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62" r:id="rId5"/>
    <p:sldId id="261" r:id="rId6"/>
    <p:sldId id="337" r:id="rId7"/>
    <p:sldId id="338" r:id="rId8"/>
    <p:sldId id="339" r:id="rId9"/>
    <p:sldId id="260" r:id="rId10"/>
    <p:sldId id="286" r:id="rId11"/>
    <p:sldId id="284" r:id="rId12"/>
    <p:sldId id="281" r:id="rId13"/>
    <p:sldId id="282" r:id="rId14"/>
    <p:sldId id="287" r:id="rId15"/>
    <p:sldId id="288" r:id="rId16"/>
    <p:sldId id="259" r:id="rId17"/>
    <p:sldId id="290" r:id="rId18"/>
    <p:sldId id="291" r:id="rId19"/>
    <p:sldId id="307" r:id="rId20"/>
    <p:sldId id="308" r:id="rId21"/>
    <p:sldId id="309" r:id="rId22"/>
    <p:sldId id="310" r:id="rId23"/>
    <p:sldId id="314" r:id="rId24"/>
    <p:sldId id="312" r:id="rId25"/>
    <p:sldId id="313" r:id="rId26"/>
    <p:sldId id="265" r:id="rId27"/>
    <p:sldId id="292" r:id="rId28"/>
    <p:sldId id="293" r:id="rId29"/>
    <p:sldId id="268" r:id="rId30"/>
    <p:sldId id="294" r:id="rId31"/>
    <p:sldId id="295" r:id="rId32"/>
    <p:sldId id="266" r:id="rId33"/>
    <p:sldId id="267" r:id="rId34"/>
    <p:sldId id="296" r:id="rId35"/>
    <p:sldId id="297" r:id="rId36"/>
    <p:sldId id="298" r:id="rId37"/>
    <p:sldId id="299" r:id="rId38"/>
    <p:sldId id="269" r:id="rId39"/>
    <p:sldId id="270" r:id="rId40"/>
    <p:sldId id="300" r:id="rId41"/>
    <p:sldId id="301" r:id="rId42"/>
    <p:sldId id="302" r:id="rId43"/>
    <p:sldId id="303" r:id="rId44"/>
    <p:sldId id="271" r:id="rId45"/>
    <p:sldId id="272" r:id="rId46"/>
    <p:sldId id="304" r:id="rId47"/>
    <p:sldId id="273" r:id="rId48"/>
    <p:sldId id="274" r:id="rId49"/>
    <p:sldId id="275" r:id="rId50"/>
    <p:sldId id="305" r:id="rId51"/>
    <p:sldId id="276" r:id="rId52"/>
    <p:sldId id="289" r:id="rId53"/>
    <p:sldId id="306" r:id="rId54"/>
    <p:sldId id="258" r:id="rId55"/>
    <p:sldId id="316" r:id="rId56"/>
    <p:sldId id="328" r:id="rId57"/>
    <p:sldId id="320" r:id="rId58"/>
    <p:sldId id="331" r:id="rId59"/>
    <p:sldId id="321" r:id="rId60"/>
    <p:sldId id="322" r:id="rId61"/>
    <p:sldId id="332" r:id="rId62"/>
    <p:sldId id="333" r:id="rId63"/>
    <p:sldId id="327" r:id="rId6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41" autoAdjust="0"/>
    <p:restoredTop sz="95226" autoAdjust="0"/>
  </p:normalViewPr>
  <p:slideViewPr>
    <p:cSldViewPr snapToGrid="0">
      <p:cViewPr varScale="1">
        <p:scale>
          <a:sx n="61" d="100"/>
          <a:sy n="61" d="100"/>
        </p:scale>
        <p:origin x="4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0:5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30 131 292 0 0,'-13'-16'2293'0'0,"-3"-3"6434"0"0,34 10-6552 0 0,11 4-713 0 0,28-1 0 0 0,4-1-525 0 0,246-47 2044 0 0,-213 41-2231 0 0,-55 12-3187 0 0,-38 1 2023 0 0,0 0 0 0 0,0 1-1 0 0,1-1 1 0 0,-1 0 0 0 0,0 1-1 0 0,0-1 1 0 0,1 1-1 0 0,-1 0 1 0 0,0-1 0 0 0,0 1-1 0 0,0 0 1 0 0,0 0 0 0 0,0-1-1 0 0,0 1 1 0 0,0 0 0 0 0,0 0-1 0 0,0 1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0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0 444 532 0 0,'4'9'8942'0'0,"-1"-7"-8123"0"0,5-4-401 0 0,-1 0 0 0 0,1 0 0 0 0,0-1 0 0 0,-1 0 0 0 0,0 0 0 0 0,1-1 0 0 0,-1 0 0 0 0,-1 0 0 0 0,1-1 0 0 0,-1 0 0 0 0,1 0 0 0 0,-1 0 0 0 0,-1-1 0 0 0,1 0 0 0 0,-1 0 0 0 0,0 0 0 0 0,6-12 0 0 0,-6 9-307 0 0,0 0-1 0 0,0-1 1 0 0,-1 1-1 0 0,-1-1 0 0 0,0-1 1 0 0,0 1-1 0 0,-1 0 1 0 0,0 0-1 0 0,-1-1 1 0 0,0 1-1 0 0,-1-1 1 0 0,0 1-1 0 0,-2-12 1 0 0,-23-101 773 0 0,5 34 251 0 0,20 87-479 0 0,3 6-505 0 0,5 9 30 0 0,-1 0 1 0 0,0 0-1 0 0,-1 1 1 0 0,6 18-1 0 0,17 67 528 0 0,-14-43-275 0 0,-13-48-306 0 0,7 20-1311 0 0,-8-28 837 0 0,-1 1 0 0 0,1 0 0 0 0,-1 0 1 0 0,1 0-1 0 0,-1-1 0 0 0,1 1 0 0 0,-1 0 1 0 0,1-1-1 0 0,0 1 0 0 0,-1-1 0 0 0,1 1 1 0 0,0-1-1 0 0,0 1 0 0 0,0-1 0 0 0,-1 1 1 0 0,1-1-1 0 0,0 0 0 0 0,0 1 0 0 0,0-1 1 0 0,0 0-1 0 0,-1 0 0 0 0,1 0 0 0 0,0 0 1 0 0,0 0-1 0 0,0 1 0 0 0,0-2 0 0 0,0 1 1 0 0,1 0-1 0 0,6-1-1911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44 580 0 0,'2'-3'18599'0'0,"17"2"-12013"0"0,12-2-3963 0 0,20-3-3290 0 0,-12 2 2636 0 0,44-10-731 0 0,-44 7-2814 0 0,-1 1-3746 0 0,-34 6 4031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18 360 0 0,'-2'-2'361'0'0,"-3"-13"10344"0"0,8 18-9092 0 0,13 15 776 0 0,-1 1 0 0 0,23 38 1 0 0,20 50 1463 0 0,-14-23-2251 0 0,-32-57-2919 0 0,-5-10-1015 0 0,1-3-4174 0 0,-4-10 3848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18 184 512 0 0,'-2'-5'516'0'0,"-1"0"-1"0"0,1 0 1 0 0,0 0-1 0 0,0 0 1 0 0,1 0-1 0 0,-1 0 1 0 0,1 0 0 0 0,0 0-1 0 0,0-8 1 0 0,1 10-166 0 0,0 0 1 0 0,1-1-1 0 0,0 1 0 0 0,0 0 1 0 0,-1 0-1 0 0,2 0 0 0 0,-1 0 1 0 0,0 0-1 0 0,1 0 1 0 0,-1 0-1 0 0,1 1 0 0 0,0-1 1 0 0,0 0-1 0 0,0 1 1 0 0,0-1-1 0 0,5-3 0 0 0,1 0 157 0 0,0 0 0 0 0,0 0 0 0 0,0 0 0 0 0,1 1 0 0 0,0 1 0 0 0,0-1 0 0 0,1 1 0 0 0,18-4-1 0 0,-4 2 423 0 0,0 1-1 0 0,36-3 1 0 0,-15 5 100 0 0,0 2 1 0 0,0 2 0 0 0,44 7-1 0 0,-58-3-487 0 0,-1 1 0 0 0,0 1 0 0 0,0 1 0 0 0,0 2 0 0 0,33 16 0 0 0,-57-23-368 0 0,1 1 1 0 0,0-1 0 0 0,-1 1-1 0 0,0 1 1 0 0,0-1 0 0 0,0 1-1 0 0,-1 0 1 0 0,0 0-1 0 0,7 9 1 0 0,-11-13-115 0 0,0 1 0 0 0,0-1-1 0 0,0 1 1 0 0,0-1 0 0 0,-1 1-1 0 0,1 0 1 0 0,-1 0 0 0 0,1-1 0 0 0,-1 1-1 0 0,1 0 1 0 0,-1 0 0 0 0,0 0 0 0 0,0-1-1 0 0,0 1 1 0 0,0 0 0 0 0,0 0-1 0 0,-1 2 1 0 0,0-2-11 0 0,0 1 0 0 0,0-1-1 0 0,0 1 1 0 0,-1-1 0 0 0,1 1 0 0 0,-1-1 0 0 0,1 0-1 0 0,-1 0 1 0 0,0 0 0 0 0,0 0 0 0 0,0 0-1 0 0,0 0 1 0 0,0-1 0 0 0,-5 4 0 0 0,-5 2 65 0 0,-1 0 1 0 0,0-1-1 0 0,-1 0 1 0 0,-21 6-1 0 0,-58 12 239 0 0,83-22-316 0 0,-30 7-92 0 0,-64 4 0 0 0,73-12-3485 0 0,1 0-3530 0 0,52 3 834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64 284 180 0 0,'-11'40'8843'0'0,"2"-1"6564"0"0,9-39-15348 0 0,0 0 0 0 0,0 0 1 0 0,1 0-1 0 0,-1 0 0 0 0,0 1 1 0 0,0-1-1 0 0,0 0 0 0 0,0 0 0 0 0,1 0 1 0 0,-1 0-1 0 0,0 0 0 0 0,0 0 1 0 0,0 0-1 0 0,1 1 0 0 0,-1-1 1 0 0,0 0-1 0 0,0 0 0 0 0,0 0 1 0 0,1 0-1 0 0,-1 0 0 0 0,0 0 1 0 0,0 0-1 0 0,0 0 0 0 0,1 0 1 0 0,-1 0-1 0 0,0 0 0 0 0,0 0 1 0 0,0 0-1 0 0,1 0 0 0 0,-1 0 1 0 0,0-1-1 0 0,0 1 0 0 0,0 0 1 0 0,1 0-1 0 0,-1 0 0 0 0,0 0 1 0 0,0 0-1 0 0,0 0 0 0 0,0 0 1 0 0,1-1-1 0 0,-1 1 0 0 0,0 0 1 0 0,0 0-1 0 0,6-12 259 0 0,-1 0 0 0 0,0 0 0 0 0,-1-1 0 0 0,0 1 0 0 0,-1-1 0 0 0,0 1 0 0 0,0-15 0 0 0,4-95 517 0 0,-6 113-748 0 0,-2-24 138 0 0,0 24-152 0 0,0 1 0 0 0,1 0-1 0 0,0 0 1 0 0,1-1-1 0 0,0 1 1 0 0,0 0 0 0 0,3-11-1 0 0,-4 19-50 0 0,1-1 0 0 0,-1 0 0 0 0,1 1 0 0 0,-1-1 0 0 0,1 1-1 0 0,-1-1 1 0 0,1 1 0 0 0,-1-1 0 0 0,1 1 0 0 0,-1-1 0 0 0,1 1 0 0 0,-1-1 0 0 0,1 1 0 0 0,0 0-1 0 0,-1-1 1 0 0,1 1 0 0 0,0 0 0 0 0,-1 0 0 0 0,1 0 0 0 0,0-1 0 0 0,0 1 0 0 0,-1 0-1 0 0,1 0 1 0 0,0 0 0 0 0,0 0 0 0 0,-1 0 0 0 0,1 0 0 0 0,0 0 0 0 0,-1 0 0 0 0,1 1 0 0 0,0-1-1 0 0,-1 0 1 0 0,1 0 0 0 0,0 1 0 0 0,0-1 0 0 0,-1 0 0 0 0,1 1 0 0 0,-1-1 0 0 0,1 0-1 0 0,0 1 1 0 0,0 0 0 0 0,31 23 341 0 0,-26-19-285 0 0,251 218 17 0 0,-247-213-95 0 0,33 25 0 0 0,55 37 0 0 0,-53-41 0 0 0,-49-33 0 0 0,-6 0 0 0 0,-3-1 0 0 0,-9 0 0 0 0,2 0 0 0 0,9 1 0 0 0,-506-77-15 0 0,500 81-821 0 0,17-2 199 0 0,3 2-1663 0 0,18 8-539 0 0,1-1 0 0 0,0-1 0 0 0,31 8 0 0 0,-5-6-183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72 0 0,'1'-1'236'0'0,"0"1"0"0"0,0-1 0 0 0,-1 0 0 0 0,1 1 0 0 0,0-1 0 0 0,-1 0 0 0 0,1 0 1 0 0,-1 0-1 0 0,1 1 0 0 0,-1-1 0 0 0,1 0 0 0 0,-1 0 0 0 0,1 0 0 0 0,-1 0 0 0 0,0 0 0 0 0,0 0 0 0 0,1 0 0 0 0,-1 0 0 0 0,0 0 0 0 0,0 0 0 0 0,0 0 0 0 0,0-1 0 0 0,-2-26 3845 0 0,0 15-3091 0 0,0 0 1 0 0,1-1 0 0 0,1 1-1 0 0,0 0 1 0 0,1-1 0 0 0,0 1-1 0 0,1 0 1 0 0,5-18 0 0 0,-3 18-639 0 0,1 0 1 0 0,0 1-1 0 0,1-1 1 0 0,0 1-1 0 0,1 0 0 0 0,1 1 1 0 0,0-1-1 0 0,0 2 1 0 0,1-1-1 0 0,0 1 1 0 0,1 0-1 0 0,0 1 1 0 0,12-8-1 0 0,-6 5 12 0 0,1 1 0 0 0,1 1 0 0 0,0 0-1 0 0,0 1 1 0 0,1 1 0 0 0,0 1 0 0 0,0 0 0 0 0,1 2 0 0 0,0 0-1 0 0,0 1 1 0 0,0 1 0 0 0,25 0 0 0 0,-39 3-228 0 0,0 0 0 0 0,0 1 0 0 0,1 0 0 0 0,-1 0 0 0 0,0 0 0 0 0,-1 1 0 0 0,1-1 1 0 0,0 1-1 0 0,0 1 0 0 0,6 3 0 0 0,-10-5-97 0 0,0 0 1 0 0,0 1 0 0 0,-1-1-1 0 0,1 0 1 0 0,-1 1 0 0 0,0-1-1 0 0,1 1 1 0 0,-1-1-1 0 0,0 1 1 0 0,0 0 0 0 0,0-1-1 0 0,0 1 1 0 0,0 0-1 0 0,0 0 1 0 0,0 0 0 0 0,0 0-1 0 0,-1 0 1 0 0,1 0 0 0 0,-1 0-1 0 0,0 0 1 0 0,0 0-1 0 0,1 0 1 0 0,-1 0 0 0 0,0 0-1 0 0,-1 0 1 0 0,1 0 0 0 0,0 0-1 0 0,-1 0 1 0 0,1 0-1 0 0,-1 0 1 0 0,1 0 0 0 0,-1 0-1 0 0,0-1 1 0 0,-2 4 0 0 0,-5 10 79 0 0,-1 0 0 0 0,-1-1 0 0 0,-1-1 0 0 0,0 0 0 0 0,0 0 0 0 0,-2-1 1 0 0,-17 14-1 0 0,16-14 9 0 0,0 1 0 0 0,0 0 0 0 0,1 1 0 0 0,1 0 0 0 0,-19 31 0 0 0,29-43-128 0 0,1 0 0 0 0,0 0 0 0 0,0 0 0 0 0,0 1 0 0 0,0-1 0 0 0,1 1 0 0 0,-1-1 0 0 0,1 0 0 0 0,-1 1 0 0 0,1-1 0 0 0,0 1 0 0 0,0-1 0 0 0,0 1 0 0 0,0-1 0 0 0,0 1 0 0 0,1-1 0 0 0,-1 1 0 0 0,2 4 0 0 0,0-4 0 0 0,0 0 0 0 0,0 0 0 0 0,0 0 0 0 0,0 0 0 0 0,0 0 0 0 0,0 0 0 0 0,1-1 0 0 0,-1 1 0 0 0,1-1 0 0 0,0 0 0 0 0,5 4 0 0 0,4 0 0 0 0,0 0 0 0 0,0 0 0 0 0,1-1 0 0 0,0-1 0 0 0,22 5 0 0 0,-20-7-906 0 0,0 0 0 0 0,0 0 0 0 0,0-2-1 0 0,0 0 1 0 0,0 0 0 0 0,27-6 0 0 0,-17 1-1099 0 0,-1-1 0 0 0,1-2-1 0 0,27-12 1 0 0,-28 9-1149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68 68 0 0,'-5'-10'2303'0'0,"0"-1"0"0"0,-5-17 1 0 0,4 10 4983 0 0,8 30 2644 0 0,0 17-6465 0 0,3 39-1418 0 0,-1-37-1358 0 0,-1-11 281 0 0,0-1 1 0 0,9 31-1 0 0,-10-44-1234 0 0,0-1-1 0 0,1 1 1 0 0,0 0 0 0 0,6 9 0 0 0,-6-12-354 0 0,-1 1 1 0 0,1-1-1 0 0,0 0 1 0 0,0 0-1 0 0,0 0 1 0 0,1-1-1 0 0,-1 1 1 0 0,5 1-1 0 0,-2-3-3887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458 211 376 0 0,'-242'-117'4120'0'0,"77"50"5568"0"0,115 47-4210 0 0,59 18 239 0 0,37-2-4319 0 0,190 8 3203 0 0,-55-1-3229 0 0,2-5-3642 0 0,-150 3 719 0 0,18 2-5738 0 0,-25-1 3674 0 0,5-2 523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17 896 0 0,'-4'-16'20493'0'0,"-8"25"-19836"0"0,1 2-1 0 0,0-1 0 0 0,1 2 0 0 0,0-1 1 0 0,1 1-1 0 0,0 1 0 0 0,1 0 0 0 0,0 0 1 0 0,1 0-1 0 0,1 1 0 0 0,0 0 0 0 0,-5 19 1 0 0,9-25-575 0 0,1 0 0 0 0,0 1 0 0 0,0-1 0 0 0,0 0 0 0 0,1 0 0 0 0,1 0 0 0 0,-1 0 0 0 0,1 1 1 0 0,1-1-1 0 0,-1 0 0 0 0,1 0 0 0 0,1-1 0 0 0,0 1 0 0 0,0 0 0 0 0,0-1 0 0 0,1 0 0 0 0,0 0 0 0 0,5 8 0 0 0,-2-6 17 0 0,0 0 0 0 0,0 0 0 0 0,1-1 0 0 0,0 0 0 0 0,0 0 0 0 0,1-1 0 0 0,0 0 0 0 0,0-1 0 0 0,1 0 0 0 0,0 0 0 0 0,0-1 0 0 0,16 6 0 0 0,-7-5-382 0 0,0-2 1 0 0,1 1-1 0 0,0-2 1 0 0,0-1-1 0 0,0 0 1 0 0,0-2-1 0 0,0 0 1 0 0,0-1-1 0 0,0-1 0 0 0,0-1 1 0 0,0-1-1 0 0,-1 0 1 0 0,0-2-1 0 0,26-10 1 0 0,-20 7-1206 0 0,-13 5-1992 0 0,0-1 0 0 0,19-10 0 0 0,-21 9 632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254 272 912 0 0,'-29'-2'3373'0'0,"3"0"11422"0"0,31 1-13444 0 0,25-4 769 0 0,0 2 0 0 0,32 0 1 0 0,7 0-2310 0 0,-3-7-8058 0 0,-59 6 2564 0 0</inkml:trace>
  <inkml:trace contextRef="#ctx0" brushRef="#br0" timeOffset="1">179 138 488 0 0,'-73'-19'3048'0'0,"22"6"1519"0"0,0-3 5156 0 0,51 16-9582 0 0,0 0 1 0 0,-1-1 0 0 0,1 1-1 0 0,0 0 1 0 0,0 0 0 0 0,-1 0-1 0 0,1-1 1 0 0,0 1 0 0 0,0 0 0 0 0,0 0-1 0 0,-1-1 1 0 0,1 1 0 0 0,0 0-1 0 0,0-1 1 0 0,0 1 0 0 0,0 0-1 0 0,0 0 1 0 0,0-1 0 0 0,0 1 0 0 0,-1 0-1 0 0,1-1 1 0 0,0 1 0 0 0,0 0-1 0 0,0-1 1 0 0,0 1 0 0 0,0 0-1 0 0,0-1 1 0 0,0 1 0 0 0,1 0-1 0 0,-1-1 1 0 0,0 1 0 0 0,0 0 0 0 0,0 0-1 0 0,0-1 1 0 0,0 1 0 0 0,0 0-1 0 0,1-1 1 0 0,-1 1 0 0 0,0 0-1 0 0,0 0 1 0 0,1-1 0 0 0,16-7 522 0 0,1 1 1 0 0,0 1 0 0 0,0 0-1 0 0,26-4 1 0 0,85-8 3873 0 0,-54 9-3409 0 0,-50 7-3404 0 0,-18 2 998 0 0,-1-1 0 0 0,1 1 0 0 0,-1-1 0 0 0,1 0 1 0 0,-1-1-1 0 0,1 0 0 0 0,6-2 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23 852 0 0,'0'-1'341'0'0,"0"0"0"0"0,-1 0 0 0 0,1 1 0 0 0,0-1 0 0 0,0 0 0 0 0,-1 0 0 0 0,1 0 1 0 0,0 0-1 0 0,0 0 0 0 0,0 0 0 0 0,0 0 0 0 0,0 0 0 0 0,0 0 0 0 0,1 0 0 0 0,-1 0 0 0 0,0 0 0 0 0,0 0 0 0 0,1 1 0 0 0,-1-1 0 0 0,1-1 0 0 0,-1 1-161 0 0,1 1 0 0 0,0 0 0 0 0,-1 0-1 0 0,1-1 1 0 0,-1 1 0 0 0,1 0-1 0 0,-1 0 1 0 0,1 0 0 0 0,-1 0 0 0 0,1 0-1 0 0,0 0 1 0 0,-1 0 0 0 0,1 0 0 0 0,-1 0-1 0 0,1 0 1 0 0,0 0 0 0 0,-1 0 0 0 0,1 0-1 0 0,-1 0 1 0 0,1 1 0 0 0,-1-1 0 0 0,1 0-1 0 0,0 1 1 0 0,4 1 475 0 0,0 1-1 0 0,0 0 1 0 0,-1 0-1 0 0,0 0 1 0 0,7 6-1 0 0,-5-2-138 0 0,1 1-1 0 0,-1 0 0 0 0,0 0 1 0 0,-1 1-1 0 0,0 0 0 0 0,-1-1 1 0 0,1 2-1 0 0,-2-1 0 0 0,5 16 1 0 0,-3-6-435 0 0,-1-1 0 0 0,-1 1 1 0 0,-1-1-1 0 0,0 25 0 0 0,-4-17-3768 0 0,-2-16-1838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227 288 828 0 0,'-50'-38'793'0'0,"25"20"157"0"0,0 0 1 0 0,2-2 0 0 0,0-1 0 0 0,-39-45 0 0 0,60 63-625 0 0,0 0 1 0 0,0 1 0 0 0,0-1 0 0 0,0 0 0 0 0,1 0 0 0 0,-1 0-1 0 0,1-1 1 0 0,0 1 0 0 0,0 0 0 0 0,-1-6 0 0 0,2 7-168 0 0,0 0 0 0 0,0 0 0 0 0,1 1 0 0 0,-1-1 0 0 0,1 0 0 0 0,-1 0 0 0 0,1 1 1 0 0,-1-1-1 0 0,1 1 0 0 0,0-1 0 0 0,0 1 0 0 0,0-1 0 0 0,0 1 0 0 0,0-1 0 0 0,0 1 0 0 0,0 0 1 0 0,1-1-1 0 0,-1 1 0 0 0,0 0 0 0 0,1 0 0 0 0,-1 0 0 0 0,3-1 0 0 0,3-2 178 0 0,0 0-1 0 0,1 0 1 0 0,-1 1-1 0 0,1 1 1 0 0,-1-1-1 0 0,1 1 1 0 0,14-2-1 0 0,57-3 1121 0 0,-36 8-843 0 0,-1 1-1 0 0,0 2 0 0 0,0 1 0 0 0,0 3 0 0 0,-1 1 1 0 0,0 3-1 0 0,0 1 0 0 0,44 21 0 0 0,-71-28-390 0 0,-1 0-1 0 0,0 1 0 0 0,-1 0 0 0 0,1 1 0 0 0,-2 0 0 0 0,1 1 1 0 0,-1 0-1 0 0,10 12 0 0 0,-19-19-170 0 0,-1-1-1 0 0,0 1 1 0 0,1 0 0 0 0,-1 0-1 0 0,0 0 1 0 0,0 0-1 0 0,0 0 1 0 0,0 0 0 0 0,0 0-1 0 0,0 0 1 0 0,-1 0 0 0 0,1 0-1 0 0,-1 0 1 0 0,1 1-1 0 0,-1-1 1 0 0,0 0 0 0 0,0 0-1 0 0,0 1 1 0 0,0-1 0 0 0,0 0-1 0 0,-1 0 1 0 0,1 1 0 0 0,-1-1-1 0 0,1 0 1 0 0,-1 0-1 0 0,0 0 1 0 0,0 0 0 0 0,0 0-1 0 0,0 0 1 0 0,0 0 0 0 0,0 0-1 0 0,0 0 1 0 0,-1 0 0 0 0,1-1-1 0 0,-1 1 1 0 0,1-1-1 0 0,-1 1 1 0 0,0-1 0 0 0,0 1-1 0 0,-2 0 1 0 0,-5 5 75 0 0,-1-1-1 0 0,0-1 1 0 0,0 0 0 0 0,-1 0-1 0 0,1-1 1 0 0,-17 5 0 0 0,-5-1 88 0 0,0-2 1 0 0,-1-1 0 0 0,-54 2 0 0 0,-39-12-3174 0 0,121 4 2699 0 0,-2-1-1374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18 144 0 0,'-11'9'1181'0'0,"9"-8"-622"0"0,0 1 0 0 0,0-1 1 0 0,0 1-1 0 0,0 0 0 0 0,0 0 1 0 0,0-1-1 0 0,0 1 0 0 0,1 1 1 0 0,-1-1-1 0 0,1 0 0 0 0,-3 5 1798 0 0,11-3 530 0 0,-7-3-2774 0 0,1 0 1 0 0,-1-1 0 0 0,0 1-1 0 0,1-1 1 0 0,-1 1-1 0 0,1-1 1 0 0,-1 0 0 0 0,1 1-1 0 0,-1-1 1 0 0,1 1-1 0 0,-1-1 1 0 0,1 0 0 0 0,0 1-1 0 0,-1-1 1 0 0,1 0 0 0 0,-1 0-1 0 0,1 0 1 0 0,1 1-1 0 0,12 1 1468 0 0,0-1-1 0 0,0 0 0 0 0,0-1 0 0 0,22-3 0 0 0,60-12 3080 0 0,-34 4-3020 0 0,116-12-109 0 0,-118 17-3585 0 0,-1 0-3335 0 0,-21 2-229 0 0,-20 2 2609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55 472 0 0,'1'-54'18134'0'0,"-11"63"-17453"0"0,0 1 0 0 0,0 0 1 0 0,1 1-1 0 0,0 0 1 0 0,1 0-1 0 0,0 1 0 0 0,1 0 1 0 0,0 0-1 0 0,-8 22 1 0 0,9-20-262 0 0,1 2 1 0 0,0-1-1 0 0,2 0 1 0 0,-1 1-1 0 0,2 0 1 0 0,0-1-1 0 0,1 1 1 0 0,1 25-1 0 0,1-34-306 0 0,0 0 0 0 0,0 0 0 0 0,0 0-1 0 0,1-1 1 0 0,0 1 0 0 0,1 0 0 0 0,-1-1 0 0 0,1 1 0 0 0,0-1 0 0 0,1 0-1 0 0,0 0 1 0 0,0 0 0 0 0,0 0 0 0 0,8 8 0 0 0,-5-8-24 0 0,0 0 1 0 0,1-1-1 0 0,0 1 1 0 0,-1-1-1 0 0,2-1 1 0 0,-1 0-1 0 0,0 0 1 0 0,1 0-1 0 0,17 3 1 0 0,-2-2-328 0 0,-1-1-1 0 0,0-2 1 0 0,1 0 0 0 0,0-2 0 0 0,-1 0 0 0 0,1-2 0 0 0,42-8-1 0 0,-34 3-1279 0 0,48-17 0 0 0,-60 17-1852 0 0,31-18 0 0 0,-40 17-2525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74 524 0 0,'-9'-1'1177'0'0,"-16"-8"9967"0"0,39 8-9257 0 0,0-1 0 0 0,21-5 0 0 0,5 0-70 0 0,235-31 4348 0 0,-253 32-7720 0 0,-14 4-1631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244 187 572 0 0,'-52'-16'840'0'0,"24"9"928"0"0,0-1-1 0 0,1-2 1 0 0,1-1 0 0 0,-33-18 0 0 0,57 28-1403 0 0,0 0 0 0 0,1-1 0 0 0,-1 1 0 0 0,0 0 0 0 0,1-1-1 0 0,-1 1 1 0 0,1-1 0 0 0,-1 1 0 0 0,1-1 0 0 0,0 1 0 0 0,-1-1 0 0 0,1 0 0 0 0,0 0 0 0 0,0 0 0 0 0,-1-3 0 0 0,2 4-212 0 0,0-1 1 0 0,0 1 0 0 0,1 0-1 0 0,-1 0 1 0 0,0 0 0 0 0,0-1-1 0 0,1 1 1 0 0,-1 0 0 0 0,0 0-1 0 0,1 0 1 0 0,-1 0 0 0 0,1 0-1 0 0,0 0 1 0 0,-1 0 0 0 0,1 0-1 0 0,0 0 1 0 0,-1 0 0 0 0,1 0-1 0 0,0 0 1 0 0,0 1 0 0 0,0-1-1 0 0,0 0 1 0 0,0 0 0 0 0,0 1 0 0 0,0-1-1 0 0,0 1 1 0 0,0-1 0 0 0,0 1-1 0 0,2-1 1 0 0,21-8 676 0 0,0 0 1 0 0,1 2-1 0 0,0 1 1 0 0,0 1-1 0 0,31-2 0 0 0,-17 3-240 0 0,1 1 1 0 0,39 4-1 0 0,75 15-4820 0 0,-78-9-2508 0 0,-44-7 3914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38 580 0 0,'22'-16'2475'0'0,"11"-5"10057"0"0,-30 23-10803 0 0,-2-1-1464 0 0,1 1 0 0 0,-1-1 0 0 0,0 1 0 0 0,0 0 0 0 0,0 0 0 0 0,0 0 0 0 0,0-1 0 0 0,0 1 0 0 0,0 0 0 0 0,0 0 1 0 0,-1 0-1 0 0,1 0 0 0 0,-1 1 0 0 0,1-1 0 0 0,-1 0 0 0 0,0 0 0 0 0,0 0 0 0 0,0 0 0 0 0,0 0 0 0 0,0 0 0 0 0,-1 0 1 0 0,1 1-1 0 0,-1-1 0 0 0,0 2 0 0 0,-3 11 484 0 0,0 0 0 0 0,-9 18 0 0 0,6-14-57 0 0,-5 12-329 0 0,-7 22 1017 0 0,1 1 1 0 0,3 0-1 0 0,-9 62 1 0 0,22-109-1381 0 0,2 23 0 0 0,0-27 0 0 0,0 1 0 0 0,0-1 0 0 0,0 1 0 0 0,0-1 0 0 0,1 1 0 0 0,-1-1 0 0 0,1 0 0 0 0,-1 1 0 0 0,1-1 0 0 0,0 0 0 0 0,1 0 0 0 0,-1 1 0 0 0,1-1 0 0 0,-1 0 0 0 0,1 0 0 0 0,0 0 0 0 0,0-1 0 0 0,4 5 0 0 0,2 0 0 0 0,1-1 0 0 0,0 0 0 0 0,0-1 0 0 0,0 0 0 0 0,1 0 0 0 0,-1-1 0 0 0,1-1 0 0 0,0 1 0 0 0,1-2 0 0 0,19 4 0 0 0,13 0 0 0 0,56-1 0 0 0,-88-4 0 0 0,327-20-213 0 0,-330 19-850 0 0,2 1-1784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478 415 528 0 0,'-2'-4'396'0'0,"-1"0"0"0"0,1 0 0 0 0,-1 0 0 0 0,0 1 0 0 0,0-1 0 0 0,-1 1 0 0 0,1 0 0 0 0,-1-1 0 0 0,0 2 0 0 0,1-1 1 0 0,-1 0-1 0 0,-1 1 0 0 0,1-1 0 0 0,0 1 0 0 0,-6-2 0 0 0,3 2-2 0 0,0 1 0 0 0,0 0 0 0 0,-1 0 0 0 0,1 0 0 0 0,0 1 1 0 0,0-1-1 0 0,-1 2 0 0 0,1-1 0 0 0,-8 3 0 0 0,-7 2 300 0 0,1 1 0 0 0,-1 1 0 0 0,2 1 0 0 0,-1 1-1 0 0,-28 17 1 0 0,26-13 227 0 0,0 1 0 0 0,-36 31 0 0 0,51-38-523 0 0,0 0-1 0 0,1 1 1 0 0,0 0-1 0 0,0 0 1 0 0,1 0-1 0 0,-1 1 1 0 0,2 0-1 0 0,0 1 1 0 0,-8 17-1 0 0,12-23-227 0 0,0 0 0 0 0,1-1-1 0 0,-1 1 1 0 0,1 0 0 0 0,0 0-1 0 0,0 0 1 0 0,0-1 0 0 0,1 1-1 0 0,-1 0 1 0 0,1 0-1 0 0,0-1 1 0 0,0 1 0 0 0,0 0-1 0 0,0-1 1 0 0,1 1 0 0 0,0-1-1 0 0,-1 1 1 0 0,1-1 0 0 0,0 0-1 0 0,1 0 1 0 0,-1 0 0 0 0,5 5-1 0 0,2 1 100 0 0,1 0-1 0 0,0 0 1 0 0,1 0-1 0 0,0-1 1 0 0,12 6-1 0 0,-2-2 5 0 0,1-2 0 0 0,0-1-1 0 0,0-1 1 0 0,0-1-1 0 0,1 0 1 0 0,0-2-1 0 0,1-1 1 0 0,36 3-1 0 0,-28-6-104 0 0,1-1 0 0 0,-1-1-1 0 0,0-2 1 0 0,-1-1 0 0 0,58-15-1 0 0,-69 11-181 0 0,-1 0 0 0 0,1-1 0 0 0,-2-1 0 0 0,1-1 0 0 0,-2 0 0 0 0,1-1 0 0 0,-2-1 0 0 0,1-1 0 0 0,15-18 0 0 0,-31 31 33 0 0,1 0 0 0 0,-1 0 0 0 0,1 0 0 0 0,-1 0 0 0 0,1 0 0 0 0,-1 0 0 0 0,1 0 0 0 0,0 0 0 0 0,0 0 0 0 0,-1 1 0 0 0,1-1 0 0 0,0 1 0 0 0,0-1 0 0 0,-1 1 0 0 0,1 0 0 0 0,0 0 0 0 0,0 0 0 0 0,0 0 0 0 0,0 0 0 0 0,0 0 1 0 0,-1 0-1 0 0,1 1 0 0 0,0-1 0 0 0,0 1 0 0 0,0-1 0 0 0,2 2 0 0 0,5 2 88 0 0,-1 1 0 0 0,1 0 0 0 0,-1 0 1 0 0,9 8-1 0 0,13 9 159 0 0,-19-16-460 0 0,0-1 0 0 0,1 0-1 0 0,-1-1 1 0 0,1 0 0 0 0,0 0 0 0 0,15 2 0 0 0,-23-6-206 0 0,0 1 1 0 0,0 0 0 0 0,0-1-1 0 0,0 0 1 0 0,0 0 0 0 0,0 0-1 0 0,0-1 1 0 0,-1 1 0 0 0,1-1-1 0 0,0 0 1 0 0,0 0 0 0 0,0 0-1 0 0,0 0 1 0 0,-1-1-1 0 0,1 0 1 0 0,-1 0 0 0 0,1 0-1 0 0,-1 0 1 0 0,0 0 0 0 0,0 0-1 0 0,0-1 1 0 0,0 0 0 0 0,4-4-1 0 0,-5 4 82 0 0,-1-1 0 0 0,1 1 0 0 0,-1 0 0 0 0,0-1-1 0 0,0 1 1 0 0,0 0 0 0 0,0-1 0 0 0,-1 1 0 0 0,1-1-1 0 0,-1 0 1 0 0,0 1 0 0 0,0-1 0 0 0,0 1 0 0 0,-2-5 0 0 0,-10-51-1225 0 0,10 53 1401 0 0,-16-56-742 0 0,-28-61-1 0 0,-82-141 3872 0 0,117 245-2475 0 0,3 5 376 0 0,0 0 1 0 0,1-1-1 0 0,1 0 1 0 0,-8-24 0 0 0,14 38-838 0 0,0 1 1 0 0,0-1-1 0 0,0 0 1 0 0,-1 1-1 0 0,1-1 1 0 0,0 1 0 0 0,0-1-1 0 0,0 1 1 0 0,1-1-1 0 0,-1 1 1 0 0,0-1 0 0 0,0 1-1 0 0,0-1 1 0 0,0 1-1 0 0,0-1 1 0 0,0 1-1 0 0,1-1 1 0 0,-1 1 0 0 0,0 0-1 0 0,1-1 1 0 0,-1 1-1 0 0,0-1 1 0 0,0 1 0 0 0,1 0-1 0 0,-1-1 1 0 0,1 1-1 0 0,-1-1 1 0 0,0 1-1 0 0,1 0 1 0 0,-1 0 0 0 0,1-1-1 0 0,-1 1 1 0 0,1 0-1 0 0,-1 0 1 0 0,1 0 0 0 0,-1-1-1 0 0,1 1 1 0 0,-1 0-1 0 0,1 0 1 0 0,-1 0-1 0 0,1 0 1 0 0,-1 0 0 0 0,1 0-1 0 0,-1 0 1 0 0,1 0-1 0 0,-1 0 1 0 0,1 0-1 0 0,29 7 593 0 0,-10 2-736 0 0,0 1-1 0 0,0 0 1 0 0,-1 2-1 0 0,0 0 1 0 0,-1 2-1 0 0,-1 0 1 0 0,26 26-1 0 0,-20-16-433 0 0,-1 2 1 0 0,-1 0 0 0 0,-2 1-1 0 0,25 44 1 0 0,-33-50 54 0 0,15 39 1 0 0,-24-53 685 0 0,1 1 1 0 0,-1-1-1 0 0,-1 1 1 0 0,1 0-1 0 0,-1-1 1 0 0,-1 1-1 0 0,1 0 1 0 0,-1 0-1 0 0,-2 8 1 0 0,2-16-145 0 0,0 1 1 0 0,0-1-1 0 0,0 0 0 0 0,0 1 1 0 0,0-1-1 0 0,0 0 1 0 0,0 1-1 0 0,0-1 1 0 0,0 0-1 0 0,0 1 1 0 0,0-1-1 0 0,-1 0 0 0 0,1 0 1 0 0,0 1-1 0 0,0-1 1 0 0,0 0-1 0 0,0 0 1 0 0,-1 1-1 0 0,1-1 1 0 0,0 0-1 0 0,0 0 0 0 0,-1 1 1 0 0,1-1-1 0 0,0 0 1 0 0,-1 0-1 0 0,1 0 1 0 0,0 0-1 0 0,0 0 1 0 0,-1 1-1 0 0,1-1 1 0 0,0 0-1 0 0,-1 0 0 0 0,1 0 1 0 0,0 0-1 0 0,-1 0 1 0 0,1 0-1 0 0,0 0 1 0 0,-1 0-1 0 0,1 0 1 0 0,0 0-1 0 0,-1 0 0 0 0,1 0 1 0 0,0 0-1 0 0,0-1 1 0 0,-1 1-1 0 0,1 0 1 0 0,0 0-1 0 0,-1 0 1 0 0,0-1 4 0 0,0 1 1 0 0,1-1-1 0 0,-1 1 1 0 0,1-1-1 0 0,-1 1 1 0 0,0-1-1 0 0,1 1 1 0 0,-1-1-1 0 0,1 0 1 0 0,-1 1-1 0 0,1-1 1 0 0,0 0-1 0 0,-1 1 1 0 0,1-1-1 0 0,0 0 1 0 0,-1 0-1 0 0,1 1 0 0 0,0-1 1 0 0,0 0-1 0 0,-1 0 1 0 0,1-1-1 0 0,1-4 50 0 0,0-1-1 0 0,0 1 0 0 0,0 0 1 0 0,1 0-1 0 0,0 0 0 0 0,0 0 1 0 0,0 1-1 0 0,1-1 0 0 0,0 0 1 0 0,0 1-1 0 0,0 0 1 0 0,1 0-1 0 0,0 0 0 0 0,0 0 1 0 0,0 0-1 0 0,1 1 0 0 0,-1 0 1 0 0,1 0-1 0 0,10-7 0 0 0,-10 7-67 0 0,1 1-1 0 0,0-1 1 0 0,1 1-1 0 0,-1 0 0 0 0,0 0 1 0 0,1 1-1 0 0,0-1 1 0 0,-1 2-1 0 0,1-1 1 0 0,0 1-1 0 0,0 0 1 0 0,0 0-1 0 0,0 1 1 0 0,0 0-1 0 0,0 0 1 0 0,0 1-1 0 0,12 2 0 0 0,-15-2-42 0 0,0 0 0 0 0,0 1 0 0 0,1-1 0 0 0,-1 1 0 0 0,0 0 0 0 0,-1 1 0 0 0,1-1 0 0 0,0 1 0 0 0,-1-1 0 0 0,1 1-1 0 0,-1 0 1 0 0,0 1 0 0 0,0-1 0 0 0,0 0 0 0 0,0 1 0 0 0,-1 0 0 0 0,1-1 0 0 0,-1 1 0 0 0,0 0 0 0 0,0 0 0 0 0,0 1-1 0 0,-1-1 1 0 0,1 0 0 0 0,-1 0 0 0 0,0 1 0 0 0,-1-1 0 0 0,1 1 0 0 0,-1-1 0 0 0,0 1 0 0 0,0-1 0 0 0,0 1 0 0 0,0-1-1 0 0,-1 0 1 0 0,0 1 0 0 0,0-1 0 0 0,0 1 0 0 0,0-1 0 0 0,-1 0 0 0 0,1 0 0 0 0,-1 0 0 0 0,0 0 0 0 0,-1 0 0 0 0,-3 5 0 0 0,-5 5 4 0 0,-1 1 1 0 0,-1-2-1 0 0,0 0 1 0 0,-1 0-1 0 0,0-2 1 0 0,-31 21-1 0 0,-26 21 58 0 0,70-52-76 0 0,0-1 1 0 0,0 1-1 0 0,1 0 1 0 0,-1-1-1 0 0,0 1 1 0 0,0 0-1 0 0,1 0 1 0 0,-1 0-1 0 0,1 0 1 0 0,-1-1-1 0 0,0 1 1 0 0,1 0-1 0 0,0 0 1 0 0,-1 0-1 0 0,1 0 1 0 0,-1 0-1 0 0,1 0 1 0 0,0 0-1 0 0,0 0 1 0 0,0 0-1 0 0,0 1 1 0 0,0-1-1 0 0,0 0 1 0 0,0 0-1 0 0,0 2 1 0 0,1-2-2 0 0,0 1 1 0 0,0-1-1 0 0,-1 1 0 0 0,1-1 1 0 0,1 1-1 0 0,-1-1 1 0 0,0 0-1 0 0,0 1 0 0 0,0-1 1 0 0,1 0-1 0 0,-1 0 1 0 0,1 0-1 0 0,-1 0 0 0 0,3 1 1 0 0,4 2 3 0 0,1 0 0 0 0,1 0 0 0 0,-1-1 0 0 0,16 3 0 0 0,91 14-978 0 0,-37-15-3674 0 0,-20-9-4316 0 0,-29 0 6107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55 496 0 0,'-12'-9'1585'0'0,"-1"2"-1"0"0,0-1 1 0 0,0 2-1 0 0,-1 0 1 0 0,-22-7-1 0 0,28 11-851 0 0,0 1 0 0 0,0 0 0 0 0,0 0-1 0 0,0 0 1 0 0,0 1 0 0 0,0 0 0 0 0,0 1 0 0 0,0 0 0 0 0,0 0-1 0 0,0 1 1 0 0,-15 4 0 0 0,7 0 211 0 0,0 0 1 0 0,1 1-1 0 0,0 1 1 0 0,1 0-1 0 0,-18 14 0 0 0,27-19-679 0 0,1 0 0 0 0,0 0 0 0 0,0 1 0 0 0,0-1 0 0 0,1 1 0 0 0,-1 0 0 0 0,1 0 0 0 0,0 1 0 0 0,0-1 0 0 0,1 1 0 0 0,-1-1 0 0 0,1 1 0 0 0,0 0 0 0 0,0 0 0 0 0,0 0-1 0 0,1 0 1 0 0,0 0 0 0 0,0 0 0 0 0,0 1 0 0 0,1-1 0 0 0,-1 6 0 0 0,2-7-199 0 0,0 0 0 0 0,0-1-1 0 0,0 1 1 0 0,1 0 0 0 0,-1-1 0 0 0,1 1 0 0 0,0-1-1 0 0,0 0 1 0 0,0 1 0 0 0,0-1 0 0 0,0 0 0 0 0,1 0-1 0 0,-1 0 1 0 0,1-1 0 0 0,0 1 0 0 0,0-1-1 0 0,0 1 1 0 0,0-1 0 0 0,1 0 0 0 0,4 2 0 0 0,6 4 207 0 0,0-2 0 0 0,1 1 1 0 0,21 4-1 0 0,-5-3-273 0 0,0-1 0 0 0,0-2 0 0 0,1-1 0 0 0,-1-2 0 0 0,1-1 0 0 0,0-1 0 0 0,44-7 0 0 0,-60 4-218 0 0,0 0 1 0 0,29-10-1 0 0,-38 11 73 0 0,0-1-1 0 0,-1 0 1 0 0,1 0-1 0 0,-1 0 1 0 0,1-1-1 0 0,-1 0 1 0 0,-1 0-1 0 0,10-8 1 0 0,-4 3-4414 0 0,-2 3-2520 0 0,-4 2 3793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44 648 0 0,'-2'-29'16682'0'0,"2"29"-16499"0"0,-1-1 0 0 0,1 1 0 0 0,-1 0 0 0 0,1 0 1 0 0,-1 0-1 0 0,1 0 0 0 0,-1 0 0 0 0,1 0 0 0 0,-1 0 1 0 0,1 0-1 0 0,-1 0 0 0 0,1 0 0 0 0,-1 0 0 0 0,1 0 1 0 0,-1 1-1 0 0,1-1 0 0 0,-1 0 0 0 0,1 0 0 0 0,-1 0 1 0 0,1 1-1 0 0,-1-1 0 0 0,1 0 0 0 0,-1 1 0 0 0,1-1 1 0 0,0 0-1 0 0,-1 1 0 0 0,1-1 0 0 0,0 0 0 0 0,-1 1 1 0 0,1-1-1 0 0,-1 1 0 0 0,-12 24 2570 0 0,10-17-2178 0 0,0 0-1 0 0,0 1 1 0 0,1 0-1 0 0,-2 10 1 0 0,4-13-520 0 0,0-1 0 0 0,1 1-1 0 0,-1 0 1 0 0,1-1 0 0 0,0 1 0 0 0,0-1 0 0 0,1 1 0 0 0,0-1-1 0 0,0 1 1 0 0,0-1 0 0 0,1 0 0 0 0,-1 0 0 0 0,1 0 0 0 0,4 5-1 0 0,-1-4 80 0 0,-1 0-1 0 0,1 0 1 0 0,0 0-1 0 0,0-1 1 0 0,1 0-1 0 0,-1 0 1 0 0,1-1-1 0 0,0 0 1 0 0,10 5-1 0 0,-7-5-28 0 0,-1 0 1 0 0,0-1-1 0 0,1 0 1 0 0,0-1-1 0 0,-1 0 0 0 0,1 0 1 0 0,0-1-1 0 0,0-1 1 0 0,0 1-1 0 0,0-2 1 0 0,0 1-1 0 0,0-1 0 0 0,0-1 1 0 0,0 0-1 0 0,-1 0 1 0 0,17-7-1 0 0,-14 3-319 0 0,0-1 0 0 0,-1 0 0 0 0,0-1 0 0 0,0 0 0 0 0,-1-1-1 0 0,0-1 1 0 0,0 1 0 0 0,-1-1 0 0 0,-1-1 0 0 0,0 0 0 0 0,0 0 0 0 0,-1 0 0 0 0,0-1 0 0 0,-1 0 0 0 0,0-1 0 0 0,-1 1 0 0 0,-1-1-1 0 0,0 0 1 0 0,3-15 0 0 0,0 16-6467 0 0,-3 7 3429 0 0,-1-1 73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1240 0 0,'22'-29'2788'0'0,"-5"15"2288"0"0,-16 14-4859 0 0,0-1 0 0 0,-1 1 0 0 0,1 0 0 0 0,0 0 0 0 0,0 0 1 0 0,0 0-1 0 0,0 0 0 0 0,-1 0 0 0 0,1 0 0 0 0,0 0 0 0 0,0 1 0 0 0,-1-1 0 0 0,1 0 0 0 0,0 0 0 0 0,0 1 0 0 0,-1-1 0 0 0,1 0 0 0 0,0 1 0 0 0,0-1 0 0 0,-1 1 0 0 0,1-1 1 0 0,0 1-1 0 0,-1-1 0 0 0,1 1 0 0 0,-1-1 0 0 0,1 1 0 0 0,-1 0 0 0 0,1-1 0 0 0,0 2 0 0 0,13 22 2286 0 0,-12-21-1806 0 0,22 51 3436 0 0,-18-38-3581 0 0,0-1 1 0 0,15 25-1 0 0,4-11-3656 0 0,-21-25 1924 0 0,0-1 0 0 0,1 0 0 0 0,-1 0 0 0 0,1-1-1 0 0,8 4 1 0 0,0-1-1292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264 426 436 0 0,'-8'-24'697'0'0,"0"1"-1"0"0,-1 0 1 0 0,-1 0 0 0 0,-2 1-1 0 0,-14-22 1 0 0,-77-95 5845 0 0,31 46 274 0 0,61 75-4519 0 0,7 7-327 0 0,4 10-1918 0 0,0 1 0 0 0,0 0-1 0 0,0 0 1 0 0,0 0 0 0 0,0 0 0 0 0,0 0-1 0 0,0 0 1 0 0,0-1 0 0 0,0 1 0 0 0,0 0-1 0 0,0 0 1 0 0,0 0 0 0 0,0 0 0 0 0,0 0-1 0 0,0-1 1 0 0,0 1 0 0 0,0 0 0 0 0,0 0-1 0 0,0 0 1 0 0,0 0 0 0 0,0 0 0 0 0,0-1-1 0 0,0 1 1 0 0,0 0 0 0 0,0 0 0 0 0,0 0-1 0 0,0 0 1 0 0,0 0 0 0 0,1 0 0 0 0,-1 0-1 0 0,0-1 1 0 0,0 1 0 0 0,0 0 0 0 0,0 0-1 0 0,0 0 1 0 0,0 0 0 0 0,0 0 0 0 0,1 0-1 0 0,-1 0 1 0 0,0 0 0 0 0,0 0 0 0 0,0 0-1 0 0,0 0 1 0 0,0 0 0 0 0,1 0 0 0 0,3 0-91 0 0,0 1-1 0 0,1 0 1 0 0,-1 0 0 0 0,0 0 0 0 0,0 1 0 0 0,0 0 0 0 0,0 0 0 0 0,0 0 0 0 0,4 2 0 0 0,4 3-327 0 0,103 60-3585 0 0,-39-21-1281 0 0,-33-22 2715 0 0</inkml:trace>
  <inkml:trace contextRef="#ctx0" brushRef="#br0" timeOffset="1">667 342 184 0 0,'2'19'8911'0'0,"3"21"-1313"0"0,-1-11-4881 0 0,0 0 0 0 0,15 49 0 0 0,-15-65-2262 0 0,13 36 1307 0 0,2 0 0 0 0,25 46 0 0 0,-44-93-1926 0 0,1-1 0 0 0,0 1 0 0 0,0-1 0 0 0,0 1-1 0 0,0-1 1 0 0,0 0 0 0 0,0 0 0 0 0,0 1 0 0 0,0-1 0 0 0,1 0 0 0 0,-1 0 0 0 0,0 0 0 0 0,1 0 0 0 0,-1 0 0 0 0,1 0 0 0 0,-1-1 0 0 0,1 1-1 0 0,0 0 1 0 0,-1-1 0 0 0,1 1 0 0 0,0-1 0 0 0,2 1 0 0 0,13-12-10053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251 141 512 0 0,'-52'-25'3262'0'0,"-72"-26"-1"0"0,57 25 4581 0 0,66 26-7649 0 0,1 0 0 0 0,0 0 0 0 0,-1 0-1 0 0,1 0 1 0 0,0 0 0 0 0,0 0 0 0 0,-1 0 0 0 0,1 0-1 0 0,0 0 1 0 0,0 0 0 0 0,-1-1 0 0 0,-2-1 2313 0 0,3 2-2313 0 0,0 0 0 0 0,0 0-1 0 0,0-1 1 0 0,0 1 0 0 0,0 0 0 0 0,-1 0-1 0 0,1-1 1 0 0,0 1 0 0 0,0 0 0 0 0,0 0 0 0 0,0-1-1 0 0,0 1 1 0 0,0 0 0 0 0,0-1 0 0 0,0 1-1 0 0,0 0 1 0 0,0 0 0 0 0,0-1 0 0 0,0 1 0 0 0,0-1-1 0 0,15-6 2170 0 0,26 0-1278 0 0,54-3 775 0 0,1 4-1 0 0,134 10 1 0 0,-137 5-3900 0 0,47 12-5274 0 0,4 0 1322 0 0,-87-16 3008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492 136 240 0 0,'0'-4'545'0'0,"-1"0"0"0"0,1 0 0 0 0,0 0 0 0 0,-1 0 1 0 0,0 0-1 0 0,0 1 0 0 0,0-1 0 0 0,0 0 0 0 0,-1 0 0 0 0,0 1 0 0 0,1-1 0 0 0,-1 1 0 0 0,0 0 0 0 0,-1-1 1 0 0,1 1-1 0 0,-3-3 0 0 0,0 2 23 0 0,0 0 0 0 0,1 0 1 0 0,-1 1-1 0 0,0-1 0 0 0,-1 1 1 0 0,1 0-1 0 0,0 1 1 0 0,-1-1-1 0 0,-10-2 0 0 0,3 2 127 0 0,-1 0-1 0 0,0 1 1 0 0,0 0-1 0 0,-1 1 1 0 0,1 1 0 0 0,0 0-1 0 0,0 1 1 0 0,-22 4-1 0 0,12 1-2 0 0,1 0 0 0 0,0 1 0 0 0,1 1 0 0 0,-28 14 0 0 0,41-18-399 0 0,0 1-1 0 0,1 0 0 0 0,-1 1 0 0 0,1 0 0 0 0,0 0 0 0 0,1 1 0 0 0,0 0 0 0 0,0 0 1 0 0,0 0-1 0 0,1 1 0 0 0,0 0 0 0 0,1 0 0 0 0,-6 12 0 0 0,9-18-250 0 0,1 1 0 0 0,0 0 0 0 0,0 0-1 0 0,1-1 1 0 0,-1 1 0 0 0,0 0 0 0 0,1 0-1 0 0,0 0 1 0 0,0 0 0 0 0,0-1 0 0 0,0 1-1 0 0,0 0 1 0 0,0 0 0 0 0,1 0-1 0 0,-1 0 1 0 0,1 0 0 0 0,1 3 0 0 0,0-2 74 0 0,0 0 0 0 0,0-1 1 0 0,1 1-1 0 0,-1-1 1 0 0,1 0-1 0 0,0 0 0 0 0,0 0 1 0 0,0 0-1 0 0,0 0 0 0 0,7 4 1 0 0,0-1 101 0 0,1 0 0 0 0,0-1 0 0 0,0 0 0 0 0,0-1 0 0 0,1 0 0 0 0,-1-1 0 0 0,19 3 0 0 0,-12-3-218 0 0,0-2 0 0 0,1 0 0 0 0,-1-1 0 0 0,35-5 0 0 0,-43 3 0 0 0,-1 1 0 0 0,0-2 0 0 0,0 1 0 0 0,0-1 0 0 0,0 0 0 0 0,0-1 0 0 0,-1 0 0 0 0,1-1 0 0 0,-1 0 0 0 0,0 0 0 0 0,9-8 0 0 0,-14 11-34 0 0,-1 0-1 0 0,0-1 1 0 0,1 0 0 0 0,-1 1 0 0 0,0-1-1 0 0,0 0 1 0 0,-1 0 0 0 0,1 0 0 0 0,0 0-1 0 0,-1 0 1 0 0,0 0 0 0 0,0-1-1 0 0,0 1 1 0 0,0 0 0 0 0,-1-1 0 0 0,1 1-1 0 0,-1-1 1 0 0,0 1 0 0 0,1 0 0 0 0,-2-1-1 0 0,1 1 1 0 0,0-1 0 0 0,-1 1 0 0 0,0-1-1 0 0,1 1 1 0 0,-1 0 0 0 0,-1 0-1 0 0,1-1 1 0 0,0 1 0 0 0,-1 0 0 0 0,0 0-1 0 0,1 0 1 0 0,-4-3 0 0 0,-6-9-281 0 0,-1 0 0 0 0,0 1 0 0 0,-2 0 0 0 0,-24-19 1 0 0,37 32 301 0 0,-33-26-1788 0 0,15 12-1319 0 0,0 0-3378 0 0,9 6 3311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10 556 0 0,'-28'-4'2388'0'0,"-1"1"0"0"0,0 1 1 0 0,0 2-1 0 0,-52 5 0 0 0,74-3-1879 0 0,-1-1-1 0 0,1 1 1 0 0,-1 0-1 0 0,1 0 1 0 0,0 1 0 0 0,0 0-1 0 0,0 0 1 0 0,0 1-1 0 0,0 0 1 0 0,1 0-1 0 0,0 1 1 0 0,0-1 0 0 0,0 1-1 0 0,0 1 1 0 0,1-1-1 0 0,0 1 1 0 0,0 0-1 0 0,1 0 1 0 0,-1 0 0 0 0,1 1-1 0 0,0 0 1 0 0,1-1-1 0 0,-4 12 1 0 0,5-14-267 0 0,1 1-1 0 0,0 0 1 0 0,0 0 0 0 0,0 0-1 0 0,1 0 1 0 0,-1 0 0 0 0,1 0-1 0 0,1 0 1 0 0,-1 0 0 0 0,1 0 0 0 0,-1 0-1 0 0,3 5 1 0 0,0-1 21 0 0,0 0-1 0 0,0-1 1 0 0,1 0 0 0 0,0 0 0 0 0,1 0 0 0 0,6 9-1 0 0,0-2 128 0 0,1-1 0 0 0,1-1 0 0 0,0 0 0 0 0,0-1 0 0 0,1 0 0 0 0,18 10 0 0 0,-8-6-317 0 0,2-2 1 0 0,0 0-1 0 0,1-2 1 0 0,34 11-1 0 0,-43-18-74 0 0,0 0-1 0 0,1-1 0 0 0,-1-1 0 0 0,1-1 0 0 0,0 0 1 0 0,-1-2-1 0 0,33-2 0 0 0,-46 2 2 0 0,0-1 0 0 0,-1 0 0 0 0,0 0 0 0 0,1 0 0 0 0,-1 0 0 0 0,0-1 0 0 0,1 0 0 0 0,-1 0 0 0 0,0 0 0 0 0,0 0 0 0 0,-1-1 0 0 0,1 1 0 0 0,0-1 0 0 0,-1 0 0 0 0,0 0 0 0 0,1 0 0 0 0,-1-1 0 0 0,3-4 0 0 0,-4 4 0 0 0,0 0 0 0 0,0 0 0 0 0,0 0 0 0 0,-1-1 0 0 0,0 1 0 0 0,1 0 0 0 0,-2-1 0 0 0,1 1 0 0 0,0-1 0 0 0,-1 0 0 0 0,0 1 0 0 0,0-1 0 0 0,0 1 0 0 0,-1-1 0 0 0,0 1 0 0 0,1-1 0 0 0,-1 1 0 0 0,-3-8 0 0 0,-4-6-46 0 0,1 0 1 0 0,-2 1-1 0 0,-1 0 1 0 0,0 0-1 0 0,0 2 1 0 0,-2-1-1 0 0,0 1 1 0 0,-1 1-1 0 0,0 0 0 0 0,-1 0 1 0 0,-26-18-1 0 0,21 18-90 0 0,-1 1-1 0 0,0 1 0 0 0,-1 0 1 0 0,0 2-1 0 0,-1 0 0 0 0,0 2 1 0 0,0 0-1 0 0,-1 1 0 0 0,-31-4 0 0 0,8 8-3116 0 0,0 5-4114 0 0,26 0 3900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54 228 0 0,'-1'-2'987'0'0,"0"-1"-568"0"0,-1 0 0 0 0,0-1 0 0 0,0 1-1 0 0,0 0 1 0 0,0 1 0 0 0,0-1-1 0 0,-1 0 1 0 0,1 1 0 0 0,-1-1 0 0 0,1 1-1 0 0,-1 0 1 0 0,0 0 0 0 0,0 0-1 0 0,0 0 1 0 0,0 1 0 0 0,-7-3 0 0 0,4 2 113 0 0,0 0 0 0 0,-1 1 0 0 0,1 0 0 0 0,-1 0 0 0 0,0 0 1 0 0,1 1-1 0 0,-1 0 0 0 0,-10 2 0 0 0,3 0 154 0 0,1 1-1 0 0,0 0 1 0 0,0 1 0 0 0,0 0-1 0 0,0 1 1 0 0,1 1 0 0 0,-1 0-1 0 0,-17 12 1 0 0,25-15-364 0 0,0 1 0 0 0,0 0 0 0 0,0 1 0 0 0,1-1 0 0 0,-1 1 0 0 0,1 0 0 0 0,0 0 0 0 0,1 0 0 0 0,-1 0 0 0 0,1 1 0 0 0,0 0 0 0 0,-3 7 0 0 0,5-10-169 0 0,0 1 0 0 0,1-1 1 0 0,-1 1-1 0 0,1-1 0 0 0,-1 0 1 0 0,1 1-1 0 0,0-1 0 0 0,0 1 1 0 0,1-1-1 0 0,-1 0 0 0 0,1 1 1 0 0,0-1-1 0 0,0 1 0 0 0,0-1 1 0 0,0 0-1 0 0,0 0 0 0 0,1 0 1 0 0,-1 0-1 0 0,1 0 0 0 0,0 0 1 0 0,0 0-1 0 0,0 0 0 0 0,0-1 1 0 0,3 3-1 0 0,5 4 48 0 0,0 0 0 0 0,1-1 0 0 0,-1 0 0 0 0,2-1 0 0 0,-1 0 0 0 0,1-1 0 0 0,0 0 0 0 0,0-1 0 0 0,0-1-1 0 0,17 5 1 0 0,16 1-116 0 0,71 8-1 0 0,-109-17-101 0 0,199 16-2595 0 0,-68-18-3928 0 0,-81-6 3117 0 0,-1-6 492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194 214 4 0 0,'0'0'807'0'0,"-5"0"354"0"0,-4 1-142 0 0,1 0-1 0 0,-1 0 1 0 0,0 1 0 0 0,1 0-1 0 0,0 0 1 0 0,-1 1 0 0 0,1 0-1 0 0,0 1 1 0 0,1 0-1 0 0,-1 0 1 0 0,-8 6 0 0 0,7-3 557 0 0,0 0 0 0 0,0 0 0 0 0,1 1 0 0 0,0 0 0 0 0,0 0 0 0 0,1 1 0 0 0,0 0 1 0 0,-10 15 2794 0 0,21-28-4095 0 0,2-4-211 0 0,0-1 0 0 0,0 0 1 0 0,-1 0-1 0 0,0-1 1 0 0,-1 1-1 0 0,0-1 0 0 0,0 0 1 0 0,-1 0-1 0 0,0-1 1 0 0,1-13-1 0 0,0-5-181 0 0,-1 0 1 0 0,-1-51-1 0 0,-2 72 90 0 0,-1 1 0 0 0,0-1 0 0 0,0 0 0 0 0,0 1 0 0 0,-1-1 0 0 0,0 1 0 0 0,0 0 0 0 0,-5-10 0 0 0,25 43 316 0 0,1-1 0 0 0,1 0-1 0 0,37 34 1 0 0,4-6-281 0 0,104 71 0 0 0,-147-112-9 0 0,1-2 0 0 0,0 0 0 0 0,41 15 0 0 0,-83-30-531 0 0,0 1 0 0 0,-1 1 0 0 0,0 1 0 0 0,-24 2 0 0 0,10 0-489 0 0,1 2 0 0 0,-54 10 0 0 0,61-3-1677 0 0,11-2-5580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63 120 0 0,'57'-41'4894'0'0,"-52"38"-4092"0"0,-1 0-1 0 0,1 1 1 0 0,0-1 0 0 0,0 1-1 0 0,1 0 1 0 0,-1 1-1 0 0,0-1 1 0 0,1 1-1 0 0,-1 0 1 0 0,6 0-1 0 0,-9 1-510 0 0,0 0 0 0 0,0 0 0 0 0,0 0-1 0 0,0 0 1 0 0,0 1 0 0 0,0-1 0 0 0,0 1 0 0 0,0-1 0 0 0,0 1-1 0 0,-1 0 1 0 0,1-1 0 0 0,0 1 0 0 0,0 0 0 0 0,-1 0-1 0 0,1 1 1 0 0,-1-1 0 0 0,1 0 0 0 0,-1 0 0 0 0,1 1-1 0 0,-1-1 1 0 0,0 1 0 0 0,0-1 0 0 0,0 1 0 0 0,1 0-1 0 0,-1-1 1 0 0,-1 1 0 0 0,1 0 0 0 0,0 0 0 0 0,1 3 0 0 0,0 4 490 0 0,0 1 1 0 0,-1-1 0 0 0,0 1 0 0 0,-1 18 0 0 0,1 0 532 0 0,0-19-1069 0 0,1 7 521 0 0,0 1 0 0 0,1-1 0 0 0,9 30 0 0 0,-10-41-662 0 0,0 0 0 0 0,0 0 0 0 0,1 0 0 0 0,0 0 1 0 0,0-1-1 0 0,0 1 0 0 0,1-1 0 0 0,-1 0 0 0 0,1 0 0 0 0,0 0 0 0 0,0-1 0 0 0,0 1 0 0 0,1-1 0 0 0,-1 0 1 0 0,10 4-1 0 0,0 0-98 0 0,1-1 1 0 0,1 0-1 0 0,-1-2 1 0 0,1 0 0 0 0,0 0-1 0 0,0-2 1 0 0,19 1-1 0 0,117-5-152 0 0,-49-2-1835 0 0,-98 3 1455 0 0,14 1-1611 0 0,-8 4-7511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20 28 0 0,'-12'-4'972'0'0,"0"0"0"0"0,-1 1 0 0 0,1 0 0 0 0,-1 1 0 0 0,1 0 0 0 0,-1 1 1 0 0,0 0-1 0 0,1 1 0 0 0,-1 1 0 0 0,-14 2 0 0 0,16-1-261 0 0,0 0 1 0 0,1 0 0 0 0,-1 1 0 0 0,0 0-1 0 0,1 1 1 0 0,0 1 0 0 0,0-1-1 0 0,0 2 1 0 0,0-1 0 0 0,1 1-1 0 0,-16 14 1 0 0,23-18-507 0 0,-1 0-1 0 0,1 1 0 0 0,-1 0 1 0 0,1-1-1 0 0,0 1 1 0 0,0 0-1 0 0,0 0 0 0 0,0 0 1 0 0,1 0-1 0 0,-1 0 1 0 0,1 1-1 0 0,0-1 1 0 0,0 0-1 0 0,0 1 0 0 0,0-1 1 0 0,1 1-1 0 0,-1-1 1 0 0,1 1-1 0 0,0-1 1 0 0,0 1-1 0 0,0-1 0 0 0,1 1 1 0 0,-1-1-1 0 0,2 6 1 0 0,0-3-67 0 0,1-1 1 0 0,-1 0-1 0 0,1 1 1 0 0,0-1 0 0 0,0 0-1 0 0,1-1 1 0 0,-1 1-1 0 0,1-1 1 0 0,0 1 0 0 0,1-1-1 0 0,-1 0 1 0 0,1-1-1 0 0,-1 1 1 0 0,9 3-1 0 0,6 4-137 0 0,1-2 0 0 0,0 0-1 0 0,0-1 1 0 0,1-1 0 0 0,35 7-1 0 0,-14-7-2471 0 0,84 4-1 0 0,-113-10 385 0 0,0-1 0 0 0,20-3-1 0 0,-8-3-528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45 176 240 0 0,'-2'-2'789'0'0,"-1"0"0"0"0,0 0 0 0 0,1 1 0 0 0,-1-1-1 0 0,0 0 1 0 0,0 1 0 0 0,0 0 0 0 0,0-1 0 0 0,-6 0 1854 0 0,5 6 310 0 0,4-3-2842 0 0,-1-1-1 0 0,1 0 0 0 0,0 0 1 0 0,-1 0-1 0 0,1 0 0 0 0,0 1 1 0 0,-1-1-1 0 0,1 0 0 0 0,0 0 0 0 0,-1 0 1 0 0,1 1-1 0 0,0-1 0 0 0,-1 0 1 0 0,1 1-1 0 0,0-1 0 0 0,0 0 1 0 0,0 1-1 0 0,-1-1 0 0 0,1 0 1 0 0,0 1-1 0 0,0-1 0 0 0,0 0 0 0 0,0 1 1 0 0,0-1-1 0 0,0 1 0 0 0,-1-1 1 0 0,1 0-1 0 0,0 1 0 0 0,0-1 1 0 0,0 0-1 0 0,0 1 0 0 0,0-1 1 0 0,0 1-1 0 0,1-1 0 0 0,-1 1 1 0 0,2 6 474 0 0,0 1 1 0 0,0-1 0 0 0,1 0 0 0 0,0-1 0 0 0,0 1 0 0 0,0 0 0 0 0,1-1 0 0 0,0 0-1 0 0,1 0 1 0 0,-1 0 0 0 0,1 0 0 0 0,0-1 0 0 0,10 8 0 0 0,-3-3-41 0 0,0-1 1 0 0,0 0 0 0 0,0-1-1 0 0,1 0 1 0 0,1-1-1 0 0,14 6 1 0 0,-21-11-344 0 0,0 0 0 0 0,1 0 1 0 0,-1 0-1 0 0,1-1 0 0 0,-1 0 1 0 0,1 0-1 0 0,0-1 1 0 0,-1 0-1 0 0,1 0 0 0 0,-1-1 1 0 0,1 0-1 0 0,0-1 0 0 0,12-3 1 0 0,-15 3-206 0 0,-1 0 1 0 0,1 0-1 0 0,-1 0 1 0 0,0 0-1 0 0,1-1 1 0 0,-1 1-1 0 0,-1-1 1 0 0,1 0-1 0 0,0-1 0 0 0,-1 1 1 0 0,1-1-1 0 0,-1 1 1 0 0,0-1-1 0 0,0 0 1 0 0,0 0-1 0 0,-1 0 1 0 0,0-1-1 0 0,0 1 1 0 0,0 0-1 0 0,0-1 1 0 0,0 0-1 0 0,1-7 1 0 0,-1 0-264 0 0,-1 0 0 0 0,0-1 0 0 0,-1 1 0 0 0,0 0 1 0 0,-1-1-1 0 0,0 1 0 0 0,-4-14 0 0 0,-1 3-1308 0 0,0 0 0 0 0,-17-38 1 0 0,16 48-65 0 0,4 7-464 0 0,-1-1-3620 0 0,2 0 3081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1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76 0 0,'37'-7'1186'0'0,"-26"4"831"0"0,1 1 1 0 0,-1 1-1 0 0,22-1 0 0 0,-29 2-1442 0 0,0 0 1 0 0,0 1 0 0 0,0-1-1 0 0,1 1 1 0 0,-1 0-1 0 0,0 1 1 0 0,0-1 0 0 0,-1 1-1 0 0,1 0 1 0 0,0 0-1 0 0,0 0 1 0 0,-1 0 0 0 0,1 1-1 0 0,4 3 1 0 0,-1 1 89 0 0,-1 0-1 0 0,0 0 1 0 0,0 1 0 0 0,0-1-1 0 0,-1 1 1 0 0,0 0 0 0 0,-1 1-1 0 0,0-1 1 0 0,6 17 0 0 0,-3 0 736 0 0,0 2 0 0 0,3 31 0 0 0,-10-53-1273 0 0,1 0 0 0 0,0 0 0 0 0,0 0 0 0 0,1 0 0 0 0,0 0 0 0 0,-1 0 0 0 0,2-1 0 0 0,-1 1-1 0 0,0 0 1 0 0,1-1 0 0 0,0 0 0 0 0,0 0 0 0 0,0 0 0 0 0,1 0 0 0 0,-1 0 0 0 0,1-1 0 0 0,0 1 0 0 0,0-1-1 0 0,0 0 1 0 0,0 0 0 0 0,1-1 0 0 0,-1 1 0 0 0,1-1 0 0 0,9 3 0 0 0,-2-1-117 0 0,0-2 1 0 0,1 0 0 0 0,-1 0 0 0 0,0-1-1 0 0,1-1 1 0 0,-1 0 0 0 0,1-1-1 0 0,-1 0 1 0 0,15-3 0 0 0,109-31-2864 0 0,-86 21-1096 0 0,1 1-4688 0 0,-29 7 5775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215 271 276 0 0,'-11'2'1409'0'0,"1"0"-1"0"0,-1 1 1 0 0,1 0-1 0 0,0 0 1 0 0,0 1-1 0 0,-15 8 1 0 0,19-9-460 0 0,1 0 1 0 0,-1 1 0 0 0,1 0 0 0 0,0 0-1 0 0,0 0 1 0 0,1 0 0 0 0,-1 1 0 0 0,1 0 0 0 0,0-1-1 0 0,0 2 1 0 0,0-1 0 0 0,-3 7 0 0 0,4-5 4607 0 0,6-13-3141 0 0,20-51-1887 0 0,33-160 406 0 0,-47 178-743 0 0,4-11-48 0 0,-13 49 0 0 0,2 4-72 0 0,54 89 93 0 0,3 5-35 0 0,-38-69-150 0 0,0-1 1 0 0,2-1-1 0 0,53 46 0 0 0,-60-59 5 0 0,0-1-1 0 0,1-1 0 0 0,0-1 0 0 0,0 0 0 0 0,1-1 0 0 0,1-1 0 0 0,-1-1 0 0 0,29 8 0 0 0,-24-13-382 0 0,-22-2 264 0 0,5-2-30 0 0,-6 2 158 0 0,0 0 1 0 0,-1 0 0 0 0,1 0 0 0 0,0 0 0 0 0,0 0 0 0 0,0 0 0 0 0,0 0 0 0 0,0 0 0 0 0,0 0 0 0 0,0 0 0 0 0,0 0 0 0 0,0 0 0 0 0,-1 0 0 0 0,1 0 0 0 0,0 0 0 0 0,0 0 0 0 0,0 0 0 0 0,0 0 0 0 0,0 0 0 0 0,0 0 0 0 0,0 0 0 0 0,0 0 0 0 0,0 0 0 0 0,0-1 0 0 0,0 1 0 0 0,0 0 0 0 0,0 0 0 0 0,0 0 0 0 0,0 0 0 0 0,0 0 0 0 0,-1 0 0 0 0,1 0 0 0 0,0 0 0 0 0,0 0-1 0 0,0-1 1 0 0,0 1 0 0 0,0 0 0 0 0,0 0 0 0 0,0 0 0 0 0,0 0 0 0 0,0 0 0 0 0,0 0 0 0 0,0 0 0 0 0,1 0 0 0 0,-1 0 0 0 0,0-1 0 0 0,0 1 0 0 0,0 0 0 0 0,0 0 0 0 0,0 0 0 0 0,0 0 0 0 0,0 0 0 0 0,0 0 0 0 0,0 0 0 0 0,0 0 0 0 0,0 0 0 0 0,0 0 0 0 0,0 0 0 0 0,0-1 0 0 0,0 1 0 0 0,1 0 0 0 0,-1 0 0 0 0,0 0 0 0 0,0 0 0 0 0,0 0 0 0 0,0 0 0 0 0,-23-10-75 0 0,0 2-1 0 0,-1 0 1 0 0,-39-7 0 0 0,-82-8-7 0 0,122 20 67 0 0,12 1-24 0 0,-50-7-468 0 0,-1 3 1 0 0,-67 2-1 0 0,123 4 82 0 0,0 1 0 0 0,0 0 0 0 0,0 0 0 0 0,0 0 0 0 0,-10 5-1 0 0,-11 8-9223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99 672 0 0,'-4'0'1612'0'0,"-3"3"-605"0"0,-1-1 0 0 0,1 1 0 0 0,0 0-1 0 0,0 0 1 0 0,0 1 0 0 0,0 0 0 0 0,0 0-1 0 0,1 1 1 0 0,0 0 0 0 0,0 0 0 0 0,-5 6-1 0 0,-9 10 3740 0 0,-30 40 1 0 0,49-61-4588 0 0,1 1 0 0 0,0-1 0 0 0,0 1 0 0 0,0-1 0 0 0,-1 1 0 0 0,1-1 0 0 0,0 1 0 0 0,-1-1 1 0 0,1 1-1 0 0,0-1 0 0 0,-1 0 0 0 0,1 1 0 0 0,-1-1 0 0 0,1 1 0 0 0,-1-1 0 0 0,1 0 0 0 0,-1 1 1 0 0,1-1-1 0 0,-1 0 0 0 0,1 0 0 0 0,-1 0 0 0 0,1 1 0 0 0,-1-1 0 0 0,1 0 0 0 0,-2 0 1 0 0,1-12 1913 0 0,1 9-2555 0 0,0 1 522 0 0,0 0 1 0 0,0 1-1 0 0,0-1 1 0 0,1 0-1 0 0,-1 0 1 0 0,1 0-1 0 0,0 0 0 0 0,-1 1 1 0 0,1-1-1 0 0,0 0 1 0 0,0 0-1 0 0,0 1 0 0 0,0-1 1 0 0,0 1-1 0 0,0-1 1 0 0,1 1-1 0 0,-1 0 1 0 0,0-1-1 0 0,1 1 0 0 0,-1 0 1 0 0,1 0-1 0 0,1-2 1 0 0,1 2 2 0 0,-1-1 0 0 0,1 0 0 0 0,-1 1 0 0 0,1-1 0 0 0,0 1 0 0 0,-1 0 0 0 0,1 1 0 0 0,7-2 0 0 0,3 2 20 0 0,-1 1 1 0 0,1 0-1 0 0,-1 0 0 0 0,24 7 1 0 0,54 20 74 0 0,-53-15-75 0 0,18 5 12 0 0,84 25-53 0 0,-111-35-126 0 0,1-2-1 0 0,53 4 0 0 0,-78-10 87 0 0,-1 0 0 0 0,1 0 0 0 0,-1 0-1 0 0,1-1 1 0 0,0 1 0 0 0,-1-1 0 0 0,0-1 0 0 0,1 1-1 0 0,-1 0 1 0 0,0-1 0 0 0,1 0 0 0 0,-1 0-1 0 0,0 0 1 0 0,4-4 0 0 0,-6 4 11 0 0,0 0 1 0 0,0 1-1 0 0,0-2 0 0 0,0 1 1 0 0,0 0-1 0 0,-1 0 0 0 0,1-1 0 0 0,-1 1 1 0 0,1-1-1 0 0,-1 1 0 0 0,0-1 1 0 0,0 1-1 0 0,0-1 0 0 0,-1 0 1 0 0,1 0-1 0 0,0 1 0 0 0,-1-1 0 0 0,0 0 1 0 0,0 0-1 0 0,0 0 0 0 0,0 1 1 0 0,0-1-1 0 0,0 0 0 0 0,-1-3 0 0 0,-4-13-58 0 0,0-1 0 0 0,-1 1 0 0 0,-1 0 0 0 0,0 0 0 0 0,-2 1 0 0 0,0 0 0 0 0,-13-17 0 0 0,11 19-1758 0 0,-25-28 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6 260 0 0,'12'-2'1113'0'0,"2"0"1636"0"0,1 1 1 0 0,24 0-1 0 0,-33 2-2167 0 0,-1-1 0 0 0,1 1-1 0 0,0 1 1 0 0,-1-1 0 0 0,1 1-1 0 0,-1 0 1 0 0,1 1 0 0 0,-1-1-1 0 0,0 1 1 0 0,5 3-1 0 0,0 1-42 0 0,0 1 0 0 0,-1-1 0 0 0,0 2 0 0 0,-1-1 0 0 0,1 1 0 0 0,-2 1 0 0 0,1-1-1 0 0,-1 1 1 0 0,-1 1 0 0 0,0-1 0 0 0,0 1 0 0 0,-1 0 0 0 0,-1 0 0 0 0,0 1-1 0 0,0-1 1 0 0,-1 1 0 0 0,2 12 0 0 0,-2-7-981 0 0,4 18-1076 0 0,-5-12-8432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0 128 800 0 0,'4'-21'4428'0'0,"1"1"0"0"0,1-1 0 0 0,15-35 0 0 0,-21 55-4259 0 0,0 1 0 0 0,1-1 0 0 0,-1 1 0 0 0,0-1 0 0 0,0 1 0 0 0,1-1 0 0 0,-1 1 0 0 0,0-1 0 0 0,1 1 0 0 0,-1 0 0 0 0,0-1 0 0 0,1 1 0 0 0,-1-1-1 0 0,0 1 1 0 0,1 0 0 0 0,-1-1 0 0 0,1 1 0 0 0,-1 0 0 0 0,1 0 0 0 0,-1-1 0 0 0,1 1 0 0 0,-1 0 0 0 0,1 0 0 0 0,-1 0 0 0 0,1 0 0 0 0,-1-1 0 0 0,1 1 0 0 0,-1 0 0 0 0,1 0 0 0 0,0 0 0 0 0,1 1 43 0 0,-1-1 0 0 0,0 1 0 0 0,0-1-1 0 0,0 1 1 0 0,0 0 0 0 0,0 0 0 0 0,0-1 0 0 0,0 1-1 0 0,0 0 1 0 0,0 0 0 0 0,0 0 0 0 0,1 2 0 0 0,18 31 2114 0 0,-13-12-1635 0 0,0 1-1 0 0,-1-1 1 0 0,4 35-1 0 0,8 33-2169 0 0,-15-79 461 0 0,1 0 1 0 0,0 0-1 0 0,1-1 0 0 0,0 0 0 0 0,0 1 1 0 0,8 9-1 0 0,10 8-2815 0 0,0-3 550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46 596 0 0,'-5'-4'627'0'0,"4"3"-249"0"0,-1 0 0 0 0,0 0 0 0 0,0-1 0 0 0,1 1 0 0 0,-1 0 0 0 0,1-1 0 0 0,-1 1 0 0 0,1-1 0 0 0,0 0 0 0 0,0 1 0 0 0,-1-1 0 0 0,1 0 0 0 0,0 0 0 0 0,0 0 0 0 0,-1-3 0 0 0,3 4-66 0 0,0 0 0 0 0,0 0 0 0 0,1 0 0 0 0,-1 0 0 0 0,0 0 1 0 0,0 0-1 0 0,0 1 0 0 0,0-1 0 0 0,1 0 0 0 0,-1 1 0 0 0,0-1 0 0 0,1 1 0 0 0,-1-1 0 0 0,0 1 0 0 0,1 0 0 0 0,2-1 0 0 0,7 0 778 0 0,1 0 0 0 0,0 1 0 0 0,17 2 0 0 0,67 17 1284 0 0,-81-15-1914 0 0,26 6 504 0 0,-1 1 0 0 0,0 3 0 0 0,-1 1 0 0 0,-1 1-1 0 0,-1 3 1 0 0,0 1 0 0 0,66 48 0 0 0,-97-63-783 0 0,-1-1 1 0 0,1 1-1 0 0,-2 0 0 0 0,1 1 0 0 0,0-1 1 0 0,-1 1-1 0 0,0 0 0 0 0,0 0 0 0 0,-1 0 1 0 0,5 10-1 0 0,-7-13-129 0 0,0-1 0 0 0,-1 0 0 0 0,1 1 0 0 0,-1-1 0 0 0,1 1 0 0 0,-1-1 0 0 0,0 1 0 0 0,0-1 0 0 0,0 1 0 0 0,0-1 0 0 0,0 1 0 0 0,-1-1 0 0 0,1 1 0 0 0,-1-1 0 0 0,1 1 0 0 0,-1-1 0 0 0,0 0 0 0 0,0 1 0 0 0,0-1 0 0 0,0 0 0 0 0,-1 0 0 0 0,1 0 0 0 0,0 0 0 0 0,-1 0 0 0 0,0 0 0 0 0,1 0 0 0 0,-1 0 0 0 0,0 0 0 0 0,0-1 0 0 0,0 1 0 0 0,-5 2 1 0 0,-3 2 28 0 0,-2-1 1 0 0,1 1 0 0 0,-1-2 0 0 0,1 0-1 0 0,-1 0 1 0 0,-15 2 0 0 0,-10 0 63 0 0,12-3-53 0 0,-17 0 64 0 0,-65-3-201 0 0,76-2-514 0 0,0-2 0 0 0,1-1 0 0 0,-38-11-1 0 0,68 16 519 0 0,-20-7-720 0 0,20 7 463 0 0,-1 0 1 0 0,0 0-1 0 0,0-1 0 0 0,0 1 1 0 0,1 0-1 0 0,-1-1 1 0 0,0 1-1 0 0,0 0 0 0 0,1-1 1 0 0,-1 1-1 0 0,0-1 1 0 0,1 1-1 0 0,-1-1 0 0 0,1 0 1 0 0,-1 1-1 0 0,0-1 1 0 0,1 0-1 0 0,-1 1 0 0 0,1-2 1 0 0,4 1-3130 0 0,19-1 150 0 0,-1 1 473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193 124 240 0 0,'-14'-7'1233'0'0,"0"2"0"0"0,-1 0 0 0 0,1 0 0 0 0,-1 1 0 0 0,-26-3 0 0 0,38 6-904 0 0,0 1 1 0 0,0 0 0 0 0,0 0-1 0 0,0 0 1 0 0,0 0-1 0 0,0 1 1 0 0,1-1 0 0 0,-1 1-1 0 0,0-1 1 0 0,0 1-1 0 0,0 0 1 0 0,0 0 0 0 0,1 0-1 0 0,-1 1 1 0 0,1-1 0 0 0,-1 1-1 0 0,1-1 1 0 0,-1 1-1 0 0,1 0 1 0 0,0 0 0 0 0,0 0-1 0 0,0 0 1 0 0,0 0 0 0 0,0 0-1 0 0,0 1 1 0 0,0-1-1 0 0,1 1 1 0 0,-1-1 0 0 0,1 1-1 0 0,0 0 1 0 0,0 0-1 0 0,0-1 1 0 0,0 1 0 0 0,0 0-1 0 0,1 0 1 0 0,-1 0 0 0 0,1 3-1 0 0,-1 1 9 0 0,1 1 1 0 0,0-1-1 0 0,1 1 0 0 0,-1-1 0 0 0,1 1 1 0 0,1-1-1 0 0,-1 0 0 0 0,1 1 0 0 0,1-1 1 0 0,-1 0-1 0 0,1 0 0 0 0,1-1 0 0 0,-1 1 1 0 0,1 0-1 0 0,7 9 0 0 0,2 0 110 0 0,1 0-1 0 0,1 0 1 0 0,0-2 0 0 0,23 19-1 0 0,-17-19-35 0 0,0 0-1 0 0,0-1 1 0 0,1-1-1 0 0,1 0 1 0 0,37 11-1 0 0,-41-16-116 0 0,0-2 0 0 0,0 0 0 0 0,0-1-1 0 0,1-1 1 0 0,0-1 0 0 0,-1-1 0 0 0,33-2-1 0 0,-46 1-286 0 0,-1-1-1 0 0,1 0 0 0 0,-1 0 1 0 0,0-1-1 0 0,1 1 0 0 0,-1-1 1 0 0,0 0-1 0 0,0 0 1 0 0,0-1-1 0 0,0 1 0 0 0,-1-1 1 0 0,1 0-1 0 0,-1-1 0 0 0,7-5 1 0 0,-9 6-8 0 0,1 0 1 0 0,-1 0 0 0 0,0-1 0 0 0,0 1 0 0 0,0-1-1 0 0,0 0 1 0 0,-1 1 0 0 0,0-1 0 0 0,1 0-1 0 0,-1 0 1 0 0,-1 0 0 0 0,1 0 0 0 0,0 0 0 0 0,-1 0-1 0 0,0 0 1 0 0,0 0 0 0 0,0 0 0 0 0,0 0-1 0 0,-1 0 1 0 0,-2-7 0 0 0,0-2-1 0 0,-2 0 0 0 0,0 1 0 0 0,0 0 0 0 0,-1 0 0 0 0,0 0 0 0 0,-1 1 0 0 0,0 0 0 0 0,-1 0 0 0 0,-11-11 0 0 0,-4-3 0 0 0,-1 2 0 0 0,-35-27 0 0 0,27 25-231 0 0,-1 1 0 0 0,-40-21 0 0 0,60 38 118 0 0,0 0 0 0 0,-1 2-1 0 0,0-1 1 0 0,0 1 0 0 0,0 1 0 0 0,0 1-1 0 0,-1 0 1 0 0,1 1 0 0 0,-16-1-1 0 0,23 3-379 0 0,1 1-1 0 0,0-1 0 0 0,0 1 0 0 0,0 0 1 0 0,-6 3-1 0 0,5-2-1165 0 0,1 0 0 0 0,0 1-1 0 0,0 0 1 0 0,-8 5 0 0 0,2 2-1715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72 456 0 0,'1'-1'202'0'0,"1"-1"0"0"0,0 1 1 0 0,-1 0-1 0 0,1 0 0 0 0,-1-1 0 0 0,1 1 0 0 0,-1-1 0 0 0,0 1 0 0 0,0-1 1 0 0,0 0-1 0 0,0 1 0 0 0,0-1 0 0 0,0 0 0 0 0,0 0 0 0 0,0 0 0 0 0,-1 1 1 0 0,1-1-1 0 0,0-3 0 0 0,-2 3-70 0 0,1 1 1 0 0,0-1-1 0 0,-1 1 1 0 0,1 0-1 0 0,-1 0 1 0 0,0-1-1 0 0,1 1 1 0 0,-1 0-1 0 0,0 0 1 0 0,0 0-1 0 0,0 0 0 0 0,0 0 1 0 0,0 0-1 0 0,0 0 1 0 0,0 0-1 0 0,0 0 1 0 0,0 0-1 0 0,-1 0 1 0 0,1 1-1 0 0,0-1 1 0 0,0 1-1 0 0,-1-1 1 0 0,1 1-1 0 0,0-1 0 0 0,-1 1 1 0 0,-1-1-1 0 0,-11-3 504 0 0,-1 1-1 0 0,0 1 0 0 0,1 0 0 0 0,-1 1 0 0 0,-29 1 0 0 0,14 2 252 0 0,1 1 0 0 0,-30 8 0 0 0,41-7-433 0 0,-29 7 443 0 0,43-10-759 0 0,1 0 0 0 0,-1 1 0 0 0,1-1 1 0 0,0 1-1 0 0,-1 0 0 0 0,1 0 0 0 0,0 0 0 0 0,0 0 0 0 0,1 0 0 0 0,-4 4 1 0 0,5-6-108 0 0,1 1 0 0 0,0-1 1 0 0,0 1-1 0 0,-1-1 1 0 0,1 1-1 0 0,0-1 0 0 0,0 1 1 0 0,0 0-1 0 0,0-1 1 0 0,0 1-1 0 0,0-1 1 0 0,0 1-1 0 0,0-1 0 0 0,0 1 1 0 0,0 0-1 0 0,0-1 1 0 0,0 1-1 0 0,0-1 0 0 0,0 1 1 0 0,0-1-1 0 0,1 1 1 0 0,-1-1-1 0 0,0 1 1 0 0,0-1-1 0 0,1 1 0 0 0,-1-1 1 0 0,0 1-1 0 0,1-1 1 0 0,-1 1-1 0 0,1-1 0 0 0,-1 1 1 0 0,0-1-1 0 0,1 0 1 0 0,-1 1-1 0 0,1-1 1 0 0,-1 0-1 0 0,1 1 0 0 0,-1-1 1 0 0,1 0-1 0 0,-1 0 1 0 0,1 0-1 0 0,0 1 0 0 0,29 12 397 0 0,-25-11-332 0 0,71 23 627 0 0,88 16 1 0 0,-96-26-374 0 0,0 3 0 0 0,77 31 0 0 0,-143-48-334 0 0,40 21 224 0 0,-40-22-226 0 0,-1 1 1 0 0,0 0-1 0 0,1 0 0 0 0,-1 0 1 0 0,0-1-1 0 0,0 1 0 0 0,0 0 1 0 0,0 0-1 0 0,0 1 0 0 0,0-1 0 0 0,0 0 1 0 0,0 0-1 0 0,-1 0 0 0 0,1 1 1 0 0,0-1-1 0 0,-1 0 0 0 0,1 1 1 0 0,-1-1-1 0 0,1 0 0 0 0,-1 1 1 0 0,0-1-1 0 0,1 1 0 0 0,-1-1 0 0 0,0 1 1 0 0,0-1-1 0 0,0 3 0 0 0,-1-2 19 0 0,-1 1 0 0 0,1-1 0 0 0,-1 1-1 0 0,1-1 1 0 0,-1 0 0 0 0,0 0 0 0 0,0 1 0 0 0,0-1-1 0 0,0 0 1 0 0,0-1 0 0 0,0 1 0 0 0,0 0-1 0 0,-1-1 1 0 0,1 1 0 0 0,-1-1 0 0 0,-3 2 0 0 0,-43 15 409 0 0,48-17-424 0 0,-53 14 333 0 0,0-1 0 0 0,0-4 0 0 0,-59 5-1 0 0,106-15-718 0 0,-22 5-2899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76 524 0 0,'1'-10'14800'0'0,"9"23"-12487"0"0,17 28 0 0 0,-19-28-1526 0 0,0 1-1 0 0,2-1 0 0 0,-1 0 1 0 0,19 17-1 0 0,-15-18-374 0 0,0-1 0 0 0,1-1 1 0 0,0 0-1 0 0,1 0 0 0 0,19 8 0 0 0,-25-14-240 0 0,1 0-1 0 0,-1-1 1 0 0,0 0 0 0 0,1-1 0 0 0,-1 0-1 0 0,1-1 1 0 0,0 0 0 0 0,-1 0 0 0 0,1-1-1 0 0,0 0 1 0 0,13-2 0 0 0,-18 1-152 0 0,0 0 1 0 0,0 0 0 0 0,0 0-1 0 0,0 0 1 0 0,0-1-1 0 0,-1 0 1 0 0,1 0-1 0 0,0 0 1 0 0,-1-1-1 0 0,1 1 1 0 0,-1-1-1 0 0,0 0 1 0 0,0 0-1 0 0,0-1 1 0 0,0 1 0 0 0,-1-1-1 0 0,1 0 1 0 0,-1 0-1 0 0,0 0 1 0 0,0 0-1 0 0,0-1 1 0 0,-1 1-1 0 0,0-1 1 0 0,0 0-1 0 0,0 0 1 0 0,0 1-1 0 0,-1-1 1 0 0,1 0 0 0 0,-1 0-1 0 0,-1-1 1 0 0,1 1-1 0 0,-1 0 1 0 0,1 0-1 0 0,-2 0 1 0 0,0-8-1 0 0,0 0-138 0 0,-1-1 0 0 0,-1 1-1 0 0,0 0 1 0 0,0 0 0 0 0,-6-13-1 0 0,6 21-173 0 0,0-1 0 0 0,0 0 0 0 0,0 1 0 0 0,-1 0 0 0 0,-5-7-1 0 0,6 9-224 0 0,0 0-1 0 0,0 0 0 0 0,0 1 1 0 0,0-1-1 0 0,0 1 1 0 0,-1 0-1 0 0,1 0 0 0 0,-1 0 1 0 0,-5-2-1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1 624 0 0,'-19'7'3902'0'0,"11"-1"-2976"0"0,1 0 0 0 0,0 1-1 0 0,0 0 1 0 0,1 1 0 0 0,0-1 0 0 0,0 1-1 0 0,0 0 1 0 0,1 1 0 0 0,-7 16-1 0 0,7-14-149 0 0,0 0-1 0 0,1 1 1 0 0,1 0-1 0 0,0 0 1 0 0,0 0-1 0 0,2 0 1 0 0,-2 18-1 0 0,3-23-436 0 0,0 0 0 0 0,1 0 0 0 0,0 1-1 0 0,0-1 1 0 0,1 0 0 0 0,-1-1 0 0 0,2 1-1 0 0,-1 0 1 0 0,1 0 0 0 0,0-1 0 0 0,0 0 0 0 0,0 1-1 0 0,1-1 1 0 0,8 10 0 0 0,-5-9-64 0 0,0 0 0 0 0,1-1 0 0 0,-1 0 0 0 0,1 0 1 0 0,0-1-1 0 0,1 1 0 0 0,0-2 0 0 0,-1 1 0 0 0,18 5 0 0 0,-6-4-181 0 0,1-1 1 0 0,0-1-1 0 0,0 0 1 0 0,0-2-1 0 0,0 0 0 0 0,0-2 1 0 0,0 0-1 0 0,0-1 1 0 0,30-6-1 0 0,-20 1-968 0 0,51-11-584 0 0,-42 3-2266 0 0,-4-6-4394 0 0,-31 15 5617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46 412 0 0,'-59'-2'5656'0'0,"20"-7"8205"0"0,101-1-9304 0 0,-4 8-2728 0 0,47-4 254 0 0,-36-3-4600 0 0,-35 2-8187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182 129 604 0 0,'-51'-11'2010'0'0,"35"9"-175"0"0,0-1 1 0 0,1 0-1 0 0,-1-2 1 0 0,1 0-1 0 0,-28-13 1 0 0,43 18-1702 0 0,-1 0 0 0 0,0 0 1 0 0,1 0-1 0 0,-1-1 1 0 0,1 1-1 0 0,-1 0 1 0 0,1 0-1 0 0,0-1 1 0 0,-1 1-1 0 0,1 0 1 0 0,-1-1-1 0 0,1 1 0 0 0,-1 0 1 0 0,1-1-1 0 0,0 1 1 0 0,-1-1-1 0 0,1 1 1 0 0,0-1-1 0 0,0 1 1 0 0,-1-1-1 0 0,1 1 0 0 0,0-1 1 0 0,0 1-1 0 0,0-1 1 0 0,-1 1-1 0 0,1-1 1 0 0,0 1-1 0 0,0-1 1 0 0,0 1-1 0 0,0-1 0 0 0,0 1 1 0 0,0-1-1 0 0,0 1 1 0 0,0-1-1 0 0,0 0 1 0 0,0 1-1 0 0,1-1 1 0 0,-1 1-1 0 0,0-1 1 0 0,0 1-1 0 0,0-1 0 0 0,1 1 1 0 0,-1-1-1 0 0,0 1 1 0 0,1 0-1 0 0,-1-1 1 0 0,1 0-1 0 0,14-9 2357 0 0,-2 4-1977 0 0,22-5 582 0 0,1 1 1 0 0,1 2-1 0 0,0 2 1 0 0,46-3 0 0 0,154 9-3063 0 0,-139 9-1117 0 0,-3-1-4699 0 0,-63-6 5086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23 496 0 0,'3'-6'1734'0'0,"-3"2"1337"0"0,0 3-2844 0 0,0 1 0 0 0,-1-1 0 0 0,1 0 0 0 0,0 1 0 0 0,-1-1 0 0 0,1 0 0 0 0,0 1 1 0 0,-1-1-1 0 0,1 1 0 0 0,-1-1 0 0 0,1 1 0 0 0,-1-1 0 0 0,1 1 0 0 0,-1-1 0 0 0,0 1 0 0 0,1-1 0 0 0,-1 1 0 0 0,0 0 0 0 0,1-1 0 0 0,-1 1 0 0 0,0 0 0 0 0,1-1 0 0 0,-1 1 0 0 0,0 0 0 0 0,0 0 0 0 0,1 0 0 0 0,-2 0 0 0 0,-2 0 202 0 0,1 0 0 0 0,0 0-1 0 0,0 1 1 0 0,0-1-1 0 0,0 1 1 0 0,0 0 0 0 0,-4 1-1 0 0,-5 3 585 0 0,0 1-1 0 0,-20 11 0 0 0,7 0 500 0 0,1 0-1 0 0,-38 36 1 0 0,54-46-1046 0 0,0 1 1 0 0,1 0 0 0 0,0 1 0 0 0,0 0 0 0 0,1 0-1 0 0,0 1 1 0 0,1-1 0 0 0,0 1 0 0 0,0 0-1 0 0,-5 20 1 0 0,9-27-418 0 0,0 0-1 0 0,1 0 0 0 0,-1 0 1 0 0,1 1-1 0 0,0-1 0 0 0,0 0 1 0 0,0 0-1 0 0,0 0 0 0 0,0 0 1 0 0,1 0-1 0 0,0 0 1 0 0,-1 1-1 0 0,1-1 0 0 0,0 0 1 0 0,1-1-1 0 0,-1 1 0 0 0,0 0 1 0 0,1 0-1 0 0,2 3 1 0 0,-1-3 80 0 0,0 1 1 0 0,1-1 0 0 0,-1-1 0 0 0,1 1 0 0 0,-1 0 0 0 0,1-1 0 0 0,0 0 0 0 0,0 0 0 0 0,0 0-1 0 0,0 0 1 0 0,0-1 0 0 0,7 2 0 0 0,-1-1 63 0 0,-1 0 0 0 0,1 0 1 0 0,0-2-1 0 0,0 1 0 0 0,0-1 0 0 0,0 0 0 0 0,0-1 0 0 0,0 0 1 0 0,0-1-1 0 0,-1 0 0 0 0,18-6 0 0 0,-21 5-214 0 0,0 0-1 0 0,0-1 1 0 0,0 1 0 0 0,-1-1 0 0 0,1 0-1 0 0,-1-1 1 0 0,0 1 0 0 0,0-1-1 0 0,-1 0 1 0 0,1 0 0 0 0,-1 0 0 0 0,0-1-1 0 0,3-6 1 0 0,-5 9-3 0 0,0-1 0 0 0,-1 1 0 0 0,1-1 0 0 0,-1 1 0 0 0,0-1-1 0 0,0 1 1 0 0,-1-1 0 0 0,1 0 0 0 0,-1 1 0 0 0,1-1 0 0 0,-1 0 0 0 0,0 1 0 0 0,-1-1 0 0 0,1 0 0 0 0,-1 0 0 0 0,1 1 0 0 0,-1-1 0 0 0,0 1-1 0 0,-1-1 1 0 0,1 1 0 0 0,0-1 0 0 0,-1 1 0 0 0,0 0 0 0 0,-4-6 0 0 0,2 3-425 0 0,-1 0 0 0 0,0 1 0 0 0,0-1 0 0 0,0 1 0 0 0,-1 0 0 0 0,0 1 0 0 0,0 0 0 0 0,-10-6 0 0 0,10 7-968 0 0,0 0 1 0 0,0 1-1 0 0,0 0 0 0 0,0 0 0 0 0,0 1 1 0 0,-8-1-1 0 0,-1 0-1651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7549 0 0,'-31'10'18005'0'0,"34"-7"-17157"0"0,91 75 2837 0 0,-8-7-1005 0 0,-74-60-2680 0 0,2 2 0 0 0,0 0 0 0 0,1-1 0 0 0,26 17 0 0 0,-36-26-1133 0 0,1 0-1 0 0,-1 0 1 0 0,1 0 0 0 0,-1-1-1 0 0,1 0 1 0 0,0 0 0 0 0,0 0-1 0 0,0-1 1 0 0,0 0 0 0 0,0 0-1 0 0,12 0 1 0 0,-8-1-2153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24 0 0,'4'-11'863'0'0,"0"-5"5368"0"0,3-7 10096 0 0,-6 25-15618 0 0,1 4-249 0 0,-1 0 0 0 0,0 1 1 0 0,0-1-1 0 0,-1 0 1 0 0,0 0-1 0 0,0 0 1 0 0,0 0-1 0 0,-1 0 1 0 0,1 0-1 0 0,-5 12 0 0 0,3-9-179 0 0,1 0 0 0 0,-1-1 0 0 0,2 1 0 0 0,-1 0 0 0 0,1 0-1 0 0,2 16 1 0 0,-1-19-238 0 0,0-1 0 0 0,1 1 0 0 0,0-1-1 0 0,0 0 1 0 0,0 1 0 0 0,0-1 0 0 0,1 0-1 0 0,0 0 1 0 0,0-1 0 0 0,0 1 0 0 0,1-1 0 0 0,0 1-1 0 0,0-1 1 0 0,0 0 0 0 0,0 0 0 0 0,0-1-1 0 0,1 1 1 0 0,0-1 0 0 0,0 0 0 0 0,0 0 0 0 0,0-1-1 0 0,0 1 1 0 0,0-1 0 0 0,1 0 0 0 0,-1-1-1 0 0,1 1 1 0 0,-1-1 0 0 0,1 0 0 0 0,-1-1 0 0 0,1 1-1 0 0,0-1 1 0 0,-1 0 0 0 0,1-1 0 0 0,0 1-1 0 0,-1-1 1 0 0,7-1 0 0 0,0-2-43 0 0,0 1 0 0 0,0-1 0 0 0,-1-1 0 0 0,0 0 0 0 0,19-12 0 0 0,-18 10 0 0 0,-1-2 0 0 0,18-15 0 0 0,-20 15 0 0 0,0-1 0 0 0,15-21 0 0 0,-4-6 0 0 0,-17 32 0 0 0,-2 3 0 0 0,0 1 0 0 0,0-1 0 0 0,-1 0 0 0 0,1 0 0 0 0,0 0 0 0 0,-1 1 0 0 0,0-1 0 0 0,1 0 0 0 0,-1 0 0 0 0,0 0 0 0 0,0 0 0 0 0,0 0 0 0 0,0 0 0 0 0,0 0 0 0 0,0 1 0 0 0,-2-5 0 0 0,-1-5 0 0 0,-7-5-6431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49 512 0 0,'-7'-6'1046'0'0,"-1"1"0"0"0,1 0-1 0 0,-1 0 1 0 0,0 1 0 0 0,0 0 0 0 0,-1 0-1 0 0,1 1 1 0 0,-1 0 0 0 0,1 1 0 0 0,-1 0-1 0 0,0 0 1 0 0,-10 0 0 0 0,6 1-157 0 0,0 1 0 0 0,0 0 0 0 0,0 1 0 0 0,1 0 1 0 0,-1 1-1 0 0,0 0 0 0 0,1 1 0 0 0,-18 7 0 0 0,20-6-444 0 0,0 0-1 0 0,1 1 1 0 0,0 0-1 0 0,0 0 1 0 0,0 1-1 0 0,1 0 1 0 0,-1 1-1 0 0,2 0 1 0 0,-1 0-1 0 0,-9 12 1 0 0,13-13-186 0 0,-1 0-1 0 0,1 0 1 0 0,1 1 0 0 0,-1-1-1 0 0,1 1 1 0 0,1 0 0 0 0,-1 0 0 0 0,1 0-1 0 0,0 0 1 0 0,1 0 0 0 0,-1 0-1 0 0,2 1 1 0 0,-1-1 0 0 0,1 1-1 0 0,1 11 1 0 0,0-11-212 0 0,1 0 1 0 0,0 0-1 0 0,0 0 0 0 0,1 0 0 0 0,0 0 0 0 0,0-1 0 0 0,1 1 1 0 0,0-1-1 0 0,0 0 0 0 0,1 0 0 0 0,0 0 0 0 0,0-1 1 0 0,1 0-1 0 0,-1 0 0 0 0,1 0 0 0 0,1-1 0 0 0,-1 0 0 0 0,1 0 1 0 0,0 0-1 0 0,0-1 0 0 0,8 4 0 0 0,-6-4-14 0 0,0 1 0 0 0,1-1 0 0 0,-1-1-1 0 0,1 0 1 0 0,-1-1 0 0 0,1 1 0 0 0,0-2 0 0 0,0 1 0 0 0,0-2-1 0 0,0 1 1 0 0,1-1 0 0 0,-1-1 0 0 0,0 0 0 0 0,0 0 0 0 0,0-1-1 0 0,-1 0 1 0 0,11-4 0 0 0,-17 5-44 0 0,0 0 0 0 0,0 0 0 0 0,0-1 0 0 0,0 1 0 0 0,0-1 1 0 0,0 0-1 0 0,0 0 0 0 0,0 0 0 0 0,-1 0 0 0 0,1 0 0 0 0,-1-1 0 0 0,0 1 0 0 0,0-1 0 0 0,1 1 0 0 0,-2-1 1 0 0,1 0-1 0 0,0 0 0 0 0,0 0 0 0 0,-1 0 0 0 0,0 0 0 0 0,0 0 0 0 0,0 0 0 0 0,0-1 0 0 0,0 1 0 0 0,0 0 1 0 0,-1-1-1 0 0,0 1 0 0 0,0 0 0 0 0,0-1 0 0 0,0 1 0 0 0,0 0 0 0 0,0-1 0 0 0,-1 1 0 0 0,0 0 0 0 0,0-1 1 0 0,-1-3-1 0 0,-4-9-89 0 0,-1 1 0 0 0,0-1 0 0 0,-1 1 0 0 0,0 1 0 0 0,-18-24 0 0 0,12 21-390 0 0,0 1 1 0 0,-1 0-1 0 0,-28-24 0 0 0,2 7-7690 0 0,27 22 2416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0 377 320 0 0,'3'-3'561'0'0,"0"0"0"0"0,0 0 0 0 0,1 0 0 0 0,-1 1 0 0 0,1 0 0 0 0,-1-1 0 0 0,1 1 0 0 0,0 0 0 0 0,0 1 0 0 0,0-1 0 0 0,0 1 0 0 0,0 0 0 0 0,0-1 0 0 0,0 2 0 0 0,7-2 0 0 0,-7 2-56 0 0,-1 1 1 0 0,1-1-1 0 0,-1 0 0 0 0,0 1 1 0 0,1 0-1 0 0,-1 0 0 0 0,0 0 1 0 0,0 0-1 0 0,0 0 0 0 0,0 1 1 0 0,0-1-1 0 0,0 1 1 0 0,0 0-1 0 0,0 0 0 0 0,0 0 1 0 0,-1 0-1 0 0,1 1 0 0 0,-1-1 1 0 0,4 5-1 0 0,7 12 1959 0 0,19 34 0 0 0,-23-36-1365 0 0,2 1 0 0 0,17 22 1 0 0,-23-34-1776 0 0,0-1 0 0 0,1 1 0 0 0,10 7 0 0 0,-10-9-585 0 0,-1-1-1 0 0,1 0 1 0 0,0 0 0 0 0,0 0-1 0 0,7 2 1 0 0,2-1-1715 0 0</inkml:trace>
  <inkml:trace contextRef="#ctx0" brushRef="#br0" timeOffset="1">313 307 344 0 0,'-20'-43'2717'0'0,"-43"-64"0"0"0,-1 12 4802 0 0,55 82-6111 0 0,5 8-585 0 0,-10-18 1619 0 0,9 8 2409 0 0,5 15-4861 0 0,0 0 0 0 0,0 0 0 0 0,1-1-1 0 0,-1 1 1 0 0,0 0 0 0 0,0-1 0 0 0,0 1 0 0 0,0 0 0 0 0,1-1 0 0 0,-1 1 0 0 0,0 0 0 0 0,0 0 0 0 0,0-1 0 0 0,1 1 0 0 0,-1 0 0 0 0,0 0-1 0 0,0-1 1 0 0,1 1 0 0 0,-1 0 0 0 0,0 0 0 0 0,1 0 0 0 0,-1 0 0 0 0,0 0 0 0 0,1-1 0 0 0,-1 1 0 0 0,0 0 0 0 0,1 0 0 0 0,-1 0 0 0 0,0 0-1 0 0,1 0 1 0 0,-1 0 0 0 0,0 0 0 0 0,1 0 0 0 0,-1 0 0 0 0,0 0 0 0 0,1 0 0 0 0,-1 0 0 0 0,0 1 0 0 0,1-1 0 0 0,-1 0 0 0 0,0 0 0 0 0,1 0-1 0 0,-1 0 1 0 0,0 0 0 0 0,0 1 0 0 0,1-1 0 0 0,-1 0 0 0 0,0 0 0 0 0,1 1 0 0 0,14 7-1089 0 0,-14-8 1170 0 0,57 34-7261 0 0,-33-23 4772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 0 0,'8'119'10142'0'0,"-5"-97"-9027"0"0,1 0 1 0 0,1 0-1 0 0,1 0 0 0 0,1-1 0 0 0,1 0 0 0 0,1 0 0 0 0,1-1 0 0 0,21 34 1 0 0,-24-43-663 0 0,10 16 1084 0 0,2-1 0 0 0,1-1 0 0 0,26 27 0 0 0,-44-50-1330 0 0,0 0 0 0 0,0 0 0 0 0,1 0-1 0 0,-1 0 1 0 0,1-1 0 0 0,-1 1 0 0 0,1-1-1 0 0,-1 1 1 0 0,1-1 0 0 0,0 0-1 0 0,0 0 1 0 0,0 0 0 0 0,-1-1 0 0 0,1 1-1 0 0,0-1 1 0 0,0 1 0 0 0,0-1-1 0 0,0 0 1 0 0,6-1 0 0 0,-6 0-112 0 0,0 0 0 0 0,0 0 0 0 0,0 0 0 0 0,0-1 1 0 0,0 1-1 0 0,0-1 0 0 0,-1 0 0 0 0,1 0 0 0 0,0 0 0 0 0,-1 0 1 0 0,0 0-1 0 0,1-1 0 0 0,-1 1 0 0 0,0-1 0 0 0,0 1 0 0 0,0-1 1 0 0,2-6-1 0 0,11-21-93 0 0,-2-1 0 0 0,-2 0 1 0 0,0-1-1 0 0,8-47 1 0 0,-9 38-4 0 0,-8 30-1221 0 0,1-1 0 0 0,1-20 0 0 0,7 21-2686 0 0,17 5-6332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13 144 116 0 0,'0'0'1101'0'0,"-1"4"380"0"0,-5 35 5949 0 0,2 0 1 0 0,2 79-1 0 0,2-117-7224 0 0,0 1 0 0 0,1-1-1 0 0,-1 1 1 0 0,0-1 0 0 0,1 1 0 0 0,-1-1 0 0 0,1 1-1 0 0,-1-1 1 0 0,1 0 0 0 0,0 1 0 0 0,0-1 0 0 0,-1 0-1 0 0,1 1 1 0 0,0-1 0 0 0,0 0 0 0 0,0 0-1 0 0,0 0 1 0 0,1 0 0 0 0,-1 0 0 0 0,2 1 0 0 0,-2-1 296 0 0,0-1-416 0 0,0 0 1 0 0,0 0-1 0 0,0 0 1 0 0,0 0-1 0 0,0 0 1 0 0,0-1-1 0 0,0 1 1 0 0,0 0 0 0 0,0-1-1 0 0,0 1 1 0 0,0 0-1 0 0,0-1 1 0 0,1 0-1 0 0,5-9 3 0 0,-1 0 0 0 0,-1-1 0 0 0,1 0 1 0 0,-2 0-1 0 0,1 0 0 0 0,-2 0 0 0 0,4-14 0 0 0,11-89 783 0 0,-11 60-714 0 0,2-30-158 0 0,-7 71 0 0 0,-2 13 0 0 0,0 0 0 0 0,0 0 0 0 0,0-1 0 0 0,0 1 0 0 0,0 0 0 0 0,0 0 0 0 0,0 0 0 0 0,0 0 0 0 0,0-1 0 0 0,0 1 0 0 0,1 0 0 0 0,-1 0 0 0 0,0 0 0 0 0,0 0 0 0 0,0 0 0 0 0,0 0 0 0 0,0-1 0 0 0,0 1 0 0 0,0 0 0 0 0,0 0 0 0 0,0 0 0 0 0,1 0 0 0 0,-1 0 0 0 0,0 0 0 0 0,0 0 0 0 0,0 0 0 0 0,0-1 0 0 0,0 1 0 0 0,1 0 0 0 0,-1 0 0 0 0,0 0 0 0 0,0 0 0 0 0,0 0 0 0 0,0 0 0 0 0,0 0 0 0 0,1 0 0 0 0,-1 0 0 0 0,0 0 0 0 0,0 0 0 0 0,0 0 0 0 0,0 0 0 0 0,1 0 0 0 0,-1 0 0 0 0,0 0 0 0 0,0 0 0 0 0,0 0 0 0 0,0 0 0 0 0,0 1 0 0 0,1-1 0 0 0,-1 0 0 0 0,0 0 0 0 0,0 0 0 0 0,0 0 0 0 0,0 0 0 0 0,0 0 0 0 0,1 0 0 0 0,3 5 0 0 0,1 0 0 0 0,-1 0 0 0 0,0 0 0 0 0,-1 0 0 0 0,1 1 0 0 0,4 9 0 0 0,19 46 0 0 0,-14-29 0 0 0,2-1 0 0 0,1-2 0 0 0,1 1 0 0 0,2-2 0 0 0,1 0 0 0 0,1-2 0 0 0,1 0 0 0 0,2-1 0 0 0,0-2 0 0 0,30 23 0 0 0,-45-39-141 0 0,0-1 0 0 0,0 0-1 0 0,0-1 1 0 0,1 1 0 0 0,0-2 0 0 0,0 0 0 0 0,1 0-1 0 0,-1-1 1 0 0,1 0 0 0 0,0 0 0 0 0,0-2-1 0 0,-1 1 1 0 0,1-1 0 0 0,17-1 0 0 0,-26 0 94 0 0,-1 0 0 0 0,0 0 0 0 0,0 0 0 0 0,1 0 0 0 0,-1 0 1 0 0,0-1-1 0 0,0 1 0 0 0,1 0 0 0 0,-1-1 0 0 0,0 1 0 0 0,0-1 0 0 0,0 1 0 0 0,0-1 0 0 0,0 1 1 0 0,0-1-1 0 0,0 0 0 0 0,0 0 0 0 0,0 1 0 0 0,1-2 0 0 0,-2 1 27 0 0,0 1 0 0 0,1-1 1 0 0,-1 0-1 0 0,0 1 0 0 0,0-1 0 0 0,0 0 0 0 0,0 1 0 0 0,0-1 0 0 0,-1 0 0 0 0,1 1 0 0 0,0-1 1 0 0,0 1-1 0 0,0-1 0 0 0,-1 0 0 0 0,1 1 0 0 0,0-1 0 0 0,0 1 0 0 0,-1-1 0 0 0,1 1 0 0 0,-1-1 1 0 0,1 0-1 0 0,0 1 0 0 0,-1 0 0 0 0,1-1 0 0 0,-1 0 0 0 0,-4-3-26 0 0,0 0 1 0 0,0 0-1 0 0,0 0 0 0 0,-1 1 1 0 0,-10-6-1 0 0,-4 1 37 0 0,0 1 1 0 0,-1 1-1 0 0,0 1 0 0 0,-32-5 0 0 0,-87 0 155 0 0,122 10-177 0 0,1 0-1 0 0,0 1 1 0 0,0 1 0 0 0,0 1 0 0 0,0 0-1 0 0,0 1 1 0 0,0 1 0 0 0,1 1 0 0 0,0 0-1 0 0,-27 15 1 0 0,41-20-98 0 0,0 0 1 0 0,1 0-1 0 0,-1 0 1 0 0,1 0-1 0 0,-1 0 0 0 0,1 0 1 0 0,0 1-1 0 0,-1-1 1 0 0,1 1-1 0 0,0-1 0 0 0,0 1 1 0 0,0-1-1 0 0,0 1 1 0 0,0 0-1 0 0,0 1 0 0 0,0-2-673 0 0,2 2-317 0 0,0 0 589 0 0,0-1 0 0 0,0 0 1 0 0,0 0-1 0 0,0 1 0 0 0,0-1 0 0 0,0 0 1 0 0,0 0-1 0 0,1 0 0 0 0,-1-1 0 0 0,1 1 1 0 0,0 0-1 0 0,-1 0 0 0 0,1-1 0 0 0,0 1 1 0 0,3 1-1 0 0,8 3-2252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62 960 0 0,'1'-2'1048'0'0,"0"1"1"0"0,0-1-1 0 0,0 1 0 0 0,0-1 1 0 0,0 1-1 0 0,0-1 0 0 0,0 1 1 0 0,0-1-1 0 0,0 1 0 0 0,3-2 1 0 0,39-5 3932 0 0,26 6-1854 0 0,-24 1-1677 0 0,41-2 760 0 0,-14 0 1500 0 0,131-19 0 0 0,-187 17-5679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71 224 0 0,'-5'-71'14619'0'0,"5"77"-13614"0"0,1 25-31 0 0,-2-1 1 0 0,-1 1-1 0 0,-2 0 0 0 0,-8 33 0 0 0,-5 45 798 0 0,16-95-1430 0 0,0-1 1 0 0,1 0 0 0 0,1 1 0 0 0,0-1-1 0 0,0 0 1 0 0,1 0 0 0 0,7 22 0 0 0,-7-29-208 0 0,0 0 0 0 0,1-1 0 0 0,0 1 0 0 0,0-1 0 0 0,0 1 1 0 0,0-1-1 0 0,1 0 0 0 0,0 0 0 0 0,0-1 0 0 0,0 1 0 0 0,1-1 0 0 0,0 0 1 0 0,-1 0-1 0 0,1 0 0 0 0,1-1 0 0 0,-1 0 0 0 0,0 0 0 0 0,10 4 1 0 0,3-1 44 0 0,0-1 1 0 0,0-1-1 0 0,0-1 1 0 0,0 0 0 0 0,1-1-1 0 0,-1-1 1 0 0,29-2 0 0 0,132-23-4580 0 0,-147 19 2351 0 0,13-5-4580 0 0,-23 3 3858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45 228 0 0,'-5'-5'730'0'0,"0"0"0"0"0,-1 0 0 0 0,1 0 0 0 0,-1 1 0 0 0,0-1-1 0 0,0 2 1 0 0,-8-5 0 0 0,12 7-441 0 0,-1 0 1 0 0,1 1-1 0 0,-1-1 0 0 0,1 0 1 0 0,0 1-1 0 0,-1 0 0 0 0,1-1 0 0 0,-1 1 1 0 0,1 0-1 0 0,-1 0 0 0 0,1 1 1 0 0,-1-1-1 0 0,1 0 0 0 0,-1 1 0 0 0,1 0 1 0 0,0-1-1 0 0,-1 1 0 0 0,1 0 1 0 0,0 0-1 0 0,0 0 0 0 0,-1 1 0 0 0,1-1 1 0 0,0 0-1 0 0,0 1 0 0 0,-2 1 1 0 0,-7 7 389 0 0,1 1 0 0 0,0 0 1 0 0,1 1-1 0 0,0-1 1 0 0,0 2-1 0 0,1-1 1 0 0,1 1-1 0 0,0 1 1 0 0,1-1-1 0 0,0 1 0 0 0,1 0 1 0 0,-5 23-1 0 0,9-29-388 0 0,-1 0-1 0 0,2 0 0 0 0,-1 0 0 0 0,1 0 1 0 0,0 1-1 0 0,1-1 0 0 0,0 0 0 0 0,0 0 1 0 0,1 0-1 0 0,4 13 0 0 0,-3-15-146 0 0,-1 0 1 0 0,2 0-1 0 0,-1 0 0 0 0,1 0 0 0 0,-1-1 0 0 0,2 0 0 0 0,-1 0 1 0 0,0 0-1 0 0,1 0 0 0 0,0-1 0 0 0,0 1 0 0 0,1-1 0 0 0,-1-1 0 0 0,10 6 1 0 0,-5-4-39 0 0,1-1 0 0 0,-1 0 0 0 0,1-1 1 0 0,0 0-1 0 0,0-1 0 0 0,0 0 0 0 0,0 0 1 0 0,16-1-1 0 0,91-6-949 0 0,-117 4 836 0 0,23-1-734 0 0,-1-1 0 0 0,27-8 0 0 0,-37 7-1271 0 0,-1-1 0 0 0,1 1-1 0 0,11-8 1 0 0,-17 7-924 0 0,-4 1 422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135 138 68 0 0,'-53'-6'2138'0'0,"-13"-2"4767"0"0,53 2-3105 0 0,12 6-3707 0 0,1 0 0 0 0,0 0 0 0 0,0-1 0 0 0,0 1 0 0 0,0 0 0 0 0,0 0 0 0 0,-1-1 0 0 0,1 1 0 0 0,0 0 0 0 0,0 0 1 0 0,0-1-1 0 0,0 1 0 0 0,0 0 0 0 0,0-1 0 0 0,0 1 0 0 0,0 0 0 0 0,0 0 0 0 0,0-1 0 0 0,0 1 0 0 0,0 0 0 0 0,0-1 0 0 0,0 1 0 0 0,0 0 0 0 0,0 0 0 0 0,0-1 0 0 0,0 1 0 0 0,0 0 0 0 0,1 0 0 0 0,-1-1 0 0 0,0 1 0 0 0,0 0 0 0 0,0 0 0 0 0,0-1 0 0 0,1 1 1 0 0,-1 0-1 0 0,0 0 0 0 0,0-1 0 0 0,0 1 0 0 0,1 0 0 0 0,-1 0 0 0 0,0 0 0 0 0,0 0 0 0 0,1 0 0 0 0,-1-1 0 0 0,0 1 0 0 0,0 0 0 0 0,1 0 0 0 0,-1 0 0 0 0,0 0 0 0 0,1 0 0 0 0,-1 0 0 0 0,1 0 0 0 0,31-14 1761 0 0,0 1-1 0 0,57-14 0 0 0,77-10-93 0 0,-153 34-1739 0 0,36-4-2309 0 0,-24 3-6173 0 0,-14 2 5988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2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177 252 188 0 0,'-38'-15'1336'0'0,"20"9"403"0"0,0-1 0 0 0,0 0 0 0 0,1-2 1 0 0,0 0-1 0 0,-19-15 0 0 0,35 24-1523 0 0,0-1-1 0 0,0 0 1 0 0,0 0 0 0 0,0 0-1 0 0,0 0 1 0 0,0 0 0 0 0,0 0-1 0 0,0 0 1 0 0,0 0 0 0 0,1 0-1 0 0,-1-1 1 0 0,0 1 0 0 0,1 0-1 0 0,-1 0 1 0 0,1-1 0 0 0,-1 1-1 0 0,1 0 1 0 0,0-1 0 0 0,0 1-1 0 0,0 0 1 0 0,-1-1 0 0 0,1 1-1 0 0,1-2 1 0 0,-1 1-13 0 0,1 0-1 0 0,0 0 1 0 0,-1 0 0 0 0,1 0-1 0 0,0 0 1 0 0,0 0 0 0 0,1 0-1 0 0,-1 1 1 0 0,0-1 0 0 0,1 0-1 0 0,-1 1 1 0 0,1-1 0 0 0,1-1-1 0 0,6-4 273 0 0,1 1-1 0 0,-1 0 0 0 0,1 0 1 0 0,18-7-1 0 0,10-1 51 0 0,0 1 0 0 0,1 2 0 0 0,68-11 0 0 0,9 9-2999 0 0,0 7-5671 0 0,-90 4 5773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1488 0 0,'3'1'424'0'0,"-1"0"-1"0"0,1 1 1 0 0,0-1 0 0 0,-1 1-1 0 0,1 0 1 0 0,-1 0 0 0 0,0 0-1 0 0,0 0 1 0 0,1 0 0 0 0,-1 0-1 0 0,-1 1 1 0 0,1-1 0 0 0,0 1-1 0 0,-1-1 1 0 0,1 1-1 0 0,-1-1 1 0 0,1 1 0 0 0,-1 0-1 0 0,0 0 1 0 0,1 4 0 0 0,1 8 979 0 0,-1-1 0 0 0,0 0 0 0 0,0 17 0 0 0,0-8 74 0 0,-1 9 1281 0 0,-4 47 0 0 0,0-13 1008 0 0,4-63-1782 0 0,0-4-1247 0 0,1-7-1015 0 0,0 3 439 0 0,-2 5-155 0 0,0-1-1 0 0,1 1 1 0 0,-1 0 0 0 0,0-1-1 0 0,0 1 1 0 0,1 0-1 0 0,-1-1 1 0 0,0 1 0 0 0,1 0-1 0 0,-1 0 1 0 0,1-1 0 0 0,-1 1-1 0 0,0 0 1 0 0,1 0-1 0 0,-1 0 1 0 0,1 0 0 0 0,-1-1-1 0 0,1 1 1 0 0,-1 0 0 0 0,0 0-1 0 0,1 0 1 0 0,-1 0-1 0 0,1 0 1 0 0,-1 0 0 0 0,1 0-1 0 0,-1 0 1 0 0,1 0 0 0 0,-1 1-1 0 0,1-1 1 0 0,13 4 34 0 0,-13-4-23 0 0,19 8 38 0 0,0 1 1 0 0,-1 1-1 0 0,29 19 0 0 0,17 8 20 0 0,-34-21-43 0 0,9 5 45 0 0,57 20 1 0 0,-85-37-62 0 0,-1-1 0 0 0,1 0 0 0 0,-1 0 0 0 0,1-1 1 0 0,0-1-1 0 0,0 0 0 0 0,0 0 0 0 0,0-1 0 0 0,0-1 1 0 0,13-2-1 0 0,-21 2-17 0 0,0 0 0 0 0,-1 0 0 0 0,1 0 0 0 0,-1-1 0 0 0,0 1 0 0 0,1-1 0 0 0,-1 0 0 0 0,0 0 0 0 0,0 0 0 0 0,0 0 0 0 0,0-1 0 0 0,0 1 0 0 0,-1-1 0 0 0,1 0 0 0 0,-1 0 0 0 0,0 0 0 0 0,0 0 0 0 0,0 0 0 0 0,0 0 0 0 0,0-1 0 0 0,-1 1 0 0 0,1 0 0 0 0,-1-1 0 0 0,0 0 0 0 0,1-5 0 0 0,1-8-13 0 0,-1-1 0 0 0,0 1-1 0 0,-2-1 1 0 0,-1-21 0 0 0,0 8-11 0 0,0-30-628 0 0,1 59 276 0 0,1-3-492 0 0,-1 4 796 0 0,-1 1 0 0 0,1-1 0 0 0,0 1 0 0 0,0-1 0 0 0,0 1 0 0 0,0-1 0 0 0,0 1 0 0 0,0-1 0 0 0,0 1 0 0 0,0-1 0 0 0,0 1 0 0 0,0-1 0 0 0,0 1 0 0 0,1-1 0 0 0,-1 1 0 0 0,0-1 0 0 0,0 1 0 0 0,0-1 0 0 0,1 1 0 0 0,-1-1 0 0 0,0 1 0 0 0,1-1 0 0 0,-1 1 0 0 0,0 0 0 0 0,1-1 0 0 0,-1 1 0 0 0,1-1 0 0 0,23 3-8791 0 0,-7 0 5895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28 720 0 0,'0'0'1379'0'0,"-3"-4"240"0"0,2 2-666 0 0,-8-19 13374 0 0,17 32-13731 0 0,-1 1 0 0 0,0 0 0 0 0,0 1 0 0 0,-1-1 0 0 0,-1 1 1 0 0,0 0-1 0 0,3 16 0 0 0,-2-2 91 0 0,2 0 0 0 0,0-1 0 0 0,2 0 0 0 0,1 0-1 0 0,1-1 1 0 0,21 32 0 0 0,-32-54-849 0 0,1 0-1 0 0,0 0 1 0 0,1 0 0 0 0,-1 0-1 0 0,0-1 1 0 0,1 1-1 0 0,-1-1 1 0 0,1 1-1 0 0,0-1 1 0 0,0 0-1 0 0,0 0 1 0 0,0 0-1 0 0,0-1 1 0 0,0 1 0 0 0,1-1-1 0 0,4 2 1 0 0,6-8-5027 0 0,-10-11-3803 0 0</inkml:trace>
  <inkml:trace contextRef="#ctx0" brushRef="#br0" timeOffset="1">322 213 1004 0 0,'-253'-89'7735'0'0,"238"84"-4548"0"0,0-1 0 0 0,-22-11 0 0 0,37 17-3082 0 0,0-1 0 0 0,-1 1 0 0 0,1 0 0 0 0,0 0 0 0 0,0 0 0 0 0,0-1 0 0 0,0 1 0 0 0,0 0 0 0 0,-1 0 0 0 0,1-1 0 0 0,0 1 0 0 0,0 0 1 0 0,0 0-1 0 0,0-1 0 0 0,0 1 0 0 0,0 0 0 0 0,0 0 0 0 0,0-1 0 0 0,0 1 0 0 0,0 0 0 0 0,0 0 0 0 0,0-1 0 0 0,0 1 0 0 0,0 0 0 0 0,0 0 0 0 0,0-1 0 0 0,1 1 1 0 0,-1 0-1 0 0,0 0 0 0 0,0-1 0 0 0,0 1 0 0 0,0 0 0 0 0,0 0 0 0 0,1 0 0 0 0,-1-1 0 0 0,0 1 0 0 0,0 0 0 0 0,0 0 0 0 0,1 0 0 0 0,-1 0 0 0 0,0-1 0 0 0,0 1 0 0 0,0 0 1 0 0,1 0-1 0 0,-1 0 0 0 0,0 0 0 0 0,1 0 0 0 0,20-8 895 0 0,1 1 0 0 0,0 2 0 0 0,27-4-1 0 0,75-5 392 0 0,-63 9-649 0 0,190-10 1466 0 0,-86 14-5415 0 0,-122 2-530 0 0,-2 0-3009 0 0,-20-1 3662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153 115 68 0 0,'0'0'1253'0'0,"3"-11"4160"0"0,0 8-4418 0 0,0 1 1 0 0,0-1-1 0 0,0 0 0 0 0,1 1 0 0 0,-1 0 1 0 0,6-3-1 0 0,28-9 2644 0 0,42-3-615 0 0,-61 14-2049 0 0,205-35 5012 0 0,-211 35-5265 0 0,-11 0-313 0 0,-19-1-239 0 0,-37 3-336 0 0,34 2 140 0 0,-177 14-145 0 0,148-9 76 0 0,-94 25 0 0 0,137-29 90 0 0,-1 0 1 0 0,1 1-1 0 0,0 0 1 0 0,0 0-1 0 0,-11 7 1 0 0,17-9 10 0 0,0 0-1 0 0,0 0 1 0 0,0-1 0 0 0,0 1-1 0 0,0 0 1 0 0,0 0-1 0 0,1 0 1 0 0,-1 0 0 0 0,0 0-1 0 0,1 0 1 0 0,-1 0 0 0 0,0 1-1 0 0,1-1 1 0 0,-1 0 0 0 0,1 0-1 0 0,0 0 1 0 0,-1 2 0 0 0,1-1 5 0 0,0-1 0 0 0,0 1 1 0 0,1-1-1 0 0,-1 1 1 0 0,1-1-1 0 0,-1 0 0 0 0,1 1 1 0 0,-1-1-1 0 0,1 0 1 0 0,-1 1-1 0 0,1-1 0 0 0,0 0 1 0 0,0 0-1 0 0,0 0 1 0 0,0 0-1 0 0,0 1 0 0 0,0-1 1 0 0,0-1-1 0 0,2 3 1 0 0,18 12 99 0 0,1-1 1 0 0,1 0 0 0 0,1-2 0 0 0,-1-1 0 0 0,36 12 0 0 0,-27-11 3 0 0,72 28 241 0 0,-44-19-32 0 0,-1 3-1 0 0,109 62 0 0 0,-167-85-304 0 0,1 0-1 0 0,0 0 0 0 0,0 0 0 0 0,-1 0 0 0 0,1 0 1 0 0,-1 0-1 0 0,1 1 0 0 0,-1-1 0 0 0,0 1 0 0 0,0-1 1 0 0,1 1-1 0 0,-1 0 0 0 0,0-1 0 0 0,0 1 0 0 0,0 0 1 0 0,1 3-1 0 0,-2-4 70 0 0,-8 10 83 0 0,5-9-154 0 0,0 0 1 0 0,-1 0 0 0 0,1-1 0 0 0,0 1 0 0 0,-1-1 0 0 0,0 0 0 0 0,1 0 0 0 0,-1 0 0 0 0,-7 1 0 0 0,-38 2-43 0 0,34-4-31 0 0,-92 2-640 0 0,-17 1-3390 0 0,109-2 260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10 732 0 0,'-6'-2'888'0'0,"0"0"0"0"0,1 0-1 0 0,-1 1 1 0 0,0 0 0 0 0,0 0 0 0 0,1 1-1 0 0,-1-1 1 0 0,0 1 0 0 0,-11 2-1 0 0,14-1-460 0 0,-1 0-1 0 0,0 0 0 0 0,1 0 0 0 0,-1 1 0 0 0,1-1 0 0 0,-1 1 0 0 0,1 0 0 0 0,0 0 0 0 0,0 0 0 0 0,0 0 0 0 0,0 1 0 0 0,0-1 1 0 0,1 1-1 0 0,-1 0 0 0 0,1 0 0 0 0,-5 6 0 0 0,-3 6 632 0 0,0 1 0 0 0,1 1 0 0 0,1-1 0 0 0,1 2 0 0 0,0-1 0 0 0,1 1 0 0 0,-6 28 0 0 0,11-38-802 0 0,-1 1 0 0 0,2-1 0 0 0,-1 1 0 0 0,1-1 0 0 0,0 1 0 0 0,1-1 0 0 0,0 1 0 0 0,0-1 0 0 0,1 1 0 0 0,0-1 0 0 0,1 0 0 0 0,-1 0 0 0 0,2 0 0 0 0,-1 0 0 0 0,1 0 0 0 0,0-1 0 0 0,1 1 0 0 0,7 9 0 0 0,-1-5-87 0 0,0-1-1 0 0,1 0 1 0 0,0 0-1 0 0,1-2 0 0 0,0 1 1 0 0,0-1-1 0 0,1-1 0 0 0,0-1 1 0 0,0 0-1 0 0,1 0 0 0 0,0-2 1 0 0,0 0-1 0 0,1 0 1 0 0,-1-2-1 0 0,18 3 0 0 0,-19-5-278 0 0,1 0-1 0 0,-1-1 0 0 0,1 0 0 0 0,-1-1 1 0 0,0-1-1 0 0,0 0 0 0 0,1-1 1 0 0,-1-1-1 0 0,-1 0 0 0 0,24-10 1 0 0,36-23-1984 0 0,-39 12-1159 0 0,-6-3-6171 0 0,-23 22 6530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26 172 0 0,'-20'2'-1293'0'0,"-11"0"11116"0"0,19-2 264 0 0,31-5-7086 0 0,74-6 2123 0 0,-42 6-6271 0 0,1-4-9101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176 184 96 0 0,'-59'-18'1669'0'0,"2"1"2415"0"0,5-4 3886 0 0,51 21-7784 0 0,1 0 0 0 0,-1 0 0 0 0,1 0 1 0 0,0 0-1 0 0,-1 0 0 0 0,1-1 0 0 0,0 1 1 0 0,0 0-1 0 0,-1 0 0 0 0,1 0 0 0 0,0-1 1 0 0,-1 1-1 0 0,1 0 0 0 0,0-1 0 0 0,0 1 1 0 0,-1 0-1 0 0,1 0 0 0 0,0-1 0 0 0,0 1 1 0 0,0 0-1 0 0,0-1 0 0 0,-1 1 0 0 0,1 0 1 0 0,0-1-1 0 0,0 1 0 0 0,0 0 0 0 0,0-1 1 0 0,0 1-1 0 0,0-1 0 0 0,0 1 0 0 0,0 0 1 0 0,0-1-1 0 0,0 1 0 0 0,0 0 0 0 0,0-1 1 0 0,0 0-1 0 0,13-11 2102 0 0,20-3-532 0 0,21-2 1121 0 0,89-15 0 0 0,60 4-385 0 0,-120 17-2745 0 0,-52 11-680 0 0,-12 1-2428 0 0,-3-3-4999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27 544 0 0,'-6'-6'597'0'0,"4"3"328"0"0,-1 0 1 0 0,1 1 0 0 0,-1 0 0 0 0,0-1-1 0 0,0 1 1 0 0,-4-2 0 0 0,7 4-768 0 0,-1-1 0 0 0,0 1 0 0 0,1 0 0 0 0,-1 0 1 0 0,1 0-1 0 0,-1 0 0 0 0,0 0 0 0 0,1 0 0 0 0,-1 0 0 0 0,0 0 1 0 0,1 0-1 0 0,-1 0 0 0 0,1 0 0 0 0,-1 0 0 0 0,0 1 0 0 0,1-1 1 0 0,-1 0-1 0 0,1 0 0 0 0,-1 1 0 0 0,0-1 0 0 0,1 0 0 0 0,-1 1 1 0 0,1-1-1 0 0,-1 0 0 0 0,1 1 0 0 0,-1-1 0 0 0,1 1 0 0 0,0-1 1 0 0,-1 1-1 0 0,1-1 0 0 0,0 1 0 0 0,-1-1 0 0 0,1 1 0 0 0,0-1 1 0 0,-1 1-1 0 0,1 0 0 0 0,0-1 0 0 0,0 1 0 0 0,0-1 0 0 0,0 1 1 0 0,0 0-1 0 0,-1-1 0 0 0,1 2 0 0 0,-2 9 558 0 0,0-1 0 0 0,0 1 0 0 0,1 0 0 0 0,1 0 0 0 0,0 0-1 0 0,1 14 1 0 0,12 66 1233 0 0,-10-74-1588 0 0,12 50 1309 0 0,33 93-1 0 0,2 2-1930 0 0,-49-156-437 0 0,4 17-963 0 0,-7-9-6470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154 148 124 0 0,'-77'-32'3887'0'0,"26"11"2346"0"0,25 11 3211 0 0,80-2-5723 0 0,294-15 1150 0 0,-175 15-3833 0 0,291-21 2379 0 0,-437 33-5553 0 0,43 3 1 0 0,-34 0-1772 0 0,2-2-3361 0 0,-16-1 4304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1 576 0 0,'0'0'16830'0'0,"-1"6"-15605"0"0,-1 18-139 0 0,2 0 0 0 0,0 0 0 0 0,2 0 0 0 0,4 25 1 0 0,3 34 883 0 0,-7 15-131 0 0,5 59-1535 0 0,-3-136-1831 0 0,-2-16-1518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137 372 1484 0 0,'-55'-7'2410'0'0,"-26"-10"14703"0"0,108 8-16319 0 0,84-14 1992 0 0,-73 17-1771 0 0,-1-1 0 0 0,-1-2 0 0 0,55-21 0 0 0,-80 25-879 0 0,-2 1-1 0 0,1-2 1 0 0,0 1 0 0 0,-1-1-1 0 0,0-1 1 0 0,0 0 0 0 0,-1 0-1 0 0,0-1 1 0 0,0 0 0 0 0,-1 0-1 0 0,0 0 1 0 0,0-1 0 0 0,-1-1 0 0 0,0 1-1 0 0,-1-1 1 0 0,7-15-1 0 0,-6 11-117 0 0,-1-1-1 0 0,-1 1 0 0 0,0-1 0 0 0,-1 0 0 0 0,3-27 0 0 0,-6 40-16 0 0,1-2-6 0 0,-1 4 23 0 0,0 0-1 0 0,0 0 1 0 0,0 0 0 0 0,1 0 0 0 0,-1 0 0 0 0,0 0-1 0 0,0 0 1 0 0,0 0 0 0 0,0 0 0 0 0,0 0 0 0 0,0 0-1 0 0,0 1 1 0 0,0-1 0 0 0,0 0 0 0 0,0 0 0 0 0,0 0-1 0 0,0 0 1 0 0,0 0 0 0 0,0 0 0 0 0,0 0 0 0 0,0 0 0 0 0,0 0-1 0 0,0 0 1 0 0,0 0 0 0 0,0 0 0 0 0,1 0 0 0 0,-1 0-1 0 0,0 0 1 0 0,0 0 0 0 0,0 0 0 0 0,0 0 0 0 0,0 0-1 0 0,0 0 1 0 0,0 0 0 0 0,0 0 0 0 0,0 0 0 0 0,0 0-1 0 0,0 0 1 0 0,0 0 0 0 0,0 0 0 0 0,0 0 0 0 0,1 0-1 0 0,-1 0 1 0 0,0 0 0 0 0,0 0 0 0 0,0 0 0 0 0,0 0-1 0 0,0 0 1 0 0,0 0 0 0 0,0 0 0 0 0,0-1 0 0 0,7 42 186 0 0,2 61 0 0 0,-7-68-109 0 0,1 1 0 0 0,1-1 1 0 0,16 55-1 0 0,-19-82-95 0 0,0-4 0 0 0,-1-1 0 0 0,1 1 0 0 0,0-1 0 0 0,0 1 0 0 0,0-1 0 0 0,0 1 0 0 0,0-1 0 0 0,0 0 0 0 0,1 0 0 0 0,-1 1 0 0 0,1-1 0 0 0,0 0 0 0 0,-1 0 0 0 0,1 0 0 0 0,0-1 0 0 0,0 1 0 0 0,2 1 0 0 0,0-1-1079 0 0,0 0 1 0 0,0 0-1 0 0,-1 0 1 0 0,1-1-1 0 0,0 1 0 0 0,0-1 1 0 0,1 0-1 0 0,-1 0 1 0 0,0-1-1 0 0,0 1 0 0 0,8-1 1 0 0,5 0-2320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59 444 0 0,'-19'-28'3204'0'0,"-2"2"3357"0"0,21 26-6315 0 0,-1 0 0 0 0,1-1 0 0 0,0 1 0 0 0,-1-1-1 0 0,1 1 1 0 0,-1 0 0 0 0,1 0 0 0 0,0-1 0 0 0,-1 1 0 0 0,1 0 0 0 0,-1 0 0 0 0,1-1 0 0 0,-1 1 0 0 0,1 0 0 0 0,-1 0 0 0 0,1 0-1 0 0,-1 0 1 0 0,1 0 0 0 0,-1 0 0 0 0,1 0 0 0 0,-1 0 0 0 0,1 0 0 0 0,-1 0 0 0 0,-10 7 2363 0 0,-4 16-446 0 0,13-20-1515 0 0,-6 13 389 0 0,0 1 1 0 0,1 1 0 0 0,1-1 0 0 0,1 1 0 0 0,-4 22 0 0 0,7-29-697 0 0,0-1 1 0 0,1 1 0 0 0,1 0-1 0 0,-1-1 1 0 0,2 1 0 0 0,0 0-1 0 0,0-1 1 0 0,1 1 0 0 0,0-1 0 0 0,5 16-1 0 0,-4-19-252 0 0,0-1 0 0 0,1 0 0 0 0,-1 0-1 0 0,1 0 1 0 0,0 0 0 0 0,1 0 0 0 0,-1-1 0 0 0,1 0-1 0 0,0 0 1 0 0,1 0 0 0 0,-1-1 0 0 0,7 5 0 0 0,-3-4-59 0 0,0 0-1 0 0,0-1 1 0 0,0 0 0 0 0,1 0 0 0 0,0-1 0 0 0,0 0-1 0 0,16 3 1 0 0,-6-4-94 0 0,0-1 0 0 0,0 0 0 0 0,0-1 0 0 0,0-2 0 0 0,0 0 0 0 0,0-1-1 0 0,36-10 1 0 0,-34 6-932 0 0,33-14 1 0 0,-19 0-2552 0 0,-31 18 1474 0 0,-1-1 1 0 0,1 0 0 0 0,-1 0 0 0 0,6-8 0 0 0,-5 7-756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41 156 200 0 0,'-40'1'17062'0'0,"81"-13"-12910"0"0,77-14 0 0 0,-19 6-7048 0 0,-98 20 2615 0 0,0-1 0 0 0,1 1 0 0 0,-1 0 0 0 0,0 0 1 0 0,0-1-1 0 0,0 1 0 0 0,0-1 0 0 0,0 1 0 0 0,0-1 0 0 0,0 1 0 0 0,0-1 0 0 0,-1 0 0 0 0,1 1 0 0 0,0-1 0 0 0,0 0 1 0 0,0 0-1 0 0,-1 0 0 0 0,1 0 0 0 0,0 1 0 0 0,-1-1 0 0 0,2-2 0 0 0,-5-6-1260 0 0,-11 2 3882 0 0,13 7-1432 0 0,1 0-805 0 0,0 0 0 0 0,0 0 0 0 0,-1 0 0 0 0,1 0 0 0 0,0 0 1 0 0,0 0-1 0 0,0 0 0 0 0,-1 0 0 0 0,1 0 0 0 0,0 0 0 0 0,0 0 0 0 0,0-1 0 0 0,-1 1 0 0 0,1 0 0 0 0,0 0 0 0 0,0 0 1 0 0,0 0-1 0 0,0 0 0 0 0,-1 0 0 0 0,1-1 0 0 0,0 1 0 0 0,0 0 0 0 0,0 0 0 0 0,0 0 0 0 0,0-1 0 0 0,-1 1 0 0 0,1 0 1 0 0,0 0-1 0 0,0 0 0 0 0,0-1 0 0 0,0 1 0 0 0,0 0 0 0 0,0 0 0 0 0,0 0 0 0 0,0-1 0 0 0,0 1 0 0 0,0 0 0 0 0,0 0 1 0 0,0 0-1 0 0,0-1 0 0 0,0 1 0 0 0,0 0 0 0 0,0 0 0 0 0,0-1 0 0 0,0 1 0 0 0,0 0 0 0 0,0 0 0 0 0,1 0 0 0 0,-1-1 1 0 0,0 1-1 0 0,0 0 0 0 0,0 0 0 0 0,0 0 0 0 0,0 0 0 0 0,1-1 0 0 0,-1 1 0 0 0,0 0 0 0 0,0 0 0 0 0,0 0 0 0 0,1 0 1 0 0,-1-1 79 0 0,1 0 0 0 0,0 0 0 0 0,0 0 1 0 0,0 0-1 0 0,0 0 0 0 0,0 0 0 0 0,0 0 1 0 0,0 0-1 0 0,0 1 0 0 0,0-1 0 0 0,0 0 1 0 0,2 0-1 0 0,54-11 2101 0 0,3 0-1540 0 0,-23-1-4109 0 0,-24 8-5037 0 0,-10 4 7662 0 0,3-2-2258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56 824 0 0,'0'-33'6476'0'0,"1"31"-6101"0"0,-1 1-1 0 0,0 0 0 0 0,0 0 1 0 0,1 0-1 0 0,-1 0 1 0 0,1 0-1 0 0,-1 0 1 0 0,1 0-1 0 0,-1 0 0 0 0,1 0 1 0 0,0 0-1 0 0,-1 0 1 0 0,1 0-1 0 0,0 0 1 0 0,0 1-1 0 0,-1-1 0 0 0,1 0 1 0 0,0 0-1 0 0,0 1 1 0 0,0-1-1 0 0,0 1 1 0 0,0-1-1 0 0,0 1 0 0 0,2-1 1 0 0,-2 1-165 0 0,0 0 1 0 0,0 0 0 0 0,1 0-1 0 0,-1 0 1 0 0,0 0-1 0 0,0 0 1 0 0,0 1-1 0 0,0-1 1 0 0,0 0-1 0 0,0 1 1 0 0,0-1-1 0 0,0 1 1 0 0,0-1 0 0 0,0 1-1 0 0,0 0 1 0 0,0-1-1 0 0,1 2 1 0 0,15 16 1527 0 0,-14-15-1154 0 0,10 12 305 0 0,-2 2-1 0 0,0-1 1 0 0,0 1-1 0 0,-2 1 1 0 0,0 0-1 0 0,8 25 1 0 0,21 40-1373 0 0,-30-67-39 0 0,-3-7-1365 0 0,-1 0 0 0 0,2-1-1 0 0,-1 0 1 0 0,8 9-1 0 0,-3-7-1290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1 456 200 0 0,'10'-1'6469'0'0,"-9"2"-5962"0"0,0 0-1 0 0,0 0 1 0 0,0 0-1 0 0,0 0 1 0 0,0 0-1 0 0,-1 0 1 0 0,1 0-1 0 0,0 1 1 0 0,-1-1-1 0 0,1 0 1 0 0,0 0-1 0 0,-1 0 1 0 0,0 1-1 0 0,1-1 1 0 0,-1 0-1 0 0,0 0 1 0 0,0 1-1 0 0,1-1 1 0 0,-1 3-1 0 0,-3 29 4377 0 0,1-14-1871 0 0,3 15 2944 0 0,-1-34-5916 0 0,0 1 1 0 0,0-1-1 0 0,0 0 1 0 0,0 0-1 0 0,0 0 0 0 0,0 0 1 0 0,0 0-1 0 0,0 0 1 0 0,0 1-1 0 0,1-1 0 0 0,-1 0 1 0 0,0 0-1 0 0,0 0 1 0 0,0 0-1 0 0,0 0 0 0 0,0 0 1 0 0,0 0-1 0 0,1 0 1 0 0,-1 0-1 0 0,0 1 1 0 0,0-1-1 0 0,0 0 0 0 0,0 0 1 0 0,1 0-1 0 0,-1 0 1 0 0,0 0-1 0 0,0 0 0 0 0,0 0 1 0 0,0 0-1 0 0,0 0 1 0 0,1 0-1 0 0,-1 0 0 0 0,0 0 1 0 0,0 0-1 0 0,0 0 1 0 0,0-1-1 0 0,1 1 0 0 0,-1 0 1 0 0,0 0-1 0 0,0 0 1 0 0,0 0-1 0 0,0 0 0 0 0,0 0 1 0 0,0 0-1 0 0,1 0 1 0 0,-1 0-1 0 0,0-1 1 0 0,0 1-1 0 0,0 0 0 0 0,11-20-23 0 0,-1 0-1 0 0,0-1 1 0 0,-2 0-1 0 0,-1-1 0 0 0,8-35 1 0 0,-5 18-19 0 0,21-74 2 0 0,-11 38 0 0 0,-2 0 0 0 0,-5 24 0 0 0,-11 41 0 0 0,0 0 0 0 0,1 1 0 0 0,5-11 0 0 0,-4 15 0 0 0,4 6 0 0 0,-5 2 0 0 0,0 1 0 0 0,1-1 0 0 0,-2 0 0 0 0,1 1 0 0 0,0-1 0 0 0,-1 1 0 0 0,1 0 0 0 0,3 8 0 0 0,14 41 0 0 0,-10-25 0 0 0,11 21 0 0 0,1-1 0 0 0,3-1 0 0 0,1-1 0 0 0,45 58 0 0 0,-53-81 0 0 0,1-2 0 0 0,2 1 0 0 0,0-2 0 0 0,1-1 0 0 0,0-1 0 0 0,2 0 0 0 0,0-2 0 0 0,1-1 0 0 0,42 19 0 0 0,-63-32-74 0 0,1 0 1 0 0,0 0-1 0 0,0 0 1 0 0,0-1-1 0 0,1 0 1 0 0,-1 0-1 0 0,0 0 1 0 0,0-1-1 0 0,0 0 1 0 0,1 0-1 0 0,-1 0 0 0 0,0 0 1 0 0,0-1-1 0 0,1 0 1 0 0,8-3-1 0 0,-13 4 58 0 0,-1 0 0 0 0,1 0 0 0 0,-1 0 0 0 0,1 0 0 0 0,-1-1 0 0 0,0 1 0 0 0,1 0 0 0 0,-1 0 0 0 0,0-1 0 0 0,1 1 0 0 0,-1 0 0 0 0,0 0 0 0 0,1-1 0 0 0,-1 1 0 0 0,0 0-1 0 0,1-1 1 0 0,-1 1 0 0 0,0 0 0 0 0,0-1 0 0 0,0 1 0 0 0,1-1 0 0 0,-1 1 0 0 0,0-1 0 0 0,0 1 0 0 0,0 0 0 0 0,0-1 0 0 0,0 1 0 0 0,0-1 0 0 0,0 1 0 0 0,0-1 0 0 0,0 1 0 0 0,0-1 0 0 0,-9-13-111 0 0,-20-6 175 0 0,-4 4-37 0 0,0 3 0 0 0,0 1 0 0 0,-1 1 0 0 0,-1 2 0 0 0,0 1 0 0 0,0 2-1 0 0,0 1 1 0 0,-55 0 0 0 0,83 5-231 0 0,0 1 0 0 0,0-1 0 0 0,1 1 0 0 0,-1 0 0 0 0,0 1-1 0 0,-8 3 1 0 0,-9 9-3054 0 0,22-12 2575 0 0,1-1-1 0 0,-1 1 0 0 0,1 0 0 0 0,-1 0 1 0 0,1 0-1 0 0,0 0 0 0 0,0 0 1 0 0,0 0-1 0 0,0 0 0 0 0,-1 3 0 0 0,-1 7-2483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39 752 0 0,'-2'3'474'0'0,"1"-1"1"0"0,-1 1-1 0 0,1-1 0 0 0,0 1 1 0 0,0 0-1 0 0,0-1 0 0 0,0 1 1 0 0,1 0-1 0 0,-1 0 0 0 0,1 0 0 0 0,-1-1 1 0 0,1 1-1 0 0,0 0 0 0 0,0 0 1 0 0,1 0-1 0 0,-1 0 0 0 0,1 3 1 0 0,14 50 3528 0 0,-14-52-3729 0 0,8 21 857 0 0,1 0 1 0 0,1-1 0 0 0,1 0-1 0 0,1 0 1 0 0,2-2 0 0 0,0 1-1 0 0,1-2 1 0 0,1 0 0 0 0,1-1-1 0 0,1-1 1 0 0,26 21-1 0 0,-44-39-1000 0 0,0 0-1 0 0,1 0 0 0 0,-1 0 0 0 0,0 0 0 0 0,1 0 0 0 0,-1-1 0 0 0,0 1 1 0 0,1 0-1 0 0,-1-1 0 0 0,1 1 0 0 0,-1-1 0 0 0,1 1 0 0 0,-1-1 0 0 0,1 0 0 0 0,-1 1 1 0 0,1-1-1 0 0,0 0 0 0 0,-1 0 0 0 0,1 0 0 0 0,-1-1 0 0 0,3 1 0 0 0,-3-1-47 0 0,0 0-1 0 0,1 1 0 0 0,-1-1 0 0 0,0 0 1 0 0,0 0-1 0 0,0 0 0 0 0,0 0 1 0 0,0 0-1 0 0,0 0 0 0 0,0-1 0 0 0,0 1 1 0 0,0 0-1 0 0,0-1 0 0 0,-1 1 0 0 0,1 0 1 0 0,0-1-1 0 0,0-2 0 0 0,1-4 61 0 0,0 0 0 0 0,0-1 0 0 0,-1 1 0 0 0,0-1 0 0 0,-1 0-1 0 0,0-11 1 0 0,-31-228 134 0 0,28 228-379 0 0,2 13-45 0 0,1 0 0 0 0,-2 0 0 0 0,1 0 0 0 0,-1-1 0 0 0,-5-11 0 0 0,7 19 28 0 0,-1-1-1 0 0,1 0 1 0 0,0 1 0 0 0,-1-1 0 0 0,1 0-1 0 0,0 1 1 0 0,0-1 0 0 0,-1 0-1 0 0,1 0 1 0 0,0 1 0 0 0,0-1 0 0 0,0 0-1 0 0,0 0 1 0 0,0 1 0 0 0,0-1 0 0 0,0 0-1 0 0,0 0 1 0 0,0 0 0 0 0,0 1 0 0 0,0-1-1 0 0,1 0 1 0 0,-1 0 0 0 0,0 1-1 0 0,0-1 1 0 0,1 0 0 0 0,-1 1 0 0 0,1-1-1 0 0,-1 0 1 0 0,0 1 0 0 0,1-1 0 0 0,-1 1-1 0 0,1-1 1 0 0,0 1 0 0 0,-1-1-1 0 0,1 1 1 0 0,-1-1 0 0 0,1 1 0 0 0,0-1-1 0 0,-1 1 1 0 0,1 0 0 0 0,0-1 0 0 0,-1 1-1 0 0,1 0 1 0 0,0 0 0 0 0,0-1-1 0 0,-1 1 1 0 0,3 0 0 0 0,2-1-1615 0 0,1-1 1 0 0,0 2-1 0 0,0-1 0 0 0,8 1 1 0 0,3 0-1248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7 248 0 0,'-2'-6'13855'0'0,"-2"9"-13515"0"0,0-1 1 0 0,1 1 0 0 0,0 1-1 0 0,-1-1 1 0 0,1 1 0 0 0,0-1 0 0 0,1 1-1 0 0,-1 0 1 0 0,1 0 0 0 0,-4 6-1 0 0,-4 14 880 0 0,1 1 0 0 0,1 0 0 0 0,1 1 0 0 0,1-1 0 0 0,-4 50-1 0 0,9-62-915 0 0,0 0 0 0 0,1 0-1 0 0,1 0 1 0 0,0 0 0 0 0,1 0-1 0 0,0-1 1 0 0,1 1-1 0 0,0 0 1 0 0,1-1 0 0 0,1 0-1 0 0,0 0 1 0 0,0 0-1 0 0,14 21 1 0 0,-12-25-209 0 0,0-1 1 0 0,0 0-1 0 0,0 0 1 0 0,1-1-1 0 0,0 1 0 0 0,0-2 1 0 0,0 1-1 0 0,1-1 1 0 0,0-1-1 0 0,0 1 0 0 0,0-2 1 0 0,1 1-1 0 0,-1-1 1 0 0,1 0-1 0 0,0-1 0 0 0,12 1 1 0 0,-5-1-617 0 0,0-1 0 0 0,0 0 0 0 0,27-3 0 0 0,-28 0-1063 0 0,1-1 0 0 0,-1-1 0 0 0,22-7 0 0 0,-9-2-5008 0 0,-15 5 3843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76 548 0 0,'-23'1'1262'0'0,"8"-1"1213"0"0,-1 0 0 0 0,-18-3 6874 0 0,34 3-9134 0 0,1-1 1 0 0,-1 0-1 0 0,1 0 1 0 0,-1 1-1 0 0,1-1 1 0 0,-1 0-1 0 0,1 0 1 0 0,-1 1-1 0 0,1-1 1 0 0,-1 1-1 0 0,1-1 1 0 0,0 0-1 0 0,-1 1 1 0 0,1-1-1 0 0,0 1 1 0 0,0-1-1 0 0,-1 1 1 0 0,1 0-1 0 0,0-1 1 0 0,0 1-1 0 0,0 0 1 0 0,0 0-1 0 0,-1-1 1 0 0,1 1-1 0 0,1 0 1 0 0,33-6 674 0 0,-22 4-42 0 0,56-9 1086 0 0,36-8-546 0 0,-38 0-9153 0 0,-62 16 4595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147 111 408 0 0,'-40'-12'1602'0'0,"-14"-5"2922"0"0,6-3 4291 0 0,48 20-8739 0 0,-1 0 0 0 0,1 0 0 0 0,0 0 0 0 0,0 0-1 0 0,0 0 1 0 0,-1-1 0 0 0,1 1 0 0 0,0 0 0 0 0,0 0 0 0 0,0 0 0 0 0,-1 0 0 0 0,1-1 0 0 0,0 1 0 0 0,0 0 0 0 0,0 0 0 0 0,0 0 0 0 0,0-1 0 0 0,-1 1 0 0 0,1 0 0 0 0,0 0-1 0 0,0-1 1 0 0,0 1 0 0 0,0 0 0 0 0,0 0 0 0 0,0-1 0 0 0,4-5 5326 0 0,5 1-4778 0 0,1 1 1 0 0,-1 0 0 0 0,1 1-1 0 0,0 0 1 0 0,18-3 0 0 0,59-4 1527 0 0,-40 5-1366 0 0,148-3-3442 0 0,-96 7-6689 0 0,-70-1 6360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1724 0 0,'3'0'362'0'0,"0"0"0"0"0,0 0 0 0 0,0 0 0 0 0,0 0 0 0 0,0 1 0 0 0,0-1 0 0 0,0 1 0 0 0,0 0 0 0 0,0 0 0 0 0,0 0 1 0 0,0 1-1 0 0,0-1 0 0 0,-1 1 0 0 0,1-1 0 0 0,0 1 0 0 0,-1 0 0 0 0,0 0 0 0 0,1 0 0 0 0,-1 0 0 0 0,0 0 0 0 0,0 1 0 0 0,0-1 0 0 0,0 1 0 0 0,-1-1 0 0 0,1 1 0 0 0,-1 0 0 0 0,1-1 0 0 0,-1 1 0 0 0,0 0 0 0 0,0 0 0 0 0,0 0 0 0 0,0 0 0 0 0,-1 0 0 0 0,1 0 0 0 0,-1 0 0 0 0,0 0 0 0 0,0 1 0 0 0,0-1 0 0 0,-1 5 0 0 0,-4 21 2185 0 0,0-1 0 0 0,-17 49-1 0 0,12-46-881 0 0,8-26-1311 0 0,-10 32 1755 0 0,11-35-1890 0 0,0 0 1 0 0,0 1 0 0 0,0-1-1 0 0,0 0 1 0 0,-1 0 0 0 0,1 1-1 0 0,-1-1 1 0 0,1 0 0 0 0,-1 0-1 0 0,0-1 1 0 0,-3 4 909 0 0,5-5-1115 0 0,0-1 1 0 0,0 1-1 0 0,-1 0 1 0 0,1 0-1 0 0,0 0 1 0 0,0-1-1 0 0,0 1 1 0 0,0 0-1 0 0,0 0 1 0 0,0-1-1 0 0,0 1 1 0 0,0 0-1 0 0,-1 0 1 0 0,1 0-1 0 0,0-1 1 0 0,0 1-1 0 0,0 0 1 0 0,0 0-1 0 0,-1 0 1 0 0,1 0-1 0 0,0-1 1 0 0,0 1-1 0 0,0 0 1 0 0,-1 0-1 0 0,1 0 1 0 0,0 0-1 0 0,0 0 1 0 0,-1 0-1 0 0,1 0 1 0 0,0 0-1 0 0,-1 0 1 0 0,1-1 0 0 0,-1 1 0 0 0,1 0 0 0 0,0 0 0 0 0,-1 0 0 0 0,1 0 0 0 0,-1-1 0 0 0,1 1 0 0 0,0 0 0 0 0,-1 0 0 0 0,1-1-1 0 0,0 1 1 0 0,0 0 0 0 0,-1-1 0 0 0,1 1 0 0 0,0 0 0 0 0,-1-1 0 0 0,1 1 0 0 0,0 0 0 0 0,0-1 0 0 0,0 1 0 0 0,0-1-1 0 0,-1 1 1 0 0,1-1 0 0 0,0 0 17 0 0,0 0-9 0 0,-1 0 0 0 0,1 0-1 0 0,0 0 1 0 0,0-1-1 0 0,0 1 1 0 0,0 0-1 0 0,0 0 1 0 0,0 0 0 0 0,0 0-1 0 0,0 0 1 0 0,0 0-1 0 0,0 0 1 0 0,1-1 0 0 0,-1 1-1 0 0,0 0 1 0 0,2-1-1 0 0,4-5-11 0 0,-6 6-11 0 0,0 1 0 0 0,0 0 0 0 0,1-1 0 0 0,-1 1 0 0 0,0 0 0 0 0,1-1 0 0 0,-1 1 0 0 0,0 0 0 0 0,1-1 0 0 0,-1 1 0 0 0,1 0 0 0 0,-1 0 0 0 0,0-1 0 0 0,1 1 0 0 0,-1 0 0 0 0,1 0 0 0 0,-1 0 0 0 0,1 0 0 0 0,-1 0 0 0 0,1 0 0 0 0,-1 0 0 0 0,1 0 0 0 0,-1 0 0 0 0,1 0 0 0 0,-1 0 0 0 0,0 0 0 0 0,1 0 0 0 0,-1 0 0 0 0,1 0 0 0 0,-1 0 0 0 0,1 0 0 0 0,-1 0 0 0 0,1 1 0 0 0,-1-1 0 0 0,0 0 0 0 0,1 0 0 0 0,-1 1 0 0 0,1-1 0 0 0,-1 0 0 0 0,0 1 0 0 0,1-1 0 0 0,-1 1 0 0 0,10 4 0 0 0,-1 0 0 0 0,-1 1 0 0 0,17 14 0 0 0,8 5 0 0 0,-16-14 0 0 0,0 0 0 0 0,1-2 0 0 0,1 0 0 0 0,-1-1 0 0 0,1-1 0 0 0,34 8 0 0 0,-44-13 0 0 0,1 0 0 0 0,-1-1 0 0 0,1 0 0 0 0,-1-1 0 0 0,1 0 0 0 0,-1-1 0 0 0,1 1 0 0 0,-1-2 0 0 0,0 0 0 0 0,0 0 0 0 0,1 0 0 0 0,-1-1 0 0 0,0-1 0 0 0,-1 1 0 0 0,1-1 0 0 0,12-9 0 0 0,-13 7-16 0 0,-1 0 0 0 0,0 0 0 0 0,0-1 0 0 0,-1 0 0 0 0,0 0 0 0 0,0-1 0 0 0,-1 0 0 0 0,1 0 0 0 0,-2 0 1 0 0,1-1-1 0 0,-1 1 0 0 0,-1-1 0 0 0,1 0 0 0 0,-1 0 0 0 0,2-16 0 0 0,-3 18-6 0 0,-1 1-1 0 0,0-1 1 0 0,-1 0 0 0 0,0 0-1 0 0,0 1 1 0 0,0-1 0 0 0,-1 0 0 0 0,0 0-1 0 0,0 1 1 0 0,0-1 0 0 0,-1 1 0 0 0,0-1-1 0 0,-1 1 1 0 0,1 0 0 0 0,-1 0-1 0 0,-1 0 1 0 0,1 0 0 0 0,-1 0 0 0 0,0 1-1 0 0,0-1 1 0 0,0 1 0 0 0,-9-8 0 0 0,-18-7-1913 0 0,9 14-3216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1 346 112 0 0,'21'-5'3749'0'0,"-19"4"-2082"0"0,4 3 16 0 0,2 2-1007 0 0,0 0 1 0 0,0 0-1 0 0,-1 1 0 0 0,1 0 1 0 0,-1 0-1 0 0,0 1 1 0 0,-1 0-1 0 0,1 0 0 0 0,-1 0 1 0 0,10 15-1 0 0,-4-2 233 0 0,-1 1-1 0 0,-1 1 1 0 0,-1 0-1 0 0,11 37 1 0 0,-12-33-1681 0 0,8 14-5509 0 0</inkml:trace>
  <inkml:trace contextRef="#ctx0" brushRef="#br0" timeOffset="1">151 348 996 0 0,'-20'-67'2503'0'0,"-42"-157"10320"0"0,61 220-12211 0 0,0 0 1 0 0,1 0 0 0 0,-1 0 0 0 0,1-1 0 0 0,0 1 0 0 0,1-7 0 0 0,-1 10-501 0 0,0 0-1 0 0,0 0 1 0 0,0 0-1 0 0,1 0 0 0 0,-1 0 1 0 0,0 1-1 0 0,1-1 0 0 0,-1 0 1 0 0,1 0-1 0 0,-1 0 0 0 0,1 0 1 0 0,-1 0-1 0 0,1 1 0 0 0,0-1 1 0 0,-1 0-1 0 0,1 0 0 0 0,0 1 1 0 0,0-1-1 0 0,-1 1 0 0 0,1-1 1 0 0,0 1-1 0 0,0-1 0 0 0,0 1 1 0 0,0-1-1 0 0,0 1 0 0 0,0 0 1 0 0,0-1-1 0 0,0 1 0 0 0,0 0 1 0 0,0 0-1 0 0,0 0 1 0 0,0 0-1 0 0,0 0 0 0 0,0 0 1 0 0,0 0-1 0 0,1 0 0 0 0,7 1-322 0 0,0 1 0 0 0,0-1 0 0 0,15 6 0 0 0,54 27-6029 0 0,-51-22 4059 0 0,23 9-473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208 325 60 0 0,'-8'28'2462'0'0,"0"0"0"0"0,-2-1 0 0 0,-22 44 0 0 0,-50 73 7776 0 0,74-131-9074 0 0,4-6-164 0 0,0-1 0 0 0,-1 1 0 0 0,0-1 0 0 0,0 0 0 0 0,-8 6 2829 0 0,9-15-3437 0 0,2 0-293 0 0,0 3-69 0 0,1-1 0 0 0,0 0 0 0 0,-1 0 1 0 0,1 0-1 0 0,0 0 0 0 0,0 0 1 0 0,0 0-1 0 0,0-1 0 0 0,0 1 0 0 0,0 0 1 0 0,0 0-1 0 0,1-1 0 0 0,-1 1 1 0 0,0-1-1 0 0,1 1 0 0 0,-1-1 1 0 0,0-1-1 0 0,2 0 36 0 0,-1 0 0 0 0,1 0 0 0 0,-1-1 0 0 0,1 1 0 0 0,0 0 0 0 0,1 0 0 0 0,-1 0 1 0 0,0 1-1 0 0,1-1 0 0 0,0 0 0 0 0,-1 0 0 0 0,5-4 0 0 0,-5 6-46 0 0,1-1 1 0 0,-1 0-1 0 0,1 1 1 0 0,-1-1-1 0 0,1 1 1 0 0,0 0-1 0 0,0-1 1 0 0,-1 1-1 0 0,1 0 0 0 0,0 0 1 0 0,0 0-1 0 0,0 0 1 0 0,0 0-1 0 0,0 1 1 0 0,1-1-1 0 0,-1 1 0 0 0,0-1 1 0 0,0 1-1 0 0,0 0 1 0 0,0 0-1 0 0,3 0 1 0 0,14 5 17 0 0,0 1 0 0 0,-1 0 0 0 0,0 2 0 0 0,0 0 0 0 0,30 20 0 0 0,13 5 17 0 0,-34-20-55 0 0,-1-1 0 0 0,2-1 0 0 0,0-2 0 0 0,43 10 0 0 0,-63-17 0 0 0,0-1 0 0 0,0-1 0 0 0,0 0 0 0 0,0 0 0 0 0,0 0 0 0 0,-1-1 0 0 0,1 0 0 0 0,0 0 0 0 0,12-5 0 0 0,-15 4 0 0 0,0 0 0 0 0,0-1 0 0 0,-1 1 0 0 0,0-1 0 0 0,1 0 0 0 0,-1 0 0 0 0,0-1 0 0 0,0 1 0 0 0,-1-1 0 0 0,1 0 0 0 0,-1 0 0 0 0,1 0 0 0 0,-1 0 0 0 0,-1-1 0 0 0,1 1 0 0 0,2-6 0 0 0,0-3 0 0 0,0 0 0 0 0,-1 0 0 0 0,-1-1 0 0 0,0 1 0 0 0,-1-1 0 0 0,0 1 0 0 0,-1-1 0 0 0,-2-24 0 0 0,-8-53 0 0 0,-1 34 0 0 0,0 9 0 0 0,-2 0 0 0 0,-19-48 0 0 0,23 75 0 0 0,-1 1 0 0 0,-1 0 0 0 0,-1 0 0 0 0,-1 1 0 0 0,0 0 0 0 0,-28-30 0 0 0,38 46-202 0 0,-1 1 0 0 0,1 0 0 0 0,-1-1 1 0 0,0 1-1 0 0,1 1 0 0 0,-1-1 0 0 0,0 0 0 0 0,-4-1 0 0 0,6 3 99 0 0,0-1 0 0 0,0 1 0 0 0,1 0 0 0 0,-1 0 0 0 0,0-1 0 0 0,0 1 0 0 0,0 0 0 0 0,1 0 0 0 0,-1 0 0 0 0,0 0 0 0 0,0 0 0 0 0,0 0 0 0 0,1 0 0 0 0,-1 0 0 0 0,0 1 0 0 0,0-1 0 0 0,0 0 0 0 0,1 0 0 0 0,-1 1 0 0 0,0-1 0 0 0,0 0 0 0 0,1 1 0 0 0,-1-1 0 0 0,0 1 0 0 0,1-1 0 0 0,-1 1 0 0 0,0-1 0 0 0,1 1 0 0 0,-1-1 0 0 0,1 1 0 0 0,-1 0 1 0 0,1-1-1 0 0,-1 3 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31 516 0 0,'-2'-2'486'0'0,"0"1"0"0"0,1-1 0 0 0,-1 1 0 0 0,0 0 1 0 0,0 0-1 0 0,0 0 0 0 0,0-1 0 0 0,0 2 0 0 0,0-1 0 0 0,0 0 0 0 0,0 0 0 0 0,0 1 0 0 0,0-1 0 0 0,0 1 1 0 0,0 0-1 0 0,0-1 0 0 0,-1 1 0 0 0,1 0 0 0 0,-3 1 0 0 0,4-1-171 0 0,-1 0 1 0 0,1 0-1 0 0,-1 0 1 0 0,1 1-1 0 0,-1-1 1 0 0,1 1-1 0 0,-1-1 0 0 0,1 1 1 0 0,-1 0-1 0 0,1-1 1 0 0,0 1-1 0 0,-1 0 1 0 0,1 0-1 0 0,0 0 0 0 0,0 0 1 0 0,0 0-1 0 0,-1 0 1 0 0,1 0-1 0 0,0 0 0 0 0,1 1 1 0 0,-1-1-1 0 0,0 0 1 0 0,0 1-1 0 0,0-1 1 0 0,1 1-1 0 0,-2 1 0 0 0,3-2-225 0 0,-1-1-1 0 0,0 1 1 0 0,0 0-1 0 0,0-1 1 0 0,1 1 0 0 0,-1-1-1 0 0,0 1 1 0 0,1 0-1 0 0,-1-1 1 0 0,0 1-1 0 0,1-1 1 0 0,-1 1-1 0 0,1-1 1 0 0,-1 1-1 0 0,1-1 1 0 0,-1 1-1 0 0,1-1 1 0 0,-1 0-1 0 0,1 1 1 0 0,-1-1-1 0 0,1 0 1 0 0,0 1-1 0 0,-1-1 1 0 0,1 0-1 0 0,0 0 1 0 0,0 1 0 0 0,17 5 940 0 0,-13-5-794 0 0,-1 0 0 0 0,1 0 1 0 0,0 0-1 0 0,-1-1 0 0 0,1 0 0 0 0,0 0 0 0 0,7-1 0 0 0,-10 1-146 0 0,0-1 1 0 0,0 1-1 0 0,0-1 0 0 0,0 0 0 0 0,0 1 0 0 0,0-1 0 0 0,0 0 0 0 0,0 0 0 0 0,0-1 1 0 0,-1 1-1 0 0,1 0 0 0 0,0 0 0 0 0,-1-1 0 0 0,1 1 0 0 0,-1-1 0 0 0,1 0 0 0 0,-1 1 1 0 0,2-4-1 0 0,-3 3-48 0 0,-1 0 0 0 0,1 0 0 0 0,0 0 0 0 0,-1 0 0 0 0,1 0 0 0 0,-1 0 0 0 0,0-1 0 0 0,0 2 0 0 0,0-1 0 0 0,0 0 0 0 0,0 0 0 0 0,0 0 0 0 0,0 0 0 0 0,-1 1 0 0 0,1-1 0 0 0,0 0 0 0 0,-1 1 0 0 0,-2-3 0 0 0,-2 3-486 0 0,7 24-10235 0 0,5-10 8025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3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10 812 0 0,'-5'-2'755'0'0,"0"0"-1"0"0,0 1 0 0 0,-1 0 1 0 0,1-1-1 0 0,0 2 1 0 0,0-1-1 0 0,-1 0 1 0 0,1 1-1 0 0,-1 0 1 0 0,1 1-1 0 0,0-1 1 0 0,-1 1-1 0 0,-8 2 0 0 0,6-1 157 0 0,0 0-1 0 0,-1 1 0 0 0,1 0 0 0 0,0 0 0 0 0,0 1 0 0 0,1 0 1 0 0,-14 9-1 0 0,20-12-741 0 0,-1-1 1 0 0,1 1 0 0 0,0 0 0 0 0,0 0 0 0 0,1-1-1 0 0,-1 1 1 0 0,0 0 0 0 0,0 0 0 0 0,0 0 0 0 0,1 0-1 0 0,-1 0 1 0 0,0 1 0 0 0,1-1 0 0 0,-1 0-1 0 0,1 0 1 0 0,-1 0 0 0 0,1 0 0 0 0,0 1 0 0 0,-1-1-1 0 0,1 0 1 0 0,0 0 0 0 0,0 3 0 0 0,0-3-46 0 0,1 0 0 0 0,-1 0 1 0 0,1 0-1 0 0,-1 0 0 0 0,1 1 1 0 0,0-1-1 0 0,-1 0 0 0 0,1 0 1 0 0,0 0-1 0 0,0 0 0 0 0,0-1 0 0 0,0 1 1 0 0,0 0-1 0 0,0 0 0 0 0,0 0 1 0 0,0-1-1 0 0,2 2 0 0 0,3 1 164 0 0,-1-1-1 0 0,1 0 1 0 0,0 0-1 0 0,0 0 1 0 0,0-1-1 0 0,0 0 1 0 0,10 1-1 0 0,-15-2-234 0 0,0 0 0 0 0,0 0 0 0 0,0 1 0 0 0,0-1 0 0 0,0 0 0 0 0,0 0-1 0 0,0 0 1 0 0,0 0 0 0 0,0 0 0 0 0,0-1 0 0 0,0 1 0 0 0,0 0-1 0 0,0 0 1 0 0,0-1 0 0 0,-1 1 0 0 0,1 0 0 0 0,0-1 0 0 0,0 1-1 0 0,0-1 1 0 0,0 1 0 0 0,0-1 0 0 0,-1 0 0 0 0,1 1 0 0 0,0-1 0 0 0,-1 0-1 0 0,1 0 1 0 0,0 1 0 0 0,-1-1 0 0 0,1 0 0 0 0,-1 0 0 0 0,1 0-1 0 0,-1 0 1 0 0,0 1 0 0 0,1-3 0 0 0,-1 2 152 0 0,-9-11 159 0 0,6 9-373 0 0,-1 0 0 0 0,1 0 0 0 0,-1 1 0 0 0,0 0 0 0 0,0-1 0 0 0,0 1 0 0 0,0 1 0 0 0,0-1 0 0 0,-8-2 0 0 0,11 4-737 0 0,12 13-8634 0 0,-10-12 8555 0 0,11 6-2342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3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28 107 436 0 0,'-18'-9'4337'0'0,"17"8"-4142"0"0,0 1 0 0 0,1-1 0 0 0,-1 1 0 0 0,0 0 0 0 0,1-1 0 0 0,-1 1 0 0 0,1-1 0 0 0,-1 0 0 0 0,1 1 0 0 0,-1-1-1 0 0,1 1 1 0 0,0-1 0 0 0,-1 0 0 0 0,1 1 0 0 0,0-1 0 0 0,-1 0 0 0 0,1 1 0 0 0,0-1 0 0 0,0 0 0 0 0,-1 1 0 0 0,1-1 0 0 0,0 0 0 0 0,0 0 0 0 0,0 1 0 0 0,0-1 0 0 0,0 0-1 0 0,0 0 1 0 0,0 1 0 0 0,0-1 0 0 0,1 0 0 0 0,-1-1 0 0 0,1 1 35 0 0,0-1-1 0 0,1 0 0 0 0,-1 1 0 0 0,0-1 1 0 0,1 1-1 0 0,-1-1 0 0 0,1 1 1 0 0,0 0-1 0 0,-1 0 0 0 0,1 0 1 0 0,3-2-1 0 0,8-3 396 0 0,0 0 0 0 0,22-5 0 0 0,-33 10-421 0 0,30-8 416 0 0,0 2 1 0 0,0 0-1 0 0,1 2 0 0 0,0 2 0 0 0,0 1 0 0 0,0 1 0 0 0,0 2 1 0 0,0 2-1 0 0,35 6 0 0 0,-64-8-549 0 0,0 0 1 0 0,-1 0-1 0 0,1 0 0 0 0,-1 0 0 0 0,1 0 1 0 0,-1 1-1 0 0,1 0 0 0 0,-1 0 1 0 0,0 0-1 0 0,0 0 0 0 0,0 0 0 0 0,0 0 1 0 0,-1 1-1 0 0,1 0 0 0 0,0-1 1 0 0,-1 1-1 0 0,0 0 0 0 0,3 4 0 0 0,-4-4-4 0 0,0 0-1 0 0,0 1 1 0 0,1-1-1 0 0,-2 0 1 0 0,1 1-1 0 0,0 0 1 0 0,-1-1-1 0 0,0 1 1 0 0,0-1-1 0 0,0 1 1 0 0,0 0-1 0 0,0-1 1 0 0,-1 1-1 0 0,1-1 1 0 0,-1 1-1 0 0,0-1 1 0 0,0 1-1 0 0,-3 5 1 0 0,-3 5 69 0 0,0 0 1 0 0,-1-1-1 0 0,-1 0 1 0 0,0 0 0 0 0,-14 14-1 0 0,-57 53 368 0 0,14-22-141 0 0,-71 72 583 0 0,134-127-869 0 0,0 1-1 0 0,0-1 0 0 0,0 1 0 0 0,0-1 0 0 0,1 1 1 0 0,0 0-1 0 0,-1 0 0 0 0,2 0 0 0 0,-1 0 0 0 0,0 1 0 0 0,-1 6 1 0 0,3-10-49 0 0,0 0 0 0 0,1 0-1 0 0,-1 0 1 0 0,1 0 0 0 0,-1 0 0 0 0,1 0 0 0 0,-1 0 0 0 0,1 0 0 0 0,-1 0 0 0 0,1 0 0 0 0,0-1 0 0 0,-1 1 0 0 0,1 0 0 0 0,0 0 0 0 0,0-1 0 0 0,0 1 0 0 0,-1 0 0 0 0,1-1 0 0 0,0 1 0 0 0,0-1 0 0 0,0 1 0 0 0,0-1 0 0 0,2 1 0 0 0,26 8 338 0 0,-27-8-318 0 0,21 3 138 0 0,0-1 1 0 0,0 0-1 0 0,1-2 1 0 0,24-1-1 0 0,98-13 589 0 0,-84 7-388 0 0,-5-2 232 0 0,-5 0-1328 0 0,-17 6-4000 0 0,-12 6-4434 0 0,-15-4 6150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11 624 0 0,'-5'-11'20851'0'0,"72"20"-16226"0"0,70-2 0 0 0,-50-3-2598 0 0,-66-4-1892 0 0,38-4-1 0 0,4-1-3110 0 0,-50 9-719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3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629 123 432 0 0,'2'-3'579'0'0,"-1"0"0"0"0,0 0 1 0 0,-1 0-1 0 0,1-1 0 0 0,0 1 0 0 0,-1 0 1 0 0,0 0-1 0 0,0 0 0 0 0,0 0 0 0 0,0-1 1 0 0,0 1-1 0 0,0 0 0 0 0,-1 0 0 0 0,0 0 0 0 0,0 0 1 0 0,0 0-1 0 0,0 0 0 0 0,-2-4 0 0 0,1 3-144 0 0,-1 1 0 0 0,1 0-1 0 0,-1-1 1 0 0,0 1-1 0 0,0 0 1 0 0,0 1 0 0 0,-1-1-1 0 0,1 1 1 0 0,-1-1 0 0 0,1 1-1 0 0,-1 0 1 0 0,-5-2-1 0 0,-3-1 89 0 0,-1 1 0 0 0,0 1 0 0 0,0 0 0 0 0,0 0 0 0 0,-1 1 0 0 0,1 1 0 0 0,-25 1 0 0 0,8 2-124 0 0,0 1-1 0 0,0 2 1 0 0,0 1-1 0 0,1 1 1 0 0,0 1-1 0 0,0 2 1 0 0,1 1 0 0 0,1 2-1 0 0,-1 0 1 0 0,2 2-1 0 0,-25 18 1 0 0,43-27-207 0 0,0 0 0 0 0,1 1-1 0 0,0 0 1 0 0,0 0 0 0 0,0 1 0 0 0,1 0 0 0 0,1 0 0 0 0,-1 0 0 0 0,-4 11 0 0 0,8-13-73 0 0,-1-1 0 0 0,1 1 1 0 0,1-1-1 0 0,-1 1 0 0 0,1 0 0 0 0,0 0 1 0 0,0 0-1 0 0,1-1 0 0 0,-1 1 0 0 0,2 0 1 0 0,-1 0-1 0 0,0 0 0 0 0,1 0 0 0 0,0 0 1 0 0,1 0-1 0 0,2 8 0 0 0,1-4-15 0 0,0 0 1 0 0,0 0-1 0 0,1-1 1 0 0,1 0-1 0 0,-1 0 1 0 0,1-1-1 0 0,1 0 0 0 0,0 0 1 0 0,0 0-1 0 0,0-1 1 0 0,1 0-1 0 0,0-1 1 0 0,0 0-1 0 0,1 0 0 0 0,0-1 1 0 0,0-1-1 0 0,13 6 1 0 0,0-2 13 0 0,1-1 0 0 0,-1-1 0 0 0,1-1 0 0 0,0-1 1 0 0,0-2-1 0 0,47 1 0 0 0,-36-4-114 0 0,0-2 0 0 0,35-8 0 0 0,-56 9-11 0 0,-1-2 1 0 0,1 0-1 0 0,-1 0 1 0 0,0-1-1 0 0,0-1 1 0 0,0 0-1 0 0,23-16 1 0 0,-32 19 2 0 0,-1 1 0 0 0,1-1 0 0 0,-1 0 0 0 0,0 0 0 0 0,0-1 0 0 0,0 1 0 0 0,0 0 0 0 0,-1-1 0 0 0,1 0-1 0 0,-1 0 1 0 0,0 0 0 0 0,0 0 0 0 0,-1 0 0 0 0,1 0 0 0 0,-1 0 0 0 0,0 0 0 0 0,0-1 0 0 0,0 1 0 0 0,0 0 0 0 0,-1-1 0 0 0,0 1 0 0 0,0-1 0 0 0,0 1 0 0 0,0 0 0 0 0,-1-1 0 0 0,0 1 0 0 0,0 0 0 0 0,0-1 0 0 0,-3-7-1 0 0,-2 0-29 0 0,0-1 0 0 0,0 1 0 0 0,-2 0 0 0 0,1 1 0 0 0,-2 0 0 0 0,1 0 0 0 0,-1 1 0 0 0,-15-13 0 0 0,0 1-266 0 0,-1 2 0 0 0,-2 1 0 0 0,0 1 1 0 0,-1 1-1 0 0,0 1 0 0 0,-42-16 0 0 0,65 30-31 0 0,1 1-1 0 0,-1-1 1 0 0,0 1 0 0 0,0 0-1 0 0,0 0 1 0 0,0 1-1 0 0,0-1 1 0 0,-10 1 0 0 0,13 1-89 0 0,0-1 0 0 0,-1 1 1 0 0,1-1-1 0 0,0 1 0 0 0,0 0 0 0 0,-1-1 1 0 0,1 1-1 0 0,-4 3 0 0 0,4-3-243 0 0,1 0 1 0 0,-1 1-1 0 0,1-1 0 0 0,-1 0 0 0 0,1 1 0 0 0,0-1 0 0 0,0 1 1 0 0,-1 0-1 0 0,1-1 0 0 0,0 1 0 0 0,-1 3 0 0 0,0 3-1982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3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7917 0 0,'64'20'11201'0'0,"38"12"-3575"0"0,134 51-4426 0 0,-150-49-1482 0 0,-82-32-1296 0 0,-4-2-407 0 0,0 0 0 0 0,0 1 0 0 0,0-1 0 0 0,0 0 0 0 0,1 0 0 0 0,-1 0 0 0 0,0 0 0 0 0,0 0 0 0 0,0 1 0 0 0,0-1 0 0 0,0 0 0 0 0,1 0 0 0 0,-1 0 0 0 0,0 0 0 0 0,0 0 0 0 0,0 0 1 0 0,0 0-1 0 0,1 0 0 0 0,-1 0 0 0 0,0 0 0 0 0,0 0 0 0 0,0 1 0 0 0,0-1 0 0 0,1 0 0 0 0,-1 0 0 0 0,0 0 0 0 0,0 0 0 0 0,0 0 0 0 0,1-1 0 0 0,-1 1 0 0 0,0 0 0 0 0,0 0 0 0 0,0 0 0 0 0,0 0 0 0 0,1 0 1 0 0,-1 0-1 0 0,0 0 0 0 0,0 0 0 0 0,0 0 0 0 0,0 0 0 0 0,0 0 0 0 0,1-1 0 0 0,-1 1 0 0 0,0 0 0 0 0,4-15-9 0 0,-6 9-6 0 0,0 0 0 0 0,0 0 0 0 0,0 0 0 0 0,0 0 0 0 0,-6-7 0 0 0,-7-19 0 0 0,7 9 0 0 0,-7-15 0 0 0,-13-56 0 0 0,25 82 0 0 0,1 0 0 0 0,1 0 0 0 0,-1 0 0 0 0,2 0 0 0 0,0 0 0 0 0,0 0 0 0 0,1 0 0 0 0,1 0 0 0 0,4-18 0 0 0,-3 22 0 0 0,1-1 0 0 0,0 1 0 0 0,0 1 0 0 0,0-1 0 0 0,1 0 0 0 0,1 1 0 0 0,-1 0 0 0 0,1 1 0 0 0,0-1 0 0 0,1 1 0 0 0,0 0 0 0 0,0 0 0 0 0,0 1 0 0 0,0 0 0 0 0,9-4 0 0 0,6-3 0 0 0,0 2 0 0 0,1 0 0 0 0,0 1 0 0 0,30-7 0 0 0,-20 8 0 0 0,0 1 0 0 0,1 2 0 0 0,0 1 0 0 0,0 2 0 0 0,0 1 0 0 0,0 1 0 0 0,0 2 0 0 0,57 11 0 0 0,-83-11 0 0 0,0 0 0 0 0,0 1 0 0 0,0 0 0 0 0,-1 0 0 0 0,1 1 0 0 0,-1-1 0 0 0,0 2 0 0 0,0-1 0 0 0,0 1 0 0 0,9 8 0 0 0,-13-10 0 0 0,0 1 0 0 0,0-1 0 0 0,0 1 0 0 0,0-1 0 0 0,-1 1 0 0 0,1 0 0 0 0,-1 0 0 0 0,0 1 0 0 0,-1-1 0 0 0,1 0 0 0 0,-1 0 0 0 0,1 1 0 0 0,-1-1 0 0 0,-1 1 0 0 0,1-1 0 0 0,-1 1 0 0 0,1 0 0 0 0,-1-1 0 0 0,-1 1 0 0 0,0 6 0 0 0,-4 11 0 0 0,-1 0 0 0 0,0 0 0 0 0,-19 38 0 0 0,17-43 0 0 0,0 1 0 0 0,1 0 0 0 0,2 1 0 0 0,-1 0 0 0 0,2 0 0 0 0,-3 22 0 0 0,8-27 0 0 0,3 4 0 0 0,-1-10 0 0 0,0-2 0 0 0,0-1 0 0 0,1 0 0 0 0,0-1 0 0 0,-1 1 0 0 0,2-1 0 0 0,-1 0 0 0 0,0 0 0 0 0,1 0 0 0 0,0 0 0 0 0,0-1 0 0 0,0 0 0 0 0,0 0 0 0 0,0 0 0 0 0,1-1 0 0 0,-1 1 0 0 0,1-1 0 0 0,9 2 0 0 0,11 1 0 0 0,1 0 0 0 0,44 2 0 0 0,-39-5 0 0 0,54 4 0 0 0,0-5 0 0 0,108-11 0 0 0,-151 0-6411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1 232 576 0 0,'5'-12'795'0'0,"1"0"0"0"0,0 1 0 0 0,0-1 0 0 0,2 1 0 0 0,-1 1 0 0 0,1-1 0 0 0,1 1 1 0 0,0 1-1 0 0,0 0 0 0 0,15-11 0 0 0,-5 5 376 0 0,0 2 1 0 0,1 0 0 0 0,1 1 0 0 0,40-17 0 0 0,-51 25-671 0 0,1 0 1 0 0,0 0-1 0 0,1 1 1 0 0,-1 1-1 0 0,0 0 1 0 0,1 0-1 0 0,14 1 1 0 0,-23 1-411 0 0,0 0-1 0 0,0 0 1 0 0,0 0 0 0 0,0 1-1 0 0,0 0 1 0 0,-1-1-1 0 0,1 1 1 0 0,0 0 0 0 0,-1 0-1 0 0,1 0 1 0 0,0 1 0 0 0,-1-1-1 0 0,1 1 1 0 0,-1-1 0 0 0,0 1-1 0 0,0 0 1 0 0,1 0-1 0 0,-1 0 1 0 0,0 0 0 0 0,-1 0-1 0 0,1 0 1 0 0,0 1 0 0 0,-1-1-1 0 0,1 1 1 0 0,-1-1 0 0 0,0 1-1 0 0,1-1 1 0 0,-1 1 0 0 0,-1 0-1 0 0,1 0 1 0 0,0-1-1 0 0,-1 1 1 0 0,1 0 0 0 0,-1 4-1 0 0,1 3 21 0 0,-1 0 0 0 0,-1 0 0 0 0,0-1 0 0 0,0 1 0 0 0,-1 0 0 0 0,0-1 0 0 0,0 1 0 0 0,-7 15 0 0 0,-38 72 365 0 0,43-90-425 0 0,-42 69 411 0 0,31-53-56 0 0,1 1-1 0 0,1 0 1 0 0,0 1-1 0 0,-11 36 0 0 0,23-60-341 0 0,1 1 0 0 0,-1 0 0 0 0,1 0 0 0 0,0-1 0 0 0,-1 1 0 0 0,1 0-1 0 0,0 0 1 0 0,0 0 0 0 0,0 0 0 0 0,1-1 0 0 0,-1 1 0 0 0,0 0-1 0 0,1 0 1 0 0,-1-1 0 0 0,1 1 0 0 0,0 0 0 0 0,-1-1 0 0 0,1 1 0 0 0,1 2-1 0 0,0-2 26 0 0,0 1-1 0 0,1-1 0 0 0,-1 0 0 0 0,0 0 0 0 0,1 0 1 0 0,-1 0-1 0 0,1-1 0 0 0,-1 1 0 0 0,1-1 0 0 0,4 3 1 0 0,4-1 118 0 0,0 0 0 0 0,-1 0 1 0 0,1-1-1 0 0,0 0 1 0 0,16 0-1 0 0,42-1 464 0 0,104-13 1 0 0,-134 9-3182 0 0,-26 2-1572 0 0,0 1-4076 0 0,-2 0 5334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364 132 112 0 0,'1'-4'397'0'0,"0"0"0"0"0,0 1 1 0 0,0-1-1 0 0,0 0 0 0 0,0 0 0 0 0,-1 0 0 0 0,0 0 0 0 0,0 0 1 0 0,0 0-1 0 0,0 0 0 0 0,0 0 0 0 0,-1 0 0 0 0,0 0 0 0 0,0 0 1 0 0,0 1-1 0 0,0-1 0 0 0,-1 0 0 0 0,1 1 0 0 0,-1-1 0 0 0,0 1 1 0 0,0-1-1 0 0,0 1 0 0 0,-1 0 0 0 0,1 0 0 0 0,-1 0 0 0 0,0 0 1 0 0,-5-5-1 0 0,3 5-118 0 0,1 0 0 0 0,-1 1 1 0 0,1-1-1 0 0,-1 1 0 0 0,0 0 0 0 0,0 0 1 0 0,0 0-1 0 0,0 1 0 0 0,0 0 1 0 0,0 0-1 0 0,-1 0 0 0 0,1 0 0 0 0,0 1 1 0 0,-1 0-1 0 0,1 0 0 0 0,0 0 0 0 0,0 1 1 0 0,-1 0-1 0 0,1 0 0 0 0,-10 4 1 0 0,-1 1 123 0 0,1 1 1 0 0,0 1 0 0 0,0 0 0 0 0,1 1 0 0 0,0 1 0 0 0,1 0 0 0 0,-1 1-1 0 0,2 0 1 0 0,0 1 0 0 0,-11 14 0 0 0,17-19-160 0 0,0 1 0 0 0,1-1 0 0 0,-1 1-1 0 0,2 0 1 0 0,-1 1 0 0 0,1-1 0 0 0,0 1 0 0 0,1 0 0 0 0,0-1 0 0 0,0 2-1 0 0,1-1 1 0 0,0 0 0 0 0,1 0 0 0 0,0 1 0 0 0,1-1 0 0 0,-1 1 0 0 0,2-1-1 0 0,-1 0 1 0 0,4 17 0 0 0,-1-18-124 0 0,0 0-1 0 0,1 0 1 0 0,0-1-1 0 0,0 1 1 0 0,1-1-1 0 0,0 0 1 0 0,0 0 0 0 0,0 0-1 0 0,1-1 1 0 0,0 0-1 0 0,0 0 1 0 0,1-1-1 0 0,0 1 1 0 0,0-1-1 0 0,0-1 1 0 0,0 1 0 0 0,1-1-1 0 0,0-1 1 0 0,0 1-1 0 0,10 2 1 0 0,-9-3-96 0 0,1 0 0 0 0,0 0 0 0 0,0-1 0 0 0,0 0 0 0 0,0-1 0 0 0,0 0 0 0 0,1-1 0 0 0,-1 0 0 0 0,0-1 0 0 0,0 0 0 0 0,1 0 0 0 0,-1-1 0 0 0,0 0 0 0 0,-1-1 0 0 0,1 0 0 0 0,16-8 0 0 0,-21 8-34 0 0,-1-1 1 0 0,1 1-1 0 0,-1-1 1 0 0,0 0-1 0 0,0 0 1 0 0,-1-1-1 0 0,1 1 1 0 0,-1-1-1 0 0,0 1 1 0 0,0-1-1 0 0,-1 0 1 0 0,1 0-1 0 0,-1-1 0 0 0,0 1 1 0 0,0 0-1 0 0,-1-1 1 0 0,0 1-1 0 0,0-1 1 0 0,1-9-1 0 0,-1 4-10 0 0,-1 0 0 0 0,0 1 0 0 0,0-1 0 0 0,-1 0 0 0 0,0 1 0 0 0,-1-1 0 0 0,-1 0 0 0 0,1 1 0 0 0,-7-15 0 0 0,5 18-110 0 0,0 0-1 0 0,0 0 0 0 0,-1 0 0 0 0,0 1 1 0 0,0-1-1 0 0,0 1 0 0 0,-1 0 1 0 0,0 1-1 0 0,0-1 0 0 0,-1 1 1 0 0,-8-5-1 0 0,8 6-651 0 0,0 0 1 0 0,0 0 0 0 0,-1 1-1 0 0,0 0 1 0 0,1 0 0 0 0,-13-2-1 0 0,14 4-3338 0 0,2 2 2876 0 0,2-1 272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0 391 6701 0 0,'54'10'8345'0'0,"-1"2"-3417"0"0,6 2-2782 0 0,0 3 1 0 0,66 29 0 0 0,-101-35-1472 0 0,-13-5 204 0 0,0-1 0 0 0,19 6-1 0 0,-35-16-763 0 0,-17-16-17 0 0,1-1 0 0 0,1-2 0 0 0,1 0 0 0 0,-18-29 0 0 0,31 42-87 0 0,0 1 1 0 0,1-1-1 0 0,0 0 1 0 0,1 0-1 0 0,0 0 1 0 0,0 0-1 0 0,2-1 1 0 0,-1 0-1 0 0,2 1 1 0 0,-1-1-1 0 0,1 0 1 0 0,1 0-1 0 0,0 0 1 0 0,3-18-1 0 0,-1 23-8 0 0,0-1 0 0 0,0 1 0 0 0,1 0 0 0 0,0 0-1 0 0,0 0 1 0 0,0 0 0 0 0,1 1 0 0 0,0-1 0 0 0,0 1 0 0 0,1 0 0 0 0,6-7 0 0 0,-3 5 6 0 0,1 0 0 0 0,1 0 0 0 0,-1 1 0 0 0,1 0 0 0 0,0 1 1 0 0,19-9-1 0 0,-14 8 12 0 0,2 0 1 0 0,-1 2 0 0 0,1 0 0 0 0,0 1 0 0 0,0 0 0 0 0,0 2-1 0 0,0 0 1 0 0,1 0 0 0 0,32 3 0 0 0,-43 0-13 0 0,-1 0 0 0 0,1 0-1 0 0,0 0 1 0 0,-1 1 0 0 0,0 0 0 0 0,1 0 0 0 0,-1 1 0 0 0,0 0 0 0 0,0 0-1 0 0,10 7 1 0 0,-13-7-2 0 0,1 0-1 0 0,-1 0 1 0 0,-1 0-1 0 0,1 0 1 0 0,0 1-1 0 0,-1-1 1 0 0,0 1-1 0 0,0-1 1 0 0,0 1-1 0 0,0 0 1 0 0,0 0-1 0 0,-1 0 1 0 0,0 0-1 0 0,0 0 1 0 0,0 0-1 0 0,0 0 1 0 0,-1 1-1 0 0,1 3 1 0 0,-1 9 24 0 0,-1 0 1 0 0,-1 0 0 0 0,0-1-1 0 0,-7 23 1 0 0,5-23 10 0 0,1 0 0 0 0,0 1 0 0 0,1-1 0 0 0,1 29 0 0 0,1-42-35 0 0,0 1 0 0 0,1-1 0 0 0,-1 1 1 0 0,1-1-1 0 0,0 0 0 0 0,0 0 0 0 0,0 1 1 0 0,0-1-1 0 0,0 0 0 0 0,1 0 0 0 0,0 0 1 0 0,-1 0-1 0 0,1 0 0 0 0,0-1 0 0 0,1 1 1 0 0,-1 0-1 0 0,0-1 0 0 0,6 5 0 0 0,-4-5 4 0 0,0 1 0 0 0,1-1 0 0 0,-1 0 0 0 0,1 0 0 0 0,0 0 0 0 0,0-1-1 0 0,0 0 1 0 0,-1 0 0 0 0,1 0 0 0 0,0 0 0 0 0,9-1 0 0 0,0 0 0 0 0,1-2 0 0 0,-1 1 1 0 0,0-2-1 0 0,0 0 0 0 0,0 0 0 0 0,0-1 0 0 0,0-1 1 0 0,12-7-1 0 0,20-15-198 0 0,-7 4-4186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22 48 0 0,'5'-15'4169'0'0,"-5"15"-3989"0"0,0-1-1 0 0,0 1 1 0 0,0 0-1 0 0,0 0 1 0 0,0-1 0 0 0,-2-2 3054 0 0,1 3-3055 0 0,1-1 1 0 0,0 1 0 0 0,0 0-1 0 0,0 0 1 0 0,-1 0 0 0 0,1 0-1 0 0,-1 0 1 0 0,-12 4 4509 0 0,1 6-5429 0 0,-197 203 7642 0 0,106-123-4558 0 0,-144 97 0 0 0,-120 63 916 0 0,361-246-3547 0 0,-1 1 1 0 0,0 0-1 0 0,-8 9 1 0 0,14-13-342 0 0,8-3-2936 0 0,18-7-537 0 0,28-14 0 0 0,-15 4 1489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1242 13 672 0 0,'-1'0'269'0'0,"1"-1"0"0"0,0 0 1 0 0,-1 0-1 0 0,1 1 0 0 0,0-1 0 0 0,-1 0 1 0 0,1 1-1 0 0,-1-1 0 0 0,1 0 0 0 0,-1 1 0 0 0,0-1 1 0 0,1 1-1 0 0,-1-1 0 0 0,1 1 0 0 0,-1-1 0 0 0,0 1 1 0 0,1-1-1 0 0,-1 1 0 0 0,0 0 0 0 0,0-1 1 0 0,1 1-1 0 0,-1 0 0 0 0,0 0 0 0 0,0-1 0 0 0,-1 1 1 0 0,0 0 136 0 0,-1 0 0 0 0,1 0 0 0 0,-1 0 0 0 0,1 1 0 0 0,-1-1 0 0 0,1 1 0 0 0,0-1 0 0 0,-5 3 0 0 0,-5 2 576 0 0,1 1 1 0 0,-18 12-1 0 0,28-17-862 0 0,-278 211 6993 0 0,146-105-5448 0 0,-212 151 2068 0 0,156-127-2437 0 0,106-76-627 0 0,-23 18 229 0 0,95-63-2511 0 0,27-10-9331 0 0,-2-8 7995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72 150 108 0 0,'2'-8'655'0'0,"1"1"0"0"0,0 0-1 0 0,0 0 1 0 0,1 0 0 0 0,0 0 0 0 0,0 1 0 0 0,0-1-1 0 0,1 1 1 0 0,0 0 0 0 0,1 1 0 0 0,-1-1-1 0 0,1 1 1 0 0,0 0 0 0 0,9-6 0 0 0,-4 4 98 0 0,0 1 1 0 0,0 0-1 0 0,0 0 0 0 0,1 1 1 0 0,0 1-1 0 0,0 0 0 0 0,0 1 1 0 0,16-3-1 0 0,-26 6-643 0 0,0-1-1 0 0,0 1 0 0 0,0-1 1 0 0,0 1-1 0 0,0 0 1 0 0,0 0-1 0 0,0 0 1 0 0,0 0-1 0 0,0 0 0 0 0,0 0 1 0 0,0 1-1 0 0,0-1 1 0 0,0 1-1 0 0,-1-1 1 0 0,1 1-1 0 0,0 0 0 0 0,0 0 1 0 0,0 0-1 0 0,0 0 1 0 0,-1 0-1 0 0,1 0 1 0 0,-1 0-1 0 0,1 0 0 0 0,-1 1 1 0 0,1-1-1 0 0,-1 1 1 0 0,0-1-1 0 0,1 1 1 0 0,-1-1-1 0 0,0 1 0 0 0,0 0 1 0 0,0 0-1 0 0,0 0 1 0 0,-1-1-1 0 0,1 1 0 0 0,0 0 1 0 0,-1 0-1 0 0,1 0 1 0 0,-1 3-1 0 0,1 2 61 0 0,-1 1 0 0 0,0-1-1 0 0,-1 1 1 0 0,0-1 0 0 0,0 0-1 0 0,0 1 1 0 0,-1-1 0 0 0,0 0-1 0 0,-6 13 1 0 0,-6 10 269 0 0,-2 0 0 0 0,-38 55 0 0 0,-52 49 761 0 0,29-40-214 0 0,73-89-891 0 0,-22 32 430 0 0,24-34-429 0 0,0 0 1 0 0,0 0 0 0 0,1 1 0 0 0,-1-1 0 0 0,1 0 0 0 0,0 0 0 0 0,0 1 0 0 0,0-1-1 0 0,-1 7 1 0 0,2-9-59 0 0,1 0 0 0 0,-1 0 0 0 0,0 1 0 0 0,1-1 0 0 0,-1 0 0 0 0,1 0 0 0 0,0 0 0 0 0,-1 0-1 0 0,1 0 1 0 0,0 0 0 0 0,-1 0 0 0 0,1 0 0 0 0,0 0 0 0 0,0 0 0 0 0,0 0 0 0 0,0 0 0 0 0,0 0 0 0 0,0-1 0 0 0,0 1 0 0 0,0 0 0 0 0,0-1-1 0 0,0 1 1 0 0,1-1 0 0 0,-1 0 0 0 0,0 1 0 0 0,0-1 0 0 0,0 0 0 0 0,1 1 0 0 0,-1-1 0 0 0,0 0 0 0 0,2 0 0 0 0,38 1 577 0 0,-41-1-613 0 0,137-18 1192 0 0,-34 2-2067 0 0,-95 15-50 0 0,32-4-3679 0 0,-14-1-2920 0 0,-16 3 4611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557 143 92 0 0,'1'-4'384'0'0,"0"0"1"0"0,0 0-1 0 0,0 0 1 0 0,-1 0-1 0 0,0 0 1 0 0,0 0-1 0 0,0 0 1 0 0,0 0-1 0 0,-1 0 0 0 0,0 0 1 0 0,1 0-1 0 0,-2 0 1 0 0,1 0-1 0 0,0 0 1 0 0,-1 1-1 0 0,1-1 1 0 0,-1 0-1 0 0,0 1 0 0 0,0 0 1 0 0,-5-7-1 0 0,3 6 51 0 0,0-1 0 0 0,0 0 0 0 0,-1 1 0 0 0,1 0-1 0 0,-1 0 1 0 0,0 0 0 0 0,0 1 0 0 0,0 0 0 0 0,0 0-1 0 0,-1 0 1 0 0,1 0 0 0 0,-1 1 0 0 0,-6-2 0 0 0,0 2 5 0 0,-1 1 0 0 0,1 0 0 0 0,0 1 1 0 0,-1 0-1 0 0,1 1 0 0 0,-1 0 0 0 0,1 1 1 0 0,0 0-1 0 0,0 1 0 0 0,-16 6 1 0 0,-1 2 157 0 0,2 0 1 0 0,-1 2 0 0 0,-27 18 0 0 0,31-16 94 0 0,2 1 0 0 0,-36 30 1 0 0,51-40-470 0 0,0 1 0 0 0,1 0 1 0 0,-1 0-1 0 0,1 1 0 0 0,1 0 0 0 0,-1 0 1 0 0,2 0-1 0 0,-1 1 0 0 0,1-1 1 0 0,0 1-1 0 0,-3 10 0 0 0,6-13-78 0 0,1 0-1 0 0,-1 0 1 0 0,1 0-1 0 0,0 0 0 0 0,1 0 1 0 0,-1 0-1 0 0,1 0 1 0 0,0 0-1 0 0,1 0 0 0 0,0-1 1 0 0,-1 1-1 0 0,2 0 1 0 0,-1-1-1 0 0,1 0 0 0 0,0 1 1 0 0,0-1-1 0 0,0 0 1 0 0,1 0-1 0 0,-1-1 0 0 0,8 8 1 0 0,-2-3-18 0 0,0-1-1 0 0,0 0 1 0 0,0 0 0 0 0,1-1 0 0 0,1 0-1 0 0,-1-1 1 0 0,1 0 0 0 0,0-1 0 0 0,13 5-1 0 0,-1-3-68 0 0,-1-2-1 0 0,1 0 0 0 0,1-2 0 0 0,-1 0 0 0 0,1-2 0 0 0,-1 0 0 0 0,1-2 1 0 0,-1 0-1 0 0,0-2 0 0 0,1-1 0 0 0,-1 0 0 0 0,-1-2 0 0 0,1 0 0 0 0,29-14 1 0 0,-47 18-101 0 0,-1 0 1 0 0,1 0-1 0 0,-1-1 1 0 0,1 1-1 0 0,-1-1 1 0 0,0 0 0 0 0,0 0-1 0 0,-1-1 1 0 0,1 1-1 0 0,-1-1 1 0 0,0 0 0 0 0,1 0-1 0 0,-2 0 1 0 0,1 0-1 0 0,0 0 1 0 0,1-6 0 0 0,-3 6 22 0 0,0 0 0 0 0,0 0 0 0 0,0-1 0 0 0,-1 1 1 0 0,0 0-1 0 0,0-1 0 0 0,0 1 0 0 0,0 0 0 0 0,-1-1 0 0 0,1 1 1 0 0,-1 0-1 0 0,0 0 0 0 0,-1 0 0 0 0,1 0 0 0 0,-1 0 1 0 0,1 0-1 0 0,-1 0 0 0 0,-1 0 0 0 0,-2-5 0 0 0,-8-8-12 0 0,0 0-1 0 0,-1 0 0 0 0,0 1 1 0 0,-2 1-1 0 0,0 0 1 0 0,0 1-1 0 0,-1 1 0 0 0,-1 1 1 0 0,-35-19-1 0 0,17 13-630 0 0,-2 1-1 0 0,0 2 1 0 0,-1 2 0 0 0,-52-12 0 0 0,86 24 201 0 0,1 1 0 0 0,0-1 1 0 0,-1 0-1 0 0,1 1 1 0 0,-1 0-1 0 0,-5 1 0 0 0,-12 4-7565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1 459 840 0 0,'107'20'6494'0'0,"-41"-9"-3041"0"0,-1 3 0 0 0,0 2 0 0 0,76 31 0 0 0,-122-39-1856 0 0,32 21 1 0 0,-45-26-1173 0 0,0 1 0 0 0,-1 0 0 0 0,0 1 0 0 0,0 0 0 0 0,0-1 0 0 0,0 1 0 0 0,-1 1 0 0 0,0-1 0 0 0,5 9 1418 0 0,-20-13-1318 0 0,10-1-510 0 0,1 0-1 0 0,-1 0 1 0 0,0 0 0 0 0,1 0-1 0 0,-1 1 1 0 0,0-1 0 0 0,1 0-1 0 0,-1-1 1 0 0,1 1 0 0 0,-1 0-1 0 0,0 0 1 0 0,1 0 0 0 0,-1 0-1 0 0,1 0 1 0 0,-1-1-1 0 0,0 1 1 0 0,1 0 0 0 0,-1 0-1 0 0,1-1 1 0 0,-1 1 0 0 0,1-1-1 0 0,-1 1 1 0 0,1 0 0 0 0,-1-1-1 0 0,0 0 1 0 0,-4-4 28 0 0,0 0 0 0 0,0-1 0 0 0,1 1 0 0 0,0-1 1 0 0,0 0-1 0 0,0 0 0 0 0,1-1 0 0 0,-1 1 0 0 0,2-1 0 0 0,-1 0 0 0 0,1 1 1 0 0,0-1-1 0 0,0 0 0 0 0,1 0 0 0 0,0-1 0 0 0,0 1 0 0 0,0-14 1 0 0,2 2-20 0 0,1 0 1 0 0,1 0 0 0 0,0 1-1 0 0,1-1 1 0 0,10-27 0 0 0,-4 19-8 0 0,1 1 0 0 0,1 0 0 0 0,2 0 0 0 0,0 2 1 0 0,2 0-1 0 0,1 0 0 0 0,25-27 0 0 0,-27 35 19 0 0,1 0-1 0 0,1 0 1 0 0,1 2-1 0 0,0 0 1 0 0,1 2-1 0 0,0 0 1 0 0,1 0-1 0 0,0 2 1 0 0,37-13-1 0 0,-48 20-16 0 0,1 0-1 0 0,-1 1 0 0 0,1 0 0 0 0,-1 1 1 0 0,1 0-1 0 0,-1 0 0 0 0,1 1 0 0 0,0 0 1 0 0,-1 1-1 0 0,1 0 0 0 0,-1 1 0 0 0,15 4 1 0 0,-20-5-12 0 0,1 1 0 0 0,-1 0 0 0 0,0 0 0 0 0,0 0 0 0 0,0 1 0 0 0,0 0 0 0 0,0-1 0 0 0,0 1 0 0 0,-1 1 0 0 0,0-1 0 0 0,1 0 0 0 0,-1 1 0 0 0,-1-1 0 0 0,1 1 0 0 0,0 0 0 0 0,-1 0 0 0 0,0 0 1 0 0,0 1-1 0 0,0-1 0 0 0,0 0 0 0 0,-1 1 0 0 0,1-1 0 0 0,-1 1 0 0 0,-1-1 0 0 0,1 1 0 0 0,0 0 0 0 0,-1 5 0 0 0,0 3-7 0 0,-1-1 0 0 0,0 1 0 0 0,-1-1 0 0 0,-1 0 0 0 0,0 0 0 0 0,0 0 0 0 0,-1 0 0 0 0,-6 12 0 0 0,-5 9 0 0 0,-30 45 0 0 0,-7-2 0 0 0,29-44 0 0 0,-36 65 0 0 0,58-96 0 0 0,0 1 0 0 0,1 0 0 0 0,-1 0 0 0 0,0 0 0 0 0,0-1 0 0 0,1 1 0 0 0,-1 0 0 0 0,1 0 0 0 0,-1 0 0 0 0,1 0 0 0 0,0 0 0 0 0,0 0 0 0 0,0 0 0 0 0,0 0 0 0 0,0 0 0 0 0,1 0 0 0 0,-1 0 0 0 0,1 0 0 0 0,-1 0 0 0 0,1 0 0 0 0,-1 0 0 0 0,1 0 0 0 0,0 0 0 0 0,0 0 0 0 0,0-1 0 0 0,0 1 0 0 0,0 0 0 0 0,3 2 0 0 0,0-1 0 0 0,0 0 0 0 0,0 0 0 0 0,0 0 0 0 0,1-1 0 0 0,-1 0 0 0 0,1 0 0 0 0,-1 0 0 0 0,1 0 0 0 0,0-1 0 0 0,9 2 0 0 0,17 3 0 0 0,1-2 0 0 0,37 1 0 0 0,88-12 0 0 0,-157 7-9 0 0,3 0-2017 0 0,1-1 0 0 0,-1 1 0 0 0,1-1 0 0 0,-1 1 1 0 0,1-1-1 0 0,3-2 0 0 0,-2 0-1158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0 296 0 0,'-45'30'3408'0'0,"21"-5"11214"0"0,27-23-12994 0 0,2 0-1082 0 0,-1-1 1 0 0,1 1-1 0 0,0-1 0 0 0,0 0 1 0 0,-1-1-1 0 0,1 1 0 0 0,0-1 1 0 0,8 0-1 0 0,46-5 1861 0 0,-33 2-1484 0 0,170-14 2835 0 0,-64 13-9003 0 0,-91 5-2490 0 0,-20-1 4481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32 700 0 0,'-15'4'19158'0'0,"23"-1"-18612"0"0,1-1 0 0 0,-1 0 0 0 0,1-1 0 0 0,0 1 0 0 0,-1-2 0 0 0,14 1 0 0 0,63-6 1356 0 0,-50 3-1412 0 0,277-22 3239 0 0,-155 10-1169 0 0,-157 14-2568 0 0,7-1-122 0 0,0 1 0 0 0,-1-1 0 0 0,1 1 0 0 0,0 1 0 0 0,0-1 0 0 0,-1 1 0 0 0,1 0 0 0 0,6 3 0 0 0,-12-4-319 0 0,-1 1 0 0 0,1 0 0 0 0,-1 0-1 0 0,0-1 1 0 0,1 1 0 0 0,-1 0 0 0 0,0 0 0 0 0,0-1 0 0 0,1 1 0 0 0,-1 0 0 0 0,0 0 0 0 0,0 0 0 0 0,0-1-1 0 0,0 1 1 0 0,0 0 0 0 0,0 0 0 0 0,0 0 0 0 0,-1-1 0 0 0,1 1 0 0 0,0 0 0 0 0,0 0 0 0 0,0-1-1 0 0,-1 1 1 0 0,1 0 0 0 0,-1 0 0 0 0,1-1 0 0 0,0 1 0 0 0,-1 0 0 0 0,0 0-473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3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74 328 0 0,'-12'1'2561'0'0,"0"1"0"0"0,0 0-1 0 0,0 1 1 0 0,-14 5 1909 0 0,6 0 2315 0 0,23-8-5023 0 0,38-2 690 0 0,-39 2-2545 0 0,831-91 6913 0 0,-783 87-20797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17 112 0 0,'1'-2'123'0'0,"7"-12"9452"0"0,-8 14-9377 0 0,0 0 1 0 0,0 0-1 0 0,1 0 0 0 0,-1 0 0 0 0,0 0 0 0 0,0-1 0 0 0,1 1 1 0 0,-1 0-1 0 0,0 0 0 0 0,0 0 0 0 0,1 0 0 0 0,-1 1 0 0 0,3 9 453 0 0,-1 1-1 0 0,0 0 0 0 0,-1 0 0 0 0,-1 0 0 0 0,0 12 0 0 0,-6 62 1694 0 0,2-38-1499 0 0,-11 354 3553 0 0,20-296-4568 0 0,0-71-3111 0 0,1 0-4431 0 0,-6-27 5534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39 440 40 0 0,'-1'-2'92'0'0,"-6"-9"662"0"0,1 0 0 0 0,0-1 0 0 0,1 0 0 0 0,-5-13 0 0 0,9 20-456 0 0,0 0 0 0 0,0 0 0 0 0,1 0 0 0 0,0 0 1 0 0,0 1-1 0 0,0-1 0 0 0,0 0 0 0 0,1 0 0 0 0,-1 0 1 0 0,1 0-1 0 0,1 0 0 0 0,-1 1 0 0 0,1-1 1 0 0,2-5-1 0 0,3-4 126 0 0,1 0-1 0 0,1 1 1 0 0,0 0 0 0 0,0 0 0 0 0,1 1-1 0 0,1 0 1 0 0,0 1 0 0 0,1 0-1 0 0,25-17 1 0 0,-5 6 291 0 0,2 2 0 0 0,66-30 0 0 0,-74 39-358 0 0,1 2 0 0 0,-1 0 0 0 0,1 2 1 0 0,1 0-1 0 0,-1 2 0 0 0,1 2 0 0 0,51-2 0 0 0,-62 6-197 0 0,-1 0-1 0 0,1 0 0 0 0,0 2 0 0 0,-1 0 0 0 0,0 1 0 0 0,0 1 1 0 0,0 0-1 0 0,0 1 0 0 0,-1 1 0 0 0,0 0 0 0 0,0 1 0 0 0,-1 1 1 0 0,0 0-1 0 0,17 16 0 0 0,-25-20-67 0 0,0 0 1 0 0,-1 1-1 0 0,0 0 0 0 0,0 0 1 0 0,0 0-1 0 0,-1 1 1 0 0,0 0-1 0 0,-1 0 1 0 0,1 0-1 0 0,-1 0 0 0 0,0 0 1 0 0,-1 1-1 0 0,0-1 1 0 0,0 1-1 0 0,-1-1 0 0 0,1 1 1 0 0,-1 14-1 0 0,-2-10 17 0 0,0 0 1 0 0,-1-1-1 0 0,0 1 0 0 0,0-1 0 0 0,-1 1 1 0 0,-1-1-1 0 0,0 0 0 0 0,-1 0 0 0 0,0-1 1 0 0,0 0-1 0 0,-11 15 0 0 0,6-10-21 0 0,-1 1 0 0 0,-1-2 0 0 0,0 0 0 0 0,-1 0 0 0 0,-1-1 0 0 0,0-1 0 0 0,-1 0 0 0 0,0-1 0 0 0,0 0 1 0 0,-1-2-1 0 0,-1 1 0 0 0,0-2 0 0 0,0-1 0 0 0,0 0 0 0 0,-1-1 0 0 0,0 0 0 0 0,0-2 0 0 0,-1 0 0 0 0,1-1 0 0 0,-36 0 0 0 0,46-2 91 0 0,12 2-85 0 0,26 6-22 0 0,-1-1 46 0 0,1 2 56 0 0,-1 2-1 0 0,0 1 1 0 0,-1 1-1 0 0,-1 1 1 0 0,0 1-1 0 0,40 34 0 0 0,-58-43-21 0 0,-1 1-1 0 0,0 0 1 0 0,-1 0-1 0 0,0 1 1 0 0,0 0-1 0 0,-1 0 1 0 0,0 0-1 0 0,-1 1 1 0 0,8 18-1 0 0,-13-27-398 0 0,3 4-1199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43 400 0 0,'0'-1'262'0'0,"2"-4"1302"0"0,0 0 1 0 0,-1 0-1 0 0,1 0 0 0 0,-1 0 0 0 0,1-11 6282 0 0,3 33-6543 0 0,-3-5-633 0 0,0 0 1 0 0,-1 0-1 0 0,0 0 0 0 0,-1 0 0 0 0,-2 14 0 0 0,1-13-311 0 0,1 1 0 0 0,2 24 0 0 0,6 58 1710 0 0,-6-53-4053 0 0,1-1-7995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89 556 0 0,'-52'-20'7341'0'0,"41"15"505"0"0,13 3-6798 0 0,2-1-685 0 0,0 1 0 0 0,0-1 1 0 0,0 1-1 0 0,1 0 0 0 0,-1 1 0 0 0,0-1 1 0 0,1 1-1 0 0,0-1 0 0 0,5 0 0 0 0,51-4 1592 0 0,-34 3-1423 0 0,143-9 2030 0 0,-60 5-1318 0 0,-52 0-2378 0 0,-20 2-3999 0 0,-35 4 4097 0 0,11 0-6352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23 412 0 0,'1'-23'15311'0'0,"-4"176"-8957"0"0,13 83-2884 0 0,-9-214-3553 0 0,-1-15-547 0 0,0 1 1 0 0,1-1 0 0 0,3 15 0 0 0,-2-17-735 0 0,0 1-1076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47 319 220 0 0,'-11'-3'589'0'0,"-24"-9"6329"0"0,36 12-6790 0 0,1-1 1 0 0,-1 1 0 0 0,0-1 0 0 0,1 1-1 0 0,-1-1 1 0 0,0 1 0 0 0,0-1-1 0 0,1 0 1 0 0,-1 1 0 0 0,0-1-1 0 0,0 0 1 0 0,1-1 0 0 0,3-1 180 0 0,27-13 1624 0 0,41-12 1 0 0,14-7-41 0 0,-81 31-1751 0 0,14-5 300 0 0,0-1 0 0 0,-1 0 0 0 0,-1-2 0 0 0,21-16 0 0 0,-34 24-332 0 0,0-1 0 0 0,0 0 0 0 0,-1 0 0 0 0,0 0 0 0 0,0 0-1 0 0,0-1 1 0 0,-1 1 0 0 0,1-1 0 0 0,-1 0 0 0 0,-1 0 0 0 0,1 0 0 0 0,-1-1 0 0 0,0 1 0 0 0,-1 0 0 0 0,1-1-1 0 0,-1 0 1 0 0,0 1 0 0 0,-1-10 0 0 0,0 13-376 0 0,0-15 1932 0 0,2 29 453 0 0,-1 102 1551 0 0,-2-79-2637 0 0,1 0-1 0 0,9 64 0 0 0,-5-74-683 0 0,-3-14-238 0 0,1-1 0 0 0,0 0 0 0 0,0 0 0 0 0,1 0 0 0 0,5 14 0 0 0,-7-22-231 0 0,-1 0 0 0 0,0-1 0 0 0,1 1 0 0 0,-1 0 0 0 0,0-1 0 0 0,1 1 1 0 0,-1-1-1 0 0,1 1 0 0 0,-1 0 0 0 0,0-1 0 0 0,1 1 0 0 0,0-1 0 0 0,-1 1 1 0 0,1-1-1 0 0,-1 1 0 0 0,1-1 0 0 0,0 0 0 0 0,-1 1 0 0 0,1-1 0 0 0,0 0 1 0 0,-1 0-1 0 0,1 1 0 0 0,0-1 0 0 0,-1 0 0 0 0,1 0 0 0 0,0 0 0 0 0,0 0 1 0 0,-1 0-1 0 0,1 0 0 0 0,1 0 0 0 0,10-5-3436 0 0,-5-1-1952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80 0 0,'-17'2'2713'0'0,"14"-2"-1621"0"0,0 1-1 0 0,-1-1 1 0 0,1 1 0 0 0,0 0 0 0 0,0 0 0 0 0,-1 0-1 0 0,-4 3 2531 0 0,10 9 660 0 0,4-9-3719 0 0,1 0 1 0 0,0-1-1 0 0,1 0 0 0 0,-1 0 0 0 0,0 0 1 0 0,1-1-1 0 0,0 0 0 0 0,0-1 0 0 0,11 2 0 0 0,77 0 1431 0 0,-89-3-1793 0 0,36-1 794 0 0,71-11 0 0 0,-12-9-2802 0 0,-91 18 269 0 0,3-1-1628 0 0,-3 3-3040 0 0,-5 1 3560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12 0 0,'-3'2'553'0'0,"0"0"1"0"0,0 0-1 0 0,1 0 1 0 0,-1 0-1 0 0,1 0 0 0 0,0 1 1 0 0,0-1-1 0 0,0 1 0 0 0,0-1 1 0 0,0 1-1 0 0,0 0 1 0 0,1 0-1 0 0,-2 4 0 0 0,3-7-385 0 0,0 1-1 0 0,0 0 1 0 0,0-1 0 0 0,0 1-1 0 0,0 0 1 0 0,0-1-1 0 0,1 1 1 0 0,-1 0-1 0 0,0-1 1 0 0,1 1-1 0 0,-1 0 1 0 0,0-1-1 0 0,1 1 1 0 0,-1-1-1 0 0,1 1 1 0 0,-1 0 0 0 0,1-1-1 0 0,-1 0 1 0 0,1 1-1 0 0,-1-1 1 0 0,1 1-1 0 0,-1-1 1 0 0,1 1-1 0 0,0-1 1 0 0,0 1-1 0 0,19 8 1778 0 0,-18-9-1595 0 0,8 4 429 0 0,1-1 1 0 0,-1-1-1 0 0,1 0 1 0 0,-1 0-1 0 0,18 0 1 0 0,57-4 1698 0 0,-25-1-1078 0 0,-31 3-924 0 0,15 0 122 0 0,-15 0-3222 0 0,-22 3-614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530 141 772 0 0,'-5'-15'1752'0'0,"4"10"-1261"0"0,0 0 0 0 0,-1 1 0 0 0,0-1 0 0 0,0 1 0 0 0,0-1 0 0 0,0 1 0 0 0,-1 0 0 0 0,1 0 0 0 0,-1 0 0 0 0,0 0 0 0 0,-1 0 0 0 0,-3-3 0 0 0,-4-1 248 0 0,0 0 0 0 0,0 1 0 0 0,-1 1 0 0 0,0 0 0 0 0,0 0 0 0 0,0 1 0 0 0,-1 1 0 0 0,0 0 0 0 0,0 1 0 0 0,-25-4 0 0 0,21 6 125 0 0,-1 0-1 0 0,0 0 0 0 0,-35 5 0 0 0,38-1-113 0 0,-1 0-1 0 0,-19 7 0 0 0,21-5-258 0 0,0 0 0 0 0,0 1 0 0 0,1 1 0 0 0,0 0 0 0 0,-20 15 0 0 0,28-18-251 0 0,0 0 0 0 0,0 0 0 0 0,1 1-1 0 0,-1-1 1 0 0,1 1 0 0 0,0 0 0 0 0,0 1 0 0 0,1-1-1 0 0,0 1 1 0 0,0 0 0 0 0,0-1 0 0 0,0 1 0 0 0,1 1-1 0 0,0-1 1 0 0,-2 11 0 0 0,4-14-159 0 0,0 1 1 0 0,0 0-1 0 0,1-1 1 0 0,-1 1-1 0 0,1 0 1 0 0,-1-1-1 0 0,1 1 0 0 0,1-1 1 0 0,-1 1-1 0 0,0-1 1 0 0,1 0-1 0 0,0 1 1 0 0,-1-1-1 0 0,1 0 1 0 0,0 0-1 0 0,1 0 0 0 0,-1-1 1 0 0,1 1-1 0 0,-1 0 1 0 0,1-1-1 0 0,5 4 1 0 0,3 2 209 0 0,0 0 0 0 0,0-1 0 0 0,0 0 0 0 0,19 7 0 0 0,-8-6-291 0 0,-1 0 0 0 0,1-1 0 0 0,1-2 0 0 0,39 6 0 0 0,-48-10 0 0 0,0 0 0 0 0,0-1 0 0 0,0 0 0 0 0,0-1 0 0 0,0 0 0 0 0,0-2 0 0 0,0 1 0 0 0,-1-2 0 0 0,15-5 0 0 0,-23 7 0 0 0,0 0 0 0 0,1-1 0 0 0,-2 1 0 0 0,1-1 0 0 0,0-1 0 0 0,0 1 0 0 0,-1-1 0 0 0,0 1 0 0 0,0-1 0 0 0,0 0 0 0 0,0-1 0 0 0,-1 1 0 0 0,1-1 0 0 0,-1 0 0 0 0,5-9 0 0 0,-7 10 0 0 0,1-1 0 0 0,-1 1 0 0 0,0 0 0 0 0,0-1 0 0 0,0 1 0 0 0,-1-1 0 0 0,0 0 0 0 0,0 1 0 0 0,0-1 0 0 0,0 1 0 0 0,-1-1 0 0 0,1 1 0 0 0,-1-1 0 0 0,0 1 0 0 0,-1-1 0 0 0,1 1 0 0 0,-1 0 0 0 0,0 0 0 0 0,-4-8 0 0 0,-2 0-73 0 0,-1 0 0 0 0,-1 1 1 0 0,0 0-1 0 0,-1 0 0 0 0,1 1 0 0 0,-2 0 1 0 0,0 1-1 0 0,0 1 0 0 0,0 0 0 0 0,-1 0 1 0 0,0 1-1 0 0,-1 1 0 0 0,-22-8 0 0 0,10 10-3126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6 480 0 0,'-5'-6'7303'0'0,"2"13"-6733"0"0,0-1 1 0 0,1 1-1 0 0,0 0 1 0 0,1 0-1 0 0,-1 0 1 0 0,1 0 0 0 0,1 0-1 0 0,-1 0 1 0 0,2 10-1 0 0,-3 23 802 0 0,-6 35 758 0 0,3 0 0 0 0,4 1 0 0 0,9 77 0 0 0,-4-113-1217 0 0,3 0 1 0 0,1 0-1 0 0,15 42 0 0 0,-21-73-1040 0 0,7 15-423 0 0,0-14-2854 0 0,3-6-4181 0 0,-4-4 4951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97 268 0 0,'1'-3'522'0'0,"0"-1"0"0"0,0 0 0 0 0,-1 0 0 0 0,0 1 0 0 0,1-1 0 0 0,-1 0 0 0 0,-1 0 0 0 0,1 0 0 0 0,0 1 0 0 0,-1-1 0 0 0,0 0 0 0 0,0 0 0 0 0,0 1 0 0 0,0-1 0 0 0,-1 1 0 0 0,1-1 0 0 0,-3-3 0 0 0,2 5-324 0 0,1 1-1 0 0,-1-1 1 0 0,1 1 0 0 0,-1 0 0 0 0,0-1 0 0 0,0 1 0 0 0,1 0 0 0 0,-1 0 0 0 0,0 0 0 0 0,0 0 0 0 0,0 0 0 0 0,-4 0 0 0 0,-24-7 1436 0 0,19 7-1277 0 0,0 0 1 0 0,0 0-1 0 0,0 2 1 0 0,0-1-1 0 0,0 1 1 0 0,0 0-1 0 0,1 1 1 0 0,-1 1-1 0 0,0 0 0 0 0,1 0 1 0 0,0 1-1 0 0,0 0 1 0 0,0 0-1 0 0,0 2 1 0 0,1-1-1 0 0,0 1 1 0 0,0 0-1 0 0,0 1 1 0 0,1 0-1 0 0,0 0 1 0 0,-9 11-1 0 0,-1 2 465 0 0,0 1 1 0 0,-28 46-1 0 0,40-56-595 0 0,0 0 0 0 0,0 1 1 0 0,1-1-1 0 0,1 1 0 0 0,0 1 1 0 0,0-1-1 0 0,1 0 0 0 0,-1 20 1 0 0,3-25-138 0 0,1-1-1 0 0,0 1 1 0 0,0-1 0 0 0,1 1 0 0 0,0-1 0 0 0,0 1 0 0 0,1-1-1 0 0,0 0 1 0 0,0 1 0 0 0,0-1 0 0 0,1 0 0 0 0,0 0-1 0 0,0-1 1 0 0,0 1 0 0 0,6 7 0 0 0,-3-7-18 0 0,0 1 0 0 0,0-1 0 0 0,1-1 0 0 0,0 1 0 0 0,0-1 0 0 0,1 0 0 0 0,-1 0-1 0 0,1-1 1 0 0,0 0 0 0 0,11 3 0 0 0,-1-1-29 0 0,-1-2 1 0 0,0 0-1 0 0,1-1 0 0 0,0 0 0 0 0,0-2 0 0 0,0 0 1 0 0,0-1-1 0 0,0 0 0 0 0,0-2 0 0 0,29-6 0 0 0,-33 5-60 0 0,0-1 0 0 0,-1 0 0 0 0,1-1-1 0 0,-1-1 1 0 0,0 0 0 0 0,21-14-1 0 0,-30 18 12 0 0,-1 0 0 0 0,0-1-1 0 0,0 0 1 0 0,0 0-1 0 0,0 0 1 0 0,0 0-1 0 0,0 0 1 0 0,-1 0-1 0 0,0-1 1 0 0,1 1-1 0 0,-2-1 1 0 0,1 0-1 0 0,0 1 1 0 0,-1-1-1 0 0,1 0 1 0 0,-1 0-1 0 0,0 0 1 0 0,0 0 0 0 0,-1 0-1 0 0,1-1 1 0 0,-1 1-1 0 0,0 0 1 0 0,0 0-1 0 0,0 0 1 0 0,-1 0-1 0 0,1 0 1 0 0,-3-8-1 0 0,-1 3-2 0 0,1 0-1 0 0,-1 0 1 0 0,-1 1-1 0 0,0 0 1 0 0,0-1 0 0 0,0 2-1 0 0,-1-1 1 0 0,-1 1-1 0 0,1 0 1 0 0,-1 0-1 0 0,0 0 1 0 0,0 1-1 0 0,-1 0 1 0 0,-16-9 0 0 0,-7-3-43 0 0,-2 2 0 0 0,-52-20 0 0 0,56 24-449 0 0,-1 1 0 0 0,1 2 1 0 0,-2 1-1 0 0,1 1 0 0 0,-1 2 0 0 0,-39-3 0 0 0,68 8 56 0 0,1 0 0 0 0,-1 0 0 0 0,0 0 0 0 0,0 1 0 0 0,0-1 0 0 0,0 0-1 0 0,0 1 1 0 0,0-1 0 0 0,1 1 0 0 0,-1-1 0 0 0,0 1 0 0 0,0 0 0 0 0,1 0 0 0 0,-1 0 0 0 0,0 0-1 0 0,1 0 1 0 0,-3 3 0 0 0,4 4-4768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6169 0 0,'117'41'10188'0'0,"4"-6"-5662"0"0,-50-16-2646 0 0,0 3 0 0 0,101 47 1 0 0,-127-39-463 0 0,-27-16-289 0 0,-17-13-520 0 0,-3-2-594 0 0,1 1-1 0 0,-1 0 1 0 0,1-1-1 0 0,0 1 1 0 0,-1-1 0 0 0,1 0-1 0 0,-1 1 1 0 0,1-1-1 0 0,0 0 1 0 0,-1 0 0 0 0,1 0-1 0 0,-2-1 1 0 0,0-1 16 0 0,-4-2 3 0 0,0 0-1 0 0,1 0 1 0 0,0-1-1 0 0,0 1 1 0 0,1-1-1 0 0,0-1 1 0 0,0 1-1 0 0,0-1 1 0 0,0 0-1 0 0,-3-8 1 0 0,1-1 3 0 0,0 0-1 0 0,0 0 1 0 0,-5-27 0 0 0,9 30-35 0 0,1 0 0 0 0,0 0 0 0 0,1 0 0 0 0,0 0 0 0 0,1-1 0 0 0,1 1 1 0 0,0 0-1 0 0,1 0 0 0 0,0 0 0 0 0,1 0 0 0 0,0 1 0 0 0,1-1 0 0 0,1 1 0 0 0,0 0 1 0 0,0 0-1 0 0,11-16 0 0 0,-6 13-4 0 0,0 1 0 0 0,1 0 0 0 0,1 1 0 0 0,0 0 1 0 0,1 1-1 0 0,0 1 0 0 0,1 0 0 0 0,1 0 0 0 0,-1 2 0 0 0,1-1 1 0 0,31-12-1 0 0,-24 13 1 0 0,2 1 0 0 0,-1 0 1 0 0,1 2-1 0 0,45-6 0 0 0,-57 11 2 0 0,-1 0 0 0 0,1 0-1 0 0,0 1 1 0 0,0 1 0 0 0,0 0-1 0 0,-1 1 1 0 0,1 0-1 0 0,-1 1 1 0 0,1 0 0 0 0,-1 1-1 0 0,0 0 1 0 0,14 7-1 0 0,-21-8 3 0 0,0-1 0 0 0,-1 1 0 0 0,1 0 0 0 0,-1-1 0 0 0,0 1-1 0 0,0 1 1 0 0,0-1 0 0 0,0 0 0 0 0,-1 1 0 0 0,1 0-1 0 0,-1-1 1 0 0,0 1 0 0 0,0 0 0 0 0,0 0 0 0 0,0 0-1 0 0,-1 0 1 0 0,0 1 0 0 0,0-1 0 0 0,0 0 0 0 0,0 1-1 0 0,-1-1 1 0 0,1 0 0 0 0,-1 1 0 0 0,0-1 0 0 0,-1 1 0 0 0,1-1-1 0 0,-2 5 1 0 0,-2 12 38 0 0,-1-1 0 0 0,-2 1-1 0 0,0-1 1 0 0,-13 27 0 0 0,6-17 28 0 0,-1 2-4 0 0,-10 24 31 0 0,23-51-83 0 0,1-1 0 0 0,0 0 0 0 0,0 1 0 0 0,0-1 0 0 0,0 0 0 0 0,1 1 0 0 0,0-1 0 0 0,-1 1 0 0 0,2-1 1 0 0,0 7-1 0 0,0-7-3 0 0,1 0 0 0 0,-1-1 0 0 0,1 1 0 0 0,0-1 0 0 0,0 1 0 0 0,1-1 0 0 0,-1 0 0 0 0,1 0 0 0 0,-1 0 0 0 0,1 0 0 0 0,0 0 0 0 0,0-1 0 0 0,0 1 0 0 0,1-1 0 0 0,-1 0 0 0 0,1 0 0 0 0,-1 0 0 0 0,1 0 0 0 0,0-1 1 0 0,-1 1-1 0 0,1-1 0 0 0,4 1 0 0 0,9 2 12 0 0,0 0 0 0 0,0-1 1 0 0,30 2-1 0 0,139-3 124 0 0,-146-3-411 0 0,-38 1 70 0 0,1 0-424 0 0,23-1-1790 0 0,-24 1 1519 0 0,5 0-1395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45 200 0 0,'5'-10'1194'0'0,"8"-12"1431"0"0,-13 21-2136 0 0,1 0-1 0 0,-1 0 1 0 0,1 0-1 0 0,-1 0 1 0 0,1 1-1 0 0,0-1 1 0 0,-1 0 0 0 0,1 1-1 0 0,0-1 1 0 0,0 0-1 0 0,-1 1 1 0 0,1-1-1 0 0,0 1 1 0 0,0-1-1 0 0,0 1 1 0 0,0 0-1 0 0,0-1 1 0 0,1 0-1 0 0,-1 2-331 0 0,0-1 1 0 0,0 1-1 0 0,-1 0 0 0 0,1-1 0 0 0,0 1 1 0 0,-1 0-1 0 0,1-1 0 0 0,0 1 0 0 0,-1 0 1 0 0,1 0-1 0 0,-1-1 0 0 0,0 1 0 0 0,1 0 0 0 0,-1 0 1 0 0,1 0-1 0 0,-1 0 0 0 0,0 0 0 0 0,0-1 1 0 0,0 1-1 0 0,1 0 0 0 0,-1 0 0 0 0,0 2 1 0 0,3 23 1910 0 0,-3-25-1930 0 0,2 106 4886 0 0,-3-63-3317 0 0,10 73 0 0 0,17 14-154 0 0,-18-104-5408 0 0,1 0-4325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95 16 0 0,'-50'-8'1436'0'0,"-19"-4"13232"0"0,85 2-11938 0 0,-5 6-2040 0 0,1 0 0 0 0,-1 1 0 0 0,1 0 0 0 0,15-1 1 0 0,-2 0 149 0 0,25-6 124 0 0,157-22 1397 0 0,-181 31-4054 0 0,-15 1-7159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5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1 272 0 0,'-14'9'12113'0'0,"118"-3"-6736"0"0,58-7-2040 0 0,-49-1-1462 0 0,-21-1-123 0 0,-48 1-2216 0 0,-4 1-4218 0 0,-35 2 987 0 0,-2-1 2582 0 0,-1 1 244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5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 0 0,'0'-10'14008'0'0,"9"37"-12369"0"0,-1 0 0 0 0,-2 0 1 0 0,5 37-1 0 0,1 7 73 0 0,-5-37-756 0 0,-1 0 0 0 0,2 58 0 0 0,-8-91-987 0 0,4 19-1047 0 0,-4-17 859 0 0,6 10-3426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5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58 380 0 0,'1'-3'390'0'0,"-1"1"1"0"0,0 0-1 0 0,-1 0 1 0 0,1-1-1 0 0,0 1 1 0 0,-1 0-1 0 0,1 0 1 0 0,-1 0-1 0 0,0-1 0 0 0,1 1 1 0 0,-1 0-1 0 0,0 0 1 0 0,0 0-1 0 0,-1 0 1 0 0,1 0-1 0 0,0 1 0 0 0,-1-1 1 0 0,1 0-1 0 0,-1 1 1 0 0,1-1-1 0 0,-3-1 1 0 0,0 1-20 0 0,1 0 1 0 0,0 1 0 0 0,0-1 0 0 0,-1 1 0 0 0,1 0-1 0 0,-1 0 1 0 0,1 1 0 0 0,-1-1 0 0 0,1 1-1 0 0,-1-1 1 0 0,1 1 0 0 0,-6 1 0 0 0,-2 0 165 0 0,-1 0 1 0 0,1 2 0 0 0,-1-1-1 0 0,1 1 1 0 0,0 1-1 0 0,0 0 1 0 0,-14 8 0 0 0,15-6-172 0 0,-1 1 0 0 0,2 0 0 0 0,-1 0 0 0 0,1 1 0 0 0,0 1 0 0 0,1-1 0 0 0,0 1 0 0 0,-9 13 0 0 0,12-16-188 0 0,1 1-1 0 0,0-1 1 0 0,1 1-1 0 0,-1 0 1 0 0,1 0-1 0 0,1 0 1 0 0,-1 0-1 0 0,1 0 1 0 0,0 1-1 0 0,1-1 0 0 0,0 1 1 0 0,0-1-1 0 0,1 1 1 0 0,0 9-1 0 0,1-11-85 0 0,0 0 0 0 0,0 0 0 0 0,1 0 0 0 0,-1 0 0 0 0,1-1 0 0 0,1 1 0 0 0,-1-1 0 0 0,1 1 0 0 0,0-1 0 0 0,0 0-1 0 0,1 0 1 0 0,-1-1 0 0 0,1 1 0 0 0,0-1 0 0 0,0 1 0 0 0,7 4 0 0 0,-4-5-40 0 0,-1 1 0 0 0,1-1-1 0 0,1 0 1 0 0,-1 0 0 0 0,0-1-1 0 0,1 0 1 0 0,0 0 0 0 0,0-1 0 0 0,0 0-1 0 0,0 0 1 0 0,11 0 0 0 0,-2-1-45 0 0,0-1 0 0 0,0 0 0 0 0,0-2 0 0 0,0 0 0 0 0,-1 0 0 0 0,24-8 0 0 0,-34 9-22 0 0,1-1 0 0 0,-1 0 0 0 0,0-1 0 0 0,0 1 0 0 0,0-1 0 0 0,0 0 0 0 0,0-1-1 0 0,-1 0 1 0 0,1 0 0 0 0,-1 0 0 0 0,0 0 0 0 0,0-1 0 0 0,-1 0 0 0 0,1 0 0 0 0,-1 0 0 0 0,0 0 0 0 0,0-1-1 0 0,5-10 1 0 0,-8 11 7 0 0,0 1-1 0 0,0 0 0 0 0,-1 0 0 0 0,1-1 0 0 0,-1 1 0 0 0,0 0 0 0 0,0-1 1 0 0,-1 1-1 0 0,1-1 0 0 0,-1 1 0 0 0,0 0 0 0 0,0 0 0 0 0,0 0 1 0 0,-1-1-1 0 0,0 1 0 0 0,1 0 0 0 0,-1 1 0 0 0,-1-1 0 0 0,1 0 1 0 0,0 1-1 0 0,-6-6 0 0 0,0-1-16 0 0,0 1 1 0 0,-1 0-1 0 0,0 1 1 0 0,0 0-1 0 0,-1 0 1 0 0,-15-8-1 0 0,-1 1-104 0 0,0 2-1 0 0,-1 1 1 0 0,0 1-1 0 0,-38-9 1 0 0,47 15-370 0 0,0 1 0 0 0,-1 1 0 0 0,1 1 0 0 0,-1 0 0 0 0,0 2 0 0 0,0 0 0 0 0,-34 5 0 0 0,46-4 71 0 0,1 1 1 0 0,0 0 0 0 0,0 0-1 0 0,0 0 1 0 0,-12 7-1 0 0,15-7-115 0 0,1 0 0 0 0,-1 0 0 0 0,0 0 0 0 0,0 0 0 0 0,1 0 0 0 0,0 1 0 0 0,-1-1 0 0 0,1 1 0 0 0,0-1 0 0 0,0 1 0 0 0,0 0-1 0 0,-3 6 1 0 0,2 1-1408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5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61 516 0 0,'6'0'659'0'0,"-1"0"0"0"0,1 1 0 0 0,0 0-1 0 0,-1 0 1 0 0,1 1 0 0 0,-1-1 0 0 0,0 1 0 0 0,0 0 0 0 0,1 1-1 0 0,-1-1 1 0 0,-1 1 0 0 0,1 0 0 0 0,0 0 0 0 0,-1 1 0 0 0,7 5 0 0 0,3 6 793 0 0,0 0 0 0 0,-2 1 0 0 0,12 17 0 0 0,5 7 762 0 0,-6-8-426 0 0,-18-24-1169 0 0,1 0-1 0 0,-1 0 1 0 0,2 0 0 0 0,-1-1 0 0 0,1 0 0 0 0,0 0-1 0 0,0-1 1 0 0,12 8 0 0 0,-18-14-563 0 0,0 1 1 0 0,0-1-1 0 0,0 0 0 0 0,0 1 0 0 0,1-1 1 0 0,-1 0-1 0 0,0 0 0 0 0,0 0 1 0 0,0 0-1 0 0,0 0 0 0 0,1-1 0 0 0,-1 1 1 0 0,0 0-1 0 0,0 0 0 0 0,0-1 0 0 0,0 1 1 0 0,0-1-1 0 0,0 1 0 0 0,0-1 1 0 0,0 1-1 0 0,0-1 0 0 0,0 0 0 0 0,0 1 1 0 0,0-1-1 0 0,0 0 0 0 0,0 0 1 0 0,-1 0-1 0 0,1 0 0 0 0,0 1 0 0 0,-1-1 1 0 0,2-2-1 0 0,17-29 467 0 0,-8 8-451 0 0,-2 0 0 0 0,-1-1 0 0 0,-1 0 0 0 0,-1 0 0 0 0,5-49 0 0 0,-10 71-232 0 0,-1 0 0 0 0,1 0 0 0 0,-1-1 0 0 0,0 1 0 0 0,0 0 0 0 0,0 0 0 0 0,-1 0 0 0 0,1-1 0 0 0,-1 1 0 0 0,0 0 0 0 0,0 0 0 0 0,0 0 0 0 0,0 0 0 0 0,0 0 0 0 0,-1 0 0 0 0,0 0 0 0 0,1 1 0 0 0,-1-1 0 0 0,-3-3 0 0 0,2 4-508 0 0,-1 0 0 0 0,1 0 1 0 0,-1 0-1 0 0,1 1 0 0 0,-1 0 1 0 0,0-1-1 0 0,1 1 0 0 0,-1 1 1 0 0,0-1-1 0 0,0 0 0 0 0,0 1 1 0 0,1 0-1 0 0,-1 0 0 0 0,0 0 1 0 0,-7 2-1 0 0,-16 1-1957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5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80 0 0,'-1'-10'626'0'0,"4"-26"9103"0"0,-2 38-9475 0 0,1 0 0 0 0,0 0 0 0 0,-1 0 0 0 0,1 0-1 0 0,-1 0 1 0 0,1 1 0 0 0,-1-1 0 0 0,0 0 0 0 0,1 4 0 0 0,65 180 5202 0 0,23 96-1895 0 0,-87-273-3460 0 0,65 256 2311 0 0,-49-163-1566 0 0,15 104 1048 0 0,-1-27-630 0 0,-27-152-1409 0 0,-6-25-150 0 0,5 17-1609 0 0,2-15-955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0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45 276 0 0,'0'-4'1603'0'0,"0"1"1"0"0,0-1-1 0 0,-1 1 1 0 0,1-1-1 0 0,-2-5 0 0 0,0 7-1332 0 0,0 1-1 0 0,-1 0 0 0 0,1 0 0 0 0,0 0 1 0 0,-1 1-1 0 0,1-1 0 0 0,-1 1 1 0 0,1-1-1 0 0,-1 1 0 0 0,1 0 0 0 0,-1 0 1 0 0,1 0-1 0 0,-1 0 0 0 0,1 0 1 0 0,-1 0-1 0 0,1 1 0 0 0,-1-1 0 0 0,1 1 1 0 0,0 0-1 0 0,-1 0 0 0 0,-3 2 1 0 0,0 1 67 0 0,0 0 1 0 0,0 0 0 0 0,1 1 0 0 0,0 0 0 0 0,0 0 0 0 0,-8 10-1 0 0,8-9-148 0 0,1 0 0 0 0,-1 0 0 0 0,1 0 0 0 0,1 0 0 0 0,-1 1 0 0 0,1 0 0 0 0,0-1 0 0 0,1 1 0 0 0,0 1 0 0 0,0-1 0 0 0,0 0 0 0 0,1 0-1 0 0,0 1 1 0 0,1-1 0 0 0,-1 9 0 0 0,2-11-126 0 0,0 1-1 0 0,0-1 1 0 0,0 0-1 0 0,0 0 1 0 0,1 0-1 0 0,0 0 1 0 0,0 0-1 0 0,0 0 1 0 0,0-1-1 0 0,1 1 1 0 0,0-1-1 0 0,0 1 1 0 0,0-1-1 0 0,1 0 1 0 0,-1 0-1 0 0,1-1 1 0 0,0 1-1 0 0,0-1 0 0 0,0 0 1 0 0,0 0-1 0 0,1 0 1 0 0,5 3-1 0 0,-6-5-45 0 0,-1 1-1 0 0,0 0 0 0 0,1-1 0 0 0,-1 0 1 0 0,1 0-1 0 0,0 0 0 0 0,0 0 0 0 0,-1-1 1 0 0,1 1-1 0 0,0-1 0 0 0,0 0 0 0 0,-1 0 1 0 0,1 0-1 0 0,0-1 0 0 0,0 1 0 0 0,-1-1 1 0 0,1 0-1 0 0,0 0 0 0 0,-1 0 0 0 0,1-1 1 0 0,-1 1-1 0 0,1-1 0 0 0,-1 0 0 0 0,0 0 1 0 0,4-3-1 0 0,-3 2-3 0 0,-1 0 1 0 0,1-1-1 0 0,-1 1 1 0 0,0-1-1 0 0,0 0 1 0 0,-1 0-1 0 0,1 0 1 0 0,-1 0-1 0 0,0 0 1 0 0,0 0-1 0 0,0 0 1 0 0,0-1-1 0 0,-1 1 1 0 0,0-1-1 0 0,0 0 1 0 0,0 1-1 0 0,-1-1 1 0 0,1 0-1 0 0,-1 1 1 0 0,-1-7-1 0 0,1-1 17 0 0,-2 0-1 0 0,0 1 1 0 0,0-1-1 0 0,-6-14 1 0 0,6 21-31 0 0,0-1 1 0 0,-1 1 0 0 0,1 0 0 0 0,-1 0 0 0 0,-1 0-1 0 0,1 0 1 0 0,-1 1 0 0 0,0-1 0 0 0,0 1 0 0 0,-8-7 0 0 0,4 5-41 0 0,0 0 0 0 0,0 1 1 0 0,0 0-1 0 0,-12-4 1 0 0,-18-2-3052 0 0,36 10 2470 0 0,-5 3-1000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8649 0 0,'21'-73'9958'0'0,"14"-36"-1945"0"0,-34 107-7720 0 0,8-20 828 0 0,-9 21-1007 0 0,0 0 0 0 0,1 0 0 0 0,-1 0 0 0 0,0 0 0 0 0,1 1 0 0 0,-1-1-1 0 0,1 0 1 0 0,-1 0 0 0 0,1 0 0 0 0,0 1 0 0 0,-1-1 0 0 0,1 0 0 0 0,0 1 0 0 0,-1-1 0 0 0,1 1 0 0 0,0-1-1 0 0,0 1 1 0 0,-1-1 0 0 0,2 0 0 0 0,-1 2-43 0 0,1-1 0 0 0,-1 1 0 0 0,0-1 1 0 0,0 1-1 0 0,-1 0 0 0 0,1 0 0 0 0,0-1 0 0 0,0 1 0 0 0,0 0 0 0 0,0 0 0 0 0,-1 0 1 0 0,1 0-1 0 0,0 0 0 0 0,-1 0 0 0 0,1 0 0 0 0,-1 0 0 0 0,1 0 0 0 0,-1 0 0 0 0,1 3 0 0 0,8 22 556 0 0,9 70-1100 0 0,3 8-3348 0 0,-5-35-4756 0 0,-7-42 5236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5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14 176 0 0,'6'-8'1763'0'0,"-6"7"-1619"0"0,0 1 0 0 0,0 0 0 0 0,0 0 0 0 0,0-1 0 0 0,1 1 0 0 0,-1 0 0 0 0,0 0 0 0 0,0-1 0 0 0,0 1 0 0 0,0 0 0 0 0,1 0 0 0 0,-1-1 0 0 0,0 1 0 0 0,0 0 0 0 0,1 0 0 0 0,-1 0 0 0 0,0-1 0 0 0,0 1 0 0 0,1 0 0 0 0,-1 0 0 0 0,0 0 0 0 0,1 0 0 0 0,-1 0 0 0 0,0 0 0 0 0,0 0 0 0 0,1 0 0 0 0,-1 0 0 0 0,0 0 0 0 0,1 0 0 0 0,-1 0 0 0 0,0 0 0 0 0,1 0 0 0 0,7 13 495 0 0,-1 1 0 0 0,-1 0 0 0 0,0 0 0 0 0,-1 1 0 0 0,0 0 0 0 0,4 26 0 0 0,-2-12-53 0 0,61 301 3260 0 0,-56-239-2058 0 0,0 160 0 0 0,0 184 1241 0 0,-12-418-2954 0 0,0-14-194 0 0,-1 0-1 0 0,1 1 1 0 0,1-1-1 0 0,-1 0 0 0 0,0 1 1 0 0,1-1-1 0 0,-1 0 1 0 0,1 0-1 0 0,2 6 1 0 0,-1-5-1371 0 0,9 13-486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5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18 154 380 0 0,'-17'-3'11179'0'0,"42"-2"-8555"0"0,50-5-1624 0 0,802-54 7437 0 0,-651 50-7286 0 0,400-22 1226 0 0,-519 30-2079 0 0,92-8-1722 0 0,-195 13 528 0 0,14 0-1146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5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234 698 404 0 0,'-1'0'337'0'0,"0"-1"0"0"0,0 1 0 0 0,-1-1 0 0 0,1 1 0 0 0,0-1 0 0 0,0 0 0 0 0,1 1 0 0 0,-1-1 0 0 0,0 0 0 0 0,0 0 0 0 0,0 1 0 0 0,0-1 0 0 0,1 0 0 0 0,-1 0 0 0 0,0 0 0 0 0,1 0 0 0 0,-1 0 0 0 0,1 0 0 0 0,-1 0 0 0 0,1-1 0 0 0,-1 1 0 0 0,1-1 0 0 0,1 1-52 0 0,0 0 0 0 0,0 0 1 0 0,0 0-1 0 0,0 0 0 0 0,1 0 0 0 0,-1 0 1 0 0,0 0-1 0 0,1 0 0 0 0,-1 1 1 0 0,1-1-1 0 0,-1 1 0 0 0,1-1 1 0 0,-1 1-1 0 0,1-1 0 0 0,-1 1 0 0 0,1 0 1 0 0,-1 0-1 0 0,3 0 0 0 0,97-13 4235 0 0,-23 5-1648 0 0,-76 7-2250 0 0,-2 1-615 0 0,0 0 0 0 0,0 0 0 0 0,0 0 1 0 0,-1 0-1 0 0,1 0 0 0 0,0 0 0 0 0,0 0 0 0 0,0 0 1 0 0,0 0-1 0 0,0 0 0 0 0,0-1 0 0 0,-1 1 1 0 0,1 0-1 0 0,0 0 0 0 0,0 0 0 0 0,0 0 1 0 0,0 0-1 0 0,0 0 0 0 0,0-1 0 0 0,0 1 0 0 0,0 0 1 0 0,0 0-1 0 0,0 0 0 0 0,0 0 0 0 0,0 0 1 0 0,0-1-1 0 0,0 1 0 0 0,0 0 0 0 0,0 0 0 0 0,0 0 1 0 0,0 0-1 0 0,0-1 0 0 0,0 1 0 0 0,0 0 1 0 0,0 0-1 0 0,0 0 0 0 0,0 0 0 0 0,0 0 1 0 0,0-1-1 0 0,0 1 0 0 0,0 0 0 0 0,0 0 0 0 0,0 0 1 0 0,1 0-1 0 0,-1 0 0 0 0,0 0 0 0 0,0-1 1 0 0,0 1-1 0 0,0 0 0 0 0,0 0 0 0 0,0 0 1 0 0,0 0-1 0 0,1 0 0 0 0,-1 0 0 0 0,0 0 0 0 0,0 0 1 0 0,0 0-1 0 0,0 0 0 0 0,0 0 0 0 0,1 0 1 0 0,-1 0-1 0 0,0 0 0 0 0,0 0 0 0 0,0 0 0 0 0,0 0 1 0 0,1 0-1 0 0,-1 0 0 0 0,0 0 0 0 0,0 0 1 0 0,-306-48-318 0 0,271 43 272 0 0,22 4 10 0 0,4 0 17 0 0,0 0 0 0 0,0-1 0 0 0,0 1 0 0 0,0-2 1 0 0,0 1-1 0 0,-8-5 0 0 0,16 6 27 0 0,15-7 42 0 0,2 2-2 0 0,1 2 0 0 0,0 0 0 0 0,0 1 1 0 0,0 0-1 0 0,26 1 0 0 0,3-2 57 0 0,285-19 1405 0 0,-463 5-978 0 0,59 10-615 0 0,42 5-61 0 0,-58-12 0 0 0,89 15 124 0 0,-1 0 1 0 0,0 0-1 0 0,0 0 0 0 0,0 0 0 0 0,0 0 1 0 0,1 0-1 0 0,-1-1 0 0 0,0 1 0 0 0,0 0 1 0 0,0-1-1 0 0,1 1 0 0 0,-1 0 0 0 0,0-1 1 0 0,0 1-1 0 0,1-1 0 0 0,-1 1 0 0 0,0-1 1 0 0,1 0-1 0 0,-1 1 0 0 0,1-1 0 0 0,-2-1 1 0 0,3 2 9 0 0,0-1 0 0 0,-1 1-1 0 0,1-1 1 0 0,0 1 0 0 0,0-1 0 0 0,-1 1 0 0 0,1-1 0 0 0,0 1 0 0 0,0 0 0 0 0,0-1 0 0 0,-1 1 0 0 0,1 0 0 0 0,0 0 0 0 0,0 0 0 0 0,0 0 0 0 0,1 0 0 0 0,49-5 75 0 0,168 7 763 0 0,-217-2-113 0 0,-8-4-607 0 0,-22-13 90 0 0,-46-22 0 0 0,44 25-72 0 0,1-1 0 0 0,-42-29 1 0 0,63 38-102 0 0,-9-7 168 0 0,0 0 0 0 0,0-2 0 0 0,1 0 0 0 0,-25-30 0 0 0,34 34-52 0 0,0 1 1 0 0,1-1-1 0 0,0 0 1 0 0,0-1-1 0 0,2 1 0 0 0,-1-1 1 0 0,1 0-1 0 0,-2-15 1 0 0,6 25-120 0 0,0 0-23 0 0,0 1 0 0 0,0-1-1 0 0,0 0 1 0 0,0 0 0 0 0,0 0-1 0 0,-1 1 1 0 0,1-1 0 0 0,-1 0-1 0 0,1 1 1 0 0,-1-1 0 0 0,1 0-1 0 0,-1 1 1 0 0,-1-3 0 0 0,-6-22 90 0 0,5 10-97 0 0,3 16-6 0 0,0-1 0 0 0,-1 0 0 0 0,1 1 0 0 0,0-1 0 0 0,0 0 0 0 0,0 0 0 0 0,-1 1 0 0 0,1-1 0 0 0,0 0 0 0 0,0 0 0 0 0,0 0 0 0 0,0 1 0 0 0,0-1 0 0 0,1 0 0 0 0,-1 0 0 0 0,0 1 0 0 0,0-1 0 0 0,0 0 0 0 0,1 0 0 0 0,-1 1 0 0 0,0-1 0 0 0,1 0 0 0 0,0 0 0 0 0,0-1-13 0 0,2 2 5 0 0,35 1-1 0 0,50 7 1 0 0,-16 0 10 0 0,43 0 4 0 0,231 9 41 0 0,61 2 23 0 0,-261-9-48 0 0,21 0 0 0 0,10-3 8 0 0,-38-1-1 0 0,37-5 3 0 0,127 6 29 0 0,-126-4 1 0 0,-86-4-35 0 0,-66 5-371 0 0,-17 1-529 0 0,-8-4 852 0 0,0-1 1 0 0,0 0 0 0 0,0 0 0 0 0,1 0 0 0 0,-1 0-1 0 0,0 0 1 0 0,0 1 0 0 0,0-1 0 0 0,0 0 0 0 0,0 0-1 0 0,0 0 1 0 0,0 0 0 0 0,0 1 0 0 0,0-1 0 0 0,0 0-1 0 0,0 0 1 0 0,0 0 0 0 0,0 0 0 0 0,0 1 0 0 0,0-1-1 0 0,0 0 1 0 0,0 0 0 0 0,-1 0 0 0 0,1 0 0 0 0,0 1-1 0 0,0-1 1 0 0,0 0 0 0 0,0 0 0 0 0,0 0 0 0 0,0 0-1 0 0,0 0 1 0 0,0 0 0 0 0,-1 1 0 0 0,1-1 0 0 0,0 0-1 0 0,0 0 1 0 0,0 0 0 0 0,0 0 0 0 0,0 0 0 0 0,-1 0-1 0 0,0 1-606 0 0,-2 8-3506 0 0,0-1-1135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49 264 0 0,'0'0'414'0'0,"7"-32"7736"0"0,-5 15 1773 0 0,1 24-9608 0 0,0-1 0 0 0,0 0 1 0 0,-1 1-1 0 0,4 13 0 0 0,5 17 691 0 0,40 112 806 0 0,-39-108-1531 0 0,20 76 1249 0 0,23 174 0 0 0,-45-228-1026 0 0,7 20 363 0 0,-17-82-891 0 0,0 0-1 0 0,-1 0 0 0 0,1 0 1 0 0,-1 0-1 0 0,1 0 1 0 0,-1 0-1 0 0,1 0 0 0 0,-1 0 1 0 0,1 0-1 0 0,-1 0 0 0 0,0 0 1 0 0,0 0-1 0 0,1 0 1 0 0,-1 0-1 0 0,0-1 0 0 0,0 1 1 0 0,0 0-1 0 0,0 0 1 0 0,-2 0-1 0 0,-21 14-349 0 0,-84 36-133 0 0,59-29 253 0 0,-67 40 0 0 0,114-61 255 0 0,1 0 1 0 0,0 0-1 0 0,-1 0 1 0 0,1 0-1 0 0,-1 0 1 0 0,1 0-1 0 0,0 1 1 0 0,0-1-1 0 0,0 1 1 0 0,0-1-1 0 0,0 1 1 0 0,0-1 0 0 0,-1 3-1 0 0,3-2 12 0 0,1-1 1 0 0,-1 0-1 0 0,1 0 0 0 0,0 0 0 0 0,-1 0 1 0 0,1 0-1 0 0,0 0 0 0 0,3 0 0 0 0,-5-1-10 0 0,16 5 45 0 0,0-1 0 0 0,0-1 0 0 0,1-1 0 0 0,-1-1 0 0 0,1 0 0 0 0,25-2 0 0 0,-9 0 29 0 0,207-5 447 0 0,190 7 357 0 0,-416 0-840 0 0,-9-1-20 0 0,-1 0 0 0 0,1 0 0 0 0,0 0 0 0 0,0 1 0 0 0,-1 0-1 0 0,1-1 1 0 0,-1 2 0 0 0,1-1 0 0 0,0 1 0 0 0,-1-1 0 0 0,0 1-1 0 0,7 4 1 0 0,-10-5-14 0 0,-1 0-1 0 0,1-1 0 0 0,-1 1 0 0 0,1 0 1 0 0,-1 0-1 0 0,0-1 0 0 0,1 1 1 0 0,-1 0-1 0 0,0 0 0 0 0,0-1 1 0 0,1 1-1 0 0,-1 0 0 0 0,0 0 1 0 0,0 0-1 0 0,0-1 0 0 0,0 1 0 0 0,0 0 1 0 0,0 0-1 0 0,0 0 0 0 0,0-1 1 0 0,-1 1-1 0 0,1 0 0 0 0,0 0 1 0 0,0 0-1 0 0,-1-1 0 0 0,1 1 0 0 0,0 0 1 0 0,-1 0-1 0 0,1-1 0 0 0,-1 1 1 0 0,1 0-1 0 0,-1-1 0 0 0,0 2 1 0 0,-21 18 67 0 0,-12 3-20 0 0,0-2 1 0 0,-71 32-1 0 0,-81 18 0 0 0,108-42-35 0 0,12-6-1 0 0,-68 28-103 0 0,128-46-18 0 0,8-1 41 0 0,19 0 26 0 0,34-2 41 0 0,56-5 16 0 0,-56 0 25 0 0,1 3-1 0 0,68 7 1 0 0,-116-6-5 0 0,0 0 1 0 0,0 1 0 0 0,0 0-1 0 0,0 0 1 0 0,0 1-1 0 0,10 4 1 0 0,-16-5-11 0 0,0-1 1 0 0,0 1-1 0 0,1 0 0 0 0,-1-1 0 0 0,0 1 0 0 0,0 0 1 0 0,0 0-1 0 0,-1 0 0 0 0,1 1 0 0 0,0-1 1 0 0,-1 0-1 0 0,0 1 0 0 0,1-1 0 0 0,-1 1 0 0 0,0-1 1 0 0,0 1-1 0 0,0-1 0 0 0,-1 1 0 0 0,1 0 1 0 0,-1-1-1 0 0,1 1 0 0 0,-1 0 0 0 0,0 5 0 0 0,41 1052 3027 0 0,-36-965-3058 0 0,12 149 0 0 0,45 189 0 0 0,-62-431 0 0 0,1 0 0 0 0,0 0 0 0 0,-1 0 0 0 0,0 0 0 0 0,0 1 0 0 0,1-1 0 0 0,-1 0 0 0 0,0 0 0 0 0,-1 0 0 0 0,1 4 0 0 0,0 2 0 0 0,9 22 0 0 0,-3-20-1233 0 0,-4-14-1681 0 0,5-25-5379 0 0,-4 5 4808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23 378 316 0 0,'-22'-25'9096'0'0,"23"23"-8825"0"0,1 0 0 0 0,0 0 0 0 0,0 1-1 0 0,0-1 1 0 0,0 1 0 0 0,0-1 0 0 0,0 1 0 0 0,0 0 0 0 0,0 0-1 0 0,4-2 1 0 0,31-7 1142 0 0,0 1 1 0 0,61-6-1 0 0,-41 7-627 0 0,108-11 473 0 0,-33 5-517 0 0,382-59 1295 0 0,-200 25-1157 0 0,-135 19-374 0 0,114-20 224 0 0,77-10 1203 0 0,-369 58-1913 0 0,0 1-1 0 0,0 0 1 0 0,-1 0-1 0 0,1 0 1 0 0,0-1-1 0 0,-1 1 1 0 0,1 0-1 0 0,0 0 1 0 0,0 0-1 0 0,-1 0 1 0 0,1 0-1 0 0,0 0 1 0 0,0 0-1 0 0,-1 0 1 0 0,1 1-1 0 0,0-1 1 0 0,-1 0-1 0 0,1 0 1 0 0,0 1-1 0 0,0-1 0 0 0,-1 0 1 0 0,1 1-1 0 0,-1-1 1 0 0,1 1-1 0 0,0-1 1 0 0,-1 1-1 0 0,1-1 1 0 0,-1 1-1 0 0,1-1 1 0 0,-1 1-1 0 0,1-1 1 0 0,-1 1-1 0 0,0 0 1 0 0,1-1-1 0 0,-1 1 1 0 0,0 0-1 0 0,1-1 1 0 0,-1 1-1 0 0,0 0 1 0 0,0-1-1 0 0,0 1 1 0 0,1 0-1 0 0,-1 0 1 0 0,0 1-1 0 0,0-2 14 0 0,1 5-5 0 0,5 22 4 0 0,-2-1 0 0 0,0 1-1 0 0,-1 31 1 0 0,0-9-15 0 0,7 204 188 0 0,-1-9 128 0 0,0-110-89 0 0,15 146 458 0 0,3-157-158 0 0,-3-20 118 0 0,-24-101-643 0 0,1 0 1 0 0,-1 0-1 0 0,0 0 1 0 0,0 0-1 0 0,1 0 1 0 0,-1 0-1 0 0,0 0 1 0 0,-1 0-1 0 0,1 0 1 0 0,0 0-1 0 0,-2 4 0 0 0,2-5-24 0 0,-1 1 0 0 0,0-1 0 0 0,-1 0 0 0 0,1 0-1 0 0,0 0 1 0 0,0 0 0 0 0,0 0 0 0 0,-1 0 0 0 0,1-1 0 0 0,0 1-1 0 0,-1 0 1 0 0,1 0 0 0 0,-1-1 0 0 0,1 1 0 0 0,-1-1-1 0 0,1 0 1 0 0,-2 1 0 0 0,-37 8-232 0 0,-43 5-1 0 0,11-3 92 0 0,64-10 130 0 0,-176 38-265 0 0,136-27 112 0 0,-82 33 0 0 0,126-43 153 0 0,-16 8-70 0 0,19-10 83 0 0,1 1-1 0 0,-1-1 1 0 0,1 1-1 0 0,-1-1 0 0 0,1 0 1 0 0,-1 1-1 0 0,1-1 1 0 0,-1 1-1 0 0,1-1 0 0 0,-1 1 1 0 0,1-1-1 0 0,0 1 1 0 0,-1 0-1 0 0,1-1 0 0 0,0 1 1 0 0,0-1-1 0 0,-1 1 1 0 0,1 0-1 0 0,0-1 0 0 0,0 1 1 0 0,0 0-1 0 0,0-1 1 0 0,0 1-1 0 0,0 0 0 0 0,0-1 1 0 0,0 2-1 0 0,4 0-15 0 0,11 4 10 0 0,1-1 1 0 0,0-1-1 0 0,0-1 1 0 0,33 3-1 0 0,73-1 34 0 0,-94-5-10 0 0,190-4 219 0 0,50 1 251 0 0,-233 8-340 0 0,-34-5-134 0 0,-1 1 0 0 0,1-1 1 0 0,0 0-1 0 0,0 1 1 0 0,0-1-1 0 0,0 1 1 0 0,0-1-1 0 0,0 1 0 0 0,-1-1 1 0 0,1 1-1 0 0,0 0 1 0 0,0-1-1 0 0,-1 1 1 0 0,1 0-1 0 0,0-1 0 0 0,-1 1 1 0 0,1 0-1 0 0,-1 0 1 0 0,1 0-1 0 0,-1 0 1 0 0,1 0-1 0 0,-1 0 0 0 0,0 0 1 0 0,0-1-1 0 0,1 1 1 0 0,-1 0-1 0 0,0 0 1 0 0,0 2-1 0 0,0-1-2 0 0,-1-1 0 0 0,1 0 0 0 0,-1 0 0 0 0,0 0-1 0 0,1 0 1 0 0,-1 0 0 0 0,0 0 0 0 0,0 0 0 0 0,0 0 0 0 0,0 0 0 0 0,0 0 0 0 0,0 0 0 0 0,0-1-1 0 0,-2 2 1 0 0,0 0 12 0 0,-17 14 30 0 0,-1-1 0 0 0,-1-1 0 0 0,0-2 0 0 0,-45 19-1 0 0,43-19-25 0 0,-79 32 59 0 0,-41 21-93 0 0,142-65-1 0 0,1 1 0 0 0,-1 0 0 0 0,1 0 1 0 0,-1 0-1 0 0,1 0 0 0 0,-1 0 0 0 0,1 0 0 0 0,0 0 0 0 0,-1 1 0 0 0,1-1 0 0 0,0 0 1 0 0,0 1-1 0 0,0-1 0 0 0,0 1 0 0 0,-1 1 0 0 0,2-2-33 0 0,29 10-53 0 0,6-7 47 0 0,48 1-1 0 0,-58-5 44 0 0,1 1 0 0 0,-1 1 0 0 0,0 2 1 0 0,41 10-1 0 0,-60-12 25 0 0,-1 1 0 0 0,0-1 0 0 0,0 1 0 0 0,0 1 0 0 0,0-1 0 0 0,0 0 0 0 0,-1 1 0 0 0,0 0 0 0 0,0 0 0 0 0,0 1 0 0 0,0-1-1 0 0,0 1 1 0 0,-1 0 0 0 0,0-1 0 0 0,0 2 0 0 0,0-1 0 0 0,-1 0 0 0 0,0 0 0 0 0,2 7 0 0 0,3 11 123 0 0,-1-1 0 0 0,-2 1 0 0 0,4 35-1 0 0,54 409 1199 0 0,-46-388-1024 0 0,4 1 0 0 0,3-2 0 0 0,60 135 0 0 0,-44-132-316 0 0,50 115 0 0 0,-75-156-113 0 0,-14-39-499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1 591 236 0 0,'0'0'149'0'0,"-1"-1"0"0"0,1 1 0 0 0,0 0 0 0 0,0-1 0 0 0,0 1 0 0 0,0-1 0 0 0,0 1 0 0 0,0-1 0 0 0,0 1 0 0 0,0 0 0 0 0,0-1 0 0 0,0 1 0 0 0,0-1 0 0 0,1 1 0 0 0,-1-1 0 0 0,0 1 0 0 0,0 0 0 0 0,0-1 0 0 0,0 1 0 0 0,1-1 0 0 0,-1 1 0 0 0,0 0 0 0 0,0-1 0 0 0,1 1 0 0 0,-1-1 0 0 0,18-5 863 0 0,-1 0 0 0 0,1 1 0 0 0,1 1 0 0 0,-1 1 0 0 0,0 0 0 0 0,21 1 0 0 0,-12-1-456 0 0,427-59 5065 0 0,-376 50-5119 0 0,311-49 2052 0 0,184-30 301 0 0,-329 47-1552 0 0,539-81 1728 0 0,-208 72-1872 0 0,-62 25-279 0 0,-20 8 255 0 0,-465 19-1100 0 0,364-27 1907 0 0,-368 24-2019 0 0,-15 2-219 0 0,-4 1 95 0 0,-3 0-200 0 0,4-7-1630 0 0,-2 2-874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72 0 0,'0'0'1545'0'0,"1"-10"1958"0"0,29 2 1551 0 0,18 1-2073 0 0,-4 2-1364 0 0,185-29 2177 0 0,24-4-1400 0 0,477-88 1440 0 0,-586 103-3052 0 0,-120 19-2012 0 0,-1 0 1 0 0,22-9-1 0 0,-34 9 543 0 0,-1 0 1 0 0,0-1-1 0 0,0 0 0 0 0,-1 0 0 0 0,0-1 0 0 0,10-8 0 0 0,-1-7 522 0 0,-17 20 615 0 0,-3-1-184 0 0,0 0-185 0 0,1 1 0 0 0,-1 0 1 0 0,1 0-1 0 0,-1 0 0 0 0,1 0 0 0 0,-1 1 0 0 0,0-1 0 0 0,1 0 0 0 0,-1 1 0 0 0,0-1 0 0 0,0 1 0 0 0,1-1 0 0 0,-1 1 1 0 0,0 0-1 0 0,0 0 0 0 0,0 0 0 0 0,0 0 0 0 0,0 0 0 0 0,1 0 0 0 0,-1 1 0 0 0,0-1 0 0 0,0 0 0 0 0,-3 2 0 0 0,-8 2 275 0 0,0 0 0 0 0,1 1 0 0 0,-1 1 0 0 0,1 0 0 0 0,0 1 0 0 0,0 0 0 0 0,-13 11 0 0 0,19-13-173 0 0,1-1 1 0 0,0 1 0 0 0,0 1-1 0 0,0-1 1 0 0,0 1 0 0 0,-6 11-1 0 0,9-13-69 0 0,0-1 0 0 0,1 1 1 0 0,-1 0-1 0 0,1-1 0 0 0,0 1 0 0 0,0 0 0 0 0,1 0 0 0 0,-1 0 0 0 0,1-1 0 0 0,-1 1 0 0 0,1 0 0 0 0,0 0 0 0 0,1 6 0 0 0,0-7-47 0 0,1 0-1 0 0,-1 1 1 0 0,0-1-1 0 0,1 0 1 0 0,0 0-1 0 0,-1 0 1 0 0,1 0-1 0 0,0 0 1 0 0,1 0-1 0 0,-1-1 1 0 0,0 1 0 0 0,1-1-1 0 0,0 1 1 0 0,-1-1-1 0 0,1 0 1 0 0,0 0-1 0 0,0 0 1 0 0,6 2-1 0 0,-1 1 44 0 0,1-2 0 0 0,0 1 1 0 0,1-1-1 0 0,-1 0 0 0 0,15 2 0 0 0,-13-3 16 0 0,1-1-1 0 0,0-1 1 0 0,0 0 0 0 0,23-3-1 0 0,-32 3-101 0 0,0 0 0 0 0,0-1 0 0 0,1 1 0 0 0,-1-1 0 0 0,0 0 0 0 0,0 0 0 0 0,-1 0 0 0 0,1 0-1 0 0,0 0 1 0 0,0-1 0 0 0,0 0 0 0 0,-1 1 0 0 0,1-1 0 0 0,-1 0 0 0 0,1 0 0 0 0,-1 0 0 0 0,0 0 0 0 0,0-1 0 0 0,0 1 0 0 0,0-1-1 0 0,0 1 1 0 0,-1-1 0 0 0,3-3 0 0 0,-4 4-22 0 0,0 1 0 0 0,1-1-1 0 0,-1 1 1 0 0,0-1 0 0 0,0 0-1 0 0,0 1 1 0 0,0-1 0 0 0,0 1 0 0 0,0-1-1 0 0,-1 1 1 0 0,1-1 0 0 0,-1 0-1 0 0,1 1 1 0 0,-1-1 0 0 0,1 1-1 0 0,-1 0 1 0 0,0-1 0 0 0,0 1-1 0 0,1-1 1 0 0,-1 1 0 0 0,0 0 0 0 0,0 0-1 0 0,-1 0 1 0 0,1-1 0 0 0,0 1-1 0 0,0 0 1 0 0,0 0 0 0 0,-1 1-1 0 0,1-1 1 0 0,0 0 0 0 0,-1 0-1 0 0,1 1 1 0 0,-1-1 0 0 0,-2 0 0 0 0,0-1-117 0 0,0 1 0 0 0,0 0 0 0 0,0-1 0 0 0,0 2 1 0 0,0-1-1 0 0,-1 0 0 0 0,1 1 0 0 0,0 0 1 0 0,-1 0-1 0 0,1 0 0 0 0,0 1 0 0 0,-5 0 0 0 0,2 1-208 0 0,1 1 0 0 0,0-1 0 0 0,-1 1 0 0 0,1 0 0 0 0,0 1 0 0 0,1 0 0 0 0,-1 0 0 0 0,1 0 0 0 0,-9 8 0 0 0,3 1-2012 0 0,0 0 1 0 0,-17 26-1 0 0,8-5-538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12 283 360 0 0,'-12'13'10761'0'0,"13"-13"-10637"0"0,12 2 4980 0 0,1-3-5733 0 0,196-22 6624 0 0,106-4-2441 0 0,89-24 94 0 0,-298 39-3060 0 0,-33 8-447 0 0,-51 3-143 0 0,1 0-1 0 0,33-7 0 0 0,-53 8 4 0 0,7-3 20 0 0,1 0 0 0 0,19 0 0 0 0,-30 3-19 0 0,-1 0 1 0 0,1 0-1 0 0,-1 0 1 0 0,1 0-1 0 0,-1 0 1 0 0,1 0-1 0 0,-1 0 0 0 0,1 0 1 0 0,0 0-1 0 0,-1 0 1 0 0,1-1-1 0 0,-1 1 0 0 0,1 0 1 0 0,-1 0-1 0 0,1-1 1 0 0,-1 1-1 0 0,1 0 0 0 0,-1 0 1 0 0,0-1-1 0 0,1 1 1 0 0,-1-1-1 0 0,1 1 1 0 0,-1 0-1 0 0,0-1 0 0 0,1 1 1 0 0,-1-1-1 0 0,0 1 1 0 0,1-1-1 0 0,-1 1 0 0 0,0-1 1 0 0,0 1-1 0 0,1-2 1 0 0,-1 2-1 0 0,0-1 1 0 0,-1 0-1 0 0,1 1 1 0 0,0-1-1 0 0,0 0 1 0 0,0 1-1 0 0,0-1 1 0 0,-1 1-1 0 0,1-1 1 0 0,0 0-1 0 0,-1 1 1 0 0,1-1-1 0 0,0 1 1 0 0,-1-1-1 0 0,1 1 1 0 0,-1-1-1 0 0,1 1 0 0 0,-1-1 1 0 0,1 1-1 0 0,-1-1 1 0 0,1 1-1 0 0,-1 0 1 0 0,0-1-1 0 0,1 1 1 0 0,-1 0-1 0 0,1-1 1 0 0,-2 1-1 0 0,-9-4 11 0 0,0 1-1 0 0,1 1 0 0 0,-1 0 1 0 0,0 0-1 0 0,-1 1 0 0 0,1 1 1 0 0,0 0-1 0 0,0 0 0 0 0,-17 3 0 0 0,6 1 21 0 0,1 0-1 0 0,-1 2 0 0 0,1 0 0 0 0,-20 10 0 0 0,35-14-1 0 0,1 1 0 0 0,0-1 0 0 0,-1 2 1 0 0,1-1-1 0 0,0 0 0 0 0,0 1 0 0 0,1 0 1 0 0,-1 0-1 0 0,1 1 0 0 0,-5 5 0 0 0,8-8-4 0 0,0-1 0 0 0,0 1 0 0 0,0 0 0 0 0,0 0-1 0 0,0 0 1 0 0,0-1 0 0 0,1 1 0 0 0,-1 0 0 0 0,1 0 0 0 0,-1 0-1 0 0,1 0 1 0 0,0 0 0 0 0,-1 0 0 0 0,1 0 0 0 0,0 1-1 0 0,1-1 1 0 0,-1 0 0 0 0,0 0 0 0 0,0 0 0 0 0,1 0 0 0 0,0 0-1 0 0,-1-1 1 0 0,1 1 0 0 0,0 0 0 0 0,0 0 0 0 0,0 0-1 0 0,0 0 1 0 0,0-1 0 0 0,0 1 0 0 0,0 0 0 0 0,1-1 0 0 0,-1 1-1 0 0,3 1 1 0 0,0 1 29 0 0,0-1 1 0 0,1 1-1 0 0,-1-1 0 0 0,1 0 0 0 0,0 0 0 0 0,0 0 1 0 0,0-1-1 0 0,0 1 0 0 0,1-1 0 0 0,-1-1 0 0 0,1 1 0 0 0,-1-1 1 0 0,1 0-1 0 0,-1 0 0 0 0,9 0 0 0 0,-2-1 11 0 0,-1-1 0 0 0,0 0 0 0 0,0 0 0 0 0,0-1 0 0 0,0-1 0 0 0,19-6 0 0 0,-27 8-66 0 0,-1 0-1 0 0,0 0 1 0 0,0 0-1 0 0,0-1 0 0 0,0 1 1 0 0,0 0-1 0 0,0-1 1 0 0,0 1-1 0 0,-1-1 0 0 0,1 1 1 0 0,0-1-1 0 0,-1 0 1 0 0,1 0-1 0 0,-1 0 1 0 0,0 0-1 0 0,0 0 0 0 0,0 0 1 0 0,0 0-1 0 0,0 0 1 0 0,1-5-1 0 0,-1 6 0 0 0,-1 0 0 0 0,0 0 0 0 0,0 0 0 0 0,0 0 0 0 0,0 0 0 0 0,0 0 0 0 0,0 0 0 0 0,0 0 0 0 0,0 0 0 0 0,0 0 0 0 0,-1 0 0 0 0,1 0 0 0 0,0 0 0 0 0,-1 0 0 0 0,1 0 0 0 0,-1 1 0 0 0,1-1 0 0 0,-1 0 0 0 0,1 0 0 0 0,-1 0 0 0 0,1 0 0 0 0,-1 1 0 0 0,-1-2 0 0 0,0 0 0 0 0,-1-2-5 0 0,0 0-1 0 0,-1 0 1 0 0,0 1 0 0 0,0-1-1 0 0,0 1 1 0 0,0 0 0 0 0,-1 0-1 0 0,1 0 1 0 0,-6-2 0 0 0,-48-17-137 0 0,23 10 15 0 0,32 10 4 0 0,-5 0-112 0 0,1-2 0 0 0,0 1 0 0 0,0-1 0 0 0,-10-7 1 0 0,15 10 17 0 0,1 0 1 0 0,0 0-1 0 0,-1 0 1 0 0,1 0 0 0 0,0 0-1 0 0,0-1 1 0 0,0 1-1 0 0,0 0 1 0 0,0-1 0 0 0,0 1-1 0 0,0-1 1 0 0,0 1-1 0 0,1-1 1 0 0,-1 1 0 0 0,1-1-1 0 0,-1 0 1 0 0,1 1-1 0 0,-1-1 1 0 0,1 0 0 0 0,0 1-1 0 0,0-1 1 0 0,0 0-1 0 0,0 0 1 0 0,0 1 0 0 0,0-1-1 0 0,0 0 1 0 0,2-3-1 0 0,19-41-7107 0 0,0 6 4281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1 496 0 0,'0'0'1067'0'0,"1"2"190"0"0,13 55 3799 0 0,20 81 2136 0 0,28 67-1661 0 0,-51-173-4868 0 0,-5-12-1006 0 0,1-1-1 0 0,11 21 1 0 0,-7-25-2000 0 0,-4-10-3398 0 0,0-2 3658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44 372 0 0,'-20'1'720'0'0,"-40"4"2809"0"0,46-3-856 0 0,0 0-1 0 0,-16 6 1 0 0,44-11 4258 0 0,16-1-4169 0 0,24-4-1624 0 0,233-37 4012 0 0,-281 44-5286 0 0,0 1 0 0 0,-1 0 0 0 0,1 0 1 0 0,10 1-1 0 0,2 6-3033 0 0,-5 5-5252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9505 0 0,'5'4'12413'0'0,"10"2"-8298"0"0,-10-7-3898 0 0,23-1 696 0 0,0-2 1 0 0,0-1-1 0 0,36-12 1 0 0,-56 14-832 0 0,0 0 0 0 0,0-1 0 0 0,-1 1 0 0 0,1-2 0 0 0,-1 1 0 0 0,1-1 0 0 0,-2 0 0 0 0,1-1 0 0 0,0 1 0 0 0,-1-1 0 0 0,0-1 0 0 0,-1 1 0 0 0,1-1 0 0 0,-1 0 0 0 0,7-12 0 0 0,-6 4-41 0 0,1 0 1 0 0,-2 0 0 0 0,0 0 0 0 0,-1-1 0 0 0,0 0 0 0 0,-1 0 0 0 0,-1 0-1 0 0,0-22 1 0 0,-7 28 35 0 0,5 10-65 0 0,0-1 0 0 0,0 1 0 0 0,0 0 0 0 0,0 0 0 0 0,0 0 0 0 0,0 0 0 0 0,0-1 0 0 0,0 1 0 0 0,0 0 0 0 0,0 0 0 0 0,0 0 0 0 0,0 0 0 0 0,0 0 0 0 0,0 0 0 0 0,-1-1 0 0 0,1 1 0 0 0,0 0 0 0 0,0 0 0 0 0,0 0 0 0 0,0 0 0 0 0,0 0 0 0 0,0 0 0 0 0,-1 0 0 0 0,1 0 1 0 0,0 0-1 0 0,0 0 0 0 0,0-1 0 0 0,0 1 0 0 0,0 0 0 0 0,-1 0 0 0 0,1 0 0 0 0,0 0 0 0 0,0 0 0 0 0,0 0 0 0 0,0 0 0 0 0,0 0 0 0 0,-1 0 0 0 0,1 0 0 0 0,0 0 0 0 0,0 0 0 0 0,0 0 0 0 0,0 1 0 0 0,-1-1 0 0 0,1 0 0 0 0,0 0 0 0 0,0 0 0 0 0,0 0 0 0 0,0 0 0 0 0,0 0 0 0 0,0 0 0 0 0,-1 0 0 0 0,1 0 0 0 0,0 0 0 0 0,0 1 0 0 0,0-1 0 0 0,0 0 0 0 0,0 0 0 0 0,-5 20 68 0 0,0 0 0 0 0,2 1 0 0 0,0-1 1 0 0,1 36-1 0 0,2-38-80 0 0,-2 31 0 0 0,2-1 0 0 0,3 0 0 0 0,13 79 0 0 0,-9-108 0 0 0,-6-18-165 0 0,-1 0 0 0 0,1 1 0 0 0,0-1 0 0 0,0 0 0 0 0,0 0-1 0 0,0 1 1 0 0,0-1 0 0 0,0 0 0 0 0,0 0 0 0 0,0 0 0 0 0,2 1 0 0 0,-1-1-404 0 0,0-1 0 0 0,-1 1 0 0 0,1-1 1 0 0,0 1-1 0 0,-1-1 0 0 0,1 0 0 0 0,0 1 0 0 0,0-1 1 0 0,-1 0-1 0 0,1 0 0 0 0,0-1 0 0 0,0 1 0 0 0,-1 0 1 0 0,1 0-1 0 0,0-1 0 0 0,0 1 0 0 0,1-2 0 0 0,1 1-376 0 0,11-4-2416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38 408 0 0,'-36'0'12167'0'0,"41"-2"-10673"0"0,14-3-362 0 0,1 0 0 0 0,-1 2 0 0 0,1 0 0 0 0,0 1 0 0 0,0 1 0 0 0,21 2 0 0 0,129 15 2759 0 0,-109-9-2556 0 0,15 3 227 0 0,-75-10-1683 0 0,16-4-634 0 0,-15 3 423 0 0,0 0 0 0 0,1 0 0 0 0,-1 0 0 0 0,0 0 0 0 0,0 0 0 0 0,0-1 0 0 0,0 1 1 0 0,0-1-1 0 0,0 1 0 0 0,-1-1 0 0 0,3-3 0 0 0,8-11-5452 0 0,-10 13 3929 0 0,3-5-935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1 334 228 0 0,'0'-1'205'0'0,"0"1"1"0"0,0-1-1 0 0,0 1 0 0 0,0-1 1 0 0,0 1-1 0 0,0-1 0 0 0,0 0 1 0 0,0 1-1 0 0,0-1 1 0 0,0 1-1 0 0,0-1 0 0 0,0 0 1 0 0,1 1-1 0 0,-1-1 0 0 0,0 1 1 0 0,0-1-1 0 0,1 0 0 0 0,2 1 160 0 0,-1 1 0 0 0,1 0 0 0 0,0-1 0 0 0,-1 1 0 0 0,1 0 0 0 0,-1 1 0 0 0,0-1 0 0 0,1 0 0 0 0,-1 1 0 0 0,0-1 0 0 0,0 1 0 0 0,0 0 0 0 0,0 0 0 0 0,0 0 0 0 0,3 3 0 0 0,29 40 1450 0 0,-26-33-1154 0 0,47 66 1775 0 0,78 100 3338 0 0,-122-164-5236 0 0,-9-11-288 0 0,1 1 1 0 0,-1-1-1 0 0,1 0 1 0 0,-1 0-1 0 0,1-1 1 0 0,0 1-1 0 0,0 0 1 0 0,1-1-1 0 0,-1 0 1 0 0,7 4 0 0 0,-9-6 151 0 0,18-11 675 0 0,-16 6-931 0 0,1 0 0 0 0,-1 0 0 0 0,-1 0 0 0 0,1-1 0 0 0,-1 1-1 0 0,1 0 1 0 0,1-11 0 0 0,7-41 412 0 0,14-233 877 0 0,-10 93-773 0 0,-13 178-1629 0 0,1-1 0 0 0,8-29 0 0 0,-3 39-455 0 0,-7 10 782 0 0,1-1-1 0 0,-1 1 1 0 0,1-1 0 0 0,-1 1-1 0 0,1 0 1 0 0,0 0-1 0 0,-1 0 1 0 0,1 0 0 0 0,0 0-1 0 0,-1 0 1 0 0,1 0 0 0 0,-1 0-1 0 0,1 1 1 0 0,2 0 0 0 0,6 3-1952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 0 0,'1'1'10173'0'0,"1"12"-9198"0"0,3 81 4154 0 0,6 79-291 0 0,-7-135-5044 0 0,2-1 0 0 0,16 56 0 0 0,-4-54-1922 0 0,-2-6-3826 0 0,-15-24 3804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85 148 100 0 0,'-84'-15'15605'0'0,"88"7"-12784"0"0,12-4-1807 0 0,15-1 1195 0 0,1 2-1 0 0,54-11 1 0 0,-57 15-1427 0 0,21-5-857 0 0,39-10-3284 0 0,-32 4-4454 0 0,-40 10 5121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0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17 188 0 0,'3'-16'11540'0'0,"1"24"-11043"0"0,-1 0 0 0 0,1 1 0 0 0,-2-1-1 0 0,1 1 1 0 0,-1 0 0 0 0,1 16 0 0 0,1 63 2258 0 0,-1-13-399 0 0,7 24 716 0 0,-10-99-3055 0 0,0 1 0 0 0,0-1 0 0 0,0 1 0 0 0,1-1 0 0 0,-1 0 0 0 0,0 1 0 0 0,0-1 0 0 0,0 1 0 0 0,0-1 0 0 0,1 0 0 0 0,-1 1 0 0 0,0-1 0 0 0,0 0 0 0 0,1 1 0 0 0,-1-1-1 0 0,0 0 1 0 0,1 0 0 0 0,-1 1 0 0 0,0-1 0 0 0,1 0 0 0 0,-1 0 0 0 0,0 0 0 0 0,1 1 0 0 0,-1-1 0 0 0,0 0 0 0 0,1 0 0 0 0,-1 0 0 0 0,1 0 0 0 0,-1 0 0 0 0,0 0-1 0 0,1 0 1 0 0,-1 0 0 0 0,1 0 0 0 0,-1 0 0 0 0,0 0 0 0 0,1 0 0 0 0,-1 0 0 0 0,1 0 0 0 0,-1 0 0 0 0,0 0 0 0 0,1 0 0 0 0,-1 0 0 0 0,1-1 0 0 0,-1 1 0 0 0,0 0-1 0 0,1 0 1 0 0,-1 0 0 0 0,0-1 0 0 0,1 1 0 0 0,13-13-73 0 0,0 0-1 0 0,14-17 1 0 0,-16 16-4 0 0,0 1 1 0 0,0 0-1 0 0,2 1 1 0 0,27-19 0 0 0,-40 30 77 0 0,1 0 1 0 0,-1 0-1 0 0,0 0 1 0 0,1 0-1 0 0,0 1 1 0 0,-1-1 0 0 0,1 0-1 0 0,-1 1 1 0 0,1 0-1 0 0,0-1 1 0 0,0 1 0 0 0,-1 0-1 0 0,1 0 1 0 0,0 0-1 0 0,-1 0 1 0 0,1 0-1 0 0,0 0 1 0 0,0 0 0 0 0,-1 0-1 0 0,1 1 1 0 0,0-1-1 0 0,-1 1 1 0 0,1-1 0 0 0,-1 1-1 0 0,1 0 1 0 0,-1 0-1 0 0,1-1 1 0 0,-1 1-1 0 0,1 0 1 0 0,-1 0 0 0 0,0 1-1 0 0,1-1 1 0 0,-1 0-1 0 0,0 0 1 0 0,0 1 0 0 0,0-1-1 0 0,0 0 1 0 0,0 1-1 0 0,0-1 1 0 0,0 1-1 0 0,-1 0 1 0 0,1-1 0 0 0,0 4-1 0 0,4 7 137 0 0,-1 0 1 0 0,-1 1-1 0 0,0-1 0 0 0,1 21 0 0 0,-3-26-77 0 0,20 180 2070 0 0,-21-181-2014 0 0,1 0 0 0 0,1 1 0 0 0,-1-1 0 0 0,5 8 0 0 0,4 3-1111 0 0,-9-16 604 0 0,0 0 1 0 0,0 0-1 0 0,0 0 0 0 0,0-1 1 0 0,0 1-1 0 0,0 0 1 0 0,1-1-1 0 0,-1 1 0 0 0,0-1 1 0 0,0 1-1 0 0,3 0 1 0 0,3-2-5307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48 0 0,'-2'-14'14054'0'0,"17"18"-13031"0"0,-1 1-1 0 0,18 8 1 0 0,-15-6-119 0 0,30 9 0 0 0,4-5 100 0 0,0 0 290 0 0,52 18 0 0 0,-98-27-1183 0 0,0 0 0 0 0,0 0 1 0 0,0 1-1 0 0,-1-1 0 0 0,1 1 0 0 0,7 6 0 0 0,-12-8-93 0 0,1 0 0 0 0,-1 1 0 0 0,1-1 0 0 0,-1 0 0 0 0,0 1 0 0 0,0-1 0 0 0,1 0 0 0 0,-1 1 0 0 0,0-1 0 0 0,0 1 0 0 0,-1-1 1 0 0,1 0-1 0 0,0 1 0 0 0,0-1 0 0 0,-1 0 0 0 0,1 1 0 0 0,0-1 0 0 0,-1 0 0 0 0,1 0 0 0 0,-2 2 0 0 0,-11 15 57 0 0,-1 0 1 0 0,0-2-1 0 0,-29 26 0 0 0,-56 39 141 0 0,68-58-92 0 0,16-9 1 0 0,9-9 115 0 0,0 0 0 0 0,0 0 0 0 0,-1-1 0 0 0,0 0 1 0 0,-11 7-1 0 0,17-11 154 0 0,-11-17 452 0 0,3-23-187 0 0,8 30-573 0 0,-1 1 1 0 0,0-1 0 0 0,-1 1-1 0 0,-4-11 1 0 0,-5-7 106 0 0,9 18-124 0 0,-1 0 0 0 0,0 0 1 0 0,-1 0-1 0 0,0 1 0 0 0,-11-16 1 0 0,10 18-175 0 0,1 0 0 0 0,0-1 0 0 0,0 0 0 0 0,-5-10 1 0 0,10 16-373 0 0,-6-3-536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1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76 592 0 0,'-17'-5'14083'0'0,"41"3"-12891"0"0,-1-1 0 0 0,0-1 1 0 0,0-1-1 0 0,0-1 0 0 0,23-10 1 0 0,-25 9-635 0 0,-16 6-420 0 0,-1-1 0 0 0,1 0 0 0 0,-1-1 0 0 0,0 1-1 0 0,0-1 1 0 0,0 0 0 0 0,0 0 0 0 0,4-4 0 0 0,-7 6-119 0 0,2 2 784 0 0,-2 7-423 0 0,-1 17-202 0 0,-1-12 47 0 0,3 14 151 0 0,2-1-1 0 0,0 1 1 0 0,2-1 0 0 0,1 0 0 0 0,20 48-1 0 0,-8-19 115 0 0,-2-11-63 0 0,-17-42-374 0 0,-1 15 5 0 0,-1-14-70 0 0,0 0 0 0 0,0 0-1 0 0,0-1 1 0 0,0 1-1 0 0,0-1 1 0 0,-1 1 0 0 0,1-1-1 0 0,-1 0 1 0 0,0 0-1 0 0,1 0 1 0 0,-1 0 0 0 0,0-1-1 0 0,0 1 1 0 0,0-1 0 0 0,-4 2-1 0 0,-56 18-131 0 0,54-19 133 0 0,-33 10-59 0 0,-42 12 109 0 0,288-90 2842 0 0,-203 66-3067 0 0,26 3-4396 0 0,-24-2 3827 0 0,7 4-1010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1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4 476 0 0,'-7'-4'5652'0'0,"6"6"-5295"0"0,0-1 0 0 0,-1 1 1 0 0,1 0-1 0 0,0 0 0 0 0,0 0 0 0 0,0 0 1 0 0,0 0-1 0 0,1 0 0 0 0,-1 0 0 0 0,1 0 1 0 0,-1 0-1 0 0,1 0 0 0 0,-1 0 0 0 0,1 3 1 0 0,0 39 4028 0 0,1-35-3426 0 0,-1 0-1 0 0,0 0 1 0 0,-2 14 0 0 0,1-18-762 0 0,0-1 0 0 0,0 1 0 0 0,1 0 0 0 0,0 0 0 0 0,0 0 0 0 0,1 0 0 0 0,-1 0 0 0 0,3 7 0 0 0,8 11-2661 0 0,-10-21 1970 0 0,0-1-1 0 0,0 0 0 0 0,1 1 0 0 0,-1-1 0 0 0,0 0 0 0 0,1 0 0 0 0,-1 0 0 0 0,1 0 0 0 0,-1-1 0 0 0,1 1 0 0 0,-1 0 0 0 0,4 0 0 0 0,5 2-1667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1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78 112 0 0,'-2'-6'986'0'0,"0"0"1"0"0,0 0-1 0 0,-1 1 1 0 0,-5-10-1 0 0,4 8 1264 0 0,0 0-1 0 0,1 1 1 0 0,-4-14 4927 0 0,13 36-2211 0 0,12 38-3688 0 0,-2 19 211 0 0,42 160 1881 0 0,-52-217-3427 0 0,16 44 1324 0 0,-20-54-1631 0 0,1 0 0 0 0,-1-1 0 0 0,2 1 0 0 0,-1-1 0 0 0,0 0 0 0 0,1 0 0 0 0,6 6 0 0 0,2-3-3830 0 0,-6-5 234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1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62 276 0 0,'-38'-8'6385'0'0,"18"3"8141"0"0,21 6-14376 0 0,0 0 0 0 0,0 0 1 0 0,-1 0-1 0 0,1 1 0 0 0,0-1 0 0 0,0 0 0 0 0,0 0 0 0 0,1 0 0 0 0,-1 0 0 0 0,2 1 0 0 0,-2-1 89 0 0,21 17 1016 0 0,1-1 0 0 0,0-1 0 0 0,1 0 1 0 0,0-2-1 0 0,34 14 0 0 0,-48-23-991 0 0,23 10 754 0 0,-31-15-958 0 0,-7-1-516 0 0,-35-13 19 0 0,-59-10-1 0 0,61 16 298 0 0,1-1 0 0 0,-61-24 0 0 0,97 32 150 0 0,0 1 0 0 0,0 0 0 0 0,0-1 0 0 0,0 1 0 0 0,0-1-1 0 0,0 1 1 0 0,0-1 0 0 0,0 1 0 0 0,0-1 0 0 0,0 0 0 0 0,0 1-1 0 0,0-1 1 0 0,1 0 0 0 0,-1 0 0 0 0,0 0 0 0 0,1 0 0 0 0,-1 0-1 0 0,1 0 1 0 0,-1 0 0 0 0,1 0 0 0 0,-1 0 0 0 0,0-2 0 0 0,1 2 1 0 0,0 0 1 0 0,1 0-1 0 0,-1 0 0 0 0,0 0 1 0 0,1 0-1 0 0,-1 0 1 0 0,1 1-1 0 0,-1-1 0 0 0,1 0 1 0 0,-1 0-1 0 0,1 0 1 0 0,-1 0-1 0 0,1 0 1 0 0,0 1-1 0 0,-1-1 0 0 0,1 0 1 0 0,0 0-1 0 0,2 0 1 0 0,4-4 51 0 0,1 0 0 0 0,0 1 0 0 0,17-7 0 0 0,0 2 2 0 0,1 1-1 0 0,-1 1 1 0 0,1 1 0 0 0,0 2-1 0 0,1 0 1 0 0,-1 2 0 0 0,1 1 0 0 0,-1 1-1 0 0,1 1 1 0 0,33 6 0 0 0,-54-6-46 0 0,0 1-1 0 0,1 0 1 0 0,-1 0 0 0 0,7 4 0 0 0,-11-6-14 0 0,-1 1-1 0 0,0-1 1 0 0,0 1 0 0 0,0 0 0 0 0,0-1 0 0 0,0 1 0 0 0,0 0 0 0 0,0-1 0 0 0,0 1 0 0 0,0 0 0 0 0,0 0 0 0 0,0 0 0 0 0,-1 0 0 0 0,1 0 0 0 0,0 0 0 0 0,-1 0 0 0 0,1 0 0 0 0,0 0 0 0 0,-1 0 0 0 0,1 0 0 0 0,-1 0 0 0 0,0 0 0 0 0,1 1 0 0 0,-1-1 0 0 0,0 0 0 0 0,0 0 0 0 0,0 0 0 0 0,0 1 0 0 0,0-1 0 0 0,0 2 0 0 0,-2 4 11 0 0,-1 0-1 0 0,0-1 1 0 0,0 1-1 0 0,-1-1 1 0 0,0 0 0 0 0,0 0-1 0 0,-7 8 1 0 0,-40 37-141 0 0,33-36-138 0 0,17-13 44 0 0,0-1 1 0 0,-1 0-1 0 0,1 0 1 0 0,0 0-1 0 0,0 1 1 0 0,0-1-1 0 0,0 0 1 0 0,0 1-1 0 0,0-1 0 0 0,0 1 1 0 0,1-1-1 0 0,-2 3 1 0 0,2-3 99 0 0,0-1 1 0 0,0 1-1 0 0,0-1 0 0 0,0 1 1 0 0,0-1-1 0 0,0 0 0 0 0,0 1 1 0 0,1-1-1 0 0,-1 1 0 0 0,0-1 1 0 0,0 0-1 0 0,0 1 0 0 0,0-1 1 0 0,1 1-1 0 0,-1-1 0 0 0,0 0 1 0 0,0 1-1 0 0,1-1 0 0 0,-1 0 1 0 0,0 0-1 0 0,1 1 0 0 0,-1-1 1 0 0,0 0-1 0 0,1 1 0 0 0,-1-1 1 0 0,0 0-1 0 0,1 0 0 0 0,-1 0 1 0 0,0 1-1 0 0,2-1 0 0 0,1 1-732 0 0,1-1-1 0 0,0 1 1 0 0,0-1-1 0 0,0 1 1 0 0,0-1-1 0 0,0 0 1 0 0,0-1-1 0 0,0 1 1 0 0,5-2 0 0 0,12-3-1986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141 402 380 0 0,'0'0'5022'0'0,"-3"2"-3014"0"0,-4 7-265 0 0,1-1 0 0 0,0 1 0 0 0,0 1 0 0 0,1-1 0 0 0,0 1 0 0 0,-7 17 0 0 0,8-15 49 0 0,-1-1 1 0 0,0 0-1 0 0,-1 0 1 0 0,0-1-1 0 0,-16 21 1817 0 0,21-34-3216 0 0,-1-11-228 0 0,3 4-159 0 0,0 0 1 0 0,1 0-1 0 0,0 0 0 0 0,6-15 1 0 0,2-7-12 0 0,128-362 5 0 0,-135 388 0 0 0,14-29 0 0 0,-16 33 0 0 0,0 0 0 0 0,0 1 0 0 0,0-1 0 0 0,0 1 0 0 0,0-1 0 0 0,1 1 0 0 0,-1 0 0 0 0,1-1 0 0 0,-1 1 0 0 0,1 0 0 0 0,-1 0 0 0 0,1 0 0 0 0,0 0 0 0 0,-1 0 0 0 0,1 1 0 0 0,0-1 0 0 0,2 0 0 0 0,5 2 0 0 0,-3 3 0 0 0,1-1 0 0 0,-1 1 0 0 0,-1 0 0 0 0,1 1 0 0 0,0 0 0 0 0,-1-1 0 0 0,0 2 0 0 0,7 8 0 0 0,36 53 0 0 0,-39-53 0 0 0,34 51 0 0 0,62 87 0 0 0,-88-131 0 0 0,1-1 0 0 0,0-1 0 0 0,1 0 0 0 0,42 29 0 0 0,-57-45-48 0 0,0-1-1 0 0,-1 1 1 0 0,1-1-1 0 0,1 0 1 0 0,-1 0-1 0 0,0-1 1 0 0,0 1 0 0 0,1-1-1 0 0,-1 0 1 0 0,0 0-1 0 0,1-1 1 0 0,-1 1-1 0 0,1-1 1 0 0,-1 0-1 0 0,1 0 1 0 0,7-2 0 0 0,-11 2 26 0 0,-1 0 1 0 0,1 0 0 0 0,-1 0 0 0 0,0 0 0 0 0,1 0 0 0 0,-1 0 0 0 0,0 0 0 0 0,1 0-1 0 0,-1-1 1 0 0,0 1 0 0 0,1 0 0 0 0,-1 0 0 0 0,0-1 0 0 0,1 1 0 0 0,-1 0 0 0 0,0 0-1 0 0,1-1 1 0 0,-1 1 0 0 0,0 0 0 0 0,0-1 0 0 0,0 1 0 0 0,1 0 0 0 0,-1-1 0 0 0,0 1-1 0 0,0 0 1 0 0,0-1 0 0 0,0 1 0 0 0,0 0 0 0 0,0-1 0 0 0,1 1 0 0 0,-1 0 0 0 0,0-1-1 0 0,0 1 1 0 0,0-1 0 0 0,0 1 0 0 0,-1-1 0 0 0,-8-14-203 0 0,-20-7 262 0 0,0 5 104 0 0,-1 2 0 0 0,-1 1 0 0 0,-1 2-1 0 0,-44-12 1 0 0,-138-23 760 0 0,138 33-729 0 0,4 2-159 0 0,36 6-700 0 0,-59-15 0 0 0,86 17-126 0 0,4 0-467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1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38 140 256 0 0,'-1'0'183'0'0,"1"0"0"0"0,-1 0 1 0 0,0 0-1 0 0,1 0 0 0 0,-1 0 0 0 0,1 0 1 0 0,-1-1-1 0 0,1 1 0 0 0,-1 0 0 0 0,1 0 0 0 0,-1 0 1 0 0,0-1-1 0 0,1 1 0 0 0,-1 0 0 0 0,1-1 0 0 0,0 1 1 0 0,-1 0-1 0 0,1-1 0 0 0,-1 1 0 0 0,1-1 1 0 0,0 1-1 0 0,-1-1 0 0 0,1 1 0 0 0,0-1 0 0 0,-1 1 1 0 0,1-1-1 0 0,0 1 0 0 0,0-1 0 0 0,-1 1 1 0 0,1-1-1 0 0,0 1 0 0 0,0-1 0 0 0,0 0 0 0 0,0 1 1 0 0,0-1-1 0 0,0 1 0 0 0,0-1 0 0 0,0 1 0 0 0,0-1 1 0 0,0 0-1 0 0,0 1 0 0 0,0-1 0 0 0,0 1 1 0 0,1-1-1 0 0,-1 1 0 0 0,0-1 0 0 0,0 0 0 0 0,1 1 1 0 0,-1-1-1 0 0,0 1 0 0 0,1 0 0 0 0,-1-1 1 0 0,0 1-1 0 0,1-1 0 0 0,-1 1 0 0 0,1-1 0 0 0,-1 1 1 0 0,0 0-1 0 0,1-1 0 0 0,-1 1 0 0 0,2-1 0 0 0,32-24 3981 0 0,-34 25-4155 0 0,53-30 2942 0 0,29-19 645 0 0,-69 39-2589 0 0,-16 11-279 0 0,1 1-684 0 0,-1 0 1 0 0,0 0 0 0 0,1 0 0 0 0,-1 1 0 0 0,1-1 0 0 0,0 1-1 0 0,-3 3 1 0 0,0 5 109 0 0,1 0-1 0 0,-1 0 0 0 0,2 0 0 0 0,-1 0 1 0 0,2 0-1 0 0,0 1 0 0 0,0-1 1 0 0,1 1-1 0 0,0 20 0 0 0,2 1 483 0 0,2 0-1 0 0,8 40 1 0 0,-2-37-149 0 0,-6-27-421 0 0,0 0 0 0 0,-1-1-1 0 0,0 1 1 0 0,1 17 0 0 0,-4-25-94 0 0,1 1 1 0 0,0-1-1 0 0,-1 1 0 0 0,1-1 1 0 0,-1 0-1 0 0,0 1 0 0 0,1-1 0 0 0,-1 0 1 0 0,0 0-1 0 0,0 0 0 0 0,0 0 1 0 0,0 1-1 0 0,0-1 0 0 0,0 0 1 0 0,0-1-1 0 0,0 1 0 0 0,0 0 1 0 0,-1 0-1 0 0,1 0 0 0 0,0-1 0 0 0,0 1 1 0 0,-1 0-1 0 0,1-1 0 0 0,-2 1 1 0 0,-40 12-168 0 0,35-11 160 0 0,-101 22 874 0 0,97-20 1285 0 0,21-3-1608 0 0,24-2-232 0 0,61-11 27 0 0,-58 6-2916 0 0,1 1-3555 0 0,-33 4 4979 0 0,-1 1-493 0 0,3-1-2210 0 0,8-1 1085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1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40 0 0,'3'-7'643'0'0,"0"0"-1"0"0,0 0 1 0 0,1 0 0 0 0,0 1-1 0 0,0-1 1 0 0,0 1 0 0 0,1 0 0 0 0,0 1-1 0 0,0-1 1 0 0,1 1 0 0 0,-1 0-1 0 0,7-5 1 0 0,-5 5 97 0 0,0 0 1 0 0,1 0-1 0 0,-1 1 0 0 0,1 0 0 0 0,0 0 1 0 0,0 1-1 0 0,0 0 0 0 0,1 0 1 0 0,-1 1-1 0 0,11-1 0 0 0,-18 2-664 0 0,0 1 0 0 0,-1 0-1 0 0,1 0 1 0 0,0 0 0 0 0,-1-1-1 0 0,1 1 1 0 0,0 0 0 0 0,-1 0 0 0 0,1 0-1 0 0,0 0 1 0 0,-1 0 0 0 0,1 0-1 0 0,0 1 1 0 0,-1-1 0 0 0,1 0-1 0 0,0 0 1 0 0,-1 0 0 0 0,1 1 0 0 0,-1-1-1 0 0,1 0 1 0 0,0 0 0 0 0,-1 1-1 0 0,1-1 1 0 0,-1 1 0 0 0,1-1-1 0 0,-1 0 1 0 0,1 1 0 0 0,-1-1 0 0 0,1 1-1 0 0,-1-1 1 0 0,0 1 0 0 0,1 0-1 0 0,-1-1 1 0 0,0 1 0 0 0,1-1-1 0 0,-1 1 1 0 0,0 0 0 0 0,0-1 0 0 0,1 1-1 0 0,-1 0 1 0 0,0-1 0 0 0,0 1-1 0 0,0 0 1 0 0,0-1 0 0 0,0 1 0 0 0,0 0-1 0 0,0-1 1 0 0,0 1 0 0 0,0 0-1 0 0,0-1 1 0 0,-1 1 0 0 0,1 0-1 0 0,0-1 1 0 0,0 1 0 0 0,-1-1 0 0 0,1 2-1 0 0,-3 5 221 0 0,0 0 0 0 0,0-1-1 0 0,-9 13 1 0 0,9-14-30 0 0,-25 37 798 0 0,19-29-673 0 0,0 0 0 0 0,0 0 0 0 0,2 1 0 0 0,0 0 0 0 0,0 0 0 0 0,1 0 0 0 0,-5 21 0 0 0,10-33-327 0 0,1-1 0 0 0,0 1 0 0 0,0 0 0 0 0,0 0 0 0 0,0-1 0 0 0,0 1 0 0 0,0 0 0 0 0,0 0-1 0 0,0-1 1 0 0,1 1 0 0 0,-1 0 0 0 0,1 0 0 0 0,-1-1 0 0 0,1 1 0 0 0,0 0 0 0 0,0-1 0 0 0,0 1 0 0 0,0-1-1 0 0,0 1 1 0 0,0-1 0 0 0,0 0 0 0 0,2 2 0 0 0,0 0 4 0 0,0-1-1 0 0,0 0 1 0 0,1 0-1 0 0,-1 0 1 0 0,0-1-1 0 0,1 1 1 0 0,-1-1-1 0 0,1 0 1 0 0,0 0-1 0 0,4 1 1 0 0,8 0 29 0 0,1-1 1 0 0,0 0 0 0 0,28-3-1 0 0,-22 1-385 0 0,14-2-2082 0 0,-14 1-4407 0 0,-17 1 3498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2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58 412 0 0,'-3'-58'16168'0'0,"40"294"-8984"0"0,20 18-3735 0 0,-27-119-2053 0 0,-21-82-2954 0 0,-9-52 857 0 0,0 3-508 0 0,7 9-7497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2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1 160 0 0,'-30'6'19055'0'0,"36"4"-19148"0"0,20 27 4252 0 0,69 94 2881 0 0,-87-119-6591 0 0,-13-11-349 0 0,-24-16-440 0 0,4 1 110 0 0,-158-59 19 0 0,182 73 227 0 0,1 0 0 0 0,0 0 1 0 0,0 0-1 0 0,-1 0 0 0 0,1 0 0 0 0,0 0 0 0 0,0 0 1 0 0,0 0-1 0 0,-1 0 0 0 0,1 0 0 0 0,0-1 1 0 0,0 1-1 0 0,0 0 0 0 0,-1 0 0 0 0,1 0 1 0 0,0 0-1 0 0,0 0 0 0 0,0-1 0 0 0,0 1 1 0 0,-1 0-1 0 0,1 0 0 0 0,0 0 0 0 0,0-1 1 0 0,0 1-1 0 0,0 0 0 0 0,0 0 0 0 0,0 0 1 0 0,0-1-1 0 0,0 1 0 0 0,0 0 0 0 0,0 0 1 0 0,0-1-1 0 0,-1 1 0 0 0,1 0 0 0 0,0 0 1 0 0,1-1-1 0 0,5-6 156 0 0,16-6 11 0 0,3 3 8 0 0,1 0 1 0 0,0 1-1 0 0,1 2 0 0 0,0 1 1 0 0,1 0-1 0 0,-1 3 0 0 0,1 0 1 0 0,42 2-1 0 0,-62 1-191 0 0,0 1 0 0 0,0 0 0 0 0,0 1 0 0 0,0 0 0 0 0,0 0 0 0 0,11 5 0 0 0,-17-6 0 0 0,0 0 0 0 0,1 1 0 0 0,-1-1 0 0 0,0 0 0 0 0,1 1 0 0 0,-1-1 0 0 0,0 1 0 0 0,0 0 0 0 0,0 0 0 0 0,-1 0 0 0 0,1 0 0 0 0,0 0 0 0 0,-1 0 0 0 0,1 0 0 0 0,-1 0 0 0 0,0 0 0 0 0,0 1 0 0 0,1-1 0 0 0,-2 1 0 0 0,1-1 0 0 0,0 1 0 0 0,0-1 0 0 0,0 5 0 0 0,-1-5 0 0 0,0-1 0 0 0,1 1 0 0 0,-1 0 0 0 0,0 0 0 0 0,0 0 0 0 0,0 0 0 0 0,0 0 0 0 0,-1 0 0 0 0,1-1 0 0 0,0 1 0 0 0,-1 0 0 0 0,0 0 0 0 0,1 0 0 0 0,-1-1 0 0 0,-1 4 0 0 0,-1 1 0 0 0,-4 11 0 0 0,0 0 0 0 0,-1 0 0 0 0,-1-1 0 0 0,0 0 0 0 0,-18 22 0 0 0,-13 22 0 0 0,9-35-14002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2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91 536 0 0,'-19'-21'13364'0'0,"25"17"-12735"0"0,0 1 1 0 0,0 0 0 0 0,0 1-1 0 0,0-1 1 0 0,0 1-1 0 0,1 1 1 0 0,-1-1-1 0 0,1 1 1 0 0,9-1-1 0 0,-4 0-55 0 0,8-1 102 0 0,4-2 126 0 0,0 0 0 0 0,40-14 0 0 0,-38 7-957 0 0,-24 11 109 0 0,-4 5-205 0 0,-2 5 339 0 0,1 0 1 0 0,0 0-1 0 0,1 0 1 0 0,0 0 0 0 0,0 0-1 0 0,1 1 1 0 0,1-1-1 0 0,-1 0 1 0 0,1 1-1 0 0,2 11 1 0 0,0-6 100 0 0,1 0 0 0 0,0-1 0 0 0,1 1 0 0 0,0-1 0 0 0,1 0 0 0 0,8 13 0 0 0,-10-19-88 0 0,1-3-86 0 0,-1 1 0 0 0,-1 0 0 0 0,1 0 0 0 0,-1 1-1 0 0,0-1 1 0 0,2 9 0 0 0,-4-14-81 0 0,0 0 56 0 0,0-1 0 0 0,0 1 0 0 0,0-1 0 0 0,0 1 0 0 0,-1-1 0 0 0,1 1 0 0 0,0-1 0 0 0,0 1 0 0 0,0 0 0 0 0,0-1 0 0 0,-1 1 0 0 0,1-1 0 0 0,0 1-1 0 0,-1-1 1 0 0,1 0 0 0 0,0 1 0 0 0,-1-1 0 0 0,1 1 0 0 0,0-1 0 0 0,-1 1 0 0 0,1-1 0 0 0,-1 0 0 0 0,1 1 0 0 0,-1-1 0 0 0,1 0 0 0 0,-1 0 0 0 0,1 1 0 0 0,-1-1 0 0 0,1 0 0 0 0,-2 0 0 0 0,-16 11-186 0 0,-83 30-42 0 0,64-27 1610 0 0,36-13-1097 0 0,-4-1 2837 0 0,79-30-4753 0 0,-47 21-3021 0 0,-4 2-3614 0 0,-13 6 5659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2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62 476 0 0,'1'-27'11578'0'0,"1"24"-11093"0"0,-1 1 1 0 0,1-1-1 0 0,0 1 0 0 0,0 0 0 0 0,0 0 0 0 0,1 0 0 0 0,-1 0 0 0 0,0 0 0 0 0,1 0 0 0 0,-1 0 0 0 0,1 1 0 0 0,0 0 0 0 0,0-1 0 0 0,-1 1 0 0 0,6-1 0 0 0,-6 1-333 0 0,0 0 0 0 0,0 1 0 0 0,0-1 0 0 0,0 1-1 0 0,0 0 1 0 0,0-1 0 0 0,0 1 0 0 0,0 0 0 0 0,0 0 0 0 0,0 1-1 0 0,0-1 1 0 0,0 0 0 0 0,0 0 0 0 0,0 1 0 0 0,0 0 0 0 0,0-1-1 0 0,0 1 1 0 0,0 0 0 0 0,-1 0 0 0 0,1 0 0 0 0,0 0 0 0 0,-1 0-1 0 0,1 0 1 0 0,0 0 0 0 0,2 3 0 0 0,-3-2-114 0 0,0 0 1 0 0,-1-1-1 0 0,1 1 1 0 0,0 0-1 0 0,-1-1 1 0 0,1 1-1 0 0,-1 0 1 0 0,0 0-1 0 0,0 0 0 0 0,0-1 1 0 0,1 1-1 0 0,-2 0 1 0 0,1 0-1 0 0,0 0 1 0 0,0-1-1 0 0,0 1 1 0 0,-1 0-1 0 0,1 0 1 0 0,-1-1-1 0 0,0 1 0 0 0,1 0 1 0 0,-3 2-1 0 0,-24 40-90 0 0,21-36 67 0 0,1-1-31 0 0,-5 12-76 0 0,10-18 134 0 0,0 0-36 0 0,0-1 0 0 0,0 0 1 0 0,0 1-1 0 0,0-1 0 0 0,0 1 1 0 0,0-1-1 0 0,0 0 1 0 0,0 1-1 0 0,0-1 0 0 0,0 0 1 0 0,0 1-1 0 0,0-1 0 0 0,0 1 1 0 0,0-1-1 0 0,0 0 1 0 0,0 1-1 0 0,1-1 0 0 0,-1 0 1 0 0,0 1-1 0 0,0-1 0 0 0,1 0 1 0 0,-1 0-1 0 0,0 1 0 0 0,0-1 1 0 0,1 0-1 0 0,-1 0 1 0 0,0 1-1 0 0,1-1 0 0 0,-1 0 1 0 0,0 0-1 0 0,1 0 0 0 0,-1 1 1 0 0,0-1-1 0 0,1 0 1 0 0,-1 0-1 0 0,0 0 0 0 0,1 0 1 0 0,-1 0-1 0 0,1 0 0 0 0,16 6 243 0 0,-7-4-119 0 0,1 0 0 0 0,-1 0 0 0 0,1 1 0 0 0,-1 0 0 0 0,0 1 0 0 0,16 8 0 0 0,-22-11-89 0 0,0 1-1 0 0,-1 0 0 0 0,0 1 1 0 0,1-1-1 0 0,-1 0 0 0 0,0 1 1 0 0,0 0-1 0 0,0 0 1 0 0,-1 0-1 0 0,1 0 0 0 0,-1 0 1 0 0,1 1-1 0 0,-1-1 0 0 0,0 1 1 0 0,0-1-1 0 0,-1 1 1 0 0,1 0-1 0 0,-1 0 0 0 0,0-1 1 0 0,1 8-1 0 0,-1-8-6 0 0,-2 1-1 0 0,1-1 1 0 0,0 1 0 0 0,0-1-1 0 0,-1 0 1 0 0,0 1-1 0 0,0-1 1 0 0,0 0 0 0 0,0 1-1 0 0,0-1 1 0 0,-1 0-1 0 0,0 0 1 0 0,1 0 0 0 0,-1 0-1 0 0,0 0 1 0 0,0 0 0 0 0,-1-1-1 0 0,-1 3 1 0 0,-1 0 40 0 0,0-1 0 0 0,0 0 1 0 0,0 0-1 0 0,-1 0 0 0 0,1-1 1 0 0,-1 1-1 0 0,0-1 0 0 0,-8 3 1 0 0,11-6-177 0 0,0 1 1 0 0,0 0-1 0 0,0-1 1 0 0,0 0 0 0 0,-1 0-1 0 0,1 0 1 0 0,0 0 0 0 0,0 0-1 0 0,-4-1 1 0 0,-11-3-7689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2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8 492 0 0,'0'0'5937'0'0,"3"3"-4651"0"0,2 2-829 0 0,1 0-1 0 0,-1-1 0 0 0,1 0 1 0 0,0 0-1 0 0,1 0 1 0 0,-1-1-1 0 0,1 0 0 0 0,-1 0 1 0 0,1 0-1 0 0,13 2 0 0 0,78 13 2568 0 0,-96-17-2984 0 0,34 4 1238 0 0,48 0 0 0 0,-70-5-1026 0 0,0-1 0 0 0,0 0 1 0 0,-1-1-1 0 0,1 0 0 0 0,0-1 0 0 0,23-9 1 0 0,-34 11-227 0 0,0-1 1 0 0,1 0-1 0 0,-1 0 1 0 0,0-1-1 0 0,0 1 1 0 0,0-1-1 0 0,0 0 1 0 0,-1 1-1 0 0,1-1 1 0 0,-1 0-1 0 0,0-1 1 0 0,1 1-1 0 0,-1 0 1 0 0,-1-1-1 0 0,1 1 1 0 0,0-1-1 0 0,-1 1 1 0 0,2-7 0 0 0,-3 9-6 0 0,-3 1-8 0 0,2-1-4 0 0,1 1 0 0 0,-1 0 0 0 0,0 0 1 0 0,0 0-1 0 0,0 0 0 0 0,0 0 0 0 0,0 0 1 0 0,0 0-1 0 0,0 1 0 0 0,0-1 0 0 0,1 0 1 0 0,-1 0-1 0 0,0 1 0 0 0,0-1 0 0 0,0 0 1 0 0,0 1-1 0 0,1-1 0 0 0,-1 1 0 0 0,0-1 1 0 0,1 1-1 0 0,-1 0 0 0 0,0-1 0 0 0,1 1 1 0 0,-1 0-1 0 0,0 0 0 0 0,-9 11 157 0 0,1 0 1 0 0,0 1-1 0 0,1 0 0 0 0,1 0 0 0 0,0 1 0 0 0,1-1 0 0 0,0 1 0 0 0,1 1 0 0 0,0-1 1 0 0,2 1-1 0 0,0 0 0 0 0,0 0 0 0 0,0 21 0 0 0,2-19 15 0 0,2 0 0 0 0,0 0 0 0 0,0 0 0 0 0,2-1 0 0 0,0 1 0 0 0,1-1 0 0 0,1 0 0 0 0,0 0 0 0 0,1 0-1 0 0,1-1 1 0 0,16 28 0 0 0,46 57 603 0 0,-69-99-802 0 0,1 0 1 0 0,-1-1 0 0 0,1 1-1 0 0,-1 0 1 0 0,0-1 0 0 0,1 1-1 0 0,-1 0 1 0 0,0-1 0 0 0,1 1-1 0 0,-1 0 1 0 0,0 0 0 0 0,0 0-1 0 0,0-1 1 0 0,1 1 0 0 0,-1 0-1 0 0,0 0 1 0 0,0 0 0 0 0,0-1-1 0 0,0 1 1 0 0,-1 0 0 0 0,1 0-1 0 0,0-1 1 0 0,0 1 0 0 0,0 0-1 0 0,-1 0 1 0 0,1-1 0 0 0,0 1-1 0 0,-1 0 1 0 0,1 0 0 0 0,0-1-1 0 0,-1 1 1 0 0,1 0 0 0 0,-1-1-1 0 0,1 1 1 0 0,-1-1 0 0 0,0 1-1 0 0,1-1 1 0 0,-1 1-1 0 0,1-1 1 0 0,-1 1 0 0 0,0-1-1 0 0,0 1 1 0 0,1-1 0 0 0,-1 0-1 0 0,0 1 1 0 0,1-1 0 0 0,-1 0-1 0 0,0 0 1 0 0,-1 0 0 0 0,-7 3-44 0 0,-1-1 0 0 0,1 0-1 0 0,-17 0 1 0 0,3 1-30 0 0,-156 40-188 0 0,100-23 509 0 0,63-13 163 0 0,16-7-370 0 0,0 0 1 0 0,0 1-1 0 0,0-1 1 0 0,0 0 0 0 0,0 0-1 0 0,0 0 1 0 0,-1 1-1 0 0,1-1 1 0 0,0 0-1 0 0,0 0 1 0 0,0 0 0 0 0,0 0-1 0 0,0 1 1 0 0,0-1-1 0 0,0 0 1 0 0,0 0-1 0 0,0 0 1 0 0,0 1-1 0 0,0-1 1 0 0,0 0 0 0 0,0 0-1 0 0,0 0 1 0 0,1 0-1 0 0,-1 1 1 0 0,0-1-1 0 0,0 0 1 0 0,0 0 0 0 0,0 0-1 0 0,0 0 1 0 0,0 1-1 0 0,0-1 1 0 0,0 0-1 0 0,1 0 1 0 0,-1 0-1 0 0,0 0 1 0 0,0 0 0 0 0,0 1-1 0 0,0-1 1 0 0,1 0-1 0 0,-1 0 1 0 0,2 1 67 0 0,1 0 0 0 0,-1 0 1 0 0,1 0-1 0 0,-1 0 0 0 0,1 0 0 0 0,-1 0 0 0 0,1-1 1 0 0,-1 0-1 0 0,4 1 0 0 0,27-1 807 0 0,62-7 0 0 0,-65 3-1333 0 0,-1 2 0 0 0,55 2-1 0 0,-29 3-3852 0 0,-18-3-2355 0 0,-36 0 6426 0 0,17 0-2619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0 420 0 0,'6'2'8112'0'0,"-6"-2"-7932"0"0,4 15 4240 0 0,-3 23-1286 0 0,-1-28-1895 0 0,1 20 1352 0 0,-4 38 0 0 0,-1 4-38 0 0,9 2-907 0 0,-5-72-2101 0 0,1 1-1 0 0,-1-1 1 0 0,1 0-1 0 0,0 1 1 0 0,0-1-1 0 0,0 0 1 0 0,0 0-1 0 0,1 1 1 0 0,-1-1-1 0 0,1 0 1 0 0,1 2-1 0 0,1 1-3205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63 268 0 0,'-8'-18'5252'0'0,"8"18"-5013"0"0,0-1 1 0 0,0 1-1 0 0,0-1 1 0 0,0 1 0 0 0,0 0-1 0 0,0-1 1 0 0,0 1 0 0 0,0 0-1 0 0,0-1 1 0 0,0 1-1 0 0,1 0 1 0 0,-1-1 0 0 0,0 1-1 0 0,0 0 1 0 0,0-1-1 0 0,0 1 1 0 0,2-1 958 0 0,-2 0-958 0 0,0 1-1 0 0,1 0 1 0 0,-1 0 0 0 0,0 0-1 0 0,1-1 1 0 0,2 0 935 0 0,0 1 1 0 0,1-1-1 0 0,-1 1 1 0 0,0-1 0 0 0,0 1-1 0 0,1 0 1 0 0,5 1-1 0 0,4-1-1837 0 0,156-7 5755 0 0,0-17-4565 0 0,-142 21-2812 0 0,-10 6-5116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1 424 0 0,'-10'5'880'0'0,"8"-4"-393"0"0,-1 0-1 0 0,1 0 1 0 0,0 0 0 0 0,0 0 0 0 0,0 0-1 0 0,0 1 1 0 0,1-1 0 0 0,-1 1-1 0 0,0-1 1 0 0,1 1 0 0 0,-1 0 0 0 0,1 0-1 0 0,-1-1 1 0 0,1 1 0 0 0,0 0-1 0 0,-2 4 1427 0 0,3-5-1845 0 0,-1-1 1 0 0,1 0 0 0 0,0 0-1 0 0,0 0 1 0 0,0 0 0 0 0,0 1-1 0 0,0-1 1 0 0,-1 0 0 0 0,1 0-1 0 0,0 0 1 0 0,0 1-1 0 0,0-1 1 0 0,0 0 0 0 0,0 0-1 0 0,0 0 1 0 0,0 1 0 0 0,0-1-1 0 0,0 0 1 0 0,0 0 0 0 0,0 1-1 0 0,0-1 1 0 0,0 0 0 0 0,0 0-1 0 0,0 0 1 0 0,0 1 0 0 0,0-1-1 0 0,0 0 1 0 0,0 0 0 0 0,0 1-1 0 0,0-1 1 0 0,0 0-1 0 0,0 0 1 0 0,1 0 0 0 0,-1 1-1 0 0,0-1 1 0 0,0 0 0 0 0,0 0-1 0 0,0 0 1 0 0,1 1 0 0 0,10 5 2399 0 0,15 1 902 0 0,19-6-150 0 0,87-9-1 0 0,-65 3-2188 0 0,-29 4-1723 0 0,-7 0-3010 0 0,-8-1-4348 0 0,-10 0 5545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5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6 114 356 0 0,'-5'-8'7909'0'0,"7"7"-7558"0"0,1-1-1 0 0,0 1 0 0 0,0 0 0 0 0,0 0 0 0 0,0 0 0 0 0,0 1 0 0 0,0-1 1 0 0,0 1-1 0 0,0-1 0 0 0,1 1 0 0 0,-1 0 0 0 0,4 1 0 0 0,47 6 2143 0 0,-23-2-1518 0 0,671 15 4167 0 0,-510-21-4679 0 0,488 24 625 0 0,-246-4-487 0 0,-74-5-244 0 0,213 4-81 0 0,-47-35 18 0 0,-136 1 10 0 0,731-36 167 0 0,226-27 357 0 0,-1059 72-598 0 0,111-7 334 0 0,-382 13-524 0 0,126-11 1130 0 0,-142 12-1448 0 0,27-4 848 0 0,-21 4-4214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11 137 320 0 0,'-2'-4'1023'0'0,"0"1"0"0"0,1-1 0 0 0,0 0 0 0 0,0 1 0 0 0,0-1 0 0 0,0 0 0 0 0,0-7 0 0 0,1 10-761 0 0,0 1 0 0 0,0-1 0 0 0,0 0-1 0 0,1 0 1 0 0,-1 0 0 0 0,0 0 0 0 0,0 1-1 0 0,1-1 1 0 0,-1 0 0 0 0,1 0 0 0 0,-1 1-1 0 0,0-1 1 0 0,1 0 0 0 0,0 1 0 0 0,-1-1 0 0 0,1 0-1 0 0,-1 1 1 0 0,1-1 0 0 0,0 1 0 0 0,0-1-1 0 0,16-5 631 0 0,136-10 5303 0 0,-97 12-4964 0 0,78-16 1 0 0,-119 17-1046 0 0,1-1 0 0 0,-1-1 0 0 0,0 0 0 0 0,26-14 0 0 0,-41 19-191 0 0,0 0 0 0 0,1 0 0 0 0,-1-1 0 0 0,0 1 0 0 0,1 0 0 0 0,-1 0 0 0 0,0-1 1 0 0,1 1-1 0 0,-1 0 0 0 0,1 0 0 0 0,-1 0 0 0 0,0 0 0 0 0,1-1 0 0 0,-1 1 0 0 0,1 0 0 0 0,-1 0 0 0 0,1 0 0 0 0,-1 0 1 0 0,0 0-1 0 0,1 0 0 0 0,-1 0 0 0 0,1 0 0 0 0,-1 0 0 0 0,1 1 0 0 0,-1-1 0 0 0,0 0 0 0 0,1 0 0 0 0,-1 0 0 0 0,1 0 0 0 0,-1 1 1 0 0,0-1-1 0 0,1 0 0 0 0,-1 0 0 0 0,0 1 0 0 0,1-1 0 0 0,-1 0 0 0 0,0 0 0 0 0,1 1 0 0 0,-1-1 0 0 0,0 0 0 0 0,0 1 0 0 0,1-1 1 0 0,-1 1-1 0 0,0-1 0 0 0,0 0 0 0 0,0 1 0 0 0,0-1 0 0 0,1 1 0 0 0,-1-1 0 0 0,0 0 0 0 0,0 1 0 0 0,0-1 0 0 0,0 1 0 0 0,0-1 1 0 0,0 1-1 0 0,0-1 0 0 0,0 1 0 0 0,0-1 0 0 0,0 0 0 0 0,-1 1 0 0 0,1 0 0 0 0,-6 38 266 0 0,4-26-172 0 0,-1 12 167 0 0,1 1 1 0 0,1-1 0 0 0,2 0 0 0 0,4 37 0 0 0,27 97 663 0 0,-22-111-670 0 0,-2-21-91 0 0,3 26 137 0 0,-10-49-273 0 0,-1-1 0 0 0,0 0 0 0 0,0 0 1 0 0,0 0-1 0 0,0 1 0 0 0,0-1 1 0 0,-1 0-1 0 0,0 0 0 0 0,1 0 0 0 0,-1 0 1 0 0,0 0-1 0 0,-1 0 0 0 0,-2 5 1 0 0,2-5-28 0 0,0-1 0 0 0,-1 1 0 0 0,1-1 0 0 0,-1 0 0 0 0,0 0 0 0 0,1 0 0 0 0,-1 0 0 0 0,0 0 0 0 0,0 0 0 0 0,-1-1 0 0 0,-3 2 0 0 0,-40 11-191 0 0,37-11 152 0 0,-177 37-738 0 0,-40 11 468 0 0,227-51 351 0 0,0 0 0 0 0,0 0 0 0 0,-1 0 0 0 0,1 0-1 0 0,0 0 1 0 0,0 0 0 0 0,-1 0 0 0 0,1 0 0 0 0,0 0 0 0 0,-1 0 0 0 0,1 0-1 0 0,0 0 1 0 0,0 0 0 0 0,-1 1 0 0 0,1-1 0 0 0,0 0 0 0 0,0 0-1 0 0,0 0 1 0 0,-1 0 0 0 0,1 0 0 0 0,0 0 0 0 0,0 1 0 0 0,0-1 0 0 0,-1 0-1 0 0,1 0 1 0 0,0 0 0 0 0,0 1 0 0 0,0-1 0 0 0,0 0 0 0 0,-1 0 0 0 0,1 0-1 0 0,0 1 1 0 0,0-1 0 0 0,0 0 0 0 0,0 0 0 0 0,0 1 0 0 0,0-1 0 0 0,0 0-1 0 0,0 0 1 0 0,0 1 0 0 0,11 3 552 0 0,22 0-66 0 0,144-14 1374 0 0,-1 0-1663 0 0,-174 10-647 0 0,1 0-135 0 0,5-1-330 0 0,20 2-1786 0 0,-11 3-7272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65 408 0 0,'11'-14'3638'0'0,"0"7"-2052"0"0,0 1 1 0 0,0 0-1 0 0,0 0 0 0 0,1 1 1 0 0,0 1-1 0 0,15-5 1 0 0,-20 7-1006 0 0,0 1 0 0 0,-1-1 1 0 0,1 1-1 0 0,0 0 0 0 0,0 1 0 0 0,-1 0 1 0 0,1 0-1 0 0,0 0 0 0 0,0 1 1 0 0,0 0-1 0 0,-1 0 0 0 0,1 1 1 0 0,10 4-1 0 0,-15-6-490 0 0,-1 1 1 0 0,1 0-1 0 0,0 0 0 0 0,-1 0 1 0 0,1 0-1 0 0,-1 0 1 0 0,1 1-1 0 0,-1-1 0 0 0,0 0 1 0 0,1 1-1 0 0,-1-1 1 0 0,0 1-1 0 0,0-1 0 0 0,0 1 1 0 0,0 0-1 0 0,0-1 1 0 0,-1 1-1 0 0,1 0 0 0 0,0 0 1 0 0,0 2-1 0 0,-1 0-14 0 0,0-1 1 0 0,0 0-1 0 0,0 1 0 0 0,0-1 0 0 0,0 0 0 0 0,-1 1 1 0 0,0-1-1 0 0,0 0 0 0 0,0 0 0 0 0,-2 6 1 0 0,-4 3 46 0 0,0 1 0 0 0,0-2 0 0 0,-1 1 0 0 0,-12 14 0 0 0,-60 74 788 0 0,61-70-575 0 0,18-29-305 0 0,1 0 0 0 0,-1 0 0 0 0,0 1-1 0 0,1-1 1 0 0,-1 0 0 0 0,1 0 0 0 0,0 0-1 0 0,-1 1 1 0 0,1-1 0 0 0,0 0 0 0 0,0 1-1 0 0,0-1 1 0 0,0 0 0 0 0,0 1 0 0 0,0-1-1 0 0,0 0 1 0 0,0 0 0 0 0,1 1 0 0 0,-1-1-1 0 0,0 0 1 0 0,1 0 0 0 0,-1 1 0 0 0,2 0-1 0 0,0 1 11 0 0,1-1 0 0 0,0 0-1 0 0,-1 0 1 0 0,1-1 0 0 0,0 1-1 0 0,0-1 1 0 0,0 1 0 0 0,0-1-1 0 0,1 0 1 0 0,-1 0 0 0 0,0 0-1 0 0,0-1 1 0 0,1 1 0 0 0,4-1-1 0 0,47 0 192 0 0,-52 0-214 0 0,49-3-80 0 0,97-20 0 0 0,-147 22-342 0 0,15 0-820 0 0,-9 0-284 0 0,2 0-503 0 0,9-7-9182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16 604 0 0,'0'0'232'0'0,"0"-1"0"0"0,0 1 0 0 0,0-1 0 0 0,0 1 0 0 0,0-1 0 0 0,0 0 0 0 0,0 1 0 0 0,0-1 0 0 0,0 1 0 0 0,0-1 0 0 0,1 1 0 0 0,-1-1 0 0 0,0 1 0 0 0,0-1 0 0 0,0 1 0 0 0,1-1 0 0 0,-1 1 0 0 0,0-1 0 0 0,1 1 0 0 0,-1-1 0 0 0,0 1 0 0 0,1-1 0 0 0,-1 1 0 0 0,1 0 0 0 0,-1-1 0 0 0,1 1 0 0 0,-1 0 0 0 0,1-1 0 0 0,-1 1 0 0 0,1 0 0 0 0,-1 0 0 0 0,1-1 0 0 0,-1 1 0 0 0,1 0 0 0 0,1 0 1262 0 0,12 25 3243 0 0,2 49 566 0 0,4 37-1648 0 0,-19-103-3510 0 0,11 52-1102 0 0,-11-56-593 0 0,3 7 25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70 76 0 0,'-61'-13'17102'0'0,"88"5"-15252"0"0,0 1-1 0 0,0 1 1 0 0,0 1-1 0 0,39-2 0 0 0,-53 6-1496 0 0,69-3 1400 0 0,5-1-4021 0 0,-31-5-8339 0 0,-42 6 7924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1 159 444 0 0,'0'-3'369'0'0,"0"0"0"0"0,1 1 0 0 0,-1-1 0 0 0,1 1 1 0 0,0-1-1 0 0,0 1 0 0 0,0-1 0 0 0,0 1 0 0 0,0-1 0 0 0,1 1 0 0 0,-1 0 0 0 0,1 0 0 0 0,0-1 0 0 0,-1 1 0 0 0,1 0 1 0 0,0 1-1 0 0,0-1 0 0 0,0 0 0 0 0,0 1 0 0 0,1-1 0 0 0,-1 1 0 0 0,0-1 0 0 0,1 1 0 0 0,-1 0 0 0 0,4-1 0 0 0,10-4 711 0 0,-1 1 0 0 0,1 0-1 0 0,18-2 1 0 0,-12 3 29 0 0,132-23 3440 0 0,-32 7-2116 0 0,32-11-95 0 0,-153 31-2244 0 0,8 1-62 0 0,-10 39-42 0 0,0-19 183 0 0,1-1 0 0 0,1 1 0 0 0,4 23 0 0 0,3-8 144 0 0,1 0-1 0 0,2-1 1 0 0,23 49-1 0 0,59 91 707 0 0,-89-168-974 0 0,0 1 1 0 0,-1-1 0 0 0,1 1 0 0 0,-2-1 0 0 0,1 1-1 0 0,-1 0 1 0 0,0 0 0 0 0,0 0 0 0 0,0 9 0 0 0,-3-15-71 0 0,1-1 0 0 0,0 0 0 0 0,-1 0 0 0 0,1 0 0 0 0,-1 0 0 0 0,1 0 1 0 0,-1 0-1 0 0,1 0 0 0 0,-1 0 0 0 0,0 0 0 0 0,0 0 0 0 0,1 0 0 0 0,-1 0 1 0 0,0 0-1 0 0,0-1 0 0 0,0 1 0 0 0,0 0 0 0 0,0-1 0 0 0,0 1 0 0 0,0 0 1 0 0,0-1-1 0 0,0 1 0 0 0,0-1 0 0 0,-3 1 0 0 0,-29 7-456 0 0,31-7 446 0 0,-249 25-969 0 0,53-7 2481 0 0,251-13 1081 0 0,312-22-1070 0 0,-299 16-5657 0 0,-27 2-6361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96 732 0 0,'-2'0'340'0'0,"1"-1"1"0"0,0 1-1 0 0,-1-1 1 0 0,1 0-1 0 0,-1 1 0 0 0,1-1 1 0 0,0 0-1 0 0,0 0 1 0 0,-1 0-1 0 0,1 0 0 0 0,0 0 1 0 0,0 0-1 0 0,0 0 1 0 0,0 0-1 0 0,0-1 1 0 0,1 1-1 0 0,-1 0 0 0 0,0-1 1 0 0,0 1-1 0 0,0-2 1 0 0,1 2-65 0 0,0 0 0 0 0,0-1 0 0 0,1 1 0 0 0,-1 0 0 0 0,0 0 0 0 0,0 0 0 0 0,1 0 0 0 0,-1 0 0 0 0,1 0 0 0 0,-1 0 0 0 0,1 0 1 0 0,-1 0-1 0 0,1 0 0 0 0,-1 0 0 0 0,1 0 0 0 0,0 0 0 0 0,0 0 0 0 0,-1 0 0 0 0,1 0 0 0 0,1 0 0 0 0,5-4 520 0 0,-1 1 0 0 0,1-1-1 0 0,-1 2 1 0 0,1-1 0 0 0,0 1-1 0 0,13-4 1 0 0,-2 1 31 0 0,1 2 0 0 0,-1 0 0 0 0,0 1 1 0 0,27 0-1 0 0,-34 3-572 0 0,-1 0 1 0 0,1 1 0 0 0,0 0-1 0 0,-1 0 1 0 0,1 1-1 0 0,-1 1 1 0 0,0 0 0 0 0,0 0-1 0 0,13 7 1 0 0,-21-10-227 0 0,0 1 0 0 0,0 0 0 0 0,0 0 0 0 0,0 0 0 0 0,0 1 0 0 0,-1-1 0 0 0,1 0 1 0 0,0 1-1 0 0,-1-1 0 0 0,1 1 0 0 0,0-1 0 0 0,-1 1 0 0 0,0 0 0 0 0,1-1 0 0 0,-1 1 1 0 0,0 0-1 0 0,0 0 0 0 0,0 0 0 0 0,0 0 0 0 0,-1 0 0 0 0,1 0 0 0 0,0 0 0 0 0,-1 1 0 0 0,1-1 1 0 0,-1 0-1 0 0,0 0 0 0 0,0 0 0 0 0,0 0 0 0 0,0 1 0 0 0,0-1 0 0 0,0 0 0 0 0,-1 0 0 0 0,1 0 1 0 0,-2 3-1 0 0,0 1-8 0 0,-1 0 1 0 0,0-1-1 0 0,0 1 1 0 0,-1-1 0 0 0,1 0-1 0 0,-1 0 1 0 0,0-1-1 0 0,-1 1 1 0 0,1-1 0 0 0,-1 0-1 0 0,-5 4 1 0 0,-22 13 28 0 0,24-17-46 0 0,0 0-1 0 0,1 1 1 0 0,0 0 0 0 0,0 1 0 0 0,-10 9 0 0 0,15-12-7 0 0,-1 3 3 0 0,3-5-1 0 0,0-1 1 0 0,-1 1 0 0 0,1 0-1 0 0,0 0 1 0 0,0-1 0 0 0,0 1-1 0 0,1 0 1 0 0,-1-1 0 0 0,0 1-1 0 0,0 0 1 0 0,0-1 0 0 0,0 1-1 0 0,1 0 1 0 0,-1-1 0 0 0,0 1-1 0 0,1 0 1 0 0,-1-1 0 0 0,0 1-1 0 0,1-1 1 0 0,-1 1 0 0 0,1 0-1 0 0,-1-1 1 0 0,1 1 0 0 0,-1-1-1 0 0,1 0 1 0 0,-1 1 0 0 0,1-1-1 0 0,0 1 1 0 0,19 13-4 0 0,-18-13 1 0 0,29 16 3 0 0,37 15 0 0 0,-46-23 54 0 0,-1 0 0 0 0,0 2 0 0 0,0 1 0 0 0,-1 0 0 0 0,22 19 0 0 0,-34-23-7 0 0,28 26 83 0 0,-35-33-109 0 0,0 1-1 0 0,1-1 1 0 0,-1 1-1 0 0,0 0 1 0 0,0 0-1 0 0,0-1 1 0 0,0 1-1 0 0,0 0 1 0 0,0 0-1 0 0,-1 0 1 0 0,1 0-1 0 0,-1 0 1 0 0,1 0-1 0 0,-1 0 0 0 0,0 0 1 0 0,0 0-1 0 0,0 0 1 0 0,0 1-1 0 0,0 1 1 0 0,-2-1 35 0 0,1 0 0 0 0,0 0 0 0 0,-1 0 0 0 0,0 0 0 0 0,0-1-1 0 0,0 1 1 0 0,0-1 0 0 0,0 1 0 0 0,0-1 0 0 0,0 0 0 0 0,-1 0 0 0 0,1 0 0 0 0,-1 0 0 0 0,0 0 0 0 0,1-1 0 0 0,-1 1 0 0 0,0-1-1 0 0,0 0 1 0 0,0 0 0 0 0,0 0 0 0 0,0 0 0 0 0,-7 1 0 0 0,-5 1 129 0 0,0-1 1 0 0,0-1-1 0 0,-20 0 0 0 0,-86-9 741 0 0,62 3-2303 0 0,1 2-5228 0 0,51 6 842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1 154 312 0 0,'0'-1'105'0'0,"0"1"-1"0"0,1-1 1 0 0,-1 1 0 0 0,1-1 0 0 0,-1 1-1 0 0,0-1 1 0 0,1 1 0 0 0,-1 0-1 0 0,1-1 1 0 0,-1 1 0 0 0,1 0-1 0 0,-1-1 1 0 0,1 1 0 0 0,-1 0-1 0 0,1-1 1 0 0,0 1 0 0 0,-1 0 0 0 0,1 0-1 0 0,-1 0 1 0 0,1 0 0 0 0,0 0-1 0 0,-1 0 1 0 0,1 0 0 0 0,-1 0-1 0 0,1 0 1 0 0,0 0 0 0 0,-1 0-1 0 0,1 0 1 0 0,-1 0 0 0 0,1 0 0 0 0,-1 0-1 0 0,1 1 1 0 0,0-1 0 0 0,-1 0-1 0 0,1 0 1 0 0,-1 1 0 0 0,1-1-1 0 0,-1 0 1 0 0,1 1 0 0 0,-1-1 0 0 0,1 1-1 0 0,20 21 2052 0 0,-20-20-2053 0 0,23 31 1789 0 0,-1 1-1 0 0,30 63 1 0 0,25 80 1766 0 0,-59-131-2402 0 0,-16-38-1005 0 0,1 4 261 0 0,1-1 1 0 0,0 0-1 0 0,0 0 0 0 0,1-1 1 0 0,1 1-1 0 0,0-1 0 0 0,14 16 1 0 0,-20-25-433 0 0,0 0 0 0 0,0 0 0 0 0,0-1 0 0 0,0 1 0 0 0,0 0 1 0 0,0-1-1 0 0,0 1 0 0 0,0-1 0 0 0,0 1 0 0 0,0-1 0 0 0,0 0 0 0 0,0 1 1 0 0,0-1-1 0 0,0 0 0 0 0,0 0 0 0 0,0 0 0 0 0,1 0 0 0 0,-1 0 0 0 0,0 0 1 0 0,0 0-1 0 0,0 0 0 0 0,0 0 0 0 0,0-1 0 0 0,0 1 0 0 0,1 0 0 0 0,-1-1 1 0 0,0 1-1 0 0,0-1 0 0 0,0 1 0 0 0,0-1 0 0 0,0 1 0 0 0,0-1 0 0 0,-1 0 1 0 0,1 1-1 0 0,0-1 0 0 0,0 0 0 0 0,0 0 0 0 0,-1 0 0 0 0,1 0 0 0 0,0-1 1 0 0,3-3 58 0 0,-1 0 0 0 0,1-1 0 0 0,-1 1 0 0 0,-1-1 0 0 0,1 0 0 0 0,1-6 0 0 0,62-271 1680 0 0,-28 102-1055 0 0,-30 142-613 0 0,-2 14-139 0 0,0 0-1 0 0,11-27 1 0 0,-16 51-265 0 0,2-5-329 0 0,-3 6 530 0 0,1-1 1 0 0,-1 1-1 0 0,0-1 1 0 0,0 1-1 0 0,0 0 1 0 0,0-1-1 0 0,0 1 0 0 0,0-1 1 0 0,1 1-1 0 0,-1 0 1 0 0,0-1-1 0 0,0 1 1 0 0,1-1-1 0 0,-1 1 1 0 0,0 0-1 0 0,0-1 1 0 0,1 1-1 0 0,-1 0 1 0 0,0 0-1 0 0,1-1 0 0 0,-1 1 1 0 0,1 0-1 0 0,-1 0 1 0 0,0-1-1 0 0,1 1 1 0 0,-1 0-1 0 0,1 0 1 0 0,-1 0-1 0 0,0 0 1 0 0,1 0-1 0 0,0 0 0 0 0,1 0-228 0 0,0 0-1 0 0,0 1 1 0 0,0 0-1 0 0,0-1 1 0 0,0 1-1 0 0,0 0 1 0 0,0 0 0 0 0,0 0-1 0 0,-1 0 1 0 0,1 0-1 0 0,0 0 1 0 0,-1 1-1 0 0,1-1 1 0 0,2 3-1 0 0,23 29-4654 0 0,-15-19 2008 0 0,1 2 459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4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0 192 0 0,'0'0'3744'0'0,"3"15"-396"0"0,-8 137 4246 0 0,0 5-3858 0 0,5-104-2256 0 0,13 93-1 0 0,-3-113-5073 0 0,-5-20-2048 0 0,-3-6 3526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106 136 64 0 0,'-31'-3'1502'0'0,"16"3"1698"0"0,1-1 0 0 0,-31-10 6440 0 0,49 5-8129 0 0,7-2-1390 0 0,8-2 718 0 0,0 1 0 0 0,0 1 0 0 0,1 0 0 0 0,0 2-1 0 0,0 1 1 0 0,29-5 0 0 0,7-2 227 0 0,25-2-1363 0 0,-29 7-3130 0 0,0-5-5316 0 0,-30 6 6395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36 508 0 0,'0'-2'468'0'0,"0"0"0"0"0,0-1 0 0 0,0 1-1 0 0,0 0 1 0 0,1 0 0 0 0,-1-1 0 0 0,1 1 0 0 0,0 0 0 0 0,-1 0 0 0 0,1 0-1 0 0,0 0 1 0 0,0 0 0 0 0,4-5 5518 0 0,-2 11-4711 0 0,0 0-956 0 0,-1 1 1 0 0,0 0-1 0 0,0-1 0 0 0,0 1 0 0 0,-1 0 0 0 0,1 1 0 0 0,-1-1 0 0 0,0 0 0 0 0,-1 0 1 0 0,1 0-1 0 0,-1 1 0 0 0,0-1 0 0 0,-1 5 0 0 0,-6 99 2921 0 0,0 28 193 0 0,6-58 1007 0 0,5-81-4211 0 0,8-6-116 0 0,0-1 0 0 0,-1 0 0 0 0,0-1 0 0 0,19-22 1 0 0,6-4-53 0 0,-10 11-37 0 0,-20 18-21 0 0,1 0 0 0 0,0 0-1 0 0,0 1 1 0 0,1 0 0 0 0,-1 0-1 0 0,1 1 1 0 0,1-1-1 0 0,13-5 1 0 0,-20 11 4 0 0,-1 0-1 0 0,0-1 0 0 0,1 1 1 0 0,-1 0-1 0 0,0 1 1 0 0,1-1-1 0 0,-1 0 1 0 0,0 0-1 0 0,1 0 0 0 0,-1 1 1 0 0,0-1-1 0 0,1 1 1 0 0,-1-1-1 0 0,0 1 1 0 0,0 0-1 0 0,0-1 0 0 0,1 1 1 0 0,-1 0-1 0 0,0 0 1 0 0,0 0-1 0 0,0 0 1 0 0,0 0-1 0 0,0 0 0 0 0,-1 0 1 0 0,1 0-1 0 0,0 0 1 0 0,1 2-1 0 0,16 34 232 0 0,-17-33-197 0 0,3 8 64 0 0,-1 0 0 0 0,0 0 0 0 0,1 16 0 0 0,3 12 146 0 0,-5-30-433 0 0,1 1 0 0 0,0 0 1 0 0,0-1-1 0 0,1 0 0 0 0,11 19 0 0 0,-14-27-46 0 0,0-1 0 0 0,1 1 0 0 0,-1-1 0 0 0,1 0 0 0 0,0 1 0 0 0,-1-1-1 0 0,1 0 1 0 0,0 0 0 0 0,0 0 0 0 0,0 0 0 0 0,0-1 0 0 0,0 1 0 0 0,0 0-1 0 0,0-1 1 0 0,0 1 0 0 0,0-1 0 0 0,2 0 0 0 0,33 0-5948 0 0,-18-3 2825 0 0,5-3 482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00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51 32 0 0,'-2'-50'10104'0'0,"4"54"-9385"0"0,16 63 1995 0 0,13 104 0 0 0,-16-81-1978 0 0,60 486 1572 0 0,-28-181-1507 0 0,8 19-298 0 0,-49-371-463 0 0,53 426 631 0 0,-32 4 322 0 0,-44-192-312 0 0,4-111-219 0 0,8-99-273 0 0,0-7 132 0 0,3 1-1 0 0,2-1 1 0 0,9 66-1 0 0,-8-126-311 0 0,7 50 319 0 0,2 1 0 0 0,19 60 0 0 0,-25-103-274 0 0,-3-8 14 0 0,1 0 0 0 0,-1 0 0 0 0,1 0 0 0 0,-1 0-1 0 0,1 0 1 0 0,1 0 0 0 0,2 4 0 0 0,-4-7-38 0 0,1 1-1 0 0,0-1 1 0 0,0 1 0 0 0,-1-1 0 0 0,1 0 0 0 0,0 0 0 0 0,0 0 0 0 0,0 0-1 0 0,0 0 1 0 0,0 0 0 0 0,0-1 0 0 0,0 1 0 0 0,1-1 0 0 0,-1 1-1 0 0,0-1 1 0 0,0 0 0 0 0,0 0 0 0 0,4 0 0 0 0,51-3 98 0 0,79-14-1 0 0,-33 3-98 0 0,1032-65 20 0 0,-821 68-29 0 0,245 1 4 0 0,-174 4-24 0 0,35 1-14 0 0,713-47 332 0 0,-838 25-174 0 0,101-6 64 0 0,-253 22-126 0 0,351-23 256 0 0,-50 4-104 0 0,-131 13-8 0 0,418 17 482 0 0,-319 6-340 0 0,-203-15 92 0 0,-183 4-1125 0 0,-14-5-3067 0 0,-13 0-3814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4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7 856 0 0,'-23'-6'20931'0'0,"26"9"-20599"0"0,1 1 1 0 0,0 0-1 0 0,1-1 0 0 0,-1 0 0 0 0,0 0 0 0 0,1-1 0 0 0,0 1 0 0 0,-1-1 1 0 0,1 0-1 0 0,0 0 0 0 0,0 0 0 0 0,0-1 0 0 0,1 0 0 0 0,7 1 0 0 0,16 2 693 0 0,37 1 0 0 0,-36-3-796 0 0,85 0 2059 0 0,-98-3-3095 0 0,-1 0-1 0 0,1-1 1 0 0,-1-1 0 0 0,29-9-1 0 0,-25 10-4574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4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1 384 0 0,'-18'8'1001'0'0,"-18"9"2469"0"0,33-15-2746 0 0,0 0 1 0 0,1 0-1 0 0,-1 0 1 0 0,0 0-1 0 0,1 0 0 0 0,-1 1 1 0 0,1-1-1 0 0,0 1 1 0 0,-2 3-1 0 0,4-6-515 0 0,-1 0 0 0 0,1 1 0 0 0,0-1 0 0 0,0 0-1 0 0,0 1 1 0 0,0-1 0 0 0,-1 1 0 0 0,1-1 0 0 0,0 0 0 0 0,0 1 0 0 0,0-1-1 0 0,0 1 1 0 0,0-1 0 0 0,0 0 0 0 0,0 1 0 0 0,0-1 0 0 0,0 1 0 0 0,0-1 0 0 0,0 1-1 0 0,0-1 1 0 0,1 0 0 0 0,-1 1 0 0 0,0-1 0 0 0,0 1 0 0 0,0-1 0 0 0,0 0-1 0 0,1 1 1 0 0,-1 0 0 0 0,14 7 2447 0 0,18-1-558 0 0,-30-7-1775 0 0,21 3 1207 0 0,1-2 0 0 0,46-4 0 0 0,-8 1-192 0 0,-61 2-1380 0 0,31-2-1713 0 0,-26 2 989 0 0,-5 0-176 0 0,2 0-401 0 0,0 1 703 0 0,2 0-181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4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9 109 196 0 0,'0'0'204'0'0,"-1"0"1"0"0,1 0-1 0 0,-1-1 1 0 0,1 1-1 0 0,-1 0 1 0 0,1-1-1 0 0,0 1 1 0 0,-1 0-1 0 0,1-1 0 0 0,-1 1 1 0 0,1 0-1 0 0,0-1 1 0 0,-1 1-1 0 0,1-1 1 0 0,0 1-1 0 0,-1-1 0 0 0,1 1 1 0 0,0-1-1 0 0,0 1 1 0 0,-1-1-1 0 0,1 1 1 0 0,0-1-1 0 0,0 1 1 0 0,0-1-1 0 0,0 1 0 0 0,0-1 1 0 0,0 0-1 0 0,0 0 1 0 0,16 1 5415 0 0,-6 1-6443 0 0,57 1 2519 0 0,-1-3 0 0 0,1-2 0 0 0,107-21 0 0 0,-153 21-1337 0 0,1-2 1 0 0,-1 0-1 0 0,-1-1 0 0 0,1-2 0 0 0,31-15 0 0 0,-50 22-318 0 0,1-1 1 0 0,-1 1-1 0 0,0-1 0 0 0,0 0 0 0 0,0 0 0 0 0,0 0 0 0 0,0 0 1 0 0,2-4-1 0 0,-4 5 3 0 0,-8 2-43 0 0,0 0-1 0 0,0 0 1 0 0,0 1 0 0 0,0 0-1 0 0,0 1 1 0 0,0-1 0 0 0,1 1-1 0 0,-1 1 1 0 0,-11 7 0 0 0,7-4 29 0 0,1 0 1 0 0,1 1-1 0 0,-1 0 0 0 0,1 1 1 0 0,-10 13-1 0 0,13-15 61 0 0,1 0 0 0 0,1 1 1 0 0,0 0-1 0 0,0 0 0 0 0,0 0 0 0 0,1 0 0 0 0,0 1 0 0 0,1 0 0 0 0,0 0 1 0 0,0 0-1 0 0,1 0 0 0 0,0 0 0 0 0,1 1 0 0 0,0-1 0 0 0,1 1 0 0 0,-1-1 1 0 0,2 0-1 0 0,-1 1 0 0 0,1-1 0 0 0,1 1 0 0 0,0-1 0 0 0,5 15 0 0 0,8 14 391 0 0,1-2 0 0 0,2 0-1 0 0,2-1 1 0 0,33 44 0 0 0,-52-78-475 0 0,-1 0 1 0 0,1 0-1 0 0,0-1 0 0 0,-1 1 1 0 0,1 0-1 0 0,-1 0 1 0 0,1 0-1 0 0,-1 0 1 0 0,1 0-1 0 0,-1 0 1 0 0,0 0-1 0 0,1 0 0 0 0,-1 0 1 0 0,0 0-1 0 0,0 0 1 0 0,0 0-1 0 0,0 0 1 0 0,0 1-1 0 0,0-1 1 0 0,0 0-1 0 0,0 0 0 0 0,0 0 1 0 0,-1 0-1 0 0,1 0 1 0 0,0 0-1 0 0,-1 0 1 0 0,1 0-1 0 0,0 0 1 0 0,-2 1-1 0 0,1-1-14 0 0,-1 1 0 0 0,0 0 0 0 0,0-1 0 0 0,0 0 1 0 0,0 0-1 0 0,0 1 0 0 0,0-1 0 0 0,0 0 0 0 0,-1-1 0 0 0,1 1 0 0 0,-4 1 0 0 0,-121 24-140 0 0,40-10 202 0 0,53-10 63 0 0,26-6 36 0 0,0 1 0 0 0,-1 1 0 0 0,1 0 0 0 0,0 0 0 0 0,0 0 0 0 0,-10 5 1303 0 0,22-5-1204 0 0,4 0-83 0 0,1 0 1 0 0,0-1-1 0 0,0 0 1 0 0,0 0 0 0 0,15-1-1 0 0,54-6 460 0 0,-25 2-265 0 0,78-5-466 0 0,-130 9-248 0 0,3 1-94 0 0,23 2-1269 0 0,4 1-2260 0 0,-5-2-4343 0 0,-18-2 5760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4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97 364 0 0,'-2'-1'384'0'0,"1"1"-1"0"0,-1 0 1 0 0,1-1-1 0 0,-1 1 1 0 0,1-1 0 0 0,0 1-1 0 0,-1-1 1 0 0,1 0-1 0 0,0 0 1 0 0,-1 0 0 0 0,1 0-1 0 0,0 1 1 0 0,0-2-1 0 0,0 1 1 0 0,0 0 0 0 0,0 0-1 0 0,0 0 1 0 0,0 0 0 0 0,0-1-1 0 0,1 1 1 0 0,-1 0-1 0 0,-1-3 1 0 0,2 3-117 0 0,0 0-1 0 0,0-1 1 0 0,0 1 0 0 0,1 0-1 0 0,-1-1 1 0 0,0 1 0 0 0,0 0-1 0 0,1 0 1 0 0,-1-1 0 0 0,1 1-1 0 0,-1 0 1 0 0,1 0 0 0 0,-1 0-1 0 0,1-1 1 0 0,0 1 0 0 0,0 0-1 0 0,-1 0 1 0 0,1 0 0 0 0,0 0-1 0 0,0 0 1 0 0,0 1 0 0 0,0-1-1 0 0,0 0 1 0 0,0 0 0 0 0,1 1-1 0 0,0-2 1 0 0,8-4 605 0 0,1 0 0 0 0,0 1-1 0 0,0 0 1 0 0,1 0 0 0 0,-1 2 0 0 0,21-5 0 0 0,-24 6-542 0 0,1 1 0 0 0,0 0-1 0 0,0 0 1 0 0,0 1 0 0 0,0 0 0 0 0,0 1 0 0 0,0 0 0 0 0,0 0 0 0 0,14 4-1 0 0,-21-4-267 0 0,0 0 0 0 0,-1-1 0 0 0,1 1-1 0 0,0 0 1 0 0,-1 0 0 0 0,1 0 0 0 0,0 0-1 0 0,-1 0 1 0 0,1 0 0 0 0,-1 0-1 0 0,1 1 1 0 0,-1-1 0 0 0,0 0 0 0 0,0 1-1 0 0,0-1 1 0 0,1 1 0 0 0,-1 0 0 0 0,-1-1-1 0 0,2 4 1 0 0,-1-3-14 0 0,0 1 0 0 0,-1 0 1 0 0,1 0-1 0 0,-1 0 0 0 0,0 0 0 0 0,0 0 0 0 0,0 0 1 0 0,0 0-1 0 0,-1 0 0 0 0,1 0 0 0 0,-2 4 0 0 0,-3 7 16 0 0,0-1-1 0 0,-1 1 0 0 0,-1-1 1 0 0,-8 14-1 0 0,8-17 8 0 0,-15 26 33 0 0,10-16-32 0 0,0 0-1 0 0,-14 33 1 0 0,26-51-58 0 0,-1 0 1 0 0,0 0-1 0 0,1-1 1 0 0,-1 1-1 0 0,1 0 1 0 0,0 0-1 0 0,-1 0 0 0 0,1 0 1 0 0,0 0-1 0 0,0-1 1 0 0,0 1-1 0 0,1 0 1 0 0,-1 0-1 0 0,0 0 1 0 0,1 0-1 0 0,-1-1 0 0 0,1 1 1 0 0,-1 0-1 0 0,1 0 1 0 0,2 3-1 0 0,-1-3 8 0 0,0 0 0 0 0,0 0 0 0 0,0 1 0 0 0,0-1 0 0 0,1-1 0 0 0,-1 1 0 0 0,1 0 0 0 0,-1 0 0 0 0,1-1 0 0 0,0 0 0 0 0,5 2 0 0 0,3 1 79 0 0,1-1 1 0 0,-1-1-1 0 0,1 0 1 0 0,-1 0-1 0 0,20-1 1 0 0,91-10 1025 0 0,-95 7-886 0 0,7-6-2114 0 0,-24 3-1815 0 0,1-1-4519 0 0,-2 1 5276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10 756 0 0,'-3'-2'1196'0'0,"1"1"-842"0"0,1 0 1 0 0,-1 1-1 0 0,1-1 1 0 0,-1 0 0 0 0,0 0-1 0 0,1 1 1 0 0,-1-1 0 0 0,0 1-1 0 0,0-1 1 0 0,1 1 0 0 0,-1 0-1 0 0,0 0 1 0 0,0 0 0 0 0,0 0-1 0 0,1 0 1 0 0,-1 0 0 0 0,0 0-1 0 0,0 0 1 0 0,1 1 0 0 0,-1-1-1 0 0,0 1 1 0 0,0-1-1 0 0,1 1 1 0 0,-1 0 0 0 0,1 0-1 0 0,-3 1 1 0 0,-2 1 484 0 0,0 0 1 0 0,0 0-1 0 0,0 1 0 0 0,1 0 1 0 0,-10 8-1 0 0,12-10-524 0 0,1 0-1 0 0,1 0 1 0 0,-1 0 0 0 0,0 0-1 0 0,0 0 1 0 0,1 1 0 0 0,-1-1-1 0 0,1 0 1 0 0,0 1 0 0 0,0-1 0 0 0,-1 1-1 0 0,2 0 1 0 0,-1-1 0 0 0,0 1-1 0 0,1 0 1 0 0,-1 3 0 0 0,1-4-176 0 0,0-1 1 0 0,1 0 0 0 0,-1 1 0 0 0,1-1 0 0 0,-1 0-1 0 0,1 1 1 0 0,0-1 0 0 0,-1 0 0 0 0,1 1 0 0 0,0-1-1 0 0,0 0 1 0 0,0 0 0 0 0,0 0 0 0 0,0 0 0 0 0,0 0-1 0 0,0 0 1 0 0,0 0 0 0 0,0 0 0 0 0,1-1 0 0 0,-1 1-1 0 0,0 0 1 0 0,1-1 0 0 0,-1 1 0 0 0,0-1 0 0 0,1 1-1 0 0,-1-1 1 0 0,0 1 0 0 0,1-1 0 0 0,2 0 0 0 0,-2 1-41 0 0,1-1 1 0 0,0 0-1 0 0,-1 1 1 0 0,1-1-1 0 0,0 0 1 0 0,-1 0-1 0 0,1-1 1 0 0,-1 1-1 0 0,1 0 1 0 0,0-1-1 0 0,-1 0 1 0 0,1 1-1 0 0,-1-1 1 0 0,1 0-1 0 0,-1 0 1 0 0,0-1-1 0 0,3-1 1 0 0,-4 2-99 0 0,1-1 0 0 0,-1 1 0 0 0,0-1 0 0 0,0 0 0 0 0,0 0 0 0 0,0 0 0 0 0,0 1 0 0 0,-1-1 0 0 0,2-3 1 0 0,-2 4-151 0 0,0 0-87 0 0,0 1 210 0 0,0-1 0 0 0,0 1 0 0 0,0-1-1 0 0,0 1 1 0 0,0-1 0 0 0,0 1 0 0 0,0-1 0 0 0,0 1 0 0 0,-1-1 0 0 0,1 1 0 0 0,0-1 0 0 0,0 1 0 0 0,0-1 0 0 0,0 1-1 0 0,-1-1 1 0 0,1 1 0 0 0,0 0 0 0 0,-1-1 0 0 0,1 1 0 0 0,0-1 0 0 0,-1 1 0 0 0,1 0 0 0 0,0-1 0 0 0,-1 1 0 0 0,1 0 0 0 0,-1-1-1 0 0,1 1 1 0 0,0 0 0 0 0,-1 0 0 0 0,1 0 0 0 0,-1-1 0 0 0,0 1 0 0 0,-21-9-4044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19 176 540 0 0,'-3'-5'434'0'0,"0"2"392"0"0,1-1-1 0 0,0 1 1 0 0,0-1-1 0 0,1 1 1 0 0,-1-1-1 0 0,1 0 1 0 0,-2-5-1 0 0,3 7-568 0 0,0 1 1 0 0,0-1-1 0 0,1 0 1 0 0,-1 0-1 0 0,0 1 0 0 0,0-1 1 0 0,1 0-1 0 0,-1 0 1 0 0,1 1-1 0 0,0-1 0 0 0,-1 0 1 0 0,1 1-1 0 0,0-1 0 0 0,0 1 1 0 0,0-1-1 0 0,0 1 1 0 0,0-1-1 0 0,1 1 0 0 0,-1 0 1 0 0,2-2-1 0 0,8-6 380 0 0,0 0 1 0 0,0 1-1 0 0,0 0 0 0 0,1 1 0 0 0,0 0 0 0 0,1 1 1 0 0,0 1-1 0 0,13-5 0 0 0,4 1 436 0 0,-1 2 1 0 0,50-7-1 0 0,-71 13-781 0 0,1 0-1 0 0,-1 1 1 0 0,1 0-1 0 0,-1 0 1 0 0,1 1 0 0 0,0 0-1 0 0,-1 1 1 0 0,12 2-1 0 0,-18-3-224 0 0,0 0-1 0 0,0 0 0 0 0,0 0 1 0 0,1 0-1 0 0,-1 0 0 0 0,0 1 1 0 0,0-1-1 0 0,-1 0 0 0 0,1 1 1 0 0,0 0-1 0 0,0-1 0 0 0,-1 1 1 0 0,1 0-1 0 0,-1 0 0 0 0,1 0 1 0 0,-1 0-1 0 0,0 0 0 0 0,0 0 1 0 0,0 0-1 0 0,0 0 0 0 0,0 1 0 0 0,-1-1 1 0 0,1 0-1 0 0,0 1 0 0 0,-1-1 1 0 0,0 0-1 0 0,0 1 0 0 0,1-1 1 0 0,-1 0-1 0 0,-1 1 0 0 0,1-1 1 0 0,0 1-1 0 0,-1-1 0 0 0,0 2 1 0 0,-1 6 49 0 0,-1 0 0 0 0,-1 0 1 0 0,1-1-1 0 0,-1 1 0 0 0,-1-1 1 0 0,0 0-1 0 0,-11 15 0 0 0,-50 56 423 0 0,45-57-351 0 0,4-4-11 0 0,2-3 57 0 0,-19 26-1 0 0,31-37-162 0 0,0-1-1 0 0,1 1 1 0 0,-1-1-1 0 0,1 1 1 0 0,0 0-1 0 0,0 0 1 0 0,1 0-1 0 0,-1 0 0 0 0,1 0 1 0 0,0 0-1 0 0,0 7 1 0 0,1-9-45 0 0,0-1-1 0 0,1 0 1 0 0,-1 0 0 0 0,1 0 0 0 0,0 0 0 0 0,-1 0 0 0 0,1 0 0 0 0,0 0 0 0 0,0-1-1 0 0,0 1 1 0 0,1 0 0 0 0,-1 0 0 0 0,0-1 0 0 0,1 1 0 0 0,-1-1 0 0 0,1 1 0 0 0,-1-1-1 0 0,1 0 1 0 0,0 1 0 0 0,-1-1 0 0 0,1 0 0 0 0,0 0 0 0 0,0 0 0 0 0,0-1-1 0 0,0 1 1 0 0,0 0 0 0 0,2 0 0 0 0,8 2 54 0 0,-1 0 0 0 0,1 0 1 0 0,15 0-1 0 0,-24-2-60 0 0,30 2 205 0 0,0-2 1 0 0,0-1-1 0 0,0-1 1 0 0,55-10 0 0 0,-38 5 76 0 0,-30 4-1150 0 0,35-9-1 0 0,-12 9-12481 0 0,-35 0 10332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78 112 0 0,'-1'-3'549'0'0,"0"-1"1"0"0,-1 1-1 0 0,1-1 1 0 0,-1 1-1 0 0,1-1 1 0 0,-1 1-1 0 0,0 0 1 0 0,-1 0-1 0 0,1 0 1 0 0,0 0-1 0 0,-1 1 1 0 0,0-1-1 0 0,1 1 1 0 0,-1-1-1 0 0,-3-1 1 0 0,1 1-86 0 0,0 1 0 0 0,0-1 0 0 0,0 1 0 0 0,-1 0 0 0 0,1 1 1 0 0,0-1-1 0 0,-1 1 0 0 0,1 0 0 0 0,-8 0 0 0 0,-3 1 170 0 0,0 0 0 0 0,0 1 0 0 0,0 1 0 0 0,0 1 0 0 0,0 0-1 0 0,-16 6 1 0 0,20-5-242 0 0,0 1-1 0 0,-1 0 1 0 0,2 1 0 0 0,-1 0-1 0 0,1 1 1 0 0,0 0-1 0 0,0 0 1 0 0,1 2-1 0 0,0-1 1 0 0,0 1-1 0 0,-10 12 1 0 0,17-17-244 0 0,0 0 0 0 0,-1 1 1 0 0,2-1-1 0 0,-1 1 0 0 0,0-1 1 0 0,1 1-1 0 0,0 0 0 0 0,0 0 0 0 0,0 0 1 0 0,1 0-1 0 0,0 0 0 0 0,0 0 1 0 0,0 0-1 0 0,0 1 0 0 0,1-1 0 0 0,0 0 1 0 0,0 0-1 0 0,0 1 0 0 0,1-1 1 0 0,0 0-1 0 0,0 0 0 0 0,0 0 1 0 0,0 1-1 0 0,1-1 0 0 0,0-1 0 0 0,0 1 1 0 0,1 0-1 0 0,-1 0 0 0 0,1-1 1 0 0,3 5-1 0 0,0-2-47 0 0,0 0 0 0 0,0-1-1 0 0,1 0 1 0 0,-1 0 0 0 0,1 0 0 0 0,1-1 0 0 0,-1 0 0 0 0,1-1-1 0 0,0 1 1 0 0,0-2 0 0 0,0 1 0 0 0,0-1 0 0 0,1 0 0 0 0,-1-1-1 0 0,1 0 1 0 0,0 0 0 0 0,-1-1 0 0 0,1 0 0 0 0,0 0 0 0 0,0-1 0 0 0,0 0-1 0 0,12-2 1 0 0,-11 0-63 0 0,1 1 1 0 0,-1-1-1 0 0,0-1 0 0 0,0 1 1 0 0,0-2-1 0 0,0 0 0 0 0,-1 0 0 0 0,1 0 1 0 0,-1-1-1 0 0,0-1 0 0 0,-1 0 1 0 0,1 0-1 0 0,-1 0 0 0 0,0-1 0 0 0,-1 0 1 0 0,1-1-1 0 0,-2 0 0 0 0,1 0 1 0 0,5-9-1 0 0,-10 13-64 0 0,0 1 1 0 0,0-1-1 0 0,0 0 1 0 0,-1 1-1 0 0,1-1 1 0 0,-1 0-1 0 0,0 0 1 0 0,0 0-1 0 0,-1 0 1 0 0,1 0-1 0 0,-1 0 1 0 0,0 0-1 0 0,0 0 0 0 0,0 0 1 0 0,0 0-1 0 0,-1 0 1 0 0,0 0-1 0 0,0 0 1 0 0,0 0-1 0 0,-3-7 1 0 0,0 4-109 0 0,0 1 1 0 0,0-1-1 0 0,-1 1 1 0 0,1-1-1 0 0,-2 2 1 0 0,1-1-1 0 0,-1 0 1 0 0,0 1-1 0 0,-11-8 1 0 0,-5-2-655 0 0,0 1 0 0 0,-35-17 0 0 0,1 11-2164 0 0,46 18 830 0 0,1 0 1 0 0,-1 0 0 0 0,-18 0 0 0 0,18 2-397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1 610 560 0 0,'3'-5'492'0'0,"0"0"0"0"0,1 1 0 0 0,-1-1 0 0 0,1 1 0 0 0,0 0 0 0 0,0 0-1 0 0,1 0 1 0 0,-1 0 0 0 0,1 1 0 0 0,0 0 0 0 0,0 0 0 0 0,0 0 0 0 0,0 1 0 0 0,0-1 0 0 0,9-1 0 0 0,9-3 1090 0 0,-1 0 0 0 0,32-3 1 0 0,-39 8-793 0 0,1 0 0 0 0,-1 1 0 0 0,1 1-1 0 0,0 0 1 0 0,-1 1 0 0 0,1 1 0 0 0,-1 0 0 0 0,0 1 0 0 0,0 1 0 0 0,0 0 0 0 0,0 1-1 0 0,0 1 1 0 0,16 9 0 0 0,-29-14-140 0 0,1 2-296 0 0,-2-1-199 0 0,-2-3 781 0 0,-4-3-893 0 0,1-1-1 0 0,0 0 1 0 0,0 0 0 0 0,0 0 0 0 0,0-1-1 0 0,1 1 1 0 0,0-1 0 0 0,0 0-1 0 0,0 0 1 0 0,1 0 0 0 0,-3-11-1 0 0,3 6-11 0 0,0 0-1 0 0,0-1 1 0 0,1 1-1 0 0,1-1 0 0 0,0 0 1 0 0,2-13-1 0 0,2 2-4 0 0,0 0 1 0 0,2 0-1 0 0,1 1 1 0 0,0-1-1 0 0,2 1 1 0 0,12-23-1 0 0,-9 23 32 0 0,1 0 0 0 0,1 1 0 0 0,0 1-1 0 0,18-19 1 0 0,-21 28 1 0 0,-1 1 0 0 0,2 0 0 0 0,-1 0-1 0 0,1 1 1 0 0,1 1 0 0 0,0 0 0 0 0,27-12 0 0 0,-38 19-46 0 0,1 0 1 0 0,0 0 0 0 0,0 0-1 0 0,0 0 1 0 0,0 0 0 0 0,0 1-1 0 0,0 0 1 0 0,0-1 0 0 0,0 1 0 0 0,0 0-1 0 0,0 1 1 0 0,0-1 0 0 0,0 0-1 0 0,0 1 1 0 0,0 0 0 0 0,-1-1 0 0 0,1 1-1 0 0,0 0 1 0 0,0 1 0 0 0,0-1-1 0 0,-1 0 1 0 0,1 1 0 0 0,-1 0-1 0 0,1-1 1 0 0,-1 1 0 0 0,0 0 0 0 0,1 0-1 0 0,-1 0 1 0 0,0 1 0 0 0,0-1-1 0 0,-1 0 1 0 0,1 1 0 0 0,0 0 0 0 0,-1-1-1 0 0,2 4 1 0 0,1 4 6 0 0,0 0 1 0 0,0 0-1 0 0,-1 0 1 0 0,-1 0-1 0 0,0 1 0 0 0,0-1 1 0 0,0 16-1 0 0,-6 76 85 0 0,1-77-79 0 0,1 0 0 0 0,2 0 0 0 0,3 33 1 0 0,-2-49-13 0 0,1-1 0 0 0,-1 1 0 0 0,1 0 1 0 0,1-1-1 0 0,0 0 0 0 0,0 0 0 0 0,0 1 1 0 0,1-2-1 0 0,0 1 0 0 0,1 0 0 0 0,0-1 1 0 0,0 0-1 0 0,0 0 0 0 0,1 0 0 0 0,0-1 0 0 0,1 0 1 0 0,-1 0-1 0 0,1-1 0 0 0,0 1 0 0 0,0-2 1 0 0,1 1-1 0 0,0-1 0 0 0,-1 0 0 0 0,15 5 1 0 0,4-1 52 0 0,0-2 0 0 0,0-1 0 0 0,0-1 0 0 0,1-1 1 0 0,29 0-1 0 0,133-12-4248 0 0,-168 7 2856 0 0,2-1-7168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0 756 0 0,'-24'12'14526'0'0,"27"-11"-14157"0"0,0 0 0 0 0,0 0 0 0 0,-1 0 0 0 0,1 0 1 0 0,0 0-1 0 0,0-1 0 0 0,0 1 0 0 0,5-1 0 0 0,36 3 1739 0 0,-1-1-1 0 0,68-7 1 0 0,-48 2-965 0 0,-6-2 50 0 0,16 0-3311 0 0,-72 5 1461 0 0,15 1-1476 0 0,-15-1 1648 0 0,0 0 0 0 0,0 0 0 0 0,0 0 0 0 0,0 1 0 0 0,0-1 0 0 0,-1 0 0 0 0,1 0 1 0 0,0 1-1 0 0,0-1 0 0 0,0 1 0 0 0,-1-1 0 0 0,1 1 0 0 0,0-1 0 0 0,-1 1 0 0 0,1-1 0 0 0,0 1 0 0 0,0 1 1 0 0,0-2 264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0 236 0 0,'-23'20'3376'0'0,"22"-19"-3085"0"0,1 0 1 0 0,-1-1 0 0 0,1 1 0 0 0,0 0 0 0 0,-1 0 0 0 0,1-1-1 0 0,-1 1 1 0 0,1 0 0 0 0,0 0 0 0 0,0 0 0 0 0,0 0 0 0 0,-1-1-1 0 0,1 1 1 0 0,0 0 0 0 0,0 0 0 0 0,0 0 0 0 0,0 0 0 0 0,0 0-1 0 0,1-1 1 0 0,-1 1 0 0 0,0 0 0 0 0,0 0 0 0 0,0 0-1 0 0,1 0 1 0 0,-1-1 0 0 0,0 1 0 0 0,1 0 0 0 0,-1 0 0 0 0,1 0-1 0 0,1 0-15 0 0,-1 0 0 0 0,1 0-1 0 0,-1 0 1 0 0,1-1 0 0 0,0 1-1 0 0,-1-1 1 0 0,1 1-1 0 0,0-1 1 0 0,-1 0 0 0 0,1 1-1 0 0,0-1 1 0 0,-1 0-1 0 0,3 0 1 0 0,2 0 521 0 0,28 3 2009 0 0,1-3-1 0 0,59-5 1 0 0,3 0-1241 0 0,-93 5-1904 0 0,42-1-1540 0 0,-14-1-7320 0 0,-10 1 6525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01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0 312 0 0,'0'0'3003'0'0,"0"4"-2184"0"0,1 11 32 0 0,0-1 0 0 0,1 0 0 0 0,1 1 1 0 0,7 23-1 0 0,-2-4-61 0 0,83 421 4745 0 0,-50-35-2411 0 0,-30-258-1995 0 0,60 431 2135 0 0,-63-535-2916 0 0,11 100 407 0 0,-8-58-333 0 0,4 0 1 0 0,33 118-1 0 0,-18-119-183 0 0,63 234 1006 0 0,-59-134-366 0 0,-20-103 69 0 0,38 134 0 0 0,-37-193-693 0 0,-11-29-111 0 0,-1 1 0 0 0,1 0-1 0 0,-2 0 1 0 0,4 15 0 0 0,4-2 446 0 0,-5-13-193 0 0,-4-8-98 0 0,-1 1-369 0 0,2 8 492 0 0,-3-6-3652 0 0,-6-1 2053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27 260 0 0,'-8'-3'1109'0'0,"-28"-21"16688"0"0,41 26-16690 0 0,75 17 1104 0 0,0-4 1 0 0,95 7-1 0 0,-132-19-1933 0 0,-1-2 0 0 0,1-2 0 0 0,0-1 0 0 0,0-3 0 0 0,44-10 0 0 0,-83 14-289 0 0,0 0 0 0 0,0 0 0 0 0,0 0 0 0 0,0-1 0 0 0,0 1 0 0 0,0-1 0 0 0,0 0 0 0 0,-1 0 1 0 0,1-1-1 0 0,-1 1 0 0 0,5-4 0 0 0,-8 5 99 0 0,-12 0-24 0 0,10 1-56 0 0,0 0 1 0 0,0 0-1 0 0,0 0 0 0 0,0 0 0 0 0,0 0 0 0 0,0 0 0 0 0,0 0 0 0 0,0 1 0 0 0,0-1 0 0 0,0 1 0 0 0,0-1 0 0 0,0 1 0 0 0,0 0 1 0 0,1 0-1 0 0,-1 0 0 0 0,0 0 0 0 0,1 0 0 0 0,-3 2 0 0 0,0-1 9 0 0,1 1 1 0 0,-1 0-1 0 0,1 0 0 0 0,0 0 1 0 0,0 1-1 0 0,0-1 1 0 0,0 1-1 0 0,1-1 0 0 0,-1 1 1 0 0,1 0-1 0 0,0 0 1 0 0,-2 7-1 0 0,1-4 42 0 0,1 1 0 0 0,1-1 1 0 0,-1 1-1 0 0,1-1 0 0 0,1 1 0 0 0,-1 14 1 0 0,4 5 177 0 0,1 0 1 0 0,1 0 0 0 0,11 33-1 0 0,-7-26-29 0 0,23 80 620 0 0,6 24 173 0 0,-31-117-847 0 0,-6-18-162 0 0,0 0 1 0 0,0 0-1 0 0,0 0 0 0 0,0 0 1 0 0,0 0-1 0 0,-1 0 0 0 0,1 0 1 0 0,-1 0-1 0 0,0 0 0 0 0,0 1 0 0 0,0-1 1 0 0,0 0-1 0 0,-1 4 0 0 0,-1-5-10 0 0,0-1 0 0 0,0 1 0 0 0,0-1 0 0 0,0 1 0 0 0,0-1 1 0 0,-1 0-1 0 0,1 1 0 0 0,0-1 0 0 0,-1 0 0 0 0,1-1 0 0 0,-1 1 0 0 0,-3 0 0 0 0,3 0-3 0 0,-62 16-145 0 0,-98 12 1 0 0,8-3 74 0 0,115-19 79 0 0,21-4 34 0 0,0 1 0 0 0,-28 9 0 0 0,98-9 943 0 0,447-39-4473 0 0,-457 36-1793 0 0,-15-1-1737 0 0,-14-1 4139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0 127 416 0 0,'5'-8'1686'0'0,"0"1"0"0"0,1 0 0 0 0,0 0-1 0 0,0 0 1 0 0,15-11 0 0 0,-11 10-263 0 0,1 1 0 0 0,1 0 0 0 0,19-9 0 0 0,-13 9-301 0 0,-1 1 0 0 0,1 0-1 0 0,0 2 1 0 0,0 0 0 0 0,0 1 0 0 0,20-1 0 0 0,-32 3-822 0 0,1 1 0 0 0,-1 1 0 0 0,1-1 0 0 0,-1 1 0 0 0,0 0 0 0 0,0 0 0 0 0,0 1 0 0 0,1 0 0 0 0,-1 0 1 0 0,-1 0-1 0 0,1 1 0 0 0,0 0 0 0 0,5 4 0 0 0,-9-6-227 0 0,1 1 0 0 0,-1 0 0 0 0,0 0 0 0 0,0 0 1 0 0,0 1-1 0 0,0-1 0 0 0,0 0 0 0 0,0 1 0 0 0,-1-1 0 0 0,1 1 0 0 0,-1 0 0 0 0,0-1 0 0 0,1 1 0 0 0,-1 0 1 0 0,-1 0-1 0 0,1 0 0 0 0,0 0 0 0 0,-1 0 0 0 0,1 0 0 0 0,-1 0 0 0 0,0 0 0 0 0,0 0 0 0 0,0 0 0 0 0,0 0 1 0 0,-1-1-1 0 0,1 1 0 0 0,-1 0 0 0 0,0 0 0 0 0,-1 3 0 0 0,0 1-46 0 0,-1-1 0 0 0,0 0 0 0 0,0 0 0 0 0,-1 0-1 0 0,0 0 1 0 0,0-1 0 0 0,0 1 0 0 0,-1-1 0 0 0,1 0 0 0 0,-11 8-1 0 0,-4 1-77 0 0,-36 22-1 0 0,34-24 1 0 0,-61 35-739 0 0,82-47 775 0 0,-1 0-1 0 0,1 0 0 0 0,0 0 0 0 0,-1 0 0 0 0,1 0 0 0 0,-1 0 0 0 0,1 1 1 0 0,0-1-1 0 0,-1 0 0 0 0,1 0 0 0 0,0 0 0 0 0,-1 0 0 0 0,1 1 1 0 0,0-1-1 0 0,-1 0 0 0 0,1 1 0 0 0,0-1 0 0 0,0 0 0 0 0,-1 0 0 0 0,1 1 1 0 0,0-1-1 0 0,0 0 0 0 0,0 1 0 0 0,-1-1 0 0 0,1 0 0 0 0,0 1 0 0 0,0-1 1 0 0,0 1-1 0 0,0-1 0 0 0,0 0 0 0 0,0 1 0 0 0,0-1 0 0 0,0 0 1 0 0,0 1-1 0 0,0-1 0 0 0,0 1 0 0 0,0-1 0 0 0,0 0 0 0 0,0 1 0 0 0,0-1 1 0 0,0 1-1 0 0,0-1 0 0 0,0 0 0 0 0,0 1 0 0 0,1-1 0 0 0,-1 0 0 0 0,0 1 1 0 0,0-1-1 0 0,1 0 0 0 0,-1 1 0 0 0,0-1 0 0 0,0 0 0 0 0,1 0 1 0 0,-1 1-1 0 0,0-1 0 0 0,0 0 0 0 0,1 0 0 0 0,-1 0 0 0 0,0 1 0 0 0,1-1 1 0 0,-1 0-1 0 0,1 0 0 0 0,-1 0 0 0 0,0 0 0 0 0,1 1 0 0 0,27 6-383 0 0,4-5 251 0 0,127 13-180 0 0,-143-13 326 0 0,-1 1 1 0 0,0 1-1 0 0,0 1 1 0 0,-1 0 0 0 0,0 1-1 0 0,1 1 1 0 0,-2 0-1 0 0,15 9 1 0 0,-26-14 27 0 0,0-1 0 0 0,0 0 0 0 0,-1 0 0 0 0,1 1 0 0 0,-1-1 0 0 0,1 1 0 0 0,-1-1 0 0 0,1 1 1 0 0,-1 0-1 0 0,0 0 0 0 0,0-1 0 0 0,0 1 0 0 0,0 0 0 0 0,0 0 0 0 0,0 0 0 0 0,-1 0 1 0 0,1 0-1 0 0,0 0 0 0 0,-1 0 0 0 0,0 0 0 0 0,1 3 0 0 0,-2-3 32 0 0,1 1-1 0 0,-1-1 1 0 0,1 1 0 0 0,-1-1-1 0 0,0 1 1 0 0,0-1-1 0 0,0 0 1 0 0,0 0-1 0 0,-1 1 1 0 0,1-1 0 0 0,-1 0-1 0 0,1 0 1 0 0,-1 0-1 0 0,0-1 1 0 0,1 1 0 0 0,-1 0-1 0 0,0-1 1 0 0,-3 3-1 0 0,-7 4 121 0 0,-1 0 0 0 0,-1-1-1 0 0,1 0 1 0 0,-1-1 0 0 0,0 0-1 0 0,-1-1 1 0 0,1-1 0 0 0,-19 3-1 0 0,6-2-88 0 0,1-2 0 0 0,-1-1 0 0 0,-48-2 0 0 0,68 0-523 0 0,0 0 0 0 0,0 0 0 0 0,0-1 1 0 0,0 0-1 0 0,0-1 0 0 0,1 0 0 0 0,-1 0 1 0 0,0 0-1 0 0,1-1 0 0 0,-12-6 0 0 0,15 1-2069 0 0,12-14-8031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 92 0 0,'0'0'2744'0'0,"-3"3"-932"0"0,0-1-1169 0 0,1-1-382 0 0,1 0 0 0 0,0-1 0 0 0,0 1 0 0 0,0 0 0 0 0,-1 0 1 0 0,1 0-1 0 0,0 0 0 0 0,0 0 0 0 0,1 0 0 0 0,-3 4 3807 0 0,6 1-1457 0 0,-3-5-2400 0 0,1-1 1 0 0,-1 1 0 0 0,0 0-1 0 0,1 0 1 0 0,-1 0-1 0 0,1-1 1 0 0,-1 1-1 0 0,1 0 1 0 0,-1 0 0 0 0,1-1-1 0 0,-1 1 1 0 0,1 0-1 0 0,0-1 1 0 0,-1 1 0 0 0,1-1-1 0 0,0 1 1 0 0,-1-1-1 0 0,1 1 1 0 0,2 0-1 0 0,0-1 161 0 0,1 1-1 0 0,-1-1 1 0 0,1 0-1 0 0,-1 0 1 0 0,1-1-1 0 0,-1 1 1 0 0,1-1-1 0 0,-1 1 0 0 0,1-1 1 0 0,-1 0-1 0 0,0-1 1 0 0,1 1-1 0 0,-1 0 1 0 0,0-1-1 0 0,4-2 1 0 0,-6 3-270 0 0,-1-4-371 0 0,0 5 232 0 0,0-1 1 0 0,0 0-1 0 0,1 0 0 0 0,-1 1 1 0 0,0-1-1 0 0,0 0 0 0 0,0 0 1 0 0,0 1-1 0 0,-1-1 0 0 0,1 0 1 0 0,0 0-1 0 0,0 1 0 0 0,0-1 1 0 0,0 0-1 0 0,-1 1 0 0 0,1-1 1 0 0,-1-1-1 0 0,-26-13-2530 0 0,-5 5-4450 0 0,20 6 4557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1 167 336 0 0,'-1'-5'456'0'0,"1"0"0"0"0,0 0 0 0 0,0-1-1 0 0,1 1 1 0 0,0 0 0 0 0,-1-1 0 0 0,2 1 0 0 0,-1 0 0 0 0,0 0-1 0 0,1 0 1 0 0,0 0 0 0 0,0 0 0 0 0,1 1 0 0 0,0-1 0 0 0,-1 1-1 0 0,1-1 1 0 0,1 1 0 0 0,-1 0 0 0 0,1 0 0 0 0,-1 0 0 0 0,1 1 0 0 0,6-5-1 0 0,-1 1 200 0 0,-1 1 0 0 0,1 0 0 0 0,0 1 0 0 0,0 0 0 0 0,0 0 0 0 0,1 1 0 0 0,0 0 0 0 0,0 1 0 0 0,0 0 0 0 0,18-2 0 0 0,-25 4-525 0 0,0 1-1 0 0,0-1 1 0 0,0 1 0 0 0,-1 0 0 0 0,1 0-1 0 0,0 1 1 0 0,0-1 0 0 0,0 0 0 0 0,0 1-1 0 0,0 0 1 0 0,0 0 0 0 0,-1-1 0 0 0,1 2-1 0 0,0-1 1 0 0,-1 0 0 0 0,1 1 0 0 0,-1-1-1 0 0,1 1 1 0 0,-1-1 0 0 0,1 1 0 0 0,-1 0-1 0 0,0 0 1 0 0,0 0 0 0 0,0 1 0 0 0,0-1-1 0 0,-1 0 1 0 0,1 1 0 0 0,-1-1 0 0 0,1 1-1 0 0,-1 0 1 0 0,0-1 0 0 0,0 1 0 0 0,0 0-1 0 0,0 0 1 0 0,0-1 0 0 0,-1 1 0 0 0,1 0-1 0 0,-1 4 1 0 0,1 6 87 0 0,-1 0-1 0 0,0 0 1 0 0,0 0 0 0 0,-2-1 0 0 0,0 1-1 0 0,0 0 1 0 0,-7 20 0 0 0,-5 3 122 0 0,-1-1 1 0 0,-2-1-1 0 0,-39 58 0 0 0,-9 20 678 0 0,62-107-919 0 0,0 1-1 0 0,0-1 0 0 0,1 1 1 0 0,0 0-1 0 0,0 0 1 0 0,1 0-1 0 0,-2 12 0 0 0,3-16-62 0 0,0-1 0 0 0,0 1-1 0 0,0 0 1 0 0,1 0-1 0 0,-1-1 1 0 0,0 1 0 0 0,1 0-1 0 0,-1-1 1 0 0,1 1 0 0 0,-1 0-1 0 0,1-1 1 0 0,0 1 0 0 0,0-1-1 0 0,0 1 1 0 0,0-1-1 0 0,0 1 1 0 0,0-1 0 0 0,0 0-1 0 0,0 1 1 0 0,1-1 0 0 0,-1 0-1 0 0,0 0 1 0 0,1 0 0 0 0,-1 0-1 0 0,1 0 1 0 0,-1 0-1 0 0,1 0 1 0 0,0-1 0 0 0,-1 1-1 0 0,1-1 1 0 0,3 2 0 0 0,7 0 141 0 0,0 0 0 0 0,0-1 0 0 0,0 0 0 0 0,0-1 1 0 0,1 0-1 0 0,14-2 0 0 0,4-3 189 0 0,37-9 0 0 0,49-17-2414 0 0,-59 14-2609 0 0,-2-2-3428 0 0,-35 11 5300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26 352 0 0,'-5'-3'893'0'0,"1"0"0"0"0,0 0 1 0 0,-1 1-1 0 0,1-1 0 0 0,-1 1 0 0 0,0 0 0 0 0,0 1 1 0 0,1-1-1 0 0,-1 1 0 0 0,-1 0 0 0 0,1 0 0 0 0,-6 0 1 0 0,8 1-409 0 0,0 1 0 0 0,-1-1 1 0 0,1 1-1 0 0,0-1 1 0 0,0 1-1 0 0,0 0 0 0 0,0 0 1 0 0,0 1-1 0 0,0-1 1 0 0,1 1-1 0 0,-1-1 1 0 0,0 1-1 0 0,1 0 0 0 0,-1 0 1 0 0,1 0-1 0 0,0 0 1 0 0,-1 1-1 0 0,1-1 0 0 0,0 0 1 0 0,0 1-1 0 0,-2 4 1 0 0,-4 6 111 0 0,0 1 0 0 0,1 0 0 0 0,1 0 0 0 0,0 1 0 0 0,1 0 0 0 0,0 0-1 0 0,2 0 1 0 0,-5 31 0 0 0,7-34-257 0 0,0-1-1 0 0,1 1 1 0 0,1-1-1 0 0,0 1 0 0 0,0-1 1 0 0,1 1-1 0 0,1-1 1 0 0,0 0-1 0 0,0 0 0 0 0,1 0 1 0 0,0 0-1 0 0,1 0 1 0 0,6 9-1 0 0,-8-15-339 0 0,1 0 0 0 0,-1 0 0 0 0,1-1 0 0 0,8 8 0 0 0,-10-10 0 0 0,-1-1 0 0 0,1 1 0 0 0,0-1 0 0 0,0 0 0 0 0,0 0 0 0 0,0 0 0 0 0,0 0 0 0 0,0 0 0 0 0,0 0 0 0 0,1-1 0 0 0,-1 1 0 0 0,0 0 0 0 0,0-1 0 0 0,1 0 0 0 0,-1 0 0 0 0,0 0 0 0 0,0 0 0 0 0,1 0 0 0 0,3-1 0 0 0,-5 1 0 0 0,0 0 0 0 0,0 0 0 0 0,0 0 0 0 0,0-1 0 0 0,0 1 0 0 0,0-1 0 0 0,0 1 0 0 0,0-1 0 0 0,0 1 0 0 0,0-1 0 0 0,0 1 0 0 0,0-1 0 0 0,0 0 0 0 0,0 1 0 0 0,0-1 0 0 0,0 0 0 0 0,-1 0 0 0 0,1 0 0 0 0,0 0 0 0 0,-1 0 0 0 0,1 0 0 0 0,-1 0 0 0 0,1 0 0 0 0,-1 0 0 0 0,1 0 0 0 0,-1 0 0 0 0,0 0 0 0 0,1 0 0 0 0,-1 0 0 0 0,0 0 0 0 0,0-2 0 0 0,0-1 0 0 0,0 0 0 0 0,-1 0 0 0 0,0 1 0 0 0,1-1 0 0 0,-1 0 0 0 0,-3-5 0 0 0,3 4 0 0 0,-14-36-1529 0 0,10 32 530 0 0,1 0-1 0 0,-1 0 1 0 0,0 1-1 0 0,0-1 0 0 0,-1 1 1 0 0,-1 0-1 0 0,1 1 0 0 0,-1-1 1 0 0,0 2-1 0 0,-1-1 1 0 0,0 1-1 0 0,0 0 0 0 0,0 0 1 0 0,-15-7-1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1 366 436 0 0,'56'9'11363'0'0,"62"17"-1"0"0,-79-16-6955 0 0,-37-9-3476 0 0,8 0 90 0 0,-8-1-820 0 0,-1 1 0 0 0,1-1 1 0 0,0 0-1 0 0,-1 0 0 0 0,1 0 1 0 0,0 0-1 0 0,-1 0 1 0 0,1 0-1 0 0,-1 0 0 0 0,1 0 1 0 0,0-1-1 0 0,-1 1 1 0 0,1-1-1 0 0,-1 1 0 0 0,3-2 1 0 0,4-4-177 0 0,-4-4-25 0 0,-3 2 0 0 0,-1 0 0 0 0,1 0 0 0 0,-1 0 0 0 0,0 1 0 0 0,-1-1 0 0 0,0 0 0 0 0,-2-8 0 0 0,-1-11 0 0 0,3 15-6 0 0,-1-12-98 0 0,2 0-1 0 0,2-26 1 0 0,-2 43 83 0 0,1 1 1 0 0,0-1-1 0 0,1 0 1 0 0,0 1-1 0 0,0 0 1 0 0,0-1-1 0 0,1 1 1 0 0,-1 0 0 0 0,2 0-1 0 0,-1 0 1 0 0,1 1-1 0 0,5-8 1 0 0,-1 5 51 0 0,1 0 0 0 0,0 1 0 0 0,0 0 1 0 0,0 0-1 0 0,1 1 0 0 0,0 0 0 0 0,0 1 0 0 0,20-8 1 0 0,-8 6 41 0 0,-1 1 1 0 0,1 1 0 0 0,34-5 0 0 0,-40 9-73 0 0,0 0 1 0 0,0 0-1 0 0,1 2 1 0 0,-1 0-1 0 0,0 1 0 0 0,0 0 1 0 0,19 6-1 0 0,-30-6-1 0 0,0 0 0 0 0,0 0 0 0 0,0 0 0 0 0,-1 0 0 0 0,1 1 0 0 0,-1-1 0 0 0,0 1 0 0 0,0 0-1 0 0,0 1 1 0 0,0-1 0 0 0,5 7 0 0 0,-6-6 0 0 0,-1-1 0 0 0,0 0 0 0 0,-1 1 0 0 0,1-1 0 0 0,-1 1 0 0 0,1 0 0 0 0,-1 0 0 0 0,0-1 0 0 0,0 1 0 0 0,-1 0-1 0 0,1 0 1 0 0,-1 0 0 0 0,0 0 0 0 0,0 0 0 0 0,0 0 0 0 0,0 0 0 0 0,-2 4 0 0 0,-1 7 0 0 0,0-1 0 0 0,-2 0 0 0 0,1-1 0 0 0,-2 1 0 0 0,0-1 0 0 0,-13 23 0 0 0,-58 71 0 0 0,13-18 0 0 0,60-83 0 0 0,0 0 0 0 0,1 0 0 0 0,0 0 0 0 0,1 0 0 0 0,-1 1 0 0 0,1-1 0 0 0,-2 12 0 0 0,4-16 0 0 0,0 0 0 0 0,-1 0 0 0 0,1 0 0 0 0,0-1 0 0 0,0 1 0 0 0,1 0 0 0 0,-1 0 0 0 0,0 0 0 0 0,1 0 0 0 0,-1 0 0 0 0,1-1 0 0 0,-1 1 0 0 0,1 0 0 0 0,0 0 0 0 0,0-1 0 0 0,0 1 0 0 0,0 0 0 0 0,0-1 0 0 0,0 1 0 0 0,0-1 0 0 0,0 1 0 0 0,1-1 0 0 0,-1 0 0 0 0,0 0 0 0 0,1 1 0 0 0,-1-1 0 0 0,1 0 0 0 0,0 0 0 0 0,-1-1 0 0 0,1 1 0 0 0,2 1 0 0 0,9 2 0 0 0,0-1 0 0 0,0 0 0 0 0,0-1 0 0 0,0 0 0 0 0,24 0 0 0 0,68-7 0 0 0,-79 4 0 0 0,11-1-3214 0 0,0-2 0 0 0,0-1 1 0 0,63-17-1 0 0,-94 19-196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5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1 500 0 0,'-34'11'5211'0'0,"33"-10"-4807"0"0,0-1 0 0 0,0 1 0 0 0,0-1 0 0 0,0 1 0 0 0,0 0-1 0 0,0 0 1 0 0,0 0 0 0 0,0-1 0 0 0,0 1 0 0 0,0 0 0 0 0,1 0 0 0 0,-1 0 0 0 0,0 0-1 0 0,1 0 1 0 0,-1 1 0 0 0,0-1 0 0 0,1 0 0 0 0,-1 0 0 0 0,1 0 0 0 0,0 1-1 0 0,-1-1 1 0 0,1 0 0 0 0,0 3 0 0 0,1-2-37 0 0,1 0 1 0 0,-1 0-1 0 0,1 0 0 0 0,0 0 1 0 0,0 0-1 0 0,0-1 0 0 0,0 1 1 0 0,0 0-1 0 0,0-1 0 0 0,0 1 1 0 0,1-1-1 0 0,3 2 0 0 0,7 2 458 0 0,1 0 1 0 0,-1 0-1 0 0,1-2 0 0 0,27 5 1 0 0,60 0 1321 0 0,-67-6-1225 0 0,-10-1-814 0 0,18 1-1800 0 0,-18 5-6633 0 0,-23 5 2920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0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1 196 0 0,'-27'14'915'0'0,"-39"24"4053"0"0,59-33-2907 0 0,0 0 0 0 0,1 1-1 0 0,-11 10 2791 0 0,20-16-3589 0 0,6 2-530 0 0,0-1 0 0 0,0-1-1 0 0,0 0 1 0 0,0 0 0 0 0,16-2-1 0 0,53-13 1314 0 0,-36 6-959 0 0,4 1-418 0 0,27-5-3088 0 0,-26-2-6486 0 0,-33 9 6294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60 132 7877 0 0,'-24'-42'8406'0'0,"-12"-20"-793"0"0,36 61-7565 0 0,0 1 1 0 0,0-1 0 0 0,0 1 0 0 0,0-1 0 0 0,0 1 0 0 0,0-1 0 0 0,0 0 0 0 0,0 1 0 0 0,0-1-1 0 0,1 1 1 0 0,-1-1 0 0 0,0 1 0 0 0,0-1 0 0 0,0 1 0 0 0,1-1 0 0 0,-1 1 0 0 0,0-1-1 0 0,0 1 1 0 0,1-1 0 0 0,-1 1 0 0 0,1-1 0 0 0,-1 1 0 0 0,0 0 0 0 0,1-1 0 0 0,-1 1 0 0 0,1 0-1 0 0,-1-1 1 0 0,1 1 0 0 0,-1 0 0 0 0,1-1 0 0 0,-1 1 0 0 0,1 0 0 0 0,-1 0 0 0 0,1 0 0 0 0,-1 0-1 0 0,1 0 1 0 0,-1-1 0 0 0,1 1 0 0 0,0 0 0 0 0,23-6 796 0 0,-24 6-833 0 0,34-3 357 0 0,0 1 0 0 0,0 1 0 0 0,0 2 0 0 0,34 6-1 0 0,-27-3-155 0 0,36 1 77 0 0,135 17-989 0 0,-211-22 687 0 0,1 0 1 0 0,-1 0-1 0 0,1 0 0 0 0,-1 0 1 0 0,1 1-1 0 0,-1-1 0 0 0,1 0 1 0 0,-1 1-1 0 0,0-1 0 0 0,1 1 1 0 0,-1 0-1 0 0,0 0 0 0 0,0-1 1 0 0,1 1-1 0 0,-1 0 0 0 0,0 0 1 0 0,0 0-1 0 0,0 0 0 0 0,0 0 1 0 0,0 0-1 0 0,0 0 0 0 0,0 1 1 0 0,0-1-1 0 0,-1 0 0 0 0,1 0 1 0 0,0 1-1 0 0,-1-1 0 0 0,1 1 1 0 0,0 0-1 0 0,-1 4 24 0 0,0-1 0 0 0,0 0 0 0 0,-1 0-1 0 0,1 0 1 0 0,-1 0 0 0 0,0 0 0 0 0,-3 8 0 0 0,-12 34 198 0 0,-1-1 0 0 0,-39 69 1 0 0,45-91-114 0 0,-193 351 2203 0 0,198-364-2225 0 0,0-2-114 0 0,0 1-1 0 0,-12 14 0 0 0,16-22-373 0 0,2-2 330 0 0,0 0-1 0 0,0 0 1 0 0,0 0-1 0 0,0 1 1 0 0,0-1 0 0 0,0 0-1 0 0,0 0 1 0 0,0 1-1 0 0,-1-1 1 0 0,1 0-1 0 0,0 0 1 0 0,0 1-1 0 0,0-1 1 0 0,0 0 0 0 0,0 0-1 0 0,0 1 1 0 0,0-1-1 0 0,1 0 1 0 0,-1 0-1 0 0,0 1 1 0 0,0-1-1 0 0,0 0 1 0 0,0 0 0 0 0,0 1-1 0 0,0-1 1 0 0,0 0-1 0 0,0 0 1 0 0,1 0-1 0 0,-1 1 1 0 0,0-1 0 0 0,0 0-1 0 0,0 0 1 0 0,0 0-1 0 0,1 0 1 0 0,-1 1-1 0 0,0-1 1 0 0,0 0-1 0 0,1 0 1 0 0,-1 0 0 0 0,0 0-1 0 0,55-19-9267 0 0,-18 5 6284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0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80 147 84 0 0,'-46'-17'3208'0'0,"13"13"7315"0"0,58 11-7853 0 0,-12-3-1908 0 0,-1-1 1 0 0,25 4 0 0 0,29-1 425 0 0,-1-4-1 0 0,1-1 1 0 0,-1-4-1 0 0,112-19 1 0 0,-168 20-1075 0 0,0 0 0 0 0,0-1 0 0 0,0 0 0 0 0,0-1 0 0 0,0 0-1 0 0,10-6 1 0 0,-14 7-69 0 0,-1 0 0 0 0,0-1 0 0 0,0 1 0 0 0,0-1 0 0 0,-1 1 0 0 0,1-1 0 0 0,-1 0 0 0 0,0 0 0 0 0,0-1 0 0 0,0 1 0 0 0,-1-1-1 0 0,4-8 1 0 0,-1-11 188 0 0,-5 21-144 0 0,-1 3-83 0 0,1 0 0 0 0,0 0 0 0 0,0-1 0 0 0,0 1 0 0 0,-1 0-1 0 0,1 0 1 0 0,0 0 0 0 0,0 0 0 0 0,-1 0 0 0 0,1 0 0 0 0,0-1-1 0 0,0 1 1 0 0,0 0 0 0 0,-1 0 0 0 0,1 0 0 0 0,0 0-1 0 0,0-1 1 0 0,0 1 0 0 0,0 0 0 0 0,0 0 0 0 0,0-1 0 0 0,-1 1-1 0 0,1 0 1 0 0,0 0 0 0 0,0-1 0 0 0,0 1 0 0 0,0 0 0 0 0,0 0-1 0 0,0-1 1 0 0,0 1 3 0 0,0-1-1 0 0,0 0 0 0 0,-1 1 0 0 0,1-1 1 0 0,0 1-1 0 0,0-1 0 0 0,0 1 0 0 0,-1 0 1 0 0,1-1-1 0 0,0 1 0 0 0,-1-1 0 0 0,1 1 1 0 0,0-1-1 0 0,-1 1 0 0 0,1 0 0 0 0,0-1 1 0 0,-1 1-1 0 0,1 0 0 0 0,-1-1 1 0 0,0 1-1 0 0,0-1 6 0 0,1 1 1 0 0,-1 0 0 0 0,1 0-1 0 0,-1 0 1 0 0,1-1 0 0 0,-1 1-1 0 0,1 0 1 0 0,-1 0-1 0 0,1 0 1 0 0,-1 0 0 0 0,1 0-1 0 0,-1 0 1 0 0,1 0 0 0 0,-1 0-1 0 0,0 0 1 0 0,1 0-1 0 0,-1 1 1 0 0,1-1 0 0 0,-1 0-1 0 0,1 0 1 0 0,-1 0 0 0 0,1 1-1 0 0,-1-1 1 0 0,1 0-1 0 0,-1 0 1 0 0,1 1 0 0 0,-1 0-1 0 0,-4 15 257 0 0,9 26 53 0 0,-4-37-282 0 0,7 32 284 0 0,2-1 0 0 0,1-1 0 0 0,23 56 0 0 0,58 94 872 0 0,-81-165-1076 0 0,8 15 97 0 0,-1-6 73 0 0,-2 1 0 0 0,-1 1-1 0 0,19 60 1 0 0,-33-89-267 0 0,1 0 0 0 0,0 0-1 0 0,-1 0 1 0 0,1 0 0 0 0,-1 0-1 0 0,0 0 1 0 0,0 0 0 0 0,0 0-1 0 0,0 0 1 0 0,0 0 0 0 0,0 0-1 0 0,-1 0 1 0 0,1 0 0 0 0,0 0 0 0 0,-1 0-1 0 0,0 0 1 0 0,1-1 0 0 0,-1 1-1 0 0,0 0 1 0 0,0 0 0 0 0,0 0-1 0 0,0-1 1 0 0,-2 3 0 0 0,0-2-22 0 0,1-1 1 0 0,-1 1-1 0 0,0-1 1 0 0,0 0-1 0 0,0 0 1 0 0,0 0 0 0 0,0 0-1 0 0,0 0 1 0 0,0 0-1 0 0,0-1 1 0 0,0 0-1 0 0,-1 1 1 0 0,1-1-1 0 0,-4-1 1 0 0,-129-1-29 0 0,33-1 67 0 0,-131 14 1 0 0,228-10 21 0 0,0 0 1 0 0,1 0-1 0 0,-1 1 1 0 0,-8 3-1 0 0,9-2 8 0 0,7 4-60 0 0,2-5-11 0 0,0 0 0 0 0,1 0 0 0 0,-1-1 0 0 0,1 1 0 0 0,-1-1 0 0 0,1 0 0 0 0,0 0 0 0 0,0-1 0 0 0,0 1 0 0 0,7-1 0 0 0,2 1 0 0 0,378 16 0 0 0,-331-21 0 0 0,-45 2-792 0 0,1 1-2842 0 0,-1-1 0 0 0,1-1-1 0 0,24-8 1 0 0,-28 7 645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03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13224 25 116 0 0,'-197'-18'6383'0'0,"-1"12"-3541"0"0,-198 14-1022 0 0,43 5-1103 0 0,-70 4-191 0 0,33 2-209 0 0,18 1-38 0 0,-74 7 33 0 0,78 3-111 0 0,-238 26 131 0 0,246-20-122 0 0,-673 81 348 0 0,659-66-419 0 0,-283 42 76 0 0,-704 125 449 0 0,975-161-448 0 0,-3 3 48 0 0,63-8 75 0 0,-35 12 3 0 0,-21 7-16 0 0,-6 0-112 0 0,-490 96 515 0 0,398-79-439 0 0,217-41-199 0 0,-459 113 235 0 0,432-73-140 0 0,-8 2-25 0 0,-22 6 342 0 0,265-77 113 0 0,-81 15-1 0 0,120-32-4118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0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1 128 264 0 0,'4'-8'1016'0'0,"1"0"1"0"0,1 0-1 0 0,-1 0 1 0 0,1 1-1 0 0,0 0 1 0 0,1 0-1 0 0,0 0 1 0 0,0 1-1 0 0,0 0 0 0 0,1 0 1 0 0,0 1-1 0 0,0 0 1 0 0,15-7-1 0 0,-12 7-277 0 0,-1 1 0 0 0,1 0 0 0 0,0 1 0 0 0,0 0 0 0 0,0 0 0 0 0,0 1 0 0 0,1 0 0 0 0,-1 1 0 0 0,0 1 0 0 0,1 0 0 0 0,12 1-1 0 0,-21 0-593 0 0,-1-1 0 0 0,1 0 0 0 0,0 1 0 0 0,-1 0 0 0 0,1-1-1 0 0,-1 1 1 0 0,1 0 0 0 0,-1 0 0 0 0,1 1 0 0 0,-1-1 0 0 0,0 0 0 0 0,1 1-1 0 0,-1 0 1 0 0,0-1 0 0 0,0 1 0 0 0,0 0 0 0 0,-1 0 0 0 0,1 0-1 0 0,0 0 1 0 0,-1 0 0 0 0,1 1 0 0 0,1 2 0 0 0,-2-1-34 0 0,0 0 0 0 0,0 0 1 0 0,0 0-1 0 0,-1 0 1 0 0,0 0-1 0 0,1 0 0 0 0,-1 0 1 0 0,-1 0-1 0 0,1 0 0 0 0,-1 0 1 0 0,1 0-1 0 0,-1 0 1 0 0,0 0-1 0 0,-3 7 0 0 0,-8 17 398 0 0,-25 44 0 0 0,25-50-141 0 0,0 0 0 0 0,1 1 0 0 0,-13 43 0 0 0,23-63-329 0 0,0 0 0 0 0,0 0 0 0 0,1 0 0 0 0,-1 0 0 0 0,1 0 0 0 0,0 0 0 0 0,0 0 0 0 0,0 0 0 0 0,0 0 0 0 0,1 0 0 0 0,-1 0 1 0 0,1 0-1 0 0,-1-1 0 0 0,1 1 0 0 0,0 0 0 0 0,0 0 0 0 0,1 0 0 0 0,-1-1 0 0 0,0 1 0 0 0,1-1 0 0 0,0 1 0 0 0,0-1 0 0 0,-1 1 0 0 0,1-1 0 0 0,4 3 0 0 0,-1-1 36 0 0,0-1 0 0 0,1 0 0 0 0,-1 0 0 0 0,1 0 0 0 0,0-1 0 0 0,0 0 0 0 0,0 0-1 0 0,0 0 1 0 0,0-1 0 0 0,0 0 0 0 0,8 1 0 0 0,9 0-106 0 0,-3 1-146 0 0,1 0 1 0 0,-1-2 0 0 0,1-1-1 0 0,-1 0 1 0 0,1-2-1 0 0,30-5 1 0 0,-39 2-1582 0 0,14-9-8688 0 0,-26 14 10224 0 0,9-6-3048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0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10 121 432 0 0,'-1'-3'1385'0'0,"-5"-6"702"0"0,4-7 5188 0 0,2 16-6893 0 0,0-1-1 0 0,0 0 0 0 0,0 0 0 0 0,0 0 0 0 0,1 1 1 0 0,-1-1-1 0 0,0 0 0 0 0,1 0 0 0 0,-1 1 0 0 0,0-1 1 0 0,1 0-1 0 0,-1 1 0 0 0,1-1 0 0 0,-1 0 0 0 0,1 1 1 0 0,0-1-1 0 0,0 0 0 0 0,13-5 970 0 0,102-20 5510 0 0,3 6-3505 0 0,118-7-4581 0 0,-233 26 103 0 0,7 1-252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1 764 0 0,'-14'11'1324'0'0,"-16"15"1997"0"0,29-25-2848 0 0,-1 1-1 0 0,1-1 1 0 0,-1 1-1 0 0,1-1 0 0 0,0 1 1 0 0,0 0-1 0 0,0-1 1 0 0,0 1-1 0 0,0 0 1 0 0,0 0-1 0 0,1 0 1 0 0,-1 0-1 0 0,0 0 0 0 0,0 3 1 0 0,1-4-250 0 0,1 0 0 0 0,-1 0 1 0 0,0 0-1 0 0,0 0 0 0 0,0 0 0 0 0,1 0 1 0 0,-1 0-1 0 0,1 0 0 0 0,-1 0 0 0 0,0-1 0 0 0,1 1 1 0 0,0 0-1 0 0,-1 0 0 0 0,1 0 0 0 0,-1-1 1 0 0,1 1-1 0 0,0 0 0 0 0,0-1 0 0 0,-1 1 1 0 0,1-1-1 0 0,0 1 0 0 0,0-1 0 0 0,0 1 1 0 0,0-1-1 0 0,1 1 0 0 0,26 7 2350 0 0,-24-8-1985 0 0,17 4 757 0 0,-1-2-1 0 0,1-1 0 0 0,0-1 1 0 0,24-2-1 0 0,38-10-2991 0 0,-56 2-8372 0 0,-17 4 7187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0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22 324 0 0,'-20'-11'9161'0'0,"41"16"-1487"0"0,8 3-6989 0 0,39 6 1205 0 0,0-3-1 0 0,0-3 0 0 0,0-3 0 0 0,109-5 0 0 0,-162-2-1803 0 0,1 0 0 0 0,-1-1 0 0 0,1 0-1 0 0,-1-1 1 0 0,0-1 0 0 0,-1 0-1 0 0,1-1 1 0 0,-1-1 0 0 0,21-14-1 0 0,-31 17-128 0 0,-11 5 40 0 0,4 1 8 0 0,0-1-1 0 0,0 0 1 0 0,0 1 0 0 0,0 0 0 0 0,0-1 0 0 0,1 1 0 0 0,-5 4 0 0 0,-12 13 113 0 0,1 1 0 0 0,-30 44 0 0 0,37-47 30 0 0,1 0 1 0 0,0 1-1 0 0,2 0 1 0 0,0 0-1 0 0,1 1 1 0 0,0-1-1 0 0,2 2 1 0 0,0-1-1 0 0,2 1 1 0 0,0-1-1 0 0,1 1 0 0 0,0 0 1 0 0,2 0-1 0 0,3 32 1 0 0,-1-37-8 0 0,1 1 1 0 0,0-2 0 0 0,0 1-1 0 0,2 0 1 0 0,0-1 0 0 0,0 1-1 0 0,1-2 1 0 0,1 1-1 0 0,1-1 1 0 0,0 0 0 0 0,14 19-1 0 0,-55-37-43 0 0,-43 1 0 0 0,-106 9-93 0 0,145-2 6 0 0,0 2 0 0 0,-69 19 0 0 0,101-23-2 0 0,1 0 0 0 0,-1 0 1 0 0,1 1-1 0 0,0-1 1 0 0,0 1-1 0 0,-1 0 1 0 0,1 0-1 0 0,0 0 1 0 0,0 1-1 0 0,1 0 1 0 0,-5 3-1 0 0,8-6-9 0 0,-1 1 0 0 0,1-1 0 0 0,0 1 0 0 0,0-1 0 0 0,0 1 0 0 0,0-1 0 0 0,0 1 0 0 0,0-1 0 0 0,1 1 0 0 0,-1-1 0 0 0,0 1 0 0 0,0-1 0 0 0,0 1 0 0 0,0-1 0 0 0,0 1 0 0 0,1-1 0 0 0,-1 1 0 0 0,0-1 0 0 0,0 1 0 0 0,1-1 0 0 0,-1 0 0 0 0,0 1 0 0 0,1-1 0 0 0,-1 0 0 0 0,1 1 0 0 0,-1-1 0 0 0,0 0 0 0 0,1 1 0 0 0,-1-1 0 0 0,1 1 0 0 0,4 1 0 0 0,-1 1 0 0 0,1-1 0 0 0,0 0 0 0 0,-1-1 0 0 0,1 1 0 0 0,0-1 0 0 0,0 0 0 0 0,0 0 0 0 0,0 0 0 0 0,8 0 0 0 0,2 0 0 0 0,40 6-3078 0 0,82-1 0 0 0,-104-7 1112 0 0,0-2 0 0 0,0 0-1 0 0,61-17 1 0 0,-78 16-1247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0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82 115 180 0 0,'-3'-1'1072'0'0,"-7"-3"-532"0"0,-1-6 5290 0 0,10 9-5589 0 0,1 0 0 0 0,0 0 0 0 0,-1 0 0 0 0,1 0 0 0 0,0 0 0 0 0,0 1 0 0 0,0-1 0 0 0,0 0 0 0 0,0 0 0 0 0,0 0 0 0 0,0 0 0 0 0,0 0 0 0 0,0 0 0 0 0,0 0 0 0 0,0 0 0 0 0,1 1 0 0 0,-1-1 0 0 0,0 0 0 0 0,1 0 0 0 0,-1 0 0 0 0,0 0 0 0 0,1 1 0 0 0,-1-1-1 0 0,1 0 1 0 0,0 0 0 0 0,-1 1 0 0 0,1-1 0 0 0,-1 0 0 0 0,1 1 0 0 0,0-1 0 0 0,0 1 0 0 0,1-2 0 0 0,6-4 639 0 0,0 0 0 0 0,0 0-1 0 0,0 1 1 0 0,1 0 0 0 0,0 1 0 0 0,0 0-1 0 0,20-6 1 0 0,-1 2 1054 0 0,43-6-1 0 0,-54 13-1398 0 0,-1-1-1 0 0,1 2 1 0 0,0 0 0 0 0,27 4-1 0 0,-33-2-313 0 0,1 0 0 0 0,-1 1 0 0 0,0 0 0 0 0,0 1 0 0 0,0 0 0 0 0,0 0 0 0 0,14 10-1 0 0,-24-14-201 0 0,1 1-1 0 0,-1 0 1 0 0,1 0-1 0 0,-1 0 0 0 0,0 1 1 0 0,1-1-1 0 0,-1 0 1 0 0,0 0-1 0 0,0 1 0 0 0,0-1 1 0 0,0 1-1 0 0,0-1 1 0 0,0 1-1 0 0,0-1 0 0 0,-1 1 1 0 0,1-1-1 0 0,0 1 1 0 0,-1 0-1 0 0,0-1 0 0 0,1 1 1 0 0,-1 0-1 0 0,0 0 1 0 0,0-1-1 0 0,0 1 0 0 0,0 0 1 0 0,0-1-1 0 0,0 1 1 0 0,0 0-1 0 0,-1 0 0 0 0,1-1 1 0 0,0 1-1 0 0,-1 0 1 0 0,0-1-1 0 0,1 1 0 0 0,-1-1 1 0 0,0 1-1 0 0,0-1 1 0 0,0 1-1 0 0,-2 2 0 0 0,-2 3-1 0 0,-1 0-1 0 0,0-1 0 0 0,0 1 0 0 0,-1-1 0 0 0,0 0 1 0 0,-10 6-1 0 0,-74 39 4 0 0,21-13-51 0 0,69-38 27 0 0,1 1 1 0 0,-1-1 0 0 0,0 0 0 0 0,0 1 0 0 0,0 0 0 0 0,0-1 0 0 0,1 1 0 0 0,-1-1 0 0 0,0 1 0 0 0,0 0 0 0 0,1 0-1 0 0,-1-1 1 0 0,1 1 0 0 0,-1 0 0 0 0,1 0 0 0 0,-1 0 0 0 0,1 0 0 0 0,-1-1 0 0 0,1 1 0 0 0,0 0 0 0 0,-1 0 0 0 0,1 0-1 0 0,0 1 1 0 0,0-1 2 0 0,0 0-1 0 0,1 0 0 0 0,-1 0 1 0 0,1 0-1 0 0,-1 0 1 0 0,1 0-1 0 0,-1 0 0 0 0,1 0 1 0 0,-1 0-1 0 0,1 0 0 0 0,0-1 1 0 0,0 1-1 0 0,-1 0 0 0 0,1 0 1 0 0,0-1-1 0 0,0 1 0 0 0,0-1 1 0 0,1 1-1 0 0,8 5 9 0 0,1-1 0 0 0,-1-1 0 0 0,16 4 1 0 0,-10-2 22 0 0,9 3 9 0 0,-1 1 0 0 0,-1 2-1 0 0,29 17 1 0 0,-46-25-29 0 0,0 1 0 0 0,0-1-1 0 0,-1 1 1 0 0,1 0 0 0 0,-1 0 0 0 0,0 0 0 0 0,-1 1-1 0 0,1-1 1 0 0,-1 1 0 0 0,0 0 0 0 0,-1 1-1 0 0,1-1 1 0 0,-1 1 0 0 0,-1-1 0 0 0,1 1 0 0 0,2 13-1 0 0,-4-17-1 0 0,-1 0-1 0 0,0-1 0 0 0,0 1 0 0 0,0 0 1 0 0,0 0-1 0 0,0-1 0 0 0,-1 1 0 0 0,1 0 1 0 0,-1-1-1 0 0,0 1 0 0 0,1-1 1 0 0,-1 1-1 0 0,-1-1 0 0 0,1 1 0 0 0,0-1 1 0 0,-2 3-1 0 0,0-1 20 0 0,0 0 0 0 0,-1-1 1 0 0,1 1-1 0 0,-1-1 0 0 0,0 0 1 0 0,0 0-1 0 0,0 0 0 0 0,-5 2 1 0 0,-7 3 63 0 0,-1 0 0 0 0,1-2 0 0 0,-31 8 0 0 0,45-14-90 0 0,-35 8-1 0 0,1-1 0 0 0,-1-3 0 0 0,0 0 0 0 0,0-3 0 0 0,0-1 0 0 0,0-2 0 0 0,-41-7 0 0 0,73 9-770 0 0,1-1 0 0 0,-1 0 1 0 0,0 0-1 0 0,1-1 0 0 0,-1 1 0 0 0,-4-3 0 0 0,-7-2-3691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2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1 563 656 0 0,'0'7'7309'0'0,"10"-8"-6317"0"0,0 0 1 0 0,0-1-1 0 0,-1 0 1 0 0,1-1 0 0 0,0 0-1 0 0,-1 0 1 0 0,0-1-1 0 0,0 0 1 0 0,12-8-1 0 0,78-55 2589 0 0,-95 64-3383 0 0,13-11 197 0 0,-1-1 1 0 0,0 0-1 0 0,-1-1 0 0 0,-1-1 0 0 0,0 0 0 0 0,13-22 0 0 0,-8 7 87 0 0,-2 0 0 0 0,26-67 0 0 0,-37 83-238 0 0,-1-1 0 0 0,5-30-1 0 0,-9 42-178 0 0,0-1 0 0 0,-1 1-1 0 0,1 0 1 0 0,-1-1-1 0 0,-1 1 1 0 0,1-1 0 0 0,-1 1-1 0 0,0-1 1 0 0,0 1 0 0 0,0 0-1 0 0,-1 0 1 0 0,-4-10 0 0 0,6 14-55 0 0,0 1 1 0 0,0-1 0 0 0,-1 1 0 0 0,1-1-1 0 0,0 1 1 0 0,-1-1 0 0 0,1 1 0 0 0,0-1 0 0 0,-1 1-1 0 0,1-1 1 0 0,0 1 0 0 0,-1 0 0 0 0,1-1 0 0 0,-1 1-1 0 0,1-1 1 0 0,-1 1 0 0 0,1 0 0 0 0,-1 0 0 0 0,1-1-1 0 0,-1 1 1 0 0,1 0 0 0 0,-1 0 0 0 0,1 0 0 0 0,-1-1-1 0 0,1 1 1 0 0,-1 0 0 0 0,0 0 0 0 0,1 0 0 0 0,-1 0-1 0 0,0 0 1 0 0,0 1 3 0 0,0-1 0 0 0,0 1 0 0 0,0 0 0 0 0,0-1 0 0 0,1 1 0 0 0,-1 0-1 0 0,0 0 1 0 0,0 0 0 0 0,1-1 0 0 0,-1 1 0 0 0,0 0 0 0 0,1 0 0 0 0,-1 0 0 0 0,0 2 0 0 0,-11 37 391 0 0,8-12-101 0 0,1 1 0 0 0,2 0 1 0 0,5 55-1 0 0,23 86 411 0 0,1-50-1978 0 0,-28-119 1086 0 0,1-1 0 0 0,-1 1 0 0 0,0 0 0 0 0,1-1 0 0 0,-1 1 0 0 0,1-1 0 0 0,-1 1 0 0 0,1 0 0 0 0,0-1 0 0 0,-1 1 0 0 0,1-1-1 0 0,0 0 1 0 0,-1 1 0 0 0,1-1 0 0 0,0 0 0 0 0,0 1 0 0 0,22 6-9290 0 0,-15-6 6623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494 118 448 0 0,'-4'-18'2897'0'0,"3"16"-2204"0"0,1-1 0 0 0,-1 0 1 0 0,0 0-1 0 0,0 1 0 0 0,0-1 0 0 0,0 0 1 0 0,-3-3-1 0 0,-18-32 6328 0 0,18 34-6612 0 0,1 1 0 0 0,-1 0 0 0 0,0 0 0 0 0,0 0 0 0 0,0 0-1 0 0,0 1 1 0 0,0 0 0 0 0,0-1 0 0 0,-1 1 0 0 0,1 1 0 0 0,-1-1 0 0 0,0 1 0 0 0,-5-1-1 0 0,2 1-94 0 0,0 0-1 0 0,-1 0 0 0 0,1 1 0 0 0,-1 1 1 0 0,1-1-1 0 0,-1 1 0 0 0,-8 3 0 0 0,0 0-33 0 0,0 1 0 0 0,0 1-1 0 0,1 1 1 0 0,0 1 0 0 0,0 0 0 0 0,-23 16-1 0 0,30-18-144 0 0,0 1 0 0 0,1 0-1 0 0,0 0 1 0 0,1 1 0 0 0,-1-1-1 0 0,2 2 1 0 0,-1-1 0 0 0,1 1 0 0 0,0 0-1 0 0,-4 10 1 0 0,7-12-54 0 0,0 0 0 0 0,1 0 0 0 0,-1 1 0 0 0,2-1 0 0 0,-1 1 0 0 0,1-1 0 0 0,0 1 0 0 0,1-1 0 0 0,-1 1 0 0 0,2-1 0 0 0,-1 1 0 0 0,1-1 0 0 0,0 1 1 0 0,0-1-1 0 0,3 8 0 0 0,-1-6-26 0 0,0 0 1 0 0,1 0-1 0 0,0-1 0 0 0,0 0 1 0 0,1 0-1 0 0,0 0 1 0 0,1 0-1 0 0,-1-1 1 0 0,1 1-1 0 0,1-2 1 0 0,-1 1-1 0 0,9 6 1 0 0,-4-6-22 0 0,-1 1 1 0 0,1-2-1 0 0,1 0 1 0 0,-1 0-1 0 0,1-1 1 0 0,0 0-1 0 0,0-1 1 0 0,15 3-1 0 0,-6-3-99 0 0,0-1 0 0 0,0-1 0 0 0,1-1 0 0 0,-1 0 0 0 0,1-2 0 0 0,-1-1 0 0 0,0 0 0 0 0,1-2 0 0 0,-1 0 0 0 0,29-10 0 0 0,-40 10 20 0 0,0 0-1 0 0,0 0 1 0 0,-1-1-1 0 0,1-1 1 0 0,-1 1 0 0 0,0-1-1 0 0,-1-1 1 0 0,10-8-1 0 0,-16 13 47 0 0,1 0 0 0 0,-1-1-1 0 0,0 1 1 0 0,0-1 0 0 0,-1 1 0 0 0,1-1 0 0 0,-1 0-1 0 0,1 1 1 0 0,-1-1 0 0 0,0 0 0 0 0,0 0 0 0 0,0 0-1 0 0,0 0 1 0 0,0 0 0 0 0,-1 0 0 0 0,0 0 0 0 0,1 0-1 0 0,-1-1 1 0 0,0 1 0 0 0,-1 0 0 0 0,1 0-1 0 0,0 0 1 0 0,-1 0 0 0 0,0 0 0 0 0,0 0 0 0 0,0 0-1 0 0,0 0 1 0 0,0 0 0 0 0,0 0 0 0 0,-1 1 0 0 0,-3-6-1 0 0,-3-3 23 0 0,0 1-1 0 0,0 0 1 0 0,-2 1 0 0 0,1 0-1 0 0,-1 0 1 0 0,0 1-1 0 0,-1 0 1 0 0,-20-11-1 0 0,6 6 12 0 0,-1 1-1 0 0,-54-18 0 0 0,58 24-18 0 0,0 1 1 0 0,0 1-1 0 0,-1 1 1 0 0,-24 0-1 0 0,-92 6-414 0 0,33 1-2265 0 0,81 0-1773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4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36 356 0 0,'0'0'77'0'0,"-19"-6"1196"0"0,13 5 153 0 0,1-1 1 0 0,-1-1 0 0 0,0 1 0 0 0,0-1-1 0 0,-12-10 7063 0 0,17 12-8406 0 0,144-4 4687 0 0,78 16-2514 0 0,-145-7-1457 0 0,-60-3-765 0 0,68 6 1121 0 0,-75-5-1561 0 0,0-1 0 0 0,0 1 0 0 0,0 1 0 0 0,-1 0 0 0 0,1 0 0 0 0,12 7 0 0 0,-21-10 334 0 0,8 6-1196 0 0,-7-4-712 0 0,14 15-5922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28 0 0,'4'-19'4012'0'0,"0"9"-2658"0"0,6-7 6413 0 0,-4 17-4667 0 0,0 13-2729 0 0,0 8 584 0 0,-1 1 1 0 0,-1 0 0 0 0,-1-1 0 0 0,1 37 0 0 0,3 25 240 0 0,-1-20-531 0 0,3 14-890 0 0,4-28-4012 0 0,-8-39-2245 0 0,-3-3 4367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4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84 400 0 0,'-50'-17'6629'0'0,"50"17"-6405"0"0,-1-1 0 0 0,1 1 0 0 0,0 0 0 0 0,-1 0 0 0 0,1 0 0 0 0,-1 0 0 0 0,1-1 1 0 0,0 1-1 0 0,-1 0 0 0 0,1 0 0 0 0,0-1 0 0 0,-1 1 0 0 0,1 0 0 0 0,0-1 0 0 0,0 1 0 0 0,-1 0 0 0 0,1-1 1 0 0,0 1-1 0 0,0 0 0 0 0,-1-1 0 0 0,1 1 0 0 0,0-1 0 0 0,0 1 0 0 0,0-1 0 0 0,0 1 0 0 0,0-1 1 0 0,5-9 2502 0 0,14-2-765 0 0,1 5-928 0 0,0 1-1 0 0,1 1 1 0 0,0 1 0 0 0,23-2 0 0 0,87 0 707 0 0,-95 5-1274 0 0,136 2-1745 0 0,-58 8-6617 0 0,-90-8 5229 0 0,-2-3 384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03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10 5108 0 0,'-1'-1'354'0'0,"1"0"0"0"0,-1 0 0 0 0,0 1-1 0 0,0-1 1 0 0,0 0 0 0 0,1 1-1 0 0,-1-1 1 0 0,0 1 0 0 0,0-1-1 0 0,0 1 1 0 0,0-1 0 0 0,0 1-1 0 0,0 0 1 0 0,0-1 0 0 0,0 1 0 0 0,0 0-1 0 0,0 0 1 0 0,0 0 0 0 0,0 0-1 0 0,0 0 1 0 0,-2 0 0 0 0,2 0-221 0 0,0 1 1 0 0,1-1 0 0 0,-1 1 0 0 0,1 0 0 0 0,-1-1 0 0 0,0 1 0 0 0,1-1-1 0 0,-1 1 1 0 0,1 0 0 0 0,0 0 0 0 0,-1-1 0 0 0,1 1 0 0 0,-1 0-1 0 0,1 0 1 0 0,0-1 0 0 0,0 1 0 0 0,0 0 0 0 0,-1 0 0 0 0,1 0-1 0 0,0 0 1 0 0,0 0 0 0 0,0 10-60 0 0,0 0 0 0 0,0-1 1 0 0,4 16-1 0 0,-3-14 761 0 0,7 191 1969 0 0,10 89 505 0 0,-18-288-3265 0 0,1 4 172 0 0,1 0 0 0 0,-1 0 0 0 0,1 0 0 0 0,5 11 0 0 0,-7-18-173 0 0,0 0 1 0 0,1 0-1 0 0,-1 0 0 0 0,1 1 1 0 0,-1-1-1 0 0,1 0 1 0 0,0 0-1 0 0,-1 0 0 0 0,1 0 1 0 0,0-1-1 0 0,0 1 0 0 0,0 0 1 0 0,0 0-1 0 0,0 0 1 0 0,0-1-1 0 0,0 1 0 0 0,0 0 1 0 0,0-1-1 0 0,0 1 0 0 0,0-1 1 0 0,0 1-1 0 0,0-1 0 0 0,0 0 1 0 0,1 1-1 0 0,-1-1 1 0 0,0 0-1 0 0,0 0 0 0 0,0 0 1 0 0,1 0-1 0 0,-1 0 0 0 0,0 0 1 0 0,0 0-1 0 0,0 0 1 0 0,1 0-1 0 0,-1-1 0 0 0,0 1 1 0 0,1-1-1 0 0,29-13 279 0 0,-2-1 0 0 0,0-1 1 0 0,0-2-1 0 0,37-30 0 0 0,14-9 167 0 0,195-110 797 0 0,-227 137-1212 0 0,-47 29-432 0 0,-18 14-7569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4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124 126 84 0 0,'-7'-10'1371'0'0,"5"8"-676"0"0,1 0 0 0 0,-1 0-1 0 0,1-1 1 0 0,-1 1 0 0 0,1 0 0 0 0,0-1-1 0 0,0 1 1 0 0,0-1 0 0 0,0-4 1435 0 0,3 3-124 0 0,-2 3-1946 0 0,0 1-1 0 0,-1 0 1 0 0,1-1-1 0 0,0 1 1 0 0,1 0-1 0 0,-1 0 1 0 0,0-1-1 0 0,0 1 1 0 0,0 0-1 0 0,0-1 1 0 0,0 1-1 0 0,0 0 1 0 0,0 0-1 0 0,0-1 1 0 0,0 1-1 0 0,1 0 1 0 0,-1 0-1 0 0,0-1 1 0 0,0 1-1 0 0,0 0 1 0 0,0 0-1 0 0,1-1 1 0 0,-1 1-1 0 0,0 0 1 0 0,0 0-1 0 0,1 0 1 0 0,-1 0 0 0 0,0-1-1 0 0,0 1 1 0 0,1 0-1 0 0,-1 0 1 0 0,37-4 2170 0 0,-1 2 1 0 0,56 4-1 0 0,9 1-737 0 0,-57-4-1080 0 0,71-2 631 0 0,-98 1-857 0 0,0 0 0 0 0,0-1 0 0 0,-1-1 0 0 0,27-9 0 0 0,-39 12-155 0 0,0-1 0 0 0,0 0 0 0 0,0 0 0 0 0,0 0 1 0 0,0-1-1 0 0,-1 1 0 0 0,1-1 0 0 0,-1 0 0 0 0,0 0 0 0 0,0 0 0 0 0,0 0 1 0 0,0 0-1 0 0,0-1 0 0 0,3-5 0 0 0,-6 7-29 0 0,-3 6 43 0 0,-2 2-1 0 0,1-1-1 0 0,0 1 1 0 0,0 1-1 0 0,0-1 1 0 0,1 1-1 0 0,0-1 1 0 0,1 1-1 0 0,-1 0 1 0 0,1 0-1 0 0,1 0 1 0 0,-3 12-1 0 0,-3 29 503 0 0,2 1 0 0 0,3 0 0 0 0,1-1 0 0 0,11 91 0 0 0,-7-105-319 0 0,-3-33-309 0 0,-10 13-318 0 0,2-11 299 0 0,0 0 0 0 0,0-1 0 0 0,0 0 0 0 0,-1 0 0 0 0,1-1 0 0 0,-12 1 0 0 0,-16 3-31 0 0,-154 21-231 0 0,88-14 378 0 0,-128 32 0 0 0,230-44 15 0 0,-1 0 0 0 0,0 0 0 0 0,0 0 0 0 0,0 1 0 0 0,0-1 1 0 0,0 0-1 0 0,0 0 0 0 0,0 0 0 0 0,0 1 0 0 0,1-1 0 0 0,-1 1 0 0 0,0-1 1 0 0,0 1-1 0 0,0-1 0 0 0,1 1 0 0 0,-1-1 0 0 0,0 1 0 0 0,0-1 0 0 0,1 1 1 0 0,-1 0-1 0 0,1 0 0 0 0,-2 0 0 0 0,3 0 11 0 0,0 0 0 0 0,0-1 0 0 0,0 1-1 0 0,-1-1 1 0 0,1 1 0 0 0,0-1 0 0 0,0 1 0 0 0,0-1 0 0 0,0 0-1 0 0,0 1 1 0 0,0-1 0 0 0,0 0 0 0 0,0 0 0 0 0,0 1 0 0 0,2-1-1 0 0,48 4 523 0 0,297-2 1124 0 0,-180-3-839 0 0,-141 1-2132 0 0,35 6 0 0 0,26 11-12071 0 0,-70-13 10737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4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15 580 0 0,'1'-1'467'0'0,"0"0"0"0"0,0 0 0 0 0,0 0 0 0 0,0 0 0 0 0,0 0 0 0 0,0 0 0 0 0,0 0 0 0 0,0 0 0 0 0,1 0 0 0 0,-1 1-1 0 0,0-1 1 0 0,1 0 0 0 0,-1 1 0 0 0,0-1 0 0 0,1 1 0 0 0,-1 0 0 0 0,1-1 0 0 0,-1 1 0 0 0,1 0 0 0 0,-1 0 0 0 0,0 0 0 0 0,1 0 0 0 0,-1 0 0 0 0,1 0 0 0 0,-1 0 0 0 0,1 0 0 0 0,-1 1 0 0 0,1-1 0 0 0,1 1 0 0 0,-2 0-155 0 0,0 0 1 0 0,1 0 0 0 0,-1 0 0 0 0,0 0 0 0 0,0 0 0 0 0,0 0 0 0 0,0 0 0 0 0,0 0 0 0 0,0 1 0 0 0,0-1 0 0 0,0 0 0 0 0,0 1 0 0 0,-1-1 0 0 0,1 0 0 0 0,0 1 0 0 0,-1-1 0 0 0,1 3 0 0 0,3 17 1050 0 0,-1 0 0 0 0,-1 1 1 0 0,-1-1-1 0 0,-2 33 0 0 0,1 19 484 0 0,-1-30-651 0 0,0-3-904 0 0,4-16-2938 0 0,-3-23 1899 0 0,3-1-299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4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 28 0 0,'-22'-13'8705'0'0,"20"13"-8248"0"0,-1 0 0 0 0,1 1 1 0 0,-1-1-1 0 0,1 1 0 0 0,0 0 1 0 0,-1 0-1 0 0,1 0 0 0 0,0 0 0 0 0,0 0 1 0 0,0 0-1 0 0,0 1 0 0 0,0-1 1 0 0,0 1-1 0 0,0-1 0 0 0,0 1 0 0 0,0 0 1 0 0,1-1-1 0 0,-1 1 0 0 0,1 0 1 0 0,-1 0-1 0 0,-1 4 0 0 0,2-5-293 0 0,0 1-1 0 0,1-1 1 0 0,-1 1-1 0 0,0-1 1 0 0,1 1-1 0 0,-1 0 1 0 0,1-1-1 0 0,0 1 1 0 0,-1-1-1 0 0,1 1 1 0 0,0 0-1 0 0,0-1 1 0 0,0 1-1 0 0,0 0 1 0 0,0-1-1 0 0,1 1 1 0 0,-1 0-1 0 0,0-1 1 0 0,1 1-1 0 0,-1-1 1 0 0,1 1-1 0 0,0-1 1 0 0,-1 1-1 0 0,1-1 1 0 0,0 1-1 0 0,0-1 1 0 0,0 0-1 0 0,0 1 1 0 0,0-1-1 0 0,0 0 1 0 0,0 0-1 0 0,1 0 1 0 0,1 2-1 0 0,-2-2 216 0 0,1-1-208 0 0,-2 0-165 0 0,1 0 0 0 0,-1 0 0 0 0,0 0 1 0 0,1 0-1 0 0,-1 0 0 0 0,0 0 0 0 0,1 0 0 0 0,-1 0 1 0 0,1 0-1 0 0,-1 0 0 0 0,0 0 0 0 0,1 0 1 0 0,-1 0-1 0 0,0 0 0 0 0,1 0 0 0 0,-1 0 0 0 0,0-1 1 0 0,1 1-1 0 0,-1 0 0 0 0,0 0 0 0 0,1 0 1 0 0,-1 0-1 0 0,0-1 0 0 0,0 1 0 0 0,1 0 0 0 0,-1-1 1 0 0,1 0-83 0 0,-1 1 1 0 0,1-1-1 0 0,-1 0 1 0 0,1 0-1 0 0,-1 0 1 0 0,1 0-1 0 0,-1 1 1 0 0,0-1-1 0 0,1 0 1 0 0,-1 0-1 0 0,0 0 1 0 0,0 0-1 0 0,0 0 1 0 0,0 0-1 0 0,0 0 1 0 0,0 0-1 0 0,0 0 1 0 0,0 0 0 0 0,0 0-1 0 0,0 0 1 0 0,-1 1-1 0 0,1-1 1 0 0,0 0-1 0 0,-1 0 1 0 0,1 0-1 0 0,0 0 1 0 0,-1 0-1 0 0,1 1 1 0 0,-1-1-1 0 0,0 0 1 0 0,1 0-1 0 0,-1 1 1 0 0,1-1-1 0 0,-1 0 1 0 0,0 1-1 0 0,0-1 1 0 0,1 1-1 0 0,-1-1 1 0 0,0 1 0 0 0,0-1-1 0 0,0 1 1 0 0,0-1-1 0 0,0 1 1 0 0,1 0-1 0 0,-1 0 1 0 0,0-1-1 0 0,0 1 1 0 0,0 0-1 0 0,0 0 1 0 0,0 0-1 0 0,0 0 1 0 0,-2 0-1 0 0,-15 5-7738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4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44 516 0 0,'-3'-16'862'0'0,"1"-12"13137"0"0,7 44-12202 0 0,1 10 138 0 0,2 29-1 0 0,1 4-396 0 0,24 106 1715 0 0,-32-157-3128 0 0,4 10 108 0 0,-1 0 0 0 0,-1 0-1 0 0,1 19 1 0 0,-4-35-332 0 0,3 20-1311 0 0,-3-21 1093 0 0,0 0 0 0 0,1 0 0 0 0,-1 0 0 0 0,0 0 0 0 0,1 0 0 0 0,-1 0 0 0 0,1 0-1 0 0,-1 0 1 0 0,1 0 0 0 0,0 0 0 0 0,-1 0 0 0 0,1-1 0 0 0,0 1 0 0 0,-1 0-1 0 0,1 0 1 0 0,0-1 0 0 0,2 2 0 0 0,6-3-6684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4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95 272 0 0,'0'-4'347'0'0,"0"0"0"0"0,-1 1-1 0 0,1-1 1 0 0,-1 0 0 0 0,0 0 0 0 0,0 1 0 0 0,0-1-1 0 0,-1 1 1 0 0,1-1 0 0 0,-1 1 0 0 0,0-1 0 0 0,0 1-1 0 0,0 0 1 0 0,-1 0 0 0 0,1 0 0 0 0,-1 0-1 0 0,1 1 1 0 0,-1-1 0 0 0,0 1 0 0 0,0-1 0 0 0,0 1-1 0 0,0 0 1 0 0,-1 0 0 0 0,-3-2 0 0 0,1 2 115 0 0,0-1-1 0 0,0 1 1 0 0,0 0 0 0 0,0 0-1 0 0,-1 1 1 0 0,1 0 0 0 0,-1 0 0 0 0,1 0-1 0 0,-1 1 1 0 0,1 0 0 0 0,-1 0 0 0 0,1 0-1 0 0,-9 3 1 0 0,7-1-125 0 0,-1 2 0 0 0,1-1-1 0 0,-1 1 1 0 0,1 0 0 0 0,1 1 0 0 0,-1 0-1 0 0,0 0 1 0 0,1 1 0 0 0,0-1 0 0 0,1 2 0 0 0,-1-1-1 0 0,-9 13 1 0 0,3-2 239 0 0,1 0 0 0 0,1 1-1 0 0,1 0 1 0 0,-13 28 0 0 0,20-37-444 0 0,0 0 0 0 0,0 0 0 0 0,0 0 0 0 0,1 0 0 0 0,1 0-1 0 0,0 0 1 0 0,0 1 0 0 0,0-1 0 0 0,1 0 0 0 0,1 1 0 0 0,0-1 0 0 0,0 0 0 0 0,1 0 0 0 0,0 1 0 0 0,0-1 0 0 0,1-1 0 0 0,0 1 0 0 0,1 0 0 0 0,0-1 0 0 0,0 1 0 0 0,1-1 0 0 0,0 0 0 0 0,0-1 0 0 0,1 1 0 0 0,0-1 0 0 0,0 0 0 0 0,1-1-1 0 0,0 0 1 0 0,0 0 0 0 0,0 0 0 0 0,1-1 0 0 0,0 0 0 0 0,0 0 0 0 0,16 6 0 0 0,-10-6-270 0 0,1-1-1 0 0,-1 0 1 0 0,1-1-1 0 0,0-1 1 0 0,0-1-1 0 0,-1 0 0 0 0,23-1 1 0 0,-26-1 3 0 0,1 0-1 0 0,-1-1 1 0 0,0 0-1 0 0,0-1 1 0 0,0 0 0 0 0,0 0-1 0 0,0-2 1 0 0,-1 1-1 0 0,1-1 1 0 0,12-8 0 0 0,-19 10 106 0 0,0 0 0 0 0,0 0 1 0 0,0-1-1 0 0,-1 1 0 0 0,1-1 0 0 0,-1 0 1 0 0,0 0-1 0 0,0 0 0 0 0,0 0 1 0 0,-1 0-1 0 0,1-1 0 0 0,-1 1 1 0 0,0-1-1 0 0,0 0 0 0 0,-1 1 0 0 0,1-1 1 0 0,-1 0-1 0 0,0 0 0 0 0,0 0 1 0 0,-1 0-1 0 0,0 0 0 0 0,0-7 1 0 0,-1 4 36 0 0,0-1 1 0 0,-1 1 0 0 0,0-1-1 0 0,0 1 1 0 0,-1 0 0 0 0,0 0 0 0 0,-1 0-1 0 0,0 0 1 0 0,0 1 0 0 0,0-1-1 0 0,-1 1 1 0 0,-7-9 0 0 0,0 3 6 0 0,0 1 1 0 0,0 0-1 0 0,-2 1 1 0 0,1 0-1 0 0,-1 1 1 0 0,-1 0-1 0 0,0 1 1 0 0,0 1-1 0 0,-19-8 1 0 0,6 6-343 0 0,1 1 1 0 0,-1 1 0 0 0,-1 1-1 0 0,-48-5 1 0 0,68 11-278 0 0,1 1-1 0 0,-1 0 1 0 0,1 0 0 0 0,-1 1-1 0 0,-13 3 1 0 0,-6 4-5900 0 0,20-4 4355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92 0 0,'7'-26'5746'0'0,"-6"22"-5155"0"0,10-19 9043 0 0,-9 25-9142 0 0,0 1-269 0 0,-1-1 0 0 0,1 1 0 0 0,0 0 0 0 0,-1 0 0 0 0,1 0 0 0 0,-1 0 0 0 0,0 0 0 0 0,0 0 1 0 0,0 0-1 0 0,0 6 0 0 0,5 41 1149 0 0,-4-25-804 0 0,5 115 1595 0 0,1 8-779 0 0,-5-125-1227 0 0,4 26 198 0 0,17 67-1 0 0,-21-102-958 0 0,5 14-831 0 0,-1-16-1952 0 0,5-6-3411 0 0,-5-4 4545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33 588 0 0,'-30'-2'17006'0'0,"35"2"-15886"0"0,119-8 2894 0 0,87-5-761 0 0,37 5-493 0 0,-83 6-4035 0 0,-137 2-2201 0 0,-9 0-5316 0 0,-11 0 6187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96 232 0 0,'-9'-14'1217'0'0,"-13"-25"10847"0"0,26 37-11133 0 0,5 0-426 0 0,1 0 1 0 0,-1 1-1 0 0,0 0 0 0 0,1 0 0 0 0,-1 1 1 0 0,13 1-1 0 0,64 10 831 0 0,-32-3-737 0 0,-42-6-473 0 0,194 20 1646 0 0,-150-19-1088 0 0,95-6 0 0 0,-142 2-626 0 0,-1-1-1 0 0,0 1 1 0 0,0-1-1 0 0,-1-1 1 0 0,14-4-1 0 0,-18 5-43 0 0,0 1 0 0 0,0-1 0 0 0,1 0 0 0 0,-1 0-1 0 0,0 0 1 0 0,0 0 0 0 0,-1-1 0 0 0,1 1 0 0 0,0-1 0 0 0,-1 1 0 0 0,0-1-1 0 0,0 0 1 0 0,1 0 0 0 0,1-4 0 0 0,-4 7-13 0 0,0-1 1 0 0,1 1-1 0 0,-1-1 0 0 0,0 1 1 0 0,0-1-1 0 0,1 0 1 0 0,-1 1-1 0 0,0-1 1 0 0,0 1-1 0 0,0-1 0 0 0,0 1 1 0 0,0-1-1 0 0,0 0 1 0 0,0 1-1 0 0,0-1 0 0 0,0 0 1 0 0,0 1-1 0 0,0-1 1 0 0,0 1-1 0 0,0-1 0 0 0,0 1 1 0 0,0-1-1 0 0,-1 0 1 0 0,1 1-1 0 0,0-1 0 0 0,0 1 1 0 0,-1-1-1 0 0,1 1 1 0 0,0-1-1 0 0,-1 1 0 0 0,1-1 1 0 0,-1 1-1 0 0,1-1 1 0 0,0 1-1 0 0,-1 0 1 0 0,1-1-1 0 0,-1 1 0 0 0,1 0 1 0 0,-1-1-1 0 0,1 1 1 0 0,-1 0-1 0 0,0 0 0 0 0,1-1 1 0 0,-1 1-1 0 0,1 0 1 0 0,-1 0-1 0 0,0 0 0 0 0,1 0 1 0 0,-1 0-1 0 0,1 0 1 0 0,-1 0-1 0 0,0 0 0 0 0,1 0 1 0 0,-1 0-1 0 0,1 0 1 0 0,-2 0-1 0 0,-27 5 82 0 0,24-2-57 0 0,0 0 0 0 0,0-1 0 0 0,1 2 1 0 0,-1-1-1 0 0,1 0 0 0 0,0 1 0 0 0,0 0 1 0 0,0 0-1 0 0,1 0 0 0 0,-1 1 0 0 0,1-1 1 0 0,0 1-1 0 0,0-1 0 0 0,1 1 0 0 0,0 0 1 0 0,-1 0-1 0 0,1 1 0 0 0,1-1 0 0 0,-2 7 1 0 0,-2 7 147 0 0,2 0 0 0 0,0 0 1 0 0,1 0-1 0 0,1 22 0 0 0,2-17 182 0 0,8 43 1 0 0,-1-12-3 0 0,-4-29-96 0 0,11 41 1 0 0,-14-65-263 0 0,0 0 0 0 0,0 1 1 0 0,-1-1-1 0 0,1 1 0 0 0,-1-1 0 0 0,0 1 0 0 0,0-1 1 0 0,0 1-1 0 0,0-1 0 0 0,0 1 0 0 0,0-1 1 0 0,-1 1-1 0 0,0 2 0 0 0,0-4-14 0 0,0 1-1 0 0,0-1 1 0 0,0 0 0 0 0,0 1-1 0 0,0-1 1 0 0,0 0-1 0 0,0 0 1 0 0,-1 0 0 0 0,1 0-1 0 0,0 0 1 0 0,-1 0 0 0 0,1 0-1 0 0,-1 0 1 0 0,1-1-1 0 0,-1 1 1 0 0,1-1 0 0 0,-1 1-1 0 0,1-1 1 0 0,-1 1-1 0 0,-3-1 1 0 0,-39 7-125 0 0,-53 2 1 0 0,21-3 164 0 0,12-2 66 0 0,38-4 259 0 0,0 2 0 0 0,-31 7 0 0 0,56-9 583 0 0,6 1-674 0 0,237 24 1804 0 0,-195-22-1818 0 0,17 2-1025 0 0,80 4 2579 0 0,-96-7-6869 0 0,-1-1-6000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32 540 0 0,'0'-3'833'0'0,"1"1"-81"0"0,-1 0 0 0 0,1 0 0 0 0,-1 0-1 0 0,1 1 1 0 0,0-1 0 0 0,-1 0-1 0 0,1 0 1 0 0,0 0 0 0 0,0 0 0 0 0,1 1-1 0 0,-1-1 1 0 0,2-2 1486 0 0,5 2 4275 0 0,-2 15-5335 0 0,0 1 0 0 0,-1-1 0 0 0,-1 1-1 0 0,0 0 1 0 0,2 19 0 0 0,8 25 423 0 0,-10-45-1276 0 0,1 3 49 0 0,0 0 0 0 0,-1 0 0 0 0,0 0 0 0 0,0 20-1 0 0,4-9-2433 0 0,-8-26 1235 0 0,3 5-1451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77 364 0 0,'-6'-2'487'0'0,"5"2"-230"0"0,0 0 1 0 0,0 0-1 0 0,0 0 0 0 0,0 0 0 0 0,0-1 0 0 0,0 1 1 0 0,0-1-1 0 0,0 1 0 0 0,0 0 0 0 0,1-1 1 0 0,-1 0-1 0 0,0 1 0 0 0,0-1 0 0 0,-4-4 3757 0 0,23-3 281 0 0,92-4 1170 0 0,63 4-2270 0 0,-83 5-1934 0 0,277-3 1623 0 0,1 2-1245 0 0,-61 0-357 0 0,-60 1-309 0 0,151-4 671 0 0,-286-2-2909 0 0,-109 9 746 0 0,2-1 231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06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28 76 0 0,'-10'-9'6030'0'0,"20"5"-2412"0"0,-6 3-4208 0 0,16-2 1774 0 0,0 1 0 0 0,30 1 0 0 0,-22 1-504 0 0,769-7 7093 0 0,-783 7-7610 0 0,-1 0 76 0 0,0 0 0 0 0,0 0 1 0 0,0 1-1 0 0,0 1 0 0 0,14 4 0 0 0,-25-5-161 0 0,1 0-1 0 0,-1 0 1 0 0,0 1 0 0 0,1 0 0 0 0,-1-1 0 0 0,0 1 0 0 0,0 0 0 0 0,0 0-1 0 0,0 0 1 0 0,0 0 0 0 0,-1 0 0 0 0,1 1 0 0 0,-1-1 0 0 0,1 0-1 0 0,-1 1 1 0 0,0-1 0 0 0,0 1 0 0 0,2 5 0 0 0,1 6 38 0 0,0 1 0 0 0,2 20 1 0 0,-2-9-1 0 0,152 985 1376 0 0,-85-418-472 0 0,15 177 134 0 0,-75-249-287 0 0,-3-38-130 0 0,15 504 484 0 0,-25-820-1049 0 0,8 866 1088 0 0,24-657-1175 0 0,3 105-7 0 0,-29-74-78 0 0,0-294 0 0 0,-5-100 0 0 0,-3 0 0 0 0,0-2 0 0 0,0-6 0 0 0,0-4 0 0 0,0 0 0 0 0,0-1 0 0 0,0 1 0 0 0,0-1 0 0 0,0 0 0 0 0,0 0 0 0 0,0 0 0 0 0,0 0 0 0 0,0-1 0 0 0,0 1 0 0 0,1-1 0 0 0,-8-2 0 0 0,3 1 0 0 0,-241-34 0 0 0,-213-18 0 0 0,382 52 0 0 0,72 2 0 0 0,-22 2 0 0 0,9 0 0 0 0,4 1 0 0 0,-48 3 0 0 0,34 1-6152 0 0,24-6 990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24 265 36 0 0,'-7'-9'865'0'0,"-8"-11"2977"0"0,13 3 609 0 0,4 12-4078 0 0,-1-1 0 0 0,1 1 1 0 0,0 0-1 0 0,1 0 1 0 0,-1 0-1 0 0,1 1 1 0 0,0-1-1 0 0,0 0 1 0 0,0 1-1 0 0,1 0 1 0 0,-1 0-1 0 0,5-4 1 0 0,8-6 311 0 0,1-1 0 0 0,0 2 1 0 0,1 1-1 0 0,0 0 0 0 0,1 1 1 0 0,22-9-1 0 0,-11 7 301 0 0,1 2 0 0 0,0 1 0 0 0,47-9-1 0 0,-72 18-822 0 0,1 0-1 0 0,-1 0 0 0 0,1 1 1 0 0,-1 0-1 0 0,1 0 0 0 0,-1 1 1 0 0,0-1-1 0 0,1 1 0 0 0,-1 1 0 0 0,0-1 1 0 0,1 1-1 0 0,6 3 0 0 0,-10-3-124 0 0,-1-1 1 0 0,0 0-1 0 0,1 1 0 0 0,-1 0 0 0 0,0-1 0 0 0,0 1 1 0 0,0 0-1 0 0,0 0 0 0 0,0 0 0 0 0,-1 0 0 0 0,1 0 0 0 0,-1 1 1 0 0,1-1-1 0 0,-1 0 0 0 0,0 1 0 0 0,0-1 0 0 0,0 1 1 0 0,0 0-1 0 0,0-1 0 0 0,0 1 0 0 0,-1 0 0 0 0,1-1 0 0 0,-1 1 1 0 0,0 0-1 0 0,0-1 0 0 0,0 1 0 0 0,0 0 0 0 0,0 0 1 0 0,-1-1-1 0 0,1 1 0 0 0,-2 3 0 0 0,-2 9 42 0 0,-1 1 1 0 0,0-1-1 0 0,-1 1 0 0 0,-1-2 0 0 0,0 1 1 0 0,-17 24-1 0 0,-4-2 72 0 0,-33 35-1 0 0,33-41 395 0 0,-46 67 0 0 0,71-94-424 0 0,1-1 1 0 0,0 1 0 0 0,0 0-1 0 0,0 0 1 0 0,1 0-1 0 0,-1 0 1 0 0,1 1-1 0 0,-1 3 1 0 0,2-6-78 0 0,0-1 0 0 0,0 0 0 0 0,0 1 0 0 0,0-1 0 0 0,0 0 0 0 0,1 0 0 0 0,-1 1 0 0 0,0-1 0 0 0,1 0 0 0 0,-1 0 0 0 0,1 1 0 0 0,-1-1 0 0 0,1 0 0 0 0,0 0 0 0 0,-1 0 0 0 0,1 0 0 0 0,0 0 0 0 0,0 0 0 0 0,0 0 0 0 0,0 0 0 0 0,0 0 0 0 0,0 0 0 0 0,0-1 0 0 0,0 1 0 0 0,0 0 0 0 0,0-1 0 0 0,0 1 0 0 0,0 0 0 0 0,1-1 0 0 0,-1 0 0 0 0,2 1 0 0 0,14 3 237 0 0,-1 0-1 0 0,1-2 1 0 0,0 0-1 0 0,0-1 1 0 0,1 0-1 0 0,26-4 1 0 0,-13 2-141 0 0,208-15-107 0 0,-223 14-3625 0 0,0-1 0 0 0,0-1 0 0 0,22-8 0 0 0,-25 8 437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14 468 0 0,'-7'-8'3708'0'0,"4"7"-3155"0"0,0 0-1 0 0,1 0 0 0 0,-1 0 0 0 0,0 1 0 0 0,0-1 0 0 0,1 1 0 0 0,-1 0 1 0 0,0 0-1 0 0,0 0 0 0 0,0 0 0 0 0,1 0 0 0 0,-1 1 0 0 0,0-1 0 0 0,0 1 1 0 0,0 0-1 0 0,-4 1 0 0 0,-3 3 753 0 0,-1 0 1 0 0,1 0-1 0 0,-9 7 1 0 0,18-11-1092 0 0,-1 1 0 0 0,1-1 0 0 0,0 0 0 0 0,-1 0 0 0 0,1 1 0 0 0,0-1 1 0 0,0 0-1 0 0,0 1 0 0 0,1-1 0 0 0,-1 1 0 0 0,0 0 0 0 0,0-1 0 0 0,1 1 0 0 0,-1-1 0 0 0,1 1 0 0 0,-1 0 0 0 0,1 0 0 0 0,0-1 0 0 0,0 1 0 0 0,0 2 0 0 0,0-3-133 0 0,0 0-1 0 0,0 0 0 0 0,0-1 0 0 0,0 1 0 0 0,0 0 0 0 0,0 0 1 0 0,1 0-1 0 0,-1 0 0 0 0,0-1 0 0 0,1 1 0 0 0,-1 0 1 0 0,1 0-1 0 0,-1-1 0 0 0,1 1 0 0 0,-1 0 0 0 0,1-1 0 0 0,-1 1 1 0 0,1 0-1 0 0,-1-1 0 0 0,1 1 0 0 0,0-1 0 0 0,0 1 0 0 0,-1-1 1 0 0,1 1-1 0 0,0-1 0 0 0,0 1 0 0 0,-1-1 0 0 0,1 0 0 0 0,0 0 1 0 0,0 1-1 0 0,0-1 0 0 0,0 0 0 0 0,-1 0 0 0 0,1 0 1 0 0,0 0-1 0 0,0 0 0 0 0,0 0 0 0 0,0 0 0 0 0,0 0 0 0 0,0 0 1 0 0,1-1-1 0 0,-1 1-53 0 0,1 0 0 0 0,-1 0-1 0 0,1-1 1 0 0,-1 1 0 0 0,0 0 0 0 0,1-1 0 0 0,-1 1 0 0 0,0-1 0 0 0,1 1-1 0 0,-1-1 1 0 0,0 0 0 0 0,0 0 0 0 0,3-1 0 0 0,-4 1-42 0 0,0 0 0 0 0,1 1 0 0 0,-1-1 1 0 0,1 0-1 0 0,-1 0 0 0 0,0 0 0 0 0,0 0 0 0 0,1 0 1 0 0,-1 0-1 0 0,0 0 0 0 0,0 0 0 0 0,0 0 0 0 0,0 0 0 0 0,0 0 1 0 0,0 1-1 0 0,-1-1 0 0 0,1-2 0 0 0,-1 0-181 0 0,-14-15-861 0 0,12 17 500 0 0,1-1-1 0 0,0 1 1 0 0,-1 0-1 0 0,1 0 1 0 0,-1 0-1 0 0,1 0 0 0 0,-1 0 1 0 0,1 0-1 0 0,-1 1 1 0 0,0-1-1 0 0,-4 1 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17 268 208 0 0,'-4'-11'925'0'0,"1"0"1"0"0,0 0-1 0 0,1 0 1 0 0,0 0-1 0 0,-1-18 0 0 0,3 24-471 0 0,0 0 0 0 0,1 0 0 0 0,-1 0 0 0 0,1-1 0 0 0,0 1-1 0 0,1 0 1 0 0,-1 0 0 0 0,1 0 0 0 0,0 1 0 0 0,0-1 0 0 0,0 0-1 0 0,1 1 1 0 0,0-1 0 0 0,4-5 0 0 0,3 0 125 0 0,0 0 1 0 0,1 1-1 0 0,0 0 0 0 0,1 1 1 0 0,0 0-1 0 0,0 1 0 0 0,0 0 1 0 0,1 1-1 0 0,0 0 0 0 0,0 1 1 0 0,1 0-1 0 0,-1 2 0 0 0,1-1 1 0 0,0 2-1 0 0,0-1 0 0 0,0 2 1 0 0,17 0-1 0 0,-26 1-462 0 0,-1 0-1 0 0,1 0 1 0 0,0 1-1 0 0,-1-1 0 0 0,1 1 1 0 0,-1 0-1 0 0,1 1 1 0 0,-1-1-1 0 0,0 1 1 0 0,0 0-1 0 0,1 0 1 0 0,-1 0-1 0 0,0 0 1 0 0,-1 1-1 0 0,1 0 1 0 0,0 0-1 0 0,-1 0 1 0 0,1 0-1 0 0,-1 0 0 0 0,0 1 1 0 0,0-1-1 0 0,-1 1 1 0 0,4 4-1 0 0,-3-2-57 0 0,0 1-1 0 0,-1-1 0 0 0,0 1 0 0 0,0-1 0 0 0,0 1 0 0 0,-1-1 0 0 0,1 1 1 0 0,-2 0-1 0 0,1 0 0 0 0,-1 0 0 0 0,0 0 0 0 0,0-1 0 0 0,-1 1 1 0 0,-3 12-1 0 0,-2 3-33 0 0,-2-1 1 0 0,0-1-1 0 0,-1 1 0 0 0,-2-1 1 0 0,-16 26-1 0 0,9-17-27 0 0,-15 33 0 0 0,32-59 20 0 0,0-1 0 0 0,0 0 1 0 0,0 1-1 0 0,1-1 0 0 0,-1 0 0 0 0,1 1 1 0 0,-1-1-1 0 0,1 1 0 0 0,0-1 0 0 0,-1 1 1 0 0,1-1-1 0 0,1 1 0 0 0,-1-1 0 0 0,0 1 1 0 0,1-1-1 0 0,-1 1 0 0 0,1-1 1 0 0,0 0-1 0 0,-1 1 0 0 0,1-1 0 0 0,2 3 1 0 0,-1-2 29 0 0,1 0 0 0 0,-1 0 0 0 0,1 0 1 0 0,0 0-1 0 0,0-1 0 0 0,0 1 1 0 0,0-1-1 0 0,0 0 0 0 0,1 0 0 0 0,-1 0 1 0 0,1 0-1 0 0,4 1 0 0 0,8 2 160 0 0,1 0 0 0 0,-1-1-1 0 0,1-1 1 0 0,0-1 0 0 0,18 1-1 0 0,3-1 70 0 0,0-2-1 0 0,50-5 0 0 0,-86 4-587 0 0,2 1-204 0 0,0 0 1 0 0,1-1 0 0 0,-1 0-1 0 0,0 0 1 0 0,0 0 0 0 0,0 0-1 0 0,1 0 1 0 0,4-4 0 0 0,2 1-2201 0 0,-3 2-1185 0 0,-1-1 2405 0 0,0 1 430 0 0,9-3-1643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240 203 20 0 0,'3'-10'1615'0'0,"-1"0"1"0"0,0-1-1 0 0,-1 1 1 0 0,-1 0-1 0 0,1-1 0 0 0,-3-12 1 0 0,2 20-514 0 0,-2 1-48 0 0,-6-9-67 0 0,6 9-44 0 0,-1 0-41 0 0,1 1-675 0 0,-1 0 0 0 0,0-1-1 0 0,0 1 1 0 0,1 1 0 0 0,-1-1-1 0 0,0 0 1 0 0,0 1 0 0 0,0-1-1 0 0,0 1 1 0 0,0 0 0 0 0,0 0-1 0 0,0 0 1 0 0,0 0 0 0 0,0 1-1 0 0,-4 0 1 0 0,1 1 87 0 0,-1 0-1 0 0,1 1 0 0 0,0-1 1 0 0,0 1-1 0 0,0 0 1 0 0,-9 7-1 0 0,3 0 132 0 0,-1 0 0 0 0,1 1 0 0 0,1 0 0 0 0,0 1-1 0 0,-11 16 1 0 0,17-22-274 0 0,2 0-1 0 0,-1 0 0 0 0,1 1 1 0 0,0-1-1 0 0,0 1 1 0 0,1-1-1 0 0,0 1 0 0 0,0 0 1 0 0,0 0-1 0 0,1 0 0 0 0,0 0 1 0 0,0 13-1 0 0,2-10 19 0 0,0 0 0 0 0,0-1 0 0 0,1 1 0 0 0,0-1 0 0 0,1 1-1 0 0,0-1 1 0 0,0 0 0 0 0,9 16 0 0 0,-6-14-62 0 0,1 0-1 0 0,0 0 1 0 0,1-1-1 0 0,0 0 1 0 0,1 0-1 0 0,-1-1 1 0 0,2 0 0 0 0,0-1-1 0 0,0 0 1 0 0,0 0-1 0 0,1-1 1 0 0,0 0-1 0 0,0-1 1 0 0,19 7-1 0 0,-19-9-128 0 0,1-1 0 0 0,-1 0 0 0 0,0-1-1 0 0,1 0 1 0 0,-1-1 0 0 0,1 0-1 0 0,0-1 1 0 0,-1 0 0 0 0,1-1-1 0 0,-1 0 1 0 0,1-1 0 0 0,-1 0-1 0 0,1-1 1 0 0,-1 0 0 0 0,0-1 0 0 0,-1 0-1 0 0,1-1 1 0 0,0 0 0 0 0,-1-1-1 0 0,0 0 1 0 0,-1 0 0 0 0,1-1-1 0 0,-1 0 1 0 0,-1-1 0 0 0,1 0-1 0 0,-1 0 1 0 0,10-15 0 0 0,-10 13-13 0 0,-1 0 0 0 0,-1 0 0 0 0,0 0 0 0 0,0-1 0 0 0,-1 0 0 0 0,0 0 0 0 0,-1 0 0 0 0,0-1 0 0 0,-1 1 0 0 0,3-22 0 0 0,-6 25 4 0 0,0 0 0 0 0,0 0 0 0 0,0 0 0 0 0,-1-1 0 0 0,0 1 0 0 0,-1 0 0 0 0,0 0 0 0 0,0 1 0 0 0,-1-1 0 0 0,0 0 0 0 0,0 1 0 0 0,-1-1 0 0 0,0 1 0 0 0,0 0 0 0 0,-1 0 0 0 0,-9-11 0 0 0,1 4-95 0 0,1 1 0 0 0,-2 0 0 0 0,0 0 0 0 0,0 2 0 0 0,-1-1 0 0 0,-1 2 1 0 0,0 0-1 0 0,0 1 0 0 0,-1 1 0 0 0,-21-8 0 0 0,15 8-391 0 0,0 2 1 0 0,-1 0-1 0 0,1 1 0 0 0,-49-2 0 0 0,38 6-3109 0 0,-47 5-1 0 0,51-1 381 0 0,7-2 464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80 0 0,'2'0'10700'0'0,"24"-1"-9792"0"0,183 3 6228 0 0,-41-1-4814 0 0,-126 0-1737 0 0,185-2 2335 0 0,-218 0-2684 0 0,-4 0-316 0 0,-1 1 0 0 0,1-1 0 0 0,-1 1 0 0 0,1 0-1 0 0,-1 0 1 0 0,1 0 0 0 0,-1 1 0 0 0,0 0 0 0 0,1 0-1 0 0,-1 0 1 0 0,0 0 0 0 0,6 3 0 0 0,-9-4-219 0 0,0 1 1 0 0,0 0-1 0 0,0 0 0 0 0,-1-1 1 0 0,1 1-1 0 0,0 0 0 0 0,0 0 1 0 0,-1 0-1 0 0,1 0 0 0 0,-1 0 1 0 0,1 0-1 0 0,-1 0 0 0 0,1 0 1 0 0,-1 0-1 0 0,0 0 0 0 0,1 0 1 0 0,-1 0-1 0 0,0 1 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0 532 0 0,'-7'5'1013'0'0,"-8"6"7496"0"0,19-8-7136 0 0,1 0-955 0 0,1 1 0 0 0,-1-1-1 0 0,1 0 1 0 0,0 0 0 0 0,0-1 0 0 0,0 0-1 0 0,0 0 1 0 0,1 0 0 0 0,-1-1 0 0 0,13 1-1 0 0,78 2 2325 0 0,-56-4-1710 0 0,307-9 4457 0 0,-339 8-5361 0 0,28-1 54 0 0,46-1-593 0 0,-55 5-3432 0 0,0 3-3479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5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645 142 12 0 0,'2'-3'360'0'0,"-1"0"0"0"0,0 0-1 0 0,0 1 1 0 0,0-1 0 0 0,-1 0 0 0 0,1 0-1 0 0,-1 0 1 0 0,1 0 0 0 0,-1 0 0 0 0,0 0-1 0 0,0 0 1 0 0,0 0 0 0 0,-1 0 0 0 0,1 0-1 0 0,-1 0 1 0 0,1 0 0 0 0,-1 0 0 0 0,0 0-1 0 0,-2-3 1 0 0,1 2-40 0 0,-1 0 0 0 0,1 1-1 0 0,-1-1 1 0 0,0 0 0 0 0,-1 1-1 0 0,1 0 1 0 0,0 0 0 0 0,-1 0 0 0 0,0 0-1 0 0,1 1 1 0 0,-7-4 0 0 0,-4 0 147 0 0,1 0 0 0 0,-1 1 0 0 0,0 1 0 0 0,0 0 0 0 0,-1 0 0 0 0,-25-1 0 0 0,4 2 259 0 0,1 2-1 0 0,-1 2 1 0 0,-55 8 0 0 0,72-6-456 0 0,0 1 1 0 0,1 1 0 0 0,-1 0 0 0 0,1 2-1 0 0,0 0 1 0 0,1 0 0 0 0,0 2 0 0 0,-21 14-1 0 0,30-18-141 0 0,0 1-1 0 0,1 0 1 0 0,0 0-1 0 0,1 0 0 0 0,-1 1 1 0 0,1 0-1 0 0,1 1 0 0 0,-1-1 1 0 0,1 1-1 0 0,0 0 1 0 0,1 0-1 0 0,0 1 0 0 0,0-1 1 0 0,1 1-1 0 0,0 0 0 0 0,1 0 1 0 0,0 0-1 0 0,0 0 0 0 0,1 0 1 0 0,0 0-1 0 0,0 1 1 0 0,1-1-1 0 0,1 0 0 0 0,-1 1 1 0 0,1-1-1 0 0,1 0 0 0 0,0 0 1 0 0,0 0-1 0 0,5 10 0 0 0,3 3-10 0 0,2-1-1 0 0,0 0 0 0 0,1-1 0 0 0,1 0 0 0 0,1-1 0 0 0,1-1 1 0 0,0-1-1 0 0,2 0 0 0 0,-1-1 0 0 0,23 15 0 0 0,-23-19-88 0 0,1-1 0 0 0,0-2 1 0 0,0 1-1 0 0,1-2 0 0 0,0-1 0 0 0,0 0 0 0 0,1-1 0 0 0,0-1 0 0 0,0-1 0 0 0,0-1 0 0 0,0-1 1 0 0,24 0-1 0 0,-21-2-53 0 0,0-1 1 0 0,0-1 0 0 0,-1-1-1 0 0,1-1 1 0 0,-1-1-1 0 0,1-1 1 0 0,-2-1 0 0 0,1-1-1 0 0,-1-1 1 0 0,32-17 0 0 0,-42 18 37 0 0,1 0 0 0 0,-1 0 0 0 0,0-1 1 0 0,-1 0-1 0 0,0-1 0 0 0,0 0 1 0 0,-1-1-1 0 0,10-16 0 0 0,-14 20 5 0 0,-1 1 1 0 0,-1-1-1 0 0,1 0 0 0 0,-1-1 0 0 0,0 1 1 0 0,-1-1-1 0 0,0 1 0 0 0,0-1 0 0 0,0 0 0 0 0,-1 1 1 0 0,0-1-1 0 0,-1 0 0 0 0,0 0 0 0 0,0 0 1 0 0,-1 0-1 0 0,-1-8 0 0 0,-1 3-6 0 0,-1 0 0 0 0,0 0 1 0 0,-1 1-1 0 0,0 0 0 0 0,-1 0 0 0 0,-1 0 1 0 0,0 1-1 0 0,0 0 0 0 0,-1 0 0 0 0,-10-10 1 0 0,4 7-12 0 0,0 1 1 0 0,-1 0 0 0 0,-1 1 0 0 0,0 0-1 0 0,0 1 1 0 0,-22-10 0 0 0,4 6-244 0 0,-1 1 1 0 0,0 1-1 0 0,0 3 0 0 0,-1 0 1 0 0,0 3-1 0 0,-64-6 1 0 0,75 11-441 0 0,0 1 0 0 0,1 2 1 0 0,-44 5-1 0 0,49-2-1769 0 0,0 1 0 0 0,-32 12 0 0 0,28-8 86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0 739 732 0 0,'0'0'5675'0'0,"16"3"-1191"0"0,4-10-2350 0 0,1 0 0 0 0,23-13 0 0 0,-17 6-617 0 0,29-20 0 0 0,-25 11-602 0 0,-1-1 0 0 0,52-53-1 0 0,-61 53-588 0 0,-1-1 0 0 0,-2 0 0 0 0,0-1 0 0 0,-2-1 0 0 0,18-40-1 0 0,-16 25-8 0 0,-2-1-1 0 0,-2-1 0 0 0,10-49 1 0 0,-21 72-165 0 0,-1 0 1 0 0,-1-37-1 0 0,-1 44-133 0 0,0 12-69 0 0,0 1 50 0 0,0 1 0 0 0,0 0 0 0 0,0 0-1 0 0,0 0 1 0 0,0 0 0 0 0,0 0-1 0 0,0-1 1 0 0,0 1 0 0 0,0 0 0 0 0,-1 0-1 0 0,1 0 1 0 0,0 0 0 0 0,0 0-1 0 0,0 0 1 0 0,0 0 0 0 0,0-1 0 0 0,-1 1-1 0 0,1 0 1 0 0,0 0 0 0 0,0 0-1 0 0,0 0 1 0 0,0 0 0 0 0,0 0-1 0 0,-1 0 1 0 0,1 0 0 0 0,0 0 0 0 0,0 0-1 0 0,0 0 1 0 0,0 0 0 0 0,-1 0-1 0 0,1 0 1 0 0,0 0 0 0 0,0 0 0 0 0,0 0-1 0 0,0 0 1 0 0,-1 0 0 0 0,1 0-1 0 0,0 0 1 0 0,0 0 0 0 0,0 0 0 0 0,0 1-1 0 0,-1-1 1 0 0,1 0 0 0 0,0 0-1 0 0,0 0 1 0 0,0 0 0 0 0,0 0-1 0 0,0 0 1 0 0,0 0 0 0 0,0 1 0 0 0,-1-1-1 0 0,1 0 1 0 0,0 0 0 0 0,0 0-1 0 0,0 0 1 0 0,0 0 0 0 0,0 1 0 0 0,0-1-1 0 0,0 0 1 0 0,0 0 0 0 0,0 0-1 0 0,0 0 1 0 0,0 1 0 0 0,0-1 0 0 0,0 0-1 0 0,-8 23 46 0 0,-3 27 104 0 0,-5 85 932 0 0,0 220 0 0 0,19-319-1660 0 0,2-20-2216 0 0,7-5-4934 0 0,-1-8 2170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368 195 16 0 0,'2'-25'5144'0'0,"-2"22"-4488"0"0,0-1-1 0 0,0 1 1 0 0,-1-1-1 0 0,1 1 1 0 0,-1-1-1 0 0,0 1 1 0 0,0-1 0 0 0,0 1-1 0 0,0 0 1 0 0,-1-1-1 0 0,0 1 1 0 0,1 0-1 0 0,-1 0 1 0 0,0 0-1 0 0,0 0 1 0 0,0 1-1 0 0,-1-1 1 0 0,1 0-1 0 0,-5-3 1 0 0,2 3-379 0 0,1 1 0 0 0,0-1 0 0 0,0 1 0 0 0,-1 0 0 0 0,1 1 0 0 0,-1-1 0 0 0,1 1 0 0 0,-1-1 0 0 0,0 1 0 0 0,0 1 0 0 0,0-1 0 0 0,1 1 1 0 0,-1 0-1 0 0,-7 0 0 0 0,-2 1-13 0 0,1 1 0 0 0,-1 0 0 0 0,1 1 0 0 0,-1 1 1 0 0,1 0-1 0 0,0 1 0 0 0,0 0 0 0 0,1 1 0 0 0,-22 13 1 0 0,25-13-120 0 0,0 1 0 0 0,1 0 1 0 0,-1 0-1 0 0,1 1 1 0 0,1 0-1 0 0,0 0 1 0 0,0 1-1 0 0,0 0 0 0 0,1 0 1 0 0,0 0-1 0 0,1 1 1 0 0,-7 18-1 0 0,9-20-56 0 0,1 1 0 0 0,1-1-1 0 0,-1 1 1 0 0,1-1 0 0 0,1 1 0 0 0,0-1 0 0 0,0 1-1 0 0,0 0 1 0 0,1-1 0 0 0,1 1 0 0 0,-1-1-1 0 0,1 1 1 0 0,1-1 0 0 0,-1 0 0 0 0,1 0 0 0 0,1 0-1 0 0,0 0 1 0 0,0-1 0 0 0,0 1 0 0 0,1-1-1 0 0,0 0 1 0 0,0-1 0 0 0,1 1 0 0 0,0-1 0 0 0,0 0-1 0 0,1 0 1 0 0,-1-1 0 0 0,1 0 0 0 0,0 0-1 0 0,1-1 1 0 0,-1 1 0 0 0,1-2 0 0 0,0 1-1 0 0,0-1 1 0 0,0 0 0 0 0,0-1 0 0 0,1 0 0 0 0,-1 0-1 0 0,12 1 1 0 0,-5-3-61 0 0,0 0 0 0 0,1-1 0 0 0,-1 0 0 0 0,0-2-1 0 0,0 1 1 0 0,-1-2 0 0 0,1 0 0 0 0,-1-1 0 0 0,1 0 0 0 0,-2-1 0 0 0,22-12-1 0 0,-26 12 8 0 0,0 0 0 0 0,-1 0 0 0 0,0 0 1 0 0,0-1-1 0 0,0 0 0 0 0,-1-1 0 0 0,0 1 0 0 0,-1-2 0 0 0,0 1 0 0 0,0-1 0 0 0,0 1 0 0 0,-1-2 0 0 0,-1 1 0 0 0,0 0 0 0 0,0-1 0 0 0,0 0 0 0 0,3-18 0 0 0,-6 18-9 0 0,1 0 0 0 0,-2-1 0 0 0,1 1 0 0 0,-1 0 0 0 0,-1-1 0 0 0,0 1 0 0 0,0 0 0 0 0,-1 0 1 0 0,0 0-1 0 0,-1 0 0 0 0,0 0 0 0 0,-1 0 0 0 0,0 1 0 0 0,0-1 0 0 0,-1 1 0 0 0,0 0 0 0 0,-12-15 0 0 0,8 15-52 0 0,1-1 1 0 0,-1 2-1 0 0,-1-1 0 0 0,0 1 1 0 0,0 0-1 0 0,-1 1 0 0 0,0 1 0 0 0,0-1 1 0 0,0 2-1 0 0,-1 0 0 0 0,0 0 1 0 0,0 1-1 0 0,-25-6 0 0 0,16 7-331 0 0,-1 0 1 0 0,1 1-1 0 0,-1 1 0 0 0,-25 2 0 0 0,3 4-3902 0 0,2 5-5413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92 0 0,'-19'12'13828'0'0,"21"-9"-13362"0"0,1 1 0 0 0,0-1 0 0 0,0 0-1 0 0,0 0 1 0 0,1 0 0 0 0,-1-1 0 0 0,1 1 0 0 0,0-1 0 0 0,-1 0 0 0 0,1 0 0 0 0,0 0-1 0 0,0 0 1 0 0,7 1 0 0 0,12 4 1017 0 0,27 5-1 0 0,-38-10-1076 0 0,37 7 715 0 0,0-3 1 0 0,0-1-1 0 0,0-3 1 0 0,53-4 0 0 0,-15-6-74 0 0,122-27 1 0 0,-190 32-1097 0 0,-11 2-1188 0 0,0-1 0 0 0,0 0-1 0 0,1 0 1 0 0,10-5-1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6 263 368 0 0,'-1'-2'876'0'0,"-3"-7"6737"0"0,4 9-7509 0 0,65 7 2351 0 0,275 20 4101 0 0,-273-26-5778 0 0,1-2 0 0 0,-1-3-1 0 0,71-14 1 0 0,-122 15-559 0 0,-1 0 0 0 0,0-1 1 0 0,0 0-1 0 0,-1-2 0 0 0,0 0 1 0 0,24-13-1 0 0,-34 17-177 0 0,0-1-1 0 0,-1 1 1 0 0,0-1-1 0 0,1 0 1 0 0,-1 1-1 0 0,0-2 1 0 0,-1 1-1 0 0,1 0 1 0 0,0 0-1 0 0,-1-1 1 0 0,0 1-1 0 0,0-1 1 0 0,0 0-1 0 0,0 0 0 0 0,-1 0 1 0 0,1 0-1 0 0,-1 0 1 0 0,0 0-1 0 0,0 0 1 0 0,-1 0-1 0 0,1 0 1 0 0,-1-1-1 0 0,0 1 1 0 0,0 0-1 0 0,0 0 1 0 0,0 0-1 0 0,-1-1 1 0 0,0 1-1 0 0,-1-4 1 0 0,0 1-13 0 0,0 0 0 0 0,-1 0 0 0 0,0 0 0 0 0,0 0 1 0 0,-1 0-1 0 0,1 1 0 0 0,-1 0 0 0 0,-1 0 0 0 0,1 0 0 0 0,-1 0 1 0 0,-10-8-1 0 0,13 11-23 0 0,-1 2 1 0 0,1-1-1 0 0,-1 0 0 0 0,1 0 1 0 0,-1 1-1 0 0,0 0 0 0 0,0-1 1 0 0,0 1-1 0 0,0 0 1 0 0,0 0-1 0 0,0 1 0 0 0,0-1 1 0 0,0 1-1 0 0,0-1 1 0 0,0 1-1 0 0,0 0 0 0 0,0 0 1 0 0,0 0-1 0 0,0 1 1 0 0,-1-1-1 0 0,1 1 0 0 0,0-1 1 0 0,0 1-1 0 0,0 0 1 0 0,1 0-1 0 0,-1 1 0 0 0,0-1 1 0 0,0 1-1 0 0,1-1 1 0 0,-5 4-1 0 0,0 0 11 0 0,1 0 0 0 0,0 1 0 0 0,0 0 0 0 0,0 0 0 0 0,0 1 0 0 0,1 0 0 0 0,0-1 0 0 0,1 2 1 0 0,-5 9-1 0 0,3-4 26 0 0,0 1 0 0 0,1-1 1 0 0,1 1-1 0 0,-5 27 0 0 0,5-2 118 0 0,1 1 0 0 0,2-1-1 0 0,5 42 1 0 0,0-39 57 0 0,2 1 0 0 0,2-1 0 0 0,2 0 0 0 0,2 0 0 0 0,20 46 0 0 0,100 192 1331 0 0,-125-266-1418 0 0,-6-9-32 0 0,1 0 0 0 0,1-1 0 0 0,-1 1 1 0 0,1-1-1 0 0,3 5 0 0 0,-6-8-95 0 0,0-1 0 0 0,0 0 0 0 0,1 0-1 0 0,-1 0 1 0 0,0 1 0 0 0,0-1 0 0 0,0 0 0 0 0,0 0 0 0 0,0 1 0 0 0,0-1 0 0 0,0 0-1 0 0,0 0 1 0 0,0 1 0 0 0,0-1 0 0 0,0 0 0 0 0,0 0 0 0 0,0 0 0 0 0,-1 1-1 0 0,1-1 1 0 0,0 0 0 0 0,0 0 0 0 0,0 1 0 0 0,0-1 0 0 0,0 0 0 0 0,0 0 0 0 0,0 0-1 0 0,-1 1 1 0 0,1-1 0 0 0,0 0 0 0 0,0 0 0 0 0,0 0 0 0 0,0 0 0 0 0,-1 0-1 0 0,1 1 1 0 0,0-1 0 0 0,0 0 0 0 0,-1 0 0 0 0,1 0 0 0 0,0 0 0 0 0,0 0 0 0 0,0 0-1 0 0,-1 0 1 0 0,1 0 0 0 0,0 0 0 0 0,-1 0 0 0 0,-12 5 45 0 0,12-4-43 0 0,-20-1-5 0 0,0 0 0 0 0,-28-4 0 0 0,-7 0-28 0 0,-34 0-25 0 0,1 4-1 0 0,-138 18 0 0 0,216-17 52 0 0,6 0 16 0 0,0-1 1 0 0,0 1-1 0 0,0-1 0 0 0,1 2 0 0 0,-1-1 1 0 0,1 0-1 0 0,-1 1 0 0 0,1 0 0 0 0,-1 0 1 0 0,-4 3-1 0 0,8-4 315 0 0,42 11 383 0 0,98-3 476 0 0,147-9 0 0 0,-280 0-1174 0 0,60-1 43 0 0,96-6-27 0 0,-152 5-31 0 0,37-4-8647 0 0,-38 5 4624 0 0,1 1 580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0 368 0 0,'-1'0'262'0'0,"1"1"0"0"0,-1-1 0 0 0,1 0 0 0 0,-1 0 0 0 0,1 0 0 0 0,-1 1-1 0 0,1-1 1 0 0,-1 0 0 0 0,1 0 0 0 0,-1 1 0 0 0,1-1 0 0 0,0 0 0 0 0,-1 1 0 0 0,1-1 0 0 0,0 1 0 0 0,-1-1 0 0 0,1 0 0 0 0,0 1 0 0 0,-1-1-1 0 0,1 1 1 0 0,0-1 0 0 0,0 1 0 0 0,-1-1 0 0 0,1 1 0 0 0,0-1 0 0 0,0 1 0 0 0,0-1 0 0 0,0 2 0 0 0,0-2-58 0 0,0 1 0 0 0,1 0 0 0 0,-1 0 0 0 0,1-1 0 0 0,-1 1 0 0 0,1 0 0 0 0,-1-1 0 0 0,1 1 0 0 0,-1 0 0 0 0,1-1 0 0 0,0 1 0 0 0,-1-1 0 0 0,1 1 0 0 0,0-1 0 0 0,1 1 0 0 0,31 12 3268 0 0,18-7 880 0 0,97-1 1 0 0,-67-4-2402 0 0,102 2 1512 0 0,-106-3-5700 0 0,-72 0 659 0 0,5 0 70 0 0,-1-2-5282 0 0,2-1 3925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23 102 104 0 0,'-6'-9'3232'0'0,"7"7"-2882"0"0,-1 0-1 0 0,1 1 1 0 0,0-1 0 0 0,-1 0-1 0 0,1 0 1 0 0,0 0-1 0 0,0 1 1 0 0,0-1-1 0 0,0 0 1 0 0,1 1-1 0 0,-1-1 1 0 0,0 1 0 0 0,1-1-1 0 0,-1 1 1 0 0,1 0-1 0 0,-1 0 1 0 0,1 0-1 0 0,0 0 1 0 0,-1 0-1 0 0,4-2 1 0 0,45-18 2750 0 0,-40 17-2376 0 0,11-4 1052 0 0,0 1-1 0 0,43-9 1 0 0,-55 15-1427 0 0,-1 0 1 0 0,0 0-1 0 0,1 1 1 0 0,-1 0 0 0 0,1 0-1 0 0,-1 1 1 0 0,0 0-1 0 0,1 1 1 0 0,-1-1 0 0 0,0 2-1 0 0,9 2 1 0 0,-15-4-298 0 0,0 0 1 0 0,0 0-1 0 0,0 0 0 0 0,0 0 1 0 0,0 1-1 0 0,0-1 1 0 0,0 0-1 0 0,-1 1 1 0 0,1-1-1 0 0,0 1 0 0 0,-1 0 1 0 0,1-1-1 0 0,-1 1 1 0 0,0 0-1 0 0,0 0 0 0 0,0 0 1 0 0,0 0-1 0 0,0 0 1 0 0,0 0-1 0 0,0 0 0 0 0,0 0 1 0 0,-1 1-1 0 0,1-1 1 0 0,-1 0-1 0 0,0 0 0 0 0,0 1 1 0 0,0-1-1 0 0,0 0 1 0 0,0 0-1 0 0,0 1 0 0 0,0-1 1 0 0,-1 0-1 0 0,1 0 1 0 0,-1 0-1 0 0,-1 4 0 0 0,-3 6 48 0 0,0 0 0 0 0,-1-1 0 0 0,0 1 0 0 0,-15 19-1 0 0,20-30-95 0 0,-25 31 90 0 0,-1-1 0 0 0,-1-1 0 0 0,-51 41 1 0 0,41-39 13 0 0,-64 72 1 0 0,101-103-93 0 0,1-1 1 0 0,-1 0-1 0 0,1 1 1 0 0,0-1-1 0 0,-1 1 0 0 0,1-1 1 0 0,0 1-1 0 0,-1 0 1 0 0,1-1-1 0 0,0 1 1 0 0,0-1-1 0 0,-1 1 0 0 0,1 0 1 0 0,0-1-1 0 0,0 1 1 0 0,0-1-1 0 0,0 1 1 0 0,0 0-1 0 0,0-1 0 0 0,0 1 1 0 0,0 0-1 0 0,0-1 1 0 0,0 1-1 0 0,0-1 1 0 0,0 1-1 0 0,0 0 0 0 0,1 0 1 0 0,0 0 13 0 0,0 0 1 0 0,0 0-1 0 0,-1 0 1 0 0,1 0-1 0 0,0 0 1 0 0,0-1-1 0 0,0 1 1 0 0,0 0-1 0 0,0-1 1 0 0,1 1-1 0 0,-1-1 1 0 0,0 1-1 0 0,1 0 1 0 0,41 7 663 0 0,-41-8-648 0 0,289 25 2728 0 0,-275-23-3359 0 0,58 5-4727 0 0,-26-7-3070 0 0,-29-1 5447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376 149 308 0 0,'-4'-5'432'0'0,"0"0"0"0"0,0 0 0 0 0,0 1 0 0 0,-1-1 1 0 0,1 1-1 0 0,-1 0 0 0 0,0 0 0 0 0,0 1 0 0 0,-1 0 0 0 0,1 0 0 0 0,-1 0 0 0 0,1 0 0 0 0,-1 1 0 0 0,0 0 0 0 0,0 0 1 0 0,-7-1-1 0 0,5 2-1 0 0,0-1 0 0 0,0 1 1 0 0,-1 1-1 0 0,1-1 0 0 0,-1 1 1 0 0,1 1-1 0 0,0 0 0 0 0,-1 0 1 0 0,1 0-1 0 0,0 1 0 0 0,-11 4 1 0 0,8-1 81 0 0,0 0 0 0 0,0 1-1 0 0,0 1 1 0 0,1-1 0 0 0,0 2 0 0 0,0-1 0 0 0,1 1 0 0 0,-1 1 0 0 0,2 0 0 0 0,0 0-1 0 0,0 1 1 0 0,-13 19 0 0 0,17-22-215 0 0,1 0-1 0 0,0 0 1 0 0,0 0-1 0 0,0 0 1 0 0,1 0-1 0 0,-1 0 1 0 0,2 1 0 0 0,-1-1-1 0 0,1 1 1 0 0,1 0-1 0 0,-1-1 1 0 0,1 1-1 0 0,0-1 1 0 0,1 1-1 0 0,0 0 1 0 0,0-1-1 0 0,1 1 1 0 0,-1-1-1 0 0,2 0 1 0 0,-1 0 0 0 0,7 12-1 0 0,-5-11-89 0 0,0-1 0 0 0,1 0 0 0 0,0 0 0 0 0,1 0 0 0 0,-1-1 0 0 0,1 1 1 0 0,0-1-1 0 0,1-1 0 0 0,0 1 0 0 0,0-1 0 0 0,0-1 0 0 0,9 6 0 0 0,-5-5-68 0 0,0-1 1 0 0,0 0-1 0 0,0 0 0 0 0,0-1 1 0 0,1 0-1 0 0,-1-1 0 0 0,1-1 1 0 0,16 1-1 0 0,-13-2-136 0 0,-1 0 1 0 0,0-2-1 0 0,0 1 0 0 0,0-2 0 0 0,0 0 1 0 0,0 0-1 0 0,0-1 0 0 0,-1-1 0 0 0,1-1 1 0 0,-1 0-1 0 0,0 0 0 0 0,-1-1 1 0 0,0-1-1 0 0,0 0 0 0 0,13-12 0 0 0,-20 15-11 0 0,1-1-1 0 0,-1 0 0 0 0,-1 0 0 0 0,1 0 0 0 0,-1-1 0 0 0,0 0 0 0 0,0 1 1 0 0,-1-1-1 0 0,0-1 0 0 0,0 1 0 0 0,1-9 0 0 0,-3 11 8 0 0,0 0-1 0 0,0-1 1 0 0,0 1 0 0 0,-1 0-1 0 0,0-1 1 0 0,0 1 0 0 0,-1 0-1 0 0,1-1 1 0 0,-1 1 0 0 0,0 0-1 0 0,-1 0 1 0 0,1-1 0 0 0,-1 1-1 0 0,0 0 1 0 0,0 1-1 0 0,-1-1 1 0 0,-3-5 0 0 0,-7-8-30 0 0,-1 1 0 0 0,0 0 1 0 0,-2 1-1 0 0,0 1 0 0 0,0 0 1 0 0,-1 2-1 0 0,-1-1 0 0 0,-35-18 1 0 0,28 19-561 0 0,0 2 1 0 0,-1 0-1 0 0,-1 1 1 0 0,1 2-1 0 0,-1 1 1 0 0,-46-7-1 0 0,29 12-2566 0 0,15 6-3179 0 0,16-1 3574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1 157 124 0 0,'8'-5'1324'0'0,"0"0"-1"0"0,0 0 1 0 0,1 1 0 0 0,-1 0 0 0 0,1 1-1 0 0,0-1 1 0 0,1 2 0 0 0,-1-1-1 0 0,13-1 1 0 0,11 1 1982 0 0,46 0-1 0 0,-16 2-1610 0 0,-48 0-1323 0 0,162-13 2406 0 0,-140 10-2454 0 0,0-3-1 0 0,61-18 1 0 0,-87 21-276 0 0,-1 0-1 0 0,1 0 0 0 0,-1-1 0 0 0,0-1 1 0 0,-1 1-1 0 0,1-2 0 0 0,-1 1 0 0 0,12-12 1 0 0,-21 17 250 0 0,0 66 706 0 0,-1-8 241 0 0,11 102-1 0 0,3-86-554 0 0,3-1 1 0 0,4-1-1 0 0,50 121 1 0 0,-70-191-692 0 0,2 3-96 0 0,0 0 0 0 0,0 0 0 0 0,0 0 0 0 0,-1 0 0 0 0,0 0 0 0 0,0 0 0 0 0,0 1 0 0 0,0-1 0 0 0,-1 0 0 0 0,1 1 0 0 0,-1-1 0 0 0,0 0 0 0 0,-1 5 0 0 0,0-8 50 0 0,1 0-1 0 0,-1 0 1 0 0,0-1 0 0 0,1 1-1 0 0,-1 0 1 0 0,0-1 0 0 0,0 1-1 0 0,0 0 1 0 0,0-1-1 0 0,0 1 1 0 0,0-1 0 0 0,0 0-1 0 0,0 1 1 0 0,0-1 0 0 0,0 0-1 0 0,0 0 1 0 0,0 1-1 0 0,0-1 1 0 0,0 0 0 0 0,-1 0-1 0 0,-24 1-410 0 0,23-1 387 0 0,-134-8-844 0 0,85 3 950 0 0,-76 3-1 0 0,117 2 261 0 0,0 1-1 0 0,0 0 1 0 0,1 1 0 0 0,-18 6-1 0 0,27-8-259 0 0,1 0 0 0 0,0 0-1 0 0,0 0 1 0 0,-1 0-1 0 0,1 0 1 0 0,0 1 0 0 0,0-1-1 0 0,0 0 1 0 0,-1 0-1 0 0,1 1 1 0 0,0-1 0 0 0,0 0-1 0 0,0 0 1 0 0,0 1-1 0 0,-1-1 1 0 0,1 0 0 0 0,0 0-1 0 0,0 1 1 0 0,0-1-1 0 0,0 0 1 0 0,0 0 0 0 0,0 1-1 0 0,0-1 1 0 0,0 0-1 0 0,0 1 1 0 0,0-1 0 0 0,0 0-1 0 0,0 0 1 0 0,0 1-1 0 0,0-1 1 0 0,0 0 0 0 0,0 1-1 0 0,0-1 1 0 0,0 0-1 0 0,1 0 1 0 0,-1 1 0 0 0,0-1-1 0 0,0 0 1 0 0,0 0-1 0 0,0 1 1 0 0,1-1 0 0 0,-1 0-1 0 0,0 0 1 0 0,0 1-1 0 0,0-1 1 0 0,1 0 0 0 0,-1 0-1 0 0,0 0 1 0 0,0 0-1 0 0,1 0 1 0 0,-1 1-1 0 0,1-1 1 0 0,10 9 368 0 0,-5-6-401 0 0,1 0 1 0 0,-1 0 0 0 0,1-1-1 0 0,0 0 1 0 0,-1-1 0 0 0,1 1-1 0 0,14 0 1 0 0,-3 0-5 0 0,48 7 2 0 0,1-3 0 0 0,0-3 0 0 0,0-3 0 0 0,106-14 0 0 0,-140 10-6432 0 0,57-17 1 0 0,-67 14 3021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3 560 0 0,'1'0'317'0'0,"-1"-1"0"0"0,1 1 0 0 0,-1 0 0 0 0,1 0 0 0 0,-1-1 0 0 0,1 1 0 0 0,-1 0 0 0 0,1 0 0 0 0,-1 0 0 0 0,1 0 0 0 0,-1 0 0 0 0,1 0-1 0 0,0 0 1 0 0,-1 0 0 0 0,1 0 0 0 0,-1 0 0 0 0,1 0 0 0 0,-1 0 0 0 0,1 0 0 0 0,0 0 0 0 0,-1 0 0 0 0,1 1 0 0 0,-1-1 0 0 0,1 0 0 0 0,-1 0 0 0 0,1 1 0 0 0,-1-1 0 0 0,1 0 0 0 0,-1 1 0 0 0,1 0 0 0 0,1 0 326 0 0,-1 1 0 0 0,0 0 0 0 0,0 0 0 0 0,0-1 0 0 0,0 1 0 0 0,0 0 0 0 0,0 0 0 0 0,1 4 0 0 0,6 44 4570 0 0,-8-47-4840 0 0,28 200 8274 0 0,-18-137-6325 0 0,-8-53-3472 0 0,5 41 3081 0 0,-5-36-6145 0 0,-1 0-5901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81 240 0 0,'-12'-6'12986'0'0,"71"7"-9967"0"0,26 0-561 0 0,0-4 0 0 0,111-17 1 0 0,-188 19-2348 0 0,10-2 386 0 0,31-10 0 0 0,-44 11-379 0 0,-1 0-1 0 0,1 0 1 0 0,0 0 0 0 0,0-1 0 0 0,-1 0-1 0 0,0 0 1 0 0,1 0 0 0 0,-1 0-1 0 0,0-1 1 0 0,5-5 0 0 0,-9 8 140 0 0,0 18-180 0 0,-1 62 338 0 0,3-1 0 0 0,17 102 0 0 0,50 149 1204 0 0,-61-298-1418 0 0,-1 0 1 0 0,-2 0-1 0 0,3 56 0 0 0,-8-85-234 0 0,0-1 0 0 0,0 0 0 0 0,0 1-1 0 0,0-1 1 0 0,-1 0 0 0 0,1 1 0 0 0,0-1-1 0 0,-1 0 1 0 0,1 1 0 0 0,0-1 0 0 0,-1 0-1 0 0,0 0 1 0 0,1 1 0 0 0,-1-1 0 0 0,0 0-1 0 0,0 0 1 0 0,1 0 0 0 0,-1 0-1 0 0,0 0 1 0 0,0 0 0 0 0,0 0 0 0 0,0 0-1 0 0,0 0 1 0 0,-1-1 0 0 0,1 1 0 0 0,0 0-1 0 0,0-1 1 0 0,0 1 0 0 0,-1-1 0 0 0,1 1-1 0 0,0-1 1 0 0,-1 0 0 0 0,1 1 0 0 0,0-1-1 0 0,-1 0 1 0 0,1 0 0 0 0,0 0 0 0 0,-3 0-1 0 0,-6-1-97 0 0,0 1 0 0 0,0-2 0 0 0,0 1-1 0 0,-13-5 1 0 0,7 2 22 0 0,-74-12-143 0 0,-1 4-1 0 0,-151-1 1 0 0,225 13 305 0 0,6 0 41 0 0,0-1 0 0 0,0 2 1 0 0,0-1-1 0 0,0 2 1 0 0,0-1-1 0 0,0 2 0 0 0,-12 3 1 0 0,23-6-65 0 0,0 0 1 0 0,0 0 0 0 0,-1 0-1 0 0,1 0 1 0 0,0 0-1 0 0,-1 0 1 0 0,1 0 0 0 0,0 0-1 0 0,0 1 1 0 0,-1-1 0 0 0,1 0-1 0 0,0 0 1 0 0,0 0 0 0 0,0 0-1 0 0,-1 1 1 0 0,1-1-1 0 0,0 0 1 0 0,0 0 0 0 0,0 0-1 0 0,-1 1 1 0 0,1-1 0 0 0,0 0-1 0 0,0 0 1 0 0,0 1 0 0 0,0-1-1 0 0,0 0 1 0 0,0 1 0 0 0,-1-1-1 0 0,1 0 1 0 0,0 0-1 0 0,0 1 1 0 0,0-1 0 0 0,0 0-1 0 0,0 0 1 0 0,0 1 0 0 0,0-1-1 0 0,0 1 1 0 0,11 6 521 0 0,23 4-113 0 0,-29-10-263 0 0,55 12 402 0 0,0-4 0 0 0,0-2 0 0 0,70 0 0 0 0,-73-5-595 0 0,1-3 0 0 0,0-2 0 0 0,66-12 1 0 0,-112 12-972 0 0,-1 0 0 0 0,1-1 0 0 0,18-9 0 0 0,11-9-8923 0 0,-23 11 6677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1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0 800 0 0,'0'0'11278'0'0,"6"9"-6492"0"0,17 88 3977 0 0,-5 3-4743 0 0,4 25-2593 0 0,-22-124-1637 0 0,0 0 1 0 0,0 0 0 0 0,1 0-1 0 0,-1 0 1 0 0,0 0 0 0 0,0 0-1 0 0,1 0 1 0 0,-1 0 0 0 0,1 0-1 0 0,-1 0 1 0 0,1 0 0 0 0,0 0 0 0 0,-1 0-1 0 0,1 0 1 0 0,0-1 0 0 0,-1 1-1 0 0,1 0 1 0 0,0 0 0 0 0,1 0-1 0 0,-1-1-292 0 0,0 1 1 0 0,0-1-1 0 0,0 0 0 0 0,0 0 0 0 0,0 0 0 0 0,0 0 0 0 0,-1 0 0 0 0,1 0 0 0 0,0 0 0 0 0,0 0 0 0 0,0 0 0 0 0,0-1 1 0 0,0 1-1 0 0,0 0 0 0 0,0-1 0 0 0,0 1 0 0 0,1-1 0 0 0,12-6-2558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65 556 0 0,'-2'-11'6278'0'0,"2"10"-5817"0"0,0 1 0 0 0,1-1 0 0 0,-1 0 0 0 0,0 0 0 0 0,0 0-1 0 0,0 0 1 0 0,1 0 0 0 0,-1 0 0 0 0,0 0 0 0 0,1 1 0 0 0,-1-1 0 0 0,1 0 0 0 0,-1 0 0 0 0,1 1 0 0 0,-1-1 0 0 0,1 0 0 0 0,0 1 0 0 0,-1-1-1 0 0,2 0 1 0 0,19-9 4357 0 0,-8 7-3786 0 0,-1 1 1 0 0,18-1-1 0 0,-13 2 173 0 0,189-17 2570 0 0,-70 20-6316 0 0,-133-2 1951 0 0,14 3-386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32 0 0,'-23'28'3669'0'0,"22"-25"-2722"0"0,-1 0 1 0 0,1 0-1 0 0,-1 0 1 0 0,1 0-1 0 0,0 1 1 0 0,0-1-1 0 0,-1 6 1 0 0,2-7 810 0 0,11 10 1541 0 0,-5-8-2687 0 0,1-1 0 0 0,-1-1 0 0 0,0 1 0 0 0,1-1-1 0 0,-1 0 1 0 0,1 0 0 0 0,0-1 0 0 0,-1 0 0 0 0,1 0 0 0 0,13 0-1 0 0,0 1 193 0 0,35 5 587 0 0,43 5 121 0 0,-33-9-8468 0 0,-57-4 3650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86 336 0 0,'-2'-4'378'0'0,"0"0"0"0"0,-1 1 0 0 0,1-1 0 0 0,0 1 0 0 0,-1-1 0 0 0,0 1 0 0 0,0 0-1 0 0,0 0 1 0 0,0 0 0 0 0,0 1 0 0 0,-1-1 0 0 0,1 1 0 0 0,-1 0 0 0 0,0 0 0 0 0,0 0 0 0 0,-4-2 0 0 0,-8-2 816 0 0,-1 0 0 0 0,-24-5 1 0 0,27 8-584 0 0,0 1 1 0 0,0 0-1 0 0,0 1 1 0 0,0 0-1 0 0,0 1 1 0 0,0 1-1 0 0,0 0 1 0 0,1 1 0 0 0,-1 1-1 0 0,0 0 1 0 0,1 1-1 0 0,-15 5 1 0 0,21-6-321 0 0,-1 1 1 0 0,0 0-1 0 0,1 0 1 0 0,0 0 0 0 0,0 1-1 0 0,0 0 1 0 0,0 1-1 0 0,1-1 1 0 0,0 1-1 0 0,0 1 1 0 0,0-1 0 0 0,1 1-1 0 0,0 0 1 0 0,1 0-1 0 0,-1 0 1 0 0,1 1 0 0 0,1 0-1 0 0,-1-1 1 0 0,1 1-1 0 0,-3 16 1 0 0,4-13-14 0 0,0 0 0 0 0,1 0 0 0 0,0 0-1 0 0,1 0 1 0 0,0 0 0 0 0,1 0 0 0 0,0 0 0 0 0,1-1 0 0 0,0 1 0 0 0,0 0 0 0 0,1-1-1 0 0,1 1 1 0 0,6 12 0 0 0,-7-16-166 0 0,1-1-1 0 0,0 1 1 0 0,0-1 0 0 0,1 0-1 0 0,0 0 1 0 0,0-1-1 0 0,0 1 1 0 0,1-1 0 0 0,0 0-1 0 0,0-1 1 0 0,0 0-1 0 0,0 0 1 0 0,1 0 0 0 0,-1 0-1 0 0,1-1 1 0 0,0 0-1 0 0,0-1 1 0 0,0 1 0 0 0,1-1-1 0 0,8 1 1 0 0,1-2-43 0 0,0 0 0 0 0,1-1 1 0 0,-1 0-1 0 0,0-1 0 0 0,0-2 0 0 0,0 1 1 0 0,0-2-1 0 0,0 0 0 0 0,0-1 1 0 0,-1-1-1 0 0,0-1 0 0 0,0 0 0 0 0,-1-1 1 0 0,0 0-1 0 0,0-1 0 0 0,-1-1 0 0 0,0-1 1 0 0,0 0-1 0 0,22-24 0 0 0,-33 31-83 0 0,0 0 1 0 0,0 0-1 0 0,0 0 0 0 0,0-1 0 0 0,-1 1 0 0 0,0-1 1 0 0,0 0-1 0 0,0 1 0 0 0,0-1 0 0 0,-1 0 0 0 0,0 0 1 0 0,0 0-1 0 0,0 0 0 0 0,0 0 0 0 0,-1 0 0 0 0,0-9 0 0 0,-2 8-6 0 0,1 0-1 0 0,-1 0 0 0 0,1 0 0 0 0,-2 0 0 0 0,1 0 0 0 0,-1 1 0 0 0,1-1 0 0 0,-2 1 0 0 0,1-1 0 0 0,0 1 0 0 0,-1 0 1 0 0,-4-4-1 0 0,-5-3-26 0 0,1 0 0 0 0,-1 1 0 0 0,-1 1 0 0 0,0 0 1 0 0,0 1-1 0 0,-1 1 0 0 0,0 0 0 0 0,-32-11 0 0 0,22 11-26 0 0,0 1-1 0 0,0 1 1 0 0,-1 1 0 0 0,0 1-1 0 0,0 2 1 0 0,-44 1 0 0 0,57 1-217 0 0,0 1 1 0 0,0 1-1 0 0,0 0 1 0 0,1 1-1 0 0,-1 0 1 0 0,1 1-1 0 0,0 1 1 0 0,0-1-1 0 0,0 2 1 0 0,1 0-1 0 0,0 0 1 0 0,0 1-1 0 0,0 0 1 0 0,1 1 0 0 0,-13 13-1 0 0,10-5-2310 0 0,4 2-3619 0 0,8-10 3280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0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33 352 0 0,'0'0'3122'0'0,"-2"-3"-2242"0"0,2 2-595 0 0,-1-1 0 0 0,0 0 0 0 0,0 0 0 0 0,0 1-1 0 0,0-1 1 0 0,0 1 0 0 0,0-1 0 0 0,0 1 0 0 0,-1-1-1 0 0,1 1 1 0 0,-1 0 0 0 0,1 0 0 0 0,-1 0-1 0 0,1 0 1 0 0,-1 0 0 0 0,1 0 0 0 0,-1 0 0 0 0,0 0-1 0 0,0 0 1 0 0,1 1 0 0 0,-1-1 0 0 0,0 1 0 0 0,0-1-1 0 0,0 1 1 0 0,0 0 0 0 0,-3 0 0 0 0,4 0 208 0 0,0 0-426 0 0,0-1 0 0 0,1 1 0 0 0,-1 0 1 0 0,0 0-1 0 0,1 0 0 0 0,-1 0 0 0 0,0 0 0 0 0,1 0 0 0 0,-1 0 0 0 0,0 0 0 0 0,1 0 0 0 0,-1 0 1 0 0,1 0-1 0 0,-1 0 0 0 0,0 1 0 0 0,1-1 0 0 0,-1 0 0 0 0,0 0 0 0 0,1 1 0 0 0,-1-1 0 0 0,0 1 1 0 0,-16 6 1145 0 0,17-7-1203 0 0,-4 2 220 0 0,0 1-1 0 0,1 0 0 0 0,-1 0 0 0 0,1 0 0 0 0,-1 0 0 0 0,1 0 1 0 0,0 0-1 0 0,0 1 0 0 0,1 0 0 0 0,-4 5 0 0 0,-1 2 290 0 0,2-1 0 0 0,-8 20-1 0 0,10-22-324 0 0,0 0-1 0 0,1 1 0 0 0,0-1 1 0 0,1 0-1 0 0,0 1 0 0 0,0-1 0 0 0,1 1 1 0 0,0 0-1 0 0,0-1 0 0 0,1 1 1 0 0,0-1-1 0 0,1 1 0 0 0,3 10 0 0 0,-4-14-147 0 0,1-1-1 0 0,0 1 0 0 0,1 0 0 0 0,-1-1 0 0 0,1 1 0 0 0,-1-1 0 0 0,2 0 0 0 0,-1 0 0 0 0,0 0 0 0 0,1 0 0 0 0,-1 0 0 0 0,1-1 1 0 0,0 1-1 0 0,0-1 0 0 0,1 0 0 0 0,-1-1 0 0 0,1 1 0 0 0,-1-1 0 0 0,1 0 0 0 0,0 0 0 0 0,0 0 0 0 0,9 2 0 0 0,-10-4-67 0 0,-1 1-1 0 0,1-1 1 0 0,-1 0-1 0 0,1 0 0 0 0,0 0 1 0 0,-1 0-1 0 0,1-1 1 0 0,-1 1-1 0 0,0-1 0 0 0,1 0 1 0 0,-1 0-1 0 0,1 0 0 0 0,-1 0 1 0 0,0-1-1 0 0,0 0 1 0 0,0 1-1 0 0,0-1 0 0 0,0 0 1 0 0,0 0-1 0 0,0-1 0 0 0,-1 1 1 0 0,1-1-1 0 0,-1 1 1 0 0,4-6-1 0 0,-3 5 48 0 0,-1-1-1 0 0,0 1 1 0 0,0-1-1 0 0,0 0 1 0 0,-1 1 0 0 0,1-1-1 0 0,-1 0 1 0 0,0 0-1 0 0,0 0 1 0 0,0 0 0 0 0,-1-1-1 0 0,1 1 1 0 0,-1 0 0 0 0,0 0-1 0 0,0 0 1 0 0,0 0-1 0 0,-1-1 1 0 0,1 1 0 0 0,-1 0-1 0 0,-2-6 1 0 0,0 4 9 0 0,0-1 1 0 0,0 0 0 0 0,-1 1-1 0 0,0 0 1 0 0,0 0 0 0 0,0 0-1 0 0,-1 0 1 0 0,0 1 0 0 0,0 0-1 0 0,0 0 1 0 0,-1 0-1 0 0,1 0 1 0 0,-8-3 0 0 0,-5-3-57 0 0,-1 2 1 0 0,0 0 0 0 0,-25-7-1 0 0,28 8-430 0 0,-4-1-914 0 0,8 7-8599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56 136 0 0,'-2'-5'341'0'0,"0"2"907"0"0,1 0 1 0 0,-1-1-1 0 0,1 1 0 0 0,0 0 0 0 0,0 0 0 0 0,0-1 0 0 0,0 1 0 0 0,0 0 0 0 0,1-5 1 0 0,0 7 185 0 0,9-11 7336 0 0,-8 14-8577 0 0,1 0 0 0 0,0 1-1 0 0,-1-1 1 0 0,1 0-1 0 0,-1 1 1 0 0,0 0-1 0 0,0-1 1 0 0,0 1-1 0 0,0-1 1 0 0,0 1 0 0 0,-1 0-1 0 0,1 0 1 0 0,-1 0-1 0 0,0-1 1 0 0,0 1-1 0 0,0 0 1 0 0,0 0 0 0 0,0 0-1 0 0,-1 4 1 0 0,-3 10 228 0 0,1 0 0 0 0,-8 20 0 0 0,1-3 226 0 0,5-14-243 0 0,0 1-1 0 0,2-1 1 0 0,1 1 0 0 0,-1 28-1 0 0,3-44-324 0 0,1 1 1 0 0,-1-1-1 0 0,1 0 0 0 0,0 0 1 0 0,0 1-1 0 0,1-1 0 0 0,-1 0 1 0 0,1 0-1 0 0,0 0 0 0 0,1 0 0 0 0,-1-1 1 0 0,1 1-1 0 0,0-1 0 0 0,0 1 1 0 0,0-1-1 0 0,0 0 0 0 0,1 0 1 0 0,0-1-1 0 0,0 1 0 0 0,0-1 0 0 0,0 1 1 0 0,7 2-1 0 0,-1 0-79 0 0,0-2 0 0 0,0 1 0 0 0,1-1 0 0 0,0-1 0 0 0,0 0 0 0 0,0 0 0 0 0,0-1 0 0 0,0-1 0 0 0,0 0 0 0 0,17 0 0 0 0,11-4 0 0 0,72-14 0 0 0,-81 11 0 0 0,-22 5-1352 0 0,-1 0 0 0 0,-1-1 0 0 0,1 0 0 0 0,0-1 0 0 0,0 1 1 0 0,-1-1-1 0 0,1 0 0 0 0,11-8 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53 788 0 0,'-4'-26'3710'0'0,"3"0"13336"0"0,3 31-16046 0 0,11 26-470 0 0,-2 0 1 0 0,0 1-1 0 0,5 36 0 0 0,-2-13-3757 0 0,1-3-3380 0 0,-9-35 4065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0 107 932 0 0,'101'-28'8692'0'0,"52"-7"-1987"0"0,36-8 541 0 0,-208 48-6172 0 0,-103 31 844 0 0,106-31-1831 0 0,-1 2-1 0 0,2 0 0 0 0,-1 1 1 0 0,1 1-1 0 0,-22 15 0 0 0,35-22-52 0 0,0-1 0 0 0,0 1 0 0 0,0 0 0 0 0,0 0 0 0 0,0 1-1 0 0,0-1 1 0 0,1 0 0 0 0,-1 0 0 0 0,1 1 0 0 0,0-1 0 0 0,0 1 0 0 0,0-1 0 0 0,0 1-1 0 0,0 0 1 0 0,0-1 0 0 0,1 1 0 0 0,-1 5 0 0 0,1-4 16 0 0,0 0-1 0 0,0 1 1 0 0,1-1 0 0 0,0 1 0 0 0,0-1-1 0 0,0 0 1 0 0,1 0 0 0 0,-1 0-1 0 0,1 0 1 0 0,2 5 0 0 0,5 6 88 0 0,1-1 0 0 0,0-1 1 0 0,1 1-1 0 0,19 17 0 0 0,11 5 201 0 0,2-1-1 0 0,2-2 1 0 0,69 39-1 0 0,66 47 460 0 0,-174-114-760 0 0,26 24 164 0 0,-31-28-187 0 0,0 0 0 0 0,0 0 0 0 0,0 1 0 0 0,0-1-1 0 0,0 0 1 0 0,0 1 0 0 0,0-1 0 0 0,-1 1-1 0 0,1-1 1 0 0,0 1 0 0 0,-1 0 0 0 0,1-1-1 0 0,-1 1 1 0 0,0 0 0 0 0,0-1 0 0 0,1 1-1 0 0,-1 0 1 0 0,0-1 0 0 0,0 1 0 0 0,0 0-1 0 0,-1 1 1 0 0,0-1-3 0 0,-1 0 0 0 0,1 0-1 0 0,-1-1 1 0 0,0 1 0 0 0,0-1 0 0 0,1 1-1 0 0,-1-1 1 0 0,0 1 0 0 0,0-1 0 0 0,0 0 0 0 0,-1 0-1 0 0,1 0 1 0 0,0 0 0 0 0,0-1 0 0 0,-3 2-1 0 0,-2 0 14 0 0,-15 5 32 0 0,0-1 1 0 0,-1-1-1 0 0,0-1 1 0 0,0-1 0 0 0,0-1-1 0 0,-30-2 1 0 0,23 1-18 0 0,-212-1-61 0 0,238-1-23 0 0,-6 2-453 0 0,0-2 0 0 0,1 1 0 0 0,-1-1 0 0 0,1-1 0 0 0,-1 0 1 0 0,1 0-1 0 0,-12-5 0 0 0,17 3-2322 0 0,29-9-8279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189 457 880 0 0,'-99'160'14071'0'0,"36"-55"-5424"0"0,59-98-7745 0 0,4-6-533 0 0,-1 1 0 0 0,1-1 0 0 0,-1 1 0 0 0,1-1 0 0 0,-1 1 1 0 0,0-1-1 0 0,0 1 0 0 0,0-1 0 0 0,0 0 0 0 0,0 0 1 0 0,0 1-1 0 0,0-1 0 0 0,-3 1 0 0 0,4-2-311 0 0,-1 0 1 0 0,1-1-1 0 0,-1 1 0 0 0,0-1 1 0 0,1 1-1 0 0,-1-1 0 0 0,1 1 1 0 0,-1-1-1 0 0,1 1 0 0 0,-1-1 1 0 0,1 1-1 0 0,0-1 0 0 0,-1 0 1 0 0,1 1-1 0 0,0-1 0 0 0,-1 0 1 0 0,1 1-1 0 0,0-1 0 0 0,0 0 0 0 0,-1 0 1 0 0,1 1-1 0 0,0-1 0 0 0,0 0 1 0 0,0 1-1 0 0,0-1 0 0 0,0 0 1 0 0,0 0-1 0 0,0 1 0 0 0,0-1 1 0 0,1 0-1 0 0,-1 1 0 0 0,0-2 1 0 0,4-29 702 0 0,-3 29-748 0 0,140-544 377 0 0,-119 471-380 0 0,-16 54-10 0 0,-5 12 0 0 0,2 1 0 0 0,-1-1 0 0 0,8-15 0 0 0,-10 24 0 0 0,0 0 0 0 0,0 0 0 0 0,0 0 0 0 0,0 0 0 0 0,1-1 0 0 0,-1 1 0 0 0,0 0 0 0 0,0 0 0 0 0,0 0 0 0 0,0 0 0 0 0,0 0 0 0 0,0 0 0 0 0,1 0 0 0 0,-1-1 0 0 0,0 1 0 0 0,0 0 0 0 0,0 0 0 0 0,0 0 0 0 0,1 0 0 0 0,-1 0 0 0 0,0 0 0 0 0,0 0 0 0 0,0 0 0 0 0,0 0 0 0 0,1 0 0 0 0,-1 0 0 0 0,0 0 0 0 0,0 0 0 0 0,0 0 0 0 0,0 0 0 0 0,1 0 0 0 0,-1 0 0 0 0,0 0 0 0 0,0 0 0 0 0,0 0 0 0 0,0 0 0 0 0,0 0 0 0 0,1 1 0 0 0,-1-1 0 0 0,0 0 0 0 0,0 0 0 0 0,0 0 0 0 0,0 0 0 0 0,0 0 0 0 0,3 3 0 0 0,0-1 0 0 0,0 1 0 0 0,0 0 0 0 0,-1 0 0 0 0,1 0 0 0 0,-1 0 0 0 0,0 0 0 0 0,0 0 0 0 0,2 5 0 0 0,18 40 0 0 0,-7-15 0 0 0,22 36 0 0 0,3-2 0 0 0,58 75 0 0 0,-75-114 0 0 0,0-2 0 0 0,2 0 0 0 0,1-1 0 0 0,0-2 0 0 0,2-1 0 0 0,1-1 0 0 0,35 20 0 0 0,-48-32-16 0 0,46 23-243 0 0,-55-29 229 0 0,0-1-1 0 0,0 1 1 0 0,0-1 0 0 0,1-1-1 0 0,-1 1 1 0 0,0-1 0 0 0,9 0 0 0 0,-16-1 23 0 0,0 0 1 0 0,0 0-1 0 0,1 0 1 0 0,-1 0 0 0 0,0 0-1 0 0,1 0 1 0 0,-1 0-1 0 0,0 0 1 0 0,0 0-1 0 0,1 0 1 0 0,-1-1 0 0 0,0 1-1 0 0,0 0 1 0 0,1 0-1 0 0,-1 0 1 0 0,0 0 0 0 0,0 0-1 0 0,1 0 1 0 0,-1-1-1 0 0,0 1 1 0 0,0 0 0 0 0,0 0-1 0 0,0 0 1 0 0,1-1-1 0 0,-1 1 1 0 0,0 0-1 0 0,0 0 1 0 0,0-1 0 0 0,0 1-1 0 0,0 0 1 0 0,1 0-1 0 0,-1-1 1 0 0,0 1 0 0 0,0 0-1 0 0,0-1 1 0 0,0 1-1 0 0,0 0 1 0 0,0 0-1 0 0,0-1 1 0 0,0 1 0 0 0,0 0-1 0 0,0 0 1 0 0,0-1-1 0 0,0 1 1 0 0,0 0 0 0 0,-1-1-1 0 0,1 1 1 0 0,0 0-1 0 0,0 0 1 0 0,0-1 0 0 0,0 1-1 0 0,-7-12-60 0 0,7 11 70 0 0,-6-4-13 0 0,1-1-1 0 0,-1 1 1 0 0,-1 0-1 0 0,1 0 1 0 0,-1 1-1 0 0,0 0 0 0 0,0 0 1 0 0,0 1-1 0 0,-11-5 1 0 0,8 4 3 0 0,-24-11 92 0 0,-1 2 0 0 0,0 2-1 0 0,0 1 1 0 0,-1 2 0 0 0,-56-6 0 0 0,63 12-21 0 0,-1 0 1 0 0,1 2 0 0 0,0 2 0 0 0,0 0 0 0 0,0 2-1 0 0,1 1 1 0 0,-45 14 0 0 0,50-11-275 0 0,15-7-61 0 0,0 2-1 0 0,0-1 0 0 0,1 1 1 0 0,-1 0-1 0 0,0 1 0 0 0,1-1 1 0 0,0 2-1 0 0,0-1 0 0 0,-11 10 1 0 0,17-7-4667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175 241 280 0 0,'-36'-39'3195'0'0,"18"19"751"0"0,0 1 4670 0 0,33 11-6589 0 0,-2 5-1036 0 0,0 0 0 0 0,24-2 0 0 0,-4 1-192 0 0,0-1-132 0 0,-11 3-315 0 0,-1-2 1 0 0,0 0-1 0 0,-1-1 1 0 0,1-1 0 0 0,34-16-1 0 0,-51 20-329 0 0,-1 0 0 0 0,0 0-1 0 0,1 0 1 0 0,-1 0-1 0 0,0-1 1 0 0,0 0 0 0 0,-1 0-1 0 0,1 1 1 0 0,0-2 0 0 0,-1 1-1 0 0,0 0 1 0 0,0 0 0 0 0,0-1-1 0 0,0 1 1 0 0,0-1-1 0 0,-1 0 1 0 0,1 1 0 0 0,-1-1-1 0 0,0 0 1 0 0,0 0 0 0 0,0-7-1 0 0,-1 11-15 0 0,0-1-1 0 0,0 0 0 0 0,0 1 0 0 0,1-1 0 0 0,-1 1 1 0 0,0-1-1 0 0,-1 1 0 0 0,1-1 0 0 0,0 0 1 0 0,0 1-1 0 0,0-1 0 0 0,0 1 0 0 0,0-1 0 0 0,0 1 1 0 0,-1-1-1 0 0,1 1 0 0 0,0-1 0 0 0,-1 1 1 0 0,1-1-1 0 0,0 1 0 0 0,-1-1 0 0 0,1 1 0 0 0,0-1 1 0 0,-1 1-1 0 0,1 0 0 0 0,-1-1 0 0 0,1 1 1 0 0,-1 0-1 0 0,1-1 0 0 0,-1 1 0 0 0,1 0 0 0 0,-1-1 1 0 0,1 1-1 0 0,-1 0 0 0 0,1 0 0 0 0,-1 0 1 0 0,1 0-1 0 0,-2 0 0 0 0,1 0 15 0 0,0 0-1 0 0,0 0 1 0 0,0 0 0 0 0,0 1-1 0 0,0-1 1 0 0,0 0 0 0 0,1 1-1 0 0,-1-1 1 0 0,0 1 0 0 0,0-1-1 0 0,0 1 1 0 0,1-1 0 0 0,-1 1-1 0 0,0-1 1 0 0,0 1 0 0 0,1 0-1 0 0,-1 0 1 0 0,0-1 0 0 0,1 1-1 0 0,-1 1 1 0 0,-1 2 36 0 0,0 0 0 0 0,1 0 0 0 0,0 0 1 0 0,0 0-1 0 0,0 1 0 0 0,0-1 0 0 0,0 0 0 0 0,1 0 0 0 0,0 7 0 0 0,6 42 390 0 0,-4-40-339 0 0,5 30 325 0 0,2-1 1 0 0,29 80-1 0 0,48 81 851 0 0,-27-68-400 0 0,-55-126-761 0 0,-1 1-1 0 0,1 0 1 0 0,-2 0-1 0 0,1 1 0 0 0,-1-1 1 0 0,0 12-1 0 0,-2-21-115 0 0,0 0 1 0 0,0 0-1 0 0,-1 0 0 0 0,1 0 1 0 0,0 1-1 0 0,-1-2 0 0 0,1 1 0 0 0,-1 0 1 0 0,1 0-1 0 0,-1 0 0 0 0,1 0 1 0 0,-1 0-1 0 0,1 0 0 0 0,-1 0 0 0 0,0-1 1 0 0,0 1-1 0 0,1 0 0 0 0,-1 0 1 0 0,0-1-1 0 0,0 1 0 0 0,0-1 0 0 0,0 1 1 0 0,0-1-1 0 0,0 1 0 0 0,0-1 1 0 0,0 1-1 0 0,0-1 0 0 0,0 0 0 0 0,0 0 1 0 0,0 1-1 0 0,0-1 0 0 0,0 0 0 0 0,-2 0 1 0 0,-5 0-33 0 0,-1 1 1 0 0,1-2 0 0 0,-11 0-1 0 0,11 0 4 0 0,-120-10-148 0 0,-272-13-61 0 0,361 28 1780 0 0,45-3-1361 0 0,38 1-170 0 0,1-2-1 0 0,58-7 1 0 0,-67 4-21 0 0,40-3-2325 0 0,96-9-7948 0 0,-152 11 6912 0 0,4-1 482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2 140 608 0 0,'-1'-2'339'0'0,"1"1"-1"0"0,0-1 1 0 0,-1 0 0 0 0,1 0 0 0 0,0 0-1 0 0,0 1 1 0 0,0-1 0 0 0,0 0-1 0 0,1 0 1 0 0,-1 0 0 0 0,0 1-1 0 0,1-1 1 0 0,-1 0 0 0 0,1 0-1 0 0,0 1 1 0 0,0-1 0 0 0,-1 0-1 0 0,3-1 1 0 0,-1-1 139 0 0,1 1 0 0 0,0 0-1 0 0,0 0 1 0 0,0 0 0 0 0,0 0 0 0 0,1 0-1 0 0,5-3 1 0 0,4-2 605 0 0,1 1 0 0 0,0 0 0 0 0,22-6 0 0 0,-11 4-7 0 0,0 1 1 0 0,1 1 0 0 0,0 1 0 0 0,0 2 0 0 0,1 0-1 0 0,39 1 1 0 0,-63 3-937 0 0,0 0 0 0 0,-1 0 0 0 0,1 1 0 0 0,0-1 0 0 0,0 1 0 0 0,-1 0 0 0 0,1 0 0 0 0,-1 0 0 0 0,1 0 0 0 0,-1 0 0 0 0,5 3 0 0 0,-6-3-55 0 0,0 0 0 0 0,0 0 0 0 0,0 0 0 0 0,0 1 0 0 0,0-1 0 0 0,0 0 0 0 0,0 1 0 0 0,0-1 0 0 0,0 0 0 0 0,-1 1 0 0 0,1-1 0 0 0,0 1 0 0 0,-1-1 0 0 0,1 1 0 0 0,-1-1 0 0 0,0 2 0 0 0,1 2 26 0 0,-2-1-1 0 0,1 1 1 0 0,0-1 0 0 0,-1 1 0 0 0,0-1 0 0 0,0 0 0 0 0,0 1 0 0 0,-1-1 0 0 0,0 0 0 0 0,1 0 0 0 0,-1 0 0 0 0,-1 0 0 0 0,-2 5 0 0 0,-17 20 176 0 0,0-2 0 0 0,-2 0-1 0 0,-1-2 1 0 0,-43 35 0 0 0,-20 21 442 0 0,55-45-332 0 0,30-33-318 0 0,0 1 0 0 0,1-1 1 0 0,-1 1-1 0 0,1 0 0 0 0,0 0 1 0 0,0 0-1 0 0,0 0 0 0 0,-1 6 0 0 0,3-9-54 0 0,0 0 0 0 0,0 0 0 0 0,0 0 0 0 0,0 0-1 0 0,0 0 1 0 0,0 0 0 0 0,1 0 0 0 0,-1 0-1 0 0,0 0 1 0 0,1 0 0 0 0,-1 0 0 0 0,0 0 0 0 0,1 0-1 0 0,-1-1 1 0 0,1 1 0 0 0,-1 0 0 0 0,1 0-1 0 0,0-1 1 0 0,-1 1 0 0 0,1 0 0 0 0,0-1 0 0 0,0 1-1 0 0,-1 0 1 0 0,1-1 0 0 0,0 1 0 0 0,0-1-1 0 0,1 1 1 0 0,26 10 474 0 0,-24-10-380 0 0,44 10 109 0 0,1-1-1 0 0,52 3 1 0 0,-49-7-624 0 0,-44-6-456 0 0,-1 0-1 0 0,1 0 1 0 0,0 0-1 0 0,9-2 1 0 0,56-16-10271 0 0,-49 11 8225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88 364 0 0,'-9'-18'2546'0'0,"8"17"-2105"0"0,1 0 0 0 0,0 0 0 0 0,0 0 1 0 0,-1 0-1 0 0,1 0 0 0 0,0 0 1 0 0,0 0-1 0 0,0 0 0 0 0,0 0 0 0 0,0 0 1 0 0,1 0-1 0 0,-1 0 0 0 0,0 0 1 0 0,0 0-1 0 0,1-1 0 0 0,-1 1 0 0 0,1-1 1 0 0,0 1 191 0 0,0-1 0 0 0,0 1 0 0 0,0 0 0 0 0,0 0 0 0 0,1 0 0 0 0,-1-1 0 0 0,0 1 0 0 0,1 0 0 0 0,-1 1 0 0 0,0-1 0 0 0,4-1 0 0 0,13-5 1186 0 0,24-2 1958 0 0,84-5 1 0 0,-88 10-3700 0 0,-31 4-750 0 0,19-2-1158 0 0,-8 4-7044 0 0,-11 0 6042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1 408 0 0,'0'0'116'0'0,"-49"33"3395"0"0,46-30-2720 0 0,0-1 1 0 0,0 1-1 0 0,0 0 0 0 0,0 0 0 0 0,1 0 0 0 0,-1 0 0 0 0,1 0 1 0 0,0 1-1 0 0,0-1 0 0 0,0 1 0 0 0,1-1 0 0 0,-3 6 1 0 0,4-8-656 0 0,0-1 0 0 0,0 1 1 0 0,0-1-1 0 0,0 0 0 0 0,0 1 0 0 0,0-1 1 0 0,1 1-1 0 0,-1-1 0 0 0,0 0 1 0 0,0 1-1 0 0,0-1 0 0 0,0 1 0 0 0,1-1 1 0 0,-1 0-1 0 0,0 1 0 0 0,0-1 1 0 0,0 0-1 0 0,1 1 0 0 0,-1-1 0 0 0,0 0 1 0 0,1 0-1 0 0,-1 1 0 0 0,0-1 1 0 0,1 0-1 0 0,-1 0 0 0 0,0 1 0 0 0,1-1 1 0 0,-1 0-1 0 0,0 0 0 0 0,1 0 1 0 0,-1 0-1 0 0,1 1 0 0 0,13 2 1031 0 0,-13-3-1101 0 0,27 2 1132 0 0,-1 0-1 0 0,1-2 1 0 0,36-5-1 0 0,-17 1-784 0 0,66-9-2779 0 0,-41-3-4742 0 0,-45 8 4401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2 164 620 0 0,'0'-1'309'0'0,"-1"1"-1"0"0,1-1 1 0 0,0 0 0 0 0,0 1-1 0 0,0-1 1 0 0,-1 0 0 0 0,1 0-1 0 0,0 1 1 0 0,0-1 0 0 0,0 0-1 0 0,0 0 1 0 0,0 1 0 0 0,0-1-1 0 0,0 0 1 0 0,0 0 0 0 0,1 1-1 0 0,-1-1 1 0 0,0 0 0 0 0,0 1-1 0 0,0-1 1 0 0,1 0 0 0 0,-1 1-1 0 0,1-1 1 0 0,-1 0 0 0 0,0 1-1 0 0,1-1 1 0 0,-1 1 0 0 0,1-1-1 0 0,-1 0 1 0 0,1 1 0 0 0,-1-1-1 0 0,1 1 1 0 0,0 0 0 0 0,-1-1-1 0 0,1 1 1 0 0,0-1 0 0 0,-1 1-1 0 0,1 0 1 0 0,0 0 0 0 0,-1-1-1 0 0,3 1 1 0 0,3-1 547 0 0,0 0 0 0 0,0 0 0 0 0,0 0 0 0 0,10 2 0 0 0,1-2 386 0 0,43-3 1168 0 0,70-8 801 0 0,-112 9-2902 0 0,-1 0 0 0 0,1-2 0 0 0,-1 0 0 0 0,-1 0 0 0 0,21-11 0 0 0,-32 13-252 0 0,0 0 0 0 0,0-1 1 0 0,0 1-1 0 0,-1-1 0 0 0,1 0 0 0 0,-1 0 0 0 0,0-1 0 0 0,0 0 1 0 0,0 1-1 0 0,-1-1 0 0 0,1 0 0 0 0,-1-1 0 0 0,-1 1 0 0 0,5-10 1 0 0,-5 9 16 0 0,-1 5 318 0 0,-1 6-270 0 0,3 68 536 0 0,-3-34-188 0 0,2-1 0 0 0,7 38-1 0 0,0-30-23 0 0,3 0-1 0 0,1-1 1 0 0,2 0-1 0 0,2-2 1 0 0,31 57-1 0 0,-34-66-445 0 0,-14-33 0 0 0,0 0 0 0 0,0-1 0 0 0,0 1 0 0 0,0 0 0 0 0,0-1 0 0 0,0 1 0 0 0,-1 0 0 0 0,1-1 0 0 0,0 1 0 0 0,0 0 0 0 0,-1-1 0 0 0,1 1 0 0 0,0 0 0 0 0,0-1 0 0 0,-1 1 0 0 0,1-1 0 0 0,-1 1 0 0 0,1-1 0 0 0,-1 1 0 0 0,1-1 0 0 0,-1 1 0 0 0,1-1 0 0 0,-1 1 0 0 0,1-1 0 0 0,-1 0 0 0 0,1 1 0 0 0,-1-1 0 0 0,0 0 0 0 0,1 1 0 0 0,-1-1 0 0 0,0 0 0 0 0,1 0 0 0 0,-1 0 0 0 0,0 0 0 0 0,1 1 0 0 0,-1-1 0 0 0,-1 0 0 0 0,-24 2 0 0 0,0 0 0 0 0,-41-3 0 0 0,1 0 0 0 0,45 1 0 0 0,-21 0 0 0 0,0 2 0 0 0,0 2 0 0 0,-71 16 0 0 0,107-19 0 0 0,1 1 0 0 0,0 0 0 0 0,0 0 0 0 0,1 0 0 0 0,-1 1 0 0 0,0 0 0 0 0,1 0 0 0 0,-8 5 0 0 0,9-3 0 0 0,3-4 0 0 0,-1-1 0 0 0,1 0 0 0 0,0 1 0 0 0,0-1 0 0 0,0 1 0 0 0,-1-1 0 0 0,1 1 0 0 0,0-1 0 0 0,0 0 0 0 0,0 1 0 0 0,0-1 0 0 0,0 1 0 0 0,0-1 0 0 0,0 1 0 0 0,0-1 0 0 0,0 0 0 0 0,0 1 0 0 0,0-1 0 0 0,0 1 0 0 0,0-1 0 0 0,0 1 0 0 0,1-1 0 0 0,-1 0 0 0 0,0 1 0 0 0,0-1 0 0 0,0 1 0 0 0,1-1 0 0 0,-1 0 0 0 0,0 1 0 0 0,0-1 0 0 0,1 0 0 0 0,-1 1 0 0 0,0-1 0 0 0,1 0 0 0 0,-1 0 0 0 0,0 1 0 0 0,1-1 0 0 0,-1 0 0 0 0,1 0 0 0 0,-1 1 0 0 0,0-1 0 0 0,1 0 0 0 0,0 0 0 0 0,4 4 0 0 0,0-1 0 0 0,0 0 0 0 0,0 0 0 0 0,1-1 0 0 0,0 1 0 0 0,-1-1 0 0 0,1 0 0 0 0,0-1 0 0 0,8 2 0 0 0,57 3 0 0 0,-47-5 0 0 0,23 1-303 0 0,0-2 1 0 0,1-2-1 0 0,69-13 0 0 0,25-6-11703 0 0,-102 13 8657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94 107 512 0 0,'-2'-1'825'0'0,"0"1"-336"0"0,1-1-1 0 0,-1 1 0 0 0,1-1 0 0 0,-1 1 0 0 0,1-1 0 0 0,-1 0 1 0 0,1 0-1 0 0,-1 0 0 0 0,1 0 0 0 0,-1 0 0 0 0,1 0 0 0 0,0 0 1 0 0,0 0-1 0 0,0 0 0 0 0,-1 0 0 0 0,1-1 0 0 0,0 1 0 0 0,1-1 1 0 0,-1 1-1 0 0,0-1 0 0 0,-1-3 1627 0 0,2 3-1889 0 0,1 1-1 0 0,-1-1 1 0 0,1 1-1 0 0,0-1 1 0 0,-1 0 0 0 0,1 1-1 0 0,0 0 1 0 0,0-1 0 0 0,0 1-1 0 0,0 0 1 0 0,0-1 0 0 0,0 1-1 0 0,1 0 1 0 0,-1 0 0 0 0,0 0-1 0 0,1 0 1 0 0,-1 0 0 0 0,1 0-1 0 0,1-1 1 0 0,30-14 2291 0 0,-9 7-415 0 0,49-12 0 0 0,-63 19-1626 0 0,1 0-1 0 0,0 1 0 0 0,0 0 1 0 0,-1 0-1 0 0,1 1 0 0 0,0 1 1 0 0,14 2-1 0 0,-23-3-402 0 0,-1 0 0 0 0,1 1-1 0 0,-1-1 1 0 0,0 0 0 0 0,1 1-1 0 0,-1-1 1 0 0,1 1 0 0 0,-1-1 0 0 0,0 1-1 0 0,1-1 1 0 0,-1 1 0 0 0,0 0-1 0 0,0 0 1 0 0,0 0 0 0 0,1 0-1 0 0,-1 0 1 0 0,0 0 0 0 0,0 0-1 0 0,0 0 1 0 0,-1 0 0 0 0,1 0-1 0 0,0 1 1 0 0,0-1 0 0 0,0 2 0 0 0,0-1 1 0 0,-1 0 1 0 0,0 0-1 0 0,0 0 1 0 0,-1 0-1 0 0,1 0 1 0 0,0 0 0 0 0,-1 0-1 0 0,1 0 1 0 0,-1 0-1 0 0,1 0 1 0 0,-1 0 0 0 0,0 0-1 0 0,0-1 1 0 0,0 1-1 0 0,-2 2 1 0 0,-4 6 111 0 0,0-1 0 0 0,-1 0-1 0 0,0-1 1 0 0,-17 14 0 0 0,10-11-152 0 0,-28 14 0 0 0,30-18-30 0 0,1 0-1 0 0,0 0 1 0 0,0 2-1 0 0,-14 11 1 0 0,26-19-4 0 0,0-1-1 0 0,0 1 1 0 0,0-1-1 0 0,0 1 1 0 0,0-1-1 0 0,0 1 1 0 0,0-1-1 0 0,0 1 1 0 0,0-1 0 0 0,0 1-1 0 0,0-1 1 0 0,0 1-1 0 0,0-1 1 0 0,0 1-1 0 0,0 0 1 0 0,1-1-1 0 0,-1 1 1 0 0,0-1 0 0 0,0 1-1 0 0,1-1 1 0 0,-1 0-1 0 0,0 1 1 0 0,1-1-1 0 0,-1 1 1 0 0,0-1-1 0 0,1 0 1 0 0,-1 1 0 0 0,1-1-1 0 0,-1 1 1 0 0,0-1-1 0 0,1 0 1 0 0,0 1-1 0 0,5 2-11 0 0,-1-1 0 0 0,1 1 0 0 0,-1-1 0 0 0,1 0 0 0 0,0-1 0 0 0,0 1 0 0 0,7 0 0 0 0,4 1 28 0 0,61 18 12 0 0,76 30 0 0 0,-120-37-20 0 0,-2 1-1 0 0,1 1 1 0 0,-2 2 0 0 0,49 35 0 0 0,-74-48-8 0 0,1 1 0 0 0,-1-1 0 0 0,0 1 0 0 0,0 0 0 0 0,-1 1 0 0 0,1-1 0 0 0,-1 1 0 0 0,4 7 0 0 0,-8-11 0 0 0,0-1 0 0 0,0 0 0 0 0,-1 1 0 0 0,1-1 0 0 0,0 1 0 0 0,-1-1 0 0 0,0 1 0 0 0,0-1 0 0 0,1 1 0 0 0,-1 0 0 0 0,-1-1 0 0 0,1 1 0 0 0,0-1 0 0 0,-1 1 0 0 0,1-1 0 0 0,-1 1 0 0 0,0-1 0 0 0,1 0 0 0 0,-1 1 0 0 0,-1-1 0 0 0,1 0 0 0 0,0 1 0 0 0,0-1 0 0 0,-1 0 0 0 0,1 0 0 0 0,-1 0 0 0 0,0 0 0 0 0,0-1 0 0 0,0 1 0 0 0,-3 2 0 0 0,-11 9 0 0 0,-1-1 0 0 0,0-1 0 0 0,0-1 0 0 0,-1-1 0 0 0,-1 0 0 0 0,1-1 0 0 0,-2-1 0 0 0,1-1 0 0 0,-36 7 0 0 0,-6-3 0 0 0,-117 4 0 0 0,150-12 0 0 0,0-2 0 0 0,0-1 0 0 0,1-2 0 0 0,-1 0 0 0 0,-45-12 0 0 0,68 14 16 0 0,4 1-23 0 0,0 0 0 0 0,-1 0-1 0 0,1-1 1 0 0,0 1 0 0 0,0-1-1 0 0,0 1 1 0 0,-1-1 0 0 0,1 0-1 0 0,0 1 1 0 0,0-1-1 0 0,0 0 1 0 0,0 1 0 0 0,0-1-1 0 0,0 0 1 0 0,0 0 0 0 0,-1-2-1 0 0,1 3-98 0 0,1-1 0 0 0,-1 0 0 0 0,0 1 1 0 0,0-1-1 0 0,1 0 0 0 0,-1 1 0 0 0,0-1 0 0 0,1 0 0 0 0,-1 0 0 0 0,1 0 0 0 0,-1 0 0 0 0,1 0 0 0 0,-1 1 0 0 0,1-1 0 0 0,0 0 0 0 0,-1 0 0 0 0,1 0 0 0 0,0 0 0 0 0,0 0 0 0 0,0 0 0 0 0,0 0 0 0 0,0 0 0 0 0,0-2 0 0 0,0 1-169 0 0,1 1-1 0 0,0-1 1 0 0,-1 0-1 0 0,1 0 1 0 0,0 1-1 0 0,0-1 1 0 0,0 0-1 0 0,0 1 1 0 0,0-1-1 0 0,1 1 1 0 0,-1-1-1 0 0,2 0 1 0 0,6-6-1541 0 0,1 0 1 0 0,1 1 0 0 0,14-8-1 0 0,-9 5-5 0 0,21-15-1169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68 256 0 0,'-8'-5'22579'0'0,"142"-2"-17231"0"0,74-21-1790 0 0,-141 15-2794 0 0,-26-1-3583 0 0,-34 13 1208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27 180 0 0,'-10'-19'24066'0'0,"28"24"-23313"0"0,0 0-1 0 0,0-2 1 0 0,0 0-1 0 0,1 0 1 0 0,25-2 0 0 0,-2-1 1249 0 0,58-9 1 0 0,-60 0-6893 0 0,10-1-3967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2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0 684 0 0,'-5'3'386'0'0,"-44"29"3369"0"0,45-29-2920 0 0,0 0-1 0 0,0 0 1 0 0,1 1-1 0 0,-1-1 1 0 0,1 1 0 0 0,0 0-1 0 0,0 0 1 0 0,0 0 0 0 0,-2 6-1 0 0,5-10-657 0 0,-1 1 0 0 0,1 0 0 0 0,0-1 0 0 0,0 1-1 0 0,0 0 1 0 0,0-1 0 0 0,0 1 0 0 0,0 0 0 0 0,0-1 0 0 0,1 1 0 0 0,-1 0-1 0 0,0-1 1 0 0,0 1 0 0 0,0-1 0 0 0,1 1 0 0 0,-1 0 0 0 0,0-1 0 0 0,1 1-1 0 0,-1-1 1 0 0,0 1 0 0 0,1-1 0 0 0,-1 1 0 0 0,1-1 0 0 0,-1 1 0 0 0,1-1-1 0 0,-1 1 1 0 0,1-1 0 0 0,-1 0 0 0 0,1 1 0 0 0,0-1 0 0 0,-1 0 0 0 0,1 0-1 0 0,-1 1 1 0 0,1-1 0 0 0,0 0 0 0 0,25 8 1966 0 0,15-2-641 0 0,1-2-1 0 0,0-2 0 0 0,74-5 1 0 0,-53 0-553 0 0,79-3 767 0 0,10 0-158 0 0,-51 4-3353 0 0,-88 4 649 0 0,-5 0-1319 0 0,6-2-8250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3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406 113 372 0 0,'2'-4'510'0'0,"0"-1"0"0"0,0 0 0 0 0,-1 1 0 0 0,1-1 0 0 0,-1 0 0 0 0,0 0 0 0 0,0 0 0 0 0,-1 0 0 0 0,1 0 0 0 0,-1 0 0 0 0,-1-8 0 0 0,1 11-339 0 0,-1 0 0 0 0,0-1 0 0 0,1 1 0 0 0,-1 0 0 0 0,0 0 1 0 0,0 0-1 0 0,0 0 0 0 0,0 0 0 0 0,-1 0 0 0 0,1 1 0 0 0,0-1 1 0 0,-1 0-1 0 0,1 0 0 0 0,-1 1 0 0 0,0-1 0 0 0,1 1 1 0 0,-1 0-1 0 0,0-1 0 0 0,0 1 0 0 0,0 0 0 0 0,0 0 0 0 0,0 0 1 0 0,0 0-1 0 0,0 1 0 0 0,-1-1 0 0 0,1 1 0 0 0,-3-1 0 0 0,-7-1 163 0 0,0 1-1 0 0,0 0 0 0 0,0 1 1 0 0,0 0-1 0 0,0 1 0 0 0,0 1 1 0 0,1 0-1 0 0,-1 0 0 0 0,0 1 1 0 0,1 0-1 0 0,0 1 0 0 0,-1 1 1 0 0,-11 6-1 0 0,5-1 3 0 0,1 0 0 0 0,1 1 0 0 0,-1 0 0 0 0,2 1 0 0 0,0 1 0 0 0,0 1-1 0 0,-14 17 1 0 0,23-23-84 0 0,-1 0-1 0 0,1 0 1 0 0,1 1-1 0 0,0-1 1 0 0,0 1-1 0 0,0 1 1 0 0,1-1-1 0 0,-4 14 1 0 0,7-18-120 0 0,0-1 1 0 0,1 1 0 0 0,-1 0-1 0 0,1-1 1 0 0,0 1 0 0 0,0 0-1 0 0,0 0 1 0 0,0-1-1 0 0,1 1 1 0 0,0-1 0 0 0,0 1-1 0 0,0 0 1 0 0,1-1-1 0 0,0 0 1 0 0,-1 1 0 0 0,1-1-1 0 0,1 0 1 0 0,-1 0 0 0 0,1 0-1 0 0,3 4 1 0 0,1 0 12 0 0,1 0 0 0 0,0-1 0 0 0,0 0 0 0 0,1-1 0 0 0,0 0 0 0 0,0 0 0 0 0,0-1 0 0 0,1 0 0 0 0,0 0 0 0 0,0-1 0 0 0,0 0 0 0 0,0-1 0 0 0,1-1 0 0 0,-1 1 0 0 0,1-1 0 0 0,19 0 0 0 0,-14-1-33 0 0,1-1 0 0 0,-1-1-1 0 0,1 0 1 0 0,-1-2-1 0 0,0 1 1 0 0,0-2 0 0 0,0 0-1 0 0,0-1 1 0 0,-1-1-1 0 0,20-9 1 0 0,-29 11-82 0 0,0 1 1 0 0,0-1-1 0 0,-1 0 1 0 0,1 0-1 0 0,-1-1 1 0 0,1 0 0 0 0,-1 0-1 0 0,-1 0 1 0 0,1 0-1 0 0,-1-1 1 0 0,0 0-1 0 0,0 0 1 0 0,-1 0-1 0 0,0 0 1 0 0,0 0-1 0 0,0-1 1 0 0,-1 0-1 0 0,0 1 1 0 0,2-11-1 0 0,-3 9-11 0 0,0-1 0 0 0,0 0 0 0 0,-1 0 0 0 0,-1 0 0 0 0,1 1 0 0 0,-2-1 0 0 0,1 0-1 0 0,-1 1 1 0 0,0-1 0 0 0,-1 1 0 0 0,0 0 0 0 0,0-1 0 0 0,-1 1 0 0 0,0 1 0 0 0,-5-9 0 0 0,1 5-4 0 0,1 0-1 0 0,-2 0 1 0 0,1 1 0 0 0,-16-14 0 0 0,20 20-218 0 0,0 1 0 0 0,-1 0 0 0 0,1 0 0 0 0,0 0 0 0 0,-1 1-1 0 0,0-1 1 0 0,0 1 0 0 0,1 0 0 0 0,-1 1 0 0 0,0-1 0 0 0,0 1 0 0 0,-1 0 0 0 0,1 0-1 0 0,-8 0 1 0 0,13 1 57 0 0,-1 0 0 0 0,1 0-1 0 0,-1 0 1 0 0,1 0 0 0 0,-1 1-1 0 0,1-1 1 0 0,-1 0 0 0 0,1 0-1 0 0,-1 1 1 0 0,1-1 0 0 0,-1 0 0 0 0,1 1-1 0 0,-1-1 1 0 0,1 0 0 0 0,0 1-1 0 0,-1-1 1 0 0,1 0 0 0 0,0 1-1 0 0,-1-1 1 0 0,1 1 0 0 0,0-1-1 0 0,-1 1 1 0 0,1-1 0 0 0,0 2-1 0 0,4 13-9454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3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86 404 0 0,'-10'-31'2198'0'0,"-7"-23"14047"0"0,17 63-15415 0 0,0 33-599 0 0,3-1 0 0 0,1 0 0 0 0,17 71 0 0 0,-10-67-4063 0 0,27 67 0 0 0,-26-83 1616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94 104 60 0 0,'0'0'7799'0'0,"1"-7"-6038"0"0,0 3-1460 0 0,1-1 1 0 0,-1 1-1 0 0,1-1 1 0 0,0 1-1 0 0,0 0 0 0 0,0 0 1 0 0,0 0-1 0 0,1 0 1 0 0,0 0-1 0 0,-1 1 1 0 0,2-1-1 0 0,-1 1 1 0 0,0 0-1 0 0,0 0 1 0 0,1 0-1 0 0,0 0 1 0 0,0 1-1 0 0,0-1 1 0 0,0 1-1 0 0,5-3 1 0 0,-2 2 99 0 0,1 0 0 0 0,-1 0 1 0 0,1 0-1 0 0,-1 1 0 0 0,1 0 0 0 0,0 0 1 0 0,0 1-1 0 0,-1 0 0 0 0,1 0 1 0 0,0 1-1 0 0,0 0 0 0 0,0 1 0 0 0,9 1 1 0 0,-12-1-254 0 0,-1 0-1 0 0,1 1 1 0 0,0 0 0 0 0,-1 0 0 0 0,1 0 0 0 0,-1 0 0 0 0,0 1-1 0 0,0-1 1 0 0,0 1 0 0 0,0 0 0 0 0,0 0 0 0 0,0 1 0 0 0,-1-1-1 0 0,0 1 1 0 0,1 0 0 0 0,-2 0 0 0 0,1 0 0 0 0,0 0 0 0 0,-1 0-1 0 0,1 1 1 0 0,-1-1 0 0 0,1 7 0 0 0,1 0 18 0 0,-2 0-1 0 0,0 0 1 0 0,0 1 0 0 0,-1-1-1 0 0,0 1 1 0 0,-1-1-1 0 0,0 1 1 0 0,-1-1 0 0 0,-1 0-1 0 0,0 1 1 0 0,0-1 0 0 0,-1 0-1 0 0,0 0 1 0 0,-7 15 0 0 0,1-5-27 0 0,-1 0 1 0 0,-1 0-1 0 0,-1-1 0 0 0,-1-1 1 0 0,0 0-1 0 0,-19 21 1 0 0,17-26-96 0 0,1 0 0 0 0,-2-1 0 0 0,0 0 1 0 0,-1-1-1 0 0,0-1 0 0 0,0 0 0 0 0,-1-2 0 0 0,-1 0 0 0 0,1-1 1 0 0,-2-1-1 0 0,-32 8 0 0 0,42-10-111 0 0,21-2-39 0 0,-1-1 135 0 0,9 6 37 0 0,-1 0 1 0 0,1 0 0 0 0,22 16-1 0 0,-28-15 31 0 0,0-2 1 0 0,0 0-1 0 0,0 0 0 0 0,1-1 1 0 0,0-1-1 0 0,0 0 0 0 0,17 3 1 0 0,-16-7-461 0 0,1 1-1 0 0,-1-2 1 0 0,1 0 0 0 0,-1-1 0 0 0,18-3 0 0 0,-13 0-4926 0 0,31-10 0 0 0,-27 5 2358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3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10 267 708 0 0,'-1'-1'351'0'0,"0"-1"0"0"0,0 1 1 0 0,0-1-1 0 0,0 1 0 0 0,1-1 0 0 0,-1 1 0 0 0,0-1 0 0 0,1 0 1 0 0,-1 1-1 0 0,1-1 0 0 0,0 0 0 0 0,-1 0 0 0 0,1 1 0 0 0,0-1 1 0 0,0 0-1 0 0,0 0 0 0 0,0 0 0 0 0,1-3 0 0 0,0 2 36 0 0,0 0-1 0 0,0-1 1 0 0,1 1 0 0 0,-1 0-1 0 0,1 0 1 0 0,0 0-1 0 0,-1 0 1 0 0,2 0 0 0 0,1-2-1 0 0,6-6 565 0 0,0 2-1 0 0,1 0 1 0 0,19-14 0 0 0,-28 21-743 0 0,63-39 4851 0 0,115-54-1 0 0,-178 94-4966 0 0,2 0-404 0 0,7-5 732 0 0,-22 11-5372 0 0,-4 2 4965 0 0,1 1 0 0 0,0 0 0 0 0,1 1 0 0 0,0 1 0 0 0,0 0 0 0 0,-18 19 0 0 0,-75 91 2077 0 0,94-105-1236 0 0,-16 27-1 0 0,25-38-566 0 0,0 1 1 0 0,1 1-1 0 0,-1-1 0 0 0,1 0 1 0 0,1 1-1 0 0,-1-1 0 0 0,1 1 1 0 0,0-1-1 0 0,-1 12 0 0 0,2-16-226 0 0,0 0 0 0 0,1 0 0 0 0,-1 0 1 0 0,0 0-1 0 0,1 0 0 0 0,-1 0 0 0 0,1 0 0 0 0,-1 0 0 0 0,1 0 0 0 0,0 0 0 0 0,-1 0 0 0 0,1 0 0 0 0,0 0 0 0 0,0 0 1 0 0,0-1-1 0 0,-1 1 0 0 0,1 0 0 0 0,0-1 0 0 0,0 1 0 0 0,0 0 0 0 0,0-1 0 0 0,0 1 0 0 0,0-1 0 0 0,1 0 0 0 0,-1 1 1 0 0,0-1-1 0 0,1 1 0 0 0,38 6 668 0 0,-36-7-615 0 0,10 2 43 0 0,42 4 550 0 0,91 23 1 0 0,-131-24-682 0 0,0 0 0 0 0,-1 0 1 0 0,1 2-1 0 0,-1 0 0 0 0,-1 1 1 0 0,1 0-1 0 0,-2 1 0 0 0,1 1 1 0 0,-1 0-1 0 0,16 16 0 0 0,-26-23-25 0 0,-1-1 0 0 0,0 1 0 0 0,0-1 0 0 0,0 1 1 0 0,-1 0-1 0 0,1 0 0 0 0,-1 0 0 0 0,1 0 0 0 0,-1 0 0 0 0,0 0 0 0 0,0 0 0 0 0,0 1 0 0 0,0 4 0 0 0,-1-6 20 0 0,0 0 0 0 0,0 0 0 0 0,0 0-1 0 0,0 0 1 0 0,-1 1 0 0 0,1-1 0 0 0,-1 0 0 0 0,1 0 0 0 0,-1 0 0 0 0,0 0 0 0 0,0-1-1 0 0,0 1 1 0 0,0 0 0 0 0,0 0 0 0 0,0 0 0 0 0,-1-1 0 0 0,1 1 0 0 0,0 0-1 0 0,-1-1 1 0 0,1 0 0 0 0,-1 1 0 0 0,-3 1 0 0 0,-10 6 9 0 0,-1 0-1 0 0,1-2 1 0 0,-2 0 0 0 0,1 0-1 0 0,-1-2 1 0 0,0 0-1 0 0,0-1 1 0 0,-18 2 0 0 0,-145 8 177 0 0,176-14-207 0 0,-17 1-509 0 0,1-2-1 0 0,-1 0 1 0 0,-32-5-1 0 0,53 6 440 0 0,-1 0-1 0 0,1 0 0 0 0,0 0 1 0 0,-1 0-1 0 0,1-1 0 0 0,-1 1 1 0 0,1 0-1 0 0,-1 0 0 0 0,1 0 0 0 0,-1 0 1 0 0,1-1-1 0 0,0 1 0 0 0,-1 0 1 0 0,1 0-1 0 0,-1-1 0 0 0,1 1 0 0 0,0 0 1 0 0,-1 0-1 0 0,1-1 0 0 0,0 1 1 0 0,-1-1-1 0 0,1 1 0 0 0,0 0 0 0 0,0-1 1 0 0,-1 0-1 0 0,7-7-1673 0 0,21-5-1679 0 0,23 1-3487 0 0,-22 3 4029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3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234 345 660 0 0,'-9'11'1325'0'0,"1"0"0"0"0,-1 1-1 0 0,2 0 1 0 0,-12 23 0 0 0,2-5 147 0 0,-138 234 13334 0 0,146-252-11104 0 0,9-18-2264 0 0,12-32-1604 0 0,-5 17 697 0 0,5-29-162 0 0,7-75 1 0 0,-8 49-176 0 0,11-58 83 0 0,18-133 410 0 0,-40 266-680 0 0,0 0 0 0 0,0 0 0 0 0,1 0 1 0 0,-1 0-1 0 0,0 1 0 0 0,0-1 1 0 0,0 0-1 0 0,1 0 0 0 0,-1 0 0 0 0,0 1 1 0 0,1-1-1 0 0,-1 0 0 0 0,0 0 1 0 0,1 1-1 0 0,-1-1 0 0 0,2-1 1 0 0,-2 2-5 0 0,0 0 1 0 0,1 0-1 0 0,-1 0 1 0 0,0 0-1 0 0,1 0 1 0 0,-1 0-1 0 0,0 0 1 0 0,1 0-1 0 0,-1 0 1 0 0,0 0-1 0 0,0 0 1 0 0,1 1-1 0 0,-1-1 1 0 0,0 0 0 0 0,1 0-1 0 0,-1 0 1 0 0,0 0-1 0 0,0 0 1 0 0,1 1-1 0 0,-1-1 1 0 0,0 0-1 0 0,0 0 1 0 0,1 1-1 0 0,-1-1 1 0 0,0 0-1 0 0,0 0 1 0 0,0 1-1 0 0,1-1 1 0 0,16 31 131 0 0,-13-22-110 0 0,119 204 562 0 0,-93-168-448 0 0,1-1-1 0 0,58 62 1 0 0,-48-65-265 0 0,1-2 0 0 0,80 58 1 0 0,-83-69-119 0 0,-25-16-5 0 0,0-2 0 0 0,1 0 0 0 0,1 0-1 0 0,-1-1 1 0 0,1-1 0 0 0,32 10 0 0 0,-48-17 236 0 0,1-1 0 0 0,-1 0 0 0 0,1 1 0 0 0,0-1 0 0 0,-1 0-1 0 0,1 0 1 0 0,0 0 0 0 0,-1 0 0 0 0,1 0 0 0 0,-1 1 0 0 0,1-1 0 0 0,0 0 0 0 0,-1 0 0 0 0,1-1 0 0 0,0 1-1 0 0,-1 0 1 0 0,1 0 0 0 0,0 0 0 0 0,-1 0 0 0 0,1 0 0 0 0,-1-1 0 0 0,1 1 0 0 0,0 0 0 0 0,-1-1 0 0 0,1 1 0 0 0,-1 0-1 0 0,1-1 1 0 0,-1 1 0 0 0,1-1 0 0 0,-1 1 0 0 0,1-1 0 0 0,-1 1 0 0 0,1-1 0 0 0,0-1 27 0 0,-3-1 20 0 0,-1-3-8 0 0,-1-1 1 0 0,0 1-1 0 0,-1 0 0 0 0,1 0 1 0 0,-1 1-1 0 0,0 0 1 0 0,-1-1-1 0 0,1 1 0 0 0,-1 1 1 0 0,0-1-1 0 0,0 1 1 0 0,0 1-1 0 0,-12-7 0 0 0,-10-2 70 0 0,0 0-1 0 0,-30-8 0 0 0,14 8 8 0 0,-1 2 0 0 0,0 2 0 0 0,0 1 1 0 0,0 3-1 0 0,-67 1 0 0 0,90 5-238 0 0,0 1 0 0 0,0 0-1 0 0,1 1 1 0 0,-1 2 0 0 0,1 0 0 0 0,-22 10 0 0 0,40-15-30 0 0,1 0 0 0 0,-1 1 0 0 0,1-1 0 0 0,-1 1 0 0 0,1-1 0 0 0,0 1 0 0 0,-1 0 0 0 0,1 0 0 0 0,0 0 0 0 0,0 0 1 0 0,-3 4-1 0 0,0 5-3235 0 0,3 2-3976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0 473 16 0 0,'0'0'2174'0'0,"3"4"-740"0"0,7 17-71 0 0,-1-1 0 0 0,-1 2 0 0 0,0-1-1 0 0,7 43 1 0 0,1-4 292 0 0,-4-20 270 0 0,29 69 0 0 0,-35-96-1502 0 0,1 0-1 0 0,1-1 1 0 0,-1 1-1 0 0,2-2 0 0 0,0 0 1 0 0,0 0-1 0 0,1 0 0 0 0,0-1 1 0 0,12 9-1 0 0,-20-18-327 0 0,0 1-1 0 0,-1-1 1 0 0,1 1 0 0 0,0-1-1 0 0,0 0 1 0 0,0 0-1 0 0,0 0 1 0 0,1 0 0 0 0,-1 0-1 0 0,0-1 1 0 0,0 1 0 0 0,0-1-1 0 0,1 1 1 0 0,-1-1-1 0 0,0 0 1 0 0,1 0 0 0 0,-1 0-1 0 0,0 0 1 0 0,1 0 0 0 0,-1 0-1 0 0,3-1 1 0 0,-2 0 1 0 0,-1-1 0 0 0,1 1 0 0 0,-1-1 0 0 0,1 0 0 0 0,-1 1 0 0 0,0-1 0 0 0,0 0 0 0 0,1 0 0 0 0,-1 0 0 0 0,-1-1 0 0 0,1 1 0 0 0,0-1 0 0 0,0 1 0 0 0,1-4 0 0 0,4-10 175 0 0,-1 0 0 0 0,0 0-1 0 0,-1 0 1 0 0,5-25 0 0 0,-9 36-238 0 0,12-82 548 0 0,-3 0 0 0 0,-3-137 1 0 0,-3 54-116 0 0,5-47-629 0 0,-9 215 13 0 0,0 0-1 0 0,0 0 0 0 0,0 0 1 0 0,0 0-1 0 0,1-1 1 0 0,-1 1-1 0 0,1 0 1 0 0,0 0-1 0 0,-1 0 0 0 0,1 1 1 0 0,0-1-1 0 0,0 0 1 0 0,0 0-1 0 0,0 0 0 0 0,1 1 1 0 0,-1-1-1 0 0,0 0 1 0 0,1 1-1 0 0,1-2 1 0 0,-1 2-191 0 0,0 0 0 0 0,-1 1 1 0 0,1 0-1 0 0,-1-1 1 0 0,1 1-1 0 0,0 0 1 0 0,-1 0-1 0 0,1 0 0 0 0,0 0 1 0 0,-1 0-1 0 0,1 0 1 0 0,0 0-1 0 0,-1 1 1 0 0,1-1-1 0 0,-1 0 0 0 0,1 1 1 0 0,-1 0-1 0 0,1-1 1 0 0,-1 1-1 0 0,1 0 1 0 0,-1 0-1 0 0,1 0 0 0 0,-1 0 1 0 0,0 0-1 0 0,0 0 1 0 0,2 2-1 0 0,13 9-2214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 0 0,'9'1'3632'0'0,"-11"106"5960"0"0,12 216-710 0 0,14-171-5775 0 0,-24-148-3131 0 0,8 31 797 0 0,2-13-3079 0 0,-16-49-10629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104 194 44 0 0,'-39'-25'1300'0'0,"5"4"1641"0"0,4-4 7701 0 0,31 23-10379 0 0,0 0 0 0 0,1 1 0 0 0,-1-1 0 0 0,1 0 0 0 0,-1 1 0 0 0,1-1 0 0 0,0 1 0 0 0,-1 0-1 0 0,1 0 1 0 0,0-1 0 0 0,0 1 0 0 0,0 0 0 0 0,3-1 0 0 0,47-14 1819 0 0,1 2-1 0 0,58-7 0 0 0,-29 6-685 0 0,65-12-578 0 0,-115 23-4691 0 0,-1 1-3664 0 0,-21 2 4854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0 396 0 0,'0'0'2459'0'0,"-3"1"-905"0"0,1 0-1298 0 0,1 0 1 0 0,-1-1-1 0 0,1 1 0 0 0,-1 0 1 0 0,1 0-1 0 0,0 0 0 0 0,-1 0 1 0 0,1 0-1 0 0,0 0 0 0 0,0 1 0 0 0,0-1 1 0 0,-1 0-1 0 0,1 0 0 0 0,-1 3 1 0 0,0 0 460 0 0,1 0 0 0 0,-1 0-1 0 0,1 0 1 0 0,0 0 0 0 0,-1 9 0 0 0,-13 139 6266 0 0,13 76-1686 0 0,2-139-3975 0 0,0-85-1443 0 0,-1 26-1067 0 0,1-29 767 0 0,0 0 0 0 0,-1 0 0 0 0,1 1 0 0 0,0-1 0 0 0,-1 0 0 0 0,1 0-1 0 0,-1 0 1 0 0,1 1 0 0 0,-1-1 0 0 0,1 0 0 0 0,-1 0 0 0 0,0 0 0 0 0,0 0 0 0 0,1 0-1 0 0,-1 0 1 0 0,0 0 0 0 0,0-1 0 0 0,-1 2 0 0 0,-11-3-4793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6741 0 0,'-2'1'786'0'0,"-2"1"144"0"0,1-1 1 0 0,-1 1-1 0 0,1 0 1 0 0,0-1-1 0 0,0 2 1 0 0,0-1-1 0 0,0 0 0 0 0,0 1 1 0 0,0-1-1 0 0,1 1 1 0 0,-1 0-1 0 0,-2 4 2428 0 0,5-7-3274 0 0,1 1-1 0 0,-1-1 1 0 0,0 1-1 0 0,0-1 1 0 0,1 1 0 0 0,-1-1-1 0 0,1 1 1 0 0,-1-1 0 0 0,0 1-1 0 0,1-1 1 0 0,-1 1-1 0 0,1-1 1 0 0,-1 0 0 0 0,1 1-1 0 0,-1-1 1 0 0,1 0-1 0 0,-1 1 1 0 0,1-1 0 0 0,0 0-1 0 0,-1 0 1 0 0,1 0 0 0 0,-1 1-1 0 0,1-1 1 0 0,0 0-1 0 0,-1 0 1 0 0,2 0 0 0 0,20 2 1415 0 0,-19-2-1132 0 0,19 2 548 0 0,34 2 1074 0 0,73-4 1 0 0,-95-2-4317 0 0,-1 2-7898 0 0,-26 0 7050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112 440 1716 0 0,'-56'-23'2498'0'0,"0"-2"10214"0"0,61 22-11256 0 0,10-2-1628 0 0,-14 5 705 0 0,57-18 2027 0 0,156-53 2462 0 0,-185 59-4674 0 0,-1-1-1 0 0,0-2 1 0 0,-1 0-1 0 0,-1-2 1 0 0,27-21 0 0 0,-48 34-339 0 0,0-1 1 0 0,0 0-1 0 0,-1-1 1 0 0,1 1-1 0 0,-1-1 1 0 0,0 0 0 0 0,-1 0-1 0 0,1 0 1 0 0,-1 0-1 0 0,-1 0 1 0 0,1-1-1 0 0,2-11 1 0 0,-4 13-3 0 0,0 1 0 0 0,0-1 1 0 0,-1 1-1 0 0,1-1 0 0 0,-1 0 0 0 0,-1 1 0 0 0,1-1 1 0 0,0 1-1 0 0,-1-1 0 0 0,0 1 0 0 0,0-1 1 0 0,0 1-1 0 0,-1-1 0 0 0,0 1 0 0 0,0 0 0 0 0,0 0 1 0 0,0 0-1 0 0,0 0 0 0 0,-1 0 0 0 0,-3-3 1 0 0,6 7 8 0 0,0-1 0 0 0,0 1 0 0 0,0 0 0 0 0,0 0 0 0 0,0-1 1 0 0,-1 1-1 0 0,1 0 0 0 0,0 0 0 0 0,0 0 0 0 0,0-1 0 0 0,-1 1 1 0 0,1 0-1 0 0,0 0 0 0 0,0 0 0 0 0,-1 0 0 0 0,1 0 0 0 0,0 0 1 0 0,0-1-1 0 0,-1 1 0 0 0,1 0 0 0 0,0 0 0 0 0,0 0 0 0 0,-1 0 1 0 0,1 0-1 0 0,0 0 0 0 0,0 0 0 0 0,-1 0 0 0 0,1 0 0 0 0,0 0 1 0 0,-1 0-1 0 0,1 0 0 0 0,0 0 0 0 0,0 0 0 0 0,-1 1 0 0 0,1-1 1 0 0,0 0-1 0 0,-5 10 303 0 0,2 16 158 0 0,5 26 11 0 0,14 94 0 0 0,24 49 878 0 0,-14-76-1022 0 0,-23-106-344 0 0,-1 0 0 0 0,0-1 0 0 0,2 0 0 0 0,8 22 0 0 0,-12-32 0 0 0,0-2 0 0 0,0 1 0 0 0,0-1 0 0 0,1 0 0 0 0,-1 1 0 0 0,0-1 0 0 0,0 1 0 0 0,0-1 0 0 0,1 0 0 0 0,-1 1 0 0 0,0-1 0 0 0,0 0 0 0 0,1 1 0 0 0,-1-1 0 0 0,0 0 0 0 0,1 1 0 0 0,-1-1 0 0 0,0 0 0 0 0,1 0 0 0 0,-1 1 0 0 0,0-1 0 0 0,1 0 0 0 0,-1 0 0 0 0,1 0 0 0 0,-1 1 0 0 0,1-1 0 0 0,0 0-100 0 0,0 0 0 0 0,0 0 0 0 0,0 1 0 0 0,0-1 0 0 0,0 0 0 0 0,0 0 0 0 0,0 0 0 0 0,0 0 0 0 0,0-1 0 0 0,0 1 0 0 0,0 0 0 0 0,0 0 0 0 0,0-1 0 0 0,0 1 0 0 0,0 0 0 0 0,0-1 0 0 0,-1 1 0 0 0,1-1 0 0 0,0 1 0 0 0,0-1 0 0 0,0 1 0 0 0,0-1 0 0 0,-1 0 0 0 0,1 0 0 0 0,0 1 0 0 0,-1-1 0 0 0,1 0 0 0 0,0 0 0 0 0,-1 1 0 0 0,1-1 0 0 0,-1 0 0 0 0,1 0 0 0 0,-1 0 0 0 0,1-1 0 0 0,1-1-555 0 0,29-34-9413 0 0,-16 20 6889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1 102 796 0 0,'-1'-11'3964'0'0,"3"0"3227"0"0,2 9-5714 0 0,-1 0 1 0 0,1 0-1 0 0,0 1 0 0 0,0 0 0 0 0,9-2 0 0 0,45-3 3119 0 0,-16 2-2459 0 0,-37 3-1945 0 0,48-6 2134 0 0,93-28 0 0 0,-131 30-2379 0 0,-10 3-774 0 0,-1 0 0 0 0,1 0-1 0 0,0 1 1 0 0,1 0-1 0 0,7-1 1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64 0 0,'-12'9'1076'0'0,"0"0"0"0"0,-15 13-1 0 0,24-18-204 0 0,-1-1 0 0 0,1 1 0 0 0,0-1 0 0 0,0 1 0 0 0,0 0 0 0 0,1 0 0 0 0,-1 0 0 0 0,1 0 0 0 0,0 1 0 0 0,0-1 0 0 0,-2 7 0 0 0,4-10-609 0 0,0 0 0 0 0,0 0-1 0 0,0 0 1 0 0,0-1 0 0 0,1 1 0 0 0,-1 0-1 0 0,0 0 1 0 0,0 0 0 0 0,1-1 0 0 0,-1 1-1 0 0,0 0 1 0 0,1 0 0 0 0,-1-1 0 0 0,1 1-1 0 0,-1 0 1 0 0,1-1 0 0 0,-1 1 0 0 0,1-1-1 0 0,-1 1 1 0 0,1-1 0 0 0,0 1 0 0 0,-1-1-1 0 0,1 1 1 0 0,0-1 0 0 0,0 1 0 0 0,-1-1-1 0 0,1 0 1 0 0,0 1 0 0 0,0-1 0 0 0,-1 0-1 0 0,3 1 1 0 0,28 5 2528 0 0,-29-6-2562 0 0,64 7 3456 0 0,-33-5-2797 0 0,0 2 0 0 0,40 10 0 0 0,-46-2-4490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9 233 484 0 0,'-1'-2'293'0'0,"0"1"1"0"0,0-1-1 0 0,0 1 0 0 0,1-1 0 0 0,-1 0 1 0 0,0 1-1 0 0,1-1 0 0 0,-1 0 0 0 0,1 0 1 0 0,-1 1-1 0 0,1-1 0 0 0,0 0 0 0 0,0 0 1 0 0,0 0-1 0 0,0 1 0 0 0,0-1 0 0 0,0 0 1 0 0,0 0-1 0 0,1 0 0 0 0,0-3 0 0 0,1 2 97 0 0,0-1-1 0 0,0 0 0 0 0,0 0 0 0 0,0 1 0 0 0,1-1 1 0 0,-1 1-1 0 0,1 0 0 0 0,5-5 0 0 0,5-3 424 0 0,0 1 0 0 0,0 1 0 0 0,21-12 0 0 0,-1 4 252 0 0,0 0-1 0 0,1 2 0 0 0,1 2 0 0 0,0 1 1 0 0,1 2-1 0 0,70-11 0 0 0,-101 21-886 0 0,1-1 0 0 0,-1 1-1 0 0,1 0 1 0 0,-1 1 0 0 0,1 0 0 0 0,-1 0-1 0 0,1 0 1 0 0,-1 0 0 0 0,0 1 0 0 0,1 0-1 0 0,6 3 1 0 0,-10-4-115 0 0,1 1 0 0 0,-1-1 0 0 0,0 0 0 0 0,0 1 0 0 0,-1-1 0 0 0,1 1 0 0 0,0 0 0 0 0,0-1 0 0 0,-1 1 0 0 0,1 0 0 0 0,-1 0 0 0 0,0 0 0 0 0,1 0 0 0 0,-1 0 0 0 0,0 0 0 0 0,0 1 0 0 0,0-1 0 0 0,-1 0 0 0 0,1 1 0 0 0,0-1 0 0 0,-1 0 0 0 0,0 1 0 0 0,1-1 0 0 0,-1 1 1 0 0,0-1-1 0 0,0 0 0 0 0,0 1 0 0 0,-1 3 0 0 0,-4 12 82 0 0,0-1 0 0 0,-1 1 0 0 0,0-1 1 0 0,-2 0-1 0 0,0-1 0 0 0,0 0 0 0 0,-18 24 0 0 0,-88 100 642 0 0,100-124-675 0 0,-44 44 259 0 0,42-45-205 0 0,0 1 0 0 0,0 1 0 0 0,2 0-1 0 0,0 1 1 0 0,1 1 0 0 0,-14 25 0 0 0,27-43-137 0 0,-1 0 0 0 0,1 0 0 0 0,-1 0 0 0 0,1-1 0 0 0,0 1 0 0 0,-1 0 0 0 0,1 0 0 0 0,0 0 0 0 0,0 0 0 0 0,0 0 0 0 0,0 0 0 0 0,0 0 0 0 0,0 0 0 0 0,0 0 0 0 0,0 0-1 0 0,0 0 1 0 0,0 0 0 0 0,1 0 0 0 0,-1 0 0 0 0,0 0 0 0 0,1 0 0 0 0,-1 0 0 0 0,1 0 0 0 0,-1 0 0 0 0,2 1 0 0 0,-1-1 8 0 0,1 1-1 0 0,-1-1 0 0 0,1 0 1 0 0,0 0-1 0 0,-1 0 1 0 0,1 0-1 0 0,0 0 0 0 0,0 0 1 0 0,0-1-1 0 0,0 1 1 0 0,0-1-1 0 0,2 1 0 0 0,9 1 101 0 0,-1-1 0 0 0,1 0 0 0 0,16-2 0 0 0,-23 1-80 0 0,78-6 359 0 0,-45 2-138 0 0,0 2 1 0 0,66 5 0 0 0,-77 3-1541 0 0,-4-1-3188 0 0,-7-3-3983 0 0,-6-2 5460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349 144 68 0 0,'-1'-6'887'0'0,"-1"0"-1"0"0,1 0 1 0 0,-1 1-1 0 0,0-1 1 0 0,0 1 0 0 0,0-1-1 0 0,-1 1 1 0 0,0 0 0 0 0,0 0-1 0 0,0 0 1 0 0,-1 0-1 0 0,0 1 1 0 0,0-1 0 0 0,0 1-1 0 0,-6-5 1 0 0,6 7-595 0 0,0 0 0 0 0,0 1 1 0 0,0-1-1 0 0,0 1 0 0 0,0 0 0 0 0,-1 0 1 0 0,1 0-1 0 0,0 0 0 0 0,-1 1 0 0 0,1 0 1 0 0,0 0-1 0 0,-1 0 0 0 0,1 0 0 0 0,0 1 0 0 0,-1 0 1 0 0,-4 1-1 0 0,-6 2 364 0 0,1 0 1 0 0,1 2-1 0 0,-19 8 0 0 0,21-8-347 0 0,0 1-1 0 0,0 0 0 0 0,1 0 1 0 0,0 1-1 0 0,0 1 0 0 0,1 0 1 0 0,0 0-1 0 0,-12 16 0 0 0,15-17-76 0 0,1-1-1 0 0,0 1 0 0 0,1 0 0 0 0,-1 1 1 0 0,2-1-1 0 0,-1 1 0 0 0,1 0 0 0 0,0 0 1 0 0,1 0-1 0 0,0 0 0 0 0,0 0 0 0 0,0 14 1 0 0,3-15-78 0 0,0 1 0 0 0,1-1 0 0 0,-1 0 0 0 0,1 1 0 0 0,1-1 0 0 0,0 0 0 0 0,0 0 0 0 0,1 0 0 0 0,0-1 1 0 0,0 1-1 0 0,0-1 0 0 0,1 0 0 0 0,0 0 0 0 0,1-1 0 0 0,9 10 0 0 0,-2-4 51 0 0,0 0 0 0 0,1 0-1 0 0,0-2 1 0 0,1 0 0 0 0,0 0-1 0 0,22 9 1 0 0,-22-13-150 0 0,0-1 1 0 0,0 0-1 0 0,0-1 0 0 0,1-1 0 0 0,0 0 1 0 0,0-1-1 0 0,-1-1 0 0 0,1 0 1 0 0,0-1-1 0 0,0-1 0 0 0,0 0 1 0 0,29-7-1 0 0,-36 5-22 0 0,0 1 0 0 0,-1-2 0 0 0,0 1 0 0 0,1-1 1 0 0,-1 0-1 0 0,0 0 0 0 0,-1-1 0 0 0,1 0 0 0 0,-1-1 0 0 0,10-9 0 0 0,-12 10-22 0 0,-1-1-1 0 0,1 0 1 0 0,-1 0-1 0 0,0-1 1 0 0,0 1-1 0 0,-1-1 0 0 0,0 1 1 0 0,0-1-1 0 0,0 0 1 0 0,-1 0-1 0 0,0-1 1 0 0,-1 1-1 0 0,0 0 1 0 0,1-9-1 0 0,-2 3-10 0 0,0 1 0 0 0,0 0 0 0 0,-1-1 0 0 0,-1 1 0 0 0,0 0 0 0 0,-1 0 0 0 0,0 0 0 0 0,-1 0 0 0 0,0 1 0 0 0,-1-1 0 0 0,0 1-1 0 0,-1 0 1 0 0,0 0 0 0 0,-1 1 0 0 0,-8-10 0 0 0,3 4-136 0 0,-1 1 0 0 0,0 1 0 0 0,-1 0 0 0 0,-1 0 0 0 0,0 2 1 0 0,-26-17-1 0 0,28 21-359 0 0,0 1 0 0 0,0 1 0 0 0,-1 0 1 0 0,0 0-1 0 0,0 1 0 0 0,0 1 0 0 0,-1 1 1 0 0,1 0-1 0 0,-21-2 0 0 0,31 5 8 0 0,-1 0 0 0 0,1 0 0 0 0,0 1 0 0 0,-1-1 0 0 0,1 1 0 0 0,0 0 0 0 0,-5 2 0 0 0,-15 9-6454 0 0,15-7 4192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64 0 0,'-3'3'1318'0'0,"1"1"0"0"0,-1-1-1 0 0,1 1 1 0 0,0 0 0 0 0,0 0 0 0 0,0-1 0 0 0,0 1-1 0 0,-1 9 1 0 0,2-9-458 0 0,0 0-1 0 0,0 1 1 0 0,1-1 0 0 0,0 1-1 0 0,-1-1 1 0 0,2 0 0 0 0,-1 1-1 0 0,2 5 1 0 0,-2-7-605 0 0,1 0 0 0 0,-1-1 0 0 0,1 1 0 0 0,0-1 0 0 0,0 1 0 0 0,0-1 0 0 0,1 1 0 0 0,-1-1 0 0 0,0 0 0 0 0,1 1 0 0 0,0-1 0 0 0,-1 0 0 0 0,1 0 0 0 0,0 0 0 0 0,0-1 0 0 0,0 1 0 0 0,0 0 0 0 0,0-1 0 0 0,1 1 0 0 0,-1-1 0 0 0,0 0 0 0 0,1 0 0 0 0,-1 0 0 0 0,1 0 0 0 0,0 0 0 0 0,-1 0 0 0 0,1-1 0 0 0,-1 1 0 0 0,1-1 0 0 0,0 0 0 0 0,3 0 0 0 0,-6 1-230 0 0,1-1 0 0 0,0 0 0 0 0,-1 0 0 0 0,1 0-1 0 0,0 0 1 0 0,-1 0 0 0 0,1 0 0 0 0,0-1 0 0 0,-1 1 0 0 0,1 0-1 0 0,0 0 1 0 0,-1 0 0 0 0,1-1 0 0 0,0 1 0 0 0,-1 0 0 0 0,1 0 0 0 0,-1-1-1 0 0,1 1 1 0 0,0-1 0 0 0,-1 1 0 0 0,1 0 0 0 0,-1-1 0 0 0,1 1-1 0 0,-1-1 1 0 0,0 1 0 0 0,1-1 0 0 0,-1 0 0 0 0,0 1 0 0 0,1-1-1 0 0,-1 1 1 0 0,0-1 0 0 0,1 0 0 0 0,-1 1 0 0 0,0-1 0 0 0,0 0-1 0 0,0 1 1 0 0,0-1 0 0 0,0 0 0 0 0,0 1 0 0 0,0-1 0 0 0,0-1 0 0 0,0 1-24 0 0,0 0 0 0 0,-1-1 0 0 0,1 1 0 0 0,0 0 0 0 0,-1-1 1 0 0,0 1-1 0 0,1 0 0 0 0,-1 0 0 0 0,0 0 0 0 0,1 0 1 0 0,-1 0-1 0 0,0-1 0 0 0,0 1 0 0 0,0 1 0 0 0,0-1 1 0 0,0 0-1 0 0,0 0 0 0 0,0 0 0 0 0,-1 0 0 0 0,1 1 0 0 0,-2-2 1 0 0,0 0-482 0 0,-1 1 0 0 0,0-1 0 0 0,0 1 0 0 0,0 0 0 0 0,0-1 0 0 0,0 2 1 0 0,0-1-1 0 0,0 0 0 0 0,-1 1 0 0 0,1 0 0 0 0,-5 0 0 0 0,10 10-7595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96 224 0 0,'-4'-7'474'0'0,"-1"0"0"0"0,0 0 0 0 0,0 1 0 0 0,0-1 0 0 0,-1 1 0 0 0,0 1 0 0 0,0-1 0 0 0,-1 1 0 0 0,1 0 0 0 0,-1 0 0 0 0,0 1 0 0 0,0 0 0 0 0,-1 0 0 0 0,1 1 0 0 0,-1 0 0 0 0,0 0 0 0 0,0 1 0 0 0,0 0 0 0 0,0 0 0 0 0,0 1 0 0 0,0 0 0 0 0,-1 1 0 0 0,1-1 0 0 0,0 2 0 0 0,0-1 0 0 0,-1 1 0 0 0,1 0 0 0 0,0 1 0 0 0,0 0 0 0 0,0 0 0 0 0,-13 6 0 0 0,8-2 93 0 0,0 1-1 0 0,0 1 1 0 0,0 0-1 0 0,1 1 1 0 0,0 0-1 0 0,1 1 1 0 0,0 0-1 0 0,0 1 1 0 0,1 0-1 0 0,-9 13 1 0 0,15-18-304 0 0,-1 1 1 0 0,1-1-1 0 0,0 1 1 0 0,1 0-1 0 0,0 0 1 0 0,0 1-1 0 0,0-1 1 0 0,1 1-1 0 0,0 0 1 0 0,1-1-1 0 0,0 1 1 0 0,0 0-1 0 0,0 0 1 0 0,1 0-1 0 0,0-1 1 0 0,1 1 0 0 0,0 0-1 0 0,0 0 1 0 0,1 0-1 0 0,-1-1 1 0 0,5 9-1 0 0,-3-9-106 0 0,1 0 0 0 0,-1 0 0 0 0,2 0 0 0 0,-1-1 1 0 0,1 0-1 0 0,0 0 0 0 0,0 0 0 0 0,1 0 0 0 0,0-1 0 0 0,0 0 0 0 0,0 0 0 0 0,0-1 0 0 0,1 0 0 0 0,0 0 0 0 0,0 0 0 0 0,14 5 0 0 0,-16-8-145 0 0,-1 1-1 0 0,1-1 1 0 0,0 1-1 0 0,-1-1 1 0 0,1-1-1 0 0,0 1 1 0 0,0-1-1 0 0,0 1 0 0 0,0-1 1 0 0,0-1-1 0 0,-1 1 1 0 0,1-1-1 0 0,0 0 1 0 0,0 0-1 0 0,0 0 1 0 0,-1-1-1 0 0,1 0 1 0 0,-1 1-1 0 0,1-2 0 0 0,-1 1 1 0 0,0 0-1 0 0,0-1 1 0 0,0 0-1 0 0,0 0 1 0 0,0 0-1 0 0,-1 0 1 0 0,1-1-1 0 0,3-4 0 0 0,-5 4-15 0 0,1 0 0 0 0,-1 0 0 0 0,0-1 0 0 0,0 1 0 0 0,0 0 0 0 0,-1-1 0 0 0,1 1-1 0 0,-1-1 1 0 0,0 1 0 0 0,-1-1 0 0 0,1 0 0 0 0,-1 1 0 0 0,0-1 0 0 0,0 0 0 0 0,0 1-1 0 0,-1-1 1 0 0,1 0 0 0 0,-1 1 0 0 0,0-1 0 0 0,-1 1 0 0 0,1-1 0 0 0,-1 1 0 0 0,-3-7-1 0 0,0 1 10 0 0,-1-1 0 0 0,0 1 0 0 0,-1 0-1 0 0,0 0 1 0 0,-1 0 0 0 0,0 1-1 0 0,-17-14 1 0 0,10 11 9 0 0,0 0-1 0 0,-1 1 1 0 0,-18-9-1 0 0,26 16-408 0 0,1 0 1 0 0,-2 1-1 0 0,1 0 0 0 0,0 0 1 0 0,-1 1-1 0 0,1 0 0 0 0,-1 1 0 0 0,-15-2 1 0 0,16 4-1881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63 102 924 0 0,'-23'-55'6171'0'0,"9"19"499"0"0,14 36-6337 0 0,0-1 0 0 0,0 1 0 0 0,-1-1 0 0 0,1 0-1 0 0,0 1 1 0 0,0-1 0 0 0,-1 1 0 0 0,1-1 0 0 0,0 1 0 0 0,-1-1 0 0 0,1 1-1 0 0,0-1 1 0 0,-1 1 0 0 0,1-1 0 0 0,-1 1 0 0 0,1 0 0 0 0,-1-1-1 0 0,1 1 1 0 0,-1-1 0 0 0,1 1 0 0 0,-1 0 0 0 0,0-1 0 0 0,0 1-233 0 0,1 1 0 0 0,-1-1 0 0 0,1 0 0 0 0,-1 0 0 0 0,1 1 0 0 0,0-1 0 0 0,-1 0 0 0 0,1 0 0 0 0,0 1 0 0 0,-1-1 0 0 0,1 0 0 0 0,0 1 0 0 0,-1-1 0 0 0,1 1 0 0 0,0-1 0 0 0,0 0 0 0 0,-1 1 0 0 0,1-1 0 0 0,0 1 0 0 0,0-1 1 0 0,-1 1-1 0 0,-5 29 1298 0 0,4-5-974 0 0,1 0 0 0 0,2 1-1 0 0,3 27 1 0 0,18 76-3527 0 0,-10-63-851 0 0,-3-18 676 0 0,0-3 471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4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99 388 0 0,'0'0'1214'0'0,"1"-5"288"0"0,-1 3-1257 0 0,1 0 0 0 0,-1 0 0 0 0,1 0 0 0 0,-1 0 1 0 0,1 0-1 0 0,0 0 0 0 0,0 0 0 0 0,0 0 0 0 0,0 0 1 0 0,0 1-1 0 0,0-1 0 0 0,1 0 0 0 0,1-2 0 0 0,29-18 3624 0 0,-20 15-2756 0 0,0 1 1 0 0,1 1 0 0 0,0-1-1 0 0,0 2 1 0 0,0 0-1 0 0,24-3 1 0 0,-31 6-796 0 0,-1 0 0 0 0,1 0 0 0 0,-1 1 0 0 0,1 0 0 0 0,-1 0 1 0 0,1 1-1 0 0,-1-1 0 0 0,1 1 0 0 0,-1 0 0 0 0,1 1 0 0 0,-1-1 1 0 0,0 1-1 0 0,0 0 0 0 0,0 0 0 0 0,0 1 0 0 0,0 0 0 0 0,0 0 1 0 0,0 0-1 0 0,6 6 0 0 0,-8-5-152 0 0,0 0 0 0 0,0 0 0 0 0,-1 1 0 0 0,1-1 1 0 0,-1 1-1 0 0,0 0 0 0 0,0-1 0 0 0,0 1 0 0 0,-1 0 0 0 0,0 0 0 0 0,0 0 0 0 0,0 0 1 0 0,-1 0-1 0 0,1 1 0 0 0,-1-1 0 0 0,0 0 0 0 0,-1 0 0 0 0,1 0 0 0 0,-1 0 0 0 0,-2 8 1 0 0,-2 5 49 0 0,0 0 1 0 0,-1 0 0 0 0,-1-1 0 0 0,-13 22-1 0 0,-5 4 134 0 0,-2-2 0 0 0,-1-1 0 0 0,-3-1-1 0 0,-38 38 1 0 0,59-66-235 0 0,4-5-24 0 0,-1 0 1 0 0,2 0-1 0 0,-1 1 0 0 0,1-1 1 0 0,0 1-1 0 0,0 1 0 0 0,-4 9 1 0 0,9-16 76 0 0,9 3 38 0 0,-8-3-196 0 0,1-1 0 0 0,-1 1 0 0 0,0-1 0 0 0,0 1 1 0 0,0-1-1 0 0,0 0 0 0 0,1 1 0 0 0,-1-1 0 0 0,0 0 0 0 0,0 0 0 0 0,0 0 1 0 0,2 0-1 0 0,72-9 315 0 0,30-2-123 0 0,-93 11-211 0 0,0 0 0 0 0,1 1 0 0 0,-1 0 0 0 0,0 1 0 0 0,0 0 0 0 0,18 6 0 0 0,-20-4-878 0 0,-1 1 0 0 0,0 0 0 0 0,1 0 0 0 0,9 9 0 0 0,-2-24-13345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5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72 154 140 0 0,'0'0'4539'0'0,"2"-4"-2620"0"0,2-1-1120 0 0,-1 0 0 0 0,1 1 1 0 0,0-1-1 0 0,0 1 0 0 0,1 0 1 0 0,-1 0-1 0 0,1 1 0 0 0,9-7 0 0 0,52-24 4453 0 0,-20 11-2138 0 0,-26 12-1727 0 0,-4 2 170 0 0,27-18 0 0 0,-42 26-1466 0 0,-25 13-2059 0 0,3-3 1764 0 0,-27 19 1 0 0,21-10 234 0 0,-79 60 276 0 0,94-67 74 0 0,1-1 0 0 0,0 2 0 0 0,0-1 0 0 0,1 1 0 0 0,1 1 1 0 0,-10 16-1 0 0,18-28-313 0 0,1 0-1 0 0,-1 0 1 0 0,1 0 0 0 0,0 1 0 0 0,-1-1 0 0 0,1 0 0 0 0,0 0-1 0 0,0 1 1 0 0,0-1 0 0 0,0 0 0 0 0,0 0 0 0 0,0 1-1 0 0,0-1 1 0 0,0 0 0 0 0,0 1 0 0 0,1-1 0 0 0,-1 0 0 0 0,0 0-1 0 0,1 0 1 0 0,-1 1 0 0 0,1-1 0 0 0,-1 0 0 0 0,1 0-1 0 0,0 0 1 0 0,0 0 0 0 0,-1 0 0 0 0,1 0 0 0 0,0 0 0 0 0,0 0-1 0 0,0 0 1 0 0,0 0 0 0 0,0-1 0 0 0,0 1 0 0 0,2 0-1 0 0,5 5 144 0 0,0-2 0 0 0,0 1-1 0 0,15 5 1 0 0,-10-5 38 0 0,108 47 1002 0 0,28 12-596 0 0,-120-51-641 0 0,29 17-8 0 0,-53-28-7 0 0,-1 1 1 0 0,0 0 0 0 0,0 0-1 0 0,-1 0 1 0 0,1 1 0 0 0,-1-1-1 0 0,1 1 1 0 0,-1 0 0 0 0,0 0-1 0 0,3 6 1 0 0,-5-9 0 0 0,-1 1 0 0 0,1-1 0 0 0,-1 1 0 0 0,0-1 0 0 0,1 1 0 0 0,-1-1 0 0 0,0 1 0 0 0,0 0 0 0 0,0-1 0 0 0,0 1 0 0 0,-1-1 0 0 0,1 1 0 0 0,0 0 0 0 0,-1-1 0 0 0,1 1 0 0 0,-1-1 0 0 0,1 1 0 0 0,-1-1 0 0 0,0 0 0 0 0,1 1 0 0 0,-1-1 0 0 0,0 0 0 0 0,0 1 0 0 0,0-1 0 0 0,0 0 0 0 0,0 0 0 0 0,0 0 0 0 0,-1 0 0 0 0,1 0 0 0 0,0 0 0 0 0,0 0 0 0 0,-3 1 0 0 0,-5 4 0 0 0,0-1 0 0 0,-1 0 0 0 0,-14 5 0 0 0,22-9 0 0 0,-45 14-408 0 0,0-1 0 0 0,-1-3 0 0 0,-55 6 0 0 0,75-13 238 0 0,4-2-1985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0 415 136 0 0,'2'-4'238'0'0,"2"-5"700"0"0,1 0-1 0 0,0 0 1 0 0,0 1-1 0 0,13-16 1 0 0,-17 23-732 0 0,0 0-1 0 0,0 0 1 0 0,0-1 0 0 0,1 1 0 0 0,-1 0 0 0 0,0 0 0 0 0,1 0 0 0 0,-1 0 0 0 0,1 1 0 0 0,-1-1 0 0 0,1 0 0 0 0,0 0 0 0 0,-1 1 0 0 0,1-1 0 0 0,-1 1 0 0 0,1 0 0 0 0,0-1 0 0 0,0 1 0 0 0,-1 0 0 0 0,1 0 0 0 0,0 0 0 0 0,-1 0 0 0 0,1 0 0 0 0,0 1 0 0 0,-1-1 0 0 0,1 0 0 0 0,0 1 0 0 0,-1-1 0 0 0,1 1 0 0 0,0 0 0 0 0,-1 0 0 0 0,1-1 0 0 0,-1 1 0 0 0,0 0 0 0 0,1 0 0 0 0,1 2 0 0 0,9 8 676 0 0,0 0 0 0 0,-1 1 0 0 0,0 0 0 0 0,17 25 0 0 0,31 62 1650 0 0,-28-44-1092 0 0,10 16 192 0 0,0 0 658 0 0,3 0 0 0 0,56 67 0 0 0,-86-120-1728 0 0,-12-14-358 0 0,1 0 0 0 0,0 0 0 0 0,0-1-1 0 0,0 1 1 0 0,1 0 0 0 0,0-1 0 0 0,-1 0 0 0 0,1 0 0 0 0,0 0-1 0 0,0 0 1 0 0,8 3 0 0 0,-11-6-197 0 0,0 0 0 0 0,0 0 0 0 0,0 0 0 0 0,0 0 0 0 0,0 0 0 0 0,0 0 0 0 0,0 0 0 0 0,0-1 0 0 0,0 1 0 0 0,0 0 1 0 0,0-1-1 0 0,0 1 0 0 0,0-1 0 0 0,0 1 0 0 0,-1-1 0 0 0,1 1 0 0 0,0-1 0 0 0,0 0 0 0 0,-1 1 0 0 0,2-2 0 0 0,14-16 37 0 0,-7 5-44 0 0,-2-1 0 0 0,0 0 0 0 0,0 0 0 0 0,8-27 0 0 0,12-64 0 0 0,-25 97 0 0 0,52-285 0 0 0,-9 39 0 0 0,-34 196 0 0 0,-8 35 0 0 0,-1 8 0 0 0,1-5 0 0 0,-1 7 0 0 0,1-9-78 0 0,8-43-754 0 0,-7 80-10061 0 0,-1-6 9571 0 0,2 10-2047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5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59 672 0 0,'-12'-7'20447'0'0,"40"3"-16817"0"0,55-1 1 0 0,-5 0-1418 0 0,40-11 68 0 0,-41-3-5493 0 0,-67 17-1077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0:5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1 680 0 0,'-10'11'1463'0'0,"7"-8"-648"0"0,1 0 0 0 0,-1 0 0 0 0,1 0 0 0 0,-1 0 0 0 0,1 0 0 0 0,0 0 0 0 0,0 0 0 0 0,0 1 0 0 0,1-1 0 0 0,-1 1 0 0 0,1 0 0 0 0,-2 7 1 0 0,3-10-558 0 0,1 0 1 0 0,-1 0-1 0 0,0 0 1 0 0,0 0 0 0 0,1 0-1 0 0,-1 1 1 0 0,1-1-1 0 0,-1 0 1 0 0,1 0 0 0 0,-1 0-1 0 0,1 0 1 0 0,0 0-1 0 0,0-1 1 0 0,-1 1 0 0 0,1 0-1 0 0,0 0 1 0 0,0 0-1 0 0,0-1 1 0 0,0 1 0 0 0,0 0-1 0 0,0-1 1 0 0,0 1-1 0 0,0-1 1 0 0,0 1 0 0 0,0-1-1 0 0,0 1 1 0 0,2-1-1 0 0,32 7 2875 0 0,-31-7-2749 0 0,23 2 969 0 0,1-2-1 0 0,-1-1 1 0 0,1-1 0 0 0,28-6 0 0 0,106-30-1236 0 0,-154 38-6963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1:0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55 217 444 0 0,'0'-1'300'0'0,"-1"-1"1"0"0,1 1-1 0 0,0-1 0 0 0,0 1 1 0 0,0-1-1 0 0,0 1 0 0 0,0-1 1 0 0,0 0-1 0 0,0 1 1 0 0,1-1-1 0 0,-1 1 0 0 0,1-1 1 0 0,-1 1-1 0 0,1-1 0 0 0,-1 1 1 0 0,1 0-1 0 0,0-1 0 0 0,0 1 1 0 0,0 0-1 0 0,-1-1 0 0 0,1 1 1 0 0,1 0-1 0 0,-1 0 0 0 0,0 0 1 0 0,0 0-1 0 0,0 0 0 0 0,0 0 1 0 0,3-2-1 0 0,6-3 692 0 0,0 1-1 0 0,1-1 1 0 0,11-3-1 0 0,-6 2-190 0 0,38-17 992 0 0,173-60 4020 0 0,-156 61-3701 0 0,-64 21-2119 0 0,21-7 769 0 0,-14 8-3765 0 0,-13 2 1937 0 0,3 1 907 0 0,-60 29-10052 0 0,-2-4 9038 0 0,-55 29 2802 0 0,61-27 1049 0 0,1 3 0 0 0,-89 72 0 0 0,124-91-1720 0 0,-23 22 1598 0 0,37-32-2251 0 0,-1-1 1 0 0,1 1-1 0 0,0 0 0 0 0,0 0 0 0 0,0 0 0 0 0,1 0 1 0 0,-1 1-1 0 0,1-1 0 0 0,-1 0 0 0 0,1 1 0 0 0,-1 6 1 0 0,2-9-231 0 0,0 0-1 0 0,0 0 1 0 0,1 0 0 0 0,-1 0 0 0 0,1 0 0 0 0,-1 0 0 0 0,1-1 0 0 0,-1 1-1 0 0,1 0 1 0 0,-1 0 0 0 0,1 0 0 0 0,0 0 0 0 0,-1-1 0 0 0,1 1 0 0 0,0 0-1 0 0,0-1 1 0 0,0 1 0 0 0,-1 0 0 0 0,1-1 0 0 0,0 1 0 0 0,0-1 0 0 0,0 1-1 0 0,0-1 1 0 0,0 0 0 0 0,0 1 0 0 0,0-1 0 0 0,0 0 0 0 0,0 0 0 0 0,0 0 0 0 0,2 1-1 0 0,35 3 662 0 0,-35-3-659 0 0,172-2 1468 0 0,0 1-715 0 0,-150 1-642 0 0,0 2-1 0 0,0 1 1 0 0,-1 1 0 0 0,46 15-1 0 0,-63-18-159 0 0,0 1 0 0 0,-1 1 1 0 0,1-1-1 0 0,-1 1 0 0 0,0 0 0 0 0,0 0 0 0 0,0 1 0 0 0,0 0 0 0 0,-1 0 0 0 0,0 0 0 0 0,0 1 0 0 0,0 0 1 0 0,4 7-1 0 0,-6-9-14 0 0,-1 0-1 0 0,0 0 1 0 0,0 1 0 0 0,-1-1 0 0 0,1 1 0 0 0,-1-1 0 0 0,0 1 0 0 0,0 0 0 0 0,0-1-1 0 0,-1 1 1 0 0,0 0 0 0 0,0 0 0 0 0,0-1 0 0 0,0 1 0 0 0,-1 0 0 0 0,1-1 0 0 0,-1 1-1 0 0,-1 0 1 0 0,1-1 0 0 0,-1 1 0 0 0,-2 4 0 0 0,-2 3-14 0 0,-1-1 0 0 0,-1 0 0 0 0,0 0 0 0 0,0-1 0 0 0,-1 0 0 0 0,-1 0 0 0 0,1-1 0 0 0,-1 0 0 0 0,-1-1 0 0 0,0 0 0 0 0,0-1 0 0 0,0 0 0 0 0,-22 9 0 0 0,7-5 0 0 0,-1-1 0 0 0,0-1 0 0 0,-1-1 0 0 0,0-1 0 0 0,-37 3 0 0 0,56-9 0 0 0,-94 8 4 0 0,89-9-7 0 0,1 0-1 0 0,-1-1 0 0 0,1 0 1 0 0,-1-1-1 0 0,-19-6 1 0 0,32 8-69 0 0,0 0 1 0 0,0-1-1 0 0,0 1 1 0 0,0 0-1 0 0,0-1 1 0 0,0 1 0 0 0,0 0-1 0 0,0-1 1 0 0,0 1-1 0 0,0-1 1 0 0,0 0-1 0 0,0 1 1 0 0,0-1 0 0 0,0 0-1 0 0,1 1 1 0 0,-1-1-1 0 0,0 0 1 0 0,0 0-1 0 0,1 0 1 0 0,-2-1-1 0 0,2 1-67 0 0,0 0 0 0 0,1 1 1 0 0,-1-1-1 0 0,0 0 0 0 0,0 1 0 0 0,1-1 0 0 0,-1 0 0 0 0,0 1 0 0 0,1-1 0 0 0,-1 1 0 0 0,0-1 0 0 0,1 0 0 0 0,-1 1 0 0 0,1-1 0 0 0,-1 1 0 0 0,1 0 0 0 0,-1-1 0 0 0,1 1 0 0 0,-1-1 0 0 0,1 1 0 0 0,0 0 0 0 0,-1-1 0 0 0,2 1 0 0 0,6-4-1658 0 0,0 0-1 0 0,0 1 1 0 0,13-3 0 0 0,7-1-1659 0 0,0-1 496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1:0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6665 0 0,'32'-23'8506'0'0,"-27"20"-7753"0"0,-1 1-1 0 0,1 0 0 0 0,0 0 0 0 0,-1 1 0 0 0,8-2 0 0 0,-8 2-530 0 0,-1 1 0 0 0,1 0 0 0 0,0 0-1 0 0,0 0 1 0 0,-1 0 0 0 0,1 0 0 0 0,0 1-1 0 0,0 0 1 0 0,-1-1 0 0 0,1 2 0 0 0,-1-1-1 0 0,1 0 1 0 0,-1 1 0 0 0,1-1 0 0 0,-1 1-1 0 0,0 0 1 0 0,0 0 0 0 0,4 3 0 0 0,4 4 271 0 0,-1 1 1 0 0,0 1 0 0 0,0-1-1 0 0,15 24 1 0 0,26 52 910 0 0,-21-34-550 0 0,-16-28-393 0 0,-3-4 206 0 0,28 36 1 0 0,-35-51-530 0 0,-1-1 1 0 0,1 0 0 0 0,0 0 0 0 0,1 0 0 0 0,-1 0 0 0 0,1-1 0 0 0,0 1 0 0 0,-1-1 0 0 0,1-1 0 0 0,1 1 0 0 0,-1-1 0 0 0,0 1 0 0 0,6 0 0 0 0,-6-2-127 0 0,-1-1 1 0 0,0 1 0 0 0,1-1-1 0 0,-1 0 1 0 0,1-1-1 0 0,-1 1 1 0 0,0-1-1 0 0,0 0 1 0 0,1 0-1 0 0,-1 0 1 0 0,0-1 0 0 0,0 1-1 0 0,0-1 1 0 0,0 0-1 0 0,0 0 1 0 0,-1 0-1 0 0,1-1 1 0 0,0 1-1 0 0,-1-1 1 0 0,6-5-1 0 0,1-3 16 0 0,0 0 0 0 0,-1 0 0 0 0,0-1-1 0 0,12-21 1 0 0,4-14-28 0 0,-3-1 0 0 0,20-60 0 0 0,-1 0 0 0 0,-36 88 31 0 0,-4 16-47 0 0,-1 1 1 0 0,1-1-1 0 0,0 1 0 0 0,0-1 1 0 0,0 1-1 0 0,1-1 0 0 0,-1 1 1 0 0,1 0-1 0 0,0 0 1 0 0,0 0-1 0 0,3-4 0 0 0,1 1-1839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1:13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16 136 160 0 0,'-16'-12'10757'0'0,"395"-10"-5105"0"0,-286 20-5112 0 0,299-10 1391 0 0,-2 3-321 0 0,29-5 87 0 0,-204 7-854 0 0,515-40 2514 0 0,-668 37-3008 0 0,-61 10-715 0 0,6 0-452 0 0,-4 0-216 0 0,-1 0 418 0 0,-1 0 169 0 0,5 2 18 0 0,-6 12-10916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1:13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21 142 120 0 0,'-20'-8'5675'0'0,"20"8"-5561"0"0,0 0 0 0 0,0 0 1 0 0,0-1-1 0 0,0 1 1 0 0,0 0-1 0 0,0-1 1 0 0,0 1-1 0 0,1 0 0 0 0,-1 0 1 0 0,0-1-1 0 0,0 1 1 0 0,0 0-1 0 0,1 0 0 0 0,-1 0 1 0 0,0-1-1 0 0,0 1 1 0 0,0 0-1 0 0,1 0 0 0 0,-1 0 1 0 0,0 0-1 0 0,0-1 1 0 0,1 1-1 0 0,-1 0 1 0 0,0 0-1 0 0,1 0 0 0 0,-1 0 1 0 0,0 0-1 0 0,0 0 1 0 0,1 0-1 0 0,-1 0 0 0 0,0 0 1 0 0,1 0-1 0 0,-1 0 1 0 0,1 0-1 0 0,28-4 2681 0 0,-8 2-2113 0 0,-10 1-757 0 0,360-30 4322 0 0,3 17-1571 0 0,-333 13-2521 0 0,307-4 1539 0 0,259-8 864 0 0,-130-21 0 0 0,-447 30-2112 0 0,97-11-1008 0 0,-40 12-10357 0 0,-56 1 8166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1:14.8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42 132 604 0 0,'-42'-6'10660'0'0,"49"4"-9513"0"0,80-15 1722 0 0,147-10-1 0 0,-182 23-2477 0 0,270-21 1895 0 0,142 8-59 0 0,-167 9-898 0 0,-32 3-258 0 0,114-6 409 0 0,-346 9-1268 0 0,-12 1-225 0 0,39-5 1 0 0,-59 5-384 0 0,-5 2-2812 0 0,3-1 3068 0 0,0 1 0 0 0,0-1 1 0 0,-1 0-1 0 0,1 1 0 0 0,0-1 0 0 0,0 1 0 0 0,0 0 0 0 0,0-1 0 0 0,-1 2 0 0 0,-4 1-332 0 0,-44 13-7185 0 0,28-9 5259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1:15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32 119 140 0 0,'-32'-4'12321'0'0,"68"-5"-11001"0"0,1 2 1 0 0,0 1-1 0 0,62-2 0 0 0,-40 3-512 0 0,196-11 1157 0 0,-201 13-1557 0 0,127-3 963 0 0,491-3 1756 0 0,-63-12-351 0 0,-375-2-596 0 0,-230 23-2150 0 0,-3 0-18 0 0,0 0-1 0 0,2-1 20 0 0,6 1-120 0 0,8-1-831 0 0,-16 1 409 0 0,0 0 223 0 0,-1 1 0 0 0,1-1 0 0 0,0 0 0 0 0,0 0 0 0 0,-1 0-1 0 0,1 0 1 0 0,0 1 0 0 0,-1-1 0 0 0,1 0 0 0 0,0 0 0 0 0,-1 1 0 0 0,1-1 0 0 0,0 1 0 0 0,-1-1 0 0 0,1 1 0 0 0,-1-1 0 0 0,1 1 0 0 0,-1-1 0 0 0,1 1 0 0 0,0 0 0 0 0,0 3-1962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2:5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10741 240 0 0,'-18'-20'6285'0'0,"17"19"-6127"0"0,1 1 0 0 0,0-1 0 0 0,0 1 0 0 0,0-1 0 0 0,0 0 0 0 0,-1 1 0 0 0,1-1 1 0 0,0 1-1 0 0,0-1 0 0 0,0 0 0 0 0,0 1 0 0 0,0-1 0 0 0,1 1 0 0 0,-1-1 1 0 0,0 0-1 0 0,0 1 0 0 0,0-1 0 0 0,0 1 0 0 0,1-1 0 0 0,-1 1 0 0 0,0-1 0 0 0,1 1 1 0 0,-1-1-1 0 0,0 1 0 0 0,1-1 0 0 0,-1 1 0 0 0,0-1 0 0 0,1 1 0 0 0,-1 0 0 0 0,1-1 1 0 0,-1 1-1 0 0,1 0 0 0 0,-1-1 0 0 0,1 1 0 0 0,-1 0 0 0 0,1 0 0 0 0,-1-1 0 0 0,1 1 1 0 0,0 0-1 0 0,-1 0 0 0 0,1 0 0 0 0,-1 0 0 0 0,1 0 0 0 0,0 0 0 0 0,-1 0 0 0 0,1 0 1 0 0,-1 0-1 0 0,1 0 0 0 0,0 0 0 0 0,38 1 1984 0 0,-31 0-1937 0 0,622 5 6354 0 0,-64-59-4585 0 0,-288 17-1359 0 0,21-16-115 0 0,-8-7-65 0 0,61-31 26 0 0,-250 59-325 0 0,-2-5 1 0 0,-1-3-1 0 0,-3-6 0 0 0,93-56 1 0 0,-155 79-36 0 0,-1-2 0 0 0,-1-1 0 0 0,-1-1 0 0 0,-1-1 0 0 0,46-57 0 0 0,-37 32 118 0 0,-2-1 0 0 0,56-107 0 0 0,-52 74 81 0 0,30-92 0 0 0,15-94 348 0 0,-59 167-319 0 0,-4-2 1 0 0,-6 0-1 0 0,7-198 0 0 0,-25 166-142 0 0,-6 1 0 0 0,-7 0 0 0 0,-5 1 0 0 0,-62-224 0 0 0,15 144-187 0 0,-105-236 0 0 0,-178-248 0 0 0,296 608 0 0 0,-110-190 0 0 0,57 107 0 0 0,-179-284 0 0 0,118 203 0 0 0,-107-157 0 0 0,51 91 0 0 0,176 256 0 0 0,-188-259 0 0 0,-65-70 0 0 0,70 78 0 0 0,-75-178 0 0 0,220 335 0 0 0,-70-189 0 0 0,63 91 0 0 0,87 244 0 0 0,-87-333 0 0 0,76 280 0 0 0,-38-209 0 0 0,46 236 0 0 0,6 27 0 0 0,-44-275 0 0 0,39 223 0 0 0,3 0 0 0 0,6-88 0 0 0,0 133-5 0 0,0 1 1 0 0,2-1-1 0 0,0 1 0 0 0,1 0 0 0 0,1 0 1 0 0,1 0-1 0 0,14-27 0 0 0,-15 35 2 0 0,1 1 0 0 0,0 0-1 0 0,1 0 1 0 0,0 1 0 0 0,1 0-1 0 0,0 0 1 0 0,1 1 0 0 0,0 0 0 0 0,0 1-1 0 0,1 0 1 0 0,0 0 0 0 0,21-9-1 0 0,-4 4-6 0 0,1 2-1 0 0,0 1 1 0 0,41-8 0 0 0,92-9-11 0 0,511-43 136 0 0,-415 47-87 0 0,112-7-28 0 0,-357 29 0 0 0,20-1-215 0 0,-26 0-16 0 0,-5 2-183 0 0,1 0-823 0 0,20-3-283 0 0,-14 3-5213 0 0,-1 0 1336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2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71 5905 0 0,'-7'-11'4110'0'0,"5"9"-3114"0"0,1-1 0 0 0,-1 0 0 0 0,0 0 0 0 0,1 0 0 0 0,-1 0-1 0 0,-1-6 1 0 0,3 8-888 0 0,0 1-1 0 0,0-1 0 0 0,0 0 1 0 0,0 0-1 0 0,1 0 1 0 0,-1 1-1 0 0,0-1 0 0 0,0 0 1 0 0,0 0-1 0 0,1 1 0 0 0,-1-1 1 0 0,0 0-1 0 0,0 0 0 0 0,1 1 1 0 0,-1-1-1 0 0,1 0 0 0 0,-1 1 1 0 0,1-1-1 0 0,-1 1 1 0 0,1-1-1 0 0,-1 0 0 0 0,1 1 1 0 0,0-1-1 0 0,-1 1 0 0 0,1-1 1 0 0,0 1-1 0 0,-1 0 0 0 0,1-1 1 0 0,0 1-1 0 0,0 0 0 0 0,-1 0 1 0 0,1-1-1 0 0,1 1 1 0 0,14-4 382 0 0,0 0 0 0 0,1 2 0 0 0,-1 0 0 0 0,1 1 1 0 0,-1 0-1 0 0,29 3 0 0 0,5 0 34 0 0,-30-2-404 0 0,580 15 2109 0 0,-579-14-2139 0 0,-14-1-17 0 0,0 0 0 0 0,0 0 0 0 0,0 1 0 0 0,0 0 0 0 0,0 0 0 0 0,-1 0 0 0 0,1 1 0 0 0,0 0-1 0 0,-1 1 1 0 0,10 4 0 0 0,-15-6-40 0 0,0-1-1 0 0,-1 1 0 0 0,1 0 1 0 0,-1-1-1 0 0,1 1 0 0 0,-1 0 1 0 0,1 0-1 0 0,-1-1 0 0 0,1 1 1 0 0,-1 0-1 0 0,0 0 0 0 0,1 0 1 0 0,-1 0-1 0 0,0-1 1 0 0,0 1-1 0 0,0 0 0 0 0,0 0 1 0 0,0 0-1 0 0,0 0 0 0 0,0 0 1 0 0,0 0-1 0 0,0 0 0 0 0,0 0 1 0 0,0-1-1 0 0,0 1 0 0 0,-1 0 1 0 0,1 0-1 0 0,0 0 0 0 0,-1 0 1 0 0,0 1-1 0 0,-18 26 293 0 0,13-22-221 0 0,-14 19 86 0 0,-2-1 0 0 0,-30 25 0 0 0,-10 10 45 0 0,-170 170 559 0 0,190-189-630 0 0,-125 136 1392 0 0,118-125-1373 0 0,45-46-216 0 0,3-4-248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346 173 292 0 0,'0'-4'621'0'0,"0"0"0"0"0,0 0 0 0 0,-1 0 0 0 0,1 0-1 0 0,-1 0 1 0 0,0 0 0 0 0,0 0 0 0 0,0 0 0 0 0,-1 1 0 0 0,1-1 0 0 0,-1 0 0 0 0,0 1 0 0 0,0-1-1 0 0,-5-5 1 0 0,4 6-167 0 0,0 0-1 0 0,0 0 1 0 0,-1 1-1 0 0,1-1 1 0 0,-1 1-1 0 0,1 0 1 0 0,-1 0-1 0 0,0 0 1 0 0,0 0-1 0 0,0 0 1 0 0,0 1-1 0 0,-5-1 1 0 0,-1 0-43 0 0,1 1 1 0 0,-1 0 0 0 0,0 1 0 0 0,1 0 0 0 0,-1 1 0 0 0,1 0-1 0 0,-1 0 1 0 0,1 1 0 0 0,-1 0 0 0 0,1 1 0 0 0,0 0 0 0 0,-10 4 0 0 0,4 0 60 0 0,1 1 1 0 0,0 0-1 0 0,-22 17 1 0 0,29-20-242 0 0,2 0 0 0 0,-1 0 1 0 0,1 1-1 0 0,0 0 1 0 0,0 0-1 0 0,0 0 1 0 0,1 0-1 0 0,0 1 0 0 0,0 0 1 0 0,-4 11-1 0 0,7-15-143 0 0,0 1 0 0 0,1-1 0 0 0,-1 1 0 0 0,1-1-1 0 0,0 1 1 0 0,0-1 0 0 0,1 1 0 0 0,-1-1 0 0 0,1 0-1 0 0,-1 1 1 0 0,1-1 0 0 0,0 1 0 0 0,0-1 0 0 0,1 0 0 0 0,-1 0-1 0 0,1 0 1 0 0,-1 1 0 0 0,1-2 0 0 0,0 1 0 0 0,0 0-1 0 0,0 0 1 0 0,1-1 0 0 0,2 3 0 0 0,3 3 44 0 0,0 0 1 0 0,0-1-1 0 0,1 0 1 0 0,0 0-1 0 0,1-1 1 0 0,10 5-1 0 0,-4-3-13 0 0,0-2 0 0 0,0 0 0 0 0,0-1 0 0 0,1-1 0 0 0,0 0 0 0 0,-1-1 0 0 0,1-1 0 0 0,1 0 0 0 0,-1-2-1 0 0,0 0 1 0 0,32-4 0 0 0,-40 2-85 0 0,0 0 0 0 0,0 0-1 0 0,0-1 1 0 0,-1 0 0 0 0,1-1 0 0 0,-1 0-1 0 0,0 0 1 0 0,0 0 0 0 0,0-1 0 0 0,10-9-1 0 0,-13 9-19 0 0,0 0 0 0 0,0-1 0 0 0,0 0 0 0 0,0 0 0 0 0,-1 0 0 0 0,0 0 0 0 0,0-1 0 0 0,-1 1 0 0 0,0-1 0 0 0,0 0-1 0 0,-1 0 1 0 0,0 0 0 0 0,0-1 0 0 0,1-8 0 0 0,-2 8-44 0 0,0-1-1 0 0,0 1 0 0 0,-1-1 1 0 0,-1 1-1 0 0,1-1 1 0 0,-1 1-1 0 0,-1-1 0 0 0,0 1 1 0 0,0 0-1 0 0,0-1 1 0 0,-1 1-1 0 0,0 1 1 0 0,-1-1-1 0 0,0 0 0 0 0,0 1 1 0 0,0 0-1 0 0,-1 0 1 0 0,0 0-1 0 0,-1 0 0 0 0,-6-6 1 0 0,5 6-382 0 0,-1 1-1 0 0,0 0 1 0 0,0 0 0 0 0,0 0 0 0 0,-1 1-1 0 0,0 0 1 0 0,-11-4 0 0 0,11 5-756 0 0,-1 1 0 0 0,1 1 0 0 0,-1-1 0 0 0,0 2 0 0 0,0-1 0 0 0,1 1 0 0 0,-17 1 0 0 0,6 1-1755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40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0 672 0 0,'-11'3'640'0'0,"8"-3"-304"0"0,0 1 1 0 0,0-1 0 0 0,0 1 0 0 0,1 0 0 0 0,-1 0-1 0 0,0 0 1 0 0,1 0 0 0 0,-1 0 0 0 0,0 0 0 0 0,1 1-1 0 0,0 0 1 0 0,-1-1 0 0 0,1 1 0 0 0,0 0 0 0 0,0 0 0 0 0,-3 3 1341 0 0,8-2-366 0 0,2 1-986 0 0,1 0 1 0 0,-1-1-1 0 0,1 1 1 0 0,-1-1-1 0 0,1-1 0 0 0,0 1 1 0 0,0-1-1 0 0,0 0 1 0 0,11 2-1 0 0,65 7 1307 0 0,-75-10-1464 0 0,586 32 4296 0 0,-51-21-1650 0 0,423 6 2449 0 0,-942-18-5040 0 0,-7 2-31 0 0,0-2 0 0 0,-1 0 0 0 0,1-1 0 0 0,15-3 0 0 0,-30 3-297 0 0,-6 2-2006 0 0,-152 26-3646 0 0,58-9 51 0 0,48-10 3163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7:46:40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0 780,'-18'7'5810,"26"-5"-1229,39-1-992,-43-1-3761,132-2 2932,508 11 1893,-115 11-1970,-70 4-628,366 5 1361,-801-30-3278,-14 2-58,-1 0 0,1-2-1,0 1 1,-1-1 0,1 0 0,-1-1-1,1 0 1,16-7 0,-25 8-264,-5 0-1933,-29-7-74,8 2-6604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41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5 320 0 0,'-52'-4'4268'0'0,"48"4"-3508"0"0,0 0 0 0 0,-1 0 0 0 0,1 0 1 0 0,0 1-1 0 0,-1 0 0 0 0,1 0 0 0 0,0 0 0 0 0,0 0 0 0 0,-6 3 0 0 0,10-4-690 0 0,0 0-1 0 0,0 1 1 0 0,-1-1-1 0 0,1 0 0 0 0,0 0 1 0 0,0 0-1 0 0,0 0 1 0 0,0 0-1 0 0,0 1 1 0 0,-1-1-1 0 0,1 0 1 0 0,0 0-1 0 0,0 0 1 0 0,0 0-1 0 0,0 1 1 0 0,0-1-1 0 0,0 0 1 0 0,0 0-1 0 0,0 0 1 0 0,0 0-1 0 0,0 1 0 0 0,0-1 1 0 0,0 0-1 0 0,0 0 1 0 0,0 0-1 0 0,0 1 1 0 0,0-1-1 0 0,0 0 1 0 0,0 0-1 0 0,0 0 1 0 0,0 1-1 0 0,0-1 1 0 0,0 0-1 0 0,0 0 1 0 0,0 0-1 0 0,0 1 1 0 0,0-1-1 0 0,0 0 0 0 0,0 0 1 0 0,1 0-1 0 0,-1 0 1 0 0,0 0-1 0 0,0 1 1 0 0,0-1-1 0 0,0 0 1 0 0,0 0-1 0 0,1 0 1 0 0,-1 0-1 0 0,0 0 1 0 0,0 0-1 0 0,9 6 901 0 0,11 1-408 0 0,1 0 0 0 0,0-2-1 0 0,1 0 1 0 0,-1-1 0 0 0,1-1-1 0 0,27 0 1 0 0,14 2 116 0 0,300 26 1355 0 0,47-16-58 0 0,74-30 125 0 0,-333 6-924 0 0,-142 9-1124 0 0,-4-1-83 0 0,0 1 0 0 0,1-1 0 0 0,-1 2 0 0 0,0-1 0 0 0,0 0 0 0 0,6 2 0 0 0,-10-1-726 0 0,-2 6-4128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0:5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101 113 244 0 0,'-4'-29'6009'0'0,"-1"-47"0"0"0,4 69-4429 0 0,-1 12 492 0 0,-1 10-1002 0 0,5 148 1646 0 0,-44 389 567 0 0,-3 110-621 0 0,45-645-2597 0 0,0 423 1770 0 0,6-281-2679 0 0,-3-139-2412 0 0,1-10-4074 0 0,-3-4 4568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0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6 120 0 0,'-10'-4'2104'0'0,"-11"3"7053"0"0,30 5-8714 0 0,0 1-1 0 0,1-2 1 0 0,-1 1 0 0 0,1-1-1 0 0,0-1 1 0 0,16 3 0 0 0,69 5 979 0 0,-76-9-1222 0 0,391 23 2023 0 0,-66-15-1215 0 0,82-6-6 0 0,679 5 982 0 0,-658-22-109 0 0,-370 7-3842 0 0,-75 7 595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0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50 316 0 0,'0'0'592'0'0,"-11"0"2373"0"0,-6-2 9271 0 0,22 2-11449 0 0,273-16 6082 0 0,-19 1-4968 0 0,-79 5 32 0 0,-121 5-626 0 0,-58 5-1451 0 0,7-2-848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0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0 555 132 0 0,'0'0'6297'0'0,"8"-1"-5119"0"0,267-4 4591 0 0,147 13-2782 0 0,-319-6-2263 0 0,114 8 304 0 0,121 9 285 0 0,284 39 1436 0 0,-99-7 52 0 0,-519-51-2746 0 0,8 1 334 0 0,0 0 1 0 0,0-1-1 0 0,0-1 1 0 0,15-2-1 0 0,-24 2-324 0 0,0 0-1 0 0,0 1 1 0 0,0-2-1 0 0,0 1 0 0 0,0 0 1 0 0,0-1-1 0 0,0 1 1 0 0,0-1-1 0 0,0 0 1 0 0,-1 0-1 0 0,1 0 0 0 0,-1 0 1 0 0,1 0-1 0 0,-1 0 1 0 0,0-1-1 0 0,0 0 1 0 0,0 1-1 0 0,0-1 0 0 0,0 0 1 0 0,1-3-1 0 0,2-6-20 0 0,-1 0-1 0 0,0 0 1 0 0,-1 0-1 0 0,0 0 1 0 0,-1-1-1 0 0,1-12 0 0 0,-2-80-132 0 0,-2 42-18 0 0,9-258-820 0 0,-8 321 927 0 0,0 0 0 0 0,0 0-1 0 0,1 0 1 0 0,-1 0 0 0 0,0 1 0 0 0,0-1 0 0 0,0 0 0 0 0,0 0 0 0 0,0 0 0 0 0,0 0-1 0 0,0 0 1 0 0,1 0 0 0 0,-1 0 0 0 0,0 0 0 0 0,0 0 0 0 0,0 0 0 0 0,0 0-1 0 0,0 0 1 0 0,1 0 0 0 0,-1 0 0 0 0,0 0 0 0 0,0 0 0 0 0,0 0 0 0 0,0 0 0 0 0,0 0-1 0 0,1 0 1 0 0,-1 0 0 0 0,0 0 0 0 0,0 0 0 0 0,0 0 0 0 0,0 0 0 0 0,0 0-1 0 0,1 0 1 0 0,-1 0 0 0 0,0 0 0 0 0,0 0 0 0 0,0-1 0 0 0,0 1 0 0 0,0 0 0 0 0,0 0-1 0 0,0 0 1 0 0,0 0 0 0 0,1 0 0 0 0,-1 0 0 0 0,0 0 0 0 0,0-1 0 0 0,0 1-1 0 0,0 0 1 0 0,0 0 0 0 0,0 0 0 0 0,0 0 0 0 0,0 0 0 0 0,0 0 0 0 0,0-1 0 0 0,57 181 446 0 0,-2-3 51 0 0,-42-139-309 0 0,3-2 0 0 0,32 58 0 0 0,-37-76-97 0 0,-1 0 66 0 0,19 25 0 0 0,-26-40-125 0 0,-1 0 0 0 0,1 1 1 0 0,0-1-1 0 0,0-1 0 0 0,0 1 0 0 0,0 0 0 0 0,0-1 1 0 0,1 1-1 0 0,-1-1 0 0 0,1 0 0 0 0,-1 0 1 0 0,1-1-1 0 0,7 3 0 0 0,-7-4-14 0 0,-1 1 1 0 0,1-1-1 0 0,0-1 0 0 0,-1 1 1 0 0,1-1-1 0 0,-1 1 0 0 0,1-1 1 0 0,-1 0-1 0 0,0 0 0 0 0,1 0 0 0 0,-1-1 1 0 0,0 1-1 0 0,0-1 0 0 0,0 0 1 0 0,5-3-1 0 0,3-3 9 0 0,0-1 1 0 0,13-14-1 0 0,15-21 28 0 0,59-87-1 0 0,-83 109-51 0 0,39-53 5 0 0,67-100-36 0 0,-96 134 12 0 0,-2 0 1 0 0,25-65 0 0 0,-41 94-14 0 0,-7 27 44 0 0,-8 44 81 0 0,6-46-68 0 0,-2 15 7 0 0,-18 157 390 0 0,20-153-266 0 0,2-1-1 0 0,1 1 0 0 0,10 60 1 0 0,-6-63 99 0 0,17 48 0 0 0,-19-70-213 0 0,0 0 1 0 0,0 0-1 0 0,0 0 1 0 0,1 0 0 0 0,0 0-1 0 0,0-1 1 0 0,1 0-1 0 0,0 0 1 0 0,0 0 0 0 0,0 0-1 0 0,11 7 1 0 0,-13-11-43 0 0,0 0 1 0 0,0 0 0 0 0,0-1 0 0 0,0 1 0 0 0,0-1-1 0 0,1 0 1 0 0,-1 0 0 0 0,0 0 0 0 0,1-1 0 0 0,-1 1-1 0 0,1-1 1 0 0,-1 1 0 0 0,1-1 0 0 0,-1 0 0 0 0,5-1-1 0 0,-1 0 6 0 0,-1-1 0 0 0,1 0-1 0 0,-1 0 1 0 0,0 0 0 0 0,1 0-1 0 0,-1-1 1 0 0,8-5-1 0 0,4-5 12 0 0,0 0 0 0 0,-1-1 0 0 0,25-27 0 0 0,-20 19-20 0 0,-6 6 0 0 0,-1 0 0 0 0,19-26 0 0 0,-40 51 0 0 0,0 0 0 0 0,1-1 0 0 0,0 2 0 0 0,1-1 0 0 0,0 1 0 0 0,-4 11 0 0 0,7-18 0 0 0,1 1 0 0 0,-1-1 0 0 0,0 0 0 0 0,1 0 0 0 0,0 1 0 0 0,-1-1 0 0 0,1 0 0 0 0,1 0 0 0 0,-1 1 0 0 0,0-1 0 0 0,1 0 0 0 0,0 0 0 0 0,-1 1 0 0 0,1-1 0 0 0,1 0 0 0 0,-1 0 0 0 0,0 0 0 0 0,1 0 0 0 0,-1 0 0 0 0,1-1 0 0 0,0 1 0 0 0,0 0 0 0 0,0-1 0 0 0,5 5 0 0 0,1-1 0 0 0,1-1 0 0 0,0 0 0 0 0,0 0 0 0 0,0 0 0 0 0,1-1 0 0 0,0-1 0 0 0,0 0 0 0 0,0 0 0 0 0,18 2 0 0 0,-16-2 0 0 0,40 6 0 0 0,80 6 0 0 0,-104-13 0 0 0,671 3 0 0 0,-629-7 0 0 0,885-41 0 0 0,-619 26 0 0 0,249-11 0 0 0,-511 25 0 0 0,1005-17 0 0 0,-1050 20 0 0 0,-16-1 0 0 0,1 2 0 0 0,-1-1 0 0 0,18 4 0 0 0,-21-2 0 0 0,-6 0-133 0 0,-16 10-2837 0 0,6-5 110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14 380 0 0,'0'0'663'0'0,"-4"-14"9062"0"0,-7 283-4774 0 0,10-136-4005 0 0,-34 734 3922 0 0,-2-270-2713 0 0,5-127-696 0 0,31-461-1432 0 0,-21 555 1792 0 0,14-8 257 0 0,8-554-2072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1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137 131 432 0 0,'-16'-1'12609'0'0,"205"-70"-6350"0"0,-161 61-5740 0 0,21-8 251 0 0,37-12 1208 0 0,-85 30-1621 0 0,-7 1-313 0 0,1 0-1 0 0,-1 0 1 0 0,0 1 0 0 0,1 0 0 0 0,-11 5-1 0 0,-2 0 31 0 0,-76 26 118 0 0,-171 88 0 0 0,259-118-168 0 0,1 0 0 0 0,-1 1 0 0 0,1 0 1 0 0,0 0-1 0 0,0 0 0 0 0,-7 8 0 0 0,11-11-11 0 0,0 1 0 0 0,0-1 0 0 0,0 0 0 0 0,1 0 0 0 0,-1 1 0 0 0,0-1 0 0 0,1 0 0 0 0,-1 1 0 0 0,1-1 0 0 0,-1 1 0 0 0,1-1 0 0 0,0 0 0 0 0,-1 1 0 0 0,1-1 0 0 0,0 1 0 0 0,0-1 0 0 0,0 1 0 0 0,0-1 0 0 0,1 1 0 0 0,-1-1 0 0 0,0 1 0 0 0,1-1 0 0 0,-1 1 0 0 0,0-1 0 0 0,1 0 0 0 0,0 1 0 0 0,-1-1 0 0 0,1 0 0 0 0,0 1 0 0 0,0-1 0 0 0,0 0 0 0 0,-1 0 0 0 0,3 2 0 0 0,4 4 38 0 0,1 0 0 0 0,0-1 1 0 0,0 1-1 0 0,0-2 0 0 0,0 1 0 0 0,13 5 1 0 0,60 24 190 0 0,-49-22-130 0 0,79 30 299 0 0,52 22 169 0 0,-139-53-441 0 0,-1 0 1 0 0,0 2-1 0 0,-1 0 0 0 0,30 26 0 0 0,-50-39-112 0 0,0 1 1 0 0,0-1-1 0 0,-1 1 0 0 0,1 0 1 0 0,0 0-1 0 0,-1 0 0 0 0,1 0 1 0 0,-1 0-1 0 0,0 0 0 0 0,0 0 0 0 0,0 0 1 0 0,0 0-1 0 0,0 1 0 0 0,0-1 1 0 0,0 0-1 0 0,-1 1 0 0 0,1-1 1 0 0,-1 1-1 0 0,0-1 0 0 0,1 0 0 0 0,-1 1 1 0 0,-1-1-1 0 0,1 5 0 0 0,-2-3 11 0 0,1 0 1 0 0,0-1-1 0 0,-1 1 0 0 0,0-1 0 0 0,0 0 0 0 0,0 1 0 0 0,0-1 0 0 0,-1 0 0 0 0,1 0 0 0 0,-1-1 0 0 0,0 1 0 0 0,1 0 0 0 0,-1-1 0 0 0,-5 3 0 0 0,-6 4 46 0 0,0-1-1 0 0,-1 0 0 0 0,0-1 0 0 0,0-1 1 0 0,-1 0-1 0 0,1-1 0 0 0,-32 5 1 0 0,16-5-9 0 0,-1-2-1 0 0,0-1 1 0 0,-35-2 0 0 0,58-1-182 0 0,-54-5-261 0 0,59 5-35 0 0,0 0 1 0 0,0 0-1 0 0,0 0 0 0 0,0-1 1 0 0,1 1-1 0 0,-1-1 1 0 0,-4-3-1 0 0,23-16-11815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1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0 183 880 0 0,'0'0'2999'0'0,"3"4"-1267"0"0,106 191 9846 0 0,-39-64-7412 0 0,-28-65-1670 0 0,-36-59-2056 0 0,0 0 0 0 0,0 0 1 0 0,0 0-1 0 0,1-1 0 0 0,0 0 0 0 0,9 7 0 0 0,-14-12-383 0 0,-1-1 0 0 0,0 1-1 0 0,1-1 1 0 0,-1 0 0 0 0,1 1-1 0 0,-1-1 1 0 0,1 0 0 0 0,-1 0-1 0 0,0 0 1 0 0,1 0-1 0 0,-1 0 1 0 0,1 0 0 0 0,-1 0-1 0 0,1 0 1 0 0,-1-1 0 0 0,1 1-1 0 0,-1 0 1 0 0,0-1 0 0 0,1 1-1 0 0,-1-1 1 0 0,0 0-1 0 0,1 1 1 0 0,-1-1 0 0 0,0 0-1 0 0,0 0 1 0 0,0 0 0 0 0,0 0-1 0 0,0 0 1 0 0,0 0 0 0 0,0 0-1 0 0,0 0 1 0 0,0 0-1 0 0,0-1 1 0 0,1-1 0 0 0,3-4 65 0 0,0-1-1 0 0,-1 0 1 0 0,0 0 0 0 0,4-10 0 0 0,81-284 1193 0 0,-57 177-616 0 0,-18 65 194 0 0,-4 11-1964 0 0,-1 19-6230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72 348 0 0,'7'3'8709'0'0,"41"7"-6069"0"0,232-6 4575 0 0,-169-4-5546 0 0,311 4 1625 0 0,216 0 1161 0 0,-375-18-2095 0 0,-230 9-2014 0 0,0 0 0 0 0,0-3 0 0 0,-1 0 1 0 0,0-2-1 0 0,57-26 0 0 0,-85 33-340 0 0,-1 2-5 0 0,-1-1-16 0 0,0 0-8 0 0,1 0 421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100 137 548 0 0,'-4'-3'878'0'0,"-1"-1"1"0"0,0 1-1 0 0,1-1 0 0 0,0 0 0 0 0,-6-7 0 0 0,9 10-644 0 0,0 1 0 0 0,0-1-1 0 0,1 0 1 0 0,-1-1 0 0 0,0 1-1 0 0,1 0 1 0 0,-1 0 0 0 0,1 0-1 0 0,-1 0 1 0 0,1 0 0 0 0,-1-1-1 0 0,1 1 1 0 0,0 0 0 0 0,0 0-1 0 0,-1-1 1 0 0,1 1 0 0 0,0 0-1 0 0,0 0 1 0 0,0-1 0 0 0,1 1-1 0 0,-1 0 1 0 0,0 0 0 0 0,0-1-1 0 0,1 1 1 0 0,-1 0 0 0 0,1 0-1 0 0,-1 0 1 0 0,1-1 0 0 0,-1 1-1 0 0,1 0 1 0 0,1-1 0 0 0,3-3 194 0 0,0-1 0 0 0,1 1 1 0 0,0 1-1 0 0,0-1 0 0 0,1 1 1 0 0,-1 0-1 0 0,1 0 0 0 0,0 1 1 0 0,0 0-1 0 0,0 0 0 0 0,0 1 1 0 0,9-2-1 0 0,8-2 430 0 0,1 2 0 0 0,32-3 0 0 0,-42 6-447 0 0,-1 1-1 0 0,1 1 1 0 0,22 3-1 0 0,-29-3-273 0 0,-1 1 1 0 0,1 0-1 0 0,-1 0 0 0 0,0 0 0 0 0,0 1 1 0 0,0 0-1 0 0,0 1 0 0 0,8 5 0 0 0,-13-8-107 0 0,-1 1 1 0 0,1-1-1 0 0,-1 1 0 0 0,1-1 0 0 0,-1 1 1 0 0,0 0-1 0 0,1 0 0 0 0,-1 0 0 0 0,0-1 1 0 0,0 1-1 0 0,0 0 0 0 0,-1 0 0 0 0,1 1 0 0 0,0-1 1 0 0,-1 0-1 0 0,1 0 0 0 0,-1 0 0 0 0,0 0 1 0 0,0 0-1 0 0,0 1 0 0 0,0-1 0 0 0,0 0 1 0 0,0 0-1 0 0,0 0 0 0 0,-1 0 0 0 0,1 0 0 0 0,-1 1 1 0 0,0-1-1 0 0,-1 3 0 0 0,-2 4 31 0 0,0 0 0 0 0,-1 0-1 0 0,0 0 1 0 0,-11 14 0 0 0,-15 13 73 0 0,-1-2-1 0 0,-2-1 1 0 0,-55 41 0 0 0,-19 19 156 0 0,88-74-209 0 0,10-11 13 0 0,0 1 1 0 0,1 0-1 0 0,-1 0 0 0 0,2 1 1 0 0,0 1-1 0 0,0-1 0 0 0,-11 22 1 0 0,19-31-62 0 0,-1 0 1 0 0,1 1 0 0 0,0-1-1 0 0,0 0 1 0 0,0 1-1 0 0,0-1 1 0 0,0 0 0 0 0,0 1-1 0 0,0-1 1 0 0,1 0-1 0 0,-1 1 1 0 0,0-1 0 0 0,1 0-1 0 0,-1 0 1 0 0,1 1-1 0 0,-1-1 1 0 0,1 0-1 0 0,0 0 1 0 0,-1 0 0 0 0,1 0-1 0 0,0 0 1 0 0,0 0-1 0 0,0 0 1 0 0,0 0 0 0 0,0 0-1 0 0,0 0 1 0 0,0 0-1 0 0,0-1 1 0 0,0 1 0 0 0,0 0-1 0 0,0-1 1 0 0,1 1-1 0 0,-1-1 1 0 0,3 1 0 0 0,4 3 75 0 0,-1-1 0 0 0,1-1 1 0 0,1 1-1 0 0,9 0 1 0 0,76 12 694 0 0,149 5 1 0 0,-210-19-2525 0 0,-22 0-1763 0 0,-2 0-3530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1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466 131 76 0 0,'0'-2'532'0'0,"0"-3"-63"0"0,1 1 0 0 0,-1-1 0 0 0,-1 1 0 0 0,1-1 0 0 0,-1 0 0 0 0,1 1 0 0 0,-2-1 0 0 0,1 1 0 0 0,0 0 0 0 0,-1-1 0 0 0,0 1 0 0 0,1 0 0 0 0,-2 0 0 0 0,1 0 0 0 0,0 0 0 0 0,-1 0 0 0 0,0 1 0 0 0,0-1 0 0 0,0 1 0 0 0,0 0 0 0 0,-1 0 0 0 0,1 0 0 0 0,-1 0 0 0 0,0 0 0 0 0,1 1 0 0 0,-1 0 0 0 0,-1 0 0 0 0,1 0 0 0 0,0 0 0 0 0,0 0 0 0 0,-1 1 0 0 0,-5-1 0 0 0,-6-2 112 0 0,-1 2 0 0 0,0 0 0 0 0,0 1 0 0 0,0 0 0 0 0,0 2 0 0 0,0 0 0 0 0,0 0 0 0 0,1 2 0 0 0,-1 0 0 0 0,1 1 0 0 0,-1 1 0 0 0,1 0 0 0 0,-30 15 0 0 0,37-15-424 0 0,0 0 1 0 0,1 1-1 0 0,0 0 0 0 0,0 0 1 0 0,1 0-1 0 0,-1 1 0 0 0,1 0 1 0 0,1 1-1 0 0,-1 0 1 0 0,-9 15-1 0 0,12-15-32 0 0,1 0-1 0 0,-1-1 1 0 0,2 1 0 0 0,-1 0-1 0 0,1 1 1 0 0,0-1 0 0 0,1 0 0 0 0,-1 1-1 0 0,2-1 1 0 0,-1 0 0 0 0,1 1-1 0 0,1-1 1 0 0,-1 1 0 0 0,3 10 0 0 0,0-6-29 0 0,0 0 1 0 0,1 0 0 0 0,1 0-1 0 0,0-1 1 0 0,0 0 0 0 0,1 0-1 0 0,1 0 1 0 0,0 0 0 0 0,0-1-1 0 0,1 0 1 0 0,1-1 0 0 0,0 0 0 0 0,0 0-1 0 0,1-1 1 0 0,0 0 0 0 0,21 14-1 0 0,-21-17-84 0 0,0-1-1 0 0,0 1 1 0 0,1-2 0 0 0,-1 1-1 0 0,1-2 1 0 0,0 1-1 0 0,0-2 1 0 0,0 1-1 0 0,1-1 1 0 0,-1-1-1 0 0,0 0 1 0 0,1-1 0 0 0,-1 0-1 0 0,1-1 1 0 0,-1 0-1 0 0,1 0 1 0 0,-1-1-1 0 0,0-1 1 0 0,21-7-1 0 0,-22 5-38 0 0,-1 1 0 0 0,1-1 0 0 0,-1 0 0 0 0,0-1 0 0 0,-1 0 0 0 0,1 0 0 0 0,-1-1 0 0 0,0 0 0 0 0,-1-1 0 0 0,0 1-1 0 0,0-2 1 0 0,-1 1 0 0 0,0-1 0 0 0,0 0 0 0 0,8-16 0 0 0,-11 17 18 0 0,0 0 1 0 0,-1 0-1 0 0,0 0 1 0 0,0 0-1 0 0,0-1 1 0 0,-1 1-1 0 0,0 0 1 0 0,-1-1-1 0 0,0 1 1 0 0,0-1-1 0 0,-1 1 1 0 0,0 0-1 0 0,-1-1 0 0 0,1 1 1 0 0,-2 0-1 0 0,1 0 1 0 0,-1 0-1 0 0,0 0 1 0 0,-1 1-1 0 0,-6-11 1 0 0,1 3 1 0 0,-2 2 1 0 0,1 0 0 0 0,-2 0 0 0 0,0 1 0 0 0,0 0-1 0 0,-1 1 1 0 0,0 0 0 0 0,-1 1 0 0 0,0 1 0 0 0,-21-10-1 0 0,18 10-61 0 0,-1 1 0 0 0,-1 0-1 0 0,0 2 1 0 0,0 0 0 0 0,0 2-1 0 0,0 0 1 0 0,-1 0 0 0 0,-34 0-1 0 0,12 9-1372 0 0,41-5 1240 0 0,-1 0 0 0 0,1 1 0 0 0,-1-1-1 0 0,1 1 1 0 0,0-1 0 0 0,-1 1-1 0 0,1-1 1 0 0,0 1 0 0 0,-1 0-1 0 0,1-1 1 0 0,0 1 0 0 0,0 0-1 0 0,0 0 1 0 0,-1 0 0 0 0,1 0-1 0 0,0 0 1 0 0,0 0 0 0 0,0 0-1 0 0,1 1 1 0 0,-1-1 0 0 0,0 0-1 0 0,0 1 1 0 0,0 1 0 0 0,1 2-4335 0 0,3 1 3446 0 0,-2-5 290 0 0,6 8-1892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1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1 278 160 0 0,'122'64'11271'0'0,"-5"10"-4006"0"0,69 39 726 0 0,-139-90-5262 0 0,-44-22-1264 0 0,-2-2-1412 0 0,0 0 1 0 0,0 0 0 0 0,0-1 0 0 0,0 1-1 0 0,0 0 1 0 0,1 0 0 0 0,-1 0-1 0 0,0 0 1 0 0,3-1 0 0 0,-1-1 204 0 0,-5-2 74 0 0,-19-39-195 0 0,10 22-3 0 0,2-1 0 0 0,-13-38 0 0 0,20 52-117 0 0,0 1 0 0 0,1 0 0 0 0,0 0 0 0 0,0-1 0 0 0,1 1 0 0 0,0 0 0 0 0,1-1-1 0 0,0 1 1 0 0,0 0 0 0 0,0-1 0 0 0,1 1 0 0 0,4-9 0 0 0,-1 4-17 0 0,1 1 0 0 0,0 0 0 0 0,1 0 0 0 0,0 0 0 0 0,1 1 0 0 0,0 0 0 0 0,1 1 0 0 0,11-11 0 0 0,-5 7 0 0 0,0 1 0 0 0,1 1 0 0 0,1 1 0 0 0,0 0 0 0 0,19-9 0 0 0,-7 7 0 0 0,0 1 0 0 0,0 2 0 0 0,1 1 0 0 0,0 1 0 0 0,0 2 0 0 0,1 0 0 0 0,36 0 0 0 0,-53 5 0 0 0,1 1 0 0 0,-1 1 0 0 0,1 0 0 0 0,0 1 0 0 0,-1 0 0 0 0,24 8 0 0 0,-34-8 0 0 0,0-1 0 0 0,0 1 0 0 0,0 0 0 0 0,0 1 0 0 0,0-1 0 0 0,0 1 0 0 0,0-1 0 0 0,-1 1 0 0 0,1 0 0 0 0,-1 0 0 0 0,3 5 0 0 0,-4-6 0 0 0,0 1 0 0 0,0 0 0 0 0,-1 0 0 0 0,0 0 0 0 0,1 0 0 0 0,-1 0 0 0 0,0 1 0 0 0,0-1 0 0 0,-1 0 0 0 0,1 0 0 0 0,-1 1 0 0 0,0-1 0 0 0,0 0 0 0 0,0 1 0 0 0,0-1 0 0 0,0 0 0 0 0,-1 4 0 0 0,-5 16 0 0 0,-1 0 0 0 0,-1-1 0 0 0,-1 0 0 0 0,0 0 0 0 0,-2-1 0 0 0,-21 31 0 0 0,15-24 0 0 0,1 1 0 0 0,-18 46 0 0 0,32-71 0 0 0,0 0 0 0 0,1 1 0 0 0,0-1 0 0 0,0 1 0 0 0,1-1 0 0 0,-1 1 0 0 0,1-1 0 0 0,0 1 0 0 0,0 0 0 0 0,0-1 0 0 0,1 1 0 0 0,-1-1 0 0 0,1 1 0 0 0,0-1 0 0 0,1 1 0 0 0,2 6 0 0 0,-1-5 0 0 0,0-1 0 0 0,1 0 0 0 0,0-1 0 0 0,-1 1 0 0 0,2 0 0 0 0,-1-1 0 0 0,0 0 0 0 0,1 0 0 0 0,0-1 0 0 0,0 1 0 0 0,0-1 0 0 0,9 5 0 0 0,12 4-60 0 0,0-2 1 0 0,0-1-1 0 0,1 0 0 0 0,0-2 0 0 0,1-2 1 0 0,0 0-1 0 0,-1-2 0 0 0,33 1 0 0 0,4-5-254 0 0,0-2-1 0 0,96-17 0 0 0,-143 19-2697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30 412 0 0,'1'-3'540'0'0,"-1"0"41"0"0,0 1 1 0 0,0 0-1 0 0,1 0 1 0 0,-1 0 0 0 0,1 0-1 0 0,0 0 1 0 0,-1 0-1 0 0,1 1 1 0 0,0-1 0 0 0,3-4 1639 0 0,8 43 282 0 0,-8-24-1865 0 0,0 0 0 0 0,4 25 1 0 0,9 273 2995 0 0,-29-31-1207 0 0,4-148-1100 0 0,-8 49 812 0 0,0-36-121 0 0,14-126-1104 0 0,2-10-5690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56 240 0 0,'-24'-42'4124'0'0,"16"28"339"0"0,17 28 3014 0 0,7 7-6743 0 0,0 0 0 0 0,1-1 0 0 0,1-1 0 0 0,1-1-1 0 0,24 18 1 0 0,538 386 4203 0 0,-541-395-4762 0 0,173 106 840 0 0,-166-101-627 0 0,-47-32-386 0 0,0 0 0 0 0,1 1 0 0 0,-1-1 1 0 0,0 0-1 0 0,0 0 0 0 0,0 0 0 0 0,0 1 0 0 0,0-1 0 0 0,1 0 1 0 0,-1 0-1 0 0,0 1 0 0 0,0-1 0 0 0,0 0 0 0 0,0 0 1 0 0,0 1-1 0 0,0-1 0 0 0,0 0 0 0 0,0 0 0 0 0,0 1 1 0 0,0-1-1 0 0,0 0 0 0 0,0 0 0 0 0,0 1 0 0 0,0-1 0 0 0,0 0 1 0 0,0 0-1 0 0,0 1 0 0 0,-1-1 0 0 0,1 0 0 0 0,0 0 1 0 0,0 1-1 0 0,0-1 0 0 0,0 0 0 0 0,0 0 0 0 0,-1 0 1 0 0,1 1-1 0 0,0-1 0 0 0,0 0 0 0 0,-1 0 0 0 0,-5 7 24 0 0,6-7-26 0 0,-8 5 7 0 0,0 1 0 0 0,-1-2 0 0 0,1 1 0 0 0,-1-1 1 0 0,0 0-1 0 0,-16 4 0 0 0,-2 2 3 0 0,-45 17 6 0 0,-258 107 24 0 0,93-25 74 0 0,-59 26 1088 0 0,295-134-1207 0 0,0-1 0 0 0,0 1 0 0 0,-1-1 0 0 0,1 1 1 0 0,0-1-1 0 0,0 0 0 0 0,0 1 0 0 0,0-1 0 0 0,-1 0 0 0 0,1 0 1 0 0,0 0-1 0 0,-3 0 0 0 0,4 0-28 0 0,0 0-1 0 0,0 0 1 0 0,0-1-1 0 0,-1 1 1 0 0,1 0 0 0 0,0 0-1 0 0,0 0 1 0 0,0-1-1 0 0,0 1 1 0 0,0 0 0 0 0,0 0-1 0 0,-1-1 1 0 0,1 1-1 0 0,0 0 1 0 0,0 0 0 0 0,0 0-1 0 0,0-1 1 0 0,0 1-1 0 0,0 0 1 0 0,0 0 0 0 0,0-1-1 0 0,0 1 1 0 0,0 0-1 0 0,0 0 1 0 0,0-1 0 0 0,0 1-1 0 0,0 0 1 0 0,0 0-1 0 0,1 0 1 0 0,-1-1 0 0 0,0 1-1 0 0,0 0 1 0 0,0 0-1 0 0,0-1 1 0 0,0 1 0 0 0,0 0-1 0 0,1 0 1 0 0,1-4-278 0 0,0 1 1 0 0,0 0-1 0 0,1 0 1 0 0,0 0-1 0 0,-1 0 1 0 0,1 1-1 0 0,4-4 1 0 0,67-41-8229 0 0,-47 28 5728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42 532 0 0,'0'-12'862'0'0,"-1"10"-332"0"0,1 0 0 0 0,-1 0 0 0 0,1 0 0 0 0,0 0 0 0 0,0 0 0 0 0,0 0 0 0 0,1 0 0 0 0,-1 0 0 0 0,0 0 0 0 0,1-1 0 0 0,-1 1 0 0 0,3-3 3376 0 0,5 33-1164 0 0,1-4-1333 0 0,10 63 1944 0 0,12 128 1 0 0,-11 92 590 0 0,-18-58-662 0 0,-3-152-1932 0 0,5-82-1270 0 0,-3-14-581 0 0,-1-1 0 0 0,1 1 0 0 0,-1 0 1 0 0,1-1-1 0 0,-1 1 0 0 0,1-1 0 0 0,0 1 0 0 0,-1 0 0 0 0,1-1 0 0 0,0 0 0 0 0,-1 1 0 0 0,1-1 0 0 0,0 1 1 0 0,0-1-1 0 0,-1 0 0 0 0,1 0 0 0 0,0 1 0 0 0,0-1 0 0 0,0 0 0 0 0,0 0 0 0 0,-1 0 0 0 0,1 0 0 0 0,0 0 1 0 0,0 0-1 0 0,0 0 0 0 0,0 0 0 0 0,1-1 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44 264 688 0 0,'-5'-4'1113'0'0,"0"0"0"0"0,1 0 0 0 0,-1 0 0 0 0,1-1 0 0 0,0 0 0 0 0,0 0 1 0 0,1 0-1 0 0,-6-9 0 0 0,9 12-69 0 0,4-1-534 0 0,1-1 0 0 0,-1 1 0 0 0,1 0 0 0 0,0 1 0 0 0,0-1 1 0 0,0 1-1 0 0,0 0 0 0 0,1 0 0 0 0,-1 0 0 0 0,10-1 0 0 0,63-6 920 0 0,-51 6-911 0 0,517-28 3457 0 0,-407 27-3581 0 0,360-11 988 0 0,913-46 806 0 0,-1406 61-2185 0 0,625-40 636 0 0,11 21 556 0 0,-553 22-2059 0 0,-87-3 756 0 0,0 0-1 0 0,0 0 1 0 0,0 0-1 0 0,0 0 1 0 0,1 0 0 0 0,-1 0-1 0 0,0 0 1 0 0,0 0-1 0 0,0 0 1 0 0,0 0 0 0 0,1 0-1 0 0,-1 0 1 0 0,0 0 0 0 0,0 1-1 0 0,0-1 1 0 0,0 0-1 0 0,1 0 1 0 0,-1 0 0 0 0,0 0-1 0 0,0 0 1 0 0,0 0 0 0 0,0 0-1 0 0,0 0 1 0 0,1 1-215 0 0,-1-1 214 0 0,0 0 1 0 0,0 0-1 0 0,0 0 1 0 0,0 0 0 0 0,0 1-1 0 0,0-1 1 0 0,0 0 0 0 0,0 0-1 0 0,1 0 1 0 0,-1 0-1 0 0,0 1 1 0 0,0-1 0 0 0,0 0-1 0 0,0 0 1 0 0,0 0 0 0 0,0 0-1 0 0,0 1 1 0 0,0-1-1 0 0,0 0 1 0 0,0 0 0 0 0,-1 0-1 0 0,1 0 1 0 0,0 1-1 0 0,0-1 1 0 0,0 0 0 0 0,0 0-1 0 0,0 0 1 0 0,0 0 0 0 0,0 0-1 0 0,0 1 1 0 0,0-1-1 0 0,0 0 1 0 0,-1 0-215 0 0,1 0 215 0 0,0 1-1 0 0,-5 4-4181 0 0,4-4 4589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 16 0 0,'1'-12'6933'0'0,"3"28"-1350"0"0,-2-7-6627 0 0,2 21 2146 0 0,-1 0 1 0 0,-1-1-1 0 0,-3 49 0 0 0,-1-40-588 0 0,-31 455 4336 0 0,-31-3-1449 0 0,47-321-1887 0 0,17-166-1830 0 0,-1 0-1 0 0,1 0 0 0 0,1 1 0 0 0,-1-1 0 0 0,0 0 1 0 0,1 0-1 0 0,-1 0 0 0 0,1 0 0 0 0,2 5 1 0 0,1 5-7444 0 0,-3-8 5144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39 135 112 0 0,'-39'-2'11120'0'0,"45"-1"-10079"0"0,24-6-260 0 0,0 1 0 0 0,0 2 0 0 0,1 0 0 0 0,38-1 0 0 0,-25 3-185 0 0,369-29 2197 0 0,-33 18-1096 0 0,-44 5-345 0 0,-80 2-331 0 0,373-15 1151 0 0,-568 22-2776 0 0,-60 1 39 0 0,-5 1-3224 0 0,-35 5-2219 0 0,20-4 3466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0 124 0 0,'-2'1'227'0'0,"0"-1"133"0"0,0 0 0 0 0,0 0 0 0 0,0 0 0 0 0,0 1 1 0 0,0-1-1 0 0,0 1 0 0 0,0-1 0 0 0,0 1 0 0 0,0 0 0 0 0,0 0 0 0 0,1 0 0 0 0,-1 0 1 0 0,0 0-1 0 0,1 0 0 0 0,-1 0 0 0 0,0 1 0 0 0,1-1 0 0 0,-2 3 0 0 0,3-2-99 0 0,0 0 0 0 0,1-1 0 0 0,-1 1-1 0 0,1 0 1 0 0,-1 0 0 0 0,1 0 0 0 0,0 0-1 0 0,0-1 1 0 0,0 1 0 0 0,0 0 0 0 0,0-1-1 0 0,0 1 1 0 0,0-1 0 0 0,2 2 0 0 0,-2-2 49 0 0,20 23 1483 0 0,1-1 1 0 0,36 30-1 0 0,4 3 134 0 0,103 111 2049 0 0,218 204 1257 0 0,-362-352-4956 0 0,1-1 0 0 0,0-1 0 0 0,1-1 0 0 0,32 16 0 0 0,-51-30-492 0 0,0-1-1 0 0,0 0 1 0 0,0 1 0 0 0,0-1 0 0 0,0-1-1 0 0,0 1 1 0 0,1 0 0 0 0,-1-1 0 0 0,0 0-1 0 0,0 0 1 0 0,1 0 0 0 0,-1-1-1 0 0,5-1 1 0 0,-1 0-1288 0 0,0-1-1 0 0,0 0 0 0 0,-1 0 1 0 0,1-1-1 0 0,-1 0 0 0 0,8-5 1 0 0,3-4-1201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79 189 6417 0 0,'-29'-22'15212'0'0,"29"25"-14450"0"0,0 16 332 0 0,0 0-1 0 0,6 37 0 0 0,1 22 484 0 0,-7-48-1397 0 0,-4 145 2865 0 0,1-143-2472 0 0,-1 0 1 0 0,-1 0-1 0 0,-14 43 1 0 0,12-60-574 0 0,7-14 0 0 0,0-1 0 0 0,0 0 0 0 0,0 0 0 0 0,0 0 0 0 0,0 0 0 0 0,0 0 0 0 0,0 0 0 0 0,0 0 0 0 0,0 0 0 0 0,0 1 0 0 0,0-1 0 0 0,0 0 0 0 0,0 0 0 0 0,0 0 0 0 0,0 0 0 0 0,0 0 0 0 0,0 0 0 0 0,0 0 0 0 0,0 0 0 0 0,0 0 0 0 0,-1 0 0 0 0,1 0 0 0 0,0 0 0 0 0,0 0 0 0 0,0 1 0 0 0,0-1 0 0 0,0 0 0 0 0,0 0 0 0 0,0 0 0 0 0,0 0 0 0 0,-1 0 0 0 0,1 0 0 0 0,0 0 0 0 0,0 0 0 0 0,0 0 0 0 0,0 0 0 0 0,0 0 0 0 0,0 0 0 0 0,0 0 0 0 0,0 0 0 0 0,-1 0 0 0 0,1 0 0 0 0,0 0 0 0 0,0-1 0 0 0,0 1 0 0 0,0 0 0 0 0,0 0 0 0 0,0 0 0 0 0,0 0 0 0 0,0 0 0 0 0,0 0 0 0 0,0 0 0 0 0,-1 0 0 0 0,1 0 0 0 0,0 0 0 0 0,0 0 0 0 0,0 0 0 0 0,0 0 0 0 0,0-1 0 0 0,0 1 0 0 0,0 0 0 0 0,0 0 0 0 0,0 0 0 0 0,0 0 0 0 0,0 0 0 0 0,-3-6 0 0 0,1 1 0 0 0,0 0 0 0 0,0-1 0 0 0,0 0 0 0 0,0 1 0 0 0,1-1 0 0 0,0 0 0 0 0,0 0 0 0 0,1-10 0 0 0,2-64 0 0 0,-1 67 0 0 0,2-51 0 0 0,3 0 0 0 0,3 0 0 0 0,26-99 0 0 0,-29 147 0 0 0,1-1 0 0 0,0 1 0 0 0,2 0 0 0 0,-1 0 0 0 0,2 1 0 0 0,0 0 0 0 0,23-25 0 0 0,-28 33 0 0 0,1 2 0 0 0,0-1 0 0 0,0 1 0 0 0,0-1 0 0 0,1 2 0 0 0,0-1 0 0 0,0 1 0 0 0,0 0 0 0 0,0 0 0 0 0,0 1 0 0 0,1 0 0 0 0,0 0 0 0 0,-1 1 0 0 0,1 0 0 0 0,0 1 0 0 0,0-1 0 0 0,0 1 0 0 0,0 1 0 0 0,12 0 0 0 0,-15 1 0 0 0,-1-1 0 0 0,0 1 0 0 0,0 0 0 0 0,0 0 0 0 0,0 1 0 0 0,0-1 0 0 0,0 1 0 0 0,0 0 0 0 0,0 0 0 0 0,0 0 0 0 0,-1 1 0 0 0,1-1 0 0 0,-1 1 0 0 0,0 0 0 0 0,0 0 0 0 0,0 0 0 0 0,0 0 0 0 0,0 0 0 0 0,-1 1 0 0 0,1-1 0 0 0,-1 1 0 0 0,0 0 0 0 0,0 0 0 0 0,0-1 0 0 0,1 8 0 0 0,-1-4 0 0 0,0 0 0 0 0,-1 0 0 0 0,0 0 0 0 0,-1 0 0 0 0,1 0 0 0 0,-1 0 0 0 0,-1 1 0 0 0,1-1 0 0 0,-1 0 0 0 0,0 0 0 0 0,-1 0 0 0 0,0 0 0 0 0,0 0 0 0 0,-5 11 0 0 0,-3 1 0 0 0,-1 0 0 0 0,0-1 0 0 0,-1 0 0 0 0,-2-1 0 0 0,1-1 0 0 0,-19 17 0 0 0,7-10 0 0 0,-1-1 0 0 0,-1-1 0 0 0,-36 21 0 0 0,63-42 0 0 0,-6 3 0 0 0,1 0 0 0 0,0 0 0 0 0,1 1 0 0 0,-1-1 0 0 0,0 1 0 0 0,1 0 0 0 0,0 0 0 0 0,0 1 0 0 0,-5 6 0 0 0,8-10 0 0 0,1 0 0 0 0,0 0 0 0 0,0 0 0 0 0,0 0 0 0 0,0 0 0 0 0,0 0 0 0 0,0 0 0 0 0,0 0 0 0 0,0 0 0 0 0,1 0 0 0 0,-1 0 0 0 0,0 0 0 0 0,0 0 0 0 0,1-1 0 0 0,-1 1 0 0 0,1 0 0 0 0,-1 0 0 0 0,1 0 0 0 0,-1-1 0 0 0,1 1 0 0 0,-1 0 0 0 0,1 0 0 0 0,0-1 0 0 0,-1 1 0 0 0,1 0 0 0 0,0-1 0 0 0,0 1 0 0 0,-1-1 0 0 0,1 1 0 0 0,0-1 0 0 0,1 1 0 0 0,1 1 0 0 0,21 14 0 0 0,0 0 0 0 0,1-2 0 0 0,40 17 0 0 0,-2-1 0 0 0,138 62-683 0 0,-199-92-268 0 0,0 1 1 0 0,0-1-1 0 0,0 0 0 0 0,-1 0 0 0 0,1 0 0 0 0,0 0 1 0 0,0 0-1 0 0,0-1 0 0 0,0 1 0 0 0,0-1 0 0 0,0 1 1 0 0,-1-1-1 0 0,3-1 0 0 0,2-1-2269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1123 96 6465 0 0,'16'-26'5447'0'0,"-9"13"-4023"0"0,-1 0 0 0 0,0 0 0 0 0,3-16 0 0 0,-8 28-349 0 0,-6 3-798 0 0,-17 10 34 0 0,1 1-1 0 0,1 1 0 0 0,0 2 0 0 0,-20 19 1 0 0,-11 8 206 0 0,-201 169 1427 0 0,40-32-217 0 0,-94 81 653 0 0,253-217-1906 0 0,12-11 110 0 0,1 2-1 0 0,-40 46 1 0 0,80-81-625 0 0,0 0-1 0 0,-1 0 1 0 0,1 1-1 0 0,0-1 1 0 0,-1 0-1 0 0,1 1 1 0 0,0-1-1 0 0,0 0 1 0 0,-1 1-1 0 0,1-1 1 0 0,0 0-1 0 0,0 1 1 0 0,0-1-1 0 0,0 0 1 0 0,-1 1-1 0 0,1-1 1 0 0,0 0-1 0 0,0 1 1 0 0,0-1-1 0 0,0 1 1 0 0,0-1-1 0 0,0 0 0 0 0,0 1 1 0 0,0-1-1 0 0,0 1 1 0 0,9 0-616 0 0,17-11-4467 0 0,-12 2-1424 0 0,-8 4 3824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64 300 0 0,'-15'-3'6694'0'0,"29"1"758"0"0,-2 0-8659 0 0,49-4 3523 0 0,85 2 1 0 0,-65 3-1384 0 0,627-9 2545 0 0,-135 3-1527 0 0,-6-18 223 0 0,-560 23-1937 0 0,1 0-1874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60 0 0,'-26'1'5405'0'0,"25"0"-5112"0"0,-1 0-1 0 0,0 0 1 0 0,1 0-1 0 0,-1 0 0 0 0,1 0 1 0 0,0 0-1 0 0,-1 1 1 0 0,1-1-1 0 0,0 0 1 0 0,0 1-1 0 0,0-1 1 0 0,0 1-1 0 0,0 0 1 0 0,0-1-1 0 0,0 1 1 0 0,1 0-1 0 0,-1-1 1 0 0,1 1-1 0 0,-1 2 0 0 0,-7 40 2420 0 0,7-33-2198 0 0,-17 134 3185 0 0,-16 103 184 0 0,-37 162-557 0 0,23-124 32 0 0,-17 478 0 0 0,63-739-3444 0 0,1-17-160 0 0,0 0-1 0 0,0 0 1 0 0,1 0-1 0 0,1 0 1 0 0,-1 0-1 0 0,1 0 0 0 0,0 0 1 0 0,3 9-1 0 0,14-34-11208 0 0,-7-7 8300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0 194 144 0 0,'111'-17'9045'0'0,"158"-7"-4619"0"0,5 6-2695 0 0,578-30 1849 0 0,-146 19-2017 0 0,723-23 1231 0 0,-649 46-1608 0 0,-653 6-1017 0 0,50 3 1389 0 0,-175-4-1526 0 0,0 1 0 0 0,-1 0-1 0 0,1 0 1 0 0,-1 0-1 0 0,1 0 1 0 0,-1 0-1 0 0,1 0 1 0 0,-1 1 0 0 0,1-1-1 0 0,-1 0 1 0 0,1 1-1 0 0,-1-1 1 0 0,1 1 0 0 0,-1-1-1 0 0,1 1 1 0 0,-1 0-1 0 0,0 0 1 0 0,1 0 0 0 0,-1 0-1 0 0,0 0 1 0 0,0 0-1 0 0,0 0 1 0 0,0 0-1 0 0,2 2 1 0 0,-2 1-2 0 0,0 0-1 0 0,0-1 1 0 0,-1 1 0 0 0,1 0-1 0 0,-1 0 1 0 0,0-1 0 0 0,0 1-1 0 0,-1 0 1 0 0,0 4-1 0 0,-5 44 310 0 0,1-1 382 0 0,0 79 0 0 0,12-10 602 0 0,26 137 1 0 0,-16-136-306 0 0,-14-98-3592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50 285 28 0 0,'-20'-6'1915'0'0,"-10"-7"9455"0"0,34 11-10220 0 0,26-7 51 0 0,-1 1 0 0 0,1 2 0 0 0,57-6 0 0 0,-4 2-257 0 0,255-37 1086 0 0,49 2-79 0 0,-60 7-911 0 0,-190 22-553 0 0,672-51 1731 0 0,-751 65-2120 0 0,23-1 248 0 0,-28 6-3652 0 0,-53 2-92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3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35 368 0 0,'1'-7'6733'0'0,"-17"27"-5395"0"0,1 0 0 0 0,1 1 0 0 0,-13 25 0 0 0,-7 10 246 0 0,-94 119 2748 0 0,70-99-3240 0 0,-253 332 6209 0 0,256-335-5037 0 0,70-93-1392 0 0,15-27 1 0 0,-1 3-855 0 0,67-90-110 0 0,61-95-225 0 0,68-176-41 0 0,-216 388 347 0 0,-8 15 13 0 0,0 0 0 0 0,0 0 0 0 0,0 1 1 0 0,0-1-1 0 0,0 0 0 0 0,1 1 0 0 0,-1-1 1 0 0,0 0-1 0 0,1 1 0 0 0,0 0 0 0 0,-1-1 1 0 0,1 1-1 0 0,0 0 0 0 0,-1 0 0 0 0,5-2 1 0 0,-5 3 59 0 0,2 2 17 0 0,6 5-17 0 0,0 1-1 0 0,-1 0 1 0 0,0 0 0 0 0,0 1-1 0 0,-1 0 1 0 0,0 0 0 0 0,10 19-1 0 0,37 81 306 0 0,-45-88-283 0 0,65 156 666 0 0,13 29 32 0 0,-49-124-740 0 0,-14-25-27 0 0,4-2 1 0 0,1-1-1 0 0,42 57 0 0 0,-53-86-15 0 0,-6-8 0 0 0,27 29 0 0 0,-33-42 0 0 0,2-1 0 0 0,-8-3 0 0 0,0 0 0 0 0,0 0 0 0 0,0 0 0 0 0,0 0 0 0 0,0 0 0 0 0,0 0 0 0 0,0-1 0 0 0,0 1 0 0 0,-1 0 0 0 0,1 0 0 0 0,0 0 0 0 0,0 0 0 0 0,0 0 0 0 0,0 0 0 0 0,0 0 0 0 0,0 0 0 0 0,1 0 0 0 0,-1 0 0 0 0,0-1 0 0 0,0 1 0 0 0,0 0 0 0 0,0 0 0 0 0,0 0 0 0 0,0 0 0 0 0,0 0 0 0 0,0 0 0 0 0,0 0 0 0 0,0 0 0 0 0,0 0 0 0 0,0 0 0 0 0,0 0 0 0 0,0 0 0 0 0,0 0 0 0 0,0-1 0 0 0,0 1 0 0 0,0 0 0 0 0,0 0 0 0 0,1 0 0 0 0,-1 0 0 0 0,0 0 0 0 0,0 0 0 0 0,0 0 0 0 0,0 0 0 0 0,0 0 0 0 0,0 0 0 0 0,0 0 0 0 0,0 0 0 0 0,0 0 0 0 0,0 0 0 0 0,0 0 0 0 0,1 0 0 0 0,-1 0 0 0 0,0 0 0 0 0,-4-3 0 0 0,0-1 0 0 0,1 1 0 0 0,-1 0 0 0 0,-1 0 0 0 0,1 1 0 0 0,0-1 0 0 0,-1 1 0 0 0,1 0 0 0 0,-1 0 0 0 0,-7-2 0 0 0,-58-13 0 0 0,55 14 0 0 0,-192-35 0 0 0,-302-16 0 0 0,38 40 0 0 0,465 14-125 0 0,4 0-24 0 0,0-1 0 0 0,0 1 0 0 0,0 0 0 0 0,0 0 0 0 0,0 1 0 0 0,0-1-1 0 0,-1 0 1 0 0,2 0 0 0 0,-1 1 0 0 0,0 0 0 0 0,0-1 0 0 0,0 1 0 0 0,-4 2 0 0 0,11-2-551 0 0,21 4-375 0 0,72 13-9885 0 0,-68-13 7905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3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1 320 0 0,'-9'0'10749'0'0,"9"1"-10487"0"0,-4 14 4482 0 0,4 32-3282 0 0,1-31 173 0 0,-12 381 5863 0 0,0 69-3797 0 0,42 23-1317 0 0,-29-467-2372 0 0,32 561-12 0 0,-46-178 0 0 0,11-396 0 0 0,-2 0 0 0 0,3-2-125 0 0,0-5-666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3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63 432 0 0,'0'0'825'0'0,"0"1"-646"0"0,0-1-1 0 0,0 1 0 0 0,0 0 0 0 0,0-1 0 0 0,0 1 0 0 0,0-1 0 0 0,0 1 0 0 0,0 0 0 0 0,0-1 0 0 0,0 1 0 0 0,0-1 1 0 0,0 1-1 0 0,1-1 0 0 0,-1 1 0 0 0,0-1 0 0 0,0 1 0 0 0,1 0 0 0 0,15 6 712 0 0,0-1 1 0 0,1-1-1 0 0,-1-1 0 0 0,1 0 0 0 0,0-1 0 0 0,23 1 1 0 0,-23-2-533 0 0,304 24 3774 0 0,-231-21-3411 0 0,284 12 1046 0 0,1666 16 3291 0 0,-1759-30-4680 0 0,-195-1-264 0 0,101-2 146 0 0,50-2-14 0 0,147 0 349 0 0,87 6 175 0 0,1255-15 1371 0 0,11-29-380 0 0,-1636 37-1681 0 0,593-18 417 0 0,292-6 104 0 0,656 5 93 0 0,-38 1-186 0 0,-1194 15-396 0 0,-16 0 10 0 0,-11 1-10 0 0,19 5-24 0 0,506 0 112 0 0,-144 2-62 0 0,-542-1-96 0 0,201-2 46 0 0,26-5 37 0 0,-294 4-88 0 0,91-3 29 0 0,-78 0 4 0 0,-58 2-4 0 0,-35 1-7 0 0,-15-1-27 0 0,44-5 2 0 0,-95 7-34 0 0,-1 1-25 0 0,-6 0-152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3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7 148 0 0,'0'0'1139'0'0,"1"0"-513"0"0,-1-1 0 0 0,1 0 0 0 0,0 1-1 0 0,0-1 1 0 0,0 0 0 0 0,0 1 0 0 0,0 0-1 0 0,0-1 1 0 0,0 1 0 0 0,0-1 0 0 0,0 1-1 0 0,2 0 1 0 0,-1 1-312 0 0,0 1 1 0 0,1 0-1 0 0,-1 0 0 0 0,0 0 1 0 0,0 0-1 0 0,0 0 0 0 0,-1 0 0 0 0,1 1 1 0 0,0-1-1 0 0,-1 1 0 0 0,0-1 0 0 0,1 1 1 0 0,-1-1-1 0 0,0 1 0 0 0,1 3 0 0 0,8 49 1861 0 0,-4-18-1300 0 0,8 33 591 0 0,-4 1 1 0 0,2 72 0 0 0,-12-132-1346 0 0,11 135 1126 0 0,6 111 355 0 0,-15-213-1377 0 0,18 204 806 0 0,-13-156-683 0 0,-6-63-150 0 0,7 41 0 0 0,-6-55-121 0 0,-1 0 0 0 0,0 0 0 0 0,-2 16 0 0 0,0-15 81 0 0,1 0 0 0 0,2 18 1 0 0,0-23 14 0 0,-2 0 1 0 0,1 0-1 0 0,-1-1 1 0 0,-1 1 0 0 0,0 0-1 0 0,-3 10 1 0 0,4-20 3 0 0,1-5-1790 0 0,12-33-3101 0 0,-2 7-598 0 0,-2 2 2327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3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24 240 0 0,'15'-23'14999'0'0,"-15"26"-14517"0"0,0 74 2614 0 0,2 136 39 0 0,3-16-1697 0 0,10 50 54 0 0,-7-128-894 0 0,2 41 184 0 0,-2-9 126 0 0,-4 99 848 0 0,-1-148-441 0 0,-3-101-1161 0 0,2 23 1583 0 0,-2 11-1165 0 0,0-33-536 0 0,14-52-13258 0 0,-9 33 9877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52 0 0,'5'-7'1809'0'0,"1"0"1"0"0,0 0-1 0 0,0 0 0 0 0,1 1 1 0 0,0 1-1 0 0,0-1 0 0 0,0 1 1 0 0,9-5-1 0 0,-15 10-1606 0 0,-1 0 0 0 0,1-1 0 0 0,0 1-1 0 0,0 0 1 0 0,-1-1 0 0 0,1 1 0 0 0,0 0 0 0 0,-1 0-1 0 0,1 0 1 0 0,0 0 0 0 0,0 0 0 0 0,-1 0 0 0 0,1 0-1 0 0,0 0 1 0 0,0 0 0 0 0,-1 0 0 0 0,1 0 0 0 0,0 1-1 0 0,0-1 1 0 0,-1 0 0 0 0,1 1 0 0 0,0-1 0 0 0,-1 0 0 0 0,1 1-1 0 0,0-1 1 0 0,-1 0 0 0 0,1 1 0 0 0,0 0 0 0 0,0 1 84 0 0,0-1 0 0 0,0 1 1 0 0,0-1-1 0 0,0 1 1 0 0,-1 0-1 0 0,1-1 1 0 0,0 1-1 0 0,-1 0 1 0 0,1 0-1 0 0,-1 0 1 0 0,0 2-1 0 0,1 5 450 0 0,-1 0 1 0 0,0 1-1 0 0,-2 11 1 0 0,-5 24-105 0 0,4-30-82 0 0,0-1 0 0 0,1 1 0 0 0,0 28 0 0 0,3-38-474 0 0,-1 0 1 0 0,1-1-1 0 0,0 1 0 0 0,0 0 0 0 0,1-1 0 0 0,-1 1 1 0 0,1-1-1 0 0,0 1 0 0 0,0-1 0 0 0,1 0 1 0 0,-1 0-1 0 0,1 0 0 0 0,0 0 0 0 0,0 0 1 0 0,0 0-1 0 0,5 3 0 0 0,-1-1-77 0 0,0-1 0 0 0,1 0 0 0 0,0 0 0 0 0,0-1 0 0 0,0 0 0 0 0,0 0 0 0 0,0-1 0 0 0,1 0 0 0 0,0-1 0 0 0,-1 0 0 0 0,1 0 0 0 0,0-1 0 0 0,0 0 0 0 0,0 0 0 0 0,11-1 0 0 0,14-2 0 0 0,-1-2 0 0 0,55-12 0 0 0,-88 16 0 0 0,17-4-1585 0 0,0 0-1 0 0,20-9 1 0 0,-32 11 976 0 0,0 0 0 0 0,0-1 0 0 0,0 1 0 0 0,0-1 0 0 0,0 0 0 0 0,-1-1 0 0 0,0 1 0 0 0,1-1 0 0 0,-1 0 0 0 0,6-8 0 0 0,-2 2-3041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1 331 276 0 0,'0'0'7248'0'0,"2"5"-6399"0"0,-1-2-682 0 0,1 1 0 0 0,0-1 0 0 0,0 0 0 0 0,0 0 0 0 0,0 0 0 0 0,0 0 0 0 0,1-1-1 0 0,-1 1 1 0 0,1 0 0 0 0,0-1 0 0 0,0 0 0 0 0,0 0 0 0 0,0 0 0 0 0,0 0 0 0 0,0 0 0 0 0,1 0-1 0 0,-1-1 1 0 0,0 0 0 0 0,6 2 0 0 0,13 2 234 0 0,0-2-1 0 0,-1 0 1 0 0,1-1-1 0 0,1-1 1 0 0,-1-1-1 0 0,25-3 1 0 0,-43 3-359 0 0,554-62 2193 0 0,-336 33-1628 0 0,979-97 1313 0 0,-693 88-1489 0 0,480 1 467 0 0,-779 33-663 0 0,-99 2 5 0 0,34 0 706 0 0,223-31 0 0 0,-340 28-9 0 0,40-14-1 0 0,-50 14-625 0 0,1 1 1 0 0,18-3-1 0 0,18-3 256 0 0,-34 6 242 0 0,-18 4-670 0 0,1 0 0 0 0,0 0 0 0 0,-1-1 0 0 0,1 1-1 0 0,-1-1 1 0 0,1 0 0 0 0,-1 0 0 0 0,0 0 0 0 0,4-1 0 0 0,-6 1-259 0 0,-4 1-3178 0 0,2 0 2832 0 0,0 0-1 0 0,0 0 1 0 0,0 1 0 0 0,0-1 0 0 0,0 0 0 0 0,1 1 0 0 0,-4 1 0 0 0,-6 1-3612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301 163 316 0 0,'-8'-32'6391'0'0,"7"28"-5974"0"0,-1 1-1 0 0,0 0 1 0 0,0 0 0 0 0,0 0-1 0 0,0 1 1 0 0,0-1-1 0 0,0 0 1 0 0,-1 1-1 0 0,1-1 1 0 0,-1 1 0 0 0,0 0-1 0 0,0 0 1 0 0,0 0-1 0 0,0 0 1 0 0,0 1-1 0 0,0-1 1 0 0,-6-1 0 0 0,3 2-122 0 0,1-1 1 0 0,-1 2 0 0 0,0-1-1 0 0,0 1 1 0 0,0-1 0 0 0,0 2-1 0 0,1-1 1 0 0,-1 1 0 0 0,0 0 0 0 0,-6 1-1 0 0,0 2-14 0 0,0 0 0 0 0,0 0 1 0 0,0 1-1 0 0,1 1 0 0 0,0 0 0 0 0,0 0 0 0 0,0 1 0 0 0,1 0 0 0 0,-14 14 0 0 0,19-17-116 0 0,0 1 0 0 0,1 0 0 0 0,0 1-1 0 0,0-1 1 0 0,0 1 0 0 0,1-1 0 0 0,0 1-1 0 0,0 0 1 0 0,0 0 0 0 0,1 1 0 0 0,0-1 0 0 0,-2 9-1 0 0,4-11-79 0 0,-1-1-1 0 0,1 1 0 0 0,0 0 1 0 0,0-1-1 0 0,0 1 0 0 0,1 0 1 0 0,-1-1-1 0 0,1 1 0 0 0,0 0 0 0 0,0-1 1 0 0,0 1-1 0 0,1-1 0 0 0,-1 1 1 0 0,1-1-1 0 0,0 0 0 0 0,0 0 1 0 0,0 0-1 0 0,0 0 0 0 0,0 0 1 0 0,1 0-1 0 0,-1 0 0 0 0,1-1 1 0 0,4 4-1 0 0,3 0 21 0 0,0 0 0 0 0,0 0 0 0 0,0-1 0 0 0,0 0 0 0 0,1-1 0 0 0,0 0 0 0 0,0-1 0 0 0,0 0 0 0 0,0-1 0 0 0,0 0 0 0 0,18 0-1 0 0,-15-1-10 0 0,1-1-1 0 0,0 0 0 0 0,-1-2 0 0 0,1 0 0 0 0,0 0 1 0 0,-1-1-1 0 0,0-1 0 0 0,22-8 0 0 0,-30 9-59 0 0,0 0 0 0 0,1-1 0 0 0,-2 1 0 0 0,1-1 0 0 0,0-1 0 0 0,-1 1 0 0 0,0-1 0 0 0,0 0-1 0 0,0 0 1 0 0,6-9 0 0 0,-9 11-22 0 0,0 1-1 0 0,-1-1 0 0 0,1 0 0 0 0,-1 0 1 0 0,0 0-1 0 0,0 0 0 0 0,0 0 0 0 0,0 0 0 0 0,0 0 1 0 0,-1 0-1 0 0,1 0 0 0 0,-1 0 0 0 0,0 0 1 0 0,0-1-1 0 0,0 1 0 0 0,0 0 0 0 0,-1 0 1 0 0,1 0-1 0 0,-1 0 0 0 0,0 0 0 0 0,0 0 1 0 0,0 0-1 0 0,0 0 0 0 0,0 0 0 0 0,-1 0 1 0 0,-1-3-1 0 0,-6-5-24 0 0,0 0 1 0 0,0 0-1 0 0,-1 0 0 0 0,0 2 1 0 0,-1-1-1 0 0,0 1 1 0 0,-1 1-1 0 0,0 0 1 0 0,-15-8-1 0 0,-13-4-639 0 0,-69-24 0 0 0,66 29-343 0 0,-19-7-4585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26 592 0 0,'1'-2'234'0'0,"-1"1"0"0"0,1-1 0 0 0,0 1 0 0 0,-1-1 0 0 0,1 1-1 0 0,0-1 1 0 0,0 1 0 0 0,0-1 0 0 0,1 1 0 0 0,-1 0 0 0 0,0 0 0 0 0,0-1 0 0 0,1 1 0 0 0,-1 0 0 0 0,1 0-1 0 0,-1 0 1 0 0,1 1 0 0 0,2-2 0 0 0,-2 2 13 0 0,0 0 0 0 0,0 0 0 0 0,-1 0 0 0 0,1 0 0 0 0,0 1 0 0 0,0-1 0 0 0,-1 0-1 0 0,1 1 1 0 0,0 0 0 0 0,-1-1 0 0 0,1 1 0 0 0,0 0 0 0 0,-1 0 0 0 0,1 0 0 0 0,-1 0 0 0 0,1 0 0 0 0,-1 0-1 0 0,0 1 1 0 0,2 1 0 0 0,19 21 968 0 0,-2 1-1 0 0,0 1 1 0 0,-2 0-1 0 0,20 39 1 0 0,-31-53-876 0 0,52 93 1991 0 0,90 140 2083 0 0,-126-210-3683 0 0,-16-24-313 0 0,0 0 0 0 0,0 0-1 0 0,1-1 1 0 0,11 11 0 0 0,-18-21-356 0 0,0 1 1 0 0,0 0-1 0 0,0 0 1 0 0,0 0-1 0 0,0-1 0 0 0,0 1 1 0 0,0 0-1 0 0,0-1 1 0 0,0 1-1 0 0,0-1 0 0 0,0 0 1 0 0,0 1-1 0 0,0-1 1 0 0,1 0-1 0 0,-1 1 0 0 0,0-1 1 0 0,0 0-1 0 0,0 0 0 0 0,1 0 1 0 0,-1 0-1 0 0,0 0 1 0 0,0 0-1 0 0,2-1 0 0 0,-1 0 2 0 0,-1 0-1 0 0,1 0 0 0 0,0 0 1 0 0,0 0-1 0 0,0 0 0 0 0,0 0 1 0 0,-1-1-1 0 0,1 1 0 0 0,-1-1 1 0 0,1 1-1 0 0,-1-1 0 0 0,2-2 1 0 0,4-6 92 0 0,-1-1 1 0 0,-1 0-1 0 0,8-19 0 0 0,-8 20-34 0 0,79-209 1099 0 0,-49 130-400 0 0,25-106 0 0 0,-51 174-1573 0 0,-9 20 223 0 0,3 0-163 0 0,0 0 416 0 0,0 0 0 0 0,0 0-1 0 0,0 1 1 0 0,0-1 0 0 0,0 1-1 0 0,0 0 1 0 0,0 0 0 0 0,0 0-1 0 0,0 0 1 0 0,0 1 0 0 0,0-1-1 0 0,0 1 1 0 0,0 0-1 0 0,0 0 1 0 0,0 0 0 0 0,2 1-1 0 0,10 5-2819 0 0,24 15-1 0 0,-21-11 1259 0 0,19 10-1092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54 5681 0 0,'0'0'3148'0'0,"-13"6"2191"0"0,9-6-5012 0 0,0 0 0 0 0,-1 0 0 0 0,1 1 0 0 0,0 0 0 0 0,0-1-1 0 0,0 1 1 0 0,0 1 0 0 0,0-1 0 0 0,0 1 0 0 0,0-1 0 0 0,0 1 0 0 0,1 0 0 0 0,-1 1 0 0 0,1-1 0 0 0,-1 1 0 0 0,1-1 0 0 0,-3 4-1 0 0,-7 6 131 0 0,0 1-1 0 0,-20 26 0 0 0,29-33-389 0 0,-14 16 510 0 0,1 2 0 0 0,1 0-1 0 0,1 1 1 0 0,-18 41 0 0 0,31-58-399 0 0,-1-1 1 0 0,1 1 0 0 0,0-1-1 0 0,1 1 1 0 0,0 0-1 0 0,0 0 1 0 0,1-1 0 0 0,0 1-1 0 0,1 13 1 0 0,0-16-80 0 0,1 1 1 0 0,-1-1-1 0 0,1 1 0 0 0,0-1 1 0 0,0 0-1 0 0,1 1 1 0 0,0-1-1 0 0,0 0 1 0 0,0-1-1 0 0,0 1 0 0 0,1-1 1 0 0,0 1-1 0 0,0-1 1 0 0,7 7-1 0 0,0-4-16 0 0,-1 1-1 0 0,1-2 1 0 0,0 1-1 0 0,1-1 1 0 0,-1-1-1 0 0,1 0 1 0 0,0-1-1 0 0,1 0 1 0 0,-1-1-1 0 0,1 0 1 0 0,-1-1-1 0 0,1 0 1 0 0,0-1-1 0 0,0-1 1 0 0,0 0 0 0 0,18-2-1 0 0,-22 1-61 0 0,1-1-1 0 0,-1 0 1 0 0,-1 0-1 0 0,1 0 1 0 0,0-1 0 0 0,-1-1-1 0 0,1 1 1 0 0,-1-1-1 0 0,0-1 1 0 0,0 0 0 0 0,0 0-1 0 0,-1 0 1 0 0,0-1-1 0 0,0 0 1 0 0,0-1-1 0 0,-1 1 1 0 0,0-1 0 0 0,0 0-1 0 0,-1-1 1 0 0,0 1-1 0 0,0-1 1 0 0,-1 0 0 0 0,0-1-1 0 0,3-8 1 0 0,-3 7-3 0 0,-1 1 1 0 0,-1-2-1 0 0,0 1 1 0 0,0 0-1 0 0,-1 0 1 0 0,-1-1 0 0 0,1 1-1 0 0,-2 0 1 0 0,1-1-1 0 0,-2 1 1 0 0,-3-19-1 0 0,1 16 4 0 0,-1 1 0 0 0,1 0 0 0 0,-2 0 0 0 0,0 1 0 0 0,0-1 0 0 0,-1 1 0 0 0,0 1 0 0 0,-16-18 0 0 0,10 14-398 0 0,-1 1 1 0 0,-1 0 0 0 0,0 1-1 0 0,0 0 1 0 0,-2 2 0 0 0,1-1-1 0 0,-1 2 1 0 0,0 1-1 0 0,-1 0 1 0 0,0 1 0 0 0,-1 0-1 0 0,-33-6 1 0 0,-37 2-6908 0 0,35 8 4228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30 84 0 0,'-17'-29'5288'0'0,"13"29"-3595"0"0,4 0-1654 0 0,0 0 0 0 0,0 0 0 0 0,0-1-1 0 0,-1 1 1 0 0,1 0 0 0 0,0 0 0 0 0,0 0 0 0 0,0 0 0 0 0,0 0 0 0 0,-1 0 0 0 0,1 0 0 0 0,0 0 0 0 0,0 0 0 0 0,0 0 0 0 0,-1 0 0 0 0,1 0 0 0 0,0 0 0 0 0,0 0 0 0 0,0 0 0 0 0,-1 0 0 0 0,1 0 0 0 0,0 0 0 0 0,0 0 0 0 0,0 1-1 0 0,-1-1 1 0 0,1 0 0 0 0,0 0 0 0 0,0 0 0 0 0,0 0 0 0 0,0 0 0 0 0,-1 0 0 0 0,1 0 0 0 0,0 1 0 0 0,0-1 0 0 0,0 0 0 0 0,0 0 0 0 0,0 0 0 0 0,0 0 0 0 0,-1 1 0 0 0,1-1 0 0 0,0 0 0 0 0,0 0 0 0 0,0 0 0 0 0,0 1-1 0 0,-6 23 1042 0 0,2 0 0 0 0,1 1-1 0 0,0-1 1 0 0,2 28 0 0 0,8 105 1041 0 0,-6-133-1684 0 0,15 141 1714 0 0,37 169 1 0 0,20-13-51 0 0,-44-207-1486 0 0,28 134 1058 0 0,-55-239-1595 0 0,-1-1 0 0 0,0 1-1 0 0,-1-1 1 0 0,1 1-1 0 0,-2 0 1 0 0,1-1 0 0 0,-3 12-1 0 0,2-16-63 0 0,0-1 0 0 0,-1 1-1 0 0,1-1 1 0 0,0 1-1 0 0,-1-1 1 0 0,0 0-1 0 0,0 0 1 0 0,0 0 0 0 0,0 0-1 0 0,-1 0 1 0 0,1 0-1 0 0,-1-1 1 0 0,1 1 0 0 0,-1-1-1 0 0,0 1 1 0 0,0-1-1 0 0,0 0 1 0 0,-1 0 0 0 0,-3 1-1 0 0,-5 2-16 0 0,1 0 1 0 0,-1-2-1 0 0,0 1 0 0 0,0-2 1 0 0,-20 3-1 0 0,-63-1-18 0 0,65-4 27 0 0,-105 2-13 0 0,-346 11-59 0 0,467-12 66 0 0,6-1 12 0 0,0 0 0 0 0,1 1-1 0 0,-1 0 1 0 0,0 0-1 0 0,1 0 1 0 0,0 1-1 0 0,-1 0 1 0 0,1 1 0 0 0,-10 4-1 0 0,16-7-7 0 0,1 0 0 0 0,0 0 0 0 0,0 1 0 0 0,0-1 0 0 0,-1 0 1 0 0,1 0-1 0 0,0 0 0 0 0,0 0 0 0 0,0 0 0 0 0,0 1 0 0 0,-1-1 0 0 0,1 0 0 0 0,0 0 0 0 0,0 0 0 0 0,0 0 0 0 0,0 1 0 0 0,0-1 0 0 0,0 0 0 0 0,0 0 1 0 0,-1 0-1 0 0,1 1 0 0 0,0-1 0 0 0,0 0 0 0 0,0 0 0 0 0,0 0 0 0 0,0 1 0 0 0,0-1 0 0 0,0 0 0 0 0,0 0 0 0 0,0 0 0 0 0,0 1 0 0 0,0-1 0 0 0,0 0 1 0 0,0 0-1 0 0,0 1 0 0 0,1-1 0 0 0,-1 0 0 0 0,0 0 0 0 0,0 0 0 0 0,0 0 0 0 0,0 1 0 0 0,0-1 0 0 0,0 0 0 0 0,0 0 0 0 0,1 0 0 0 0,-1 0 0 0 0,0 1 1 0 0,0-1-1 0 0,0 0 0 0 0,0 0 0 0 0,1 0 0 0 0,12 7 132 0 0,-11-6-136 0 0,17 6 124 0 0,40 9-1 0 0,-42-12-92 0 0,430 80 552 0 0,-325-63-441 0 0,-7-1 14 0 0,224 42 291 0 0,-50 1 76 0 0,-243-51-445 0 0,1-2 72 0 0,0 3 1 0 0,0 2 0 0 0,60 28 0 0 0,-104-42-136 0 0,-1 0 0 0 0,1 1 0 0 0,-1-1 0 0 0,0 1-1 0 0,1 0 1 0 0,-1 0 0 0 0,0-1 0 0 0,0 1 0 0 0,0 1 0 0 0,-1-1-1 0 0,3 3 1 0 0,-4-5-9 0 0,0 1-1 0 0,1-1 0 0 0,-1 1 1 0 0,0-1-1 0 0,0 1 1 0 0,0 0-1 0 0,0-1 0 0 0,1 1 1 0 0,-1-1-1 0 0,0 1 1 0 0,0 0-1 0 0,0-1 0 0 0,0 1 1 0 0,-1-1-1 0 0,1 1 1 0 0,0 0-1 0 0,0-1 0 0 0,0 1 1 0 0,0-1-1 0 0,-1 1 1 0 0,1 0-1 0 0,-1 1 2 0 0,0-1 0 0 0,0 0 0 0 0,0 0 0 0 0,0 0 0 0 0,-1 0 0 0 0,1 0 1 0 0,0 0-1 0 0,0 0 0 0 0,-1-1 0 0 0,1 1 0 0 0,-1 0 0 0 0,-1 0 0 0 0,-14 4 18 0 0,0 0-1 0 0,0-1 1 0 0,-1-1 0 0 0,-28 2-1 0 0,14-2-2 0 0,-419 25 120 0 0,-70 9-64 0 0,493-34-80 0 0,17-2 1 0 0,0 0 1 0 0,-1 0-1 0 0,1 1 1 0 0,0 1-1 0 0,1 0 0 0 0,-1 0 1 0 0,-17 9-1 0 0,27-12 3 0 0,0 1-1 0 0,0-1 0 0 0,1 0 1 0 0,-1 1-1 0 0,0-1 1 0 0,1 1-1 0 0,-1-1 0 0 0,0 1 1 0 0,1 0-1 0 0,-1-1 1 0 0,1 1-1 0 0,-1 0 0 0 0,1-1 1 0 0,-1 1-1 0 0,1 0 1 0 0,0-1-1 0 0,-1 1 0 0 0,1 0 1 0 0,0 0-1 0 0,-1-1 1 0 0,1 1-1 0 0,0 0 0 0 0,0 0 1 0 0,0 0-1 0 0,0 1 1 0 0,0 0 1 0 0,1-1 0 0 0,-1 0 1 0 0,1 1-1 0 0,-1-1 1 0 0,1 0-1 0 0,0 0 0 0 0,-1 0 1 0 0,1 1-1 0 0,0-1 0 0 0,0 0 1 0 0,0 0-1 0 0,0 0 0 0 0,0 0 1 0 0,2 1-1 0 0,5 4 20 0 0,1-1-1 0 0,0 0 0 0 0,13 6 1 0 0,-17-8-15 0 0,104 47 201 0 0,-41-21 3 0 0,-1 4-1 0 0,74 49 1 0 0,-122-70-118 0 0,-1 1 0 0 0,-1 1 0 0 0,-1 1 0 0 0,0 0 0 0 0,-1 1 1 0 0,0 1-1 0 0,-1 0 0 0 0,-1 1 0 0 0,-1 0 0 0 0,-1 1 0 0 0,18 40 0 0 0,-19-31-60 0 0,-2 0 1 0 0,-1 1-1 0 0,-2 0 0 0 0,0 1 0 0 0,0 45 0 0 0,-12 150 94 0 0,-19 53-128 0 0,21-234 0 0 0,-33 713 0 0 0,47-469 0 0 0,-1-29 0 0 0,30 508 0 0 0,-4-516 0 0 0,-4-33 0 0 0,-29-213 1 0 0,2 24-77 0 0,0 29 0 0 0,-3-56-766 0 0,-17 6-9680 0 0,8-7 6880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19 114 436 0 0,'-1'1'317'0'0,"-17"9"9455"0"0,18-10-9623 0 0,21 5 948 0 0,0-1 1 0 0,0-2-1 0 0,1 0 1 0 0,-1-1-1 0 0,26-2 1 0 0,-7 0-209 0 0,768 14 5429 0 0,-422-6-5126 0 0,411-10 185 0 0,-123-54-221 0 0,-162-8 1148 0 0,-454 56-1265 0 0,-56 9-797 0 0,-2 0-275 0 0,0 0 0 0 0,0 0 0 0 0,0 0 1 0 0,1 0-1 0 0,-1 0 0 0 0,0 0 0 0 0,0 0 1 0 0,0 0-1 0 0,0 0 0 0 0,0-1 0 0 0,0 1 1 0 0,1 0-1 0 0,-1 0 0 0 0,0 0 1 0 0,0 0-1 0 0,0 0 0 0 0,0 0 0 0 0,0 0 1 0 0,0 0-1 0 0,0 0 0 0 0,0-1 0 0 0,0 1 1 0 0,0 0-1 0 0,1 0 0 0 0,-1 0 0 0 0,0 0 1 0 0,0 0-1 0 0,0 0 0 0 0,0-1 1 0 0,0 1-1 0 0,0 0 0 0 0,0 0 0 0 0,0 0 1 0 0,0 0-1 0 0,0 0 0 0 0,0-1 0 0 0,0 1 1 0 0,0 0-1 0 0,0 0 0 0 0,0 0 0 0 0,0 0 1 0 0,0 0-1 0 0,0 0 0 0 0,-1-1 0 0 0,1 1 1 0 0,0 0-1 0 0,0 0 0 0 0,0 0 1 0 0,0 0-1 0 0,0 0 0 0 0,0 0 0 0 0,0 0 1 0 0,0-1-1 0 0,0 1 0 0 0,0 0 0 0 0,-1 0 1 0 0,1 0-1 0 0,0 0 0 0 0,0 0 0 0 0,0 0 1 0 0,-4-3-530 0 0,-3-3 298 0 0,2-1-5732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55 940 380 0 0,'-43'-8'6586'0'0,"33"0"-3422"0"0,8 0 1138 0 0,10-9-3575 0 0,0-1 0 0 0,1 1-1 0 0,0 1 1 0 0,2 0 0 0 0,20-25 0 0 0,13-20 394 0 0,-15 12-373 0 0,-2 0 1 0 0,-2-2 0 0 0,30-88-1 0 0,-31 61 62 0 0,26-155 0 0 0,-46 197-243 0 0,0-54 0 0 0,-5 90-562 0 0,1 1 1 0 0,0-1 0 0 0,0 0 0 0 0,0 0-1 0 0,0 0 1 0 0,-1 0 0 0 0,1 0 0 0 0,0 0-1 0 0,0 1 1 0 0,0-1 0 0 0,-1 0 0 0 0,1 0-1 0 0,0 0 1 0 0,0 0 0 0 0,0 0 0 0 0,-1 0-1 0 0,1 0 1 0 0,0 0 0 0 0,0 0 0 0 0,0 0-1 0 0,-1 0 1 0 0,1 0 0 0 0,0 0 0 0 0,0 0-1 0 0,-1 0 1 0 0,1 0 0 0 0,0 0 0 0 0,0 0-1 0 0,0 0 1 0 0,-1 0 0 0 0,1 0 0 0 0,0-1-1 0 0,0 1 1 0 0,0 0 0 0 0,-1 0 0 0 0,1 0-1 0 0,0 0 1 0 0,0 0 0 0 0,0 0 0 0 0,0-1-1 0 0,0 1 1 0 0,-1 0 0 0 0,1 0 0 0 0,0 0-1 0 0,0-1 1 0 0,0 1 0 0 0,0 0 0 0 0,0 0-1 0 0,0 0 1 0 0,0-1 0 0 0,0 1 0 0 0,0 0-1 0 0,0 0 1 0 0,0 0 0 0 0,0-1 0 0 0,0 1-1 0 0,0 0 1 0 0,0 0 0 0 0,0-1 0 0 0,0 1-1 0 0,0 0 1 0 0,0 0 0 0 0,0-1 0 0 0,-10 14 87 0 0,8-8-75 0 0,-1 0 0 0 0,1 0-1 0 0,0 0 1 0 0,1 0 0 0 0,-1 0 0 0 0,0 10-1 0 0,-4 11 36 0 0,-17 68 165 0 0,3 2 1 0 0,5 1-1 0 0,-5 126 1 0 0,19-197-563 0 0,1 0-1 0 0,2 0 1 0 0,5 37 0 0 0,-6-62 222 0 0,-1 0-1 0 0,0 0 1 0 0,0 0 0 0 0,0-1 0 0 0,1 1-1 0 0,-1 0 1 0 0,0 0 0 0 0,1-1-1 0 0,-1 1 1 0 0,0 0 0 0 0,1-1 0 0 0,-1 1-1 0 0,1 0 1 0 0,-1-1 0 0 0,1 1-1 0 0,0 0 1 0 0,-1-1 0 0 0,1 1 0 0 0,0-1-1 0 0,-1 0 1 0 0,1 1 0 0 0,0-1-1 0 0,-1 1 1 0 0,1-1 0 0 0,0 0 0 0 0,0 1-1 0 0,1-1 1 0 0,24-1-7339 0 0,-26 1 7457 0 0,15-2-2551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97 120 0 0,'1'-5'567'0'0,"0"1"1"0"0,0 0-1 0 0,-1-1 0 0 0,1 1 1 0 0,-1 0-1 0 0,0-1 0 0 0,0 1 0 0 0,-1-1 1 0 0,0 1-1 0 0,1 0 0 0 0,-1 0 1 0 0,-4-9-1 0 0,4 11-289 0 0,0 0 0 0 0,-1 0 0 0 0,1 0 0 0 0,-1 0 0 0 0,0 0 0 0 0,1 0 0 0 0,-1 0 0 0 0,0 0 0 0 0,0 1 0 0 0,0-1 0 0 0,-1 1-1 0 0,1-1 1 0 0,0 1 0 0 0,0 0 0 0 0,-1 0 0 0 0,1 0 0 0 0,-1 0 0 0 0,1 1 0 0 0,-1-1 0 0 0,1 0 0 0 0,-1 1 0 0 0,1 0 0 0 0,-4 0 0 0 0,-3-1 110 0 0,-1 2 0 0 0,0-1 0 0 0,1 2 0 0 0,-1-1 0 0 0,1 1 0 0 0,-1 0 0 0 0,1 1 0 0 0,0 0 0 0 0,0 1 0 0 0,0 0 0 0 0,-10 6 0 0 0,-2 3 127 0 0,0 0 0 0 0,2 2 0 0 0,-23 20 1 0 0,30-24-271 0 0,0 1 0 0 0,1 0 0 0 0,1 1 0 0 0,0 0 0 0 0,1 1 0 0 0,0 0 0 0 0,1 0 0 0 0,1 1 0 0 0,0 0 0 0 0,1 0 0 0 0,0 1 1 0 0,-5 26-1 0 0,9-32-149 0 0,1-1 0 0 0,0 1 0 0 0,0 0 1 0 0,1-1-1 0 0,0 1 0 0 0,1 0 0 0 0,0-1 1 0 0,1 1-1 0 0,0 0 0 0 0,0-1 0 0 0,1 0 1 0 0,0 0-1 0 0,0 0 0 0 0,1 0 0 0 0,1 0 1 0 0,-1 0-1 0 0,1-1 0 0 0,1 0 0 0 0,0 0 1 0 0,0-1-1 0 0,0 0 0 0 0,12 11 0 0 0,-7-9-67 0 0,0-1-1 0 0,0 0 1 0 0,1-1-1 0 0,0-1 0 0 0,0 1 1 0 0,1-2-1 0 0,0 0 1 0 0,0 0-1 0 0,0-1 0 0 0,0-1 1 0 0,1 0-1 0 0,-1-1 1 0 0,1-1-1 0 0,0 0 0 0 0,-1 0 1 0 0,1-2-1 0 0,0 1 1 0 0,-1-2-1 0 0,27-6 0 0 0,-31 5-26 0 0,1-1-1 0 0,-2 0 1 0 0,1-1-1 0 0,-1 0 1 0 0,1-1-1 0 0,-1 1 1 0 0,-1-1-1 0 0,1-1 1 0 0,-1 0-1 0 0,0 0 1 0 0,-1 0-1 0 0,0-1 1 0 0,0 0-1 0 0,0 0 0 0 0,-1 0 1 0 0,0-1-1 0 0,-1 0 1 0 0,4-9-1 0 0,-2 4 20 0 0,-1 0-1 0 0,-1-1 0 0 0,0 1 1 0 0,-1-1-1 0 0,0 0 0 0 0,-1 0 1 0 0,-1 0-1 0 0,-1 0 0 0 0,0 0 1 0 0,0 0-1 0 0,-4-17 0 0 0,1 21 6 0 0,0 0 0 0 0,-1 0-1 0 0,0 1 1 0 0,-1-1-1 0 0,0 1 1 0 0,0 0 0 0 0,-1 0-1 0 0,-1 1 1 0 0,0-1-1 0 0,0 2 1 0 0,0-1-1 0 0,-1 1 1 0 0,-16-13 0 0 0,15 14-292 0 0,0 1 0 0 0,0 0 0 0 0,0 0 1 0 0,0 1-1 0 0,-1 0 0 0 0,0 1 1 0 0,0 0-1 0 0,0 0 0 0 0,0 1 0 0 0,-1 0 1 0 0,0 1-1 0 0,1 1 0 0 0,-1-1 1 0 0,-19 2-1 0 0,25 0-223 0 0,0 1-1 0 0,0-1 1 0 0,0 1 0 0 0,0 1-1 0 0,-5 1 1 0 0,-10 8-5842 0 0,13-7 3892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1 442 224 0 0,'87'72'8940'0'0,"38"42"-439"0"0,-104-95-7180 0 0,-13-12-640 0 0,-5-5-349 0 0,0 1 0 0 0,-1-1 0 0 0,1 1 0 0 0,0 0 1 0 0,-1 0-1 0 0,3 4 2344 0 0,-9-12-2402 0 0,-7-12-159 0 0,1 0 1 0 0,0-1-1 0 0,1 0 0 0 0,1-1 1 0 0,0 1-1 0 0,2-2 1 0 0,0 1-1 0 0,1-1 1 0 0,1 1-1 0 0,1-1 1 0 0,1 0-1 0 0,0-21 1 0 0,2 24-70 0 0,1 1 1 0 0,0 0-1 0 0,2-1 1 0 0,0 1 0 0 0,0 0-1 0 0,1 0 1 0 0,1 1-1 0 0,1-1 1 0 0,0 1-1 0 0,1 0 1 0 0,1 1 0 0 0,0 0-1 0 0,1 0 1 0 0,1 1-1 0 0,18-21 1 0 0,-12 18 45 0 0,0 1 0 0 0,1 1 0 0 0,1 0 0 0 0,0 2 0 0 0,1 0 0 0 0,36-17 0 0 0,-43 24-34 0 0,1 0 0 0 0,-1 0 0 0 0,1 1 0 0 0,0 1 0 0 0,0 0 0 0 0,0 1 0 0 0,0 1 0 0 0,0 0 0 0 0,0 0 0 0 0,0 2 0 0 0,1-1 0 0 0,22 5 0 0 0,-32-4-38 0 0,0 0 0 0 0,0 0 0 0 0,0 1 0 0 0,0-1 0 0 0,0 1-1 0 0,0 0 1 0 0,0 0 0 0 0,-1 0 0 0 0,1 1 0 0 0,-1-1 0 0 0,1 1 0 0 0,-1-1 0 0 0,0 1 0 0 0,0 0 0 0 0,-1 1 0 0 0,1-1 0 0 0,0 0 0 0 0,-1 1-1 0 0,0 0 1 0 0,0-1 0 0 0,0 1 0 0 0,0 0 0 0 0,-1 0 0 0 0,3 6 0 0 0,-3-1 13 0 0,0 0 1 0 0,0 0-1 0 0,-1 0 1 0 0,0 0-1 0 0,0 0 1 0 0,-1-1-1 0 0,0 1 1 0 0,0 0-1 0 0,-1 0 1 0 0,-6 14-1 0 0,-10 24 97 0 0,-3-1 0 0 0,-30 49 0 0 0,29-56-25 0 0,1 1 0 0 0,2 0 0 0 0,-16 53 1 0 0,33-88-85 0 0,1 1 0 0 0,0-1 0 0 0,0 1 0 0 0,0-1 0 0 0,1 1 0 0 0,0-1 0 0 0,0 1 0 0 0,1 10 0 0 0,0-13-5 0 0,0 1 0 0 0,0 0-1 0 0,1-1 1 0 0,-1 1-1 0 0,1-1 1 0 0,-1 0 0 0 0,1 1-1 0 0,0-1 1 0 0,1 0 0 0 0,-1 0-1 0 0,0 0 1 0 0,1-1 0 0 0,0 1-1 0 0,4 3 1 0 0,7 4 18 0 0,0-1 0 0 0,0-1 0 0 0,1 0-1 0 0,0-1 1 0 0,1-1 0 0 0,0 0 0 0 0,0-1 0 0 0,0-1 0 0 0,25 4 0 0 0,23 0 67 0 0,71 0 1 0 0,-117-8-81 0 0,140-3 267 0 0,-36-1-3567 0 0,-111 5 1232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31 460 0 0,'3'-6'709'0'0,"-3"5"-359"0"0,1-1 0 0 0,-1 0-1 0 0,1 1 1 0 0,0-1-1 0 0,0 1 1 0 0,0-1 0 0 0,0 1-1 0 0,0 0 1 0 0,0-1-1 0 0,0 1 1 0 0,0 0-1 0 0,0 0 1 0 0,1-1 0 0 0,-1 1-1 0 0,0 0 1 0 0,1 0-1 0 0,2-1 1 0 0,-3 2-233 0 0,0 1 0 0 0,0-1 0 0 0,-1 1-1 0 0,1-1 1 0 0,0 1 0 0 0,0 0 0 0 0,-1-1 0 0 0,1 1 0 0 0,0 0-1 0 0,-1-1 1 0 0,1 1 0 0 0,0 0 0 0 0,-1 0 0 0 0,1-1 0 0 0,-1 1-1 0 0,0 0 1 0 0,1 0 0 0 0,-1 0 0 0 0,0 0 0 0 0,1 0 0 0 0,-1 1 0 0 0,8 25 1028 0 0,-7-23-831 0 0,7 32 1346 0 0,5 68 0 0 0,-10-65-2028 0 0,12 51 1 0 0,-6-47-4953 0 0,-8-37 3816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 0 0,'0'0'15237'0'0,"2"2"-13558"0"0,3 2-1069 0 0,1-1 0 0 0,-1 0 1 0 0,0-1-1 0 0,1 1 0 0 0,0-1 1 0 0,-1 0-1 0 0,1-1 0 0 0,0 1 1 0 0,0-1-1 0 0,0 0 0 0 0,12-1 1 0 0,74-1 2814 0 0,-85 1-3275 0 0,330-38 4730 0 0,-321 35-6303 0 0,-12 2 457 0 0,0 0 0 0 0,0 0 1 0 0,0 0-1 0 0,0 1 0 0 0,0 0 0 0 0,0 0 0 0 0,0 0 0 0 0,5 1 0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4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14 174 236 0 0,'-2'-3'351'0'0,"0"0"-1"0"0,1 0 1 0 0,-1-1 0 0 0,1 1 0 0 0,0-1-1 0 0,0 1 1 0 0,0-1 0 0 0,0 1-1 0 0,0-1 1 0 0,1 1 0 0 0,0-1 0 0 0,-1 0-1 0 0,2 1 1 0 0,-1-1 0 0 0,0 0 0 0 0,2-5-1 0 0,-1 5-60 0 0,1 0 0 0 0,0 0-1 0 0,0 1 1 0 0,0-1-1 0 0,0 1 1 0 0,1 0 0 0 0,-1 0-1 0 0,1-1 1 0 0,0 2 0 0 0,-1-1-1 0 0,1 0 1 0 0,1 0-1 0 0,-1 1 1 0 0,0 0 0 0 0,7-3-1 0 0,9-5 213 0 0,0 1 1 0 0,1 2-1 0 0,0 0 0 0 0,1 1 0 0 0,-1 1 0 0 0,1 1 0 0 0,0 0 0 0 0,1 2 0 0 0,-1 0 1 0 0,0 2-1 0 0,0 0 0 0 0,37 6 0 0 0,-16 1-38 0 0,-1 1 0 0 0,0 2 1 0 0,-1 2-1 0 0,0 2 0 0 0,54 26 0 0 0,-66-25-61 0 0,0 0-1 0 0,-1 2 1 0 0,41 33-1 0 0,-54-38-228 0 0,0 0-1 0 0,-1 2 0 0 0,-1-1 1 0 0,0 1-1 0 0,-1 1 0 0 0,-1 0 1 0 0,13 24-1 0 0,-19-31-90 0 0,-1 1 1 0 0,1-1-1 0 0,-2 0 0 0 0,1 1 0 0 0,-1-1 1 0 0,0 1-1 0 0,-1 0 0 0 0,0 0 1 0 0,-1 0-1 0 0,0 0 0 0 0,0-1 0 0 0,0 1 1 0 0,-1 0-1 0 0,-1 0 0 0 0,0 0 0 0 0,-3 9 1 0 0,1-7-15 0 0,-1 1 0 0 0,0-1 1 0 0,-1 0-1 0 0,0-1 1 0 0,-1 1-1 0 0,0-1 0 0 0,-1-1 1 0 0,0 1-1 0 0,-1-1 1 0 0,-18 15-1 0 0,10-10 3 0 0,-2-1 0 0 0,0-1 0 0 0,0-1-1 0 0,-1 0 1 0 0,-1-2 0 0 0,1 0 0 0 0,-2-2 0 0 0,-36 10 0 0 0,25-11-7 0 0,-1-1-1 0 0,0-1 1 0 0,0-2 0 0 0,0-2 0 0 0,-35-3-1 0 0,41 1-223 0 0,-30-7 0 0 0,50 7-462 0 0,-1 0 0 0 0,1-1 0 0 0,0 0-1 0 0,-11-6 1 0 0,15 4-585 0 0,3 2-833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5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 0 0,'3'0'632'0'0,"1"0"0"0"0,0 0 0 0 0,-1 0 0 0 0,1 1 0 0 0,0 0 0 0 0,-1 0 0 0 0,1 0 0 0 0,-1 0 0 0 0,1 1 0 0 0,-1-1 0 0 0,1 1 0 0 0,-1 0 0 0 0,0 0 0 0 0,5 4 0 0 0,-3-2 31 0 0,-2 0-1 0 0,1 0 1 0 0,0 1 0 0 0,-1-1-1 0 0,0 1 1 0 0,0 0 0 0 0,0 0 0 0 0,3 10-1 0 0,1 7 1029 0 0,-1 1 1 0 0,-1-1-1 0 0,3 46 0 0 0,-4-40-147 0 0,7 20 340 0 0,-6-29-3535 0 0,-1-2-4295 0 0,3-14 247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5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57 692 0 0,'5'-39'5918'0'0,"-3"22"770"0"0,10 28-4706 0 0,-9-5-1643 0 0,0-1 0 0 0,-1 1-1 0 0,0-1 1 0 0,0 1 0 0 0,0 0-1 0 0,-1 0 1 0 0,0 0 0 0 0,0 0 0 0 0,0 9-1 0 0,0-2 106 0 0,7 125 2133 0 0,-7-84-3182 0 0,9 58 1 0 0,-3-92-1450 0 0,-1-9-3953 0 0,-4-5 3878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5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27 144 728 0 0,'-4'-6'1161'0'0,"-1"0"-1"0"0,1 0 1 0 0,0-1 0 0 0,-5-11-1 0 0,9 17-1041 0 0,0 0-1 0 0,0 0 1 0 0,-1 0-1 0 0,1 0 1 0 0,0 0-1 0 0,0 0 1 0 0,0 0-1 0 0,1 0 1 0 0,-1 0-1 0 0,0 0 1 0 0,0 0-1 0 0,1 0 1 0 0,-1 0-1 0 0,0 0 0 0 0,1 1 1 0 0,-1-1-1 0 0,1 0 1 0 0,-1 0-1 0 0,1 0 1 0 0,-1 0-1 0 0,2-1 1 0 0,-1 0 268 0 0,1-1-137 0 0,1 0 0 0 0,-1-1 0 0 0,1 1 0 0 0,-1 0 0 0 0,1 0 1 0 0,0 0-1 0 0,0 1 0 0 0,0-1 0 0 0,1 1 0 0 0,-1-1 0 0 0,1 1 0 0 0,-1 0 0 0 0,5-1 0 0 0,6-3 561 0 0,30-8-1 0 0,-42 13-740 0 0,20-4 488 0 0,-1 1 0 0 0,1 1 0 0 0,0 0 0 0 0,0 2 1 0 0,44 2-1 0 0,-34 3 13 0 0,1 1 0 0 0,-1 1 0 0 0,53 18 1 0 0,-31-4 54 0 0,51 25 0 0 0,-77-30-202 0 0,-1 0 0 0 0,0 2 0 0 0,45 36 0 0 0,-48-32-51 0 0,-1 2-1 0 0,0 1 0 0 0,31 43 0 0 0,-47-57-236 0 0,1 2 1 0 0,-2-1-1 0 0,1 1 0 0 0,-2 0 1 0 0,1 0-1 0 0,-2 0 0 0 0,0 1 1 0 0,0 0-1 0 0,-1 0 0 0 0,-1 0 0 0 0,2 22 1 0 0,-4-29-63 0 0,0 0-1 0 0,-1 1 1 0 0,0-1 0 0 0,0 0 0 0 0,-1 0-1 0 0,1 0 1 0 0,-1 0 0 0 0,-1 0 0 0 0,1-1-1 0 0,-1 1 1 0 0,0 0 0 0 0,-4 5 0 0 0,1-3-6 0 0,0-1 1 0 0,0 0 0 0 0,-1 0 0 0 0,0 0 0 0 0,-1-1 0 0 0,1 0 0 0 0,-11 6 0 0 0,-2-2 18 0 0,0 0 1 0 0,0 0 0 0 0,-1-2-1 0 0,0-1 1 0 0,0-1 0 0 0,-24 5-1 0 0,-7-3 43 0 0,0-2 0 0 0,-98-1 0 0 0,-104-22-1405 0 0,215 10-361 0 0,15-1-2723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5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83 928 0 0,'5'-5'799'0'0,"0"0"1"0"0,1 0-1 0 0,-1 0 0 0 0,1 1 1 0 0,0 0-1 0 0,0 0 1 0 0,1 1-1 0 0,-1 0 0 0 0,1 0 1 0 0,12-4-1 0 0,6-1 953 0 0,37-5 0 0 0,-27 7 366 0 0,66-2 0 0 0,-84 8-1581 0 0,0 1 0 0 0,0 0 0 0 0,-1 1 0 0 0,1 1 0 0 0,-1 0 1 0 0,18 7-1 0 0,-32-10-436 0 0,1 1 0 0 0,-1 0 1 0 0,1 0-1 0 0,-1 0 0 0 0,0 0 1 0 0,1 0-1 0 0,-1 1 1 0 0,0-1-1 0 0,0 1 0 0 0,0 0 1 0 0,0-1-1 0 0,0 1 0 0 0,0 0 1 0 0,-1 0-1 0 0,1 0 0 0 0,0 0 1 0 0,-1 0-1 0 0,0 1 1 0 0,1-1-1 0 0,-1 0 0 0 0,0 1 1 0 0,0-1-1 0 0,1 4 0 0 0,-2-2 8 0 0,0 1 0 0 0,-1-1 0 0 0,1 0 0 0 0,-1-1 0 0 0,1 1 0 0 0,-1 0 0 0 0,-1 0 0 0 0,1 0-1 0 0,0 0 1 0 0,-1-1 0 0 0,0 1 0 0 0,0 0 0 0 0,0-1 0 0 0,0 0 0 0 0,-5 6 0 0 0,-14 15 299 0 0,0-1 0 0 0,-2-1 0 0 0,-39 30 0 0 0,36-31 142 0 0,0 1 1 0 0,1 1-1 0 0,-24 31 0 0 0,48-53-515 0 0,0 0 0 0 0,0 0 0 0 0,0 0 1 0 0,1 0-1 0 0,-1 0 0 0 0,0 0 0 0 0,0 0 0 0 0,1 0 0 0 0,-1 0 0 0 0,1 0 0 0 0,-1 1 0 0 0,1-1 0 0 0,0 0 0 0 0,-1 0 0 0 0,1 1 0 0 0,0-1 0 0 0,0 0 0 0 0,0 1 0 0 0,0-1 0 0 0,0 0 0 0 0,0 0 0 0 0,0 1 0 0 0,1-1 0 0 0,-1 0 0 0 0,0 1 0 0 0,1-1 1 0 0,-1 0-1 0 0,0 0 0 0 0,1 0 0 0 0,0 0 0 0 0,-1 1 0 0 0,1-1 0 0 0,0 0 0 0 0,0 0 0 0 0,-1 0 0 0 0,1 0 0 0 0,0 0 0 0 0,0-1 0 0 0,0 1 0 0 0,0 0 0 0 0,0 0 0 0 0,0-1 0 0 0,0 1 0 0 0,1 0 0 0 0,-1-1 0 0 0,0 1 0 0 0,2 0 0 0 0,7 3 98 0 0,0-1 0 0 0,-1 0 0 0 0,1-1 0 0 0,19 3 0 0 0,11-2-101 0 0,0-1 0 0 0,0-2 0 0 0,0-2 0 0 0,0-1 0 0 0,60-14 0 0 0,-56 7-2260 0 0,-27 5-4987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5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1 276 0 0,'0'4'7976'0'0,"1"8"-3794"0"0,6 77-795 0 0,45 195 2261 0 0,-48-252-6881 0 0,-3-13-6090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5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20 205 784 0 0,'-3'-5'607'0'0,"0"-1"-1"0"0,0 0 0 0 0,1 0 1 0 0,0 0-1 0 0,1 0 1 0 0,-1 0-1 0 0,1-1 1 0 0,0 1-1 0 0,0-10 1 0 0,1 12-270 0 0,1 0 0 0 0,0 0 0 0 0,0 1 0 0 0,0-1 0 0 0,0 0 0 0 0,0 1 0 0 0,1-1 0 0 0,0 1 0 0 0,0-1 0 0 0,0 1 0 0 0,0 0 0 0 0,0 0 0 0 0,0 0 1 0 0,1 0-1 0 0,0 0 0 0 0,-1 1 0 0 0,5-4 0 0 0,4-2 139 0 0,0 0 0 0 0,1 1 0 0 0,-1 0 0 0 0,2 0 1 0 0,-1 2-1 0 0,1-1 0 0 0,-1 2 0 0 0,2 0 0 0 0,-1 0 0 0 0,0 1 1 0 0,24-2-1 0 0,-7 3 170 0 0,1 1-1 0 0,-1 1 1 0 0,0 2 0 0 0,38 7 0 0 0,-14 3 62 0 0,0 2 1 0 0,-1 3-1 0 0,70 32 1 0 0,-76-27-184 0 0,0 1-1 0 0,-2 3 1 0 0,65 49 0 0 0,-84-55-298 0 0,-1 2 1 0 0,-2 0-1 0 0,0 2 1 0 0,-1 1-1 0 0,-1 0 1 0 0,26 44-1 0 0,-41-60-165 0 0,-1-1 0 0 0,-1 1-1 0 0,0 1 1 0 0,0-1 0 0 0,-1 0 0 0 0,0 1 0 0 0,-1 0 0 0 0,0 0-1 0 0,0 0 1 0 0,0 13 0 0 0,-2-15-15 0 0,-1 0-1 0 0,0 0 1 0 0,0 0-1 0 0,-1 0 0 0 0,0 0 1 0 0,0 0-1 0 0,-1 0 1 0 0,0 0-1 0 0,-1-1 1 0 0,1 0-1 0 0,-1 0 1 0 0,-1 0-1 0 0,-5 7 1 0 0,0-2 6 0 0,-1 0 0 0 0,-1 0 1 0 0,0-1-1 0 0,0-1 0 0 0,-1 0 1 0 0,-1 0-1 0 0,0-2 0 0 0,0 0 1 0 0,0 0-1 0 0,-28 9 0 0 0,-14 2 134 0 0,-92 19 0 0 0,132-35-160 0 0,-57 11 116 0 0,-83 5 0 0 0,-75-7-113 0 0,192-11-93 0 0,-47-6-3063 0 0,80 3 2250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5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0 102 468 0 0,'2'-5'845'0'0,"0"1"1"0"0,1-1-1 0 0,-1 0 1 0 0,1 1-1 0 0,0-1 0 0 0,0 1 1 0 0,0 0-1 0 0,0 0 1 0 0,1 0-1 0 0,0 1 0 0 0,0-1 1 0 0,5-3-1 0 0,-1 2-85 0 0,0 0 0 0 0,0 1 0 0 0,0 0 0 0 0,1 1 0 0 0,-1 0 0 0 0,14-4 0 0 0,3 3 310 0 0,0 0 1 0 0,0 1-1 0 0,0 2 0 0 0,30 1 0 0 0,-41 1-560 0 0,1 1-1 0 0,-1 0 1 0 0,0 0-1 0 0,17 6 0 0 0,-27-7-350 0 0,1 1 1 0 0,-1-1-1 0 0,1 1 0 0 0,-1 0 0 0 0,1 0 0 0 0,-1 1 0 0 0,0-1 0 0 0,0 1 0 0 0,0 0 0 0 0,-1 0 1 0 0,1 0-1 0 0,-1 0 0 0 0,1 1 0 0 0,-1 0 0 0 0,0-1 0 0 0,3 6 0 0 0,-6-6-101 0 0,1-1 0 0 0,0 1 0 0 0,-1-1 0 0 0,1 1 0 0 0,-1-1 0 0 0,1 1 0 0 0,-1 0 0 0 0,0-1 0 0 0,0 1 0 0 0,-1 0-1 0 0,1-1 1 0 0,0 1 0 0 0,-1 0 0 0 0,0-1 0 0 0,1 1 0 0 0,-1-1 0 0 0,0 1 0 0 0,-1-1 0 0 0,1 0 0 0 0,0 1 0 0 0,0-1 0 0 0,-1 0 0 0 0,0 0 0 0 0,1 0 0 0 0,-1 0-1 0 0,-4 3 1 0 0,-5 6 79 0 0,0-2 0 0 0,-1 1 0 0 0,-18 10-1 0 0,23-15-48 0 0,-32 18 163 0 0,-17 12 123 0 0,55-35-368 0 0,0 1 0 0 0,0 0 0 0 0,1-1 0 0 0,-1 1 0 0 0,0 0-1 0 0,1-1 1 0 0,-1 1 0 0 0,0 0 0 0 0,1 0 0 0 0,-1-1-1 0 0,1 1 1 0 0,-1 0 0 0 0,1 0 0 0 0,0 0 0 0 0,-1 0 0 0 0,1 0-1 0 0,0 0 1 0 0,0-1 0 0 0,-1 1 0 0 0,1 0 0 0 0,0 0 0 0 0,0 0-1 0 0,0 0 1 0 0,0 0 0 0 0,0 0 0 0 0,0 0 0 0 0,1 0-1 0 0,-1 0 1 0 0,0 0 0 0 0,0 0 0 0 0,1 0 0 0 0,-1 0 0 0 0,1-1-1 0 0,-1 1 1 0 0,0 0 0 0 0,1 0 0 0 0,0 0 0 0 0,-1-1-1 0 0,1 1 1 0 0,-1 0 0 0 0,1-1 0 0 0,0 1 0 0 0,0 0 0 0 0,-1-1-1 0 0,1 1 1 0 0,0-1 0 0 0,1 1 0 0 0,5 5 6 0 0,1-1 0 0 0,0 0 1 0 0,15 6-1 0 0,-17-8 9 0 0,94 40 93 0 0,-63-29-52 0 0,-1 2 0 0 0,0 2 0 0 0,38 25 0 0 0,-71-41-35 0 0,0 0-1 0 0,0 0 1 0 0,-1 0 0 0 0,1 1 0 0 0,-1-1 0 0 0,1 1 0 0 0,-1 0-1 0 0,0 0 1 0 0,0 0 0 0 0,0 0 0 0 0,0 0 0 0 0,-1 0 0 0 0,2 4-1 0 0,-2-5 10 0 0,-1 0-1 0 0,0 0 0 0 0,1 0 1 0 0,-1 0-1 0 0,0-1 0 0 0,0 1 1 0 0,-1 0-1 0 0,1 0 1 0 0,0 0-1 0 0,0 0 0 0 0,-1-1 1 0 0,1 1-1 0 0,-1 0 0 0 0,0 0 1 0 0,0-1-1 0 0,1 1 0 0 0,-1 0 1 0 0,0-1-1 0 0,0 1 0 0 0,-1-1 1 0 0,1 1-1 0 0,0-1 0 0 0,0 0 1 0 0,-1 1-1 0 0,1-1 1 0 0,-1 0-1 0 0,-1 1 0 0 0,-6 4-6 0 0,-1 0-1 0 0,0 0 0 0 0,0-1 1 0 0,-1 0-1 0 0,1-1 0 0 0,-1-1 1 0 0,0 1-1 0 0,-11 1 1 0 0,-94 10 191 0 0,94-13-211 0 0,6 0-391 0 0,2 0-1361 0 0,-1-1 0 0 0,0 0 1 0 0,0-1-1 0 0,1 0 0 0 0,-1-1 1 0 0,-17-4-1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1:5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1151 109 652 0 0,'1'-2'369'0'0,"-1"1"-1"0"0,1-1 1 0 0,0 1 0 0 0,0-1-1 0 0,-1 1 1 0 0,1-1 0 0 0,-1 1-1 0 0,1-1 1 0 0,-1 0 0 0 0,0 1-1 0 0,1-1 1 0 0,-1 0 0 0 0,0 1-1 0 0,0-1 1 0 0,0 0 0 0 0,-1 1-1 0 0,0-4 1 0 0,1 3-153 0 0,-1 1 0 0 0,0-1 0 0 0,0 0 0 0 0,0 1 0 0 0,0-1 0 0 0,0 1 0 0 0,0-1 1 0 0,0 1-1 0 0,-1-1 0 0 0,1 1 0 0 0,-1 0 0 0 0,1 0 0 0 0,-3-2 0 0 0,-5-1 209 0 0,1-1 1 0 0,-1 1-1 0 0,-1 1 1 0 0,-17-5-1 0 0,22 7-138 0 0,-48-10 671 0 0,0 3 0 0 0,0 2-1 0 0,-97 2 1 0 0,61 5-399 0 0,0 4 0 0 0,0 4-1 0 0,1 4 1 0 0,1 4 0 0 0,-102 32-1 0 0,177-45-504 0 0,-51 21 191 0 0,58-23-207 0 0,0 0 1 0 0,1 1 0 0 0,-1-1 0 0 0,1 1 0 0 0,0 0 0 0 0,0 1 0 0 0,0-1-1 0 0,0 1 1 0 0,1-1 0 0 0,-6 8 0 0 0,9-10-23 0 0,-1 1 0 0 0,1-1 1 0 0,-1 1-1 0 0,1-1 0 0 0,0 1 0 0 0,-1-1 0 0 0,1 1 1 0 0,0-1-1 0 0,0 1 0 0 0,0-1 0 0 0,0 1 0 0 0,0-1 1 0 0,0 1-1 0 0,1-1 0 0 0,-1 1 0 0 0,0-1 1 0 0,1 1-1 0 0,-1-1 0 0 0,1 0 0 0 0,0 1 0 0 0,-1-1 1 0 0,1 0-1 0 0,0 1 0 0 0,0-1 0 0 0,0 0 0 0 0,0 0 1 0 0,0 0-1 0 0,0 0 0 0 0,0 1 0 0 0,0-2 1 0 0,0 1-1 0 0,2 1 0 0 0,6 5 40 0 0,0 0 1 0 0,0-1-1 0 0,13 6 0 0 0,-17-9-31 0 0,19 9 94 0 0,49 16 0 0 0,-54-21-92 0 0,322 105 353 0 0,-303-100-329 0 0,0-1-18 0 0,153 53 161 0 0,-161-52-147 0 0,-2 0-1 0 0,0 2 1 0 0,0 1 0 0 0,36 27 0 0 0,-59-38-37 0 0,-1-1-1 0 0,1 1 1 0 0,-1 0-1 0 0,0 0 1 0 0,-1 0 0 0 0,1 0-1 0 0,-1 1 1 0 0,0-1-1 0 0,0 1 1 0 0,0 0 0 0 0,4 10-1 0 0,-7-12 1 0 0,1 0 1 0 0,-1 0-1 0 0,1 0 1 0 0,-1 1-1 0 0,0-1 0 0 0,0 0 1 0 0,-1 0-1 0 0,1 0 0 0 0,-1 0 1 0 0,1 0-1 0 0,-1 0 0 0 0,0 0 1 0 0,0 0-1 0 0,0 0 0 0 0,-1-1 1 0 0,1 1-1 0 0,-1 0 0 0 0,0-1 1 0 0,1 1-1 0 0,-1-1 0 0 0,0 1 1 0 0,0-1-1 0 0,-5 4 0 0 0,-8 7 68 0 0,-1 0-1 0 0,0 0 1 0 0,-1-2-1 0 0,-1 0 1 0 0,0-1-1 0 0,0-1 0 0 0,-33 12 1 0 0,6-6 100 0 0,0-2 1 0 0,-61 10-1 0 0,41-13 27 0 0,-80 2-1 0 0,105-11-138 0 0,0-2-1 0 0,1-2 0 0 0,-52-10 1 0 0,88 13-105 0 0,-31-9-211 0 0,32 8 95 0 0,0 1-1 0 0,0-1 1 0 0,0 0-1 0 0,1 0 1 0 0,-1 0 0 0 0,0 0-1 0 0,0 0 1 0 0,1 0 0 0 0,-1-1-1 0 0,0 1 1 0 0,1-1-1 0 0,-1 1 1 0 0,-1-3 0 0 0,2 2-564 0 0,3 1 358 0 0,-1 0-1 0 0,1-1 1 0 0,-1 1 0 0 0,1 0-1 0 0,-1 0 1 0 0,1 0-1 0 0,0 0 1 0 0,-1 0 0 0 0,1 0-1 0 0,0 0 1 0 0,0 0 0 0 0,0 1-1 0 0,0-1 1 0 0,2 0-1 0 0,14-3-2333 0 0,8-2 388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16 280 0 0,'-9'-4'745'0'0,"1"1"0"0"0,-1 1 0 0 0,0 0-1 0 0,0 0 1 0 0,-15 0 0 0 0,21 1-453 0 0,-1 1 0 0 0,1 1 0 0 0,-1-1 0 0 0,1 0 0 0 0,0 1 0 0 0,-1 0-1 0 0,1 0 1 0 0,0 0 0 0 0,0 0 0 0 0,-1 0 0 0 0,1 1 0 0 0,0-1 0 0 0,0 1 0 0 0,0 0-1 0 0,1 0 1 0 0,-1 0 0 0 0,0 0 0 0 0,-3 4 0 0 0,1 1 113 0 0,-1 0 0 0 0,1 0 1 0 0,0 0-1 0 0,1 0 0 0 0,-1 1 0 0 0,2 0 1 0 0,-1-1-1 0 0,1 2 0 0 0,0-1 0 0 0,1 0 1 0 0,0 1-1 0 0,0-1 0 0 0,0 11 0 0 0,1-8-62 0 0,1 0-1 0 0,1 1 0 0 0,0-1 0 0 0,0 0 1 0 0,2 1-1 0 0,-1-1 0 0 0,1 0 1 0 0,1-1-1 0 0,5 14 0 0 0,0-6-30 0 0,1 0-1 0 0,0-1 0 0 0,1 0 1 0 0,1 0-1 0 0,1-1 0 0 0,1-1 1 0 0,0 0-1 0 0,0-1 0 0 0,2 0 1 0 0,32 22-1 0 0,-33-28-197 0 0,-1 0 1 0 0,2 0-1 0 0,-1-2 1 0 0,1 0-1 0 0,0 0 0 0 0,28 5 1 0 0,-36-10-166 0 0,1 1 1 0 0,-1-1-1 0 0,1-1 0 0 0,0 0 1 0 0,-1 0-1 0 0,1 0 0 0 0,-1-1 0 0 0,1 0 1 0 0,0-1-1 0 0,-1 0 0 0 0,0 0 1 0 0,1-1-1 0 0,-1 0 0 0 0,13-8 1 0 0,-18 9 28 0 0,0 0 1 0 0,0 0-1 0 0,0 0 1 0 0,0-1 0 0 0,-1 1-1 0 0,1-1 1 0 0,-1 0-1 0 0,0 0 1 0 0,0 0-1 0 0,0 0 1 0 0,0 0-1 0 0,-1 0 1 0 0,1 0 0 0 0,1-7-1 0 0,-1 3 5 0 0,-1 1-1 0 0,0 0 0 0 0,0-1 1 0 0,-1 1-1 0 0,0 0 0 0 0,0-1 1 0 0,-2-11-1 0 0,-1 1 12 0 0,-1 1-1 0 0,-1-1 1 0 0,-1 1 0 0 0,0 0-1 0 0,-11-20 1 0 0,3 12-335 0 0,0 2 0 0 0,-1 0 0 0 0,-1 0 0 0 0,-19-18 0 0 0,35 40 207 0 0,-1-1 0 0 0,1 1 0 0 0,0 0 1 0 0,-1 0-1 0 0,1 0 0 0 0,0-1 0 0 0,-1 1 0 0 0,1 0 0 0 0,0 0 0 0 0,-1-1 0 0 0,1 1 0 0 0,0 0 0 0 0,0-1 0 0 0,-1 1 0 0 0,1 0 0 0 0,0-1 0 0 0,0 1 0 0 0,0 0 1 0 0,-1-1-1 0 0,1 1 0 0 0,0 0 0 0 0,0-1 0 0 0,0 1 0 0 0,0-1 0 0 0,0 1 0 0 0,0 0 0 0 0,0-1 0 0 0,0 1 0 0 0,0-1 0 0 0,0 1 0 0 0,0 0 0 0 0,0-1 1 0 0,0 1-1 0 0,0-1 0 0 0,0 1 0 0 0,0 0 0 0 0,1-1 0 0 0,-1 1 0 0 0,0 0 0 0 0,0-1 0 0 0,0 1 0 0 0,1 0 0 0 0,-1-1 0 0 0,0 1 0 0 0,0 0 0 0 0,1-1 1 0 0,-1 1-1 0 0,0 0 0 0 0,1 0 0 0 0,-1-1 0 0 0,0 1 0 0 0,1 0 0 0 0,-1 0 0 0 0,0 0 0 0 0,1-1 0 0 0,-1 1 0 0 0,0 0 0 0 0,1 0 0 0 0,-1 0 0 0 0,1 0 1 0 0,-1 0-1 0 0,0 0 0 0 0,1 0 0 0 0,0-1-15 0 0,2 0-1897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6737 0 0,'-4'2'1278'0'0,"0"0"0"0"0,0 0 0 0 0,1 1 0 0 0,-1 0 1 0 0,0-1-1 0 0,1 1 0 0 0,0 0 0 0 0,-1 0 0 0 0,1 1 0 0 0,-4 5 1167 0 0,11-8-1114 0 0,4 5-991 0 0,-6-5-53 0 0,3 1 72 0 0,0-1 0 0 0,0 1 0 0 0,0-1 0 0 0,1 0 0 0 0,5 0 0 0 0,50-2 1564 0 0,-32-1-1259 0 0,104-4 2018 0 0,66-1-1560 0 0,-188 8-1795 0 0,10 5-11744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1 676 0 0,'0'0'6349'0'0,"3"4"-5071"0"0,7 11-166 0 0,0 2 0 0 0,-1 0-1 0 0,-1 0 1 0 0,8 21 0 0 0,21 79 1827 0 0,-23-71-1829 0 0,25 120 1921 0 0,-10-42-3456 0 0,-22-104-653 0 0,0-2-1049 0 0,-5-8-3729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9 214 592 0 0,'-1'-3'298'0'0,"-1"0"1"0"0,1 0-1 0 0,0 0 0 0 0,0-1 1 0 0,0 1-1 0 0,1 0 0 0 0,-1-1 1 0 0,1 1-1 0 0,-1-1 0 0 0,1 1 0 0 0,0 0 1 0 0,0-1-1 0 0,1 1 0 0 0,-1-1 1 0 0,1 1-1 0 0,1-6 0 0 0,0 4-4 0 0,1 1 0 0 0,-1-1 0 0 0,1 1-1 0 0,-1 0 1 0 0,1-1 0 0 0,0 1 0 0 0,1 1 0 0 0,-1-1-1 0 0,1 0 1 0 0,4-3 0 0 0,8-4 292 0 0,-1 1 0 0 0,1 0 0 0 0,1 2 0 0 0,0-1 0 0 0,17-5-1 0 0,-8 5-148 0 0,-1 1-1 0 0,1 1 0 0 0,0 2 0 0 0,1 0 0 0 0,-1 2 0 0 0,1 1 0 0 0,-1 0 0 0 0,1 3 0 0 0,0 0 0 0 0,0 1 0 0 0,-1 2 0 0 0,0 0 0 0 0,0 2 0 0 0,0 1 0 0 0,30 13 0 0 0,-48-17-276 0 0,0 1 0 0 0,0 0-1 0 0,-1 1 1 0 0,1 0 0 0 0,-1 0-1 0 0,-1 0 1 0 0,1 1 0 0 0,-1 0 0 0 0,0 0-1 0 0,6 8 1 0 0,-10-12-91 0 0,-1 1 1 0 0,1-1-1 0 0,0 1 0 0 0,-1 0 0 0 0,0-1 0 0 0,0 1 0 0 0,1 0 1 0 0,-2 0-1 0 0,1 0 0 0 0,0 0 0 0 0,0 0 0 0 0,-1 0 1 0 0,0 0-1 0 0,0 0 0 0 0,0 0 0 0 0,0 0 0 0 0,0 0 0 0 0,0 0 1 0 0,-1 0-1 0 0,0 0 0 0 0,1 0 0 0 0,-1 0 0 0 0,0 0 1 0 0,0 0-1 0 0,-1 0 0 0 0,1 0 0 0 0,-1-1 0 0 0,1 1 0 0 0,-1-1 1 0 0,-3 5-1 0 0,-1-1 38 0 0,0 1 0 0 0,-1-1 1 0 0,1 0-1 0 0,-1-1 0 0 0,-1 0 1 0 0,1 0-1 0 0,-1 0 0 0 0,1-1 1 0 0,-13 5-1 0 0,6-4 6 0 0,-1 0 0 0 0,1-1 0 0 0,-1-1 0 0 0,-29 3 0 0 0,5-5-653 0 0,1-2 0 0 0,0-1 0 0 0,-55-11 0 0 0,71 8 11 0 0,3 0-1371 0 0,6 4-4669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0 768 0 0,'-6'3'1101'0'0,"1"1"0"0"0,-1-1 0 0 0,0 1-1 0 0,1 0 1 0 0,0 0 0 0 0,0 0 0 0 0,-5 6 0 0 0,10-9-918 0 0,-1-1 0 0 0,1 1 0 0 0,-1-1 0 0 0,1 0 0 0 0,0 1 1 0 0,-1-1-1 0 0,1 1 0 0 0,0-1 0 0 0,-1 1 0 0 0,1-1 0 0 0,0 1 0 0 0,-1-1 0 0 0,1 1 0 0 0,0-1 1 0 0,0 1-1 0 0,0 0 0 0 0,0-1 0 0 0,-1 1 0 0 0,1-1 0 0 0,0 1 0 0 0,0-1 0 0 0,0 1 0 0 0,0 0 1 0 0,0-1-1 0 0,1 1 0 0 0,-1-1 0 0 0,0 1 0 0 0,0 0 0 0 0,0-1 0 0 0,0 1 0 0 0,1-1 1 0 0,-1 1-1 0 0,0-1 0 0 0,0 1 0 0 0,1-1 0 0 0,-1 1 0 0 0,0-1 0 0 0,1 1 0 0 0,0 0 73 0 0,0 0 0 0 0,0-1 0 0 0,0 1 0 0 0,0 0 0 0 0,1-1 0 0 0,-1 1 0 0 0,0-1 0 0 0,0 0 0 0 0,0 1 0 0 0,0-1 0 0 0,1 0 1 0 0,-1 0-1 0 0,0 0 0 0 0,0 1 0 0 0,0-1 0 0 0,1-1 0 0 0,1 1 0 0 0,-1 0 258 0 0,-1-1-39 0 0,-1 1-412 0 0,1 0 0 0 0,-1-1 0 0 0,1 1 0 0 0,-1 0 0 0 0,1 0 0 0 0,-1-1-1 0 0,0 1 1 0 0,1 0 0 0 0,-1-1 0 0 0,0 1 0 0 0,1 0 0 0 0,-1-1 0 0 0,0 1 0 0 0,1-1 0 0 0,-1 1 0 0 0,0 0 0 0 0,0-1 0 0 0,1 1 0 0 0,-1-1 0 0 0,0 1 0 0 0,0-1 0 0 0,0 1 0 0 0,0-1 0 0 0,0 1 0 0 0,1-1 0 0 0,-1 1 0 0 0,0-1 0 0 0,0 1 0 0 0,0-1 0 0 0,-1 0 0 0 0,0-1-25 0 0,-1 1 1 0 0,0-1 0 0 0,1 1 0 0 0,-1-1 0 0 0,0 1 0 0 0,0 0 0 0 0,0 0 0 0 0,0 0 0 0 0,0 0 0 0 0,0 0 0 0 0,0 0-1 0 0,-1 0 1 0 0,1 1 0 0 0,0-1 0 0 0,0 1 0 0 0,-4 0 0 0 0,4 0-197 0 0,1 0 0 0 0,-1 0 0 0 0,0 0 0 0 0,1 0 0 0 0,-1 0 0 0 0,0 1 0 0 0,1-1 0 0 0,-1 1 0 0 0,1-1 0 0 0,-1 1 0 0 0,1 0 0 0 0,-1-1 0 0 0,1 1 0 0 0,-1 0 0 0 0,-1 2 0 0 0,15 6-4351 0 0,-10-8 4104 0 0,0 0 0 0 0,0 1-1 0 0,1-1 1 0 0,-1 0 0 0 0,0 0 0 0 0,0 0-1 0 0,1 0 1 0 0,-1 0 0 0 0,5 0-1 0 0,16 3-1966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40 872 0 0,'1'-2'545'0'0,"0"-1"0"0"0,0 0 0 0 0,0 0 1 0 0,0 0-1 0 0,0 1 0 0 0,1-1 0 0 0,-1 0 0 0 0,1 1 0 0 0,0 0 0 0 0,0-1 0 0 0,0 1 1 0 0,3-3-1 0 0,-4 5-358 0 0,0-1 0 0 0,0 1 0 0 0,0-1 0 0 0,0 1 0 0 0,0 0 0 0 0,0-1 0 0 0,0 1 0 0 0,0 0 0 0 0,0 0 0 0 0,0 0 0 0 0,1 0 0 0 0,-1 0 1 0 0,0 0-1 0 0,0 0 0 0 0,0 0 0 0 0,0 0 0 0 0,0 1 0 0 0,0-1 0 0 0,0 0 0 0 0,0 1 0 0 0,0-1 0 0 0,0 1 0 0 0,0-1 0 0 0,0 1 0 0 0,0-1 0 0 0,0 1 0 0 0,0 0 0 0 0,0 0 1 0 0,0-1-1 0 0,0 1 0 0 0,-1 0 0 0 0,1 0 0 0 0,0 0 0 0 0,-1 0 0 0 0,1 0 0 0 0,0 1 0 0 0,13 18 727 0 0,-2 0-1 0 0,0 1 1 0 0,-1 0-1 0 0,-1 1 1 0 0,-1 0-1 0 0,8 32 1 0 0,14 33-58 0 0,-14-39-2352 0 0,-11-26-842 0 0,2-1-3525 0 0,-5-15 3730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29 180 112 0 0,'-4'-6'586'0'0,"0"1"0"0"0,1-1 0 0 0,0-1 0 0 0,0 1 0 0 0,0 0 0 0 0,1-1 0 0 0,0 0 0 0 0,-3-12 0 0 0,5 16-345 0 0,1 0 0 0 0,-1 0 0 0 0,0 0 1 0 0,1 1-1 0 0,-1-1 0 0 0,1 0 0 0 0,0 0 0 0 0,0 0 0 0 0,0 1 0 0 0,0-1 0 0 0,0 1 0 0 0,1-1 0 0 0,-1 1 0 0 0,1-1 0 0 0,0 1 1 0 0,-1 0-1 0 0,1-1 0 0 0,0 1 0 0 0,1 0 0 0 0,-1 1 0 0 0,0-1 0 0 0,0 0 0 0 0,1 1 0 0 0,-1-1 0 0 0,4-1 0 0 0,8-4 299 0 0,-1 0 1 0 0,1 1-1 0 0,0 1 0 0 0,1 0 0 0 0,-1 1 0 0 0,21-3 0 0 0,-8 3 369 0 0,0 2-1 0 0,52 1 1 0 0,-21 6 27 0 0,0 3 0 0 0,73 19 0 0 0,-86-15-332 0 0,-2 1 1 0 0,0 2 0 0 0,57 29 0 0 0,-70-28-146 0 0,0 2 1 0 0,-1 0-1 0 0,-2 2 1 0 0,50 46-1 0 0,-69-58-330 0 0,-1-1 1 0 0,0 1-1 0 0,-1 0 0 0 0,0 0 0 0 0,0 1 1 0 0,0 0-1 0 0,-2 0 0 0 0,1 1 0 0 0,4 11 1 0 0,-8-16-68 0 0,0 0 0 0 0,0-1 0 0 0,0 1 0 0 0,0 0 0 0 0,-1-1 0 0 0,0 1 1 0 0,0 0-1 0 0,0 0 0 0 0,0-1 0 0 0,-1 1 0 0 0,0 0 0 0 0,0-1 1 0 0,0 1-1 0 0,-1-1 0 0 0,0 1 0 0 0,1-1 0 0 0,-1 0 0 0 0,-1 1 1 0 0,1-1-1 0 0,-1 0 0 0 0,1-1 0 0 0,-8 8 0 0 0,1-2 9 0 0,0 0 0 0 0,-1 0 1 0 0,0-1-1 0 0,-1 0 0 0 0,0-1 0 0 0,0-1 0 0 0,-23 11 0 0 0,14-9 5 0 0,-1-1-1 0 0,0-1 1 0 0,0-1-1 0 0,-26 3 1 0 0,-5-4 39 0 0,0-1 0 0 0,0-3 0 0 0,-60-8-1 0 0,-211-50 236 0 0,247 42-323 0 0,39 5-716 0 0,35 10 277 0 0,2 1 381 0 0,0 0 0 0 0,0 0-1 0 0,0 0 1 0 0,0 0 0 0 0,1 0 0 0 0,-1 0 0 0 0,0 0 0 0 0,0 0 0 0 0,0 1 0 0 0,0-1 0 0 0,0 0 0 0 0,0 0 0 0 0,0 0 0 0 0,1 0 0 0 0,-1 0 0 0 0,0 0 0 0 0,0 0 0 0 0,0 0 0 0 0,0 0 0 0 0,0 0-1 0 0,0 0 1 0 0,0-1 0 0 0,1 1 0 0 0,-1 0 0 0 0,0 0 0 0 0,0 0 0 0 0,0 0 0 0 0,0 0 0 0 0,0 0 0 0 0,0 0 0 0 0,0 0 0 0 0,0 0 0 0 0,1 0 0 0 0,-1 0 0 0 0,0 0 0 0 0,0 0 0 0 0,0-1-1 0 0,0 1 1 0 0,0 0 0 0 0,0 0 0 0 0,0 0 0 0 0,0 0 0 0 0,0 0 0 0 0,0 0 0 0 0,0 0 0 0 0,0 0 0 0 0,0-1 0 0 0,0 1 0 0 0,0 0 0 0 0,0 0 0 0 0,0 0 0 0 0,0 0 0 0 0,0 0 0 0 0,0 0-1 0 0,0 0 1 0 0,0-1 0 0 0,0 1 0 0 0,0 0 0 0 0,0 0 0 0 0,0 0 0 0 0,0 0 0 0 0,0 0 0 0 0,0 0 0 0 0,0 0 0 0 0,0-1 0 0 0,0 1 0 0 0,131 8-5318 0 0,-20 0-634 0 0,-51-6 3296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26 612 0 0,'-14'-25'16104'0'0,"104"327"-4820"0"0,-61-213-9187 0 0,-25-76-2219 0 0,9 25 240 0 0,-12-36-791 0 0,0-1-1 0 0,-1 1 1 0 0,1-1 0 0 0,0 0 0 0 0,0 1 0 0 0,0-1 0 0 0,0 0 0 0 0,1 1 0 0 0,-1-1 0 0 0,0 0-1 0 0,2 1 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52 0 0,'-18'5'1811'0'0,"1"0"0"0"0,0 0 0 0 0,-1 2 0 0 0,-28 15 1 0 0,19-9-490 0 0,-206 86 5625 0 0,223-97-8121 0 0,25-13-6636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30 364 0 0,'2'-3'421'0'0,"1"1"0"0"0,-1-1 1 0 0,1 1-1 0 0,-1 0 0 0 0,1 0 0 0 0,0 0 1 0 0,0 0-1 0 0,0 0 0 0 0,0 1 0 0 0,0-1 1 0 0,0 1-1 0 0,0 0 0 0 0,0 0 0 0 0,0 0 0 0 0,1 0 1 0 0,-1 1-1 0 0,5-1 0 0 0,-3 1 86 0 0,1 0-1 0 0,-1 1 0 0 0,1-1 1 0 0,-1 1-1 0 0,1 1 1 0 0,-1-1-1 0 0,1 1 1 0 0,-1 0-1 0 0,9 4 1 0 0,-1 2 144 0 0,-1-1 0 0 0,0 2 0 0 0,0 0 1 0 0,0 0-1 0 0,-1 1 0 0 0,-1 1 1 0 0,11 11-1 0 0,-7-4-1 0 0,0 1 0 0 0,-2 0 0 0 0,14 26 0 0 0,-21-34-1018 0 0,-1-1 0 0 0,0 1 0 0 0,0 0 0 0 0,3 22 0 0 0,-5-26-236 0 0,0 6-720 0 0,-3-4-3577 0 0,0 1 2818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4 102 544 0 0,'-1'-3'402'0'0,"0"-1"0"0"0,0 1 0 0 0,1-1 0 0 0,-1 1 0 0 0,1-1 0 0 0,0 1 0 0 0,0-1 0 0 0,1 1 0 0 0,-1-1 0 0 0,1 1 0 0 0,1-6 0 0 0,-1 6-112 0 0,1 1 0 0 0,-1-1-1 0 0,0 1 1 0 0,1 0 0 0 0,0 0 0 0 0,-1 0 0 0 0,1 0 0 0 0,0 0 0 0 0,0 0 0 0 0,0 1-1 0 0,0-1 1 0 0,1 0 0 0 0,-1 1 0 0 0,0 0 0 0 0,1-1 0 0 0,2 0 0 0 0,8-3 351 0 0,0 1 0 0 0,0 0 1 0 0,1 1-1 0 0,-1 1 0 0 0,0 0 1 0 0,1 1-1 0 0,26 0 0 0 0,3 4 617 0 0,51 9 0 0 0,67 28 609 0 0,-145-35-1718 0 0,34 10 777 0 0,0 3 0 0 0,83 42 0 0 0,-105-45-474 0 0,-1 2-1 0 0,-1 1 1 0 0,0 1 0 0 0,-1 1-1 0 0,37 39 1 0 0,-53-49-269 0 0,0 0 0 0 0,-1 1 0 0 0,0 1 0 0 0,0-1 0 0 0,-2 1 0 0 0,8 16 0 0 0,-12-23-100 0 0,0-1-1 0 0,-1 1 1 0 0,1 0 0 0 0,-1 0 0 0 0,0 0-1 0 0,0 0 1 0 0,-1 0 0 0 0,0 0 0 0 0,1 0-1 0 0,-2 0 1 0 0,1 0 0 0 0,-1 0 0 0 0,1 0-1 0 0,-1 0 1 0 0,-1 0 0 0 0,1-1 0 0 0,-1 1-1 0 0,0 0 1 0 0,0-1 0 0 0,-4 8 0 0 0,-4 1 43 0 0,0-1 0 0 0,0-1 0 0 0,-2 0 1 0 0,1 0-1 0 0,-1-1 0 0 0,-1 0 1 0 0,0-1-1 0 0,0-1 0 0 0,-1 0 1 0 0,0-1-1 0 0,0 0 0 0 0,-19 5 0 0 0,-20 6 213 0 0,0-4 0 0 0,-64 11 1 0 0,-112 6 569 0 0,182-28-812 0 0,0-2 1 0 0,-89-9-1 0 0,129 7-408 0 0,1 0 1 0 0,-1 0-1 0 0,1-1 1 0 0,-1 0-1 0 0,1 0 1 0 0,0 0-1 0 0,-8-5 1 0 0,13 6 197 0 0,1 1 0 0 0,0 0 0 0 0,0 0 0 0 0,-1 0 0 0 0,1-1 0 0 0,0 1 0 0 0,0 0 1 0 0,0 0-1 0 0,-1-1 0 0 0,1 1 0 0 0,0 0 0 0 0,0 0 0 0 0,0-1 0 0 0,0 1 0 0 0,0 0 0 0 0,0 0 0 0 0,0-1 1 0 0,-1 1-1 0 0,1 0 0 0 0,0-1 0 0 0,0 1 0 0 0,0 0 0 0 0,0-1 0 0 0,0 1 0 0 0,0 0 0 0 0,1 0 1 0 0,-1-1-1 0 0,0 1 0 0 0,0 0 0 0 0,0-1 0 0 0,0 1 0 0 0,0 0 0 0 0,0 0 0 0 0,0-1 0 0 0,1 1 0 0 0,-1 0 1 0 0,0 0-1 0 0,0-1 0 0 0,0 1 0 0 0,1 0 0 0 0,-1 0 0 0 0,0-1 0 0 0,0 1 0 0 0,0 0 0 0 0,1 0 0 0 0,-1 0 1 0 0,0 0-1 0 0,1-1 0 0 0,-1 1 0 0 0,16-8-4123 0 0,-15 7 4349 0 0,23-9-3460 0 0,3 0 482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0 148 496 0 0,'3'-7'445'0'0,"0"0"1"0"0,1 0-1 0 0,0 0 0 0 0,0 1 1 0 0,0-1-1 0 0,1 1 0 0 0,0 0 1 0 0,0 0-1 0 0,1 1 0 0 0,0 0 0 0 0,-1 0 1 0 0,2 0-1 0 0,-1 0 0 0 0,1 1 1 0 0,-1 0-1 0 0,1 0 0 0 0,13-4 1 0 0,4-1 720 0 0,1 1 0 0 0,-1 1 0 0 0,52-7 1 0 0,-53 11-202 0 0,0 1 0 0 0,0 1 0 0 0,26 2 0 0 0,-41 0-653 0 0,1 0 0 0 0,-1 0 0 0 0,1 1 0 0 0,-1 0-1 0 0,0 0 1 0 0,1 1 0 0 0,-1 0 0 0 0,0 0 0 0 0,-1 1 0 0 0,1 0-1 0 0,9 7 1 0 0,-15-9-223 0 0,0-1 0 0 0,0 1 0 0 0,-1 0 0 0 0,1 0 0 0 0,-1 0 0 0 0,0 0 0 0 0,1 0 1 0 0,-1 0-1 0 0,0 0 0 0 0,0 0 0 0 0,0 0 0 0 0,-1 1 0 0 0,1-1 0 0 0,0 0 0 0 0,-1 1 0 0 0,1-1 0 0 0,-1 0 0 0 0,0 1 0 0 0,0-1 0 0 0,0 1 0 0 0,0-1 0 0 0,0 0 0 0 0,-1 1 0 0 0,1-1 0 0 0,-1 0 0 0 0,0 1 0 0 0,1-1 0 0 0,-1 0 0 0 0,0 1 0 0 0,0-1 0 0 0,-2 2 0 0 0,-4 9 150 0 0,0-1 1 0 0,-1-1-1 0 0,0 0 0 0 0,-11 11 0 0 0,15-16-139 0 0,-23 22 602 0 0,-38 32 0 0 0,42-40-209 0 0,1 0-1 0 0,1 1 1 0 0,-30 39 0 0 0,50-58-441 0 0,-1 0 0 0 0,1 0 1 0 0,0 0-1 0 0,0 0 0 0 0,0 0 1 0 0,0 0-1 0 0,0 1 0 0 0,0-1 0 0 0,0 0 1 0 0,1 0-1 0 0,-1 1 0 0 0,1-1 1 0 0,0 1-1 0 0,0-1 0 0 0,0 0 1 0 0,0 1-1 0 0,0-1 0 0 0,0 0 1 0 0,0 1-1 0 0,1-1 0 0 0,1 4 1 0 0,-1-3-7 0 0,1 0 0 0 0,0 0 1 0 0,0 0-1 0 0,0-1 0 0 0,0 1 1 0 0,0-1-1 0 0,1 0 1 0 0,-1 1-1 0 0,1-1 0 0 0,-1 0 1 0 0,1 0-1 0 0,0-1 0 0 0,0 1 1 0 0,0 0-1 0 0,3 0 0 0 0,13 6 50 0 0,0-2 0 0 0,1 0 0 0 0,0-2-1 0 0,-1 0 1 0 0,1-1 0 0 0,30 1 0 0 0,124-8-1860 0 0,-155 3 1183 0 0,7 1-733 0 0,-5 0-1964 0 0,-4-2-4073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0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0 288 340 0 0,'1'1'353'0'0,"-1"1"-1"0"0,1-1 1 0 0,0 0-1 0 0,-1 1 1 0 0,1-1-1 0 0,0 0 1 0 0,0 0 0 0 0,0 1-1 0 0,0-1 1 0 0,0 0-1 0 0,0 0 1 0 0,0 0 0 0 0,0 0-1 0 0,0 0 1 0 0,0-1-1 0 0,0 1 1 0 0,1 0-1 0 0,-1 0 1 0 0,0-1 0 0 0,3 2-1 0 0,36 13 3635 0 0,-31-12-3225 0 0,120 53 6327 0 0,-104-46-5314 0 0,-24-10-1542 0 0,1-1 165 0 0,-2 1-375 0 0,1 0-1 0 0,-1 0 1 0 0,1-1-1 0 0,-1 1 1 0 0,1 0-1 0 0,-1 0 1 0 0,1-1-1 0 0,-1 1 0 0 0,1 0 1 0 0,-1-1-1 0 0,0 1 1 0 0,1-1-1 0 0,-1 1 1 0 0,0 0-1 0 0,1-1 1 0 0,-1 1-1 0 0,0-1 0 0 0,1 1 1 0 0,-1-1-1 0 0,0 1 1 0 0,0-1-1 0 0,0 1 1 0 0,1-1-1 0 0,-1 0 1 0 0,0 0-1 0 0,-1-11 74 0 0,-1 0 1 0 0,0 1-1 0 0,-1-1 1 0 0,0 0-1 0 0,0 1 1 0 0,-8-15-1 0 0,6 12-48 0 0,0 0 1 0 0,0-1-1 0 0,-3-19 1 0 0,8 29-39 0 0,-1 0-1 0 0,1-1 1 0 0,0 1 0 0 0,0 0 0 0 0,1 0 0 0 0,-1 0-1 0 0,1-1 1 0 0,0 1 0 0 0,1 0 0 0 0,-1 0 0 0 0,1 0 0 0 0,0 1-1 0 0,5-9 1 0 0,-1 2 37 0 0,1 1 0 0 0,0 0 1 0 0,1 1-1 0 0,0 0 0 0 0,0 0 0 0 0,1 0 0 0 0,0 1 0 0 0,1 1 0 0 0,0-1 0 0 0,0 2 1 0 0,0-1-1 0 0,1 1 0 0 0,0 1 0 0 0,0 0 0 0 0,17-5 0 0 0,-26 10-27 0 0,0-1 0 0 0,0 1 1 0 0,0 0-1 0 0,0 0 0 0 0,-1 0 0 0 0,1 0 0 0 0,0 0 0 0 0,0 1 0 0 0,0-1 0 0 0,0 0 0 0 0,-1 1 1 0 0,1-1-1 0 0,0 1 0 0 0,0 0 0 0 0,-1 0 0 0 0,1-1 0 0 0,-1 1 0 0 0,1 0 0 0 0,-1 1 0 0 0,1-1 1 0 0,-1 0-1 0 0,1 0 0 0 0,-1 0 0 0 0,0 1 0 0 0,0-1 0 0 0,0 1 0 0 0,1-1 0 0 0,-2 1 0 0 0,1 0 0 0 0,0-1 1 0 0,0 1-1 0 0,0 0 0 0 0,-1-1 0 0 0,1 1 0 0 0,0 3 0 0 0,2 8 77 0 0,0 0 0 0 0,-2 0-1 0 0,1 0 1 0 0,-1 14 0 0 0,0-11-63 0 0,0 4 51 0 0,0 0-1 0 0,2 0 1 0 0,8 33-1 0 0,-9-47-66 0 0,0 0 0 0 0,1 0 1 0 0,-1-1-1 0 0,1 1 0 0 0,0-1 0 0 0,0 0 0 0 0,1 0 1 0 0,0 0-1 0 0,-1 0 0 0 0,2 0 0 0 0,-1-1 1 0 0,0 0-1 0 0,1 0 0 0 0,0 0 0 0 0,0 0 1 0 0,7 3-1 0 0,0-2 32 0 0,1 0 1 0 0,-1 0-1 0 0,1-1 1 0 0,0-1-1 0 0,0 0 1 0 0,0-1 0 0 0,1 0-1 0 0,-1-1 1 0 0,0-1-1 0 0,16-1 1 0 0,-16-1-158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0 438 464 0 0,'0'-1'143'0'0,"0"0"0"0"0,0 0 0 0 0,1 0 1 0 0,-1 0-1 0 0,0 0 0 0 0,0 0 0 0 0,1 0 0 0 0,-1 0 0 0 0,0 0 0 0 0,1 0 1 0 0,-1 0-1 0 0,1 0 0 0 0,-1 0 0 0 0,1 0 0 0 0,-1 1 0 0 0,1-1 0 0 0,0 0 1 0 0,0 0-1 0 0,-1 1 0 0 0,1-1 0 0 0,0 0 0 0 0,0 1 0 0 0,0-1 0 0 0,0 1 1 0 0,-1-1-1 0 0,1 1 0 0 0,0-1 0 0 0,0 1 0 0 0,1-1 0 0 0,1 1 93 0 0,-1 0 0 0 0,0 1 0 0 0,1-1 0 0 0,-1 0 1 0 0,0 1-1 0 0,0-1 0 0 0,1 1 0 0 0,-1-1 0 0 0,0 1 0 0 0,0 0 0 0 0,0 0 0 0 0,3 2 0 0 0,6 3 496 0 0,-1 1 0 0 0,0 1-1 0 0,15 14 1 0 0,1 6 646 0 0,-1 1 0 0 0,-1 1-1 0 0,36 61 1 0 0,46 111 2752 0 0,-87-163-3342 0 0,0-1-30 0 0,-11-17-74 0 0,2-1-1 0 0,0 0 1 0 0,2-1-1 0 0,0 0 0 0 0,18 21 1 0 0,-29-39-625 0 0,0-1 0 0 0,0 1 0 0 0,0 0-1 0 0,0-1 1 0 0,0 1 0 0 0,0-1 0 0 0,0 1 0 0 0,0-1 0 0 0,0 0 0 0 0,0 1 0 0 0,0-1 0 0 0,0 0 0 0 0,0 0 0 0 0,0 1 0 0 0,0-1 0 0 0,1 0 0 0 0,-1 0 0 0 0,0 0-1 0 0,0-1 1 0 0,0 1 0 0 0,0 0 0 0 0,0 0 0 0 0,0 0 0 0 0,0-1 0 0 0,0 1 0 0 0,0-1 0 0 0,0 1 0 0 0,0-1 0 0 0,0 1 0 0 0,0-1 0 0 0,0 1 0 0 0,0-1 0 0 0,0 0 0 0 0,0 0-1 0 0,-1 1 1 0 0,1-1 0 0 0,0 0 0 0 0,1-2 0 0 0,3-3 84 0 0,1-1-1 0 0,-1 0 1 0 0,8-14-1 0 0,11-27 198 0 0,-1 0 0 0 0,24-81 0 0 0,19-108 170 0 0,-54 190-431 0 0,45-243 654 0 0,-36 167-287 0 0,-15 96-309 0 0,-3 15-245 0 0,-1 0 0 0 0,2-22 1 0 0,-4 33 21 0 0,0 1 1 0 0,0 0-1 0 0,1-1 1 0 0,-1 1-1 0 0,0 0 1 0 0,0-1-1 0 0,0 1 1 0 0,0 0-1 0 0,1-1 1 0 0,-1 1-1 0 0,0 0 1 0 0,0-1-1 0 0,1 1 1 0 0,-1 0-1 0 0,0 0 1 0 0,1-1-1 0 0,-1 1 1 0 0,0 0-1 0 0,1 0 1 0 0,-1 0 0 0 0,0 0-1 0 0,1-1 1 0 0,-1 1-1 0 0,0 0 1 0 0,1 0-1 0 0,-1 0 1 0 0,0 0-1 0 0,1 0 1 0 0,-1 0-1 0 0,0 0 1 0 0,1 0-1 0 0,-1 0 1 0 0,1 0-1 0 0,-1 0 1 0 0,0 0-1 0 0,1 0 1 0 0,-1 0-1 0 0,0 0 1 0 0,1 0-1 0 0,-1 1 1 0 0,1-1-1 0 0,-1 0 1 0 0,0 0 0 0 0,0 0-1 0 0,1 0 1 0 0,-1 1-1 0 0,0-1 1 0 0,1 1-1 0 0,27 44-9155 0 0,-16-24 6140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89 624 0 0,'0'-2'437'0'0,"0"0"-1"0"0,-1-1 1 0 0,1 1 0 0 0,0 0-1 0 0,-1 0 1 0 0,0 0-1 0 0,1-1 1 0 0,-1 1 0 0 0,0 0-1 0 0,0 0 1 0 0,0 0 0 0 0,-1 0-1 0 0,1 0 1 0 0,0 1 0 0 0,-1-1-1 0 0,-1-2 1 0 0,-1 1 175 0 0,0-1 0 0 0,0 1 1 0 0,-1 0-1 0 0,1 0 0 0 0,-1 0 0 0 0,-8-3 1 0 0,-2 0 538 0 0,0 1 1 0 0,0 1 0 0 0,-29-4 0 0 0,23 6-568 0 0,1 1 1 0 0,0 0 0 0 0,0 2 0 0 0,-1 0 0 0 0,1 2-1 0 0,0 0 1 0 0,0 1 0 0 0,1 1 0 0 0,-1 1 0 0 0,-19 9-1 0 0,18-6-215 0 0,1 1 0 0 0,0 0-1 0 0,1 2 1 0 0,1 0-1 0 0,-1 1 1 0 0,2 1 0 0 0,0 0-1 0 0,-29 34 1 0 0,36-37-122 0 0,2 0 0 0 0,0 1 0 0 0,0 0 0 0 0,1 0 0 0 0,1 0 0 0 0,-10 25 0 0 0,14-30-132 0 0,0 0-1 0 0,1 1 1 0 0,-1-1-1 0 0,1 1 1 0 0,1-1-1 0 0,-1 1 1 0 0,1-1-1 0 0,1 1 1 0 0,0-1-1 0 0,0 0 1 0 0,0 1-1 0 0,1-1 1 0 0,0 0-1 0 0,5 14 1 0 0,-2-11-30 0 0,0 1 0 0 0,1-1 1 0 0,0 0-1 0 0,1 0 0 0 0,0-1 1 0 0,0 0-1 0 0,1 0 0 0 0,0-1 0 0 0,1 0 1 0 0,16 12-1 0 0,-12-12 3 0 0,-1-1-1 0 0,2 0 1 0 0,-1 0 0 0 0,1-1-1 0 0,-1-1 1 0 0,2-1 0 0 0,26 6-1 0 0,-18-7-59 0 0,0-1 0 0 0,1 0-1 0 0,0-2 1 0 0,-1-1 0 0 0,1-1-1 0 0,-1-1 1 0 0,0-1 0 0 0,1-1 0 0 0,-2-1-1 0 0,41-15 1 0 0,-55 17-35 0 0,1 0 0 0 0,-1 0-1 0 0,0 0 1 0 0,0-1 0 0 0,-1-1 0 0 0,1 1-1 0 0,-1-1 1 0 0,0 0 0 0 0,-1-1 0 0 0,0 0 0 0 0,0 0-1 0 0,7-9 1 0 0,-10 10 0 0 0,0-1-1 0 0,0 1 1 0 0,0 0-1 0 0,-1-1 1 0 0,0 0-1 0 0,0 1 1 0 0,0-1-1 0 0,-1 0 1 0 0,0 0-1 0 0,-1 0 1 0 0,1 0-1 0 0,-1 0 1 0 0,-1 0-1 0 0,1 0 1 0 0,-1 0-1 0 0,-3-10 1 0 0,0 3-11 0 0,0 1 1 0 0,-1 0-1 0 0,-1 0 1 0 0,0 0 0 0 0,0 1-1 0 0,-2 0 1 0 0,1 0-1 0 0,-1 1 1 0 0,-1 0 0 0 0,0 0-1 0 0,-1 1 1 0 0,0 0 0 0 0,-14-10-1 0 0,8 8-202 0 0,0 1 0 0 0,-1 1-1 0 0,0 0 1 0 0,-1 1 0 0 0,0 1-1 0 0,0 0 1 0 0,-1 1 0 0 0,-34-7-1 0 0,47 13-88 0 0,-1 0 1 0 0,0 0-1 0 0,1 1 0 0 0,-1 0 0 0 0,0 0 0 0 0,1 1 0 0 0,-9 1 0 0 0,-12 8-3029 0 0,25-9 2352 0 0,0 1-1 0 0,-1 0 1 0 0,1 0 0 0 0,0 0 0 0 0,0 0 0 0 0,0 0-1 0 0,0 0 1 0 0,-1 3 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35 314 736 0 0,'2'0'364'0'0,"-1"-1"1"0"0,0 1-1 0 0,0 0 0 0 0,1 0 0 0 0,-1 0 1 0 0,0 0-1 0 0,1 0 0 0 0,-1 0 0 0 0,0 0 1 0 0,1 0-1 0 0,-1 0 0 0 0,0 0 0 0 0,1 1 1 0 0,-1-1-1 0 0,0 1 0 0 0,0-1 0 0 0,0 1 1 0 0,1-1-1 0 0,-1 1 0 0 0,0 0 0 0 0,0-1 1 0 0,0 1-1 0 0,0 0 0 0 0,0 0 0 0 0,1 1 1 0 0,-1 0 84 0 0,0 0 0 0 0,0 0 0 0 0,0 1 0 0 0,0-1-1 0 0,0 0 1 0 0,-1 0 0 0 0,1 1 0 0 0,-1-1 0 0 0,0 1 0 0 0,1-1 0 0 0,-1 0 0 0 0,-1 5 0 0 0,0 6 666 0 0,-1 0 0 0 0,0 0 0 0 0,-1-1 0 0 0,-6 14 0 0 0,8-21-779 0 0,-2 4 353 0 0,1-1 0 0 0,-1 1 0 0 0,-1-1 0 0 0,1 0 0 0 0,-2 0 0 0 0,1 0 0 0 0,-1-1 1 0 0,0 1-1 0 0,-8 8 876 0 0,13-17-1550 0 0,0 1 0 0 0,0-1 0 0 0,0 1 1 0 0,0-1-1 0 0,0 1 0 0 0,-1-1 0 0 0,1 1 0 0 0,0-1 0 0 0,0 0 0 0 0,0 1 0 0 0,0-1 0 0 0,-1 1 0 0 0,1 0 0 0 0,0-1 0 0 0,-1 1 0 0 0,1-1 0 0 0,0 1 0 0 0,-1-1 0 0 0,0 0 0 0 0,1 1-9 0 0,0 0 0 0 0,-1-1 0 0 0,1 1 0 0 0,0-1 0 0 0,-1 1 0 0 0,1-1 0 0 0,0 1 0 0 0,-1-1 0 0 0,1 1 0 0 0,0-1 0 0 0,0 1 0 0 0,-1-1 0 0 0,1 1 0 0 0,0-1 0 0 0,0 1 0 0 0,0-1 0 0 0,0 0 0 0 0,0 1 0 0 0,0-1 0 0 0,0 1 0 0 0,0-1 0 0 0,0 1 0 0 0,0-1 0 0 0,0 1-1 0 0,0-1 1 0 0,1 0 0 0 0,-1 0 0 0 0,1-2 12 0 0,1-1 0 0 0,-1 1 0 0 0,1 0 0 0 0,-1 0 0 0 0,1 0 0 0 0,0 0 0 0 0,0 0 0 0 0,1 0 0 0 0,-1 1 0 0 0,1-1 0 0 0,-1 1 0 0 0,1-1 0 0 0,0 1 0 0 0,0 0 0 0 0,0 0 0 0 0,5-2 0 0 0,-2 1-2 0 0,0 1 0 0 0,0 0-1 0 0,0 1 1 0 0,0 0 0 0 0,0 0-1 0 0,1 0 1 0 0,-1 0 0 0 0,11 1-1 0 0,6 2 20 0 0,0 2-1 0 0,0 0 0 0 0,0 1 1 0 0,21 8-1 0 0,127 49 210 0 0,12 3 4 0 0,-146-55-201 0 0,0-1 1 0 0,1-1-1 0 0,40 2 0 0 0,-66-9-81 0 0,0-1 0 0 0,1 0-1 0 0,-1-1 1 0 0,0 0 0 0 0,0-1 0 0 0,0 0 0 0 0,-1-1 0 0 0,13-5 0 0 0,-19 7 19 0 0,-1-1-1 0 0,0 0 1 0 0,1 0 0 0 0,-1-1 0 0 0,0 1-1 0 0,0-1 1 0 0,-1 0 0 0 0,1 0 0 0 0,-1 0-1 0 0,1 0 1 0 0,-1 0 0 0 0,0-1 0 0 0,0 0-1 0 0,0 0 1 0 0,-1 0 0 0 0,1 0 0 0 0,-1 0 0 0 0,0 0-1 0 0,0 0 1 0 0,-1-1 0 0 0,1 1 0 0 0,-1-1-1 0 0,1-6 1 0 0,0-11-15 0 0,-1-1 0 0 0,-1 1 0 0 0,-1 0 0 0 0,-1 0 1 0 0,-1 0-1 0 0,-8-29 0 0 0,0 11-19 0 0,-2 1 0 0 0,-27-58 0 0 0,32 80-18 0 0,-1-1 0 0 0,-1 2 0 0 0,0-1 0 0 0,-1 1 0 0 0,-1 1 0 0 0,-1 0 0 0 0,0 1 0 0 0,-20-18 0 0 0,32 31 20 0 0,-1 0-61 0 0,1 0 1 0 0,0 0 0 0 0,0 0 0 0 0,-1 0 0 0 0,1 0-1 0 0,0 1 1 0 0,-1-1 0 0 0,1 0 0 0 0,-1 1 0 0 0,1-1-1 0 0,-1 1 1 0 0,-1-1 0 0 0,2 1-640 0 0,1 3-864 0 0,-1-1 1390 0 0,1-1 0 0 0,0 1 0 0 0,0-1 0 0 0,0 1 1 0 0,0-1-1 0 0,0 1 0 0 0,0-1 0 0 0,1 1 0 0 0,-1-1 0 0 0,1 1 1 0 0,-1-1-1 0 0,1 1 0 0 0,-1-1 0 0 0,1 0 0 0 0,0 1 0 0 0,-1-1 1 0 0,1 0-1 0 0,0 0 0 0 0,0 1 0 0 0,1 0 0 0 0,30 28-5036 0 0,1-4 2487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0 328 0 0,'-5'17'1244'0'0,"0"-1"460"0"0,-7 4 184 0 0,-5-1 37 0 0,-11 14-49 0 0,-1-4-100 0 0,-3-2-136 0 0,1-3-140 0 0,5-3-140 0 0,4-4-179 0 0,1-1-209 0 0,1-1-264 0 0,1 1-332 0 0,-1-3-492 0 0,1 0-484 0 0,2 0-2361 0 0,0-4 493 0 0,1-1 408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47 580 0 0,'-2'-18'2020'0'0,"2"-11"9433"0"0,2 33-10328 0 0,9 31 731 0 0,-1-1 0 0 0,7 53 0 0 0,-2-12-654 0 0,-13-66-1305 0 0,2 11 92 0 0,14 37 0 0 0,-16-51-554 0 0,1-1-1 0 0,0 1 0 0 0,0-1 0 0 0,5 7 0 0 0,-6-10-103 0 0,0 0-1 0 0,0 0 1 0 0,-1 0-1 0 0,2 0 1 0 0,-1 0-1 0 0,0 0 0 0 0,0-1 1 0 0,1 1-1 0 0,-1-1 1 0 0,5 2-1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59 174 8 0 0,'-9'-9'823'0'0,"0"-1"0"0"0,1 0 0 0 0,0 0-1 0 0,0 0 1 0 0,-7-15 0 0 0,15 24-676 0 0,-1 0-1 0 0,1-1 1 0 0,0 1 0 0 0,0 0-1 0 0,0 0 1 0 0,0-1 0 0 0,-1 1-1 0 0,2 0 1 0 0,-1 0 0 0 0,0-1-1 0 0,0 1 1 0 0,0 0 0 0 0,0 0-1 0 0,1 0 1 0 0,-1-1 0 0 0,1 1-1 0 0,0-2 1 0 0,0 0 251 0 0,0 1-230 0 0,0 0 0 0 0,0 0 1 0 0,0 1-1 0 0,0-1 0 0 0,0 0 0 0 0,1 0 1 0 0,-1 1-1 0 0,0-1 0 0 0,1 1 1 0 0,0-1-1 0 0,-1 1 0 0 0,1 0 0 0 0,-1-1 1 0 0,1 1-1 0 0,3-1 0 0 0,30-12 1048 0 0,-26 11-874 0 0,18-4 447 0 0,1 0 0 0 0,-1 1 0 0 0,1 2-1 0 0,53-1 1 0 0,-22 5 81 0 0,73 11 0 0 0,-21 5 279 0 0,136 36 0 0 0,-182-34-605 0 0,0 4 1 0 0,-2 2-1 0 0,80 43 1 0 0,-123-57-251 0 0,-2 1 1 0 0,1 1 0 0 0,32 29 0 0 0,-45-35-192 0 0,0-1 1 0 0,-1 2-1 0 0,0-1 1 0 0,0 1 0 0 0,0-1-1 0 0,-1 1 1 0 0,1 1-1 0 0,-2-1 1 0 0,1 0-1 0 0,-1 1 1 0 0,0 0 0 0 0,-1 0-1 0 0,3 12 1 0 0,-5-14-19 0 0,0 1 1 0 0,0-1 0 0 0,0 1 0 0 0,-1-1 0 0 0,0 1 0 0 0,0-1-1 0 0,-1 0 1 0 0,0 0 0 0 0,0 1 0 0 0,0-1 0 0 0,-1 0-1 0 0,-4 8 1 0 0,-1 0 105 0 0,-1 0 1 0 0,-1-1-1 0 0,-19 22 0 0 0,11-18-11 0 0,-1 0 1 0 0,0-1 0 0 0,-1-1-1 0 0,-1-1 1 0 0,-1-1-1 0 0,0 0 1 0 0,0-2 0 0 0,-31 11-1 0 0,-2-3 136 0 0,0-3 0 0 0,-87 15 0 0 0,-21-10-25 0 0,137-19-589 0 0,0-2 1 0 0,0-1-1 0 0,0 0 0 0 0,-35-8 0 0 0,58 8-36 0 0,0 1 0 0 0,0-1-1 0 0,0 0 1 0 0,0 0 0 0 0,1 0 0 0 0,-1 0-1 0 0,0 0 1 0 0,0-1 0 0 0,1 1-1 0 0,-1-1 1 0 0,1 0 0 0 0,-3-2 0 0 0,16-7-3243 0 0,-6 8 2698 0 0,-1 1 1 0 0,1 0-1 0 0,-1 1 0 0 0,1-1 0 0 0,4 0 0 0 0,-2 0 198 0 0,22-4-1787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6 211 604 0 0,'-2'-9'749'0'0,"1"0"0"0"0,0 1 0 0 0,0-1-1 0 0,1 0 1 0 0,0 0 0 0 0,1 1 0 0 0,0-1 0 0 0,2-12 0 0 0,-1 17-401 0 0,-1-1 1 0 0,1 0 0 0 0,0 1-1 0 0,0 0 1 0 0,1-1-1 0 0,-1 1 1 0 0,1 0 0 0 0,0 0-1 0 0,0 0 1 0 0,0 0 0 0 0,1 1-1 0 0,-1 0 1 0 0,1-1 0 0 0,0 1-1 0 0,0 0 1 0 0,0 1 0 0 0,5-3-1 0 0,9-4 214 0 0,0 1-1 0 0,0 1 1 0 0,1 1-1 0 0,-1 1 0 0 0,2 0 1 0 0,-1 1-1 0 0,0 2 1 0 0,1 0-1 0 0,-1 0 0 0 0,1 2 1 0 0,-1 1-1 0 0,23 3 1 0 0,-18-1-134 0 0,0 2 1 0 0,0 0 0 0 0,-1 2 0 0 0,1 0-1 0 0,-1 2 1 0 0,-1 1 0 0 0,0 0 0 0 0,0 2-1 0 0,26 18 1 0 0,-42-25-266 0 0,0-1-1 0 0,0 1 1 0 0,0 0 0 0 0,-1 1-1 0 0,0-1 1 0 0,0 1-1 0 0,0 0 1 0 0,-1 1 0 0 0,5 8-1 0 0,-7-13-108 0 0,-1 1 0 0 0,0-1-1 0 0,-1 1 1 0 0,1 0 0 0 0,0-1-1 0 0,-1 1 1 0 0,1 0 0 0 0,-1-1-1 0 0,0 1 1 0 0,0 0 0 0 0,0 0-1 0 0,0-1 1 0 0,0 1 0 0 0,-1 0 0 0 0,1-1-1 0 0,-1 1 1 0 0,0 0 0 0 0,0-1-1 0 0,0 1 1 0 0,0-1 0 0 0,0 0-1 0 0,0 1 1 0 0,-1-1 0 0 0,1 0-1 0 0,-1 1 1 0 0,0-1 0 0 0,0 0-1 0 0,-3 3 1 0 0,-4 2 6 0 0,1 1 0 0 0,-2-2 0 0 0,1 1 0 0 0,-1-2-1 0 0,0 1 1 0 0,0-1 0 0 0,-11 4 0 0 0,-80 22-43 0 0,59-20-96 0 0,7-1-481 0 0,34-10 397 0 0,5 1-110 0 0,133 31-165 0 0,-88-23 433 0 0,57 18 1 0 0,91 47 262 0 0,-161-58-153 0 0,-1 2 0 0 0,0 1 0 0 0,40 31-1 0 0,-64-42-38 0 0,-1 0 0 0 0,14 15 0 0 0,-23-21-46 0 0,1 0 0 0 0,0 0 0 0 0,0 0 0 0 0,0 0 0 0 0,-1 0 0 0 0,0 1 0 0 0,1-1 0 0 0,-1 0 0 0 0,0 1 1 0 0,0 0-1 0 0,0-1 0 0 0,0 1 0 0 0,-1-1 0 0 0,1 1 0 0 0,-1 0 0 0 0,1 0 0 0 0,-1-1 0 0 0,0 5 0 0 0,-1-5-10 0 0,0 0 0 0 0,1 0 0 0 0,-1 0 0 0 0,0-1 1 0 0,0 1-1 0 0,0 0 0 0 0,0-1 0 0 0,0 1 0 0 0,-1 0 0 0 0,1-1 0 0 0,0 0 0 0 0,-1 1 1 0 0,1-1-1 0 0,-1 0 0 0 0,0 0 0 0 0,1 0 0 0 0,-1 0 0 0 0,0 0 0 0 0,1 0 1 0 0,-3 1-1 0 0,-39 11 187 0 0,39-12-193 0 0,-15 3-49 0 0,-8 0-159 0 0,-15 0-282 0 0,15-3 139 0 0,9 0 155 0 0,7-1 85 0 0,-29 1-977 0 0,-8 1-1285 0 0,19-5-5690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817 388 432 0 0,'2'-3'429'0'0,"0"0"0"0"0,0-1 0 0 0,0 1 0 0 0,0-1 0 0 0,-1 0 1 0 0,1 0-1 0 0,-1 0 0 0 0,0 1 0 0 0,0-1 0 0 0,0 0 0 0 0,-1 0 0 0 0,1-1 0 0 0,-1 1 0 0 0,0 0 0 0 0,0 0 0 0 0,-1 0 0 0 0,1 0 1 0 0,-1 0-1 0 0,0 0 0 0 0,0 0 0 0 0,0 0 0 0 0,0 1 0 0 0,-4-8 0 0 0,-1-1 26 0 0,0 0-1 0 0,-1 1 1 0 0,0 0-1 0 0,0 0 1 0 0,-1 0-1 0 0,-11-10 1 0 0,5 7-97 0 0,-1 1-1 0 0,0 1 1 0 0,0 0-1 0 0,-1 1 1 0 0,-1 1 0 0 0,0 0-1 0 0,0 1 1 0 0,-1 1-1 0 0,0 1 1 0 0,0 0 0 0 0,-23-4-1 0 0,18 6-70 0 0,-1 1 0 0 0,0 2 0 0 0,0 0 0 0 0,0 1 0 0 0,0 2 0 0 0,0 0-1 0 0,0 1 1 0 0,-41 10 0 0 0,46-6-59 0 0,1 0 0 0 0,0 0 0 0 0,0 2 0 0 0,0 0 0 0 0,1 1 0 0 0,0 1 0 0 0,1 0 0 0 0,0 2 0 0 0,1 0 0 0 0,0 0 0 0 0,-17 20 0 0 0,24-23-48 0 0,1 0 0 0 0,0 0 0 0 0,0 1 0 0 0,1 0 0 0 0,0 0 0 0 0,1 1 0 0 0,0 0 0 0 0,-5 19-1 0 0,8-22-52 0 0,0 2-1 0 0,1-1 0 0 0,0 0 0 0 0,0 0 0 0 0,1 0 1 0 0,0 0-1 0 0,1 1 0 0 0,0-1 0 0 0,0 0 0 0 0,1 0 1 0 0,0 0-1 0 0,4 9 0 0 0,0-3 28 0 0,1-1 0 0 0,0 0 0 0 0,1 0 0 0 0,0-1 0 0 0,1 0 0 0 0,18 20 0 0 0,-7-12 32 0 0,1-1 1 0 0,34 25 0 0 0,-33-29-145 0 0,1-2 0 0 0,1 0 1 0 0,0-2-1 0 0,0-1 1 0 0,1-1-1 0 0,0-1 1 0 0,1-1-1 0 0,0-1 0 0 0,1-1 1 0 0,-1-2-1 0 0,1 0 1 0 0,0-2-1 0 0,0-1 0 0 0,0-1 1 0 0,0-2-1 0 0,-1 0 1 0 0,1-2-1 0 0,0-1 1 0 0,-1-1-1 0 0,46-17 0 0 0,-63 20-80 0 0,-1-1-1 0 0,0 0 0 0 0,0 0 0 0 0,0-1 0 0 0,0 0 1 0 0,-1-1-1 0 0,0 1 0 0 0,0-2 0 0 0,0 1 1 0 0,10-13-1 0 0,-14 14 11 0 0,0 0 1 0 0,1 0-1 0 0,-2-1 1 0 0,1 0-1 0 0,-1 1 1 0 0,1-1-1 0 0,-2 0 1 0 0,1 0-1 0 0,-1 0 1 0 0,0-1-1 0 0,0 1 1 0 0,0 0-1 0 0,-1 0 1 0 0,0 0-1 0 0,0-1 1 0 0,-1 1-1 0 0,-1-6 1 0 0,-1-2-6 0 0,-1 0 0 0 0,0 0-1 0 0,-2 0 1 0 0,1 1 0 0 0,-2 0 0 0 0,1 0 0 0 0,-11-14 0 0 0,-5-4-86 0 0,-40-43 1 0 0,31 41-257 0 0,-1 2 0 0 0,-2 2 0 0 0,-1 0 1 0 0,-2 3-1 0 0,0 1 0 0 0,-1 2 0 0 0,-2 1 0 0 0,0 2 1 0 0,-1 2-1 0 0,-1 2 0 0 0,-1 1 0 0 0,-48-9 0 0 0,84 23 49 0 0,-1-1-1 0 0,1 2 1 0 0,-1-1-1 0 0,0 1 0 0 0,-11 1 1 0 0,17-1 34 0 0,0 0 1 0 0,0 0 0 0 0,0 1-1 0 0,1-1 1 0 0,-1 1 0 0 0,0 0-1 0 0,0-1 1 0 0,0 1 0 0 0,1 0-1 0 0,-1 0 1 0 0,0 0 0 0 0,1 0-1 0 0,-1 0 1 0 0,1 0 0 0 0,-1 1-1 0 0,1-1 1 0 0,0 0 0 0 0,-1 1-1 0 0,1-1 1 0 0,0 1 0 0 0,0 0 0 0 0,0-1-1 0 0,0 1 1 0 0,0 0 0 0 0,1 0-1 0 0,-1-1 1 0 0,0 3 0 0 0,0 10-1921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15 732 0 0,'1'-1'228'0'0,"-1"0"1"0"0,1 0-1 0 0,0 0 1 0 0,-1 0-1 0 0,1 0 0 0 0,0 0 1 0 0,0 1-1 0 0,-1-1 0 0 0,1 0 1 0 0,0 1-1 0 0,0-1 1 0 0,0 0-1 0 0,0 1 0 0 0,0-1 1 0 0,0 1-1 0 0,0-1 1 0 0,0 1-1 0 0,0 0 0 0 0,0-1 1 0 0,0 1-1 0 0,0 0 0 0 0,1 0 1 0 0,-1 0-1 0 0,2 0 1 0 0,-1 0 84 0 0,1 1 1 0 0,-1-1-1 0 0,1 1 1 0 0,-1 0-1 0 0,1 0 1 0 0,-1 0-1 0 0,0 0 1 0 0,1 1-1 0 0,-1-1 1 0 0,3 3-1 0 0,5 4 532 0 0,0 1-1 0 0,0 1 1 0 0,9 12-1 0 0,-16-19-613 0 0,62 79 4486 0 0,98 159 0 0 0,-118-172-3469 0 0,18 33 477 0 0,-33-51-2014 0 0,-8-22-4485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89 131 104 0 0,'-32'-14'1909'0'0,"5"2"1192"0"0,-2-9 12575 0 0,309-3-9221 0 0,-104 13-5017 0 0,-5-2-359 0 0,128-14 28 0 0,-281 24-1269 0 0,-11 1-467 0 0,0 1 1 0 0,0 0-1 0 0,1 0 0 0 0,-1 1 1 0 0,10 0-1 0 0,-11 3-1992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0 244 0 0,'-7'3'367'0'0,"-37"12"2647"0"0,36-13-1379 0 0,1 2 0 0 0,-1-1 0 0 0,-12 13 6384 0 0,24-11-6383 0 0,7 4-1279 0 0,-4-6 56 0 0,1 0-1 0 0,-1 0 0 0 0,0 0 1 0 0,1-1-1 0 0,-1 0 0 0 0,1-1 1 0 0,0 0-1 0 0,-1 0 0 0 0,11 0 1 0 0,5 1 294 0 0,399 24 4552 0 0,4-22-7249 0 0,-340-5-1107 0 0,3-2-3847 0 0,-37 2 4096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5649 0 0,'1'-1'965'0'0,"0"0"0"0"0,0 0 0 0 0,1 1 0 0 0,-1-1 0 0 0,0 1 0 0 0,1-1 0 0 0,-1 1 0 0 0,0-1 0 0 0,1 1 0 0 0,-1 0 0 0 0,3 0 0 0 0,28-2 1844 0 0,34 8-1914 0 0,-54-4-643 0 0,-1 1 0 0 0,1 0 0 0 0,0 1 0 0 0,-1 0 0 0 0,0 1 0 0 0,17 9 0 0 0,-25-12-192 0 0,0 0-1 0 0,0-1 1 0 0,0 2-1 0 0,-1-1 0 0 0,1 0 1 0 0,0 0-1 0 0,-1 1 1 0 0,0 0-1 0 0,1-1 0 0 0,-1 1 1 0 0,0 0-1 0 0,0 0 1 0 0,-1 0-1 0 0,1 0 1 0 0,-1 1-1 0 0,1-1 0 0 0,-1 0 1 0 0,0 1-1 0 0,0-1 1 0 0,-1 0-1 0 0,1 1 0 0 0,-1-1 1 0 0,0 1-1 0 0,1 0 1 0 0,-1-1-1 0 0,-1 1 0 0 0,0 5 1 0 0,-2 5 47 0 0,-1 0-1 0 0,-1 0 1 0 0,0-1-1 0 0,-1 0 1 0 0,-8 14 0 0 0,-43 60 369 0 0,43-67-277 0 0,0 0-1 0 0,1 0 1 0 0,1 1 0 0 0,1 1-1 0 0,-15 44 1 0 0,25-65-157 0 0,0 1 0 0 0,1 0 0 0 0,0 0 0 0 0,-1 0 0 0 0,1 0 0 0 0,0 0 0 0 0,0 0-1 0 0,0 0 1 0 0,0 0 0 0 0,1 0 0 0 0,-1 0 0 0 0,1 0 0 0 0,-1 0 0 0 0,1-1 0 0 0,-1 1 0 0 0,1 0 0 0 0,0 0 0 0 0,0 0-1 0 0,0-1 1 0 0,0 1 0 0 0,2 2 0 0 0,0-1 24 0 0,0 0 0 0 0,1 0 0 0 0,-1-1 0 0 0,0 0 0 0 0,1 0 0 0 0,-1 0 1 0 0,1 0-1 0 0,0 0 0 0 0,8 2 0 0 0,4 0 97 0 0,1 0 1 0 0,0-2-1 0 0,31 2 1 0 0,61-5-512 0 0,-54-6-2088 0 0,-5-9-4876 0 0,-45 14 4174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17 764 0 0,'0'-1'334'0'0,"0"0"-1"0"0,0 0 1 0 0,-1 0-1 0 0,1 0 1 0 0,0 0-1 0 0,-1 0 1 0 0,1 0-1 0 0,-1 0 1 0 0,1 0-1 0 0,-1 1 1 0 0,0-1-1 0 0,1 0 1 0 0,-1 0 0 0 0,0 0-1 0 0,1 1 1 0 0,-3-2-1 0 0,3 2-83 0 0,0 0 0 0 0,-1 0 0 0 0,1 1-1 0 0,0-1 1 0 0,-1 0 0 0 0,1 0 0 0 0,0 1 0 0 0,-1-1-1 0 0,1 0 1 0 0,0 0 0 0 0,-1 1 0 0 0,1-1 0 0 0,0 0 0 0 0,0 1-1 0 0,-1-1 1 0 0,1 0 0 0 0,0 1 0 0 0,0-1 0 0 0,0 1-1 0 0,0-1 1 0 0,-1 0 0 0 0,1 1 0 0 0,0-1 0 0 0,0 1 0 0 0,0-1-1 0 0,0 1 1 0 0,-3 20 4652 0 0,2-2-4855 0 0,2 32 2327 0 0,2 0 0 0 0,15 79 0 0 0,29 48 681 0 0,-42-161-2759 0 0,1 2-51 0 0,-4-10-126 0 0,0 0 1 0 0,1 0-1 0 0,6 12 0 0 0,-8-19-321 0 0,0 0 0 0 0,1 1 0 0 0,-1-1-1 0 0,1 0 1 0 0,0 0 0 0 0,0 0 0 0 0,0 0 0 0 0,0 0-1 0 0,0-1 1 0 0,0 1 0 0 0,0 0 0 0 0,0-1-1 0 0,1 0 1 0 0,-1 1 0 0 0,5 1 0 0 0,-6-3 2 0 0,-1 0 1 0 0,1 0-1 0 0,0 0 0 0 0,0 0 1 0 0,-1 0-1 0 0,1 0 1 0 0,0 0-1 0 0,0-1 1 0 0,-1 1-1 0 0,1 0 0 0 0,0 0 1 0 0,-1-1-1 0 0,1 1 1 0 0,0 0-1 0 0,-1-1 1 0 0,1 1-1 0 0,0 0 0 0 0,-1-1 1 0 0,1 1-1 0 0,-1-1 1 0 0,1 1-1 0 0,-1-1 1 0 0,1 1-1 0 0,-1-1 0 0 0,1-1 1 0 0,1-7-6166 0 0,-3-4 3872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0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117 143 384 0 0,'-48'-19'2824'0'0,"14"5"1172"0"0,0-1 9869 0 0,40 16-13375 0 0,-1-1 0 0 0,1 1-1 0 0,0 0 1 0 0,7 3-1 0 0,24 4 1013 0 0,111 1 1189 0 0,182-15 0 0 0,-240-2-1978 0 0,127-30-1 0 0,-169 28-638 0 0,-1-2 0 0 0,48-20 0 0 0,-83 25-205 0 0,-1 1-2850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1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0 744 0 0,'-23'21'5437'0'0,"22"-20"-4816"0"0,1 0 0 0 0,-1 0 0 0 0,0 0-1 0 0,1 0 1 0 0,-1 0 0 0 0,1 0 0 0 0,-1 1 0 0 0,1-1-1 0 0,0 0 1 0 0,-1 0 0 0 0,1 0 0 0 0,0 3-1 0 0,1-3-335 0 0,0 1 1 0 0,0-1-1 0 0,0 0 0 0 0,0 0 0 0 0,0 1 0 0 0,0-1 0 0 0,0 0 0 0 0,1 0 0 0 0,-1 0 0 0 0,0-1 0 0 0,1 1 1 0 0,-1 0-1 0 0,1 0 0 0 0,-1-1 0 0 0,1 1 0 0 0,-1-1 0 0 0,3 1 0 0 0,23 6 1435 0 0,0-1 0 0 0,0-2 0 0 0,29 1-1 0 0,85-2 1650 0 0,-118-3-2653 0 0,47-3 1346 0 0,-64 2-2208 0 0,0 0-1 0 0,0 0 1 0 0,0 0-1 0 0,0-1 0 0 0,0 0 1 0 0,0 0-1 0 0,-1-1 1 0 0,10-5-1 0 0,-13 7-829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1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60 544 0 0,'-68'5'16388'0'0,"73"-4"-15374"0"0,26 0 243 0 0,0-1 0 0 0,36-5 0 0 0,-28 2-743 0 0,328-29 3031 0 0,-167 13-1734 0 0,-174 16-1602 0 0,27-1 391 0 0,-21 8-2988 0 0,-23 1-751 0 0,-9 9-6837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1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1 424 0 0,'-2'-1'350'0'0,"1"1"1"0"0,0 0-1 0 0,0 0 1 0 0,-1 0-1 0 0,1 0 1 0 0,0 0-1 0 0,0 0 0 0 0,-1 1 1 0 0,1-1-1 0 0,0 0 1 0 0,0 0-1 0 0,-1 1 0 0 0,1-1 1 0 0,0 1-1 0 0,0-1 1 0 0,0 1-1 0 0,0 0 1 0 0,0-1-1 0 0,0 1 0 0 0,-1 1 1 0 0,1 0 212 0 0,0 0 1 0 0,1 0-1 0 0,-1 0 1 0 0,1 0-1 0 0,0 0 1 0 0,0 0 0 0 0,-1 0-1 0 0,1 0 1 0 0,1 1-1 0 0,-1 2 1 0 0,1 4-717 0 0,8 100 5337 0 0,1 33-1420 0 0,-10-53-1220 0 0,17 126 0 0 0,-10-162-1842 0 0,8 42 680 0 0,-14-92-1500 0 0,-1 0-1 0 0,1 0 0 0 0,0 0 0 0 0,0 0 0 0 0,0-1 0 0 0,0 1 0 0 0,0 0 1 0 0,1-1-1 0 0,-1 1 0 0 0,3 3 0 0 0,10 0-3833 0 0,8-9-4080 0 0,-8-2 5175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1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0 254 368 0 0,'4'-7'708'0'0,"1"0"-1"0"0,0 0 1 0 0,0 1-1 0 0,0 0 0 0 0,1 0 1 0 0,0 0-1 0 0,0 1 1 0 0,0 0-1 0 0,1 0 1 0 0,-1 0-1 0 0,1 1 1 0 0,8-4-1 0 0,15-6 1338 0 0,53-17 0 0 0,-43 17-854 0 0,165-55 3711 0 0,-83 20 49 0 0,-128 50-4818 0 0,-71 12-141 0 0,1 3 1 0 0,0 4-1 0 0,-74 29 0 0 0,113-31-82 0 0,35-17 90 0 0,-1 0 0 0 0,1 1 0 0 0,0-1 0 0 0,1 0 0 0 0,-1 1 0 0 0,0 0 0 0 0,0-1 0 0 0,1 1 0 0 0,-1 0 0 0 0,1 0 0 0 0,-1 0 0 0 0,1 0 0 0 0,0 0 0 0 0,-2 4 0 0 0,3-5 8 0 0,0 0-1 0 0,0 0 1 0 0,0 0-1 0 0,0 0 1 0 0,0 0 0 0 0,0-1-1 0 0,1 1 1 0 0,-1 0 0 0 0,0 0-1 0 0,1 0 1 0 0,-1 0-1 0 0,1-1 1 0 0,-1 1 0 0 0,1 0-1 0 0,-1 0 1 0 0,1-1 0 0 0,0 1-1 0 0,-1 0 1 0 0,1-1-1 0 0,0 1 1 0 0,-1 0 0 0 0,2 0-1 0 0,18 12 119 0 0,39 11 107 0 0,0-1 1 0 0,113 25 0 0 0,-77-23 70 0 0,-94-25-299 0 0,43 11 250 0 0,-1 2 0 0 0,-1 2 0 0 0,71 35 0 0 0,-110-49-220 0 0,-1 1-1 0 0,1-1 1 0 0,-1 0-1 0 0,0 1 0 0 0,0 0 1 0 0,1-1-1 0 0,-1 1 0 0 0,0 0 1 0 0,0 0-1 0 0,-1 0 1 0 0,1 0-1 0 0,0 0 0 0 0,-1 1 1 0 0,1-1-1 0 0,-1 0 0 0 0,0 1 1 0 0,1-1-1 0 0,-1 1 1 0 0,1 5-1 0 0,-3-6-14 0 0,1-1 0 0 0,-1 1 1 0 0,0 0-1 0 0,1 0 0 0 0,-1 0 0 0 0,0-1 1 0 0,0 1-1 0 0,0 0 0 0 0,-1-1 0 0 0,1 1 1 0 0,0-1-1 0 0,0 1 0 0 0,-1-1 1 0 0,1 0-1 0 0,-1 0 0 0 0,1 0 0 0 0,-1 1 1 0 0,0-1-1 0 0,-3 1 0 0 0,-33 16 149 0 0,37-18-167 0 0,-51 17 127 0 0,-1-3 0 0 0,-1-2-1 0 0,-78 7 1 0 0,40-6-639 0 0,67-11 369 0 0,20-2-3863 0 0,25-5-8161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1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1 274 436 0 0,'1'-1'508'0'0,"0"0"1"0"0,0 0-1 0 0,1 0 1 0 0,-1-1-1 0 0,0 1 0 0 0,1 0 1 0 0,-1 1-1 0 0,1-1 1 0 0,-1 0-1 0 0,1 0 0 0 0,-1 1 1 0 0,1-1-1 0 0,0 1 1 0 0,-1-1-1 0 0,1 1 0 0 0,0-1 1 0 0,-1 1-1 0 0,1 0 1 0 0,0 0-1 0 0,-1 0 0 0 0,1 0 1 0 0,0 0-1 0 0,1 1 1 0 0,3 1 259 0 0,-1-1 0 0 0,0 1 0 0 0,0 1 1 0 0,0-1-1 0 0,-1 1 0 0 0,6 4 1 0 0,17 12 2379 0 0,41 39 1 0 0,1 3-127 0 0,-48-45-2157 0 0,-17-11-570 0 0,1-1-1 0 0,-1 0 1 0 0,1 0-1 0 0,0-1 1 0 0,0 1-1 0 0,1-1 1 0 0,-1 0-1 0 0,1-1 1 0 0,-1 1-1 0 0,1-1 1 0 0,0 0 0 0 0,0-1-1 0 0,11 3 1 0 0,-15-5-279 0 0,0 1 1 0 0,0-1 0 0 0,-1 1 0 0 0,1-1 0 0 0,0 1 0 0 0,0-1-1 0 0,-1 0 1 0 0,1 0 0 0 0,0 0 0 0 0,-1 0 0 0 0,1 0 0 0 0,-1 0-1 0 0,1-1 1 0 0,-1 1 0 0 0,0 0 0 0 0,2-2 0 0 0,16-25 140 0 0,-2-11-157 0 0,-1-1 0 0 0,-2 0 0 0 0,15-77 0 0 0,-20 82 0 0 0,14-77-63 0 0,-22 110-335 0 0,4-22-1611 0 0,-4 22 789 0 0,1-1 1 0 0,-1 1-1 0 0,1-1 1 0 0,-1 1-1 0 0,1 0 1 0 0,0 0-1 0 0,0-1 1 0 0,4-2-1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1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77 116 0 0,'-1'-23'995'0'0,"2"-31"9399"0"0,1 58-9541 0 0,7 12 66 0 0,0 1-1 0 0,-2-1 0 0 0,0 2 0 0 0,7 28 0 0 0,-6-21-535 0 0,32 104 1245 0 0,-6 1 0 0 0,-6 1 0 0 0,-5 2 0 0 0,-6 0 0 0 0,-1 158 0 0 0,-16-156-262 0 0,19 140-1 0 0,-13-224-1146 0 0,-5-50-324 0 0,-1-1 1 0 0,0 1-1 0 0,1-1 0 0 0,-1 1 1 0 0,0-1-1 0 0,1 0 0 0 0,-1 1 1 0 0,1-1-1 0 0,-1 0 0 0 0,1 1 1 0 0,-1-1-1 0 0,0 0 0 0 0,1 1 1 0 0,-1-1-1 0 0,1 0 0 0 0,0 0 1 0 0,-1 1-1 0 0,1-1 0 0 0,-1 0 1 0 0,1 0-1 0 0,-1 0 0 0 0,1 0 1 0 0,1 0-1 0 0,15 0-9661 0 0,-9-1 6719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1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7 156 264 0 0,'-7'1'7080'0'0,"78"4"-4252"0"0,85-6 1 0 0,-87 0-1911 0 0,88-3 660 0 0,836-44 2966 0 0,-397 15-2338 0 0,-429 26-1433 0 0,309-23 1163 0 0,-442 26-1421 0 0,0-2-1 0 0,62-18 1 0 0,-86 22-623 0 0,-2 0-2967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1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68 180 0 0,'-1'0'161'0'0,"1"0"1"0"0,0 0-1 0 0,-1-1 1 0 0,1 1-1 0 0,-1 0 0 0 0,1 0 1 0 0,0 0-1 0 0,-1-1 1 0 0,1 1-1 0 0,0 0 0 0 0,-1-1 1 0 0,1 1-1 0 0,0 0 1 0 0,0-1-1 0 0,-1 1 0 0 0,1 0 1 0 0,0-1-1 0 0,0 1 1 0 0,-1-1-1 0 0,1 1 0 0 0,0 0 1 0 0,0-1-1 0 0,0 1 1 0 0,0-1-1 0 0,0 1 0 0 0,0-1 1 0 0,0 1-1 0 0,0 0 1 0 0,0-1-1 0 0,0 1 0 0 0,0-1 1 0 0,0 0-1 0 0,11-10 2251 0 0,21-5 179 0 0,-12 9-1269 0 0,1 2 0 0 0,0 0 0 0 0,0 1-1 0 0,29-2 1 0 0,-36 5-701 0 0,1 0-1 0 0,-1 2 0 0 0,1-1 1 0 0,-1 2-1 0 0,0 0 1 0 0,1 1-1 0 0,17 6 0 0 0,-29-8-532 0 0,-1 0-1 0 0,0-1 1 0 0,0 2-1 0 0,0-1 0 0 0,0 0 1 0 0,1 0-1 0 0,-2 1 0 0 0,1-1 1 0 0,0 1-1 0 0,0-1 1 0 0,0 1-1 0 0,-1 0 0 0 0,1 0 1 0 0,-1 0-1 0 0,1 0 1 0 0,-1 0-1 0 0,0 0 0 0 0,0 0 1 0 0,0 0-1 0 0,0 1 1 0 0,0-1-1 0 0,0 0 0 0 0,-1 1 1 0 0,1-1-1 0 0,-1 0 0 0 0,0 1 1 0 0,1-1-1 0 0,-1 1 1 0 0,0-1-1 0 0,-1 1 0 0 0,1-1 1 0 0,0 0-1 0 0,-1 4 1 0 0,-2 4 59 0 0,0-1 0 0 0,0 1 0 0 0,0-1 0 0 0,-1 0 0 0 0,-1 0 0 0 0,-8 14 0 0 0,-10 8 150 0 0,-2 0-1 0 0,-1-1 1 0 0,-42 37-1 0 0,-25 27 413 0 0,88-88-604 0 0,0 0-1 0 0,0 0 0 0 0,0 1 1 0 0,1 0-1 0 0,-6 12 0 0 0,9-18-80 0 0,1 0-1 0 0,-1 0 0 0 0,1 1 0 0 0,0-1 0 0 0,-1 0 0 0 0,1 0 0 0 0,0 1 0 0 0,0-1 0 0 0,0 0 1 0 0,0 1-1 0 0,0-1 0 0 0,0 0 0 0 0,0 1 0 0 0,1-1 0 0 0,-1 0 0 0 0,0 0 0 0 0,1 1 0 0 0,-1-1 1 0 0,1 0-1 0 0,-1 0 0 0 0,1 0 0 0 0,0 0 0 0 0,-1 1 0 0 0,1-1 0 0 0,0 0 0 0 0,0 0 0 0 0,0 0 1 0 0,0 0-1 0 0,0-1 0 0 0,0 1 0 0 0,0 0 0 0 0,0 0 0 0 0,0-1 0 0 0,0 1 0 0 0,0 0 0 0 0,1-1 1 0 0,-1 1-1 0 0,0-1 0 0 0,0 0 0 0 0,1 1 0 0 0,0-1 0 0 0,15 5 106 0 0,0-1 0 0 0,0 0 0 0 0,1-2 1 0 0,-1 0-1 0 0,19 0 0 0 0,92-7 275 0 0,-62 1-204 0 0,31-6-536 0 0,-57 6-3375 0 0,2 0-5926 0 0,-22 2 6677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1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137 112 6501 0 0,'-44'-5'4917'0'0,"27"3"-2507"0"0,0 0 0 0 0,0 0 0 0 0,-25-11 3718 0 0,48 6-4785 0 0,8 0-1306 0 0,-3 2 333 0 0,1 1-1 0 0,0 1 0 0 0,0 0 0 0 0,1 1 0 0 0,13-2 0 0 0,14-2 391 0 0,149-27 1808 0 0,-108 21-5430 0 0,-76 11 1327 0 0,8 0-7767 0 0,-7 3 6215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2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75 464 0 0,'-5'-7'552'0'0,"-1"1"-1"0"0,1 0 1 0 0,-1 1-1 0 0,-1 0 1 0 0,1-1 0 0 0,-1 2-1 0 0,1-1 1 0 0,-1 1-1 0 0,-1 0 1 0 0,1 1 0 0 0,0-1-1 0 0,-1 2 1 0 0,0-1 0 0 0,0 1-1 0 0,0 0 1 0 0,0 0-1 0 0,-16 0 1 0 0,5 1 168 0 0,-1 0 0 0 0,1 1 1 0 0,-1 1-1 0 0,0 1 0 0 0,1 1 0 0 0,0 1 1 0 0,0 0-1 0 0,-37 15 0 0 0,39-13-296 0 0,2 1-1 0 0,-1 1 0 0 0,1 1 1 0 0,0 0-1 0 0,1 1 1 0 0,0 0-1 0 0,1 1 0 0 0,0 1 1 0 0,0 0-1 0 0,-14 18 1 0 0,23-25-216 0 0,1 0 1 0 0,-1 1-1 0 0,1-1 1 0 0,0 0 0 0 0,1 1-1 0 0,-1 0 1 0 0,1 0-1 0 0,0 0 1 0 0,1 0 0 0 0,-1 0-1 0 0,1 0 1 0 0,0 0-1 0 0,1 0 1 0 0,-1 1-1 0 0,1-1 1 0 0,1 0 0 0 0,-1 0-1 0 0,3 8 1 0 0,-1-5-25 0 0,1-1 0 0 0,0 1 0 0 0,0-1 0 0 0,1 0 0 0 0,0 0 0 0 0,0-1 1 0 0,1 1-1 0 0,0-1 0 0 0,1 0 0 0 0,-1 0 0 0 0,1-1 0 0 0,8 7 0 0 0,-1-2 12 0 0,1-1-1 0 0,0 0 1 0 0,1-1-1 0 0,0 0 0 0 0,0-2 1 0 0,0 0-1 0 0,1 0 1 0 0,1-1-1 0 0,-1-1 1 0 0,22 3-1 0 0,-17-4-23 0 0,0-1 0 0 0,0-1 0 0 0,0-1-1 0 0,0-1 1 0 0,1-1 0 0 0,-1-1 0 0 0,39-8 0 0 0,-54 9-153 0 0,0-1 0 0 0,-1 0 0 0 0,1 0 1 0 0,-1 0-1 0 0,1 0 0 0 0,-1-1 1 0 0,0 0-1 0 0,0 0 0 0 0,0-1 0 0 0,0 1 1 0 0,6-8-1 0 0,-9 9-26 0 0,0-1-1 0 0,0 0 1 0 0,0 0 0 0 0,0 0 0 0 0,-1 0-1 0 0,1 0 1 0 0,-1 0 0 0 0,0 0-1 0 0,0 0 1 0 0,0 0 0 0 0,-1-1 0 0 0,1 1-1 0 0,-1 0 1 0 0,1-1 0 0 0,-1 1 0 0 0,0 0-1 0 0,-1-1 1 0 0,1 1 0 0 0,0 0-1 0 0,-1-1 1 0 0,-2-5 0 0 0,-1-5-81 0 0,-1 1 0 0 0,-1 0 0 0 0,0 0 0 0 0,-1 1 0 0 0,-1-1 0 0 0,1 2 0 0 0,-2-1 0 0 0,0 1 0 0 0,0 0 0 0 0,-20-17 0 0 0,4 7-624 0 0,-1 1 0 0 0,-1 0 0 0 0,-45-23 0 0 0,68 41 237 0 0,-32-15-1579 0 0,23 14-1215 0 0,0 2-3308 0 0,7 1 3956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2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1 272 404 0 0,'392'101'20743'0'0,"-370"-95"-19335"0"0,-8-2 326 0 0,-1 1 1 0 0,25 11 2370 0 0,-41-21-3873 0 0,-15-27 51 0 0,8 16-160 0 0,1 0 0 0 0,0 0 0 0 0,-8-26-1 0 0,15 36-110 0 0,0-1 0 0 0,1 1 0 0 0,0 0-1 0 0,0-1 1 0 0,0 1 0 0 0,1-1-1 0 0,0 0 1 0 0,0 1 0 0 0,1-1-1 0 0,0 1 1 0 0,0 0 0 0 0,0-1-1 0 0,1 1 1 0 0,3-8 0 0 0,0 3 0 0 0,1 0 1 0 0,1 0-1 0 0,-1 1 0 0 0,2-1 1 0 0,-1 2-1 0 0,1-1 0 0 0,1 1 1 0 0,0 0-1 0 0,0 1 1 0 0,0 0-1 0 0,1 1 0 0 0,17-10 1 0 0,-17 11 30 0 0,0 0 0 0 0,1 1 1 0 0,-1 1-1 0 0,1-1 1 0 0,0 2-1 0 0,0 0 0 0 0,0 0 1 0 0,1 1-1 0 0,-1 0 0 0 0,1 1 1 0 0,-1 0-1 0 0,1 1 1 0 0,19 2-1 0 0,-27-2-29 0 0,-1 1 0 0 0,1 0 0 0 0,0 0-1 0 0,-1 0 1 0 0,1 0 0 0 0,0 1 0 0 0,-1-1 0 0 0,0 1 0 0 0,1 0 0 0 0,-1 0 0 0 0,0 0 0 0 0,0 1-1 0 0,0-1 1 0 0,0 1 0 0 0,0 0 0 0 0,-1-1 0 0 0,1 1 0 0 0,-1 0 0 0 0,0 1 0 0 0,0-1 0 0 0,0 0-1 0 0,0 1 1 0 0,-1-1 0 0 0,1 1 0 0 0,0 3 0 0 0,0 2 16 0 0,0-1-1 0 0,-1 1 1 0 0,0-1 0 0 0,0 1 0 0 0,-1 0-1 0 0,-1 0 1 0 0,1-1 0 0 0,-1 1 0 0 0,-1 0-1 0 0,-2 9 1 0 0,1-7-30 0 0,1 0 0 0 0,0 0 0 0 0,0 0 0 0 0,1 0 0 0 0,1 0 0 0 0,0 14 0 0 0,0-21 0 0 0,1 0 0 0 0,0-1 0 0 0,0 1 0 0 0,0 0 0 0 0,0 0 0 0 0,0-1 0 0 0,1 1 0 0 0,0-1 0 0 0,0 1 0 0 0,0-1 0 0 0,0 0 0 0 0,0 1 0 0 0,1-1 0 0 0,-1-1 0 0 0,1 1 0 0 0,0 0 0 0 0,0 0 0 0 0,0-1 0 0 0,0 0 0 0 0,0 1 0 0 0,4 1 0 0 0,5 1 0 0 0,0 1 0 0 0,0-2 0 0 0,1 0 0 0 0,-1 0 0 0 0,1-1 0 0 0,17 2 0 0 0,81 2 0 0 0,-75-6 0 0 0,133-3 0 0 0,-136 0 0 0 0,1-2 0 0 0,-1-2 0 0 0,33-10 0 0 0,-61 15-143 0 0,23-11-3700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3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51 160 0 0,'0'0'588'0'0,"-2"-12"2796"0"0,0 9-2874 0 0,1 1-1 0 0,-1-1 0 0 0,0 1 1 0 0,0-1-1 0 0,0 1 0 0 0,-1 0 0 0 0,1 0 1 0 0,0 0-1 0 0,-1 0 0 0 0,1 0 1 0 0,-1 1-1 0 0,0-1 0 0 0,0 1 1 0 0,0 0-1 0 0,1-1 0 0 0,-5 0 0 0 0,1 1 5 0 0,-1 0 0 0 0,1 0 0 0 0,0 0 0 0 0,0 1 0 0 0,-1 0-1 0 0,1 0 1 0 0,-12 2 0 0 0,6 1-120 0 0,0-1 1 0 0,0 2-1 0 0,1 0 0 0 0,-1 0 0 0 0,1 1 1 0 0,0 0-1 0 0,0 1 0 0 0,-13 9 0 0 0,3 3 174 0 0,0 1 0 0 0,1 1-1 0 0,1 0 1 0 0,1 2 0 0 0,-26 39 0 0 0,40-53-375 0 0,0 1 0 0 0,0-1 1 0 0,1 1-1 0 0,0 0 0 0 0,0 0 1 0 0,-1 17-1 0 0,2-19-45 0 0,2-4-99 0 0,-1 0 0 0 0,1 0 0 0 0,0 0 0 0 0,0 0 1 0 0,0 0-1 0 0,1 0 0 0 0,-1 0 0 0 0,1 0 0 0 0,0 0 0 0 0,-1 0 0 0 0,3 3 0 0 0,2 11 173 0 0,-3-9-142 0 0,0 1-1 0 0,1-1 1 0 0,0 0-1 0 0,1 0 1 0 0,0 0-1 0 0,0-1 1 0 0,1 1-1 0 0,0-1 1 0 0,0 0-1 0 0,1-1 1 0 0,-1 1-1 0 0,2-1 1 0 0,-1 0-1 0 0,1 0 1 0 0,12 7-1 0 0,-8-6-7 0 0,1 0-1 0 0,-1-2 1 0 0,2 1-1 0 0,-1-2 0 0 0,0 0 1 0 0,1 0-1 0 0,0-1 0 0 0,0 0 1 0 0,24 0-1 0 0,-17-2-20 0 0,1-1 0 0 0,-1-1 0 0 0,1-1-1 0 0,-1 0 1 0 0,0-2 0 0 0,0 0 0 0 0,-1-2 0 0 0,23-8 0 0 0,-32 9-39 0 0,0 1 0 0 0,0-2 0 0 0,0 1 0 0 0,-1-2 0 0 0,0 1 0 0 0,0-1 0 0 0,9-9 0 0 0,-13 10-12 0 0,0 0 1 0 0,0 0-1 0 0,-1 0 1 0 0,0 0-1 0 0,0-1 1 0 0,0 0-1 0 0,-1 1 1 0 0,0-2-1 0 0,0 1 1 0 0,0 0-1 0 0,1-10 1 0 0,-4 13-6 0 0,1-1 1 0 0,-1 0-1 0 0,0 0 0 0 0,0 1 1 0 0,-1-1-1 0 0,1 0 0 0 0,-1 1 1 0 0,0-1-1 0 0,0 1 0 0 0,-1-1 1 0 0,0 1-1 0 0,1-1 0 0 0,-1 1 1 0 0,-1 0-1 0 0,1 0 0 0 0,-1 0 1 0 0,1 0-1 0 0,-1 0 1 0 0,-4-3-1 0 0,-4-5-10 0 0,-1 0 0 0 0,0 1 1 0 0,-1 1-1 0 0,-15-10 0 0 0,14 10-107 0 0,-1 1-1 0 0,0 0 0 0 0,-1 1 1 0 0,1 1-1 0 0,-2 0 0 0 0,1 1 1 0 0,-1 1-1 0 0,1 1 0 0 0,-1 0 0 0 0,-29-2 1 0 0,43 6-80 0 0,0 0 1 0 0,0 0-1 0 0,0 1 1 0 0,0 0-1 0 0,0-1 1 0 0,0 1-1 0 0,-4 2 1 0 0,2-1-725 0 0,4-2 252 0 0,-5 9-1010 0 0,15 0-6499 0 0,0-6 5765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3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76 188 0 0,'-4'-5'337'0'0,"-23"-33"2992"0"0,23 33-1991 0 0,-1-1 0 0 0,0 1-1 0 0,0 0 1 0 0,-7-5 0 0 0,11 10-1196 0 0,1 0 1 0 0,-1 0-1 0 0,1-1 1 0 0,-1 1-1 0 0,0 0 1 0 0,1 0-1 0 0,-1 0 1 0 0,0 0-1 0 0,1-1 1 0 0,-1 1-1 0 0,0 0 1 0 0,1 0-1 0 0,-1 0 1 0 0,1 0-1 0 0,-1 1 1 0 0,0-1-1 0 0,1 0 1 0 0,-1 0-1 0 0,0 0 1 0 0,1 0-1 0 0,-1 1 1 0 0,1-1-1 0 0,-1 0 1 0 0,0 1-1 0 0,1-1 1 0 0,-1 0-1 0 0,1 1 1 0 0,-1-1-1 0 0,1 1 0 0 0,-1-1 1 0 0,1 1-1 0 0,0-1 1 0 0,-1 1-1 0 0,1-1 1 0 0,-1 1-1 0 0,1-1 1 0 0,0 1-1 0 0,0-1 1 0 0,-1 1-1 0 0,1 0 1 0 0,0-1-1 0 0,0 1 1 0 0,0 0-1 0 0,-1 0 1 0 0,-8 33 1576 0 0,9-32-1394 0 0,-3 11-11 0 0,2 1-1 0 0,0 0 1 0 0,0 0-1 0 0,1 0 1 0 0,1-1-1 0 0,0 1 1 0 0,4 17-1 0 0,-3-22-702 0 0,1-1 1 0 0,0 1-1 0 0,0 0 0 0 0,0-1 1 0 0,6 9-1 0 0,-6-12-348 0 0,1 0 0 0 0,0 0 0 0 0,0 0 1 0 0,0 0-1 0 0,0-1 0 0 0,0 1 0 0 0,1-1 0 0 0,6 4 0 0 0,1 0-1413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3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54 396 0 0,'-1'-1'222'0'0,"1"0"0"0"0,-1 0 1 0 0,1 0-1 0 0,0 0 0 0 0,-1 0 0 0 0,1 0 0 0 0,0 0 1 0 0,0 0-1 0 0,0 0 0 0 0,0 0 0 0 0,0 0 0 0 0,0 0 1 0 0,0 0-1 0 0,0 0 0 0 0,0 0 0 0 0,0 0 0 0 0,0 0 1 0 0,1 0-1 0 0,-1 0 0 0 0,0 0 0 0 0,1 0 0 0 0,-1 0 1 0 0,1 0-1 0 0,-1 0 0 0 0,1 0 0 0 0,0-1 0 0 0,1 0 110 0 0,0 1 0 0 0,0-1 0 0 0,0 1 0 0 0,1-1 0 0 0,-1 1 0 0 0,0-1 0 0 0,1 1 0 0 0,-1 0 0 0 0,0 0 0 0 0,4 0 0 0 0,7-2 667 0 0,0 0 0 0 0,1 1 0 0 0,14 0 0 0 0,-18 2-626 0 0,0 0 0 0 0,0 0 1 0 0,0 1-1 0 0,0 0 0 0 0,0 1 1 0 0,0 0-1 0 0,-1 0 0 0 0,1 1 1 0 0,-1 1-1 0 0,1 0 0 0 0,-1 0 0 0 0,0 0 1 0 0,11 9-1 0 0,-14-9-219 0 0,0 1-1 0 0,-1 0 1 0 0,1 0-1 0 0,-1 1 1 0 0,0 0-1 0 0,0 0 1 0 0,-1 0-1 0 0,0 0 1 0 0,0 1-1 0 0,0 0 1 0 0,-1-1-1 0 0,0 1 1 0 0,0 1 0 0 0,-1-1-1 0 0,0 0 1 0 0,0 0-1 0 0,1 15 1 0 0,0 33 746 0 0,-4 54 0 0 0,-1-30-1904 0 0,3-71-57 0 0,1 7-7802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3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37 652 0 0,'-40'-13'5462'0'0,"14"3"8573"0"0,35 7-13527 0 0,0 1-1 0 0,0-1 0 0 0,0 1 0 0 0,1 1 1 0 0,-1 0-1 0 0,0 0 0 0 0,1 1 1 0 0,-1 0-1 0 0,15 2 0 0 0,11-1-122 0 0,13 1-1196 0 0,1 0-2127 0 0,-16-4-4285 0 0,-24 0 4713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3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24 0 0,'2'-1'485'0'0,"-1"0"-1"0"0,1-1 1 0 0,-1 1 0 0 0,1 0 0 0 0,-1 0-1 0 0,1 0 1 0 0,0 0 0 0 0,-1 0 0 0 0,1 0-1 0 0,0 1 1 0 0,0-1 0 0 0,0 1 0 0 0,-1-1-1 0 0,1 1 1 0 0,0 0 0 0 0,0-1-1 0 0,0 1 1 0 0,0 0 0 0 0,3 1 0 0 0,-1-1 55 0 0,0 1 0 0 0,0 0 0 0 0,0 0 0 0 0,0 1 0 0 0,0-1 0 0 0,-1 1 0 0 0,1 0 0 0 0,5 4 0 0 0,4 3 640 0 0,-1 0 0 0 0,-1 1 1 0 0,20 22-1 0 0,-17-15 353 0 0,16 28 1 0 0,-21-31-728 0 0,0-1 1 0 0,1 0 0 0 0,1 0 0 0 0,13 13-1 0 0,-23-25-701 0 0,1 0-1 0 0,-1 0 0 0 0,0 0 1 0 0,1 0-1 0 0,-1 0 0 0 0,1-1 1 0 0,-1 1-1 0 0,1 0 0 0 0,-1-1 1 0 0,1 1-1 0 0,-1-1 0 0 0,1 0 1 0 0,0 1-1 0 0,2-1 0 0 0,-2 0 206 0 0,2-2-38 0 0,1-1-183 0 0,-1 0-1 0 0,1 0 1 0 0,-1 0-1 0 0,1-1 0 0 0,-1 0 1 0 0,0 0-1 0 0,-1 0 1 0 0,1 0-1 0 0,-1-1 0 0 0,0 1 1 0 0,5-11-1 0 0,5-10 237 0 0,11-30-1 0 0,-13 27-68 0 0,4-5 64 0 0,-1 3 469 0 0,16-55 0 0 0,-25 70-651 0 0,-4 10-861 0 0,1 0-1 0 0,-1 0 1 0 0,0 0-1 0 0,1-10 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3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13 389 652 0 0,'-12'9'6625'0'0,"18"-7"-1304"0"0,-1-3-4776 0 0,-1 0-1 0 0,1 0 1 0 0,-1-1-1 0 0,0 0 1 0 0,6-2-1 0 0,4-4 136 0 0,-1 0 0 0 0,0-1 0 0 0,0 0 0 0 0,-1-1 0 0 0,0-1 0 0 0,15-18 0 0 0,-20 20-413 0 0,0 0 0 0 0,-1-1-1 0 0,0 0 1 0 0,0 0 0 0 0,-1 0 0 0 0,-1-1-1 0 0,0 0 1 0 0,0 0 0 0 0,3-19 0 0 0,-3 7 170 0 0,0 0 1 0 0,-2 0-1 0 0,-1-1 0 0 0,-3-43 1 0 0,0 44 841 0 0,8 46-849 0 0,7 50 15 0 0,-1 14 428 0 0,2 126 1 0 0,-13-189-703 0 0,1-1 0 0 0,6 31 1 0 0,-7-53-405 0 0,-1-1 1 0 0,0 1 0 0 0,0-1-1 0 0,0 1 1 0 0,0-1-1 0 0,0 1 1 0 0,1-1 0 0 0,-1 0-1 0 0,0 1 1 0 0,0-1-1 0 0,1 1 1 0 0,-1-1-1 0 0,0 1 1 0 0,1-1 0 0 0,-1 0-1 0 0,0 1 1 0 0,1-1-1 0 0,-1 0 1 0 0,1 1 0 0 0,-1-1-1 0 0,0 0 1 0 0,1 0-1 0 0,-1 1 1 0 0,1-1 0 0 0,-1 0-1 0 0,1 0 1 0 0,-1 0-1 0 0,1 0 1 0 0,-1 0 0 0 0,1 1-1 0 0,-1-1 1 0 0,1 0-1 0 0,-1 0 1 0 0,1 0 0 0 0,-1 0-1 0 0,1-1 1 0 0,-1 1-1 0 0,1 0 1 0 0,-1 0 0 0 0,1 0-1 0 0,-1 0 1 0 0,1 0-1 0 0,-1-1 1 0 0,1 1 0 0 0,0 0-1 0 0,0-1 265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3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1 351 560 0 0,'1'-2'406'0'0,"0"1"0"0"0,0-1 0 0 0,0 0 0 0 0,1 0 0 0 0,-1 1 0 0 0,0-1 0 0 0,1 1 0 0 0,0-1 0 0 0,-1 1-1 0 0,1 0 1 0 0,0 0 0 0 0,0-1 0 0 0,0 1 0 0 0,0 0 0 0 0,0 1 0 0 0,0-1 0 0 0,0 0 0 0 0,0 1 0 0 0,0-1 0 0 0,3 0 0 0 0,47-5 3946 0 0,-48 6-3857 0 0,7-1 210 0 0,0 1 0 0 0,0 1 0 0 0,0 0-1 0 0,0 0 1 0 0,0 1 0 0 0,0 0 0 0 0,-1 1 0 0 0,1 0 0 0 0,-1 0 0 0 0,1 2-1 0 0,-1-1 1 0 0,-1 1 0 0 0,1 1 0 0 0,-1-1 0 0 0,17 14 0 0 0,-26-19-665 0 0,0 0 1 0 0,0 0 0 0 0,0 1 0 0 0,0-1 0 0 0,0 0 0 0 0,0 0-1 0 0,0 0 1 0 0,1 0 0 0 0,-1 0 0 0 0,0 0 0 0 0,0 0-1 0 0,0 0 1 0 0,0 0 0 0 0,0 0 0 0 0,0 0 0 0 0,0 0-1 0 0,1 0 1 0 0,-1 0 0 0 0,0 0 0 0 0,0 0 0 0 0,0 0-1 0 0,0 0 1 0 0,0 0 0 0 0,0 0 0 0 0,1 0 0 0 0,-1 0 0 0 0,0 0-1 0 0,0 0 1 0 0,0 0 0 0 0,0 0 0 0 0,0 0 0 0 0,0 0-1 0 0,0 0 1 0 0,0 0 0 0 0,1-1 0 0 0,-1 1 0 0 0,0 0-1 0 0,0 0 1 0 0,0 0 0 0 0,0 0 0 0 0,0 0 0 0 0,0 0 0 0 0,0 0-1 0 0,0 0 1 0 0,0-1 0 0 0,0 1 0 0 0,0 0 0 0 0,0 0-1 0 0,0 0 1 0 0,3-12 916 0 0,0-28-840 0 0,0 2 47 0 0,3 8-64 0 0,1 0-1 0 0,1 1 1 0 0,1 0 0 0 0,2 0 0 0 0,1 1-1 0 0,19-34 1 0 0,-28 58-80 0 0,-1 1 0 0 0,1-1 0 0 0,-1 1 0 0 0,1 0 0 0 0,0 0 1 0 0,1 0-1 0 0,-1 0 0 0 0,0 0 0 0 0,1 0 0 0 0,-1 1 0 0 0,1 0 0 0 0,0 0 0 0 0,0 0 0 0 0,0 0 0 0 0,0 1 1 0 0,0-1-1 0 0,0 1 0 0 0,1 0 0 0 0,-1 0 0 0 0,0 0 0 0 0,0 1 0 0 0,1 0 0 0 0,-1 0 0 0 0,0 0 0 0 0,1 0 0 0 0,5 2 1 0 0,-6-2-2 0 0,-1 1 0 0 0,1 1 1 0 0,-1-1-1 0 0,1 0 0 0 0,-1 1 1 0 0,1 0-1 0 0,-1 0 0 0 0,0 0 1 0 0,0 0-1 0 0,0 0 0 0 0,0 0 1 0 0,0 1-1 0 0,-1 0 0 0 0,1-1 1 0 0,-1 1-1 0 0,0 0 0 0 0,0 0 1 0 0,0 0-1 0 0,0 1 0 0 0,0-1 1 0 0,0 0-1 0 0,-1 1 0 0 0,0-1 1 0 0,0 1-1 0 0,0 0 0 0 0,0-1 1 0 0,0 1-1 0 0,-1 0 0 0 0,0-1 1 0 0,0 7-1 0 0,-1 7 92 0 0,0-1 0 0 0,-2 0 0 0 0,0 1 0 0 0,-7 17 0 0 0,6-21 7 0 0,0 1 0 0 0,1 0 0 0 0,1 1 0 0 0,0-1 0 0 0,0 26 0 0 0,3-36-93 0 0,-1-1 0 0 0,1 1-1 0 0,0-1 1 0 0,0 1 0 0 0,0-1 0 0 0,1 0 0 0 0,-1 1 0 0 0,1-1-1 0 0,0 0 1 0 0,0 0 0 0 0,0 0 0 0 0,0 0 0 0 0,0 0 0 0 0,1-1-1 0 0,-1 1 1 0 0,1-1 0 0 0,0 0 0 0 0,0 1 0 0 0,0-1 0 0 0,0 0-1 0 0,0-1 1 0 0,0 1 0 0 0,0-1 0 0 0,1 1 0 0 0,-1-1 0 0 0,0 0-1 0 0,5 1 1 0 0,10 2 36 0 0,0 0 0 0 0,1-1 0 0 0,34 1 0 0 0,-51-4-56 0 0,102-5 94 0 0,-20 0-3383 0 0,-77 7 465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4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99 135 324 0 0,'2'-3'700'0'0,"1"-1"0"0"0,-1 1 0 0 0,0-1 0 0 0,0 1 0 0 0,0-1 0 0 0,0 0 0 0 0,-1 0 0 0 0,0 0 0 0 0,0 0 0 0 0,0 0 0 0 0,0-1-1 0 0,0 1 1 0 0,-1 0 0 0 0,0 0 0 0 0,0 0 0 0 0,0-1 0 0 0,-1-3 0 0 0,0 7-497 0 0,0 0-1 0 0,0 0 1 0 0,0 0 0 0 0,0 0-1 0 0,-1 0 1 0 0,1 0-1 0 0,0 0 1 0 0,0 1 0 0 0,-1-1-1 0 0,1 1 1 0 0,-1-1-1 0 0,1 1 1 0 0,0-1 0 0 0,-1 1-1 0 0,1 0 1 0 0,-1-1-1 0 0,1 1 1 0 0,-1 0 0 0 0,1 0-1 0 0,-1 0 1 0 0,1 0-1 0 0,-4 1 1 0 0,0 1-11 0 0,0 0 0 0 0,0 0 0 0 0,1 0 0 0 0,-1 1-1 0 0,0 0 1 0 0,1-1 0 0 0,0 2 0 0 0,-1-1 0 0 0,1 0 0 0 0,0 1 0 0 0,1 0 0 0 0,-1 0 0 0 0,1 0 0 0 0,0 0 0 0 0,0 1-1 0 0,0-1 1 0 0,0 1 0 0 0,-3 8 0 0 0,5-10-116 0 0,0 0 1 0 0,0 1-1 0 0,0-1 1 0 0,0 1-1 0 0,0 0 0 0 0,1-1 1 0 0,-1 1-1 0 0,1-1 0 0 0,0 1 1 0 0,0 0-1 0 0,1-1 1 0 0,-1 1-1 0 0,1-1 0 0 0,0 1 1 0 0,0 0-1 0 0,0-1 0 0 0,0 0 1 0 0,0 1-1 0 0,1-1 0 0 0,-1 0 1 0 0,1 0-1 0 0,0 1 1 0 0,0-1-1 0 0,0-1 0 0 0,1 1 1 0 0,-1 0-1 0 0,1-1 0 0 0,-1 1 1 0 0,4 2-1 0 0,-1-2-21 0 0,0-1 1 0 0,0 1-1 0 0,1-1 0 0 0,-1 0 0 0 0,1 0 0 0 0,-1 0 0 0 0,1-1 1 0 0,-1 1-1 0 0,1-1 0 0 0,0-1 0 0 0,0 1 0 0 0,-1-1 1 0 0,1 0-1 0 0,0-1 0 0 0,0 1 0 0 0,0-1 0 0 0,-1 0 0 0 0,9-3 1 0 0,-5 2-12 0 0,0-1 0 0 0,0 0 0 0 0,0-1 0 0 0,0 0-1 0 0,0 0 1 0 0,-1-1 0 0 0,0 0 0 0 0,0 0 0 0 0,0-1 0 0 0,10-10 0 0 0,-14 11-23 0 0,0 0 0 0 0,0-1 0 0 0,0 1 0 0 0,0-1 1 0 0,-1 0-1 0 0,0 0 0 0 0,0 0 0 0 0,-1 0 0 0 0,1 0 0 0 0,-1-1 0 0 0,-1 1 0 0 0,1-1 0 0 0,-1 1 0 0 0,0-9 0 0 0,-1 12-15 0 0,0-1 0 0 0,0 1 1 0 0,0 0-1 0 0,-1 0 0 0 0,0-1 1 0 0,1 1-1 0 0,-1 0 0 0 0,0 0 0 0 0,-1 0 1 0 0,1 0-1 0 0,-1 0 0 0 0,1 0 0 0 0,-1 0 1 0 0,0 1-1 0 0,0-1 0 0 0,0 0 1 0 0,0 1-1 0 0,0 0 0 0 0,-1-1 0 0 0,1 1 1 0 0,-1 0-1 0 0,1 0 0 0 0,-1 0 0 0 0,0 1 1 0 0,0-1-1 0 0,0 1 0 0 0,0 0 1 0 0,0-1-1 0 0,0 1 0 0 0,-5-1 0 0 0,0 1 7 0 0,0-1 1 0 0,0 1-1 0 0,0 1 0 0 0,0 0 0 0 0,0 0 0 0 0,-1 0 0 0 0,1 1 0 0 0,0 0 0 0 0,0 1 1 0 0,0 0-1 0 0,1 0 0 0 0,-1 1 0 0 0,-12 5 0 0 0,12-4 23 0 0,1 0 0 0 0,-1 0-1 0 0,1 0 1 0 0,0 1 0 0 0,0 1 0 0 0,0-1-1 0 0,1 1 1 0 0,-1 0 0 0 0,2 0 0 0 0,-1 1 0 0 0,1 0-1 0 0,-8 12 1 0 0,12-17-13 0 0,-1 1 0 0 0,1-1 1 0 0,0 1-1 0 0,0-1 0 0 0,0 1 0 0 0,0 0 1 0 0,1-1-1 0 0,-1 1 0 0 0,1 0 0 0 0,0 0 0 0 0,0 0 1 0 0,0-1-1 0 0,0 1 0 0 0,0 0 0 0 0,0 0 0 0 0,1-1 1 0 0,-1 1-1 0 0,1 0 0 0 0,0 0 0 0 0,0-1 0 0 0,0 1 1 0 0,0-1-1 0 0,0 1 0 0 0,1-1 0 0 0,-1 1 0 0 0,1-1 1 0 0,-1 0-1 0 0,1 0 0 0 0,0 1 0 0 0,0-1 0 0 0,0-1 1 0 0,0 1-1 0 0,0 0 0 0 0,5 3 0 0 0,0-1 17 0 0,0 0-1 0 0,1-1 0 0 0,-1 1 1 0 0,1-1-1 0 0,-1 0 1 0 0,1-1-1 0 0,0 0 0 0 0,0 0 1 0 0,0-1-1 0 0,15 1 1 0 0,-10-2-9 0 0,-1-1 1 0 0,0-1 0 0 0,0 1 0 0 0,0-2 0 0 0,0 0 0 0 0,0 0 0 0 0,14-6-1 0 0,-19 6-16 0 0,0-1 0 0 0,-1 1 0 0 0,1-1 0 0 0,-1 0 1 0 0,1-1-1 0 0,-1 0 0 0 0,-1 0 0 0 0,1 0 0 0 0,-1 0 0 0 0,0-1 0 0 0,0 0 0 0 0,7-10 0 0 0,-11 13-12 0 0,1 0 0 0 0,-1 0 0 0 0,1 0 0 0 0,-1 0 0 0 0,0 0 0 0 0,0 0 0 0 0,0 0 0 0 0,-1 0 0 0 0,1 0 0 0 0,-1 0 0 0 0,0-1 0 0 0,0 1 0 0 0,0 0 0 0 0,0 0 0 0 0,0 0 0 0 0,-1 0 0 0 0,1-1 0 0 0,-1 1 0 0 0,0 0 0 0 0,0 0 0 0 0,0 0 0 0 0,0 0 0 0 0,-1 0 0 0 0,1 1 0 0 0,-1-1 0 0 0,0 0 0 0 0,0 1 0 0 0,0-1 0 0 0,0 1 0 0 0,-4-4 0 0 0,3 3-5 0 0,-1 0-1 0 0,0 0 1 0 0,0 0-1 0 0,0 1 1 0 0,0-1-1 0 0,0 1 0 0 0,0 0 1 0 0,-1 0-1 0 0,1 1 1 0 0,-1-1-1 0 0,0 1 1 0 0,1 0-1 0 0,-1 1 1 0 0,0-1-1 0 0,1 1 1 0 0,-1 0-1 0 0,0 0 1 0 0,0 0-1 0 0,-8 2 1 0 0,3 1 6 0 0,0 0 0 0 0,0 0-1 0 0,1 1 1 0 0,0 1 0 0 0,-1-1 0 0 0,2 2 0 0 0,-1-1-1 0 0,1 1 1 0 0,-10 8 0 0 0,15-12 10 0 0,0 1-1 0 0,1 0 0 0 0,-1-1 1 0 0,0 1-1 0 0,1 0 0 0 0,0 0 1 0 0,0 0-1 0 0,0 0 1 0 0,0 1-1 0 0,0-1 0 0 0,0 1 1 0 0,1-1-1 0 0,0 1 1 0 0,0-1-1 0 0,0 1 0 0 0,0 0 1 0 0,0 0-1 0 0,1-1 1 0 0,0 1-1 0 0,-1 0 0 0 0,2 0 1 0 0,-1 0-1 0 0,0-1 1 0 0,1 1-1 0 0,-1 0 0 0 0,1 0 1 0 0,2 4-1 0 0,-1-4 6 0 0,0 0-1 0 0,0 0 0 0 0,0-1 1 0 0,0 1-1 0 0,1-1 0 0 0,0 1 1 0 0,-1-1-1 0 0,1 0 0 0 0,0 0 1 0 0,1-1-1 0 0,-1 1 0 0 0,0 0 1 0 0,1-1-1 0 0,6 3 0 0 0,-4-2 6 0 0,0-1 0 0 0,0 1-1 0 0,1-2 1 0 0,-1 1-1 0 0,1-1 1 0 0,-1 0-1 0 0,1 0 1 0 0,13 0-1 0 0,-13-1-5 0 0,-1-1-1 0 0,1 1 1 0 0,0-1-1 0 0,0 0 1 0 0,0-1-1 0 0,0 0 0 0 0,-1 0 1 0 0,1 0-1 0 0,-1-1 1 0 0,0 0-1 0 0,1 0 1 0 0,-1 0-1 0 0,-1-1 1 0 0,1 0-1 0 0,0 0 1 0 0,-1-1-1 0 0,0 0 1 0 0,8-8-1 0 0,-12 11-13 0 0,0 0 0 0 0,1 0 0 0 0,-1 1-1 0 0,0-1 1 0 0,0 0 0 0 0,0 0 0 0 0,0 0 0 0 0,0 0 0 0 0,-1 0 0 0 0,1-1 0 0 0,-1 1-1 0 0,1 0 1 0 0,-1 0 0 0 0,0 0 0 0 0,0 0 0 0 0,0-1 0 0 0,0 1 0 0 0,0 0 0 0 0,0 0-1 0 0,-1 0 1 0 0,1-1 0 0 0,-1 1 0 0 0,1 0 0 0 0,-1 0 0 0 0,0 0 0 0 0,0 0 0 0 0,0 0-1 0 0,0 0 1 0 0,0 0 0 0 0,0 1 0 0 0,-1-1 0 0 0,1 0 0 0 0,-1 1 0 0 0,-2-4-1 0 0,0 2-2 0 0,-1 0 0 0 0,1 0-1 0 0,-1 0 1 0 0,0 1-1 0 0,1 0 1 0 0,-1 0-1 0 0,0 0 1 0 0,0 0-1 0 0,0 1 1 0 0,-1 0-1 0 0,1 0 1 0 0,0 0-1 0 0,-9 0 1 0 0,-1 2-28 0 0,-1 0 0 0 0,1 0 0 0 0,0 1 0 0 0,-28 9 0 0 0,37-10-123 0 0,0 2 1 0 0,-1-1-1 0 0,1 1 0 0 0,0 0 0 0 0,1 0 1 0 0,-1 0-1 0 0,0 1 0 0 0,1 0 1 0 0,0 0-1 0 0,0 0 0 0 0,0 1 0 0 0,0 0 1 0 0,-6 8-1 0 0,10-11-34 0 0,0-1-1 0 0,1 1 1 0 0,-1 0 0 0 0,0-1 0 0 0,1 1-1 0 0,-1 0 1 0 0,1 0 0 0 0,-1 0 0 0 0,1-1-1 0 0,0 1 1 0 0,0 0 0 0 0,0 0 0 0 0,0 0-1 0 0,0-1 1 0 0,0 1 0 0 0,1 0-1 0 0,-1 0 1 0 0,0 0 0 0 0,1-1 0 0 0,-1 1-1 0 0,3 3 1 0 0,-2-2-412 0 0,1 1-1 0 0,1-1 1 0 0,-1 0 0 0 0,0 1-1 0 0,1-1 1 0 0,0 0-1 0 0,-1-1 1 0 0,1 1 0 0 0,5 3-1 0 0,27 15-2330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2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51 528 0 0,'-27'10'3003'0'0,"-1"-1"3524"0"0,28-9-6433 0 0,0 0 0 0 0,0 0 0 0 0,-1 0 0 0 0,1 0 0 0 0,0 0 0 0 0,0 0 0 0 0,0 0 0 0 0,0 0 0 0 0,-1 0 0 0 0,1 0 0 0 0,0 0 0 0 0,0 1 0 0 0,0-1 0 0 0,0 0 0 0 0,-1 0 0 0 0,1 0-1 0 0,0 0 1 0 0,0 0 0 0 0,0 0 0 0 0,0 0 0 0 0,0 0 0 0 0,-1 0 0 0 0,1 0 0 0 0,0 1 0 0 0,0-1 0 0 0,0 0 0 0 0,0 0 0 0 0,0 0 0 0 0,0 0 0 0 0,0 0 0 0 0,0 1 0 0 0,-1-1 0 0 0,1 0 0 0 0,0 0 0 0 0,0 0 0 0 0,0 0 0 0 0,0 1 0 0 0,0-1 0 0 0,0 0-1 0 0,0 0 1 0 0,0 0 0 0 0,0 0 0 0 0,0 1 0 0 0,0-1 0 0 0,0 0 0 0 0,0 0 0 0 0,0 0 0 0 0,0 0 0 0 0,0 1 0 0 0,1-1 0 0 0,-1 0 0 0 0,0 0 0 0 0,0 0 0 0 0,0 0 0 0 0,0 0 0 0 0,0 1 0 0 0,0-1 0 0 0,0 0 0 0 0,0 0 0 0 0,0 0 0 0 0,1 0-1 0 0,-1 0 1 0 0,0 0 0 0 0,0 0 0 0 0,0 1 0 0 0,1-1 0 0 0,7 5 1787 0 0,1-2-1188 0 0,0-1 1 0 0,0-1 0 0 0,0 1-1 0 0,0-1 1 0 0,0-1-1 0 0,0 0 1 0 0,12-1 0 0 0,13 0 332 0 0,327-7 3257 0 0,-310 6-4063 0 0,1051-31 3235 0 0,-711 0-3455 0 0,-385 32-11 0 0,1 0 0 0 0,-1 0-1 0 0,0-1 1 0 0,0 0 0 0 0,9-4 0 0 0,-14 5-391 0 0,-34 19-12338 0 0,19-13 9387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4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219 107 92 0 0,'-7'-30'7074'0'0,"6"27"-6552"0"0,0 1 0 0 0,-1-1 0 0 0,1 1-1 0 0,-1 0 1 0 0,1-1 0 0 0,-1 1 0 0 0,0 0 0 0 0,0 0 0 0 0,0 0 0 0 0,0 0-1 0 0,0 0 1 0 0,-1 1 0 0 0,1-1 0 0 0,0 1 0 0 0,-1-1 0 0 0,-4-1-1 0 0,4 3-252 0 0,0-1-1 0 0,1 1 1 0 0,-1-1-1 0 0,0 1 1 0 0,0 0-1 0 0,0 0 0 0 0,0 0 1 0 0,0 0-1 0 0,0 1 1 0 0,0-1-1 0 0,0 1 0 0 0,0 0 1 0 0,-4 2-1 0 0,-1 0-48 0 0,0 1 0 0 0,1 1 0 0 0,-1 0 1 0 0,1 0-1 0 0,0 0 0 0 0,0 1 0 0 0,0 0 0 0 0,1 0 0 0 0,-8 11 0 0 0,9-11-55 0 0,1 0 1 0 0,0 0-1 0 0,0 1 0 0 0,0-1 0 0 0,1 1 1 0 0,0 0-1 0 0,0 0 0 0 0,1 0 0 0 0,0 0 1 0 0,-2 14-1 0 0,4-18-113 0 0,0 1 0 0 0,0-1 0 0 0,0 1 0 0 0,0-1 0 0 0,0 0 0 0 0,1 1 0 0 0,0-1 0 0 0,0 0 0 0 0,0 1 0 0 0,0-1 0 0 0,0 0 0 0 0,1 0 0 0 0,-1 0 0 0 0,1 0 0 0 0,0 0 0 0 0,0 0 0 0 0,0 0 0 0 0,0-1 0 0 0,0 1 0 0 0,1-1 0 0 0,-1 1 0 0 0,1-1 0 0 0,-1 0 0 0 0,1 0 0 0 0,0 0 0 0 0,3 1 0 0 0,1 0-14 0 0,0 0 0 0 0,0 0 0 0 0,0-1 0 0 0,0 0 0 0 0,0 0 0 0 0,0-1 0 0 0,1 0 0 0 0,-1 0 0 0 0,1-1-1 0 0,-1 0 1 0 0,1 0 0 0 0,-1-1 0 0 0,0 1 0 0 0,1-2 0 0 0,-1 1 0 0 0,0-1 0 0 0,0 0 0 0 0,0-1 0 0 0,0 1 0 0 0,9-6-1 0 0,-11 5-22 0 0,-1 1-1 0 0,1-1 0 0 0,0 0 1 0 0,-1 0-1 0 0,0-1 0 0 0,0 1 1 0 0,0-1-1 0 0,0 0 0 0 0,0 0 1 0 0,-1 0-1 0 0,0-1 0 0 0,0 1 1 0 0,0-1-1 0 0,0 0 0 0 0,-1 0 1 0 0,0 0-1 0 0,0 0 0 0 0,0 0 1 0 0,0 0-1 0 0,-1 0 0 0 0,0-1 1 0 0,0 1-1 0 0,-1-1 0 0 0,1 1 0 0 0,-1 0 1 0 0,0-1-1 0 0,-1 1 0 0 0,0-8 1 0 0,0 9-10 0 0,-1 0 1 0 0,1 0-1 0 0,-1 0 1 0 0,1 1 0 0 0,-1-1-1 0 0,0 0 1 0 0,-1 1-1 0 0,1-1 1 0 0,-1 1-1 0 0,1 0 1 0 0,-1 0-1 0 0,0 0 1 0 0,0 0 0 0 0,-1 0-1 0 0,1 0 1 0 0,0 1-1 0 0,-1 0 1 0 0,0 0-1 0 0,1 0 1 0 0,-8-2-1 0 0,2 0 4 0 0,-1 0 0 0 0,0 1 0 0 0,0 1-1 0 0,0 0 1 0 0,-1 0 0 0 0,1 1 0 0 0,-12 0-1 0 0,14 1 28 0 0,0 1-1 0 0,-1 0 1 0 0,1 1 0 0 0,0 0-1 0 0,0 0 1 0 0,0 0-1 0 0,0 1 1 0 0,0 0-1 0 0,-13 9 1 0 0,18-11-10 0 0,1 0 1 0 0,-1 1 0 0 0,1-1 0 0 0,0 1-1 0 0,-1 0 1 0 0,1-1 0 0 0,0 1 0 0 0,0 0-1 0 0,0 1 1 0 0,1-1 0 0 0,-1 0 0 0 0,0 0-1 0 0,1 1 1 0 0,-1-1 0 0 0,1 1 0 0 0,0-1-1 0 0,0 1 1 0 0,0 0 0 0 0,0-1 0 0 0,1 1 0 0 0,-1 0-1 0 0,1 0 1 0 0,-1 0 0 0 0,1-1 0 0 0,0 1-1 0 0,0 0 1 0 0,0 0 0 0 0,1 0 0 0 0,-1 0-1 0 0,1-1 1 0 0,-1 1 0 0 0,2 3 0 0 0,0-3-1 0 0,0 1 0 0 0,0-1 0 0 0,1 0 0 0 0,-1 0 0 0 0,1 0 0 0 0,-1-1 0 0 0,1 1 0 0 0,0-1 0 0 0,0 1 0 0 0,0-1 0 0 0,1 0 0 0 0,-1 0 0 0 0,0 0 0 0 0,1 0 0 0 0,-1-1 0 0 0,1 0 0 0 0,0 1 0 0 0,5 0 0 0 0,3 1 29 0 0,1 0 1 0 0,0-1-1 0 0,0-1 1 0 0,15 1-1 0 0,-17-2-21 0 0,0-1 0 0 0,0 0 0 0 0,0-1 0 0 0,0 0 0 0 0,0 0 0 0 0,0-1 0 0 0,-1-1 0 0 0,17-7 0 0 0,-22 9-21 0 0,-1-1 0 0 0,1 1-1 0 0,-1-1 1 0 0,0 0-1 0 0,0 0 1 0 0,0-1 0 0 0,0 1-1 0 0,-1-1 1 0 0,1 0-1 0 0,-1 0 1 0 0,0 0-1 0 0,0 0 1 0 0,0-1 0 0 0,-1 1-1 0 0,0-1 1 0 0,1 1-1 0 0,-2-1 1 0 0,1 0 0 0 0,0 0-1 0 0,1-8 1 0 0,-3 10-10 0 0,0 0 0 0 0,0 1-1 0 0,0-1 1 0 0,0 0 0 0 0,0 0 0 0 0,0 0 0 0 0,-1 1 0 0 0,1-1 0 0 0,-1 0 0 0 0,0 1 0 0 0,0-1 0 0 0,0 1 0 0 0,0-1 0 0 0,0 1 0 0 0,-1-1-1 0 0,1 1 1 0 0,-3-3 0 0 0,1 1-2 0 0,-1 1 0 0 0,1 0 0 0 0,-1-1 0 0 0,1 2 0 0 0,-1-1-1 0 0,0 0 1 0 0,0 1 0 0 0,-1 0 0 0 0,-6-3 0 0 0,2 2-3 0 0,0 0 1 0 0,-1 0-1 0 0,1 1 1 0 0,-1 0 0 0 0,1 1-1 0 0,-1 0 1 0 0,0 1-1 0 0,0 0 1 0 0,-12 1-1 0 0,16 0 20 0 0,1 1 0 0 0,-1-1-1 0 0,1 1 1 0 0,-1 0 0 0 0,1 1-1 0 0,0-1 1 0 0,0 1 0 0 0,0 0-1 0 0,0 0 1 0 0,1 0 0 0 0,-1 1-1 0 0,1 0 1 0 0,0 0 0 0 0,-5 6-1 0 0,7-8 2 0 0,1-1-1 0 0,0 1 1 0 0,-1 0 0 0 0,1 0-1 0 0,0 0 1 0 0,0 0-1 0 0,1 0 1 0 0,-1 1-1 0 0,0-1 1 0 0,0 0 0 0 0,1 0-1 0 0,0 1 1 0 0,-1-1-1 0 0,1 0 1 0 0,0 0-1 0 0,0 1 1 0 0,0-1 0 0 0,0 0-1 0 0,1 1 1 0 0,-1-1-1 0 0,1 0 1 0 0,-1 0-1 0 0,1 1 1 0 0,0-1 0 0 0,0 0-1 0 0,0 0 1 0 0,0 0-1 0 0,0 0 1 0 0,0 0-1 0 0,1 0 1 0 0,-1-1 0 0 0,1 1-1 0 0,-1 0 1 0 0,1 0-1 0 0,-1-1 1 0 0,1 1 0 0 0,3 1-1 0 0,1 1 12 0 0,0 0 1 0 0,0-1-1 0 0,0 0 0 0 0,0 0 0 0 0,1 0 0 0 0,-1-1 1 0 0,1 0-1 0 0,0 0 0 0 0,0 0 0 0 0,-1-1 1 0 0,1 0-1 0 0,0 0 0 0 0,0-1 0 0 0,10-1 0 0 0,-7 1 0 0 0,0-1 0 0 0,0-1 0 0 0,0 0 0 0 0,0 0 0 0 0,0-1 0 0 0,0 0 0 0 0,0 0-1 0 0,-1-2 1 0 0,10-4 0 0 0,-15 6-15 0 0,0 1 1 0 0,-1-1-1 0 0,1 0 0 0 0,-1 0 0 0 0,0 0 1 0 0,0-1-1 0 0,0 1 0 0 0,0-1 0 0 0,3-4 1 0 0,-5 6-11 0 0,0 0 1 0 0,0-1 0 0 0,1 1-1 0 0,-2-1 1 0 0,1 1 0 0 0,0-1-1 0 0,0 1 1 0 0,-1-1 0 0 0,1 1-1 0 0,-1-1 1 0 0,0 1 0 0 0,0-1-1 0 0,0 0 1 0 0,0 1 0 0 0,0-1-1 0 0,-1-3 1 0 0,0 5-6 0 0,1-1 0 0 0,-1 1 0 0 0,0-1 0 0 0,0 1 0 0 0,0-1 1 0 0,0 1-1 0 0,0-1 0 0 0,-1 1 0 0 0,1 0 0 0 0,0-1 0 0 0,-1 1 0 0 0,1 0 1 0 0,-1 0-1 0 0,1 0 0 0 0,-1 0 0 0 0,1 1 0 0 0,-1-1 0 0 0,0 0 0 0 0,1 1 0 0 0,-1-1 1 0 0,0 1-1 0 0,1-1 0 0 0,-1 1 0 0 0,-2-1 0 0 0,-2 1-3 0 0,0-1 0 0 0,0 1-1 0 0,0 0 1 0 0,0 0 0 0 0,-10 2 0 0 0,9-2 3 0 0,1 2 1 0 0,1-1 0 0 0,-1 1-1 0 0,0 0 1 0 0,0 0-1 0 0,1 0 1 0 0,-1 1-1 0 0,1 0 1 0 0,0 0-1 0 0,-1 1 1 0 0,2-1-1 0 0,-1 1 1 0 0,0 0 0 0 0,1 0-1 0 0,0 1 1 0 0,-6 7-1 0 0,10-12 2 0 0,-1 0-1 0 0,1 0 1 0 0,0 1-1 0 0,0-1 1 0 0,-1 0-1 0 0,1 1 0 0 0,0-1 1 0 0,0 0-1 0 0,0 0 1 0 0,0 1-1 0 0,0-1 1 0 0,-1 0-1 0 0,1 1 1 0 0,0-1-1 0 0,0 0 1 0 0,0 1-1 0 0,0-1 1 0 0,0 0-1 0 0,0 0 0 0 0,0 1 1 0 0,0-1-1 0 0,0 0 1 0 0,0 1-1 0 0,0-1 1 0 0,0 0-1 0 0,1 1 1 0 0,-1-1-1 0 0,0 0 1 0 0,0 1-1 0 0,0-1 1 0 0,0 0-1 0 0,0 0 1 0 0,1 1-1 0 0,-1-1 0 0 0,0 0 1 0 0,0 0-1 0 0,0 1 1 0 0,1-1-1 0 0,14 4-71 0 0,14-6-2438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4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1 256 504 0 0,'-1'-5'15126'0'0,"38"8"-13336"0"0,-1-3 0 0 0,63-6 0 0 0,19-1 175 0 0,113 0 427 0 0,2 0-1125 0 0,610 1 922 0 0,-358-13-1703 0 0,-375 13-407 0 0,709-41 373 0 0,-530 30-299 0 0,37-3-21 0 0,265-13 20 0 0,-571 32-152 0 0,110-4 14 0 0,391-18 289 0 0,-364 15-162 0 0,-53 3-39 0 0,68-5 72 0 0,-137 8-146 0 0,46-3 122 0 0,-53 2-35 0 0,-1 0 0 0 0,35-10 0 0 0,-61 12-367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4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13 392 0 0,'0'-1'353'0'0,"0"1"0"0"0,0-1-1 0 0,0 0 1 0 0,0 1 0 0 0,0-1 0 0 0,1 1 0 0 0,-1-1-1 0 0,0 1 1 0 0,0-1 0 0 0,1 1 0 0 0,-1-1 0 0 0,0 1-1 0 0,1-1 1 0 0,-1 1 0 0 0,1-1 0 0 0,-1 1-1 0 0,0 0 1 0 0,1-1 0 0 0,-1 1 0 0 0,1 0 0 0 0,-1-1-1 0 0,1 1 1 0 0,-1 0 0 0 0,1 0 0 0 0,0-1 0 0 0,-1 1-1 0 0,1 0 1 0 0,-1 0 0 0 0,1 0 0 0 0,-1 0 0 0 0,1 0-1 0 0,0 0 1 0 0,0 0 0 0 0,0 0-114 0 0,0 1 0 0 0,0 0 0 0 0,0 0 0 0 0,0 0 0 0 0,0 0 0 0 0,-1 0 0 0 0,1 0 1 0 0,0 1-1 0 0,-1-1 0 0 0,1 0 0 0 0,-1 0 0 0 0,1 0 0 0 0,-1 1 0 0 0,1 0 0 0 0,2 10 403 0 0,0 0-1 0 0,2 19 1 0 0,-3-11-88 0 0,9 160 2901 0 0,-37 414 1721 0 0,20-499-4412 0 0,3 66 1667 0 0,21 186 1 0 0,-18-343-2388 0 0,2 30-31 0 0,0-27-13 0 0,4 0-194 0 0,-5-6-31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5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51 132 0 0,'0'-2'339'0'0,"0"0"0"0"0,0 0-1 0 0,0 1 1 0 0,0-1 0 0 0,-1 0 0 0 0,1 0-1 0 0,-1 1 1 0 0,1-1 0 0 0,-1 0 0 0 0,1 0-1 0 0,-1 1 1 0 0,0-1 0 0 0,0 1 0 0 0,0-1-1 0 0,0 1 1 0 0,0-1 0 0 0,0 1 0 0 0,-3-3-1 0 0,0 1 429 0 0,1 1 0 0 0,-1 0-1 0 0,0 0 1 0 0,0 0 0 0 0,-1 0-1 0 0,-6-2 1 0 0,8 4-555 0 0,0 0-1 0 0,0 0 1 0 0,0 1 0 0 0,0-1-1 0 0,0 1 1 0 0,0 0 0 0 0,0 0-1 0 0,0 0 1 0 0,0 0 0 0 0,0 0-1 0 0,1 0 1 0 0,-1 1 0 0 0,0-1-1 0 0,-4 5 1 0 0,2-3 158 0 0,-8 6 115 0 0,0 0 0 0 0,1 1 0 0 0,0 0 0 0 0,1 1 0 0 0,-16 19 0 0 0,7-4 428 0 0,-28 47 1 0 0,41-62-639 0 0,1 0-1 0 0,1 1 1 0 0,0 0 0 0 0,1 0-1 0 0,0 0 1 0 0,1 0-1 0 0,0 1 1 0 0,1-1-1 0 0,-1 19 1 0 0,3-26-201 0 0,0 0-1 0 0,0 0 1 0 0,0-1-1 0 0,1 1 1 0 0,-1 0 0 0 0,1 0-1 0 0,1-1 1 0 0,-1 1-1 0 0,1-1 1 0 0,-1 1 0 0 0,1-1-1 0 0,1 1 1 0 0,-1-1-1 0 0,0 0 1 0 0,1 0 0 0 0,0 0-1 0 0,0 0 1 0 0,0-1-1 0 0,1 1 1 0 0,-1-1-1 0 0,1 0 1 0 0,0 0 0 0 0,0 0-1 0 0,0-1 1 0 0,0 1-1 0 0,0-1 1 0 0,7 3 0 0 0,-2-2-13 0 0,0 0 1 0 0,0-1 0 0 0,0 0-1 0 0,1-1 1 0 0,-1 1 0 0 0,1-2 0 0 0,-1 0-1 0 0,1 0 1 0 0,-1 0 0 0 0,1-1 0 0 0,-1-1-1 0 0,1 1 1 0 0,-1-2 0 0 0,0 1-1 0 0,0-1 1 0 0,0-1 0 0 0,0 0 0 0 0,-1 0-1 0 0,1 0 1 0 0,-1-1 0 0 0,8-7-1 0 0,-9 8-14 0 0,-1-1 0 0 0,0 0 0 0 0,-1 0 0 0 0,1-1 0 0 0,-1 0 0 0 0,0 1 0 0 0,-1-2 0 0 0,0 1 0 0 0,0-1 0 0 0,0 1 0 0 0,0-1 0 0 0,-1 0 0 0 0,0 0 0 0 0,-1-1 0 0 0,0 1 0 0 0,0 0 0 0 0,0-1 0 0 0,-1 1 0 0 0,0-1 0 0 0,0 0-1 0 0,-1 1 1 0 0,0-1 0 0 0,-1 0 0 0 0,0 1 0 0 0,0-1 0 0 0,-3-11 0 0 0,2 13-22 0 0,-1 0 0 0 0,0 0-1 0 0,0 0 1 0 0,0 0 0 0 0,-1 1-1 0 0,1 0 1 0 0,-1-1 0 0 0,-1 1 0 0 0,1 1-1 0 0,-1-1 1 0 0,0 1 0 0 0,0-1-1 0 0,0 1 1 0 0,0 1 0 0 0,-1-1 0 0 0,0 1-1 0 0,0 0 1 0 0,0 0 0 0 0,0 1-1 0 0,-12-4 1 0 0,12 4-294 0 0,0 1 0 0 0,0 0 0 0 0,1 1 1 0 0,-1-1-1 0 0,0 1 0 0 0,0 0 0 0 0,0 1 0 0 0,-11 1 0 0 0,15-2-19 0 0,1 1-1 0 0,-1 0 0 0 0,0-1 0 0 0,0 1 0 0 0,1 0 0 0 0,-1 0 1 0 0,0 0-1 0 0,1 0 0 0 0,-1 0 0 0 0,1 0 0 0 0,-3 2 0 0 0,-5 9-7922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5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91 134 756 0 0,'-24'-67'5579'0'0,"2"7"2767"0"0,22 60-8242 0 0,0-1-1 0 0,0 1 1 0 0,0-1-1 0 0,-1 1 1 0 0,1 0 0 0 0,0-1-1 0 0,-1 1 1 0 0,1 0-1 0 0,0-1 1 0 0,-1 1-1 0 0,1 0 1 0 0,0 0-1 0 0,-1-1 1 0 0,1 1-1 0 0,-1 0 1 0 0,1 0-1 0 0,0 0 1 0 0,-1-1-1 0 0,1 1 1 0 0,-1 0-1 0 0,1 0 1 0 0,-1 0-1 0 0,1 0 1 0 0,0 0-1 0 0,-1 0 1 0 0,1 0 0 0 0,-1 0-1 0 0,1 0 1 0 0,-1 0-1 0 0,1 0 1 0 0,-1 0-1 0 0,1 0 1 0 0,0 0-1 0 0,-1 1 1 0 0,1-1-1 0 0,-1 0 1 0 0,1 0-1 0 0,-1 0 1 0 0,1 1-1 0 0,-1-1 1 0 0,0 1 14 0 0,-1 0 0 0 0,1 0 1 0 0,0 0-1 0 0,0 0 0 0 0,-1 0 1 0 0,1 0-1 0 0,0 0 0 0 0,0 0 0 0 0,0 1 1 0 0,0-1-1 0 0,-1 2 0 0 0,-1 4-125 0 0,1 0 0 0 0,0 0 0 0 0,0 0 0 0 0,0 1 0 0 0,1-1 0 0 0,0 1-1 0 0,1-1 1 0 0,-1 1 0 0 0,2 8 0 0 0,1 8-3259 0 0,9 35 0 0 0,-9-52 2365 0 0,3 17-1299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5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66 440 0 0,'3'-4'807'0'0,"0"-1"0"0"0,1 1-1 0 0,-1 0 1 0 0,1 0 0 0 0,0 0 0 0 0,0 1-1 0 0,0-1 1 0 0,0 1 0 0 0,1 0 0 0 0,0 0-1 0 0,5-3 1 0 0,-2 3-109 0 0,-1 0 0 0 0,0 1 0 0 0,1-1 0 0 0,-1 1 0 0 0,1 1 0 0 0,0-1 0 0 0,13 1 0 0 0,-15 0-466 0 0,-1 1 0 0 0,1 0 1 0 0,-1 0-1 0 0,1 1 0 0 0,-1 0 1 0 0,1 0-1 0 0,-1 0 0 0 0,0 0 0 0 0,0 1 1 0 0,1 0-1 0 0,-1 0 0 0 0,0 0 0 0 0,-1 1 1 0 0,1 0-1 0 0,0 0 0 0 0,-1 0 1 0 0,0 0-1 0 0,1 1 0 0 0,-1 0 0 0 0,-1 0 1 0 0,1 0-1 0 0,0 0 0 0 0,-1 0 0 0 0,0 1 1 0 0,3 5-1 0 0,-2-1-34 0 0,-1 1 0 0 0,-1-1-1 0 0,0 0 1 0 0,0 1 0 0 0,0 0 0 0 0,-1-1-1 0 0,-1 1 1 0 0,0 0 0 0 0,0-1 0 0 0,-3 17-1 0 0,-3 8 293 0 0,-16 52 0 0 0,19-75-398 0 0,-22 72-1724 0 0,24-82 866 0 0,1 7-311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37 344 0 0,'-32'-8'5518'0'0,"1"1"9041"0"0,34 6-13889 0 0,15-2-214 0 0,0 0 1 0 0,1 1 0 0 0,-1 1-1 0 0,25 1 1 0 0,13-1-3111 0 0,0-6-4940 0 0,-43 4 5341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5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1 171 324 0 0,'12'-3'3914'0'0,"-7"5"-3243"0"0,0 1-1 0 0,-1-1 1 0 0,1 1-1 0 0,-1-1 1 0 0,1 1-1 0 0,-1 1 1 0 0,0-1-1 0 0,0 1 1 0 0,0-1-1 0 0,4 7 1 0 0,35 50 3280 0 0,-20-28-1866 0 0,-20-27-1859 0 0,4 5 709 0 0,2 1-1 0 0,14 14 1 0 0,-21-23-754 0 0,1 0-1 0 0,-1 1 1 0 0,1-1-1 0 0,0-1 1 0 0,0 1-1 0 0,0 0 1 0 0,0-1-1 0 0,0 1 1 0 0,0-1-1 0 0,0 0 1 0 0,1 0-1 0 0,-1 0 1 0 0,0-1-1 0 0,1 1 1 0 0,3 0-1 0 0,-4-2-96 0 0,1 0-1 0 0,-1 1 1 0 0,1-1 0 0 0,-1 0-1 0 0,1-1 1 0 0,-1 1 0 0 0,0-1-1 0 0,1 1 1 0 0,-1-1-1 0 0,0 0 1 0 0,0 0 0 0 0,3-4-1 0 0,2 0 73 0 0,0-1 0 0 0,12-15-1 0 0,126-191 1271 0 0,-110 155-918 0 0,-26 40-303 0 0,5-9-1292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5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0 700 412 0 0,'1'-12'4522'0'0,"16"-22"4069"0"0,-8 23-6724 0 0,0 0 0 0 0,13-12 0 0 0,-5 2-716 0 0,0 0-1 0 0,-2-2 0 0 0,0 0 0 0 0,-2 0 0 0 0,20-47 0 0 0,-20 34-644 0 0,-2 0 1 0 0,-1-1-1 0 0,-2 0 0 0 0,3-41 0 0 0,-8 57-390 0 0,4-27 458 0 0,0-71-1 0 0,-8 106-6 0 0,-3 10-200 0 0,3 4-339 0 0,-1 0 0 0 0,1 0-1 0 0,0 0 1 0 0,0 0 0 0 0,0-1 0 0 0,0 1 0 0 0,0 0 0 0 0,1 1 0 0 0,-1-1 0 0 0,0 0 0 0 0,-1 2 0 0 0,-21 45 465 0 0,-11 64 349 0 0,12-35-500 0 0,12-45-342 0 0,3 0 0 0 0,0 1 0 0 0,2-1 0 0 0,1 1 0 0 0,2 1 0 0 0,2 39 0 0 0,0-69-331 0 0,0 0 1 0 0,1-1-1 0 0,-1 1 1 0 0,1-1-1 0 0,-1 1 1 0 0,1 0-1 0 0,0-1 1 0 0,1 0-1 0 0,-1 1 1 0 0,1-1-1 0 0,-1 0 1 0 0,1 1-1 0 0,0-1 1 0 0,0 0-1 0 0,0 0 1 0 0,1 0-1 0 0,-1-1 1 0 0,1 1-1 0 0,-1-1 1 0 0,1 1-1 0 0,0-1 1 0 0,0 0-1 0 0,0 0 1 0 0,0 0-1 0 0,1 0 1 0 0,-1-1-1 0 0,0 1 1 0 0,1-1-1 0 0,-1 0 0 0 0,1 0 1 0 0,-1 0-1 0 0,1-1 1 0 0,0 1-1 0 0,-1-1 1 0 0,1 0-1 0 0,-1 0 1 0 0,1 0-1 0 0,0 0 1 0 0,-1 0-1 0 0,7-2 1 0 0,4-2-2965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5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1 400 768 0 0,'18'-4'3055'0'0,"1"0"0"0"0,-1 1 0 0 0,27-1 0 0 0,-17 4-414 0 0,47 5 0 0 0,-11 5 175 0 0,70 22 1 0 0,-123-30-2257 0 0,0 1 1 0 0,-1 0-1 0 0,0 1 1 0 0,0 1-1 0 0,0-1 0 0 0,-1 1 1 0 0,1 1-1 0 0,10 8 1 0 0,-19-14-448 0 0,-1 1 0 0 0,1-1 1 0 0,-1 0-1 0 0,1 1 0 0 0,-1-1 1 0 0,1 1-1 0 0,-1-1 1 0 0,0 1-1 0 0,1-1 0 0 0,-1 1 1 0 0,1 0-1 0 0,-1-1 0 0 0,0 1 1 0 0,0-1-1 0 0,1 1 1 0 0,-1 0-1 0 0,0-1 0 0 0,0 1 1 0 0,0 0-1 0 0,0-1 0 0 0,0 1 1 0 0,0 0-1 0 0,0-1 0 0 0,0 1 1 0 0,0-1-1 0 0,0 1 1 0 0,0 0-1 0 0,0-1 0 0 0,0 1 1 0 0,-1 1-1 0 0,-9 2 146 0 0,6-5-255 0 0,-1 0-1 0 0,1 0 1 0 0,0 0-1 0 0,0-1 0 0 0,1 1 1 0 0,-1-1-1 0 0,0 0 1 0 0,0 0-1 0 0,1 0 1 0 0,-1-1-1 0 0,1 1 1 0 0,0-1-1 0 0,0 0 0 0 0,0 1 1 0 0,0-2-1 0 0,-3-4 1 0 0,-1 1-6 0 0,2-1 0 0 0,-1 1 1 0 0,1-2-1 0 0,0 1 0 0 0,1 0 1 0 0,-6-14-1 0 0,8 11 2 0 0,-1-1 0 0 0,1 1 0 0 0,1-1 0 0 0,0 1 0 0 0,1-1 0 0 0,0 0 0 0 0,0 1 0 0 0,2-1 0 0 0,-1 1 0 0 0,1-1 0 0 0,1 1 0 0 0,0 0 0 0 0,1 0 0 0 0,0 0 0 0 0,0 0 0 0 0,1 1 0 0 0,8-13 0 0 0,-4 9 0 0 0,0 0 0 0 0,1 0 0 0 0,1 1 0 0 0,0 1 0 0 0,0-1 0 0 0,1 2 0 0 0,1 0 0 0 0,0 0 0 0 0,0 1 0 0 0,1 1 0 0 0,21-11 0 0 0,-25 16 0 0 0,0 0 0 0 0,1 0 0 0 0,-1 1 0 0 0,1 0 0 0 0,0 1 0 0 0,0 0 0 0 0,0 1 0 0 0,0 0 0 0 0,0 1 0 0 0,0 0 0 0 0,0 0 0 0 0,15 4 0 0 0,-21-3 0 0 0,1 0 0 0 0,-1 0 0 0 0,0 1 0 0 0,0 0 0 0 0,0 0 0 0 0,-1 0 0 0 0,1 1 0 0 0,0-1 0 0 0,-1 1 0 0 0,0 0 0 0 0,0 0 0 0 0,1 1 0 0 0,-2-1 0 0 0,1 1 0 0 0,0 0 0 0 0,-1 0 0 0 0,0 0 0 0 0,0 1 0 0 0,0-1 0 0 0,0 1 0 0 0,-1-1 0 0 0,0 1 0 0 0,0 0 0 0 0,0 0 0 0 0,0 0 0 0 0,-1 0 0 0 0,2 8 0 0 0,-2-1 0 0 0,-1 1 0 0 0,1 0 0 0 0,-2-1 0 0 0,0 1 0 0 0,0-1 0 0 0,-1 1 0 0 0,-7 21 0 0 0,-35 85 0 0 0,31-89 0 0 0,-2 6 0 0 0,7-20 0 0 0,1 1 0 0 0,0 0 0 0 0,2 0 0 0 0,0 0 0 0 0,-4 28 0 0 0,9-43 0 0 0,0 1 0 0 0,0-1 0 0 0,0 1 0 0 0,0-1 0 0 0,0 0 0 0 0,0 1 0 0 0,1-1 0 0 0,0 0 0 0 0,-1 1 0 0 0,1-1 0 0 0,0 0 0 0 0,0 0 0 0 0,0 1 0 0 0,0-1 0 0 0,1 0 0 0 0,-1 0 0 0 0,0 0 0 0 0,3 2 0 0 0,-1-1 0 0 0,0-1 0 0 0,1 1 0 0 0,-1-1 0 0 0,1 1 0 0 0,0-1 0 0 0,0 0 0 0 0,0 0 0 0 0,0-1 0 0 0,6 3 0 0 0,5-1 0 0 0,0 0 0 0 0,1 0 0 0 0,-1-2 0 0 0,25 1 0 0 0,-15-4 20 0 0,41-6-1 0 0,-42 4-117 0 0,39-2 0 0 0,-54 8-1557 0 0,-5 0-1384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2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44 353 7625 0 0,'-43'-37'16955'0'0,"44"43"-16343"0"0,42 347 6963 0 0,-43-343-7575 0 0,-7-77 0 0 0,8-13 0 0 0,11-81 0 0 0,-8 131 0 0 0,1 0 0 0 0,2 0 0 0 0,1 1 0 0 0,1 0 0 0 0,25-53 0 0 0,-28 71 0 0 0,1 0 0 0 0,0 0 0 0 0,0 1 0 0 0,1 0 0 0 0,1 1 0 0 0,0 0 0 0 0,0 0 0 0 0,0 1 0 0 0,1 0 0 0 0,1 0 0 0 0,-1 2 0 0 0,1-1 0 0 0,12-5 0 0 0,-16 9 0 0 0,0 0 0 0 0,0 1 0 0 0,0-1 0 0 0,0 1 0 0 0,1 1 0 0 0,-1 0 0 0 0,1 0 0 0 0,-1 0 0 0 0,0 1 0 0 0,1 0 0 0 0,-1 0 0 0 0,1 1 0 0 0,-1 0 0 0 0,1 0 0 0 0,-1 1 0 0 0,0 0 0 0 0,0 0 0 0 0,0 1 0 0 0,0 0 0 0 0,0 0 0 0 0,-1 0 0 0 0,1 1 0 0 0,7 6 0 0 0,-10-7 0 0 0,0 0 0 0 0,0 1 0 0 0,-1-1 0 0 0,0 1 0 0 0,0 0 0 0 0,0 0 0 0 0,0 0 0 0 0,0 0 0 0 0,-1 0 0 0 0,0 1 0 0 0,0-1 0 0 0,0 1 0 0 0,0 0 0 0 0,-1-1 0 0 0,0 1 0 0 0,0 0 0 0 0,0 0 0 0 0,0 0 0 0 0,-1 0 0 0 0,0 0 0 0 0,0 0 0 0 0,0-1 0 0 0,-1 1 0 0 0,0 0 0 0 0,0 0 0 0 0,0 0 0 0 0,-3 7 0 0 0,-1 4 0 0 0,-1-1 0 0 0,-1-1 0 0 0,-1 1 0 0 0,0-1 0 0 0,0-1 0 0 0,-2 1 0 0 0,-13 15 0 0 0,9-14 0 0 0,0-1 0 0 0,-1-1 0 0 0,0 0 0 0 0,-1 0 0 0 0,-22 12 0 0 0,-91 41 0 0 0,44-25 0 0 0,71-29 0 0 0,15-5 0 0 0,1-5 0 0 0,0 0 0 0 0,1 1 0 0 0,-1-1 0 0 0,1 0 0 0 0,0-1 0 0 0,0 1 0 0 0,0 0 0 0 0,0-1 0 0 0,0 0 0 0 0,4 2 0 0 0,40 9 0 0 0,-17-6 0 0 0,60 19 0 0 0,94 38 0 0 0,-171-59-1923 0 0,0 0 1 0 0,0-1-1 0 0,0 0 0 0 0,1-1 1 0 0,0 0-1 0 0,20-1 0 0 0,-17-1-1384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2:5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5 364 0 0,'-12'-4'12210'0'0,"9"15"-6949"0"0,3-3-6385 0 0,1 14 2156 0 0,2-1 1 0 0,0 0-1 0 0,2 0 1 0 0,9 29-1 0 0,1 7-66 0 0,1 16 619 0 0,12 133-1 0 0,-26-178-1356 0 0,4 351 2015 0 0,-14-144-1352 0 0,2-42-163 0 0,-48 408 1310 0 0,32-382-1530 0 0,21-208-489 0 0,0-3-6 0 0,0 1 0 0 0,1-1 0 0 0,0 0 0 0 0,0 1 0 0 0,1-1 0 0 0,0 0 0 0 0,2 9 0 0 0,-2-16-13 0 0,0 1 0 0 0,0-1 0 0 0,1 0 0 0 0,-1 1 0 0 0,0-1 0 0 0,1 0 0 0 0,-1 0 0 0 0,1 0 0 0 0,-1 0 0 0 0,1 0 0 0 0,2 1 0 0 0,13 3 0 0 0,-1-2 0 0 0,1 1 0 0 0,0-2 0 0 0,-1-1 0 0 0,1 0 0 0 0,32-2 0 0 0,-8 0 0 0 0,759-24-172 0 0,-393-1 71 0 0,-66 11 49 0 0,118-6 6 0 0,-375 17 41 0 0,486-20 25 0 0,969-15 161 0 0,7 38-6 0 0,-970 12-175 0 0,767 19 0 0 0,-863-9 0 0 0,-23 1 0 0 0,312-4 0 0 0,136 5 0 0 0,-581-9 0 0 0,11-2 0 0 0,260 3 0 0 0,-136-4 0 0 0,418 3 0 0 0,318-28 0 0 0,-1181 14 0 0 0,438-12 0 0 0,-1-20 0 0 0,-415 29 0 0 0,73-12 0 0 0,-96 11 0 0 0,-1 1 0 0 0,2-1 0 0 0,0 0 0 0 0,-2 0 0 0 0,-2 0 0 0 0,0 0 0 0 0,-10 4-1 0 0,0 0 0 0 0,0 0 0 0 0,0 0 0 0 0,0 0 0 0 0,1 0 0 0 0,-1 0 0 0 0,0 0 0 0 0,0 0 0 0 0,0 0 0 0 0,0 0 0 0 0,0-1 0 0 0,0 1 0 0 0,0 0 0 0 0,0 0 0 0 0,0 0 0 0 0,0 0 0 0 0,0 0 0 0 0,1 0 0 0 0,-1 0 0 0 0,0 0 0 0 0,0-1 0 0 0,0 1 0 0 0,0 0 0 0 0,0 0 0 0 0,0 0 0 0 0,0 0 0 0 0,0 0 0 0 0,0 0 0 0 0,0-1 0 0 0,0 1 0 0 0,0 0 1 0 0,0 0-1 0 0,0 0 0 0 0,0 0 0 0 0,0 0 0 0 0,-1 0 0 0 0,1 0 0 0 0,0-1 0 0 0,0 1 0 0 0,0 0 0 0 0,0 0 0 0 0,0 0 0 0 0,0 0 0 0 0,0 0 0 0 0,0 0 0 0 0,0 0 0 0 0,0 0 0 0 0,0-1 0 0 0,0 1 0 0 0,-1 0 0 0 0,1 0 0 0 0,0 0 0 0 0,0 0 0 0 0,0 0 0 0 0,0 0 0 0 0,0 0 0 0 0,0 0 0 0 0,0 0 0 0 0,-1 0 0 0 0,1 0 0 0 0,-20-12-1435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7 332 0 0,'-1'-6'16314'0'0,"6"65"-13279"0"0,-2 66 0 0 0,4 59-734 0 0,2-98-1469 0 0,-5-37-112 0 0,13 60-1 0 0,-14-96-408 0 0,-1 0-1 0 0,2 23 0 0 0,0-29 19 0 0,4 8 96 0 0,-7-15-407 0 0,-1 0 1 0 0,0 0-1 0 0,0 0 1 0 0,0 0-1 0 0,0 1 0 0 0,0-1 1 0 0,1 0-1 0 0,-1 0 1 0 0,0 0-1 0 0,0 0 1 0 0,0 0-1 0 0,0 1 1 0 0,0-1-1 0 0,0 0 1 0 0,0 0-1 0 0,0 0 1 0 0,0 0-1 0 0,0 1 1 0 0,0-1-1 0 0,1 0 0 0 0,-1 0 1 0 0,0 0-1 0 0,0 0 1 0 0,0 1-1 0 0,0-1 1 0 0,0 0-1 0 0,0 0 1 0 0,-1 0-1 0 0,1 0 1 0 0,0 1-1 0 0,0-1 1 0 0,0 0-1 0 0,0 0 1 0 0,0 0-1 0 0,0 0 0 0 0,0 1 1 0 0,0-1-1 0 0,0 0 1 0 0,0 0-1 0 0,0 0 1 0 0,-1 0-1 0 0,1 0 1 0 0,0 1-1 0 0,0-1 1 0 0,0 0-1 0 0,0 0 1 0 0,0 0-1 0 0,-1 0 1 0 0,1 0-1 0 0,0 0 0 0 0,0 0 1 0 0,0 0-1 0 0,0 0 1 0 0,0 0-1 0 0,-1 0 1 0 0,-12-1-16 0 0,0 0 0 0 0,-1 1 0 0 0,1 0 0 0 0,0 1 0 0 0,0 1 0 0 0,-1 0 0 0 0,1 0 0 0 0,0 1 0 0 0,1 1 0 0 0,-1 0 0 0 0,1 1 0 0 0,0 1 0 0 0,-13 7 0 0 0,21-11-1 0 0,1 0 0 0 0,0 0 0 0 0,1 0 0 0 0,-1 1 0 0 0,0 0 1 0 0,1-1-1 0 0,-1 1 0 0 0,1 0 0 0 0,0 0 0 0 0,0 0 0 0 0,0 0 0 0 0,1 1 1 0 0,-1-1-1 0 0,1 0 0 0 0,-1 1 0 0 0,1-1 0 0 0,-1 5 0 0 0,2-5 5 0 0,0 0-1 0 0,-1 0 1 0 0,1 0 0 0 0,0 0-1 0 0,1-1 1 0 0,-1 1-1 0 0,0 0 1 0 0,1 0-1 0 0,0-1 1 0 0,0 1 0 0 0,-1 0-1 0 0,1-1 1 0 0,1 1-1 0 0,-1-1 1 0 0,0 1 0 0 0,1-1-1 0 0,-1 1 1 0 0,1-1-1 0 0,0 0 1 0 0,0 0 0 0 0,0 0-1 0 0,3 3 1 0 0,4 1 13 0 0,0 0 0 0 0,0 0 0 0 0,1-1-1 0 0,0 0 1 0 0,0-1 0 0 0,0 0 0 0 0,1-1 0 0 0,0 0 0 0 0,-1 0 0 0 0,1-1 0 0 0,0-1 0 0 0,12 1 0 0 0,-3-1 17 0 0,0-1 0 0 0,0-1-1 0 0,-1-1 1 0 0,1-1 0 0 0,36-9 0 0 0,-53 11-25 0 0,1 0 0 0 0,0 0 0 0 0,0 0 0 0 0,-1-1 0 0 0,1 0 0 0 0,0 0 0 0 0,-1 0 0 0 0,0 0 0 0 0,1 0 0 0 0,-1-1 0 0 0,0 1 0 0 0,0-1 0 0 0,-1 0 0 0 0,1 0 0 0 0,0 0 0 0 0,3-7 0 0 0,-5 9-8 0 0,-1-1 0 0 0,0 1 0 0 0,0-1 0 0 0,0 1 0 0 0,0 0 1 0 0,0-1-1 0 0,0 1 0 0 0,0 0 0 0 0,-1-1 0 0 0,1 1 0 0 0,0 0 0 0 0,-1-1 0 0 0,1 1 0 0 0,-1 0 1 0 0,1-1-1 0 0,-1 1 0 0 0,0 0 0 0 0,1 0 0 0 0,-1 0 0 0 0,-1-2 0 0 0,0 0 1 0 0,-1 1-1 0 0,1-1 1 0 0,-1 0 0 0 0,0 1-1 0 0,0-1 1 0 0,-6-2-1 0 0,-1-1-1 0 0,0 1 0 0 0,-1 1-1 0 0,1 0 1 0 0,-1 1 0 0 0,0 0-1 0 0,-1 0 1 0 0,1 1 0 0 0,0 1-1 0 0,-1 0 1 0 0,1 0 0 0 0,-17 2-1 0 0,18 0 1 0 0,1 0 1 0 0,0 0-1 0 0,-1 1 0 0 0,1 0 0 0 0,0 1 0 0 0,0 0 1 0 0,0 0-1 0 0,0 1 0 0 0,1 0 0 0 0,0 1 0 0 0,-1 0 0 0 0,2 0 1 0 0,-1 1-1 0 0,-9 8 0 0 0,16-13 3 0 0,0 0-1 0 0,0 0 1 0 0,0 0 0 0 0,0 0 0 0 0,0 0 0 0 0,0 0-1 0 0,0 0 1 0 0,1 0 0 0 0,-1 1 0 0 0,0-1 0 0 0,1 0-1 0 0,-1 1 1 0 0,1-1 0 0 0,-1 0 0 0 0,1 1 0 0 0,-1-1 0 0 0,1 1-1 0 0,0-1 1 0 0,0 0 0 0 0,0 1 0 0 0,0-1 0 0 0,0 1-1 0 0,0-1 1 0 0,0 1 0 0 0,1-1 0 0 0,-1 0 0 0 0,0 1-1 0 0,1-1 1 0 0,-1 1 0 0 0,1-1 0 0 0,-1 0 0 0 0,1 0-1 0 0,0 1 1 0 0,0-1 0 0 0,0 0 0 0 0,-1 0 0 0 0,1 0-1 0 0,0 0 1 0 0,0 0 0 0 0,0 0 0 0 0,1 0 0 0 0,-1 0-1 0 0,0 0 1 0 0,0 0 0 0 0,0-1 0 0 0,2 2 0 0 0,5 2 19 0 0,0 1 1 0 0,0-1 0 0 0,1-1 0 0 0,0 1 0 0 0,-1-2 0 0 0,11 3 0 0 0,2 0 16 0 0,1-2-1 0 0,-1 0 1 0 0,1-2 0 0 0,0 0 0 0 0,0-2 0 0 0,0 0 0 0 0,-1-1-1 0 0,1-1 1 0 0,32-10 0 0 0,-50 12-32 0 0,-1 0-1 0 0,1 0 1 0 0,-1-1 0 0 0,1 0-1 0 0,-1 0 1 0 0,0 0 0 0 0,1 0-1 0 0,-1 0 1 0 0,0-1 0 0 0,-1 1-1 0 0,6-6 1 0 0,-8 7-10 0 0,0 1 1 0 0,0-1-1 0 0,1 1 0 0 0,-1-1 1 0 0,0 1-1 0 0,0-1 0 0 0,0 1 1 0 0,0-1-1 0 0,1 1 0 0 0,-1-1 1 0 0,0 1-1 0 0,0-1 0 0 0,0 0 1 0 0,0 1-1 0 0,0-1 1 0 0,-1 1-1 0 0,1-1 0 0 0,0 1 1 0 0,0-1-1 0 0,0 0 0 0 0,-2-3-21 0 0,0 0 0 0 0,-1 1 0 0 0,1-1 0 0 0,0 0 0 0 0,-1 1 0 0 0,0 0 0 0 0,0 0-1 0 0,0 0 1 0 0,0 0 0 0 0,-1 0 0 0 0,1 1 0 0 0,-1-1 0 0 0,1 1 0 0 0,-1 0 0 0 0,0 0 0 0 0,0 0 0 0 0,-7-2-1 0 0,-2 0-256 0 0,1 0 0 0 0,-1 1 0 0 0,0 0 0 0 0,-23-2-1 0 0,27 5-241 0 0,-1 0 0 0 0,1 1 0 0 0,-1-1-1 0 0,1 2 1 0 0,-17 4 0 0 0,21-5-569 0 0,0 1 1 0 0,0 0-1 0 0,1 0 1 0 0,-1 0 0 0 0,1 1-1 0 0,-1-1 1 0 0,-5 6-1 0 0,-1 3-2086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42 830 176 0 0,'-41'-21'13229'0'0,"41"21"-13143"0"0,8-3 1391 0 0,13 0-683 0 0,151-3 3516 0 0,84 3-2497 0 0,-243 3-1716 0 0,625 6 2437 0 0,-53 5-1073 0 0,1116-5 2155 0 0,-1619-8-3422 0 0,199-12 1243 0 0,-143 3-403 0 0,-137 11-1020 0 0,0 0 0 0 0,0 0 0 0 0,0 0 0 0 0,0 0 0 0 0,1 0 0 0 0,-1-1 0 0 0,0 1 0 0 0,0 0 0 0 0,0-1-1 0 0,0 1 1 0 0,0 0 0 0 0,0-1 0 0 0,0 1 0 0 0,-1-1 0 0 0,1 0 0 0 0,0 1 0 0 0,0-1 0 0 0,0 0 0 0 0,0 1 0 0 0,-1-1 0 0 0,1 0-1 0 0,0 0 1 0 0,0-1 0 0 0,0 1 116 0 0,-3-2-111 0 0,-1 1-9 0 0,0-3 2 0 0,-11-21-8 0 0,14 23-4 0 0,-18-18 0 0 0,12 16 0 0 0,-3 1 0 0 0,-1-2 0 0 0,10 6 0 0 0,-30-9 0 0 0,22 7 0 0 0,-1 0 0 0 0,1-2 0 0 0,1 0 0 0 0,0 0 0 0 0,2-1 0 0 0,0 1 0 0 0,0-2 0 0 0,0-1 0 0 0,1 0 0 0 0,2-2 0 0 0,-1-7 0 0 0,-1 1 0 0 0,-29-151 0 0 0,19 82 0 0 0,7 19 0 0 0,3 24 0 0 0,2 22 0 0 0,-2 1 0 0 0,2 1 0 0 0,0 0 0 0 0,1-2 0 0 0,1-1 0 0 0,2 0 0 0 0,5 6 0 0 0,0 0 0 0 0,-1 2 0 0 0,1-3 0 0 0,-5-2 0 0 0,-2 16 0 0 0,-1-1 0 0 0,1 1 0 0 0,-1-1 0 0 0,0 1 0 0 0,1 0 0 0 0,-1-1 0 0 0,0 1 0 0 0,0 0 0 0 0,0 0 0 0 0,0-1 0 0 0,-2-1 0 0 0,2 3 0 0 0,0-1 0 0 0,-1 0 0 0 0,1 0 0 0 0,0 1 0 0 0,-1-1 0 0 0,1 0 0 0 0,0 1 0 0 0,-1 0 0 0 0,1-1 0 0 0,-1 1 0 0 0,1 0 0 0 0,-2-1 0 0 0,-20 2 0 0 0,13 0 0 0 0,0 1 0 0 0,0 0 0 0 0,1 0 0 0 0,-1 1 0 0 0,1 0 0 0 0,0 0 0 0 0,0 1 0 0 0,-12 7 0 0 0,-4 6 0 0 0,18-4 0 0 0,6-10 0 0 0,-1 7 0 0 0,4 10 0 0 0,4-15 0 0 0,-4-4 0 0 0,2 2 0 0 0,0 0 0 0 0,0-1 0 0 0,0 0 0 0 0,0 0 0 0 0,0 0 0 0 0,1 0 0 0 0,-1-1 0 0 0,1 1 0 0 0,-1-1 0 0 0,1 0 0 0 0,0-1 0 0 0,-1 1 0 0 0,1-1 0 0 0,7 0 0 0 0,-12 0 0 0 0,4 1 0 0 0,-1-1 0 0 0,1 1 0 0 0,-1-1 0 0 0,1 0 0 0 0,0 0 0 0 0,-1 0 0 0 0,1-1 0 0 0,-1 1 0 0 0,5-2 0 0 0,1-1 0 0 0,-4 2 0 0 0,1 0 0 0 0,-1 0 0 0 0,0-1 0 0 0,1 0 0 0 0,-1 0 0 0 0,0 0 0 0 0,0-1 0 0 0,0 0 0 0 0,-1 0 0 0 0,1 0 0 0 0,0 0 0 0 0,-1-1 0 0 0,0 0 0 0 0,0 1 0 0 0,0-2 0 0 0,-1 1 0 0 0,1 0 0 0 0,-1-1 0 0 0,4-6 0 0 0,-6-2 0 0 0,-1 11 0 0 0,-1 0 0 0 0,0-1 0 0 0,1 1 0 0 0,-1 0 0 0 0,0 0 0 0 0,0-1 0 0 0,0 1 0 0 0,-1 0 0 0 0,1 0 0 0 0,0 0 0 0 0,-1 1 0 0 0,0-1 0 0 0,1 0 0 0 0,-1 0 0 0 0,0 1 0 0 0,0-1 0 0 0,-2-1 0 0 0,-1 0 0 0 0,1 1 0 0 0,-1 0 0 0 0,0 0 0 0 0,1 0 0 0 0,-1 0 0 0 0,0 1 0 0 0,-7-2 0 0 0,8 2 0 0 0,0 0 0 0 0,1 0 0 0 0,-1 0 0 0 0,0 1 0 0 0,1 0 0 0 0,-1-1 0 0 0,0 1 0 0 0,0 1 0 0 0,-5 0 0 0 0,0 0 0 0 0,0 0 0 0 0,-1 1 0 0 0,0-1 0 0 0,1 2 0 0 0,-1-1 0 0 0,1 1 0 0 0,-15 7 0 0 0,20-8 0 0 0,0 0 0 0 0,0 0 0 0 0,0 0 0 0 0,0 1 0 0 0,1 0 0 0 0,-1-1 0 0 0,1 1 0 0 0,0 0 0 0 0,0 1 0 0 0,0-1 0 0 0,0 0 0 0 0,0 1 0 0 0,1 0 0 0 0,0-1 0 0 0,-4 8 0 0 0,6-10 0 0 0,-1 0 0 0 0,1 1 0 0 0,0-1 0 0 0,0 0 0 0 0,-1 0 0 0 0,1 0 0 0 0,0 0 0 0 0,0 0 0 0 0,0 0 0 0 0,0 0 0 0 0,0 0 0 0 0,0 1 0 0 0,1-1 0 0 0,-1 0 0 0 0,0 0 0 0 0,1 0 0 0 0,-1 0 0 0 0,0 0 0 0 0,1 0 0 0 0,-1 0 0 0 0,1 0 0 0 0,0 0 0 0 0,-1 0 0 0 0,1-1 0 0 0,0 1 0 0 0,-1 0 0 0 0,1 0 0 0 0,0 0 0 0 0,0-1 0 0 0,0 1 0 0 0,1 0 0 0 0,0 1 0 0 0,3 1 0 0 0,0 0 0 0 0,0 0 0 0 0,0 0 0 0 0,0-1 0 0 0,0 0 0 0 0,0 0 0 0 0,1 0 0 0 0,-1-1 0 0 0,1 1 0 0 0,0-1 0 0 0,-1-1 0 0 0,1 1 0 0 0,10-1 0 0 0,-5 0 0 0 0,0-1 0 0 0,1 0 0 0 0,-1-1 0 0 0,0 0 0 0 0,20-7 0 0 0,-28 8 0 0 0,0 0 0 0 0,0-1 0 0 0,0 1 0 0 0,-1-1 0 0 0,1 1 0 0 0,-1-1 0 0 0,5-4 0 0 0,0-4 0 0 0,-7 9 0 0 0,0 0 0 0 0,0 0 0 0 0,0 0 0 0 0,1 0 0 0 0,-1 0 0 0 0,0 0 0 0 0,0 0 0 0 0,0 0 0 0 0,-1 0 0 0 0,1 0 0 0 0,0 0 0 0 0,0 0 0 0 0,-1 0 0 0 0,1 0 0 0 0,-1-1 0 0 0,-2-3-14 0 0,1 1-1 0 0,-1 0 1 0 0,0 0-1 0 0,0 0 1 0 0,-1 1 0 0 0,1-1-1 0 0,-1 1 1 0 0,0-1-1 0 0,0 1 1 0 0,0 0-1 0 0,0 1 1 0 0,0-1 0 0 0,-1 1-1 0 0,-4-2 1 0 0,-12-5-319 0 0,-40-9 0 0 0,42 13 93 0 0,2 4-2546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13 358 380 0 0,'-13'-11'5291'0'0,"14"-2"-1590"0"0,5 10-2797 0 0,0 0-1 0 0,0 0 0 0 0,0 1 1 0 0,0-1-1 0 0,7 0 1 0 0,12-3 409 0 0,27-1 0 0 0,-33 4-696 0 0,567-54 3688 0 0,-95 21-2854 0 0,-101 14-695 0 0,375-9 263 0 0,-689 28-916 0 0,595-21 648 0 0,-618 22-690 0 0,339-14 414 0 0,-5-25 80 0 0,-276 16 361 0 0,-47 10 321 0 0,-41 11-932 0 0,-16 3-227 0 0,0-1 0 0 0,0 1-1 0 0,0-1 1 0 0,9-4 0 0 0,-14 6-55 0 0,5-3 83 0 0,-7 3-106 0 0,0 0 0 0 0,0 0-1 0 0,0 0 1 0 0,0 0 0 0 0,0 0-1 0 0,0 0 1 0 0,0 0 0 0 0,0 0-1 0 0,0 0 1 0 0,0-1 0 0 0,0 1 0 0 0,0 0-1 0 0,-1 0 1 0 0,1 0 0 0 0,0 0-1 0 0,0 0 1 0 0,0 0 0 0 0,0 0-1 0 0,0 0 1 0 0,0-1 0 0 0,0 1 0 0 0,0 0-1 0 0,0 0 1 0 0,0 0 0 0 0,0 0-1 0 0,0 0 1 0 0,0 0 0 0 0,0 0-1 0 0,0 0 1 0 0,0-1 0 0 0,0 1 0 0 0,0 0-1 0 0,0 0 1 0 0,1 0 0 0 0,-1 0-1 0 0,0 0 1 0 0,0 0 0 0 0,0 0-1 0 0,0 0 1 0 0,0 0 0 0 0,0 0 0 0 0,0-1-1 0 0,0 1 1 0 0,0 0 0 0 0,0 0-1 0 0,0 0 1 0 0,0 0 0 0 0,0 0-1 0 0,1 0 1 0 0,-1 0 0 0 0,0 0 0 0 0,0 0-1 0 0,0 0 1 0 0,0 0 0 0 0,0 0-1 0 0,0 0 1 0 0,1 0 0 0 0,-13-2-8 0 0,1 0 1 0 0,0 1-1 0 0,-1 1 1 0 0,1-1-1 0 0,-1 2 1 0 0,1 0-1 0 0,0 0 1 0 0,-13 4-1 0 0,-14 3 1 0 0,-40 16 0 0 0,63-19 40 0 0,-1 2 0 0 0,1-1-1 0 0,0 2 1 0 0,-24 16 0 0 0,35-22-6 0 0,0 1-1 0 0,0-1 1 0 0,1 1-1 0 0,0 0 1 0 0,-1 0-1 0 0,1 1 0 0 0,0-1 1 0 0,1 0-1 0 0,-1 1 1 0 0,1 0-1 0 0,-1 0 1 0 0,1 0-1 0 0,0 0 1 0 0,0 0-1 0 0,1 0 1 0 0,-1 0-1 0 0,1 0 1 0 0,0 1-1 0 0,0-1 1 0 0,1 1-1 0 0,-1-1 1 0 0,1 7-1 0 0,1-6-2 0 0,0-1 0 0 0,0 0 0 0 0,1 0 0 0 0,-1 0 0 0 0,1 0 0 0 0,0 0 0 0 0,0 0 0 0 0,1 0 0 0 0,-1-1 0 0 0,1 1 0 0 0,0-1 1 0 0,0 0-1 0 0,0 0 0 0 0,0 0 0 0 0,0 0 0 0 0,1 0 0 0 0,-1-1 0 0 0,1 1 0 0 0,0-1 0 0 0,4 2 0 0 0,1 1 8 0 0,0-1 0 0 0,1 0 1 0 0,0-1-1 0 0,0 1 0 0 0,0-2 0 0 0,0 0 1 0 0,15 2-1 0 0,-13-3-2 0 0,1-1 1 0 0,-1 0-1 0 0,1-1 1 0 0,0-1-1 0 0,22-5 1 0 0,-30 6-23 0 0,0 0 0 0 0,-1-1 0 0 0,1 0 0 0 0,-1 0 1 0 0,1 0-1 0 0,-1 0 0 0 0,0-1 0 0 0,0 1 0 0 0,0-1 0 0 0,0 0 1 0 0,0-1-1 0 0,-1 1 0 0 0,1-1 0 0 0,-1 1 0 0 0,0-1 0 0 0,0 0 1 0 0,0 0-1 0 0,2-5 0 0 0,-5 7-3 0 0,1-1 0 0 0,0 1-1 0 0,0-1 1 0 0,-1 1 0 0 0,0-1 0 0 0,1 0 0 0 0,-1 1-1 0 0,0-1 1 0 0,0 1 0 0 0,-1-1 0 0 0,1 0 0 0 0,0 1-1 0 0,-1-1 1 0 0,0 1 0 0 0,1-1 0 0 0,-1 1 0 0 0,0-1 0 0 0,0 1-1 0 0,0 0 1 0 0,-1-1 0 0 0,-1-2 0 0 0,-3-3 2 0 0,0 1-1 0 0,0 0 1 0 0,0 0 0 0 0,-11-9 0 0 0,2 4-104 0 0,0 1 0 0 0,-1 0 0 0 0,-1 2 0 0 0,0-1 1 0 0,0 2-1 0 0,-1 0 0 0 0,1 1 0 0 0,-2 1 0 0 0,1 1 0 0 0,-1 1 0 0 0,1 0 0 0 0,-23-1 1 0 0,35 5-209 0 0,0 0 1 0 0,0 0 0 0 0,0 1-1 0 0,-10 2 1 0 0,-2 5-2459 0 0,17-8 2322 0 0,1 1 0 0 0,-1 0 1 0 0,1-1-1 0 0,-1 1 0 0 0,1-1 0 0 0,-1 1 0 0 0,1 0 1 0 0,-1-1-1 0 0,1 1 0 0 0,-1 0 0 0 0,1 0 0 0 0,0-1 0 0 0,0 1 1 0 0,-1 0-1 0 0,1 0 0 0 0,0 0 0 0 0,0-1 0 0 0,0 3 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1 692 0 0,'1'4'1400'0'0,"68"154"6792"0"0,51 81-1125 0 0,-95-194-5773 0 0,3-1 0 0 0,52 65 0 0 0,-72-100-1049 0 0,15 22 1213 0 0,3 0-1 0 0,0-2 1 0 0,42 35 0 0 0,-67-63-1375 0 0,0 0 1 0 0,0 0 0 0 0,0 0 0 0 0,1-1-1 0 0,-1 1 1 0 0,0 0 0 0 0,1 0 0 0 0,-1-1 0 0 0,1 1-1 0 0,-1-1 1 0 0,1 1 0 0 0,-1-1 0 0 0,1 0 0 0 0,-1 0-1 0 0,1 1 1 0 0,-1-1 0 0 0,1 0 0 0 0,-1 0 0 0 0,1 0-1 0 0,-1-1 1 0 0,1 1 0 0 0,-1 0 0 0 0,1-1-1 0 0,1 0 1 0 0,0 0 5 0 0,-1-1 0 0 0,0 1 0 0 0,1-1 0 0 0,-1 0 0 0 0,0 0 0 0 0,0 0 0 0 0,0 0 0 0 0,0-1 0 0 0,-1 1 0 0 0,1 0-1 0 0,-1-1 1 0 0,2-2 0 0 0,4-10 138 0 0,-1 0 1 0 0,0-1-1 0 0,5-25 0 0 0,-9 33-121 0 0,25-122 487 0 0,11-156 1 0 0,-35 265-588 0 0,-1-6-6 0 0,-2 16 0 0 0,1-1 0 0 0,1 1 0 0 0,0 0 0 0 0,6-20 0 0 0,-8 30-28 0 0,0 1 0 0 0,0-1 0 0 0,1 0 0 0 0,-1 1 0 0 0,0-1 0 0 0,1 1 0 0 0,-1-1 0 0 0,1 0 0 0 0,-1 1 0 0 0,1-1 0 0 0,-1 1 0 0 0,1-1 0 0 0,-1 1 0 0 0,1-1 0 0 0,-1 1 0 0 0,1 0 0 0 0,0-1 0 0 0,-1 1 0 0 0,1 0 0 0 0,0-1 0 0 0,-1 1 0 0 0,1 0 0 0 0,0 0 0 0 0,-1 0 0 0 0,1-1 0 0 0,0 1 0 0 0,0 0 0 0 0,-1 0 0 0 0,1 0 0 0 0,0 0 0 0 0,0 0 0 0 0,18 6-1613 0 0,-17-6 1356 0 0,22 9-3015 0 0,23 14 1 0 0,10 3-1732 0 0,-10-9 1889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57 16 0 0,'-10'4'658'0'0,"-1"1"1"0"0,1 1-1 0 0,1 0 0 0 0,-1 0 1 0 0,1 1-1 0 0,0 0 1 0 0,0 0-1 0 0,1 1 0 0 0,0 0 1 0 0,0 1-1 0 0,1 0 0 0 0,0 0 1 0 0,1 0-1 0 0,-9 18 0 0 0,11-19-285 0 0,1-1 0 0 0,1 1 0 0 0,-1 0-1 0 0,1 1 1 0 0,0-1 0 0 0,1 0-1 0 0,0 1 1 0 0,0-1 0 0 0,1 0 0 0 0,0 1-1 0 0,1-1 1 0 0,-1 1 0 0 0,2-1-1 0 0,-1 0 1 0 0,1 0 0 0 0,0 1-1 0 0,1-1 1 0 0,0-1 0 0 0,0 1 0 0 0,7 10-1 0 0,-1-4-18 0 0,0 0 0 0 0,1 0 0 0 0,1-1 0 0 0,0-1 0 0 0,1 0-1 0 0,0-1 1 0 0,1 0 0 0 0,0 0 0 0 0,0-2 0 0 0,1 0 0 0 0,22 11-1 0 0,-20-12-71 0 0,1-1-1 0 0,0-1 0 0 0,0 0 0 0 0,0-1 0 0 0,0-1 0 0 0,1-1 0 0 0,0 0 0 0 0,-1-1 0 0 0,1-1 0 0 0,28-2 0 0 0,-40 0-180 0 0,0 1 1 0 0,0-1-1 0 0,0-1 0 0 0,1 1 0 0 0,-1-1 0 0 0,-1 0 1 0 0,1 0-1 0 0,0-1 0 0 0,0 1 0 0 0,-1-1 0 0 0,0-1 0 0 0,0 1 1 0 0,7-6-1 0 0,-9 5-49 0 0,0 1-1 0 0,0-1 1 0 0,0 0 0 0 0,0 0-1 0 0,-1 0 1 0 0,0 0 0 0 0,0 0-1 0 0,0 0 1 0 0,0-1 0 0 0,-1 1 0 0 0,0-1-1 0 0,1 1 1 0 0,-2-1 0 0 0,1 1-1 0 0,0-1 1 0 0,-1 0 0 0 0,0 1-1 0 0,-1-9 1 0 0,-1 0 7 0 0,0 0 1 0 0,-1 0-1 0 0,0 0 0 0 0,-1 1 0 0 0,0 0 0 0 0,-1 0 0 0 0,-1 0 1 0 0,1 0-1 0 0,-16-21 0 0 0,4 10-25 0 0,-1 1 0 0 0,-1 0 0 0 0,-30-26 0 0 0,25 27-136 0 0,0 1 0 0 0,-1 2 0 0 0,-1 0-1 0 0,0 2 1 0 0,-1 1 0 0 0,-37-15 0 0 0,42 22-610 0 0,0 1 1 0 0,-1 1-1 0 0,-34-5 0 0 0,36 8-994 0 0,0 2 0 0 0,0 0 0 0 0,1 1-1 0 0,-28 5 1 0 0,1 1-1051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51 692 0 0,'-5'-36'3089'0'0,"2"22"3672"0"0,4 35-3794 0 0,25 266 2717 0 0,-13-153-4598 0 0,-12-126-1035 0 0,46 635 4688 0 0,-30-314-2877 0 0,17 27 327 0 0,-19-263-1507 0 0,47 158 0 0 0,-46-208-342 0 0,1 0 0 0 0,1-2-1 0 0,3 0 1 0 0,49 73 0 0 0,-69-113-337 0 0,-1-1 1 0 0,1 1-1 0 0,-1-1 0 0 0,0 1 0 0 0,1-1 1 0 0,-1 1-1 0 0,0-1 0 0 0,1 1 1 0 0,-1 0-1 0 0,0-1 0 0 0,0 1 1 0 0,1 0-1 0 0,-1-1 0 0 0,0 1 0 0 0,0 0 1 0 0,0-1-1 0 0,0 1 0 0 0,0 0 1 0 0,0-1-1 0 0,0 1 0 0 0,0 0 1 0 0,0-1-1 0 0,-1 1 0 0 0,1 0 0 0 0,0-1 1 0 0,0 1-1 0 0,0-1 0 0 0,-1 2 1 0 0,0-1-5 0 0,0 0 0 0 0,0 0 0 0 0,0-1 0 0 0,0 1 1 0 0,-1 0-1 0 0,1 0 0 0 0,0-1 0 0 0,0 1 1 0 0,-1 0-1 0 0,1-1 0 0 0,0 1 0 0 0,-1-1 0 0 0,-1 1 1 0 0,-8 1-39 0 0,0-1 0 0 0,-22 0 1 0 0,23 0 31 0 0,-241 14-304 0 0,171-6 141 0 0,-91 21 0 0 0,157-26 101 0 0,1-1 1 0 0,-19 9 0 0 0,30-11 52 0 0,0-1 1 0 0,-1 1-1 0 0,1 0 1 0 0,0 1-1 0 0,0-1 1 0 0,0 0-1 0 0,0 1 1 0 0,0-1-1 0 0,0 1 1 0 0,0 0-1 0 0,0-1 1 0 0,1 1-1 0 0,-1 0 1 0 0,1 0-1 0 0,-1 0 1 0 0,1 0-1 0 0,0 0 1 0 0,0 1-1 0 0,-1-1 1 0 0,0 5-1 0 0,2-6 14 0 0,1 0-1 0 0,-1 0 0 0 0,0 0 0 0 0,1 0 0 0 0,-1 0 0 0 0,1 0 0 0 0,-1 0 0 0 0,1 0 0 0 0,-1 0 1 0 0,1 0-1 0 0,0 0 0 0 0,0 0 0 0 0,-1 0 0 0 0,1 0 0 0 0,0 0 0 0 0,0-1 0 0 0,2 2 0 0 0,-1 0-3 0 0,6 5 8 0 0,0-1-1 0 0,1 0 1 0 0,0 0-1 0 0,0-1 0 0 0,1 0 1 0 0,-1-1-1 0 0,1 0 1 0 0,0-1-1 0 0,17 5 0 0 0,1 0 10 0 0,508 118 350 0 0,-461-111-288 0 0,224 40 263 0 0,52 11 314 0 0,-320-61-590 0 0,-17-3-11 0 0,-1 0 0 0 0,1 1 0 0 0,-1 1 0 0 0,1 0-1 0 0,-1 1 1 0 0,15 8 0 0 0,-28-13-48 0 0,0 0-1 0 0,0 0 0 0 0,0 0 0 0 0,1 0 0 0 0,-1 0 1 0 0,0 0-1 0 0,0 0 0 0 0,0 0 0 0 0,0 0 0 0 0,1 0 1 0 0,-1 0-1 0 0,0 1 0 0 0,0-1 0 0 0,0 0 1 0 0,0 0-1 0 0,0 0 0 0 0,0 0 0 0 0,1 0 0 0 0,-1 1 1 0 0,0-1-1 0 0,0 0 0 0 0,0 0 0 0 0,0 0 0 0 0,0 0 1 0 0,0 1-1 0 0,0-1 0 0 0,0 0 0 0 0,0 0 1 0 0,0 0-1 0 0,0 0 0 0 0,0 1 0 0 0,0-1 0 0 0,0 0 1 0 0,0 0-1 0 0,0 0 0 0 0,0 1 0 0 0,0-1 1 0 0,0 0-1 0 0,0 0 0 0 0,0 0 0 0 0,0 0 0 0 0,0 1 1 0 0,0-1-1 0 0,0 0 0 0 0,-1 0 0 0 0,1 0 0 0 0,0 0 1 0 0,0 0-1 0 0,0 1 0 0 0,0-1 0 0 0,0 0 1 0 0,0 0-1 0 0,-1 0 0 0 0,1 0 0 0 0,0 0 0 0 0,0 0 1 0 0,0 0-1 0 0,0 0 0 0 0,-1 0 0 0 0,1 1 0 0 0,0-1 1 0 0,0 0-1 0 0,0 0 0 0 0,0 0 0 0 0,-1 0 1 0 0,1 0-1 0 0,0 0 0 0 0,-9 4 0 0 0,0 0 0 0 0,-1-1 0 0 0,1 0 0 0 0,-1 0 0 0 0,1-1 0 0 0,-1 0 0 0 0,-12 1 0 0 0,-84 2 0 0 0,69-4 0 0 0,-168 5 0 0 0,-329 26 0 0 0,521-31 0 0 0,-8 1 0 0 0,1 1 0 0 0,-1 1 0 0 0,1 1 0 0 0,0 0 0 0 0,1 2 0 0 0,-25 10 0 0 0,43-16 0 0 0,0-1 0 0 0,1 0 0 0 0,-1 1 0 0 0,0 0 0 0 0,0-1 0 0 0,0 1 0 0 0,0-1 0 0 0,0 1 0 0 0,0 0 0 0 0,1 0 0 0 0,-1-1 0 0 0,0 1 0 0 0,1 0 0 0 0,-1 0 0 0 0,0 0 0 0 0,1 0 0 0 0,-1 0 0 0 0,1 0 0 0 0,0 0 0 0 0,-1 0 0 0 0,0 2 0 0 0,2-2 0 0 0,-1 0 0 0 0,0 0 0 0 0,0 0 0 0 0,1 0 0 0 0,-1 0 0 0 0,0 0 0 0 0,1-1 0 0 0,-1 1 0 0 0,1 0 0 0 0,-1 0 0 0 0,1 0 0 0 0,-1 0 0 0 0,1-1 0 0 0,0 1 0 0 0,-1 0 0 0 0,1 0 0 0 0,0-1 0 0 0,1 2 0 0 0,4 2 0 0 0,0-1 0 0 0,0 1 0 0 0,0-1 0 0 0,0-1 0 0 0,11 4 0 0 0,351 76 0 0 0,-84-24 0 0 0,-279-57 0 0 0,-1 0 0 0 0,1 0 0 0 0,-1 1 0 0 0,0-1 0 0 0,0 1 0 0 0,0 0 0 0 0,0 0 0 0 0,7 6 0 0 0,-10-8 0 0 0,-1 0 0 0 0,1 0 0 0 0,-1 1 0 0 0,1-1 0 0 0,-1 0 0 0 0,0 1 0 0 0,1-1 0 0 0,-1 0 0 0 0,0 1 0 0 0,1-1 0 0 0,-1 1 0 0 0,0-1 0 0 0,1 0 0 0 0,-1 1 0 0 0,0-1 0 0 0,0 1 0 0 0,0-1 0 0 0,1 1 0 0 0,-1-1 0 0 0,0 1 0 0 0,0-1 0 0 0,0 1 0 0 0,0-1 0 0 0,0 1 0 0 0,0-1 0 0 0,0 1 0 0 0,0-1 0 0 0,0 1 0 0 0,0-1 0 0 0,0 1 0 0 0,0-1 0 0 0,0 1 0 0 0,0-1 0 0 0,-1 1 0 0 0,1-1 0 0 0,0 1 0 0 0,0-1 0 0 0,-1 1 0 0 0,1-1 0 0 0,-1 1 0 0 0,-1 3 0 0 0,-1 0 0 0 0,0 0 0 0 0,0-1 0 0 0,0 1 0 0 0,0-1 0 0 0,-1 0 0 0 0,0 0 0 0 0,1 0 0 0 0,-1 0 0 0 0,0-1 0 0 0,-8 4 0 0 0,-6 6 0 0 0,8-5 0 0 0,1 1 0 0 0,0 0 0 0 0,0 0 0 0 0,0 1 0 0 0,1 0 0 0 0,1 1 0 0 0,0 0 0 0 0,0 0 0 0 0,1 0 0 0 0,0 1 0 0 0,-5 13 0 0 0,-4 16 0 0 0,2 1 0 0 0,2 1 0 0 0,1 0 0 0 0,3 0 0 0 0,-4 68 0 0 0,12 222 0 0 0,1-288 0 0 0,16 217 0 0 0,-13-205 0 0 0,67 607 0 0 0,-65-471 0 0 0,-8-183 0 0 0,1-9 0 0 0,0 0 0 0 0,0 0 0 0 0,0 0 0 0 0,0 0 0 0 0,0 0 0 0 0,0 0 0 0 0,0 1 0 0 0,0-1 0 0 0,0 0 0 0 0,0 0 0 0 0,0 0 0 0 0,0 0 0 0 0,0 0 0 0 0,0 0 0 0 0,0 1 0 0 0,0-1 0 0 0,0 0 0 0 0,0 0 0 0 0,0 0 0 0 0,-1 0 0 0 0,1 0 0 0 0,0 0 0 0 0,0 0 0 0 0,0 0 0 0 0,0 1 0 0 0,0-1 0 0 0,0 0 0 0 0,0 0 0 0 0,-1 0 0 0 0,1 0 0 0 0,0 0 0 0 0,0 0 0 0 0,0 0 0 0 0,0 0 0 0 0,0 0 0 0 0,0 0 0 0 0,-1 0 0 0 0,1 0 0 0 0,0 0 0 0 0,0 0 0 0 0,0 0 0 0 0,0 0 0 0 0,0 0 0 0 0,-1 0 0 0 0,1 0 0 0 0,0 0 0 0 0,0 0 0 0 0,-10-8-209 0 0,10 7-22 0 0,-1 1 0 0 0,1 0 0 0 0,-1 0 0 0 0,0-1 0 0 0,1 1 0 0 0,-1 0 0 0 0,0 0 0 0 0,1 0 0 0 0,-1 0 0 0 0,0 0 0 0 0,1 0 0 0 0,-1 0 0 0 0,0 0 0 0 0,1 0 0 0 0,-1 0 0 0 0,0 0 0 0 0,1 0 0 0 0,-1 0 0 0 0,-1 1 0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59 188 284 0 0,'-33'-10'2745'0'0,"10"3"3921"0"0,22 6-6548 0 0,1 1 0 0 0,0 0 0 0 0,0 0 0 0 0,0 0 0 0 0,0-1 0 0 0,-1 1 0 0 0,1 0 0 0 0,0 0 0 0 0,0 0 0 0 0,0-1 0 0 0,0 1 0 0 0,0 0-1 0 0,0 0 1 0 0,0-1 0 0 0,0 1 0 0 0,0 0 0 0 0,0 0 0 0 0,0-1 0 0 0,0 1 0 0 0,0 0 0 0 0,0 0 0 0 0,0-1 0 0 0,0 1 0 0 0,0 0 0 0 0,0 0 0 0 0,0-1 0 0 0,0 1 0 0 0,0 0 0 0 0,0 0 0 0 0,0 0 0 0 0,0-1 0 0 0,0 1 0 0 0,1 0 0 0 0,-1 0 0 0 0,0 0 0 0 0,0-1 0 0 0,1 1 0 0 0,8-10 2579 0 0,13 3-1545 0 0,2 1 1 0 0,-1 0-1 0 0,0 2 0 0 0,41-2 0 0 0,-6-1-231 0 0,238-17 1954 0 0,-254 21-2679 0 0,1106-12 4463 0 0,-1045 16-4326 0 0,-56-1-225 0 0,149-1 544 0 0,-154-2-523 0 0,-1-1 0 0 0,68-17 0 0 0,-96 18-129 0 0,0-1 0 0 0,8-8 0 0 0,-6 4 0 0 0,-3 1 0 0 0,-4 2 0 0 0,1 1 0 0 0,-2 1-16 0 0,-5 3-210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2 609 420 0 0,'-2'9'11636'0'0,"3"-9"-11455"0"0,-1 0 0 0 0,1 1 0 0 0,-1-1 0 0 0,1 0-1 0 0,-1 1 1 0 0,1-1 0 0 0,-1 0 0 0 0,1 0-1 0 0,0 0 1 0 0,-1 0 0 0 0,1 1 0 0 0,-1-1-1 0 0,1 0 1 0 0,0 0 0 0 0,-1 0 0 0 0,1 0-1 0 0,-1 0 1 0 0,1 0 0 0 0,0-1 0 0 0,-1 1 0 0 0,1 0-1 0 0,-1 0 1 0 0,1 0 0 0 0,0 0 0 0 0,-1-1-1 0 0,2 0 1 0 0,17-14 2080 0 0,11-25 254 0 0,-22 25-2069 0 0,0-1-1 0 0,-2-1 0 0 0,0 1 0 0 0,0-1 1 0 0,-2 0-1 0 0,0 0 0 0 0,-1-1 0 0 0,-1 1 0 0 0,1-32 1 0 0,-5-12 261 0 0,-12-87 1 0 0,7 97-318 0 0,7 46-347 0 0,-2-12 176 0 0,0 0-1 0 0,-2 0 1 0 0,-5-21-1 0 0,9 38-207 0 0,0-1 1 0 0,-1 1-1 0 0,1-1 1 0 0,0 1-1 0 0,0 0 1 0 0,0-1-1 0 0,0 1 1 0 0,0 0-1 0 0,0-1 1 0 0,0 1-1 0 0,-1-1 0 0 0,1 1 1 0 0,0 0-1 0 0,0-1 1 0 0,-1 1-1 0 0,1 0 1 0 0,0 0-1 0 0,0-1 1 0 0,-1 1-1 0 0,1 0 1 0 0,0 0-1 0 0,-1-1 0 0 0,1 1 1 0 0,0 0-1 0 0,-1 0 1 0 0,1 0-1 0 0,0-1 1 0 0,-1 1-1 0 0,1 0 1 0 0,0 0-1 0 0,-1 0 1 0 0,-5 11 110 0 0,1 20 20 0 0,6 5 45 0 0,2 1-1 0 0,11 55 0 0 0,26 69 220 0 0,5 25 220 0 0,-43-172-676 0 0,1 1 1 0 0,0-1 0 0 0,1 0 0 0 0,10 23-1 0 0,-4-30-1777 0 0,-7-6 207 0 0,0 0 0 0 0,0-1 1 0 0,0 0-1 0 0,0 0 0 0 0,0 0 1 0 0,-1 0-1 0 0,6 0 0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481 161 108 0 0,'3'-5'563'0'0,"0"1"0"0"0,-1-1 0 0 0,0 1 0 0 0,0-1 0 0 0,0 0 0 0 0,-1 0 0 0 0,1 0 0 0 0,-1 0 0 0 0,0 0 0 0 0,-1 0-1 0 0,1 0 1 0 0,-1 0 0 0 0,0 0 0 0 0,0 0 0 0 0,-2-6 0 0 0,1 7-210 0 0,0 0 0 0 0,0 1 0 0 0,-1-1 0 0 0,1 1 0 0 0,-1 0 0 0 0,0-1-1 0 0,0 1 1 0 0,0 0 0 0 0,-1 0 0 0 0,1 0 0 0 0,-1 1 0 0 0,0-1 0 0 0,1 0 0 0 0,-1 1 0 0 0,0 0 0 0 0,0 0-1 0 0,-1 0 1 0 0,1 0 0 0 0,0 0 0 0 0,-1 0 0 0 0,-4 0 0 0 0,-3-2 56 0 0,-1 1 1 0 0,0 0 0 0 0,0 1-1 0 0,0 0 1 0 0,-1 1-1 0 0,1 0 1 0 0,0 1-1 0 0,0 1 1 0 0,-1 0 0 0 0,1 0-1 0 0,-14 4 1 0 0,4 1-28 0 0,0 0 0 0 0,1 1 0 0 0,0 1 0 0 0,0 1 0 0 0,-23 14 0 0 0,34-17-180 0 0,-1 1 1 0 0,1 0 0 0 0,1 1 0 0 0,-1 0 0 0 0,2 0 0 0 0,-1 1 0 0 0,1 0 0 0 0,0 1 0 0 0,1 0 0 0 0,-9 14 0 0 0,12-16-59 0 0,0 0 0 0 0,1 0 0 0 0,0 0 0 0 0,0 0 0 0 0,1 0 0 0 0,0 1 0 0 0,1-1 0 0 0,-1 1 0 0 0,2-1 0 0 0,-1 1 0 0 0,1-1 0 0 0,1 1 0 0 0,-1 0 0 0 0,1-1 1 0 0,4 14-1 0 0,-2-11-51 0 0,1-1 0 0 0,0 1 0 0 0,1-1 0 0 0,0 0 0 0 0,0-1 0 0 0,1 1 0 0 0,0-1 0 0 0,1 0 0 0 0,0-1 0 0 0,0 1 0 0 0,1-2 0 0 0,0 1 0 0 0,1-1 0 0 0,-1 0 0 0 0,1 0 0 0 0,1-1 0 0 0,-1-1 0 0 0,21 10 0 0 0,-20-11-101 0 0,0-1 0 0 0,0 0 0 0 0,0 0 1 0 0,0-1-1 0 0,1 0 0 0 0,-1 0 0 0 0,1-2 0 0 0,0 1 0 0 0,-1-1 0 0 0,1-1 0 0 0,-1 0 0 0 0,1 0 0 0 0,-1-1 1 0 0,1 0-1 0 0,-1-1 0 0 0,0 0 0 0 0,0-1 0 0 0,0 0 0 0 0,17-10 0 0 0,-21 9-19 0 0,0 1 1 0 0,0-1-1 0 0,-1 0 1 0 0,1-1-1 0 0,-1 0 0 0 0,-1 1 1 0 0,1-1-1 0 0,-1-1 0 0 0,0 1 1 0 0,0-1-1 0 0,-1 0 1 0 0,0 0-1 0 0,0 0 0 0 0,-1 0 1 0 0,4-13-1 0 0,-4 9 0 0 0,0 0 1 0 0,-1-1-1 0 0,0 1 0 0 0,0-1 1 0 0,-1 0-1 0 0,-1 1 0 0 0,0-1 1 0 0,0 1-1 0 0,-6-18 0 0 0,4 18 14 0 0,-1 1 0 0 0,-1 0 0 0 0,0 0 0 0 0,-1 0 0 0 0,0 0 0 0 0,0 1 0 0 0,-1 0 0 0 0,0 0 0 0 0,0 1 0 0 0,-1 0 0 0 0,-1 0 0 0 0,1 1 0 0 0,-15-10 0 0 0,14 11-243 0 0,1 1 1 0 0,-1 0-1 0 0,0 1 1 0 0,0 0-1 0 0,-1 0 1 0 0,1 1-1 0 0,-1 0 1 0 0,1 1-1 0 0,-1 0 1 0 0,0 0-1 0 0,0 1 1 0 0,0 0-1 0 0,0 1 1 0 0,0 0-1 0 0,-15 2 1 0 0,-1 6-3084 0 0,10 1-2851 0 0,8-3 3491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2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37 500 0 0,'0'-2'603'0'0,"1"-1"1"0"0,0 1-1 0 0,0 0 0 0 0,0-1 0 0 0,0 1 1 0 0,0 0-1 0 0,0 0 0 0 0,1 0 1 0 0,-1 0-1 0 0,1 0 0 0 0,-1 0 0 0 0,1 0 1 0 0,0 0-1 0 0,0 1 0 0 0,2-3 0 0 0,-3 4-353 0 0,1-1-1 0 0,-1 1 0 0 0,0 0 0 0 0,0 0 0 0 0,0-1 1 0 0,0 1-1 0 0,1 0 0 0 0,-1 0 0 0 0,0 0 0 0 0,0 0 0 0 0,0 1 1 0 0,1-1-1 0 0,-1 0 0 0 0,0 0 0 0 0,0 1 0 0 0,0-1 1 0 0,0 0-1 0 0,0 1 0 0 0,0-1 0 0 0,0 1 0 0 0,0 0 0 0 0,0-1 1 0 0,0 1-1 0 0,0 0 0 0 0,0 0 0 0 0,0-1 0 0 0,0 1 0 0 0,0 0 1 0 0,-1 0-1 0 0,1 0 0 0 0,0 0 0 0 0,-1 0 0 0 0,1 0 1 0 0,0 2-1 0 0,2 3 301 0 0,0-1 0 0 0,0 1 0 0 0,-1 0 0 0 0,0 0 0 0 0,0 0 0 0 0,0 0 1 0 0,-1 0-1 0 0,0 1 0 0 0,0-1 0 0 0,0 11 0 0 0,-1 8 886 0 0,-5 34 1 0 0,3-44-979 0 0,-8 50 732 0 0,6-47-715 0 0,1 0-1 0 0,1 1 1 0 0,0-1-1 0 0,1 1 0 0 0,1-1 1 0 0,5 32-1 0 0,-5-47-474 0 0,1 0 0 0 0,0 0 0 0 0,0 0 0 0 0,1 0 0 0 0,-1-1 0 0 0,0 1 0 0 0,1 0 0 0 0,0 0 0 0 0,0-1 0 0 0,0 1 0 0 0,0-1 0 0 0,0 0 0 0 0,0 0 0 0 0,4 3 0 0 0,-1-1 0 0 0,0-1 0 0 0,1 0 0 0 0,0 0 0 0 0,-1 0 0 0 0,1-1 0 0 0,10 3 0 0 0,6 0 0 0 0,-1-1 0 0 0,1-1 0 0 0,26 0 0 0 0,38-2 0 0 0,-26-2 0 0 0,0-3 0 0 0,-20 1 0 0 0,-12 0 0 0 0,66-10 0 0 0,-88 12-207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0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0 460 480 0 0,'62'19'3506'0'0,"114"39"3836"0"0,-141-45-4457 0 0,-1 2-1 0 0,62 38 0 0 0,-91-50-2293 0 0,0 0 1 0 0,-1 0-1 0 0,0 1 0 0 0,1-1 0 0 0,-1 1 1 0 0,-1 0-1 0 0,1 0 0 0 0,0 0 1 0 0,-1 0-1 0 0,5 9 2483 0 0,-13-16-3012 0 0,0 0 0 0 0,0 0 0 0 0,0 0 0 0 0,1-1 0 0 0,-1 1 0 0 0,1-1 0 0 0,0 0 0 0 0,0-1 0 0 0,0 1 0 0 0,1-1 0 0 0,-1 1 0 0 0,1-1 0 0 0,-3-6 0 0 0,3 2-18 0 0,-1 1-1 0 0,1-1 1 0 0,1 0 0 0 0,0 1-1 0 0,0-1 1 0 0,1 0 0 0 0,-1-17-1 0 0,2 8-22 0 0,1-1 0 0 0,1 1-1 0 0,1 0 1 0 0,1-1 0 0 0,0 2 0 0 0,1-1 0 0 0,13-30-1 0 0,-2 17 6 0 0,2 2-1 0 0,0 0 0 0 0,2 2 0 0 0,31-35 0 0 0,-36 46 27 0 0,1 1 0 0 0,0 0 0 0 0,1 1 1 0 0,1 1-1 0 0,0 1 0 0 0,1 1 0 0 0,0 0 0 0 0,1 1 1 0 0,0 1-1 0 0,1 1 0 0 0,-1 1 0 0 0,1 1 1 0 0,1 0-1 0 0,-1 2 0 0 0,1 1 0 0 0,0 0 0 0 0,0 2 1 0 0,0 0-1 0 0,0 1 0 0 0,0 2 0 0 0,0 0 0 0 0,-1 1 1 0 0,1 1-1 0 0,-1 2 0 0 0,28 9 0 0 0,-40-12-6 0 0,1 1 0 0 0,-1 0-1 0 0,0 1 1 0 0,0 0 0 0 0,-1 0 0 0 0,1 1-1 0 0,-1 0 1 0 0,0 1 0 0 0,8 9 0 0 0,-12-12-28 0 0,-1 0 0 0 0,0 1 1 0 0,0-1-1 0 0,0 1 1 0 0,-1 0-1 0 0,1 0 0 0 0,-1 0 1 0 0,0 0-1 0 0,-1 0 1 0 0,1 0-1 0 0,-1 1 0 0 0,0-1 1 0 0,0 0-1 0 0,-1 1 1 0 0,1-1-1 0 0,-1 1 0 0 0,-1-1 1 0 0,1 1-1 0 0,-2 5 1 0 0,-2 8-11 0 0,0-1 0 0 0,-2 1 1 0 0,0-1-1 0 0,-2 0 0 0 0,0 0 1 0 0,-13 21-1 0 0,-72 97 33 0 0,39-60-33 0 0,48-67-8 0 0,0 0 0 0 0,1 1 0 0 0,-9 19 0 0 0,13-27 0 0 0,1 1 0 0 0,-1-1 0 0 0,0 0 0 0 0,0 0 0 0 0,1 0 0 0 0,0 1 0 0 0,-1-1 0 0 0,1 0 0 0 0,0 0 0 0 0,0 1 0 0 0,0-1 0 0 0,0 0 0 0 0,1 0 0 0 0,-1 1 0 0 0,1-1 0 0 0,-1 0 0 0 0,1 0 0 0 0,0 0 0 0 0,0 0 0 0 0,-1 1 0 0 0,2-1 0 0 0,-1 0 0 0 0,0-1 0 0 0,0 1 0 0 0,3 3 0 0 0,4 1 0 0 0,-1-1 0 0 0,1 0 0 0 0,0 0 0 0 0,1 0 0 0 0,-1-1 0 0 0,1-1 0 0 0,0 1 0 0 0,0-1 0 0 0,18 3 0 0 0,3-1 0 0 0,53 2 0 0 0,-29-6 0 0 0,0-3 0 0 0,0-3 0 0 0,-1-1 0 0 0,0-3 0 0 0,68-21 0 0 0,-88 24-12823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1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45 628 0 0,'-12'-18'17368'0'0,"20"16"-16832"0"0,0 0 0 0 0,1 1 0 0 0,-1 0 1 0 0,1 1-1 0 0,-1 0 0 0 0,15 1 0 0 0,14 1 265 0 0,166-4 1589 0 0,125 1 21 0 0,-94-1-877 0 0,-54-1 667 0 0,-161 3-1853 0 0,-9 1-126 0 0,-1-1 1 0 0,0-1-1 0 0,1 1 0 0 0,-1-2 0 0 0,12-2 0 0 0,14-4-265 0 0,-8 7-7003 0 0,-14 1-1335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45 680 0 0,'-27'-14'2158'0'0,"-3"-1"1921"0"0,0-1 9603 0 0,177 21-7742 0 0,-88 1-4441 0 0,101 22 1 0 0,-151-26-1352 0 0,0 1 1 0 0,0 0-1 0 0,-1 0 1 0 0,13 7-1 0 0,-18-9-98 0 0,0 1 1 0 0,-1-1-1 0 0,1 1 0 0 0,-1 0 1 0 0,0 0-1 0 0,0 0 0 0 0,0 0 1 0 0,0 0-1 0 0,0 1 0 0 0,0-1 0 0 0,0 0 1 0 0,-1 1-1 0 0,1-1 0 0 0,-1 1 1 0 0,0 0-1 0 0,0 0 0 0 0,2 5 1 0 0,-3-6-29 0 0,0 1 0 0 0,0-1 0 0 0,-1 0 1 0 0,1 1-1 0 0,0-1 0 0 0,-1 1 0 0 0,0-1 1 0 0,1 0-1 0 0,-1 0 0 0 0,0 1 0 0 0,0-1 1 0 0,0 0-1 0 0,-2 2 0 0 0,-18 26 123 0 0,-12 5-25 0 0,-1-2 0 0 0,-73 56 1 0 0,38-35-16 0 0,-57 51 524 0 0,118-99-600 0 0,-1-5-28 0 0,1-10-1 0 0,7 3 0 0 0,-1-1 0 0 0,2 1 0 0 0,-1-1 0 0 0,0 1 0 0 0,1 0 0 0 0,1-1 0 0 0,-1 1 0 0 0,1-1 0 0 0,1-6 0 0 0,1-17 0 0 0,-4-5 0 0 0,-1 0 0 0 0,-2 1 0 0 0,-1-1 0 0 0,-2 1 0 0 0,-17-52 0 0 0,18 58 0 0 0,5 17 0 0 0,2 1 0 0 0,4 2 0 0 0,4 5 0 0 0,23 2 0 0 0,-27 1-481 0 0,-1 0 1 0 0,1 0-1 0 0,-1 0 0 0 0,1 1 0 0 0,-1-1 1 0 0,0 1-1 0 0,7 2 0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1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16 186 528 0 0,'-16'-19'5865'0'0,"17"18"-5671"0"0,-1 0 0 0 0,0 0 1 0 0,1 0-1 0 0,-1 0 1 0 0,1 0-1 0 0,-1 0 0 0 0,1 0 1 0 0,0 0-1 0 0,-1 0 0 0 0,1 0 1 0 0,0 1-1 0 0,0-1 1 0 0,0 0-1 0 0,-1 0 0 0 0,1 1 1 0 0,0-1-1 0 0,0 1 0 0 0,0-1 1 0 0,0 1-1 0 0,0-1 1 0 0,0 1-1 0 0,0-1 0 0 0,2 1 1 0 0,27-9 1798 0 0,-28 9-1823 0 0,64-15 2262 0 0,2-2 259 0 0,123-46 0 0 0,-182 59-2181 0 0,0 0 0 0 0,0-1 1 0 0,0 0-1 0 0,0 0 0 0 0,-1-1 1 0 0,11-9 1140 0 0,-13 30-1209 0 0,-4-5-283 0 0,-2 1-1 0 0,1 0 1 0 0,-1-1 0 0 0,-2 15 0 0 0,0 10 136 0 0,1 30 234 0 0,3 0-1 0 0,3-1 0 0 0,17 85 1 0 0,-20-137-453 0 0,3 4 86 0 0,-2 0 0 0 0,0 1-1 0 0,0 17 1 0 0,-3-33-93 0 0,-2 2 10 0 0,2-3-78 0 0,0 1-1 0 0,0-1 1 0 0,0 0 0 0 0,0 1 0 0 0,0-1 0 0 0,0 1-1 0 0,-1-1 1 0 0,1 0 0 0 0,0 1 0 0 0,0-1 0 0 0,-1 0-1 0 0,1 1 1 0 0,0-1 0 0 0,0 0 0 0 0,-1 1-1 0 0,1-1 1 0 0,0 0 0 0 0,-1 1 0 0 0,1-1 0 0 0,0 0-1 0 0,-1 0 1 0 0,1 0 0 0 0,0 1 0 0 0,-1-1-1 0 0,1 0 1 0 0,-1 0 0 0 0,1 0 0 0 0,0 0 0 0 0,-1 0-1 0 0,1 0 1 0 0,-1 0 0 0 0,1 0 0 0 0,-1 0-1 0 0,1 0 1 0 0,0 0 0 0 0,-1 0 0 0 0,1 0 0 0 0,-1 0-1 0 0,1 0 1 0 0,0 0 0 0 0,-1 0 0 0 0,-58-10-47 0 0,-27-4 170 0 0,-139-6 0 0 0,223 20 620 0 0,7 1-572 0 0,40 6 200 0 0,0-2 1 0 0,62 0-1 0 0,-72-4-314 0 0,56-2-352 0 0,19 2-5075 0 0,-79-2-2418 0 0,-15 0 4508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1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0 240 0 0,'0'0'13494'0'0,"-1"3"-11910"0"0,-1 4-924 0 0,0-1 0 0 0,1 0 1 0 0,-1 1-1 0 0,2-1 0 0 0,-1 1 0 0 0,1-1 0 0 0,0 1 0 0 0,0-1 1 0 0,0 1-1 0 0,3 9 0 0 0,0 24 1537 0 0,-1 49 1056 0 0,1-30-6718 0 0,1-38-3638 0 0,-3-11 4110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1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32 384 0 0,'9'-31'19113'0'0,"-3"48"-16522"0"0,3 21-2004 0 0,47 260 4004 0 0,-18-52-1893 0 0,-26-156-1563 0 0,-12-69-723 0 0,0-13-207 0 0,0-1 1 0 0,1 0-1 0 0,0 0 1 0 0,0 0-1 0 0,4 12 1 0 0,-5-18-366 0 0,0 12-2442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1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55 432 0 0,'-7'-5'988'0'0,"-34"-31"16138"0"0,43 42-16625 0 0,0-1 0 0 0,0 1 0 0 0,1-1 0 0 0,0 0 0 0 0,0 0 0 0 0,0 0 0 0 0,1 0 1 0 0,4 5-1 0 0,-1-1 52 0 0,49 74 2526 0 0,-34-48-1831 0 0,1-1 0 0 0,1-2 1 0 0,48 49-1 0 0,-69-78-1099 0 0,-1-1-94 0 0,-1-1 0 0 0,1 1 0 0 0,-1-1 0 0 0,1 0 0 0 0,-1 0 1 0 0,1 0-1 0 0,0 0 0 0 0,0 0 0 0 0,-1 0 0 0 0,1 0 0 0 0,0-1 0 0 0,0 1 0 0 0,0 0 1 0 0,0-1-1 0 0,0 0 0 0 0,2 1 0 0 0,10-2-55 0 0,-12-3 0 0 0,-2 3 0 0 0,4-6 0 0 0,-7-8 0 0 0,1 7 0 0 0,-1-1 0 0 0,0 1 0 0 0,-1 0 0 0 0,0 1 0 0 0,0-1 0 0 0,-1 1 0 0 0,0-1 0 0 0,0 1 0 0 0,-1 1 0 0 0,0-1 0 0 0,-11-9 0 0 0,-10-7 0 0 0,-43-29 0 0 0,67 50 0 0 0,-159-102 0 0 0,154 98 0 0 0,2-3 0 0 0,8 2 0 0 0,0 5 0 0 0,0 1 0 0 0,1 0 0 0 0,-1 0 0 0 0,0 0 0 0 0,1 0 0 0 0,-1 0 0 0 0,1 0 0 0 0,-1 1 0 0 0,1-1 0 0 0,-1 1 0 0 0,1 0 0 0 0,-1 0 0 0 0,4 0 0 0 0,8-2 0 0 0,77-8 0 0 0,1 4 0 0 0,113 7 0 0 0,-151 0 0 0 0,-4-1 0 0 0,-19-1 0 0 0,-1 1 0 0 0,0 2 0 0 0,42 8 0 0 0,-70-9 0 0 0,0-1 0 0 0,0 1 0 0 0,-1-1 0 0 0,1 1 0 0 0,0 0 0 0 0,0-1 0 0 0,0 1 0 0 0,-1 0 0 0 0,1 0 0 0 0,0 1 0 0 0,2 1 0 0 0,-4-2 0 0 0,1 0 0 0 0,-1 0 0 0 0,0 0 0 0 0,0 0 0 0 0,0 1 0 0 0,0-1 0 0 0,0 0 0 0 0,0 0 0 0 0,0 0 0 0 0,0 0 0 0 0,0 0 0 0 0,-1 0 0 0 0,1 0 0 0 0,0 0 0 0 0,-1 0 0 0 0,1 0 0 0 0,-1 0 0 0 0,1 0 0 0 0,-1 0 0 0 0,1 0 0 0 0,-1-1 0 0 0,0 1 0 0 0,1 0 0 0 0,-1 0 0 0 0,-1 1 0 0 0,1-2 0 0 0,-15 15 0 0 0,0 0 0 0 0,-1-1 0 0 0,-1-1 0 0 0,0-1 0 0 0,-1-1 0 0 0,-30 14 0 0 0,9-4 0 0 0,-125 62 0 0 0,131-67 0 0 0,11-4 0 0 0,37-18 0 0 0,38-20 0 0 0,-26 12 0 0 0,-11 6 0 0 0,0 0 0 0 0,0-1 0 0 0,0-1 0 0 0,21-19 0 0 0,-31 22 0 0 0,-5 1 0 0 0,-2 5 0 0 0,-1 0 0 0 0,1 0 0 0 0,0 0 0 0 0,0 0 0 0 0,-1 0 0 0 0,1 0 0 0 0,0 0 0 0 0,-1 1 0 0 0,1-1 0 0 0,-1 1 0 0 0,1 0 0 0 0,-1 0 0 0 0,1 0 0 0 0,-5 0 0 0 0,-40 5 0 0 0,40-4 0 0 0,-13 1-375 0 0,-36 7-2811 0 0,52-8 2782 0 0,-1 0 0 0 0,0 1-1 0 0,1-1 1 0 0,-1 1 0 0 0,1 0 0 0 0,0 0 0 0 0,0 1 0 0 0,-7 4-1 0 0,7-5-2167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1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16 104 468 0 0,'-16'-15'15599'0'0,"30"9"-14646"0"0,1 0 0 0 0,-1 2-1 0 0,1 0 1 0 0,0 0 0 0 0,18-1-1 0 0,2-1-28 0 0,60-19 1236 0 0,8-1 333 0 0,-88 24-1393 0 0,-19 7-89 0 0,-4 3-1215 0 0,-2 4 328 0 0,0 1-1 0 0,1 0 0 0 0,0 0 0 0 0,1 1 0 0 0,0 0 1 0 0,1 0-1 0 0,-9 26 0 0 0,13-32-48 0 0,1 1 0 0 0,0-1-1 0 0,0 1 1 0 0,0 0 0 0 0,1-1 0 0 0,1 1 0 0 0,0 0-1 0 0,0 0 1 0 0,0 0 0 0 0,1-1 0 0 0,0 1-1 0 0,1 0 1 0 0,0-1 0 0 0,0 1 0 0 0,5 8 0 0 0,-5-13-31 0 0,6 11 222 0 0,-8-14-268 0 0,0-1 1 0 0,0 1-1 0 0,0-1 1 0 0,0 0-1 0 0,0 1 0 0 0,0-1 1 0 0,0 1-1 0 0,0-1 0 0 0,0 0 1 0 0,0 1-1 0 0,0-1 0 0 0,0 1 1 0 0,0-1-1 0 0,0 0 0 0 0,0 1 1 0 0,-1-1-1 0 0,1 0 0 0 0,0 1 1 0 0,0-1-1 0 0,0 0 1 0 0,-1 1-1 0 0,1-1 0 0 0,0 0 1 0 0,0 1-1 0 0,-1-1 0 0 0,1 0 1 0 0,0 0-1 0 0,-1 1 0 0 0,1-1 1 0 0,0 0-1 0 0,-1 0 0 0 0,1 0 1 0 0,0 1-1 0 0,-1-1 0 0 0,1 0 1 0 0,-1 0-1 0 0,1 0 0 0 0,0 0 1 0 0,-1 0-1 0 0,1 0 1 0 0,-1 0-1 0 0,1 0 0 0 0,-1 0 1 0 0,-92 9-441 0 0,-33 5 221 0 0,98-4 889 0 0,45-2-71 0 0,19-6-391 0 0,-1-1 1 0 0,44-5 0 0 0,35-1-1698 0 0,-80 11-3796 0 0,-5 1-2820 0 0,-13-5 5015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1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67 388 0 0,'-1'-1'342'0'0,"1"0"0"0"0,-1 0 0 0 0,1 0 0 0 0,-1-1 0 0 0,1 1 0 0 0,0 0 0 0 0,-1-1 0 0 0,1 1 1 0 0,0 0-1 0 0,0-1 0 0 0,0 1 0 0 0,0 0 0 0 0,1-1 0 0 0,-1 1 0 0 0,0 0 0 0 0,0-1 0 0 0,1 1 0 0 0,-1 0 0 0 0,1 0 0 0 0,-1-1 0 0 0,1 1 0 0 0,-1 0 0 0 0,1 0 0 0 0,1-2 0 0 0,0 1 126 0 0,1 0-1 0 0,-1 0 0 0 0,1 0 1 0 0,-1 0-1 0 0,1 0 0 0 0,0 0 1 0 0,0 1-1 0 0,0-1 0 0 0,-1 1 1 0 0,5-1-1 0 0,4-2 461 0 0,0 2 0 0 0,0-1 0 0 0,0 1 0 0 0,1 1 0 0 0,11 0 0 0 0,-8 1-143 0 0,-1 0 1 0 0,1 2-1 0 0,0 0 0 0 0,-1 0 1 0 0,0 1-1 0 0,26 10 1 0 0,-37-12-616 0 0,1 1 0 0 0,-1 0 0 0 0,1 0 0 0 0,-1 0 0 0 0,0 0 0 0 0,0 0 0 0 0,0 1 0 0 0,0-1 0 0 0,0 1 1 0 0,-1 0-1 0 0,1 0 0 0 0,-1 0 0 0 0,3 4 0 0 0,-4-4-72 0 0,1 0 0 0 0,-1 0 0 0 0,-1 0 0 0 0,1 1 0 0 0,0-1 0 0 0,-1 0 0 0 0,0 0-1 0 0,1 0 1 0 0,-1 0 0 0 0,-1 1 0 0 0,1-1 0 0 0,0 0 0 0 0,-1 0 0 0 0,1 0 0 0 0,-1 0 0 0 0,0 0 0 0 0,0 0 0 0 0,-3 5 0 0 0,-21 45 618 0 0,15-34-259 0 0,1 1 0 0 0,-11 34 1 0 0,20-53-427 0 0,0 0 0 0 0,0 0 0 0 0,1 0 0 0 0,-1 0 0 0 0,0 1 0 0 0,0-1 0 0 0,1 0 0 0 0,-1 0 0 0 0,1 0 0 0 0,-1 0 0 0 0,1 0 0 0 0,-1-1 0 0 0,1 1 0 0 0,-1 0 0 0 0,1 0 0 0 0,0 0 0 0 0,-1 0 0 0 0,1 0 0 0 0,0-1 0 0 0,0 1 0 0 0,0 0 1 0 0,2 0-1 0 0,20 13 298 0 0,-10-9-290 0 0,1-1-1 0 0,-1-1 1 0 0,1 0 0 0 0,0-1-1 0 0,0 0 1 0 0,20 0 0 0 0,84-8-74 0 0,-95 5-2555 0 0,-10 2-7901 0 0,-7 0 7118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2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25 103 112 0 0,'0'0'482'0'0,"-4"-24"3398"0"0,-13-40 10516 0 0,17 62-13498 0 0,-3-11 7801 0 0,6 39-7955 0 0,2 0 1 0 0,10 31-1 0 0,3 16 202 0 0,-12-39-770 0 0,25 144 769 0 0,14 221-945 0 0,-43-382 0 0 0,1 1 0 0 0,3-5 0 0 0,-6-13-33 0 0,0 0 0 0 0,0 1 0 0 0,0-1 0 0 0,0 1 0 0 0,0-1 0 0 0,1 1 0 0 0,-1-1 0 0 0,0 0 0 0 0,0 1 0 0 0,1-1 0 0 0,-1 0 0 0 0,0 1 0 0 0,1-1 0 0 0,-1 0 0 0 0,0 1 0 0 0,1-1 0 0 0,-1 0 0 0 0,1 1 0 0 0,-1-1 0 0 0,0 0 0 0 0,1 0 0 0 0,-1 0 0 0 0,1 1 0 0 0,-1-1 0 0 0,1 0 0 0 0,-1 0 1 0 0,0 0-1 0 0,1 0 0 0 0,-1 0 0 0 0,1 0 0 0 0,-1 0 0 0 0,1 0 0 0 0,0 0 0 0 0,-1 0-5 0 0,0 0 1 0 0,0 0 0 0 0,0 0 0 0 0,1 0-1 0 0,-1 0 1 0 0,0 0 0 0 0,0 0 0 0 0,0 0-1 0 0,0 0 1 0 0,1 0 0 0 0,-1 0-1 0 0,0 0 1 0 0,0 0 0 0 0,0 0 0 0 0,0 0-1 0 0,1 0 1 0 0,-1 0 0 0 0,0 0 0 0 0,0 0-1 0 0,0 0 1 0 0,0 1 0 0 0,0-1 0 0 0,1 0-1 0 0,-1 0 1 0 0,0 0 0 0 0,0 0 0 0 0,0 0-1 0 0,0 0 1 0 0,0 1 0 0 0,0-1-1 0 0,0 0 1 0 0,0 0 0 0 0,1 0 0 0 0,-1 0-1 0 0,0 1 1 0 0,0-1 0 0 0,0 0 0 0 0,0 0-1 0 0,0 0 1 0 0,0 0 0 0 0,0 1 0 0 0,0-1-1 0 0,0 0 1 0 0,3 8-2505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2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0 118 316 0 0,'1'-4'4158'0'0,"-1"4"-4062"0"0,1 0 1 0 0,-1 0 0 0 0,0 0-1 0 0,0 0 1 0 0,0 0 0 0 0,0 0-1 0 0,12-2 1994 0 0,20 3-871 0 0,-25-1-342 0 0,69 3 1328 0 0,169 1 2571 0 0,-192-5-3452 0 0,-1-3 0 0 0,85-18 0 0 0,-128 20-1138 0 0,-1 0 0 0 0,0-1 1 0 0,0 0-1 0 0,-1 0 1 0 0,12-6-1 0 0,-17 7-133 0 0,0 1 0 0 0,0 0 1 0 0,0-1-1 0 0,0 1 0 0 0,0-1 0 0 0,-1 0 0 0 0,1 1 0 0 0,0-1 0 0 0,-1 0 0 0 0,1 0 0 0 0,-1 0 0 0 0,0 0 0 0 0,1 0 0 0 0,-1-1 0 0 0,0 1 0 0 0,-1 0 0 0 0,1-1 0 0 0,0 1 0 0 0,0 0 0 0 0,-1-1 0 0 0,0 1 0 0 0,1-3 0 0 0,-1 4-37 0 0,0 0-1 0 0,0 0 1 0 0,0 0-1 0 0,0 0 1 0 0,0 1-1 0 0,0-1 1 0 0,0 0-1 0 0,0 0 0 0 0,-1 0 1 0 0,1 0-1 0 0,0 0 1 0 0,0 1-1 0 0,-1-1 1 0 0,1 0-1 0 0,-1 0 1 0 0,1 0-1 0 0,0 1 1 0 0,-1-1-1 0 0,0 0 0 0 0,1 1 1 0 0,-1-1-1 0 0,1 0 1 0 0,-1 1-1 0 0,0-1 1 0 0,1 1-1 0 0,-2-1 1 0 0,1 0-5 0 0,-1 1 0 0 0,1 0 0 0 0,0 0 1 0 0,-1 0-1 0 0,1 0 0 0 0,-1 0 0 0 0,1 0 1 0 0,0 0-1 0 0,-1 0 0 0 0,1 0 0 0 0,0 1 1 0 0,-1-1-1 0 0,1 0 0 0 0,-2 2 1 0 0,-3 0 8 0 0,0 1-1 0 0,0 0 1 0 0,1 1 0 0 0,-1 0 0 0 0,-6 6 0 0 0,1 2 7 0 0,0 0-1 0 0,2 1 0 0 0,-1 0 0 0 0,2 0 0 0 0,0 1 1 0 0,0 0-1 0 0,1 1 0 0 0,1 0 0 0 0,1 0 0 0 0,0 0 1 0 0,1 1-1 0 0,-5 31 0 0 0,4 2 140 0 0,2 0-1 0 0,6 94 1 0 0,3-73 324 0 0,3 0-1 0 0,4-1 1 0 0,2 0 0 0 0,37 100 0 0 0,-48-161-362 0 0,-1 1 1 0 0,0-1-1 0 0,-1 1 1 0 0,0 0-1 0 0,0 0 1 0 0,-1-1 0 0 0,0 1-1 0 0,-1 0 1 0 0,0 14-1 0 0,-1-21-120 0 0,0 0-1 0 0,1-1 1 0 0,-1 1-1 0 0,0-1 1 0 0,0 1-1 0 0,0-1 1 0 0,-1 0-1 0 0,1 1 1 0 0,0-1-1 0 0,0 0 1 0 0,-1 0-1 0 0,1 0 1 0 0,-1 0-1 0 0,1 0 1 0 0,-1 0-1 0 0,1 0 1 0 0,-1 0-1 0 0,1-1 1 0 0,-1 1-1 0 0,0-1 1 0 0,1 1-1 0 0,-3-1 0 0 0,-43 7-193 0 0,39-6 195 0 0,-145 8-239 0 0,90-7 123 0 0,0 3 0 0 0,-86 17-1 0 0,148-22 110 0 0,-1 0 22 0 0,-1 1 0 0 0,1-1 0 0 0,0 1 0 0 0,-1-1 0 0 0,1 1-1 0 0,0 0 1 0 0,0 0 0 0 0,0 0 0 0 0,0 0 0 0 0,0 1 0 0 0,0-1 0 0 0,0 0 0 0 0,-2 3 0 0 0,4-4 154 0 0,2 1 25 0 0,9 2-2 0 0,1-1 0 0 0,-1 0 0 0 0,0 0 0 0 0,21-1 0 0 0,52-5 478 0 0,-41 1-384 0 0,112-8 1176 0 0,-33 2-957 0 0,-42 6-3752 0 0,-44 5-7529 0 0,-21-2 7675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2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180 123 476 0 0,'-14'-41'3868'0'0,"14"39"-2887"0"0,-1-1-1 0 0,1 0 1 0 0,0 0-1 0 0,0 0 1 0 0,0 0-1 0 0,0 0 1 0 0,2-5 1885 0 0,2 6-2394 0 0,2 4 2670 0 0,0 3-2567 0 0,1 0 0 0 0,-1 1 0 0 0,-1 0 1 0 0,1 0-1 0 0,-1 1 0 0 0,0 0 0 0 0,8 14 0 0 0,28 61 1859 0 0,-33-64-2036 0 0,54 119 2444 0 0,35 75 1962 0 0,-88-202-4804 0 0,-11-29 0 0 0,-4 4 0 0 0,-1 1 0 0 0,-1 0 0 0 0,0 0 0 0 0,-1 1 0 0 0,-1 0 0 0 0,0 0 0 0 0,-17-16 0 0 0,18 19 0 0 0,-202-192-105 0 0,118 118 96 0 0,76 70 58 0 0,12 10-36 0 0,1 0 0 0 0,-1 0 0 0 0,1 0 0 0 0,-6-7 0 0 0,10 10-13 0 0,-1-6 0 0 0,2 6 0 0 0,1-1 0 0 0,-1 0 0 0 0,0 1 0 0 0,1-1 0 0 0,0 1 0 0 0,-1 0 0 0 0,1-1 0 0 0,0 1 0 0 0,0 0 0 0 0,0 0 0 0 0,0 0 0 0 0,0 0 0 0 0,3-1 0 0 0,35-8 0 0 0,-22 5 0 0 0,49-9 0 0 0,118-10 0 0 0,73 11 0 0 0,-239 12 0 0 0,-3 1 0 0 0,32-1 0 0 0,-45 2 0 0 0,0-1 0 0 0,0 0 0 0 0,0 1 0 0 0,0 0 0 0 0,0-1 0 0 0,0 1 0 0 0,0 1 0 0 0,0-1 0 0 0,0 0 0 0 0,0 1 0 0 0,5 3 0 0 0,-6 0 0 0 0,-3 6 0 0 0,-4 3 0 0 0,-1-1 0 0 0,-1 0 0 0 0,0 0 0 0 0,-1-1 0 0 0,0 0 0 0 0,-12 12 0 0 0,1 2 0 0 0,10-15 0 0 0,-198 254 0 0 0,196-255 0 0 0,33-43 0 0 0,-6 17 0 0 0,29-33 0 0 0,-40 43 0 0 0,-1 1 0 0 0,0-1 0 0 0,0 0 0 0 0,0-1 0 0 0,-1 1 0 0 0,5-12 0 0 0,-8 18 0 0 0,0-1 0 0 0,0 1 0 0 0,0 0 0 0 0,0-1 0 0 0,0 1 0 0 0,0-1 0 0 0,0 1 0 0 0,0 0 0 0 0,0-1 0 0 0,0 1 0 0 0,0-1 0 0 0,0 1 0 0 0,0 0 0 0 0,-1-1 0 0 0,1 1 0 0 0,0 0 0 0 0,0-1 0 0 0,0 1 0 0 0,-1 0 0 0 0,1-1 0 0 0,0 1 0 0 0,0 0 0 0 0,-1-1 0 0 0,1 1 0 0 0,0 0 0 0 0,0 0 0 0 0,-1-1 0 0 0,1 1 0 0 0,-1 0 0 0 0,-5-3 0 0 0,3 3 0 0 0,0-1 0 0 0,-1 1 0 0 0,1 0 0 0 0,0 0 0 0 0,-1 0 0 0 0,1 0 0 0 0,0 0 0 0 0,0 1 0 0 0,-1 0 0 0 0,1-1 0 0 0,0 1 0 0 0,-3 2 0 0 0,-4-1 0 0 0,-20 7 0 0 0,-1 1 0 0 0,-51 24 0 0 0,82-34-15 0 0,0 0 1 0 0,-1 0-1 0 0,1 1 1 0 0,0-1-1 0 0,0 0 0 0 0,0 0 1 0 0,-1 0-1 0 0,1 0 0 0 0,0 0 1 0 0,0 0-1 0 0,0 0 1 0 0,-1 0-1 0 0,1 1 0 0 0,0-1 1 0 0,0 0-1 0 0,0 0 0 0 0,0 0 1 0 0,-1 0-1 0 0,1 1 1 0 0,0-1-1 0 0,0 0 0 0 0,0 0 1 0 0,0 0-1 0 0,0 1 1 0 0,0-1-1 0 0,0 0 0 0 0,0 0 1 0 0,0 0-1 0 0,-1 1 0 0 0,1-1 1 0 0,0 0-1 0 0,0 0 1 0 0,0 1-1 0 0,0-1 0 0 0,0 0 1 0 0,0 0-1 0 0,1 0 0 0 0,-1 1 1 0 0,0-1-1 0 0,0 0 1 0 0,0 0-1 0 0,0 1 0 0 0,10 6-1531 0 0,15 1-2258 0 0,28-1-3986 0 0,-22-6 4533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2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76 128 0 0,'0'0'133'0'0,"-24"-2"2963"0"0,23 2-2766 0 0,0 0 1 0 0,0 0 0 0 0,1 0-1 0 0,-1 0 1 0 0,0 0 0 0 0,0 0-1 0 0,0 0 1 0 0,1 0-1 0 0,-1 1 1 0 0,0-1 0 0 0,0 0-1 0 0,1 1 1 0 0,-1-1 0 0 0,0 0-1 0 0,1 1 1 0 0,-1-1-1 0 0,0 1 1 0 0,1-1 0 0 0,-1 1-1 0 0,1-1 1 0 0,-1 1 0 0 0,1-1-1 0 0,-1 1 1 0 0,1-1-1 0 0,-2 3 1696 0 0,24 14 2434 0 0,-9-14-3827 0 0,-1 0-1 0 0,0 0 0 0 0,1-1 0 0 0,0-1 1 0 0,0 0-1 0 0,12-1 0 0 0,79-9 1756 0 0,-88 7-2055 0 0,-1 0 1 0 0,1-1-1 0 0,0-1 1 0 0,-1-1-1 0 0,0 0 1 0 0,0-1 0 0 0,0 0-1 0 0,-1-1 1 0 0,0-1-1 0 0,0 0 1 0 0,-1-1-1 0 0,23-20 1 0 0,-27 19 250 0 0,-13 9 17 0 0,1 2-563 0 0,1 0 0 0 0,0 0 1 0 0,1 1-1 0 0,-1-1 0 0 0,0 1 0 0 0,0-1 1 0 0,1 1-1 0 0,-1 0 0 0 0,1-1 0 0 0,-3 5 0 0 0,-7 12 98 0 0,0 2 0 0 0,2 0 0 0 0,0 0 0 0 0,2 0 0 0 0,0 1 0 0 0,1 0 0 0 0,1 0 0 0 0,1 1 0 0 0,1 0 0 0 0,1-1 0 0 0,1 1 0 0 0,1 0 0 0 0,3 30 0 0 0,0-18-136 0 0,2-1 0 0 0,1 1 0 0 0,1-1 0 0 0,2 0 0 0 0,23 55 0 0 0,-30-85 0 0 0,-2 4 0 0 0,-10-4 0 0 0,-216-4 0 0 0,170 4 0 0 0,-159 13 0 0 0,206-14 0 0 0,8 0 0 0 0,6 0 0 0 0,7 2 0 0 0,1-3 0 0 0,1 0 0 0 0,0-1 0 0 0,25-2 0 0 0,-10-1 0 0 0,90-1 0 0 0,115-9 0 0 0,-219 12-1296 0 0,0 1 0 0 0,-1 1-1 0 0,28 4 1 0 0,-1 0-2408 0 0,-31-5-278 0 0,4-1 572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43:2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12 0 0,'26'-21'3863'0'0,"-22"19"-2850"0"0,-1 0-1 0 0,1 1 1 0 0,0-1-1 0 0,0 1 0 0 0,-1-1 1 0 0,1 1-1 0 0,0 0 1 0 0,0 1-1 0 0,8-1 0 0 0,-11 1-838 0 0,0 0 0 0 0,0 0 0 0 0,0 0 0 0 0,0 1-1 0 0,0-1 1 0 0,0 0 0 0 0,0 1 0 0 0,0-1 0 0 0,0 1 0 0 0,0 0 0 0 0,0-1-1 0 0,0 1 1 0 0,0-1 0 0 0,-1 1 0 0 0,1 0 0 0 0,0 0 0 0 0,0-1-1 0 0,-1 1 1 0 0,1 0 0 0 0,-1 0 0 0 0,1 0 0 0 0,-1 0 0 0 0,1 0-1 0 0,-1 0 1 0 0,1 0 0 0 0,-1 0 0 0 0,0 0 0 0 0,1 2 0 0 0,2 28 2658 0 0,-6-8-1788 0 0,0 1 0 0 0,-2-1 1 0 0,-1-1-1 0 0,-13 32 0 0 0,-2 10 693 0 0,16-46-1370 0 0,0-1 1 0 0,1 1-1 0 0,1 0 1 0 0,1 0-1 0 0,0 26 1 0 0,2-38-272 0 0,1 1 0 0 0,0 0 0 0 0,0-1 1 0 0,0 1-1 0 0,1-1 0 0 0,0 1 0 0 0,1-1 0 0 0,-1 0 0 0 0,1 0 1 0 0,0 0-1 0 0,1 0 0 0 0,-1-1 0 0 0,1 1 0 0 0,0-1 0 0 0,1 0 1 0 0,-1 0-1 0 0,10 8 0 0 0,-1-3-96 0 0,1-1 0 0 0,0 0 0 0 0,1-1 0 0 0,0-1 0 0 0,0 0 0 0 0,0-1 0 0 0,1-1 0 0 0,28 7 0 0 0,0-4 0 0 0,90 6 0 0 0,-117-14 0 0 0,-1 1 0 0 0,0-2 0 0 0,0-1 0 0 0,21-3 0 0 0,-21 1-10739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3:41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98 108 100 0 0,'-9'-12'232'0'0,"1"2"36"0"0,1-1 4 0 0,-2 2-28 0 0,3-1-44 0 0,-3 1-52 0 0,2-1-68 0 0,-4 1-68 0 0,5 3-132 0 0,-2-4-364 0 0,-1 4 164 0 0,0 1 104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3:47.3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261 150 148 0 0,'-4'-15'3358'0'0,"2"-6"803"0"0,2 15-2361 0 0,-1-1-1 0 0,0 1 1 0 0,0 0 0 0 0,-4-12 0 0 0,4 16-1543 0 0,0 0 0 0 0,0 0-1 0 0,0 0 1 0 0,0 0 0 0 0,-1 0-1 0 0,1 1 1 0 0,0-1 0 0 0,-1 0 0 0 0,1 1-1 0 0,-1 0 1 0 0,0-1 0 0 0,1 1 0 0 0,-1 0-1 0 0,0 0 1 0 0,0 0 0 0 0,0 0-1 0 0,0 0 1 0 0,0 0 0 0 0,-2-1 0 0 0,-5 1 100 0 0,1-1 1 0 0,0 1 0 0 0,-1 0 0 0 0,1 0-1 0 0,0 1 1 0 0,-1 1 0 0 0,1-1 0 0 0,0 1-1 0 0,-1 1 1 0 0,1-1 0 0 0,0 1-1 0 0,-9 4 1 0 0,10-4-167 0 0,0 1 0 0 0,1 0 0 0 0,-1 0-1 0 0,1 0 1 0 0,-1 1 0 0 0,1 0 0 0 0,0 1 0 0 0,1-1 0 0 0,-1 1-1 0 0,1 0 1 0 0,0 0 0 0 0,0 1 0 0 0,0-1 0 0 0,-3 7-1 0 0,7-11-140 0 0,1 0 0 0 0,-1 0 1 0 0,0 0-1 0 0,1 0 0 0 0,-1 1 0 0 0,1-1 0 0 0,0 0 0 0 0,-1 0 0 0 0,1 0 0 0 0,0 0 0 0 0,-1 0 0 0 0,1 1 0 0 0,0-1 0 0 0,0 0 0 0 0,0 0 0 0 0,0 0 0 0 0,0 0 0 0 0,1 1 1 0 0,-1-1-1 0 0,0 0 0 0 0,0 0 0 0 0,1 0 0 0 0,-1 0 0 0 0,1 0 0 0 0,-1 0 0 0 0,1 2 0 0 0,1-2 20 0 0,-1 1 1 0 0,1-1-1 0 0,0 0 0 0 0,-1 1 1 0 0,1-1-1 0 0,0 0 0 0 0,0 0 1 0 0,0 0-1 0 0,0 0 0 0 0,0-1 1 0 0,0 1-1 0 0,0 0 0 0 0,3 0 1 0 0,3 0 71 0 0,1 0 0 0 0,0 0 0 0 0,-1-1 0 0 0,1 0 0 0 0,0 0 0 0 0,10-3 0 0 0,4-1-110 0 0,-1-2 1 0 0,39-15 0 0 0,-54 18-31 0 0,-1 1-1 0 0,0-1 1 0 0,0-1 0 0 0,0 1-1 0 0,-1-1 1 0 0,1 0 0 0 0,-1 0-1 0 0,0-1 1 0 0,0 0 0 0 0,0 0-1 0 0,-1 0 1 0 0,0 0 0 0 0,0-1-1 0 0,5-7 1 0 0,-8 11-2 0 0,-1 1 0 0 0,1-1 0 0 0,-1 1 0 0 0,1-1 0 0 0,-1 1 0 0 0,0-1 0 0 0,0 1 0 0 0,1-1 0 0 0,-1 1 0 0 0,0-1 0 0 0,0 1 0 0 0,0-1 0 0 0,-1 0 0 0 0,1 1 0 0 0,0-1 0 0 0,-1 1 0 0 0,1-1 0 0 0,-1 1 0 0 0,1 0 0 0 0,-1-1 0 0 0,1 1 0 0 0,-1-1 0 0 0,0 1 0 0 0,0 0 0 0 0,0-1 0 0 0,0 1 0 0 0,0 0 0 0 0,0 0 0 0 0,0 0 0 0 0,0 0 0 0 0,-1 0 0 0 0,1 0 0 0 0,0 0 0 0 0,0 0 0 0 0,-1 1 0 0 0,-1-2 0 0 0,-5-1 0 0 0,-1 1 0 0 0,1 0 0 0 0,0 0 0 0 0,-1 1 0 0 0,1 0 0 0 0,-1 1 0 0 0,0-1 0 0 0,1 2 0 0 0,-1-1 0 0 0,-15 4 0 0 0,7 0 0 0 0,0 0 0 0 0,1 1 0 0 0,-1 1 0 0 0,-22 10 0 0 0,36-14 0 0 0,-1 0 0 0 0,1 0 0 0 0,-1 0 0 0 0,1 1 0 0 0,0-1 0 0 0,-1 1 0 0 0,1-1 0 0 0,1 1 0 0 0,-1 0 0 0 0,0 0 0 0 0,1 1 0 0 0,-1-1 0 0 0,1 0 0 0 0,0 1 0 0 0,0-1 0 0 0,0 1 0 0 0,1 0 0 0 0,-1 0 0 0 0,0 4 0 0 0,2-7 0 0 0,0 0 0 0 0,0 1 0 0 0,0-1 0 0 0,0 0 0 0 0,0 0 0 0 0,1 0 0 0 0,-1 0 0 0 0,0 0 0 0 0,0 1 0 0 0,1-1 0 0 0,-1 0 0 0 0,1 0 0 0 0,-1 0 0 0 0,1 0 0 0 0,0 0 0 0 0,-1 0 0 0 0,1 0 0 0 0,0 0 0 0 0,0-1 0 0 0,0 1 0 0 0,-1 0 0 0 0,1 0 0 0 0,0-1 0 0 0,0 1 0 0 0,0 0 0 0 0,0-1 0 0 0,0 1 0 0 0,0-1 0 0 0,1 1 0 0 0,-1-1 0 0 0,0 0 0 0 0,0 1 0 0 0,2-1 0 0 0,1 2 0 0 0,3 0 0 0 0,1-1 0 0 0,-1 1 0 0 0,1-1 0 0 0,-1 0 0 0 0,1-1 0 0 0,-1 1 0 0 0,1-1 0 0 0,0-1 0 0 0,-1 0 0 0 0,9-2 0 0 0,5-1 0 0 0,0-1 0 0 0,26-10 0 0 0,-43 13 0 0 0,0 1 0 0 0,1 0 0 0 0,-1-1 0 0 0,1 0 0 0 0,-1 0 0 0 0,0 0 0 0 0,0 0 0 0 0,0-1 0 0 0,0 0 0 0 0,0 1 0 0 0,-1-1 0 0 0,1-1 0 0 0,5-6 0 0 0,-6 2 0 0 0,-3-3 0 0 0,-6 2 0 0 0,3 7 0 0 0,0 0 0 0 0,0 1 0 0 0,-1-1 0 0 0,1 1 0 0 0,0 0 0 0 0,-1-1 0 0 0,1 2 0 0 0,-1-1 0 0 0,1 0 0 0 0,-1 1 0 0 0,0 0 0 0 0,1-1 0 0 0,-1 1 0 0 0,1 1 0 0 0,-1-1 0 0 0,0 0 0 0 0,1 1 0 0 0,-4 1 0 0 0,1-1 0 0 0,0 1 0 0 0,0 0 0 0 0,0 0 0 0 0,1 0 0 0 0,-1 1 0 0 0,1 0 0 0 0,0 0 0 0 0,0 0 0 0 0,0 0 0 0 0,-5 5 0 0 0,8-6 0 0 0,0 0 0 0 0,0 0 0 0 0,0 0 0 0 0,1 0 0 0 0,-1 1 0 0 0,1-1 0 0 0,-1 0 0 0 0,-1 4 0 0 0,3-5 0 0 0,0 0 0 0 0,-1 0 0 0 0,1-1 0 0 0,0 1 0 0 0,-1 0 0 0 0,1-1 0 0 0,0 1 0 0 0,0 0 0 0 0,0 0 0 0 0,0 0 0 0 0,-1-1 0 0 0,1 1 0 0 0,0 0 0 0 0,1 0 0 0 0,-1 0 0 0 0,0-1 0 0 0,0 1 0 0 0,0 0 0 0 0,0 0 0 0 0,0-1 0 0 0,1 1 0 0 0,-1 0 0 0 0,0 0 0 0 0,1-1 0 0 0,-1 1 0 0 0,1 0 0 0 0,-1-1 0 0 0,1 1 0 0 0,-1-1 0 0 0,1 1 0 0 0,-1 0 0 0 0,1-1 0 0 0,-1 1 0 0 0,1-1 0 0 0,0 1 0 0 0,-1-1 0 0 0,1 0 0 0 0,0 1 0 0 0,-1-1 0 0 0,1 0 0 0 0,0 1 0 0 0,0-1 0 0 0,-1 0 0 0 0,2 0 0 0 0,2 1 0 0 0,-1-1 0 0 0,0 0 0 0 0,0 0 0 0 0,0 0 0 0 0,1 0 0 0 0,4-1 0 0 0,0 0 0 0 0,-1-1 0 0 0,1 0 0 0 0,-1 0 0 0 0,1 0 0 0 0,-1-1 0 0 0,0 0 0 0 0,0-1 0 0 0,-1 1 0 0 0,1-1 0 0 0,-1 0 0 0 0,8-7 0 0 0,-14 11 0 0 0,0 0 0 0 0,0 0 0 0 0,1 0 0 0 0,-1 0 0 0 0,0-1 0 0 0,0 1 0 0 0,0 0 0 0 0,0 0 0 0 0,0 0 0 0 0,0 0 0 0 0,0 0 0 0 0,0-1 0 0 0,0 1 0 0 0,1 0 0 0 0,-1 0 0 0 0,0 0 0 0 0,0 0 0 0 0,0-1 0 0 0,0 1 0 0 0,0 0 0 0 0,0 0 0 0 0,0 0 0 0 0,0 0 0 0 0,0-1 0 0 0,0 1 0 0 0,0 0 0 0 0,0 0 0 0 0,0 0 0 0 0,0-1 0 0 0,0 1 0 0 0,-1 0 0 0 0,1 0 0 0 0,0 0 0 0 0,0 0 0 0 0,0 0 0 0 0,0-1 0 0 0,0 1 0 0 0,-13-6 0 0 0,11 6 0 0 0,0-1 0 0 0,0 1 0 0 0,0 0 0 0 0,0 0 0 0 0,-1 0 0 0 0,1 0 0 0 0,0 1 0 0 0,0-1 0 0 0,0 1 0 0 0,0-1 0 0 0,0 1 0 0 0,0 0 0 0 0,0-1 0 0 0,0 1 0 0 0,0 0 0 0 0,0 0 0 0 0,-2 2 0 0 0,-7 6-444 0 0,13-3-705 0 0,7-3-2152 0 0,-6-3 2638 0 0,-1 1 0 0 0,0-1 0 0 0,1 0 0 0 0,-1 0 1 0 0,0 0-1 0 0,1 0 0 0 0,-1 0 0 0 0,0 0 0 0 0,1-1 1 0 0,-1 1-1 0 0,4-2 0 0 0,-5 2 506 0 0,24-7-3232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3:52.0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57 100 0 0,'-2'7'5473'0'0,"4"-5"-5147"0"0,0 0 0 0 0,0 0 0 0 0,0 0 0 0 0,0 0 0 0 0,1 0 0 0 0,-1 0 0 0 0,1-1 0 0 0,-1 0 0 0 0,1 1 0 0 0,-1-1 0 0 0,1 0 0 0 0,0 0 0 0 0,-1 0 0 0 0,4 0 0 0 0,48 9 1939 0 0,-43-9-1872 0 0,739 54 9090 0 0,-684-52-9140 0 0,81 5 533 0 0,31 1-12 0 0,127-1 502 0 0,101 5 42 0 0,158 18 243 0 0,-171-14-646 0 0,-183-7-658 0 0,745 19 1257 0 0,-789-30-1352 0 0,301-5 183 0 0,-337 3-422 0 0,174-6-14 0 0,348-15 1 0 0,-379 8 0 0 0,-245 14 0 0 0,383-22 0 0 0,-11-7 0 0 0,895-68 0 0 0,-1217 93 0 0 0,156-21 0 0 0,-223 25 0 0 0,-11 2 0 0 0,0 0 0 0 0,0 0 0 0 0,1 0 0 0 0,-1 0 0 0 0,0 0 0 0 0,0 0 0 0 0,0 0 0 0 0,1 0 0 0 0,-1 0 0 0 0,0-1 0 0 0,0 1 0 0 0,0 0 0 0 0,1 0 0 0 0,-1 0 0 0 0,0 0 0 0 0,0 0 0 0 0,0 0 0 0 0,0-1 0 0 0,1 1 0 0 0,-1 0 0 0 0,0 0 0 0 0,0 0 0 0 0,0 0 0 0 0,0-1 0 0 0,0 1 0 0 0,0 0 0 0 0,0 0 0 0 0,1 0 0 0 0,-1 0 0 0 0,0-1 0 0 0,0 1 0 0 0,0 0 0 0 0,0 0 0 0 0,0 0 0 0 0,0-1 0 0 0,0 1 0 0 0,0 0 0 0 0,0 0 0 0 0,0-1 0 0 0,0 1 0 0 0,0 0 0 0 0,0 0 0 0 0,-15-11 0 0 0,14 10-4 0 0,0 0 0 0 0,-1 0 0 0 0,1 0 0 0 0,0 0 0 0 0,-1 0 0 0 0,1 1 0 0 0,-1-1 0 0 0,1 0 0 0 0,-1 1 0 0 0,1 0-1 0 0,-1-1 1 0 0,0 1 0 0 0,1 0 0 0 0,-1-1 0 0 0,1 1 0 0 0,-1 0 0 0 0,0 0 0 0 0,-1 1 0 0 0,-2-1-236 0 0,-31-2-7603 0 0,19 0 3800 0 0,12 2 521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3:57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309 185 160 0 0,'0'-5'1331'0'0,"0"1"-1"0"0,0-1 1 0 0,-1 1-1 0 0,0-1 1 0 0,0 1-1 0 0,0 0 1 0 0,-4-9-1 0 0,3 9-441 0 0,0 0 0 0 0,0 1 0 0 0,-1-1 0 0 0,1 0 0 0 0,-1 1 0 0 0,0 0 0 0 0,-4-5 0 0 0,1 4-263 0 0,0 0 1 0 0,0 0 0 0 0,0 0 0 0 0,0 0-1 0 0,-1 1 1 0 0,1 0 0 0 0,-1 1-1 0 0,0 0 1 0 0,1 0 0 0 0,-11-2 0 0 0,7 2-365 0 0,1 1 1 0 0,-1 0 0 0 0,0 0 0 0 0,1 1-1 0 0,-1 1 1 0 0,0-1 0 0 0,1 1 0 0 0,-1 1 0 0 0,0 0-1 0 0,1 0 1 0 0,0 1 0 0 0,0 0 0 0 0,0 1-1 0 0,0 0 1 0 0,0 0 0 0 0,-12 9 0 0 0,19-12-202 0 0,1 1 1 0 0,-1-1 0 0 0,0 1-1 0 0,0-1 1 0 0,1 1 0 0 0,-1-1-1 0 0,1 1 1 0 0,0 0 0 0 0,-1 0-1 0 0,1 0 1 0 0,0 0 0 0 0,0 0-1 0 0,0 0 1 0 0,0 0 0 0 0,1 0-1 0 0,-1 0 1 0 0,1 1 0 0 0,-1-1-1 0 0,1 0 1 0 0,0 0 0 0 0,-1 1-1 0 0,1-1 1 0 0,0 0 0 0 0,1 0-1 0 0,-1 1 1 0 0,1 3 0 0 0,0-4 0 0 0,1 1 0 0 0,-1 0 1 0 0,1-1-1 0 0,-1 1 1 0 0,1-1-1 0 0,0 0 1 0 0,0 0-1 0 0,0 1 0 0 0,0-1 1 0 0,0 0-1 0 0,1-1 1 0 0,-1 1-1 0 0,1 0 1 0 0,-1-1-1 0 0,1 1 1 0 0,0-1-1 0 0,-1 0 0 0 0,1 0 1 0 0,5 1-1 0 0,4 1-31 0 0,0-1-1 0 0,0-1 0 0 0,1 0 1 0 0,-1 0-1 0 0,0-2 0 0 0,1 1 1 0 0,-1-2-1 0 0,0 1 0 0 0,1-2 1 0 0,-1 1-1 0 0,0-2 1 0 0,-1 0-1 0 0,1 0 0 0 0,-1-1 1 0 0,1 0-1 0 0,-2-1 0 0 0,1-1 1 0 0,18-13-1 0 0,-27 18-30 0 0,1 0 0 0 0,-1 0 0 0 0,0 0 0 0 0,0 0 0 0 0,-1 0 0 0 0,1 0 0 0 0,0-1 0 0 0,-1 1 0 0 0,1-1 0 0 0,-1 1 0 0 0,0-1 0 0 0,0 1 0 0 0,0-1 0 0 0,0 0 0 0 0,0 0 0 0 0,-1 1 0 0 0,1-1 0 0 0,-1 0 0 0 0,0 0 0 0 0,0 0 0 0 0,0 1 0 0 0,0-1 0 0 0,0 0 0 0 0,0 0 0 0 0,-1 0 0 0 0,-1-5 0 0 0,0 5 0 0 0,0-1 0 0 0,0 0 0 0 0,0 0 0 0 0,-1 1 0 0 0,1-1 0 0 0,-1 1 0 0 0,0 0 0 0 0,0 0 0 0 0,0 0 0 0 0,-1 0 0 0 0,1 0 0 0 0,0 1 0 0 0,-1-1 0 0 0,0 1 0 0 0,0 0 0 0 0,-7-2 0 0 0,1 0 0 0 0,0 0 0 0 0,0 2 0 0 0,0-1 0 0 0,-1 1 0 0 0,-16-1 0 0 0,23 3 0 0 0,0 0 0 0 0,0 0 0 0 0,-1 0 0 0 0,1 0 0 0 0,0 1 0 0 0,0 0 0 0 0,0 0 0 0 0,0 0 0 0 0,0 0 0 0 0,0 0 0 0 0,0 1 0 0 0,0 0 0 0 0,0 0 0 0 0,1 0 0 0 0,-1 0 0 0 0,-4 5 0 0 0,7-6 0 0 0,0-1 0 0 0,0 1 0 0 0,0 0 0 0 0,0 0 0 0 0,0 0 0 0 0,0 0 0 0 0,0 0 0 0 0,1 0 0 0 0,-1 0 0 0 0,0 0 0 0 0,1 0 0 0 0,-1 0 0 0 0,1 0 0 0 0,-1 0 0 0 0,1 1 0 0 0,-1-1 0 0 0,1 0 0 0 0,0 0 0 0 0,0 1 0 0 0,0-1 0 0 0,0 0 0 0 0,0 0 0 0 0,0 1 0 0 0,0-1 0 0 0,0 0 0 0 0,0 0 0 0 0,0 1 0 0 0,1-1 0 0 0,-1 0 0 0 0,0 0 0 0 0,1 0 0 0 0,-1 1 0 0 0,1-1 0 0 0,0 0 0 0 0,-1 0 0 0 0,1 0 0 0 0,0 0 0 0 0,0 0 0 0 0,-1 0 0 0 0,1 0 0 0 0,0 0 0 0 0,0-1 0 0 0,0 1 0 0 0,0 0 0 0 0,0 0 0 0 0,2 0 0 0 0,3 3 0 0 0,0-1 0 0 0,-1 0 0 0 0,1 0 0 0 0,1-1 0 0 0,-1 0 0 0 0,11 3 0 0 0,-5-3 0 0 0,0-1 0 0 0,0 0 0 0 0,0 0 0 0 0,20-3 0 0 0,-27 2 0 0 0,-1-1 0 0 0,1 1 0 0 0,-1-2 0 0 0,1 1 0 0 0,0 0 0 0 0,-1-1 0 0 0,0 0 0 0 0,1 0 0 0 0,-1 0 0 0 0,0 0 0 0 0,0-1 0 0 0,0 1 0 0 0,0-1 0 0 0,5-5 0 0 0,-8 7 0 0 0,-1 0 0 0 0,1 1 0 0 0,-1 0 0 0 0,0-1 0 0 0,1 1 0 0 0,-1-1 0 0 0,0 1 0 0 0,1 0 0 0 0,-1-1 0 0 0,0 1 0 0 0,0-1 0 0 0,1 1 0 0 0,-1-1 0 0 0,0 1 0 0 0,0-1 0 0 0,0 1 0 0 0,0-1 0 0 0,0 1 0 0 0,0-1 0 0 0,1 1 0 0 0,-1-1 0 0 0,-1 1 0 0 0,1-1 0 0 0,0 1 0 0 0,0-1 0 0 0,0 0 0 0 0,0 0 0 0 0,0 0 0 0 0,0 0 0 0 0,0 0 0 0 0,0 0 0 0 0,0 0 0 0 0,0 1 0 0 0,0-1 0 0 0,0 0 0 0 0,0 0 0 0 0,-1 0 0 0 0,1 0 0 0 0,0 0 0 0 0,-1 1 0 0 0,1-1 0 0 0,-1 0 0 0 0,1 0 0 0 0,0 1 0 0 0,-1-1 0 0 0,0 0 0 0 0,1 1 0 0 0,-1-1 0 0 0,1 0 0 0 0,-1 1 0 0 0,0-1 0 0 0,1 1 0 0 0,-1-1 0 0 0,0 1 0 0 0,0-1 0 0 0,1 1 0 0 0,-1 0 0 0 0,0-1 0 0 0,0 1 0 0 0,0 0 0 0 0,0 0 0 0 0,1-1 0 0 0,-1 1 0 0 0,0 0 0 0 0,-1 0 0 0 0,0 0 0 0 0,-10-2 0 0 0,1 0 0 0 0,-1 2 0 0 0,1-1 0 0 0,-1 1 0 0 0,0 1 0 0 0,1 0 0 0 0,-1 0 0 0 0,-17 6 0 0 0,20-5 0 0 0,1 1 0 0 0,0 0 0 0 0,-1 0 0 0 0,1 1 0 0 0,1 0 0 0 0,-1 0 0 0 0,1 1 0 0 0,-1 0 0 0 0,1 0 0 0 0,1 1 0 0 0,-1 0 0 0 0,-5 7 0 0 0,10-11 0 0 0,1-1 0 0 0,-1 1 0 0 0,1 0 0 0 0,0 0 0 0 0,0 0 0 0 0,0 0 0 0 0,0 0 0 0 0,0 0 0 0 0,0 0 0 0 0,0 0 0 0 0,1 0 0 0 0,-1 0 0 0 0,1 1 0 0 0,-1-1 0 0 0,1 0 0 0 0,0 5 0 0 0,1-6 0 0 0,-1 1 0 0 0,0 0 0 0 0,1 0 0 0 0,0-1 0 0 0,-1 1 0 0 0,1-1 0 0 0,0 1 0 0 0,0 0 0 0 0,0-1 0 0 0,0 0 0 0 0,0 1 0 0 0,0-1 0 0 0,1 0 0 0 0,-1 1 0 0 0,0-1 0 0 0,1 0 0 0 0,1 1 0 0 0,1 1 0 0 0,1-1 0 0 0,0 1 0 0 0,-1-1 0 0 0,1 0 0 0 0,0-1 0 0 0,0 1 0 0 0,1-1 0 0 0,-1 0 0 0 0,0 0 0 0 0,0-1 0 0 0,1 1 0 0 0,-1-1 0 0 0,6-1 0 0 0,-1 0 0 0 0,1-1 0 0 0,-1 0 0 0 0,1-1 0 0 0,19-8 0 0 0,-26 10 0 0 0,0-1 0 0 0,-1 0 0 0 0,1 0 0 0 0,0-1 0 0 0,-1 1 0 0 0,1-1 0 0 0,-1 1 0 0 0,1-1 0 0 0,-1 0 0 0 0,0 0 0 0 0,-1-1 0 0 0,1 1 0 0 0,0-1 0 0 0,3-6 0 0 0,-4 1 0 0 0,-4 0 0 0 0,1 7-11 0 0,-1 0 0 0 0,1 1 0 0 0,-1 0 0 0 0,1-1 0 0 0,-1 1 1 0 0,1 0-1 0 0,-1 0 0 0 0,0 0 0 0 0,0 0 0 0 0,1 0 0 0 0,-1 0 0 0 0,0 0 0 0 0,0 0 0 0 0,0 1 0 0 0,-4-1 0 0 0,1 0-46 0 0,1 0-1 0 0,-1 1 1 0 0,0 0-1 0 0,0 0 0 0 0,0 0 1 0 0,1 0-1 0 0,-7 2 0 0 0,8-1 4 0 0,0 0-1 0 0,-1 0 1 0 0,1 0-1 0 0,0 0 1 0 0,0 0 0 0 0,1 1-1 0 0,-1-1 1 0 0,0 1-1 0 0,0 0 1 0 0,1-1-1 0 0,-3 4 1 0 0,4-4 22 0 0,0 0 1 0 0,0 0 0 0 0,0 0-1 0 0,0 1 1 0 0,0-1-1 0 0,0 0 1 0 0,1 1 0 0 0,-1-1-1 0 0,1 0 1 0 0,-1 1 0 0 0,1-1-1 0 0,-1 1 1 0 0,1-1-1 0 0,0 1 1 0 0,-1-1 0 0 0,1 1-1 0 0,0-1 1 0 0,0 1 0 0 0,0-1-1 0 0,1 1 1 0 0,-1-1 0 0 0,0 1-1 0 0,1 1 1 0 0,2 5-1024 0 0,0-1 0 0 0,0 1 1 0 0,1-1-1 0 0,0 0 0 0 0,0 0 1 0 0,1-1-1 0 0,0 1 0 0 0,0-1 1 0 0,10 9-1 0 0,18 16-2401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3:58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180 219 580 0 0,'3'-13'13272'0'0,"2"-17"-7978"0"0,-4 25-4918 0 0,-1 0-1 0 0,1 1 0 0 0,-1-1 0 0 0,0 0 0 0 0,-1 1 0 0 0,1-1 1 0 0,-1 0-1 0 0,0 1 0 0 0,0-1 0 0 0,0 1 0 0 0,-1-1 0 0 0,-2-6 1 0 0,2 9-226 0 0,0 0 0 0 0,0-1 0 0 0,0 1 0 0 0,0 0 0 0 0,0 0 0 0 0,0 1 0 0 0,0-1 0 0 0,-1 0 0 0 0,1 1 1 0 0,0-1-1 0 0,-1 1 0 0 0,0 0 0 0 0,1 0 0 0 0,-1 0 0 0 0,0 0 0 0 0,1 0 0 0 0,-1 1 0 0 0,0-1 0 0 0,0 1 1 0 0,-4-1-1 0 0,2 2 8 0 0,0-1 1 0 0,0 1 0 0 0,0 0 0 0 0,0 0-1 0 0,0 0 1 0 0,0 1 0 0 0,0-1 0 0 0,0 1 0 0 0,1 0-1 0 0,-1 1 1 0 0,-4 2 0 0 0,4-1-11 0 0,0-1-1 0 0,0 1 1 0 0,0 0 0 0 0,0 0 0 0 0,1 1-1 0 0,0 0 1 0 0,0-1 0 0 0,0 1 0 0 0,-4 7-1 0 0,7-9-37 0 0,-1 0 0 0 0,1 0 0 0 0,-1 0 0 0 0,1 0 0 0 0,0 0 0 0 0,0 0 0 0 0,0 1 0 0 0,1-1 0 0 0,-1 0 0 0 0,1 1 0 0 0,0-1 0 0 0,0 0 0 0 0,0 1 0 0 0,0-1 0 0 0,1 0 0 0 0,1 7 0 0 0,-2-8-102 0 0,1 0 1 0 0,1 0-1 0 0,-1 0 1 0 0,0-1-1 0 0,0 1 1 0 0,1 0-1 0 0,-1 0 1 0 0,1-1-1 0 0,-1 1 1 0 0,1-1-1 0 0,-1 0 1 0 0,1 1-1 0 0,0-1 1 0 0,0 0 0 0 0,0 0-1 0 0,0 0 1 0 0,0 0-1 0 0,0 0 1 0 0,0-1-1 0 0,0 1 1 0 0,0-1-1 0 0,0 1 1 0 0,0-1-1 0 0,1 0 1 0 0,-1 1-1 0 0,3-1 1 0 0,3 0 6 0 0,-1 0 1 0 0,1-1 0 0 0,-1 0-1 0 0,1 0 1 0 0,-1 0-1 0 0,11-5 1 0 0,-10 3-16 0 0,0-1 0 0 0,0 0 0 0 0,0-1 0 0 0,-1 0 0 0 0,0 0 0 0 0,0-1 0 0 0,-1 0 0 0 0,1 0 0 0 0,-1 0 0 0 0,-1-1 0 0 0,1 0 0 0 0,-1 0 0 0 0,6-11 0 0 0,-9 14 0 0 0,1-1 0 0 0,-1 1 0 0 0,-1-1 0 0 0,1 0 0 0 0,0 0 0 0 0,-1 1 0 0 0,0-1 0 0 0,-1 0 0 0 0,1 0 0 0 0,-1 0 0 0 0,0-7 0 0 0,0 9 0 0 0,-1-1 0 0 0,1 1 0 0 0,-1-1 0 0 0,0 1 0 0 0,-1 0 0 0 0,1 0 0 0 0,0-1 0 0 0,-1 1 0 0 0,0 0 0 0 0,0 0 0 0 0,0 0 0 0 0,0 1 0 0 0,0-1 0 0 0,0 0 0 0 0,-1 1 0 0 0,1-1 0 0 0,-5-2 0 0 0,4 3 0 0 0,0-1 0 0 0,-1 2 0 0 0,1-1 0 0 0,0 0 0 0 0,-1 1 0 0 0,1-1 0 0 0,-1 1 0 0 0,1 0 0 0 0,-1 0 0 0 0,0 0 0 0 0,1 1 0 0 0,-1-1 0 0 0,0 1 0 0 0,0 0 0 0 0,1 0 0 0 0,-1 1 0 0 0,0-1 0 0 0,1 1 0 0 0,-1-1 0 0 0,0 1 0 0 0,1 0 0 0 0,-1 0 0 0 0,1 1 0 0 0,-1-1 0 0 0,1 1 0 0 0,0 0 0 0 0,-5 3 0 0 0,5-3 0 0 0,0 0 0 0 0,0 1 0 0 0,-1 0 0 0 0,2-1 0 0 0,-1 1 0 0 0,0 1 0 0 0,0-1 0 0 0,1 0 0 0 0,0 1 0 0 0,0-1 0 0 0,0 1 0 0 0,0-1 0 0 0,0 1 0 0 0,1 0 0 0 0,0 0 0 0 0,-1 0 0 0 0,1 0 0 0 0,1 0 0 0 0,-1 0 0 0 0,1 0 0 0 0,-1 0 0 0 0,1 0 0 0 0,0 0 0 0 0,2 9 0 0 0,-2-12 0 0 0,1 1 0 0 0,-1-1 0 0 0,1 1 0 0 0,-1-1 0 0 0,1 0 0 0 0,0 1 0 0 0,0-1 0 0 0,0 1 0 0 0,-1-1 0 0 0,1 0 0 0 0,0 0 0 0 0,1 0 0 0 0,-1 1 0 0 0,0-1 0 0 0,0 0 0 0 0,0 0 0 0 0,1-1 0 0 0,-1 1 0 0 0,0 0 0 0 0,1 0 0 0 0,-1-1 0 0 0,1 1 0 0 0,-1-1 0 0 0,1 1 0 0 0,-1-1 0 0 0,1 1 0 0 0,-1-1 0 0 0,1 0 0 0 0,0 0 0 0 0,-1 0 0 0 0,1 0 0 0 0,-1 0 0 0 0,1 0 0 0 0,0 0 0 0 0,-1-1 0 0 0,1 1 0 0 0,1-1 0 0 0,4 0 0 0 0,-1-1 0 0 0,0 0 0 0 0,1 0 0 0 0,-1-1 0 0 0,0 1 0 0 0,0-1 0 0 0,9-6 0 0 0,-12 6 0 0 0,1 1 0 0 0,-1-1 0 0 0,0 0 0 0 0,0 1 0 0 0,0-1 0 0 0,0 0 0 0 0,-1-1 0 0 0,1 1 0 0 0,-1 0 0 0 0,0-1 0 0 0,0 0 0 0 0,0 1 0 0 0,0-1 0 0 0,-1 0 0 0 0,1 0 0 0 0,-1 0 0 0 0,0 0 0 0 0,0 0 0 0 0,0-6 0 0 0,-1 8 0 0 0,0 1 0 0 0,0-1 0 0 0,0 1 0 0 0,0-1 0 0 0,0 1 0 0 0,0-1 0 0 0,-1 1 0 0 0,1-1 0 0 0,0 1 0 0 0,-1-1 0 0 0,1 1 0 0 0,-1 0 0 0 0,0-1 0 0 0,1 1 0 0 0,-1 0 0 0 0,0-1 0 0 0,0 1 0 0 0,0 0 0 0 0,0 0 0 0 0,0 0 0 0 0,0 0 0 0 0,0 0 0 0 0,0 0 0 0 0,0 0 0 0 0,0 0 0 0 0,-1 0 0 0 0,1 0 0 0 0,0 1 0 0 0,-1-1 0 0 0,1 1 0 0 0,-1-1 0 0 0,1 1 0 0 0,0-1 0 0 0,-1 1 0 0 0,1 0 0 0 0,-1 0 0 0 0,1 0 0 0 0,-2 0 0 0 0,-2 0 0 0 0,-1 0 0 0 0,1 0 0 0 0,0 1 0 0 0,0 0 0 0 0,1 0 0 0 0,-1 1 0 0 0,0-1 0 0 0,-5 3 0 0 0,3-1 0 0 0,1 1 0 0 0,-1 0 0 0 0,1 0 0 0 0,-12 10 0 0 0,16-12 0 0 0,0 0 0 0 0,-1 0 0 0 0,1 1 0 0 0,0-1 0 0 0,1 1 0 0 0,-1-1 0 0 0,0 1 0 0 0,1 0 0 0 0,-1 0 0 0 0,1 0 0 0 0,0 0 0 0 0,0 0 0 0 0,-1 6 0 0 0,2-8 0 0 0,-1-1 0 0 0,1 1 0 0 0,0 0 0 0 0,0-1 0 0 0,0 1 0 0 0,0-1 0 0 0,0 1 0 0 0,0 0 0 0 0,0-1 0 0 0,1 1 0 0 0,-1-1 0 0 0,0 1 0 0 0,0 0 0 0 0,0-1 0 0 0,1 1 0 0 0,-1-1 0 0 0,0 1 0 0 0,1-1 0 0 0,-1 1 0 0 0,0-1 0 0 0,1 1 0 0 0,-1-1 0 0 0,0 0 0 0 0,1 1 0 0 0,-1-1 0 0 0,1 1 0 0 0,-1-1 0 0 0,1 0 0 0 0,-1 1 0 0 0,1-1 0 0 0,-1 0 0 0 0,1 0 0 0 0,-1 1 0 0 0,1-1 0 0 0,0 0 0 0 0,0 0 0 0 0,19 0 0 0 0,-19 0 0 0 0,6-1-562 0 0,0-1-1 0 0,0 1 1 0 0,0-1 0 0 0,-1-1-1 0 0,1 1 1 0 0,-1-1 0 0 0,1-1-1 0 0,-1 1 1 0 0,0-1 0 0 0,-1 0-1 0 0,1 0 1 0 0,-1 0 0 0 0,1-1 0 0 0,-1 0-1 0 0,0 0 1 0 0,-1-1 0 0 0,0 1-1 0 0,1-1 1 0 0,4-10 0 0 0,1-3-3125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3:59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10 608 0 0,'-21'-4'1719'0'0,"14"3"-505"0"0,0-1-1 0 0,-1 1 0 0 0,1 0 1 0 0,-1 1-1 0 0,0 0 1 0 0,1 0-1 0 0,-15 3 0 0 0,22-3-1088 0 0,0 0-1 0 0,-1 0 1 0 0,1 0 0 0 0,-1 0-1 0 0,1 0 1 0 0,0 0-1 0 0,-1 0 1 0 0,1 0-1 0 0,0 0 1 0 0,-1 0-1 0 0,1 0 1 0 0,0 0-1 0 0,-1 1 1 0 0,1-1-1 0 0,0 0 1 0 0,-1 0-1 0 0,1 0 1 0 0,0 1-1 0 0,-1-1 1 0 0,1 0-1 0 0,0 0 1 0 0,0 1-1 0 0,-1-1 1 0 0,1 0-1 0 0,0 0 1 0 0,0 1-1 0 0,0-1 1 0 0,0 0-1 0 0,-1 1 1 0 0,1-1 0 0 0,0 0-1 0 0,0 1 1 0 0,0-1-1 0 0,0 0 1 0 0,0 1-1 0 0,11 8 1860 0 0,25 2-719 0 0,38 1 296 0 0,101 4 1 0 0,-112-11-1212 0 0,553 21 2343 0 0,-568-25-2551 0 0,526 12 1605 0 0,-141-1-763 0 0,-355-10-781 0 0,414 4 876 0 0,1096-15 257 0 0,198 1 8 0 0,-1186 17-1344 0 0,-390-3 0 0 0,617-4 0 0 0,-784-4 0 0 0,75-5 0 0 0,-98 5 0 0 0,-1-1 0 0 0,1-2 0 0 0,33-10 0 0 0,-46 11 0 0 0,-6 4-394 0 0,0-1-1 0 0,0 1 1 0 0,0-1 0 0 0,0 0-1 0 0,0 1 1 0 0,0-1-1 0 0,0 0 1 0 0,-1 1 0 0 0,1-1-1 0 0,0 0 1 0 0,0 0 0 0 0,-1 0-1 0 0,1 0 1 0 0,0-1-1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7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4 515 448 0 0,'-1'0'206'0'0,"1"-1"0"0"0,0 1 0 0 0,0-1-1 0 0,-1 1 1 0 0,1 0 0 0 0,0-1 0 0 0,0 1 0 0 0,0-1 0 0 0,-1 1-1 0 0,1-1 1 0 0,0 1 0 0 0,0-1 0 0 0,0 1 0 0 0,0-1 0 0 0,0 1 0 0 0,0-1-1 0 0,0 1 1 0 0,0 0 0 0 0,0-1 0 0 0,0 1 0 0 0,0-1 0 0 0,0 1-1 0 0,0-1 1 0 0,1 1 0 0 0,-1-1 0 0 0,0 1 0 0 0,0-1 0 0 0,0 1 0 0 0,1 0-1 0 0,-1-1 1 0 0,0 1 0 0 0,1-1 0 0 0,-1 1 0 0 0,2-1 43 0 0,-1 0 1 0 0,1 0-1 0 0,-1 1 0 0 0,0-1 1 0 0,1 1-1 0 0,-1-1 0 0 0,1 1 1 0 0,-1 0-1 0 0,1-1 1 0 0,-1 1-1 0 0,3 0 0 0 0,48 4 1120 0 0,-44-2-704 0 0,94 9 1335 0 0,207 29 1461 0 0,307 76 264 0 0,-303-51-2207 0 0,6-28 584 0 0,-316-37-2081 0 0,18 1 462 0 0,0-1-1 0 0,0 0 1 0 0,26-5-1 0 0,-40 4-380 0 0,-1-1 0 0 0,0 1-1 0 0,1-2 1 0 0,-1 1 0 0 0,0-1 0 0 0,0 1 0 0 0,0-2-1 0 0,0 1 1 0 0,-1-1 0 0 0,1 1 0 0 0,-1-2-1 0 0,0 1 1 0 0,0 0 0 0 0,7-9 0 0 0,14-22-51 0 0,-2-1 0 0 0,-1-1 0 0 0,-2-1 0 0 0,-1-1 0 0 0,18-53 1 0 0,57-215 244 0 0,-89 283-293 0 0,2-7-18 0 0,-6 18 0 0 0,1 0-1 0 0,1 0 1 0 0,6-13 0 0 0,-10 26 12 0 0,0 0 0 0 0,0-1 1 0 0,0 1-1 0 0,0 0 0 0 0,0-1 1 0 0,0 1-1 0 0,0 0 0 0 0,1 0 1 0 0,-1-1-1 0 0,0 1 0 0 0,0 0 1 0 0,0-1-1 0 0,1 1 0 0 0,-1 0 1 0 0,0 0-1 0 0,0 0 0 0 0,1-1 1 0 0,-1 1-1 0 0,0 0 0 0 0,0 0 1 0 0,1 0-1 0 0,-1 0 0 0 0,0-1 1 0 0,1 1-1 0 0,-1 0 0 0 0,0 0 1 0 0,1 0-1 0 0,-1 0 0 0 0,0 0 1 0 0,1 0-1 0 0,-1 0 0 0 0,0 0 1 0 0,1 0-1 0 0,-1 0 0 0 0,9 9-17 0 0,4 22 29 0 0,-12-30-12 0 0,114 294 267 0 0,-94-252-141 0 0,2 0-1 0 0,2-1 1 0 0,1-1 0 0 0,48 56 0 0 0,-54-75-10 0 0,0 0 1 0 0,1-1-1 0 0,1-1 1 0 0,42 30-1 0 0,-57-46-74 0 0,0 0 0 0 0,1 0 0 0 0,-1 0-1 0 0,1-1 1 0 0,0 0 0 0 0,-1 0 0 0 0,1-1 0 0 0,1 0-1 0 0,-1 0 1 0 0,0-1 0 0 0,0 0 0 0 0,1 0 0 0 0,-1-1 0 0 0,0 0-1 0 0,0-1 1 0 0,1 0 0 0 0,-1 0 0 0 0,0-1 0 0 0,0 0-1 0 0,0 0 1 0 0,0-1 0 0 0,8-3 0 0 0,1-4 12 0 0,0 0 0 0 0,0-1 0 0 0,-1 0 0 0 0,0-1 0 0 0,-1-1 0 0 0,24-27 0 0 0,73-102 162 0 0,-75 91-186 0 0,7-9 25 0 0,54-69 7 0 0,-79 109-48 0 0,0-1-1 0 0,0 2 1 0 0,41-29 0 0 0,-59 47-10 0 0,0 0 0 0 0,0 0 0 0 0,0 1 0 0 0,0-1 0 0 0,0 1 0 0 0,0-1 1 0 0,0 1-1 0 0,0-1 0 0 0,0 1 0 0 0,0-1 0 0 0,0 1 0 0 0,0 0 0 0 0,0 0 0 0 0,0-1 1 0 0,0 1-1 0 0,1 0 0 0 0,-1 0 0 0 0,0 0 0 0 0,0 0 0 0 0,0 1 0 0 0,0-1 0 0 0,0 0 1 0 0,0 0-1 0 0,1 1 0 0 0,-1-1 0 0 0,0 1 0 0 0,0-1 0 0 0,0 1 0 0 0,0-1 0 0 0,0 1 1 0 0,0-1-1 0 0,-1 1 0 0 0,1 0 0 0 0,0 0 0 0 0,0-1 0 0 0,0 1 0 0 0,-1 0 1 0 0,1 0-1 0 0,0 0 0 0 0,-1 0 0 0 0,1 0 0 0 0,0 0 0 0 0,-1 0 0 0 0,0 0 0 0 0,1 0 1 0 0,-1 0-1 0 0,1 2 0 0 0,2 7 36 0 0,0 0 0 0 0,0 0 0 0 0,-1 0 0 0 0,1 12 0 0 0,-2-15-19 0 0,6 51 9 0 0,23 133 107 0 0,-23-155-114 0 0,3 0 0 0 0,0 0 1 0 0,20 40-1 0 0,-29-73-20 0 0,0-1 0 0 0,0 1 0 0 0,1-1 0 0 0,-1 0 0 0 0,1 1 0 0 0,0-1 0 0 0,-1 0 0 0 0,1 0 0 0 0,0 0 0 0 0,0 0 0 0 0,0-1 0 0 0,1 1 0 0 0,-1 0 0 0 0,0-1 0 0 0,1 1 0 0 0,-1-1 0 0 0,1 0 0 0 0,-1 0 0 0 0,1 0 0 0 0,-1 0 0 0 0,1 0 0 0 0,0-1 0 0 0,0 1 0 0 0,-1-1 0 0 0,1 0 0 0 0,0 0 0 0 0,0 0 0 0 0,-1 0 0 0 0,1 0 0 0 0,0-1 0 0 0,0 1 0 0 0,-1-1 0 0 0,5-1 0 0 0,8-3 0 0 0,0 0 0 0 0,-1-1 0 0 0,1-1 0 0 0,21-15 0 0 0,-17 11 0 0 0,2 0 0 0 0,91-49 0 0 0,-96 53 0 0 0,1 0 0 0 0,0 1 0 0 0,0 1 0 0 0,34-6 0 0 0,-45 10 0 0 0,1 1 0 0 0,-1-1 0 0 0,1 2 0 0 0,-1-1 0 0 0,1 1 0 0 0,-1 0 0 0 0,1 0 0 0 0,-1 1 0 0 0,1 0 0 0 0,-1 0 0 0 0,0 0 0 0 0,0 1 0 0 0,10 5 0 0 0,-4 1 0 0 0,0 0 0 0 0,-1 0 0 0 0,1 1 0 0 0,17 21 0 0 0,-24-26 0 0 0,1-1 0 0 0,-1 1 0 0 0,1-1 0 0 0,0 0 0 0 0,0-1 0 0 0,0 0 0 0 0,1 0 0 0 0,-1 0 0 0 0,1-1 0 0 0,0 1 0 0 0,0-2 0 0 0,0 1 0 0 0,7 0 0 0 0,17 2 0 0 0,50 0 0 0 0,-67-4 0 0 0,467-16 0 0 0,-239 3 0 0 0,91-4 0 0 0,255-6 0 0 0,-120 44 0 0 0,-256-9 0 0 0,92-19 0 0 0,-240 5 0 0 0,55-3 0 0 0,154 1 0 0 0,-235 5 0 0 0,-13 0 0 0 0,-8-1 0 0 0,-5 0 0 0 0,11 0 0 0 0,-22 0 0 0 0,9 0 0 0 0,33 4 0 0 0,118 15 0 0 0,141 16 0 0 0,-301-35 0 0 0,35 4 0 0 0,0 1 0 0 0,59 17 0 0 0,-88-21 0 0 0,2 0 0 0 0,1 0 0 0 0,0 0 0 0 0,-1 0 0 0 0,0 1 0 0 0,-2-1 0 0 0,-1 0 0 0 0,2-1-86 0 0,-38 0-2311 0 0,14 0-7714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2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5921 0 0,'18'-43'7885'0'0,"-14"37"-7262"0"0,-1 1 0 0 0,1-1 0 0 0,0 0 0 0 0,0 1 0 0 0,1 0 0 0 0,0 0 0 0 0,0 0 0 0 0,5-4 0 0 0,-9 9-560 0 0,-1 0-1 0 0,0-1 0 0 0,0 1 1 0 0,1 0-1 0 0,-1 0 1 0 0,0-1-1 0 0,1 1 1 0 0,-1 0-1 0 0,0 0 1 0 0,1 0-1 0 0,-1 0 0 0 0,0 0 1 0 0,1-1-1 0 0,-1 1 1 0 0,0 0-1 0 0,1 0 1 0 0,-1 0-1 0 0,1 0 1 0 0,-1 0-1 0 0,0 0 0 0 0,1 0 1 0 0,-1 0-1 0 0,0 0 1 0 0,1 0-1 0 0,-1 1 1 0 0,0-1-1 0 0,1 0 1 0 0,-1 0-1 0 0,0 0 0 0 0,1 0 1 0 0,-1 0-1 0 0,0 1 1 0 0,1-1-1 0 0,4 13 1223 0 0,-6 16-82 0 0,1-28-1173 0 0,-15 87 2029 0 0,10-64-1415 0 0,1 0-1 0 0,1 0 0 0 0,-1 46 0 0 0,5-63-589 0 0,-1-1 0 0 0,1 0-1 0 0,1 0 1 0 0,-1 0 0 0 0,1 0 0 0 0,0 0-1 0 0,0 0 1 0 0,1 0 0 0 0,-1-1 0 0 0,1 1 0 0 0,1-1-1 0 0,-1 0 1 0 0,5 6 0 0 0,-2-5 100 0 0,0 1 1 0 0,1-1-1 0 0,0-1 1 0 0,0 1-1 0 0,0-1 1 0 0,1 0-1 0 0,0-1 1 0 0,10 5-1 0 0,2-2 88 0 0,-1 0 0 0 0,1-1 1 0 0,0-2-1 0 0,0 0 0 0 0,1-1 0 0 0,-1-1 1 0 0,24 0-1 0 0,-28-2-237 0 0,-3 0-23 0 0,1 0-1 0 0,0-1 1 0 0,-1 0 0 0 0,14-4-1 0 0,-25 4-471 0 0,5-1-22 0 0,-1 0-1441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0:2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14 248 0 0,'-15'-13'16931'0'0,"14"13"-16640"0"0,-4 15 385 0 0,4-12-42 0 0,1 1-34 0 0,6 49 1896 0 0,29 152 1421 0 0,-15-112-3054 0 0,23 134 404 0 0,10 159 191 0 0,-21-116-272 0 0,-17-179-425 0 0,-12-73-505 0 0,5 9-770 0 0,-7-49-804 0 0,7-20-8715 0 0,-2 24 6655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2T10:31:51.5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12,'0'-5,"0"-1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49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46 44 0 0,'-1'-7'1835'0'0,"-1"0"0"0"0,0 1 0 0 0,0-1 0 0 0,-5-11 3981 0 0,6 21-5204 0 0,-1 9-6 0 0,1 0 0 0 0,0 0 0 0 0,0 0 1 0 0,1 0-1 0 0,1 1 0 0 0,2 13 0 0 0,0 19 357 0 0,16 292 3381 0 0,-4-26-2208 0 0,-6 168 481 0 0,14 24-18 0 0,6-283-1701 0 0,-12-105-376 0 0,-10-75-152 0 0,-7-39-270 0 0,-5-27-17563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50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56 304 0 0,'6'-55'14631'0'0,"5"71"-12843"0"0,-7-7-1237 0 0,0 1 0 0 0,0 0 0 0 0,-1 1 0 0 0,-1-1 0 0 0,0 1 0 0 0,0-1 0 0 0,0 15 0 0 0,1-1 83 0 0,14 100 1734 0 0,10 77 412 0 0,-21-157-2250 0 0,2 25 580 0 0,-8-68-1096 0 0,8 11-1772 0 0,-3-9-1751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51.2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36 421 464 0 0,'-9'-9'1134'0'0,"6"6"-52"0"0,0 0-1 0 0,-1-1 0 0 0,1 1 1 0 0,0-1-1 0 0,1 0 0 0 0,-1 0 1 0 0,-2-6-1 0 0,4 8 274 0 0,5-2 861 0 0,-3 4-2116 0 0,-1-1 1 0 0,0 1 0 0 0,0-1 0 0 0,1 1 0 0 0,-1-1 0 0 0,0 1-1 0 0,1-1 1 0 0,-1 1 0 0 0,0 0 0 0 0,1-1 0 0 0,-1 1-1 0 0,1 0 1 0 0,-1-1 0 0 0,1 1 0 0 0,-1 0 0 0 0,1-1-1 0 0,-1 1 1 0 0,1 0 0 0 0,-1 0 0 0 0,1 0 0 0 0,-1 0 0 0 0,1-1-1 0 0,-1 1 1 0 0,1 0 0 0 0,0 0 0 0 0,412-10 7603 0 0,5 29-5292 0 0,-342-13-1975 0 0,108 5 1736 0 0,-113-8-362 0 0,-69-3-1788 0 0,0-1-1 0 0,-1 1 1 0 0,1-1-1 0 0,0 1 1 0 0,-1-1-1 0 0,1 0 1 0 0,-1 0-1 0 0,1 0 1 0 0,-1 0-1 0 0,1 0 1 0 0,-1 0-1 0 0,0-1 1 0 0,1 1 0 0 0,-1 0-1 0 0,0-1 1 0 0,0 1-1 0 0,1-3 1 0 0,16-25 102 0 0,-2-4-106 0 0,-2-1 0 0 0,-2 0 1 0 0,-1 0-1 0 0,-1-1 0 0 0,-2 0 0 0 0,6-67 1 0 0,-7 68-50 0 0,-7 33 30 0 0,2 1 7 0 0,-1 1 0 0 0,0 0 0 0 0,0 0 0 0 0,0 0 0 0 0,0 0 0 0 0,0 0 0 0 0,0 0 0 0 0,0 0 0 0 0,0 0 0 0 0,0 0 0 0 0,1 2 0 0 0,-1-1 9 0 0,64 90 582 0 0,-17-29-485 0 0,3-2 1 0 0,2-2 0 0 0,99 83 0 0 0,-151-141-114 0 0,-1 0 0 0 0,1 0 0 0 0,0 0 0 0 0,0 0 0 0 0,0-1 0 0 0,0 1 0 0 0,0 0 0 0 0,0 0 0 0 0,0-1 0 0 0,0 1 0 0 0,0-1 0 0 0,0 1 0 0 0,0-1 0 0 0,1 1 0 0 0,-1-1 0 0 0,0 1 0 0 0,0-1 0 0 0,1 0 0 0 0,1 0 0 0 0,1 0 0 0 0,-3 1 0 0 0,0-1 0 0 0,0 0 0 0 0,0 1 0 0 0,0-1 0 0 0,0 0 0 0 0,0 0 0 0 0,1 1 0 0 0,-1-1 0 0 0,0 0 0 0 0,0 0 0 0 0,0 0 0 0 0,0 0 0 0 0,0-1 0 0 0,0 1 0 0 0,0 0 0 0 0,1 0 0 0 0,-1-1 0 0 0,0 1 0 0 0,0-1 0 0 0,0 1 0 0 0,1-1 0 0 0,1-1 0 0 0,2 0 0 0 0,0 0 0 0 0,-1-1 0 0 0,1 0 0 0 0,-1 1 0 0 0,1-2 0 0 0,-1 1 0 0 0,0 0 0 0 0,0-1 0 0 0,4-4 0 0 0,29-39 0 0 0,-33 41 0 0 0,81-118 0 0 0,48-62 0 0 0,-133 186 0 0 0,0-1 0 0 0,1 0 0 0 0,-1 1 0 0 0,0-1 0 0 0,1 1 0 0 0,-1-1 0 0 0,1 1 0 0 0,0-1 0 0 0,-1 1 0 0 0,1 0 0 0 0,-1-1 0 0 0,1 1 0 0 0,-1-1 0 0 0,1 1 0 0 0,0 0 0 0 0,-1 0 0 0 0,1-1 0 0 0,0 1 0 0 0,-1 0 0 0 0,1 0 0 0 0,0 0 0 0 0,1 0 0 0 0,-2 0 0 0 0,1 0 0 0 0,-1 1 0 0 0,1-1 0 0 0,0 0 0 0 0,-1 1 0 0 0,1-1 0 0 0,-1 0 0 0 0,1 1 0 0 0,-1-1 0 0 0,1 1 0 0 0,-1-1 0 0 0,0 1 0 0 0,1-1 0 0 0,-1 1 0 0 0,0 0 0 0 0,1-1 0 0 0,-1 1 0 0 0,0-1 0 0 0,1 2 0 0 0,7 38 0 0 0,-6-29 0 0 0,23 98 0 0 0,-22-99 0 0 0,2 7 0 0 0,1-1 0 0 0,9 19 0 0 0,-11-28 0 0 0,0-1 0 0 0,0 1 0 0 0,0-1 0 0 0,1-1 0 0 0,0 1 0 0 0,0-1 0 0 0,1 1 0 0 0,6 4 0 0 0,8 3 0 0 0,0-1 0 0 0,0 0 0 0 0,1-2 0 0 0,1 0 0 0 0,-1-2 0 0 0,2 0 0 0 0,-1-1 0 0 0,39 5 0 0 0,-1-3 0 0 0,1-2 0 0 0,72-3 0 0 0,210-12 0 0 0,54-1 0 0 0,172 27 0 0 0,-493-16 0 0 0,-70-3 0 0 0,-6 1 0 0 0,0 0 0 0 0,1 0 0 0 0,-1 0 0 0 0,0 0 0 0 0,0 0 0 0 0,0 0 0 0 0,0 0 0 0 0,1 0 0 0 0,-1 0 0 0 0,0 0 0 0 0,0 0 0 0 0,0 0 0 0 0,0 0 0 0 0,1 0 0 0 0,-1 0 0 0 0,0 0 0 0 0,0 0 0 0 0,0-1 0 0 0,0 1 0 0 0,0 0 0 0 0,0 0 0 0 0,1 0 0 0 0,-1 0 0 0 0,0 0 0 0 0,0 0 0 0 0,0-1 0 0 0,0 1 0 0 0,0 0 0 0 0,0 0 0 0 0,0 0 0 0 0,0 0 0 0 0,0 0 0 0 0,0-1 0 0 0,0 1 0 0 0,0 0 0 0 0,1 0 0 0 0,-1 0 0 0 0,0 0 0 0 0,0-1 0 0 0,0 1 0 0 0,0 0 0 0 0,-1 0 0 0 0,1 0 0 0 0,0-1 0 0 0,-6-5 35 0 0,-16-1-212 0 0,21 7-697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0:23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76 500 0 0,'0'0'12251'0'0,"3"-2"-11291"0"0,-3 2-1046 0 0,1-1 532 0 0,0 0 0 0 0,1 0 0 0 0,-1 0 0 0 0,0-1 1 0 0,0 1-1 0 0,0 0 0 0 0,-1 0 0 0 0,1-1 0 0 0,0 1 0 0 0,1-3 0 0 0,-2 4-319 0 0,-1-1-1 0 0,1 0 1 0 0,0 0 0 0 0,0 1 0 0 0,0-1-1 0 0,0 0 1 0 0,0 1 0 0 0,-1-1-1 0 0,1 0 1 0 0,0 1 0 0 0,-1-1-1 0 0,1 0 1 0 0,0 1 0 0 0,-1-1-1 0 0,1 1 1 0 0,-1-1 0 0 0,1 0-1 0 0,-1 1 1 0 0,1-1 0 0 0,-1 1 0 0 0,0-1-1 0 0,1 1 1 0 0,-1 0 0 0 0,1-1-1 0 0,-1 1 1 0 0,0 0 0 0 0,1-1-1 0 0,-1 1 1 0 0,0 0 0 0 0,0 0-1 0 0,1 0 1 0 0,-1 0 0 0 0,-1-1-1 0 0,-1 0-10 0 0,0 0-1 0 0,0 0 1 0 0,0 0-1 0 0,-1 1 1 0 0,1-1-1 0 0,0 1 1 0 0,-1 0-1 0 0,1-1 0 0 0,0 2 1 0 0,-1-1-1 0 0,1 0 1 0 0,0 1-1 0 0,-1-1 1 0 0,1 1-1 0 0,0 0 1 0 0,0 0-1 0 0,-1 0 0 0 0,1 1 1 0 0,0-1-1 0 0,0 1 1 0 0,1 0-1 0 0,-1-1 1 0 0,0 1-1 0 0,0 0 1 0 0,-4 5-1 0 0,7-7-89 0 0,0 0 1 0 0,0 1-1 0 0,0-1 0 0 0,-1 0 0 0 0,1 0 1 0 0,0 1-1 0 0,0-1 0 0 0,0 0 1 0 0,0 0-1 0 0,0 1 0 0 0,0-1 0 0 0,-1 0 1 0 0,1 1-1 0 0,0-1 0 0 0,0 0 1 0 0,0 0-1 0 0,0 1 0 0 0,0-1 0 0 0,0 0 1 0 0,0 1-1 0 0,0-1 0 0 0,0 0 0 0 0,0 1 1 0 0,0-1-1 0 0,0 0 0 0 0,1 0 1 0 0,-1 1-1 0 0,0-1 0 0 0,0 0 0 0 0,0 0 1 0 0,0 1-1 0 0,0-1 0 0 0,1 0 1 0 0,-1 0-1 0 0,0 1 0 0 0,0-1 0 0 0,0 0 1 0 0,1 0-1 0 0,-1 0 0 0 0,0 1 1 0 0,0-1-1 0 0,1 0 0 0 0,-1 0 0 0 0,0 0 1 0 0,0 0-1 0 0,1 1 0 0 0,13 4 273 0 0,0-4-60 0 0,0-1 1 0 0,-1-1 0 0 0,1 0 0 0 0,0 0 0 0 0,-1-2-1 0 0,1 0 1 0 0,-1 0 0 0 0,14-6 0 0 0,-26 9-197 0 0,1-1 1 0 0,0 0-1 0 0,-1 1 1 0 0,1-1-1 0 0,0 0 1 0 0,-1 0-1 0 0,0 0 1 0 0,1 0-1 0 0,-1 0 1 0 0,1 0-1 0 0,-1-1 0 0 0,0 1 1 0 0,2-3-1 0 0,-2 3 158 0 0,-4 0-165 0 0,0-1-28 0 0,-1 1 0 0 0,0 0 0 0 0,0 0-1 0 0,0 0 1 0 0,0 0 0 0 0,0 1 0 0 0,0-1 0 0 0,-1 1 0 0 0,1 0 0 0 0,0 1-1 0 0,0-1 1 0 0,0 1 0 0 0,0-1 0 0 0,0 1 0 0 0,-6 2 0 0 0,-2 1 14 0 0,0 1 1 0 0,0 0 0 0 0,-21 13 0 0 0,32-18-10 0 0,0 0-1 0 0,0 1 1 0 0,0-1 0 0 0,1 1 0 0 0,-1-1 0 0 0,0 1 0 0 0,0-1 0 0 0,0 1-1 0 0,1 0 1 0 0,-1-1 0 0 0,0 1 0 0 0,1 0 0 0 0,-1 0 0 0 0,1-1-1 0 0,-1 1 1 0 0,1 0 0 0 0,-1 0 0 0 0,1 0 0 0 0,-1 0 0 0 0,1 0 0 0 0,0-1-1 0 0,-1 3 1 0 0,1-2-1 0 0,1 0 0 0 0,-1-1-1 0 0,0 1 1 0 0,1 0 0 0 0,-1-1 0 0 0,1 1-1 0 0,-1 0 1 0 0,1-1 0 0 0,-1 1 0 0 0,1-1-1 0 0,0 1 1 0 0,-1-1 0 0 0,1 1 0 0 0,-1-1-1 0 0,1 1 1 0 0,0-1 0 0 0,0 0 0 0 0,-1 1-1 0 0,1-1 1 0 0,1 1 0 0 0,6 1 64 0 0,0 1 1 0 0,1-2-1 0 0,12 3 0 0 0,-10-3-18 0 0,0-1 0 0 0,0 1 0 0 0,1-2-1 0 0,-1 1 1 0 0,0-1 0 0 0,0-1 0 0 0,0 0-1 0 0,-1-1 1 0 0,1 0 0 0 0,0-1 0 0 0,-1 0-1 0 0,0 0 1 0 0,11-7 0 0 0,-20 10-53 0 0,0 1-1 0 0,0-1 1 0 0,0 1 0 0 0,0-1 0 0 0,-1 1-1 0 0,1-1 1 0 0,0 0 0 0 0,0 1 0 0 0,-1-1-1 0 0,1 0 1 0 0,0 0 0 0 0,-1 0 0 0 0,1 0-1 0 0,-1 0 1 0 0,1 0 0 0 0,-1 0 0 0 0,1-1-1 0 0,-1 1-2 0 0,0 1-1 0 0,0-1 0 0 0,0 1 1 0 0,0-1-1 0 0,0 1 0 0 0,0-1 1 0 0,0 1-1 0 0,-1-1 0 0 0,1 1 1 0 0,0-1-1 0 0,0 1 0 0 0,-1-1 1 0 0,1 1-1 0 0,0-1 0 0 0,-1 1 1 0 0,1 0-1 0 0,0-1 0 0 0,-1 1 0 0 0,1 0 1 0 0,-1-1-1 0 0,1 1 0 0 0,-1 0 1 0 0,1-1-1 0 0,-1 1 0 0 0,-3-2 0 0 0,1 1 0 0 0,-1 0-1 0 0,0-1 1 0 0,1 1 0 0 0,-1 1 0 0 0,0-1-1 0 0,0 1 1 0 0,-5-1 0 0 0,-9 2-11 0 0,0 1 1 0 0,0 0 0 0 0,-35 10 0 0 0,58-12 53 0 0,10-2 84 0 0,-1 0 0 0 0,22-7 0 0 0,-35 9-128 0 0,7-3 0 0 0,0 0 0 0 0,0 0 0 0 0,-1-1 0 0 0,1 1 0 0 0,-1-2 0 0 0,10-7 0 0 0,-17 12 0 0 0,0 0 0 0 0,0 0 0 0 0,0 0 0 0 0,1 0 0 0 0,-1-1 0 0 0,0 1 0 0 0,0 0 0 0 0,0 0 0 0 0,0 0 0 0 0,0-1 0 0 0,0 1 0 0 0,0 0 0 0 0,0 0 0 0 0,0 0 0 0 0,0-1 0 0 0,0 1 0 0 0,0 0 0 0 0,0 0 0 0 0,0 0 0 0 0,0 0 0 0 0,0-1 0 0 0,0 1 0 0 0,0 0 0 0 0,0 0 0 0 0,0 0 0 0 0,0-1 0 0 0,0 1 0 0 0,-1 0 0 0 0,1 0 0 0 0,0 0 0 0 0,0 0 0 0 0,0-1 0 0 0,0 1 0 0 0,0 0 0 0 0,0 0 0 0 0,-1 0 0 0 0,1 0 0 0 0,0 0 0 0 0,0 0 0 0 0,0-1 0 0 0,0 1 0 0 0,0 0 0 0 0,-1 0 0 0 0,1 0 0 0 0,0 0 0 0 0,0 0 0 0 0,0 0 0 0 0,-1 0 0 0 0,1 0 0 0 0,0 0 0 0 0,-8-3 0 0 0,5 3-403 0 0,0-1-1 0 0,0 1 1 0 0,0 0-1 0 0,0 0 1 0 0,0 1 0 0 0,0-1-1 0 0,0 1 1 0 0,0 0 0 0 0,0-1-1 0 0,0 1 1 0 0,0 0-1 0 0,0 1 1 0 0,1-1 0 0 0,-6 4-1 0 0,7-5 153 0 0,-1 1 0 0 0,1-1 1 0 0,0 1-1 0 0,-1 0 0 0 0,1 0 0 0 0,0 0 0 0 0,0-1 0 0 0,0 1 0 0 0,0 0 0 0 0,0 0 0 0 0,0 1 0 0 0,0-1 1 0 0,0 0-1 0 0,0 0 0 0 0,1 0 0 0 0,-1 1 0 0 0,0-1 0 0 0,1 0 0 0 0,-1 1 0 0 0,1-1 0 0 0,-1 0 1 0 0,1 1-1 0 0,0-1 0 0 0,0 1 0 0 0,-1-1 0 0 0,1 0 0 0 0,0 1 0 0 0,0-1 0 0 0,0 1 0 0 0,1 1 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0:24.8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222 205 376 0 0,'-1'-14'3467'0'0,"-1"7"-1744"0"0,0 0 0 0 0,-1 0 0 0 0,0 0 0 0 0,-4-7 0 0 0,5 11-1288 0 0,-1-1 0 0 0,0 1 0 0 0,0-1 0 0 0,0 1 1 0 0,0 0-1 0 0,0 0 0 0 0,0 0 0 0 0,-1 0 0 0 0,0 1 0 0 0,1-1 0 0 0,-1 1 0 0 0,0 0 1 0 0,-8-3-1 0 0,2 2 287 0 0,0 0 0 0 0,-1 0 0 0 0,1 1-1 0 0,-1 0 1 0 0,-13-1 0 0 0,20 3-501 0 0,0 0 0 0 0,0 0 0 0 0,0 0 0 0 0,0 0 0 0 0,0 1-1 0 0,0 0 1 0 0,0 0 0 0 0,1 0 0 0 0,-1 0 0 0 0,0 0 0 0 0,1 1-1 0 0,-1-1 1 0 0,0 1 0 0 0,1 0 0 0 0,0 0 0 0 0,0 1 0 0 0,-5 3-1 0 0,7-5-176 0 0,1-1-1 0 0,0 1 1 0 0,-1-1-1 0 0,1 1 0 0 0,0-1 1 0 0,0 1-1 0 0,0 0 0 0 0,0-1 1 0 0,0 1-1 0 0,-1-1 0 0 0,1 1 1 0 0,0 0-1 0 0,0-1 1 0 0,0 1-1 0 0,1-1 0 0 0,-1 1 1 0 0,0-1-1 0 0,0 1 0 0 0,0 0 1 0 0,0-1-1 0 0,0 1 0 0 0,1-1 1 0 0,-1 1-1 0 0,0-1 1 0 0,1 1-1 0 0,-1-1 0 0 0,0 1 1 0 0,1-1-1 0 0,-1 1 0 0 0,0-1 1 0 0,1 0-1 0 0,-1 1 0 0 0,1-1 1 0 0,-1 1-1 0 0,1-1 1 0 0,-1 0-1 0 0,1 0 0 0 0,-1 1 1 0 0,1-1-1 0 0,0 0 0 0 0,23 12 424 0 0,-7-7-265 0 0,0-2 0 0 0,0 0 0 0 0,0-1 0 0 0,0-1-1 0 0,25 0 1 0 0,-32-2-143 0 0,-1 1 0 0 0,1-1 0 0 0,-1-1 0 0 0,1 0 0 0 0,-1 0 1 0 0,0-1-1 0 0,0 0 0 0 0,0-1 0 0 0,0 0 0 0 0,-1 0 0 0 0,11-7 0 0 0,2-10 58 0 0,-21 20-114 0 0,1 0 1 0 0,0 0 0 0 0,-1 0 0 0 0,1 0 0 0 0,0 0-1 0 0,-1 0 1 0 0,0 0 0 0 0,1 0 0 0 0,-1 0 0 0 0,1 0-1 0 0,-1 0 1 0 0,0-1 0 0 0,0 1 0 0 0,0 0-1 0 0,0 0 1 0 0,0 0 0 0 0,0 0 0 0 0,0-1 0 0 0,0 1-1 0 0,0 0 1 0 0,0 0 0 0 0,-1 0 0 0 0,1 0-1 0 0,-1-2 1 0 0,-2-2 11 0 0,-1 1 0 0 0,1 0 0 0 0,-1 0 0 0 0,1 0 0 0 0,-1 1 0 0 0,-1-1 1 0 0,1 1-1 0 0,0 0 0 0 0,-1 0 0 0 0,1 1 0 0 0,-1-1 0 0 0,0 1 0 0 0,0 0 0 0 0,-6-1 0 0 0,4 0 38 0 0,1 2 1 0 0,-1-1-1 0 0,0 1 1 0 0,0 0-1 0 0,0 0 0 0 0,0 1 1 0 0,0 0-1 0 0,1 0 1 0 0,-1 1-1 0 0,-14 2 1 0 0,21-3-49 0 0,-1 0 0 0 0,0 0 1 0 0,1 0-1 0 0,-1 0 0 0 0,0 1 1 0 0,1-1-1 0 0,-1 0 0 0 0,0 0 1 0 0,1 1-1 0 0,-1-1 0 0 0,0 0 1 0 0,1 0-1 0 0,-1 1 1 0 0,1-1-1 0 0,-1 1 0 0 0,1-1 1 0 0,-1 1-1 0 0,1-1 0 0 0,-1 1 1 0 0,1-1-1 0 0,-1 1 0 0 0,1-1 1 0 0,0 1-1 0 0,-1-1 0 0 0,1 1 1 0 0,0 0-1 0 0,-1 0 0 0 0,1 0 9 0 0,1 0 0 0 0,-1 0-1 0 0,0 0 1 0 0,1-1-1 0 0,-1 1 1 0 0,1 0-1 0 0,-1 0 1 0 0,1-1-1 0 0,-1 1 1 0 0,1 0-1 0 0,0-1 1 0 0,-1 1 0 0 0,1 0-1 0 0,0-1 1 0 0,-1 1-1 0 0,1-1 1 0 0,1 1-1 0 0,3 2 53 0 0,1 0-1 0 0,-1 0 1 0 0,1-1-1 0 0,11 4 1 0 0,-2-4-66 0 0,0 0 0 0 0,0-1 0 0 0,0 0 0 0 0,0-1 0 0 0,1-1 0 0 0,-1 0 0 0 0,0-1 0 0 0,0-1 0 0 0,-1 0 0 0 0,23-8 0 0 0,-36 10 0 0 0,0 1 0 0 0,-1 0 0 0 0,1-1 0 0 0,0 1 0 0 0,0-1 0 0 0,0 1 0 0 0,-1-1 0 0 0,1 0 0 0 0,0 1 0 0 0,0-1 0 0 0,-1 0 0 0 0,1 1 0 0 0,-1-1 0 0 0,2-1 0 0 0,-2 1 0 0 0,0 1 0 0 0,0-1 0 0 0,1 0 0 0 0,-1 0 0 0 0,0 1 0 0 0,0-1 0 0 0,0 0 0 0 0,0 1 0 0 0,0-1 0 0 0,0 0 0 0 0,0 0 0 0 0,0 1 0 0 0,0-1 0 0 0,0 0 0 0 0,-1 1 0 0 0,1-1 0 0 0,0 0 0 0 0,0 1 0 0 0,-1-1 0 0 0,1 0 0 0 0,0 1 0 0 0,-1-1 0 0 0,1 0 0 0 0,-1 1 0 0 0,1-1 0 0 0,-1 1 0 0 0,1-1 0 0 0,-1 1 0 0 0,1-1 0 0 0,-1 1 0 0 0,0-1 0 0 0,1 1 0 0 0,-3-2 0 0 0,1 0 0 0 0,0 1 0 0 0,-1 0 0 0 0,1-1 0 0 0,-1 1 0 0 0,0 0 0 0 0,1 0 0 0 0,-1 0 0 0 0,0 0 0 0 0,1 1 0 0 0,-1-1 0 0 0,0 1 0 0 0,0 0 0 0 0,-4 0 0 0 0,-40 2 0 0 0,47-2 0 0 0,-6 1 0 0 0,-1 0 0 0 0,1 0 0 0 0,0 0 0 0 0,-1 1 0 0 0,1-1 0 0 0,0 2 0 0 0,0-1 0 0 0,0 1 0 0 0,1 0 0 0 0,-1 0 0 0 0,0 0 0 0 0,1 1 0 0 0,0 0 0 0 0,-9 8 0 0 0,10-5 0 0 0,2 5 0 0 0,11 1 0 0 0,-1-10 0 0 0,14-5 0 0 0,-21 1-591 0 0,1 1 0 0 0,-1 0-1 0 0,1 0 1 0 0,-1-1 0 0 0,1 1 0 0 0,-1-1 0 0 0,1 1 0 0 0,-1-1-1 0 0,1 0 1 0 0,-1 0 0 0 0,0 1 0 0 0,1-1 0 0 0,-1 0 0 0 0,0 0-1 0 0,2-2 1 0 0,0-1-1148 0 0,10-9-1956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53.7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26 156 528 0 0,'0'0'830'0'0,"-26"1"12290"0"0,36 3-11436 0 0,18 2-918 0 0,301-11 4757 0 0,-226 1-4647 0 0,397-29 1695 0 0,-229 14-1583 0 0,287-33 1243 0 0,-286 12-606 0 0,-245 34-1235 0 0,0 0-1344 0 0,-17 5-3435 0 0,-1 1-3375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54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33 28 0 0,'-33'-6'18129'0'0,"128"2"-14522"0"0,131-8 1410 0 0,-194 8-4254 0 0,-11 1-11 0 0,36 0 0 0 0,-56 3-850 0 0,-1 0 0 0 0,1 0 0 0 0,0 0 0 0 0,-1 0 0 0 0,1 0 0 0 0,-1 0 0 0 0,1 0 0 0 0,-1 0 0 0 0,1 1 0 0 0,0-1 0 0 0,-1 0 0 0 0,1 0 0 0 0,-1 0 0 0 0,1 1 0 0 0,-1-1 0 0 0,1 0 0 0 0,-1 1 0 0 0,0-1 0 0 0,1 1 0 0 0,0 0 1 0 0,3 9-6176 0 0,-1 0-1272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55.4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326 0 568 0 0,'0'0'10472'0'0,"1"6"-9252"0"0,25 129 5422 0 0,-6-22-3385 0 0,-12-80-2219 0 0,13 81 3094 0 0,-20-107-3719 0 0,0-6-308 0 0,-1 0 0 0 0,0 1 0 0 0,0-1 0 0 0,0 0 0 0 0,0 0 0 0 0,0 0 0 0 0,0 0 0 0 0,0 1 0 0 0,0-1 0 0 0,0 0 0 0 0,0 0 0 0 0,-1 0 0 0 0,0 2 0 0 0,1-2-85 0 0,-2 0 1 0 0,1 0 0 0 0,0-1-1 0 0,0 1 1 0 0,0 0-1 0 0,0-1 1 0 0,0 1 0 0 0,-1-1-1 0 0,1 1 1 0 0,0-1-1 0 0,0 1 1 0 0,-1-1 0 0 0,1 0-1 0 0,0 0 1 0 0,-3 0-1 0 0,-198 25-253 0 0,58-8-14 0 0,139-17 243 0 0,1 2-1 0 0,-1-1 1 0 0,1 0-1 0 0,-1 1 1 0 0,-6 3-1 0 0,11-5 114 0 0,3 2-25 0 0,8 3-17 0 0,0 0 1 0 0,1-1 0 0 0,-1-1 0 0 0,1 0-1 0 0,0 0 1 0 0,19 1 0 0 0,-8 0 7 0 0,250 30 758 0 0,41 8 100 0 0,-277-29-683 0 0,-36-13-45 0 0,-5 3-148 0 0,-4 1-37 0 0,-1 0 1 0 0,0-1-1 0 0,1 0 0 0 0,-1 0 0 0 0,-1-1 0 0 0,-10 2 1 0 0,-65 5 41 0 0,43-5-70 0 0,8-1 17 0 0,-28 4 6 0 0,-104 23-1 0 0,164-30-15 0 0,1 1 0 0 0,-1-1 1 0 0,0 1-1 0 0,1-1 1 0 0,-1 1-1 0 0,1-1 1 0 0,-1 1-1 0 0,1 0 0 0 0,-1 0 1 0 0,1-1-1 0 0,-1 1 1 0 0,1 0-1 0 0,0 1 0 0 0,-1-1 1 0 0,1 0-1 0 0,-1 2 1 0 0,1-2-6 0 0,18 8-6 0 0,25 4 16 0 0,-19-6-25 0 0,26 12 0 0 0,-43-17 21 0 0,0 1 0 0 0,0 1 0 0 0,0-1 0 0 0,0 1 0 0 0,-1 0-1 0 0,1 1 1 0 0,-1-1 0 0 0,8 10 0 0 0,-10-9 20 0 0,0 0 0 0 0,0 0-1 0 0,-1 0 1 0 0,1 0 0 0 0,-1 0 0 0 0,0 0 0 0 0,-1 1-1 0 0,0-1 1 0 0,2 9 0 0 0,2 56 272 0 0,-3-38-236 0 0,30 215-56 0 0,-12-111 0 0 0,-13-95 0 0 0,-2-14 0 0 0,-3-16 0 0 0,0-3 0 0 0,0 4 0 0 0,-2-12 0 0 0,4 20 0 0 0,-4-11 0 0 0,0 0 0 0 0,-4-3-159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79 533 216 0 0,'0'0'14487'0'0,"2"-5"-12963"0"0,22-42 2166 0 0,-19 38-3094 0 0,1 0 1 0 0,-2-1-1 0 0,1 0 1 0 0,-1 0-1 0 0,-1 0 0 0 0,0 0 1 0 0,0-1-1 0 0,-1 1 1 0 0,2-20-1 0 0,-5 15-400 0 0,0 0 0 0 0,-1 0 0 0 0,-1 0 0 0 0,0 0 0 0 0,-1 1 0 0 0,-8-19 0 0 0,-41-80 329 0 0,45 98-434 0 0,-15-25 105 0 0,15 28-84 0 0,1 0 0 0 0,-11-25 0 0 0,18 36 407 0 0,11 16-123 0 0,0-1-121 0 0,1 1 1 0 0,0-1-1 0 0,1-1 0 0 0,0 0 1 0 0,1-1-1 0 0,1-1 1 0 0,0 0-1 0 0,17 9 0 0 0,-19-13-232 0 0,-1 0 0 0 0,1-2 0 0 0,0 1 0 0 0,0-2 0 0 0,1 0 0 0 0,0 0-1 0 0,-1-1 1 0 0,1-1 0 0 0,0 0 0 0 0,0-1 0 0 0,16-1 0 0 0,-26 0-141 0 0,-1-1 0 0 0,1 0 0 0 0,0 0 0 0 0,0 0 0 0 0,-1 0 0 0 0,1-1 0 0 0,-1 1 0 0 0,1-1 0 0 0,-1 0 0 0 0,1 0 0 0 0,-1 0 0 0 0,0-1 0 0 0,0 1 0 0 0,0-1 0 0 0,-1 1 0 0 0,1-1 0 0 0,0 0 0 0 0,-1 0 0 0 0,0-1-1 0 0,0 1 1 0 0,0 0 0 0 0,0-1 0 0 0,2-4 0 0 0,3-10-269 0 0,-1 0-1 0 0,0 0 0 0 0,4-29 0 0 0,-5 27 434 0 0,-6 20-43 0 0,1-1 1 0 0,1 0-1 0 0,-1 1 0 0 0,0-1 0 0 0,0 0 0 0 0,0 1 1 0 0,0-1-1 0 0,0 0 0 0 0,1 1 0 0 0,-1-1 0 0 0,0 1 1 0 0,0-1-1 0 0,1 0 0 0 0,-1 1 0 0 0,0-1 0 0 0,1 1 1 0 0,-1-1-1 0 0,1 1 0 0 0,-1-1 0 0 0,1 1 0 0 0,-1-1 1 0 0,1 1-1 0 0,-1 0 0 0 0,2-1 0 0 0,-2 1 32 0 0,1 0 1 0 0,-1 1-1 0 0,1-1 0 0 0,0 0 0 0 0,-1 0 1 0 0,1 1-1 0 0,-1-1 0 0 0,1 1 0 0 0,-1-1 1 0 0,0 1-1 0 0,1-1 0 0 0,-1 1 0 0 0,1-1 1 0 0,-1 1-1 0 0,0-1 0 0 0,1 1 0 0 0,-1-1 0 0 0,0 1 1 0 0,1 0-1 0 0,11 35 1329 0 0,-1 38-992 0 0,-6-37-140 0 0,1 0-1 0 0,21 69 1 0 0,-25-102-650 0 0,0 0 0 0 0,0 0 0 0 0,1 0 0 0 0,-1 0 0 0 0,1 0 0 0 0,0 0 0 0 0,0-1 0 0 0,0 1 0 0 0,0-1 0 0 0,1 0 0 0 0,-1 0 0 0 0,1 0 0 0 0,0-1 0 0 0,0 1 0 0 0,0-1 0 0 0,0 0 0 0 0,0 0 0 0 0,0 0 0 0 0,1-1 0 0 0,-1 0 1 0 0,1 1-1 0 0,-1-1 0 0 0,1-1 0 0 0,-1 1 0 0 0,1-1 0 0 0,-1 0 0 0 0,1 0 0 0 0,0 0 0 0 0,-1 0 0 0 0,1-1 0 0 0,-1 0 0 0 0,5-1 0 0 0,13-4-2967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57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1 436 0 0,'0'0'9398'0'0,"-1"3"-8296"0"0,1 7-109 0 0,0 1 0 0 0,0-1-1 0 0,1 1 1 0 0,1-1-1 0 0,3 16 1 0 0,3 21 1037 0 0,0 38 659 0 0,1 45 245 0 0,-9-124-3075 0 0,1 6-4062 0 0,-1-12 3986 0 0,0 0 0 0 0,0 0 0 0 0,0 1 0 0 0,-1-1 0 0 0,1 0 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57.4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46 208 0 0,'-23'-8'2047'0'0,"-4"-1"4150"0"0,11 5 4631 0 0,50-5-7806 0 0,260-6 3613 0 0,-265 17-7471 0 0,-11 3-3210 0 0,-9-3 438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58.1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50 424 0 0,'-10'-50'20269'0'0,"9"66"-19746"0"0,1 13 1739 0 0,5 51 0 0 0,-3-52-1369 0 0,2 4-1051 0 0,5-12-2724 0 0,-6-15 698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58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38 128 0 0,'-31'-15'19493'0'0,"31"15"-19354"0"0,1-1 1 0 0,-1 0-1 0 0,0 1 0 0 0,1-1 0 0 0,-1 1 1 0 0,1-1-1 0 0,-1 0 0 0 0,1 1 1 0 0,-1-1-1 0 0,1 1 0 0 0,-1-1 0 0 0,1 1 1 0 0,0 0-1 0 0,-1-1 0 0 0,1 1 0 0 0,0 0 1 0 0,-1-1-1 0 0,1 1 0 0 0,0 0 0 0 0,-1 0 1 0 0,1 0-1 0 0,0-1 0 0 0,0 1 0 0 0,-1 0 1 0 0,1 0-1 0 0,1 0 0 0 0,27-2 2165 0 0,-23 2-1776 0 0,34-2 1327 0 0,58-6 1154 0 0,-91 9-3832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1151 109 652 0 0,'1'-2'369'0'0,"-1"1"-1"0"0,1-1 1 0 0,0 1 0 0 0,0-1-1 0 0,-1 1 1 0 0,1-1 0 0 0,-1 1-1 0 0,1-1 1 0 0,-1 0 0 0 0,0 1-1 0 0,1-1 1 0 0,-1 0 0 0 0,0 1-1 0 0,0-1 1 0 0,0 0 0 0 0,-1 1-1 0 0,0-4 1 0 0,1 3-153 0 0,-1 1 0 0 0,0-1 0 0 0,0 0 0 0 0,0 1 0 0 0,0-1 0 0 0,0 1 0 0 0,0-1 1 0 0,0 1-1 0 0,-1-1 0 0 0,1 1 0 0 0,-1 0 0 0 0,1 0 0 0 0,-3-2 0 0 0,-5-1 209 0 0,1-1 1 0 0,-1 1-1 0 0,-1 1 1 0 0,-17-5-1 0 0,22 7-138 0 0,-48-10 671 0 0,0 3 0 0 0,0 2-1 0 0,-97 2 1 0 0,61 5-399 0 0,0 4 0 0 0,0 4-1 0 0,1 4 1 0 0,1 4 0 0 0,-102 32-1 0 0,177-45-504 0 0,-51 21 191 0 0,58-23-207 0 0,0 0 1 0 0,1 1 0 0 0,-1-1 0 0 0,1 1 0 0 0,0 0 0 0 0,0 1 0 0 0,0-1-1 0 0,0 1 1 0 0,1-1 0 0 0,-6 8 0 0 0,9-10-23 0 0,-1 1 0 0 0,1-1 1 0 0,-1 1-1 0 0,1-1 0 0 0,0 1 0 0 0,-1-1 0 0 0,1 1 1 0 0,0-1-1 0 0,0 1 0 0 0,0-1 0 0 0,0 1 0 0 0,0-1 1 0 0,0 1-1 0 0,1-1 0 0 0,-1 1 0 0 0,0-1 1 0 0,1 1-1 0 0,-1-1 0 0 0,1 0 0 0 0,0 1 0 0 0,-1-1 1 0 0,1 0-1 0 0,0 1 0 0 0,0-1 0 0 0,0 0 0 0 0,0 0 1 0 0,0 0-1 0 0,0 0 0 0 0,0 1 0 0 0,0-2 1 0 0,0 1-1 0 0,2 1 0 0 0,6 5 40 0 0,0 0 1 0 0,0-1-1 0 0,13 6 0 0 0,-17-9-31 0 0,19 9 94 0 0,49 16 0 0 0,-54-21-92 0 0,322 105 353 0 0,-303-100-329 0 0,0-1-18 0 0,153 53 161 0 0,-161-52-147 0 0,-2 0-1 0 0,0 2 1 0 0,0 1 0 0 0,36 27 0 0 0,-59-38-37 0 0,-1-1-1 0 0,1 1 1 0 0,-1 0-1 0 0,0 0 1 0 0,-1 0 0 0 0,1 0-1 0 0,-1 1 1 0 0,0-1-1 0 0,0 1 1 0 0,0 0 0 0 0,4 10-1 0 0,-7-12 1 0 0,1 0 1 0 0,-1 0-1 0 0,1 0 1 0 0,-1 1-1 0 0,0-1 0 0 0,0 0 1 0 0,-1 0-1 0 0,1 0 0 0 0,-1 0 1 0 0,1 0-1 0 0,-1 0 0 0 0,0 0 1 0 0,0 0-1 0 0,0 0 0 0 0,-1-1 1 0 0,1 1-1 0 0,-1 0 0 0 0,0-1 1 0 0,1 1-1 0 0,-1-1 0 0 0,0 1 1 0 0,0-1-1 0 0,-5 4 0 0 0,-8 7 68 0 0,-1 0-1 0 0,0 0 1 0 0,-1-2-1 0 0,-1 0 1 0 0,0-1-1 0 0,0-1 0 0 0,-33 12 1 0 0,6-6 100 0 0,0-2 1 0 0,-61 10-1 0 0,41-13 27 0 0,-80 2-1 0 0,105-11-138 0 0,0-2-1 0 0,1-2 0 0 0,-52-10 1 0 0,88 13-105 0 0,-31-9-211 0 0,32 8 95 0 0,0 1-1 0 0,0-1 1 0 0,0 0-1 0 0,1 0 1 0 0,-1 0 0 0 0,0 0-1 0 0,0 0 1 0 0,1 0 0 0 0,-1-1-1 0 0,0 1 1 0 0,1-1-1 0 0,-1 1 1 0 0,-1-3 0 0 0,2 2-564 0 0,3 1 358 0 0,-1 0-1 0 0,1-1 1 0 0,-1 1 0 0 0,1 0-1 0 0,-1 0 1 0 0,1 0-1 0 0,0 0 1 0 0,-1 0 0 0 0,1 0-1 0 0,0 0 1 0 0,0 0 0 0 0,0 1-1 0 0,0-1 1 0 0,2 0-1 0 0,14-3-2333 0 0,8-2 388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16 280 0 0,'-9'-4'745'0'0,"1"1"0"0"0,-1 1 0 0 0,0 0-1 0 0,0 0 1 0 0,-15 0 0 0 0,21 1-453 0 0,-1 1 0 0 0,1 1 0 0 0,-1-1 0 0 0,1 0 0 0 0,0 1 0 0 0,-1 0-1 0 0,1 0 1 0 0,0 0 0 0 0,0 0 0 0 0,-1 0 0 0 0,1 1 0 0 0,0-1 0 0 0,0 1 0 0 0,0 0-1 0 0,1 0 1 0 0,-1 0 0 0 0,0 0 0 0 0,-3 4 0 0 0,1 1 113 0 0,-1 0 0 0 0,1 0 1 0 0,0 0-1 0 0,1 0 0 0 0,-1 1 0 0 0,2 0 1 0 0,-1-1-1 0 0,1 2 0 0 0,0-1 0 0 0,1 0 1 0 0,0 1-1 0 0,0-1 0 0 0,0 11 0 0 0,1-8-62 0 0,1 0-1 0 0,1 1 0 0 0,0-1 0 0 0,0 0 1 0 0,2 1-1 0 0,-1-1 0 0 0,1 0 1 0 0,1-1-1 0 0,5 14 0 0 0,0-6-30 0 0,1 0-1 0 0,0-1 0 0 0,1 0 1 0 0,1 0-1 0 0,1-1 0 0 0,1-1 1 0 0,0 0-1 0 0,0-1 0 0 0,2 0 1 0 0,32 22-1 0 0,-33-28-197 0 0,-1 0 1 0 0,2 0-1 0 0,-1-2 1 0 0,1 0-1 0 0,0 0 0 0 0,28 5 1 0 0,-36-10-166 0 0,1 1 1 0 0,-1-1-1 0 0,1-1 0 0 0,0 0 1 0 0,-1 0-1 0 0,1 0 0 0 0,-1-1 0 0 0,1 0 1 0 0,0-1-1 0 0,-1 0 0 0 0,0 0 1 0 0,1-1-1 0 0,-1 0 0 0 0,13-8 1 0 0,-18 9 28 0 0,0 0 1 0 0,0 0-1 0 0,0 0 1 0 0,0-1 0 0 0,-1 1-1 0 0,1-1 1 0 0,-1 0-1 0 0,0 0 1 0 0,0 0-1 0 0,0 0 1 0 0,0 0-1 0 0,-1 0 1 0 0,1 0 0 0 0,1-7-1 0 0,-1 3 5 0 0,-1 1-1 0 0,0 0 0 0 0,0-1 1 0 0,-1 1-1 0 0,0 0 0 0 0,0-1 1 0 0,-2-11-1 0 0,-1 1 12 0 0,-1 1-1 0 0,-1-1 1 0 0,-1 1 0 0 0,0 0-1 0 0,-11-20 1 0 0,3 12-335 0 0,0 2 0 0 0,-1 0 0 0 0,-1 0 0 0 0,-19-18 0 0 0,35 40 207 0 0,-1-1 0 0 0,1 1 0 0 0,0 0 1 0 0,-1 0-1 0 0,1 0 0 0 0,0-1 0 0 0,-1 1 0 0 0,1 0 0 0 0,0 0 0 0 0,-1-1 0 0 0,1 1 0 0 0,0 0 0 0 0,0-1 0 0 0,-1 1 0 0 0,1 0 0 0 0,0-1 0 0 0,0 1 0 0 0,0 0 1 0 0,-1-1-1 0 0,1 1 0 0 0,0 0 0 0 0,0-1 0 0 0,0 1 0 0 0,0-1 0 0 0,0 1 0 0 0,0 0 0 0 0,0-1 0 0 0,0 1 0 0 0,0-1 0 0 0,0 1 0 0 0,0 0 0 0 0,0-1 1 0 0,0 1-1 0 0,0-1 0 0 0,0 1 0 0 0,0 0 0 0 0,1-1 0 0 0,-1 1 0 0 0,0 0 0 0 0,0-1 0 0 0,0 1 0 0 0,1 0 0 0 0,-1-1 0 0 0,0 1 0 0 0,0 0 0 0 0,1-1 1 0 0,-1 1-1 0 0,0 0 0 0 0,1 0 0 0 0,-1-1 0 0 0,0 1 0 0 0,1 0 0 0 0,-1 0 0 0 0,0 0 0 0 0,1-1 0 0 0,-1 1 0 0 0,0 0 0 0 0,1 0 0 0 0,-1 0 0 0 0,1 0 1 0 0,-1 0-1 0 0,0 0 0 0 0,1 0 0 0 0,0-1-15 0 0,2 0-1897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1 676 0 0,'0'0'6349'0'0,"3"4"-5071"0"0,7 11-166 0 0,0 2 0 0 0,-1 0-1 0 0,-1 0 1 0 0,8 21 0 0 0,21 79 1827 0 0,-23-71-1829 0 0,25 120 1921 0 0,-10-42-3456 0 0,-22-104-653 0 0,0-2-1049 0 0,-5-8-3729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9 214 592 0 0,'-1'-3'298'0'0,"-1"0"1"0"0,1 0-1 0 0,0 0 0 0 0,0-1 1 0 0,0 1-1 0 0,1 0 0 0 0,-1-1 1 0 0,1 1-1 0 0,-1-1 0 0 0,1 1 0 0 0,0 0 1 0 0,0-1-1 0 0,1 1 0 0 0,-1-1 1 0 0,1 1-1 0 0,1-6 0 0 0,0 4-4 0 0,1 1 0 0 0,-1-1 0 0 0,1 1-1 0 0,-1 0 1 0 0,1-1 0 0 0,0 1 0 0 0,1 1 0 0 0,-1-1-1 0 0,1 0 1 0 0,4-3 0 0 0,8-4 292 0 0,-1 1 0 0 0,1 0 0 0 0,1 2 0 0 0,0-1 0 0 0,17-5-1 0 0,-8 5-148 0 0,-1 1-1 0 0,1 1 0 0 0,0 2 0 0 0,1 0 0 0 0,-1 2 0 0 0,1 1 0 0 0,-1 0 0 0 0,1 3 0 0 0,0 0 0 0 0,0 1 0 0 0,-1 2 0 0 0,0 0 0 0 0,0 2 0 0 0,0 1 0 0 0,30 13 0 0 0,-48-17-276 0 0,0 1 0 0 0,0 0-1 0 0,-1 1 1 0 0,1 0 0 0 0,-1 0-1 0 0,-1 0 1 0 0,1 1 0 0 0,-1 0 0 0 0,0 0-1 0 0,6 8 1 0 0,-10-12-91 0 0,-1 1 1 0 0,1-1-1 0 0,0 1 0 0 0,-1 0 0 0 0,0-1 0 0 0,0 1 0 0 0,1 0 1 0 0,-2 0-1 0 0,1 0 0 0 0,0 0 0 0 0,0 0 0 0 0,-1 0 1 0 0,0 0-1 0 0,0 0 0 0 0,0 0 0 0 0,0 0 0 0 0,0 0 0 0 0,0 0 1 0 0,-1 0-1 0 0,0 0 0 0 0,1 0 0 0 0,-1 0 0 0 0,0 0 1 0 0,0 0-1 0 0,-1 0 0 0 0,1 0 0 0 0,-1-1 0 0 0,1 1 0 0 0,-1-1 1 0 0,-3 5-1 0 0,-1-1 38 0 0,0 1 0 0 0,-1-1 1 0 0,1 0-1 0 0,-1-1 0 0 0,-1 0 1 0 0,1 0-1 0 0,-1 0 0 0 0,1-1 1 0 0,-13 5-1 0 0,6-4 6 0 0,-1 0 0 0 0,1-1 0 0 0,-1-1 0 0 0,-29 3 0 0 0,5-5-653 0 0,1-2 0 0 0,0-1 0 0 0,-55-11 0 0 0,71 8 11 0 0,3 0-1371 0 0,6 4-4669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0 768 0 0,'-6'3'1101'0'0,"1"1"0"0"0,-1-1 0 0 0,0 1-1 0 0,1 0 1 0 0,0 0 0 0 0,0 0 0 0 0,-5 6 0 0 0,10-9-918 0 0,-1-1 0 0 0,1 1 0 0 0,-1-1 0 0 0,1 0 0 0 0,0 1 1 0 0,-1-1-1 0 0,1 1 0 0 0,0-1 0 0 0,-1 1 0 0 0,1-1 0 0 0,0 1 0 0 0,-1-1 0 0 0,1 1 0 0 0,0-1 1 0 0,0 1-1 0 0,0 0 0 0 0,0-1 0 0 0,-1 1 0 0 0,1-1 0 0 0,0 1 0 0 0,0-1 0 0 0,0 1 0 0 0,0 0 1 0 0,0-1-1 0 0,1 1 0 0 0,-1-1 0 0 0,0 1 0 0 0,0 0 0 0 0,0-1 0 0 0,0 1 0 0 0,1-1 1 0 0,-1 1-1 0 0,0-1 0 0 0,0 1 0 0 0,1-1 0 0 0,-1 1 0 0 0,0-1 0 0 0,1 1 0 0 0,0 0 73 0 0,0 0 0 0 0,0-1 0 0 0,0 1 0 0 0,0 0 0 0 0,1-1 0 0 0,-1 1 0 0 0,0-1 0 0 0,0 0 0 0 0,0 1 0 0 0,0-1 0 0 0,1 0 1 0 0,-1 0-1 0 0,0 0 0 0 0,0 1 0 0 0,0-1 0 0 0,1-1 0 0 0,1 1 0 0 0,-1 0 258 0 0,-1-1-39 0 0,-1 1-412 0 0,1 0 0 0 0,-1-1 0 0 0,1 1 0 0 0,-1 0 0 0 0,1 0 0 0 0,-1-1-1 0 0,0 1 1 0 0,1 0 0 0 0,-1-1 0 0 0,0 1 0 0 0,1 0 0 0 0,-1-1 0 0 0,0 1 0 0 0,1-1 0 0 0,-1 1 0 0 0,0 0 0 0 0,0-1 0 0 0,1 1 0 0 0,-1-1 0 0 0,0 1 0 0 0,0-1 0 0 0,0 1 0 0 0,0-1 0 0 0,0 1 0 0 0,1-1 0 0 0,-1 1 0 0 0,0-1 0 0 0,0 1 0 0 0,0-1 0 0 0,-1 0 0 0 0,0-1-25 0 0,-1 1 1 0 0,0-1 0 0 0,1 1 0 0 0,-1-1 0 0 0,0 1 0 0 0,0 0 0 0 0,0 0 0 0 0,0 0 0 0 0,0 0 0 0 0,0 0 0 0 0,0 0-1 0 0,-1 0 1 0 0,1 1 0 0 0,0-1 0 0 0,0 1 0 0 0,-4 0 0 0 0,4 0-197 0 0,1 0 0 0 0,-1 0 0 0 0,0 0 0 0 0,1 0 0 0 0,-1 0 0 0 0,0 1 0 0 0,1-1 0 0 0,-1 1 0 0 0,1-1 0 0 0,-1 1 0 0 0,1 0 0 0 0,-1-1 0 0 0,1 1 0 0 0,-1 0 0 0 0,-1 2 0 0 0,15 6-4351 0 0,-10-8 4104 0 0,0 0 0 0 0,0 1-1 0 0,1-1 1 0 0,-1 0 0 0 0,0 0 0 0 0,0 0-1 0 0,1 0 1 0 0,-1 0 0 0 0,5 0-1 0 0,16 3-1966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40 872 0 0,'1'-2'545'0'0,"0"-1"0"0"0,0 0 0 0 0,0 0 1 0 0,0 0-1 0 0,0 1 0 0 0,1-1 0 0 0,-1 0 0 0 0,1 1 0 0 0,0 0 0 0 0,0-1 0 0 0,0 1 1 0 0,3-3-1 0 0,-4 5-358 0 0,0-1 0 0 0,0 1 0 0 0,0-1 0 0 0,0 1 0 0 0,0 0 0 0 0,0-1 0 0 0,0 1 0 0 0,0 0 0 0 0,0 0 0 0 0,0 0 0 0 0,1 0 0 0 0,-1 0 1 0 0,0 0-1 0 0,0 0 0 0 0,0 0 0 0 0,0 0 0 0 0,0 1 0 0 0,0-1 0 0 0,0 0 0 0 0,0 1 0 0 0,0-1 0 0 0,0 1 0 0 0,0-1 0 0 0,0 1 0 0 0,0-1 0 0 0,0 1 0 0 0,0 0 0 0 0,0 0 1 0 0,0-1-1 0 0,0 1 0 0 0,-1 0 0 0 0,1 0 0 0 0,0 0 0 0 0,-1 0 0 0 0,1 0 0 0 0,0 1 0 0 0,13 18 727 0 0,-2 0-1 0 0,0 1 1 0 0,-1 0-1 0 0,-1 1 1 0 0,-1 0-1 0 0,8 32 1 0 0,14 33-58 0 0,-14-39-2352 0 0,-11-26-842 0 0,2-1-3525 0 0,-5-15 3730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2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87 121 5725 0 0,'0'0'10600'0'0,"-2"4"-9369"0"0,-14 38 3178 0 0,-28 53 1 0 0,43-93-4071 0 0,0 1 0 0 0,0-1-1 0 0,-1 0 1 0 0,1 0 0 0 0,0 0 0 0 0,-1 0 0 0 0,1-1-1 0 0,-1 1 1 0 0,-2 2 0 0 0,0-7 1340 0 0,1-11-1405 0 0,2-4-176 0 0,1 0-1 0 0,1 1 0 0 0,0-1 1 0 0,1 0-1 0 0,9-30 0 0 0,2-22 10 0 0,-8 19 207 0 0,-2 44-275 0 0,-3 7-39 0 0,0 0 0 0 0,0-1 0 0 0,1 1 1 0 0,-1 0-1 0 0,0 0 0 0 0,0 0 0 0 0,0 0 0 0 0,1 0 1 0 0,-1-1-1 0 0,0 1 0 0 0,0 0 0 0 0,1 0 0 0 0,-1 0 1 0 0,0 0-1 0 0,0 0 0 0 0,1 0 0 0 0,-1 0 0 0 0,0 0 1 0 0,1 0-1 0 0,-1 0 0 0 0,0 0 0 0 0,0 0 0 0 0,1 0 1 0 0,-1 0-1 0 0,0 0 0 0 0,0 1 0 0 0,1-1 1 0 0,-1 0-1 0 0,0 0 0 0 0,0 0 0 0 0,0 0 0 0 0,1 0 1 0 0,-1 1-1 0 0,0-1 0 0 0,10 9 0 0 0,-1 0 0 0 0,-1 0 0 0 0,12 16 0 0 0,-3-2 0 0 0,9 7 0 0 0,1-1 0 0 0,2-1 0 0 0,46 36 0 0 0,-59-52 0 0 0,1-1 0 0 0,0-1 0 0 0,1 0 0 0 0,0-1 0 0 0,0-1 0 0 0,1-1 0 0 0,0 0 0 0 0,36 6 0 0 0,-44-11 0 0 0,5-2 0 0 0,-4-1 0 0 0,-12 1 0 0 0,1 0 0 0 0,-1 0 0 0 0,0 0 0 0 0,0 0 0 0 0,0 0 0 0 0,0 0 0 0 0,1 0 0 0 0,-1 0 0 0 0,0 0 0 0 0,0-1 0 0 0,0 1 0 0 0,0 0 0 0 0,1 0 0 0 0,-1 0 0 0 0,0 0 0 0 0,0 0 0 0 0,0 0 0 0 0,0-1 0 0 0,0 1 0 0 0,1 0 0 0 0,-1 0 0 0 0,0 0 0 0 0,0 0 0 0 0,0 0 0 0 0,0-1 0 0 0,0 1 0 0 0,0 0 0 0 0,0 0 0 0 0,0 0 0 0 0,0-1 0 0 0,0 1 0 0 0,0 0 0 0 0,0 0 0 0 0,0 0 0 0 0,0 0 0 0 0,0-1 0 0 0,0 1 0 0 0,0 0 0 0 0,0 0 0 0 0,0 0 0 0 0,0-1 0 0 0,0 1 0 0 0,0 0 0 0 0,0 0 0 0 0,0 0 0 0 0,0 0 0 0 0,0-1 0 0 0,0 1 0 0 0,0 0 0 0 0,-1 0 0 0 0,1 0 0 0 0,-18-11 0 0 0,12 9 0 0 0,0 1 0 0 0,0-1 0 0 0,0 1 0 0 0,-10 0 0 0 0,-53 4 0 0 0,16 5-367 0 0,-76 20 0 0 0,17-2-348 0 0,99-24 395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29 180 112 0 0,'-4'-6'586'0'0,"0"1"0"0"0,1-1 0 0 0,0-1 0 0 0,0 1 0 0 0,0 0 0 0 0,1-1 0 0 0,0 0 0 0 0,-3-12 0 0 0,5 16-345 0 0,1 0 0 0 0,-1 0 0 0 0,0 0 1 0 0,1 1-1 0 0,-1-1 0 0 0,1 0 0 0 0,0 0 0 0 0,0 0 0 0 0,0 1 0 0 0,0-1 0 0 0,0 1 0 0 0,1-1 0 0 0,-1 1 0 0 0,1-1 0 0 0,0 1 1 0 0,-1 0-1 0 0,1-1 0 0 0,0 1 0 0 0,1 0 0 0 0,-1 1 0 0 0,0-1 0 0 0,0 0 0 0 0,1 1 0 0 0,-1-1 0 0 0,4-1 0 0 0,8-4 299 0 0,-1 0 1 0 0,1 1-1 0 0,0 1 0 0 0,1 0 0 0 0,-1 1 0 0 0,21-3 0 0 0,-8 3 369 0 0,0 2-1 0 0,52 1 1 0 0,-21 6 27 0 0,0 3 0 0 0,73 19 0 0 0,-86-15-332 0 0,-2 1 1 0 0,0 2 0 0 0,57 29 0 0 0,-70-28-146 0 0,0 2 1 0 0,-1 0-1 0 0,-2 2 1 0 0,50 46-1 0 0,-69-58-330 0 0,-1-1 1 0 0,0 1-1 0 0,-1 0 0 0 0,0 0 0 0 0,0 1 1 0 0,0 0-1 0 0,-2 0 0 0 0,1 1 0 0 0,4 11 1 0 0,-8-16-68 0 0,0 0 0 0 0,0-1 0 0 0,0 1 0 0 0,0 0 0 0 0,-1-1 0 0 0,0 1 1 0 0,0 0-1 0 0,0 0 0 0 0,0-1 0 0 0,-1 1 0 0 0,0 0 0 0 0,0-1 1 0 0,0 1-1 0 0,-1-1 0 0 0,0 1 0 0 0,1-1 0 0 0,-1 0 0 0 0,-1 1 1 0 0,1-1-1 0 0,-1 0 0 0 0,1-1 0 0 0,-8 8 0 0 0,1-2 9 0 0,0 0 0 0 0,-1 0 1 0 0,0-1-1 0 0,-1 0 0 0 0,0-1 0 0 0,0-1 0 0 0,-23 11 0 0 0,14-9 5 0 0,-1-1-1 0 0,0-1 1 0 0,0-1-1 0 0,-26 3 1 0 0,-5-4 39 0 0,0-1 0 0 0,0-3 0 0 0,-60-8-1 0 0,-211-50 236 0 0,247 42-323 0 0,39 5-716 0 0,35 10 277 0 0,2 1 381 0 0,0 0 0 0 0,0 0-1 0 0,0 0 1 0 0,0 0 0 0 0,1 0 0 0 0,-1 0 0 0 0,0 0 0 0 0,0 0 0 0 0,0 1 0 0 0,0-1 0 0 0,0 0 0 0 0,0 0 0 0 0,0 0 0 0 0,1 0 0 0 0,-1 0 0 0 0,0 0 0 0 0,0 0 0 0 0,0 0 0 0 0,0 0 0 0 0,0 0-1 0 0,0 0 1 0 0,0-1 0 0 0,1 1 0 0 0,-1 0 0 0 0,0 0 0 0 0,0 0 0 0 0,0 0 0 0 0,0 0 0 0 0,0 0 0 0 0,0 0 0 0 0,0 0 0 0 0,0 0 0 0 0,1 0 0 0 0,-1 0 0 0 0,0 0 0 0 0,0 0 0 0 0,0-1-1 0 0,0 1 1 0 0,0 0 0 0 0,0 0 0 0 0,0 0 0 0 0,0 0 0 0 0,0 0 0 0 0,0 0 0 0 0,0 0 0 0 0,0 0 0 0 0,0-1 0 0 0,0 1 0 0 0,0 0 0 0 0,0 0 0 0 0,0 0 0 0 0,0 0 0 0 0,0 0 0 0 0,0 0-1 0 0,0 0 1 0 0,0-1 0 0 0,0 1 0 0 0,0 0 0 0 0,0 0 0 0 0,0 0 0 0 0,0 0 0 0 0,0 0 0 0 0,0 0 0 0 0,0 0 0 0 0,0-1 0 0 0,0 1 0 0 0,131 8-5318 0 0,-20 0-634 0 0,-51-6 3296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26 612 0 0,'-14'-25'16104'0'0,"104"327"-4820"0"0,-61-213-9187 0 0,-25-76-2219 0 0,9 25 240 0 0,-12-36-791 0 0,0-1-1 0 0,-1 1 1 0 0,1-1 0 0 0,0 0 0 0 0,0 1 0 0 0,0-1 0 0 0,0 0 0 0 0,1 1 0 0 0,-1-1 0 0 0,0 0-1 0 0,2 1 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52 0 0,'-18'5'1811'0'0,"1"0"0"0"0,0 0 0 0 0,-1 2 0 0 0,-28 15 1 0 0,19-9-490 0 0,-206 86 5625 0 0,223-97-8121 0 0,25-13-6636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30 364 0 0,'2'-3'421'0'0,"1"1"0"0"0,-1-1 1 0 0,1 1-1 0 0,-1 0 0 0 0,1 0 0 0 0,0 0 1 0 0,0 0-1 0 0,0 0 0 0 0,0 1 0 0 0,0-1 1 0 0,0 1-1 0 0,0 0 0 0 0,0 0 0 0 0,0 0 0 0 0,1 0 1 0 0,-1 1-1 0 0,5-1 0 0 0,-3 1 86 0 0,1 0-1 0 0,-1 1 0 0 0,1-1 1 0 0,-1 1-1 0 0,1 1 1 0 0,-1-1-1 0 0,1 1 1 0 0,-1 0-1 0 0,9 4 1 0 0,-1 2 144 0 0,-1-1 0 0 0,0 2 0 0 0,0 0 1 0 0,0 0-1 0 0,-1 1 0 0 0,-1 1 1 0 0,11 11-1 0 0,-7-4-1 0 0,0 1 0 0 0,-2 0 0 0 0,14 26 0 0 0,-21-34-1018 0 0,-1-1 0 0 0,0 1 0 0 0,0 0 0 0 0,3 22 0 0 0,-5-26-236 0 0,0 6-720 0 0,-3-4-3577 0 0,0 1 2818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4 102 544 0 0,'-1'-3'402'0'0,"0"-1"0"0"0,0 1 0 0 0,1-1 0 0 0,-1 1 0 0 0,1-1 0 0 0,0 1 0 0 0,0-1 0 0 0,1 1 0 0 0,-1-1 0 0 0,1 1 0 0 0,1-6 0 0 0,-1 6-112 0 0,1 1 0 0 0,-1-1-1 0 0,0 1 1 0 0,1 0 0 0 0,0 0 0 0 0,-1 0 0 0 0,1 0 0 0 0,0 0 0 0 0,0 0 0 0 0,0 1-1 0 0,0-1 1 0 0,1 0 0 0 0,-1 1 0 0 0,0 0 0 0 0,1-1 0 0 0,2 0 0 0 0,8-3 351 0 0,0 1 0 0 0,0 0 1 0 0,1 1-1 0 0,-1 1 0 0 0,0 0 1 0 0,1 1-1 0 0,26 0 0 0 0,3 4 617 0 0,51 9 0 0 0,67 28 609 0 0,-145-35-1718 0 0,34 10 777 0 0,0 3 0 0 0,83 42 0 0 0,-105-45-474 0 0,-1 2-1 0 0,-1 1 1 0 0,0 1 0 0 0,-1 1-1 0 0,37 39 1 0 0,-53-49-269 0 0,0 0 0 0 0,-1 1 0 0 0,0 1 0 0 0,0-1 0 0 0,-2 1 0 0 0,8 16 0 0 0,-12-23-100 0 0,0-1-1 0 0,-1 1 1 0 0,1 0 0 0 0,-1 0 0 0 0,0 0-1 0 0,0 0 1 0 0,-1 0 0 0 0,0 0 0 0 0,1 0-1 0 0,-2 0 1 0 0,1 0 0 0 0,-1 0 0 0 0,1 0-1 0 0,-1 0 1 0 0,-1 0 0 0 0,1-1 0 0 0,-1 1-1 0 0,0 0 1 0 0,0-1 0 0 0,-4 8 0 0 0,-4 1 43 0 0,0-1 0 0 0,0-1 0 0 0,-2 0 1 0 0,1 0-1 0 0,-1-1 0 0 0,-1 0 1 0 0,0-1-1 0 0,0-1 0 0 0,-1 0 1 0 0,0-1-1 0 0,0 0 0 0 0,-19 5 0 0 0,-20 6 213 0 0,0-4 0 0 0,-64 11 1 0 0,-112 6 569 0 0,182-28-812 0 0,0-2 1 0 0,-89-9-1 0 0,129 7-408 0 0,1 0 1 0 0,-1 0-1 0 0,1-1 1 0 0,-1 0-1 0 0,1 0 1 0 0,0 0-1 0 0,-8-5 1 0 0,13 6 197 0 0,1 1 0 0 0,0 0 0 0 0,0 0 0 0 0,-1 0 0 0 0,1-1 0 0 0,0 1 0 0 0,0 0 1 0 0,0 0-1 0 0,-1-1 0 0 0,1 1 0 0 0,0 0 0 0 0,0 0 0 0 0,0-1 0 0 0,0 1 0 0 0,0 0 0 0 0,0 0 0 0 0,0-1 1 0 0,-1 1-1 0 0,1 0 0 0 0,0-1 0 0 0,0 1 0 0 0,0 0 0 0 0,0-1 0 0 0,0 1 0 0 0,0 0 0 0 0,1 0 1 0 0,-1-1-1 0 0,0 1 0 0 0,0 0 0 0 0,0-1 0 0 0,0 1 0 0 0,0 0 0 0 0,0 0 0 0 0,0-1 0 0 0,1 1 0 0 0,-1 0 1 0 0,0 0-1 0 0,0-1 0 0 0,0 1 0 0 0,1 0 0 0 0,-1 0 0 0 0,0-1 0 0 0,0 1 0 0 0,0 0 0 0 0,1 0 0 0 0,-1 0 1 0 0,0 0-1 0 0,1-1 0 0 0,-1 1 0 0 0,16-8-4123 0 0,-15 7 4349 0 0,23-9-3460 0 0,3 0 482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0 148 496 0 0,'3'-7'445'0'0,"0"0"1"0"0,1 0-1 0 0,0 0 0 0 0,0 1 1 0 0,0-1-1 0 0,1 1 0 0 0,0 0 1 0 0,0 0-1 0 0,1 1 0 0 0,0 0 0 0 0,-1 0 1 0 0,2 0-1 0 0,-1 0 0 0 0,1 1 1 0 0,-1 0-1 0 0,1 0 0 0 0,13-4 1 0 0,4-1 720 0 0,1 1 0 0 0,-1 1 0 0 0,52-7 1 0 0,-53 11-202 0 0,0 1 0 0 0,0 1 0 0 0,26 2 0 0 0,-41 0-653 0 0,1 0 0 0 0,-1 0 0 0 0,1 1 0 0 0,-1 0-1 0 0,0 0 1 0 0,1 1 0 0 0,-1 0 0 0 0,0 0 0 0 0,-1 1 0 0 0,1 0-1 0 0,9 7 1 0 0,-15-9-223 0 0,0-1 0 0 0,0 1 0 0 0,-1 0 0 0 0,1 0 0 0 0,-1 0 0 0 0,0 0 0 0 0,1 0 1 0 0,-1 0-1 0 0,0 0 0 0 0,0 0 0 0 0,0 0 0 0 0,-1 1 0 0 0,1-1 0 0 0,0 0 0 0 0,-1 1 0 0 0,1-1 0 0 0,-1 0 0 0 0,0 1 0 0 0,0-1 0 0 0,0 1 0 0 0,0-1 0 0 0,0 0 0 0 0,-1 1 0 0 0,1-1 0 0 0,-1 0 0 0 0,0 1 0 0 0,1-1 0 0 0,-1 0 0 0 0,0 1 0 0 0,0-1 0 0 0,-2 2 0 0 0,-4 9 150 0 0,0-1 1 0 0,-1-1-1 0 0,0 0 0 0 0,-11 11 0 0 0,15-16-139 0 0,-23 22 602 0 0,-38 32 0 0 0,42-40-209 0 0,1 0-1 0 0,1 1 1 0 0,-30 39 0 0 0,50-58-441 0 0,-1 0 0 0 0,1 0 1 0 0,0 0-1 0 0,0 0 0 0 0,0 0 1 0 0,0 0-1 0 0,0 1 0 0 0,0-1 0 0 0,0 0 1 0 0,1 0-1 0 0,-1 1 0 0 0,1-1 1 0 0,0 1-1 0 0,0-1 0 0 0,0 0 1 0 0,0 1-1 0 0,0-1 0 0 0,0 0 1 0 0,0 1-1 0 0,1-1 0 0 0,1 4 1 0 0,-1-3-7 0 0,1 0 0 0 0,0 0 1 0 0,0 0-1 0 0,0-1 0 0 0,0 1 1 0 0,0-1-1 0 0,1 0 1 0 0,-1 1-1 0 0,1-1 0 0 0,-1 0 1 0 0,1 0-1 0 0,0-1 0 0 0,0 1 1 0 0,0 0-1 0 0,3 0 0 0 0,13 6 50 0 0,0-2 0 0 0,1 0 0 0 0,0-2-1 0 0,-1 0 1 0 0,1-1 0 0 0,30 1 0 0 0,124-8-1860 0 0,-155 3 1183 0 0,7 1-733 0 0,-5 0-1964 0 0,-4-2-4073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89 624 0 0,'0'-2'437'0'0,"0"0"-1"0"0,-1-1 1 0 0,1 1 0 0 0,0 0-1 0 0,-1 0 1 0 0,0 0-1 0 0,1-1 1 0 0,-1 1 0 0 0,0 0-1 0 0,0 0 1 0 0,0 0 0 0 0,-1 0-1 0 0,1 0 1 0 0,0 1 0 0 0,-1-1-1 0 0,-1-2 1 0 0,-1 1 175 0 0,0-1 0 0 0,0 1 1 0 0,-1 0-1 0 0,1 0 0 0 0,-1 0 0 0 0,-8-3 1 0 0,-2 0 538 0 0,0 1 1 0 0,0 1 0 0 0,-29-4 0 0 0,23 6-568 0 0,1 1 1 0 0,0 0 0 0 0,0 2 0 0 0,-1 0 0 0 0,1 2-1 0 0,0 0 1 0 0,0 1 0 0 0,1 1 0 0 0,-1 1 0 0 0,-19 9-1 0 0,18-6-215 0 0,1 1 0 0 0,0 0-1 0 0,1 2 1 0 0,1 0-1 0 0,-1 1 1 0 0,2 1 0 0 0,0 0-1 0 0,-29 34 1 0 0,36-37-122 0 0,2 0 0 0 0,0 1 0 0 0,0 0 0 0 0,1 0 0 0 0,1 0 0 0 0,-10 25 0 0 0,14-30-132 0 0,0 0-1 0 0,1 1 1 0 0,-1-1-1 0 0,1 1 1 0 0,1-1-1 0 0,-1 1 1 0 0,1-1-1 0 0,1 1 1 0 0,0-1-1 0 0,0 0 1 0 0,0 1-1 0 0,1-1 1 0 0,0 0-1 0 0,5 14 1 0 0,-2-11-30 0 0,0 1 0 0 0,1-1 1 0 0,0 0-1 0 0,1 0 0 0 0,0-1 1 0 0,0 0-1 0 0,1 0 0 0 0,0-1 0 0 0,1 0 1 0 0,16 12-1 0 0,-12-12 3 0 0,-1-1-1 0 0,2 0 1 0 0,-1 0 0 0 0,1-1-1 0 0,-1-1 1 0 0,2-1 0 0 0,26 6-1 0 0,-18-7-59 0 0,0-1 0 0 0,1 0-1 0 0,0-2 1 0 0,-1-1 0 0 0,1-1-1 0 0,-1-1 1 0 0,0-1 0 0 0,1-1 0 0 0,-2-1-1 0 0,41-15 1 0 0,-55 17-35 0 0,1 0 0 0 0,-1 0-1 0 0,0 0 1 0 0,0-1 0 0 0,-1-1 0 0 0,1 1-1 0 0,-1-1 1 0 0,0 0 0 0 0,-1-1 0 0 0,0 0 0 0 0,0 0-1 0 0,7-9 1 0 0,-10 10 0 0 0,0-1-1 0 0,0 1 1 0 0,0 0-1 0 0,-1-1 1 0 0,0 0-1 0 0,0 1 1 0 0,0-1-1 0 0,-1 0 1 0 0,0 0-1 0 0,-1 0 1 0 0,1 0-1 0 0,-1 0 1 0 0,-1 0-1 0 0,1 0 1 0 0,-1 0-1 0 0,-3-10 1 0 0,0 3-11 0 0,0 1 1 0 0,-1 0-1 0 0,-1 0 1 0 0,0 0 0 0 0,0 1-1 0 0,-2 0 1 0 0,1 0-1 0 0,-1 1 1 0 0,-1 0 0 0 0,0 0-1 0 0,-1 1 1 0 0,0 0 0 0 0,-14-10-1 0 0,8 8-202 0 0,0 1 0 0 0,-1 1-1 0 0,0 0 1 0 0,-1 1 0 0 0,0 1-1 0 0,0 0 1 0 0,-1 1 0 0 0,-34-7-1 0 0,47 13-88 0 0,-1 0 1 0 0,0 0-1 0 0,1 1 0 0 0,-1 0 0 0 0,0 0 0 0 0,1 1 0 0 0,-9 1 0 0 0,-12 8-3029 0 0,25-9 2352 0 0,0 1-1 0 0,-1 0 1 0 0,1 0 0 0 0,0 0 0 0 0,0 0 0 0 0,0 0-1 0 0,0 0 1 0 0,-1 3 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35 314 736 0 0,'2'0'364'0'0,"-1"-1"1"0"0,0 1-1 0 0,0 0 0 0 0,1 0 0 0 0,-1 0 1 0 0,0 0-1 0 0,1 0 0 0 0,-1 0 0 0 0,0 0 1 0 0,1 0-1 0 0,-1 0 0 0 0,0 0 0 0 0,1 1 1 0 0,-1-1-1 0 0,0 1 0 0 0,0-1 0 0 0,0 1 1 0 0,1-1-1 0 0,-1 1 0 0 0,0 0 0 0 0,0-1 1 0 0,0 1-1 0 0,0 0 0 0 0,0 0 0 0 0,1 1 1 0 0,-1 0 84 0 0,0 0 0 0 0,0 0 0 0 0,0 1 0 0 0,0-1-1 0 0,0 0 1 0 0,-1 0 0 0 0,1 1 0 0 0,-1-1 0 0 0,0 1 0 0 0,1-1 0 0 0,-1 0 0 0 0,-1 5 0 0 0,0 6 666 0 0,-1 0 0 0 0,0 0 0 0 0,-1-1 0 0 0,-6 14 0 0 0,8-21-779 0 0,-2 4 353 0 0,1-1 0 0 0,-1 1 0 0 0,-1-1 0 0 0,1 0 0 0 0,-2 0 0 0 0,1 0 0 0 0,-1-1 1 0 0,0 1-1 0 0,-8 8 876 0 0,13-17-1550 0 0,0 1 0 0 0,0-1 0 0 0,0 1 1 0 0,0-1-1 0 0,0 1 0 0 0,-1-1 0 0 0,1 1 0 0 0,0-1 0 0 0,0 0 0 0 0,0 1 0 0 0,0-1 0 0 0,-1 1 0 0 0,1 0 0 0 0,0-1 0 0 0,-1 1 0 0 0,1-1 0 0 0,0 1 0 0 0,-1-1 0 0 0,0 0 0 0 0,1 1-9 0 0,0 0 0 0 0,-1-1 0 0 0,1 1 0 0 0,0-1 0 0 0,-1 1 0 0 0,1-1 0 0 0,0 1 0 0 0,-1-1 0 0 0,1 1 0 0 0,0-1 0 0 0,0 1 0 0 0,-1-1 0 0 0,1 1 0 0 0,0-1 0 0 0,0 1 0 0 0,0-1 0 0 0,0 0 0 0 0,0 1 0 0 0,0-1 0 0 0,0 1 0 0 0,0-1 0 0 0,0 1 0 0 0,0-1 0 0 0,0 1-1 0 0,0-1 1 0 0,1 0 0 0 0,-1 0 0 0 0,1-2 12 0 0,1-1 0 0 0,-1 1 0 0 0,1 0 0 0 0,-1 0 0 0 0,1 0 0 0 0,0 0 0 0 0,0 0 0 0 0,1 0 0 0 0,-1 1 0 0 0,1-1 0 0 0,-1 1 0 0 0,1-1 0 0 0,0 1 0 0 0,0 0 0 0 0,0 0 0 0 0,5-2 0 0 0,-2 1-2 0 0,0 1 0 0 0,0 0-1 0 0,0 1 1 0 0,0 0 0 0 0,0 0-1 0 0,1 0 1 0 0,-1 0 0 0 0,11 1-1 0 0,6 2 20 0 0,0 2-1 0 0,0 0 0 0 0,0 1 1 0 0,21 8-1 0 0,127 49 210 0 0,12 3 4 0 0,-146-55-201 0 0,0-1 1 0 0,1-1-1 0 0,40 2 0 0 0,-66-9-81 0 0,0-1 0 0 0,1 0-1 0 0,-1-1 1 0 0,0 0 0 0 0,0-1 0 0 0,0 0 0 0 0,-1-1 0 0 0,13-5 0 0 0,-19 7 19 0 0,-1-1-1 0 0,0 0 1 0 0,1 0 0 0 0,-1-1 0 0 0,0 1-1 0 0,0-1 1 0 0,-1 0 0 0 0,1 0 0 0 0,-1 0-1 0 0,1 0 1 0 0,-1 0 0 0 0,0-1 0 0 0,0 0-1 0 0,0 0 1 0 0,-1 0 0 0 0,1 0 0 0 0,-1 0 0 0 0,0 0-1 0 0,0 0 1 0 0,-1-1 0 0 0,1 1 0 0 0,-1-1-1 0 0,1-6 1 0 0,0-11-15 0 0,-1-1 0 0 0,-1 1 0 0 0,-1 0 0 0 0,-1 0 1 0 0,-1 0-1 0 0,-8-29 0 0 0,0 11-19 0 0,-2 1 0 0 0,-27-58 0 0 0,32 80-18 0 0,-1-1 0 0 0,-1 2 0 0 0,0-1 0 0 0,-1 1 0 0 0,-1 1 0 0 0,-1 0 0 0 0,0 1 0 0 0,-20-18 0 0 0,32 31 20 0 0,-1 0-61 0 0,1 0 1 0 0,0 0 0 0 0,0 0 0 0 0,-1 0 0 0 0,1 0-1 0 0,0 1 1 0 0,-1-1 0 0 0,1 0 0 0 0,-1 1 0 0 0,1-1-1 0 0,-1 1 1 0 0,-1-1 0 0 0,2 1-640 0 0,1 3-864 0 0,-1-1 1390 0 0,1-1 0 0 0,0 1 0 0 0,0-1 0 0 0,0 1 1 0 0,0-1-1 0 0,0 1 0 0 0,0-1 0 0 0,1 1 0 0 0,-1-1 0 0 0,1 1 1 0 0,-1-1-1 0 0,1 1 0 0 0,-1-1 0 0 0,1 0 0 0 0,0 1 0 0 0,-1-1 1 0 0,1 0-1 0 0,0 0 0 0 0,0 1 0 0 0,1 0 0 0 0,30 28-5036 0 0,1-4 2487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0 328 0 0,'-5'17'1244'0'0,"0"-1"460"0"0,-7 4 184 0 0,-5-1 37 0 0,-11 14-49 0 0,-1-4-100 0 0,-3-2-136 0 0,1-3-140 0 0,5-3-140 0 0,4-4-179 0 0,1-1-209 0 0,1-1-264 0 0,1 1-332 0 0,-1-3-492 0 0,1 0-484 0 0,2 0-2361 0 0,0-4 493 0 0,1-1 408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47 580 0 0,'-2'-18'2020'0'0,"2"-11"9433"0"0,2 33-10328 0 0,9 31 731 0 0,-1-1 0 0 0,7 53 0 0 0,-2-12-654 0 0,-13-66-1305 0 0,2 11 92 0 0,14 37 0 0 0,-16-51-554 0 0,1-1-1 0 0,0 1 0 0 0,0-1 0 0 0,5 7 0 0 0,-6-10-103 0 0,0 0-1 0 0,0 0 1 0 0,-1 0-1 0 0,2 0 1 0 0,-1 0-1 0 0,0 0 0 0 0,0-1 1 0 0,1 1-1 0 0,-1-1 1 0 0,5 2-1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1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54 524 0 0,'-5'-1'13789'0'0,"49"-6"-10322"0"0,30-6 959 0 0,-29-2-5318 0 0,-37 5-6983 0 0,-7 9 7920 0 0,1-6-2356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45 271 424 0 0,'-28'-171'11396'0'0,"18"116"-5658"0"0,7 34-3178 0 0,-1-3 5308 0 0,46 94-10352 0 0,-31-55 732 0 0,1 0 1 0 0,0 0 0 0 0,1-2 0 0 0,27 24 0 0 0,-1-8-1122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59 174 8 0 0,'-9'-9'823'0'0,"0"-1"0"0"0,1 0 0 0 0,0 0-1 0 0,0 0 1 0 0,-7-15 0 0 0,15 24-676 0 0,-1 0-1 0 0,1-1 1 0 0,0 1 0 0 0,0 0-1 0 0,0 0 1 0 0,0-1 0 0 0,-1 1-1 0 0,2 0 1 0 0,-1 0 0 0 0,0-1-1 0 0,0 1 1 0 0,0 0 0 0 0,0 0-1 0 0,1 0 1 0 0,-1-1 0 0 0,1 1-1 0 0,0-2 1 0 0,0 0 251 0 0,0 1-230 0 0,0 0 0 0 0,0 0 1 0 0,0 1-1 0 0,0-1 0 0 0,0 0 0 0 0,1 0 1 0 0,-1 1-1 0 0,0-1 0 0 0,1 1 1 0 0,0-1-1 0 0,-1 1 0 0 0,1 0 0 0 0,-1-1 1 0 0,1 1-1 0 0,3-1 0 0 0,30-12 1048 0 0,-26 11-874 0 0,18-4 447 0 0,1 0 0 0 0,-1 1 0 0 0,1 2-1 0 0,53-1 1 0 0,-22 5 81 0 0,73 11 0 0 0,-21 5 279 0 0,136 36 0 0 0,-182-34-605 0 0,0 4 1 0 0,-2 2-1 0 0,80 43 1 0 0,-123-57-251 0 0,-2 1 1 0 0,1 1 0 0 0,32 29 0 0 0,-45-35-192 0 0,0-1 1 0 0,-1 2-1 0 0,0-1 1 0 0,0 1 0 0 0,0-1-1 0 0,-1 1 1 0 0,1 1-1 0 0,-2-1 1 0 0,1 0-1 0 0,-1 1 1 0 0,0 0 0 0 0,-1 0-1 0 0,3 12 1 0 0,-5-14-19 0 0,0 1 1 0 0,0-1 0 0 0,0 1 0 0 0,-1-1 0 0 0,0 1 0 0 0,0-1-1 0 0,-1 0 1 0 0,0 0 0 0 0,0 1 0 0 0,0-1 0 0 0,-1 0-1 0 0,-4 8 1 0 0,-1 0 105 0 0,-1 0 1 0 0,-1-1-1 0 0,-19 22 0 0 0,11-18-11 0 0,-1 0 1 0 0,0-1 0 0 0,-1-1-1 0 0,-1-1 1 0 0,-1-1-1 0 0,0 0 1 0 0,0-2 0 0 0,-31 11-1 0 0,-2-3 136 0 0,0-3 0 0 0,-87 15 0 0 0,-21-10-25 0 0,137-19-589 0 0,0-2 1 0 0,0-1-1 0 0,0 0 0 0 0,-35-8 0 0 0,58 8-36 0 0,0 1 0 0 0,0-1-1 0 0,0 0 1 0 0,0 0 0 0 0,1 0 0 0 0,-1 0-1 0 0,0 0 1 0 0,0-1 0 0 0,1 1-1 0 0,-1-1 1 0 0,1 0 0 0 0,-3-2 0 0 0,16-7-3243 0 0,-6 8 2698 0 0,-1 1 1 0 0,1 0-1 0 0,-1 1 0 0 0,1-1 0 0 0,4 0 0 0 0,-2 0 198 0 0,22-4-1787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6 211 604 0 0,'-2'-9'749'0'0,"1"0"0"0"0,0 1 0 0 0,0-1-1 0 0,1 0 1 0 0,0 0 0 0 0,1 1 0 0 0,0-1 0 0 0,2-12 0 0 0,-1 17-401 0 0,-1-1 1 0 0,1 0 0 0 0,0 1-1 0 0,0 0 1 0 0,1-1-1 0 0,-1 1 1 0 0,1 0 0 0 0,0 0-1 0 0,0 0 1 0 0,0 0 0 0 0,1 1-1 0 0,-1 0 1 0 0,1-1 0 0 0,0 1-1 0 0,0 0 1 0 0,0 1 0 0 0,5-3-1 0 0,9-4 214 0 0,0 1-1 0 0,0 1 1 0 0,1 1-1 0 0,-1 1 0 0 0,2 0 1 0 0,-1 1-1 0 0,0 2 1 0 0,1 0-1 0 0,-1 0 0 0 0,1 2 1 0 0,-1 1-1 0 0,23 3 1 0 0,-18-1-134 0 0,0 2 1 0 0,0 0 0 0 0,-1 2 0 0 0,1 0-1 0 0,-1 2 1 0 0,-1 1 0 0 0,0 0 0 0 0,0 2-1 0 0,26 18 1 0 0,-42-25-266 0 0,0-1-1 0 0,0 1 1 0 0,0 0 0 0 0,-1 1-1 0 0,0-1 1 0 0,0 1-1 0 0,0 0 1 0 0,-1 1 0 0 0,5 8-1 0 0,-7-13-108 0 0,-1 1 0 0 0,0-1-1 0 0,-1 1 1 0 0,1 0 0 0 0,0-1-1 0 0,-1 1 1 0 0,1 0 0 0 0,-1-1-1 0 0,0 1 1 0 0,0 0 0 0 0,0 0-1 0 0,0-1 1 0 0,0 1 0 0 0,-1 0 0 0 0,1-1-1 0 0,-1 1 1 0 0,0 0 0 0 0,0-1-1 0 0,0 1 1 0 0,0-1 0 0 0,0 0-1 0 0,0 1 1 0 0,-1-1 0 0 0,1 0-1 0 0,-1 1 1 0 0,0-1 0 0 0,0 0-1 0 0,-3 3 1 0 0,-4 2 6 0 0,1 1 0 0 0,-2-2 0 0 0,1 1 0 0 0,-1-2-1 0 0,0 1 1 0 0,0-1 0 0 0,-11 4 0 0 0,-80 22-43 0 0,59-20-96 0 0,7-1-481 0 0,34-10 397 0 0,5 1-110 0 0,133 31-165 0 0,-88-23 433 0 0,57 18 1 0 0,91 47 262 0 0,-161-58-153 0 0,-1 2 0 0 0,0 1 0 0 0,40 31-1 0 0,-64-42-38 0 0,-1 0 0 0 0,14 15 0 0 0,-23-21-46 0 0,1 0 0 0 0,0 0 0 0 0,0 0 0 0 0,0 0 0 0 0,-1 0 0 0 0,0 1 0 0 0,1-1 0 0 0,-1 0 0 0 0,0 1 1 0 0,0 0-1 0 0,0-1 0 0 0,0 1 0 0 0,-1-1 0 0 0,1 1 0 0 0,-1 0 0 0 0,1 0 0 0 0,-1-1 0 0 0,0 5 0 0 0,-1-5-10 0 0,0 0 0 0 0,1 0 0 0 0,-1 0 0 0 0,0-1 1 0 0,0 1-1 0 0,0 0 0 0 0,0-1 0 0 0,0 1 0 0 0,-1 0 0 0 0,1-1 0 0 0,0 0 0 0 0,-1 1 1 0 0,1-1-1 0 0,-1 0 0 0 0,0 0 0 0 0,1 0 0 0 0,-1 0 0 0 0,0 0 0 0 0,1 0 1 0 0,-3 1-1 0 0,-39 11 187 0 0,39-12-193 0 0,-15 3-49 0 0,-8 0-159 0 0,-15 0-282 0 0,15-3 139 0 0,9 0 155 0 0,7-1 85 0 0,-29 1-977 0 0,-8 1-1285 0 0,19-5-5690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817 388 432 0 0,'2'-3'429'0'0,"0"0"0"0"0,0-1 0 0 0,0 1 0 0 0,0-1 0 0 0,-1 0 1 0 0,1 0-1 0 0,-1 0 0 0 0,0 1 0 0 0,0-1 0 0 0,0 0 0 0 0,-1 0 0 0 0,1-1 0 0 0,-1 1 0 0 0,0 0 0 0 0,0 0 0 0 0,-1 0 0 0 0,1 0 1 0 0,-1 0-1 0 0,0 0 0 0 0,0 0 0 0 0,0 0 0 0 0,0 1 0 0 0,-4-8 0 0 0,-1-1 26 0 0,0 0-1 0 0,-1 1 1 0 0,0 0-1 0 0,0 0 1 0 0,-1 0-1 0 0,-11-10 1 0 0,5 7-97 0 0,-1 1-1 0 0,0 1 1 0 0,0 0-1 0 0,-1 1 1 0 0,-1 1 0 0 0,0 0-1 0 0,0 1 1 0 0,-1 1-1 0 0,0 1 1 0 0,0 0 0 0 0,-23-4-1 0 0,18 6-70 0 0,-1 1 0 0 0,0 2 0 0 0,0 0 0 0 0,0 1 0 0 0,0 2 0 0 0,0 0-1 0 0,0 1 1 0 0,-41 10 0 0 0,46-6-59 0 0,1 0 0 0 0,0 0 0 0 0,0 2 0 0 0,0 0 0 0 0,1 1 0 0 0,0 1 0 0 0,1 0 0 0 0,0 2 0 0 0,1 0 0 0 0,0 0 0 0 0,-17 20 0 0 0,24-23-48 0 0,1 0 0 0 0,0 0 0 0 0,0 1 0 0 0,1 0 0 0 0,0 0 0 0 0,1 1 0 0 0,0 0 0 0 0,-5 19-1 0 0,8-22-52 0 0,0 2-1 0 0,1-1 0 0 0,0 0 0 0 0,0 0 0 0 0,1 0 1 0 0,0 0-1 0 0,1 1 0 0 0,0-1 0 0 0,0 0 0 0 0,1 0 1 0 0,0 0-1 0 0,4 9 0 0 0,0-3 28 0 0,1-1 0 0 0,0 0 0 0 0,1 0 0 0 0,0-1 0 0 0,1 0 0 0 0,18 20 0 0 0,-7-12 32 0 0,1-1 1 0 0,34 25 0 0 0,-33-29-145 0 0,1-2 0 0 0,1 0 1 0 0,0-2-1 0 0,0-1 1 0 0,1-1-1 0 0,0-1 1 0 0,1-1-1 0 0,0-1 0 0 0,1-1 1 0 0,-1-2-1 0 0,1 0 1 0 0,0-2-1 0 0,0-1 0 0 0,0-1 1 0 0,0-2-1 0 0,-1 0 1 0 0,1-2-1 0 0,0-1 1 0 0,-1-1-1 0 0,46-17 0 0 0,-63 20-80 0 0,-1-1-1 0 0,0 0 0 0 0,0 0 0 0 0,0-1 0 0 0,0 0 1 0 0,-1-1-1 0 0,0 1 0 0 0,0-2 0 0 0,0 1 1 0 0,10-13-1 0 0,-14 14 11 0 0,0 0 1 0 0,1 0-1 0 0,-2-1 1 0 0,1 0-1 0 0,-1 1 1 0 0,1-1-1 0 0,-2 0 1 0 0,1 0-1 0 0,-1 0 1 0 0,0-1-1 0 0,0 1 1 0 0,0 0-1 0 0,-1 0 1 0 0,0 0-1 0 0,0-1 1 0 0,-1 1-1 0 0,-1-6 1 0 0,-1-2-6 0 0,-1 0 0 0 0,0 0-1 0 0,-2 0 1 0 0,1 1 0 0 0,-2 0 0 0 0,1 0 0 0 0,-11-14 0 0 0,-5-4-86 0 0,-40-43 1 0 0,31 41-257 0 0,-1 2 0 0 0,-2 2 0 0 0,-1 0 1 0 0,-2 3-1 0 0,0 1 0 0 0,-1 2 0 0 0,-2 1 0 0 0,0 2 1 0 0,-1 2-1 0 0,-1 2 0 0 0,-1 1 0 0 0,-48-9 0 0 0,84 23 49 0 0,-1-1-1 0 0,1 2 1 0 0,-1-1-1 0 0,0 1 0 0 0,-11 1 1 0 0,17-1 34 0 0,0 0 1 0 0,0 0 0 0 0,0 1-1 0 0,1-1 1 0 0,-1 1 0 0 0,0 0-1 0 0,0-1 1 0 0,0 1 0 0 0,1 0-1 0 0,-1 0 1 0 0,0 0 0 0 0,1 0-1 0 0,-1 0 1 0 0,1 0 0 0 0,-1 1-1 0 0,1-1 1 0 0,0 0 0 0 0,-1 1-1 0 0,1-1 1 0 0,0 1 0 0 0,0 0 0 0 0,0-1-1 0 0,0 1 1 0 0,0 0 0 0 0,1 0-1 0 0,-1-1 1 0 0,0 3 0 0 0,0 10-1921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15 732 0 0,'1'-1'228'0'0,"-1"0"1"0"0,1 0-1 0 0,0 0 1 0 0,-1 0-1 0 0,1 0 0 0 0,0 0 1 0 0,0 1-1 0 0,-1-1 0 0 0,1 0 1 0 0,0 1-1 0 0,0-1 1 0 0,0 0-1 0 0,0 1 0 0 0,0-1 1 0 0,0 1-1 0 0,0-1 1 0 0,0 1-1 0 0,0 0 0 0 0,0-1 1 0 0,0 1-1 0 0,0 0 0 0 0,1 0 1 0 0,-1 0-1 0 0,2 0 1 0 0,-1 0 84 0 0,1 1 1 0 0,-1-1-1 0 0,1 1 1 0 0,-1 0-1 0 0,1 0 1 0 0,-1 0-1 0 0,0 0 1 0 0,1 1-1 0 0,-1-1 1 0 0,3 3-1 0 0,5 4 532 0 0,0 1-1 0 0,0 1 1 0 0,9 12-1 0 0,-16-19-613 0 0,62 79 4486 0 0,98 159 0 0 0,-118-172-3469 0 0,18 33 477 0 0,-33-51-2014 0 0,-8-22-4485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89 131 104 0 0,'-32'-14'1909'0'0,"5"2"1192"0"0,-2-9 12575 0 0,309-3-9221 0 0,-104 13-5017 0 0,-5-2-359 0 0,128-14 28 0 0,-281 24-1269 0 0,-11 1-467 0 0,0 1 1 0 0,0 0-1 0 0,1 0 0 0 0,-1 1 1 0 0,10 0-1 0 0,-11 3-1992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0 244 0 0,'-7'3'367'0'0,"-37"12"2647"0"0,36-13-1379 0 0,1 2 0 0 0,-1-1 0 0 0,-12 13 6384 0 0,24-11-6383 0 0,7 4-1279 0 0,-4-6 56 0 0,1 0-1 0 0,-1 0 0 0 0,0 0 1 0 0,1-1-1 0 0,-1 0 0 0 0,1-1 1 0 0,0 0-1 0 0,-1 0 0 0 0,11 0 1 0 0,5 1 294 0 0,399 24 4552 0 0,4-22-7249 0 0,-340-5-1107 0 0,3-2-3847 0 0,-37 2 4096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17 764 0 0,'0'-1'334'0'0,"0"0"-1"0"0,0 0 1 0 0,-1 0-1 0 0,1 0 1 0 0,0 0-1 0 0,-1 0 1 0 0,1 0-1 0 0,-1 0 1 0 0,1 0-1 0 0,-1 1 1 0 0,0-1-1 0 0,1 0 1 0 0,-1 0 0 0 0,0 0-1 0 0,1 1 1 0 0,-3-2-1 0 0,3 2-83 0 0,0 0 0 0 0,-1 0 0 0 0,1 1-1 0 0,0-1 1 0 0,-1 0 0 0 0,1 0 0 0 0,0 1 0 0 0,-1-1-1 0 0,1 0 1 0 0,0 0 0 0 0,-1 1 0 0 0,1-1 0 0 0,0 0 0 0 0,0 1-1 0 0,-1-1 1 0 0,1 0 0 0 0,0 1 0 0 0,0-1 0 0 0,0 1-1 0 0,0-1 1 0 0,-1 0 0 0 0,1 1 0 0 0,0-1 0 0 0,0 1 0 0 0,0-1-1 0 0,0 1 1 0 0,-3 20 4652 0 0,2-2-4855 0 0,2 32 2327 0 0,2 0 0 0 0,15 79 0 0 0,29 48 681 0 0,-42-161-2759 0 0,1 2-51 0 0,-4-10-126 0 0,0 0 1 0 0,1 0-1 0 0,6 12 0 0 0,-8-19-321 0 0,0 0 0 0 0,1 1 0 0 0,-1-1-1 0 0,1 0 1 0 0,0 0 0 0 0,0 0 0 0 0,0 0 0 0 0,0 0-1 0 0,0-1 1 0 0,0 1 0 0 0,0 0 0 0 0,0-1-1 0 0,1 0 1 0 0,-1 1 0 0 0,5 1 0 0 0,-6-3 2 0 0,-1 0 1 0 0,1 0-1 0 0,0 0 0 0 0,0 0 1 0 0,-1 0-1 0 0,1 0 1 0 0,0 0-1 0 0,0-1 1 0 0,-1 1-1 0 0,1 0 0 0 0,0 0 1 0 0,-1-1-1 0 0,1 1 1 0 0,0 0-1 0 0,-1-1 1 0 0,1 1-1 0 0,0 0 0 0 0,-1-1 1 0 0,1 1-1 0 0,-1-1 1 0 0,1 1-1 0 0,-1-1 1 0 0,1 1-1 0 0,-1-1 0 0 0,1-1 1 0 0,1-7-6166 0 0,-3-4 3872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117 143 384 0 0,'-48'-19'2824'0'0,"14"5"1172"0"0,0-1 9869 0 0,40 16-13375 0 0,-1-1 0 0 0,1 1-1 0 0,0 0 1 0 0,7 3-1 0 0,24 4 1013 0 0,111 1 1189 0 0,182-15 0 0 0,-240-2-1978 0 0,127-30-1 0 0,-169 28-638 0 0,-1-2 0 0 0,48-20 0 0 0,-83 25-205 0 0,-1 1-2850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0 744 0 0,'-23'21'5437'0'0,"22"-20"-4816"0"0,1 0 0 0 0,-1 0 0 0 0,0 0-1 0 0,1 0 1 0 0,-1 0 0 0 0,1 0 0 0 0,-1 1 0 0 0,1-1-1 0 0,0 0 1 0 0,-1 0 0 0 0,1 0 0 0 0,0 3-1 0 0,1-3-335 0 0,0 1 1 0 0,0-1-1 0 0,0 0 0 0 0,0 0 0 0 0,0 1 0 0 0,0-1 0 0 0,0 0 0 0 0,1 0 0 0 0,-1 0 0 0 0,0-1 0 0 0,1 1 1 0 0,-1 0-1 0 0,1 0 0 0 0,-1-1 0 0 0,1 1 0 0 0,-1-1 0 0 0,3 1 0 0 0,23 6 1435 0 0,0-1 0 0 0,0-2 0 0 0,29 1-1 0 0,85-2 1650 0 0,-118-3-2653 0 0,47-3 1346 0 0,-64 2-2208 0 0,0 0-1 0 0,0 0 1 0 0,0 0-1 0 0,0-1 0 0 0,0 0 1 0 0,0 0-1 0 0,-1-1 1 0 0,10-5-1 0 0,-13 7-829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60 544 0 0,'-68'5'16388'0'0,"73"-4"-15374"0"0,26 0 243 0 0,0-1 0 0 0,36-5 0 0 0,-28 2-743 0 0,328-29 3031 0 0,-167 13-1734 0 0,-174 16-1602 0 0,27-1 391 0 0,-21 8-2988 0 0,-23 1-751 0 0,-9 9-6837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6733 0 0,'6'19'9468'0'0,"-8"3"-5757"0"0,-10 21-2346 0 0,10-37-733 0 0,-17 38 511 0 0,-2 0 0 0 0,-2-2-1 0 0,-49 69 1 0 0,39-63-360 0 0,13-18-363 0 0,-2 5 205 0 0,-1-2 1 0 0,-36 40-1 0 0,39-49-750 0 0,14-17-187 0 0,1 0-1 0 0,-2 0 1 0 0,-7 6 0 0 0,11-11-582 0 0,0 0 1 0 0,1 0 0 0 0,-1 0-1 0 0,0-1 1 0 0,-1 1 0 0 0,1-1-1 0 0,-4 2 1 0 0,-4-9-5620 0 0</inkml:trace>
  <inkml:trace contextRef="#ctx0" brushRef="#br0" timeOffset="1">13 187 6945 0 0,'-5'-22'5495'0'0,"2"0"0"0"0,-1-25 0 0 0,4 46-5419 0 0,0 1 0 0 0,0 0 0 0 0,0-1 0 0 0,1 1 0 0 0,-1 0-1 0 0,0 0 1 0 0,0-1 0 0 0,1 1 0 0 0,-1 0 0 0 0,0 0 0 0 0,0 0 0 0 0,1-1 0 0 0,-1 1 0 0 0,0 0 0 0 0,1 0-1 0 0,-1 0 1 0 0,0 0 0 0 0,1 0 0 0 0,-1 0 0 0 0,0-1 0 0 0,0 1 0 0 0,1 0 0 0 0,-1 0 0 0 0,1 0-1 0 0,-1 0 1 0 0,0 0 0 0 0,1 0 0 0 0,-1 0 0 0 0,0 1 0 0 0,1-1 0 0 0,-1 0 0 0 0,0 0 0 0 0,0 0-1 0 0,1 0 1 0 0,-1 0 0 0 0,0 0 0 0 0,1 1 0 0 0,-1-1 0 0 0,0 0 0 0 0,0 0 0 0 0,1 0 0 0 0,-1 1-1 0 0,0-1 1 0 0,0 0 0 0 0,1 1 0 0 0,12 9 554 0 0,0 1 0 0 0,0 0 1 0 0,-1 1-1 0 0,19 24 0 0 0,39 65 1553 0 0,-38-53-1705 0 0,16 24-442 0 0,82 110-38 0 0,-127-178-52 0 0,0-1 1 0 0,1 1-1 0 0,0-1 0 0 0,-1 0 1 0 0,9 5-1 0 0,-10-7 4 0 0,0 0-1 0 0,0 0 1 0 0,0 0 0 0 0,0 0 0 0 0,0-1 0 0 0,0 1 0 0 0,0 0-1 0 0,0-1 1 0 0,0 0 0 0 0,0 1 0 0 0,0-1 0 0 0,0 0 0 0 0,1 0-1 0 0,-1 0 1 0 0,0 0 0 0 0,0-1 0 0 0,0 1 0 0 0,3-1 0 0 0,37-17-10512 0 0,-20 7 6974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1 424 0 0,'-2'-1'350'0'0,"1"1"1"0"0,0 0-1 0 0,0 0 1 0 0,-1 0-1 0 0,1 0 1 0 0,0 0-1 0 0,0 0 0 0 0,-1 1 1 0 0,1-1-1 0 0,0 0 1 0 0,0 0-1 0 0,-1 1 0 0 0,1-1 1 0 0,0 1-1 0 0,0-1 1 0 0,0 1-1 0 0,0 0 1 0 0,0-1-1 0 0,0 1 0 0 0,-1 1 1 0 0,1 0 212 0 0,0 0 1 0 0,1 0-1 0 0,-1 0 1 0 0,1 0-1 0 0,0 0 1 0 0,0 0 0 0 0,-1 0-1 0 0,1 0 1 0 0,1 1-1 0 0,-1 2 1 0 0,1 4-717 0 0,8 100 5337 0 0,1 33-1420 0 0,-10-53-1220 0 0,17 126 0 0 0,-10-162-1842 0 0,8 42 680 0 0,-14-92-1500 0 0,-1 0-1 0 0,1 0 0 0 0,0 0 0 0 0,0 0 0 0 0,0-1 0 0 0,0 1 0 0 0,0 0 1 0 0,1-1-1 0 0,-1 1 0 0 0,3 3 0 0 0,10 0-3833 0 0,8-9-4080 0 0,-8-2 5175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0 254 368 0 0,'4'-7'708'0'0,"1"0"-1"0"0,0 0 1 0 0,0 1-1 0 0,0 0 0 0 0,1 0 1 0 0,0 0-1 0 0,0 1 1 0 0,0 0-1 0 0,1 0 1 0 0,-1 0-1 0 0,1 1 1 0 0,8-4-1 0 0,15-6 1338 0 0,53-17 0 0 0,-43 17-854 0 0,165-55 3711 0 0,-83 20 49 0 0,-128 50-4818 0 0,-71 12-141 0 0,1 3 1 0 0,0 4-1 0 0,-74 29 0 0 0,113-31-82 0 0,35-17 90 0 0,-1 0 0 0 0,1 1 0 0 0,0-1 0 0 0,1 0 0 0 0,-1 1 0 0 0,0 0 0 0 0,0-1 0 0 0,1 1 0 0 0,-1 0 0 0 0,1 0 0 0 0,-1 0 0 0 0,1 0 0 0 0,0 0 0 0 0,-2 4 0 0 0,3-5 8 0 0,0 0-1 0 0,0 0 1 0 0,0 0-1 0 0,0 0 1 0 0,0 0 0 0 0,0-1-1 0 0,1 1 1 0 0,-1 0 0 0 0,0 0-1 0 0,1 0 1 0 0,-1 0-1 0 0,1-1 1 0 0,-1 1 0 0 0,1 0-1 0 0,-1 0 1 0 0,1-1 0 0 0,0 1-1 0 0,-1 0 1 0 0,1-1-1 0 0,0 1 1 0 0,-1 0 0 0 0,2 0-1 0 0,18 12 119 0 0,39 11 107 0 0,0-1 1 0 0,113 25 0 0 0,-77-23 70 0 0,-94-25-299 0 0,43 11 250 0 0,-1 2 0 0 0,-1 2 0 0 0,71 35 0 0 0,-110-49-220 0 0,-1 1-1 0 0,1-1 1 0 0,-1 0-1 0 0,0 1 0 0 0,0 0 1 0 0,1-1-1 0 0,-1 1 0 0 0,0 0 1 0 0,0 0-1 0 0,-1 0 1 0 0,1 0-1 0 0,0 0 0 0 0,-1 1 1 0 0,1-1-1 0 0,-1 0 0 0 0,0 1 1 0 0,1-1-1 0 0,-1 1 1 0 0,1 5-1 0 0,-3-6-14 0 0,1-1 0 0 0,-1 1 1 0 0,0 0-1 0 0,1 0 0 0 0,-1 0 0 0 0,0-1 1 0 0,0 1-1 0 0,0 0 0 0 0,-1-1 0 0 0,1 1 1 0 0,0-1-1 0 0,0 1 0 0 0,-1-1 1 0 0,1 0-1 0 0,-1 0 0 0 0,1 0 0 0 0,-1 1 1 0 0,0-1-1 0 0,-3 1 0 0 0,-33 16 149 0 0,37-18-167 0 0,-51 17 127 0 0,-1-3 0 0 0,-1-2-1 0 0,-78 7 1 0 0,40-6-639 0 0,67-11 369 0 0,20-2-3863 0 0,25-5-8161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1 274 436 0 0,'1'-1'508'0'0,"0"0"1"0"0,0 0-1 0 0,1 0 1 0 0,-1-1-1 0 0,0 1 0 0 0,1 0 1 0 0,-1 1-1 0 0,1-1 1 0 0,-1 0-1 0 0,1 0 0 0 0,-1 1 1 0 0,1-1-1 0 0,0 1 1 0 0,-1-1-1 0 0,1 1 0 0 0,0-1 1 0 0,-1 1-1 0 0,1 0 1 0 0,0 0-1 0 0,-1 0 0 0 0,1 0 1 0 0,0 0-1 0 0,1 1 1 0 0,3 1 259 0 0,-1-1 0 0 0,0 1 0 0 0,0 1 1 0 0,0-1-1 0 0,-1 1 0 0 0,6 4 1 0 0,17 12 2379 0 0,41 39 1 0 0,1 3-127 0 0,-48-45-2157 0 0,-17-11-570 0 0,1-1-1 0 0,-1 0 1 0 0,1 0-1 0 0,0-1 1 0 0,0 1-1 0 0,1-1 1 0 0,-1 0-1 0 0,1-1 1 0 0,-1 1-1 0 0,1-1 1 0 0,0 0 0 0 0,0-1-1 0 0,11 3 1 0 0,-15-5-279 0 0,0 1 1 0 0,0-1 0 0 0,-1 1 0 0 0,1-1 0 0 0,0 1 0 0 0,0-1-1 0 0,-1 0 1 0 0,1 0 0 0 0,0 0 0 0 0,-1 0 0 0 0,1 0 0 0 0,-1 0-1 0 0,1-1 1 0 0,-1 1 0 0 0,0 0 0 0 0,2-2 0 0 0,16-25 140 0 0,-2-11-157 0 0,-1-1 0 0 0,-2 0 0 0 0,15-77 0 0 0,-20 82 0 0 0,14-77-63 0 0,-22 110-335 0 0,4-22-1611 0 0,-4 22 789 0 0,1-1 1 0 0,-1 1-1 0 0,1-1 1 0 0,-1 1-1 0 0,1 0 1 0 0,0 0-1 0 0,0-1 1 0 0,4-2-1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77 116 0 0,'-1'-23'995'0'0,"2"-31"9399"0"0,1 58-9541 0 0,7 12 66 0 0,0 1-1 0 0,-2-1 0 0 0,0 2 0 0 0,7 28 0 0 0,-6-21-535 0 0,32 104 1245 0 0,-6 1 0 0 0,-6 1 0 0 0,-5 2 0 0 0,-6 0 0 0 0,-1 158 0 0 0,-16-156-262 0 0,19 140-1 0 0,-13-224-1146 0 0,-5-50-324 0 0,-1-1 1 0 0,0 1-1 0 0,1-1 0 0 0,-1 1 1 0 0,0-1-1 0 0,1 0 0 0 0,-1 1 1 0 0,1-1-1 0 0,-1 0 0 0 0,1 1 1 0 0,-1-1-1 0 0,0 0 0 0 0,1 1 1 0 0,-1-1-1 0 0,1 0 0 0 0,0 0 1 0 0,-1 1-1 0 0,1-1 0 0 0,-1 0 1 0 0,1 0-1 0 0,-1 0 0 0 0,1 0 1 0 0,1 0-1 0 0,15 0-9661 0 0,-9-1 6719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7 156 264 0 0,'-7'1'7080'0'0,"78"4"-4252"0"0,85-6 1 0 0,-87 0-1911 0 0,88-3 660 0 0,836-44 2966 0 0,-397 15-2338 0 0,-429 26-1433 0 0,309-23 1163 0 0,-442 26-1421 0 0,0-2-1 0 0,62-18 1 0 0,-86 22-623 0 0,-2 0-2967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68 180 0 0,'-1'0'161'0'0,"1"0"1"0"0,0 0-1 0 0,-1-1 1 0 0,1 1-1 0 0,-1 0 0 0 0,1 0 1 0 0,0 0-1 0 0,-1-1 1 0 0,1 1-1 0 0,0 0 0 0 0,-1-1 1 0 0,1 1-1 0 0,0 0 1 0 0,0-1-1 0 0,-1 1 0 0 0,1 0 1 0 0,0-1-1 0 0,0 1 1 0 0,-1-1-1 0 0,1 1 0 0 0,0 0 1 0 0,0-1-1 0 0,0 1 1 0 0,0-1-1 0 0,0 1 0 0 0,0-1 1 0 0,0 1-1 0 0,0 0 1 0 0,0-1-1 0 0,0 1 0 0 0,0-1 1 0 0,0 0-1 0 0,11-10 2251 0 0,21-5 179 0 0,-12 9-1269 0 0,1 2 0 0 0,0 0 0 0 0,0 1-1 0 0,29-2 1 0 0,-36 5-701 0 0,1 0-1 0 0,-1 2 0 0 0,1-1 1 0 0,-1 2-1 0 0,0 0 1 0 0,1 1-1 0 0,17 6 0 0 0,-29-8-532 0 0,-1 0-1 0 0,0-1 1 0 0,0 2-1 0 0,0-1 0 0 0,0 0 1 0 0,1 0-1 0 0,-2 1 0 0 0,1-1 1 0 0,0 1-1 0 0,0-1 1 0 0,0 1-1 0 0,-1 0 0 0 0,1 0 1 0 0,-1 0-1 0 0,1 0 1 0 0,-1 0-1 0 0,0 0 0 0 0,0 0 1 0 0,0 0-1 0 0,0 1 1 0 0,0-1-1 0 0,0 0 0 0 0,-1 1 1 0 0,1-1-1 0 0,-1 0 0 0 0,0 1 1 0 0,1-1-1 0 0,-1 1 1 0 0,0-1-1 0 0,-1 1 0 0 0,1-1 1 0 0,0 0-1 0 0,-1 4 1 0 0,-2 4 59 0 0,0-1 0 0 0,0 1 0 0 0,0-1 0 0 0,-1 0 0 0 0,-1 0 0 0 0,-8 14 0 0 0,-10 8 150 0 0,-2 0-1 0 0,-1-1 1 0 0,-42 37-1 0 0,-25 27 413 0 0,88-88-604 0 0,0 0-1 0 0,0 0 0 0 0,0 1 1 0 0,1 0-1 0 0,-6 12 0 0 0,9-18-80 0 0,1 0-1 0 0,-1 0 0 0 0,1 1 0 0 0,0-1 0 0 0,-1 0 0 0 0,1 0 0 0 0,0 1 0 0 0,0-1 0 0 0,0 0 1 0 0,0 1-1 0 0,0-1 0 0 0,0 0 0 0 0,0 1 0 0 0,1-1 0 0 0,-1 0 0 0 0,0 0 0 0 0,1 1 0 0 0,-1-1 1 0 0,1 0-1 0 0,-1 0 0 0 0,1 0 0 0 0,0 0 0 0 0,-1 1 0 0 0,1-1 0 0 0,0 0 0 0 0,0 0 0 0 0,0 0 1 0 0,0 0-1 0 0,0-1 0 0 0,0 1 0 0 0,0 0 0 0 0,0 0 0 0 0,0-1 0 0 0,0 1 0 0 0,0 0 0 0 0,1-1 1 0 0,-1 1-1 0 0,0-1 0 0 0,0 0 0 0 0,1 1 0 0 0,0-1 0 0 0,15 5 106 0 0,0-1 0 0 0,0 0 0 0 0,1-2 1 0 0,-1 0-1 0 0,19 0 0 0 0,92-7 275 0 0,-62 1-204 0 0,31-6-536 0 0,-57 6-3375 0 0,2 0-5926 0 0,-22 2 6677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75 464 0 0,'-5'-7'552'0'0,"-1"1"-1"0"0,1 0 1 0 0,-1 1-1 0 0,-1 0 1 0 0,1-1 0 0 0,-1 2-1 0 0,1-1 1 0 0,-1 1-1 0 0,-1 0 1 0 0,1 1 0 0 0,0-1-1 0 0,-1 2 1 0 0,0-1 0 0 0,0 1-1 0 0,0 0 1 0 0,0 0-1 0 0,-16 0 1 0 0,5 1 168 0 0,-1 0 0 0 0,1 1 1 0 0,-1 1-1 0 0,0 1 0 0 0,1 1 0 0 0,0 1 1 0 0,0 0-1 0 0,-37 15 0 0 0,39-13-296 0 0,2 1-1 0 0,-1 1 0 0 0,1 1 1 0 0,0 0-1 0 0,1 1 1 0 0,0 0-1 0 0,1 1 0 0 0,0 1 1 0 0,0 0-1 0 0,-14 18 1 0 0,23-25-216 0 0,1 0 1 0 0,-1 1-1 0 0,1-1 1 0 0,0 0 0 0 0,1 1-1 0 0,-1 0 1 0 0,1 0-1 0 0,0 0 1 0 0,1 0 0 0 0,-1 0-1 0 0,1 0 1 0 0,0 0-1 0 0,1 0 1 0 0,-1 1-1 0 0,1-1 1 0 0,1 0 0 0 0,-1 0-1 0 0,3 8 1 0 0,-1-5-25 0 0,1-1 0 0 0,0 1 0 0 0,0-1 0 0 0,1 0 0 0 0,0 0 0 0 0,0-1 1 0 0,1 1-1 0 0,0-1 0 0 0,1 0 0 0 0,-1 0 0 0 0,1-1 0 0 0,8 7 0 0 0,-1-2 12 0 0,1-1-1 0 0,0 0 1 0 0,1-1-1 0 0,0 0 0 0 0,0-2 1 0 0,0 0-1 0 0,1 0 1 0 0,1-1-1 0 0,-1-1 1 0 0,22 3-1 0 0,-17-4-23 0 0,0-1 0 0 0,0-1 0 0 0,0-1-1 0 0,0-1 1 0 0,1-1 0 0 0,-1-1 0 0 0,39-8 0 0 0,-54 9-153 0 0,0-1 0 0 0,-1 0 0 0 0,1 0 1 0 0,-1 0-1 0 0,1 0 0 0 0,-1-1 1 0 0,0 0-1 0 0,0 0 0 0 0,0-1 0 0 0,0 1 1 0 0,6-8-1 0 0,-9 9-26 0 0,0-1-1 0 0,0 0 1 0 0,0 0 0 0 0,0 0 0 0 0,-1 0-1 0 0,1 0 1 0 0,-1 0 0 0 0,0 0-1 0 0,0 0 1 0 0,0 0 0 0 0,-1-1 0 0 0,1 1-1 0 0,-1 0 1 0 0,1-1 0 0 0,-1 1 0 0 0,0 0-1 0 0,-1-1 1 0 0,1 1 0 0 0,0 0-1 0 0,-1-1 1 0 0,-2-5 0 0 0,-1-5-81 0 0,-1 1 0 0 0,-1 0 0 0 0,0 0 0 0 0,-1 1 0 0 0,-1-1 0 0 0,1 2 0 0 0,-2-1 0 0 0,0 1 0 0 0,0 0 0 0 0,-20-17 0 0 0,4 7-624 0 0,-1 1 0 0 0,-1 0 0 0 0,-45-23 0 0 0,68 41 237 0 0,-32-15-1579 0 0,23 14-1215 0 0,0 2-3308 0 0,7 1 3956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1 272 404 0 0,'392'101'20743'0'0,"-370"-95"-19335"0"0,-8-2 326 0 0,-1 1 1 0 0,25 11 2370 0 0,-41-21-3873 0 0,-15-27 51 0 0,8 16-160 0 0,1 0 0 0 0,0 0 0 0 0,-8-26-1 0 0,15 36-110 0 0,0-1 0 0 0,1 1 0 0 0,0 0-1 0 0,0-1 1 0 0,0 1 0 0 0,1-1-1 0 0,0 0 1 0 0,0 1 0 0 0,1-1-1 0 0,0 1 1 0 0,0 0 0 0 0,0-1-1 0 0,1 1 1 0 0,3-8 0 0 0,0 3 0 0 0,1 0 1 0 0,1 0-1 0 0,-1 1 0 0 0,2-1 1 0 0,-1 2-1 0 0,1-1 0 0 0,1 1 1 0 0,0 0-1 0 0,0 1 1 0 0,0 0-1 0 0,1 1 0 0 0,17-10 1 0 0,-17 11 30 0 0,0 0 0 0 0,1 1 1 0 0,-1 1-1 0 0,1-1 1 0 0,0 2-1 0 0,0 0 0 0 0,0 0 1 0 0,1 1-1 0 0,-1 0 0 0 0,1 1 1 0 0,-1 0-1 0 0,1 1 1 0 0,19 2-1 0 0,-27-2-29 0 0,-1 1 0 0 0,1 0 0 0 0,0 0-1 0 0,-1 0 1 0 0,1 0 0 0 0,0 1 0 0 0,-1-1 0 0 0,0 1 0 0 0,1 0 0 0 0,-1 0 0 0 0,0 0 0 0 0,0 1-1 0 0,0-1 1 0 0,0 1 0 0 0,0 0 0 0 0,-1-1 0 0 0,1 1 0 0 0,-1 0 0 0 0,0 1 0 0 0,0-1 0 0 0,0 0-1 0 0,0 1 1 0 0,-1-1 0 0 0,1 1 0 0 0,0 3 0 0 0,0 2 16 0 0,0-1-1 0 0,-1 1 1 0 0,0-1 0 0 0,0 1 0 0 0,-1 0-1 0 0,-1 0 1 0 0,1-1 0 0 0,-1 1 0 0 0,-1 0-1 0 0,-2 9 1 0 0,1-7-30 0 0,1 0 0 0 0,0 0 0 0 0,0 0 0 0 0,1 0 0 0 0,1 0 0 0 0,0 14 0 0 0,0-21 0 0 0,1 0 0 0 0,0-1 0 0 0,0 1 0 0 0,0 0 0 0 0,0 0 0 0 0,0-1 0 0 0,1 1 0 0 0,0-1 0 0 0,0 1 0 0 0,0-1 0 0 0,0 0 0 0 0,0 1 0 0 0,1-1 0 0 0,-1-1 0 0 0,1 1 0 0 0,0 0 0 0 0,0 0 0 0 0,0-1 0 0 0,0 0 0 0 0,0 1 0 0 0,4 1 0 0 0,5 1 0 0 0,0 1 0 0 0,0-2 0 0 0,1 0 0 0 0,-1 0 0 0 0,1-1 0 0 0,17 2 0 0 0,81 2 0 0 0,-75-6 0 0 0,133-3 0 0 0,-136 0 0 0 0,1-2 0 0 0,-1-2 0 0 0,33-10 0 0 0,-61 15-143 0 0,23-11-3700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51 160 0 0,'0'0'588'0'0,"-2"-12"2796"0"0,0 9-2874 0 0,1 1-1 0 0,-1-1 0 0 0,0 1 1 0 0,0-1-1 0 0,0 1 0 0 0,-1 0 0 0 0,1 0 1 0 0,0 0-1 0 0,-1 0 0 0 0,1 0 1 0 0,-1 1-1 0 0,0-1 0 0 0,0 1 1 0 0,0 0-1 0 0,1-1 0 0 0,-5 0 0 0 0,1 1 5 0 0,-1 0 0 0 0,1 0 0 0 0,0 0 0 0 0,0 1 0 0 0,-1 0-1 0 0,1 0 1 0 0,-12 2 0 0 0,6 1-120 0 0,0-1 1 0 0,0 2-1 0 0,1 0 0 0 0,-1 0 0 0 0,1 1 1 0 0,0 0-1 0 0,0 1 0 0 0,-13 9 0 0 0,3 3 174 0 0,0 1 0 0 0,1 1-1 0 0,1 0 1 0 0,1 2 0 0 0,-26 39 0 0 0,40-53-375 0 0,0 1 0 0 0,0-1 1 0 0,1 1-1 0 0,0 0 0 0 0,0 0 1 0 0,-1 17-1 0 0,2-19-45 0 0,2-4-99 0 0,-1 0 0 0 0,1 0 0 0 0,0 0 0 0 0,0 0 1 0 0,0 0-1 0 0,1 0 0 0 0,-1 0 0 0 0,1 0 0 0 0,0 0 0 0 0,-1 0 0 0 0,3 3 0 0 0,2 11 173 0 0,-3-9-142 0 0,0 1-1 0 0,1-1 1 0 0,0 0-1 0 0,1 0 1 0 0,0 0-1 0 0,0-1 1 0 0,1 1-1 0 0,0-1 1 0 0,0 0-1 0 0,1-1 1 0 0,-1 1-1 0 0,2-1 1 0 0,-1 0-1 0 0,1 0 1 0 0,12 7-1 0 0,-8-6-7 0 0,1 0-1 0 0,-1-2 1 0 0,2 1-1 0 0,-1-2 0 0 0,0 0 1 0 0,1 0-1 0 0,0-1 0 0 0,0 0 1 0 0,24 0-1 0 0,-17-2-20 0 0,1-1 0 0 0,-1-1 0 0 0,1-1-1 0 0,-1 0 1 0 0,0-2 0 0 0,0 0 0 0 0,-1-2 0 0 0,23-8 0 0 0,-32 9-39 0 0,0 1 0 0 0,0-2 0 0 0,0 1 0 0 0,-1-2 0 0 0,0 1 0 0 0,0-1 0 0 0,9-9 0 0 0,-13 10-12 0 0,0 0 1 0 0,0 0-1 0 0,-1 0 1 0 0,0 0-1 0 0,0-1 1 0 0,0 0-1 0 0,-1 1 1 0 0,0-2-1 0 0,0 1 1 0 0,0 0-1 0 0,1-10 1 0 0,-4 13-6 0 0,1-1 1 0 0,-1 0-1 0 0,0 0 0 0 0,0 1 1 0 0,-1-1-1 0 0,1 0 0 0 0,-1 1 1 0 0,0-1-1 0 0,0 1 0 0 0,-1-1 1 0 0,0 1-1 0 0,1-1 0 0 0,-1 1 1 0 0,-1 0-1 0 0,1 0 0 0 0,-1 0 1 0 0,1 0-1 0 0,-1 0 1 0 0,-4-3-1 0 0,-4-5-10 0 0,-1 0 0 0 0,0 1 1 0 0,-1 1-1 0 0,-15-10 0 0 0,14 10-107 0 0,-1 1-1 0 0,0 0 0 0 0,-1 1 1 0 0,1 1-1 0 0,-2 0 0 0 0,1 1 1 0 0,-1 1-1 0 0,1 1 0 0 0,-1 0 0 0 0,-29-2 1 0 0,43 6-80 0 0,0 0 1 0 0,0 0-1 0 0,0 1 1 0 0,0 0-1 0 0,0-1 1 0 0,0 1-1 0 0,-4 2 1 0 0,2-1-725 0 0,4-2 252 0 0,-5 9-1010 0 0,15 0-6499 0 0,0-6 5765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76 188 0 0,'-4'-5'337'0'0,"-23"-33"2992"0"0,23 33-1991 0 0,-1-1 0 0 0,0 1-1 0 0,0 0 1 0 0,-7-5 0 0 0,11 10-1196 0 0,1 0 1 0 0,-1 0-1 0 0,1-1 1 0 0,-1 1-1 0 0,0 0 1 0 0,1 0-1 0 0,-1 0 1 0 0,0 0-1 0 0,1-1 1 0 0,-1 1-1 0 0,0 0 1 0 0,1 0-1 0 0,-1 0 1 0 0,1 0-1 0 0,-1 1 1 0 0,0-1-1 0 0,1 0 1 0 0,-1 0-1 0 0,0 0 1 0 0,1 0-1 0 0,-1 1 1 0 0,1-1-1 0 0,-1 0 1 0 0,0 1-1 0 0,1-1 1 0 0,-1 0-1 0 0,1 1 1 0 0,-1-1-1 0 0,1 1 0 0 0,-1-1 1 0 0,1 1-1 0 0,0-1 1 0 0,-1 1-1 0 0,1-1 1 0 0,-1 1-1 0 0,1-1 1 0 0,0 1-1 0 0,0-1 1 0 0,-1 1-1 0 0,1 0 1 0 0,0-1-1 0 0,0 1 1 0 0,0 0-1 0 0,-1 0 1 0 0,-8 33 1576 0 0,9-32-1394 0 0,-3 11-11 0 0,2 1-1 0 0,0 0 1 0 0,0 0-1 0 0,1 0 1 0 0,1-1-1 0 0,0 1 1 0 0,4 17-1 0 0,-3-22-702 0 0,1-1 1 0 0,0 1-1 0 0,0 0 0 0 0,0-1 1 0 0,6 9-1 0 0,-6-12-348 0 0,1 0 0 0 0,0 0 0 0 0,0 0 1 0 0,0 0-1 0 0,0-1 0 0 0,0 1 0 0 0,1-1 0 0 0,6 4 0 0 0,1 0-1413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3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40 8661 0 0,'-12'-6'17829'0'0,"45"6"-17657"0"0,444-11 5933 0 0,-381-1-7766 0 0,-27 2-99 0 0,-54 9-8184 0 0,-14 1 9730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54 396 0 0,'-1'-1'222'0'0,"1"0"0"0"0,-1 0 1 0 0,1 0-1 0 0,0 0 0 0 0,-1 0 0 0 0,1 0 0 0 0,0 0 1 0 0,0 0-1 0 0,0 0 0 0 0,0 0 0 0 0,0 0 0 0 0,0 0 1 0 0,0 0-1 0 0,0 0 0 0 0,0 0 0 0 0,0 0 0 0 0,0 0 1 0 0,1 0-1 0 0,-1 0 0 0 0,0 0 0 0 0,1 0 0 0 0,-1 0 1 0 0,1 0-1 0 0,-1 0 0 0 0,1 0 0 0 0,0-1 0 0 0,1 0 110 0 0,0 1 0 0 0,0-1 0 0 0,0 1 0 0 0,1-1 0 0 0,-1 1 0 0 0,0-1 0 0 0,1 1 0 0 0,-1 0 0 0 0,0 0 0 0 0,4 0 0 0 0,7-2 667 0 0,0 0 0 0 0,1 1 0 0 0,14 0 0 0 0,-18 2-626 0 0,0 0 0 0 0,0 0 1 0 0,0 1-1 0 0,0 0 0 0 0,0 1 1 0 0,0 0-1 0 0,-1 0 0 0 0,1 1 1 0 0,-1 1-1 0 0,1 0 0 0 0,-1 0 0 0 0,0 0 1 0 0,11 9-1 0 0,-14-9-219 0 0,0 1-1 0 0,-1 0 1 0 0,1 0-1 0 0,-1 1 1 0 0,0 0-1 0 0,0 0 1 0 0,-1 0-1 0 0,0 0 1 0 0,0 1-1 0 0,0 0 1 0 0,-1-1-1 0 0,0 1 1 0 0,0 1 0 0 0,-1-1-1 0 0,0 0 1 0 0,0 0-1 0 0,1 15 1 0 0,0 33 746 0 0,-4 54 0 0 0,-1-30-1904 0 0,3-71-57 0 0,1 7-7802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37 652 0 0,'-40'-13'5462'0'0,"14"3"8573"0"0,35 7-13527 0 0,0 1-1 0 0,0-1 0 0 0,0 1 0 0 0,1 1 1 0 0,-1 0-1 0 0,0 0 0 0 0,1 1 1 0 0,-1 0-1 0 0,15 2 0 0 0,11-1-122 0 0,13 1-1196 0 0,1 0-2127 0 0,-16-4-4285 0 0,-24 0 4713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24 0 0,'2'-1'485'0'0,"-1"0"-1"0"0,1-1 1 0 0,-1 1 0 0 0,1 0 0 0 0,-1 0-1 0 0,1 0 1 0 0,0 0 0 0 0,-1 0 0 0 0,1 0-1 0 0,0 1 1 0 0,0-1 0 0 0,0 1 0 0 0,-1-1-1 0 0,1 1 1 0 0,0 0 0 0 0,0-1-1 0 0,0 1 1 0 0,0 0 0 0 0,3 1 0 0 0,-1-1 55 0 0,0 1 0 0 0,0 0 0 0 0,0 0 0 0 0,0 1 0 0 0,0-1 0 0 0,-1 1 0 0 0,1 0 0 0 0,5 4 0 0 0,4 3 640 0 0,-1 0 0 0 0,-1 1 1 0 0,20 22-1 0 0,-17-15 353 0 0,16 28 1 0 0,-21-31-728 0 0,0-1 1 0 0,1 0 0 0 0,1 0 0 0 0,13 13-1 0 0,-23-25-701 0 0,1 0-1 0 0,-1 0 0 0 0,0 0 1 0 0,1 0-1 0 0,-1 0 0 0 0,1-1 1 0 0,-1 1-1 0 0,1 0 0 0 0,-1-1 1 0 0,1 1-1 0 0,-1-1 0 0 0,1 0 1 0 0,0 1-1 0 0,2-1 0 0 0,-2 0 206 0 0,2-2-38 0 0,1-1-183 0 0,-1 0-1 0 0,1 0 1 0 0,-1 0-1 0 0,1-1 0 0 0,-1 0 1 0 0,0 0-1 0 0,-1 0 1 0 0,1 0-1 0 0,-1-1 0 0 0,0 1 1 0 0,5-11-1 0 0,5-10 237 0 0,11-30-1 0 0,-13 27-68 0 0,4-5 64 0 0,-1 3 469 0 0,16-55 0 0 0,-25 70-651 0 0,-4 10-861 0 0,1 0-1 0 0,-1 0 1 0 0,0 0-1 0 0,1-10 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13 389 652 0 0,'-12'9'6625'0'0,"18"-7"-1304"0"0,-1-3-4776 0 0,-1 0-1 0 0,1 0 1 0 0,-1-1-1 0 0,0 0 1 0 0,6-2-1 0 0,4-4 136 0 0,-1 0 0 0 0,0-1 0 0 0,0 0 0 0 0,-1-1 0 0 0,0-1 0 0 0,15-18 0 0 0,-20 20-413 0 0,0 0 0 0 0,-1-1-1 0 0,0 0 1 0 0,0 0 0 0 0,-1 0 0 0 0,-1-1-1 0 0,0 0 1 0 0,0 0 0 0 0,3-19 0 0 0,-3 7 170 0 0,0 0 1 0 0,-2 0-1 0 0,-1-1 0 0 0,-3-43 1 0 0,0 44 841 0 0,8 46-849 0 0,7 50 15 0 0,-1 14 428 0 0,2 126 1 0 0,-13-189-703 0 0,1-1 0 0 0,6 31 1 0 0,-7-53-405 0 0,-1-1 1 0 0,0 1 0 0 0,0-1-1 0 0,0 1 1 0 0,0-1-1 0 0,0 1 1 0 0,1-1 0 0 0,-1 0-1 0 0,0 1 1 0 0,0-1-1 0 0,1 1 1 0 0,-1-1-1 0 0,0 1 1 0 0,1-1 0 0 0,-1 0-1 0 0,0 1 1 0 0,1-1-1 0 0,-1 0 1 0 0,1 1 0 0 0,-1-1-1 0 0,0 0 1 0 0,1 0-1 0 0,-1 1 1 0 0,1-1 0 0 0,-1 0-1 0 0,1 0 1 0 0,-1 0-1 0 0,1 0 1 0 0,-1 0 0 0 0,1 1-1 0 0,-1-1 1 0 0,1 0-1 0 0,-1 0 1 0 0,1 0 0 0 0,-1 0-1 0 0,1-1 1 0 0,-1 1-1 0 0,1 0 1 0 0,-1 0 0 0 0,1 0-1 0 0,-1 0 1 0 0,1 0-1 0 0,-1-1 1 0 0,1 1 0 0 0,0 0-1 0 0,0-1 265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1 351 560 0 0,'1'-2'406'0'0,"0"1"0"0"0,0-1 0 0 0,0 0 0 0 0,1 0 0 0 0,-1 1 0 0 0,0-1 0 0 0,1 1 0 0 0,0-1 0 0 0,-1 1-1 0 0,1 0 1 0 0,0 0 0 0 0,0-1 0 0 0,0 1 0 0 0,0 0 0 0 0,0 1 0 0 0,0-1 0 0 0,0 0 0 0 0,0 1 0 0 0,0-1 0 0 0,3 0 0 0 0,47-5 3946 0 0,-48 6-3857 0 0,7-1 210 0 0,0 1 0 0 0,0 1 0 0 0,0 0-1 0 0,0 0 1 0 0,0 1 0 0 0,0 0 0 0 0,-1 1 0 0 0,1 0 0 0 0,-1 0 0 0 0,1 2-1 0 0,-1-1 1 0 0,-1 1 0 0 0,1 1 0 0 0,-1-1 0 0 0,17 14 0 0 0,-26-19-665 0 0,0 0 1 0 0,0 0 0 0 0,0 1 0 0 0,0-1 0 0 0,0 0 0 0 0,0 0-1 0 0,0 0 1 0 0,1 0 0 0 0,-1 0 0 0 0,0 0 0 0 0,0 0-1 0 0,0 0 1 0 0,0 0 0 0 0,0 0 0 0 0,0 0 0 0 0,0 0-1 0 0,1 0 1 0 0,-1 0 0 0 0,0 0 0 0 0,0 0 0 0 0,0 0-1 0 0,0 0 1 0 0,0 0 0 0 0,0 0 0 0 0,1 0 0 0 0,-1 0 0 0 0,0 0-1 0 0,0 0 1 0 0,0 0 0 0 0,0 0 0 0 0,0 0 0 0 0,0 0-1 0 0,0 0 1 0 0,0 0 0 0 0,1-1 0 0 0,-1 1 0 0 0,0 0-1 0 0,0 0 1 0 0,0 0 0 0 0,0 0 0 0 0,0 0 0 0 0,0 0 0 0 0,0 0-1 0 0,0 0 1 0 0,0-1 0 0 0,0 1 0 0 0,0 0 0 0 0,0 0-1 0 0,0 0 1 0 0,3-12 916 0 0,0-28-840 0 0,0 2 47 0 0,3 8-64 0 0,1 0-1 0 0,1 1 1 0 0,1 0 0 0 0,2 0 0 0 0,1 1-1 0 0,19-34 1 0 0,-28 58-80 0 0,-1 1 0 0 0,1-1 0 0 0,-1 1 0 0 0,1 0 0 0 0,0 0 1 0 0,1 0-1 0 0,-1 0 0 0 0,0 0 0 0 0,1 0 0 0 0,-1 1 0 0 0,1 0 0 0 0,0 0 0 0 0,0 0 0 0 0,0 0 0 0 0,0 1 1 0 0,0-1-1 0 0,0 1 0 0 0,1 0 0 0 0,-1 0 0 0 0,0 0 0 0 0,0 1 0 0 0,1 0 0 0 0,-1 0 0 0 0,0 0 0 0 0,1 0 0 0 0,5 2 1 0 0,-6-2-2 0 0,-1 1 0 0 0,1 1 1 0 0,-1-1-1 0 0,1 0 0 0 0,-1 1 1 0 0,1 0-1 0 0,-1 0 0 0 0,0 0 1 0 0,0 0-1 0 0,0 0 0 0 0,0 0 1 0 0,0 1-1 0 0,-1 0 0 0 0,1-1 1 0 0,-1 1-1 0 0,0 0 0 0 0,0 0 1 0 0,0 0-1 0 0,0 1 0 0 0,0-1 1 0 0,0 0-1 0 0,-1 1 0 0 0,0-1 1 0 0,0 1-1 0 0,0 0 0 0 0,0-1 1 0 0,0 1-1 0 0,-1 0 0 0 0,0-1 1 0 0,0 7-1 0 0,-1 7 92 0 0,0-1 0 0 0,-2 0 0 0 0,0 1 0 0 0,-7 17 0 0 0,6-21 7 0 0,0 1 0 0 0,1 0 0 0 0,1 1 0 0 0,0-1 0 0 0,0 26 0 0 0,3-36-93 0 0,-1-1 0 0 0,1 1-1 0 0,0-1 1 0 0,0 1 0 0 0,0-1 0 0 0,1 0 0 0 0,-1 1 0 0 0,1-1-1 0 0,0 0 1 0 0,0 0 0 0 0,0 0 0 0 0,0 0 0 0 0,0 0 0 0 0,1-1-1 0 0,-1 1 1 0 0,1-1 0 0 0,0 0 0 0 0,0 1 0 0 0,0-1 0 0 0,0 0-1 0 0,0-1 1 0 0,0 1 0 0 0,0-1 0 0 0,1 1 0 0 0,-1-1 0 0 0,0 0-1 0 0,5 1 1 0 0,10 2 36 0 0,0 0 0 0 0,1-1 0 0 0,34 1 0 0 0,-51-4-56 0 0,102-5 94 0 0,-20 0-3383 0 0,-77 7 465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219 107 92 0 0,'-7'-30'7074'0'0,"6"27"-6552"0"0,0 1 0 0 0,-1-1 0 0 0,1 1-1 0 0,-1 0 1 0 0,1-1 0 0 0,-1 1 0 0 0,0 0 0 0 0,0 0 0 0 0,0 0 0 0 0,0 0-1 0 0,0 0 1 0 0,-1 1 0 0 0,1-1 0 0 0,0 1 0 0 0,-1-1 0 0 0,-4-1-1 0 0,4 3-252 0 0,0-1-1 0 0,1 1 1 0 0,-1-1-1 0 0,0 1 1 0 0,0 0-1 0 0,0 0 0 0 0,0 0 1 0 0,0 0-1 0 0,0 1 1 0 0,0-1-1 0 0,0 1 0 0 0,0 0 1 0 0,-4 2-1 0 0,-1 0-48 0 0,0 1 0 0 0,1 1 0 0 0,-1 0 1 0 0,1 0-1 0 0,0 0 0 0 0,0 1 0 0 0,0 0 0 0 0,1 0 0 0 0,-8 11 0 0 0,9-11-55 0 0,1 0 1 0 0,0 0-1 0 0,0 1 0 0 0,0-1 0 0 0,1 1 1 0 0,0 0-1 0 0,0 0 0 0 0,1 0 0 0 0,0 0 1 0 0,-2 14-1 0 0,4-18-113 0 0,0 1 0 0 0,0-1 0 0 0,0 1 0 0 0,0-1 0 0 0,0 0 0 0 0,1 1 0 0 0,0-1 0 0 0,0 0 0 0 0,0 1 0 0 0,0-1 0 0 0,0 0 0 0 0,1 0 0 0 0,-1 0 0 0 0,1 0 0 0 0,0 0 0 0 0,0 0 0 0 0,0 0 0 0 0,0-1 0 0 0,0 1 0 0 0,1-1 0 0 0,-1 1 0 0 0,1-1 0 0 0,-1 0 0 0 0,1 0 0 0 0,0 0 0 0 0,3 1 0 0 0,1 0-14 0 0,0 0 0 0 0,0 0 0 0 0,0-1 0 0 0,0 0 0 0 0,0 0 0 0 0,0-1 0 0 0,1 0 0 0 0,-1 0 0 0 0,1-1-1 0 0,-1 0 1 0 0,1 0 0 0 0,-1-1 0 0 0,0 1 0 0 0,1-2 0 0 0,-1 1 0 0 0,0-1 0 0 0,0 0 0 0 0,0-1 0 0 0,0 1 0 0 0,9-6-1 0 0,-11 5-22 0 0,-1 1-1 0 0,1-1 0 0 0,0 0 1 0 0,-1 0-1 0 0,0-1 0 0 0,0 1 1 0 0,0-1-1 0 0,0 0 0 0 0,0 0 1 0 0,-1 0-1 0 0,0-1 0 0 0,0 1 1 0 0,0-1-1 0 0,0 0 0 0 0,-1 0 1 0 0,0 0-1 0 0,0 0 0 0 0,0 0 1 0 0,0 0-1 0 0,-1 0 0 0 0,0-1 1 0 0,0 1-1 0 0,-1-1 0 0 0,1 1 0 0 0,-1 0 1 0 0,0-1-1 0 0,-1 1 0 0 0,0-8 1 0 0,0 9-10 0 0,-1 0 1 0 0,1 0-1 0 0,-1 0 1 0 0,1 1 0 0 0,-1-1-1 0 0,0 0 1 0 0,-1 1-1 0 0,1-1 1 0 0,-1 1-1 0 0,1 0 1 0 0,-1 0-1 0 0,0 0 1 0 0,0 0 0 0 0,-1 0-1 0 0,1 0 1 0 0,0 1-1 0 0,-1 0 1 0 0,0 0-1 0 0,1 0 1 0 0,-8-2-1 0 0,2 0 4 0 0,-1 0 0 0 0,0 1 0 0 0,0 1-1 0 0,0 0 1 0 0,-1 0 0 0 0,1 1 0 0 0,-12 0-1 0 0,14 1 28 0 0,0 1-1 0 0,-1 0 1 0 0,1 1 0 0 0,0 0-1 0 0,0 0 1 0 0,0 0-1 0 0,0 1 1 0 0,0 0-1 0 0,-13 9 1 0 0,18-11-10 0 0,1 0 1 0 0,-1 1 0 0 0,1-1 0 0 0,0 1-1 0 0,-1 0 1 0 0,1-1 0 0 0,0 1 0 0 0,0 0-1 0 0,0 1 1 0 0,1-1 0 0 0,-1 0 0 0 0,0 0-1 0 0,1 1 1 0 0,-1-1 0 0 0,1 1 0 0 0,0-1-1 0 0,0 1 1 0 0,0 0 0 0 0,0-1 0 0 0,1 1 0 0 0,-1 0-1 0 0,1 0 1 0 0,-1 0 0 0 0,1-1 0 0 0,0 1-1 0 0,0 0 1 0 0,0 0 0 0 0,1 0 0 0 0,-1 0-1 0 0,1-1 1 0 0,-1 1 0 0 0,2 3 0 0 0,0-3-1 0 0,0 1 0 0 0,0-1 0 0 0,1 0 0 0 0,-1 0 0 0 0,1 0 0 0 0,-1-1 0 0 0,1 1 0 0 0,0-1 0 0 0,0 1 0 0 0,0-1 0 0 0,1 0 0 0 0,-1 0 0 0 0,0 0 0 0 0,1 0 0 0 0,-1-1 0 0 0,1 0 0 0 0,0 1 0 0 0,5 0 0 0 0,3 1 29 0 0,1 0 1 0 0,0-1-1 0 0,0-1 1 0 0,15 1-1 0 0,-17-2-21 0 0,0-1 0 0 0,0 0 0 0 0,0-1 0 0 0,0 0 0 0 0,0 0 0 0 0,0-1 0 0 0,-1-1 0 0 0,17-7 0 0 0,-22 9-21 0 0,-1-1 0 0 0,1 1-1 0 0,-1-1 1 0 0,0 0-1 0 0,0 0 1 0 0,0-1 0 0 0,0 1-1 0 0,-1-1 1 0 0,1 0-1 0 0,-1 0 1 0 0,0 0-1 0 0,0 0 1 0 0,0-1 0 0 0,-1 1-1 0 0,0-1 1 0 0,1 1-1 0 0,-2-1 1 0 0,1 0 0 0 0,0 0-1 0 0,1-8 1 0 0,-3 10-10 0 0,0 0 0 0 0,0 1-1 0 0,0-1 1 0 0,0 0 0 0 0,0 0 0 0 0,0 0 0 0 0,-1 1 0 0 0,1-1 0 0 0,-1 0 0 0 0,0 1 0 0 0,0-1 0 0 0,0 1 0 0 0,0-1 0 0 0,0 1 0 0 0,-1-1-1 0 0,1 1 1 0 0,-3-3 0 0 0,1 1-2 0 0,-1 1 0 0 0,1 0 0 0 0,-1-1 0 0 0,1 2 0 0 0,-1-1-1 0 0,0 0 1 0 0,0 1 0 0 0,-1 0 0 0 0,-6-3 0 0 0,2 2-3 0 0,0 0 1 0 0,-1 0-1 0 0,1 1 1 0 0,-1 0 0 0 0,1 1-1 0 0,-1 0 1 0 0,0 1-1 0 0,0 0 1 0 0,-12 1-1 0 0,16 0 20 0 0,1 1 0 0 0,-1-1-1 0 0,1 1 1 0 0,-1 0 0 0 0,1 1-1 0 0,0-1 1 0 0,0 1 0 0 0,0 0-1 0 0,0 0 1 0 0,1 0 0 0 0,-1 1-1 0 0,1 0 1 0 0,0 0 0 0 0,-5 6-1 0 0,7-8 2 0 0,1-1-1 0 0,0 1 1 0 0,-1 0 0 0 0,1 0-1 0 0,0 0 1 0 0,0 0-1 0 0,1 0 1 0 0,-1 1-1 0 0,0-1 1 0 0,0 0 0 0 0,1 0-1 0 0,0 1 1 0 0,-1-1-1 0 0,1 0 1 0 0,0 0-1 0 0,0 1 1 0 0,0-1 0 0 0,0 0-1 0 0,1 1 1 0 0,-1-1-1 0 0,1 0 1 0 0,-1 0-1 0 0,1 1 1 0 0,0-1 0 0 0,0 0-1 0 0,0 0 1 0 0,0 0-1 0 0,0 0 1 0 0,0 0-1 0 0,1 0 1 0 0,-1-1 0 0 0,1 1-1 0 0,-1 0 1 0 0,1 0-1 0 0,-1-1 1 0 0,1 1 0 0 0,3 1-1 0 0,1 1 12 0 0,0 0 1 0 0,0-1-1 0 0,0 0 0 0 0,0 0 0 0 0,1 0 0 0 0,-1-1 1 0 0,1 0-1 0 0,0 0 0 0 0,0 0 0 0 0,-1-1 1 0 0,1 0-1 0 0,0 0 0 0 0,0-1 0 0 0,10-1 0 0 0,-7 1 0 0 0,0-1 0 0 0,0-1 0 0 0,0 0 0 0 0,0 0 0 0 0,0-1 0 0 0,0 0 0 0 0,0 0-1 0 0,-1-2 1 0 0,10-4 0 0 0,-15 6-15 0 0,0 1 1 0 0,-1-1-1 0 0,1 0 0 0 0,-1 0 0 0 0,0 0 1 0 0,0-1-1 0 0,0 1 0 0 0,0-1 0 0 0,3-4 1 0 0,-5 6-11 0 0,0 0 1 0 0,0-1 0 0 0,1 1-1 0 0,-2-1 1 0 0,1 1 0 0 0,0-1-1 0 0,0 1 1 0 0,-1-1 0 0 0,1 1-1 0 0,-1-1 1 0 0,0 1 0 0 0,0-1-1 0 0,0 0 1 0 0,0 1 0 0 0,0-1-1 0 0,-1-3 1 0 0,0 5-6 0 0,1-1 0 0 0,-1 1 0 0 0,0-1 0 0 0,0 1 0 0 0,0-1 1 0 0,0 1-1 0 0,0-1 0 0 0,-1 1 0 0 0,1 0 0 0 0,0-1 0 0 0,-1 1 0 0 0,1 0 1 0 0,-1 0-1 0 0,1 0 0 0 0,-1 0 0 0 0,1 1 0 0 0,-1-1 0 0 0,0 0 0 0 0,1 1 0 0 0,-1-1 1 0 0,0 1-1 0 0,1-1 0 0 0,-1 1 0 0 0,-2-1 0 0 0,-2 1-3 0 0,0-1 0 0 0,0 1-1 0 0,0 0 1 0 0,0 0 0 0 0,-10 2 0 0 0,9-2 3 0 0,1 2 1 0 0,1-1 0 0 0,-1 1-1 0 0,0 0 1 0 0,0 0-1 0 0,1 0 1 0 0,-1 1-1 0 0,1 0 1 0 0,0 0-1 0 0,-1 1 1 0 0,2-1-1 0 0,-1 1 1 0 0,0 0 0 0 0,1 0-1 0 0,0 1 1 0 0,-6 7-1 0 0,10-12 2 0 0,-1 0-1 0 0,1 0 1 0 0,0 1-1 0 0,0-1 1 0 0,-1 0-1 0 0,1 1 0 0 0,0-1 1 0 0,0 0-1 0 0,0 0 1 0 0,0 1-1 0 0,0-1 1 0 0,-1 0-1 0 0,1 1 1 0 0,0-1-1 0 0,0 0 1 0 0,0 1-1 0 0,0-1 1 0 0,0 0-1 0 0,0 0 0 0 0,0 1 1 0 0,0-1-1 0 0,0 0 1 0 0,0 1-1 0 0,0-1 1 0 0,0 0-1 0 0,1 1 1 0 0,-1-1-1 0 0,0 0 1 0 0,0 1-1 0 0,0-1 1 0 0,0 0-1 0 0,0 0 1 0 0,1 1-1 0 0,-1-1 0 0 0,0 0 1 0 0,0 0-1 0 0,0 1 1 0 0,1-1-1 0 0,14 4-71 0 0,14-6-2438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1 256 504 0 0,'-1'-5'15126'0'0,"38"8"-13336"0"0,-1-3 0 0 0,63-6 0 0 0,19-1 175 0 0,113 0 427 0 0,2 0-1125 0 0,610 1 922 0 0,-358-13-1703 0 0,-375 13-407 0 0,709-41 373 0 0,-530 30-299 0 0,37-3-21 0 0,265-13 20 0 0,-571 32-152 0 0,110-4 14 0 0,391-18 289 0 0,-364 15-162 0 0,-53 3-39 0 0,68-5 72 0 0,-137 8-146 0 0,46-3 122 0 0,-53 2-35 0 0,-1 0 0 0 0,35-10 0 0 0,-61 12-367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13 392 0 0,'0'-1'353'0'0,"0"1"0"0"0,0-1-1 0 0,0 0 1 0 0,0 1 0 0 0,0-1 0 0 0,1 1 0 0 0,-1-1-1 0 0,0 1 1 0 0,0-1 0 0 0,1 1 0 0 0,-1-1 0 0 0,0 1-1 0 0,1-1 1 0 0,-1 1 0 0 0,1-1 0 0 0,-1 1-1 0 0,0 0 1 0 0,1-1 0 0 0,-1 1 0 0 0,1 0 0 0 0,-1-1-1 0 0,1 1 1 0 0,-1 0 0 0 0,1 0 0 0 0,0-1 0 0 0,-1 1-1 0 0,1 0 1 0 0,-1 0 0 0 0,1 0 0 0 0,-1 0 0 0 0,1 0-1 0 0,0 0 1 0 0,0 0 0 0 0,0 0-114 0 0,0 1 0 0 0,0 0 0 0 0,0 0 0 0 0,0 0 0 0 0,0 0 0 0 0,-1 0 0 0 0,1 0 1 0 0,0 1-1 0 0,-1-1 0 0 0,1 0 0 0 0,-1 0 0 0 0,1 0 0 0 0,-1 1 0 0 0,1 0 0 0 0,2 10 403 0 0,0 0-1 0 0,2 19 1 0 0,-3-11-88 0 0,9 160 2901 0 0,-37 414 1721 0 0,20-499-4412 0 0,3 66 1667 0 0,21 186 1 0 0,-18-343-2388 0 0,2 30-31 0 0,0-27-13 0 0,4 0-194 0 0,-5-6-31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51 132 0 0,'0'-2'339'0'0,"0"0"0"0"0,0 0-1 0 0,0 1 1 0 0,0-1 0 0 0,-1 0 0 0 0,1 0-1 0 0,-1 1 1 0 0,1-1 0 0 0,-1 0 0 0 0,1 0-1 0 0,-1 1 1 0 0,0-1 0 0 0,0 1 0 0 0,0-1-1 0 0,0 1 1 0 0,0-1 0 0 0,0 1 0 0 0,-3-3-1 0 0,0 1 429 0 0,1 1 0 0 0,-1 0-1 0 0,0 0 1 0 0,0 0 0 0 0,-1 0-1 0 0,-6-2 1 0 0,8 4-555 0 0,0 0-1 0 0,0 0 1 0 0,0 1 0 0 0,0-1-1 0 0,0 1 1 0 0,0 0 0 0 0,0 0-1 0 0,0 0 1 0 0,0 0 0 0 0,0 0-1 0 0,1 0 1 0 0,-1 1 0 0 0,0-1-1 0 0,-4 5 1 0 0,2-3 158 0 0,-8 6 115 0 0,0 0 0 0 0,1 1 0 0 0,0 0 0 0 0,1 1 0 0 0,-16 19 0 0 0,7-4 428 0 0,-28 47 1 0 0,41-62-639 0 0,1 0-1 0 0,1 1 1 0 0,0 0 0 0 0,1 0-1 0 0,0 0 1 0 0,1 0-1 0 0,0 1 1 0 0,1-1-1 0 0,-1 19 1 0 0,3-26-201 0 0,0 0-1 0 0,0 0 1 0 0,0-1-1 0 0,1 1 1 0 0,-1 0 0 0 0,1 0-1 0 0,1-1 1 0 0,-1 1-1 0 0,1-1 1 0 0,-1 1 0 0 0,1-1-1 0 0,1 1 1 0 0,-1-1-1 0 0,0 0 1 0 0,1 0 0 0 0,0 0-1 0 0,0 0 1 0 0,0-1-1 0 0,1 1 1 0 0,-1-1-1 0 0,1 0 1 0 0,0 0 0 0 0,0 0-1 0 0,0-1 1 0 0,0 1-1 0 0,0-1 1 0 0,7 3 0 0 0,-2-2-13 0 0,0 0 1 0 0,0-1 0 0 0,0 0-1 0 0,1-1 1 0 0,-1 1 0 0 0,1-2 0 0 0,-1 0-1 0 0,1 0 1 0 0,-1 0 0 0 0,1-1 0 0 0,-1-1-1 0 0,1 1 1 0 0,-1-2 0 0 0,0 1-1 0 0,0-1 1 0 0,0-1 0 0 0,0 0 0 0 0,-1 0-1 0 0,1 0 1 0 0,-1-1 0 0 0,8-7-1 0 0,-9 8-14 0 0,-1-1 0 0 0,0 0 0 0 0,-1 0 0 0 0,1-1 0 0 0,-1 0 0 0 0,0 1 0 0 0,-1-2 0 0 0,0 1 0 0 0,0-1 0 0 0,0 1 0 0 0,0-1 0 0 0,-1 0 0 0 0,0 0 0 0 0,-1-1 0 0 0,0 1 0 0 0,0 0 0 0 0,0-1 0 0 0,-1 1 0 0 0,0-1 0 0 0,0 0-1 0 0,-1 1 1 0 0,0-1 0 0 0,-1 0 0 0 0,0 1 0 0 0,0-1 0 0 0,-3-11 0 0 0,2 13-22 0 0,-1 0 0 0 0,0 0-1 0 0,0 0 1 0 0,0 0 0 0 0,-1 1-1 0 0,1 0 1 0 0,-1-1 0 0 0,-1 1 0 0 0,1 1-1 0 0,-1-1 1 0 0,0 1 0 0 0,0-1-1 0 0,0 1 1 0 0,0 1 0 0 0,-1-1 0 0 0,0 1-1 0 0,0 0 1 0 0,0 0 0 0 0,0 1-1 0 0,-12-4 1 0 0,12 4-294 0 0,0 1 0 0 0,0 0 0 0 0,1 1 1 0 0,-1-1-1 0 0,0 1 0 0 0,0 0 0 0 0,0 1 0 0 0,-11 1 0 0 0,15-2-19 0 0,1 1-1 0 0,-1 0 0 0 0,0-1 0 0 0,0 1 0 0 0,1 0 0 0 0,-1 0 1 0 0,0 0-1 0 0,1 0 0 0 0,-1 0 0 0 0,1 0 0 0 0,-3 2 0 0 0,-5 9-7922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91 134 756 0 0,'-24'-67'5579'0'0,"2"7"2767"0"0,22 60-8242 0 0,0-1-1 0 0,0 1 1 0 0,0-1-1 0 0,-1 1 1 0 0,1 0 0 0 0,0-1-1 0 0,-1 1 1 0 0,1 0-1 0 0,0-1 1 0 0,-1 1-1 0 0,1 0 1 0 0,0 0-1 0 0,-1-1 1 0 0,1 1-1 0 0,-1 0 1 0 0,1 0-1 0 0,0 0 1 0 0,-1-1-1 0 0,1 1 1 0 0,-1 0-1 0 0,1 0 1 0 0,-1 0-1 0 0,1 0 1 0 0,0 0-1 0 0,-1 0 1 0 0,1 0 0 0 0,-1 0-1 0 0,1 0 1 0 0,-1 0-1 0 0,1 0 1 0 0,-1 0-1 0 0,1 0 1 0 0,0 0-1 0 0,-1 1 1 0 0,1-1-1 0 0,-1 0 1 0 0,1 0-1 0 0,-1 0 1 0 0,1 1-1 0 0,-1-1 1 0 0,0 1 14 0 0,-1 0 0 0 0,1 0 1 0 0,0 0-1 0 0,0 0 0 0 0,-1 0 1 0 0,1 0-1 0 0,0 0 0 0 0,0 0 0 0 0,0 1 1 0 0,0-1-1 0 0,-1 2 0 0 0,-1 4-125 0 0,1 0 0 0 0,0 0 0 0 0,0 0 0 0 0,0 1 0 0 0,1-1 0 0 0,0 1-1 0 0,1-1 1 0 0,-1 1 0 0 0,2 8 0 0 0,1 8-3259 0 0,9 35 0 0 0,-9-52 2365 0 0,3 17-1299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3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8149 0 0,'-41'30'15441'0'0,"66"-22"-11821"0"0,160-22 1401 0 0,-62-4-6094 0 0,-90 16-9155 0 0,-26 2 6640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66 440 0 0,'3'-4'807'0'0,"0"-1"0"0"0,1 1-1 0 0,-1 0 1 0 0,1 0 0 0 0,0 0 0 0 0,0 1-1 0 0,0-1 1 0 0,0 1 0 0 0,1 0 0 0 0,0 0-1 0 0,5-3 1 0 0,-2 3-109 0 0,-1 0 0 0 0,0 1 0 0 0,1-1 0 0 0,-1 1 0 0 0,1 1 0 0 0,0-1 0 0 0,13 1 0 0 0,-15 0-466 0 0,-1 1 0 0 0,1 0 1 0 0,-1 0-1 0 0,1 1 0 0 0,-1 0 1 0 0,1 0-1 0 0,-1 0 0 0 0,0 0 0 0 0,0 1 1 0 0,1 0-1 0 0,-1 0 0 0 0,0 0 0 0 0,-1 1 1 0 0,1 0-1 0 0,0 0 0 0 0,-1 0 1 0 0,0 0-1 0 0,1 1 0 0 0,-1 0 0 0 0,-1 0 1 0 0,1 0-1 0 0,0 0 0 0 0,-1 0 0 0 0,0 1 1 0 0,3 5-1 0 0,-2-1-34 0 0,-1 1 0 0 0,-1-1-1 0 0,0 0 1 0 0,0 1 0 0 0,0 0 0 0 0,-1-1-1 0 0,-1 1 1 0 0,0 0 0 0 0,0-1 0 0 0,-3 17-1 0 0,-3 8 293 0 0,-16 52 0 0 0,19-75-398 0 0,-22 72-1724 0 0,24-82 866 0 0,1 7-311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37 344 0 0,'-32'-8'5518'0'0,"1"1"9041"0"0,34 6-13889 0 0,15-2-214 0 0,0 0 1 0 0,1 1 0 0 0,-1 1-1 0 0,25 1 1 0 0,13-1-3111 0 0,0-6-4940 0 0,-43 4 5341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1 171 324 0 0,'12'-3'3914'0'0,"-7"5"-3243"0"0,0 1-1 0 0,-1-1 1 0 0,1 1-1 0 0,-1-1 1 0 0,1 1-1 0 0,-1 1 1 0 0,0-1-1 0 0,0 1 1 0 0,0-1-1 0 0,4 7 1 0 0,35 50 3280 0 0,-20-28-1866 0 0,-20-27-1859 0 0,4 5 709 0 0,2 1-1 0 0,14 14 1 0 0,-21-23-754 0 0,1 0-1 0 0,-1 1 1 0 0,1-1-1 0 0,0-1 1 0 0,0 1-1 0 0,0 0 1 0 0,0-1-1 0 0,0 1 1 0 0,0-1-1 0 0,0 0 1 0 0,1 0-1 0 0,-1 0 1 0 0,0-1-1 0 0,1 1 1 0 0,3 0-1 0 0,-4-2-96 0 0,1 0-1 0 0,-1 1 1 0 0,1-1 0 0 0,-1 0-1 0 0,1-1 1 0 0,-1 1 0 0 0,0-1-1 0 0,1 1 1 0 0,-1-1-1 0 0,0 0 1 0 0,0 0 0 0 0,3-4-1 0 0,2 0 73 0 0,0-1 0 0 0,12-15-1 0 0,126-191 1271 0 0,-110 155-918 0 0,-26 40-303 0 0,5-9-1292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0 700 412 0 0,'1'-12'4522'0'0,"16"-22"4069"0"0,-8 23-6724 0 0,0 0 0 0 0,13-12 0 0 0,-5 2-716 0 0,0 0-1 0 0,-2-2 0 0 0,0 0 0 0 0,-2 0 0 0 0,20-47 0 0 0,-20 34-644 0 0,-2 0 1 0 0,-1-1-1 0 0,-2 0 0 0 0,3-41 0 0 0,-8 57-390 0 0,4-27 458 0 0,0-71-1 0 0,-8 106-6 0 0,-3 10-200 0 0,3 4-339 0 0,-1 0 0 0 0,1 0-1 0 0,0 0 1 0 0,0 0 0 0 0,0-1 0 0 0,0 1 0 0 0,0 0 0 0 0,1 1 0 0 0,-1-1 0 0 0,0 0 0 0 0,-1 2 0 0 0,-21 45 465 0 0,-11 64 349 0 0,12-35-500 0 0,12-45-342 0 0,3 0 0 0 0,0 1 0 0 0,2-1 0 0 0,1 1 0 0 0,2 1 0 0 0,2 39 0 0 0,0-69-331 0 0,0 0 1 0 0,1-1-1 0 0,-1 1 1 0 0,1-1-1 0 0,-1 1 1 0 0,1 0-1 0 0,0-1 1 0 0,1 0-1 0 0,-1 1 1 0 0,1-1-1 0 0,-1 0 1 0 0,1 1-1 0 0,0-1 1 0 0,0 0-1 0 0,0 0 1 0 0,1 0-1 0 0,-1-1 1 0 0,1 1-1 0 0,-1-1 1 0 0,1 1-1 0 0,0-1 1 0 0,0 0-1 0 0,0 0 1 0 0,0 0-1 0 0,1 0 1 0 0,-1-1-1 0 0,0 1 1 0 0,1-1-1 0 0,-1 0 0 0 0,1 0 1 0 0,-1 0-1 0 0,1-1 1 0 0,0 1-1 0 0,-1-1 1 0 0,1 0-1 0 0,-1 0 1 0 0,1 0-1 0 0,0 0 1 0 0,-1 0-1 0 0,7-2 1 0 0,4-2-2965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1 400 768 0 0,'18'-4'3055'0'0,"1"0"0"0"0,-1 1 0 0 0,27-1 0 0 0,-17 4-414 0 0,47 5 0 0 0,-11 5 175 0 0,70 22 1 0 0,-123-30-2257 0 0,0 1 1 0 0,-1 0-1 0 0,0 1 1 0 0,0 1-1 0 0,0-1 0 0 0,-1 1 1 0 0,1 1-1 0 0,10 8 1 0 0,-19-14-448 0 0,-1 1 0 0 0,1-1 1 0 0,-1 0-1 0 0,1 1 0 0 0,-1-1 1 0 0,1 1-1 0 0,-1-1 1 0 0,0 1-1 0 0,1-1 0 0 0,-1 1 1 0 0,1 0-1 0 0,-1-1 0 0 0,0 1 1 0 0,0-1-1 0 0,1 1 1 0 0,-1 0-1 0 0,0-1 0 0 0,0 1 1 0 0,0 0-1 0 0,0-1 0 0 0,0 1 1 0 0,0 0-1 0 0,0-1 0 0 0,0 1 1 0 0,0-1-1 0 0,0 1 1 0 0,0 0-1 0 0,0-1 0 0 0,0 1 1 0 0,-1 1-1 0 0,-9 2 146 0 0,6-5-255 0 0,-1 0-1 0 0,1 0 1 0 0,0 0-1 0 0,0-1 0 0 0,1 1 1 0 0,-1-1-1 0 0,0 0 1 0 0,0 0-1 0 0,1 0 1 0 0,-1-1-1 0 0,1 1 1 0 0,0-1-1 0 0,0 0 0 0 0,0 1 1 0 0,0-2-1 0 0,-3-4 1 0 0,-1 1-6 0 0,2-1 0 0 0,-1 1 1 0 0,1-2-1 0 0,0 1 0 0 0,1 0 1 0 0,-6-14-1 0 0,8 11 2 0 0,-1-1 0 0 0,1 1 0 0 0,1-1 0 0 0,0 1 0 0 0,1-1 0 0 0,0 0 0 0 0,0 1 0 0 0,2-1 0 0 0,-1 1 0 0 0,1-1 0 0 0,1 1 0 0 0,0 0 0 0 0,1 0 0 0 0,0 0 0 0 0,0 0 0 0 0,1 1 0 0 0,8-13 0 0 0,-4 9 0 0 0,0 0 0 0 0,1 0 0 0 0,1 1 0 0 0,0 1 0 0 0,0-1 0 0 0,1 2 0 0 0,1 0 0 0 0,0 0 0 0 0,0 1 0 0 0,1 1 0 0 0,21-11 0 0 0,-25 16 0 0 0,0 0 0 0 0,1 0 0 0 0,-1 1 0 0 0,1 0 0 0 0,0 1 0 0 0,0 0 0 0 0,0 1 0 0 0,0 0 0 0 0,0 1 0 0 0,0 0 0 0 0,0 0 0 0 0,15 4 0 0 0,-21-3 0 0 0,1 0 0 0 0,-1 0 0 0 0,0 1 0 0 0,0 0 0 0 0,0 0 0 0 0,-1 0 0 0 0,1 1 0 0 0,0-1 0 0 0,-1 1 0 0 0,0 0 0 0 0,0 0 0 0 0,1 1 0 0 0,-2-1 0 0 0,1 1 0 0 0,0 0 0 0 0,-1 0 0 0 0,0 0 0 0 0,0 1 0 0 0,0-1 0 0 0,0 1 0 0 0,-1-1 0 0 0,0 1 0 0 0,0 0 0 0 0,0 0 0 0 0,0 0 0 0 0,-1 0 0 0 0,2 8 0 0 0,-2-1 0 0 0,-1 1 0 0 0,1 0 0 0 0,-2-1 0 0 0,0 1 0 0 0,0-1 0 0 0,-1 1 0 0 0,-7 21 0 0 0,-35 85 0 0 0,31-89 0 0 0,-2 6 0 0 0,7-20 0 0 0,1 1 0 0 0,0 0 0 0 0,2 0 0 0 0,0 0 0 0 0,-4 28 0 0 0,9-43 0 0 0,0 1 0 0 0,0-1 0 0 0,0 1 0 0 0,0-1 0 0 0,0 0 0 0 0,0 1 0 0 0,1-1 0 0 0,0 0 0 0 0,-1 1 0 0 0,1-1 0 0 0,0 0 0 0 0,0 0 0 0 0,0 1 0 0 0,0-1 0 0 0,1 0 0 0 0,-1 0 0 0 0,0 0 0 0 0,3 2 0 0 0,-1-1 0 0 0,0-1 0 0 0,1 1 0 0 0,-1-1 0 0 0,1 1 0 0 0,0-1 0 0 0,0 0 0 0 0,0 0 0 0 0,0-1 0 0 0,6 3 0 0 0,5-1 0 0 0,0 0 0 0 0,1 0 0 0 0,-1-2 0 0 0,25 1 0 0 0,-15-4 20 0 0,41-6-1 0 0,-42 4-117 0 0,39-2 0 0 0,-54 8-1557 0 0,-5 0-1384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5 364 0 0,'-12'-4'12210'0'0,"9"15"-6949"0"0,3-3-6385 0 0,1 14 2156 0 0,2-1 1 0 0,0 0-1 0 0,2 0 1 0 0,9 29-1 0 0,1 7-66 0 0,1 16 619 0 0,12 133-1 0 0,-26-178-1356 0 0,4 351 2015 0 0,-14-144-1352 0 0,2-42-163 0 0,-48 408 1310 0 0,32-382-1530 0 0,21-208-489 0 0,0-3-6 0 0,0 1 0 0 0,1-1 0 0 0,0 0 0 0 0,0 1 0 0 0,1-1 0 0 0,0 0 0 0 0,2 9 0 0 0,-2-16-13 0 0,0 1 0 0 0,0-1 0 0 0,1 0 0 0 0,-1 1 0 0 0,0-1 0 0 0,1 0 0 0 0,-1 0 0 0 0,1 0 0 0 0,-1 0 0 0 0,1 0 0 0 0,2 1 0 0 0,13 3 0 0 0,-1-2 0 0 0,1 1 0 0 0,0-2 0 0 0,-1-1 0 0 0,1 0 0 0 0,32-2 0 0 0,-8 0 0 0 0,759-24-172 0 0,-393-1 71 0 0,-66 11 49 0 0,118-6 6 0 0,-375 17 41 0 0,486-20 25 0 0,969-15 161 0 0,7 38-6 0 0,-970 12-175 0 0,767 19 0 0 0,-863-9 0 0 0,-23 1 0 0 0,312-4 0 0 0,136 5 0 0 0,-581-9 0 0 0,11-2 0 0 0,260 3 0 0 0,-136-4 0 0 0,418 3 0 0 0,318-28 0 0 0,-1181 14 0 0 0,438-12 0 0 0,-1-20 0 0 0,-415 29 0 0 0,73-12 0 0 0,-96 11 0 0 0,-1 1 0 0 0,2-1 0 0 0,0 0 0 0 0,-2 0 0 0 0,-2 0 0 0 0,0 0 0 0 0,-10 4-1 0 0,0 0 0 0 0,0 0 0 0 0,0 0 0 0 0,0 0 0 0 0,1 0 0 0 0,-1 0 0 0 0,0 0 0 0 0,0 0 0 0 0,0 0 0 0 0,0 0 0 0 0,0-1 0 0 0,0 1 0 0 0,0 0 0 0 0,0 0 0 0 0,0 0 0 0 0,0 0 0 0 0,0 0 0 0 0,1 0 0 0 0,-1 0 0 0 0,0 0 0 0 0,0-1 0 0 0,0 1 0 0 0,0 0 0 0 0,0 0 0 0 0,0 0 0 0 0,0 0 0 0 0,0 0 0 0 0,0 0 0 0 0,0-1 0 0 0,0 1 0 0 0,0 0 1 0 0,0 0-1 0 0,0 0 0 0 0,0 0 0 0 0,0 0 0 0 0,-1 0 0 0 0,1 0 0 0 0,0-1 0 0 0,0 1 0 0 0,0 0 0 0 0,0 0 0 0 0,0 0 0 0 0,0 0 0 0 0,0 0 0 0 0,0 0 0 0 0,0 0 0 0 0,0 0 0 0 0,0-1 0 0 0,0 1 0 0 0,-1 0 0 0 0,1 0 0 0 0,0 0 0 0 0,0 0 0 0 0,0 0 0 0 0,0 0 0 0 0,0 0 0 0 0,0 0 0 0 0,0 0 0 0 0,-1 0 0 0 0,1 0 0 0 0,-20-12-1435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7 332 0 0,'-1'-6'16314'0'0,"6"65"-13279"0"0,-2 66 0 0 0,4 59-734 0 0,2-98-1469 0 0,-5-37-112 0 0,13 60-1 0 0,-14-96-408 0 0,-1 0-1 0 0,2 23 0 0 0,0-29 19 0 0,4 8 96 0 0,-7-15-407 0 0,-1 0 1 0 0,0 0-1 0 0,0 0 1 0 0,0 0-1 0 0,0 1 0 0 0,0-1 1 0 0,1 0-1 0 0,-1 0 1 0 0,0 0-1 0 0,0 0 1 0 0,0 0-1 0 0,0 1 1 0 0,0-1-1 0 0,0 0 1 0 0,0 0-1 0 0,0 0 1 0 0,0 0-1 0 0,0 1 1 0 0,0-1-1 0 0,1 0 0 0 0,-1 0 1 0 0,0 0-1 0 0,0 0 1 0 0,0 1-1 0 0,0-1 1 0 0,0 0-1 0 0,0 0 1 0 0,-1 0-1 0 0,1 0 1 0 0,0 1-1 0 0,0-1 1 0 0,0 0-1 0 0,0 0 1 0 0,0 0-1 0 0,0 0 0 0 0,0 1 1 0 0,0-1-1 0 0,0 0 1 0 0,0 0-1 0 0,0 0 1 0 0,-1 0-1 0 0,1 0 1 0 0,0 1-1 0 0,0-1 1 0 0,0 0-1 0 0,0 0 1 0 0,0 0-1 0 0,-1 0 1 0 0,1 0-1 0 0,0 0 0 0 0,0 0 1 0 0,0 0-1 0 0,0 0 1 0 0,0 0-1 0 0,-1 0 1 0 0,-12-1-16 0 0,0 0 0 0 0,-1 1 0 0 0,1 0 0 0 0,0 1 0 0 0,0 1 0 0 0,-1 0 0 0 0,1 0 0 0 0,0 1 0 0 0,1 1 0 0 0,-1 0 0 0 0,1 1 0 0 0,0 1 0 0 0,-13 7 0 0 0,21-11-1 0 0,1 0 0 0 0,0 0 0 0 0,1 0 0 0 0,-1 1 0 0 0,0 0 1 0 0,1-1-1 0 0,-1 1 0 0 0,1 0 0 0 0,0 0 0 0 0,0 0 0 0 0,0 0 0 0 0,1 1 1 0 0,-1-1-1 0 0,1 0 0 0 0,-1 1 0 0 0,1-1 0 0 0,-1 5 0 0 0,2-5 5 0 0,0 0-1 0 0,-1 0 1 0 0,1 0 0 0 0,0 0-1 0 0,1-1 1 0 0,-1 1-1 0 0,0 0 1 0 0,1 0-1 0 0,0-1 1 0 0,0 1 0 0 0,-1 0-1 0 0,1-1 1 0 0,1 1-1 0 0,-1-1 1 0 0,0 1 0 0 0,1-1-1 0 0,-1 1 1 0 0,1-1-1 0 0,0 0 1 0 0,0 0 0 0 0,0 0-1 0 0,3 3 1 0 0,4 1 13 0 0,0 0 0 0 0,0 0 0 0 0,1-1-1 0 0,0 0 1 0 0,0-1 0 0 0,0 0 0 0 0,1-1 0 0 0,0 0 0 0 0,-1 0 0 0 0,1-1 0 0 0,0-1 0 0 0,12 1 0 0 0,-3-1 17 0 0,0-1 0 0 0,0-1-1 0 0,-1-1 1 0 0,1-1 0 0 0,36-9 0 0 0,-53 11-25 0 0,1 0 0 0 0,0 0 0 0 0,0 0 0 0 0,-1-1 0 0 0,1 0 0 0 0,0 0 0 0 0,-1 0 0 0 0,0 0 0 0 0,1 0 0 0 0,-1-1 0 0 0,0 1 0 0 0,0-1 0 0 0,-1 0 0 0 0,1 0 0 0 0,0 0 0 0 0,3-7 0 0 0,-5 9-8 0 0,-1-1 0 0 0,0 1 0 0 0,0-1 0 0 0,0 1 0 0 0,0 0 1 0 0,0-1-1 0 0,0 1 0 0 0,0 0 0 0 0,-1-1 0 0 0,1 1 0 0 0,0 0 0 0 0,-1-1 0 0 0,1 1 0 0 0,-1 0 1 0 0,1-1-1 0 0,-1 1 0 0 0,0 0 0 0 0,1 0 0 0 0,-1 0 0 0 0,-1-2 0 0 0,0 0 1 0 0,-1 1-1 0 0,1-1 1 0 0,-1 0 0 0 0,0 1-1 0 0,0-1 1 0 0,-6-2-1 0 0,-1-1-1 0 0,0 1 0 0 0,-1 1-1 0 0,1 0 1 0 0,-1 1 0 0 0,0 0-1 0 0,-1 0 1 0 0,1 1 0 0 0,0 1-1 0 0,-1 0 1 0 0,1 0 0 0 0,-17 2-1 0 0,18 0 1 0 0,1 0 1 0 0,0 0-1 0 0,-1 1 0 0 0,1 0 0 0 0,0 1 0 0 0,0 0 1 0 0,0 0-1 0 0,0 1 0 0 0,1 0 0 0 0,0 1 0 0 0,-1 0 0 0 0,2 0 1 0 0,-1 1-1 0 0,-9 8 0 0 0,16-13 3 0 0,0 0-1 0 0,0 0 1 0 0,0 0 0 0 0,0 0 0 0 0,0 0 0 0 0,0 0-1 0 0,0 0 1 0 0,1 0 0 0 0,-1 1 0 0 0,0-1 0 0 0,1 0-1 0 0,-1 1 1 0 0,1-1 0 0 0,-1 0 0 0 0,1 1 0 0 0,-1-1 0 0 0,1 1-1 0 0,0-1 1 0 0,0 0 0 0 0,0 1 0 0 0,0-1 0 0 0,0 1-1 0 0,0-1 1 0 0,0 1 0 0 0,1-1 0 0 0,-1 0 0 0 0,0 1-1 0 0,1-1 1 0 0,-1 1 0 0 0,1-1 0 0 0,-1 0 0 0 0,1 0-1 0 0,0 1 1 0 0,0-1 0 0 0,0 0 0 0 0,-1 0 0 0 0,1 0-1 0 0,0 0 1 0 0,0 0 0 0 0,0 0 0 0 0,1 0 0 0 0,-1 0-1 0 0,0 0 1 0 0,0 0 0 0 0,0-1 0 0 0,2 2 0 0 0,5 2 19 0 0,0 1 1 0 0,0-1 0 0 0,1-1 0 0 0,0 1 0 0 0,-1-2 0 0 0,11 3 0 0 0,2 0 16 0 0,1-2-1 0 0,-1 0 1 0 0,1-2 0 0 0,0 0 0 0 0,0-2 0 0 0,0 0 0 0 0,-1-1-1 0 0,1-1 1 0 0,32-10 0 0 0,-50 12-32 0 0,-1 0-1 0 0,1 0 1 0 0,-1-1 0 0 0,1 0-1 0 0,-1 0 1 0 0,0 0 0 0 0,1 0-1 0 0,-1 0 1 0 0,0-1 0 0 0,-1 1-1 0 0,6-6 1 0 0,-8 7-10 0 0,0 1 1 0 0,0-1-1 0 0,1 1 0 0 0,-1-1 1 0 0,0 1-1 0 0,0-1 0 0 0,0 1 1 0 0,0-1-1 0 0,1 1 0 0 0,-1-1 1 0 0,0 1-1 0 0,0-1 0 0 0,0 0 1 0 0,0 1-1 0 0,0-1 1 0 0,-1 1-1 0 0,1-1 0 0 0,0 1 1 0 0,0-1-1 0 0,0 0 0 0 0,-2-3-21 0 0,0 0 0 0 0,-1 1 0 0 0,1-1 0 0 0,0 0 0 0 0,-1 1 0 0 0,0 0 0 0 0,0 0-1 0 0,0 0 1 0 0,0 0 0 0 0,-1 0 0 0 0,1 1 0 0 0,-1-1 0 0 0,1 1 0 0 0,-1 0 0 0 0,0 0 0 0 0,0 0 0 0 0,-7-2-1 0 0,-2 0-256 0 0,1 0 0 0 0,-1 1 0 0 0,0 0 0 0 0,-23-2-1 0 0,27 5-241 0 0,-1 0 0 0 0,1 1 0 0 0,-1-1-1 0 0,1 2 1 0 0,-17 4 0 0 0,21-5-569 0 0,0 1 1 0 0,0 0-1 0 0,1 0 1 0 0,-1 0 0 0 0,1 1-1 0 0,-1-1 1 0 0,-5 6-1 0 0,-1 3-2086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42 830 176 0 0,'-41'-21'13229'0'0,"41"21"-13143"0"0,8-3 1391 0 0,13 0-683 0 0,151-3 3516 0 0,84 3-2497 0 0,-243 3-1716 0 0,625 6 2437 0 0,-53 5-1073 0 0,1116-5 2155 0 0,-1619-8-3422 0 0,199-12 1243 0 0,-143 3-403 0 0,-137 11-1020 0 0,0 0 0 0 0,0 0 0 0 0,0 0 0 0 0,0 0 0 0 0,1 0 0 0 0,-1-1 0 0 0,0 1 0 0 0,0 0 0 0 0,0-1-1 0 0,0 1 1 0 0,0 0 0 0 0,0-1 0 0 0,0 1 0 0 0,-1-1 0 0 0,1 0 0 0 0,0 1 0 0 0,0-1 0 0 0,0 0 0 0 0,0 1 0 0 0,-1-1 0 0 0,1 0-1 0 0,0 0 1 0 0,0-1 0 0 0,0 1 116 0 0,-3-2-111 0 0,-1 1-9 0 0,0-3 2 0 0,-11-21-8 0 0,14 23-4 0 0,-18-18 0 0 0,12 16 0 0 0,-3 1 0 0 0,-1-2 0 0 0,10 6 0 0 0,-30-9 0 0 0,22 7 0 0 0,-1 0 0 0 0,1-2 0 0 0,1 0 0 0 0,0 0 0 0 0,2-1 0 0 0,0 1 0 0 0,0-2 0 0 0,0-1 0 0 0,1 0 0 0 0,2-2 0 0 0,-1-7 0 0 0,-1 1 0 0 0,-29-151 0 0 0,19 82 0 0 0,7 19 0 0 0,3 24 0 0 0,2 22 0 0 0,-2 1 0 0 0,2 1 0 0 0,0 0 0 0 0,1-2 0 0 0,1-1 0 0 0,2 0 0 0 0,5 6 0 0 0,0 0 0 0 0,-1 2 0 0 0,1-3 0 0 0,-5-2 0 0 0,-2 16 0 0 0,-1-1 0 0 0,1 1 0 0 0,-1-1 0 0 0,0 1 0 0 0,1 0 0 0 0,-1-1 0 0 0,0 1 0 0 0,0 0 0 0 0,0 0 0 0 0,0-1 0 0 0,-2-1 0 0 0,2 3 0 0 0,0-1 0 0 0,-1 0 0 0 0,1 0 0 0 0,0 1 0 0 0,-1-1 0 0 0,1 0 0 0 0,0 1 0 0 0,-1 0 0 0 0,1-1 0 0 0,-1 1 0 0 0,1 0 0 0 0,-2-1 0 0 0,-20 2 0 0 0,13 0 0 0 0,0 1 0 0 0,0 0 0 0 0,1 0 0 0 0,-1 1 0 0 0,1 0 0 0 0,0 0 0 0 0,0 1 0 0 0,-12 7 0 0 0,-4 6 0 0 0,18-4 0 0 0,6-10 0 0 0,-1 7 0 0 0,4 10 0 0 0,4-15 0 0 0,-4-4 0 0 0,2 2 0 0 0,0 0 0 0 0,0-1 0 0 0,0 0 0 0 0,0 0 0 0 0,0 0 0 0 0,1 0 0 0 0,-1-1 0 0 0,1 1 0 0 0,-1-1 0 0 0,1 0 0 0 0,0-1 0 0 0,-1 1 0 0 0,1-1 0 0 0,7 0 0 0 0,-12 0 0 0 0,4 1 0 0 0,-1-1 0 0 0,1 1 0 0 0,-1-1 0 0 0,1 0 0 0 0,0 0 0 0 0,-1 0 0 0 0,1-1 0 0 0,-1 1 0 0 0,5-2 0 0 0,1-1 0 0 0,-4 2 0 0 0,1 0 0 0 0,-1 0 0 0 0,0-1 0 0 0,1 0 0 0 0,-1 0 0 0 0,0 0 0 0 0,0-1 0 0 0,0 0 0 0 0,-1 0 0 0 0,1 0 0 0 0,0 0 0 0 0,-1-1 0 0 0,0 0 0 0 0,0 1 0 0 0,0-2 0 0 0,-1 1 0 0 0,1 0 0 0 0,-1-1 0 0 0,4-6 0 0 0,-6-2 0 0 0,-1 11 0 0 0,-1 0 0 0 0,0-1 0 0 0,1 1 0 0 0,-1 0 0 0 0,0 0 0 0 0,0-1 0 0 0,0 1 0 0 0,-1 0 0 0 0,1 0 0 0 0,0 0 0 0 0,-1 1 0 0 0,0-1 0 0 0,1 0 0 0 0,-1 0 0 0 0,0 1 0 0 0,0-1 0 0 0,-2-1 0 0 0,-1 0 0 0 0,1 1 0 0 0,-1 0 0 0 0,0 0 0 0 0,1 0 0 0 0,-1 0 0 0 0,0 1 0 0 0,-7-2 0 0 0,8 2 0 0 0,0 0 0 0 0,1 0 0 0 0,-1 0 0 0 0,0 1 0 0 0,1 0 0 0 0,-1-1 0 0 0,0 1 0 0 0,0 1 0 0 0,-5 0 0 0 0,0 0 0 0 0,0 0 0 0 0,-1 1 0 0 0,0-1 0 0 0,1 2 0 0 0,-1-1 0 0 0,1 1 0 0 0,-15 7 0 0 0,20-8 0 0 0,0 0 0 0 0,0 0 0 0 0,0 0 0 0 0,0 1 0 0 0,1 0 0 0 0,-1-1 0 0 0,1 1 0 0 0,0 0 0 0 0,0 1 0 0 0,0-1 0 0 0,0 0 0 0 0,0 1 0 0 0,1 0 0 0 0,0-1 0 0 0,-4 8 0 0 0,6-10 0 0 0,-1 0 0 0 0,1 1 0 0 0,0-1 0 0 0,0 0 0 0 0,-1 0 0 0 0,1 0 0 0 0,0 0 0 0 0,0 0 0 0 0,0 0 0 0 0,0 0 0 0 0,0 0 0 0 0,0 1 0 0 0,1-1 0 0 0,-1 0 0 0 0,0 0 0 0 0,1 0 0 0 0,-1 0 0 0 0,0 0 0 0 0,1 0 0 0 0,-1 0 0 0 0,1 0 0 0 0,0 0 0 0 0,-1 0 0 0 0,1-1 0 0 0,0 1 0 0 0,-1 0 0 0 0,1 0 0 0 0,0 0 0 0 0,0-1 0 0 0,0 1 0 0 0,1 0 0 0 0,0 1 0 0 0,3 1 0 0 0,0 0 0 0 0,0 0 0 0 0,0 0 0 0 0,0-1 0 0 0,0 0 0 0 0,0 0 0 0 0,1 0 0 0 0,-1-1 0 0 0,1 1 0 0 0,0-1 0 0 0,-1-1 0 0 0,1 1 0 0 0,10-1 0 0 0,-5 0 0 0 0,0-1 0 0 0,1 0 0 0 0,-1-1 0 0 0,0 0 0 0 0,20-7 0 0 0,-28 8 0 0 0,0 0 0 0 0,0-1 0 0 0,0 1 0 0 0,-1-1 0 0 0,1 1 0 0 0,-1-1 0 0 0,5-4 0 0 0,0-4 0 0 0,-7 9 0 0 0,0 0 0 0 0,0 0 0 0 0,0 0 0 0 0,1 0 0 0 0,-1 0 0 0 0,0 0 0 0 0,0 0 0 0 0,0 0 0 0 0,-1 0 0 0 0,1 0 0 0 0,0 0 0 0 0,0 0 0 0 0,-1 0 0 0 0,1 0 0 0 0,-1-1 0 0 0,-2-3-14 0 0,1 1-1 0 0,-1 0 1 0 0,0 0-1 0 0,0 0 1 0 0,-1 1 0 0 0,1-1-1 0 0,-1 1 1 0 0,0-1-1 0 0,0 1 1 0 0,0 0-1 0 0,0 1 1 0 0,0-1 0 0 0,-1 1-1 0 0,-4-2 1 0 0,-12-5-319 0 0,-40-9 0 0 0,42 13 93 0 0,2 4-2546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13 358 380 0 0,'-13'-11'5291'0'0,"14"-2"-1590"0"0,5 10-2797 0 0,0 0-1 0 0,0 0 0 0 0,0 1 1 0 0,0-1-1 0 0,7 0 1 0 0,12-3 409 0 0,27-1 0 0 0,-33 4-696 0 0,567-54 3688 0 0,-95 21-2854 0 0,-101 14-695 0 0,375-9 263 0 0,-689 28-916 0 0,595-21 648 0 0,-618 22-690 0 0,339-14 414 0 0,-5-25 80 0 0,-276 16 361 0 0,-47 10 321 0 0,-41 11-932 0 0,-16 3-227 0 0,0-1 0 0 0,0 1-1 0 0,0-1 1 0 0,9-4 0 0 0,-14 6-55 0 0,5-3 83 0 0,-7 3-106 0 0,0 0 0 0 0,0 0-1 0 0,0 0 1 0 0,0 0 0 0 0,0 0-1 0 0,0 0 1 0 0,0 0 0 0 0,0 0-1 0 0,0 0 1 0 0,0-1 0 0 0,0 1 0 0 0,0 0-1 0 0,-1 0 1 0 0,1 0 0 0 0,0 0-1 0 0,0 0 1 0 0,0 0 0 0 0,0 0-1 0 0,0 0 1 0 0,0-1 0 0 0,0 1 0 0 0,0 0-1 0 0,0 0 1 0 0,0 0 0 0 0,0 0-1 0 0,0 0 1 0 0,0 0 0 0 0,0 0-1 0 0,0 0 1 0 0,0-1 0 0 0,0 1 0 0 0,0 0-1 0 0,0 0 1 0 0,1 0 0 0 0,-1 0-1 0 0,0 0 1 0 0,0 0 0 0 0,0 0-1 0 0,0 0 1 0 0,0 0 0 0 0,0 0 0 0 0,0-1-1 0 0,0 1 1 0 0,0 0 0 0 0,0 0-1 0 0,0 0 1 0 0,0 0 0 0 0,0 0-1 0 0,1 0 1 0 0,-1 0 0 0 0,0 0 0 0 0,0 0-1 0 0,0 0 1 0 0,0 0 0 0 0,0 0-1 0 0,0 0 1 0 0,1 0 0 0 0,-13-2-8 0 0,1 0 1 0 0,0 1-1 0 0,-1 1 1 0 0,1-1-1 0 0,-1 2 1 0 0,1 0-1 0 0,0 0 1 0 0,-13 4-1 0 0,-14 3 1 0 0,-40 16 0 0 0,63-19 40 0 0,-1 2 0 0 0,1-1-1 0 0,0 2 1 0 0,-24 16 0 0 0,35-22-6 0 0,0 1-1 0 0,0-1 1 0 0,1 1-1 0 0,0 0 1 0 0,-1 0-1 0 0,1 1 0 0 0,0-1 1 0 0,1 0-1 0 0,-1 1 1 0 0,1 0-1 0 0,-1 0 1 0 0,1 0-1 0 0,0 0 1 0 0,0 0-1 0 0,1 0 1 0 0,-1 0-1 0 0,1 0 1 0 0,0 1-1 0 0,0-1 1 0 0,1 1-1 0 0,-1-1 1 0 0,1 7-1 0 0,1-6-2 0 0,0-1 0 0 0,0 0 0 0 0,1 0 0 0 0,-1 0 0 0 0,1 0 0 0 0,0 0 0 0 0,0 0 0 0 0,1 0 0 0 0,-1-1 0 0 0,1 1 0 0 0,0-1 1 0 0,0 0-1 0 0,0 0 0 0 0,0 0 0 0 0,0 0 0 0 0,1 0 0 0 0,-1-1 0 0 0,1 1 0 0 0,0-1 0 0 0,4 2 0 0 0,1 1 8 0 0,0-1 0 0 0,1 0 1 0 0,0-1-1 0 0,0 1 0 0 0,0-2 0 0 0,0 0 1 0 0,15 2-1 0 0,-13-3-2 0 0,1-1 1 0 0,-1 0-1 0 0,1-1 1 0 0,0-1-1 0 0,22-5 1 0 0,-30 6-23 0 0,0 0 0 0 0,-1-1 0 0 0,1 0 0 0 0,-1 0 1 0 0,1 0-1 0 0,-1 0 0 0 0,0-1 0 0 0,0 1 0 0 0,0-1 0 0 0,0 0 1 0 0,0-1-1 0 0,-1 1 0 0 0,1-1 0 0 0,-1 1 0 0 0,0-1 0 0 0,0 0 1 0 0,0 0-1 0 0,2-5 0 0 0,-5 7-3 0 0,1-1 0 0 0,0 1-1 0 0,0-1 1 0 0,-1 1 0 0 0,0-1 0 0 0,1 0 0 0 0,-1 1-1 0 0,0-1 1 0 0,0 1 0 0 0,-1-1 0 0 0,1 0 0 0 0,0 1-1 0 0,-1-1 1 0 0,0 1 0 0 0,1-1 0 0 0,-1 1 0 0 0,0-1 0 0 0,0 1-1 0 0,0 0 1 0 0,-1-1 0 0 0,-1-2 0 0 0,-3-3 2 0 0,0 1-1 0 0,0 0 1 0 0,0 0 0 0 0,-11-9 0 0 0,2 4-104 0 0,0 1 0 0 0,-1 0 0 0 0,-1 2 0 0 0,0-1 1 0 0,0 2-1 0 0,-1 0 0 0 0,1 1 0 0 0,-2 1 0 0 0,1 1 0 0 0,-1 1 0 0 0,1 0 0 0 0,-23-1 1 0 0,35 5-209 0 0,0 0 1 0 0,0 0 0 0 0,0 1-1 0 0,-10 2 1 0 0,-2 5-2459 0 0,17-8 2322 0 0,1 1 0 0 0,-1 0 1 0 0,1-1-1 0 0,-1 1 0 0 0,1-1 0 0 0,-1 1 0 0 0,1 0 1 0 0,-1-1-1 0 0,1 1 0 0 0,-1 0 0 0 0,1 0 0 0 0,0-1 0 0 0,0 1 1 0 0,-1 0-1 0 0,1 0 0 0 0,0 0 0 0 0,0-1 0 0 0,0 3 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1 692 0 0,'1'4'1400'0'0,"68"154"6792"0"0,51 81-1125 0 0,-95-194-5773 0 0,3-1 0 0 0,52 65 0 0 0,-72-100-1049 0 0,15 22 1213 0 0,3 0-1 0 0,0-2 1 0 0,42 35 0 0 0,-67-63-1375 0 0,0 0 1 0 0,0 0 0 0 0,0 0 0 0 0,1-1-1 0 0,-1 1 1 0 0,0 0 0 0 0,1 0 0 0 0,-1-1 0 0 0,1 1-1 0 0,-1-1 1 0 0,1 1 0 0 0,-1-1 0 0 0,1 0 0 0 0,-1 0-1 0 0,1 1 1 0 0,-1-1 0 0 0,1 0 0 0 0,-1 0 0 0 0,1 0-1 0 0,-1-1 1 0 0,1 1 0 0 0,-1 0 0 0 0,1-1-1 0 0,1 0 1 0 0,0 0 5 0 0,-1-1 0 0 0,0 1 0 0 0,1-1 0 0 0,-1 0 0 0 0,0 0 0 0 0,0 0 0 0 0,0 0 0 0 0,0-1 0 0 0,-1 1 0 0 0,1 0-1 0 0,-1-1 1 0 0,2-2 0 0 0,4-10 138 0 0,-1 0 1 0 0,0-1-1 0 0,5-25 0 0 0,-9 33-121 0 0,25-122 487 0 0,11-156 1 0 0,-35 265-588 0 0,-1-6-6 0 0,-2 16 0 0 0,1-1 0 0 0,1 1 0 0 0,0 0 0 0 0,6-20 0 0 0,-8 30-28 0 0,0 1 0 0 0,0-1 0 0 0,1 0 0 0 0,-1 1 0 0 0,0-1 0 0 0,1 1 0 0 0,-1-1 0 0 0,1 0 0 0 0,-1 1 0 0 0,1-1 0 0 0,-1 1 0 0 0,1-1 0 0 0,-1 1 0 0 0,1-1 0 0 0,-1 1 0 0 0,1 0 0 0 0,0-1 0 0 0,-1 1 0 0 0,1 0 0 0 0,0-1 0 0 0,-1 1 0 0 0,1 0 0 0 0,0 0 0 0 0,-1 0 0 0 0,1-1 0 0 0,0 1 0 0 0,0 0 0 0 0,-1 0 0 0 0,1 0 0 0 0,0 0 0 0 0,0 0 0 0 0,18 6-1613 0 0,-17-6 1356 0 0,22 9-3015 0 0,23 14 1 0 0,10 3-1732 0 0,-10-9 1889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1 327 860 0 0,'6'4'380'0'0,"-1"1"0"0"0,0 1 0 0 0,1-1 0 0 0,-2 1 0 0 0,1 0 0 0 0,-1 0 0 0 0,0 0 0 0 0,0 1 0 0 0,-1 0 0 0 0,6 12 0 0 0,-1 0 365 0 0,88 200 4483 0 0,9 19 811 0 0,-85-199-4342 0 0,38 54 1 0 0,-45-75-1012 0 0,0-1 0 0 0,1 0 0 0 0,1-1-1 0 0,1-1 1 0 0,17 14 0 0 0,-31-27-577 0 0,0 0 0 0 0,0-1 0 0 0,1 1 0 0 0,-1 0 0 0 0,1-1 0 0 0,-1 0 0 0 0,1 1 0 0 0,-1-1 0 0 0,1 0 0 0 0,0-1 0 0 0,0 1 0 0 0,-1 0 0 0 0,1-1 0 0 0,0 1 0 0 0,0-1 0 0 0,0 0 0 0 0,-1 0 0 0 0,1 0 0 0 0,0 0 0 0 0,0-1 0 0 0,0 1 0 0 0,0-1 0 0 0,-1 1 0 0 0,1-1 1 0 0,0 0-1 0 0,-1 0 0 0 0,1-1 0 0 0,-1 1 0 0 0,1 0 0 0 0,-1-1 0 0 0,1 1 0 0 0,-1-1 0 0 0,0 0 0 0 0,0 0 0 0 0,0 0 0 0 0,0 0 0 0 0,0 0 0 0 0,0 0 0 0 0,-1-1 0 0 0,1 1 0 0 0,1-4 0 0 0,8-15 95 0 0,-1-1 1 0 0,0 0 0 0 0,-2 0 0 0 0,-1-1 0 0 0,-1 0-1 0 0,6-38 1 0 0,8-80 201 0 0,-8 54-278 0 0,33-227 343 0 0,-25 208-68 0 0,34-103-1 0 0,-53 205-433 0 0,0-1 62 0 0,0 1 0 0 0,1 0 0 0 0,0-1-1 0 0,0 1 1 0 0,0 0 0 0 0,4-6 0 0 0,-5 9-68 0 0,0 0 0 0 0,0 0 0 0 0,0 0 0 0 0,0 0 0 0 0,0 0 0 0 0,1 0 0 0 0,-1 0 0 0 0,0 0 0 0 0,1 1 0 0 0,-1-1 0 0 0,0 0 0 0 0,1 1 0 0 0,-1-1 1 0 0,1 1-1 0 0,-1 0 0 0 0,1-1 0 0 0,-1 1 0 0 0,1 0 0 0 0,-1 0 0 0 0,1 0 0 0 0,-1 0 0 0 0,1 0 0 0 0,-1 0 0 0 0,1 0 0 0 0,-1 1 0 0 0,1-1 0 0 0,1 1 0 0 0,14 5-465 0 0,-1 1 1 0 0,-1 0-1 0 0,0 1 0 0 0,0 1 0 0 0,0 0 0 0 0,15 13 1 0 0,0 2-4405 0 0,48 53 0 0 0,-49-43 1785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57 16 0 0,'-10'4'658'0'0,"-1"1"1"0"0,1 1-1 0 0,1 0 0 0 0,-1 0 1 0 0,1 1-1 0 0,0 0 1 0 0,0 0-1 0 0,1 1 0 0 0,0 0 1 0 0,0 1-1 0 0,1 0 0 0 0,0 0 1 0 0,1 0-1 0 0,-9 18 0 0 0,11-19-285 0 0,1-1 0 0 0,1 1 0 0 0,-1 0-1 0 0,1 1 1 0 0,0-1 0 0 0,1 0-1 0 0,0 1 1 0 0,0-1 0 0 0,1 0 0 0 0,0 1-1 0 0,1-1 1 0 0,-1 1 0 0 0,2-1-1 0 0,-1 0 1 0 0,1 0 0 0 0,0 1-1 0 0,1-1 1 0 0,0-1 0 0 0,0 1 0 0 0,7 10-1 0 0,-1-4-18 0 0,0 0 0 0 0,1 0 0 0 0,1-1 0 0 0,0-1 0 0 0,1 0-1 0 0,0-1 1 0 0,1 0 0 0 0,0 0 0 0 0,0-2 0 0 0,1 0 0 0 0,22 11-1 0 0,-20-12-71 0 0,1-1-1 0 0,0-1 0 0 0,0 0 0 0 0,0-1 0 0 0,0-1 0 0 0,1-1 0 0 0,0 0 0 0 0,-1-1 0 0 0,1-1 0 0 0,28-2 0 0 0,-40 0-180 0 0,0 1 1 0 0,0-1-1 0 0,0-1 0 0 0,1 1 0 0 0,-1-1 0 0 0,-1 0 1 0 0,1 0-1 0 0,0-1 0 0 0,0 1 0 0 0,-1-1 0 0 0,0-1 0 0 0,0 1 1 0 0,7-6-1 0 0,-9 5-49 0 0,0 1-1 0 0,0-1 1 0 0,0 0 0 0 0,0 0-1 0 0,-1 0 1 0 0,0 0 0 0 0,0 0-1 0 0,0 0 1 0 0,0-1 0 0 0,-1 1 0 0 0,0-1-1 0 0,1 1 1 0 0,-2-1 0 0 0,1 1-1 0 0,0-1 1 0 0,-1 0 0 0 0,0 1-1 0 0,-1-9 1 0 0,-1 0 7 0 0,0 0 1 0 0,-1 0-1 0 0,0 0 0 0 0,-1 1 0 0 0,0 0 0 0 0,-1 0 0 0 0,-1 0 1 0 0,1 0-1 0 0,-16-21 0 0 0,4 10-25 0 0,-1 1 0 0 0,-1 0 0 0 0,-30-26 0 0 0,25 27-136 0 0,0 1 0 0 0,-1 2 0 0 0,-1 0-1 0 0,0 2 1 0 0,-1 1 0 0 0,-37-15 0 0 0,42 22-610 0 0,0 1 1 0 0,-1 1-1 0 0,-34-5 0 0 0,36 8-994 0 0,0 2 0 0 0,0 0 0 0 0,1 1-1 0 0,-28 5 1 0 0,1 1-1051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51 692 0 0,'-5'-36'3089'0'0,"2"22"3672"0"0,4 35-3794 0 0,25 266 2717 0 0,-13-153-4598 0 0,-12-126-1035 0 0,46 635 4688 0 0,-30-314-2877 0 0,17 27 327 0 0,-19-263-1507 0 0,47 158 0 0 0,-46-208-342 0 0,1 0 0 0 0,1-2-1 0 0,3 0 1 0 0,49 73 0 0 0,-69-113-337 0 0,-1-1 1 0 0,1 1-1 0 0,-1-1 0 0 0,0 1 0 0 0,1-1 1 0 0,-1 1-1 0 0,0-1 0 0 0,1 1 1 0 0,-1 0-1 0 0,0-1 0 0 0,0 1 1 0 0,1 0-1 0 0,-1-1 0 0 0,0 1 0 0 0,0 0 1 0 0,0-1-1 0 0,0 1 0 0 0,0 0 1 0 0,0-1-1 0 0,0 1 0 0 0,0 0 1 0 0,0-1-1 0 0,-1 1 0 0 0,1 0 0 0 0,0-1 1 0 0,0 1-1 0 0,0-1 0 0 0,-1 2 1 0 0,0-1-5 0 0,0 0 0 0 0,0 0 0 0 0,0-1 0 0 0,0 1 1 0 0,-1 0-1 0 0,1 0 0 0 0,0-1 0 0 0,0 1 1 0 0,-1 0-1 0 0,1-1 0 0 0,0 1 0 0 0,-1-1 0 0 0,-1 1 1 0 0,-8 1-39 0 0,0-1 0 0 0,-22 0 1 0 0,23 0 31 0 0,-241 14-304 0 0,171-6 141 0 0,-91 21 0 0 0,157-26 101 0 0,1-1 1 0 0,-19 9 0 0 0,30-11 52 0 0,0-1 1 0 0,-1 1-1 0 0,1 0 1 0 0,0 1-1 0 0,0-1 1 0 0,0 0-1 0 0,0 1 1 0 0,0-1-1 0 0,0 1 1 0 0,0 0-1 0 0,0-1 1 0 0,1 1-1 0 0,-1 0 1 0 0,1 0-1 0 0,-1 0 1 0 0,1 0-1 0 0,0 0 1 0 0,0 1-1 0 0,-1-1 1 0 0,0 5-1 0 0,2-6 14 0 0,1 0-1 0 0,-1 0 0 0 0,0 0 0 0 0,1 0 0 0 0,-1 0 0 0 0,1 0 0 0 0,-1 0 0 0 0,1 0 0 0 0,-1 0 1 0 0,1 0-1 0 0,0 0 0 0 0,0 0 0 0 0,-1 0 0 0 0,1 0 0 0 0,0 0 0 0 0,0-1 0 0 0,2 2 0 0 0,-1 0-3 0 0,6 5 8 0 0,0-1-1 0 0,1 0 1 0 0,0 0-1 0 0,0-1 0 0 0,1 0 1 0 0,-1-1-1 0 0,1 0 1 0 0,0-1-1 0 0,17 5 0 0 0,1 0 10 0 0,508 118 350 0 0,-461-111-288 0 0,224 40 263 0 0,52 11 314 0 0,-320-61-590 0 0,-17-3-11 0 0,-1 0 0 0 0,1 1 0 0 0,-1 1 0 0 0,1 0-1 0 0,-1 1 1 0 0,15 8 0 0 0,-28-13-48 0 0,0 0-1 0 0,0 0 0 0 0,0 0 0 0 0,1 0 0 0 0,-1 0 1 0 0,0 0-1 0 0,0 0 0 0 0,0 0 0 0 0,0 0 0 0 0,1 0 1 0 0,-1 0-1 0 0,0 1 0 0 0,0-1 0 0 0,0 0 1 0 0,0 0-1 0 0,0 0 0 0 0,0 0 0 0 0,1 0 0 0 0,-1 1 1 0 0,0-1-1 0 0,0 0 0 0 0,0 0 0 0 0,0 0 0 0 0,0 0 1 0 0,0 1-1 0 0,0-1 0 0 0,0 0 0 0 0,0 0 1 0 0,0 0-1 0 0,0 0 0 0 0,0 1 0 0 0,0-1 0 0 0,0 0 1 0 0,0 0-1 0 0,0 0 0 0 0,0 1 0 0 0,0-1 1 0 0,0 0-1 0 0,0 0 0 0 0,0 0 0 0 0,0 0 0 0 0,0 1 1 0 0,0-1-1 0 0,0 0 0 0 0,-1 0 0 0 0,1 0 0 0 0,0 0 1 0 0,0 0-1 0 0,0 1 0 0 0,0-1 0 0 0,0 0 1 0 0,0 0-1 0 0,-1 0 0 0 0,1 0 0 0 0,0 0 0 0 0,0 0 1 0 0,0 0-1 0 0,0 0 0 0 0,-1 0 0 0 0,1 1 0 0 0,0-1 1 0 0,0 0-1 0 0,0 0 0 0 0,0 0 0 0 0,-1 0 1 0 0,1 0-1 0 0,0 0 0 0 0,-9 4 0 0 0,0 0 0 0 0,-1-1 0 0 0,1 0 0 0 0,-1 0 0 0 0,1-1 0 0 0,-1 0 0 0 0,-12 1 0 0 0,-84 2 0 0 0,69-4 0 0 0,-168 5 0 0 0,-329 26 0 0 0,521-31 0 0 0,-8 1 0 0 0,1 1 0 0 0,-1 1 0 0 0,1 1 0 0 0,0 0 0 0 0,1 2 0 0 0,-25 10 0 0 0,43-16 0 0 0,0-1 0 0 0,1 0 0 0 0,-1 1 0 0 0,0 0 0 0 0,0-1 0 0 0,0 1 0 0 0,0-1 0 0 0,0 1 0 0 0,0 0 0 0 0,1 0 0 0 0,-1-1 0 0 0,0 1 0 0 0,1 0 0 0 0,-1 0 0 0 0,0 0 0 0 0,1 0 0 0 0,-1 0 0 0 0,1 0 0 0 0,0 0 0 0 0,-1 0 0 0 0,0 2 0 0 0,2-2 0 0 0,-1 0 0 0 0,0 0 0 0 0,0 0 0 0 0,1 0 0 0 0,-1 0 0 0 0,0 0 0 0 0,1-1 0 0 0,-1 1 0 0 0,1 0 0 0 0,-1 0 0 0 0,1 0 0 0 0,-1 0 0 0 0,1-1 0 0 0,0 1 0 0 0,-1 0 0 0 0,1 0 0 0 0,0-1 0 0 0,1 2 0 0 0,4 2 0 0 0,0-1 0 0 0,0 1 0 0 0,0-1 0 0 0,0-1 0 0 0,11 4 0 0 0,351 76 0 0 0,-84-24 0 0 0,-279-57 0 0 0,-1 0 0 0 0,1 0 0 0 0,-1 1 0 0 0,0-1 0 0 0,0 1 0 0 0,0 0 0 0 0,0 0 0 0 0,7 6 0 0 0,-10-8 0 0 0,-1 0 0 0 0,1 0 0 0 0,-1 1 0 0 0,1-1 0 0 0,-1 0 0 0 0,0 1 0 0 0,1-1 0 0 0,-1 0 0 0 0,0 1 0 0 0,1-1 0 0 0,-1 1 0 0 0,0-1 0 0 0,1 0 0 0 0,-1 1 0 0 0,0-1 0 0 0,0 1 0 0 0,0-1 0 0 0,1 1 0 0 0,-1-1 0 0 0,0 1 0 0 0,0-1 0 0 0,0 1 0 0 0,0-1 0 0 0,0 1 0 0 0,0-1 0 0 0,0 1 0 0 0,0-1 0 0 0,0 1 0 0 0,0-1 0 0 0,0 1 0 0 0,0-1 0 0 0,0 1 0 0 0,0-1 0 0 0,-1 1 0 0 0,1-1 0 0 0,0 1 0 0 0,0-1 0 0 0,-1 1 0 0 0,1-1 0 0 0,-1 1 0 0 0,-1 3 0 0 0,-1 0 0 0 0,0 0 0 0 0,0-1 0 0 0,0 1 0 0 0,0-1 0 0 0,-1 0 0 0 0,0 0 0 0 0,1 0 0 0 0,-1 0 0 0 0,0-1 0 0 0,-8 4 0 0 0,-6 6 0 0 0,8-5 0 0 0,1 1 0 0 0,0 0 0 0 0,0 0 0 0 0,0 1 0 0 0,1 0 0 0 0,1 1 0 0 0,0 0 0 0 0,0 0 0 0 0,1 0 0 0 0,0 1 0 0 0,-5 13 0 0 0,-4 16 0 0 0,2 1 0 0 0,2 1 0 0 0,1 0 0 0 0,3 0 0 0 0,-4 68 0 0 0,12 222 0 0 0,1-288 0 0 0,16 217 0 0 0,-13-205 0 0 0,67 607 0 0 0,-65-471 0 0 0,-8-183 0 0 0,1-9 0 0 0,0 0 0 0 0,0 0 0 0 0,0 0 0 0 0,0 0 0 0 0,0 0 0 0 0,0 0 0 0 0,0 1 0 0 0,0-1 0 0 0,0 0 0 0 0,0 0 0 0 0,0 0 0 0 0,0 0 0 0 0,0 0 0 0 0,0 0 0 0 0,0 1 0 0 0,0-1 0 0 0,0 0 0 0 0,0 0 0 0 0,0 0 0 0 0,-1 0 0 0 0,1 0 0 0 0,0 0 0 0 0,0 0 0 0 0,0 0 0 0 0,0 1 0 0 0,0-1 0 0 0,0 0 0 0 0,0 0 0 0 0,-1 0 0 0 0,1 0 0 0 0,0 0 0 0 0,0 0 0 0 0,0 0 0 0 0,0 0 0 0 0,0 0 0 0 0,0 0 0 0 0,-1 0 0 0 0,1 0 0 0 0,0 0 0 0 0,0 0 0 0 0,0 0 0 0 0,0 0 0 0 0,0 0 0 0 0,-1 0 0 0 0,1 0 0 0 0,0 0 0 0 0,0 0 0 0 0,-10-8-209 0 0,10 7-22 0 0,-1 1 0 0 0,1 0 0 0 0,-1 0 0 0 0,0-1 0 0 0,1 1 0 0 0,-1 0 0 0 0,0 0 0 0 0,1 0 0 0 0,-1 0 0 0 0,0 0 0 0 0,1 0 0 0 0,-1 0 0 0 0,0 0 0 0 0,1 0 0 0 0,-1 0 0 0 0,0 0 0 0 0,1 0 0 0 0,-1 0 0 0 0,-1 1 0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59 188 284 0 0,'-33'-10'2745'0'0,"10"3"3921"0"0,22 6-6548 0 0,1 1 0 0 0,0 0 0 0 0,0 0 0 0 0,0 0 0 0 0,0-1 0 0 0,-1 1 0 0 0,1 0 0 0 0,0 0 0 0 0,0 0 0 0 0,0-1 0 0 0,0 1 0 0 0,0 0-1 0 0,0 0 1 0 0,0-1 0 0 0,0 1 0 0 0,0 0 0 0 0,0 0 0 0 0,0-1 0 0 0,0 1 0 0 0,0 0 0 0 0,0 0 0 0 0,0-1 0 0 0,0 1 0 0 0,0 0 0 0 0,0 0 0 0 0,0-1 0 0 0,0 1 0 0 0,0 0 0 0 0,0 0 0 0 0,0 0 0 0 0,0-1 0 0 0,0 1 0 0 0,1 0 0 0 0,-1 0 0 0 0,0 0 0 0 0,0-1 0 0 0,1 1 0 0 0,8-10 2579 0 0,13 3-1545 0 0,2 1 1 0 0,-1 0-1 0 0,0 2 0 0 0,41-2 0 0 0,-6-1-231 0 0,238-17 1954 0 0,-254 21-2679 0 0,1106-12 4463 0 0,-1045 16-4326 0 0,-56-1-225 0 0,149-1 544 0 0,-154-2-523 0 0,-1-1 0 0 0,68-17 0 0 0,-96 18-129 0 0,0-1 0 0 0,8-8 0 0 0,-6 4 0 0 0,-3 1 0 0 0,-4 2 0 0 0,1 1 0 0 0,-2 1-16 0 0,-5 3-210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2 609 420 0 0,'-2'9'11636'0'0,"3"-9"-11455"0"0,-1 0 0 0 0,1 1 0 0 0,-1-1 0 0 0,1 0-1 0 0,-1 1 1 0 0,1-1 0 0 0,-1 0 0 0 0,1 0-1 0 0,0 0 1 0 0,-1 0 0 0 0,1 1 0 0 0,-1-1-1 0 0,1 0 1 0 0,0 0 0 0 0,-1 0 0 0 0,1 0-1 0 0,-1 0 1 0 0,1 0 0 0 0,0-1 0 0 0,-1 1 0 0 0,1 0-1 0 0,-1 0 1 0 0,1 0 0 0 0,0 0 0 0 0,-1-1-1 0 0,2 0 1 0 0,17-14 2080 0 0,11-25 254 0 0,-22 25-2069 0 0,0-1-1 0 0,-2-1 0 0 0,0 1 0 0 0,0-1 1 0 0,-2 0-1 0 0,0 0 0 0 0,-1-1 0 0 0,-1 1 0 0 0,1-32 1 0 0,-5-12 261 0 0,-12-87 1 0 0,7 97-318 0 0,7 46-347 0 0,-2-12 176 0 0,0 0-1 0 0,-2 0 1 0 0,-5-21-1 0 0,9 38-207 0 0,0-1 1 0 0,-1 1-1 0 0,1-1 1 0 0,0 1-1 0 0,0 0 1 0 0,0-1-1 0 0,0 1 1 0 0,0 0-1 0 0,0-1 1 0 0,0 1-1 0 0,-1-1 0 0 0,1 1 1 0 0,0 0-1 0 0,0-1 1 0 0,-1 1-1 0 0,1 0 1 0 0,0 0-1 0 0,0-1 1 0 0,-1 1-1 0 0,1 0 1 0 0,0 0-1 0 0,-1-1 0 0 0,1 1 1 0 0,0 0-1 0 0,-1 0 1 0 0,1 0-1 0 0,0-1 1 0 0,-1 1-1 0 0,1 0 1 0 0,0 0-1 0 0,-1 0 1 0 0,-5 11 110 0 0,1 20 20 0 0,6 5 45 0 0,2 1-1 0 0,11 55 0 0 0,26 69 220 0 0,5 25 220 0 0,-43-172-676 0 0,1 1 1 0 0,0-1 0 0 0,1 0 0 0 0,10 23-1 0 0,-4-30-1777 0 0,-7-6 207 0 0,0 0 0 0 0,0-1 1 0 0,0 0-1 0 0,0 0 0 0 0,0 0 1 0 0,-1 0-1 0 0,6 0 0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481 161 108 0 0,'3'-5'563'0'0,"0"1"0"0"0,-1-1 0 0 0,0 1 0 0 0,0-1 0 0 0,0 0 0 0 0,-1 0 0 0 0,1 0 0 0 0,-1 0 0 0 0,0 0 0 0 0,-1 0-1 0 0,1 0 1 0 0,-1 0 0 0 0,0 0 0 0 0,0 0 0 0 0,-2-6 0 0 0,1 7-210 0 0,0 0 0 0 0,0 1 0 0 0,-1-1 0 0 0,1 1 0 0 0,-1 0 0 0 0,0-1-1 0 0,0 1 1 0 0,0 0 0 0 0,-1 0 0 0 0,1 0 0 0 0,-1 1 0 0 0,0-1 0 0 0,1 0 0 0 0,-1 1 0 0 0,0 0 0 0 0,0 0-1 0 0,-1 0 1 0 0,1 0 0 0 0,0 0 0 0 0,-1 0 0 0 0,-4 0 0 0 0,-3-2 56 0 0,-1 1 1 0 0,0 0 0 0 0,0 1-1 0 0,0 0 1 0 0,-1 1-1 0 0,1 0 1 0 0,0 1-1 0 0,0 1 1 0 0,-1 0 0 0 0,1 0-1 0 0,-14 4 1 0 0,4 1-28 0 0,0 0 0 0 0,1 1 0 0 0,0 1 0 0 0,0 1 0 0 0,-23 14 0 0 0,34-17-180 0 0,-1 1 1 0 0,1 0 0 0 0,1 1 0 0 0,-1 0 0 0 0,2 0 0 0 0,-1 1 0 0 0,1 0 0 0 0,0 1 0 0 0,1 0 0 0 0,-9 14 0 0 0,12-16-59 0 0,0 0 0 0 0,1 0 0 0 0,0 0 0 0 0,0 0 0 0 0,1 0 0 0 0,0 1 0 0 0,1-1 0 0 0,-1 1 0 0 0,2-1 0 0 0,-1 1 0 0 0,1-1 0 0 0,1 1 0 0 0,-1 0 0 0 0,1-1 1 0 0,4 14-1 0 0,-2-11-51 0 0,1-1 0 0 0,0 1 0 0 0,1-1 0 0 0,0 0 0 0 0,0-1 0 0 0,1 1 0 0 0,0-1 0 0 0,1 0 0 0 0,0-1 0 0 0,0 1 0 0 0,1-2 0 0 0,0 1 0 0 0,1-1 0 0 0,-1 0 0 0 0,1 0 0 0 0,1-1 0 0 0,-1-1 0 0 0,21 10 0 0 0,-20-11-101 0 0,0-1 0 0 0,0 0 0 0 0,0 0 1 0 0,0-1-1 0 0,1 0 0 0 0,-1 0 0 0 0,1-2 0 0 0,0 1 0 0 0,-1-1 0 0 0,1-1 0 0 0,-1 0 0 0 0,1 0 0 0 0,-1-1 1 0 0,1 0-1 0 0,-1-1 0 0 0,0 0 0 0 0,0-1 0 0 0,0 0 0 0 0,17-10 0 0 0,-21 9-19 0 0,0 1 1 0 0,0-1-1 0 0,-1 0 1 0 0,1-1-1 0 0,-1 0 0 0 0,-1 1 1 0 0,1-1-1 0 0,-1-1 0 0 0,0 1 1 0 0,0-1-1 0 0,-1 0 1 0 0,0 0-1 0 0,0 0 0 0 0,-1 0 1 0 0,4-13-1 0 0,-4 9 0 0 0,0 0 1 0 0,-1-1-1 0 0,0 1 0 0 0,0-1 1 0 0,-1 0-1 0 0,-1 1 0 0 0,0-1 1 0 0,0 1-1 0 0,-6-18 0 0 0,4 18 14 0 0,-1 1 0 0 0,-1 0 0 0 0,0 0 0 0 0,-1 0 0 0 0,0 0 0 0 0,0 1 0 0 0,-1 0 0 0 0,0 0 0 0 0,0 1 0 0 0,-1 0 0 0 0,-1 0 0 0 0,1 1 0 0 0,-15-10 0 0 0,14 11-243 0 0,1 1 1 0 0,-1 0-1 0 0,0 1 1 0 0,0 0-1 0 0,-1 0 1 0 0,1 1-1 0 0,-1 0 1 0 0,1 1-1 0 0,-1 0 1 0 0,0 0-1 0 0,0 1 1 0 0,0 0-1 0 0,0 1 1 0 0,0 0-1 0 0,-15 2 1 0 0,-1 6-3084 0 0,10 1-2851 0 0,8-3 3491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0 460 480 0 0,'62'19'3506'0'0,"114"39"3836"0"0,-141-45-4457 0 0,-1 2-1 0 0,62 38 0 0 0,-91-50-2293 0 0,0 0 1 0 0,-1 0-1 0 0,0 1 0 0 0,1-1 0 0 0,-1 1 1 0 0,-1 0-1 0 0,1 0 0 0 0,0 0 1 0 0,-1 0-1 0 0,5 9 2483 0 0,-13-16-3012 0 0,0 0 0 0 0,0 0 0 0 0,0 0 0 0 0,1-1 0 0 0,-1 1 0 0 0,1-1 0 0 0,0 0 0 0 0,0-1 0 0 0,0 1 0 0 0,1-1 0 0 0,-1 1 0 0 0,1-1 0 0 0,-3-6 0 0 0,3 2-18 0 0,-1 1-1 0 0,1-1 1 0 0,1 0 0 0 0,0 1-1 0 0,0-1 1 0 0,1 0 0 0 0,-1-17-1 0 0,2 8-22 0 0,1-1 0 0 0,1 1-1 0 0,1 0 1 0 0,1-1 0 0 0,0 2 0 0 0,1-1 0 0 0,13-30-1 0 0,-2 17 6 0 0,2 2-1 0 0,0 0 0 0 0,2 2 0 0 0,31-35 0 0 0,-36 46 27 0 0,1 1 0 0 0,0 0 0 0 0,1 1 1 0 0,1 1-1 0 0,0 1 0 0 0,1 1 0 0 0,0 0 0 0 0,1 1 1 0 0,0 1-1 0 0,1 1 0 0 0,-1 1 0 0 0,1 1 1 0 0,1 0-1 0 0,-1 2 0 0 0,1 1 0 0 0,0 0 0 0 0,0 2 1 0 0,0 0-1 0 0,0 1 0 0 0,0 2 0 0 0,0 0 0 0 0,-1 1 1 0 0,1 1-1 0 0,-1 2 0 0 0,28 9 0 0 0,-40-12-6 0 0,1 1 0 0 0,-1 0-1 0 0,0 1 1 0 0,0 0 0 0 0,-1 0 0 0 0,1 1-1 0 0,-1 0 1 0 0,0 1 0 0 0,8 9 0 0 0,-12-12-28 0 0,-1 0 0 0 0,0 1 1 0 0,0-1-1 0 0,0 1 1 0 0,-1 0-1 0 0,1 0 0 0 0,-1 0 1 0 0,0 0-1 0 0,-1 0 1 0 0,1 0-1 0 0,-1 1 0 0 0,0-1 1 0 0,0 0-1 0 0,-1 1 1 0 0,1-1-1 0 0,-1 1 0 0 0,-1-1 1 0 0,1 1-1 0 0,-2 5 1 0 0,-2 8-11 0 0,0-1 0 0 0,-2 1 1 0 0,0-1-1 0 0,-2 0 0 0 0,0 0 1 0 0,-13 21-1 0 0,-72 97 33 0 0,39-60-33 0 0,48-67-8 0 0,0 0 0 0 0,1 1 0 0 0,-9 19 0 0 0,13-27 0 0 0,1 1 0 0 0,-1-1 0 0 0,0 0 0 0 0,0 0 0 0 0,1 0 0 0 0,0 1 0 0 0,-1-1 0 0 0,1 0 0 0 0,0 0 0 0 0,0 1 0 0 0,0-1 0 0 0,0 0 0 0 0,1 0 0 0 0,-1 1 0 0 0,1-1 0 0 0,-1 0 0 0 0,1 0 0 0 0,0 0 0 0 0,0 0 0 0 0,-1 1 0 0 0,2-1 0 0 0,-1 0 0 0 0,0-1 0 0 0,0 1 0 0 0,3 3 0 0 0,4 1 0 0 0,-1-1 0 0 0,1 0 0 0 0,0 0 0 0 0,1 0 0 0 0,-1-1 0 0 0,1-1 0 0 0,0 1 0 0 0,0-1 0 0 0,18 3 0 0 0,3-1 0 0 0,53 2 0 0 0,-29-6 0 0 0,0-3 0 0 0,0-3 0 0 0,-1-1 0 0 0,0-3 0 0 0,68-21 0 0 0,-88 24-12823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45 628 0 0,'-12'-18'17368'0'0,"20"16"-16832"0"0,0 0 0 0 0,1 1 0 0 0,-1 0 1 0 0,1 1-1 0 0,-1 0 0 0 0,15 1 0 0 0,14 1 265 0 0,166-4 1589 0 0,125 1 21 0 0,-94-1-877 0 0,-54-1 667 0 0,-161 3-1853 0 0,-9 1-126 0 0,-1-1 1 0 0,0-1-1 0 0,1 1 0 0 0,-1-2 0 0 0,12-2 0 0 0,14-4-265 0 0,-8 7-7003 0 0,-14 1-1335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45 680 0 0,'-27'-14'2158'0'0,"-3"-1"1921"0"0,0-1 9603 0 0,177 21-7742 0 0,-88 1-4441 0 0,101 22 1 0 0,-151-26-1352 0 0,0 1 1 0 0,0 0-1 0 0,-1 0 1 0 0,13 7-1 0 0,-18-9-98 0 0,0 1 1 0 0,-1-1-1 0 0,1 1 0 0 0,-1 0 1 0 0,0 0-1 0 0,0 0 0 0 0,0 0 1 0 0,0 0-1 0 0,0 1 0 0 0,0-1 0 0 0,0 0 1 0 0,-1 1-1 0 0,1-1 0 0 0,-1 1 1 0 0,0 0-1 0 0,0 0 0 0 0,2 5 1 0 0,-3-6-29 0 0,0 1 0 0 0,0-1 0 0 0,-1 0 1 0 0,1 1-1 0 0,0-1 0 0 0,-1 1 0 0 0,0-1 1 0 0,1 0-1 0 0,-1 0 0 0 0,0 1 0 0 0,0-1 1 0 0,0 0-1 0 0,-2 2 0 0 0,-18 26 123 0 0,-12 5-25 0 0,-1-2 0 0 0,-73 56 1 0 0,38-35-16 0 0,-57 51 524 0 0,118-99-600 0 0,-1-5-28 0 0,1-10-1 0 0,7 3 0 0 0,-1-1 0 0 0,2 1 0 0 0,-1-1 0 0 0,0 1 0 0 0,1 0 0 0 0,1-1 0 0 0,-1 1 0 0 0,1-1 0 0 0,1-6 0 0 0,1-17 0 0 0,-4-5 0 0 0,-1 0 0 0 0,-2 1 0 0 0,-1-1 0 0 0,-2 1 0 0 0,-17-52 0 0 0,18 58 0 0 0,5 17 0 0 0,2 1 0 0 0,4 2 0 0 0,4 5 0 0 0,23 2 0 0 0,-27 1-481 0 0,-1 0 1 0 0,1 0-1 0 0,-1 0 0 0 0,1 1 0 0 0,-1-1 1 0 0,0 1-1 0 0,7 2 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16 186 528 0 0,'-16'-19'5865'0'0,"17"18"-5671"0"0,-1 0 0 0 0,0 0 1 0 0,1 0-1 0 0,-1 0 1 0 0,1 0-1 0 0,-1 0 0 0 0,1 0 1 0 0,0 0-1 0 0,-1 0 0 0 0,1 0 1 0 0,0 1-1 0 0,0-1 1 0 0,0 0-1 0 0,-1 0 0 0 0,1 1 1 0 0,0-1-1 0 0,0 1 0 0 0,0-1 1 0 0,0 1-1 0 0,0-1 1 0 0,0 1-1 0 0,0-1 0 0 0,2 1 1 0 0,27-9 1798 0 0,-28 9-1823 0 0,64-15 2262 0 0,2-2 259 0 0,123-46 0 0 0,-182 59-2181 0 0,0 0 0 0 0,0-1 1 0 0,0 0-1 0 0,0 0 0 0 0,-1-1 1 0 0,11-9 1140 0 0,-13 30-1209 0 0,-4-5-283 0 0,-2 1-1 0 0,1 0 1 0 0,-1-1 0 0 0,-2 15 0 0 0,0 10 136 0 0,1 30 234 0 0,3 0-1 0 0,3-1 0 0 0,17 85 1 0 0,-20-137-453 0 0,3 4 86 0 0,-2 0 0 0 0,0 1-1 0 0,0 17 1 0 0,-3-33-93 0 0,-2 2 10 0 0,2-3-78 0 0,0 1-1 0 0,0-1 1 0 0,0 0 0 0 0,0 1 0 0 0,0-1 0 0 0,0 1-1 0 0,-1-1 1 0 0,1 0 0 0 0,0 1 0 0 0,0-1 0 0 0,-1 0-1 0 0,1 1 1 0 0,0-1 0 0 0,0 0 0 0 0,-1 1-1 0 0,1-1 1 0 0,0 0 0 0 0,-1 1 0 0 0,1-1 0 0 0,0 0-1 0 0,-1 0 1 0 0,1 0 0 0 0,0 1 0 0 0,-1-1-1 0 0,1 0 1 0 0,-1 0 0 0 0,1 0 0 0 0,0 0 0 0 0,-1 0-1 0 0,1 0 1 0 0,-1 0 0 0 0,1 0 0 0 0,-1 0-1 0 0,1 0 1 0 0,0 0 0 0 0,-1 0 0 0 0,1 0 0 0 0,-1 0-1 0 0,1 0 1 0 0,0 0 0 0 0,-1 0 0 0 0,-58-10-47 0 0,-27-4 170 0 0,-139-6 0 0 0,223 20 620 0 0,7 1-572 0 0,40 6 200 0 0,0-2 1 0 0,62 0-1 0 0,-72-4-314 0 0,56-2-352 0 0,19 2-5075 0 0,-79-2-2418 0 0,-15 0 4508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0 240 0 0,'0'0'13494'0'0,"-1"3"-11910"0"0,-1 4-924 0 0,0-1 0 0 0,1 0 1 0 0,-1 1-1 0 0,2-1 0 0 0,-1 1 0 0 0,1-1 0 0 0,0 1 0 0 0,0-1 1 0 0,0 1-1 0 0,3 9 0 0 0,0 24 1537 0 0,-1 49 1056 0 0,1-30-6718 0 0,1-38-3638 0 0,-3-11 4110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3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7325 0 0,'2'-2'3555'0'0,"2"-2"-2792"0"0,-1 0 0 0 0,1 0 1 0 0,0 1-1 0 0,1-1 0 0 0,-1 1 1 0 0,1 0-1 0 0,5-3 0 0 0,1 1 95 0 0,1 0 0 0 0,19-6 1 0 0,-11 6-300 0 0,1 1 0 0 0,1 0 0 0 0,24 0 0 0 0,-34 3-286 0 0,0 1 0 0 0,0 1 1 0 0,0 0-1 0 0,0 1 0 0 0,0 0 0 0 0,-1 0 0 0 0,23 9 0 0 0,-31-10-217 0 0,0 1 1 0 0,0-1-1 0 0,1 1 1 0 0,-1-1-1 0 0,0 1 1 0 0,0 0-1 0 0,-1 0 1 0 0,1 1-1 0 0,0-1 0 0 0,-1 1 1 0 0,1-1-1 0 0,-1 1 1 0 0,0 0-1 0 0,0 0 1 0 0,0 0-1 0 0,0 0 1 0 0,0 0-1 0 0,-1 0 1 0 0,1 0-1 0 0,-1 1 1 0 0,0-1-1 0 0,0 1 0 0 0,0-1 1 0 0,-1 0-1 0 0,1 1 1 0 0,-1 0-1 0 0,1-1 1 0 0,-1 1-1 0 0,-1 6 1 0 0,-1 3 33 0 0,-1-1 1 0 0,0 1-1 0 0,-1-1 1 0 0,0 0-1 0 0,-1 0 1 0 0,-11 19-1 0 0,-48 65 309 0 0,42-64-68 0 0,-23 39 1 0 0,39-60-210 0 0,-13 28 345 0 0,18-36-398 0 0,0-1 0 0 0,0 0 0 0 0,1 1 1 0 0,-1-1-1 0 0,1 1 0 0 0,-1-1 0 0 0,1 1 0 0 0,0-1 0 0 0,0 1 1 0 0,0-1-1 0 0,1 1 0 0 0,-1-1 0 0 0,0 1 0 0 0,2 2 0 0 0,-1-3-17 0 0,0 0-1 0 0,0 0 1 0 0,1-1-1 0 0,-1 1 1 0 0,1-1-1 0 0,-1 1 0 0 0,1-1 1 0 0,0 1-1 0 0,-1-1 1 0 0,1 0-1 0 0,0 0 1 0 0,0 0-1 0 0,0 0 0 0 0,0 0 1 0 0,0 0-1 0 0,0-1 1 0 0,0 1-1 0 0,0 0 1 0 0,0-1-1 0 0,3 1 1 0 0,44 2 421 0 0,68-9-423 0 0,-59-5-3065 0 0,-45 7-565 0 0,-1 0 1 0 0,17-8 0 0 0,-20 8 692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32 384 0 0,'9'-31'19113'0'0,"-3"48"-16522"0"0,3 21-2004 0 0,47 260 4004 0 0,-18-52-1893 0 0,-26-156-1563 0 0,-12-69-723 0 0,0-13-207 0 0,0-1 1 0 0,1 0-1 0 0,0 0 1 0 0,0 0-1 0 0,4 12 1 0 0,-5-18-366 0 0,0 12-2442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55 432 0 0,'-7'-5'988'0'0,"-34"-31"16138"0"0,43 42-16625 0 0,0-1 0 0 0,0 1 0 0 0,1-1 0 0 0,0 0 0 0 0,0 0 0 0 0,0 0 0 0 0,1 0 1 0 0,4 5-1 0 0,-1-1 52 0 0,49 74 2526 0 0,-34-48-1831 0 0,1-1 0 0 0,1-2 1 0 0,48 49-1 0 0,-69-78-1099 0 0,-1-1-94 0 0,-1-1 0 0 0,1 1 0 0 0,-1-1 0 0 0,1 0 0 0 0,-1 0 1 0 0,1 0-1 0 0,0 0 0 0 0,0 0 0 0 0,-1 0 0 0 0,1 0 0 0 0,0-1 0 0 0,0 1 0 0 0,0 0 1 0 0,0-1-1 0 0,0 0 0 0 0,2 1 0 0 0,10-2-55 0 0,-12-3 0 0 0,-2 3 0 0 0,4-6 0 0 0,-7-8 0 0 0,1 7 0 0 0,-1-1 0 0 0,0 1 0 0 0,-1 0 0 0 0,0 1 0 0 0,0-1 0 0 0,-1 1 0 0 0,0-1 0 0 0,0 1 0 0 0,-1 1 0 0 0,0-1 0 0 0,-11-9 0 0 0,-10-7 0 0 0,-43-29 0 0 0,67 50 0 0 0,-159-102 0 0 0,154 98 0 0 0,2-3 0 0 0,8 2 0 0 0,0 5 0 0 0,0 1 0 0 0,1 0 0 0 0,-1 0 0 0 0,0 0 0 0 0,1 0 0 0 0,-1 0 0 0 0,1 0 0 0 0,-1 1 0 0 0,1-1 0 0 0,-1 1 0 0 0,1 0 0 0 0,-1 0 0 0 0,4 0 0 0 0,8-2 0 0 0,77-8 0 0 0,1 4 0 0 0,113 7 0 0 0,-151 0 0 0 0,-4-1 0 0 0,-19-1 0 0 0,-1 1 0 0 0,0 2 0 0 0,42 8 0 0 0,-70-9 0 0 0,0-1 0 0 0,0 1 0 0 0,-1-1 0 0 0,1 1 0 0 0,0 0 0 0 0,0-1 0 0 0,0 1 0 0 0,-1 0 0 0 0,1 0 0 0 0,0 1 0 0 0,2 1 0 0 0,-4-2 0 0 0,1 0 0 0 0,-1 0 0 0 0,0 0 0 0 0,0 0 0 0 0,0 1 0 0 0,0-1 0 0 0,0 0 0 0 0,0 0 0 0 0,0 0 0 0 0,0 0 0 0 0,0 0 0 0 0,-1 0 0 0 0,1 0 0 0 0,0 0 0 0 0,-1 0 0 0 0,1 0 0 0 0,-1 0 0 0 0,1 0 0 0 0,-1 0 0 0 0,1 0 0 0 0,-1-1 0 0 0,0 1 0 0 0,1 0 0 0 0,-1 0 0 0 0,-1 1 0 0 0,1-2 0 0 0,-15 15 0 0 0,0 0 0 0 0,-1-1 0 0 0,-1-1 0 0 0,0-1 0 0 0,-1-1 0 0 0,-30 14 0 0 0,9-4 0 0 0,-125 62 0 0 0,131-67 0 0 0,11-4 0 0 0,37-18 0 0 0,38-20 0 0 0,-26 12 0 0 0,-11 6 0 0 0,0 0 0 0 0,0-1 0 0 0,0-1 0 0 0,21-19 0 0 0,-31 22 0 0 0,-5 1 0 0 0,-2 5 0 0 0,-1 0 0 0 0,1 0 0 0 0,0 0 0 0 0,0 0 0 0 0,-1 0 0 0 0,1 0 0 0 0,0 0 0 0 0,-1 1 0 0 0,1-1 0 0 0,-1 1 0 0 0,1 0 0 0 0,-1 0 0 0 0,1 0 0 0 0,-5 0 0 0 0,-40 5 0 0 0,40-4 0 0 0,-13 1-375 0 0,-36 7-2811 0 0,52-8 2782 0 0,-1 0 0 0 0,0 1-1 0 0,1-1 1 0 0,-1 1 0 0 0,1 0 0 0 0,0 0 0 0 0,0 1 0 0 0,-7 4-1 0 0,7-5-2167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16 104 468 0 0,'-16'-15'15599'0'0,"30"9"-14646"0"0,1 0 0 0 0,-1 2-1 0 0,1 0 1 0 0,0 0 0 0 0,18-1-1 0 0,2-1-28 0 0,60-19 1236 0 0,8-1 333 0 0,-88 24-1393 0 0,-19 7-89 0 0,-4 3-1215 0 0,-2 4 328 0 0,0 1-1 0 0,1 0 0 0 0,0 0 0 0 0,1 1 0 0 0,0 0 1 0 0,1 0-1 0 0,-9 26 0 0 0,13-32-48 0 0,1 1 0 0 0,0-1-1 0 0,0 1 1 0 0,0 0 0 0 0,1-1 0 0 0,1 1 0 0 0,0 0-1 0 0,0 0 1 0 0,0 0 0 0 0,1-1 0 0 0,0 1-1 0 0,1 0 1 0 0,0-1 0 0 0,0 1 0 0 0,5 8 0 0 0,-5-13-31 0 0,6 11 222 0 0,-8-14-268 0 0,0-1 1 0 0,0 1-1 0 0,0-1 1 0 0,0 0-1 0 0,0 1 0 0 0,0-1 1 0 0,0 1-1 0 0,0-1 0 0 0,0 0 1 0 0,0 1-1 0 0,0-1 0 0 0,0 1 1 0 0,0-1-1 0 0,0 0 0 0 0,0 1 1 0 0,-1-1-1 0 0,1 0 0 0 0,0 1 1 0 0,0-1-1 0 0,0 0 1 0 0,-1 1-1 0 0,1-1 0 0 0,0 0 1 0 0,0 1-1 0 0,-1-1 0 0 0,1 0 1 0 0,0 0-1 0 0,-1 1 0 0 0,1-1 1 0 0,0 0-1 0 0,-1 0 0 0 0,1 0 1 0 0,0 1-1 0 0,-1-1 0 0 0,1 0 1 0 0,-1 0-1 0 0,1 0 0 0 0,0 0 1 0 0,-1 0-1 0 0,1 0 1 0 0,-1 0-1 0 0,1 0 0 0 0,-1 0 1 0 0,-92 9-441 0 0,-33 5 221 0 0,98-4 889 0 0,45-2-71 0 0,19-6-391 0 0,-1-1 1 0 0,44-5 0 0 0,35-1-1698 0 0,-80 11-3796 0 0,-5 1-2820 0 0,-13-5 5015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67 388 0 0,'-1'-1'342'0'0,"1"0"0"0"0,-1 0 0 0 0,1 0 0 0 0,-1-1 0 0 0,1 1 0 0 0,0 0 0 0 0,-1-1 0 0 0,1 1 1 0 0,0 0-1 0 0,0-1 0 0 0,0 1 0 0 0,0 0 0 0 0,1-1 0 0 0,-1 1 0 0 0,0 0 0 0 0,0-1 0 0 0,1 1 0 0 0,-1 0 0 0 0,1 0 0 0 0,-1-1 0 0 0,1 1 0 0 0,-1 0 0 0 0,1 0 0 0 0,1-2 0 0 0,0 1 126 0 0,1 0-1 0 0,-1 0 0 0 0,1 0 1 0 0,-1 0-1 0 0,1 0 0 0 0,0 0 1 0 0,0 1-1 0 0,0-1 0 0 0,-1 1 1 0 0,5-1-1 0 0,4-2 461 0 0,0 2 0 0 0,0-1 0 0 0,0 1 0 0 0,1 1 0 0 0,11 0 0 0 0,-8 1-143 0 0,-1 0 1 0 0,1 2-1 0 0,0 0 0 0 0,-1 0 1 0 0,0 1-1 0 0,26 10 1 0 0,-37-12-616 0 0,1 1 0 0 0,-1 0 0 0 0,1 0 0 0 0,-1 0 0 0 0,0 0 0 0 0,0 0 0 0 0,0 1 0 0 0,0-1 0 0 0,0 1 1 0 0,-1 0-1 0 0,1 0 0 0 0,-1 0 0 0 0,3 4 0 0 0,-4-4-72 0 0,1 0 0 0 0,-1 0 0 0 0,-1 0 0 0 0,1 1 0 0 0,0-1 0 0 0,-1 0 0 0 0,0 0-1 0 0,1 0 1 0 0,-1 0 0 0 0,-1 1 0 0 0,1-1 0 0 0,0 0 0 0 0,-1 0 0 0 0,1 0 0 0 0,-1 0 0 0 0,0 0 0 0 0,0 0 0 0 0,-3 5 0 0 0,-21 45 618 0 0,15-34-259 0 0,1 1 0 0 0,-11 34 1 0 0,20-53-427 0 0,0 0 0 0 0,0 0 0 0 0,1 0 0 0 0,-1 0 0 0 0,0 1 0 0 0,0-1 0 0 0,1 0 0 0 0,-1 0 0 0 0,1 0 0 0 0,-1 0 0 0 0,1 0 0 0 0,-1-1 0 0 0,1 1 0 0 0,-1 0 0 0 0,1 0 0 0 0,0 0 0 0 0,-1 0 0 0 0,1 0 0 0 0,0-1 0 0 0,0 1 0 0 0,0 0 1 0 0,2 0-1 0 0,20 13 298 0 0,-10-9-290 0 0,1-1-1 0 0,-1-1 1 0 0,1 0 0 0 0,0-1-1 0 0,0 0 1 0 0,20 0 0 0 0,84-8-74 0 0,-95 5-2555 0 0,-10 2-7901 0 0,-7 0 7118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25 103 112 0 0,'0'0'482'0'0,"-4"-24"3398"0"0,-13-40 10516 0 0,17 62-13498 0 0,-3-11 7801 0 0,6 39-7955 0 0,2 0 1 0 0,10 31-1 0 0,3 16 202 0 0,-12-39-770 0 0,25 144 769 0 0,14 221-945 0 0,-43-382 0 0 0,1 1 0 0 0,3-5 0 0 0,-6-13-33 0 0,0 0 0 0 0,0 1 0 0 0,0-1 0 0 0,0 1 0 0 0,0-1 0 0 0,1 1 0 0 0,-1-1 0 0 0,0 0 0 0 0,0 1 0 0 0,1-1 0 0 0,-1 0 0 0 0,0 1 0 0 0,1-1 0 0 0,-1 0 0 0 0,0 1 0 0 0,1-1 0 0 0,-1 0 0 0 0,1 1 0 0 0,-1-1 0 0 0,0 0 0 0 0,1 0 0 0 0,-1 0 0 0 0,1 1 0 0 0,-1-1 0 0 0,1 0 0 0 0,-1 0 1 0 0,0 0-1 0 0,1 0 0 0 0,-1 0 0 0 0,1 0 0 0 0,-1 0 0 0 0,1 0 0 0 0,0 0 0 0 0,-1 0-5 0 0,0 0 1 0 0,0 0 0 0 0,0 0 0 0 0,1 0-1 0 0,-1 0 1 0 0,0 0 0 0 0,0 0 0 0 0,0 0-1 0 0,0 0 1 0 0,1 0 0 0 0,-1 0-1 0 0,0 0 1 0 0,0 0 0 0 0,0 0 0 0 0,0 0-1 0 0,1 0 1 0 0,-1 0 0 0 0,0 0 0 0 0,0 0-1 0 0,0 0 1 0 0,0 1 0 0 0,0-1 0 0 0,1 0-1 0 0,-1 0 1 0 0,0 0 0 0 0,0 0 0 0 0,0 0-1 0 0,0 0 1 0 0,0 1 0 0 0,0-1-1 0 0,0 0 1 0 0,0 0 0 0 0,1 0 0 0 0,-1 0-1 0 0,0 1 1 0 0,0-1 0 0 0,0 0 0 0 0,0 0-1 0 0,0 0 1 0 0,0 0 0 0 0,0 1 0 0 0,0-1-1 0 0,0 0 1 0 0,3 8-2505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180 123 476 0 0,'-14'-41'3868'0'0,"14"39"-2887"0"0,-1-1-1 0 0,1 0 1 0 0,0 0-1 0 0,0 0 1 0 0,0 0-1 0 0,0 0 1 0 0,2-5 1885 0 0,2 6-2394 0 0,2 4 2670 0 0,0 3-2567 0 0,1 0 0 0 0,-1 1 0 0 0,-1 0 1 0 0,1 0-1 0 0,-1 1 0 0 0,0 0 0 0 0,8 14 0 0 0,28 61 1859 0 0,-33-64-2036 0 0,54 119 2444 0 0,35 75 1962 0 0,-88-202-4804 0 0,-11-29 0 0 0,-4 4 0 0 0,-1 1 0 0 0,-1 0 0 0 0,0 0 0 0 0,-1 1 0 0 0,-1 0 0 0 0,0 0 0 0 0,-17-16 0 0 0,18 19 0 0 0,-202-192-105 0 0,118 118 96 0 0,76 70 58 0 0,12 10-36 0 0,1 0 0 0 0,-1 0 0 0 0,1 0 0 0 0,-6-7 0 0 0,10 10-13 0 0,-1-6 0 0 0,2 6 0 0 0,1-1 0 0 0,-1 0 0 0 0,0 1 0 0 0,1-1 0 0 0,0 1 0 0 0,-1 0 0 0 0,1-1 0 0 0,0 1 0 0 0,0 0 0 0 0,0 0 0 0 0,0 0 0 0 0,0 0 0 0 0,3-1 0 0 0,35-8 0 0 0,-22 5 0 0 0,49-9 0 0 0,118-10 0 0 0,73 11 0 0 0,-239 12 0 0 0,-3 1 0 0 0,32-1 0 0 0,-45 2 0 0 0,0-1 0 0 0,0 0 0 0 0,0 1 0 0 0,0 0 0 0 0,0-1 0 0 0,0 1 0 0 0,0 1 0 0 0,0-1 0 0 0,0 0 0 0 0,0 1 0 0 0,5 3 0 0 0,-6 0 0 0 0,-3 6 0 0 0,-4 3 0 0 0,-1-1 0 0 0,-1 0 0 0 0,0 0 0 0 0,-1-1 0 0 0,0 0 0 0 0,-12 12 0 0 0,1 2 0 0 0,10-15 0 0 0,-198 254 0 0 0,196-255 0 0 0,33-43 0 0 0,-6 17 0 0 0,29-33 0 0 0,-40 43 0 0 0,-1 1 0 0 0,0-1 0 0 0,0 0 0 0 0,0-1 0 0 0,-1 1 0 0 0,5-12 0 0 0,-8 18 0 0 0,0-1 0 0 0,0 1 0 0 0,0 0 0 0 0,0-1 0 0 0,0 1 0 0 0,0-1 0 0 0,0 1 0 0 0,0 0 0 0 0,0-1 0 0 0,0 1 0 0 0,0-1 0 0 0,0 1 0 0 0,0 0 0 0 0,-1-1 0 0 0,1 1 0 0 0,0 0 0 0 0,0-1 0 0 0,0 1 0 0 0,-1 0 0 0 0,1-1 0 0 0,0 1 0 0 0,0 0 0 0 0,-1-1 0 0 0,1 1 0 0 0,0 0 0 0 0,0 0 0 0 0,-1-1 0 0 0,1 1 0 0 0,-1 0 0 0 0,-5-3 0 0 0,3 3 0 0 0,0-1 0 0 0,-1 1 0 0 0,1 0 0 0 0,0 0 0 0 0,-1 0 0 0 0,1 0 0 0 0,0 0 0 0 0,0 1 0 0 0,-1 0 0 0 0,1-1 0 0 0,0 1 0 0 0,-3 2 0 0 0,-4-1 0 0 0,-20 7 0 0 0,-1 1 0 0 0,-51 24 0 0 0,82-34-15 0 0,0 0 1 0 0,-1 0-1 0 0,1 1 1 0 0,0-1-1 0 0,0 0 0 0 0,0 0 1 0 0,-1 0-1 0 0,1 0 0 0 0,0 0 1 0 0,0 0-1 0 0,0 0 1 0 0,-1 0-1 0 0,1 1 0 0 0,0-1 1 0 0,0 0-1 0 0,0 0 0 0 0,0 0 1 0 0,-1 0-1 0 0,1 1 1 0 0,0-1-1 0 0,0 0 0 0 0,0 0 1 0 0,0 0-1 0 0,0 1 1 0 0,0-1-1 0 0,0 0 0 0 0,0 0 1 0 0,0 0-1 0 0,-1 1 0 0 0,1-1 1 0 0,0 0-1 0 0,0 0 1 0 0,0 1-1 0 0,0-1 0 0 0,0 0 1 0 0,0 0-1 0 0,1 0 0 0 0,-1 1 1 0 0,0-1-1 0 0,0 0 1 0 0,0 0-1 0 0,0 1 0 0 0,10 6-1531 0 0,15 1-2258 0 0,28-1-3986 0 0,-22-6 4533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76 128 0 0,'0'0'133'0'0,"-24"-2"2963"0"0,23 2-2766 0 0,0 0 1 0 0,0 0 0 0 0,1 0-1 0 0,-1 0 1 0 0,0 0 0 0 0,0 0-1 0 0,0 0 1 0 0,1 0-1 0 0,-1 1 1 0 0,0-1 0 0 0,0 0-1 0 0,1 1 1 0 0,-1-1 0 0 0,0 0-1 0 0,1 1 1 0 0,-1-1-1 0 0,0 1 1 0 0,1-1 0 0 0,-1 1-1 0 0,1-1 1 0 0,-1 1 0 0 0,1-1-1 0 0,-1 1 1 0 0,1-1-1 0 0,-2 3 1696 0 0,24 14 2434 0 0,-9-14-3827 0 0,-1 0-1 0 0,0 0 0 0 0,1-1 0 0 0,0-1 1 0 0,0 0-1 0 0,12-1 0 0 0,79-9 1756 0 0,-88 7-2055 0 0,-1 0 1 0 0,1-1-1 0 0,0-1 1 0 0,-1-1-1 0 0,0 0 1 0 0,0-1 0 0 0,0 0-1 0 0,-1-1 1 0 0,0-1-1 0 0,0 0 1 0 0,-1-1-1 0 0,23-20 1 0 0,-27 19 250 0 0,-13 9 17 0 0,1 2-563 0 0,1 0 0 0 0,0 0 1 0 0,1 1-1 0 0,-1-1 0 0 0,0 1 0 0 0,0-1 1 0 0,1 1-1 0 0,-1 0 0 0 0,1-1 0 0 0,-3 5 0 0 0,-7 12 98 0 0,0 2 0 0 0,2 0 0 0 0,0 0 0 0 0,2 0 0 0 0,0 1 0 0 0,1 0 0 0 0,1 0 0 0 0,1 1 0 0 0,1 0 0 0 0,1-1 0 0 0,1 1 0 0 0,1 0 0 0 0,3 30 0 0 0,0-18-136 0 0,2-1 0 0 0,1 1 0 0 0,1-1 0 0 0,2 0 0 0 0,23 55 0 0 0,-30-85 0 0 0,-2 4 0 0 0,-10-4 0 0 0,-216-4 0 0 0,170 4 0 0 0,-159 13 0 0 0,206-14 0 0 0,8 0 0 0 0,6 0 0 0 0,7 2 0 0 0,1-3 0 0 0,1 0 0 0 0,0-1 0 0 0,25-2 0 0 0,-10-1 0 0 0,90-1 0 0 0,115-9 0 0 0,-219 12-1296 0 0,0 1 0 0 0,-1 1-1 0 0,28 4 1 0 0,-1 0-2408 0 0,-31-5-278 0 0,4-1 572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12 0 0,'26'-21'3863'0'0,"-22"19"-2850"0"0,-1 0-1 0 0,1 1 1 0 0,0-1-1 0 0,0 1 0 0 0,-1-1 1 0 0,1 1-1 0 0,0 0 1 0 0,0 1-1 0 0,8-1 0 0 0,-11 1-838 0 0,0 0 0 0 0,0 0 0 0 0,0 0 0 0 0,0 1-1 0 0,0-1 1 0 0,0 0 0 0 0,0 1 0 0 0,0-1 0 0 0,0 1 0 0 0,0 0 0 0 0,0-1-1 0 0,0 1 1 0 0,0-1 0 0 0,-1 1 0 0 0,1 0 0 0 0,0 0 0 0 0,0-1-1 0 0,-1 1 1 0 0,1 0 0 0 0,-1 0 0 0 0,1 0 0 0 0,-1 0 0 0 0,1 0-1 0 0,-1 0 1 0 0,1 0 0 0 0,-1 0 0 0 0,0 0 0 0 0,1 2 0 0 0,2 28 2658 0 0,-6-8-1788 0 0,0 1 0 0 0,-2-1 1 0 0,-1-1-1 0 0,-13 32 0 0 0,-2 10 693 0 0,16-46-1370 0 0,0-1 1 0 0,1 1-1 0 0,1 0 1 0 0,1 0-1 0 0,0 26 1 0 0,2-38-272 0 0,1 1 0 0 0,0 0 0 0 0,0-1 1 0 0,0 1-1 0 0,1-1 0 0 0,0 1 0 0 0,1-1 0 0 0,-1 0 0 0 0,1 0 1 0 0,0 0-1 0 0,1 0 0 0 0,-1-1 0 0 0,1 1 0 0 0,0-1 0 0 0,1 0 1 0 0,-1 0-1 0 0,10 8 0 0 0,-1-3-96 0 0,1-1 0 0 0,0 0 0 0 0,1-1 0 0 0,0-1 0 0 0,0 0 0 0 0,0-1 0 0 0,1-1 0 0 0,28 7 0 0 0,0-4 0 0 0,90 6 0 0 0,-117-14 0 0 0,-1 1 0 0 0,0-2 0 0 0,0-1 0 0 0,21-3 0 0 0,-21 1-10739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8 304 0 0,'-27'-2'16902'0'0,"40"6"-16145"0"0,0 0 1 0 0,1-1-1 0 0,-1 0 0 0 0,28 2 0 0 0,65-3 943 0 0,-45-2-958 0 0,380-25 4315 0 0,-343 23-3674 0 0,-97 2-1312 0 0,6 0 159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272 222 200 0 0,'-3'-25'5708'0'0,"3"18"-4599"0"0,-1 3 41 0 0,1-1-1 0 0,-1 1 1 0 0,0-1 0 0 0,0 1 0 0 0,-1-1 0 0 0,1 1-1 0 0,-3-5 1 0 0,3 8-998 0 0,0 0 0 0 0,1 0 0 0 0,-1 1 0 0 0,0-1 0 0 0,0 0 0 0 0,0 0 0 0 0,0 0 0 0 0,0 1 0 0 0,0-1-1 0 0,0 1 1 0 0,0-1 0 0 0,0 1 0 0 0,0-1 0 0 0,0 1 0 0 0,0-1 0 0 0,-1 1 0 0 0,1 0 0 0 0,0 0 0 0 0,0 0 0 0 0,0 0 0 0 0,-1 0 0 0 0,1 0-1 0 0,0 0 1 0 0,0 0 0 0 0,0 0 0 0 0,0 0 0 0 0,-1 0 0 0 0,1 1 0 0 0,0-1 0 0 0,0 1 0 0 0,0-1 0 0 0,0 1 0 0 0,-1 0 0 0 0,-6 3 145 0 0,0 0 0 0 0,0 0 1 0 0,0 1-1 0 0,1 0 0 0 0,0 0 0 0 0,0 1 1 0 0,-8 8-1 0 0,-3 6 527 0 0,-18 24 0 0 0,32-39-626 0 0,0 1 1 0 0,0 0-1 0 0,0 0 0 0 0,1 0 1 0 0,0 1-1 0 0,0-1 0 0 0,1 1 1 0 0,-1-1-1 0 0,2 1 0 0 0,-1 0 1 0 0,1 0-1 0 0,0 0 0 0 0,0 0 1 0 0,1 9-1 0 0,0-15-151 0 0,0 0-1 0 0,0 1 1 0 0,1-1-1 0 0,-1 1 1 0 0,1-1 0 0 0,-1 0-1 0 0,1 0 1 0 0,-1 1-1 0 0,1-1 1 0 0,0 0 0 0 0,-1 0-1 0 0,1 0 1 0 0,0 0-1 0 0,0 1 1 0 0,0-1 0 0 0,0-1-1 0 0,0 1 1 0 0,0 0-1 0 0,0 0 1 0 0,1 0 0 0 0,-1 0-1 0 0,0-1 1 0 0,0 1-1 0 0,1-1 1 0 0,-1 1 0 0 0,0-1-1 0 0,1 1 1 0 0,-1-1-1 0 0,0 0 1 0 0,1 1 0 0 0,-1-1-1 0 0,0 0 1 0 0,3 0-1 0 0,1 0 68 0 0,1 0-1 0 0,0-1 0 0 0,-1 1 1 0 0,1-1-1 0 0,-1 0 0 0 0,7-2 0 0 0,-1-1-19 0 0,0-1 0 0 0,0 0 0 0 0,0-1-1 0 0,-1 0 1 0 0,0 0 0 0 0,0-1-1 0 0,-1 0 1 0 0,0-1 0 0 0,0 0-1 0 0,12-15 1 0 0,-15 16-53 0 0,-1 0 0 0 0,1 0 0 0 0,-1-1 0 0 0,-1 1 0 0 0,1-1 0 0 0,-2 0 0 0 0,1-1 0 0 0,-1 1 0 0 0,0-1 0 0 0,0 1 0 0 0,-1-1 0 0 0,-1 0 0 0 0,1 0 0 0 0,-1-16 0 0 0,-1 22-34 0 0,0-1 0 0 0,-1 0-1 0 0,1 1 1 0 0,-1-1 0 0 0,0 1 0 0 0,0-1 0 0 0,-1 1-1 0 0,1-1 1 0 0,-1 1 0 0 0,1 0 0 0 0,-1 0 0 0 0,0 0-1 0 0,0 0 1 0 0,-1 0 0 0 0,1 0 0 0 0,0 0 0 0 0,-1 1-1 0 0,0-1 1 0 0,0 1 0 0 0,1 0 0 0 0,-1 0 0 0 0,-1 0-1 0 0,1 0 1 0 0,0 0 0 0 0,0 1 0 0 0,-1-1 0 0 0,1 1-1 0 0,-5-1 1 0 0,0 0 0 0 0,0 0 1 0 0,0 1-1 0 0,0 0 0 0 0,0 1 0 0 0,0-1 1 0 0,0 1-1 0 0,0 1 0 0 0,0 0 0 0 0,0 0 1 0 0,0 0-1 0 0,-15 6 0 0 0,12-3-1 0 0,-1 1 0 0 0,1 1 0 0 0,0 0 0 0 0,0 1 0 0 0,1 0 0 0 0,-16 14-1 0 0,22-18-2 0 0,0 1-1 0 0,0 0 0 0 0,0 0 0 0 0,0 1 0 0 0,1-1 0 0 0,-1 1 1 0 0,1 0-1 0 0,0 0 0 0 0,1 0 0 0 0,-1 0 0 0 0,1 0 0 0 0,0 1 0 0 0,0-1 1 0 0,1 1-1 0 0,-1-1 0 0 0,0 11 0 0 0,2-13-2 0 0,1 0 0 0 0,-1 1 0 0 0,1-1 0 0 0,0 0 0 0 0,0 0 0 0 0,0 0 0 0 0,0 0 0 0 0,0 0 0 0 0,1 0 0 0 0,-1 0 0 0 0,1 0 0 0 0,0 0 0 0 0,0-1 0 0 0,0 1 0 0 0,0-1 0 0 0,1 1 0 0 0,-1-1 0 0 0,0 0 0 0 0,1 0 0 0 0,0 0 0 0 0,0 0 0 0 0,-1 0 0 0 0,1-1 0 0 0,0 1 0 0 0,4 0 0 0 0,2 2 0 0 0,0-1 0 0 0,0 0 0 0 0,0 0 0 0 0,0-1 0 0 0,0-1 0 0 0,1 1 0 0 0,13-1 0 0 0,-14-1 0 0 0,1-1 0 0 0,0 0 0 0 0,-1 0 0 0 0,1-1 0 0 0,-1 0 0 0 0,0-1 0 0 0,0 0 0 0 0,0 0 0 0 0,0-1 0 0 0,0 0 0 0 0,-1-1 0 0 0,1 0 0 0 0,9-8 0 0 0,-13 9 0 0 0,0 0 0 0 0,-1 0 0 0 0,0-1 0 0 0,0 1 0 0 0,0-1 0 0 0,0 0 0 0 0,-1-1 0 0 0,1 1 0 0 0,-2 0 0 0 0,1-1 0 0 0,0 0 0 0 0,-1 1 0 0 0,0-1 0 0 0,0 0 0 0 0,-1 0 0 0 0,0 0 0 0 0,0 0 0 0 0,0-1 0 0 0,-1 1 0 0 0,0 0 0 0 0,-1-10 0 0 0,0 12 0 0 0,0 0 0 0 0,0 0 0 0 0,0 0 0 0 0,-1 0 0 0 0,0 0 0 0 0,0 0 0 0 0,0 1 0 0 0,0-1 0 0 0,0 1 0 0 0,-1-1 0 0 0,1 1 0 0 0,-1 0 0 0 0,0 0 0 0 0,0 0 0 0 0,0 1 0 0 0,-1-1 0 0 0,1 1 0 0 0,-1-1 0 0 0,-6-2 0 0 0,4 1 0 0 0,-1 1 0 0 0,0 0 0 0 0,0 1 0 0 0,0-1 0 0 0,0 1 0 0 0,-1 0 0 0 0,1 1 0 0 0,0 0 0 0 0,-1 0 0 0 0,-8 1 0 0 0,10 0 0 0 0,1 1 0 0 0,-1 0 0 0 0,1 0 0 0 0,-1 1 0 0 0,1-1 0 0 0,0 1 0 0 0,0 0 0 0 0,-1 1 0 0 0,1-1 0 0 0,1 1 0 0 0,-1 0 0 0 0,0 1 0 0 0,1-1 0 0 0,0 1 0 0 0,-1-1 0 0 0,1 1 0 0 0,1 0 0 0 0,-1 1 0 0 0,1-1 0 0 0,0 1 0 0 0,-5 8 0 0 0,5-8 0 0 0,1-1 0 0 0,0 1 0 0 0,1 0 0 0 0,-1 0 0 0 0,1 0 0 0 0,0 0 0 0 0,0 0 0 0 0,0 0 0 0 0,1 0 0 0 0,-1 0 0 0 0,1 0 0 0 0,1 0 0 0 0,-1 1 0 0 0,1-1 0 0 0,0 0 0 0 0,0 0 0 0 0,0 0 0 0 0,1 0 0 0 0,-1-1 0 0 0,1 1 0 0 0,0 0 0 0 0,1-1 0 0 0,4 7 0 0 0,-3-5 0 0 0,1-1 0 0 0,-1 1 0 0 0,1-2 0 0 0,1 1 0 0 0,-1 0 0 0 0,1-1 0 0 0,-1 0 0 0 0,1 0 0 0 0,1-1 0 0 0,-1 0 0 0 0,0 0 0 0 0,1 0 0 0 0,-1-1 0 0 0,1 0 0 0 0,0 0 0 0 0,0 0 0 0 0,0-1 0 0 0,0 0 0 0 0,0-1 0 0 0,0 1 0 0 0,0-2 0 0 0,0 1 0 0 0,0-1 0 0 0,12-2 0 0 0,-11 1 0 0 0,0 0 0 0 0,-1 0 0 0 0,1 0 0 0 0,-1-1 0 0 0,0 0 0 0 0,0-1 0 0 0,0 0 0 0 0,-1 0 0 0 0,1 0 0 0 0,-1-1 0 0 0,0 0 0 0 0,0 0 0 0 0,0 0 0 0 0,-1-1 0 0 0,0 0 0 0 0,0 0 0 0 0,0 0 0 0 0,-1-1 0 0 0,0 0 0 0 0,0 1 0 0 0,-1-1 0 0 0,3-8 0 0 0,-4 9 0 0 0,-1 0 0 0 0,0-1 0 0 0,0 1 0 0 0,0 0 0 0 0,-1-1 0 0 0,0 1 0 0 0,0 0 0 0 0,-1-1 0 0 0,1 1 0 0 0,-1 0 0 0 0,-1 0 0 0 0,1-1 0 0 0,-1 1 0 0 0,0 0 0 0 0,-1 0 0 0 0,1 1 0 0 0,-1-1 0 0 0,0 0 0 0 0,-1 1 0 0 0,1 0 0 0 0,-1 0 0 0 0,-6-7 0 0 0,6 8 0 0 0,-1 0 0 0 0,1-1 0 0 0,-1 2 0 0 0,0-1 0 0 0,0 0 0 0 0,0 1 0 0 0,0 0 0 0 0,-1 0 0 0 0,1 1 0 0 0,-1 0 0 0 0,0 0 0 0 0,0 0 0 0 0,0 0 0 0 0,0 1 0 0 0,0 0 0 0 0,0 0 0 0 0,0 1 0 0 0,0 0 0 0 0,0 0 0 0 0,0 0 0 0 0,0 1 0 0 0,0-1 0 0 0,-9 4 0 0 0,10-3 0 0 0,0 1 0 0 0,0 0 0 0 0,0 0 0 0 0,0 1 0 0 0,1-1 0 0 0,-1 1 0 0 0,1 0 0 0 0,0 1 0 0 0,-1-1 0 0 0,1 1 0 0 0,1-1 0 0 0,-1 1 0 0 0,1 0 0 0 0,-1 1 0 0 0,1-1 0 0 0,0 0 0 0 0,1 1 0 0 0,-1 0 0 0 0,1 0 0 0 0,-4 9 0 0 0,5-7 0 0 0,-1-1 0 0 0,1 1 0 0 0,0 0 0 0 0,0-1 0 0 0,0 1 0 0 0,1 0 0 0 0,0 0 0 0 0,1-1 0 0 0,-1 1 0 0 0,1 0 0 0 0,1-1 0 0 0,-1 1 0 0 0,1-1 0 0 0,0 1 0 0 0,6 11 0 0 0,-3-9 0 0 0,1 0 0 0 0,0 0 0 0 0,1-1 0 0 0,0 1 0 0 0,0-1 0 0 0,1-1 0 0 0,-1 0 0 0 0,2 0 0 0 0,17 12 0 0 0,-21-16 0 0 0,-1 0 0 0 0,1-1 0 0 0,0 1 0 0 0,0-1 0 0 0,0 0 0 0 0,1 0 0 0 0,-1-1 0 0 0,0 1 0 0 0,1-1 0 0 0,-1-1 0 0 0,1 1 0 0 0,-1-1 0 0 0,1 1 0 0 0,-1-2 0 0 0,1 1 0 0 0,-1-1 0 0 0,1 1 0 0 0,-1-2 0 0 0,0 1 0 0 0,1 0 0 0 0,4-3 0 0 0,-6 2 0 0 0,-1 0 0 0 0,-1 0 0 0 0,1 0 0 0 0,0 0 0 0 0,0-1 0 0 0,-1 1 0 0 0,1-1 0 0 0,-1 0 0 0 0,0 1 0 0 0,0-1 0 0 0,0 0 0 0 0,0 0 0 0 0,0-1 0 0 0,-1 1 0 0 0,1 0 0 0 0,-1 0 0 0 0,0-1 0 0 0,0 1 0 0 0,0-1 0 0 0,-1 1 0 0 0,1-1 0 0 0,-1 1 0 0 0,0-1 0 0 0,0 1 0 0 0,0-1 0 0 0,0 1 0 0 0,-1-6 0 0 0,-1 0 0 0 0,1 0 0 0 0,-1 1 0 0 0,0 0 0 0 0,-1-1 0 0 0,0 1 0 0 0,0 0 0 0 0,-1 0 0 0 0,0 1 0 0 0,0-1 0 0 0,-8-8 0 0 0,7 10-7 0 0,0-1 0 0 0,-1 2 0 0 0,0-1 0 0 0,0 1-1 0 0,-1 0 1 0 0,0 0 0 0 0,1 0 0 0 0,-1 1 0 0 0,-1 0 0 0 0,1 1 0 0 0,-13-5 0 0 0,15 7 3 0 0,1 0 0 0 0,-1 0 0 0 0,0 0 0 0 0,0 0 0 0 0,0 1 0 0 0,0 0 1 0 0,0 0-1 0 0,0 0 0 0 0,0 1 0 0 0,0-1 0 0 0,0 1 0 0 0,0 0 0 0 0,0 1 1 0 0,0-1-1 0 0,0 1 0 0 0,1 0 0 0 0,-1 0 0 0 0,1 1 0 0 0,-8 5 0 0 0,6-4 12 0 0,0 1 0 0 0,0 1 0 0 0,1-1-1 0 0,0 1 1 0 0,0 0 0 0 0,1 0 0 0 0,-1 0-1 0 0,1 1 1 0 0,1-1 0 0 0,-5 11 0 0 0,6-13-5 0 0,1 0 1 0 0,0 0 0 0 0,-1 0-1 0 0,1 0 1 0 0,1 0 0 0 0,-1 0-1 0 0,1 1 1 0 0,0-1 0 0 0,-1 0-1 0 0,2 0 1 0 0,-1 1 0 0 0,1-1 0 0 0,-1 0-1 0 0,1 0 1 0 0,0 0 0 0 0,0 0-1 0 0,1 0 1 0 0,0 0 0 0 0,-1 0-1 0 0,4 5 1 0 0,0-2-4 0 0,-1 1 0 0 0,1-2 0 0 0,0 1 0 0 0,1-1 0 0 0,0 1 0 0 0,0-2 0 0 0,0 1 0 0 0,1-1 0 0 0,-1 0 0 0 0,1 0 0 0 0,1 0 0 0 0,-1-1 0 0 0,1-1 0 0 0,-1 1 0 0 0,1-1 0 0 0,0 0 0 0 0,0-1 0 0 0,0 0 0 0 0,1 0 0 0 0,-1-1 0 0 0,0 0 0 0 0,10 0 0 0 0,-12-1 0 0 0,-1-1 0 0 0,0 1 0 0 0,0-1 0 0 0,0 0 0 0 0,0-1 0 0 0,0 1 0 0 0,0-1 0 0 0,0 0 0 0 0,0 0 0 0 0,0-1 0 0 0,-1 1 0 0 0,1-1 0 0 0,-1 0 0 0 0,0 0 0 0 0,0-1 0 0 0,7-7 0 0 0,-8 9 0 0 0,-1-1 0 0 0,1-1 0 0 0,-1 1 0 0 0,0 0 0 0 0,0 0 0 0 0,0-1 0 0 0,-1 1 0 0 0,1-1 0 0 0,-1 0 0 0 0,0 0 0 0 0,0 1 0 0 0,0-1 0 0 0,0 0 0 0 0,-1 0 0 0 0,1 0 0 0 0,-1 0 0 0 0,0 0 0 0 0,0 1 0 0 0,-1-1 0 0 0,1 0 0 0 0,-1 0 0 0 0,0 0 0 0 0,-2-5 0 0 0,1 5 0 0 0,0 0 0 0 0,0 0 0 0 0,0 0 0 0 0,0 0 0 0 0,-1 1 0 0 0,0-1 0 0 0,0 1 0 0 0,0 0 0 0 0,0 0 0 0 0,-5-4 0 0 0,6 5 0 0 0,-1 1 0 0 0,1-1 0 0 0,0 1 0 0 0,0 0 0 0 0,-1 0 0 0 0,1 0 0 0 0,-1 0 0 0 0,1 0 0 0 0,-1 0 0 0 0,1 1 0 0 0,-1-1 0 0 0,1 1 0 0 0,-1 0 0 0 0,0-1 0 0 0,1 1 0 0 0,-1 0 0 0 0,1 1 0 0 0,-1-1 0 0 0,0 0 0 0 0,1 1 0 0 0,-1 0 0 0 0,-2 0 0 0 0,5-1-1 0 0,-1 0 1 0 0,1 0-1 0 0,-1 0 1 0 0,1 1-1 0 0,-1-1 0 0 0,1 0 1 0 0,-1 0-1 0 0,1 0 0 0 0,0 0 1 0 0,-1 0-1 0 0,1 1 1 0 0,-1-1-1 0 0,1 0 0 0 0,0 0 1 0 0,-1 1-1 0 0,1-1 0 0 0,0 0 1 0 0,-1 0-1 0 0,1 1 1 0 0,0-1-1 0 0,-1 0 0 0 0,1 1 1 0 0,0-1-1 0 0,0 1 0 0 0,-1-1 1 0 0,1 0-1 0 0,0 1 1 0 0,0-1-1 0 0,0 1 0 0 0,0-1 1 0 0,0 0-1 0 0,-1 1 0 0 0,1 0 1 0 0,0 0-62 0 0,0 0-425 0 0,1 2-334 0 0,10 14-790 0 0,14 9-7852 0 0,-17-18 5983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3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131 109 7965 0 0,'-33'-3'4202'0'0,"18"3"-2048"0"0,0-2-1 0 0,1 0 0 0 0,-1 0 1 0 0,-16-6-1 0 0,31 8-2085 0 0,-1 0-1 0 0,1 0 1 0 0,0 0-1 0 0,0 0 1 0 0,-1 0-1 0 0,1 0 1 0 0,0 0-1 0 0,0 0 1 0 0,-1 0 0 0 0,1 0-1 0 0,0 0 1 0 0,-1 0-1 0 0,1 0 1 0 0,0 0-1 0 0,0 0 1 0 0,-1-1-1 0 0,1 1 1 0 0,0 0 0 0 0,0 0-1 0 0,0 0 1 0 0,-1 0-1 0 0,1-1 1 0 0,0 1-1 0 0,0 0 1 0 0,0 0-1 0 0,0 0 1 0 0,-1-1-1 0 0,1 1 1 0 0,0 0 0 0 0,0 0-1 0 0,0-1 1 0 0,0 1-1 0 0,0 0 1 0 0,0 0-1 0 0,0-1 1 0 0,0 1-1 0 0,-1 0 1 0 0,1-1 0 0 0,0 1-1 0 0,0 0 1 0 0,0 0-1 0 0,0-1 1 0 0,1 1-1 0 0,-1 0 1 0 0,0 0-1 0 0,0-1 1 0 0,0 1-1 0 0,0 0 1 0 0,0-1 0 0 0,0 1-1 0 0,0 0 1 0 0,0 0-1 0 0,1 0 1 0 0,-1-1-1 0 0,0 1 1 0 0,0 0-1 0 0,0 0 1 0 0,0-1-1 0 0,1 1 1 0 0,-1 0 0 0 0,0 0-1 0 0,0 0 1 0 0,0 0-1 0 0,1-1 1 0 0,16-7 1147 0 0,-17 8-1296 0 0,32-10 1103 0 0,1 2-1 0 0,47-6 0 0 0,-38 7-256 0 0,145-25-350 0 0,-172 33-2086 0 0,-4 6-6038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98 108 100 0 0,'-9'-12'232'0'0,"1"2"36"0"0,1-1 4 0 0,-2 2-28 0 0,3-1-44 0 0,-3 1-52 0 0,2-1-68 0 0,-4 1-68 0 0,5 3-132 0 0,-2-4-364 0 0,-1 4 164 0 0,0 1 104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261 150 148 0 0,'-4'-15'3358'0'0,"2"-6"803"0"0,2 15-2361 0 0,-1-1-1 0 0,0 1 1 0 0,0 0 0 0 0,-4-12 0 0 0,4 16-1543 0 0,0 0 0 0 0,0 0-1 0 0,0 0 1 0 0,0 0 0 0 0,-1 0-1 0 0,1 1 1 0 0,0-1 0 0 0,-1 0 0 0 0,1 1-1 0 0,-1 0 1 0 0,0-1 0 0 0,1 1 0 0 0,-1 0-1 0 0,0 0 1 0 0,0 0 0 0 0,0 0-1 0 0,0 0 1 0 0,0 0 0 0 0,-2-1 0 0 0,-5 1 100 0 0,1-1 1 0 0,0 1 0 0 0,-1 0 0 0 0,1 0-1 0 0,0 1 1 0 0,-1 1 0 0 0,1-1 0 0 0,0 1-1 0 0,-1 1 1 0 0,1-1 0 0 0,0 1-1 0 0,-9 4 1 0 0,10-4-167 0 0,0 1 0 0 0,1 0 0 0 0,-1 0-1 0 0,1 0 1 0 0,-1 1 0 0 0,1 0 0 0 0,0 1 0 0 0,1-1 0 0 0,-1 1-1 0 0,1 0 1 0 0,0 0 0 0 0,0 1 0 0 0,0-1 0 0 0,-3 7-1 0 0,7-11-140 0 0,1 0 0 0 0,-1 0 1 0 0,0 0-1 0 0,1 0 0 0 0,-1 1 0 0 0,1-1 0 0 0,0 0 0 0 0,-1 0 0 0 0,1 0 0 0 0,0 0 0 0 0,-1 0 0 0 0,1 1 0 0 0,0-1 0 0 0,0 0 0 0 0,0 0 0 0 0,0 0 0 0 0,0 0 0 0 0,1 1 1 0 0,-1-1-1 0 0,0 0 0 0 0,0 0 0 0 0,1 0 0 0 0,-1 0 0 0 0,1 0 0 0 0,-1 0 0 0 0,1 2 0 0 0,1-2 20 0 0,-1 1 1 0 0,1-1-1 0 0,0 0 0 0 0,-1 1 1 0 0,1-1-1 0 0,0 0 0 0 0,0 0 1 0 0,0 0-1 0 0,0 0 0 0 0,0-1 1 0 0,0 1-1 0 0,0 0 0 0 0,3 0 1 0 0,3 0 71 0 0,1 0 0 0 0,0 0 0 0 0,-1-1 0 0 0,1 0 0 0 0,0 0 0 0 0,10-3 0 0 0,4-1-110 0 0,-1-2 1 0 0,39-15 0 0 0,-54 18-31 0 0,-1 1-1 0 0,0-1 1 0 0,0-1 0 0 0,0 1-1 0 0,-1-1 1 0 0,1 0 0 0 0,-1 0-1 0 0,0-1 1 0 0,0 0 0 0 0,0 0-1 0 0,-1 0 1 0 0,0 0 0 0 0,0-1-1 0 0,5-7 1 0 0,-8 11-2 0 0,-1 1 0 0 0,1-1 0 0 0,-1 1 0 0 0,1-1 0 0 0,-1 1 0 0 0,0-1 0 0 0,0 1 0 0 0,1-1 0 0 0,-1 1 0 0 0,0-1 0 0 0,0 1 0 0 0,0-1 0 0 0,-1 0 0 0 0,1 1 0 0 0,0-1 0 0 0,-1 1 0 0 0,1-1 0 0 0,-1 1 0 0 0,1 0 0 0 0,-1-1 0 0 0,1 1 0 0 0,-1-1 0 0 0,0 1 0 0 0,0 0 0 0 0,0-1 0 0 0,0 1 0 0 0,0 0 0 0 0,0 0 0 0 0,0 0 0 0 0,0 0 0 0 0,-1 0 0 0 0,1 0 0 0 0,0 0 0 0 0,0 0 0 0 0,-1 1 0 0 0,-1-2 0 0 0,-5-1 0 0 0,-1 1 0 0 0,1 0 0 0 0,0 0 0 0 0,-1 1 0 0 0,1 0 0 0 0,-1 1 0 0 0,0-1 0 0 0,1 2 0 0 0,-1-1 0 0 0,-15 4 0 0 0,7 0 0 0 0,0 0 0 0 0,1 1 0 0 0,-1 1 0 0 0,-22 10 0 0 0,36-14 0 0 0,-1 0 0 0 0,1 0 0 0 0,-1 0 0 0 0,1 1 0 0 0,0-1 0 0 0,-1 1 0 0 0,1-1 0 0 0,1 1 0 0 0,-1 0 0 0 0,0 0 0 0 0,1 1 0 0 0,-1-1 0 0 0,1 0 0 0 0,0 1 0 0 0,0-1 0 0 0,0 1 0 0 0,1 0 0 0 0,-1 0 0 0 0,0 4 0 0 0,2-7 0 0 0,0 0 0 0 0,0 1 0 0 0,0-1 0 0 0,0 0 0 0 0,0 0 0 0 0,1 0 0 0 0,-1 0 0 0 0,0 0 0 0 0,0 1 0 0 0,1-1 0 0 0,-1 0 0 0 0,1 0 0 0 0,-1 0 0 0 0,1 0 0 0 0,0 0 0 0 0,-1 0 0 0 0,1 0 0 0 0,0 0 0 0 0,0-1 0 0 0,0 1 0 0 0,-1 0 0 0 0,1 0 0 0 0,0-1 0 0 0,0 1 0 0 0,0 0 0 0 0,0-1 0 0 0,0 1 0 0 0,0-1 0 0 0,1 1 0 0 0,-1-1 0 0 0,0 0 0 0 0,0 1 0 0 0,2-1 0 0 0,1 2 0 0 0,3 0 0 0 0,1-1 0 0 0,-1 1 0 0 0,1-1 0 0 0,-1 0 0 0 0,1-1 0 0 0,-1 1 0 0 0,1-1 0 0 0,0-1 0 0 0,-1 0 0 0 0,9-2 0 0 0,5-1 0 0 0,0-1 0 0 0,26-10 0 0 0,-43 13 0 0 0,0 1 0 0 0,1 0 0 0 0,-1-1 0 0 0,1 0 0 0 0,-1 0 0 0 0,0 0 0 0 0,0 0 0 0 0,0-1 0 0 0,0 0 0 0 0,0 1 0 0 0,-1-1 0 0 0,1-1 0 0 0,5-6 0 0 0,-6 2 0 0 0,-3-3 0 0 0,-6 2 0 0 0,3 7 0 0 0,0 0 0 0 0,0 1 0 0 0,-1-1 0 0 0,1 1 0 0 0,0 0 0 0 0,-1-1 0 0 0,1 2 0 0 0,-1-1 0 0 0,1 0 0 0 0,-1 1 0 0 0,0 0 0 0 0,1-1 0 0 0,-1 1 0 0 0,1 1 0 0 0,-1-1 0 0 0,0 0 0 0 0,1 1 0 0 0,-4 1 0 0 0,1-1 0 0 0,0 1 0 0 0,0 0 0 0 0,0 0 0 0 0,1 0 0 0 0,-1 1 0 0 0,1 0 0 0 0,0 0 0 0 0,0 0 0 0 0,0 0 0 0 0,-5 5 0 0 0,8-6 0 0 0,0 0 0 0 0,0 0 0 0 0,0 0 0 0 0,1 0 0 0 0,-1 1 0 0 0,1-1 0 0 0,-1 0 0 0 0,-1 4 0 0 0,3-5 0 0 0,0 0 0 0 0,-1 0 0 0 0,1-1 0 0 0,0 1 0 0 0,-1 0 0 0 0,1-1 0 0 0,0 1 0 0 0,0 0 0 0 0,0 0 0 0 0,0 0 0 0 0,-1-1 0 0 0,1 1 0 0 0,0 0 0 0 0,1 0 0 0 0,-1 0 0 0 0,0-1 0 0 0,0 1 0 0 0,0 0 0 0 0,0 0 0 0 0,0-1 0 0 0,1 1 0 0 0,-1 0 0 0 0,0 0 0 0 0,1-1 0 0 0,-1 1 0 0 0,1 0 0 0 0,-1-1 0 0 0,1 1 0 0 0,-1-1 0 0 0,1 1 0 0 0,-1 0 0 0 0,1-1 0 0 0,-1 1 0 0 0,1-1 0 0 0,0 1 0 0 0,-1-1 0 0 0,1 0 0 0 0,0 1 0 0 0,-1-1 0 0 0,1 0 0 0 0,0 1 0 0 0,0-1 0 0 0,-1 0 0 0 0,2 0 0 0 0,2 1 0 0 0,-1-1 0 0 0,0 0 0 0 0,0 0 0 0 0,0 0 0 0 0,1 0 0 0 0,4-1 0 0 0,0 0 0 0 0,-1-1 0 0 0,1 0 0 0 0,-1 0 0 0 0,1 0 0 0 0,-1-1 0 0 0,0 0 0 0 0,0-1 0 0 0,-1 1 0 0 0,1-1 0 0 0,-1 0 0 0 0,8-7 0 0 0,-14 11 0 0 0,0 0 0 0 0,0 0 0 0 0,1 0 0 0 0,-1 0 0 0 0,0-1 0 0 0,0 1 0 0 0,0 0 0 0 0,0 0 0 0 0,0 0 0 0 0,0 0 0 0 0,0 0 0 0 0,0-1 0 0 0,0 1 0 0 0,1 0 0 0 0,-1 0 0 0 0,0 0 0 0 0,0 0 0 0 0,0-1 0 0 0,0 1 0 0 0,0 0 0 0 0,0 0 0 0 0,0 0 0 0 0,0 0 0 0 0,0-1 0 0 0,0 1 0 0 0,0 0 0 0 0,0 0 0 0 0,0 0 0 0 0,0-1 0 0 0,0 1 0 0 0,-1 0 0 0 0,1 0 0 0 0,0 0 0 0 0,0 0 0 0 0,0 0 0 0 0,0-1 0 0 0,0 1 0 0 0,-13-6 0 0 0,11 6 0 0 0,0-1 0 0 0,0 1 0 0 0,0 0 0 0 0,0 0 0 0 0,-1 0 0 0 0,1 0 0 0 0,0 1 0 0 0,0-1 0 0 0,0 1 0 0 0,0-1 0 0 0,0 1 0 0 0,0 0 0 0 0,0-1 0 0 0,0 1 0 0 0,0 0 0 0 0,0 0 0 0 0,-2 2 0 0 0,-7 6-444 0 0,13-3-705 0 0,7-3-2152 0 0,-6-3 2638 0 0,-1 1 0 0 0,0-1 0 0 0,1 0 0 0 0,-1 0 1 0 0,0 0-1 0 0,1 0 0 0 0,-1 0 0 0 0,0 0 0 0 0,1-1 1 0 0,-1 1-1 0 0,4-2 0 0 0,-5 2 506 0 0,24-7-3232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57 100 0 0,'-2'7'5473'0'0,"4"-5"-5147"0"0,0 0 0 0 0,0 0 0 0 0,0 0 0 0 0,0 0 0 0 0,1 0 0 0 0,-1 0 0 0 0,1-1 0 0 0,-1 0 0 0 0,1 1 0 0 0,-1-1 0 0 0,1 0 0 0 0,0 0 0 0 0,-1 0 0 0 0,4 0 0 0 0,48 9 1939 0 0,-43-9-1872 0 0,739 54 9090 0 0,-684-52-9140 0 0,81 5 533 0 0,31 1-12 0 0,127-1 502 0 0,101 5 42 0 0,158 18 243 0 0,-171-14-646 0 0,-183-7-658 0 0,745 19 1257 0 0,-789-30-1352 0 0,301-5 183 0 0,-337 3-422 0 0,174-6-14 0 0,348-15 1 0 0,-379 8 0 0 0,-245 14 0 0 0,383-22 0 0 0,-11-7 0 0 0,895-68 0 0 0,-1217 93 0 0 0,156-21 0 0 0,-223 25 0 0 0,-11 2 0 0 0,0 0 0 0 0,0 0 0 0 0,1 0 0 0 0,-1 0 0 0 0,0 0 0 0 0,0 0 0 0 0,0 0 0 0 0,1 0 0 0 0,-1 0 0 0 0,0-1 0 0 0,0 1 0 0 0,0 0 0 0 0,1 0 0 0 0,-1 0 0 0 0,0 0 0 0 0,0 0 0 0 0,0 0 0 0 0,0-1 0 0 0,1 1 0 0 0,-1 0 0 0 0,0 0 0 0 0,0 0 0 0 0,0 0 0 0 0,0-1 0 0 0,0 1 0 0 0,0 0 0 0 0,0 0 0 0 0,1 0 0 0 0,-1 0 0 0 0,0-1 0 0 0,0 1 0 0 0,0 0 0 0 0,0 0 0 0 0,0 0 0 0 0,0-1 0 0 0,0 1 0 0 0,0 0 0 0 0,0 0 0 0 0,0-1 0 0 0,0 1 0 0 0,0 0 0 0 0,0 0 0 0 0,-15-11 0 0 0,14 10-4 0 0,0 0 0 0 0,-1 0 0 0 0,1 0 0 0 0,0 0 0 0 0,-1 0 0 0 0,1 1 0 0 0,-1-1 0 0 0,1 0 0 0 0,-1 1 0 0 0,1 0-1 0 0,-1-1 1 0 0,0 1 0 0 0,1 0 0 0 0,-1-1 0 0 0,1 1 0 0 0,-1 0 0 0 0,0 0 0 0 0,-1 1 0 0 0,-2-1-236 0 0,-31-2-7603 0 0,19 0 3800 0 0,12 2 521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309 185 160 0 0,'0'-5'1331'0'0,"0"1"-1"0"0,0-1 1 0 0,-1 1-1 0 0,0-1 1 0 0,0 1-1 0 0,0 0 1 0 0,-4-9-1 0 0,3 9-441 0 0,0 0 0 0 0,0 1 0 0 0,-1-1 0 0 0,1 0 0 0 0,-1 1 0 0 0,0 0 0 0 0,-4-5 0 0 0,1 4-263 0 0,0 0 1 0 0,0 0 0 0 0,0 0 0 0 0,0 0-1 0 0,-1 1 1 0 0,1 0 0 0 0,-1 1-1 0 0,0 0 1 0 0,1 0 0 0 0,-11-2 0 0 0,7 2-365 0 0,1 1 1 0 0,-1 0 0 0 0,0 0 0 0 0,1 1-1 0 0,-1 1 1 0 0,0-1 0 0 0,1 1 0 0 0,-1 1 0 0 0,0 0-1 0 0,1 0 1 0 0,0 1 0 0 0,0 0 0 0 0,0 1-1 0 0,0 0 1 0 0,0 0 0 0 0,-12 9 0 0 0,19-12-202 0 0,1 1 1 0 0,-1-1 0 0 0,0 1-1 0 0,0-1 1 0 0,1 1 0 0 0,-1-1-1 0 0,1 1 1 0 0,0 0 0 0 0,-1 0-1 0 0,1 0 1 0 0,0 0 0 0 0,0 0-1 0 0,0 0 1 0 0,0 0 0 0 0,1 0-1 0 0,-1 0 1 0 0,1 1 0 0 0,-1-1-1 0 0,1 0 1 0 0,0 0 0 0 0,-1 1-1 0 0,1-1 1 0 0,0 0 0 0 0,1 0-1 0 0,-1 1 1 0 0,1 3 0 0 0,0-4 0 0 0,1 1 0 0 0,-1 0 1 0 0,1-1-1 0 0,-1 1 1 0 0,1-1-1 0 0,0 0 1 0 0,0 0-1 0 0,0 1 0 0 0,0-1 1 0 0,0 0-1 0 0,1-1 1 0 0,-1 1-1 0 0,1 0 1 0 0,-1-1-1 0 0,1 1 1 0 0,0-1-1 0 0,-1 0 0 0 0,1 0 1 0 0,5 1-1 0 0,4 1-31 0 0,0-1-1 0 0,0-1 0 0 0,1 0 1 0 0,-1 0-1 0 0,0-2 0 0 0,1 1 1 0 0,-1-2-1 0 0,0 1 0 0 0,1-2 1 0 0,-1 1-1 0 0,0-2 1 0 0,-1 0-1 0 0,1 0 0 0 0,-1-1 1 0 0,1 0-1 0 0,-2-1 0 0 0,1-1 1 0 0,18-13-1 0 0,-27 18-30 0 0,1 0 0 0 0,-1 0 0 0 0,0 0 0 0 0,0 0 0 0 0,-1 0 0 0 0,1 0 0 0 0,0-1 0 0 0,-1 1 0 0 0,1-1 0 0 0,-1 1 0 0 0,0-1 0 0 0,0 1 0 0 0,0-1 0 0 0,0 0 0 0 0,0 0 0 0 0,-1 1 0 0 0,1-1 0 0 0,-1 0 0 0 0,0 0 0 0 0,0 0 0 0 0,0 1 0 0 0,0-1 0 0 0,0 0 0 0 0,0 0 0 0 0,-1 0 0 0 0,-1-5 0 0 0,0 5 0 0 0,0-1 0 0 0,0 0 0 0 0,0 0 0 0 0,-1 1 0 0 0,1-1 0 0 0,-1 1 0 0 0,0 0 0 0 0,0 0 0 0 0,0 0 0 0 0,-1 0 0 0 0,1 0 0 0 0,0 1 0 0 0,-1-1 0 0 0,0 1 0 0 0,0 0 0 0 0,-7-2 0 0 0,1 0 0 0 0,0 0 0 0 0,0 2 0 0 0,0-1 0 0 0,-1 1 0 0 0,-16-1 0 0 0,23 3 0 0 0,0 0 0 0 0,0 0 0 0 0,-1 0 0 0 0,1 0 0 0 0,0 1 0 0 0,0 0 0 0 0,0 0 0 0 0,0 0 0 0 0,0 0 0 0 0,0 0 0 0 0,0 1 0 0 0,0 0 0 0 0,0 0 0 0 0,1 0 0 0 0,-1 0 0 0 0,-4 5 0 0 0,7-6 0 0 0,0-1 0 0 0,0 1 0 0 0,0 0 0 0 0,0 0 0 0 0,0 0 0 0 0,0 0 0 0 0,0 0 0 0 0,1 0 0 0 0,-1 0 0 0 0,0 0 0 0 0,1 0 0 0 0,-1 0 0 0 0,1 0 0 0 0,-1 0 0 0 0,1 1 0 0 0,-1-1 0 0 0,1 0 0 0 0,0 0 0 0 0,0 1 0 0 0,0-1 0 0 0,0 0 0 0 0,0 0 0 0 0,0 1 0 0 0,0-1 0 0 0,0 0 0 0 0,0 0 0 0 0,0 1 0 0 0,1-1 0 0 0,-1 0 0 0 0,0 0 0 0 0,1 0 0 0 0,-1 1 0 0 0,1-1 0 0 0,0 0 0 0 0,-1 0 0 0 0,1 0 0 0 0,0 0 0 0 0,0 0 0 0 0,-1 0 0 0 0,1 0 0 0 0,0 0 0 0 0,0-1 0 0 0,0 1 0 0 0,0 0 0 0 0,0 0 0 0 0,2 0 0 0 0,3 3 0 0 0,0-1 0 0 0,-1 0 0 0 0,1 0 0 0 0,1-1 0 0 0,-1 0 0 0 0,11 3 0 0 0,-5-3 0 0 0,0-1 0 0 0,0 0 0 0 0,0 0 0 0 0,20-3 0 0 0,-27 2 0 0 0,-1-1 0 0 0,1 1 0 0 0,-1-2 0 0 0,1 1 0 0 0,0 0 0 0 0,-1-1 0 0 0,0 0 0 0 0,1 0 0 0 0,-1 0 0 0 0,0 0 0 0 0,0-1 0 0 0,0 1 0 0 0,0-1 0 0 0,5-5 0 0 0,-8 7 0 0 0,-1 0 0 0 0,1 1 0 0 0,-1 0 0 0 0,0-1 0 0 0,1 1 0 0 0,-1-1 0 0 0,0 1 0 0 0,1 0 0 0 0,-1-1 0 0 0,0 1 0 0 0,0-1 0 0 0,1 1 0 0 0,-1-1 0 0 0,0 1 0 0 0,0-1 0 0 0,0 1 0 0 0,0-1 0 0 0,0 1 0 0 0,0-1 0 0 0,1 1 0 0 0,-1-1 0 0 0,-1 1 0 0 0,1-1 0 0 0,0 1 0 0 0,0-1 0 0 0,0 0 0 0 0,0 0 0 0 0,0 0 0 0 0,0 0 0 0 0,0 0 0 0 0,0 0 0 0 0,0 0 0 0 0,0 1 0 0 0,0-1 0 0 0,0 0 0 0 0,0 0 0 0 0,-1 0 0 0 0,1 0 0 0 0,0 0 0 0 0,-1 1 0 0 0,1-1 0 0 0,-1 0 0 0 0,1 0 0 0 0,0 1 0 0 0,-1-1 0 0 0,0 0 0 0 0,1 1 0 0 0,-1-1 0 0 0,1 0 0 0 0,-1 1 0 0 0,0-1 0 0 0,1 1 0 0 0,-1-1 0 0 0,0 1 0 0 0,0-1 0 0 0,1 1 0 0 0,-1 0 0 0 0,0-1 0 0 0,0 1 0 0 0,0 0 0 0 0,0 0 0 0 0,1-1 0 0 0,-1 1 0 0 0,0 0 0 0 0,-1 0 0 0 0,0 0 0 0 0,-10-2 0 0 0,1 0 0 0 0,-1 2 0 0 0,1-1 0 0 0,-1 1 0 0 0,0 1 0 0 0,1 0 0 0 0,-1 0 0 0 0,-17 6 0 0 0,20-5 0 0 0,1 1 0 0 0,0 0 0 0 0,-1 0 0 0 0,1 1 0 0 0,1 0 0 0 0,-1 0 0 0 0,1 1 0 0 0,-1 0 0 0 0,1 0 0 0 0,1 1 0 0 0,-1 0 0 0 0,-5 7 0 0 0,10-11 0 0 0,1-1 0 0 0,-1 1 0 0 0,1 0 0 0 0,0 0 0 0 0,0 0 0 0 0,0 0 0 0 0,0 0 0 0 0,0 0 0 0 0,0 0 0 0 0,0 0 0 0 0,1 0 0 0 0,-1 0 0 0 0,1 1 0 0 0,-1-1 0 0 0,1 0 0 0 0,0 5 0 0 0,1-6 0 0 0,-1 1 0 0 0,0 0 0 0 0,1 0 0 0 0,0-1 0 0 0,-1 1 0 0 0,1-1 0 0 0,0 1 0 0 0,0 0 0 0 0,0-1 0 0 0,0 0 0 0 0,0 1 0 0 0,0-1 0 0 0,1 0 0 0 0,-1 1 0 0 0,0-1 0 0 0,1 0 0 0 0,1 1 0 0 0,1 1 0 0 0,1-1 0 0 0,0 1 0 0 0,-1-1 0 0 0,1 0 0 0 0,0-1 0 0 0,0 1 0 0 0,1-1 0 0 0,-1 0 0 0 0,0 0 0 0 0,0-1 0 0 0,1 1 0 0 0,-1-1 0 0 0,6-1 0 0 0,-1 0 0 0 0,1-1 0 0 0,-1 0 0 0 0,1-1 0 0 0,19-8 0 0 0,-26 10 0 0 0,0-1 0 0 0,-1 0 0 0 0,1 0 0 0 0,0-1 0 0 0,-1 1 0 0 0,1-1 0 0 0,-1 1 0 0 0,1-1 0 0 0,-1 0 0 0 0,0 0 0 0 0,-1-1 0 0 0,1 1 0 0 0,0-1 0 0 0,3-6 0 0 0,-4 1 0 0 0,-4 0 0 0 0,1 7-11 0 0,-1 0 0 0 0,1 1 0 0 0,-1 0 0 0 0,1-1 0 0 0,-1 1 1 0 0,1 0-1 0 0,-1 0 0 0 0,0 0 0 0 0,0 0 0 0 0,1 0 0 0 0,-1 0 0 0 0,0 0 0 0 0,0 0 0 0 0,0 1 0 0 0,-4-1 0 0 0,1 0-46 0 0,1 0-1 0 0,-1 1 1 0 0,0 0-1 0 0,0 0 0 0 0,0 0 1 0 0,1 0-1 0 0,-7 2 0 0 0,8-1 4 0 0,0 0-1 0 0,-1 0 1 0 0,1 0-1 0 0,0 0 1 0 0,0 0 0 0 0,1 1-1 0 0,-1-1 1 0 0,0 1-1 0 0,0 0 1 0 0,1-1-1 0 0,-3 4 1 0 0,4-4 22 0 0,0 0 1 0 0,0 0 0 0 0,0 0-1 0 0,0 1 1 0 0,0-1-1 0 0,0 0 1 0 0,1 1 0 0 0,-1-1-1 0 0,1 0 1 0 0,-1 1 0 0 0,1-1-1 0 0,-1 1 1 0 0,1-1-1 0 0,0 1 1 0 0,-1-1 0 0 0,1 1-1 0 0,0-1 1 0 0,0 1 0 0 0,0-1-1 0 0,1 1 1 0 0,-1-1 0 0 0,0 1-1 0 0,1 1 1 0 0,2 5-1024 0 0,0-1 0 0 0,0 1 1 0 0,1-1-1 0 0,0 0 0 0 0,0 0 1 0 0,1-1-1 0 0,0 1 0 0 0,0-1 1 0 0,10 9-1 0 0,18 16-2401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180 219 580 0 0,'3'-13'13272'0'0,"2"-17"-7978"0"0,-4 25-4918 0 0,-1 0-1 0 0,1 1 0 0 0,-1-1 0 0 0,0 0 0 0 0,-1 1 0 0 0,1-1 1 0 0,-1 0-1 0 0,0 1 0 0 0,0-1 0 0 0,0 1 0 0 0,-1-1 0 0 0,-2-6 1 0 0,2 9-226 0 0,0 0 0 0 0,0-1 0 0 0,0 1 0 0 0,0 0 0 0 0,0 0 0 0 0,0 1 0 0 0,0-1 0 0 0,-1 0 0 0 0,1 1 1 0 0,0-1-1 0 0,-1 1 0 0 0,0 0 0 0 0,1 0 0 0 0,-1 0 0 0 0,0 0 0 0 0,1 0 0 0 0,-1 1 0 0 0,0-1 0 0 0,0 1 1 0 0,-4-1-1 0 0,2 2 8 0 0,0-1 1 0 0,0 1 0 0 0,0 0 0 0 0,0 0-1 0 0,0 0 1 0 0,0 1 0 0 0,0-1 0 0 0,0 1 0 0 0,1 0-1 0 0,-1 1 1 0 0,-4 2 0 0 0,4-1-11 0 0,0-1-1 0 0,0 1 1 0 0,0 0 0 0 0,0 0 0 0 0,1 1-1 0 0,0 0 1 0 0,0-1 0 0 0,0 1 0 0 0,-4 7-1 0 0,7-9-37 0 0,-1 0 0 0 0,1 0 0 0 0,-1 0 0 0 0,1 0 0 0 0,0 0 0 0 0,0 0 0 0 0,0 1 0 0 0,1-1 0 0 0,-1 0 0 0 0,1 1 0 0 0,0-1 0 0 0,0 0 0 0 0,0 1 0 0 0,0-1 0 0 0,1 0 0 0 0,1 7 0 0 0,-2-8-102 0 0,1 0 1 0 0,1 0-1 0 0,-1 0 1 0 0,0-1-1 0 0,0 1 1 0 0,1 0-1 0 0,-1 0 1 0 0,1-1-1 0 0,-1 1 1 0 0,1-1-1 0 0,-1 0 1 0 0,1 1-1 0 0,0-1 1 0 0,0 0 0 0 0,0 0-1 0 0,0 0 1 0 0,0 0-1 0 0,0 0 1 0 0,0-1-1 0 0,0 1 1 0 0,0-1-1 0 0,0 1 1 0 0,0-1-1 0 0,1 0 1 0 0,-1 1-1 0 0,3-1 1 0 0,3 0 6 0 0,-1 0 1 0 0,1-1 0 0 0,-1 0-1 0 0,1 0 1 0 0,-1 0-1 0 0,11-5 1 0 0,-10 3-16 0 0,0-1 0 0 0,0 0 0 0 0,0-1 0 0 0,-1 0 0 0 0,0 0 0 0 0,0-1 0 0 0,-1 0 0 0 0,1 0 0 0 0,-1 0 0 0 0,-1-1 0 0 0,1 0 0 0 0,-1 0 0 0 0,6-11 0 0 0,-9 14 0 0 0,1-1 0 0 0,-1 1 0 0 0,-1-1 0 0 0,1 0 0 0 0,0 0 0 0 0,-1 1 0 0 0,0-1 0 0 0,-1 0 0 0 0,1 0 0 0 0,-1 0 0 0 0,0-7 0 0 0,0 9 0 0 0,-1-1 0 0 0,1 1 0 0 0,-1-1 0 0 0,0 1 0 0 0,-1 0 0 0 0,1 0 0 0 0,0-1 0 0 0,-1 1 0 0 0,0 0 0 0 0,0 0 0 0 0,0 0 0 0 0,0 1 0 0 0,0-1 0 0 0,0 0 0 0 0,-1 1 0 0 0,1-1 0 0 0,-5-2 0 0 0,4 3 0 0 0,0-1 0 0 0,-1 2 0 0 0,1-1 0 0 0,0 0 0 0 0,-1 1 0 0 0,1-1 0 0 0,-1 1 0 0 0,1 0 0 0 0,-1 0 0 0 0,0 0 0 0 0,1 1 0 0 0,-1-1 0 0 0,0 1 0 0 0,0 0 0 0 0,1 0 0 0 0,-1 1 0 0 0,0-1 0 0 0,1 1 0 0 0,-1-1 0 0 0,0 1 0 0 0,1 0 0 0 0,-1 0 0 0 0,1 1 0 0 0,-1-1 0 0 0,1 1 0 0 0,0 0 0 0 0,-5 3 0 0 0,5-3 0 0 0,0 0 0 0 0,0 1 0 0 0,-1 0 0 0 0,2-1 0 0 0,-1 1 0 0 0,0 1 0 0 0,0-1 0 0 0,1 0 0 0 0,0 1 0 0 0,0-1 0 0 0,0 1 0 0 0,0-1 0 0 0,0 1 0 0 0,1 0 0 0 0,0 0 0 0 0,-1 0 0 0 0,1 0 0 0 0,1 0 0 0 0,-1 0 0 0 0,1 0 0 0 0,-1 0 0 0 0,1 0 0 0 0,0 0 0 0 0,2 9 0 0 0,-2-12 0 0 0,1 1 0 0 0,-1-1 0 0 0,1 1 0 0 0,-1-1 0 0 0,1 0 0 0 0,0 1 0 0 0,0-1 0 0 0,0 1 0 0 0,-1-1 0 0 0,1 0 0 0 0,0 0 0 0 0,1 0 0 0 0,-1 1 0 0 0,0-1 0 0 0,0 0 0 0 0,0 0 0 0 0,1-1 0 0 0,-1 1 0 0 0,0 0 0 0 0,1 0 0 0 0,-1-1 0 0 0,1 1 0 0 0,-1-1 0 0 0,1 1 0 0 0,-1-1 0 0 0,1 1 0 0 0,-1-1 0 0 0,1 0 0 0 0,0 0 0 0 0,-1 0 0 0 0,1 0 0 0 0,-1 0 0 0 0,1 0 0 0 0,0 0 0 0 0,-1-1 0 0 0,1 1 0 0 0,1-1 0 0 0,4 0 0 0 0,-1-1 0 0 0,0 0 0 0 0,1 0 0 0 0,-1-1 0 0 0,0 1 0 0 0,0-1 0 0 0,9-6 0 0 0,-12 6 0 0 0,1 1 0 0 0,-1-1 0 0 0,0 0 0 0 0,0 1 0 0 0,0-1 0 0 0,0 0 0 0 0,-1-1 0 0 0,1 1 0 0 0,-1 0 0 0 0,0-1 0 0 0,0 0 0 0 0,0 1 0 0 0,0-1 0 0 0,-1 0 0 0 0,1 0 0 0 0,-1 0 0 0 0,0 0 0 0 0,0 0 0 0 0,0-6 0 0 0,-1 8 0 0 0,0 1 0 0 0,0-1 0 0 0,0 1 0 0 0,0-1 0 0 0,0 1 0 0 0,0-1 0 0 0,-1 1 0 0 0,1-1 0 0 0,0 1 0 0 0,-1-1 0 0 0,1 1 0 0 0,-1 0 0 0 0,0-1 0 0 0,1 1 0 0 0,-1 0 0 0 0,0-1 0 0 0,0 1 0 0 0,0 0 0 0 0,0 0 0 0 0,0 0 0 0 0,0 0 0 0 0,0 0 0 0 0,0 0 0 0 0,0 0 0 0 0,0 0 0 0 0,-1 0 0 0 0,1 0 0 0 0,0 1 0 0 0,-1-1 0 0 0,1 1 0 0 0,-1-1 0 0 0,1 1 0 0 0,0-1 0 0 0,-1 1 0 0 0,1 0 0 0 0,-1 0 0 0 0,1 0 0 0 0,-2 0 0 0 0,-2 0 0 0 0,-1 0 0 0 0,1 0 0 0 0,0 1 0 0 0,0 0 0 0 0,1 0 0 0 0,-1 1 0 0 0,0-1 0 0 0,-5 3 0 0 0,3-1 0 0 0,1 1 0 0 0,-1 0 0 0 0,1 0 0 0 0,-12 10 0 0 0,16-12 0 0 0,0 0 0 0 0,-1 0 0 0 0,1 1 0 0 0,0-1 0 0 0,1 1 0 0 0,-1-1 0 0 0,0 1 0 0 0,1 0 0 0 0,-1 0 0 0 0,1 0 0 0 0,0 0 0 0 0,0 0 0 0 0,-1 6 0 0 0,2-8 0 0 0,-1-1 0 0 0,1 1 0 0 0,0 0 0 0 0,0-1 0 0 0,0 1 0 0 0,0-1 0 0 0,0 1 0 0 0,0 0 0 0 0,0-1 0 0 0,1 1 0 0 0,-1-1 0 0 0,0 1 0 0 0,0 0 0 0 0,0-1 0 0 0,1 1 0 0 0,-1-1 0 0 0,0 1 0 0 0,1-1 0 0 0,-1 1 0 0 0,0-1 0 0 0,1 1 0 0 0,-1-1 0 0 0,0 0 0 0 0,1 1 0 0 0,-1-1 0 0 0,1 1 0 0 0,-1-1 0 0 0,1 0 0 0 0,-1 1 0 0 0,1-1 0 0 0,-1 0 0 0 0,1 0 0 0 0,-1 1 0 0 0,1-1 0 0 0,0 0 0 0 0,0 0 0 0 0,19 0 0 0 0,-19 0 0 0 0,6-1-562 0 0,0-1-1 0 0,0 1 1 0 0,0-1 0 0 0,-1-1-1 0 0,1 1 1 0 0,-1-1 0 0 0,1-1-1 0 0,-1 1 1 0 0,0-1 0 0 0,-1 0-1 0 0,1 0 1 0 0,-1 0 0 0 0,1-1 0 0 0,-1 0-1 0 0,0 0 1 0 0,-1-1 0 0 0,0 1-1 0 0,1-1 1 0 0,4-10 0 0 0,1-3-3125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4:36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10 608 0 0,'-21'-4'1719'0'0,"14"3"-505"0"0,0-1-1 0 0,-1 1 0 0 0,1 0 1 0 0,-1 1-1 0 0,0 0 1 0 0,1 0-1 0 0,-15 3 0 0 0,22-3-1088 0 0,0 0-1 0 0,-1 0 1 0 0,1 0 0 0 0,-1 0-1 0 0,1 0 1 0 0,0 0-1 0 0,-1 0 1 0 0,1 0-1 0 0,0 0 1 0 0,-1 0-1 0 0,1 0 1 0 0,0 0-1 0 0,-1 1 1 0 0,1-1-1 0 0,0 0 1 0 0,-1 0-1 0 0,1 0 1 0 0,0 1-1 0 0,-1-1 1 0 0,1 0-1 0 0,0 0 1 0 0,0 1-1 0 0,-1-1 1 0 0,1 0-1 0 0,0 0 1 0 0,0 1-1 0 0,0-1 1 0 0,0 0-1 0 0,-1 1 1 0 0,1-1 0 0 0,0 0-1 0 0,0 1 1 0 0,0-1-1 0 0,0 0 1 0 0,0 1-1 0 0,11 8 1860 0 0,25 2-719 0 0,38 1 296 0 0,101 4 1 0 0,-112-11-1212 0 0,553 21 2343 0 0,-568-25-2551 0 0,526 12 1605 0 0,-141-1-763 0 0,-355-10-781 0 0,414 4 876 0 0,1096-15 257 0 0,198 1 8 0 0,-1186 17-1344 0 0,-390-3 0 0 0,617-4 0 0 0,-784-4 0 0 0,75-5 0 0 0,-98 5 0 0 0,-1-1 0 0 0,1-2 0 0 0,33-10 0 0 0,-46 11 0 0 0,-6 4-394 0 0,0-1-1 0 0,0 1 1 0 0,0-1 0 0 0,0 0-1 0 0,0 1 1 0 0,0-1-1 0 0,0 0 1 0 0,-1 1 0 0 0,1-1-1 0 0,0 0 1 0 0,0 0 0 0 0,-1 0-1 0 0,1 0 1 0 0,0-1-1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70 472 0 0,'-22'-16'2065'0'0,"-3"-1"12410"0"0,243 53-9011 0 0,-183-32-5037 0 0,-1-2-1 0 0,1-1 0 0 0,0-2 0 0 0,54-9 0 0 0,-74 8-280 0 0,1-2-1 0 0,26-9 1 0 0,-38 11-117 0 0,0 0 0 0 0,1 0 0 0 0,-1 0 1 0 0,0 0-1 0 0,0-1 0 0 0,0 1 0 0 0,-1-1 1 0 0,1 0-1 0 0,-1-1 0 0 0,1 1 0 0 0,-1 0 1 0 0,0-1-1 0 0,4-7 0 0 0,-8 8 109 0 0,-8 4-103 0 0,7 0-28 0 0,1 0 1 0 0,-1-1 0 0 0,0 1-1 0 0,1 0 1 0 0,-1 0 0 0 0,1 0-1 0 0,-1 0 1 0 0,1 1 0 0 0,-1-1-1 0 0,1 0 1 0 0,-2 2 0 0 0,-1 4 71 0 0,1 1 0 0 0,-1-1 0 0 0,1 0 0 0 0,0 1 1 0 0,1 0-1 0 0,0-1 0 0 0,0 1 0 0 0,1 0 0 0 0,0 0 0 0 0,0 12 1 0 0,1 8 361 0 0,6 48 0 0 0,2-25 28 0 0,3 0 0 0 0,21 64 0 0 0,46 97 1249 0 0,-64-176-1396 0 0,-6-5 81 0 0,-7-30-327 0 0,-15 12 103 0 0,2-11-213 0 0,0-1 0 0 0,0 0 0 0 0,0-1 0 0 0,-16-2 0 0 0,-13 1-48 0 0,-26 3-9 0 0,-35 0 36 0 0,-155 23-1 0 0,247-22 504 0 0,10 0-149 0 0,19 2-8 0 0,35 2 8 0 0,334 5-431 0 0,-387-12-449 0 0,2 0-180 0 0,53 7-5276 0 0,-19-1-1514 0 0,-20-4 4567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 12 0 0,'-10'-11'18864'0'0,"19"25"-15902"0"0,7 13-3615 0 0,-9-12 3082 0 0,42 128 2448 0 0,-43-118-4096 0 0,0 1 1 0 0,-2-1 0 0 0,2 47 0 0 0,-6-69-806 0 0,0 1-1 0 0,1-1 1 0 0,-1 0-1 0 0,1 0 1 0 0,0 0-1 0 0,0 0 1 0 0,0 0-1 0 0,3 4 1 0 0,-4-6-172 0 0,1 0 1 0 0,0 1 0 0 0,0-1 0 0 0,-1 0 0 0 0,1 1 0 0 0,0-1 0 0 0,1 0 0 0 0,-1 0 0 0 0,0 0 0 0 0,0 0 0 0 0,0 0 0 0 0,1 0 0 0 0,-1 0 0 0 0,0 0-1 0 0,1 0 1 0 0,-1-1 0 0 0,1 1 0 0 0,2 0 0 0 0,6 0-1096 0 0,22-3-8005 0 0,-16-3 6365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25 153 372 0 0,'-1'-3'342'0'0,"-12"-27"3767"0"0,3-1 6953 0 0,12 27-8856 0 0,-2 3-2106 0 0,0 1 0 0 0,0-1 0 0 0,0 1 0 0 0,0 0 0 0 0,0-1 0 0 0,0 1 0 0 0,0-1 0 0 0,0 1 0 0 0,0-1 0 0 0,1 1 0 0 0,-1 0 0 0 0,0-1 0 0 0,0 1 0 0 0,0-1 1 0 0,1 1-1 0 0,-1 0 0 0 0,0-1 0 0 0,0 1 0 0 0,1 0 0 0 0,-1-1 0 0 0,0 1 0 0 0,1 0 0 0 0,-1 0 0 0 0,0-1 0 0 0,1 1 0 0 0,-1 0 0 0 0,1 0 0 0 0,0-1 0 0 0,63-6 4883 0 0,36 2-2183 0 0,32-3-1322 0 0,-132 8-1478 0 0,226-30 1600 0 0,-132 8-4152 0 0,-93 22 2309 0 0,0-1 0 0 0,0 1 0 0 0,0 0 0 0 0,1 0 0 0 0,-1 0 0 0 0,0 0 0 0 0,0 0 0 0 0,0 0 0 0 0,0 0 0 0 0,0 0 0 0 0,0 0 0 0 0,1 0 0 0 0,-1 1 0 0 0,0-1 0 0 0,0 0 0 0 0,1 1 0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8325 0 0,'-40'18'7892'0'0,"32"-14"-6606"0"0,0 0 1 0 0,0 1-1 0 0,0 0 1 0 0,1 0 0 0 0,-9 8-1 0 0,16-12-1206 0 0,0-1 0 0 0,0 0 0 0 0,-1 1 0 0 0,1-1 0 0 0,0 0 0 0 0,0 1 0 0 0,0-1 0 0 0,-1 0 0 0 0,1 1 0 0 0,0-1 0 0 0,0 1 0 0 0,0-1 0 0 0,0 0 0 0 0,0 1 0 0 0,0-1 0 0 0,0 1 0 0 0,0-1 0 0 0,0 0 0 0 0,0 1 0 0 0,0-1 0 0 0,0 1 0 0 0,0-1 0 0 0,0 0 0 0 0,0 1 0 0 0,0-1 0 0 0,0 0 0 0 0,1 1 1 0 0,-1-1-1 0 0,0 0 0 0 0,0 1 0 0 0,0-1 0 0 0,1 0 0 0 0,-1 1 0 0 0,0-1 0 0 0,1 0 0 0 0,-1 1 0 0 0,0-1 0 0 0,0 0 0 0 0,1 0 0 0 0,-1 1 0 0 0,0-1 0 0 0,1 0 0 0 0,-1 0 0 0 0,0 0 0 0 0,1 0 0 0 0,-1 1 0 0 0,1-1 0 0 0,-1 0 0 0 0,0 0 0 0 0,1 0 0 0 0,0 0 0 0 0,22 7 375 0 0,-21-7-198 0 0,48 8 523 0 0,0-2 1 0 0,0-3 0 0 0,101-5 0 0 0,-119-3-1119 0 0,-8 1-3228 0 0,-8 3-6348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1943 18 464 0 0,'7'-17'4350'0'0,"-17"22"-217"0"0,-23 27-362 0 0,30-29-4151 0 0,-211 214 4019 0 0,-331 260-514 0 0,233-247-1754 0 0,172-131-657 0 0,-132 96 672 0 0,17 21 588 0 0,114-78-445 0 0,117-116-844 0 0,23-22-654 0 0,5-2-2783 0 0,7-4 1539 0 0,19-12-5861 0 0,-20 11 4374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28 201 492 0 0,'-17'-12'2547'0'0,"7"2"1998"0"0,9 9-3490 0 0,15-8 2238 0 0,-1 4-2478 0 0,-1 1-1 0 0,0 1 0 0 0,1 0 1 0 0,0 0-1 0 0,0 1 0 0 0,19 0 0 0 0,4-1 30 0 0,53-9 853 0 0,17-1 638 0 0,134-33 1 0 0,-234 44-2205 0 0,56-18 915 0 0,-59 19-956 0 0,0-1 0 0 0,0 1 0 0 0,0-1 0 0 0,0 1 0 0 0,0-1-1 0 0,0 0 1 0 0,-1 0 0 0 0,1 0 0 0 0,-1-1 0 0 0,1 1 0 0 0,-1-1 0 0 0,0 1 0 0 0,0-1 0 0 0,0 0 0 0 0,3-4 0 0 0,-5 6 207 0 0,-5-4-126 0 0,4 4-163 0 0,1 1 0 0 0,0-1 0 0 0,-1 1 0 0 0,1-1 1 0 0,0 1-1 0 0,-1 0 0 0 0,1-1 0 0 0,0 1 0 0 0,-1 0 0 0 0,1-1 0 0 0,-1 1 1 0 0,1 0-1 0 0,-1-1 0 0 0,1 1 0 0 0,-1 0 0 0 0,1 0 0 0 0,-1 0 0 0 0,1 0 0 0 0,-1-1 1 0 0,1 1-1 0 0,-1 0 0 0 0,0 0 0 0 0,1 0 0 0 0,-1 0 0 0 0,1 0 0 0 0,-1 0 1 0 0,1 0-1 0 0,-1 0 0 0 0,1 1 0 0 0,-1-1 0 0 0,1 0 0 0 0,-1 0 0 0 0,1 0 0 0 0,-1 0 1 0 0,1 1-1 0 0,-1-1 0 0 0,1 0 0 0 0,-1 1 0 0 0,0-1 0 0 0,-4 4 17 0 0,0 0-1 0 0,0 0 1 0 0,0 0-1 0 0,1 1 1 0 0,-1-1-1 0 0,1 1 1 0 0,0 0-1 0 0,0 1 1 0 0,1-1-1 0 0,-1 0 1 0 0,-2 9-1 0 0,1-3 30 0 0,1 0 0 0 0,1 1-1 0 0,-1 0 1 0 0,2 0 0 0 0,-2 18-1 0 0,2 7 199 0 0,2 0 0 0 0,9 71 0 0 0,47 195 1387 0 0,-51-280-1331 0 0,0 1 1 0 0,2 39-1 0 0,-7-61-303 0 0,0 0 1 0 0,-1-1-1 0 0,1 1 1 0 0,-1 0-1 0 0,1-1 0 0 0,-1 1 1 0 0,0 0-1 0 0,0-1 1 0 0,0 1-1 0 0,0 0 0 0 0,0-1 1 0 0,0 0-1 0 0,0 1 1 0 0,0-1-1 0 0,-1 0 0 0 0,1 1 1 0 0,0-1-1 0 0,-1 0 1 0 0,1 0-1 0 0,-1 0 0 0 0,1 0 1 0 0,-1 0-1 0 0,0-1 1 0 0,1 1-1 0 0,-1 0 0 0 0,0-1 1 0 0,0 1-1 0 0,-1-1 0 0 0,-9 3-107 0 0,-1 0-1 0 0,-23 1 0 0 0,25-3 61 0 0,-61 6-212 0 0,-18 2 316 0 0,-127 28-1 0 0,217-37-47 0 0,0 0 0 0 0,0 0-1 0 0,0 0 1 0 0,1 0 0 0 0,-1 0-1 0 0,0 1 1 0 0,0-1 0 0 0,0 0-1 0 0,0 0 1 0 0,0 0 0 0 0,0 0-1 0 0,0 0 1 0 0,0 0 0 0 0,1 0-1 0 0,-1 0 1 0 0,0 1 0 0 0,0-1 0 0 0,0 0-1 0 0,0 0 1 0 0,0 0 0 0 0,0 0-1 0 0,0 0 1 0 0,0 0 0 0 0,0 1-1 0 0,0-1 1 0 0,0 0 0 0 0,0 0-1 0 0,0 0 1 0 0,0 0 0 0 0,0 0-1 0 0,0 1 1 0 0,0-1 0 0 0,0 0-1 0 0,0 0 1 0 0,0 0 0 0 0,0 0-1 0 0,0 0 1 0 0,0 1 0 0 0,0-1 0 0 0,0 0-1 0 0,0 0 1 0 0,0 0 0 0 0,0 0-1 0 0,-1 0 1 0 0,1 0 0 0 0,0 0-1 0 0,0 1 1 0 0,0-1 0 0 0,0 0-1 0 0,0 0 1 0 0,0 0 0 0 0,0 0-1 0 0,-1 0 1 0 0,1 0 0 0 0,0 0-1 0 0,0 0 1 0 0,11 4 98 0 0,22 1-108 0 0,1-2 1 0 0,52-2-1 0 0,-24-1-6 0 0,3 3 2 0 0,3 0 0 0 0,97-9 0 0 0,-156 5 0 0 0,16-2-2248 0 0,-4 6-5310 0 0,-7 0 3523 0 0,-4-2 790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6713 0 0,'0'-2'4495'0'0,"0"-8"-1172"0"0,1 8-3021 0 0,-1 0 0 0 0,1 0-1 0 0,-1 0 1 0 0,1 0-1 0 0,0 0 1 0 0,0 0 0 0 0,0 0-1 0 0,0 1 1 0 0,0-1-1 0 0,0 0 1 0 0,0 0-1 0 0,1 1 1 0 0,-1-1 0 0 0,1 1-1 0 0,-1-1 1 0 0,3-1-1 0 0,1 0 89 0 0,0-1-1 0 0,0 1 0 0 0,1 0 0 0 0,-1 1 0 0 0,10-4 0 0 0,3 1 495 0 0,0 1 0 0 0,35-5 0 0 0,-52 9-854 0 0,59-3 1867 0 0,-56 3-1733 0 0,1 0 0 0 0,-1 1 0 0 0,0 0 0 0 0,1 0 0 0 0,-1 0 0 0 0,0 0 0 0 0,0 0 0 0 0,1 1 0 0 0,-1 0 1 0 0,0 0-1 0 0,4 3 0 0 0,-7-5-115 0 0,0 2 1 0 0,0-1-1 0 0,0 0 1 0 0,-1 0-1 0 0,1 0 1 0 0,0 0 0 0 0,0 0-1 0 0,-1 1 1 0 0,1-1-1 0 0,-1 0 1 0 0,1 0-1 0 0,-1 1 1 0 0,0-1 0 0 0,0 1-1 0 0,1-1 1 0 0,-1 0-1 0 0,0 1 1 0 0,0-1-1 0 0,0 0 1 0 0,0 1 0 0 0,-1-1-1 0 0,1 1 1 0 0,0-1-1 0 0,0 0 1 0 0,-1 1-1 0 0,1-1 1 0 0,-1 0 0 0 0,1 0-1 0 0,-1 1 1 0 0,0-1-1 0 0,0 1 1 0 0,-4 7 138 0 0,-1 0 0 0 0,-12 17-1 0 0,15-22-112 0 0,-19 22 261 0 0,-32 29 0 0 0,37-40-120 0 0,1 1 0 0 0,1 1-1 0 0,0 0 1 0 0,1 1 0 0 0,-22 37 0 0 0,35-54-215 0 0,0 1 0 0 0,1-1 0 0 0,-1 1 1 0 0,0-1-1 0 0,1 1 0 0 0,-1 0 1 0 0,1-1-1 0 0,0 1 0 0 0,0-1 0 0 0,-1 1 1 0 0,1 0-1 0 0,0-1 0 0 0,0 1 0 0 0,0 0 1 0 0,1-1-1 0 0,-1 1 0 0 0,0 0 0 0 0,1-1 1 0 0,-1 1-1 0 0,1-1 0 0 0,-1 1 1 0 0,1-1-1 0 0,0 1 0 0 0,-1-1 0 0 0,1 1 1 0 0,2 1-1 0 0,-1 0-1 0 0,1-1 0 0 0,0 1 0 0 0,0-1 0 0 0,0 0 0 0 0,0 0 0 0 0,1 0 1 0 0,-1-1-1 0 0,0 1 0 0 0,1-1 0 0 0,-1 0 0 0 0,6 1 0 0 0,29 8-294 0 0,0-2 0 0 0,76 5 0 0 0,-89-12 84 0 0,-1-1 1 0 0,1-1-1 0 0,-1-1 1 0 0,1-1 0 0 0,44-12-1 0 0,-47 7-11890 0 0,-18 4 8925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8 324 0 0,'0'0'332'0'0,"0"-1"-1"0"0,-1 1 1 0 0,1-1-1 0 0,0 1 1 0 0,-1-1-1 0 0,1 1 1 0 0,-1-1-1 0 0,1 1 1 0 0,0 0-1 0 0,-1-1 1 0 0,1 1-1 0 0,-1 0 1 0 0,1-1-1 0 0,-1 1 1 0 0,1 0-1 0 0,-1 0 1 0 0,1 0-1 0 0,-1-1 1 0 0,1 1-1 0 0,-1 0 1 0 0,0 0-1 0 0,1 0 1 0 0,-1 0-1 0 0,1 0 1 0 0,-1 0-1 0 0,1 0 1 0 0,-1 0-1 0 0,0 0 1 0 0,1 0-1 0 0,-1 1 1 0 0,0-1-98 0 0,0 1 1 0 0,1 0-1 0 0,-1 0 1 0 0,0-1-1 0 0,1 1 1 0 0,-1 0-1 0 0,1 0 1 0 0,-1 0-1 0 0,1 0 1 0 0,0 0-1 0 0,-1 0 1 0 0,1 0-1 0 0,0 0 1 0 0,0 0-1 0 0,-1 1 1 0 0,0 6 614 0 0,1 0 0 0 0,-1 1 0 0 0,2 11 0 0 0,6 38 2413 0 0,3-1 0 0 0,27 93 0 0 0,-34-142-3025 0 0,0 1 0 0 0,1 0 0 0 0,8 15 0 0 0,6-4-3132 0 0,-17-19 2083 0 0,1 0 1 0 0,-1 0-1 0 0,1 0 1 0 0,-1 0-1 0 0,1-1 0 0 0,0 1 1 0 0,-1 0-1 0 0,1-1 1 0 0,0 0-1 0 0,-1 1 1 0 0,1-1-1 0 0,3 0 0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127 100 364 0 0,'-51'-12'3197'0'0,"14"2"1845"0"0,-1 2 8098 0 0,42 7-11888 0 0,32-9 419 0 0,0 2 0 0 0,0 2 0 0 0,67-4 0 0 0,-39 5-585 0 0,40-7 45 0 0,-60 6-3494 0 0,-10 1-2946 0 0,-31 5 4187 0 0,0 0-421 0 0,7-6-5795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31 828 0 0,'-8'-6'11308'0'0,"17"4"-7432"0"0,30 3-3817 0 0,-26 0 2162 0 0,92 3 2760 0 0,180-17-1 0 0,-278 12-4833 0 0,2 0 82 0 0,0 0 1 0 0,0 0-1 0 0,0-1 1 0 0,-1-1-1 0 0,12-3 1 0 0,-19 5 10 0 0,-1 2-230 0 0,1 0-1 0 0,-1 0 1 0 0,0 0-1 0 0,1 0 1 0 0,-1 0-1 0 0,0-1 1 0 0,0 1-1 0 0,0 0 0 0 0,0 0 1 0 0,0 0-1 0 0,0 0 1 0 0,0 0-1 0 0,0 0 1 0 0,0 0-1 0 0,0 0 1 0 0,0 0-1 0 0,-1 0 0 0 0,1-1 1 0 0,0 1-1 0 0,-1 0 1 0 0,0 1-1 0 0,1 0 13 0 0,-8 40 136 0 0,2 0 1 0 0,1 1 0 0 0,3-1-1 0 0,1 0 1 0 0,2 1 0 0 0,2-1-1 0 0,16 78 1 0 0,-2-50 154 0 0,2 0-1 0 0,4-2 1 0 0,59 122 0 0 0,-44-110-313 0 0,-36-74 0 0 0,-2 1 0 0 0,-8-2 0 0 0,-4-3 0 0 0,0-1 0 0 0,-1-1 0 0 0,1 0 0 0 0,0 0 0 0 0,-16-4 0 0 0,-7 1 0 0 0,34 3 0 0 0,-106-6 0 0 0,-140 10 0 0 0,240-2 0 0 0,14 3 0 0 0,22 1 0 0 0,424 3 0 0 0,-298-10 0 0 0,-28-5-4440 0 0,-125 6 3262 0 0,1 0-464 0 0,14 0-7199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45 472 0 0,'28'-25'5931'0'0,"-25"23"-4904"0"0,1-1 0 0 0,-1 1 0 0 0,0 0 0 0 0,1 0 0 0 0,-1 1 0 0 0,1-1 0 0 0,0 1 0 0 0,-1 0-1 0 0,1 0 1 0 0,0 0 0 0 0,0 0 0 0 0,4 0 0 0 0,-7 1-846 0 0,1 1 1 0 0,-1-1-1 0 0,0 0 1 0 0,0 0-1 0 0,1 1 0 0 0,-1-1 1 0 0,0 1-1 0 0,0-1 0 0 0,0 1 1 0 0,1-1-1 0 0,-1 1 0 0 0,0 0 1 0 0,0 0-1 0 0,0 0 0 0 0,0-1 1 0 0,0 1-1 0 0,0 0 0 0 0,0 0 1 0 0,-1 0-1 0 0,1 0 1 0 0,0 0-1 0 0,-1 1 0 0 0,1-1 1 0 0,0 0-1 0 0,-1 0 0 0 0,1 0 1 0 0,-1 1-1 0 0,0-1 0 0 0,1 0 1 0 0,-1 0-1 0 0,0 1 0 0 0,0 1 1 0 0,1 5 317 0 0,0-1 1 0 0,-1 1 0 0 0,0-1-1 0 0,-2 9 1 0 0,-2 8-26 0 0,-1-1-1 0 0,-1 1 1 0 0,-9 23-1 0 0,-10 38 1314 0 0,22-75-1645 0 0,1 1-1 0 0,1 0 1 0 0,0 0 0 0 0,1 0-1 0 0,1 21 1 0 0,0-28-142 0 0,0 0 0 0 0,1 0 0 0 0,-1-1 0 0 0,1 1 0 0 0,-1 0 0 0 0,1-1 0 0 0,0 1 0 0 0,1-1 0 0 0,-1 0 0 0 0,1 1 0 0 0,-1-1 0 0 0,1 0 0 0 0,0-1 0 0 0,0 1 0 0 0,0 0 0 0 0,1-1 0 0 0,-1 0 0 0 0,1 0 0 0 0,-1 0 0 0 0,1 0 0 0 0,-1 0 0 0 0,7 1 0 0 0,9 4 0 0 0,1-1 0 0 0,-1-1 0 0 0,23 3 0 0 0,-40-7 0 0 0,40 5 0 0 0,0-2 0 0 0,74-2 0 0 0,-92-2 0 0 0,13 1 0 0 0,-32 0-85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5 182 152 0 0,'-5'-19'11221'0'0,"11"23"-10764"0"0,0 0-1 0 0,0 1 1 0 0,-1 0 0 0 0,0 0 0 0 0,0 0-1 0 0,0 1 1 0 0,0-1 0 0 0,3 8-1 0 0,34 58 1860 0 0,-20-33-1269 0 0,167 268 5778 0 0,-129-224-3785 0 0,-60-82-3001 0 0,0 0 1 0 0,0 1-1 0 0,1-1 1 0 0,-1 0-1 0 0,0 0 0 0 0,1 1 1 0 0,-1-1-1 0 0,0 0 1 0 0,1 0-1 0 0,-1 1 1 0 0,1-1-1 0 0,-1 0 1 0 0,0 0-1 0 0,1 0 1 0 0,-1 0-1 0 0,1 0 1 0 0,-1 0-1 0 0,1 0 1 0 0,-1 0-1 0 0,0 1 1 0 0,1-2-1 0 0,-1 1 0 0 0,1 0 1 0 0,-1 0-1 0 0,1 0 1 0 0,-1 0-1 0 0,0 0 1 0 0,1 0-1 0 0,-1 0 1 0 0,1 0-1 0 0,-1-1 1 0 0,0 1-1 0 0,1 0 1 0 0,-1 0-1 0 0,0 0 1 0 0,1-1-1 0 0,-1 1 1 0 0,10-10 376 0 0,-8 6-339 0 0,0 0-1 0 0,0 0 0 0 0,-1-1 1 0 0,1 1-1 0 0,-1 0 0 0 0,0-1 0 0 0,-1 1 1 0 0,1-1-1 0 0,0-8 0 0 0,1-8 95 0 0,18-100 83 0 0,48-234 698 0 0,-27 225-1397 0 0,-38 122 387 0 0,-3 7-35 0 0,0 0 0 0 0,0 0 0 0 0,1 0 0 0 0,-1 1 0 0 0,0-1 0 0 0,1 0 0 0 0,-1 1 0 0 0,0-1 0 0 0,1 0 0 0 0,-1 0 0 0 0,1 1-1 0 0,-1-1 1 0 0,1 1 0 0 0,-1-1 0 0 0,1 1 0 0 0,-1-1 0 0 0,1 1 0 0 0,0-1 0 0 0,-1 1 0 0 0,1-1 0 0 0,0 1 0 0 0,-1-1 0 0 0,2 1 0 0 0,-1 0-106 0 0,0 0 0 0 0,-1 0 0 0 0,1 0 0 0 0,0 0 0 0 0,-1 1 0 0 0,1-1-1 0 0,0 0 1 0 0,0 1 0 0 0,-1-1 0 0 0,1 0 0 0 0,-1 1 0 0 0,1-1-1 0 0,0 1 1 0 0,-1-1 0 0 0,1 1 0 0 0,-1-1 0 0 0,1 1 0 0 0,-1-1 0 0 0,1 2 0 0 0,17 30-7946 0 0,-13-17 5074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381 123 88 0 0,'0'-2'375'0'0,"1"1"0"0"0,-1-1 0 0 0,0 0 0 0 0,0 0 0 0 0,0 1 0 0 0,0-1 1 0 0,0 0-1 0 0,0 0 0 0 0,0 0 0 0 0,-1 1 0 0 0,1-1 0 0 0,-1 0 0 0 0,1 1 0 0 0,-1-1 0 0 0,0 0 0 0 0,1 1 0 0 0,-1-1 0 0 0,0 1 1 0 0,0-1-1 0 0,-1-1 0 0 0,-1 1 82 0 0,0-1 0 0 0,0 0 0 0 0,1 1 0 0 0,-2 0 0 0 0,1-1 0 0 0,0 1 0 0 0,0 1 0 0 0,-1-1 0 0 0,-3-1 0 0 0,-4-1 325 0 0,0 0 1 0 0,0 1-1 0 0,-1 1 0 0 0,1 0 1 0 0,-16-1-1 0 0,12 3-231 0 0,-1 1 1 0 0,1 0-1 0 0,0 0 0 0 0,0 2 0 0 0,0 0 1 0 0,0 0-1 0 0,-26 12 0 0 0,34-13-327 0 0,0 1 0 0 0,0 1-1 0 0,0-1 1 0 0,1 1-1 0 0,-1 0 1 0 0,1 1-1 0 0,0 0 1 0 0,0 0 0 0 0,1 0-1 0 0,0 0 1 0 0,0 1-1 0 0,0 0 1 0 0,0 0-1 0 0,1 0 1 0 0,0 1 0 0 0,0-1-1 0 0,-4 13 1 0 0,7-17-129 0 0,0 1 1 0 0,1-1-1 0 0,0 0 1 0 0,-1 0-1 0 0,1 1 1 0 0,0-1-1 0 0,0 0 1 0 0,0 1-1 0 0,0-1 1 0 0,1 0-1 0 0,-1 0 1 0 0,0 1-1 0 0,1-1 1 0 0,0 0-1 0 0,-1 0 1 0 0,1 0-1 0 0,2 4 1 0 0,-1-3 21 0 0,1 1 0 0 0,0 0 1 0 0,0-1-1 0 0,0 1 0 0 0,0-1 0 0 0,0 0 0 0 0,1 0 1 0 0,5 3-1 0 0,1 1 93 0 0,0-1 1 0 0,1-1 0 0 0,0 0 0 0 0,0-1-1 0 0,22 7 1 0 0,-20-9-69 0 0,-1 0 0 0 0,1 0 0 0 0,0-1 0 0 0,-1 0 1 0 0,1-1-1 0 0,13-2 0 0 0,-18 1-83 0 0,0-1 1 0 0,-1 1 0 0 0,1-1-1 0 0,0-1 1 0 0,-1 1-1 0 0,1-1 1 0 0,-1 0-1 0 0,0-1 1 0 0,0 0 0 0 0,11-8-1 0 0,-15 9-47 0 0,0 1-1 0 0,0-1 1 0 0,-1 1-1 0 0,1-1 1 0 0,-1 0 0 0 0,0 0-1 0 0,0 0 1 0 0,0 0-1 0 0,0 0 1 0 0,0 0-1 0 0,0-1 1 0 0,-1 1-1 0 0,0-1 1 0 0,0 1-1 0 0,0-1 1 0 0,0 1 0 0 0,1-6-1 0 0,-2 4-35 0 0,-1 0 1 0 0,1 0-1 0 0,-1 1 0 0 0,1-1 1 0 0,-1 0-1 0 0,-1 0 0 0 0,1 1 0 0 0,-1-1 1 0 0,0 1-1 0 0,0 0 0 0 0,-5-9 1 0 0,1 3-119 0 0,-1 1 0 0 0,-1 0 0 0 0,0 0 1 0 0,0 1-1 0 0,-1-1 0 0 0,0 2 1 0 0,0-1-1 0 0,-1 2 0 0 0,1-1 0 0 0,-13-5 1 0 0,-45-16-1439 0 0,61 26 1190 0 0,-1 0 1 0 0,1 0 0 0 0,-1 1 0 0 0,1 0-1 0 0,-1 0 1 0 0,0 1 0 0 0,1-1 0 0 0,-13 2 0 0 0,1 7-1918 0 0,14 7-7407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1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21 1012 0 0,'-24'2'19207'0'0,"29"-2"-17907"0"0,185 6 5445 0 0,116-3-2719 0 0,-287-4-3959 0 0,6 0 35 0 0,0-2 1 0 0,-1 0-1 0 0,48-13 1 0 0,-71 15-107 0 0,25-5-3276 0 0,-25 5 3011 0 0,0 1-1 0 0,0 0 0 0 0,0 0 1 0 0,0 0-1 0 0,0 0 1 0 0,0 0-1 0 0,0 1 1 0 0,0-1-1 0 0,0 0 0 0 0,0 0 1 0 0,0 1-1 0 0,-1-1 1 0 0,1 0-1 0 0,2 2 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5:2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1 856 0 0,'-25'10'1510'0'0,"13"-5"747"0"0,-1 0 0 0 0,1 1 0 0 0,-22 14 0 0 0,34-20-2045 0 0,0 1 0 0 0,-1-1 0 0 0,1 0 0 0 0,0 0 0 0 0,-1 1 0 0 0,1-1 0 0 0,0 0 0 0 0,-1 0 0 0 0,1 1 0 0 0,0-1 0 0 0,-1 0 0 0 0,1 1 0 0 0,0-1 0 0 0,0 1 0 0 0,-1-1 0 0 0,1 0 0 0 0,0 1 0 0 0,0-1 0 0 0,0 1 0 0 0,0-1 0 0 0,0 0 0 0 0,-1 1 0 0 0,1-1 0 0 0,0 1 0 0 0,0-1 0 0 0,0 1 0 0 0,0-1 0 0 0,0 1 0 0 0,0-1 0 0 0,0 0 0 0 0,1 1 0 0 0,-1 0 0 0 0,14 8 2520 0 0,26 1-287 0 0,-39-10-2206 0 0,54 6 1760 0 0,1-2 0 0 0,-1-3 0 0 0,65-6 0 0 0,-31 0-1034 0 0,-28 2-965 0 0,-40 3-12690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11 375 5296 0 0,'0'-1'272'0'0,"0"0"-1"0"0,0 1 0 0 0,0-1 0 0 0,0 0 0 0 0,1 1 0 0 0,-1-1 0 0 0,0 0 0 0 0,0 0 0 0 0,0 1 0 0 0,1-1 0 0 0,-1 0 0 0 0,0 1 1 0 0,1-1-1 0 0,-1 1 0 0 0,0-1 0 0 0,1 0 0 0 0,-1 1 0 0 0,1-1 0 0 0,-1 1 0 0 0,1-1 0 0 0,-1 1 0 0 0,1-1 0 0 0,0 1 0 0 0,-1 0 0 0 0,2-1 1 0 0,-1 1-113 0 0,-1 0 0 0 0,1 1 0 0 0,0-1 0 0 0,-1 1 0 0 0,1-1 0 0 0,-1 1 0 0 0,1-1 0 0 0,0 1 0 0 0,-1-1 0 0 0,1 1 0 0 0,-1-1 0 0 0,1 1 0 0 0,-1 0 0 0 0,0-1 0 0 0,1 1 0 0 0,-1 0 0 0 0,0-1 0 0 0,1 2 0 0 0,2 5 331 0 0,0 0 1 0 0,-1 0 0 0 0,3 13 0 0 0,5 226 9334 0 0,-10-246-9776 0 0,0 0 0 0 0,0 0 0 0 0,0 0 0 0 0,0 0 0 0 0,0 1 0 0 0,0-1 0 0 0,0 0 0 0 0,0 0 0 0 0,0 1 0 0 0,0-1 0 0 0,1 0 0 0 0,-1 0 0 0 0,0 0 0 0 0,0 1 0 0 0,-1-1 0 0 0,1 0 0 0 0,0 0 0 0 0,0 0 0 0 0,0 1 0 0 0,0-1 0 0 0,0 0 0 0 0,0 0 0 0 0,0 0 0 0 0,0 1 0 0 0,0-1 0 0 0,0 0 0 0 0,0 0 0 0 0,-1 0-1 0 0,1 0 1 0 0,0 1 0 0 0,0-1 0 0 0,0 0 0 0 0,0 0 0 0 0,-1 0 0 0 0,1 0 0 0 0,0 0 0 0 0,0 0 0 0 0,0 1 0 0 0,0-1 0 0 0,-1 0 0 0 0,1 0 0 0 0,0 0 0 0 0,0 0 0 0 0,0 0 0 0 0,-1 0 0 0 0,1 0 0 0 0,0 0 0 0 0,0 0 0 0 0,0 0 0 0 0,-1 0 0 0 0,1 0 0 0 0,0 0 0 0 0,0 0 0 0 0,-1 0 0 0 0,1 0 0 0 0,0 0 0 0 0,0 0 0 0 0,0 0 0 0 0,-1-1 0 0 0,1 1 0 0 0,-6-9 36 0 0,0-1 1 0 0,1 0-1 0 0,0 0 0 0 0,0-1 1 0 0,1 1-1 0 0,1-1 0 0 0,0 0 1 0 0,0 0-1 0 0,1 0 0 0 0,0 0 1 0 0,0-20-1 0 0,2-2 1 0 0,0 1-1 0 0,2 0 1 0 0,7-34-1 0 0,-4 43-61 0 0,0 1 1 0 0,1 0-1 0 0,2 0 0 0 0,0 1 0 0 0,1 0 0 0 0,1 0 1 0 0,1 1-1 0 0,20-27 0 0 0,-23 36-21 0 0,0 0 0 0 0,1 0 0 0 0,1 1 0 0 0,0 0 1 0 0,0 1-1 0 0,1 0 0 0 0,0 1 0 0 0,0 0 0 0 0,1 1 0 0 0,0 0 0 0 0,1 0 0 0 0,-1 2 0 0 0,1-1 0 0 0,0 2 0 0 0,16-4 1 0 0,-23 7-6 0 0,-1 0 1 0 0,1 0 0 0 0,-1 1-1 0 0,1 0 1 0 0,-1 0 0 0 0,1 1-1 0 0,-1-1 1 0 0,1 1 0 0 0,-1 0-1 0 0,0 1 1 0 0,1-1-1 0 0,-1 1 1 0 0,0 0 0 0 0,9 5-1 0 0,-11-5 3 0 0,-1 0 0 0 0,1 0 0 0 0,0 0 0 0 0,-1 0-1 0 0,1 1 1 0 0,-1-1 0 0 0,0 1 0 0 0,0 0-1 0 0,0 0 1 0 0,0 0 0 0 0,-1 0 0 0 0,1 0 0 0 0,-1 0-1 0 0,1 0 1 0 0,-1 0 0 0 0,0 0 0 0 0,0 1-1 0 0,-1-1 1 0 0,1 0 0 0 0,-1 1 0 0 0,1-1 0 0 0,-1 1-1 0 0,0-1 1 0 0,-1 7 0 0 0,-2 5 3 0 0,-1 0-1 0 0,0 0 1 0 0,0 0 0 0 0,-2 0 0 0 0,0-1-1 0 0,0 0 1 0 0,-1 0 0 0 0,-1-1 0 0 0,-17 23-1 0 0,1-6 14 0 0,-1-1 0 0 0,-52 46 0 0 0,39-43 56 0 0,-2-3 1 0 0,-79 47-1 0 0,119-76-73 0 0,0 0 0 0 0,0 0-1 0 0,0 0 1 0 0,-1 0 0 0 0,1 0 0 0 0,0 0-1 0 0,0 0 1 0 0,0 0 0 0 0,0 0 0 0 0,0 0 0 0 0,-1 0-1 0 0,1 1 1 0 0,0-1 0 0 0,0 0 0 0 0,0 0 0 0 0,0 0-1 0 0,0 0 1 0 0,0 0 0 0 0,0 1 0 0 0,-1-1 0 0 0,1 0-1 0 0,0 0 1 0 0,0 0 0 0 0,0 0 0 0 0,0 0 0 0 0,0 1-1 0 0,0-1 1 0 0,0 0 0 0 0,0 0 0 0 0,0 0-1 0 0,0 1 1 0 0,0-1 0 0 0,0 0 0 0 0,0 0 0 0 0,0 0-1 0 0,0 0 1 0 0,0 1 0 0 0,0-1 0 0 0,0 0 0 0 0,0 0-1 0 0,0 0 1 0 0,0 0 0 0 0,1 0 0 0 0,-1 1 0 0 0,0-1-1 0 0,0 0 1 0 0,0 0 0 0 0,0 0 0 0 0,0 0-1 0 0,0 0 1 0 0,1 1 0 0 0,12 6-30 0 0,24 4-30 0 0,-31-10 56 0 0,21 6 21 0 0,-1 2 0 0 0,0 1 0 0 0,0 0 0 0 0,-1 2 0 0 0,0 1 0 0 0,-1 1 1 0 0,-1 1-1 0 0,0 1 0 0 0,25 23 0 0 0,-29-22-150 0 0,0 0-1 0 0,2-2 1 0 0,23 14 0 0 0,-43-28-258 0 0,3-1-131 0 0,1 0 23 0 0,0-1 0 0 0,0 1 1 0 0,0-1-1 0 0,0-1 0 0 0,-1 1 1 0 0,1 0-1 0 0,0-1 0 0 0,-1 0 0 0 0,0 0 1 0 0,1-1-1 0 0,-1 1 0 0 0,8-7 1 0 0,9-10-6534 0 0,-6 6 4085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0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12 280 0 0,'-9'-4'975'0'0,"-13"-4"1611"0"0,7 10 5975 0 0,19 1-7254 0 0,9 6-633 0 0,1 0 0 0 0,1-1 0 0 0,-1-1 0 0 0,1 0 1 0 0,0-1-1 0 0,16 5 0 0 0,13 1 429 0 0,47 6 1 0 0,-21-7 297 0 0,123 3 1 0 0,-154-14-944 0 0,0-2 0 0 0,0-1-1 0 0,0-3 1 0 0,66-16 0 0 0,-99 20-342 0 0,0-1-1 0 0,0 1 1 0 0,0-1-1 0 0,0 0 1 0 0,8-5-1 0 0,-13 7 319 0 0,-5 1-413 0 0,1 1 0 0 0,0 0 0 0 0,0-1-1 0 0,0 1 1 0 0,0 0 0 0 0,0 1-1 0 0,0-1 1 0 0,0 0 0 0 0,1 1 0 0 0,-1 0-1 0 0,0-1 1 0 0,1 1 0 0 0,-1 0-1 0 0,1 0 1 0 0,0 1 0 0 0,-1-1-1 0 0,1 0 1 0 0,0 1 0 0 0,0-1 0 0 0,1 1-1 0 0,-4 6 1 0 0,-1 3 104 0 0,-1 1 0 0 0,2 0-1 0 0,-6 21 1 0 0,5-13 58 0 0,2 0 0 0 0,1 1 0 0 0,0 0 0 0 0,2-1 0 0 0,0 1 0 0 0,2 0 0 0 0,0 0-1 0 0,5 24 1 0 0,8 26 496 0 0,24 72-1 0 0,-29-115-462 0 0,17 49 498 0 0,-14-45-201 0 0,10 45-1 0 0,-22-59-512 0 0,0-18 0 0 0,0-1 0 0 0,0 1 0 0 0,0-1 0 0 0,0 1 0 0 0,0 0 0 0 0,0-1 0 0 0,0 1 0 0 0,-1-1 0 0 0,1 1 0 0 0,0 0 0 0 0,0-1 0 0 0,-1 1 0 0 0,1-1 0 0 0,0 1 0 0 0,-1-1 0 0 0,1 1 0 0 0,-1-1 0 0 0,1 0 0 0 0,-1 1 0 0 0,1-1 0 0 0,-1 1 0 0 0,1-1 0 0 0,-1 0 0 0 0,1 1 0 0 0,-1-1 0 0 0,1 0 0 0 0,-1 0 0 0 0,1 1 0 0 0,-1-1 0 0 0,0 0 0 0 0,1 0 0 0 0,-2 0 0 0 0,-223-8 0 0 0,24 0 0 0 0,142 8 0 0 0,-38 2 0 0 0,87 0 0 0 0,11-2 0 0 0,-1 0 0 0 0,0 0 0 0 0,0 0 0 0 0,0 0 0 0 0,0 0 0 0 0,0 0 0 0 0,0 0 0 0 0,0 0 0 0 0,0 0 0 0 0,0 0 0 0 0,1 0 0 0 0,-1 0 0 0 0,0 1 0 0 0,0-1 0 0 0,0 0 0 0 0,0 0 0 0 0,0 0 0 0 0,0 0 0 0 0,0 0 0 0 0,0 0 0 0 0,0 0 0 0 0,0 0 0 0 0,0 0 0 0 0,0 0 0 0 0,0 0 0 0 0,0 0 0 0 0,0 0 0 0 0,0 1 0 0 0,0-1 0 0 0,0 0 0 0 0,1 0 0 0 0,-1 0 0 0 0,0 0 0 0 0,0 0 0 0 0,0 0 0 0 0,0 0 0 0 0,0 0 0 0 0,0 0 0 0 0,0 1 0 0 0,0-1 0 0 0,-1 0 0 0 0,1 0 0 0 0,0 0 0 0 0,0 0 0 0 0,0 0 0 0 0,0 0 0 0 0,0 0 0 0 0,0 0 0 0 0,0 0 0 0 0,0 0 0 0 0,0 0 0 0 0,0 1 0 0 0,0-1 0 0 0,0 0 0 0 0,0 0 0 0 0,0 0 0 0 0,0 0 0 0 0,21 4 0 0 0,0-2 0 0 0,0 0 0 0 0,41-1 0 0 0,-18-1 0 0 0,213 0 0 0 0,-113-1 0 0 0,-44-1 0 0 0,-72 4 0 0 0,-10-5 0 0 0,-9 2 0 0 0,26 1-7793 0 0,-14 1 2880 0 0,-6-2 1474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0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31 16 0 0,'-10'-14'3718'0'0,"0"-2"9516"0"0,11 21-12648 0 0,0 0-1 0 0,0 0 1 0 0,-1 1-1 0 0,1-1 1 0 0,-1 0-1 0 0,0 0 1 0 0,0 1-1 0 0,-1-1 1 0 0,-2 9-1 0 0,-14 70 7606 0 0,8-46-6438 0 0,3-16-1753 0 0,4-16 0 0 0,1 0 0 0 0,-1 0 0 0 0,1 0 0 0 0,0 0 0 0 0,1 0 0 0 0,-1 0 0 0 0,1 0 0 0 0,0 0 0 0 0,2 8 0 0 0,-2-7 0 0 0,4 7 0 0 0,18 8 0 0 0,-15-17 0 0 0,0 0 0 0 0,1-1 0 0 0,-1 0 0 0 0,1-1 0 0 0,0 0 0 0 0,1 0 0 0 0,13 3 0 0 0,68 8 0 0 0,-66-11 0 0 0,201 16 0 0 0,-151-15 0 0 0,-56-4 0 0 0,3 1 0 0 0,-19-1 0 0 0,8-3 0 0 0,15-7-8261 0 0,-20 7 4966 0 0,4-3-342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0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42 548 0 0,'-3'-3'745'0'0,"-1"-1"1"0"0,0 0-1 0 0,0 1 0 0 0,0-1 1 0 0,0 1-1 0 0,-1 0 0 0 0,1 1 1 0 0,-1-1-1 0 0,0 1 0 0 0,1 0 1 0 0,-1 0-1 0 0,0 0 0 0 0,0 1 0 0 0,-1 0 1 0 0,1 0-1 0 0,0 0 0 0 0,0 1 1 0 0,-1-1-1 0 0,-9 2 0 0 0,9-1-278 0 0,0 0 0 0 0,0 1 0 0 0,0-1 0 0 0,1 1 0 0 0,-1 1 0 0 0,0-1 0 0 0,0 1-1 0 0,0 0 1 0 0,1 0 0 0 0,-1 1 0 0 0,1 0 0 0 0,0 0 0 0 0,0 0 0 0 0,0 0 0 0 0,0 1-1 0 0,0 0 1 0 0,-4 5 0 0 0,8-8-366 0 0,0 0 1 0 0,0-1-1 0 0,1 1 0 0 0,-1 0 1 0 0,0 0-1 0 0,1 0 0 0 0,-1 0 0 0 0,0 0 1 0 0,1 0-1 0 0,-1 0 0 0 0,1 0 0 0 0,-1 0 1 0 0,1 0-1 0 0,0 1 0 0 0,-1-1 1 0 0,1 0-1 0 0,0 0 0 0 0,0 0 0 0 0,0 0 1 0 0,0 0-1 0 0,0 1 0 0 0,0-1 1 0 0,0 0-1 0 0,0 0 0 0 0,1 0 0 0 0,-1 0 1 0 0,0 1-1 0 0,1-1 0 0 0,-1 0 0 0 0,1 0 1 0 0,-1 0-1 0 0,1 0 0 0 0,-1 0 1 0 0,1 0-1 0 0,0 0 0 0 0,-1 0 0 0 0,1-1 1 0 0,0 1-1 0 0,0 0 0 0 0,0 0 1 0 0,0 0-1 0 0,0-1 0 0 0,0 1 0 0 0,0-1 1 0 0,1 2-1 0 0,1-1 66 0 0,1 1 0 0 0,0-1 0 0 0,0 1 0 0 0,0-1 0 0 0,0 0 1 0 0,0 0-1 0 0,0-1 0 0 0,0 1 0 0 0,0-1 0 0 0,0 0 0 0 0,6-1 0 0 0,-6 1-83 0 0,1-1 1 0 0,-1 0-1 0 0,0 0 1 0 0,0-1-1 0 0,0 1 0 0 0,0-1 1 0 0,0 0-1 0 0,0 0 0 0 0,-1 0 1 0 0,1 0-1 0 0,-1-1 0 0 0,1 1 1 0 0,-1-1-1 0 0,5-5 1 0 0,-7 7-128 0 0,-1 0 0 0 0,0 0 0 0 0,1 1 1 0 0,-1-1-1 0 0,0 0 0 0 0,0 1 1 0 0,1-1-1 0 0,-1 0 0 0 0,0 0 1 0 0,0 0-1 0 0,0 1 0 0 0,0-1 0 0 0,0 0 1 0 0,0 0-1 0 0,0 1 0 0 0,0-1 1 0 0,0 0-1 0 0,-1 0 0 0 0,1 1 1 0 0,0-1-1 0 0,0 0 0 0 0,-1 0 0 0 0,1 1 1 0 0,0-1-1 0 0,-2-1 0 0 0,2 1-304 0 0,-1 0 0 0 0,0-1 0 0 0,0 1 0 0 0,0 0 0 0 0,1 0 0 0 0,-1 0 0 0 0,-1 0 0 0 0,1 0 0 0 0,0 0 0 0 0,0 0 0 0 0,0 0 0 0 0,0 0 0 0 0,-1 1 0 0 0,-1-2 0 0 0,-11-3-7059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0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0 496 0 0,'-3'9'6906'0'0,"3"16"-3571"0"0,4 26-442 0 0,14 98 4372 0 0,-3 171 0 0 0,-8-256-5870 0 0,-4-38-1577 0 0,-2-25-52 0 0,-1 1 0 0 0,1-1 0 0 0,0 1 0 0 0,-1-1 0 0 0,1 0 0 0 0,0 1 0 0 0,0-1 0 0 0,0 0 0 0 0,0 0 0 0 0,0 1 0 0 0,0-1 0 0 0,0 0 0 0 0,0 0 0 0 0,0 0 0 0 0,0 0 0 0 0,1 0 0 0 0,-1-1 1 0 0,3 2-1 0 0,27 10-8395 0 0,-17-9 5835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0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456 214 256 0 0,'2'-9'1046'0'0,"-1"0"0"0"0,0 1 1 0 0,-1-1-1 0 0,0 0 0 0 0,-1 1 0 0 0,0-1 1 0 0,0 0-1 0 0,-1 1 0 0 0,0-1 0 0 0,0 1 0 0 0,-4-9 1 0 0,3 11-570 0 0,0 0 0 0 0,0 0 0 0 0,-1 0 0 0 0,1 0 1 0 0,-1 1-1 0 0,-1 0 0 0 0,1 0 0 0 0,-1 0 0 0 0,0 0 1 0 0,0 1-1 0 0,0 0 0 0 0,0 0 0 0 0,-1 0 0 0 0,-12-5 1 0 0,11 5-216 0 0,-1 1 0 0 0,0 0 0 0 0,0 0 0 0 0,-1 1 0 0 0,1 0 0 0 0,0 0 1 0 0,-1 1-1 0 0,1 0 0 0 0,-1 1 0 0 0,1 0 0 0 0,-1 0 0 0 0,0 1 0 0 0,1 0 1 0 0,0 0-1 0 0,-1 1 0 0 0,1 0 0 0 0,0 0 0 0 0,0 1 0 0 0,0 1 0 0 0,0-1 1 0 0,-9 7-1 0 0,0-1 59 0 0,1 1-1 0 0,0 1 1 0 0,1 1 0 0 0,0 0 0 0 0,0 1 0 0 0,2 1 0 0 0,-21 26-1 0 0,29-34-168 0 0,1 1-1 0 0,0 0 0 0 0,0 1 1 0 0,0-1-1 0 0,1 1 0 0 0,0-1 1 0 0,1 1-1 0 0,0 0 0 0 0,-2 9 1 0 0,4-11-49 0 0,-1 1 1 0 0,1-1-1 0 0,1 0 1 0 0,-1 0-1 0 0,1 0 1 0 0,0 0-1 0 0,0 0 0 0 0,1 0 1 0 0,-1 0-1 0 0,2 0 1 0 0,-1 0-1 0 0,0-1 1 0 0,6 9-1 0 0,1 0-39 0 0,1-1 0 0 0,0 0 0 0 0,1 0 0 0 0,0-1 0 0 0,1-1 0 0 0,0 0 0 0 0,1-1 0 0 0,0 0 0 0 0,0 0 0 0 0,1-2 0 0 0,1 0 0 0 0,26 11 0 0 0,-29-14-27 0 0,0-1 0 0 0,1 0 1 0 0,-1-1-1 0 0,1 0 0 0 0,0-1 0 0 0,-1-1 1 0 0,1 0-1 0 0,0 0 0 0 0,0-2 1 0 0,0 1-1 0 0,0-2 0 0 0,-1 0 1 0 0,1 0-1 0 0,0-1 0 0 0,-1-1 0 0 0,0 0 1 0 0,14-6-1 0 0,-18 6-37 0 0,-1-1 0 0 0,0 1 0 0 0,0-1 0 0 0,0-1 0 0 0,0 1 0 0 0,-1-1 0 0 0,0 0 0 0 0,0-1 0 0 0,0 1 0 0 0,-1-1 0 0 0,0 0 0 0 0,-1-1 0 0 0,1 1 0 0 0,-1-1 0 0 0,-1 0 0 0 0,0 0 0 0 0,0 0 0 0 0,0 0 0 0 0,-1-1 0 0 0,0 1 0 0 0,-1-1 0 0 0,1-10 0 0 0,-1 9 0 0 0,-1 0 0 0 0,0 0 0 0 0,-1 0 0 0 0,0 0 0 0 0,-1 0 0 0 0,0 0 0 0 0,0 0 0 0 0,-1 0 0 0 0,-1 0 0 0 0,1 1 0 0 0,-2 0 0 0 0,1-1 0 0 0,-1 2 0 0 0,0-1 0 0 0,-1 1 0 0 0,0-1 0 0 0,-1 1 0 0 0,-10-10 0 0 0,5 8-305 0 0,-1 0-1 0 0,0 0 1 0 0,-1 1 0 0 0,0 1-1 0 0,0 0 1 0 0,-1 1-1 0 0,1 1 1 0 0,-2 0 0 0 0,1 1-1 0 0,-1 0 1 0 0,0 1 0 0 0,0 1-1 0 0,-29-1 1 0 0,29 7-1737 0 0,15-3 1700 0 0,1 0-1 0 0,-1 0 1 0 0,-5 15-10256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0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1 604 520 0 0,'50'17'5885'0'0,"68"24"2796"0"0,-1 4-4114 0 0,-71-25-2243 0 0,-1 2 0 0 0,81 52 0 0 0,-108-61-866 0 0,0-1-1 0 0,21 9 1 0 0,-38-20-431 0 0,-2-30-836 0 0,-2 0-1 0 0,-11-45 1 0 0,-2-15-21 0 0,14 62-170 0 0,0 1 0 0 0,1-1 0 0 0,2 0 0 0 0,1 1 0 0 0,0-1 0 0 0,3 1 0 0 0,10-40 0 0 0,-9 48 0 0 0,1 0 0 0 0,1 0 0 0 0,1 0 0 0 0,0 1 0 0 0,1 1 0 0 0,1 0 0 0 0,0 0 0 0 0,1 1 0 0 0,1 0 0 0 0,1 1 0 0 0,22-18 0 0 0,0 3 0 0 0,1 2 0 0 0,0 1 0 0 0,60-29 0 0 0,-82 47 0 0 0,1 1 0 0 0,0 1 0 0 0,-1 0 0 0 0,2 1 0 0 0,-1 1 0 0 0,0 1 0 0 0,1 0 0 0 0,0 1 0 0 0,0 0 0 0 0,0 2 0 0 0,-1 0 0 0 0,1 1 0 0 0,22 4 0 0 0,-32-4 0 0 0,0 1 0 0 0,0 1 0 0 0,0-1 0 0 0,0 1 0 0 0,-1 0 0 0 0,1 0 0 0 0,-1 1 0 0 0,0 0 0 0 0,0 0 0 0 0,0 1 0 0 0,0-1 0 0 0,-1 1 0 0 0,0 0 0 0 0,0 1 0 0 0,0-1 0 0 0,5 9 0 0 0,-6-6 0 0 0,0-1 0 0 0,-1 0 0 0 0,1 1 0 0 0,-2 0 0 0 0,1 0 0 0 0,-1 0 0 0 0,0 0 0 0 0,-1 0 0 0 0,0 0 0 0 0,0 1 0 0 0,-1-1 0 0 0,0 0 0 0 0,-1 1 0 0 0,-1 11 0 0 0,-3 4 0 0 0,-1 1 0 0 0,0-1 0 0 0,-18 41 0 0 0,-41 68 0 0 0,18-39 0 0 0,43-87 0 0 0,1 1 0 0 0,0-1 0 0 0,0 1 0 0 0,1 0 0 0 0,0 0 0 0 0,1 0 0 0 0,-1 10 0 0 0,2-15 0 0 0,0 0 0 0 0,0 0 0 0 0,0 1 0 0 0,0-1 0 0 0,1 0 0 0 0,0 0 0 0 0,-1 0 0 0 0,1 0 0 0 0,0 0 0 0 0,1 0 0 0 0,-1 0 0 0 0,0 0 0 0 0,1-1 0 0 0,0 1 0 0 0,0 0 0 0 0,-1-1 0 0 0,2 1 0 0 0,-1-1 0 0 0,0 0 0 0 0,0 0 0 0 0,5 3 0 0 0,6 4 0 0 0,0-2 0 0 0,1 0 0 0 0,0 0 0 0 0,1-1 0 0 0,-1-1 0 0 0,1 0 0 0 0,0-1 0 0 0,25 3 0 0 0,16-1 0 0 0,58-1 0 0 0,-82-4 0 0 0,1 0 0 0 0,17 1 0 0 0,67-7 0 0 0,-107 3 0 0 0,-5 1-143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2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56 792 0 0,'0'0'126'0'0,"-3"-1"563"0"0,1 1 0 0 0,0 0-1 0 0,0-1 1 0 0,-1 1 0 0 0,1 0 0 0 0,-12 2 10189 0 0,19-1-9733 0 0,15 1 131 0 0,1-1 1 0 0,-1 0 0 0 0,28-4-1 0 0,70-11 1206 0 0,-81 9-1806 0 0,27-3 201 0 0,111-19 189 0 0,-168 25-1953 0 0,0 2-1 0 0,1-1 0 0 0,13 1 1 0 0,-7 0-9035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2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0 188 0 0,'-12'3'857'0'0,"1"0"0"0"0,-1 0 0 0 0,1 1 0 0 0,0 0 0 0 0,1 1 0 0 0,-1 1 0 0 0,1-1 0 0 0,0 2 0 0 0,0-1 0 0 0,0 1 0 0 0,1 1 0 0 0,0 0 0 0 0,-12 14 0 0 0,-5 9 1357 0 0,1 0 1 0 0,-33 58 0 0 0,49-74-1248 0 0,1 0 0 0 0,-8 19 1 0 0,14-29-633 0 0,0 0 0 0 0,1 0 0 0 0,-1 1 0 0 0,1-1 0 0 0,0 1 0 0 0,0-1-1 0 0,1 1 1 0 0,0-1 0 0 0,0 1 0 0 0,1 8 0 0 0,0-12-263 0 0,-1-1 0 0 0,0 0-1 0 0,1 0 1 0 0,-1 0 0 0 0,1 1 0 0 0,0-1-1 0 0,-1 0 1 0 0,1 0 0 0 0,0 0-1 0 0,0 0 1 0 0,-1 0 0 0 0,1 0-1 0 0,0 0 1 0 0,0 0 0 0 0,0-1 0 0 0,0 1-1 0 0,0 0 1 0 0,0-1 0 0 0,1 1-1 0 0,-1 0 1 0 0,0-1 0 0 0,0 1 0 0 0,0-1-1 0 0,1 0 1 0 0,-1 1 0 0 0,0-1-1 0 0,0 0 1 0 0,3 0 0 0 0,4 1 179 0 0,0-1 1 0 0,0 0-1 0 0,13-3 1 0 0,-8 2-37 0 0,49-5 290 0 0,-3 1-6 0 0,65 1 0 0 0,-103 5-403 0 0,0 1-1 0 0,-1 0 1 0 0,1 2-1 0 0,-1 0 1 0 0,0 2-1 0 0,38 15 1 0 0,-44-15-52 0 0,-2 1 1 0 0,1 0-1 0 0,-1 1 1 0 0,0 0-1 0 0,0 1 1 0 0,11 12-1 0 0,-17-15-16 0 0,0 0 0 0 0,-1 0 1 0 0,1 1-1 0 0,-1 0 0 0 0,-1 0 0 0 0,0 1 1 0 0,1-1-1 0 0,-2 1 0 0 0,1 0 0 0 0,-2 0 1 0 0,5 14-1 0 0,-6-16-5 0 0,-1-1 0 0 0,1 0 0 0 0,-1 0-1 0 0,0 0 1 0 0,-1 1 0 0 0,1-1 0 0 0,-1 0 0 0 0,0 0 0 0 0,0 0 0 0 0,0 0 0 0 0,-1 0 0 0 0,0 0 0 0 0,0 0-1 0 0,0 0 1 0 0,-1-1 0 0 0,1 1 0 0 0,-1-1 0 0 0,0 0 0 0 0,-1 0 0 0 0,-5 7 0 0 0,2-5 5 0 0,0 0 1 0 0,0 0-1 0 0,-1 0 1 0 0,1-1-1 0 0,-1 0 1 0 0,-1-1-1 0 0,1 0 1 0 0,0 0 0 0 0,-1-1-1 0 0,-16 5 1 0 0,3-4 6 0 0,0-1 0 0 0,0-1 0 0 0,-1-1 0 0 0,1-1 0 0 0,-1-1 0 0 0,1-1 0 0 0,-25-5 0 0 0,-152-43 95 0 0,197 49-128 0 0,-15-4-9 0 0,-9-2-107 0 0,-1-2 0 0 0,-25-12 0 0 0,51 20 42 0 0,0 1 0 0 0,0 0 1 0 0,0-1-1 0 0,0 1 0 0 0,0-1 0 0 0,0 1 0 0 0,0-1 1 0 0,0 1-1 0 0,1-1 0 0 0,-1 0 0 0 0,0 1 0 0 0,0-1 0 0 0,1 0 1 0 0,-1 0-1 0 0,0 1 0 0 0,1-1 0 0 0,-1 0 0 0 0,1 0 1 0 0,-1-1-1 0 0,1 2-36 0 0,0-1 0 0 0,1 1 1 0 0,-1-1-1 0 0,0 1 0 0 0,0-1 0 0 0,1 1 1 0 0,-1 0-1 0 0,0-1 0 0 0,1 1 0 0 0,-1 0 1 0 0,1-1-1 0 0,-1 1 0 0 0,0 0 0 0 0,1-1 1 0 0,-1 1-1 0 0,1 0 0 0 0,-1 0 0 0 0,1-1 1 0 0,-1 1-1 0 0,1 0 0 0 0,-1 0 0 0 0,1 0 1 0 0,-1 0-1 0 0,1 0 0 0 0,0 0 0 0 0,41-4-6309 0 0,-15 3 2789 0 0,6 0 523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2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34 324 0 0,'-28'-4'10009'0'0,"9"0"3608"0"0,22 7-12677 0 0,5 2-456 0 0,0-1 0 0 0,0 0 0 0 0,1-1 1 0 0,-1 0-1 0 0,1 0 0 0 0,0-1 0 0 0,-1 0 1 0 0,1 0-1 0 0,13 0 0 0 0,91 2 2055 0 0,-104-4-2342 0 0,41-3-123 0 0,1-2 1 0 0,-1-2 0 0 0,51-15-1 0 0,-90 20-73 0 0,19-9-1429 0 0,-24 9 921 0 0,-1 0-1 0 0,1 0 1 0 0,-1 0 0 0 0,1 1 0 0 0,0-1 0 0 0,6 1 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2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6645 0 0,'-5'2'1018'0'0,"-32"19"4572"0"0,34-19-5152 0 0,1-1-1 0 0,0 1 1 0 0,0 0 0 0 0,-1 0 0 0 0,1 0-1 0 0,0 0 1 0 0,1 0 0 0 0,-1 0 0 0 0,0 0-1 0 0,1 1 1 0 0,-1-1 0 0 0,-1 3 0 0 0,3-4-334 0 0,0-1 1 0 0,0 1 0 0 0,0 0-1 0 0,0-1 1 0 0,0 1 0 0 0,0 0-1 0 0,1 0 1 0 0,-1-1-1 0 0,0 1 1 0 0,0 0 0 0 0,0-1-1 0 0,1 1 1 0 0,-1-1 0 0 0,0 1-1 0 0,1 0 1 0 0,-1-1 0 0 0,0 1-1 0 0,1-1 1 0 0,-1 1 0 0 0,1-1-1 0 0,-1 1 1 0 0,1-1-1 0 0,-1 1 1 0 0,1-1 0 0 0,-1 1-1 0 0,1-1 1 0 0,0 0 0 0 0,-1 1-1 0 0,1-1 1 0 0,-1 0 0 0 0,1 0-1 0 0,0 1 1 0 0,-1-1 0 0 0,1 0-1 0 0,0 0 1 0 0,-1 0-1 0 0,2 0 1 0 0,29 6 1456 0 0,-26-6-1221 0 0,40 3 1451 0 0,1-1 1 0 0,73-8-1 0 0,8-1-4339 0 0,-121 7 2462 0 0,3 1-4268 0 0,0 0-1407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40 6689 0 0,'2'-4'1641'0'0,"0"-1"-1"0"0,0 1 1 0 0,0 0 0 0 0,0 0 0 0 0,1 0 0 0 0,0 0 0 0 0,6-7 2790 0 0,-11 19-4011 0 0,1 0 0 0 0,-1 0 0 0 0,-1-1 0 0 0,0 1 0 0 0,0-1 0 0 0,0 1 1 0 0,-5 6-1 0 0,-5 16 788 0 0,8-18-605 0 0,0 0 0 0 0,1 1 0 0 0,-3 18 0 0 0,7-29-491 0 0,-1 1 0 0 0,1 0-1 0 0,0 0 1 0 0,0 0 0 0 0,0 0-1 0 0,0 0 1 0 0,0 0 0 0 0,1 0-1 0 0,-1 0 1 0 0,1 0 0 0 0,0 0-1 0 0,0-1 1 0 0,0 1-1 0 0,0 0 1 0 0,0 0 0 0 0,1-1-1 0 0,-1 1 1 0 0,1-1 0 0 0,0 1-1 0 0,-1-1 1 0 0,5 3 0 0 0,1 2-56 0 0,2-1 1 0 0,-1 0-1 0 0,1-1 0 0 0,0 0 1 0 0,0 0-1 0 0,0-1 1 0 0,1 0-1 0 0,-1 0 1 0 0,1-1-1 0 0,0-1 1 0 0,0 0-1 0 0,0 0 1 0 0,1-1-1 0 0,-1 0 1 0 0,15-1-1 0 0,-10-1-193 0 0,-1-1 0 0 0,0 0-1 0 0,0-1 1 0 0,0-1 0 0 0,0 0 0 0 0,0-1 0 0 0,-1-1 0 0 0,0 0 0 0 0,0 0-1 0 0,17-13 1 0 0,-18 13-2647 0 0,7-2-10137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2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23 640 0 0,'-21'3'1988'0'0,"10"-2"4247"0"0,27 7-2884 0 0,4-2-2392 0 0,0-2 1 0 0,0-1 0 0 0,0 0-1 0 0,1-1 1 0 0,23-2-1 0 0,-1 1-44 0 0,209 4 2940 0 0,-189-8-2131 0 0,125-20 0 0 0,-185 22-1659 0 0,4 0 96 0 0,0 0 0 0 0,-1-1 0 0 0,1 1 1 0 0,0-1-1 0 0,-1-1 0 0 0,1 1 0 0 0,-1-1 1 0 0,0 0-1 0 0,0-1 0 0 0,9-6 1081 0 0,-17 15-1112 0 0,-1 4-50 0 0,1 0 0 0 0,0 0 0 0 0,0 0 1 0 0,1 0-1 0 0,1 0 0 0 0,-1 0 0 0 0,1 0 0 0 0,2 14 0 0 0,16 81 494 0 0,-13-83-484 0 0,18 77 597 0 0,4-1-1 0 0,59 139 0 0 0,-40-107-601 0 0,-45-129-85 0 0,-1 1 0 0 0,0-1 0 0 0,0 1 0 0 0,0-1 0 0 0,1 0 0 0 0,-1 1 0 0 0,0-1 0 0 0,0 1 0 0 0,0-1 0 0 0,0 1 0 0 0,0-1 0 0 0,0 0 0 0 0,0 1 0 0 0,0-1 0 0 0,0 1 0 0 0,0-1 0 0 0,0 1 0 0 0,0-1 0 0 0,0 0 0 0 0,-1 1 0 0 0,1-1 0 0 0,0 1 0 0 0,0-1 0 0 0,0 1 0 0 0,0-1 0 0 0,-1 0 0 0 0,1 1 0 0 0,0-1 0 0 0,-1 0 0 0 0,1 1 0 0 0,0-1 0 0 0,0 0 0 0 0,-1 1 0 0 0,1-1 0 0 0,-1 0 0 0 0,1 0 0 0 0,0 0 0 0 0,-1 1 0 0 0,1-1 0 0 0,-1 0 0 0 0,1 0 0 0 0,0 0 0 0 0,-1 0 0 0 0,1 0 0 0 0,-1 1 0 0 0,1-1 0 0 0,-1 0 0 0 0,1 0 0 0 0,0 0 0 0 0,-1 0 0 0 0,0-1 0 0 0,-25-2 0 0 0,25 3 0 0 0,-45-10 0 0 0,-31-7 0 0 0,-1 3 0 0 0,-112-6 0 0 0,68 21 0 0 0,103 1 0 0 0,0 0 0 0 0,0 2 0 0 0,1 0 0 0 0,-24 8 0 0 0,24-3 0 0 0,18-9 0 0 0,0 0 0 0 0,0 0 0 0 0,0 0 0 0 0,0 0 0 0 0,0 0 0 0 0,0 1 0 0 0,0-1 0 0 0,-1 0 0 0 0,1 0 0 0 0,0 0 0 0 0,0 0 0 0 0,0 0 0 0 0,0 0 0 0 0,0 0 0 0 0,0 0 0 0 0,0 1 0 0 0,0-1 0 0 0,0 0 0 0 0,0 0 0 0 0,0 0 0 0 0,0 0 0 0 0,0 0 0 0 0,0 0 0 0 0,0 1 0 0 0,0-1 0 0 0,0 0 0 0 0,0 0 0 0 0,0 0 0 0 0,0 0 0 0 0,0 0 0 0 0,0 1 0 0 0,0-1 0 0 0,0 0 0 0 0,0 0 0 0 0,0 0 0 0 0,0 0 0 0 0,0 0 0 0 0,0 0 0 0 0,0 0 0 0 0,0 1 0 0 0,0-1 0 0 0,0 0 0 0 0,0 0 0 0 0,0 0 0 0 0,1 0 0 0 0,-1 0 0 0 0,0 0 0 0 0,0 0 0 0 0,2 2 0 0 0,0 0 0 0 0,1 0 0 0 0,-1 0 0 0 0,1-1 0 0 0,-1 1 0 0 0,1-1 0 0 0,-1 1 0 0 0,1-1 0 0 0,0 0 0 0 0,0 0 0 0 0,0-1 0 0 0,0 1 0 0 0,4 0 0 0 0,46 3 0 0 0,-37-3 0 0 0,343 5 0 0 0,-279-6 0 0 0,-33-2-522 0 0,-29 1-132 0 0,1 0 0 0 0,-1 1 0 0 0,1 1 1 0 0,35 7-1 0 0,-18 1-9416 0 0,-23-8 6829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2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16 932 0 0,'7'-6'1383'0'0,"-7"6"-855"0"0,1-1 1 0 0,-1 0-1 0 0,1 0 0 0 0,-1 1 0 0 0,1-1 0 0 0,0 1 1 0 0,-1-1-1 0 0,1 0 0 0 0,0 1 0 0 0,-1-1 0 0 0,1 1 0 0 0,0 0 1 0 0,0-1-1 0 0,0 1 0 0 0,-1 0 0 0 0,1-1 0 0 0,0 1 0 0 0,0 0 1 0 0,0 0-1 0 0,0-1 0 0 0,-1 1 0 0 0,1 0 0 0 0,0 0 1 0 0,0 0-1 0 0,0 0 0 0 0,0 0 0 0 0,0 1 0 0 0,0-1 0 0 0,4 2 4055 0 0,3 77 1277 0 0,-12 179-1168 0 0,1-234-4692 0 0,1-5 0 0 0,1 0 0 0 0,1 18 0 0 0,2-22-1167 0 0,1-17-1102 0 0,21-21-6225 0 0,-14 14 4923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2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18 460 0 0,'-19'-17'7674'0'0,"17"17"-7312"0"0,0 0-1 0 0,0 0 1 0 0,1 0 0 0 0,-1 1-1 0 0,0-1 1 0 0,1 1 0 0 0,-1-1-1 0 0,0 1 1 0 0,1 0 0 0 0,-1 0-1 0 0,1-1 1 0 0,-1 1 0 0 0,1 0-1 0 0,-1 0 1 0 0,1 0 0 0 0,0 1-1 0 0,-1-1 1 0 0,1 0 0 0 0,0 1-1 0 0,0-1 1 0 0,0 0-1 0 0,0 1 1 0 0,0-1 0 0 0,0 1-1 0 0,0-1 1 0 0,1 1 0 0 0,-1 0-1 0 0,1-1 1 0 0,-1 1 0 0 0,0 3-1 0 0,1-3-140 0 0,-1 0-1 0 0,1 1 1 0 0,0-1-1 0 0,0 1 1 0 0,0-1-1 0 0,0 0 1 0 0,0 1-1 0 0,1-1 1 0 0,-1 1-1 0 0,1-1 1 0 0,-1 0-1 0 0,1 0 1 0 0,0 1-1 0 0,0-1 1 0 0,0 0 0 0 0,0 0-1 0 0,1 0 1 0 0,-1 0-1 0 0,0 0 1 0 0,1 0-1 0 0,-1 0 1 0 0,1 0-1 0 0,2 1 1 0 0,-1-1-30 0 0,-1 0 1 0 0,1-1-1 0 0,0 1 1 0 0,0-1-1 0 0,-1 0 1 0 0,1 0-1 0 0,0 0 1 0 0,0 0 0 0 0,0 0-1 0 0,3 0 1 0 0,-5-1-141 0 0,0 0 1 0 0,0 0 0 0 0,0 0-1 0 0,0 0 1 0 0,0 0-1 0 0,0 0 1 0 0,0 0 0 0 0,-1 0-1 0 0,1 0 1 0 0,0 0 0 0 0,0-1-1 0 0,0 1 1 0 0,0 0-1 0 0,0-1 1 0 0,0 1 0 0 0,0-1-1 0 0,-1 1 1 0 0,1-1 0 0 0,0 1-1 0 0,0-1 1 0 0,-1 1-1 0 0,1-1 1 0 0,0 0 0 0 0,-1 1-1 0 0,1-1 1 0 0,-1 0 0 0 0,1 0-1 0 0,-1 0 1 0 0,1 1-1 0 0,-1-1 1 0 0,1 0 0 0 0,-1 0-1 0 0,1-1 1 0 0,-1 0 401 0 0,-10-15-163 0 0,39 25-15932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3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34 201 224 0 0,'-1'-2'246'0'0,"-4"-1"488"0"0,1-1-1 0 0,0-1 0 0 0,1 1 0 0 0,-1-1 0 0 0,-4-6 0 0 0,7 9-483 0 0,1 0 1 0 0,-1 1-1 0 0,0-1 1 0 0,1 0-1 0 0,0 1 1 0 0,-1-1-1 0 0,1 0 1 0 0,0 0-1 0 0,0 1 1 0 0,0-1-1 0 0,0 0 1 0 0,0 0-1 0 0,0 1 1 0 0,0-1-1 0 0,1 0 1 0 0,-1 0-1 0 0,0 1 1 0 0,1-1-1 0 0,0 0 1 0 0,-1 1-1 0 0,1-1 1 0 0,1-2-1 0 0,5-5 330 0 0,-1 1 0 0 0,1 0-1 0 0,0 0 1 0 0,1 0 0 0 0,0 1 0 0 0,0 0-1 0 0,1 0 1 0 0,-1 1 0 0 0,1 0-1 0 0,1 1 1 0 0,-1 0 0 0 0,1 0 0 0 0,12-3-1 0 0,-5 2 7 0 0,1 0-1 0 0,0 2 1 0 0,-1 0 0 0 0,1 1-1 0 0,0 0 1 0 0,1 2-1 0 0,19 0 1 0 0,-32 2-409 0 0,0-1 1 0 0,0 1 0 0 0,0 0-1 0 0,0 0 1 0 0,0 1-1 0 0,0-1 1 0 0,0 1-1 0 0,0 1 1 0 0,-1-1 0 0 0,1 1-1 0 0,-1 0 1 0 0,8 5-1 0 0,-10-5-108 0 0,0 0 0 0 0,-1-1-1 0 0,1 1 1 0 0,-1 0-1 0 0,1 0 1 0 0,-1 1 0 0 0,0-1-1 0 0,0 0 1 0 0,-1 1-1 0 0,1-1 1 0 0,-1 1 0 0 0,0-1-1 0 0,1 1 1 0 0,-2 0-1 0 0,1 0 1 0 0,0 0 0 0 0,-1-1-1 0 0,0 1 1 0 0,1 0-1 0 0,-2 0 1 0 0,1 4-1 0 0,-2 5 42 0 0,0 1-1 0 0,-1-1 0 0 0,-1 0 0 0 0,0 1 1 0 0,-10 21-1 0 0,-37 61 204 0 0,24-49-153 0 0,-11 14 25 0 0,28-48-106 0 0,1 1-1 0 0,0 1 0 0 0,1-1 0 0 0,0 2 1 0 0,2-1-1 0 0,-1 1 0 0 0,-6 29 1 0 0,13-43-46 0 0,-1 0 0 0 0,1-1 1 0 0,0 1-1 0 0,0 0 0 0 0,0 0 1 0 0,0 0-1 0 0,1-1 0 0 0,-1 1 0 0 0,0 0 1 0 0,1 0-1 0 0,-1-1 0 0 0,1 1 1 0 0,0 0-1 0 0,0-1 0 0 0,-1 1 1 0 0,1 0-1 0 0,0-1 0 0 0,0 1 1 0 0,2 1-1 0 0,0 0 26 0 0,-1-1 0 0 0,1 0 0 0 0,0 0 0 0 0,0 0 1 0 0,0-1-1 0 0,0 1 0 0 0,0-1 0 0 0,0 1 0 0 0,6 0 0 0 0,5 1 86 0 0,-1 0 0 0 0,1-1-1 0 0,-1-1 1 0 0,17-1 0 0 0,249-14 1282 0 0,-157 9-2788 0 0,-97 6-3308 0 0,1 2-3924 0 0,-19-3 5512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3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520 139 136 0 0,'-3'-8'974'0'0,"-1"-1"1"0"0,0 1-1 0 0,-1 0 1 0 0,0 0-1 0 0,0 0 1 0 0,-1 0-1 0 0,0 1 0 0 0,0 0 1 0 0,-1 0-1 0 0,1 1 1 0 0,-1 0-1 0 0,-11-7 1 0 0,10 8-281 0 0,0 1 1 0 0,-1 0-1 0 0,1 0 1 0 0,-1 1-1 0 0,0 0 1 0 0,0 0-1 0 0,-15-1 1 0 0,10 2-281 0 0,-1 0 1 0 0,0 1-1 0 0,0 1 1 0 0,1 0 0 0 0,-1 1-1 0 0,0 1 1 0 0,0 0-1 0 0,1 1 1 0 0,-1 0 0 0 0,1 2-1 0 0,0-1 1 0 0,0 2-1 0 0,1 0 1 0 0,-1 0-1 0 0,1 2 1 0 0,1-1 0 0 0,-1 2-1 0 0,1-1 1 0 0,1 2-1 0 0,0-1 1 0 0,-15 18 0 0 0,22-22-265 0 0,-1 0 1 0 0,1 1-1 0 0,1 0 1 0 0,-1 0-1 0 0,1 0 1 0 0,0 0-1 0 0,1 1 1 0 0,-1-1-1 0 0,1 1 1 0 0,0 0 0 0 0,1-1-1 0 0,0 1 1 0 0,0 0-1 0 0,0 0 1 0 0,1 12-1 0 0,1-10-10 0 0,0-1 0 0 0,1 1 0 0 0,0-1 0 0 0,1 1 0 0 0,0-1 0 0 0,0 0 0 0 0,0 0 0 0 0,1 0 0 0 0,0-1 0 0 0,1 1 0 0 0,0-1 0 0 0,8 10 0 0 0,-1-4-91 0 0,0-1-1 0 0,1 0 1 0 0,0-1 0 0 0,1 0 0 0 0,1-1-1 0 0,-1-1 1 0 0,1 0 0 0 0,1-1 0 0 0,0-1-1 0 0,0 0 1 0 0,0-1 0 0 0,25 5-1 0 0,-29-8-25 0 0,0 0-1 0 0,0-1 0 0 0,1-1 1 0 0,-1 0-1 0 0,0-1 1 0 0,0 0-1 0 0,1-1 0 0 0,-1 0 1 0 0,0-1-1 0 0,0 0 0 0 0,0-1 1 0 0,0 0-1 0 0,-1-1 0 0 0,1 0 1 0 0,-1-1-1 0 0,0 0 0 0 0,0-1 1 0 0,16-12-1 0 0,-20 12-22 0 0,-1 0 0 0 0,0 0 0 0 0,0-1 0 0 0,0 0 0 0 0,-1 0 0 0 0,0-1 0 0 0,-1 1 0 0 0,0-1 0 0 0,0 0 0 0 0,0 0 0 0 0,-1 0 0 0 0,0-1 0 0 0,-1 1 0 0 0,0-1 0 0 0,0 0 0 0 0,0-9 0 0 0,-1 10 0 0 0,-1 0 0 0 0,1 0 0 0 0,-2 0 0 0 0,1 0 0 0 0,-1 0 0 0 0,0 0 0 0 0,-1 0 0 0 0,0 0 0 0 0,0 0 0 0 0,-1 0 0 0 0,0 1 0 0 0,0 0 0 0 0,-1-1 0 0 0,0 1 0 0 0,0 0 0 0 0,0 1 0 0 0,-9-11 0 0 0,-3 3-225 0 0,0 1-1 0 0,0 0 1 0 0,-1 1-1 0 0,-1 1 1 0 0,0 1-1 0 0,0 0 1 0 0,-1 2-1 0 0,0 0 1 0 0,-1 1-1 0 0,1 0 1 0 0,-2 2 0 0 0,-22-3-1 0 0,38 7-164 0 0,1 0-1 0 0,-1 1 1 0 0,0 0-1 0 0,1 0 1 0 0,-7 1 0 0 0,-10 5-8862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3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 16 0 0,'-11'-20'9600'0'0,"10"19"-9485"0"0,8 34 8655 0 0,0 3-7972 0 0,25 260 5832 0 0,-27-263-5917 0 0,14 49 0 0 0,-11-49-503 0 0,-7-28-349 0 0,0-1 0 0 0,0 0 0 0 0,1 1-1 0 0,0-1 1 0 0,0 0 0 0 0,0 0 0 0 0,4 5-1 0 0,9 5-3205 0 0,-13-13 2546 0 0,0-1 0 0 0,-1 1 0 0 0,1 0 0 0 0,0-1 1 0 0,0 1-1 0 0,0-1 0 0 0,0 0 0 0 0,0 1 0 0 0,2-1 0 0 0,4 0-1793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3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128 118 6389 0 0,'-128'-42'18138'0'0,"132"39"-17335"0"0,6-2-409 0 0,0 0 0 0 0,1 1 0 0 0,-1 0 0 0 0,1 0 0 0 0,-1 1 1 0 0,18-2-1 0 0,78-8 984 0 0,-56 8-802 0 0,161-12 2000 0 0,-112 11-2455 0 0,-60 4-1847 0 0,-23 2-3378 0 0,-5 0-2757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3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91 308 0 0,'-2'-5'1183'0'0,"0"0"1"0"0,0-1-1 0 0,-1 1 0 0 0,1 0 1 0 0,-1 0-1 0 0,0 1 1 0 0,-8-10-1 0 0,7 10-697 0 0,0 1 1 0 0,-1-1 0 0 0,1 1-1 0 0,-1 0 1 0 0,0 0-1 0 0,0 0 1 0 0,0 0-1 0 0,0 1 1 0 0,-1 0-1 0 0,1 0 1 0 0,0 1 0 0 0,-12-2-1 0 0,-3 0 37 0 0,0 1 0 0 0,0 1-1 0 0,0 1 1 0 0,-1 1 0 0 0,1 1 0 0 0,0 0 0 0 0,0 2-1 0 0,0 0 1 0 0,1 1 0 0 0,-34 14 0 0 0,38-14-245 0 0,1 2 1 0 0,-1 0-1 0 0,1 1 1 0 0,1 0-1 0 0,-1 1 1 0 0,1 1-1 0 0,1 0 1 0 0,0 1-1 0 0,0 0 1 0 0,1 0-1 0 0,1 2 1 0 0,0-1-1 0 0,0 1 1 0 0,-8 17-1 0 0,15-24-120 0 0,0 0-1 0 0,1 0 0 0 0,0 0 1 0 0,0 0-1 0 0,0 0 0 0 0,1 0 0 0 0,0 1 1 0 0,0-1-1 0 0,1 1 0 0 0,0-1 1 0 0,0 0-1 0 0,0 1 0 0 0,3 11 0 0 0,-1-10-27 0 0,0 0 0 0 0,1 0-1 0 0,0-1 1 0 0,1 1 0 0 0,0-1-1 0 0,0 0 1 0 0,0 0-1 0 0,1 0 1 0 0,9 11 0 0 0,-3-7-10 0 0,0-1 0 0 0,0 0 0 0 0,1-1 1 0 0,0 0-1 0 0,0-1 0 0 0,1 0 1 0 0,0-1-1 0 0,0-1 0 0 0,1 0 1 0 0,0 0-1 0 0,24 5 0 0 0,-19-7-5 0 0,0-1 0 0 0,0 0-1 0 0,1-2 1 0 0,0 0 0 0 0,-1-1 0 0 0,21-3-1 0 0,-31 2-84 0 0,1-1-1 0 0,0 0 0 0 0,-1-1 0 0 0,1 0 1 0 0,-1 0-1 0 0,0-1 0 0 0,0 0 0 0 0,0 0 1 0 0,-1-1-1 0 0,1 0 0 0 0,-1-1 0 0 0,0 0 1 0 0,13-13-1 0 0,-17 14-21 0 0,0 0 0 0 0,0 0-1 0 0,0 0 1 0 0,-1 0 0 0 0,1 0 0 0 0,-1-1 0 0 0,-1 0-1 0 0,1 1 1 0 0,-1-1 0 0 0,0 0 0 0 0,0 0 0 0 0,-1-1-1 0 0,0 1 1 0 0,1-9 0 0 0,-2 7-4 0 0,0 0 1 0 0,-1 0-1 0 0,0 0 0 0 0,0 0 1 0 0,-1 0-1 0 0,0 0 0 0 0,-1 0 0 0 0,1 0 1 0 0,-1 1-1 0 0,-5-9 0 0 0,-1 1-102 0 0,0 0 0 0 0,-1 1-1 0 0,-1 0 1 0 0,-1 1 0 0 0,0 0-1 0 0,0 0 1 0 0,-1 1 0 0 0,-1 1 0 0 0,-25-16-1 0 0,34 23-21 0 0,-52-28-1207 0 0,51 29 814 0 0,1 1-1 0 0,-1-1 1 0 0,0 1-1 0 0,-1 1 1 0 0,1-1-1 0 0,0 1 1 0 0,-12-1-1 0 0,8 5-1640 0 0,5-1-40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3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67 936 0 0,'8'-28'3544'0'0,"-7"23"-1930"0"0,1-1 0 0 0,-1 1-1 0 0,1 0 1 0 0,0 0 0 0 0,4-7 3863 0 0,9 27-2451 0 0,3 50 352 0 0,-3-24-3111 0 0,23 52-1888 0 0,-33-83 338 0 0,0 0-1 0 0,1-1 1 0 0,0 0-1 0 0,1 0 0 0 0,0 0 1 0 0,16 14-1 0 0,-3-7-1134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3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78 356 0 0,'1'-2'628'0'0,"0"1"0"0"0,-1-1-1 0 0,1 0 1 0 0,0 0 0 0 0,0 0 0 0 0,0 0-1 0 0,0 1 1 0 0,0-1 0 0 0,0 1 0 0 0,1-1-1 0 0,-1 1 1 0 0,1-1 0 0 0,-1 1-1 0 0,3-2 1 0 0,0 0 383 0 0,1 0 0 0 0,0 0-1 0 0,0 0 1 0 0,10-3 0 0 0,2 0 535 0 0,1 2 0 0 0,19-4 0 0 0,0 2-303 0 0,-1 1 0 0 0,1 2 0 0 0,0 2 0 0 0,0 1 0 0 0,0 2 0 0 0,0 1 0 0 0,71 17 0 0 0,-102-19-1140 0 0,-1 1-1 0 0,1 0 1 0 0,-1 1 0 0 0,1-1 0 0 0,-1 1-1 0 0,0 0 1 0 0,0 0 0 0 0,0 1-1 0 0,0 0 1 0 0,0-1 0 0 0,-1 2-1 0 0,0-1 1 0 0,0 0 0 0 0,0 1 0 0 0,0 0-1 0 0,-1 0 1 0 0,0 0 0 0 0,0 0-1 0 0,0 0 1 0 0,2 9 0 0 0,2 7 55 0 0,-1 1 1 0 0,-1 0 0 0 0,-1 0 0 0 0,2 26-1 0 0,0 0-15 0 0,26 254 123 0 0,-29-281-260 0 0,0 0-39 0 0,1 43 1 0 0,-4-61-330 0 0,2 6-1026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29 109 224 0 0,'0'-2'467'0'0,"1"0"1"0"0,-1 1-1 0 0,1-1 0 0 0,0 0 0 0 0,0 1 1 0 0,-1-1-1 0 0,1 1 0 0 0,0-1 0 0 0,0 1 1 0 0,1-1-1 0 0,-1 1 0 0 0,0 0 1 0 0,0 0-1 0 0,1-1 0 0 0,-1 1 0 0 0,0 0 1 0 0,1 0-1 0 0,-1 0 0 0 0,1 0 0 0 0,0 1 1 0 0,2-2-1 0 0,45-18 3429 0 0,-32 13-2787 0 0,-1 1-366 0 0,3-2 615 0 0,-1 0 0 0 0,32-20 1 0 0,-49 28-1330 0 0,-4-1-561 0 0,-4 1 446 0 0,0 0 1 0 0,0 0 0 0 0,1 0-1 0 0,-1 1 1 0 0,0 0-1 0 0,0 0 1 0 0,0 1 0 0 0,1 0-1 0 0,-8 3 1 0 0,-63 27-518 0 0,73-30 569 0 0,-3 1 1 0 0,1 0-1 0 0,0 1 1 0 0,1-1-1 0 0,-1 1 1 0 0,0 0-1 0 0,-8 9 1 0 0,14-12 57 0 0,-1 0 0 0 0,1 0-1 0 0,0-1 1 0 0,-1 1 0 0 0,1 0 0 0 0,0 0-1 0 0,-1 0 1 0 0,1-1 0 0 0,0 1 0 0 0,0 0-1 0 0,0 0 1 0 0,0 0 0 0 0,0 0 0 0 0,0 0-1 0 0,0-1 1 0 0,0 1 0 0 0,0 0 0 0 0,0 0 0 0 0,1 0-1 0 0,-1 0 1 0 0,0 0 0 0 0,1-1 0 0 0,-1 1-1 0 0,0 0 1 0 0,1 0 0 0 0,-1-1 0 0 0,1 1-1 0 0,-1 0 1 0 0,1-1 0 0 0,-1 1 0 0 0,1 0 0 0 0,0-1-1 0 0,-1 1 1 0 0,2 0 0 0 0,24 20 557 0 0,-26-21-560 0 0,55 33 592 0 0,-40-25-496 0 0,-1 0 1 0 0,1 1 0 0 0,-2 1-1 0 0,1 0 1 0 0,-1 1 0 0 0,-1 0 0 0 0,19 22-1 0 0,-29-30-91 0 0,1 0-1 0 0,-1 1 1 0 0,0-1-1 0 0,0 0 1 0 0,-1 1 0 0 0,1 0-1 0 0,-1-1 1 0 0,0 1-1 0 0,0 0 1 0 0,0 0-1 0 0,0-1 1 0 0,0 1-1 0 0,-1 0 1 0 0,0 0-1 0 0,0 6 1 0 0,-1-8-11 0 0,1 1 0 0 0,-1 0 0 0 0,0-1 0 0 0,0 1 0 0 0,0-1-1 0 0,0 1 1 0 0,-1-1 0 0 0,1 0 0 0 0,-1 1 0 0 0,1-1 0 0 0,-1 0 0 0 0,0 0 0 0 0,0 0 0 0 0,0 0 0 0 0,0 0 0 0 0,0-1 0 0 0,0 1-1 0 0,0-1 1 0 0,0 1 0 0 0,-1-1 0 0 0,1 0 0 0 0,-1 0 0 0 0,-3 1 0 0 0,-5 1 2 0 0,0 0 0 0 0,0-1 0 0 0,0 0 1 0 0,-1-1-1 0 0,1-1 0 0 0,-1 0 0 0 0,1 0 0 0 0,0-1 0 0 0,-1 0 1 0 0,1-1-1 0 0,0-1 0 0 0,0 0 0 0 0,0 0 0 0 0,-17-8 0 0 0,23 9-587 0 0,-11-5-822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172 344 200 0 0,'-4'1'129'0'0,"-18"-1"14285"0"0,20-5-13569 0 0,1 3 312 0 0,6-31 3281 0 0,-2 21-4027 0 0,0-1-1 0 0,-1 0 0 0 0,0 0 1 0 0,-1-1-1 0 0,0 1 1 0 0,-1 0-1 0 0,-1 0 0 0 0,0 0 1 0 0,-3-13-1 0 0,1 9-253 0 0,-1 1 0 0 0,-1 0-1 0 0,0 0 1 0 0,-1 1 0 0 0,-1 0 0 0 0,-15-26-1 0 0,21 39-136 0 0,0 0-1 0 0,0 1 0 0 0,0-1 1 0 0,0 0-1 0 0,0 1 0 0 0,-1-1 1 0 0,1 1-1 0 0,0 0 0 0 0,-1 0 1 0 0,1-1-1 0 0,-1 1 0 0 0,1 0 1 0 0,-1 0-1 0 0,0 0 0 0 0,0 1 1 0 0,1-1-1 0 0,-1 0 0 0 0,0 1 0 0 0,0-1 1 0 0,0 1-1 0 0,0-1 0 0 0,1 1 1 0 0,-1 0-1 0 0,0 0 0 0 0,0 0 1 0 0,0 0-1 0 0,0 0 0 0 0,0 0 1 0 0,0 0-1 0 0,0 1 0 0 0,-3 1 1 0 0,2-1 43 0 0,0 1 0 0 0,0-1 0 0 0,0 1 0 0 0,0 0 0 0 0,1 0 0 0 0,-1 0 0 0 0,1 0 0 0 0,-1 1 0 0 0,1-1 0 0 0,0 1 0 0 0,0-1 0 0 0,0 1 1 0 0,0 0-1 0 0,1 0 0 0 0,-1 0 0 0 0,1 0 0 0 0,-3 6 0 0 0,3-4 6 0 0,0 0 1 0 0,0-1-1 0 0,1 1 1 0 0,-1 0-1 0 0,1 0 1 0 0,0-1-1 0 0,0 1 1 0 0,1 0-1 0 0,-1 0 1 0 0,1-1-1 0 0,0 1 1 0 0,1 0-1 0 0,-1-1 1 0 0,1 1-1 0 0,0-1 1 0 0,0 1-1 0 0,0-1 1 0 0,0 0-1 0 0,1 0 1 0 0,0 0-1 0 0,-1 0 1 0 0,2-1-1 0 0,-1 1 1 0 0,6 4-1 0 0,-5-4-35 0 0,0-1 0 0 0,0 0 0 0 0,0 0 0 0 0,1 0 0 0 0,-1 0 0 0 0,1-1 0 0 0,0 0 0 0 0,0 0 0 0 0,0 0 0 0 0,0 0 0 0 0,0-1 0 0 0,0 0 0 0 0,0 0 0 0 0,1 0 0 0 0,-1-1 0 0 0,0 0-1 0 0,0 0 1 0 0,1 0 0 0 0,-1-1 0 0 0,0 1 0 0 0,0-1 0 0 0,7-2 0 0 0,9-6-22 0 0,1-1 0 0 0,34-21 0 0 0,-33 17 54 0 0,40-17-1 0 0,-60 30-34 0 0,0 0-1 0 0,0 0 0 0 0,1 0 0 0 0,-1 1 1 0 0,0-1-1 0 0,1 1 0 0 0,-1 0 1 0 0,1 0-1 0 0,-1 0 0 0 0,0 1 0 0 0,1-1 1 0 0,-1 1-1 0 0,0 0 0 0 0,1 0 0 0 0,-1 0 1 0 0,0 0-1 0 0,4 2 0 0 0,6 4 166 0 0,-1 0 0 0 0,23 18 0 0 0,-24-17-82 0 0,1 1 1 0 0,16 7 0 0 0,-9-7-308 0 0,-5-1-1263 0 0,1-1-1 0 0,0-1 1 0 0,19 5-1 0 0,-13-5-6155 0 0,-11-5 4412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3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86 580 0 0,'-30'-11'2933'0'0,"10"-1"5943"0"0,24 11-7184 0 0,23-8 430 0 0,0 2 0 0 0,1 0 0 0 0,0 2 0 0 0,36-2-1 0 0,2-1 487 0 0,124-10 797 0 0,-180 17-4161 0 0,10 3-11781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4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62 408 0 0,'2'-9'1660'0'0,"0"1"0"0"0,1 0 1 0 0,0 0-1 0 0,4-8 0 0 0,-2 3 4670 0 0,-2 15-5500 0 0,-1 1-545 0 0,1 1 0 0 0,-1-1 0 0 0,0 1 0 0 0,0-1 0 0 0,0 1 0 0 0,0 0 0 0 0,-1 0 0 0 0,1-1 0 0 0,-1 1 0 0 0,0 0 0 0 0,1 9 0 0 0,4 51 1547 0 0,-6-60-1752 0 0,16 339 4646 0 0,-8-235-3525 0 0,-8-106-1121 0 0,1 2-70 0 0,1 0-56 0 0,-2-2-105 0 0,1 0-1 0 0,-1 0 1 0 0,1 0 0 0 0,0 0 0 0 0,0-1 0 0 0,0 1-1 0 0,0 0 1 0 0,0 0 0 0 0,0-1 0 0 0,0 1 0 0 0,0 0-1 0 0,1-1 1 0 0,-1 1 0 0 0,1-1 0 0 0,-1 0 0 0 0,1 1-1 0 0,-1-1 1 0 0,4 1 0 0 0,-4-1-533 0 0,-1-1 571 0 0,0 0 0 0 0,1 1 0 0 0,-1-1 0 0 0,1 0 0 0 0,-1 0 0 0 0,1 0-1 0 0,-1 0 1 0 0,1 1 0 0 0,-1-1 0 0 0,0 0 0 0 0,1 0 0 0 0,-1 0 0 0 0,1 0-1 0 0,-1 0 1 0 0,1 0 0 0 0,-1 0 0 0 0,1 0 0 0 0,-1 0 0 0 0,1 0-1 0 0,-1-1 1 0 0,1 1 0 0 0,-1 0 0 0 0,1 0 0 0 0,-1 0 0 0 0,0 0 0 0 0,1-1-1 0 0,0 1 1 0 0,9-5-6391 0 0,-2 0 4114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4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54 111 612 0 0,'-31'-13'2516'0'0,"29"12"-2127"0"0,1 0-1 0 0,0 1 0 0 0,-1-1 1 0 0,1 0-1 0 0,0 0 0 0 0,-1 0 1 0 0,1 0-1 0 0,0 0 0 0 0,0 0 1 0 0,0 0-1 0 0,0 0 0 0 0,0 0 1 0 0,0 0-1 0 0,0-1 0 0 0,0 1 0 0 0,1 0 1 0 0,-1-1-1 0 0,0 1 0 0 0,1 0 1 0 0,-1-3-1 0 0,2 3-115 0 0,1 0-1 0 0,-1-1 0 0 0,1 1 1 0 0,0 0-1 0 0,-1 0 1 0 0,1-1-1 0 0,0 1 1 0 0,0 1-1 0 0,0-1 1 0 0,0 0-1 0 0,0 0 1 0 0,0 1-1 0 0,0-1 1 0 0,0 1-1 0 0,2-1 1 0 0,81-10 4399 0 0,170-1 0 0 0,-44 5-1510 0 0,-182 5-2949 0 0,51-5 863 0 0,-28-1-5146 0 0,-15 1-4757 0 0,-20 3 5991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4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 5605 0 0,'-3'-2'982'0'0,"-1"1"0"0"0,1-1 0 0 0,0-1 0 0 0,0 1 0 0 0,0 0 0 0 0,-4-5 1408 0 0,41-2 1053 0 0,7 8-1618 0 0,56 6 1 0 0,-22 0-962 0 0,58 2 419 0 0,191-1 1629 0 0,-315-6-2698 0 0,0-2 0 0 0,0 1 0 0 0,14-5 0 0 0,-22 6-102 0 0,-4 14 475 0 0,1-3-472 0 0,-1 0-1 0 0,1 0 0 0 0,1 0 1 0 0,0 0-1 0 0,0 0 0 0 0,3 20 1 0 0,14 66 579 0 0,-9-61-465 0 0,12 41 743 0 0,3-1 0 0 0,57 130-1 0 0,-48-131-457 0 0,-25-62-496 0 0,-3-8-18 0 0,-1 1 0 0 0,0 0 0 0 0,0 1 0 0 0,-1-1 0 0 0,1 0 1 0 0,-1 0-1 0 0,0 11 0 0 0,-1 0 0 0 0,-1-16 0 0 0,1 0 0 0 0,0-1 0 0 0,0 1 0 0 0,0 0 0 0 0,-1-1 0 0 0,1 1 0 0 0,0 0 0 0 0,-1-1 0 0 0,1 1 0 0 0,0 0 0 0 0,-1-1 0 0 0,1 1 0 0 0,-1-1 0 0 0,1 1 0 0 0,-1-1 0 0 0,1 1 0 0 0,-1-1 0 0 0,1 1 0 0 0,-1-1 0 0 0,0 0 0 0 0,1 1 0 0 0,-2-1 0 0 0,-23 1 0 0 0,-114-28 0 0 0,16 3 0 0 0,68 16 0 0 0,-78 0 0 0 0,120 8 0 0 0,7 1 0 0 0,9 2 0 0 0,20 5 0 0 0,1-2 0 0 0,0 0 0 0 0,0-2 0 0 0,32 3 0 0 0,114 2 0 0 0,-96-6-248 0 0,93 2-1148 0 0,-106-7-10319 0 0,-41 2 8388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4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51 244 0 0,'22'-19'2471'0'0,"-17"14"-576"0"0,1 0 1 0 0,0 0-1 0 0,0 1 1 0 0,0 0-1 0 0,8-4 1 0 0,-13 8-1652 0 0,0 0 1 0 0,-1 0-1 0 0,1 0 1 0 0,0 0-1 0 0,0 0 1 0 0,0 0-1 0 0,0 0 0 0 0,0 0 1 0 0,0 0-1 0 0,0 0 1 0 0,-1 0-1 0 0,1 1 1 0 0,0-1-1 0 0,0 0 1 0 0,0 1-1 0 0,0-1 0 0 0,-1 0 1 0 0,1 1-1 0 0,0-1 1 0 0,0 1-1 0 0,-1-1 1 0 0,1 1-1 0 0,0 0 1 0 0,-1-1-1 0 0,1 1 0 0 0,-1 0 1 0 0,1-1-1 0 0,-1 1 1 0 0,1 0-1 0 0,0 1 1 0 0,13 25 2258 0 0,-13-24-2239 0 0,31 89 4079 0 0,-22-59-2758 0 0,23 49-1 0 0,-7-26-1142 0 0,7 13-126 0 0,-10-23-252 0 0,-14-30-64 0 0,12 16 0 0 0,-21-31-46 0 0,1-1 1 0 0,-1 1-1 0 0,1 0 0 0 0,0 0 1 0 0,-1 0-1 0 0,1-1 1 0 0,-1 1-1 0 0,1 0 0 0 0,0-1 1 0 0,0 1-1 0 0,-1 0 0 0 0,1-1 1 0 0,0 1-1 0 0,0-1 1 0 0,0 1-1 0 0,0-1 0 0 0,0 0 1 0 0,0 1-1 0 0,-1-1 0 0 0,1 0 1 0 0,0 0-1 0 0,0 0 1 0 0,0 1-1 0 0,0-1 0 0 0,0 0 1 0 0,0 0-1 0 0,0 0 0 0 0,0 0 1 0 0,0-1-1 0 0,0 1 1 0 0,0 0-1 0 0,0 0 0 0 0,0-1 1 0 0,0 1-1 0 0,0 0 0 0 0,0-1 1 0 0,-1 1-1 0 0,1-1 1 0 0,0 1-1 0 0,1-2 0 0 0,0 1-247 0 0,15-10-10229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4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65 44 0 0,'0'0'1173'0'0,"-3"-16"2435"0"0,1 7-1359 0 0,1 7-1511 0 0,1-1 0 0 0,-1 0 1 0 0,0 1-1 0 0,0-1 1 0 0,0 1-1 0 0,0-1 1 0 0,0 1-1 0 0,-1-1 0 0 0,1 1 1 0 0,-1 0-1 0 0,1 0 1 0 0,-1 0-1 0 0,0 0 1 0 0,0 0-1 0 0,-2-2 0 0 0,2 4-440 0 0,0 0-1 0 0,0-1 1 0 0,0 1-1 0 0,0 0 1 0 0,0 1-1 0 0,0-1 1 0 0,1 0-1 0 0,-1 1 1 0 0,0-1-1 0 0,0 1 1 0 0,0-1-1 0 0,0 1 1 0 0,1 0-1 0 0,-1 0 1 0 0,0 0-1 0 0,1 0 1 0 0,-1 0-1 0 0,0 0 1 0 0,1 0-1 0 0,-3 2 1 0 0,3-1-130 0 0,0 0 1 0 0,0 0-1 0 0,1 0 1 0 0,-1-1-1 0 0,0 1 1 0 0,1 0-1 0 0,-1 0 1 0 0,1 0-1 0 0,-1 0 0 0 0,1 0 1 0 0,0 0-1 0 0,0 0 1 0 0,0 0-1 0 0,0 0 1 0 0,0 0-1 0 0,1 0 1 0 0,-1 0-1 0 0,0 0 1 0 0,1 0-1 0 0,0 2 1 0 0,1-2-75 0 0,-1 0-1 0 0,0 0 1 0 0,1 0 0 0 0,-1 0 0 0 0,1 0 0 0 0,0 0 0 0 0,-1-1-1 0 0,1 1 1 0 0,0 0 0 0 0,0-1 0 0 0,0 1 0 0 0,0-1 0 0 0,1 0-1 0 0,-1 0 1 0 0,0 0 0 0 0,0 0 0 0 0,4 1 0 0 0,-4-1-29 0 0,0-1 0 0 0,0 1 1 0 0,0 0-1 0 0,1-1 0 0 0,-1 1 1 0 0,0-1-1 0 0,0 0 0 0 0,1 0 1 0 0,-1 0-1 0 0,0 0 1 0 0,0 0-1 0 0,1 0 0 0 0,-1 0 1 0 0,0-1-1 0 0,0 1 0 0 0,1-1 1 0 0,-1 0-1 0 0,0 0 0 0 0,0 0 1 0 0,0 0-1 0 0,3-2 0 0 0,-5 2-49 0 0,0 1 0 0 0,0-1-1 0 0,0 0 1 0 0,0 0-1 0 0,0 0 1 0 0,0 0 0 0 0,0 0-1 0 0,0 1 1 0 0,0-1 0 0 0,-1 0-1 0 0,1 0 1 0 0,0 0 0 0 0,-1 1-1 0 0,1-1 1 0 0,0 0-1 0 0,-1 0 1 0 0,1 1 0 0 0,-1-1-1 0 0,1 0 1 0 0,-1 1 0 0 0,1-1-1 0 0,-1 1 1 0 0,0-1 0 0 0,1 0-1 0 0,-1 1 1 0 0,-1-1 0 0 0,2 1-23 0 0,-2-2-142 0 0,0 1 0 0 0,0 0 1 0 0,0 0-1 0 0,0 0 0 0 0,-1 0 1 0 0,1 0-1 0 0,0 1 0 0 0,0-1 1 0 0,-1 0-1 0 0,1 1 0 0 0,-1 0 1 0 0,1 0-1 0 0,0 0 0 0 0,-1 0 1 0 0,1 0-1 0 0,0 0 1 0 0,-1 0-1 0 0,1 1 0 0 0,0-1 1 0 0,-1 1-1 0 0,1 0 0 0 0,-4 1 1 0 0,6-1-178 0 0,0-1 0 0 0,-1 1 1 0 0,1-1-1 0 0,0 1 0 0 0,0-1 1 0 0,-1 1-1 0 0,1 0 0 0 0,0-1 1 0 0,0 1-1 0 0,0-1 0 0 0,0 1 1 0 0,0 0-1 0 0,0-1 0 0 0,0 1 1 0 0,0-1-1 0 0,0 1 1 0 0,0 0-1 0 0,0-1 0 0 0,0 1 1 0 0,0-1-1 0 0,1 1 0 0 0,-1-1 1 0 0,0 1-1 0 0,0 0 0 0 0,1-1 1 0 0,-1 1-1 0 0,0-1 0 0 0,1 1 1 0 0,-1-1-1 0 0,1 0 0 0 0,-1 1 1 0 0,0-1-1 0 0,1 1 0 0 0,0 0 434 0 0,7 7-3167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6:5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8 631 808 0 0,'0'0'266'0'0,"0"0"0"0"0,-1-1 0 0 0,1 1 1 0 0,-1 0-1 0 0,1 0 0 0 0,-1-1 0 0 0,1 1 0 0 0,0 0 0 0 0,-1-1 0 0 0,1 1 0 0 0,-1 0 1 0 0,1-1-1 0 0,0 1 0 0 0,0-1 0 0 0,-1 1 0 0 0,1 0 0 0 0,0-1 0 0 0,0 1 0 0 0,-1-1 1 0 0,1 1-1 0 0,0-1 0 0 0,0 1 0 0 0,0-1 0 0 0,0 1 0 0 0,0-1 0 0 0,0 1 0 0 0,0-1 1 0 0,0 1-1 0 0,0-1 0 0 0,0 1 0 0 0,0-2 0 0 0,0 1 50 0 0,1 0 0 0 0,0-1 1 0 0,0 1-1 0 0,0 0 0 0 0,-1-1 0 0 0,1 1 1 0 0,0 0-1 0 0,0 0 0 0 0,1 0 0 0 0,-1 0 1 0 0,1-1-1 0 0,43-25 1803 0 0,-37 22-1088 0 0,45-25 1124 0 0,-2-3 1 0 0,52-42 0 0 0,-77 53-1626 0 0,-2 0 0 0 0,-1-2 0 0 0,-1 0 1 0 0,0-2-1 0 0,25-41 0 0 0,-31 44-207 0 0,-2-1-1 0 0,-1-1 0 0 0,-1-1 1 0 0,-1 1-1 0 0,13-50 1 0 0,-23 72-285 0 0,0 0 1 0 0,-1 0-1 0 0,0 0 1 0 0,0 0-1 0 0,0 0 1 0 0,0-1-1 0 0,-1-2 1 0 0,0 5-25 0 0,1 0 1 0 0,0-1-1 0 0,0 1 1 0 0,0 0 0 0 0,-1 1-1 0 0,1-1 1 0 0,-1 0-1 0 0,1 0 1 0 0,-1 0 0 0 0,1 0-1 0 0,-1 0 1 0 0,1 0-1 0 0,-1 0 1 0 0,0 1 0 0 0,1-1-1 0 0,-1 0 1 0 0,0 1-1 0 0,0-1 1 0 0,0 0 0 0 0,0 1-1 0 0,1-1 1 0 0,-1 1-1 0 0,-1-1 1 0 0,1 1 30 0 0,-17 23 117 0 0,11-7-47 0 0,0-1 1 0 0,2 1-1 0 0,0 1 0 0 0,0-1 1 0 0,2 1-1 0 0,0-1 1 0 0,-1 33-1 0 0,3-15 149 0 0,2 0-1 0 0,2-1 0 0 0,6 34 0 0 0,2-22 84 0 0,1-1 0 0 0,2-1-1 0 0,26 54 1 0 0,-2-5 103 0 0,-32-81-368 0 0,-4-8-63 0 0,-1 0 1 0 0,1 1-1 0 0,0-1 1 0 0,-1 1-1 0 0,0-1 0 0 0,0 1 1 0 0,1 7-1 0 0,-2-10-20 0 0,1-1 0 0 0,-1 1 0 0 0,0-1-1 0 0,0 1 1 0 0,0-1 0 0 0,-1 1 0 0 0,1-1 0 0 0,0 1 0 0 0,0 0-1 0 0,0-1 1 0 0,0 1 0 0 0,0-1 0 0 0,0 1 0 0 0,-1-1 0 0 0,1 1-1 0 0,0-1 1 0 0,-1 0 0 0 0,1 1 0 0 0,0-1 0 0 0,-1 1 0 0 0,1-1-1 0 0,0 1 1 0 0,-1-1 0 0 0,1 0 0 0 0,-1 1 0 0 0,1-1 0 0 0,0 0-1 0 0,-1 0 1 0 0,1 1 0 0 0,-1-1 0 0 0,1 0 0 0 0,-1 0 0 0 0,1 0-1 0 0,-1 1 1 0 0,0-1 0 0 0,-22 3-71 0 0,18-3 53 0 0,-71 9-183 0 0,46-6 269 0 0,1 0-1 0 0,-31 9 0 0 0,73-2 70 0 0,-8-8-136 0 0,1-1 0 0 0,-1 0 0 0 0,1 0 0 0 0,-1 0 0 0 0,1 0 0 0 0,-1-1 0 0 0,1 0 0 0 0,5-1 0 0 0,10 1 0 0 0,123 2 0 0 0,-121 0 0 0 0,-15-3 0 0 0,-3-2-55 0 0,-3 3-277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2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52 0 0,'4'-25'1725'0'0,"2"-27"6674"0"0,-5 49-7173 0 0,6-24 6312 0 0,-5 29-6742 0 0,-1 2-527 0 0,1-1 0 0 0,-1 1 0 0 0,0-1 0 0 0,0 1 0 0 0,0 0 0 0 0,0-1 0 0 0,-1 1 0 0 0,0 0 0 0 0,0 6 1 0 0,-4 41 1245 0 0,1-19-828 0 0,-6 133 2028 0 0,17 229 0 0 0,-5-373-2690 0 0,1 0 0 0 0,9 30 0 0 0,-12-48-302 0 0,-1-2 139 0 0,0 0 0 0 0,0 0 0 0 0,0 1 0 0 0,1-1-1 0 0,-1 0 1 0 0,0 0 0 0 0,1 0 0 0 0,-1 1 0 0 0,1-1-1 0 0,0 0 1 0 0,-1 0 0 0 0,1 0 0 0 0,0 0 0 0 0,0 0-1 0 0,-1 0 1 0 0,1 0 0 0 0,0-1 0 0 0,2 2 0 0 0,11 6-9724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2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45 111 260 0 0,'-45'-19'17325'0'0,"49"18"-16021"0"0,25-2 614 0 0,0 0 1 0 0,41 3-1 0 0,-20 0-1062 0 0,11 0 21 0 0,645-25 5498 0 0,-360-23-6360 0 0,-330 44-15 0 0,6 0 0 0 0,-4 2 0 0 0,-6 1 0 0 0,-2 0-41 0 0,-9 1-180 0 0,-1 0 0 0 0,1 0 0 0 0,-1 0 0 0 0,1 0 0 0 0,-1 0 0 0 0,0 1 0 0 0,1-1 0 0 0,-1 0 0 0 0,1 0 0 0 0,-1 0 0 0 0,0 0 0 0 0,1 1 0 0 0,-1-1 0 0 0,1 0-1 0 0,-1 0 1 0 0,0 0 0 0 0,1 1 0 0 0,-1-1 0 0 0,0 0 0 0 0,0 1 0 0 0,1-1 0 0 0,-1 0 0 0 0,0 1 0 0 0,0-1 0 0 0,1 0 0 0 0,-1 1 0 0 0,0-1 0 0 0,0 1 0 0 0,0-1 0 0 0,0 0 0 0 0,0 1-1 0 0,1-1 1 0 0,-1 1 0 0 0,0 0 0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3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75 144 0 0,'1'-1'503'0'0,"0"-1"0"0"0,0 1-1 0 0,-1-1 1 0 0,1 1 0 0 0,-1-1 0 0 0,1 1-1 0 0,-1-1 1 0 0,1 0 0 0 0,-1-2 0 0 0,-2 0-90 0 0,-1 1 0 0 0,1-1 0 0 0,-1 1 0 0 0,0-1 0 0 0,0 1 0 0 0,0 0 0 0 0,0 0 0 0 0,0 0 0 0 0,-1 0 0 0 0,0 1 0 0 0,1-1 0 0 0,-1 1 0 0 0,0 0 0 0 0,0 0 0 0 0,0 1 0 0 0,0-1 0 0 0,-1 1 0 0 0,1 0 0 0 0,0 0 0 0 0,-6-1 0 0 0,-3 0 85 0 0,0 1 0 0 0,0 0-1 0 0,0 0 1 0 0,0 1 0 0 0,0 1-1 0 0,-14 2 1 0 0,14 0-141 0 0,-1 1 1 0 0,1 0-1 0 0,0 1 0 0 0,0 0 1 0 0,1 1-1 0 0,-23 14 1 0 0,7-1 572 0 0,-41 37 1 0 0,57-45-717 0 0,1 0-1 0 0,1 0 1 0 0,0 0 0 0 0,0 2 0 0 0,1-1-1 0 0,1 1 1 0 0,0 0 0 0 0,1 1 0 0 0,-6 15-1 0 0,10-23-127 0 0,1 0-1 0 0,0 1 0 0 0,1 0 1 0 0,-1-1-1 0 0,1 1 0 0 0,0 0 1 0 0,1-1-1 0 0,0 1 0 0 0,0 0 1 0 0,0 0-1 0 0,1 0 0 0 0,0-1 1 0 0,0 1-1 0 0,1 0 1 0 0,0-1-1 0 0,0 1 0 0 0,0-1 1 0 0,1 0-1 0 0,0 0 0 0 0,0 0 1 0 0,1 0-1 0 0,0 0 0 0 0,4 5 1 0 0,4 2 27 0 0,0-1 0 0 0,0-1 1 0 0,2 0-1 0 0,-1-1 0 0 0,1 0 0 0 0,1-1 1 0 0,-1 0-1 0 0,1-2 0 0 0,1 0 1 0 0,0 0-1 0 0,28 7 0 0 0,-20-8 18 0 0,-1-1-1 0 0,2-1 0 0 0,-1-1 1 0 0,0-1-1 0 0,0-2 1 0 0,1 0-1 0 0,42-6 1 0 0,-59 4-109 0 0,0 0 1 0 0,0 0-1 0 0,0 0 0 0 0,-1-1 1 0 0,1-1-1 0 0,-1 1 1 0 0,0-1-1 0 0,0 0 1 0 0,0-1-1 0 0,0 1 1 0 0,-1-2-1 0 0,1 1 1 0 0,-1-1-1 0 0,-1 1 1 0 0,1-2-1 0 0,-1 1 1 0 0,0 0-1 0 0,0-1 1 0 0,-1 0-1 0 0,0 0 1 0 0,0-1-1 0 0,-1 1 1 0 0,0-1-1 0 0,0 0 0 0 0,-1 1 1 0 0,0-1-1 0 0,0 0 1 0 0,-1-1-1 0 0,0 1 1 0 0,0-12-1 0 0,-2 10-52 0 0,0 0-1 0 0,0 1 0 0 0,-1-1 1 0 0,-1 0-1 0 0,0 1 0 0 0,0 0 0 0 0,0-1 1 0 0,-1 1-1 0 0,-1 1 0 0 0,0-1 1 0 0,0 0-1 0 0,0 1 0 0 0,-1 0 1 0 0,0 1-1 0 0,-1-1 0 0 0,0 1 1 0 0,0 0-1 0 0,0 1 0 0 0,-1 0 1 0 0,0 0-1 0 0,0 1 0 0 0,-1-1 0 0 0,0 2 1 0 0,1-1-1 0 0,-1 1 0 0 0,-1 1 1 0 0,1 0-1 0 0,-1 0 0 0 0,1 1 1 0 0,-1 0-1 0 0,-11-1 0 0 0,16 3-213 0 0,-1 0 1 0 0,0 1-1 0 0,1 0 0 0 0,-1-1 0 0 0,1 2 0 0 0,-1-1 0 0 0,-5 3 1 0 0,-12 10-2199 0 0,23-14 2083 0 0,-1 1 0 0 0,0 0 1 0 0,0 0-1 0 0,0 0 0 0 0,1 0 0 0 0,-1 0 0 0 0,0 1 0 0 0,1-1 0 0 0,-1 0 0 0 0,1 0 1 0 0,0 0-1 0 0,-1 0 0 0 0,1 1 0 0 0,0-1 0 0 0,-1 0 0 0 0,1 2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75 434 676 0 0,'-3'-48'3538'0'0,"-3"0"-1"0"0,-1 1 1 0 0,-21-71 0 0 0,10 45 1499 0 0,14 56-3563 0 0,2 11-927 0 0,0 0 1 0 0,1 0-1 0 0,0 0 0 0 0,0 0 1 0 0,0 0-1 0 0,1 0 0 0 0,0-1 1 0 0,0 1-1 0 0,0 0 0 0 0,2-8 0 0 0,-1 13-591 0 0,-1 0 0 0 0,1 1-1 0 0,-1-1 1 0 0,1 1 0 0 0,-1-1-1 0 0,1 1 1 0 0,0-1 0 0 0,-1 1-1 0 0,1-1 1 0 0,0 1 0 0 0,-1 0-1 0 0,1-1 1 0 0,0 1-1 0 0,0 0 1 0 0,-1 0 0 0 0,1-1-1 0 0,0 1 1 0 0,0 0 0 0 0,0 0-1 0 0,-1 0 1 0 0,1 0 0 0 0,0 0-1 0 0,0 0 1 0 0,0 0 0 0 0,-1 0-1 0 0,1 1 1 0 0,0-1-1 0 0,1 0 1 0 0,24 8-1655 0 0,12 13-4985 0 0,-28-14 4917 0 0,9 5-962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3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70 122 8281 0 0,'-30'-50'8221'0'0,"-10"-19"-2320"0"0,41 66-3451 0 0,5 7-1998 0 0,11 14-377 0 0,43 89 259 0 0,-20-32-1268 0 0,-22-44-415 0 0,2 0 0 0 0,45 53 1 0 0,-51-69-2161 0 0,29 23 1 0 0,-22-22 1156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3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3 112 580 0 0,'-2'-15'4753'0'0,"2"13"-4324"0"0,0 0-1 0 0,0 1 1 0 0,0-1 0 0 0,0 1-1 0 0,0-1 1 0 0,0 0 0 0 0,0 1-1 0 0,1-1 1 0 0,-1 1-1 0 0,0-1 1 0 0,1 1 0 0 0,-1-1-1 0 0,1 1 1 0 0,0-1 0 0 0,0 1-1 0 0,-1-1 1 0 0,1 1-1 0 0,0 0 1 0 0,0 0 0 0 0,0-1-1 0 0,2 0 1 0 0,0-1 90 0 0,1 0 0 0 0,0 0 0 0 0,0 0 0 0 0,0 1 0 0 0,0 0 0 0 0,0 0 0 0 0,7-2-1 0 0,8-3 523 0 0,0 2-1 0 0,32-4 0 0 0,-49 8-880 0 0,4 0 28 0 0,43-7 1734 0 0,69-1-1 0 0,-105 8-1671 0 0,0 1 1 0 0,0 1-1 0 0,0 0 1 0 0,0 1-1 0 0,0 1 0 0 0,0 0 1 0 0,-1 0-1 0 0,1 1 0 0 0,-1 1 1 0 0,19 9-1 0 0,-26-10-193 0 0,0 0 0 0 0,1 1 0 0 0,-1-1 0 0 0,-1 1-1 0 0,1 0 1 0 0,-1 0 0 0 0,1 1 0 0 0,-2-1 0 0 0,1 1 0 0 0,-1 0 0 0 0,1 0 0 0 0,-2 0 0 0 0,1 1-1 0 0,-1-1 1 0 0,0 1 0 0 0,0-1 0 0 0,1 12 0 0 0,1 11 88 0 0,-2 0 0 0 0,-1 54-1 0 0,-2-45-37 0 0,1-2-56 0 0,1-1-1 0 0,12 69 0 0 0,-1-76-743 0 0,-12-26 572 0 0,1-1 1 0 0,-1 0-1 0 0,1 0 1 0 0,0 1-1 0 0,0-1 1 0 0,-1 0-1 0 0,1 0 1 0 0,0 0-1 0 0,0 0 1 0 0,0 0-1 0 0,0 0 1 0 0,1 0 0 0 0,-1-1-1 0 0,0 1 1 0 0,0 0-1 0 0,2 0 1 0 0,10 6-2787 0 0,-2-3-3306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3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186 105 240 0 0,'-68'-22'2156'0'0,"-31"-8"6126"0"0,98 30-7969 0 0,0 0 1 0 0,0-1-1 0 0,0 1 0 0 0,0 0 1 0 0,-1 0-1 0 0,1-1 1 0 0,0 1-1 0 0,0-1 1 0 0,0 1-1 0 0,0-1 1 0 0,0 1-1 0 0,1-1 0 0 0,-1 0 1 0 0,0 1-1 0 0,0-1 1 0 0,0 0-1 0 0,-1-1 1 0 0,2 2-157 0 0,1-1-1 0 0,-1 1 1 0 0,0-1 0 0 0,0 1 0 0 0,0-1-1 0 0,0 1 1 0 0,0 0 0 0 0,1-1 0 0 0,-1 1 0 0 0,0-1-1 0 0,0 1 1 0 0,1 0 0 0 0,-1-1 0 0 0,0 1-1 0 0,0 0 1 0 0,1-1 0 0 0,-1 1 0 0 0,0 0-1 0 0,1 0 1 0 0,-1-1 0 0 0,1 1 0 0 0,-1 0 0 0 0,0 0-1 0 0,1-1 1 0 0,-1 1 0 0 0,1 0 0 0 0,0 0-1 0 0,41-13 3221 0 0,17 5-275 0 0,118-3 0 0 0,-74 11-6498 0 0,-42 0-3365 0 0,-43 0 3403 0 0,-1-2 484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3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29 348 0 0,'0'-29'15170'0'0,"-6"47"-14127"0"0,1-1-1 0 0,1 1 1 0 0,1 0-1 0 0,0 0 1 0 0,1 0-1 0 0,1 21 1 0 0,10 117 2618 0 0,-6-134-3641 0 0,1 0-1 0 0,10 28 1 0 0,-9-32-1146 0 0,-1-7-1661 0 0,-1 0 764 0 0,-2-3-4208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3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45 296 0 0,'-24'-9'1685'0'0,"-10"-3"2760"0"0,12 2 7104 0 0,23 10-11384 0 0,0 0 0 0 0,0 1 0 0 0,1-1 0 0 0,-1 0 0 0 0,0 0 0 0 0,0 0 0 0 0,1 0 0 0 0,-1 0 0 0 0,0 0 0 0 0,0-1 0 0 0,0 1 0 0 0,2-1 0 0 0,2 0 229 0 0,193 4 5922 0 0,-65 0-5049 0 0,-63-2-1718 0 0,49-1-3206 0 0,-1-10-4640 0 0,-68 2 5606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4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3 189 9433 0 0,'-1'-2'821'0'0,"1"0"1"0"0,-1 0-1 0 0,1 0 1 0 0,0 0-1 0 0,-1 0 0 0 0,1-1 1 0 0,0 1-1 0 0,1 0 1 0 0,-1 0-1 0 0,0 0 0 0 0,0 0 1 0 0,1 0-1 0 0,0 0 1 0 0,-1-1-1 0 0,1 1 1 0 0,2-3-1 0 0,-2 2-408 0 0,1 1 1 0 0,0-1-1 0 0,0 1 0 0 0,1 0 0 0 0,-1 0 1 0 0,0 0-1 0 0,1 0 0 0 0,-1 0 0 0 0,1 0 1 0 0,4-2-1 0 0,6-1-522 0 0,1-1 0 0 0,-1 2-1 0 0,1 0 1 0 0,18-3 0 0 0,-14 4 1382 0 0,111-18-245 0 0,-95 18-676 0 0,-1-2 0 0 0,1-1 0 0 0,-1-2 0 0 0,62-23 0 0 0,-85 26-279 0 0,-5 3-34 0 0,-1 0-1 0 0,1-1 1 0 0,0 1-1 0 0,0 1 0 0 0,0-1 1 0 0,0 1-1 0 0,7-1 0 0 0,-12 2-36 0 0,1 0-1 0 0,-1 1 1 0 0,1-1-1 0 0,0 0 0 0 0,-1 1 1 0 0,1-1-1 0 0,-1 0 1 0 0,1 1-1 0 0,-1-1 1 0 0,0 1-1 0 0,1-1 1 0 0,-1 1-1 0 0,1-1 1 0 0,-1 1-1 0 0,0 0 0 0 0,1-1 1 0 0,-1 1-1 0 0,0-1 1 0 0,0 1-1 0 0,1 0 1 0 0,-1-1-1 0 0,0 1 1 0 0,0 0-1 0 0,0-1 0 0 0,0 1 1 0 0,0 0-1 0 0,0 0 1 0 0,2 25 20 0 0,-2-20-17 0 0,5 54 36 0 0,0 6 197 0 0,3 0 0 0 0,21 84 1 0 0,57 97-139 0 0,-54-165-95 0 0,-29-78-5 0 0,2 27 0 0 0,-6-25 0 0 0,0-5 0 0 0,1 0 0 0 0,-1-1 0 0 0,1 1 0 0 0,-1 0 0 0 0,0-1 0 0 0,1 1 0 0 0,-1-1 0 0 0,0 1 0 0 0,0-1 0 0 0,0 1 0 0 0,1-1 0 0 0,-1 1 0 0 0,0-1 0 0 0,0 0 0 0 0,0 1 0 0 0,0-1 0 0 0,0 0 0 0 0,0 0 0 0 0,0 0 0 0 0,1 0 0 0 0,-1 0 0 0 0,0 0 0 0 0,0 0 0 0 0,0 0 0 0 0,0 0 0 0 0,0 0 0 0 0,0 0 0 0 0,-1-1 0 0 0,1 1 0 0 0,-133-13 0 0 0,-195 6 0 0 0,324 7 0 0 0,0 0 0 0 0,0 1 0 0 0,0-1 0 0 0,0 1 0 0 0,0 1 0 0 0,0-1 0 0 0,0 1 0 0 0,0-1 0 0 0,1 1 0 0 0,-7 4 0 0 0,9 0 0 0 0,4-4 0 0 0,-1 1 0 0 0,1-1 0 0 0,0 0 0 0 0,-1 0 0 0 0,1-1 0 0 0,0 1 0 0 0,0 0 0 0 0,0-1 0 0 0,0 1 0 0 0,1-1 0 0 0,-1 1 0 0 0,0-1 0 0 0,1 0 0 0 0,-1 0 0 0 0,4 1 0 0 0,48 13 0 0 0,-36-11 0 0 0,38 10 0 0 0,0-2 0 0 0,1-3 0 0 0,97 2 0 0 0,-31-15-13337 0 0,-106 2 10008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4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8053 0 0,'1'-4'1197'0'0,"1"0"1"0"0,0-1 0 0 0,0 1 0 0 0,0 0-1 0 0,0 0 1 0 0,1 1 0 0 0,0-1-1 0 0,-1 0 1 0 0,8-6 0 0 0,-4 5-542 0 0,0 0 1 0 0,1 0-1 0 0,-1 0 1 0 0,1 1-1 0 0,9-4 0 0 0,1 1-218 0 0,1 0-1 0 0,0 1 0 0 0,0 1 0 0 0,20-4 0 0 0,-4 5 132 0 0,0 2 0 0 0,-1 1 0 0 0,1 1 0 0 0,0 2-1 0 0,-1 2 1 0 0,53 11 0 0 0,-78-13-426 0 0,0 0 0 0 0,0 0 0 0 0,0 0 0 0 0,-1 1 0 0 0,0 1 0 0 0,1-1 0 0 0,11 9 0 0 0,-17-11-111 0 0,-1 0 0 0 0,1 1 0 0 0,-1-1 0 0 0,1 0 0 0 0,-1 1 0 0 0,0-1 0 0 0,0 1 1 0 0,1-1-1 0 0,-1 1 0 0 0,0 0 0 0 0,0-1 0 0 0,-1 1 0 0 0,1 0 0 0 0,0 0 0 0 0,-1-1 0 0 0,1 1 0 0 0,-1 0 1 0 0,1 0-1 0 0,-1 0 0 0 0,0 0 0 0 0,0 0 0 0 0,0 0 0 0 0,0 0 0 0 0,0 0 0 0 0,0 0 0 0 0,0 0 1 0 0,-1 0-1 0 0,1-1 0 0 0,-1 1 0 0 0,1 0 0 0 0,-1 0 0 0 0,0 0 0 0 0,0 0 0 0 0,0-1 0 0 0,0 1 0 0 0,0 0 1 0 0,-2 1-1 0 0,-11 14 7 0 0,-1-1 0 0 0,0-1 0 0 0,-2 0 0 0 0,1-1 1 0 0,-35 21-1 0 0,6-3-7 0 0,33-23-32 0 0,-2 2 0 0 0,0-1 0 0 0,-12 15 0 0 0,23-22 0 0 0,0 0 0 0 0,0 0 0 0 0,1 1 0 0 0,-1-1 0 0 0,1 1 0 0 0,0-1 0 0 0,0 1 0 0 0,0 0 0 0 0,0 0 0 0 0,1 0 0 0 0,0 0 0 0 0,0 0 0 0 0,-1 7 0 0 0,2-8 0 0 0,0 0 0 0 0,1 0 0 0 0,-1-1 0 0 0,1 1 0 0 0,0 0 0 0 0,0 0 0 0 0,0-1 0 0 0,0 1 0 0 0,0-1 0 0 0,1 1 0 0 0,-1-1 0 0 0,1 0 0 0 0,0 1 0 0 0,0-1 0 0 0,-1 0 0 0 0,1 0 0 0 0,1 0 0 0 0,-1-1 0 0 0,0 1 0 0 0,0 0 0 0 0,1-1 0 0 0,-1 1 0 0 0,1-1 0 0 0,2 1 0 0 0,7 4 0 0 0,0 0 0 0 0,0-2 0 0 0,22 6 0 0 0,-12-4-236 0 0,0-2 0 0 0,1-1 0 0 0,-1-1 0 0 0,1-1 0 0 0,0 0 0 0 0,-1-2 0 0 0,1-1 0 0 0,36-7 0 0 0,22-3-6820 0 0,-42 8 1844 0 0,-10-1 2062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62 788 0 0,'-2'-3'1036'0'0,"0"0"0"0"0,0 0 0 0 0,0 1 0 0 0,0-1 0 0 0,-1 0 0 0 0,1 1-1 0 0,-1 0 1 0 0,0-1 0 0 0,-3-1 0 0 0,4 3-682 0 0,0 1 0 0 0,0-1 0 0 0,1 1 0 0 0,-1 0 0 0 0,0-1 0 0 0,0 1 0 0 0,1 0 0 0 0,-1 0 0 0 0,0 0 0 0 0,0 1 0 0 0,1-1 0 0 0,-1 0 0 0 0,0 1 1 0 0,0-1-1 0 0,1 1 0 0 0,-1-1 0 0 0,0 1 0 0 0,1 0 0 0 0,-1 0 0 0 0,1-1 0 0 0,-2 3 0 0 0,1-3-24 0 0,0 2 1 0 0,1-1 0 0 0,-1 0-1 0 0,1 0 1 0 0,-1 0-1 0 0,1 1 1 0 0,-1-1 0 0 0,1 1-1 0 0,0-1 1 0 0,0 1 0 0 0,0-1-1 0 0,0 1 1 0 0,0 0-1 0 0,0 0 1 0 0,0-1 0 0 0,-1 4-1 0 0,2-4 736 0 0,1 0-952 0 0,-1 0 0 0 0,0 0 0 0 0,1-1 0 0 0,-1 1 0 0 0,0 0 0 0 0,1-1 0 0 0,-1 1 0 0 0,1 0 0 0 0,-1-1 0 0 0,1 1 0 0 0,0 0-1 0 0,-1-1 1 0 0,1 1 0 0 0,-1-1 0 0 0,2 1 0 0 0,-1-1-79 0 0,0-1 0 0 0,0 1 1 0 0,-1-1-1 0 0,1 1 0 0 0,0-1 0 0 0,0 0 0 0 0,0 1 0 0 0,-1-1 1 0 0,1 0-1 0 0,0 1 0 0 0,-1-1 0 0 0,1 0 0 0 0,-1 0 0 0 0,1 0 0 0 0,-1 0 1 0 0,1 1-1 0 0,-1-1 0 0 0,0 0 0 0 0,1 0 0 0 0,-1 0 0 0 0,0 0 1 0 0,0 0-1 0 0,1 0 0 0 0,-1 0 0 0 0,0 0 0 0 0,0 0 0 0 0,0 0 0 0 0,0 0 1 0 0,0 0-1 0 0,-1 0 0 0 0,1 0 0 0 0,0 0 0 0 0,-1-2 0 0 0,-14-36-1676 0 0,10 29-243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7:4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1 561 9433 0 0,'3'-1'5376'0'0,"45"-15"3868"0"0,28-20-5824 0 0,-29 13-2709 0 0,-4 2-204 0 0,-1-1-1 0 0,74-53 1 0 0,-92 56-368 0 0,-1 0 0 0 0,-1-2 0 0 0,-1-1 0 0 0,0 0 1 0 0,28-43-1 0 0,-41 54-103 0 0,11-16 149 0 0,-2-1 0 0 0,26-55 0 0 0,-24 34 228 0 0,-19 48-290 0 0,8 18 55 0 0,2 34 439 0 0,-4-17-390 0 0,63 465-147 0 0,-52-330-81 0 0,-16-153 1 0 0,0 3 0 0 0,2-3 0 0 0,2-4 0 0 0,-5-12 0 0 0,0 1 0 0 0,0-1 0 0 0,0 0 0 0 0,1 0 0 0 0,-1 0 0 0 0,0 0 0 0 0,0 1 0 0 0,0-1 0 0 0,0 0 0 0 0,0 0 0 0 0,0 0 0 0 0,0 0 0 0 0,0 0 0 0 0,1 0 0 0 0,-1 1 0 0 0,0-1 0 0 0,0 0 0 0 0,0 0 0 0 0,0 0 0 0 0,0 0 0 0 0,1 0 0 0 0,-1 0 0 0 0,0 0 0 0 0,0 0 0 0 0,0 0 0 0 0,0 0 0 0 0,1 0 0 0 0,-1 0 0 0 0,0 0 0 0 0,0 0 0 0 0,0 0 0 0 0,0 0 0 0 0,1 0 0 0 0,-1 0 0 0 0,0 0 0 0 0,0 0 0 0 0,0 0 0 0 0,0 0 0 0 0,1 0 0 0 0,-1 0 0 0 0,0 0 0 0 0,0 0 0 0 0,9-10-3 0 0,-5-1-1720 0 0,-4 7-1707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4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1 288 0 0,'-3'0'974'0'0,"-28"1"4017"0"0,30-1-4602 0 0,0 0 0 0 0,0 0 1 0 0,0 0-1 0 0,1 0 0 0 0,-1 0 0 0 0,0 0 1 0 0,0 0-1 0 0,0 1 0 0 0,1-1 0 0 0,-1 0 1 0 0,0 0-1 0 0,0 1 0 0 0,0-1 1 0 0,1 1-1 0 0,-1-1 0 0 0,0 1 0 0 0,1-1 1 0 0,-1 1-1 0 0,0-1 0 0 0,1 1 0 0 0,-1-1 1 0 0,1 1-1 0 0,-1 0 0 0 0,1-1 1 0 0,-1 1-1 0 0,1 0 0 0 0,-1-1 0 0 0,1 2 1 0 0,0 0-220 0 0,0-1-1 0 0,1 0 1 0 0,-1 0 0 0 0,1 0 0 0 0,-1 0 0 0 0,1 0 0 0 0,-1 0 0 0 0,1 0 0 0 0,0 0 0 0 0,-1 0 0 0 0,1-1 0 0 0,0 1 0 0 0,0 0 0 0 0,0 0 0 0 0,0-1 0 0 0,0 1-1 0 0,-1 0 1 0 0,1-1 0 0 0,0 1 0 0 0,1-1 0 0 0,-1 1 0 0 0,1 0 0 0 0,31 10 1881 0 0,-25-9-1618 0 0,72 20 1694 0 0,1-3 1 0 0,160 15-1 0 0,-201-32-1728 0 0,0 0 0 0 0,1-3 0 0 0,45-6 0 0 0,-77 5-1613 0 0,22-1-416 0 0,-22 4-2444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2568 0 0,'4'5'548'0'0,"1"0"-1"0"0,-1 1 1 0 0,0-1-1 0 0,-1 1 0 0 0,1 0 1 0 0,-1 0-1 0 0,0 1 1 0 0,-1-1-1 0 0,1 0 1 0 0,-1 1-1 0 0,-1 0 1 0 0,1-1-1 0 0,-1 1 0 0 0,0 0 1 0 0,-1 0-1 0 0,1 0 1 0 0,-1 0-1 0 0,-1 0 1 0 0,1 0-1 0 0,-1-1 1 0 0,-2 9-1 0 0,-4 12 1518 0 0,-1 1 1 0 0,-1-1-1 0 0,-21 44 0 0 0,-4-13 2177 0 0,22-39 1025 0 0,14-27-5044 0 0,-1 5-191 0 0,0-1-22 0 0,0-1 0 0 0,1 1 0 0 0,-1 0 0 0 0,1 0 0 0 0,-1 0 0 0 0,1 0 0 0 0,1 1 0 0 0,-1-1 0 0 0,0 0 0 0 0,1 1 0 0 0,0 0 0 0 0,4-5 0 0 0,-3 4-10 0 0,1 1 0 0 0,1-1 0 0 0,-1 1 0 0 0,0 0 0 0 0,1 0 0 0 0,-1 0 0 0 0,8-2 0 0 0,-10 5 0 0 0,0-1 0 0 0,0 0 0 0 0,0 1 0 0 0,0 0 0 0 0,1 0 0 0 0,-1 0 0 0 0,0 0 0 0 0,0 0 0 0 0,0 1 0 0 0,0-1 0 0 0,0 1 0 0 0,0 0 0 0 0,0 0 0 0 0,0 0 0 0 0,0 0 0 0 0,5 3 0 0 0,14 11 0 0 0,-1 0 0 0 0,0 2 0 0 0,36 36 0 0 0,-35-30 0 0 0,1-2 0 0 0,37 26 0 0 0,-48-38 0 0 0,2-1 0 0 0,-1-1 0 0 0,1 0 0 0 0,0 0 0 0 0,19 5 0 0 0,-30-11 0 0 0,1 0 0 0 0,0 0 0 0 0,0 0 0 0 0,1-1 0 0 0,-1 1 0 0 0,0-1 0 0 0,0 0 0 0 0,0 0 0 0 0,0-1 0 0 0,0 1 0 0 0,0-1 0 0 0,0 0 0 0 0,0 0 0 0 0,0 0 0 0 0,0 0 0 0 0,0-1 0 0 0,-1 0 0 0 0,1 0 0 0 0,-1 0 0 0 0,1 0 0 0 0,-1 0 0 0 0,0-1 0 0 0,1 1 0 0 0,-1-1 0 0 0,3-3 0 0 0,1-4 0 0 0,0 1 0 0 0,0-1 0 0 0,-1 0 0 0 0,0 0 0 0 0,-1-1 0 0 0,7-19 0 0 0,-4 5 0 0 0,9-52 0 0 0,-16 64-82 0 0,0 0 0 0 0,-1 0 0 0 0,-1-1-1 0 0,-2-19 1 0 0,-1-9-296 0 0,-3 23-511 0 0,2 10-2249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4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1 132 0 0,'-6'2'746'0'0,"2"-1"-186"0"0,1 0-1 0 0,0 0 0 0 0,0 1 0 0 0,0-1 1 0 0,0 1-1 0 0,1-1 0 0 0,-1 1 1 0 0,0 0-1 0 0,1 0 0 0 0,-1 0 0 0 0,1 0 1 0 0,0 1-1 0 0,-1-1 0 0 0,-1 4 1 0 0,4-6-369 0 0,0 1 0 0 0,0-1 0 0 0,-1 0 0 0 0,1 1 0 0 0,0-1 1 0 0,0 1-1 0 0,0-1 0 0 0,0 1 0 0 0,0-1 0 0 0,0 1 1 0 0,0-1-1 0 0,0 1 0 0 0,0-1 0 0 0,0 1 0 0 0,0-1 0 0 0,0 1 1 0 0,0-1-1 0 0,0 1 0 0 0,1-1 0 0 0,-1 1 0 0 0,0-1 1 0 0,0 1-1 0 0,1-1 0 0 0,-1 0 0 0 0,0 1 0 0 0,0-1 0 0 0,1 1 1 0 0,-1-1-1 0 0,1 1 0 0 0,17 7 2946 0 0,29-1-786 0 0,-38-6-1693 0 0,322 21 6413 0 0,-295-21-6410 0 0,1 0-682 0 0,39 1 712 0 0,-52 1-4614 0 0,-1 2-4046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4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78 208 0 0,'-5'-8'625'0'0,"-1"1"0"0"0,1 0 0 0 0,-1 0 0 0 0,-1 0-1 0 0,1 1 1 0 0,-1 0 0 0 0,-12-8 0 0 0,15 11-316 0 0,0 1 0 0 0,-1 0 0 0 0,1 1 0 0 0,0-1 0 0 0,0 1 0 0 0,-1 0 0 0 0,1 0 0 0 0,-1 0 0 0 0,1 0 0 0 0,-1 1 0 0 0,1 0 0 0 0,-1 0 0 0 0,1 0 0 0 0,-1 0 0 0 0,1 1 0 0 0,-1 0 0 0 0,-4 1 0 0 0,-6 3 215 0 0,0 1 0 0 0,0 0 0 0 0,1 1-1 0 0,-1 1 1 0 0,2 0 0 0 0,-1 1 0 0 0,1 1 0 0 0,0 0 0 0 0,1 0 0 0 0,-19 22 0 0 0,6-3 465 0 0,2 1 1 0 0,1 0-1 0 0,-27 49 1 0 0,32-48-66 0 0,1 1 1 0 0,-19 58-1 0 0,30-75-594 0 0,1 0-1 0 0,0 1 1 0 0,1 0 0 0 0,1 0-1 0 0,1 0 1 0 0,0 0 0 0 0,1 0 0 0 0,3 22-1 0 0,-1-26-223 0 0,1-1-1 0 0,0 1 0 0 0,1 0 1 0 0,0-1-1 0 0,1 0 0 0 0,0 0 0 0 0,1-1 1 0 0,0 1-1 0 0,0-1 0 0 0,1 0 1 0 0,1-1-1 0 0,0 0 0 0 0,0 0 0 0 0,1 0 1 0 0,0-1-1 0 0,0-1 0 0 0,1 1 1 0 0,0-1-1 0 0,0-1 0 0 0,12 6 0 0 0,-5-4-521 0 0,0-1 0 0 0,0 0 0 0 0,0-2 0 0 0,1 0 0 0 0,25 4 0 0 0,-24-6-1059 0 0,0-1 0 0 0,1-1 0 0 0,-1-1 1 0 0,0-1-1 0 0,20-3 0 0 0,9-6-1456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4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7325 0 0,'0'-5'996'0'0,"1"0"-1"0"0,-1 1 1 0 0,1-1 0 0 0,-1 1 0 0 0,1-1 0 0 0,1 1 0 0 0,1-6-1 0 0,-1 6-542 0 0,-1 1-1 0 0,1 0 1 0 0,0 0-1 0 0,0 0 1 0 0,0 0-1 0 0,1 0 1 0 0,-1 0-1 0 0,4-2 1 0 0,1-1-41 0 0,0 1 0 0 0,1 1 0 0 0,0-1 1 0 0,0 1-1 0 0,0 1 0 0 0,0-1 0 0 0,14-2 0 0 0,36-9 781 0 0,1 3 0 0 0,93-7-1 0 0,-91 13-497 0 0,0-2-1 0 0,95-26 1 0 0,-151 33-676 0 0,0-1 1 0 0,0 0-1 0 0,0 0 0 0 0,0-1 1 0 0,0 0-1 0 0,0 1 1 0 0,-1-2-1 0 0,1 1 1 0 0,5-6-1 0 0,-9 8-21 0 0,-1 1 6 0 0,0 0 0 0 0,0 0 0 0 0,0 0 0 0 0,0 0 0 0 0,0 0 0 0 0,0 0 0 0 0,0 0-1 0 0,0 0 1 0 0,0 0 0 0 0,0 0 0 0 0,0 0 0 0 0,0 0 0 0 0,0 1 0 0 0,0-1 0 0 0,0 0 0 0 0,0 0-1 0 0,0 0 1 0 0,-1 0 0 0 0,1 0 0 0 0,0 0 0 0 0,0 0 0 0 0,0 0 0 0 0,0 0 0 0 0,0 0 0 0 0,0 0 0 0 0,0 0-1 0 0,0 0 1 0 0,0 0 0 0 0,0 0 0 0 0,0 0 0 0 0,0 0 0 0 0,0 0 0 0 0,0 0 0 0 0,0 0 0 0 0,0 0-1 0 0,-1 0 1 0 0,1 0 0 0 0,0 0 0 0 0,0 0 0 0 0,0 0 0 0 0,0 0 0 0 0,-5 12 77 0 0,-3 20 103 0 0,6-5-32 0 0,0 1-1 0 0,2-1 1 0 0,1 1-1 0 0,1-1 1 0 0,2 1-1 0 0,7 26 1 0 0,5 11 316 0 0,33 82 0 0 0,-36-118-229 0 0,20 34 1 0 0,-21-42-41 0 0,-1 1 0 0 0,-1 0 1 0 0,11 34-1 0 0,-21-56-207 0 0,0 0-1 0 0,1 1 1 0 0,-1-1 0 0 0,0 1 0 0 0,0-1-1 0 0,0 0 1 0 0,0 1 0 0 0,0-1-1 0 0,0 1 1 0 0,0-1 0 0 0,-1 1 0 0 0,1-1-1 0 0,0 0 1 0 0,0 1 0 0 0,0-1 0 0 0,0 1-1 0 0,0-1 1 0 0,-1 0 0 0 0,1 1-1 0 0,0-1 1 0 0,0 0 0 0 0,-1 1 0 0 0,1-1-1 0 0,0 0 1 0 0,0 1 0 0 0,-1-1 0 0 0,1 0-1 0 0,0 0 1 0 0,-1 1 0 0 0,1-1-1 0 0,-1 0 1 0 0,1 0 0 0 0,0 0 0 0 0,-1 1-1 0 0,1-1 1 0 0,-1 0 0 0 0,1 0-1 0 0,0 0 1 0 0,-1 0 0 0 0,1 0 0 0 0,-1 0-1 0 0,1 0 1 0 0,0 0 0 0 0,-1 0 0 0 0,1 0-1 0 0,-1 0 1 0 0,1 0 0 0 0,-1 0-1 0 0,1 0 1 0 0,0 0 0 0 0,-1-1 0 0 0,-30-6-262 0 0,24 5 209 0 0,-33-8-105 0 0,-170-36-443 0 0,168 40 618 0 0,0 1 0 0 0,0 2 0 0 0,-47 3 0 0 0,84 0 61 0 0,-24 3 81 0 0,28-2-86 0 0,0-1-1 0 0,0 0 1 0 0,0 0-1 0 0,0 1 1 0 0,0-1-1 0 0,0 1 1 0 0,0-1-1 0 0,0 1 1 0 0,1-1-1 0 0,-1 1 1 0 0,0 0-1 0 0,0-1 1 0 0,0 1-1 0 0,0 0 1 0 0,1 0-1 0 0,-1-1 1 0 0,0 1-1 0 0,1 0 1 0 0,-1 0-1 0 0,1 0 1 0 0,-1 0-1 0 0,0 1 1 0 0,1 0 198 0 0,3 0-187 0 0,5 4-75 0 0,0-1 0 0 0,0 0 0 0 0,0-1 0 0 0,1 0 0 0 0,-1 0 0 0 0,1-1-1 0 0,14 4 1 0 0,75 12-2 0 0,-71-14 1 0 0,32 4-2768 0 0,1-2-1 0 0,-1-3 1 0 0,1-3 0 0 0,84-8 0 0 0,-116 4-477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4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8145 0 0,'0'0'18871'0'0,"0"5"-18112"0"0,0 8-92 0 0,1 0-1 0 0,0 0 1 0 0,1 0 0 0 0,5 16-1 0 0,4 33 969 0 0,-9-25-1610 0 0,-1-19-38 0 0,1 0 0 0 0,3 18 0 0 0,-5-35-128 0 0,1 1 0 0 0,-1-1 0 0 0,0 0 0 0 0,1 0 0 0 0,-1 0 0 0 0,1 0 1 0 0,-1 0-1 0 0,1 0 0 0 0,0 0 0 0 0,0 0 0 0 0,-1 0 0 0 0,1 0 0 0 0,1 1 0 0 0,-1-2-592 0 0,1 1-1 0 0,-1 0 1 0 0,1 0-1 0 0,-1 0 1 0 0,1-1-1 0 0,-1 1 1 0 0,1-1-1 0 0,0 1 1 0 0,-1-1-1 0 0,1 0 1 0 0,-1 0-1 0 0,1 1 1 0 0,3-1-1 0 0,9 0-2779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4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 1116 0 0,'-8'-15'20151'0'0,"19"13"-21326"0"0,-11 2 879 0 0,17-2 1688 0 0,0 1-1 0 0,0 0 0 0 0,30 3 0 0 0,-4 0-174 0 0,29 0-174 0 0,152 0 2099 0 0,-158-5-4212 0 0,93-14 1 0 0,-133 9-2140 0 0,-1-3-4213 0 0,-14 5 4338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4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 10393 0 0,'0'-2'1118'0'0,"-3"-17"7985"0"0,2 18-8921 0 0,1 1-1 0 0,0-1 0 0 0,0 1 0 0 0,0-1 0 0 0,1 0 1 0 0,-1 1-1 0 0,0-1 0 0 0,0 1 0 0 0,0-1 0 0 0,0 1 0 0 0,0-1 1 0 0,1 1-1 0 0,-1-1 0 0 0,0 1 0 0 0,0-1 0 0 0,1 1 1 0 0,-1-1-1 0 0,0 1 0 0 0,1-1 0 0 0,-1 1 0 0 0,1-1 0 0 0,-1 1 1 0 0,1 0-1 0 0,-1-1 0 0 0,0 1 0 0 0,1 0 0 0 0,-1-1 1 0 0,1 1-1 0 0,0 0 0 0 0,-1 0 0 0 0,1-1 0 0 0,-1 1 0 0 0,1 0 1 0 0,0 0-1 0 0,43-3 1019 0 0,1 2 0 0 0,52 6 0 0 0,15 0-626 0 0,-68-5-395 0 0,120-3 288 0 0,-130 1-664 0 0,0-2 0 0 0,58-14 0 0 0,-55 7-230 0 0,-36 10 374 0 0,-1 1 55 0 0,1 1 0 0 0,-1-1 0 0 0,1 0 0 0 0,-1 0 0 0 0,1 0 0 0 0,-1 0 0 0 0,1 1 0 0 0,-1-1 0 0 0,0 0 1 0 0,1 1-1 0 0,-1-1 0 0 0,1 0 0 0 0,-1 1 0 0 0,0-1 0 0 0,1 0 0 0 0,-1 1 0 0 0,0-1 0 0 0,1 1 0 0 0,-2 33 341 0 0,0-13-60 0 0,2-1 1 0 0,-1 1 0 0 0,5 20 0 0 0,3-6-236 0 0,1-1-1 0 0,2 0 0 0 0,1-1 0 0 0,1 0 0 0 0,2-1 1 0 0,2-1-1 0 0,33 49 0 0 0,-11-27-5 0 0,2-2 0 0 0,3-2-1 0 0,62 55 1 0 0,-53-52-42 0 0,-52-51 0 0 0,-5 0 0 0 0,-6-2 0 0 0,-23-4 0 0 0,8 0 0 0 0,-82-16 0 0 0,0 5 0 0 0,-169-3 0 0 0,274 19 0 0 0,-7-1 0 0 0,1 1 0 0 0,-1 0 0 0 0,1 1 0 0 0,-1 0 0 0 0,1 0 0 0 0,0 1 0 0 0,-1 0 0 0 0,-14 6 0 0 0,19-4 0 0 0,4-4 0 0 0,0 1 0 0 0,0-1 0 0 0,0 1 0 0 0,-1-1 0 0 0,1 1 0 0 0,0-1 0 0 0,0 1 0 0 0,0-1 0 0 0,0 1 0 0 0,0-1 0 0 0,0 1 0 0 0,0-1 0 0 0,0 1 0 0 0,0-1 0 0 0,0 1 0 0 0,0-1 0 0 0,0 1 0 0 0,0-1 0 0 0,1 1 0 0 0,-1-1 0 0 0,0 0 0 0 0,0 1 0 0 0,0-1 0 0 0,1 1 0 0 0,-1-1 0 0 0,0 1 0 0 0,0-1 0 0 0,1 0 0 0 0,-1 1 0 0 0,0-1 0 0 0,1 0 0 0 0,-1 1 0 0 0,1-1 0 0 0,-1 0 0 0 0,0 1 0 0 0,1-1 0 0 0,0 0 0 0 0,-1 0 0 0 0,11 8 0 0 0,0-2 0 0 0,0 1 0 0 0,0-1 0 0 0,1-1 0 0 0,0 0 0 0 0,24 6 0 0 0,-10-3 0 0 0,62 22 0 0 0,1-5 0 0 0,111 18 0 0 0,-177-40-2490 0 0,1-1 0 0 0,-1-1 1 0 0,1-1-1 0 0,31-4 0 0 0,-41 2-994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5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2 113 7853 0 0,'-2'-19'8890'0'0,"4"1"-4469"0"0,-1 15-4224 0 0,0 1 0 0 0,0 0 1 0 0,0-1-1 0 0,0 1 0 0 0,0 0 0 0 0,0-1 0 0 0,0 1 1 0 0,1 0-1 0 0,-1 0 0 0 0,1 0 0 0 0,0 0 0 0 0,0 0 0 0 0,-1 0 1 0 0,1 1-1 0 0,0-1 0 0 0,1 1 0 0 0,-1-1 0 0 0,0 1 1 0 0,0 0-1 0 0,3-1 0 0 0,12-5 270 0 0,-1 1 1 0 0,1 1-1 0 0,0 0 0 0 0,1 1 1 0 0,-1 1-1 0 0,1 1 0 0 0,19 0 1 0 0,0 2 362 0 0,1 1 1 0 0,49 9-1 0 0,-75-8-573 0 0,0 1-1 0 0,19 6 1 0 0,-26-7-211 0 0,-1 0 0 0 0,1 0 1 0 0,-1 0-1 0 0,0 0 0 0 0,1 1 0 0 0,-1-1 0 0 0,-1 1 1 0 0,1 0-1 0 0,5 6 0 0 0,-8-8-46 0 0,-1 0 0 0 0,1 0 0 0 0,0 1 0 0 0,0-1 0 0 0,-1 1 0 0 0,1-1 0 0 0,-1 1 0 0 0,1-1 0 0 0,-1 1 0 0 0,1-1 0 0 0,-1 1 0 0 0,0-1 0 0 0,0 1 0 0 0,0-1 0 0 0,0 1 0 0 0,0-1 0 0 0,0 1 0 0 0,0-1 0 0 0,-1 1 0 0 0,1-1 0 0 0,0 1 0 0 0,-1-1 0 0 0,0 1 0 0 0,1-1 0 0 0,-1 1 0 0 0,0-1 0 0 0,1 0 0 0 0,-1 1 0 0 0,0-1 0 0 0,0 0 0 0 0,0 0 0 0 0,-2 2 0 0 0,-4 5 0 0 0,0-1 0 0 0,-1 0 0 0 0,-14 11 0 0 0,13-11 0 0 0,-48 34 0 0 0,38-29 0 0 0,0 1 0 0 0,1 1 0 0 0,1 1 0 0 0,0 1 0 0 0,-15 18 0 0 0,30-32 0 0 0,1-1 0 0 0,0 0 0 0 0,0 1 0 0 0,0 0 0 0 0,0-1 0 0 0,0 1 0 0 0,1 0 0 0 0,-1-1 0 0 0,0 1 0 0 0,1 0 0 0 0,-1-1 0 0 0,1 1 0 0 0,0 0 0 0 0,-1 0 0 0 0,1 0 0 0 0,0 0 0 0 0,0-1 0 0 0,0 1 0 0 0,1 0 0 0 0,-1 0 0 0 0,1 2 0 0 0,0-2 0 0 0,0 1 0 0 0,0-1 0 0 0,1 0 0 0 0,-1 0 0 0 0,1 1 0 0 0,-1-1 0 0 0,1-1 0 0 0,0 1 0 0 0,0 0 0 0 0,0 0 0 0 0,0 0 0 0 0,0-1 0 0 0,3 2 0 0 0,8 4 0 0 0,0-1 0 0 0,0 0 0 0 0,0-1 0 0 0,19 4 0 0 0,-26-7 0 0 0,22 5-15 0 0,0 0 0 0 0,1-2-1 0 0,-1-1 1 0 0,1-1 0 0 0,-1-2 0 0 0,1-1 0 0 0,52-6 0 0 0,-68 3-364 0 0,12-5-11908 0 0,-19 3 8861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5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1072 0 0,'1'-1'392'0'0,"-1"-1"0"0"0,1 1 0 0 0,0 0-1 0 0,-1-1 1 0 0,1 1 0 0 0,0 0 0 0 0,0 0 0 0 0,0 0 0 0 0,0 0 0 0 0,0-1-1 0 0,0 1 1 0 0,1 1 0 0 0,-1-1 0 0 0,0 0 0 0 0,0 0 0 0 0,1 0-1 0 0,-1 1 1 0 0,1-1 0 0 0,-1 1 0 0 0,0-1 0 0 0,1 1 0 0 0,2-1-1 0 0,0 1 132 0 0,0-1-1 0 0,0 1 0 0 0,0 0 0 0 0,0 1 0 0 0,0-1 0 0 0,1 1 0 0 0,-1 0 0 0 0,4 1 1 0 0,9 4 747 0 0,-2 1 1 0 0,30 16 0 0 0,-44-23-1201 0 0,40 25 1091 0 0,-1 1 1 0 0,-2 2-1 0 0,0 2 0 0 0,-2 1 1 0 0,-2 2-1 0 0,-1 1 1 0 0,-1 2-1 0 0,34 51 1 0 0,-57-74-939 0 0,0 1-1 0 0,-1 0 1 0 0,-1 0 0 0 0,0 0 0 0 0,-1 1 0 0 0,-1 0 0 0 0,0 1 0 0 0,2 16 0 0 0,-6-25-137 0 0,0 1 1 0 0,-1 0-1 0 0,0 0 1 0 0,0-1-1 0 0,-1 1 0 0 0,0 0 1 0 0,0 0-1 0 0,0-1 1 0 0,-1 1-1 0 0,-1-1 1 0 0,1 0-1 0 0,-1 1 0 0 0,-1-1 1 0 0,1-1-1 0 0,-1 1 1 0 0,0 0-1 0 0,-1-1 1 0 0,-9 12-1 0 0,2-5-86 0 0,-1-1 0 0 0,-29 21 0 0 0,35-28 0 0 0,0 0 0 0 0,0 0 0 0 0,0-1 0 0 0,-1-1 0 0 0,0 1 0 0 0,0-1 0 0 0,0 0 0 0 0,-15 2 0 0 0,10-6-1031 0 0,18-6-1453 0 0,11-2-3183 0 0,-1 2 1732 0 0,-1 1 566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5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29 792 0 0,'0'0'16633'0'0,"0"3"-14785"0"0,0-2-1710 0 0,0 0 1 0 0,0 1-1 0 0,0-1 0 0 0,0 0 0 0 0,0 0 1 0 0,0 0-1 0 0,1 0 0 0 0,-1 0 0 0 0,0 0 0 0 0,1 0 1 0 0,-1 0-1 0 0,0 0 0 0 0,1 0 0 0 0,-1 0 1 0 0,1 0-1 0 0,0 0 0 0 0,-1 0 0 0 0,1-1 1 0 0,0 1-1 0 0,-1 0 0 0 0,1 0 0 0 0,0-1 1 0 0,0 1-1 0 0,1 0 0 0 0,2 2 476 0 0,1-1 0 0 0,-1 0 0 0 0,1 0 1 0 0,0 0-1 0 0,5 1 0 0 0,-5-1-280 0 0,0-1-1 0 0,0 1 1 0 0,0-1 0 0 0,0 0 0 0 0,1 0 0 0 0,-1-1 0 0 0,0 0 0 0 0,1 0-1 0 0,-1 0 1 0 0,0 0 0 0 0,1-1 0 0 0,-1 0 0 0 0,0 0 0 0 0,0-1-1 0 0,0 1 1 0 0,0-1 0 0 0,7-3 0 0 0,-11 4-351 0 0,-1 1 0 0 0,1-1 0 0 0,-1 0 0 0 0,0 1 0 0 0,1-1 1 0 0,-1 0-1 0 0,0 1 0 0 0,1-1 0 0 0,-1 0 0 0 0,0 0 0 0 0,1 1 0 0 0,-1-1 0 0 0,0 0 0 0 0,0 0 0 0 0,0 1 0 0 0,0-1 1 0 0,0 0-1 0 0,0 0 0 0 0,0 0 0 0 0,0 1 0 0 0,0-1 0 0 0,0 0 0 0 0,-1 0 0 0 0,1 1 0 0 0,0-1 0 0 0,0 0 0 0 0,-1 0 1 0 0,1 1-1 0 0,-1-1 0 0 0,1 0 0 0 0,0 1 0 0 0,-2-2 0 0 0,-13-18-1116 0 0,15 20 1114 0 0,-20-19-3128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5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0 605 184 0 0,'1'-1'333'0'0,"-1"1"0"0"0,1-1 0 0 0,-1 0 0 0 0,0 0 0 0 0,1 0 0 0 0,-1 1 0 0 0,1-1 0 0 0,0 0 0 0 0,-1 0 0 0 0,1 1 0 0 0,0-1 1 0 0,-1 0-1 0 0,1 1 0 0 0,0-1 0 0 0,0 1 0 0 0,-1-1 0 0 0,1 1 0 0 0,0 0 0 0 0,0-1 0 0 0,0 1 0 0 0,0 0 0 0 0,0-1 0 0 0,0 1 0 0 0,-1 0 0 0 0,3 0 0 0 0,36-7 4317 0 0,-19 4-2295 0 0,13-4-361 0 0,-1-1 0 0 0,1-2-1 0 0,33-15 1 0 0,-56 21-1752 0 0,-1-1 1 0 0,-1 1-1 0 0,1-2 0 0 0,-1 1 1 0 0,0-1-1 0 0,0-1 0 0 0,0 0 1 0 0,-1 0-1 0 0,0 0 0 0 0,-1-1 0 0 0,1 1 1 0 0,-2-2-1 0 0,1 1 0 0 0,-1-1 1 0 0,5-11-1 0 0,-1-5-64 0 0,-1 0 0 0 0,-1 0 0 0 0,-2-1 0 0 0,0 0 0 0 0,-2-1 0 0 0,-1 1 0 0 0,-1 0 0 0 0,-1-1 0 0 0,-1 1 0 0 0,-2-1 0 0 0,0 1-1 0 0,-2 0 1 0 0,-8-27 0 0 0,3 33 204 0 0,9 19 134 0 0,-1 4-450 0 0,1 0 0 0 0,-1-1 1 0 0,0 1-1 0 0,1 0 0 0 0,0 0 1 0 0,-1 0-1 0 0,1 0 0 0 0,1 0 0 0 0,-1 0 1 0 0,0 0-1 0 0,0 5 0 0 0,-2 42 535 0 0,2-37-507 0 0,-4 353 89 0 0,6-264-178 0 0,-3-73-5 0 0,1-7 0 0 0,1-6 0 0 0,3 18 0 0 0,1-19 0 0 0,-4-15-2 0 0,0 1 0 0 0,0-1 0 0 0,0 1 0 0 0,0-1 0 0 0,1 1 0 0 0,-1 0 0 0 0,0-1 0 0 0,0 1 0 0 0,0-1 0 0 0,1 1 0 0 0,-1-1 0 0 0,0 1 0 0 0,1-1 0 0 0,-1 1 0 0 0,0-1 0 0 0,1 0 0 0 0,-1 1 0 0 0,1-1 0 0 0,-1 1 0 0 0,0-1 0 0 0,1 0 0 0 0,-1 1 0 0 0,1-1 0 0 0,-1 0 0 0 0,1 0 0 0 0,-1 1 0 0 0,1-1 0 0 0,0 0 0 0 0,-1 0 0 0 0,1 0 0 0 0,-1 0 0 0 0,1 0 0 0 0,-1 0 0 0 0,1 0 0 0 0,-1 0 0 0 0,1 0 0 0 0,0 0 0 0 0,-1 0 0 0 0,2 0 0 0 0,-2 0-12 0 0,4 0-634 0 0,0 0 1 0 0,0 0-1 0 0,0 0 1 0 0,1-1-1 0 0,-1 0 0 0 0,0 0 1 0 0,0 0-1 0 0,0 0 1 0 0,0 0-1 0 0,5-3 0 0 0,14-5-5098 0 0,4 4 2353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83 728 0 0,'-2'-2'433'0'0,"1"1"0"0"0,-1 0 0 0 0,0 0-1 0 0,0 0 1 0 0,0 0 0 0 0,0 1 0 0 0,0-1 0 0 0,-11-2 11352 0 0,41 12-9326 0 0,0-1 1 0 0,50 9-1 0 0,-51-14-1792 0 0,0 0 1 0 0,-1-2-1 0 0,1-1 0 0 0,0-1 1 0 0,0-1-1 0 0,27-7 0 0 0,-41 6-494 0 0,-1 0 0 0 0,1-1 0 0 0,-1-1 0 0 0,0 0 0 0 0,0-1 0 0 0,-1 0 0 0 0,1 0 0 0 0,-1-1 0 0 0,-1-1 0 0 0,0 0 0 0 0,0-1 0 0 0,0 1 0 0 0,10-14 0 0 0,-20 22 36 0 0,0 4-120 0 0,-2 27 140 0 0,-6 32-1 0 0,1-6-38 0 0,1-1 83 0 0,4 0 0 0 0,1 1 0 0 0,4-1 0 0 0,9 59 0 0 0,9-2-261 0 0,8 58-14 0 0,-28-170 2 0 0,-1 1 0 0 0,0-1 0 0 0,0 0 0 0 0,0 0 0 0 0,0 1 0 0 0,0-1 0 0 0,0 0 0 0 0,-1 0 0 0 0,1 0 0 0 0,0 1 0 0 0,-1-1 0 0 0,1 0 0 0 0,-1 0 0 0 0,1 0 0 0 0,-1 0 0 0 0,1 0 0 0 0,-1 0 0 0 0,0 0 0 0 0,0 0 0 0 0,1 0 0 0 0,-1 0 0 0 0,0 0 0 0 0,0 0 0 0 0,0 0 0 0 0,0 0 0 0 0,0-1 0 0 0,-1 2 0 0 0,-2-1 0 0 0,0 1 0 0 0,1-1 0 0 0,-1 0 0 0 0,0 0 0 0 0,0 0 0 0 0,-4 0 0 0 0,2 0 0 0 0,-74 12-601 0 0,-100 3 0 0 0,53-7 156 0 0,72-5 402 0 0,28-3 306 0 0,0 2-1 0 0,0 0 0 0 0,-39 11 1 0 0,66-14-260 0 0,0 0 1 0 0,0 0-1 0 0,0 0 1 0 0,0 0-1 0 0,0 0 1 0 0,0 0-1 0 0,0 0 1 0 0,0 0-1 0 0,0 0 1 0 0,0 0-1 0 0,0 1 1 0 0,0-1-1 0 0,0 0 1 0 0,-1 0-1 0 0,1 0 1 0 0,0 0-1 0 0,0 0 1 0 0,0 0-1 0 0,0 0 1 0 0,0 0-1 0 0,0 0 1 0 0,0 0-1 0 0,0 0 0 0 0,0 0 1 0 0,0 0-1 0 0,0 1 1 0 0,0-1-1 0 0,0 0 1 0 0,0 0-1 0 0,0 0 1 0 0,0 0-1 0 0,0 0 1 0 0,0 0-1 0 0,0 0 1 0 0,0 0-1 0 0,0 0 1 0 0,0 0-1 0 0,0 0 1 0 0,0 1-1 0 0,0-1 1 0 0,0 0-1 0 0,0 0 1 0 0,0 0-1 0 0,0 0 1 0 0,0 0-1 0 0,0 0 1 0 0,0 0-1 0 0,1 0 0 0 0,-1 0 1 0 0,0 0-1 0 0,0 0 1 0 0,0 0-1 0 0,0 0 1 0 0,0 0-1 0 0,0 0 1 0 0,0 0-1 0 0,0 1 1 0 0,0-1-1 0 0,0 0 1 0 0,0 0-1 0 0,0 0 1 0 0,1 0-1 0 0,8 5 204 0 0,16 4 7 0 0,59 0-214 0 0,135 0 0 0 0,-144-8 0 0 0,251-1 0 0 0,-295-2 0 0 0,23-2-11374 0 0,-39 0 7707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5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448 180 408 0 0,'-9'-21'1428'0'0,"1"2"360"0"0,0 1 1 0 0,-1 0 0 0 0,-20-31-1 0 0,25 45-1362 0 0,1-1 0 0 0,-1 1 1 0 0,0 0-1 0 0,0 0 0 0 0,0 1 0 0 0,0-1 0 0 0,-1 1 0 0 0,0 0 0 0 0,1 0 0 0 0,-1 0 0 0 0,0 0 0 0 0,0 1 0 0 0,-1 0 0 0 0,1 0 0 0 0,0 1 0 0 0,-1-1 0 0 0,1 1 0 0 0,-10-1 0 0 0,5 3 1 0 0,0-1 1 0 0,1 1 0 0 0,-1 1-1 0 0,0 0 1 0 0,1 0-1 0 0,0 1 1 0 0,-1 0-1 0 0,1 1 1 0 0,0-1-1 0 0,1 2 1 0 0,-1 0 0 0 0,1 0-1 0 0,0 0 1 0 0,-12 10-1 0 0,5-2 169 0 0,0 1-1 0 0,1 0 0 0 0,1 1 1 0 0,0 1-1 0 0,-21 33 0 0 0,29-40-391 0 0,0-1-1 0 0,1 1 1 0 0,0 0-1 0 0,0 0 1 0 0,1 1-1 0 0,0-1 1 0 0,1 1-1 0 0,0 0 1 0 0,1-1-1 0 0,0 1 0 0 0,0 0 1 0 0,1 0-1 0 0,1 0 1 0 0,-1-1-1 0 0,1 1 1 0 0,1 0-1 0 0,0 0 1 0 0,0-1-1 0 0,1 1 0 0 0,1-1 1 0 0,-1 0-1 0 0,1 0 1 0 0,1 0-1 0 0,-1-1 1 0 0,2 1-1 0 0,-1-1 1 0 0,12 13-1 0 0,-6-9-203 0 0,0 0 0 0 0,2 0 0 0 0,-1-1 0 0 0,1-1 0 0 0,1 0 0 0 0,0 0 0 0 0,19 9 0 0 0,-23-14 0 0 0,1 0 0 0 0,0-1 0 0 0,-1 0 0 0 0,1 0 0 0 0,1-1 0 0 0,-1 0 0 0 0,0-1 0 0 0,1-1 0 0 0,-1 0 0 0 0,1 0 0 0 0,15-2 0 0 0,-22 1 0 0 0,0-1 0 0 0,-1 0 0 0 0,1 0 0 0 0,0 0 0 0 0,-1-1 0 0 0,1 0 0 0 0,-1 0 0 0 0,1 0 0 0 0,-1 0 0 0 0,0-1 0 0 0,0 1 0 0 0,0-1 0 0 0,0 0 0 0 0,-1 0 0 0 0,1-1 0 0 0,-1 1 0 0 0,0-1 0 0 0,1 1 0 0 0,-2-1 0 0 0,1 0 0 0 0,0 0 0 0 0,-1-1 0 0 0,0 1 0 0 0,0 0 0 0 0,0-1 0 0 0,0 1 0 0 0,-1-1 0 0 0,0 0 0 0 0,0 0 0 0 0,0 1 0 0 0,0-7 0 0 0,0-6 0 0 0,-1 0 0 0 0,0-1 0 0 0,-1 1 0 0 0,-1 0 0 0 0,-1 0 0 0 0,0 0 0 0 0,-9-24 0 0 0,0 9-405 0 0,-1 1 0 0 0,-2 0 0 0 0,-1 1 0 0 0,-1 0 0 0 0,-2 2 0 0 0,-1 0 0 0 0,-38-41 0 0 0,53 65-341 0 0,-3-4-30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8:5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1 568 6781 0 0,'87'35'10533'0'0,"0"-5"-4368"0"0,20 2-1931 0 0,206 32-1 0 0,-298-61-3772 0 0,-8-1-389 0 0,-1-1 0 0 0,0 0 0 0 0,1 0 0 0 0,9 0 0 0 0,2-1-72 0 0,-18 0 0 0 0,1 0 0 0 0,-1 0 0 0 0,0 0 0 0 0,0 1 0 0 0,0-1 0 0 0,0 0 0 0 0,0 0 0 0 0,1 0 0 0 0,-1 0 0 0 0,0 0 0 0 0,0 0 0 0 0,0 0 0 0 0,0 0 0 0 0,0 0 0 0 0,1 0 0 0 0,-1 0 0 0 0,0 0 0 0 0,0 0 0 0 0,0 0 0 0 0,0 0 0 0 0,1 0 0 0 0,-1-1 0 0 0,0 1 0 0 0,0 0 0 0 0,0 0 0 0 0,0 0 0 0 0,0 0 0 0 0,1 0 0 0 0,-1 0 0 0 0,0 0 0 0 0,0 0 0 0 0,0 0 0 0 0,0-1 0 0 0,0 1 0 0 0,0 0 0 0 0,0 0 0 0 0,0 0 0 0 0,0 0 0 0 0,1 0 0 0 0,-1-1 0 0 0,0 1 0 0 0,0 0 0 0 0,0 0 0 0 0,0 0 0 0 0,0 0 0 0 0,0 0 0 0 0,0-1 0 0 0,0 1 0 0 0,0 0 0 0 0,0 0 0 0 0,0 0 0 0 0,0 0 0 0 0,0-1 0 0 0,0 1 0 0 0,0 0 0 0 0,0 0 0 0 0,0 0 0 0 0,0 0 0 0 0,-1 0 0 0 0,1-1 0 0 0,0 1 0 0 0,-4-10 0 0 0,-1 0 0 0 0,0 1 0 0 0,-1-1 0 0 0,-9-10 0 0 0,5 5 0 0 0,-16-28 0 0 0,23 35 0 0 0,0-1 0 0 0,1 0 0 0 0,0 0 0 0 0,0 0 0 0 0,1 0 0 0 0,0-1 0 0 0,0 1 0 0 0,1 0 0 0 0,0-1 0 0 0,1 1 0 0 0,0 0 0 0 0,1 0 0 0 0,0 0 0 0 0,0 0 0 0 0,1 0 0 0 0,0 0 0 0 0,0 0 0 0 0,7-11 0 0 0,4-5 0 0 0,0 0 0 0 0,2 1 0 0 0,1 1 0 0 0,28-31 0 0 0,-17 24 0 0 0,0 1 0 0 0,2 2 0 0 0,1 1 0 0 0,60-39 0 0 0,-65 50 0 0 0,1 1 0 0 0,0 2 0 0 0,1 0 0 0 0,0 2 0 0 0,1 1 0 0 0,0 1 0 0 0,32-4 0 0 0,-19 6 0 0 0,1 2 0 0 0,0 2 0 0 0,0 2 0 0 0,1 1 0 0 0,-1 3 0 0 0,-1 1 0 0 0,1 3 0 0 0,-1 1 0 0 0,0 2 0 0 0,58 23 0 0 0,-90-30 0 0 0,-1 1 0 0 0,1 0 0 0 0,-1 0 0 0 0,0 1 0 0 0,-1 0 0 0 0,1 1 0 0 0,13 12 0 0 0,-19-15 0 0 0,0 0 0 0 0,-1-1 0 0 0,1 1 0 0 0,-1 0 0 0 0,1 0 0 0 0,-1 1 0 0 0,-1-1 0 0 0,1 0 0 0 0,0 1 0 0 0,-1-1 0 0 0,0 1 0 0 0,0-1 0 0 0,0 1 0 0 0,-1 0 0 0 0,0-1 0 0 0,0 1 0 0 0,0 0 0 0 0,0-1 0 0 0,-1 1 0 0 0,-1 7 0 0 0,-2 4 0 0 0,-1-1 0 0 0,0 1 0 0 0,-2-1 0 0 0,1 0 0 0 0,-13 18 0 0 0,-51 71 0 0 0,16-27 0 0 0,36-50 0 0 0,6-9 0 0 0,0 0 0 0 0,1 0 0 0 0,1 1 0 0 0,1 0 0 0 0,1 1 0 0 0,-8 25 0 0 0,15-42 0 0 0,1 0 0 0 0,-1 0 0 0 0,1 0 0 0 0,0 0 0 0 0,0 0 0 0 0,0 0 0 0 0,0 0 0 0 0,1 0 0 0 0,-1 0 0 0 0,1 0 0 0 0,0 0 0 0 0,0 0 0 0 0,0 0 0 0 0,0-1 0 0 0,0 1 0 0 0,0 0 0 0 0,3 3 0 0 0,-1-2 0 0 0,1 0 0 0 0,-1 0 0 0 0,1 0 0 0 0,0 0 0 0 0,0-1 0 0 0,0 1 0 0 0,1-1 0 0 0,-1 0 0 0 0,6 2 0 0 0,3 1 0 0 0,1 0 0 0 0,-1-1 0 0 0,1-1 0 0 0,0 0 0 0 0,0-1 0 0 0,22 2 0 0 0,22-2 0 0 0,0-3 0 0 0,0-3 0 0 0,70-12 0 0 0,-101 13 0 0 0,11-5-52 0 0,-35 6-487 0 0,1 0 854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1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0 161 384 0 0,'3'-15'593'0'0,"4"0"4354"0"0,-7 15-4721 0 0,0 0 0 0 0,1-1 0 0 0,-1 1 1 0 0,1 0-1 0 0,-1-1 0 0 0,1 1 0 0 0,-1 0 0 0 0,1 0 1 0 0,-1-1-1 0 0,1 1 0 0 0,0 0 0 0 0,-1 0 0 0 0,1 0 1 0 0,-1 0-1 0 0,1 0 0 0 0,-1 0 0 0 0,1 0 0 0 0,-1 0 1 0 0,1 0-1 0 0,0 0 0 0 0,0 0 0 0 0,11 5 344 0 0,-5 0-122 0 0,-1 0-1 0 0,0 1 1 0 0,0-1 0 0 0,0 2-1 0 0,-1-1 1 0 0,0 0-1 0 0,0 1 1 0 0,-1 0-1 0 0,7 13 1 0 0,-2-4 40 0 0,150 305 5142 0 0,-114-220-3987 0 0,82 139 0 0 0,-111-217-1283 0 0,1 0 0 0 0,23 24 0 0 0,-38-45-270 0 0,-1 0-1 0 0,2 0 1 0 0,-1 0-1 0 0,0 0 1 0 0,0 0-1 0 0,0-1 0 0 0,1 1 1 0 0,-1-1-1 0 0,1 0 1 0 0,-1 1-1 0 0,1-1 1 0 0,0 0-1 0 0,5 1 1 0 0,-7-2-57 0 0,0-1 0 0 0,0 1 0 0 0,0 0 0 0 0,0 0 0 0 0,0-1 0 0 0,0 1 0 0 0,0-1 0 0 0,0 1 0 0 0,-1-1 1 0 0,1 1-1 0 0,0-1 0 0 0,0 0 0 0 0,0 1 0 0 0,-1-1 0 0 0,1 0 0 0 0,0 0 0 0 0,0 0 0 0 0,0 0 38 0 0,3-5 23 0 0,1 1 0 0 0,-1-1 0 0 0,-1 0 1 0 0,1 0-1 0 0,-1 0 0 0 0,0 0 1 0 0,0 0-1 0 0,-1-1 0 0 0,0 0 0 0 0,0 1 1 0 0,0-8-1 0 0,2 0 2 0 0,17-79 514 0 0,9-98-1 0 0,-11 57-172 0 0,44-265 1098 0 0,-52 336-1580 0 0,-11 62-78 0 0,0 0-1 0 0,0 1 0 0 0,0-1 1 0 0,0 1-1 0 0,0-1 0 0 0,0 0 1 0 0,0 1-1 0 0,0-1 0 0 0,0 0 1 0 0,0 1-1 0 0,1-1 0 0 0,-1 1 1 0 0,0-1-1 0 0,0 0 0 0 0,1 1 1 0 0,-1-1-1 0 0,1 1 0 0 0,-1-1 1 0 0,0 1-1 0 0,1-1 0 0 0,-1 1 1 0 0,1-1-1 0 0,0 0 0 0 0,0 1 26 0 0,-1 0-1 0 0,1 1 0 0 0,-1-1 0 0 0,1 0 1 0 0,0 0-1 0 0,-1 0 0 0 0,1 0 0 0 0,-1 0 1 0 0,1 1-1 0 0,-1-1 0 0 0,1 0 0 0 0,-1 0 1 0 0,1 1-1 0 0,-1-1 0 0 0,1 0 0 0 0,-1 1 1 0 0,1-1-1 0 0,-1 1 0 0 0,1-1 0 0 0,-1 1 1 0 0,24 32-3077 0 0,-22-31 2904 0 0,23 45-6776 0 0,-9-11 4100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1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262 121 284 0 0,'10'-19'3790'0'0,"-8"18"-3321"0"0,-1-1 0 0 0,1 0 1 0 0,-1 1-1 0 0,0-1 1 0 0,1 0-1 0 0,-1 0 0 0 0,0 0 1 0 0,0 0-1 0 0,0 0 0 0 0,-1 0 1 0 0,1 0-1 0 0,0 0 1 0 0,-1 0-1 0 0,1 0 0 0 0,-1-1 1 0 0,0 1-1 0 0,0 0 1 0 0,0 0-1 0 0,0 0 0 0 0,0-1 1 0 0,0 1-1 0 0,0 0 0 0 0,-1 0 1 0 0,1 0-1 0 0,-1 0 1 0 0,0-1-1 0 0,0 1 0 0 0,0 0 1 0 0,-1-2-1 0 0,0 1-204 0 0,0 0-1 0 0,-1 0 1 0 0,1 0-1 0 0,-1 1 1 0 0,1-1 0 0 0,-1 1-1 0 0,0 0 1 0 0,0 0 0 0 0,0 0-1 0 0,0 0 1 0 0,-1 0-1 0 0,1 0 1 0 0,0 1 0 0 0,-1 0-1 0 0,1 0 1 0 0,-6-1-1 0 0,4 1-71 0 0,1 0 0 0 0,-1 1 0 0 0,0 0 0 0 0,0 0 0 0 0,1 0 0 0 0,-1 0 0 0 0,-8 3 0 0 0,6-1-26 0 0,0 0 1 0 0,0 1-1 0 0,0-1 0 0 0,1 2 0 0 0,-1-1 1 0 0,1 1-1 0 0,-9 7 0 0 0,4-3 24 0 0,0 2 0 0 0,1-1 0 0 0,-10 14-1 0 0,-7 11 332 0 0,22-26-414 0 0,1-1-1 0 0,-1 1 0 0 0,1 0 0 0 0,0 0 0 0 0,1 1 0 0 0,0-1 0 0 0,0 1 0 0 0,1 0 0 0 0,0-1 0 0 0,1 1 1 0 0,0 0-1 0 0,0 16 0 0 0,1-19-53 0 0,1 1 0 0 0,0-1 0 0 0,1 1 0 0 0,-1-1 1 0 0,1 0-1 0 0,0 1 0 0 0,1-1 0 0 0,-1 0 0 0 0,1 0 0 0 0,0-1 1 0 0,1 1-1 0 0,-1-1 0 0 0,1 1 0 0 0,0-1 0 0 0,1 0 0 0 0,-1-1 1 0 0,1 1-1 0 0,7 4 0 0 0,0 0 6 0 0,1 0-1 0 0,0-2 1 0 0,1 1 0 0 0,0-2-1 0 0,0 0 1 0 0,0-1 0 0 0,18 5 0 0 0,-20-7-42 0 0,-1-1 1 0 0,1 0 0 0 0,0 0 0 0 0,0-2 0 0 0,-1 1 0 0 0,1-1 0 0 0,0-1 0 0 0,0 0 0 0 0,0-1 0 0 0,11-3-1 0 0,-18 4-22 0 0,0-1 0 0 0,0 0 0 0 0,-1 0 0 0 0,1 0 0 0 0,0-1 0 0 0,-1 1 0 0 0,0-1-1 0 0,0 0 1 0 0,0 0 0 0 0,0-1 0 0 0,0 1 0 0 0,0-1 0 0 0,-1 0 0 0 0,0 0 0 0 0,0 0-1 0 0,0 0 1 0 0,0 0 0 0 0,-1-1 0 0 0,1 0 0 0 0,-1 1 0 0 0,0-1 0 0 0,-1 0 0 0 0,1 0 0 0 0,-1 0-1 0 0,0 0 1 0 0,0 0 0 0 0,-1 0 0 0 0,1-5 0 0 0,-1-1-5 0 0,0 0 0 0 0,-1 1 0 0 0,-1-1 0 0 0,1 0 0 0 0,-2 1 0 0 0,1-1 1 0 0,-2 1-1 0 0,1 0 0 0 0,-1 0 0 0 0,-1 0 0 0 0,0 1 0 0 0,-10-15 0 0 0,6 11-14 0 0,0 1 0 0 0,-2 1 1 0 0,1 0-1 0 0,-24-19 0 0 0,26 24-303 0 0,0 0 0 0 0,0 1 0 0 0,0 1 0 0 0,0-1 0 0 0,-1 1 0 0 0,0 1 0 0 0,1-1 0 0 0,-1 2 0 0 0,-12-3 0 0 0,9 6-941 0 0,10 0 499 0 0,1 0-1 0 0,-1 0 1 0 0,1 0-1 0 0,-1 0 1 0 0,1 0-1 0 0,0 0 1 0 0,-1 0-1 0 0,1 1 0 0 0,0-1 1 0 0,0 0-1 0 0,-2 3 1 0 0,0 3-1948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1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8 216 0 0,'-34'-7'26282'0'0,"74"21"-25277"0"0,0-2 1 0 0,43 7-1 0 0,92 11 2156 0 0,-147-25-3069 0 0,-11-3-92 0 0,22 5 0 0 0,1-2 0 0 0,-1-2 0 0 0,1-1 0 0 0,41-4 0 0 0,-49-3-55 0 0,-3 1-4420 0 0,-12 11-9637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1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0 896 0 0,'-26'16'3814'0'0,"3"-2"2875"0"0,23-13-6539 0 0,-1-1 0 0 0,1 0 0 0 0,0 0-1 0 0,0 1 1 0 0,0-1 0 0 0,-1 0 0 0 0,1 0 0 0 0,0 1 0 0 0,0-1 0 0 0,0 0-1 0 0,0 0 1 0 0,0 1 0 0 0,0-1 0 0 0,0 0 0 0 0,-1 1 0 0 0,1-1 0 0 0,0 0-1 0 0,0 0 1 0 0,0 1 0 0 0,0-1 0 0 0,0 0 0 0 0,0 1 0 0 0,1-1 0 0 0,-1 0-1 0 0,0 1 1 0 0,0-1 0 0 0,0 0 0 0 0,0 0 0 0 0,0 1 0 0 0,0-1 0 0 0,0 0-1 0 0,1 0 1 0 0,-1 1 0 0 0,0-1 0 0 0,0 0 0 0 0,0 0 0 0 0,1 1-1 0 0,-1-1 1 0 0,0 0 0 0 0,0 0 0 0 0,0 0 0 0 0,1 1 0 0 0,-1-1 0 0 0,1 0-1 0 0,11 8 2599 0 0,2-4-1626 0 0,1 1 0 0 0,-1-2 0 0 0,0 0 0 0 0,1-1 0 0 0,15 0 0 0 0,-8 0-245 0 0,37 5 74 0 0,104 7 2366 0 0,-154-15-3317 0 0,-6 1-299 0 0,0 0 0 0 0,0 0 0 0 0,0-1 0 0 0,0 0 0 0 0,1 0 1 0 0,-1 0-1 0 0,0 0 0 0 0,0 0 0 0 0,0 0 0 0 0,-1-1 0 0 0,5-2 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0:09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91 680,'-1'-4'605,"0"-1"-1,0 1 0,-1-1 1,0 1-1,0 0 1,0-1-1,0 1 1,0 0-1,-1 0 1,0 1-1,0-1 0,0 0 1,0 1-1,-1 0 1,1 0-1,-1 0 1,0 0-1,0 0 1,-5-2-1,2 2-150,1 1 0,0 0 0,-1 0 0,1 1 0,-1 0 0,1 0 0,-1 0 0,1 1 0,-1 0 1,0 0-1,1 1 0,-1-1 0,-9 4 0,-9 3 36,0 1 0,0 1 0,0 1 0,1 1 0,1 2 1,0 0-1,1 1 0,0 2 0,1 0 0,1 1 0,0 1 1,-20 25-1,36-38-348,-1 0 1,1 1 0,0-1 0,1 1-1,-1 0 1,1 0 0,0 0 0,1 1-1,-1-1 1,-1 12 0,3-14-73,1 0 1,0-1 0,0 1-1,0 0 1,0-1-1,1 1 1,-1 0 0,1-1-1,0 1 1,0 0-1,1-1 1,-1 0 0,1 1-1,-1-1 1,1 0 0,0 0-1,0 1 1,1-2-1,-1 1 1,4 4 0,3 0 15,0 0 0,0 0 0,0-1 0,1 0 0,0-1 1,0 0-1,1 0 0,-1-1 0,1-1 0,0 0 0,0 0 1,0-1-1,1 0 0,-1-1 0,13 0 0,-6-1-17,0 0-1,-1-2 0,0 0 1,1-1-1,-1 0 1,0-1-1,0-1 1,-1-1-1,18-9 0,-28 13-55,-1-1-1,1 0 0,-1 0 1,0 0-1,0-1 0,0 0 1,0 0-1,-1 0 0,0-1 0,1 1 1,-2-1-1,1 0 0,-1 0 1,1 0-1,-1-1 0,-1 1 1,1-1-1,-1 0 0,0 0 1,0 0-1,-1 0 0,1 0 0,-1 0 1,-1 0-1,1 0 0,-1 0 1,0 0-1,-1 0 0,1-1 1,-4-10-1,1 5 19,0 1 1,-1 0 0,0-1-1,-1 2 1,0-1 0,-1 1-1,0-1 1,0 2-1,-15-17 1,4 8-986,-1 1-1,-1 0 1,-32-21-1,86 45-13057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92 640 0 0,'-24'-45'5840'0'0,"3"-1"11350"0"0,22 53-16496 0 0,1 12-473 0 0,1-1 0 0 0,1-1 0 0 0,0 1 1 0 0,2 0-1 0 0,0-1 0 0 0,1 0 0 0 0,11 20 1 0 0,-10-23-988 0 0,1 0 0 0 0,0 0-1 0 0,17 18 1 0 0,-19-24-513 0 0,1 0 0 0 0,0-1 0 0 0,1 0-1 0 0,0 0 1 0 0,17 10 0 0 0,-2-8-1362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0 159 272 0 0,'0'-7'928'0'0,"0"1"-1"0"0,1-1 1 0 0,0 1-1 0 0,0-1 1 0 0,0 1-1 0 0,0 0 1 0 0,1-1-1 0 0,0 1 1 0 0,4-7-1 0 0,-4 9-443 0 0,1 0-1 0 0,0 0 0 0 0,0 0 1 0 0,0 0-1 0 0,0 1 1 0 0,1-1-1 0 0,-1 1 0 0 0,1 0 1 0 0,0 0-1 0 0,0 0 1 0 0,0 1-1 0 0,0-1 0 0 0,6-2 1 0 0,6-2 359 0 0,0 1 0 0 0,0 0 0 0 0,0 1 0 0 0,1 1 0 0 0,0 0 0 0 0,0 1 0 0 0,0 1 0 0 0,0 1 0 0 0,0 0 0 0 0,32 4 0 0 0,-40-2-658 0 0,-1 0 0 0 0,1 1 0 0 0,-1 0 1 0 0,0 1-1 0 0,0 0 0 0 0,0 0 0 0 0,0 1 0 0 0,0 0 0 0 0,-1 0 0 0 0,0 0 0 0 0,0 1 0 0 0,0 1 1 0 0,0-1-1 0 0,-1 1 0 0 0,0 0 0 0 0,0 0 0 0 0,0 1 0 0 0,-1 0 0 0 0,0 0 0 0 0,0 0 0 0 0,-1 0 1 0 0,0 1-1 0 0,4 11 0 0 0,-3-4 10 0 0,0 0 0 0 0,-2 1 0 0 0,0 0 0 0 0,0 0 0 0 0,-1 0 0 0 0,-1 21 0 0 0,-10 100 741 0 0,5-99-752 0 0,-2 19 17 0 0,-3 74-190 0 0,8-130-185 0 0,1 0 1 0 0,0 1 0 0 0,0-1-1 0 0,0 0 1 0 0,1 1 0 0 0,-1-1-1 0 0,0 0 1 0 0,0 0 0 0 0,1 1-1 0 0,-1-1 1 0 0,1 0-1 0 0,-1 0 1 0 0,1 0 0 0 0,-1 0-1 0 0,1 1 1 0 0,0-1 0 0 0,0 0-1 0 0,-1 0 1 0 0,1 0 0 0 0,0 0-1 0 0,0 0 1 0 0,2 1 0 0 0,-2-2-602 0 0,0 1 0 0 0,0-1 0 0 0,1 1 0 0 0,-1-1 0 0 0,0 0 0 0 0,0 0 0 0 0,1 1 0 0 0,-1-1 0 0 0,0 0 0 0 0,0 0 0 0 0,1 0 0 0 0,-1 0 0 0 0,0 0 0 0 0,2-1 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125 109 444 0 0,'-61'-8'3774'0'0,"2"-3"5491"0"0,59 11-9153 0 0,-1 0 0 0 0,1 0 0 0 0,0 0 0 0 0,0 0 0 0 0,-1 0 0 0 0,1 0 0 0 0,0 0 0 0 0,0 0 0 0 0,-1 0 0 0 0,1-1 0 0 0,0 1 0 0 0,0 0 0 0 0,0 0 0 0 0,-1 0 0 0 0,1 0 0 0 0,0-1 0 0 0,0 1 0 0 0,0 0 0 0 0,0 0 0 0 0,1-6 4534 0 0,11 0-3566 0 0,2 0 0 0 0,-1 1 0 0 0,1 0 0 0 0,16-3 1 0 0,66-10 1917 0 0,-46 10-1663 0 0,27-3 855 0 0,17-3-2428 0 0,-70 14-4951 0 0,-11 2-2119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70 812 0 0,'13'-12'1937'0'0,"-3"1"1389"0"0,1 1 1 0 0,1 0-1 0 0,21-13 1 0 0,-32 22-3171 0 0,-1 1 0 0 0,1 0 1 0 0,-1 0-1 0 0,1-1 0 0 0,-1 1 1 0 0,1 0-1 0 0,-1 0 0 0 0,1-1 1 0 0,0 1-1 0 0,-1 0 0 0 0,1 0 1 0 0,-1 0-1 0 0,1 0 0 0 0,-1 0 1 0 0,1 0-1 0 0,0 0 0 0 0,-1 0 1 0 0,1 0-1 0 0,-1 0 0 0 0,1 0 1 0 0,-1 0-1 0 0,1 1 0 0 0,0-1 1 0 0,-1 0-1 0 0,1 0 0 0 0,-1 1 1 0 0,1-1-1 0 0,-1 0 0 0 0,1 1 1 0 0,-1-1-1 0 0,0 0 0 0 0,1 1 1 0 0,-1-1-1 0 0,1 1 0 0 0,-1-1 1 0 0,0 0-1 0 0,1 1 0 0 0,-1-1 1 0 0,0 1-1 0 0,1-1 0 0 0,-1 1 1 0 0,0-1-1 0 0,0 1 0 0 0,1 1 1 0 0,-1 0 170 0 0,1 0 1 0 0,0 1-1 0 0,-1-1 0 0 0,1 1 1 0 0,-1-1-1 0 0,0 1 1 0 0,0-1-1 0 0,0 4 0 0 0,-5 16 588 0 0,0-1 0 0 0,-1 0-1 0 0,-2 0 1 0 0,-12 26 0 0 0,-13 40 1195 0 0,30-78-2096 0 0,-1 2-6 0 0,1-1-1 0 0,1 1 1 0 0,0 0-1 0 0,0 1 0 0 0,0 10 1 0 0,2-18-9 0 0,0-1 1 0 0,1 0-1 0 0,-1 1 0 0 0,1-1 1 0 0,0 0-1 0 0,0 0 1 0 0,0 0-1 0 0,0 0 1 0 0,0 0-1 0 0,1 0 1 0 0,-1 0-1 0 0,1 0 1 0 0,0 0-1 0 0,0-1 1 0 0,0 1-1 0 0,0-1 1 0 0,0 1-1 0 0,1-1 1 0 0,-1 0-1 0 0,1 0 1 0 0,4 4-1 0 0,4 0 1 0 0,0-1 0 0 0,0 0 0 0 0,0 0 0 0 0,1-1 0 0 0,-1-1 0 0 0,1 0 0 0 0,0-1 0 0 0,15 2 0 0 0,99 1 0 0 0,-104-5 0 0 0,-11 0-1589 0 0,0 0-1 0 0,0-1 1 0 0,0 0 0 0 0,0-1 0 0 0,0 0-1 0 0,17-6 1 0 0,-20 3-2119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72 0 0,'1'-14'2357'0'0,"-1"6"3505"0"0,0 5-5382 0 0,0 2-303 0 0,0 0 0 0 0,0 0 0 0 0,3-11 10094 0 0,-3 17-9295 0 0,9 254 6020 0 0,10-90-5246 0 0,-18-161-1975 0 0,6 25-1252 0 0,1-20-2523 0 0,7-6-4484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37 152 0 0,'-39'-13'3011'0'0,"0"-1"3909"0"0,19 7 5980 0 0,238 11-5344 0 0,1 1-9558 0 0,-196-6-2379 0 0,31-5 0 0 0,-44 5 2547 0 0,15-3-1242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1 184 180 0 0,'0'-2'360'0'0,"0"-1"0"0"0,1 1 0 0 0,-1 0 0 0 0,1 0 0 0 0,0-1 0 0 0,-1 1 0 0 0,1 0 0 0 0,0 0 0 0 0,1 0 0 0 0,-1-1 0 0 0,0 1 0 0 0,0 1 0 0 0,1-1 0 0 0,-1 0 0 0 0,1 0 0 0 0,0 0 0 0 0,-1 1 0 0 0,1-1 0 0 0,0 1 0 0 0,0-1-1 0 0,0 1 1 0 0,0 0 0 0 0,0 0 0 0 0,0 0 0 0 0,4-1 0 0 0,6-3 737 0 0,0 1-1 0 0,1 0 1 0 0,18-2-1 0 0,-24 5-710 0 0,74-11 2708 0 0,87-3 0 0 0,33-2 608 0 0,-197 16-3611 0 0,18-2 583 0 0,-1-1 0 0 0,24-7 0 0 0,-40 9-485 0 0,1 0-1 0 0,-1 0 1 0 0,1-1-1 0 0,-1 1 0 0 0,0-1 1 0 0,0 0-1 0 0,0-1 1 0 0,0 1-1 0 0,-1-1 1 0 0,1 0-1 0 0,-1 0 1 0 0,7-9-1 0 0,-11 13-181 0 0,0 0 1 0 0,0 0-1 0 0,0 0 0 0 0,0-1 0 0 0,0 1 1 0 0,0 0-1 0 0,0 0 0 0 0,0 0 1 0 0,1 0-1 0 0,-1-1 0 0 0,0 1 1 0 0,0 0-1 0 0,0 0 0 0 0,0 0 0 0 0,0 0 1 0 0,0 0-1 0 0,1 0 0 0 0,-1 0 1 0 0,0-1-1 0 0,0 1 0 0 0,0 0 0 0 0,0 0 1 0 0,1 0-1 0 0,-1 0 0 0 0,0 0 1 0 0,0 0-1 0 0,0 0 0 0 0,1 0 1 0 0,-1 0-1 0 0,0 0 0 0 0,0 0 0 0 0,0 0 1 0 0,0 0-1 0 0,1 0 0 0 0,-1 0 1 0 0,0 0-1 0 0,0 0 0 0 0,0 0 0 0 0,1 0 1 0 0,-1 0-1 0 0,0 0 0 0 0,0 1 1 0 0,0-1-1 0 0,0 0 0 0 0,0 0 1 0 0,1 0-1 0 0,-1 0 0 0 0,0 0 0 0 0,0 0 1 0 0,0 1-1 0 0,0-1 0 0 0,0 0 1 0 0,0 0-1 0 0,1 0 0 0 0,-1 0 0 0 0,0 0 1 0 0,0 1-1 0 0,0-1 0 0 0,0 0 1 0 0,0 0-1 0 0,0 0 0 0 0,0 1 1 0 0,0-1-1 0 0,3 10 127 0 0,0 24 253 0 0,-2 47-1 0 0,0-8 47 0 0,16 127 423 0 0,2 87 484 0 0,-19-278-1340 0 0,0-8 0 0 0,0 0 0 0 0,0 1 0 0 0,0-1 0 0 0,0 0 0 0 0,0 0 0 0 0,0 0 0 0 0,-1 0 0 0 0,1 1 0 0 0,0-1 0 0 0,-1 0 0 0 0,1 0 0 0 0,-1 0 0 0 0,1 0 0 0 0,-1 0 0 0 0,0 0 0 0 0,1 0 0 0 0,-1 0 0 0 0,0 0 0 0 0,0 0 0 0 0,0 0 0 0 0,1-1 0 0 0,-1 1 0 0 0,0 0 0 0 0,0-1 0 0 0,0 1 0 0 0,0 0 0 0 0,0-1 0 0 0,0 1 0 0 0,-1-1 0 0 0,1 1 0 0 0,0-1 0 0 0,0 0 0 0 0,0 0 0 0 0,0 1 0 0 0,-1-1 0 0 0,1 0 0 0 0,0 0 0 0 0,-2 0 0 0 0,-2 0 0 0 0,-51 7-111 0 0,-110-1 0 0 0,37-4 66 0 0,111-3 137 0 0,14 1-76 0 0,0 0-1 0 0,-1-1 1 0 0,1 2 0 0 0,0-1 0 0 0,0 0 0 0 0,0 1 0 0 0,-1 0 0 0 0,1 0 0 0 0,0 0 0 0 0,-5 2 0 0 0,9-3-16 0 0,0 0 0 0 0,0 0 0 0 0,-1 1 0 0 0,1-1 0 0 0,0 0 0 0 0,0 0 0 0 0,0 0 0 0 0,0 0 0 0 0,0 0 0 0 0,0 1 0 0 0,0-1 0 0 0,0 0 0 0 0,0 0 0 0 0,0 0 0 0 0,0 0 0 0 0,0 1 0 0 0,0-1 0 0 0,0 0 0 0 0,0 0 0 0 0,0 0 0 0 0,0 0 0 0 0,0 1 0 0 0,0-1 0 0 0,0 0 0 0 0,0 0 0 0 0,0 0 0 0 0,0 0 0 0 0,0 0 0 0 0,0 1 0 0 0,0-1 0 0 0,0 0 0 0 0,0 0 0 0 0,0 0 0 0 0,0 0 0 0 0,0 0 0 0 0,1 1 0 0 0,-1-1 0 0 0,0 0 0 0 0,0 0 0 0 0,0 0 0 0 0,0 0 0 0 0,0 0 0 0 0,0 0 0 0 0,1 0 0 0 0,-1 0 0 0 0,0 1 0 0 0,0-1 0 0 0,0 0 0 0 0,0 0 0 0 0,1 0 0 0 0,-1 0 0 0 0,0 0 0 0 0,0 0 0 0 0,0 0 0 0 0,0 0 0 0 0,0 0 0 0 0,1 0 0 0 0,8 4 0 0 0,-8-4 0 0 0,24 7 0 0 0,0-2 0 0 0,29 2 0 0 0,0 1 0 0 0,165 33 0 0 0,-189-40 0 0 0,50-17-12654 0 0,-63 14 9207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5 134 644 0 0,'-1'-2'478'0'0,"0"0"0"0"0,1 0 0 0 0,-1 0 0 0 0,1 0 0 0 0,-1 0 0 0 0,1 0 0 0 0,-1 0 0 0 0,1 0-1 0 0,0 0 1 0 0,0 0 0 0 0,0 0 0 0 0,0 0 0 0 0,1 0 0 0 0,-1 0 0 0 0,0-1 0 0 0,1 1 0 0 0,0 0 0 0 0,1-3 0 0 0,-1 2-5 0 0,1 0 0 0 0,0 0 0 0 0,0 0 0 0 0,1 0 0 0 0,-1 1 0 0 0,1-1 0 0 0,-1 1 0 0 0,1-1 1 0 0,0 1-1 0 0,3-2 0 0 0,5-3 578 0 0,0 1 0 0 0,1 1 0 0 0,0 0 0 0 0,24-7 1 0 0,-8 5 167 0 0,-1 1 1 0 0,1 1 0 0 0,0 2 0 0 0,33-1-1 0 0,-49 4-854 0 0,1 0 0 0 0,-1 1 1 0 0,1 0-1 0 0,-1 1 0 0 0,1 1 0 0 0,-1 0 0 0 0,0 0 0 0 0,0 1 0 0 0,-1 1 0 0 0,1 0 0 0 0,17 11 0 0 0,-27-15-333 0 0,0 1-1 0 0,0-1 1 0 0,0 1 0 0 0,0-1-1 0 0,-1 1 1 0 0,1 0 0 0 0,-1 0-1 0 0,1 0 1 0 0,-1 0-1 0 0,0 0 1 0 0,0 0 0 0 0,0 0-1 0 0,0 0 1 0 0,0 1 0 0 0,0-1-1 0 0,0 0 1 0 0,-1 1 0 0 0,1-1-1 0 0,-1 0 1 0 0,0 1-1 0 0,0-1 1 0 0,0 1 0 0 0,0-1-1 0 0,0 1 1 0 0,0-1 0 0 0,-1 0-1 0 0,1 1 1 0 0,-1-1 0 0 0,1 0-1 0 0,-1 1 1 0 0,0-1-1 0 0,0 0 1 0 0,-2 4 0 0 0,-4 6 169 0 0,-1 0 1 0 0,0 0 0 0 0,0-1-1 0 0,-16 16 1 0 0,18-20-183 0 0,-15 16-19 0 0,1-2 0 0 0,1 1 0 0 0,1 1 0 0 0,-27 45 0 0 0,44-67 0 0 0,0 1 0 0 0,0 1 0 0 0,0-1 0 0 0,0 0 0 0 0,0 0 0 0 0,0 0 0 0 0,0 1 0 0 0,1-1 0 0 0,-1 0 0 0 0,1 0 0 0 0,0 1 0 0 0,0-1 0 0 0,0 0 0 0 0,0 1 0 0 0,0-1 0 0 0,0 1 0 0 0,0-1 0 0 0,1 0 0 0 0,0 0 0 0 0,-1 1 0 0 0,1-1 0 0 0,0 0 0 0 0,0 0 0 0 0,0 0 0 0 0,0 0 0 0 0,0 0 0 0 0,0 0 0 0 0,1 0 0 0 0,-1 0 0 0 0,1 0 0 0 0,0 0 0 0 0,-1-1 0 0 0,1 1 0 0 0,0-1 0 0 0,0 1 0 0 0,0-1 0 0 0,0 0 0 0 0,0 0 0 0 0,0 0 0 0 0,4 2 0 0 0,4 1 0 0 0,1-1 0 0 0,-1 1 0 0 0,1-2 0 0 0,0 1 0 0 0,0-2 0 0 0,0 1 0 0 0,16-1 0 0 0,11-3-2281 0 0,73-13-1 0 0,-75 9 898 0 0,-8 2-6425 0 0,-13 1 4551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38 148 0 0,'-6'-1'260'0'0,"-14"-1"3759"0"0,18 2-3121 0 0,0 0-1 0 0,0-1 1 0 0,-1 1 0 0 0,1 1-1 0 0,0-1 1 0 0,0 0-1 0 0,0 0 1 0 0,0 1 0 0 0,0-1-1 0 0,0 1 1 0 0,0 0 0 0 0,-2 0-1 0 0,4 0-728 0 0,0-1-1 0 0,0 0 0 0 0,-1 0 1 0 0,1 1-1 0 0,0-1 1 0 0,0 0-1 0 0,0 1 1 0 0,0-1-1 0 0,-1 0 0 0 0,1 1 1 0 0,0-1-1 0 0,0 0 1 0 0,0 1-1 0 0,0-1 1 0 0,0 0-1 0 0,0 1 0 0 0,0-1 1 0 0,0 0-1 0 0,0 1 1 0 0,0-1-1 0 0,0 0 1 0 0,0 1-1 0 0,0-1 0 0 0,0 0 1 0 0,0 1-1 0 0,0-1 1 0 0,0 0-1 0 0,1 1 1 0 0,-1-1-1 0 0,0 0 0 0 0,0 1 1 0 0,0-1-1 0 0,0 0 1 0 0,1 0-1 0 0,-1 1 1 0 0,0-1-1 0 0,0 0 0 0 0,1 1 1 0 0,10 8 2231 0 0,-10-7-2152 0 0,1-1 1 0 0,0 0-1 0 0,0 0 1 0 0,0 0-1 0 0,0 0 0 0 0,0 0 1 0 0,1-1-1 0 0,-1 1 1 0 0,0 0-1 0 0,0-1 1 0 0,0 0-1 0 0,1 1 0 0 0,-1-1 1 0 0,0 0-1 0 0,0 0 1 0 0,1 0-1 0 0,-1-1 1 0 0,0 1-1 0 0,0 0 0 0 0,0-1 1 0 0,1 0-1 0 0,-1 1 1 0 0,0-1-1 0 0,0 0 0 0 0,0 0 1 0 0,3-2-1 0 0,-4 1-329 0 0,-1 0 0 0 0,0 1 0 0 0,0-1 0 0 0,0 0-1 0 0,0 1 1 0 0,0-1 0 0 0,0 0 0 0 0,0 1 0 0 0,-1-1-1 0 0,1 0 1 0 0,0 1 0 0 0,-1-1 0 0 0,0 1 0 0 0,1-1-1 0 0,-1 1 1 0 0,-1-3 0 0 0,2 4 135 0 0,-1-3-325 0 0,0 1 0 0 0,-1 0-1 0 0,1 0 1 0 0,0 0 0 0 0,0 0-1 0 0,-1 0 1 0 0,0 0 0 0 0,-3-2 0 0 0,-13-7-11961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4 635 428 0 0,'-3'-10'7803'0'0,"6"5"-6902"0"0,0 1-1 0 0,0-1 0 0 0,1 1 0 0 0,0 0 0 0 0,0 0 0 0 0,0 0 1 0 0,0 1-1 0 0,9-7 0 0 0,47-23 3219 0 0,-25 14-2084 0 0,-12 5-940 0 0,0-1 0 0 0,-1 0 0 0 0,0-2 0 0 0,21-21 0 0 0,-33 28-775 0 0,-1 0 0 0 0,0-1 0 0 0,-1 0 0 0 0,0-1 0 0 0,-1 1 0 0 0,0-1 0 0 0,-1-1 0 0 0,0 0 0 0 0,-1 1 0 0 0,4-19 0 0 0,3-21 108 0 0,-2 0 1 0 0,4-72-1 0 0,-14 114-428 0 0,7-33 0 0 0,-7 43 0 0 0,0 0 0 0 0,-1 0 0 0 0,1 0 0 0 0,0 0 0 0 0,0 0 0 0 0,0 0 0 0 0,0 0 0 0 0,0-1 0 0 0,0 1 0 0 0,0 0 0 0 0,0 0 0 0 0,0 0 0 0 0,0 0 0 0 0,0 0 0 0 0,0 0 0 0 0,0 0 0 0 0,0 0 0 0 0,0 0 0 0 0,0-1 0 0 0,0 1 0 0 0,0 0 0 0 0,0 0 0 0 0,0 0 0 0 0,0 0 0 0 0,0 0 0 0 0,0 0 0 0 0,0 0 0 0 0,0 0 0 0 0,0 0 0 0 0,0 0 0 0 0,1 0 0 0 0,-1-1 0 0 0,0 1 0 0 0,0 0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0,0 0 0 0 0,7 16 0 0 0,6 37 0 0 0,-2 0 0 0 0,-3 1 0 0 0,3 63 0 0 0,-5 12 0 0 0,-13 178 0 0 0,5-269-171 0 0,12-54-2254 0 0,-7 12 1554 0 0,10-18-7620 0 0,-4 11 4924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6 812 0 0,'-20'-5'16366'0'0,"195"18"-9436"0"0,169 5-1108 0 0,-329-18-5678 0 0,61-1 312 0 0,-25-5-3169 0 0,-32 6 485 0 0,-6 4-7122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64 0 0,'-17'7'757'0'0,"-20"7"1808"0"0,35-13-2123 0 0,0 0 1 0 0,1 0-1 0 0,-1 0 1 0 0,0 0-1 0 0,0 0 1 0 0,1 1-1 0 0,-1-1 1 0 0,1 0-1 0 0,-1 1 1 0 0,1-1-1 0 0,-1 1 1 0 0,1 0 0 0 0,0-1-1 0 0,-2 4 1629 0 0,22 8 2469 0 0,2-8-3270 0 0,1-1-1 0 0,0 0 1 0 0,1-2-1 0 0,-1 0 1 0 0,27-3-1 0 0,1 2 97 0 0,7 1-200 0 0,81 1 1167 0 0,-45-10-8446 0 0,-66 1-427 0 0,-14 2 3792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2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67 136 6477 0 0,'-11'-14'2356'0'0,"-29"-42"4824"0"0,37 51-6315 0 0,1 0 1 0 0,0 1-1 0 0,0-1 1 0 0,0 0-1 0 0,-2-10 0 0 0,4 14-781 0 0,0 1 0 0 0,0-1 0 0 0,0 0 0 0 0,0 0-1 0 0,0 1 1 0 0,1-1 0 0 0,-1 0 0 0 0,0 1 0 0 0,1-1 0 0 0,-1 0-1 0 0,0 1 1 0 0,1-1 0 0 0,-1 0 0 0 0,1 1 0 0 0,-1-1-1 0 0,1 1 1 0 0,-1-1 0 0 0,1 1 0 0 0,-1-1 0 0 0,1 1 0 0 0,0 0-1 0 0,-1-1 1 0 0,1 1 0 0 0,0 0 0 0 0,-1-1 0 0 0,1 1 0 0 0,0 0-1 0 0,-1 0 1 0 0,2-1 0 0 0,22-5 1075 0 0,-23 6-1080 0 0,27-3 534 0 0,-1 2 0 0 0,1 1 0 0 0,-1 1 0 0 0,50 8 0 0 0,-51-5-376 0 0,332 48 2520 0 0,-355-52-2723 0 0,0 1 1 0 0,0-1 0 0 0,0 1-1 0 0,0 0 1 0 0,-1 0-1 0 0,1 0 1 0 0,0 0-1 0 0,0 0 1 0 0,0 0-1 0 0,-1 1 1 0 0,1 0-1 0 0,-1-1 1 0 0,1 1 0 0 0,-1 0-1 0 0,4 4 1 0 0,-5-4-25 0 0,1 1 0 0 0,-1-1 1 0 0,0 0-1 0 0,-1 1 0 0 0,1-1 0 0 0,0 1 1 0 0,-1-1-1 0 0,1 1 0 0 0,-1-1 1 0 0,0 1-1 0 0,0-1 0 0 0,0 1 1 0 0,0-1-1 0 0,0 1 0 0 0,0 0 0 0 0,-1-1 1 0 0,1 1-1 0 0,-1-1 0 0 0,-1 3 1 0 0,-8 21 24 0 0,0-1 1 0 0,-2 0-1 0 0,-1 0 1 0 0,-1-2-1 0 0,-25 33 1 0 0,6-7 87 0 0,-13 14 128 0 0,-55 59 0 0 0,27-34-98 0 0,67-82-128 0 0,1-1-33 0 0,-18 29-133 0 0,23-33-456 0 0,26-1-9196 0 0,-13-4 6084 0 0,7-3 530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45 161 96 0 0,'-44'-21'10141'0'0,"47"20"-8592"0"0,12-3-717 0 0,-1 0 0 0 0,1 1 1 0 0,0 1-1 0 0,0 1 1 0 0,0 0-1 0 0,21 1 0 0 0,0 0-91 0 0,110-3 1505 0 0,-31 2 91 0 0,206-28 1 0 0,-309 27-2126 0 0,-1-1-1 0 0,0 0 0 0 0,19-8 0 0 0,-28 11-177 0 0,0-1-1 0 0,1 0 0 0 0,-1 0 1 0 0,0 0-1 0 0,0 0 0 0 0,0-1 1 0 0,0 1-1 0 0,0-1 0 0 0,-1 1 1 0 0,1-1-1 0 0,0 0 0 0 0,-1 1 1 0 0,1-1-1 0 0,-1 0 0 0 0,1 0 1 0 0,-1 0-1 0 0,0 0 0 0 0,0 0 1 0 0,0-1-1 0 0,0 1 0 0 0,0 0 1 0 0,0 0-1 0 0,-1-1 0 0 0,1-2 0 0 0,-1 4-21 0 0,0 0-1 0 0,0 0 0 0 0,0 0 0 0 0,0 0 0 0 0,0 0 0 0 0,0 0 0 0 0,0 0 0 0 0,-1 0 0 0 0,1 0 0 0 0,0 0 1 0 0,-1 0-1 0 0,1 0 0 0 0,-1 0 0 0 0,1 0 0 0 0,-1 1 0 0 0,1-1 0 0 0,-1 0 0 0 0,0 0 0 0 0,1 0 0 0 0,-1 1 1 0 0,0-1-1 0 0,1 0 0 0 0,-1 1 0 0 0,-1-2 0 0 0,0 2 1 0 0,0-1-1 0 0,1 1 1 0 0,-1-1 0 0 0,0 1 0 0 0,0-1 0 0 0,0 1-1 0 0,0 0 1 0 0,0 0 0 0 0,1 0 0 0 0,-1 0-1 0 0,0 0 1 0 0,-2 1 0 0 0,-2 0 16 0 0,1 0 1 0 0,-1 1-1 0 0,1 0 1 0 0,0 0-1 0 0,0 0 0 0 0,0 0 1 0 0,0 1-1 0 0,-5 3 1 0 0,3 1 43 0 0,0 0 1 0 0,1 0 0 0 0,0 0 0 0 0,0 1-1 0 0,1 0 1 0 0,0 0 0 0 0,1 0 0 0 0,-1 1-1 0 0,2-1 1 0 0,-1 1 0 0 0,1 0 0 0 0,0 0-1 0 0,1 0 1 0 0,0 1 0 0 0,-1 12 0 0 0,0 13 346 0 0,1 0 0 0 0,6 61 0 0 0,2-24 258 0 0,4 1 0 0 0,3-2-1 0 0,36 113 1 0 0,-42-150-677 0 0,-8-27 0 0 0,1-6 0 0 0,0-1 0 0 0,0 1 0 0 0,0 0 0 0 0,-1-1 0 0 0,1 1 0 0 0,0 0 0 0 0,-1-1 0 0 0,1 1 0 0 0,0-1 0 0 0,-1 1 0 0 0,1-1 0 0 0,-1 1 0 0 0,1-1 0 0 0,-1 1 0 0 0,1-1 0 0 0,-1 1 0 0 0,1-1 0 0 0,-1 1 0 0 0,1-1 0 0 0,-1 0 0 0 0,0 1 0 0 0,1-1 0 0 0,-1 0 0 0 0,0 0 0 0 0,1 0 0 0 0,-1 1 0 0 0,0-1 0 0 0,1 0 0 0 0,-1 0 0 0 0,0 0 0 0 0,0 0 0 0 0,-1 0 0 0 0,-13 3-33 0 0,0 0 1 0 0,-1-1-1 0 0,1-1 0 0 0,-1-1 1 0 0,-27-2-1 0 0,0 1-22 0 0,18 1 28 0 0,-136 4-138 0 0,136 2 389 0 0,22-1-73 0 0,12 3-83 0 0,3-3-68 0 0,0-1 0 0 0,0 0 0 0 0,1-1 0 0 0,-1 0 0 0 0,1-1 0 0 0,21 1 0 0 0,-9-1 0 0 0,193 16 0 0 0,-43-5 0 0 0,-129-10-1025 0 0,-26-2-1044 0 0,38 6-1 0 0,-32-5-5931 0 0,-11-2 4640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262 461 7809 0 0,'-18'12'6795'0'0,"12"-9"-4893"0"0,0 1 0 0 0,1-1-1 0 0,-1 2 1 0 0,-8 7 5283 0 0,30-66-5902 0 0,-15 36-1185 0 0,-1 0 1 0 0,-1 0-1 0 0,0 0 0 0 0,-1 0 1 0 0,-1 0-1 0 0,-6-18 1 0 0,-2-2-71 0 0,-26-60 1 0 0,29 79-30 0 0,-1 1 1 0 0,-1-1-1 0 0,-1 2 1 0 0,0-1-1 0 0,-1 1 1 0 0,-1 1-1 0 0,-15-16 1 0 0,27 31 12 0 0,0 0 0 0 0,0 1 0 0 0,1-1 0 0 0,-1 0 0 0 0,0 0 1 0 0,0 1-1 0 0,0-1 0 0 0,0 1 0 0 0,0-1 0 0 0,0 1 0 0 0,0-1 0 0 0,0 1 0 0 0,0-1 0 0 0,0 1 0 0 0,0 0 1 0 0,-1 0-1 0 0,1 0 0 0 0,0-1 0 0 0,0 1 0 0 0,0 0 0 0 0,0 1 0 0 0,0-1 0 0 0,0 0 0 0 0,-1 0 0 0 0,1 0 1 0 0,0 1-1 0 0,0-1 0 0 0,0 0 0 0 0,0 1 0 0 0,0-1 0 0 0,0 1 0 0 0,0-1 0 0 0,0 1 0 0 0,0 0 0 0 0,0-1 1 0 0,0 1-1 0 0,1 0 0 0 0,-1 0 0 0 0,0-1 0 0 0,0 1 0 0 0,1 0 0 0 0,-1 0 0 0 0,0 0 0 0 0,1 0 1 0 0,-1 0-1 0 0,1 0 0 0 0,-1 0 0 0 0,1 0 0 0 0,-1 2 0 0 0,-1 3 78 0 0,0 1-1 0 0,0-1 1 0 0,0 0 0 0 0,1 1-1 0 0,0-1 1 0 0,0 1-1 0 0,0 10 1 0 0,2-5-88 0 0,1 1 0 0 0,0-1-1 0 0,1 0 1 0 0,0 0 0 0 0,1 0 0 0 0,0 0-1 0 0,1-1 1 0 0,1 0 0 0 0,-1 0 0 0 0,2 0-1 0 0,-1 0 1 0 0,2-1 0 0 0,-1 0 0 0 0,1-1-1 0 0,1 0 1 0 0,17 15 0 0 0,-10-11-3 0 0,0 0 1 0 0,2-2-1 0 0,-1 0 1 0 0,1-1-1 0 0,1 0 0 0 0,0-2 1 0 0,0 0-1 0 0,1-1 1 0 0,29 6-1 0 0,-41-12 1 0 0,1 1 0 0 0,0-2 0 0 0,-1 1 0 0 0,1-1 0 0 0,0 0 0 0 0,0-1 0 0 0,-1 0 0 0 0,1 0 0 0 0,-1-1 0 0 0,1 0 0 0 0,-1 0 0 0 0,15-7 0 0 0,-11 3 0 0 0,-1-1 0 0 0,0 1 0 0 0,-1-2 0 0 0,0 1 0 0 0,0-1 0 0 0,0-1 0 0 0,-1 0 0 0 0,8-11 0 0 0,35-38 0 0 0,-45 51 0 0 0,3 2 0 0 0,0 7 0 0 0,-4 5 0 0 0,1 0 0 0 0,-1 0 0 0 0,0 1 0 0 0,6 9 0 0 0,12 15 0 0 0,-13-20-93 0 0,0-1-1 0 0,1 0 1 0 0,0 0-1 0 0,1-1 1 0 0,0-1 0 0 0,0 0-1 0 0,1-1 1 0 0,0 0 0 0 0,1-1-1 0 0,0-1 1 0 0,0 0-1 0 0,0-1 1 0 0,1 0 0 0 0,-1-2-1 0 0,1 0 1 0 0,0 0 0 0 0,24-1-1 0 0,-38-2-706 0 0,1 0 0 0 0,-1 0 0 0 0,1 0 0 0 0,-1-1 0 0 0,1 1-1 0 0,-1-1 1 0 0,0 0 0 0 0,1 1 0 0 0,-1-1 0 0 0,0-1 0 0 0,1 1 0 0 0,1-1 0 0 0,6-6-2743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0 239 852 0 0,'4'-11'785'0'0,"1"0"-1"0"0,1 0 1 0 0,-1 0-1 0 0,2 1 1 0 0,-1 0 0 0 0,1 0-1 0 0,1 0 1 0 0,0 1-1 0 0,0 0 1 0 0,1 1-1 0 0,0 0 1 0 0,19-13 0 0 0,-6 7 357 0 0,0 1 1 0 0,0 1 0 0 0,2 0 0 0 0,-1 2 0 0 0,28-7-1 0 0,-32 11-163 0 0,0 1 0 0 0,1 1 0 0 0,27-2 0 0 0,-39 6-660 0 0,-1-1-1 0 0,1 1 0 0 0,-1 1 0 0 0,1-1 0 0 0,-1 1 1 0 0,1 0-1 0 0,-1 1 0 0 0,1 0 0 0 0,-1 0 0 0 0,0 1 1 0 0,0 0-1 0 0,7 4 0 0 0,-12-6-241 0 0,0 0 0 0 0,-1 1 0 0 0,1-1 0 0 0,0 1 1 0 0,-1-1-1 0 0,1 1 0 0 0,-1 0 0 0 0,0 0 0 0 0,1 0 0 0 0,-1 0 0 0 0,0 0 0 0 0,0 0 0 0 0,0 0 1 0 0,-1 0-1 0 0,1 0 0 0 0,0 0 0 0 0,-1 1 0 0 0,1-1 0 0 0,-1 0 0 0 0,0 0 0 0 0,0 1 0 0 0,0-1 1 0 0,0 0-1 0 0,0 0 0 0 0,0 1 0 0 0,-1-1 0 0 0,1 0 0 0 0,-1 0 0 0 0,0 1 0 0 0,1-1 0 0 0,-1 0 1 0 0,0 0-1 0 0,-2 2 0 0 0,-3 8 99 0 0,0 0 1 0 0,-1-1-1 0 0,0 0 1 0 0,-11 12 0 0 0,18-23-176 0 0,-33 37 615 0 0,-72 64 1 0 0,66-66 128 0 0,-52 58 0 0 0,91-93-744 0 0,-3 4 56 0 0,-1 0 1 0 0,1 1 0 0 0,0-1-1 0 0,0 0 1 0 0,0 1-1 0 0,1 0 1 0 0,-1-1 0 0 0,1 1-1 0 0,-2 7 1 0 0,3-10-58 0 0,1 1 0 0 0,0-1 0 0 0,0 0 0 0 0,0 0 0 0 0,0 0 0 0 0,0 0 0 0 0,1 0 0 0 0,-1 0 0 0 0,0 0 0 0 0,1 1 0 0 0,0-1 0 0 0,-1 0 0 0 0,1-1 0 0 0,0 1 0 0 0,0 0 0 0 0,0 0 0 0 0,0 0 0 0 0,0 0 0 0 0,1-1 0 0 0,-1 1 0 0 0,1 0 0 0 0,-1-1 0 0 0,4 3 0 0 0,0 0 0 0 0,1-1 0 0 0,-1 0 0 0 0,1 0 0 0 0,0-1 0 0 0,10 4 0 0 0,-6-3 0 0 0,29 10 0 0 0,1-1 0 0 0,0-3 0 0 0,52 7 0 0 0,125 0 0 0 0,-199-14-1983 0 0,1-2 0 0 0,0 0 0 0 0,-1-1 0 0 0,1-1 0 0 0,-1-1 0 0 0,33-8 0 0 0,-36 6-1254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3 167 568 0 0,'-1'-3'823'0'0,"1"0"0"0"0,-1 0-1 0 0,1 0 1 0 0,-1 1 0 0 0,1-1 0 0 0,0 0 0 0 0,0 0-1 0 0,1 0 1 0 0,-1 0 0 0 0,0 1 0 0 0,1-1 0 0 0,0 0-1 0 0,0 0 1 0 0,0 1 0 0 0,0-1 0 0 0,0 1 0 0 0,0-1-1 0 0,0 1 1 0 0,1-1 0 0 0,0 1 0 0 0,-1 0 0 0 0,1-1-1 0 0,4-3 1 0 0,-3 4-53 0 0,1 0-1 0 0,-1 0 0 0 0,1 0 1 0 0,-1 0-1 0 0,1 0 0 0 0,6-1 1 0 0,28-6 693 0 0,208-10 2901 0 0,-129 13-3125 0 0,-80 4-1239 0 0,1-2 0 0 0,-1-1 0 0 0,0-3 0 0 0,37-11 0 0 0,-65 16-9 0 0,-5 1-31 0 0,1 0-1 0 0,0 1 1 0 0,0 0-1 0 0,0 0 1 0 0,0 0-1 0 0,0 0 1 0 0,0 1-1 0 0,8 0 1 0 0,-11 0-372 0 0,1 0 0 0 0,-1 0 1 0 0,1 1-1 0 0,-1-1 0 0 0,1 0 1 0 0,-1 1-1 0 0,0 0 0 0 0,5 1 0 0 0,-6-1-331 0 0,0 0 0 0 0,0-1 0 0 0,0 1-1 0 0,0 0 1 0 0,0 0 0 0 0,0 0 0 0 0,0-1-1 0 0,0 1 1 0 0,0 0 0 0 0,-1 0 0 0 0,1 1-1 0 0,0-1 1 0 0,0 1 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0 696 0 0,'-46'26'6003'0'0,"23"-13"6317"0"0,39-7-9288 0 0,-15-5-2895 0 0,1 0 1 0 0,-1-1-1 0 0,1 0 0 0 0,0 1 0 0 0,-1-1 0 0 0,1 0 0 0 0,0 0 0 0 0,-1 0 0 0 0,1 0 0 0 0,-1 0 0 0 0,1 0 0 0 0,0 0 0 0 0,-1 0 1 0 0,1-1-1 0 0,1 0 0 0 0,4 0 250 0 0,183-11 6798 0 0,-151 11-10791 0 0,-16 6-6733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4 348 6625 0 0,'-1'-2'502'0'0,"1"1"1"0"0,-1 0 0 0 0,1 0-1 0 0,0-1 1 0 0,-1 1 0 0 0,1-1 0 0 0,0 1-1 0 0,0 0 1 0 0,0-1 0 0 0,0 1-1 0 0,0-1 1 0 0,0 1 0 0 0,0 0 0 0 0,0-1-1 0 0,1 1 1 0 0,-1 0 0 0 0,1-1-1 0 0,0-1 1 0 0,0 3-362 0 0,-1 0-1 0 0,1-1 0 0 0,0 1 1 0 0,0 0-1 0 0,0 0 0 0 0,0 0 1 0 0,-1-1-1 0 0,1 1 1 0 0,0 0-1 0 0,0 0 0 0 0,0 0 1 0 0,0 0-1 0 0,0 1 0 0 0,0-1 1 0 0,-1 0-1 0 0,1 0 1 0 0,0 0-1 0 0,0 1 0 0 0,0-1 1 0 0,0 0-1 0 0,-1 1 1 0 0,1-1-1 0 0,0 1 0 0 0,0-1 1 0 0,-1 1-1 0 0,1-1 0 0 0,0 1 1 0 0,0 1-1 0 0,14 9 399 0 0,-1 1 0 0 0,-1 1 1 0 0,0 0-1 0 0,0 1 0 0 0,12 18 0 0 0,-6-7 8 0 0,63 79 846 0 0,-22-26 529 0 0,89 90-1 0 0,-121-140-1481 0 0,-10-9 70 0 0,0-1 0 0 0,1-1 1 0 0,1-1-1 0 0,1 0 1 0 0,34 19-1 0 0,-40-29-510 0 0,-13-6 0 0 0,-1 1 0 0 0,1-1 0 0 0,0 0 0 0 0,0 0 0 0 0,0 1 0 0 0,0-1 0 0 0,0 0 0 0 0,-1-1 0 0 0,4 1 0 0 0,-3-1 0 0 0,0 1 0 0 0,0-1 0 0 0,0 0 0 0 0,-1 0 0 0 0,1 0 0 0 0,0 0 0 0 0,-1 0 0 0 0,1 0 0 0 0,-1 0 0 0 0,1 0 0 0 0,2-3 0 0 0,-2 1 0 0 0,0 0 0 0 0,-1 0 0 0 0,1 0 0 0 0,-1 0 0 0 0,1 0 0 0 0,-1 0 0 0 0,0 0 0 0 0,0 0 0 0 0,0 0 0 0 0,-1-1 0 0 0,1-4 0 0 0,0-42 0 0 0,-1 28 0 0 0,-1-83 0 0 0,3-151 0 0 0,2 174 0 0 0,17-91 0 0 0,-15 138 0 0 0,9-49 0 0 0,-13 75 0 0 0,1 1 0 0 0,0 0 0 0 0,0 0 0 0 0,0 0 0 0 0,1 1 0 0 0,0-1 0 0 0,7-9 0 0 0,-9 16-17 0 0,0-1 0 0 0,-1 1-1 0 0,1 0 1 0 0,0-1 0 0 0,0 1 0 0 0,0 0 0 0 0,0 0 0 0 0,0 0-1 0 0,0 0 1 0 0,0 0 0 0 0,1 1 0 0 0,-1-1 0 0 0,0 1-1 0 0,0-1 1 0 0,1 1 0 0 0,-1 0 0 0 0,0 0 0 0 0,0 0 0 0 0,1 0-1 0 0,-1 0 1 0 0,0 1 0 0 0,0-1 0 0 0,1 1 0 0 0,-1-1 0 0 0,0 1-1 0 0,0 0 1 0 0,4 1 0 0 0,7 4-225 0 0,0 0-1 0 0,-1 1 1 0 0,14 9-1 0 0,-19-11 100 0 0,38 26-4363 0 0,63 59-1 0 0,-72-58 669 0 0,-1-3 697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1 676 0 0,'-7'0'824'0'0,"-1"1"1"0"0,1 0-1 0 0,0 1 1 0 0,-1 0-1 0 0,1 0 0 0 0,0 0 1 0 0,0 1-1 0 0,0 0 1 0 0,1 0-1 0 0,-10 7 0 0 0,5-3 235 0 0,0 1-1 0 0,1 0 0 0 0,0 1 0 0 0,0 0 0 0 0,-8 11 0 0 0,11-13-509 0 0,2 1 0 0 0,-1 0-1 0 0,1 0 1 0 0,0 1 0 0 0,0 0-1 0 0,1 0 1 0 0,1 0-1 0 0,-1 0 1 0 0,1 1 0 0 0,1-1-1 0 0,0 1 1 0 0,0-1-1 0 0,0 12 1 0 0,2-14-271 0 0,0 0-1 0 0,1 0 0 0 0,-1 0 1 0 0,2 0-1 0 0,-1 0 1 0 0,1 0-1 0 0,0 0 1 0 0,0 0-1 0 0,1-1 1 0 0,0 1-1 0 0,0-1 1 0 0,0 0-1 0 0,1 0 1 0 0,0 0-1 0 0,0 0 1 0 0,1-1-1 0 0,-1 1 1 0 0,12 8-1 0 0,-9-8-86 0 0,1-1 0 0 0,-1 1-1 0 0,1-2 1 0 0,1 1 0 0 0,-1-1 0 0 0,1-1 0 0 0,0 1 0 0 0,0-1-1 0 0,0-1 1 0 0,0 0 0 0 0,0 0 0 0 0,0-1 0 0 0,18 1 0 0 0,-23-2-186 0 0,-1 0-1 0 0,1 0 1 0 0,0 0 0 0 0,0-1 0 0 0,0 0 0 0 0,0 0 0 0 0,0 0 0 0 0,-1 0 0 0 0,1 0 0 0 0,0-1 0 0 0,-1 1 0 0 0,1-1-1 0 0,-1 0 1 0 0,0 0 0 0 0,1-1 0 0 0,-1 1 0 0 0,0-1 0 0 0,0 1 0 0 0,-1-1 0 0 0,1 0 0 0 0,-1 0 0 0 0,1 0 0 0 0,-1 0 0 0 0,0-1-1 0 0,0 1 1 0 0,0 0 0 0 0,-1-1 0 0 0,1 0 0 0 0,-1 1 0 0 0,0-1 0 0 0,0 0 0 0 0,0 0 0 0 0,0 0 0 0 0,0-6 0 0 0,-1 2-41 0 0,0 0 0 0 0,-1 1 1 0 0,1-1-1 0 0,-1 0 1 0 0,-1 1-1 0 0,0-1 0 0 0,0 0 1 0 0,0 1-1 0 0,-1 0 1 0 0,-5-11-1 0 0,-1 2-687 0 0,0 0-1 0 0,-2 1 1 0 0,-15-20 0 0 0,23 33 141 0 0,-2-4 146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96 320 0 0,'11'-3'2409'0'0,"-1"-1"-1"0"0,0 0 1 0 0,-1 0 0 0 0,14-9 0 0 0,-13 7-849 0 0,1 0 0 0 0,-1 1 1 0 0,20-6-1 0 0,19-1 866 0 0,0 2-1 0 0,99-6 1 0 0,102 14 1434 0 0,-129 4-1677 0 0,-59-1-1810 0 0,-61-1-711 0 0,16 1-2849 0 0,-16 1 2062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535 157 320 0 0,'0'-3'396'0'0,"1"0"0"0"0,0 0 0 0 0,-1-1 0 0 0,1 1 0 0 0,-1 0 0 0 0,0 0 0 0 0,0-1 0 0 0,0 1 0 0 0,-1 0 0 0 0,1-1 0 0 0,-1 1 0 0 0,0 0 0 0 0,0 0 0 0 0,0 0 0 0 0,0-1 0 0 0,-1 1 0 0 0,-2-4 0 0 0,1 3 55 0 0,0 0-1 0 0,0 0 0 0 0,0 1 0 0 0,-1 0 1 0 0,0-1-1 0 0,1 1 0 0 0,-1 1 0 0 0,-1-1 1 0 0,1 0-1 0 0,-8-3 0 0 0,-2 1 273 0 0,0 0 0 0 0,0 1 0 0 0,0 1 0 0 0,-1 0 0 0 0,1 1 1 0 0,-1 0-1 0 0,-15 1 0 0 0,5 2 137 0 0,0 1 0 0 0,0 0 0 0 0,1 2 0 0 0,-41 12 1 0 0,51-12-468 0 0,0 1-1 0 0,0 0 1 0 0,0 2 0 0 0,1-1 0 0 0,0 2 0 0 0,0-1 0 0 0,1 2-1 0 0,0 0 1 0 0,-12 11 0 0 0,20-17-227 0 0,1 1 1 0 0,-1 0-1 0 0,1-1 0 0 0,0 1 0 0 0,0 0 0 0 0,0 1 1 0 0,1-1-1 0 0,-1 0 0 0 0,1 1 0 0 0,0 0 0 0 0,0-1 1 0 0,1 1-1 0 0,0 0 0 0 0,-1 0 0 0 0,2 0 0 0 0,-1 0 1 0 0,0 0-1 0 0,1 0 0 0 0,0 0 0 0 0,0 0 1 0 0,1 0-1 0 0,-1 0 0 0 0,1 0 0 0 0,0 0 0 0 0,0-1 1 0 0,1 1-1 0 0,-1 0 0 0 0,1 0 0 0 0,0-1 0 0 0,1 1 1 0 0,-1-1-1 0 0,1 0 0 0 0,3 5 0 0 0,3 2-115 0 0,0 1 1 0 0,1-2-1 0 0,1 1 0 0 0,0-1 0 0 0,0-1 0 0 0,1 0 0 0 0,0-1 1 0 0,0 0-1 0 0,1 0 0 0 0,20 7 0 0 0,-16-8-36 0 0,0 0 1 0 0,0-2-1 0 0,0 0 0 0 0,1-1 1 0 0,0-1-1 0 0,0 0 0 0 0,0-2 1 0 0,24 0-1 0 0,-38-1-15 0 0,0 0 0 0 0,0-1 0 0 0,0 1 0 0 0,0-1 0 0 0,0 0 0 0 0,-1 0 0 0 0,1 0 0 0 0,0 0 0 0 0,-1-1 0 0 0,1 1 0 0 0,-1-1 0 0 0,0 0 0 0 0,1 0 0 0 0,-1 0 0 0 0,0-1 0 0 0,0 1 0 0 0,0-1 0 0 0,0 1 0 0 0,-1-1 0 0 0,1 0 0 0 0,-1 0 0 0 0,0-1 0 0 0,0 1 0 0 0,0 0 0 0 0,2-5 0 0 0,-2 3 0 0 0,-1-1 0 0 0,1 1 0 0 0,-1-1 0 0 0,0 1 0 0 0,-1-1 0 0 0,1 0 0 0 0,-1 0 0 0 0,0 1 0 0 0,-1-1 0 0 0,1 0 0 0 0,-1 0 0 0 0,0 1 0 0 0,-1-1 0 0 0,1 1 0 0 0,-1-1 0 0 0,-4-8 0 0 0,-3-3 0 0 0,-1 0 0 0 0,0 0 0 0 0,-1 1 0 0 0,-1 1 0 0 0,-1 0 0 0 0,0 1 0 0 0,0 0 0 0 0,-17-13 0 0 0,-2 3 0 0 0,0 1 0 0 0,-70-37 0 0 0,91 55-174 0 0,0 0 0 0 0,-1 0 0 0 0,-21-4 1 0 0,32 9 28 0 0,1 0 0 0 0,0 0 1 0 0,-1 1-1 0 0,1-1 0 0 0,0 0 1 0 0,0 1-1 0 0,0-1 0 0 0,-1 0 1 0 0,1 1-1 0 0,0-1 1 0 0,0 1-1 0 0,0-1 0 0 0,0 0 1 0 0,0 1-1 0 0,-1-1 0 0 0,1 1 1 0 0,0-1-1 0 0,0 0 0 0 0,0 1 1 0 0,0-1-1 0 0,0 1 0 0 0,0-1 1 0 0,1 0-1 0 0,-1 1 1 0 0,0-1-1 0 0,0 1 0 0 0,0-1 1 0 0,0 0-1 0 0,0 1 0 0 0,0-1 1 0 0,1 0-1 0 0,-1 1 0 0 0,0-1 1 0 0,0 0-1 0 0,1 1 0 0 0,-1-1 1 0 0,1 1-1 0 0,7 12-3921 0 0,-8-13 4112 0 0,10 13-3807 0 0,1-3 540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7381 0 0,'17'-102'10012'0'0,"-11"53"-4787"0"0,0-55 0 0 0,-5 155-3802 0 0,13 81 0 0 0,-8-101-3373 0 0,13 42 0 0 0,-14-58 223 0 0,1 0 0 0 0,0-1 0 0 0,1 0 0 0 0,11 18 0 0 0,-4-16-1386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7065 0 0,'3'-10'2198'0'0,"0"0"0"0"0,1 0 1 0 0,0 1-1 0 0,0 0 0 0 0,7-10 1 0 0,-6 12-1761 0 0,-1 1 1 0 0,2 0-1 0 0,-1 0 1 0 0,1 0-1 0 0,0 1 1 0 0,0 0-1 0 0,0 0 1 0 0,1 0-1 0 0,0 1 1 0 0,0 0-1 0 0,9-4 1 0 0,9-2-26 0 0,0 0 0 0 0,0 2 0 0 0,1 1 0 0 0,0 1 0 0 0,0 1 0 0 0,28-2 0 0 0,-32 6-123 0 0,0 0 0 0 0,0 1 0 0 0,-1 2 0 0 0,1 0 0 0 0,0 1 0 0 0,-1 1 0 0 0,38 13 0 0 0,-53-15-247 0 0,1 1 0 0 0,-1 1 0 0 0,0-1-1 0 0,-1 1 1 0 0,1 0 0 0 0,-1 0 0 0 0,1 1 0 0 0,-1-1-1 0 0,0 1 1 0 0,-1 0 0 0 0,1 0 0 0 0,-1 1 0 0 0,0 0-1 0 0,-1-1 1 0 0,1 1 0 0 0,-1 1 0 0 0,0-1 0 0 0,-1 0-1 0 0,1 1 1 0 0,-1-1 0 0 0,2 14 0 0 0,0 9 221 0 0,0 0 0 0 0,-2 1 0 0 0,-3 52 0 0 0,0-53-223 0 0,-15 139-41 0 0,-5 46 0 0 0,20-175-20 0 0,1-35-197 0 0,6 16-2160 0 0,9-1-8998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09:3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67 7885 0 0,'-97'-26'20060'0'0,"105"24"-19356"0"0,127-11 1901 0 0,-55 11-2043 0 0,131-8 389 0 0,-175 9-951 0 0,-25-1 0 0 0,6-3 0 0 0,-8 2 0 0 0,-3 1-18 0 0,-5 2-177 0 0,4 9-7806 0 0,-5-9 7637 0 0,0 1 0 0 0,0-1 0 0 0,0 1 0 0 0,-1-1 0 0 0,1 1 1 0 0,0-1-1 0 0,0 1 0 0 0,0-1 0 0 0,0 1 0 0 0,-1 0 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274 666 7169 0 0,'-38'-154'8616'0'0,"-12"6"-3663"0"0,28 93-3115 0 0,-2 2-1 0 0,-3 0 0 0 0,-44-64 1 0 0,31 49 1462 0 0,39 66-2454 0 0,12-9-990 0 0,-8 9 76 0 0,0 0-288 0 0,6 6-173 0 0,17 8-207 0 0,0 1 0 0 0,-1 2 0 0 0,0 1 1 0 0,29 25-1 0 0,-25-18-3886 0 0,37 42 1 0 0,-45-39 1499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9:1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2 267 312 0 0,'-2'-9'5629'0'0,"3"7"-5358"0"0,0 1 0 0 0,1 0 0 0 0,-1 0 0 0 0,0 0 0 0 0,1 0 0 0 0,-1 1 0 0 0,1-1 0 0 0,-1 0 0 0 0,1 1 0 0 0,-1-1 0 0 0,1 1 0 0 0,0-1 0 0 0,-1 1 0 0 0,1 0 0 0 0,0-1 0 0 0,-1 1 0 0 0,1 0 0 0 0,2 0 0 0 0,38 3 1105 0 0,-24-1-691 0 0,382 25 3756 0 0,131 7-2623 0 0,118-2-670 0 0,-342-18-647 0 0,-180-7-322 0 0,317 21 462 0 0,-116-1 150 0 0,183 13 758 0 0,-365-30 102 0 0,-82-8 455 0 0,-62-3-2065 0 0,0 1-1 0 0,-1-1 1 0 0,1 1 0 0 0,-1-1 0 0 0,1 1-1 0 0,-1-1 1 0 0,1 0 0 0 0,-1 0 0 0 0,1 0-1 0 0,-1 0 1 0 0,0 0 0 0 0,1 0 0 0 0,-1 0-1 0 0,0-1 1 0 0,0 1 0 0 0,2-3 0 0 0,15-23 149 0 0,-16 24-160 0 0,95-189 325 0 0,11-19-316 0 0,-92 194-79 0 0,-15 16 40 0 0,-1 1 0 0 0,1 0 0 0 0,-1-1-1 0 0,1 1 1 0 0,-1 0 0 0 0,1-1 0 0 0,-1 1-1 0 0,1 0 1 0 0,-1 0 0 0 0,1 0 0 0 0,-1 0 0 0 0,1-1-1 0 0,0 1 1 0 0,-1 0 0 0 0,1 0 0 0 0,-1 0-1 0 0,1 0 1 0 0,-1 0 0 0 0,1 0 0 0 0,0 0 0 0 0,-1 1-1 0 0,1-1 1 0 0,-1 0 0 0 0,1 0 0 0 0,-1 0 0 0 0,1 0-1 0 0,-1 1 1 0 0,1-1 0 0 0,-1 0 0 0 0,1 1-1 0 0,-1-1 1 0 0,1 0 0 0 0,-1 1 0 0 0,1-1 0 0 0,-1 0-1 0 0,0 1 1 0 0,1-1 0 0 0,-1 1 0 0 0,1-1-1 0 0,-1 1 1 0 0,1 0 0 0 0,58 113 159 0 0,16 27 94 0 0,-47-99-111 0 0,1-2-1 0 0,2-1 1 0 0,1-1-1 0 0,3-2 1 0 0,1-1-1 0 0,58 44 1 0 0,-86-73-100 0 0,0 0 0 0 0,1-1-1 0 0,0 0 1 0 0,0-1 0 0 0,0 1 0 0 0,0-2 0 0 0,1 1 0 0 0,-1-1 0 0 0,1-1-1 0 0,0 0 1 0 0,0 0 0 0 0,0-1 0 0 0,0 0 0 0 0,0-1 0 0 0,0 0 0 0 0,0 0-1 0 0,0-1 1 0 0,0-1 0 0 0,0 0 0 0 0,0 0 0 0 0,0-1 0 0 0,-1 0 0 0 0,1 0-1 0 0,-1-1 1 0 0,0-1 0 0 0,0 0 0 0 0,13-8 0 0 0,-3-2 9 0 0,-1 0 1 0 0,0-1 0 0 0,-1 0-1 0 0,-1-2 1 0 0,16-21-1 0 0,65-104 60 0 0,-25 34-58 0 0,-46 72-43 0 0,-7 7-13 0 0,3 2 0 0 0,45-50 1 0 0,-65 77 2 0 0,-1 0 0 0 0,0 0 0 0 0,1 0 0 0 0,-1 0 0 0 0,1 0 0 0 0,-1 0 0 0 0,1 0 1 0 0,0 0-1 0 0,-1 1 0 0 0,1-1 0 0 0,0 0 0 0 0,0 1 0 0 0,-1 0 0 0 0,1-1 0 0 0,0 1 1 0 0,0 0-1 0 0,0 0 0 0 0,0 0 0 0 0,-1 0 0 0 0,1 0 0 0 0,0 0 0 0 0,0 1 0 0 0,0-1 0 0 0,-1 1 1 0 0,1-1-1 0 0,0 1 0 0 0,-1-1 0 0 0,1 1 0 0 0,0 0 0 0 0,-1 0 0 0 0,1 0 0 0 0,-1 0 1 0 0,1 0-1 0 0,-1 0 0 0 0,0 1 0 0 0,1-1 0 0 0,0 2 0 0 0,7 6 35 0 0,-1 1-1 0 0,-1 0 0 0 0,0 0 1 0 0,8 15-1 0 0,-12-20-18 0 0,98 183 162 0 0,-13-23-65 0 0,-61-121-113 0 0,-19-35 0 0 0,1-1 0 0 0,-8-7 0 0 0,0-1 0 0 0,0 1 0 0 0,0 0 0 0 0,0 0 0 0 0,0 0 0 0 0,0-1 0 0 0,0 1 0 0 0,0-1 0 0 0,0 1 0 0 0,1-1 0 0 0,-1 1 0 0 0,0-1 0 0 0,0 0 0 0 0,0 1 0 0 0,1-1 0 0 0,-1 0 0 0 0,0 0 0 0 0,0 0 0 0 0,2 0 0 0 0,6 1 0 0 0,10 3 0 0 0,0-1 0 0 0,0-1 0 0 0,1-1 0 0 0,-1-1 0 0 0,24-2 0 0 0,6 1 0 0 0,114 0 0 0 0,392 14 0 0 0,-229 5 0 0 0,-163-11 0 0 0,444 6 0 0 0,-262-18 0 0 0,143-5 0 0 0,-353 9 0 0 0,-53 1 0 0 0,96-11 0 0 0,-164 9 0 0 0,-2 1 0 0 0,1 1 0 0 0,-1-3 0 0 0,-3 0-144 0 0,-7 3-545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9:2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32 456 0 0,'8'-32'15797'0'0,"-7"32"-15615"0"0,5 12 3628 0 0,9 38-3065 0 0,-7-21 611 0 0,89 341 3174 0 0,-83-306-3920 0 0,6 16 240 0 0,13 68 521 0 0,0 150 670 0 0,-14-99-1022 0 0,-4-89-1019 0 0,-13-103 0 0 0,1 2 0 0 0,-2 0 0 0 0,0-1 0 0 0,0 0 0 0 0,0-1 0 0 0,0-1 0 0 0,-1-6 0 0 0,0 0 0 0 0,0 0 0 0 0,0 1 0 0 0,0-1 0 0 0,0 0 0 0 0,0 0 0 0 0,0 0 0 0 0,0 0 0 0 0,0 0 0 0 0,0 0 0 0 0,0 0 0 0 0,0 0 0 0 0,-1 0 0 0 0,1 0 0 0 0,0 0 0 0 0,0 1 0 0 0,0-1 0 0 0,0 0 0 0 0,0 0 0 0 0,1 0 0 0 0,-1 0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0,5-16-101 0 0,-2 9-1115 0 0,0 0-1 0 0,1 0 1 0 0,7-12 0 0 0,5-10-5257 0 0,-7 6 2819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9:35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 94 112 0 0,'11'-24'9059'0'0,"-11"23"-8825"0"0,1 0 1 0 0,-1 0-1 0 0,1 0 1 0 0,-1 0-1 0 0,0 0 1 0 0,1 0-1 0 0,-1 0 1 0 0,0 0-1 0 0,0 0 1 0 0,0 0-1 0 0,0 0 1 0 0,0 0-1 0 0,0 0 1 0 0,0 0-1 0 0,0 0 0 0 0,-1 0 1 0 0,1 0-1 0 0,0-1 1 0 0,0 1-1 0 0,-1 0 1 0 0,1 0-1 0 0,-1 0 1 0 0,1 1-1 0 0,-1-1 1 0 0,0 0-1 0 0,1 0 1 0 0,-1 0-1 0 0,0 0 1 0 0,1 0-1 0 0,-1 1 1 0 0,0-1-1 0 0,0 0 1 0 0,0 1-1 0 0,0-1 1 0 0,0 1-1 0 0,0-1 0 0 0,0 1 1 0 0,0-1-1 0 0,0 1 1 0 0,-1-1-1 0 0,1 1 274 0 0,-17 3 822 0 0,12 0-1112 0 0,0 1 0 0 0,1 0 0 0 0,-1 0 0 0 0,1 0 0 0 0,0 1 0 0 0,0 0 0 0 0,1 0 0 0 0,-1 0 0 0 0,1 1 0 0 0,0-1 0 0 0,1 1 0 0 0,-1 0 0 0 0,1 0 0 0 0,-3 7 0 0 0,5-10-160 0 0,0-1 0 0 0,1 0 0 0 0,-1 1 1 0 0,0 0-1 0 0,1-1 0 0 0,0 1 0 0 0,-1-1 0 0 0,1 1 1 0 0,0 0-1 0 0,0-1 0 0 0,0 1 0 0 0,1 0 0 0 0,-1-1 1 0 0,1 1-1 0 0,-1-1 0 0 0,1 1 0 0 0,0-1 0 0 0,0 1 1 0 0,0-1-1 0 0,0 0 0 0 0,1 1 0 0 0,-1-1 0 0 0,1 0 1 0 0,-1 0-1 0 0,1 0 0 0 0,0 0 0 0 0,-1 0 0 0 0,1 0 1 0 0,0 0-1 0 0,0-1 0 0 0,1 1 0 0 0,-1-1 0 0 0,0 0 1 0 0,0 1-1 0 0,1-1 0 0 0,-1 0 0 0 0,1 0 0 0 0,-1 0 1 0 0,6 0-1 0 0,-4 1-21 0 0,1-1 0 0 0,0 0 1 0 0,0 0-1 0 0,0 0 0 0 0,0-1 0 0 0,0 1 1 0 0,0-1-1 0 0,0 0 0 0 0,0-1 1 0 0,0 1-1 0 0,0-1 0 0 0,0 0 0 0 0,0-1 1 0 0,0 1-1 0 0,0-1 0 0 0,-1 0 1 0 0,1 0-1 0 0,-1 0 0 0 0,1 0 0 0 0,-1-1 1 0 0,0 0-1 0 0,0 0 0 0 0,0 0 0 0 0,0-1 1 0 0,-1 1-1 0 0,1-1 0 0 0,-1 0 1 0 0,0 0-1 0 0,0 0 0 0 0,0 0 0 0 0,-1 0 1 0 0,1-1-1 0 0,-1 1 0 0 0,0-1 1 0 0,1-5-1 0 0,-1 5-22 0 0,-1 0 1 0 0,0 0 0 0 0,0 0-1 0 0,-1 0 1 0 0,0 0-1 0 0,0 0 1 0 0,0-1 0 0 0,0 1-1 0 0,-1 0 1 0 0,0 0-1 0 0,0 0 1 0 0,0 0 0 0 0,-1 0-1 0 0,-3-9 1 0 0,3 11-14 0 0,1 1 0 0 0,-1-1 0 0 0,0 0 0 0 0,0 1 1 0 0,0-1-1 0 0,-1 1 0 0 0,1-1 0 0 0,-1 1 0 0 0,1 0 1 0 0,-1 0-1 0 0,0 0 0 0 0,1 1 0 0 0,-1-1 0 0 0,0 1 1 0 0,0-1-1 0 0,0 1 0 0 0,-1 0 0 0 0,1 0 0 0 0,0 0 1 0 0,0 0-1 0 0,0 1 0 0 0,-1 0 0 0 0,1-1 0 0 0,-4 1 1 0 0,-1 1-3 0 0,1-1 0 0 0,-1 1 1 0 0,1 0-1 0 0,0 1 1 0 0,-1 0-1 0 0,1 0 0 0 0,0 1 1 0 0,0 0-1 0 0,0 0 0 0 0,1 0 1 0 0,-1 1-1 0 0,1 0 1 0 0,0 0-1 0 0,0 1 0 0 0,0-1 1 0 0,1 1-1 0 0,-9 10 1 0 0,10-11 9 0 0,1 1 0 0 0,-1-1 0 0 0,1 1 0 0 0,1 0 0 0 0,-1 0 0 0 0,1 0 0 0 0,-1 0 0 0 0,1 0 0 0 0,1 0 0 0 0,-1 1 0 0 0,1-1 0 0 0,0 1 0 0 0,0-1 0 0 0,1 1 0 0 0,-1-1 0 0 0,1 1 0 0 0,1-1 0 0 0,-1 1 0 0 0,1-1 0 0 0,0 1 0 0 0,0-1 0 0 0,0 1 0 0 0,1-1 0 0 0,2 6 0 0 0,0-4 10 0 0,-1 0 1 0 0,1-1-1 0 0,0 0 0 0 0,1 0 1 0 0,0 0-1 0 0,-1-1 0 0 0,2 0 1 0 0,-1 0-1 0 0,1 0 0 0 0,0 0 1 0 0,0-1-1 0 0,0 0 0 0 0,0 0 1 0 0,1-1-1 0 0,-1 1 1 0 0,1-2-1 0 0,0 1 0 0 0,0-1 1 0 0,0 0-1 0 0,1 0 0 0 0,-1-1 1 0 0,9 1-1 0 0,-9-1-4 0 0,1-1 0 0 0,-1 0 0 0 0,0 0 0 0 0,1 0 0 0 0,-1-1 1 0 0,0 0-1 0 0,0-1 0 0 0,0 1 0 0 0,0-2 0 0 0,0 1 0 0 0,0-1 0 0 0,0 0 0 0 0,-1 0 0 0 0,1 0 0 0 0,-1-1 0 0 0,0 0 0 0 0,0-1 1 0 0,-1 1-1 0 0,1-1 0 0 0,-1 0 0 0 0,0 0 0 0 0,7-10 0 0 0,-9 10-7 0 0,0 1-1 0 0,0-1 1 0 0,0 0-1 0 0,-1 0 1 0 0,0 0-1 0 0,0 0 1 0 0,-1-1-1 0 0,1 1 1 0 0,-1 0-1 0 0,0-1 1 0 0,0-7-1 0 0,-1 9-7 0 0,0 0 0 0 0,0 1-1 0 0,-1-1 1 0 0,0 1 0 0 0,0-1-1 0 0,0 1 1 0 0,0-1 0 0 0,0 1-1 0 0,-1-1 1 0 0,0 1 0 0 0,1 0 0 0 0,-1 0-1 0 0,0 0 1 0 0,-1 0 0 0 0,1 0-1 0 0,0 0 1 0 0,-1 1 0 0 0,-4-4-1 0 0,2 1-6 0 0,0 1 0 0 0,0 1 0 0 0,-1-1 0 0 0,0 1 0 0 0,0 0 1 0 0,0 0-1 0 0,0 1 0 0 0,0 0 0 0 0,0 0 0 0 0,0 0 0 0 0,-1 1 0 0 0,1-1 0 0 0,-1 2 0 0 0,1-1 0 0 0,-1 1 0 0 0,1 0 0 0 0,-1 0 0 0 0,1 1 0 0 0,-1 0 0 0 0,1 0 0 0 0,-1 0 0 0 0,1 1 0 0 0,0 0 0 0 0,-1 0 0 0 0,1 1 0 0 0,1 0 0 0 0,-8 4 0 0 0,6-3 27 0 0,0 0 0 0 0,1 1 1 0 0,-1 0-1 0 0,1 0 0 0 0,0 1 0 0 0,0 0 0 0 0,1 0 0 0 0,0 0 1 0 0,0 1-1 0 0,0-1 0 0 0,1 1 0 0 0,0 0 0 0 0,0 1 0 0 0,1-1 0 0 0,0 1 1 0 0,0-1-1 0 0,1 1 0 0 0,0 0 0 0 0,0 0 0 0 0,1 0 0 0 0,-1 14 0 0 0,3-13 20 0 0,0 0 0 0 0,0 0-1 0 0,1 0 1 0 0,0 0 0 0 0,1-1-1 0 0,0 1 1 0 0,0-1 0 0 0,1 0 0 0 0,0 0-1 0 0,0 0 1 0 0,1-1 0 0 0,0 1-1 0 0,0-1 1 0 0,1 0 0 0 0,0 0-1 0 0,0-1 1 0 0,10 8 0 0 0,-10-8-7 0 0,1 0 0 0 0,1-1 0 0 0,-1 0 0 0 0,0-1 0 0 0,1 1 0 0 0,0-1 0 0 0,0-1 1 0 0,1 0-1 0 0,-1 0 0 0 0,0 0 0 0 0,1-1 0 0 0,0 0 0 0 0,0-1 0 0 0,-1 0 0 0 0,1 0 0 0 0,0-1 0 0 0,13-1 0 0 0,-17 0-15 0 0,1-1 0 0 0,-1 1 0 0 0,0-1 0 0 0,0 0 0 0 0,0 0-1 0 0,-1 0 1 0 0,1-1 0 0 0,0 1 0 0 0,-1-1 0 0 0,0 0-1 0 0,0-1 1 0 0,0 1 0 0 0,0-1 0 0 0,4-4 0 0 0,-3 2-21 0 0,0-1 1 0 0,-1 1 0 0 0,0-1 0 0 0,0 0 0 0 0,-1 0 0 0 0,1 0 0 0 0,-2-1-1 0 0,1 1 1 0 0,2-11 0 0 0,-4 11-21 0 0,0 0 1 0 0,0-1-1 0 0,0 1 0 0 0,-1-1 1 0 0,0 1-1 0 0,0-1 1 0 0,-1 1-1 0 0,0-1 0 0 0,-4-12 1 0 0,4 15 0 0 0,-1 1 0 0 0,0-1 0 0 0,0 0 0 0 0,0 1 1 0 0,-1-1-1 0 0,0 1 0 0 0,0 0 0 0 0,0 0 0 0 0,0 0 1 0 0,0 0-1 0 0,-1 1 0 0 0,0-1 0 0 0,0 1 0 0 0,0 0 1 0 0,-4-2-1 0 0,1 0 31 0 0,0 2 1 0 0,0-1-1 0 0,0 1 0 0 0,0 0 1 0 0,-1 1-1 0 0,1 0 0 0 0,-1 0 1 0 0,1 0-1 0 0,-1 1 1 0 0,0 0-1 0 0,0 1 0 0 0,0 0 1 0 0,1 0-1 0 0,-1 1 1 0 0,0-1-1 0 0,0 2 0 0 0,1-1 1 0 0,-1 1-1 0 0,1 0 1 0 0,-1 1-1 0 0,1 0 0 0 0,0 0 1 0 0,0 0-1 0 0,0 1 0 0 0,0 0 1 0 0,1 1-1 0 0,-1-1 1 0 0,1 1-1 0 0,1 0 0 0 0,-1 1 1 0 0,0-1-1 0 0,1 1 1 0 0,0 0-1 0 0,1 1 0 0 0,0-1 1 0 0,0 1-1 0 0,-5 11 0 0 0,7-14 23 0 0,0 1 0 0 0,1-1-1 0 0,0 0 1 0 0,0 1-1 0 0,1-1 1 0 0,-1 1 0 0 0,1-1-1 0 0,0 1 1 0 0,0 0-1 0 0,0-1 1 0 0,1 1-1 0 0,-1-1 1 0 0,1 1 0 0 0,0-1-1 0 0,1 0 1 0 0,-1 1-1 0 0,1-1 1 0 0,0 0-1 0 0,0 0 1 0 0,0 0 0 0 0,0 0-1 0 0,1 0 1 0 0,0 0-1 0 0,0-1 1 0 0,0 0-1 0 0,0 1 1 0 0,0-1 0 0 0,0 0-1 0 0,1 0 1 0 0,6 3-1 0 0,-3-1 27 0 0,0-1-1 0 0,0 1 1 0 0,0-2-1 0 0,1 1 1 0 0,0-1-1 0 0,-1 0 1 0 0,1-1-1 0 0,0 0 1 0 0,1 0-1 0 0,-1 0 1 0 0,0-1-1 0 0,0-1 1 0 0,1 1-1 0 0,-1-2 1 0 0,15-1-1 0 0,-15 0-58 0 0,0 0 0 0 0,-1-1 0 0 0,0 0 0 0 0,1 0 0 0 0,-1-1 0 0 0,0 0 0 0 0,0-1 0 0 0,-1 1 0 0 0,9-8 0 0 0,-13 10 0 0 0,1-1 0 0 0,-1 1 0 0 0,0-1 0 0 0,1 0 0 0 0,-1 0 0 0 0,-1 0 0 0 0,1 0 0 0 0,0 0 0 0 0,-1 0 0 0 0,3-5 0 0 0,-4 5 0 0 0,1 1 0 0 0,-1 0 0 0 0,0 0 0 0 0,0 0 0 0 0,0 0 0 0 0,0 0 0 0 0,0-1 0 0 0,0 1 0 0 0,0 0 0 0 0,-1 0 0 0 0,1 0 0 0 0,-1 0 0 0 0,0 0 0 0 0,0 0 0 0 0,1 0 0 0 0,-1 0 0 0 0,0 0 0 0 0,-2-3 0 0 0,0 2-7 0 0,0 0-1 0 0,1 0 1 0 0,-1 0 0 0 0,-1 0 0 0 0,1 0-1 0 0,0 1 1 0 0,-1 0 0 0 0,1-1 0 0 0,-1 1-1 0 0,1 0 1 0 0,-1 1 0 0 0,0-1 0 0 0,0 1-1 0 0,0-1 1 0 0,-6 0 0 0 0,4 1-38 0 0,0 0 0 0 0,0 0-1 0 0,0 1 1 0 0,-1 0 0 0 0,1 0 0 0 0,0 0 0 0 0,0 1 0 0 0,0 0 0 0 0,-9 3 0 0 0,14-4-17 0 0,1 0 0 0 0,-1 0 0 0 0,1 1 0 0 0,-1-1 0 0 0,1 0 0 0 0,-1 0 1 0 0,1 1-1 0 0,-1-1 0 0 0,1 1 0 0 0,0-1 0 0 0,-1 0 0 0 0,1 1 0 0 0,-1-1 1 0 0,1 1-1 0 0,0-1 0 0 0,-1 1 0 0 0,1-1 0 0 0,0 1 0 0 0,0-1 0 0 0,0 1 0 0 0,-1-1 1 0 0,1 1-1 0 0,0 0 0 0 0,0-1 0 0 0,0 1 0 0 0,0-1 0 0 0,0 1 0 0 0,0-1 1 0 0,0 1-1 0 0,0 0 0 0 0,0-1 0 0 0,0 1 0 0 0,0-1 0 0 0,0 1 0 0 0,0-1 1 0 0,1 1-1 0 0,-1 0 0 0 0,0 0 0 0 0,12 19-2876 0 0,-6-15 1962 0 0,-1-1-1 0 0,1 1 1 0 0,0-1 0 0 0,0 0-1 0 0,0-1 1 0 0,1 1 0 0 0,8 2-1 0 0,31 12-2288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2T10:32:28.0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0,'-5'0,"-2"0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30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64 356 0 0,'-20'-63'19053'0'0,"15"75"-18389"0"0,0 1-1 0 0,1 0 0 0 0,1 0 1 0 0,0 0-1 0 0,-2 26 0 0 0,1 76 1036 0 0,3-58-976 0 0,-3 338 2351 0 0,4-306-2588 0 0,10 475 2495 0 0,-8-336-2767 0 0,4 45-13 0 0,11-149-201 0 0,-8-75 0 0 0,-5-35 0 0 0,-2-1 0 0 0,2 28 0 0 0,5 6 0 0 0,-7-42-94 0 0,-1-4-490 0 0,-1-1 520 0 0,0 0 1 0 0,0 0-1 0 0,0-1 1 0 0,0 1-1 0 0,0 0 1 0 0,0 0-1 0 0,0-1 1 0 0,0 1-1 0 0,0 0 1 0 0,0 0-1 0 0,1-1 1 0 0,-1 1-1 0 0,0 0 1 0 0,0 0-1 0 0,0-1 1 0 0,0 1-1 0 0,0 0 1 0 0,1 0-1 0 0,-1 0 1 0 0,0-1-1 0 0,0 1 1 0 0,0 0-1 0 0,1 0 1 0 0,-1 0-1 0 0,0 0 1 0 0,0 0-1 0 0,1-1 1 0 0,-1 1-1 0 0,1 0 1 0 0,4-4-1425 0 0,-2-1-2884 0 0,0-6 315 0 0,2-3 584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31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38 136 0 0,'-2'-12'2169'0'0,"2"-3"6268"0"0,0 4-941 0 0,12 66-3191 0 0,29 348 3771 0 0,-34-334-7160 0 0,3 25 316 0 0,-10-92-1945 0 0,0-1-190 0 0,0 0-1 0 0,0 0 1 0 0,0 1 0 0 0,1-1-1 0 0,-1 0 1 0 0,0 0 0 0 0,0 0-1 0 0,1 0 1 0 0,-1 1 0 0 0,1-1-1 0 0,-1 0 1 0 0,1 0-1 0 0,-1 0 1 0 0,2 2 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32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20 252 220 0 0,'-19'-3'14305'0'0,"30"6"-10950"0"0,0 0-4141 0 0,13 2 1986 0 0,1-1 0 0 0,43 0 0 0 0,-17-1-346 0 0,472 54 4116 0 0,-338-32-3762 0 0,-131-17-799 0 0,16 6 664 0 0,67 22 0 0 0,-103-27-499 0 0,-32-8-555 0 0,1-1 0 0 0,-1 1-1 0 0,1-1 1 0 0,-1 1-1 0 0,0-1 1 0 0,1 0-1 0 0,-1 0 1 0 0,1 0 0 0 0,-1-1-1 0 0,1 1 1 0 0,-1 0-1 0 0,1-1 1 0 0,-1 0-1 0 0,0 1 1 0 0,1-1-1 0 0,-1 0 1 0 0,4-2 0 0 0,-3 0 46 0 0,1 1 0 0 0,-1-1 1 0 0,0 0-1 0 0,0 0 0 0 0,-1 0 0 0 0,1 0 1 0 0,-1 0-1 0 0,1-1 0 0 0,3-6 1 0 0,0-3 119 0 0,-1 0-1 0 0,0-1 1 0 0,-1 0 0 0 0,6-28 0 0 0,-1-16-185 0 0,4-110 0 0 0,-11 152 0 0 0,-2 16 0 0 0,0 0 0 0 0,0-1 0 0 0,0 1 0 0 0,0 0 0 0 0,0 0 0 0 0,0 0 0 0 0,0 0 0 0 0,0 0 0 0 0,0 0 0 0 0,0 0 0 0 0,0 0 0 0 0,0 0 0 0 0,0-1 0 0 0,0 1 0 0 0,0 0 0 0 0,0 0 0 0 0,0 0 0 0 0,0 0 0 0 0,0 0 0 0 0,0 0 0 0 0,0 0 0 0 0,0 0 0 0 0,0 0 0 0 0,0 0 0 0 0,0 0 0 0 0,0-1 0 0 0,0 1 0 0 0,0 0 0 0 0,0 0 0 0 0,0 0 0 0 0,0 0 0 0 0,0 0 0 0 0,1 0 0 0 0,-1 0 0 0 0,0 0 0 0 0,0 0 0 0 0,0 0 0 0 0,0 0 0 0 0,0 0 0 0 0,0 0 0 0 0,0 0 0 0 0,0 0 0 0 0,0 0 0 0 0,0 0 0 0 0,1 0 0 0 0,-1 0 0 0 0,0 0 0 0 0,0 0 0 0 0,0 0 0 0 0,0 0 0 0 0,0 0 0 0 0,0 0 0 0 0,0 0 0 0 0,0 0 0 0 0,0 0 0 0 0,1 0 0 0 0,4 6 0 0 0,3 11 0 0 0,0 14 0 0 0,1 0 0 0 0,2-1 0 0 0,1-1 0 0 0,2 0 0 0 0,1 0 0 0 0,1-1 0 0 0,1-1 0 0 0,1-1 0 0 0,36 39 0 0 0,-51-61 0 0 0,-2-2 0 0 0,0-1 0 0 0,0 1 0 0 0,1-1 0 0 0,-1 0 0 0 0,0 1 0 0 0,0-1 0 0 0,1 0 0 0 0,-1 0 0 0 0,1 0 0 0 0,-1 0 0 0 0,1 0 0 0 0,0 0 0 0 0,-1 0 0 0 0,1-1 0 0 0,0 1 0 0 0,-1-1 0 0 0,1 1 0 0 0,0-1 0 0 0,0 1 0 0 0,0-1 0 0 0,-1 0 0 0 0,1 0 0 0 0,0 0 0 0 0,0 0 0 0 0,0 0 0 0 0,0-1 0 0 0,1 1 0 0 0,2-2 0 0 0,0-1 0 0 0,0 1 0 0 0,-1-1 0 0 0,1 0 0 0 0,-1 0 0 0 0,1 0 0 0 0,-1 0 0 0 0,-1-1 0 0 0,8-7 0 0 0,29-45 0 0 0,-17 24 0 0 0,18-20 0 0 0,3 1 0 0 0,2 3 0 0 0,57-47 0 0 0,-91 85 0 0 0,-10 7 0 0 0,0 1 0 0 0,0 0 0 0 0,0-1 0 0 0,1 1 0 0 0,-1 1 0 0 0,1-1 0 0 0,-1 0 0 0 0,1 0 0 0 0,0 1 0 0 0,0 0 0 0 0,0-1 0 0 0,0 1 0 0 0,0 0 0 0 0,5-1 0 0 0,-7 3 0 0 0,0-1 0 0 0,-1 0 0 0 0,1 0 0 0 0,0 0 0 0 0,0 0 0 0 0,0 1 0 0 0,-1-1 0 0 0,1 0 0 0 0,0 1 0 0 0,0-1 0 0 0,0 0 0 0 0,-1 1 0 0 0,1-1 0 0 0,0 1 0 0 0,-1-1 0 0 0,1 1 0 0 0,-1 0 0 0 0,1-1 0 0 0,0 1 0 0 0,-1 0 0 0 0,1-1 0 0 0,-1 1 0 0 0,0 0 0 0 0,1 0 0 0 0,-1-1 0 0 0,1 2 0 0 0,4 21 0 0 0,-4-17 0 0 0,12 69 0 0 0,-12-59 0 0 0,1 0 0 0 0,1 0 0 0 0,1 0 0 0 0,0 0 0 0 0,1-1 0 0 0,1 0 0 0 0,9 19 0 0 0,-9-25 0 0 0,1 0 0 0 0,-1 0 0 0 0,2-1 0 0 0,-1 0 0 0 0,1 0 0 0 0,1-1 0 0 0,-1 1 0 0 0,1-2 0 0 0,0 0 0 0 0,1 0 0 0 0,17 8 0 0 0,-3-3 0 0 0,0-2 0 0 0,1-1 0 0 0,50 10 0 0 0,-2-8 0 0 0,1-4 0 0 0,113-5 0 0 0,-145-2 0 0 0,309-9 0 0 0,410 9 0 0 0,-723 4 0 0 0,-18 0 0 0 0,0-2 0 0 0,-1-1 0 0 0,28-2 0 0 0,-38 0 0 0 0,-9 2-6 0 0,0 0 1 0 0,0 0-1 0 0,0 0 0 0 0,1 0 1 0 0,-1 0-1 0 0,0 0 0 0 0,0 0 1 0 0,0 0-1 0 0,1 0 0 0 0,-1 0 1 0 0,0 0-1 0 0,0-1 1 0 0,0 1-1 0 0,0 0 0 0 0,1 0 1 0 0,-1 0-1 0 0,0 0 0 0 0,0 0 1 0 0,0-1-1 0 0,0 1 0 0 0,0 0 1 0 0,1 0-1 0 0,-1 0 0 0 0,0 0 1 0 0,0-1-1 0 0,0 1 0 0 0,0 0 1 0 0,0 0-1 0 0,0 0 0 0 0,0-1 1 0 0,0 1-1 0 0,0 0 1 0 0,0 0-1 0 0,0 0 0 0 0,0-1 1 0 0,0 1-1 0 0,0 0 0 0 0,-5-11-420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33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53 584 0 0,'3'-16'1289'0'0,"8"-20"17500"0"0,-10 35-18684 0 0,1 30 1420 0 0,3 27 665 0 0,16 83 0 0 0,-5-84-4157 0 0,-4-42-994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34.3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9 108 0 0,'-20'-4'2793'0'0,"-4"0"14517"0"0,27 6-16029 0 0,2 1-815 0 0,0-1-1 0 0,0 0 1 0 0,0 1-1 0 0,1-2 1 0 0,-1 1 0 0 0,0-1-1 0 0,1 1 1 0 0,10-1 0 0 0,54 1 1769 0 0,-35-2-1390 0 0,26 2 254 0 0,78-10 0 0 0,-120 10-2734 0 0,-7 1-6766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9:38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372 83 792 0 0,'-5'-10'1898'0'0,"4"6"-1211"0"0,0 0 1 0 0,-1 1-1 0 0,1-1 1 0 0,-1 1-1 0 0,0 0 0 0 0,0 0 1 0 0,-1 0-1 0 0,1 0 1 0 0,-1 0-1 0 0,1 0 1 0 0,-1 0-1 0 0,0 1 0 0 0,0 0 1 0 0,0-1-1 0 0,0 1 1 0 0,-6-3-1 0 0,3 2-183 0 0,-1 0 0 0 0,0 0 0 0 0,0 1 0 0 0,0 0 0 0 0,0 0 0 0 0,0 0 1 0 0,0 1-1 0 0,0 0 0 0 0,0 0 0 0 0,-1 1 0 0 0,1 0 0 0 0,0 0 0 0 0,0 1 0 0 0,-1 0 0 0 0,1 0 0 0 0,0 1 0 0 0,0 0 0 0 0,-11 4 0 0 0,9-2-187 0 0,0 0 0 0 0,0 1 0 0 0,1 0 0 0 0,0 0 0 0 0,0 1 0 0 0,0 0 0 0 0,0 1 0 0 0,1-1 0 0 0,0 1 0 0 0,1 1 0 0 0,-1-1 0 0 0,1 1 0 0 0,-6 11 0 0 0,11-17-240 0 0,-1 0 0 0 0,1 0 0 0 0,0 1 0 0 0,0-1 0 0 0,0 0 0 0 0,1 0 0 0 0,-1 1 0 0 0,0-1-1 0 0,1 0 1 0 0,0 1 0 0 0,-1-1 0 0 0,1 1 0 0 0,0-1 0 0 0,0 0 0 0 0,0 1 0 0 0,1-1 0 0 0,-1 1 0 0 0,1-1-1 0 0,-1 0 1 0 0,1 1 0 0 0,1 2 0 0 0,0-2-5 0 0,0 0-1 0 0,0 1 1 0 0,1-2 0 0 0,-1 1-1 0 0,1 0 1 0 0,0 0 0 0 0,-1-1-1 0 0,1 0 1 0 0,0 1 0 0 0,1-1-1 0 0,-1 0 1 0 0,5 2 0 0 0,5 1 72 0 0,0 0 0 0 0,0 0 1 0 0,0-2-1 0 0,0 0 1 0 0,1 0-1 0 0,18 1 1 0 0,-15-3-59 0 0,0-1 1 0 0,1-1-1 0 0,-1 0 1 0 0,33-7-1 0 0,-44 7-66 0 0,1-1-1 0 0,-1 0 0 0 0,0 0 0 0 0,0-1 1 0 0,0 1-1 0 0,0-1 0 0 0,0-1 1 0 0,-1 1-1 0 0,1-1 0 0 0,-1 0 1 0 0,0 0-1 0 0,0-1 0 0 0,0 1 0 0 0,-1-1 1 0 0,8-10-1 0 0,-11 13-19 0 0,0 0 0 0 0,0 0 0 0 0,0 0 0 0 0,0 0 0 0 0,0 0 0 0 0,0 0 0 0 0,-1-1 0 0 0,1 1 0 0 0,-1 0 0 0 0,1 0 0 0 0,-1-1 0 0 0,0 1 0 0 0,0 0 0 0 0,0-1 0 0 0,0 1 0 0 0,0 0 0 0 0,0 0 0 0 0,-1-1 0 0 0,0-2 0 0 0,-1 2 0 0 0,1 0 0 0 0,-1 0 0 0 0,0 0 0 0 0,0 0 0 0 0,0 0 0 0 0,0 0 0 0 0,-1 0 0 0 0,1 1 0 0 0,-1-1 0 0 0,1 1 0 0 0,-5-3 0 0 0,-3-1 0 0 0,0 0 0 0 0,0 1 0 0 0,0 0 0 0 0,0 1 0 0 0,-1 0 0 0 0,-20-5 0 0 0,11 5 0 0 0,0 2 0 0 0,0 0 0 0 0,1 0 0 0 0,-1 2 0 0 0,0 1 0 0 0,-25 3 0 0 0,37-2 0 0 0,-1-1 0 0 0,1 1 0 0 0,-1 0 0 0 0,1 1 0 0 0,0 0 0 0 0,0 0 0 0 0,0 1 0 0 0,0 0 0 0 0,1 0 0 0 0,0 1 0 0 0,-1 0 0 0 0,2 0 0 0 0,-1 1 0 0 0,0-1 0 0 0,1 2 0 0 0,-9 10 0 0 0,14-15 0 0 0,0 0 0 0 0,0 0 0 0 0,0-1 0 0 0,0 1 0 0 0,0 0 0 0 0,0 0 0 0 0,0 0 0 0 0,1 0 0 0 0,-1 0 0 0 0,1 0 0 0 0,0 0 0 0 0,-1 0 0 0 0,1 0 0 0 0,0 0 0 0 0,0 1 0 0 0,0-1 0 0 0,1 0 0 0 0,-1 0 0 0 0,0 0 0 0 0,1 0 0 0 0,0 0 0 0 0,-1 0 0 0 0,1 0 0 0 0,0 0 0 0 0,0-1 0 0 0,0 1 0 0 0,0 0 0 0 0,0 0 0 0 0,0 0 0 0 0,1-1 0 0 0,-1 1 0 0 0,0-1 0 0 0,1 1 0 0 0,-1-1 0 0 0,1 0 0 0 0,0 1 0 0 0,-1-1 0 0 0,4 1 0 0 0,3 3 0 0 0,1 0 0 0 0,0 0 0 0 0,1-1 0 0 0,-1 0 0 0 0,1 0 0 0 0,16 3 0 0 0,1-2 0 0 0,0-1 0 0 0,1 0 0 0 0,31-2 0 0 0,-45-2 0 0 0,1-1 0 0 0,-1 0 0 0 0,1-1 0 0 0,-1-1 0 0 0,0 0 0 0 0,0-1 0 0 0,23-9 0 0 0,-34 12 0 0 0,-1 0 0 0 0,0 0 0 0 0,0 0 0 0 0,1-1 0 0 0,-1 1 0 0 0,0 0 0 0 0,0-1 0 0 0,0 0 0 0 0,-1 1 0 0 0,1-1 0 0 0,0 0 0 0 0,-1 0 0 0 0,1 0 0 0 0,-1 0 0 0 0,1 0 0 0 0,-1 0 0 0 0,0 0 0 0 0,0-1 0 0 0,0 1 0 0 0,0 0 0 0 0,0-1 0 0 0,-1 1 0 0 0,1-1 0 0 0,0-3 0 0 0,-2 3 0 0 0,1 0 0 0 0,-1 1 0 0 0,1-1 0 0 0,-1 0 0 0 0,0 0 0 0 0,0 1 0 0 0,0-1 0 0 0,0 1 0 0 0,0-1 0 0 0,-1 1 0 0 0,1-1 0 0 0,-1 1 0 0 0,1 0 0 0 0,-1 0 0 0 0,0 0 0 0 0,0 0 0 0 0,0 0 0 0 0,0 0 0 0 0,0 0 0 0 0,-1 1 0 0 0,-2-3 0 0 0,-7-2 0 0 0,0 0 0 0 0,-1 0 0 0 0,1 1 0 0 0,-1 0 0 0 0,0 1 0 0 0,0 1 0 0 0,-16-3 0 0 0,20 5 0 0 0,0 0 0 0 0,0 0 0 0 0,0 1 0 0 0,0 0 0 0 0,-1 1 0 0 0,1 0 0 0 0,0 0 0 0 0,0 1 0 0 0,1 0 0 0 0,-1 0 0 0 0,-14 7 0 0 0,20-8 0 0 0,1 0 0 0 0,-1 1 0 0 0,1-1 0 0 0,-1 1 0 0 0,1 0 0 0 0,0 0 0 0 0,0 0 0 0 0,0 0 0 0 0,0 0 0 0 0,0 0 0 0 0,0 0 0 0 0,0 1 0 0 0,1-1 0 0 0,-1 1 0 0 0,1-1 0 0 0,0 1 0 0 0,0 0 0 0 0,0-1 0 0 0,0 1 0 0 0,0 0 0 0 0,0 4 0 0 0,1-5 0 0 0,0 0 0 0 0,0 1 0 0 0,0-1 0 0 0,0 0 0 0 0,1 1 0 0 0,0-1 0 0 0,-1 0 0 0 0,1 1 0 0 0,0-1 0 0 0,0 0 0 0 0,0 0 0 0 0,0 0 0 0 0,0 0 0 0 0,1 0 0 0 0,-1 0 0 0 0,1 0 0 0 0,-1-1 0 0 0,1 1 0 0 0,0 0 0 0 0,-1-1 0 0 0,1 1 0 0 0,0-1 0 0 0,0 0 0 0 0,0 0 0 0 0,0 1 0 0 0,4 0 0 0 0,4 2 0 0 0,-1-1 0 0 0,0 0 0 0 0,1 0 0 0 0,0-1 0 0 0,0 0 0 0 0,-1-1 0 0 0,1 0 0 0 0,0 0 0 0 0,0-1 0 0 0,0-1 0 0 0,0 0 0 0 0,14-3 0 0 0,-18 3 0 0 0,0 0 0 0 0,0-1 0 0 0,-1 1 0 0 0,1-2 0 0 0,0 1 0 0 0,-1 0 0 0 0,0-1 0 0 0,0 0 0 0 0,1-1 0 0 0,-2 1 0 0 0,1-1 0 0 0,0 0 0 0 0,-1 0 0 0 0,0 0 0 0 0,0 0 0 0 0,0-1 0 0 0,0 0 0 0 0,-1 0 0 0 0,0 0 0 0 0,0 0 0 0 0,5-10 0 0 0,-8 12 0 0 0,1 1 0 0 0,0 0 0 0 0,0-1 0 0 0,-1 1 0 0 0,0-1 0 0 0,1 1 0 0 0,-1-1 0 0 0,0 1 0 0 0,0-1 0 0 0,0 1 0 0 0,0-1 0 0 0,-1 1 0 0 0,1 0 0 0 0,-1-1 0 0 0,1 1 0 0 0,-1-1 0 0 0,0 1 0 0 0,0 0 0 0 0,-2-4 0 0 0,0 3 0 0 0,1 0 0 0 0,0 0 0 0 0,-1 1 0 0 0,0-1 0 0 0,1 1 0 0 0,-1 0 0 0 0,0-1 0 0 0,0 1 0 0 0,0 1 0 0 0,-1-1 0 0 0,1 0 0 0 0,-4-1 0 0 0,-1 1 0 0 0,1 0 0 0 0,0 0 0 0 0,-1 0 0 0 0,1 1 0 0 0,-1 0 0 0 0,1 0 0 0 0,-1 1 0 0 0,1 0 0 0 0,-1 0 0 0 0,0 1 0 0 0,1 0 0 0 0,-10 3 0 0 0,13-3 0 0 0,2-1 0 0 0,1 0 0 0 0,-1 0 0 0 0,1 1 0 0 0,0-1 0 0 0,-1 1 0 0 0,1-1 0 0 0,-1 1 0 0 0,1 0 0 0 0,0-1 0 0 0,0 1 0 0 0,-1 0 0 0 0,1 0 0 0 0,0 0 0 0 0,0 0 0 0 0,0 0 0 0 0,0 0 0 0 0,0 0 0 0 0,-1 2 0 0 0,2-3 0 0 0,-1 0 0 0 0,1 1 0 0 0,0-1 0 0 0,0 0 0 0 0,0 1 0 0 0,0-1 0 0 0,0 0 0 0 0,-1 1 0 0 0,1-1 0 0 0,0 0 0 0 0,0 1 0 0 0,0-1 0 0 0,0 0 0 0 0,0 1 0 0 0,0-1 0 0 0,0 0 0 0 0,0 1 0 0 0,1-1 0 0 0,-1 0 0 0 0,0 1 0 0 0,0-1 0 0 0,0 0 0 0 0,0 1 0 0 0,0-1 0 0 0,0 0 0 0 0,1 1 0 0 0,-1-1 0 0 0,0 0 0 0 0,0 0 0 0 0,1 1 0 0 0,-1-1 0 0 0,0 0 0 0 0,0 0 0 0 0,1 1 0 0 0,-1-1 0 0 0,0 0 0 0 0,1 0 0 0 0,5 3 0 0 0,-1-1-760 0 0,-1-1 1 0 0,0 0-1 0 0,1 0 0 0 0,0 0 0 0 0,-1 0 1 0 0,1 0-1 0 0,-1-1 0 0 0,1 0 1 0 0,0 0-1 0 0,-1-1 0 0 0,1 1 0 0 0,0-1 1 0 0,-1 0-1 0 0,1 0 0 0 0,-1 0 1 0 0,6-3-1 0 0,9-4-2642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4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2492 0 0,'4'4'524'0'0,"-1"1"0"0"0,1-1 0 0 0,-1 0 0 0 0,0 1 0 0 0,0 0 0 0 0,0 0 0 0 0,-1 0 0 0 0,0 0 0 0 0,0 0 0 0 0,0 1 0 0 0,-1-1-1 0 0,1 0 1 0 0,-1 1 0 0 0,0-1 0 0 0,-1 1 0 0 0,0 0 0 0 0,0-1 0 0 0,0 1 0 0 0,-1 5 0 0 0,-2 11 1286 0 0,-2 0-1 0 0,0-1 1 0 0,-13 33-1 0 0,2-6 271 0 0,10-26-779 0 0,0 0 0 0 0,-2 0 0 0 0,0-1 0 0 0,-2 0 0 0 0,-13 23 0 0 0,22-43-888 0 0,1-1-366 0 0,0 0-1 0 0,0 1 1 0 0,0-1 0 0 0,0 0-1 0 0,0 0 1 0 0,0 1 0 0 0,0-1-1 0 0,0 0 1 0 0,0 0-1 0 0,-1 1 1 0 0,1-1 0 0 0,0 0-1 0 0,0 0 1 0 0,0 0-1 0 0,0 1 1 0 0,0-1 0 0 0,-1 0-1 0 0,1 0 1 0 0,0 0 0 0 0,0 0-1 0 0,0 1 1 0 0,-1-1-1 0 0,1 0 1 0 0,0 0 0 0 0,0 0-1 0 0,0 0 1 0 0,-1 0-1 0 0,1 0 1 0 0,0 0 0 0 0,0 0-1 0 0,-1 0 1 0 0,1 0-1 0 0,0 0 1 0 0,0 0 0 0 0,-1 0-1 0 0,1 0 1 0 0,0 0 0 0 0,0 0-1 0 0,-1 0 1 0 0,1 0-1 0 0,0 0 1 0 0,0 0 0 0 0,-1 0-1 0 0,1 0 1 0 0,0 0-1 0 0,0 0 1 0 0,-1-1 0 0 0,-6-20-26 0 0,10-10-21 0 0,5 8 0 0 0,1 9 0 0 0,-8 14 0 0 0,-1-1 0 0 0,1 1 0 0 0,0 0 0 0 0,-1-1 0 0 0,1 1 0 0 0,-1 0 0 0 0,1-1 0 0 0,0 1 0 0 0,-1 0 0 0 0,1 0 0 0 0,0 0 0 0 0,-1-1 0 0 0,1 1 0 0 0,0 0 0 0 0,-1 0 0 0 0,1 0 0 0 0,0 0 0 0 0,-1 0 0 0 0,1 0 0 0 0,1 1 0 0 0,9 2 0 0 0,1 1 0 0 0,0 1 0 0 0,-1 0 0 0 0,0 1 0 0 0,0 0 0 0 0,15 12 0 0 0,6 2 0 0 0,5 2 0 0 0,2-3 0 0 0,0-1 0 0 0,67 21 0 0 0,-81-32 0 0 0,0-1 0 0 0,0-1 0 0 0,1-1 0 0 0,0-2 0 0 0,0 0 0 0 0,0-2 0 0 0,34-4 0 0 0,-54 4 0 0 0,0-1 0 0 0,0 0 0 0 0,0-1 0 0 0,0 0 0 0 0,0 0 0 0 0,0 0 0 0 0,0 0 0 0 0,-1-1 0 0 0,1 0 0 0 0,-1 0 0 0 0,0 0 0 0 0,0-1 0 0 0,6-5 0 0 0,-8 5 0 0 0,1 0 0 0 0,-1 0 0 0 0,0-1 0 0 0,0 1 0 0 0,0-1 0 0 0,-1 0 0 0 0,0 1 0 0 0,0-1 0 0 0,0 0 0 0 0,0 0 0 0 0,-1-1 0 0 0,0 1 0 0 0,0 0 0 0 0,0 0 0 0 0,0-9 0 0 0,-1-6 0 0 0,-1 0 0 0 0,-1 0 0 0 0,0 0 0 0 0,-2 0 0 0 0,-9-32 0 0 0,-43-91 0 0 0,30 79-34 0 0,25 63-262 0 0,1-2-483 0 0,0-7 15 0 0,0 7-344 0 0,8-1-1862 0 0,6 2-5551 0 0,-3 0 5387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9:40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53 304 0 0,'-2'-11'11753'0'0,"2"10"-11477"0"0,0 0-1 0 0,0-1 1 0 0,-1 1-1 0 0,1-1 1 0 0,0 1 0 0 0,-1 0-1 0 0,1-1 1 0 0,-1 1-1 0 0,0 0 1 0 0,1 0-1 0 0,-1 0 1 0 0,0-1 0 0 0,0 1-1 0 0,0 0 1 0 0,0 0-1 0 0,0 0 1 0 0,0 0-1 0 0,0 0 1 0 0,0 1 0 0 0,0-1-1 0 0,0 0 1 0 0,-1 0-1 0 0,1 1 1 0 0,0-1-1 0 0,-1 1 1 0 0,1-1 0 0 0,0 1-1 0 0,-1-1 1 0 0,1 1-1 0 0,-3 0 1 0 0,-15-5 254 0 0,0 2 0 0 0,0 1 0 0 0,-1 0 0 0 0,1 1 0 0 0,-1 2 0 0 0,1 0 0 0 0,-1 0 0 0 0,1 2 0 0 0,0 1 0 0 0,0 0 0 0 0,-32 12 0 0 0,49-15-451 0 0,-1 0-1 0 0,1 0 1 0 0,0 0-1 0 0,0 0 1 0 0,0 0-1 0 0,0 0 1 0 0,0 1-1 0 0,0-1 1 0 0,0 1-1 0 0,0 0 0 0 0,0-1 1 0 0,1 1-1 0 0,-1 0 1 0 0,1 0-1 0 0,-1 0 1 0 0,1 0-1 0 0,-1 3 1 0 0,1-4 182 0 0,16 12 209 0 0,-10-10-395 0 0,0 0 1 0 0,1-1-1 0 0,-1 0 1 0 0,1 0-1 0 0,-1 0 0 0 0,1 0 1 0 0,0-1-1 0 0,9 1 0 0 0,48 0 253 0 0,-53-2-269 0 0,15 0 197 0 0,47-6 0 0 0,-64 5-172 0 0,-1-1 1 0 0,0 0 0 0 0,1 0 0 0 0,-1 0-1 0 0,0-1 1 0 0,-1 1 0 0 0,1-2 0 0 0,0 1-1 0 0,-1-1 1 0 0,12-9 0 0 0,-17 13-64 0 0,-1-1 1 0 0,1 1-1 0 0,0-1 1 0 0,-1 1-1 0 0,1-1 0 0 0,-1 1 1 0 0,1-1-1 0 0,-1 0 1 0 0,1 1-1 0 0,-1-1 1 0 0,0 0-1 0 0,1 1 0 0 0,-1-1 1 0 0,0 0-1 0 0,1 1 1 0 0,-1-1-1 0 0,0 0 1 0 0,0 0-1 0 0,0 1 0 0 0,1-1 1 0 0,-1 0-1 0 0,0 0 1 0 0,0 1-1 0 0,0-1 1 0 0,0 0-1 0 0,-1 0 0 0 0,1-1 1 0 0,-1 1-11 0 0,1 0 0 0 0,-1 0 1 0 0,0 0-1 0 0,0 0 0 0 0,0 0 0 0 0,0 1 1 0 0,0-1-1 0 0,0 0 0 0 0,0 0 0 0 0,0 1 1 0 0,0-1-1 0 0,0 0 0 0 0,-1 1 0 0 0,-1-1 0 0 0,-6-2 2 0 0,-1 1-1 0 0,1 0 0 0 0,-13-1 1 0 0,20 2 15 0 0,-13 0-4 0 0,0 0-1 0 0,0 1 1 0 0,0 1-1 0 0,-19 3 1 0 0,27-3-12 0 0,0 0 1 0 0,-1 1-1 0 0,1 0 1 0 0,0 1-1 0 0,0-1 1 0 0,0 1-1 0 0,0 1 1 0 0,0-1-1 0 0,1 1 1 0 0,-8 6-1 0 0,11-5 32 0 0,3-4-43 0 0,-1-1-1 0 0,1 1 0 0 0,0-1 0 0 0,0 1 1 0 0,0-1-1 0 0,0 1 0 0 0,0-1 0 0 0,0 1 0 0 0,0-1 1 0 0,0 1-1 0 0,0-1 0 0 0,1 1 0 0 0,-1-1 1 0 0,0 1-1 0 0,0-1 0 0 0,0 1 0 0 0,0-1 1 0 0,1 1-1 0 0,-1-1 0 0 0,0 0 0 0 0,1 1 0 0 0,-1-1 1 0 0,0 1-1 0 0,1-1 0 0 0,-1 0 0 0 0,0 1 1 0 0,1-1-1 0 0,-1 0 0 0 0,1 1 0 0 0,-1-1 1 0 0,0 0-1 0 0,1 0 0 0 0,-1 0 0 0 0,1 1 1 0 0,-1-1-1 0 0,1 0 0 0 0,-1 0 0 0 0,6 3 0 0 0,-1 0 0 0 0,1-1 0 0 0,-1 0 0 0 0,1 0 0 0 0,0 0 0 0 0,0-1 0 0 0,0 1 0 0 0,0-2 0 0 0,9 2 0 0 0,59-4 0 0 0,-51 0 0 0 0,-14 2 0 0 0,1-1 0 0 0,0 0 0 0 0,0-1 0 0 0,-1 0 0 0 0,1 0 0 0 0,17-8 0 0 0,-17 0 0 0 0,-10 10 0 0 0,0 0 0 0 0,0-1 0 0 0,0 1 0 0 0,1 0 0 0 0,-1-1 0 0 0,0 1 0 0 0,0 0 0 0 0,0 0 0 0 0,0-1 0 0 0,0 1 0 0 0,0 0 0 0 0,0-1 0 0 0,0 1 0 0 0,0 0 0 0 0,0-1 0 0 0,0 1 0 0 0,0 0 0 0 0,0-1 0 0 0,0 1 0 0 0,0 0 0 0 0,0-1 0 0 0,0 1 0 0 0,-1 0 0 0 0,1 0 0 0 0,0-1 0 0 0,0 1 0 0 0,0 0 0 0 0,0-1 0 0 0,-1 1 0 0 0,1 0 0 0 0,0 0 0 0 0,0 0 0 0 0,0-1 0 0 0,-1 1 0 0 0,1 0 0 0 0,0 0 0 0 0,0 0 0 0 0,-1-1 0 0 0,-7-4 0 0 0,0 3 0 0 0,-1 0 0 0 0,1 0 0 0 0,0 1 0 0 0,-1 0 0 0 0,1 0 0 0 0,-1 1 0 0 0,1 0 0 0 0,-11 1 0 0 0,13-1 0 0 0,-8 1 0 0 0,1-1 0 0 0,0 1 0 0 0,0 1 0 0 0,-1 1 0 0 0,1 0 0 0 0,0 0 0 0 0,-17 8 0 0 0,30-11 0 0 0,-1 1 0 0 0,1-1 0 0 0,-1 0 0 0 0,1 1 0 0 0,0-1 0 0 0,-1 0 0 0 0,1 1 0 0 0,0-1 0 0 0,-1 0 0 0 0,1 1 0 0 0,0-1 0 0 0,0 1 0 0 0,-1-1 0 0 0,1 1 0 0 0,0-1 0 0 0,0 0 0 0 0,0 1 0 0 0,0-1 0 0 0,0 1 0 0 0,0-1 0 0 0,0 1 0 0 0,0-1 0 0 0,-1 1 0 0 0,2-1 0 0 0,-1 1 0 0 0,0-1 0 0 0,0 1 0 0 0,0-1 0 0 0,0 1 0 0 0,0-1 0 0 0,0 0 0 0 0,0 1 0 0 0,1-1 0 0 0,-1 1 0 0 0,0-1 0 0 0,0 1 0 0 0,1-1 0 0 0,-1 0 0 0 0,0 1 0 0 0,0-1 0 0 0,1 0 0 0 0,-1 1 0 0 0,0-1 0 0 0,1 0 0 0 0,-1 1 0 0 0,1-1 0 0 0,-1 0 0 0 0,0 0 0 0 0,1 1 0 0 0,0-1 0 0 0,7 3 0 0 0,0-1 0 0 0,1 0 0 0 0,-1 0 0 0 0,0-1 0 0 0,1 0 0 0 0,-1-1 0 0 0,1 0 0 0 0,16-1 0 0 0,1 0 0 0 0,3-1-158 0 0,-23 3-328 0 0,10 0-641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37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77 712 0 0,'-44'1'18932'0'0,"49"0"-18229"0"0,399 0 4918 0 0,-292-3-4854 0 0,1069-38 3464 0 0,-949 17-2928 0 0,-157 10-848 0 0,-73 13-572 0 0,2-1 944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38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0 176 0 0,'-8'4'2233'0'0,"-8"-3"3295"0"0,1 1 0 0 0,-30 9 7450 0 0,68-7-11987 0 0,0 0 0 0 0,0-1-1 0 0,0-1 1 0 0,33-1 0 0 0,-5-1 100 0 0,146 4-812 0 0,-188-4-279 0 0,-1-2-27 0 0,-1 2 441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39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373 35 300 0 0,'-21'-34'16963'0'0,"22"40"-15817"0"0,18 178 5014 0 0,-14-105-4247 0 0,4-1 1 0 0,30 123-1 0 0,27-21 543 0 0,-65-175-2454 0 0,0 0-2 0 0,-10-1 0 0 0,-14-2-2 0 0,1-1 0 0 0,0-1 0 0 0,-25-3 0 0 0,-29 0-29 0 0,13 5-293 0 0,-121 19 0 0 0,156-13 249 0 0,27-7 81 0 0,0-1 0 0 0,0 1 0 0 0,-1-1 0 0 0,1 1 0 0 0,0 0 0 0 0,0-1 1 0 0,0 1-1 0 0,0 0 0 0 0,0 0 0 0 0,0 0 0 0 0,0 0 0 0 0,0 0 0 0 0,0 0 0 0 0,1 0 1 0 0,-1 0-1 0 0,0 0 0 0 0,-1 3 0 0 0,3-2 10 0 0,1 0 0 0 0,-1 0-1 0 0,0-1 1 0 0,0 1 0 0 0,1 0 0 0 0,-1-1 0 0 0,1 1-1 0 0,0-1 1 0 0,-1 1 0 0 0,1-1 0 0 0,0 0 0 0 0,0 1-1 0 0,3 0 1 0 0,28 14 65 0 0,0-1 1 0 0,0-2-1 0 0,2-2 0 0 0,52 12 0 0 0,-46-13-56 0 0,361 84-25 0 0,-361-79 0 0 0,-41-15 0 0 0,0 1 0 0 0,0-1 0 0 0,0 0 0 0 0,1 0 0 0 0,-1 0 0 0 0,0 0 0 0 0,0 0 0 0 0,0 0 0 0 0,0 0 0 0 0,0 0 0 0 0,0 0 0 0 0,0 0 0 0 0,1 1 0 0 0,-1-1 0 0 0,0 0 0 0 0,0 0 0 0 0,0 0 0 0 0,0 0 0 0 0,0 0 0 0 0,0 0 0 0 0,0 1 0 0 0,0-1 0 0 0,0 0 0 0 0,0 0 0 0 0,0 0 0 0 0,0 0 0 0 0,0 0 0 0 0,0 1 0 0 0,0-1 0 0 0,0 0 0 0 0,0 0 0 0 0,0 0 0 0 0,0 0 0 0 0,0 1 0 0 0,0-1 0 0 0,0 0 0 0 0,0 0 0 0 0,0 0 0 0 0,0 0 0 0 0,0 1 0 0 0,-2 1 0 0 0,1-1 0 0 0,-1 1 0 0 0,0 0 0 0 0,1 0 0 0 0,-1-1 0 0 0,0 1 0 0 0,0-1 0 0 0,0 1 0 0 0,0-1 0 0 0,0 0 0 0 0,0 0 0 0 0,-1 0 0 0 0,1 0 0 0 0,0 0 0 0 0,0 0 0 0 0,-4 0 0 0 0,-48 10 0 0 0,29-7 0 0 0,-89 23 0 0 0,-131 49 0 0 0,236-72 0 0 0,2-2 0 0 0,0 0 0 0 0,1 1 0 0 0,-1 0 0 0 0,1 0 0 0 0,0 0 0 0 0,0 1 0 0 0,0 0 0 0 0,-7 6 0 0 0,13-10 0 0 0,0 1 0 0 0,0-1 0 0 0,-1 0 0 0 0,1 1 0 0 0,0-1 0 0 0,0 1 0 0 0,0-1 0 0 0,0 1 0 0 0,0-1 0 0 0,0 1 0 0 0,0-1 0 0 0,0 1 0 0 0,0-1 0 0 0,0 1 0 0 0,0-1 0 0 0,0 1 0 0 0,1-1 0 0 0,-1 1 0 0 0,0-1 0 0 0,0 1 0 0 0,0-1 0 0 0,1 0 0 0 0,-1 1 0 0 0,0-1 0 0 0,0 1 0 0 0,1-1 0 0 0,-1 0 0 0 0,0 1 0 0 0,1-1 0 0 0,-1 0 0 0 0,1 1 0 0 0,-1-1 0 0 0,1 1 0 0 0,4 2 0 0 0,1 1 0 0 0,0-1 0 0 0,0 0 0 0 0,0-1 0 0 0,0 1 0 0 0,1-1 0 0 0,-1 0 0 0 0,1-1 0 0 0,-1 1 0 0 0,13 0 0 0 0,7 2 0 0 0,8 3 0 0 0,-21-5 0 0 0,-1 0 0 0 0,1 1 0 0 0,-1 0 0 0 0,1 1 0 0 0,-1 1 0 0 0,0 0 0 0 0,22 12 0 0 0,-33-16 0 0 0,0 0 0 0 0,0 0 0 0 0,-1 0 0 0 0,1 0 0 0 0,0 0 0 0 0,0 0 0 0 0,0 0 0 0 0,-1 0 0 0 0,1 1 0 0 0,-1-1 0 0 0,1 0 0 0 0,-1 0 0 0 0,1 0 0 0 0,-1 1 0 0 0,1-1 0 0 0,-1 0 0 0 0,0 1 0 0 0,0-1 0 0 0,0 0 0 0 0,0 3 0 0 0,-5 22 0 0 0,4-21 0 0 0,-17 74 0 0 0,5 0 0 0 0,3 1 0 0 0,3 1 0 0 0,4-1 0 0 0,11 133 0 0 0,-3-178 0 0 0,-2-12 0 0 0,-1 45 0 0 0,-2-59 0 0 0,-4-2 0 0 0,-5-7-185 0 0,7-1-1433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41.3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35 184 0 0,'-2'-7'844'0'0,"0"-12"11577"0"0,4 11-7112 0 0,-1 12-4335 0 0,5 19 822 0 0,-2-1 0 0 0,3 29 0 0 0,2 15-35 0 0,-4-36-1177 0 0,-2-11-509 0 0,1 0-1 0 0,7 20 1 0 0,-2-20-1984 0 0,-5-12-1339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32:41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10 560 0 0,'-26'-7'12827'0'0,"50"10"-551"0"0,2 1-8250 0 0,-3-2-5566 0 0,62-1 3836 0 0,92-11 1 0 0,-167 9-2601 0 0,-1 0-1663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5 182 152 0 0,'-5'-19'11221'0'0,"11"23"-10764"0"0,0 0-1 0 0,0 1 1 0 0,-1 0 0 0 0,0 0 0 0 0,0 0-1 0 0,0 1 1 0 0,0-1 0 0 0,3 8-1 0 0,34 58 1860 0 0,-20-33-1269 0 0,167 268 5778 0 0,-129-224-3785 0 0,-60-82-3001 0 0,0 0 1 0 0,0 1-1 0 0,1-1 1 0 0,-1 0-1 0 0,0 0 0 0 0,1 1 1 0 0,-1-1-1 0 0,0 0 1 0 0,1 0-1 0 0,-1 1 1 0 0,1-1-1 0 0,-1 0 1 0 0,0 0-1 0 0,1 0 1 0 0,-1 0-1 0 0,1 0 1 0 0,-1 0-1 0 0,1 0 1 0 0,-1 0-1 0 0,0 1 1 0 0,1-2-1 0 0,-1 1 0 0 0,1 0 1 0 0,-1 0-1 0 0,1 0 1 0 0,-1 0-1 0 0,0 0 1 0 0,1 0-1 0 0,-1 0 1 0 0,1 0-1 0 0,-1-1 1 0 0,0 1-1 0 0,1 0 1 0 0,-1 0-1 0 0,0 0 1 0 0,1-1-1 0 0,-1 1 1 0 0,10-10 376 0 0,-8 6-339 0 0,0 0-1 0 0,0 0 0 0 0,-1-1 1 0 0,1 1-1 0 0,-1 0 0 0 0,0-1 0 0 0,-1 1 1 0 0,1-1-1 0 0,0-8 0 0 0,1-8 95 0 0,18-100 83 0 0,48-234 698 0 0,-27 225-1397 0 0,-38 122 387 0 0,-3 7-35 0 0,0 0 0 0 0,0 0 0 0 0,1 0 0 0 0,-1 1 0 0 0,0-1 0 0 0,1 0 0 0 0,-1 1 0 0 0,0-1 0 0 0,1 0 0 0 0,-1 0 0 0 0,1 1-1 0 0,-1-1 1 0 0,1 1 0 0 0,-1-1 0 0 0,1 1 0 0 0,-1-1 0 0 0,1 1 0 0 0,0-1 0 0 0,-1 1 0 0 0,1-1 0 0 0,0 1 0 0 0,-1-1 0 0 0,2 1 0 0 0,-1 0-106 0 0,0 0 0 0 0,-1 0 0 0 0,1 0 0 0 0,0 0 0 0 0,-1 1 0 0 0,1-1-1 0 0,0 0 1 0 0,0 1 0 0 0,-1-1 0 0 0,1 0 0 0 0,-1 1 0 0 0,1-1-1 0 0,0 1 1 0 0,-1-1 0 0 0,1 1 0 0 0,-1-1 0 0 0,1 1 0 0 0,-1-1 0 0 0,1 2 0 0 0,17 30-7946 0 0,-13-17 5074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381 123 88 0 0,'0'-2'375'0'0,"1"1"0"0"0,-1-1 0 0 0,0 0 0 0 0,0 0 0 0 0,0 1 0 0 0,0-1 1 0 0,0 0-1 0 0,0 0 0 0 0,0 0 0 0 0,-1 1 0 0 0,1-1 0 0 0,-1 0 0 0 0,1 1 0 0 0,-1-1 0 0 0,0 0 0 0 0,1 1 0 0 0,-1-1 0 0 0,0 1 1 0 0,0-1-1 0 0,-1-1 0 0 0,-1 1 82 0 0,0-1 0 0 0,0 0 0 0 0,1 1 0 0 0,-2 0 0 0 0,1-1 0 0 0,0 1 0 0 0,0 1 0 0 0,-1-1 0 0 0,-3-1 0 0 0,-4-1 325 0 0,0 0 1 0 0,0 1-1 0 0,-1 1 0 0 0,1 0 1 0 0,-16-1-1 0 0,12 3-231 0 0,-1 1 1 0 0,1 0-1 0 0,0 0 0 0 0,0 2 0 0 0,0 0 1 0 0,0 0-1 0 0,-26 12 0 0 0,34-13-327 0 0,0 1 0 0 0,0 1-1 0 0,0-1 1 0 0,1 1-1 0 0,-1 0 1 0 0,1 1-1 0 0,0 0 1 0 0,0 0 0 0 0,1 0-1 0 0,0 0 1 0 0,0 1-1 0 0,0 0 1 0 0,0 0-1 0 0,1 0 1 0 0,0 1 0 0 0,0-1-1 0 0,-4 13 1 0 0,7-17-129 0 0,0 1 1 0 0,1-1-1 0 0,0 0 1 0 0,-1 0-1 0 0,1 1 1 0 0,0-1-1 0 0,0 0 1 0 0,0 1-1 0 0,0-1 1 0 0,1 0-1 0 0,-1 0 1 0 0,0 1-1 0 0,1-1 1 0 0,0 0-1 0 0,-1 0 1 0 0,1 0-1 0 0,2 4 1 0 0,-1-3 21 0 0,1 1 0 0 0,0 0 1 0 0,0-1-1 0 0,0 1 0 0 0,0-1 0 0 0,0 0 0 0 0,1 0 1 0 0,5 3-1 0 0,1 1 93 0 0,0-1 1 0 0,1-1 0 0 0,0 0 0 0 0,0-1-1 0 0,22 7 1 0 0,-20-9-69 0 0,-1 0 0 0 0,1 0 0 0 0,0-1 0 0 0,-1 0 1 0 0,1-1-1 0 0,13-2 0 0 0,-18 1-83 0 0,0-1 1 0 0,-1 1 0 0 0,1-1-1 0 0,0-1 1 0 0,-1 1-1 0 0,1-1 1 0 0,-1 0-1 0 0,0-1 1 0 0,0 0 0 0 0,11-8-1 0 0,-15 9-47 0 0,0 1-1 0 0,0-1 1 0 0,-1 1-1 0 0,1-1 1 0 0,-1 0 0 0 0,0 0-1 0 0,0 0 1 0 0,0 0-1 0 0,0 0 1 0 0,0 0-1 0 0,0-1 1 0 0,-1 1-1 0 0,0-1 1 0 0,0 1-1 0 0,0-1 1 0 0,0 1 0 0 0,1-6-1 0 0,-2 4-35 0 0,-1 0 1 0 0,1 0-1 0 0,-1 1 0 0 0,1-1 1 0 0,-1 0-1 0 0,-1 0 0 0 0,1 1 0 0 0,-1-1 1 0 0,0 1-1 0 0,0 0 0 0 0,-5-9 1 0 0,1 3-119 0 0,-1 1 0 0 0,-1 0 0 0 0,0 0 1 0 0,0 1-1 0 0,-1-1 0 0 0,0 2 1 0 0,0-1-1 0 0,-1 2 0 0 0,1-1 0 0 0,-13-5 1 0 0,-45-16-1439 0 0,61 26 1190 0 0,-1 0 1 0 0,1 0 0 0 0,-1 1 0 0 0,1 0-1 0 0,-1 0 1 0 0,0 1 0 0 0,1-1 0 0 0,-13 2 0 0 0,1 7-1918 0 0,14 7-7407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21 1012 0 0,'-24'2'19207'0'0,"29"-2"-17907"0"0,185 6 5445 0 0,116-3-2719 0 0,-287-4-3959 0 0,6 0 35 0 0,0-2 1 0 0,-1 0-1 0 0,48-13 1 0 0,-71 15-107 0 0,25-5-3276 0 0,-25 5 3011 0 0,0 1-1 0 0,0 0 0 0 0,0 0 1 0 0,0 0-1 0 0,0 0 1 0 0,0 0-1 0 0,0 1 1 0 0,0-1-1 0 0,0 0 0 0 0,0 0 1 0 0,0 1-1 0 0,-1-1 1 0 0,1 0-1 0 0,2 2 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1 856 0 0,'-25'10'1510'0'0,"13"-5"747"0"0,-1 0 0 0 0,1 1 0 0 0,-22 14 0 0 0,34-20-2045 0 0,0 1 0 0 0,-1-1 0 0 0,1 0 0 0 0,0 0 0 0 0,-1 1 0 0 0,1-1 0 0 0,0 0 0 0 0,-1 0 0 0 0,1 1 0 0 0,0-1 0 0 0,-1 0 0 0 0,1 1 0 0 0,0-1 0 0 0,0 1 0 0 0,-1-1 0 0 0,1 0 0 0 0,0 1 0 0 0,0-1 0 0 0,0 1 0 0 0,0-1 0 0 0,0 0 0 0 0,-1 1 0 0 0,1-1 0 0 0,0 1 0 0 0,0-1 0 0 0,0 1 0 0 0,0-1 0 0 0,0 1 0 0 0,0-1 0 0 0,0 0 0 0 0,1 1 0 0 0,-1 0 0 0 0,14 8 2520 0 0,26 1-287 0 0,-39-10-2206 0 0,54 6 1760 0 0,1-2 0 0 0,-1-3 0 0 0,65-6 0 0 0,-31 0-1034 0 0,-28 2-965 0 0,-40 3-12690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7545 0 0,'0'0'9340'0'0,"-1"2"-7507"0"0,0-1-1527 0 0,1 0 0 0 0,0 0 0 0 0,-1 0 0 0 0,1 0 0 0 0,0 0 0 0 0,0 0 0 0 0,0 0 0 0 0,0 0 0 0 0,0 0 0 0 0,0 0 0 0 0,0 0 0 0 0,0 0 0 0 0,0 0 0 0 0,0 0 0 0 0,1 0 0 0 0,-1 0 0 0 0,0 0 0 0 0,1 0 0 0 0,-1 0 0 0 0,0 0 0 0 0,1 0 0 0 0,-1-1 0 0 0,1 1 0 0 0,0 0 0 0 0,-1 0 0 0 0,1 0 0 0 0,0-1 0 0 0,1 2 0 0 0,2 1 139 0 0,0-1 1 0 0,1 0-1 0 0,-1 0 0 0 0,0 0 0 0 0,9 1 0 0 0,27 8 23 0 0,0-2-1 0 0,60 6 0 0 0,84-4 631 0 0,-174-11-1094 0 0,18 0 2 0 0,54-7 0 0 0,-1-1-76 0 0,-63 8-3544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12 280 0 0,'-9'-4'975'0'0,"-13"-4"1611"0"0,7 10 5975 0 0,19 1-7254 0 0,9 6-633 0 0,1 0 0 0 0,1-1 0 0 0,-1-1 0 0 0,1 0 1 0 0,0-1-1 0 0,16 5 0 0 0,13 1 429 0 0,47 6 1 0 0,-21-7 297 0 0,123 3 1 0 0,-154-14-944 0 0,0-2 0 0 0,0-1-1 0 0,0-3 1 0 0,66-16 0 0 0,-99 20-342 0 0,0-1-1 0 0,0 1 1 0 0,0-1-1 0 0,0 0 1 0 0,8-5-1 0 0,-13 7 319 0 0,-5 1-413 0 0,1 1 0 0 0,0 0 0 0 0,0-1-1 0 0,0 1 1 0 0,0 0 0 0 0,0 1-1 0 0,0-1 1 0 0,0 0 0 0 0,1 1 0 0 0,-1 0-1 0 0,0-1 1 0 0,1 1 0 0 0,-1 0-1 0 0,1 0 1 0 0,0 1 0 0 0,-1-1-1 0 0,1 0 1 0 0,0 1 0 0 0,0-1 0 0 0,1 1-1 0 0,-4 6 1 0 0,-1 3 104 0 0,-1 1 0 0 0,2 0-1 0 0,-6 21 1 0 0,5-13 58 0 0,2 0 0 0 0,1 1 0 0 0,0 0 0 0 0,2-1 0 0 0,0 1 0 0 0,2 0 0 0 0,0 0-1 0 0,5 24 1 0 0,8 26 496 0 0,24 72-1 0 0,-29-115-462 0 0,17 49 498 0 0,-14-45-201 0 0,10 45-1 0 0,-22-59-512 0 0,0-18 0 0 0,0-1 0 0 0,0 1 0 0 0,0-1 0 0 0,0 1 0 0 0,0 0 0 0 0,0-1 0 0 0,0 1 0 0 0,-1-1 0 0 0,1 1 0 0 0,0 0 0 0 0,0-1 0 0 0,-1 1 0 0 0,1-1 0 0 0,0 1 0 0 0,-1-1 0 0 0,1 1 0 0 0,-1-1 0 0 0,1 0 0 0 0,-1 1 0 0 0,1-1 0 0 0,-1 1 0 0 0,1-1 0 0 0,-1 0 0 0 0,1 1 0 0 0,-1-1 0 0 0,1 0 0 0 0,-1 0 0 0 0,1 1 0 0 0,-1-1 0 0 0,0 0 0 0 0,1 0 0 0 0,-2 0 0 0 0,-223-8 0 0 0,24 0 0 0 0,142 8 0 0 0,-38 2 0 0 0,87 0 0 0 0,11-2 0 0 0,-1 0 0 0 0,0 0 0 0 0,0 0 0 0 0,0 0 0 0 0,0 0 0 0 0,0 0 0 0 0,0 0 0 0 0,0 0 0 0 0,0 0 0 0 0,0 0 0 0 0,1 0 0 0 0,-1 0 0 0 0,0 1 0 0 0,0-1 0 0 0,0 0 0 0 0,0 0 0 0 0,0 0 0 0 0,0 0 0 0 0,0 0 0 0 0,0 0 0 0 0,0 0 0 0 0,0 0 0 0 0,0 0 0 0 0,0 0 0 0 0,0 0 0 0 0,0 0 0 0 0,0 0 0 0 0,0 1 0 0 0,0-1 0 0 0,0 0 0 0 0,1 0 0 0 0,-1 0 0 0 0,0 0 0 0 0,0 0 0 0 0,0 0 0 0 0,0 0 0 0 0,0 0 0 0 0,0 0 0 0 0,0 1 0 0 0,0-1 0 0 0,-1 0 0 0 0,1 0 0 0 0,0 0 0 0 0,0 0 0 0 0,0 0 0 0 0,0 0 0 0 0,0 0 0 0 0,0 0 0 0 0,0 0 0 0 0,0 0 0 0 0,0 0 0 0 0,0 1 0 0 0,0-1 0 0 0,0 0 0 0 0,0 0 0 0 0,0 0 0 0 0,0 0 0 0 0,21 4 0 0 0,0-2 0 0 0,0 0 0 0 0,41-1 0 0 0,-18-1 0 0 0,213 0 0 0 0,-113-1 0 0 0,-44-1 0 0 0,-72 4 0 0 0,-10-5 0 0 0,-9 2 0 0 0,26 1-7793 0 0,-14 1 2880 0 0,-6-2 1474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31 16 0 0,'-10'-14'3718'0'0,"0"-2"9516"0"0,11 21-12648 0 0,0 0-1 0 0,0 0 1 0 0,-1 1-1 0 0,1-1 1 0 0,-1 0-1 0 0,0 0 1 0 0,0 1-1 0 0,-1-1 1 0 0,-2 9-1 0 0,-14 70 7606 0 0,8-46-6438 0 0,3-16-1753 0 0,4-16 0 0 0,1 0 0 0 0,-1 0 0 0 0,1 0 0 0 0,0 0 0 0 0,1 0 0 0 0,-1 0 0 0 0,1 0 0 0 0,0 0 0 0 0,2 8 0 0 0,-2-7 0 0 0,4 7 0 0 0,18 8 0 0 0,-15-17 0 0 0,0 0 0 0 0,1-1 0 0 0,-1 0 0 0 0,1-1 0 0 0,0 0 0 0 0,1 0 0 0 0,13 3 0 0 0,68 8 0 0 0,-66-11 0 0 0,201 16 0 0 0,-151-15 0 0 0,-56-4 0 0 0,3 1 0 0 0,-19-1 0 0 0,8-3 0 0 0,15-7-8261 0 0,-20 7 4966 0 0,4-3-342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42 548 0 0,'-3'-3'745'0'0,"-1"-1"1"0"0,0 0-1 0 0,0 1 0 0 0,0-1 1 0 0,0 1-1 0 0,-1 0 0 0 0,1 1 1 0 0,-1-1-1 0 0,0 1 0 0 0,1 0 1 0 0,-1 0-1 0 0,0 0 0 0 0,0 1 0 0 0,-1 0 1 0 0,1 0-1 0 0,0 0 0 0 0,0 1 1 0 0,-1-1-1 0 0,-9 2 0 0 0,9-1-278 0 0,0 0 0 0 0,0 1 0 0 0,0-1 0 0 0,1 1 0 0 0,-1 1 0 0 0,0-1 0 0 0,0 1-1 0 0,0 0 1 0 0,1 0 0 0 0,-1 1 0 0 0,1 0 0 0 0,0 0 0 0 0,0 0 0 0 0,0 0 0 0 0,0 1-1 0 0,0 0 1 0 0,-4 5 0 0 0,8-8-366 0 0,0 0 1 0 0,0-1-1 0 0,1 1 0 0 0,-1 0 1 0 0,0 0-1 0 0,1 0 0 0 0,-1 0 0 0 0,0 0 1 0 0,1 0-1 0 0,-1 0 0 0 0,1 0 0 0 0,-1 0 1 0 0,1 0-1 0 0,0 1 0 0 0,-1-1 1 0 0,1 0-1 0 0,0 0 0 0 0,0 0 0 0 0,0 0 1 0 0,0 0-1 0 0,0 1 0 0 0,0-1 1 0 0,0 0-1 0 0,0 0 0 0 0,1 0 0 0 0,-1 0 1 0 0,0 1-1 0 0,1-1 0 0 0,-1 0 0 0 0,1 0 1 0 0,-1 0-1 0 0,1 0 0 0 0,-1 0 1 0 0,1 0-1 0 0,0 0 0 0 0,-1 0 0 0 0,1-1 1 0 0,0 1-1 0 0,0 0 0 0 0,0 0 1 0 0,0 0-1 0 0,0-1 0 0 0,0 1 0 0 0,0-1 1 0 0,1 2-1 0 0,1-1 66 0 0,1 1 0 0 0,0-1 0 0 0,0 1 0 0 0,0-1 0 0 0,0 0 1 0 0,0 0-1 0 0,0-1 0 0 0,0 1 0 0 0,0-1 0 0 0,0 0 0 0 0,6-1 0 0 0,-6 1-83 0 0,1-1 1 0 0,-1 0-1 0 0,0 0 1 0 0,0-1-1 0 0,0 1 0 0 0,0-1 1 0 0,0 0-1 0 0,0 0 0 0 0,-1 0 1 0 0,1 0-1 0 0,-1-1 0 0 0,1 1 1 0 0,-1-1-1 0 0,5-5 1 0 0,-7 7-128 0 0,-1 0 0 0 0,0 0 0 0 0,1 1 1 0 0,-1-1-1 0 0,0 0 0 0 0,0 1 1 0 0,1-1-1 0 0,-1 0 0 0 0,0 0 1 0 0,0 0-1 0 0,0 1 0 0 0,0-1 0 0 0,0 0 1 0 0,0 0-1 0 0,0 1 0 0 0,0-1 1 0 0,0 0-1 0 0,-1 0 0 0 0,1 1 1 0 0,0-1-1 0 0,0 0 0 0 0,-1 0 0 0 0,1 1 1 0 0,0-1-1 0 0,-2-1 0 0 0,2 1-304 0 0,-1 0 0 0 0,0-1 0 0 0,0 1 0 0 0,0 0 0 0 0,1 0 0 0 0,-1 0 0 0 0,-1 0 0 0 0,1 0 0 0 0,0 0 0 0 0,0 0 0 0 0,0 0 0 0 0,0 0 0 0 0,-1 1 0 0 0,-1-2 0 0 0,-11-3-7059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0 496 0 0,'-3'9'6906'0'0,"3"16"-3571"0"0,4 26-442 0 0,14 98 4372 0 0,-3 171 0 0 0,-8-256-5870 0 0,-4-38-1577 0 0,-2-25-52 0 0,-1 1 0 0 0,1-1 0 0 0,0 1 0 0 0,-1-1 0 0 0,1 0 0 0 0,0 1 0 0 0,0-1 0 0 0,0 0 0 0 0,0 0 0 0 0,0 1 0 0 0,0-1 0 0 0,0 0 0 0 0,0 0 0 0 0,0 0 0 0 0,0 0 0 0 0,1 0 0 0 0,-1-1 1 0 0,3 2-1 0 0,27 10-8395 0 0,-17-9 5835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456 214 256 0 0,'2'-9'1046'0'0,"-1"0"0"0"0,0 1 1 0 0,-1-1-1 0 0,0 0 0 0 0,-1 1 0 0 0,0-1 1 0 0,0 0-1 0 0,-1 1 0 0 0,0-1 0 0 0,0 1 0 0 0,-4-9 1 0 0,3 11-570 0 0,0 0 0 0 0,0 0 0 0 0,-1 0 0 0 0,1 0 1 0 0,-1 1-1 0 0,-1 0 0 0 0,1 0 0 0 0,-1 0 0 0 0,0 0 1 0 0,0 1-1 0 0,0 0 0 0 0,0 0 0 0 0,-1 0 0 0 0,-12-5 1 0 0,11 5-216 0 0,-1 1 0 0 0,0 0 0 0 0,0 0 0 0 0,-1 1 0 0 0,1 0 0 0 0,0 0 1 0 0,-1 1-1 0 0,1 0 0 0 0,-1 1 0 0 0,1 0 0 0 0,-1 0 0 0 0,0 1 0 0 0,1 0 1 0 0,0 0-1 0 0,-1 1 0 0 0,1 0 0 0 0,0 0 0 0 0,0 1 0 0 0,0 1 0 0 0,0-1 1 0 0,-9 7-1 0 0,0-1 59 0 0,1 1-1 0 0,0 1 1 0 0,1 1 0 0 0,0 0 0 0 0,0 1 0 0 0,2 1 0 0 0,-21 26-1 0 0,29-34-168 0 0,1 1-1 0 0,0 0 0 0 0,0 1 1 0 0,0-1-1 0 0,1 1 0 0 0,0-1 1 0 0,1 1-1 0 0,0 0 0 0 0,-2 9 1 0 0,4-11-49 0 0,-1 1 1 0 0,1-1-1 0 0,1 0 1 0 0,-1 0-1 0 0,1 0 1 0 0,0 0-1 0 0,0 0 0 0 0,1 0 1 0 0,-1 0-1 0 0,2 0 1 0 0,-1 0-1 0 0,0-1 1 0 0,6 9-1 0 0,1 0-39 0 0,1-1 0 0 0,0 0 0 0 0,1 0 0 0 0,0-1 0 0 0,1-1 0 0 0,0 0 0 0 0,1-1 0 0 0,0 0 0 0 0,0 0 0 0 0,1-2 0 0 0,1 0 0 0 0,26 11 0 0 0,-29-14-27 0 0,0-1 0 0 0,1 0 1 0 0,-1-1-1 0 0,1 0 0 0 0,0-1 0 0 0,-1-1 1 0 0,1 0-1 0 0,0 0 0 0 0,0-2 1 0 0,0 1-1 0 0,0-2 0 0 0,-1 0 1 0 0,1 0-1 0 0,0-1 0 0 0,-1-1 0 0 0,0 0 1 0 0,14-6-1 0 0,-18 6-37 0 0,-1-1 0 0 0,0 1 0 0 0,0-1 0 0 0,0-1 0 0 0,0 1 0 0 0,-1-1 0 0 0,0 0 0 0 0,0-1 0 0 0,0 1 0 0 0,-1-1 0 0 0,0 0 0 0 0,-1-1 0 0 0,1 1 0 0 0,-1-1 0 0 0,-1 0 0 0 0,0 0 0 0 0,0 0 0 0 0,0 0 0 0 0,-1-1 0 0 0,0 1 0 0 0,-1-1 0 0 0,1-10 0 0 0,-1 9 0 0 0,-1 0 0 0 0,0 0 0 0 0,-1 0 0 0 0,0 0 0 0 0,-1 0 0 0 0,0 0 0 0 0,0 0 0 0 0,-1 0 0 0 0,-1 0 0 0 0,1 1 0 0 0,-2 0 0 0 0,1-1 0 0 0,-1 2 0 0 0,0-1 0 0 0,-1 1 0 0 0,0-1 0 0 0,-1 1 0 0 0,-10-10 0 0 0,5 8-305 0 0,-1 0-1 0 0,0 0 1 0 0,-1 1 0 0 0,0 1-1 0 0,0 0 1 0 0,-1 1-1 0 0,1 1 1 0 0,-2 0 0 0 0,1 1-1 0 0,-1 0 1 0 0,0 1 0 0 0,0 1-1 0 0,-29-1 1 0 0,29 7-1737 0 0,15-3 1700 0 0,1 0-1 0 0,-1 0 1 0 0,-5 15-10256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1 604 520 0 0,'50'17'5885'0'0,"68"24"2796"0"0,-1 4-4114 0 0,-71-25-2243 0 0,-1 2 0 0 0,81 52 0 0 0,-108-61-866 0 0,0-1-1 0 0,21 9 1 0 0,-38-20-431 0 0,-2-30-836 0 0,-2 0-1 0 0,-11-45 1 0 0,-2-15-21 0 0,14 62-170 0 0,0 1 0 0 0,1-1 0 0 0,2 0 0 0 0,1 1 0 0 0,0-1 0 0 0,3 1 0 0 0,10-40 0 0 0,-9 48 0 0 0,1 0 0 0 0,1 0 0 0 0,1 0 0 0 0,0 1 0 0 0,1 1 0 0 0,1 0 0 0 0,0 0 0 0 0,1 1 0 0 0,1 0 0 0 0,1 1 0 0 0,22-18 0 0 0,0 3 0 0 0,1 2 0 0 0,0 1 0 0 0,60-29 0 0 0,-82 47 0 0 0,1 1 0 0 0,0 1 0 0 0,-1 0 0 0 0,2 1 0 0 0,-1 1 0 0 0,0 1 0 0 0,1 0 0 0 0,0 1 0 0 0,0 0 0 0 0,0 2 0 0 0,-1 0 0 0 0,1 1 0 0 0,22 4 0 0 0,-32-4 0 0 0,0 1 0 0 0,0 1 0 0 0,0-1 0 0 0,0 1 0 0 0,-1 0 0 0 0,1 0 0 0 0,-1 1 0 0 0,0 0 0 0 0,0 0 0 0 0,0 1 0 0 0,0-1 0 0 0,-1 1 0 0 0,0 0 0 0 0,0 1 0 0 0,0-1 0 0 0,5 9 0 0 0,-6-6 0 0 0,0-1 0 0 0,-1 0 0 0 0,1 1 0 0 0,-2 0 0 0 0,1 0 0 0 0,-1 0 0 0 0,0 0 0 0 0,-1 0 0 0 0,0 0 0 0 0,0 1 0 0 0,-1-1 0 0 0,0 0 0 0 0,-1 1 0 0 0,-1 11 0 0 0,-3 4 0 0 0,-1 1 0 0 0,0-1 0 0 0,-18 41 0 0 0,-41 68 0 0 0,18-39 0 0 0,43-87 0 0 0,1 1 0 0 0,0-1 0 0 0,0 1 0 0 0,1 0 0 0 0,0 0 0 0 0,1 0 0 0 0,-1 10 0 0 0,2-15 0 0 0,0 0 0 0 0,0 0 0 0 0,0 1 0 0 0,0-1 0 0 0,1 0 0 0 0,0 0 0 0 0,-1 0 0 0 0,1 0 0 0 0,0 0 0 0 0,1 0 0 0 0,-1 0 0 0 0,0 0 0 0 0,1-1 0 0 0,0 1 0 0 0,0 0 0 0 0,-1-1 0 0 0,2 1 0 0 0,-1-1 0 0 0,0 0 0 0 0,0 0 0 0 0,5 3 0 0 0,6 4 0 0 0,0-2 0 0 0,1 0 0 0 0,0 0 0 0 0,1-1 0 0 0,-1-1 0 0 0,1 0 0 0 0,0-1 0 0 0,25 3 0 0 0,16-1 0 0 0,58-1 0 0 0,-82-4 0 0 0,1 0 0 0 0,17 1 0 0 0,67-7 0 0 0,-107 3 0 0 0,-5 1-143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1 288 0 0,'-3'0'974'0'0,"-28"1"4017"0"0,30-1-4602 0 0,0 0 0 0 0,0 0 1 0 0,0 0-1 0 0,1 0 0 0 0,-1 0 0 0 0,0 0 1 0 0,0 0-1 0 0,0 1 0 0 0,1-1 0 0 0,-1 0 1 0 0,0 0-1 0 0,0 1 0 0 0,0-1 1 0 0,1 1-1 0 0,-1-1 0 0 0,0 1 0 0 0,1-1 1 0 0,-1 1-1 0 0,0-1 0 0 0,1 1 0 0 0,-1-1 1 0 0,1 1-1 0 0,-1 0 0 0 0,1-1 1 0 0,-1 1-1 0 0,1 0 0 0 0,-1-1 0 0 0,1 2 1 0 0,0 0-220 0 0,0-1-1 0 0,1 0 1 0 0,-1 0 0 0 0,1 0 0 0 0,-1 0 0 0 0,1 0 0 0 0,-1 0 0 0 0,1 0 0 0 0,0 0 0 0 0,-1 0 0 0 0,1-1 0 0 0,0 1 0 0 0,0 0 0 0 0,0 0 0 0 0,0-1 0 0 0,0 1-1 0 0,-1 0 1 0 0,1-1 0 0 0,0 1 0 0 0,1-1 0 0 0,-1 1 0 0 0,1 0 0 0 0,31 10 1881 0 0,-25-9-1618 0 0,72 20 1694 0 0,1-3 1 0 0,160 15-1 0 0,-201-32-1728 0 0,0 0 0 0 0,1-3 0 0 0,45-6 0 0 0,-77 5-1613 0 0,22-1-416 0 0,-22 4-2444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1 132 0 0,'-6'2'746'0'0,"2"-1"-186"0"0,1 0-1 0 0,0 0 0 0 0,0 1 0 0 0,0-1 1 0 0,0 1-1 0 0,1-1 0 0 0,-1 1 1 0 0,0 0-1 0 0,1 0 0 0 0,-1 0 0 0 0,1 0 1 0 0,0 1-1 0 0,-1-1 0 0 0,-1 4 1 0 0,4-6-369 0 0,0 1 0 0 0,0-1 0 0 0,-1 0 0 0 0,1 1 0 0 0,0-1 1 0 0,0 1-1 0 0,0-1 0 0 0,0 1 0 0 0,0-1 0 0 0,0 1 1 0 0,0-1-1 0 0,0 1 0 0 0,0-1 0 0 0,0 1 0 0 0,0-1 0 0 0,0 1 1 0 0,0-1-1 0 0,0 1 0 0 0,1-1 0 0 0,-1 1 0 0 0,0-1 1 0 0,0 1-1 0 0,1-1 0 0 0,-1 0 0 0 0,0 1 0 0 0,0-1 0 0 0,1 1 1 0 0,-1-1-1 0 0,1 1 0 0 0,17 7 2946 0 0,29-1-786 0 0,-38-6-1693 0 0,322 21 6413 0 0,-295-21-6410 0 0,1 0-682 0 0,39 1 712 0 0,-52 1-4614 0 0,-1 2-4046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78 208 0 0,'-5'-8'625'0'0,"-1"1"0"0"0,1 0 0 0 0,-1 0 0 0 0,-1 0-1 0 0,1 1 1 0 0,-1 0 0 0 0,-12-8 0 0 0,15 11-316 0 0,0 1 0 0 0,-1 0 0 0 0,1 1 0 0 0,0-1 0 0 0,0 1 0 0 0,-1 0 0 0 0,1 0 0 0 0,-1 0 0 0 0,1 0 0 0 0,-1 1 0 0 0,1 0 0 0 0,-1 0 0 0 0,1 0 0 0 0,-1 0 0 0 0,1 1 0 0 0,-1 0 0 0 0,-4 1 0 0 0,-6 3 215 0 0,0 1 0 0 0,0 0 0 0 0,1 1-1 0 0,-1 1 1 0 0,2 0 0 0 0,-1 1 0 0 0,1 1 0 0 0,0 0 0 0 0,1 0 0 0 0,-19 22 0 0 0,6-3 465 0 0,2 1 1 0 0,1 0-1 0 0,-27 49 1 0 0,32-48-66 0 0,1 1 1 0 0,-19 58-1 0 0,30-75-594 0 0,1 0-1 0 0,0 1 1 0 0,1 0 0 0 0,1 0-1 0 0,1 0 1 0 0,0 0 0 0 0,1 0 0 0 0,3 22-1 0 0,-1-26-223 0 0,1-1-1 0 0,0 1 0 0 0,1 0 1 0 0,0-1-1 0 0,1 0 0 0 0,0 0 0 0 0,1-1 1 0 0,0 1-1 0 0,0-1 0 0 0,1 0 1 0 0,1-1-1 0 0,0 0 0 0 0,0 0 0 0 0,1 0 1 0 0,0-1-1 0 0,0-1 0 0 0,1 1 1 0 0,0-1-1 0 0,0-1 0 0 0,12 6 0 0 0,-5-4-521 0 0,0-1 0 0 0,0 0 0 0 0,0-2 0 0 0,1 0 0 0 0,25 4 0 0 0,-24-6-1059 0 0,0-1 0 0 0,1-1 0 0 0,-1-1 1 0 0,0-1-1 0 0,20-3 0 0 0,9-6-1456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7325 0 0,'0'-5'996'0'0,"1"0"-1"0"0,-1 1 1 0 0,1-1 0 0 0,-1 1 0 0 0,1-1 0 0 0,1 1 0 0 0,1-6-1 0 0,-1 6-542 0 0,-1 1-1 0 0,1 0 1 0 0,0 0-1 0 0,0 0 1 0 0,0 0-1 0 0,1 0 1 0 0,-1 0-1 0 0,4-2 1 0 0,1-1-41 0 0,0 1 0 0 0,1 1 0 0 0,0-1 1 0 0,0 1-1 0 0,0 1 0 0 0,0-1 0 0 0,14-2 0 0 0,36-9 781 0 0,1 3 0 0 0,93-7-1 0 0,-91 13-497 0 0,0-2-1 0 0,95-26 1 0 0,-151 33-676 0 0,0-1 1 0 0,0 0-1 0 0,0 0 0 0 0,0-1 1 0 0,0 0-1 0 0,0 1 1 0 0,-1-2-1 0 0,1 1 1 0 0,5-6-1 0 0,-9 8-21 0 0,-1 1 6 0 0,0 0 0 0 0,0 0 0 0 0,0 0 0 0 0,0 0 0 0 0,0 0 0 0 0,0 0 0 0 0,0 0-1 0 0,0 0 1 0 0,0 0 0 0 0,0 0 0 0 0,0 0 0 0 0,0 0 0 0 0,0 1 0 0 0,0-1 0 0 0,0 0 0 0 0,0 0-1 0 0,0 0 1 0 0,-1 0 0 0 0,1 0 0 0 0,0 0 0 0 0,0 0 0 0 0,0 0 0 0 0,0 0 0 0 0,0 0 0 0 0,0 0 0 0 0,0 0-1 0 0,0 0 1 0 0,0 0 0 0 0,0 0 0 0 0,0 0 0 0 0,0 0 0 0 0,0 0 0 0 0,0 0 0 0 0,0 0 0 0 0,0 0-1 0 0,-1 0 1 0 0,1 0 0 0 0,0 0 0 0 0,0 0 0 0 0,0 0 0 0 0,0 0 0 0 0,-5 12 77 0 0,-3 20 103 0 0,6-5-32 0 0,0 1-1 0 0,2-1 1 0 0,1 1-1 0 0,1-1 1 0 0,2 1-1 0 0,7 26 1 0 0,5 11 316 0 0,33 82 0 0 0,-36-118-229 0 0,20 34 1 0 0,-21-42-41 0 0,-1 1 0 0 0,-1 0 1 0 0,11 34-1 0 0,-21-56-207 0 0,0 0-1 0 0,1 1 1 0 0,-1-1 0 0 0,0 1 0 0 0,0-1-1 0 0,0 0 1 0 0,0 1 0 0 0,0-1-1 0 0,0 1 1 0 0,0-1 0 0 0,-1 1 0 0 0,1-1-1 0 0,0 0 1 0 0,0 1 0 0 0,0-1 0 0 0,0 1-1 0 0,0-1 1 0 0,-1 0 0 0 0,1 1-1 0 0,0-1 1 0 0,0 0 0 0 0,-1 1 0 0 0,1-1-1 0 0,0 0 1 0 0,0 1 0 0 0,-1-1 0 0 0,1 0-1 0 0,0 0 1 0 0,-1 1 0 0 0,1-1-1 0 0,-1 0 1 0 0,1 0 0 0 0,0 0 0 0 0,-1 1-1 0 0,1-1 1 0 0,-1 0 0 0 0,1 0-1 0 0,0 0 1 0 0,-1 0 0 0 0,1 0 0 0 0,-1 0-1 0 0,1 0 1 0 0,0 0 0 0 0,-1 0 0 0 0,1 0-1 0 0,-1 0 1 0 0,1 0 0 0 0,-1 0-1 0 0,1 0 1 0 0,0 0 0 0 0,-1-1 0 0 0,-30-6-262 0 0,24 5 209 0 0,-33-8-105 0 0,-170-36-443 0 0,168 40 618 0 0,0 1 0 0 0,0 2 0 0 0,-47 3 0 0 0,84 0 61 0 0,-24 3 81 0 0,28-2-86 0 0,0-1-1 0 0,0 0 1 0 0,0 0-1 0 0,0 1 1 0 0,0-1-1 0 0,0 1 1 0 0,0-1-1 0 0,0 1 1 0 0,1-1-1 0 0,-1 1 1 0 0,0 0-1 0 0,0-1 1 0 0,0 1-1 0 0,0 0 1 0 0,1 0-1 0 0,-1-1 1 0 0,0 1-1 0 0,1 0 1 0 0,-1 0-1 0 0,1 0 1 0 0,-1 0-1 0 0,0 1 1 0 0,1 0 198 0 0,3 0-187 0 0,5 4-75 0 0,0-1 0 0 0,0 0 0 0 0,0-1 0 0 0,1 0 0 0 0,-1 0 0 0 0,1-1-1 0 0,14 4 1 0 0,75 12-2 0 0,-71-14 1 0 0,32 4-2768 0 0,1-2-1 0 0,-1-3 1 0 0,1-3 0 0 0,84-8 0 0 0,-116 4-477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0 852 0 0,'-2'1'215'0'0,"-45"34"4251"0"0,19-9 4419 0 0,28-26-8767 0 0,0 0 0 0 0,0 0 0 0 0,0 1 0 0 0,-1-1 0 0 0,1 0 0 0 0,0 0 0 0 0,0 0 0 0 0,0 0 0 0 0,0 1 0 0 0,0-1 0 0 0,0 0 0 0 0,0 0 0 0 0,0 0 0 0 0,0 1 0 0 0,0-1 0 0 0,0 0 0 0 0,0 0 0 0 0,0 1 0 0 0,0-1 0 0 0,0 0 0 0 0,0 0 0 0 0,0 0-1 0 0,0 1 1 0 0,0-1 0 0 0,0 0 0 0 0,0 0 0 0 0,0 0 0 0 0,0 1 0 0 0,0-1 0 0 0,0 0 0 0 0,0 0 0 0 0,0 0 0 0 0,0 0 0 0 0,1 1 0 0 0,-1-1 0 0 0,0 0 0 0 0,0 0 0 0 0,0 0 0 0 0,0 0 0 0 0,1 1 0 0 0,-1-1 0 0 0,0 0 0 0 0,0 0 0 0 0,0 0 0 0 0,0 0 0 0 0,1 0 0 0 0,8 4 1655 0 0,-9-4-1727 0 0,15 2 1139 0 0,0 0 0 0 0,1-1 0 0 0,-1 0 0 0 0,0-1 0 0 0,20-3 1 0 0,-2 0-210 0 0,3 2-245 0 0,41-2-348 0 0,-26 5-8337 0 0,-42-2 4113 0 0,0 0 554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8145 0 0,'0'0'18871'0'0,"0"5"-18112"0"0,0 8-92 0 0,1 0-1 0 0,0 0 1 0 0,1 0 0 0 0,5 16-1 0 0,4 33 969 0 0,-9-25-1610 0 0,-1-19-38 0 0,1 0 0 0 0,3 18 0 0 0,-5-35-128 0 0,1 1 0 0 0,-1-1 0 0 0,0 0 0 0 0,1 0 0 0 0,-1 0 0 0 0,1 0 1 0 0,-1 0-1 0 0,1 0 0 0 0,0 0 0 0 0,0 0 0 0 0,-1 0 0 0 0,1 0 0 0 0,1 1 0 0 0,-1-2-592 0 0,1 1-1 0 0,-1 0 1 0 0,1 0-1 0 0,-1 0 1 0 0,1-1-1 0 0,-1 1 1 0 0,1-1-1 0 0,0 1 1 0 0,-1-1-1 0 0,1 0 1 0 0,-1 0-1 0 0,1 1 1 0 0,3-1-1 0 0,9 0-2779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 1116 0 0,'-8'-15'20151'0'0,"19"13"-21326"0"0,-11 2 879 0 0,17-2 1688 0 0,0 1-1 0 0,0 0 0 0 0,30 3 0 0 0,-4 0-174 0 0,29 0-174 0 0,152 0 2099 0 0,-158-5-4212 0 0,93-14 1 0 0,-133 9-2140 0 0,-1-3-4213 0 0,-14 5 4338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 10393 0 0,'0'-2'1118'0'0,"-3"-17"7985"0"0,2 18-8921 0 0,1 1-1 0 0,0-1 0 0 0,0 1 0 0 0,0-1 0 0 0,1 0 1 0 0,-1 1-1 0 0,0-1 0 0 0,0 1 0 0 0,0-1 0 0 0,0 1 0 0 0,0-1 1 0 0,1 1-1 0 0,-1-1 0 0 0,0 1 0 0 0,0-1 0 0 0,1 1 1 0 0,-1-1-1 0 0,0 1 0 0 0,1-1 0 0 0,-1 1 0 0 0,1-1 0 0 0,-1 1 1 0 0,1 0-1 0 0,-1-1 0 0 0,0 1 0 0 0,1 0 0 0 0,-1-1 1 0 0,1 1-1 0 0,0 0 0 0 0,-1 0 0 0 0,1-1 0 0 0,-1 1 0 0 0,1 0 1 0 0,0 0-1 0 0,43-3 1019 0 0,1 2 0 0 0,52 6 0 0 0,15 0-626 0 0,-68-5-395 0 0,120-3 288 0 0,-130 1-664 0 0,0-2 0 0 0,58-14 0 0 0,-55 7-230 0 0,-36 10 374 0 0,-1 1 55 0 0,1 1 0 0 0,-1-1 0 0 0,1 0 0 0 0,-1 0 0 0 0,1 0 0 0 0,-1 0 0 0 0,1 1 0 0 0,-1-1 0 0 0,0 0 1 0 0,1 1-1 0 0,-1-1 0 0 0,1 0 0 0 0,-1 1 0 0 0,0-1 0 0 0,1 0 0 0 0,-1 1 0 0 0,0-1 0 0 0,1 1 0 0 0,-2 33 341 0 0,0-13-60 0 0,2-1 1 0 0,-1 1 0 0 0,5 20 0 0 0,3-6-236 0 0,1-1-1 0 0,2 0 0 0 0,1-1 0 0 0,1 0 0 0 0,2-1 1 0 0,2-1-1 0 0,33 49 0 0 0,-11-27-5 0 0,2-2 0 0 0,3-2-1 0 0,62 55 1 0 0,-53-52-42 0 0,-52-51 0 0 0,-5 0 0 0 0,-6-2 0 0 0,-23-4 0 0 0,8 0 0 0 0,-82-16 0 0 0,0 5 0 0 0,-169-3 0 0 0,274 19 0 0 0,-7-1 0 0 0,1 1 0 0 0,-1 0 0 0 0,1 1 0 0 0,-1 0 0 0 0,1 0 0 0 0,0 1 0 0 0,-1 0 0 0 0,-14 6 0 0 0,19-4 0 0 0,4-4 0 0 0,0 1 0 0 0,0-1 0 0 0,0 1 0 0 0,-1-1 0 0 0,1 1 0 0 0,0-1 0 0 0,0 1 0 0 0,0-1 0 0 0,0 1 0 0 0,0-1 0 0 0,0 1 0 0 0,0-1 0 0 0,0 1 0 0 0,0-1 0 0 0,0 1 0 0 0,0-1 0 0 0,0 1 0 0 0,0-1 0 0 0,1 1 0 0 0,-1-1 0 0 0,0 0 0 0 0,0 1 0 0 0,0-1 0 0 0,1 1 0 0 0,-1-1 0 0 0,0 1 0 0 0,0-1 0 0 0,1 0 0 0 0,-1 1 0 0 0,0-1 0 0 0,1 0 0 0 0,-1 1 0 0 0,1-1 0 0 0,-1 0 0 0 0,0 1 0 0 0,1-1 0 0 0,0 0 0 0 0,-1 0 0 0 0,11 8 0 0 0,0-2 0 0 0,0 1 0 0 0,0-1 0 0 0,1-1 0 0 0,0 0 0 0 0,24 6 0 0 0,-10-3 0 0 0,62 22 0 0 0,1-5 0 0 0,111 18 0 0 0,-177-40-2490 0 0,1-1 0 0 0,-1-1 1 0 0,1-1-1 0 0,31-4 0 0 0,-41 2-994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2 113 7853 0 0,'-2'-19'8890'0'0,"4"1"-4469"0"0,-1 15-4224 0 0,0 1 0 0 0,0 0 1 0 0,0-1-1 0 0,0 1 0 0 0,0 0 0 0 0,0-1 0 0 0,0 1 1 0 0,1 0-1 0 0,-1 0 0 0 0,1 0 0 0 0,0 0 0 0 0,0 0 0 0 0,-1 0 1 0 0,1 1-1 0 0,0-1 0 0 0,1 1 0 0 0,-1-1 0 0 0,0 1 1 0 0,0 0-1 0 0,3-1 0 0 0,12-5 270 0 0,-1 1 1 0 0,1 1-1 0 0,0 0 0 0 0,1 1 1 0 0,-1 1-1 0 0,1 1 0 0 0,19 0 1 0 0,0 2 362 0 0,1 1 1 0 0,49 9-1 0 0,-75-8-573 0 0,0 1-1 0 0,19 6 1 0 0,-26-7-211 0 0,-1 0 0 0 0,1 0 1 0 0,-1 0-1 0 0,0 0 0 0 0,1 1 0 0 0,-1-1 0 0 0,-1 1 1 0 0,1 0-1 0 0,5 6 0 0 0,-8-8-46 0 0,-1 0 0 0 0,1 0 0 0 0,0 1 0 0 0,0-1 0 0 0,-1 1 0 0 0,1-1 0 0 0,-1 1 0 0 0,1-1 0 0 0,-1 1 0 0 0,1-1 0 0 0,-1 1 0 0 0,0-1 0 0 0,0 1 0 0 0,0-1 0 0 0,0 1 0 0 0,0-1 0 0 0,0 1 0 0 0,0-1 0 0 0,-1 1 0 0 0,1-1 0 0 0,0 1 0 0 0,-1-1 0 0 0,0 1 0 0 0,1-1 0 0 0,-1 1 0 0 0,0-1 0 0 0,1 0 0 0 0,-1 1 0 0 0,0-1 0 0 0,0 0 0 0 0,0 0 0 0 0,-2 2 0 0 0,-4 5 0 0 0,0-1 0 0 0,-1 0 0 0 0,-14 11 0 0 0,13-11 0 0 0,-48 34 0 0 0,38-29 0 0 0,0 1 0 0 0,1 1 0 0 0,1 1 0 0 0,0 1 0 0 0,-15 18 0 0 0,30-32 0 0 0,1-1 0 0 0,0 0 0 0 0,0 1 0 0 0,0 0 0 0 0,0-1 0 0 0,0 1 0 0 0,1 0 0 0 0,-1-1 0 0 0,0 1 0 0 0,1 0 0 0 0,-1-1 0 0 0,1 1 0 0 0,0 0 0 0 0,-1 0 0 0 0,1 0 0 0 0,0 0 0 0 0,0-1 0 0 0,0 1 0 0 0,1 0 0 0 0,-1 0 0 0 0,1 2 0 0 0,0-2 0 0 0,0 1 0 0 0,0-1 0 0 0,1 0 0 0 0,-1 0 0 0 0,1 1 0 0 0,-1-1 0 0 0,1-1 0 0 0,0 1 0 0 0,0 0 0 0 0,0 0 0 0 0,0 0 0 0 0,0-1 0 0 0,3 2 0 0 0,8 4 0 0 0,0-1 0 0 0,0 0 0 0 0,0-1 0 0 0,19 4 0 0 0,-26-7 0 0 0,22 5-15 0 0,0 0 0 0 0,1-2-1 0 0,-1-1 1 0 0,1-1 0 0 0,-1-2 0 0 0,1-1 0 0 0,52-6 0 0 0,-68 3-364 0 0,12-5-11908 0 0,-19 3 8861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1072 0 0,'1'-1'392'0'0,"-1"-1"0"0"0,1 1 0 0 0,0 0-1 0 0,-1-1 1 0 0,1 1 0 0 0,0 0 0 0 0,0 0 0 0 0,0 0 0 0 0,0 0 0 0 0,0-1-1 0 0,0 1 1 0 0,1 1 0 0 0,-1-1 0 0 0,0 0 0 0 0,0 0 0 0 0,1 0-1 0 0,-1 1 1 0 0,1-1 0 0 0,-1 1 0 0 0,0-1 0 0 0,1 1 0 0 0,2-1-1 0 0,0 1 132 0 0,0-1-1 0 0,0 1 0 0 0,0 0 0 0 0,0 1 0 0 0,0-1 0 0 0,1 1 0 0 0,-1 0 0 0 0,4 1 1 0 0,9 4 747 0 0,-2 1 1 0 0,30 16 0 0 0,-44-23-1201 0 0,40 25 1091 0 0,-1 1 1 0 0,-2 2-1 0 0,0 2 0 0 0,-2 1 1 0 0,-2 2-1 0 0,-1 1 1 0 0,-1 2-1 0 0,34 51 1 0 0,-57-74-939 0 0,0 1-1 0 0,-1 0 1 0 0,-1 0 0 0 0,0 0 0 0 0,-1 1 0 0 0,-1 0 0 0 0,0 1 0 0 0,2 16 0 0 0,-6-25-137 0 0,0 1 1 0 0,-1 0-1 0 0,0 0 1 0 0,0-1-1 0 0,-1 1 0 0 0,0 0 1 0 0,0 0-1 0 0,0-1 1 0 0,-1 1-1 0 0,-1-1 1 0 0,1 0-1 0 0,-1 1 0 0 0,-1-1 1 0 0,1-1-1 0 0,-1 1 1 0 0,0 0-1 0 0,-1-1 1 0 0,-9 12-1 0 0,2-5-86 0 0,-1-1 0 0 0,-29 21 0 0 0,35-28 0 0 0,0 0 0 0 0,0 0 0 0 0,0-1 0 0 0,-1-1 0 0 0,0 1 0 0 0,0-1 0 0 0,0 0 0 0 0,-15 2 0 0 0,10-6-1031 0 0,18-6-1453 0 0,11-2-3183 0 0,-1 2 1732 0 0,-1 1 566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29 792 0 0,'0'0'16633'0'0,"0"3"-14785"0"0,0-2-1710 0 0,0 0 1 0 0,0 1-1 0 0,0-1 0 0 0,0 0 0 0 0,0 0 1 0 0,0 0-1 0 0,1 0 0 0 0,-1 0 0 0 0,0 0 0 0 0,1 0 1 0 0,-1 0-1 0 0,0 0 0 0 0,1 0 0 0 0,-1 0 1 0 0,1 0-1 0 0,0 0 0 0 0,-1 0 0 0 0,1-1 1 0 0,0 1-1 0 0,-1 0 0 0 0,1 0 0 0 0,0-1 1 0 0,0 1-1 0 0,1 0 0 0 0,2 2 476 0 0,1-1 0 0 0,-1 0 0 0 0,1 0 1 0 0,0 0-1 0 0,5 1 0 0 0,-5-1-280 0 0,0-1-1 0 0,0 1 1 0 0,0-1 0 0 0,0 0 0 0 0,1 0 0 0 0,-1-1 0 0 0,0 0 0 0 0,1 0-1 0 0,-1 0 1 0 0,0 0 0 0 0,1-1 0 0 0,-1 0 0 0 0,0 0 0 0 0,0-1-1 0 0,0 1 1 0 0,0-1 0 0 0,7-3 0 0 0,-11 4-351 0 0,-1 1 0 0 0,1-1 0 0 0,-1 0 0 0 0,0 1 0 0 0,1-1 1 0 0,-1 0-1 0 0,0 1 0 0 0,1-1 0 0 0,-1 0 0 0 0,0 0 0 0 0,1 1 0 0 0,-1-1 0 0 0,0 0 0 0 0,0 0 0 0 0,0 1 0 0 0,0-1 1 0 0,0 0-1 0 0,0 0 0 0 0,0 0 0 0 0,0 1 0 0 0,0-1 0 0 0,0 0 0 0 0,-1 0 0 0 0,1 1 0 0 0,0-1 0 0 0,0 0 0 0 0,-1 0 1 0 0,1 1-1 0 0,-1-1 0 0 0,1 0 0 0 0,0 1 0 0 0,-2-2 0 0 0,-13-18-1116 0 0,15 20 1114 0 0,-20-19-3128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0 605 184 0 0,'1'-1'333'0'0,"-1"1"0"0"0,1-1 0 0 0,-1 0 0 0 0,0 0 0 0 0,1 0 0 0 0,-1 1 0 0 0,1-1 0 0 0,0 0 0 0 0,-1 0 0 0 0,1 1 0 0 0,0-1 1 0 0,-1 0-1 0 0,1 1 0 0 0,0-1 0 0 0,0 1 0 0 0,-1-1 0 0 0,1 1 0 0 0,0 0 0 0 0,0-1 0 0 0,0 1 0 0 0,0 0 0 0 0,0-1 0 0 0,0 1 0 0 0,-1 0 0 0 0,3 0 0 0 0,36-7 4317 0 0,-19 4-2295 0 0,13-4-361 0 0,-1-1 0 0 0,1-2-1 0 0,33-15 1 0 0,-56 21-1752 0 0,-1-1 1 0 0,-1 1-1 0 0,1-2 0 0 0,-1 1 1 0 0,0-1-1 0 0,0-1 0 0 0,0 0 1 0 0,-1 0-1 0 0,0 0 0 0 0,-1-1 0 0 0,1 1 1 0 0,-2-2-1 0 0,1 1 0 0 0,-1-1 1 0 0,5-11-1 0 0,-1-5-64 0 0,-1 0 0 0 0,-1 0 0 0 0,-2-1 0 0 0,0 0 0 0 0,-2-1 0 0 0,-1 1 0 0 0,-1 0 0 0 0,-1-1 0 0 0,-1 1 0 0 0,-2-1 0 0 0,0 1-1 0 0,-2 0 1 0 0,-8-27 0 0 0,3 33 204 0 0,9 19 134 0 0,-1 4-450 0 0,1 0 0 0 0,-1-1 1 0 0,0 1-1 0 0,1 0 0 0 0,0 0 1 0 0,-1 0-1 0 0,1 0 0 0 0,1 0 0 0 0,-1 0 1 0 0,0 0-1 0 0,0 5 0 0 0,-2 42 535 0 0,2-37-507 0 0,-4 353 89 0 0,6-264-178 0 0,-3-73-5 0 0,1-7 0 0 0,1-6 0 0 0,3 18 0 0 0,1-19 0 0 0,-4-15-2 0 0,0 1 0 0 0,0-1 0 0 0,0 1 0 0 0,0-1 0 0 0,1 1 0 0 0,-1 0 0 0 0,0-1 0 0 0,0 1 0 0 0,0-1 0 0 0,1 1 0 0 0,-1-1 0 0 0,0 1 0 0 0,1-1 0 0 0,-1 1 0 0 0,0-1 0 0 0,1 0 0 0 0,-1 1 0 0 0,1-1 0 0 0,-1 1 0 0 0,0-1 0 0 0,1 0 0 0 0,-1 1 0 0 0,1-1 0 0 0,-1 0 0 0 0,1 0 0 0 0,-1 1 0 0 0,1-1 0 0 0,0 0 0 0 0,-1 0 0 0 0,1 0 0 0 0,-1 0 0 0 0,1 0 0 0 0,-1 0 0 0 0,1 0 0 0 0,-1 0 0 0 0,1 0 0 0 0,0 0 0 0 0,-1 0 0 0 0,2 0 0 0 0,-2 0-12 0 0,4 0-634 0 0,0 0 1 0 0,0 0-1 0 0,0 0 1 0 0,1-1-1 0 0,-1 0 0 0 0,0 0 1 0 0,0 0-1 0 0,0 0 1 0 0,0 0-1 0 0,5-3 0 0 0,14-5-5098 0 0,4 4 2353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448 180 408 0 0,'-9'-21'1428'0'0,"1"2"360"0"0,0 1 1 0 0,-1 0 0 0 0,-20-31-1 0 0,25 45-1362 0 0,1-1 0 0 0,-1 1 1 0 0,0 0-1 0 0,0 0 0 0 0,0 1 0 0 0,0-1 0 0 0,-1 1 0 0 0,0 0 0 0 0,1 0 0 0 0,-1 0 0 0 0,0 0 0 0 0,0 1 0 0 0,-1 0 0 0 0,1 0 0 0 0,0 1 0 0 0,-1-1 0 0 0,1 1 0 0 0,-10-1 0 0 0,5 3 1 0 0,0-1 1 0 0,1 1 0 0 0,-1 1-1 0 0,0 0 1 0 0,1 0-1 0 0,0 1 1 0 0,-1 0-1 0 0,1 1 1 0 0,0-1-1 0 0,1 2 1 0 0,-1 0 0 0 0,1 0-1 0 0,0 0 1 0 0,-12 10-1 0 0,5-2 169 0 0,0 1-1 0 0,1 0 0 0 0,1 1 1 0 0,0 1-1 0 0,-21 33 0 0 0,29-40-391 0 0,0-1-1 0 0,1 1 1 0 0,0 0-1 0 0,0 0 1 0 0,1 1-1 0 0,0-1 1 0 0,1 1-1 0 0,0 0 1 0 0,1-1-1 0 0,0 1 0 0 0,0 0 1 0 0,1 0-1 0 0,1 0 1 0 0,-1-1-1 0 0,1 1 1 0 0,1 0-1 0 0,0 0 1 0 0,0-1-1 0 0,1 1 0 0 0,1-1 1 0 0,-1 0-1 0 0,1 0 1 0 0,1 0-1 0 0,-1-1 1 0 0,2 1-1 0 0,-1-1 1 0 0,12 13-1 0 0,-6-9-203 0 0,0 0 0 0 0,2 0 0 0 0,-1-1 0 0 0,1-1 0 0 0,1 0 0 0 0,0 0 0 0 0,19 9 0 0 0,-23-14 0 0 0,1 0 0 0 0,0-1 0 0 0,-1 0 0 0 0,1 0 0 0 0,1-1 0 0 0,-1 0 0 0 0,0-1 0 0 0,1-1 0 0 0,-1 0 0 0 0,1 0 0 0 0,15-2 0 0 0,-22 1 0 0 0,0-1 0 0 0,-1 0 0 0 0,1 0 0 0 0,0 0 0 0 0,-1-1 0 0 0,1 0 0 0 0,-1 0 0 0 0,1 0 0 0 0,-1 0 0 0 0,0-1 0 0 0,0 1 0 0 0,0-1 0 0 0,0 0 0 0 0,-1 0 0 0 0,1-1 0 0 0,-1 1 0 0 0,0-1 0 0 0,1 1 0 0 0,-2-1 0 0 0,1 0 0 0 0,0 0 0 0 0,-1-1 0 0 0,0 1 0 0 0,0 0 0 0 0,0-1 0 0 0,0 1 0 0 0,-1-1 0 0 0,0 0 0 0 0,0 0 0 0 0,0 1 0 0 0,0-7 0 0 0,0-6 0 0 0,-1 0 0 0 0,0-1 0 0 0,-1 1 0 0 0,-1 0 0 0 0,-1 0 0 0 0,0 0 0 0 0,-9-24 0 0 0,0 9-405 0 0,-1 1 0 0 0,-2 0 0 0 0,-1 1 0 0 0,-1 0 0 0 0,-2 2 0 0 0,-1 0 0 0 0,-38-41 0 0 0,53 65-341 0 0,-3-4-30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1 568 6781 0 0,'87'35'10533'0'0,"0"-5"-4368"0"0,20 2-1931 0 0,206 32-1 0 0,-298-61-3772 0 0,-8-1-389 0 0,-1-1 0 0 0,0 0 0 0 0,1 0 0 0 0,9 0 0 0 0,2-1-72 0 0,-18 0 0 0 0,1 0 0 0 0,-1 0 0 0 0,0 0 0 0 0,0 1 0 0 0,0-1 0 0 0,0 0 0 0 0,0 0 0 0 0,1 0 0 0 0,-1 0 0 0 0,0 0 0 0 0,0 0 0 0 0,0 0 0 0 0,0 0 0 0 0,0 0 0 0 0,1 0 0 0 0,-1 0 0 0 0,0 0 0 0 0,0 0 0 0 0,0 0 0 0 0,0 0 0 0 0,1 0 0 0 0,-1-1 0 0 0,0 1 0 0 0,0 0 0 0 0,0 0 0 0 0,0 0 0 0 0,0 0 0 0 0,1 0 0 0 0,-1 0 0 0 0,0 0 0 0 0,0 0 0 0 0,0 0 0 0 0,0-1 0 0 0,0 1 0 0 0,0 0 0 0 0,0 0 0 0 0,0 0 0 0 0,0 0 0 0 0,1 0 0 0 0,-1-1 0 0 0,0 1 0 0 0,0 0 0 0 0,0 0 0 0 0,0 0 0 0 0,0 0 0 0 0,0 0 0 0 0,0-1 0 0 0,0 1 0 0 0,0 0 0 0 0,0 0 0 0 0,0 0 0 0 0,0 0 0 0 0,0-1 0 0 0,0 1 0 0 0,0 0 0 0 0,0 0 0 0 0,0 0 0 0 0,0 0 0 0 0,-1 0 0 0 0,1-1 0 0 0,0 1 0 0 0,-4-10 0 0 0,-1 0 0 0 0,0 1 0 0 0,-1-1 0 0 0,-9-10 0 0 0,5 5 0 0 0,-16-28 0 0 0,23 35 0 0 0,0-1 0 0 0,1 0 0 0 0,0 0 0 0 0,0 0 0 0 0,1 0 0 0 0,0-1 0 0 0,0 1 0 0 0,1 0 0 0 0,0-1 0 0 0,1 1 0 0 0,0 0 0 0 0,1 0 0 0 0,0 0 0 0 0,0 0 0 0 0,1 0 0 0 0,0 0 0 0 0,0 0 0 0 0,7-11 0 0 0,4-5 0 0 0,0 0 0 0 0,2 1 0 0 0,1 1 0 0 0,28-31 0 0 0,-17 24 0 0 0,0 1 0 0 0,2 2 0 0 0,1 1 0 0 0,60-39 0 0 0,-65 50 0 0 0,1 1 0 0 0,0 2 0 0 0,1 0 0 0 0,0 2 0 0 0,1 1 0 0 0,0 1 0 0 0,32-4 0 0 0,-19 6 0 0 0,1 2 0 0 0,0 2 0 0 0,0 2 0 0 0,1 1 0 0 0,-1 3 0 0 0,-1 1 0 0 0,1 3 0 0 0,-1 1 0 0 0,0 2 0 0 0,58 23 0 0 0,-90-30 0 0 0,-1 1 0 0 0,1 0 0 0 0,-1 0 0 0 0,0 1 0 0 0,-1 0 0 0 0,1 1 0 0 0,13 12 0 0 0,-19-15 0 0 0,0 0 0 0 0,-1-1 0 0 0,1 1 0 0 0,-1 0 0 0 0,1 0 0 0 0,-1 1 0 0 0,-1-1 0 0 0,1 0 0 0 0,0 1 0 0 0,-1-1 0 0 0,0 1 0 0 0,0-1 0 0 0,0 1 0 0 0,-1 0 0 0 0,0-1 0 0 0,0 1 0 0 0,0 0 0 0 0,0-1 0 0 0,-1 1 0 0 0,-1 7 0 0 0,-2 4 0 0 0,-1-1 0 0 0,0 1 0 0 0,-2-1 0 0 0,1 0 0 0 0,-13 18 0 0 0,-51 71 0 0 0,16-27 0 0 0,36-50 0 0 0,6-9 0 0 0,0 0 0 0 0,1 0 0 0 0,1 1 0 0 0,1 0 0 0 0,1 1 0 0 0,-8 25 0 0 0,15-42 0 0 0,1 0 0 0 0,-1 0 0 0 0,1 0 0 0 0,0 0 0 0 0,0 0 0 0 0,0 0 0 0 0,0 0 0 0 0,1 0 0 0 0,-1 0 0 0 0,1 0 0 0 0,0 0 0 0 0,0 0 0 0 0,0 0 0 0 0,0-1 0 0 0,0 1 0 0 0,0 0 0 0 0,3 3 0 0 0,-1-2 0 0 0,1 0 0 0 0,-1 0 0 0 0,1 0 0 0 0,0 0 0 0 0,0-1 0 0 0,0 1 0 0 0,1-1 0 0 0,-1 0 0 0 0,6 2 0 0 0,3 1 0 0 0,1 0 0 0 0,-1-1 0 0 0,1-1 0 0 0,0 0 0 0 0,0-1 0 0 0,22 2 0 0 0,22-2 0 0 0,0-3 0 0 0,0-3 0 0 0,70-12 0 0 0,-101 13 0 0 0,11-5-52 0 0,-35 6-487 0 0,1 0 854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0 161 384 0 0,'3'-15'593'0'0,"4"0"4354"0"0,-7 15-4721 0 0,0 0 0 0 0,1-1 0 0 0,-1 1 1 0 0,1 0-1 0 0,-1-1 0 0 0,1 1 0 0 0,-1 0 0 0 0,1 0 1 0 0,-1-1-1 0 0,1 1 0 0 0,0 0 0 0 0,-1 0 0 0 0,1 0 1 0 0,-1 0-1 0 0,1 0 0 0 0,-1 0 0 0 0,1 0 0 0 0,-1 0 1 0 0,1 0-1 0 0,0 0 0 0 0,0 0 0 0 0,11 5 344 0 0,-5 0-122 0 0,-1 0-1 0 0,0 1 1 0 0,0-1 0 0 0,0 2-1 0 0,-1-1 1 0 0,0 0-1 0 0,0 1 1 0 0,-1 0-1 0 0,7 13 1 0 0,-2-4 40 0 0,150 305 5142 0 0,-114-220-3987 0 0,82 139 0 0 0,-111-217-1283 0 0,1 0 0 0 0,23 24 0 0 0,-38-45-270 0 0,-1 0-1 0 0,2 0 1 0 0,-1 0-1 0 0,0 0 1 0 0,0 0-1 0 0,0-1 0 0 0,1 1 1 0 0,-1-1-1 0 0,1 0 1 0 0,-1 1-1 0 0,1-1 1 0 0,0 0-1 0 0,5 1 1 0 0,-7-2-57 0 0,0-1 0 0 0,0 1 0 0 0,0 0 0 0 0,0 0 0 0 0,0-1 0 0 0,0 1 0 0 0,0-1 0 0 0,0 1 0 0 0,-1-1 1 0 0,1 1-1 0 0,0-1 0 0 0,0 0 0 0 0,0 1 0 0 0,-1-1 0 0 0,1 0 0 0 0,0 0 0 0 0,0 0 0 0 0,0 0 38 0 0,3-5 23 0 0,1 1 0 0 0,-1-1 0 0 0,-1 0 1 0 0,1 0-1 0 0,-1 0 0 0 0,0 0 1 0 0,0 0-1 0 0,-1-1 0 0 0,0 0 0 0 0,0 1 1 0 0,0-8-1 0 0,2 0 2 0 0,17-79 514 0 0,9-98-1 0 0,-11 57-172 0 0,44-265 1098 0 0,-52 336-1580 0 0,-11 62-78 0 0,0 0-1 0 0,0 1 0 0 0,0-1 1 0 0,0 1-1 0 0,0-1 0 0 0,0 0 1 0 0,0 1-1 0 0,0-1 0 0 0,0 0 1 0 0,0 1-1 0 0,1-1 0 0 0,-1 1 1 0 0,0-1-1 0 0,0 0 0 0 0,1 1 1 0 0,-1-1-1 0 0,1 1 0 0 0,-1-1 1 0 0,0 1-1 0 0,1-1 0 0 0,-1 1 1 0 0,1-1-1 0 0,0 0 0 0 0,0 1 26 0 0,-1 0-1 0 0,1 1 0 0 0,-1-1 0 0 0,1 0 1 0 0,0 0-1 0 0,-1 0 0 0 0,1 0 0 0 0,-1 0 1 0 0,1 1-1 0 0,-1-1 0 0 0,1 0 0 0 0,-1 0 1 0 0,1 1-1 0 0,-1-1 0 0 0,1 0 0 0 0,-1 1 1 0 0,1-1-1 0 0,-1 1 0 0 0,1-1 0 0 0,-1 1 1 0 0,24 32-3077 0 0,-22-31 2904 0 0,23 45-6776 0 0,-9-11 4100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1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76 0 0,'4'-8'9588'0'0,"2"13"-8787"0"0,0 0 1 0 0,0 0-1 0 0,0 0 1 0 0,-1 1-1 0 0,1 0 1 0 0,-2 0 0 0 0,6 7-1 0 0,30 55 2701 0 0,-15-23-1411 0 0,-17-31-1338 0 0,23 33 1272 0 0,-30-45-1909 0 0,1 0 0 0 0,-1 0 0 0 0,1 0 1 0 0,0 0-1 0 0,-1-1 0 0 0,1 1 0 0 0,0 0 1 0 0,0-1-1 0 0,0 0 0 0 0,0 1 0 0 0,0-1 1 0 0,0 0-1 0 0,1 0 0 0 0,-1 0 0 0 0,0 0 1 0 0,1-1-1 0 0,3 2 0 0 0,-4-3-64 0 0,0 1 0 0 0,1-1 1 0 0,-1 0-1 0 0,0 1 0 0 0,0-1 0 0 0,0 0 0 0 0,0 0 1 0 0,0-1-1 0 0,0 1 0 0 0,0 0 0 0 0,0-1 0 0 0,0 1 1 0 0,0-1-1 0 0,-1 1 0 0 0,1-1 0 0 0,-1 0 0 0 0,1 0 0 0 0,-1 0 1 0 0,0 0-1 0 0,1 0 0 0 0,-1 0 0 0 0,1-4 0 0 0,4-7 21 0 0,-1 0-1 0 0,6-20 0 0 0,-9 28-18 0 0,10-37 313 0 0,-2-1 0 0 0,6-57 0 0 0,2-1 298 0 0,-10 62-721 0 0,-8 33-510 0 0,5-9-2436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35 656 0 0,'-24'-2'22584'0'0,"126"-2"-17900"0"0,-77 4-4095 0 0,4-1 112 0 0,0-1 1 0 0,30-7-1 0 0,16-7-5410 0 0,-66 15 897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262 121 284 0 0,'10'-19'3790'0'0,"-8"18"-3321"0"0,-1-1 0 0 0,1 0 1 0 0,-1 1-1 0 0,0-1 1 0 0,1 0-1 0 0,-1 0 0 0 0,0 0 1 0 0,0 0-1 0 0,0 0 0 0 0,-1 0 1 0 0,1 0-1 0 0,0 0 1 0 0,-1 0-1 0 0,1 0 0 0 0,-1-1 1 0 0,0 1-1 0 0,0 0 1 0 0,0 0-1 0 0,0 0 0 0 0,0-1 1 0 0,0 1-1 0 0,0 0 0 0 0,-1 0 1 0 0,1 0-1 0 0,-1 0 1 0 0,0-1-1 0 0,0 1 0 0 0,0 0 1 0 0,-1-2-1 0 0,0 1-204 0 0,0 0-1 0 0,-1 0 1 0 0,1 0-1 0 0,-1 1 1 0 0,1-1 0 0 0,-1 1-1 0 0,0 0 1 0 0,0 0 0 0 0,0 0-1 0 0,0 0 1 0 0,-1 0-1 0 0,1 0 1 0 0,0 1 0 0 0,-1 0-1 0 0,1 0 1 0 0,-6-1-1 0 0,4 1-71 0 0,1 0 0 0 0,-1 1 0 0 0,0 0 0 0 0,0 0 0 0 0,1 0 0 0 0,-1 0 0 0 0,-8 3 0 0 0,6-1-26 0 0,0 0 1 0 0,0 1-1 0 0,0-1 0 0 0,1 2 0 0 0,-1-1 1 0 0,1 1-1 0 0,-9 7 0 0 0,4-3 24 0 0,0 2 0 0 0,1-1 0 0 0,-10 14-1 0 0,-7 11 332 0 0,22-26-414 0 0,1-1-1 0 0,-1 1 0 0 0,1 0 0 0 0,0 0 0 0 0,1 1 0 0 0,0-1 0 0 0,0 1 0 0 0,1 0 0 0 0,0-1 0 0 0,1 1 1 0 0,0 0-1 0 0,0 16 0 0 0,1-19-53 0 0,1 1 0 0 0,0-1 0 0 0,1 1 0 0 0,-1-1 1 0 0,1 0-1 0 0,0 1 0 0 0,1-1 0 0 0,-1 0 0 0 0,1 0 0 0 0,0-1 1 0 0,1 1-1 0 0,-1-1 0 0 0,1 1 0 0 0,0-1 0 0 0,1 0 0 0 0,-1-1 1 0 0,1 1-1 0 0,7 4 0 0 0,0 0 6 0 0,1 0-1 0 0,0-2 1 0 0,1 1 0 0 0,0-2-1 0 0,0 0 1 0 0,0-1 0 0 0,18 5 0 0 0,-20-7-42 0 0,-1-1 1 0 0,1 0 0 0 0,0 0 0 0 0,0-2 0 0 0,-1 1 0 0 0,1-1 0 0 0,0-1 0 0 0,0 0 0 0 0,0-1 0 0 0,11-3-1 0 0,-18 4-22 0 0,0-1 0 0 0,0 0 0 0 0,-1 0 0 0 0,1 0 0 0 0,0-1 0 0 0,-1 1 0 0 0,0-1-1 0 0,0 0 1 0 0,0 0 0 0 0,0-1 0 0 0,0 1 0 0 0,0-1 0 0 0,-1 0 0 0 0,0 0 0 0 0,0 0-1 0 0,0 0 1 0 0,0 0 0 0 0,-1-1 0 0 0,1 0 0 0 0,-1 1 0 0 0,0-1 0 0 0,-1 0 0 0 0,1 0 0 0 0,-1 0-1 0 0,0 0 1 0 0,0 0 0 0 0,-1 0 0 0 0,1-5 0 0 0,-1-1-5 0 0,0 0 0 0 0,-1 1 0 0 0,-1-1 0 0 0,1 0 0 0 0,-2 1 0 0 0,1-1 1 0 0,-2 1-1 0 0,1 0 0 0 0,-1 0 0 0 0,-1 0 0 0 0,0 1 0 0 0,-10-15 0 0 0,6 11-14 0 0,0 1 0 0 0,-2 1 1 0 0,1 0-1 0 0,-24-19 0 0 0,26 24-303 0 0,0 0 0 0 0,0 1 0 0 0,0 1 0 0 0,0-1 0 0 0,-1 1 0 0 0,0 1 0 0 0,1-1 0 0 0,-1 2 0 0 0,-12-3 0 0 0,9 6-941 0 0,10 0 499 0 0,1 0-1 0 0,-1 0 1 0 0,1 0-1 0 0,-1 0 1 0 0,1 0-1 0 0,0 0 1 0 0,-1 0-1 0 0,1 1 0 0 0,0-1 1 0 0,0 0-1 0 0,-2 3 1 0 0,0 3-1948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8 216 0 0,'-34'-7'26282'0'0,"74"21"-25277"0"0,0-2 1 0 0,43 7-1 0 0,92 11 2156 0 0,-147-25-3069 0 0,-11-3-92 0 0,22 5 0 0 0,1-2 0 0 0,-1-2 0 0 0,1-1 0 0 0,41-4 0 0 0,-49-3-55 0 0,-3 1-4420 0 0,-12 11-9637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0 896 0 0,'-26'16'3814'0'0,"3"-2"2875"0"0,23-13-6539 0 0,-1-1 0 0 0,1 0 0 0 0,0 0-1 0 0,0 1 1 0 0,0-1 0 0 0,-1 0 0 0 0,1 0 0 0 0,0 1 0 0 0,0-1 0 0 0,0 0-1 0 0,0 0 1 0 0,0 1 0 0 0,0-1 0 0 0,0 0 0 0 0,-1 1 0 0 0,1-1 0 0 0,0 0-1 0 0,0 0 1 0 0,0 1 0 0 0,0-1 0 0 0,0 0 0 0 0,0 1 0 0 0,1-1 0 0 0,-1 0-1 0 0,0 1 1 0 0,0-1 0 0 0,0 0 0 0 0,0 0 0 0 0,0 1 0 0 0,0-1 0 0 0,0 0-1 0 0,1 0 1 0 0,-1 1 0 0 0,0-1 0 0 0,0 0 0 0 0,0 0 0 0 0,1 1-1 0 0,-1-1 1 0 0,0 0 0 0 0,0 0 0 0 0,0 0 0 0 0,1 1 0 0 0,-1-1 0 0 0,1 0-1 0 0,11 8 2599 0 0,2-4-1626 0 0,1 1 0 0 0,-1-2 0 0 0,0 0 0 0 0,1-1 0 0 0,15 0 0 0 0,-8 0-245 0 0,37 5 74 0 0,104 7 2366 0 0,-154-15-3317 0 0,-6 1-299 0 0,0 0 0 0 0,0 0 0 0 0,0-1 0 0 0,0 0 0 0 0,1 0 1 0 0,-1 0-1 0 0,0 0 0 0 0,0 0 0 0 0,0 0 0 0 0,-1-1 0 0 0,5-2 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0:10:0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91 680,'-1'-4'605,"0"-1"-1,0 1 0,-1-1 1,0 1-1,0 0 1,0-1-1,0 1 1,0 0-1,-1 0 1,0 1-1,0-1 0,0 0 1,0 1-1,-1 0 1,1 0-1,-1 0 1,0 0-1,0 0 1,-5-2-1,2 2-150,1 1 0,0 0 0,-1 0 0,1 1 0,-1 0 0,1 0 0,-1 0 0,1 1 0,-1 0 1,0 0-1,1 1 0,-1-1 0,-9 4 0,-9 3 36,0 1 0,0 1 0,0 1 0,1 1 0,1 2 1,0 0-1,1 1 0,0 2 0,1 0 0,1 1 0,0 1 1,-20 25-1,36-38-348,-1 0 1,1 1 0,0-1 0,1 1-1,-1 0 1,1 0 0,0 0 0,1 1-1,-1-1 1,-1 12 0,3-14-73,1 0 1,0-1 0,0 1-1,0 0 1,0-1-1,1 1 1,-1 0 0,1-1-1,0 1 1,0 0-1,1-1 1,-1 0 0,1 1-1,-1-1 1,1 0 0,0 0-1,0 1 1,1-2-1,-1 1 1,4 4 0,3 0 15,0 0 0,0 0 0,0-1 0,1 0 0,0-1 1,0 0-1,1 0 0,-1-1 0,1-1 0,0 0 0,0 0 1,0-1-1,1 0 0,-1-1 0,13 0 0,-6-1-17,0 0-1,-1-2 0,0 0 1,1-1-1,-1 0 1,0-1-1,0-1 1,-1-1-1,18-9 0,-28 13-55,-1-1-1,1 0 0,-1 0 1,0 0-1,0-1 0,0 0 1,0 0-1,-1 0 0,0-1 0,1 1 1,-2-1-1,1 0 0,-1 0 1,1 0-1,-1-1 0,-1 1 1,1-1-1,-1 0 0,0 0 1,0 0-1,-1 0 0,1 0 0,-1 0 1,-1 0-1,1 0 0,-1 0 1,0 0-1,-1 0 0,1-1 1,-4-10-1,1 5 19,0 1 1,-1 0 0,0-1-1,-1 2 1,0-1 0,-1 1-1,0-1 1,0 2-1,-15-17 1,4 8-986,-1 1-1,-1 0 1,-32-21-1,86 45-13057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92 640 0 0,'-24'-45'5840'0'0,"3"-1"11350"0"0,22 53-16496 0 0,1 12-473 0 0,1-1 0 0 0,1-1 0 0 0,0 1 1 0 0,2 0-1 0 0,0-1 0 0 0,1 0 0 0 0,11 20 1 0 0,-10-23-988 0 0,1 0 0 0 0,0 0-1 0 0,17 18 1 0 0,-19-24-513 0 0,1 0 0 0 0,0-1 0 0 0,1 0-1 0 0,0 0 1 0 0,17 10 0 0 0,-2-8-1362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0 159 272 0 0,'0'-7'928'0'0,"0"1"-1"0"0,1-1 1 0 0,0 1-1 0 0,0-1 1 0 0,0 1-1 0 0,0 0 1 0 0,1-1-1 0 0,0 1 1 0 0,4-7-1 0 0,-4 9-443 0 0,1 0-1 0 0,0 0 0 0 0,0 0 1 0 0,0 0-1 0 0,0 1 1 0 0,1-1-1 0 0,-1 1 0 0 0,1 0 1 0 0,0 0-1 0 0,0 0 1 0 0,0 1-1 0 0,0-1 0 0 0,6-2 1 0 0,6-2 359 0 0,0 1 0 0 0,0 0 0 0 0,0 1 0 0 0,1 1 0 0 0,0 0 0 0 0,0 1 0 0 0,0 1 0 0 0,0 1 0 0 0,0 0 0 0 0,32 4 0 0 0,-40-2-658 0 0,-1 0 0 0 0,1 1 0 0 0,-1 0 1 0 0,0 1-1 0 0,0 0 0 0 0,0 0 0 0 0,0 1 0 0 0,0 0 0 0 0,-1 0 0 0 0,0 0 0 0 0,0 1 0 0 0,0 1 1 0 0,0-1-1 0 0,-1 1 0 0 0,0 0 0 0 0,0 0 0 0 0,0 1 0 0 0,-1 0 0 0 0,0 0 0 0 0,0 0 0 0 0,-1 0 1 0 0,0 1-1 0 0,4 11 0 0 0,-3-4 10 0 0,0 0 0 0 0,-2 1 0 0 0,0 0 0 0 0,0 0 0 0 0,-1 0 0 0 0,-1 21 0 0 0,-10 100 741 0 0,5-99-752 0 0,-2 19 17 0 0,-3 74-190 0 0,8-130-185 0 0,1 0 1 0 0,0 1 0 0 0,0-1-1 0 0,0 0 1 0 0,1 1 0 0 0,-1-1-1 0 0,0 0 1 0 0,0 0 0 0 0,1 1-1 0 0,-1-1 1 0 0,1 0-1 0 0,-1 0 1 0 0,1 0 0 0 0,-1 0-1 0 0,1 1 1 0 0,0-1 0 0 0,0 0-1 0 0,-1 0 1 0 0,1 0 0 0 0,0 0-1 0 0,0 0 1 0 0,2 1 0 0 0,-2-2-602 0 0,0 1 0 0 0,0-1 0 0 0,1 1 0 0 0,-1-1 0 0 0,0 0 0 0 0,0 0 0 0 0,1 1 0 0 0,-1-1 0 0 0,0 0 0 0 0,0 0 0 0 0,1 0 0 0 0,-1 0 0 0 0,0 0 0 0 0,2-1 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125 109 444 0 0,'-61'-8'3774'0'0,"2"-3"5491"0"0,59 11-9153 0 0,-1 0 0 0 0,1 0 0 0 0,0 0 0 0 0,0 0 0 0 0,-1 0 0 0 0,1 0 0 0 0,0 0 0 0 0,0 0 0 0 0,-1 0 0 0 0,1-1 0 0 0,0 1 0 0 0,0 0 0 0 0,0 0 0 0 0,-1 0 0 0 0,1 0 0 0 0,0-1 0 0 0,0 1 0 0 0,0 0 0 0 0,0 0 0 0 0,1-6 4534 0 0,11 0-3566 0 0,2 0 0 0 0,-1 1 0 0 0,1 0 0 0 0,16-3 1 0 0,66-10 1917 0 0,-46 10-1663 0 0,27-3 855 0 0,17-3-2428 0 0,-70 14-4951 0 0,-11 2-2119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72 0 0,'1'-14'2357'0'0,"-1"6"3505"0"0,0 5-5382 0 0,0 2-303 0 0,0 0 0 0 0,0 0 0 0 0,3-11 10094 0 0,-3 17-9295 0 0,9 254 6020 0 0,10-90-5246 0 0,-18-161-1975 0 0,6 25-1252 0 0,1-20-2523 0 0,7-6-4484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37 152 0 0,'-39'-13'3011'0'0,"0"-1"3909"0"0,19 7 5980 0 0,238 11-5344 0 0,1 1-9558 0 0,-196-6-2379 0 0,31-5 0 0 0,-44 5 2547 0 0,15-3-1242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1 184 180 0 0,'0'-2'360'0'0,"0"-1"0"0"0,1 1 0 0 0,-1 0 0 0 0,1 0 0 0 0,0-1 0 0 0,-1 1 0 0 0,1 0 0 0 0,0 0 0 0 0,1 0 0 0 0,-1-1 0 0 0,0 1 0 0 0,0 1 0 0 0,1-1 0 0 0,-1 0 0 0 0,1 0 0 0 0,0 0 0 0 0,-1 1 0 0 0,1-1 0 0 0,0 1 0 0 0,0-1-1 0 0,0 1 1 0 0,0 0 0 0 0,0 0 0 0 0,0 0 0 0 0,4-1 0 0 0,6-3 737 0 0,0 1-1 0 0,1 0 1 0 0,18-2-1 0 0,-24 5-710 0 0,74-11 2708 0 0,87-3 0 0 0,33-2 608 0 0,-197 16-3611 0 0,18-2 583 0 0,-1-1 0 0 0,24-7 0 0 0,-40 9-485 0 0,1 0-1 0 0,-1 0 1 0 0,1-1-1 0 0,-1 1 0 0 0,0-1 1 0 0,0 0-1 0 0,0-1 1 0 0,0 1-1 0 0,-1-1 1 0 0,1 0-1 0 0,-1 0 1 0 0,7-9-1 0 0,-11 13-181 0 0,0 0 1 0 0,0 0-1 0 0,0 0 0 0 0,0-1 0 0 0,0 1 1 0 0,0 0-1 0 0,0 0 0 0 0,0 0 1 0 0,1 0-1 0 0,-1-1 0 0 0,0 1 1 0 0,0 0-1 0 0,0 0 0 0 0,0 0 0 0 0,0 0 1 0 0,0 0-1 0 0,1 0 0 0 0,-1 0 1 0 0,0-1-1 0 0,0 1 0 0 0,0 0 0 0 0,0 0 1 0 0,1 0-1 0 0,-1 0 0 0 0,0 0 1 0 0,0 0-1 0 0,0 0 0 0 0,1 0 1 0 0,-1 0-1 0 0,0 0 0 0 0,0 0 0 0 0,0 0 1 0 0,0 0-1 0 0,1 0 0 0 0,-1 0 1 0 0,0 0-1 0 0,0 0 0 0 0,0 0 0 0 0,1 0 1 0 0,-1 0-1 0 0,0 0 0 0 0,0 1 1 0 0,0-1-1 0 0,0 0 0 0 0,0 0 1 0 0,1 0-1 0 0,-1 0 0 0 0,0 0 0 0 0,0 0 1 0 0,0 1-1 0 0,0-1 0 0 0,0 0 1 0 0,0 0-1 0 0,1 0 0 0 0,-1 0 0 0 0,0 0 1 0 0,0 1-1 0 0,0-1 0 0 0,0 0 1 0 0,0 0-1 0 0,0 0 0 0 0,0 1 1 0 0,0-1-1 0 0,3 10 127 0 0,0 24 253 0 0,-2 47-1 0 0,0-8 47 0 0,16 127 423 0 0,2 87 484 0 0,-19-278-1340 0 0,0-8 0 0 0,0 0 0 0 0,0 1 0 0 0,0-1 0 0 0,0 0 0 0 0,0 0 0 0 0,0 0 0 0 0,-1 0 0 0 0,1 1 0 0 0,0-1 0 0 0,-1 0 0 0 0,1 0 0 0 0,-1 0 0 0 0,1 0 0 0 0,-1 0 0 0 0,0 0 0 0 0,1 0 0 0 0,-1 0 0 0 0,0 0 0 0 0,0 0 0 0 0,0 0 0 0 0,1-1 0 0 0,-1 1 0 0 0,0 0 0 0 0,0-1 0 0 0,0 1 0 0 0,0 0 0 0 0,0-1 0 0 0,0 1 0 0 0,-1-1 0 0 0,1 1 0 0 0,0-1 0 0 0,0 0 0 0 0,0 0 0 0 0,0 1 0 0 0,-1-1 0 0 0,1 0 0 0 0,0 0 0 0 0,-2 0 0 0 0,-2 0 0 0 0,-51 7-111 0 0,-110-1 0 0 0,37-4 66 0 0,111-3 137 0 0,14 1-76 0 0,0 0-1 0 0,-1-1 1 0 0,1 2 0 0 0,0-1 0 0 0,0 0 0 0 0,0 1 0 0 0,-1 0 0 0 0,1 0 0 0 0,0 0 0 0 0,-5 2 0 0 0,9-3-16 0 0,0 0 0 0 0,0 0 0 0 0,-1 1 0 0 0,1-1 0 0 0,0 0 0 0 0,0 0 0 0 0,0 0 0 0 0,0 0 0 0 0,0 0 0 0 0,0 1 0 0 0,0-1 0 0 0,0 0 0 0 0,0 0 0 0 0,0 0 0 0 0,0 0 0 0 0,0 1 0 0 0,0-1 0 0 0,0 0 0 0 0,0 0 0 0 0,0 0 0 0 0,0 0 0 0 0,0 1 0 0 0,0-1 0 0 0,0 0 0 0 0,0 0 0 0 0,0 0 0 0 0,0 0 0 0 0,0 0 0 0 0,0 1 0 0 0,0-1 0 0 0,0 0 0 0 0,0 0 0 0 0,0 0 0 0 0,0 0 0 0 0,0 0 0 0 0,1 1 0 0 0,-1-1 0 0 0,0 0 0 0 0,0 0 0 0 0,0 0 0 0 0,0 0 0 0 0,0 0 0 0 0,0 0 0 0 0,1 0 0 0 0,-1 0 0 0 0,0 1 0 0 0,0-1 0 0 0,0 0 0 0 0,0 0 0 0 0,1 0 0 0 0,-1 0 0 0 0,0 0 0 0 0,0 0 0 0 0,0 0 0 0 0,0 0 0 0 0,0 0 0 0 0,1 0 0 0 0,8 4 0 0 0,-8-4 0 0 0,24 7 0 0 0,0-2 0 0 0,29 2 0 0 0,0 1 0 0 0,165 33 0 0 0,-189-40 0 0 0,50-17-12654 0 0,-63 14 9207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6729 0 0,'-18'10'4579'0'0,"9"-5"-2775"0"0,0 0 0 0 0,1 1 0 0 0,-1-1-1 0 0,-11 12 1 0 0,20-17-1706 0 0,0 1-1 0 0,-1-1 0 0 0,1 0 1 0 0,0 1-1 0 0,-1-1 1 0 0,1 1-1 0 0,0-1 1 0 0,0 0-1 0 0,0 1 0 0 0,-1-1 1 0 0,1 1-1 0 0,0-1 1 0 0,0 0-1 0 0,0 1 1 0 0,0-1-1 0 0,0 1 0 0 0,0-1 1 0 0,0 1-1 0 0,0-1 1 0 0,0 1-1 0 0,0-1 0 0 0,0 1 1 0 0,0-1-1 0 0,0 0 1 0 0,0 1-1 0 0,0-1 1 0 0,0 1-1 0 0,0-1 0 0 0,0 1 1 0 0,1 0-1 0 0,13 10 1313 0 0,20 0 119 0 0,-4-7-201 0 0,0-1-1 0 0,43-1 0 0 0,-37-2-2194 0 0,39 5 0 0 0,-74-5 239 0 0,0 1 0 0 0,0-1 0 0 0,0 0 0 0 0,0 1 1 0 0,0-1-1 0 0,0 0 0 0 0,0 1 0 0 0,0-1 0 0 0,0 1 0 0 0,0 0 0 0 0,-1-1 0 0 0,1 1 1 0 0,0 0-1 0 0,1 1 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5 134 644 0 0,'-1'-2'478'0'0,"0"0"0"0"0,1 0 0 0 0,-1 0 0 0 0,1 0 0 0 0,-1 0 0 0 0,1 0 0 0 0,-1 0 0 0 0,1 0-1 0 0,0 0 1 0 0,0 0 0 0 0,0 0 0 0 0,0 0 0 0 0,1 0 0 0 0,-1 0 0 0 0,0-1 0 0 0,1 1 0 0 0,0 0 0 0 0,1-3 0 0 0,-1 2-5 0 0,1 0 0 0 0,0 0 0 0 0,0 0 0 0 0,1 0 0 0 0,-1 1 0 0 0,1-1 0 0 0,-1 1 0 0 0,1-1 1 0 0,0 1-1 0 0,3-2 0 0 0,5-3 578 0 0,0 1 0 0 0,1 1 0 0 0,0 0 0 0 0,24-7 1 0 0,-8 5 167 0 0,-1 1 1 0 0,1 1 0 0 0,0 2 0 0 0,33-1-1 0 0,-49 4-854 0 0,1 0 0 0 0,-1 1 1 0 0,1 0-1 0 0,-1 1 0 0 0,1 1 0 0 0,-1 0 0 0 0,0 0 0 0 0,0 1 0 0 0,-1 1 0 0 0,1 0 0 0 0,17 11 0 0 0,-27-15-333 0 0,0 1-1 0 0,0-1 1 0 0,0 1 0 0 0,0-1-1 0 0,-1 1 1 0 0,1 0 0 0 0,-1 0-1 0 0,1 0 1 0 0,-1 0-1 0 0,0 0 1 0 0,0 0 0 0 0,0 0-1 0 0,0 0 1 0 0,0 1 0 0 0,0-1-1 0 0,0 0 1 0 0,-1 1 0 0 0,1-1-1 0 0,-1 0 1 0 0,0 1-1 0 0,0-1 1 0 0,0 1 0 0 0,0-1-1 0 0,0 1 1 0 0,0-1 0 0 0,-1 0-1 0 0,1 1 1 0 0,-1-1 0 0 0,1 0-1 0 0,-1 1 1 0 0,0-1-1 0 0,0 0 1 0 0,-2 4 0 0 0,-4 6 169 0 0,-1 0 1 0 0,0 0 0 0 0,0-1-1 0 0,-16 16 1 0 0,18-20-183 0 0,-15 16-19 0 0,1-2 0 0 0,1 1 0 0 0,1 1 0 0 0,-27 45 0 0 0,44-67 0 0 0,0 1 0 0 0,0 1 0 0 0,0-1 0 0 0,0 0 0 0 0,0 0 0 0 0,0 0 0 0 0,0 1 0 0 0,1-1 0 0 0,-1 0 0 0 0,1 0 0 0 0,0 1 0 0 0,0-1 0 0 0,0 0 0 0 0,0 1 0 0 0,0-1 0 0 0,0 1 0 0 0,0-1 0 0 0,1 0 0 0 0,0 0 0 0 0,-1 1 0 0 0,1-1 0 0 0,0 0 0 0 0,0 0 0 0 0,0 0 0 0 0,0 0 0 0 0,0 0 0 0 0,0 0 0 0 0,1 0 0 0 0,-1 0 0 0 0,1 0 0 0 0,0 0 0 0 0,-1-1 0 0 0,1 1 0 0 0,0-1 0 0 0,0 1 0 0 0,0-1 0 0 0,0 0 0 0 0,0 0 0 0 0,0 0 0 0 0,4 2 0 0 0,4 1 0 0 0,1-1 0 0 0,-1 1 0 0 0,1-2 0 0 0,0 1 0 0 0,0-2 0 0 0,0 1 0 0 0,16-1 0 0 0,11-3-2281 0 0,73-13-1 0 0,-75 9 898 0 0,-8 2-6425 0 0,-13 1 4551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38 148 0 0,'-6'-1'260'0'0,"-14"-1"3759"0"0,18 2-3121 0 0,0 0-1 0 0,0-1 1 0 0,-1 1 0 0 0,1 1-1 0 0,0-1 1 0 0,0 0-1 0 0,0 0 1 0 0,0 1 0 0 0,0-1-1 0 0,0 1 1 0 0,0 0 0 0 0,-2 0-1 0 0,4 0-728 0 0,0-1-1 0 0,0 0 0 0 0,-1 0 1 0 0,1 1-1 0 0,0-1 1 0 0,0 0-1 0 0,0 1 1 0 0,0-1-1 0 0,-1 0 0 0 0,1 1 1 0 0,0-1-1 0 0,0 0 1 0 0,0 1-1 0 0,0-1 1 0 0,0 0-1 0 0,0 1 0 0 0,0-1 1 0 0,0 0-1 0 0,0 1 1 0 0,0-1-1 0 0,0 0 1 0 0,0 1-1 0 0,0-1 0 0 0,0 0 1 0 0,0 1-1 0 0,0-1 1 0 0,0 0-1 0 0,1 1 1 0 0,-1-1-1 0 0,0 0 0 0 0,0 1 1 0 0,0-1-1 0 0,0 0 1 0 0,1 0-1 0 0,-1 1 1 0 0,0-1-1 0 0,0 0 0 0 0,1 1 1 0 0,10 8 2231 0 0,-10-7-2152 0 0,1-1 1 0 0,0 0-1 0 0,0 0 1 0 0,0 0-1 0 0,0 0 0 0 0,0 0 1 0 0,1-1-1 0 0,-1 1 1 0 0,0 0-1 0 0,0-1 1 0 0,0 0-1 0 0,1 1 0 0 0,-1-1 1 0 0,0 0-1 0 0,0 0 1 0 0,1 0-1 0 0,-1-1 1 0 0,0 1-1 0 0,0 0 0 0 0,0-1 1 0 0,1 0-1 0 0,-1 1 1 0 0,0-1-1 0 0,0 0 0 0 0,0 0 1 0 0,3-2-1 0 0,-4 1-329 0 0,-1 0 0 0 0,0 1 0 0 0,0-1 0 0 0,0 0-1 0 0,0 1 1 0 0,0-1 0 0 0,0 0 0 0 0,0 1 0 0 0,-1-1-1 0 0,1 0 1 0 0,0 1 0 0 0,-1-1 0 0 0,0 1 0 0 0,1-1-1 0 0,-1 1 1 0 0,-1-3 0 0 0,2 4 135 0 0,-1-3-325 0 0,0 1 0 0 0,-1 0-1 0 0,1 0 1 0 0,0 0 0 0 0,0 0-1 0 0,-1 0 1 0 0,0 0 0 0 0,-3-2 0 0 0,-13-7-11961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4 635 428 0 0,'-3'-10'7803'0'0,"6"5"-6902"0"0,0 1-1 0 0,0-1 0 0 0,1 1 0 0 0,0 0 0 0 0,0 0 0 0 0,0 0 1 0 0,0 1-1 0 0,9-7 0 0 0,47-23 3219 0 0,-25 14-2084 0 0,-12 5-940 0 0,0-1 0 0 0,-1 0 0 0 0,0-2 0 0 0,21-21 0 0 0,-33 28-775 0 0,-1 0 0 0 0,0-1 0 0 0,-1 0 0 0 0,0-1 0 0 0,-1 1 0 0 0,0-1 0 0 0,-1-1 0 0 0,0 0 0 0 0,-1 1 0 0 0,4-19 0 0 0,3-21 108 0 0,-2 0 1 0 0,4-72-1 0 0,-14 114-428 0 0,7-33 0 0 0,-7 43 0 0 0,0 0 0 0 0,-1 0 0 0 0,1 0 0 0 0,0 0 0 0 0,0 0 0 0 0,0 0 0 0 0,0 0 0 0 0,0-1 0 0 0,0 1 0 0 0,0 0 0 0 0,0 0 0 0 0,0 0 0 0 0,0 0 0 0 0,0 0 0 0 0,0 0 0 0 0,0 0 0 0 0,0 0 0 0 0,0 0 0 0 0,0-1 0 0 0,0 1 0 0 0,0 0 0 0 0,0 0 0 0 0,0 0 0 0 0,0 0 0 0 0,0 0 0 0 0,0 0 0 0 0,0 0 0 0 0,0 0 0 0 0,0 0 0 0 0,0 0 0 0 0,1 0 0 0 0,-1-1 0 0 0,0 1 0 0 0,0 0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0,0 0 0 0 0,7 16 0 0 0,6 37 0 0 0,-2 0 0 0 0,-3 1 0 0 0,3 63 0 0 0,-5 12 0 0 0,-13 178 0 0 0,5-269-171 0 0,12-54-2254 0 0,-7 12 1554 0 0,10-18-7620 0 0,-4 11 4924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6 812 0 0,'-20'-5'16366'0'0,"195"18"-9436"0"0,169 5-1108 0 0,-329-18-5678 0 0,61-1 312 0 0,-25-5-3169 0 0,-32 6 485 0 0,-6 4-7122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64 0 0,'-17'7'757'0'0,"-20"7"1808"0"0,35-13-2123 0 0,0 0 1 0 0,1 0-1 0 0,-1 0 1 0 0,0 0-1 0 0,0 0 1 0 0,1 1-1 0 0,-1-1 1 0 0,1 0-1 0 0,-1 1 1 0 0,1-1-1 0 0,-1 1 1 0 0,1 0 0 0 0,0-1-1 0 0,-2 4 1629 0 0,22 8 2469 0 0,2-8-3270 0 0,1-1-1 0 0,0 0 1 0 0,1-2-1 0 0,-1 0 1 0 0,27-3-1 0 0,1 2 97 0 0,7 1-200 0 0,81 1 1167 0 0,-45-10-8446 0 0,-66 1-427 0 0,-14 2 3792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67 136 6477 0 0,'-11'-14'2356'0'0,"-29"-42"4824"0"0,37 51-6315 0 0,1 0 1 0 0,0 1-1 0 0,0-1 1 0 0,0 0-1 0 0,-2-10 0 0 0,4 14-781 0 0,0 1 0 0 0,0-1 0 0 0,0 0 0 0 0,0 0-1 0 0,0 1 1 0 0,1-1 0 0 0,-1 0 0 0 0,0 1 0 0 0,1-1 0 0 0,-1 0-1 0 0,0 1 1 0 0,1-1 0 0 0,-1 0 0 0 0,1 1 0 0 0,-1-1-1 0 0,1 1 1 0 0,-1-1 0 0 0,1 1 0 0 0,-1-1 0 0 0,1 1 0 0 0,0 0-1 0 0,-1-1 1 0 0,1 1 0 0 0,0 0 0 0 0,-1-1 0 0 0,1 1 0 0 0,0 0-1 0 0,-1 0 1 0 0,2-1 0 0 0,22-5 1075 0 0,-23 6-1080 0 0,27-3 534 0 0,-1 2 0 0 0,1 1 0 0 0,-1 1 0 0 0,50 8 0 0 0,-51-5-376 0 0,332 48 2520 0 0,-355-52-2723 0 0,0 1 1 0 0,0-1 0 0 0,0 1-1 0 0,0 0 1 0 0,-1 0-1 0 0,1 0 1 0 0,0 0-1 0 0,0 0 1 0 0,0 0-1 0 0,-1 1 1 0 0,1 0-1 0 0,-1-1 1 0 0,1 1 0 0 0,-1 0-1 0 0,4 4 1 0 0,-5-4-25 0 0,1 1 0 0 0,-1-1 1 0 0,0 0-1 0 0,-1 1 0 0 0,1-1 0 0 0,0 1 1 0 0,-1-1-1 0 0,1 1 0 0 0,-1-1 1 0 0,0 1-1 0 0,0-1 0 0 0,0 1 1 0 0,0-1-1 0 0,0 1 0 0 0,0 0 0 0 0,-1-1 1 0 0,1 1-1 0 0,-1-1 0 0 0,-1 3 1 0 0,-8 21 24 0 0,0-1 1 0 0,-2 0-1 0 0,-1 0 1 0 0,-1-2-1 0 0,-25 33 1 0 0,6-7 87 0 0,-13 14 128 0 0,-55 59 0 0 0,27-34-98 0 0,67-82-128 0 0,1-1-33 0 0,-18 29-133 0 0,23-33-456 0 0,26-1-9196 0 0,-13-4 6084 0 0,7-3 530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45 161 96 0 0,'-44'-21'10141'0'0,"47"20"-8592"0"0,12-3-717 0 0,-1 0 0 0 0,1 1 1 0 0,0 1-1 0 0,0 1 1 0 0,0 0-1 0 0,21 1 0 0 0,0 0-91 0 0,110-3 1505 0 0,-31 2 91 0 0,206-28 1 0 0,-309 27-2126 0 0,-1-1-1 0 0,0 0 0 0 0,19-8 0 0 0,-28 11-177 0 0,0-1-1 0 0,1 0 0 0 0,-1 0 1 0 0,0 0-1 0 0,0 0 0 0 0,0-1 1 0 0,0 1-1 0 0,0-1 0 0 0,-1 1 1 0 0,1-1-1 0 0,0 0 0 0 0,-1 1 1 0 0,1-1-1 0 0,-1 0 0 0 0,1 0 1 0 0,-1 0-1 0 0,0 0 0 0 0,0 0 1 0 0,0-1-1 0 0,0 1 0 0 0,0 0 1 0 0,0 0-1 0 0,-1-1 0 0 0,1-2 0 0 0,-1 4-21 0 0,0 0-1 0 0,0 0 0 0 0,0 0 0 0 0,0 0 0 0 0,0 0 0 0 0,0 0 0 0 0,0 0 0 0 0,-1 0 0 0 0,1 0 0 0 0,0 0 1 0 0,-1 0-1 0 0,1 0 0 0 0,-1 0 0 0 0,1 0 0 0 0,-1 1 0 0 0,1-1 0 0 0,-1 0 0 0 0,0 0 0 0 0,1 0 0 0 0,-1 1 1 0 0,0-1-1 0 0,1 0 0 0 0,-1 1 0 0 0,-1-2 0 0 0,0 2 1 0 0,0-1-1 0 0,1 1 1 0 0,-1-1 0 0 0,0 1 0 0 0,0-1 0 0 0,0 1-1 0 0,0 0 1 0 0,0 0 0 0 0,1 0 0 0 0,-1 0-1 0 0,0 0 1 0 0,-2 1 0 0 0,-2 0 16 0 0,1 0 1 0 0,-1 1-1 0 0,1 0 1 0 0,0 0-1 0 0,0 0 0 0 0,0 0 1 0 0,0 1-1 0 0,-5 3 1 0 0,3 1 43 0 0,0 0 1 0 0,1 0 0 0 0,0 0 0 0 0,0 1-1 0 0,1 0 1 0 0,0 0 0 0 0,1 0 0 0 0,-1 1-1 0 0,2-1 1 0 0,-1 1 0 0 0,1 0 0 0 0,0 0-1 0 0,1 0 1 0 0,0 1 0 0 0,-1 12 0 0 0,0 13 346 0 0,1 0 0 0 0,6 61 0 0 0,2-24 258 0 0,4 1 0 0 0,3-2-1 0 0,36 113 1 0 0,-42-150-677 0 0,-8-27 0 0 0,1-6 0 0 0,0-1 0 0 0,0 1 0 0 0,0 0 0 0 0,-1-1 0 0 0,1 1 0 0 0,0 0 0 0 0,-1-1 0 0 0,1 1 0 0 0,0-1 0 0 0,-1 1 0 0 0,1-1 0 0 0,-1 1 0 0 0,1-1 0 0 0,-1 1 0 0 0,1-1 0 0 0,-1 1 0 0 0,1-1 0 0 0,-1 1 0 0 0,1-1 0 0 0,-1 0 0 0 0,0 1 0 0 0,1-1 0 0 0,-1 0 0 0 0,0 0 0 0 0,1 0 0 0 0,-1 1 0 0 0,0-1 0 0 0,1 0 0 0 0,-1 0 0 0 0,0 0 0 0 0,0 0 0 0 0,-1 0 0 0 0,-13 3-33 0 0,0 0 1 0 0,-1-1-1 0 0,1-1 0 0 0,-1-1 1 0 0,-27-2-1 0 0,0 1-22 0 0,18 1 28 0 0,-136 4-138 0 0,136 2 389 0 0,22-1-73 0 0,12 3-83 0 0,3-3-68 0 0,0-1 0 0 0,0 0 0 0 0,1-1 0 0 0,-1 0 0 0 0,1-1 0 0 0,21 1 0 0 0,-9-1 0 0 0,193 16 0 0 0,-43-5 0 0 0,-129-10-1025 0 0,-26-2-1044 0 0,38 6-1 0 0,-32-5-5931 0 0,-11-2 4640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0 239 852 0 0,'4'-11'785'0'0,"1"0"-1"0"0,1 0 1 0 0,-1 0-1 0 0,2 1 1 0 0,-1 0 0 0 0,1 0-1 0 0,1 0 1 0 0,0 1-1 0 0,0 0 1 0 0,1 1-1 0 0,0 0 1 0 0,19-13 0 0 0,-6 7 357 0 0,0 1 1 0 0,0 1 0 0 0,2 0 0 0 0,-1 2 0 0 0,28-7-1 0 0,-32 11-163 0 0,0 1 0 0 0,1 1 0 0 0,27-2 0 0 0,-39 6-660 0 0,-1-1-1 0 0,1 1 0 0 0,-1 1 0 0 0,1-1 0 0 0,-1 1 1 0 0,1 0-1 0 0,-1 1 0 0 0,1 0 0 0 0,-1 0 0 0 0,0 1 1 0 0,0 0-1 0 0,7 4 0 0 0,-12-6-241 0 0,0 0 0 0 0,-1 1 0 0 0,1-1 0 0 0,0 1 1 0 0,-1-1-1 0 0,1 1 0 0 0,-1 0 0 0 0,0 0 0 0 0,1 0 0 0 0,-1 0 0 0 0,0 0 0 0 0,0 0 0 0 0,0 0 1 0 0,-1 0-1 0 0,1 0 0 0 0,0 0 0 0 0,-1 1 0 0 0,1-1 0 0 0,-1 0 0 0 0,0 0 0 0 0,0 1 0 0 0,0-1 1 0 0,0 0-1 0 0,0 0 0 0 0,0 1 0 0 0,-1-1 0 0 0,1 0 0 0 0,-1 0 0 0 0,0 1 0 0 0,1-1 0 0 0,-1 0 1 0 0,0 0-1 0 0,-2 2 0 0 0,-3 8 99 0 0,0 0 1 0 0,-1-1-1 0 0,0 0 1 0 0,-11 12 0 0 0,18-23-176 0 0,-33 37 615 0 0,-72 64 1 0 0,66-66 128 0 0,-52 58 0 0 0,91-93-744 0 0,-3 4 56 0 0,-1 0 1 0 0,1 1 0 0 0,0-1-1 0 0,0 0 1 0 0,0 1-1 0 0,1 0 1 0 0,-1-1 0 0 0,1 1-1 0 0,-2 7 1 0 0,3-10-58 0 0,1 1 0 0 0,0-1 0 0 0,0 0 0 0 0,0 0 0 0 0,0 0 0 0 0,0 0 0 0 0,1 0 0 0 0,-1 0 0 0 0,0 0 0 0 0,1 1 0 0 0,0-1 0 0 0,-1 0 0 0 0,1-1 0 0 0,0 1 0 0 0,0 0 0 0 0,0 0 0 0 0,0 0 0 0 0,0 0 0 0 0,1-1 0 0 0,-1 1 0 0 0,1 0 0 0 0,-1-1 0 0 0,4 3 0 0 0,0 0 0 0 0,1-1 0 0 0,-1 0 0 0 0,1 0 0 0 0,0-1 0 0 0,10 4 0 0 0,-6-3 0 0 0,29 10 0 0 0,1-1 0 0 0,0-3 0 0 0,52 7 0 0 0,125 0 0 0 0,-199-14-1983 0 0,1-2 0 0 0,0 0 0 0 0,-1-1 0 0 0,1-1 0 0 0,-1-1 0 0 0,33-8 0 0 0,-36 6-1254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3 167 568 0 0,'-1'-3'823'0'0,"1"0"0"0"0,-1 0-1 0 0,1 0 1 0 0,-1 1 0 0 0,1-1 0 0 0,0 0 0 0 0,0 0-1 0 0,1 0 1 0 0,-1 0 0 0 0,0 1 0 0 0,1-1 0 0 0,0 0-1 0 0,0 0 1 0 0,0 1 0 0 0,0-1 0 0 0,0 1 0 0 0,0-1-1 0 0,0 1 1 0 0,1-1 0 0 0,0 1 0 0 0,-1 0 0 0 0,1-1-1 0 0,4-3 1 0 0,-3 4-53 0 0,1 0-1 0 0,-1 0 0 0 0,1 0 1 0 0,-1 0-1 0 0,1 0 0 0 0,6-1 1 0 0,28-6 693 0 0,208-10 2901 0 0,-129 13-3125 0 0,-80 4-1239 0 0,1-2 0 0 0,-1-1 0 0 0,0-3 0 0 0,37-11 0 0 0,-65 16-9 0 0,-5 1-31 0 0,1 0-1 0 0,0 1 1 0 0,0 0-1 0 0,0 0 1 0 0,0 0-1 0 0,0 0 1 0 0,0 1-1 0 0,8 0 1 0 0,-11 0-372 0 0,1 0 0 0 0,-1 0 1 0 0,1 1-1 0 0,-1-1 0 0 0,1 0 1 0 0,-1 1-1 0 0,0 0 0 0 0,5 1 0 0 0,-6-1-331 0 0,0 0 0 0 0,0-1 0 0 0,0 1-1 0 0,0 0 1 0 0,0 0 0 0 0,0 0 0 0 0,0-1-1 0 0,0 1 1 0 0,0 0 0 0 0,-1 0 0 0 0,1 1-1 0 0,0-1 1 0 0,0 1 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0 696 0 0,'-46'26'6003'0'0,"23"-13"6317"0"0,39-7-9288 0 0,-15-5-2895 0 0,1 0 1 0 0,-1-1-1 0 0,1 0 0 0 0,0 1 0 0 0,-1-1 0 0 0,1 0 0 0 0,0 0 0 0 0,-1 0 0 0 0,1 0 0 0 0,-1 0 0 0 0,1 0 0 0 0,0 0 0 0 0,-1 0 1 0 0,1-1-1 0 0,1 0 0 0 0,4 0 250 0 0,183-11 6798 0 0,-151 11-10791 0 0,-16 6-6733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201 202 556 0 0,'0'-1'246'0'0,"-1"0"-1"0"0,1-1 0 0 0,0 1 1 0 0,-1 0-1 0 0,1 0 1 0 0,0-1-1 0 0,-1 1 1 0 0,1 0-1 0 0,0 0 1 0 0,0-1-1 0 0,0 1 1 0 0,0 0-1 0 0,0-1 0 0 0,1 1 1 0 0,-1 0-1 0 0,0 0 1 0 0,1-1-1 0 0,-1 1 1 0 0,1 0-1 0 0,-1 0 1 0 0,1 0-1 0 0,-1-1 1 0 0,1 1-1 0 0,0 0 0 0 0,-1 0 1 0 0,1 0-1 0 0,0 0 1 0 0,0 0-1 0 0,0 0 1 0 0,0 1-1 0 0,1-2 1 0 0,6-4 357 0 0,-1 0 0 0 0,1 1 0 0 0,11-7-1 0 0,-9 7 271 0 0,89-46 3619 0 0,-67 37-1945 0 0,58-37 1 0 0,-71 37 206 0 0,-25 14-2448 0 0,-22 3-64 0 0,0 1 1 0 0,1 1-1 0 0,0 1 1 0 0,-36 13-1 0 0,-14 3-8 0 0,36-12-102 0 0,0 2 1 0 0,1 1-1 0 0,-52 25 1 0 0,89-37-122 0 0,1 0 0 0 0,0 0 0 0 0,0 1 1 0 0,0-1-1 0 0,-1 0 0 0 0,2 1 0 0 0,-1 0 1 0 0,0-1-1 0 0,0 1 0 0 0,0 0 0 0 0,1 0 1 0 0,-1 0-1 0 0,1 0 0 0 0,0 0 0 0 0,-1 1 1 0 0,0 3-1 0 0,1-5-4 0 0,1 1-1 0 0,0-1 1 0 0,0 1 0 0 0,0-1 0 0 0,0 1-1 0 0,1-1 1 0 0,-1 1 0 0 0,0-1 0 0 0,1 1 0 0 0,-1-1-1 0 0,1 1 1 0 0,-1-1 0 0 0,1 1 0 0 0,0-1-1 0 0,0 0 1 0 0,-1 1 0 0 0,1-1 0 0 0,0 0 0 0 0,0 0-1 0 0,0 0 1 0 0,0 1 0 0 0,1-1 0 0 0,-1 0-1 0 0,0 0 1 0 0,0-1 0 0 0,1 1 0 0 0,1 1-1 0 0,44 26 79 0 0,1-1-1 0 0,78 30 1 0 0,-65-31-41 0 0,64 37-1 0 0,-107-52-50 0 0,54 35-68 0 0,-66-42 63 0 0,0 1 0 0 0,-1 0 0 0 0,1 1 1 0 0,-1-1-1 0 0,0 1 0 0 0,0 0 1 0 0,-1 0-1 0 0,7 12 0 0 0,-10-15 19 0 0,0-1 0 0 0,0 0 1 0 0,0 0-1 0 0,0 0 0 0 0,-1 1 0 0 0,1-1 0 0 0,-1 0 0 0 0,0 1 0 0 0,0-1 1 0 0,0 0-1 0 0,0 1 0 0 0,0-1 0 0 0,0 0 0 0 0,-1 1 0 0 0,1-1 0 0 0,-1 0 0 0 0,-1 4 1 0 0,0-2 11 0 0,0 0 1 0 0,0-1 0 0 0,0 1-1 0 0,-1-1 1 0 0,1 0-1 0 0,-1 1 1 0 0,0-1 0 0 0,0-1-1 0 0,-5 5 1 0 0,-2 0 37 0 0,-1 0 0 0 0,-1 0 0 0 0,1-1 0 0 0,-1 0 0 0 0,-17 5 0 0 0,-7 1 41 0 0,0-2-1 0 0,-52 7 1 0 0,69-14-415 0 0,0-1-1 0 0,1-2 1 0 0,-1 1 0 0 0,0-2 0 0 0,1-1 0 0 0,-35-6-1 0 0,51 7 102 0 0,0 1-1 0 0,0-1 1 0 0,0 1-1 0 0,0-1 0 0 0,0 1 1 0 0,0-1-1 0 0,0 0 1 0 0,1 0-1 0 0,-1 0 1 0 0,0 0-1 0 0,0 0 1 0 0,1-1-1 0 0,-1 1 0 0 0,1 0 1 0 0,-1-1-1 0 0,-1-2 1 0 0,4 2-428 0 0,1 0 1 0 0,-1 1-1 0 0,1-1 1 0 0,-1 1-1 0 0,1-1 1 0 0,0 1 0 0 0,0-1-1 0 0,0 1 1 0 0,0 0-1 0 0,0 0 1 0 0,3-1-1 0 0,10-4-1790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4 348 6625 0 0,'-1'-2'502'0'0,"1"1"1"0"0,-1 0 0 0 0,1 0-1 0 0,0-1 1 0 0,-1 1 0 0 0,1-1 0 0 0,0 1-1 0 0,0 0 1 0 0,0-1 0 0 0,0 1-1 0 0,0-1 1 0 0,0 1 0 0 0,0 0 0 0 0,0-1-1 0 0,1 1 1 0 0,-1 0 0 0 0,1-1-1 0 0,0-1 1 0 0,0 3-362 0 0,-1 0-1 0 0,1-1 0 0 0,0 1 1 0 0,0 0-1 0 0,0 0 0 0 0,0 0 1 0 0,-1-1-1 0 0,1 1 1 0 0,0 0-1 0 0,0 0 0 0 0,0 0 1 0 0,0 0-1 0 0,0 1 0 0 0,0-1 1 0 0,-1 0-1 0 0,1 0 1 0 0,0 0-1 0 0,0 1 0 0 0,0-1 1 0 0,0 0-1 0 0,-1 1 1 0 0,1-1-1 0 0,0 1 0 0 0,0-1 1 0 0,-1 1-1 0 0,1-1 0 0 0,0 1 1 0 0,0 1-1 0 0,14 9 399 0 0,-1 1 0 0 0,-1 1 1 0 0,0 0-1 0 0,0 1 0 0 0,12 18 0 0 0,-6-7 8 0 0,63 79 846 0 0,-22-26 529 0 0,89 90-1 0 0,-121-140-1481 0 0,-10-9 70 0 0,0-1 0 0 0,1-1 1 0 0,1-1-1 0 0,1 0 1 0 0,34 19-1 0 0,-40-29-510 0 0,-13-6 0 0 0,-1 1 0 0 0,1-1 0 0 0,0 0 0 0 0,0 0 0 0 0,0 1 0 0 0,0-1 0 0 0,0 0 0 0 0,-1-1 0 0 0,4 1 0 0 0,-3-1 0 0 0,0 1 0 0 0,0-1 0 0 0,0 0 0 0 0,-1 0 0 0 0,1 0 0 0 0,0 0 0 0 0,-1 0 0 0 0,1 0 0 0 0,-1 0 0 0 0,1 0 0 0 0,2-3 0 0 0,-2 1 0 0 0,0 0 0 0 0,-1 0 0 0 0,1 0 0 0 0,-1 0 0 0 0,1 0 0 0 0,-1 0 0 0 0,0 0 0 0 0,0 0 0 0 0,0 0 0 0 0,-1-1 0 0 0,1-4 0 0 0,0-42 0 0 0,-1 28 0 0 0,-1-83 0 0 0,3-151 0 0 0,2 174 0 0 0,17-91 0 0 0,-15 138 0 0 0,9-49 0 0 0,-13 75 0 0 0,1 1 0 0 0,0 0 0 0 0,0 0 0 0 0,0 0 0 0 0,1 1 0 0 0,0-1 0 0 0,7-9 0 0 0,-9 16-17 0 0,0-1 0 0 0,-1 1-1 0 0,1 0 1 0 0,0-1 0 0 0,0 1 0 0 0,0 0 0 0 0,0 0 0 0 0,0 0-1 0 0,0 0 1 0 0,0 0 0 0 0,1 1 0 0 0,-1-1 0 0 0,0 1-1 0 0,0-1 1 0 0,1 1 0 0 0,-1 0 0 0 0,0 0 0 0 0,0 0 0 0 0,1 0-1 0 0,-1 0 1 0 0,0 1 0 0 0,0-1 0 0 0,1 1 0 0 0,-1-1 0 0 0,0 1-1 0 0,0 0 1 0 0,4 1 0 0 0,7 4-225 0 0,0 0-1 0 0,-1 1 1 0 0,14 9-1 0 0,-19-11 100 0 0,38 26-4363 0 0,63 59-1 0 0,-72-58 669 0 0,-1-3 697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1 676 0 0,'-7'0'824'0'0,"-1"1"1"0"0,1 0-1 0 0,0 1 1 0 0,-1 0-1 0 0,1 0 0 0 0,0 0 1 0 0,0 1-1 0 0,0 0 1 0 0,1 0-1 0 0,-10 7 0 0 0,5-3 235 0 0,0 1-1 0 0,1 0 0 0 0,0 1 0 0 0,0 0 0 0 0,-8 11 0 0 0,11-13-509 0 0,2 1 0 0 0,-1 0-1 0 0,1 0 1 0 0,0 1 0 0 0,0 0-1 0 0,1 0 1 0 0,1 0-1 0 0,-1 0 1 0 0,1 1 0 0 0,1-1-1 0 0,0 1 1 0 0,0-1-1 0 0,0 12 1 0 0,2-14-271 0 0,0 0-1 0 0,1 0 0 0 0,-1 0 1 0 0,2 0-1 0 0,-1 0 1 0 0,1 0-1 0 0,0 0 1 0 0,0 0-1 0 0,1-1 1 0 0,0 1-1 0 0,0-1 1 0 0,0 0-1 0 0,1 0 1 0 0,0 0-1 0 0,0 0 1 0 0,1-1-1 0 0,-1 1 1 0 0,12 8-1 0 0,-9-8-86 0 0,1-1 0 0 0,-1 1-1 0 0,1-2 1 0 0,1 1 0 0 0,-1-1 0 0 0,1-1 0 0 0,0 1 0 0 0,0-1-1 0 0,0-1 1 0 0,0 0 0 0 0,0 0 0 0 0,0-1 0 0 0,18 1 0 0 0,-23-2-186 0 0,-1 0-1 0 0,1 0 1 0 0,0 0 0 0 0,0-1 0 0 0,0 0 0 0 0,0 0 0 0 0,0 0 0 0 0,-1 0 0 0 0,1 0 0 0 0,0-1 0 0 0,-1 1 0 0 0,1-1-1 0 0,-1 0 1 0 0,0 0 0 0 0,1-1 0 0 0,-1 1 0 0 0,0-1 0 0 0,0 1 0 0 0,-1-1 0 0 0,1 0 0 0 0,-1 0 0 0 0,1 0 0 0 0,-1 0 0 0 0,0-1-1 0 0,0 1 1 0 0,0 0 0 0 0,-1-1 0 0 0,1 0 0 0 0,-1 1 0 0 0,0-1 0 0 0,0 0 0 0 0,0 0 0 0 0,0 0 0 0 0,0-6 0 0 0,-1 2-41 0 0,0 0 0 0 0,-1 1 1 0 0,1-1-1 0 0,-1 0 1 0 0,-1 1-1 0 0,0-1 0 0 0,0 0 1 0 0,0 1-1 0 0,-1 0 1 0 0,-5-11-1 0 0,-1 2-687 0 0,0 0-1 0 0,-2 1 1 0 0,-15-20 0 0 0,23 33 141 0 0,-2-4 146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96 320 0 0,'11'-3'2409'0'0,"-1"-1"-1"0"0,0 0 1 0 0,-1 0 0 0 0,14-9 0 0 0,-13 7-849 0 0,1 0 0 0 0,-1 1 1 0 0,20-6-1 0 0,19-1 866 0 0,0 2-1 0 0,99-6 1 0 0,102 14 1434 0 0,-129 4-1677 0 0,-59-1-1810 0 0,-61-1-711 0 0,16 1-2849 0 0,-16 1 2062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535 157 320 0 0,'0'-3'396'0'0,"1"0"0"0"0,0 0 0 0 0,-1-1 0 0 0,1 1 0 0 0,-1 0 0 0 0,0 0 0 0 0,0-1 0 0 0,0 1 0 0 0,-1 0 0 0 0,1-1 0 0 0,-1 1 0 0 0,0 0 0 0 0,0 0 0 0 0,0 0 0 0 0,0-1 0 0 0,-1 1 0 0 0,-2-4 0 0 0,1 3 55 0 0,0 0-1 0 0,0 0 0 0 0,0 1 0 0 0,-1 0 1 0 0,0-1-1 0 0,1 1 0 0 0,-1 1 0 0 0,-1-1 1 0 0,1 0-1 0 0,-8-3 0 0 0,-2 1 273 0 0,0 0 0 0 0,0 1 0 0 0,0 1 0 0 0,-1 0 0 0 0,1 1 1 0 0,-1 0-1 0 0,-15 1 0 0 0,5 2 137 0 0,0 1 0 0 0,0 0 0 0 0,1 2 0 0 0,-41 12 1 0 0,51-12-468 0 0,0 1-1 0 0,0 0 1 0 0,0 2 0 0 0,1-1 0 0 0,0 2 0 0 0,0-1 0 0 0,1 2-1 0 0,0 0 1 0 0,-12 11 0 0 0,20-17-227 0 0,1 1 1 0 0,-1 0-1 0 0,1-1 0 0 0,0 1 0 0 0,0 0 0 0 0,0 1 1 0 0,1-1-1 0 0,-1 0 0 0 0,1 1 0 0 0,0 0 0 0 0,0-1 1 0 0,1 1-1 0 0,0 0 0 0 0,-1 0 0 0 0,2 0 0 0 0,-1 0 1 0 0,0 0-1 0 0,1 0 0 0 0,0 0 0 0 0,0 0 1 0 0,1 0-1 0 0,-1 0 0 0 0,1 0 0 0 0,0 0 0 0 0,0-1 1 0 0,1 1-1 0 0,-1 0 0 0 0,1 0 0 0 0,0-1 0 0 0,1 1 1 0 0,-1-1-1 0 0,1 0 0 0 0,3 5 0 0 0,3 2-115 0 0,0 1 1 0 0,1-2-1 0 0,1 1 0 0 0,0-1 0 0 0,0-1 0 0 0,1 0 0 0 0,0-1 1 0 0,0 0-1 0 0,1 0 0 0 0,20 7 0 0 0,-16-8-36 0 0,0 0 1 0 0,0-2-1 0 0,0 0 0 0 0,1-1 1 0 0,0-1-1 0 0,0 0 0 0 0,0-2 1 0 0,24 0-1 0 0,-38-1-15 0 0,0 0 0 0 0,0-1 0 0 0,0 1 0 0 0,0-1 0 0 0,0 0 0 0 0,-1 0 0 0 0,1 0 0 0 0,0 0 0 0 0,-1-1 0 0 0,1 1 0 0 0,-1-1 0 0 0,0 0 0 0 0,1 0 0 0 0,-1 0 0 0 0,0-1 0 0 0,0 1 0 0 0,0-1 0 0 0,0 1 0 0 0,-1-1 0 0 0,1 0 0 0 0,-1 0 0 0 0,0-1 0 0 0,0 1 0 0 0,0 0 0 0 0,2-5 0 0 0,-2 3 0 0 0,-1-1 0 0 0,1 1 0 0 0,-1-1 0 0 0,0 1 0 0 0,-1-1 0 0 0,1 0 0 0 0,-1 0 0 0 0,0 1 0 0 0,-1-1 0 0 0,1 0 0 0 0,-1 0 0 0 0,0 1 0 0 0,-1-1 0 0 0,1 1 0 0 0,-1-1 0 0 0,-4-8 0 0 0,-3-3 0 0 0,-1 0 0 0 0,0 0 0 0 0,-1 1 0 0 0,-1 1 0 0 0,-1 0 0 0 0,0 1 0 0 0,0 0 0 0 0,-17-13 0 0 0,-2 3 0 0 0,0 1 0 0 0,-70-37 0 0 0,91 55-174 0 0,0 0 0 0 0,-1 0 0 0 0,-21-4 1 0 0,32 9 28 0 0,1 0 0 0 0,0 0 1 0 0,-1 1-1 0 0,1-1 0 0 0,0 0 1 0 0,0 1-1 0 0,0-1 0 0 0,-1 0 1 0 0,1 1-1 0 0,0-1 1 0 0,0 1-1 0 0,0-1 0 0 0,0 0 1 0 0,0 1-1 0 0,-1-1 0 0 0,1 1 1 0 0,0-1-1 0 0,0 0 0 0 0,0 1 1 0 0,0-1-1 0 0,0 1 0 0 0,0-1 1 0 0,1 0-1 0 0,-1 1 1 0 0,0-1-1 0 0,0 1 0 0 0,0-1 1 0 0,0 0-1 0 0,0 1 0 0 0,0-1 1 0 0,1 0-1 0 0,-1 1 0 0 0,0-1 1 0 0,0 0-1 0 0,1 1 0 0 0,-1-1 1 0 0,1 1-1 0 0,7 12-3921 0 0,-8-13 4112 0 0,10 13-3807 0 0,1-3 540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7381 0 0,'17'-102'10012'0'0,"-11"53"-4787"0"0,0-55 0 0 0,-5 155-3802 0 0,13 81 0 0 0,-8-101-3373 0 0,13 42 0 0 0,-14-58 223 0 0,1 0 0 0 0,0-1 0 0 0,1 0 0 0 0,11 18 0 0 0,-4-16-1386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7065 0 0,'3'-10'2198'0'0,"0"0"0"0"0,1 0 1 0 0,0 1-1 0 0,0 0 0 0 0,7-10 1 0 0,-6 12-1761 0 0,-1 1 1 0 0,2 0-1 0 0,-1 0 1 0 0,1 0-1 0 0,0 1 1 0 0,0 0-1 0 0,0 0 1 0 0,1 0-1 0 0,0 1 1 0 0,0 0-1 0 0,9-4 1 0 0,9-2-26 0 0,0 0 0 0 0,0 2 0 0 0,1 1 0 0 0,0 1 0 0 0,0 1 0 0 0,28-2 0 0 0,-32 6-123 0 0,0 0 0 0 0,0 1 0 0 0,-1 2 0 0 0,1 0 0 0 0,0 1 0 0 0,-1 1 0 0 0,38 13 0 0 0,-53-15-247 0 0,1 1 0 0 0,-1 1 0 0 0,0-1-1 0 0,-1 1 1 0 0,1 0 0 0 0,-1 0 0 0 0,1 1 0 0 0,-1-1-1 0 0,0 1 1 0 0,-1 0 0 0 0,1 0 0 0 0,-1 1 0 0 0,0 0-1 0 0,-1-1 1 0 0,1 1 0 0 0,-1 1 0 0 0,0-1 0 0 0,-1 0-1 0 0,1 1 1 0 0,-1-1 0 0 0,2 14 0 0 0,0 9 221 0 0,0 0 0 0 0,-2 1 0 0 0,-3 52 0 0 0,0-53-223 0 0,-15 139-41 0 0,-5 46 0 0 0,20-175-20 0 0,1-35-197 0 0,6 16-2160 0 0,9-1-8998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67 7885 0 0,'-97'-26'20060'0'0,"105"24"-19356"0"0,127-11 1901 0 0,-55 11-2043 0 0,131-8 389 0 0,-175 9-951 0 0,-25-1 0 0 0,6-3 0 0 0,-8 2 0 0 0,-3 1-18 0 0,-5 2-177 0 0,4 9-7806 0 0,-5-9 7637 0 0,0 1 0 0 0,0-1 0 0 0,0 1 0 0 0,-1-1 0 0 0,1 1 1 0 0,0-1-1 0 0,0 1 0 0 0,0-1 0 0 0,0 1 0 0 0,-1 0 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1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45 121 264 0 0,'-9'-9'1184'0'0,"-18"-16"1964"0"0,26 24-2744 0 0,0 0 1 0 0,0 0-1 0 0,1 0 0 0 0,-1-1 1 0 0,0 1-1 0 0,1 0 0 0 0,-1 0 1 0 0,1 0-1 0 0,-1-1 0 0 0,1 1 1 0 0,-1 0-1 0 0,1-3 0 0 0,15-3 1503 0 0,-3 4-1343 0 0,0 1 1 0 0,0 0-1 0 0,0 1 1 0 0,16 1-1 0 0,1-1 54 0 0,386-12 3401 0 0,130-6-1342 0 0,-536 19-2709 0 0,227-19-929 0 0,-233 18 1112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1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1 504 0 0,'-5'-1'459'0'0,"0"1"1"0"0,0 1-1 0 0,0-1 0 0 0,0 1 0 0 0,0-1 1 0 0,1 2-1 0 0,-1-1 0 0 0,-9 4 0 0 0,12-4-263 0 0,0 0-1 0 0,0 0 0 0 0,1 1 0 0 0,-1-1 1 0 0,0 1-1 0 0,1-1 0 0 0,-1 1 0 0 0,1 0 1 0 0,0 0-1 0 0,-1 0 0 0 0,1-1 0 0 0,0 1 1 0 0,0 0-1 0 0,0 0 0 0 0,0 1 0 0 0,1-1 1 0 0,-1 0-1 0 0,1 0 0 0 0,-1 0 0 0 0,1 0 1 0 0,-1 1-1 0 0,1 1 0 0 0,0 19 801 0 0,1 0 0 0 0,0 0-1 0 0,9 39 1 0 0,-4-27-468 0 0,25 157 1659 0 0,12 83-505 0 0,-8 78 159 0 0,-24-174-1011 0 0,-7-1 0 0 0,-9 1 0 0 0,-32 212 0 0 0,17-275-302 0 0,10-66-132 0 0,1 1 1 0 0,4 0-1 0 0,-1 58 1 0 0,7-106-360 0 0,-1 0 1 0 0,0 0-1 0 0,1 0 1 0 0,0 1-1 0 0,0-1 1 0 0,0 0-1 0 0,0 0 1 0 0,0 0-1 0 0,1-1 1 0 0,-1 1-1 0 0,1 0 1 0 0,0 0-1 0 0,-1-1 1 0 0,1 1-1 0 0,1-1 1 0 0,-1 1-1 0 0,0-1 1 0 0,0 0-1 0 0,1 0 0 0 0,0 0 1 0 0,-1 0-1 0 0,1-1 1 0 0,0 1-1 0 0,0-1 1 0 0,0 1-1 0 0,0-1 1 0 0,0 0-1 0 0,0 0 1 0 0,0-1-1 0 0,4 2 1 0 0,11 1 50 0 0,1-1-1 0 0,-1 0 1 0 0,0-2 0 0 0,22-1 0 0 0,-19 1-35 0 0,391-13 703 0 0,135-1 93 0 0,-48 24-321 0 0,-407-8-331 0 0,-54-2-1894 0 0,51 5-1 0 0,-79-2-1630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1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4834 92 0 0,'-3'-4'5605'0'0,"36"4"-4378"0"0,-1 1 0 0 0,0 2 0 0 0,0 1 1 0 0,40 10-1 0 0,-15-3-396 0 0,242 43 1783 0 0,156 24-140 0 0,214 17 146 0 0,-435-65-1905 0 0,-143-17-406 0 0,145 16 472 0 0,45 3 154 0 0,40-1 91 0 0,-77-8-284 0 0,301 8 597 0 0,-528-31-1051 0 0,0 0 1 0 0,0-2-1 0 0,27-4 1 0 0,-38 4-176 0 0,-1 0 0 0 0,1 0 1 0 0,0 0-1 0 0,-1 0 0 0 0,0-1 1 0 0,1 0-1 0 0,-1 0 0 0 0,0-1 1 0 0,-1 1-1 0 0,1-1 0 0 0,0 0 1 0 0,-1 0-1 0 0,5-7 0 0 0,15-23 335 0 0,-2 0 0 0 0,34-73-1 0 0,-28 49-283 0 0,7-14 24 0 0,-3-1-1 0 0,-4-2 0 0 0,35-140 1 0 0,-45 122-4 0 0,10-121 0 0 0,-25 175-149 0 0,2-25 32 0 0,2-31 48 0 0,6-159 213 0 0,-21-636 65 0 0,-5 571-313 0 0,6 16-32 0 0,-3-307 18 0 0,20-20-28 0 0,-2 457-66 0 0,-3-310 36 0 0,-8 443-13 0 0,-3 1 0 0 0,-1 0 0 0 0,-13-38 0 0 0,18 69 0 0 0,-1 0-1 0 0,0 0 0 0 0,-1 0 1 0 0,1 0-1 0 0,-2 0 0 0 0,1 1 1 0 0,-1 0-1 0 0,0 0 0 0 0,-10-10 1 0 0,11 12-1 0 0,-2 1 1 0 0,1 0 0 0 0,0 0-1 0 0,-1 0 1 0 0,0 1-1 0 0,1 0 1 0 0,-2 0 0 0 0,1 0-1 0 0,0 1 1 0 0,0 0-1 0 0,-1 0 1 0 0,-11-2 0 0 0,-46-1-14 0 0,-1 2 0 0 0,-125 11 0 0 0,75-2 8 0 0,-45 1 10 0 0,-217 5 2 0 0,-392-18-7 0 0,-3-26-4 0 0,146 4 0 0 0,552 26 9 0 0,-31-2-2 0 0,-49 0-1 0 0,52 1 1 0 0,34 1 0 0 0,-259-4-348 0 0,326 6 160 0 0,-1 0-323 0 0,-2 1 805 0 0,60 7-7427 0 0,3-2-2728 0 0,-47-6 7342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44 304 0 0,'19'-43'12422'0'0,"-22"47"-11349"0"0,-138 199 3632 0 0,-23 10-2243 0 0,99-132-1761 0 0,-115 137 1831 0 0,-62 82 1306 0 0,180-223-2816 0 0,-25 35 534 0 0,68-85-3112 0 0,6-10-3331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1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529 220 68 0 0,'-14'-10'1098'0'0,"0"1"0"0"0,-1 0 1 0 0,0 1-1 0 0,0 1 0 0 0,0 0 0 0 0,-1 1 1 0 0,0 1-1 0 0,-1 0 0 0 0,-26-4 0 0 0,16 5-98 0 0,0 1-1 0 0,-1 1 0 0 0,1 1 0 0 0,-1 1 0 0 0,1 2 1 0 0,0 1-1 0 0,-1 1 0 0 0,-32 9 0 0 0,55-12-851 0 0,0 1 0 0 0,1 0-1 0 0,0 0 1 0 0,-1 0 0 0 0,1 0 0 0 0,0 1 0 0 0,0-1-1 0 0,0 1 1 0 0,0 0 0 0 0,1 0 0 0 0,-1 1-1 0 0,1-1 1 0 0,-5 6 0 0 0,7-6-79 0 0,0-1 0 0 0,-1 1 0 0 0,1 0-1 0 0,0 0 1 0 0,1-1 0 0 0,-1 1 0 0 0,0 0 0 0 0,1 0 0 0 0,-1 0-1 0 0,1 0 1 0 0,0 0 0 0 0,0 0 0 0 0,0 0 0 0 0,1 0 0 0 0,-1 0 0 0 0,1 0-1 0 0,-1 0 1 0 0,1-1 0 0 0,0 1 0 0 0,0 0 0 0 0,0 0 0 0 0,3 3 0 0 0,4 9 65 0 0,1 0 0 0 0,0-1 1 0 0,1 0-1 0 0,1 0 0 0 0,0-1 1 0 0,13 11-1 0 0,84 67 409 0 0,-67-58-351 0 0,47 36 138 0 0,-30-24 1 0 0,-1 2 1 0 0,70 76-1 0 0,-118-112 408 0 0,-13-15 339 0 0,-15-22-255 0 0,9 2-637 0 0,0 0 1 0 0,2-1-1 0 0,1 0 1 0 0,1 0 0 0 0,1 0-1 0 0,1-1 1 0 0,-1-38-1 0 0,5-1 202 0 0,16-117 0 0 0,-11 146-34 0 0,-1-67 1 0 0,-4 91-408 0 0,-1 0 1 0 0,0 1-1 0 0,-1-1 1 0 0,0 1-1 0 0,-1-1 1 0 0,0 1-1 0 0,-1 0 1 0 0,0 0-1 0 0,-10-18 1 0 0,4 21-515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68 208 0 0,'-11'-7'234'0'0,"-6"-3"5818"0"0,19 7-3265 0 0,11 0-2266 0 0,6 2 76 0 0,1 1 0 0 0,0 1 0 0 0,28 5 1 0 0,5 0 32 0 0,574 41 2157 0 0,-251-17-1945 0 0,210 16 235 0 0,12-8-152 0 0,1526 40 1438 0 0,-1573-76-1912 0 0,-550-2-450 0 0,802-16 618 0 0,-148-19-249 0 0,-478 25-293 0 0,462-20 225 0 0,133 11 186 0 0,259 13 165 0 0,-683 4-450 0 0,62-7 62 0 0,190-13 47 0 0,-272 7-122 0 0,47-1 91 0 0,560-38 735 0 0,-751 40-829 0 0,432-26 641 0 0,-598 38-778 0 0,151-6 500 0 0,-166 8-546 0 0,0 0 1 0 0,0 1-1 0 0,0-1 1 0 0,0 1 0 0 0,-1-1-1 0 0,1 1 1 0 0,0 0-1 0 0,0 0 1 0 0,-1 0-1 0 0,1 0 1 0 0,0 1-1 0 0,-1-1 1 0 0,0 1-1 0 0,1 0 1 0 0,-1-1 0 0 0,0 1-1 0 0,0 0 1 0 0,0 0-1 0 0,0 0 1 0 0,0 1-1 0 0,0-1 1 0 0,-1 0-1 0 0,1 1 1 0 0,-1-1-1 0 0,1 1 1 0 0,-1 0 0 0 0,0-1-1 0 0,0 1 1 0 0,0 3-1 0 0,3 9 14 0 0,0 1 0 0 0,-2 0-1 0 0,0 0 1 0 0,0 19 0 0 0,0-1 30 0 0,88 607 744 0 0,12 146 20 0 0,-66-510-521 0 0,-29-227-234 0 0,55 375 630 0 0,-18-225-166 0 0,-12-66 135 0 0,-31-129-585 0 0,0-1 0 0 0,1 0 0 0 0,-1 1-1 0 0,1-1 1 0 0,0 0 0 0 0,3 6 0 0 0,-4-9-193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31 444 0 0,'-37'-12'8968'0'0,"58"22"-7146"0"0,26 6-689 0 0,0-3-1 0 0,65 11 1 0 0,97 3 99 0 0,-180-24-1057 0 0,982 66 3859 0 0,-803-59-3554 0 0,191 6 312 0 0,1586-10 1746 0 0,66-47-1201 0 0,-1762 36-1208 0 0,1318-11 492 0 0,-1206 14-480 0 0,307-5 148 0 0,-153 12-43 0 0,-13-4 14 0 0,479-8 380 0 0,-467-34-122 0 0,-224 4 48 0 0,157-18 296 0 0,-469 52-848 0 0,-12 2-236 0 0,1-1-1 0 0,0 2 1 0 0,0-1-1 0 0,0 1 1 0 0,1 0 0 0 0,6 1-1 0 0,-13-1-675 0 0,-19 10-8796 0 0,-1-8 6718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1 253 424 0 0,'4'-34'7005'0'0,"0"36"-5759"0"0,3 2-833 0 0,0 2-1 0 0,-1-1 0 0 0,0 0 0 0 0,0 1 1 0 0,0 1-1 0 0,-1-1 0 0 0,8 12 0 0 0,31 57 1342 0 0,-32-54-1218 0 0,118 224 2994 0 0,-111-211-3140 0 0,204 352 4763 0 0,-207-360-4715 0 0,-11-17-245 0 0,0-1 0 0 0,0 0 0 0 0,0 0 0 0 0,1-1 0 0 0,1 0 0 0 0,-1 0 0 0 0,11 9 0 0 0,-16-16-160 0 0,-1 1 1 0 0,1-1-1 0 0,0 0 1 0 0,-1 1-1 0 0,1-1 1 0 0,0 0-1 0 0,-1 1 1 0 0,1-1-1 0 0,0 0 1 0 0,0 0-1 0 0,-1 0 1 0 0,1 0-1 0 0,0 0 1 0 0,0 0 0 0 0,-1 0-1 0 0,1 0 1 0 0,0 0-1 0 0,-1 0 1 0 0,1 0-1 0 0,0-1 1 0 0,0 1-1 0 0,-1 0 1 0 0,1 0-1 0 0,0-1 1 0 0,0 0-1 0 0,1 0 13 0 0,0-1 0 0 0,0 1 0 0 0,-1-1 0 0 0,1 1 0 0 0,-1-1 0 0 0,1 0 0 0 0,-1 0 0 0 0,2-3 0 0 0,2-4 61 0 0,-1 0 1 0 0,0 0-1 0 0,3-12 0 0 0,49-235 897 0 0,-20-7-209 0 0,20-112 413 0 0,-50 338-1111 0 0,8-31 265 0 0,-13 62-429 0 0,1 0 1 0 0,0 0 0 0 0,0 0-1 0 0,1 1 1 0 0,0-1-1 0 0,0 1 1 0 0,0 0-1 0 0,6-7 1 0 0,-8 11-70 0 0,0 0 0 0 0,0 0 0 0 0,0 0 1 0 0,0 0-1 0 0,0 0 0 0 0,0 0 0 0 0,0 0 0 0 0,1 0 0 0 0,-1 1 0 0 0,0-1 0 0 0,1 1 1 0 0,-1-1-1 0 0,0 1 0 0 0,1-1 0 0 0,-1 1 0 0 0,1 0 0 0 0,-1 0 0 0 0,0 0 0 0 0,1-1 0 0 0,-1 1 1 0 0,1 1-1 0 0,-1-1 0 0 0,1 0 0 0 0,-1 0 0 0 0,0 0 0 0 0,1 1 0 0 0,-1-1 0 0 0,1 1 1 0 0,1 0-1 0 0,4 3-1261 0 0,-1 0 0 0 0,0 0 0 0 0,1 1 0 0 0,8 9 0 0 0,-3-4-628 0 0,15 14-856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55 588 0 0,'-10'-6'1217'0'0,"0"0"0"0"0,-1 1 1 0 0,0 0-1 0 0,0 0 0 0 0,0 2 0 0 0,-1-1 0 0 0,-18-2 0 0 0,18 4-359 0 0,-1 1 0 0 0,0 0 0 0 0,0 1 1 0 0,0 1-1 0 0,0 0 0 0 0,-23 5 0 0 0,26-4-545 0 0,1 1 0 0 0,-1 0 1 0 0,1 0-1 0 0,0 1 0 0 0,0 0 0 0 0,0 1 1 0 0,0 0-1 0 0,1 0 0 0 0,0 1 0 0 0,0 0 1 0 0,0 0-1 0 0,1 1 0 0 0,0 0 0 0 0,0 0 1 0 0,1 1-1 0 0,0 0 0 0 0,0 0 0 0 0,1 0 1 0 0,0 1-1 0 0,-7 15 0 0 0,10-17-158 0 0,0-1-1 0 0,0 1 0 0 0,0 0 1 0 0,1-1-1 0 0,0 1 1 0 0,0 0-1 0 0,1 0 1 0 0,0 0-1 0 0,0 0 1 0 0,1 0-1 0 0,0-1 1 0 0,0 1-1 0 0,0 0 0 0 0,1-1 1 0 0,0 1-1 0 0,1-1 1 0 0,-1 1-1 0 0,1-1 1 0 0,0 0-1 0 0,1 0 1 0 0,-1 0-1 0 0,1 0 0 0 0,0-1 1 0 0,1 0-1 0 0,-1 0 1 0 0,8 7-1 0 0,-4-5-37 0 0,1 0 0 0 0,0-1 0 0 0,-1 0 0 0 0,2 0 0 0 0,-1-1 0 0 0,1 0 0 0 0,0-1 0 0 0,0 0 0 0 0,0-1-1 0 0,0 0 1 0 0,1 0 0 0 0,-1-1 0 0 0,1 0 0 0 0,0-1 0 0 0,0 0 0 0 0,13-1 0 0 0,-9-2-37 0 0,0 0-1 0 0,0-1 1 0 0,0 0 0 0 0,0-1-1 0 0,0-1 1 0 0,-1-1 0 0 0,0 0-1 0 0,0 0 1 0 0,15-10 0 0 0,-19 9-48 0 0,-1 1 0 0 0,1-1 1 0 0,-1-1-1 0 0,-1 0 1 0 0,1 0-1 0 0,-1-1 0 0 0,-1 0 1 0 0,0 0-1 0 0,0-1 0 0 0,-1 0 1 0 0,0 0-1 0 0,7-17 0 0 0,-11 23-27 0 0,-1 0 0 0 0,1-1-1 0 0,-1 1 1 0 0,0 0 0 0 0,-1 0-1 0 0,1 0 1 0 0,-1-1 0 0 0,0 1-1 0 0,0 0 1 0 0,0-1 0 0 0,0 1-1 0 0,-1 0 1 0 0,0 0 0 0 0,0-1-1 0 0,0 1 1 0 0,0 0 0 0 0,-3-6-1 0 0,1 4-34 0 0,-1 0-1 0 0,0 0 0 0 0,0 1 1 0 0,-1-1-1 0 0,1 1 0 0 0,-1 0 0 0 0,-1 0 1 0 0,1 1-1 0 0,-11-8 0 0 0,-2 1-163 0 0,0 1 0 0 0,-1 1 0 0 0,0 1 0 0 0,0 0 0 0 0,-1 2-1 0 0,-23-6 1 0 0,28 9-324 0 0,1 0 1 0 0,-1 0-1 0 0,1 1 0 0 0,-1 1 0 0 0,0 1 0 0 0,1 0 0 0 0,-1 0 0 0 0,-24 6 0 0 0,38-6 171 0 0,0 0-1 0 0,0 0 1 0 0,0 0-1 0 0,0 1 0 0 0,0-1 1 0 0,0 1-1 0 0,0-1 1 0 0,0 1-1 0 0,0-1 1 0 0,0 1-1 0 0,0-1 0 0 0,0 1 1 0 0,1 0-1 0 0,-1-1 1 0 0,0 1-1 0 0,0 0 1 0 0,1 0-1 0 0,-1-1 1 0 0,0 1-1 0 0,1 0 0 0 0,-1 0 1 0 0,1 0-1 0 0,-1 1 1 0 0,-1 4-2345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6749 0 0,'0'0'8380'0'0,"-5"0"-6969"0"0,-10 1 595 0 0,29 5 1922 0 0,38 7-631 0 0,214 12 77 0 0,-225-23-3064 0 0,47 0 487 0 0,0-4 0 0 0,136-21 0 0 0,-200 14-662 0 0,-7 2-3470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7569 0 0,'-10'7'1970'0'0,"-30"21"3373"0"0,37-26-4889 0 0,1 0 0 0 0,0 0 0 0 0,-1 0 0 0 0,1 1 0 0 0,0-1 0 0 0,0 1 0 0 0,1-1 0 0 0,-1 1 0 0 0,0 0 0 0 0,1 0 0 0 0,0-1 0 0 0,-2 6 0 0 0,3-7-368 0 0,0-1-1 0 0,0 1 1 0 0,0 0-1 0 0,0-1 1 0 0,0 1 0 0 0,1 0-1 0 0,-1-1 1 0 0,0 1 0 0 0,0-1-1 0 0,1 1 1 0 0,-1 0 0 0 0,0-1-1 0 0,1 1 1 0 0,-1-1-1 0 0,1 1 1 0 0,-1-1 0 0 0,1 1-1 0 0,-1-1 1 0 0,1 1 0 0 0,-1-1-1 0 0,1 1 1 0 0,-1-1 0 0 0,1 0-1 0 0,0 1 1 0 0,-1-1-1 0 0,1 0 1 0 0,-1 0 0 0 0,2 1-1 0 0,19 6 926 0 0,-20-7-928 0 0,33 6 906 0 0,0-2 1 0 0,1-2-1 0 0,-1-1 1 0 0,65-6-1 0 0,-19 1-115 0 0,-9-1-1 0 0,-18 1-3096 0 0,-20 3-5164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43 103 108 0 0,'-10'-17'4672'0'0,"-11"-29"6395"0"0,21 45-10348 0 0,0 1-577 0 0,0-1 1 0 0,0 0 0 0 0,0 0-1 0 0,0 0 1 0 0,0 0 0 0 0,0 0-1 0 0,0 0 1 0 0,0 0 0 0 0,-1 0 0 0 0,1 0-1 0 0,0 0 1 0 0,0 1 0 0 0,-1-1-1 0 0,1 0 1 0 0,-1 0 0 0 0,1 0-1 0 0,-1 1 1 0 0,0-2 0 0 0,-5-13 3735 0 0,6 15-3822 0 0,0-1-1 0 0,0 1 0 0 0,0 0 0 0 0,0 0 0 0 0,0 0 0 0 0,0-1 0 0 0,0 1 0 0 0,0 0 0 0 0,0 0 0 0 0,0-1 1 0 0,0 1-1 0 0,0 0 0 0 0,0 0 0 0 0,0 0 0 0 0,0-1 0 0 0,0 1 0 0 0,1 0 0 0 0,-1 0 0 0 0,0 0 0 0 0,0-1 1 0 0,0 1-1 0 0,0 0 0 0 0,0 0 0 0 0,0 0 0 0 0,1 0 0 0 0,-1 0 0 0 0,0-1 0 0 0,0 1 0 0 0,0 0 1 0 0,1 0-1 0 0,-1 0 0 0 0,0 0 0 0 0,0 0 0 0 0,0 0 0 0 0,1 0 0 0 0,-1 0 0 0 0,0 0 0 0 0,0 0 0 0 0,0-1 1 0 0,1 1-1 0 0,-1 0 0 0 0,15 2 835 0 0,27 13-846 0 0,-27-9 306 0 0,452 163 1361 0 0,-292-114-1295 0 0,-156-51-347 0 0,0 0 0 0 0,0-2 1 0 0,0 0-1 0 0,1-1 0 0 0,-1-1 0 0 0,0 0 0 0 0,30-6 1 0 0,-38 3-20 0 0,0 0 0 0 0,0-1 0 0 0,-1-1 0 0 0,1 0 1 0 0,-1 0-1 0 0,0-1 0 0 0,0 0 0 0 0,-1-1 0 0 0,0 0 0 0 0,0-1 1 0 0,11-11-1 0 0,-20 19-49 0 0,0 0 0 0 0,0 0 0 0 0,0 0 1 0 0,0 0-1 0 0,0 1 0 0 0,0-1 0 0 0,0 0 1 0 0,0 0-1 0 0,0 0 0 0 0,0 0 0 0 0,0 0 0 0 0,0 1 1 0 0,1-1-1 0 0,-1 0 0 0 0,0 0 0 0 0,0 0 1 0 0,0 0-1 0 0,0 0 0 0 0,0 0 0 0 0,0 1 0 0 0,0-1 1 0 0,0 0-1 0 0,1 0 0 0 0,-1 0 0 0 0,0 0 1 0 0,0 0-1 0 0,0 0 0 0 0,0 0 0 0 0,0 0 0 0 0,1 0 1 0 0,-1 0-1 0 0,0 0 0 0 0,0 0 0 0 0,0 0 1 0 0,0 0-1 0 0,0 0 0 0 0,1 0 0 0 0,-1 0 1 0 0,0 0-1 0 0,0 0 0 0 0,0 0 0 0 0,0 0 0 0 0,0 0 1 0 0,1 0-1 0 0,-1 0 0 0 0,0 0 0 0 0,0 0 1 0 0,0 0-1 0 0,0 0 0 0 0,0 0 0 0 0,1 0 0 0 0,-1 0 1 0 0,0 0-1 0 0,0-1 0 0 0,0 1 0 0 0,0 0 1 0 0,0 0-1 0 0,0 0 0 0 0,0 0 0 0 0,0 0 0 0 0,0 0 1 0 0,1-1-1 0 0,-1 1 0 0 0,0 0 0 0 0,0 0 1 0 0,0 0-1 0 0,-6 44 17 0 0,2-14 34 0 0,1-1 0 0 0,1 41 0 0 0,6-22 81 0 0,2-1 1 0 0,2 1 0 0 0,2-2-1 0 0,29 81 1 0 0,93 170 743 0 0,-126-287-790 0 0,-2-2-23 0 0,1 0 0 0 0,-2 1 0 0 0,1-1-1 0 0,-1 1 1 0 0,0-1 0 0 0,-1 1 0 0 0,3 12 0 0 0,-5-20-58 0 0,-1-1 0 0 0,1 1 1 0 0,0 0-1 0 0,0-1 1 0 0,0 1-1 0 0,0-1 1 0 0,-1 1-1 0 0,1-1 0 0 0,0 1 1 0 0,0-1-1 0 0,-1 1 1 0 0,1-1-1 0 0,0 0 1 0 0,-1 1-1 0 0,1-1 0 0 0,-1 1 1 0 0,1-1-1 0 0,0 0 1 0 0,-1 1-1 0 0,1-1 0 0 0,-1 0 1 0 0,1 0-1 0 0,-1 1 1 0 0,1-1-1 0 0,-1 0 1 0 0,1 0-1 0 0,-1 0 0 0 0,0 1 1 0 0,1-1-1 0 0,-1 0 1 0 0,1 0-1 0 0,-1 0 1 0 0,1 0-1 0 0,-1 0 0 0 0,1 0 1 0 0,-1 0-1 0 0,0 0 1 0 0,1 0-1 0 0,-2-1 0 0 0,-26-5 36 0 0,24 5-28 0 0,-148-40-5 0 0,-213-30 1 0 0,312 64-10 0 0,20 1 0 0 0,-1 2 0 0 0,0 1 0 0 0,0 2 0 0 0,-36 3 0 0 0,49 4 0 0 0,21-6 0 0 0,-1 0 0 0 0,1 0 0 0 0,0 0 0 0 0,0 0 0 0 0,0 0 0 0 0,-1 0 0 0 0,1 0 0 0 0,0 1 0 0 0,0-1 0 0 0,-1 0 0 0 0,1 0 0 0 0,0 0 0 0 0,0 0 0 0 0,0 1 0 0 0,0-1 0 0 0,0 0 0 0 0,-1 0 0 0 0,1 0 0 0 0,0 1 0 0 0,0-1 0 0 0,0 0 0 0 0,0 0 0 0 0,0 1 0 0 0,0-1 0 0 0,0 0 0 0 0,0 0 0 0 0,0 1 0 0 0,0-1 0 0 0,0 0 0 0 0,0 0 0 0 0,0 1 0 0 0,0-1 0 0 0,0 0 0 0 0,0 0 0 0 0,0 1 0 0 0,0-1 0 0 0,0 0 0 0 0,0 0 0 0 0,0 1 0 0 0,0-1 0 0 0,0 0 0 0 0,0 0 0 0 0,1 0 0 0 0,-1 1 0 0 0,0-1 0 0 0,0 0 0 0 0,0 0 0 0 0,1 1 0 0 0,5 4 0 0 0,2 0 0 0 0,0 0 0 0 0,0-1 0 0 0,1-1 0 0 0,0 0 0 0 0,-1 0 0 0 0,1 0 0 0 0,0-1 0 0 0,15 2 0 0 0,-4-1 0 0 0,47 9 0 0 0,122 5 0 0 0,68-17 0 0 0,-108-2 0 0 0,-34 2-13635 0 0,-97-2 10356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4 876 0 0,'8'-3'11169'0'0,"-1"15"-5524"0"0,0 17-1746 0 0,-4-14-2519 0 0,9 54 2907 0 0,-9-47-3035 0 0,1 0-1 0 0,11 33 0 0 0,-15-54-1407 0 0,1 0 0 0 0,-1 0 0 0 0,1 1-1 0 0,-1-1 1 0 0,1 0 0 0 0,0 0 0 0 0,0 0-1 0 0,0 0 1 0 0,0-1 0 0 0,-1 1 0 0 0,1 0 0 0 0,0 0-1 0 0,0 0 1 0 0,1-1 0 0 0,-1 1 0 0 0,0-1-1 0 0,0 1 1 0 0,0-1 0 0 0,0 1 0 0 0,0-1 0 0 0,1 1-1 0 0,-1-1 1 0 0,2 0 0 0 0,0 1-850 0 0,0-1 1 0 0,0 0-1 0 0,0 0 0 0 0,-1 0 1 0 0,1 0-1 0 0,0-1 1 0 0,0 1-1 0 0,6-3 0 0 0,5-2-2115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9 110 9069 0 0,'-8'-34'21182'0'0,"18"40"-19942"0"0,-8-5-1164 0 0,1 0 0 0 0,0 0 0 0 0,-1 0 0 0 0,1-1 0 0 0,0 1 0 0 0,0-1 0 0 0,-1 1 0 0 0,1-1 0 0 0,3 0 0 0 0,-2 0-55 0 0,0-1 0 0 0,0 0 0 0 0,0 0 0 0 0,0 0 0 0 0,-1-1 0 0 0,1 1 0 0 0,0-1 0 0 0,-1 0 0 0 0,1 0 0 0 0,-1 0 1 0 0,6-5-1 0 0,-8 6-61 0 0,0 0 1 0 0,0 0 0 0 0,0 0 0 0 0,-1 0-1 0 0,1 0 1 0 0,0 0 0 0 0,-1 0 0 0 0,1 0-1 0 0,-1 0 1 0 0,1 0 0 0 0,-1 0 0 0 0,1 0-1 0 0,-1 0 1 0 0,0 0 0 0 0,1-1 0 0 0,-1 1-1 0 0,0 0 1 0 0,0 0 0 0 0,0 0 0 0 0,0-1-1 0 0,0 1 1 0 0,0 0 0 0 0,-1 0 0 0 0,1 0 0 0 0,0-1-1 0 0,0 1 1 0 0,-1 0 0 0 0,1 0 0 0 0,-1 0-1 0 0,1 0 1 0 0,-1 0 0 0 0,1 0 0 0 0,-1 0-1 0 0,0 0 1 0 0,0 0 0 0 0,1 0 0 0 0,-1 0-1 0 0,0 0 1 0 0,0 0 0 0 0,0 1 0 0 0,0-1-1 0 0,-2-1 1 0 0,0 0-342 0 0,0 0 0 0 0,0 0 0 0 0,0 0 1 0 0,0 0-1 0 0,-1 1 0 0 0,1-1 0 0 0,0 1 0 0 0,-1 0 0 0 0,0 0 0 0 0,1 0 0 0 0,-1 0 0 0 0,1 1 1 0 0,-6-1-1 0 0,8 1 289 0 0,1 0 0 0 0,0 0 0 0 0,0 0 0 0 0,0 0 0 0 0,0 0 0 0 0,0 0 0 0 0,-1 0 0 0 0,1 0 1 0 0,0 0-1 0 0,0 0 0 0 0,0 0 0 0 0,0 0 0 0 0,0 0 0 0 0,-1 0 0 0 0,1 0 0 0 0,0 0 0 0 0,0 0 0 0 0,0 1 1 0 0,0-1-1 0 0,0 0 0 0 0,0 0 0 0 0,0 0 0 0 0,-1 0 0 0 0,1 0 0 0 0,0 0 0 0 0,0 0 0 0 0,0 1 0 0 0,0-1 1 0 0,0 0-1 0 0,0 0 0 0 0,0 0 0 0 0,0 0 0 0 0,0 0 0 0 0,0 1 0 0 0,0-1 0 0 0,0 0 0 0 0,0 0 0 0 0,0 0 1 0 0,0 0-1 0 0,0 1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15 828 248 0 0,'-14'-3'11468'0'0,"75"-40"-7571"0"0,-32 25-2979 0 0,-1-2 0 0 0,-1-1 0 0 0,-1-1 1 0 0,0-1-1 0 0,27-33 0 0 0,-31 24-468 0 0,-1 0 0 0 0,-1-1 0 0 0,-2-1 0 0 0,-2-1 0 0 0,14-41 0 0 0,-11 18 76 0 0,-2 0 1 0 0,12-93-1 0 0,-26 136-279 0 0,-2 1-1 0 0,0-1 1 0 0,0 0 0 0 0,-1 1-1 0 0,-3-18 1 0 0,3 32-236 0 0,0 0 1 0 0,0-1-1 0 0,0 1 1 0 0,0 0-1 0 0,0-1 0 0 0,-1 1 1 0 0,1-1-1 0 0,0 1 0 0 0,0 0 1 0 0,0-1-1 0 0,0 1 0 0 0,-1 0 1 0 0,1 0-1 0 0,0-1 0 0 0,0 1 1 0 0,-1 0-1 0 0,1-1 1 0 0,0 1-1 0 0,0 0 0 0 0,-1 0 1 0 0,1 0-1 0 0,0-1 0 0 0,-1 1 1 0 0,1 0-1 0 0,0 0 0 0 0,-1 0 1 0 0,1 0-1 0 0,0-1 0 0 0,-1 1 1 0 0,1 0-1 0 0,0 0 1 0 0,-1 0-1 0 0,1 0 0 0 0,-1 0 1 0 0,1 0-1 0 0,0 0 0 0 0,-1 0 1 0 0,1 0-1 0 0,0 0 0 0 0,-1 0 1 0 0,1 0-1 0 0,-1 1 0 0 0,1-1 1 0 0,0 0-1 0 0,-1 0 1 0 0,-14 11 219 0 0,4 4-115 0 0,1 1-1 0 0,0 0 1 0 0,1 0-1 0 0,1 1 1 0 0,-11 33-1 0 0,8-13 86 0 0,-12 67-1 0 0,17-67-94 0 0,2 1-1 0 0,1 0 0 0 0,2 0 1 0 0,2 0-1 0 0,6 44 0 0 0,-7-78-215 0 0,1 0 0 0 0,0 0 0 0 0,0 0 0 0 0,0 0 0 0 0,1 0 0 0 0,-1 0 0 0 0,1-1 0 0 0,0 1 0 0 0,4 5 0 0 0,-5-7-171 0 0,1 0-1 0 0,-1-1 1 0 0,1 1-1 0 0,-1-1 0 0 0,1 0 1 0 0,0 1-1 0 0,0-1 1 0 0,-1 0-1 0 0,1 0 1 0 0,0 0-1 0 0,0 0 0 0 0,4 1 1 0 0,-3-3-493 0 0,0 1 1 0 0,0 0-1 0 0,0-1 0 0 0,0 1 0 0 0,-1-1 1 0 0,1 0-1 0 0,0 0 0 0 0,0 0 1 0 0,0-1-1 0 0,4-2 0 0 0,6-5-1983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6301 0 0,'0'-25'3242'0'0,"-1"9"-1385"0"0,1-1 1 0 0,1 1-1 0 0,0 0 1 0 0,1 0-1 0 0,6-22 1 0 0,-8 38-1784 0 0,0 0 0 0 0,0 0 0 0 0,0-1 1 0 0,0 1-1 0 0,0 0 0 0 0,0 0 0 0 0,0 0 0 0 0,0 0 0 0 0,0-1 1 0 0,0 1-1 0 0,0 0 0 0 0,0 0 0 0 0,0 0 0 0 0,0 0 0 0 0,0-1 1 0 0,0 1-1 0 0,0 0 0 0 0,0 0 0 0 0,1 0 0 0 0,-1 0 0 0 0,0 0 1 0 0,0 0-1 0 0,0 0 0 0 0,0-1 0 0 0,0 1 0 0 0,0 0 1 0 0,1 0-1 0 0,-1 0 0 0 0,0 0 0 0 0,0 0 0 0 0,0 0 0 0 0,0 0 1 0 0,0 0-1 0 0,1 0 0 0 0,-1 0 0 0 0,0 0 0 0 0,0 0 0 0 0,0 0 1 0 0,0 0-1 0 0,1 0 0 0 0,-1 0 0 0 0,0 0 0 0 0,0 0 0 0 0,0 0 1 0 0,0 0-1 0 0,1 0 0 0 0,-1 0 0 0 0,0 0 0 0 0,0 0 0 0 0,0 0 1 0 0,0 0-1 0 0,0 0 0 0 0,1 1 0 0 0,-1-1 0 0 0,0 0 0 0 0,0 0 1 0 0,0 0-1 0 0,0 0 0 0 0,0 0 0 0 0,0 0 0 0 0,1 1 0 0 0,8 15 1658 0 0,8 32-1127 0 0,-15-42-71 0 0,1 2-506 0 0,64 202 2477 0 0,-52-154-1467 0 0,13 103 1 0 0,-19-70-1039 0 0,-8-83 0 0 0,0-5-178 0 0,-1 0-1 0 0,0 0 1 0 0,1 0-1 0 0,-1 0 1 0 0,1-1 0 0 0,-1 1-1 0 0,1 0 1 0 0,0 0-1 0 0,-1-1 1 0 0,1 1 0 0 0,-1 0-1 0 0,1-1 1 0 0,0 1-1 0 0,0-1 1 0 0,-1 1-1 0 0,1-1 1 0 0,0 1 0 0 0,0-1-1 0 0,0 1 1 0 0,0-1-1 0 0,0 0 1 0 0,-1 0 0 0 0,1 1-1 0 0,2-1 1 0 0,20 0-7111 0 0,-19 0 5813 0 0,5 0-1873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429 245 228 0 0,'0'-8'1223'0'0,"0"0"0"0"0,0 0 0 0 0,-1 0-1 0 0,-1 0 1 0 0,1 0 0 0 0,-1 0 0 0 0,-1 0 0 0 0,-4-10 0 0 0,5 13-791 0 0,-1 1-1 0 0,1 0 1 0 0,-1 0 0 0 0,0 0-1 0 0,0 0 1 0 0,-1 1 0 0 0,1-1 0 0 0,-1 1-1 0 0,1 0 1 0 0,-1 0 0 0 0,0 0 0 0 0,0 0-1 0 0,-1 1 1 0 0,1 0 0 0 0,-7-3 0 0 0,3 2-72 0 0,-2 0 1 0 0,1 0-1 0 0,0 1 1 0 0,-1 0-1 0 0,1 1 1 0 0,-1-1-1 0 0,1 2 1 0 0,-1 0-1 0 0,0 0 1 0 0,1 1-1 0 0,-1 0 1 0 0,1 0-1 0 0,-1 1 1 0 0,1 0-1 0 0,0 1 1 0 0,0 0-1 0 0,0 1 1 0 0,0 0-1 0 0,0 0 1 0 0,1 1-1 0 0,0 0 1 0 0,0 0-1 0 0,0 1 1 0 0,-12 11-1 0 0,8-6-13 0 0,0 1-1 0 0,0 0 1 0 0,1 1-1 0 0,1 0 1 0 0,0 1-1 0 0,1 0 1 0 0,-10 19-1 0 0,16-25-199 0 0,0-1-1 0 0,0 1 0 0 0,1 0 1 0 0,0 0-1 0 0,0 0 0 0 0,1 0 1 0 0,0 0-1 0 0,1 0 0 0 0,-1 0 1 0 0,2 0-1 0 0,-1 0 0 0 0,1 0 1 0 0,0 0-1 0 0,1 0 0 0 0,0 0 1 0 0,0 0-1 0 0,5 11 0 0 0,1-4-134 0 0,0 0 0 0 0,0-1-1 0 0,2-1 1 0 0,0 1-1 0 0,0-2 1 0 0,1 1-1 0 0,1-1 1 0 0,0-1 0 0 0,1 0-1 0 0,0-1 1 0 0,0 0-1 0 0,1-1 1 0 0,24 11 0 0 0,-6-4-5 0 0,0-2 0 0 0,2-2 1 0 0,-1 0-1 0 0,1-3 1 0 0,50 9-1 0 0,-63-15-7 0 0,1 0 0 0 0,-1-1 0 0 0,1-1 0 0 0,0-1 0 0 0,0-2 0 0 0,22-3 0 0 0,-37 4 0 0 0,0-1 0 0 0,0 1 0 0 0,0-2 0 0 0,0 1 0 0 0,0-1 0 0 0,-1 0 0 0 0,0 0 0 0 0,1-1 0 0 0,-1 1 0 0 0,0-1 0 0 0,-1-1 0 0 0,1 1 0 0 0,-1-1 0 0 0,0 0 0 0 0,0-1 0 0 0,0 1 0 0 0,-1-1 0 0 0,0 0 0 0 0,0 0 0 0 0,0 0 0 0 0,-1 0 0 0 0,4-9 0 0 0,-5 7 0 0 0,1 1 0 0 0,-1-1 0 0 0,0-1 0 0 0,0-10 0 0 0,-1 8 0 0 0,-1 0 0 0 0,0 0 0 0 0,-1 0 0 0 0,-1 0 0 0 0,-2-12 0 0 0,0 6 0 0 0,-1 0 0 0 0,-11-24 0 0 0,2 12 0 0 0,4 11 0 0 0,-11-17 0 0 0,-45-57 0 0 0,51 72-16 0 0,-1 0 1 0 0,-1 2-1 0 0,-1 0 0 0 0,-1 1 0 0 0,0 1 1 0 0,-1 0-1 0 0,0 2 0 0 0,-2 0 0 0 0,1 2 1 0 0,-2 0-1 0 0,-28-11 0 0 0,50 23-22 0 0,-34-9-1504 0 0,17 9-1678 0 0,3 7-4445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0 104 0 0,'-15'7'17391'0'0,"31"-3"-12751"0"0,50 0-4744 0 0,-59-3 1485 0 0,755 8 7974 0 0,-744-10-9355 0 0,-1 0 0 0 0,0-1 0 0 0,28-7 0 0 0,-35 3-434 0 0,-10 5 65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66 180 0 0,'-3'-5'421'0'0,"0"1"0"0"0,-1-1 0 0 0,0 0-1 0 0,0 1 1 0 0,0 0 0 0 0,0 0 0 0 0,-1 0 0 0 0,1 0 0 0 0,-1 1 0 0 0,0 0 0 0 0,0 0-1 0 0,-1 0 1 0 0,1 1 0 0 0,0-1 0 0 0,-7 0 0 0 0,3 1 147 0 0,0 0 0 0 0,0 1 0 0 0,-1 0 0 0 0,1 1-1 0 0,0 0 1 0 0,-1 0 0 0 0,1 1 0 0 0,0 0 0 0 0,-12 4 0 0 0,-3 1 33 0 0,0 2 0 0 0,0 1 0 0 0,1 1-1 0 0,1 0 1 0 0,-1 2 0 0 0,2 1 0 0 0,0 1 0 0 0,0 0-1 0 0,1 2 1 0 0,1 0 0 0 0,1 1 0 0 0,0 1 0 0 0,1 1 0 0 0,1 0-1 0 0,-21 34 1 0 0,26-35-250 0 0,0 1 0 0 0,2 0 1 0 0,0 0-1 0 0,2 1 0 0 0,0 0 0 0 0,1 0 0 0 0,1 0 0 0 0,-4 30 1 0 0,8-33-166 0 0,0 0 0 0 0,1 0 1 0 0,0 0-1 0 0,2-1 0 0 0,0 1 1 0 0,1 0-1 0 0,1-1 0 0 0,0 1 1 0 0,1-1-1 0 0,1 0 0 0 0,9 18 1 0 0,-4-13-186 0 0,2-2 0 0 0,0 1 0 0 0,0-2 0 0 0,2 1 0 0 0,1-2 0 0 0,0 0 0 0 0,1-1 0 0 0,0-1 0 0 0,36 24 0 0 0,-33-26-1171 0 0,1-2-1 0 0,0 0 0 0 0,1 0 0 0 0,0-2 0 0 0,36 9 1 0 0,-23-10-2263 0 0,-6-7 490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2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1 402 808 0 0,'0'-1'337'0'0,"1"0"-1"0"0,-1 0 0 0 0,1 0 1 0 0,0 0-1 0 0,-1 0 1 0 0,1 0-1 0 0,0 0 1 0 0,0 0-1 0 0,-1 0 0 0 0,1 0 1 0 0,0 1-1 0 0,0-1 1 0 0,0 0-1 0 0,0 0 0 0 0,0 1 1 0 0,0-1-1 0 0,0 1 1 0 0,1-1-1 0 0,-1 1 1 0 0,0-1-1 0 0,0 1 0 0 0,2-1 1 0 0,-1 1 40 0 0,1 0 0 0 0,-1 0 0 0 0,1 0 0 0 0,-1 0 0 0 0,1 1 0 0 0,-1-1 0 0 0,0 1 1 0 0,1 0-1 0 0,-1-1 0 0 0,4 3 0 0 0,5 2 487 0 0,-1 1 0 0 0,1 1 0 0 0,14 11 0 0 0,-22-15-598 0 0,149 134 5509 0 0,-74-63-4188 0 0,234 181 6842 0 0,-312-254-8295 0 0,0-1-122 0 0,1 1 1 0 0,-1-1-1 0 0,0 1 0 0 0,1-1 0 0 0,-1 1 0 0 0,1-1 0 0 0,-1 1 1 0 0,1-1-1 0 0,-1 0 0 0 0,1 1 0 0 0,-1-1 0 0 0,1 0 0 0 0,0 1 1 0 0,-1-1-1 0 0,1 0 0 0 0,-1 0 0 0 0,1 0 0 0 0,-1 1 0 0 0,1-1 1 0 0,0 0-1 0 0,-1 0 0 0 0,1 0 0 0 0,0 0 0 0 0,-1 0 0 0 0,1 0 1 0 0,-1 0-1 0 0,1 0 0 0 0,0-1 0 0 0,-1 1 0 0 0,1 0 0 0 0,-1 0 1 0 0,1 0-1 0 0,0-1 0 0 0,0 0 0 0 0,7-6-12 0 0,-4-1 0 0 0,-1-1 0 0 0,0 0 0 0 0,0 0 0 0 0,-1-1 0 0 0,0 1 0 0 0,-1-1 0 0 0,0 1 0 0 0,0-19 0 0 0,1-2 0 0 0,55-577 0 0 0,-56 584-92 0 0,0 11-176 0 0,0 0 1 0 0,0 0-1 0 0,1 1 1 0 0,1-1-1 0 0,7-22 1 0 0,-9 31 207 0 0,0 1 1 0 0,1 0-1 0 0,-1-1 1 0 0,1 1-1 0 0,-1 0 0 0 0,1 0 1 0 0,0 0-1 0 0,0 0 1 0 0,0 0-1 0 0,0 0 1 0 0,0 0-1 0 0,0 1 1 0 0,0-1-1 0 0,1 1 1 0 0,-1 0-1 0 0,1-1 0 0 0,-1 1 1 0 0,1 0-1 0 0,-1 1 1 0 0,1-1-1 0 0,0 0 1 0 0,-1 1-1 0 0,1-1 1 0 0,0 1-1 0 0,-1 0 1 0 0,1 0-1 0 0,0 0 0 0 0,0 0 1 0 0,-1 1-1 0 0,1-1 1 0 0,0 1-1 0 0,2 0 1 0 0,9 3-1417 0 0,1 0 0 0 0,-1 1 1 0 0,-1 0-1 0 0,18 10 1 0 0,2 1-1153 0 0,16 4-646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3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1 552 0 0,'-10'2'593'0'0,"-35"6"2551"0"0,-49 16 1 0 0,81-20-2195 0 0,0 1 0 0 0,1 0 0 0 0,0 1 0 0 0,0 0 1 0 0,0 1-1 0 0,0 0 0 0 0,1 1 0 0 0,-15 13 0 0 0,22-17-629 0 0,0 0-1 0 0,1 0 0 0 0,-1 0 0 0 0,1 1 0 0 0,0-1 0 0 0,0 1 0 0 0,0 0 0 0 0,1 0 0 0 0,-1 0 0 0 0,1 0 0 0 0,0 0 0 0 0,1 0 0 0 0,-1 1 0 0 0,1-1 0 0 0,0 0 0 0 0,1 1 0 0 0,-1-1 0 0 0,1 1 0 0 0,0-1 0 0 0,0 1 1 0 0,1-1-1 0 0,0 1 0 0 0,0-1 0 0 0,0 0 0 0 0,0 1 0 0 0,1-1 0 0 0,3 6 0 0 0,0-1-23 0 0,0 0-1 0 0,1-1 1 0 0,0 1 0 0 0,0-1 0 0 0,2 0 0 0 0,-1-1-1 0 0,1 0 1 0 0,0 0 0 0 0,0 0 0 0 0,1-1 0 0 0,0-1 0 0 0,14 9-1 0 0,-8-7-24 0 0,1 0 0 0 0,-1-2 0 0 0,1 0 0 0 0,1 0 0 0 0,-1-1 0 0 0,1-2 0 0 0,23 4 0 0 0,-31-6-173 0 0,-1 0 1 0 0,0-1-1 0 0,1 0 0 0 0,-1 0 0 0 0,0-1 0 0 0,1 0 1 0 0,-1 0-1 0 0,0-1 0 0 0,0 0 0 0 0,0-1 0 0 0,0 1 1 0 0,0-2-1 0 0,0 1 0 0 0,-1-1 0 0 0,0 0 1 0 0,0-1-1 0 0,8-5 0 0 0,-13 8-99 0 0,0 0 0 0 0,0-1 0 0 0,0 1 0 0 0,-1 0 0 0 0,1-1 0 0 0,0 1 0 0 0,-1-1 0 0 0,0 0 0 0 0,0 0 0 0 0,0 1 0 0 0,0-1 0 0 0,0 0 0 0 0,0 0 0 0 0,-1 0 0 0 0,1 0 0 0 0,-1 0 0 0 0,0 0 0 0 0,0 0 0 0 0,0 0 0 0 0,0 0 0 0 0,0 0 0 0 0,-1 0 0 0 0,0 0 0 0 0,1 0 0 0 0,-1 0 0 0 0,0 0 0 0 0,0 1 0 0 0,-3-6 0 0 0,-3-6 0 0 0,-1 1 0 0 0,0 0 0 0 0,-1 0 0 0 0,-12-13 0 0 0,20 25 0 0 0,-22-25-533 0 0,0 2 0 0 0,-51-41 0 0 0,49 48-2503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3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23 312 0 0,'41'4'6799'0'0,"58"-3"0"0"0,-11 0-2323 0 0,48 5 1294 0 0,243-22 0 0 0,-369 15-5781 0 0,0-1 0 0 0,0 0 0 0 0,0-1 0 0 0,17-7 0 0 0,-26 9-787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3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495 153 36 0 0,'-3'-6'782'0'0,"-1"-1"0"0"0,0 1 0 0 0,0 0 0 0 0,0 0 0 0 0,-1 0 0 0 0,1 0 0 0 0,-1 1 0 0 0,-1 0 0 0 0,1 0 0 0 0,-1 0 0 0 0,0 1 0 0 0,0-1 0 0 0,-11-4 0 0 0,7 4-104 0 0,0 2 0 0 0,0-1 1 0 0,0 1-1 0 0,0 1 1 0 0,0 0-1 0 0,-1 0 0 0 0,1 1 1 0 0,-21 0-1 0 0,12 3-93 0 0,0 0-1 0 0,0 1 1 0 0,0 0 0 0 0,0 2-1 0 0,1 0 1 0 0,-1 1 0 0 0,1 1-1 0 0,1 1 1 0 0,-1 0 0 0 0,-17 13-1 0 0,27-17-267 0 0,2 1 0 0 0,-1 1 0 0 0,0-1-1 0 0,1 1 1 0 0,0 0 0 0 0,0 0 0 0 0,1 1 0 0 0,0 0 0 0 0,0 0-1 0 0,-7 14 1 0 0,10-17-175 0 0,0 1-1 0 0,1 0 0 0 0,-1-1 0 0 0,1 1 0 0 0,0 0 1 0 0,1 0-1 0 0,-1-1 0 0 0,1 1 0 0 0,0 0 1 0 0,0 0-1 0 0,0 0 0 0 0,1 0 0 0 0,0 0 1 0 0,0-1-1 0 0,0 1 0 0 0,0 0 0 0 0,1 0 1 0 0,0-1-1 0 0,0 0 0 0 0,4 7 0 0 0,2 2-12 0 0,0-1 0 0 0,1-1 0 0 0,1 1 0 0 0,0-2 0 0 0,1 1 0 0 0,-1-1 0 0 0,2-1 0 0 0,0 0 0 0 0,0-1 0 0 0,0 0 0 0 0,26 11 0 0 0,-22-11-4 0 0,2-2-1 0 0,-1 0 1 0 0,1 0 0 0 0,-1-2 0 0 0,1 0 0 0 0,1-1 0 0 0,-1-1-1 0 0,0-1 1 0 0,22-1 0 0 0,-33 0-125 0 0,0 0 0 0 0,-1-1 0 0 0,1 0 0 0 0,-1 0 0 0 0,0-1 0 0 0,1 0 0 0 0,-1 0 0 0 0,0 0 0 0 0,0-1 0 0 0,0 0 0 0 0,0 0 0 0 0,0 0 0 0 0,-1-1 0 0 0,0 0 0 0 0,1 0 0 0 0,4-5 0 0 0,-7 4 0 0 0,1 0 0 0 0,-1 1 0 0 0,-1-1 0 0 0,1 0 0 0 0,-1-1 0 0 0,1 1 0 0 0,-1 0 0 0 0,-1-1 0 0 0,1 1 0 0 0,-1-1 0 0 0,0 0 0 0 0,0 1 0 0 0,-1-1 0 0 0,0 0 0 0 0,0 1 0 0 0,0-1 0 0 0,0 0 0 0 0,-3-10 0 0 0,-1-1 0 0 0,0-1 0 0 0,-2 1 0 0 0,0 0 0 0 0,0 1 0 0 0,-2-1 0 0 0,0 2 0 0 0,-1-1 0 0 0,0 1 0 0 0,-1 0 0 0 0,-1 1 0 0 0,0 0 0 0 0,-1 1 0 0 0,-18-16 0 0 0,21 21-44 0 0,-6-7-728 0 0,-2 1 0 0 0,0 1 0 0 0,-30-19 0 0 0,45 29-469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25 172 10677 0 0,'-3'-43'9286'0'0,"-8"-23"-2517"0"0,1 3-812 0 0,14 81-5938 0 0,11 34 0 0 0,-7-25-288 0 0,45 167-5703 0 0,-48-181 4045 0 0,-1 1 0 0 0,2-2 0 0 0,9 18 0 0 0,0-6-1290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3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7605 0 0,'2'-9'1315'0'0,"1"1"0"0"0,-1 0 0 0 0,2 1 0 0 0,-1-1 0 0 0,1 1 0 0 0,0-1 0 0 0,1 1 0 0 0,0 0 0 0 0,6-7 0 0 0,-3 6-670 0 0,-1 1-1 0 0,1 1 1 0 0,0-1 0 0 0,0 1-1 0 0,1 0 1 0 0,16-8 0 0 0,-6 6-340 0 0,1 1-1 0 0,-1 0 1 0 0,1 2 0 0 0,1 0 0 0 0,-1 1 0 0 0,1 1 0 0 0,20 0 0 0 0,-26 2-83 0 0,0 1 1 0 0,0 1-1 0 0,0 0 1 0 0,-1 1-1 0 0,1 1 1 0 0,0 0-1 0 0,-1 1 1 0 0,0 0-1 0 0,0 1 1 0 0,0 1-1 0 0,24 13 1 0 0,-28-13-83 0 0,-1 1 1 0 0,0 0 0 0 0,-1 0-1 0 0,0 0 1 0 0,0 1-1 0 0,0 0 1 0 0,-1 1 0 0 0,0 0-1 0 0,-1 0 1 0 0,0 0-1 0 0,0 1 1 0 0,-1 0 0 0 0,0 0-1 0 0,-1 0 1 0 0,0 1-1 0 0,3 15 1 0 0,1 19-141 0 0,-2 0 0 0 0,0 77 0 0 0,-3-52 0 0 0,-6 16-1349 0 0,0-32 12 0 0,4-36-10080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3 544 0 0,'0'-3'4829'0'0,"0"7"-1849"0"0,2 14-674 0 0,-1 29-734 0 0,-30 169 4466 0 0,5-66-1704 0 0,23-143-4184 0 0,1-4 51 0 0,-1 0 1 0 0,1 0 0 0 0,0 1 0 0 0,-1-1 0 0 0,2 0 0 0 0,-1 0 0 0 0,1 5 0 0 0,-1-8-166 0 0,0 1-1 0 0,0-1 0 0 0,1 0 0 0 0,-1 1 1 0 0,0-1-1 0 0,0 1 0 0 0,0-1 1 0 0,1 0-1 0 0,-1 1 0 0 0,0-1 0 0 0,1 0 1 0 0,-1 1-1 0 0,0-1 0 0 0,1 0 1 0 0,-1 0-1 0 0,0 1 0 0 0,1-1 0 0 0,-1 0 1 0 0,1 0-1 0 0,-1 0 0 0 0,0 1 0 0 0,2-1 1 0 0,15-3 335 0 0,7-10-237 0 0,0-1-1 0 0,-1-1 1 0 0,32-26-1 0 0,-40 29-117 0 0,67-58-203 0 0,9-6-202 0 0,-51 39 152 0 0,-38 36 207 0 0,-7 7 66 0 0,-131 172 646 0 0,110-139-393 0 0,1 2 0 0 0,-35 80 0 0 0,55-111-195 0 0,2 1 0 0 0,-1-1-1 0 0,1 1 1 0 0,1 0 0 0 0,0 0-1 0 0,1 0 1 0 0,0 0 0 0 0,0 18-1 0 0,2-24-37 0 0,-1-1-1 0 0,1 0 1 0 0,0 0-1 0 0,0 1 0 0 0,0-1 1 0 0,1 0-1 0 0,-1 0 1 0 0,1 0-1 0 0,0 0 1 0 0,0-1-1 0 0,0 1 0 0 0,1 0 1 0 0,-1-1-1 0 0,1 0 1 0 0,0 1-1 0 0,0-1 1 0 0,0 0-1 0 0,1 0 0 0 0,-1-1 1 0 0,1 1-1 0 0,-1-1 1 0 0,1 0-1 0 0,0 0 1 0 0,7 3-1 0 0,3-1 57 0 0,0 0-1 0 0,0-1 1 0 0,1-1 0 0 0,0 0-1 0 0,-1-1 1 0 0,26-2 0 0 0,2 2-1927 0 0,-39-1 1533 0 0,-1 0 0 0 0,1 1 0 0 0,-1-1 0 0 0,1 1 0 0 0,-1-1 0 0 0,0 1 0 0 0,1 0 0 0 0,1 1 0 0 0,-1 0-797 0 0,0 0 0 0 0,0 0-1 0 0,-1 0 1 0 0,1 0 0 0 0,-1 0 0 0 0,1 1-1 0 0,2 3 1 0 0,2 5-1815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3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83 320 0 0,'-110'-40'4568'0'0,"36"8"14404"0"0,99 28-18039 0 0,-1 1-1 0 0,0 1 1 0 0,1 0-1 0 0,29 4 1 0 0,109 14 1703 0 0,-69-5-1731 0 0,-2 3-1949 0 0,-15 0-2936 0 0,-27-11-3853 0 0,-32-3 4539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3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8249 0 0,'4'-8'1393'0'0,"0"1"-1"0"0,1 1 1 0 0,-1-1 0 0 0,1 0 0 0 0,0 1 0 0 0,1 0-1 0 0,0 0 1 0 0,9-7 0 0 0,-10 10-1060 0 0,1-1 0 0 0,0 1 0 0 0,0 0 0 0 0,0 0 1 0 0,1 1-1 0 0,-1 0 0 0 0,1 0 0 0 0,-1 0 0 0 0,1 1 0 0 0,0 0 0 0 0,-1 0 0 0 0,1 1 0 0 0,0-1 0 0 0,0 2 0 0 0,-1-1 1 0 0,1 1-1 0 0,7 1 0 0 0,9 3 70 0 0,0 1 0 0 0,0 1-1 0 0,28 13 1 0 0,21 10 191 0 0,-1 3-1 0 0,-2 4 0 0 0,68 47 1 0 0,-104-61-372 0 0,-2 0 1 0 0,-1 3-1 0 0,-1 0 1 0 0,-1 2-1 0 0,-1 1 1 0 0,-1 1-1 0 0,-2 1 1 0 0,26 45-1 0 0,-43-65-222 0 0,-1 1 0 0 0,-1 0 0 0 0,0 0 0 0 0,0 1 0 0 0,-1-1 0 0 0,-1 1 0 0 0,4 26 0 0 0,-7-31 0 0 0,0 0 0 0 0,0 0 0 0 0,-1 0 0 0 0,0 0 0 0 0,0 0 0 0 0,-1 0 0 0 0,0 0 0 0 0,0 0 0 0 0,-1 0 0 0 0,0-1 0 0 0,0 1 0 0 0,-1-1 0 0 0,0 0 0 0 0,-5 7 0 0 0,-27 29 6 0 0,22-30 0 0 0,1-1-1 0 0,-23 15 1 0 0,-34 15-14 0 0,21-16-28 0 0,-2 1-42 0 0,48-25-917 0 0,-4 4 2152 0 0,2-1-3216 0 0</inkml:trace>
  <inkml:trace contextRef="#ctx0" brushRef="#br0" timeOffset="1">1287 832 10369 0 0,'4'-5'19678'0'0,"9"9"-19538"0"0,70 16 1388 0 0,-75-18-1411 0 0,0-1 0 0 0,0-1 0 0 0,0 1 0 0 0,0-1-1 0 0,0-1 1 0 0,0 1 0 0 0,0-2 0 0 0,12-2 0 0 0,-19 4-146 0 0,0 0 0 0 0,0-1 0 0 0,0 1 0 0 0,0-1 0 0 0,0 1 0 0 0,0-1 0 0 0,0 1 0 0 0,0-1 0 0 0,0 0 0 0 0,-1 1 0 0 0,1-1 0 0 0,0 0 0 0 0,0 0 0 0 0,-1 1 0 0 0,1-1 0 0 0,0 0 0 0 0,0-1 0 0 0,-1 1 0 0 0,0 1-1 0 0,0-1 0 0 0,1 0 0 0 0,-1 0 0 0 0,0 1 1 0 0,0-1-1 0 0,0 0 0 0 0,0 1 0 0 0,0-1 0 0 0,-1 0 1 0 0,1 1-1 0 0,0-1 0 0 0,0 0 0 0 0,0 1 0 0 0,-1-1 0 0 0,1 0 1 0 0,0 1-1 0 0,0-1 0 0 0,-1 0 0 0 0,1 1 0 0 0,-1-1 1 0 0,1 1-1 0 0,-1-1 0 0 0,1 1 0 0 0,-1-1 0 0 0,1 1 0 0 0,-1-1 1 0 0,0 0-1 0 0,-3-1-336 0 0,0-1 1 0 0,0 1 0 0 0,1-1-1 0 0,-2 1 1 0 0,-5-2 0 0 0,-3 0-3187 0 0,0 3-3870 0 0,4 1 4300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3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2 725 1256 0 0,'0'-1'1037'0'0,"-1"-1"-1"0"0,1 1 1 0 0,0-1-1 0 0,0 0 1 0 0,0 1-1 0 0,0-1 1 0 0,0 0 0 0 0,0 1-1 0 0,1-3 1 0 0,11-16 1330 0 0,2 1 1 0 0,0 1 0 0 0,17-16-1 0 0,-10 11-927 0 0,19-27 0 0 0,-26 29-881 0 0,0 0 1 0 0,-1 0-1 0 0,-2-1 1 0 0,0-1-1 0 0,8-24 1 0 0,-7 6-66 0 0,-1-1 1 0 0,-2 0-1 0 0,-2 0 1 0 0,-2-1-1 0 0,-2 1 1 0 0,-4-83-1 0 0,-2 114-114 0 0,-1 16-45 0 0,-1 18-90 0 0,-5 54 264 0 0,1 108-1 0 0,9-158-508 0 0,0 242 0 0 0,1-247 0 0 0,0-3 0 0 0,0-1 0 0 0,7 34 0 0 0,-8-50 0 0 0,0-2 0 0 0,0 0 0 0 0,-1 1 0 0 0,1-1 0 0 0,0 1 0 0 0,1-1 0 0 0,-1 0 0 0 0,0 1 0 0 0,0-1 0 0 0,0 1 0 0 0,0-1 0 0 0,0 0 0 0 0,0 1 0 0 0,0-1 0 0 0,0 1 0 0 0,1-1 0 0 0,-1 0 0 0 0,0 1 0 0 0,0-1 0 0 0,1 0 0 0 0,-1 1 0 0 0,0-1 0 0 0,0 0 0 0 0,1 1 0 0 0,-1-1 0 0 0,0 0 0 0 0,1 0 0 0 0,-1 1 0 0 0,1-1 0 0 0,6 3 0 0 0,0-2-84 0 0,24-3-3559 0 0,6 0-6519 0 0,-22 4 6925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3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514 267 368 0 0,'2'-12'1208'0'0,"1"0"-1"0"0,-2-1 1 0 0,0 1 0 0 0,0-1 0 0 0,-2-14-1 0 0,1 21-691 0 0,-1 1-1 0 0,0-1 1 0 0,0 1-1 0 0,-1 0 0 0 0,1 0 1 0 0,-1-1-1 0 0,0 1 1 0 0,-1 0-1 0 0,1 0 0 0 0,-1 1 1 0 0,0-1-1 0 0,0 1 1 0 0,0-1-1 0 0,-6-4 0 0 0,0 1-80 0 0,0 1 0 0 0,0 0 0 0 0,-1 0-1 0 0,0 1 1 0 0,0 1 0 0 0,-1 0-1 0 0,0 0 1 0 0,1 1 0 0 0,-2 0-1 0 0,1 1 1 0 0,0 0 0 0 0,-1 1 0 0 0,1 0-1 0 0,-1 1 1 0 0,1 0 0 0 0,-1 1-1 0 0,0 0 1 0 0,1 1 0 0 0,-1 0 0 0 0,-20 5-1 0 0,18-3-213 0 0,1 1 0 0 0,-1 0-1 0 0,1 1 1 0 0,0 1 0 0 0,0 0-1 0 0,1 0 1 0 0,0 1 0 0 0,0 1-1 0 0,0 0 1 0 0,1 1 0 0 0,0 0-1 0 0,1 0 1 0 0,0 1 0 0 0,1 1 0 0 0,0-1-1 0 0,0 2 1 0 0,-7 12 0 0 0,12-17-163 0 0,1 0 1 0 0,-1 1-1 0 0,2-1 1 0 0,-1 0-1 0 0,1 1 1 0 0,0 0-1 0 0,1-1 1 0 0,0 1-1 0 0,0 0 1 0 0,0 0-1 0 0,1 0 1 0 0,0 0-1 0 0,2 8 1 0 0,0-5 104 0 0,1 0 0 0 0,0 0 0 0 0,0 0 1 0 0,1-1-1 0 0,1 1 0 0 0,0-1 0 0 0,0 0 1 0 0,9 13-1 0 0,0-5 63 0 0,0-1-1 0 0,0-1 1 0 0,2 0 0 0 0,0-1 0 0 0,1 0 0 0 0,0-2-1 0 0,1 0 1 0 0,35 19 0 0 0,-30-21-226 0 0,0 0 0 0 0,1-2 0 0 0,1-1 0 0 0,-1 0 0 0 0,1-2 0 0 0,1-1 0 0 0,-1-1 0 0 0,1-2 0 0 0,32 1 0 0 0,-43-4 0 0 0,0 0 0 0 0,0-1 0 0 0,0-1 0 0 0,0 0 0 0 0,0-1 0 0 0,-1 0 0 0 0,20-10 0 0 0,-23 9 0 0 0,-1 0 0 0 0,0-2 0 0 0,-1 1 0 0 0,0-1 0 0 0,0 0 0 0 0,0-1 0 0 0,-1 0 0 0 0,0 0 0 0 0,0-1 0 0 0,10-15 0 0 0,-14 16 0 0 0,1 1 0 0 0,-1-1 0 0 0,0 0 0 0 0,-1 0 0 0 0,0-1 0 0 0,0 1 0 0 0,-1-1 0 0 0,0 1 0 0 0,0-1 0 0 0,-1 0 0 0 0,0-13 0 0 0,-1 10 0 0 0,-1 0 0 0 0,-1 1 0 0 0,0-1 0 0 0,0 1 0 0 0,-1 0 0 0 0,-1-1 0 0 0,0 2 0 0 0,-5-13 0 0 0,0 6 0 0 0,-1 0 0 0 0,-1 1 0 0 0,0 0 0 0 0,-1 0 0 0 0,0 1 0 0 0,-2 1 0 0 0,0 0 0 0 0,0 1 0 0 0,-1 1 0 0 0,-22-15 0 0 0,11 12-118 0 0,-1 1 0 0 0,-1 1 0 0 0,0 1-1 0 0,-1 1 1 0 0,0 2 0 0 0,-1 1 0 0 0,0 1 0 0 0,-48-4 0 0 0,61 10-510 0 0,0 1 0 0 0,0 0 0 0 0,0 1 0 0 0,-30 7 0 0 0,-64 23-8576 0 0,72-18 5885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68 0 0,'0'-10'1109'0'0,"-1"-10"2412"0"0,1 20-3392 0 0,0-1 0 0 0,0 1 0 0 0,0 0 1 0 0,0-1-1 0 0,1 1 0 0 0,-1-1 0 0 0,0 1 1 0 0,0-1-1 0 0,0 1 0 0 0,0 0 1 0 0,1-1-1 0 0,-1 1 0 0 0,0 0 0 0 0,0-1 1 0 0,1 1-1 0 0,-1 0 0 0 0,0-1 0 0 0,0 1 1 0 0,1 0-1 0 0,-1-1 0 0 0,1 1 1 0 0,-1 0-1 0 0,0 0 0 0 0,1-1 0 0 0,-1 1 1 0 0,0 0-1 0 0,1 0 0 0 0,-1 0 1 0 0,1 0-1 0 0,-1 0 0 0 0,1-1 0 0 0,-1 1 1 0 0,0 0-1 0 0,1 0 0 0 0,2 1 108 0 0,-1 0 0 0 0,1 1 0 0 0,-1-1 0 0 0,0 0-1 0 0,1 1 1 0 0,-1-1 0 0 0,0 1 0 0 0,0 0 0 0 0,0 0 0 0 0,0 0 0 0 0,-1 0-1 0 0,1 0 1 0 0,2 3 0 0 0,-2-2 100 0 0,40 54 2556 0 0,55 103-1 0 0,-35-55-1127 0 0,67 80 820 0 0,-101-152-1818 0 0,1 0 0 0 0,2-2 1 0 0,40 31-1 0 0,-70-61-677 0 0,1 1 0 0 0,-1-1 0 0 0,1 0 1 0 0,-1 0-1 0 0,1 0 0 0 0,0 0 0 0 0,0 0 0 0 0,-1 0 0 0 0,1 0 0 0 0,0-1 1 0 0,0 1-1 0 0,0-1 0 0 0,0 1 0 0 0,0-1 0 0 0,0 0 0 0 0,0 1 0 0 0,0-1 0 0 0,0 0 1 0 0,0-1-1 0 0,0 1 0 0 0,0 0 0 0 0,3-1 0 0 0,-2-1-22 0 0,-1 1-1 0 0,0 0 1 0 0,1-1-1 0 0,-1 0 0 0 0,0 0 1 0 0,0 1-1 0 0,0-1 1 0 0,0 0-1 0 0,-1-1 1 0 0,1 1-1 0 0,-1 0 1 0 0,1 0-1 0 0,-1-1 1 0 0,2-3-1 0 0,3-9 62 0 0,-1 0 0 0 0,0 0 1 0 0,-1-1-1 0 0,2-19 0 0 0,-5 29-67 0 0,10-67 322 0 0,0-106-1 0 0,-14-75 51 0 0,-1 57-86 0 0,5 177-422 0 0,0 0 1 0 0,1 0-1 0 0,8-30 1 0 0,-9 47-269 0 0,-1 2 254 0 0,0 1-1 0 0,0-1 0 0 0,0 1 0 0 0,0-1 0 0 0,1 1 0 0 0,-1-1 1 0 0,0 1-1 0 0,0 0 0 0 0,1-1 0 0 0,-1 1 0 0 0,0-1 0 0 0,0 1 0 0 0,1-1 1 0 0,-1 1-1 0 0,1 0 0 0 0,-1-1 0 0 0,0 1 0 0 0,1 0 0 0 0,-1-1 1 0 0,1 1-1 0 0,-1 0 0 0 0,1 0 0 0 0,-1-1 0 0 0,0 1 0 0 0,1 0 0 0 0,-1 0 1 0 0,1 0-1 0 0,-1 0 0 0 0,1 0 0 0 0,0 0 0 0 0,-1 0 0 0 0,1-1 1 0 0,-1 1-1 0 0,1 1 0 0 0,-1-1 0 0 0,1 0 0 0 0,-1 0 0 0 0,1 0 0 0 0,-1 0 1 0 0,1 0-1 0 0,-1 0 0 0 0,1 1 0 0 0,-1-1 0 0 0,1 0 0 0 0,-1 0 1 0 0,0 1-1 0 0,1-1 0 0 0,-1 0 0 0 0,1 1 0 0 0,-1-1 0 0 0,0 0 0 0 0,1 1 1 0 0,0 0-1 0 0,33 65-8955 0 0,-23-43 6141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303 129 612 0 0,'0'0'3522'0'0,"-3"-2"-2205"0"0,-3 0-763 0 0,0-1 0 0 0,0 1 0 0 0,0 0 0 0 0,0 0 1 0 0,-1 1-1 0 0,1 0 0 0 0,-1 0 0 0 0,1 0 1 0 0,0 1-1 0 0,-1 0 0 0 0,1 0 0 0 0,-1 0 1 0 0,1 1-1 0 0,-13 3 0 0 0,2 0 328 0 0,0 1 0 0 0,0 1-1 0 0,0 1 1 0 0,-22 11 0 0 0,32-14-524 0 0,0 1 0 0 0,0 0 0 0 0,0 0 0 0 0,1 1 0 0 0,-1 0-1 0 0,2 0 1 0 0,-1 1 0 0 0,0-1 0 0 0,-6 13 0 0 0,10-16-223 0 0,0-1 0 0 0,0 1 0 0 0,1 0 0 0 0,-1 0 1 0 0,1 0-1 0 0,0 0 0 0 0,0 0 0 0 0,0 0 0 0 0,0 0 0 0 0,1 0 0 0 0,-1 1 0 0 0,1-1 0 0 0,0 0 0 0 0,0 0 0 0 0,0 1 1 0 0,0-1-1 0 0,0 0 0 0 0,1 0 0 0 0,0 0 0 0 0,-1 0 0 0 0,1 1 0 0 0,0-1 0 0 0,1 0 0 0 0,-1 0 0 0 0,0-1 0 0 0,1 1 1 0 0,0 0-1 0 0,2 3 0 0 0,3 1 42 0 0,1-1 0 0 0,0 0 0 0 0,0 0 0 0 0,0 0 1 0 0,0-1-1 0 0,1-1 0 0 0,0 1 0 0 0,0-2 0 0 0,0 1 0 0 0,0-1 1 0 0,1 0-1 0 0,-1-1 0 0 0,1 0 0 0 0,0-1 0 0 0,12 1 0 0 0,2-1 48 0 0,0-1-1 0 0,0-1 1 0 0,0-1-1 0 0,-1-1 1 0 0,29-8-1 0 0,-43 9-157 0 0,0 0 0 0 0,0-1 0 0 0,-1-1 0 0 0,1 0 0 0 0,-1 0 0 0 0,0 0 0 0 0,0-1-1 0 0,0 0 1 0 0,0-1 0 0 0,-1 0 0 0 0,0 0 0 0 0,9-10 0 0 0,-13 12-45 0 0,0-1 1 0 0,0 1-1 0 0,0 0 0 0 0,-1-1 1 0 0,0 1-1 0 0,1-1 1 0 0,-2 1-1 0 0,1-1 1 0 0,-1 0-1 0 0,1 0 0 0 0,-1 0 1 0 0,-1 0-1 0 0,1 0 1 0 0,-1 0-1 0 0,0 0 1 0 0,0 0-1 0 0,0-1 1 0 0,-1 1-1 0 0,1 0 0 0 0,-1 0 1 0 0,0 0-1 0 0,-1 1 1 0 0,0-1-1 0 0,-2-5 1 0 0,-1 0-63 0 0,0 0 1 0 0,-1 0 0 0 0,0 1 0 0 0,-1 0 0 0 0,0 0 0 0 0,0 1 0 0 0,-1 0-1 0 0,0 0 1 0 0,0 0 0 0 0,-12-7 0 0 0,5 5-339 0 0,0 0-1 0 0,-1 1 1 0 0,0 1 0 0 0,0 0 0 0 0,-28-8-1 0 0,36 14-181 0 0,0 0 0 0 0,-1 0 0 0 0,-15-1 0 0 0,-7 6-8101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56 532 0 0,'-2'-19'1449'0'0,"-3"-17"8830"0"0,4 66-8391 0 0,1 11 341 0 0,6 51 0 0 0,3 11-203 0 0,-5-51-903 0 0,11 51 1 0 0,-8-66-674 0 0,-2-11 8 0 0,1 1-1 0 0,13 35 0 0 0,-15-49-484 0 0,-2-8-78 0 0,0 0 0 0 0,0 0 0 0 0,0 0 0 0 0,6 8 0 0 0,-7-12-237 0 0,0 1-1 0 0,0-1 1 0 0,0 0 0 0 0,1 0 0 0 0,-1 1-1 0 0,0-1 1 0 0,1 0 0 0 0,-1 0 0 0 0,1-1-1 0 0,-1 1 1 0 0,3 1 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97 252 0 0,'-41'-2'1562'0'0,"-11"-1"1581"0"0,3-4 10036 0 0,55 6-12017 0 0,224-30 4367 0 0,-56 10-2529 0 0,-35 0-1416 0 0,-82 11-5694 0 0,-48 10 613 0 0,-1 0-1613 0 0,2 0 2249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23 100 6121 0 0,'-2'-13'2716'0'0,"-1"0"0"0"0,-5-16 1 0 0,-1-9 1843 0 0,8 36-3935 0 0,3-3 2351 0 0,-2 5-2920 0 0,12 27 1002 0 0,-1 0 1 0 0,-1 1-1 0 0,7 32 0 0 0,13 92 1097 0 0,-4-17-783 0 0,-14-72-757 0 0,5 21-56 0 0,-17-83-700 0 0,1-1 0 0 0,-1 1 0 0 0,0 0 0 0 0,0-1 0 0 0,1 1 0 0 0,-1-1 0 0 0,0 1 0 0 0,1 0 0 0 0,-1-1 0 0 0,1 1 0 0 0,-1-1 0 0 0,1 1 0 0 0,-1-1 0 0 0,1 1 0 0 0,-1-1 0 0 0,1 0 0 0 0,-1 1 0 0 0,1-1 0 0 0,0 0 0 0 0,-1 1 0 0 0,1-1 0 0 0,0 0 1 0 0,-1 0-1 0 0,1 1 0 0 0,0-1 0 0 0,-1 0 0 0 0,1 0 0 0 0,0 0 0 0 0,0 0 0 0 0,-1 0 0 0 0,1 0 0 0 0,0 0 0 0 0,1 0 0 0 0,23-9-8133 0 0,-22 8 6948 0 0,9-4-1593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446 114 212 0 0,'-2'-7'516'0'0,"0"1"1"0"0,0 0-1 0 0,-1 0 1 0 0,0 0-1 0 0,0 0 1 0 0,-1 0-1 0 0,1 1 0 0 0,-1-1 1 0 0,-1 1-1 0 0,1 0 1 0 0,-1 0-1 0 0,0 1 0 0 0,0 0 1 0 0,0-1-1 0 0,0 2 1 0 0,-1-1-1 0 0,0 0 1 0 0,1 1-1 0 0,-1 0 0 0 0,-1 1 1 0 0,1-1-1 0 0,0 1 1 0 0,-1 1-1 0 0,1-1 1 0 0,-8 0-1 0 0,2 0 2 0 0,0 1-1 0 0,-1 1 1 0 0,1 0-1 0 0,0 1 1 0 0,-1 0 0 0 0,1 1-1 0 0,0 1 1 0 0,0 0-1 0 0,0 0 1 0 0,1 1 0 0 0,-1 0-1 0 0,-19 12 1 0 0,17-9-98 0 0,2 1 0 0 0,-1 0 0 0 0,1 2 1 0 0,0-1-1 0 0,1 1 0 0 0,0 1 0 0 0,-15 19 0 0 0,22-25-264 0 0,1-1 1 0 0,0 1-1 0 0,0 0 0 0 0,1 0 0 0 0,-1 0 0 0 0,1 1 1 0 0,0-1-1 0 0,0 0 0 0 0,1 1 0 0 0,0-1 0 0 0,0 1 1 0 0,0 0-1 0 0,0-1 0 0 0,1 1 0 0 0,0 0 0 0 0,0-1 1 0 0,1 1-1 0 0,-1 0 0 0 0,1-1 0 0 0,1 1 0 0 0,-1 0 0 0 0,1-1 1 0 0,3 7-1 0 0,-1-4-18 0 0,0 0 0 0 0,1 0-1 0 0,0-1 1 0 0,0 0 0 0 0,1 0 0 0 0,0 0 0 0 0,0-1 0 0 0,1 0-1 0 0,0 0 1 0 0,0 0 0 0 0,0-1 0 0 0,1 0 0 0 0,-1 0 0 0 0,1-1 0 0 0,0 0-1 0 0,1-1 1 0 0,-1 1 0 0 0,1-2 0 0 0,9 3 0 0 0,-4-2-31 0 0,1-1 0 0 0,-1 0 0 0 0,0-1 1 0 0,1 0-1 0 0,-1-1 0 0 0,1-1 0 0 0,-1 0 1 0 0,0-1-1 0 0,0-1 0 0 0,0 0 0 0 0,19-8 1 0 0,-28 10-104 0 0,-1-1 0 0 0,1 0 0 0 0,-1 0 1 0 0,1-1-1 0 0,-1 1 0 0 0,0-1 0 0 0,0 0 1 0 0,0 0-1 0 0,-1 0 0 0 0,1-1 0 0 0,-1 1 1 0 0,1-1-1 0 0,-1 0 0 0 0,-1 0 0 0 0,1 0 1 0 0,0 0-1 0 0,-1-1 0 0 0,0 1 1 0 0,0-1-1 0 0,0 1 0 0 0,0-1 0 0 0,1-9 1 0 0,-2 6-50 0 0,-1 0 1 0 0,0 0 0 0 0,0 0 0 0 0,0 0 0 0 0,-1 1 0 0 0,0-1 0 0 0,-1 0-1 0 0,0 0 1 0 0,0 1 0 0 0,-1-1 0 0 0,1 1 0 0 0,-2 0 0 0 0,-7-14 0 0 0,1 6-116 0 0,0 0 0 0 0,-1 0 0 0 0,-1 1 0 0 0,-1 1 1 0 0,-15-14-1 0 0,21 21-355 0 0,0-1 1 0 0,-1 2 0 0 0,0-1-1 0 0,-1 1 1 0 0,1 0-1 0 0,-1 0 1 0 0,0 1-1 0 0,0 1 1 0 0,0-1-1 0 0,-1 2 1 0 0,-12-4 0 0 0,20 6-221 0 0,-1 0-1521 0 0,-9 0-4558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46 426 5825 0 0,'-8'-16'2116'0'0,"0"0"0"0"0,1 0 0 0 0,1-1 0 0 0,0 0 1 0 0,-5-25 2057 0 0,15 45-3166 0 0,3 4-702 0 0,-1 0 1 0 0,0 0-1 0 0,-1 1 1 0 0,1-1-1 0 0,-2 1 0 0 0,1 0 1 0 0,-1 1-1 0 0,6 13 1 0 0,21 82 1463 0 0,-25-83-1408 0 0,18 71 205 0 0,-4-13 1163 0 0,41 106-1 0 0,-51-161-1477 0 0,1-1-1 0 0,1 0 0 0 0,0 0 1 0 0,2-2-1 0 0,1 1 1 0 0,1-2-1 0 0,0 0 1 0 0,33 29-1 0 0,-45-45-251 0 0,1-1 0 0 0,-1 1 0 0 0,1-1 0 0 0,0 0 0 0 0,0 0 0 0 0,1 0 0 0 0,-1-1 0 0 0,0 0 0 0 0,8 2 0 0 0,-11-3 0 0 0,1-1 0 0 0,-1 0 0 0 0,0 1 0 0 0,0-1 0 0 0,1 0 0 0 0,-1 0 0 0 0,0-1 0 0 0,0 1 0 0 0,1 0 0 0 0,-1-1 0 0 0,0 1 0 0 0,0-1 0 0 0,0 0 0 0 0,0 0 0 0 0,0 0 0 0 0,0 0 0 0 0,0 0 0 0 0,0 0 0 0 0,0 0 0 0 0,0-1 0 0 0,-1 1 0 0 0,1-1 0 0 0,0 1 0 0 0,-1-1 0 0 0,1 0 0 0 0,-1 1 0 0 0,2-3 0 0 0,3-6 0 0 0,-1 0 0 0 0,0 0 0 0 0,0 0 0 0 0,-1 0 0 0 0,-1-1 0 0 0,4-15 0 0 0,8-70 0 0 0,-11 64 0 0 0,13-136 0 0 0,-5 35 0 0 0,11-44 0 0 0,52-191 0 0 0,-75 366 0 0 0,1-1 0 0 0,-1 1 0 0 0,1 0 0 0 0,0-1 0 0 0,0 1 0 0 0,0 0 0 0 0,0 0 0 0 0,0 0 0 0 0,0 0 0 0 0,1 0 0 0 0,-1 0 0 0 0,1 0 0 0 0,0 0 0 0 0,-1 1 0 0 0,1-1 0 0 0,0 0 0 0 0,2 0 0 0 0,-2 1 0 0 0,-1 0 0 0 0,1 1 0 0 0,0-1 0 0 0,0 1 0 0 0,0 0 0 0 0,0-1 0 0 0,0 1 0 0 0,0 0 0 0 0,0 0 0 0 0,-1 0 0 0 0,1 1 0 0 0,0-1 0 0 0,0 0 0 0 0,0 1 0 0 0,0-1 0 0 0,0 1 0 0 0,-1 0 0 0 0,1-1 0 0 0,0 1 0 0 0,-1 0 0 0 0,1 0 0 0 0,1 1 0 0 0,10 7-947 0 0,0 0 1 0 0,-1 0-1 0 0,0 2 0 0 0,20 20 1 0 0,33 52-5953 0 0,-60-77 6613 0 0,12 18-3289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93 128 0 0,'4'-7'510'0'0,"-3"5"142"0"0,1 0 0 0 0,-1 0-1 0 0,1 0 1 0 0,-1 0-1 0 0,1 0 1 0 0,0 0-1 0 0,-1 0 1 0 0,4-2 0 0 0,-4 4-433 0 0,0-1 0 0 0,0 1 0 0 0,1 0 0 0 0,-1-1 0 0 0,0 1 0 0 0,0 0 0 0 0,0 0 0 0 0,0 0 0 0 0,0 0 0 0 0,0 0 0 0 0,0 0 0 0 0,0 0 0 0 0,0 1 0 0 0,0-1 0 0 0,0 0 0 0 0,0 0 0 0 0,0 1 0 0 0,0-1 0 0 0,0 1 0 0 0,0-1 0 0 0,0 1 0 0 0,0-1 0 0 0,0 1 0 0 0,2 1 0 0 0,15 12 893 0 0,-1 0 0 0 0,0 1 0 0 0,0 1 0 0 0,14 19 0 0 0,55 76 1384 0 0,-57-72-1932 0 0,-14-19-324 0 0,249 318 5902 0 0,-230-296-5332 0 0,47 51 2155 0 0,-80-92-2954 0 0,-1-1-1 0 0,0 0 1 0 0,0 1-1 0 0,1-1 1 0 0,-1 0-1 0 0,0 0 0 0 0,0 1 1 0 0,1-1-1 0 0,-1 0 1 0 0,0 0-1 0 0,1 1 0 0 0,-1-1 1 0 0,0 0-1 0 0,1 0 1 0 0,-1 0-1 0 0,0 0 0 0 0,1 0 1 0 0,-1 1-1 0 0,1-1 1 0 0,-1 0-1 0 0,0 0 0 0 0,1 0 1 0 0,-1 0-1 0 0,1 0 1 0 0,-1 0-1 0 0,0 0 1 0 0,1 0-1 0 0,-1 0 0 0 0,0-1 1 0 0,1 1-1 0 0,-1 0 1 0 0,0 0-1 0 0,1 0 0 0 0,-1 0 1 0 0,1 0-1 0 0,-1-1 1 0 0,0 1-1 0 0,1-1 0 0 0,7-16 672 0 0,-4-24 242 0 0,-11-97-924 0 0,2-350 0 0 0,6 476-478 0 0,0 0-1 0 0,0 1 1 0 0,2-1-1 0 0,-1 1 1 0 0,8-20 0 0 0,-9 29 363 0 0,0 0 0 0 0,0 0 0 0 0,0 0 0 0 0,0 0 0 0 0,0 0 0 0 0,0 0 0 0 0,0 0 0 0 0,0 0 0 0 0,1 1 0 0 0,-1-1 0 0 0,1 0 0 0 0,0 1 0 0 0,-1-1 0 0 0,1 1 0 0 0,0 0 0 0 0,0 0 0 0 0,0-1 0 0 0,-1 1 0 0 0,1 1 0 0 0,0-1 0 0 0,1 0 0 0 0,-1 0 0 0 0,0 1 0 0 0,0-1 0 0 0,0 1 0 0 0,0-1 0 0 0,0 1 0 0 0,1 0 0 0 0,-1 0 0 0 0,0 0 0 0 0,0 0 0 0 0,1 1 0 0 0,-1-1 0 0 0,0 0 0 0 0,0 1 0 0 0,0 0 0 0 0,4 1 0 0 0,33 15-7278 0 0,-16-4 4284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4712 0 0,'0'2'421'0'0,"-1"0"-1"0"0,1 0 0 0 0,0 0 0 0 0,-1 0 1 0 0,0 0-1 0 0,0-1 0 0 0,1 1 0 0 0,-1 0 1 0 0,0 0-1 0 0,0 0 0 0 0,-1-1 0 0 0,1 1 1 0 0,0-1-1 0 0,0 1 0 0 0,-1-1 0 0 0,1 1 1 0 0,-1-1-1 0 0,1 0 0 0 0,-1 0 0 0 0,0 0 1 0 0,-2 2-1 0 0,-7 3 242 0 0,-1-1 0 0 0,-16 7 0 0 0,5-3 529 0 0,7-1-573 0 0,0 0-1 0 0,0 1 1 0 0,1 1-1 0 0,0 1 1 0 0,1 0 0 0 0,0 1-1 0 0,-20 22 1 0 0,27-26-334 0 0,1 0-1 0 0,-1 1 1 0 0,2 0-1 0 0,-1 0 1 0 0,1 0-1 0 0,0 1 1 0 0,1-1-1 0 0,0 1 1 0 0,1 0-1 0 0,0 1 1 0 0,0-1-1 0 0,1 0 1 0 0,1 1 0 0 0,-1 15-1 0 0,2-18-142 0 0,1 0 0 0 0,0 0-1 0 0,1 0 1 0 0,-1-1 0 0 0,2 1 0 0 0,-1-1-1 0 0,1 1 1 0 0,0-1 0 0 0,1 0 0 0 0,-1 0-1 0 0,1 0 1 0 0,1 0 0 0 0,-1-1 0 0 0,1 0-1 0 0,0 0 1 0 0,1 0 0 0 0,-1 0 0 0 0,1-1-1 0 0,10 7 1 0 0,-5-4 32 0 0,0-1 0 0 0,1 0 0 0 0,-1-1 1 0 0,1-1-1 0 0,1 1 0 0 0,-1-2 0 0 0,1 0 0 0 0,-1 0 0 0 0,1-1 0 0 0,24 2 0 0 0,-25-4-78 0 0,0-1-1 0 0,0-1 0 0 0,0 0 1 0 0,0 0-1 0 0,0-1 0 0 0,-1-1 1 0 0,1 0-1 0 0,-1-1 0 0 0,21-8 1 0 0,-27 9-63 0 0,-1 1 0 0 0,1-1 1 0 0,0 0-1 0 0,-1 0 0 0 0,0 0 0 0 0,1-1 1 0 0,-1 1-1 0 0,0-1 0 0 0,-1 0 1 0 0,1 0-1 0 0,-1-1 0 0 0,0 1 1 0 0,0-1-1 0 0,0 1 0 0 0,-1-1 1 0 0,1 0-1 0 0,-1 0 0 0 0,0 0 0 0 0,-1 0 1 0 0,1-1-1 0 0,-1 1 0 0 0,0 0 1 0 0,0-9-1 0 0,-1 3-185 0 0,-1 1 0 0 0,0-1 0 0 0,0 1 0 0 0,-2 0 0 0 0,1-1 0 0 0,-1 1 0 0 0,0 0-1 0 0,-1 1 1 0 0,-1-1 0 0 0,1 0 0 0 0,-1 1 0 0 0,-1 0 0 0 0,0 1 0 0 0,0-1 0 0 0,-1 1 0 0 0,1 0 0 0 0,-16-13 0 0 0,9 10-164 0 0,0 1 1 0 0,0 0-1 0 0,-1 1 1 0 0,0 1-1 0 0,0 0 1 0 0,-1 1-1 0 0,0 0 1 0 0,-1 1-1 0 0,1 1 1 0 0,-30-6-1 0 0,38 10-1198 0 0,0 0-1 0 0,0 0 1 0 0,0 1 0 0 0,0 0-1 0 0,-9 1 1 0 0,7 2-1474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1052 0 0,'0'0'3747'0'0,"15"4"8740"0"0,-5-1-11561 0 0,142 26 6332 0 0,206-1-2153 0 0,-333-27-4983 0 0,1-2-1 0 0,-1 0 0 0 0,0-1 1 0 0,1-2-1 0 0,-1 0 1 0 0,-1-2-1 0 0,35-12 0 0 0,-55 17-453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9917 0 0,'-29'16'7025'0'0,"21"-12"-5883"0"0,0 0 0 0 0,0 0 0 0 0,1 1 0 0 0,-1 0 0 0 0,1 0 0 0 0,0 1 0 0 0,0-1-1 0 0,1 2 1 0 0,-8 8 0 0 0,14-14-466 0 0,10 11 515 0 0,-6-10-1080 0 0,0 1-1 0 0,0 0 1 0 0,1-1 0 0 0,-1 0-1 0 0,0 0 1 0 0,1 0 0 0 0,0-1-1 0 0,-1 1 1 0 0,7 0 0 0 0,47 5 1153 0 0,-38-5-1096 0 0,14 2-194 0 0,122 7-766 0 0,-152-11-983 0 0,0 0 1911 0 0,12-9-13424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29 7641 0 0,'-58'-29'13232'0'0,"62"31"-12463"0"0,80 26 913 0 0,0-3-1 0 0,112 18 1 0 0,-136-34-1159 0 0,-1-2 0 0 0,1-4 0 0 0,0-1 0 0 0,82-10 0 0 0,-123 6-231 0 0,36-10-1 0 0,-50 11-239 0 0,0 0-1 0 0,-1-1 0 0 0,1 0 0 0 0,0 0 0 0 0,-1 0 0 0 0,1-1 0 0 0,-1 1 0 0 0,0-1 0 0 0,0 0 0 0 0,0 0 0 0 0,0-1 0 0 0,5-5 0 0 0,-9 9-45 0 0,0 0 0 0 0,0 0-1 0 0,0-1 1 0 0,0 1 0 0 0,0 0-1 0 0,1 0 1 0 0,-1-1-1 0 0,0 1 1 0 0,0 0 0 0 0,0 0-1 0 0,0 0 1 0 0,0-1 0 0 0,0 1-1 0 0,0 0 1 0 0,0 0 0 0 0,0-1-1 0 0,0 1 1 0 0,0 0-1 0 0,0 0 1 0 0,0 0 0 0 0,0-1-1 0 0,0 1 1 0 0,-1 0 0 0 0,1 0-1 0 0,0 0 1 0 0,0-1-1 0 0,0 1 1 0 0,0 0 0 0 0,0 0-1 0 0,0 0 1 0 0,-1-1 0 0 0,1 1-1 0 0,0 0 1 0 0,0 0-1 0 0,0 0 1 0 0,0 0 0 0 0,-1 0-1 0 0,1-1 1 0 0,0 1 0 0 0,0 0-1 0 0,0 0 1 0 0,-1 0-1 0 0,1 0 1 0 0,0 0 0 0 0,0 0-1 0 0,-1 0 1 0 0,1 0-2 0 0,-1 0 1 0 0,1-1-1 0 0,-1 1 0 0 0,1 0 1 0 0,-1 0-1 0 0,1 0 1 0 0,-1 0-1 0 0,1 0 0 0 0,-1 0 1 0 0,1 0-1 0 0,-1 0 0 0 0,1 0 1 0 0,-1 1-1 0 0,1-1 0 0 0,-1 0 1 0 0,1 0-1 0 0,-1 0 1 0 0,1 1-1 0 0,-1-1 0 0 0,1 0 1 0 0,-1 0-1 0 0,1 1 0 0 0,0-1 1 0 0,-1 0-1 0 0,0 1 1 0 0,-6 10 23 0 0,0 0 0 0 0,0 1 0 0 0,1 0 0 0 0,1 0 0 0 0,0 0 0 0 0,1 1 0 0 0,0-1 0 0 0,0 1 1 0 0,-1 17-1 0 0,-1 17 131 0 0,-1 58 0 0 0,7-62 3 0 0,2 0 0 0 0,2 0 0 0 0,17 79 0 0 0,49 119 430 0 0,-60-215-592 0 0,-10-19 0 0 0,-10-2 0 0 0,3-4 0 0 0,1-2 0 0 0,-1 1 0 0 0,0-1 0 0 0,1 0 0 0 0,-1 0 0 0 0,-11-4 0 0 0,-12-2 0 0 0,-69-8-122 0 0,-2 4 0 0 0,-181 3 1 0 0,280 8 135 0 0,0 0 7 0 0,0 0 1 0 0,0 0-1 0 0,1 0 1 0 0,-1 0-1 0 0,0 0 0 0 0,0 1 1 0 0,0-1-1 0 0,1 0 1 0 0,-1 1-1 0 0,0 0 0 0 0,1-1 1 0 0,-1 1-1 0 0,0 0 1 0 0,1 0-1 0 0,-4 2 0 0 0,5-3-20 0 0,1 1-1 0 0,-1 0 0 0 0,0-1 1 0 0,0 1-1 0 0,0-1 0 0 0,0 1 0 0 0,1 0 1 0 0,-1-1-1 0 0,0 1 0 0 0,0-1 1 0 0,1 1-1 0 0,-1-1 0 0 0,0 1 0 0 0,1-1 1 0 0,-1 1-1 0 0,1-1 0 0 0,-1 1 1 0 0,1-1-1 0 0,-1 0 0 0 0,1 1 1 0 0,-1-1-1 0 0,1 0 0 0 0,-1 1 0 0 0,1-1 1 0 0,-1 0-1 0 0,1 0 0 0 0,0 1 1 0 0,-1-1-1 0 0,2 0 0 0 0,-2 0 0 0 0,13 5 0 0 0,0-1 0 0 0,1 0 0 0 0,-1-1 0 0 0,1 0 0 0 0,15 1 0 0 0,0 0 0 0 0,411 42 0 0 0,-226-39-9376 0 0,-188-8 5475 0 0,2-1 560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18 900 0 0,'4'-3'743'0'0,"24"-12"10258"0"0,-26 16-9256 0 0,0 1-1209 0 0,0 0 0 0 0,0 0 1 0 0,0 0-1 0 0,0 1 0 0 0,0-1 1 0 0,0 0-1 0 0,-1 1 0 0 0,1-1 1 0 0,-1 1-1 0 0,0-1 0 0 0,0 1 1 0 0,1 3-1 0 0,12 43 2430 0 0,-7-20-1586 0 0,67 238 5680 0 0,-71-249-7060 0 0,-2-14 0 0 0,0 1 0 0 0,0 0 0 0 0,0-1 0 0 0,0 1 0 0 0,1-1 0 0 0,0 0 0 0 0,3 7 0 0 0,-1-8-67 0 0,12 3-2184 0 0,-12-6 991 0 0,-1 0-1 0 0,1 0 1 0 0,0 0 0 0 0,0 0 0 0 0,-1-1 0 0 0,1 0-1 0 0,-1 0 1 0 0,5-2 0 0 0,7-2-2014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4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10 232 0 0,'-6'-3'813'0'0,"0"1"1"0"0,-1 1-1 0 0,1 0 0 0 0,-1-1 1 0 0,0 2-1 0 0,0-1 0 0 0,1 1 1 0 0,-1 0-1 0 0,0 1 0 0 0,1-1 1 0 0,-1 1-1 0 0,0 1 0 0 0,1-1 1 0 0,-1 1-1 0 0,1 0 0 0 0,0 1 1 0 0,0-1-1 0 0,-1 1 0 0 0,2 0 1 0 0,-1 1-1 0 0,0 0 0 0 0,1 0 1 0 0,-1 0-1 0 0,-6 8 0 0 0,11-11-654 0 0,0 0 0 0 0,0 0 0 0 0,0 0-1 0 0,0 0 1 0 0,0 1 0 0 0,1-1 0 0 0,-1 0-1 0 0,0 1 1 0 0,1-1 0 0 0,-1 0 0 0 0,1 1 0 0 0,-1-1-1 0 0,1 1 1 0 0,0-1 0 0 0,0 1 0 0 0,0-1-1 0 0,0 0 1 0 0,0 1 0 0 0,0-1 0 0 0,0 1 0 0 0,0-1-1 0 0,0 1 1 0 0,1-1 0 0 0,-1 1 0 0 0,0-1 0 0 0,1 1-1 0 0,0-1 1 0 0,-1 0 0 0 0,1 1 0 0 0,0-1-1 0 0,-1 0 1 0 0,1 0 0 0 0,0 0 0 0 0,0 1 0 0 0,0-1-1 0 0,0 0 1 0 0,0 0 0 0 0,0 0 0 0 0,2 0-1 0 0,0 2 112 0 0,0-1-1 0 0,0-1 1 0 0,1 1-1 0 0,-1 0 1 0 0,0-1-1 0 0,1 1 1 0 0,-1-1-1 0 0,1 0 1 0 0,-1 0-1 0 0,1-1 1 0 0,0 1-1 0 0,-1-1 1 0 0,1 0-1 0 0,5 0 1 0 0,-9 0-249 0 0,1 0 1 0 0,-1 0-1 0 0,1 0 0 0 0,-1 0 1 0 0,1 0-1 0 0,-1 0 0 0 0,1 0 1 0 0,-1 0-1 0 0,0 0 0 0 0,1 0 1 0 0,-1 0-1 0 0,1 0 0 0 0,-1-1 1 0 0,1 1-1 0 0,-1 0 0 0 0,0 0 1 0 0,1-1-1 0 0,-1 1 1 0 0,1 0-1 0 0,-1 0 0 0 0,0-1 1 0 0,1 1-1 0 0,-1-1 0 0 0,0 1 1 0 0,1 0-1 0 0,-1-1 0 0 0,0 1 1 0 0,0-1-1 0 0,0 1 0 0 0,1-1 1 0 0,-8-11-904 0 0,5 9 590 0 0,0 1 0 0 0,-1 0 0 0 0,0-1 0 0 0,1 1 1 0 0,-1 1-1 0 0,0-1 0 0 0,-5-2 0 0 0,-10 2-1179 0 0,10 2-1704 0 0,0 0-2601 0 0,-2 0 2695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1 466 336 0 0,'0'1'209'0'0,"0"-1"0"0"0,0 1-1 0 0,0 0 1 0 0,0 0 0 0 0,0 0 0 0 0,0-1 0 0 0,0 1 0 0 0,0 0-1 0 0,0 0 1 0 0,0-1 0 0 0,0 1 0 0 0,1 0 0 0 0,-1 0 0 0 0,0 0-1 0 0,1-1 1 0 0,-1 1 0 0 0,0 0 0 0 0,1-1 0 0 0,-1 1-1 0 0,1 0 1 0 0,-1-1 0 0 0,1 1 0 0 0,-1-1 0 0 0,1 1 0 0 0,-1 0-1 0 0,1-1 1 0 0,0 1 0 0 0,-1-1 0 0 0,1 0 0 0 0,0 1-1 0 0,-1-1 1 0 0,1 0 0 0 0,0 1 0 0 0,-1-1 0 0 0,1 0 0 0 0,0 0-1 0 0,0 1 1 0 0,0-1 0 0 0,-1 0 0 0 0,1 0 0 0 0,1 0-1 0 0,6 1 725 0 0,-1-1-1 0 0,1 0 0 0 0,12-1 1 0 0,-11 0-271 0 0,7-1-111 0 0,1 0 0 0 0,-1-1 0 0 0,0 0 0 0 0,0-2 0 0 0,0 0 0 0 0,-1-1 0 0 0,0 0 0 0 0,0-1 0 0 0,0-1 0 0 0,-1 0 0 0 0,0-1 1 0 0,-1-1-1 0 0,20-17 0 0 0,-27 20-364 0 0,0 0 1 0 0,0 0 0 0 0,-1-1 0 0 0,0 1 0 0 0,-1-1-1 0 0,0 0 1 0 0,0-1 0 0 0,-1 1 0 0 0,0-1 0 0 0,0 0-1 0 0,-1 1 1 0 0,0-1 0 0 0,0 0 0 0 0,-1 0-1 0 0,0 0 1 0 0,-1-1 0 0 0,-1-16 0 0 0,-2 2 83 0 0,-1 0 1 0 0,0 1 0 0 0,-2-1-1 0 0,-1 1 1 0 0,-15-35-1 0 0,21 55-224 0 0,0 0 0 0 0,0 0-1 0 0,0-1 1 0 0,-1 1-1 0 0,0 0 1 0 0,0 0-1 0 0,0 1 1 0 0,0-1 0 0 0,0 0-1 0 0,0 0 1 0 0,-1 1-1 0 0,1 0 1 0 0,-5-4-1 0 0,6 6 64 0 0,-6 11 141 0 0,5-5-183 0 0,1 0-1 0 0,0 0 1 0 0,1 0 0 0 0,-1 0-1 0 0,1 0 1 0 0,1 0 0 0 0,-1 0-1 0 0,1 0 1 0 0,1 8 0 0 0,0 2 58 0 0,16 95 943 0 0,50 166-1 0 0,-18-83 219 0 0,-42-170-1058 0 0,-6-19-359 0 0,0 1-1 0 0,0-1 0 0 0,0 1 1 0 0,-1-1-1 0 0,1 10 1 0 0,-1-15-23 0 0,-1 1 1 0 0,1-1 0 0 0,-1 0 0 0 0,1 1 0 0 0,-1-1 0 0 0,1 0 0 0 0,-1 0 0 0 0,1 1 0 0 0,-1-1 0 0 0,1 0 0 0 0,0 0 0 0 0,-1 0 0 0 0,1 0 0 0 0,-1 0-1 0 0,1 0 1 0 0,0 0 0 0 0,-1 0 0 0 0,1 0 0 0 0,-1 0 0 0 0,1 0 0 0 0,0 0 0 0 0,-1 0 0 0 0,1 0 0 0 0,0-1 0 0 0,16-2-5352 0 0,-4-1 1902 0 0,-1 0 515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419 324 4984 0 0,'3'-5'542'0'0,"0"0"-1"0"0,0 0 0 0 0,0 0 1 0 0,0 0-1 0 0,-1-1 0 0 0,0 1 0 0 0,0-1 1 0 0,0 0-1 0 0,-1 1 0 0 0,0-1 0 0 0,0 0 1 0 0,0 0-1 0 0,-1-10 0 0 0,0 3-176 0 0,0 0-1 0 0,-2 0 0 0 0,1 0 1 0 0,-2 0-1 0 0,-3-13 1 0 0,4 22-262 0 0,1 0 1 0 0,-1 1-1 0 0,1-1 1 0 0,-1 1 0 0 0,0 0-1 0 0,-1-1 1 0 0,1 1-1 0 0,0 0 1 0 0,-1 0-1 0 0,0 1 1 0 0,0-1 0 0 0,0 1-1 0 0,0-1 1 0 0,0 1-1 0 0,0 0 1 0 0,-1 0-1 0 0,1 0 1 0 0,-1 0 0 0 0,1 1-1 0 0,-1-1 1 0 0,1 1-1 0 0,-1 0 1 0 0,0 0-1 0 0,0 1 1 0 0,-5-1 0 0 0,0 0 100 0 0,-1 0-1 0 0,1 1 1 0 0,-1 1 0 0 0,1-1 0 0 0,-1 1 0 0 0,1 1 0 0 0,0 0 0 0 0,-1 0 0 0 0,-14 7 0 0 0,1 1 198 0 0,1 1-1 0 0,1 1 1 0 0,0 1 0 0 0,-27 22-1 0 0,36-26-148 0 0,1 1 0 0 0,1 0-1 0 0,0 0 1 0 0,1 1-1 0 0,0 1 1 0 0,0-1 0 0 0,1 1-1 0 0,1 1 1 0 0,-7 14 0 0 0,12-22-115 0 0,0 0 1 0 0,0 0 0 0 0,1 0 0 0 0,0 0-1 0 0,0 1 1 0 0,0-1 0 0 0,0 1 0 0 0,1-1-1 0 0,0 0 1 0 0,0 1 0 0 0,1-1 0 0 0,-1 1 0 0 0,1-1-1 0 0,1 0 1 0 0,2 9 0 0 0,-1-7-4 0 0,0 0 0 0 0,1 1 0 0 0,0-1 0 0 0,1 0 0 0 0,-1-1 1 0 0,1 1-1 0 0,1-1 0 0 0,-1 0 0 0 0,10 8 0 0 0,0-3 27 0 0,0 0-1 0 0,1-1 1 0 0,0 0 0 0 0,0-1-1 0 0,1-1 1 0 0,1-1 0 0 0,-1 0-1 0 0,24 5 1 0 0,-19-6-33 0 0,1-2-1 0 0,0 0 1 0 0,-1-2-1 0 0,1-1 1 0 0,1 0-1 0 0,-1-2 1 0 0,0 0-1 0 0,0-2 1 0 0,-1-1-1 0 0,1 0 1 0 0,26-10-1 0 0,-42 12-103 0 0,-1-1 0 0 0,1 0 0 0 0,-1 0 0 0 0,1-1 0 0 0,-1 1-1 0 0,0-2 1 0 0,-1 1 0 0 0,1-1 0 0 0,-1 1 0 0 0,1-2 0 0 0,-2 1 0 0 0,1 0 0 0 0,0-1 0 0 0,-1 0-1 0 0,0 0 1 0 0,-1 0 0 0 0,1-1 0 0 0,-1 1 0 0 0,0-1 0 0 0,-1 0 0 0 0,0 0 0 0 0,0 0 0 0 0,0 0-1 0 0,-1 0 1 0 0,1-11 0 0 0,-1 5-26 0 0,-1 0 0 0 0,-1 1 0 0 0,0-1-1 0 0,0 0 1 0 0,-2 1 0 0 0,1-1 0 0 0,-2 1-1 0 0,1 0 1 0 0,-2 0 0 0 0,0 0 0 0 0,0 1 0 0 0,-1 0-1 0 0,-13-20 1 0 0,4 13-283 0 0,-1 0-1 0 0,-1 0 1 0 0,0 2-1 0 0,-1 0 1 0 0,-1 1-1 0 0,-1 0 1 0 0,0 2-1 0 0,0 1 1 0 0,-1 0-1 0 0,-1 1 1 0 0,0 2-1 0 0,-39-12 1 0 0,28 15-1998 0 0,-3-1-5848 0 0,28 3 5199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0 296 0 0,'0'0'4608'0'0,"-1"6"-3196"0"0,0 13-62 0 0,1 0 1 0 0,0 1-1 0 0,2-1 0 0 0,5 30 0 0 0,1 19 1055 0 0,22 189 3645 0 0,-17-173-4496 0 0,-6-48-954 0 0,-6-32-660 0 0,-1 0 0 0 0,1 0 0 0 0,1 0 0 0 0,-1 0 0 0 0,0 0 0 0 0,1-1-1 0 0,3 6 1 0 0,3 0-2852 0 0,3-3-3876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10437 0 0,'4'2'10414'0'0,"6"1"-6318"0"0,9-6-3232 0 0,-1 1 0 0 0,1 1 0 0 0,0 1 0 0 0,25 2 1 0 0,-38-2-705 0 0,0 1 0 0 0,0 0 0 0 0,0 0-1 0 0,0 1 1 0 0,0-1 0 0 0,0 1 0 0 0,0 0 0 0 0,-1 1 0 0 0,1 0 0 0 0,-1 0 0 0 0,0 0 0 0 0,0 0 0 0 0,0 1 0 0 0,0 0 0 0 0,0 0 0 0 0,-1 0 0 0 0,6 7 0 0 0,-7-5-133 0 0,-1-1 1 0 0,1 0-1 0 0,-1 1 0 0 0,-1-1 1 0 0,1 1-1 0 0,-1-1 1 0 0,0 1-1 0 0,0 0 0 0 0,-1 0 1 0 0,0-1-1 0 0,0 1 0 0 0,0 0 1 0 0,0 0-1 0 0,-1 0 1 0 0,-3 10-1 0 0,-1 3 18 0 0,-1 1 1 0 0,0-2-1 0 0,-13 24 1 0 0,-7 9-46 0 0,-37 50 0 0 0,-6 11 0 0 0,63-103 0 0 0,2 0 0 0 0,-1 0 0 0 0,2 1 0 0 0,-1-1 0 0 0,-2 12 0 0 0,6-19 0 0 0,-1 1 0 0 0,1 0 0 0 0,-1-1 0 0 0,1 1 0 0 0,0 0 0 0 0,0-1 0 0 0,1 1 0 0 0,-1 0 0 0 0,0-1 0 0 0,1 1 0 0 0,0 0 0 0 0,-1-1 0 0 0,1 1 0 0 0,0-1 0 0 0,0 1 0 0 0,1-1 0 0 0,-1 0 0 0 0,0 1 0 0 0,1-1 0 0 0,-1 0 0 0 0,1 0 0 0 0,0 0 0 0 0,0 0 0 0 0,2 2 0 0 0,3 1-97 0 0,1-1-1 0 0,0 1 1 0 0,-1-1-1 0 0,1-1 1 0 0,1 0 0 0 0,-1 0-1 0 0,0 0 1 0 0,1-1 0 0 0,-1 0-1 0 0,1-1 1 0 0,16 1-1 0 0,-6-1-280 0 0,1-1 1 0 0,-1-1-1 0 0,1-1 0 0 0,24-6 0 0 0,-43 8-181 0 0,10-3-3986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88 888 0 0,'-36'-14'3976'0'0,"21"6"637"0"0,4 3 1682 0 0,30-3-3411 0 0,-2 4-1720 0 0,0 1 0 0 0,0 1 0 0 0,26-1 0 0 0,-5 0-74 0 0,447-31 5533 0 0,-472 32-6680 0 0,13 0-3054 0 0,-12 7-6745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647 205 5557 0 0,'1'-6'822'0'0,"0"1"1"0"0,1-1 0 0 0,-2 0 0 0 0,1 0 0 0 0,-1 0-1 0 0,0 0 1 0 0,0-1 0 0 0,0 1 0 0 0,-2-6 0 0 0,1 7-465 0 0,-1-1 1 0 0,0 0-1 0 0,0 1 0 0 0,0-1 1 0 0,-1 1-1 0 0,0-1 1 0 0,0 1-1 0 0,-4-6 1 0 0,1 4-174 0 0,0 1 0 0 0,0 0 0 0 0,0 0 0 0 0,-1 0 0 0 0,0 1 0 0 0,0 0 0 0 0,0 0 0 0 0,-1 0 0 0 0,0 1 0 0 0,1 1 0 0 0,-1-1 0 0 0,-15-3 0 0 0,4 2 77 0 0,1 2 0 0 0,-1 0-1 0 0,0 1 1 0 0,0 1 0 0 0,0 0-1 0 0,1 2 1 0 0,-1 0 0 0 0,0 1-1 0 0,0 1 1 0 0,-24 7 0 0 0,20-3 23 0 0,-1 1 0 0 0,1 1 0 0 0,1 1 0 0 0,0 2 0 0 0,0 0 0 0 0,1 1 0 0 0,-27 21 0 0 0,40-27-117 0 0,0 0 0 0 0,0 0 0 0 0,1 1 0 0 0,0 0 0 0 0,1 0 0 0 0,-1 1 0 0 0,2 0 0 0 0,-10 18 0 0 0,13-23-77 0 0,0 1 1 0 0,1-1-1 0 0,-1 1 0 0 0,1 0 1 0 0,0-1-1 0 0,0 1 0 0 0,1 0 1 0 0,-1 0-1 0 0,1 0 0 0 0,0-1 1 0 0,0 1-1 0 0,1 0 0 0 0,-1 0 1 0 0,1 0-1 0 0,0-1 0 0 0,1 1 1 0 0,-1 0-1 0 0,1-1 1 0 0,0 1-1 0 0,0-1 0 0 0,0 0 1 0 0,4 5-1 0 0,3 3 51 0 0,1-1 1 0 0,0-1-1 0 0,1 1 0 0 0,0-2 1 0 0,0 1-1 0 0,1-2 0 0 0,1 1 1 0 0,-1-2-1 0 0,1 0 0 0 0,1 0 1 0 0,-1-1-1 0 0,1-1 0 0 0,26 7 1 0 0,-9-4 74 0 0,1-2 0 0 0,0-1 0 0 0,0-2 0 0 0,1-1 0 0 0,42-3 1 0 0,-46 0 8 0 0,0-2 1 0 0,31-7-1 0 0,-51 8-181 0 0,0 0 0 0 0,-1-1-1 0 0,0 0 1 0 0,0 0-1 0 0,0-1 1 0 0,0 0 0 0 0,0 0-1 0 0,-1-1 1 0 0,0 0 0 0 0,0 0-1 0 0,9-9 1 0 0,-13 11-42 0 0,-1 0 0 0 0,0-1 1 0 0,0 1-1 0 0,0 0 0 0 0,-1-1 0 0 0,1 1 0 0 0,-1-1 0 0 0,1 0 1 0 0,-1 1-1 0 0,0-1 0 0 0,-1 0 0 0 0,1 0 0 0 0,-1 0 1 0 0,1 1-1 0 0,-1-1 0 0 0,-1 0 0 0 0,1 0 0 0 0,0 0 0 0 0,-1 0 1 0 0,0 1-1 0 0,0-1 0 0 0,0 0 0 0 0,0 0 0 0 0,-2-4 1 0 0,-3-5-38 0 0,-1-1 0 0 0,0 1 0 0 0,0 1 1 0 0,-1-1-1 0 0,-10-11 0 0 0,2 6-271 0 0,1 0-1 0 0,-2 2 0 0 0,0-1 0 0 0,-1 2 1 0 0,-1 0-1 0 0,0 2 0 0 0,-1 0 0 0 0,-1 1 0 0 0,-21-9 1 0 0,39 19 83 0 0,0 1 1 0 0,-1 0-1 0 0,1 0 1 0 0,0 0 0 0 0,-1 0-1 0 0,1 0 1 0 0,-6 0-1 0 0,-3 4-6354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47 152 9281 0 0,'-13'-37'5935'0'0,"2"4"-531"0"0,-11-48 2197 0 0,23 86-7263 0 0,4 31 93 0 0,-2 0 0 0 0,-1 51 0 0 0,2 36-996 0 0,-2-104 219 0 0,16 116-1829 0 0,-14-115 403 0 0,0 0 1 0 0,2-1 0 0 0,0 1-1 0 0,14 28 1 0 0,-3-21-1297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4 144 496 0 0,'-1'-8'1246'0'0,"0"1"-1"0"0,0-1 1 0 0,1 0-1 0 0,0 0 1 0 0,1-11-1 0 0,0 16-882 0 0,0 0 0 0 0,0 1-1 0 0,0-1 1 0 0,0 0-1 0 0,0 1 1 0 0,1-1-1 0 0,-1 1 1 0 0,1-1-1 0 0,-1 1 1 0 0,1 0-1 0 0,0 0 1 0 0,0 0-1 0 0,0 0 1 0 0,0 0-1 0 0,1 0 1 0 0,-1 0-1 0 0,0 1 1 0 0,4-3-1 0 0,9-3 317 0 0,1 1-1 0 0,0 0 0 0 0,0 1 1 0 0,0 0-1 0 0,0 1 0 0 0,1 1 1 0 0,0 1-1 0 0,-1 1 0 0 0,26 0 1 0 0,9 0 1020 0 0,85 10 1 0 0,-117-7-1308 0 0,-1 2-1 0 0,0 0 1 0 0,0 0-1 0 0,0 2 0 0 0,0 0 1 0 0,-1 2-1 0 0,32 17 1 0 0,-44-22-278 0 0,1 1 0 0 0,-1 0 0 0 0,0 0-1 0 0,-1 0 1 0 0,1 1 0 0 0,-1-1 0 0 0,0 1 0 0 0,0 0 0 0 0,0 0 0 0 0,-1 1 0 0 0,0-1 0 0 0,0 1-1 0 0,3 8 1 0 0,-3-3 36 0 0,0 0-1 0 0,-1 0 1 0 0,0 1-1 0 0,-1-1 0 0 0,0 1 1 0 0,-2 16-1 0 0,-1 59 298 0 0,3 188 487 0 0,1-249-1266 0 0,2 28 736 0 0,4-29-3015 0 0,5-5-4067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85 192 0 0,'-125'-35'3745'0'0,"42"7"4014"0"0,65 17-3784 0 0,18 11-3861 0 0,0 0 0 0 0,0 0 0 0 0,0-1 0 0 0,0 1 0 0 0,0 0 0 0 0,0 0 0 0 0,0 0 0 0 0,0-1 0 0 0,0 1 0 0 0,0 0 0 0 0,0 0 0 0 0,0 0 0 0 0,0-1 1 0 0,0 1-1 0 0,0 0 0 0 0,0 0 0 0 0,1 0 0 0 0,-1-1 0 0 0,0 1 0 0 0,0 0 0 0 0,0 0 0 0 0,0 0 0 0 0,0-1 0 0 0,1 1 0 0 0,-1 0 0 0 0,0 0 1 0 0,0 0-1 0 0,0 0 0 0 0,0 0 0 0 0,1 0 0 0 0,-1-1 0 0 0,0 1 0 0 0,0 0 0 0 0,0 0 0 0 0,1 0 0 0 0,-1 0 0 0 0,0 0 0 0 0,0 0 0 0 0,0 0 0 0 0,1 0 1 0 0,-1 0-1 0 0,19-3 3368 0 0,3 2-3434 0 0,55 3 1825 0 0,111 18 0 0 0,78 30-3962 0 0,-198-36 110 0 0,30-1-4843 0 0,-47-8 3935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22 556 0 0,'-10'-2'1364'0'0,"0"2"0"0"0,0 0 0 0 0,0 0 0 0 0,0 0 0 0 0,-17 4-1 0 0,22-3-715 0 0,1 0-1 0 0,-1 1 0 0 0,0-1 0 0 0,1 1 0 0 0,-1 0 0 0 0,0 0 0 0 0,1 0 0 0 0,0 1 0 0 0,0-1 0 0 0,0 1 0 0 0,0 0 0 0 0,0 1 0 0 0,-5 4 0 0 0,9-7-441 0 0,-1 0-1 0 0,0 0 0 0 0,0 0 0 0 0,1 0 1 0 0,-1 0-1 0 0,1 0 0 0 0,-1 0 0 0 0,1 0 1 0 0,-1 0-1 0 0,1 1 0 0 0,0-1 1 0 0,-1 0-1 0 0,1 0 0 0 0,0 1 0 0 0,0-1 1 0 0,0 0-1 0 0,0 0 0 0 0,0 0 0 0 0,0 1 1 0 0,0-1-1 0 0,0 0 0 0 0,1 2 1 0 0,0-1 12 0 0,0 1 0 0 0,0-1 0 0 0,1 0 0 0 0,-1 0 0 0 0,0-1 0 0 0,1 1 0 0 0,-1 0 0 0 0,1 0 0 0 0,0-1 0 0 0,0 1 0 0 0,2 1 0 0 0,3 2 256 0 0,0-1 1 0 0,0 0-1 0 0,1 0 1 0 0,-1-1 0 0 0,15 4-1 0 0,-15-5-104 0 0,1 0 0 0 0,0-1 0 0 0,0 0-1 0 0,0 0 1 0 0,0-1 0 0 0,11-1 0 0 0,-16 1-279 0 0,0-1 1 0 0,-1 1-1 0 0,1 0 1 0 0,0-1-1 0 0,-1 0 1 0 0,1 1-1 0 0,-1-1 1 0 0,1 0-1 0 0,-1-1 1 0 0,1 1 0 0 0,-1 0-1 0 0,0-1 1 0 0,0 1-1 0 0,1-1 1 0 0,-1 1-1 0 0,0-1 1 0 0,-1 0-1 0 0,1 0 1 0 0,0 0-1 0 0,0 0 1 0 0,-1-1-1 0 0,2-2 1 0 0,0-6-12 0 0,-4-8-70 0 0,-1 14-148 0 0,0 0 0 0 0,0 0-1 0 0,-1 0 1 0 0,0 1 0 0 0,0-1 0 0 0,0 1-1 0 0,-1 0 1 0 0,1 0 0 0 0,-1 0 0 0 0,0 0-1 0 0,0 0 1 0 0,-6-2 0 0 0,8 3 30 0 0,-1 1 0 0 0,0 0 1 0 0,0 0-1 0 0,0 0 0 0 0,0 0 0 0 0,-1 1 0 0 0,1-1 1 0 0,0 1-1 0 0,-1 0 0 0 0,1 0 0 0 0,-1 0 0 0 0,0 0 1 0 0,1 1-1 0 0,-1-1 0 0 0,1 1 0 0 0,-1 0 0 0 0,0 0 1 0 0,1 0-1 0 0,-7 2 0 0 0,9-2-236 0 0,0 1 1 0 0,0 0-1 0 0,0 0 0 0 0,0 0 0 0 0,0-1 1 0 0,0 1-1 0 0,0 0 0 0 0,0 0 1 0 0,0 1-1 0 0,0-1 0 0 0,1 0 0 0 0,-1 0 1 0 0,0 0-1 0 0,1 1 0 0 0,-1-1 1 0 0,1 0-1 0 0,-1 0 0 0 0,1 1 0 0 0,0-1 1 0 0,0 0-1 0 0,-1 1 0 0 0,1-1 1 0 0,0 0-1 0 0,0 1 0 0 0,0-1 0 0 0,0 1 1 0 0,1-1-1 0 0,-1 0 0 0 0,0 1 0 0 0,0-1 1 0 0,1 0-1 0 0,-1 1 0 0 0,1-1 1 0 0,-1 0-1 0 0,2 2 0 0 0,2 10-2475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4 106 516 0 0,'-4'-74'6180'0'0,"4"59"-1198"0"0,0-1 3325 0 0,3 20-6927 0 0,21 38 469 0 0,-1 2 1 0 0,-2 1-1 0 0,16 52 0 0 0,7 48 897 0 0,-32-87-1728 0 0,-6-18-777 0 0,-2-11-371 0 0,10 25-485 0 0,-12-52-233 0 0,1-1 0 0 0,-1 0 0 0 0,1 0 0 0 0,-1 0 0 0 0,1-1-1 0 0,-1 1 1 0 0,1 0 0 0 0,-1-1 0 0 0,1 0 0 0 0,0 1 0 0 0,3-1 0 0 0,-2 0-2127 0 0,10 2-262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392 233 544 0 0,'0'-15'1187'0'0,"-1"0"0"0"0,0 1 0 0 0,-1-1 0 0 0,0 1 0 0 0,-6-19 0 0 0,6 28-817 0 0,0 0 0 0 0,0 0-1 0 0,0 0 1 0 0,0 0 0 0 0,-1 1-1 0 0,0-1 1 0 0,0 1 0 0 0,0 0 0 0 0,0 0-1 0 0,-1 0 1 0 0,1 0 0 0 0,-1 1-1 0 0,0-1 1 0 0,0 1 0 0 0,0 0 0 0 0,-1 0-1 0 0,1 0 1 0 0,-7-2 0 0 0,6 3-48 0 0,-1 1 0 0 0,1 0 0 0 0,-1 0 1 0 0,1 0-1 0 0,-1 1 0 0 0,1-1 0 0 0,-1 1 1 0 0,0 1-1 0 0,1-1 0 0 0,-1 1 1 0 0,1 0-1 0 0,-1 0 0 0 0,1 0 0 0 0,-1 1 1 0 0,1 0-1 0 0,0 0 0 0 0,-9 5 0 0 0,-1 2 225 0 0,0 0-1 0 0,1 1 0 0 0,0 1 0 0 0,-18 16 1 0 0,20-15-104 0 0,-1 1-1 0 0,2 0 1 0 0,0 1 0 0 0,0 1 0 0 0,1-1 0 0 0,1 1-1 0 0,-8 19 1 0 0,13-26-262 0 0,1-1 0 0 0,0 1 0 0 0,1 0 0 0 0,0-1 0 0 0,0 1 0 0 0,1 0 0 0 0,0 0 0 0 0,0 0 0 0 0,1 0 0 0 0,0 0 0 0 0,1 0 0 0 0,-1 0 0 0 0,1 0 0 0 0,1 0 0 0 0,0 0 0 0 0,0 0 0 0 0,0 0-1 0 0,6 9 1 0 0,0-2-81 0 0,1 0 0 0 0,1-1 0 0 0,1-1 1 0 0,0 0-1 0 0,1 0 0 0 0,0-1 0 0 0,0 0 0 0 0,2-1 0 0 0,-1-1 0 0 0,1 0 0 0 0,1-1 0 0 0,0 0 0 0 0,24 9 0 0 0,-6-4 94 0 0,0-2-1 0 0,1-1 1 0 0,1-1 0 0 0,0-2 0 0 0,55 5 0 0 0,-75-11-194 0 0,1-1 0 0 0,-1-1 0 0 0,1 0 0 0 0,-1-1 0 0 0,0-1 0 0 0,23-5 0 0 0,-34 6 0 0 0,1 0 0 0 0,-1 0 0 0 0,0-1 0 0 0,0 0 0 0 0,0 0 0 0 0,-1 0 0 0 0,1 0 0 0 0,0-1 0 0 0,-1 1 0 0 0,1-1 0 0 0,-1 0 0 0 0,0 0 0 0 0,0 0 0 0 0,0 0 0 0 0,0-1 0 0 0,-1 1 0 0 0,1-1 0 0 0,-1 0 0 0 0,0 0 0 0 0,0 0 0 0 0,0 0 0 0 0,-1 0 0 0 0,1 0 0 0 0,-1 0 0 0 0,0 0 0 0 0,0 0 0 0 0,0-6 0 0 0,0-11 0 0 0,-1-1 0 0 0,0 1 0 0 0,-1 0 0 0 0,-2 0 0 0 0,0-1 0 0 0,-7-21 0 0 0,0 6 0 0 0,-2 2 0 0 0,-26-55 0 0 0,28 70-201 0 0,0 1 1 0 0,-1 0-1 0 0,-1 1 0 0 0,-1 0 1 0 0,-1 1-1 0 0,0 0 0 0 0,-30-26 1 0 0,37 36 81 0 0,-1 1 0 0 0,0 1 0 0 0,-1-1 0 0 0,1 2 0 0 0,-1-1 0 0 0,0 1 0 0 0,0 0 0 0 0,0 1 0 0 0,0 0 0 0 0,-1 1 0 0 0,0 0 0 0 0,1 0 0 0 0,-1 1 0 0 0,0 0 1 0 0,0 0-1 0 0,1 2 0 0 0,-1-1 0 0 0,0 1 0 0 0,0 0 0 0 0,-9 3 0 0 0,-108 36-9900 0 0,89-23 6823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2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0 108 0 0,'0'0'609'0'0,"-8"5"2200"0"0,8-1-2457 0 0,0 0 1 0 0,0-1-1 0 0,0 1 1 0 0,1 0-1 0 0,0-1 1 0 0,-1 1 0 0 0,1-1-1 0 0,1 1 1 0 0,-1-1-1 0 0,0 1 1 0 0,1-1-1 0 0,0 0 1 0 0,2 4-1 0 0,30 42 2042 0 0,-22-33-2055 0 0,1-1 1 0 0,1 0-1 0 0,1-1 1 0 0,0-1-1 0 0,1 0 1 0 0,0-1-1 0 0,1-1 1 0 0,0 0-1 0 0,1-2 1 0 0,0 0-1 0 0,0 0 1 0 0,1-2-1 0 0,0 0 0 0 0,0-2 1 0 0,1 0-1 0 0,0-1 1 0 0,0-1-1 0 0,0 0 1 0 0,0-2-1 0 0,0-1 1 0 0,0 0-1 0 0,0-1 1 0 0,0-1-1 0 0,0-1 1 0 0,0-1-1 0 0,34-11 1 0 0,-46 11-283 0 0,1 1 1 0 0,-1-1 0 0 0,0-1-1 0 0,-1 0 1 0 0,1 0 0 0 0,-1 0-1 0 0,0-1 1 0 0,0 0 0 0 0,-1 0-1 0 0,1 0 1 0 0,-2-1 0 0 0,1 0-1 0 0,-1-1 1 0 0,0 1 0 0 0,5-11-1 0 0,-10 18-52 0 0,0 0-1 0 0,0 0 1 0 0,1 0 0 0 0,-1-1-1 0 0,0 1 1 0 0,0 0 0 0 0,0 0-1 0 0,0-1 1 0 0,0 1-1 0 0,0 0 1 0 0,0 0 0 0 0,0-1-1 0 0,0 1 1 0 0,0 0-1 0 0,0 0 1 0 0,0-1 0 0 0,0 1-1 0 0,0 0 1 0 0,0 0-1 0 0,0-1 1 0 0,0 1 0 0 0,0 0-1 0 0,0 0 1 0 0,0-1 0 0 0,0 1-1 0 0,0 0 1 0 0,-1 0-1 0 0,1-1 1 0 0,0 1 0 0 0,0 0-1 0 0,0 0 1 0 0,0 0-1 0 0,-1 0 1 0 0,1-1 0 0 0,0 1-1 0 0,0 0 1 0 0,0 0-1 0 0,-1 0 1 0 0,1 0 0 0 0,0 0-1 0 0,0-1 1 0 0,-1 1 0 0 0,1 0-1 0 0,0 0 1 0 0,-1 0-1 0 0,-11 0 190 0 0,9 0-228 0 0,-3 3 120 0 0,-4 10 75 0 0,2 0-1 0 0,0 0 1 0 0,0 1-1 0 0,1 0 1 0 0,1 0-1 0 0,1 0 1 0 0,-7 25-1 0 0,7-15 118 0 0,1-1 0 0 0,1 1-1 0 0,1 0 1 0 0,2 33 0 0 0,5-1 345 0 0,2 0 0 0 0,2-1 1 0 0,26 82-1 0 0,-22-100-103 0 0,16 35 0 0 0,-7-20 258 0 0,-21-50-660 0 0,-4-1-103 0 0,-3-1-24 0 0,1 1-1 0 0,-1-1 1 0 0,0-1-1 0 0,1 1 1 0 0,-1-1-1 0 0,0 0 1 0 0,1 0 0 0 0,-1-1-1 0 0,1 0 1 0 0,-8-3-1 0 0,-20-6-36 0 0,-26-3-21 0 0,-70-8 0 0 0,96 18 40 0 0,-1 2 0 0 0,1 2 0 0 0,-62 7 0 0 0,74-5 39 0 0,-26 4 39 0 0,44-6-16 0 0,0 1 1 0 0,0 0 0 0 0,0 0 0 0 0,0 0-1 0 0,0 0 1 0 0,0 0 0 0 0,0 1 0 0 0,0-1-1 0 0,1 1 1 0 0,-5 3 0 0 0,6-4 68 0 0,1-1-89 0 0,0 0-1 0 0,0 0 1 0 0,-1 0 0 0 0,1 0-1 0 0,0 0 1 0 0,0 0 0 0 0,0 0 0 0 0,0 0-1 0 0,0 0 1 0 0,0 0 0 0 0,0 1-1 0 0,-1-1 1 0 0,1 0 0 0 0,0 0 0 0 0,0 0-1 0 0,0 0 1 0 0,0 0 0 0 0,0 0-1 0 0,0 1 1 0 0,0-1 0 0 0,0 0-1 0 0,0 0 1 0 0,0 0 0 0 0,0 0 0 0 0,0 0-1 0 0,0 1 1 0 0,0-1 0 0 0,0 0-1 0 0,0 0 1 0 0,0 0 0 0 0,0 0 0 0 0,0 0-1 0 0,0 0 1 0 0,0 1 0 0 0,0-1-1 0 0,0 0 1 0 0,0 0 0 0 0,0 0 0 0 0,0 0-1 0 0,0 0 1 0 0,1 0 0 0 0,-1 1-1 0 0,0-1 1 0 0,0 0 0 0 0,0 0 0 0 0,0 0-1 0 0,0 0 1 0 0,0 0 0 0 0,0 0-1 0 0,1 0 1 0 0,-1 0 0 0 0,0 0 0 0 0,0 0-1 0 0,0 1 1 0 0,0-1 0 0 0,0 0-1 0 0,0 0 1 0 0,1 0 0 0 0,-1 0-1 0 0,0 0 1 0 0,0 0 0 0 0,0 0 0 0 0,0 0-1 0 0,13 5 153 0 0,-1-1 0 0 0,1 0 1 0 0,0-1-1 0 0,0 0 0 0 0,0-1 0 0 0,1 0 0 0 0,16-1 0 0 0,-5 1-43 0 0,169 12 608 0 0,68 6 215 0 0,-202-15-947 0 0,-48-4-66 0 0,-10-1-303 0 0,1 0-257 0 0,18 5-775 0 0,-4 2-2881 0 0,-11-4 347 0 0,8-1-2904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2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 7381 0 0,'7'-3'13517'0'0,"-6"6"-13281"0"0,1 0 1 0 0,-1 0-1 0 0,0 0 1 0 0,-1 0-1 0 0,1 0 1 0 0,0 0-1 0 0,-1 0 1 0 0,1 1-1 0 0,-1-1 1 0 0,0 3-1 0 0,-3 42 1134 0 0,2-25-771 0 0,-2 55 740 0 0,0 27 843 0 0,-21 128-1 0 0,23-231-2443 0 0,1 0 0 0 0,0 0-1 0 0,0 0 1 0 0,0 0 0 0 0,0 1-1 0 0,0-1 1 0 0,0 0 0 0 0,1 0-1 0 0,-1 0 1 0 0,1 0 0 0 0,-1 0-1 0 0,1 0 1 0 0,0 0 0 0 0,1 3-1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237 210 668 0 0,'-68'-9'1915'0'0,"-3"-1"2007"0"0,-1 2 4176 0 0,70 8-7461 0 0,0 0 0 0 0,-1 0 0 0 0,1-1 0 0 0,0 1 0 0 0,0 0 0 0 0,0-1 0 0 0,0 0 0 0 0,0 1 0 0 0,0-1 0 0 0,-2-1 0 0 0,4 2-503 0 0,0 0-1 0 0,0-1 0 0 0,0 1 0 0 0,0 0 0 0 0,0 0 0 0 0,0-1 0 0 0,0 1 1 0 0,0 0-1 0 0,0 0 0 0 0,0-1 0 0 0,0 1 0 0 0,0 0 0 0 0,0 0 1 0 0,0-1-1 0 0,0 1 0 0 0,0 0 0 0 0,0 0 0 0 0,0-1 0 0 0,0 1 0 0 0,0 0 1 0 0,0 0-1 0 0,1 0 0 0 0,-1-1 0 0 0,0 1 0 0 0,0 0 0 0 0,0 0 1 0 0,0 0-1 0 0,1-1 0 0 0,-1 1 0 0 0,0 0 0 0 0,0 0 0 0 0,1 0 0 0 0,-1 0 1 0 0,0 0-1 0 0,0-1 0 0 0,0 1 0 0 0,1 0 0 0 0,-1 0 0 0 0,0 0 1 0 0,0 0-1 0 0,1 0 0 0 0,-1 0 0 0 0,22-8 3215 0 0,3 1-3473 0 0,331-46 2718 0 0,-175 29-4251 0 0,-2-7-3378 0 0,-61 3-2657 0 0,-57 11 4477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2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59 348 0 0,'-27'-23'3626'0'0,"6"11"10573"0"0,26 10-13757 0 0,0 1 0 0 0,0-1 0 0 0,-1 1 0 0 0,1 1 0 0 0,0-1 0 0 0,0 1 0 0 0,0 0 1 0 0,0 0-1 0 0,0 0 0 0 0,0 1 0 0 0,8 1 0 0 0,14 1 527 0 0,130 4 1581 0 0,350 1 1456 0 0,-491-9-4087 0 0,76-6 1279 0 0,-82 6-1457 0 0,1-1 0 0 0,0-1 1 0 0,-1 1-1 0 0,0-2 0 0 0,0 1 0 0 0,12-7 0 0 0,-15 8-854 0 0,2 0-1465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2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7797 0 0,'-33'21'6710'0'0,"-11"7"-20"0"0,43-28-6605 0 0,1 0 0 0 0,0 0-1 0 0,-1 0 1 0 0,1 0 0 0 0,0 0 0 0 0,-1 1-1 0 0,1-1 1 0 0,0 0 0 0 0,-1 0-1 0 0,1 0 1 0 0,0 0 0 0 0,0 1 0 0 0,-1-1-1 0 0,1 0 1 0 0,0 0 0 0 0,0 0-1 0 0,-1 1 1 0 0,1-1 0 0 0,0 0 0 0 0,0 0-1 0 0,0 1 1 0 0,-1-1 0 0 0,1 0-1 0 0,0 1 1 0 0,0-1 0 0 0,0 0 0 0 0,0 1-1 0 0,0-1 1 0 0,0 0 0 0 0,0 1-1 0 0,0-1 1 0 0,0 0 0 0 0,0 1-1 0 0,0-1 1 0 0,0 0 0 0 0,0 1 0 0 0,0-1-1 0 0,0 0 1 0 0,0 1 0 0 0,0-1-1 0 0,0 0 1 0 0,0 1 0 0 0,0-1 0 0 0,0 0-1 0 0,1 0 1 0 0,-1 1 0 0 0,0-1-1 0 0,0 0 1 0 0,0 1 0 0 0,1-1 0 0 0,-1 0-1 0 0,0 0 1 0 0,0 0 0 0 0,1 1-1 0 0,-1-1 1 0 0,0 0 0 0 0,1 0 0 0 0,15 11 1891 0 0,-15-11-2320 0 0,5 2 555 0 0,0 0-1 0 0,0 0 0 0 0,0 0 1 0 0,0-1-1 0 0,0 0 0 0 0,0-1 1 0 0,12 1-1 0 0,8 0 192 0 0,54 7 1063 0 0,155-7-1 0 0,-234-1-1466 0 0,10 0-27 0 0,0 0-1 0 0,0-1 0 0 0,-1-1 0 0 0,1 0 1 0 0,0 0-1 0 0,17-7 0 0 0,-27 8-520 0 0,14-4-862 0 0,-4 2-1130 0 0,8-5-7227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2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57 476 0 0,'6'-56'9104'0'0,"0"56"-4843"0"0,0 16-3188 0 0,0 0 0 0 0,-1 0 1 0 0,5 30-1 0 0,5 58 1473 0 0,-11-75-2087 0 0,6 53 915 0 0,11 69 868 0 0,-5-40-683 0 0,-12-89-1284 0 0,-4-15-189 0 0,1 0 1 0 0,0-1-1 0 0,1 1 0 0 0,-1 0 1 0 0,2 0-1 0 0,-1-1 1 0 0,0 1-1 0 0,1-1 1 0 0,0 0-1 0 0,7 10 1 0 0,-8-14-303 0 0,1 0 1 0 0,-1 0 0 0 0,0 0-1 0 0,1 0 1 0 0,-1 0-1 0 0,1-1 1 0 0,0 1-1 0 0,0-1 1 0 0,-1 0-1 0 0,1 0 1 0 0,0 0 0 0 0,0 0-1 0 0,0 0 1 0 0,0-1-1 0 0,0 1 1 0 0,0-1-1 0 0,1 0 1 0 0,-1 0 0 0 0,4 0-1 0 0,-3-1-588 0 0,-1 1 1 0 0,0-1-1 0 0,1 0 0 0 0,-1 0 0 0 0,0-1 0 0 0,1 1 1 0 0,-1 0-1 0 0,0-1 0 0 0,5-3 0 0 0,3-5-1800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2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29 220 0 0,'-11'-28'16386'0'0,"28"68"-14521"0"0,-3 1-1 0 0,-1 1 0 0 0,8 51 0 0 0,-15-66-1485 0 0,0 7 448 0 0,-2 2-1 0 0,0 55 1 0 0,-3-63-452 0 0,-2 7 110 0 0,1-20-107 0 0,0 0 0 0 0,4 29-1 0 0,1 11-487 0 0,-4-52-367 0 0,11 2-944 0 0,-7-2 615 0 0,12-5-5557 0 0,-10 1 3070 0 0,12-6 473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0 310 372 0 0,'0'0'263'0'0,"0"-1"-1"0"0,0 0 1 0 0,1 1-1 0 0,-1-1 1 0 0,0 0-1 0 0,0 1 1 0 0,0-1-1 0 0,1 1 1 0 0,-1-1-1 0 0,0 0 1 0 0,1 1-1 0 0,-1-1 1 0 0,0 1-1 0 0,1-1 1 0 0,-1 1-1 0 0,1-1 1 0 0,-1 1-1 0 0,1 0 1 0 0,-1-1-1 0 0,1 1 1 0 0,-1-1-1 0 0,1 1 1 0 0,-1 0 0 0 0,1-1-1 0 0,0 1 1 0 0,0 0-1 0 0,0 0-95 0 0,1 0 0 0 0,-1 0-1 0 0,0 0 1 0 0,0 0 0 0 0,0 1 0 0 0,0-1-1 0 0,0 0 1 0 0,0 1 0 0 0,0-1 0 0 0,0 1-1 0 0,0-1 1 0 0,0 1 0 0 0,0-1 0 0 0,1 2-1 0 0,3 3 348 0 0,0-1 0 0 0,0 1-1 0 0,-1 0 1 0 0,5 7 0 0 0,12 19 1330 0 0,-3 2 1 0 0,21 46 0 0 0,-4-5 166 0 0,6 8 97 0 0,25 47 1338 0 0,-52-103-2718 0 0,-8-15-238 0 0,0 0 0 0 0,0 0 0 0 0,10 11 0 0 0,-16-22-434 0 0,0 1-1 0 0,1-1 0 0 0,-1 1 1 0 0,1 0-1 0 0,-1-1 0 0 0,1 1 1 0 0,0-1-1 0 0,-1 1 0 0 0,1-1 1 0 0,-1 0-1 0 0,1 1 0 0 0,0-1 1 0 0,-1 0-1 0 0,1 1 0 0 0,0-1 0 0 0,0 0 1 0 0,-1 0-1 0 0,1 1 0 0 0,0-1 1 0 0,0 0-1 0 0,-1 0 0 0 0,1 0 1 0 0,0 0-1 0 0,0 0 0 0 0,-1 0 1 0 0,1 0-1 0 0,0 0 0 0 0,0-1 1 0 0,0 1-1 0 0,1-1 2 0 0,0 0-1 0 0,-1 0 1 0 0,1-1 0 0 0,-1 1-1 0 0,1 0 1 0 0,-1-1 0 0 0,1 1 0 0 0,-1 0-1 0 0,0-1 1 0 0,0 0 0 0 0,2-2-1 0 0,3-7 66 0 0,-1 0-1 0 0,8-22 1 0 0,-12 30-47 0 0,27-89 303 0 0,21-122 1 0 0,-31 123-232 0 0,46-140 1 0 0,-57 211-301 0 0,1 0 0 0 0,0 0 0 0 0,2 1 0 0 0,0 0 0 0 0,14-19 1 0 0,-23 37 55 0 0,-1 1 1 0 0,1-1 0 0 0,-1 0 0 0 0,1 1 0 0 0,0-1 0 0 0,-1 1 0 0 0,1-1 0 0 0,-1 1 0 0 0,1-1 0 0 0,0 1 0 0 0,0 0 0 0 0,-1-1 0 0 0,1 1 0 0 0,0 0 0 0 0,0-1 0 0 0,-1 1 0 0 0,1 0 0 0 0,0 0 0 0 0,0 0-1 0 0,-1 0 1 0 0,1-1 0 0 0,0 1 0 0 0,0 0 0 0 0,1 1 0 0 0,0-1-39 0 0,-1 1-1 0 0,1-1 1 0 0,-1 1-1 0 0,0 0 1 0 0,1 0-1 0 0,-1 0 1 0 0,0 0 0 0 0,1 0-1 0 0,-1 0 1 0 0,0 0-1 0 0,0 0 1 0 0,1 1-1 0 0,3 5-1163 0 0,0 0 0 0 0,0 1-1 0 0,5 12 1 0 0,-10-19 900 0 0,13 24-3182 0 0,7 10 514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2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323 121 96 0 0,'0'0'1748'0'0,"2"-3"-600"0"0,0 2-698 0 0,-1-1-1 0 0,0 0 0 0 0,1 0 1 0 0,-1 1-1 0 0,0-1 0 0 0,0 0 1 0 0,0 0-1 0 0,0 0 0 0 0,0-1 1 0 0,-1 1-1 0 0,1 0 0 0 0,0 0 1 0 0,-1 0-1 0 0,0 0 0 0 0,0-1 1 0 0,1 1-1 0 0,-1 0 0 0 0,-1 0 1 0 0,1-1-1 0 0,0-1 0 0 0,-1 2-266 0 0,1 1 0 0 0,-1-1 0 0 0,1 1 0 0 0,-1 0 0 0 0,0 0 0 0 0,1-1 0 0 0,-1 1 0 0 0,0 0 0 0 0,0 0 0 0 0,0 0 0 0 0,0 0 0 0 0,0 0 0 0 0,0 0 0 0 0,0 0 0 0 0,0 0 0 0 0,-1 0 0 0 0,1 0 0 0 0,0 1 0 0 0,-2-2 0 0 0,-24-8 1573 0 0,13 8-1256 0 0,0 1 0 0 0,0 0 0 0 0,0 1 0 0 0,1 0 1 0 0,-1 1-1 0 0,0 1 0 0 0,0 0 0 0 0,1 1 0 0 0,-24 7 1 0 0,29-7-307 0 0,0 0 1 0 0,0 0 0 0 0,0 1-1 0 0,0 0 1 0 0,1 0 0 0 0,0 1-1 0 0,0 0 1 0 0,0 0 0 0 0,0 1-1 0 0,1 0 1 0 0,0 0 0 0 0,0 0-1 0 0,1 1 1 0 0,0 0 0 0 0,0 0-1 0 0,-8 15 1 0 0,11-18-80 0 0,0 1 0 0 0,1 0 1 0 0,0 0-1 0 0,-1 0 0 0 0,2 0 0 0 0,-1 0 0 0 0,0 0 0 0 0,1 0 0 0 0,0 0 1 0 0,0 1-1 0 0,1-1 0 0 0,-1 0 0 0 0,1 0 0 0 0,0 0 0 0 0,2 5 1 0 0,0-3-11 0 0,0 0 0 0 0,1 0 0 0 0,-1 0 0 0 0,1-1 0 0 0,1 0 0 0 0,-1 0 0 0 0,1 0 0 0 0,0 0 0 0 0,8 7 0 0 0,0-3 27 0 0,-1-1 1 0 0,1 0-1 0 0,1 0 0 0 0,0-1 1 0 0,0-1-1 0 0,0-1 0 0 0,1 0 1 0 0,0 0-1 0 0,19 3 0 0 0,-25-7-62 0 0,0 0-1 0 0,1-1 1 0 0,-1 0-1 0 0,1 0 1 0 0,-1-1-1 0 0,1-1 1 0 0,-1 1-1 0 0,1-1 1 0 0,10-4-1 0 0,-15 4-47 0 0,-1 0 0 0 0,0-1 0 0 0,0 0 0 0 0,0 0 0 0 0,0 0 0 0 0,0 0 0 0 0,-1-1 0 0 0,1 1 0 0 0,-1-1 0 0 0,1 0 0 0 0,-1 0 0 0 0,0 0 0 0 0,0-1 0 0 0,0 1 0 0 0,-1-1 0 0 0,1 1 0 0 0,-1-1 0 0 0,0 0 0 0 0,0 0 0 0 0,0 0 0 0 0,2-7 0 0 0,-2 1-9 0 0,1 0 1 0 0,-1 0 0 0 0,-1-1-1 0 0,0 1 1 0 0,-1-1 0 0 0,0 1 0 0 0,0-1-1 0 0,-1 1 1 0 0,0 0 0 0 0,-1-1 0 0 0,0 1-1 0 0,-1 0 1 0 0,0 0 0 0 0,-1 0-1 0 0,0 0 1 0 0,0 1 0 0 0,-1-1 0 0 0,0 1-1 0 0,-8-10 1 0 0,6 10-228 0 0,0 0 0 0 0,0 0 0 0 0,-1 1 0 0 0,0 0 0 0 0,0 1 0 0 0,-1 0-1 0 0,0 0 1 0 0,0 1 0 0 0,-1 0 0 0 0,0 0 0 0 0,0 1 0 0 0,0 0 0 0 0,-1 1 0 0 0,1 0 0 0 0,-1 1 0 0 0,0 0 0 0 0,-22-2 0 0 0,-27 8-9346 0 0,41-3 6402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0 316 0 0,'-36'12'3788'0'0,"14"-1"3510"0"0,22-9-7014 0 0,0-1-1 0 0,1 0 0 0 0,-1 0 0 0 0,0 0 1 0 0,1 0-1 0 0,-1 0 0 0 0,1 0 0 0 0,-1 0 1 0 0,1-1-1 0 0,-1 1 0 0 0,1 0 0 0 0,0 0 0 0 0,-1 0 1 0 0,1 0-1 0 0,0-1 0 0 0,0 1 0 0 0,0 0 1 0 0,0-1-1 0 0,0 1 0 0 0,-1-1 0 0 0,1 1 1 0 0,0-1-1 0 0,0 1 0 0 0,2 0 0 0 0,31 8 1023 0 0,-27-8-649 0 0,123 23 3119 0 0,206 9 0 0 0,-284-30-3139 0 0,121 2 2472 0 0,-172-5-3191 0 0,10-4-1346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3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14 304 0 0,'43'14'13674'0'0,"24"2"-10053"0"0,75 11-2518 0 0,30-5 632 0 0,-137-19-1227 0 0,0-2 0 0 0,68-7 0 0 0,-86 4-271 0 0,0-2 0 0 0,0 0 0 0 0,25-9 0 0 0,-34 10-147 0 0,0 0 1 0 0,-1-1 0 0 0,1 0 0 0 0,-1-1-1 0 0,0 1 1 0 0,0-1 0 0 0,0-1 0 0 0,-1 1-1 0 0,7-8 1 0 0,3-3 539 0 0,-37 77-39 0 0,-31 61 0 0 0,9-22 36 0 0,26-60-361 0 0,-33 94 814 0 0,45-117-891 0 0,1 0 0 0 0,0 0 0 0 0,2 0 0 0 0,0 1 0 0 0,0-1 0 0 0,2 19 0 0 0,0-34-296 0 0,1 1 0 0 0,-1-1-1 0 0,1 1 1 0 0,-1 0 0 0 0,1-1 0 0 0,0 1 0 0 0,0-1 0 0 0,0 0-1 0 0,0 1 1 0 0,0-1 0 0 0,0 0 0 0 0,1 0 0 0 0,1 3-1 0 0,-2-4-275 0 0,1 0-1 0 0,-1 0 1 0 0,0 0 0 0 0,0 0-1 0 0,1 0 1 0 0,-1 0-1 0 0,0 0 1 0 0,1 0-1 0 0,-1-1 1 0 0,1 1-1 0 0,-1-1 1 0 0,1 1-1 0 0,2 0 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3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34 7109 0 0,'-67'-11'10209'0'0,"39"9"-209"0"0,74-8-8195 0 0,-37 10-1635 0 0,365-7 2297 0 0,-350 6-3326 0 0,22-2-2509 0 0,-45 3 2654 0 0,1 0 1 0 0,-1 0-1 0 0,0 0 0 0 0,0 0 1 0 0,0 0-1 0 0,0 1 0 0 0,0-1 0 0 0,0 0 1 0 0,0 1-1 0 0,0-1 0 0 0,0 1 1 0 0,2 0-1 0 0,-2 0-525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3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57 396 0 0,'-16'-8'10568'0'0,"23"9"-9645"0"0,427 24 3770 0 0,-209-17-3724 0 0,338 12 765 0 0,-159-15-791 0 0,-161 0-512 0 0,177 0 247 0 0,146-13 134 0 0,16-9-183 0 0,-232 12-290 0 0,-150 4-138 0 0,430-19 386 0 0,-215 11-117 0 0,-239 8-260 0 0,319 0 448 0 0,183-21 247 0 0,-631 20-832 0 0,81-5 165 0 0,-100 3-72 0 0,28-7-1 0 0,-46 9-164 0 0,-8 2-68 0 0,-1 0 0 0 0,1 0-1 0 0,0-1 1 0 0,-1 1 0 0 0,1 0 0 0 0,-1-1-1 0 0,1 1 1 0 0,0-1 0 0 0,-1 0 0 0 0,0 0 0 0 0,1 0-1 0 0,1-1 1 0 0,-53 7-10321 0 0,22-6 7726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138 6617 0 0,'111'-137'19636'0'0,"-112"142"-18984"0"0,-3 10-236 0 0,0 1 1 0 0,-1-1-1 0 0,-1 1 0 0 0,-15 24 0 0 0,-39 59 384 0 0,43-72-618 0 0,-178 264 751 0 0,-13-9 0 0 0,-278 292 0 0 0,256-330-933 0 0,224-240 24 0 0,7-13-4 0 0,6-11-289 0 0,-1 6-1928 0 0,1 0 0 0 0,1 1 0 0 0,10-14-1 0 0,-8 11 449 0 0,18-23-2021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3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26 900 0 0,'-15'-25'14962'0'0,"15"29"-13668"0"0,8 159 6550 0 0,-1-21-4695 0 0,1 123 1442 0 0,-8-264-4682 0 0,0-1 0 0 0,0 1 0 0 0,0 0 0 0 0,0 0 0 0 0,0 0 0 0 0,0 0 0 0 0,0 0 0 0 0,0 0 0 0 0,0 0 0 0 0,1 0 0 0 0,-1 0 0 0 0,0 0 0 0 0,1 0 0 0 0,-1 0 0 0 0,1 0 0 0 0,-1 0 0 0 0,1-1 0 0 0,-1 1 0 0 0,1 0 0 0 0,-1 0 0 0 0,1-1 0 0 0,0 1 0 0 0,-1 0 0 0 0,1-1 0 0 0,0 1 0 0 0,0 0 0 0 0,-1-1-1 0 0,1 1 1 0 0,0-1 0 0 0,0 0 0 0 0,0 1 0 0 0,0-1 0 0 0,0 0 0 0 0,0 1 0 0 0,0-1 0 0 0,0 0 0 0 0,0 0 0 0 0,0 0 0 0 0,1 0 0 0 0,3 0-1566 0 0,0-1 0 0 0,0 1-1 0 0,0-2 1 0 0,0 1 0 0 0,-1 0 0 0 0,10-5-1 0 0,-1 0-1339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0:11:3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269 138 376,'5'-7'879,"-1"-1"0,-1 0 0,1 0-1,-1 0 1,0 0 0,-1 0 0,0 0 0,0-1 0,-1 1 0,0-1-1,0-11 1,-1 18-719,0 1 0,-1 0 0,1 0 0,0 0 0,-1-1 0,1 1-1,0 0 1,-1 0 0,0 0 0,1 0 0,-1 0 0,0 0 0,1 0 0,-1 0-1,0 0 1,0 0 0,0 1 0,0-1 0,0 0 0,0 0 0,0 1-1,0-1 1,0 1 0,0-1 0,0 1 0,0-1 0,-1 1 0,1 0 0,0 0-1,0-1 1,0 1 0,-1 0 0,0 0 0,-4 0 266,0-1 1,1 1-1,-1 1 1,-8 0-1,3 2-3,1-1-1,0 2 0,1-1 0,-1 1 0,1 1 1,-1 0-1,1 0 0,-15 13 0,9-6 259,0 2-1,1 0 0,-20 25 1,28-32-532,2 0 1,-1 0 0,1 1 0,0-1 0,0 1 0,1 0-1,0 0 1,0 0 0,1 0 0,0 1 0,1-1 0,0 1-1,0-1 1,1 1 0,0-1 0,0 1 0,1-1-1,0 1 1,0-1 0,1 1 0,1-1 0,-1 0 0,1 0-1,0 0 1,1 0 0,0-1 0,0 1 0,1-1 0,0 0-1,0 0 1,1-1 0,-1 1 0,1-1 0,12 9-1,-5-5-44,1 0-1,0-1 1,1 0-1,0-1 1,0 0-1,0-2 1,1 0-1,0 0 1,0-1-1,34 4 1,-40-8-97,1 0 0,0 0 0,-1-2 0,1 1 0,-1-1 0,1-1 0,-1 0 0,1 0 0,-1-1 0,0 0 0,0-1 0,0 0 0,-1-1 0,0 0 0,1 0 0,-2-1 0,1 0 1,12-12-1,-14 11-29,1-1 0,-1 0 1,-1 0-1,1 0 0,-2-1 1,1 0-1,-1 0 0,0 0 1,-1-1-1,0 0 1,4-18-1,-6 19 7,-1 1 0,0 0 0,-1 0 0,0 0 0,-1-1 0,1 1 0,-1 0 0,-1 0 0,0 0 0,0 0 0,0 0 0,-1 0 0,0 0 0,-1 1 0,-5-10 0,0 5-18,0 1 0,0 0 1,-1 0-1,0 1 0,-1 0 1,0 1-1,0 0 0,-1 1 1,0 0-1,-1 1 0,0 0 1,-19-7-1,7 4-300,-1 2 1,-1 0-1,1 2 0,-1 1 0,-45-3 0,54 7-355,0 1-1,-1 1 1,-19 4-1,-24 10-8419,47-11 6222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3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 0 0,'8'9'2430'0'0,"-3"-6"-1974"0"0,-1 0 1 0 0,1 0-1 0 0,1 0 1 0 0,-1-1-1 0 0,0 0 1 0 0,0 0-1 0 0,1 0 0 0 0,8 1 1 0 0,51 7 1331 0 0,-51-9-1383 0 0,395 35 4042 0 0,-236-24-3330 0 0,236 20 369 0 0,149 12-146 0 0,-233-21-745 0 0,-32-4-103 0 0,40-1-84 0 0,-180-12-237 0 0,306 9 176 0 0,-62-9-59 0 0,206-4 175 0 0,-242 1-212 0 0,283 10 131 0 0,-63 1-70 0 0,1098-22 1067 0 0,-1307 3-1071 0 0,952-7 420 0 0,572-8-165 0 0,-1225 6-277 0 0,582-26 329 0 0,-958 22-374 0 0,-270 17-221 0 0,351-37 525 0 0,-367 36-590 0 0,-4 2-79 0 0,0-1-1 0 0,0 0 1 0 0,0 0-1 0 0,0 0 1 0 0,-1 0-1 0 0,1-1 1 0 0,0 0-1 0 0,-1 0 1 0 0,7-4 0 0 0,-39-4-9239 0 0,1 4 6809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3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41 532 0 0,'-1'-2'208'0'0,"-19"-23"2081"0"0,18 24-1998 0 0,1 0 0 0 0,0-1 0 0 0,0 1 0 0 0,-1 0 0 0 0,1 0 0 0 0,-1 0 0 0 0,1 0 0 0 0,-1 0 0 0 0,1 1 0 0 0,-1-1 0 0 0,1 0 0 0 0,-1 1 0 0 0,0-1 0 0 0,-4 0 1123 0 0,4 2-333 0 0,1 0-936 0 0,-1 0 1 0 0,1-1 0 0 0,0 1-1 0 0,0 0 1 0 0,0 0 0 0 0,-1 0-1 0 0,1 1 1 0 0,0-1 0 0 0,0 0-1 0 0,1 0 1 0 0,-1 0 0 0 0,0 1-1 0 0,0-1 1 0 0,1 0 0 0 0,-1 1-1 0 0,0-1 1 0 0,1 1 0 0 0,0-1-1 0 0,-1 1 1 0 0,1-1 0 0 0,0 1-1 0 0,-1 2 1 0 0,2 42 1843 0 0,0-29-1498 0 0,20 264 3699 0 0,0-13-1659 0 0,-13-112-1406 0 0,-8-147-1091 0 0,6 385 1846 0 0,-61 234 501 0 0,6-330-1354 0 0,-10 94 564 0 0,50-284-757 0 0,5 175-1 0 0,5-275-767 0 0,-1 1-1 0 0,1-1 1 0 0,0 0-1 0 0,1-1 1 0 0,0 1-1 0 0,0 0 1 0 0,5 11-1 0 0,-5-16-48 0 0,0 0-1 0 0,0 0 0 0 0,0 0 1 0 0,0-1-1 0 0,0 1 0 0 0,1 0 1 0 0,-1-1-1 0 0,1 0 0 0 0,-1 1 1 0 0,1-1-1 0 0,0 0 0 0 0,0 0 1 0 0,0-1-1 0 0,0 1 0 0 0,0-1 1 0 0,1 1-1 0 0,-1-1 0 0 0,0 0 1 0 0,5 1-1 0 0,20 2-2 0 0,0-2 0 0 0,0 0 0 0 0,44-4 0 0 0,-27 1-8 0 0,305-18-6 0 0,-125 4 0 0 0,214-8 0 0 0,522-23 0 0 0,-358 29 0 0 0,-364 14 0 0 0,158 2 0 0 0,407 10 0 0 0,-177-1 0 0 0,1036 13 0 0 0,-1278-17 0 0 0,514 10 0 0 0,-559-3 0 0 0,68 13 0 0 0,-79-5 0 0 0,5-1 0 0 0,121 0 0 0 0,200-13 0 0 0,-272-7 0 0 0,-32-2 0 0 0,15-3 0 0 0,-57-1 0 0 0,65 0 0 0 0,298-15 0 0 0,-663 23-469 0 0,-1-1 1 0 0,1 0-1 0 0,-1-1 0 0 0,14-3 1 0 0,-19 4 270 0 0,-1 0-1 0 0,0 0 1 0 0,0 0 0 0 0,0-1-1 0 0,0 1 1 0 0,0 0 0 0 0,0-1 0 0 0,0 1-1 0 0,0-1 1 0 0,0 0 0 0 0,0 0 0 0 0,-1 1-1 0 0,1-1 1 0 0,-1 0 0 0 0,0-1 0 0 0,1 1-1 0 0,-1 0 1 0 0,0 0 0 0 0,1-4-1 0 0,9-22-7501 0 0,-4 5 4483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3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1316 38 320 0 0,'-25'-37'13124'0'0,"23"40"-12244"0"0,-3 6-298 0 0,1 0 0 0 0,0 0 0 0 0,1 1 0 0 0,0-1 0 0 0,1 1 0 0 0,0 0 0 0 0,-2 16 0 0 0,0 2 36 0 0,-11 87 2391 0 0,0 221 0 0 0,8-66-1074 0 0,-8 480 2014 0 0,11-503-3407 0 0,4 80 183 0 0,35 16-725 0 0,-24-214 0 0 0,-3-25 0 0 0,-2-74 0 0 0,1 0 0 0 0,16 44 0 0 0,-12-51 0 0 0,-11-23 0 0 0,0 1 0 0 0,0-1 0 0 0,0 0 0 0 0,0 0 0 0 0,0 0 0 0 0,-1 0 0 0 0,1 1 0 0 0,0-1 0 0 0,0 0 0 0 0,0 0 0 0 0,0 0 0 0 0,0 0 0 0 0,0 1 0 0 0,0-1 0 0 0,0 0 0 0 0,0 0 0 0 0,0 0 0 0 0,-1 0 0 0 0,1 1 0 0 0,0-1 0 0 0,0 0 0 0 0,0 0 0 0 0,0 0 0 0 0,0 0 0 0 0,-1 0 0 0 0,1 0 0 0 0,0 0 0 0 0,0 0 0 0 0,0 1 0 0 0,0-1 0 0 0,-1 0 0 0 0,1 0 0 0 0,0 0 0 0 0,0 0 0 0 0,0 0 0 0 0,-1 0 0 0 0,1 0 0 0 0,0 0 0 0 0,0 0 0 0 0,0 0 0 0 0,0 0 0 0 0,-1 0 0 0 0,1 0 0 0 0,0 0 0 0 0,0 0 0 0 0,0-1 0 0 0,-1 1 0 0 0,1 0 0 0 0,0 0 0 0 0,0 0 0 0 0,0 0 0 0 0,0 0 0 0 0,-10-2 0 0 0,-67-18 0 0 0,-136-19 0 0 0,-82 12 0 0 0,135 15 0 0 0,19 1 0 0 0,47 6 0 0 0,-169-32 0 0 0,251 33 0 0 0,-2-1 0 0 0,4 1 0 0 0,5 2-93 0 0,4 2-449 0 0,7 0-2753 0 0,-1 0 2166 0 0,-1 0 407 0 0,-1 0 0 0 0,0 0 0 0 0,0 0-1 0 0,1 0 1 0 0,-1 0 0 0 0,0-1 0 0 0,0 0 0 0 0,0 1 0 0 0,6-3 0 0 0,12-8-2791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0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6 115 424 0 0,'-6'-5'3776'0'0,"8"3"-1441"0"0,14 0-552 0 0,28 5-633 0 0,302 14 2715 0 0,-219-15-3020 0 0,431 8 1409 0 0,-165-9-996 0 0,38-4-276 0 0,-7-5-255 0 0,-78 5-318 0 0,3 2-92 0 0,365 2 79 0 0,-495 0-313 0 0,454 7 96 0 0,-346-3-119 0 0,-148-4-17 0 0,302 2 78 0 0,-153-3-74 0 0,77-4 48 0 0,381-18 8 0 0,-685 18-94 0 0,215-12 16 0 0,45-8 15 0 0,-82 3 33 0 0,197-12 39 0 0,465 14 562 0 0,-478 23-157 0 0,-402-4-392 0 0,-32-2 560 0 0,-16 1-2289 0 0,0 0-6486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1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1 472 0 0,'-8'0'5147'0'0,"7"1"-4949"0"0,0 0 0 0 0,0 1 0 0 0,0-1 0 0 0,1 0 0 0 0,-1 1 0 0 0,0-1 0 0 0,1 1 0 0 0,-1-1-1 0 0,1 1 1 0 0,0-1 0 0 0,0 1 0 0 0,-1 0 0 0 0,1-1 0 0 0,0 1 0 0 0,0-1 0 0 0,0 1 0 0 0,1 2 0 0 0,6 34 1632 0 0,-2-17-1196 0 0,23 124 1976 0 0,9 71-498 0 0,-4 191 356 0 0,14 114-566 0 0,-13-91-491 0 0,-33-362-826 0 0,-17 132-1 0 0,12-176-463 0 0,0-4 14 0 0,2 1 0 0 0,0-1 0 0 0,1 24 0 0 0,1-42-127 0 0,0 0 1 0 0,1 0-1 0 0,-1 0 1 0 0,1 0-1 0 0,-1 0 1 0 0,1 0-1 0 0,0 0 1 0 0,0-1-1 0 0,0 1 1 0 0,0 0-1 0 0,0-1 1 0 0,0 1-1 0 0,0 0 1 0 0,1-1-1 0 0,-1 0 1 0 0,1 1-1 0 0,-1-1 1 0 0,1 0-1 0 0,-1 1 1 0 0,1-1-1 0 0,0 0 1 0 0,-1 0-1 0 0,1-1 1 0 0,0 1-1 0 0,0 0 1 0 0,3 1-1 0 0,6 0 21 0 0,0 1-1 0 0,-1-2 0 0 0,21 2 0 0 0,-13-2-6 0 0,273 5 170 0 0,-168-8-104 0 0,487-9 136 0 0,-434 3-162 0 0,284-10 39 0 0,-128 4-19 0 0,9 2 58 0 0,7 2 66 0 0,25 1 38 0 0,96-2 76 0 0,-130 1-100 0 0,73-7 0 0 0,-198 7-151 0 0,179-4 54 0 0,382-3 67 0 0,-678 16-171 0 0,251-1 44 0 0,-3 0-15 0 0,79 1 16 0 0,181-10 33 0 0,232-16 362 0 0,-96 25-7 0 0,-8 23 381 0 0,-591-17-621 0 0,125-6 458 0 0,-252-1-613 0 0,-9 1-81 0 0,-1 1-27 0 0,-4 0 33 0 0,17-6-874 0 0,7-8-2014 0 0,2-6-6118 0 0,-16 13 6130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0:1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44 0 0,'0'0'4022'0'0,"0"3"-3048"0"0,-2 7-71 0 0,1 1-1 0 0,1-1 1 0 0,0 0-1 0 0,0 0 1 0 0,1 1-1 0 0,3 13 1 0 0,2 32 1054 0 0,0 259 3612 0 0,30 155-2294 0 0,-16-153-1800 0 0,-15-205-913 0 0,21 166 648 0 0,-11-144-666 0 0,-11-101-93 0 0,8 32-1 0 0,-2-31 404 0 0,-9-33-1046 0 0,-25-11-13380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3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49 700 0 0,'26'-33'3647'0'0,"-17"18"4447"0"0,-11 32-6525 0 0,3-8-1262 0 0,-5 5 109 0 0,1 1 0 0 0,-2-1 0 0 0,0 0 1 0 0,-1 0-1 0 0,-9 16 0 0 0,1 0 121 0 0,-17 35 508 0 0,9-23 5 0 0,3 1-1 0 0,2 0 0 0 0,-14 54 0 0 0,30-95-1158 0 0,1 0-1 0 0,0 0 1 0 0,-1 0-1 0 0,1 0 1 0 0,0 0-1 0 0,0 0 0 0 0,0 1 1 0 0,0-1-1 0 0,0 0 1 0 0,1 0-1 0 0,-1 0 0 0 0,1 0 1 0 0,0 2-1 0 0,0-2-686 0 0,0-11-2611 0 0,1-1 2547 0 0,-1 1-1 0 0,-1 0 1 0 0,0 0-1 0 0,0-1 1 0 0,-3-16 0 0 0,-16-58-1213 0 0,13 62 1834 0 0,-2-5 1116 0 0,0 1 1 0 0,-18-36-1 0 0,-13-11 9482 0 0,41 76-9556 0 0,16 38 1080 0 0,25 37-1 0 0,-13-25-823 0 0,-8-13-434 0 0,35 72 304 0 0,-54-105-1775 0 0,1 0 0 0 0,-1-1 0 0 0,1 1 0 0 0,8 8 0 0 0,-34-15-5422 0 0,2-1 4696 0 0,-21-6 0 0 0,-45-12 553 0 0,13 3 2001 0 0,52 12-449 0 0,-8-2 2296 0 0,-38-11 2752 0 0,71 15-4719 0 0,15-4-249 0 0,-1 0 0 0 0,1 1 1 0 0,0 1-1 0 0,0 1 1 0 0,21 0-1 0 0,7-3-26 0 0,266-28 2005 0 0,-271 28-6837 0 0,-36 5 2159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4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688 180 304 0 0,'-12'-22'1916'0'0,"-1"1"1"0"0,-1 0-1 0 0,-33-37 0 0 0,42 53-1383 0 0,-1-1-1 0 0,0 1 1 0 0,0 0 0 0 0,0 0-1 0 0,-1 1 1 0 0,1 0-1 0 0,-1 0 1 0 0,0 1-1 0 0,-1 0 1 0 0,1 0 0 0 0,0 0-1 0 0,-1 1 1 0 0,1 0-1 0 0,-1 1 1 0 0,0 0-1 0 0,-14-1 1 0 0,6 3-22 0 0,0 0 0 0 0,-1 1 0 0 0,1 1 0 0 0,0 1 0 0 0,1 0-1 0 0,-1 1 1 0 0,-28 13 0 0 0,18-5 47 0 0,1 1-1 0 0,0 1 0 0 0,-34 28 0 0 0,38-25-170 0 0,0 0 0 0 0,2 2 0 0 0,0 0 0 0 0,-16 24 0 0 0,26-33-177 0 0,2 0 0 0 0,-1 1 0 0 0,2 0 1 0 0,-1 1-1 0 0,2 0 0 0 0,0 0 0 0 0,0 0 0 0 0,1 0 0 0 0,-4 26 0 0 0,8-30-107 0 0,0-1-1 0 0,0 1 1 0 0,1-1-1 0 0,0 1 1 0 0,0-1-1 0 0,1 0 0 0 0,0 0 1 0 0,1 0-1 0 0,0 0 1 0 0,0 0-1 0 0,1 0 1 0 0,0-1-1 0 0,0 1 1 0 0,7 7-1 0 0,-1-1 28 0 0,1-1 0 0 0,0 0-1 0 0,1-1 1 0 0,0 0 0 0 0,1-1-1 0 0,16 10 1 0 0,-5-5 50 0 0,1-1 0 0 0,1-1 0 0 0,0-2 0 0 0,1-1 0 0 0,0 0 1 0 0,47 10-1 0 0,-51-16-55 0 0,-1-1 0 0 0,1-1-1 0 0,0-1 1 0 0,0-1 0 0 0,-1-1 0 0 0,1-1 0 0 0,0-1 0 0 0,0-1 0 0 0,23-6 0 0 0,-39 6-103 0 0,1 1-1 0 0,-1-1 0 0 0,0 0 0 0 0,0-1 1 0 0,0 0-1 0 0,0 0 0 0 0,-1 0 0 0 0,0-1 1 0 0,1 0-1 0 0,-2 0 0 0 0,7-7 1 0 0,-4 3-9 0 0,-1 0 1 0 0,0-1 0 0 0,-1 0-1 0 0,0 0 1 0 0,0-1 0 0 0,6-19-1 0 0,-4 8-14 0 0,-2-1 0 0 0,-1-1 0 0 0,0 1 0 0 0,-2-1 0 0 0,-1 1 0 0 0,-1-43 0 0 0,-2 34 14 0 0,-1 1 1 0 0,-2-1 0 0 0,-12-49-1 0 0,12 71-55 0 0,1-1 0 0 0,-1 1-1 0 0,-1 0 1 0 0,0 1 0 0 0,0-1 0 0 0,-7-9-1 0 0,8 14-64 0 0,0 0 0 0 0,-1 1 1 0 0,1-1-1 0 0,-1 1 0 0 0,0 0 0 0 0,0 0 0 0 0,0 0 0 0 0,-1 1 0 0 0,1-1 0 0 0,-1 1 0 0 0,-8-2 1 0 0,12 4-66 0 0,0 0 1 0 0,-1 0 0 0 0,1 1 0 0 0,0-1 0 0 0,-1 1 0 0 0,1-1-1 0 0,-1 1 1 0 0,1 0 0 0 0,-1 0 0 0 0,1 0 0 0 0,0 1 0 0 0,-1-1-1 0 0,1 1 1 0 0,-1-1 0 0 0,-2 2 0 0 0,4-2-88 0 0,0 1 0 0 0,-1 0 1 0 0,1-1-1 0 0,0 1 0 0 0,0 0 0 0 0,0 0 0 0 0,0 0 1 0 0,0 0-1 0 0,0 0 0 0 0,0 0 0 0 0,0 0 1 0 0,0 1-1 0 0,0 0-356 0 0,0-1 0 0 0,1 1 0 0 0,-1 0 0 0 0,0 0 0 0 0,1-1 0 0 0,-1 1 1 0 0,1 0-1 0 0,0 0 0 0 0,0 0 0 0 0,-1 2 0 0 0,4 11-2519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308 142 28 0 0,'3'-2'811'0'0,"0"0"1"0"0,-1 0-1 0 0,1-1 0 0 0,-1 1 1 0 0,1-1-1 0 0,-1 0 0 0 0,0 1 1 0 0,0-1-1 0 0,0 0 0 0 0,0 0 1 0 0,-1 0-1 0 0,1-1 0 0 0,-1 1 1 0 0,0 0-1 0 0,0 0 0 0 0,1-6 1 0 0,-3 7-603 0 0,0 1 0 0 0,0-1 0 0 0,-1 0 0 0 0,1 1 0 0 0,-1-1 1 0 0,1 1-1 0 0,-1 0 0 0 0,0-1 0 0 0,1 1 0 0 0,-1 0 1 0 0,0 0-1 0 0,0 0 0 0 0,0 0 0 0 0,-2-1 0 0 0,-55-19 1825 0 0,-100-21 0 0 0,156 41-1968 0 0,0 0 0 0 0,0 0 1 0 0,0 0-1 0 0,0 1 0 0 0,0 0 1 0 0,0-1-1 0 0,0 1 0 0 0,0 0 0 0 0,0 0 1 0 0,0 1-1 0 0,0-1 0 0 0,0 1 1 0 0,0-1-1 0 0,0 1 0 0 0,0 0 0 0 0,-5 3 1 0 0,6-3-15 0 0,1 1 1 0 0,0 0 0 0 0,0 0 0 0 0,0 0 0 0 0,0 0-1 0 0,0 0 1 0 0,0 0 0 0 0,0 1 0 0 0,1-1-1 0 0,-1 0 1 0 0,1 0 0 0 0,0 0 0 0 0,-1 4-1 0 0,0 3 89 0 0,-4 20 310 0 0,1 1 0 0 0,2 0 0 0 0,2 52-1 0 0,0-17 56 0 0,-8 98 516 0 0,-1 34 50 0 0,9-194-1038 0 0,-1 0 1 0 0,1 0 0 0 0,0 0 0 0 0,1 1 0 0 0,-1-1 0 0 0,0 0 0 0 0,1 0 0 0 0,0 0 0 0 0,0 0 0 0 0,0 0 0 0 0,0 0 0 0 0,0 0 0 0 0,0 0 0 0 0,1 0 0 0 0,-1-1 0 0 0,1 1 0 0 0,0 0 0 0 0,0-1 0 0 0,0 0 0 0 0,0 1 0 0 0,1-1 0 0 0,-1 0-1 0 0,0 0 1 0 0,1 0 0 0 0,0 0 0 0 0,-1-1 0 0 0,1 1 0 0 0,0-1 0 0 0,0 1 0 0 0,0-1 0 0 0,0 0 0 0 0,0 0 0 0 0,0-1 0 0 0,5 2 0 0 0,22 2 250 0 0,56 2 0 0 0,-8-1-240 0 0,-51-7-2430 0 0,-1-5-8710 0 0,-21 4 8387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194 812 344 0 0,'-9'15'1857'0'0,"7"-11"-398"0"0,-1-1 1 0 0,1 1-1 0 0,-1-1 1 0 0,1 1-1 0 0,-1-1 1 0 0,0 0-1 0 0,0 0 1 0 0,0 0-1 0 0,-1 0 1 0 0,1 0-1 0 0,-6 2 1377 0 0,7-7-1571 0 0,-4-3-617 0 0,1-1 0 0 0,0 1 1 0 0,0-2-1 0 0,0 1 0 0 0,1 0 0 0 0,-5-11 0 0 0,-22-47 715 0 0,25 49-1084 0 0,-7-15 56 0 0,1-2 0 0 0,2 0-1 0 0,1 0 1 0 0,2-1 0 0 0,1 0 0 0 0,-3-61-1 0 0,8 68-184 0 0,2 1-1 0 0,0-1 1 0 0,2 1 0 0 0,1 0-1 0 0,1 0 1 0 0,1 0-1 0 0,1 0 1 0 0,1 1 0 0 0,18-36-1 0 0,-19 48-130 0 0,0 0-1 0 0,1 0 0 0 0,0 0 0 0 0,1 1 1 0 0,0 1-1 0 0,1-1 0 0 0,0 1 1 0 0,1 1-1 0 0,0 0 0 0 0,0 1 1 0 0,1 0-1 0 0,24-12 0 0 0,-29 17-12 0 0,0 0 0 0 0,0 0 0 0 0,0 1 0 0 0,1 0 0 0 0,-1 0 0 0 0,1 0 0 0 0,-1 1 0 0 0,1 1 0 0 0,0-1 0 0 0,-1 1 0 0 0,1 0 0 0 0,0 1 0 0 0,-1 0 0 0 0,1 0-1 0 0,0 1 1 0 0,-1 0 0 0 0,0 0 0 0 0,1 1 0 0 0,-1-1 0 0 0,0 2 0 0 0,0-1 0 0 0,-1 1 0 0 0,1 0 0 0 0,-1 0 0 0 0,8 7 0 0 0,-7-4-6 0 0,0 0 0 0 0,0 0 0 0 0,0 1 0 0 0,-1-1 0 0 0,0 2 0 0 0,-1-1 0 0 0,0 1 0 0 0,0-1 0 0 0,0 1 0 0 0,-1 1 0 0 0,3 13 0 0 0,-3-9 0 0 0,-1 0 0 0 0,-1 1 0 0 0,0-1 0 0 0,-1 1 0 0 0,0-1 0 0 0,-1 1 0 0 0,-3 18 0 0 0,-1-8 0 0 0,-1-1 0 0 0,-1 0 0 0 0,-1 0 0 0 0,-1-1 0 0 0,-1 0 0 0 0,-1 0 0 0 0,-1-1 0 0 0,-1 0 0 0 0,-15 21 0 0 0,3-11 0 0 0,-50 53 0 0 0,61-71 0 0 0,-1-2 0 0 0,-1 0 0 0 0,0 0 0 0 0,0-1 0 0 0,-1-1 0 0 0,-19 8 0 0 0,21-10 0 0 0,11-6 0 0 0,-1 0 0 0 0,0 0 0 0 0,0 0 0 0 0,0 0 0 0 0,0-1 0 0 0,0 0 0 0 0,0 0 0 0 0,0 0 0 0 0,-5 0 0 0 0,20-5 0 0 0,-8 2 0 0 0,-1 1 0 0 0,1-1 0 0 0,0 1 0 0 0,-1 0 0 0 0,1 0 0 0 0,0 0 0 0 0,5-1 0 0 0,4 2 0 0 0,0 0 0 0 0,0 0 0 0 0,0 1 0 0 0,1 0 0 0 0,-1 1 0 0 0,0 1 0 0 0,-1 0 0 0 0,1 1 0 0 0,-1 0 0 0 0,13 6 0 0 0,1 2 0 0 0,-1 1 0 0 0,0 1 0 0 0,30 24 0 0 0,-3 9 0 0 0,-41-36 0 0 0,2 0 0 0 0,-1 0 0 0 0,1-2 0 0 0,25 17 0 0 0,-31-24-424 0 0,1 0-1 0 0,-1 1 1 0 0,1-2-1 0 0,-1 1 1 0 0,1-1-1 0 0,-1 0 1 0 0,1 0-1 0 0,0-1 1 0 0,0 0 0 0 0,-1 0-1 0 0,1-1 1 0 0,9-1-1 0 0,-2-1-797 0 0,-1 0-1 0 0,0-1 1 0 0,0 0 0 0 0,-1-1-1 0 0,16-8 1 0 0,-7 0-2191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4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9977 0 0,'25'18'12298'0'0,"0"-8"-7275"0"0,-17-9-4741 0 0,-1 0 1 0 0,1 0 0 0 0,0-1 0 0 0,-1 0-1 0 0,15-3 1 0 0,25-4 297 0 0,0-2 0 0 0,89-29 1 0 0,-112 29-392 0 0,1-1 0 0 0,-1-1 0 0 0,-1-1 0 0 0,0-2 1 0 0,-1 0-1 0 0,39-33 0 0 0,-53 40-101 0 0,0-1 1 0 0,-1 1-1 0 0,0-1 1 0 0,0-1-1 0 0,-1 0 1 0 0,0 0-1 0 0,5-9 1 0 0,-18 34-89 0 0,2 0 0 0 0,0 1 0 0 0,1 0 0 0 0,1 0 0 0 0,-2 26 0 0 0,1 94 0 0 0,4-135 0 0 0,17 236-7847 0 0,-16-224 3692 0 0,-2 0 596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4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48 186 48 0 0,'26'-39'1172'0'0,"26"-37"2739"0"0,8 5 8828 0 0,-60 71-12652 0 0,-2 14 1163 0 0,-8 19-707 0 0,-71 172 2969 0 0,19-52-2828 0 0,54-139-2777 0 0,8-12 1279 0 0,-7-9-5212 0 0,5 5 5604 0 0,1-1 0 0 0,-1 1 0 0 0,1-1 0 0 0,0 1 0 0 0,-1-1 0 0 0,1 1 0 0 0,0-1 0 0 0,0-2 0 0 0,-3-10-1500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4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44 207 2240 0 0,'-28'-144'4193'0'0,"13"82"10581"0"0,18 82-12314 0 0,10 34-1210 0 0,3-12 86 0 0,2-2 0 0 0,27 47 0 0 0,-27-61-5022 0 0,-35-25-6389 0 0,16-2 9393 0 0,-13-2-1799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221 167 4896 0 0,'-50'-6'4114'0'0,"-53"-5"-850"0"0,69 10 572 0 0,0 2 3319 0 0,49-2-6250 0 0,0 0 0 0 0,0 0 0 0 0,17-5-1 0 0,5 0-93 0 0,306-56 2770 0 0,-316 56-5299 0 0,44-20-1 0 0,-41 12-2266 0 0,-2-4-3287 0 0,-16 10 4431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4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81 12 0 0,'-23'-13'1559'0'0,"-1"0"0"0"0,0 2-1 0 0,0 0 1 0 0,-44-11 0 0 0,55 19-869 0 0,-1 0-1 0 0,-1 1 1 0 0,1 0 0 0 0,0 2-1 0 0,0-1 1 0 0,-1 2 0 0 0,1 0-1 0 0,0 1 1 0 0,0 0-1 0 0,-21 6 1 0 0,17-2-222 0 0,1 1 0 0 0,-1 0 0 0 0,1 1-1 0 0,0 1 1 0 0,1 1 0 0 0,0 0 0 0 0,1 1 0 0 0,0 1 0 0 0,0 1 0 0 0,1 0-1 0 0,1 0 1 0 0,-23 31 0 0 0,27-30-132 0 0,-1 0-1 0 0,2 1 1 0 0,0 0-1 0 0,1 1 1 0 0,1 0 0 0 0,0 0-1 0 0,1 0 1 0 0,1 1-1 0 0,0 0 1 0 0,1 0-1 0 0,1 0 1 0 0,1 0 0 0 0,0 0-1 0 0,4 33 1 0 0,-1-32-150 0 0,2 0 0 0 0,0 0 1 0 0,1 0-1 0 0,0-1 1 0 0,2 0-1 0 0,0 0 0 0 0,1 0 1 0 0,1-1-1 0 0,0 0 0 0 0,1-1 1 0 0,1 0-1 0 0,0-1 0 0 0,1 0 1 0 0,1 0-1 0 0,25 20 0 0 0,-25-24-67 0 0,1 0 0 0 0,0-1 0 0 0,1 0 0 0 0,0-1 0 0 0,0-1 0 0 0,1 0-1 0 0,-1-1 1 0 0,2-1 0 0 0,-1 0 0 0 0,0-1 0 0 0,1-1 0 0 0,0-1 0 0 0,0 0-1 0 0,0-1 1 0 0,0-1 0 0 0,0-1 0 0 0,26-4 0 0 0,-28 2-69 0 0,0 0 1 0 0,-1-2-1 0 0,1 0 1 0 0,-1 0-1 0 0,0-1 0 0 0,-1-1 1 0 0,0 0-1 0 0,0-1 1 0 0,0-1-1 0 0,-1 0 0 0 0,0 0 1 0 0,16-17-1 0 0,-16 12-35 0 0,-1 0 0 0 0,0 0 1 0 0,0-1-1 0 0,-2 0 0 0 0,0-1 0 0 0,0 0 0 0 0,-2 0 0 0 0,0-1 1 0 0,0 0-1 0 0,4-23 0 0 0,-2 2-10 0 0,-1-1 0 0 0,-3 0 0 0 0,-1 0 0 0 0,-1-1-1 0 0,-4-56 1 0 0,-1 86-5 0 0,0-1 0 0 0,0 1 0 0 0,-1 0 0 0 0,0 0 0 0 0,-1 0-1 0 0,0 1 1 0 0,0-1 0 0 0,-1 1 0 0 0,0 0 0 0 0,-1 0 0 0 0,0 1-1 0 0,-1-1 1 0 0,-13-13 0 0 0,14 16-139 0 0,-1 0-1 0 0,0 1 1 0 0,0 0-1 0 0,0 0 1 0 0,0 0-1 0 0,-1 1 1 0 0,0 0 0 0 0,1 1-1 0 0,-2-1 1 0 0,1 2-1 0 0,0-1 1 0 0,-1 1-1 0 0,1 0 1 0 0,-1 1-1 0 0,1 0 1 0 0,-18 0-1 0 0,22 1-121 0 0,1 1 0 0 0,-1-1 0 0 0,1 1 0 0 0,0 0 0 0 0,-1 0-1 0 0,1 0 1 0 0,-1 0 0 0 0,1 0 0 0 0,0 1 0 0 0,0 0-1 0 0,0 0 1 0 0,0-1 0 0 0,0 2 0 0 0,-3 1 0 0 0,5-2-281 0 0,-1-1 1 0 0,1 1 0 0 0,0 0 0 0 0,-1 0 0 0 0,1-1 0 0 0,0 1-1 0 0,0 0 1 0 0,0 0 0 0 0,0 0 0 0 0,1 0 0 0 0,-1 0 0 0 0,1 0-1 0 0,-1 1 1 0 0,1-1 0 0 0,-1 2 0 0 0,1 8-2465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1:4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12 508 0 0,'9'1'1451'0'0,"0"-1"0"0"0,0 1-1 0 0,-1-1 1 0 0,1 0 0 0 0,0-1 0 0 0,-1 0 0 0 0,14-4 0 0 0,14 0 894 0 0,-19 3-1470 0 0,0 2-1 0 0,-1 0 1 0 0,1 1-1 0 0,-1 1 1 0 0,1 0-1 0 0,-1 2 1 0 0,0-1-1 0 0,20 8 1 0 0,-31-9-722 0 0,0 0 1 0 0,0 1-1 0 0,0-1 0 0 0,0 1 1 0 0,0 0-1 0 0,-1 0 1 0 0,1 0-1 0 0,-1 1 0 0 0,0 0 1 0 0,0 0-1 0 0,0 0 1 0 0,0 0-1 0 0,-1 0 0 0 0,0 1 1 0 0,0-1-1 0 0,0 1 1 0 0,0 0-1 0 0,-1 0 0 0 0,1 0 1 0 0,-1 1-1 0 0,-1-1 0 0 0,1 0 1 0 0,-1 1-1 0 0,0-1 1 0 0,0 1-1 0 0,-1-1 0 0 0,1 11 1 0 0,-3 2 31 0 0,0 0-1 0 0,0 0 1 0 0,-2-1 0 0 0,0 1 0 0 0,-2-1 0 0 0,-10 25-1 0 0,-56 97 593 0 0,23-50-130 0 0,49-88-646 0 0,-19 44 387 0 0,18-42-334 0 0,0-1 0 0 0,0 1 0 0 0,0 0 0 0 0,1 0 0 0 0,-1 0 0 0 0,1 0 0 0 0,0 0 0 0 0,0 0 0 0 0,0 0 0 0 0,1 0 0 0 0,-1 0 0 0 0,0 0 0 0 0,3 6-1 0 0,-2-7-3 0 0,0 0-1 0 0,0-1 0 0 0,1 1 0 0 0,-1 0 1 0 0,1 0-1 0 0,0-1 0 0 0,-1 1 0 0 0,1-1 0 0 0,0 1 1 0 0,0-1-1 0 0,0 0 0 0 0,0 0 0 0 0,0 0 0 0 0,0 0 1 0 0,0 0-1 0 0,0 0 0 0 0,0 0 0 0 0,0-1 1 0 0,1 1-1 0 0,-1-1 0 0 0,3 0 0 0 0,7 2 340 0 0,-1-2 0 0 0,22-1 0 0 0,-27 1-359 0 0,46-5-30 0 0,54-12 0 0 0,-21 3 0 0 0,-64 13 11 0 0,-12-2-67 0 0,-8 3-211 0 0,7 0-718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3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55 372 0 0,'-7'-6'410'0'0,"1"1"0"0"0,-1 0 0 0 0,0 0 0 0 0,0 0 0 0 0,0 1 0 0 0,0 0 0 0 0,-1 1 0 0 0,0 0 0 0 0,0 0 0 0 0,0 0 0 0 0,0 1 0 0 0,0 1 0 0 0,0-1 0 0 0,-13 0 0 0 0,-7 1 712 0 0,0 0 0 0 0,-54 7 0 0 0,52-2-273 0 0,1 1 0 0 0,-31 9 0 0 0,50-11-562 0 0,0 1-1 0 0,0-1 1 0 0,1 1 0 0 0,0 1 0 0 0,0 0 0 0 0,0 0-1 0 0,0 1 1 0 0,1 0 0 0 0,-12 11 0 0 0,18-15-208 0 0,1 0 0 0 0,-1 0 0 0 0,1 0 0 0 0,0 0-1 0 0,-1 0 1 0 0,1 0 0 0 0,0 0 0 0 0,1 0 0 0 0,-1 0 0 0 0,0 0 0 0 0,0 1 0 0 0,1-1 0 0 0,0 0 0 0 0,-1 0 0 0 0,1 1 0 0 0,0-1 0 0 0,0 0 0 0 0,0 1 0 0 0,0-1 0 0 0,0 0 0 0 0,1 1-1 0 0,-1-1 1 0 0,1 0 0 0 0,0 0 0 0 0,-1 0 0 0 0,1 1 0 0 0,0-1 0 0 0,0 0 0 0 0,1 0 0 0 0,-1 0 0 0 0,0 0 0 0 0,2 2 0 0 0,5 5 127 0 0,0 0 0 0 0,0 0 1 0 0,0 0-1 0 0,17 12 0 0 0,27 17 504 0 0,68 37-1 0 0,-76-51-391 0 0,-2 3 0 0 0,-1 1 0 0 0,48 44 0 0 0,-83-66-266 0 0,0 0 0 0 0,0 0 0 0 0,0 1 0 0 0,-1 0 0 0 0,0 0-1 0 0,-1 1 1 0 0,0-1 0 0 0,0 1 0 0 0,0 0 0 0 0,4 14 0 0 0,-7-19-32 0 0,-1 0-1 0 0,1 0 1 0 0,-1 1 0 0 0,0-1-1 0 0,0 0 1 0 0,0 0 0 0 0,0 0 0 0 0,-1 0-1 0 0,1 0 1 0 0,-1 0 0 0 0,0 0-1 0 0,0 0 1 0 0,0 0 0 0 0,0 0-1 0 0,0 0 1 0 0,-1 0 0 0 0,1 0-1 0 0,-1-1 1 0 0,0 1 0 0 0,1-1-1 0 0,-1 1 1 0 0,-1-1 0 0 0,1 0 0 0 0,0 0-1 0 0,0 0 1 0 0,-1 0 0 0 0,1 0-1 0 0,-1 0 1 0 0,0-1 0 0 0,0 1-1 0 0,1-1 1 0 0,-6 2 0 0 0,-10 4 53 0 0,-1-1 0 0 0,1 0 0 0 0,-1-2 0 0 0,0 0 1 0 0,0-1-1 0 0,0-1 0 0 0,0-1 0 0 0,-1 0 0 0 0,-28-4 1 0 0,18 0-239 0 0,0-2 0 0 0,1-1 0 0 0,0-1 1 0 0,0-1-1 0 0,-41-18 0 0 0,40 4-2515 0 0,29 22 2572 0 0,1 0 0 0 0,0 0 1 0 0,0-1-1 0 0,0 1 0 0 0,-1 0 1 0 0,1 0-1 0 0,0-1 0 0 0,0 1 1 0 0,0 0-1 0 0,0 0 0 0 0,0-1 1 0 0,0 1-1 0 0,0 0 0 0 0,0 0 1 0 0,-1-1-1 0 0,1 1 0 0 0,0 0 0 0 0,0-1 1 0 0,0 1-1 0 0,0 0 0 0 0,0-1 1 0 0,1 1-1 0 0,-1 0 0 0 0,0 0 1 0 0,0-1-1 0 0,0 1 0 0 0,0 0 1 0 0,0-1-1 0 0,0 1 0 0 0,0 0 1 0 0,1 0-1 0 0,-1-1 0 0 0,0 1 1 0 0,0 0-1 0 0,0 0 0 0 0,0 0 0 0 0,1-1 1 0 0,-1 1-1 0 0,0 0 0 0 0,0 0 1 0 0,1 0-1 0 0,-1-1 0 0 0,0 1 1 0 0,0 0-1 0 0,1 0 0 0 0,9-8-2483 0 0,4 2 471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3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3 200 0 0,'-10'-2'4457'0'0,"8"3"-4212"0"0,1-1 0 0 0,0 1-1 0 0,-1 0 1 0 0,1 1 0 0 0,0-1-1 0 0,0 0 1 0 0,0 0 0 0 0,0 0 0 0 0,0 1-1 0 0,0-1 1 0 0,0 0 0 0 0,0 1-1 0 0,0-1 1 0 0,1 1 0 0 0,-1-1 0 0 0,0 1-1 0 0,1-1 1 0 0,0 1 0 0 0,-1-1 0 0 0,1 1-1 0 0,0 0 1 0 0,0-1 0 0 0,0 1-1 0 0,0 2 1 0 0,1 49 2605 0 0,0-44-2190 0 0,1 15 92 0 0,1 1 0 0 0,1-1 0 0 0,1 0 0 0 0,2 0-1 0 0,0-1 1 0 0,14 31 0 0 0,-16-43-487 0 0,1 1 0 0 0,0-1 1 0 0,1 0-1 0 0,0 0 0 0 0,1-1 0 0 0,0 0 0 0 0,1 0 1 0 0,0-1-1 0 0,0 0 0 0 0,1-1 0 0 0,0 0 1 0 0,0 0-1 0 0,1-1 0 0 0,12 6 0 0 0,-17-10-171 0 0,1-1-1 0 0,-1 1 1 0 0,1-1-1 0 0,0 0 1 0 0,-1-1-1 0 0,1 0 1 0 0,0 0-1 0 0,0 0 1 0 0,0-1 0 0 0,0 0-1 0 0,0 0 1 0 0,0-1-1 0 0,0 0 1 0 0,0 0-1 0 0,-1 0 1 0 0,1-1-1 0 0,0 0 1 0 0,-1-1-1 0 0,1 1 1 0 0,-1-1-1 0 0,0-1 1 0 0,0 1 0 0 0,0-1-1 0 0,0 0 1 0 0,-1 0-1 0 0,1 0 1 0 0,-1-1-1 0 0,0 0 1 0 0,-1 0-1 0 0,1-1 1 0 0,-1 1-1 0 0,0-1 1 0 0,0 0-1 0 0,-1 0 1 0 0,0 0 0 0 0,0 0-1 0 0,0-1 1 0 0,-1 1-1 0 0,0-1 1 0 0,0 1-1 0 0,0-1 1 0 0,-1 0-1 0 0,1-12 1 0 0,-2-8 95 0 0,-1 0 1 0 0,-1 0-1 0 0,-10-45 0 0 0,12 71-419 0 0,0-4-130 0 0,0 4 258 0 0,0 0 1 0 0,0-1-1 0 0,0 1 0 0 0,0 0 0 0 0,0-1 1 0 0,0 1-1 0 0,0 0 0 0 0,1-1 0 0 0,-1 1 1 0 0,0 0-1 0 0,1-1 0 0 0,-1 1 0 0 0,1 0 1 0 0,0 0-1 0 0,-1 0 0 0 0,1 0 0 0 0,0-1 1 0 0,0 1-1 0 0,0 0 0 0 0,0 0 0 0 0,0 0 1 0 0,0 1-1 0 0,0-1 0 0 0,0 0 0 0 0,0 0 1 0 0,0 0-1 0 0,0 1 0 0 0,0-1 0 0 0,1 1 1 0 0,-1-1-1 0 0,0 1 0 0 0,0-1 0 0 0,1 1 0 0 0,-1 0 1 0 0,0-1-1 0 0,2 1 0 0 0,52-4-8149 0 0,-23 4 5543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3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30 84 0 0,'-39'-10'2084'0'0,"0"3"-1"0"0,-50-4 1 0 0,63 10-340 0 0,1 1 1 0 0,0 1-1 0 0,0 0 1 0 0,-43 10-1 0 0,65-10-1531 0 0,0 0 0 0 0,0-1 0 0 0,0 1 0 0 0,0 0-1 0 0,1 1 1 0 0,-1-1 0 0 0,0 0 0 0 0,1 1 0 0 0,-1 0-1 0 0,1-1 1 0 0,-1 1 0 0 0,1 0 0 0 0,0 0 0 0 0,0 1-1 0 0,0-1 1 0 0,0 0 0 0 0,0 1 0 0 0,0-1 0 0 0,-1 4-1 0 0,2-3-44 0 0,0 1 0 0 0,0-1 0 0 0,0 0-1 0 0,0 1 1 0 0,1-1 0 0 0,-1 0 0 0 0,1 1-1 0 0,0-1 1 0 0,0 1 0 0 0,1-1 0 0 0,-1 0-1 0 0,1 1 1 0 0,-1-1 0 0 0,1 0-1 0 0,0 1 1 0 0,1-1 0 0 0,1 4 0 0 0,3 6 109 0 0,1 1 1 0 0,1-1 0 0 0,0-1-1 0 0,1 0 1 0 0,1 0 0 0 0,-1 0-1 0 0,17 13 1 0 0,88 66 814 0 0,-60-50-684 0 0,-15-13-225 0 0,-28-21-264 0 0,0 0 0 0 0,-1 1-1 0 0,0 0 1 0 0,0 1 0 0 0,-1 0 0 0 0,15 19-1 0 0,-24-28 69 0 0,1 1 0 0 0,-1-1 0 0 0,0 0 0 0 0,1 1 0 0 0,-1-1-1 0 0,0 1 1 0 0,0-1 0 0 0,1 1 0 0 0,-1-1 0 0 0,0 1 0 0 0,0-1 0 0 0,0 1-1 0 0,0 0 1 0 0,0-1 0 0 0,0 1 0 0 0,0-1 0 0 0,0 1 0 0 0,0-1 0 0 0,0 1-1 0 0,0-1 1 0 0,0 1 0 0 0,0 0 0 0 0,0-1 0 0 0,0 1 0 0 0,-1-1 0 0 0,1 1-1 0 0,0-1 1 0 0,-1 1 0 0 0,0 0 5 0 0,0 0 0 0 0,0 0 0 0 0,0 0 0 0 0,0 0 0 0 0,0-1-1 0 0,0 1 1 0 0,0-1 0 0 0,0 1 0 0 0,-1-1 0 0 0,1 1 0 0 0,0-1 0 0 0,-2 1-1 0 0,-39 3-48 0 0,-150-13-769 0 0,64-3-3730 0 0,113 9-2289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3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45 180 0 0,'6'-14'1864'0'0,"-6"13"-1474"0"0,0-1 0 0 0,0 1 0 0 0,0-1 1 0 0,1 1-1 0 0,-1 0 0 0 0,1-1 0 0 0,-1 1 0 0 0,1 0 0 0 0,0-1 0 0 0,-1 1 0 0 0,1 0 0 0 0,0 0 0 0 0,0 0 0 0 0,0-1 0 0 0,0 1 0 0 0,0 0 0 0 0,0 0 0 0 0,0 1 0 0 0,0-1 0 0 0,0 0 0 0 0,0 0 1 0 0,1 0-1 0 0,-1 1 0 0 0,0-1 0 0 0,1 1 0 0 0,-1-1 0 0 0,0 1 0 0 0,2-1 0 0 0,-1 1-206 0 0,-1 1 1 0 0,0-1 0 0 0,0 1-1 0 0,1-1 1 0 0,-1 1-1 0 0,0-1 1 0 0,0 1-1 0 0,0 0 1 0 0,0-1-1 0 0,0 1 1 0 0,0 0-1 0 0,0 0 1 0 0,0 0 0 0 0,0 0-1 0 0,0 0 1 0 0,0 0-1 0 0,-1 0 1 0 0,2 2-1 0 0,11 21 1470 0 0,-12-23-1484 0 0,18 44 1555 0 0,-2 0 0 0 0,12 52 0 0 0,-17-52-1077 0 0,2-1 0 0 0,29 63 0 0 0,-42-104-848 0 0,1 0 1 0 0,0 0-1 0 0,0 0 0 0 0,0 0 0 0 0,1 0 1 0 0,-1 0-1 0 0,5 3 0 0 0,-6-5-150 0 0,0 0 0 0 0,0 0 0 0 0,0 0 0 0 0,0-1 0 0 0,1 1 0 0 0,-1-1 0 0 0,0 1 0 0 0,0-1 0 0 0,1 1 0 0 0,-1-1 0 0 0,0 0 0 0 0,1 0 0 0 0,1 1 0 0 0,9-7-7616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25 484 0 0,'0'-7'3456'0'0,"-1"-11"10105"0"0,-46 85-8778 0 0,-36 54-423 0 0,74-105-3475 0 0,0 1 1 0 0,1 0 0 0 0,1 0 0 0 0,1 1 0 0 0,-8 32 0 0 0,13-45-858 0 0,0 0 0 0 0,0 0 0 0 0,1 0 0 0 0,0 0 0 0 0,0 0 0 0 0,0 0 0 0 0,1 0 0 0 0,-1 1 0 0 0,1-1 0 0 0,1 0 0 0 0,-1 0 0 0 0,1-1 0 0 0,-1 1 0 0 0,1 0 0 0 0,5 7 0 0 0,-4-7-8 0 0,1 0 0 0 0,0 0 0 0 0,1 0 1 0 0,-1-1-1 0 0,1 0 0 0 0,-1 0 0 0 0,1 0 0 0 0,0-1 0 0 0,1 1 1 0 0,-1-1-1 0 0,10 3 0 0 0,-3-1-10 0 0,1-1 0 0 0,0 0-1 0 0,0-1 1 0 0,1-1 0 0 0,-1 0 0 0 0,1 0 0 0 0,-1-2 0 0 0,1 0 0 0 0,-1 0-1 0 0,1-1 1 0 0,18-4 0 0 0,-1-4-1941 0 0,-1-1 1 0 0,36-16-1 0 0,14-6-2718 0 0,-71 28 825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3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244 233 64 0 0,'-138'-53'5072'0'0,"52"20"2214"0"0,70 25-4320 0 0,16 8-2824 0 0,0 0 1 0 0,-1-1 0 0 0,1 1-1 0 0,0 0 1 0 0,0 0-1 0 0,0-1 1 0 0,-1 1-1 0 0,1 0 1 0 0,0 0 0 0 0,0-1-1 0 0,0 1 1 0 0,0 0-1 0 0,-1 0 1 0 0,1-1-1 0 0,0 1 1 0 0,0 0-1 0 0,0-1 1 0 0,0 1 0 0 0,0 0-1 0 0,0-1 1 0 0,0 1-1 0 0,0 0 1 0 0,0 0-1 0 0,0-1 1 0 0,0 1 0 0 0,0 0-1 0 0,0-1 1 0 0,1 0 33 0 0,1 0 1 0 0,-1-1 0 0 0,0 1 0 0 0,1 0-1 0 0,-1 1 1 0 0,1-1 0 0 0,-1 0 0 0 0,1 0-1 0 0,-1 1 1 0 0,1-1 0 0 0,0 0-1 0 0,-1 1 1 0 0,1 0 0 0 0,0-1 0 0 0,-1 1-1 0 0,4 0 1 0 0,324-32 3320 0 0,-56 9-4980 0 0,-209 14-275 0 0,0-3 0 0 0,73-22 0 0 0,-133 32 1862 0 0,0 0 0 0 0,1 1 0 0 0,0 0 0 0 0,-1 0 0 0 0,1 1 0 0 0,8-1 0 0 0,-11 1 41 0 0,0 1 0 0 0,0-1 0 0 0,0 1 0 0 0,-1-1 0 0 0,1 1 0 0 0,0 0 0 0 0,0 0 0 0 0,-1-1 0 0 0,1 1 0 0 0,0 1 0 0 0,-1-1 0 0 0,1 0 0 0 0,-1 0 0 0 0,0 0 0 0 0,1 1 0 0 0,-1-1 0 0 0,0 1 0 0 0,2 2 0 0 0,43 63 2481 0 0,15 22-988 0 0,-42-66-1419 0 0,58 68 730 0 0,-66-80-2311 0 0,1 0 0 0 0,26 17 0 0 0,-15-18-5563 0 0,-14-9 4006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3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229 241 7237 0 0,'-15'-19'3599'0'0,"-23"-23"1"0"0,-50-37 2657 0 0,8 7-1641 0 0,79 72-4581 0 0,1 0-1 0 0,-1-1 1 0 0,1 1 0 0 0,-1 0-1 0 0,1-1 1 0 0,0 1 0 0 0,-1 0-1 0 0,1-1 1 0 0,0 1-1 0 0,-1 0 1 0 0,1-1 0 0 0,0 1-1 0 0,-1-1 1 0 0,1 1 0 0 0,0-1-1 0 0,0 1 1 0 0,0-1 0 0 0,-1 1-1 0 0,1-1 1 0 0,0 1 0 0 0,0-1-1 0 0,0 1 1 0 0,0-1 0 0 0,0 1-1 0 0,0-1 1 0 0,0 1-1 0 0,0-1 1 0 0,0 1 0 0 0,0-1-1 0 0,0 1 1 0 0,0-1 0 0 0,1 1-1 0 0,-1-1 1 0 0,0 1 0 0 0,0-1-1 0 0,0 1 1 0 0,1-1 0 0 0,-1 1-1 0 0,0 0 1 0 0,1-1 0 0 0,-1 1-1 0 0,0-1 1 0 0,1 1-1 0 0,-1 0 1 0 0,0-1 0 0 0,1 1-1 0 0,-1 0 1 0 0,1-1 0 0 0,-1 1-1 0 0,1 0 1 0 0,-1 0 0 0 0,0 0-1 0 0,1-1 1 0 0,-1 1 0 0 0,2 0-1 0 0,2-1-7 0 0,0-1-1 0 0,0 1 0 0 0,0 0 0 0 0,0 1 1 0 0,0-1-1 0 0,6 1 0 0 0,8 0-352 0 0,-1 2 0 0 0,1 0 0 0 0,-1 1 1 0 0,23 7-1 0 0,68 28-1836 0 0,-45-15-239 0 0,35 7-3787 0 0,-48-16 3608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3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1 216 0 0,'0'0'983'0'0,"-1"2"281"0"0,-3 5-26 0 0,1-1 1 0 0,0 1-1 0 0,1 0 0 0 0,-1 0 1 0 0,1 0-1 0 0,1 0 0 0 0,-2 15 0 0 0,2-8 57 0 0,0 0-1 0 0,2 0 0 0 0,2 22 0 0 0,6 7 704 0 0,23 70 0 0 0,-22-82-1009 0 0,-6-20-769 0 0,9 33 1108 0 0,25 54 1 0 0,-34-93-2060 0 0,0-1-1849 0 0</inkml:trace>
  <inkml:trace contextRef="#ctx0" brushRef="#br0" timeOffset="1">176 220 7009 0 0,'-40'-15'4901'0'0,"1"1"1700"0"0,-52-27 1 0 0,90 41-6560 0 0,1-1 0 0 0,0 1 0 0 0,0 0-1 0 0,-1 0 1 0 0,1 0 0 0 0,0 0 0 0 0,0 0 0 0 0,-1 0 0 0 0,1 0 0 0 0,0-1 0 0 0,0 1 0 0 0,0 0-1 0 0,-1 0 1 0 0,1 0 0 0 0,0 0 0 0 0,0-1 0 0 0,0 1 0 0 0,0 0 0 0 0,0 0 0 0 0,-1 0-1 0 0,1-1 1 0 0,0 1 0 0 0,0 0 0 0 0,0 0 0 0 0,0-1 0 0 0,0 1 0 0 0,0 0 0 0 0,0 0-1 0 0,0-1 1 0 0,0 1 0 0 0,0 0 0 0 0,0 0 0 0 0,0-1 0 0 0,0 1 0 0 0,0 0 0 0 0,0 0 0 0 0,0-1-1 0 0,0 1 1 0 0,0 0 0 0 0,0 0 0 0 0,0-1 0 0 0,0 1 0 0 0,1 0 0 0 0,-1 0 0 0 0,0-1-1 0 0,0 1 1 0 0,0 0 0 0 0,0 0 0 0 0,0 0 0 0 0,1 0 0 0 0,-1-1 0 0 0,0 1 0 0 0,0 0-1 0 0,0 0 1 0 0,1 0 0 0 0,-1 0 0 0 0,1-1 0 0 0,12-5 688 0 0,-13 6-777 0 0,18-5 333 0 0,0 0 0 0 0,1 2 0 0 0,-1 0 0 0 0,0 1 0 0 0,34 1 1 0 0,-18 0-181 0 0,224 4-865 0 0,-129 1-2509 0 0,-2-4-6260 0 0,-102-2 6700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20 180 0 0,'0'0'556'0'0,"-1"-2"187"0"0,-7-9 129 0 0,8 10-672 0 0,-1 1 1 0 0,1-1 0 0 0,-1 1-1 0 0,1 0 1 0 0,0-1 0 0 0,-1 1-1 0 0,1-1 1 0 0,-1 1 0 0 0,1 0-1 0 0,-1-1 1 0 0,1 1 0 0 0,-1 0-1 0 0,1 0 1 0 0,-1-1 0 0 0,1 1-1 0 0,-1 0 1 0 0,0 0 0 0 0,1 0-1 0 0,-1 0 1 0 0,1 0-1 0 0,-1-1 1 0 0,0 1 0 0 0,1 0-1 0 0,-1 0 1 0 0,1 1 0 0 0,-1-1-1 0 0,0 0 1 0 0,1 0 0 0 0,-1 0-1 0 0,1 0 1 0 0,-1 0 0 0 0,1 1-1 0 0,-1-1 1 0 0,1 0 0 0 0,-1 1-1 0 0,-3 2 238 0 0,1 1 0 0 0,-1-1 0 0 0,1 1 1 0 0,0 0-1 0 0,1 0 0 0 0,-1 1 0 0 0,1-1 0 0 0,0 0 0 0 0,0 1 0 0 0,0-1 0 0 0,0 1 0 0 0,1 0 0 0 0,0 0 0 0 0,-2 8 0 0 0,3-2 19 0 0,0 1 0 0 0,0 0-1 0 0,1-1 1 0 0,0 1 0 0 0,1-1-1 0 0,0 1 1 0 0,1-1 0 0 0,0 0-1 0 0,1 0 1 0 0,0 0 0 0 0,1-1-1 0 0,0 1 1 0 0,1-1 0 0 0,0 0-1 0 0,1-1 1 0 0,-1 1 0 0 0,2-1-1 0 0,13 13 1 0 0,-9-11-155 0 0,-1 0 0 0 0,1-1 0 0 0,1-1 0 0 0,0 0 0 0 0,0 0 0 0 0,1-1 1 0 0,0-1-1 0 0,0-1 0 0 0,1 0 0 0 0,0 0 0 0 0,0-2 0 0 0,0 0 0 0 0,21 3 0 0 0,-30-7-226 0 0,0 1 0 0 0,-1-1-1 0 0,1 0 1 0 0,-1 0 0 0 0,1-1 0 0 0,-1 0-1 0 0,1 0 1 0 0,-1 0 0 0 0,1 0-1 0 0,-1-1 1 0 0,8-4 0 0 0,-10 5-71 0 0,0-1 1 0 0,0 0 0 0 0,0 0-1 0 0,-1-1 1 0 0,1 1 0 0 0,-1 0 0 0 0,1-1-1 0 0,-1 0 1 0 0,0 1 0 0 0,0-1-1 0 0,0 0 1 0 0,0 0 0 0 0,-1 0-1 0 0,1 0 1 0 0,-1-1 0 0 0,0 1-1 0 0,0 0 1 0 0,0 0 0 0 0,1-7-1 0 0,12-100-1966 0 0,-5 73-655 0 0,-7 30 1331 0 0,1 1 0 0 0,0 0 0 0 0,0 0 0 0 0,0 1 0 0 0,0-1 0 0 0,7-7 0 0 0,7-6-1543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10717 0 0,'-5'3'1649'0'0,"0"0"-1"0"0,0 0 1 0 0,0 0 0 0 0,1 0 0 0 0,0 1-1 0 0,-7 6 1 0 0,7-5-908 0 0,0 0 1 0 0,0 0-1 0 0,0 0 0 0 0,1 1 1 0 0,-6 9-1 0 0,8-11-589 0 0,-1 1 0 0 0,0-1-1 0 0,1 0 1 0 0,0 1 0 0 0,0-1 0 0 0,0 1 0 0 0,0-1-1 0 0,1 1 1 0 0,0-1 0 0 0,0 1 0 0 0,0-1-1 0 0,0 1 1 0 0,1-1 0 0 0,0 1 0 0 0,0-1-1 0 0,0 0 1 0 0,0 1 0 0 0,1-1 0 0 0,-1 0 0 0 0,3 4-1 0 0,2 2-84 0 0,1-1 0 0 0,-1 0 0 0 0,1-1-1 0 0,1 0 1 0 0,0 0 0 0 0,0 0 0 0 0,0-1 0 0 0,15 10-1 0 0,-8-8 128 0 0,0-1 1 0 0,1 0-1 0 0,-1-1 0 0 0,32 9 0 0 0,-5-6 132 0 0,0-2-1 0 0,1-2 1 0 0,69 1-1 0 0,-64-5-1082 0 0,0-3 0 0 0,1-1 0 0 0,66-13 0 0 0,-98 12 516 0 0,0-1 1 0 0,0-1-1 0 0,-1-1 0 0 0,1 0 0 0 0,-1-1 0 0 0,-1-1 0 0 0,1 0 1 0 0,-1-1-1 0 0,-1-1 0 0 0,1 0 0 0 0,-2-1 0 0 0,23-23 0 0 0,-18 10 176 0 0,-14 19 1054 0 0,-8 19-364 0 0,-15 52 695 0 0,-14 114 0 0 0,16-79-579 0 0,-147 622 488 0 0,122-567-1229 0 0,41-152-82 0 0,0-1 0 0 0,0 1 0 0 0,1 0 0 0 0,-1 0 0 0 0,1-1 0 0 0,-1 1-1 0 0,1 0 1 0 0,0 0 0 0 0,1 0 0 0 0,0 6 0 0 0,0-9 44 0 0,-1 0-1 0 0,0-1 1 0 0,0 1-1 0 0,1 0 1 0 0,-1-1-1 0 0,1 1 1 0 0,-1 0 0 0 0,1-1-1 0 0,-1 1 1 0 0,1-1-1 0 0,-1 1 1 0 0,1-1-1 0 0,-1 1 1 0 0,1-1 0 0 0,0 0-1 0 0,-1 1 1 0 0,1-1-1 0 0,0 0 1 0 0,-1 1-1 0 0,1-1 1 0 0,1 1 0 0 0,0-1-40 0 0,0 0 0 0 0,1 0 0 0 0,-1 0 0 0 0,0 0 0 0 0,0 0 0 0 0,0-1 1 0 0,0 1-1 0 0,1-1 0 0 0,-1 1 0 0 0,3-2 0 0 0,11-5-1648 0 0,0 0-1 0 0,0-1 1 0 0,-1-1-1 0 0,0-1 1 0 0,13-11-1 0 0,14-12-1666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333 103 6137 0 0,'-8'-10'1218'0'0,"-2"0"0"0"0,1 0 0 0 0,-1 1 0 0 0,0 0 0 0 0,-1 1 0 0 0,0 0 0 0 0,0 1 1 0 0,-1 0-1 0 0,-14-6 0 0 0,21 11-990 0 0,0 0 0 0 0,0 0 0 0 0,0 1 0 0 0,0 0 0 0 0,0 0 0 0 0,0 0 0 0 0,0 0 0 0 0,-1 1 0 0 0,1 0 0 0 0,0 0 0 0 0,0 0 1 0 0,0 1-1 0 0,0 0 0 0 0,0 0 0 0 0,0 0 0 0 0,0 0 0 0 0,0 1 0 0 0,0 0 0 0 0,0 0 0 0 0,0 0 0 0 0,1 1 0 0 0,-1 0 0 0 0,1-1 0 0 0,0 1 0 0 0,0 1 0 0 0,0-1 1 0 0,-4 5-1 0 0,0 1 10 0 0,1-1 0 0 0,0 2 1 0 0,0-1-1 0 0,1 1 0 0 0,0 0 1 0 0,0 0-1 0 0,1 0 0 0 0,1 1 1 0 0,0 0-1 0 0,0 0 1 0 0,1 0-1 0 0,0 1 0 0 0,1-1 1 0 0,1 0-1 0 0,0 1 0 0 0,0 0 1 0 0,1-1-1 0 0,0 1 0 0 0,1-1 1 0 0,1 1-1 0 0,0-1 0 0 0,0 1 1 0 0,1-1-1 0 0,0 0 0 0 0,1 0 1 0 0,0 0-1 0 0,1-1 1 0 0,1 1-1 0 0,-1-1 0 0 0,1-1 1 0 0,12 16-1 0 0,-12-18-225 0 0,0 0 0 0 0,1 0-1 0 0,-1-1 1 0 0,1 0 0 0 0,0 0 0 0 0,1-1 0 0 0,-1 0 0 0 0,1 0-1 0 0,0 0 1 0 0,1-1 0 0 0,-1 0 0 0 0,1-1 0 0 0,-1 0-1 0 0,1-1 1 0 0,0 1 0 0 0,0-2 0 0 0,0 1 0 0 0,0-1 0 0 0,1 0-1 0 0,-1-1 1 0 0,0 0 0 0 0,0-1 0 0 0,0 0 0 0 0,1 0 0 0 0,-1-1-1 0 0,0 0 1 0 0,-1-1 0 0 0,1 0 0 0 0,0 0 0 0 0,-1-1-1 0 0,0 0 1 0 0,0 0 0 0 0,11-8 0 0 0,-12 7-50 0 0,0-1-1 0 0,-1 1 1 0 0,1-1-1 0 0,-1 0 1 0 0,0-1 0 0 0,-1 0-1 0 0,1 0 1 0 0,-1 0-1 0 0,-1 0 1 0 0,1-1-1 0 0,-1 0 1 0 0,-1 0 0 0 0,1 0-1 0 0,-1 0 1 0 0,-1-1-1 0 0,0 1 1 0 0,0-1 0 0 0,0 0-1 0 0,-1 1 1 0 0,-1-1-1 0 0,1 0 1 0 0,-1 0 0 0 0,-1 1-1 0 0,0-1 1 0 0,-2-10-1 0 0,-1 3-113 0 0,-1-1 0 0 0,0 1 0 0 0,-1 0-1 0 0,-1 1 1 0 0,-1-1 0 0 0,-12-18 0 0 0,15 26-293 0 0,0 2 1 0 0,-1-1 0 0 0,1 1 0 0 0,-1-1 0 0 0,-1 2 0 0 0,-9-9 0 0 0,11 11-418 0 0,1 1 0 0 0,0-1-1 0 0,-1 1 1 0 0,0 0-1 0 0,1 0 1 0 0,-1 1 0 0 0,0-1-1 0 0,0 1 1 0 0,0 0-1 0 0,0 0 1 0 0,-9 0 0 0 0,6 1-2104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13 824 0 0,'-7'-12'8923'0'0,"4"14"-7100"0"0,-52 47 3911 0 0,-23 38-2164 0 0,30-31-1843 0 0,-4 2-153 0 0,-43 46 895 0 0,73-83-4909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96 280 0 0,'-8'-37'2043'0'0,"1"1"3117"0"0,6 14 6267 0 0,2 24-11030 0 0,0 1 0 0 0,0 0 0 0 0,0-1 0 0 0,0 1 0 0 0,0 0-1 0 0,1-1 1 0 0,-1 1 0 0 0,4 3 0 0 0,0 3 354 0 0,30 50 869 0 0,3-2 0 0 0,1-2 0 0 0,4-1 0 0 0,69 69 0 0 0,-89-98-1070 0 0,-8-8-689 0 0,1-1-1 0 0,1 0 1 0 0,0-1 0 0 0,1-1-1 0 0,26 17 1 0 0,-43-31-184 0 0,16 8 253 0 0,-6-6-2536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351 156 2424 0 0,'-73'-28'2881'0'0,"-78"-20"0"0"0,52 21 3570 0 0,71 17 2944 0 0,401-2-2408 0 0,-79 5-8815 0 0,-250 1-763 0 0,-41 6 1650 0 0,-1-1 1 0 0,1 0-1 0 0,0 0 0 0 0,-1 0 1 0 0,1 0-1 0 0,-1-1 1 0 0,1 1-1 0 0,1-2 0 0 0,3-3-2168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1174 197 484 0 0,'-6'-11'636'0'0,"-2"-1"0"0"0,1 2 0 0 0,-1-1 0 0 0,-1 1 0 0 0,0 0-1 0 0,0 1 1 0 0,-20-15 0 0 0,10 11-46 0 0,-1 1 1 0 0,-1 1-1 0 0,1 1 0 0 0,-2 0 0 0 0,1 2 0 0 0,-1 0 0 0 0,0 2 1 0 0,-1 0-1 0 0,-39-4 0 0 0,31 7-56 0 0,-1 1 1 0 0,0 1-1 0 0,0 2 1 0 0,0 2-1 0 0,0 0 0 0 0,0 3 1 0 0,-47 13-1 0 0,33-4 71 0 0,-1 2 0 0 0,2 1-1 0 0,-86 51 1 0 0,107-53-170 0 0,0 1 1 0 0,1 1-1 0 0,0 1 0 0 0,2 1 0 0 0,0 1 1 0 0,1 1-1 0 0,-22 32 0 0 0,33-40-183 0 0,0 1-1 0 0,1-1 1 0 0,1 2 0 0 0,0-1-1 0 0,1 1 1 0 0,1-1-1 0 0,1 2 1 0 0,0-1 0 0 0,1 0-1 0 0,0 1 1 0 0,2-1-1 0 0,0 1 1 0 0,0 0-1 0 0,3 19 1 0 0,0-22-40 0 0,0 0 0 0 0,0 0 0 0 0,1 0 0 0 0,1-1 1 0 0,1 1-1 0 0,11 25 0 0 0,-3-13-1 0 0,2-1 0 0 0,0 0 0 0 0,1-1 0 0 0,2-1 0 0 0,0-1 0 0 0,2 0 0 0 0,0-2 0 0 0,1 0-1 0 0,1-1 1 0 0,1-1 0 0 0,33 19 0 0 0,-36-25-7 0 0,2-1-1 0 0,-1-1 0 0 0,1-1 1 0 0,24 7-1 0 0,4-3 92 0 0,2-1-1 0 0,-1-3 0 0 0,1-2 1 0 0,0-2-1 0 0,1-3 1 0 0,87-7-1 0 0,-126 4-272 0 0,35-3 16 0 0,-1-2 0 0 0,0-2 1 0 0,71-21-1 0 0,-103 23-55 0 0,0 0 1 0 0,-1-1-1 0 0,0-1 1 0 0,0 0-1 0 0,-1-1 1 0 0,15-12-1 0 0,-20 13-10 0 0,0 1 0 0 0,-1-2 0 0 0,-1 1 0 0 0,1-1 0 0 0,-1 0 0 0 0,-1-1 1 0 0,0 0-1 0 0,0 0 0 0 0,-1 0 0 0 0,5-13 0 0 0,-3 0-38 0 0,-1 1 0 0 0,-1-1 0 0 0,-1 0 0 0 0,-1-1 0 0 0,-1 1 0 0 0,-1-1 0 0 0,-2-25 0 0 0,-2 7-124 0 0,-2 0 0 0 0,-19-75 1 0 0,18 95-7 0 0,-2 0 1 0 0,0 0-1 0 0,-1 0 1 0 0,-1 1-1 0 0,-1 1 1 0 0,-1 0-1 0 0,0 0 1 0 0,-2 1-1 0 0,0 1 1 0 0,-1 0-1 0 0,-1 1 1 0 0,-1 1-1 0 0,-28-22 1 0 0,20 25-862 0 0,25 12 958 0 0,-1 1 0 0 0,0-1 0 0 0,0 1 1 0 0,0 0-1 0 0,0-1 0 0 0,0 1 0 0 0,0 0 1 0 0,0 0-1 0 0,0-1 0 0 0,0 1 0 0 0,0 0 1 0 0,0 0-1 0 0,0 0 0 0 0,0 0 0 0 0,0 1 1 0 0,0-1-1 0 0,0 0 0 0 0,0 0 0 0 0,0 0 1 0 0,0 1-1 0 0,0-1 0 0 0,-1 1 0 0 0,2 0-129 0 0,0 0 0 0 0,-1 0 0 0 0,1 0 0 0 0,0 0 0 0 0,0 0 0 0 0,-1 0 0 0 0,1 0 0 0 0,0 0-1 0 0,0 0 1 0 0,0 0 0 0 0,0 0 0 0 0,0 0 0 0 0,1 0 0 0 0,-1 0 0 0 0,0 0 0 0 0,0 0 0 0 0,1 0 0 0 0,-1 0-1 0 0,0-1 1 0 0,1 1 0 0 0,0 2 0 0 0,13 21-3772 0 0,-11-20 3327 0 0,12 19-1986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233 495 284 0 0,'-16'0'16029'0'0,"8"-46"-8924"0"0,3-4-4729 0 0,-4-32-1042 0 0,2 47-961 0 0,-2 1 0 0 0,-1 0-1 0 0,-16-35 1 0 0,21 57-285 0 0,-1-1 0 0 0,-1 1 1 0 0,0 0-1 0 0,0 1 0 0 0,-2 0 0 0 0,1 0 0 0 0,-1 0 1 0 0,-1 1-1 0 0,0 1 0 0 0,0 0 0 0 0,-12-8 0 0 0,21 16-74 0 0,0 0-1 0 0,0 0 1 0 0,0 1-1 0 0,0-1 1 0 0,0 1-1 0 0,-1-1 1 0 0,1 1-1 0 0,0-1 1 0 0,0 1-1 0 0,-1 0 1 0 0,1 0-1 0 0,0-1 1 0 0,-2 1-1 0 0,2 0-2 0 0,0 1-1 0 0,1-1 1 0 0,-1 0-1 0 0,1 0 1 0 0,-1 0-1 0 0,1 1 1 0 0,-1-1-1 0 0,1 0 1 0 0,-1 0-1 0 0,1 1 1 0 0,-1-1-1 0 0,1 0 1 0 0,-1 1-1 0 0,1-1 1 0 0,-1 1-1 0 0,1-1 1 0 0,0 1-1 0 0,-1-1 1 0 0,1 0-1 0 0,-1 2 1 0 0,0 0 16 0 0,1 0 0 0 0,-1 0 1 0 0,1 0-1 0 0,-1 0 0 0 0,1 0 0 0 0,0 0 1 0 0,0 0-1 0 0,0 0 0 0 0,0 0 1 0 0,0 0-1 0 0,0 0 0 0 0,0 0 0 0 0,2 4 1 0 0,1 3 28 0 0,1 0 1 0 0,0 0 0 0 0,0 0-1 0 0,1-1 1 0 0,1 0 0 0 0,-1 1 0 0 0,1-2-1 0 0,0 1 1 0 0,1-1 0 0 0,0 0-1 0 0,10 8 1 0 0,3 1 49 0 0,1-1-1 0 0,1-1 1 0 0,26 13 0 0 0,-25-15-86 0 0,0-2 0 0 0,0 0 0 0 0,1-2 0 0 0,45 10 0 0 0,-60-16-65 0 0,1-1 1 0 0,0 0-1 0 0,0 0 0 0 0,-1 0 0 0 0,1-1 1 0 0,0-1-1 0 0,0 0 0 0 0,0 0 0 0 0,-1-1 1 0 0,1 0-1 0 0,-1-1 0 0 0,1 0 0 0 0,-1 0 1 0 0,0-1-1 0 0,12-7 0 0 0,-15 7 1 0 0,0-1 0 0 0,0 0-1 0 0,-1 0 1 0 0,0 0 0 0 0,0-1 0 0 0,0 0-1 0 0,-1 0 1 0 0,1 0 0 0 0,-1 0-1 0 0,-1-1 1 0 0,1 1 0 0 0,-1-1 0 0 0,3-12-1 0 0,-1 3 95 0 0,-2 1 1 0 0,0-1-1 0 0,-1 0 0 0 0,0-1 0 0 0,-1-17 0 0 0,-1 34-35 0 0,0-1 0 0 0,0 1 0 0 0,0 0-1 0 0,0-1 1 0 0,0 1 0 0 0,0 0 0 0 0,0-1 0 0 0,0 1 0 0 0,0 0 0 0 0,0-1 0 0 0,0 1 0 0 0,0 0 0 0 0,0-1-1 0 0,0 1 1 0 0,0 0 0 0 0,0-1 0 0 0,0 1 0 0 0,0 0 0 0 0,0-1 0 0 0,-1 1 0 0 0,1 0 0 0 0,0 0 0 0 0,0-1 0 0 0,0 1-1 0 0,-1 0 1 0 0,1 0 0 0 0,0-1 0 0 0,0 1 0 0 0,0 0 0 0 0,-1 0 0 0 0,1 0 0 0 0,0-1 0 0 0,-1 1 0 0 0,1 0 0 0 0,0 0-1 0 0,0 0 1 0 0,-1 0 0 0 0,1 0 0 0 0,0-1 0 0 0,-1 1 0 0 0,1 0 0 0 0,0 0 0 0 0,-1 0 0 0 0,1 0 0 0 0,0 0-1 0 0,-1 0 1 0 0,1 0 0 0 0,0 0 0 0 0,-1 0 0 0 0,1 0 0 0 0,0 1 0 0 0,-1-1 0 0 0,1 0 0 0 0,0 0 0 0 0,0 0 0 0 0,-1 0-1 0 0,1 0 1 0 0,0 0 0 0 0,-1 1 0 0 0,1-1 0 0 0,0 0 0 0 0,-1 1 0 0 0,-12 10 453 0 0,8-3-405 0 0,1 0-1 0 0,0 1 0 0 0,1-1 1 0 0,0 0-1 0 0,0 1 0 0 0,1 0 1 0 0,0 0-1 0 0,1 0 0 0 0,0 0 1 0 0,0 10-1 0 0,-1 0-25 0 0,1 5-37 0 0,0 0 0 0 0,2 1 0 0 0,4 28 0 0 0,0-7 0 0 0,-5-39-123 0 0,1-1 0 0 0,0 1 0 0 0,0-1-1 0 0,1 1 1 0 0,-1-1 0 0 0,1 0 0 0 0,1 0 0 0 0,-1 0 0 0 0,7 10 0 0 0,-7-12 7 0 0,1-1 0 0 0,0 0 1 0 0,-1 0-1 0 0,1 0 1 0 0,0-1-1 0 0,1 1 1 0 0,-1-1-1 0 0,0 1 1 0 0,1-1-1 0 0,-1 0 1 0 0,1-1-1 0 0,0 1 1 0 0,-1 0-1 0 0,1-1 1 0 0,0 0-1 0 0,0 0 1 0 0,5 0-1 0 0,5 1-1921 0 0,-1-1 1 0 0,0-1-1 0 0,1 0 0 0 0,17-3 0 0 0,-6-2-1266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9425 0 0,'1'2'654'0'0,"4"6"2095"0"0,-1 1 0 0 0,2-2 0 0 0,-1 1 0 0 0,10 10 1 0 0,-13-16-2496 0 0,0 0 0 0 0,1-1 1 0 0,-1 1-1 0 0,1 0 0 0 0,-1-1 1 0 0,1 1-1 0 0,-1-1 0 0 0,1 0 1 0 0,0 0-1 0 0,0 0 0 0 0,0 0 1 0 0,0 0-1 0 0,-1-1 1 0 0,1 1-1 0 0,0-1 0 0 0,0 0 1 0 0,0 0-1 0 0,3 0 0 0 0,5-1-40 0 0,-1-1 0 0 0,1 0 0 0 0,-1-1-1 0 0,0 0 1 0 0,0 0 0 0 0,0-1 0 0 0,0 0 0 0 0,-1-1-1 0 0,0 0 1 0 0,0-1 0 0 0,0 1 0 0 0,12-12-1 0 0,-10 7-93 0 0,0-1-1 0 0,0 0 0 0 0,-1-1 0 0 0,0 0 0 0 0,-1 0 0 0 0,-1-1 0 0 0,14-27 1 0 0,4-18 207 0 0,-31 69-315 0 0,2 0 1 0 0,0-1 0 0 0,-3 19-1 0 0,4 5-12 0 0,1 0 0 0 0,3 0 0 0 0,0 0 0 0 0,2 0 0 0 0,2 0 0 0 0,12 42 0 0 0,-17-73-264 0 0,0 0 0 0 0,0 0 0 0 0,1 0-1 0 0,-1 0 1 0 0,1 0 0 0 0,0 0 0 0 0,0 0 0 0 0,0-1 0 0 0,0 1 0 0 0,0-1 0 0 0,0 1-1 0 0,1-1 1 0 0,-1 0 0 0 0,1 0 0 0 0,0 0 0 0 0,-1 0 0 0 0,1-1 0 0 0,6 3 0 0 0,0 0-890 0 0,0-1 1 0 0,0-1 0 0 0,0 0 0 0 0,0 0 0 0 0,15 1 0 0 0,9-2-2415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 9189 0 0,'-5'-11'9560'0'0,"5"10"-9219"0"0,-1 1 0 0 0,1-1 0 0 0,-1 0-1 0 0,1 0 1 0 0,-1 1 0 0 0,0-1 0 0 0,1 0 0 0 0,-1 1 0 0 0,0-1-1 0 0,0 0 1 0 0,1 1 0 0 0,-1-1 0 0 0,0 1 0 0 0,0 0 0 0 0,0-1-1 0 0,0 1 1 0 0,0 0 0 0 0,0-1 0 0 0,-2 1 1102 0 0,2 0-1270 0 0,1 1 0 0 0,-1-1-1 0 0,0 1 1 0 0,1-1 0 0 0,-1 1-1 0 0,1 0 1 0 0,-1-1 0 0 0,1 1-1 0 0,-1 0 1 0 0,1-1-1 0 0,-1 1 1 0 0,1 0 0 0 0,-1 0-1 0 0,1 1 1 0 0,1 3-71 0 0,1 0 1 0 0,-1 0-1 0 0,2 0 0 0 0,-1 0 0 0 0,0 0 1 0 0,1 0-1 0 0,0 0 0 0 0,0-1 0 0 0,0 1 1 0 0,1-1-1 0 0,-1 0 0 0 0,1 0 0 0 0,0 0 1 0 0,0-1-1 0 0,0 1 0 0 0,1-1 1 0 0,0 0-1 0 0,8 5 0 0 0,3-1 211 0 0,-1 1 0 0 0,1-2 1 0 0,1 0-1 0 0,29 6 0 0 0,-16-7-313 0 0,-1-2 0 0 0,0 0 0 0 0,1-2 0 0 0,-1-2 0 0 0,0 0 0 0 0,1-2 0 0 0,-1-1 0 0 0,45-13 0 0 0,-69 16 0 0 0,-1 0 0 0 0,1 0 0 0 0,-1 0 0 0 0,1 1 0 0 0,-1-1 0 0 0,1 1 0 0 0,0 0 0 0 0,-1 1 0 0 0,1-1 0 0 0,0 1 0 0 0,-1 0 0 0 0,1 0 0 0 0,-1 0 0 0 0,6 3 0 0 0,-5-1 0 0 0,0 0 0 0 0,0 1 0 0 0,0 0 0 0 0,0 0 0 0 0,-1 0 0 0 0,1 0 0 0 0,-1 1 0 0 0,0-1 0 0 0,-1 1 0 0 0,7 10 0 0 0,27 52 0 0 0,50 130 0 0 0,-81-183 0 0 0,47 118 0 0 0,46 176 0 0 0,-91-277 0 0 0,4 34 0 0 0,-11-54 0 0 0,0-1 0 0 0,-1 1 0 0 0,0-1 0 0 0,-1 1 0 0 0,0-1 0 0 0,0 1 0 0 0,-5 15 0 0 0,5-22 0 0 0,0-1 0 0 0,0 0 0 0 0,-1 0 0 0 0,1 0 0 0 0,-1 0 0 0 0,0 0 0 0 0,0 0 0 0 0,0-1 0 0 0,0 1 0 0 0,0 0 0 0 0,-1-1 0 0 0,1 0 0 0 0,-1 1 0 0 0,1-1 0 0 0,-1 0 0 0 0,-4 2 0 0 0,2-2 0 0 0,0 0 0 0 0,0 0 0 0 0,0-1 0 0 0,0 0 0 0 0,0 0 0 0 0,0 0 0 0 0,0 0 0 0 0,0-1 0 0 0,-10 0 0 0 0,-2-2 0 0 0,1 0 0 0 0,-1-2 0 0 0,1 0 0 0 0,0 0 0 0 0,-27-13 0 0 0,22 7 0 0 0,0 0 0 0 0,1-2 0 0 0,0-1 0 0 0,1 0 0 0 0,1-1 0 0 0,0-1 0 0 0,-17-19 0 0 0,24 23 0 0 0,2 0 0 0 0,-1 0 0 0 0,1-1 0 0 0,1 0 0 0 0,0-1 0 0 0,1 0 0 0 0,1 0 0 0 0,0 0 0 0 0,0-1 0 0 0,1 0 0 0 0,1 0 0 0 0,-3-20 0 0 0,6 27-49 0 0,1-1-1 0 0,0 1 1 0 0,1 0 0 0 0,0-1 0 0 0,0 1-1 0 0,0 0 1 0 0,1 0 0 0 0,0-1-1 0 0,1 1 1 0 0,-1 1 0 0 0,1-1 0 0 0,1 0-1 0 0,-1 1 1 0 0,1-1 0 0 0,0 1-1 0 0,1 0 1 0 0,-1 0 0 0 0,1 1 0 0 0,0 0-1 0 0,11-9 1 0 0,5-3-313 0 0,2 0 0 0 0,0 2 0 0 0,0 0 0 0 0,30-12 0 0 0,-5 5-4754 0 0,66-21 0 0 0,-56 24 1739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72 6653 0 0,'4'-61'12380'0'0,"-3"50"-7415"0"0,-3 35-3501 0 0,-1 7-573 0 0,-2 20 812 0 0,-22 103 0 0 0,24-133-2554 0 0,4-8-2735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87 408 0 0,'-9'-34'1544'0'0,"7"26"-72"0"0,0 0-1 0 0,0-1 1 0 0,-1 1-1 0 0,-5-11 8175 0 0,10 24-8199 0 0,71 157 4666 0 0,-31-81-4080 0 0,53 79-1 0 0,-91-155-2425 0 0,-1-1 0 0 0,0 0-1 0 0,1 0 1 0 0,7 7 0 0 0,-5-7-3391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146 104 6665 0 0,'-145'-42'17937'0'0,"155"41"-12473"0"0,54 3-4150 0 0,343 10-543 0 0,-393-12-1423 0 0,-1-1 0 0 0,1-1 0 0 0,25-7 0 0 0,-33 8 20 0 0,0-2 0 0 0,-1 1 0 0 0,0 0 0 0 0,0-1-1 0 0,6-3 1 0 0,-8 3-325 0 0,0 1 0 0 0,-1 0 0 0 0,1-1 0 0 0,0 0 0 0 0,-1 1 0 0 0,1-1 0 0 0,-1 0 0 0 0,4-7 0 0 0,0-4-1979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1089 421 3004 0 0,'-3'-15'317'0'0,"0"0"1"0"0,-1 0-1 0 0,0 0 0 0 0,-1 1 0 0 0,-1 0 0 0 0,0 0 0 0 0,-1 0 1 0 0,-1 1-1 0 0,-12-17 0 0 0,6 13 107 0 0,0 1 1 0 0,-1 0-1 0 0,-1 0 0 0 0,0 2 1 0 0,-36-25-1 0 0,18 18 339 0 0,-1 2 0 0 0,-1 2 0 0 0,0 0 0 0 0,-2 3 1 0 0,1 1-1 0 0,-71-14 0 0 0,78 22-106 0 0,-1 0-1 0 0,0 2 1 0 0,-1 1 0 0 0,1 2 0 0 0,0 1-1 0 0,0 1 1 0 0,-50 10 0 0 0,66-8-351 0 0,1 0 1 0 0,-1 0-1 0 0,1 1 0 0 0,1 1 1 0 0,-1 0-1 0 0,1 1 1 0 0,0 1-1 0 0,0 0 0 0 0,1 0 1 0 0,0 2-1 0 0,0-1 1 0 0,1 1-1 0 0,1 1 0 0 0,0 0 1 0 0,0 1-1 0 0,1-1 1 0 0,-15 27-1 0 0,17-25-76 0 0,1 0 1 0 0,1 1-1 0 0,0 0 1 0 0,1 0-1 0 0,0 1 1 0 0,1-1-1 0 0,1 1 0 0 0,0 0 1 0 0,1-1-1 0 0,0 1 1 0 0,1 0-1 0 0,1 0 1 0 0,1 0-1 0 0,0-1 0 0 0,1 1 1 0 0,0-1-1 0 0,11 28 1 0 0,-2-9 73 0 0,2 0 1 0 0,2-1 0 0 0,1 0 0 0 0,1-2 0 0 0,1 0 0 0 0,2-1-1 0 0,1-1 1 0 0,2-1 0 0 0,46 42 0 0 0,-44-47-213 0 0,0-2 0 0 0,2-1 1 0 0,0-1-1 0 0,1-1 0 0 0,1-1 0 0 0,0-2 1 0 0,55 17-1 0 0,-39-17-92 0 0,0-3 0 0 0,0-1 0 0 0,80 5 0 0 0,-102-14 0 0 0,0-1 0 0 0,1-1 0 0 0,45-9 0 0 0,-56 7 0 0 0,0-1 0 0 0,-1 0 0 0 0,1-1 0 0 0,-1 0 0 0 0,0-1 0 0 0,-1-1 0 0 0,21-13 0 0 0,-25 13 0 0 0,-1 0 0 0 0,1 0 0 0 0,-1-1 0 0 0,-1 0 0 0 0,1 0 0 0 0,-1 0 0 0 0,-1-1 0 0 0,0 0 0 0 0,0 0 0 0 0,-1 0 0 0 0,0-1 0 0 0,0 1 0 0 0,4-20 0 0 0,-1-8 0 0 0,-1 0 0 0 0,1-53 0 0 0,-7 84 0 0 0,2-30-27 0 0,-3-1 1 0 0,-1 1-1 0 0,-8-46 1 0 0,5 56-5 0 0,-1 0 0 0 0,-1 0 0 0 0,-1 1 1 0 0,-2 0-1 0 0,-14-28 0 0 0,14 36-30 0 0,0 1 1 0 0,-1 0-1 0 0,-1 1 0 0 0,0 0 0 0 0,-1 1 0 0 0,-20-17 0 0 0,24 23-37 0 0,0 1-1 0 0,0 0 1 0 0,-1 1-1 0 0,0 0 0 0 0,0 0 1 0 0,0 1-1 0 0,-1 1 1 0 0,0 0-1 0 0,0 0 1 0 0,0 1-1 0 0,-20-3 0 0 0,28 5-39 0 0,1 1-1 0 0,-1 0 0 0 0,1-1 0 0 0,-1 1 1 0 0,0 1-1 0 0,1-1 0 0 0,-1 0 0 0 0,1 1 0 0 0,-1-1 1 0 0,1 1-1 0 0,-1 0 0 0 0,1-1 0 0 0,0 1 0 0 0,-1 0 1 0 0,1 1-1 0 0,0-1 0 0 0,0 0 0 0 0,-1 1 0 0 0,1-1 1 0 0,0 1-1 0 0,1 0 0 0 0,-1 0 0 0 0,0-1 1 0 0,0 1-1 0 0,-1 4 0 0 0,0-2-595 0 0,1 1 0 0 0,1-1 0 0 0,-1 1 1 0 0,1 0-1 0 0,0 0 0 0 0,0 0 0 0 0,0 0 0 0 0,1-1 0 0 0,0 1 1 0 0,0 0-1 0 0,0 0 0 0 0,1 6 0 0 0,3 16-2304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9433 0 0,'53'-9'13397'0'0,"-15"3"-9614"0"0,-21 3-3125 0 0,0 1 0 0 0,0 1 0 0 0,22 1 0 0 0,-20 1-344 0 0,0 1 1 0 0,0 1 0 0 0,0 1-1 0 0,-1 0 1 0 0,33 13-1 0 0,-46-15-211 0 0,0 1 0 0 0,0-1 0 0 0,0 1 0 0 0,-1 0 0 0 0,1 0 0 0 0,-1 1 0 0 0,0 0-1 0 0,0-1 1 0 0,0 1 0 0 0,6 9 0 0 0,-8-10-75 0 0,0 0 0 0 0,-1 1 0 0 0,1-1 0 0 0,-1 1 0 0 0,0 0 0 0 0,1-1 0 0 0,-2 1 0 0 0,1 0 0 0 0,0 0-1 0 0,-1 0 1 0 0,0-1 0 0 0,0 1 0 0 0,0 0 0 0 0,0 0 0 0 0,-1 0 0 0 0,1 0 0 0 0,-2 4 0 0 0,-25 70-28 0 0,0 3 0 0 0,25-72 0 0 0,0 0 0 0 0,0 1 0 0 0,1-1 0 0 0,0 0 0 0 0,1 1 0 0 0,1 17 0 0 0,0-22-81 0 0,0 0 1 0 0,0 0-1 0 0,1-1 1 0 0,-1 1-1 0 0,1 0 1 0 0,0 0-1 0 0,0-1 1 0 0,1 1-1 0 0,-1-1 0 0 0,1 0 1 0 0,0 0-1 0 0,0 0 1 0 0,7 7-1 0 0,-4-6-218 0 0,0-1 0 0 0,0 1 0 0 0,0-1 0 0 0,1 0 0 0 0,-1 0 0 0 0,1-1 0 0 0,0 0 0 0 0,12 3 0 0 0,-7-2-194 0 0,0-2-1 0 0,0 0 1 0 0,-1 0 0 0 0,1-1 0 0 0,0-1-1 0 0,0 0 1 0 0,0 0 0 0 0,0-1 0 0 0,0-1-1 0 0,0 0 1 0 0,17-5 0 0 0,-21-3-6635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44 6337 0 0,'-1'-1'515'0'0,"-4"-5"1053"0"0,1 1-1 0 0,-1 0 1 0 0,1 1-1 0 0,-2-1 1 0 0,1 1-1 0 0,-6-4 1 0 0,9 7-1380 0 0,1 0-1 0 0,-1 1 1 0 0,0-1 0 0 0,1 0 0 0 0,-1 1 0 0 0,0 0 0 0 0,0-1-1 0 0,0 1 1 0 0,1 0 0 0 0,-1 0 0 0 0,0 0 0 0 0,0 0 0 0 0,0 0-1 0 0,0 0 1 0 0,1 0 0 0 0,-1 1 0 0 0,0-1 0 0 0,0 1 0 0 0,0-1-1 0 0,1 1 1 0 0,-1 0 0 0 0,0 0 0 0 0,1 0 0 0 0,-1 0 0 0 0,1 0-1 0 0,-1 0 1 0 0,-1 2 0 0 0,-5 3 118 0 0,1 1 1 0 0,0 0-1 0 0,0 1 0 0 0,1-1 0 0 0,-1 2 0 0 0,2-1 1 0 0,-1 0-1 0 0,1 1 0 0 0,1 0 0 0 0,-1 0 0 0 0,1 1 1 0 0,1-1-1 0 0,0 1 0 0 0,0 0 0 0 0,1 0 0 0 0,1 0 1 0 0,-2 15-1 0 0,3-12-97 0 0,0 0 0 0 0,0 0 1 0 0,2 0-1 0 0,-1-1 0 0 0,2 1 0 0 0,0 0 1 0 0,0-1-1 0 0,1 0 0 0 0,0 0 0 0 0,1 0 1 0 0,1 0-1 0 0,0-1 0 0 0,10 14 1 0 0,-5-10-130 0 0,1-1 1 0 0,0-1 0 0 0,1 0 0 0 0,1-1-1 0 0,0 0 1 0 0,1-1 0 0 0,0 0 0 0 0,1-2-1 0 0,0 0 1 0 0,0 0 0 0 0,1-2 0 0 0,0 0 0 0 0,0-1-1 0 0,0 0 1 0 0,1-2 0 0 0,0 0 0 0 0,29 2-1 0 0,-19-3-451 0 0,1-2 0 0 0,0-1 0 0 0,-1-1 0 0 0,40-7 0 0 0,-38 2-1016 0 0,0-1 0 0 0,0-2 0 0 0,50-20 0 0 0,-56 16-1360 0 0,-22 11 2087 0 0,0 1 1 0 0,-1 0 0 0 0,1 0-1 0 0,-1-1 1 0 0,1 1-1 0 0,-1 0 1 0 0,0-1 0 0 0,0 0-1 0 0,0 1 1 0 0,2-4-1 0 0,-2-1-2010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204 390 304 0 0,'-78'-8'5200'0'0,"27"7"3785"0"0,43-1-5061 0 0,14-2-315 0 0,13-1-1779 0 0,6 0-711 0 0,1 1 38 0 0,39-1 0 0 0,2-1-2580 0 0,-53 4-458 0 0,-1 0-1 0 0,0-1 0 0 0,13-5 1 0 0,-19 5-1177 0 0,-2-4 441 0 0</inkml:trace>
  <inkml:trace contextRef="#ctx0" brushRef="#br0" timeOffset="1">265 231 328 0 0,'-129'-77'3910'0'0,"40"30"3700"0"0,85 46-6753 0 0,0-1 1 0 0,0 0-1 0 0,0 0 0 0 0,1-1 1 0 0,-1 1-1 0 0,1-1 1 0 0,-1 0-1 0 0,1 0 0 0 0,0 0 1 0 0,0 0-1 0 0,-5-7 1 0 0,9 9-698 0 0,-1 0 0 0 0,1 0 1 0 0,0 0-1 0 0,-1 0 0 0 0,1 0 1 0 0,0 1-1 0 0,0-1 1 0 0,-1 0-1 0 0,1 0 0 0 0,0 1 1 0 0,0-1-1 0 0,0 1 0 0 0,1-2 1 0 0,-1 2 47 0 0,10-6 119 0 0,0 1 1 0 0,0 0 0 0 0,1 0-1 0 0,0 1 1 0 0,0 1 0 0 0,0 0-1 0 0,0 1 1 0 0,1 0 0 0 0,19-1-1 0 0,8-1 18 0 0,34-5-1221 0 0,108 2 1 0 0,-8 14-8565 0 0,-124-4 6521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22 198 2088 0 0,'4'4'552'0'0,"0"1"0"0"0,0-1 0 0 0,0 1 0 0 0,-1 0-1 0 0,1 0 1 0 0,-1 0 0 0 0,-1 1 0 0 0,1-1 0 0 0,-1 1 0 0 0,0-1-1 0 0,3 12 1 0 0,-3-5 838 0 0,-1 1-1 0 0,0 0 1 0 0,0 0 0 0 0,-3 19-1 0 0,-3 28 6444 0 0,-22 99 0 0 0,26-158-6843 0 0,0-1-976 0 0,1 0 0 0 0,-1 0 0 0 0,0 0 0 0 0,1 1 0 0 0,-1-2 1 0 0,1 1-1 0 0,-1 0 0 0 0,0 0 0 0 0,1 0 0 0 0,-1 0 0 0 0,1 0 1 0 0,-1 0-1 0 0,1 0 0 0 0,-1-1 0 0 0,1 1 0 0 0,-1 0 0 0 0,1-1 1 0 0,-1 1-1 0 0,1 0 0 0 0,-1-1 0 0 0,1 1 0 0 0,-1 0 0 0 0,1-1 1 0 0,0 1-1 0 0,-1-1 0 0 0,1 1 0 0 0,0-1 0 0 0,-1 1 0 0 0,1-1 1 0 0,0 1-1 0 0,-1-1 0 0 0,-1-3-14 0 0,0-1 0 0 0,0 1 0 0 0,0 0 0 0 0,0-1 0 0 0,1 1 0 0 0,0-1 0 0 0,0 0 0 0 0,0 1 0 0 0,0-1 0 0 0,1 0 0 0 0,-1 1 0 0 0,1-1 0 0 0,1-7 0 0 0,0 8 0 0 0,-1 0 0 0 0,1-1 0 0 0,-1 1 0 0 0,1 0 0 0 0,0 0 0 0 0,1 0 0 0 0,-1 0 0 0 0,1 0 0 0 0,0 1 0 0 0,0-1 0 0 0,0 0 0 0 0,0 1 0 0 0,0-1 0 0 0,1 1 0 0 0,3-3 0 0 0,-5 5 0 0 0,1 0 0 0 0,0 0 0 0 0,-1 0 0 0 0,1 0 0 0 0,0 0 0 0 0,0 0 0 0 0,0 1 0 0 0,0-1 0 0 0,-1 1 0 0 0,1 0 0 0 0,0-1 0 0 0,0 1 0 0 0,0 0 0 0 0,0 0 0 0 0,0 0 0 0 0,0 0 0 0 0,0 1 0 0 0,2 0 0 0 0,37 13 0 0 0,89 42 0 0 0,163 65 0 0 0,-245-104 0 0 0,1-2 0 0 0,1-2 0 0 0,0-2 0 0 0,0-3 0 0 0,87 4 0 0 0,-132-12 0 0 0,0 0 0 0 0,0 0 0 0 0,0 0 0 0 0,0-1 0 0 0,0 0 0 0 0,0 0 0 0 0,0 0 0 0 0,0-1 0 0 0,5-2 0 0 0,-9 3 0 0 0,1 0 0 0 0,-1 0 0 0 0,0 0 0 0 0,1 0 0 0 0,-1 0 0 0 0,0-1 0 0 0,1 1 0 0 0,-1-1 0 0 0,0 1 0 0 0,0-1 0 0 0,0 1 0 0 0,0-1 0 0 0,0 1 0 0 0,-1-1 0 0 0,1 0 0 0 0,-1 1 0 0 0,1-1 0 0 0,-1 0 0 0 0,1 0 0 0 0,-1 1 0 0 0,0-1 0 0 0,0 0 0 0 0,0 0 0 0 0,0 0 0 0 0,0 1 0 0 0,0-1 0 0 0,0 0 0 0 0,-1-3 0 0 0,-4-14 0 0 0,-1 1 0 0 0,0 0 0 0 0,-1 0 0 0 0,-1 1 0 0 0,0-1 0 0 0,-20-26 0 0 0,14 19 0 0 0,-33-50 0 0 0,-3 2 0 0 0,-3 2 0 0 0,-68-69 0 0 0,29 45-345 0 0,97 97-2750 0 0,89 46-7112 0 0,-50-27 6928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96 144 232 0 0,'8'-5'3883'0'0,"-7"13"1256"0"0,-3 6-510 0 0,0-7-4353 0 0,1-6-1292 0 0,-2 10 1901 0 0,0 0 1 0 0,-1 0 0 0 0,-1 0-1 0 0,0-1 1 0 0,0 1 0 0 0,-1-1-1 0 0,-8 10 1 0 0,-17 33 3425 0 0,20-37-2904 0 0,0-9 3899 0 0,10-22-5196 0 0,1-1 0 0 0,0 1 0 0 0,2 0 0 0 0,3-21 0 0 0,20-67 601 0 0,-6 24-457 0 0,-17 69-254 0 0,-2 6 0 0 0,1 1 0 0 0,-1-1 0 0 0,1 1 0 0 0,0 0 0 0 0,1-1 0 0 0,-1 1 0 0 0,0 0 0 0 0,4-6 0 0 0,4-3 0 0 0,-8 12 0 0 0,0-1 0 0 0,-1 1 0 0 0,1 0 0 0 0,-1 0 0 0 0,1-1 0 0 0,0 1 0 0 0,-1 0 0 0 0,1 0 0 0 0,0 0 0 0 0,-1 0 0 0 0,1 0 0 0 0,-1 0 0 0 0,1 0 0 0 0,0 0 0 0 0,-1 0 0 0 0,1 0 0 0 0,0 0 0 0 0,-1 1 0 0 0,1-1 0 0 0,1 1 0 0 0,2 2 0 0 0,0 0 0 0 0,0 0 0 0 0,0 0 0 0 0,-1 1 0 0 0,1 0 0 0 0,-1 0 0 0 0,0 0 0 0 0,0 0 0 0 0,0 0 0 0 0,-1 1 0 0 0,0-1 0 0 0,3 7 0 0 0,11 18 0 0 0,18 23 0 0 0,45 52 0 0 0,-64-86 0 0 0,2-1 0 0 0,-1 0 0 0 0,2-1 0 0 0,0-1 0 0 0,1-1 0 0 0,27 15 0 0 0,-19-17 0 0 0,-17-10 0 0 0,-9-2 0 0 0,-1 0 0 0 0,0 0 0 0 0,0 0 0 0 0,0 0 0 0 0,0 0 0 0 0,1 0 0 0 0,-1 0 0 0 0,0 0 0 0 0,0 0 0 0 0,0 0 0 0 0,0 0 0 0 0,0 0 0 0 0,0-1 0 0 0,1 1 0 0 0,-1 0 0 0 0,0 0 0 0 0,0 0 0 0 0,0 0 0 0 0,0 0 0 0 0,0 0 0 0 0,0 0 0 0 0,1 0 0 0 0,-1 0 0 0 0,0-1 0 0 0,0 1 0 0 0,0 0 0 0 0,0 0 0 0 0,0 0 0 0 0,0 0 0 0 0,0 0 0 0 0,0-1 0 0 0,0 1 0 0 0,0 0 0 0 0,0 0 0 0 0,0 0 0 0 0,0 0 0 0 0,0 0 0 0 0,0-1 0 0 0,0 1 0 0 0,0 0 0 0 0,0 0 0 0 0,0 0 0 0 0,0 0 0 0 0,0 0 0 0 0,0-1 0 0 0,0 1 0 0 0,0 0 0 0 0,0 0 0 0 0,0 0 0 0 0,0 0 0 0 0,0 0 0 0 0,0 0 0 0 0,0-1 0 0 0,0 1 0 0 0,-1 0 0 0 0,1 0 0 0 0,0 0 0 0 0,0 0 0 0 0,0 0 0 0 0,0 0 0 0 0,0 0 0 0 0,0 0 0 0 0,-1-1 0 0 0,-1-3 0 0 0,-1-1 0 0 0,0 1 0 0 0,-1 0 0 0 0,1 0 0 0 0,-1 0 0 0 0,1 0 0 0 0,-1 1 0 0 0,0-1 0 0 0,-1 1 0 0 0,1 0 0 0 0,0 0 0 0 0,-1 0 0 0 0,-7-2 0 0 0,-14-7 0 0 0,-37-10 0 0 0,17 6 0 0 0,-14-4-254 0 0,44 16 40 0 0,0-1-1 0 0,1 0 0 0 0,0-1 0 0 0,0-1 0 0 0,1 0 0 0 0,-1-1 1 0 0,-19-15-1 0 0,27 13-1997 0 0,4-2-5904 0 0,-1-7 4611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47 48 0 0,'-50'-24'3141'0'0,"38"19"-1144"0"0,0 1 1 0 0,1 1-1 0 0,-1-1 0 0 0,-22-1 1 0 0,31 4-1582 0 0,1 1 0 0 0,-1 0 1 0 0,1 0-1 0 0,0 0 0 0 0,-1 0 0 0 0,1 1 0 0 0,0-1 1 0 0,-1 0-1 0 0,1 1 0 0 0,0 0 0 0 0,-1 0 1 0 0,1-1-1 0 0,0 1 0 0 0,-2 2 0 0 0,3-2-131 0 0,0-1 0 0 0,0 1-1 0 0,0 0 1 0 0,0 0 0 0 0,0 0 0 0 0,0 0-1 0 0,0 1 1 0 0,0-1 0 0 0,1 0-1 0 0,-1 0 1 0 0,1 0 0 0 0,-1 1 0 0 0,1-1-1 0 0,-1 0 1 0 0,1 0 0 0 0,-1 1 0 0 0,1-1-1 0 0,0 3 1 0 0,0-1-32 0 0,0-1-1 0 0,0 1 1 0 0,1 0-1 0 0,-1 0 1 0 0,1 0 0 0 0,0 0-1 0 0,0 0 1 0 0,0 0-1 0 0,0-1 1 0 0,0 1 0 0 0,1 0-1 0 0,-1-1 1 0 0,1 1-1 0 0,0-1 1 0 0,0 1-1 0 0,0-1 1 0 0,0 0 0 0 0,0 0-1 0 0,0 0 1 0 0,4 2-1 0 0,-1 0-88 0 0,0-1-1 0 0,1 0 0 0 0,-1-1 0 0 0,1 0 0 0 0,0 0 1 0 0,-1 0-1 0 0,1 0 0 0 0,12 1 0 0 0,-14-3-90 0 0,-1 1 0 0 0,1-1 0 0 0,0 0-1 0 0,0 0 1 0 0,-1 0 0 0 0,1 0 0 0 0,0-1 0 0 0,0 0-1 0 0,-1 0 1 0 0,1 0 0 0 0,-1 0 0 0 0,1 0 0 0 0,-1-1-1 0 0,1 1 1 0 0,4-4 0 0 0,-7 4-259 0 0,0-1 0 0 0,0 1 1 0 0,0-1-1 0 0,-1 0 0 0 0,1 1 0 0 0,0-1 0 0 0,-1 0 0 0 0,1 0 1 0 0,-1 0-1 0 0,1 1 0 0 0,-1-1 0 0 0,0 0 0 0 0,0 0 1 0 0,0 0-1 0 0,0 0 0 0 0,0 0 0 0 0,0 0 0 0 0,0 1 0 0 0,-1-1 1 0 0,1 0-1 0 0,0 0 0 0 0,-1 0 0 0 0,0 1 0 0 0,1-1 0 0 0,-1 0 1 0 0,-2-2-1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8085 0 0,'-5'17'2948'0'0,"-3"9"1440"0"0,1 1 0 0 0,-3 29 1 0 0,9-48-3861 0 0,1 0 0 0 0,-1 0 0 0 0,2 0 0 0 0,-1 0 1 0 0,1 0-1 0 0,0 0 0 0 0,1 0 0 0 0,-1 0 1 0 0,2 0-1 0 0,-1-1 0 0 0,7 14 0 0 0,-5-13-344 0 0,1 0 0 0 0,0 0-1 0 0,1 0 1 0 0,-1-1 0 0 0,2 0 0 0 0,6 7 0 0 0,-11-12-148 0 0,0 0 0 0 0,0-1 1 0 0,0 1-1 0 0,0-1 0 0 0,1 1 1 0 0,-1-1-1 0 0,0 0 0 0 0,1 1 0 0 0,-1-1 1 0 0,1-1-1 0 0,-1 1 0 0 0,1 0 1 0 0,0-1-1 0 0,-1 1 0 0 0,1-1 1 0 0,-1 0-1 0 0,1 1 0 0 0,0-1 1 0 0,-1-1-1 0 0,1 1 0 0 0,0 0 1 0 0,-1-1-1 0 0,1 1 0 0 0,-1-1 1 0 0,6-2-1 0 0,-7 3-36 0 0,0-1 0 0 0,0 1 0 0 0,-1-1 0 0 0,1 0 0 0 0,0 1 0 0 0,0-1 0 0 0,0 0 0 0 0,-1 0 0 0 0,1 1 0 0 0,0-1 0 0 0,-1 0 0 0 0,1 0 0 0 0,-1 0 0 0 0,1 0 0 0 0,-1 0 0 0 0,1 0 0 0 0,-1 0 0 0 0,0 0 0 0 0,1 0 0 0 0,-1 0 0 0 0,0 0 0 0 0,0 0 0 0 0,0 0 0 0 0,0 0 0 0 0,0 0 0 0 0,0 0 0 0 0,0 0 0 0 0,0 0 0 0 0,0 0 0 0 0,0 0 0 0 0,-1 0 0 0 0,1 0 0 0 0,0 0 0 0 0,-1 0 0 0 0,1 0 0 0 0,-1 0 0 0 0,1 0 0 0 0,-1 0 0 0 0,1 0 0 0 0,-1 0 0 0 0,0 0 0 0 0,-1-1 0 0 0,0-1 0 0 0,-1 0 0 0 0,0 0 0 0 0,0 1 0 0 0,-1-1 0 0 0,1 1 0 0 0,0-1 0 0 0,-1 1 0 0 0,0 0 0 0 0,1 0 0 0 0,-1 0 0 0 0,-6-1 0 0 0,-1 0 0 0 0,0 0 0 0 0,-21-2 0 0 0,31 5-293 0 0,0 0-1 0 0,0 0 1 0 0,0 0-1 0 0,0 0 1 0 0,0 0 0 0 0,0 0-1 0 0,0 0 1 0 0,0 1 0 0 0,0-1-1 0 0,0 0 1 0 0,0 1-1 0 0,1-1 1 0 0,-1 0 0 0 0,0 1-1 0 0,-1 0 1 0 0,2-1 118 0 0,-1 0 0 0 0,1 0 0 0 0,0 1 0 0 0,0-1 0 0 0,-1 0 0 0 0,0 2-1924 0 0,1-2 1924 0 0,0 1 0 0 0,-1-1 0 0 0,1 0 0 0 0,0 0 0 0 0,0 1 0 0 0,0-1 0 0 0,0 0 0 0 0,0 0 0 0 0,0 1 0 0 0,0-1 0 0 0,0 0 0 0 0,0 0 0 0 0,0 1 0 0 0,1-1 0 0 0,-1 0 0 0 0,0 0 0 0 0,0 1 1 0 0,0-1-1 0 0,0 0 0 0 0,10 10-3496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56 792 0 0,'0'0'126'0'0,"-3"-1"563"0"0,1 1 0 0 0,0 0-1 0 0,0-1 1 0 0,-1 1 0 0 0,1 0 0 0 0,-12 2 10189 0 0,19-1-9733 0 0,15 1 131 0 0,1-1 1 0 0,-1 0 0 0 0,28-4-1 0 0,70-11 1206 0 0,-81 9-1806 0 0,27-3 201 0 0,111-19 189 0 0,-168 25-1953 0 0,0 2-1 0 0,1-1 0 0 0,13 1 1 0 0,-7 0-9035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0 188 0 0,'-12'3'857'0'0,"1"0"0"0"0,-1 0 0 0 0,1 1 0 0 0,0 0 0 0 0,1 1 0 0 0,-1 1 0 0 0,1-1 0 0 0,0 2 0 0 0,0-1 0 0 0,0 1 0 0 0,1 1 0 0 0,0 0 0 0 0,-12 14 0 0 0,-5 9 1357 0 0,1 0 1 0 0,-33 58 0 0 0,49-74-1248 0 0,1 0 0 0 0,-8 19 1 0 0,14-29-633 0 0,0 0 0 0 0,1 0 0 0 0,-1 1 0 0 0,1-1 0 0 0,0 1 0 0 0,0-1-1 0 0,1 1 1 0 0,0-1 0 0 0,0 1 0 0 0,1 8 0 0 0,0-12-263 0 0,-1-1 0 0 0,0 0-1 0 0,1 0 1 0 0,-1 0 0 0 0,1 1 0 0 0,0-1-1 0 0,-1 0 1 0 0,1 0 0 0 0,0 0-1 0 0,0 0 1 0 0,-1 0 0 0 0,1 0-1 0 0,0 0 1 0 0,0 0 0 0 0,0-1 0 0 0,0 1-1 0 0,0 0 1 0 0,0-1 0 0 0,1 1-1 0 0,-1 0 1 0 0,0-1 0 0 0,0 1 0 0 0,0-1-1 0 0,1 0 1 0 0,-1 1 0 0 0,0-1-1 0 0,0 0 1 0 0,3 0 0 0 0,4 1 179 0 0,0-1 1 0 0,0 0-1 0 0,13-3 1 0 0,-8 2-37 0 0,49-5 290 0 0,-3 1-6 0 0,65 1 0 0 0,-103 5-403 0 0,0 1-1 0 0,-1 0 1 0 0,1 2-1 0 0,-1 0 1 0 0,0 2-1 0 0,38 15 1 0 0,-44-15-52 0 0,-2 1 1 0 0,1 0-1 0 0,-1 1 1 0 0,0 0-1 0 0,0 1 1 0 0,11 12-1 0 0,-17-15-16 0 0,0 0 0 0 0,-1 0 1 0 0,1 1-1 0 0,-1 0 0 0 0,-1 0 0 0 0,0 1 1 0 0,1-1-1 0 0,-2 1 0 0 0,1 0 0 0 0,-2 0 1 0 0,5 14-1 0 0,-6-16-5 0 0,-1-1 0 0 0,1 0 0 0 0,-1 0-1 0 0,0 0 1 0 0,-1 1 0 0 0,1-1 0 0 0,-1 0 0 0 0,0 0 0 0 0,0 0 0 0 0,0 0 0 0 0,-1 0 0 0 0,0 0 0 0 0,0 0-1 0 0,0 0 1 0 0,-1-1 0 0 0,1 1 0 0 0,-1-1 0 0 0,0 0 0 0 0,-1 0 0 0 0,-5 7 0 0 0,2-5 5 0 0,0 0 1 0 0,0 0-1 0 0,-1 0 1 0 0,1-1-1 0 0,-1 0 1 0 0,-1-1-1 0 0,1 0 1 0 0,0 0 0 0 0,-1-1-1 0 0,-16 5 1 0 0,3-4 6 0 0,0-1 0 0 0,0-1 0 0 0,-1-1 0 0 0,1-1 0 0 0,-1-1 0 0 0,1-1 0 0 0,-25-5 0 0 0,-152-43 95 0 0,197 49-128 0 0,-15-4-9 0 0,-9-2-107 0 0,-1-2 0 0 0,-25-12 0 0 0,51 20 42 0 0,0 1 0 0 0,0 0 1 0 0,0-1-1 0 0,0 1 0 0 0,0-1 0 0 0,0 1 0 0 0,0-1 1 0 0,0 1-1 0 0,1-1 0 0 0,-1 0 0 0 0,0 1 0 0 0,0-1 0 0 0,1 0 1 0 0,-1 0-1 0 0,0 1 0 0 0,1-1 0 0 0,-1 0 0 0 0,1 0 1 0 0,-1-1-1 0 0,1 2-36 0 0,0-1 0 0 0,1 1 1 0 0,-1-1-1 0 0,0 1 0 0 0,0-1 0 0 0,1 1 1 0 0,-1 0-1 0 0,0-1 0 0 0,1 1 0 0 0,-1 0 1 0 0,1-1-1 0 0,-1 1 0 0 0,0 0 0 0 0,1-1 1 0 0,-1 1-1 0 0,1 0 0 0 0,-1 0 0 0 0,1-1 1 0 0,-1 1-1 0 0,1 0 0 0 0,-1 0 0 0 0,1 0 1 0 0,-1 0-1 0 0,1 0 0 0 0,0 0 0 0 0,41-4-6309 0 0,-15 3 2789 0 0,6 0 523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34 324 0 0,'-28'-4'10009'0'0,"9"0"3608"0"0,22 7-12677 0 0,5 2-456 0 0,0-1 0 0 0,0 0 0 0 0,1-1 1 0 0,-1 0-1 0 0,1 0 0 0 0,0-1 0 0 0,-1 0 1 0 0,1 0-1 0 0,13 0 0 0 0,91 2 2055 0 0,-104-4-2342 0 0,41-3-123 0 0,1-2 1 0 0,-1-2 0 0 0,51-15-1 0 0,-90 20-73 0 0,19-9-1429 0 0,-24 9 921 0 0,-1 0-1 0 0,1 0 1 0 0,-1 0 0 0 0,1 1 0 0 0,0-1 0 0 0,6 1 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6645 0 0,'-5'2'1018'0'0,"-32"19"4572"0"0,34-19-5152 0 0,1-1-1 0 0,0 1 1 0 0,0 0 0 0 0,-1 0 0 0 0,1 0-1 0 0,0 0 1 0 0,1 0 0 0 0,-1 0 0 0 0,0 0-1 0 0,1 1 1 0 0,-1-1 0 0 0,-1 3 0 0 0,3-4-334 0 0,0-1 1 0 0,0 1 0 0 0,0 0-1 0 0,0-1 1 0 0,0 1 0 0 0,0 0-1 0 0,1 0 1 0 0,-1-1-1 0 0,0 1 1 0 0,0 0 0 0 0,0-1-1 0 0,1 1 1 0 0,-1-1 0 0 0,0 1-1 0 0,1 0 1 0 0,-1-1 0 0 0,0 1-1 0 0,1-1 1 0 0,-1 1 0 0 0,1-1-1 0 0,-1 1 1 0 0,1-1-1 0 0,-1 1 1 0 0,1-1 0 0 0,-1 1-1 0 0,1-1 1 0 0,0 0 0 0 0,-1 1-1 0 0,1-1 1 0 0,-1 0 0 0 0,1 0-1 0 0,0 1 1 0 0,-1-1 0 0 0,1 0-1 0 0,0 0 1 0 0,-1 0-1 0 0,2 0 1 0 0,29 6 1456 0 0,-26-6-1221 0 0,40 3 1451 0 0,1-1 1 0 0,73-8-1 0 0,8-1-4339 0 0,-121 7 2462 0 0,3 1-4268 0 0,0 0-1407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23 640 0 0,'-21'3'1988'0'0,"10"-2"4247"0"0,27 7-2884 0 0,4-2-2392 0 0,0-2 1 0 0,0-1 0 0 0,0 0-1 0 0,1-1 1 0 0,23-2-1 0 0,-1 1-44 0 0,209 4 2940 0 0,-189-8-2131 0 0,125-20 0 0 0,-185 22-1659 0 0,4 0 96 0 0,0 0 0 0 0,-1-1 0 0 0,1 1 1 0 0,0-1-1 0 0,-1-1 0 0 0,1 1 0 0 0,-1-1 1 0 0,0 0-1 0 0,0-1 0 0 0,9-6 1081 0 0,-17 15-1112 0 0,-1 4-50 0 0,1 0 0 0 0,0 0 0 0 0,0 0 1 0 0,1 0-1 0 0,1 0 0 0 0,-1 0 0 0 0,1 0 0 0 0,2 14 0 0 0,16 81 494 0 0,-13-83-484 0 0,18 77 597 0 0,4-1-1 0 0,59 139 0 0 0,-40-107-601 0 0,-45-129-85 0 0,-1 1 0 0 0,0-1 0 0 0,0 1 0 0 0,0-1 0 0 0,1 0 0 0 0,-1 1 0 0 0,0-1 0 0 0,0 1 0 0 0,0-1 0 0 0,0 1 0 0 0,0-1 0 0 0,0 0 0 0 0,0 1 0 0 0,0-1 0 0 0,0 1 0 0 0,0-1 0 0 0,0 1 0 0 0,0-1 0 0 0,0 0 0 0 0,-1 1 0 0 0,1-1 0 0 0,0 1 0 0 0,0-1 0 0 0,0 1 0 0 0,0-1 0 0 0,-1 0 0 0 0,1 1 0 0 0,0-1 0 0 0,-1 0 0 0 0,1 1 0 0 0,0-1 0 0 0,0 0 0 0 0,-1 1 0 0 0,1-1 0 0 0,-1 0 0 0 0,1 0 0 0 0,0 0 0 0 0,-1 1 0 0 0,1-1 0 0 0,-1 0 0 0 0,1 0 0 0 0,0 0 0 0 0,-1 0 0 0 0,1 0 0 0 0,-1 1 0 0 0,1-1 0 0 0,-1 0 0 0 0,1 0 0 0 0,0 0 0 0 0,-1 0 0 0 0,0-1 0 0 0,-25-2 0 0 0,25 3 0 0 0,-45-10 0 0 0,-31-7 0 0 0,-1 3 0 0 0,-112-6 0 0 0,68 21 0 0 0,103 1 0 0 0,0 0 0 0 0,0 2 0 0 0,1 0 0 0 0,-24 8 0 0 0,24-3 0 0 0,18-9 0 0 0,0 0 0 0 0,0 0 0 0 0,0 0 0 0 0,0 0 0 0 0,0 0 0 0 0,0 1 0 0 0,0-1 0 0 0,-1 0 0 0 0,1 0 0 0 0,0 0 0 0 0,0 0 0 0 0,0 0 0 0 0,0 0 0 0 0,0 0 0 0 0,0 0 0 0 0,0 1 0 0 0,0-1 0 0 0,0 0 0 0 0,0 0 0 0 0,0 0 0 0 0,0 0 0 0 0,0 0 0 0 0,0 0 0 0 0,0 1 0 0 0,0-1 0 0 0,0 0 0 0 0,0 0 0 0 0,0 0 0 0 0,0 0 0 0 0,0 0 0 0 0,0 1 0 0 0,0-1 0 0 0,0 0 0 0 0,0 0 0 0 0,0 0 0 0 0,0 0 0 0 0,0 0 0 0 0,0 0 0 0 0,0 0 0 0 0,0 1 0 0 0,0-1 0 0 0,0 0 0 0 0,0 0 0 0 0,0 0 0 0 0,1 0 0 0 0,-1 0 0 0 0,0 0 0 0 0,0 0 0 0 0,2 2 0 0 0,0 0 0 0 0,1 0 0 0 0,-1 0 0 0 0,1-1 0 0 0,-1 1 0 0 0,1-1 0 0 0,-1 1 0 0 0,1-1 0 0 0,0 0 0 0 0,0 0 0 0 0,0-1 0 0 0,0 1 0 0 0,4 0 0 0 0,46 3 0 0 0,-37-3 0 0 0,343 5 0 0 0,-279-6 0 0 0,-33-2-522 0 0,-29 1-132 0 0,1 0 0 0 0,-1 1 0 0 0,1 1 1 0 0,35 7-1 0 0,-18 1-9416 0 0,-23-8 6829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16 932 0 0,'7'-6'1383'0'0,"-7"6"-855"0"0,1-1 1 0 0,-1 0-1 0 0,1 0 0 0 0,-1 1 0 0 0,1-1 0 0 0,0 1 1 0 0,-1-1-1 0 0,1 0 0 0 0,0 1 0 0 0,-1-1 0 0 0,1 1 0 0 0,0 0 1 0 0,0-1-1 0 0,0 1 0 0 0,-1 0 0 0 0,1-1 0 0 0,0 1 0 0 0,0 0 1 0 0,0 0-1 0 0,0-1 0 0 0,-1 1 0 0 0,1 0 0 0 0,0 0 1 0 0,0 0-1 0 0,0 0 0 0 0,0 0 0 0 0,0 1 0 0 0,0-1 0 0 0,4 2 4055 0 0,3 77 1277 0 0,-12 179-1168 0 0,1-234-4692 0 0,1-5 0 0 0,1 0 0 0 0,1 18 0 0 0,2-22-1167 0 0,1-17-1102 0 0,21-21-6225 0 0,-14 14 4923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18 460 0 0,'-19'-17'7674'0'0,"17"17"-7312"0"0,0 0-1 0 0,0 0 1 0 0,1 0 0 0 0,-1 1-1 0 0,0-1 1 0 0,1 1 0 0 0,-1-1-1 0 0,0 1 1 0 0,1 0 0 0 0,-1 0-1 0 0,1-1 1 0 0,-1 1 0 0 0,1 0-1 0 0,-1 0 1 0 0,1 0 0 0 0,0 1-1 0 0,-1-1 1 0 0,1 0 0 0 0,0 1-1 0 0,0-1 1 0 0,0 0-1 0 0,0 1 1 0 0,0-1 0 0 0,0 1-1 0 0,0-1 1 0 0,1 1 0 0 0,-1 0-1 0 0,1-1 1 0 0,-1 1 0 0 0,0 3-1 0 0,1-3-140 0 0,-1 0-1 0 0,1 1 1 0 0,0-1-1 0 0,0 1 1 0 0,0-1-1 0 0,0 0 1 0 0,0 1-1 0 0,1-1 1 0 0,-1 1-1 0 0,1-1 1 0 0,-1 0-1 0 0,1 0 1 0 0,0 1-1 0 0,0-1 1 0 0,0 0 0 0 0,0 0-1 0 0,1 0 1 0 0,-1 0-1 0 0,0 0 1 0 0,1 0-1 0 0,-1 0 1 0 0,1 0-1 0 0,2 1 1 0 0,-1-1-30 0 0,-1 0 1 0 0,1-1-1 0 0,0 1 1 0 0,0-1-1 0 0,-1 0 1 0 0,1 0-1 0 0,0 0 1 0 0,0 0 0 0 0,0 0-1 0 0,3 0 1 0 0,-5-1-141 0 0,0 0 1 0 0,0 0 0 0 0,0 0-1 0 0,0 0 1 0 0,0 0-1 0 0,0 0 1 0 0,0 0 0 0 0,-1 0-1 0 0,1 0 1 0 0,0 0 0 0 0,0-1-1 0 0,0 1 1 0 0,0 0-1 0 0,0-1 1 0 0,0 1 0 0 0,0-1-1 0 0,-1 1 1 0 0,1-1 0 0 0,0 1-1 0 0,0-1 1 0 0,-1 1-1 0 0,1-1 1 0 0,0 0 0 0 0,-1 1-1 0 0,1-1 1 0 0,-1 0 0 0 0,1 0-1 0 0,-1 0 1 0 0,1 1-1 0 0,-1-1 1 0 0,1 0 0 0 0,-1 0-1 0 0,1-1 1 0 0,-1 0 401 0 0,-10-15-163 0 0,39 25-15932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34 201 224 0 0,'-1'-2'246'0'0,"-4"-1"488"0"0,1-1-1 0 0,0-1 0 0 0,1 1 0 0 0,-1-1 0 0 0,-4-6 0 0 0,7 9-483 0 0,1 0 1 0 0,-1 1-1 0 0,0-1 1 0 0,1 0-1 0 0,0 1 1 0 0,-1-1-1 0 0,1 0 1 0 0,0 0-1 0 0,0 1 1 0 0,0-1-1 0 0,0 0 1 0 0,0 0-1 0 0,0 1 1 0 0,0-1-1 0 0,1 0 1 0 0,-1 0-1 0 0,0 1 1 0 0,1-1-1 0 0,0 0 1 0 0,-1 1-1 0 0,1-1 1 0 0,1-2-1 0 0,5-5 330 0 0,-1 1 0 0 0,1 0-1 0 0,0 0 1 0 0,1 0 0 0 0,0 1 0 0 0,0 0-1 0 0,1 0 1 0 0,-1 1 0 0 0,1 0-1 0 0,1 1 1 0 0,-1 0 0 0 0,1 0 0 0 0,12-3-1 0 0,-5 2 7 0 0,1 0-1 0 0,0 2 1 0 0,-1 0 0 0 0,1 1-1 0 0,0 0 1 0 0,1 2-1 0 0,19 0 1 0 0,-32 2-409 0 0,0-1 1 0 0,0 1 0 0 0,0 0-1 0 0,0 0 1 0 0,0 1-1 0 0,0-1 1 0 0,0 1-1 0 0,0 1 1 0 0,-1-1 0 0 0,1 1-1 0 0,-1 0 1 0 0,8 5-1 0 0,-10-5-108 0 0,0 0 0 0 0,-1-1-1 0 0,1 1 1 0 0,-1 0-1 0 0,1 0 1 0 0,-1 1 0 0 0,0-1-1 0 0,0 0 1 0 0,-1 1-1 0 0,1-1 1 0 0,-1 1 0 0 0,0-1-1 0 0,1 1 1 0 0,-2 0-1 0 0,1 0 1 0 0,0 0 0 0 0,-1-1-1 0 0,0 1 1 0 0,1 0-1 0 0,-2 0 1 0 0,1 4-1 0 0,-2 5 42 0 0,0 1-1 0 0,-1-1 0 0 0,-1 0 0 0 0,0 1 1 0 0,-10 21-1 0 0,-37 61 204 0 0,24-49-153 0 0,-11 14 25 0 0,28-48-106 0 0,1 1-1 0 0,0 1 0 0 0,1-1 0 0 0,0 2 1 0 0,2-1-1 0 0,-1 1 0 0 0,-6 29 1 0 0,13-43-46 0 0,-1 0 0 0 0,1-1 1 0 0,0 1-1 0 0,0 0 0 0 0,0 0 1 0 0,0 0-1 0 0,1-1 0 0 0,-1 1 0 0 0,0 0 1 0 0,1 0-1 0 0,-1-1 0 0 0,1 1 1 0 0,0 0-1 0 0,0-1 0 0 0,-1 1 1 0 0,1 0-1 0 0,0-1 0 0 0,0 1 1 0 0,2 1-1 0 0,0 0 26 0 0,-1-1 0 0 0,1 0 0 0 0,0 0 0 0 0,0 0 1 0 0,0-1-1 0 0,0 1 0 0 0,0-1 0 0 0,0 1 0 0 0,6 0 0 0 0,5 1 86 0 0,-1 0 0 0 0,1-1-1 0 0,-1-1 1 0 0,17-1 0 0 0,249-14 1282 0 0,-157 9-2788 0 0,-97 6-3308 0 0,1 2-3924 0 0,-19-3 5512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110 322 1452 0 0,'-7'-37'2924'0'0,"-2"0"0"0"0,-2 0 1 0 0,-1 1-1 0 0,-24-50 0 0 0,25 65 1755 0 0,-12-35 1 0 0,22 52-3588 0 0,1 4-1040 0 0,0 0 0 0 0,0-1 0 0 0,0 1 0 0 0,0 0 0 0 0,1-1 0 0 0,-1 1 0 0 0,0 0 0 0 0,0-1 0 0 0,0 1 0 0 0,0 0 0 0 0,0-1 0 0 0,1 1 0 0 0,-1 0 0 0 0,0-1 0 0 0,0 1 0 0 0,0 0 0 0 0,1 0 0 0 0,-1-1 0 0 0,0 1 0 0 0,0 0 0 0 0,1 0 0 0 0,-1 0 0 0 0,0-1 0 0 0,1 1 0 0 0,-1 0 0 0 0,0 0 0 0 0,1 0 0 0 0,-1 0 0 0 0,0 0 0 0 0,1-1 0 0 0,-1 1 0 0 0,0 0 0 0 0,1 0 0 0 0,-1 0 0 0 0,0 0 0 0 0,1 0 0 0 0,-1 0 0 0 0,0 0 0 0 0,1 0 0 0 0,-1 0 0 0 0,1 1 0 0 0,25 6-27 0 0,-7 2-719 0 0,25 16-1 0 0,0 1-2738 0 0,1-1-1 0 0,50 20 1 0 0,-42-25 510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520 139 136 0 0,'-3'-8'974'0'0,"-1"-1"1"0"0,0 1-1 0 0,-1 0 1 0 0,0 0-1 0 0,0 0 1 0 0,-1 0-1 0 0,0 1 0 0 0,0 0 1 0 0,-1 0-1 0 0,1 1 1 0 0,-1 0-1 0 0,-11-7 1 0 0,10 8-281 0 0,0 1 1 0 0,-1 0-1 0 0,1 0 1 0 0,-1 1-1 0 0,0 0 1 0 0,0 0-1 0 0,-15-1 1 0 0,10 2-281 0 0,-1 0 1 0 0,0 1-1 0 0,0 1 1 0 0,1 0 0 0 0,-1 1-1 0 0,0 1 1 0 0,0 0-1 0 0,1 1 1 0 0,-1 0 0 0 0,1 2-1 0 0,0-1 1 0 0,0 2-1 0 0,1 0 1 0 0,-1 0-1 0 0,1 2 1 0 0,1-1 0 0 0,-1 2-1 0 0,1-1 1 0 0,1 2-1 0 0,0-1 1 0 0,-15 18 0 0 0,22-22-265 0 0,-1 0 1 0 0,1 1-1 0 0,1 0 1 0 0,-1 0-1 0 0,1 0 1 0 0,0 0-1 0 0,1 1 1 0 0,-1-1-1 0 0,1 1 1 0 0,0 0 0 0 0,1-1-1 0 0,0 1 1 0 0,0 0-1 0 0,0 0 1 0 0,1 12-1 0 0,1-10-10 0 0,0-1 0 0 0,1 1 0 0 0,0-1 0 0 0,1 1 0 0 0,0-1 0 0 0,0 0 0 0 0,0 0 0 0 0,1 0 0 0 0,0-1 0 0 0,1 1 0 0 0,0-1 0 0 0,8 10 0 0 0,-1-4-91 0 0,0-1-1 0 0,1 0 1 0 0,0-1 0 0 0,1 0 0 0 0,1-1-1 0 0,-1-1 1 0 0,1 0 0 0 0,1-1 0 0 0,0-1-1 0 0,0 0 1 0 0,0-1 0 0 0,25 5-1 0 0,-29-8-25 0 0,0 0-1 0 0,0-1 0 0 0,1-1 1 0 0,-1 0-1 0 0,0-1 1 0 0,0 0-1 0 0,1-1 0 0 0,-1 0 1 0 0,0-1-1 0 0,0 0 0 0 0,0-1 1 0 0,0 0-1 0 0,-1-1 0 0 0,1 0 1 0 0,-1-1-1 0 0,0 0 0 0 0,0-1 1 0 0,16-12-1 0 0,-20 12-22 0 0,-1 0 0 0 0,0 0 0 0 0,0-1 0 0 0,0 0 0 0 0,-1 0 0 0 0,0-1 0 0 0,-1 1 0 0 0,0-1 0 0 0,0 0 0 0 0,0 0 0 0 0,-1 0 0 0 0,0-1 0 0 0,-1 1 0 0 0,0-1 0 0 0,0 0 0 0 0,0-9 0 0 0,-1 10 0 0 0,-1 0 0 0 0,1 0 0 0 0,-2 0 0 0 0,1 0 0 0 0,-1 0 0 0 0,0 0 0 0 0,-1 0 0 0 0,0 0 0 0 0,0 0 0 0 0,-1 0 0 0 0,0 1 0 0 0,0 0 0 0 0,-1-1 0 0 0,0 1 0 0 0,0 0 0 0 0,0 1 0 0 0,-9-11 0 0 0,-3 3-225 0 0,0 1-1 0 0,0 0 1 0 0,-1 1-1 0 0,-1 1 1 0 0,0 1-1 0 0,0 0 1 0 0,-1 2-1 0 0,0 0 1 0 0,-1 1-1 0 0,1 0 1 0 0,-2 2 0 0 0,-22-3-1 0 0,38 7-164 0 0,1 0-1 0 0,-1 1 1 0 0,0 0-1 0 0,1 0 1 0 0,-7 1 0 0 0,-10 5-8862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 16 0 0,'-11'-20'9600'0'0,"10"19"-9485"0"0,8 34 8655 0 0,0 3-7972 0 0,25 260 5832 0 0,-27-263-5917 0 0,14 49 0 0 0,-11-49-503 0 0,-7-28-349 0 0,0-1 0 0 0,0 0 0 0 0,1 1-1 0 0,0-1 1 0 0,0 0 0 0 0,0 0 0 0 0,4 5-1 0 0,9 5-3205 0 0,-13-13 2546 0 0,0-1 0 0 0,-1 1 0 0 0,1 0 0 0 0,0-1 1 0 0,0 1-1 0 0,0-1 0 0 0,0 0 0 0 0,0 1 0 0 0,2-1 0 0 0,4 0-1793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128 118 6389 0 0,'-128'-42'18138'0'0,"132"39"-17335"0"0,6-2-409 0 0,0 0 0 0 0,1 1 0 0 0,-1 0 0 0 0,1 0 0 0 0,-1 1 1 0 0,18-2-1 0 0,78-8 984 0 0,-56 8-802 0 0,161-12 2000 0 0,-112 11-2455 0 0,-60 4-1847 0 0,-23 2-3378 0 0,-5 0-2757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91 308 0 0,'-2'-5'1183'0'0,"0"0"1"0"0,0-1-1 0 0,-1 1 0 0 0,1 0 1 0 0,-1 0-1 0 0,0 1 1 0 0,-8-10-1 0 0,7 10-697 0 0,0 1 1 0 0,-1-1 0 0 0,1 1-1 0 0,-1 0 1 0 0,0 0-1 0 0,0 0 1 0 0,0 0-1 0 0,0 1 1 0 0,-1 0-1 0 0,1 0 1 0 0,0 1 0 0 0,-12-2-1 0 0,-3 0 37 0 0,0 1 0 0 0,0 1-1 0 0,0 1 1 0 0,-1 1 0 0 0,1 1 0 0 0,0 0 0 0 0,0 2-1 0 0,0 0 1 0 0,1 1 0 0 0,-34 14 0 0 0,38-14-245 0 0,1 2 1 0 0,-1 0-1 0 0,1 1 1 0 0,1 0-1 0 0,-1 1 1 0 0,1 1-1 0 0,1 0 1 0 0,0 1-1 0 0,0 0 1 0 0,1 0-1 0 0,1 2 1 0 0,0-1-1 0 0,0 1 1 0 0,-8 17-1 0 0,15-24-120 0 0,0 0-1 0 0,1 0 0 0 0,0 0 1 0 0,0 0-1 0 0,0 0 0 0 0,1 0 0 0 0,0 1 1 0 0,0-1-1 0 0,1 1 0 0 0,0-1 1 0 0,0 0-1 0 0,0 1 0 0 0,3 11 0 0 0,-1-10-27 0 0,0 0 0 0 0,1 0-1 0 0,0-1 1 0 0,1 1 0 0 0,0-1-1 0 0,0 0 1 0 0,0 0-1 0 0,1 0 1 0 0,9 11 0 0 0,-3-7-10 0 0,0-1 0 0 0,0 0 0 0 0,1-1 1 0 0,0 0-1 0 0,0-1 0 0 0,1 0 1 0 0,0-1-1 0 0,0-1 0 0 0,1 0 1 0 0,0 0-1 0 0,24 5 0 0 0,-19-7-5 0 0,0-1 0 0 0,0 0-1 0 0,1-2 1 0 0,0 0 0 0 0,-1-1 0 0 0,21-3-1 0 0,-31 2-84 0 0,1-1-1 0 0,0 0 0 0 0,-1-1 0 0 0,1 0 1 0 0,-1 0-1 0 0,0-1 0 0 0,0 0 0 0 0,0 0 1 0 0,-1-1-1 0 0,1 0 0 0 0,-1-1 0 0 0,0 0 1 0 0,13-13-1 0 0,-17 14-21 0 0,0 0 0 0 0,0 0-1 0 0,0 0 1 0 0,-1 0 0 0 0,1 0 0 0 0,-1-1 0 0 0,-1 0-1 0 0,1 1 1 0 0,-1-1 0 0 0,0 0 0 0 0,0 0 0 0 0,-1-1-1 0 0,0 1 1 0 0,1-9 0 0 0,-2 7-4 0 0,0 0 1 0 0,-1 0-1 0 0,0 0 0 0 0,0 0 1 0 0,-1 0-1 0 0,0 0 0 0 0,-1 0 0 0 0,1 0 1 0 0,-1 1-1 0 0,-5-9 0 0 0,-1 1-102 0 0,0 0 0 0 0,-1 1-1 0 0,-1 0 1 0 0,-1 1 0 0 0,0 0-1 0 0,0 0 1 0 0,-1 1 0 0 0,-1 1 0 0 0,-25-16-1 0 0,34 23-21 0 0,-52-28-1207 0 0,51 29 814 0 0,1 1-1 0 0,-1-1 1 0 0,0 1-1 0 0,-1 1 1 0 0,1-1-1 0 0,0 1 1 0 0,-12-1-1 0 0,8 5-1640 0 0,5-1-40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67 936 0 0,'8'-28'3544'0'0,"-7"23"-1930"0"0,1-1 0 0 0,-1 1-1 0 0,1 0 1 0 0,0 0 0 0 0,4-7 3863 0 0,9 27-2451 0 0,3 50 352 0 0,-3-24-3111 0 0,23 52-1888 0 0,-33-83 338 0 0,0 0-1 0 0,1-1 1 0 0,0 0-1 0 0,1 0 0 0 0,0 0 1 0 0,16 14-1 0 0,-3-7-1134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78 356 0 0,'1'-2'628'0'0,"0"1"0"0"0,-1-1-1 0 0,1 0 1 0 0,0 0 0 0 0,0 0 0 0 0,0 0-1 0 0,0 1 1 0 0,0-1 0 0 0,0 1 0 0 0,1-1-1 0 0,-1 1 1 0 0,1-1 0 0 0,-1 1-1 0 0,3-2 1 0 0,0 0 383 0 0,1 0 0 0 0,0 0-1 0 0,0 0 1 0 0,10-3 0 0 0,2 0 535 0 0,1 2 0 0 0,19-4 0 0 0,0 2-303 0 0,-1 1 0 0 0,1 2 0 0 0,0 2 0 0 0,0 1 0 0 0,0 2 0 0 0,0 1 0 0 0,71 17 0 0 0,-102-19-1140 0 0,-1 1-1 0 0,1 0 1 0 0,-1 1 0 0 0,1-1 0 0 0,-1 1-1 0 0,0 0 1 0 0,0 0 0 0 0,0 1-1 0 0,0 0 1 0 0,0-1 0 0 0,-1 2-1 0 0,0-1 1 0 0,0 0 0 0 0,0 1 0 0 0,0 0-1 0 0,-1 0 1 0 0,0 0 0 0 0,0 0-1 0 0,0 0 1 0 0,2 9 0 0 0,2 7 55 0 0,-1 1 1 0 0,-1 0 0 0 0,-1 0 0 0 0,2 26-1 0 0,0 0-15 0 0,26 254 123 0 0,-29-281-260 0 0,0 0-39 0 0,1 43 1 0 0,-4-61-330 0 0,2 6-1026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86 580 0 0,'-30'-11'2933'0'0,"10"-1"5943"0"0,24 11-7184 0 0,23-8 430 0 0,0 2 0 0 0,1 0 0 0 0,0 2 0 0 0,36-2-1 0 0,2-1 487 0 0,124-10 797 0 0,-180 17-4161 0 0,10 3-11781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62 408 0 0,'2'-9'1660'0'0,"0"1"0"0"0,1 0 1 0 0,0 0-1 0 0,4-8 0 0 0,-2 3 4670 0 0,-2 15-5500 0 0,-1 1-545 0 0,1 1 0 0 0,-1-1 0 0 0,0 1 0 0 0,0-1 0 0 0,0 1 0 0 0,0 0 0 0 0,-1 0 0 0 0,1-1 0 0 0,-1 1 0 0 0,0 0 0 0 0,1 9 0 0 0,4 51 1547 0 0,-6-60-1752 0 0,16 339 4646 0 0,-8-235-3525 0 0,-8-106-1121 0 0,1 2-70 0 0,1 0-56 0 0,-2-2-105 0 0,1 0-1 0 0,-1 0 1 0 0,1 0 0 0 0,0 0 0 0 0,0-1 0 0 0,0 1-1 0 0,0 0 1 0 0,0 0 0 0 0,0-1 0 0 0,0 1 0 0 0,0 0-1 0 0,1-1 1 0 0,-1 1 0 0 0,1-1 0 0 0,-1 0 0 0 0,1 1-1 0 0,-1-1 1 0 0,4 1 0 0 0,-4-1-533 0 0,-1-1 571 0 0,0 0 0 0 0,1 1 0 0 0,-1-1 0 0 0,1 0 0 0 0,-1 0 0 0 0,1 0-1 0 0,-1 0 1 0 0,1 1 0 0 0,-1-1 0 0 0,0 0 0 0 0,1 0 0 0 0,-1 0 0 0 0,1 0-1 0 0,-1 0 1 0 0,1 0 0 0 0,-1 0 0 0 0,1 0 0 0 0,-1 0 0 0 0,1 0-1 0 0,-1-1 1 0 0,1 1 0 0 0,-1 0 0 0 0,1 0 0 0 0,-1 0 0 0 0,0 0 0 0 0,1-1-1 0 0,0 1 1 0 0,9-5-6391 0 0,-2 0 4114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54 111 612 0 0,'-31'-13'2516'0'0,"29"12"-2127"0"0,1 0-1 0 0,0 1 0 0 0,-1-1 1 0 0,1 0-1 0 0,0 0 0 0 0,-1 0 1 0 0,1 0-1 0 0,0 0 0 0 0,0 0 1 0 0,0 0-1 0 0,0 0 0 0 0,0 0 1 0 0,0 0-1 0 0,0-1 0 0 0,0 1 0 0 0,1 0 1 0 0,-1-1-1 0 0,0 1 0 0 0,1 0 1 0 0,-1-3-1 0 0,2 3-115 0 0,1 0-1 0 0,-1-1 0 0 0,1 1 1 0 0,0 0-1 0 0,-1 0 1 0 0,1-1-1 0 0,0 1 1 0 0,0 1-1 0 0,0-1 1 0 0,0 0-1 0 0,0 0 1 0 0,0 1-1 0 0,0-1 1 0 0,0 1-1 0 0,2-1 1 0 0,81-10 4399 0 0,170-1 0 0 0,-44 5-1510 0 0,-182 5-2949 0 0,51-5 863 0 0,-28-1-5146 0 0,-15 1-4757 0 0,-20 3 5991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 5605 0 0,'-3'-2'982'0'0,"-1"1"0"0"0,1-1 0 0 0,0-1 0 0 0,0 1 0 0 0,0 0 0 0 0,-4-5 1408 0 0,41-2 1053 0 0,7 8-1618 0 0,56 6 1 0 0,-22 0-962 0 0,58 2 419 0 0,191-1 1629 0 0,-315-6-2698 0 0,0-2 0 0 0,0 1 0 0 0,14-5 0 0 0,-22 6-102 0 0,-4 14 475 0 0,1-3-472 0 0,-1 0-1 0 0,1 0 0 0 0,1 0 1 0 0,0 0-1 0 0,0 0 0 0 0,3 20 1 0 0,14 66 579 0 0,-9-61-465 0 0,12 41 743 0 0,3-1 0 0 0,57 130-1 0 0,-48-131-457 0 0,-25-62-496 0 0,-3-8-18 0 0,-1 1 0 0 0,0 0 0 0 0,0 1 0 0 0,-1-1 0 0 0,1 0 1 0 0,-1 0-1 0 0,0 11 0 0 0,-1 0 0 0 0,-1-16 0 0 0,1 0 0 0 0,0-1 0 0 0,0 1 0 0 0,0 0 0 0 0,-1-1 0 0 0,1 1 0 0 0,0 0 0 0 0,-1-1 0 0 0,1 1 0 0 0,0 0 0 0 0,-1-1 0 0 0,1 1 0 0 0,-1-1 0 0 0,1 1 0 0 0,-1-1 0 0 0,1 1 0 0 0,-1-1 0 0 0,1 1 0 0 0,-1-1 0 0 0,0 0 0 0 0,1 1 0 0 0,-2-1 0 0 0,-23 1 0 0 0,-114-28 0 0 0,16 3 0 0 0,68 16 0 0 0,-78 0 0 0 0,120 8 0 0 0,7 1 0 0 0,9 2 0 0 0,20 5 0 0 0,1-2 0 0 0,0 0 0 0 0,0-2 0 0 0,32 3 0 0 0,114 2 0 0 0,-96-6-248 0 0,93 2-1148 0 0,-106-7-10319 0 0,-41 2 8388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3:5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1500 0 0,'8'5'555'0'0,"-1"0"0"0"0,0 1 0 0 0,0 0 0 0 0,0 0 0 0 0,-1 0 0 0 0,0 1 0 0 0,7 11 0 0 0,-11-14-79 0 0,0 0-1 0 0,0 0 1 0 0,0 0 0 0 0,0 1-1 0 0,-1-1 1 0 0,0 1-1 0 0,0-1 1 0 0,0 1-1 0 0,-1 0 1 0 0,1-1-1 0 0,-1 1 1 0 0,0 0-1 0 0,0-1 1 0 0,-1 1 0 0 0,0-1-1 0 0,-1 8 1 0 0,-2 2 314 0 0,-1 0 1 0 0,0 0 0 0 0,-1 0 0 0 0,0 0-1 0 0,-1-1 1 0 0,-15 20 0 0 0,-61 71 2601 0 0,65-83-2600 0 0,-28 29 1295 0 0,-2-1 1 0 0,-67 52-1 0 0,113-99-2060 0 0,-8 6-311 0 0,0 0 0 0 0,-1 0 0 0 0,-18 9 0 0 0,19-17-3617 0 0</inkml:trace>
  <inkml:trace contextRef="#ctx0" brushRef="#br0" timeOffset="1">29 140 9045 0 0,'-20'-101'16924'0'0,"23"98"-15768"0"0,-3 2-1128 0 0,0 1 1 0 0,1 0-1 0 0,-1 0 0 0 0,0-1 1 0 0,0 1-1 0 0,0 0 1 0 0,0 0-1 0 0,1-1 1 0 0,-1 1-1 0 0,0 0 1 0 0,0 0-1 0 0,0 0 0 0 0,1-1 1 0 0,-1 1-1 0 0,0 0 1 0 0,0 0-1 0 0,1 0 1 0 0,-1 0-1 0 0,0-1 1 0 0,1 1-1 0 0,-1 0 0 0 0,0 0 1 0 0,0 0-1 0 0,1 0 1 0 0,-1 0-1 0 0,0 0 1 0 0,1 0-1 0 0,-1 0 1 0 0,0 0-1 0 0,1 0 1 0 0,-1 0-1 0 0,0 0 0 0 0,1 0 1 0 0,-1 0-1 0 0,0 0 1 0 0,0 0-1 0 0,1 1 1 0 0,-1-1-1 0 0,0 0 1 0 0,1 0-1 0 0,-1 0 0 0 0,0 0 1 0 0,0 1-1 0 0,0-1 1 0 0,1 0-1 0 0,46 48 841 0 0,56 74 1 0 0,34 67 1301 0 0,-68-92-1747 0 0,-48-68-424 0 0,-6-6 0 0 0,22 23 0 0 0,-35-44-4 0 0,0-1 0 0 0,0 1 0 0 0,0-1 0 0 0,0 0 0 0 0,0 0-1 0 0,0 0 1 0 0,0 0 0 0 0,1 0 0 0 0,-1-1 0 0 0,0 1 0 0 0,0-1 0 0 0,1 1 0 0 0,-1-1 0 0 0,0 0 0 0 0,1 0 0 0 0,-1 0-1 0 0,1 0 1 0 0,-1 0 0 0 0,0-1 0 0 0,1 1 0 0 0,3-2 0 0 0,2-1-1955 0 0,13-2-10897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51 244 0 0,'22'-19'2471'0'0,"-17"14"-576"0"0,1 0 1 0 0,0 0-1 0 0,0 1 1 0 0,0 0-1 0 0,8-4 1 0 0,-13 8-1652 0 0,0 0 1 0 0,-1 0-1 0 0,1 0 1 0 0,0 0-1 0 0,0 0 1 0 0,0 0-1 0 0,0 0 0 0 0,0 0 1 0 0,0 0-1 0 0,0 0 1 0 0,-1 0-1 0 0,1 1 1 0 0,0-1-1 0 0,0 0 1 0 0,0 1-1 0 0,0-1 0 0 0,-1 0 1 0 0,1 1-1 0 0,0-1 1 0 0,0 1-1 0 0,-1-1 1 0 0,1 1-1 0 0,0 0 1 0 0,-1-1-1 0 0,1 1 0 0 0,-1 0 1 0 0,1-1-1 0 0,-1 1 1 0 0,1 0-1 0 0,0 1 1 0 0,13 25 2258 0 0,-13-24-2239 0 0,31 89 4079 0 0,-22-59-2758 0 0,23 49-1 0 0,-7-26-1142 0 0,7 13-126 0 0,-10-23-252 0 0,-14-30-64 0 0,12 16 0 0 0,-21-31-46 0 0,1-1 1 0 0,-1 1-1 0 0,1 0 0 0 0,0 0 1 0 0,-1 0-1 0 0,1-1 1 0 0,-1 1-1 0 0,1 0 0 0 0,0-1 1 0 0,0 1-1 0 0,-1 0 0 0 0,1-1 1 0 0,0 1-1 0 0,0-1 1 0 0,0 1-1 0 0,0-1 0 0 0,0 0 1 0 0,0 1-1 0 0,-1-1 0 0 0,1 0 1 0 0,0 0-1 0 0,0 0 1 0 0,0 1-1 0 0,0-1 0 0 0,0 0 1 0 0,0 0-1 0 0,0 0 0 0 0,0 0 1 0 0,0-1-1 0 0,0 1 1 0 0,0 0-1 0 0,0 0 0 0 0,0-1 1 0 0,0 1-1 0 0,0 0 0 0 0,0-1 1 0 0,-1 1-1 0 0,1-1 1 0 0,0 1-1 0 0,1-2 0 0 0,0 1-247 0 0,15-10-10229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65 44 0 0,'0'0'1173'0'0,"-3"-16"2435"0"0,1 7-1359 0 0,1 7-1511 0 0,1-1 0 0 0,-1 0 1 0 0,0 1-1 0 0,0-1 1 0 0,0 1-1 0 0,0-1 1 0 0,0 1-1 0 0,-1-1 0 0 0,1 1 1 0 0,-1 0-1 0 0,1 0 1 0 0,-1 0-1 0 0,0 0 1 0 0,0 0-1 0 0,-2-2 0 0 0,2 4-440 0 0,0 0-1 0 0,0-1 1 0 0,0 1-1 0 0,0 0 1 0 0,0 1-1 0 0,0-1 1 0 0,1 0-1 0 0,-1 1 1 0 0,0-1-1 0 0,0 1 1 0 0,0-1-1 0 0,0 1 1 0 0,1 0-1 0 0,-1 0 1 0 0,0 0-1 0 0,1 0 1 0 0,-1 0-1 0 0,0 0 1 0 0,1 0-1 0 0,-3 2 1 0 0,3-1-130 0 0,0 0 1 0 0,0 0-1 0 0,1 0 1 0 0,-1-1-1 0 0,0 1 1 0 0,1 0-1 0 0,-1 0 1 0 0,1 0-1 0 0,-1 0 0 0 0,1 0 1 0 0,0 0-1 0 0,0 0 1 0 0,0 0-1 0 0,0 0 1 0 0,0 0-1 0 0,1 0 1 0 0,-1 0-1 0 0,0 0 1 0 0,1 0-1 0 0,0 2 1 0 0,1-2-75 0 0,-1 0-1 0 0,0 0 1 0 0,1 0 0 0 0,-1 0 0 0 0,1 0 0 0 0,0 0 0 0 0,-1-1-1 0 0,1 1 1 0 0,0 0 0 0 0,0-1 0 0 0,0 1 0 0 0,0-1 0 0 0,1 0-1 0 0,-1 0 1 0 0,0 0 0 0 0,0 0 0 0 0,4 1 0 0 0,-4-1-29 0 0,0-1 0 0 0,0 1 1 0 0,0 0-1 0 0,1-1 0 0 0,-1 1 1 0 0,0-1-1 0 0,0 0 0 0 0,1 0 1 0 0,-1 0-1 0 0,0 0 1 0 0,0 0-1 0 0,1 0 0 0 0,-1 0 1 0 0,0-1-1 0 0,0 1 0 0 0,1-1 1 0 0,-1 0-1 0 0,0 0 0 0 0,0 0 1 0 0,0 0-1 0 0,3-2 0 0 0,-5 2-49 0 0,0 1 0 0 0,0-1-1 0 0,0 0 1 0 0,0 0-1 0 0,0 0 1 0 0,0 0 0 0 0,0 0-1 0 0,0 1 1 0 0,0-1 0 0 0,-1 0-1 0 0,1 0 1 0 0,0 0 0 0 0,-1 1-1 0 0,1-1 1 0 0,0 0-1 0 0,-1 0 1 0 0,1 1 0 0 0,-1-1-1 0 0,1 0 1 0 0,-1 1 0 0 0,1-1-1 0 0,-1 1 1 0 0,0-1 0 0 0,1 0-1 0 0,-1 1 1 0 0,-1-1 0 0 0,2 1-23 0 0,-2-2-142 0 0,0 1 0 0 0,0 0 1 0 0,0 0-1 0 0,0 0 0 0 0,-1 0 1 0 0,1 0-1 0 0,0 1 0 0 0,0-1 1 0 0,-1 0-1 0 0,1 1 0 0 0,-1 0 1 0 0,1 0-1 0 0,0 0 0 0 0,-1 0 1 0 0,1 0-1 0 0,0 0 1 0 0,-1 0-1 0 0,1 1 0 0 0,0-1 1 0 0,-1 1-1 0 0,1 0 0 0 0,-4 1 1 0 0,6-1-178 0 0,0-1 0 0 0,-1 1 1 0 0,1-1-1 0 0,0 1 0 0 0,0-1 1 0 0,-1 1-1 0 0,1 0 0 0 0,0-1 1 0 0,0 1-1 0 0,0-1 0 0 0,0 1 1 0 0,0 0-1 0 0,0-1 0 0 0,0 1 1 0 0,0-1-1 0 0,0 1 1 0 0,0 0-1 0 0,0-1 0 0 0,0 1 1 0 0,0-1-1 0 0,1 1 0 0 0,-1-1 1 0 0,0 1-1 0 0,0 0 0 0 0,1-1 1 0 0,-1 1-1 0 0,0-1 0 0 0,1 1 1 0 0,-1-1-1 0 0,1 0 0 0 0,-1 1 1 0 0,0-1-1 0 0,1 1 0 0 0,0 0 434 0 0,7 7-3167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8 631 808 0 0,'0'0'266'0'0,"0"0"0"0"0,-1-1 0 0 0,1 1 1 0 0,-1 0-1 0 0,1 0 0 0 0,-1-1 0 0 0,1 1 0 0 0,0 0 0 0 0,-1-1 0 0 0,1 1 0 0 0,-1 0 1 0 0,1-1-1 0 0,0 1 0 0 0,0-1 0 0 0,-1 1 0 0 0,1 0 0 0 0,0-1 0 0 0,0 1 0 0 0,-1-1 1 0 0,1 1-1 0 0,0-1 0 0 0,0 1 0 0 0,0-1 0 0 0,0 1 0 0 0,0-1 0 0 0,0 1 0 0 0,0-1 1 0 0,0 1-1 0 0,0-1 0 0 0,0 1 0 0 0,0-2 0 0 0,0 1 50 0 0,1 0 0 0 0,0-1 1 0 0,0 1-1 0 0,0 0 0 0 0,-1-1 0 0 0,1 1 1 0 0,0 0-1 0 0,0 0 0 0 0,1 0 0 0 0,-1 0 1 0 0,1-1-1 0 0,43-25 1803 0 0,-37 22-1088 0 0,45-25 1124 0 0,-2-3 1 0 0,52-42 0 0 0,-77 53-1626 0 0,-2 0 0 0 0,-1-2 0 0 0,-1 0 1 0 0,0-2-1 0 0,25-41 0 0 0,-31 44-207 0 0,-2-1-1 0 0,-1-1 0 0 0,-1-1 1 0 0,-1 1-1 0 0,13-50 1 0 0,-23 72-285 0 0,0 0 1 0 0,-1 0-1 0 0,0 0 1 0 0,0 0-1 0 0,0 0 1 0 0,0-1-1 0 0,-1-2 1 0 0,0 5-25 0 0,1 0 1 0 0,0-1-1 0 0,0 1 1 0 0,0 0 0 0 0,-1 1-1 0 0,1-1 1 0 0,-1 0-1 0 0,1 0 1 0 0,-1 0 0 0 0,1 0-1 0 0,-1 0 1 0 0,1 0-1 0 0,-1 0 1 0 0,0 1 0 0 0,1-1-1 0 0,-1 0 1 0 0,0 1-1 0 0,0-1 1 0 0,0 0 0 0 0,0 1-1 0 0,1-1 1 0 0,-1 1-1 0 0,-1-1 1 0 0,1 1 30 0 0,-17 23 117 0 0,11-7-47 0 0,0-1 1 0 0,2 1-1 0 0,0 1 0 0 0,0-1 1 0 0,2 1-1 0 0,0-1 1 0 0,-1 33-1 0 0,3-15 149 0 0,2 0-1 0 0,2-1 0 0 0,6 34 0 0 0,2-22 84 0 0,1-1 0 0 0,2-1-1 0 0,26 54 1 0 0,-2-5 103 0 0,-32-81-368 0 0,-4-8-63 0 0,-1 0 1 0 0,1 1-1 0 0,0-1 1 0 0,-1 1-1 0 0,0-1 0 0 0,0 1 1 0 0,1 7-1 0 0,-2-10-20 0 0,1-1 0 0 0,-1 1 0 0 0,0-1-1 0 0,0 1 1 0 0,0-1 0 0 0,-1 1 0 0 0,1-1 0 0 0,0 1 0 0 0,0 0-1 0 0,0-1 1 0 0,0 1 0 0 0,0-1 0 0 0,0 1 0 0 0,-1-1 0 0 0,1 1-1 0 0,0-1 1 0 0,-1 0 0 0 0,1 1 0 0 0,0-1 0 0 0,-1 1 0 0 0,1-1-1 0 0,0 1 1 0 0,-1-1 0 0 0,1 0 0 0 0,-1 1 0 0 0,1-1 0 0 0,0 0-1 0 0,-1 0 1 0 0,1 1 0 0 0,-1-1 0 0 0,1 0 0 0 0,-1 0 0 0 0,1 0-1 0 0,-1 1 1 0 0,0-1 0 0 0,-22 3-71 0 0,18-3 53 0 0,-71 9-183 0 0,46-6 269 0 0,1 0-1 0 0,-31 9 0 0 0,73-2 70 0 0,-8-8-136 0 0,1-1 0 0 0,-1 0 0 0 0,1 0 0 0 0,-1 0 0 0 0,1 0 0 0 0,-1-1 0 0 0,1 0 0 0 0,5-1 0 0 0,10 1 0 0 0,123 2 0 0 0,-121 0 0 0 0,-15-3 0 0 0,-3-2-55 0 0,-3 3-277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52 0 0,'4'-25'1725'0'0,"2"-27"6674"0"0,-5 49-7173 0 0,6-24 6312 0 0,-5 29-6742 0 0,-1 2-527 0 0,1-1 0 0 0,-1 1 0 0 0,0-1 0 0 0,0 1 0 0 0,0 0 0 0 0,0-1 0 0 0,-1 1 0 0 0,0 0 0 0 0,0 6 1 0 0,-4 41 1245 0 0,1-19-828 0 0,-6 133 2028 0 0,17 229 0 0 0,-5-373-2690 0 0,1 0 0 0 0,9 30 0 0 0,-12-48-302 0 0,-1-2 139 0 0,0 0 0 0 0,0 0 0 0 0,0 1 0 0 0,1-1-1 0 0,-1 0 1 0 0,0 0 0 0 0,1 0 0 0 0,-1 1 0 0 0,1-1-1 0 0,0 0 1 0 0,-1 0 0 0 0,1 0 0 0 0,0 0 0 0 0,0 0-1 0 0,-1 0 1 0 0,1 0 0 0 0,0-1 0 0 0,2 2 0 0 0,11 6-9724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45 111 260 0 0,'-45'-19'17325'0'0,"49"18"-16021"0"0,25-2 614 0 0,0 0 1 0 0,41 3-1 0 0,-20 0-1062 0 0,11 0 21 0 0,645-25 5498 0 0,-360-23-6360 0 0,-330 44-15 0 0,6 0 0 0 0,-4 2 0 0 0,-6 1 0 0 0,-2 0-41 0 0,-9 1-180 0 0,-1 0 0 0 0,1 0 0 0 0,-1 0 0 0 0,1 0 0 0 0,-1 0 0 0 0,0 1 0 0 0,1-1 0 0 0,-1 0 0 0 0,1 0 0 0 0,-1 0 0 0 0,0 0 0 0 0,1 1 0 0 0,-1-1 0 0 0,1 0-1 0 0,-1 0 1 0 0,0 0 0 0 0,1 1 0 0 0,-1-1 0 0 0,0 0 0 0 0,0 1 0 0 0,1-1 0 0 0,-1 0 0 0 0,0 1 0 0 0,0-1 0 0 0,1 0 0 0 0,-1 1 0 0 0,0-1 0 0 0,0 1 0 0 0,0-1 0 0 0,0 0 0 0 0,0 1-1 0 0,1-1 1 0 0,-1 1 0 0 0,0 0 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75 144 0 0,'1'-1'503'0'0,"0"-1"0"0"0,0 1-1 0 0,-1-1 1 0 0,1 1 0 0 0,-1-1 0 0 0,1 1-1 0 0,-1-1 1 0 0,1 0 0 0 0,-1-2 0 0 0,-2 0-90 0 0,-1 1 0 0 0,1-1 0 0 0,-1 1 0 0 0,0-1 0 0 0,0 1 0 0 0,0 0 0 0 0,0 0 0 0 0,0 0 0 0 0,-1 0 0 0 0,0 1 0 0 0,1-1 0 0 0,-1 1 0 0 0,0 0 0 0 0,0 0 0 0 0,0 1 0 0 0,0-1 0 0 0,-1 1 0 0 0,1 0 0 0 0,0 0 0 0 0,-6-1 0 0 0,-3 0 85 0 0,0 1 0 0 0,0 0-1 0 0,0 0 1 0 0,0 1 0 0 0,0 1-1 0 0,-14 2 1 0 0,14 0-141 0 0,-1 1 1 0 0,1 0-1 0 0,0 1 0 0 0,0 0 1 0 0,1 1-1 0 0,-23 14 1 0 0,7-1 572 0 0,-41 37 1 0 0,57-45-717 0 0,1 0-1 0 0,1 0 1 0 0,0 0 0 0 0,0 2 0 0 0,1-1-1 0 0,1 1 1 0 0,0 0 0 0 0,1 1 0 0 0,-6 15-1 0 0,10-23-127 0 0,1 0-1 0 0,0 1 0 0 0,1 0 1 0 0,-1-1-1 0 0,1 1 0 0 0,0 0 1 0 0,1-1-1 0 0,0 1 0 0 0,0 0 1 0 0,0 0-1 0 0,1 0 0 0 0,0-1 1 0 0,0 1-1 0 0,1 0 1 0 0,0-1-1 0 0,0 1 0 0 0,0-1 1 0 0,1 0-1 0 0,0 0 0 0 0,0 0 1 0 0,1 0-1 0 0,0 0 0 0 0,4 5 1 0 0,4 2 27 0 0,0-1 0 0 0,0-1 1 0 0,2 0-1 0 0,-1-1 0 0 0,1 0 0 0 0,1-1 1 0 0,-1 0-1 0 0,1-2 0 0 0,1 0 1 0 0,0 0-1 0 0,28 7 0 0 0,-20-8 18 0 0,-1-1-1 0 0,2-1 0 0 0,-1-1 1 0 0,0-1-1 0 0,0-2 1 0 0,1 0-1 0 0,42-6 1 0 0,-59 4-109 0 0,0 0 1 0 0,0 0-1 0 0,0 0 0 0 0,-1-1 1 0 0,1-1-1 0 0,-1 1 1 0 0,0-1-1 0 0,0 0 1 0 0,0-1-1 0 0,0 1 1 0 0,-1-2-1 0 0,1 1 1 0 0,-1-1-1 0 0,-1 1 1 0 0,1-2-1 0 0,-1 1 1 0 0,0 0-1 0 0,0-1 1 0 0,-1 0-1 0 0,0 0 1 0 0,0-1-1 0 0,-1 1 1 0 0,0-1-1 0 0,0 0 0 0 0,-1 1 1 0 0,0-1-1 0 0,0 0 1 0 0,-1-1-1 0 0,0 1 1 0 0,0-12-1 0 0,-2 10-52 0 0,0 0-1 0 0,0 1 0 0 0,-1-1 1 0 0,-1 0-1 0 0,0 1 0 0 0,0 0 0 0 0,0-1 1 0 0,-1 1-1 0 0,-1 1 0 0 0,0-1 1 0 0,0 0-1 0 0,0 1 0 0 0,-1 0 1 0 0,0 1-1 0 0,-1-1 0 0 0,0 1 1 0 0,0 0-1 0 0,0 1 0 0 0,-1 0 1 0 0,0 0-1 0 0,0 1 0 0 0,-1-1 0 0 0,0 2 1 0 0,1-1-1 0 0,-1 1 0 0 0,-1 1 1 0 0,1 0-1 0 0,-1 0 0 0 0,1 1 1 0 0,-1 0-1 0 0,-11-1 0 0 0,16 3-213 0 0,-1 0 1 0 0,0 1-1 0 0,1 0 0 0 0,-1-1 0 0 0,1 2 0 0 0,-1-1 0 0 0,-5 3 1 0 0,-12 10-2199 0 0,23-14 2083 0 0,-1 1 0 0 0,0 0 1 0 0,0 0-1 0 0,0 0 0 0 0,1 0 0 0 0,-1 0 0 0 0,0 1 0 0 0,1-1 0 0 0,-1 0 0 0 0,1 0 1 0 0,0 0-1 0 0,-1 0 0 0 0,1 1 0 0 0,0-1 0 0 0,-1 0 0 0 0,1 2 0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70 122 8281 0 0,'-30'-50'8221'0'0,"-10"-19"-2320"0"0,41 66-3451 0 0,5 7-1998 0 0,11 14-377 0 0,43 89 259 0 0,-20-32-1268 0 0,-22-44-415 0 0,2 0 0 0 0,45 53 1 0 0,-51-69-2161 0 0,29 23 1 0 0,-22-22 1156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3 112 580 0 0,'-2'-15'4753'0'0,"2"13"-4324"0"0,0 0-1 0 0,0 1 1 0 0,0-1 0 0 0,0 1-1 0 0,0-1 1 0 0,0 0 0 0 0,0 1-1 0 0,1-1 1 0 0,-1 1-1 0 0,0-1 1 0 0,1 1 0 0 0,-1-1-1 0 0,1 1 1 0 0,0-1 0 0 0,0 1-1 0 0,-1-1 1 0 0,1 1-1 0 0,0 0 1 0 0,0 0 0 0 0,0-1-1 0 0,2 0 1 0 0,0-1 90 0 0,1 0 0 0 0,0 0 0 0 0,0 0 0 0 0,0 1 0 0 0,0 0 0 0 0,0 0 0 0 0,7-2-1 0 0,8-3 523 0 0,0 2-1 0 0,32-4 0 0 0,-49 8-880 0 0,4 0 28 0 0,43-7 1734 0 0,69-1-1 0 0,-105 8-1671 0 0,0 1 1 0 0,0 1-1 0 0,0 0 1 0 0,0 1-1 0 0,0 1 0 0 0,0 0 1 0 0,-1 0-1 0 0,1 1 0 0 0,-1 1 1 0 0,19 9-1 0 0,-26-10-193 0 0,0 0 0 0 0,1 1 0 0 0,-1-1 0 0 0,-1 1-1 0 0,1 0 1 0 0,-1 0 0 0 0,1 1 0 0 0,-2-1 0 0 0,1 1 0 0 0,-1 0 0 0 0,1 0 0 0 0,-2 0 0 0 0,1 1-1 0 0,-1-1 1 0 0,0 1 0 0 0,0-1 0 0 0,1 12 0 0 0,1 11 88 0 0,-2 0 0 0 0,-1 54-1 0 0,-2-45-37 0 0,1-2-56 0 0,1-1-1 0 0,12 69 0 0 0,-1-76-743 0 0,-12-26 572 0 0,1-1 1 0 0,-1 0-1 0 0,1 0 1 0 0,0 1-1 0 0,0-1 1 0 0,-1 0-1 0 0,1 0 1 0 0,0 0-1 0 0,0 0 1 0 0,0 0-1 0 0,0 0 1 0 0,1 0 0 0 0,-1-1-1 0 0,0 1 1 0 0,0 0-1 0 0,2 0 1 0 0,10 6-2787 0 0,-2-3-3306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186 105 240 0 0,'-68'-22'2156'0'0,"-31"-8"6126"0"0,98 30-7969 0 0,0 0 1 0 0,0-1-1 0 0,0 1 0 0 0,0 0 1 0 0,-1 0-1 0 0,1-1 1 0 0,0 1-1 0 0,0-1 1 0 0,0 1-1 0 0,0-1 1 0 0,0 1-1 0 0,1-1 0 0 0,-1 0 1 0 0,0 1-1 0 0,0-1 1 0 0,0 0-1 0 0,-1-1 1 0 0,2 2-157 0 0,1-1-1 0 0,-1 1 1 0 0,0-1 0 0 0,0 1 0 0 0,0-1-1 0 0,0 1 1 0 0,0 0 0 0 0,1-1 0 0 0,-1 1 0 0 0,0-1-1 0 0,0 1 1 0 0,1 0 0 0 0,-1-1 0 0 0,0 1-1 0 0,0 0 1 0 0,1-1 0 0 0,-1 1 0 0 0,0 0-1 0 0,1 0 1 0 0,-1-1 0 0 0,1 1 0 0 0,-1 0 0 0 0,0 0-1 0 0,1-1 1 0 0,-1 1 0 0 0,1 0 0 0 0,0 0-1 0 0,41-13 3221 0 0,17 5-275 0 0,118-3 0 0 0,-74 11-6498 0 0,-42 0-3365 0 0,-43 0 3403 0 0,-1-2 484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29 348 0 0,'0'-29'15170'0'0,"-6"47"-14127"0"0,1-1-1 0 0,1 1 1 0 0,1 0-1 0 0,0 0 1 0 0,1 0-1 0 0,1 21 1 0 0,10 117 2618 0 0,-6-134-3641 0 0,1 0-1 0 0,10 28 1 0 0,-9-32-1146 0 0,-1-7-1661 0 0,-1 0 764 0 0,-2-3-4208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62 116 0 0,'-9'-2'399'0'0,"2"0"1906"0"0,0 0-1 0 0,0 0 1 0 0,0-1-1 0 0,-11-5 8000 0 0,39 4-7219 0 0,40-2 1 0 0,-24 3-1872 0 0,242-25 3437 0 0,-239 27-5888 0 0,-37 1 694 0 0,0 0 0 0 0,0 0 1 0 0,0 0-1 0 0,0 1 0 0 0,0-1 1 0 0,-1 1-1 0 0,1 0 0 0 0,0 0 1 0 0,0 0-1 0 0,3 2 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45 296 0 0,'-24'-9'1685'0'0,"-10"-3"2760"0"0,12 2 7104 0 0,23 10-11384 0 0,0 0 0 0 0,0 1 0 0 0,1-1 0 0 0,-1 0 0 0 0,0 0 0 0 0,0 0 0 0 0,1 0 0 0 0,-1 0 0 0 0,0 0 0 0 0,0-1 0 0 0,0 1 0 0 0,2-1 0 0 0,2 0 229 0 0,193 4 5922 0 0,-65 0-5049 0 0,-63-2-1718 0 0,49-1-3206 0 0,-1-10-4640 0 0,-68 2 5606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3 189 9433 0 0,'-1'-2'821'0'0,"1"0"1"0"0,-1 0-1 0 0,1 0 1 0 0,0 0-1 0 0,-1 0 0 0 0,1-1 1 0 0,0 1-1 0 0,1 0 1 0 0,-1 0-1 0 0,0 0 0 0 0,0 0 1 0 0,1 0-1 0 0,0 0 1 0 0,-1-1-1 0 0,1 1 1 0 0,2-3-1 0 0,-2 2-408 0 0,1 1 1 0 0,0-1-1 0 0,0 1 0 0 0,1 0 0 0 0,-1 0 1 0 0,0 0-1 0 0,1 0 0 0 0,-1 0 0 0 0,1 0 1 0 0,4-2-1 0 0,6-1-522 0 0,1-1 0 0 0,-1 2-1 0 0,1 0 1 0 0,18-3 0 0 0,-14 4 1382 0 0,111-18-245 0 0,-95 18-676 0 0,-1-2 0 0 0,1-1 0 0 0,-1-2 0 0 0,62-23 0 0 0,-85 26-279 0 0,-5 3-34 0 0,-1 0-1 0 0,1-1 1 0 0,0 1-1 0 0,0 1 0 0 0,0-1 1 0 0,0 1-1 0 0,7-1 0 0 0,-12 2-36 0 0,1 0-1 0 0,-1 1 1 0 0,1-1-1 0 0,0 0 0 0 0,-1 1 1 0 0,1-1-1 0 0,-1 0 1 0 0,1 1-1 0 0,-1-1 1 0 0,0 1-1 0 0,1-1 1 0 0,-1 1-1 0 0,1-1 1 0 0,-1 1-1 0 0,0 0 0 0 0,1-1 1 0 0,-1 1-1 0 0,0-1 1 0 0,0 1-1 0 0,1 0 1 0 0,-1-1-1 0 0,0 1 1 0 0,0 0-1 0 0,0-1 0 0 0,0 1 1 0 0,0 0-1 0 0,0 0 1 0 0,2 25 20 0 0,-2-20-17 0 0,5 54 36 0 0,0 6 197 0 0,3 0 0 0 0,21 84 1 0 0,57 97-139 0 0,-54-165-95 0 0,-29-78-5 0 0,2 27 0 0 0,-6-25 0 0 0,0-5 0 0 0,1 0 0 0 0,-1-1 0 0 0,1 1 0 0 0,-1 0 0 0 0,0-1 0 0 0,1 1 0 0 0,-1-1 0 0 0,0 1 0 0 0,0-1 0 0 0,0 1 0 0 0,1-1 0 0 0,-1 1 0 0 0,0-1 0 0 0,0 0 0 0 0,0 1 0 0 0,0-1 0 0 0,0 0 0 0 0,0 0 0 0 0,0 0 0 0 0,1 0 0 0 0,-1 0 0 0 0,0 0 0 0 0,0 0 0 0 0,0 0 0 0 0,0 0 0 0 0,0 0 0 0 0,0 0 0 0 0,-1-1 0 0 0,1 1 0 0 0,-133-13 0 0 0,-195 6 0 0 0,324 7 0 0 0,0 0 0 0 0,0 1 0 0 0,0-1 0 0 0,0 1 0 0 0,0 1 0 0 0,0-1 0 0 0,0 1 0 0 0,0-1 0 0 0,1 1 0 0 0,-7 4 0 0 0,9 0 0 0 0,4-4 0 0 0,-1 1 0 0 0,1-1 0 0 0,0 0 0 0 0,-1 0 0 0 0,1-1 0 0 0,0 1 0 0 0,0 0 0 0 0,0-1 0 0 0,0 1 0 0 0,1-1 0 0 0,-1 1 0 0 0,0-1 0 0 0,1 0 0 0 0,-1 0 0 0 0,4 1 0 0 0,48 13 0 0 0,-36-11 0 0 0,38 10 0 0 0,0-2 0 0 0,1-3 0 0 0,97 2 0 0 0,-31-15-13337 0 0,-106 2 10008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8053 0 0,'1'-4'1197'0'0,"1"0"1"0"0,0-1 0 0 0,0 1 0 0 0,0 0-1 0 0,0 0 1 0 0,1 1 0 0 0,0-1-1 0 0,-1 0 1 0 0,8-6 0 0 0,-4 5-542 0 0,0 0 1 0 0,1 0-1 0 0,-1 0 1 0 0,1 1-1 0 0,9-4 0 0 0,1 1-218 0 0,1 0-1 0 0,0 1 0 0 0,0 1 0 0 0,20-4 0 0 0,-4 5 132 0 0,0 2 0 0 0,-1 1 0 0 0,1 1 0 0 0,0 2-1 0 0,-1 2 1 0 0,53 11 0 0 0,-78-13-426 0 0,0 0 0 0 0,0 0 0 0 0,0 0 0 0 0,-1 1 0 0 0,0 1 0 0 0,1-1 0 0 0,11 9 0 0 0,-17-11-111 0 0,-1 0 0 0 0,1 1 0 0 0,-1-1 0 0 0,1 0 0 0 0,-1 1 0 0 0,0-1 0 0 0,0 1 1 0 0,1-1-1 0 0,-1 1 0 0 0,0 0 0 0 0,0-1 0 0 0,-1 1 0 0 0,1 0 0 0 0,0 0 0 0 0,-1-1 0 0 0,1 1 0 0 0,-1 0 1 0 0,1 0-1 0 0,-1 0 0 0 0,0 0 0 0 0,0 0 0 0 0,0 0 0 0 0,0 0 0 0 0,0 0 0 0 0,0 0 0 0 0,0 0 1 0 0,-1 0-1 0 0,1-1 0 0 0,-1 1 0 0 0,1 0 0 0 0,-1 0 0 0 0,0 0 0 0 0,0 0 0 0 0,0-1 0 0 0,0 1 0 0 0,0 0 1 0 0,-2 1-1 0 0,-11 14 7 0 0,-1-1 0 0 0,0-1 0 0 0,-2 0 0 0 0,1-1 1 0 0,-35 21-1 0 0,6-3-7 0 0,33-23-32 0 0,-2 2 0 0 0,0-1 0 0 0,-12 15 0 0 0,23-22 0 0 0,0 0 0 0 0,0 0 0 0 0,1 1 0 0 0,-1-1 0 0 0,1 1 0 0 0,0-1 0 0 0,0 1 0 0 0,0 0 0 0 0,0 0 0 0 0,1 0 0 0 0,0 0 0 0 0,0 0 0 0 0,-1 7 0 0 0,2-8 0 0 0,0 0 0 0 0,1 0 0 0 0,-1-1 0 0 0,1 1 0 0 0,0 0 0 0 0,0 0 0 0 0,0-1 0 0 0,0 1 0 0 0,0-1 0 0 0,1 1 0 0 0,-1-1 0 0 0,1 0 0 0 0,0 1 0 0 0,0-1 0 0 0,-1 0 0 0 0,1 0 0 0 0,1 0 0 0 0,-1-1 0 0 0,0 1 0 0 0,0 0 0 0 0,1-1 0 0 0,-1 1 0 0 0,1-1 0 0 0,2 1 0 0 0,7 4 0 0 0,0 0 0 0 0,0-2 0 0 0,22 6 0 0 0,-12-4-236 0 0,0-2 0 0 0,1-1 0 0 0,-1-1 0 0 0,1-1 0 0 0,0 0 0 0 0,-1-2 0 0 0,1-1 0 0 0,36-7 0 0 0,22-3-6820 0 0,-42 8 1844 0 0,-10-1 2062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62 788 0 0,'-2'-3'1036'0'0,"0"0"0"0"0,0 0 0 0 0,0 1 0 0 0,0-1 0 0 0,-1 0 0 0 0,1 1-1 0 0,-1 0 1 0 0,0-1 0 0 0,-3-1 0 0 0,4 3-682 0 0,0 1 0 0 0,0-1 0 0 0,1 1 0 0 0,-1 0 0 0 0,0-1 0 0 0,0 1 0 0 0,1 0 0 0 0,-1 0 0 0 0,0 0 0 0 0,0 1 0 0 0,1-1 0 0 0,-1 0 0 0 0,0 1 1 0 0,0-1-1 0 0,1 1 0 0 0,-1-1 0 0 0,0 1 0 0 0,1 0 0 0 0,-1 0 0 0 0,1-1 0 0 0,-2 3 0 0 0,1-3-24 0 0,0 2 1 0 0,1-1 0 0 0,-1 0-1 0 0,1 0 1 0 0,-1 0-1 0 0,1 1 1 0 0,-1-1 0 0 0,1 1-1 0 0,0-1 1 0 0,0 1 0 0 0,0-1-1 0 0,0 1 1 0 0,0 0-1 0 0,0 0 1 0 0,0-1 0 0 0,-1 4-1 0 0,2-4 736 0 0,1 0-952 0 0,-1 0 0 0 0,0 0 0 0 0,1-1 0 0 0,-1 1 0 0 0,0 0 0 0 0,1-1 0 0 0,-1 1 0 0 0,1 0 0 0 0,-1-1 0 0 0,1 1 0 0 0,0 0-1 0 0,-1-1 1 0 0,1 1 0 0 0,-1-1 0 0 0,2 1 0 0 0,-1-1-79 0 0,0-1 0 0 0,0 1 1 0 0,-1-1-1 0 0,1 1 0 0 0,0-1 0 0 0,0 0 0 0 0,0 1 0 0 0,-1-1 1 0 0,1 0-1 0 0,0 1 0 0 0,-1-1 0 0 0,1 0 0 0 0,-1 0 0 0 0,1 0 0 0 0,-1 0 1 0 0,1 1-1 0 0,-1-1 0 0 0,0 0 0 0 0,1 0 0 0 0,-1 0 0 0 0,0 0 1 0 0,0 0-1 0 0,1 0 0 0 0,-1 0 0 0 0,0 0 0 0 0,0 0 0 0 0,0 0 0 0 0,0 0 1 0 0,0 0-1 0 0,-1 0 0 0 0,1 0 0 0 0,0 0 0 0 0,-1-2 0 0 0,-14-36-1676 0 0,10 29-243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2:4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1 561 9433 0 0,'3'-1'5376'0'0,"45"-15"3868"0"0,28-20-5824 0 0,-29 13-2709 0 0,-4 2-204 0 0,-1-1-1 0 0,74-53 1 0 0,-92 56-368 0 0,-1 0 0 0 0,-1-2 0 0 0,-1-1 0 0 0,0 0 1 0 0,28-43-1 0 0,-41 54-103 0 0,11-16 149 0 0,-2-1 0 0 0,26-55 0 0 0,-24 34 228 0 0,-19 48-290 0 0,8 18 55 0 0,2 34 439 0 0,-4-17-390 0 0,63 465-147 0 0,-52-330-81 0 0,-16-153 1 0 0,0 3 0 0 0,2-3 0 0 0,2-4 0 0 0,-5-12 0 0 0,0 1 0 0 0,0-1 0 0 0,0 0 0 0 0,1 0 0 0 0,-1 0 0 0 0,0 0 0 0 0,0 1 0 0 0,0-1 0 0 0,0 0 0 0 0,0 0 0 0 0,0 0 0 0 0,0 0 0 0 0,0 0 0 0 0,1 0 0 0 0,-1 1 0 0 0,0-1 0 0 0,0 0 0 0 0,0 0 0 0 0,0 0 0 0 0,0 0 0 0 0,1 0 0 0 0,-1 0 0 0 0,0 0 0 0 0,0 0 0 0 0,0 0 0 0 0,0 0 0 0 0,1 0 0 0 0,-1 0 0 0 0,0 0 0 0 0,0 0 0 0 0,0 0 0 0 0,0 0 0 0 0,1 0 0 0 0,-1 0 0 0 0,0 0 0 0 0,0 0 0 0 0,0 0 0 0 0,0 0 0 0 0,1 0 0 0 0,-1 0 0 0 0,0 0 0 0 0,0 0 0 0 0,9-10-3 0 0,-5-1-1720 0 0,-4 7-1707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45 161 96 0 0,'-44'-21'10141'0'0,"47"20"-8592"0"0,12-3-717 0 0,-1 0 0 0 0,1 1 1 0 0,0 1-1 0 0,0 1 1 0 0,0 0-1 0 0,21 1 0 0 0,0 0-91 0 0,110-3 1505 0 0,-31 2 91 0 0,206-28 1 0 0,-309 27-2126 0 0,-1-1-1 0 0,0 0 0 0 0,19-8 0 0 0,-28 11-177 0 0,0-1-1 0 0,1 0 0 0 0,-1 0 1 0 0,0 0-1 0 0,0 0 0 0 0,0-1 1 0 0,0 1-1 0 0,0-1 0 0 0,-1 1 1 0 0,1-1-1 0 0,0 0 0 0 0,-1 1 1 0 0,1-1-1 0 0,-1 0 0 0 0,1 0 1 0 0,-1 0-1 0 0,0 0 0 0 0,0 0 1 0 0,0-1-1 0 0,0 1 0 0 0,0 0 1 0 0,0 0-1 0 0,-1-1 0 0 0,1-2 0 0 0,-1 4-21 0 0,0 0-1 0 0,0 0 0 0 0,0 0 0 0 0,0 0 0 0 0,0 0 0 0 0,0 0 0 0 0,0 0 0 0 0,-1 0 0 0 0,1 0 0 0 0,0 0 1 0 0,-1 0-1 0 0,1 0 0 0 0,-1 0 0 0 0,1 0 0 0 0,-1 1 0 0 0,1-1 0 0 0,-1 0 0 0 0,0 0 0 0 0,1 0 0 0 0,-1 1 1 0 0,0-1-1 0 0,1 0 0 0 0,-1 1 0 0 0,-1-2 0 0 0,0 2 1 0 0,0-1-1 0 0,1 1 1 0 0,-1-1 0 0 0,0 1 0 0 0,0-1 0 0 0,0 1-1 0 0,0 0 1 0 0,0 0 0 0 0,1 0 0 0 0,-1 0-1 0 0,0 0 1 0 0,-2 1 0 0 0,-2 0 16 0 0,1 0 1 0 0,-1 1-1 0 0,1 0 1 0 0,0 0-1 0 0,0 0 0 0 0,0 0 1 0 0,0 1-1 0 0,-5 3 1 0 0,3 1 43 0 0,0 0 1 0 0,1 0 0 0 0,0 0 0 0 0,0 1-1 0 0,1 0 1 0 0,0 0 0 0 0,1 0 0 0 0,-1 1-1 0 0,2-1 1 0 0,-1 1 0 0 0,1 0 0 0 0,0 0-1 0 0,1 0 1 0 0,0 1 0 0 0,-1 12 0 0 0,0 13 346 0 0,1 0 0 0 0,6 61 0 0 0,2-24 258 0 0,4 1 0 0 0,3-2-1 0 0,36 113 1 0 0,-42-150-677 0 0,-8-27 0 0 0,1-6 0 0 0,0-1 0 0 0,0 1 0 0 0,0 0 0 0 0,-1-1 0 0 0,1 1 0 0 0,0 0 0 0 0,-1-1 0 0 0,1 1 0 0 0,0-1 0 0 0,-1 1 0 0 0,1-1 0 0 0,-1 1 0 0 0,1-1 0 0 0,-1 1 0 0 0,1-1 0 0 0,-1 1 0 0 0,1-1 0 0 0,-1 1 0 0 0,1-1 0 0 0,-1 0 0 0 0,0 1 0 0 0,1-1 0 0 0,-1 0 0 0 0,0 0 0 0 0,1 0 0 0 0,-1 1 0 0 0,0-1 0 0 0,1 0 0 0 0,-1 0 0 0 0,0 0 0 0 0,0 0 0 0 0,-1 0 0 0 0,-13 3-33 0 0,0 0 1 0 0,-1-1-1 0 0,1-1 0 0 0,-1-1 1 0 0,-27-2-1 0 0,0 1-22 0 0,18 1 28 0 0,-136 4-138 0 0,136 2 389 0 0,22-1-73 0 0,12 3-83 0 0,3-3-68 0 0,0-1 0 0 0,0 0 0 0 0,1-1 0 0 0,-1 0 0 0 0,1-1 0 0 0,21 1 0 0 0,-9-1 0 0 0,193 16 0 0 0,-43-5 0 0 0,-129-10-1025 0 0,-26-2-1044 0 0,38 6-1 0 0,-32-5-5931 0 0,-11-2 4640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0 239 852 0 0,'4'-11'785'0'0,"1"0"-1"0"0,1 0 1 0 0,-1 0-1 0 0,2 1 1 0 0,-1 0 0 0 0,1 0-1 0 0,1 0 1 0 0,0 1-1 0 0,0 0 1 0 0,1 1-1 0 0,0 0 1 0 0,19-13 0 0 0,-6 7 357 0 0,0 1 1 0 0,0 1 0 0 0,2 0 0 0 0,-1 2 0 0 0,28-7-1 0 0,-32 11-163 0 0,0 1 0 0 0,1 1 0 0 0,27-2 0 0 0,-39 6-660 0 0,-1-1-1 0 0,1 1 0 0 0,-1 1 0 0 0,1-1 0 0 0,-1 1 1 0 0,1 0-1 0 0,-1 1 0 0 0,1 0 0 0 0,-1 0 0 0 0,0 1 1 0 0,0 0-1 0 0,7 4 0 0 0,-12-6-241 0 0,0 0 0 0 0,-1 1 0 0 0,1-1 0 0 0,0 1 1 0 0,-1-1-1 0 0,1 1 0 0 0,-1 0 0 0 0,0 0 0 0 0,1 0 0 0 0,-1 0 0 0 0,0 0 0 0 0,0 0 0 0 0,0 0 1 0 0,-1 0-1 0 0,1 0 0 0 0,0 0 0 0 0,-1 1 0 0 0,1-1 0 0 0,-1 0 0 0 0,0 0 0 0 0,0 1 0 0 0,0-1 1 0 0,0 0-1 0 0,0 0 0 0 0,0 1 0 0 0,-1-1 0 0 0,1 0 0 0 0,-1 0 0 0 0,0 1 0 0 0,1-1 0 0 0,-1 0 1 0 0,0 0-1 0 0,-2 2 0 0 0,-3 8 99 0 0,0 0 1 0 0,-1-1-1 0 0,0 0 1 0 0,-11 12 0 0 0,18-23-176 0 0,-33 37 615 0 0,-72 64 1 0 0,66-66 128 0 0,-52 58 0 0 0,91-93-744 0 0,-3 4 56 0 0,-1 0 1 0 0,1 1 0 0 0,0-1-1 0 0,0 0 1 0 0,0 1-1 0 0,1 0 1 0 0,-1-1 0 0 0,1 1-1 0 0,-2 7 1 0 0,3-10-58 0 0,1 1 0 0 0,0-1 0 0 0,0 0 0 0 0,0 0 0 0 0,0 0 0 0 0,0 0 0 0 0,1 0 0 0 0,-1 0 0 0 0,0 0 0 0 0,1 1 0 0 0,0-1 0 0 0,-1 0 0 0 0,1-1 0 0 0,0 1 0 0 0,0 0 0 0 0,0 0 0 0 0,0 0 0 0 0,0 0 0 0 0,1-1 0 0 0,-1 1 0 0 0,1 0 0 0 0,-1-1 0 0 0,4 3 0 0 0,0 0 0 0 0,1-1 0 0 0,-1 0 0 0 0,1 0 0 0 0,0-1 0 0 0,10 4 0 0 0,-6-3 0 0 0,29 10 0 0 0,1-1 0 0 0,0-3 0 0 0,52 7 0 0 0,125 0 0 0 0,-199-14-1983 0 0,1-2 0 0 0,0 0 0 0 0,-1-1 0 0 0,1-1 0 0 0,-1-1 0 0 0,33-8 0 0 0,-36 6-1254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3 167 568 0 0,'-1'-3'823'0'0,"1"0"0"0"0,-1 0-1 0 0,1 0 1 0 0,-1 1 0 0 0,1-1 0 0 0,0 0 0 0 0,0 0-1 0 0,1 0 1 0 0,-1 0 0 0 0,0 1 0 0 0,1-1 0 0 0,0 0-1 0 0,0 0 1 0 0,0 1 0 0 0,0-1 0 0 0,0 1 0 0 0,0-1-1 0 0,0 1 1 0 0,1-1 0 0 0,0 1 0 0 0,-1 0 0 0 0,1-1-1 0 0,4-3 1 0 0,-3 4-53 0 0,1 0-1 0 0,-1 0 0 0 0,1 0 1 0 0,-1 0-1 0 0,1 0 0 0 0,6-1 1 0 0,28-6 693 0 0,208-10 2901 0 0,-129 13-3125 0 0,-80 4-1239 0 0,1-2 0 0 0,-1-1 0 0 0,0-3 0 0 0,37-11 0 0 0,-65 16-9 0 0,-5 1-31 0 0,1 0-1 0 0,0 1 1 0 0,0 0-1 0 0,0 0 1 0 0,0 0-1 0 0,0 0 1 0 0,0 1-1 0 0,8 0 1 0 0,-11 0-372 0 0,1 0 0 0 0,-1 0 1 0 0,1 1-1 0 0,-1-1 0 0 0,1 0 1 0 0,-1 1-1 0 0,0 0 0 0 0,5 1 0 0 0,-6-1-331 0 0,0 0 0 0 0,0-1 0 0 0,0 1-1 0 0,0 0 1 0 0,0 0 0 0 0,0 0 0 0 0,0-1-1 0 0,0 1 1 0 0,0 0 0 0 0,-1 0 0 0 0,1 1-1 0 0,0-1 1 0 0,0 1 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0 696 0 0,'-46'26'6003'0'0,"23"-13"6317"0"0,39-7-9288 0 0,-15-5-2895 0 0,1 0 1 0 0,-1-1-1 0 0,1 0 0 0 0,0 1 0 0 0,-1-1 0 0 0,1 0 0 0 0,0 0 0 0 0,-1 0 0 0 0,1 0 0 0 0,-1 0 0 0 0,1 0 0 0 0,0 0 0 0 0,-1 0 1 0 0,1-1-1 0 0,1 0 0 0 0,4 0 250 0 0,183-11 6798 0 0,-151 11-10791 0 0,-16 6-6733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4 348 6625 0 0,'-1'-2'502'0'0,"1"1"1"0"0,-1 0 0 0 0,1 0-1 0 0,0-1 1 0 0,-1 1 0 0 0,1-1 0 0 0,0 1-1 0 0,0 0 1 0 0,0-1 0 0 0,0 1-1 0 0,0-1 1 0 0,0 1 0 0 0,0 0 0 0 0,0-1-1 0 0,1 1 1 0 0,-1 0 0 0 0,1-1-1 0 0,0-1 1 0 0,0 3-362 0 0,-1 0-1 0 0,1-1 0 0 0,0 1 1 0 0,0 0-1 0 0,0 0 0 0 0,0 0 1 0 0,-1-1-1 0 0,1 1 1 0 0,0 0-1 0 0,0 0 0 0 0,0 0 1 0 0,0 0-1 0 0,0 1 0 0 0,0-1 1 0 0,-1 0-1 0 0,1 0 1 0 0,0 0-1 0 0,0 1 0 0 0,0-1 1 0 0,0 0-1 0 0,-1 1 1 0 0,1-1-1 0 0,0 1 0 0 0,0-1 1 0 0,-1 1-1 0 0,1-1 0 0 0,0 1 1 0 0,0 1-1 0 0,14 9 399 0 0,-1 1 0 0 0,-1 1 1 0 0,0 0-1 0 0,0 1 0 0 0,12 18 0 0 0,-6-7 8 0 0,63 79 846 0 0,-22-26 529 0 0,89 90-1 0 0,-121-140-1481 0 0,-10-9 70 0 0,0-1 0 0 0,1-1 1 0 0,1-1-1 0 0,1 0 1 0 0,34 19-1 0 0,-40-29-510 0 0,-13-6 0 0 0,-1 1 0 0 0,1-1 0 0 0,0 0 0 0 0,0 0 0 0 0,0 1 0 0 0,0-1 0 0 0,0 0 0 0 0,-1-1 0 0 0,4 1 0 0 0,-3-1 0 0 0,0 1 0 0 0,0-1 0 0 0,0 0 0 0 0,-1 0 0 0 0,1 0 0 0 0,0 0 0 0 0,-1 0 0 0 0,1 0 0 0 0,-1 0 0 0 0,1 0 0 0 0,2-3 0 0 0,-2 1 0 0 0,0 0 0 0 0,-1 0 0 0 0,1 0 0 0 0,-1 0 0 0 0,1 0 0 0 0,-1 0 0 0 0,0 0 0 0 0,0 0 0 0 0,0 0 0 0 0,-1-1 0 0 0,1-4 0 0 0,0-42 0 0 0,-1 28 0 0 0,-1-83 0 0 0,3-151 0 0 0,2 174 0 0 0,17-91 0 0 0,-15 138 0 0 0,9-49 0 0 0,-13 75 0 0 0,1 1 0 0 0,0 0 0 0 0,0 0 0 0 0,0 0 0 0 0,1 1 0 0 0,0-1 0 0 0,7-9 0 0 0,-9 16-17 0 0,0-1 0 0 0,-1 1-1 0 0,1 0 1 0 0,0-1 0 0 0,0 1 0 0 0,0 0 0 0 0,0 0 0 0 0,0 0-1 0 0,0 0 1 0 0,0 0 0 0 0,1 1 0 0 0,-1-1 0 0 0,0 1-1 0 0,0-1 1 0 0,1 1 0 0 0,-1 0 0 0 0,0 0 0 0 0,0 0 0 0 0,1 0-1 0 0,-1 0 1 0 0,0 1 0 0 0,0-1 0 0 0,1 1 0 0 0,-1-1 0 0 0,0 1-1 0 0,0 0 1 0 0,4 1 0 0 0,7 4-225 0 0,0 0-1 0 0,-1 1 1 0 0,14 9-1 0 0,-19-11 100 0 0,38 26-4363 0 0,63 59-1 0 0,-72-58 669 0 0,-1-3 697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0 380 0 0,'-2'1'227'0'0,"-44"25"3716"0"0,20-4 6676 0 0,28-21-9004 0 0,1 0-1168 0 0,-1 1 0 0 0,1-1 0 0 0,0 0 0 0 0,-1 0 0 0 0,1 0 0 0 0,0 0 1 0 0,0-1-1 0 0,0 1 0 0 0,0-1 0 0 0,0 0 0 0 0,0 0 0 0 0,6 0 0 0 0,43-8 1252 0 0,-27 4-443 0 0,30-4 14 0 0,76-9 1458 0 0,-101 16-6635 0 0,30 1 0 0 0,-44 1 282 0 0,1 1 520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1 676 0 0,'-7'0'824'0'0,"-1"1"1"0"0,1 0-1 0 0,0 1 1 0 0,-1 0-1 0 0,1 0 0 0 0,0 0 1 0 0,0 1-1 0 0,0 0 1 0 0,1 0-1 0 0,-10 7 0 0 0,5-3 235 0 0,0 1-1 0 0,1 0 0 0 0,0 1 0 0 0,0 0 0 0 0,-8 11 0 0 0,11-13-509 0 0,2 1 0 0 0,-1 0-1 0 0,1 0 1 0 0,0 1 0 0 0,0 0-1 0 0,1 0 1 0 0,1 0-1 0 0,-1 0 1 0 0,1 1 0 0 0,1-1-1 0 0,0 1 1 0 0,0-1-1 0 0,0 12 1 0 0,2-14-271 0 0,0 0-1 0 0,1 0 0 0 0,-1 0 1 0 0,2 0-1 0 0,-1 0 1 0 0,1 0-1 0 0,0 0 1 0 0,0 0-1 0 0,1-1 1 0 0,0 1-1 0 0,0-1 1 0 0,0 0-1 0 0,1 0 1 0 0,0 0-1 0 0,0 0 1 0 0,1-1-1 0 0,-1 1 1 0 0,12 8-1 0 0,-9-8-86 0 0,1-1 0 0 0,-1 1-1 0 0,1-2 1 0 0,1 1 0 0 0,-1-1 0 0 0,1-1 0 0 0,0 1 0 0 0,0-1-1 0 0,0-1 1 0 0,0 0 0 0 0,0 0 0 0 0,0-1 0 0 0,18 1 0 0 0,-23-2-186 0 0,-1 0-1 0 0,1 0 1 0 0,0 0 0 0 0,0-1 0 0 0,0 0 0 0 0,0 0 0 0 0,0 0 0 0 0,-1 0 0 0 0,1 0 0 0 0,0-1 0 0 0,-1 1 0 0 0,1-1-1 0 0,-1 0 1 0 0,0 0 0 0 0,1-1 0 0 0,-1 1 0 0 0,0-1 0 0 0,0 1 0 0 0,-1-1 0 0 0,1 0 0 0 0,-1 0 0 0 0,1 0 0 0 0,-1 0 0 0 0,0-1-1 0 0,0 1 1 0 0,0 0 0 0 0,-1-1 0 0 0,1 0 0 0 0,-1 1 0 0 0,0-1 0 0 0,0 0 0 0 0,0 0 0 0 0,0 0 0 0 0,0-6 0 0 0,-1 2-41 0 0,0 0 0 0 0,-1 1 1 0 0,1-1-1 0 0,-1 0 1 0 0,-1 1-1 0 0,0-1 0 0 0,0 0 1 0 0,0 1-1 0 0,-1 0 1 0 0,-5-11-1 0 0,-1 2-687 0 0,0 0-1 0 0,-2 1 1 0 0,-15-20 0 0 0,23 33 141 0 0,-2-4 146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96 320 0 0,'11'-3'2409'0'0,"-1"-1"-1"0"0,0 0 1 0 0,-1 0 0 0 0,14-9 0 0 0,-13 7-849 0 0,1 0 0 0 0,-1 1 1 0 0,20-6-1 0 0,19-1 866 0 0,0 2-1 0 0,99-6 1 0 0,102 14 1434 0 0,-129 4-1677 0 0,-59-1-1810 0 0,-61-1-711 0 0,16 1-2849 0 0,-16 1 2062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535 157 320 0 0,'0'-3'396'0'0,"1"0"0"0"0,0 0 0 0 0,-1-1 0 0 0,1 1 0 0 0,-1 0 0 0 0,0 0 0 0 0,0-1 0 0 0,0 1 0 0 0,-1 0 0 0 0,1-1 0 0 0,-1 1 0 0 0,0 0 0 0 0,0 0 0 0 0,0 0 0 0 0,0-1 0 0 0,-1 1 0 0 0,-2-4 0 0 0,1 3 55 0 0,0 0-1 0 0,0 0 0 0 0,0 1 0 0 0,-1 0 1 0 0,0-1-1 0 0,1 1 0 0 0,-1 1 0 0 0,-1-1 1 0 0,1 0-1 0 0,-8-3 0 0 0,-2 1 273 0 0,0 0 0 0 0,0 1 0 0 0,0 1 0 0 0,-1 0 0 0 0,1 1 1 0 0,-1 0-1 0 0,-15 1 0 0 0,5 2 137 0 0,0 1 0 0 0,0 0 0 0 0,1 2 0 0 0,-41 12 1 0 0,51-12-468 0 0,0 1-1 0 0,0 0 1 0 0,0 2 0 0 0,1-1 0 0 0,0 2 0 0 0,0-1 0 0 0,1 2-1 0 0,0 0 1 0 0,-12 11 0 0 0,20-17-227 0 0,1 1 1 0 0,-1 0-1 0 0,1-1 0 0 0,0 1 0 0 0,0 0 0 0 0,0 1 1 0 0,1-1-1 0 0,-1 0 0 0 0,1 1 0 0 0,0 0 0 0 0,0-1 1 0 0,1 1-1 0 0,0 0 0 0 0,-1 0 0 0 0,2 0 0 0 0,-1 0 1 0 0,0 0-1 0 0,1 0 0 0 0,0 0 0 0 0,0 0 1 0 0,1 0-1 0 0,-1 0 0 0 0,1 0 0 0 0,0 0 0 0 0,0-1 1 0 0,1 1-1 0 0,-1 0 0 0 0,1 0 0 0 0,0-1 0 0 0,1 1 1 0 0,-1-1-1 0 0,1 0 0 0 0,3 5 0 0 0,3 2-115 0 0,0 1 1 0 0,1-2-1 0 0,1 1 0 0 0,0-1 0 0 0,0-1 0 0 0,1 0 0 0 0,0-1 1 0 0,0 0-1 0 0,1 0 0 0 0,20 7 0 0 0,-16-8-36 0 0,0 0 1 0 0,0-2-1 0 0,0 0 0 0 0,1-1 1 0 0,0-1-1 0 0,0 0 0 0 0,0-2 1 0 0,24 0-1 0 0,-38-1-15 0 0,0 0 0 0 0,0-1 0 0 0,0 1 0 0 0,0-1 0 0 0,0 0 0 0 0,-1 0 0 0 0,1 0 0 0 0,0 0 0 0 0,-1-1 0 0 0,1 1 0 0 0,-1-1 0 0 0,0 0 0 0 0,1 0 0 0 0,-1 0 0 0 0,0-1 0 0 0,0 1 0 0 0,0-1 0 0 0,0 1 0 0 0,-1-1 0 0 0,1 0 0 0 0,-1 0 0 0 0,0-1 0 0 0,0 1 0 0 0,0 0 0 0 0,2-5 0 0 0,-2 3 0 0 0,-1-1 0 0 0,1 1 0 0 0,-1-1 0 0 0,0 1 0 0 0,-1-1 0 0 0,1 0 0 0 0,-1 0 0 0 0,0 1 0 0 0,-1-1 0 0 0,1 0 0 0 0,-1 0 0 0 0,0 1 0 0 0,-1-1 0 0 0,1 1 0 0 0,-1-1 0 0 0,-4-8 0 0 0,-3-3 0 0 0,-1 0 0 0 0,0 0 0 0 0,-1 1 0 0 0,-1 1 0 0 0,-1 0 0 0 0,0 1 0 0 0,0 0 0 0 0,-17-13 0 0 0,-2 3 0 0 0,0 1 0 0 0,-70-37 0 0 0,91 55-174 0 0,0 0 0 0 0,-1 0 0 0 0,-21-4 1 0 0,32 9 28 0 0,1 0 0 0 0,0 0 1 0 0,-1 1-1 0 0,1-1 0 0 0,0 0 1 0 0,0 1-1 0 0,0-1 0 0 0,-1 0 1 0 0,1 1-1 0 0,0-1 1 0 0,0 1-1 0 0,0-1 0 0 0,0 0 1 0 0,0 1-1 0 0,-1-1 0 0 0,1 1 1 0 0,0-1-1 0 0,0 0 0 0 0,0 1 1 0 0,0-1-1 0 0,0 1 0 0 0,0-1 1 0 0,1 0-1 0 0,-1 1 1 0 0,0-1-1 0 0,0 1 0 0 0,0-1 1 0 0,0 0-1 0 0,0 1 0 0 0,0-1 1 0 0,1 0-1 0 0,-1 1 0 0 0,0-1 1 0 0,0 0-1 0 0,1 1 0 0 0,-1-1 1 0 0,1 1-1 0 0,7 12-3921 0 0,-8-13 4112 0 0,10 13-3807 0 0,1-3 540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7381 0 0,'17'-102'10012'0'0,"-11"53"-4787"0"0,0-55 0 0 0,-5 155-3802 0 0,13 81 0 0 0,-8-101-3373 0 0,13 42 0 0 0,-14-58 223 0 0,1 0 0 0 0,0-1 0 0 0,1 0 0 0 0,11 18 0 0 0,-4-16-1386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7065 0 0,'3'-10'2198'0'0,"0"0"0"0"0,1 0 1 0 0,0 1-1 0 0,0 0 0 0 0,7-10 1 0 0,-6 12-1761 0 0,-1 1 1 0 0,2 0-1 0 0,-1 0 1 0 0,1 0-1 0 0,0 1 1 0 0,0 0-1 0 0,0 0 1 0 0,1 0-1 0 0,0 1 1 0 0,0 0-1 0 0,9-4 1 0 0,9-2-26 0 0,0 0 0 0 0,0 2 0 0 0,1 1 0 0 0,0 1 0 0 0,0 1 0 0 0,28-2 0 0 0,-32 6-123 0 0,0 0 0 0 0,0 1 0 0 0,-1 2 0 0 0,1 0 0 0 0,0 1 0 0 0,-1 1 0 0 0,38 13 0 0 0,-53-15-247 0 0,1 1 0 0 0,-1 1 0 0 0,0-1-1 0 0,-1 1 1 0 0,1 0 0 0 0,-1 0 0 0 0,1 1 0 0 0,-1-1-1 0 0,0 1 1 0 0,-1 0 0 0 0,1 0 0 0 0,-1 1 0 0 0,0 0-1 0 0,-1-1 1 0 0,1 1 0 0 0,-1 1 0 0 0,0-1 0 0 0,-1 0-1 0 0,1 1 1 0 0,-1-1 0 0 0,2 14 0 0 0,0 9 221 0 0,0 0 0 0 0,-2 1 0 0 0,-3 52 0 0 0,0-53-223 0 0,-15 139-41 0 0,-5 46 0 0 0,20-175-20 0 0,1-35-197 0 0,6 16-2160 0 0,9-1-8998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67 7885 0 0,'-97'-26'20060'0'0,"105"24"-19356"0"0,127-11 1901 0 0,-55 11-2043 0 0,131-8 389 0 0,-175 9-951 0 0,-25-1 0 0 0,6-3 0 0 0,-8 2 0 0 0,-3 1-18 0 0,-5 2-177 0 0,4 9-7806 0 0,-5-9 7637 0 0,0 1 0 0 0,0-1 0 0 0,0 1 0 0 0,-1-1 0 0 0,1 1 1 0 0,0-1-1 0 0,0 1 0 0 0,0-1 0 0 0,0 1 0 0 0,-1 0 0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6 115 424 0 0,'-6'-5'3776'0'0,"8"3"-1441"0"0,14 0-552 0 0,28 5-633 0 0,302 14 2715 0 0,-219-15-3020 0 0,431 8 1409 0 0,-165-9-996 0 0,38-4-276 0 0,-7-5-255 0 0,-78 5-318 0 0,3 2-92 0 0,365 2 79 0 0,-495 0-313 0 0,454 7 96 0 0,-346-3-119 0 0,-148-4-17 0 0,302 2 78 0 0,-153-3-74 0 0,77-4 48 0 0,381-18 8 0 0,-685 18-94 0 0,215-12 16 0 0,45-8 15 0 0,-82 3 33 0 0,197-12 39 0 0,465 14 562 0 0,-478 23-157 0 0,-402-4-392 0 0,-32-2 560 0 0,-16 1-2289 0 0,0 0-6486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1 472 0 0,'-8'0'5147'0'0,"7"1"-4949"0"0,0 0 0 0 0,0 1 0 0 0,0-1 0 0 0,1 0 0 0 0,-1 1 0 0 0,0-1 0 0 0,1 1 0 0 0,-1-1-1 0 0,1 1 1 0 0,0-1 0 0 0,0 1 0 0 0,-1 0 0 0 0,1-1 0 0 0,0 1 0 0 0,0-1 0 0 0,0 1 0 0 0,1 2 0 0 0,6 34 1632 0 0,-2-17-1196 0 0,23 124 1976 0 0,9 71-498 0 0,-4 191 356 0 0,14 114-566 0 0,-13-91-491 0 0,-33-362-826 0 0,-17 132-1 0 0,12-176-463 0 0,0-4 14 0 0,2 1 0 0 0,0-1 0 0 0,1 24 0 0 0,1-42-127 0 0,0 0 1 0 0,1 0-1 0 0,-1 0 1 0 0,1 0-1 0 0,-1 0 1 0 0,1 0-1 0 0,0 0 1 0 0,0-1-1 0 0,0 1 1 0 0,0 0-1 0 0,0-1 1 0 0,0 1-1 0 0,0 0 1 0 0,1-1-1 0 0,-1 0 1 0 0,1 1-1 0 0,-1-1 1 0 0,1 0-1 0 0,-1 1 1 0 0,1-1-1 0 0,0 0 1 0 0,-1 0-1 0 0,1-1 1 0 0,0 1-1 0 0,0 0 1 0 0,3 1-1 0 0,6 0 21 0 0,0 1-1 0 0,-1-2 0 0 0,21 2 0 0 0,-13-2-6 0 0,273 5 170 0 0,-168-8-104 0 0,487-9 136 0 0,-434 3-162 0 0,284-10 39 0 0,-128 4-19 0 0,9 2 58 0 0,7 2 66 0 0,25 1 38 0 0,96-2 76 0 0,-130 1-100 0 0,73-7 0 0 0,-198 7-151 0 0,179-4 54 0 0,382-3 67 0 0,-678 16-171 0 0,251-1 44 0 0,-3 0-15 0 0,79 1 16 0 0,181-10 33 0 0,232-16 362 0 0,-96 25-7 0 0,-8 23 381 0 0,-591-17-621 0 0,125-6 458 0 0,-252-1-613 0 0,-9 1-81 0 0,-1 1-27 0 0,-4 0 33 0 0,17-6-874 0 0,7-8-2014 0 0,2-6-6118 0 0,-16 13 6130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44 0 0,'0'0'4022'0'0,"0"3"-3048"0"0,-2 7-71 0 0,1 1-1 0 0,1-1 1 0 0,0 0-1 0 0,0 0 1 0 0,1 1-1 0 0,3 13 1 0 0,2 32 1054 0 0,0 259 3612 0 0,30 155-2294 0 0,-16-153-1800 0 0,-15-205-913 0 0,21 166 648 0 0,-11-144-666 0 0,-11-101-93 0 0,8 32-1 0 0,-2-31 404 0 0,-9-33-1046 0 0,-25-11-13380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49 700 0 0,'26'-33'3647'0'0,"-17"18"4447"0"0,-11 32-6525 0 0,3-8-1262 0 0,-5 5 109 0 0,1 1 0 0 0,-2-1 0 0 0,0 0 1 0 0,-1 0-1 0 0,-9 16 0 0 0,1 0 121 0 0,-17 35 508 0 0,9-23 5 0 0,3 1-1 0 0,2 0 0 0 0,-14 54 0 0 0,30-95-1158 0 0,1 0-1 0 0,0 0 1 0 0,-1 0-1 0 0,1 0 1 0 0,0 0-1 0 0,0 0 0 0 0,0 1 1 0 0,0-1-1 0 0,0 0 1 0 0,1 0-1 0 0,-1 0 0 0 0,1 0 1 0 0,0 2-1 0 0,0-2-686 0 0,0-11-2611 0 0,1-1 2547 0 0,-1 1-1 0 0,-1 0 1 0 0,0 0-1 0 0,0-1 1 0 0,-3-16 0 0 0,-16-58-1213 0 0,13 62 1834 0 0,-2-5 1116 0 0,0 1 1 0 0,-18-36-1 0 0,-13-11 9482 0 0,41 76-9556 0 0,16 38 1080 0 0,25 37-1 0 0,-13-25-823 0 0,-8-13-434 0 0,35 72 304 0 0,-54-105-1775 0 0,1 0 0 0 0,-1-1 0 0 0,1 1 0 0 0,8 8 0 0 0,-34-15-5422 0 0,2-1 4696 0 0,-21-6 0 0 0,-45-12 553 0 0,13 3 2001 0 0,52 12-449 0 0,-8-2 2296 0 0,-38-11 2752 0 0,71 15-4719 0 0,15-4-249 0 0,-1 0 0 0 0,1 1 1 0 0,0 1-1 0 0,0 1 1 0 0,21 0-1 0 0,7-3-26 0 0,266-28 2005 0 0,-271 28-6837 0 0,-36 5 2159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4 181 148 0 0,'-3'-7'10684'0'0,"8"1"-10143"0"0,1 1 0 0 0,0 0 0 0 0,0 0-1 0 0,0 1 1 0 0,1-1 0 0 0,-1 1 0 0 0,1 1 0 0 0,0-1-1 0 0,8-2 1 0 0,76-24 2006 0 0,-73 25-2244 0 0,311-71 3742 0 0,-302 70-3687 0 0,-18 3-219 0 0,1 1-1 0 0,0 0 1 0 0,15 0 0 0 0,-32 6-239 0 0,-61 28-145 0 0,0-2 0 0 0,-87 25 0 0 0,-81 33 477 0 0,231-86-164 0 0,1 1-1 0 0,0-1 0 0 0,-1 1 1 0 0,1 0-1 0 0,-6 6 1 0 0,9-8-56 0 0,1-1 1 0 0,0 1 0 0 0,0-1-1 0 0,0 0 1 0 0,-1 1 0 0 0,1-1 0 0 0,0 1-1 0 0,0-1 1 0 0,0 1 0 0 0,0-1 0 0 0,0 1-1 0 0,0-1 1 0 0,0 1 0 0 0,0-1 0 0 0,0 1-1 0 0,0-1 1 0 0,0 1 0 0 0,0-1 0 0 0,0 0-1 0 0,1 1 1 0 0,-1-1 0 0 0,0 1-1 0 0,0-1 1 0 0,0 1 0 0 0,1-1 0 0 0,-1 0-1 0 0,0 1 1 0 0,1-1 0 0 0,-1 1 0 0 0,0-1-1 0 0,1 0 1 0 0,-1 0 0 0 0,0 1 0 0 0,1-1-1 0 0,-1 0 1 0 0,0 1 0 0 0,1-1 0 0 0,-1 0-1 0 0,1 0 1 0 0,-1 0 0 0 0,1 1-1 0 0,19 9 140 0 0,-19-9-142 0 0,21 7 103 0 0,0 0 0 0 0,1-1 0 0 0,26 5 1 0 0,13 3 47 0 0,-9-1-37 0 0,102 34 206 0 0,-130-39-260 0 0,0 2 0 0 0,-1 0 0 0 0,44 29 0 0 0,-65-38-55 0 0,0 0-1 0 0,0 1 0 0 0,-1-1 0 0 0,1 1 0 0 0,-1-1 0 0 0,0 1 1 0 0,0 0-1 0 0,0 0 0 0 0,0 0 0 0 0,0 0 0 0 0,0 0 0 0 0,-1 0 1 0 0,0 1-1 0 0,0-1 0 0 0,0 0 0 0 0,0 1 0 0 0,0-1 1 0 0,0 4-1 0 0,-1-4 60 0 0,-1 1 0 0 0,-3 2-47 0 0,0 0 0 0 0,0 0 0 0 0,0 0 0 0 0,-1-1 1 0 0,0 1-1 0 0,0-1 0 0 0,0 0 0 0 0,-1-1 0 0 0,0 1 0 0 0,0-1 0 0 0,0 0 0 0 0,0-1 0 0 0,0 1 0 0 0,-1-1 0 0 0,1 0 0 0 0,-1-1 0 0 0,-8 2 0 0 0,-17 5-26 0 0,0-2 0 0 0,-47 4 0 0 0,77-11-7 0 0,-42 4-980 0 0,-73-5 1 0 0,37-2-6362 0 0,75 3 4431 0 0,-11-3 419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688 180 304 0 0,'-12'-22'1916'0'0,"-1"1"1"0"0,-1 0-1 0 0,-33-37 0 0 0,42 53-1383 0 0,-1-1-1 0 0,0 1 1 0 0,0 0 0 0 0,0 0-1 0 0,-1 1 1 0 0,1 0-1 0 0,-1 0 1 0 0,0 1-1 0 0,-1 0 1 0 0,1 0 0 0 0,0 0-1 0 0,-1 1 1 0 0,1 0-1 0 0,-1 1 1 0 0,0 0-1 0 0,-14-1 1 0 0,6 3-22 0 0,0 0 0 0 0,-1 1 0 0 0,1 1 0 0 0,0 1 0 0 0,1 0-1 0 0,-1 1 1 0 0,-28 13 0 0 0,18-5 47 0 0,1 1-1 0 0,0 1 0 0 0,-34 28 0 0 0,38-25-170 0 0,0 0 0 0 0,2 2 0 0 0,0 0 0 0 0,-16 24 0 0 0,26-33-177 0 0,2 0 0 0 0,-1 1 0 0 0,2 0 1 0 0,-1 1-1 0 0,2 0 0 0 0,0 0 0 0 0,0 0 0 0 0,1 0 0 0 0,-4 26 0 0 0,8-30-107 0 0,0-1-1 0 0,0 1 1 0 0,1-1-1 0 0,0 1 1 0 0,0-1-1 0 0,1 0 0 0 0,0 0 1 0 0,1 0-1 0 0,0 0 1 0 0,0 0-1 0 0,1 0 1 0 0,0-1-1 0 0,0 1 1 0 0,7 7-1 0 0,-1-1 28 0 0,1-1 0 0 0,0 0-1 0 0,1-1 1 0 0,0 0 0 0 0,1-1-1 0 0,16 10 1 0 0,-5-5 50 0 0,1-1 0 0 0,1-1 0 0 0,0-2 0 0 0,1-1 0 0 0,0 0 1 0 0,47 10-1 0 0,-51-16-55 0 0,-1-1 0 0 0,1-1-1 0 0,0-1 1 0 0,0-1 0 0 0,-1-1 0 0 0,1-1 0 0 0,0-1 0 0 0,0-1 0 0 0,23-6 0 0 0,-39 6-103 0 0,1 1-1 0 0,-1-1 0 0 0,0 0 0 0 0,0-1 1 0 0,0 0-1 0 0,0 0 0 0 0,-1 0 0 0 0,0-1 1 0 0,1 0-1 0 0,-2 0 0 0 0,7-7 1 0 0,-4 3-9 0 0,-1 0 1 0 0,0-1 0 0 0,-1 0-1 0 0,0 0 1 0 0,0-1 0 0 0,6-19-1 0 0,-4 8-14 0 0,-2-1 0 0 0,-1-1 0 0 0,0 1 0 0 0,-2-1 0 0 0,-1 1 0 0 0,-1-43 0 0 0,-2 34 14 0 0,-1 1 1 0 0,-2-1 0 0 0,-12-49-1 0 0,12 71-55 0 0,1-1 0 0 0,-1 1-1 0 0,-1 0 1 0 0,0 1 0 0 0,0-1 0 0 0,-7-9-1 0 0,8 14-64 0 0,0 0 0 0 0,-1 1 1 0 0,1-1-1 0 0,-1 1 0 0 0,0 0 0 0 0,0 0 0 0 0,0 0 0 0 0,-1 1 0 0 0,1-1 0 0 0,-1 1 0 0 0,-8-2 1 0 0,12 4-66 0 0,0 0 1 0 0,-1 0 0 0 0,1 1 0 0 0,0-1 0 0 0,-1 1 0 0 0,1-1-1 0 0,-1 1 1 0 0,1 0 0 0 0,-1 0 0 0 0,1 0 0 0 0,0 1 0 0 0,-1-1-1 0 0,1 1 1 0 0,-1-1 0 0 0,-2 2 0 0 0,4-2-88 0 0,0 1 0 0 0,-1 0 1 0 0,1-1-1 0 0,0 1 0 0 0,0 0 0 0 0,0 0 0 0 0,0 0 1 0 0,0 0-1 0 0,0 0 0 0 0,0 0 0 0 0,0 0 1 0 0,0 1-1 0 0,0 0-356 0 0,0-1 0 0 0,1 1 0 0 0,-1 0 0 0 0,0 0 0 0 0,1-1 0 0 0,-1 1 1 0 0,1 0-1 0 0,0 0 0 0 0,0 0 0 0 0,-1 2 0 0 0,4 11-2519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0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9977 0 0,'25'18'12298'0'0,"0"-8"-7275"0"0,-17-9-4741 0 0,-1 0 1 0 0,1 0 0 0 0,0-1 0 0 0,-1 0-1 0 0,15-3 1 0 0,25-4 297 0 0,0-2 0 0 0,89-29 1 0 0,-112 29-392 0 0,1-1 0 0 0,-1-1 0 0 0,-1-1 0 0 0,0-2 1 0 0,-1 0-1 0 0,39-33 0 0 0,-53 40-101 0 0,0-1 1 0 0,-1 1-1 0 0,0-1 1 0 0,0-1-1 0 0,-1 0 1 0 0,0 0-1 0 0,5-9 1 0 0,-18 34-89 0 0,2 0 0 0 0,0 1 0 0 0,1 0 0 0 0,1 0 0 0 0,-2 26 0 0 0,1 94 0 0 0,4-135 0 0 0,17 236-7847 0 0,-16-224 3692 0 0,-2 0 596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0 108 0 0,'0'0'609'0'0,"-8"5"2200"0"0,8-1-2457 0 0,0 0 1 0 0,0-1-1 0 0,0 1 1 0 0,1 0-1 0 0,0-1 1 0 0,-1 1 0 0 0,1-1-1 0 0,1 1 1 0 0,-1-1-1 0 0,0 1 1 0 0,1-1-1 0 0,0 0 1 0 0,2 4-1 0 0,30 42 2042 0 0,-22-33-2055 0 0,1-1 1 0 0,1 0-1 0 0,1-1 1 0 0,0-1-1 0 0,1 0 1 0 0,0-1-1 0 0,1-1 1 0 0,0 0-1 0 0,1-2 1 0 0,0 0-1 0 0,0 0 1 0 0,1-2-1 0 0,0 0 0 0 0,0-2 1 0 0,1 0-1 0 0,0-1 1 0 0,0-1-1 0 0,0 0 1 0 0,0-2-1 0 0,0-1 1 0 0,0 0-1 0 0,0-1 1 0 0,0-1-1 0 0,0-1 1 0 0,0-1-1 0 0,34-11 1 0 0,-46 11-283 0 0,1 1 1 0 0,-1-1 0 0 0,0-1-1 0 0,-1 0 1 0 0,1 0 0 0 0,-1 0-1 0 0,0-1 1 0 0,0 0 0 0 0,-1 0-1 0 0,1 0 1 0 0,-2-1 0 0 0,1 0-1 0 0,-1-1 1 0 0,0 1 0 0 0,5-11-1 0 0,-10 18-52 0 0,0 0-1 0 0,0 0 1 0 0,1 0 0 0 0,-1-1-1 0 0,0 1 1 0 0,0 0 0 0 0,0 0-1 0 0,0-1 1 0 0,0 1-1 0 0,0 0 1 0 0,0 0 0 0 0,0-1-1 0 0,0 1 1 0 0,0 0-1 0 0,0 0 1 0 0,0-1 0 0 0,0 1-1 0 0,0 0 1 0 0,0 0-1 0 0,0-1 1 0 0,0 1 0 0 0,0 0-1 0 0,0 0 1 0 0,0-1 0 0 0,0 1-1 0 0,0 0 1 0 0,-1 0-1 0 0,1-1 1 0 0,0 1 0 0 0,0 0-1 0 0,0 0 1 0 0,0 0-1 0 0,-1 0 1 0 0,1-1 0 0 0,0 1-1 0 0,0 0 1 0 0,0 0-1 0 0,-1 0 1 0 0,1 0 0 0 0,0 0-1 0 0,0-1 1 0 0,-1 1 0 0 0,1 0-1 0 0,0 0 1 0 0,-1 0-1 0 0,-11 0 190 0 0,9 0-228 0 0,-3 3 120 0 0,-4 10 75 0 0,2 0-1 0 0,0 0 1 0 0,0 1-1 0 0,1 0 1 0 0,1 0-1 0 0,1 0 1 0 0,-7 25-1 0 0,7-15 118 0 0,1-1 0 0 0,1 1-1 0 0,1 0 1 0 0,2 33 0 0 0,5-1 345 0 0,2 0 0 0 0,2-1 1 0 0,26 82-1 0 0,-22-100-103 0 0,16 35 0 0 0,-7-20 258 0 0,-21-50-660 0 0,-4-1-103 0 0,-3-1-24 0 0,1 1-1 0 0,-1-1 1 0 0,0-1-1 0 0,1 1 1 0 0,-1-1-1 0 0,0 0 1 0 0,1 0 0 0 0,-1-1-1 0 0,1 0 1 0 0,-8-3-1 0 0,-20-6-36 0 0,-26-3-21 0 0,-70-8 0 0 0,96 18 40 0 0,-1 2 0 0 0,1 2 0 0 0,-62 7 0 0 0,74-5 39 0 0,-26 4 39 0 0,44-6-16 0 0,0 1 1 0 0,0 0 0 0 0,0 0 0 0 0,0 0-1 0 0,0 0 1 0 0,0 0 0 0 0,0 1 0 0 0,0-1-1 0 0,1 1 1 0 0,-5 3 0 0 0,6-4 68 0 0,1-1-89 0 0,0 0-1 0 0,0 0 1 0 0,-1 0 0 0 0,1 0-1 0 0,0 0 1 0 0,0 0 0 0 0,0 0 0 0 0,0 0-1 0 0,0 0 1 0 0,0 0 0 0 0,0 1-1 0 0,-1-1 1 0 0,1 0 0 0 0,0 0 0 0 0,0 0-1 0 0,0 0 1 0 0,0 0 0 0 0,0 0-1 0 0,0 1 1 0 0,0-1 0 0 0,0 0-1 0 0,0 0 1 0 0,0 0 0 0 0,0 0 0 0 0,0 0-1 0 0,0 1 1 0 0,0-1 0 0 0,0 0-1 0 0,0 0 1 0 0,0 0 0 0 0,0 0 0 0 0,0 0-1 0 0,0 0 1 0 0,0 1 0 0 0,0-1-1 0 0,0 0 1 0 0,0 0 0 0 0,0 0 0 0 0,0 0-1 0 0,0 0 1 0 0,1 0 0 0 0,-1 1-1 0 0,0-1 1 0 0,0 0 0 0 0,0 0 0 0 0,0 0-1 0 0,0 0 1 0 0,0 0 0 0 0,0 0-1 0 0,1 0 1 0 0,-1 0 0 0 0,0 0 0 0 0,0 0-1 0 0,0 1 1 0 0,0-1 0 0 0,0 0-1 0 0,0 0 1 0 0,1 0 0 0 0,-1 0-1 0 0,0 0 1 0 0,0 0 0 0 0,0 0 0 0 0,0 0-1 0 0,13 5 153 0 0,-1-1 0 0 0,1 0 1 0 0,0-1-1 0 0,0 0 0 0 0,0-1 0 0 0,1 0 0 0 0,16-1 0 0 0,-5 1-43 0 0,169 12 608 0 0,68 6 215 0 0,-202-15-947 0 0,-48-4-66 0 0,-10-1-303 0 0,1 0-257 0 0,18 5-775 0 0,-4 2-2881 0 0,-11-4 347 0 0,8-1-2904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 7381 0 0,'7'-3'13517'0'0,"-6"6"-13281"0"0,1 0 1 0 0,-1 0-1 0 0,0 0 1 0 0,-1 0-1 0 0,1 0 1 0 0,0 0-1 0 0,-1 0 1 0 0,1 1-1 0 0,-1-1 1 0 0,0 3-1 0 0,-3 42 1134 0 0,2-25-771 0 0,-2 55 740 0 0,0 27 843 0 0,-21 128-1 0 0,23-231-2443 0 0,1 0 0 0 0,0 0-1 0 0,0 0 1 0 0,0 0 0 0 0,0 1-1 0 0,0-1 1 0 0,0 0 0 0 0,1 0-1 0 0,-1 0 1 0 0,1 0 0 0 0,-1 0-1 0 0,1 0 1 0 0,0 0 0 0 0,1 3-1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59 348 0 0,'-27'-23'3626'0'0,"6"11"10573"0"0,26 10-13757 0 0,0 1 0 0 0,0-1 0 0 0,-1 1 0 0 0,1 1 0 0 0,0-1 0 0 0,0 1 0 0 0,0 0 1 0 0,0 0-1 0 0,0 0 0 0 0,0 1 0 0 0,8 1 0 0 0,14 1 527 0 0,130 4 1581 0 0,350 1 1456 0 0,-491-9-4087 0 0,76-6 1279 0 0,-82 6-1457 0 0,1-1 0 0 0,0-1 1 0 0,-1 1-1 0 0,0-2 0 0 0,0 1 0 0 0,12-7 0 0 0,-15 8-854 0 0,2 0-1465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7797 0 0,'-33'21'6710'0'0,"-11"7"-20"0"0,43-28-6605 0 0,1 0 0 0 0,0 0-1 0 0,-1 0 1 0 0,1 0 0 0 0,0 0 0 0 0,-1 1-1 0 0,1-1 1 0 0,0 0 0 0 0,-1 0-1 0 0,1 0 1 0 0,0 0 0 0 0,0 1 0 0 0,-1-1-1 0 0,1 0 1 0 0,0 0 0 0 0,0 0-1 0 0,-1 1 1 0 0,1-1 0 0 0,0 0 0 0 0,0 0-1 0 0,0 1 1 0 0,-1-1 0 0 0,1 0-1 0 0,0 1 1 0 0,0-1 0 0 0,0 0 0 0 0,0 1-1 0 0,0-1 1 0 0,0 0 0 0 0,0 1-1 0 0,0-1 1 0 0,0 0 0 0 0,0 1-1 0 0,0-1 1 0 0,0 0 0 0 0,0 1 0 0 0,0-1-1 0 0,0 0 1 0 0,0 1 0 0 0,0-1-1 0 0,0 0 1 0 0,0 1 0 0 0,0-1 0 0 0,0 0-1 0 0,1 0 1 0 0,-1 1 0 0 0,0-1-1 0 0,0 0 1 0 0,0 1 0 0 0,1-1 0 0 0,-1 0-1 0 0,0 0 1 0 0,0 0 0 0 0,1 1-1 0 0,-1-1 1 0 0,0 0 0 0 0,1 0 0 0 0,15 11 1891 0 0,-15-11-2320 0 0,5 2 555 0 0,0 0-1 0 0,0 0 0 0 0,0 0 1 0 0,0-1-1 0 0,0 0 0 0 0,0-1 1 0 0,12 1-1 0 0,8 0 192 0 0,54 7 1063 0 0,155-7-1 0 0,-234-1-1466 0 0,10 0-27 0 0,0 0-1 0 0,0-1 0 0 0,-1-1 0 0 0,1 0 1 0 0,0 0-1 0 0,17-7 0 0 0,-27 8-520 0 0,14-4-862 0 0,-4 2-1130 0 0,8-5-7227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57 476 0 0,'6'-56'9104'0'0,"0"56"-4843"0"0,0 16-3188 0 0,0 0 0 0 0,-1 0 1 0 0,5 30-1 0 0,5 58 1473 0 0,-11-75-2087 0 0,6 53 915 0 0,11 69 868 0 0,-5-40-683 0 0,-12-89-1284 0 0,-4-15-189 0 0,1 0 1 0 0,0-1-1 0 0,1 1 0 0 0,-1 0 1 0 0,2 0-1 0 0,-1-1 1 0 0,0 1-1 0 0,1-1 1 0 0,0 0-1 0 0,7 10 1 0 0,-8-14-303 0 0,1 0 1 0 0,-1 0 0 0 0,0 0-1 0 0,1 0 1 0 0,-1 0-1 0 0,1-1 1 0 0,0 1-1 0 0,0-1 1 0 0,-1 0-1 0 0,1 0 1 0 0,0 0 0 0 0,0 0-1 0 0,0 0 1 0 0,0-1-1 0 0,0 1 1 0 0,0-1-1 0 0,1 0 1 0 0,-1 0 0 0 0,4 0-1 0 0,-3-1-588 0 0,-1 1 1 0 0,0-1-1 0 0,1 0 0 0 0,-1 0 0 0 0,0-1 0 0 0,1 1 1 0 0,-1 0-1 0 0,0-1 0 0 0,5-3 0 0 0,3-5-1800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29 220 0 0,'-11'-28'16386'0'0,"28"68"-14521"0"0,-3 1-1 0 0,-1 1 0 0 0,8 51 0 0 0,-15-66-1485 0 0,0 7 448 0 0,-2 2-1 0 0,0 55 1 0 0,-3-63-452 0 0,-2 7 110 0 0,1-20-107 0 0,0 0 0 0 0,4 29-1 0 0,1 11-487 0 0,-4-52-367 0 0,11 2-944 0 0,-7-2 615 0 0,12-5-5557 0 0,-10 1 3070 0 0,12-6 473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0 310 372 0 0,'0'0'263'0'0,"0"-1"-1"0"0,0 0 1 0 0,1 1-1 0 0,-1-1 1 0 0,0 0-1 0 0,0 1 1 0 0,0-1-1 0 0,1 1 1 0 0,-1-1-1 0 0,0 0 1 0 0,1 1-1 0 0,-1-1 1 0 0,0 1-1 0 0,1-1 1 0 0,-1 1-1 0 0,1-1 1 0 0,-1 1-1 0 0,1 0 1 0 0,-1-1-1 0 0,1 1 1 0 0,-1-1-1 0 0,1 1 1 0 0,-1 0 0 0 0,1-1-1 0 0,0 1 1 0 0,0 0-1 0 0,0 0-95 0 0,1 0 0 0 0,-1 0-1 0 0,0 0 1 0 0,0 0 0 0 0,0 1 0 0 0,0-1-1 0 0,0 0 1 0 0,0 1 0 0 0,0-1 0 0 0,0 1-1 0 0,0-1 1 0 0,0 1 0 0 0,0-1 0 0 0,1 2-1 0 0,3 3 348 0 0,0-1 0 0 0,0 1-1 0 0,-1 0 1 0 0,5 7 0 0 0,12 19 1330 0 0,-3 2 1 0 0,21 46 0 0 0,-4-5 166 0 0,6 8 97 0 0,25 47 1338 0 0,-52-103-2718 0 0,-8-15-238 0 0,0 0 0 0 0,0 0 0 0 0,10 11 0 0 0,-16-22-434 0 0,0 1-1 0 0,1-1 0 0 0,-1 1 1 0 0,1 0-1 0 0,-1-1 0 0 0,1 1 1 0 0,0-1-1 0 0,-1 1 0 0 0,1-1 1 0 0,-1 0-1 0 0,1 1 0 0 0,0-1 1 0 0,-1 0-1 0 0,1 1 0 0 0,0-1 0 0 0,0 0 1 0 0,-1 0-1 0 0,1 1 0 0 0,0-1 1 0 0,0 0-1 0 0,-1 0 0 0 0,1 0 1 0 0,0 0-1 0 0,0 0 0 0 0,-1 0 1 0 0,1 0-1 0 0,0 0 0 0 0,0-1 1 0 0,0 1-1 0 0,1-1 2 0 0,0 0-1 0 0,-1 0 1 0 0,1-1 0 0 0,-1 1-1 0 0,1 0 1 0 0,-1-1 0 0 0,1 1 0 0 0,-1 0-1 0 0,0-1 1 0 0,0 0 0 0 0,2-2-1 0 0,3-7 66 0 0,-1 0-1 0 0,8-22 1 0 0,-12 30-47 0 0,27-89 303 0 0,21-122 1 0 0,-31 123-232 0 0,46-140 1 0 0,-57 211-301 0 0,1 0 0 0 0,0 0 0 0 0,2 1 0 0 0,0 0 0 0 0,14-19 1 0 0,-23 37 55 0 0,-1 1 1 0 0,1-1 0 0 0,-1 0 0 0 0,1 1 0 0 0,0-1 0 0 0,-1 1 0 0 0,1-1 0 0 0,-1 1 0 0 0,1-1 0 0 0,0 1 0 0 0,0 0 0 0 0,-1-1 0 0 0,1 1 0 0 0,0 0 0 0 0,0-1 0 0 0,-1 1 0 0 0,1 0 0 0 0,0 0 0 0 0,0 0-1 0 0,-1 0 1 0 0,1-1 0 0 0,0 1 0 0 0,0 0 0 0 0,1 1 0 0 0,0-1-39 0 0,-1 1-1 0 0,1-1 1 0 0,-1 1-1 0 0,0 0 1 0 0,1 0-1 0 0,-1 0 1 0 0,0 0 0 0 0,1 0-1 0 0,-1 0 1 0 0,0 0-1 0 0,0 0 1 0 0,1 1-1 0 0,3 5-1163 0 0,0 0 0 0 0,0 1-1 0 0,5 12 1 0 0,-10-19 900 0 0,13 24-3182 0 0,7 10 514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323 121 96 0 0,'0'0'1748'0'0,"2"-3"-600"0"0,0 2-698 0 0,-1-1-1 0 0,0 0 0 0 0,1 0 1 0 0,-1 1-1 0 0,0-1 0 0 0,0 0 1 0 0,0 0-1 0 0,0 0 0 0 0,0-1 1 0 0,-1 1-1 0 0,1 0 0 0 0,0 0 1 0 0,-1 0-1 0 0,0 0 0 0 0,0-1 1 0 0,1 1-1 0 0,-1 0 0 0 0,-1 0 1 0 0,1-1-1 0 0,0-1 0 0 0,-1 2-266 0 0,1 1 0 0 0,-1-1 0 0 0,1 1 0 0 0,-1 0 0 0 0,0 0 0 0 0,1-1 0 0 0,-1 1 0 0 0,0 0 0 0 0,0 0 0 0 0,0 0 0 0 0,0 0 0 0 0,0 0 0 0 0,0 0 0 0 0,0 0 0 0 0,0 0 0 0 0,-1 0 0 0 0,1 0 0 0 0,0 1 0 0 0,-2-2 0 0 0,-24-8 1573 0 0,13 8-1256 0 0,0 1 0 0 0,0 0 0 0 0,0 1 0 0 0,1 0 1 0 0,-1 1-1 0 0,0 1 0 0 0,0 0 0 0 0,1 1 0 0 0,-24 7 1 0 0,29-7-307 0 0,0 0 1 0 0,0 0 0 0 0,0 1-1 0 0,0 0 1 0 0,1 0 0 0 0,0 1-1 0 0,0 0 1 0 0,0 0 0 0 0,0 1-1 0 0,1 0 1 0 0,0 0 0 0 0,0 0-1 0 0,1 1 1 0 0,0 0 0 0 0,0 0-1 0 0,-8 15 1 0 0,11-18-80 0 0,0 1 0 0 0,1 0 1 0 0,0 0-1 0 0,-1 0 0 0 0,2 0 0 0 0,-1 0 0 0 0,0 0 0 0 0,1 0 0 0 0,0 0 1 0 0,0 1-1 0 0,1-1 0 0 0,-1 0 0 0 0,1 0 0 0 0,0 0 0 0 0,2 5 1 0 0,0-3-11 0 0,0 0 0 0 0,1 0 0 0 0,-1 0 0 0 0,1-1 0 0 0,1 0 0 0 0,-1 0 0 0 0,1 0 0 0 0,0 0 0 0 0,8 7 0 0 0,0-3 27 0 0,-1-1 1 0 0,1 0-1 0 0,1 0 0 0 0,0-1 1 0 0,0-1-1 0 0,0-1 0 0 0,1 0 1 0 0,0 0-1 0 0,19 3 0 0 0,-25-7-62 0 0,0 0-1 0 0,1-1 1 0 0,-1 0-1 0 0,1 0 1 0 0,-1-1-1 0 0,1-1 1 0 0,-1 1-1 0 0,1-1 1 0 0,10-4-1 0 0,-15 4-47 0 0,-1 0 0 0 0,0-1 0 0 0,0 0 0 0 0,0 0 0 0 0,0 0 0 0 0,0 0 0 0 0,-1-1 0 0 0,1 1 0 0 0,-1-1 0 0 0,1 0 0 0 0,-1 0 0 0 0,0 0 0 0 0,0-1 0 0 0,0 1 0 0 0,-1-1 0 0 0,1 1 0 0 0,-1-1 0 0 0,0 0 0 0 0,0 0 0 0 0,0 0 0 0 0,2-7 0 0 0,-2 1-9 0 0,1 0 1 0 0,-1 0 0 0 0,-1-1-1 0 0,0 1 1 0 0,-1-1 0 0 0,0 1 0 0 0,0-1-1 0 0,-1 1 1 0 0,0 0 0 0 0,-1-1 0 0 0,0 1-1 0 0,-1 0 1 0 0,0 0 0 0 0,-1 0-1 0 0,0 0 1 0 0,0 1 0 0 0,-1-1 0 0 0,0 1-1 0 0,-8-10 1 0 0,6 10-228 0 0,0 0 0 0 0,0 0 0 0 0,-1 1 0 0 0,0 0 0 0 0,0 1 0 0 0,-1 0-1 0 0,0 0 1 0 0,0 1 0 0 0,-1 0 0 0 0,0 0 0 0 0,0 1 0 0 0,0 0 0 0 0,-1 1 0 0 0,1 0 0 0 0,-1 1 0 0 0,0 0 0 0 0,-22-2 0 0 0,-27 8-9346 0 0,41-3 6402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72 280 0 0,'2'-2'210'0'0,"32"-39"3179"0"0,-31 38-2798 0 0,0 0 1 0 0,1 0-1 0 0,-1 0 0 0 0,1 0 1 0 0,-1 1-1 0 0,1-1 1 0 0,0 1-1 0 0,0 0 0 0 0,7-3 996 0 0,-10 5-1512 0 0,-1 1 0 0 0,1-1 0 0 0,-1 0 0 0 0,1 1 0 0 0,-1-1 0 0 0,1 0 0 0 0,-1 1 1 0 0,1-1-1 0 0,-1 0 0 0 0,0 1 0 0 0,1-1 0 0 0,-1 1 0 0 0,0-1 0 0 0,1 1 0 0 0,-1-1 1 0 0,0 1-1 0 0,0-1 0 0 0,1 1 0 0 0,-1-1 0 0 0,0 1 0 0 0,0-1 0 0 0,0 1 0 0 0,0 0 0 0 0,0-1 1 0 0,0 1-1 0 0,0 0 0 0 0,2 18 823 0 0,-5-5-460 0 0,1-1 1 0 0,-2 1 0 0 0,-9 25-1 0 0,10-30-317 0 0,-21 52 524 0 0,-1 0-1 0 0,-4-3 1 0 0,-49 79-1 0 0,-205 263 1669 0 0,70-137-448 0 0,62-79-699 0 0,132-159-1030 0 0,-100 131 1013 0 0,88-110-251 0 0,-40 76 0 0 0,43-72-1064 0 0,27-48-452 0 0,21-19-11769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0 316 0 0,'-36'12'3788'0'0,"14"-1"3510"0"0,22-9-7014 0 0,0-1-1 0 0,1 0 0 0 0,-1 0 0 0 0,0 0 1 0 0,1 0-1 0 0,-1 0 0 0 0,1 0 0 0 0,-1 0 1 0 0,1-1-1 0 0,-1 1 0 0 0,1 0 0 0 0,0 0 0 0 0,-1 0 1 0 0,1 0-1 0 0,0-1 0 0 0,0 1 0 0 0,0 0 1 0 0,0-1-1 0 0,0 1 0 0 0,-1-1 0 0 0,1 1 1 0 0,0-1-1 0 0,0 1 0 0 0,2 0 0 0 0,31 8 1023 0 0,-27-8-649 0 0,123 23 3119 0 0,206 9 0 0 0,-284-30-3139 0 0,121 2 2472 0 0,-172-5-3191 0 0,10-4-1346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14 304 0 0,'43'14'13674'0'0,"24"2"-10053"0"0,75 11-2518 0 0,30-5 632 0 0,-137-19-1227 0 0,0-2 0 0 0,68-7 0 0 0,-86 4-271 0 0,0-2 0 0 0,0 0 0 0 0,25-9 0 0 0,-34 10-147 0 0,0 0 1 0 0,-1-1 0 0 0,1 0 0 0 0,-1-1-1 0 0,0 1 1 0 0,0-1 0 0 0,0-1 0 0 0,-1 1-1 0 0,7-8 1 0 0,3-3 539 0 0,-37 77-39 0 0,-31 61 0 0 0,9-22 36 0 0,26-60-361 0 0,-33 94 814 0 0,45-117-891 0 0,1 0 0 0 0,0 0 0 0 0,2 0 0 0 0,0 1 0 0 0,0-1 0 0 0,2 19 0 0 0,0-34-296 0 0,1 1 0 0 0,-1-1-1 0 0,1 1 1 0 0,-1 0 0 0 0,1-1 0 0 0,0 1 0 0 0,0-1 0 0 0,0 0-1 0 0,0 1 1 0 0,0-1 0 0 0,0 0 0 0 0,1 0 0 0 0,1 3-1 0 0,-2-4-275 0 0,1 0-1 0 0,-1 0 1 0 0,0 0 0 0 0,0 0-1 0 0,1 0 1 0 0,-1 0-1 0 0,0 0 1 0 0,1 0-1 0 0,-1-1 1 0 0,1 1-1 0 0,-1-1 1 0 0,1 1-1 0 0,2 0 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34 7109 0 0,'-67'-11'10209'0'0,"39"9"-209"0"0,74-8-8195 0 0,-37 10-1635 0 0,365-7 2297 0 0,-350 6-3326 0 0,22-2-2509 0 0,-45 3 2654 0 0,1 0 1 0 0,-1 0-1 0 0,0 0 0 0 0,0 0 1 0 0,0 0-1 0 0,0 1 0 0 0,0-1 0 0 0,0 0 1 0 0,0 1-1 0 0,0-1 0 0 0,0 1 1 0 0,2 0-1 0 0,-2 0-525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57 396 0 0,'-16'-8'10568'0'0,"23"9"-9645"0"0,427 24 3770 0 0,-209-17-3724 0 0,338 12 765 0 0,-159-15-791 0 0,-161 0-512 0 0,177 0 247 0 0,146-13 134 0 0,16-9-183 0 0,-232 12-290 0 0,-150 4-138 0 0,430-19 386 0 0,-215 11-117 0 0,-239 8-260 0 0,319 0 448 0 0,183-21 247 0 0,-631 20-832 0 0,81-5 165 0 0,-100 3-72 0 0,28-7-1 0 0,-46 9-164 0 0,-8 2-68 0 0,-1 0 0 0 0,1 0-1 0 0,0-1 1 0 0,-1 1 0 0 0,1 0 0 0 0,-1-1-1 0 0,1 1 1 0 0,0-1 0 0 0,-1 0 0 0 0,0 0 0 0 0,1 0-1 0 0,1-1 1 0 0,-53 7-10321 0 0,22-6 7726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26 900 0 0,'-15'-25'14962'0'0,"15"29"-13668"0"0,8 159 6550 0 0,-1-21-4695 0 0,1 123 1442 0 0,-8-264-4682 0 0,0-1 0 0 0,0 1 0 0 0,0 0 0 0 0,0 0 0 0 0,0 0 0 0 0,0 0 0 0 0,0 0 0 0 0,0 0 0 0 0,0 0 0 0 0,1 0 0 0 0,-1 0 0 0 0,0 0 0 0 0,1 0 0 0 0,-1 0 0 0 0,1 0 0 0 0,-1 0 0 0 0,1-1 0 0 0,-1 1 0 0 0,1 0 0 0 0,-1 0 0 0 0,1-1 0 0 0,0 1 0 0 0,-1 0 0 0 0,1-1 0 0 0,0 1 0 0 0,0 0 0 0 0,-1-1-1 0 0,1 1 1 0 0,0-1 0 0 0,0 0 0 0 0,0 1 0 0 0,0-1 0 0 0,0 0 0 0 0,0 1 0 0 0,0-1 0 0 0,0 0 0 0 0,0 0 0 0 0,0 0 0 0 0,1 0 0 0 0,3 0-1566 0 0,0-1 0 0 0,0 1-1 0 0,0-2 1 0 0,0 1 0 0 0,-1 0 0 0 0,10-5-1 0 0,-1 0-1339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0:13:1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269 138 376,'5'-7'879,"-1"-1"0,-1 0 0,1 0-1,-1 0 1,0 0 0,-1 0 0,0 0 0,0-1 0,-1 1 0,0-1-1,0-11 1,-1 18-719,0 1 0,-1 0 0,1 0 0,0 0 0,-1-1 0,1 1-1,0 0 1,-1 0 0,0 0 0,1 0 0,-1 0 0,0 0 0,1 0 0,-1 0-1,0 0 1,0 0 0,0 1 0,0-1 0,0 0 0,0 0 0,0 1-1,0-1 1,0 1 0,0-1 0,0 1 0,0-1 0,-1 1 0,1 0 0,0 0-1,0-1 1,0 1 0,-1 0 0,0 0 0,-4 0 266,0-1 1,1 1-1,-1 1 1,-8 0-1,3 2-3,1-1-1,0 2 0,1-1 0,-1 1 0,1 1 1,-1 0-1,1 0 0,-15 13 0,9-6 259,0 2-1,1 0 0,-20 25 1,28-32-532,2 0 1,-1 0 0,1 1 0,0-1 0,0 1 0,1 0-1,0 0 1,0 0 0,1 0 0,0 1 0,1-1 0,0 1-1,0-1 1,1 1 0,0-1 0,0 1 0,1-1-1,0 1 1,0-1 0,1 1 0,1-1 0,-1 0 0,1 0-1,0 0 1,1 0 0,0-1 0,0 1 0,1-1 0,0 0-1,0 0 1,1-1 0,-1 1 0,1-1 0,12 9-1,-5-5-44,1 0-1,0-1 1,1 0-1,0-1 1,0 0-1,0-2 1,1 0-1,0 0 1,0-1-1,34 4 1,-40-8-97,1 0 0,0 0 0,-1-2 0,1 1 0,-1-1 0,1-1 0,-1 0 0,1 0 0,-1-1 0,0 0 0,0-1 0,0 0 0,-1-1 0,0 0 0,1 0 0,-2-1 0,1 0 1,12-12-1,-14 11-29,1-1 0,-1 0 1,-1 0-1,1 0 0,-2-1 1,1 0-1,-1 0 0,0 0 1,-1-1-1,0 0 1,4-18-1,-6 19 7,-1 1 0,0 0 0,-1 0 0,0 0 0,-1-1 0,1 1 0,-1 0 0,-1 0 0,0 0 0,0 0 0,0 0 0,-1 0 0,0 0 0,-1 1 0,-5-10 0,0 5-18,0 1 0,0 0 1,-1 0-1,0 1 0,-1 0 1,0 1-1,0 0 0,-1 1 1,0 0-1,-1 1 0,0 0 1,-19-7-1,7 4-300,-1 2 1,-1 0-1,1 2 0,-1 1 0,-45-3 0,54 7-355,0 1-1,-1 1 1,-19 4-1,-24 10-8419,47-11 6222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 0 0,'8'9'2430'0'0,"-3"-6"-1974"0"0,-1 0 1 0 0,1 0-1 0 0,1 0 1 0 0,-1-1-1 0 0,0 0 1 0 0,0 0-1 0 0,1 0 0 0 0,8 1 1 0 0,51 7 1331 0 0,-51-9-1383 0 0,395 35 4042 0 0,-236-24-3330 0 0,236 20 369 0 0,149 12-146 0 0,-233-21-745 0 0,-32-4-103 0 0,40-1-84 0 0,-180-12-237 0 0,306 9 176 0 0,-62-9-59 0 0,206-4 175 0 0,-242 1-212 0 0,283 10 131 0 0,-63 1-70 0 0,1098-22 1067 0 0,-1307 3-1071 0 0,952-7 420 0 0,572-8-165 0 0,-1225 6-277 0 0,582-26 329 0 0,-958 22-374 0 0,-270 17-221 0 0,351-37 525 0 0,-367 36-590 0 0,-4 2-79 0 0,0-1-1 0 0,0 0 1 0 0,0 0-1 0 0,0 0 1 0 0,-1 0-1 0 0,1-1 1 0 0,0 0-1 0 0,-1 0 1 0 0,7-4 0 0 0,-39-4-9239 0 0,1 4 6809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41 532 0 0,'-1'-2'208'0'0,"-19"-23"2081"0"0,18 24-1998 0 0,1 0 0 0 0,0-1 0 0 0,0 1 0 0 0,-1 0 0 0 0,1 0 0 0 0,-1 0 0 0 0,1 0 0 0 0,-1 0 0 0 0,1 1 0 0 0,-1-1 0 0 0,1 0 0 0 0,-1 1 0 0 0,0-1 0 0 0,-4 0 1123 0 0,4 2-333 0 0,1 0-936 0 0,-1 0 1 0 0,1-1 0 0 0,0 1-1 0 0,0 0 1 0 0,0 0 0 0 0,-1 0-1 0 0,1 1 1 0 0,0-1 0 0 0,0 0-1 0 0,1 0 1 0 0,-1 0 0 0 0,0 1-1 0 0,0-1 1 0 0,1 0 0 0 0,-1 1-1 0 0,0-1 1 0 0,1 1 0 0 0,0-1-1 0 0,-1 1 1 0 0,1-1 0 0 0,0 1-1 0 0,-1 2 1 0 0,2 42 1843 0 0,0-29-1498 0 0,20 264 3699 0 0,0-13-1659 0 0,-13-112-1406 0 0,-8-147-1091 0 0,6 385 1846 0 0,-61 234 501 0 0,6-330-1354 0 0,-10 94 564 0 0,50-284-757 0 0,5 175-1 0 0,5-275-767 0 0,-1 1-1 0 0,1-1 1 0 0,0 0-1 0 0,1-1 1 0 0,0 1-1 0 0,0 0 1 0 0,5 11-1 0 0,-5-16-48 0 0,0 0-1 0 0,0 0 0 0 0,0 0 1 0 0,0-1-1 0 0,0 1 0 0 0,1 0 1 0 0,-1-1-1 0 0,1 0 0 0 0,-1 1 1 0 0,1-1-1 0 0,0 0 0 0 0,0 0 1 0 0,0-1-1 0 0,0 1 0 0 0,0-1 1 0 0,1 1-1 0 0,-1-1 0 0 0,0 0 1 0 0,5 1-1 0 0,20 2-2 0 0,0-2 0 0 0,0 0 0 0 0,44-4 0 0 0,-27 1-8 0 0,305-18-6 0 0,-125 4 0 0 0,214-8 0 0 0,522-23 0 0 0,-358 29 0 0 0,-364 14 0 0 0,158 2 0 0 0,407 10 0 0 0,-177-1 0 0 0,1036 13 0 0 0,-1278-17 0 0 0,514 10 0 0 0,-559-3 0 0 0,68 13 0 0 0,-79-5 0 0 0,5-1 0 0 0,121 0 0 0 0,200-13 0 0 0,-272-7 0 0 0,-32-2 0 0 0,15-3 0 0 0,-57-1 0 0 0,65 0 0 0 0,298-15 0 0 0,-663 23-469 0 0,-1-1 1 0 0,1 0-1 0 0,-1-1 0 0 0,14-3 1 0 0,-19 4 270 0 0,-1 0-1 0 0,0 0 1 0 0,0 0 0 0 0,0-1-1 0 0,0 1 1 0 0,0 0 0 0 0,0-1 0 0 0,0 1-1 0 0,0-1 1 0 0,0 0 0 0 0,0 0 0 0 0,-1 1-1 0 0,1-1 1 0 0,-1 0 0 0 0,0-1 0 0 0,1 1-1 0 0,-1 0 1 0 0,0 0 0 0 0,1-4-1 0 0,9-22-7501 0 0,-4 5 4483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1316 38 320 0 0,'-25'-37'13124'0'0,"23"40"-12244"0"0,-3 6-298 0 0,1 0 0 0 0,0 0 0 0 0,1 1 0 0 0,0-1 0 0 0,1 1 0 0 0,0 0 0 0 0,-2 16 0 0 0,0 2 36 0 0,-11 87 2391 0 0,0 221 0 0 0,8-66-1074 0 0,-8 480 2014 0 0,11-503-3407 0 0,4 80 183 0 0,35 16-725 0 0,-24-214 0 0 0,-3-25 0 0 0,-2-74 0 0 0,1 0 0 0 0,16 44 0 0 0,-12-51 0 0 0,-11-23 0 0 0,0 1 0 0 0,0-1 0 0 0,0 0 0 0 0,0 0 0 0 0,0 0 0 0 0,-1 0 0 0 0,1 1 0 0 0,0-1 0 0 0,0 0 0 0 0,0 0 0 0 0,0 0 0 0 0,0 0 0 0 0,0 1 0 0 0,0-1 0 0 0,0 0 0 0 0,0 0 0 0 0,0 0 0 0 0,-1 0 0 0 0,1 1 0 0 0,0-1 0 0 0,0 0 0 0 0,0 0 0 0 0,0 0 0 0 0,0 0 0 0 0,-1 0 0 0 0,1 0 0 0 0,0 0 0 0 0,0 0 0 0 0,0 1 0 0 0,0-1 0 0 0,-1 0 0 0 0,1 0 0 0 0,0 0 0 0 0,0 0 0 0 0,0 0 0 0 0,-1 0 0 0 0,1 0 0 0 0,0 0 0 0 0,0 0 0 0 0,0 0 0 0 0,0 0 0 0 0,-1 0 0 0 0,1 0 0 0 0,0 0 0 0 0,0 0 0 0 0,0-1 0 0 0,-1 1 0 0 0,1 0 0 0 0,0 0 0 0 0,0 0 0 0 0,0 0 0 0 0,0 0 0 0 0,-10-2 0 0 0,-67-18 0 0 0,-136-19 0 0 0,-82 12 0 0 0,135 15 0 0 0,19 1 0 0 0,47 6 0 0 0,-169-32 0 0 0,251 33 0 0 0,-2-1 0 0 0,4 1 0 0 0,5 2-93 0 0,4 2-449 0 0,7 0-2753 0 0,-1 0 2166 0 0,-1 0 407 0 0,-1 0 0 0 0,0 0 0 0 0,0 0-1 0 0,1 0 1 0 0,-1 0 0 0 0,0-1 0 0 0,0 0 0 0 0,0 1 0 0 0,6-3 0 0 0,12-8-2791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48 186 48 0 0,'26'-39'1172'0'0,"26"-37"2739"0"0,8 5 8828 0 0,-60 71-12652 0 0,-2 14 1163 0 0,-8 19-707 0 0,-71 172 2969 0 0,19-52-2828 0 0,54-139-2777 0 0,8-12 1279 0 0,-7-9-5212 0 0,5 5 5604 0 0,1-1 0 0 0,-1 1 0 0 0,1-1 0 0 0,0 1 0 0 0,-1-1 0 0 0,1 1 0 0 0,0-1 0 0 0,0-2 0 0 0,-3-10-1500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67 604 0 0,'4'-20'3712'0'0,"-4"14"-1788"0"0,1 0 0 0 0,1 0 0 0 0,-1 1 0 0 0,1-1 1 0 0,5-11 2414 0 0,8 24-1096 0 0,-11 3-2395 0 0,0 0 0 0 0,0 0 0 0 0,-1 1-1 0 0,-1 0 1 0 0,1-1 0 0 0,0 19 0 0 0,-2 68 932 0 0,-1-15-553 0 0,1-39-741 0 0,0-20 110 0 0,5 42-1 0 0,-2-52 423 0 0,0-6-3373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0 507 48 0 0,'0'0'6276'0'0,"3"-2"-4493"0"0,7-7-187 0 0,-1 1 0 0 0,0-1 0 0 0,-1-1 0 0 0,0 0 0 0 0,9-14 0 0 0,-7 7-537 0 0,-2 0 0 0 0,1 0-1 0 0,5-18 1 0 0,-2-6-2 0 0,-1 0-1 0 0,8-65 1 0 0,-5 9 451 0 0,-8 45 188 0 0,-2 40-308 0 0,1 31-922 0 0,-3 24 11 0 0,-1 1 0 0 0,-7 64 1 0 0,0-6 109 0 0,0 80-212 0 0,6-181-494 0 0,0 0-1 0 0,0 0 0 0 0,0 0 0 0 0,0 0 1 0 0,1-1-1 0 0,-1 1 0 0 0,0 0 0 0 0,0 0 1 0 0,1 0-1 0 0,-1-1 0 0 0,0 1 0 0 0,1 0 1 0 0,-1 0-1 0 0,1-1 0 0 0,-1 1 0 0 0,1 0 1 0 0,-1-1-1 0 0,1 1 0 0 0,-1-1 0 0 0,1 1 1 0 0,0 0-1 0 0,-1-1 0 0 0,1 0 0 0 0,0 1 1 0 0,-1-1-1 0 0,1 1 0 0 0,0-1 1 0 0,0 0-1 0 0,-1 1 0 0 0,1-1 0 0 0,0 0 1 0 0,0 0-1 0 0,1 1 0 0 0,28-3-9761 0 0,-17-1 6694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44 207 2240 0 0,'-28'-144'4193'0'0,"13"82"10581"0"0,18 82-12314 0 0,10 34-1210 0 0,3-12 86 0 0,2-2 0 0 0,27 47 0 0 0,-27-61-5022 0 0,-35-25-6389 0 0,16-2 9393 0 0,-13-2-1799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221 167 4896 0 0,'-50'-6'4114'0'0,"-53"-5"-850"0"0,69 10 572 0 0,0 2 3319 0 0,49-2-6250 0 0,0 0 0 0 0,0 0 0 0 0,17-5-1 0 0,5 0-93 0 0,306-56 2770 0 0,-316 56-5299 0 0,44-20-1 0 0,-41 12-2266 0 0,-2-4-3287 0 0,-16 10 4431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81 12 0 0,'-23'-13'1559'0'0,"-1"0"0"0"0,0 2-1 0 0,0 0 1 0 0,-44-11 0 0 0,55 19-869 0 0,-1 0-1 0 0,-1 1 1 0 0,1 0 0 0 0,0 2-1 0 0,0-1 1 0 0,-1 2 0 0 0,1 0-1 0 0,0 1 1 0 0,0 0-1 0 0,-21 6 1 0 0,17-2-222 0 0,1 1 0 0 0,-1 0 0 0 0,1 1-1 0 0,0 1 1 0 0,1 1 0 0 0,0 0 0 0 0,1 1 0 0 0,0 1 0 0 0,0 1 0 0 0,1 0-1 0 0,1 0 1 0 0,-23 31 0 0 0,27-30-132 0 0,-1 0-1 0 0,2 1 1 0 0,0 0-1 0 0,1 1 1 0 0,1 0 0 0 0,0 0-1 0 0,1 0 1 0 0,1 1-1 0 0,0 0 1 0 0,1 0-1 0 0,1 0 1 0 0,1 0 0 0 0,0 0-1 0 0,4 33 1 0 0,-1-32-150 0 0,2 0 0 0 0,0 0 1 0 0,1 0-1 0 0,0-1 1 0 0,2 0-1 0 0,0 0 0 0 0,1 0 1 0 0,1-1-1 0 0,0 0 0 0 0,1-1 1 0 0,1 0-1 0 0,0-1 0 0 0,1 0 1 0 0,1 0-1 0 0,25 20 0 0 0,-25-24-67 0 0,1 0 0 0 0,0-1 0 0 0,1 0 0 0 0,0-1 0 0 0,0-1 0 0 0,1 0-1 0 0,-1-1 1 0 0,2-1 0 0 0,-1 0 0 0 0,0-1 0 0 0,1-1 0 0 0,0-1 0 0 0,0 0-1 0 0,0-1 1 0 0,0-1 0 0 0,0-1 0 0 0,26-4 0 0 0,-28 2-69 0 0,0 0 1 0 0,-1-2-1 0 0,1 0 1 0 0,-1 0-1 0 0,0-1 0 0 0,-1-1 1 0 0,0 0-1 0 0,0-1 1 0 0,0-1-1 0 0,-1 0 0 0 0,0 0 1 0 0,16-17-1 0 0,-16 12-35 0 0,-1 0 0 0 0,0 0 1 0 0,0-1-1 0 0,-2 0 0 0 0,0-1 0 0 0,0 0 0 0 0,-2 0 0 0 0,0-1 1 0 0,0 0-1 0 0,4-23 0 0 0,-2 2-10 0 0,-1-1 0 0 0,-3 0 0 0 0,-1 0 0 0 0,-1-1-1 0 0,-4-56 1 0 0,-1 86-5 0 0,0-1 0 0 0,0 1 0 0 0,-1 0 0 0 0,0 0 0 0 0,-1 0-1 0 0,0 1 1 0 0,0-1 0 0 0,-1 1 0 0 0,0 0 0 0 0,-1 0 0 0 0,0 1-1 0 0,-1-1 1 0 0,-13-13 0 0 0,14 16-139 0 0,-1 0-1 0 0,0 1 1 0 0,0 0-1 0 0,0 0 1 0 0,0 0-1 0 0,-1 1 1 0 0,0 0 0 0 0,1 1-1 0 0,-2-1 1 0 0,1 2-1 0 0,0-1 1 0 0,-1 1-1 0 0,1 0 1 0 0,-1 1-1 0 0,1 0 1 0 0,-18 0-1 0 0,22 1-121 0 0,1 1 0 0 0,-1-1 0 0 0,1 1 0 0 0,0 0 0 0 0,-1 0-1 0 0,1 0 1 0 0,-1 0 0 0 0,1 0 0 0 0,0 1 0 0 0,0 0-1 0 0,0 0 1 0 0,0-1 0 0 0,0 2 0 0 0,-3 1 0 0 0,5-2-281 0 0,-1-1 1 0 0,1 1 0 0 0,0 0 0 0 0,-1 0 0 0 0,1-1 0 0 0,0 1-1 0 0,0 0 1 0 0,0 0 0 0 0,0 0 0 0 0,1 0 0 0 0,-1 0 0 0 0,1 0-1 0 0,-1 1 1 0 0,1-1 0 0 0,-1 2 0 0 0,1 8-2465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1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12 508 0 0,'9'1'1451'0'0,"0"-1"0"0"0,0 1-1 0 0,-1-1 1 0 0,1 0 0 0 0,0-1 0 0 0,-1 0 0 0 0,14-4 0 0 0,14 0 894 0 0,-19 3-1470 0 0,0 2-1 0 0,-1 0 1 0 0,1 1-1 0 0,-1 1 1 0 0,1 0-1 0 0,-1 2 1 0 0,0-1-1 0 0,20 8 1 0 0,-31-9-722 0 0,0 0 1 0 0,0 1-1 0 0,0-1 0 0 0,0 1 1 0 0,0 0-1 0 0,-1 0 1 0 0,1 0-1 0 0,-1 1 0 0 0,0 0 1 0 0,0 0-1 0 0,0 0 1 0 0,0 0-1 0 0,-1 0 0 0 0,0 1 1 0 0,0-1-1 0 0,0 1 1 0 0,0 0-1 0 0,-1 0 0 0 0,1 0 1 0 0,-1 1-1 0 0,-1-1 0 0 0,1 0 1 0 0,-1 1-1 0 0,0-1 1 0 0,0 1-1 0 0,-1-1 0 0 0,1 11 1 0 0,-3 2 31 0 0,0 0-1 0 0,0 0 1 0 0,-2-1 0 0 0,0 1 0 0 0,-2-1 0 0 0,-10 25-1 0 0,-56 97 593 0 0,23-50-130 0 0,49-88-646 0 0,-19 44 387 0 0,18-42-334 0 0,0-1 0 0 0,0 1 0 0 0,0 0 0 0 0,1 0 0 0 0,-1 0 0 0 0,1 0 0 0 0,0 0 0 0 0,0 0 0 0 0,0 0 0 0 0,1 0 0 0 0,-1 0 0 0 0,0 0 0 0 0,3 6-1 0 0,-2-7-3 0 0,0 0-1 0 0,0-1 0 0 0,1 1 0 0 0,-1 0 1 0 0,1 0-1 0 0,0-1 0 0 0,-1 1 0 0 0,1-1 0 0 0,0 1 1 0 0,0-1-1 0 0,0 0 0 0 0,0 0 0 0 0,0 0 0 0 0,0 0 1 0 0,0 0-1 0 0,0 0 0 0 0,0 0 0 0 0,0-1 1 0 0,1 1-1 0 0,-1-1 0 0 0,3 0 0 0 0,7 2 340 0 0,-1-2 0 0 0,22-1 0 0 0,-27 1-359 0 0,46-5-30 0 0,54-12 0 0 0,-21 3 0 0 0,-64 13 11 0 0,-12-2-67 0 0,-8 3-211 0 0,7 0-718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3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46 156 688 0 0,'-46'-22'17269'0'0,"49"19"-16924"0"0,-1 0 1 0 0,1 0-1 0 0,0 0 1 0 0,0 0-1 0 0,0 0 1 0 0,0 1-1 0 0,1-1 1 0 0,-1 1-1 0 0,1 0 1 0 0,-1 0-1 0 0,7-2 1 0 0,51-18 1690 0 0,-30 12-1380 0 0,50-17 617 0 0,23-8-3351 0 0,-103 35 1741 0 0,12-6-781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3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1 364 0 0,'-13'3'751'0'0,"-1"0"1"0"0,0 2-1 0 0,1-1 0 0 0,0 2 1 0 0,0 0-1 0 0,0 0 1 0 0,1 2-1 0 0,0-1 0 0 0,1 1 1 0 0,-16 14-1 0 0,13-9 578 0 0,-1 1 0 0 0,2 1 0 0 0,0 0 0 0 0,1 1 0 0 0,1 0 0 0 0,-18 33 0 0 0,26-44-853 0 0,0 1-1 0 0,1 0 1 0 0,0 0 0 0 0,0 0 0 0 0,1 0 0 0 0,-1 0 0 0 0,0 11 0 0 0,2-15-344 0 0,0 0-1 0 0,0 0 1 0 0,0 0-1 0 0,0 0 1 0 0,1 0 0 0 0,-1 0-1 0 0,1 0 1 0 0,-1 0-1 0 0,1 0 1 0 0,0 0 0 0 0,0 0-1 0 0,0 0 1 0 0,0-1-1 0 0,0 1 1 0 0,0 0 0 0 0,0 0-1 0 0,0-1 1 0 0,1 1-1 0 0,-1-1 1 0 0,1 1 0 0 0,-1-1-1 0 0,1 0 1 0 0,0 0-1 0 0,-1 1 1 0 0,1-1 0 0 0,3 1-1 0 0,17 5 227 0 0,-1 0 0 0 0,0-2 0 0 0,1-1 0 0 0,0 0 0 0 0,0-2-1 0 0,27 0 1 0 0,6 2 62 0 0,7 1 211 0 0,106 25 1 0 0,-150-26-540 0 0,0 1 0 0 0,-1 1 0 0 0,0 0-1 0 0,0 2 1 0 0,0 0 0 0 0,-1 1 0 0 0,0 0-1 0 0,-1 1 1 0 0,0 1 0 0 0,21 20-1 0 0,-32-27-72 0 0,0 0 0 0 0,0 1 0 0 0,-1-1 0 0 0,0 1-1 0 0,0-1 1 0 0,0 1 0 0 0,0 0 0 0 0,-1 0 0 0 0,0 0-1 0 0,0 0 1 0 0,0 1 0 0 0,-1-1 0 0 0,0 1 0 0 0,0-1-1 0 0,1 9 1 0 0,-3-10-9 0 0,1 0 1 0 0,-1 0-1 0 0,1 0 0 0 0,-1 0 0 0 0,0 0 0 0 0,0 0 0 0 0,-1-1 1 0 0,1 1-1 0 0,-1 0 0 0 0,0-1 0 0 0,0 1 0 0 0,0-1 0 0 0,-1 1 1 0 0,1-1-1 0 0,-1 0 0 0 0,1 0 0 0 0,-1 0 0 0 0,0-1 0 0 0,0 1 1 0 0,-1-1-1 0 0,1 1 0 0 0,-4 1 0 0 0,-6 3 4 0 0,-1 0 0 0 0,0-1 0 0 0,0-1-1 0 0,0 0 1 0 0,-1-1 0 0 0,0-1 0 0 0,0 0-1 0 0,0-1 1 0 0,0 0 0 0 0,-28-1 0 0 0,17-2-103 0 0,-1-1 0 0 0,1-2 1 0 0,0 0-1 0 0,0-2 0 0 0,-34-12 0 0 0,33 8-378 0 0,0-1 0 0 0,-42-24-1 0 0,23 2-4400 0 0,65 33-6300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46 60 0 0,'-38'14'19967'0'0,"47"-10"-17866"0"0,-6-2-1632 0 0,1 0 1 0 0,-1 0-1 0 0,1-1 0 0 0,-1 1 0 0 0,1-1 0 0 0,-1 0 1 0 0,6 1-1 0 0,26-1 705 0 0,1 0 1 0 0,-1-2 0 0 0,61-11 0 0 0,-43 6-517 0 0,22-6-305 0 0,84-23 0 0 0,-146 30-1094 0 0,8-2-2346 0 0,-9 7-6740 0 0,-3 1 6690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6497 0 0,'-20'10'2998'0'0,"2"-2"-480"0"0,0 1 0 0 0,1 1 0 0 0,1 0 0 0 0,-1 1 0 0 0,-21 20 1 0 0,38-30-2422 0 0,-1-1 1 0 0,1 0 0 0 0,0 0 0 0 0,-1 1 0 0 0,1-1-1 0 0,0 0 1 0 0,0 1 0 0 0,-1-1 0 0 0,1 0-1 0 0,0 1 1 0 0,0-1 0 0 0,0 1 0 0 0,-1-1 0 0 0,1 0-1 0 0,0 1 1 0 0,0-1 0 0 0,0 1 0 0 0,0-1 0 0 0,0 1-1 0 0,0-1 1 0 0,0 1 0 0 0,0-1 0 0 0,0 0 0 0 0,0 1-1 0 0,0-1 1 0 0,0 1 0 0 0,0-1 0 0 0,0 1-1 0 0,0-1 1 0 0,0 0 0 0 0,1 1 0 0 0,-1-1 0 0 0,0 1-1 0 0,1 0 1 0 0,15 8 1200 0 0,23-1-199 0 0,40-4-319 0 0,0-4 1 0 0,124-16 0 0 0,-196 15-779 0 0,37-5-12053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48 108 792 0 0,'-1'-1'287'0'0,"0"0"0"0"0,0 0 0 0 0,1 0 0 0 0,-1-1 0 0 0,1 1-1 0 0,-1 0 1 0 0,1 0 0 0 0,-1-1 0 0 0,1 1 0 0 0,0 0 0 0 0,0-1 0 0 0,-1 1 0 0 0,1 0 0 0 0,0-1-1 0 0,0 1 1 0 0,0-1 0 0 0,1 1 0 0 0,-1 0 0 0 0,0-1 0 0 0,0 1 0 0 0,1 0 0 0 0,-1-1 0 0 0,2-1-1 0 0,0 0 167 0 0,0 0-1 0 0,0 0 0 0 0,0 0 1 0 0,0 0-1 0 0,1 1 0 0 0,-1-1 0 0 0,1 1 1 0 0,0 0-1 0 0,3-3 0 0 0,5-2 559 0 0,0 1 1 0 0,1 0-1 0 0,-1 1 1 0 0,17-6-1 0 0,-19 8-582 0 0,0 1 0 0 0,0 0 0 0 0,0 1 0 0 0,0 0 1 0 0,0 0-1 0 0,1 1 0 0 0,-1 0 0 0 0,0 0 0 0 0,1 1 0 0 0,8 2 0 0 0,-14-2-349 0 0,-1-1 0 0 0,0 1 0 0 0,0 0 0 0 0,0 0 0 0 0,0 1 0 0 0,0-1 0 0 0,0 1 0 0 0,-1-1 0 0 0,1 1 0 0 0,0 0 0 0 0,-1 0 0 0 0,1 0 0 0 0,-1 0 0 0 0,1 0 1 0 0,-1 1-1 0 0,0-1 0 0 0,0 1 0 0 0,0 0 0 0 0,-1-1 0 0 0,1 1 0 0 0,-1 0 0 0 0,1 0 0 0 0,-1 0 0 0 0,0 0 0 0 0,0 0 0 0 0,0 0 0 0 0,-1 0 0 0 0,1 1 0 0 0,-1-1 0 0 0,1 0 0 0 0,-1 4 0 0 0,-1 5-20 0 0,-1 0 0 0 0,0 0 1 0 0,0-1-1 0 0,-1 1 1 0 0,-1-1-1 0 0,1 0 0 0 0,-2 0 1 0 0,0 0-1 0 0,0-1 1 0 0,-1 1-1 0 0,-14 17 1 0 0,-6 6 125 0 0,-58 57 0 0 0,43-51-35 0 0,12-13 173 0 0,-36 45 0 0 0,63-71-284 0 0,1 1-1 0 0,0-1 0 0 0,-1 1 0 0 0,1-1 0 0 0,0 1 0 0 0,0 0 0 0 0,1-1 0 0 0,-1 1 0 0 0,0 0 0 0 0,0-1 0 0 0,1 1 1 0 0,-1 0-1 0 0,1 0 0 0 0,0 0 0 0 0,-1 0 0 0 0,1 0 0 0 0,0-1 0 0 0,0 1 0 0 0,0 0 0 0 0,0 2 0 0 0,1-3 5 0 0,0 1 0 0 0,0-1-1 0 0,-1 0 1 0 0,1 0 0 0 0,0 1-1 0 0,0-1 1 0 0,0 0 0 0 0,0 0 0 0 0,0 0-1 0 0,1 0 1 0 0,-1 0 0 0 0,0 0-1 0 0,0-1 1 0 0,1 1 0 0 0,-1 0-1 0 0,0-1 1 0 0,1 1 0 0 0,-1-1-1 0 0,2 1 1 0 0,9 2 150 0 0,-1-1 0 0 0,1 0 0 0 0,0-1 0 0 0,20-1 0 0 0,-27 0-208 0 0,232-8 1832 0 0,-93 2-4239 0 0,-46 4-6653 0 0,-88 1 5837 0 0,-1 0 467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70 500 0 0,'-2'-20'-612'0'0,"-1"-11"8439"0"0,1 13 4575 0 0,2 23-8588 0 0,0 14-3706 0 0,3 43 2015 0 0,3 1-1 0 0,3-1 1 0 0,23 84 0 0 0,-28-122-1974 0 0,-3-16-132 0 0,1-1 1 0 0,-1 0 0 0 0,1 0-1 0 0,3 7 1 0 0,5 2-1730 0 0,-9-15 1153 0 0,0 0-1 0 0,0 0 0 0 0,0 0 0 0 0,1 0 0 0 0,-1 0 0 0 0,0-1 0 0 0,0 1 0 0 0,1 0 1 0 0,-1-1-1 0 0,0 1 0 0 0,1-1 0 0 0,-1 1 0 0 0,0-1 0 0 0,1 1 0 0 0,-1-1 1 0 0,3 0-1 0 0,3 2-1086 0 0,2 0-1764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0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432 140 480 0 0,'1'-3'516'0'0,"1"0"1"0"0,-1 0-1 0 0,0 0 0 0 0,0 0 1 0 0,0-1-1 0 0,0 1 0 0 0,-1 0 0 0 0,1-1 1 0 0,-1 1-1 0 0,0 0 0 0 0,0-1 1 0 0,0 1-1 0 0,0 0 0 0 0,0-1 0 0 0,-1 1 1 0 0,0 0-1 0 0,1-1 0 0 0,-1 1 1 0 0,0 0-1 0 0,-1 0 0 0 0,1 0 0 0 0,-1 0 1 0 0,1 0-1 0 0,-1 0 0 0 0,0 0 1 0 0,0 0-1 0 0,0 1 0 0 0,-5-5 1 0 0,5 5-220 0 0,-1 0 0 0 0,0 0 0 0 0,0 0 0 0 0,0 1 1 0 0,-1-1-1 0 0,1 1 0 0 0,0 0 0 0 0,-1 0 0 0 0,1 0 1 0 0,0 0-1 0 0,-1 1 0 0 0,1-1 0 0 0,-1 1 0 0 0,1 0 0 0 0,-1 0 1 0 0,1 0-1 0 0,-1 0 0 0 0,-5 2 0 0 0,-11 3 80 0 0,-1 2 0 0 0,2 0 0 0 0,-1 0-1 0 0,1 2 1 0 0,0 1 0 0 0,1 0 0 0 0,0 1-1 0 0,1 1 1 0 0,0 1 0 0 0,1 0 0 0 0,0 1-1 0 0,1 1 1 0 0,1 1 0 0 0,0 0 0 0 0,1 0-1 0 0,1 1 1 0 0,1 1 0 0 0,0 0 0 0 0,1 1 0 0 0,-9 23-1 0 0,17-36-285 0 0,0 1 0 0 0,1-1-1 0 0,0 0 1 0 0,0 0-1 0 0,0 1 1 0 0,1-1 0 0 0,0 0-1 0 0,0 1 1 0 0,0-1-1 0 0,1 0 1 0 0,0 0-1 0 0,0 1 1 0 0,1-1 0 0 0,0 0-1 0 0,0 0 1 0 0,3 7-1 0 0,0-5 2 0 0,0 0-1 0 0,0 0 1 0 0,0 0-1 0 0,1-1 1 0 0,0 0-1 0 0,1 0 0 0 0,-1 0 1 0 0,1-1-1 0 0,1 0 1 0 0,10 7-1 0 0,-8-6-51 0 0,1-1 0 0 0,0-1-1 0 0,0 0 1 0 0,1 0 0 0 0,-1-1 0 0 0,1 0-1 0 0,22 3 1 0 0,-26-6-84 0 0,0 0 1 0 0,0 0-1 0 0,1-1 1 0 0,-1 0-1 0 0,0-1 1 0 0,0 0-1 0 0,0 0 0 0 0,0-1 1 0 0,0 0-1 0 0,0 0 1 0 0,12-6-1 0 0,-10 3-19 0 0,-1 0-1 0 0,0-1 1 0 0,0-1 0 0 0,-1 0-1 0 0,0 0 1 0 0,0 0 0 0 0,-1-1-1 0 0,0 0 1 0 0,0 0 0 0 0,-1-1-1 0 0,0 0 1 0 0,0 0-1 0 0,-1-1 1 0 0,0 1 0 0 0,-1-1-1 0 0,0 0 1 0 0,2-12 0 0 0,0-1 21 0 0,-1 0 1 0 0,-1-1 0 0 0,-1 1-1 0 0,-1-1 1 0 0,-1 0-1 0 0,-3-37 1 0 0,1 51 34 0 0,-1 1 0 0 0,0 0 0 0 0,0 0 0 0 0,-1 0-1 0 0,0 0 1 0 0,-1 0 0 0 0,0 0 0 0 0,0 1 0 0 0,-1 0 0 0 0,0 0 0 0 0,0 0 0 0 0,-1 1-1 0 0,0-1 1 0 0,0 1 0 0 0,-1 1 0 0 0,-10-9 0 0 0,11 10-221 0 0,-1 0 1 0 0,0 0-1 0 0,0 1 0 0 0,0 0 1 0 0,0 0-1 0 0,-1 1 0 0 0,0 0 1 0 0,0 0-1 0 0,0 0 0 0 0,0 1 1 0 0,0 1-1 0 0,0-1 1 0 0,-1 1-1 0 0,1 1 0 0 0,0 0 1 0 0,-1 0-1 0 0,1 0 0 0 0,-14 3 1 0 0,-8 6-2681 0 0,2 5-3730 0 0,17-8 3909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2 596 0 0,'-33'-2'11468'0'0,"29"4"-10756"0"0,-1 0-1 0 0,1 0 0 0 0,0 0 1 0 0,0 0-1 0 0,0 1 0 0 0,0-1 1 0 0,0 1-1 0 0,0 0 0 0 0,1 0 1 0 0,-1 1-1 0 0,-3 4 0 0 0,6-7-491 0 0,0 0-1 0 0,0 1 1 0 0,-1-1-1 0 0,1 1 1 0 0,0-1 0 0 0,1 1-1 0 0,-1 0 1 0 0,0-1-1 0 0,0 1 1 0 0,1 0-1 0 0,-1 0 1 0 0,1-1-1 0 0,-1 1 1 0 0,1 0-1 0 0,0 0 1 0 0,0 0 0 0 0,0-1-1 0 0,0 1 1 0 0,0 0-1 0 0,0 0 1 0 0,0 0-1 0 0,0-1 1 0 0,1 1-1 0 0,-1 0 1 0 0,1 0-1 0 0,0-1 1 0 0,-1 1-1 0 0,1 0 1 0 0,0-1 0 0 0,0 1-1 0 0,0 0 1 0 0,2 1-1 0 0,-2-2-179 0 0,-1 0-1 0 0,1-1 1 0 0,0 1-1 0 0,0 0 1 0 0,-1-1 0 0 0,1 1-1 0 0,0-1 1 0 0,0 0-1 0 0,0 1 1 0 0,0-1-1 0 0,0 0 1 0 0,0 1 0 0 0,0-1-1 0 0,0 0 1 0 0,0 0-1 0 0,0 0 1 0 0,0 0-1 0 0,0 0 1 0 0,0 0-1 0 0,-1 0 1 0 0,1 0 0 0 0,0 0-1 0 0,0 0 1 0 0,0-1-1 0 0,0 1 1 0 0,0 0-1 0 0,0-1 1 0 0,0 1 0 0 0,0-1-1 0 0,0 1 1 0 0,-1-1-1 0 0,1 1 1 0 0,0-1-1 0 0,0 1 1 0 0,-1-1 0 0 0,1 0-1 0 0,0 0 1 0 0,-1 1-1 0 0,1-1 1 0 0,0 0-1 0 0,-1 0 1 0 0,1 0-1 0 0,-1 1 1 0 0,0-1 0 0 0,1 0-1 0 0,-1 0 1 0 0,0 0-1 0 0,1 0 1 0 0,-1-2-1 0 0,0 1-43 0 0,-9-9-149 0 0,6 8 45 0 0,0 1 0 0 0,-1-1-1 0 0,1 1 1 0 0,0 0 0 0 0,-1 0 0 0 0,-4-2 0 0 0,2 2-3693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77 784 0 0,'-7'-4'1463'0'0,"-15"-15"10858"0"0,23 19-12121 0 0,1-1-1 0 0,-1 1 1 0 0,1 0 0 0 0,0-1-1 0 0,-1 1 1 0 0,1 0-1 0 0,-1 0 1 0 0,1 0 0 0 0,-1 0-1 0 0,1 0 1 0 0,-1 0 0 0 0,3 1-1 0 0,-2-1 172 0 0,77 4 2824 0 0,142 3 726 0 0,-163-8-3154 0 0,103-15 0 0 0,-148 13-617 0 0,0 0 1 0 0,0-1-1 0 0,-1-1 1 0 0,0 0-1 0 0,0 0 1 0 0,0-1-1 0 0,12-9 1 0 0,-23 15 142 0 0,11 38 493 0 0,4 45-9 0 0,8 47 675 0 0,42 125 0 0 0,4-45-833 0 0,-71-206-619 0 0,-11-4 0 0 0,-62-11 0 0 0,-80-8 0 0 0,80 15 0 0 0,-130 11 0 0 0,167 1 0 0 0,32-6 0 0 0,5-1 0 0 0,0-1 0 0 0,0 0 0 0 0,0 0 0 0 0,0 1 0 0 0,0-1 0 0 0,0 0 0 0 0,0 0 0 0 0,0 1 0 0 0,0-1 0 0 0,0 0 0 0 0,0 0 0 0 0,0 1 0 0 0,0-1 0 0 0,0 0 0 0 0,0 0 0 0 0,0 1 0 0 0,0-1 0 0 0,1 0 0 0 0,-1 0 0 0 0,0 1 0 0 0,0-1 0 0 0,0 0 0 0 0,0 0 0 0 0,0 0 0 0 0,0 1 0 0 0,1-1 0 0 0,-1 0 0 0 0,0 0 0 0 0,0 0 0 0 0,0 0 0 0 0,1 1 0 0 0,-1-1 0 0 0,0 0 0 0 0,0 0 0 0 0,1 0 0 0 0,-1 0 0 0 0,0 0 0 0 0,0 0 0 0 0,1 0 0 0 0,-1 1 0 0 0,8 1 0 0 0,24 4 0 0 0,1-1 0 0 0,0-1 0 0 0,33-2 0 0 0,-33 0 0 0 0,0-1 0 0 0,56 3 0 0 0,154-11 0 0 0,-217 3-541 0 0,8 0-3448 0 0,40-1 0 0 0,-51 5-54 0 0,5-2 580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 8509 0 0,'-4'-14'19535'0'0,"23"44"-18689"0"0,-1 1 0 0 0,21 47-1 0 0,-32-62-532 0 0,-1 1-1 0 0,0 1 0 0 0,-1-1 0 0 0,-1 1 1 0 0,0 0-1 0 0,1 36 0 0 0,-3-21-312 0 0,0-28 0 0 0,-2-4-287 0 0,1 0-1 0 0,-1-1 1 0 0,0 1-1 0 0,1-1 1 0 0,-1 1 0 0 0,1-1-1 0 0,-1 1 1 0 0,0-1-1 0 0,1 1 1 0 0,-1-1 0 0 0,1 0-1 0 0,-1 1 1 0 0,1-1-1 0 0,0 0 1 0 0,-1 1 0 0 0,1-1-1 0 0,-1 0 1 0 0,1 0-1 0 0,0 1 1 0 0,-1-1 0 0 0,1 0-1 0 0,-1 0 1 0 0,1 0-1 0 0,0 0 1 0 0,-1 0 0 0 0,1 0-1 0 0,0 0 1 0 0,-1 0-1 0 0,1 0 1 0 0,-1 0 0 0 0,1 0-1 0 0,0 0 1 0 0,-1-1-1 0 0,1 1 1 0 0,0 0 0 0 0,-1 0-1 0 0,1-1 1 0 0,-1 1-1 0 0,1-1 1 0 0,0 1-380 0 0,6-4-2863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36 232 0 0,'-1'-11'2810'0'0,"-2"-13"11472"0"0,-4 116-10962 0 0,3-54-2188 0 0,1 1 0 0 0,2 0 0 0 0,7 71 0 0 0,-1-70-585 0 0,-6-34-529 0 0,1 1 0 0 0,1 0 0 0 0,0 0 0 0 0,0 0-1 0 0,0 0 1 0 0,1 0 0 0 0,0-1 0 0 0,0 1-1 0 0,0-1 1 0 0,1 1 0 0 0,0-1 0 0 0,6 9-1 0 0,-8-14-297 0 0,0 0 0 0 0,0 0 0 0 0,0 0 0 0 0,0-1 0 0 0,0 1 0 0 0,0 0 0 0 0,0-1 0 0 0,0 1 0 0 0,0-1 0 0 0,1 1 0 0 0,-1-1 0 0 0,0 0 0 0 0,0 1 0 0 0,0-1-1 0 0,1 0 1 0 0,-1 0 0 0 0,0 0 0 0 0,0 0 0 0 0,2 0 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99 136 5497 0 0,'-99'-20'19274'0'0,"100"20"-19179"0"0,1-1 0 0 0,-1 1 1 0 0,0-1-1 0 0,0 0 0 0 0,0 1 0 0 0,0-1 1 0 0,0 0-1 0 0,0 0 0 0 0,0 1 0 0 0,0-1 1 0 0,2-2-1 0 0,0-1 116 0 0,8-1 136 0 0,0 1-1 0 0,0 0 1 0 0,0 0 0 0 0,1 1-1 0 0,-1 0 1 0 0,19-1-1 0 0,1-1 54 0 0,286-37-2108 0 0,-139 22-8145 0 0,-128 13 6872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6361 0 0,'3'-7'7975'0'0,"6"-9"-3759"0"0,-5 14-3795 0 0,-1 0-1 0 0,1 0 0 0 0,0 1 1 0 0,0-1-1 0 0,0 1 0 0 0,0 0 1 0 0,0 0-1 0 0,0 0 0 0 0,6 0 1 0 0,42 0 609 0 0,-27 1-444 0 0,72-2 471 0 0,138-6 658 0 0,-166 2-975 0 0,93-18 0 0 0,-149 20-539 0 0,-1 1 0 0 0,1-1 0 0 0,-1-1 0 0 0,0 0 0 0 0,18-11 0 0 0,-28 15-92 0 0,0-4-3 0 0,-1 3 15 0 0,-2 4 614 0 0,-2 7-624 0 0,0-1 0 0 0,0 1-1 0 0,1 0 1 0 0,0 0-1 0 0,1 0 1 0 0,0 1-1 0 0,0 17 1 0 0,29 206 689 0 0,-12-128-619 0 0,-8-40-181 0 0,12 75 0 0 0,-15-124 0 0 0,-4 0 0 0 0,-3-11 0 0 0,-9-1 0 0 0,-11-5 0 0 0,0 0 0 0 0,-34-6 0 0 0,8 1 0 0 0,-16-1 0 0 0,-197-11 0 0 0,253 19 0 0 0,8-1 0 0 0,-1 0 0 0 0,1-1 0 0 0,0 1 0 0 0,0 0 0 0 0,0 0 0 0 0,0 0 0 0 0,0 0 0 0 0,0 0 0 0 0,-1 0 0 0 0,1 0 0 0 0,0 0 0 0 0,0 0 0 0 0,0 0 0 0 0,0 0 0 0 0,0 0 0 0 0,0 0 0 0 0,0 0 0 0 0,-1 0 0 0 0,1 1 0 0 0,0-1 0 0 0,0 0 0 0 0,0 0 0 0 0,0 0 0 0 0,0 0 0 0 0,0 0 0 0 0,0 0 0 0 0,-1 0 0 0 0,1 0 0 0 0,0 0 0 0 0,0 0 0 0 0,0 0 0 0 0,0 1 0 0 0,0-1 0 0 0,0 0 0 0 0,0 0 0 0 0,0 0 0 0 0,0 0 0 0 0,0 0 0 0 0,0 0 0 0 0,0 0 0 0 0,0 1 0 0 0,0-1 0 0 0,0 0 0 0 0,0 0 0 0 0,0 0 0 0 0,0 0 0 0 0,0 0 0 0 0,0 0 0 0 0,14 8 0 0 0,32 5 0 0 0,0-3 0 0 0,56 7 0 0 0,-9-3 0 0 0,-71-9-190 0 0,0-1 0 0 0,1-2 0 0 0,-1 0-1 0 0,0-1 1 0 0,1-1 0 0 0,-1-1 0 0 0,1-2 0 0 0,33-6 0 0 0,-9-3-10291 0 0,-29 8 6956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88 320 0 0,'-3'-13'5149'0'0,"4"11"-4704"0"0,0-1 1 0 0,0 0 0 0 0,0 1 0 0 0,0-1-1 0 0,1 1 1 0 0,-1-1 0 0 0,1 1 0 0 0,0 0-1 0 0,-1-1 1 0 0,1 1 0 0 0,0 0 0 0 0,0 0-1 0 0,1 1 1 0 0,-1-1 0 0 0,0 0 0 0 0,0 1-1 0 0,1-1 1 0 0,-1 1 0 0 0,1 0 0 0 0,0 0-1 0 0,-1 0 1 0 0,6-1 0 0 0,8-4 835 0 0,0 2 0 0 0,26-4 0 0 0,7 2-26 0 0,0 2 0 0 0,0 2 0 0 0,1 2 0 0 0,-1 3-1 0 0,0 1 1 0 0,62 15 0 0 0,-102-18-1013 0 0,0 2-1 0 0,0-1 1 0 0,-1 2 0 0 0,1-1 0 0 0,-1 1 0 0 0,0 0-1 0 0,0 1 1 0 0,8 5 0 0 0,-14-9-187 0 0,-1 1 1 0 0,1-1 0 0 0,-1 0-1 0 0,1 1 1 0 0,-1-1 0 0 0,1 1-1 0 0,-1 0 1 0 0,0 0-1 0 0,0-1 1 0 0,0 1 0 0 0,0 0-1 0 0,0 0 1 0 0,0 0-1 0 0,0 0 1 0 0,-1 0 0 0 0,1 0-1 0 0,-1 0 1 0 0,1 0-1 0 0,-1 0 1 0 0,0 0 0 0 0,0 0-1 0 0,0 1 1 0 0,0-1 0 0 0,0 0-1 0 0,-1 0 1 0 0,1 0-1 0 0,-1 0 1 0 0,1 0 0 0 0,-1 0-1 0 0,0 0 1 0 0,1 0-1 0 0,-1 0 1 0 0,0 0 0 0 0,0 0-1 0 0,-1-1 1 0 0,1 1 0 0 0,0 0-1 0 0,0-1 1 0 0,-3 3-1 0 0,-15 17-49 0 0,-1-1 0 0 0,-1 0 0 0 0,-26 18 0 0 0,26-22-8 0 0,1 1 1 0 0,0 1 0 0 0,-34 40 0 0 0,52-55 1 0 0,-1 0 0 0 0,1 1 0 0 0,0-1 0 0 0,0 1 0 0 0,0 0 0 0 0,0-1 0 0 0,1 1 0 0 0,-1 0 0 0 0,1 0 0 0 0,-1 7 0 0 0,2-9 0 0 0,0 0 0 0 0,0 0 0 0 0,0 0 0 0 0,1 0 0 0 0,-1 0 0 0 0,1 0 0 0 0,-1 0 0 0 0,1 0 0 0 0,0 0 0 0 0,0 0 0 0 0,0-1 0 0 0,0 1 0 0 0,0 0 0 0 0,0 0 0 0 0,0-1 0 0 0,0 1 0 0 0,1-1 0 0 0,-1 1 0 0 0,1-1 0 0 0,-1 0 0 0 0,1 1 0 0 0,-1-1 0 0 0,4 2 0 0 0,3 1 0 0 0,0 0 0 0 0,1 0 0 0 0,-1 0 0 0 0,1-1 0 0 0,0-1 0 0 0,0 1 0 0 0,0-1 0 0 0,13 1 0 0 0,77 0 0 0 0,-79-3 0 0 0,27 0-1793 0 0,-1-3 1 0 0,0-2-1 0 0,0-1 0 0 0,-1-3 0 0 0,0-1 1 0 0,72-28-1 0 0,-92 27-1671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40 696 0 0,'-3'-18'1640'0'0,"0"-3"16054"0"0,6 53-16156 0 0,1 0-1 0 0,1 0 1 0 0,2 0-1 0 0,13 36 0 0 0,-15-56-1199 0 0,17 48 1205 0 0,-15-46-1304 0 0,-1-6-138 0 0,4 3-62 0 0,2-1-721 0 0,7 4-149 0 0,5-6-7186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35 256 0 0,'-59'-13'3704'0'0,"-2"3"5945"0"0,83 12 98 0 0,5-1-4423 0 0,73-2-3197 0 0,-45 1-352 0 0,-10 0-1881 0 0,68-1 528 0 0,-40-8-3735 0 0,-60 6-5173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1064 0 0,'9'8'3575'0'0,"-6"-6"-2879"0"0,0-1 0 0 0,0 1 0 0 0,1-1 1 0 0,-1 0-1 0 0,0 0 0 0 0,1-1 0 0 0,-1 1 0 0 0,1-1 0 0 0,6 1 0 0 0,35-3 2528 0 0,-35 1-2472 0 0,30-4 1260 0 0,22-8 827 0 0,-50 9-2023 0 0,0-1-1 0 0,22-10 0 0 0,-1-8 498 0 0,-24 14-1067 0 0,-1 0 1 0 0,-1 0-1 0 0,1 0 0 0 0,-2-1 0 0 0,1 0 0 0 0,-1 0 1 0 0,-1-1-1 0 0,0 1 0 0 0,0-1 0 0 0,-1 0 1 0 0,0-1-1 0 0,-1 1 0 0 0,-1-1 0 0 0,2-13 0 0 0,-2 9-66 0 0,0-1 0 0 0,-1 0 0 0 0,-1 1 0 0 0,-1-1 0 0 0,-1 0 0 0 0,0 1-1 0 0,-1-1 1 0 0,-1 1 0 0 0,-8-25 0 0 0,5 26 827 0 0,9 29 462 0 0,3 10-999 0 0,24 110-337 0 0,-3-14-123 0 0,-18-62-10 0 0,20 92 0 0 0,-28-148-349 0 0,1 0-1 0 0,-1-1 1 0 0,1 1 0 0 0,-1 0 0 0 0,1 0-1 0 0,0-1 1 0 0,-1 1 0 0 0,1-1 0 0 0,0 1-1 0 0,0 0 1 0 0,0-1 0 0 0,1 0-1 0 0,-1 1 1 0 0,0-1 0 0 0,0 0 0 0 0,1 1-1 0 0,-1-1 1 0 0,1 0 0 0 0,-1 0 0 0 0,1 0-1 0 0,-1 0 1 0 0,1-1 0 0 0,0 1-1 0 0,0 0 1 0 0,-1-1 0 0 0,1 1 0 0 0,0-1-1 0 0,0 1 1 0 0,-1-1 0 0 0,1 0-1 0 0,0 0 1 0 0,0 0 0 0 0,0 0 0 0 0,0 0-1 0 0,-1 0 1 0 0,3-1 0 0 0,5 1-3053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1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20 424 0 0,'3'-3'537'0'0,"1"1"-1"0"0,-1 0 1 0 0,1 0 0 0 0,-1 0-1 0 0,1 1 1 0 0,0-1-1 0 0,-1 1 1 0 0,1 0 0 0 0,0 0-1 0 0,0 0 1 0 0,0 0 0 0 0,7 1-1 0 0,-9 0-338 0 0,0 0 0 0 0,0 0 0 0 0,0 1 0 0 0,0-1 0 0 0,-1 1 0 0 0,1 0 0 0 0,0-1 0 0 0,0 1 0 0 0,-1 0 0 0 0,1 0 0 0 0,0 0 0 0 0,-1 0 0 0 0,1 1 0 0 0,-1-1 0 0 0,0 0 0 0 0,1 1 0 0 0,-1-1 0 0 0,0 1 0 0 0,0-1 0 0 0,1 1 0 0 0,-1-1-1 0 0,-1 1 1 0 0,1 0 0 0 0,0-1 0 0 0,0 1 0 0 0,-1 0 0 0 0,1 0 0 0 0,-1 0 0 0 0,1 2 0 0 0,2 10 562 0 0,0 1-1 0 0,-1 0 0 0 0,-1 0 1 0 0,0 0-1 0 0,-2 24 1 0 0,-15 78 1917 0 0,7-61-1306 0 0,1-15-312 0 0,5-25-206 0 0,0 0-1 0 0,-1 24 0 0 0,4-39-827 0 0,0-1-1 0 0,0 0 0 0 0,0 1 0 0 0,0-1 0 0 0,0 0 0 0 0,0 1 1 0 0,0-1-1 0 0,0 0 0 0 0,0 1 0 0 0,0-1 0 0 0,1 0 1 0 0,-1 0-1 0 0,0 1 0 0 0,0-1 0 0 0,0 0 0 0 0,0 1 1 0 0,0-1-1 0 0,1 0 0 0 0,-1 0 0 0 0,0 1 0 0 0,0-1 0 0 0,0 0 1 0 0,1 0-1 0 0,-1 1 0 0 0,0-1 0 0 0,0 0 0 0 0,1 0 1 0 0,-1 0-1 0 0,0 0 0 0 0,0 1 0 0 0,1-1 0 0 0,-1 0 0 0 0,0 0 1 0 0,1 0-1 0 0,-1 0 0 0 0,0 0 0 0 0,1 0 0 0 0,-1 0 1 0 0,0 0-1 0 0,1 0 0 0 0,-1 0 0 0 0,0 0 0 0 0,1 0 1 0 0,-1 0-1 0 0,0 0 0 0 0,0 0 0 0 0,1 0 0 0 0,-1 0 0 0 0,0 0 1 0 0,1-1-1 0 0,-1 1 0 0 0,0 0 0 0 0,1 0 0 0 0,-1 0 1 0 0,18-11-10 0 0,251-217-1215 0 0,-240 201 1308 0 0,-28 27-30 0 0,-4 6-48 0 0,-70 107 333 0 0,-3 5 334 0 0,67-103-452 0 0,1 1 0 0 0,1 0 0 0 0,0 0 0 0 0,1 0 0 0 0,-6 27-1 0 0,11-39-130 0 0,1 0-1 0 0,-1-1 1 0 0,1 1-1 0 0,-1 0 1 0 0,1 0-1 0 0,1 0 1 0 0,-1-1-1 0 0,0 1 1 0 0,1 0-1 0 0,0 0 1 0 0,0-1-1 0 0,0 1 0 0 0,0 0 1 0 0,0-1-1 0 0,1 1 1 0 0,0-1-1 0 0,-1 0 1 0 0,1 1-1 0 0,1-1 1 0 0,-1 0-1 0 0,0 0 1 0 0,1 0-1 0 0,-1-1 1 0 0,1 1-1 0 0,0-1 0 0 0,0 1 1 0 0,0-1-1 0 0,0 0 1 0 0,1 0-1 0 0,-1 0 1 0 0,5 1-1 0 0,2 1-64 0 0,1-1-1 0 0,-1 0 0 0 0,1 0 0 0 0,0-1 1 0 0,0-1-1 0 0,0 0 0 0 0,0-1 1 0 0,0 0-1 0 0,13-1 0 0 0,4-2 19 0 0,-1-2 1 0 0,40-10-1 0 0,-35 4-841 0 0,56-28-1 0 0,-67 30 398 0 0,-16 7-1266 0 0,0 0-1531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4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52 868 0 0,'-3'-13'-437'0'0,"-1"-4"4709"0"0,-2-5 11413 0 0,10 35-15108 0 0,-1 2 272 0 0,-1 0 0 0 0,0 0 0 0 0,-1 0 0 0 0,-1 28 0 0 0,-1-31-1085 0 0,1 0-1 0 0,0 0 1 0 0,1 0-1 0 0,0 0 1 0 0,1 0-1 0 0,0 0 1 0 0,7 20-1 0 0,-8-29-547 0 0,1-1 0 0 0,0 1-1 0 0,0 0 1 0 0,0 0 0 0 0,0-1-1 0 0,1 1 1 0 0,-1-1 0 0 0,1 0-1 0 0,-1 0 1 0 0,7 4 0 0 0,-2-1-1734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5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25 684 0 0,'9'-4'1568'0'0,"40"-17"19617"0"0,-150 87-17583 0 0,63-43-2351 0 0,-45 35-1 0 0,66-43-553 0 0,-30 31 0 0 0,42-42-547 0 0,1 1 0 0 0,1 0 0 0 0,-1 0 0 0 0,0 1 0 0 0,1-1 0 0 0,0 1 0 0 0,1 0 0 0 0,-1 0 0 0 0,1 0 0 0 0,0 0 0 0 0,-2 11 0 0 0,4-14-148 0 0,0 0 0 0 0,1-1-1 0 0,-1 1 1 0 0,0 0-1 0 0,1 0 1 0 0,0-1 0 0 0,0 1-1 0 0,-1 0 1 0 0,2-1 0 0 0,-1 1-1 0 0,0-1 1 0 0,0 1 0 0 0,1-1-1 0 0,-1 0 1 0 0,1 0-1 0 0,0 1 1 0 0,0-1 0 0 0,0 0-1 0 0,0-1 1 0 0,0 1 0 0 0,0 0-1 0 0,0 0 1 0 0,1-1 0 0 0,2 2-1 0 0,6 3-3 0 0,0 0 0 0 0,1 0 0 0 0,21 6 0 0 0,9 0-429 0 0,0-1-1 0 0,1-2 1 0 0,51 5 0 0 0,-64-12 69 0 0,0-1 0 0 0,1-1 0 0 0,-1-1 1 0 0,0-2-1 0 0,44-9 0 0 0,-67 10 8 0 0,1 0-1 0 0,-1-1 1 0 0,1 0-1 0 0,-1 0 1 0 0,0 0-1 0 0,0-1 1 0 0,0 0-1 0 0,-1 0 1 0 0,1-1 0 0 0,-1 0-1 0 0,0 0 1 0 0,0 0-1 0 0,-1-1 1 0 0,0 0-1 0 0,0 0 1 0 0,0 0-1 0 0,0-1 1 0 0,-1 0-1 0 0,0 1 1 0 0,4-14-1 0 0,9-16 5332 0 0,-18 40-4219 0 0,-6 44 644 0 0,1 0-1 0 0,2 0 0 0 0,4 50 0 0 0,-1-85-1401 0 0,1 13 0 0 0,1-1 0 0 0,7 38 0 0 0,-9-55 0 0 0,-2-3-87 0 0,2-4-541 0 0,-4-19-10092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5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31 302 320 0 0,'-31'-18'14487'0'0,"37"18"-13633"0"0,317 44 4272 0 0,39-2-3268 0 0,369-10 30 0 0,-411-40-1477 0 0,230-11 415 0 0,-171 10-231 0 0,35 2-81 0 0,-132-2-231 0 0,-228 6-243 0 0,311 2 322 0 0,-134 3-200 0 0,-48-3-10 0 0,261-11 107 0 0,-412 11-247 0 0,313-11 161 0 0,375-8 95 0 0,-428 16-186 0 0,-151 3-62 0 0,251-9 75 0 0,-238 5-30 0 0,445-10 138 0 0,-202 11-112 0 0,394 13 39 0 0,-690-6-112 0 0,449-3 42 0 0,-326-3-35 0 0,268-6 63 0 0,108-2 28 0 0,-375 10-65 0 0,271 5 25 0 0,-17-1-15 0 0,-10-9 23 0 0,4-1 18 0 0,-323 4-73 0 0,562-20 70 0 0,-377 6-73 0 0,75-10 50 0 0,-2 6 24 0 0,-70 7-28 0 0,66 1 7 0 0,32-1 50 0 0,47 3 107 0 0,-162 2-69 0 0,868-74 1475 0 0,-1153 79-1352 0 0,-1 0-1375 0 0,-11 3-10696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5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3 496 0 0,'-6'-3'6642'0'0,"6"16"-5804"0"0,-1 0 1 0 0,2 0-1 0 0,0 0 1 0 0,0-1-1 0 0,5 19 1 0 0,2 17 553 0 0,13 101 1198 0 0,10 100 311 0 0,-24-154-2047 0 0,14 320 2078 0 0,-24-263-2048 0 0,4 327 1570 0 0,9-161-681 0 0,-9-307-1680 0 0,4 45 400 0 0,-5-51-409 0 0,1 0-1 0 0,0-1 0 0 0,0 1 0 0 0,1 0 1 0 0,0-1-1 0 0,-1 1 0 0 0,1-1 0 0 0,6 8 1 0 0,-6-10-44 0 0,0 1 0 0 0,1-1 1 0 0,-1-1-1 0 0,1 1 0 0 0,0 0 0 0 0,-1-1 1 0 0,1 1-1 0 0,0-1 0 0 0,0 0 1 0 0,0 0-1 0 0,0 0 0 0 0,0 0 1 0 0,0 0-1 0 0,6 0 0 0 0,49 1 242 0 0,-46-2-240 0 0,66-2 133 0 0,61 3-21 0 0,245 13 74 0 0,-218-13-179 0 0,318-1 56 0 0,649-36 346 0 0,-732 24-301 0 0,-214 8-81 0 0,218-1 75 0 0,778 21 340 0 0,-357-2-146 0 0,-136 6-131 0 0,403 24-207 0 0,-950-37 0 0 0,655 17 0 0 0,-260-15 0 0 0,-42-8 0 0 0,256-2 0 0 0,1888 34 0 0 0,-1066 19 0 0 0,-1009-29 0 0 0,759-19 0 0 0,-638-10 0 0 0,-359 5 0 0 0,255-5 0 0 0,-563 6 0 0 0,-11 1 0 0 0,-1-1 0 0 0,1 0 0 0 0,0-1 0 0 0,0 0 0 0 0,0 0 0 0 0,9-3 0 0 0,-16 4-145 0 0,-1 0 1 0 0,1 0-1 0 0,0 0 1 0 0,-1 0-1 0 0,1-1 1 0 0,-1 1-1 0 0,1 0 1 0 0,0 0-1 0 0,-1 0 1 0 0,1-1-1 0 0,0 1 1 0 0,-1 0-1 0 0,1-1 1 0 0,-1 1-1 0 0,1 0 1 0 0,-1-1-1 0 0,1 1 1 0 0,-1-1-1 0 0,1 1 1 0 0,-1-1-1 0 0,0 1 1 0 0,1-1-1 0 0,-1 1 1 0 0,0-1-1 0 0,1 1 1 0 0,-1-1-1 0 0,0 0 1 0 0,1 1-1 0 0,-1-1 1 0 0,0 1-1 0 0,0-2 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3:5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11 532 0 0,'0'0'141'0'0,"0"-1"-1"0"0,0 1 1 0 0,0-1-1 0 0,0 1 1 0 0,0-1 0 0 0,0 1-1 0 0,0-1 1 0 0,1 1-1 0 0,-1-1 1 0 0,0 1 0 0 0,0 0-1 0 0,1-1 1 0 0,-1 1-1 0 0,0-1 1 0 0,1 1 0 0 0,-1 0-1 0 0,0-1 1 0 0,1 1-1 0 0,-1 0 1 0 0,0-1 0 0 0,1 1-1 0 0,-1 0 1 0 0,1 0-1 0 0,-1-1 1 0 0,0 1 0 0 0,1 0-1 0 0,-1 0 1 0 0,1 0-1 0 0,-1 0 1 0 0,1-1 0 0 0,-1 1-1 0 0,1 0 1 0 0,-1 0-1 0 0,1 0 1 0 0,-1 0 0 0 0,1 0-1 0 0,-1 0 1 0 0,1 0-1 0 0,-1 0 1 0 0,1 1 0 0 0,-1-1-1 0 0,1 0 1 0 0,-1 0 0 0 0,1 0-1 0 0,-1 0 1 0 0,0 1-1 0 0,1-1 1 0 0,-1 0 0 0 0,1 0-1 0 0,-1 1 1 0 0,0-1-1 0 0,1 0 1 0 0,-1 1 0 0 0,0-1-1 0 0,1 0 1 0 0,-1 1-1 0 0,0-1 1 0 0,1 1 0 0 0,-1-1-1 0 0,0 1 1 0 0,0-1-1 0 0,0 0 1 0 0,1 1 0 0 0,-1 0-1 0 0,17 36 2725 0 0,-14-31-2243 0 0,21 66 1548 0 0,-3 1 0 0 0,15 99 0 0 0,-24-111-1297 0 0,41 337 2722 0 0,-32 4-1103 0 0,-11-173-1206 0 0,9-7 927 0 0,52 225 1 0 0,-67-427-2088 0 0,7 63 174 0 0,-11-71-300 0 0,-6-5-150 0 0,1-4-1433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1 102 172 0 0,'1'-7'591'0'0,"1"1"0"0"0,-1 0 0 0 0,2 0-1 0 0,-1 1 1 0 0,1-1 0 0 0,-1 0 0 0 0,1 1 0 0 0,1-1 0 0 0,-1 1-1 0 0,7-6 1 0 0,-7 7-207 0 0,1 1 1 0 0,0 0-1 0 0,0 1 0 0 0,0-1 1 0 0,0 1-1 0 0,0-1 0 0 0,1 1 0 0 0,-1 1 1 0 0,1-1-1 0 0,0 1 0 0 0,-1-1 0 0 0,1 1 1 0 0,0 0-1 0 0,5 0 0 0 0,5 0 170 0 0,0 0 1 0 0,0 1-1 0 0,0 1 0 0 0,-1 0 0 0 0,1 1 0 0 0,0 0 1 0 0,-1 1-1 0 0,28 10 0 0 0,-33-9-368 0 0,1 0 1 0 0,0 1-1 0 0,-1 0 0 0 0,0 0 1 0 0,0 1-1 0 0,-1 1 0 0 0,1-1 0 0 0,-2 1 1 0 0,1 1-1 0 0,-1-1 0 0 0,0 1 1 0 0,0 1-1 0 0,5 9 0 0 0,-2-2-12 0 0,-2 1-1 0 0,0 1 1 0 0,-2 0 0 0 0,0 0-1 0 0,0 0 1 0 0,-2 0-1 0 0,0 1 1 0 0,-1 0 0 0 0,0 30-1 0 0,-3 16 275 0 0,-11 94-1 0 0,4-92-213 0 0,-14 98 137 0 0,4-37-131 0 0,-35 332 579 0 0,21 14-119 0 0,31-466-687 0 0,0 148 252 0 0,62 700 1168 0 0,-28-643-1015 0 0,-23-165-303 0 0,3 0 1 0 0,24 61-1 0 0,-26-82-43 0 0,2 0 0 0 0,30 48 0 0 0,-37-66-55 0 0,-1 0-1 0 0,1-1 0 0 0,0 0 1 0 0,0 0-1 0 0,1-1 1 0 0,0 0-1 0 0,1 0 0 0 0,0-1 1 0 0,0 0-1 0 0,0 0 0 0 0,15 6 1 0 0,-22-11-18 0 0,-1-1 0 0 0,1 1 1 0 0,0-1-1 0 0,0 1 0 0 0,0-1 0 0 0,0 1 0 0 0,0-1 1 0 0,0 0-1 0 0,0 0 0 0 0,0 0 0 0 0,0 0 0 0 0,0 0 1 0 0,1-1-1 0 0,-1 1 0 0 0,-1 0 0 0 0,1-1 1 0 0,0 0-1 0 0,0 1 0 0 0,0-1 0 0 0,0 0 0 0 0,0 0 1 0 0,2-2-1 0 0,-4 2-3 0 0,1 0 0 0 0,-1 1-1 0 0,0-1 1 0 0,0 0 0 0 0,1 0 0 0 0,-1 0 0 0 0,0 0 0 0 0,0 0 0 0 0,0 1-1 0 0,0-1 1 0 0,0 0 0 0 0,0 0 0 0 0,-1 0 0 0 0,1 0 0 0 0,0 1 0 0 0,0-1-1 0 0,-1 0 1 0 0,1 0 0 0 0,0 0 0 0 0,-1 1 0 0 0,1-1 0 0 0,-1 0 0 0 0,0-1 0 0 0,-13-16-50 0 0,10 14 21 0 0,0-1 0 0 0,0 2 0 0 0,-1-1-1 0 0,1 0 1 0 0,-1 1 0 0 0,0 0 0 0 0,0 0 0 0 0,-10-4 0 0 0,14 7-41 0 0,-3 2-26 0 0,4-2 98 0 0,0 0-1 0 0,-1 0 0 0 0,1 1 1 0 0,0-1-1 0 0,-1 0 0 0 0,1 0 1 0 0,0 0-1 0 0,-1 0 1 0 0,1 0-1 0 0,0 0 0 0 0,0 0 1 0 0,-1 1-1 0 0,1-1 0 0 0,0 0 1 0 0,0 0-1 0 0,-1 0 1 0 0,1 1-1 0 0,0-1 0 0 0,0 0 1 0 0,0 0-1 0 0,-1 0 0 0 0,1 1 1 0 0,0-1-1 0 0,0 0 1 0 0,0 1-1 0 0,0-1 0 0 0,-1 0 1 0 0,1 1-1 0 0,-2 24-52 0 0,1 0 0 0 0,3 39-1 0 0,0 9 151 0 0,-27 242 758 0 0,10-171-511 0 0,-23 300 919 0 0,26-244-296 0 0,9 0 0 0 0,43 382 0 0 0,29-104-673 0 0,12 37-292 0 0,-29-202 0 0 0,-22-124 0 0 0,27 194 0 0 0,-8-29 0 0 0,4 37 0 0 0,-11-22 0 0 0,71 609 0 0 0,-53-319 0 0 0,-60 365 0 0 0,-5-949 0 0 0,-20 99 0 0 0,20-149 0 0 0,-2-1 0 0 0,0 1 0 0 0,-2-1 0 0 0,0-1 0 0 0,-2 1 0 0 0,0-2 0 0 0,-22 32 0 0 0,29-48 0 0 0,0-1 0 0 0,-1 0 0 0 0,1 0 0 0 0,-1 0 0 0 0,0-1 0 0 0,-1 1 0 0 0,1-1 0 0 0,-1 0 0 0 0,0-1 0 0 0,0 0 0 0 0,0 1 0 0 0,0-2 0 0 0,0 1 0 0 0,-1-1 0 0 0,1 0 0 0 0,-1 0 0 0 0,0-1 0 0 0,-12 1 0 0 0,10-2 0 0 0,0 0 0 0 0,1 0 0 0 0,-1-1 0 0 0,0-1 0 0 0,1 0 0 0 0,-1 0 0 0 0,1 0 0 0 0,0-1 0 0 0,0 0 0 0 0,0-1 0 0 0,0 0 0 0 0,1 0 0 0 0,-1-1 0 0 0,-10-8 0 0 0,9 6-717 0 0,1 0 1 0 0,-1-1-1 0 0,1 0 1 0 0,1-1-1 0 0,-12-15 1 0 0,16 19 295 0 0,0 0-1 0 0,1 0 1 0 0,0 0 0 0 0,0 0 0 0 0,0 0-1 0 0,0 0 1 0 0,1 0 0 0 0,0-1-1 0 0,0 1 1 0 0,0 0 0 0 0,0-1 0 0 0,1 1-1 0 0,0-1 1 0 0,1-7 0 0 0,4-15-3374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16 130 576 0 0,'-15'-5'9308'0'0,"16"3"-7770"0"0,2-2-972 0 0,0 1 1 0 0,0 0 0 0 0,0 1-1 0 0,0-1 1 0 0,1 1 0 0 0,-1-1-1 0 0,1 1 1 0 0,0 0 0 0 0,0 0 0 0 0,6-2-1 0 0,49-14 2431 0 0,-29 9-1834 0 0,18-7 125 0 0,60-19 1759 0 0,-86 30-4467 0 0,29-4-1 0 0,-28 9-6361 0 0,-14 1 5120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7089 0 0,'-65'17'9101'0'0,"5"7"-4178"0"0,50-19-4463 0 0,1 1 0 0 0,-1 0 1 0 0,1 0-1 0 0,1 1 0 0 0,-1 0 1 0 0,1 0-1 0 0,0 1 0 0 0,1 0 0 0 0,-13 17 1 0 0,12-13-17 0 0,0 1 0 0 0,1 0 0 0 0,0 0 1 0 0,-7 23-1 0 0,12-31-315 0 0,1 0 0 0 0,-1 0-1 0 0,1 1 1 0 0,0-1 0 0 0,1 0 0 0 0,-1 1 0 0 0,1-1 0 0 0,0 0 0 0 0,0 1 0 0 0,1-1 0 0 0,0 0 0 0 0,0 0-1 0 0,0 1 1 0 0,0-1 0 0 0,1 0 0 0 0,3 6 0 0 0,-3-8-75 0 0,0 0 0 0 0,0-1 0 0 0,0 1 0 0 0,1-1 0 0 0,-1 0 0 0 0,1 0 0 0 0,-1 0 0 0 0,1 0 0 0 0,0 0 0 0 0,0 0 0 0 0,0-1 0 0 0,0 1-1 0 0,0-1 1 0 0,0 0 0 0 0,0 0 0 0 0,5 1 0 0 0,5 1 103 0 0,-1-1 1 0 0,26 1-1 0 0,40-2 334 0 0,-33-2-313 0 0,1 2-1 0 0,-1 3 0 0 0,49 9 1 0 0,-82-10-191 0 0,1 0 1 0 0,-1 0-1 0 0,-1 1 1 0 0,1 1-1 0 0,-1 0 1 0 0,1 1-1 0 0,-2 0 1 0 0,1 0-1 0 0,-1 1 0 0 0,0 1 1 0 0,0 0-1 0 0,0 0 1 0 0,-2 1-1 0 0,1 0 1 0 0,-1 0-1 0 0,8 11 1 0 0,-14-16 3 0 0,0-1 0 0 0,0 1 0 0 0,0 0 0 0 0,0 0 1 0 0,0 0-1 0 0,-1-1 0 0 0,0 1 0 0 0,0 1 0 0 0,0-1 0 0 0,0 0 0 0 0,-1 0 0 0 0,1 0 1 0 0,-1 0-1 0 0,0 1 0 0 0,0-1 0 0 0,-1 0 0 0 0,1 0 0 0 0,-1 0 0 0 0,0 0 0 0 0,-3 8 1 0 0,2-7 27 0 0,0-1 0 0 0,-1 1 0 0 0,0-1 0 0 0,0 0 0 0 0,0 0 0 0 0,0 0 0 0 0,-1 0 1 0 0,1 0-1 0 0,-1-1 0 0 0,0 0 0 0 0,0 1 0 0 0,0-2 0 0 0,-1 1 0 0 0,1 0 0 0 0,-1-1 1 0 0,-8 4-1 0 0,-7 0-7 0 0,1-1 1 0 0,-1 0-1 0 0,0-2 0 0 0,0 0 1 0 0,-1-1-1 0 0,-36-2 1 0 0,-123-19 23 0 0,164 16-52 0 0,3 2-90 0 0,0-1-1 0 0,0 0 1 0 0,0-1 0 0 0,0-1 0 0 0,0 0 0 0 0,-22-12 0 0 0,34 16-16 0 0,1 0 0 0 0,-1 0 0 0 0,1 0 0 0 0,0 0 0 0 0,-1-1 0 0 0,1 1 0 0 0,-1 0 0 0 0,1 0 0 0 0,-1-1 0 0 0,1 1 0 0 0,0 0 0 0 0,-1-1 0 0 0,1 1 0 0 0,-1 0 0 0 0,1-1 0 0 0,0 1 0 0 0,0 0 0 0 0,-1-1 0 0 0,1 1 0 0 0,0-1 0 0 0,0 1 0 0 0,-1-1 0 0 0,1 1 0 0 0,0-1 0 0 0,0 1 0 0 0,0-1 0 0 0,0 1 0 0 0,0-1 0 0 0,0 1 0 0 0,0-1 0 0 0,0 1 0 0 0,0-1 0 0 0,0 1 0 0 0,0-1 0 0 0,0 1 0 0 0,0-1 0 0 0,0 1 0 0 0,0-1 0 0 0,0 1 0 0 0,1-1 0 0 0,-1 1 0 0 0,0-1 0 0 0,0 1 0 0 0,1 0 0 0 0,-1-1 0 0 0,0 1 0 0 0,1-1 0 0 0,-1 1 0 0 0,0 0 0 0 0,1-1 0 0 0,-1 1 0 0 0,0 0 0 0 0,1-1 0 0 0,-1 1 0 0 0,1 0 0 0 0,-1 0 0 0 0,1-1 0 0 0,28-11-6978 0 0,-12 6 4041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18 492 0 0,'0'0'12613'0'0,"8"0"-9757"0"0,-3 1 876 0 0,25 7-2103 0 0,1-2 0 0 0,-1-1 0 0 0,56 2 0 0 0,97-9 4869 0 0,-167 2-6438 0 0,14-3-280 0 0,0-1-1 0 0,38-11 1 0 0,29-3-536 0 0,-89 17-1144 0 0,10-1-1506 0 0,-7 4-5120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6949 0 0,'-20'9'3987'0'0,"8"-5"-2337"0"0,0 1 0 0 0,1 0 1 0 0,0 0-1 0 0,0 2 0 0 0,1-1 1 0 0,-12 10-1 0 0,21-15-1537 0 0,1-1 0 0 0,-1 0 1 0 0,1 1-1 0 0,-1-1 0 0 0,1 0 0 0 0,0 1 0 0 0,-1-1 0 0 0,1 1 0 0 0,0-1 1 0 0,0 0-1 0 0,-1 1 0 0 0,1-1 0 0 0,0 1 0 0 0,0-1 0 0 0,-1 1 1 0 0,1-1-1 0 0,0 1 0 0 0,0-1 0 0 0,0 1 0 0 0,0-1 0 0 0,0 1 0 0 0,0 0 1 0 0,0-1-1 0 0,0 1 0 0 0,0-1 0 0 0,0 1 0 0 0,0-1 0 0 0,0 1 1 0 0,0-1-1 0 0,1 1 0 0 0,-1 0 0 0 0,1 0 29 0 0,0 0 0 0 0,0 0 0 0 0,0 0 0 0 0,0 0-1 0 0,0 0 1 0 0,0 0 0 0 0,0 0 0 0 0,1-1 0 0 0,-1 1 0 0 0,0 0 0 0 0,3 0 0 0 0,3 1 182 0 0,-1 0 0 0 0,1 0 1 0 0,0-1-1 0 0,8 1 0 0 0,22-1 848 0 0,0-1-1 0 0,58-9 0 0 0,15-11-3255 0 0,-92 18-915 0 0,-12 1 165 0 0,2 0-3499 0 0,2-1 3129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40 76 0 0,'0'-2'327'0'0,"0"0"-1"0"0,-1 0 1 0 0,1 0-1 0 0,-1 0 1 0 0,0 0-1 0 0,1 1 1 0 0,-1-1-1 0 0,0 0 1 0 0,0 1-1 0 0,0-1 1 0 0,0 0-1 0 0,0 1 1 0 0,0-1-1 0 0,-3-2 1 0 0,1 1 1244 0 0,3 2-1464 0 0,0 1 1 0 0,0 0 0 0 0,0-1-1 0 0,0 1 1 0 0,0 0 0 0 0,0 0 0 0 0,0-1-1 0 0,0 1 1 0 0,0 0 0 0 0,0-1-1 0 0,-1 1 1 0 0,1 0 0 0 0,0 0-1 0 0,0-1 1 0 0,0 1 0 0 0,0 0-1 0 0,-1 0 1 0 0,1 0 0 0 0,0-1-1 0 0,0 1 1 0 0,-1 0 0 0 0,1 0 0 0 0,0 0-1 0 0,0 0 1 0 0,-1-1 0 0 0,1 1-1 0 0,0 0 1 0 0,0 0 0 0 0,-1 0-1 0 0,1 0 1 0 0,0 0 0 0 0,-1 0-1 0 0,1 0 1 0 0,0 0 0 0 0,-1 0 0 0 0,1 0-1 0 0,0 0 1 0 0,0 0 0 0 0,-1 0-1 0 0,1 0 1 0 0,-1 0 0 0 0,-3 4 310 0 0,0 1 0 0 0,1-1 1 0 0,-1 1-1 0 0,1 0 0 0 0,0-1 0 0 0,0 2 1 0 0,1-1-1 0 0,-1 0 0 0 0,-2 9 1 0 0,-16 58 1996 0 0,14-45-1759 0 0,2-7-105 0 0,0 0-1 0 0,2 1 1 0 0,0-1-1 0 0,1 1 0 0 0,1-1 1 0 0,1 1-1 0 0,1 0 1 0 0,0-1-1 0 0,2 1 0 0 0,0-1 1 0 0,8 24-1 0 0,-7-32-349 0 0,0 0 1 0 0,1-1-1 0 0,0 0 0 0 0,1 0 0 0 0,0 0 0 0 0,1 0 1 0 0,0-1-1 0 0,0 0 0 0 0,1 0 0 0 0,1-1 0 0 0,0 0 1 0 0,0-1-1 0 0,0 0 0 0 0,1 0 0 0 0,0-1 0 0 0,1 0 1 0 0,0-1-1 0 0,0 0 0 0 0,18 6 0 0 0,-11-6-85 0 0,0-1 0 0 0,1-1 0 0 0,-1 0 0 0 0,1-2 0 0 0,0 0 0 0 0,0-1 0 0 0,0-1 0 0 0,-1-1 0 0 0,23-3 0 0 0,-23 1-400 0 0,-1-1-1 0 0,0 0 1 0 0,0-1 0 0 0,16-8 0 0 0,-20 7-596 0 0,-1 0 1 0 0,0-1 0 0 0,-1 0-1 0 0,0 0 1 0 0,17-16-1 0 0,-26 21 54 0 0,7-6-1457 0 0,-5-6-6240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9 136 84 0 0,'-1'-2'375'0'0,"0"0"0"0"0,0 1 0 0 0,0-1-1 0 0,0 0 1 0 0,0 1 0 0 0,1-1 0 0 0,-1 0 0 0 0,1 0 0 0 0,-1 0 0 0 0,1 0 0 0 0,0 1-1 0 0,0-1 1 0 0,-1 0 0 0 0,1 0 0 0 0,0 0 0 0 0,1 0 0 0 0,-1-2 0 0 0,1 1-11 0 0,0 1 0 0 0,0-1 0 0 0,1 1 0 0 0,-1 0 0 0 0,0 0 0 0 0,1 0 0 0 0,0-1 0 0 0,-1 2 0 0 0,1-1 0 0 0,0 0 0 0 0,0 0 0 0 0,0 0 0 0 0,3-1 0 0 0,6-4 415 0 0,1 0-1 0 0,0 0 1 0 0,0 1 0 0 0,0 1 0 0 0,1 0 0 0 0,18-4-1 0 0,-3 2 857 0 0,57-6 0 0 0,-70 11-1256 0 0,0 1 0 0 0,1 0 0 0 0,-1 1 0 0 0,0 1-1 0 0,0 0 1 0 0,1 1 0 0 0,-1 1 0 0 0,0 0 0 0 0,22 9 0 0 0,-35-12-324 0 0,0 1 0 0 0,1 0 1 0 0,-1 1-1 0 0,-1-1 1 0 0,1 0-1 0 0,0 0 1 0 0,0 1-1 0 0,0-1 0 0 0,-1 1 1 0 0,1 0-1 0 0,0 0 1 0 0,-1-1-1 0 0,0 1 1 0 0,1 0-1 0 0,-1 0 0 0 0,0 0 1 0 0,0 0-1 0 0,0 0 1 0 0,0 1-1 0 0,0 2 0 0 0,0-1-1 0 0,-1 0-1 0 0,0 0 0 0 0,0 0 0 0 0,0 0 0 0 0,0 0 0 0 0,-1 0 0 0 0,0 0 1 0 0,0 0-1 0 0,0 0 0 0 0,0 0 0 0 0,-2 3 0 0 0,-5 10 50 0 0,-1-1 0 0 0,0 0 0 0 0,-1-1 0 0 0,-13 15 0 0 0,22-29-93 0 0,-58 70 296 0 0,-20 27 155 0 0,76-92-362 0 0,0-1 0 0 0,0 1 0 0 0,0 0-1 0 0,1 0 1 0 0,-3 12 0 0 0,5-17-65 0 0,0 0 0 0 0,0 0 1 0 0,0 0-1 0 0,1 0 0 0 0,-1 0 1 0 0,0 0-1 0 0,0 0 0 0 0,1 0 1 0 0,-1 0-1 0 0,1 0 0 0 0,-1 0 0 0 0,1 0 1 0 0,-1 0-1 0 0,1 0 0 0 0,0 0 1 0 0,-1-1-1 0 0,1 1 0 0 0,0 0 0 0 0,0-1 1 0 0,1 2-1 0 0,17 11 473 0 0,-1-7-239 0 0,1-1 1 0 0,0-1-1 0 0,0-1 1 0 0,0 0-1 0 0,26 0 1 0 0,99-8 623 0 0,-112 3-634 0 0,67-8-966 0 0,-66 4-3508 0 0,-2-3-5626 0 0,-17 5 6869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89 972 0 0,'1'-9'1039'0'0,"0"0"528"0"0,0-1 1 0 0,1 1-1 0 0,0 0 0 0 0,1-1 0 0 0,-1 1 1 0 0,6-9-1 0 0,-8 18-1367 0 0,0 0 0 0 0,0-1 0 0 0,0 1 0 0 0,0 0 0 0 0,0-1 0 0 0,0 1 0 0 0,1 0 0 0 0,-1 0-1 0 0,1-1 601 0 0,-1 1-600 0 0,0-1 0 0 0,0 1 0 0 0,1 0 0 0 0,-1 0 0 0 0,0 0 0 0 0,0 0 0 0 0,1-1 0 0 0,-1 1 0 0 0,0 0 0 0 0,1 0 0 0 0,-1 0 0 0 0,0 0 0 0 0,1 0 0 0 0,-1 0 0 0 0,0 0 0 0 0,0 0 0 0 0,1 0 0 0 0,0 0-1 0 0,5 8 1666 0 0,1 16-490 0 0,19 176 4292 0 0,-4-28-3023 0 0,-19-143-2176 0 0,-3-21-299 0 0,1 0-1 0 0,0 1 1 0 0,0-1 0 0 0,1 0-1 0 0,0 0 1 0 0,1 0 0 0 0,4 11-1 0 0,-7-18-224 0 0,1-1 1 0 0,-1 1-1 0 0,1 0 0 0 0,-1-1 0 0 0,1 1 0 0 0,-1-1 1 0 0,1 1-1 0 0,-1-1 0 0 0,1 1 0 0 0,-1-1 0 0 0,1 0 0 0 0,0 1 1 0 0,-1-1-1 0 0,1 1 0 0 0,0-1 0 0 0,-1 0 0 0 0,1 0 0 0 0,0 1 1 0 0,0-1-1 0 0,-1 0 0 0 0,1 0 0 0 0,0 0 0 0 0,0 0 0 0 0,6 1-1765 0 0,-6 0 1049 0 0,6-2-1647 0 0,5 1-5735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48 380 0 0,'-1'-3'869'0'0,"1"-1"-193"0"0,0 0 0 0 0,-1 0 0 0 0,1 0 0 0 0,-1 0 0 0 0,0 1 1 0 0,-1-1-1 0 0,1 0 0 0 0,-1 0 0 0 0,-3-6 3547 0 0,2 13-3029 0 0,-2 4-716 0 0,0-1 0 0 0,0 0 0 0 0,1 1 0 0 0,0 0 0 0 0,0 0 0 0 0,0 0 0 0 0,-2 11 0 0 0,-17 60 1556 0 0,13-41-1350 0 0,-12 48 1269 0 0,-14 112 0 0 0,7 90 704 0 0,24-217-1793 0 0,6 87 1 0 0,2-116-368 0 0,2-1 1 0 0,2 1 0 0 0,17 59-1 0 0,-17-72-176 0 0,-4-18-194 0 0,0 0 1 0 0,0 0 0 0 0,5 11 0 0 0,-8-20-185 0 0,1-1 0 0 0,-1 1 0 0 0,1 0 0 0 0,-1 0 0 0 0,1 0 0 0 0,-1 0-1 0 0,1-1 1 0 0,0 1 0 0 0,-1 0 0 0 0,1 0 0 0 0,0-1 0 0 0,0 1 0 0 0,-1-1 0 0 0,1 1 0 0 0,0 0 0 0 0,0-1 0 0 0,0 0 0 0 0,0 1 0 0 0,0-1 0 0 0,-1 1 0 0 0,1-1 0 0 0,0 0 0 0 0,0 0 0 0 0,0 0 0 0 0,0 1 0 0 0,0-1 0 0 0,0 0 0 0 0,2-1-1 0 0,0 1-995 0 0,1-1 0 0 0,-1 0 0 0 0,0 0-1 0 0,1-1 1 0 0,-1 1 0 0 0,5-4 0 0 0,1 0-5069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45 528 0 0,'0'-5'855'0'0,"8"-23"3576"0"0,-8 27-4061 0 0,1 1 0 0 0,-1-1 0 0 0,1 0 0 0 0,-1 0 0 0 0,1 0 1 0 0,-1 1-1 0 0,1-1 0 0 0,0 0 0 0 0,-1 1 0 0 0,1-1 0 0 0,0 1 0 0 0,0-1 0 0 0,-1 0 0 0 0,1 1 0 0 0,3-1 1504 0 0,-4 1-1748 0 0,1 0 0 0 0,0 0 0 0 0,-1 0 0 0 0,1 1 1 0 0,0-1-1 0 0,-1 1 0 0 0,1-1 0 0 0,-1 0 0 0 0,1 1 0 0 0,0-1 1 0 0,-1 1-1 0 0,1-1 0 0 0,-1 1 0 0 0,1-1 0 0 0,-1 1 1 0 0,0 0-1 0 0,1-1 0 0 0,-1 1 0 0 0,0 0 0 0 0,1-1 1 0 0,-1 1-1 0 0,0 0 0 0 0,0-1 0 0 0,1 1 0 0 0,-1 1 1 0 0,4 20 1386 0 0,-3-20-1170 0 0,8 80 3568 0 0,-1 119 0 0 0,-2-107-2564 0 0,-2-51-1911 0 0,-3-41 379 0 0,-1-1-1 0 0,0 1 1 0 0,1-1 0 0 0,-1 1-1 0 0,1-1 1 0 0,-1 1-1 0 0,1-1 1 0 0,0 0 0 0 0,-1 1-1 0 0,1-1 1 0 0,0 0-1 0 0,0 0 1 0 0,0 0 0 0 0,0 0-1 0 0,0 0 1 0 0,2 2-1 0 0,-2-3-313 0 0,0 1-1 0 0,0 0 0 0 0,0-1 1 0 0,0 0-1 0 0,-1 1 0 0 0,1-1 1 0 0,0 1-1 0 0,0-1 0 0 0,0 0 1 0 0,0 0-1 0 0,0 1 0 0 0,0-1 1 0 0,0 0-1 0 0,1 0 0 0 0,-1 0 1 0 0,0 0-1 0 0,1-1 0 0 0,7-1-2042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52 436 0 0,'0'-32'4512'0'0,"1"12"5407"0"0,2 25-8511 0 0,2 4-717 0 0,0 0 0 0 0,-1 1 0 0 0,0-1 0 0 0,0 1-1 0 0,-1 0 1 0 0,2 12 0 0 0,9 69 2256 0 0,-2-8-760 0 0,-3-37-1186 0 0,-1-5 157 0 0,1-1 0 0 0,17 45-1 0 0,-25-82-1159 0 0,1 0 0 0 0,-1 0 0 0 0,1 0 0 0 0,0 0 0 0 0,-1 0 0 0 0,2-1 0 0 0,-1 1-1 0 0,0-1 1 0 0,3 3 0 0 0,11 4-3480 0 0,-14-9 2578 0 0,-1 0 0 0 0,1 1 1 0 0,-1-1-1 0 0,1 0 1 0 0,-1 0-1 0 0,1 0 0 0 0,0 0 1 0 0,-1-1-1 0 0,1 1 0 0 0,-1 0 1 0 0,2-1-1 0 0,7-2-1903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92 0 0,'3'-24'2138'0'0,"-3"24"-1842"0"0,0-1-1 0 0,0 0 0 0 0,0 0 1 0 0,1 1-1 0 0,-1-1 1 0 0,0 0-1 0 0,0 0 0 0 0,1 1 1 0 0,-1-1-1 0 0,0 0 0 0 0,1 1 1 0 0,-1-1-1 0 0,0 0 1 0 0,1 1-1 0 0,-1-1 0 0 0,1 0 1 0 0,0 1-1 0 0,-1-1 1 0 0,1 1-1 0 0,-1-1 0 0 0,1 1 1 0 0,0-1-1 0 0,-1 1 0 0 0,1 0 1 0 0,0-1-1 0 0,1 1 1 0 0,-1 0-50 0 0,0 1 0 0 0,0 0 0 0 0,1 0 1 0 0,-1 0-1 0 0,0 0 0 0 0,0 0 0 0 0,0 0 1 0 0,0 0-1 0 0,-1 0 0 0 0,1 0 0 0 0,1 2 1 0 0,-1-2 147 0 0,5 9 344 0 0,0 1 0 0 0,0 0 0 0 0,-1 0 0 0 0,0 0 0 0 0,-1 1 0 0 0,0 0 0 0 0,-1-1-1 0 0,1 13 1 0 0,2 1 226 0 0,3 9 178 0 0,18 65 1508 0 0,-22-85-2114 0 0,0 0 0 0 0,1-1 1 0 0,1 1-1 0 0,15 21 0 0 0,-21-33-453 0 0,0 0 0 0 0,0 0-1 0 0,0-1 1 0 0,0 1 0 0 0,1-1 0 0 0,-1 1-1 0 0,0-1 1 0 0,1 0 0 0 0,-1 1 0 0 0,1-1-1 0 0,0 0 1 0 0,0 0 0 0 0,-1 0 0 0 0,1 0-1 0 0,0 0 1 0 0,0-1 0 0 0,0 1 0 0 0,0-1-1 0 0,0 1 1 0 0,3 0 0 0 0,-3-2-40 0 0,0 1 0 0 0,0-1 0 0 0,0 0-1 0 0,0 0 1 0 0,0 1 0 0 0,0-1 0 0 0,0-1 0 0 0,0 1 0 0 0,-1 0 0 0 0,1 0 0 0 0,0-1 0 0 0,-1 1 0 0 0,1-1-1 0 0,-1 1 1 0 0,1-1 0 0 0,-1 0 0 0 0,0 1 0 0 0,0-1 0 0 0,2-3 0 0 0,11-19 114 0 0,-1-1 0 0 0,19-48 0 0 0,11-59 115 0 0,-37 111-216 0 0,8-32 212 0 0,-3-1 1 0 0,-1-1 0 0 0,-4 1 0 0 0,1-89 0 0 0,-3 80-799 0 0,-3 61 169 0 0,0-4-856 0 0,-1 6 1168 0 0,0-1-1 0 0,0 1 1 0 0,0 0 0 0 0,0 0 0 0 0,0 0 0 0 0,0 0-1 0 0,0 0 1 0 0,0 0 0 0 0,0-1 0 0 0,0 1 0 0 0,0 0-1 0 0,0 0 1 0 0,0 0 0 0 0,0 0 0 0 0,0 0-1 0 0,0 0 1 0 0,0 0 0 0 0,0 0 0 0 0,1-1 0 0 0,-1 1-1 0 0,0 0 1 0 0,0 0 0 0 0,0 0 0 0 0,0 0-1 0 0,0 0 1 0 0,0 0 0 0 0,0 0 0 0 0,0 0 0 0 0,0 0-1 0 0,1 0 1 0 0,-1 0 0 0 0,0 0 0 0 0,0 0 0 0 0,0-1-1 0 0,0 1 1 0 0,0 0 0 0 0,0 0 0 0 0,0 0-1 0 0,1 0 1 0 0,-1 0 0 0 0,0 0 0 0 0,0 0 0 0 0,0 0-1 0 0,0 0 1 0 0,0 0 0 0 0,0 1 0 0 0,0-1-1 0 0,1 0 1 0 0,-1 0 0 0 0,0 0 0 0 0,0 0 0 0 0,0 0-1 0 0,0 0 1 0 0,0 0 0 0 0,0 0 0 0 0,0 0 0 0 0,0 0-1 0 0,1 0 1 0 0,-1 0 0 0 0,0 0 0 0 0,0 0-1 0 0,0 1 1 0 0,0-1 0 0 0,0 0 0 0 0,0 0 0 0 0,0 0-1 0 0,0 0 1 0 0,37 46-9188 0 0,-24-29 6206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0 192 0 0,'-16'3'1387'0'0,"0"1"0"0"0,0 0-1 0 0,1 1 1 0 0,-1 0 0 0 0,1 1-1 0 0,0 1 1 0 0,1 1 0 0 0,-1 0 0 0 0,-17 14-1 0 0,23-15-722 0 0,0 0 0 0 0,0 1-1 0 0,1 0 1 0 0,0 0 0 0 0,0 1-1 0 0,1 0 1 0 0,0 1 0 0 0,1 0-1 0 0,0 0 1 0 0,0 0 0 0 0,1 0-1 0 0,0 1 1 0 0,-5 21 0 0 0,9-27-451 0 0,0 0 0 0 0,1 0 0 0 0,0 0 1 0 0,0 0-1 0 0,0 0 0 0 0,0 1 0 0 0,1-1 1 0 0,0 0-1 0 0,0 0 0 0 0,1 0 0 0 0,-1-1 0 0 0,1 1 1 0 0,0 0-1 0 0,0 0 0 0 0,1-1 0 0 0,-1 0 1 0 0,1 1-1 0 0,0-1 0 0 0,0 0 0 0 0,0 0 0 0 0,1 0 1 0 0,-1-1-1 0 0,1 1 0 0 0,0-1 0 0 0,0 0 1 0 0,0 0-1 0 0,1 0 0 0 0,4 1 0 0 0,-3 0-124 0 0,0 0-1 0 0,1-1 1 0 0,0 0 0 0 0,-1-1-1 0 0,1 1 1 0 0,0-1 0 0 0,0-1-1 0 0,1 1 1 0 0,-1-1 0 0 0,0-1-1 0 0,0 1 1 0 0,1-1-1 0 0,-1 0 1 0 0,0-1 0 0 0,0 0-1 0 0,1 0 1 0 0,-1 0 0 0 0,0-1-1 0 0,9-3 1 0 0,-12 3-91 0 0,-1 0 0 0 0,1 0 1 0 0,0 0-1 0 0,-1-1 0 0 0,1 1 1 0 0,-1-1-1 0 0,0 0 0 0 0,0 0 0 0 0,0 0 1 0 0,0 0-1 0 0,0 0 0 0 0,-1-1 0 0 0,1 1 1 0 0,-1-1-1 0 0,0 0 0 0 0,0 1 0 0 0,0-1 1 0 0,-1 0-1 0 0,1 0 0 0 0,-1 0 1 0 0,0-1-1 0 0,0 1 0 0 0,-1 0 0 0 0,1 0 1 0 0,-1 0-1 0 0,0-1 0 0 0,0-6 1 0 0,-2 2-68 0 0,1 1 1 0 0,-1-1 0 0 0,0 1-1 0 0,-1 0 1 0 0,0 0 0 0 0,0 0 0 0 0,-1 0-1 0 0,0 1 1 0 0,0-1 0 0 0,-1 1-1 0 0,0 0 1 0 0,-10-11 0 0 0,11 14-67 0 0,-45-46-1029 0 0,44 46 558 0 0,-1 0 1 0 0,0 0-1 0 0,1 0 0 0 0,-1 0 0 0 0,-1 1 1 0 0,1 0-1 0 0,-12-4 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1 304 0 0,'0'0'3235'0'0,"14"4"6666"0"0,127 15 1861 0 0,-44-11-8020 0 0,-16-6-6022 0 0,-2-5-7014 0 0,-68 2 6317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61 189 6885 0 0,'-54'-79'14836'0'0,"53"78"-14723"0"0,1 0 1 0 0,-1 0 0 0 0,0 0 0 0 0,1 0 0 0 0,-1 0-1 0 0,1 0 1 0 0,-1-1 0 0 0,1 1 0 0 0,-1 0-1 0 0,1 0 1 0 0,0 0 0 0 0,0 0 0 0 0,-1-1 0 0 0,1 1-1 0 0,0 0 1 0 0,0 0 0 0 0,0 0 0 0 0,0-1-1 0 0,0 1 1 0 0,1 0 0 0 0,-1 0 0 0 0,0 0 0 0 0,1 0-1 0 0,-1-1 1 0 0,0 1 0 0 0,1 0 0 0 0,-1 0-1 0 0,1 0 1 0 0,0 0 0 0 0,-1 0 0 0 0,1 0-1 0 0,0 0 1 0 0,0 0 0 0 0,-1 0 0 0 0,1 1 0 0 0,0-1-1 0 0,0 0 1 0 0,0 0 0 0 0,0 1 0 0 0,0-1-1 0 0,0 1 1 0 0,0-1 0 0 0,0 1 0 0 0,1-1 0 0 0,1 0-1 0 0,6-2 209 0 0,0-1-1 0 0,0 2 1 0 0,1-1-1 0 0,11-1 0 0 0,-20 4-293 0 0,239-35 2036 0 0,-221 30-1978 0 0,-12 3-71 0 0,0 1 1 0 0,-1-1-1 0 0,1 1 1 0 0,0 1-1 0 0,-1-1 1 0 0,1 1 0 0 0,0 0-1 0 0,12 2 1 0 0,-17-1-13 0 0,0-1 0 0 0,0 1 0 0 0,0 0 0 0 0,0 0 0 0 0,-1 0 0 0 0,1 0 0 0 0,0 0 0 0 0,-1 1 0 0 0,1-1 0 0 0,-1 0 0 0 0,1 1 0 0 0,-1-1 0 0 0,0 1 0 0 0,1 0 0 0 0,-1-1 0 0 0,0 1 0 0 0,0 0 0 0 0,0 0 0 0 0,0 0 0 0 0,0 2 0 0 0,11 41 172 0 0,-12-43-163 0 0,7 45 291 0 0,-4 0 0 0 0,-1 61 1 0 0,0 15 169 0 0,0-106-479 0 0,1-6-44 0 0,-2-6-203 0 0,-1-1 0 0 0,1 0 0 0 0,1 1 0 0 0,-1-1 0 0 0,1 0 0 0 0,-1 0 1 0 0,1 0-1 0 0,1 0 0 0 0,-1 0 0 0 0,0 0 0 0 0,1-1 0 0 0,0 1 1 0 0,0-1-1 0 0,0 1 0 0 0,5 3 0 0 0,1 0-1743 0 0,6 3-7752 0 0,-8-9 6891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35 6761 0 0,'-138'-34'21175'0'0,"143"34"-20500"0"0,171 14 3770 0 0,-56 1-9382 0 0,-116-14 2212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52 536 0 0,'-63'-9'5022'0'0,"22"1"10285"0"0,45 7-14375 0 0,8 1-660 0 0,210-17 5156 0 0,-147 10-7597 0 0,0-2-4531 0 0,-69 8 3592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0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7 284 0 0,'2'-1'376'0'0,"0"0"0"0"0,0 0 0 0 0,0 0 0 0 0,0 1 0 0 0,-1-1 1 0 0,1 1-1 0 0,0-1 0 0 0,0 1 0 0 0,0 0 0 0 0,0 0 0 0 0,0-1 0 0 0,0 2 0 0 0,0-1 0 0 0,0 0 0 0 0,0 0 0 0 0,0 1 1 0 0,0-1-1 0 0,0 1 0 0 0,0-1 0 0 0,0 1 0 0 0,0 0 0 0 0,-1 0 0 0 0,4 1 0 0 0,5 4 573 0 0,0 0-1 0 0,17 15 0 0 0,-18-14-477 0 0,15 14 384 0 0,-1 0 1 0 0,0 2 0 0 0,-2 1-1 0 0,0 1 1 0 0,-2 0-1 0 0,-1 2 1 0 0,-1 0 0 0 0,-1 0-1 0 0,-1 2 1 0 0,14 40-1 0 0,-14-27-203 0 0,-3 0-1 0 0,-1 1 0 0 0,-1 0 1 0 0,-3 0-1 0 0,-2 1 0 0 0,-2 0 1 0 0,-2 45-1 0 0,-1-67-373 0 0,-2-1 1 0 0,0 1 0 0 0,-2 0-1 0 0,0 0 1 0 0,-1-1-1 0 0,-2 0 1 0 0,0 0-1 0 0,-1-1 1 0 0,-12 22-1 0 0,12-23 30 0 0,7-15-272 0 0,0-1 0 0 0,0 0 0 0 0,0 0 0 0 0,-1 0 0 0 0,1 0 0 0 0,-1 0 0 0 0,0-1 0 0 0,0 1 0 0 0,0 0 0 0 0,-4 3 0 0 0,6-5-190 0 0,-1 6-3970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2 265 104 0 0,'0'0'778'0'0,"-2"-9"6389"0"0,5 7-6731 0 0,-1 0 0 0 0,1 0 1 0 0,0 0-1 0 0,-1 1 0 0 0,1-1 0 0 0,0 1 1 0 0,0 0-1 0 0,0 0 0 0 0,0 0 0 0 0,0 0 1 0 0,6-1-1 0 0,42-3 1835 0 0,-27 3-1329 0 0,410-28 4459 0 0,316 12-2096 0 0,-110 4-750 0 0,-3-22-10 0 0,59-34-81 0 0,-242 24-2464 0 0,-345 36 0 0 0,-105 9 0 0 0,-1 0 0 0 0,2-2-24 0 0,-5 3-20 0 0,1-1-121 0 0,-5 1-1770 0 0,-4-1 1497 0 0,-21 1-9570 0 0,15 0 6557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1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37 680 0 0,'0'-11'1540'0'0,"3"-5"4322"0"0,1 7-1018 0 0,13 15 925 0 0,-13-2-5305 0 0,-1 0-1 0 0,1 0 1 0 0,-1 1-1 0 0,0-1 1 0 0,0 1-1 0 0,0 0 1 0 0,-1 0-1 0 0,4 9 1 0 0,10 47 1488 0 0,-12-43-1312 0 0,4 21 275 0 0,-1 1 0 0 0,-2 0 0 0 0,-2 0 0 0 0,-2 0 0 0 0,-5 53 1 0 0,6-41-1955 0 0,-1-51 788 0 0,-1-1 0 0 0,1 1 0 0 0,0-1 0 0 0,-1 1-1 0 0,1-1 1 0 0,0 0 0 0 0,0 1 0 0 0,-1-1 0 0 0,1 0 0 0 0,0 0 0 0 0,0 1 0 0 0,0-1 0 0 0,-1 0 0 0 0,1 0 0 0 0,0 0 0 0 0,0 0 0 0 0,0 0 0 0 0,-1 0 0 0 0,1 0 0 0 0,1-1 0 0 0,8 0-7138 0 0,3-2 4432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1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260 262 36 0 0,'2'-4'977'0'0,"-1"0"0"0"0,0 0 0 0 0,0-1-1 0 0,0 1 1 0 0,-1 0 0 0 0,1-1 0 0 0,-1 1 0 0 0,0-1-1 0 0,0 1 1 0 0,-1-1 0 0 0,1 1 0 0 0,-1 0 0 0 0,0-1 0 0 0,-3-6-1 0 0,4 10-614 0 0,-1-1 0 0 0,0 1 0 0 0,0-1 0 0 0,0 1 0 0 0,0-1 0 0 0,0 1 0 0 0,0 0-1 0 0,0 0 1 0 0,-1-1 0 0 0,1 1 0 0 0,0 0 0 0 0,-1 0 0 0 0,1 0 0 0 0,-1 0 0 0 0,1 1-1 0 0,-3-2 1 0 0,2 1-193 0 0,0 1 1 0 0,-1-1-1 0 0,1 1 0 0 0,0 0 0 0 0,-1 0 0 0 0,1 0 0 0 0,0 0 0 0 0,-1 0 0 0 0,1 0 0 0 0,-1 1 0 0 0,1-1 1 0 0,0 1-1 0 0,-1-1 0 0 0,-2 3 0 0 0,-10 2 206 0 0,1 1 1 0 0,0 1 0 0 0,1 0-1 0 0,0 1 1 0 0,0 1 0 0 0,1 0-1 0 0,0 0 1 0 0,0 1 0 0 0,1 1-1 0 0,1 0 1 0 0,-1 0-1 0 0,2 1 1 0 0,0 1 0 0 0,-9 14-1 0 0,16-23-332 0 0,0 0 0 0 0,0 1 0 0 0,1-1 0 0 0,-1 1 0 0 0,1-1 0 0 0,0 1 0 0 0,0 0 0 0 0,0 0-1 0 0,1-1 1 0 0,0 1 0 0 0,0 0 0 0 0,0 0 0 0 0,0 0 0 0 0,1-1 0 0 0,2 9 0 0 0,-1-7 73 0 0,0 1 0 0 0,1-1 1 0 0,0 0-1 0 0,0-1 1 0 0,0 1-1 0 0,1 0 0 0 0,0-1 1 0 0,0 0-1 0 0,0 0 0 0 0,8 7 1 0 0,-3-5 20 0 0,-1 0 1 0 0,2 0 0 0 0,-1-1-1 0 0,1 0 1 0 0,0-1 0 0 0,0 0-1 0 0,0 0 1 0 0,1-1-1 0 0,-1-1 1 0 0,1 0 0 0 0,0 0-1 0 0,22 2 1 0 0,-22-5-138 0 0,0 0 0 0 0,0-1 0 0 0,0 0 0 0 0,0-1 0 0 0,-1 0 0 0 0,1 0 0 0 0,-1-1 0 0 0,1-1 0 0 0,-1 0 0 0 0,0 0 0 0 0,0-1 0 0 0,-1 0 0 0 0,0-1 0 0 0,1 0 0 0 0,13-13 0 0 0,-14 11 0 0 0,0-1 0 0 0,0-1 0 0 0,-1 0 0 0 0,-1 0 0 0 0,0 0 0 0 0,0-1 0 0 0,-1 0 0 0 0,0-1 0 0 0,-1 1 0 0 0,0-1 0 0 0,-1 0 0 0 0,0 0 0 0 0,3-16 0 0 0,-6 21-32 0 0,0 0 0 0 0,-1 0 0 0 0,1 0 0 0 0,-1 0 0 0 0,-1 0 0 0 0,1 0 0 0 0,-1 0 0 0 0,-1 0 0 0 0,1 0 0 0 0,-1 0 0 0 0,0 1 0 0 0,-5-11 0 0 0,2 8-90 0 0,0 0 0 0 0,0 1 0 0 0,-1 0 0 0 0,0 0 0 0 0,-1 0 0 0 0,0 1-1 0 0,-15-13 1 0 0,-6 0-281 0 0,-1 1-1 0 0,-1 1 0 0 0,-1 2 0 0 0,-33-13 0 0 0,41 18 254 0 0,-5 2-2658 0 0,0 0-5161 0 0,18 4 4810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1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49 364 0 0,'-17'-49'13944'0'0,"18"63"-7578"0"0,5 36-4379 0 0,0-11-955 0 0,2 66 919 0 0,11 84 553 0 0,11-65-2300 0 0,-16-102-3023 0 0,-7-16-702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1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44 376 0 0,'-19'-6'868'0'0,"-42"-10"3527"0"0,50 13-1822 0 0,-1 1 0 0 0,1 1-1 0 0,-15-1 3971 0 0,30 3-5330 0 0,38 5 788 0 0,0-2 0 0 0,0-2 1 0 0,80-6-1 0 0,-46 0-641 0 0,37-5 499 0 0,14 0-1901 0 0,-126 9-254 0 0,1 0 1 0 0,-1 0-1 0 0,0 0 1 0 0,0 1-1 0 0,0-1 1 0 0,1 0-1 0 0,-1 1 1 0 0,0-1-1 0 0,0 1 1 0 0,0-1-1 0 0,0 1 1 0 0,0 0-1 0 0,1 0 1 0 0,1 14-11710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1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14 416 0 0,'-1'-13'12959'0'0,"10"29"-11697"0"0,0 2 0 0 0,-1-1 0 0 0,-1 1 0 0 0,7 23 0 0 0,16 83 1323 0 0,-24-96-1991 0 0,9 39 324 0 0,22 89-1055 0 0,-22-112-3067 0 0,-7-28-4547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1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14 940 0 0,'-26'-8'12889'0'0,"26"8"-12782"0"0,15-2 1958 0 0,139-1 5383 0 0,0 3-3599 0 0,-30 1-2760 0 0,-87 0-3201 0 0,-16 0-1038 0 0,2-1-3583 0 0,-10 0 3922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1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1 144 828 0 0,'2'-1'323'0'0,"1"0"-1"0"0,-1 1 0 0 0,1-1 1 0 0,-1 1-1 0 0,1-1 1 0 0,-1 1-1 0 0,1 0 1 0 0,0 0-1 0 0,-1 1 0 0 0,1-1 1 0 0,-1 0-1 0 0,1 1 1 0 0,-1-1-1 0 0,1 1 1 0 0,-1 0-1 0 0,1 0 1 0 0,-1 0-1 0 0,0 0 0 0 0,1 1 1 0 0,-1-1-1 0 0,0 0 1 0 0,0 1-1 0 0,0 0 1 0 0,2 1-1 0 0,7 7 781 0 0,0 0-1 0 0,17 19 0 0 0,9 19 1282 0 0,-1 2-1 0 0,34 66 1 0 0,-8-14 110 0 0,-35-56-1314 0 0,-20-32-516 0 0,1 1 0 0 0,1-1 0 0 0,0-1-1 0 0,1 0 1 0 0,18 19 0 0 0,-27-31-591 0 0,0-1-1 0 0,0 1 1 0 0,-1 0 0 0 0,1 0 0 0 0,0-1 0 0 0,0 1-1 0 0,0-1 1 0 0,0 1 0 0 0,1-1 0 0 0,-1 1 0 0 0,0-1-1 0 0,0 0 1 0 0,0 1 0 0 0,0-1 0 0 0,0 0 0 0 0,1 0-1 0 0,-1 0 1 0 0,0 0 0 0 0,0 0 0 0 0,0 0 0 0 0,0 0-1 0 0,1 0 1 0 0,-1 0 0 0 0,0-1 0 0 0,0 1 0 0 0,0 0-1 0 0,0-1 1 0 0,0 1 0 0 0,0-1 0 0 0,0 1 0 0 0,0-1-1 0 0,0 0 1 0 0,0 1 0 0 0,0-1 0 0 0,0 0 0 0 0,0 0-1 0 0,0 0 1 0 0,-1 1 0 0 0,1-1 0 0 0,0 0 0 0 0,-1 0-1 0 0,2-2 1 0 0,3-5 126 0 0,0 0 1 0 0,-1 0-1 0 0,0-1 0 0 0,4-11 0 0 0,-7 15-109 0 0,60-146 344 0 0,71-217 679 0 0,-128 349-1114 0 0,-2 11-49 0 0,0-1 0 0 0,0 1 0 0 0,1 0 0 0 0,0 0 0 0 0,1 0 0 0 0,4-9 0 0 0,-7 16-686 0 0,1 2-580 0 0,1 0 674 0 0,-1 0 0 0 0,1 0 1 0 0,-1 0-1 0 0,0 0 0 0 0,1 0 0 0 0,-1 1 0 0 0,3 2 0 0 0,-4-4 273 0 0,32 20-6872 0 0,-13-8 4223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1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75 172 0 0,'0'0'999'0'0,"-1"-4"279"0"0,0 0-530 0 0,-1 1 1 0 0,1-1 0 0 0,-1 1-1 0 0,0 0 1 0 0,0 0-1 0 0,0 0 1 0 0,0-1-1 0 0,0 2 1 0 0,-1-1 0 0 0,0 0-1 0 0,1 0 1 0 0,-1 1-1 0 0,-4-3 1 0 0,2 2 20 0 0,-1 0 1 0 0,1 0 0 0 0,-1 0-1 0 0,0 1 1 0 0,0-1-1 0 0,0 2 1 0 0,-10-3 0 0 0,8 2-360 0 0,0 1 0 0 0,0 1 0 0 0,0-1 0 0 0,0 1 0 0 0,0 1 0 0 0,0-1 0 0 0,1 1 0 0 0,-1 1 0 0 0,0-1 1 0 0,0 1-1 0 0,1 1 0 0 0,-1-1 0 0 0,-11 7 0 0 0,9-2-93 0 0,0 0 1 0 0,0 0-1 0 0,0 1 1 0 0,1 0-1 0 0,0 1 1 0 0,-14 18-1 0 0,18-21-187 0 0,1 0 0 0 0,0 0 0 0 0,0 1 1 0 0,1-1-1 0 0,0 1 0 0 0,0 0 0 0 0,0 0 0 0 0,1 0 0 0 0,0 0 0 0 0,1 1 0 0 0,-1-1 0 0 0,0 12 0 0 0,3-13-65 0 0,0 0 0 0 0,0 0 0 0 0,0 0 0 0 0,1-1 0 0 0,0 1 0 0 0,0 0 0 0 0,0-1 0 0 0,0 1 0 0 0,1-1 0 0 0,0 0 0 0 0,0 0 0 0 0,1 0 0 0 0,0 0 0 0 0,4 4 1 0 0,1 1 14 0 0,0-1 0 0 0,1 1 0 0 0,1-2 0 0 0,-1 0 0 0 0,15 8 0 0 0,-11-8 4 0 0,1 0 0 0 0,0-1 1 0 0,1-1-1 0 0,0-1 0 0 0,0 0 0 0 0,0-1 0 0 0,1-1 1 0 0,-1 0-1 0 0,28 0 0 0 0,-37-3-56 0 0,1 0 0 0 0,-1-1 1 0 0,1 0-1 0 0,-1 0 0 0 0,0-1 1 0 0,0 0-1 0 0,0 0 0 0 0,0-1 1 0 0,0 1-1 0 0,10-7 0 0 0,-13 6-16 0 0,1 0 0 0 0,-1-1 0 0 0,0 0 0 0 0,0 0-1 0 0,0 0 1 0 0,0 0 0 0 0,-1 0 0 0 0,1-1 0 0 0,-1 1 0 0 0,0-1 0 0 0,-1 0-1 0 0,1 0 1 0 0,-1 0 0 0 0,0 0 0 0 0,2-9 0 0 0,-3 6-29 0 0,1 1 0 0 0,-1-1 0 0 0,-1 0 0 0 0,0 0 0 0 0,0 0 0 0 0,0 0 0 0 0,-1 0-1 0 0,0 0 1 0 0,-1 0 0 0 0,1 0 0 0 0,-2 1 0 0 0,1-1 0 0 0,-1 1 0 0 0,0-1 0 0 0,-1 1 0 0 0,1 0 0 0 0,-9-11 0 0 0,5 9-515 0 0,0-1 1 0 0,-1 1 0 0 0,1 1-1 0 0,-2 0 1 0 0,1 0-1 0 0,-1 0 1 0 0,0 1-1 0 0,-1 0 1 0 0,0 1-1 0 0,0 0 1 0 0,-17-7-1 0 0,12 11-8147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39 209 888 0 0,'-4'-3'734'0'0,"0"0"0"0"0,0-1 1 0 0,1 1-1 0 0,-1-1 0 0 0,1 0 0 0 0,0 0 0 0 0,0-1 1 0 0,-3-6-1 0 0,5 9-428 0 0,0 0 1 0 0,1 0 0 0 0,-1 0-1 0 0,1 0 1 0 0,-1 0 0 0 0,1 0-1 0 0,0 0 1 0 0,0 0-1 0 0,0 0 1 0 0,0 0 0 0 0,0 0-1 0 0,1 0 1 0 0,-1 0 0 0 0,0 0-1 0 0,1 0 1 0 0,0 0-1 0 0,-1 0 1 0 0,1 0 0 0 0,0 0-1 0 0,0 0 1 0 0,0 1 0 0 0,0-1-1 0 0,0 0 1 0 0,3-2-1 0 0,5-7 391 0 0,1 1 0 0 0,0 0 0 0 0,1 1 0 0 0,0 0-1 0 0,0 0 1 0 0,1 1 0 0 0,0 1 0 0 0,0 0 0 0 0,1 1-1 0 0,0 0 1 0 0,17-5 0 0 0,-17 7-836 0 0,-1 1 1 0 0,0 1-1 0 0,1 0 0 0 0,0 1 1 0 0,17 0-1 0 0,-20 1-1042 0 0,1 1-1 0 0,-1 0 1 0 0,1 1-1 0 0,-1 0 1 0 0,0 1 0 0 0,19 7-1 0 0,-10 0-1290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37 980 0 0,'13'-2'9684'0'0,"93"7"2396"0"0,-57-2-8969 0 0,82-5 1 0 0,-98-2-1890 0 0,56-15 1 0 0,-40 4-5096 0 0,-45 14 2920 0 0,1 0 0 0 0,-1 1 0 0 0,1-1 1 0 0,-1 1-1 0 0,1 0 0 0 0,0 1 0 0 0,7 1 1 0 0,6-1-2062 0 0,10 0 116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96 740 0 0,'-9'-9'759'0'0,"0"0"0"0"0,-1 0-1 0 0,0 1 1 0 0,0 1 0 0 0,-1 0 0 0 0,0 0 0 0 0,0 1-1 0 0,0 0 1 0 0,-1 1 0 0 0,0 0 0 0 0,0 1 0 0 0,-1 1-1 0 0,1-1 1 0 0,-1 2 0 0 0,1 0 0 0 0,-1 1-1 0 0,0 0 1 0 0,0 0 0 0 0,1 2 0 0 0,-1 0 0 0 0,0 0-1 0 0,0 1 1 0 0,1 0 0 0 0,-1 1 0 0 0,-14 6 0 0 0,7-2-42 0 0,0 2 1 0 0,0 0 0 0 0,0 1 0 0 0,-31 22 0 0 0,44-28-465 0 0,1 0 1 0 0,0 1-1 0 0,0 0 1 0 0,1 0 0 0 0,-1 1-1 0 0,1-1 1 0 0,0 1 0 0 0,1 0-1 0 0,0 1 1 0 0,-1-1-1 0 0,2 1 1 0 0,-1 0 0 0 0,1-1-1 0 0,0 2 1 0 0,1-1-1 0 0,0 0 1 0 0,-2 11 0 0 0,3-13-194 0 0,1-1 0 0 0,0 1 0 0 0,1-1 1 0 0,-1 1-1 0 0,1 0 0 0 0,0-1 0 0 0,0 1 1 0 0,0-1-1 0 0,1 1 0 0 0,-1-1 0 0 0,1 0 0 0 0,0 0 1 0 0,4 6-1 0 0,-2-4 115 0 0,1 0 1 0 0,0 0-1 0 0,0 0 0 0 0,1-1 1 0 0,0 0-1 0 0,-1 0 0 0 0,11 6 1 0 0,-2-2 95 0 0,1-1 0 0 0,-1-1 0 0 0,2 0 0 0 0,-1-2 1 0 0,1 1-1 0 0,29 5 0 0 0,-30-9-271 0 0,0-1 0 0 0,0 0 0 0 0,0 0 0 0 0,0-2 0 0 0,0 0 0 0 0,0-1 0 0 0,0 0 0 0 0,-1-1 0 0 0,1-1 0 0 0,22-8 0 0 0,-30 9 0 0 0,0-1 0 0 0,0 1 0 0 0,0-1 0 0 0,-1-1 0 0 0,0 1 0 0 0,0-1 0 0 0,0 0 0 0 0,0 0 0 0 0,9-11 0 0 0,-12 11 0 0 0,0 0 0 0 0,0 0 0 0 0,0 0 0 0 0,-1 0 0 0 0,0-1 0 0 0,0 1 0 0 0,0 0 0 0 0,0-1 0 0 0,-1 0 0 0 0,0 1 0 0 0,0-1 0 0 0,-1 0 0 0 0,1 0 0 0 0,-2-8 0 0 0,0 7 0 0 0,0 0-1 0 0,-1 0 1 0 0,1 0 0 0 0,-2 0 0 0 0,1 1-1 0 0,-1-1 1 0 0,0 0 0 0 0,0 1 0 0 0,-1 0-1 0 0,0 0 1 0 0,0 0 0 0 0,-10-11 0 0 0,-3-1-72 0 0,-2 0 0 0 0,-24-19 0 0 0,37 33-1156 0 0,-18-14 1468 0 0,16 14-4476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0 119 920 0 0,'4'-30'7277'0'0,"-1"-47"1"0"0,-3 76-7144 0 0,0 1-1 0 0,0 0 1 0 0,-1-1 0 0 0,1 1 0 0 0,0-1 0 0 0,0 1-1 0 0,0 0 1 0 0,0-1 0 0 0,1 1 0 0 0,-1-1 0 0 0,0 1-1 0 0,0 0 1 0 0,0-1 0 0 0,0 1 0 0 0,0 0 0 0 0,0-1-1 0 0,1 1 1 0 0,-1-1 0 0 0,0 1 0 0 0,0 0 0 0 0,0 0-1 0 0,1-1 1 0 0,-1 1 0 0 0,0 0 0 0 0,0-1 0 0 0,1 1 0 0 0,-1 0-1 0 0,0 0 1 0 0,1-1 0 0 0,-1 1 0 0 0,0 0 0 0 0,1 0-1 0 0,-1 0 1 0 0,1 0 0 0 0,-1-1 0 0 0,0 1 0 0 0,1 0-1 0 0,-1 0 1 0 0,0 0 0 0 0,1 0 0 0 0,-1 0 0 0 0,1 0-1 0 0,-1 0 1 0 0,0 0 0 0 0,1 0 0 0 0,-1 0 0 0 0,1 0-1 0 0,-1 0 1 0 0,0 1 0 0 0,1-1 0 0 0,-1 0 0 0 0,0 0-1 0 0,1 0 1 0 0,-1 0 0 0 0,0 1 0 0 0,1-1 0 0 0,-1 0 0 0 0,0 0-1 0 0,1 1 1 0 0,-1-1 0 0 0,0 0 0 0 0,0 0 0 0 0,1 1-1 0 0,18 16 2781 0 0,-15-13-3121 0 0,0 1 438 0 0,-1-1 0 0 0,0 1 0 0 0,0 0 0 0 0,0 0 0 0 0,-1 0 0 0 0,0 0 0 0 0,0 0 0 0 0,3 9-1 0 0,3 10 453 0 0,15 30 1 0 0,20 43-1747 0 0,-8-35-5727 0 0,-20-43 3065 0 0,2-5 534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8101 0 0,'0'-3'4828'0'0,"1"-1"-4127"0"0,-1 1 0 0 0,1-1 0 0 0,0 0 0 0 0,0 1 0 0 0,0-1 0 0 0,0 1 0 0 0,1-1 0 0 0,-1 1 0 0 0,1 0 0 0 0,0 0 0 0 0,0-1 0 0 0,0 1 1 0 0,1 1-1 0 0,3-5 0 0 0,-1 2-276 0 0,1 1-1 0 0,-1-1 1 0 0,1 2 0 0 0,0-1 0 0 0,0 0 0 0 0,0 1 0 0 0,10-3 0 0 0,1 0-91 0 0,1 1-1 0 0,0 1 1 0 0,1 1 0 0 0,-1 0 0 0 0,24 1 0 0 0,-18 1-73 0 0,-1 1 0 0 0,0 2 1 0 0,1 0-1 0 0,-1 1 1 0 0,0 2-1 0 0,0 0 0 0 0,25 10 1 0 0,-39-11-122 0 0,0 0 1 0 0,-1 0 0 0 0,1 1-1 0 0,-1 0 1 0 0,0 1 0 0 0,-1-1-1 0 0,1 2 1 0 0,11 11 0 0 0,-15-12-98 0 0,1 0 0 0 0,-1 0 1 0 0,0 0-1 0 0,0 1 0 0 0,-1 0 1 0 0,0-1-1 0 0,0 1 0 0 0,-1 0 1 0 0,1 1-1 0 0,-2-1 0 0 0,1 0 1 0 0,0 12-1 0 0,0 3-43 0 0,-4 40 0 0 0,0-29 0 0 0,-1-11 0 0 0,0 11 0 0 0,1 0 0 0 0,-2 14 0 0 0,3-44-42 0 0,1 1 0 0 0,0 0 1 0 0,0-1-1 0 0,0 1 0 0 0,0 0 0 0 0,1-1 1 0 0,0 1-1 0 0,-1 0 0 0 0,1-1 0 0 0,0 1 1 0 0,1-1-1 0 0,-1 0 0 0 0,1 1 0 0 0,-1-1 0 0 0,1 0 1 0 0,3 4-1 0 0,-5-6-130 0 0,1-1-1 0 0,0 1 1 0 0,0 0-1 0 0,0-1 1 0 0,0 1 0 0 0,0-1-1 0 0,0 1 1 0 0,0-1-1 0 0,0 1 1 0 0,0-1 0 0 0,0 0-1 0 0,0 1 1 0 0,0-1 0 0 0,0 0-1 0 0,0 0 1 0 0,0 0-1 0 0,2 0 1 0 0,3 0-3706 0 0,10-5-6645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52 232 0 0,'-32'-7'2086'0'0,"-13"-3"2634"0"0,17-2 8526 0 0,34 11-11591 0 0,27-6 511 0 0,0 2 1 0 0,0 2-1 0 0,59 1 0 0 0,-7-1-3 0 0,8 1-14728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58 820 0 0,'-24'0'14937'0'0,"29"0"-13329"0"0,164-8 5554 0 0,-48 3-3184 0 0,147-24 1 0 0,-265 29-4230 0 0,68-12 788 0 0,-47 10-4677 0 0,-2 1-6284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 6973 0 0,'-77'-29'18654'0'0,"78"43"-17686"0"0,1 0 1 0 0,0 1-1 0 0,1-2 0 0 0,7 21 0 0 0,6 31 180 0 0,19 173 3 0 0,-34-226-1482 0 0,0-6-661 0 0,-1 0-1 0 0,1 0 1 0 0,1 0 0 0 0,-1 0-1 0 0,4 8 1 0 0,-4-12 707 0 0,0-1-1 0 0,0 1 1 0 0,0-1 0 0 0,0 1 0 0 0,1 0-1 0 0,-1-1 1 0 0,0 0 0 0 0,1 1-1 0 0,-1-1 1 0 0,1 0 0 0 0,0 0-1 0 0,-1 0 1 0 0,1 0 0 0 0,0 0-1 0 0,-1 0 1 0 0,1 0 0 0 0,0-1-1 0 0,0 1 1 0 0,0 0 0 0 0,0-1 0 0 0,2 1-1 0 0,9 0-3177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0 578 756 0 0,'95'-32'12359'0'0,"-58"18"-8002"0"0,61-32 0 0 0,-87 40-3972 0 0,-1 0 0 0 0,0-1 0 0 0,0 0 1 0 0,-1 0-1 0 0,0-1 0 0 0,0 0 1 0 0,-1-1-1 0 0,0 0 0 0 0,-1 0 0 0 0,0-1 1 0 0,0 1-1 0 0,-1-2 0 0 0,0 1 0 0 0,-1-1 1 0 0,0 0-1 0 0,-1 0 0 0 0,0 0 0 0 0,2-12 1 0 0,0-7-122 0 0,-2 0 1 0 0,0 0 0 0 0,-3-1-1 0 0,0 1 1 0 0,-2 0 0 0 0,-1-1 0 0 0,-1 1-1 0 0,-8-30 1 0 0,8 82 147 0 0,1 1 0 0 0,2 34 0 0 0,3-21-412 0 0,2 0 0 0 0,1 0 0 0 0,2-1 0 0 0,1 0 0 0 0,1-1 0 0 0,25 53 0 0 0,-33-83-498 0 0,0-1 0 0 0,0 0 0 0 0,0 0 0 0 0,0 0 0 0 0,1 0 0 0 0,-1-1 0 0 0,1 1 0 0 0,0 0 0 0 0,0-1 0 0 0,0 0 0 0 0,0 0 0 0 0,0 0 0 0 0,0 0 0 0 0,0 0 1 0 0,1-1-1 0 0,-1 1 0 0 0,1-1 0 0 0,-1 0 0 0 0,1 0 0 0 0,-1 0 0 0 0,1 0 0 0 0,0-1 0 0 0,-1 0 0 0 0,6 1 0 0 0,0-3-2986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11 116 6065 0 0,'-4'-22'3298'0'0,"-2"-27"3084"0"0,5 46-5937 0 0,1 1-1 0 0,0-1 0 0 0,1 0 0 0 0,-1 1 1 0 0,0-1-1 0 0,1 0 0 0 0,0 1 1 0 0,-1-1-1 0 0,1 1 0 0 0,0-1 0 0 0,1 1 1 0 0,-1-1-1 0 0,0 1 0 0 0,3-4 0 0 0,-3 5-370 0 0,-1 1-1 0 0,0 0 0 0 0,0 0 0 0 0,1 0 0 0 0,-1-1 0 0 0,0 1 1 0 0,1 0-1 0 0,-1 0 0 0 0,0 0 0 0 0,1 0 0 0 0,-1 0 0 0 0,0-1 1 0 0,1 1-1 0 0,-1 0 0 0 0,0 0 0 0 0,1 0 0 0 0,-1 0 1 0 0,0 0-1 0 0,1 0 0 0 0,-1 0 0 0 0,0 0 0 0 0,1 0 0 0 0,-1 0 1 0 0,0 1-1 0 0,1-1 0 0 0,-1 0 0 0 0,0 0 0 0 0,1 0 0 0 0,-1 0 1 0 0,0 0-1 0 0,0 1 0 0 0,1-1 0 0 0,-1 0 0 0 0,0 0 1 0 0,1 0-1 0 0,-1 1 0 0 0,9 9 991 0 0,-8-9-1147 0 0,5 8 389 0 0,-1 1-1 0 0,1-1 0 0 0,-2 1 0 0 0,0 0 0 0 0,0 0 0 0 0,0 1 0 0 0,-2-1 1 0 0,4 22-1 0 0,7 21-1159 0 0,-10-44 381 0 0,0 3-723 0 0,1 0 0 0 0,8 16 0 0 0,-9-25 168 0 0,-1 1 0 0 0,0 0 0 0 0,1-1 0 0 0,0 1 0 0 0,-1-1 0 0 0,6 4 0 0 0,2 1-1841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2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7 572 0 0,'1'-1'521'0'0,"0"0"1"0"0,-1 1-1 0 0,1-1 0 0 0,0 1 1 0 0,0-1-1 0 0,0 1 1 0 0,0-1-1 0 0,-1 1 0 0 0,1 0 1 0 0,0 0-1 0 0,0-1 0 0 0,0 1 1 0 0,0 0-1 0 0,0 0 0 0 0,0 0 1 0 0,0 0-1 0 0,0 0 0 0 0,0 0 1 0 0,0 0-1 0 0,0 0 0 0 0,-1 0 1 0 0,1 0-1 0 0,0 1 1 0 0,0-1-1 0 0,2 1 0 0 0,2 12 6463 0 0,-4 1-6348 0 0,-1-7-118 0 0,-1 1 1 0 0,0 0-1 0 0,-1-1 1 0 0,0 1-1 0 0,0-1 0 0 0,0 0 1 0 0,-1 1-1 0 0,0-1 1 0 0,-7 11-1 0 0,-5 6 518 0 0,-23 28 0 0 0,37-50-964 0 0,-100 111 1841 0 0,72-82-1317 0 0,20-22-399 0 0,0 1 0 0 0,0 1 0 0 0,1 0 1 0 0,0 0-1 0 0,-11 24 0 0 0,16-22-197 0 0,4-9 0 0 0,0-1 0 0 0,-1 1 0 0 0,1-1 0 0 0,0 1 0 0 0,1-1 0 0 0,-1 0 0 0 0,0 0 0 0 0,1 1 0 0 0,0-1 0 0 0,0 0 0 0 0,0 0 0 0 0,0 0 0 0 0,0-1 0 0 0,1 1 0 0 0,-1 0 0 0 0,1-1 0 0 0,0 0 0 0 0,0 0 0 0 0,-1 1 0 0 0,5 0 0 0 0,7 6 0 0 0,1 0 0 0 0,27 10 0 0 0,-40-18 0 0 0,21 8-189 0 0,0-1 0 0 0,1 0 1 0 0,1-2-1 0 0,30 4 0 0 0,-41-8 73 0 0,0-1 0 0 0,-1 0 0 0 0,1-1 0 0 0,0-1 0 0 0,0 0 0 0 0,-1-1-1 0 0,1 0 1 0 0,-1-1 0 0 0,16-6 0 0 0,2-7-506 0 0,-12 2 270 0 0,-2-1 45 0 0,-6 5 125 0 0,22-25-380 0 0,-27 29 660 0 0,-1-1 0 0 0,0 1 0 0 0,-1-1 0 0 0,1-1-1 0 0,-1 1 1 0 0,4-12 2291 0 0,-8 22-1708 0 0,-1 21-486 0 0,-8 39 1 0 0,4-36-155 0 0,-1 35 0 0 0,7-2-41 0 0,2 0 0 0 0,14 74 0 0 0,-14-110 0 0 0,0-16 0 0 0,0-6-55 0 0,-2-2-363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 0 0,'8'37'2170'0'0,"-1"1"1"0"0,-1 0-1 0 0,-2 0 0 0 0,-2 44 0 0 0,0-17 736 0 0,-3 63 2561 0 0,0-46-1073 0 0,-1-64-1746 0 0,-1-28-747 0 0,2 4-1697 0 0,0 0 0 0 0,1-1 0 0 0,-1 1 0 0 0,2-12 0 0 0,1 13-130 0 0,-1 0 0 0 0,0-1 0 0 0,1 1 0 0 0,0 0 1 0 0,0 0-1 0 0,1 0 0 0 0,2-4 0 0 0,-3 7-58 0 0,-1 1 0 0 0,0 0 0 0 0,0 0-1 0 0,0 0 1 0 0,1-1 0 0 0,-1 1 0 0 0,1 1 0 0 0,-1-1-1 0 0,1 0 1 0 0,-1 0 0 0 0,1 1 0 0 0,-1-1 0 0 0,1 0-1 0 0,0 1 1 0 0,-1 0 0 0 0,1-1 0 0 0,0 1 0 0 0,-1 0-1 0 0,1 0 1 0 0,0 0 0 0 0,0 0 0 0 0,-1 0 0 0 0,1 0-1 0 0,0 1 1 0 0,-1-1 0 0 0,4 1 0 0 0,24 8 81 0 0,-1 1 0 0 0,0 1 1 0 0,31 18-1 0 0,25 11 54 0 0,-67-33-83 0 0,3 2-43 0 0,-1-2-1 0 0,1 0 1 0 0,22 4-1 0 0,-37-10-43 0 0,-1 0-1 0 0,1 0 0 0 0,0-1 0 0 0,-1 0 0 0 0,1 0 0 0 0,0 0 0 0 0,-1 0 1 0 0,1-1-1 0 0,0 1 0 0 0,-1-1 0 0 0,1 0 0 0 0,-1-1 0 0 0,1 1 0 0 0,-1-1 0 0 0,0 0 1 0 0,1 0-1 0 0,-1 0 0 0 0,0-1 0 0 0,5-4 0 0 0,-6 4 7 0 0,-1 0 1 0 0,1-1-1 0 0,-1 1 0 0 0,0-1 1 0 0,0 0-1 0 0,0 0 0 0 0,0 0 1 0 0,-1 0-1 0 0,0 0 0 0 0,0 0 1 0 0,0-1-1 0 0,0 1 0 0 0,0-7 1 0 0,0-2-9 0 0,-1 0 0 0 0,0 0 0 0 0,-2-16 0 0 0,-3-12-120 0 0,-17-63 0 0 0,22 102-205 0 0,-3-8-889 0 0,1-8 1346 0 0,6 12-3260 0 0,8 3-4681 0 0,3 3 4811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6 116 204 0 0,'-5'-4'13903'0'0,"13"-2"-13168"0"0,0 1 1 0 0,1 0-1 0 0,0 1 1 0 0,0 0-1 0 0,1 0 1 0 0,-1 1-1 0 0,1 0 1 0 0,12-1-1 0 0,9-5 240 0 0,177-56 4320 0 0,-207 65-4982 0 0,-2 1-310 0 0,-1-1 1 0 0,1 1-1 0 0,0-1 0 0 0,0 1 1 0 0,0 0-1 0 0,0-1 0 0 0,-1 1 0 0 0,1 0 1 0 0,0 0-1 0 0,1 0 0 0 0,-3 1 1 0 0,0 2 1 0 0,-104 54 23 0 0,8-4 48 0 0,85-45-25 0 0,1 0-1 0 0,0 1 0 0 0,1 1 0 0 0,0 0 1 0 0,-11 14-1 0 0,22-24-32 0 0,0 0 1 0 0,-1 0 0 0 0,1 1-1 0 0,0-1 1 0 0,0 1-1 0 0,0-1 1 0 0,0 1 0 0 0,1-1-1 0 0,-1 1 1 0 0,0-1-1 0 0,1 1 1 0 0,-1 0-1 0 0,1-1 1 0 0,-1 1 0 0 0,1 0-1 0 0,0 0 1 0 0,-1-1-1 0 0,1 1 1 0 0,0 0-1 0 0,0 0 1 0 0,1-1 0 0 0,-1 1-1 0 0,0 0 1 0 0,0 0-1 0 0,1-1 1 0 0,-1 1-1 0 0,1 0 1 0 0,0-1 0 0 0,-1 1-1 0 0,1-1 1 0 0,2 4-1 0 0,2 0 60 0 0,0 1 0 0 0,1-1 0 0 0,-1-1 0 0 0,1 1 0 0 0,0-1 0 0 0,9 5 0 0 0,-13-7-67 0 0,101 57 567 0 0,28 18-54 0 0,-111-63-412 0 0,0 1 0 0 0,0 1-1 0 0,33 35 1 0 0,-40-35-15 0 0,20 29 0 0 0,-29-41-84 0 0,-1 2 1 0 0,0-1-1 0 0,-1 0 0 0 0,1 1 1 0 0,-1-1-1 0 0,0 1 0 0 0,-1-1 1 0 0,1 1-1 0 0,-1 0 0 0 0,1 7 1 0 0,-2-11-8 0 0,-1 0 1 0 0,1 0-1 0 0,0-1 1 0 0,-1 1-1 0 0,1 0 1 0 0,-1 0-1 0 0,1-1 1 0 0,-1 1 0 0 0,0-1-1 0 0,0 1 1 0 0,0-1-1 0 0,0 1 1 0 0,0-1-1 0 0,0 1 1 0 0,0-1-1 0 0,0 0 1 0 0,-1 1-1 0 0,1-1 1 0 0,0 0-1 0 0,-1 0 1 0 0,1 0-1 0 0,-1 0 1 0 0,1 0-1 0 0,-3 0 1 0 0,-4 3 23 0 0,0-1 0 0 0,1-1 0 0 0,-16 4 0 0 0,17-5-20 0 0,-26 4 69 0 0,-1-1 1 0 0,1-2-1 0 0,-1-1 0 0 0,-35-4 0 0 0,-60 3-6027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54 312 0 0,'-27'-19'18944'0'0,"70"18"-13927"0"0,101 5-770 0 0,199-21 0 0 0,-322 15-4254 0 0,10 0-273 0 0,56-13 0 0 0,-75 14-1145 0 0,2 4-7074 0 0,-7-1 4317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7373 0 0,'-8'3'2107'0'0,"4"-2"-1129"0"0,-1 1 0 0 0,1-1 0 0 0,0 1 0 0 0,-1 0 0 0 0,1 0 0 0 0,0 1 0 0 0,0-1 0 0 0,0 1 0 0 0,1 0 0 0 0,-1 0 0 0 0,1 0 0 0 0,-5 6 0 0 0,7-8-892 0 0,1-1-1 0 0,0 0 1 0 0,0 1 0 0 0,0-1-1 0 0,0 1 1 0 0,0-1 0 0 0,0 1 0 0 0,0-1-1 0 0,0 1 1 0 0,0-1 0 0 0,0 1-1 0 0,0-1 1 0 0,0 0 0 0 0,0 1-1 0 0,1-1 1 0 0,-1 1 0 0 0,0-1 0 0 0,0 1-1 0 0,0-1 1 0 0,1 0 0 0 0,-1 1-1 0 0,0-1 1 0 0,0 0 0 0 0,1 1-1 0 0,-1-1 1 0 0,0 0 0 0 0,1 1-1 0 0,-1-1 1 0 0,0 0 0 0 0,1 0 0 0 0,-1 1-1 0 0,1-1 1 0 0,-1 0 0 0 0,0 0-1 0 0,1 0 1 0 0,-1 1 0 0 0,1-1-1 0 0,0 0 1 0 0,17 6 1072 0 0,-17-6-1126 0 0,18 3 585 0 0,1 0 0 0 0,-1-1 0 0 0,1-2 1 0 0,32-1-1 0 0,79-16 2324 0 0,-124 15-2927 0 0,26-2-25 0 0,43-10-285 0 0,-68 13-996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10 117 896 0 0,'-2'-2'426'0'0,"1"0"0"0"0,0 0 0 0 0,0 0 1 0 0,0 1-1 0 0,0-1 0 0 0,1 0 0 0 0,-1 0 0 0 0,1 0 0 0 0,-1 0 0 0 0,1 0 0 0 0,-1 0 1 0 0,1-1-1 0 0,0 1 0 0 0,0 0 0 0 0,0 0 0 0 0,0 0 0 0 0,1 0 0 0 0,-1 0 0 0 0,1-3 1 0 0,0 3-84 0 0,0-1 0 0 0,1 1 0 0 0,-1 0 0 0 0,1 0 0 0 0,-1-1 0 0 0,1 1 1 0 0,0 0-1 0 0,-1 0 0 0 0,1 1 0 0 0,0-1 0 0 0,1 0 0 0 0,-1 1 1 0 0,3-2-1 0 0,5-3 339 0 0,1 1 0 0 0,0 0 0 0 0,0 1 0 0 0,1 0 0 0 0,17-3 0 0 0,-6 2-55 0 0,0 2 1 0 0,-1 0-1 0 0,1 1 1 0 0,0 1-1 0 0,0 1 1 0 0,0 2-1 0 0,0 0 1 0 0,36 8-1 0 0,-55-9-500 0 0,0 0-1 0 0,0 1 0 0 0,0-1 1 0 0,0 1-1 0 0,-1 0 0 0 0,1 0 1 0 0,0 0-1 0 0,4 4 0 0 0,-7-5-92 0 0,0 0 0 0 0,0 0-1 0 0,0 0 1 0 0,-1 0 0 0 0,1 1-1 0 0,0-1 1 0 0,-1 0 0 0 0,1 0-1 0 0,0 0 1 0 0,-1 1-1 0 0,0-1 1 0 0,1 0 0 0 0,-1 1-1 0 0,0-1 1 0 0,1 0 0 0 0,-1 1-1 0 0,0-1 1 0 0,0 0 0 0 0,0 1-1 0 0,0-1 1 0 0,-1 0-1 0 0,1 1 1 0 0,0-1 0 0 0,0 0-1 0 0,-1 0 1 0 0,1 1 0 0 0,-1-1-1 0 0,1 0 1 0 0,-1 0-1 0 0,0 1 1 0 0,0 0 0 0 0,-9 11 89 0 0,0 1 1 0 0,0-2 0 0 0,-2 0-1 0 0,1 0 1 0 0,-1-1-1 0 0,-23 16 1 0 0,10-7-21 0 0,-30 20 143 0 0,43-33-133 0 0,-1 2-1 0 0,1 0 0 0 0,1 0 1 0 0,0 1-1 0 0,0 1 0 0 0,-17 20 1 0 0,28-30-88 0 0,-1 0 1 0 0,0 0 0 0 0,1 0 0 0 0,-1 0 0 0 0,1 0 0 0 0,0 0 0 0 0,-1-1-1 0 0,1 1 1 0 0,0 0 0 0 0,-1 0 0 0 0,1 1 0 0 0,0-1 0 0 0,0 0-1 0 0,0 0 1 0 0,0 0 0 0 0,0 0 0 0 0,0 0 0 0 0,0 0 0 0 0,0 0 0 0 0,1 0-1 0 0,-1 0 1 0 0,0 0 0 0 0,1 1 0 0 0,0 0 13 0 0,0-1-1 0 0,0 1 1 0 0,1-1-1 0 0,-1 1 1 0 0,0-1 0 0 0,1 1-1 0 0,-1-1 1 0 0,1 0 0 0 0,0 0-1 0 0,-1 0 1 0 0,4 2-1 0 0,3 0 83 0 0,0 1 0 0 0,0-1 0 0 0,1-1-1 0 0,13 3 1 0 0,14 1-141 0 0,-1-2 1 0 0,1-2-1 0 0,70-4 0 0 0,-81 0-4498 0 0,41-11 0 0 0,-51 8 1058 0 0,-1-1 496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55 150 7329 0 0,'-20'-44'6718'0'0,"15"35"-5593"0"0,0 0 0 0 0,1 0-1 0 0,0 0 1 0 0,1-1 0 0 0,0 1 0 0 0,0-1-1 0 0,1 0 1 0 0,-1-11 0 0 0,3 20-551 0 0,-2-7 554 0 0,7 9-23 0 0,8 10-950 0 0,-8-3-921 0 0,0 0-1 0 0,0 0 0 0 0,-1 1 0 0 0,6 15 0 0 0,1 2-2989 0 0,0-3 497 0 0,1 1 469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4 331 8449 0 0,'-4'20'15808'0'0,"5"-20"-15601"0"0,0 0-1 0 0,0 1 1 0 0,0-1 0 0 0,0 0-1 0 0,0 0 1 0 0,0 0 0 0 0,0 0-1 0 0,0 0 1 0 0,0 0 0 0 0,0 0-1 0 0,0 0 1 0 0,0 0 0 0 0,0-1-1 0 0,0 1 1 0 0,0 0 0 0 0,2-2-1 0 0,5-1-201 0 0,1-1 0 0 0,-1 0 0 0 0,14-10 0 0 0,-16 9 78 0 0,-1-1-1 0 0,0 1 1 0 0,0-1 0 0 0,0-1-1 0 0,-1 1 1 0 0,0-1 0 0 0,0 1-1 0 0,0-1 1 0 0,-1-1 0 0 0,0 1-1 0 0,-1 0 1 0 0,1-1 0 0 0,-2 1-1 0 0,1-1 1 0 0,-1 1 0 0 0,1-11-1 0 0,-1-4-5 0 0,0-1 0 0 0,-2 1 1 0 0,0 0-1 0 0,-6-32 0 0 0,5 43-410 0 0,-6-28 1906 0 0,5 34-485 0 0,1 22-641 0 0,2 12-392 0 0,1 0 0 0 0,2-1 1 0 0,1 1-1 0 0,8 31 0 0 0,39 106 80 0 0,-48-157-1104 0 0,1 1 0 0 0,0-1 0 0 0,0 1 0 0 0,1-1 1 0 0,6 8-1 0 0,-8-13 495 0 0,-1-1 0 0 0,1 0 0 0 0,0 0 1 0 0,0-1-1 0 0,1 1 0 0 0,-1 0 0 0 0,0-1 0 0 0,1 0 1 0 0,-1 0-1 0 0,1 0 0 0 0,0 0 0 0 0,0-1 0 0 0,0 1 1 0 0,0-1-1 0 0,5 1 0 0 0,6 0-2846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56 628 0 0,'0'0'16782'0'0,"-1"3"-15250"0"0,0-3-1374 0 0,1 1 0 0 0,0 0 0 0 0,0 0 1 0 0,-1-1-1 0 0,1 1 0 0 0,0 0 0 0 0,0 0 1 0 0,0 0-1 0 0,0 0 0 0 0,0 0 0 0 0,0-1 1 0 0,0 1-1 0 0,0 0 0 0 0,0 0 0 0 0,1 0 1 0 0,-1-1-1 0 0,0 1 0 0 0,0 0 0 0 0,1 0 1 0 0,-1 0-1 0 0,0-1 0 0 0,1 1 0 0 0,-1 0 0 0 0,1-1 1 0 0,-1 1-1 0 0,1 0 0 0 0,0 0 0 0 0,0 0 104 0 0,1 0 0 0 0,-1 0 0 0 0,1 0-1 0 0,-1 0 1 0 0,1 0 0 0 0,-1-1 0 0 0,1 1-1 0 0,0 0 1 0 0,-1-1 0 0 0,1 1 0 0 0,0-1 0 0 0,-1 0-1 0 0,1 0 1 0 0,0 0 0 0 0,2 0 0 0 0,-3 1-237 0 0,0-1 0 0 0,-1 0 1 0 0,1 0-1 0 0,0 0 0 0 0,0 0 1 0 0,-1 0-1 0 0,1 0 0 0 0,0-1 1 0 0,0 1-1 0 0,-1 0 0 0 0,1 0 1 0 0,0 0-1 0 0,-1-1 0 0 0,1 1 1 0 0,0 0-1 0 0,-1-1 0 0 0,1 1 1 0 0,0-1-1 0 0,-1 1 0 0 0,1 0 1 0 0,-1-1-1 0 0,1 1 0 0 0,-1-1 1 0 0,1 0-1 0 0,-1 1 1 0 0,1-1-1 0 0,-1 1 0 0 0,0-1 1 0 0,1 0-1 0 0,-1 1 0 0 0,0-1 1 0 0,1 0-1 0 0,-1 1 0 0 0,0-1 1 0 0,0 0-1 0 0,0 0 0 0 0,0 1 1 0 0,0-1-1 0 0,0 0 0 0 0,0 0 1 0 0,0 1-1 0 0,0-1 0 0 0,0 0 1 0 0,0 0-1 0 0,0 1 0 0 0,0-1 1 0 0,0 0-1 0 0,-1 0 0 0 0,0-4 118 0 0,-1 1 0 0 0,1 0 0 0 0,-1 0-1 0 0,0 0 1 0 0,0 0 0 0 0,-4-4-1 0 0,2 3-569 0 0,0 1 0 0 0,0 0 0 0 0,0 0 0 0 0,-10-6 0 0 0,7 4-29 0 0,6 6-169 0 0,25 4-11895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41 288 0 0,'-15'-14'2593'0'0,"-15"-12"16611"0"0,32 33-17840 0 0,37 118 3944 0 0,12 36-1298 0 0,-44-143-4284 0 0,-5-11-228 0 0,0 0 0 0 0,1 0 0 0 0,0 0 0 0 0,8 13 0 0 0,-9-18 353 0 0,-1 0 0 0 0,1-1 0 0 0,-1 1 1 0 0,1 0-1 0 0,0-1 0 0 0,0 1 0 0 0,0-1 0 0 0,0 1 0 0 0,0-1 0 0 0,0 0 0 0 0,0 0 0 0 0,0 0 1 0 0,0 0-1 0 0,0 0 0 0 0,1-1 0 0 0,-1 1 0 0 0,0-1 0 0 0,1 1 0 0 0,-1-1 0 0 0,5 0 0 0 0,-5 0-858 0 0,16-3-5755 0 0,-6-2 3488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82 920 0 0,'2'-49'6221'0'0,"5"17"7435"0"0,8 60-9629 0 0,-5 34-840 0 0,2 96 1 0 0,-6-63-1620 0 0,-6-94-1891 0 0,0 1 1 0 0,0 0-1 0 0,0-1 1 0 0,0 1-1 0 0,0-1 1 0 0,1 1-1 0 0,-1 0 0 0 0,0-1 1 0 0,1 1-1 0 0,-1-1 1 0 0,1 1-1 0 0,0-1 1 0 0,-1 1-1 0 0,1-1 1 0 0,0 0-1 0 0,0 1 0 0 0,0-1 1 0 0,0 0-1 0 0,0 0 1 0 0,0 0-1 0 0,0 0 1 0 0,1 0-1 0 0,-1 0 0 0 0,0 0 1 0 0,1 0-1 0 0,-1 0 1 0 0,0 0-1 0 0,1-1 1 0 0,-1 1-1 0 0,1 0 1 0 0,-1-1-1 0 0,1 0 0 0 0,0 1 1 0 0,-1-1-1 0 0,1 0 1 0 0,-1 0-1 0 0,1 0 1 0 0,0 0-1 0 0,2 0 0 0 0,3-1-3079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4 419 904 0 0,'-3'-3'12366'0'0,"13"19"-9157"0"0,19 26-874 0 0,-23-30-1748 0 0,103 164 5788 0 0,-84-140-4263 0 0,1-1 0 0 0,54 55 0 0 0,-77-87-2068 0 0,-1-1 0 0 0,0 0-1 0 0,1 0 1 0 0,-1 0 0 0 0,1 0-1 0 0,-1 0 1 0 0,1 0-1 0 0,0-1 1 0 0,0 1 0 0 0,0-1-1 0 0,0 0 1 0 0,0 0 0 0 0,0 0-1 0 0,5 0 1 0 0,-7-1-44 0 0,1 0 0 0 0,-1 0 0 0 0,0 0 0 0 0,0 0 0 0 0,0-1 0 0 0,0 1 0 0 0,0 0 0 0 0,1-1 0 0 0,-1 1 0 0 0,0-1 0 0 0,0 0 0 0 0,0 1 0 0 0,0-1 0 0 0,0 0 0 0 0,0 1 0 0 0,-1-1 0 0 0,1 0 0 0 0,0 0 0 0 0,0 0 0 0 0,1-2 0 0 0,9-20 0 0 0,-8 16 0 0 0,26-72 0 0 0,-3-3 0 0 0,21-109 0 0 0,-31 121 0 0 0,-6 18 0 0 0,-2-1 0 0 0,-3 1 0 0 0,-1-2 0 0 0,-5-67 0 0 0,2 77 0 0 0,-1 43-20 0 0,0 1 1 0 0,1 0-1 0 0,-1-1 0 0 0,0 1 1 0 0,0 0-1 0 0,0-1 1 0 0,0 1-1 0 0,0 0 0 0 0,1-1 1 0 0,-1 1-1 0 0,0 0 0 0 0,0 0 1 0 0,0-1-1 0 0,1 1 1 0 0,-1 0-1 0 0,0 0 0 0 0,0 0 1 0 0,1-1-1 0 0,-1 1 0 0 0,0 0 1 0 0,1 0-1 0 0,-1 0 1 0 0,0 0-1 0 0,1 0 0 0 0,-1-1 1 0 0,0 1-1 0 0,1 0 0 0 0,-1 0 1 0 0,0 0-1 0 0,1 0 1 0 0,-1 0-1 0 0,0 0 0 0 0,1 0 1 0 0,-1 0-1 0 0,0 0 0 0 0,1 0 1 0 0,-1 0-1 0 0,0 1 0 0 0,0-1 1 0 0,1 0-1 0 0,-1 0 1 0 0,0 0-1 0 0,1 0 0 0 0,-1 0 1 0 0,0 1-1 0 0,1-1 0 0 0,-1 0 1 0 0,0 0-1 0 0,0 1 1 0 0,1-1-1 0 0,-1 0 0 0 0,0 0 1 0 0,0 1-1 0 0,14 10-1877 0 0,36 42-5085 0 0,-23-23 3623 0 0,5 4 23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16 584 0 0,'-1'-1'470'0'0,"0"-1"0"0"0,0 1 1 0 0,-1 0-1 0 0,1 0 0 0 0,0 0 0 0 0,-1 0 0 0 0,1 0 0 0 0,-1 0 1 0 0,1 0-1 0 0,-1 0 0 0 0,1 1 0 0 0,-1-1 0 0 0,0 0 0 0 0,1 1 1 0 0,-1 0-1 0 0,0-1 0 0 0,1 1 0 0 0,-1 0 0 0 0,0 0 0 0 0,0 0 0 0 0,1 0 1 0 0,-4 0-1 0 0,3 1-54 0 0,-1 0 1 0 0,1 0 0 0 0,0 0-1 0 0,0 1 1 0 0,0-1 0 0 0,0 1-1 0 0,0-1 1 0 0,0 1 0 0 0,0-1-1 0 0,1 1 1 0 0,-1 0 0 0 0,1 0-1 0 0,-1 0 1 0 0,-1 3 0 0 0,-2 4 394 0 0,0 1 1 0 0,0 0 0 0 0,1 1 0 0 0,0-1 0 0 0,-4 22 0 0 0,1 7 1116 0 0,-3 61 1 0 0,9-81-1424 0 0,1 0 0 0 0,2 1-1 0 0,0-1 1 0 0,0 0 0 0 0,7 23 0 0 0,-8-40-602 0 0,0 0 0 0 0,0 1 0 0 0,0-1 0 0 0,0 0 0 0 0,0 0 0 0 0,0 0 0 0 0,1 1 0 0 0,-1-2 1 0 0,1 1-1 0 0,-1 0 0 0 0,1 0 0 0 0,3 3 0 0 0,-3-4-528 0 0,-1-1 0 0 0,0 1 0 0 0,1 0 0 0 0,-1 0 0 0 0,1-1 0 0 0,-1 1 0 0 0,1-1 0 0 0,-1 1 0 0 0,1-1 0 0 0,-1 0 0 0 0,1 1 0 0 0,1-1 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18 140 0 0,'-2'0'1206'0'0,"-7"-1"148"0"0,0 1 0 0 0,0 0 0 0 0,0 0 0 0 0,1 1 0 0 0,-1 0 0 0 0,0 1-1 0 0,0 0 1 0 0,-8 3 0 0 0,6-1-414 0 0,-1 1-1 0 0,1 0 1 0 0,0 1-1 0 0,0 0 1 0 0,-15 11-1 0 0,17-10-458 0 0,0 1-1 0 0,0-1 1 0 0,1 1-1 0 0,0 1 1 0 0,0 0-1 0 0,1 0 1 0 0,0 0-1 0 0,1 1 1 0 0,0 0-1 0 0,1 0 1 0 0,0 1-1 0 0,0-1 1 0 0,-5 20-1 0 0,9-23-263 0 0,0-1 0 0 0,1 1 0 0 0,0-1-1 0 0,0 1 1 0 0,0-1 0 0 0,1 1 0 0 0,0-1 0 0 0,0 0 0 0 0,1 1-1 0 0,0-1 1 0 0,0 0 0 0 0,0 0 0 0 0,1 0 0 0 0,0 0 0 0 0,0-1-1 0 0,0 1 1 0 0,1-1 0 0 0,7 9 0 0 0,-3-4 51 0 0,0-2 1 0 0,1 1-1 0 0,0-1 0 0 0,0 0 1 0 0,1-1-1 0 0,0 0 0 0 0,0-1 1 0 0,1 0-1 0 0,12 5 0 0 0,-12-6-261 0 0,-1-2 1 0 0,1 0-1 0 0,0 0 0 0 0,0 0 0 0 0,0-2 0 0 0,0 1 0 0 0,1-1 1 0 0,-1-1-1 0 0,0 0 0 0 0,0-1 0 0 0,22-4 0 0 0,-26 4-8 0 0,-1-1 1 0 0,1 0-1 0 0,-1-1 0 0 0,0 0 0 0 0,0 0 0 0 0,0 0 0 0 0,0 0 1 0 0,0-1-1 0 0,-1 0 0 0 0,1 0 0 0 0,-1-1 0 0 0,0 0 1 0 0,0 0-1 0 0,-1 0 0 0 0,1 0 0 0 0,-1-1 0 0 0,-1 1 0 0 0,1-1 1 0 0,-1 0-1 0 0,4-10 0 0 0,-4 10 1 0 0,-1 0 0 0 0,-1 0 0 0 0,1 0 0 0 0,-1-1 0 0 0,0 1 0 0 0,-1 0 0 0 0,1-1 0 0 0,-1 1 0 0 0,-1 0 0 0 0,1-1 0 0 0,-2-6 0 0 0,0 2 0 0 0,-1 1 0 0 0,-1-1 0 0 0,1 1 0 0 0,-2 0 0 0 0,-10-19 0 0 0,4 11 0 0 0,-1 1 0 0 0,0 1 0 0 0,-1 0 0 0 0,-1 1 0 0 0,0 1 0 0 0,-26-20 0 0 0,32 28-1401 0 0,-1 0 1 0 0,0 0-1 0 0,0 1 0 0 0,-1 1 1 0 0,1-1-1 0 0,-1 1 0 0 0,0 1 1 0 0,-17-4-1 0 0,19 5-2054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3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30 292 0 0,'-20'1'3045'0'0,"-1"0"13921"0"0,27 0-15797 0 0,49 0 1985 0 0,-1-2-1 0 0,91-13 1 0 0,-57-5-1999 0 0,-87 19-1842 0 0,6 0-456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95 24 0 0,'-2'-1'422'0'0,"1"0"0"0"0,0 0 0 0 0,-1 0 0 0 0,1 0 0 0 0,0-1 0 0 0,0 1 0 0 0,0 0 1 0 0,0-1-1 0 0,0 1 0 0 0,0-1 0 0 0,0 1 0 0 0,0-1 0 0 0,1 0 0 0 0,-1 1 0 0 0,1-1 0 0 0,-1 0 0 0 0,1 1 0 0 0,0-1 0 0 0,-1 0 0 0 0,1 1 0 0 0,0-1 0 0 0,0 0 1 0 0,0 0-1 0 0,0 1 0 0 0,1-1 0 0 0,-1 0 0 0 0,1-2 0 0 0,0 1-70 0 0,1 1 1 0 0,0 0 0 0 0,-1 0-1 0 0,1 0 1 0 0,0 0 0 0 0,0 0-1 0 0,0 0 1 0 0,0 0-1 0 0,0 1 1 0 0,1-1 0 0 0,-1 1-1 0 0,0-1 1 0 0,1 1-1 0 0,-1 0 1 0 0,1 0 0 0 0,4-1-1 0 0,10-3 554 0 0,-1 1-1 0 0,0 0 0 0 0,1 2 1 0 0,29-2-1 0 0,-38 4-658 0 0,1 0 0 0 0,-1 1 0 0 0,1 0-1 0 0,-1 0 1 0 0,0 1 0 0 0,1 0 0 0 0,-1 0 0 0 0,0 1 0 0 0,0 0-1 0 0,0 0 1 0 0,9 6 0 0 0,-16-7-203 0 0,1-1 0 0 0,0 0 0 0 0,-1 1 0 0 0,1 0 0 0 0,0-1 0 0 0,-1 1 0 0 0,0 0 0 0 0,1 0 0 0 0,-1 0-1 0 0,0-1 1 0 0,0 1 0 0 0,0 1 0 0 0,0-1 0 0 0,-1 0 0 0 0,1 0 0 0 0,0 0 0 0 0,-1 0 0 0 0,0 1 0 0 0,1-1 0 0 0,-1 0 0 0 0,0 0 0 0 0,0 1 0 0 0,0-1 0 0 0,0 0 0 0 0,-1 0 0 0 0,1 0 0 0 0,-1 1 0 0 0,1-1 0 0 0,-1 0-1 0 0,0 0 1 0 0,-2 4 0 0 0,-2 5 101 0 0,-1 1-1 0 0,0-1 1 0 0,0-1-1 0 0,-13 15 1 0 0,-31 36 371 0 0,-17 22 359 0 0,64-80-806 0 0,1 0 0 0 0,0 0 0 0 0,0 1 0 0 0,0-1 0 0 0,0 1 0 0 0,1 0 0 0 0,0-1 0 0 0,0 1 0 0 0,0 0 1 0 0,0 0-1 0 0,0 0 0 0 0,1 0 0 0 0,-1 0 0 0 0,2 7 0 0 0,-1-9-9 0 0,0 0 0 0 0,1 1 0 0 0,0-1 0 0 0,0 0 1 0 0,0 0-1 0 0,0 0 0 0 0,0 1 0 0 0,0-1 0 0 0,0 0 1 0 0,0 0-1 0 0,1-1 0 0 0,-1 1 0 0 0,1 0 0 0 0,0 0 1 0 0,-1-1-1 0 0,1 1 0 0 0,0-1 0 0 0,0 1 0 0 0,0-1 1 0 0,0 0-1 0 0,0 0 0 0 0,0 0 0 0 0,1 0 0 0 0,3 1 1 0 0,10 3-15 0 0,0-1 0 0 0,0-1 0 0 0,0-1 0 0 0,0 0 1 0 0,1-1-1 0 0,-1-1 0 0 0,0 0 0 0 0,1-1 0 0 0,-1-1 1 0 0,21-5-1 0 0,-19 2-2112 0 0,29-10 0 0 0,-33 9-928 0 0,0-1-1 0 0,16-10 0 0 0,-10 4-222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1 171 180 0 0,'0'-31'1358'0'0,"1"-39"4295"0"0,-1 62-3947 0 0,1-1 1 0 0,1 1 0 0 0,-1-1 0 0 0,1 1-1 0 0,9-19 4230 0 0,-11 27-5773 0 0,0 0-1 0 0,1 0 1 0 0,-1 0 0 0 0,0 0-1 0 0,0 0 1 0 0,0 0-1 0 0,1 0 1 0 0,-1 0 0 0 0,0 0-1 0 0,0 0 1 0 0,1 0 0 0 0,4 7 1402 0 0,0 16-218 0 0,-7 27 6 0 0,1 18-2904 0 0,1-57-135 0 0,1-1-1 0 0,0 1 0 0 0,1-1 0 0 0,4 14 0 0 0,2-1-1380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8329 0 0,'9'-20'13196'0'0,"-9"20"-13074"0"0,0 0 0 0 0,0 0 0 0 0,0-1 0 0 0,1 1-1 0 0,-1 0 1 0 0,0 0 0 0 0,0 0 0 0 0,0 0 0 0 0,1 0 0 0 0,-1 0 0 0 0,0 0 0 0 0,0-1 0 0 0,0 1 0 0 0,1 0 0 0 0,-1 0 0 0 0,0 0 0 0 0,0 0-1 0 0,0 0 1 0 0,1 0 0 0 0,-1 0 0 0 0,0 0 0 0 0,0 0 0 0 0,1 0 0 0 0,-1 0 0 0 0,0 0 0 0 0,0 0 0 0 0,0 0 0 0 0,1 1 0 0 0,-1-1 0 0 0,0 0-1 0 0,0 0 1 0 0,1 0 0 0 0,-1 0 0 0 0,0 0 0 0 0,0 0 0 0 0,0 0 0 0 0,0 1 0 0 0,1-1 0 0 0,-1 0 0 0 0,0 0 0 0 0,0 0 0 0 0,0 1 0 0 0,3 3 137 0 0,-1 0 1 0 0,0 0-1 0 0,0 1 0 0 0,0-1 1 0 0,-1 0-1 0 0,2 9 1 0 0,10 49 592 0 0,-3 1 1 0 0,-3 0-1 0 0,-1 70 1 0 0,0-1-80 0 0,-6-115-773 0 0,0-13 0 0 0,0-1 0 0 0,0 1 0 0 0,0 0 0 0 0,0-1 0 0 0,1 1 0 0 0,-1-1 0 0 0,1 1 0 0 0,0-1 0 0 0,0 1 0 0 0,3 5 0 0 0,0-4 0 0 0,-1-4-618 0 0,-1 0-1 0 0,0-1 1 0 0,0 1 0 0 0,1-1-1 0 0,-1 1 1 0 0,0-1 0 0 0,0 0-1 0 0,1 1 1 0 0,-1-1 0 0 0,0-1-1 0 0,1 1 1 0 0,-1 0 0 0 0,0 0-1 0 0,1-1 1 0 0,2 0 0 0 0,3-1-1969 0 0,0 0-890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 7149 0 0,'-3'5'22222'0'0,"-4"10"-24434"0"0,3-7 4852 0 0,4-7-2455 0 0,2 16 1106 0 0,-2-16-1261 0 0,0-1 0 0 0,0 0-1 0 0,0 1 1 0 0,0-1 0 0 0,0 0 0 0 0,0 1-1 0 0,1-1 1 0 0,-1 0 0 0 0,0 1-1 0 0,0-1 1 0 0,0 0 0 0 0,0 1 0 0 0,1-1-1 0 0,-1 0 1 0 0,0 0 0 0 0,0 1 0 0 0,1-1-1 0 0,-1 0 1 0 0,0 0 0 0 0,0 1 0 0 0,1-1-1 0 0,-1 0 1 0 0,0 0 0 0 0,1 0-1 0 0,-1 0 1 0 0,0 1 0 0 0,0-1 0 0 0,1 0-1 0 0,-1 0 1 0 0,1 0 0 0 0,-1 0 0 0 0,0 0-1 0 0,1 0 1 0 0,-1 0 0 0 0,0 0-1 0 0,1 0 1 0 0,-1 0 0 0 0,0 0 0 0 0,1 0-1 0 0,-1 0 1 0 0,0 0 0 0 0,1 0 0 0 0,-1 0-1 0 0,0-1 1 0 0,1 1 0 0 0,-1 0-1 0 0,0 0 1 0 0,1 0 0 0 0,-1-1 0 0 0,10-6-25 0 0,-6-2-5 0 0,-3 6-128 0 0,-1 1 1 0 0,0 0-1 0 0,0-1 0 0 0,0 1 0 0 0,0-1 1 0 0,0 1-1 0 0,0 0 0 0 0,-1-1 0 0 0,1 1 1 0 0,-1-1-1 0 0,0 1 0 0 0,1 0 0 0 0,-1 0 1 0 0,0-1-1 0 0,0 1 0 0 0,-1 0 1 0 0,1 0-1 0 0,0 0 0 0 0,-1 0 0 0 0,1 0 1 0 0,-1 1-1 0 0,0-1 0 0 0,0 0 0 0 0,1 1 1 0 0,-1-1-1 0 0,0 1 0 0 0,0 0 0 0 0,-1-1 1 0 0,1 1-1 0 0,0 0 0 0 0,-3-1 1 0 0,2 1 24 0 0,-5 0-2228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39 129 7653 0 0,'-39'-109'17331'0'0,"39"108"-16553"0"0,12-15 1805 0 0,10 14-1795 0 0,0 1 1 0 0,1 2 0 0 0,33 4 0 0 0,13 0 63 0 0,14-3-645 0 0,86-8 1 0 0,-152 4-208 0 0,29-3 0 0 0,-44 5 0 0 0,1 0 0 0 0,0 0 0 0 0,0 0 0 0 0,-1 1 0 0 0,1-1 0 0 0,0 1 0 0 0,-1-1 0 0 0,1 1 0 0 0,0 0 0 0 0,-1 0 0 0 0,1 0 0 0 0,3 3 0 0 0,-4-3 0 0 0,-1 1 0 0 0,1-1 0 0 0,-1 1 0 0 0,0 0 0 0 0,0 0 0 0 0,0 0 0 0 0,0 0 0 0 0,0 0 0 0 0,0 0 0 0 0,0 0 0 0 0,-1 0 0 0 0,1 0 0 0 0,-1 0 0 0 0,1 0 0 0 0,-1 3 0 0 0,1 36 0 0 0,-1-31 0 0 0,-9 123 0 0 0,1-46 0 0 0,6-61 0 0 0,2-1 0 0 0,0 1 0 0 0,2 0 0 0 0,1-1 0 0 0,0 1 0 0 0,2-1 0 0 0,10 31 0 0 0,-14-54-121 0 0,0 0 0 0 0,0 0 0 0 0,0-1-1 0 0,0 1 1 0 0,0 0 0 0 0,0-1 0 0 0,0 1 0 0 0,0-1 0 0 0,0 1 0 0 0,1-1 0 0 0,-1 0-1 0 0,1 1 1 0 0,-1-1 0 0 0,1 0 0 0 0,-1 0 0 0 0,1 0 0 0 0,0 0 0 0 0,0 0 0 0 0,-1-1-1 0 0,1 1 1 0 0,0 0 0 0 0,0-1 0 0 0,0 1 0 0 0,0-1 0 0 0,0 0 0 0 0,0 0-1 0 0,2 0 1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68 100 0 0,'-24'-8'1098'0'0,"-25"-7"4358"0"0,19 1 10673 0 0,162 10-6802 0 0,-121 4-9147 0 0,9 0-60 0 0,0 0-1 0 0,0-2 0 0 0,29-5 0 0 0,-48 6-611 0 0,1 1 0 0 0,-1 0 0 0 0,0-1 0 0 0,0 1 1 0 0,1-1-1 0 0,-1 1 0 0 0,0-1 0 0 0,0 0 0 0 0,0 1 0 0 0,0-1 0 0 0,0 0 0 0 0,0 0 0 0 0,0 0 0 0 0,0 0 1 0 0,0 0-1 0 0,0 0 0 0 0,0 0 0 0 0,-1 0 0 0 0,1 0 0 0 0,0-2 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48 800 0 0,'-2'-11'2064'0'0,"-3"-11"2437"0"0,4 7 7357 0 0,-1 37-9556 0 0,-7 38 1 0 0,3-25-1320 0 0,3-1-320 0 0,1 0-1 0 0,1 0 1 0 0,2 0 0 0 0,2 0 0 0 0,0 0-1 0 0,3 0 1 0 0,11 38 0 0 0,-10-51-530 0 0,1 0 1 0 0,2-1 0 0 0,17 30-1 0 0,-8-16-2223 0 0,-13-27 801 0 0,-1-3-1622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56 528 0 0,'-24'-8'1219'0'0,"-11"-6"2355"0"0,14 1 5914 0 0,24 11-7617 0 0,7-2-1114 0 0,1 1-1 0 0,-1 0 0 0 0,0 0 1 0 0,1 1-1 0 0,-1 1 1 0 0,1 0-1 0 0,20 0 1 0 0,-10 0-221 0 0,399 1 8525 0 0,-383 7-10316 0 0,-22-1-4995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126 165 296 0 0,'-16'-6'648'0'0,"-41"-16"3809"0"0,48 18-1843 0 0,0-1 1 0 0,1 0 0 0 0,-16-10-1 0 0,24 14-2473 0 0,0 1-1 0 0,-1 0 0 0 0,1 0 0 0 0,0-1 0 0 0,0 1 1 0 0,-1 0-1 0 0,1 0 0 0 0,0-1 0 0 0,0 1 0 0 0,0 0 0 0 0,0-1 1 0 0,-1 1-1 0 0,1 0 0 0 0,0-1 0 0 0,0 1 0 0 0,0 0 1 0 0,0-1-1 0 0,0 1 0 0 0,0 0 0 0 0,0-1 0 0 0,0 1 0 0 0,0 0 1 0 0,0-1-1 0 0,0 1 0 0 0,0 0 0 0 0,0-1 0 0 0,0 1 1 0 0,1 0-1 0 0,-1-1 0 0 0,0 1 0 0 0,0 0 0 0 0,0-1 0 0 0,0 1 1 0 0,0 0-1 0 0,1 0 0 0 0,-1-1 0 0 0,0 1 0 0 0,0 0 1 0 0,1-1-1 0 0,9-7 1694 0 0,-9 7-1958 0 0,8-4 597 0 0,0 1 1 0 0,0 0 0 0 0,0 1-1 0 0,0 0 1 0 0,0 0 0 0 0,1 1-1 0 0,0 0 1 0 0,15-1 0 0 0,6-2 83 0 0,107-18 1252 0 0,169-5 0 0 0,-293 27-2748 0 0,0 2 1 0 0,0 0-1 0 0,15 2 1 0 0,18 7-8037 0 0,-24-5 5738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43 132 0 0,'-11'-27'3747'0'0,"5"15"2365"0"0,5 9-3621 0 0,-3 19-224 0 0,3-12-1868 0 0,-1 16 752 0 0,0 0 0 0 0,2 0-1 0 0,0 0 1 0 0,1 0 0 0 0,4 20 0 0 0,-2-18-517 0 0,5 27 991 0 0,3-1 0 0 0,31 90 0 0 0,-35-117-1361 0 0,5 4-306 0 0,0 0-1458 0 0,-9-8-2596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36 600 0 0,'-77'-13'2204'0'0,"-23"-4"6633"0"0,109 16-891 0 0,12 0-5540 0 0,28-2-1030 0 0,234 7 4845 0 0,-176 0-6959 0 0,1-2-4299 0 0,-72-6-1870 0 0,-19 0 4008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8017 0 0,'0'-1'768'0'0,"0"-1"-1"0"0,0 0 1 0 0,0 1 0 0 0,0-1 0 0 0,1 0 0 0 0,-1 1-1 0 0,0-1 1 0 0,1 1 0 0 0,-1-1 0 0 0,1 0 0 0 0,0 1-1 0 0,0-2 1 0 0,0 2-610 0 0,-1 1 0 0 0,1-1 0 0 0,0 1 0 0 0,-1-1 0 0 0,1 0 0 0 0,0 1 0 0 0,-1 0 0 0 0,1-1 0 0 0,0 1 0 0 0,0-1 0 0 0,-1 1 0 0 0,1 0-1 0 0,0 0 1 0 0,0-1 0 0 0,0 1 0 0 0,0 0 0 0 0,-1 0 0 0 0,1 0 0 0 0,0 0 0 0 0,0 0 0 0 0,0 0 0 0 0,0 0 0 0 0,-1 0 0 0 0,1 0 0 0 0,1 1 0 0 0,8 1 270 0 0,0 1 1 0 0,0 0-1 0 0,-1 1 0 0 0,1 0 1 0 0,-1 0-1 0 0,0 1 1 0 0,10 8-1 0 0,59 47 1323 0 0,-57-43-1254 0 0,86 82 2207 0 0,-2-2-421 0 0,-104-95-2283 0 0,0-2 0 0 0,-1 1 0 0 0,1 0 0 0 0,0-1 0 0 0,-1 1 0 0 0,1-1 0 0 0,-1 1 0 0 0,1-1 0 0 0,0 1 0 0 0,0-1 0 0 0,-1 0 0 0 0,1 1 0 0 0,0-1 0 0 0,0 0 0 0 0,-1 0 0 0 0,1 1 0 0 0,0-1 0 0 0,0 0 0 0 0,-1 0 0 0 0,1 0 0 0 0,0 0 0 0 0,0 0 0 0 0,0 0 0 0 0,1 0 0 0 0,-1 0 0 0 0,-1 0 0 0 0,1 0 0 0 0,0 0 0 0 0,0 0 0 0 0,0 0 0 0 0,0-1 0 0 0,-1 1 0 0 0,1 0 0 0 0,0 0 0 0 0,0 0 0 0 0,-1-1 0 0 0,1 1 0 0 0,0-1 0 0 0,0 1 0 0 0,-1 0 0 0 0,1-1 0 0 0,0 1 0 0 0,-1-1 0 0 0,1 0 0 0 0,-1 1 0 0 0,1-1 0 0 0,0 1 0 0 0,-1-1 0 0 0,1 0 0 0 0,-1 1 0 0 0,0-1 0 0 0,1 0 0 0 0,-1 0 0 0 0,0 1 0 0 0,1-1 0 0 0,-1 0 0 0 0,0 0 0 0 0,1-1 0 0 0,-1 0 0 0 0,49-179 0 0 0,-10 32 0 0 0,-29 120 0 0 0,1-1 0 0 0,28-53 0 0 0,-31 69 0 0 0,1 0 0 0 0,0 1 0 0 0,1 0 0 0 0,1 0 0 0 0,0 1 0 0 0,0 1 0 0 0,19-16 0 0 0,-28 26-219 0 0,0 0 0 0 0,0 0 1 0 0,-1-1-1 0 0,1 1 0 0 0,0 0 0 0 0,0 1 0 0 0,0-1 0 0 0,0 0 1 0 0,1 0-1 0 0,-1 1 0 0 0,0-1 0 0 0,0 1 0 0 0,0 0 1 0 0,0 0-1 0 0,1 0 0 0 0,-1 0 0 0 0,0 0 0 0 0,0 0 1 0 0,3 1-1 0 0,1 1-994 0 0,-1 0 0 0 0,1 0 1 0 0,-1 1-1 0 0,0 0 0 0 0,8 5 0 0 0,1 1-468 0 0,5 3-1651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12 0 0,'2'2'896'0'0,"0"-1"-1"0"0,0 0 1 0 0,0 0 0 0 0,0 0-1 0 0,0 0 1 0 0,0 0-1 0 0,0-1 1 0 0,1 1 0 0 0,-1-1-1 0 0,0 1 1 0 0,0-1 0 0 0,1 0-1 0 0,-1 0 1 0 0,0 0 0 0 0,1 0-1 0 0,-1 0 1 0 0,6-2 3724 0 0,-13 4-3817 0 0,-24 7 458 0 0,1 1-1 0 0,-45 24 1 0 0,58-26-922 0 0,2 0 0 0 0,-1 1-1 0 0,1 1 1 0 0,0 0-1 0 0,1 0 1 0 0,0 1-1 0 0,-10 14 1 0 0,19-22-224 0 0,1 0-1 0 0,0 0 1 0 0,0 0 0 0 0,0 1 0 0 0,0-1-1 0 0,0 1 1 0 0,1-1 0 0 0,-1 1 0 0 0,1 0-1 0 0,0 0 1 0 0,0 0 0 0 0,0-1 0 0 0,1 1-1 0 0,-1 0 1 0 0,1 0 0 0 0,0 0 0 0 0,1 6-1 0 0,0-6-23 0 0,0 0 0 0 0,0 0-1 0 0,1 0 1 0 0,0 0 0 0 0,0 0-1 0 0,0-1 1 0 0,0 1-1 0 0,0-1 1 0 0,1 1 0 0 0,-1-1-1 0 0,1 0 1 0 0,0 0 0 0 0,0 0-1 0 0,0 0 1 0 0,0 0 0 0 0,7 3-1 0 0,2 1 11 0 0,0-1-1 0 0,1 0 0 0 0,0 0 1 0 0,0-1-1 0 0,1-1 1 0 0,-1 0-1 0 0,1-1 1 0 0,0-1-1 0 0,0 0 1 0 0,-1-1-1 0 0,2 0 0 0 0,-1-1 1 0 0,0-1-1 0 0,0 0 1 0 0,-1-1-1 0 0,1 0 1 0 0,0-1-1 0 0,0-1 1 0 0,16-6-1 0 0,-26 8-109 0 0,0 0-1 0 0,0-1 1 0 0,0 1-1 0 0,0-1 1 0 0,-1 0 0 0 0,1 0-1 0 0,-1 0 1 0 0,0 0-1 0 0,0 0 1 0 0,0-1 0 0 0,0 0-1 0 0,0 0 1 0 0,-1 1-1 0 0,1-2 1 0 0,-1 1 0 0 0,0 0-1 0 0,-1 0 1 0 0,1-1-1 0 0,-1 1 1 0 0,0 0 0 0 0,0-1-1 0 0,0 0 1 0 0,0 1-1 0 0,-1-1 1 0 0,0 1 0 0 0,0-1-1 0 0,0 0 1 0 0,-1 1-1 0 0,1-1 1 0 0,-1 1 0 0 0,0-1-1 0 0,0 1 1 0 0,-1-1-1 0 0,1 1 1 0 0,-1 0 0 0 0,0 0-1 0 0,0-1 1 0 0,-1 1-1 0 0,1 1 1 0 0,-1-1 0 0 0,-5-6-1 0 0,0 2-538 0 0,1 0 0 0 0,-2 1-1 0 0,1-1 1 0 0,-1 2 0 0 0,-12-8 0 0 0,-13 1-9910 0 0,25 11 7266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0 976 0 0,'0'0'1741'0'0,"28"14"11117"0"0,21-4-10008 0 0,1-2 0 0 0,87 4 0 0 0,100-15 5703 0 0,-216 2-8464 0 0,-5 1-89 0 0,2 0 0 0 0,0-1 0 0 0,0-1 0 0 0,29-6 0 0 0,-41 6 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43 132 0 0,'-28'-35'6820'0'0,"28"35"-6553"0"0,0-1 1 0 0,0 1-1 0 0,0-1 1 0 0,-1 1-1 0 0,1 0 1 0 0,0-1-1 0 0,0 1 1 0 0,-1 0-1 0 0,1-1 1 0 0,0 1-1 0 0,0 0 1 0 0,-1-1-1 0 0,1 1 1 0 0,0 0-1 0 0,-1-1 1 0 0,1 1-1 0 0,0 0 1 0 0,-1 0-1 0 0,1 0 1 0 0,-1-1-1 0 0,1 1 1 0 0,0 0-1 0 0,-1 0 1 0 0,1 0-1 0 0,-1 0 1 0 0,1 0-1 0 0,-1 0 1 0 0,-6 8 2368 0 0,1 14-434 0 0,11 131 4852 0 0,-1-3-3663 0 0,-4-134-3029 0 0,1-1 0 0 0,1 0 0 0 0,0 0 1 0 0,4 16-1 0 0,4 20 860 0 0,-6-34-1213 0 0,0-5-9 0 0,-2-5-7 0 0,-2-5-153 0 0,20-4-2186 0 0,-16 0 1155 0 0,0 1 1 0 0,0 0-1 0 0,0 0 1 0 0,1 0-1 0 0,-1 0 0 0 0,5 0 1 0 0,4 0-2053 0 0,4-2 39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4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469 131 484 0 0,'0'-6'926'0'0,"0"1"-1"0"0,-1-1 1 0 0,0 0 0 0 0,0 1-1 0 0,0-1 1 0 0,0 0 0 0 0,-1 1-1 0 0,0 0 1 0 0,0-1 0 0 0,-6-8-1 0 0,6 10-439 0 0,-1 0-1 0 0,0 0 1 0 0,-1 0 0 0 0,1 1-1 0 0,-1-1 1 0 0,1 1 0 0 0,-1 0-1 0 0,0 0 1 0 0,0 0-1 0 0,0 1 1 0 0,-1-1 0 0 0,1 1-1 0 0,-7-2 1 0 0,-1 0 71 0 0,-1 1-1 0 0,1 0 1 0 0,-1 1 0 0 0,1 1-1 0 0,-1 0 1 0 0,0 0 0 0 0,0 1-1 0 0,1 1 1 0 0,-1 0 0 0 0,0 1-1 0 0,1 0 1 0 0,-13 5 0 0 0,6-2-121 0 0,1 2-1 0 0,-1 0 1 0 0,1 1 0 0 0,1 1 0 0 0,0 0 0 0 0,0 2 0 0 0,-18 14 0 0 0,30-21-292 0 0,0-1 0 0 0,1 1 0 0 0,0 0 0 0 0,0 1 0 0 0,0-1-1 0 0,0 1 1 0 0,1 0 0 0 0,0 0 0 0 0,0 0 0 0 0,0 0 0 0 0,0 1 0 0 0,1-1 0 0 0,0 1 0 0 0,0-1 0 0 0,1 1 0 0 0,-2 11 0 0 0,3-13-42 0 0,0 1-1 0 0,0 0 1 0 0,1 0-1 0 0,-1 0 1 0 0,1 0-1 0 0,1 0 1 0 0,-1 0-1 0 0,1-1 0 0 0,0 1 1 0 0,0-1-1 0 0,0 1 1 0 0,0-1-1 0 0,1 0 1 0 0,0 0-1 0 0,-1 0 1 0 0,2 0-1 0 0,-1 0 1 0 0,0 0-1 0 0,1-1 1 0 0,7 6-1 0 0,2 1-101 0 0,1 0 0 0 0,0-1 0 0 0,1-1 0 0 0,0 0 0 0 0,0-1 0 0 0,0 0 0 0 0,1-2 0 0 0,0 1 0 0 0,23 3 0 0 0,-32-8 0 0 0,-1 0 0 0 0,1 0 0 0 0,0 0 0 0 0,0-1 0 0 0,0 0 0 0 0,0-1 0 0 0,0 1 0 0 0,0-1 0 0 0,0-1 0 0 0,0 1 0 0 0,0-1 0 0 0,-1 0 0 0 0,1-1 0 0 0,-1 1 0 0 0,1-1 0 0 0,-1-1 0 0 0,0 1 0 0 0,0-1 0 0 0,-1 0 0 0 0,1-1 0 0 0,-1 1 0 0 0,0-1 0 0 0,0 0 0 0 0,0 0 0 0 0,5-8 0 0 0,-4 4-96 0 0,-1 0 0 0 0,0-1 0 0 0,-1 1 0 0 0,1-1 0 0 0,-2 0 0 0 0,1 0-1 0 0,-2 0 1 0 0,1-1 0 0 0,-1 1 0 0 0,-1-1 0 0 0,0 1 0 0 0,0-13 0 0 0,-1 17 22 0 0,-1 1 0 0 0,1-1 0 0 0,-1 1 0 0 0,0 0 0 0 0,0-1 0 0 0,-1 1-1 0 0,0 0 1 0 0,0 0 0 0 0,0 0 0 0 0,0 0 0 0 0,-1 0 0 0 0,0 0 0 0 0,0 0 0 0 0,0 1 0 0 0,0 0 0 0 0,-1 0 0 0 0,0 0 0 0 0,0 0 0 0 0,0 0-1 0 0,0 1 1 0 0,0-1 0 0 0,-1 1 0 0 0,0 0 0 0 0,-9-4 0 0 0,7 6-2518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5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7737 0 0,'3'-21'3880'0'0,"-2"7"-1605"0"0,0 1-1 0 0,2 0 1 0 0,-1-1 0 0 0,2 1-1 0 0,9-24 1 0 0,-13 37-2192 0 0,0 0 0 0 0,0-1 0 0 0,0 1 0 0 0,0 0-1 0 0,0-1 1 0 0,0 1 0 0 0,0 0 0 0 0,1 0 0 0 0,-1-1 0 0 0,0 1 0 0 0,0 0 0 0 0,0 0 0 0 0,1-1 0 0 0,-1 1-1 0 0,0 0 1 0 0,0 0 0 0 0,1-1 0 0 0,-1 1 0 0 0,0 0 0 0 0,0 0 0 0 0,1 0 0 0 0,-1 0 0 0 0,0 0-1 0 0,1-1 1 0 0,-1 1 0 0 0,0 0 0 0 0,0 0 0 0 0,1 0 0 0 0,-1 0 0 0 0,0 0 0 0 0,1 0 0 0 0,-1 0 0 0 0,0 0-1 0 0,1 0 1 0 0,-1 0 0 0 0,0 0 0 0 0,1 0 0 0 0,7 13 939 0 0,1 19-186 0 0,-5 26-199 0 0,-2-28-676 0 0,1-1-1 0 0,1 1 1 0 0,9 35 0 0 0,-10-56-644 0 0,1 0 0 0 0,0 0 0 0 0,0 0-1 0 0,0 0 1 0 0,10 12 0 0 0,-10-15-310 0 0,1 0 1 0 0,0-1-1 0 0,0 1 0 0 0,1-1 0 0 0,-1-1 0 0 0,1 1 1 0 0,0-1-1 0 0,10 5 0 0 0,5 1-2045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5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0 167 384 0 0,'1'-7'833'0'0,"0"1"-1"0"0,0 0 1 0 0,1 0 0 0 0,-1 0 0 0 0,1 0-1 0 0,1 0 1 0 0,-1 0 0 0 0,1 0-1 0 0,0 1 1 0 0,0-1 0 0 0,1 1-1 0 0,0 0 1 0 0,7-8 0 0 0,-4 6-138 0 0,0 1 0 0 0,1 0 0 0 0,0 1 0 0 0,0-1 0 0 0,0 1 0 0 0,1 1 0 0 0,-1-1 0 0 0,12-3 0 0 0,2 2 279 0 0,0 0 0 0 0,1 1 0 0 0,-1 1-1 0 0,1 1 1 0 0,0 1 0 0 0,42 3 0 0 0,-49-1-517 0 0,0 2 0 0 0,-1 0-1 0 0,1 1 1 0 0,-1 1 0 0 0,1 0-1 0 0,-1 1 1 0 0,-1 1 0 0 0,1 0-1 0 0,13 9 1 0 0,-19-10-265 0 0,-1 0 0 0 0,0 1 1 0 0,-1 0-1 0 0,1 0 0 0 0,-1 1 0 0 0,0 0 1 0 0,-1 1-1 0 0,0-1 0 0 0,0 1 0 0 0,-1 0 1 0 0,1 1-1 0 0,-2-1 0 0 0,1 1 0 0 0,-1 0 1 0 0,4 14-1 0 0,-1 8-190 0 0,-2 0 1 0 0,-1 0-1 0 0,-1 0 1 0 0,-1 39-1 0 0,6 63-4 0 0,-8-132-520 0 0,0 1 0 0 0,0-1 0 0 0,0 1 0 0 0,1-1 0 0 0,-1 0 0 0 0,0 1 0 0 0,1-1 0 0 0,-1 0 0 0 0,1 1 0 0 0,-1-1 0 0 0,1 0 0 0 0,0 1 0 0 0,0-1 0 0 0,-1 0 0 0 0,1 0 0 0 0,0 0 0 0 0,0 0 0 0 0,0 0 0 0 0,0 0 0 0 0,0 0 0 0 0,1 0 0 0 0,-1 0 0 0 0,0-1 0 0 0,1 2 0 0 0,-1-2 277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5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61 492 0 0,'-31'-5'1848'0'0,"-9"-2"2113"0"0,1 4 13620 0 0,46 2-16242 0 0,38-3-559 0 0,221-30 5986 0 0,-246 28-6907 0 0,-19 6-631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68 368 0 0,'-20'-10'1948'0'0,"0"2"1"0"0,-1 0-1 0 0,0 1 0 0 0,0 1 1 0 0,0 2-1 0 0,-1 0 0 0 0,0 1 1 0 0,0 1-1 0 0,-37 1 0 0 0,50 2-1510 0 0,1 1 0 0 0,-1 1-1 0 0,1 0 1 0 0,0 0 0 0 0,0 0 0 0 0,0 1-1 0 0,0 0 1 0 0,0 1 0 0 0,1 0-1 0 0,0 0 1 0 0,0 0 0 0 0,0 1 0 0 0,1 0-1 0 0,0 1 1 0 0,0-1 0 0 0,1 1 0 0 0,-1 0-1 0 0,-7 16 1 0 0,7-14-154 0 0,1 0-1 0 0,0 1 1 0 0,1 0-1 0 0,0 0 1 0 0,1 0-1 0 0,0 1 1 0 0,0-1 0 0 0,1 1-1 0 0,1 0 1 0 0,0 0-1 0 0,0-1 1 0 0,1 1-1 0 0,0 0 1 0 0,1 0-1 0 0,2 13 1 0 0,-1-18-280 0 0,1 1-1 0 0,-1-1 1 0 0,1 0 0 0 0,0 0-1 0 0,0 0 1 0 0,1 0 0 0 0,0-1 0 0 0,0 1-1 0 0,0-1 1 0 0,1 0 0 0 0,-1 0-1 0 0,1 0 1 0 0,1-1 0 0 0,-1 0-1 0 0,0 0 1 0 0,1 0 0 0 0,0-1-1 0 0,0 0 1 0 0,0 0 0 0 0,10 4-1 0 0,-4-3-4 0 0,0-1 0 0 0,0 0-1 0 0,0 0 1 0 0,1-1-1 0 0,-1-1 1 0 0,1 0 0 0 0,-1-1-1 0 0,1 0 1 0 0,-1-1-1 0 0,18-3 1 0 0,-26 4 1 0 0,0-1 0 0 0,0 0 0 0 0,-1 0 0 0 0,1 0 0 0 0,0-1 0 0 0,0 0 0 0 0,-1 1 0 0 0,1-1 0 0 0,-1 0 0 0 0,0-1 0 0 0,0 1 0 0 0,1 0 0 0 0,-1-1 0 0 0,-1 0 0 0 0,1 0 0 0 0,0 0 0 0 0,-1 0 0 0 0,1 0 0 0 0,-1 0 0 0 0,0-1 0 0 0,0 1 0 0 0,-1-1 0 0 0,1 1 0 0 0,-1-1 0 0 0,1 0 0 0 0,-1 0 0 0 0,0 0 0 0 0,0 0 0 0 0,-1 1 0 0 0,1-1 0 0 0,-1 0 0 0 0,0 0 0 0 0,0 0 0 0 0,-1-5 0 0 0,0-2 0 0 0,-1 0 0 0 0,0-1 0 0 0,0 1 0 0 0,-1 0 0 0 0,-1 0 0 0 0,0 1 0 0 0,0-1 0 0 0,-1 1 0 0 0,0 0 0 0 0,-11-15 0 0 0,1 7-125 0 0,0 0 0 0 0,-2 1-1 0 0,0 1 1 0 0,-1 0 0 0 0,0 1 0 0 0,-1 1-1 0 0,-1 1 1 0 0,0 1 0 0 0,-1 1 0 0 0,-40-16 0 0 0,45 23-1162 0 0,7 4-2555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5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41 140 244 0 0,'-6'-4'16920'0'0,"124"-43"-11823"0"0,73-8-1952 0 0,-61 22-728 0 0,-129 33-1765 0 0,-7 3-561 0 0,-47 28-2 0 0,-65 27 0 0 0,69-36-67 0 0,1 2 1 0 0,-77 53-1 0 0,123-76-19 0 0,-8 6 12 0 0,1 0-1 0 0,0 1 1 0 0,1 0-1 0 0,-15 17 0 0 0,21-23 1 0 0,1 0-1 0 0,-1 0 0 0 0,1 0 0 0 0,0 0 0 0 0,0 0 0 0 0,0 0 0 0 0,0 0 0 0 0,0 1 1 0 0,1-1-1 0 0,-1 0 0 0 0,1 1 0 0 0,-1-1 0 0 0,1 0 0 0 0,0 1 0 0 0,0-1 0 0 0,0 1 0 0 0,0-1 1 0 0,0 0-1 0 0,0 1 0 0 0,1-1 0 0 0,-1 0 0 0 0,1 1 0 0 0,0-1 0 0 0,0 0 0 0 0,0 1 0 0 0,0-1 1 0 0,0 0-1 0 0,0 0 0 0 0,0 0 0 0 0,3 2 0 0 0,5 7 50 0 0,0-1 1 0 0,1-1-1 0 0,0 1 1 0 0,1-2-1 0 0,0 1 1 0 0,15 7-1 0 0,79 39 229 0 0,-60-33-162 0 0,254 154 716 0 0,-291-171-807 0 0,-1 1 1 0 0,0-1-1 0 0,1 2 0 0 0,-2-1 0 0 0,1 1 1 0 0,7 11-1 0 0,-12-17-30 0 0,-1 1-1 0 0,0-1 1 0 0,0 1 0 0 0,0 0-1 0 0,0-1 1 0 0,-1 1 0 0 0,1 0-1 0 0,0 0 1 0 0,-1 0 0 0 0,1 0-1 0 0,-1 0 1 0 0,0 0 0 0 0,0-1-1 0 0,0 1 1 0 0,1 0 0 0 0,-2 0-1 0 0,1 0 1 0 0,0 0 0 0 0,0 0-1 0 0,-1 0 1 0 0,1 0 0 0 0,-1 0-1 0 0,1 0 1 0 0,-1-1 0 0 0,0 1-1 0 0,0 0 1 0 0,0 0 0 0 0,0-1-1 0 0,0 1 1 0 0,0-1 0 0 0,0 1-1 0 0,-1-1 1 0 0,1 1 0 0 0,0-1-1 0 0,-1 0 1 0 0,-2 2 0 0 0,-8 5 13 0 0,0-1 0 0 0,-1-1 0 0 0,0 0-1 0 0,0-1 1 0 0,0-1 0 0 0,-1 0 0 0 0,-22 4 0 0 0,24-5-9 0 0,-28 5 25 0 0,-1-2 0 0 0,0-2-1 0 0,0-2 1 0 0,0-1 0 0 0,-1-2 0 0 0,-73-12 0 0 0,99 10-306 0 0,0 0 0 0 0,0-1 0 0 0,-27-12 0 0 0,42 16 190 0 0,1 0 0 0 0,0 0 0 0 0,-1 0 0 0 0,1 0 0 0 0,0 0 0 0 0,0 0 0 0 0,-1 0 0 0 0,1 0 0 0 0,0 0 0 0 0,0-1 0 0 0,-1 1 0 0 0,1 0 0 0 0,0 0 0 0 0,0 0 0 0 0,0 0 0 0 0,-1-1 0 0 0,1 1 0 0 0,0 0 0 0 0,0 0 0 0 0,0 0 0 0 0,0-1 0 0 0,-1 1 0 0 0,1 0 0 0 0,0 0 0 0 0,0-1 0 0 0,0 1 0 0 0,0 0 0 0 0,0 0 0 0 0,0-1 1 0 0,0 1-1 0 0,0 0 0 0 0,0-1 0 0 0,0 1 0 0 0,0 0 0 0 0,0 0 0 0 0,0-1 0 0 0,9-5-1166 0 0,22-2-3299 0 0,1 4 797 0 0,16-3 537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5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25 852 0 0,'-36'8'7139'0'0,"13"3"8621"0"0,35-5-13405 0 0,-10-6-2258 0 0,-1 1 1 0 0,0 0-1 0 0,0-1 1 0 0,0 1-1 0 0,1 0 1 0 0,-1-1-1 0 0,0 0 1 0 0,1 1-1 0 0,-1-1 1 0 0,0 0-1 0 0,1 0 1 0 0,-1 0-1 0 0,1 0 1 0 0,1 0 0 0 0,453-28 5100 0 0,-440 27-5225 0 0,-3 1-308 0 0,0 0 0 0 0,0-1 1 0 0,0-1-1 0 0,0 0 1 0 0,-1-1-1 0 0,1-1 0 0 0,-1 0 1 0 0,14-5-1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4:5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10465 0 0,'-7'5'2030'0'0,"0"1"1"0"0,1 0-1 0 0,-1 1 0 0 0,1 0 1 0 0,1 0-1 0 0,-1 0 0 0 0,1 0 1 0 0,-8 17 2282 0 0,27-20-3195 0 0,-12-3-1061 0 0,-1-1 0 0 0,1 1 0 0 0,-1 0 0 0 0,0-1 0 0 0,1 1 0 0 0,-1-1 1 0 0,1 0-1 0 0,0 1 0 0 0,-1-1 0 0 0,4 0 0 0 0,56-6-57 0 0,74-18 0 0 0,-52 8 0 0 0,141-14-10293 0 0,-217 28 6441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5:1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20 113 336 0 0,'-18'-23'8567'0'0,"18"22"-8177"0"0,0-1 0 0 0,-1 0 0 0 0,1 0 0 0 0,0 0 0 0 0,0 0 0 0 0,0 1 0 0 0,0-1 1 0 0,0 0-1 0 0,1 0 0 0 0,-1 0 0 0 0,0 1 0 0 0,1-1 0 0 0,-1 0 0 0 0,1 0 0 0 0,0 1 0 0 0,0-1 0 0 0,-1 0 0 0 0,1 1 1 0 0,0-1-1 0 0,0 1 0 0 0,1-1 0 0 0,-1 1 0 0 0,2-2 0 0 0,2-1-54 0 0,-1 1-1 0 0,1 0 1 0 0,0 0 0 0 0,0 1-1 0 0,0 0 1 0 0,0-1 0 0 0,6 0 0 0 0,12-4 135 0 0,-1 2 1 0 0,1 0-1 0 0,0 2 1 0 0,0 0-1 0 0,1 2 1 0 0,-1 0-1 0 0,0 2 1 0 0,0 0-1 0 0,0 2 1 0 0,0 0-1 0 0,0 2 1 0 0,22 7-1 0 0,-38-10-386 0 0,-1 0 0 0 0,-1 1-1 0 0,1 0 1 0 0,0 0-1 0 0,0 0 1 0 0,-1 0 0 0 0,0 1-1 0 0,0 0 1 0 0,0 0-1 0 0,0 0 1 0 0,7 10 0 0 0,-10-11-47 0 0,0 0 1 0 0,0 0 0 0 0,0 1-1 0 0,-1-1 1 0 0,1 1 0 0 0,-1-1 0 0 0,0 1-1 0 0,0 0 1 0 0,0-1 0 0 0,-1 1-1 0 0,1 0 1 0 0,-1 0 0 0 0,0 0 0 0 0,0-1-1 0 0,0 1 1 0 0,-1 0 0 0 0,1 0-1 0 0,-1-1 1 0 0,0 1 0 0 0,-2 6 0 0 0,-3 4 17 0 0,0-1 0 0 0,0 0 1 0 0,-1-1-1 0 0,-1 0 0 0 0,0 0 1 0 0,-14 15-1 0 0,-64 63 205 0 0,63-69-188 0 0,-30 29 107 0 0,26-26-4 0 0,2 0-1 0 0,1 1 0 0 0,-21 30 0 0 0,42-51-112 0 0,0-1-1 0 0,0 1 0 0 0,1 1 1 0 0,0-1-1 0 0,0 0 0 0 0,0 0 1 0 0,-2 10-1 0 0,3-13-37 0 0,1 0 1 0 0,0 1-1 0 0,0-1 0 0 0,0 0 0 0 0,1 1 0 0 0,-1-1 0 0 0,0 1 1 0 0,0-1-1 0 0,1 0 0 0 0,-1 1 0 0 0,1-1 0 0 0,-1 0 1 0 0,1 0-1 0 0,-1 1 0 0 0,1-1 0 0 0,0 0 0 0 0,0 0 0 0 0,0 0 1 0 0,0 0-1 0 0,-1 0 0 0 0,1 0 0 0 0,1 0 0 0 0,-1 0 1 0 0,0 0-1 0 0,0-1 0 0 0,0 1 0 0 0,0 0 0 0 0,0 0 0 0 0,1-1 1 0 0,-1 1-1 0 0,2-1 0 0 0,18 8 92 0 0,0-2 1 0 0,1 0 0 0 0,0-2-1 0 0,0 0 1 0 0,0-2-1 0 0,32 1 1 0 0,6 1 3 0 0,174 5-121 0 0,-202-12-1597 0 0,-32 2 917 0 0,6 0-135 0 0,-2 1-1291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5:1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83 412 0 0,'6'-27'6250'0'0,"-4"17"-3225"0"0,0 1 1 0 0,0-1 0 0 0,-1-13 2700 0 0,-1 22-5586 0 0,-1 1-1 0 0,0-1 0 0 0,0 1 0 0 0,0 0 1 0 0,0-1-1 0 0,0 1 0 0 0,0 0 0 0 0,0 0 1 0 0,0 0-1 0 0,0 0 0 0 0,0 0 0 0 0,0 0 1 0 0,0 0-1 0 0,0 0 0 0 0,-1 0 1 0 0,-37 24 902 0 0,0 2 1 0 0,2 2 0 0 0,1 1 0 0 0,-48 49 0 0 0,75-67-840 0 0,-1-1 0 0 0,1 1 0 0 0,1 1 0 0 0,0-1 0 0 0,0 2 0 0 0,1-1 0 0 0,1 1 0 0 0,0 0 0 0 0,-4 15 1 0 0,8-23-137 0 0,1 0 1 0 0,0 0 0 0 0,0 1-1 0 0,0-1 1 0 0,1 1 0 0 0,-1-1 0 0 0,1 0-1 0 0,1 1 1 0 0,-1-1 0 0 0,1 1-1 0 0,0-1 1 0 0,0 0 0 0 0,0 1 0 0 0,1-1-1 0 0,0 0 1 0 0,0 0 0 0 0,0 0 0 0 0,1 0-1 0 0,-1 0 1 0 0,1-1 0 0 0,0 1-1 0 0,1-1 1 0 0,-1 0 0 0 0,1 0 0 0 0,0 0-1 0 0,5 4 1 0 0,0-1-68 0 0,1-1 0 0 0,1 0 0 0 0,-1 0 0 0 0,1-1 0 0 0,0-1 0 0 0,0 0 0 0 0,1 0 0 0 0,-1-1 0 0 0,1 0 0 0 0,0-1 0 0 0,-1-1 0 0 0,1 0 0 0 0,0 0 0 0 0,20-2 0 0 0,2-2 0 0 0,1-2 0 0 0,0 0 0 0 0,57-19 0 0 0,-72 18-101 0 0,0-1 0 0 0,0-1 0 0 0,0-1 0 0 0,-1-1 0 0 0,28-18 0 0 0,-43 24 131 0 0,-4 4-26 0 0,0 0 1 0 0,0 0 0 0 0,0 0 0 0 0,0 0-1 0 0,0-1 1 0 0,0 1 0 0 0,0 0 0 0 0,0 0 0 0 0,0 0-1 0 0,0 0 1 0 0,0 0 0 0 0,0 0 0 0 0,0-1-1 0 0,0 1 1 0 0,0 0 0 0 0,0 0 0 0 0,0 0 0 0 0,0 0-1 0 0,1 0 1 0 0,-1 0 0 0 0,0 0 0 0 0,0 0 0 0 0,0-1-1 0 0,0 1 1 0 0,0 0 0 0 0,0 0 0 0 0,0 0-1 0 0,1 0 1 0 0,-1 0 0 0 0,0 0 0 0 0,0 0 0 0 0,0 0-1 0 0,0 0 1 0 0,0 0 0 0 0,0 0 0 0 0,1 0 0 0 0,-1 0-1 0 0,0 0 1 0 0,0 0 0 0 0,0 0 0 0 0,0 0-1 0 0,0 0 1 0 0,0 0 0 0 0,1 0 0 0 0,-1 0 0 0 0,0 0-1 0 0,0 0 1 0 0,0 0 0 0 0,0 0 0 0 0,0 0-1 0 0,0 0 1 0 0,0 0 0 0 0,1 1 0 0 0,-1-1 0 0 0,0 0-1 0 0,0 0 1 0 0,0 0 0 0 0,0 0 0 0 0,0 0 0 0 0,0 0-1 0 0,0 0 1 0 0,0 0 0 0 0,0 1 0 0 0,0-1-1 0 0,0 0 1 0 0,0 0 0 0 0,0 0 0 0 0,1 0 0 0 0,-1 1-1 0 0,-4 36 238 0 0,2-21-242 0 0,0 0 0 0 0,2 0 0 0 0,0 0 0 0 0,0 0 0 0 0,2 0 0 0 0,0 0 0 0 0,1 0 0 0 0,0 0 0 0 0,1-1 0 0 0,1 0 0 0 0,1 0 0 0 0,9 18 0 0 0,-14-30-62 0 0,0-1 1 0 0,1 0-1 0 0,0-1 1 0 0,-1 1-1 0 0,1 0 0 0 0,0 0 1 0 0,0-1-1 0 0,0 1 1 0 0,0-1-1 0 0,0 0 0 0 0,1 1 1 0 0,-1-1-1 0 0,0 0 1 0 0,1 0-1 0 0,-1-1 0 0 0,0 1 1 0 0,1 0-1 0 0,-1-1 1 0 0,1 1-1 0 0,-1-1 0 0 0,1 0 1 0 0,3 0-1 0 0,1-2-1104 0 0,1 0-1 0 0,0 0 0 0 0,0-1 0 0 0,-1 0 1 0 0,1 0-1 0 0,-1 0 0 0 0,0-1 1 0 0,0-1-1 0 0,8-6 0 0 0,16-12-2207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5:1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89 201 7717 0 0,'-88'-201'18992'0'0,"102"237"-16263"0"0,16 34-9862 0 0,-18-46 3413 0 0,1 1 536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5:1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0 231 964 0 0,'0'2'669'0'0,"0"1"-1"0"0,0 0 1 0 0,0 0 0 0 0,1-1-1 0 0,-1 1 1 0 0,1 0 0 0 0,-1-1-1 0 0,1 1 1 0 0,0 0 0 0 0,0-1-1 0 0,0 1 1 0 0,0-1 0 0 0,0 0-1 0 0,1 1 1 0 0,1 2 0 0 0,-1-4-89 0 0,-1 0 0 0 0,1 1 0 0 0,-1-1 1 0 0,1 0-1 0 0,-1 0 0 0 0,1 0 0 0 0,0 0 1 0 0,-1 0-1 0 0,1-1 0 0 0,0 1 0 0 0,3 0 1 0 0,17 1 976 0 0,-12-2-1071 0 0,0-1 1 0 0,1 0 0 0 0,-1-1 0 0 0,0 0 0 0 0,0 0 0 0 0,0-1 0 0 0,0-1 0 0 0,-1 1 0 0 0,1-2-1 0 0,-1 1 1 0 0,0-1 0 0 0,0-1 0 0 0,-1 0 0 0 0,1 0 0 0 0,-1 0 0 0 0,-1-1 0 0 0,10-10 0 0 0,-9 8-251 0 0,-1-1 0 0 0,0 1 1 0 0,0-1-1 0 0,-1-1 1 0 0,0 1-1 0 0,-1-1 1 0 0,0 0-1 0 0,-1 0 0 0 0,0 0 1 0 0,-1-1-1 0 0,0 0 1 0 0,-1 1-1 0 0,0-1 1 0 0,0-21-1 0 0,-2 30-183 0 0,-3-13 149 0 0,3 16-201 0 0,0-1 0 0 0,0 1-1 0 0,0 0 1 0 0,0-1 0 0 0,0 1-1 0 0,0 0 1 0 0,0-1 0 0 0,0 1-1 0 0,-1 0 1 0 0,1 0 0 0 0,0-1-1 0 0,0 1 1 0 0,0 0 0 0 0,0 0-1 0 0,-1-1 1 0 0,1 1 0 0 0,0 0-1 0 0,0 0 1 0 0,-1 0 0 0 0,1-1-1 0 0,0 1 1 0 0,0 0 0 0 0,-1 0-1 0 0,1 0 1 0 0,0 0 0 0 0,-1 0-1 0 0,1 0 1 0 0,-1 0-1 0 0,0 0 0 0 0,1 1 0 0 0,-1-1 0 0 0,0 1 0 0 0,1 0 0 0 0,-1-1 0 0 0,0 1 0 0 0,1 0 0 0 0,-1-1 0 0 0,1 1 0 0 0,-1 0 0 0 0,1 0 0 0 0,-1-1 0 0 0,1 1 0 0 0,0 0 0 0 0,-1 1 0 0 0,-4 16 0 0 0,1 0 0 0 0,0 0 0 0 0,2 0 0 0 0,0 1 0 0 0,1-1 0 0 0,2 25 0 0 0,-1-29 0 0 0,1 32 0 0 0,3 0 0 0 0,2 0 0 0 0,1 0 0 0 0,3-1 0 0 0,25 73 0 0 0,-22-92 0 0 0,-1-18 0 0 0,-9-7 0 0 0,-2-1-30 0 0,1 0 0 0 0,0 0 0 0 0,-1 0 1 0 0,1 0-1 0 0,-1 0 0 0 0,1 0 0 0 0,0 0 0 0 0,-1 0 0 0 0,1-1 1 0 0,-1 1-1 0 0,1 0 0 0 0,-1-1 0 0 0,1 0 0 0 0,-1 1 0 0 0,1-1 0 0 0,-1 0 1 0 0,0 0-1 0 0,1 0 0 0 0,1-1 0 0 0,1-1-363 0 0,56-29-10366 0 0,-28 11 7155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5:1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0 380 304 0 0,'2'-9'869'0'0,"-2"6"-326"0"0,0 0-1 0 0,0 0 1 0 0,1 0 0 0 0,0 0-1 0 0,-1 0 1 0 0,1 0 0 0 0,0 0-1 0 0,0 0 1 0 0,1 0 0 0 0,-1 1-1 0 0,1-1 1 0 0,-1 0 0 0 0,1 1-1 0 0,4-5 1961 0 0,9 22 1199 0 0,-5 0-2395 0 0,-1 1 0 0 0,0 0-1 0 0,10 27 1 0 0,-4-10-183 0 0,13 26 568 0 0,2 9 633 0 0,3-1-1 0 0,77 113 1 0 0,-96-160-1928 0 0,-9-12-6 0 0,1 0 0 0 0,-1-1 0 0 0,2 1 0 0 0,-1-1 1 0 0,15 12-1 0 0,-12-15-360 0 0,5-5-31 0 0,-11 0 0 0 0,-1-1 0 0 0,1 0 0 0 0,-1 1 0 0 0,1-1 0 0 0,-1 0 0 0 0,0 0 0 0 0,0 0 0 0 0,0 0 0 0 0,0-1 0 0 0,0 1 0 0 0,0-1 0 0 0,-1 1 0 0 0,1-1 0 0 0,1-4 0 0 0,16-47 0 0 0,-17 44 0 0 0,163-492 0 0 0,-51 217 0 0 0,-104 266 0 0 0,-10 19-75 0 0,1-1 1 0 0,-1 0-1 0 0,1 0 0 0 0,-1 1 1 0 0,1-1-1 0 0,0 1 1 0 0,-1-1-1 0 0,1 0 0 0 0,0 1 1 0 0,-1-1-1 0 0,1 1 0 0 0,0 0 1 0 0,0-1-1 0 0,-1 1 1 0 0,1-1-1 0 0,0 1 0 0 0,0 0 1 0 0,0 0-1 0 0,0 0 0 0 0,-1-1 1 0 0,1 1-1 0 0,0 0 1 0 0,0 0-1 0 0,0 0 0 0 0,0 0 1 0 0,0 0-1 0 0,-1 0 0 0 0,1 1 1 0 0,0-1-1 0 0,0 0 1 0 0,0 0-1 0 0,1 1 0 0 0,21 14-4652 0 0,-20-12 3697 0 0,15 10-3062 0 0,1 4 587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5:1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60 0 0,'-4'15'2502'0'0,"4"-14"-1974"0"0,0 0 1 0 0,0 1-1 0 0,1-1 1 0 0,-1 0-1 0 0,0 0 1 0 0,0 1-1 0 0,1-1 1 0 0,-1 0-1 0 0,1 0 1 0 0,-1 0-1 0 0,1 1 1 0 0,0-1-1 0 0,2 4 3356 0 0,-3-4-3309 0 0,-1-1-1 0 0,0 1 1 0 0,0 0 0 0 0,0 0 0 0 0,0-1 0 0 0,0 1-1 0 0,0 0 1 0 0,0-1 0 0 0,0 1 0 0 0,0-1 0 0 0,0 1-1 0 0,0-1 1 0 0,-1 0 0 0 0,1 0 0 0 0,-1 1 0 0 0,-31 7 1328 0 0,22-6-905 0 0,-7 2-453 0 0,0 2 0 0 0,0 0-1 0 0,1 0 1 0 0,-1 2 0 0 0,2 0 0 0 0,-1 1-1 0 0,1 1 1 0 0,1 0 0 0 0,-1 1-1 0 0,2 1 1 0 0,-23 23 0 0 0,33-31-477 0 0,0 0 0 0 0,1 1 0 0 0,-1 0 0 0 0,1-1 0 0 0,1 1 0 0 0,-1 0 0 0 0,1 0 0 0 0,0 1 0 0 0,0-1 0 0 0,0 0 0 0 0,-1 11 0 0 0,3 5-68 0 0,2-14 0 0 0,0 1 0 0 0,0 0 0 0 0,1 0 0 0 0,-1-1 0 0 0,2 1 0 0 0,-1-1 0 0 0,1 0 0 0 0,0 0 0 0 0,0-1 0 0 0,1 1 0 0 0,0-1 0 0 0,0 0 0 0 0,1 0 0 0 0,0 0 0 0 0,0-1 0 0 0,0 0 0 0 0,0 0 0 0 0,1 0 0 0 0,0-1 0 0 0,0 0 0 0 0,0-1 0 0 0,0 1 0 0 0,1-2 0 0 0,0 1 0 0 0,-1-1 0 0 0,1 0 0 0 0,0 0 0 0 0,0-1 0 0 0,14 1 0 0 0,-14-2 0 0 0,-1-1 0 0 0,1 0 0 0 0,0-1 0 0 0,-1 1 0 0 0,1-1 0 0 0,-1-1 0 0 0,0 0 0 0 0,1 0 0 0 0,-1 0 0 0 0,-1-1 0 0 0,1 1 0 0 0,0-2 0 0 0,-1 1 0 0 0,0-1 0 0 0,0 0 0 0 0,10-11 0 0 0,-12 12 0 0 0,-1-1 0 0 0,1 1 0 0 0,-1-1 0 0 0,0 1 0 0 0,0-1 0 0 0,-1 0 0 0 0,1 0 0 0 0,-1 0 0 0 0,0-1 0 0 0,0 1 0 0 0,-1 0 0 0 0,0-1 0 0 0,0 1 0 0 0,0-1 0 0 0,-1 1 0 0 0,1-1 0 0 0,-1 1 0 0 0,-1-1 0 0 0,1 1 0 0 0,-1-1 0 0 0,0 1 0 0 0,0-1 0 0 0,0 1 0 0 0,-3-7 0 0 0,0 6 0 0 0,1 0 0 0 0,-1 0 0 0 0,0 0 0 0 0,0 1 0 0 0,0-1 0 0 0,-1 1 0 0 0,0 0 0 0 0,0 1 0 0 0,-7-6 0 0 0,-53-34 0 0 0,58 40 0 0 0,-7-6-1160 0 0,-1 2-1 0 0,-1 0 1 0 0,1 0 0 0 0,-1 1 0 0 0,-1 1-1 0 0,1 1 1 0 0,-1 0 0 0 0,0 2-1 0 0,0-1 1 0 0,-20 0 0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1 468 0 0,'-12'2'3815'0'0,"11"-2"-3457"0"0,1 0 0 0 0,-1 0 0 0 0,0 0 0 0 0,0 0 1 0 0,0 0-1 0 0,0 0 0 0 0,1 0 0 0 0,-1 0 0 0 0,0 0 0 0 0,0 1 0 0 0,0-1 0 0 0,1 0 0 0 0,-1 1 1 0 0,0-1-1 0 0,0 1 0 0 0,1-1 0 0 0,-1 0 0 0 0,0 1 0 0 0,1 0 0 0 0,-1-1 0 0 0,1 1 0 0 0,-2 0 1 0 0,17 6 4512 0 0,34 2-1770 0 0,197 12 1681 0 0,-95-8-3583 0 0,-100-13-4205 0 0,0-3-4391 0 0,-25 1 4640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40 524 0 0,'0'-2'476'0'0,"0"0"-1"0"0,0 0 1 0 0,0 0-1 0 0,0 1 1 0 0,1-1-1 0 0,-1 0 1 0 0,0 0-1 0 0,1 0 1 0 0,-1 1-1 0 0,1-1 1 0 0,0 0-1 0 0,-1 0 1 0 0,1 1-1 0 0,0-1 1 0 0,0 1-1 0 0,0-1 1 0 0,0 1-1 0 0,0-1 1 0 0,1 1-1 0 0,-1-1 1 0 0,4-1 2183 0 0,-4 5-1638 0 0,1 0-711 0 0,0 1 0 0 0,0 0 1 0 0,-1 0-1 0 0,1 0 0 0 0,-1 0 0 0 0,0 0 0 0 0,0 0 1 0 0,0 1-1 0 0,0-1 0 0 0,0 0 0 0 0,-1 0 0 0 0,0 1 1 0 0,0 5-1 0 0,-4 55 2089 0 0,1-21-888 0 0,0 40 1017 0 0,3-82-2509 0 0,0-1-1 0 0,0 1 1 0 0,0-1 0 0 0,0 1 0 0 0,0-1-1 0 0,0 1 1 0 0,0 0 0 0 0,0-1 0 0 0,0 1-1 0 0,0-1 1 0 0,1 1 0 0 0,-1-1 0 0 0,0 1-1 0 0,0-1 1 0 0,1 1 0 0 0,-1-1 0 0 0,0 1-1 0 0,1-1 1 0 0,-1 1 0 0 0,0-1 0 0 0,1 1-1 0 0,-1-1 1 0 0,1 0 0 0 0,-1 1 0 0 0,1-1-1 0 0,-1 0 1 0 0,1 1 0 0 0,-1-1 0 0 0,1 0-1 0 0,-1 0 1 0 0,1 1 0 0 0,-1-1-1 0 0,1 0 1 0 0,0 0 0 0 0,-1 0 0 0 0,1 0-1 0 0,-1 0 1 0 0,1 0 0 0 0,-1 0 0 0 0,1 0-1 0 0,1 0 1 0 0,23-7 82 0 0,-22 6-104 0 0,16-8-67 0 0,-1-2 0 0 0,1 0 0 0 0,-2 0 1 0 0,1-2-1 0 0,18-18 0 0 0,-15 14-12 0 0,2-2-32 0 0,-2 0 0 0 0,0-1 0 0 0,-1-1-1 0 0,19-28 1 0 0,-38 49 110 0 0,-1 0 0 0 0,0-1-1 0 0,0 1 1 0 0,0-1 0 0 0,1 1 0 0 0,-1-1-1 0 0,0 1 1 0 0,0 0 0 0 0,0-1 0 0 0,0 1-1 0 0,0-1 1 0 0,0 1 0 0 0,0-1 0 0 0,0 1-1 0 0,0-1 1 0 0,0 1 0 0 0,0-1-1 0 0,0 1 1 0 0,0-1 0 0 0,0 1 0 0 0,0 0-1 0 0,0-1 1 0 0,-1 1 0 0 0,1-1 0 0 0,0 1-1 0 0,0-1 1 0 0,-1 1 0 0 0,1 0 0 0 0,0-1-1 0 0,0 1 1 0 0,-1 0 0 0 0,1-1 0 0 0,0 1-1 0 0,-1 0 1 0 0,1-1 0 0 0,-1 1-1 0 0,1 0 1 0 0,0 0 0 0 0,-1-1 0 0 0,1 1-1 0 0,-1 0 1 0 0,1 0 0 0 0,-1 0 0 0 0,1 0-1 0 0,0 0 1 0 0,-1-1 0 0 0,1 1 0 0 0,-1 0-1 0 0,1 0 1 0 0,-1 0 0 0 0,1 0-1 0 0,-1 0 1 0 0,1 1 0 0 0,-1-1 0 0 0,1 0-1 0 0,-1 0 1 0 0,1 0 0 0 0,0 0 0 0 0,-1 0-1 0 0,1 1 1 0 0,-1-1 0 0 0,1 0 0 0 0,0 0-1 0 0,-1 1 1 0 0,1-1 0 0 0,-1 0-1 0 0,0 1 1 0 0,-16 12 151 0 0,1 0 0 0 0,0 1 0 0 0,0 0 0 0 0,2 2 0 0 0,0-1-1 0 0,0 2 1 0 0,2 0 0 0 0,0 1 0 0 0,1 0 0 0 0,1 0 0 0 0,0 1 0 0 0,2 1 0 0 0,-9 28-1 0 0,16-45-68 0 0,0 1-1 0 0,0-1 1 0 0,0 1-1 0 0,1-1 1 0 0,0 1-1 0 0,-1 0 1 0 0,2-1-1 0 0,-1 1 1 0 0,0 0-1 0 0,1-1 1 0 0,-1 1-1 0 0,1-1 1 0 0,0 1-1 0 0,0-1 1 0 0,1 1-1 0 0,-1-1 1 0 0,1 1-1 0 0,-1-1 0 0 0,1 0 1 0 0,0 0-1 0 0,0 0 1 0 0,1 0-1 0 0,-1 0 1 0 0,1-1-1 0 0,3 5 1 0 0,1-3 4 0 0,0 1 0 0 0,1-1 1 0 0,-1 0-1 0 0,1 0 0 0 0,-1-1 1 0 0,1 0-1 0 0,0 0 0 0 0,1-1 0 0 0,-1 0 1 0 0,9 1-1 0 0,30 5 122 0 0,-46-7-250 0 0,26 0-987 0 0,-24-1 562 0 0,-3 0 104 0 0,18 0-2038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25 584 0 0,'8'2'777'0'0,"0"0"-1"0"0,0 1 1 0 0,0 0-1 0 0,0 0 1 0 0,0 1-1 0 0,-1 0 1 0 0,0 0-1 0 0,0 1 1 0 0,0 0-1 0 0,0 0 1 0 0,-1 0 0 0 0,1 1-1 0 0,-2 0 1 0 0,1 0-1 0 0,8 13 1 0 0,-6-7 514 0 0,-1 0 1 0 0,0 1-1 0 0,-1-1 0 0 0,-1 1 1 0 0,0 0-1 0 0,-1 1 1 0 0,0-1-1 0 0,3 26 1 0 0,-6-32-201 0 0,0-4-681 0 0,-1 0-1 0 0,1 0 0 0 0,-1 0 0 0 0,0 0 0 0 0,0 0 0 0 0,0 1 0 0 0,0-1 0 0 0,0 0 1 0 0,-1 0-1 0 0,0 0 0 0 0,1 0 0 0 0,-3 5 0 0 0,2-6 1180 0 0,1-9-1472 0 0,5-24-98 0 0,-4 30-19 0 0,-1 0 0 0 0,0 1 0 0 0,1-1 0 0 0,-1 0 0 0 0,1 1 0 0 0,-1-1 0 0 0,1 0 0 0 0,0 0 0 0 0,-1 1 0 0 0,1-1 0 0 0,-1 1 0 0 0,1-1 0 0 0,0 1 0 0 0,0-1 0 0 0,-1 1 0 0 0,1-1 0 0 0,0 1 0 0 0,0 0 0 0 0,0-1 0 0 0,-1 1 0 0 0,1 0 0 0 0,0 0 0 0 0,0 0 0 0 0,0-1 0 0 0,0 1 0 0 0,0 0 0 0 0,-1 0 0 0 0,1 0 0 0 0,0 0 0 0 0,0 1 0 0 0,0-1 0 0 0,1 0 0 0 0,2 0 0 0 0,0 0 0 0 0,0 0 0 0 0,0 1 0 0 0,0-1 0 0 0,0 1 0 0 0,0 0 0 0 0,0 0 0 0 0,0 0 0 0 0,6 3 0 0 0,0 1 0 0 0,120 51 0 0 0,-17-6 0 0 0,-97-43 0 0 0,1-2 0 0 0,0-1 0 0 0,0 0 0 0 0,33 3 0 0 0,-46-7-22 0 0,0 1 0 0 0,0-1 0 0 0,0 0 1 0 0,-1-1-1 0 0,1 1 0 0 0,0-1 0 0 0,0 0 0 0 0,-1 1 0 0 0,1-2 1 0 0,0 1-1 0 0,-1 0 0 0 0,1-1 0 0 0,-1 0 0 0 0,0 1 0 0 0,6-5 0 0 0,-7 4 4 0 0,0 0-1 0 0,0-1 0 0 0,0 1 1 0 0,0-1-1 0 0,-1 1 0 0 0,1-1 1 0 0,-1 0-1 0 0,0 1 0 0 0,0-1 1 0 0,1 0-1 0 0,-2 0 0 0 0,1 0 0 0 0,0 0 1 0 0,-1 0-1 0 0,1 0 0 0 0,-1 0 1 0 0,0 0-1 0 0,0 0 0 0 0,0 0 1 0 0,-1-5-1 0 0,-6-32-105 0 0,-2 1 1 0 0,-1 0-1 0 0,-2 1 1 0 0,-23-49-1 0 0,23 56-135 0 0,2-4-2263 0 0,10 34 2443 0 0,0 1 1 0 0,0-1-1 0 0,0 1 1 0 0,1-1-1 0 0,-1 1 1 0 0,0-1-1 0 0,0 1 1 0 0,1 0-1 0 0,-1-1 1 0 0,0 1-1 0 0,0-1 1 0 0,1 1-1 0 0,-1 0 1 0 0,0-1-1 0 0,1 1 1 0 0,-1 0-1 0 0,1-1 1 0 0,-1 1-1 0 0,1 0 1 0 0,-1-1-1 0 0,0 1 1 0 0,1 0-1 0 0,-1 0 1 0 0,1 0-1 0 0,-1-1 1 0 0,1 1-1 0 0,-1 0 1 0 0,1 0-1 0 0,-1 0 1 0 0,1 0-1 0 0,-1 0 1 0 0,1 0-1 0 0,-1 0 1 0 0,1 0-1 0 0,-1 0 0 0 0,1 0 1 0 0,0 1-1 0 0,19 0-1941 0 0,-19 0 1925 0 0,73 13-6738 0 0,-24-2 3972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9 588 140 0 0,'-9'5'13249'0'0,"26"-8"-8992"0"0,-1-1-4079 0 0,-4-2 227 0 0,-1-1 0 0 0,0 0 0 0 0,0 0 0 0 0,0-1 0 0 0,-1-1 0 0 0,0 0 0 0 0,-1 0 0 0 0,0-1 0 0 0,-1 0 1 0 0,1 0-1 0 0,-2-1 0 0 0,8-14 0 0 0,6-14 7 0 0,-1 0 0 0 0,17-55 0 0 0,-27 68-229 0 0,-1-1 0 0 0,-1-1 0 0 0,-2 1-1 0 0,-1-1 1 0 0,-1 0 0 0 0,-1 0 0 0 0,-1-44-1 0 0,-7 58-116 0 0,2 7 2 0 0,1 7 100 0 0,-1 14-81 0 0,0-1 0 0 0,1 1 0 0 0,1 0 1 0 0,0 19-1 0 0,7 66 468 0 0,-5-86-485 0 0,5 55 552 0 0,4 1-1 0 0,3-2 0 0 0,35 113 1 0 0,-43-167-476 0 0,0 2 224 0 0,0 0 1 0 0,5 27-1 0 0,-10-40-567 0 0,9-1-3062 0 0,-2-3 2796 0 0,4-2-3648 0 0,-1 1-1415 0 0,-3 1 2553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80 528 0 0,'14'-13'2773'0'0,"1"0"0"0"0,1 2 0 0 0,-1-1 0 0 0,2 2 0 0 0,21-11 5488 0 0,-42 28-7890 0 0,-2 1-232 0 0,0 0-1 0 0,-1 0 1 0 0,1-1-1 0 0,-1 0 1 0 0,-1 0-1 0 0,-8 6 1 0 0,-89 72 1184 0 0,90-72-1125 0 0,2 1-1 0 0,0 0 1 0 0,0 1-1 0 0,-19 31 1 0 0,30-42-146 0 0,-1 0-1 0 0,1 1 1 0 0,0-1 0 0 0,0 1 0 0 0,1-1 0 0 0,-1 1 0 0 0,1-1 0 0 0,0 1-1 0 0,0 0 1 0 0,0 0 0 0 0,1 0 0 0 0,0-1 0 0 0,0 8 0 0 0,1-8-6 0 0,0 0 1 0 0,1 1-1 0 0,-1-1 1 0 0,1 0-1 0 0,0 0 1 0 0,0 0-1 0 0,0-1 1 0 0,0 1 0 0 0,1 0-1 0 0,-1-1 1 0 0,1 1-1 0 0,0-1 1 0 0,0 0-1 0 0,6 5 1 0 0,3 1 20 0 0,0-1 0 0 0,0 0 0 0 0,0 0 0 0 0,1-2 0 0 0,1 1 0 0 0,-1-2 0 0 0,1 1 0 0 0,0-2 0 0 0,0 0 0 0 0,25 3 0 0 0,-20-4-264 0 0,0-1 0 0 0,0-1 0 0 0,0-1 0 0 0,0-1 0 0 0,0-1 0 0 0,-1 0 0 0 0,34-9 0 0 0,-38 6 15 0 0,0 0-1 0 0,-1-1 1 0 0,1 0-1 0 0,-2-1 1 0 0,1-1-1 0 0,12-9 1 0 0,64-60-204 0 0,-86 73 377 0 0,14-9 884 0 0,-17 13-858 0 0,0 0 0 0 0,0 0 1 0 0,0 0-1 0 0,1 0 0 0 0,-1 0 1 0 0,0 0-1 0 0,0 0 0 0 0,0 0 1 0 0,0 0-1 0 0,0 0 0 0 0,1 0 1 0 0,-1 0-1 0 0,0 0 0 0 0,0 0 1 0 0,0 0-1 0 0,0 0 0 0 0,1 0 1 0 0,-1 0-1 0 0,0 0 0 0 0,0 0 1 0 0,0 0-1 0 0,0 0 1 0 0,1 0-1 0 0,-1 0 0 0 0,0 0 1 0 0,0 0-1 0 0,0 0 0 0 0,0 1 1 0 0,0-1-1 0 0,0 0 0 0 0,1 0 1 0 0,-1 0-1 0 0,0 0 0 0 0,0 0 1 0 0,0 0-1 0 0,0 1 0 0 0,0-1 1 0 0,0 0-1 0 0,0 15 606 0 0,-4 9-110 0 0,-1 5 164 0 0,0 1 1 0 0,2 0-1 0 0,1 0 0 0 0,4 57 0 0 0,2-60-605 0 0,0 32-1 0 0,-4-58-651 0 0,0 2-144 0 0,7 11-1667 0 0,-6-12 1575 0 0,0-1-1 0 0,0 0 1 0 0,0 0-1 0 0,0 0 0 0 0,1 0 1 0 0,-1 0-1 0 0,0 0 1 0 0,1 0-1 0 0,-1 0 0 0 0,3 0 1 0 0,7 3-2401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 5565 0 0,'-56'-6'10195'0'0,"33"6"-2577"0"0,25 0-7518 0 0,-1 0 0 0 0,1 1 0 0 0,-1-1 1 0 0,0 0-1 0 0,1 1 0 0 0,-1-1 0 0 0,0 1 0 0 0,0 0 0 0 0,1-1 0 0 0,-1 1 0 0 0,2 2 0 0 0,4 1 138 0 0,7 0 235 0 0,1 0-1 0 0,0-1 1 0 0,0 0-1 0 0,28 0 1 0 0,-6 1 135 0 0,197 11 2030 0 0,-193-15-2385 0 0,0-3-1 0 0,-1-1 0 0 0,69-16 1 0 0,-80 9-816 0 0,0 0-2189 0 0,-11 8-8817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29 288 0 0,'-33'19'1880'0'0,"20"-11"1138"0"0,-1 0 4659 0 0,29 2-4522 0 0,-8-8-2675 0 0,0 0 0 0 0,1-1 0 0 0,-1 0 0 0 0,0 0 0 0 0,0 0 0 0 0,1-1 0 0 0,-1 0 0 0 0,9-2 0 0 0,8 1 414 0 0,155-5 2851 0 0,-64 1-1622 0 0,65-11 121 0 0,-64-9-5828 0 0,-95 17 597 0 0,-2-5-3844 0 0,-13 8 4098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5 102 8133 0 0,'-1'-8'2299'0'0,"-1"1"-331"0"0,1-1-1 0 0,1 0 0 0 0,-1 1 1 0 0,2-15-1 0 0,-1 20-1799 0 0,0 1-1 0 0,1-1 1 0 0,-1 1-1 0 0,1-1 1 0 0,-1 0-1 0 0,1 1 1 0 0,-1-1 0 0 0,1 1-1 0 0,0-1 1 0 0,0 1-1 0 0,0-1 1 0 0,0 1-1 0 0,0 0 1 0 0,0 0-1 0 0,0-1 1 0 0,0 1-1 0 0,1 0 1 0 0,-1 0-1 0 0,0 0 1 0 0,1 0 0 0 0,-1 0-1 0 0,0 0 1 0 0,1 1-1 0 0,0-1 1 0 0,-1 0-1 0 0,1 1 1 0 0,2-1-1 0 0,19-3 420 0 0,0 2-1 0 0,1 1 1 0 0,-1 1-1 0 0,0 0 1 0 0,36 7-1 0 0,-12-2-103 0 0,38 1 133 0 0,183 21 370 0 0,-265-26-991 0 0,-1-1 1 0 0,1 0-1 0 0,0 1 0 0 0,-1 0 0 0 0,1 0 0 0 0,-1 0 1 0 0,1 0-1 0 0,-1 0 0 0 0,1 0 0 0 0,-1 0 0 0 0,0 1 0 0 0,1 0 1 0 0,-1-1-1 0 0,0 1 0 0 0,0 0 0 0 0,2 2 0 0 0,-3-2 3 0 0,0 0 0 0 0,-1-1-1 0 0,1 1 1 0 0,0 0-1 0 0,-1 0 1 0 0,1-1 0 0 0,-1 1-1 0 0,1 0 1 0 0,-1 0-1 0 0,0 0 1 0 0,0 0-1 0 0,0 0 1 0 0,0 0 0 0 0,0 0-1 0 0,-1-1 1 0 0,1 1-1 0 0,0 0 1 0 0,-1 0 0 0 0,1 0-1 0 0,-1 0 1 0 0,0-1-1 0 0,0 1 1 0 0,1 0 0 0 0,-3 1-1 0 0,-29 51 21 0 0,-3-2 0 0 0,-2-1 0 0 0,-55 58 0 0 0,-3 4 214 0 0,37-36 37 0 0,-40 47 626 0 0,97-122-1084 0 0,28-19-13479 0 0,-15 11 10576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0 574 5729 0 0,'1'-1'337'0'0,"1"-1"0"0"0,-1 0 0 0 0,0 0 1 0 0,1 1-1 0 0,-1-1 0 0 0,1 1 1 0 0,0-1-1 0 0,-1 1 0 0 0,1 0 1 0 0,0 0-1 0 0,0 0 0 0 0,0 0 0 0 0,0 0 1 0 0,0 0-1 0 0,0 0 0 0 0,0 1 1 0 0,0-1-1 0 0,0 0 0 0 0,0 1 1 0 0,0 0-1 0 0,0 0 0 0 0,0 0 0 0 0,1 0 1 0 0,-1 0-1 0 0,0 0 0 0 0,0 0 1 0 0,0 0-1 0 0,3 2 0 0 0,6 1 130 0 0,0 0-1 0 0,-1 1 0 0 0,1 0 0 0 0,11 7 0 0 0,-13-6-146 0 0,19 10 656 0 0,41 27 1 0 0,157 124 1363 0 0,151 96 1453 0 0,-331-236-3229 0 0,100 56 1014 0 0,-117-68-1105 0 0,1-1 0 0 0,0-1 0 0 0,33 7 0 0 0,-60-18-431 0 0,-1-1 0 0 0,0 1 0 0 0,0 0 0 0 0,1-1 0 0 0,-1 0 0 0 0,0 0 0 0 0,1 1 0 0 0,-1-1 0 0 0,0-1 0 0 0,0 1 0 0 0,1 0 0 0 0,-1-1 0 0 0,0 1 0 0 0,1-1 0 0 0,-1 1 0 0 0,0-1 0 0 0,0 0 0 0 0,0 0 0 0 0,0 0 0 0 0,0 0 0 0 0,0-1 0 0 0,0 1 0 0 0,0 0 0 0 0,0-1 0 0 0,2-2 0 0 0,0-2 5 0 0,-1 1 0 0 0,0-1 0 0 0,0 1 1 0 0,-1-1-1 0 0,0 0 0 0 0,0 0 0 0 0,0 0 0 0 0,-1 0 1 0 0,1-7-1 0 0,34-329 451 0 0,5-24-343 0 0,33 57-106 0 0,-65 280-155 0 0,10-30-314 0 0,-17 54 160 0 0,1 1 1 0 0,-1-1 0 0 0,1 1 0 0 0,-1 0 0 0 0,1 0-1 0 0,0 0 1 0 0,1 0 0 0 0,-1 0 0 0 0,7-5 0 0 0,-9 9-160 0 0,0-1-1 0 0,0 1 1 0 0,1-1 0 0 0,-1 1 0 0 0,1 0 0 0 0,-1 0 0 0 0,0-1-1 0 0,1 1 1 0 0,-1 0 0 0 0,0 0 0 0 0,1 0 0 0 0,-1 0 0 0 0,1 1 0 0 0,-1-1-1 0 0,0 0 1 0 0,1 1 0 0 0,-1-1 0 0 0,0 0 0 0 0,1 1 0 0 0,-1 0-1 0 0,0-1 1 0 0,0 1 0 0 0,1 0 0 0 0,-1 0 0 0 0,2 1 0 0 0,-1 0 653 0 0,18 11-3450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57 232 0 0,'0'0'2341'0'0,"-1"-5"-875"0"0,-1-13 49 0 0,1 17-1319 0 0,1 0 0 0 0,-1-1 0 0 0,0 1 0 0 0,1 0 0 0 0,-1 0 0 0 0,0 0 0 0 0,0 0 0 0 0,0 0 0 0 0,0 0 0 0 0,0 0 0 0 0,0 0 0 0 0,0 0 0 0 0,-1 0 0 0 0,1 1 0 0 0,0-1 0 0 0,0 0 0 0 0,-1 1 0 0 0,-1-1 1 0 0,1-1 428 0 0,-6 0-22 0 0,0-1 0 0 0,0 1 0 0 0,0 0-1 0 0,0 0 1 0 0,0 1 0 0 0,0 0 0 0 0,0 0 0 0 0,-1 1-1 0 0,1 0 1 0 0,0 1 0 0 0,0 0 0 0 0,0 0 0 0 0,-1 1-1 0 0,-14 5 1 0 0,11-3-215 0 0,1 0-1 0 0,-1 1 0 0 0,1 0 1 0 0,0 1-1 0 0,1 0 1 0 0,0 1-1 0 0,-1 0 1 0 0,2 0-1 0 0,-13 13 1 0 0,18-16-198 0 0,0 1-1 0 0,0 0 1 0 0,1-1 0 0 0,0 1 0 0 0,0 0 0 0 0,0 1 0 0 0,0-1 0 0 0,1 0-1 0 0,0 1 1 0 0,0-1 0 0 0,0 1 0 0 0,-1 10 0 0 0,3-11-70 0 0,-1 0 0 0 0,2-1 0 0 0,-1 1 1 0 0,0 0-1 0 0,1 0 0 0 0,0 0 0 0 0,0-1 1 0 0,0 1-1 0 0,1 0 0 0 0,0-1 0 0 0,-1 1 0 0 0,2-1 1 0 0,-1 0-1 0 0,0 0 0 0 0,1 0 0 0 0,4 6 1 0 0,4 2 53 0 0,0 0 0 0 0,0-1 1 0 0,1-1-1 0 0,1 0 1 0 0,0 0-1 0 0,0-2 1 0 0,0 1-1 0 0,17 6 1 0 0,-22-11-123 0 0,-1-1 1 0 0,0 0-1 0 0,1 0 0 0 0,-1-1 0 0 0,1 0 1 0 0,0 0-1 0 0,0 0 0 0 0,0-1 1 0 0,0-1-1 0 0,0 0 0 0 0,0 0 1 0 0,0 0-1 0 0,0-1 0 0 0,0 0 1 0 0,-1 0-1 0 0,1-1 0 0 0,0 0 0 0 0,9-4 1 0 0,-13 4-52 0 0,-1-1 0 0 0,1 1 0 0 0,-1-1 0 0 0,0 0 1 0 0,0 0-1 0 0,-1 0 0 0 0,1 0 0 0 0,-1 0 0 0 0,1 0 1 0 0,-1-1-1 0 0,0 1 0 0 0,0-1 0 0 0,0 0 0 0 0,-1 0 0 0 0,2-5 1 0 0,0 0-10 0 0,0 0 0 0 0,-1-1 0 0 0,0 1 0 0 0,-1-1 0 0 0,0-13 0 0 0,-1 17-33 0 0,-1 0 0 0 0,0 0 0 0 0,0 1 0 0 0,0-1-1 0 0,-1 0 1 0 0,0 0 0 0 0,0 1 0 0 0,0-1 0 0 0,-1 1 0 0 0,0 0 0 0 0,0 0-1 0 0,0 0 1 0 0,-1 0 0 0 0,1 0 0 0 0,-1 1 0 0 0,0 0 0 0 0,-1 0 0 0 0,1 0-1 0 0,-1 0 1 0 0,0 0 0 0 0,-9-4 0 0 0,5 2-385 0 0,-1 1 0 0 0,1 1 0 0 0,-1-1 0 0 0,0 2 0 0 0,-1-1 0 0 0,1 2 0 0 0,0-1 0 0 0,-1 1 0 0 0,0 1 0 0 0,1 0 0 0 0,-15 0 0 0 0,-5 8-6465 0 0,16-3 3984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6941 0 0,'0'0'17158'0'0,"3"1"-16385"0"0,309 27 4404 0 0,-220-24-3884 0 0,132-12 1 0 0,-106-13-1185 0 0,-74 12-1857 0 0,-32 9-1883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1 220 0 0,'0'0'13'0'0,"-9"8"80"0"0,0 4 5585 0 0,9-12-5460 0 0,0 1 0 0 0,0 0 0 0 0,0-1 0 0 0,0 1 0 0 0,0-1 0 0 0,-1 1 0 0 0,1 0 0 0 0,0-1 0 0 0,0 1 0 0 0,1-1-1 0 0,-1 1 1 0 0,0-1 0 0 0,0 1 0 0 0,0 0 0 0 0,0-1 0 0 0,0 1 0 0 0,1-1 0 0 0,-1 1 0 0 0,0-1 0 0 0,0 1 0 0 0,1-1 0 0 0,-1 1-1 0 0,0-1 1 0 0,1 1 0 0 0,-1-1 0 0 0,1 1 0 0 0,-1-1 0 0 0,0 0 0 0 0,1 1 0 0 0,-1-1 0 0 0,1 0 0 0 0,-1 1 0 0 0,1-1 0 0 0,-1 0 0 0 0,1 0-1 0 0,0 1 1 0 0,0-1 0 0 0,10 4 627 0 0,0 0 0 0 0,0-1 0 0 0,1-1 0 0 0,-1 0 0 0 0,1 0 0 0 0,0-1 0 0 0,-1-1 0 0 0,21-1 0 0 0,-12 1 90 0 0,33 0 975 0 0,267-6 6085 0 0,-290 2-8025 0 0,-13-3-980 0 0,-14 6-222 0 0,3 0-3748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451 179 256 0 0,'17'-18'1527'0'0,"16"-19"2583"0"0,-31 34-3721 0 0,0 1 0 0 0,-1-1 0 0 0,1 1 0 0 0,0-1 0 0 0,-1 0 0 0 0,0 0-1 0 0,0 0 1 0 0,0 0 0 0 0,0 0 0 0 0,0 0 0 0 0,-1 0 0 0 0,1-4 0 0 0,-1 4-136 0 0,0 1 0 0 0,0-1 0 0 0,-1 1 0 0 0,1 0 0 0 0,-1-1 0 0 0,1 1 0 0 0,-1 0 0 0 0,0-1 0 0 0,0 1 0 0 0,0 0 0 0 0,0 0 0 0 0,0 0 0 0 0,-1 0 0 0 0,1 0 0 0 0,-1 0 0 0 0,-1-2 0 0 0,-1 0 45 0 0,0 1 1 0 0,1 0-1 0 0,-1 0 1 0 0,0 1-1 0 0,-1-1 1 0 0,1 1-1 0 0,-8-3 0 0 0,-1 1 189 0 0,0 0 0 0 0,0 1 0 0 0,-1 1 0 0 0,-24-2 0 0 0,17 3-51 0 0,-1 2 0 0 0,1 0 1 0 0,-1 1-1 0 0,1 2 0 0 0,0 0 1 0 0,0 1-1 0 0,-37 14 0 0 0,46-14-256 0 0,1-1 0 0 0,1 2 0 0 0,-1 0 1 0 0,1 0-1 0 0,0 1 0 0 0,0 0 0 0 0,0 0 0 0 0,1 1 0 0 0,1 1 0 0 0,-1-1 0 0 0,1 1 0 0 0,1 1 0 0 0,0-1 1 0 0,0 1-1 0 0,-7 16 0 0 0,12-22-113 0 0,0 0-1 0 0,1 0 1 0 0,0 0 0 0 0,0 0 0 0 0,0 0-1 0 0,0 0 1 0 0,1 0 0 0 0,-1 1 0 0 0,1-1 0 0 0,0 0-1 0 0,1 0 1 0 0,-1 1 0 0 0,1-1 0 0 0,0 0 0 0 0,-1 0-1 0 0,2 0 1 0 0,-1 0 0 0 0,2 4 0 0 0,1-1 14 0 0,0 0 0 0 0,0-1 1 0 0,0 1-1 0 0,1-1 1 0 0,0 0-1 0 0,0 0 0 0 0,1-1 1 0 0,11 9-1 0 0,-3-4 20 0 0,0 0-1 0 0,1-1 1 0 0,1 0-1 0 0,0-2 0 0 0,0 0 1 0 0,0-1-1 0 0,1 0 1 0 0,-1-1-1 0 0,20 2 0 0 0,-21-4-44 0 0,1-1 0 0 0,0 0-1 0 0,-1-2 1 0 0,1 0-1 0 0,0 0 1 0 0,-1-2-1 0 0,1 0 1 0 0,-1 0 0 0 0,1-2-1 0 0,18-6 1 0 0,-25 6-53 0 0,-1-1 1 0 0,0 1 0 0 0,0-2-1 0 0,0 1 1 0 0,-1-1-1 0 0,0 0 1 0 0,0 0-1 0 0,0-1 1 0 0,-1 0 0 0 0,0 0-1 0 0,0-1 1 0 0,-1 0-1 0 0,0 0 1 0 0,0 0 0 0 0,-1 0-1 0 0,0-1 1 0 0,-1 0-1 0 0,0 0 1 0 0,0 0 0 0 0,3-15-1 0 0,-5 16-10 0 0,0-1-1 0 0,0 1 0 0 0,-1-1 1 0 0,0 1-1 0 0,0-1 1 0 0,-1 1-1 0 0,0-1 1 0 0,0 1-1 0 0,-1-1 0 0 0,-4-9 1 0 0,4 12-6 0 0,-1 0 0 0 0,1 0 0 0 0,-1 1 1 0 0,-1-1-1 0 0,1 1 0 0 0,-1 0 0 0 0,0 0 0 0 0,0 0 1 0 0,-1 0-1 0 0,0 1 0 0 0,1-1 0 0 0,-1 1 0 0 0,-1 1 1 0 0,-7-6-1 0 0,2 3-197 0 0,0 0 0 0 0,-1 1 0 0 0,0 1 0 0 0,-21-6 0 0 0,27 9-391 0 0,0 0 0 0 0,0 0-1 0 0,0 0 1 0 0,0 1 0 0 0,0 0-1 0 0,0 1 1 0 0,-6 0 0 0 0,10-1-718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26 808 0 0,'-10'-4'950'0'0,"0"0"0"0"0,0 0 0 0 0,-1 0 0 0 0,1 2 0 0 0,-1-1 0 0 0,1 1 0 0 0,-1 1-1 0 0,0 0 1 0 0,0 0 0 0 0,0 1 0 0 0,0 1 0 0 0,0 0 0 0 0,0 0 0 0 0,1 1 0 0 0,-1 0 0 0 0,0 1 0 0 0,1 0 0 0 0,0 1 0 0 0,-12 5-1 0 0,12-2-364 0 0,-1-1 0 0 0,1 1 0 0 0,0 1 0 0 0,0 0 0 0 0,1 1 0 0 0,0-1 0 0 0,0 2 0 0 0,1-1 0 0 0,1 1 0 0 0,-1 0 0 0 0,2 1 0 0 0,-1 0 0 0 0,-6 16 0 0 0,10-19-327 0 0,0-1 1 0 0,1 1-1 0 0,0 0 1 0 0,0 0 0 0 0,0 0-1 0 0,1 0 1 0 0,1 0 0 0 0,-1 0-1 0 0,2 14 1 0 0,0-16-116 0 0,0 0-1 0 0,1 0 1 0 0,-1 0-1 0 0,1-1 1 0 0,0 1 0 0 0,1-1-1 0 0,-1 1 1 0 0,1-1 0 0 0,0 0-1 0 0,0 0 1 0 0,1 0 0 0 0,0 0-1 0 0,0 0 1 0 0,5 4 0 0 0,4 2-146 0 0,0-2 0 0 0,0 0 0 0 0,1 0 1 0 0,0-1-1 0 0,1-1 0 0 0,-1 0 0 0 0,1-1 1 0 0,1 0-1 0 0,-1-2 0 0 0,1 0 0 0 0,30 4 1 0 0,-15-4-1644 0 0,56-2 0 0 0,-50-3-3302 0 0,38-8 1 0 0,-29 0 1606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97 160 0 0,'-6'-38'3197'0'0,"3"28"264"0"0,2-1 1 0 0,-2-19-1 0 0,3 29-3386 0 0,0 1-1 0 0,-1 0 1 0 0,1 0-1 0 0,0-1 0 0 0,0 1 1 0 0,0 0-1 0 0,0 0 1 0 0,0-1-1 0 0,0 1 1 0 0,0 0-1 0 0,0 0 0 0 0,1 0 1 0 0,-1-1-1 0 0,0 1 1 0 0,0 0-1 0 0,0 0 0 0 0,0-1 1 0 0,0 1-1 0 0,0 0 1 0 0,0 0-1 0 0,0 0 1 0 0,1-1-1 0 0,-1 1 0 0 0,0 0 1 0 0,0 0-1 0 0,0 0 1 0 0,0 0-1 0 0,1-1 1 0 0,-1 1-1 0 0,0 0 0 0 0,0 0 1 0 0,0 0-1 0 0,1 0 1 0 0,-1 0-1 0 0,0 0 1 0 0,0 0-1 0 0,1 0 0 0 0,8 4 2686 0 0,4 8-1271 0 0,-4 0-972 0 0,0-1 52 0 0,-2 1 0 0 0,10 17 0 0 0,0 3-439 0 0,-1-8-1471 0 0,33 39 1 0 0,1-12-4746 0 0,-29-35 3614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1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77 568 0 0,'1'-3'1374'0'0,"-1"1"-919"0"0,1 0 0 0 0,0-1 0 0 0,0 1 0 0 0,0 0 0 0 0,0 0 0 0 0,0 0 0 0 0,1 0-1 0 0,-1 0 1 0 0,0 0 0 0 0,1 0 0 0 0,0 0 0 0 0,-1 1 0 0 0,1-1 0 0 0,3-2 0 0 0,1 1 272 0 0,-1-1 1 0 0,1 1-1 0 0,-1 1 0 0 0,1-1 1 0 0,8-2-1 0 0,8-1 775 0 0,0 2 1 0 0,27-3-1 0 0,-49 7-1481 0 0,24-3 982 0 0,0 1 0 0 0,-1 2 0 0 0,1 1 0 0 0,36 5-1 0 0,-51-5-758 0 0,0 1 0 0 0,1 0 1 0 0,-1 0-1 0 0,0 1 0 0 0,0 1 0 0 0,0-1 0 0 0,-1 1 0 0 0,1 1 0 0 0,-1 0 0 0 0,0 0 0 0 0,0 1 0 0 0,-1-1 0 0 0,0 2 0 0 0,8 7 0 0 0,-11-8-116 0 0,0 0-1 0 0,0 0 1 0 0,-1 0-1 0 0,0 1 1 0 0,0-1-1 0 0,-1 1 1 0 0,1 0-1 0 0,-1-1 1 0 0,-1 1-1 0 0,1 0 1 0 0,-1 0-1 0 0,-1 1 1 0 0,1-1-1 0 0,-2 8 1 0 0,0 13 114 0 0,-2 0 0 0 0,-8 35 0 0 0,6-36-113 0 0,-6 28 78 0 0,3-22-173 0 0,2 1 0 0 0,-2 52 1 0 0,8-84-298 0 0,0 1-142 0 0,0-2 225 0 0,1 1-1 0 0,-1 0 0 0 0,1-1 0 0 0,-1 1 0 0 0,1 0 1 0 0,0-1-1 0 0,0 1 0 0 0,-1-1 0 0 0,1 1 0 0 0,0-1 1 0 0,0 0-1 0 0,2 2 0 0 0,12 7-8238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1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98 113 164 0 0,'-22'-3'1158'0'0,"-18"-3"2474"0"0,37 5-2736 0 0,-1 0 0 0 0,0 0 0 0 0,1 0-1 0 0,-1 0 1 0 0,1-1 0 0 0,0 0 0 0 0,-9-8 6009 0 0,15 5-5183 0 0,7-2-1977 0 0,-9 6 927 0 0,12-6 158 0 0,1 1 0 0 0,0 0 0 0 0,0 1 1 0 0,1 1-1 0 0,-1 0 0 0 0,26-3 0 0 0,-20 3-222 0 0,47-7 1628 0 0,89-5 0 0 0,-80 14-5636 0 0,-2 5-7103 0 0,-58-2 7547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1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338 258 836 0 0,'2'-8'619'0'0,"-1"0"0"0"0,0 0 0 0 0,-1 0 0 0 0,0 0 0 0 0,0 0 0 0 0,0 0 0 0 0,-1 0 0 0 0,-1 0 0 0 0,1 0 0 0 0,-1 1 0 0 0,0-1 0 0 0,-1 0 0 0 0,0 1 0 0 0,0-1 0 0 0,-1 1 0 0 0,0 0 0 0 0,0 0 0 0 0,0 1 0 0 0,-8-10 0 0 0,6 10-207 0 0,0 0-1 0 0,0 1 1 0 0,-1-1-1 0 0,0 1 1 0 0,1 0 0 0 0,-2 1-1 0 0,1 0 1 0 0,0 0 0 0 0,-1 1-1 0 0,0-1 1 0 0,0 2 0 0 0,0-1-1 0 0,0 1 1 0 0,0 0 0 0 0,0 1-1 0 0,-1 0 1 0 0,1 0 0 0 0,-15 1-1 0 0,14 1-112 0 0,0 0 0 0 0,0 1-1 0 0,0-1 1 0 0,0 2 0 0 0,1-1 0 0 0,-1 1-1 0 0,1 1 1 0 0,-1-1 0 0 0,1 2-1 0 0,-12 7 1 0 0,17-11-215 0 0,1 1 0 0 0,0 0 0 0 0,-1 0-1 0 0,1 0 1 0 0,0 0 0 0 0,0 1 0 0 0,0-1 0 0 0,0 0 0 0 0,0 1 0 0 0,0 0-1 0 0,1-1 1 0 0,0 1 0 0 0,-1 0 0 0 0,1 0 0 0 0,0-1 0 0 0,0 1 0 0 0,0 0-1 0 0,1 0 1 0 0,-1 0 0 0 0,1 0 0 0 0,-1 0 0 0 0,1 1 0 0 0,0-1-1 0 0,1 0 1 0 0,-1 0 0 0 0,0 0 0 0 0,1 0 0 0 0,-1 0 0 0 0,1 0 0 0 0,0 0-1 0 0,0 0 1 0 0,0-1 0 0 0,1 1 0 0 0,1 3 0 0 0,6 9 123 0 0,1 0 0 0 0,0 0 0 0 0,1-1 0 0 0,1-1 0 0 0,17 17 0 0 0,73 55 768 0 0,-82-69-774 0 0,161 120 1107 0 0,-163-123-1140 0 0,0 1 0 0 0,-2 0 0 0 0,1 2 0 0 0,-2-1 0 0 0,0 2 0 0 0,14 21 0 0 0,-28-37-178 0 0,0 0 0 0 0,0 1 0 0 0,-1-1 1 0 0,1 1-1 0 0,0-1 0 0 0,-1 0 0 0 0,1 1 0 0 0,-1 0 0 0 0,0-1 0 0 0,1 1 0 0 0,-1-1 0 0 0,0 1 0 0 0,0-1 0 0 0,0 1 0 0 0,0 0 0 0 0,0-1 0 0 0,0 1 0 0 0,-1-1 0 0 0,1 1 1 0 0,0 0-1 0 0,-1-1 0 0 0,0 1 0 0 0,1-1 0 0 0,-1 1 0 0 0,0-1 0 0 0,1 0 0 0 0,-1 1 0 0 0,0-1 0 0 0,0 0 0 0 0,0 0 0 0 0,0 1 0 0 0,0-1 0 0 0,-1 0 0 0 0,1 0 0 0 0,0 0 1 0 0,0 0-1 0 0,-1 0 0 0 0,1-1 0 0 0,-1 1 0 0 0,1 0 0 0 0,-2 0 0 0 0,-4 2-103 0 0,1 0 1 0 0,-1-1-1 0 0,1 1 0 0 0,-1-1 1 0 0,0-1-1 0 0,0 1 0 0 0,0-1 1 0 0,-9 0-1 0 0,5-1 31 0 0,1-1 1 0 0,-1 0-1 0 0,1-1 0 0 0,-1 0 1 0 0,1 0-1 0 0,0-1 1 0 0,0-1-1 0 0,0 1 0 0 0,0-2 1 0 0,0 1-1 0 0,1-1 0 0 0,0-1 1 0 0,0 0-1 0 0,0 0 1 0 0,1 0-1 0 0,-10-11 0 0 0,17 15 85 0 0,-1 1 1 0 0,1-1-1 0 0,-1 0 0 0 0,1 0 0 0 0,0 0 0 0 0,0 0 0 0 0,0 0 0 0 0,0 0 0 0 0,1-1 1 0 0,-1 1-1 0 0,0 0 0 0 0,1 0 0 0 0,-1-1 0 0 0,1 1 0 0 0,0 0 0 0 0,0-4 0 0 0,0 1 9 0 0,1 1 0 0 0,0-1-1 0 0,0 0 1 0 0,0 1 0 0 0,1-1-1 0 0,-1 1 1 0 0,5-8-1 0 0,3-3 36 0 0,0 1-1 0 0,1-1 0 0 0,16-16 0 0 0,-23 28-38 0 0,95-101 230 0 0,8-8 14 0 0,-102 107-237 0 0,0-1-1 0 0,0 1 1 0 0,0-1-1 0 0,-1 1 0 0 0,0-1 1 0 0,0 0-1 0 0,0 0 1 0 0,-1-1-1 0 0,0 1 1 0 0,0 0-1 0 0,1-9 1 0 0,-3 11-9 0 0,0-1 0 0 0,0 1 0 0 0,0-1-1 0 0,0 1 1 0 0,-1 0 0 0 0,0-1 0 0 0,0 1 0 0 0,0 0 0 0 0,0 0 0 0 0,0-1 0 0 0,-1 1 0 0 0,0 0 0 0 0,0 0-1 0 0,0 1 1 0 0,-1-1 0 0 0,1 0 0 0 0,-5-4 0 0 0,-2-1-2 0 0,0 1 0 0 0,-1 0 0 0 0,0 0 0 0 0,0 1-1 0 0,0 0 1 0 0,-1 1 0 0 0,0 0 0 0 0,-1 1 0 0 0,1 0 0 0 0,-1 1-1 0 0,-23-6 1 0 0,9 4-191 0 0,0 2 0 0 0,-1 1 0 0 0,1 1 0 0 0,-43 1 0 0 0,36 5-1065 0 0,31-3 1085 0 0,1-1 0 0 0,0 0-1 0 0,-1 0 1 0 0,1 1 0 0 0,-1-1-1 0 0,1 1 1 0 0,0-1 0 0 0,-1 1-1 0 0,1 0 1 0 0,0 0 0 0 0,0-1-1 0 0,0 1 1 0 0,-1 0 0 0 0,1 0 0 0 0,0 0-1 0 0,0 0 1 0 0,0 0 0 0 0,0 0-1 0 0,-1 2 1 0 0,4 0-484 0 0,-1-1 1 0 0,1 0-1 0 0,-1 0 0 0 0,1 1 1 0 0,0-1-1 0 0,0-1 0 0 0,0 1 1 0 0,0 0-1 0 0,3 2 0 0 0,15 8-2427 0 0,1 1 441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1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96 640 0 0,'-2'-5'723'0'0,"0"1"-1"0"0,0 0 1 0 0,-1 0-1 0 0,1 0 1 0 0,-1 0-1 0 0,0 0 1 0 0,0 1-1 0 0,0-1 1 0 0,0 1-1 0 0,-1 0 1 0 0,1 0-1 0 0,-1 0 1 0 0,0 1-1 0 0,0-1 1 0 0,0 1 0 0 0,0 0-1 0 0,0 0 1 0 0,0 0-1 0 0,-1 0 1 0 0,1 1-1 0 0,-6-1 1 0 0,4 1-277 0 0,1 1 1 0 0,0 0 0 0 0,-1 0-1 0 0,1 0 1 0 0,0 0 0 0 0,-1 1-1 0 0,1 0 1 0 0,0 1 0 0 0,0-1-1 0 0,0 1 1 0 0,0 0 0 0 0,0 0-1 0 0,0 0 1 0 0,0 1 0 0 0,1-1-1 0 0,-1 1 1 0 0,1 1 0 0 0,-5 3-1 0 0,7-5-340 0 0,0 0-1 0 0,1 0 1 0 0,-1 0-1 0 0,1 0 1 0 0,0 0-1 0 0,-1 0 1 0 0,1 0-1 0 0,0 0 1 0 0,0 0-1 0 0,0 1 1 0 0,1-1-1 0 0,-1 0 1 0 0,1 1-1 0 0,-1-1 1 0 0,1 1-1 0 0,0-1 1 0 0,0 0-1 0 0,0 1 1 0 0,0-1-1 0 0,0 1 1 0 0,0-1-1 0 0,1 0 1 0 0,-1 1-1 0 0,1-1 1 0 0,0 0-1 0 0,-1 1 0 0 0,1-1 1 0 0,0 0-1 0 0,0 0 1 0 0,3 3-1 0 0,3 8 204 0 0,0-1 0 0 0,2 0-1 0 0,16 18 1 0 0,-21-26-263 0 0,56 59 1048 0 0,127 101 1 0 0,-130-118-635 0 0,-27-21-358 0 0,-5-5 46 0 0,-1 0-1 0 0,35 40 1 0 0,-58-59-155 0 0,0 0 1 0 0,0 0-1 0 0,0 0 1 0 0,0 0-1 0 0,-1 0 1 0 0,1 0-1 0 0,0 0 1 0 0,-1 1-1 0 0,1-1 1 0 0,0 0-1 0 0,-1 1 0 0 0,1-1 1 0 0,-1 0-1 0 0,0 1 1 0 0,1-1-1 0 0,-1 0 1 0 0,0 1-1 0 0,0-1 1 0 0,0 1-1 0 0,0-1 0 0 0,0 0 1 0 0,0 1-1 0 0,-1-1 1 0 0,1 1-1 0 0,-1 1 1 0 0,0-2-20 0 0,0 1 0 0 0,-1 0 0 0 0,1-1 0 0 0,0 1 1 0 0,-1-1-1 0 0,1 0 0 0 0,-1 1 0 0 0,0-1 0 0 0,1 0 1 0 0,-1 0-1 0 0,0 0 0 0 0,0 0 0 0 0,0 0 0 0 0,-4 1 0 0 0,-7 1-145 0 0,-1 1 0 0 0,1-2 0 0 0,-25 2 0 0 0,37-4 170 0 0,-24 1-327 0 0,0-1 1 0 0,-44-5 0 0 0,55 3 201 0 0,0-1 0 0 0,0 0 0 0 0,1-1 0 0 0,-1 0 0 0 0,1-1 0 0 0,-19-10 0 0 0,31 14 106 0 0,-1 0 0 0 0,0 1 0 0 0,0-2 0 0 0,1 1 0 0 0,-1 0 0 0 0,0 0 0 0 0,1 0 0 0 0,-1-1 0 0 0,1 1 0 0 0,0-1 0 0 0,-1 1 0 0 0,1-1 0 0 0,0 0 0 0 0,0 1 0 0 0,0-1 0 0 0,0 0 0 0 0,0 0 0 0 0,1 0 0 0 0,-1 0 0 0 0,0 0-1 0 0,1 0 1 0 0,-1 0 0 0 0,1 0 0 0 0,0 0 0 0 0,0-4 0 0 0,1 3 1 0 0,-1-1-1 0 0,2 1 1 0 0,-1-1 0 0 0,0 1-1 0 0,1 0 1 0 0,-1-1-1 0 0,1 1 1 0 0,0 0-1 0 0,0 0 1 0 0,1 0 0 0 0,-1 0-1 0 0,0 1 1 0 0,6-6-1 0 0,30-24-75 0 0,58-38 0 0 0,-53 40 63 0 0,42-38 0 0 0,-79 63 26 0 0,0 0-1 0 0,-1-1 0 0 0,0 1 0 0 0,0-1 0 0 0,-1 0 1 0 0,0-1-1 0 0,0 1 0 0 0,0-1 0 0 0,-1 0 1 0 0,0 0-1 0 0,0 0 0 0 0,-1 0 0 0 0,3-14 0 0 0,-4 15 2 0 0,-1 1-1 0 0,0-1 0 0 0,0 1 0 0 0,0-1 0 0 0,-1 1 0 0 0,0-1 0 0 0,0 1 0 0 0,-1-1 0 0 0,1 1 0 0 0,-1 0 0 0 0,0 0 0 0 0,0 0 0 0 0,-1 0 1 0 0,0 0-1 0 0,0 0 0 0 0,0 1 0 0 0,0-1 0 0 0,-1 1 0 0 0,-6-7 0 0 0,-3-1 9 0 0,-1 1 0 0 0,0 0 0 0 0,0 0 0 0 0,-1 2-1 0 0,-1 0 1 0 0,1 1 0 0 0,-2 0 0 0 0,-20-6 0 0 0,15 6-17 0 0,-2 2 0 0 0,1 1 0 0 0,-1 0 0 0 0,0 2-1 0 0,-39-1 1 0 0,58 4-123 0 0,1 0-1 0 0,-1 0 0 0 0,1 1 0 0 0,-1 0 1 0 0,1 0-1 0 0,-1 0 0 0 0,1 0 1 0 0,-1 1-1 0 0,-6 3 0 0 0,10-4-50 0 0,0-1 0 0 0,0 1 0 0 0,0 0 0 0 0,0-1 0 0 0,0 1 0 0 0,1 0 0 0 0,-1 0 0 0 0,0 0 0 0 0,0 0 0 0 0,0 0 0 0 0,1 0-1 0 0,-1 0 1 0 0,1 0 0 0 0,-1 0 0 0 0,1 0 0 0 0,-1 0 0 0 0,1 0 0 0 0,-1 0 0 0 0,1 1 0 0 0,0-1 0 0 0,0 0 0 0 0,0 0 0 0 0,-1 0 0 0 0,1 1 0 0 0,0-1 0 0 0,1 0 0 0 0,-1 0 0 0 0,0 0-1 0 0,0 1 1 0 0,0-1 0 0 0,1 0 0 0 0,-1 0 0 0 0,1 0 0 0 0,-1 0 0 0 0,1 0 0 0 0,-1 0 0 0 0,1 1 0 0 0,-1-1 0 0 0,2 1 0 0 0,9 14-3055 0 0,5 0 465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1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83 632 0 0,'-2'-2'673'0'0,"0"-1"-1"0"0,0 1 1 0 0,0-1-1 0 0,0 1 1 0 0,0-1-1 0 0,1 0 1 0 0,-1 0-1 0 0,0-3 1 0 0,1 5-475 0 0,1 0 0 0 0,0 0 0 0 0,0 0 0 0 0,0 0 0 0 0,0 0 0 0 0,0 0 0 0 0,0 0 0 0 0,0 0 0 0 0,1 0 0 0 0,-1 0 0 0 0,0 0 0 0 0,1 0 0 0 0,-1 0 0 0 0,0 1 0 0 0,1-1 0 0 0,-1 0 0 0 0,1 0 0 0 0,-1 0 0 0 0,1 0 1 0 0,0 1-1 0 0,-1-1 0 0 0,1 0 0 0 0,0 0 0 0 0,-1 1 0 0 0,1-1 0 0 0,0 1 0 0 0,0-1 0 0 0,0 1 0 0 0,0-1 0 0 0,0 1 0 0 0,-1-1 0 0 0,3 0 0 0 0,10-4 698 0 0,1 0 0 0 0,0 0 0 0 0,0 1 1 0 0,0 1-1 0 0,1 0 0 0 0,-1 1 0 0 0,0 1 0 0 0,27 0 0 0 0,-8 3 368 0 0,0 1-1 0 0,57 12 1 0 0,-72-11-587 0 0,0 1 1 0 0,31 14 0 0 0,-44-17-531 0 0,-1 0 1 0 0,1 0-1 0 0,-1 1 1 0 0,0 0 0 0 0,0-1-1 0 0,0 2 1 0 0,0-1 0 0 0,0 0-1 0 0,0 1 1 0 0,-1 0 0 0 0,0-1-1 0 0,0 1 1 0 0,0 1-1 0 0,0-1 1 0 0,2 5 0 0 0,-4-6-90 0 0,-1-1 0 0 0,1 1 1 0 0,-1-1-1 0 0,0 1 0 0 0,0-1 1 0 0,0 1-1 0 0,0-1 0 0 0,0 1 1 0 0,-1 0-1 0 0,1-1 0 0 0,-1 0 1 0 0,1 1-1 0 0,-1-1 0 0 0,0 1 1 0 0,0-1-1 0 0,0 0 0 0 0,0 1 1 0 0,0-1-1 0 0,-1 0 0 0 0,1 0 1 0 0,-1 0-1 0 0,0 0 0 0 0,1 0 1 0 0,-1 0-1 0 0,0-1 0 0 0,-4 4 1 0 0,-2 2-4 0 0,-1-1 1 0 0,0 0 0 0 0,-1 0 0 0 0,-18 8 0 0 0,3-4-116 0 0,0-1 0 0 0,-1-1 0 0 0,0-1 0 0 0,0-1 0 0 0,-38 3 0 0 0,48-9-129 0 0,15 0 80 0 0,8 1-307 0 0,50 6 432 0 0,-1 2 0 0 0,66 19 0 0 0,-95-20 37 0 0,-1 1 0 0 0,0 1 0 0 0,-1 1 1 0 0,0 1-1 0 0,-1 2 0 0 0,43 30 0 0 0,-63-41-37 0 0,0 0 0 0 0,0 0-1 0 0,-1 1 1 0 0,0-1-1 0 0,1 1 1 0 0,-1-1-1 0 0,0 1 1 0 0,-1 0-1 0 0,1 0 1 0 0,-1 0 0 0 0,1 1-1 0 0,-1-1 1 0 0,-1 1-1 0 0,1-1 1 0 0,-1 1-1 0 0,1-1 1 0 0,0 8-1 0 0,-3-9-6 0 0,1-1 0 0 0,-1 1 0 0 0,1-1-1 0 0,-1 0 1 0 0,0 1 0 0 0,0-1 0 0 0,0 0-1 0 0,0 0 1 0 0,-1 1 0 0 0,1-1 0 0 0,-1 0-1 0 0,1 0 1 0 0,-1-1 0 0 0,1 1 0 0 0,-1 0-1 0 0,-3 2 1 0 0,-32 21 109 0 0,18-17-71 0 0,1 0 1 0 0,-1-2 0 0 0,0 0 0 0 0,-1-1 0 0 0,1-1-1 0 0,-1-1 1 0 0,0 0 0 0 0,-24-1 0 0 0,-2-3-1021 0 0,-1-1 1 0 0,-64-12-1 0 0,76 7-2970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1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88 0 0,'3'2'1370'0'0,"8"4"-6"0"0,-1 1 0 0 0,-1 0 0 0 0,1 1 1 0 0,-1 0-1 0 0,0 0 0 0 0,-1 1 0 0 0,10 13 0 0 0,49 79 4167 0 0,-33-48-2645 0 0,-5-9 103 0 0,3-2 0 0 0,57 61 0 0 0,-67-87-484 0 0,-22-16-2505 0 0,0 1 22 0 0,1-1 0 0 0,-1 1 1 0 0,1-1-1 0 0,0 0 0 0 0,-1 1 1 0 0,1-1-1 0 0,-1 0 0 0 0,1 1 1 0 0,0-1-1 0 0,-1 0 0 0 0,1 0 1 0 0,-1 0-1 0 0,1 0 0 0 0,0 0 1 0 0,-1 0-1 0 0,1 1 0 0 0,0-2 1 0 0,-1 1-1 0 0,2 0 0 0 0,1-1-18 0 0,-1 0-1 0 0,1 0 0 0 0,-1 0 0 0 0,1-1 1 0 0,-1 1-1 0 0,1-1 0 0 0,-1 0 0 0 0,0 1 1 0 0,0-1-1 0 0,0 0 0 0 0,0-1 0 0 0,0 1 1 0 0,0 0-1 0 0,-1 0 0 0 0,1-1 0 0 0,-1 1 1 0 0,1-1-1 0 0,-1 1 0 0 0,0-1 0 0 0,0 0 1 0 0,0 1-1 0 0,0-4 0 0 0,5-14-7 0 0,-1 0 1 0 0,2-21-1 0 0,-3 19 1 0 0,69-243 3 0 0,-51 195 0 0 0,-13 47-2 0 0,0 0 0 0 0,17-29 1 0 0,-12 25-141 0 0,16-40 1 0 0,-30 65-840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2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26 134 44 0 0,'-25'-18'10300'0'0,"28"20"-9601"0"0,12 6-90 0 0,2 0 0 0 0,-1-1 0 0 0,1 0 1 0 0,1-2-1 0 0,29 7 0 0 0,96 10 711 0 0,-141-21-1304 0 0,543 44 2113 0 0,-294-28-1356 0 0,188-4 353 0 0,349-24 308 0 0,-114-2-618 0 0,-148-3-361 0 0,-41 6-109 0 0,39 6-101 0 0,-154 5-82 0 0,-200 0-74 0 0,512 13 250 0 0,-154 0-107 0 0,1889 56 629 0 0,-1293-98-639 0 0,-446-50 193 0 0,-387 27-79 0 0,-200 32-190 0 0,190-43 310 0 0,-232 52-397 0 0,-36 8-259 0 0,0 0 1 0 0,0-1-1 0 0,0 0 0 0 0,0-1 0 0 0,20-10 0 0 0,-33 14 120 0 0,1 0-1 0 0,-1 0 1 0 0,0 0-1 0 0,0 0 1 0 0,1 0-1 0 0,-1 0 1 0 0,0 0-1 0 0,0 0 1 0 0,0-1-1 0 0,1 1 1 0 0,-1 0-1 0 0,0 0 1 0 0,0 0-1 0 0,0 0 1 0 0,0 0 0 0 0,1-1-1 0 0,-1 1 1 0 0,0 0-1 0 0,0 0 1 0 0,0 0-1 0 0,0-1 1 0 0,0 1-1 0 0,0 0 1 0 0,0 0-1 0 0,1 0 1 0 0,-1-1-1 0 0,0 1 1 0 0,0 0-1 0 0,0 0 1 0 0,0-1 0 0 0,0 1-1 0 0,0 0 1 0 0,0 0-1 0 0,0-1 1 0 0,0 1-1 0 0,0 0 1 0 0,0 0-1 0 0,0 0 1 0 0,0-1-1 0 0,-1 1 1 0 0,1 0-1 0 0,0 0 1 0 0,0-1-1 0 0,-12-6-2280 0 0,-25-2-1393 0 0,-14 0 1042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2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16 376 0 0,'-6'-15'9819'0'0,"9"39"-7104"0"0,9 44-998 0 0,27 122 1926 0 0,25 152 20 0 0,-32-60-1605 0 0,6 144 373 0 0,-20-223-1473 0 0,-5-29 344 0 0,-17 325 1 0 0,0-461-1081 0 0,1 1 0 0 0,3-1-1 0 0,1 0 1 0 0,8 53 0 0 0,-8-88-196 0 0,-1 0-1 0 0,1-1 1 0 0,-1 1 0 0 0,1 0-1 0 0,0-1 1 0 0,0 1 0 0 0,1 0-1 0 0,-1-1 1 0 0,0 1 0 0 0,1-1-1 0 0,0 0 1 0 0,-1 1 0 0 0,1-1-1 0 0,0 0 1 0 0,4 3-1 0 0,-3-3-5 0 0,0-1 0 0 0,-1 0 0 0 0,1 0 0 0 0,0 0 0 0 0,0 0 0 0 0,0 0 0 0 0,0 0 0 0 0,0-1 0 0 0,0 0-1 0 0,0 1 1 0 0,0-1 0 0 0,0 0 0 0 0,1-1 0 0 0,3 0 0 0 0,34-4 30 0 0,437-35 115 0 0,366 22-90 0 0,-768 18-71 0 0,718-2 24 0 0,-69-2-1 0 0,72 0-13 0 0,722-22-3 0 0,-886 1-16 0 0,870-14 38 0 0,-1105 41-17 0 0,72 0 6 0 0,-74 3-10 0 0,-10 0-17 0 0,-45 0 19 0 0,543-1 247 0 0,207 10-19 0 0,-1044-13-242 0 0,-1-3 0 0 0,50-6 0 0 0,-47-4 0 0 0,-48 12-362 0 0,0-1 1 0 0,0 1-1 0 0,0-1 1 0 0,0 1-1 0 0,0-1 1 0 0,0 1-1 0 0,0-1 1 0 0,0 1-1 0 0,0-1 1 0 0,0 0-1 0 0,0 0 1 0 0,0 1-1 0 0,-1-1 1 0 0,1 0-1 0 0,0 0 1 0 0,-1 0-1 0 0,1 0 1 0 0,0 0-1 0 0,-1 0 1 0 0,1 0-1 0 0,-1 0 1 0 0,1 0-1 0 0,-1 0 1 0 0,0 0-1 0 0,0-1 1 0 0,1 1-1 0 0,-1 0 1 0 0,0 0-1 0 0,0 0 1 0 0,0 0-1 0 0,0 0 1 0 0,0-1-1 0 0,-1-1 1 0 0,1 3 324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2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43 208 0 0,'0'-9'1407'0'0,"3"-24"9152"0"0,-1 35-9488 0 0,1 2-728 0 0,0 0 1 0 0,-1 1 0 0 0,1-1 0 0 0,-1 0 0 0 0,0 1 0 0 0,-1-1 0 0 0,1 1 0 0 0,-1 0 0 0 0,2 6 0 0 0,5 53 1923 0 0,-5-32-1510 0 0,41 325 3829 0 0,4 39-1631 0 0,-45-366-2769 0 0,20 338 1837 0 0,-1-20-51 0 0,-16-286-1705 0 0,4-1 1 0 0,2 0-1 0 0,3-1 1 0 0,30 79-1 0 0,20 17-267 0 0,-63-153 5 0 0,10 27-35 0 0,-9-26-111 0 0,25-9-15126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41 752 0 0,'-2'-2'529'0'0,"-4"-4"1203"0"0,-1 0 1 0 0,1 0 0 0 0,-11-6-1 0 0,15 11-1046 0 0,0 0-1 0 0,0 0 0 0 0,0 0 0 0 0,0 0 0 0 0,-1 0 0 0 0,1 0 0 0 0,0 1 0 0 0,0-1 0 0 0,-1 1 0 0 0,-2 0 0 0 0,2 1-343 0 0,1 0-1 0 0,-1 0 0 0 0,1 0 1 0 0,0 0-1 0 0,0 1 0 0 0,-1-1 1 0 0,1 1-1 0 0,0 0 0 0 0,0 0 0 0 0,0 0 1 0 0,0 0-1 0 0,-2 3 0 0 0,4-5-300 0 0,-6 8 327 0 0,0 0-1 0 0,0 1 1 0 0,1 0 0 0 0,0 0-1 0 0,0 0 1 0 0,1 0 0 0 0,0 1-1 0 0,1-1 1 0 0,0 1 0 0 0,0 0-1 0 0,1 0 1 0 0,1 0-1 0 0,0 1 1 0 0,0-1 0 0 0,1 0-1 0 0,0 0 1 0 0,3 21 0 0 0,0-12 290 0 0,1 0 0 0 0,1-1 0 0 0,1 1 1 0 0,0-1-1 0 0,2 0 0 0 0,0 0 0 0 0,0-1 1 0 0,19 26-1 0 0,-23-36-670 0 0,1 0 0 0 0,0 0 0 0 0,1-1-1 0 0,-1 1 1 0 0,1-1 0 0 0,1-1 0 0 0,-1 1 0 0 0,1-1 0 0 0,0 0 0 0 0,0 0 0 0 0,1-1-1 0 0,-1 0 1 0 0,1-1 0 0 0,0 1 0 0 0,0-1 0 0 0,0-1 0 0 0,0 0 0 0 0,0 0-1 0 0,1 0 1 0 0,-1-1 0 0 0,1 0 0 0 0,-1-1 0 0 0,1 0 0 0 0,16-2 0 0 0,-6-1-900 0 0,1-1 0 0 0,-1-1 0 0 0,-1 0 0 0 0,37-17 1 0 0,-37 13-2696 0 0,0 0 0 0 0,25-19 0 0 0,-25 14 676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2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13 592 0 0,'-25'-12'8405'0'0,"4"11"682"0"0,21 1-9013 0 0,0 0 1 0 0,0 0-1 0 0,0 1 0 0 0,0-1 0 0 0,0 0 0 0 0,0 0 0 0 0,0 0 0 0 0,0 0 0 0 0,0 0 0 0 0,0 0 0 0 0,0 0 0 0 0,0 0 0 0 0,1 2 1629 0 0,-1-2-1629 0 0,0 1 0 0 0,0-1 0 0 0,0 0 0 0 0,0 0 0 0 0,0 0 0 0 0,1 0 0 0 0,-1 0 0 0 0,0 0 0 0 0,0 0 0 0 0,0 0 0 0 0,0 0 0 0 0,0 0 0 0 0,0 0 0 0 0,0 0 0 0 0,0 0 0 0 0,1 0 0 0 0,-1 0 0 0 0,0 0 0 0 0,3 1 287 0 0,1 1-1 0 0,0-1 1 0 0,-1 1 0 0 0,1-1-1 0 0,0 0 1 0 0,0-1-1 0 0,5 1 1 0 0,199-1 3737 0 0,-121-2-2820 0 0,93 9 0 0 0,-138-1-1959 0 0,-41-6 364 0 0,3 1-659 0 0,4 0 595 0 0,7 2-2205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2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1 512 0 0,'-8'3'1359'0'0,"-1"0"1"0"0,0 0-1 0 0,-15 9 1 0 0,-4 11 12230 0 0,28-22-13450 0 0,0 0 0 0 0,1 0 0 0 0,-1-1 1 0 0,0 1-1 0 0,1 0 0 0 0,-1 0 0 0 0,1-1 0 0 0,-1 1 1 0 0,1 0-1 0 0,-1-1 0 0 0,1 1 0 0 0,0 0 0 0 0,-1-1 1 0 0,1 1-1 0 0,0-1 0 0 0,0 1 0 0 0,-1-1 0 0 0,1 0 1 0 0,0 1-1 0 0,0-1 0 0 0,0 0 0 0 0,-1 1 0 0 0,1-1 1 0 0,0 0-1 0 0,0 0 0 0 0,0 0 0 0 0,0 0 0 0 0,1 0 1 0 0,31 3 1906 0 0,-24-3-1530 0 0,356 15 5994 0 0,-240-14-6527 0 0,-123-1-533 0 0,8 0-946 0 0,-2-1-2750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41 596 0 0,'-20'-10'3689'0'0,"-9"-7"11176"0"0,33 16-13625 0 0,28-4 41 0 0,0 1 0 0 0,1 1 0 0 0,32 3 1 0 0,-30 0-817 0 0,307 1 4030 0 0,-313 1-6658 0 0,-19 0-1345 0 0,-1 0-3717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1 640 620 0 0,'3'-31'3051'0'0,"-3"30"-2763"0"0,0-1 0 0 0,1 1 1 0 0,-1 0-1 0 0,1 0 0 0 0,-1 0 1 0 0,1 0-1 0 0,-1 0 0 0 0,1 0 1 0 0,0 0-1 0 0,-1 0 0 0 0,1 0 1 0 0,0 0-1 0 0,0 0 0 0 0,0 0 1 0 0,0 0-1 0 0,0 1 0 0 0,0-1 1 0 0,0 0-1 0 0,0 1 0 0 0,0-1 1 0 0,0 0-1 0 0,2 0 0 0 0,-1 2-16 0 0,0-1 1 0 0,0 1-1 0 0,-1 0 0 0 0,1-1 0 0 0,0 1 0 0 0,-1 0 0 0 0,1 0 0 0 0,0 0 1 0 0,-1 0-1 0 0,1 0 0 0 0,-1 0 0 0 0,0 1 0 0 0,1-1 0 0 0,-1 0 0 0 0,0 1 1 0 0,2 2-1 0 0,77 101 4406 0 0,99 115 980 0 0,-129-167-4393 0 0,-19-17 574 0 0,41 34-1 0 0,-71-70-1787 0 0,0 1-1 0 0,-1-1 0 0 0,1 1 0 0 0,0-1 1 0 0,0 1-1 0 0,0-1 0 0 0,0 1 0 0 0,0-1 0 0 0,-1 0 1 0 0,1 1-1 0 0,0-1 0 0 0,0 0 0 0 0,0 0 1 0 0,0 0-1 0 0,0 0 0 0 0,0 0 0 0 0,0 0 0 0 0,0 0 1 0 0,0 0-1 0 0,0 0 0 0 0,0 0 0 0 0,0 0 1 0 0,0-1-1 0 0,0 1 0 0 0,0 0 0 0 0,-1-1 0 0 0,1 1 1 0 0,0-1-1 0 0,1 0 0 0 0,0-1 7 0 0,1 1 1 0 0,-1-2-1 0 0,1 1 0 0 0,-1 0 0 0 0,0 0 0 0 0,0-1 1 0 0,0 1-1 0 0,2-4 0 0 0,22-43 115 0 0,-1-1 1 0 0,26-80-1 0 0,-40 98-151 0 0,82-229-21 0 0,-48 141 0 0 0,-6-1 0 0 0,24-128 0 0 0,-61 229 3 0 0,-2 16-6 0 0,1-1 0 0 0,-1 0 0 0 0,1 0-1 0 0,0 1 1 0 0,3-9 0 0 0,-4 12-174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156 298 256 0 0,'-1'0'118'0'0,"1"0"0"0"0,0 0 0 0 0,0-1 0 0 0,0 1 0 0 0,0 0 0 0 0,0 0 0 0 0,-1 0 0 0 0,1 0 0 0 0,0-1 0 0 0,0 1 0 0 0,0 0 0 0 0,-1 0 0 0 0,1 0 0 0 0,0 0 0 0 0,0 0 0 0 0,-1 0 0 0 0,1 0 0 0 0,0-1 0 0 0,0 1 0 0 0,-1 0 0 0 0,1 0 0 0 0,0 0 0 0 0,0 0 0 0 0,-1 0 0 0 0,1 0 0 0 0,0 0 0 0 0,0 0 0 0 0,-1 0 0 0 0,1 0 0 0 0,0 1 0 0 0,0-1 0 0 0,-1 0 0 0 0,1 0 0 0 0,-5 4 456 0 0,0-1 0 0 0,0 2 1 0 0,0-1-1 0 0,0 0 0 0 0,1 1 1 0 0,0 0-1 0 0,-6 10 0 0 0,-25 44 1981 0 0,23-36-1492 0 0,2-4 418 0 0,-11 34-1 0 0,-6 11 7310 0 0,29-70-7988 0 0,2-3-1405 0 0,-2 4 1065 0 0,42-129 1094 0 0,-24 67-1132 0 0,23-89 706 0 0,-1 3 604 0 0,-41 150-1637 0 0,0-1 1 0 0,1 1-1 0 0,-1 0 0 0 0,1-1 1 0 0,0 1-1 0 0,4-5 0 0 0,-6 7 7 0 0,2 3-6 0 0,5 8-18 0 0,0 0 1 0 0,-1 0-1 0 0,0 0 1 0 0,-1 1-1 0 0,5 15 1 0 0,6 10 35 0 0,160 301 500 0 0,-164-311-578 0 0,-7-15-73 0 0,-1 0 1 0 0,1-1 0 0 0,1 0 0 0 0,0 0-1 0 0,1 0 1 0 0,0-1 0 0 0,0 0 0 0 0,12 11 0 0 0,-19-20 23 0 0,0 1 0 0 0,1-1 0 0 0,-1 0 0 0 0,1 1 0 0 0,0-1 0 0 0,-1 0 0 0 0,1 1 0 0 0,-1-1 0 0 0,1 0 0 0 0,-1 0 0 0 0,1 0 0 0 0,0 0 0 0 0,-1 0 0 0 0,1 0 0 0 0,-1 1 0 0 0,1-1 0 0 0,0 0 0 0 0,-1-1 0 0 0,1 1 0 0 0,-1 0 0 0 0,1 0 0 0 0,0 0 0 0 0,-1 0 0 0 0,1 0 0 0 0,-1-1 0 0 0,1 1 0 0 0,-1 0 0 0 0,1 0 0 0 0,-1-1 0 0 0,1 1 0 0 0,-1-1 0 0 0,1 1 0 0 0,-1 0 1 0 0,1-1-1 0 0,-1 1 0 0 0,1-1 0 0 0,-1 1 0 0 0,0-1 0 0 0,1 1 0 0 0,-1-1 0 0 0,0 1 0 0 0,0-1 0 0 0,1 0 0 0 0,0-1-5 0 0,-1 1 1 0 0,1-1-1 0 0,0 0 1 0 0,-1 1-1 0 0,0-1 1 0 0,1 0-1 0 0,-1 1 1 0 0,0-1-1 0 0,0 0 1 0 0,0 1-1 0 0,0-1 0 0 0,0 0 1 0 0,0 1-1 0 0,0-1 1 0 0,-1 0-1 0 0,0-2 1 0 0,-1 0-3 0 0,-1 0 0 0 0,0-1 1 0 0,0 1-1 0 0,0 0 0 0 0,0 1 0 0 0,-1-1 1 0 0,0 0-1 0 0,1 1 0 0 0,-1 0 0 0 0,-1 0 1 0 0,1 0-1 0 0,-7-3 0 0 0,-9-4-35 0 0,-32-12 0 0 0,35 16 28 0 0,-9-3 38 0 0,-1 2 1 0 0,0 1-1 0 0,-40-4 1 0 0,-10-2 242 0 0,121 26-13423 0 0,-29-9 10150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60 0 0,'0'0'2640'0'0,"1"-4"-896"0"0,-1 2-1590 0 0,0 0 125 0 0,0 1-1 0 0,0 0 0 0 0,1-1 0 0 0,-1 1 0 0 0,0 0 0 0 0,1-1 1 0 0,-1 1-1 0 0,1 0 0 0 0,-1-1 0 0 0,1 1 0 0 0,0 0 1 0 0,-1 0-1 0 0,1 0 0 0 0,0 0 0 0 0,0 0 0 0 0,0 0 1 0 0,0 0-1 0 0,0 0 0 0 0,0 0 0 0 0,0 0 0 0 0,0 0 0 0 0,0 0 1 0 0,0 1-1 0 0,2-2 0 0 0,8-2 935 0 0,-1-1 0 0 0,1 2 0 0 0,-1-1 0 0 0,1 1 0 0 0,0 1 0 0 0,18-2 0 0 0,-24 4-921 0 0,0-1-1 0 0,0 1 1 0 0,0 0-1 0 0,0 0 0 0 0,0 0 1 0 0,0 1-1 0 0,0 0 1 0 0,0 0-1 0 0,-1 0 0 0 0,1 0 1 0 0,0 1-1 0 0,0 0 1 0 0,-1 0-1 0 0,1 0 0 0 0,-1 1 1 0 0,0-1-1 0 0,5 5 1 0 0,-8-6-203 0 0,1 0 0 0 0,-1 0 0 0 0,0 1 0 0 0,0-1 0 0 0,0 0 0 0 0,-1 1 1 0 0,1-1-1 0 0,0 1 0 0 0,0-1 0 0 0,-1 1 0 0 0,1-1 0 0 0,-1 1 0 0 0,1-1 0 0 0,-1 1 1 0 0,0 0-1 0 0,0-1 0 0 0,0 1 0 0 0,1 0 0 0 0,-2 2 0 0 0,1 0 2 0 0,-1-1 0 0 0,0 0 0 0 0,0 0 0 0 0,0 0 0 0 0,-1 0 0 0 0,1 0 0 0 0,-1-1 0 0 0,1 1 0 0 0,-4 4 0 0 0,-4 4 68 0 0,-1-1-1 0 0,0-1 0 0 0,-19 15 0 0 0,25-21-109 0 0,-76 52 472 0 0,80-55-515 0 0,0 0 1 0 0,-1 1 0 0 0,1-1-1 0 0,0 0 1 0 0,0 1-1 0 0,0-1 1 0 0,0 0 0 0 0,0 0-1 0 0,0 1 1 0 0,0-1 0 0 0,0 0-1 0 0,0 1 1 0 0,1-1-1 0 0,-1 0 1 0 0,0 1 0 0 0,0-1-1 0 0,0 0 1 0 0,0 0 0 0 0,0 1-1 0 0,0-1 1 0 0,1 0-1 0 0,-1 0 1 0 0,0 1 0 0 0,0-1-1 0 0,0 0 1 0 0,1 0 0 0 0,-1 0-1 0 0,0 1 1 0 0,0-1-1 0 0,1 0 1 0 0,-1 0 0 0 0,0 0-1 0 0,0 0 1 0 0,1 1 0 0 0,-1-1-1 0 0,0 0 1 0 0,1 0-1 0 0,-1 0 1 0 0,0 0 0 0 0,0 0-1 0 0,1 0 1 0 0,-1 0 0 0 0,0 0-1 0 0,1 0 1 0 0,-1 0 0 0 0,17 6 77 0 0,34 2 290 0 0,-18-3-66 0 0,47 13-1 0 0,-72-16-250 0 0,1 1 0 0 0,-1 0-1 0 0,0 1 1 0 0,0 0 0 0 0,0 0-1 0 0,-1 1 1 0 0,1-1 0 0 0,-1 2 0 0 0,0-1-1 0 0,9 10 1 0 0,-15-14-44 0 0,0 0-1 0 0,0 0 1 0 0,0 0 0 0 0,-1 0 0 0 0,1 0-1 0 0,0 0 1 0 0,-1 0 0 0 0,1 1 0 0 0,0-1-1 0 0,-1 0 1 0 0,1 0 0 0 0,-1 1-1 0 0,0-1 1 0 0,1 0 0 0 0,-1 1 0 0 0,0-1-1 0 0,0 0 1 0 0,0 1 0 0 0,0-1 0 0 0,0 0-1 0 0,0 1 1 0 0,-1 2 0 0 0,0-2 3 0 0,0 0 0 0 0,0 0 0 0 0,0-1 0 0 0,0 1 1 0 0,0 0-1 0 0,-1 0 0 0 0,1 0 0 0 0,-1-1 0 0 0,1 1 0 0 0,-1-1 0 0 0,0 1 1 0 0,-3 1-1 0 0,-3 2 21 0 0,0 0 0 0 0,-1-1 1 0 0,0 0-1 0 0,0 0 0 0 0,-12 2 1 0 0,1-1-335 0 0,-1 0 1 0 0,0-1 0 0 0,1-1 0 0 0,-1-2-1 0 0,0 0 1 0 0,0-1 0 0 0,0 0 0 0 0,-24-5-1 0 0,43 4-7 0 0,-1 1-1 0 0,0-1 0 0 0,1 0 0 0 0,-1 0 1 0 0,1 0-1 0 0,-1 0 0 0 0,1 0 0 0 0,-4-3 0 0 0,5 3-248 0 0,1 1 0 0 0,-1-1 0 0 0,0 1 0 0 0,1-1 0 0 0,-1 0-1 0 0,1 0 1 0 0,-1 1 0 0 0,1-1 0 0 0,-1 0 0 0 0,1 0-1 0 0,0 0 1 0 0,-1 0 0 0 0,1 1 0 0 0,0-1 0 0 0,-1 0-1 0 0,1-1 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34 900 0 0,'3'-34'12330'0'0,"-6"102"-7967"0"0,1-33-1801 0 0,3 56 0 0 0,2-52-1184 0 0,-3-27-818 0 0,0 0 0 0 0,1-1 1 0 0,1 1-1 0 0,0 0 0 0 0,1-1 0 0 0,5 19 1 0 0,-7-30-503 0 0,-1 1 1 0 0,0 0 0 0 0,1-1 0 0 0,-1 1 0 0 0,0-1 0 0 0,1 1 0 0 0,-1 0 0 0 0,1-1 0 0 0,-1 1 0 0 0,1-1-1 0 0,-1 1 1 0 0,1-1 0 0 0,-1 1 0 0 0,1-1 0 0 0,0 1 0 0 0,-1-1 0 0 0,1 0 0 0 0,-1 1 0 0 0,1-1-1 0 0,0 0 1 0 0,-1 0 0 0 0,1 1 0 0 0,0-1 0 0 0,0 0 0 0 0,0 0 0 0 0,1 0-2 0 0,0 0-1 0 0,-1-1 1 0 0,1 1 0 0 0,0 0-1 0 0,-1-1 1 0 0,1 1 0 0 0,-1-1-1 0 0,1 1 1 0 0,-1-1 0 0 0,3-2-1 0 0,4-2 19 0 0,-1-1-1 0 0,0 1 1 0 0,8-10-1 0 0,-12 12 24 0 0,246-285 1040 0 0,-242 274-1142 0 0,-13 14-26 0 0,-10 10 9 0 0,-8 9 37 0 0,0 0 0 0 0,2 1 1 0 0,1 2-1 0 0,0 0 0 0 0,-32 47 1 0 0,49-63 27 0 0,-1 0 0 0 0,1 1 1 0 0,0-1-1 0 0,1 1 0 0 0,-1 0 1 0 0,1 0-1 0 0,1 0 0 0 0,-1 0 0 0 0,1 1 1 0 0,0-1-1 0 0,1 1 0 0 0,0-1 1 0 0,0 1-1 0 0,1-1 0 0 0,0 1 1 0 0,0 0-1 0 0,1-1 0 0 0,-1 1 1 0 0,2-1-1 0 0,-1 1 0 0 0,1-1 1 0 0,4 11-1 0 0,-2-9-86 0 0,0 0 0 0 0,1-1 0 0 0,0 1 0 0 0,0-1-1 0 0,1 0 1 0 0,0-1 0 0 0,0 1 0 0 0,0-1 0 0 0,1 0 0 0 0,1-1 0 0 0,-1 0 0 0 0,1 0-1 0 0,0 0 1 0 0,15 7 0 0 0,-13-9-35 0 0,-1 0 0 0 0,1-1 1 0 0,0 0-1 0 0,0-1 0 0 0,1 0 0 0 0,-1-1 0 0 0,0 0 0 0 0,1 0 0 0 0,-1-1 0 0 0,0-1 0 0 0,1 1 0 0 0,-1-2 0 0 0,0 1 0 0 0,18-6 1 0 0,-16 1-3452 0 0,4 0-4469 0 0,-9 6 4661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75 484 0 0,'-1'-4'1385'0'0,"0"-7"-844"0"0,1 9 268 0 0,0 0 0 0 0,0 0 0 0 0,1 0 0 0 0,-1 0 0 0 0,1 0 0 0 0,-1 0 0 0 0,1 0 0 0 0,0 0 0 0 0,-1 0 0 0 0,1 0 0 0 0,0 0-1 0 0,0 0 1 0 0,3-2 0 0 0,7-7 401 0 0,-6 8-600 0 0,1 1-1 0 0,-1-1 0 0 0,1 1 0 0 0,0 0 0 0 0,0 0 0 0 0,0 1 1 0 0,0 0-1 0 0,0 0 0 0 0,0 0 0 0 0,0 1 0 0 0,1 0 0 0 0,-1 0 1 0 0,0 0-1 0 0,0 1 0 0 0,0 0 0 0 0,8 2 0 0 0,-11-2-361 0 0,1 0 0 0 0,0 0-1 0 0,0 1 1 0 0,-1-1 0 0 0,1 1 0 0 0,-1 0-1 0 0,0 0 1 0 0,1 0 0 0 0,-1 0-1 0 0,0 1 1 0 0,5 4 0 0 0,-7-5-139 0 0,1 0 1 0 0,-1 0-1 0 0,0 0 0 0 0,0 0 1 0 0,1 0-1 0 0,-2 0 0 0 0,1 0 1 0 0,0 1-1 0 0,0-1 1 0 0,-1 0-1 0 0,1 1 0 0 0,-1-1 1 0 0,0 0-1 0 0,1 1 1 0 0,-1-1-1 0 0,0 0 0 0 0,0 1 1 0 0,-1-1-1 0 0,1 0 0 0 0,-1 4 1 0 0,-1-1-27 0 0,0-1 0 0 0,0 1 1 0 0,0-1-1 0 0,0 0 0 0 0,-1 0 1 0 0,0 0-1 0 0,0 0 1 0 0,0 0-1 0 0,0-1 0 0 0,0 1 1 0 0,-8 5-1 0 0,-3 2 152 0 0,-28 16 0 0 0,30-20-154 0 0,9-5-54 0 0,-1 0 0 0 0,0 0 0 0 0,0 0 0 0 0,1 1 0 0 0,-6 5 0 0 0,8-8-24 0 0,1 0 0 0 0,0 1 1 0 0,0-1-1 0 0,-1 1 0 0 0,1-1 0 0 0,0 1 0 0 0,0-1 0 0 0,0 1 0 0 0,0-1 0 0 0,-1 1 0 0 0,1-1 0 0 0,0 1 0 0 0,0-1 0 0 0,0 1 1 0 0,0-1-1 0 0,0 1 0 0 0,0-1 0 0 0,0 1 0 0 0,0-1 0 0 0,1 1 0 0 0,-1-1 0 0 0,0 1 0 0 0,0-1 0 0 0,0 1 0 0 0,0-1 0 0 0,1 0 1 0 0,-1 1-1 0 0,0-1 0 0 0,1 1 0 0 0,-1-1 0 0 0,0 1 0 0 0,1-1 0 0 0,-1 0 0 0 0,0 1 0 0 0,1-1 0 0 0,-1 0 0 0 0,0 0 0 0 0,1 1 1 0 0,0-1-1 0 0,20 13 46 0 0,-18-11-25 0 0,19 9 17 0 0,-4-2 21 0 0,-1 0-1 0 0,0 1 0 0 0,19 16 0 0 0,-28-20-61 0 0,1 2 0 0 0,-1-1 0 0 0,-1 1 0 0 0,1 0 0 0 0,7 13 0 0 0,-13-19 0 0 0,-1 0 0 0 0,1 1 0 0 0,-1-1 0 0 0,0 1 0 0 0,0-1 0 0 0,0 1 0 0 0,0-1 0 0 0,-1 1 0 0 0,1 0 0 0 0,-1-1 0 0 0,1 1 0 0 0,-1 0 0 0 0,0-1 0 0 0,0 1 0 0 0,0 0 0 0 0,-1 0 0 0 0,1-1 0 0 0,-1 1 0 0 0,1 0 0 0 0,-1-1 0 0 0,0 1 0 0 0,0-1 0 0 0,0 1 0 0 0,0-1 0 0 0,0 1 0 0 0,-1-1 0 0 0,1 0 0 0 0,-3 3 0 0 0,-2 2 0 0 0,0-1 0 0 0,-1 0 0 0 0,1 0 0 0 0,-1-1 0 0 0,-1 0 0 0 0,1 0 0 0 0,-1-1 0 0 0,0 0 0 0 0,0 0 0 0 0,0-1 0 0 0,-14 5 0 0 0,-13 1 0 0 0,-53 8 0 0 0,66-13 0 0 0,-8-1-1859 0 0,-54 0 0 0 0,72-3 1226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75 228 0 0,'-2'-9'644'0'0,"-5"-31"2172"0"0,7 37-2312 0 0,0 1-1 0 0,0 0 1 0 0,0 0 0 0 0,1 0 0 0 0,-1-1-1 0 0,0 1 1 0 0,1 0 0 0 0,0 0 0 0 0,1-4 2590 0 0,2 10-1878 0 0,3 3-766 0 0,0 1 0 0 0,-1 0 0 0 0,0 1 0 0 0,0-1 0 0 0,-1 1 0 0 0,0 0 0 0 0,-1 0-1 0 0,0 1 1 0 0,0 0 0 0 0,3 14 0 0 0,2 15 1041 0 0,5 59-1 0 0,3 15-377 0 0,-8-67-1668 0 0,4 18-1732 0 0,2-26-4169 0 0,-13-31 4352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73 222 5481 0 0,'-6'-8'1060'0'0,"-8"-9"1851"0"0,-18-27 0 0 0,30 40-2526 0 0,-1-1-1 0 0,0 1 1 0 0,1-1-1 0 0,0 0 1 0 0,0 0 0 0 0,1 0-1 0 0,-1 0 1 0 0,1 0-1 0 0,0-1 1 0 0,0 1 0 0 0,1-10-1 0 0,0 12-251 0 0,1 0 0 0 0,0 0 0 0 0,0-1 0 0 0,0 1 0 0 0,1 0 0 0 0,-1 0 0 0 0,1 0 0 0 0,-1 0 0 0 0,1 1 0 0 0,0-1 0 0 0,0 0 0 0 0,1 1 0 0 0,-1-1 0 0 0,0 1 0 0 0,1 0 0 0 0,-1 0 0 0 0,1 0 0 0 0,0 0 0 0 0,0 0 0 0 0,0 0 0 0 0,0 1 0 0 0,5-2 0 0 0,3-2 154 0 0,0 1 0 0 0,1 0-1 0 0,-1 1 1 0 0,1 1 0 0 0,13-2-1 0 0,0 2 6 0 0,-1 2 0 0 0,1 0-1 0 0,0 2 1 0 0,0 0 0 0 0,-1 2-1 0 0,0 1 1 0 0,25 7 0 0 0,-28-5-100 0 0,0 0 0 0 0,0 2-1 0 0,-1 0 1 0 0,0 1 0 0 0,-1 1 0 0 0,0 1 0 0 0,-1 1 0 0 0,17 15 0 0 0,-29-23-95 0 0,0 1 0 0 0,0 0 0 0 0,-1 0 1 0 0,0 1-1 0 0,0-1 0 0 0,-1 1 0 0 0,1 0 0 0 0,5 14 1 0 0,-9-17-50 0 0,0 1 1 0 0,1-1 0 0 0,-1 0-1 0 0,-1 0 1 0 0,1 1 0 0 0,-1-1 0 0 0,1 1-1 0 0,-1-1 1 0 0,-1 1 0 0 0,1-1 0 0 0,-1 0-1 0 0,1 1 1 0 0,-1-1 0 0 0,-1 0 0 0 0,1 1-1 0 0,0-1 1 0 0,-4 6 0 0 0,-4 5 20 0 0,0-1 0 0 0,-1 0 1 0 0,0-1-1 0 0,-1 0 0 0 0,0 0 1 0 0,-1-1-1 0 0,-1-1 0 0 0,0 0 1 0 0,-1-1-1 0 0,-18 11 0 0 0,-2-1 48 0 0,-2-1-1 0 0,0-2 1 0 0,-47 15-1 0 0,-30 1-306 0 0,96-30-425 0 0,-1 0 1 0 0,1 0-1 0 0,0-2 1 0 0,-31-1-1 0 0,27-4-1046 0 0,15 1-1280 0 0,8-8-5883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2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12 320 0 0,'-14'1'1403'0'0,"-58"3"3303"0"0,48-4 1636 0 0,1 1 5157 0 0,56 1-9465 0 0,-23-1-1453 0 0,1 0-1 0 0,19-2 1 0 0,16-2-194 0 0,13-3-2509 0 0,-19-5-7052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0 197 480 0 0,'8'-15'1039'0'0,"0"1"0"0"0,1 1 0 0 0,0-1 1 0 0,1 1-1 0 0,0 1 0 0 0,1 0 0 0 0,1 0 0 0 0,0 1 0 0 0,0 1 1 0 0,28-18-1 0 0,-31 22-517 0 0,1 1 0 0 0,0-1 0 0 0,1 2 1 0 0,-1-1-1 0 0,1 2 0 0 0,0-1 0 0 0,0 2 1 0 0,0-1-1 0 0,0 1 0 0 0,1 1 0 0 0,-1 0 0 0 0,0 1 1 0 0,1 0-1 0 0,-1 0 0 0 0,0 1 0 0 0,18 5 1 0 0,-23-5-331 0 0,0 1 0 0 0,-1 0 0 0 0,1 0 0 0 0,-1 1 1 0 0,1-1-1 0 0,-1 1 0 0 0,0 1 0 0 0,0-1 0 0 0,-1 1 1 0 0,1 0-1 0 0,-1 0 0 0 0,1 0 0 0 0,-1 0 0 0 0,0 1 1 0 0,4 7-1 0 0,-5-8-77 0 0,-1 0 0 0 0,0 0 0 0 0,-1 1 0 0 0,1-1 0 0 0,-1 1 0 0 0,0-1 0 0 0,0 1 0 0 0,0-1 0 0 0,0 1 0 0 0,-1-1 0 0 0,0 1 0 0 0,0 0 0 0 0,0-1 0 0 0,0 1 0 0 0,-1 0 0 0 0,0-1 0 0 0,0 1 0 0 0,0-1 0 0 0,-1 1 0 0 0,-2 6 0 0 0,-2 0-6 0 0,0-1 0 0 0,0 0 1 0 0,-1 0-1 0 0,0 0 0 0 0,-1-1 0 0 0,0 0 0 0 0,-18 15 0 0 0,13-13-91 0 0,-1-1-1 0 0,-1 0 0 0 0,0 0 0 0 0,-29 12 0 0 0,43-21-20 0 0,0-1 0 0 0,0 0-1 0 0,0 0 1 0 0,0 1 0 0 0,0-1-1 0 0,0 0 1 0 0,0 1-1 0 0,1-1 1 0 0,-1 1 0 0 0,0-1-1 0 0,0 1 1 0 0,0-1-1 0 0,1 1 1 0 0,-1 0 0 0 0,0-1-1 0 0,1 1 1 0 0,-2 1-1 0 0,22 5-58 0 0,-14-6 72 0 0,48 12-33 0 0,50 13-11 0 0,-94-23 31 0 0,1 1 1 0 0,-1 1-1 0 0,1-1 0 0 0,-1 2 1 0 0,-1 0-1 0 0,1 0 0 0 0,9 9 0 0 0,-17-14 6 0 0,0 0 0 0 0,0 1-1 0 0,0 0 1 0 0,0-1-1 0 0,-1 1 1 0 0,1 0 0 0 0,-1 0-1 0 0,1 0 1 0 0,-1 0-1 0 0,0 0 1 0 0,1 0-1 0 0,-1 0 1 0 0,0 0 0 0 0,-1 0-1 0 0,1 0 1 0 0,0 1-1 0 0,-1-1 1 0 0,1 0-1 0 0,-1 1 1 0 0,1-1 0 0 0,-1 1-1 0 0,0-1 1 0 0,0 0-1 0 0,-1 1 1 0 0,1-1 0 0 0,0 1-1 0 0,-1-1 1 0 0,1 0-1 0 0,-1 0 1 0 0,0 1-1 0 0,0-1 1 0 0,0 0 0 0 0,0 0-1 0 0,0 0 1 0 0,0 0-1 0 0,0 0 1 0 0,-1 0-1 0 0,1 0 1 0 0,-1 0 0 0 0,1 0-1 0 0,-1-1 1 0 0,0 1-1 0 0,-2 1 1 0 0,-5 4 9 0 0,-1 1 0 0 0,0-2-1 0 0,0 1 1 0 0,0-2 0 0 0,-1 1 0 0 0,0-1 0 0 0,-15 4 0 0 0,8-3-34 0 0,-1-2 0 0 0,1 0 0 0 0,-1-1 0 0 0,-32 1 1 0 0,-1-8-4612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453 198 112 0 0,'0'-7'483'0'0,"-1"1"0"0"0,0-1 1 0 0,-1 1-1 0 0,1 0 0 0 0,-1-1 0 0 0,-1 1 1 0 0,1 0-1 0 0,-1 0 0 0 0,0 0 0 0 0,0 1 1 0 0,-1-1-1 0 0,0 1 0 0 0,0 0 0 0 0,0 0 1 0 0,-1 0-1 0 0,1 0 0 0 0,-1 1 0 0 0,-9-7 1 0 0,8 7-120 0 0,0 1 0 0 0,-1 0 0 0 0,1 0 0 0 0,-1 1 0 0 0,1-1 1 0 0,-1 1-1 0 0,0 1 0 0 0,0-1 0 0 0,0 1 0 0 0,0 1 1 0 0,0-1-1 0 0,0 1 0 0 0,0 0 0 0 0,0 1 0 0 0,0 0 0 0 0,0 0 1 0 0,-11 3-1 0 0,-6 3 399 0 0,0 1 1 0 0,1 1 0 0 0,-34 18-1 0 0,45-20-401 0 0,1 0 0 0 0,0 0 0 0 0,0 1 0 0 0,0 0 0 0 0,1 1 0 0 0,1 1 0 0 0,0-1 0 0 0,-12 17 0 0 0,18-22-218 0 0,0 0 0 0 0,1 0-1 0 0,0 0 1 0 0,0 0-1 0 0,0 1 1 0 0,0-1 0 0 0,1 1-1 0 0,0-1 1 0 0,0 1-1 0 0,0 0 1 0 0,0-1-1 0 0,1 1 1 0 0,-1 0 0 0 0,1 0-1 0 0,1 7 1 0 0,1-5-29 0 0,-1-1 0 0 0,1 1 0 0 0,0-1 1 0 0,1 0-1 0 0,0 0 0 0 0,0 0 0 0 0,0 0 0 0 0,0-1 0 0 0,1 1 0 0 0,5 5 1 0 0,3 2 49 0 0,0 0 0 0 0,1-1 0 0 0,1-1 1 0 0,0 0-1 0 0,1-1 0 0 0,0 0 1 0 0,23 10-1 0 0,-22-12 81 0 0,33 10-1 0 0,-44-17-228 0 0,1 1 1 0 0,-1-1-1 0 0,1 0 0 0 0,-1 0 0 0 0,1-1 1 0 0,-1 0-1 0 0,1 1 0 0 0,-1-2 0 0 0,1 1 0 0 0,8-2 1 0 0,-13 1-28 0 0,0 1 0 0 0,0-1 1 0 0,0 1-1 0 0,0-1 1 0 0,0 1-1 0 0,0-1 1 0 0,0 1-1 0 0,0-1 0 0 0,0 0 1 0 0,-1 1-1 0 0,1-1 1 0 0,0 0-1 0 0,0 0 1 0 0,0 0-1 0 0,-1 0 0 0 0,1 0 1 0 0,-1 0-1 0 0,1 0 1 0 0,-1 0-1 0 0,1 0 1 0 0,0-2-1 0 0,0 0-5 0 0,-1 0 1 0 0,0 0-1 0 0,1 1 1 0 0,-1-1-1 0 0,0 0 0 0 0,0 0 1 0 0,-1 0-1 0 0,0-5 1 0 0,-2-4-25 0 0,-1-1 1 0 0,-11-23 0 0 0,13 30 31 0 0,-27-54-74 0 0,-2 2 1 0 0,-3 0 0 0 0,-67-84 0 0 0,101 141 76 0 0,-27-30-63 0 0,25 28-38 0 0,0 1 1 0 0,0 0-1 0 0,-1 0 0 0 0,1 0 1 0 0,0 1-1 0 0,-1-1 0 0 0,0 0 1 0 0,1 1-1 0 0,-1 0 0 0 0,-4-2 1 0 0,6 3-603 0 0,-2 3-455 0 0,3-3 1128 0 0,-1 0 0 0 0,1 1-1 0 0,0-1 1 0 0,0 0 0 0 0,-1 0-1 0 0,1 0 1 0 0,0 0 0 0 0,0 1-1 0 0,0-1 1 0 0,-1 0 0 0 0,1 0-1 0 0,0 0 1 0 0,0 1 0 0 0,0-1-1 0 0,0 0 1 0 0,0 0 0 0 0,-1 1-1 0 0,1-1 1 0 0,0 0-1 0 0,0 1 1 0 0,0-1 0 0 0,0 0-1 0 0,0 0 1 0 0,0 1 0 0 0,0-1-1 0 0,0 0 1 0 0,0 0 0 0 0,0 1-1 0 0,0-1 1 0 0,0 0 0 0 0,0 1-1 0 0,0-1 1 0 0,0 0 0 0 0,1 0-1 0 0,-1 1 1 0 0,0-1-1 0 0,0 0 1 0 0,0 0 0 0 0,0 0-1 0 0,0 1 1 0 0,1-1 0 0 0,3 9-1252 0 0,1 0 0 0 0,0-1 0 0 0,0 0 0 0 0,1 0 0 0 0,7 8 0 0 0,5 3-1236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50 216 0 0,'-1'-17'719'0'0,"2"15"-129"0"0,-1 0 1 0 0,0 0-1 0 0,1-1 0 0 0,-1 1 0 0 0,1 0 1 0 0,-1 0-1 0 0,1-1 0 0 0,0 1 0 0 0,0 0 0 0 0,0 0 1 0 0,0 0-1 0 0,2-2 0 0 0,-1 1 946 0 0,0 4-1275 0 0,1-1 0 0 0,-1 1 0 0 0,0-1 0 0 0,0 1 0 0 0,0 0 0 0 0,0 0 0 0 0,0 0 0 0 0,0 0 0 0 0,-1 0 0 0 0,1 1 0 0 0,0-1 1 0 0,0 0-1 0 0,-1 1 0 0 0,1-1 0 0 0,-1 1 0 0 0,0 0 0 0 0,2 2 0 0 0,23 36 2026 0 0,-10-8-861 0 0,-1 2 0 0 0,19 60 0 0 0,11 77 1794 0 0,4 18 104 0 0,-48-186-3453 0 0,0-1 1 0 0,0 1-1 0 0,1-1 1 0 0,-1 1-1 0 0,0-1 1 0 0,1 1-1 0 0,0-1 1 0 0,-1 0-1 0 0,1 0 1 0 0,0 0-1 0 0,4 4 1 0 0,-2-16-4791 0 0,-4 9 4693 0 0,1 0-1 0 0,-1 0 1 0 0,1 0 0 0 0,-1 0 0 0 0,0 0 0 0 0,1 0-1 0 0,-1 0 1 0 0,0 0 0 0 0,0 0 0 0 0,0 0-1 0 0,0 0 1 0 0,0-1 0 0 0,0 1 0 0 0,0-2 0 0 0,-5-24-5067 0 0,1 10 3097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57 146 832 0 0,'-57'-37'19628'0'0,"61"35"-18409"0"0,5-3-737 0 0,0 1 0 0 0,-1 1 0 0 0,1 0 1 0 0,1 0-1 0 0,-1 1 0 0 0,0 0 0 0 0,10 0 0 0 0,78-5 1502 0 0,-46 4-1299 0 0,-43 2-596 0 0,159-16 2064 0 0,-130 11-1794 0 0,-1-2 1 0 0,52-17 0 0 0,-75 20-806 0 0,-8 3-73 0 0,0 0 1 0 0,-1 1-1 0 0,1-1 0 0 0,0 1 1 0 0,0 0-1 0 0,0 0 0 0 0,6 0 0 0 0,-8 4-1436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4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1 312 0 0,'-72'36'1640'0'0,"18"-9"1265"0"0,2 7 11339 0 0,52-34-14092 0 0,9 5 1544 0 0,13-1-835 0 0,173-2 5299 0 0,-95 0-6759 0 0,-2-2-6152 0 0,-76 0 3311 0 0,4-4 493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5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67 432 0 0,'21'-46'7393'0'0,"-20"45"-7185"0"0,-1 0 0 0 0,0 0 0 0 0,0 0 0 0 0,0 0 0 0 0,1 1 0 0 0,-1-1 0 0 0,0 0 0 0 0,1 0 0 0 0,-1 0 0 0 0,1 0-1 0 0,-1 0 1 0 0,1 0 0 0 0,0 1 0 0 0,-1-1 0 0 0,1 0 0 0 0,0 0 0 0 0,0 1 0 0 0,-1-1 0 0 0,1 0 0 0 0,0 1 0 0 0,0-1 0 0 0,0 1 0 0 0,0-1 0 0 0,0 1 0 0 0,0 0 0 0 0,-1-1 0 0 0,1 1 0 0 0,0 0 0 0 0,0 0 0 0 0,0 0 0 0 0,0-1 0 0 0,0 1 0 0 0,0 0 0 0 0,0 0 0 0 0,0 0 0 0 0,0 0 0 0 0,0 1 0 0 0,0-1 0 0 0,0 0 0 0 0,0 0 0 0 0,0 1 0 0 0,0-1 0 0 0,0 0 0 0 0,0 1 0 0 0,0-1 0 0 0,0 1 0 0 0,0-1 0 0 0,-1 1 0 0 0,1 0 0 0 0,0-1 0 0 0,1 2 0 0 0,2 2 375 0 0,0 0 0 0 0,1 0 1 0 0,-1 0-1 0 0,-1 0 0 0 0,1 1 0 0 0,-1 0 1 0 0,4 6-1 0 0,2 8 289 0 0,-1 1 0 0 0,0 0 0 0 0,-2 0-1 0 0,0 1 1 0 0,2 25 0 0 0,-2-4 400 0 0,-1 69-1 0 0,-5-108-1454 0 0,1 0-1 0 0,-1 1 1 0 0,1-1 0 0 0,-1 0-1 0 0,1 0 1 0 0,0 0-1 0 0,1 3 1 0 0,7 8-5070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5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103 163 120 0 0,'-40'-27'2729'0'0,"28"19"-231"0"0,0 1-1 0 0,1-2 0 0 0,-12-11 1 0 0,22 20-2335 0 0,1 0 0 0 0,0-1 0 0 0,-1 1 0 0 0,1 0 0 0 0,0 0 0 0 0,0-1 0 0 0,-1 1 0 0 0,1 0 1 0 0,0 0-1 0 0,0-1 0 0 0,-1 1 0 0 0,1 0 0 0 0,0-1 0 0 0,0 1 0 0 0,0 0 0 0 0,0-1 1 0 0,0 1-1 0 0,0 0 0 0 0,-1-1 0 0 0,1 1 0 0 0,0-1 0 0 0,0 1 0 0 0,0 0 0 0 0,0-1 1 0 0,0 1-1 0 0,0 0 0 0 0,0-1 0 0 0,1 1 0 0 0,-1 0 0 0 0,0-1 0 0 0,0 1 0 0 0,0-1 1 0 0,0 1-1 0 0,0 0 0 0 0,1-1 0 0 0,-1 1 0 0 0,0 0 0 0 0,0 0 0 0 0,0-1 0 0 0,1 1 1 0 0,-1 0-1 0 0,0-1 0 0 0,0 1 0 0 0,1 0 0 0 0,15-7 3592 0 0,-12 6-4457 0 0,9-2 1394 0 0,1 0 0 0 0,-1 1 0 0 0,1 0 0 0 0,0 1 0 0 0,17 1 0 0 0,-5 0 91 0 0,66-3 209 0 0,170-10 2616 0 0,-248 12-3608 0 0,-1-1 0 0 0,0-1 0 0 0,1 0 0 0 0,-1-1 0 0 0,24-10 0 0 0,-20 7 0 0 0,-9 3-21 0 0,6 0-231 0 0,-29 29-18229 0 0</inkml:trace>
  <inkml:trace contextRef="#ctx0" brushRef="#br0" timeOffset="1">342 234 72 0 0,'-83'45'3836'0'0,"63"-35"-1375"0"0,19-9-2123 0 0,0-1 1 0 0,0 0-1 0 0,0 1 1 0 0,0-1 0 0 0,0 1-1 0 0,0-1 1 0 0,1 1 0 0 0,-1-1-1 0 0,0 1 1 0 0,0 0-1 0 0,0-1 1 0 0,1 1 0 0 0,-1 0-1 0 0,1 0 1 0 0,-1 0 0 0 0,0-1-1 0 0,0 3 1 0 0,1-3-103 0 0,1 0 1 0 0,-1 1-1 0 0,0-1 1 0 0,0 0-1 0 0,0 1 1 0 0,1-1-1 0 0,-1 0 1 0 0,0 1-1 0 0,0-1 1 0 0,1 0-1 0 0,-1 1 0 0 0,0-1 1 0 0,1 0-1 0 0,-1 0 1 0 0,0 1-1 0 0,1-1 1 0 0,-1 0-1 0 0,0 0 1 0 0,1 0-1 0 0,-1 1 1 0 0,1-1-1 0 0,-1 0 1 0 0,0 0-1 0 0,1 0 1 0 0,-1 0-1 0 0,1 0 1 0 0,0 0-1 0 0,21 2 4297 0 0,1-2-4704 0 0,57-9 3522 0 0,54-3 1813 0 0,-134 12-5216 0 0,1 0 1 0 0,-1 0-1 0 0,0 0 1 0 0,1 0-1 0 0,-1 0 1 0 0,1 0 0 0 0,-1 0-1 0 0,1 0 1 0 0,-1 0-1 0 0,1 0 1 0 0,-1 1-1 0 0,1-1 1 0 0,-1 0 0 0 0,0 0-1 0 0,1 0 1 0 0,-1 1-1 0 0,1-1 1 0 0,-1 0-1 0 0,0 0 1 0 0,1 1 0 0 0,-1-1-1 0 0,0 0 1 0 0,1 1-1 0 0,-1-1 1 0 0,0 0-1 0 0,1 1 1 0 0,-1-1-1 0 0,0 0 1 0 0,0 1 0 0 0,1-1-1 0 0,-1 1 1 0 0,-3 15-3584 0 0,-18 16-4739 0 0,7-15 5236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5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1 186 936 0 0,'159'-32'7138'0'0,"4"13"-3780"0"0,-99 13-2542 0 0,290-30 2752 0 0,208 2 1001 0 0,-201 28-2306 0 0,-307 6-2013 0 0,1015 10 3721 0 0,-285 0-1394 0 0,-260-16-1195 0 0,-482 5-1278 0 0,231-13 1026 0 0,-264 13-1215 0 0,0 0 1 0 0,0-1 0 0 0,0 0-1 0 0,0 0 1 0 0,0-1 0 0 0,-1 0-1 0 0,11-6 1 0 0,-19 9 55 0 0,1 0 1 0 0,-1 0 0 0 0,0 0-1 0 0,1 0 1 0 0,-1 0-1 0 0,0 0 1 0 0,1-1-1 0 0,-1 1 1 0 0,0 0-1 0 0,1 0 1 0 0,-1 0 0 0 0,0-1-1 0 0,1 1 1 0 0,-1 0-1 0 0,0 0 1 0 0,0-1-1 0 0,0 1 1 0 0,1 0 0 0 0,-1-1-1 0 0,0 1 1 0 0,0 0-1 0 0,0-1 1 0 0,0 1-1 0 0,1 0 1 0 0,-1-1-1 0 0,0 1 1 0 0,0 0 0 0 0,0-1-1 0 0,0 1 1 0 0,0 0-1 0 0,0-1 1 0 0,0 1-1 0 0,0 0 1 0 0,0-1-1 0 0,0 1 1 0 0,0-1 0 0 0,0 1-1 0 0,0 0 1 0 0,0-1-1 0 0,-1 1 1 0 0,1 0-1 0 0,0-1 1 0 0,0 1-1 0 0,0 0 1 0 0,0-1 0 0 0,-1 1-1 0 0,1 0 1 0 0,0 0-1 0 0,0-1 1 0 0,-1 1-1 0 0,1 0 1 0 0,0 0 0 0 0,0-1-1 0 0,-1 1 1 0 0,1 0-1 0 0,0 0 1 0 0,-1 0-1 0 0,1 0 1 0 0,0-1-1 0 0,-1 1 1 0 0,1 0 0 0 0,0 0-1 0 0,-1 0 1 0 0,1 0-1 0 0,0 0 1 0 0,-1 0-1 0 0,-27-7-1232 0 0,-30 3-2637 0 0,0 2-1 0 0,-105 12 1 0 0,95-5 1066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0:5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17 332 644 0 0,'-17'-12'7549'0'0,"30"3"-3042"0"0,-1 5-3749 0 0,0 0 1 0 0,1 0-1 0 0,0 1 1 0 0,25-2-1 0 0,-3 0 176 0 0,740-82 6417 0 0,5 61-3569 0 0,211-37 271 0 0,-892 49-3976 0 0,177-50 1 0 0,-185 32-759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6:5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96 138 6733 0 0,'-28'-7'6122'0'0,"16"4"-4034"0"0,0 0 0 0 0,0 1 0 0 0,-20 0 1604 0 0,32 3-3618 0 0,1 0 0 0 0,-1 0 0 0 0,0 0 0 0 0,1 0 0 0 0,-1 0 0 0 0,1 0 0 0 0,-1-1 0 0 0,1 1 0 0 0,-1 0-1 0 0,1 0 1 0 0,-1 0 0 0 0,1-1 0 0 0,0 1 0 0 0,0 0 0 0 0,-1-1 0 0 0,1 1 0 0 0,0 0 0 0 0,0-1 0 0 0,0 1 0 0 0,0-1 0 0 0,-1 0 0 0 0,1 1 0 0 0,0-1 0 0 0,2 1 0 0 0,28 7 592 0 0,-24-6-478 0 0,56 9 246 0 0,-1-2 0 0 0,2-3 0 0 0,-1-3 0 0 0,0-2 0 0 0,1-4 0 0 0,-1-2 0 0 0,0-3 0 0 0,75-19 0 0 0,-112 20-319 0 0,50-19-1 0 0,-65 22-81 0 0,0-2-1 0 0,-1 1 0 0 0,0-1 0 0 0,0-1 0 0 0,-1 0 1 0 0,18-15-1 0 0,-26 20-18 0 0,0 1 0 0 0,1-1 0 0 0,-1 1-1 0 0,0-1 1 0 0,0 0 0 0 0,0 1 0 0 0,0-1 0 0 0,-1 0 0 0 0,1 0 0 0 0,0 0 0 0 0,-1 0 0 0 0,1 1 0 0 0,-1-1 0 0 0,0 0 0 0 0,0 0 0 0 0,1 0 0 0 0,-1 0 0 0 0,-1-3-1 0 0,1 5-2 0 0,-1-1-1 0 0,0 0 0 0 0,1 1 1 0 0,-1-1-1 0 0,0 0 1 0 0,0 1-1 0 0,1-1 0 0 0,-1 1 1 0 0,0-1-1 0 0,0 1 0 0 0,0-1 1 0 0,0 1-1 0 0,0 0 0 0 0,0-1 1 0 0,0 1-1 0 0,0 0 0 0 0,0 0 1 0 0,0 0-1 0 0,0 0 0 0 0,0 0 1 0 0,0 0-1 0 0,0 0 0 0 0,0 0 1 0 0,-1 0-1 0 0,-6 2 22 0 0,-1 1 0 0 0,0 0 0 0 0,1 0-1 0 0,-1 1 1 0 0,1-1 0 0 0,0 2 0 0 0,1-1 0 0 0,-1 1 0 0 0,-13 12-1 0 0,5-3 20 0 0,0 2 0 0 0,1 0-1 0 0,-13 18 1 0 0,11-11 10 0 0,2 2-1 0 0,1 0 1 0 0,0 1 0 0 0,2 0 0 0 0,1 1 0 0 0,1 0-1 0 0,2 1 1 0 0,0 0 0 0 0,-5 46 0 0 0,7-21 86 0 0,2 0 0 0 0,3 0 1 0 0,2 0-1 0 0,10 72 0 0 0,2-60 7 0 0,2-1 1 0 0,45 117 0 0 0,-35-111-115 0 0,-23-63-51 0 0,-1-6 4 0 0,-1 0 0 0 0,1 0 0 0 0,-1 0 0 0 0,1 0 0 0 0,-1 0 0 0 0,1 0 0 0 0,-1 0-1 0 0,0 0 1 0 0,1 0 0 0 0,-1 0 0 0 0,0 1 0 0 0,0-1 0 0 0,0 0 0 0 0,0 0 0 0 0,0 0 0 0 0,0 0-1 0 0,0 1 1 0 0,0-1 0 0 0,-1 0 0 0 0,1 0 0 0 0,0 0 0 0 0,-1 0 0 0 0,1 0 0 0 0,-1 0 0 0 0,1 0-1 0 0,-2 2 1 0 0,2-3 0 0 0,-1 0 0 0 0,0 0-1 0 0,0 0 1 0 0,0 0 0 0 0,0 0-1 0 0,1 0 1 0 0,-1 0 0 0 0,0 0-1 0 0,0 0 1 0 0,0 0 0 0 0,0 0-1 0 0,1-1 1 0 0,-1 1 0 0 0,0 0-1 0 0,0-1 1 0 0,0 1 0 0 0,-1-1-11 0 0,-89-23-136 0 0,21 5 196 0 0,-129-19 1 0 0,150 33 24 0 0,6 0 49 0 0,0 1-1 0 0,-65 4 1 0 0,106 0-116 0 0,2 0 0 0 0,-1 0 0 0 0,0 0 0 0 0,1-1 0 0 0,-1 1 0 0 0,1 0 0 0 0,-1 0 0 0 0,0 0 0 0 0,1 1 0 0 0,-1-1 0 0 0,1 0 0 0 0,-1 0 0 0 0,1 0 0 0 0,-1 0 0 0 0,0 0 0 0 0,1 1 0 0 0,-1-1 0 0 0,1 0 0 0 0,-1 1 0 0 0,1-1 0 0 0,-1 0 0 0 0,1 1 0 0 0,-1-1 0 0 0,0 1 0 0 0,1-1 0 0 0,0 0 0 0 0,0 0 0 0 0,0 0 0 0 0,0 0 0 0 0,0 1 0 0 0,0-1 0 0 0,0 0 0 0 0,0 0 0 0 0,0 0 0 0 0,0 0 0 0 0,0 0 0 0 0,0 0 0 0 0,-1 0 0 0 0,1 0 0 0 0,0 1 0 0 0,0-1 0 0 0,0 0 0 0 0,0 0 0 0 0,0 0 0 0 0,0 0 0 0 0,0 0 0 0 0,0 0 0 0 0,0 0 0 0 0,0 1 0 0 0,0-1 0 0 0,0 0 0 0 0,0 0 0 0 0,0 0 0 0 0,0 0 0 0 0,1 0 0 0 0,-1 0 0 0 0,0 0 0 0 0,0 0 0 0 0,0 1 0 0 0,0-1 0 0 0,0 0 0 0 0,0 0 0 0 0,0 0 0 0 0,0 0 0 0 0,0 0 0 0 0,0 0 0 0 0,0 0 0 0 0,0 0 0 0 0,0 0 0 0 0,1 0 0 0 0,-1 0 0 0 0,0 1 0 0 0,0-1 0 0 0,9 3 0 0 0,0 1 0 0 0,0-1 0 0 0,0-1 0 0 0,1 0 0 0 0,-1 0 0 0 0,1-1 0 0 0,-1 0 0 0 0,14 0 0 0 0,-1 0 0 0 0,85 5 0 0 0,-1-5 0 0 0,1-5 0 0 0,134-21 0 0 0,-216 21-2931 0 0,-1-1-1 0 0,1 0 1 0 0,25-11 0 0 0,-43 14-677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215 117 632 0 0,'-63'-21'2451'0'0,"-6"-2"2600"0"0,3-4 3956 0 0,65 27-8681 0 0,0 0 1 0 0,0 0-1 0 0,0 0 0 0 0,0-1 0 0 0,1 1 1 0 0,-1 0-1 0 0,0-1 0 0 0,0 1 1 0 0,1-1-1 0 0,-1 1 0 0 0,0-1 0 0 0,0 1 1 0 0,1-1-1 0 0,-1 0 0 0 0,1 1 1 0 0,-1-1-1 0 0,0 0 0 0 0,1 1 1 0 0,-1-1-1 0 0,1 0 0 0 0,0 0 0 0 0,-1 1 1 0 0,1-1-1 0 0,0 0 0 0 0,-1-1 1 0 0,1 1-183 0 0,1 0 0 0 0,0 0 1 0 0,-1 0-1 0 0,1 1 1 0 0,-1-1-1 0 0,1 0 1 0 0,0 1-1 0 0,-1-1 0 0 0,1 1 1 0 0,0-1-1 0 0,0 0 1 0 0,0 1-1 0 0,-1-1 0 0 0,1 1 1 0 0,0 0-1 0 0,0-1 1 0 0,0 1-1 0 0,1-1 0 0 0,50-9 448 0 0,-49 10-149 0 0,44-5 371 0 0,1 2 0 0 0,83 6 0 0 0,91 23-2740 0 0,-154-17 838 0 0,156 19-9601 0 0,-164-22 7580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79 560 0 0,'3'-13'3609'0'0,"-2"7"249"0"0,-1 4-3317 0 0,0 0 0 0 0,1 0-1 0 0,-1 1 1 0 0,1-1 0 0 0,-1 0 0 0 0,1 0 0 0 0,0 1 0 0 0,0-1 0 0 0,0 1 0 0 0,0-1 0 0 0,0 1-1 0 0,0-1 1 0 0,0 1 0 0 0,1-1 0 0 0,-1 1 0 0 0,3-2 0 0 0,0 0 36 0 0,0 1 1 0 0,0-1-1 0 0,1 1 0 0 0,-1 0 0 0 0,0 0 1 0 0,7-1-1 0 0,6-1 552 0 0,-1 1 0 0 0,32-2 0 0 0,-28 4-630 0 0,0 1 1 0 0,0 0-1 0 0,-1 2 1 0 0,1 0 0 0 0,-1 1-1 0 0,1 1 1 0 0,-1 1 0 0 0,0 1-1 0 0,-1 0 1 0 0,22 11-1 0 0,-37-15-455 0 0,0-1 0 0 0,-1 1 0 0 0,1 0 0 0 0,0 0 0 0 0,-1 0-1 0 0,1 0 1 0 0,-1 0 0 0 0,0 1 0 0 0,1-1 0 0 0,-1 1 0 0 0,0 0 0 0 0,-1-1-1 0 0,1 1 1 0 0,0 0 0 0 0,-1 0 0 0 0,0 0 0 0 0,1 0 0 0 0,-1 0-1 0 0,0 0 1 0 0,-1 1 0 0 0,1-1 0 0 0,0 0 0 0 0,-1 0 0 0 0,0 1-1 0 0,0-1 1 0 0,0 0 0 0 0,0 1 0 0 0,0-1 0 0 0,-1 0 0 0 0,0 0 0 0 0,1 1-1 0 0,-3 4 1 0 0,-2 5 124 0 0,-1 0 0 0 0,0 0 0 0 0,0-1 0 0 0,-2 1-1 0 0,1-1 1 0 0,-14 14 0 0 0,-17 18-168 0 0,-71 65 0 0 0,-2 0 0 0 0,108-106 0 0 0,1 0 0 0 0,-1 0 0 0 0,1 1 0 0 0,0-1 0 0 0,0 1 0 0 0,0-1 0 0 0,0 1 0 0 0,-2 6 0 0 0,4-9 0 0 0,0 0 0 0 0,-1 0 0 0 0,1 0 0 0 0,0 0 0 0 0,0 0 0 0 0,0 0 0 0 0,0 0 0 0 0,0 0 0 0 0,0 0 0 0 0,0 0 0 0 0,0 0 0 0 0,1 0 0 0 0,-1 0 0 0 0,0 0 0 0 0,1 0 0 0 0,-1 0 0 0 0,1 0 0 0 0,-1 0 0 0 0,1 0 0 0 0,-1 0 0 0 0,1 0 0 0 0,-1 0 0 0 0,1 0 0 0 0,0-1 0 0 0,0 1 0 0 0,-1 0 0 0 0,1-1 0 0 0,0 1 0 0 0,0 0 0 0 0,0-1 0 0 0,0 1 0 0 0,0-1 0 0 0,0 1 0 0 0,0-1 0 0 0,0 0 0 0 0,1 1 0 0 0,18 5 0 0 0,-1-1 0 0 0,1-1 0 0 0,0-1 0 0 0,26 0 0 0 0,82-3 0 0 0,-91-1 0 0 0,15 1 0 0 0,-16 0 0 0 0,-1-1 0 0 0,1-1 0 0 0,49-11 0 0 0,-80 12-1255 0 0,1 0-1 0 0,-1-1 1 0 0,1 0 0 0 0,-1 0 0 0 0,0-1-1 0 0,0 1 1 0 0,5-5 0 0 0,2 0-1450 0 0,5-2-725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19 229 8213 0 0,'-8'-23'10157'0'0,"6"21"-9355"0"0,1-1 0 0 0,0-1-1 0 0,-1 1 1 0 0,1 0 0 0 0,0 0-1 0 0,0 0 1 0 0,1-1 0 0 0,-1 1 0 0 0,1 0-1 0 0,0-1 1 0 0,0-4 0 0 0,0 7-697 0 0,1 0 1 0 0,-1 0 0 0 0,1 0-1 0 0,-1 0 1 0 0,1 0 0 0 0,0 0 0 0 0,0 0-1 0 0,0 0 1 0 0,-1 1 0 0 0,1-1-1 0 0,0 0 1 0 0,0 0 0 0 0,0 1 0 0 0,0-1-1 0 0,0 0 1 0 0,0 1 0 0 0,0-1-1 0 0,2 0 1 0 0,24-6 2330 0 0,-18 4-2104 0 0,240-56-332 0 0,35-11 0 0 0,-278 67 0 0 0,20-2 0 0 0,-25 5-292 0 0,-13 18-15317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0 440 0 0,'-3'3'372'0'0,"-25"27"3982"0"0,15-6 3122 0 0,13-24-7249 0 0,0 1 0 0 0,0 0 1 0 0,0 0-1 0 0,0-1 0 0 0,0 1 0 0 0,0 0 0 0 0,1-1 1 0 0,-1 1-1 0 0,0 0 0 0 0,0-1 0 0 0,1 1 1 0 0,-1 0-1 0 0,0-1 0 0 0,0 1 0 0 0,1-1 1 0 0,-1 1-1 0 0,1-1 0 0 0,-1 1 0 0 0,1-1 1 0 0,-1 1-1 0 0,1-1 0 0 0,-1 1 0 0 0,1-1 1 0 0,-1 1-1 0 0,1-1 0 0 0,-1 0 0 0 0,1 1 1 0 0,1-1-1 0 0,18 10 2607 0 0,-19-9-2561 0 0,27 7 1608 0 0,-1 0 0 0 0,1-2-1 0 0,51 5 1 0 0,-33-5-754 0 0,-33-5-1008 0 0,72 12 710 0 0,109 1 1 0 0,-175-16-830 0 0,-12-1 0 0 0,-4-2-98 0 0,-3 4-544 0 0,-4-9-4122 0 0,1-5-4749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540 200 440 0 0,'2'-1'476'0'0,"1"0"1"0"0,-1 0-1 0 0,1 0 1 0 0,-1 0-1 0 0,1-1 1 0 0,-1 1-1 0 0,0-1 1 0 0,0 1-1 0 0,0-1 0 0 0,0 0 1 0 0,0 1-1 0 0,0-1 1 0 0,0 0-1 0 0,0 0 1 0 0,-1-1-1 0 0,1 1 1 0 0,-1 0-1 0 0,0 0 0 0 0,0-1 1 0 0,0 1-1 0 0,0-1 1 0 0,0 1-1 0 0,0-1 1 0 0,0-3-1 0 0,-1 5-321 0 0,0 0 0 0 0,-1 0 1 0 0,1 0-1 0 0,0-1 0 0 0,-1 1 0 0 0,0 0 0 0 0,1 0 0 0 0,-1 0 0 0 0,1 0 1 0 0,-1 0-1 0 0,0 0 0 0 0,0 0 0 0 0,0 0 0 0 0,0 0 0 0 0,0 0 1 0 0,0 0-1 0 0,0 0 0 0 0,0 1 0 0 0,0-1 0 0 0,0 0 0 0 0,-1 0 0 0 0,-28-12 1180 0 0,25 12-1034 0 0,-16-6 282 0 0,0 1 1 0 0,-1 1 0 0 0,0 1 0 0 0,1 1 0 0 0,-1 1-1 0 0,-40 2 1 0 0,32 1-221 0 0,1 2 1 0 0,-1 1-1 0 0,1 2 0 0 0,-43 13 0 0 0,60-15-208 0 0,0 1 1 0 0,0 0-1 0 0,0 1 0 0 0,0 0 0 0 0,1 1 1 0 0,0 0-1 0 0,1 1 0 0 0,-14 12 0 0 0,21-17-78 0 0,0 0 1 0 0,0 1-1 0 0,0-1 0 0 0,0 1 0 0 0,0 0 0 0 0,1 0 0 0 0,0 0 0 0 0,0 0 1 0 0,0 0-1 0 0,0 0 0 0 0,1 1 0 0 0,-1-1 0 0 0,1 1 0 0 0,0-1 1 0 0,0 1-1 0 0,1-1 0 0 0,0 1 0 0 0,-1-1 0 0 0,2 1 0 0 0,-1 0 1 0 0,0-1-1 0 0,1 1 0 0 0,0-1 0 0 0,0 1 0 0 0,0-1 0 0 0,4 9 0 0 0,-1-6 27 0 0,0 1 0 0 0,0-1 0 0 0,1 0 0 0 0,0 0 0 0 0,1 0 0 0 0,-1-1 0 0 0,1 0-1 0 0,0 0 1 0 0,1-1 0 0 0,-1 1 0 0 0,1-1 0 0 0,0-1 0 0 0,1 1 0 0 0,-1-1 0 0 0,1 0-1 0 0,-1-1 1 0 0,1 0 0 0 0,0 0 0 0 0,1-1 0 0 0,8 2 0 0 0,0-1 47 0 0,0-1 0 0 0,0 0 0 0 0,0-1 1 0 0,0-1-1 0 0,1 0 0 0 0,-1-2 0 0 0,0 0 0 0 0,0 0 0 0 0,20-7 0 0 0,-24 4-68 0 0,-1 1-1 0 0,0-1 0 0 0,0-1 1 0 0,0 0-1 0 0,-1-1 0 0 0,0 0 1 0 0,0-1-1 0 0,-1 0 0 0 0,0 0 1 0 0,17-19-1 0 0,-24 23-57 0 0,1 0-1 0 0,0-1 0 0 0,-1 0 1 0 0,0 0-1 0 0,0 0 1 0 0,-1 0-1 0 0,1 0 1 0 0,-1 0-1 0 0,0 0 1 0 0,0-1-1 0 0,-1 1 0 0 0,0-1 1 0 0,0 0-1 0 0,0 1 1 0 0,0-1-1 0 0,-1 0 1 0 0,0 0-1 0 0,0 1 1 0 0,-1-1-1 0 0,0 0 0 0 0,0 1 1 0 0,0-1-1 0 0,0 1 1 0 0,-1-1-1 0 0,0 1 1 0 0,0 0-1 0 0,-6-10 1 0 0,1 3-26 0 0,-2 1 0 0 0,1 0 1 0 0,-1 0-1 0 0,-1 1 1 0 0,0 0-1 0 0,0 0 1 0 0,-1 1-1 0 0,-24-15 0 0 0,21 15-400 0 0,-1 1-1 0 0,0 1 0 0 0,-1 0 0 0 0,0 1 0 0 0,0 0 1 0 0,0 2-1 0 0,-19-4 0 0 0,20 11-2060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68 252 0 0,'6'-44'7299'0'0,"4"20"5686"0"0,-4 31-12480 0 0,0 1 0 0 0,0-1 0 0 0,-1 1 0 0 0,0 0 0 0 0,-1 0 0 0 0,1 0 1 0 0,-2 1-1 0 0,1-1 0 0 0,2 14 0 0 0,20 88-304 0 0,-26-107-258 0 0,3 14-346 0 0,10 49-3137 0 0,-2-24-2294 0 0,-5-22 3101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74 768 0 0,'-5'-11'4409'0'0,"4"7"-3674"0"0,-1 0 0 0 0,0 1 0 0 0,0-1 0 0 0,0 1 0 0 0,0-1 0 0 0,-1 1 0 0 0,1 0 0 0 0,-1 0 0 0 0,0 0 1 0 0,0 0-1 0 0,0 0 0 0 0,0 1 0 0 0,0 0 0 0 0,-7-5 0 0 0,4 5-136 0 0,1 0-1 0 0,0 0 1 0 0,0 1 0 0 0,-1-1 0 0 0,1 1 0 0 0,-1 0-1 0 0,1 1 1 0 0,-1-1 0 0 0,-10 1 0 0 0,2 2-123 0 0,0 0 1 0 0,1 1-1 0 0,0 0 0 0 0,0 1 1 0 0,0 0-1 0 0,0 1 1 0 0,0 1-1 0 0,-17 10 0 0 0,3 0 86 0 0,2 0-1 0 0,0 2 1 0 0,-27 25-1 0 0,46-38-419 0 0,0 1 1 0 0,0-1-1 0 0,1 1 1 0 0,0 1-1 0 0,0-1 1 0 0,0 1-1 0 0,1 0 1 0 0,0 0-1 0 0,1 0 1 0 0,-1 0-1 0 0,1 1 0 0 0,1 0 1 0 0,-1-1-1 0 0,1 1 1 0 0,1 0-1 0 0,-1 0 1 0 0,1 14-1 0 0,1-17-110 0 0,1 0 0 0 0,0 0 0 0 0,0-1 0 0 0,0 1 0 0 0,1 0 0 0 0,0 0 0 0 0,0-1 0 0 0,0 1 0 0 0,0-1 0 0 0,1 0 0 0 0,0 1-1 0 0,0-1 1 0 0,0 0 0 0 0,0-1 0 0 0,1 1 0 0 0,-1-1 0 0 0,1 1 0 0 0,0-1 0 0 0,0 0 0 0 0,0 0 0 0 0,1-1 0 0 0,-1 1 0 0 0,0-1 0 0 0,8 3 0 0 0,-3-2 16 0 0,-1 0 1 0 0,1-1-1 0 0,0 1 1 0 0,-1-2 0 0 0,1 1-1 0 0,0-1 1 0 0,0-1-1 0 0,0 1 1 0 0,0-1 0 0 0,0-1-1 0 0,0 0 1 0 0,0 0-1 0 0,9-3 1 0 0,-8 0-49 0 0,0 1 0 0 0,0-2 0 0 0,0 1 0 0 0,-1-1 0 0 0,0-1 0 0 0,0 0 0 0 0,-1 0 0 0 0,1-1 0 0 0,-1 0 0 0 0,-1 0 0 0 0,1-1 0 0 0,12-16 0 0 0,-15 16 0 0 0,0 0 0 0 0,0 0 0 0 0,-1 0 0 0 0,0-1 0 0 0,0 1 0 0 0,-1-1 0 0 0,0 0 0 0 0,-1 0 0 0 0,0 0 0 0 0,0 0 0 0 0,-1-1 0 0 0,0 1 0 0 0,-1 0 0 0 0,0-1 0 0 0,-1-9 0 0 0,0 13-93 0 0,-1 0 1 0 0,0 1-1 0 0,0-1 0 0 0,0 1 0 0 0,0 0 1 0 0,-1-1-1 0 0,0 1 0 0 0,0 0 1 0 0,0 1-1 0 0,-1-1 0 0 0,1 0 1 0 0,-1 1-1 0 0,0 0 0 0 0,-1 0 0 0 0,1 0 1 0 0,-1 1-1 0 0,0-1 0 0 0,1 1 1 0 0,-11-5-1 0 0,2 2-214 0 0,0 0-1 0 0,0 1 1 0 0,0 0-1 0 0,0 1 1 0 0,-1 1 0 0 0,0 0-1 0 0,-15-1 1 0 0,27 4 53 0 0,1 0 1 0 0,-1 0-1 0 0,0 0 0 0 0,0 0 1 0 0,1 1-1 0 0,-1-1 0 0 0,0 0 0 0 0,1 1 1 0 0,-1-1-1 0 0,0 1 0 0 0,1 0 1 0 0,-1-1-1 0 0,-2 3 0 0 0,-9 9-8296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70 540 0 0,'1'-5'1507'0'0,"0"0"-1"0"0,-1-1 0 0 0,0 1 1 0 0,0 0-1 0 0,-1 0 1 0 0,0-6-1 0 0,-2-16 12058 0 0,6 30-12766 0 0,196 190 1790 0 0,18-11 1144 0 0,-81-70-2732 0 0,-117-96-1000 0 0,-8-8 0 0 0,0 1 0 0 0,0 1 0 0 0,-1-1 0 0 0,0 1 0 0 0,-1 1 0 0 0,0 0 0 0 0,8 13 0 0 0,-17-23 0 0 0,0 0 0 0 0,0-1 0 0 0,0 1 0 0 0,0 0 0 0 0,0 0 0 0 0,0-1 0 0 0,0 1 0 0 0,0 0 0 0 0,0 0 0 0 0,-1-1 0 0 0,1 1 0 0 0,0 0 0 0 0,0 0 0 0 0,-1-1 0 0 0,1 1 0 0 0,0 0 0 0 0,-1-1 0 0 0,1 1 0 0 0,-1-1 0 0 0,1 1 0 0 0,0 0 0 0 0,-1-1 0 0 0,0 1 0 0 0,1-1 0 0 0,-1 1 0 0 0,1-1 0 0 0,-1 1 0 0 0,0-1 0 0 0,1 0 0 0 0,-1 1 0 0 0,0-1 0 0 0,-1 1 0 0 0,-10 2-17 0 0,0-1 0 0 0,0 0 0 0 0,-1-1 0 0 0,1 0 0 0 0,-1-1 0 0 0,1 0-1 0 0,-23-3 1 0 0,8 0-38 0 0,-167-18-409 0 0,156 13 351 0 0,0-1-1 0 0,-72-27 0 0 0,105 34 100 0 0,-1 0-1 0 0,2-1 0 0 0,-1 1 1 0 0,0-1-1 0 0,0 0 0 0 0,-7-8 1 0 0,10 10 10 0 0,1 0-1 0 0,1 0 1 0 0,-1 0 0 0 0,0 0 0 0 0,0 0 0 0 0,0-1 0 0 0,1 1 0 0 0,-1 0 0 0 0,0 0 0 0 0,1-1-1 0 0,-1 1 1 0 0,1 0 0 0 0,0-1 0 0 0,-1 1 0 0 0,1 0 0 0 0,0-1 0 0 0,0 1 0 0 0,0-1-1 0 0,0 1 1 0 0,0 0 0 0 0,0-1 0 0 0,0 1 0 0 0,0-1 0 0 0,1 1 0 0 0,-1 0 0 0 0,0-1-1 0 0,1 1 1 0 0,-1 0 0 0 0,1 0 0 0 0,0-1 0 0 0,-1 1 0 0 0,1 0 0 0 0,1-2 0 0 0,10-11-19 0 0,0 1 1 0 0,1 0 0 0 0,1 0-1 0 0,0 1 1 0 0,27-17 0 0 0,8-7-8 0 0,-26 18 11 0 0,-5 4 8 0 0,0-2 0 0 0,18-18-1 0 0,-32 30 9 0 0,-1 1 1 0 0,0-2-1 0 0,1 1 0 0 0,-1 0 0 0 0,-1-1 0 0 0,1 0 1 0 0,-1 1-1 0 0,1-1 0 0 0,-1 0 0 0 0,-1 0 1 0 0,1 0-1 0 0,-1 0 0 0 0,0-1 0 0 0,1-8 1 0 0,-2 11-2 0 0,-1 0 0 0 0,1 0 0 0 0,-1-1 0 0 0,0 1 0 0 0,0 0 0 0 0,0 1 0 0 0,0-1 0 0 0,0 0 0 0 0,-1 0 0 0 0,0 0 0 0 0,1 1 0 0 0,-1-1 0 0 0,0 1 0 0 0,0-1 0 0 0,0 1 0 0 0,0 0 1 0 0,-1 0-1 0 0,-3-3 0 0 0,-6-3-42 0 0,0 0 0 0 0,-21-11 1 0 0,21 13 1 0 0,-9-4-202 0 0,0 0 1 0 0,0 2 0 0 0,-1 0-1 0 0,-36-7 1 0 0,42 12-724 0 0,-1 1 0 0 0,0 0 0 0 0,-32 2 0 0 0,46 0 530 0 0,0 0 0 0 0,0 1 0 0 0,0-1 0 0 0,0 1-1 0 0,1 0 1 0 0,-1 0 0 0 0,-4 2 0 0 0,-3 3-6050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7081 0 0,'14'-9'10145'0'0,"-12"7"-9393"0"0,1 0-1 0 0,-1 1 1 0 0,1-1 0 0 0,-1 1-1 0 0,1-1 1 0 0,-1 1 0 0 0,5-1-1 0 0,-6 1-248 0 0,18 8 915 0 0,42 44 844 0 0,-21-15-1585 0 0,334 275 2512 0 0,-347-289-2969 0 0,0 2 1 0 0,-2 0 0 0 0,-1 2 0 0 0,26 34 0 0 0,-49-58-217 0 0,0-1 0 0 0,0 0 0 0 0,0 1 0 0 0,0-1 0 0 0,0 1 0 0 0,-1-1 0 0 0,1 1 0 0 0,0-1 0 0 0,-1 1 0 0 0,1-1 0 0 0,-1 1 0 0 0,0 0 0 0 0,1-1 0 0 0,-1 1 0 0 0,0 0 0 0 0,0-1 0 0 0,0 1 0 0 0,0 0 0 0 0,-1-1 0 0 0,1 1 0 0 0,-1 3 0 0 0,0-4-6 0 0,0 1 1 0 0,0 0 0 0 0,0-1-1 0 0,-1 1 1 0 0,1-1-1 0 0,0 0 1 0 0,-1 1-1 0 0,1-1 1 0 0,-1 0 0 0 0,0 0-1 0 0,1 0 1 0 0,-1 0-1 0 0,0 0 1 0 0,0 0 0 0 0,-3 1-1 0 0,-6 1-16 0 0,0 0-1 0 0,0-1 0 0 0,-1 0 1 0 0,-22 0-1 0 0,5-1 16 0 0,0-2-1 0 0,0-1 0 0 0,0-2 1 0 0,0 0-1 0 0,1-2 0 0 0,-1-1 1 0 0,1-1-1 0 0,1-2 0 0 0,-39-18 1 0 0,62 26 4 0 0,0 0 1 0 0,-1-1 0 0 0,1 0 0 0 0,0 1 0 0 0,1-2 0 0 0,-1 1 0 0 0,0 0-1 0 0,1-1 1 0 0,-4-4 0 0 0,6 6-2 0 0,-1 0-1 0 0,1 0 0 0 0,0 0 1 0 0,1-1-1 0 0,-1 1 1 0 0,0 0-1 0 0,1 0 1 0 0,-1-1-1 0 0,1 1 0 0 0,-1 0 1 0 0,1-1-1 0 0,0 1 1 0 0,0 0-1 0 0,0-1 1 0 0,1 1-1 0 0,-1 0 0 0 0,0-1 1 0 0,1 1-1 0 0,-1 0 1 0 0,1-1-1 0 0,1-2 1 0 0,4-8-15 0 0,0 1 0 0 0,1 0 0 0 0,1 0 0 0 0,15-20 0 0 0,43-41-78 0 0,8-10-41 0 0,-66 73 101 0 0,0-1 1 0 0,-1 0-1 0 0,0-1 1 0 0,-1 0-1 0 0,0 0 1 0 0,6-19 0 0 0,-11 26 17 0 0,0 0 1 0 0,0 0 0 0 0,0 0 0 0 0,-1 0 0 0 0,0 0 0 0 0,0 0 0 0 0,0-1 0 0 0,0 1 0 0 0,-1 0 0 0 0,0 0 0 0 0,0 0 0 0 0,0 0-1 0 0,-1 0 1 0 0,0 0 0 0 0,0 0 0 0 0,0 1 0 0 0,0-1 0 0 0,-1 1 0 0 0,-4-7 0 0 0,-2 1 0 0 0,0 0 1 0 0,0 0-1 0 0,0 1 0 0 0,-1 1 1 0 0,-1-1-1 0 0,0 2 1 0 0,0 0-1 0 0,0 0 0 0 0,-19-8 1 0 0,11 7-92 0 0,0 1 0 0 0,0 1 0 0 0,0 0 0 0 0,-1 2 0 0 0,-32-4 0 0 0,44 7-130 0 0,1 1 0 0 0,-1 0 0 0 0,1 1-1 0 0,0-1 1 0 0,-1 1 0 0 0,-8 3-1 0 0,-12 9-2769 0 0,26-12 2266 0 0,1 1 0 0 0,-1 0-1 0 0,0-1 1 0 0,0 1 0 0 0,1 0 0 0 0,-1 0-1 0 0,1 0 1 0 0,-1 0 0 0 0,1 0 0 0 0,-1 2 0 0 0,-1 6-2342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0 163 536 0 0,'2'-7'579'0'0,"0"1"0"0"0,0-1-1 0 0,1 1 1 0 0,0 0 0 0 0,0-1-1 0 0,0 1 1 0 0,1 1 0 0 0,0-1 0 0 0,0 0-1 0 0,1 1 1 0 0,-1 0 0 0 0,11-8 0 0 0,-1 2 641 0 0,0 0 1 0 0,1 2 0 0 0,29-15 0 0 0,-34 20-627 0 0,0 0 1 0 0,-1 1 0 0 0,1 0-1 0 0,0 0 1 0 0,1 1 0 0 0,-1 1-1 0 0,0 0 1 0 0,1 0 0 0 0,12 1-1 0 0,-19 0-340 0 0,0 1 0 0 0,0-1 0 0 0,0 1 0 0 0,0 0 0 0 0,0 0 0 0 0,-1 1 0 0 0,1-1 0 0 0,0 1 0 0 0,-1-1 0 0 0,1 1 0 0 0,5 4 0 0 0,-7-4-136 0 0,0 0-1 0 0,0 0 0 0 0,0 0 0 0 0,-1 0 0 0 0,1 0 0 0 0,-1 1 0 0 0,1-1 1 0 0,-1 0-1 0 0,0 1 0 0 0,0-1 0 0 0,0 1 0 0 0,0-1 0 0 0,0 1 0 0 0,-1-1 1 0 0,1 1-1 0 0,-1 0 0 0 0,1-1 0 0 0,-1 1 0 0 0,0 3 0 0 0,-1-1-9 0 0,0 1-1 0 0,1-1 1 0 0,-2 1-1 0 0,1-1 1 0 0,-1 0 0 0 0,0 1-1 0 0,0-1 1 0 0,0 0-1 0 0,-1 0 1 0 0,1 0-1 0 0,-1-1 1 0 0,-1 1-1 0 0,1-1 1 0 0,0 0-1 0 0,-1 1 1 0 0,0-2 0 0 0,0 1-1 0 0,-5 3 1 0 0,-10 8 208 0 0,-1-1 1 0 0,-39 20-1 0 0,40-23-110 0 0,5-5-64 0 0,12-5-114 0 0,-1 0 0 0 0,1 0 0 0 0,-1 0 0 0 0,1 0 0 0 0,0 1 0 0 0,-1-1-1 0 0,1 1 1 0 0,0-1 0 0 0,0 1 0 0 0,0 0 0 0 0,-2 3 0 0 0,3-5 10 0 0,6 1-27 0 0,0 0 0 0 0,0 0 0 0 0,0 0 0 0 0,0 0 0 0 0,6 4 0 0 0,14 3 4 0 0,150 37 6 0 0,-147-36-24 0 0,-1 1 0 0 0,0 1 1 0 0,-1 1-1 0 0,31 20 1 0 0,-50-27 10 0 0,-1-1 0 0 0,0 1 0 0 0,0 0 1 0 0,0 0-1 0 0,0 1 0 0 0,-1 0 0 0 0,0 0 1 0 0,0 0-1 0 0,-1 0 0 0 0,1 1 0 0 0,2 7 1 0 0,-6-11 5 0 0,1 0 0 0 0,-2 0 1 0 0,1 0-1 0 0,0 0 0 0 0,-1 0 0 0 0,1 1 1 0 0,-1-1-1 0 0,0 0 0 0 0,0 0 1 0 0,0 0-1 0 0,0 1 0 0 0,-1-1 1 0 0,1 0-1 0 0,-1 0 0 0 0,0 0 0 0 0,0 0 1 0 0,0 0-1 0 0,0 0 0 0 0,-1 0 1 0 0,1 0-1 0 0,-1-1 0 0 0,1 1 1 0 0,-1 0-1 0 0,0-1 0 0 0,0 1 0 0 0,-1-1 1 0 0,1 0-1 0 0,0 0 0 0 0,-4 3 1 0 0,-2 1-8 0 0,0-1 0 0 0,0 0 0 0 0,0 0 0 0 0,0 0 0 0 0,-1-1 0 0 0,0-1 0 0 0,-12 4 0 0 0,-71 14-1422 0 0,44-12-589 0 0,26-5-521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37 217 604 0 0,'-3'-30'5264'0'0,"3"27"-3272"0"0,0-16 1893 0 0,0 18-3786 0 0,0 1-1 0 0,0 0 1 0 0,0 0 0 0 0,0 0-1 0 0,0-1 1 0 0,0 1 0 0 0,0 0-1 0 0,0 0 1 0 0,0 0 0 0 0,0 0-1 0 0,1-1 1 0 0,-1 1 0 0 0,0 0-1 0 0,0 0 1 0 0,0 0 0 0 0,0 0-1 0 0,0 0 1 0 0,1-1 0 0 0,-1 1-1 0 0,0 0 1 0 0,0 0 0 0 0,0 0-1 0 0,1 0 1 0 0,-1 0 0 0 0,0 0-1 0 0,0 0 1 0 0,0 0 0 0 0,1 0-1 0 0,-1 0 1 0 0,0 0 0 0 0,0 0-1 0 0,0 0 1 0 0,1 0 0 0 0,-1 0-1 0 0,0 0 1 0 0,0 0 0 0 0,5 1 3051 0 0,24 15-1481 0 0,0 2 0 0 0,27 21 0 0 0,60 51 432 0 0,-62-47-1433 0 0,112 93 1526 0 0,-127-100-1116 0 0,66 80 0 0 0,-104-114-1052 0 0,25 34 442 0 0,-25-34-446 0 0,0 1 0 0 0,1-1 0 0 0,-1 0 0 0 0,0 1 0 0 0,0-1 0 0 0,0 1 0 0 0,-1 0 0 0 0,1-1 0 0 0,-1 1 0 0 0,1 0 0 0 0,-1-1 0 0 0,0 1 0 0 0,0 4 0 0 0,-1-6-32 0 0,1 0 0 0 0,-1 1-1 0 0,1-1 1 0 0,-1 0 0 0 0,0 0-1 0 0,1 0 1 0 0,-1 0 0 0 0,0 0-1 0 0,0 0 1 0 0,0 0 0 0 0,0-1-1 0 0,0 1 1 0 0,0 0 0 0 0,0 0-1 0 0,0-1 1 0 0,0 1 0 0 0,0-1-1 0 0,0 1 1 0 0,0-1 0 0 0,0 1-1 0 0,-1-1 1 0 0,-1 1 0 0 0,-29 4-224 0 0,32-5 233 0 0,-25 2-110 0 0,1-2 0 0 0,-1-1 0 0 0,-45-8 0 0 0,-70-23-176 0 0,95 21 214 0 0,1-2 0 0 0,1-2 0 0 0,-58-29 0 0 0,91 39 52 0 0,0 0-1 0 0,1 0 1 0 0,-1-1 0 0 0,1 0 0 0 0,1-1-1 0 0,-16-15 1 0 0,22 20 14 0 0,1 0-1 0 0,-1 0 1 0 0,0 0 0 0 0,1 0 0 0 0,0 0-1 0 0,0 0 1 0 0,-1-1 0 0 0,1 1-1 0 0,0 0 1 0 0,1-1 0 0 0,-1 1-1 0 0,0-1 1 0 0,1 1 0 0 0,0-1-1 0 0,-1 0 1 0 0,1 1 0 0 0,0-1-1 0 0,0 1 1 0 0,0-1 0 0 0,1 1-1 0 0,-1-1 1 0 0,1 1 0 0 0,-1-1 0 0 0,1 1-1 0 0,0-1 1 0 0,0 1 0 0 0,0-1-1 0 0,0 1 1 0 0,0 0 0 0 0,1 0-1 0 0,-1 0 1 0 0,1-1 0 0 0,-1 1-1 0 0,4-3 1 0 0,7-7-18 0 0,0 0 0 0 0,1 1 1 0 0,0 0-1 0 0,17-10 0 0 0,65-36-75 0 0,-35 23 47 0 0,-35 19 36 0 0,6-3-12 0 0,33-26 0 0 0,-56 37 23 0 0,0 1-1 0 0,-1-1 1 0 0,0 0 0 0 0,0 0 0 0 0,-1-1-1 0 0,0 0 1 0 0,0 0 0 0 0,-1 0 0 0 0,6-11-1 0 0,-11 16 6 0 0,1 1 0 0 0,0 0-1 0 0,-1 0 1 0 0,1-1 0 0 0,-1 1-1 0 0,0 0 1 0 0,0-1 0 0 0,0 1-1 0 0,0-1 1 0 0,0 1 0 0 0,0 0-1 0 0,-1-1 1 0 0,1 1 0 0 0,-1 0-1 0 0,1 0 1 0 0,-1-1 0 0 0,0 1-1 0 0,0 0 1 0 0,0 0 0 0 0,0 0-1 0 0,0 0 1 0 0,-1 0 0 0 0,1 0-1 0 0,-1 0 1 0 0,1 0 0 0 0,-1 1-1 0 0,0-1 1 0 0,0 0 0 0 0,1 1-1 0 0,-1 0 1 0 0,-3-2 0 0 0,-6-4 0 0 0,0 0 0 0 0,-1 1 0 0 0,1 0 0 0 0,-15-5 0 0 0,24 11 0 0 0,-38-15-221 0 0,0 1 0 0 0,-2 2-1 0 0,0 2 1 0 0,-80-8 0 0 0,116 18-34 0 0,0 0 1 0 0,0 1-1 0 0,0-1 1 0 0,1 1-1 0 0,-9 3 0 0 0,12-4-27 0 0,0 1 0 0 0,0-1 0 0 0,1 1-1 0 0,-1 0 1 0 0,0 0 0 0 0,1 0 0 0 0,-1 0-1 0 0,0 0 1 0 0,-1 2 0 0 0,2-2 4 0 0,1-1 1 0 0,-1 1-1 0 0,1-1 1 0 0,0 1-1 0 0,-1 0 1 0 0,1-1-1 0 0,0 1 0 0 0,-1-1 1 0 0,1 1-1 0 0,0 0 1 0 0,0-1-1 0 0,0 1 1 0 0,0 0-1 0 0,-1 0 1 0 0,1-1-1 0 0,0 1 0 0 0,0 0 1 0 0,0-1-1 0 0,0 1 1 0 0,0 0-1 0 0,1-1 1 0 0,-1 1-1 0 0,0 0 1 0 0,0-1-1 0 0,1 2 1 0 0,4 7-2533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417 179 16 0 0,'-21'-24'1583'0'0,"-2"1"-1"0"0,-1 0 1 0 0,-26-19 0 0 0,38 33-541 0 0,1 1 1 0 0,-2 1-1 0 0,1 0 1 0 0,-1 0 0 0 0,0 1-1 0 0,0 1 1 0 0,-1 0-1 0 0,1 1 1 0 0,-21-3-1 0 0,29 6-703 0 0,-1 1 0 0 0,1-1 0 0 0,-1 1 0 0 0,1 1 0 0 0,0-1 0 0 0,-1 1 0 0 0,1 0 0 0 0,0 0 0 0 0,-1 0 0 0 0,1 1 0 0 0,0 0 0 0 0,0 0 0 0 0,0 0 0 0 0,0 1 0 0 0,1-1 0 0 0,-1 1 0 0 0,1 0 0 0 0,-1 1 0 0 0,1-1 0 0 0,0 1 0 0 0,0 0 0 0 0,1 0 0 0 0,-6 6 0 0 0,5-4-130 0 0,1 0 0 0 0,-1 1 0 0 0,1-1 1 0 0,0 0-1 0 0,1 1 0 0 0,-1 0 0 0 0,1 0 1 0 0,0 0-1 0 0,1 0 0 0 0,0 0 0 0 0,0 0 1 0 0,1 0-1 0 0,-1 0 0 0 0,2 0 0 0 0,-1 0 0 0 0,1 1 1 0 0,3 11-1 0 0,1 0-48 0 0,1 0 0 0 0,2-1 0 0 0,0 0 0 0 0,0 0 0 0 0,2-1 0 0 0,0 0-1 0 0,23 28 1 0 0,10 4 806 0 0,51 47 0 0 0,31 33-95 0 0,-117-119-872 0 0,-8-9 0 0 0,0-1 0 0 0,0 1 0 0 0,1-1 0 0 0,-1 0 0 0 0,0 1 0 0 0,0-1 0 0 0,0 1 0 0 0,1-1 0 0 0,-1 1 0 0 0,0-1 0 0 0,0 1 0 0 0,0 0 0 0 0,0-1 0 0 0,0 1 0 0 0,0-1 0 0 0,0 1 0 0 0,0-1 0 0 0,0 1 0 0 0,0-1 0 0 0,-1 1 0 0 0,0 1 0 0 0,0 0 0 0 0,0 0 0 0 0,0 0 0 0 0,0-1 0 0 0,0 1 0 0 0,-1 0 0 0 0,1-1 0 0 0,-1 1 0 0 0,1-1 0 0 0,-1 0 0 0 0,0 1 0 0 0,1-1 0 0 0,-1 0 0 0 0,0 0 0 0 0,0 0 0 0 0,0 0 0 0 0,0 0 0 0 0,0-1 0 0 0,0 1 0 0 0,0-1 0 0 0,-3 1 0 0 0,-9 2 0 0 0,-1-1 0 0 0,-16 1 0 0 0,14-2 0 0 0,-18 3-51 0 0,-25 1-209 0 0,19-2-24 0 0,16-1 76 0 0,9-2 54 0 0,-9 1-127 0 0,66-2-13806 0 0</inkml:trace>
  <inkml:trace contextRef="#ctx0" brushRef="#br0" timeOffset="1">1109 766 108 0 0,'20'9'736'0'0,"-3"2"532"0"0,-3 1 436 0 0,-6 1 281 0 0,-3 1 147 0 0,-1 0 52 0 0,-4 4-24 0 0,-4 9-96 0 0,-1 0-128 0 0,-6 17-147 0 0,-7-3-161 0 0,-2 2-144 0 0,-4-2-180 0 0,0 0-232 0 0,-4-1-300 0 0,1-2-372 0 0,1-2-684 0 0,3-19-524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320 372 7293 0 0,'2'4'1515'0'0,"-1"0"0"0"0,-1 1 0 0 0,1-1 0 0 0,0 0 0 0 0,-1 1 0 0 0,0 4 0 0 0,-6 28 3274 0 0,0-13-3994 0 0,-13 27-1 0 0,6-19 740 0 0,-19 38 364 0 0,7-17 107 0 0,32-103 571 0 0,16-64-2417 0 0,-6-2 1 0 0,4-170-1 0 0,-16 192-159 0 0,-5 93 0 0 0,0 1 0 0 0,0-1 0 0 0,0 1 0 0 0,-1-1 0 0 0,1 1 0 0 0,0 0 0 0 0,0-1 0 0 0,0 1 0 0 0,0-1 0 0 0,0 1 0 0 0,0-1 0 0 0,0 1 0 0 0,0-1 0 0 0,0 1 0 0 0,1-1 0 0 0,-1 1 0 0 0,0-1 0 0 0,0 1 0 0 0,0-1 0 0 0,0 1 0 0 0,1 0 0 0 0,-1-1 0 0 0,0 1 0 0 0,0-1 0 0 0,1 1 0 0 0,-1 0 0 0 0,0-1 0 0 0,1 1 0 0 0,0-1 0 0 0,6 1 0 0 0,-2 4 0 0 0,-1-1 0 0 0,0 0 0 0 0,0 1 0 0 0,0 0 0 0 0,0 0 0 0 0,0 0 0 0 0,4 8 0 0 0,23 39 0 0 0,-18-27 0 0 0,77 137 0 0 0,-47-80 0 0 0,88 124 0 0 0,-86-149 0 0 0,93 91 0 0 0,-136-145-46 0 0,0 0 0 0 0,0 0-1 0 0,1 0 1 0 0,-1 0 0 0 0,1-1 0 0 0,0 1-1 0 0,-1 0 1 0 0,1-1 0 0 0,0 0 0 0 0,0 0-1 0 0,0 0 1 0 0,0 0 0 0 0,0 0 0 0 0,0-1-1 0 0,0 1 1 0 0,4-1 0 0 0,-6 0 29 0 0,-1 0 0 0 0,0-1 0 0 0,0 1 0 0 0,1 0 0 0 0,-1 0 0 0 0,0-1 0 0 0,0 1 0 0 0,1 0 0 0 0,-1 0 0 0 0,0-1 0 0 0,0 1 0 0 0,0 0 0 0 0,1-1 0 0 0,-1 1 0 0 0,0 0 0 0 0,0-1 0 0 0,0 1 0 0 0,0 0 0 0 0,0-1 0 0 0,0 1-1 0 0,0 0 1 0 0,0-1 0 0 0,0 1 0 0 0,0 0 0 0 0,0-1 0 0 0,0 1 0 0 0,0 0 0 0 0,0-1 0 0 0,0 1 0 0 0,0-1 0 0 0,0 1 0 0 0,-1 0 0 0 0,1 0 0 0 0,0-1 0 0 0,0 1 0 0 0,0 0 0 0 0,0-1 0 0 0,-1 1 0 0 0,1 0 0 0 0,0 0 0 0 0,-1-1 0 0 0,-6-11-175 0 0,2 6 131 0 0,0-1-1 0 0,-1 0 1 0 0,0 1 0 0 0,0 0-1 0 0,-1 0 1 0 0,0 1 0 0 0,0 0-1 0 0,-11-6 1 0 0,-63-28-163 0 0,73 36 199 0 0,-77-29-74 0 0,-1 4 0 0 0,-1 4 0 0 0,-2 3 0 0 0,0 5 0 0 0,-98-6 0 0 0,185 22-101 0 0,-10-1-30 0 0,1 0 0 0 0,-22 2-1 0 0,29 0-129 0 0,1-1-1 0 0,0 1 1 0 0,0 0-1 0 0,0 0 1 0 0,0 0-1 0 0,-5 3 1 0 0,7-4-119 0 0,0 1 0 0 0,0 0 1 0 0,-1 0-1 0 0,1-1 0 0 0,0 1 0 0 0,1 0 1 0 0,-1 0-1 0 0,0 0 0 0 0,0 0 0 0 0,0 0 1 0 0,0 0-1 0 0,1 1 0 0 0,-1-1 1 0 0,1 0-1 0 0,-1 0 0 0 0,0 3 0 0 0,0 3-2626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 1196 0 0,'-10'-4'1873'0'0,"-16"-4"10332"0"0,30 11-10448 0 0,13 8-682 0 0,1-1 1 0 0,0 0 0 0 0,1-2-1 0 0,23 8 1 0 0,85 22 1292 0 0,-121-37-2236 0 0,261 58 2331 0 0,84-13 419 0 0,-173-27-1837 0 0,-175-19-1042 0 0,0 0 0 0 0,0 1 0 0 0,0-1-1 0 0,-1 1 1 0 0,1 0 0 0 0,0 0 0 0 0,0 0 0 0 0,0 0 0 0 0,-1 0 0 0 0,4 3 0 0 0,-5-4-4 0 0,0 1 0 0 0,-1 0-1 0 0,1 0 1 0 0,-1 0 0 0 0,1 0 0 0 0,-1 0 0 0 0,1 0 0 0 0,-1 0 0 0 0,0 0-1 0 0,1 0 1 0 0,-1 0 0 0 0,0 0 0 0 0,0 0 0 0 0,1 0 0 0 0,-1 0 0 0 0,0 0-1 0 0,0 0 1 0 0,0 0 0 0 0,-1 0 0 0 0,1 0 0 0 0,0 0 0 0 0,0 0 0 0 0,-1 0-1 0 0,1 0 1 0 0,0 0 0 0 0,-1 0 0 0 0,1 0 0 0 0,-1 0 0 0 0,1 0 0 0 0,-2 1 0 0 0,-4 10 3 0 0,-1 0 1 0 0,0-1 0 0 0,-1 0 0 0 0,-19 19 0 0 0,-43 37 72 0 0,53-52-42 0 0,-55 45 378 0 0,-3-2 0 0 0,-93 53 0 0 0,-53 32-295 0 0,221-143-117 0 0,0 0 0 0 0,-1 0 1 0 0,1 0-1 0 0,0 0 0 0 0,0 0 0 0 0,0 1 1 0 0,0-1-1 0 0,0 0 0 0 0,0 0 0 0 0,0 0 0 0 0,0 0 1 0 0,0 0-1 0 0,0 0 0 0 0,0 0 0 0 0,0 0 1 0 0,0 0-1 0 0,0 0 0 0 0,0 0 0 0 0,-1 0 1 0 0,1 0-1 0 0,0 0 0 0 0,0 0 0 0 0,0 0 0 0 0,0 0 1 0 0,0 0-1 0 0,0 0 0 0 0,0 1 0 0 0,0-1 1 0 0,0 0-1 0 0,0 0 0 0 0,0 0 0 0 0,0 0 0 0 0,0 0 1 0 0,0 0-1 0 0,0 0 0 0 0,0 0 0 0 0,0 0 1 0 0,0 0-1 0 0,0 0 0 0 0,0 0 0 0 0,0 1 1 0 0,0-1-1 0 0,0 0 0 0 0,0 0 0 0 0,0 0 0 0 0,0 0 1 0 0,0 0-1 0 0,0 0 0 0 0,0 0 0 0 0,1 0 1 0 0,-1 0-1 0 0,0 0 0 0 0,0 0 0 0 0,0 0 0 0 0,0 0 1 0 0,0 0-1 0 0,0 0 0 0 0,0 0 0 0 0,0 0 1 0 0,0 1-1 0 0,0-1 0 0 0,0 0 0 0 0,0 0 1 0 0,0 0-1 0 0,1 0 0 0 0,7 1-147 0 0,11 0-402 0 0,183-26-11610 0 0,-142 16 8756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379 187 348 0 0,'-6'-7'760'0'0,"-1"1"-1"0"0,1 0 1 0 0,-1 0 0 0 0,-1 1-1 0 0,1 0 1 0 0,-1 0 0 0 0,0 1-1 0 0,-12-6 1 0 0,15 9-279 0 0,1 0 1 0 0,-1 0-1 0 0,1 0 1 0 0,-1 1-1 0 0,0-1 0 0 0,1 1 1 0 0,-1 0-1 0 0,0 1 1 0 0,1-1-1 0 0,-1 1 0 0 0,1 0 1 0 0,-1 0-1 0 0,1 0 0 0 0,-1 1 1 0 0,1 0-1 0 0,0 0 1 0 0,0 0-1 0 0,-6 4 0 0 0,1-1 100 0 0,1 1-1 0 0,0 0 1 0 0,0 0-1 0 0,0 1 1 0 0,1 1-1 0 0,0-1 1 0 0,0 1-1 0 0,1 0 1 0 0,0 0-1 0 0,-9 18 0 0 0,11-19-288 0 0,1-1-1 0 0,1 1 1 0 0,-1-1-1 0 0,1 1 0 0 0,1 0 1 0 0,-1 0-1 0 0,1 0 1 0 0,0 0-1 0 0,1 0 1 0 0,0 0-1 0 0,0 0 0 0 0,0 1 1 0 0,1-1-1 0 0,0 0 1 0 0,0 0-1 0 0,4 12 1 0 0,1-5-40 0 0,0 0 1 0 0,1 0 0 0 0,0-1-1 0 0,1 0 1 0 0,1 0-1 0 0,0-1 1 0 0,1 0 0 0 0,0-1-1 0 0,0 0 1 0 0,20 15 0 0 0,-16-15 354 0 0,29 16 0 0 0,-2-6 25 0 0,-20-13-396 0 0,32 10-1 0 0,-36-14-235 0 0,0 0 0 0 0,1 0 0 0 0,-1-2 0 0 0,0 0 0 0 0,1-1 0 0 0,18-2 0 0 0,-30 1 0 0 0,-1-1 0 0 0,1 0 0 0 0,0 0 0 0 0,-1 0 0 0 0,1-1 0 0 0,-1 0 0 0 0,1 0 0 0 0,-1 0 0 0 0,0-1 0 0 0,0 0 0 0 0,0 0 0 0 0,0 0 0 0 0,-1 0 0 0 0,1-1 0 0 0,-1 0 0 0 0,0 0 0 0 0,0 0 0 0 0,0 0 0 0 0,0-1 0 0 0,-1 0 0 0 0,0 1 0 0 0,4-8 0 0 0,-3 3 0 0 0,0-1 0 0 0,-1 1 0 0 0,0-1 0 0 0,0 0 0 0 0,-1 0 0 0 0,-1 0 0 0 0,1 0 0 0 0,-2 0 0 0 0,1 0 0 0 0,-2 0 0 0 0,1 0 0 0 0,-1 0 0 0 0,-3-14 0 0 0,0 9 0 0 0,0 0 0 0 0,-1 0 0 0 0,-1 1 0 0 0,0-1 0 0 0,-1 1 0 0 0,0 1 0 0 0,-1 0 0 0 0,-17-22 0 0 0,5 12 0 0 0,-1 0 0 0 0,-1 2 0 0 0,-1 0 0 0 0,-1 2 0 0 0,-1 0 0 0 0,0 2 0 0 0,-46-24 0 0 0,47 29-13 0 0,-1 1 1 0 0,-1 2-1 0 0,0 0 1 0 0,0 2-1 0 0,-1 0 0 0 0,0 2 1 0 0,-48-3-1 0 0,67 8-384 0 0,1 0 0 0 0,0 1 0 0 0,0 0 0 0 0,-1 0-1 0 0,1 0 1 0 0,-9 4 0 0 0,12-4-819 0 0,-1 1-1 0 0,1 0 1 0 0,0 0 0 0 0,0 1 0 0 0,0-1-1 0 0,-5 5 1 0 0,-2 2-2446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67 828 0 0,'0'-8'774'0'0,"-1"4"-112"0"0,1 0 0 0 0,-1 0 0 0 0,1 0 0 0 0,1 0 0 0 0,-1 0 0 0 0,1 0 0 0 0,-1 0 0 0 0,1 1 0 0 0,0-1 0 0 0,0 0 0 0 0,1 0 0 0 0,3-7 1518 0 0,-2 13-725 0 0,2 1-1066 0 0,-1 0 0 0 0,0 1 0 0 0,0 0 0 0 0,0 0 0 0 0,-1 0-1 0 0,1 0 1 0 0,-1 1 0 0 0,0-1 0 0 0,0 1 0 0 0,-1 0 0 0 0,1 0 0 0 0,-1 0 0 0 0,3 9 0 0 0,3 13 649 0 0,7 40 1 0 0,-12-51-669 0 0,40 300 4261 0 0,-31-197-6491 0 0,-13-106-769 0 0,-15-14-6665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0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208 387 208 0 0,'-105'-104'3012'0'0,"86"84"-1410"0"0,2-1 0 0 0,0-1 0 0 0,-18-32 0 0 0,33 50-1225 0 0,0 1 0 0 0,0-1 0 0 0,1 0 0 0 0,-1 0 0 0 0,1 0 0 0 0,0-1 0 0 0,0 1 0 0 0,0 0 0 0 0,0 0 0 0 0,1-5 0 0 0,0 6-179 0 0,0 1 0 0 0,0-1 0 0 0,1 0 0 0 0,0 1 0 0 0,-1-1 1 0 0,1 1-1 0 0,0-1 0 0 0,0 1 0 0 0,0 0 0 0 0,1-1 0 0 0,-1 1 0 0 0,0 0 0 0 0,1 0 0 0 0,0 0 0 0 0,-1 0 0 0 0,1 0 0 0 0,0 0 0 0 0,2-2 0 0 0,7-3 188 0 0,-1 0 0 0 0,1 0 0 0 0,1 1 0 0 0,-1 0 0 0 0,1 1 0 0 0,0 0 0 0 0,0 1-1 0 0,0 1 1 0 0,16-3 0 0 0,8 0 389 0 0,0 1-1 0 0,38 1 1 0 0,-25 4-127 0 0,-1 3 0 0 0,73 13 0 0 0,-52-4-42 0 0,0 3-1 0 0,68 25 1 0 0,-106-29-278 0 0,-1 1-1 0 0,-1 2 0 0 0,0 0 1 0 0,-1 2-1 0 0,-1 1 1 0 0,45 37-1 0 0,-60-43-145 0 0,0 1 0 0 0,-1 0 0 0 0,0 1 1 0 0,-1 0-1 0 0,0 0 0 0 0,-1 1 0 0 0,12 24 0 0 0,-18-31-104 0 0,1 1 0 0 0,-2 1-1 0 0,1-1 1 0 0,-1 0 0 0 0,0 1-1 0 0,-1-1 1 0 0,0 1 0 0 0,0 0 0 0 0,-1-1-1 0 0,0 1 1 0 0,0 0 0 0 0,-1 0-1 0 0,0-1 1 0 0,-1 1 0 0 0,0-1 0 0 0,-3 10-1 0 0,-1-3-53 0 0,-1-1-1 0 0,0 0 1 0 0,-1 0-1 0 0,-1-1 1 0 0,0 0-1 0 0,-13 14 1 0 0,1-5-8 0 0,-1 0 1 0 0,-25 19 0 0 0,16-19-17 0 0,-2 0 0 0 0,0-2 0 0 0,0-2 0 0 0,-66 26 0 0 0,36-22 0 0 0,-1-3 0 0 0,0-3 0 0 0,-1-2 0 0 0,-1-3 0 0 0,0-3 0 0 0,-1-3 0 0 0,-114-6 0 0 0,167 0-23 0 0,0 0-1 0 0,0-1 1 0 0,-21-6 0 0 0,35 8-63 0 0,-1 0 0 0 0,1 0 0 0 0,0 0 0 0 0,0 0 1 0 0,-1 0-1 0 0,1 0 0 0 0,0 0 0 0 0,0 0 1 0 0,-1-1-1 0 0,1 1 0 0 0,0 0 0 0 0,0 0 0 0 0,0 0 1 0 0,-1 0-1 0 0,1 0 0 0 0,0 0 0 0 0,0-1 0 0 0,0 1 1 0 0,-1 0-1 0 0,1 0 0 0 0,0 0 0 0 0,0-1 0 0 0,0 1 1 0 0,0 0-1 0 0,0 0 0 0 0,0 0 0 0 0,-1-1 1 0 0,1 1-1 0 0,0 0 0 0 0,0 0 0 0 0,0-1 0 0 0,0 1 1 0 0,0 0-1 0 0,0-1 0 0 0,7-5-3615 0 0,18-4-2492 0 0,-22 9 5588 0 0,22-8-2682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1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9981 0 0,'14'-39'7079'0'0,"4"5"-3493"0"0,-11 23-3212 0 0,0 1 1 0 0,1 0-1 0 0,0 0 0 0 0,0 1 0 0 0,1 0 0 0 0,1 1 0 0 0,15-12 1 0 0,-10 11-86 0 0,-1 0 0 0 0,2 1 0 0 0,-1 1 1 0 0,1 0-1 0 0,0 1 0 0 0,0 1 1 0 0,34-7-1 0 0,-28 9 32 0 0,1 0 0 0 0,0 2 0 0 0,-1 0 0 0 0,1 2 0 0 0,34 4 0 0 0,-50-4-231 0 0,-1 1-1 0 0,1-1 1 0 0,-1 1 0 0 0,0 1-1 0 0,0-1 1 0 0,0 1 0 0 0,0 0 0 0 0,0 0-1 0 0,0 1 1 0 0,7 6 0 0 0,-10-8-54 0 0,-1 0-1 0 0,0 1 1 0 0,1-1 0 0 0,-1 0 0 0 0,0 1 0 0 0,0 0 0 0 0,-1-1 0 0 0,1 1 0 0 0,-1 0 0 0 0,1 0 0 0 0,-1 0-1 0 0,0 0 1 0 0,0 0 0 0 0,0 0 0 0 0,0 1 0 0 0,-1-1 0 0 0,1 0 0 0 0,-1 0 0 0 0,0 0 0 0 0,0 1-1 0 0,0-1 1 0 0,0 0 0 0 0,-2 4 0 0 0,-2 9 38 0 0,-1-2 0 0 0,0 1-1 0 0,-1 0 1 0 0,-1-1 0 0 0,0-1-1 0 0,-1 1 1 0 0,-1-1 0 0 0,0 0 0 0 0,-19 21-1 0 0,-12 6 215 0 0,-60 49 0 0 0,60-55-74 0 0,26-23-153 0 0,-3 3 114 0 0,1 0 0 0 0,0 2-1 0 0,1 0 1 0 0,0 0 0 0 0,-13 21-1 0 0,27-36-169 0 0,1 0-1 0 0,-1 0 0 0 0,1 0 0 0 0,-1 0 1 0 0,1 0-1 0 0,-1 0 0 0 0,1 0 1 0 0,-1 0-1 0 0,1 0 0 0 0,0 0 0 0 0,0 0 1 0 0,0 0-1 0 0,-1 0 0 0 0,1 0 1 0 0,0 0-1 0 0,0 0 0 0 0,1 0 0 0 0,-1 0 1 0 0,0 1-1 0 0,0-1 0 0 0,0 0 0 0 0,1 0 1 0 0,-1 0-1 0 0,0 0 0 0 0,2 1 1 0 0,-1 0 5 0 0,1 0 0 0 0,-1-1 0 0 0,1 1 1 0 0,-1-1-1 0 0,1 0 0 0 0,0 0 0 0 0,0 0 0 0 0,-1 1 1 0 0,1-2-1 0 0,0 1 0 0 0,0 0 0 0 0,3 1 1 0 0,7 1 28 0 0,-1-1 1 0 0,1 0-1 0 0,18 1 1 0 0,35-1-40 0 0,80-10 0 0 0,-72 3 0 0 0,32 1-14163 0 0,-90 2 10972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700 203 140 0 0,'-7'-11'678'0'0,"-1"0"1"0"0,1 0-1 0 0,-2 1 0 0 0,1 0 1 0 0,-2 1-1 0 0,1-1 0 0 0,-1 2 1 0 0,-1 0-1 0 0,1 0 1 0 0,-14-7-1 0 0,-4-1 1378 0 0,-2 1-1 0 0,-58-21 1 0 0,71 30-1221 0 0,0 1 0 0 0,0 1 1 0 0,-1 0-1 0 0,1 2 0 0 0,-1 0 0 0 0,-26 0 0 0 0,31 3-407 0 0,1 0-1 0 0,0 0 1 0 0,0 2 0 0 0,0-1 0 0 0,0 1-1 0 0,0 1 1 0 0,1 0 0 0 0,0 1 0 0 0,0 0-1 0 0,-15 10 1 0 0,14-8-91 0 0,0 2 0 0 0,1 0-1 0 0,0 0 1 0 0,0 1 0 0 0,1 0-1 0 0,0 1 1 0 0,1 0 0 0 0,0 0-1 0 0,1 1 1 0 0,0 0 0 0 0,1 1 0 0 0,0 0-1 0 0,1 0 1 0 0,-6 19 0 0 0,10-25-263 0 0,1 1 1 0 0,0-1-1 0 0,0 1 1 0 0,1-1 0 0 0,0 1-1 0 0,0-1 1 0 0,1 1-1 0 0,0 0 1 0 0,0-1-1 0 0,1 0 1 0 0,0 1-1 0 0,0-1 1 0 0,1 0 0 0 0,0 0-1 0 0,0 0 1 0 0,0-1-1 0 0,1 1 1 0 0,0-1-1 0 0,1 1 1 0 0,-1-1 0 0 0,1-1-1 0 0,0 1 1 0 0,1-1-1 0 0,9 8 1 0 0,-7-6 10 0 0,0-1 0 0 0,1 0 0 0 0,0 0 0 0 0,0-1 0 0 0,0 0 1 0 0,1 0-1 0 0,0-1 0 0 0,0 0 0 0 0,0-1 0 0 0,0 0 0 0 0,1-1 0 0 0,-1 0 0 0 0,1-1 1 0 0,-1 0-1 0 0,1 0 0 0 0,-1-1 0 0 0,13-2 0 0 0,-16 1-85 0 0,-1 0 0 0 0,1 0 0 0 0,0-1 0 0 0,-1 0 0 0 0,1 0 0 0 0,-1-1 0 0 0,0 0 0 0 0,0 0 0 0 0,0-1 0 0 0,0 1 0 0 0,-1-1 0 0 0,1 0 0 0 0,-1-1 0 0 0,0 1 0 0 0,0-1 0 0 0,-1 0 0 0 0,1 0 0 0 0,-1-1 0 0 0,0 1 0 0 0,0-1 0 0 0,-1 0 0 0 0,0 0 0 0 0,0 0 0 0 0,0-1 0 0 0,-1 1 0 0 0,0 0 0 0 0,0-1 0 0 0,-1 0 0 0 0,0 1 0 0 0,0-1 0 0 0,0 0 0 0 0,-1 0 0 0 0,0 0 0 0 0,-1-10 0 0 0,-2-1-671 0 0,-1 0 0 0 0,0 0 0 0 0,-1 0 0 0 0,-11-24 0 0 0,-9-28-2332 0 0,22 51-4676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1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12 339 10949 0 0,'11'-3'4333'0'0,"-3"1"-1882"0"0,-1 0 0 0 0,1 1 1 0 0,15-2-1 0 0,-22 3-2341 0 0,0 0 1 0 0,0-1-1 0 0,-1 1 1 0 0,1 0-1 0 0,0 0 1 0 0,0 1-1 0 0,0-1 1 0 0,0 0-1 0 0,-1 0 1 0 0,1 0-1 0 0,0 0 1 0 0,0 1-1 0 0,-1-1 1 0 0,1 0-1 0 0,0 1 1 0 0,0-1-1 0 0,-1 0 1 0 0,1 1 0 0 0,0-1-1 0 0,-1 1 1 0 0,1-1-1 0 0,0 1 1 0 0,-1 0-1 0 0,1-1 1 0 0,-1 1-1 0 0,1 0 1 0 0,-1-1-1 0 0,1 1 1 0 0,-1 0-1 0 0,0-1 1 0 0,1 1-1 0 0,-1 0 1 0 0,0 0-1 0 0,1 0 1 0 0,-1-1-1 0 0,0 1 1 0 0,0 0-1 0 0,0 0 1 0 0,0 0-1 0 0,0-1 1 0 0,0 1 0 0 0,0 0-1 0 0,0 0 1 0 0,-1 1-1 0 0,-7 50 431 0 0,-3-1 1 0 0,-2-1-1 0 0,-2 0 1 0 0,-24 52-1 0 0,36-96-541 0 0,1-5 0 0 0,3-5 0 0 0,1-7 0 0 0,2 1 0 0 0,-1-1 0 0 0,1 1 0 0 0,1 0 0 0 0,0 1 0 0 0,0-1 0 0 0,1 1 0 0 0,0 0 0 0 0,1 0 0 0 0,11-11 0 0 0,-13 15 0 0 0,0 0 0 0 0,0 0 0 0 0,1 1 0 0 0,0 0 0 0 0,0 0 0 0 0,0 0 0 0 0,13-5 0 0 0,-15 7 0 0 0,1 1 0 0 0,-1 0 0 0 0,0 0 0 0 0,1 0 0 0 0,-1 0 0 0 0,1 1 0 0 0,-1 0 0 0 0,1 0 0 0 0,-1 0 0 0 0,0 0 0 0 0,1 1 0 0 0,-1 0 0 0 0,8 2 0 0 0,3 3 0 0 0,0 0 0 0 0,-1 1 0 0 0,0 0 0 0 0,-1 1 0 0 0,1 1 0 0 0,-2 1 0 0 0,15 12 0 0 0,78 86 0 0 0,-57-56 0 0 0,-45-49 0 0 0,39 42 0 0 0,89 73 0 0 0,-116-107 0 0 0,-1-1 0 0 0,2 0 0 0 0,-1-1 0 0 0,1-1 0 0 0,1 0 0 0 0,-1-1 0 0 0,1-1 0 0 0,1-1 0 0 0,-1 0 0 0 0,1-1 0 0 0,18 2 0 0 0,-30-6 0 0 0,0 0 0 0 0,0 0 0 0 0,0 0 0 0 0,0-1 0 0 0,0 0 0 0 0,0 0 0 0 0,0 0 0 0 0,0-1 0 0 0,-1 0 0 0 0,1 0 0 0 0,0 0 0 0 0,-1-1 0 0 0,0 0 0 0 0,0 0 0 0 0,1 0 0 0 0,3-4 0 0 0,-1-1 0 0 0,0 1 0 0 0,-1-1 0 0 0,0 0 0 0 0,-1-1 0 0 0,1 0 0 0 0,-2 0 0 0 0,1 0 0 0 0,5-13 0 0 0,0-5 0 0 0,-2 0 0 0 0,13-53 0 0 0,-7 2 0 0 0,-13 65 0 0 0,3-19 0 0 0,-1 0 0 0 0,-2 0 0 0 0,0 0 0 0 0,-3-1 0 0 0,-6-50 0 0 0,2 56 0 0 0,-1 0 0 0 0,-2 0 0 0 0,0 1 0 0 0,-2 0 0 0 0,-1 1 0 0 0,-23-41 0 0 0,22 44 0 0 0,-2 0 0 0 0,0 1 0 0 0,-2 1 0 0 0,0 0 0 0 0,-1 1 0 0 0,-20-17 0 0 0,36 35-112 0 0,-1-1 0 0 0,1 1 1 0 0,-1 0-1 0 0,0-1 0 0 0,1 1 0 0 0,-1 0 0 0 0,0 0 0 0 0,0 0 1 0 0,0 0-1 0 0,0 1 0 0 0,0-1 0 0 0,0 0 0 0 0,0 1 0 0 0,0 0 1 0 0,0-1-1 0 0,0 1 0 0 0,0 0 0 0 0,0 0 0 0 0,0 0 1 0 0,-1 0-1 0 0,1 0 0 0 0,0 1 0 0 0,0-1 0 0 0,-3 2 0 0 0,1 0-310 0 0,1 0 0 0 0,0 1-1 0 0,0-1 1 0 0,0 1 0 0 0,0 0 0 0 0,0 0-1 0 0,0 0 1 0 0,1 1 0 0 0,0-1-1 0 0,-1 0 1 0 0,-1 6 0 0 0,-11 16-3733 0 0,-9 7 600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1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1 399 256 0 0,'10'0'7972'0'0,"52"-8"-5306"0"0,152-21 1155 0 0,1825-143 7218 0 0,-1602 159-9812 0 0,1035-28 1886 0 0,-163-14-442 0 0,-1301 54-2671 0 0,191-19 2 0 0,-157 14-2 0 0,-1-3 0 0 0,66-20 0 0 0,-106 28 0 0 0,0 1 0 0 0,-1 0 0 0 0,1 0 0 0 0,-1 0 0 0 0,1 0 0 0 0,-1 0 0 0 0,1 0 0 0 0,-1 0 0 0 0,0 0 0 0 0,1 0 0 0 0,-1-1 0 0 0,1 1 0 0 0,-1 0 0 0 0,1 0 0 0 0,-1-1 0 0 0,1 1 0 0 0,-1 0 0 0 0,0-1 0 0 0,1 1 0 0 0,-1 0 0 0 0,0-1 0 0 0,1 1 0 0 0,-1-1 0 0 0,0 1 0 0 0,0 0 0 0 0,1-1 0 0 0,-1 0 0 0 0,-2-4 0 0 0,-2 4-854 0 0,0 1 1 0 0,0-1-1 0 0,0 1 1 0 0,1 0-1 0 0,-1 0 0 0 0,0 0 1 0 0,0 0-1 0 0,0 1 1 0 0,0-1-1 0 0,1 1 0 0 0,-1 0 1 0 0,0 0-1 0 0,-5 3 1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608 336 464 0 0,'9'-11'1339'0'0,"-1"0"1"0"0,0-1-1 0 0,0 0 0 0 0,-1-1 0 0 0,-1 0 0 0 0,0 0 1 0 0,0 0-1 0 0,3-17 0 0 0,-9 28-1193 0 0,1 0-1 0 0,-1 0 1 0 0,0 0-1 0 0,0-1 1 0 0,0 1-1 0 0,-1 0 1 0 0,1 0-1 0 0,0-1 1 0 0,-1 1 0 0 0,1 0-1 0 0,-1 0 1 0 0,0 0-1 0 0,0 0 1 0 0,0 0-1 0 0,0 0 1 0 0,0 0-1 0 0,0 0 1 0 0,0 0-1 0 0,-1 0 1 0 0,1 1 0 0 0,-1-1-1 0 0,1 1 1 0 0,-1-1-1 0 0,0 1 1 0 0,0-1-1 0 0,1 1 1 0 0,-1 0-1 0 0,0 0 1 0 0,-3-1-1 0 0,-4-3 152 0 0,-1 0-1 0 0,0 1 0 0 0,0 1 0 0 0,-16-5 0 0 0,8 5-56 0 0,0 0 0 0 0,0 2 0 0 0,0 0 0 0 0,0 0-1 0 0,-1 2 1 0 0,-26 4 0 0 0,12 1 124 0 0,0 1-1 0 0,-52 18 1 0 0,62-17-127 0 0,1 2 0 0 0,0 0 0 0 0,0 1 1 0 0,1 1-1 0 0,1 1 0 0 0,0 1 0 0 0,0 1 0 0 0,2 1 0 0 0,-31 31 0 0 0,45-42-135 0 0,1 0-1 0 0,-1-1 1 0 0,1 1-1 0 0,-1 1 1 0 0,2-1-1 0 0,-1 0 1 0 0,0 1-1 0 0,1 0 1 0 0,0-1-1 0 0,1 1 1 0 0,-1 0-1 0 0,1 0 1 0 0,0 0-1 0 0,0 8 1 0 0,1-9-13 0 0,1-1 1 0 0,-1 1 0 0 0,1-1-1 0 0,0 1 1 0 0,1-1 0 0 0,-1 1 0 0 0,1-1-1 0 0,-1 0 1 0 0,2 0 0 0 0,-1 0-1 0 0,0 0 1 0 0,1 0 0 0 0,-1 0 0 0 0,1-1-1 0 0,0 1 1 0 0,0-1 0 0 0,1 0-1 0 0,-1 0 1 0 0,8 5 0 0 0,3 1 60 0 0,1-1 0 0 0,-1 0 0 0 0,1-2 0 0 0,1 1 0 0 0,-1-2 0 0 0,1 0 0 0 0,0-1 1 0 0,0 0-1 0 0,1-2 0 0 0,-1 0 0 0 0,1 0 0 0 0,29-3 0 0 0,-17 0 18 0 0,-1-2 1 0 0,0-1-1 0 0,0-1 1 0 0,-1-2-1 0 0,1 0 1 0 0,46-21-1 0 0,-59 21-97 0 0,0 0 1 0 0,-1-2-1 0 0,0 0 1 0 0,-1 0-1 0 0,0-1 0 0 0,0-1 1 0 0,-1 0-1 0 0,0 0 1 0 0,17-25-1 0 0,-24 30-44 0 0,0-1 0 0 0,-1 0 0 0 0,0 0 0 0 0,0 0-1 0 0,-1-1 1 0 0,0 1 0 0 0,0-1 0 0 0,-1 0 0 0 0,0 0 0 0 0,0 0 0 0 0,-1 0 0 0 0,0 0 0 0 0,0 0-1 0 0,-1 0 1 0 0,0 0 0 0 0,-1-1 0 0 0,0 1 0 0 0,0 0 0 0 0,0 0 0 0 0,-1 0 0 0 0,-5-13 0 0 0,1 9-9 0 0,1 1 1 0 0,-2 0 0 0 0,1 1 0 0 0,-2 0 0 0 0,1 0 0 0 0,-1 0 0 0 0,-1 1 0 0 0,0 0-1 0 0,0 1 1 0 0,-1 0 0 0 0,0 0 0 0 0,0 1 0 0 0,-1 0 0 0 0,-12-5 0 0 0,5 3-136 0 0,-1 1 1 0 0,0 0-1 0 0,-1 2 1 0 0,0 0 0 0 0,0 1-1 0 0,0 1 1 0 0,-40-3-1 0 0,56 7-28 0 0,1 0 0 0 0,-1 0 0 0 0,0 1 0 0 0,1-1 0 0 0,-1 1 0 0 0,1 0 0 0 0,-1 0-1 0 0,-4 1 1 0 0,-6 9-2715 0 0,14-10 2272 0 0,-1 0-1 0 0,0 0 0 0 0,1 0 0 0 0,-1 0 1 0 0,1 0-1 0 0,0 0 0 0 0,-1 1 0 0 0,1-1 1 0 0,0 0-1 0 0,-1 0 0 0 0,1 0 0 0 0,0 3 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69 206 5869 0 0,'-38'-26'7128'0'0,"8"5"-100"0"0,50 27-5530 0 0,3 1-720 0 0,35 0-91 0 0,1-3 1 0 0,-1-2-1 0 0,1-3 1 0 0,0-2-1 0 0,94-19 1 0 0,-130 18-512 0 0,-1-1 1 0 0,0-2 0 0 0,26-10-1 0 0,-42 15-144 0 0,-1 0 0 0 0,0-1 0 0 0,0 1 0 0 0,0-1 0 0 0,0 0 0 0 0,0-1 0 0 0,-1 1 0 0 0,0-1-1 0 0,1 0 1 0 0,-1 0 0 0 0,-1 0 0 0 0,1 0 0 0 0,-1-1 0 0 0,1 0 0 0 0,-1 1 0 0 0,0-1 0 0 0,-1-1 0 0 0,4-8 0 0 0,-5 12-36 0 0,-1 0 1 0 0,0 1 0 0 0,1-1-1 0 0,-1 0 1 0 0,0 0 0 0 0,0 0-1 0 0,0 1 1 0 0,0-1 0 0 0,0 0-1 0 0,-1 0 1 0 0,1 1 0 0 0,0-1-1 0 0,-1 0 1 0 0,1 0 0 0 0,-1 1-1 0 0,0-1 1 0 0,0 0 0 0 0,0 1-1 0 0,1-1 1 0 0,-1 1 0 0 0,-1-1-1 0 0,1 1 1 0 0,0 0 0 0 0,-2-3-1 0 0,2 4 2 0 0,0 0-1 0 0,1 0 1 0 0,-1 0 0 0 0,1 0-1 0 0,-1 0 1 0 0,0 0 0 0 0,1 0-1 0 0,-1 0 1 0 0,0 0 0 0 0,1 0-1 0 0,-1 0 1 0 0,0 0 0 0 0,1 0-1 0 0,-1 0 1 0 0,0 1 0 0 0,1-1-1 0 0,-1 0 1 0 0,1 0-1 0 0,-1 1 1 0 0,0-1 0 0 0,1 0-1 0 0,-1 1 1 0 0,1-1 0 0 0,-1 1-1 0 0,1-1 1 0 0,-1 1 0 0 0,1-1-1 0 0,-1 1 1 0 0,-13 16-28 0 0,9-10 33 0 0,0 1 0 0 0,1 0 1 0 0,0 1-1 0 0,1-1 0 0 0,-1 1 0 0 0,2-1 0 0 0,-1 1 0 0 0,1 0 0 0 0,1 0 0 0 0,0 0 0 0 0,0 0 1 0 0,0 10-1 0 0,2 18 109 0 0,8 59 0 0 0,-7-82-78 0 0,9 57 330 0 0,3-1 0 0 0,3 0 0 0 0,3-1 1 0 0,44 101-1 0 0,-57-153-254 0 0,2 2 111 0 0,-1 0 0 0 0,0 1 0 0 0,-2-1 0 0 0,5 24 0 0 0,-11-41-222 0 0,-1-1 0 0 0,1 0 0 0 0,0 0 0 0 0,0 0 1 0 0,0 1-1 0 0,-1-1 0 0 0,1 0 0 0 0,0 0 0 0 0,-1 0 0 0 0,1 0 0 0 0,-1 1 0 0 0,1-1 0 0 0,-1 0 0 0 0,0 0 0 0 0,0 0 0 0 0,1 0 1 0 0,-1 0-1 0 0,0-1 0 0 0,0 1 0 0 0,0 0 0 0 0,0 0 0 0 0,0 0 0 0 0,0-1 0 0 0,0 1 0 0 0,0-1 0 0 0,0 1 0 0 0,0-1 0 0 0,0 1 1 0 0,-1-1-1 0 0,-1 1 0 0 0,-5 2-111 0 0,-1-1 1 0 0,0 0 0 0 0,-10 0 0 0 0,12 0 70 0 0,-194 20-742 0 0,16-2 403 0 0,125-13 409 0 0,26-3 483 0 0,0 0 0 0 0,-66 19 829 0 0,104-21-710 0 0,13 1-546 0 0,1 0 0 0 0,0-1 0 0 0,-1 0 0 0 0,1-2 0 0 0,34-2 0 0 0,-20 0-68 0 0,485-14-17 0 0,-474 16-1752 0 0,-25 1-318 0 0,0-2 1 0 0,0 0 0 0 0,0-1 0 0 0,30-6 0 0 0,-35 2-1474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1 844 0 0,'5'14'8571'0'0,"-7"5"-4609"0"0,-13 18-1790 0 0,10-26-701 0 0,-87 168 4286 0 0,59-121-4893 0 0,-35 85 1 0 0,61-129-1806 0 0,-1 6-6803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1 637 9113 0 0,'4'3'11036'0'0,"-4"-2"-10569"0"0,1-1 0 0 0,-1 0 0 0 0,1 0 0 0 0,0 1 0 0 0,-1-1 0 0 0,1 0 0 0 0,-1 0 0 0 0,1 0 0 0 0,0 0 0 0 0,-1 0 0 0 0,1 0 0 0 0,-1 0 0 0 0,2 0-1 0 0,8-4-122 0 0,0 0-1 0 0,0 0 1 0 0,0-1-1 0 0,-1-1 0 0 0,0 0 1 0 0,0 0-1 0 0,0-1 0 0 0,13-13 1 0 0,-10 8-114 0 0,0-1 0 0 0,-2-1-1 0 0,1 0 1 0 0,15-31 0 0 0,-11 15-109 0 0,-2-1-1 0 0,-1-1 1 0 0,-2 0-1 0 0,-1 0 0 0 0,6-44 1 0 0,-9 29 53 0 0,-3 0 1 0 0,-1 0-1 0 0,-6-58 1 0 0,3 102-136 0 0,0 15 41 0 0,0 36 117 0 0,-1-4-93 0 0,0 48-104 0 0,3 1 0 0 0,4-1 0 0 0,21 108 0 0 0,-24-185 0 0 0,4 18 0 0 0,-5-32-37 0 0,-1-1-1 0 0,0 1 1 0 0,0-1 0 0 0,0 0-1 0 0,0 1 1 0 0,1-1 0 0 0,-1 0 0 0 0,0 1-1 0 0,0-1 1 0 0,1 1 0 0 0,-1-1-1 0 0,0 0 1 0 0,0 0 0 0 0,1 1-1 0 0,-1-1 1 0 0,1 0 0 0 0,-1 1 0 0 0,0-1-1 0 0,1 0 1 0 0,-1 0 0 0 0,0 0-1 0 0,1 1 1 0 0,-1-1 0 0 0,1 0-1 0 0,-1 0 1 0 0,0 0 0 0 0,1 0 0 0 0,-1 0-1 0 0,1 0 1 0 0,-1 0 0 0 0,1 0-1 0 0,-1 0 1 0 0,1 0 0 0 0,0 0-1 0 0,15-6-2747 0 0,-11 4 1431 0 0,17-6-6586 0 0,-8 1 4619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583 251 516 0 0,'13'-26'1407'0'0,"-5"9"547"0"0,1 0 1 0 0,-2 0-1 0 0,0-1 1 0 0,-1 0-1 0 0,5-26 1 0 0,-11 41-1697 0 0,0 0 0 0 0,0-1 0 0 0,0 1 0 0 0,0 0 0 0 0,-1 0 0 0 0,1-1 0 0 0,-1 1 1 0 0,0 0-1 0 0,0 0 0 0 0,0 0 0 0 0,0 0 0 0 0,-1 0 0 0 0,1 0 0 0 0,-1 0 0 0 0,0 1 0 0 0,0-1 0 0 0,0 0 0 0 0,0 1 0 0 0,0 0 1 0 0,0-1-1 0 0,-1 1 0 0 0,1 0 0 0 0,-1 0 0 0 0,0 0 0 0 0,0 1 0 0 0,-3-3 0 0 0,0 1 1 0 0,0 0-1 0 0,0 1 1 0 0,0-1 0 0 0,-1 1-1 0 0,1 1 1 0 0,-1-1-1 0 0,1 1 1 0 0,-1 0 0 0 0,0 0-1 0 0,1 1 1 0 0,-13 1 0 0 0,-2 3 111 0 0,-1 0 0 0 0,0 2 1 0 0,1 1-1 0 0,0 0 1 0 0,1 2-1 0 0,0 0 1 0 0,-32 20-1 0 0,23-10 82 0 0,0 2 1 0 0,1 0-1 0 0,2 2 1 0 0,-30 32-1 0 0,38-36-162 0 0,1 2 0 0 0,0 0 0 0 0,2 1 0 0 0,1 1 0 0 0,0 0 0 0 0,-15 39 0 0 0,25-52-196 0 0,0 1 0 0 0,1-1 0 0 0,0 1 1 0 0,1 0-1 0 0,0 0 0 0 0,0 0 0 0 0,1 0 0 0 0,1 0 1 0 0,0 0-1 0 0,1 0 0 0 0,0 0 0 0 0,0 0 1 0 0,1 0-1 0 0,1 0 0 0 0,0 0 0 0 0,0 0 1 0 0,1-1-1 0 0,8 16 0 0 0,-4-13-94 0 0,0 0 0 0 0,1-1 0 0 0,0-1 0 0 0,1 1 0 0 0,1-1 0 0 0,0-1 0 0 0,0 0 0 0 0,0 0 0 0 0,2-1 0 0 0,-1-1 0 0 0,1 0 0 0 0,14 6 0 0 0,-16-9 0 0 0,0 0 0 0 0,1-1 0 0 0,-1 0 0 0 0,1-1 0 0 0,0-1 0 0 0,0 1 0 0 0,0-2 0 0 0,0 0 0 0 0,0 0 0 0 0,0-1 0 0 0,0-1 0 0 0,1 0 0 0 0,-1 0 0 0 0,0-2 0 0 0,19-5 0 0 0,-25 6 0 0 0,0 0 0 0 0,0-1 0 0 0,0 0 0 0 0,-1 0 0 0 0,1-1 0 0 0,-1 1 0 0 0,0-1 0 0 0,0-1 0 0 0,0 1 0 0 0,0 0 0 0 0,-1-1 0 0 0,0 0 0 0 0,0 0 0 0 0,0-1 0 0 0,5-9 0 0 0,-7 12 0 0 0,-1-1 0 0 0,0 1 0 0 0,1-1 0 0 0,-1 1 0 0 0,-1-1 0 0 0,1 1 0 0 0,0-1 0 0 0,-1 1 0 0 0,0-1 0 0 0,0 0 0 0 0,0 1 0 0 0,0-1 0 0 0,-1 0 0 0 0,1 1 0 0 0,-1-1 0 0 0,0 1 0 0 0,0-1 0 0 0,0 1 0 0 0,-1 0 0 0 0,1-1 0 0 0,-1 1 0 0 0,1 0 0 0 0,-1 0 0 0 0,0 0 0 0 0,-1 0 0 0 0,1 0 0 0 0,0 0 0 0 0,-1 1 0 0 0,-2-3 0 0 0,-7-4-15 0 0,0 0 0 0 0,0 1 0 0 0,-1 1 1 0 0,0 0-1 0 0,0 0 0 0 0,0 2 0 0 0,-1-1 0 0 0,0 2 0 0 0,0 0 0 0 0,0 0 1 0 0,0 2-1 0 0,-1 0 0 0 0,0 0 0 0 0,1 1 0 0 0,-1 1 0 0 0,1 1 0 0 0,-1 0 1 0 0,0 0-1 0 0,1 2 0 0 0,-28 7 0 0 0,35-7-127 0 0,1 0 0 0 0,0 0 0 0 0,0 0 0 0 0,0 0 0 0 0,0 1 0 0 0,0 0 0 0 0,1 0 0 0 0,0 1 0 0 0,0-1-1 0 0,-5 7 1 0 0,9-9-52 0 0,-1-1-1 0 0,1 1 1 0 0,0 0-1 0 0,0 0 1 0 0,0 0-1 0 0,0 0 1 0 0,0 0-1 0 0,1 0 1 0 0,-1 0-1 0 0,1 0 0 0 0,-1 0 1 0 0,1 0-1 0 0,0 0 1 0 0,-1 0-1 0 0,1 0 1 0 0,0 0-1 0 0,1 0 1 0 0,-1 0-1 0 0,0 1 0 0 0,0-1 1 0 0,1 0-1 0 0,0 0 1 0 0,-1 0-1 0 0,1 0 1 0 0,0 0-1 0 0,0 0 1 0 0,0-1-1 0 0,0 1 1 0 0,0 0-1 0 0,0 0 0 0 0,1-1 1 0 0,-1 1-1 0 0,0-1 1 0 0,1 1-1 0 0,-1-1 1 0 0,4 3-1 0 0,1 1-1186 0 0,0-1-1 0 0,0 0 0 0 0,0 0 1 0 0,12 5-1 0 0,9 2-1495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36 101 1032 0 0,'-6'-3'1073'0'0,"-15"-14"2800"0"0,12 1 4848 0 0,48 10-2857 0 0,109 10-927 0 0,62-2-2376 0 0,-164-4-2443 0 0,-1-3-1 0 0,0-1 1 0 0,-1-2 0 0 0,60-20-1 0 0,-93 25-145 0 0,-4 0-13 0 0,0 1 0 0 0,1 0 0 0 0,-1 0 0 0 0,1 0 0 0 0,7 1 0 0 0,-14 1 42 0 0,0 0 0 0 0,0 0 0 0 0,0 0 0 0 0,0 1 0 0 0,0-1 0 0 0,-1 1-1 0 0,1-1 1 0 0,0 0 0 0 0,0 1 0 0 0,-1-1 0 0 0,1 1 0 0 0,0 0 0 0 0,-1-1 0 0 0,1 1-1 0 0,0-1 1 0 0,-1 1 0 0 0,1 0 0 0 0,-1 0 0 0 0,1-1 0 0 0,-1 1 0 0 0,1 0 0 0 0,-1 0 0 0 0,0 0-1 0 0,1-1 1 0 0,-1 1 0 0 0,0 0 0 0 0,0 0 0 0 0,1 0 0 0 0,-1 0 0 0 0,0 0 0 0 0,0 0-1 0 0,0 0 1 0 0,0-1 0 0 0,-1 2 0 0 0,-1 35 355 0 0,2-33-312 0 0,-11 83 817 0 0,-11 101 927 0 0,18-137-1351 0 0,2 0 1 0 0,9 101-1 0 0,-7-149-469 0 0,0-1-133 0 0,0 0 1 0 0,1 0 0 0 0,-1 1 0 0 0,0-1 0 0 0,1 0-1 0 0,-1 0 1 0 0,1 0 0 0 0,-1 0 0 0 0,1 0-1 0 0,0 1 1 0 0,0-1 0 0 0,0-1 0 0 0,0 1 0 0 0,1 0-1 0 0,-1 0 1 0 0,0 0 0 0 0,1-1 0 0 0,-1 1-1 0 0,1 0 1 0 0,2 1 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52 6977 0 0,'-40'-7'5782'0'0,"25"4"-1957"0"0,-1 0 1 0 0,-24-9 3810 0 0,90 3-6147 0 0,0 2 0 0 0,62-2 1 0 0,-75 7-1237 0 0,243 2-469 0 0,-119 4-263 0 0,-153-4-580 0 0,1 0-1308 0 0,11-2-9445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0 295 536 0 0,'5'-16'1107'0'0,"1"0"-1"0"0,0 1 1 0 0,1 0-1 0 0,0 0 1 0 0,2 0 0 0 0,-1 1-1 0 0,2 1 1 0 0,0-1-1 0 0,0 1 1 0 0,2 1 0 0 0,-1 0-1 0 0,1 1 1 0 0,25-18-1 0 0,-22 18-397 0 0,0 1 0 0 0,1 1 0 0 0,0 0 0 0 0,1 1 0 0 0,0 1 0 0 0,0 1 0 0 0,1 0 0 0 0,0 1 0 0 0,0 1 0 0 0,0 0-1 0 0,0 2 1 0 0,22-1 0 0 0,-18 3-117 0 0,-1 2-1 0 0,0 0 1 0 0,0 1-1 0 0,23 7 0 0 0,-31-6-313 0 0,-1 0-1 0 0,0 0 1 0 0,0 1-1 0 0,0 1 1 0 0,0 0-1 0 0,-1 1 1 0 0,20 15-1 0 0,-28-20-248 0 0,0 1 0 0 0,0 0-1 0 0,-1 0 1 0 0,1 0 0 0 0,0 0-1 0 0,-1 0 1 0 0,0 1 0 0 0,0-1-1 0 0,0 1 1 0 0,0-1-1 0 0,-1 1 1 0 0,1 0 0 0 0,-1 0-1 0 0,0-1 1 0 0,0 1 0 0 0,0 6-1 0 0,-1-4 44 0 0,0-1 0 0 0,0 1 1 0 0,-1 0-1 0 0,0-1 0 0 0,0 1 0 0 0,0-1 0 0 0,-1 1 0 0 0,0-1 0 0 0,0 0 0 0 0,-3 7 0 0 0,-6 6 141 0 0,-1 0 1 0 0,0-1-1 0 0,-1-1 0 0 0,-29 30 0 0 0,-109 88-213 0 0,35-35 0 0 0,110-93 0 0 0,-1 1 0 0 0,1-1 0 0 0,1 1 0 0 0,-1 0 0 0 0,1 1 0 0 0,-6 11 0 0 0,10-17 0 0 0,0 0 0 0 0,0 0 0 0 0,0 0 0 0 0,0 1 0 0 0,0-1 0 0 0,1 0 0 0 0,-1 1 0 0 0,1-1 0 0 0,0 0 0 0 0,-1 1 0 0 0,1-1 0 0 0,0 0 0 0 0,1 1 0 0 0,-1-1 0 0 0,0 0 0 0 0,1 1 0 0 0,-1-1 0 0 0,1 0 0 0 0,0 0 0 0 0,-1 1 0 0 0,1-1 0 0 0,0 0 0 0 0,0 0 0 0 0,1 0 0 0 0,-1 0 0 0 0,0 0 0 0 0,1 0 0 0 0,-1 0 0 0 0,3 1 0 0 0,7 7 0 0 0,1-1 0 0 0,0-1 0 0 0,1 0 0 0 0,0-1 0 0 0,0 0 0 0 0,0-1 0 0 0,1 0 0 0 0,16 4 0 0 0,1-2 0 0 0,0-1 0 0 0,57 6 0 0 0,-63-11 0 0 0,1 0 0 0 0,0-1 0 0 0,0-2 0 0 0,0-1 0 0 0,-1-1 0 0 0,50-11 0 0 0,-74 14 0 0 0,0 0 0 0 0,-1 0 0 0 0,1 0 0 0 0,-1 0 0 0 0,1 0 0 0 0,-1-1 0 0 0,1 1 0 0 0,-1 0 0 0 0,0 0 0 0 0,1 0 0 0 0,-1 0 0 0 0,1 0 0 0 0,-1-1 0 0 0,1 1 0 0 0,-1 0 0 0 0,0 0 0 0 0,1-1 0 0 0,-1 1 0 0 0,0 0 0 0 0,1-1 0 0 0,-1 1 0 0 0,0 0 0 0 0,0-1 0 0 0,1 1 0 0 0,-1 0 0 0 0,0-1 0 0 0,1 0 0 0 0,0 0-536 0 0,-1 1 0 0 0,1-1 0 0 0,0 0 1 0 0,-1 0-1 0 0,1 0 0 0 0,0 1 0 0 0,-1-1 0 0 0,1 0 0 0 0,-1 0 0 0 0,1 0 0 0 0,-1 0 1 0 0,0 0-1 0 0,1 0 0 0 0,-1 0 0 0 0,0 0 0 0 0,0 0 0 0 0,1 0 0 0 0,-1-2 0 0 0,0 1-1119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13 804 0 0,'-46'-11'3199'0'0,"43"10"-2713"0"0,0 1-1 0 0,0 0 1 0 0,0 0-1 0 0,0 0 1 0 0,0 0-1 0 0,-1 0 0 0 0,1 1 1 0 0,0 0-1 0 0,0-1 1 0 0,0 1-1 0 0,1 0 1 0 0,-1 1-1 0 0,-4 1 1 0 0,7-3-373 0 0,0 0 0 0 0,-1 0 0 0 0,1 1 0 0 0,0-1 1 0 0,-1 0-1 0 0,1 1 0 0 0,0-1 0 0 0,0 0 1 0 0,-1 1-1 0 0,1-1 0 0 0,0 0 0 0 0,0 1 0 0 0,0-1 1 0 0,-1 0-1 0 0,1 1 0 0 0,0-1 0 0 0,0 1 0 0 0,0-1 1 0 0,0 0-1 0 0,0 1 0 0 0,0-1 0 0 0,0 1 0 0 0,0-1 1 0 0,0 0-1 0 0,0 1 0 0 0,0-1 0 0 0,0 1 1 0 0,0-1-1 0 0,0 0 0 0 0,0 1 0 0 0,0-1 0 0 0,0 1 1 0 0,1-1-1 0 0,-1 0 0 0 0,0 1 0 0 0,0-1 0 0 0,0 0 1 0 0,1 1-1 0 0,-1 0 0 0 0,13 12 1823 0 0,-12-12-1992 0 0,9 6 515 0 0,0 0 0 0 0,0 0 0 0 0,1-1 0 0 0,0 0 0 0 0,0-1 0 0 0,1 0 0 0 0,14 4 0 0 0,88 17 1462 0 0,-104-24-1739 0 0,134 20 2215 0 0,222 4 1 0 0,-225-20-917 0 0,-139-6-1440 0 0,0 0 1 0 0,-1 0-1 0 0,1 0 1 0 0,0 0-1 0 0,0 0 1 0 0,-1 0-1 0 0,1 1 1 0 0,0-1-1 0 0,0 1 1 0 0,-1-1 0 0 0,1 1-1 0 0,0-1 1 0 0,-1 1-1 0 0,1 0 1 0 0,0 0-1 0 0,-1 0 1 0 0,1 0-1 0 0,-1 0 1 0 0,0 0-1 0 0,1 1 1 0 0,-1-1-1 0 0,0 0 1 0 0,2 3-1 0 0,-3-2-25 0 0,0-1 0 0 0,0 0-1 0 0,0 1 1 0 0,0-1 0 0 0,0 0-1 0 0,-1 1 1 0 0,1-1 0 0 0,0 0-1 0 0,-1 0 1 0 0,1 1 0 0 0,-1-1-1 0 0,1 0 1 0 0,-1 0-1 0 0,-1 2 1 0 0,1-1 19 0 0,-11 20 43 0 0,0 0-1 0 0,-2-1 0 0 0,0 0 0 0 0,-1-2 0 0 0,-1 0 1 0 0,-21 20-1 0 0,13-14-3 0 0,-303 319 1468 0 0,315-327-1587 0 0,12-17 8 0 0,0 0 0 0 0,0 0 0 0 0,0 1 0 0 0,0-1 0 0 0,0 0 0 0 0,0 0 0 0 0,0 1 0 0 0,0-1 0 0 0,0 0 0 0 0,0 1 0 0 0,0-1 0 0 0,0 0 0 0 0,0 0 0 0 0,0 1 0 0 0,0-1 0 0 0,1 0 0 0 0,-1 0 0 0 0,0 1 0 0 0,0-1 0 0 0,0 0 0 0 0,0 0 0 0 0,0 0 0 0 0,1 1 0 0 0,-1-1 0 0 0,0 0 0 0 0,0 0 0 0 0,1 0 0 0 0,-1 1 0 0 0,0-1-1 0 0,0 0 1 0 0,0 0 0 0 0,1 0 0 0 0,-1 0 0 0 0,0 0 0 0 0,5 1-487 0 0,-1 0 0 0 0,0-1 0 0 0,0 1-1 0 0,0-1 1 0 0,0 0 0 0 0,5-1 0 0 0,4 0-278 0 0,8 0-1999 0 0,0-1 0 0 0,20-6 0 0 0,-23 5 1772 0 0,33-8-1960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570 200 816 0 0,'-8'-10'676'0'0,"-1"-1"1"0"0,0 2-1 0 0,-1-1 0 0 0,0 1 0 0 0,0 0 1 0 0,-1 1-1 0 0,0 1 0 0 0,-1-1 0 0 0,0 2 1 0 0,0 0-1 0 0,0 0 0 0 0,0 1 1 0 0,-1 0-1 0 0,0 1 0 0 0,0 1 0 0 0,0 0 1 0 0,-1 1-1 0 0,1 0 0 0 0,-1 1 0 0 0,1 1 1 0 0,-1 0-1 0 0,1 1 0 0 0,-1 0 0 0 0,1 1 1 0 0,-21 5-1 0 0,16-2-122 0 0,-1 1 0 0 0,1 0 1 0 0,0 1-1 0 0,0 1 0 0 0,1 1 0 0 0,-17 11 0 0 0,26-15-273 0 0,0 0 0 0 0,1 1 0 0 0,0 0 0 0 0,1 0-1 0 0,-1 0 1 0 0,1 1 0 0 0,0 0 0 0 0,1 0 0 0 0,-1 0-1 0 0,2 1 1 0 0,-1 0 0 0 0,1 0 0 0 0,0 0 0 0 0,0 1-1 0 0,-2 9 1 0 0,5-12-120 0 0,0 1 0 0 0,1-1 0 0 0,0 1-1 0 0,0-1 1 0 0,0 1 0 0 0,1-1 0 0 0,0 1 0 0 0,0-1 0 0 0,1 1-1 0 0,-1-1 1 0 0,1 0 0 0 0,1 0 0 0 0,-1 0 0 0 0,1 0 0 0 0,0 0-1 0 0,0 0 1 0 0,1-1 0 0 0,0 0 0 0 0,0 1 0 0 0,0-2 0 0 0,10 10-1 0 0,-4-5 21 0 0,0 0 0 0 0,1-1 0 0 0,0 0 0 0 0,0-1 0 0 0,1 0 0 0 0,0 0 0 0 0,0-2 0 0 0,1 1 0 0 0,21 5 0 0 0,-11-6-105 0 0,0-1 0 0 0,0-1 0 0 0,0-1 0 0 0,0-1 0 0 0,43-4 0 0 0,-52 2-59 0 0,0-1 1 0 0,1-1-1 0 0,-1 0 1 0 0,0-1-1 0 0,0 0 1 0 0,-1-1-1 0 0,1-1 1 0 0,-1 0-1 0 0,0-1 1 0 0,17-13-1 0 0,-24 16-17 0 0,-1 0 0 0 0,0-1 0 0 0,0 0 0 0 0,-1 0 0 0 0,1-1 0 0 0,-1 1 0 0 0,0-1 0 0 0,-1 0 0 0 0,1 0 0 0 0,-1-1 0 0 0,0 1 0 0 0,-1 0 0 0 0,2-8 0 0 0,-1 5 0 0 0,-2-1 0 0 0,1 0 0 0 0,-1 1 0 0 0,-1-1 0 0 0,0 0 0 0 0,0 0 0 0 0,-1 1 0 0 0,-3-17 0 0 0,1 12 0 0 0,-1 1 0 0 0,0 0 0 0 0,-1-1 0 0 0,0 2 0 0 0,-1-1 0 0 0,-1 1 0 0 0,0 0 0 0 0,-1 0 0 0 0,0 0 0 0 0,0 1 0 0 0,-1 1 0 0 0,-1 0 0 0 0,-11-10 0 0 0,10 11-496 0 0,-1 1-1 0 0,0 0 1 0 0,0 1 0 0 0,0 1-1 0 0,-1 0 1 0 0,0 1 0 0 0,-1 0-1 0 0,1 1 1 0 0,-1 0 0 0 0,1 1 0 0 0,-1 0-1 0 0,0 2 1 0 0,0-1 0 0 0,-1 2-1 0 0,1 0 1 0 0,0 0 0 0 0,0 2-1 0 0,0 0 1 0 0,-24 6 0 0 0,18 0-3314 0 0,8 1 548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28 596 0 0,'0'-2'412'0'0,"1"0"0"0"0,0 0 0 0 0,1 0 0 0 0,-1 1 0 0 0,0-1 0 0 0,0 1 0 0 0,1-1 0 0 0,-1 1 0 0 0,1-1 0 0 0,-1 1 0 0 0,1 0 0 0 0,0 0 0 0 0,0 0 0 0 0,-1 0 0 0 0,1 0 0 0 0,0 0 0 0 0,0 0 0 0 0,0 0 0 0 0,0 1 0 0 0,4-2 0 0 0,-4 3 14 0 0,1-1 1 0 0,-1 0-1 0 0,1 0 0 0 0,0 1 0 0 0,-1 0 1 0 0,1-1-1 0 0,-1 1 0 0 0,0 0 0 0 0,1 0 0 0 0,-1 0 1 0 0,1 1-1 0 0,-1-1 0 0 0,0 0 0 0 0,2 3 1 0 0,7 5 648 0 0,-1 1 0 0 0,0 0 0 0 0,-1 1 0 0 0,13 18 0 0 0,-22-29-1075 0 0,27 41 1814 0 0,-2 1 1 0 0,-2 1-1 0 0,21 57 1 0 0,-29-59-709 0 0,0 0-2475 0 0,-3-16-5701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42 181 7077 0 0,'-3'-5'779'0'0,"-4"-3"1005"0"0,2 0 1 0 0,-1-1-1 0 0,1 0 0 0 0,-7-18 1 0 0,11 25-1573 0 0,0-1 0 0 0,1 1 0 0 0,-1 0 1 0 0,1 0-1 0 0,0-1 0 0 0,-1 1 0 0 0,1 0 0 0 0,0-1 0 0 0,0 1 1 0 0,0 0-1 0 0,1-1 0 0 0,-1 1 0 0 0,0 0 0 0 0,1 0 0 0 0,0-1 1 0 0,-1 1-1 0 0,1 0 0 0 0,0 0 0 0 0,0 0 0 0 0,0 0 0 0 0,1 0 1 0 0,-1 0-1 0 0,0 0 0 0 0,1 0 0 0 0,-1 1 0 0 0,1-1 0 0 0,0 0 1 0 0,2-1-1 0 0,5-3 68 0 0,-1 0 1 0 0,1 1-1 0 0,0 0 1 0 0,0 1-1 0 0,1 0 1 0 0,-1 1-1 0 0,16-4 1 0 0,-5 3 80 0 0,0 0 1 0 0,0 2 0 0 0,25 0-1 0 0,11 4 361 0 0,89 15-1 0 0,-142-17-703 0 0,68 12 560 0 0,-1 3-1 0 0,118 41 1 0 0,-145-39-286 0 0,-1 1-1 0 0,-1 2 1 0 0,-1 2 0 0 0,-1 2-1 0 0,47 37 1 0 0,-66-45-138 0 0,-1 1 0 0 0,-1 1 0 0 0,-1 0 0 0 0,27 38 0 0 0,-37-47-123 0 0,-1 0 0 0 0,-1 1 0 0 0,0 0 0 0 0,0-1 0 0 0,-1 2-1 0 0,0-1 1 0 0,-1 0 0 0 0,0 1 0 0 0,-1-1 0 0 0,0 1 0 0 0,0 0-1 0 0,-1 0 1 0 0,-1 15 0 0 0,-1-18-31 0 0,0 0 0 0 0,-1 0 0 0 0,1 0 0 0 0,-2 0 0 0 0,1 0 0 0 0,-1 0 0 0 0,0-1 0 0 0,-1 1 0 0 0,0-1 0 0 0,0 0 0 0 0,-10 13 0 0 0,5-11 0 0 0,1 0 0 0 0,-1 0 0 0 0,-1-1 0 0 0,0 0 0 0 0,0-1 0 0 0,0 0 0 0 0,-14 6 0 0 0,-7 2 0 0 0,0-3 0 0 0,-1 0 0 0 0,-1-2 0 0 0,-60 10 0 0 0,31-10 0 0 0,-31 0 0 0 0,53-9 0 0 0,-24 1-49 0 0,1-3 0 0 0,-94-13 0 0 0,150 13-621 0 0,-21-4 148 0 0,16-3-6456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36 0 0,'11'-23'2708'0'0,"-8"18"-1196"0"0,-1-1 0 0 0,1 1 0 0 0,0-1 1 0 0,1 1-1 0 0,-1 0 0 0 0,1 0 0 0 0,0 1 0 0 0,4-5 0 0 0,-7 8-1335 0 0,0 1 0 0 0,-1 0 0 0 0,1 0 0 0 0,-1-1 1 0 0,1 1-1 0 0,0 0 0 0 0,-1 0 0 0 0,1 0 0 0 0,0 0 0 0 0,-1 0 0 0 0,1 0 0 0 0,-1 0 1 0 0,1 0-1 0 0,0 0 0 0 0,-1 1 0 0 0,1-1 0 0 0,0 0 0 0 0,-1 0 0 0 0,1 0 1 0 0,-1 1-1 0 0,1-1 0 0 0,0 0 0 0 0,-1 1 0 0 0,1-1 0 0 0,-1 0 0 0 0,1 1 1 0 0,-1-1-1 0 0,1 1 0 0 0,0 0 0 0 0,12 15 1783 0 0,-11-11-1531 0 0,1 1 0 0 0,-1-1 0 0 0,0 1 0 0 0,0-1 0 0 0,-1 1 0 0 0,0 0 0 0 0,0-1 0 0 0,0 1 1 0 0,0 9-1 0 0,-5 55 1656 0 0,3-61-1849 0 0,-7 59 494 0 0,3-43-370 0 0,2 0-1 0 0,1 1 1 0 0,1-1-1 0 0,4 44 1 0 0,-2-63-360 0 0,1-1 0 0 0,-1 1 0 0 0,1-1 0 0 0,0 0 0 0 0,1 0 0 0 0,-1 1 0 0 0,1-1 0 0 0,0-1 0 0 0,0 1 0 0 0,1 0 0 0 0,-1-1 0 0 0,1 0 0 0 0,0 0 0 0 0,0 0 0 0 0,0 0 0 0 0,1 0 0 0 0,0-1 0 0 0,-1 0 0 0 0,1 0 0 0 0,0 0 0 0 0,0-1 0 0 0,9 3 0 0 0,9 3 0 0 0,2 0 0 0 0,-1-2 0 0 0,44 5 0 0 0,-53-9 0 0 0,26 4 0 0 0,0-3 0 0 0,1-1 0 0 0,64-5 0 0 0,-83-2-10832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9789 0 0,'28'6'10661'0'0,"-1"-2"-4477"0"0,-17-4-5515 0 0,0 0 0 0 0,-1 0 1 0 0,1-1-1 0 0,0-1 0 0 0,-1 1 0 0 0,17-6 0 0 0,-7 1-558 0 0,0 0-1 0 0,0-2 0 0 0,-1 0 1 0 0,0-1-1 0 0,0-1 0 0 0,-1-1 1 0 0,29-23-1 0 0,-37 26-72 0 0,0-1 0 0 0,-1 1-1 0 0,0-2 1 0 0,-1 1 0 0 0,1-1-1 0 0,-2 0 1 0 0,0-1 0 0 0,0 1 0 0 0,-1-1-1 0 0,0-1 1 0 0,0 1 0 0 0,-2 0 0 0 0,1-1-1 0 0,1-16 1 0 0,-4 21-38 0 0,0-1 0 0 0,-1 0 0 0 0,1 1 0 0 0,-2-1 0 0 0,1 1 0 0 0,-1-1 0 0 0,0 1 0 0 0,-1-1 0 0 0,0 1 0 0 0,-3-8 0 0 0,1 9 0 0 0,3 6 0 0 0,1 0 0 0 0,0 0 0 0 0,0-1 0 0 0,0 1 0 0 0,-1 0 0 0 0,1 0 0 0 0,0 0 0 0 0,0 0 0 0 0,-1 0 0 0 0,1 0 0 0 0,0 0 0 0 0,0 0 0 0 0,-1-1 0 0 0,1 1 0 0 0,0 0 0 0 0,0 0 0 0 0,-1 0 0 0 0,1 0 0 0 0,0 0 0 0 0,0 0 0 0 0,-1 0 0 0 0,1 0 0 0 0,0 1 0 0 0,0-1 0 0 0,-1 0 0 0 0,1 0 0 0 0,0 0 0 0 0,0 0 0 0 0,-1 0 0 0 0,1 0 0 0 0,0 1 0 0 0,-3 2 0 0 0,0 0 0 0 0,0 0 0 0 0,1 1 0 0 0,-1-1 0 0 0,1 1 0 0 0,0 0 0 0 0,0 0 0 0 0,0 0 0 0 0,0 0 0 0 0,-1 8 0 0 0,-11 47 0 0 0,8-10 0 0 0,3-1 0 0 0,3 89 0 0 0,0-126-408 0 0,0-7-111 0 0,0 0 1 0 0,0 0-1 0 0,0 0 0 0 0,0 0 0 0 0,1 0 1 0 0,-1 0-1 0 0,1 0 0 0 0,0-1 1 0 0,0 1-1 0 0,0 0 0 0 0,1-1 0 0 0,3 7 1 0 0,16-9-7412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458 223 380 0 0,'5'-4'661'0'0,"0"-1"0"0"0,0 0 0 0 0,-1 1 0 0 0,1-2 0 0 0,-1 1 0 0 0,0-1 0 0 0,0 1 0 0 0,-1-1 0 0 0,0 0 1 0 0,0 0-1 0 0,0 0 0 0 0,-1-1 0 0 0,3-7 0 0 0,-5 11-375 0 0,1-1-1 0 0,0 0 1 0 0,-1 1 0 0 0,0-1 0 0 0,0 1 0 0 0,0-1 0 0 0,0 0-1 0 0,0 1 1 0 0,-1-1 0 0 0,1 1 0 0 0,-1-1 0 0 0,0 1-1 0 0,0-1 1 0 0,-1 1 0 0 0,1 0 0 0 0,-1-1 0 0 0,0 1 0 0 0,1 0-1 0 0,-1 0 1 0 0,-1 0 0 0 0,1 0 0 0 0,0 1 0 0 0,-1-1 0 0 0,1 1-1 0 0,-6-5 1 0 0,-2 1 129 0 0,0-1-1 0 0,-1 2 1 0 0,0-1-1 0 0,0 2 1 0 0,-1-1-1 0 0,1 1 1 0 0,-1 1-1 0 0,0 0 1 0 0,0 1-1 0 0,0 0 0 0 0,0 1 1 0 0,0 0-1 0 0,0 1 1 0 0,0 0-1 0 0,-1 1 1 0 0,1 1-1 0 0,0 0 1 0 0,0 0-1 0 0,-20 8 1 0 0,17-6-113 0 0,1 2 0 0 0,-1 0 0 0 0,1 0 0 0 0,0 2 0 0 0,1 0 0 0 0,0 0 0 0 0,0 1 0 0 0,1 1 0 0 0,0 0 0 0 0,0 0 0 0 0,1 1 0 0 0,1 1 0 0 0,0 0 0 0 0,-16 26 0 0 0,22-32-247 0 0,1 0 1 0 0,0 1-1 0 0,0-1 0 0 0,1 1 0 0 0,0 0 1 0 0,0 0-1 0 0,0 0 0 0 0,1-1 1 0 0,0 1-1 0 0,1 1 0 0 0,0-1 0 0 0,0 0 1 0 0,0 0-1 0 0,1 0 0 0 0,0 0 0 0 0,0 0 1 0 0,0 0-1 0 0,1-1 0 0 0,1 1 1 0 0,-1 0-1 0 0,1-1 0 0 0,0 1 0 0 0,0-1 1 0 0,1 0-1 0 0,-1 0 0 0 0,2 0 1 0 0,-1-1-1 0 0,7 7 0 0 0,1 1 73 0 0,2 0 0 0 0,0-1-1 0 0,0-1 1 0 0,1 0 0 0 0,1-1 0 0 0,-1-1 0 0 0,2-1-1 0 0,-1 0 1 0 0,32 10 0 0 0,-16-8-128 0 0,0-2 0 0 0,0-1 0 0 0,0-2 0 0 0,41 2 0 0 0,-53-7 0 0 0,1 0 0 0 0,-1-1 0 0 0,1-1 0 0 0,-1-1 0 0 0,0 0 0 0 0,0-2 0 0 0,-1 0 0 0 0,21-9 0 0 0,-32 10 0 0 0,0 0 0 0 0,0 0 0 0 0,0-1 0 0 0,-1 0 0 0 0,1-1 0 0 0,-1 0 0 0 0,0 0 0 0 0,-1 0 0 0 0,0-1 0 0 0,9-11 0 0 0,-12 14 0 0 0,0-1 0 0 0,0 1 0 0 0,-1-1 0 0 0,0 0 0 0 0,0 0 0 0 0,0 0 0 0 0,0 0 0 0 0,-1 0 0 0 0,1 0 0 0 0,-1 0 0 0 0,-1-1 0 0 0,1 1 0 0 0,-1 0 0 0 0,0-1 0 0 0,0 1 0 0 0,-1 0 0 0 0,1-1 0 0 0,-1 1 0 0 0,-3-9 0 0 0,-1 0 2 0 0,-2-1 0 0 0,1 1-1 0 0,-2 1 1 0 0,0 0 0 0 0,-1 0 0 0 0,0 0 0 0 0,-1 1-1 0 0,0 0 1 0 0,-1 1 0 0 0,0 0 0 0 0,-1 1 0 0 0,0 0-1 0 0,0 1 1 0 0,-15-8 0 0 0,0 2-21 0 0,0 1-1 0 0,-1 1 1 0 0,-1 1 0 0 0,0 1 0 0 0,0 2-1 0 0,-38-7 1 0 0,62 15-176 0 0,-1 0 0 0 0,1 1 0 0 0,0-1 0 0 0,-1 1 0 0 0,1 0 0 0 0,0 1-1 0 0,-1-1 1 0 0,-9 4 0 0 0,13-4-27 0 0,1 0-1 0 0,0 1 0 0 0,0-1 0 0 0,-1 1 1 0 0,1-1-1 0 0,0 1 0 0 0,0 0 1 0 0,0-1-1 0 0,0 1 0 0 0,0 0 1 0 0,0 0-1 0 0,0 0 0 0 0,0 0 1 0 0,0 0-1 0 0,0 0 0 0 0,1 0 0 0 0,-1 0 1 0 0,0 0-1 0 0,1 0 0 0 0,-1 1 1 0 0,1-1-1 0 0,-1 0 0 0 0,1 0 1 0 0,-1 1-1 0 0,1-1 0 0 0,0 0 0 0 0,0 0 1 0 0,-1 1-1 0 0,1-1 0 0 0,0 0 1 0 0,0 1-1 0 0,1-1 0 0 0,-1 0 1 0 0,0 1-1 0 0,0-1 0 0 0,1 0 0 0 0,-1 0 1 0 0,0 1-1 0 0,2 1 0 0 0,3 13-3445 0 0,2 4 526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189 269 752 0 0,'7'3'12576'0'0,"-7"-3"-12314"0"0,-3 14 3388 0 0,-13 19-1328 0 0,-27 37 2068 0 0,25-38-1482 0 0,-2-1-1 0 0,-42 52 0 0 0,55-76-2814 0 0,7-6-93 0 0,-1-1 0 0 0,1 0 0 0 0,0 1 0 0 0,-1-1 0 0 0,1 0 0 0 0,0 0 0 0 0,-1 1 0 0 0,1-1 0 0 0,-1 0 0 0 0,1 0 0 0 0,-1 0 0 0 0,1 1 0 0 0,-1-1 0 0 0,1 0 0 0 0,-1 0 0 0 0,1 0 0 0 0,0 0 0 0 0,-1 0 0 0 0,1 0 0 0 0,-1 0 0 0 0,1 0 0 0 0,-1 0 0 0 0,1 0 0 0 0,-1-1 0 0 0,0 1 0 0 0,0-1 0 0 0,0 0 0 0 0,0 1 0 0 0,0-1 0 0 0,0 0 0 0 0,0 0 0 0 0,0 0 0 0 0,1 0 0 0 0,-1 0 0 0 0,0 0 0 0 0,1 0 0 0 0,-1 0 0 0 0,1 0 0 0 0,-1-1 0 0 0,0-1 0 0 0,0 1 0 0 0,1-1 0 0 0,-1 0 0 0 0,1 1 0 0 0,0-1 0 0 0,0 1 0 0 0,0-1 0 0 0,0 1 0 0 0,0-1 0 0 0,0 0 0 0 0,1 1 0 0 0,0-1 0 0 0,-1 1 0 0 0,1-1 0 0 0,0 1 0 0 0,0 0 0 0 0,0-1 0 0 0,0 1 0 0 0,1 0 0 0 0,-1 0 0 0 0,1-1 0 0 0,-1 1 0 0 0,1 0 0 0 0,0 1 0 0 0,-1-1 0 0 0,4-2 0 0 0,-2 1 0 0 0,1 0 0 0 0,0 0 0 0 0,0 1 0 0 0,0-1 0 0 0,0 1 0 0 0,0 0 0 0 0,0 0 0 0 0,0 0 0 0 0,1 1 0 0 0,-1 0 0 0 0,1 0 0 0 0,-1 0 0 0 0,10-1 0 0 0,-3 3 0 0 0,0 0 0 0 0,0 1 0 0 0,0 0 0 0 0,0 0 0 0 0,0 1 0 0 0,12 6 0 0 0,63 30 0 0 0,-62-27 0 0 0,47 24 0 0 0,63 29 0 0 0,-110-55 0 0 0,0-1 0 0 0,0-2 0 0 0,46 9 0 0 0,-65-15 0 0 0,0-1 0 0 0,0 1 0 0 0,0-1 0 0 0,0 0 0 0 0,0-1 0 0 0,0 1 0 0 0,0-1 0 0 0,0 0 0 0 0,0 0 0 0 0,0 0 0 0 0,0-1 0 0 0,-1 1 0 0 0,1-1 0 0 0,0-1 0 0 0,-1 1 0 0 0,0-1 0 0 0,1 1 0 0 0,6-7 0 0 0,-6 4 0 0 0,-1 0 0 0 0,1-1 0 0 0,-1 1 0 0 0,0-1 0 0 0,0 0 0 0 0,-1 0 0 0 0,0 0 0 0 0,0-1 0 0 0,0 1 0 0 0,-1-1 0 0 0,0 0 0 0 0,3-13 0 0 0,-2-5 0 0 0,-1 0 0 0 0,-1 0 0 0 0,-1 0 0 0 0,-1 0 0 0 0,-1 1 0 0 0,-10-48 0 0 0,1 30 0 0 0,-2-1 0 0 0,-1 1 0 0 0,-20-40 0 0 0,27 66-23 0 0,-18-35-281 0 0,23 48 249 0 0,1 0 1 0 0,-1 0-1 0 0,0 0 0 0 0,0 1 0 0 0,0-1 0 0 0,0 1 0 0 0,-1-1 0 0 0,1 1 0 0 0,-1 0 0 0 0,1 0 0 0 0,-1 0 0 0 0,-5-3 0 0 0,6 6-415 0 0,1-1 0 0 0,0 1 0 0 0,-1 0 0 0 0,1 0 0 0 0,0 0 0 0 0,0 0 0 0 0,0 0 0 0 0,0 0 1 0 0,0 0-1 0 0,0 0 0 0 0,0 0 0 0 0,0 0 0 0 0,1 0 0 0 0,-1 1 0 0 0,0-1 0 0 0,0 2 1 0 0,-6 11-3490 0 0,-3 3 570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23 255 336 0 0,'-22'-2'6582'0'0,"30"0"-4679"0"0,31-5-75 0 0,43-1 0 0 0,1479-69 8360 0 0,-578 56-6939 0 0,642-17 200 0 0,-839-6-1698 0 0,-740 39-1642 0 0,25-1 615 0 0,127-29 0 0 0,-179 28-1208 0 0,-31 4-976 0 0,-36 7-534 0 0,-121 28-7792 0 0,102-22 6540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9 486 8249 0 0,'-8'-2'10947'0'0,"23"-5"-10412"0"0,1 0 0 0 0,0 1 1 0 0,0 1-1 0 0,23-5 0 0 0,-20 6-286 0 0,203-45 1358 0 0,230-18 1 0 0,-34 29-432 0 0,-142 19-425 0 0,1304-66 2149 0 0,-756 27-1725 0 0,-784 53-1106 0 0,-3 2 5 0 0,0-2-1 0 0,-1-2 0 0 0,0-1 1 0 0,55-20-1 0 0,-89 27-139 0 0,-1 1 0 0 0,1-1 0 0 0,-1 1 0 0 0,1-1 0 0 0,-1 0 0 0 0,1 0-1 0 0,-1 0 1 0 0,1 0 0 0 0,-1 0 0 0 0,0 0 0 0 0,0 0 0 0 0,0-1 0 0 0,1 1 0 0 0,-1 0 0 0 0,0-1-1 0 0,1-2 1 0 0,-2 3-1 0 0,0 0-1 0 0,0 1 0 0 0,0-1 1 0 0,-1 0-1 0 0,1 0 0 0 0,0 0 1 0 0,0 1-1 0 0,-1-1 0 0 0,1 0 1 0 0,-1 0-1 0 0,1 1 0 0 0,-1-1 0 0 0,1 0 1 0 0,-1 1-1 0 0,1-1 0 0 0,-1 0 1 0 0,1 1-1 0 0,-1-1 0 0 0,0 1 1 0 0,1-1-1 0 0,-1 1 0 0 0,0-1 1 0 0,0 1-1 0 0,1-1 0 0 0,-1 1 1 0 0,0 0-1 0 0,0 0 0 0 0,1-1 1 0 0,-1 1-1 0 0,0 0 0 0 0,0 0 1 0 0,0 0-1 0 0,-1 0 0 0 0,-90-24-9568 0 0,45 14 6428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0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23 535 324 0 0,'-22'-5'5446'0'0,"42"-1"-529"0"0,-7 3-5715 0 0,120-19 3114 0 0,-70 13-1704 0 0,302-49 1952 0 0,354-49 1205 0 0,492-15 76 0 0,-1008 105-3338 0 0,551-39 1197 0 0,1026-35 1921 0 0,-1325 54-1146 0 0,-446 35-2269 0 0,-26 4-2194 0 0,1 2 959 0 0,-30 11-1 0 0,-8 10-7327 0 0,38-17 5074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1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59 145 480 0 0,'-14'-12'1023'0'0,"10"10"-495"0"0,1-1 0 0 0,0 0 0 0 0,0 1 0 0 0,0-1-1 0 0,0 0 1 0 0,0-1 0 0 0,1 1 0 0 0,-1 0 0 0 0,-2-7 4122 0 0,19 11-3618 0 0,1 1 0 0 0,-1 1-1 0 0,0 0 1 0 0,18 6-1 0 0,6 2-73 0 0,19 2-204 0 0,0-3-1 0 0,1-3 1 0 0,0-2-1 0 0,0-2 1 0 0,0-3-1 0 0,0-3 1 0 0,0-2-1 0 0,60-14 1 0 0,-99 16-560 0 0,-1-2 1 0 0,-1 0 0 0 0,29-14 0 0 0,-40 17-130 0 0,-1-1 0 0 0,1-1 0 0 0,-1 1 0 0 0,0-1 0 0 0,0 0 0 0 0,7-7 0 0 0,-11 9-32 0 0,1 0-1 0 0,0-1 0 0 0,0 1 1 0 0,-1-1-1 0 0,1 1 0 0 0,-1-1 1 0 0,0 1-1 0 0,0-1 0 0 0,0 0 1 0 0,0 1-1 0 0,0-1 0 0 0,-1 0 1 0 0,1 0-1 0 0,-1 0 0 0 0,0-3 1 0 0,1 5-20 0 0,-1 0 1 0 0,0-1 0 0 0,0 1 0 0 0,-1-1-1 0 0,1 1 1 0 0,0 0 0 0 0,0-1 0 0 0,-1 1-1 0 0,1 0 1 0 0,-1-1 0 0 0,1 1 0 0 0,-1 0-1 0 0,1 0 1 0 0,-1-1 0 0 0,0 1 0 0 0,-1-2-1 0 0,1 3-3 0 0,0-1-1 0 0,0 0 0 0 0,1 1 0 0 0,-1 0 0 0 0,0-1 0 0 0,0 1 0 0 0,0-1 1 0 0,0 1-1 0 0,0 0 0 0 0,0 0 0 0 0,1-1 0 0 0,-1 1 0 0 0,0 0 0 0 0,0 0 1 0 0,0 0-1 0 0,0 0 0 0 0,0 0 0 0 0,0 0 0 0 0,-1 1 0 0 0,-1 0 10 0 0,-1 0 0 0 0,1 0-1 0 0,0 0 1 0 0,0 1-1 0 0,-1-1 1 0 0,1 1 0 0 0,0 0-1 0 0,0 0 1 0 0,1 0-1 0 0,-1 0 1 0 0,-4 5 0 0 0,-3 4 45 0 0,1 2 1 0 0,1-1-1 0 0,0 1 1 0 0,0 1 0 0 0,2-1-1 0 0,-1 1 1 0 0,2 0-1 0 0,-6 22 1 0 0,-22 123 682 0 0,32-153-711 0 0,-6 42 299 0 0,2 0-1 0 0,1 0 1 0 0,3 1 0 0 0,2 0-1 0 0,2-1 1 0 0,3 0 0 0 0,1 0-1 0 0,3 0 1 0 0,1-1 0 0 0,21 53 0 0 0,-17-51 291 0 0,-15-48-634 0 0,0-1 0 0 0,0 0 0 0 0,-1 1 0 0 0,1-1 1 0 0,0 0-1 0 0,0 1 0 0 0,0-1 0 0 0,0 0 1 0 0,-1 1-1 0 0,1-1 0 0 0,0 0 0 0 0,0 1 1 0 0,-1-1-1 0 0,1 0 0 0 0,0 0 0 0 0,0 0 0 0 0,-1 1 1 0 0,1-1-1 0 0,0 0 0 0 0,-1 0 0 0 0,1 0 1 0 0,0 1-1 0 0,-1-1 0 0 0,1 0 0 0 0,0 0 0 0 0,-1 0 1 0 0,1 0-1 0 0,0 0 0 0 0,-1 0 0 0 0,1 0 1 0 0,-1 0-1 0 0,-11 2-187 0 0,12-2 196 0 0,-121 5-814 0 0,19-1 584 0 0,-27 8 207 0 0,-216 47 0 0 0,341-58 67 0 0,-1 0 50 0 0,1 0 0 0 0,0 0-1 0 0,-1 0 1 0 0,1 0 0 0 0,0 1-1 0 0,0 0 1 0 0,0 0 0 0 0,0 0-1 0 0,1 0 1 0 0,-1 1 0 0 0,-3 2-1 0 0,6-4 424 0 0,5 1-131 0 0,2 1-358 0 0,0 0-1 0 0,1 0 1 0 0,-1 0-1 0 0,1-1 1 0 0,-1 0-1 0 0,1-1 1 0 0,8 2-1 0 0,53 2 80 0 0,-44-4-100 0 0,611-18-8 0 0,-574 11-4590 0 0,0-2 1 0 0,111-32-1 0 0,-126 25 1333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1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7257 0 0,'0'5'12544'0'0,"2"4"-6194"0"0,0 5-5692 0 0,1-1 0 0 0,7 19 0 0 0,90 250 3281 0 0,-68-183-3236 0 0,-30-92-703 0 0,0 1 0 0 0,0-1 0 0 0,1 0 0 0 0,0 0 0 0 0,1 0 0 0 0,0 0 0 0 0,0 0 0 0 0,0-1 0 0 0,10 11 0 0 0,-11-15-156 0 0,0-1 1 0 0,0 0-1 0 0,0 0 1 0 0,0 0-1 0 0,0 0 1 0 0,0 0-1 0 0,0-1 0 0 0,0 1 1 0 0,1-1-1 0 0,-1 0 1 0 0,0 0-1 0 0,0 0 1 0 0,0-1-1 0 0,0 1 0 0 0,0-1 1 0 0,5-1-1 0 0,-2 1-366 0 0,19-4-2934 0 0,-1-1 0 0 0,31-12 0 0 0,-6-1 157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1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50 144 8689 0 0,'-5'-6'2287'0'0,"-1"1"-520"0"0,0 0 0 0 0,1-1 0 0 0,0 0 0 0 0,0 0 0 0 0,0 0 0 0 0,1-1 0 0 0,-5-9 0 0 0,9 15-885 0 0,2-3 251 0 0,-2 4-1098 0 0,0-1 1 0 0,0 1-1 0 0,0 0 1 0 0,1 0-1 0 0,-1-1 1 0 0,0 1-1 0 0,0 0 1 0 0,0-1-1 0 0,0 1 1 0 0,0 0 0 0 0,0-1-1 0 0,0 1 1 0 0,0 0-1 0 0,1 0 1 0 0,-1-1-1 0 0,0 1 1 0 0,0 0-1 0 0,0-1 1 0 0,1 1-1 0 0,-1 0 1 0 0,0 0-1 0 0,0 0 1 0 0,1-1 0 0 0,-1 1-1 0 0,0 0 1 0 0,0 0-1 0 0,1 0 1 0 0,0-1-1 0 0,35-5 944 0 0,1 1-1 0 0,0 2 1 0 0,41 2-1 0 0,-14 0-282 0 0,-10-1-696 0 0,387-29 0 0 0,-437 31-2 0 0,8-1-163 0 0,-1-1-1 0 0,1 0 1 0 0,-1-1 0 0 0,20-7-1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7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1 468 0 0,'-12'8'726'0'0,"1"0"1319"0"0,0 0-1 0 0,0 1 1 0 0,1 0-1 0 0,-11 12 1 0 0,21-21-1835 0 0,-1 1 0 0 0,1-1 0 0 0,0 0 0 0 0,-1 1 0 0 0,1-1 0 0 0,0 1 0 0 0,-1-1 0 0 0,1 1 0 0 0,0-1 0 0 0,0 1 0 0 0,-1 0 0 0 0,1-1 0 0 0,0 1 0 0 0,0-1 0 0 0,0 1 1 0 0,0-1-1 0 0,0 1 0 0 0,0 0 0 0 0,0-1 0 0 0,0 1 0 0 0,0-1 0 0 0,0 1 0 0 0,0-1 0 0 0,0 1 0 0 0,0 0 0 0 0,0-1 0 0 0,1 1 0 0 0,-1-1 0 0 0,0 1 0 0 0,0-1 0 0 0,1 2 0 0 0,1-1 74 0 0,-1 0-1 0 0,0 0 1 0 0,1 0 0 0 0,-1 0 0 0 0,0 0-1 0 0,1 0 1 0 0,-1-1 0 0 0,1 1 0 0 0,0 0-1 0 0,-1-1 1 0 0,3 1 0 0 0,42 6 2933 0 0,27-7-749 0 0,0-3 1 0 0,75-12 0 0 0,-137 12-2386 0 0,-1 1-1971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280 514 56 0 0,'0'1'813'0'0,"-21"8"12930"0"0,21-10-13554 0 0,-1 0 0 0 0,1 1-1 0 0,-1-1 1 0 0,0 0 0 0 0,1 0 0 0 0,-1 1-1 0 0,1-1 1 0 0,-1 0 0 0 0,1 0 0 0 0,0 0 0 0 0,-1 0-1 0 0,1 0 1 0 0,0 0 0 0 0,0 0 0 0 0,0 1-1 0 0,-1-1 1 0 0,1 0 0 0 0,0 0 0 0 0,0 0 0 0 0,0 0-1 0 0,1-1 1 0 0,1-23 2172 0 0,-1 21-2314 0 0,1-17 428 0 0,0-1 0 0 0,-2 1 0 0 0,-1 0 0 0 0,0-1 0 0 0,-1 1 0 0 0,-2 0 0 0 0,0 0 0 0 0,-1 0 1 0 0,-13-31-1 0 0,11 34-344 0 0,0 1 1 0 0,-2 0-1 0 0,0 0 1 0 0,-2 1 0 0 0,1 0-1 0 0,-2 1 1 0 0,0 0-1 0 0,-1 0 1 0 0,0 2 0 0 0,-27-22-1 0 0,33 30-67 0 0,-1 0 0 0 0,1 1 0 0 0,-1 0-1 0 0,0 0 1 0 0,0 1 0 0 0,-12-3 0 0 0,20 5-57 0 0,-1 1-1 0 0,0 0 1 0 0,1 0-1 0 0,-1 0 1 0 0,1 0 0 0 0,-1 0-1 0 0,0 0 1 0 0,1 1 0 0 0,-1-1-1 0 0,1 0 1 0 0,-1 0 0 0 0,1 0-1 0 0,-1 1 1 0 0,0-1 0 0 0,1 0-1 0 0,-1 0 1 0 0,1 1 0 0 0,-1-1-1 0 0,1 0 1 0 0,-1 1-1 0 0,1-1 1 0 0,0 1 0 0 0,-1-1-1 0 0,1 1 1 0 0,0-1 0 0 0,-1 1-1 0 0,1-1 1 0 0,0 1 0 0 0,-1-1-1 0 0,1 1 1 0 0,0-1 0 0 0,0 1-1 0 0,-1-1 1 0 0,1 1 0 0 0,0 0-1 0 0,0-1 1 0 0,0 1 0 0 0,0-1-1 0 0,0 1 1 0 0,0 0-1 0 0,0 24 321 0 0,3-16-255 0 0,1 0-1 0 0,0-1 0 0 0,0 1 1 0 0,1-1-1 0 0,0 0 0 0 0,0 0 0 0 0,1-1 1 0 0,0 1-1 0 0,0-1 0 0 0,0-1 1 0 0,1 1-1 0 0,1-1 0 0 0,11 8 1 0 0,-4-4 23 0 0,0 0-1 0 0,2-1 1 0 0,-1-1 0 0 0,1 0 0 0 0,0-2 0 0 0,19 6 0 0 0,-22-9-58 0 0,0 0 1 0 0,1-1-1 0 0,-1 0 0 0 0,1-1 1 0 0,-1-1-1 0 0,1 0 0 0 0,0-1 1 0 0,-1-1-1 0 0,1 0 1 0 0,16-5-1 0 0,-23 5-48 0 0,1-1 1 0 0,-1 0-1 0 0,0 0 0 0 0,-1-1 1 0 0,1 0-1 0 0,-1 0 0 0 0,1-1 0 0 0,-1 0 1 0 0,-1 0-1 0 0,1-1 0 0 0,-1 0 1 0 0,0 0-1 0 0,0 0 0 0 0,0-1 1 0 0,-1 0-1 0 0,0 0 0 0 0,-1 0 1 0 0,6-12-1 0 0,-5 7-24 0 0,0-1-1 0 0,-1 1 1 0 0,-1-1 0 0 0,0 0-1 0 0,0 0 1 0 0,0-22 0 0 0,-3 34 559 0 0,-2 5-380 0 0,-3 7-4 0 0,1 0 0 0 0,1 0-1 0 0,0 0 1 0 0,1 0-1 0 0,0 0 1 0 0,1 1 0 0 0,0-1-1 0 0,0 1 1 0 0,2 14-1 0 0,0-12-57 0 0,1 0-1 0 0,0 0 0 0 0,0 0 0 0 0,2-1 0 0 0,-1 1 1 0 0,2-1-1 0 0,10 22 0 0 0,-12-30-232 0 0,1 0-1 0 0,-1 0 1 0 0,1-1-1 0 0,0 1 1 0 0,0-1 0 0 0,0 0-1 0 0,1 0 1 0 0,-1-1-1 0 0,1 1 1 0 0,0-1 0 0 0,0 0-1 0 0,0 0 1 0 0,7 2-1 0 0,31 8-3412 0 0,0-9-4501 0 0,-26-5 4808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8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78 52 0 0,'0'0'8067'0'0,"-3"2"-7277"0"0,-11 6 334 0 0,1 2 0 0 0,0 0 0 0 0,0 0 0 0 0,-14 15 0 0 0,-7 7 921 0 0,27-26-1556 0 0,-12 10 2191 0 0,-27 29 3504 0 0,46-48-5951 0 0,4-11 13 0 0,1 0 0 0 0,0 1 0 0 0,1-1 1 0 0,8-14-1 0 0,35-54 723 0 0,-45 75-864 0 0,1 0 60 0 0,-1-1 1 0 0,1 1 0 0 0,1 0 0 0 0,-1 0-1 0 0,1 0 1 0 0,0 1 0 0 0,11-9 0 0 0,-17 15-145 0 0,1-1 0 0 0,0 1 1 0 0,0 0-1 0 0,0-1 0 0 0,0 1 0 0 0,0 0 1 0 0,0-1-1 0 0,0 1 0 0 0,0 0 1 0 0,0 0-1 0 0,0 0 0 0 0,0 0 0 0 0,0 0 1 0 0,0 0-1 0 0,0 0 0 0 0,0 0 1 0 0,0 1-1 0 0,0-1 0 0 0,0 0 0 0 0,0 1 1 0 0,0-1-1 0 0,0 0 0 0 0,0 1 1 0 0,-1-1-1 0 0,1 1 0 0 0,0 0 1 0 0,0-1-1 0 0,0 1 0 0 0,-1-1 0 0 0,1 1 1 0 0,0 0-1 0 0,-1 0 0 0 0,1-1 1 0 0,0 1-1 0 0,0 2 0 0 0,3 3 70 0 0,0 0 0 0 0,-1 0 0 0 0,6 13 0 0 0,-6-10 5 0 0,11 23 254 0 0,2-1 0 0 0,1 0 0 0 0,1-1 0 0 0,40 50 0 0 0,62 44-350 0 0,-114-116 0 0 0,2 3 0 0 0,0-1 0 0 0,-4-1 0 0 0,0-1 0 0 0,-1 2 0 0 0,1 1 0 0 0,-6 2 0 0 0,-6-4 0 0 0,-5-4 0 0 0,5-3 0 0 0,0 0 0 0 0,0 0 0 0 0,0-1 0 0 0,-17 1 0 0 0,4-1 0 0 0,-27 3 0 0 0,25-3 0 0 0,1 1 0 0 0,0 1 0 0 0,0 2 0 0 0,-24 6 0 0 0,34-6 0 0 0,12-5 0 0 0,-1 0 0 0 0,1 0 0 0 0,0 0 0 0 0,0 0 0 0 0,0 0 0 0 0,0 0 0 0 0,0 0 0 0 0,-1 0 0 0 0,1 0 0 0 0,0 0 0 0 0,0 0 0 0 0,0 0 0 0 0,0 0 0 0 0,0 0 0 0 0,-1 0 0 0 0,1 0 0 0 0,0 0 0 0 0,0 0 0 0 0,0 0 0 0 0,0 0 0 0 0,0 0 0 0 0,-1 1 0 0 0,1-1 0 0 0,0 0 0 0 0,0 0 0 0 0,0 0 0 0 0,0 0 0 0 0,0 0 0 0 0,0 0 0 0 0,0 0 0 0 0,-1 0 0 0 0,1 1 0 0 0,0-1 0 0 0,0 0 0 0 0,0 0 0 0 0,0 0 0 0 0,0 0 0 0 0,0 0 0 0 0,0 0 0 0 0,0 1 0 0 0,0-1 0 0 0,0 0 0 0 0,0 0 0 0 0,0 0 0 0 0,0 0 0 0 0,0 0 0 0 0,0 1 0 0 0,0-1 0 0 0,0 0 0 0 0,0 0 0 0 0,0 0 0 0 0,0 0 0 0 0,0 0 0 0 0,0 1 0 0 0,0-1 0 0 0,0 0 0 0 0,0 0 0 0 0,0 0 0 0 0,0 0 0 0 0,1 0 0 0 0,-1 0 0 0 0,0 1 0 0 0,0-1 0 0 0,0 0 0 0 0,0 0 0 0 0,0 0 0 0 0,0 0 0 0 0,5 3 0 0 0,0-1 0 0 0,0 1 0 0 0,0-1 0 0 0,0 0 0 0 0,0-1 0 0 0,0 1 0 0 0,1-1 0 0 0,-1 0 0 0 0,11 1 0 0 0,63 0 0 0 0,-28-2 0 0 0,-16 2 0 0 0,-26-2 0 0 0,48 0 0 0 0,-38 0 0 0 0,3 0 0 0 0,-3-2 0 0 0,0 0 0 0 0,-1 0 0 0 0,-17 2-135 0 0,-1 0 1 0 0,1 0-1 0 0,-1 1 0 0 0,1-1 0 0 0,-1 0 1 0 0,0 0-1 0 0,1 0 0 0 0,-1-1 1 0 0,1 1-1 0 0,-1 0 0 0 0,0 0 0 0 0,1 0 1 0 0,-1 0-1 0 0,1 0 0 0 0,-1 0 1 0 0,0-1-1 0 0,1 1 0 0 0,-1 0 1 0 0,0 0-1 0 0,1 0 0 0 0,-1-1 0 0 0,0 1 1 0 0,1 0-1 0 0,-1-1 0 0 0,0 1 1 0 0,1 0-1 0 0,-1-1 0 0 0,0 1 0 0 0,0 0 1 0 0,0-1-1 0 0,1 1 0 0 0,-1 0 1 0 0,0-1-1 0 0,0 1 0 0 0,0-1 0 0 0,0 1 1 0 0,0 0-1 0 0,0-1 0 0 0,1 0 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19:4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305 248 124 0 0,'-1'0'133'0'0,"1"0"-1"0"0,-1 0 1 0 0,0 0 0 0 0,0 0-1 0 0,1 0 1 0 0,-1 0 0 0 0,0 0-1 0 0,1 0 1 0 0,-1 0 0 0 0,0 0-1 0 0,0 0 1 0 0,1 1 0 0 0,-1-1 0 0 0,0 0-1 0 0,1 0 1 0 0,-2 1 0 0 0,-11 12 636 0 0,1 0 1 0 0,0 0 0 0 0,0 1-1 0 0,1 1 1 0 0,-16 30 0 0 0,0-3 293 0 0,-3 2 35 0 0,-96 149 4498 0 0,105-158-42 0 0,24-40-5054 0 0,11-20-81 0 0,0-1-1 0 0,-2 0 0 0 0,0 0 0 0 0,8-34 1 0 0,23-121 451 0 0,-38 148-717 0 0,-1 0 0 0 0,-2-1 0 0 0,-1 1 0 0 0,-4-45 0 0 0,-1 39 1 0 0,-3-39 227 0 0,10 83-359 0 0,46 98 167 0 0,3 6 51 0 0,-27-64-127 0 0,97 155 316 0 0,-104-175-361 0 0,1 0 1 0 0,1-2-1 0 0,1 0 1 0 0,1-1-1 0 0,36 27 0 0 0,-49-41-13 0 0,1-1 0 0 0,0-1 0 0 0,1 0 0 0 0,-1 0 0 0 0,1-1 0 0 0,20 6-1 0 0,-30-11-48 0 0,0 1-1 0 0,-1-1 0 0 0,1 0 0 0 0,-1 0 0 0 0,1 0 1 0 0,-1 0-1 0 0,1 0 0 0 0,0 0 0 0 0,-1 0 0 0 0,1 0 1 0 0,-1 0-1 0 0,1 0 0 0 0,0 0 0 0 0,-1-1 0 0 0,1 1 0 0 0,-1 0 1 0 0,1 0-1 0 0,-1-1 0 0 0,1 1 0 0 0,-1 0 0 0 0,1 0 1 0 0,-1-1-1 0 0,1 1 0 0 0,-1-1 0 0 0,1 1 0 0 0,-1 0 0 0 0,0-1 1 0 0,1 1-1 0 0,-1-1 0 0 0,0 1 0 0 0,1-1 0 0 0,-1 1 1 0 0,0-1-1 0 0,0 1 0 0 0,1-1 0 0 0,-1 0 0 0 0,0 1 1 0 0,0-1-1 0 0,0 1 0 0 0,0-1 0 0 0,0 1 0 0 0,0-1 0 0 0,0 0 1 0 0,0 1-1 0 0,0-1 0 0 0,0 1 0 0 0,0-1 0 0 0,0 1 1 0 0,0-1-1 0 0,0 0 0 0 0,0 1 0 0 0,-1-1 0 0 0,1 1 0 0 0,-1-2 1 0 0,0-2 5 0 0,0 0-1 0 0,-1 0 1 0 0,1 0 0 0 0,-1-1 0 0 0,-5-6 0 0 0,-1 1-7 0 0,-1 0-1 0 0,0 1 1 0 0,-1 0-1 0 0,0 1 1 0 0,0 0-1 0 0,-1 1 1 0 0,0 0-1 0 0,0 0 1 0 0,-1 1-1 0 0,0 1 0 0 0,-21-8 1 0 0,-3 2-2 0 0,-1 2 1 0 0,-65-9-1 0 0,88 16-24 0 0,0 0-16 0 0,-1 0-1 0 0,0 0 1 0 0,1 2 0 0 0,-1 0 0 0 0,0 0 0 0 0,-20 4-1 0 0,27 0-570 0 0,8 1-498 0 0,17 6-695 0 0,0-4 113 0 0,0-1 0 0 0,1 0 0 0 0,23 3 0 0 0,19 3-1172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52 316 0 0,'-5'-51'13441'0'0,"7"54"-12327"0"0,3 7-632 0 0,-1 0-1 0 0,0 0 1 0 0,-1 0-1 0 0,0 1 0 0 0,0-1 1 0 0,-1 1-1 0 0,0 0 0 0 0,0 13 1 0 0,2 7 44 0 0,19 254 2974 0 0,0-7-917 0 0,-18-227-2268 0 0,-5-36-778 0 0,1-1-1 0 0,1 1 1 0 0,1-1-1 0 0,4 16 1 0 0,-1-23-1600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23 412 364 0 0,'-5'-14'804'0'0,"1"0"-1"0"0,0 0 1 0 0,1-1 0 0 0,-3-27-1 0 0,6 34-325 0 0,0 0-1 0 0,0-1 0 0 0,1 1 1 0 0,0 0-1 0 0,1-1 1 0 0,0 1-1 0 0,0 0 0 0 0,1 0 1 0 0,0 1-1 0 0,6-12 1 0 0,-1 5-27 0 0,0 0 1 0 0,1 1-1 0 0,1 0 1 0 0,0 0-1 0 0,1 1 1 0 0,0 1-1 0 0,1 0 1 0 0,1 0-1 0 0,-1 2 1 0 0,1-1-1 0 0,17-8 1 0 0,-12 8-49 0 0,2 1 0 0 0,0 1-1 0 0,0 1 1 0 0,0 0 0 0 0,1 1 0 0 0,-1 2 0 0 0,1 0 0 0 0,24-1 0 0 0,-11 3 177 0 0,0 1 0 0 0,51 4 0 0 0,-32 3 107 0 0,0 3 0 0 0,97 27-1 0 0,-125-27-328 0 0,-1 0 1 0 0,0 2-1 0 0,31 18 0 0 0,-43-21-175 0 0,0 0 0 0 0,-1 0 0 0 0,0 1 0 0 0,-1 0 0 0 0,0 1 0 0 0,-1 0 0 0 0,13 18 0 0 0,-19-24-102 0 0,0 0 1 0 0,0 1-1 0 0,-1-1 0 0 0,1 1 1 0 0,-1 0-1 0 0,0 0 1 0 0,-1 0-1 0 0,1 0 0 0 0,-1 0 1 0 0,0 0-1 0 0,0 0 0 0 0,-1 1 1 0 0,0-1-1 0 0,0 0 1 0 0,0 0-1 0 0,0 0 0 0 0,-1 1 1 0 0,0-1-1 0 0,0 0 0 0 0,-2 5 1 0 0,0-1 36 0 0,-1 0 0 0 0,-1 0 0 0 0,0-1 0 0 0,0 0 0 0 0,-1 1 0 0 0,1-2 0 0 0,-2 1 0 0 0,1-1 1 0 0,-14 12-1 0 0,-1-2 98 0 0,-1-1 0 0 0,0-1 0 0 0,-1 0 0 0 0,-1-2 1 0 0,0-1-1 0 0,-46 17 0 0 0,28-16 21 0 0,-1-1 1 0 0,0-2-1 0 0,-61 6 0 0 0,81-14-299 0 0,0-1-1 0 0,0-1 0 0 0,-30-5 0 0 0,-25-9-4128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28 184 0 0,'5'-28'19051'0'0,"2"37"-18762"0"0,0 5 611 0 0,1 0 0 0 0,-2 0 0 0 0,0 1 0 0 0,0 0 0 0 0,4 24 0 0 0,-1-9-32 0 0,40 174 1188 0 0,-38-180-4720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109 208 212 0 0,'-25'-22'678'0'0,"15"14"191"0"0,0 0 1 0 0,0-1-1 0 0,1 0 1 0 0,1-1-1 0 0,-1 0 0 0 0,1 0 1 0 0,-7-14-1 0 0,14 22-659 0 0,0 1-1 0 0,1-1 0 0 0,-1 1 1 0 0,1-1-1 0 0,-1 1 0 0 0,1-1 1 0 0,0 0-1 0 0,-1 1 0 0 0,1-1 1 0 0,0 1-1 0 0,0-1 0 0 0,0 0 1 0 0,1 1-1 0 0,-1-1 0 0 0,0 1 1 0 0,0-1-1 0 0,1 0 0 0 0,-1 1 1 0 0,1-1-1 0 0,0 1 0 0 0,0-2 1 0 0,1 0 57 0 0,0 1 0 0 0,0-1 0 0 0,0 1 0 0 0,0 0 0 0 0,0 0 0 0 0,1 0 0 0 0,-1 0 0 0 0,1 0 0 0 0,0 1 0 0 0,3-3 0 0 0,6-1 415 0 0,0 0 1 0 0,0 1-1 0 0,26-6 1 0 0,-9 5-28 0 0,1 1 0 0 0,-1 2 0 0 0,1 0 1 0 0,-1 3-1 0 0,1 0 0 0 0,38 7 0 0 0,-9 3 116 0 0,-1 2-1 0 0,62 24 0 0 0,-93-28-330 0 0,0 2 0 0 0,-1 1-1 0 0,33 20 1 0 0,-48-24-247 0 0,1-1 0 0 0,-1 2-1 0 0,-1 0 1 0 0,0 0 0 0 0,0 1-1 0 0,-1 0 1 0 0,0 0 0 0 0,13 21 0 0 0,-19-26-111 0 0,0 0 0 0 0,-1 0 0 0 0,1 0 1 0 0,-1 0-1 0 0,-1 1 0 0 0,1-1 0 0 0,-1 1 0 0 0,0-1 1 0 0,0 1-1 0 0,0-1 0 0 0,-1 1 0 0 0,0 0 1 0 0,0-1-1 0 0,-1 1 0 0 0,0 5 0 0 0,-1-3 4 0 0,0 0 0 0 0,-1 0 0 0 0,0-1-1 0 0,0 1 1 0 0,-1-1 0 0 0,0 0 0 0 0,0 1-1 0 0,-1-2 1 0 0,-7 10 0 0 0,-1-2 77 0 0,-1 0 1 0 0,0-1-1 0 0,-1 0 1 0 0,-1-1 0 0 0,0-1-1 0 0,-1 0 1 0 0,-29 14-1 0 0,14-12-248 0 0,0-1 0 0 0,-1-1 0 0 0,0-2 0 0 0,-1-1-1 0 0,0-2 1 0 0,0-1 0 0 0,0-2 0 0 0,-1-1 0 0 0,1-2-1 0 0,-1-1 1 0 0,1-2 0 0 0,-55-11 0 0 0,66 6-1242 0 0,11-1-2702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10701 0 0,'1'2'1834'0'0,"1"1"0"0"0,0-1 0 0 0,0 0-1 0 0,-1 1 1 0 0,1-1 0 0 0,1 0 0 0 0,1 2 0 0 0,18 6 2676 0 0,-16-9-4379 0 0,0 0 0 0 0,1-1 0 0 0,-1 0 0 0 0,1 0 0 0 0,-1 0 0 0 0,8-2 0 0 0,7-1 4 0 0,0 0 1 0 0,-1-2 0 0 0,1 0-1 0 0,-1-2 1 0 0,0 0 0 0 0,0-1-1 0 0,22-13 1 0 0,-32 15-77 0 0,-1 0 0 0 0,1 0 0 0 0,-1-1-1 0 0,0-1 1 0 0,-1 0 0 0 0,0 0 0 0 0,0-1 0 0 0,-1 1 0 0 0,0-2 0 0 0,0 1 0 0 0,-1-1-1 0 0,0 0 1 0 0,-1 0 0 0 0,8-22 0 0 0,-4-2-59 0 0,-10 39 0 0 0,-1-1 0 0 0,1 0 0 0 0,0 0 0 0 0,0 0 0 0 0,1 1 0 0 0,0-1 0 0 0,-1 0 0 0 0,1 1 0 0 0,0-1 0 0 0,2 6 0 0 0,7 54 0 0 0,-4-38 0 0 0,32 146 0 0 0,-29-142 0 0 0,-5-15 0 0 0,-2-10 0 0 0,0 0 0 0 0,0 0 0 0 0,1 0 0 0 0,0 0 0 0 0,3 6 0 0 0,-2-8 0 0 0,-2-2-72 0 0,0-1 1 0 0,-1 1-1 0 0,1-1 1 0 0,0 1-1 0 0,0-1 0 0 0,-1 0 1 0 0,1 0-1 0 0,0 1 1 0 0,0-1-1 0 0,-1 0 1 0 0,1 0-1 0 0,0 0 0 0 0,0 0 1 0 0,0 0-1 0 0,-1 0 1 0 0,1 0-1 0 0,0 0 0 0 0,0 0 1 0 0,0 0-1 0 0,-1 0 1 0 0,1 0-1 0 0,0-1 1 0 0,0 1-1 0 0,-1 0 0 0 0,1 0 1 0 0,0-1-1 0 0,0 1 1 0 0,-1-1-1 0 0,2 0 0 0 0,1-1-1145 0 0,22-12-7304 0 0,-6 3 4942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98 420 0 0,'0'-1'589'0'0,"-1"-1"0"0"0,1 1 0 0 0,0 0 0 0 0,0-1 0 0 0,0 1 0 0 0,0-1-1 0 0,1 1 1 0 0,-1 0 0 0 0,0-1 0 0 0,0 1 0 0 0,1 0 0 0 0,-1-1 0 0 0,1 1 0 0 0,-1 0 0 0 0,1 0 0 0 0,0-1 0 0 0,0 1-1 0 0,-1 0 1 0 0,1 0 0 0 0,0 0 0 0 0,0 0 0 0 0,0 0 0 0 0,0 0 0 0 0,0 0 0 0 0,0 0 0 0 0,2-1 0 0 0,14-1 5640 0 0,5 5-3398 0 0,-16-2-2879 0 0,51 3 1384 0 0,0-2-1 0 0,100-12 1 0 0,111-37 2091 0 0,-240 40-5329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20 0 0,'-24'15'1770'0'0,"-14"11"3251"0"0,36-24-4323 0 0,0-1-1 0 0,0 1 1 0 0,0 0 0 0 0,0-1 0 0 0,0 1-1 0 0,1 0 1 0 0,-1 0 0 0 0,1 0 0 0 0,0 1-1 0 0,0-1 1 0 0,-1 0 0 0 0,1 0 0 0 0,-1 5 0 0 0,2-6-455 0 0,0 0 0 0 0,0 0 1 0 0,1-1-1 0 0,-1 1 0 0 0,0 0 1 0 0,1-1-1 0 0,-1 1 1 0 0,0 0-1 0 0,1-1 0 0 0,-1 1 1 0 0,0-1-1 0 0,1 1 1 0 0,-1 0-1 0 0,1-1 0 0 0,-1 1 1 0 0,1-1-1 0 0,-1 0 1 0 0,1 1-1 0 0,0-1 0 0 0,-1 1 1 0 0,1-1-1 0 0,0 0 1 0 0,-1 1-1 0 0,2-1 0 0 0,18 8 2121 0 0,-18-7-2227 0 0,57 14 2397 0 0,1-1 0 0 0,88 7 0 0 0,-130-19-2534 0 0,0-1 0 0 0,0 0 0 0 0,35-3 0 0 0,-52 2-438 0 0,0 0 0 0 0,0-1 0 0 0,0 1 0 0 0,0 0 0 0 0,0-1 0 0 0,0 1 0 0 0,0 0 0 0 0,0-1 0 0 0,0 1 0 0 0,0-1 0 0 0,0 1 0 0 0,-1-1 0 0 0,1 0 1 0 0,0 1-1 0 0,0-1 0 0 0,1-1 0 0 0,3-4-3330 0 0,3 0 76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14 528 0 0,'-8'-13'9231'0'0,"10"32"-812"0"0,0-10-10297 0 0,29 144 7314 0 0,-4-25-3054 0 0,28 254 2802 0 0,-37-300-4942 0 0,-15-73-612 0 0,0 0 0 0 0,0 1 0 0 0,1-1 0 0 0,1-1 0 0 0,-1 1 0 0 0,9 11 0 0 0,1-6-2462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75 118 364 0 0,'0'0'3757'0'0,"-3"3"-2193"0"0,-2 3-689 0 0,0 0 1 0 0,1 0-1 0 0,-1 0 0 0 0,1 1 0 0 0,1-1 1 0 0,-1 1-1 0 0,-3 11 0 0 0,-18 60 6417 0 0,16-47-4290 0 0,8-24 3093 0 0,7-18-4897 0 0,7-28-1128 0 0,-1-90 806 0 0,-2 12 142 0 0,-10 116-852 0 0,0 1-161 0 0,0 0-1 0 0,1-1 0 0 0,-1 1 0 0 0,0 0 1 0 0,0 0-1 0 0,0 0 0 0 0,1 0 1 0 0,-1 0-1 0 0,0 0 0 0 0,1 0 1 0 0,-1 0-1 0 0,0 0 0 0 0,0 0 0 0 0,1 0 1 0 0,-1 0-1 0 0,0 0 0 0 0,0 0 1 0 0,1 0-1 0 0,-1 0 0 0 0,0 0 0 0 0,0 0 1 0 0,1 0-1 0 0,-1 0 0 0 0,0 0 1 0 0,0 0-1 0 0,1 0 0 0 0,-1 0 0 0 0,0 1 1 0 0,0-1-1 0 0,0 0 0 0 0,1 0 1 0 0,-1 0-1 0 0,0 0 0 0 0,0 1 0 0 0,0-1 1 0 0,1 0-1 0 0,-1 0 0 0 0,0 1 1 0 0,0-1-1 0 0,0 0 0 0 0,12 10 171 0 0,-11-10-163 0 0,82 92-12 0 0,17 16 0 0 0,-79-89 0 0 0,0 0 0 0 0,1-1 0 0 0,27 17 0 0 0,-45-33 0 0 0,1 1 0 0 0,0 0 0 0 0,0 0 0 0 0,0-1 0 0 0,0 1 0 0 0,0-1 0 0 0,0 0 0 0 0,0-1 0 0 0,1 1 0 0 0,9 0 0 0 0,-5-1 0 0 0,-1-2 0 0 0,-9 1 0 0 0,0 0 0 0 0,1 0 0 0 0,-1-1 0 0 0,0 1 0 0 0,0 0 0 0 0,0 0 0 0 0,0 0 0 0 0,0 0 0 0 0,1 0 0 0 0,-1 0 0 0 0,0 0 0 0 0,0 0 0 0 0,0 0 0 0 0,0 0 0 0 0,0 0 0 0 0,1 0 0 0 0,-1 0 0 0 0,0-1 0 0 0,0 1 0 0 0,0 0 0 0 0,0 0 0 0 0,0 0 0 0 0,0 0 0 0 0,0 0 0 0 0,0-1 0 0 0,1 1 0 0 0,-1 0 0 0 0,0 0 0 0 0,0 0 0 0 0,0 0 0 0 0,0 0 0 0 0,0-1 0 0 0,0 1 0 0 0,0 0 0 0 0,0 0 0 0 0,0 0 0 0 0,0 0 0 0 0,0-1 0 0 0,0 1 0 0 0,0 0 0 0 0,0 0 0 0 0,0 0 0 0 0,0 0 0 0 0,0 0 0 0 0,0-1 0 0 0,-1 1 0 0 0,1 0 0 0 0,0 0 0 0 0,0 0 0 0 0,0 0 0 0 0,0 0 0 0 0,0-1 0 0 0,0 1 0 0 0,0 0 0 0 0,0 0 0 0 0,-1 0 0 0 0,1 0 0 0 0,0 0 0 0 0,0 0 0 0 0,0 0 0 0 0,0 0 0 0 0,0-1 0 0 0,-1 1 0 0 0,1 0 0 0 0,0 0 0 0 0,-9-4 0 0 0,9 4 0 0 0,-15-5 0 0 0,0 2 0 0 0,-1 0 0 0 0,1 1 0 0 0,-24 0 0 0 0,9 0 0 0 0,-57-1-873 0 0,53 3-428 0 0,1-2 0 0 0,-50-8 0 0 0,71 3-6832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51 404 7485 0 0,'-6'-6'1048'0'0,"1"-1"-1"0"0,-1 0 1 0 0,1 0 0 0 0,0-1 0 0 0,0 0 0 0 0,1 1 0 0 0,-5-15-1 0 0,8 18-824 0 0,0 0 0 0 0,0 0 0 0 0,0-1 0 0 0,0 1 0 0 0,1 0-1 0 0,0-1 1 0 0,0 1 0 0 0,0-1 0 0 0,1 1 0 0 0,-1 0 0 0 0,1-1-1 0 0,0 1 1 0 0,0 0 0 0 0,0 0 0 0 0,1-1 0 0 0,0 1 0 0 0,0 0-1 0 0,2-3 1 0 0,4-6 89 0 0,1 1 0 0 0,0 1 0 0 0,0 0 0 0 0,1 0-1 0 0,1 1 1 0 0,21-17 0 0 0,-6 8 240 0 0,54-28 0 0 0,-47 32-189 0 0,1 2 0 0 0,0 1 0 0 0,1 2 0 0 0,0 1 0 0 0,67-8 0 0 0,-34 10 258 0 0,0 4 0 0 0,0 2 1 0 0,124 16-1 0 0,-26 15 352 0 0,-145-24-771 0 0,-1 0-1 0 0,1 1 1 0 0,-1 1-1 0 0,0 1 1 0 0,27 17-1 0 0,-41-22-134 0 0,-1 0-1 0 0,1 0 1 0 0,-1 0-1 0 0,0 1 1 0 0,-1 0-1 0 0,1 0 1 0 0,-1 0-1 0 0,0 0 1 0 0,0 1-1 0 0,4 8 1 0 0,-6-11-17 0 0,-1 1 0 0 0,0 0 0 0 0,0-1 1 0 0,0 1-1 0 0,0-1 0 0 0,0 1 0 0 0,-1 0 0 0 0,1 0 0 0 0,-1-1 1 0 0,0 1-1 0 0,-1 0 0 0 0,1 0 0 0 0,0 0 0 0 0,-1-1 0 0 0,0 1 0 0 0,0 0 1 0 0,0-1-1 0 0,0 1 0 0 0,-1-1 0 0 0,-3 7 0 0 0,-5 5 5 0 0,-1 0-1 0 0,0-1 1 0 0,-1-1-1 0 0,-1 0 0 0 0,0 0 1 0 0,0-2-1 0 0,-1 1 1 0 0,-1-2-1 0 0,0 0 0 0 0,-1 0 1 0 0,1-2-1 0 0,-2 0 1 0 0,-18 7-1 0 0,-1-2-94 0 0,-1-2-1 0 0,0-1 1 0 0,-1-1 0 0 0,1-3 0 0 0,-47 3-1 0 0,67-7-435 0 0,-1-1 0 0 0,0-1 0 0 0,1 0 0 0 0,-1-2 0 0 0,1 0 0 0 0,-1 0-1 0 0,-32-11 1 0 0,49 12 198 0 0,0 1 0 0 0,-1-1-1 0 0,1 1 1 0 0,0-1 0 0 0,0 0 0 0 0,0 0-1 0 0,0 1 1 0 0,0-1 0 0 0,0 0 0 0 0,0 0-1 0 0,0 0 1 0 0,-1-1 0 0 0,-2-3-3293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64 8401 0 0,'-11'-12'3462'0'0,"7"6"-2366"0"0,-1 1 0 0 0,-1-1-1 0 0,1 1 1 0 0,-1 0 0 0 0,0 0-1 0 0,0 0 1 0 0,0 1 0 0 0,-10-5 0 0 0,15 8-1013 0 0,1 1 1 0 0,-1 0-1 0 0,0 0 1 0 0,1 0-1 0 0,-1 0 1 0 0,1 0-1 0 0,-1 0 1 0 0,1 0-1 0 0,-1 0 1 0 0,0 0-1 0 0,1 0 1 0 0,-1 0-1 0 0,1 0 1 0 0,-1 1-1 0 0,0-1 1 0 0,1 0-1 0 0,-1 0 1 0 0,1 1 0 0 0,-1-1-1 0 0,1 0 1 0 0,-1 1-1 0 0,1-1 1 0 0,-1 0-1 0 0,1 1 1 0 0,0-1-1 0 0,-1 1 1 0 0,0 0-1 0 0,-6 19 1179 0 0,7 21 51 0 0,59 249 1970 0 0,-50-264-3881 0 0,1 3-4561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54 139 8725 0 0,'-9'-6'2218'0'0,"3"3"-909"0"0,1 0-1 0 0,0-1 1 0 0,0 0-1 0 0,0 0 1 0 0,-8-9-1 0 0,12 13-1153 0 0,1-1-1 0 0,-1 0 0 0 0,1 0 0 0 0,-1 0 0 0 0,1 1 0 0 0,-1-1 1 0 0,1 0-1 0 0,0 0 0 0 0,0 0 0 0 0,-1 0 0 0 0,1 0 0 0 0,0 0 1 0 0,0 0-1 0 0,0 0 0 0 0,0 0 0 0 0,0 0 0 0 0,0 0 0 0 0,0-1 1 0 0,1 0-41 0 0,0 1 0 0 0,-1 0 0 0 0,1-1 0 0 0,0 1 1 0 0,0 0-1 0 0,0 0 0 0 0,0 0 0 0 0,0-1 0 0 0,0 1 1 0 0,0 0-1 0 0,0 0 0 0 0,0 0 0 0 0,0 1 0 0 0,1-1 1 0 0,1-1-1 0 0,12-6 319 0 0,0 1 0 0 0,0 1 1 0 0,1 0-1 0 0,29-6 0 0 0,69-6 1034 0 0,-84 14-1069 0 0,0 2 0 0 0,0 1-1 0 0,0 1 1 0 0,1 2 0 0 0,37 7 0 0 0,-54-7-201 0 0,1 2-1 0 0,-2 0 1 0 0,1 1-1 0 0,0 0 1 0 0,-1 1-1 0 0,0 0 1 0 0,0 1 0 0 0,-1 0-1 0 0,0 1 1 0 0,0 1-1 0 0,-1 0 1 0 0,0 1-1 0 0,11 11 1 0 0,-18-16-186 0 0,0 0 0 0 0,0 0 0 0 0,-1 0 0 0 0,0 1 0 0 0,0-1 0 0 0,0 1 0 0 0,0 0 0 0 0,-1 0 0 0 0,0 0 0 0 0,-1 0 0 0 0,1 0 0 0 0,-1 0 0 0 0,1 9 0 0 0,-2-6 5 0 0,0 0 0 0 0,-1 0-1 0 0,0 0 1 0 0,0 1 0 0 0,-1-1 0 0 0,0 0 0 0 0,-1-1 0 0 0,-5 13 0 0 0,1-5-1 0 0,0-1-1 0 0,-1-1 1 0 0,-1 1 0 0 0,-1-2-1 0 0,0 1 1 0 0,-1-1 0 0 0,0-1 0 0 0,-1 0-1 0 0,-21 17 1 0 0,14-15-107 0 0,-1-1 0 0 0,0-2 0 0 0,-1 1-1 0 0,-1-2 1 0 0,0-1 0 0 0,0-1 0 0 0,0-1 0 0 0,-45 9 0 0 0,36-12-74 0 0,1-1 0 0 0,-1-1 0 0 0,0-1 0 0 0,0-2 0 0 0,1-2 0 0 0,-43-7 0 0 0,65 8-197 0 0,4 1-270 0 0,-1 1 0 0 0,1-1 1 0 0,0 0-1 0 0,0-1 0 0 0,-7-2 0 0 0,27-7-11558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10357 0 0,'8'-10'9234'0'0,"-2"0"-4419"0"0,-4 7-4500 0 0,0 0 0 0 0,0 0 0 0 0,1 1 0 0 0,-1-1 0 0 0,1 0 1 0 0,-1 1-1 0 0,1-1 0 0 0,0 1 0 0 0,0 0 0 0 0,3-2 1 0 0,12-5 10 0 0,1 1 0 0 0,1 1 0 0 0,0 0 1 0 0,0 2-1 0 0,0 0 0 0 0,0 2 1 0 0,1 0-1 0 0,-1 1 0 0 0,1 1 1 0 0,0 1-1 0 0,-1 0 0 0 0,1 2 0 0 0,0 1 1 0 0,34 8-1 0 0,-50-9-326 0 0,0-1 0 0 0,0 1 0 0 0,0 0 0 0 0,0 1 0 0 0,-1-1 0 0 0,1 1 0 0 0,-1 0 0 0 0,1 0 0 0 0,5 6 0 0 0,-9-7 0 0 0,1 0 0 0 0,-1-1 0 0 0,0 1 0 0 0,0 0 0 0 0,1 0 0 0 0,-1 0 0 0 0,0 1 0 0 0,-1-1 0 0 0,1 0 0 0 0,0 0 0 0 0,-1 0 0 0 0,1 1 0 0 0,-1-1 0 0 0,0 0 0 0 0,0 0 0 0 0,1 1 0 0 0,-2-1 0 0 0,1 0 0 0 0,0 1 0 0 0,0-1 0 0 0,-1 0 0 0 0,1 0 0 0 0,-1 1 0 0 0,-1 2 0 0 0,-7 16 0 0 0,-2 0 0 0 0,0 0 0 0 0,-1-2 0 0 0,-1 1 0 0 0,-1-2 0 0 0,-17 20 0 0 0,13-18 0 0 0,1 2 0 0 0,1 0 0 0 0,-25 47 0 0 0,40-68 0 0 0,1 0 0 0 0,-1 0 0 0 0,1 0 0 0 0,-1 0 0 0 0,1 0 0 0 0,-1 1 0 0 0,1-1 0 0 0,0 0 0 0 0,0 0 0 0 0,-1 1 0 0 0,1-1 0 0 0,0 0 0 0 0,0 0 0 0 0,0 0 0 0 0,0 1 0 0 0,1-1 0 0 0,-1 0 0 0 0,0 0 0 0 0,0 1 0 0 0,1-1 0 0 0,-1 0 0 0 0,1 0 0 0 0,-1 0 0 0 0,1 0 0 0 0,-1 0 0 0 0,1 0 0 0 0,0 0 0 0 0,-1 0 0 0 0,2 2 0 0 0,1-2 0 0 0,0 1 0 0 0,-1 0 0 0 0,1-1 0 0 0,0 1 0 0 0,0-1 0 0 0,0 0 0 0 0,0 0 0 0 0,0 0 0 0 0,0-1 0 0 0,0 1 0 0 0,5 0 0 0 0,49 2 0 0 0,0-2 0 0 0,0-3 0 0 0,87-14 0 0 0,-99 10-2126 0 0,0-2 0 0 0,0-3 0 0 0,-1-1 1 0 0,0-2-1 0 0,58-28 0 0 0,-81 32-1304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21 151 11449 0 0,'-13'-10'11028'0'0,"6"0"-6084"0"0,7 10-4884 0 0,0 0-1 0 0,0-1 0 0 0,0 1 0 0 0,-1 0 0 0 0,1 0 0 0 0,0 0 0 0 0,0-1 0 0 0,0 1 0 0 0,0 0 0 0 0,0 0 0 0 0,0-1 0 0 0,0 1 1 0 0,0 0-1 0 0,0 0 0 0 0,1-1 0 0 0,-1 1 0 0 0,0 0 0 0 0,0 0 0 0 0,0 0 0 0 0,0-1 0 0 0,0 1 0 0 0,0 0 0 0 0,0 0 0 0 0,0 0 1 0 0,1-1-1 0 0,-1 1 0 0 0,0 0 0 0 0,0 0 0 0 0,0 0 0 0 0,0 0 0 0 0,1-1 0 0 0,-1 1 0 0 0,0 0 0 0 0,1 0 0 0 0,16-4 2342 0 0,90-3-2182 0 0,0-4 0 0 0,-2-6 1 0 0,172-48-1 0 0,-261 60-926 0 0,-8 1-836 0 0,1 2-1 0 0,-1-1 0 0 0,1 1 0 0 0,15-2 0 0 0,-15 8-5991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8353 0 0,'-16'16'5588'0'0,"8"-10"-3723"0"0,1 0 0 0 0,0 1 0 0 0,1 0 0 0 0,0 1 0 0 0,0-1 0 0 0,-7 12 0 0 0,13-19-1761 0 0,0 1-1 0 0,0-1 0 0 0,0 1 0 0 0,0-1 0 0 0,0 1 0 0 0,0-1 0 0 0,0 1 0 0 0,0-1 1 0 0,0 1-1 0 0,0 0 0 0 0,0-1 0 0 0,0 1 0 0 0,1-1 0 0 0,-1 1 0 0 0,0-1 0 0 0,0 0 0 0 0,0 1 1 0 0,1-1-1 0 0,-1 1 0 0 0,0-1 0 0 0,1 1 0 0 0,-1-1 0 0 0,0 0 0 0 0,1 1 0 0 0,-1-1 0 0 0,0 0 1 0 0,1 1-1 0 0,-1-1 0 0 0,1 0 0 0 0,-1 1 0 0 0,1-1 0 0 0,-1 0 0 0 0,1 0 0 0 0,-1 0 0 0 0,1 1 1 0 0,-1-1-1 0 0,1 0 0 0 0,-1 0 0 0 0,1 0 0 0 0,-1 0 0 0 0,1 0 0 0 0,-1 0 0 0 0,2 0 0 0 0,24 2 1099 0 0,53-1-1179 0 0,151-4-148 0 0,-211 0-676 0 0,4-3-656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108 264 5697 0 0,'-38'-20'5033'0'0,"12"7"-2752"0"0,10 4-804 0 0,0 0 189 0 0,6 2-356 0 0,10 7-1253 0 0,0 0 1 0 0,0 0 0 0 0,0 0 0 0 0,0 0-1 0 0,0 0 1 0 0,0 0 0 0 0,0 0 0 0 0,-1-1-1 0 0,1 1 1 0 0,0 0 0 0 0,0 0 0 0 0,0 0-1 0 0,0 0 1 0 0,0 0 0 0 0,0 0 0 0 0,0 0 0 0 0,0 0-1 0 0,0-1 1 0 0,0 1 0 0 0,0 0 0 0 0,0 0-1 0 0,0 0 1 0 0,0 0 0 0 0,0 0 0 0 0,0 0-1 0 0,0 0 1 0 0,0-1 0 0 0,0 1 0 0 0,0 0-1 0 0,0 0 1 0 0,0 0 0 0 0,0 0 0 0 0,0 0-1 0 0,0 0 1 0 0,0 0 0 0 0,0-1 0 0 0,0 1-1 0 0,0 0 1 0 0,0 0 0 0 0,0 0 0 0 0,1 0 0 0 0,-1 0-1 0 0,0 0 1 0 0,0 0 0 0 0,0 0 0 0 0,0 0-1 0 0,0 0 1 0 0,0 0 0 0 0,0-1 0 0 0,0 1-1 0 0,1 0 1 0 0,9-4 705 0 0,17-3-198 0 0,30-2 248 0 0,66-10 631 0 0,206-60 0 0 0,-320 76-1441 0 0,-1 1 0 0 0,1-2 0 0 0,-1 1 0 0 0,0-1 1 0 0,0-1-1 0 0,0 1 0 0 0,0-1 0 0 0,-1-1 0 0 0,0 1 0 0 0,0-1 1 0 0,9-11-1 0 0,-15 16-57 0 0,-5-2-24 0 0,1 1 80 0 0,0 0 0 0 0,0 0 0 0 0,0 1 0 0 0,0-1 0 0 0,0 1 0 0 0,-1 0 0 0 0,1 0 0 0 0,-1 0 0 0 0,1 1 0 0 0,0-1 0 0 0,-1 1 0 0 0,1 0 0 0 0,-1-1 0 0 0,1 2 0 0 0,-1-1 0 0 0,1 0 0 0 0,-1 1 0 0 0,1 0 0 0 0,-1-1 0 0 0,1 1 0 0 0,-5 2 0 0 0,-2 1 33 0 0,-1 1 0 0 0,1 0 1 0 0,0 1-1 0 0,1 0 0 0 0,-1 0 0 0 0,1 1 1 0 0,0 0-1 0 0,1 1 0 0 0,-1 0 1 0 0,2 0-1 0 0,-1 1 0 0 0,1 0 1 0 0,0 0-1 0 0,1 1 0 0 0,0 0 0 0 0,1 0 1 0 0,-6 15-1 0 0,4-8 85 0 0,2 0 0 0 0,0 0 0 0 0,1 0 0 0 0,1 1 0 0 0,0-1 0 0 0,1 1 0 0 0,1 0 0 0 0,1-1 0 0 0,1 1 0 0 0,3 27 0 0 0,8 13 373 0 0,2-1 1 0 0,3-1-1 0 0,2 0 1 0 0,3-2-1 0 0,1 0 1 0 0,52 83-1 0 0,-63-114-222 0 0,10 17 175 0 0,-22-40-449 0 0,0 0 0 0 0,0 1 0 0 0,0-1 0 0 0,0 1 0 0 0,-1-1 0 0 0,1 1 0 0 0,0-1 0 0 0,0 0 0 0 0,0 1 0 0 0,-1-1 0 0 0,1 0 0 0 0,0 1 0 0 0,-1-1 0 0 0,1 0 0 0 0,0 1 0 0 0,-1-1 0 0 0,1 0 0 0 0,0 1 0 0 0,-1-1 0 0 0,1 0 0 0 0,-1 0 0 0 0,1 0 0 0 0,0 1 0 0 0,-1-1-1 0 0,1 0 1 0 0,-1 0 0 0 0,-13 6-69 0 0,-17-4-59 0 0,0-1 0 0 0,-38-4 0 0 0,18 1 54 0 0,-31-1-34 0 0,-113 3 303 0 0,193 0-144 0 0,-1 0 34 0 0,1 0 0 0 0,-1 0 1 0 0,1 0-1 0 0,-1 1 0 0 0,1-1 1 0 0,-1 1-1 0 0,1-1 0 0 0,-1 1 1 0 0,1 0-1 0 0,-1 0 1 0 0,-3 2-1 0 0,5-2 435 0 0,46 6-355 0 0,-16 0-139 0 0,40-1-23 0 0,104-3 0 0 0,-111-3 0 0 0,18 0-1166 0 0,29 2-5252 0 0,123-16 0 0 0,-182 7 3202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6081 0 0,'0'0'14191'0'0,"0"4"-13256"0"0,6 17 916 0 0,0 0 1 0 0,17 40 0 0 0,0-2-45 0 0,30 87 1416 0 0,-52-144-3356 0 0,1 0 0 0 0,-1 0 0 0 0,0 1 0 0 0,1-1 0 0 0,-1 0 0 0 0,1 0 0 0 0,-1 0 0 0 0,1-1 0 0 0,0 1 0 0 0,0 0 0 0 0,0-1 0 0 0,0 1 0 0 0,0-1 0 0 0,0 1 0 0 0,0-1 0 0 0,1 0 0 0 0,-1 0 0 0 0,0 0 0 0 0,1 0 0 0 0,-1-1 0 0 0,1 1 0 0 0,-1-1 0 0 0,1 1 0 0 0,-1-1 0 0 0,1 0 0 0 0,-1 0 0 0 0,1 0 0 0 0,-1 0 0 0 0,1 0 0 0 0,-1-1 0 0 0,4 0 0 0 0,9-2-1966 0 0,0-1 0 0 0,0-1 0 0 0,28-11-1 0 0,-30 10 921 0 0,35-14-1900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43 7197 0 0,'-21'-1'8861'0'0,"-5"5"-4045"0"0,24-4-4609 0 0,1 1 0 0 0,-1-1 1 0 0,1 0-1 0 0,-1 1 1 0 0,1-1-1 0 0,-1 1 0 0 0,1 0 1 0 0,-1-1-1 0 0,1 1 0 0 0,0 0 1 0 0,-1 0-1 0 0,1 0 0 0 0,0 0 1 0 0,0 0-1 0 0,0 0 0 0 0,0 0 1 0 0,0 0-1 0 0,0 1 1 0 0,0-1-1 0 0,0 0 0 0 0,0 1 1 0 0,1-1-1 0 0,-1 0 0 0 0,0 1 1 0 0,1-1-1 0 0,-1 1 0 0 0,1-1 1 0 0,-1 3-1 0 0,1-3 477 0 0,6 7 503 0 0,-5-8-1134 0 0,-1 1 0 0 0,0 0 0 0 0,1-1 0 0 0,-1 1 1 0 0,0 0-1 0 0,1-1 0 0 0,-1 1 0 0 0,1 0 0 0 0,-1-1 0 0 0,1 1 0 0 0,-1-1 1 0 0,1 1-1 0 0,0-1 0 0 0,-1 1 0 0 0,1-1 0 0 0,0 0 0 0 0,-1 1 0 0 0,1-1 1 0 0,1 1-1 0 0,1 0 124 0 0,-1-1 0 0 0,1 1 1 0 0,0-1-1 0 0,0 1 0 0 0,0-1 1 0 0,0 0-1 0 0,5 0 0 0 0,-7-1-160 0 0,0 1 0 0 0,0 0 0 0 0,0 0 0 0 0,0 0 0 0 0,0-1-1 0 0,0 1 1 0 0,0-1 0 0 0,0 1 0 0 0,-1 0 0 0 0,1-1 0 0 0,0 0 0 0 0,0 1 0 0 0,0-1 0 0 0,-1 1 0 0 0,1-1-1 0 0,0 0 1 0 0,-1 0 0 0 0,1 1 0 0 0,-1-1 0 0 0,1 0 0 0 0,0 0 0 0 0,-1 0 0 0 0,0 0 0 0 0,1-1 0 0 0,0 1-64 0 0,-3-2-85 0 0,-1-2 12 0 0,0 0-1 0 0,0 0 1 0 0,0 1 0 0 0,-1-1-1 0 0,0 1 1 0 0,0 0-1 0 0,0 0 1 0 0,0 0 0 0 0,-7-4-1 0 0,2 2-797 0 0,0 0 0 0 0,-1 1 0 0 0,1 0 0 0 0,-15-5-1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9 409 9833 0 0,'-2'-4'1402'0'0,"1"1"-1"0"0,-1-1 1 0 0,1 0 0 0 0,0-1-1 0 0,1 1 1 0 0,-1 0 0 0 0,1 0-1 0 0,0 0 1 0 0,0-7 0 0 0,14 16 658 0 0,-7-1-1788 0 0,0 1 0 0 0,0 0 0 0 0,0 1 0 0 0,-1-1 0 0 0,0 1 0 0 0,9 11-1 0 0,5 5 189 0 0,64 59 347 0 0,3-3 1 0 0,130 88-1 0 0,-160-129-461 0 0,1-2-1 0 0,2-2 0 0 0,1-3 0 0 0,1-3 1 0 0,96 27-1 0 0,-149-51-345 0 0,-1-1 0 0 0,1 0 0 0 0,0 0 0 0 0,-1-1 0 0 0,17 0 0 0 0,-23-1 0 0 0,0-1 0 0 0,-1 1 0 0 0,1 0 0 0 0,0 0 0 0 0,0-1 0 0 0,0 1 0 0 0,0-1 0 0 0,-1 0 0 0 0,1 0 0 0 0,0 1 0 0 0,-1-1 0 0 0,1 0 0 0 0,0 0 0 0 0,-1-1 0 0 0,1 1 0 0 0,-1 0 0 0 0,0 0 0 0 0,1-1 0 0 0,-1 1 0 0 0,0-1 0 0 0,0 1 0 0 0,0-1 0 0 0,0 1 0 0 0,0-1 0 0 0,0 0 0 0 0,0 1 0 0 0,-1-1 0 0 0,1 0 0 0 0,-1 0 0 0 0,1 0 0 0 0,-1 0 0 0 0,1-2 0 0 0,14-170 0 0 0,1-9 0 0 0,4 38 0 0 0,49-177 0 0 0,-65 311 0 0 0,-2 1 0 0 0,0 1 0 0 0,1 0 0 0 0,0-1 0 0 0,1 1 0 0 0,0 1 0 0 0,1-1 0 0 0,-1 1 0 0 0,2-1 0 0 0,-1 1 0 0 0,8-8 0 0 0,-11 15-67 0 0,-1 0 0 0 0,1 0 0 0 0,0 0 0 0 0,-1 1 1 0 0,1-1-1 0 0,0 0 0 0 0,0 1 0 0 0,0-1 0 0 0,0 1 0 0 0,0-1 0 0 0,0 1 0 0 0,0 0 0 0 0,0 0 0 0 0,-1 0 1 0 0,1 0-1 0 0,0 0 0 0 0,0 1 0 0 0,0-1 0 0 0,0 0 0 0 0,0 1 0 0 0,0 0 0 0 0,0-1 0 0 0,-1 1 0 0 0,4 1 1 0 0,5 3-1029 0 0,0 1 1 0 0,19 13 0 0 0,-19-12 252 0 0,57 43-6988 0 0,-34-23 4551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0:5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15 284 0 0,'-5'-2'458'0'0,"4"1"-70"0"0,-1 1 1 0 0,1-1-1 0 0,0 0 1 0 0,0 1-1 0 0,0-1 0 0 0,-7-8 6617 0 0,8 25-5608 0 0,0-5-715 0 0,2 0 0 0 0,-1 0 0 0 0,5 14 0 0 0,1 9 133 0 0,-2 31 640 0 0,-2 0-1 0 0,-10 116 0 0 0,5-157-1178 0 0,-1-7-13 0 0,1 1 0 0 0,1 0 0 0 0,1-1 0 0 0,1 1 0 0 0,0-1 0 0 0,6 30 0 0 0,-5-43-213 0 0,0 0 0 0 0,0 0 1 0 0,0 0-1 0 0,0-1 1 0 0,1 1-1 0 0,-1-1 0 0 0,1 1 1 0 0,0-1-1 0 0,0 0 0 0 0,0 0 1 0 0,1 0-1 0 0,-1-1 1 0 0,1 1-1 0 0,-1-1 0 0 0,1 0 1 0 0,0 0-1 0 0,0 0 0 0 0,0 0 1 0 0,0-1-1 0 0,0 0 1 0 0,8 2-1 0 0,8 1 55 0 0,1-1-1 0 0,0-1 1 0 0,25 0-1 0 0,-28-2-21 0 0,85 1 273 0 0,-44-1 69 0 0,105 12 0 0 0,-129-8-1503 0 0,-33-4 401 0 0,8-6-7829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0 344 476 0 0,'21'0'4417'0'0,"0"2"-1"0"0,23 4 1 0 0,-15 0-571 0 0,-1 1 1 0 0,39 16-1 0 0,-66-23-3662 0 0,0 1 0 0 0,0-1 0 0 0,0 0-1 0 0,0 1 1 0 0,0-1 0 0 0,-1 0 0 0 0,1 0 0 0 0,0 1 0 0 0,0-1 0 0 0,0 0 0 0 0,0 0-1 0 0,0 0 1 0 0,0 0 0 0 0,0 0 0 0 0,2-1 0 0 0,-3 1-144 0 0,0 0 0 0 0,0-1-1 0 0,1 1 1 0 0,-1 0 0 0 0,0 0 0 0 0,0-1 0 0 0,1 1-1 0 0,-1 0 1 0 0,0-1 0 0 0,0 1 0 0 0,0 0 0 0 0,0-1 0 0 0,0 1-1 0 0,1 0 1 0 0,-1-1 0 0 0,0 1 0 0 0,0 0 0 0 0,0-1-1 0 0,0 1 1 0 0,0 0 0 0 0,0-1 0 0 0,0 1 0 0 0,0 0 0 0 0,0-1-1 0 0,0 1 1 0 0,0 0 0 0 0,0-1 0 0 0,-1 0 0 0 0,-15-35-297 0 0,5 14 481 0 0,8 13-208 0 0,1 0-1 0 0,1 0 1 0 0,-1-1-1 0 0,1 1 1 0 0,1 0-1 0 0,0-1 0 0 0,1 1 1 0 0,-1-1-1 0 0,2 1 1 0 0,-1 0-1 0 0,1-1 1 0 0,1 1-1 0 0,0 0 0 0 0,0 0 1 0 0,1 1-1 0 0,0-1 1 0 0,0 1-1 0 0,1 0 1 0 0,8-12-1 0 0,-4 8 12 0 0,0 0-1 0 0,1 1 1 0 0,1 0 0 0 0,0 1 0 0 0,0 0-1 0 0,1 0 1 0 0,0 2 0 0 0,1-1 0 0 0,0 1-1 0 0,0 1 1 0 0,23-9 0 0 0,-34 15-23 0 0,0 0 1 0 0,0 1-1 0 0,0-1 1 0 0,0 0-1 0 0,0 1 1 0 0,0-1 0 0 0,0 1-1 0 0,0 0 1 0 0,0-1-1 0 0,0 1 1 0 0,0 0-1 0 0,0 0 1 0 0,0 1-1 0 0,1-1 1 0 0,-1 0-1 0 0,0 1 1 0 0,0-1-1 0 0,0 1 1 0 0,0-1 0 0 0,-1 1-1 0 0,1 0 1 0 0,0 0-1 0 0,0 0 1 0 0,0 0-1 0 0,-1 0 1 0 0,1 1-1 0 0,0-1 1 0 0,-1 0-1 0 0,1 1 1 0 0,-1-1-1 0 0,0 1 1 0 0,1 0 0 0 0,-1-1-1 0 0,0 1 1 0 0,0 0-1 0 0,0 0 1 0 0,0 0-1 0 0,0-1 1 0 0,-1 1-1 0 0,1 0 1 0 0,0 3-1 0 0,1 5 39 0 0,0-1 0 0 0,-1 1 0 0 0,0-1 0 0 0,0 1 0 0 0,-1 0 0 0 0,0-1 0 0 0,-3 16 0 0 0,-6 17 273 0 0,-3 17 157 0 0,11-54-391 0 0,1 1-1 0 0,0-1 0 0 0,0 0 1 0 0,0 0-1 0 0,1 1 0 0 0,-1-1 1 0 0,1 0-1 0 0,3 9 0 0 0,-2-8 4 0 0,1 0-1 0 0,-1 0 0 0 0,1 0 1 0 0,7 10-1 0 0,-9-14-62 0 0,1 0 0 0 0,0 0 0 0 0,0 0 0 0 0,0-1 0 0 0,0 1 0 0 0,0 0 1 0 0,1-1-1 0 0,-1 0 0 0 0,0 1 0 0 0,1-1 0 0 0,-1 0 0 0 0,1 0 0 0 0,-1 0 0 0 0,5 1 0 0 0,1-1-22 0 0,1 1 0 0 0,-1-1 0 0 0,0 0 0 0 0,13-1 0 0 0,-2-2 0 0 0,0-1 0 0 0,25-6 0 0 0,-40 8-1221 0 0,0 1 1 0 0,0 0-1 0 0,1 0 1 0 0,-1 0-1 0 0,0 0 1 0 0,0 0-1 0 0,0 1 1 0 0,0 0-1 0 0,0 0 1 0 0,7 2-1 0 0,1 2-2095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63 178 744 0 0,'-13'-39'1928'0'0,"6"16"2094"0"0,-15-33-1 0 0,16 42-130 0 0,1 0 0 0 0,-5-17 4975 0 0,14 36-8993 0 0,39 43-1730 0 0,34 27-6185 0 0,-44-47 5070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0 384 0 0,'-4'6'711'0'0,"1"-1"-1"0"0,0 1 1 0 0,0 0 0 0 0,1 0 0 0 0,0 1-1 0 0,0-1 1 0 0,0 0 0 0 0,1 1-1 0 0,0-1 1 0 0,0 1 0 0 0,0-1-1 0 0,1 1 1 0 0,0 0 0 0 0,1-1 0 0 0,-1 1-1 0 0,1-1 1 0 0,1 1 0 0 0,-1-1-1 0 0,1 0 1 0 0,0 1 0 0 0,4 7-1 0 0,7 15 877 0 0,89 215 8333 0 0,-93-226-9183 0 0,-3-7-3656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67 109 88 0 0,'-7'-6'338'0'0,"-3"-2"656"0"0,1 0 1 0 0,0-1-1 0 0,0 0 1 0 0,-8-11-1 0 0,17 19-832 0 0,-1 0-1 0 0,0 0 0 0 0,1 1 0 0 0,0-1 0 0 0,-1 0 0 0 0,1 0 0 0 0,-1 0 0 0 0,1 1 0 0 0,0-1 0 0 0,0 0 0 0 0,-1 0 0 0 0,1 0 0 0 0,0 0 0 0 0,0 0 0 0 0,0 0 0 0 0,0 1 0 0 0,0-1 0 0 0,0 0 0 0 0,0 0 0 0 0,0 0 0 0 0,1 0 0 0 0,-1 0 0 0 0,0 0 0 0 0,0 1 0 0 0,1-1 0 0 0,-1 0 0 0 0,0 0 0 0 0,1 0 0 0 0,-1 1 0 0 0,1-1 0 0 0,-1 0 0 0 0,1 0 0 0 0,0 1 0 0 0,-1-1 0 0 0,1 0 0 0 0,0 1 0 0 0,-1-1 0 0 0,1 1 0 0 0,0-1 0 0 0,0 1 0 0 0,-1-1 0 0 0,1 1 0 0 0,0 0 0 0 0,0-1 0 0 0,1 1 0 0 0,4-3 520 0 0,0 1 0 0 0,1 1 1 0 0,-1-1-1 0 0,11-1 0 0 0,10 1 498 0 0,0 1-1 0 0,0 0 0 0 0,0 2 1 0 0,49 9-1 0 0,-36-2-68 0 0,-1 2 0 0 0,60 23 1 0 0,-65-18-536 0 0,0 1-1 0 0,37 25 1 0 0,-63-36-484 0 0,12 7 296 0 0,0 1 1 0 0,-1 0-1 0 0,-1 2 0 0 0,33 33 1 0 0,-46-43-256 0 0,-1 0 0 0 0,0 1 0 0 0,0 0 0 0 0,-1-1 1 0 0,1 2-1 0 0,-1-1 0 0 0,-1 0 0 0 0,1 1 0 0 0,1 7 1 0 0,-3-9-29 0 0,0 0 1 0 0,-1 0-1 0 0,1 0 1 0 0,-1 0 0 0 0,-1 0-1 0 0,1 0 1 0 0,-1-1 0 0 0,1 1-1 0 0,-1 0 1 0 0,-1 0-1 0 0,1 0 1 0 0,-1-1 0 0 0,0 1-1 0 0,-2 5 1 0 0,-3 1-77 0 0,0 1 1 0 0,0-1-1 0 0,-1-1 1 0 0,0 1-1 0 0,-1-1 0 0 0,0-1 1 0 0,-1 1-1 0 0,-20 14 1 0 0,13-12 8 0 0,-1-2-1 0 0,-1 1 1 0 0,0-2 0 0 0,0 0 0 0 0,-21 5-1 0 0,-6-1 7 0 0,0-3 0 0 0,-1-1 0 0 0,0-2-1 0 0,-61 0 1 0 0,90-6-67 0 0,1 0-146 0 0,0 0 0 0 0,1-2 0 0 0,-1 1 0 0 0,0-2-1 0 0,-28-6 1 0 0,44 8 89 0 0,1 0 0 0 0,-1 0-1 0 0,0-1 1 0 0,0 1 0 0 0,1 0 0 0 0,-1 0-1 0 0,0-1 1 0 0,0 1 0 0 0,1 0 0 0 0,-1-1-1 0 0,0 1 1 0 0,1-1 0 0 0,-1 1 0 0 0,1-1-1 0 0,-1 1 1 0 0,1-1 0 0 0,-1 0 0 0 0,1 1-1 0 0,-1-1 1 0 0,0 0 0 0 0,1 0-45 0 0,0 1 1 0 0,0-1 0 0 0,1 1-1 0 0,-1-1 1 0 0,0 1 0 0 0,0-1-1 0 0,0 1 1 0 0,0-1-1 0 0,0 1 1 0 0,1-1 0 0 0,-1 1-1 0 0,0-1 1 0 0,0 1-1 0 0,1 0 1 0 0,-1-1 0 0 0,0 1-1 0 0,1-1 1 0 0,-1 1-1 0 0,0 0 1 0 0,1-1 0 0 0,-1 1-1 0 0,1-1 1 0 0,29-13-5402 0 0,0 4 1923 0 0,13-3 516 0 0</inkml:trace>
  <inkml:trace contextRef="#ctx0" brushRef="#br0" timeOffset="1">1088 276 8733 0 0,'0'0'13281'0'0,"2"2"-11680"0"0,8 13-160 0 0,-1 1 0 0 0,-1 1 0 0 0,7 17 0 0 0,5 9-505 0 0,65 108 444 0 0,2 4-308 0 0,-83-147-1058 0 0,-1-4-38 0 0,-1 0 1 0 0,0 1-1 0 0,0-1 0 0 0,-1 1 1 0 0,2 6-1 0 0,-2-10-789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90 7033 0 0,'-6'-1'2964'0'0,"0"-1"0"0"0,0 1 0 0 0,0 0 0 0 0,-1 1 0 0 0,-9-1 0 0 0,8 4 1802 0 0,30 2-3152 0 0,21-2-1249 0 0,0-2 0 0 0,0-1 0 0 0,47-7 0 0 0,-36 3-255 0 0,-12 1-110 0 0,-1-1 0 0 0,1-2 0 0 0,-1-2 0 0 0,0-2 0 0 0,78-30 0 0 0,-111 37-1608 0 0,-6 1 50 0 0,1 0 0 0 0,0 1 0 0 0,1 0 0 0 0,-1 0 0 0 0,0 0 0 0 0,5-1 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2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7449 0 0,'-14'7'2355'0'0,"-1"1"1"0"0,1 1-1 0 0,1 0 1 0 0,0 1-1 0 0,0 0 1 0 0,-15 17 0 0 0,27-27-2259 0 0,1 0 1 0 0,0 1 0 0 0,-1-1 0 0 0,1 1 0 0 0,-1-1 0 0 0,1 1 0 0 0,0-1 0 0 0,-1 1 0 0 0,1 0 0 0 0,0-1 0 0 0,-1 1 0 0 0,1-1 0 0 0,0 1 0 0 0,0-1 0 0 0,0 1 0 0 0,-1 0 0 0 0,1-1 0 0 0,0 1 0 0 0,0 0 0 0 0,0-1 0 0 0,0 1-1 0 0,0 0 1 0 0,0-1 0 0 0,0 1 0 0 0,1-1 0 0 0,-1 1 0 0 0,0 0 0 0 0,0-1 0 0 0,0 1 0 0 0,1 0 0 0 0,-1-1 0 0 0,0 1 0 0 0,1-1 0 0 0,-1 1 0 0 0,0-1 0 0 0,1 1 0 0 0,-1-1 0 0 0,1 1 0 0 0,-1-1 0 0 0,1 1 0 0 0,-1-1 0 0 0,1 0-1 0 0,-1 1 1 0 0,1-1 0 0 0,-1 0 0 0 0,1 1 0 0 0,-1-1 0 0 0,1 0 0 0 0,0 0 0 0 0,-1 0 0 0 0,1 1 0 0 0,0-1 0 0 0,5 2 279 0 0,1-1 1 0 0,-1 0-1 0 0,0 0 0 0 0,8 1 0 0 0,62-1 198 0 0,1-3 0 0 0,82-13-1 0 0,-126 11-546 0 0,116-20-176 0 0,-148 23-1330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5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437 131 584 0 0,'1'-7'752'0'0,"-1"1"0"0"0,1-1 0 0 0,-1 0 0 0 0,0 1 0 0 0,-1-1 0 0 0,0 1 0 0 0,0-1 1 0 0,0 1-1 0 0,-1-1 0 0 0,-3-10 0 0 0,3 14-463 0 0,1 0-1 0 0,-1 0 1 0 0,0 0 0 0 0,0 0 0 0 0,0 0 0 0 0,0 1 0 0 0,0-1-1 0 0,0 1 1 0 0,-1-1 0 0 0,1 1 0 0 0,-1 0 0 0 0,0 0 0 0 0,0 0 0 0 0,0 1-1 0 0,0-1 1 0 0,0 0 0 0 0,0 1 0 0 0,0 0 0 0 0,0 0 0 0 0,0 0-1 0 0,-1 0 1 0 0,-5 0 0 0 0,1 0-13 0 0,-1 2 1 0 0,1-1-1 0 0,-1 1 0 0 0,1 0 0 0 0,0 1 0 0 0,-1-1 1 0 0,1 2-1 0 0,0-1 0 0 0,0 1 0 0 0,1 1 0 0 0,-13 6 1 0 0,0 2 62 0 0,0 0 0 0 0,1 2 0 0 0,-17 15 0 0 0,18-13-29 0 0,0 1 1 0 0,2 1 0 0 0,0 0 0 0 0,0 1 0 0 0,2 0 0 0 0,-17 32 0 0 0,26-42-137 0 0,1 1-1 0 0,0 0 1 0 0,0 0-1 0 0,1 0 1 0 0,1 0 0 0 0,-1 0-1 0 0,0 18 1 0 0,2-21-30 0 0,2 0 1 0 0,-1 0-1 0 0,1 0 1 0 0,0 0-1 0 0,0 0 0 0 0,0 0 1 0 0,1 0-1 0 0,1-1 1 0 0,-1 1-1 0 0,1-1 0 0 0,0 1 1 0 0,6 8-1 0 0,-2-5 1 0 0,1 0 0 0 0,0 0 0 0 0,1-1 0 0 0,0 0 0 0 0,0-1 0 0 0,1 0-1 0 0,0 0 1 0 0,1-1 0 0 0,0 0 0 0 0,0-1 0 0 0,0 0 0 0 0,0-1 0 0 0,1-1 0 0 0,0 1 0 0 0,0-2 0 0 0,1 0 0 0 0,-1 0 0 0 0,13 0-1 0 0,-3 0 10 0 0,-1-2 0 0 0,0-1-1 0 0,1 0 1 0 0,-1-2-1 0 0,1 0 1 0 0,-1-1-1 0 0,0-2 1 0 0,0 0-1 0 0,-1-1 1 0 0,21-9-1 0 0,-34 12-100 0 0,0 0 0 0 0,0-1 0 0 0,0 0-1 0 0,-1 0 1 0 0,1-1 0 0 0,-1 0-1 0 0,0 0 1 0 0,-1 0 0 0 0,1-1 0 0 0,-1 1-1 0 0,0-2 1 0 0,0 1 0 0 0,-1 0-1 0 0,6-11 1 0 0,-8 11-26 0 0,1 0 0 0 0,-1-1 0 0 0,0 1 0 0 0,0-1 0 0 0,-1 0 0 0 0,0 1 0 0 0,0-1 0 0 0,0 0 0 0 0,-1 0 0 0 0,0 1 0 0 0,-1-1-1 0 0,1 0 1 0 0,-1 0 0 0 0,-1 1 0 0 0,1-1 0 0 0,-5-12 0 0 0,-2 3-2 0 0,1 1-1 0 0,-2-1 1 0 0,0 1 0 0 0,-1 1-1 0 0,-1 0 1 0 0,0 0-1 0 0,0 1 1 0 0,-1 1 0 0 0,-1 0-1 0 0,0 0 1 0 0,-1 2 0 0 0,0-1-1 0 0,-26-13 1 0 0,11 9-281 0 0,0 0 0 0 0,-2 2 0 0 0,1 2 0 0 0,-2 0 0 0 0,1 2 0 0 0,-47-7 0 0 0,71 15-150 0 0,-21-1-291 0 0,28 2 427 0 0,-1 0 1 0 0,0 0-1 0 0,0 0 0 0 0,1 0 1 0 0,-1 1-1 0 0,0-1 1 0 0,0 0-1 0 0,0 0 1 0 0,1 1-1 0 0,-1-1 1 0 0,0 0-1 0 0,1 1 1 0 0,-1-1-1 0 0,0 1 1 0 0,1-1-1 0 0,-1 1 1 0 0,0-1-1 0 0,1 1 1 0 0,-1-1-1 0 0,1 1 0 0 0,-1-1 1 0 0,1 1-1 0 0,0 0 1 0 0,-1-1-1 0 0,1 1 1 0 0,-1 0-1 0 0,1 0 1 0 0,-1 1-1 0 0,13 14-6214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5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68 160 0 0,'1'-35'3344'0'0,"1"3"7139"0"0,9 73-5998 0 0,-12-5-2600 0 0,-3 0-1 0 0,-11 55 1 0 0,-5 36-1567 0 0,21-107-1855 0 0,-1-18 891 0 0,0 0 0 0 0,1 1 0 0 0,-1-1 1 0 0,1 0-1 0 0,0-1 0 0 0,-1 1 1 0 0,1 0-1 0 0,0 0 0 0 0,0 0 0 0 0,0 0 1 0 0,3 2-1 0 0,1 3-1951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5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97 608 0 0,'1'-2'343'0'0,"0"0"1"0"0,0 0-1 0 0,0 0 1 0 0,0 0-1 0 0,-1 0 0 0 0,1 0 1 0 0,-1 0-1 0 0,1 0 0 0 0,-1-1 1 0 0,0 1-1 0 0,0 0 1 0 0,0 0-1 0 0,0 0 0 0 0,0 0 1 0 0,0-1-1 0 0,-1 1 0 0 0,1 0 1 0 0,-1 0-1 0 0,1 0 1 0 0,-1 0-1 0 0,0 0 0 0 0,0 0 1 0 0,0 0-1 0 0,0 0 0 0 0,0 0 1 0 0,0 0-1 0 0,-1 1 0 0 0,1-1 1 0 0,-1 0-1 0 0,1 1 1 0 0,-1-1-1 0 0,0 1 0 0 0,1-1 1 0 0,-1 1-1 0 0,-3-2 0 0 0,0 0 84 0 0,0 0 0 0 0,0 0 0 0 0,0 0 0 0 0,-1 1 0 0 0,1 0-1 0 0,0 0 1 0 0,-1 0 0 0 0,0 0 0 0 0,1 1 0 0 0,-1 0 0 0 0,0 0 0 0 0,-12 1-1 0 0,5 2-102 0 0,-1 1-1 0 0,1 0 0 0 0,-1 1 0 0 0,1 0 0 0 0,0 1 0 0 0,1 1 1 0 0,-1 0-1 0 0,1 1 0 0 0,0 0 0 0 0,1 1 0 0 0,0 0 1 0 0,-13 12-1 0 0,10-7 2 0 0,1 0 0 0 0,0 1-1 0 0,1 0 1 0 0,1 1 0 0 0,0 0 0 0 0,1 1 0 0 0,0 0 0 0 0,-11 28 0 0 0,19-37-176 0 0,-1-1-1 0 0,1 1 1 0 0,1-1 0 0 0,-1 1 0 0 0,1 0 0 0 0,0 0-1 0 0,1 0 1 0 0,0-1 0 0 0,0 1 0 0 0,0 0 0 0 0,1 0 0 0 0,0 0-1 0 0,0 0 1 0 0,1-1 0 0 0,0 1 0 0 0,4 10 0 0 0,-2-8-20 0 0,1-1 1 0 0,0 0 0 0 0,1 0-1 0 0,0 0 1 0 0,0-1 0 0 0,0 1 0 0 0,1-2-1 0 0,0 1 1 0 0,0-1 0 0 0,1 0-1 0 0,11 7 1 0 0,-5-6 12 0 0,-1 0-1 0 0,1 0 1 0 0,0-1 0 0 0,1-1-1 0 0,-1-1 1 0 0,1 0 0 0 0,0-1-1 0 0,0 0 1 0 0,0-1-1 0 0,0-1 1 0 0,29-1 0 0 0,-32-1-72 0 0,1 0 1 0 0,0-1 0 0 0,-1 0 0 0 0,1-1-1 0 0,-1 0 1 0 0,1-1 0 0 0,-1 0 0 0 0,-1-1-1 0 0,1-1 1 0 0,-1 0 0 0 0,0 0 0 0 0,0-1-1 0 0,0 0 1 0 0,12-13 0 0 0,-17 15-55 0 0,-1-1 0 0 0,0 0-1 0 0,-1-1 1 0 0,0 1 0 0 0,0-1 0 0 0,0 1-1 0 0,0-1 1 0 0,-1 0 0 0 0,-1-1 0 0 0,1 1 0 0 0,-1 0-1 0 0,0-1 1 0 0,-1 1 0 0 0,0-1 0 0 0,0 0-1 0 0,0-9 1 0 0,-1 11-38 0 0,-1 0 1 0 0,1 0-1 0 0,-1 0 0 0 0,0 1 1 0 0,0-1-1 0 0,-1 0 0 0 0,0 1 0 0 0,0-1 1 0 0,0 1-1 0 0,-1-1 0 0 0,0 1 0 0 0,0 0 1 0 0,0 0-1 0 0,0 0 0 0 0,-1 0 0 0 0,0 1 1 0 0,0 0-1 0 0,0-1 0 0 0,-1 2 0 0 0,1-1 1 0 0,-10-6-1 0 0,-1 2-109 0 0,-1 0 0 0 0,1 1 0 0 0,-1 1 0 0 0,-1 0 0 0 0,-27-5 0 0 0,33 8-617 0 0,-2 2 1 0 0,1 0-1 0 0,-20 0 0 0 0,25 2-717 0 0,-1 0 0 0 0,0 0 1 0 0,1 0-1 0 0,-1 1 0 0 0,1 0 0 0 0,-11 5 0 0 0,12-5-1664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5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538 180 76 0 0,'6'-13'2028'0'0,"-2"1"0"0"0,1-1 0 0 0,-2-1 0 0 0,5-26 0 0 0,-8 37-1686 0 0,0 0 0 0 0,0-1 0 0 0,0 1 0 0 0,0 0 0 0 0,0 0 0 0 0,-1 0 0 0 0,1-1 1 0 0,-1 1-1 0 0,0 0 0 0 0,0 0 0 0 0,0 0 0 0 0,0 0 0 0 0,-1 0 0 0 0,1 0 0 0 0,-1 1 0 0 0,0-1 0 0 0,1 0 0 0 0,-1 1 1 0 0,-1-1-1 0 0,1 1 0 0 0,0 0 0 0 0,0-1 0 0 0,-1 1 0 0 0,0 0 0 0 0,1 1 0 0 0,-1-1 0 0 0,-4-2 0 0 0,2 2-92 0 0,-1 1-1 0 0,1-1 1 0 0,-1 1-1 0 0,1 0 1 0 0,-1 0-1 0 0,0 0 1 0 0,1 1-1 0 0,-1 0 1 0 0,0 0-1 0 0,1 1 1 0 0,-11 1-1 0 0,-6 3 373 0 0,-32 11 0 0 0,52-15-592 0 0,-27 9 408 0 0,2 2 1 0 0,-1 1-1 0 0,2 1 1 0 0,0 1 0 0 0,-44 34-1 0 0,54-36-183 0 0,0 1 0 0 0,0 0 1 0 0,2 1-1 0 0,0 1 0 0 0,0 1 0 0 0,2 0 0 0 0,0 0 0 0 0,1 1 1 0 0,-10 21-1 0 0,19-32-207 0 0,-1-1 0 0 0,1 1 0 0 0,0 0 0 0 0,1 0 0 0 0,0 0 0 0 0,0 0 0 0 0,0 0 1 0 0,1 0-1 0 0,0 0 0 0 0,0 0 0 0 0,1 0 0 0 0,0 0 0 0 0,2 8 0 0 0,0-4 85 0 0,0-1 0 0 0,1 0 0 0 0,1 0 0 0 0,-1-1 0 0 0,1 1 0 0 0,1-1 0 0 0,0 0 0 0 0,8 8 0 0 0,-1-2 51 0 0,1 0-1 0 0,0-2 1 0 0,1 1-1 0 0,1-2 1 0 0,0 0-1 0 0,1-1 1 0 0,0-1-1 0 0,35 16 1 0 0,-35-20-184 0 0,0-1 0 0 0,0 0 0 0 0,0-1 0 0 0,0 0 0 0 0,1-2 0 0 0,24 1 0 0 0,-35-3 0 0 0,1 1 0 0 0,-1-2 0 0 0,0 1 0 0 0,0-1 0 0 0,0 0 0 0 0,1-1 0 0 0,-1 0 0 0 0,-1 0 0 0 0,1 0 0 0 0,0-1 0 0 0,0 0 0 0 0,-1 0 0 0 0,0-1 0 0 0,1 1 0 0 0,-1-2 0 0 0,-1 1 0 0 0,1 0 0 0 0,5-7 0 0 0,-9 9 0 0 0,-1 0 0 0 0,1 1 0 0 0,-1-1 0 0 0,0 0 0 0 0,1 0 0 0 0,-1 0 0 0 0,0 0 0 0 0,-1-1 0 0 0,1 1 0 0 0,0 0 0 0 0,0 0 0 0 0,-1 0 0 0 0,0-1 0 0 0,1 1 0 0 0,-1 0 0 0 0,0 0 0 0 0,0-1 0 0 0,0 1 0 0 0,0 0 0 0 0,-1-1 0 0 0,1 1 0 0 0,0 0 0 0 0,-1 0 0 0 0,0 0 0 0 0,1-1 0 0 0,-1 1 0 0 0,0 0 0 0 0,0 0 0 0 0,0 0 0 0 0,-1 0 0 0 0,1 0 0 0 0,0 0 0 0 0,-1 1 0 0 0,1-1 0 0 0,-1 0 0 0 0,0 1 0 0 0,0-1 0 0 0,-2-1 0 0 0,-5-4 0 0 0,-1 0 0 0 0,0 1 0 0 0,0 0 0 0 0,0 0 0 0 0,-1 1 0 0 0,-12-4 0 0 0,1 2-148 0 0,-1 0 1 0 0,1 2-1 0 0,-1 0 1 0 0,0 2-1 0 0,-44-2 1 0 0,51 5 31 0 0,0 1 1 0 0,0 0 0 0 0,0 1-1 0 0,0 1 1 0 0,0 1 0 0 0,1 0-1 0 0,-1 1 1 0 0,1 0-1 0 0,-21 12 1 0 0,34-16 4 0 0,0 0 1 0 0,-1 0-1 0 0,1 0 0 0 0,0 1 0 0 0,0-1 0 0 0,0 1 0 0 0,0-1 1 0 0,1 1-1 0 0,-1 0 0 0 0,0 0 0 0 0,1-1 0 0 0,-1 1 1 0 0,1 1-1 0 0,0-1 0 0 0,-1 0 0 0 0,1 0 0 0 0,0 0 1 0 0,0 1-1 0 0,1-1 0 0 0,-2 4 0 0 0,2-4-36 0 0,0 0 0 0 0,1 0 0 0 0,-1 0 0 0 0,1 0 1 0 0,-1 0-1 0 0,1 0 0 0 0,0 0 0 0 0,0 0 0 0 0,0 0 0 0 0,0-1 0 0 0,0 1 0 0 0,0 0 0 0 0,0 0 0 0 0,0-1 0 0 0,1 1 0 0 0,-1-1 1 0 0,1 1-1 0 0,-1-1 0 0 0,1 0 0 0 0,0 0 0 0 0,-1 1 0 0 0,1-1 0 0 0,0 0 0 0 0,3 1 0 0 0,11 5-1279 0 0,-1-1 0 0 0,1 0-1 0 0,0-1 1 0 0,1-1 0 0 0,24 4 0 0 0,-39-8 1358 0 0,50 8-2694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5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68 256 0 0,'-2'-36'5974'0'0,"2"32"-4459"0"0,0-23 11878 0 0,-6 231-6076 0 0,-8-38-5433 0 0,-4 61 544 0 0,8-130-2428 0 0,10-83 0 0 0,-1-3 0 0 0,-1-2 0 0 0,0-6-79 0 0,1-5-1520 0 0,1 1 1534 0 0,0 1 1 0 0,0 0 0 0 0,0-1-1 0 0,-1 1 1 0 0,1-1 0 0 0,0 1 0 0 0,0 0-1 0 0,0 0 1 0 0,-1-1 0 0 0,1 1 0 0 0,0 0-1 0 0,0-1 1 0 0,-1 1 0 0 0,1 0-1 0 0,0 0 1 0 0,-1-1 0 0 0,1 1 0 0 0,0 0-1 0 0,-1 0 1 0 0,-3-4-2631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5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276 262 440 0 0,'0'-9'885'0'0,"0"1"1"0"0,0 0-1 0 0,-1 0 1 0 0,0-1-1 0 0,-1 1 0 0 0,0 0 1 0 0,0 0-1 0 0,-1 1 0 0 0,0-1 1 0 0,-8-14-1 0 0,8 17-510 0 0,0 1 0 0 0,-1 0 0 0 0,0-1 0 0 0,0 1 1 0 0,0 1-1 0 0,0-1 0 0 0,0 1 0 0 0,-1-1 0 0 0,0 1 0 0 0,0 1 0 0 0,1-1 0 0 0,-1 1 0 0 0,-1-1 0 0 0,1 2 1 0 0,0-1-1 0 0,-1 0 0 0 0,-6 0 0 0 0,2 0 48 0 0,0 1 0 0 0,0 0-1 0 0,0 1 1 0 0,0 0 0 0 0,0 1 0 0 0,-12 2 0 0 0,17-2-277 0 0,1-1 1 0 0,-1 1-1 0 0,0 1 1 0 0,1-1 0 0 0,-1 1-1 0 0,1 0 1 0 0,0 0-1 0 0,0 0 1 0 0,0 0-1 0 0,0 1 1 0 0,0 0 0 0 0,0 0-1 0 0,1 0 1 0 0,-1 0-1 0 0,-4 6 1 0 0,0 6 440 0 0,6-4-193 0 0,3-9-326 0 0,-1 1 0 0 0,1 0 1 0 0,0-1-1 0 0,-1 1 0 0 0,1-1 0 0 0,0 1 1 0 0,1-1-1 0 0,-1 1 0 0 0,0-1 0 0 0,1 0 1 0 0,-1 1-1 0 0,3 2 0 0 0,25 23 338 0 0,-22-22-313 0 0,13 11 90 0 0,0-1 0 0 0,1-1 0 0 0,27 14 0 0 0,-32-20-101 0 0,177 92 710 0 0,-142-76-579 0 0,50 20 264 0 0,-62-29-210 0 0,0 2 1 0 0,-1 1 0 0 0,61 43-1 0 0,-95-59-214 0 0,0 0-1 0 0,1 1 1 0 0,-1 0-1 0 0,-1 0 1 0 0,1 0-1 0 0,5 9 1 0 0,-8-12-41 0 0,0 0 1 0 0,-1 0 0 0 0,1 0 0 0 0,-1 0-1 0 0,0 0 1 0 0,1 1 0 0 0,-1-1 0 0 0,0 0-1 0 0,0 0 1 0 0,0 0 0 0 0,1 0 0 0 0,-1 1-1 0 0,-1-1 1 0 0,1 0 0 0 0,0 0 0 0 0,0 0-1 0 0,0 0 1 0 0,0 0 0 0 0,-1 1 0 0 0,1-1-1 0 0,-1 0 1 0 0,1 0 0 0 0,-1 0 0 0 0,1 0-1 0 0,-1 0 1 0 0,1 0 0 0 0,-1 0 0 0 0,0 0-1 0 0,0 0 1 0 0,1-1 0 0 0,-1 1 0 0 0,0 0-1 0 0,0 0 1 0 0,0-1 0 0 0,0 1 0 0 0,0 0-1 0 0,0-1 1 0 0,-1 1 0 0 0,-5 3 19 0 0,0-1 1 0 0,0 0 0 0 0,0-1-1 0 0,-1 1 1 0 0,1-1-1 0 0,0-1 1 0 0,-10 2-1 0 0,-58 1 123 0 0,18-5-49 0 0,-88-13 0 0 0,115 9-64 0 0,-1-1 0 0 0,1-2 0 0 0,1 0 0 0 0,-47-22 0 0 0,69 27-27 0 0,1 0 0 0 0,0-1 0 0 0,-1 0 0 0 0,2 0 0 0 0,-1 0 0 0 0,-10-10 0 0 0,15 12-13 0 0,-1 1 0 0 0,1-1 0 0 0,0 1 0 0 0,0-1 0 0 0,0 0 0 0 0,0 0 0 0 0,0 1 0 0 0,0-1 0 0 0,1 0 0 0 0,-1 0 0 0 0,0 0 0 0 0,1 0 0 0 0,0 0 0 0 0,-1 0 0 0 0,1 0 0 0 0,0 0 0 0 0,0 0 0 0 0,0 0 0 0 0,0 0 0 0 0,1 0 0 0 0,-1 0 0 0 0,0 0 0 0 0,1 0 0 0 0,-1 0 0 0 0,1 0 0 0 0,0 1 0 0 0,0-1 0 0 0,2-3 0 0 0,3-6-4 0 0,1 1 0 0 0,1 1 0 0 0,0-1 0 0 0,1 1-1 0 0,-1 1 1 0 0,20-15 0 0 0,65-38-28 0 0,-27 23 7 0 0,-25 16 18 0 0,-1-2-1 0 0,64-51 1 0 0,-99 71 4 0 0,0 0 0 0 0,0-1 0 0 0,-1 0 0 0 0,0 0-1 0 0,0 0 1 0 0,0-1 0 0 0,5-8 0 0 0,-8 12-2 0 0,-1 0 0 0 0,1 0 0 0 0,0 1 0 0 0,-1-1 0 0 0,0 0 0 0 0,1 0 0 0 0,-1 0 0 0 0,0 0 0 0 0,0 0 0 0 0,0 0-1 0 0,0 0 1 0 0,0 0 0 0 0,0 0 0 0 0,-1 0 0 0 0,1 0 0 0 0,-1 0 0 0 0,1 0 0 0 0,-1 0 0 0 0,0 1 0 0 0,0-1 0 0 0,0 0 0 0 0,0 0 0 0 0,0 1 0 0 0,0-1 0 0 0,0 0 0 0 0,0 1 0 0 0,-1 0 0 0 0,-2-3 0 0 0,-3-2-10 0 0,0 0 1 0 0,0 1-1 0 0,-1 0 1 0 0,0 1-1 0 0,0-1 1 0 0,-15-4-1 0 0,-55-16-104 0 0,58 20 75 0 0,-60-17-875 0 0,-2 4 0 0 0,-132-12 0 0 0,211 30 676 0 0,-29 1-1350 0 0,31-1 1031 0 0,0 0 1 0 0,-1 0-1 0 0,1 1 0 0 0,0-1 0 0 0,0 1 1 0 0,0-1-1 0 0,-1 1 0 0 0,1-1 1 0 0,0 1-1 0 0,0 0 0 0 0,0-1 0 0 0,0 1 1 0 0,-1 1-1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1 180 0 0,'0'0'1043'0'0,"2"2"344"0"0,0-1-949 0 0,-1 0 1 0 0,0 0 0 0 0,0 1 0 0 0,0-1 0 0 0,0 1 0 0 0,0-1 0 0 0,-1 1 0 0 0,1 0-1 0 0,0-1 1 0 0,-1 1 0 0 0,1 0 0 0 0,-1-1 0 0 0,0 1 0 0 0,1 0 0 0 0,-1-1 0 0 0,0 1-1 0 0,0 0 1 0 0,0 0 0 0 0,-1 3 0 0 0,0 6 623 0 0,-2 1-1 0 0,0 0 1 0 0,0-1 0 0 0,-1 0 0 0 0,-7 15-1 0 0,-32 53 1652 0 0,26-49-1650 0 0,-14 21 926 0 0,-2-1-1 0 0,-44 51 0 0 0,8-20-1876 0 0,66-78-935 0 0,-12 13-143 0 0,4-10-7871 0 0,4-6 5926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0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88 348 0 0,'-4'-1'513'0'0,"-15"-7"2017"0"0,8 0 5071 0 0,15 6-6169 0 0,20-5-169 0 0,0 2-1 0 0,1 0 0 0 0,0 1 0 0 0,45 0 0 0 0,-8 0-321 0 0,256-32 3781 0 0,-314 36-4628 0 0,22-3 460 0 0,-25 3-541 0 0,0 0 0 0 0,-1 0-1 0 0,1 0 1 0 0,-1 0 0 0 0,1 0 0 0 0,-1 0 0 0 0,1 0 0 0 0,-1 0-1 0 0,1 0 1 0 0,-1 0 0 0 0,1 0 0 0 0,-1 1 0 0 0,1-1 0 0 0,-1 0-1 0 0,1 0 1 0 0,-1 1 0 0 0,1-1 0 0 0,-1 0 0 0 0,0 1 0 0 0,1-1-1 0 0,-1 0 1 0 0,0 1 0 0 0,1-1 0 0 0,-1 0 0 0 0,0 1 0 0 0,1-1-1 0 0,-1 1 1 0 0,0-1 0 0 0,1 1 0 0 0,-1-1 0 0 0,0 1 0 0 0,0-1-1 0 0,0 1 1 0 0,0-1 0 0 0,0 1 0 0 0,1-1 0 0 0,-1 1 0 0 0,0-1-1 0 0,0 1 1 0 0,0-1 0 0 0,0 1 0 0 0,-1 0 0 0 0,-72 285 1352 0 0,29-132-374 0 0,28-97-603 0 0,-16 73 296 0 0,29-104-2566 0 0,4-10-5652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0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51 8557 0 0,'-23'-6'3900'0'0,"10"4"-1511"0"0,0-1 0 0 0,1 0-1 0 0,-1-1 1 0 0,-17-9 1492 0 0,45 5-2851 0 0,-11 6-841 0 0,7-1 39 0 0,-1 1 0 0 0,0 0 0 0 0,0 1-1 0 0,1 0 1 0 0,-1 1 0 0 0,19 1 0 0 0,1-1 105 0 0,194 4 968 0 0,-73 8-3908 0 0,-111-4-6840 0 0,-34-7 6313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0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1 139 320 0 0,'7'-7'7023'0'0,"5"19"-5784"0"0,-1 0 0 0 0,0 0-1 0 0,0 1 1 0 0,-1 1-1 0 0,13 23 1 0 0,38 83 1954 0 0,-41-78-2336 0 0,189 372 10339 0 0,-206-409-10831 0 0,0-1 1 0 0,-1 1 0 0 0,2-1-1 0 0,-1 0 1 0 0,0 0 0 0 0,5 5-1 0 0,-7-9-360 0 0,-1 0 0 0 0,0 0 0 0 0,1 0-1 0 0,-1 0 1 0 0,1 0 0 0 0,-1 0 0 0 0,0 0-1 0 0,1 0 1 0 0,-1 0 0 0 0,0 0 0 0 0,1 0-1 0 0,-1-1 1 0 0,0 1 0 0 0,1 0 0 0 0,-1 0-1 0 0,0 0 1 0 0,1 0 0 0 0,-1-1-1 0 0,0 1 1 0 0,1 0 0 0 0,-1 0 0 0 0,0-1-1 0 0,0 1 1 0 0,1 0 0 0 0,-1 0 0 0 0,0-1-1 0 0,0 1 1 0 0,0 0 0 0 0,0-1 0 0 0,1 1-1 0 0,-1 0 1 0 0,0-1 0 0 0,0 0 0 0 0,7-12 20 0 0,-3-9-25 0 0,0-1 0 0 0,-2 1 0 0 0,0-24 0 0 0,6-40 0 0 0,-2 50 0 0 0,13-38 0 0 0,-16 63 0 0 0,1 1 0 0 0,0 0 0 0 0,0 0 0 0 0,1 0 0 0 0,0 0 0 0 0,1 1 0 0 0,0 0 0 0 0,9-10 0 0 0,-13 16 0 0 0,0 1 0 0 0,0 1 0 0 0,0-1 0 0 0,0 0 0 0 0,0 0 0 0 0,0 1 0 0 0,1-1 0 0 0,-1 1 0 0 0,1-1 0 0 0,-1 1 0 0 0,1 0 0 0 0,-1 0 0 0 0,1 0 0 0 0,0 1 0 0 0,-1-1 0 0 0,1 1 0 0 0,0-1 0 0 0,-1 1 0 0 0,1 0 0 0 0,5 0 0 0 0,-4 1 0 0 0,0 1 0 0 0,0-1 0 0 0,0 1 0 0 0,-1-1 0 0 0,1 1 0 0 0,0 0 0 0 0,-1 0 0 0 0,1 1 0 0 0,-1-1 0 0 0,0 1 0 0 0,0 0 0 0 0,0 0 0 0 0,5 6 0 0 0,19 26 0 0 0,-1 1 0 0 0,40 79 0 0 0,18 26 0 0 0,-72-124 0 0 0,0-1 0 0 0,1 0 0 0 0,1-1 0 0 0,1-1 0 0 0,30 24 0 0 0,-43-36 0 0 0,0 0 0 0 0,0-1 0 0 0,1 1 0 0 0,-1-1 0 0 0,0 1 0 0 0,1-1 0 0 0,0 0 0 0 0,-1 0 0 0 0,1 0 0 0 0,0-1 0 0 0,-1 1 0 0 0,1-1 0 0 0,0 1 0 0 0,-1-1 0 0 0,1 0 0 0 0,0 0 0 0 0,0 0 0 0 0,0 0 0 0 0,-1-1 0 0 0,1 1 0 0 0,4-2 0 0 0,-3 0 0 0 0,0 0 0 0 0,0-1 0 0 0,0 1 0 0 0,0-1 0 0 0,0 0 0 0 0,0 0 0 0 0,-1-1 0 0 0,0 1 0 0 0,1-1 0 0 0,-1 0 0 0 0,-1 1 0 0 0,4-6 0 0 0,9-16 0 0 0,0-1 0 0 0,-2-1 0 0 0,-1 0 0 0 0,11-36 0 0 0,27-121 0 0 0,-16 52 0 0 0,60-166 0 0 0,-93 292-128 0 0,1 1-1 0 0,-1 0 1 0 0,1 0-1 0 0,0 0 1 0 0,1 0 0 0 0,-1 1-1 0 0,1-1 1 0 0,0 0-1 0 0,4-5 1 0 0,0 8-4439 0 0,11 3-5075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203 117 8893 0 0,'-22'-1'14644'0'0,"48"0"-11834"0"0,15-2-2242 0 0,103-18 1132 0 0,205-58 0 0 0,-336 75-1650 0 0,-10 3-55 0 0,1-1 1 0 0,0 1 0 0 0,-1 0 0 0 0,1 0-1 0 0,0 0 1 0 0,0 1 0 0 0,-1-1 0 0 0,1 1-1 0 0,6 0 1 0 0,-10 1-59 0 0,0-1 56 0 0,1 1 1 0 0,-1-1-1 0 0,0 1 1 0 0,0-1 0 0 0,1 1-1 0 0,-1-1 1 0 0,0 1-1 0 0,0-1 1 0 0,0 1 0 0 0,0-1-1 0 0,0 1 1 0 0,0-1-1 0 0,1 1 1 0 0,-1 0 0 0 0,0-1-1 0 0,-1 1 1 0 0,1-1-1 0 0,0 1 1 0 0,0-1-1 0 0,0 1 1 0 0,-7 35-8 0 0,1-1-1 0 0,2 1 1 0 0,1 0 0 0 0,2 36-1 0 0,17 149 517 0 0,-10-163-297 0 0,26 222 1564 0 0,-30-266-1727 0 0,1 2-18 0 0,-1 0 1 0 0,-1 0 0 0 0,-1 1-1 0 0,0-1 1 0 0,-1 0 0 0 0,0 0-1 0 0,-5 17 1 0 0,5-31-25 0 0,0 1 0 0 0,-1 0 0 0 0,1-1 0 0 0,-1 1 0 0 0,0-1 0 0 0,1 0 0 0 0,-1 0 0 0 0,0 0 0 0 0,-1 0 0 0 0,1 0 0 0 0,0 0 0 0 0,-1 0 0 0 0,1 0 0 0 0,-1-1 0 0 0,1 0 0 0 0,-1 1 0 0 0,0-1 0 0 0,1 0 0 0 0,-1 0 0 0 0,0 0 0 0 0,0-1 0 0 0,-5 1 0 0 0,-8 2 0 0 0,0-1 0 0 0,-32-1 0 0 0,36-2 0 0 0,-78 1 0 0 0,-99 0 0 0 0,-196 24 0 0 0,366-19 0 0 0,34-2 0 0 0,40 0 0 0 0,28-3 1 0 0,745-25-61 0 0,-737 10-4777 0 0,-45 6-2285 0 0,-17 4 3567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60 1060 0 0,'-4'-8'8412'0'0,"13"2"-7054"0"0,1 1 1 0 0,0 1-1 0 0,1-1 1 0 0,-1 2-1 0 0,1-1 1 0 0,20-2-1 0 0,69-8 3914 0 0,-91 13-4865 0 0,13-1 855 0 0,-1 1 0 0 0,26 1-1 0 0,-42 0-977 0 0,0 1-1 0 0,0 0 0 0 0,1 0 1 0 0,-1 0-1 0 0,0 0 0 0 0,0 1 1 0 0,0 0-1 0 0,0 0 0 0 0,-1 0 1 0 0,1 0-1 0 0,0 1 1 0 0,-1 0-1 0 0,0 0 0 0 0,6 5 1 0 0,-9-7-280 0 0,1 1 0 0 0,-1 0 0 0 0,0 0 0 0 0,1-1 0 0 0,-1 1 0 0 0,0 0 0 0 0,0 0 0 0 0,0 0 0 0 0,0 0 0 0 0,-1 1 1 0 0,1-1-1 0 0,-1 0 0 0 0,1 0 0 0 0,-1 0 0 0 0,0 1 0 0 0,1 2 0 0 0,-2 0-2 0 0,1 0 1 0 0,-1-1-1 0 0,0 1 1 0 0,0-1-1 0 0,0 1 1 0 0,-1-1-1 0 0,-3 7 1 0 0,-3 5-8 0 0,-1-2 1 0 0,-1 1 0 0 0,-14 16-1 0 0,20-26 5 0 0,-29 34 0 0 0,22-29 0 0 0,1 1 0 0 0,1 1 0 0 0,0-1 0 0 0,0 1 0 0 0,2 1 0 0 0,-1 0 0 0 0,-7 18 0 0 0,14-29 0 0 0,-1 4 0 0 0,4 5 0 0 0,-1-8 0 0 0,0 0 0 0 0,0-1 0 0 0,1 1 0 0 0,-1 0 0 0 0,1-1 0 0 0,0 1 0 0 0,0-1 0 0 0,0 1 0 0 0,0-1 0 0 0,0 0 0 0 0,0 0 0 0 0,1 0 0 0 0,-1 0 0 0 0,1 0 0 0 0,-1-1 0 0 0,1 1 0 0 0,0-1 0 0 0,0 0 0 0 0,-1 1 0 0 0,1-1 0 0 0,0-1 0 0 0,0 1 0 0 0,0 0 0 0 0,4 0 0 0 0,11 2 0 0 0,0-1 0 0 0,34-1 0 0 0,-48-1 0 0 0,16 1-119 0 0,0-2-1 0 0,0 0 1 0 0,0-2-1 0 0,0 0 1 0 0,30-9-1 0 0,-8-6-967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40 588 0 0,'-14'-2'6440'0'0,"-7"7"102"0"0,20-5-6293 0 0,0 0 1 0 0,1 0-1 0 0,-1 0 0 0 0,1 0 0 0 0,-1 0 1 0 0,1 0-1 0 0,-1 1 0 0 0,1-1 0 0 0,-1 0 1 0 0,1 0-1 0 0,-1 1 0 0 0,1-1 1 0 0,-1 0-1 0 0,1 0 0 0 0,-1 1 0 0 0,1-1 1 0 0,0 1-1 0 0,-1-1 0 0 0,1 0 0 0 0,0 1 1 0 0,-1-1-1 0 0,1 1 0 0 0,0-1 0 0 0,-1 1 1 0 0,1-1-1 0 0,0 1 0 0 0,0-1 1 0 0,0 1-1 0 0,-1-1 0 0 0,1 1 0 0 0,0-1 1 0 0,0 1-1 0 0,0-1 0 0 0,0 1 0 0 0,0-1 1 0 0,0 1-1 0 0,0 0 0 0 0,0-1 0 0 0,0 1 1 0 0,0-1-1 0 0,0 1 0 0 0,0-1 1 0 0,1 1-1 0 0,-1-1 0 0 0,0 2 0 0 0,3 0 119 0 0,-1 1 1 0 0,1 0-1 0 0,-1 0 0 0 0,1-1 0 0 0,0 0 0 0 0,0 1 0 0 0,0-1 0 0 0,0 0 0 0 0,1-1 1 0 0,-1 1-1 0 0,0 0 0 0 0,1-1 0 0 0,-1 0 0 0 0,1 0 0 0 0,0 0 0 0 0,-1 0 0 0 0,1 0 1 0 0,0-1-1 0 0,-1 0 0 0 0,5 0 0 0 0,1-2-368 0 0,-9 1 0 0 0,0 1 0 0 0,1 0 0 0 0,-1 0 0 0 0,0-1 0 0 0,0 1 0 0 0,0 0 0 0 0,0-1 0 0 0,0 1 0 0 0,0 0 0 0 0,0 0 0 0 0,0-1 0 0 0,1 1 0 0 0,-1 0 0 0 0,0-1 0 0 0,0 1 0 0 0,0 0 0 0 0,-1-1 0 0 0,1 1 0 0 0,0 0 0 0 0,0 0 0 0 0,0-1 0 0 0,0 1 0 0 0,0 0 0 0 0,0-1 0 0 0,0 1 0 0 0,0 0 0 0 0,-1 0 0 0 0,1-1 0 0 0,0 1 0 0 0,0 0 0 0 0,0 0 0 0 0,-1-1 0 0 0,-3-4-680 0 0,-1 0-1 0 0,0 1 1 0 0,0-1-1 0 0,0 1 1 0 0,-1 0-1 0 0,-6-4 1 0 0,6 4-322 0 0,-1 0 0 0 0,2 0 0 0 0,-1-1 0 0 0,0 1 0 0 0,1-1 0 0 0,-6-8 1 0 0,7 5-2596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6869 0 0,'1'-5'896'0'0,"-1"0"-125"0"0,1 0 1 0 0,0 0-1 0 0,0 0 1 0 0,0 0-1 0 0,0-1 1 0 0,1 1-1 0 0,3-7 1 0 0,-4 11-684 0 0,0 0 1 0 0,0-1 0 0 0,0 1 0 0 0,1 0 0 0 0,-1 0 0 0 0,0 0 0 0 0,0 0-1 0 0,1 0 1 0 0,-1 0 0 0 0,1 0 0 0 0,-1 0 0 0 0,1 1 0 0 0,-1-1 0 0 0,1 1 0 0 0,0-1-1 0 0,-1 1 1 0 0,1-1 0 0 0,0 1 0 0 0,-1 0 0 0 0,1 0 0 0 0,0 0 0 0 0,0 0-1 0 0,-1 0 1 0 0,1 0 0 0 0,0 0 0 0 0,-1 1 0 0 0,1-1 0 0 0,2 1 0 0 0,11 3 240 0 0,0 1 1 0 0,-1 0-1 0 0,1 1 1 0 0,-1 0-1 0 0,23 16 1 0 0,57 43 601 0 0,-94-65-926 0 0,229 205 2815 0 0,-153-122-674 0 0,94 132 1 0 0,-166-209-2067 0 0,8 14 342 0 0,11 14 293 0 0,-22-32-621 0 0,0-1 0 0 0,0 0 0 0 0,0 1 0 0 0,0-1 0 0 0,1 0 0 0 0,-1 0 0 0 0,0 0 0 0 0,1 0-1 0 0,-1 0 1 0 0,1 0 0 0 0,-1 0 0 0 0,1-1 0 0 0,-1 1 0 0 0,1 0 0 0 0,-1-1 0 0 0,1 1-1 0 0,3 0 1 0 0,-3-3-32 0 0,0 1 0 0 0,0-1 0 0 0,0 0 0 0 0,0 1-1 0 0,0-1 1 0 0,-1 0 0 0 0,1 0 0 0 0,-1 0 0 0 0,1 0-1 0 0,-1 0 1 0 0,1-1 0 0 0,0-2 0 0 0,9-22 88 0 0,0-1-1 0 0,-3 0 1 0 0,0-1 0 0 0,-1 0 0 0 0,2-33 0 0 0,-1 11-31 0 0,95-545-572 0 0,-101 576 1940 0 0,2 2-9886 0 0,-3 18 8099 0 0,-1 0 1 0 0,1 0-1 0 0,0 1 0 0 0,-1-1 1 0 0,1 0-1 0 0,0 1 0 0 0,-1-1 1 0 0,1 1-1 0 0,-1-1 0 0 0,1 1 1 0 0,-1-1-1 0 0,1 1 1 0 0,-1-1-1 0 0,1 1 0 0 0,-1-1 1 0 0,1 1-1 0 0,-1 0 0 0 0,0-1 1 0 0,1 1-1 0 0,-1 0 0 0 0,0-1 1 0 0,0 1-1 0 0,1 0 0 0 0,-1 0 1 0 0,9 14-2513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1 240 0 0,'0'0'7119'0'0,"12"10"-2871"0"0,-3 2-3282 0 0,0 0 0 0 0,-1 1 0 0 0,-1 0 0 0 0,0 1 0 0 0,-1-1 0 0 0,5 19 0 0 0,19 89 1666 0 0,-6-18-986 0 0,-21-91-2052 0 0,8 24 58 0 0,-4-11-7856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6 126 428 0 0,'-1'-1'207'0'0,"1"0"0"0"0,-1 0-1 0 0,0-1 1 0 0,1 1 0 0 0,-1-1 0 0 0,1 1-1 0 0,-1 0 1 0 0,1-1 0 0 0,0 1 0 0 0,-1-1 0 0 0,1 1-1 0 0,0-1 1 0 0,0 1 0 0 0,0-1 0 0 0,0 1 0 0 0,1-1-1 0 0,-1 1 1 0 0,0 0 0 0 0,1-1 0 0 0,-1 1-1 0 0,1-2 1 0 0,0 0 46 0 0,1 1 1 0 0,-1 0-1 0 0,1-1 0 0 0,0 1 0 0 0,0 0 0 0 0,0 0 0 0 0,0 0 1 0 0,0 0-1 0 0,0 0 0 0 0,3-1 0 0 0,6-4 531 0 0,0 1-1 0 0,0 1 0 0 0,22-7 1 0 0,-31 11-680 0 0,25-8 847 0 0,0 1-1 0 0,1 2 1 0 0,0 1 0 0 0,0 0 0 0 0,1 3 0 0 0,34 0 0 0 0,-45 2-496 0 0,-1 2 0 0 0,1 0 0 0 0,-1 0 0 0 0,0 2 0 0 0,0 0 0 0 0,0 1 0 0 0,0 1 0 0 0,-1 1 0 0 0,0 0 0 0 0,0 1 0 0 0,19 13 0 0 0,-30-18-286 0 0,0 1-1 0 0,-1-1 1 0 0,0 1 0 0 0,0 0-1 0 0,0 1 1 0 0,0-1-1 0 0,0 1 1 0 0,-1 0 0 0 0,0 0-1 0 0,0 0 1 0 0,0 0 0 0 0,-1 0-1 0 0,1 0 1 0 0,-1 1-1 0 0,-1-1 1 0 0,1 1 0 0 0,-1 0-1 0 0,0-1 1 0 0,1 10 0 0 0,-2-7-25 0 0,-1-1 1 0 0,1 1 0 0 0,-1-1 0 0 0,0 1 0 0 0,-1-1 0 0 0,0 1-1 0 0,0-1 1 0 0,-1 0 0 0 0,0 0 0 0 0,0 0 0 0 0,-1 0 0 0 0,1-1 0 0 0,-1 1-1 0 0,-8 8 1 0 0,2-3-179 0 0,0-2 1 0 0,-1 1-1 0 0,0-1 0 0 0,-1-1 0 0 0,0 0 0 0 0,0-1 0 0 0,-1 0 1 0 0,0-1-1 0 0,-1 0 0 0 0,1-1 0 0 0,-26 7 0 0 0,9-4-1028 0 0,-40 5-1 0 0,-33 0-4410 0 0,25-4-2046 0 0,67-8 5266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7725 0 0,'0'-2'3915'0'0,"1"-2"-3293"0"0,1 0-1 0 0,-1 0 0 0 0,1 0 1 0 0,-1 1-1 0 0,1-1 0 0 0,0 1 1 0 0,0-1-1 0 0,1 1 0 0 0,2-3 1 0 0,0 0-113 0 0,1 0-1 0 0,0 0 1 0 0,0 1 0 0 0,8-5-1 0 0,-2 2-162 0 0,0 1 0 0 0,0 1 0 0 0,1 0 0 0 0,0 1-1 0 0,14-5 1 0 0,-7 4 179 0 0,1 2 0 0 0,33-5 0 0 0,-48 9-405 0 0,1-1 0 0 0,-1 1 0 0 0,0 0 0 0 0,1 0 0 0 0,-1 1 0 0 0,0 0 0 0 0,0 0 0 0 0,1 1 0 0 0,-1 0-1 0 0,0 0 1 0 0,0 0 0 0 0,-1 0 0 0 0,8 5 0 0 0,-12-6-82 0 0,1 0-1 0 0,-1 1 1 0 0,1-1-1 0 0,-1 1 1 0 0,0-1-1 0 0,1 1 1 0 0,-1-1 0 0 0,0 1-1 0 0,0 0 1 0 0,0 0-1 0 0,0-1 1 0 0,-1 1-1 0 0,1 0 1 0 0,0 0-1 0 0,-1 0 1 0 0,1 0-1 0 0,-1 0 1 0 0,0 0-1 0 0,0 0 1 0 0,1 0-1 0 0,-1 0 1 0 0,-1 0-1 0 0,1 0 1 0 0,0 0-1 0 0,0 0 1 0 0,-1 0 0 0 0,1 0-1 0 0,-1 0 1 0 0,0-1-1 0 0,1 1 1 0 0,-3 4-1 0 0,-2 4 88 0 0,-1 1-1 0 0,0-1 1 0 0,0 0 0 0 0,-10 10 0 0 0,-38 42 358 0 0,34-41-156 0 0,2 0 0 0 0,0 1 0 0 0,-26 43 1 0 0,43-63-297 0 0,0 0 0 0 0,1-1 0 0 0,-1 1 1 0 0,0 0-1 0 0,1-1 0 0 0,-1 1 0 0 0,1 0 0 0 0,0 0 1 0 0,-1 0-1 0 0,1-1 0 0 0,0 1 0 0 0,0 0 1 0 0,0 0-1 0 0,0 0 0 0 0,1-1 0 0 0,-1 1 0 0 0,0 0 1 0 0,1 0-1 0 0,0 2 0 0 0,1-1 5 0 0,-1-1 0 0 0,1 1 0 0 0,-1-1 0 0 0,1 0-1 0 0,0 0 1 0 0,0 1 0 0 0,0-1 0 0 0,0-1 0 0 0,1 1 0 0 0,-1 0 0 0 0,3 2 0 0 0,5 1 36 0 0,0 0 1 0 0,0-1 0 0 0,0 0 0 0 0,0-1-1 0 0,16 4 1 0 0,2-2-71 0 0,1-2 0 0 0,-1-1-1 0 0,1 0 1 0 0,-1-3 0 0 0,1 0-1 0 0,48-9 1 0 0,46-17-3014 0 0,-4-7-4797 0 0,-117 34 7594 0 0,41-14-3090 0 0,-5-3 473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19 135 7293 0 0,'-6'-48'6496'0'0,"-6"-31"3001"0"0,12 72-7791 0 0,5 9-188 0 0,4 9-606 0 0,-9-11-934 0 0,12 16 776 0 0,-2 1 1 0 0,14 30 0 0 0,-6-11-220 0 0,23 44 98 0 0,14 29 624 0 0,-45-92-1087 0 0,1 0-1 0 0,1-1 1 0 0,26 29-1 0 0,-32-41-1038 0 0,0 0 1 0 0,0 0-1 0 0,0 0 1 0 0,0-1-1 0 0,1 0 1 0 0,0-1-1 0 0,0 1 1 0 0,-1-1-1 0 0,1 0 0 0 0,1-1 1 0 0,-1 0-1 0 0,0 0 1 0 0,12 0-1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61 104 8313 0 0,'-18'-10'5496'0'0,"14"9"-4495"0"0,0-1 0 0 0,0 0 0 0 0,0 0 1 0 0,0 0-1 0 0,1-1 0 0 0,-1 1 1 0 0,1-1-1 0 0,0 0 0 0 0,-6-5 1 0 0,9 7-176 0 0,22-6 1352 0 0,147-5 2144 0 0,-63 6-3680 0 0,142-26-1 0 0,-236 30-1445 0 0,5-2-246 0 0,-11 3-2945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1:3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7833 0 0,'-10'6'2941'0'0,"-21"14"2381"0"0,30-19-4971 0 0,-1 0 0 0 0,1 0-1 0 0,0 0 1 0 0,0 0 0 0 0,0 0 0 0 0,0 0 0 0 0,0 0 0 0 0,0 0 0 0 0,0 1 0 0 0,0-1 0 0 0,0 0 0 0 0,0 1 0 0 0,1-1 0 0 0,-1 0 0 0 0,0 1-1 0 0,0 2 1 0 0,1-3-232 0 0,1 0-1 0 0,-1-1 1 0 0,0 1-1 0 0,1 0 1 0 0,-1 0-1 0 0,1-1 1 0 0,-1 1-1 0 0,1-1 1 0 0,-1 1-1 0 0,1 0 1 0 0,0-1-1 0 0,-1 1 1 0 0,1-1-1 0 0,-1 0 1 0 0,1 1-1 0 0,0-1 1 0 0,-1 1-1 0 0,1-1 1 0 0,0 0-1 0 0,0 1 1 0 0,-1-1-1 0 0,1 0 1 0 0,0 0-1 0 0,1 0 1 0 0,19 4 972 0 0,44 2 1717 0 0,119-6-1 0 0,-19-15-3557 0 0,-160 13-169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0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440 324 588 0 0,'12'-9'1276'0'0,"0"0"-1"0"0,-1 0 0 0 0,0-1 1 0 0,-1-1-1 0 0,0 0 1 0 0,-1-1-1 0 0,13-19 1 0 0,-21 29-1091 0 0,0 1 1 0 0,-1-1-1 0 0,1 0 1 0 0,-1 1-1 0 0,1-1 1 0 0,-1 0-1 0 0,1 1 0 0 0,-1-1 1 0 0,0 0-1 0 0,0 0 1 0 0,0 1-1 0 0,0-1 1 0 0,0 0-1 0 0,0 0 1 0 0,0 1-1 0 0,0-1 1 0 0,-1 0-1 0 0,1 1 1 0 0,-1-1-1 0 0,1 0 1 0 0,-2-1-1 0 0,0 0 26 0 0,0 0 1 0 0,0 1-1 0 0,0-1 0 0 0,0 1 1 0 0,0 0-1 0 0,-1-1 0 0 0,1 1 1 0 0,-1 0-1 0 0,1 0 0 0 0,-6-2 1 0 0,-3-1 278 0 0,0 0-1 0 0,0 0 1 0 0,-1 1 0 0 0,-23-5 0 0 0,21 7-147 0 0,0 1-1 0 0,0 0 1 0 0,0 1-1 0 0,0 1 0 0 0,-23 3 1 0 0,6 1 346 0 0,-42 14 0 0 0,41-9 78 0 0,-48 22-1 0 0,71-28-575 0 0,0 1-1 0 0,0 0 1 0 0,1 0-1 0 0,-1 1 1 0 0,1 0 0 0 0,1 1-1 0 0,-1-1 1 0 0,1 1-1 0 0,-11 15 1 0 0,17-20-109 0 0,-1 2 1 0 0,0-1 0 0 0,1 0-1 0 0,0 0 1 0 0,-1 0-1 0 0,1 1 1 0 0,1-1 0 0 0,-1 0-1 0 0,0 1 1 0 0,1-1-1 0 0,0 1 1 0 0,-1-1 0 0 0,2 1-1 0 0,-1-1 1 0 0,0 1-1 0 0,1-1 1 0 0,-1 1-1 0 0,1-1 1 0 0,0 0 0 0 0,0 1-1 0 0,0-1 1 0 0,1 0-1 0 0,-1 0 1 0 0,1 0 0 0 0,0 0-1 0 0,-1 0 1 0 0,4 3-1 0 0,2 4 73 0 0,2 0-1 0 0,-1-1 0 0 0,1 1 1 0 0,1-2-1 0 0,-1 1 0 0 0,12 6 1 0 0,1-1-24 0 0,0-1-1 0 0,1 0 1 0 0,0-2 0 0 0,1-1 0 0 0,1-1 0 0 0,-1-1 0 0 0,1-1 0 0 0,0-1 0 0 0,1-1-1 0 0,0-1 1 0 0,-1-2 0 0 0,1 0 0 0 0,0-2 0 0 0,0-1 0 0 0,0-1 0 0 0,37-7 0 0 0,-56 7-138 0 0,1 1 1 0 0,-1-1 0 0 0,0-1-1 0 0,0 1 1 0 0,-1-1 0 0 0,1 0-1 0 0,0-1 1 0 0,-1 1 0 0 0,0-1-1 0 0,0-1 1 0 0,0 1 0 0 0,-1-1-1 0 0,1 0 1 0 0,-1 0 0 0 0,0-1-1 0 0,0 1 1 0 0,-1-1 0 0 0,0 0-1 0 0,0 0 1 0 0,0-1 0 0 0,-1 1-1 0 0,0-1 1 0 0,0 0 0 0 0,-1 0 0 0 0,1 0-1 0 0,-2 0 1 0 0,1 0 0 0 0,-1 0-1 0 0,0-1 1 0 0,0-12 0 0 0,-1 3-7 0 0,0 1 0 0 0,-1-1 1 0 0,-1 1-1 0 0,0 0 0 0 0,-1-1 1 0 0,-1 1-1 0 0,-10-27 1 0 0,9 31-15 0 0,0 1 0 0 0,-1-1 0 0 0,-1 1 1 0 0,0 0-1 0 0,0 1 0 0 0,-1-1 0 0 0,0 1 1 0 0,-1 1-1 0 0,0 0 0 0 0,-15-12 0 0 0,10 10-77 0 0,-1 2 0 0 0,0 0 0 0 0,0 0 0 0 0,-17-6 0 0 0,24 12-134 0 0,1 0-1 0 0,-1 1 0 0 0,0 0 0 0 0,0 0 0 0 0,1 1 1 0 0,-1 0-1 0 0,0 0 0 0 0,0 1 0 0 0,0 0 0 0 0,0 0 0 0 0,-9 2 1 0 0,-2 7-1454 0 0,11-1-934 0 0,8-8 2316 0 0,0 1 0 0 0,0-1 0 0 0,0 1-1 0 0,0-1 1 0 0,0 1 0 0 0,0-1 0 0 0,0 1-1 0 0,0-1 1 0 0,0 1 0 0 0,0-1 0 0 0,0 1 0 0 0,0-1-1 0 0,0 0 1 0 0,0 1 0 0 0,1-1 0 0 0,-1 1 0 0 0,0-1-1 0 0,0 1 1 0 0,0-1 0 0 0,1 0 0 0 0,-1 1-1 0 0,1 0 1 0 0,10 13-2555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53 864 0 0,'-11'-40'7097'0'0,"7"28"2700"0"0,-4 26-7629 0 0,4-6-1930 0 0,1 1-1 0 0,0-1 1 0 0,0 1 0 0 0,1 0-1 0 0,1 0 1 0 0,-1 0 0 0 0,1 0-1 0 0,1 1 1 0 0,0 13 0 0 0,1-5-2193 0 0,1 1 1 0 0,1-1 0 0 0,9 34-1 0 0,-7-26-529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23 465 7885 0 0,'-4'4'1436'0'0,"1"0"0"0"0,1 0 0 0 0,-1 1 0 0 0,0 0 0 0 0,1-1 0 0 0,-3 11 0 0 0,5-15-1341 0 0,0 1 1 0 0,0-1 0 0 0,0 1-1 0 0,1-1 1 0 0,-1 1-1 0 0,0 0 1 0 0,1-1-1 0 0,-1 1 1 0 0,0-1-1 0 0,1 1 1 0 0,-1-1-1 0 0,0 1 1 0 0,1-1-1 0 0,-1 0 1 0 0,1 1-1 0 0,-1-1 1 0 0,1 1-1 0 0,-1-1 1 0 0,1 0-1 0 0,-1 1 1 0 0,1-1-1 0 0,0 0 1 0 0,-1 0-1 0 0,1 0 1 0 0,-1 1-1 0 0,1-1 1 0 0,0 0-1 0 0,-1 0 1 0 0,1 0 0 0 0,-1 0-1 0 0,1 0 1 0 0,0 0-1 0 0,-1 0 1 0 0,2 0-1 0 0,21 0 1340 0 0,-14-1-1150 0 0,0 0-1 0 0,-1-1 0 0 0,1 0 1 0 0,0 0-1 0 0,-1-1 0 0 0,0 0 1 0 0,1-1-1 0 0,-1 0 0 0 0,13-8 1 0 0,-9 3-34 0 0,0 0 1 0 0,0-1-1 0 0,-1 0 1 0 0,-1-1-1 0 0,12-15 1 0 0,2-7 150 0 0,-2-2 0 0 0,-1 0 0 0 0,20-50 0 0 0,-30 62-97 0 0,-2-1 0 0 0,-1-1-1 0 0,0 0 1 0 0,-2 0 0 0 0,3-30 0 0 0,-6 43-136 0 0,-3 10-105 0 0,1 0 1 0 0,-1 0 0 0 0,0 1-1 0 0,1-1 1 0 0,-1 0 0 0 0,0 0-1 0 0,0 0 1 0 0,0 0 0 0 0,0 1-1 0 0,-1-1 1 0 0,1 0 0 0 0,0 0-1 0 0,-2-2 1 0 0,1 2 342 0 0,-5 11-315 0 0,-1 0-1 0 0,1 0 1 0 0,1 1 0 0 0,0 0-1 0 0,0 0 1 0 0,1 0-1 0 0,-5 17 1 0 0,-1 0-51 0 0,-2 6-40 0 0,1 0 0 0 0,2 0 0 0 0,1 1 0 0 0,1 0 0 0 0,2 0 0 0 0,0 51 0 0 0,3-50-293 0 0,1-17-294 0 0,0 1 0 0 0,1 0 1 0 0,0 0-1 0 0,2 0 0 0 0,1-1 1 0 0,7 33-1 0 0,-8-48-380 0 0,0 0-1 0 0,-1 0 0 0 0,1-1 1 0 0,0 1-1 0 0,0 0 1 0 0,1-1-1 0 0,-1 1 0 0 0,1-1 1 0 0,2 2-1 0 0,6 2-2241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1 599 812 0 0,'0'0'1778'0'0,"2"-1"298"0"0,56-19 6969 0 0,3-7-4962 0 0,-41 18-3249 0 0,10-5 396 0 0,-1-2-1 0 0,-1 0 0 0 0,0-2 0 0 0,-2-1 0 0 0,44-39 1 0 0,-47 35-575 0 0,0-2 1 0 0,-2 0-1 0 0,-1-1 1 0 0,-1-1 0 0 0,26-50-1 0 0,-34 56-252 0 0,0-1 0 0 0,-1-1 0 0 0,-1 1 0 0 0,-1-2-1 0 0,-1 1 1 0 0,5-30 0 0 0,-11 44-393 0 0,-2 9-10 0 0,1 0 0 0 0,0 0 0 0 0,0 0 0 0 0,0 0 0 0 0,0 0 0 0 0,-1 0 0 0 0,1 0 0 0 0,0 0 0 0 0,0 0 0 0 0,0 0 0 0 0,-1 0 0 0 0,1-1 0 0 0,0 1 0 0 0,0 0 0 0 0,0 1 0 0 0,0-1 0 0 0,-1 0 0 0 0,1 0 0 0 0,0 0 0 0 0,0 0 0 0 0,0 0 0 0 0,-1 0 0 0 0,1 0 0 0 0,0 0 0 0 0,0 0 0 0 0,0 0 0 0 0,0 0 0 0 0,0 0 0 0 0,-1 1 0 0 0,1-1 0 0 0,0 0 0 0 0,0 0 0 0 0,0 0 0 0 0,0 0 0 0 0,0 0 0 0 0,0 0 0 0 0,-1 1 0 0 0,1-1 0 0 0,0 0 0 0 0,0 0 0 0 0,0 0 0 0 0,0 0 0 0 0,0 1 0 0 0,0-1 0 0 0,0 0 0 0 0,0 0 0 0 0,0 0 0 0 0,0 1 0 0 0,-8 9 0 0 0,-43 98 0 0 0,13-25 0 0 0,26-60 0 0 0,1 0 0 0 0,0 1 0 0 0,3 1 0 0 0,0-1 0 0 0,1 1 0 0 0,1 1 0 0 0,1-1 0 0 0,2 1 0 0 0,1 0 0 0 0,0 29 0 0 0,3-34-233 0 0,-1-8-503 0 0,1 0 0 0 0,0 0 0 0 0,0 0 0 0 0,1 0-1 0 0,6 16 1 0 0,-7-26 539 0 0,0 0-1 0 0,0 0 1 0 0,1 0 0 0 0,-1-1-1 0 0,1 1 1 0 0,0 0-1 0 0,-1-1 1 0 0,1 1 0 0 0,1-1-1 0 0,-1 0 1 0 0,0 1-1 0 0,0-1 1 0 0,1 0 0 0 0,0-1-1 0 0,-1 1 1 0 0,1 0-1 0 0,0-1 1 0 0,0 1 0 0 0,-1-1-1 0 0,1 0 1 0 0,0 0-1 0 0,1 0 1 0 0,-1 0 0 0 0,0-1-1 0 0,0 1 1 0 0,6-1-1 0 0,8 1-3602 0 0,0-4 546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41 138 11633 0 0,'-6'-6'2340'0'0,"0"0"-1"0"0,1 0 1 0 0,0-1-1 0 0,1 0 1 0 0,-7-11-1 0 0,11 16-2195 0 0,-1 1-1 0 0,0-1 1 0 0,1 1-1 0 0,-1-1 1 0 0,1 1-1 0 0,0-1 1 0 0,0 1-1 0 0,-1-1 1 0 0,1 1-1 0 0,0-1 0 0 0,0 0 1 0 0,0 1-1 0 0,1-1 1 0 0,-1 1-1 0 0,0-1 1 0 0,1 1-1 0 0,-1-1 1 0 0,1 1-1 0 0,-1-1 1 0 0,1 1-1 0 0,0-1 1 0 0,-1 1-1 0 0,1 0 1 0 0,0-1-1 0 0,0 1 1 0 0,0 0-1 0 0,0 0 0 0 0,0 0 1 0 0,0-1-1 0 0,0 1 1 0 0,1 0-1 0 0,-1 1 1 0 0,0-1-1 0 0,1 0 1 0 0,-1 0-1 0 0,0 0 1 0 0,2 0-1 0 0,12-5-4 0 0,1-1 0 0 0,-1 2 1 0 0,1 0-1 0 0,-1 1 0 0 0,1 1 0 0 0,31-2 0 0 0,101 3 522 0 0,-131 2-651 0 0,100 6-10 0 0,45 0 0 0 0,-160-6 0 0 0,0 0 0 0 0,-1 0 0 0 0,1 0 0 0 0,0 0 0 0 0,0 0 0 0 0,-1 0 0 0 0,1 1 0 0 0,0-1 0 0 0,-1 1 0 0 0,1-1 0 0 0,-1 1 0 0 0,1 0 0 0 0,0 0 0 0 0,-1-1 0 0 0,0 1 0 0 0,1 0 0 0 0,-1 0 0 0 0,1 1 0 0 0,-1-1 0 0 0,0 0 0 0 0,0 0 0 0 0,0 1 0 0 0,0-1 0 0 0,0 0 0 0 0,0 1 0 0 0,0-1 0 0 0,0 1 0 0 0,0-1 0 0 0,-1 1 0 0 0,1 0 0 0 0,0 1 0 0 0,0 17 0 0 0,0 1 0 0 0,-2-1 0 0 0,0 0 0 0 0,-2 1 0 0 0,-4 21 0 0 0,-2 15 0 0 0,-21 302 0 0 0,29-357-266 0 0,1 0-1 0 0,0 0 1 0 0,0-1-1 0 0,0 1 1 0 0,0 0-1 0 0,1 0 1 0 0,-1-1-1 0 0,0 1 1 0 0,1 0-1 0 0,0 0 1 0 0,-1-1-1 0 0,1 1 1 0 0,0-1-1 0 0,-1 1 1 0 0,1-1-1 0 0,0 1 1 0 0,0-1-1 0 0,1 1 1 0 0,-1-1-1 0 0,0 0 1 0 0,0 1-1 0 0,0-1 1 0 0,1 0-1 0 0,-1 0 1 0 0,1 0-1 0 0,1 1 1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72 256 0 0,'-79'-29'5058'0'0,"25"14"13706"0"0,60 14-17288 0 0,272-20 4782 0 0,-186 17-5303 0 0,-80 3-4091 0 0,-1 1-1 0 0,1 0 1 0 0,20 4-1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378 110 816 0 0,'1'-4'861'0'0,"-1"0"1"0"0,0 0-1 0 0,0 0 0 0 0,0 0 0 0 0,0 0 1 0 0,0 0-1 0 0,-1 0 0 0 0,0 0 0 0 0,0 0 1 0 0,0 0-1 0 0,0 1 0 0 0,0-1 0 0 0,-1 0 1 0 0,-3-6-1 0 0,2 7-488 0 0,1-1 0 0 0,-1 1 0 0 0,1 0 0 0 0,-1 0 0 0 0,0 0 0 0 0,0 0 0 0 0,0 1 0 0 0,0-1 0 0 0,-1 1 0 0 0,1 0 0 0 0,-1 0 0 0 0,1 0 0 0 0,-1 0 0 0 0,0 1 0 0 0,0 0 0 0 0,0-1 0 0 0,0 1 0 0 0,0 1 0 0 0,0-1 0 0 0,0 0 0 0 0,0 1 0 0 0,-7 0 0 0 0,0 2-72 0 0,1 0 0 0 0,-1 0 0 0 0,1 1 0 0 0,0 0 0 0 0,-1 1 0 0 0,1 0 0 0 0,1 1 1 0 0,-1 0-1 0 0,1 0 0 0 0,0 1 0 0 0,0 0 0 0 0,0 1 0 0 0,1 0 0 0 0,-12 13 0 0 0,3-2 23 0 0,1 1 1 0 0,1 0 0 0 0,1 1-1 0 0,1 1 1 0 0,-15 31-1 0 0,24-44-238 0 0,1-1-1 0 0,0 1 0 0 0,0-1 0 0 0,1 1 0 0 0,0 0 1 0 0,1 0-1 0 0,0 0 0 0 0,0 0 0 0 0,0 0 1 0 0,1 0-1 0 0,0 0 0 0 0,1 0 0 0 0,0 0 0 0 0,0 0 1 0 0,1 0-1 0 0,0 0 0 0 0,0-1 0 0 0,1 1 1 0 0,0 0-1 0 0,0-1 0 0 0,1 0 0 0 0,-1 0 0 0 0,2 0 1 0 0,-1 0-1 0 0,1-1 0 0 0,10 11 0 0 0,-7-9-24 0 0,1 0 0 0 0,0 0 0 0 0,1-1 1 0 0,-1 0-1 0 0,1-1 0 0 0,1 0 0 0 0,-1 0 0 0 0,1-1 0 0 0,0-1 0 0 0,0 0 0 0 0,0 0 0 0 0,1-1 0 0 0,0 0 0 0 0,-1-1 0 0 0,1-1 0 0 0,0 0 0 0 0,20-1 0 0 0,-22 0-57 0 0,0-1-1 0 0,0-1 1 0 0,0 1 0 0 0,0-2-1 0 0,0 1 1 0 0,0-2 0 0 0,-1 1-1 0 0,1-1 1 0 0,-1 0 0 0 0,0-1-1 0 0,-1 0 1 0 0,1-1 0 0 0,8-7-1 0 0,-11 8-14 0 0,-1-1-1 0 0,1 0 0 0 0,-2 0 1 0 0,1 0-1 0 0,0 0 0 0 0,-1-1 1 0 0,0 0-1 0 0,-1 0 0 0 0,0 0 1 0 0,0 0-1 0 0,0 0 0 0 0,-1-1 1 0 0,0 0-1 0 0,0 1 0 0 0,-1-1 1 0 0,0 0-1 0 0,0-11 0 0 0,-1 4-37 0 0,-1 0 0 0 0,-1 0-1 0 0,0 0 1 0 0,-1 1-1 0 0,0-1 1 0 0,-2 1 0 0 0,1-1-1 0 0,-2 2 1 0 0,0-1 0 0 0,0 0-1 0 0,-1 1 1 0 0,-1 0-1 0 0,0 1 1 0 0,-1 0 0 0 0,-1 0-1 0 0,1 1 1 0 0,-2 0 0 0 0,1 1-1 0 0,-2 0 1 0 0,1 0-1 0 0,-19-10 1 0 0,18 13-336 0 0,0 0 0 0 0,0 2 0 0 0,0-1 0 0 0,-1 1 0 0 0,0 1-1 0 0,0 0 1 0 0,-1 1 0 0 0,1 1 0 0 0,-15-2 0 0 0,20 4-102 0 0,-7 5-9232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3 109 700 0 0,'0'-4'221'0'0,"-1"-3"413"0"0,0-1 1 0 0,1 0-1 0 0,0 0 1 0 0,0 0-1 0 0,1 1 0 0 0,0-1 1 0 0,1 0-1 0 0,-1 0 0 0 0,6-13 1 0 0,-6 20-473 0 0,-1 0 0 0 0,0 0-1 0 0,1 1 1 0 0,-1-1 0 0 0,1 0 0 0 0,-1 0 0 0 0,1 1 0 0 0,0-1 0 0 0,-1 0 0 0 0,1 1 0 0 0,0-1 0 0 0,-1 1 0 0 0,1-1 0 0 0,0 1 0 0 0,0-1-1 0 0,-1 1 1 0 0,1-1 0 0 0,0 1 0 0 0,0 0 0 0 0,0-1 0 0 0,0 1 0 0 0,0 0 0 0 0,-1 0 0 0 0,1 0 0 0 0,0 0 0 0 0,0-1 0 0 0,2 2 0 0 0,-1-1 83 0 0,1 1 0 0 0,-1-1 0 0 0,0 1 1 0 0,1 0-1 0 0,-1 0 0 0 0,0 0 1 0 0,0 1-1 0 0,0-1 0 0 0,0 0 0 0 0,3 3 1 0 0,4 5 559 0 0,0 0 0 0 0,16 20 0 0 0,-25-28-749 0 0,27 39 1160 0 0,-1 1 0 0 0,-2 1 0 0 0,29 74 1 0 0,59 227 3834 0 0,-83-241-3209 0 0,-20-77-1121 0 0,-9-24-660 0 0,1 1-1 0 0,-1-1 0 0 0,1 0 0 0 0,-1 0 0 0 0,1 0 1 0 0,0 0-1 0 0,-1 0 0 0 0,1 0 0 0 0,0-1 0 0 0,0 1 0 0 0,0 0 1 0 0,-1 0-1 0 0,1 0 0 0 0,0-1 0 0 0,0 1 0 0 0,0 0 1 0 0,2 0-1 0 0,-1-1 221 0 0,0-2-15 0 0,2-1-186 0 0,-1 0 1 0 0,0 0-1 0 0,0 0 1 0 0,0-1-1 0 0,0 1 1 0 0,-1-1-1 0 0,0 0 1 0 0,1 1-1 0 0,-1-1 1 0 0,1-5 0 0 0,17-49 477 0 0,-13 36-490 0 0,-3 10-52 0 0,53-146 112 0 0,-47 136-122 0 0,0 2-1 0 0,1-1 1 0 0,1 1-1 0 0,1 1 1 0 0,18-21-1 0 0,-28 36-5 0 0,0 1 0 0 0,0 0 0 0 0,0 0 0 0 0,0 0 0 0 0,0 0 0 0 0,1 0 0 0 0,-1 1 0 0 0,1 0 0 0 0,0-1 0 0 0,0 1 0 0 0,0 1 0 0 0,0-1 0 0 0,0 0 0 0 0,0 1 0 0 0,0 0 0 0 0,0 0 0 0 0,1 0 0 0 0,-1 1 0 0 0,0-1 0 0 0,1 1 0 0 0,-1 0 0 0 0,0 0 0 0 0,1 1 0 0 0,-1-1 0 0 0,0 1 0 0 0,1 0 0 0 0,-1 0 0 0 0,0 1 0 0 0,4 1 0 0 0,6 3 0 0 0,-1 1 0 0 0,-1 1 0 0 0,1 0 0 0 0,-1 1 0 0 0,-1 0 0 0 0,1 1 0 0 0,-2 0 0 0 0,1 1 0 0 0,13 18 0 0 0,9 17 0 0 0,33 59 0 0 0,-33-50 0 0 0,-17-28 0 0 0,51 75 0 0 0,-57-89 0 0 0,0 0 0 0 0,2 0 0 0 0,-1-1 0 0 0,2-1 0 0 0,13 11 0 0 0,-24-20 0 0 0,0-1 0 0 0,1 1 0 0 0,-1-1 0 0 0,0 0 0 0 0,0 0 0 0 0,1 0 0 0 0,-1 0 0 0 0,0 0 0 0 0,1-1 0 0 0,-1 1 0 0 0,1-1 0 0 0,-1 1 0 0 0,1-1 0 0 0,-1 0 0 0 0,1 0 0 0 0,-1 0 0 0 0,1 0 0 0 0,-1 0 0 0 0,3-1 0 0 0,-1-1 0 0 0,0 1 0 0 0,-1-1 0 0 0,1 1 0 0 0,-1-1 0 0 0,0 0 0 0 0,0-1 0 0 0,1 1 0 0 0,-1 0 0 0 0,-1-1 0 0 0,1 0 0 0 0,3-3 0 0 0,3-6 0 0 0,0-1 0 0 0,-1 0 0 0 0,0 0 0 0 0,-1-1 0 0 0,6-14 0 0 0,9-35 0 0 0,-3 0 0 0 0,20-116 0 0 0,-16 63 0 0 0,-4 29 0 0 0,11-113 0 0 0,-30 192 0 0 0,0 0-111 0 0,0 7-550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31 111 544 0 0,'-31'-13'20332'0'0,"86"9"-14874"0"0,30-8-2825 0 0,-44 5-1601 0 0,7 0-716 0 0,212-41 2136 0 0,-209 31-3238 0 0,-48 14 212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92 192 0 0,'6'-36'2330'0'0,"2"-20"11082"0"0,-8 61-12276 0 0,6 155 3109 0 0,-20 218 0 0 0,-1-76-1947 0 0,14-283-2297 0 0,3 87 954 0 0,-1-94-1660 0 0,1 1 0 0 0,0 0 0 0 0,6 16 0 0 0,-7-28 700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11 383 400 0 0,'-3'-11'483'0'0,"1"-2"1"0"0,0 1-1 0 0,0 0 0 0 0,1 0 0 0 0,1-1 1 0 0,0 1-1 0 0,1 0 0 0 0,0-1 1 0 0,1 1-1 0 0,0 0 0 0 0,1 0 0 0 0,0 0 1 0 0,1 0-1 0 0,0 1 0 0 0,1-1 1 0 0,1 1-1 0 0,0 0 0 0 0,0 1 0 0 0,1-1 1 0 0,0 1-1 0 0,0 1 0 0 0,2-1 1 0 0,-1 1-1 0 0,1 1 0 0 0,0-1 0 0 0,1 2 1 0 0,19-13-1 0 0,-9 9 64 0 0,1 2 0 0 0,0 0 0 0 0,0 1 0 0 0,1 1 0 0 0,0 1 0 0 0,0 1 0 0 0,0 2 0 0 0,1 0 0 0 0,0 1 0 0 0,27 1 0 0 0,-18 2-25 0 0,1 1 0 0 0,-1 2-1 0 0,0 2 1 0 0,0 0 0 0 0,-1 2 0 0 0,48 19 0 0 0,-63-20-313 0 0,0 0-1 0 0,-1 1 0 0 0,0 1 1 0 0,-1 0-1 0 0,0 1 1 0 0,-1 1-1 0 0,1 0 0 0 0,-2 1 1 0 0,16 17-1 0 0,-23-23-119 0 0,-1 0 0 0 0,1 0 0 0 0,-1 1 0 0 0,0 0 0 0 0,-1 0 0 0 0,1 0 0 0 0,-2 0 1 0 0,1 0-1 0 0,-1 0 0 0 0,0 1 0 0 0,0-1 0 0 0,-1 1 0 0 0,0 0 0 0 0,0-1 0 0 0,-1 1 0 0 0,0 0 0 0 0,0 0 0 0 0,-1-1 0 0 0,0 1 0 0 0,0 0 0 0 0,-1-1 0 0 0,-5 15 0 0 0,0-6 20 0 0,-1 0-1 0 0,0-1 1 0 0,-1 0 0 0 0,-1-1-1 0 0,-1 0 1 0 0,0 0 0 0 0,0-1-1 0 0,-1 0 1 0 0,-1-1 0 0 0,0-1-1 0 0,-1 0 1 0 0,0-1 0 0 0,-1 0-1 0 0,-24 11 1 0 0,8-6-514 0 0,0-1 1 0 0,-1-2-1 0 0,-1-1 0 0 0,0-2 1 0 0,-1-1-1 0 0,-51 5 0 0 0,80-12-737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1 924 0 0,'3'49'10879'0'0,"-1"56"-3153"0"0,14 50-2815 0 0,0 9-1674 0 0,-14-118-2346 0 0,-1-14-109 0 0,5 34 0 0 0,-6-65-1030 0 0,1 1-1 0 0,-1-1 0 0 0,0 1 1 0 0,0 0-1 0 0,1-1 1 0 0,-1 1-1 0 0,1-1 1 0 0,0 1-1 0 0,-1-1 1 0 0,1 0-1 0 0,0 1 1 0 0,1 1-1 0 0,4-38-9978 0 0,-6 17 7366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1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136 258 304 0 0,'-20'-34'857'0'0,"9"18"761"0"0,0-1-1 0 0,2-1 1 0 0,-12-29-1 0 0,21 45-1372 0 0,-1 0 1 0 0,1 0-1 0 0,-1-1 0 0 0,1 1 0 0 0,0 0 0 0 0,0-1 0 0 0,0 1 0 0 0,1 0 0 0 0,-1-1 0 0 0,0 1 1 0 0,1 0-1 0 0,0 0 0 0 0,-1-1 0 0 0,1 1 0 0 0,0 0 0 0 0,0 0 0 0 0,0 0 0 0 0,1 0 0 0 0,-1 0 1 0 0,0 0-1 0 0,1 0 0 0 0,-1 0 0 0 0,1 1 0 0 0,-1-1 0 0 0,1 1 0 0 0,3-3 0 0 0,3-2 297 0 0,0 0 0 0 0,1 1 0 0 0,0 0 0 0 0,15-6 0 0 0,-4 4 24 0 0,0 0 0 0 0,0 2 0 0 0,1 0 0 0 0,0 1 0 0 0,0 1 1 0 0,0 1-1 0 0,1 1 0 0 0,-1 1 0 0 0,0 0 0 0 0,36 7 0 0 0,-25-1-21 0 0,1 1 0 0 0,-2 2 0 0 0,1 1 0 0 0,-1 1 0 0 0,-1 2 0 0 0,35 19 0 0 0,-54-25-366 0 0,1 0 1 0 0,-1 0-1 0 0,-1 1 0 0 0,0 1 1 0 0,0-1-1 0 0,0 2 0 0 0,-1-1 1 0 0,-1 1-1 0 0,1 1 0 0 0,8 14 1 0 0,-14-18-85 0 0,1 0 0 0 0,-1 1 0 0 0,0-1 1 0 0,0 1-1 0 0,-1 0 0 0 0,0-1 0 0 0,0 1 0 0 0,-1 0 1 0 0,0 0-1 0 0,0 1 0 0 0,-1-1 0 0 0,0 0 0 0 0,0 0 1 0 0,-1 0-1 0 0,0 0 0 0 0,-1 0 0 0 0,-4 13 0 0 0,-2-1 7 0 0,0 0 0 0 0,-2 0-1 0 0,0-1 1 0 0,-2-1-1 0 0,0 0 1 0 0,0 0-1 0 0,-2-1 1 0 0,0-1 0 0 0,-1 0-1 0 0,-26 20 1 0 0,8-9 90 0 0,-2-2 1 0 0,-1-2-1 0 0,-1-1 1 0 0,-53 24-1 0 0,46-27-208 0 0,-88 27 1 0 0,112-41-13 0 0,0-1 1 0 0,1-1-1 0 0,-1 0 0 0 0,-1-2 1 0 0,1 0-1 0 0,0-1 1 0 0,-26-4-1 0 0,17-4-1075 0 0,28 8 975 0 0,0-1-1 0 0,0 1 1 0 0,0 0 0 0 0,1-1 0 0 0,-1 1 0 0 0,0-1-1 0 0,0 1 1 0 0,0-1 0 0 0,0 0 0 0 0,1 1 0 0 0,-1-1 0 0 0,0 0-1 0 0,1 0 1 0 0,-1 0 0 0 0,0 1 0 0 0,1-1 0 0 0,-1 0-1 0 0,1 0 1 0 0,-1 0 0 0 0,1 0 0 0 0,0 0 0 0 0,-1 0-1 0 0,1-2 1 0 0,0 1-432 0 0,1 0 0 0 0,0 1 0 0 0,0-1 0 0 0,0 0 0 0 0,1 0-1 0 0,-1 1 1 0 0,0-1 0 0 0,1 1 0 0 0,-1-1 0 0 0,1 1 0 0 0,-1-1 0 0 0,1 1-1 0 0,-1 0 1 0 0,4-2 0 0 0,-2 1-728 0 0,16-13-1908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2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10925 0 0,'15'-7'9502'0'0,"7"-7"-5100"0"0,6-3-3183 0 0,3 4-857 0 0,-1 1 0 0 0,1 2 0 0 0,1 2 0 0 0,0 1 0 0 0,0 1 0 0 0,0 1 1 0 0,1 2-1 0 0,-1 2 0 0 0,1 0 0 0 0,0 3 0 0 0,-1 0 0 0 0,1 2 0 0 0,34 10 1 0 0,-57-12-273 0 0,0 1 0 0 0,-1 0 0 0 0,1 1 0 0 0,-1 0 0 0 0,0 1 0 0 0,0 0 0 0 0,-1 0 0 0 0,0 1 0 0 0,10 8 0 0 0,-15-12-65 0 0,0 1 0 0 0,-1 0 0 0 0,0-1 0 0 0,1 1 0 0 0,-1 0 0 0 0,0 0 0 0 0,-1 1 0 0 0,1-1 0 0 0,0 0 0 0 0,-1 0 0 0 0,0 1 0 0 0,0-1 0 0 0,0 1 0 0 0,0-1 0 0 0,0 1 0 0 0,-1-1 0 0 0,0 1 0 0 0,1 0-1 0 0,-1-1 1 0 0,-1 1 0 0 0,1-1 0 0 0,0 1 0 0 0,-1 0 0 0 0,0-1 0 0 0,0 1 0 0 0,0-1 0 0 0,0 1 0 0 0,0-1 0 0 0,-3 4 0 0 0,-1 2-25 0 0,-1 1 0 0 0,0-1 0 0 0,0 0 0 0 0,-1 0 0 0 0,0-1 0 0 0,-1 0 0 0 0,0 0 0 0 0,0-1 0 0 0,-1 0 0 0 0,0 0 0 0 0,-12 7 0 0 0,-12 4 0 0 0,-68 27 0 0 0,95-43 0 0 0,-15 4 0 0 0,21-6 0 0 0,0 0 0 0 0,0 0 0 0 0,0 0 0 0 0,1 0 0 0 0,-1 0 0 0 0,0 0 0 0 0,0 0 0 0 0,0 1 0 0 0,0-1 0 0 0,0 0 0 0 0,0 0 0 0 0,0 0 0 0 0,0 0 0 0 0,0 0 0 0 0,0 0 0 0 0,0 0 0 0 0,0 0 0 0 0,0 0 0 0 0,0 0 0 0 0,1 0 0 0 0,-1 0 0 0 0,0 0 0 0 0,0 0 0 0 0,0 1 0 0 0,0-1 0 0 0,0 0 0 0 0,0 0 0 0 0,0 0 0 0 0,0 0 0 0 0,0 0 0 0 0,0 0 0 0 0,0 0 0 0 0,0 0 0 0 0,0 0 0 0 0,0 0 0 0 0,0 0 0 0 0,0 1 0 0 0,0-1 0 0 0,0 0 0 0 0,0 0 0 0 0,0 0 0 0 0,0 0 0 0 0,0 0 0 0 0,-1 0 0 0 0,1 0 0 0 0,0 0 0 0 0,0 0 0 0 0,0 0 0 0 0,0 0 0 0 0,0 0 0 0 0,0 1 0 0 0,0-1 0 0 0,0 0 0 0 0,0 0 0 0 0,0 0 0 0 0,0 0 0 0 0,0 0 0 0 0,0 0 0 0 0,0 0 0 0 0,0 0 0 0 0,-1 0 0 0 0,1 0 0 0 0,0 0 0 0 0,0 0 0 0 0,0 0 0 0 0,0 0 0 0 0,9 2 0 0 0,0 1 0 0 0,0-2 0 0 0,0 0 0 0 0,0 0 0 0 0,14 0 0 0 0,30 2 0 0 0,1 6 0 0 0,-1 2 0 0 0,84 28 0 0 0,-113-30 0 0 0,0 1 0 0 0,-1 1 0 0 0,0 1 0 0 0,-1 1 0 0 0,0 1 0 0 0,-1 0 0 0 0,36 34 0 0 0,-54-45 0 0 0,0 0 0 0 0,-1 0 0 0 0,1 0 0 0 0,0 0 0 0 0,-1 1 0 0 0,0-1 0 0 0,0 1 0 0 0,0-1 0 0 0,0 1 0 0 0,-1 0 0 0 0,1 0 0 0 0,-1 0 0 0 0,0-1 0 0 0,0 2 0 0 0,0-1 0 0 0,-1 0 0 0 0,0 0 0 0 0,0 7 0 0 0,0-8 0 0 0,-1 1 0 0 0,0 0 0 0 0,0-1 0 0 0,-1 1 0 0 0,1-1 0 0 0,-1 1 0 0 0,0-1 0 0 0,0 1 0 0 0,0-1 0 0 0,0 0 0 0 0,0 0 0 0 0,-1 0 0 0 0,1 0 0 0 0,-1-1 0 0 0,0 1 0 0 0,0-1 0 0 0,0 1 0 0 0,0-1 0 0 0,0 0 0 0 0,-7 3 0 0 0,-12 5 0 0 0,1-1 0 0 0,-2-1 0 0 0,1-1 0 0 0,-1-1 0 0 0,0-1 0 0 0,-1-1 0 0 0,1-1 0 0 0,-35 0 0 0 0,24-3 0 0 0,-1-1 0 0 0,1-2 0 0 0,0-2 0 0 0,0-1 0 0 0,-43-13 0 0 0,64 15-152 0 0,-36-14-2186 0 0,45 17 2010 0 0,1-1 0 0 0,-1 0 0 0 0,0 0 0 0 0,1 0 1 0 0,0-1-1 0 0,-1 1 0 0 0,1-1 0 0 0,0 0 0 0 0,-5-5 0 0 0,8 7 13 0 0,0 0 1 0 0,-1 0-1 0 0,1 1 0 0 0,-1-1 1 0 0,1 0-1 0 0,0 0 0 0 0,0 0 1 0 0,-1 1-1 0 0,1-1 0 0 0,0 0 1 0 0,0 0-1 0 0,0 0 0 0 0,0 1 1 0 0,0-1-1 0 0,0 0 1 0 0,0 0-1 0 0,0 0 0 0 0,0 0 1 0 0,0 1-1 0 0,1-1 0 0 0,-1 0 1 0 0,0 0-1 0 0,1 0 0 0 0,0-1 1 0 0,3-9-2965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2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53 592 0 0,'-38'-22'5616'0'0,"-15"-8"12242"0"0,57 30-16796 0 0,138 35 2882 0 0,-71-16-3013 0 0,-5-2-418 0 0,1-3 1 0 0,79 6 0 0 0,-122-18-392 0 0,1-2 1 0 0,-1 0-1 0 0,1-2 0 0 0,-1 0 0 0 0,0-2 1 0 0,0 0-1 0 0,0-2 0 0 0,0-1 1 0 0,34-14-1 0 0,-44 13-415 0 0,0 1 0 0 0,17-13 0 0 0,-56 51-16814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2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1936 0 0,'-17'8'966'0'0,"-105"53"6430"0"0,103-50-4300 0 0,0 1 0 0 0,-17 15 0 0 0,36-27-2999 0 0,0 0-1 0 0,0 0 1 0 0,0 1-1 0 0,0-1 1 0 0,-1 0 0 0 0,1 0-1 0 0,0 0 1 0 0,0 0-1 0 0,0 1 1 0 0,0-1-1 0 0,-1 0 1 0 0,1 0-1 0 0,0 0 1 0 0,0 1-1 0 0,0-1 1 0 0,0 0-1 0 0,0 0 1 0 0,0 0-1 0 0,0 1 1 0 0,0-1-1 0 0,0 0 1 0 0,0 0-1 0 0,0 1 1 0 0,0-1-1 0 0,0 0 1 0 0,0 0-1 0 0,0 0 1 0 0,0 1-1 0 0,0-1 1 0 0,0 0-1 0 0,0 0 1 0 0,0 1-1 0 0,0-1 1 0 0,0 0-1 0 0,0 0 1 0 0,0 0-1 0 0,0 1 1 0 0,0-1-1 0 0,1 0 1 0 0,-1 0-1 0 0,0 0 1 0 0,0 0-1 0 0,0 1 1 0 0,0-1-1 0 0,1 0 1 0 0,-1 0-1 0 0,0 0 1 0 0,0 0-1 0 0,0 0 1 0 0,1 1-1 0 0,-1-1 1 0 0,0 0-1 0 0,0 0 1 0 0,0 0-1 0 0,1 0 1 0 0,-1 0-1 0 0,0 0 1 0 0,0 0-1 0 0,1 0 1 0 0,41-1 1393 0 0,1-1 0 0 0,0-3-1 0 0,69-16 1 0 0,15-2-81 0 0,-74 15-1458 0 0,-18 2-508 0 0,0 2 0 0 0,36 0 0 0 0,-50 4-9813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2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881 121 24 0 0,'-21'-17'1839'0'0,"0"1"0"0"0,-1 1 0 0 0,-1 1 0 0 0,-38-17 1 0 0,49 25-1216 0 0,-1 2 1 0 0,1 0 0 0 0,-1 0 0 0 0,0 1 0 0 0,-1 0 0 0 0,1 2 0 0 0,0-1 0 0 0,-1 2 0 0 0,1 0-1 0 0,-1 0 1 0 0,-15 3 0 0 0,6 2-146 0 0,0 0 0 0 0,0 2 1 0 0,1 0-1 0 0,0 2 0 0 0,1 0 0 0 0,0 2 0 0 0,0 0 0 0 0,1 1 0 0 0,-29 24 0 0 0,9-5 481 0 0,1 3 1 0 0,-67 75-1 0 0,90-91-591 0 0,1 1 0 0 0,1 1 1 0 0,1 0-1 0 0,0 0 0 0 0,2 1 0 0 0,0 1 1 0 0,2 0-1 0 0,0 1 0 0 0,-5 23 1 0 0,13-39-263 0 0,-1 0 1 0 0,1 1 0 0 0,1-1-1 0 0,-1 1 1 0 0,1-1 0 0 0,0 1-1 0 0,1-1 1 0 0,0 0 0 0 0,0 1-1 0 0,1-1 1 0 0,-1 0 0 0 0,2 0-1 0 0,-1 1 1 0 0,1-2 0 0 0,0 1-1 0 0,0 0 1 0 0,1-1 0 0 0,0 1-1 0 0,0-1 1 0 0,1 0 0 0 0,0 0-1 0 0,0-1 1 0 0,0 0 0 0 0,0 1-1 0 0,1-2 1 0 0,0 1 0 0 0,0-1 0 0 0,0 0-1 0 0,8 4 1 0 0,5 2 53 0 0,1-2 1 0 0,0 0-1 0 0,0-1 1 0 0,1 0-1 0 0,0-2 1 0 0,0-1-1 0 0,0-1 1 0 0,43 2-1 0 0,-1-5-160 0 0,86-12-1 0 0,-102 7 0 0 0,-1-3 0 0 0,0-1 0 0 0,0-3 0 0 0,53-21 0 0 0,-81 26 0 0 0,-1-1 0 0 0,0-1 0 0 0,-1-1 0 0 0,0 0 0 0 0,25-22 0 0 0,-32 24 0 0 0,-1 0 0 0 0,0 0 0 0 0,-1-1 0 0 0,0-1 0 0 0,0 1 0 0 0,-1-1 0 0 0,0 0 0 0 0,0-1 0 0 0,-1 1 0 0 0,4-15 0 0 0,-6 16 0 0 0,-1 0 0 0 0,0 1 0 0 0,0-2 0 0 0,-1 1 0 0 0,0 0 0 0 0,-1 0 0 0 0,0 0 0 0 0,0 0 0 0 0,-1 0 0 0 0,0 0 0 0 0,-1 0 0 0 0,0 0 0 0 0,0 0 0 0 0,-1 0 0 0 0,0 0 0 0 0,-1 1 0 0 0,1 0 0 0 0,-2-1 0 0 0,1 2 0 0 0,-1-1 0 0 0,0 0 0 0 0,-1 1 0 0 0,0 0 0 0 0,-10-9 0 0 0,-1 1 0 0 0,0 0 0 0 0,-1 2 0 0 0,-1 0 0 0 0,0 1 0 0 0,-1 1 0 0 0,0 0 0 0 0,0 2 0 0 0,-38-12 0 0 0,45 17-41 0 0,-80-22-1529 0 0,82 23 1304 0 0,0 1 0 0 0,-1 1-1 0 0,1 0 1 0 0,-1 0-1 0 0,0 1 1 0 0,-13 2-1 0 0,13 6-2444 0 0,12-8 2511 0 0,-1 1 0 0 0,1-1 0 0 0,0 0 0 0 0,0 1 0 0 0,0-1 0 0 0,0 1 0 0 0,0-1 0 0 0,-1 0 0 0 0,1 1 0 0 0,0-1 1 0 0,0 0-1 0 0,0 1 0 0 0,0-1 0 0 0,0 0 0 0 0,0 1 0 0 0,0-1 0 0 0,1 1 0 0 0,-1-1 0 0 0,0 0 0 0 0,0 1 0 0 0,0-1 0 0 0,0 0 0 0 0,0 1 1 0 0,0-1-1 0 0,1 0 0 0 0,-1 1 0 0 0,0-1 0 0 0,0 0 0 0 0,1 0 0 0 0,-1 1 0 0 0,0-1 0 0 0,0 0 0 0 0,1 1 0 0 0,-1-1 0 0 0,0 0 1 0 0,1 0-1 0 0,-1 0 0 0 0,0 0 0 0 0,1 1 0 0 0,-1-1 0 0 0,0 0 0 0 0,1 0 0 0 0,-1 0 0 0 0,0 0 0 0 0,1 0 0 0 0,-1 0 0 0 0,1 0 1 0 0,16 7-2712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2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10 8681 0 0,'3'-2'2085'0'0,"21"-6"11116"0"0,-27 21-11182 0 0,-6 2-1471 0 0,0-1 0 0 0,-1 0 0 0 0,0 0-1 0 0,-23 22 1 0 0,-3 4 124 0 0,-41 48 404 0 0,-109 110 114 0 0,-26 30-86 0 0,207-222-1111 0 0,2-3-41 0 0,-1 0 0 0 0,1 1 0 0 0,0-1 0 0 0,0 1 0 0 0,0 0 0 0 0,1 0 0 0 0,-1 0-1 0 0,1 0 1 0 0,0 0 0 0 0,0 0 0 0 0,-2 9 0 0 0,4-12-47 0 0,0-1 0 0 0,1 1-1 0 0,-1 0 1 0 0,0-1 0 0 0,0 1 0 0 0,0-1-1 0 0,1 1 1 0 0,-1-1 0 0 0,0 1 0 0 0,1 0 0 0 0,-1-1-1 0 0,0 1 1 0 0,1-1 0 0 0,-1 0 0 0 0,1 1-1 0 0,-1-1 1 0 0,0 1 0 0 0,1-1 0 0 0,-1 0 0 0 0,1 1-1 0 0,0-1 1 0 0,-1 0 0 0 0,1 1 0 0 0,-1-1 0 0 0,1 0-1 0 0,-1 0 1 0 0,1 0 0 0 0,0 0 0 0 0,-1 1-1 0 0,1-1 1 0 0,0 0 0 0 0,23-1-5259 0 0,3-9 1388 0 0,12-10 572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0:22:2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30 6905 0 0,'-2'-1'649'0'0,"0"-1"0"0"0,1 1 0 0 0,-1-1 0 0 0,1 0 0 0 0,0 0 0 0 0,0 1 0 0 0,-1-1 1 0 0,1 0-1 0 0,0 0 0 0 0,0-2 0 0 0,-3-5 3296 0 0,7 11-2845 0 0,5 2-638 0 0,0 2 0 0 0,0-1 0 0 0,-1 1 0 0 0,1 0 0 0 0,-1 0 0 0 0,-1 1 0 0 0,10 12 0 0 0,39 59 1313 0 0,-45-61-1352 0 0,80 133 2226 0 0,45 66 710 0 0,-113-186-2822 0 0,-10-11-124 0 0,2-1-1 0 0,28 30 1 0 0,-41-47-413 0 0,0 0 0 0 0,0-1 0 0 0,-1 1 0 0 0,1 0 0 0 0,0-1 0 0 0,0 1 0 0 0,0-1 0 0 0,0 0 0 0 0,0 1 0 0 0,0-1 0 0 0,0 0 0 0 0,0 1 0 0 0,0-1 0 0 0,0 0 0 0 0,0 0 0 0 0,0 0 0 0 0,0 0 0 0 0,0 0 0 0 0,0 0 0 0 0,0 0 0 0 0,0-1 0 0 0,0 1 0 0 0,0 0 0 0 0,0 0 0 0 0,0-1 0 0 0,0 1 0 0 0,0-1 0 0 0,0 1 0 0 0,1-1 0 0 0,1-1 0 0 0,-1 0 0 0 0,0 0 0 0 0,1 1 0 0 0,-1-1 0 0 0,0-1 0 0 0,0 1 0 0 0,0 0 0 0 0,2-4 0 0 0,11-22 0 0 0,20-53 0 0 0,-23 51 0 0 0,24-45 0 0 0,-33 70 0 0 0,1-2 0 0 0,0 1 0 0 0,0-1 0 0 0,0 1 0 0 0,1 0 0 0 0,10-10 0 0 0,-14 15 0 0 0,0 0 0 0 0,1 0 0 0 0,-1 1 0 0 0,1-1 0 0 0,-1 0 0 0 0,1 0 0 0 0,-1 1 0 0 0,1-1 0 0 0,0 1 0 0 0,-1-1 0 0 0,1 1 0 0 0,0 0 0 0 0,-1-1 0 0 0,1 1 0 0 0,0 0 0 0 0,-1 0 0 0 0,1 0 0 0 0,0 0 0 0 0,0 1 0 0 0,-1-1 0 0 0,1 0 0 0 0,0 1 0 0 0,-1-1 0 0 0,1 1 0 0 0,-1 0 0 0 0,1 0 0 0 0,-1-1 0 0 0,1 1 0 0 0,-1 0 0 0 0,1 0 0 0 0,1 2 0 0 0,16 13 0 0 0,-1 0 0 0 0,0 2 0 0 0,-1 0 0 0 0,23 34 0 0 0,15 16 0 0 0,-27-38 0 0 0,56 48 0 0 0,-70-67 0 0 0,0 0 0 0 0,1-2 0 0 0,0 1 0 0 0,0-2 0 0 0,1 0 0 0 0,32 11 0 0 0,-44-18 0 0 0,0 0 0 0 0,0 0 0 0 0,1 0 0 0 0,-1-1 0 0 0,0 1 0 0 0,0-1 0 0 0,1 0 0 0 0,-1 0 0 0 0,0-1 0 0 0,1 1 0 0 0,-1-1 0 0 0,0 0 0 0 0,0 0 0 0 0,0-1 0 0 0,0 1 0 0 0,6-4 0 0 0,-5 2 0 0 0,0 0 0 0 0,0-1 0 0 0,-1 0 0 0 0,1 0 0 0 0,-1 0 0 0 0,0 0 0 0 0,0-1 0 0 0,-1 0 0 0 0,1 1 0 0 0,4-10 0 0 0,1-5 0 0 0,-1-1 0 0 0,-1 1 0 0 0,0-2 0 0 0,-2 1 0 0 0,5-34 0 0 0,30-290 0 0 0,-37 311 0 0 0,11-52 0 0 0,-12 79 0 0 0,1 2-185 0 0,6 7-3578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0 172 0 0,'-1'1'239'0'0,"-21"15"2438"0"0,15-1 7172 0 0,11-13-9225 0 0,-1-1 0 0 0,1 1 0 0 0,0-1 0 0 0,0 0 0 0 0,0 0 0 0 0,0-1 0 0 0,0 1 0 0 0,0-1 0 0 0,6 0 0 0 0,44-5 1933 0 0,-20 2-972 0 0,101-7 1928 0 0,-51 2-1078 0 0,156 7 1 0 0,-221 5-3805 0 0,-11-2-3300 0 0,8 3-4643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58 592 0 0,'-3'-58'12319'0'0,"4"62"-11464"0"0,6 25 356 0 0,-1 1 0 0 0,-2 0 0 0 0,1 36 0 0 0,4 25 168 0 0,-1-19-600 0 0,-4-36-716 0 0,1 1 0 0 0,1-1 0 0 0,20 62 0 0 0,-24-93-535 0 0,0 0 1 0 0,0-1-1 0 0,0 1 1 0 0,1-1-1 0 0,2 5 1 0 0,6 2-5471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38 283 676 0 0,'-37'3'11742'0'0,"154"-22"-6553"0"0,-51 6-3640 0 0,0-2 1 0 0,80-31 0 0 0,-134 42-1361 0 0,0-2 0 0 0,0 0 0 0 0,0 0 0 0 0,-1-1-1 0 0,0 0 1 0 0,0-1 0 0 0,18-18 0 0 0,-25 22-147 0 0,0 0 0 0 0,0-1-1 0 0,0 0 1 0 0,-1 0 0 0 0,1 0 0 0 0,-1-1 0 0 0,-1 1 0 0 0,1-1-1 0 0,-1 1 1 0 0,0-1 0 0 0,0 0 0 0 0,0 0 0 0 0,-1 0-1 0 0,0 0 1 0 0,0 0 0 0 0,-1 0 0 0 0,0 0 0 0 0,0-11 0 0 0,-1 15 46 0 0,0 0 94 0 0,1 2-166 0 0,0 0 0 0 0,0 0 0 0 0,1 0 0 0 0,-1-1 0 0 0,0 1 0 0 0,0 0 0 0 0,0 0 0 0 0,-1 0 0 0 0,1 0 0 0 0,0 0 0 0 0,0 0 0 0 0,0-1 0 0 0,0 1 0 0 0,0 0 0 0 0,0 0 0 0 0,0 0 0 0 0,0 0 0 0 0,0 0 0 0 0,0 0 0 0 0,0 0 0 0 0,0-1 0 0 0,0 1 0 0 0,0 0 0 0 0,0 0 0 0 0,-1 0 0 0 0,1 0 0 0 0,0 0 0 0 0,0 0 0 0 0,0 0 0 0 0,0 0 0 0 0,0 0-1 0 0,0 0 1 0 0,0 0 0 0 0,-1 0 0 0 0,1-1 0 0 0,0 1 0 0 0,0 0 0 0 0,0 0 0 0 0,0 0 0 0 0,0 0 0 0 0,0 0 0 0 0,-1 0 0 0 0,1 0 0 0 0,0 0 0 0 0,0 0 0 0 0,0 0 0 0 0,0 0 0 0 0,0 1 0 0 0,0-1 0 0 0,-1 0 0 0 0,1 0 0 0 0,0 0 0 0 0,0 0 0 0 0,0 0 0 0 0,0 0 0 0 0,0 0 0 0 0,-4 7 187 0 0,1 0 1 0 0,0 1-1 0 0,1-1 1 0 0,0 1-1 0 0,0 0 1 0 0,1-1-1 0 0,0 1 1 0 0,0 0-1 0 0,0 11 0 0 0,2 12 543 0 0,5 33 0 0 0,-3-43-534 0 0,1 0-1 0 0,0 0 1 0 0,2-1 0 0 0,1 0 0 0 0,0 0 0 0 0,13 24-1 0 0,-18-41-371 0 0,-1-1-1 0 0,0 0 0 0 0,1 0 0 0 0,0 0 0 0 0,0 0 0 0 0,-1 0 0 0 0,1 0 0 0 0,0 0 0 0 0,1 0 0 0 0,-1-1 1 0 0,0 1-1 0 0,0-1 0 0 0,1 0 0 0 0,-1 0 0 0 0,0 0 0 0 0,1 0 0 0 0,0 0 0 0 0,-1 0 0 0 0,6 0 0 0 0,-2 0-1372 0 0,1 0 0 0 0,0-1 0 0 0,0 0 0 0 0,0-1 0 0 0,0 1 0 0 0,12-4 0 0 0,5-2-1348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14 284 0 0,'0'-1'408'0'0,"0"0"0"0"0,0 1 0 0 0,-1-1 0 0 0,1 0-1 0 0,0 1 1 0 0,-1-1 0 0 0,1 0 0 0 0,0 1 0 0 0,-1-1 0 0 0,1 1 0 0 0,-1-1 0 0 0,1 0 0 0 0,-1 1-1 0 0,1-1 1 0 0,-1 1 0 0 0,1 0 0 0 0,-1-1 0 0 0,0 1 0 0 0,1-1 0 0 0,-1 1 0 0 0,0 0-1 0 0,1-1 1 0 0,-1 1 0 0 0,0 0 0 0 0,1 0 0 0 0,-1 0 0 0 0,0-1 0 0 0,-1 1 0 0 0,1 1-79 0 0,0 0 1 0 0,1-1 0 0 0,-1 1-1 0 0,0 0 1 0 0,0 0 0 0 0,1 0-1 0 0,-1 0 1 0 0,1 0 0 0 0,-1 0 0 0 0,1 0-1 0 0,-1 0 1 0 0,1 0 0 0 0,-1 0-1 0 0,1 0 1 0 0,0 0 0 0 0,0 2-1 0 0,-7 56 3386 0 0,7-54-2970 0 0,-2 16 263 0 0,0 0-315 0 0,1 0 1 0 0,1 0 0 0 0,0 0 0 0 0,2 0-1 0 0,4 23 1 0 0,-5-42-906 0 0,-1-1 0 0 0,1 1 0 0 0,0-1 0 0 0,-1 1 0 0 0,1-1 0 0 0,0 1 0 0 0,0-1 0 0 0,0 0 0 0 0,0 1 0 0 0,0-1 0 0 0,0 0 0 0 0,0 0 0 0 0,1 0 0 0 0,-1 0 0 0 0,0 0 0 0 0,1 0 0 0 0,-1 0 0 0 0,0 0 0 0 0,3 0 0 0 0,19 5-6941 0 0,-13-6 4420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190 253 736 0 0,'-4'-2'1093'0'0,"0"0"1"0"0,-1 0-1 0 0,1-1 0 0 0,0 1 0 0 0,0-1 1 0 0,0 0-1 0 0,-6-7 3367 0 0,21 0-1976 0 0,21-20 1325 0 0,-26 26-3415 0 0,0 0-1 0 0,-1-1 0 0 0,0 1 0 0 0,0-1 0 0 0,0 0 0 0 0,-1-1 0 0 0,1 1 0 0 0,-1-1 0 0 0,0 0 0 0 0,-1 0 0 0 0,0 0 0 0 0,4-9 1 0 0,-6 12-318 0 0,0 0 0 0 0,-1 1 0 0 0,1-1 0 0 0,-1 0 0 0 0,1 0 0 0 0,-1 0 0 0 0,0 0 0 0 0,0 0 0 0 0,-1 0 0 0 0,1 0 0 0 0,0 0 0 0 0,-1 0 0 0 0,0 1 0 0 0,0-1 0 0 0,0 0 0 0 0,0 0 1 0 0,0 1-1 0 0,0-1 0 0 0,-1 0 0 0 0,1 1 0 0 0,-1 0 0 0 0,0-1 0 0 0,0 1 0 0 0,0 0 0 0 0,0 0 0 0 0,0 0 0 0 0,0 0 0 0 0,0 0 0 0 0,-1 0 0 0 0,1 1 0 0 0,-5-3 0 0 0,-1 0-1 0 0,0 0 0 0 0,0 1 0 0 0,-1 0-1 0 0,1 0 1 0 0,-1 1 0 0 0,0 0 0 0 0,1 0-1 0 0,-1 1 1 0 0,0 0 0 0 0,-11 1-1 0 0,14 0-92 0 0,-1 0-1 0 0,0 0 1 0 0,1 1-1 0 0,-1 0 1 0 0,1 1-1 0 0,-1-1 1 0 0,1 1-1 0 0,0 0 1 0 0,-1 1-1 0 0,1 0 1 0 0,0 0-1 0 0,1 0 1 0 0,-1 0-1 0 0,-7 6 1 0 0,12-7-102 0 0,0-1 0 0 0,-1 1 0 0 0,1-1 1 0 0,0 1-1 0 0,0 0 0 0 0,0 0 0 0 0,0 0 1 0 0,0-1-1 0 0,0 1 0 0 0,0 0 1 0 0,1 0-1 0 0,-1 0 0 0 0,1 0 0 0 0,-1 0 1 0 0,1 0-1 0 0,0 1 0 0 0,0-1 0 0 0,0 0 1 0 0,0 0-1 0 0,0 0 0 0 0,0 0 1 0 0,1 0-1 0 0,-1 0 0 0 0,1 0 0 0 0,-1 0 1 0 0,1 0-1 0 0,0 0 0 0 0,0 0 1 0 0,0 0-1 0 0,0-1 0 0 0,0 1 0 0 0,0 0 1 0 0,0 0-1 0 0,3 1 0 0 0,3 6-958 0 0,0 0 0 0 0,1-1 1 0 0,0 0-1 0 0,16 12 0 0 0,12 6-1866 0 0,2-3 422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10 532 0 0,'-1'0'175'0'0,"-1"-2"989"0"0,-1 1 0 0 0,1 0 0 0 0,-1 0 0 0 0,1 0 0 0 0,-1 0 1 0 0,0 1-1 0 0,0-1 0 0 0,1 1 0 0 0,-5-1 0 0 0,7 1-961 0 0,0 0 1 0 0,-1 0-1 0 0,1 0 0 0 0,0 1 0 0 0,-1-1 1 0 0,1 0-1 0 0,0 0 0 0 0,-1 0 1 0 0,1 1-1 0 0,0-1 0 0 0,-1 0 1 0 0,1 0-1 0 0,0 1 0 0 0,0-1 0 0 0,-1 0 1 0 0,1 0-1 0 0,0 1 0 0 0,0-1 1 0 0,0 0-1 0 0,0 1 0 0 0,-1-1 0 0 0,1 0 1 0 0,0 1-1 0 0,0-1 0 0 0,0 1 1 0 0,0 19 1383 0 0,20 77 4022 0 0,23 48-1743 0 0,3-34-2242 0 0,-23-65-4602 0 0,-15-41 19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23 162 660 0 0,'-2'-2'327'0'0,"0"0"0"0"0,0-1 0 0 0,0 1 0 0 0,0 0 0 0 0,0-1 0 0 0,1 1 0 0 0,-1-1 0 0 0,1 1 0 0 0,0-1 0 0 0,0 0 0 0 0,0 0 0 0 0,0 1 0 0 0,0-1 0 0 0,0 0 1 0 0,1 0-1 0 0,0 0 0 0 0,-1 0 0 0 0,1 0 0 0 0,0 0 0 0 0,0 0 0 0 0,1 0 0 0 0,-1 0 0 0 0,1 0 0 0 0,-1 1 0 0 0,1-1 0 0 0,0 0 0 0 0,0 0 0 0 0,0 0 0 0 0,1 1 0 0 0,-1-1 0 0 0,0 1 0 0 0,1-1 0 0 0,0 1 0 0 0,0-1 0 0 0,0 1 0 0 0,0 0 0 0 0,0 0 0 0 0,0 0 0 0 0,0 0 0 0 0,0 0 0 0 0,5-2 0 0 0,3-3 213 0 0,1 1 0 0 0,0 0 0 0 0,0 0 0 0 0,1 1 0 0 0,-1 1 0 0 0,1-1 0 0 0,0 2 0 0 0,0 0 0 0 0,0 0 0 0 0,1 1 0 0 0,-1 1 0 0 0,1 0 0 0 0,17 1 0 0 0,-15 1-192 0 0,1 1-1 0 0,-1 0 1 0 0,-1 0 0 0 0,1 2 0 0 0,0 0-1 0 0,-1 0 1 0 0,1 2 0 0 0,-1 0 0 0 0,-1 0 0 0 0,23 15-1 0 0,-33-19-267 0 0,0 0 0 0 0,0 0-1 0 0,-1 0 1 0 0,1 1-1 0 0,0-1 1 0 0,-1 1 0 0 0,0 0-1 0 0,1 0 1 0 0,-1 0-1 0 0,0 0 1 0 0,-1 0 0 0 0,1 0-1 0 0,0 1 1 0 0,1 5-1 0 0,-3-7-55 0 0,1 0 0 0 0,-1 0 0 0 0,0 1 0 0 0,0-1 0 0 0,0 0 0 0 0,0 0 0 0 0,-1 0 0 0 0,1 1 0 0 0,-1-1-1 0 0,1 0 1 0 0,-1 0 0 0 0,0 0 0 0 0,1 0 0 0 0,-1 0 0 0 0,0 0 0 0 0,0 0 0 0 0,-1 0 0 0 0,1 0 0 0 0,0-1-1 0 0,-1 1 1 0 0,1 0 0 0 0,-1-1 0 0 0,1 1 0 0 0,-1-1 0 0 0,-3 3 0 0 0,-3 1-85 0 0,-1 1 0 0 0,0-2 1 0 0,0 1-1 0 0,0-1 0 0 0,0 0 1 0 0,-1-1-1 0 0,0 0 0 0 0,1 0 0 0 0,-17 1 1 0 0,3-2-2118 0 0,0 0 0 0 0,-45-4 0 0 0,63 2 1082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37 716 0 0,'-2'-2'1195'0'0,"0"-1"-535"0"0,0 0-1 0 0,0 1 1 0 0,-1 0 0 0 0,0-1 0 0 0,1 1 0 0 0,-1 0 0 0 0,0 0-1 0 0,0 0 1 0 0,0 1 0 0 0,0-1 0 0 0,0 1 0 0 0,-1-1 0 0 0,-3 0-1 0 0,0 1 207 0 0,0-1-1 0 0,0 1 1 0 0,-1 0-1 0 0,1 1 1 0 0,-15 0-1 0 0,4 2 156 0 0,0 1-1 0 0,1 0 1 0 0,-1 2 0 0 0,-27 10 0 0 0,21-6-336 0 0,2 1 0 0 0,-1 2 0 0 0,2 0 1 0 0,-1 1-1 0 0,2 2 0 0 0,0 0 0 0 0,-27 26 0 0 0,43-37-516 0 0,1-1-1 0 0,0 1 0 0 0,0-1 0 0 0,0 1 1 0 0,0 0-1 0 0,1 0 0 0 0,0 0 0 0 0,-1 0 1 0 0,2 1-1 0 0,-1-1 0 0 0,0 1 0 0 0,1-1 1 0 0,0 1-1 0 0,0-1 0 0 0,-1 9 0 0 0,3-10-50 0 0,-1 1-1 0 0,1-1 1 0 0,-1 1-1 0 0,1 0 1 0 0,0-1-1 0 0,0 1 0 0 0,0-1 1 0 0,1 0-1 0 0,-1 1 1 0 0,1-1-1 0 0,0 0 1 0 0,0 0-1 0 0,0 0 1 0 0,0 0-1 0 0,1 0 1 0 0,-1-1-1 0 0,1 1 0 0 0,0-1 1 0 0,-1 1-1 0 0,1-1 1 0 0,4 2-1 0 0,4 3-72 0 0,1 0 0 0 0,0-1 1 0 0,0 0-1 0 0,0-1 0 0 0,1 0 0 0 0,-1-1 0 0 0,1-1 0 0 0,0 0 0 0 0,20 2 0 0 0,-22-4-35 0 0,1-1-1 0 0,-1 0 1 0 0,1 0-1 0 0,-1-1 1 0 0,0-1-1 0 0,0 0 1 0 0,0 0-1 0 0,0-1 1 0 0,0-1-1 0 0,0 1 0 0 0,18-11 1 0 0,-25 12-10 0 0,-1 0 0 0 0,1 0 0 0 0,-1-1 0 0 0,1 0 0 0 0,-1 0 0 0 0,0 1 0 0 0,0-2 0 0 0,0 1 0 0 0,-1 0 0 0 0,1-1 0 0 0,-1 1 0 0 0,0-1 0 0 0,0 0 0 0 0,0 1 0 0 0,0-1 0 0 0,0 0 0 0 0,-1 0 0 0 0,0 0 0 0 0,0-1 0 0 0,0 1 0 0 0,0 0 0 0 0,-1 0 0 0 0,0-1 0 0 0,0 1 0 0 0,0 0 0 0 0,0 0 0 0 0,-1-1 0 0 0,1 1 0 0 0,-1 0 0 0 0,-1-4 0 0 0,-1-1 0 0 0,1 1 0 0 0,-1 0 0 0 0,-1 1 0 0 0,0-1 0 0 0,0 1 0 0 0,0-1 0 0 0,-1 1 0 0 0,0 1 0 0 0,0-1 0 0 0,0 1 0 0 0,-1-1 0 0 0,0 2 0 0 0,-1-1 0 0 0,-7-5 0 0 0,2 3-1495 0 0,0 2 0 0 0,0-1-1 0 0,-20-7 1 0 0,28 13 1013 0 0,-1-1-1 0 0,1 1 1 0 0,0 0-1 0 0,0 0 1 0 0,-1 0-1 0 0,1 1 1 0 0,-1-1 0 0 0,1 1-1 0 0,0 0 1 0 0,-1 1-1 0 0,1-1 1 0 0,0 1-1 0 0,-1-1 1 0 0,1 1 0 0 0,-6 2-1 0 0,5 1-2783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90 142 8113 0 0,'-14'-29'4685'0'0,"-31"-56"6681"0"0,43 82-10943 0 0,1 0-72 0 0,0 1 0 0 0,-1 0 0 0 0,1-1 1 0 0,-1 1-1 0 0,1 0 0 0 0,-1 0 0 0 0,0 0 0 0 0,0 0 1 0 0,0 0-1 0 0,-2-1 0 0 0,-2 20-175 0 0,5-9-525 0 0,0-1 1 0 0,0 1-1 0 0,1-1 0 0 0,0 0 1 0 0,1 1-1 0 0,0-1 1 0 0,0 1-1 0 0,0-1 0 0 0,5 11 1 0 0,-2-2-1836 0 0,2 0 0 0 0,0-1 1 0 0,10 17-1 0 0,4 2-628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1 932 0 0,'2'4'7631'0'0,"1"2"-5846"0"0,4 5 749 0 0,-1 0 0 0 0,-1 0 0 0 0,7 19 0 0 0,14 72 2012 0 0,12 98-1228 0 0,-29-168-5525 0 0,-3-23-1186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95 165 576 0 0,'-8'-4'497'0'0,"-33"-13"2981"0"0,3-3 3536 0 0,37 20-6825 0 0,1 0-1 0 0,-1 0 0 0 0,1-1 1 0 0,0 1-1 0 0,-1 0 1 0 0,1 0-1 0 0,0 0 1 0 0,-1-1-1 0 0,1 1 1 0 0,0 0-1 0 0,-1 0 0 0 0,1-1 1 0 0,0 1-1 0 0,0 0 1 0 0,-1-1-1 0 0,1 1 1 0 0,0 0-1 0 0,0-1 1 0 0,-1 1-1 0 0,1-1 0 0 0,0 1 1 0 0,0 0-1 0 0,0-1 1 0 0,0 1-1 0 0,0-1 1 0 0,0 1-1 0 0,0 0 1 0 0,0-1-1 0 0,0 1 0 0 0,0-1 1 0 0,0 1-1 0 0,0 0 1 0 0,0-1-1 0 0,0 1 1 0 0,0-1-1 0 0,0 1 1 0 0,0 0-1 0 0,1-1 0 0 0,15-11 2665 0 0,28-1-1230 0 0,-43 12-1307 0 0,289-53 5444 0 0,-94 29-7633 0 0,-113 21-8451 0 0,-51 2 7364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75 191 1092 0 0,'-1'-1'288'0'0,"1"0"1"0"0,-1 0-1 0 0,1 0 0 0 0,0-1 1 0 0,0 1-1 0 0,-1 0 0 0 0,1-1 1 0 0,0 1-1 0 0,0 0 0 0 0,0 0 1 0 0,0-1-1 0 0,0 1 0 0 0,1 0 0 0 0,-1-1 1 0 0,0 1-1 0 0,1 0 0 0 0,-1 0 1 0 0,1 0-1 0 0,-1-1 0 0 0,1 1 1 0 0,-1 0-1 0 0,1 0 0 0 0,0 0 1 0 0,-1 0-1 0 0,1 0 0 0 0,0 0 0 0 0,0 0 1 0 0,0 0-1 0 0,0 0 0 0 0,0 0 1 0 0,0 1-1 0 0,0-1 0 0 0,0 0 1 0 0,2 0-1 0 0,6-5 601 0 0,0 1 0 0 0,0-1 0 0 0,12-3 0 0 0,-15 6-375 0 0,83-33 4303 0 0,119-30 1 0 0,-140 45-2549 0 0,-184 48-313 0 0,59-14-1964 0 0,-93 26-26 0 0,120-29 5 0 0,1 1 0 0 0,-53 26 1 0 0,78-35 21 0 0,1 0-1 0 0,-1 0 1 0 0,1 1 0 0 0,-1-1 0 0 0,1 1 0 0 0,0 0 0 0 0,0-1 0 0 0,0 2 0 0 0,0-1 0 0 0,0 0 0 0 0,-3 5-1 0 0,6-6 6 0 0,-1 0-1 0 0,1-1 1 0 0,-1 1-1 0 0,1 0 1 0 0,0 0-1 0 0,0 0 1 0 0,0-1-1 0 0,0 1 1 0 0,0 0-1 0 0,0 0 1 0 0,0 0-1 0 0,0 0 1 0 0,1-1-1 0 0,-1 1 1 0 0,1 0-1 0 0,-1 0 1 0 0,1-1-1 0 0,0 1 1 0 0,0 0-1 0 0,-1-1 1 0 0,1 1-1 0 0,0-1 1 0 0,1 1-1 0 0,-1-1 1 0 0,0 1-1 0 0,3 1 1 0 0,3 4-2 0 0,0-1 1 0 0,0 1-1 0 0,1-1 0 0 0,0-1 1 0 0,17 9-1 0 0,47 19 8 0 0,-63-29 1 0 0,163 57 217 0 0,-108-41-4 0 0,-1 3 0 0 0,70 36 0 0 0,-130-58-195 0 0,0 1 0 0 0,0-1 1 0 0,0 1-1 0 0,0-1 0 0 0,0 1 0 0 0,-1 0 1 0 0,1 0-1 0 0,-1 1 0 0 0,1-1 0 0 0,-1 0 1 0 0,0 1-1 0 0,0-1 0 0 0,0 1 0 0 0,0 0 1 0 0,0 0-1 0 0,-1-1 0 0 0,3 6 0 0 0,-4-7-9 0 0,0 0-1 0 0,0-1 0 0 0,-1 1 1 0 0,1 0-1 0 0,0 0 0 0 0,0 0 1 0 0,0 0-1 0 0,-1 0 0 0 0,1 0 1 0 0,0-1-1 0 0,-1 1 0 0 0,1 0 1 0 0,-1 0-1 0 0,1 0 0 0 0,-1-1 0 0 0,1 1 1 0 0,-1 0-1 0 0,0-1 0 0 0,1 1 1 0 0,-1 0-1 0 0,0-1 0 0 0,0 1 1 0 0,1-1-1 0 0,-1 1 0 0 0,-1 0 1 0 0,-24 10 136 0 0,23-10-119 0 0,-25 8 46 0 0,0-2-1 0 0,0 0 0 0 0,-52 4 0 0 0,-90-4-885 0 0,122-6 221 0 0,22 0-231 0 0,-33-1-343 0 0,23-5-5038 0 0,28 1 2636 0 0,5-1 513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88 0 0,'-14'3'1719'0'0,"0"1"-1"0"0,1 0 1 0 0,-1 2 0 0 0,1-1-1 0 0,0 2 1 0 0,0-1-1 0 0,-13 11 1 0 0,15-9-765 0 0,-1 1-1 0 0,1 1 0 0 0,1 0 1 0 0,0 1-1 0 0,0 0 1 0 0,1 0-1 0 0,-9 14 1 0 0,12-14-364 0 0,-1 0 1 0 0,2 0 0 0 0,-1 1 0 0 0,1 0-1 0 0,1-1 1 0 0,0 1 0 0 0,-2 16 0 0 0,5-20-311 0 0,0 1 0 0 0,0-1 1 0 0,1 1-1 0 0,1-1 0 0 0,-1 0 1 0 0,1 1-1 0 0,1-1 0 0 0,-1 0 1 0 0,1 1-1 0 0,1-1 0 0 0,0 0 0 0 0,4 8 1 0 0,-3-7-118 0 0,1 0 0 0 0,0-1 0 0 0,1 1 0 0 0,0-1-1 0 0,0 0 1 0 0,1-1 0 0 0,0 1 0 0 0,0-1 0 0 0,1-1 0 0 0,0 1 0 0 0,0-1 0 0 0,0-1 0 0 0,1 1 0 0 0,0-2 0 0 0,0 1 0 0 0,16 5 0 0 0,-13-7-296 0 0,0 1 1 0 0,0-2 0 0 0,1 0-1 0 0,-1-1 1 0 0,0 0 0 0 0,1 0-1 0 0,-1-1 1 0 0,0-1 0 0 0,1 0-1 0 0,-1-1 1 0 0,0-1 0 0 0,0 1-1 0 0,16-7 1 0 0,-1-2-820 0 0,-1-1 0 0 0,0-1 1 0 0,-1-1-1 0 0,27-21 0 0 0,7-11-7107 0 0,-51 40 5068 0 0,-1-2 429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89 40 0 0,'-8'-3'12912'0'0,"26"-5"-9623"0"0,33-6-1037 0 0,89-22 3374 0 0,-103 26-7433 0 0,-1 1-3919 0 0,-32 7 2958 0 0,5-4 399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76 140 960 0 0,'-11'-2'901'0'0,"-21"-5"2795"0"0,27 5-2463 0 0,1 1 0 0 0,0-1 1 0 0,0 1-1 0 0,1-1 0 0 0,-7-4 1 0 0,10 6-1070 0 0,0 0 0 0 0,-1-1 0 0 0,1 1 0 0 0,0 0 0 0 0,0-1 0 0 0,0 1 0 0 0,-1 0 0 0 0,1-1 0 0 0,0 1 0 0 0,0 0 1 0 0,0-1-1 0 0,0 1 0 0 0,0 0 0 0 0,0-1 0 0 0,0 1 0 0 0,0 0 0 0 0,0-1 0 0 0,0 1 0 0 0,0 0 0 0 0,0-1 0 0 0,0 1 1 0 0,0 0-1 0 0,0-1 0 0 0,0 1 0 0 0,0 0 0 0 0,0-1 0 0 0,0 1 0 0 0,0 0 0 0 0,1-1 0 0 0,-1 1 0 0 0,0 0 0 0 0,0-1 1 0 0,6-7 1329 0 0,1 3-781 0 0,0 0 0 0 0,0 1 0 0 0,1-1-1 0 0,-1 2 1 0 0,1-1 0 0 0,0 1 0 0 0,16-4 0 0 0,-18 5-380 0 0,47-15 2926 0 0,107-19 0 0 0,-130 32-3543 0 0,36 1 0 0 0,-36 5-2852 0 0,-1 1-1 0 0,31 8 0 0 0,-22-4-1867 0 0,-12-3 2015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7 444 0 0,'-38'-3'2250'0'0,"-5"0"1799"0"0,-47 2 0 0 0,77 2-2877 0 0,0 0 0 0 0,0 1 0 0 0,0 1 0 0 0,0 0 0 0 0,0 0 0 0 0,0 2 0 0 0,-22 10 0 0 0,32-13-786 0 0,0 0 1 0 0,0 0-1 0 0,0 0 1 0 0,0 0-1 0 0,1 1 1 0 0,-1-1-1 0 0,1 1 1 0 0,0 0 0 0 0,-4 5-1 0 0,5-7-204 0 0,0 1-1 0 0,0 0 1 0 0,0 0-1 0 0,0 0 1 0 0,1-1-1 0 0,-1 1 1 0 0,1 0-1 0 0,-1 0 1 0 0,1 0-1 0 0,-1 0 1 0 0,1 0-1 0 0,0 0 1 0 0,0 1-1 0 0,0-1 1 0 0,0 0-1 0 0,0 0 1 0 0,1 0-1 0 0,-1 0 1 0 0,2 3-1 0 0,2 3 74 0 0,0 1-1 0 0,1-1 1 0 0,1-1-1 0 0,-1 1 1 0 0,1-1-1 0 0,0 0 0 0 0,1 0 1 0 0,-1-1-1 0 0,12 9 1 0 0,78 49 1070 0 0,-62-43-738 0 0,19 9-309 0 0,-38-23-232 0 0,0 1 0 0 0,-1 0 0 0 0,1 2 0 0 0,-2-1 1 0 0,1 2-1 0 0,-2 0 0 0 0,16 16 0 0 0,-28-27-46 0 0,0 0 0 0 0,1 1 0 0 0,-1-1 0 0 0,0 0 0 0 0,0 0 0 0 0,0 1 0 0 0,0-1 0 0 0,0 0 0 0 0,0 1 0 0 0,1-1 0 0 0,-1 0 0 0 0,0 1 0 0 0,0-1 0 0 0,0 0 0 0 0,0 1 0 0 0,0-1 0 0 0,0 0 0 0 0,0 1 0 0 0,0-1 0 0 0,0 0 0 0 0,-1 1 0 0 0,1-1 0 0 0,0 0 0 0 0,0 1 0 0 0,0-1 0 0 0,0 0 0 0 0,0 0 0 0 0,0 1 0 0 0,-1-1 0 0 0,-1 3 0 0 0,0-1 0 0 0,0 0 0 0 0,0 0 0 0 0,0 0 0 0 0,0 0 0 0 0,-1 0 0 0 0,1 0 0 0 0,-1 0 0 0 0,1-1 0 0 0,-1 0 0 0 0,0 1 0 0 0,1-1 0 0 0,-1 0 0 0 0,0 0 0 0 0,0 0 0 0 0,0-1 0 0 0,-3 1 0 0 0,-13 2 0 0 0,-31 2 0 0 0,29-4 0 0 0,-123 9 0 0 0,-97 10 0 0 0,225-17 17 0 0,9-2-37 0 0,0 0 0 0 0,1-1 0 0 0,-1 1 1 0 0,0-1-1 0 0,0-1 0 0 0,-8-1 0 0 0,14 3-130 0 0,1-1 1 0 0,0 0-1 0 0,-1 0 0 0 0,1 0 0 0 0,-1 0 1 0 0,1 0-1 0 0,0 0 0 0 0,-1 0 0 0 0,1 0 0 0 0,0 0 1 0 0,-1 0-1 0 0,1 0 0 0 0,0 0 0 0 0,-1 0 1 0 0,1 0-1 0 0,0-1 0 0 0,-1 1 0 0 0,1 0 1 0 0,0 0-1 0 0,-1 0 0 0 0,1 0 0 0 0,0-1 1 0 0,0 1-1 0 0,-1 0 0 0 0,1 0 0 0 0,0-1 1 0 0,0 1-1 0 0,-1 0 0 0 0,1 0 0 0 0,0-1 1 0 0,0 1-1 0 0,0 0 0 0 0,-1-1 0 0 0,1 1 1 0 0,0 0-1 0 0,0-1 0 0 0,0 1 0 0 0,0 0 1 0 0,0-1-1 0 0,0 1 0 0 0,13-13-2830 0 0,39-14-790 0 0,-45 23 2579 0 0,38-18-1992 0 0</inkml:trace>
  <inkml:trace contextRef="#ctx0" brushRef="#br0" timeOffset="1">794 90 9841 0 0,'1'0'731'0'0,"0"-1"1"0"0,0 0 0 0 0,0 1-1 0 0,0-1 1 0 0,0 1-1 0 0,0-1 1 0 0,0 1-1 0 0,0 0 1 0 0,0-1 0 0 0,0 1-1 0 0,0 0 1 0 0,0 0-1 0 0,0 0 1 0 0,0-1-1 0 0,0 1 1 0 0,0 0-1 0 0,0 1 1 0 0,0-1 0 0 0,0 0-1 0 0,1 0 1 0 0,0 1-1 0 0,0 0-498 0 0,-1 0-1 0 0,0 0 0 0 0,0 0 0 0 0,0 1 1 0 0,0-1-1 0 0,0 0 0 0 0,-1 1 1 0 0,1-1-1 0 0,0 1 0 0 0,-1-1 1 0 0,1 1-1 0 0,-1-1 0 0 0,1 1 0 0 0,-1-1 1 0 0,1 4-1 0 0,5 21 607 0 0,0 5-1355 0 0,2 0 0 0 0,11 29 0 0 0,-14-48-532 0 0,2 5-2666 0 0,0-6-3379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161 281 232 0 0,'-13'-32'1667'0'0,"-1"0"0"0"0,-29-46 0 0 0,-17-10 6492 0 0,29 43 1776 0 0,34 43-9343 0 0,1 1-580 0 0,-1 0 0 0 0,0 1 0 0 0,1-1 0 0 0,-1 1 0 0 0,0-1 0 0 0,1 1 0 0 0,-1 0 0 0 0,1 0 0 0 0,-1 1 0 0 0,1-1 0 0 0,-1 1 0 0 0,0-1 0 0 0,1 1 0 0 0,-1 0 0 0 0,0 1 0 0 0,4 1 0 0 0,13 5-907 0 0,24 16 0 0 0,-34-18 592 0 0,102 58-7374 0 0,-71-43 5217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53 420 0 0,'-1'-2'352'0'0,"0"-1"-1"0"0,0 1 1 0 0,0-1 0 0 0,-1 1-1 0 0,1-1 1 0 0,-1 1 0 0 0,1 0-1 0 0,-1-1 1 0 0,0 1-1 0 0,0 0 1 0 0,0 0 0 0 0,0 0-1 0 0,0 1 1 0 0,0-1 0 0 0,0 0-1 0 0,-1 1 1 0 0,1 0 0 0 0,0-1-1 0 0,-1 1 1 0 0,0 0-1 0 0,1 0 1 0 0,-1 0 0 0 0,1 1-1 0 0,-4-1 1 0 0,-5-2 888 0 0,0 1-1 0 0,0 0 1 0 0,0 1-1 0 0,-21 1 1 0 0,22 0-673 0 0,0 1 1 0 0,0 0-1 0 0,1 1 0 0 0,-1 0 1 0 0,1 1-1 0 0,-1 0 1 0 0,1 1-1 0 0,0 0 0 0 0,0 0 1 0 0,1 0-1 0 0,-12 9 1 0 0,16-10-364 0 0,1-1 0 0 0,-1 1 0 0 0,1 0 0 0 0,0 0 0 0 0,0 1 0 0 0,0-1 0 0 0,1 1 0 0 0,-1-1 0 0 0,1 1 0 0 0,0 0 0 0 0,0 0 0 0 0,0 0 0 0 0,1 0 0 0 0,-1 0 0 0 0,1 0 0 0 0,0 0 0 0 0,0 1 0 0 0,0-1 0 0 0,1 0 0 0 0,-1 1 0 0 0,1-1 0 0 0,0 0 0 0 0,1 1 0 0 0,-1-1 0 0 0,1 1 0 0 0,0-1 0 0 0,2 8 0 0 0,3 4 62 0 0,0-1-1 0 0,1 0 1 0 0,1 0 0 0 0,1-1 0 0 0,0 0-1 0 0,0-1 1 0 0,13 13 0 0 0,84 83 1050 0 0,-89-93-1098 0 0,33 30 496 0 0,37 37-370 0 0,-87-83-343 0 0,0 0 0 0 0,1 1 0 0 0,-1-1 0 0 0,0 0-1 0 0,1 1 1 0 0,-1-1 0 0 0,0 1 0 0 0,1-1 0 0 0,-1 0 0 0 0,0 1-1 0 0,0-1 1 0 0,1 1 0 0 0,-1-1 0 0 0,0 1 0 0 0,0-1 0 0 0,0 1-1 0 0,0-1 1 0 0,0 0 0 0 0,0 1 0 0 0,0-1 0 0 0,0 1 0 0 0,0-1-1 0 0,0 1 1 0 0,0-1 0 0 0,0 1 0 0 0,0-1 0 0 0,0 1 0 0 0,0-1-1 0 0,0 1 1 0 0,0-1 0 0 0,-1 1 0 0 0,0 0 2 0 0,1 0 0 0 0,-1 0 0 0 0,0-1 0 0 0,0 1 0 0 0,0 0 0 0 0,0-1 0 0 0,0 1 0 0 0,0-1 0 0 0,0 1 0 0 0,0-1 0 0 0,0 0 0 0 0,-2 1 0 0 0,-36 4 50 0 0,38-5-53 0 0,-100 1-787 0 0,-43 2-1012 0 0,129-1 532 0 0,-6 2-8507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13 388 128 0 0,'-12'0'15038'0'0,"31"-3"-8647"0"0,-3-2-7488 0 0,-3 0 1902 0 0,-1-1 0 0 0,0-1 1 0 0,0 0-1 0 0,0 0 0 0 0,12-12 0 0 0,-16 12-553 0 0,0 0-1 0 0,-1-1 1 0 0,0 0 0 0 0,0 0-1 0 0,0-1 1 0 0,-2 0-1 0 0,1 0 1 0 0,-1-1-1 0 0,0 0 1 0 0,-1 1-1 0 0,6-20 1 0 0,-3-2 184 0 0,-1-1-1 0 0,-1 1 1 0 0,-2-1 0 0 0,-1-46 0 0 0,-2 77 409 0 0,1 7-525 0 0,10 72 213 0 0,30 105 0 0 0,-31-140-486 0 0,33 89-47 0 0,-15-51 0 0 0,-27-78 0 0 0,0 0 0 0 0,1 0 0 0 0,-1 0 0 0 0,1 0 0 0 0,-1-1 0 0 0,1 1 0 0 0,0 0 0 0 0,0-1 0 0 0,0 1 0 0 0,4 3 0 0 0,5 0-11 0 0,-8-8-413 0 0,9-2-10182 0 0,-5 0 6882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5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48 197 96 0 0,'-7'-3'2092'0'0,"1"0"0"0"0,-1 0-1 0 0,0 0 1 0 0,-14-2 6597 0 0,27 7-7753 0 0,125 30 2805 0 0,-86-22-3130 0 0,53 9 497 0 0,1-4 1 0 0,120 3-1 0 0,147-13 142 0 0,-248-4-957 0 0,1040-23 2055 0 0,-900 14-1945 0 0,402-18 499 0 0,-67 7-107 0 0,-196-1-217 0 0,351 0-145 0 0,-291-1-433 0 0,418-9 0 0 0,-670 24 0 0 0,476-22 0 0 0,-384 4 0 0 0,-219 16 0 0 0,227-30 0 0 0,-280 33 0 0 0,-17 2 0 0 0,-7 0-34 0 0,-1 2-211 0 0,-41 4-5943 0 0,-47 8 1 0 0,37-3 2740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1 388 0 0,'-3'0'6077'0'0,"3"6"-2135"0"0,2 20-507 0 0,8 43-2335 0 0,-8-58 85 0 0,57 366 5447 0 0,-9-3-3407 0 0,-39-260-1788 0 0,-7 166 0 0 0,-32 108 844 0 0,27-371-2248 0 0,-24 337 1562 0 0,25-344-1595 0 0,-1 4 0 0 0,1-1 0 0 0,0 1 0 0 0,1-1 0 0 0,5 23 0 0 0,-6-32 0 0 0,2-1 0 0 0,-1 1 0 0 0,0-1 0 0 0,1 1 0 0 0,-1-1 0 0 0,1 0 0 0 0,0 0 0 0 0,0 0 0 0 0,0 0 0 0 0,1 0 0 0 0,-1-1 0 0 0,1 1 0 0 0,-1 0 0 0 0,1-1 0 0 0,0 0 0 0 0,0 0 0 0 0,0 0 0 0 0,0 0 0 0 0,0 0 0 0 0,1-1 0 0 0,-1 1 0 0 0,5 0 0 0 0,26 8 0 0 0,1-2 0 0 0,0-2 0 0 0,68 5 0 0 0,110-11 0 0 0,-195-1 0 0 0,145-2 0 0 0,318-3 0 0 0,-202 2 0 0 0,-182 2 0 0 0,295-10 0 0 0,-8-7 0 0 0,13 7 0 0 0,478-6 0 0 0,-447 16 0 0 0,-70-5 0 0 0,-178 7 0 0 0,476-1 0 0 0,-476-2 0 0 0,728 10 0 0 0,-223-10 0 0 0,81 2 0 0 0,-617 2 0 0 0,-139-2 0 0 0,1-3 0 0 0,-8 2-212 0 0,1 1 1 0 0,-1-1-1 0 0,0 0 0 0 0,0-1 1 0 0,0 1-1 0 0,0-1 0 0 0,4-3 1 0 0,0-1-1497 0 0,23-17-6793 0 0,-12 7 4926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27 176 0 0,'-13'-26'15592'0'0,"15"41"-13164"0"0,4 25-738 0 0,25 183 3314 0 0,-8-49-3255 0 0,4 28 182 0 0,1 213 0 0 0,-25-192-1173 0 0,11 159 750 0 0,22-101-1508 0 0,-33-264 0 0 0,0 0 0 0 0,7 21 0 0 0,3 13 0 0 0,-11-45 0 0 0,0-2 0 0 0,2 0-73 0 0,3-18-2179 0 0,-6 13 1802 0 0,-1 1-1 0 0,0-1 1 0 0,1 0-1 0 0,-1 1 1 0 0,0-1-1 0 0,1 1 1 0 0,-1-1 0 0 0,1 1-1 0 0,-1-1 1 0 0,1 1-1 0 0,-1-1 1 0 0,1 1-1 0 0,0-1 1 0 0,-1 1-1 0 0,1 0 1 0 0,-1-1-1 0 0,2 1 1 0 0,0-1-170 0 0,7-3-3100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16 303 100 0 0,'7'5'1051'0'0,"23"31"19365"0"0,-36-42-20109 0 0,1 0 0 0 0,0-1-1 0 0,0 0 1 0 0,1 0 0 0 0,0 0 0 0 0,0 0 0 0 0,0-1 0 0 0,1 1 0 0 0,0-1 0 0 0,1 0 0 0 0,0 0 0 0 0,0 0 0 0 0,0 0 0 0 0,1-1 0 0 0,1 1 0 0 0,-1 0-1 0 0,1-1 1 0 0,1 1 0 0 0,-1 0 0 0 0,2 0 0 0 0,-1-1 0 0 0,1 1 0 0 0,0 0 0 0 0,0 0 0 0 0,7-13 0 0 0,-5 13-243 0 0,-1 1 1 0 0,1 0-1 0 0,0 0 1 0 0,0 1-1 0 0,1-1 1 0 0,0 1-1 0 0,0 0 1 0 0,0 0-1 0 0,1 1 0 0 0,0-1 1 0 0,0 1-1 0 0,0 1 1 0 0,1-1-1 0 0,0 1 1 0 0,0 0-1 0 0,0 1 1 0 0,0-1-1 0 0,0 1 0 0 0,1 1 1 0 0,-1 0-1 0 0,1 0 1 0 0,0 0-1 0 0,0 1 1 0 0,-1 0-1 0 0,1 0 1 0 0,0 1-1 0 0,10 1 1 0 0,-6 0 21 0 0,0 1 0 0 0,0 1 0 0 0,0 0 1 0 0,-1 1-1 0 0,1 0 0 0 0,-1 1 1 0 0,0 0-1 0 0,17 11 0 0 0,-21-12-46 0 0,-1 1 0 0 0,1 0 0 0 0,-1 0-1 0 0,-1 0 1 0 0,1 0 0 0 0,-1 1 0 0 0,0 0 0 0 0,0 0-1 0 0,0 1 1 0 0,-1-1 0 0 0,0 1 0 0 0,0 0-1 0 0,-1 0 1 0 0,4 11 0 0 0,-7-17-47 0 0,1 0-1 0 0,-1 0 1 0 0,0 0 0 0 0,0 0-1 0 0,0 0 1 0 0,1 0 0 0 0,-1 0-1 0 0,0 0 1 0 0,0 0 0 0 0,0-1-1 0 0,-1 1 1 0 0,1 0 0 0 0,0 0-1 0 0,0 0 1 0 0,0 0 0 0 0,-1 0-1 0 0,1 0 1 0 0,-1 0 0 0 0,1 0-1 0 0,0-1 1 0 0,-1 1 0 0 0,1 0-1 0 0,-1 0 1 0 0,0 0 0 0 0,1-1-1 0 0,-1 1 1 0 0,0 0 0 0 0,-1 0-25 0 0,1 0 1 0 0,0 0 0 0 0,-1-1 0 0 0,1 1-1 0 0,-1-1 1 0 0,1 1 0 0 0,-1-1 0 0 0,1 1-1 0 0,-1-1 1 0 0,0 0 0 0 0,1 0-1 0 0,-1 0 1 0 0,1 0 0 0 0,-1 0 0 0 0,-1 0-1 0 0,1 0 9 0 0,1 0-1 0 0,-1-1 0 0 0,1 1 1 0 0,-1 0-1 0 0,1 0 0 0 0,-1-1 1 0 0,1 1-1 0 0,0-1 0 0 0,-1 1 1 0 0,1-1-1 0 0,0 0 1 0 0,-1 1-1 0 0,1-1 0 0 0,0 0 1 0 0,0 0-1 0 0,0 0 0 0 0,0 0 1 0 0,0 0-1 0 0,0 0 0 0 0,0 0 1 0 0,0-1-1 0 0,0 1 0 0 0,0 0 1 0 0,0 0-1 0 0,1-1 0 0 0,-1 1 1 0 0,1 0-1 0 0,-1-1 0 0 0,1 1 1 0 0,-1-1-1 0 0,1 1 0 0 0,0 0 1 0 0,0-1-1 0 0,0 1 0 0 0,0-1 1 0 0,0 1-1 0 0,0-1 1 0 0,0-2-1 0 0,3-2 3 0 0,-1-1 0 0 0,1 1 0 0 0,0 0 0 0 0,1 0 0 0 0,-1 0 0 0 0,1 1 0 0 0,1-1 0 0 0,-1 1 0 0 0,1 0 0 0 0,0 0 0 0 0,0 0 0 0 0,6-4 0 0 0,2-1-16 0 0,0 1 0 0 0,1 0-1 0 0,0 1 1 0 0,20-9 0 0 0,-24 13 44 0 0,1 1 0 0 0,-1 0 0 0 0,0 0 0 0 0,1 1 0 0 0,0 1 0 0 0,-1 0 0 0 0,1 0 0 0 0,0 1 0 0 0,0 0-1 0 0,-1 1 1 0 0,1 0 0 0 0,0 1 0 0 0,-1 0 0 0 0,0 1 0 0 0,16 5 0 0 0,-8 0 86 0 0,-1 0 0 0 0,1 1 0 0 0,-1 0 0 0 0,-1 2 0 0 0,0 0-1 0 0,-1 0 1 0 0,25 25 0 0 0,-33-28-149 0 0,0 0 0 0 0,0 0 1 0 0,-1 0-1 0 0,-1 1 0 0 0,9 16 0 0 0,8 24-7424 0 0,-20-44 6140 0 0,4 4-2385 0 0,1-2 534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25 116 0 0,'11'-25'13781'0'0,"-11"26"-13600"0"0,7 5 834 0 0,-4-1-570 0 0,0 0 0 0 0,-1 1 0 0 0,1-1 0 0 0,-1 1 0 0 0,0-1 1 0 0,-1 1-1 0 0,0 0 0 0 0,1 0 0 0 0,-1 9 0 0 0,3 6 447 0 0,26 90 1561 0 0,-1-40-6598 0 0,-23-56-1276 0 0,-3-10 3139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30 185 748 0 0,'-3'-4'608'0'0,"-1"0"1"0"0,1-1-1 0 0,0 1 0 0 0,0-1 1 0 0,0 0-1 0 0,0 0 0 0 0,1 0 0 0 0,-3-7 1 0 0,5 9-356 0 0,0 1-1 0 0,0 0 1 0 0,-1-1 0 0 0,1 1 0 0 0,0 0 0 0 0,1 0 0 0 0,-1-1-1 0 0,0 1 1 0 0,1 0 0 0 0,-1 0 0 0 0,1 0 0 0 0,0-1 0 0 0,0 1 0 0 0,0 0-1 0 0,0 0 1 0 0,0 0 0 0 0,0 0 0 0 0,0 0 0 0 0,1 1 0 0 0,-1-1 0 0 0,1 0-1 0 0,-1 0 1 0 0,3-1 0 0 0,4-3 207 0 0,-1 0 1 0 0,1 0-1 0 0,1 1 0 0 0,-1 0 1 0 0,1 0-1 0 0,-1 1 0 0 0,15-5 0 0 0,5 1 693 0 0,37-7-1 0 0,-29 9-339 0 0,0 1-1 0 0,1 3 0 0 0,0 1 0 0 0,61 6 0 0 0,-47 1-63 0 0,0 3-1 0 0,83 25 0 0 0,-109-26-335 0 0,-1 1-1 0 0,0 1 0 0 0,0 2 1 0 0,35 22-1 0 0,-50-28-253 0 0,0 0 0 0 0,-1 1 0 0 0,0 0 0 0 0,0 0-1 0 0,0 1 1 0 0,-1 0 0 0 0,0 0 0 0 0,-1 1 0 0 0,0 0 0 0 0,0 0 0 0 0,-1 0 0 0 0,0 1 0 0 0,5 15 0 0 0,-9-19-89 0 0,0 0 0 0 0,0-1 0 0 0,-1 1 0 0 0,1 0 0 0 0,-1 0 0 0 0,-1 0 0 0 0,1 0 0 0 0,-1 0 0 0 0,0-1 0 0 0,0 1 1 0 0,-1 0-1 0 0,0-1 0 0 0,0 1 0 0 0,0-1 0 0 0,0 1 0 0 0,-1-1 0 0 0,0 0 0 0 0,0 0 0 0 0,-1-1 0 0 0,-3 6 0 0 0,-4 3 45 0 0,0-1 0 0 0,-1-1 0 0 0,0 1 0 0 0,0-2 0 0 0,-28 18 0 0 0,16-14-22 0 0,-1-1 0 0 0,-1-1 1 0 0,0-2-1 0 0,0 0 0 0 0,-1-2 1 0 0,0-1-1 0 0,0-1 0 0 0,-1-2 1 0 0,0 0-1 0 0,-56-1 0 0 0,61-4-532 0 0,0-1-1 0 0,0-1 0 0 0,1-1 0 0 0,-37-11 0 0 0,34 1-2431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0 181 796 0 0,'19'2'9802'0'0,"21"-3"-4598"0"0,74-10-1 0 0,-95 7-4510 0 0,0 0-1 0 0,-1 0 1 0 0,0-2-1 0 0,0 0 1 0 0,0-2-1 0 0,21-11 1 0 0,-35 16-579 0 0,0 0-1 0 0,0-1 1 0 0,0 1 0 0 0,0-1-1 0 0,-1 0 1 0 0,0 0-1 0 0,1 0 1 0 0,-1-1 0 0 0,-1 1-1 0 0,1-1 1 0 0,-1 1 0 0 0,0-1-1 0 0,0 0 1 0 0,0 0 0 0 0,-1 0-1 0 0,1 0 1 0 0,0-5-1 0 0,5-15 246 0 0,-7 25-315 0 0,0-1 0 0 0,0 1 0 0 0,0-1-1 0 0,0 1 1 0 0,0-1 0 0 0,0 0 0 0 0,0 1 0 0 0,1-1-1 0 0,-1 1 1 0 0,0-1 0 0 0,0 1 0 0 0,1 0 0 0 0,-1-1-1 0 0,0 1 1 0 0,0-1 0 0 0,1 1 0 0 0,-1-1 0 0 0,1 1-1 0 0,-1 0 1 0 0,0-1 0 0 0,1 1 0 0 0,-1 0 0 0 0,1-1-1 0 0,-1 1 1 0 0,1 0 0 0 0,-1 0 0 0 0,1-1 0 0 0,0 1-1 0 0,5 12 572 0 0,0 26 305 0 0,-4 19-494 0 0,3-1 1 0 0,2 0-1 0 0,18 65 0 0 0,-23-115-426 0 0,-2-6-3 0 0,0 1 1 0 0,0-1-1 0 0,0 0 0 0 0,0 1 1 0 0,0-1-1 0 0,0 0 0 0 0,0 1 1 0 0,0-1-1 0 0,0 0 0 0 0,0 1 1 0 0,1-1-1 0 0,-1 0 1 0 0,0 0-1 0 0,0 1 0 0 0,0-1 1 0 0,0 0-1 0 0,1 0 0 0 0,-1 1 1 0 0,0-1-1 0 0,0 0 0 0 0,1 0 1 0 0,-1 0-1 0 0,0 1 0 0 0,0-1 1 0 0,1 0-1 0 0,-1 0 0 0 0,0 0 1 0 0,0 0-1 0 0,1 1 0 0 0,-1-1 1 0 0,0 0-1 0 0,1 0 1 0 0,-1 0-1 0 0,0 0 0 0 0,1 0 1 0 0,-1 0-1 0 0,0 0 0 0 0,1 0 1 0 0,-1 0-1 0 0,0 0 0 0 0,1 0 1 0 0,0 0-641 0 0,7-3-3903 0 0,11-9-5035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516 146 344 0 0,'1'-1'279'0'0,"1"0"-1"0"0,-1 0 1 0 0,1-1-1 0 0,-1 1 1 0 0,1-1 0 0 0,-1 1-1 0 0,0-1 1 0 0,0 1-1 0 0,0-1 1 0 0,0 0 0 0 0,0 0-1 0 0,0 0 1 0 0,0 1 0 0 0,-1-1-1 0 0,1 0 1 0 0,-1 0-1 0 0,1 0 1 0 0,-1 0 0 0 0,0 0-1 0 0,0-3 1 0 0,0 2 62 0 0,-1 1 1 0 0,0-1-1 0 0,1 1 1 0 0,-1-1 0 0 0,0 1-1 0 0,0 0 1 0 0,-1-1-1 0 0,1 1 1 0 0,0 0-1 0 0,-1 0 1 0 0,0 0 0 0 0,1 0-1 0 0,-5-3 1 0 0,-2-2 344 0 0,-1 0 1 0 0,0 0 0 0 0,-1 1-1 0 0,1 1 1 0 0,-1 0 0 0 0,-11-4-1 0 0,1 2-208 0 0,1 2-1 0 0,-1 0 0 0 0,0 1 0 0 0,-1 1 0 0 0,1 1 0 0 0,0 1 1 0 0,-1 1-1 0 0,1 1 0 0 0,-1 0 0 0 0,1 2 0 0 0,0 0 0 0 0,0 1 0 0 0,0 2 1 0 0,-32 12-1 0 0,44-15-286 0 0,1 0 0 0 0,0 1-1 0 0,0 0 1 0 0,0 0 0 0 0,1 0 0 0 0,-1 1 0 0 0,1 0 0 0 0,0 1 0 0 0,1-1 0 0 0,-1 1-1 0 0,1 0 1 0 0,-8 13 0 0 0,11-16-78 0 0,0 1-1 0 0,0 0 1 0 0,0 0-1 0 0,1 0 0 0 0,0 0 1 0 0,-1 0-1 0 0,2 0 1 0 0,-1 1-1 0 0,0-1 1 0 0,1 0-1 0 0,0 0 1 0 0,0 1-1 0 0,0-1 1 0 0,0 0-1 0 0,1 0 0 0 0,0 0 1 0 0,0 1-1 0 0,0-1 1 0 0,0 0-1 0 0,1 0 1 0 0,-1 0-1 0 0,1 0 1 0 0,0-1-1 0 0,0 1 0 0 0,5 6 1 0 0,3 1 32 0 0,0 0 0 0 0,0 0-1 0 0,1-1 1 0 0,0 0 0 0 0,1-1 0 0 0,0-1 0 0 0,0 0 0 0 0,1 0-1 0 0,0-1 1 0 0,1-1 0 0 0,-1 0 0 0 0,1-1 0 0 0,21 5 0 0 0,4 0 28 0 0,0-3 1 0 0,1-1 0 0 0,73 2-1 0 0,-85-8-383 0 0,55-7 1 0 0,-71 6 48 0 0,-1-2 0 0 0,0 1 0 0 0,0-1 0 0 0,-1-1 0 0 0,1 0 0 0 0,-1-1 0 0 0,17-9 0 0 0,-24 13 111 0 0,-1-1 0 0 0,0 0-1 0 0,1 1 1 0 0,-1-1-1 0 0,0 0 1 0 0,0 0-1 0 0,0 0 1 0 0,-1 0 0 0 0,1-1-1 0 0,0 1 1 0 0,-1 0-1 0 0,0-1 1 0 0,1 1-1 0 0,-1-1 1 0 0,0 1 0 0 0,0-1-1 0 0,0 0 1 0 0,-1 1-1 0 0,1-1 1 0 0,-1 0 0 0 0,1-4-1 0 0,-2 3 13 0 0,1 0-1 0 0,-1 0 1 0 0,0 0-1 0 0,0 0 1 0 0,0 0-1 0 0,0 0 1 0 0,-1 1-1 0 0,0-1 1 0 0,1 0-1 0 0,-2 1 1 0 0,1-1-1 0 0,0 1 1 0 0,0 0-1 0 0,-1 0 1 0 0,-3-3 0 0 0,-7-7-15 0 0,-1 1 1 0 0,-1 0-1 0 0,0 1 1 0 0,0 1-1 0 0,-1 1 1 0 0,0 0-1 0 0,-22-8 1 0 0,6 4-208 0 0,-1 2 0 0 0,-66-14-1 0 0,97 25 198 0 0,-41-6-1063 0 0,40 6 912 0 0,1 0-1 0 0,0 0 1 0 0,0 0 0 0 0,0 0-1 0 0,0 0 1 0 0,0 0 0 0 0,0 1-1 0 0,-1-1 1 0 0,1 1 0 0 0,0 0-1 0 0,0-1 1 0 0,0 1 0 0 0,0 0-1 0 0,0 0 1 0 0,1 0 0 0 0,-4 2-1 0 0,5-2 54 0 0,0-1 0 0 0,-1 1-1 0 0,1-1 1 0 0,0 0-1 0 0,0 1 1 0 0,0-1 0 0 0,0 0-1 0 0,0 1 1 0 0,0-1 0 0 0,0 1-1 0 0,0-1 1 0 0,0 0-1 0 0,0 1 1 0 0,0-1 0 0 0,0 1-1 0 0,0-1 1 0 0,0 0 0 0 0,0 1-1 0 0,0-1 1 0 0,1 0 0 0 0,-1 1-1 0 0,0-1 1 0 0,0 0-1 0 0,0 1 1 0 0,1-1 0 0 0,-1 0-1 0 0,0 1 1 0 0,0-1 0 0 0,1 0-1 0 0,-1 1 1 0 0,10 7-2429 0 0,2 0 188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0 876 0 0,'8'22'13554'0'0,"-2"11"-8114"0"0,3 43-4007 0 0,-7-51 621 0 0,40 215 4370 0 0,-32-211-7505 0 0,-1-13-4214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84 131 88 0 0,'-17'-7'831'0'0,"-18"-8"2674"0"0,4-4 9054 0 0,33 17-11045 0 0,2 0-1085 0 0,0 0 0 0 0,0 0 0 0 0,0 1 0 0 0,0-1-1 0 0,0 1 1 0 0,0 0 0 0 0,1 0 0 0 0,7-1 0 0 0,41 1 1781 0 0,-19 0-1248 0 0,82-4 963 0 0,106-8 1189 0 0,-182 8-3353 0 0,1-1 1 0 0,-1-3 0 0 0,54-18 0 0 0,-78 23-2218 0 0,-1 2-8399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0 232 0 0,'-18'6'1062'0'0,"-33"11"3000"0"0,48-16-3205 0 0,0 0 0 0 0,0 1 1 0 0,0 0-1 0 0,0 0 0 0 0,0 0 0 0 0,1 0 1 0 0,-3 5 3493 0 0,7-5-3951 0 0,1 0-1 0 0,-1-1 0 0 0,1 1 1 0 0,0-1-1 0 0,0 1 1 0 0,0-1-1 0 0,0 0 1 0 0,0 0-1 0 0,0 0 1 0 0,0-1-1 0 0,6 2 1 0 0,44 0 1826 0 0,-29-1-1365 0 0,33 1 1833 0 0,87-8 0 0 0,-58-2-4660 0 0,-1 0-7949 0 0,-61 6 6984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9 448 0 0,'-2'-1'1260'0'0,"-13"-6"11242"0"0,14 7-12137 0 0,-1 13 7622 0 0,5 5-9314 0 0,71 270 11387 0 0,-73-287-10280 0 0,0 1 0 0 0,-1-1 1 0 0,1 0-1 0 0,0 1 0 0 0,0-1 0 0 0,0 0 1 0 0,0 1-1 0 0,0-1 0 0 0,0 0 1 0 0,0 0-1 0 0,1 0 0 0 0,-1 0 0 0 0,0 0 1 0 0,0 0-1 0 0,3 1 0 0 0,-3-2-250 0 0,0 0 0 0 0,-1 1-1 0 0,1-1 1 0 0,0 0 0 0 0,0 0 0 0 0,-1 0-1 0 0,1 1 1 0 0,0-1 0 0 0,0 0-1 0 0,-1 0 1 0 0,1 0 0 0 0,0 0 0 0 0,0 0-1 0 0,-1-1 1 0 0,1 1 0 0 0,0 0 0 0 0,0 0-1 0 0,-1 0 1 0 0,1-1 0 0 0,0 1-1 0 0,0 0 1 0 0,0-1 0 0 0,6-4-2440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52 139 320 0 0,'-12'-5'916'0'0,"7"4"135"0"0,1-1 0 0 0,-1 0 0 0 0,1 0 1 0 0,-1 0-1 0 0,1 0 0 0 0,0-1 0 0 0,-5-3 4074 0 0,18-6-1388 0 0,-5 10-3242 0 0,-1 1 1 0 0,0-1 0 0 0,1 1 0 0 0,-1 0 0 0 0,1 0 0 0 0,0 0 0 0 0,-1 1 0 0 0,1-1-1 0 0,6 1 1 0 0,5-2 681 0 0,197-20 5487 0 0,-86 12-4416 0 0,-101 7-2202 0 0,34-2-212 0 0,-1-3 0 0 0,0-2-1 0 0,59-19 1 0 0,-114 28-1604 0 0,-1-1 3269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1 288 0 0,'-39'16'3367'0'0,"37"-15"-2741"0"0,0 0 1 0 0,0 0-1 0 0,1 0 1 0 0,-1 1-1 0 0,0-1 1 0 0,1 1 0 0 0,-1-1-1 0 0,1 1 1 0 0,-4 4 4670 0 0,10-3-3361 0 0,5 1-901 0 0,0 0 0 0 0,0-1 0 0 0,1 0 0 0 0,-1 0-1 0 0,1-2 1 0 0,0 1 0 0 0,12-1 0 0 0,20 2 2316 0 0,74-7-1 0 0,-30 0-3523 0 0,-60 4-1751 0 0,36 5 1 0 0,23 5-6022 0 0,-33-4 4596 0 0</inkml:trace>
  <inkml:trace contextRef="#ctx0" brushRef="#br0" timeOffset="1">1105 161 344 0 0,'0'17'4283'0'0,"-7"2"-1736"0"0,0-1-1 0 0,0 1 1 0 0,-20 31-1 0 0,12-27-567 0 0,-1 0 0 0 0,-26 27-1 0 0,18-24-1162 0 0,-40 32 1 0 0,34-34-2179 0 0,-36 21 1 0 0,36-31-4328 0 0,17-10 3292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226 332 924 0 0,'-5'5'1133'0'0,"1"0"0"0"0,-1 1 0 0 0,1 0 1 0 0,0 0-1 0 0,0 0 0 0 0,1 0 0 0 0,0 1 0 0 0,0-1 0 0 0,1 1 0 0 0,-1 0 0 0 0,-1 8 0 0 0,-11 27 4462 0 0,11-33-4591 0 0,3-7-603 0 0,1 0 1 0 0,-1 0 0 0 0,0 0 0 0 0,0 0-1 0 0,0 0 1 0 0,0 0 0 0 0,0 0-1 0 0,0 0 1 0 0,0 0 0 0 0,-1-1 0 0 0,1 1-1 0 0,-1-1 1 0 0,1 1 0 0 0,-1-1-1 0 0,0 1 1 0 0,1-1 0 0 0,-5 2 1266 0 0,-8-14-661 0 0,11 6-884 0 0,0-1-1 0 0,1 1 1 0 0,-1-1-1 0 0,1 1 1 0 0,0-1-1 0 0,0 0 1 0 0,1 0-1 0 0,0 0 1 0 0,0 0-1 0 0,0 0 1 0 0,1-8-1 0 0,-2-5-10 0 0,-1-24-43 0 0,2 0 1 0 0,2 0-1 0 0,1 0 1 0 0,10-48-1 0 0,-10 80-60 0 0,8-46 36 0 0,-9 51-41 0 0,0 1 0 0 0,1-1-1 0 0,0 1 1 0 0,0 0-1 0 0,0 0 1 0 0,1-1 0 0 0,5-6-1 0 0,-8 11 0 0 0,1 0-1 0 0,0 1 0 0 0,0-1 0 0 0,-1 0 1 0 0,1 1-1 0 0,0-1 0 0 0,0 0 0 0 0,0 1 1 0 0,0-1-1 0 0,0 1 0 0 0,0 0 0 0 0,0-1 1 0 0,0 1-1 0 0,0 0 0 0 0,0-1 0 0 0,0 1 0 0 0,0 0 1 0 0,0 0-1 0 0,0 0 0 0 0,0 0 0 0 0,0 0 1 0 0,0 0-1 0 0,0 0 0 0 0,0 0 0 0 0,0 0 1 0 0,0 1-1 0 0,0-1 0 0 0,2 1 0 0 0,27 17 64 0 0,-29-18-66 0 0,46 39 0 0 0,-2 1 0 0 0,57 65 0 0 0,-6-5 0 0 0,-62-66 0 0 0,-4-3 0 0 0,2-1 0 0 0,2-1 0 0 0,53 36 0 0 0,-83-63 0 0 0,0 0 0 0 0,0 0 0 0 0,0 0 0 0 0,0 0 0 0 0,0-1 0 0 0,1 0 0 0 0,-1 0 0 0 0,0 0 0 0 0,0 0 0 0 0,9 0 0 0 0,-12-1 0 0 0,1 0 1 0 0,-1 0-1 0 0,0 0 0 0 0,1 0 1 0 0,-1-1-1 0 0,0 1 0 0 0,1 0 1 0 0,-1-1-1 0 0,0 1 0 0 0,0-1 0 0 0,1 1 1 0 0,-1-1-1 0 0,0 1 0 0 0,0-1 1 0 0,0 0-1 0 0,0 0 0 0 0,2-1 1 0 0,3-7-44 0 0,-8-1-282 0 0,-8-5 130 0 0,5 10 154 0 0,0 0 0 0 0,0 0 0 0 0,0 1 0 0 0,-1 0 0 0 0,0 0 0 0 0,0 0 0 0 0,-11-4 0 0 0,-51-19-125 0 0,47 20 110 0 0,-54-17 51 0 0,-1 3 0 0 0,-1 4-1 0 0,-1 3 1 0 0,-137-7 0 0 0,203 20-177 0 0,0 0 0 0 0,1 1 0 0 0,-1 1 0 0 0,1-1 0 0 0,-1 2 0 0 0,0 0 1 0 0,-17 5-1 0 0,28-7 130 0 0,1 0 0 0 0,0 0 0 0 0,-1 0 1 0 0,1 1-1 0 0,0-1 0 0 0,0 0 0 0 0,-1 0 0 0 0,1 0 1 0 0,0 0-1 0 0,-1 1 0 0 0,1-1 0 0 0,0 0 1 0 0,0 0-1 0 0,-1 0 0 0 0,1 1 0 0 0,0-1 0 0 0,0 0 1 0 0,-1 1-1 0 0,1-1 0 0 0,0 0 0 0 0,0 0 0 0 0,0 1 1 0 0,0-1-1 0 0,0 0 0 0 0,-1 1 0 0 0,1-1 1 0 0,0 0-1 0 0,0 1 0 0 0,0-1 0 0 0,0 0 0 0 0,0 1 1 0 0,0-1-1 0 0,0 0 0 0 0,0 1 0 0 0,0-1 0 0 0,0 0 1 0 0,0 1-1 0 0,0-1 0 0 0,1 0 0 0 0,-1 1 0 0 0,0-1 1 0 0,0 0-1 0 0,0 1 0 0 0,0-1 0 0 0,0 0 1 0 0,1 1-1 0 0,-1-1 0 0 0,0 0 0 0 0,0 0 0 0 0,1 1 1 0 0,-1-1-1 0 0,16 13-1974 0 0,-13-11 1767 0 0,3 3-664 0 0,1-1 1 0 0,0 0-1 0 0,0-1 1 0 0,0 1-1 0 0,0-1 1 0 0,9 2-1 0 0,-3-1 72 0 0,37 14-2216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27 180 0 0,'12'-27'11306'0'0,"9"43"-6661"0"0,-8 7-3291 0 0,-1 1 0 0 0,-2 1 0 0 0,0 0-1 0 0,-2 0 1 0 0,6 28 0 0 0,12 37-526 0 0,-7-45-3668 0 0,0-19-5323 0 0,-12-20 5749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48 215 160 0 0,'-6'-5'710'0'0,"1"-1"0"0"0,-1 0 0 0 0,2 0 0 0 0,-1 0 0 0 0,0 0 1 0 0,1-1-1 0 0,-4-9 0 0 0,7 14-461 0 0,0-1 1 0 0,0 1 0 0 0,1 0 0 0 0,-1 0 0 0 0,1 0-1 0 0,0 0 1 0 0,-1-1 0 0 0,1 1 0 0 0,0 0-1 0 0,0 0 1 0 0,1 0 0 0 0,-1-1 0 0 0,0 1-1 0 0,1 0 1 0 0,-1 0 0 0 0,1 0 0 0 0,0 0 0 0 0,0 0-1 0 0,0 0 1 0 0,0 0 0 0 0,0 0 0 0 0,0 0-1 0 0,0 0 1 0 0,1 0 0 0 0,-1 1 0 0 0,1-1-1 0 0,-1 0 1 0 0,1 1 0 0 0,-1-1 0 0 0,1 1 0 0 0,2-2-1 0 0,12-8 564 0 0,1 1-1 0 0,0 1 0 0 0,0 0 1 0 0,1 1-1 0 0,0 0 0 0 0,34-8 1 0 0,-21 9 50 0 0,0 2-1 0 0,0 0 1 0 0,53 1 0 0 0,-22 7 6 0 0,0 2-1 0 0,-1 2 1 0 0,99 27-1 0 0,-127-26-400 0 0,-1 2 0 0 0,0 2 0 0 0,0 1-1 0 0,38 21 1 0 0,-58-27-293 0 0,0 0 0 0 0,-1 1-1 0 0,0 0 1 0 0,0 1 0 0 0,-1 0-1 0 0,0 1 1 0 0,0 0 0 0 0,-1 0-1 0 0,-1 1 1 0 0,0 0 0 0 0,0 0-1 0 0,-1 1 1 0 0,6 13 0 0 0,-11-20-153 0 0,-1-1 0 0 0,1 1 0 0 0,-1 0 0 0 0,0 0 0 0 0,0 0 0 0 0,0 0 0 0 0,-1 0 0 0 0,0 0 0 0 0,0 0 0 0 0,0-1 0 0 0,-1 1 0 0 0,1 0 0 0 0,-1 0 0 0 0,-2 7 0 0 0,0-5 30 0 0,1-1-1 0 0,-2 0 1 0 0,1 1 0 0 0,0-1 0 0 0,-1 0 0 0 0,0-1 0 0 0,-1 1 0 0 0,1-1-1 0 0,-7 6 1 0 0,-4 2 47 0 0,-1-1-1 0 0,0-1 0 0 0,0 0 1 0 0,-1-1-1 0 0,0-1 1 0 0,-24 9-1 0 0,9-7-420 0 0,0-1 1 0 0,-1-1-1 0 0,0-2 0 0 0,-58 6 0 0 0,-134-6-1781 0 0,213-7 2053 0 0,-8-2-2435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66 744 0 0,'1'-3'364'0'0,"1"0"-1"0"0,-1 1 1 0 0,1-1-1 0 0,-1 0 1 0 0,1 1 0 0 0,0-1-1 0 0,0 1 1 0 0,0 0-1 0 0,0-1 1 0 0,0 1-1 0 0,1 0 1 0 0,-1 0 0 0 0,0 0-1 0 0,1 1 1 0 0,0-1-1 0 0,-1 1 1 0 0,1-1-1 0 0,0 1 1 0 0,0 0 0 0 0,3-1-1 0 0,9-2 1077 0 0,0 0-1 0 0,25-3 1 0 0,-32 6-943 0 0,13-2 730 0 0,0 1-1 0 0,1 1 0 0 0,-1 1 1 0 0,25 3-1 0 0,-34-1-626 0 0,0 0 1 0 0,-1 0-1 0 0,1 1 1 0 0,-1 0-1 0 0,1 1 1 0 0,-1 1-1 0 0,0 0 0 0 0,20 12 1 0 0,-29-15-484 0 0,1-1 0 0 0,-1 1 1 0 0,0 0-1 0 0,0 0 0 0 0,0 0 1 0 0,0 0-1 0 0,0 0 0 0 0,0 1 0 0 0,0-1 1 0 0,-1 1-1 0 0,1-1 0 0 0,-1 1 0 0 0,0-1 1 0 0,0 1-1 0 0,0 0 0 0 0,0 0 0 0 0,0-1 1 0 0,0 1-1 0 0,-1 0 0 0 0,1 0 1 0 0,-1 0-1 0 0,0 0 0 0 0,0 0 0 0 0,0 0 1 0 0,0 0-1 0 0,-1-1 0 0 0,1 1 0 0 0,-1 0 1 0 0,0 0-1 0 0,0 0 0 0 0,0-1 1 0 0,0 1-1 0 0,-2 3 0 0 0,-5 9 177 0 0,0-1 1 0 0,-1 0-1 0 0,-1 0 1 0 0,-19 20-1 0 0,11-13-61 0 0,9-9-103 0 0,-26 34 221 0 0,32-43-306 0 0,1 1 0 0 0,0 0 0 0 0,0 0 1 0 0,0-1-1 0 0,1 1 0 0 0,-1 0 0 0 0,1 1 1 0 0,0-1-1 0 0,0 0 0 0 0,0 7 1 0 0,1-10-25 0 0,1 0 1 0 0,-1 1 0 0 0,1-1-1 0 0,0 0 1 0 0,-1 1 0 0 0,1-1 0 0 0,0 0-1 0 0,0 0 1 0 0,-1 0 0 0 0,1 1 0 0 0,0-1-1 0 0,0 0 1 0 0,0 0 0 0 0,0 0 0 0 0,1-1-1 0 0,-1 1 1 0 0,0 0 0 0 0,0 0 0 0 0,0-1-1 0 0,1 1 1 0 0,-1 0 0 0 0,0-1 0 0 0,1 0-1 0 0,2 1 1 0 0,33 8 258 0 0,-1-8-241 0 0,1-2-1 0 0,0-1 1 0 0,0-2 0 0 0,64-15 0 0 0,-94 18-90 0 0,12-3-552 0 0,19-4-2395 0 0,-15 2-7072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630 117 256 0 0,'-6'-9'947'0'0,"-1"0"1"0"0,-1 0-1 0 0,0 0 0 0 0,0 1 1 0 0,0 0-1 0 0,-1 1 0 0 0,0 0 1 0 0,-1 0-1 0 0,1 1 0 0 0,-1 0 1 0 0,0 1-1 0 0,-19-7 0 0 0,15 8-399 0 0,-1 0 1 0 0,0 1-1 0 0,0 1 0 0 0,-1 1 0 0 0,1 0 1 0 0,0 1-1 0 0,0 1 0 0 0,-1 0 0 0 0,1 1 1 0 0,0 1-1 0 0,-21 5 0 0 0,8 1 233 0 0,0 1 0 0 0,1 1 0 0 0,0 1 0 0 0,-49 31 0 0 0,65-36-499 0 0,0 0 0 0 0,1 1 0 0 0,0 0 0 0 0,1 1-1 0 0,0 0 1 0 0,0 0 0 0 0,1 1 0 0 0,-8 11 0 0 0,14-17-183 0 0,-1 0-1 0 0,1 0 1 0 0,0 0-1 0 0,0 1 1 0 0,1-1 0 0 0,0 0-1 0 0,-1 1 1 0 0,1-1-1 0 0,1 1 1 0 0,-1-1 0 0 0,1 1-1 0 0,-1 0 1 0 0,1-1-1 0 0,1 1 1 0 0,-1-1 0 0 0,1 1-1 0 0,-1-1 1 0 0,1 1-1 0 0,1-1 1 0 0,-1 1-1 0 0,1-1 1 0 0,-1 0 0 0 0,1 0-1 0 0,0 1 1 0 0,1-1-1 0 0,2 3 1 0 0,5 6 42 0 0,0-1 0 0 0,0-1 0 0 0,2 0 0 0 0,-1 0 0 0 0,1-1 0 0 0,1 0 0 0 0,0-1 0 0 0,0-1 0 0 0,1 0 0 0 0,24 10-1 0 0,-15-9-28 0 0,0-1-1 0 0,1 0 0 0 0,0-2 0 0 0,0-1 0 0 0,0-1 0 0 0,33 2 0 0 0,-47-6-190 0 0,1 0 1 0 0,0 0-1 0 0,0-1 1 0 0,0 0-1 0 0,-1-1 0 0 0,1-1 1 0 0,-1 1-1 0 0,1-2 0 0 0,-1 1 1 0 0,0-1-1 0 0,9-6 0 0 0,-13 6 38 0 0,-1 1 1 0 0,1-1-1 0 0,-1 0 0 0 0,-1 0 0 0 0,1-1 0 0 0,0 0 1 0 0,-1 0-1 0 0,0 0 0 0 0,0 0 0 0 0,-1 0 0 0 0,1-1 1 0 0,-1 0-1 0 0,0 1 0 0 0,-1-1 0 0 0,0 0 0 0 0,0-1 0 0 0,0 1 1 0 0,0 0-1 0 0,0-11 0 0 0,0 7 22 0 0,-2 1 0 0 0,1-1 0 0 0,-1 0-1 0 0,-1 0 1 0 0,0 0 0 0 0,0 1 0 0 0,-1-1 0 0 0,0 0 0 0 0,-1 1 0 0 0,0 0 0 0 0,0-1-1 0 0,-1 1 1 0 0,0 0 0 0 0,-6-9 0 0 0,5 11-54 0 0,-1 0 0 0 0,1 0 1 0 0,-1 1-1 0 0,0 0 0 0 0,-1 0 0 0 0,1 0 0 0 0,-1 1 1 0 0,0 0-1 0 0,0 0 0 0 0,-1 1 0 0 0,0 0 0 0 0,1 0 0 0 0,-1 1 1 0 0,-1 0-1 0 0,1 0 0 0 0,-12-1 0 0 0,9 2-350 0 0,0 0-1 0 0,-1 1 1 0 0,1 1-1 0 0,0 0 1 0 0,-1 0-1 0 0,1 1 0 0 0,0 0 1 0 0,-14 4-1 0 0,11-1-1758 0 0,-1 1-1 0 0,2 0 0 0 0,-17 8 1 0 0,15-6-348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15 788 0 0,'0'-1'497'0'0,"1"-1"0"0"0,0 1 1 0 0,0 0-1 0 0,0 1 0 0 0,0-1 0 0 0,0 0 0 0 0,0 0 0 0 0,0 0 1 0 0,0 0-1 0 0,0 1 0 0 0,0-1 0 0 0,0 1 0 0 0,1-1 1 0 0,-1 1-1 0 0,0-1 0 0 0,0 1 0 0 0,1-1 0 0 0,-1 1 0 0 0,0 0 1 0 0,1 0-1 0 0,-1 0 0 0 0,2 0 0 0 0,-2 0-126 0 0,0 1 0 0 0,0-1 0 0 0,0 0 0 0 0,0 1 0 0 0,-1 0 0 0 0,1-1-1 0 0,0 1 1 0 0,0 0 0 0 0,0-1 0 0 0,-1 1 0 0 0,1 0 0 0 0,0 0 0 0 0,-1-1 0 0 0,2 3 0 0 0,5 11-211 0 0,13 41 2759 0 0,-3 0 0 0 0,14 78 0 0 0,2 9-46 0 0,-27-117-2501 0 0,-5-19-521 0 0,0 0-1 0 0,0 0 1 0 0,0-1 0 0 0,1 1-1 0 0,0-1 1 0 0,0 1 0 0 0,1-1-1 0 0,0 0 1 0 0,-1 0-1 0 0,2 0 1 0 0,-1 0 0 0 0,5 5-1 0 0,1-7-1172 0 0,-8-3 731 0 0,0 0-1 0 0,0 0 1 0 0,0 0-1 0 0,-1-1 1 0 0,1 1-1 0 0,0 0 1 0 0,0-1-1 0 0,-1 1 1 0 0,1-1-1 0 0,0 1 1 0 0,0-1-1 0 0,2-2-1774 0 0,0-2 740 0 0,0-1-1048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73 188 808 0 0,'-23'-12'2227'0'0,"-22"-12"6529"0"0,45 24-8649 0 0,-1 0 1 0 0,1 0-1 0 0,0 0 0 0 0,0 0 0 0 0,0 0 1 0 0,-1 0-1 0 0,1 0 0 0 0,0 0 0 0 0,0 0 1 0 0,0 0-1 0 0,-1-1 0 0 0,1 1 0 0 0,0 0 1 0 0,0 0-1 0 0,0 0 0 0 0,0 0 0 0 0,0 0 1 0 0,-1-1-1 0 0,1 1 0 0 0,0 0 0 0 0,0 0 0 0 0,0 0 1 0 0,0 0-1 0 0,0-1 0 0 0,0 1 0 0 0,0 0 1 0 0,0 0-1 0 0,0 0 0 0 0,-1-1 0 0 0,1 1 1 0 0,0 0-1 0 0,0 0 0 0 0,0 0 0 0 0,0-1 1 0 0,0 1-1 0 0,0 0 0 0 0,0 0 0 0 0,1 0 1 0 0,-1-1-1 0 0,0 1 0 0 0,0 0 0 0 0,0 0 1 0 0,0 0-1 0 0,0-1 0 0 0,0 1 0 0 0,0 0 1 0 0,0 0-1 0 0,0 0 0 0 0,1 0 0 0 0,-1-1 1 0 0,0 1-1 0 0,0 0 0 0 0,0 0 0 0 0,0 0 1 0 0,0 0-1 0 0,1 0 0 0 0,-1-1 0 0 0,0 1 1 0 0,0 0-1 0 0,1 0 0 0 0,9-5 1741 0 0,15-1-291 0 0,0 0 0 0 0,1 2 0 0 0,38-2 0 0 0,-35 4-969 0 0,47-5-169 0 0,190-20 2775 0 0,-184 15-2115 0 0,95-26-1 0 0,-162 34-1590 0 0,1-1 0 0 0,-1-1-1 0 0,18-9 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1 864 0 0,'-1'1'332'0'0,"-15"10"2714"0"0,16-10-2783 0 0,0-1 1 0 0,-1 1 0 0 0,1-1-1 0 0,0 1 1 0 0,0-1 0 0 0,-1 1-1 0 0,1-1 1 0 0,0 1 0 0 0,0-1-1 0 0,0 1 1 0 0,0 0 0 0 0,0-1-1 0 0,0 1 1 0 0,0-1 0 0 0,0 1-1 0 0,0-1 1 0 0,0 1 0 0 0,0-1-1 0 0,0 2 1 0 0,1-2-66 0 0,0 1 0 0 0,-1 0 0 0 0,1 0 0 0 0,0-1 0 0 0,0 1-1 0 0,0-1 1 0 0,-1 1 0 0 0,1-1 0 0 0,0 1 0 0 0,0-1 0 0 0,0 1 0 0 0,0-1 0 0 0,0 0 0 0 0,0 0 0 0 0,1 1 0 0 0,0-1 281 0 0,15 6 823 0 0,0-1 0 0 0,1-1 0 0 0,-1-1 1 0 0,1-1-1 0 0,26 1 0 0 0,-7 0-284 0 0,255 11 4458 0 0,-194-17-8035 0 0,-2-5-6280 0 0,-69 5 6082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16 852 0 0,'-5'-16'13246'0'0,"6"27"-8275"0"0,8 42-4248 0 0,-6-39 1403 0 0,15 113 2286 0 0,10 47-373 0 0,-27-168-3998 0 0,0 0 0 0 0,1-1 0 0 0,0 1 0 0 0,0 0 0 0 0,0-1 0 0 0,6 9 0 0 0,-7-13-260 0 0,0 1 0 0 0,-1-1-1 0 0,1 0 1 0 0,0 0 0 0 0,0 0-1 0 0,0 0 1 0 0,0 0 0 0 0,1-1 0 0 0,-1 1-1 0 0,0 0 1 0 0,0 0 0 0 0,0-1-1 0 0,1 1 1 0 0,0 0 0 0 0,0-1-333 0 0,-1 0 0 0 0,0 0 0 0 0,0 1 1 0 0,1-1-1 0 0,-1-1 0 0 0,0 1 0 0 0,0 0 0 0 0,0 0 1 0 0,1 0-1 0 0,-1-1 0 0 0,0 1 0 0 0,0 0 1 0 0,0-1-1 0 0,0 1 0 0 0,1-1 0 0 0,-1 0 0 0 0,0 1 1 0 0,2-3-1 0 0,1-2-2342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96 704 0 0,'-37'-33'9563'0'0,"34"31"-7100"0"0,3 2-2217 0 0,0 0 0 0 0,-1-1 0 0 0,1 1 1 0 0,0 0-1 0 0,0-1 0 0 0,0 1 0 0 0,0 0 1 0 0,-1-1-1 0 0,1 1 0 0 0,0 0 0 0 0,0-1 1 0 0,0 1-1 0 0,0-1 0 0 0,0 1 0 0 0,0 0 1 0 0,0-1-1 0 0,0 1 0 0 0,0-1 0 0 0,8-6 2337 0 0,13-1-195 0 0,17 1-1178 0 0,0 2 0 0 0,70-1 0 0 0,79 13 3964 0 0,-59-1-3590 0 0,-72-3-1584 0 0,0-3 0 0 0,0-3 0 0 0,75-13 0 0 0,-97 7-1204 0 0,-14 1-78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0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1 424 0 0,'-5'4'753'0'0,"4"-4"-419"0"0,-1 1-1 0 0,1 0 0 0 0,0-1 1 0 0,0 1-1 0 0,0 0 0 0 0,0 0 1 0 0,0-1-1 0 0,0 1 1 0 0,0 0-1 0 0,1 0 0 0 0,-1 0 1 0 0,0 0-1 0 0,0 0 0 0 0,1 1 1 0 0,-1-1-1 0 0,1 0 1 0 0,-1 0-1 0 0,1 0 0 0 0,0 5 4371 0 0,3-4-4215 0 0,-1 0-1 0 0,1 0 1 0 0,-1 0-1 0 0,1 0 1 0 0,0 0-1 0 0,0-1 1 0 0,0 1-1 0 0,0-1 1 0 0,0 0 0 0 0,0 0-1 0 0,0 0 1 0 0,0 0-1 0 0,0 0 1 0 0,4-1-1 0 0,56 7 3543 0 0,-49-6-3305 0 0,47 2 2522 0 0,2 0-664 0 0,-20 2-3766 0 0,-37-3 295 0 0,-1 0-1973 0 0,8 1-6382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13 216 724 0 0,'-12'-29'8100'0'0,"13"28"-7719"0"0,0 0-1 0 0,0 0 1 0 0,0 1 0 0 0,0-1-1 0 0,1 0 1 0 0,-1 1-1 0 0,0-1 1 0 0,1 1 0 0 0,-1 0-1 0 0,0-1 1 0 0,1 1-1 0 0,1 0 1 0 0,105 15 5048 0 0,59-6-2822 0 0,63-18-404 0 0,-169 3-1460 0 0,106-24-1 0 0,-156 28-690 0 0,-1-2 0 0 0,0 1-1 0 0,0-1 1 0 0,0-1 0 0 0,0 0-1 0 0,18-12 1 0 0,-26 16-52 0 0,0-1 0 0 0,0 1 0 0 0,1-1-1 0 0,-1 0 1 0 0,0 0 0 0 0,0 0 0 0 0,-1 0 0 0 0,1-1 0 0 0,0 1 0 0 0,-1 0-1 0 0,1-1 1 0 0,-1 1 0 0 0,0-1 0 0 0,0 1 0 0 0,0-1 0 0 0,0 0-1 0 0,0 0 1 0 0,-1 1 0 0 0,1-1 0 0 0,-1 0 0 0 0,0 0 0 0 0,0 1 0 0 0,0-1-1 0 0,0 0 1 0 0,0 0 0 0 0,0 0 0 0 0,-1 1 0 0 0,0-1 0 0 0,1 0-1 0 0,-1 0 1 0 0,0 1 0 0 0,-2-5 0 0 0,2 5 2 0 0,0 0 0 0 0,0 0 0 0 0,0 0 0 0 0,0 0 0 0 0,-1 0 0 0 0,1 0 0 0 0,-1 0 0 0 0,1 1 1 0 0,-1-1-1 0 0,1 1 0 0 0,-1-1 0 0 0,0 1 0 0 0,0-1 0 0 0,0 1 0 0 0,0 0 0 0 0,0 0 0 0 0,0 0 0 0 0,0 0 0 0 0,0 0 0 0 0,-1 0 0 0 0,1 1 0 0 0,0-1 0 0 0,0 1 0 0 0,-1 0 0 0 0,1-1 0 0 0,0 1 1 0 0,-1 0-1 0 0,1 0 0 0 0,0 1 0 0 0,-1-1 0 0 0,1 0 0 0 0,0 1 0 0 0,0-1 0 0 0,-1 1 0 0 0,1 0 0 0 0,-3 1 0 0 0,-2 1 24 0 0,1 1 0 0 0,-1-1 0 0 0,1 1 0 0 0,0 0 0 0 0,0 0 0 0 0,1 1 1 0 0,0 0-1 0 0,-1 0 0 0 0,1 0 0 0 0,-6 9 0 0 0,2 2 52 0 0,0 1 0 0 0,0-1-1 0 0,2 2 1 0 0,0-1 0 0 0,1 1 0 0 0,1 0 0 0 0,0 0 0 0 0,2 0 0 0 0,0 1 0 0 0,1-1 0 0 0,1 1 0 0 0,0 0 0 0 0,2 0 0 0 0,3 22-1 0 0,2 1 115 0 0,1 0-1 0 0,3 0 0 0 0,2 0 0 0 0,1-2 0 0 0,21 46 0 0 0,60 88 559 0 0,-8-16 1 0 0,-78-142-623 0 0,-5-12-149 0 0,-1 0 0 0 0,0 0 0 0 0,0 0 0 0 0,0 0 0 0 0,0 1 0 0 0,1 6 0 0 0,-3-10-1 0 0,0 0 0 0 0,0 0 1 0 0,0 1-1 0 0,0-1 1 0 0,0 0-1 0 0,0 0 0 0 0,-1 0 1 0 0,1 0-1 0 0,0 0 0 0 0,-1 0 1 0 0,1 0-1 0 0,-1 0 1 0 0,1 0-1 0 0,-1-1 0 0 0,1 1 1 0 0,-1 0-1 0 0,1 0 1 0 0,-1 0-1 0 0,0 0 0 0 0,0-1 1 0 0,1 1-1 0 0,-1 0 0 0 0,0-1 1 0 0,0 1-1 0 0,0-1 1 0 0,0 1-1 0 0,0-1 0 0 0,0 1 1 0 0,0-1-1 0 0,0 1 0 0 0,0-1 1 0 0,0 0-1 0 0,0 0 1 0 0,-1 1-1 0 0,-22 3-142 0 0,-1 0-1 0 0,0-1 1 0 0,1-2 0 0 0,-35-1 0 0 0,28-1 90 0 0,-347 22 838 0 0,376-20-682 0 0,0-1-15 0 0,0 0 1 0 0,0 0-1 0 0,1 0 1 0 0,-1 0 0 0 0,0 0-1 0 0,1 1 1 0 0,-1-1-1 0 0,1 1 1 0 0,-1-1 0 0 0,0 1-1 0 0,1 0 1 0 0,-1 0-1 0 0,1-1 1 0 0,0 1 0 0 0,-3 2-1 0 0,7-1 278 0 0,4 1-153 0 0,0 0-1 0 0,1-1 0 0 0,-1 0 0 0 0,1 0 1 0 0,-1 0-1 0 0,11 0 0 0 0,51 1 459 0 0,-44-3-566 0 0,147 4-250 0 0,178-19 0 0 0,-331 15-3539 0 0,7-1-5294 0 0,-13-2 5630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47 344 0 0,'1'-4'943'0'0,"0"0"0"0"0,0 1-1 0 0,-1-1 1 0 0,1 0 0 0 0,-1 0 0 0 0,0 0-1 0 0,0-16 12149 0 0,2 40-12568 0 0,15 180 4225 0 0,-7-108-3863 0 0,29 225 1554 0 0,11 159 330 0 0,-49-462-2674 0 0,-1-1 98 0 0,0 0-1 0 0,1 0 0 0 0,1 0 1 0 0,4 16-1 0 0,-4-23-115 0 0,-6-10 20 0 0,2 1-80 0 0,0 0 1 0 0,-1 1-1 0 0,1-1 0 0 0,-1 1 0 0 0,1-1 1 0 0,-1 1-1 0 0,-3-2 0 0 0,-14-6-17 0 0,0 2 0 0 0,-1 0 0 0 0,1 2 0 0 0,-2 0 0 0 0,1 1 0 0 0,-1 2 0 0 0,-33-3 0 0 0,15 5 0 0 0,-1 1 0 0 0,1 2 0 0 0,-48 9 0 0 0,60-6 0 0 0,-1 1 0 0 0,1 2 0 0 0,1 1 0 0 0,0 0 0 0 0,0 3 0 0 0,1 0 0 0 0,0 1 0 0 0,-31 22 0 0 0,45-26 0 0 0,0 0 0 0 0,1 0 0 0 0,0 1 0 0 0,0 0 0 0 0,1 1 0 0 0,1 1 0 0 0,-1-1 0 0 0,2 1 0 0 0,0 1 0 0 0,0 0 0 0 0,1 0 0 0 0,1 0 0 0 0,0 1 0 0 0,1 0 0 0 0,0 0 0 0 0,1 0 0 0 0,-3 29 0 0 0,3-9 0 0 0,2 0 0 0 0,2 0 0 0 0,5 41 0 0 0,-3-58 0 0 0,1-1 0 0 0,1 1 0 0 0,0-1 0 0 0,2 0 0 0 0,0 0 0 0 0,0 0 0 0 0,1-1 0 0 0,13 20 0 0 0,-10-21 0 0 0,0 0 0 0 0,1-1 0 0 0,1 0 0 0 0,0-1 0 0 0,0 0 0 0 0,1-1 0 0 0,24 16 0 0 0,-16-14 0 0 0,2-1 0 0 0,0 0 0 0 0,0-2 0 0 0,38 11 0 0 0,-2-6 0 0 0,1-3 0 0 0,0-2 0 0 0,91 2 0 0 0,-65-9 0 0 0,0-4 0 0 0,0-4 0 0 0,-1-3 0 0 0,1-4 0 0 0,-2-4 0 0 0,0-4 0 0 0,-1-3 0 0 0,145-62 0 0 0,-204 74 0 0 0,-1-1 0 0 0,0-1 0 0 0,0-1 0 0 0,28-25 0 0 0,-41 31 0 0 0,-1 0 0 0 0,-1-1 0 0 0,0 0 0 0 0,0 0 0 0 0,-1-1 0 0 0,0 0 0 0 0,0 0 0 0 0,-1-1 0 0 0,-1 0 0 0 0,0 0 0 0 0,7-22 0 0 0,-8 17 0 0 0,-2 0 0 0 0,0 0 0 0 0,-1 0 0 0 0,0-1 0 0 0,-1 1 0 0 0,-1 0 0 0 0,-1 0 0 0 0,0 0 0 0 0,-1 0 0 0 0,-6-18 0 0 0,1 10 0 0 0,0 0 0 0 0,-2 1 0 0 0,0 0 0 0 0,-2 1 0 0 0,-28-41 0 0 0,29 50 0 0 0,0 0 0 0 0,-1 1 0 0 0,0 1 0 0 0,-1 0 0 0 0,-1 0 0 0 0,-25-15 0 0 0,7 8 0 0 0,-1 1 0 0 0,-37-13 0 0 0,-4 5 0 0 0,-143-28 0 0 0,199 49-218 0 0,-1 2 0 0 0,1 0 0 0 0,-1 2 0 0 0,-20 1 0 0 0,29-1 36 0 0,0 2-1 0 0,0-1 1 0 0,0 1 0 0 0,0 1 0 0 0,0 0-1 0 0,0 0 1 0 0,0 1 0 0 0,1 0-1 0 0,-9 6 1 0 0,17-10-463 0 0,-6 5-1126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25 360 0 0,'-8'-25'10596'0'0,"8"30"-9614"0"0,-1 21 515 0 0,1 1 0 0 0,1-1 0 0 0,5 32 0 0 0,3 28 331 0 0,-9-84-1817 0 0,6 70 1186 0 0,-5-64-1722 0 0,0-1-1 0 0,1 0 0 0 0,0 0 1 0 0,4 9-1 0 0,-5-14-95 0 0,0-1-1 0 0,0 0 0 0 0,0 1 0 0 0,0-1 1 0 0,0 0-1 0 0,0 1 0 0 0,0-1 1 0 0,1 0-1 0 0,-1 0 0 0 0,0 0 0 0 0,3 2 1 0 0,0-2-1244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24 284 0 0,'-25'-4'2705'0'0,"7"4"10855"0"0,23 0-12294 0 0,165 4 5085 0 0,94-20-2489 0 0,-207 11-3376 0 0,-33 3-4860 0 0,-12 2 9 0 0,0 5-1757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4 504 0 0,'-3'-4'9605'0'0,"21"26"-7807"0"0,0 1 0 0 0,-2 0 0 0 0,-1 1 0 0 0,23 48 0 0 0,2 2-66 0 0,12 22 235 0 0,-31-53-672 0 0,3-1 1 0 0,45 60-1 0 0,-65-97-1063 0 0,1 0 1 0 0,-1 0-1 0 0,1 0 1 0 0,0-1-1 0 0,1 0 1 0 0,6 4-1 0 0,-11-7 101 0 0,3-2 6 0 0,-1 1-241 0 0,0-1 0 0 0,0-1 0 0 0,0 1 0 0 0,0 0 0 0 0,0-1 0 0 0,-1 1 0 0 0,1-1 0 0 0,0 0 0 0 0,-1 0 0 0 0,1 0 0 0 0,-1 0 0 0 0,4-5 0 0 0,-1 1 68 0 0,0-1 0 0 0,-1 0 0 0 0,1 1 0 0 0,5-15 1 0 0,-1-4 227 0 0,0 0 0 0 0,5-30 1 0 0,13-91 116 0 0,-25 120-520 0 0,0 0-1 0 0,-2 0 1 0 0,-4-43-1 0 0,4 67-188 0 0,0-4-853 0 0,0-14-18 0 0,4 12-2591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0 524 0 0,'-2'2'947'0'0,"-1"1"0"0"0,1-1 1 0 0,0 0-1 0 0,0 1 0 0 0,0 0 0 0 0,1-1 0 0 0,-1 1 0 0 0,0 0 1 0 0,1 0-1 0 0,0 0 0 0 0,-2 5 0 0 0,-2 37 4009 0 0,5-45-4949 0 0,-14 90 5391 0 0,9-50-3593 0 0,2-23-864 0 0,1 1 1 0 0,0 30-1 0 0,2-43-817 0 0,0 1 0 0 0,1-1 0 0 0,0 0 0 0 0,0 0-1 0 0,0-1 1 0 0,1 1 0 0 0,-1 0 0 0 0,1 0 0 0 0,0-1 0 0 0,1 1 0 0 0,-1-1 0 0 0,1 1 0 0 0,0-1 0 0 0,4 4 0 0 0,-5-5-210 0 0,0-1 0 0 0,1 0 0 0 0,0 0 0 0 0,-1 0 0 0 0,1-1 0 0 0,0 1 0 0 0,0-1 0 0 0,0 1 0 0 0,0-1 0 0 0,0 0 0 0 0,0 0 0 0 0,0 0 0 0 0,1-1 0 0 0,-1 1 0 0 0,0-1 0 0 0,0 0 1 0 0,1 1-1 0 0,2-2 0 0 0,2 1-1427 0 0,0-1 0 0 0,0 0 1 0 0,0-1-1 0 0,0 0 0 0 0,-1 0 1 0 0,12-6-1 0 0,-7 3-1319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61 122 208 0 0,'-4'-11'4161'0'0,"-2"1"-1"0"0,1 0 1 0 0,-14-17 979 0 0,19 26-4895 0 0,-1 0 1 0 0,1 1-1 0 0,0-1 0 0 0,-1 0 0 0 0,1 0 0 0 0,-1 0 0 0 0,1 0 0 0 0,-1 1 1 0 0,0-1-1 0 0,1 0 0 0 0,-1 1 0 0 0,0-1 0 0 0,1 0 0 0 0,-1 1 0 0 0,0-1 0 0 0,0 1 1 0 0,0-1-1 0 0,0 1 0 0 0,-1-1 0 0 0,2 1-116 0 0,0 0 1 0 0,-1 0-1 0 0,1 0 1 0 0,-1 0-1 0 0,1 0 1 0 0,-1 1-1 0 0,1-1 1 0 0,-1 0-1 0 0,1 0 1 0 0,0 0-1 0 0,-1 0 0 0 0,1 1 1 0 0,-1-1-1 0 0,1 0 1 0 0,0 0-1 0 0,-1 1 1 0 0,1-1-1 0 0,0 0 1 0 0,-1 1-1 0 0,1-1 1 0 0,0 0-1 0 0,0 1 0 0 0,-1-1 1 0 0,1 1-1 0 0,0-1 1 0 0,-1 1-1 0 0,1 0-8 0 0,-1 0-1 0 0,1 0 0 0 0,0 0 1 0 0,-1 0-1 0 0,1 1 0 0 0,0-1 1 0 0,0 0-1 0 0,-1 0 0 0 0,1 0 1 0 0,0 0-1 0 0,0 0 1 0 0,0 1-1 0 0,1-1 0 0 0,-1 0 1 0 0,0 0-1 0 0,0 0 0 0 0,1 0 1 0 0,-1 0-1 0 0,0 0 0 0 0,1 0 1 0 0,-1 0-1 0 0,1 0 1 0 0,-1 0-1 0 0,1 0 0 0 0,0 0 1 0 0,-1 0-1 0 0,1 0 0 0 0,1 1 1 0 0,1 0-54 0 0,-1-1 0 0 0,0 0 1 0 0,0 0-1 0 0,1 0 1 0 0,-1 0-1 0 0,1 0 0 0 0,-1-1 1 0 0,1 1-1 0 0,-1-1 0 0 0,1 0 1 0 0,-1 1-1 0 0,1-1 0 0 0,-1 0 1 0 0,1 0-1 0 0,-1-1 0 0 0,1 1 1 0 0,-1-1-1 0 0,1 1 1 0 0,-1-1-1 0 0,1 0 0 0 0,-1 0 1 0 0,1 0-1 0 0,-1 0 0 0 0,0 0 1 0 0,3-2-1 0 0,-3 2-98 0 0,1-1 0 0 0,-1 0 0 0 0,0 1 0 0 0,1-1 0 0 0,-1 0 0 0 0,0 0 0 0 0,0-1 0 0 0,0 1 0 0 0,0 0 0 0 0,-1-1 0 0 0,1 1 0 0 0,-1-1 0 0 0,1 0 0 0 0,-1 1 0 0 0,0-1 0 0 0,0 0 0 0 0,0 0 0 0 0,0 0 0 0 0,-1 1 0 0 0,1-6 0 0 0,-1 6-10 0 0,0 1 0 0 0,0 0 0 0 0,0-1 0 0 0,-1 1 0 0 0,1 0-1 0 0,0 0 1 0 0,-1-1 0 0 0,1 1 0 0 0,-1 0 0 0 0,1 0 0 0 0,-1 0-1 0 0,0-1 1 0 0,1 1 0 0 0,-1 0 0 0 0,0 0 0 0 0,0 0-1 0 0,0 0 1 0 0,0 0 0 0 0,0 1 0 0 0,0-1 0 0 0,0 0 0 0 0,0 0-1 0 0,0 1 1 0 0,0-1 0 0 0,0 0 0 0 0,-1 1 0 0 0,-1-1-1 0 0,-1 0-411 0 0,1 0 0 0 0,-1 0 0 0 0,0 0-1 0 0,0 1 1 0 0,1-1 0 0 0,-1 1 0 0 0,-5 0-1 0 0,2 5-3719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2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83 512 0 0,'-4'-6'1214'0'0,"1"1"0"0"0,0 0 0 0 0,-1 0 0 0 0,0 0 1 0 0,0 0-1 0 0,-1 1 0 0 0,1 0 0 0 0,-7-4 0 0 0,9 6-929 0 0,0 1 1 0 0,0-1-1 0 0,-1 1 1 0 0,1 0-1 0 0,-1 0 1 0 0,1 0-1 0 0,-1 1 1 0 0,0-1-1 0 0,1 1 1 0 0,-1-1-1 0 0,0 1 0 0 0,1 0 1 0 0,-1 0-1 0 0,0 0 1 0 0,0 0-1 0 0,1 0 1 0 0,-1 1-1 0 0,0-1 1 0 0,1 1-1 0 0,-1 0 1 0 0,-4 1-1 0 0,0 2 168 0 0,1-1 0 0 0,-1 1 0 0 0,1 0 0 0 0,0 0-1 0 0,0 1 1 0 0,0-1 0 0 0,1 2 0 0 0,-1-1 0 0 0,1 0 0 0 0,1 1 0 0 0,-7 9 0 0 0,9-13-310 0 0,1 1 0 0 0,-1-1 0 0 0,1 1 0 0 0,-1 0 0 0 0,1 0 0 0 0,0 0 0 0 0,0 0 0 0 0,1 0 0 0 0,-1-1 0 0 0,0 2 0 0 0,1-1 0 0 0,0 0 0 0 0,0 0 0 0 0,0 0 0 0 0,0 0 0 0 0,0 0 0 0 0,0 0 0 0 0,1 0 0 0 0,0 0 0 0 0,-1 0 0 0 0,1 0 0 0 0,0 0 0 0 0,0-1 0 0 0,1 1 0 0 0,-1 0 0 0 0,1 0 0 0 0,-1-1 0 0 0,1 1 0 0 0,0-1 0 0 0,4 5 0 0 0,0-2 5 0 0,0 0-1 0 0,1-1 1 0 0,-1 1 0 0 0,1-1 0 0 0,0-1 0 0 0,1 1 0 0 0,-1-1 0 0 0,0 0 0 0 0,1-1 0 0 0,0 0 0 0 0,-1 0 0 0 0,1 0 0 0 0,0-1 0 0 0,0-1 0 0 0,0 1 0 0 0,0-1 0 0 0,0-1 0 0 0,0 1 0 0 0,15-4 0 0 0,-17 3-94 0 0,0-1 0 0 0,0 0 0 0 0,0 0 0 0 0,0 0-1 0 0,-1-1 1 0 0,1 0 0 0 0,0 0 0 0 0,-1 0 0 0 0,0-1-1 0 0,0 1 1 0 0,7-8 0 0 0,-9 8-50 0 0,0-1 0 0 0,0 0 0 0 0,0 0 0 0 0,0 0 0 0 0,-1-1 0 0 0,1 1 0 0 0,-1 0 0 0 0,0-1 1 0 0,-1 0-1 0 0,1 1 0 0 0,-1-1 0 0 0,0 0 0 0 0,0 0 0 0 0,0 0 0 0 0,-1 0 0 0 0,0-5 0 0 0,0 7-13 0 0,0 0 0 0 0,-1-1 0 0 0,1 1 0 0 0,-1 0 0 0 0,1-1 0 0 0,-1 1 0 0 0,0 0 0 0 0,-1 0 0 0 0,1 0 0 0 0,0 0 0 0 0,-1 0 0 0 0,0 0 0 0 0,0 0 0 0 0,0 0 0 0 0,0 1 0 0 0,0-1 0 0 0,0 1 0 0 0,-1-1 0 0 0,1 1 0 0 0,-1 0 0 0 0,0 0 0 0 0,-3-2 0 0 0,-31-14-1793 0 0,-2 5-4216 0 0,34 12 4507 0 0,-4-3-2110 0 0,2 0 520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19 357 696 0 0,'-1'0'390'0'0,"0"-1"1"0"0,-1 0-1 0 0,1 1 0 0 0,0-1 0 0 0,0 0 0 0 0,0 1 1 0 0,0-1-1 0 0,0 0 0 0 0,0 0 0 0 0,0 0 0 0 0,0 0 1 0 0,0 0-1 0 0,0 0 0 0 0,0 0 0 0 0,0 0 1 0 0,0-3-1 0 0,1 4-210 0 0,0-1 1 0 0,0 1-1 0 0,0-1 1 0 0,0 0-1 0 0,0 1 0 0 0,0-1 1 0 0,0 1-1 0 0,1-1 1 0 0,-1 1-1 0 0,0-1 1 0 0,0 1-1 0 0,1-1 1 0 0,-1 1-1 0 0,0-1 0 0 0,1 1 1 0 0,-1 0-1 0 0,0-1 1 0 0,1 1-1 0 0,-1-1 1 0 0,1 1-1 0 0,-1 0 1 0 0,1-1-1 0 0,-1 1 0 0 0,1 0 1 0 0,-1 0-1 0 0,2-1 1 0 0,4-2 573 0 0,2 1 0 0 0,-1-1 0 0 0,0 2 1 0 0,11-3-1 0 0,61-7 2339 0 0,157-1 1 0 0,80 29-858 0 0,42 33-172 0 0,576 66 1587 0 0,-596-99-1750 0 0,-321-15-1672 0 0,-5-2-54 0 0,0 1 1 0 0,22-3-1 0 0,-21 1-175 0 0,-12 1 0 0 0,0 0 0 0 0,0 0 0 0 0,0 0 0 0 0,0 0 0 0 0,0 0 0 0 0,0 0 0 0 0,0 0 0 0 0,-1 0 0 0 0,1 0 0 0 0,0-1 0 0 0,0 1 0 0 0,0 0 0 0 0,0-1 0 0 0,0 1 0 0 0,0 0 0 0 0,-1-1 0 0 0,1 1 0 0 0,0-1 0 0 0,0 0 0 0 0,-1 1 0 0 0,1-1 0 0 0,0 1 0 0 0,-1-1 0 0 0,2-1 0 0 0,0-2 0 0 0,0 3 0 0 0,-1-1 0 0 0,1 0 0 0 0,-1 0 0 0 0,0 0 0 0 0,0 0 0 0 0,1 0 0 0 0,-1 0 0 0 0,-1 0 0 0 0,1 0 0 0 0,0 0 0 0 0,0-1 0 0 0,-1 1 0 0 0,0 0 0 0 0,1-1 0 0 0,-1 1 0 0 0,0-3 0 0 0,0 1 0 0 0,42-314 0 0 0,-23 205 0 0 0,-18 108-1 0 0,-1 4-1 0 0,1 5 4 0 0,30 218-1 0 0,-13-72-1 0 0,-12-115 0 0 0,19 60 0 0 0,-17-74 0 0 0,-2-16 0 0 0,-2-4 0 0 0,6 6 0 0 0,6-8 0 0 0,-11-1 0 0 0,1-1 0 0 0,-1 0 0 0 0,1 0 0 0 0,-1 0 0 0 0,0-1 0 0 0,0 1 0 0 0,-1-1 0 0 0,1 0 0 0 0,-1-1 0 0 0,0 1 0 0 0,0-1 0 0 0,4-6 0 0 0,7-11 0 0 0,18-38 0 0 0,-3 6 0 0 0,-16 31 0 0 0,-7 10 0 0 0,0 1 0 0 0,1 1 0 0 0,1-1 0 0 0,-1 1 0 0 0,13-12 0 0 0,-20 23 0 0 0,-1 0 0 0 0,0 0 0 0 0,0 0 0 0 0,0 0 0 0 0,0-1 0 0 0,1 1 0 0 0,-1 0 0 0 0,0 0 0 0 0,0 0 0 0 0,0 0 0 0 0,1 0 0 0 0,-1 0 0 0 0,0 0 0 0 0,0 0 0 0 0,0 0 0 0 0,1-1 0 0 0,-1 1 0 0 0,0 0 0 0 0,0 0 0 0 0,0 0 0 0 0,1 0 0 0 0,-1 0 0 0 0,0 0 0 0 0,0 0 0 0 0,1 0 0 0 0,-1 1 0 0 0,0-1 0 0 0,0 0 0 0 0,0 0 0 0 0,1 0 0 0 0,-1 0 0 0 0,0 0 0 0 0,0 0 0 0 0,0 0 0 0 0,1 0 0 0 0,-1 0 0 0 0,0 1 0 0 0,0-1 0 0 0,0 0 0 0 0,0 0 0 0 0,0 0 0 0 0,1 0 0 0 0,-1 1 0 0 0,0-1 0 0 0,2 3 0 0 0,1 0 0 0 0,-1 0 0 0 0,0 0 0 0 0,0 0 0 0 0,-1 0 0 0 0,1 1 0 0 0,-1-1 0 0 0,1 1 0 0 0,-1-1 0 0 0,0 1 0 0 0,1 6 0 0 0,3 53 0 0 0,-5-48 0 0 0,1 1 0 0 0,6 27 0 0 0,-5-35 0 0 0,1 0 0 0 0,0-1 0 0 0,0 1 0 0 0,1 0 0 0 0,0-1 0 0 0,0 0 0 0 0,1 0 0 0 0,0 0 0 0 0,0 0 0 0 0,1-1 0 0 0,-1 0 0 0 0,1 0 0 0 0,1 0 0 0 0,-1-1 0 0 0,12 7 0 0 0,-5-5 0 0 0,0 0 0 0 0,0-1 0 0 0,0-1 0 0 0,1 0 0 0 0,0-1 0 0 0,0-1 0 0 0,1 0 0 0 0,18 2 0 0 0,126 2 0 0 0,331-34 0 0 0,3-29 0 0 0,-70 7 0 0 0,79-4 0 0 0,-403 44 0 0 0,594-48 0 0 0,-611 49 30 0 0,77-2-210 0 0,-141 13-1498 0 0,-12 1-1796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84 668 0 0,'0'-5'8035'0'0,"0"5"-7903"0"0,13-7 2256 0 0,15-4-403 0 0,65-15 3110 0 0,3-1-459 0 0,-75 20-2830 0 0,-28 10-1224 0 0,-38 12-677 0 0,43-15 93 0 0,-187 55-166 0 0,156-43 340 0 0,1 1 1 0 0,0 2-1 0 0,-50 31 0 0 0,79-45-117 0 0,1 1 1 0 0,0-1-1 0 0,0 1 0 0 0,0 0 1 0 0,0 0-1 0 0,0-1 0 0 0,0 1 1 0 0,0 1-1 0 0,1-1 0 0 0,-1 0 1 0 0,1 0-1 0 0,-2 3 0 0 0,3-4-13 0 0,-1 1-1 0 0,1-1 1 0 0,0 0-1 0 0,0 0 1 0 0,0 1-1 0 0,0-1 1 0 0,0 0-1 0 0,0 0 1 0 0,1 1-1 0 0,-1-1 0 0 0,0 0 1 0 0,1 0-1 0 0,-1 0 1 0 0,1 1-1 0 0,-1-1 1 0 0,1 0-1 0 0,-1 0 1 0 0,1 0-1 0 0,0 0 1 0 0,-1 0-1 0 0,1 0 1 0 0,0 0-1 0 0,0 0 1 0 0,0-1-1 0 0,0 1 1 0 0,0 0-1 0 0,0 0 1 0 0,2 1-1 0 0,13 8 241 0 0,0-1 0 0 0,0 0 0 0 0,1-1-1 0 0,33 10 1 0 0,-1 1 183 0 0,-29-10-311 0 0,15 5 478 0 0,65 37 1 0 0,-90-45-533 0 0,0 1-1 0 0,-1 0 1 0 0,0 1 0 0 0,0-1-1 0 0,-1 2 1 0 0,0-1 0 0 0,0 1-1 0 0,-1 0 1 0 0,-1 1 0 0 0,11 18-1 0 0,-15-26-92 0 0,-1 0 0 0 0,0 1 0 0 0,0-1 0 0 0,0 0-1 0 0,0 0 1 0 0,-1 1 0 0 0,1-1 0 0 0,-1 0 0 0 0,1 1-1 0 0,-1-1 1 0 0,0 0 0 0 0,0 1 0 0 0,0-1 0 0 0,0 1-1 0 0,0-1 1 0 0,0 1 0 0 0,-1-1 0 0 0,1 0 0 0 0,-1 1 0 0 0,0-1-1 0 0,0 0 1 0 0,0 0 0 0 0,0 1 0 0 0,0-1 0 0 0,0 0-1 0 0,0 0 1 0 0,-1 0 0 0 0,1 0 0 0 0,-1-1 0 0 0,-2 4 0 0 0,-2-1-7 0 0,1 0 0 0 0,-1-1 0 0 0,0 1 1 0 0,-1-1-1 0 0,1 0 0 0 0,0-1 0 0 0,-1 1 1 0 0,0-1-1 0 0,-10 2 0 0 0,-29 3-384 0 0,0-1 0 0 0,0-2 0 0 0,0-3 0 0 0,0-1 0 0 0,0-2 0 0 0,-79-15 0 0 0,124 17 279 0 0,-1 0 0 0 0,1 0 0 0 0,0 0 0 0 0,0 0 0 0 0,-1-1 0 0 0,1 1-1 0 0,0-1 1 0 0,0 1 0 0 0,-1-1 0 0 0,1 1 0 0 0,0-1 0 0 0,0 1 0 0 0,0-1 0 0 0,0 0 0 0 0,0 0 0 0 0,0 0 0 0 0,-1-1-1 0 0,2 2-68 0 0,0-1-1 0 0,0 1 1 0 0,0-1-1 0 0,0 1 0 0 0,0-1 1 0 0,0 1-1 0 0,1-1 0 0 0,-1 1 1 0 0,0-1-1 0 0,0 1 0 0 0,0-1 1 0 0,1 1-1 0 0,-1-1 0 0 0,0 1 1 0 0,1 0-1 0 0,-1-1 0 0 0,0 1 1 0 0,1 0-1 0 0,-1-1 1 0 0,0 1-1 0 0,1 0 0 0 0,-1-1 1 0 0,1 1-1 0 0,-1 0 0 0 0,1 0 1 0 0,-1-1-1 0 0,1 1 0 0 0,44-17-7072 0 0,-17 8 4581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1 636 0 0,'0'0'1363'0'0,"-11"1"3930"0"0,10 3-4394 0 0,-1 1-1 0 0,0-1 1 0 0,1 0-1 0 0,0 1 1 0 0,0-1-1 0 0,0 5 1 0 0,-2 56 3397 0 0,2-42-2998 0 0,1 7 197 0 0,0 0-1 0 0,2 0 0 0 0,1-1 1 0 0,11 46-1 0 0,-12-67-1107 0 0,0 0 1 0 0,0 0-1 0 0,1 0 0 0 0,1 0 1 0 0,-1-1-1 0 0,7 10 1 0 0,-9-15-331 0 0,0 0 0 0 0,1 0 1 0 0,-1-1-1 0 0,1 1 1 0 0,0-1-1 0 0,-1 1 0 0 0,1-1 1 0 0,0 0-1 0 0,0 0 1 0 0,0 0-1 0 0,0 0 0 0 0,0 0 1 0 0,0 0-1 0 0,0 0 1 0 0,0 0-1 0 0,0-1 0 0 0,0 0 1 0 0,0 1-1 0 0,1-1 1 0 0,-1 0-1 0 0,0 0 0 0 0,0 0 1 0 0,1 0-1 0 0,-1 0 1 0 0,0 0-1 0 0,0-1 0 0 0,0 1 1 0 0,0-1-1 0 0,4-1 0 0 0,6-3-86 0 0,1 0 0 0 0,0-1 0 0 0,-1-1 0 0 0,0 0 0 0 0,-1-1 0 0 0,0 0 0 0 0,18-16 0 0 0,-6 1-280 0 0,-1-1-1 0 0,23-30 1 0 0,-41 48 178 0 0,0 0 1 0 0,-1 0 0 0 0,0 0 0 0 0,5-13-1 0 0,-8 18 23 0 0,-12-10-140 0 0,5 11 232 0 0,0-1 0 0 0,1 1 0 0 0,-1 0 1 0 0,0 0-1 0 0,1 0 0 0 0,-1 1 0 0 0,0 0 1 0 0,1 1-1 0 0,-1 0 0 0 0,1 0 0 0 0,0 0 1 0 0,-1 0-1 0 0,1 1 0 0 0,0 0 0 0 0,-9 7 1 0 0,3-3 117 0 0,1 1 1 0 0,0 0 0 0 0,1 1 0 0 0,0 0-1 0 0,0 0 1 0 0,1 1 0 0 0,-8 11 0 0 0,14-18-20 0 0,1 1 0 0 0,0-1 1 0 0,0 1-1 0 0,0 0 0 0 0,0-1 1 0 0,0 1-1 0 0,1 0 0 0 0,0 0 1 0 0,0 0-1 0 0,0 0 0 0 0,0 0 1 0 0,1 1-1 0 0,-1-1 1 0 0,1 0-1 0 0,0 0 0 0 0,0 0 1 0 0,1 0-1 0 0,-1 0 0 0 0,1 1 1 0 0,1 3-1 0 0,0-3 17 0 0,0 0-1 0 0,1 0 1 0 0,0 0 0 0 0,0 0-1 0 0,0 0 1 0 0,1-1 0 0 0,-1 1-1 0 0,1-1 1 0 0,0 0 0 0 0,1 0 0 0 0,-1 0-1 0 0,1-1 1 0 0,-1 0 0 0 0,7 4-1 0 0,3 1-91 0 0,1 0-1 0 0,1 0 0 0 0,-1-2 0 0 0,1 0 0 0 0,30 7 0 0 0,101 7-19 0 0,-99-16 10 0 0,-43-3-244 0 0,5 0-3018 0 0,10-3-9902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9369 0 0,'9'-14'5332'0'0,"8"-12"429"0"0,-13 21-4862 0 0,0 0 0 0 0,0 0 1 0 0,0 0-1 0 0,10-8 0 0 0,-13 13-831 0 0,0-1 0 0 0,0 1 0 0 0,-1-1 0 0 0,1 1 0 0 0,0-1 0 0 0,0 1 0 0 0,0 0 0 0 0,0-1 0 0 0,0 1 0 0 0,0 0 0 0 0,-1 0 0 0 0,1-1 0 0 0,0 1 0 0 0,0 0 0 0 0,0 0 0 0 0,0 0 0 0 0,0 0 0 0 0,0 0 1 0 0,0 1-1 0 0,0-1 0 0 0,0 0 0 0 0,0 0 0 0 0,0 0 0 0 0,-1 1 0 0 0,1-1 0 0 0,0 1 0 0 0,0-1 0 0 0,0 1 0 0 0,0-1 0 0 0,-1 1 0 0 0,1-1 0 0 0,0 1 0 0 0,0-1 0 0 0,-1 1 0 0 0,1 0 0 0 0,-1 0 0 0 0,1-1 0 0 0,0 1 1 0 0,-1 0-1 0 0,0 0 0 0 0,1 0 0 0 0,-1-1 0 0 0,1 2 0 0 0,2 4 132 0 0,0 0 1 0 0,-1 0 0 0 0,1 1-1 0 0,1 8 1 0 0,-1 2 105 0 0,-1 0 0 0 0,-1-1 0 0 0,0 1 0 0 0,-1 0 0 0 0,-3 22 0 0 0,0 21 405 0 0,3-50-666 0 0,5 114 707 0 0,-4-111-694 0 0,1 0 1 0 0,1 0-1 0 0,0-1 1 0 0,0 1-1 0 0,2-1 1 0 0,-1 0-1 0 0,11 17 1 0 0,-12-24-59 0 0,1 0 0 0 0,0 0 0 0 0,0-1 0 0 0,0 0 0 0 0,1 0 0 0 0,0 0 0 0 0,-1 0 0 0 0,1-1 0 0 0,1 0 0 0 0,-1 0 0 0 0,0 0 0 0 0,1 0 0 0 0,0-1 0 0 0,-1 0 0 0 0,1 0 0 0 0,0-1 0 0 0,8 2 0 0 0,6 0 0 0 0,0-1 0 0 0,0-1 0 0 0,38-3 0 0 0,-15-2-207 0 0,80-18-1 0 0,-122 21-794 0 0,5 2-2985 0 0,-2 0 1917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1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2 396 524 0 0,'-2'-9'12045'0'0,"3"9"-11788"0"0,13-7 4233 0 0,15 0-1824 0 0,-17 7-1887 0 0,-1 0 0 0 0,0 0 0 0 0,1 1 1 0 0,-1 1-1 0 0,0 0 0 0 0,1 0 0 0 0,-1 1 0 0 0,-1 1 1 0 0,1 0-1 0 0,0 0 0 0 0,-1 1 0 0 0,11 6 0 0 0,6 7 1432 0 0,-25-17-1963 0 0,-1 0-82 0 0,-1-1-165 0 0,0 0-1 0 0,0 0 1 0 0,0 0-1 0 0,0 0 1 0 0,0 0-1 0 0,0 0 1 0 0,0 0-1 0 0,1 0 1 0 0,-1 0-1 0 0,0 1 1 0 0,0-1-1 0 0,0 0 1 0 0,0 0-1 0 0,0 0 1 0 0,0 0-1 0 0,0 0 0 0 0,0 0 1 0 0,0 0-1 0 0,1 0 1 0 0,-1 0-1 0 0,0 0 1 0 0,0 0-1 0 0,0 0 1 0 0,0 0-1 0 0,0 0 1 0 0,0 0-1 0 0,0 0 1 0 0,0 0-1 0 0,0 0 1 0 0,1-1-1 0 0,-1 1 1 0 0,0 0-1 0 0,0 0 1 0 0,0 0-1 0 0,0 0 1 0 0,0 0-1 0 0,0 0 1 0 0,0 0-1 0 0,0 0 0 0 0,0 0 1 0 0,0 0-1 0 0,0 0 1 0 0,0 0-1 0 0,0 0 1 0 0,1-1-1 0 0,-1 1 1 0 0,0 0-1 0 0,0 0 1 0 0,0 0-1 0 0,0 0 1 0 0,0 0-1 0 0,0 0 1 0 0,0 0-1 0 0,0 0 1 0 0,0 0-1 0 0,0-1 1 0 0,0 1-1 0 0,0 0 1 0 0,0 0-1 0 0,0 0 1 0 0,0 0-1 0 0,0 0 0 0 0,0 0 1 0 0,-3-8-1 0 0,1 1 0 0 0,-1 0 0 0 0,0-1 0 0 0,-7-11 0 0 0,-11-25 0 0 0,17 32 0 0 0,2 0 0 0 0,0 1 0 0 0,0-1 0 0 0,1 0 0 0 0,0 0 0 0 0,1 0 0 0 0,1 0 0 0 0,0 0 0 0 0,0 0 0 0 0,1 0 0 0 0,1 0 0 0 0,0 1 0 0 0,0-1 0 0 0,1 1 0 0 0,8-16 0 0 0,-8 18 0 0 0,1 1 0 0 0,0-1 0 0 0,0 1 0 0 0,1 0 0 0 0,0 0 0 0 0,1 0 0 0 0,0 1 0 0 0,0 0 0 0 0,0 1 0 0 0,1-1 0 0 0,0 1 0 0 0,0 1 0 0 0,0 0 0 0 0,1 0 0 0 0,0 0 0 0 0,0 1 0 0 0,0 0 0 0 0,0 1 0 0 0,11-3 0 0 0,-18 6 0 0 0,0-1 0 0 0,-1 0 0 0 0,1 1 0 0 0,0 0 0 0 0,0-1 0 0 0,-1 1 0 0 0,1 0 0 0 0,0 0 0 0 0,0 0 0 0 0,-1 0 0 0 0,1 0 0 0 0,0 0 0 0 0,0 0 0 0 0,-1 1 0 0 0,4 0 0 0 0,-1 1 0 0 0,12 4 0 0 0,-12-4 0 0 0,0 1 0 0 0,-1-1 0 0 0,1 1 0 0 0,-1 0 0 0 0,0 0 0 0 0,0 0 0 0 0,0 1 0 0 0,0-1 0 0 0,-1 0 0 0 0,1 1 0 0 0,-1 0 0 0 0,0 0 0 0 0,0 0 0 0 0,0 0 0 0 0,-1 0 0 0 0,0 0 0 0 0,1 0 0 0 0,-1 0 0 0 0,0 1 0 0 0,0 7 0 0 0,-1 6 0 0 0,0 0 0 0 0,-1 0 0 0 0,-1-1 0 0 0,-5 19 0 0 0,4-22 0 0 0,0 1 0 0 0,2-1 0 0 0,-1 1 0 0 0,2-1 0 0 0,1 24 0 0 0,-1-34 0 0 0,0 0 0 0 0,12 13 0 0 0,-8-12 1 0 0,1 0 0 0 0,0 0-1 0 0,0-1 1 0 0,0 0 0 0 0,1 0 0 0 0,-1 0-1 0 0,1-1 1 0 0,0 0 0 0 0,0 0 0 0 0,1 0 0 0 0,-1-1-1 0 0,0 0 1 0 0,1 0 0 0 0,-1-1 0 0 0,1 0 0 0 0,0 0-1 0 0,12 0 1 0 0,11 0-22 0 0,1-2-1 0 0,45-6 0 0 0,-72 7 16 0 0,37-8-4625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5 292 0 0,'-10'-4'12628'0'0,"9"4"-12313"0"0,-3 17 4678 0 0,8 35-3848 0 0,-3-42 334 0 0,8 97 1594 0 0,26 222 1751 0 0,-27-272-3937 0 0,4-1 0 0 0,1-1 0 0 0,29 74-1 0 0,-42-128-865 0 0,1 2 35 0 0,1 0-1 0 0,-1-1 0 0 0,0 1 1 0 0,1-1-1 0 0,0 1 1 0 0,-1-1-1 0 0,5 4 0 0 0,1-1-48 0 0,1-6-7 0 0,-3-7 0 0 0,-5-1-11 0 0,-1 8-3 0 0,1 0 0 0 0,-1 0 0 0 0,1 0 0 0 0,-1 0 0 0 0,0 1 0 0 0,1-1 0 0 0,-1 0 0 0 0,0 1 0 0 0,0-1 0 0 0,1 0 0 0 0,-1 1-1 0 0,0-1 1 0 0,0 1 0 0 0,0 0 0 0 0,0-1 0 0 0,0 1 0 0 0,1-1 0 0 0,-1 1 0 0 0,0 0 0 0 0,0 0 0 0 0,0 0 0 0 0,0 0 0 0 0,0-1 0 0 0,-2 2 0 0 0,-21-3-293 0 0,23 2 306 0 0,-6 0-10 0 0,0 1 0 0 0,0 0 1 0 0,0 0-1 0 0,0 0 0 0 0,0 1 0 0 0,0 0 1 0 0,0 0-1 0 0,0 1 0 0 0,1 0 0 0 0,-1 0 1 0 0,1 1-1 0 0,0 0 0 0 0,0 0 1 0 0,0 0-1 0 0,1 0 0 0 0,-11 11 0 0 0,15-13 19 0 0,0-1 0 0 0,0 0 0 0 0,0 1 0 0 0,0-1 0 0 0,1 0 0 0 0,-1 1 0 0 0,0-1 0 0 0,0 1 0 0 0,1-1 0 0 0,-1 1 0 0 0,1-1 0 0 0,0 1 0 0 0,-1 0 0 0 0,1-1 0 0 0,0 1 0 0 0,0 0 0 0 0,0-1 0 0 0,0 1 0 0 0,0-1 0 0 0,1 1 0 0 0,0 3 0 0 0,0-3 16 0 0,0 1 0 0 0,0 0 0 0 0,1-1 0 0 0,-1 0 0 0 0,1 1 0 0 0,0-1 0 0 0,0 0 0 0 0,0 0 0 0 0,0 0 0 0 0,0 0 0 0 0,4 3 0 0 0,2 1 32 0 0,1-1-1 0 0,-1 0 1 0 0,2 0-1 0 0,-1-1 1 0 0,0-1-1 0 0,12 4 1 0 0,-3-2-56 0 0,1-2 0 0 0,-1 0 0 0 0,1-1 0 0 0,0-1 0 0 0,21-1 0 0 0,-27-1 0 0 0,-1 0 0 0 0,1-1 0 0 0,-1 0 0 0 0,0-1 0 0 0,1 0 0 0 0,-1-1 0 0 0,0-1 0 0 0,18-9 0 0 0,-27 13 0 0 0,-2 1 0 0 0,-1 0 0 0 0,1-1 0 0 0,0 1 0 0 0,0-1 0 0 0,-1 1 0 0 0,1-1 0 0 0,0 1 0 0 0,0-1 0 0 0,-1 1 0 0 0,1-1 0 0 0,-1 0 0 0 0,1 1 0 0 0,0-1 0 0 0,-1 0 0 0 0,1 0 0 0 0,-1 0 0 0 0,0 1 0 0 0,1-1 0 0 0,-1 0 0 0 0,0 0 0 0 0,1-1 0 0 0,2-11 0 0 0,-4 12 0 0 0,0-1 0 0 0,0 1 0 0 0,0-1 0 0 0,0 1 0 0 0,0-1 0 0 0,-1 1 0 0 0,1 0 0 0 0,-1-1 0 0 0,1 1 0 0 0,0 0 0 0 0,-1 0 0 0 0,0 0 0 0 0,1 0 0 0 0,-1 0 0 0 0,0 1 0 0 0,1-1 0 0 0,-1 0 0 0 0,0 1 0 0 0,0-1 0 0 0,0 1 0 0 0,0 0 0 0 0,1 0 0 0 0,-1-1 0 0 0,0 1 0 0 0,-2 1 0 0 0,-55-1 0 0 0,52 1 0 0 0,-10 0-218 0 0,-32 3-1924 0 0,45-3 1897 0 0,1 0 0 0 0,-1-1 1 0 0,1 2-1 0 0,0-1 0 0 0,-1 0 1 0 0,1 1-1 0 0,0-1 0 0 0,0 1 1 0 0,0 0-1 0 0,0 0 0 0 0,-3 3 1 0 0,5-5-175 0 0,1 1 0 0 0,-1-1 0 0 0,1 1 0 0 0,-1-1 1 0 0,1 1-1 0 0,0 0 0 0 0,-1-1 0 0 0,1 1 1 0 0,-1-1-1 0 0,1 1 0 0 0,0 0 0 0 0,0-1 0 0 0,-1 1 1 0 0,1 0-1 0 0,0-1 0 0 0,0 1 0 0 0,0 0 1 0 0,0 1-1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14 141 188 0 0,'-14'-4'16062'0'0,"15"4"-15919"0"0,11-5 2200 0 0,25-3-1172 0 0,401-14 4466 0 0,-338 20-5203 0 0,667-12 1958 0 0,378-12 178 0 0,-770 16-1774 0 0,-204 5-534 0 0,345-13 507 0 0,273-6-769 0 0,-673 22 0 0 0,-107 2 0 0 0,1 0 0 0 0,-1 0 0 0 0,1 0 0 0 0,-1 0 0 0 0,1 0 0 0 0,-1 2 0 0 0,-4 4 0 0 0,-4-5 0 0 0,0 1 0 0 0,0 0 0 0 0,0-1 0 0 0,0 1 0 0 0,0 0 0 0 0,0 0 0 0 0,-1 0 0 0 0,1 0 0 0 0,-1 0 0 0 0,1 0 0 0 0,-1 0 0 0 0,0 2 0 0 0,1 4 0 0 0,22 112 0 0 0,-4-16 0 0 0,8-8 0 0 0,-25-91 0 0 0,1 0 0 0 0,-1 1 0 0 0,0-1 0 0 0,1 2 0 0 0,1 0 0 0 0,-1 0 0 0 0,-2 1 0 0 0,0 0 0 0 0,0 1 0 0 0,2 6 0 0 0,-3-13 0 0 0,0 0 0 0 0,0 0 0 0 0,1 0 0 0 0,-1 0 0 0 0,1-1 0 0 0,-1 1 0 0 0,1 0 0 0 0,0-1 0 0 0,0 1 0 0 0,1 2 0 0 0,4 7 0 0 0,-5-9 0 0 0,4 8 0 0 0,2-6 0 0 0,-1-1 0 0 0,2-2 0 0 0,1-2 0 0 0,-1-2 0 0 0,-4-1-160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2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46 720 0 0,'-17'-22'8270'0'0,"13"19"-7771"0"0,0 0-1 0 0,-1 1 1 0 0,1-1 0 0 0,-1 1-1 0 0,0 0 1 0 0,1 0 0 0 0,-1 1-1 0 0,0-1 1 0 0,0 1 0 0 0,0 0-1 0 0,-1 1 1 0 0,1-1 0 0 0,0 1-1 0 0,0 0 1 0 0,0 0 0 0 0,0 0-1 0 0,0 1 1 0 0,0 0 0 0 0,0 0-1 0 0,-6 2 1 0 0,0 0 46 0 0,0 0-1 0 0,1 1 1 0 0,-1 0 0 0 0,1 1-1 0 0,0 0 1 0 0,1 0-1 0 0,-1 1 1 0 0,-12 11 0 0 0,18-14-311 0 0,1 0 0 0 0,0 1 0 0 0,-1-1 0 0 0,1 1 1 0 0,1 0-1 0 0,-1 0 0 0 0,0 0 0 0 0,1 0 0 0 0,0 0 1 0 0,0 1-1 0 0,-2 6 0 0 0,3-9-151 0 0,1 0 1 0 0,0 1-1 0 0,0-1 1 0 0,-1 0-1 0 0,1 0 1 0 0,0 0-1 0 0,1 1 0 0 0,-1-1 1 0 0,0 0-1 0 0,1 0 1 0 0,-1 0-1 0 0,1 0 1 0 0,0 0-1 0 0,-1 0 0 0 0,1 0 1 0 0,0 0-1 0 0,0 0 1 0 0,0 0-1 0 0,1 0 1 0 0,-1 0-1 0 0,0-1 0 0 0,1 1 1 0 0,-1 0-1 0 0,1-1 1 0 0,0 1-1 0 0,-1-1 1 0 0,3 2-1 0 0,4 2 32 0 0,0-1-1 0 0,0 0 1 0 0,0 0-1 0 0,0 0 1 0 0,1-1-1 0 0,0 0 1 0 0,-1-1-1 0 0,1 0 1 0 0,0 0-1 0 0,0-1 1 0 0,0 0-1 0 0,16 0 1 0 0,-14-2-138 0 0,-1 0 0 0 0,1 0 0 0 0,0-1 0 0 0,-1-1 1 0 0,1 1-1 0 0,-1-2 0 0 0,1 1 0 0 0,-1-2 1 0 0,0 1-1 0 0,11-8 0 0 0,-18 10-2 0 0,-1 0 0 0 0,0 1 0 0 0,1-1 0 0 0,-1-1 0 0 0,0 1 0 0 0,0 0 0 0 0,0 0 0 0 0,0-1 0 0 0,-1 1 0 0 0,1-1 0 0 0,-1 1 0 0 0,1-1 0 0 0,-1 0 0 0 0,0 0 0 0 0,0 1-1 0 0,1-7 1 0 0,-2 8 18 0 0,0 0-1 0 0,0-1 0 0 0,0 1 1 0 0,0-1-1 0 0,0 1 0 0 0,0-1 1 0 0,0 1-1 0 0,-1 0 1 0 0,1-1-1 0 0,0 1 0 0 0,-1-1 1 0 0,1 1-1 0 0,-1 0 0 0 0,0-1 1 0 0,0 1-1 0 0,1 0 0 0 0,-1 0 1 0 0,0 0-1 0 0,0 0 0 0 0,0-1 1 0 0,0 1-1 0 0,0 0 0 0 0,0 1 1 0 0,0-1-1 0 0,-1 0 0 0 0,1 0 1 0 0,0 0-1 0 0,0 1 0 0 0,-1-1 1 0 0,1 1-1 0 0,0-1 0 0 0,-1 1 1 0 0,1-1-1 0 0,-1 1 0 0 0,-2-1 1 0 0,-3 0 16 0 0,0 1 0 0 0,0-1 1 0 0,0 1-1 0 0,0 1 0 0 0,0-1 1 0 0,0 1-1 0 0,0 0 0 0 0,1 1 1 0 0,-1-1-1 0 0,0 2 1 0 0,0-1-1 0 0,-6 4 0 0 0,8-4 25 0 0,-1 1-1 0 0,1-1 0 0 0,0 1 1 0 0,0 0-1 0 0,1 1 1 0 0,-1-1-1 0 0,1 1 1 0 0,0 0-1 0 0,0 0 0 0 0,0 0 1 0 0,0 1-1 0 0,1-1 1 0 0,-1 1-1 0 0,-4 10 0 0 0,7-13-16 0 0,1-1 0 0 0,-1 0 0 0 0,1 1 0 0 0,0-1-1 0 0,-1 1 1 0 0,1-1 0 0 0,0 1 0 0 0,0-1-1 0 0,0 1 1 0 0,0-1 0 0 0,0 1 0 0 0,0-1-1 0 0,0 1 1 0 0,0-1 0 0 0,1 1 0 0 0,-1-1 0 0 0,1 1-1 0 0,-1-1 1 0 0,1 0 0 0 0,-1 1 0 0 0,1-1-1 0 0,1 2 1 0 0,0-1-6 0 0,-1 0 0 0 0,1 0-1 0 0,0 0 1 0 0,0-1 0 0 0,1 1 0 0 0,-1-1 0 0 0,0 1-1 0 0,0-1 1 0 0,1 0 0 0 0,-1 0 0 0 0,5 2-1 0 0,-2-1-105 0 0,0-1 0 0 0,0 0-1 0 0,0 0 1 0 0,1 0-1 0 0,-1-1 1 0 0,0 1-1 0 0,0-1 1 0 0,0 0-1 0 0,1-1 1 0 0,-1 1-1 0 0,0-1 1 0 0,8-3-1 0 0,-11 4-38 0 0,-1-1 1 0 0,0 1-1 0 0,0-1 0 0 0,1 1 0 0 0,-1-1 0 0 0,0 0 0 0 0,0 0 0 0 0,0 0 0 0 0,0 1 0 0 0,0-1 0 0 0,0 0 0 0 0,0 0 0 0 0,0 0 0 0 0,-1 0 0 0 0,1-1 0 0 0,0 1 0 0 0,-1 0 0 0 0,1 0 0 0 0,0 0 0 0 0,-1-1 0 0 0,1 1 0 0 0,-1-2 0 0 0,0 2-294 0 0,0 0-1 0 0,0-1 0 0 0,0 1 0 0 0,0 0 0 0 0,-1 0 0 0 0,1 0 0 0 0,0 0 0 0 0,-1 0 0 0 0,1 0 0 0 0,-1 0 0 0 0,1 0 0 0 0,-1 0 0 0 0,1 0 0 0 0,-1 0 0 0 0,0 0 0 0 0,0 0 0 0 0,1 0 0 0 0,-1 0 0 0 0,0 1 1 0 0,0-1-1 0 0,0 0 0 0 0,0 1 0 0 0,0-1 0 0 0,-2 0 0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12 443 160 0 0,'-12'-5'13557'0'0,"33"9"-12628"0"0,-1-1 1 0 0,0 0 0 0 0,1-2-1 0 0,-1-1 1 0 0,36-3 0 0 0,-24 1-281 0 0,123-5 1420 0 0,833-24 3281 0 0,-613 25-3941 0 0,-207 5-674 0 0,175-8 1449 0 0,-333 8-2118 0 0,-1 0 0 0 0,1-1 0 0 0,0 0 0 0 0,-1-1 0 0 0,1 0 0 0 0,-1-1 0 0 0,0 1 0 0 0,0-2 0 0 0,0 1 0 0 0,-1-1-1 0 0,0-1 1 0 0,1 0 0 0 0,-2 0 0 0 0,1 0 0 0 0,-1-1 0 0 0,10-11 0 0 0,-3 0-166 0 0,-1 0-1 0 0,-1-1 1 0 0,-1-1 0 0 0,0 0-1 0 0,-2 0 1 0 0,9-26 0 0 0,9-16 148 0 0,-27 61 92 0 0,1 4-36 0 0,3 16-57 0 0,-1 1 0 0 0,0-1 1 0 0,-2 1-1 0 0,0-1 0 0 0,-3 22 0 0 0,2 29 35 0 0,4-23-82 0 0,14 77 0 0 0,-14-107 0 0 0,1 1 0 0 0,0-1 0 0 0,1 0 0 0 0,1-1 0 0 0,1 0 0 0 0,0 0 0 0 0,16 23 0 0 0,-23-37 0 0 0,1 0 0 0 0,0 0 0 0 0,0 0 0 0 0,0 0 0 0 0,0 0 0 0 0,0 0 0 0 0,0 0 0 0 0,0 0 0 0 0,1-1 0 0 0,-1 0 0 0 0,1 1 0 0 0,-1-1 0 0 0,1 0 0 0 0,-1 0 0 0 0,1 0 0 0 0,0 0 0 0 0,-1-1 0 0 0,5 1 0 0 0,-3-1 0 0 0,-1 0 0 0 0,1 0 0 0 0,0-1 0 0 0,0 1 0 0 0,-1-1 0 0 0,1 0 0 0 0,0 0 0 0 0,-1-1 0 0 0,1 1 0 0 0,-1-1 0 0 0,0 1 0 0 0,4-3 0 0 0,4-4 0 0 0,-1 0 0 0 0,0-1 0 0 0,0 0 0 0 0,-1 0 0 0 0,0-1 0 0 0,12-16 0 0 0,104-172 0 0 0,-43 63 0 0 0,-64 109 0 0 0,1 1 0 0 0,1 0 0 0 0,1 1 0 0 0,1 2 0 0 0,1 0 0 0 0,1 1 0 0 0,30-18 0 0 0,-54 38 0 0 0,4-1 0 0 0,-1-1 0 0 0,0 1 0 0 0,1 0 0 0 0,-1 0 0 0 0,1 0 0 0 0,0 1 0 0 0,0-1 0 0 0,4 0 0 0 0,-7 2 0 0 0,0 0 0 0 0,0 0 0 0 0,-1 0 0 0 0,1 0 0 0 0,0 0 0 0 0,0 0 0 0 0,0 1 0 0 0,0-1 0 0 0,0 0 0 0 0,-1 0 0 0 0,1 1 0 0 0,0-1 0 0 0,0 0 0 0 0,0 1 0 0 0,-1-1 0 0 0,1 1 0 0 0,0-1 0 0 0,-1 1 0 0 0,1 0 0 0 0,0-1 0 0 0,-1 1 0 0 0,1-1 0 0 0,-1 1 0 0 0,1 0 0 0 0,-1 0 0 0 0,1-1 0 0 0,-1 1 0 0 0,1 0 0 0 0,-1 0 0 0 0,0 0 0 0 0,1-1 0 0 0,-1 1 0 0 0,0 0 0 0 0,0 2 0 0 0,1-2 0 0 0,2 16 0 0 0,-1 0 0 0 0,0 1 0 0 0,-1-1 0 0 0,-2 34 0 0 0,0-9 0 0 0,1-32 0 0 0,-1 72 0 0 0,17 134 0 0 0,-15-212 0 0 0,-1-2 0 0 0,0 0 0 0 0,0-1 0 0 0,0 1 0 0 0,0-1 0 0 0,1 1 0 0 0,-1-1 0 0 0,1 1 0 0 0,-1 0 0 0 0,1-1 0 0 0,-1 0 0 0 0,1 1 0 0 0,0-1 0 0 0,0 1 0 0 0,0-1 0 0 0,0 0 0 0 0,0 1 0 0 0,0-1 0 0 0,0 0 0 0 0,0 0 0 0 0,0 0 0 0 0,0 0 0 0 0,1 0 0 0 0,-1 0 0 0 0,0 0 0 0 0,3 1 0 0 0,10 1 0 0 0,4-4 0 0 0,-1-1 0 0 0,0 0 0 0 0,0-2 0 0 0,28-8 0 0 0,-13 3 0 0 0,341-61 0 0 0,131 22 0 0 0,-47 21 0 0 0,-50 3 0 0 0,316-25 0 0 0,-688 45 0 0 0,-21 2 0 0 0,1 1 0 0 0,-1 0 0 0 0,1 1 0 0 0,19 2 0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89 40 0 0,'-2'-12'6217'0'0,"35"-2"-3768"0"0,1 2 0 0 0,0 1 0 0 0,1 2 0 0 0,37-6 0 0 0,-14 3 251 0 0,-33 9-1177 0 0,-24 2-1155 0 0,3 2 66 0 0,-4-1-422 0 0,0 0-1 0 0,0 0 1 0 0,0 0-1 0 0,0 0 1 0 0,0 0-1 0 0,0 0 1 0 0,0 0 0 0 0,0 0-1 0 0,0 0 1 0 0,0 0-1 0 0,0 0 1 0 0,0 0-1 0 0,0 0 1 0 0,0 0-1 0 0,0 0 1 0 0,-1 0 0 0 0,1 1-1 0 0,0-1 1 0 0,0 0-1 0 0,0 0 1 0 0,0 0-1 0 0,0 0 1 0 0,0 0 0 0 0,0 0-1 0 0,0 0 1 0 0,0 0-1 0 0,0 0 1 0 0,0 0-1 0 0,0 0 1 0 0,0 0 0 0 0,0 1-1 0 0,0-1 1 0 0,0 0-1 0 0,0 0 1 0 0,0 0-1 0 0,0 0 1 0 0,0 0-1 0 0,0 0 1 0 0,0 0 0 0 0,0 0-1 0 0,0 0 1 0 0,0 0-1 0 0,1 0 1 0 0,-1 0-1 0 0,0 0 1 0 0,0 1 0 0 0,0-1-1 0 0,0 0 1 0 0,0 0-1 0 0,0 0 1 0 0,0 0-1 0 0,0 0 1 0 0,0 0-1 0 0,0 0 1 0 0,0 0 0 0 0,0 0-1 0 0,0 0 1 0 0,0 0-1 0 0,0 0 1 0 0,1 0-1 0 0,-1 0 1 0 0,0 0 0 0 0,0 0-1 0 0,0 0 1 0 0,0 0-1 0 0,-17 10 155 0 0,-1-1-1 0 0,0 0 1 0 0,-37 11-1 0 0,-20 9 64 0 0,70-27-212 0 0,-10 5 73 0 0,0 1-1 0 0,-23 16 0 0 0,35-23 6 0 0,0 2-1 0 0,0-1 0 0 0,0 0 1 0 0,1 0-1 0 0,-1 1 0 0 0,1 0 1 0 0,0-1-1 0 0,-1 1 0 0 0,1 0 1 0 0,0 0-1 0 0,1 0 0 0 0,-1 0 1 0 0,1 1-1 0 0,-1-1 0 0 0,1 0 1 0 0,0 1-1 0 0,0-1 0 0 0,0 0 1 0 0,0 6-1 0 0,1-7-4 0 0,1 0 1 0 0,-1 1-1 0 0,1-1 0 0 0,0 0 0 0 0,0 1 0 0 0,0-1 1 0 0,0 0-1 0 0,0 0 0 0 0,0 0 0 0 0,0 0 1 0 0,1 0-1 0 0,-1 0 0 0 0,1 0 0 0 0,0 0 0 0 0,-1-1 1 0 0,1 1-1 0 0,0-1 0 0 0,0 1 0 0 0,0-1 1 0 0,3 2-1 0 0,7 4 165 0 0,1 0 0 0 0,17 6 0 0 0,-17-8-67 0 0,144 57 1034 0 0,30 13 122 0 0,-182-73-1344 0 0,-1 0 0 0 0,0 1 0 0 0,1-1 0 0 0,-1 1 0 0 0,0 0 0 0 0,0 0 0 0 0,0 0 0 0 0,-1 0 0 0 0,1 1 0 0 0,4 5 0 0 0,-8-8 0 0 0,0 0 0 0 0,0 0 0 0 0,0-1 0 0 0,0 1 0 0 0,0 0 0 0 0,0 0 0 0 0,0-1 0 0 0,0 1 0 0 0,0 0 0 0 0,0 0 0 0 0,0 0 0 0 0,0-1 0 0 0,-1 1 0 0 0,1 0 0 0 0,0 0 0 0 0,-1-1 0 0 0,1 1 0 0 0,0 0 0 0 0,-1-1 0 0 0,1 1 0 0 0,-1 0 0 0 0,1-1 0 0 0,-1 1 0 0 0,1-1 0 0 0,-1 1 0 0 0,1-1 0 0 0,-1 1 0 0 0,0-1 0 0 0,1 1 0 0 0,-1-1 0 0 0,0 0 0 0 0,0 1 0 0 0,1-1 0 0 0,-1 0 0 0 0,0 1 0 0 0,-1-1 0 0 0,2 0 0 0 0,-18 6 0 0 0,1 0 0 0 0,-1-1 0 0 0,0-2 0 0 0,0 0 0 0 0,-19 1 0 0 0,18-1 0 0 0,-17 1-118 0 0,-1-2 0 0 0,1-1 0 0 0,0-2 0 0 0,0-1 0 0 0,-55-11 0 0 0,85 12-164 0 0,1-1-1 0 0,-1 0 1 0 0,1 1 0 0 0,-1-2 0 0 0,1 1 0 0 0,-5-4-1 0 0,7 5-338 0 0,0-1-1 0 0,1 0 1 0 0,-1 0-1 0 0,1-1 1 0 0,0 1-1 0 0,-4-5 1 0 0,15-7-8623 0 0,-8 12 8415 0 0,10-7-1858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1 208 0 0,'7'3'7116'0'0,"-1"3"-5959"0"0,-4-1-358 0 0,-1 1 0 0 0,1 0 0 0 0,-1 0 0 0 0,-1 0 0 0 0,1 0-1 0 0,-1 0 1 0 0,0 0 0 0 0,0 0 0 0 0,-1 9 0 0 0,-1 7 907 0 0,1 50 1602 0 0,-1-24 4 0 0,7 64-1 0 0,-5-111-3263 0 0,0 0 0 0 0,0-1 0 0 0,0 1 0 0 0,0 0 0 0 0,0-1 0 0 0,0 1 0 0 0,0-1 1 0 0,0 1-1 0 0,0 0 0 0 0,0-1 0 0 0,1 1 0 0 0,-1 0 0 0 0,0-1 0 0 0,0 1 0 0 0,1-1 0 0 0,-1 1 0 0 0,0-1 0 0 0,1 1 0 0 0,-1-1 0 0 0,0 1 0 0 0,1-1 0 0 0,-1 1 0 0 0,1-1 0 0 0,-1 1 0 0 0,1-1 0 0 0,-1 0 0 0 0,1 1 0 0 0,-1-1 0 0 0,1 0 0 0 0,-1 1 0 0 0,1-1 0 0 0,0 0 0 0 0,-1 0 0 0 0,1 0 0 0 0,0 0 0 0 0,-1 1 0 0 0,1-1 1 0 0,-1 0-1 0 0,1 0 0 0 0,0 0 0 0 0,-1 0 0 0 0,1 0 0 0 0,0 0 0 0 0,-1-1 0 0 0,1 1 0 0 0,-1 0 0 0 0,1 0 0 0 0,0 0 0 0 0,-1 0 0 0 0,1-1 0 0 0,-1 1 0 0 0,1 0 0 0 0,0-1 0 0 0,5-3 9 0 0,0 1 0 0 0,0-2 0 0 0,-1 1 0 0 0,6-6 0 0 0,-1 2 20 0 0,77-53-349 0 0,40-32-844 0 0,-126 92 1043 0 0,-15 11-9 0 0,0 2-1 0 0,1 0 1 0 0,-13 15 0 0 0,18-20 75 0 0,-6 7 100 0 0,1 1 0 0 0,0 0 0 0 0,-15 24 1 0 0,24-33 12 0 0,1 0 1 0 0,0 0 0 0 0,0 0-1 0 0,0 0 1 0 0,1 0 0 0 0,0 0-1 0 0,1 1 1 0 0,-1-1 0 0 0,1 1-1 0 0,0-1 1 0 0,1 1 0 0 0,-1-1-1 0 0,1 1 1 0 0,2 9 0 0 0,-1-13-75 0 0,0 0 0 0 0,0 0-1 0 0,0 0 1 0 0,0 0 0 0 0,1 0 0 0 0,-1 0 0 0 0,1-1 0 0 0,0 1-1 0 0,0-1 1 0 0,0 1 0 0 0,0-1 0 0 0,0 0 0 0 0,0 1 0 0 0,1-1 0 0 0,-1 0-1 0 0,1-1 1 0 0,0 1 0 0 0,-1 0 0 0 0,1-1 0 0 0,0 1 0 0 0,0-1 0 0 0,0 0-1 0 0,0 0 1 0 0,0 0 0 0 0,6 0 0 0 0,7 2 143 0 0,0 0 0 0 0,0-2 0 0 0,26 0 0 0 0,-17-2-4252 0 0,44-8 0 0 0,-10 0-1437 0 0,-52 9 2240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0 389 192 0 0,'16'-9'5047'0'0,"-2"5"-2757"0"0,1 1-1 0 0,0 1 0 0 0,0 0 1 0 0,0 1-1 0 0,1 1 1 0 0,-1 0-1 0 0,0 1 0 0 0,27 5 1 0 0,-42-6-2194 0 0,0 0 1 0 0,1 0 0 0 0,-1 0-1 0 0,0 0 1 0 0,1 0 0 0 0,-1-1 0 0 0,0 1-1 0 0,1 0 1 0 0,-1 0 0 0 0,0 0-1 0 0,1-1 1 0 0,-1 1 0 0 0,0 0-1 0 0,0 0 1 0 0,0-1 0 0 0,1 1 0 0 0,-1 0-1 0 0,0 0 1 0 0,0-1 0 0 0,0 1-1 0 0,1 0 1 0 0,-1-1 0 0 0,0 1-1 0 0,0 0 1 0 0,0-1 0 0 0,0 1-1 0 0,0 0 1 0 0,0-1 0 0 0,0 1 0 0 0,0 0-1 0 0,0-1 1 0 0,0 1 0 0 0,0 0-1 0 0,0-1 1 0 0,0 1 0 0 0,0 0-1 0 0,0-1 1 0 0,0 1 0 0 0,0-1-1 0 0,-2-26 79 0 0,0 3 102 0 0,4 8-181 0 0,0 1-1 0 0,1 0 0 0 0,1 0 1 0 0,0 0-1 0 0,2 0 0 0 0,-1 1 1 0 0,2-1-1 0 0,0 1 1 0 0,17-25-1 0 0,-12 22 92 0 0,0 2 0 0 0,1-1 0 0 0,1 1 1 0 0,0 1-1 0 0,1 1 0 0 0,1 0 0 0 0,18-12 0 0 0,-32 23-168 0 0,1 1 0 0 0,0 0 1 0 0,-1-1-1 0 0,1 1 0 0 0,0 0 0 0 0,-1 0 0 0 0,6 0 0 0 0,-6 0-19 0 0,0 1 0 0 0,-1 0 0 0 0,1-1 0 0 0,0 1 0 0 0,0 0 0 0 0,-1 0 0 0 0,1 0 0 0 0,0 1 0 0 0,0-1 0 0 0,0 0 0 0 0,-1 1 0 0 0,1-1 0 0 0,0 1 0 0 0,-1-1 0 0 0,1 1 0 0 0,0 0 0 0 0,-1 0 0 0 0,1 0 0 0 0,-1 0 0 0 0,0 0 0 0 0,1 0 0 0 0,-1 0 0 0 0,0 0 0 0 0,1 0 0 0 0,-1 1 0 0 0,0-1 0 0 0,0 0 0 0 0,2 4 0 0 0,-2-2 0 0 0,1 1 0 0 0,-1 0 0 0 0,0 0 0 0 0,0-1 0 0 0,0 1 0 0 0,0 0 0 0 0,-1 0 0 0 0,1 7 0 0 0,-2 7 0 0 0,-1-1 0 0 0,-6 24 0 0 0,4-23 0 0 0,1-1 0 0 0,1 1 0 0 0,0 19 0 0 0,2-32 0 0 0,0 0 0 0 0,0 0 0 0 0,1 0 0 0 0,0 0 0 0 0,0 0 0 0 0,0-1 0 0 0,1 1 0 0 0,0 0 0 0 0,-1-1 0 0 0,2 1 0 0 0,-1-1 0 0 0,0 0 0 0 0,1 1 0 0 0,0-1 0 0 0,6 6 0 0 0,-3-5 0 0 0,0 0 0 0 0,1 0 0 0 0,-1-1 0 0 0,1 1 0 0 0,0-1 0 0 0,1-1 0 0 0,-1 0 0 0 0,0 0 0 0 0,1 0 0 0 0,13 2 0 0 0,6 0 0 0 0,49 3 0 0 0,-65-7 0 0 0,-7 0 0 0 0,1-1 0 0 0,0 0 0 0 0,0 0 0 0 0,0 0 0 0 0,-1-1 0 0 0,1 1 0 0 0,5-3 0 0 0,7-2-3635 0 0,15-3-6459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5 508 0 0,'0'0'271'0'0,"1"-1"0"0"0,-1 1 0 0 0,1-1 0 0 0,-1 1 0 0 0,1 0 0 0 0,0-1 0 0 0,-1 1 0 0 0,1 0 0 0 0,-1-1 0 0 0,1 1 0 0 0,0 0 0 0 0,-1 0 0 0 0,1 0 0 0 0,0 0 0 0 0,-1-1 0 0 0,1 1 0 0 0,-1 0 0 0 0,1 0 0 0 0,0 0 0 0 0,-1 0 0 0 0,1 1 1 0 0,0-1-1 0 0,1 0 0 0 0,13 11 2842 0 0,7 20-347 0 0,-22-30-2709 0 0,15 29 1597 0 0,-1 2 0 0 0,-2-1 1 0 0,16 68-1 0 0,-16-56-599 0 0,26 116 1824 0 0,19 64 460 0 0,-18-113-1363 0 0,4-1 0 0 0,103 185 0 0 0,-139-283-1976 0 0,-5-9 0 0 0,-1 1 0 0 0,1-1 0 0 0,0 1 0 0 0,-1 0 0 0 0,1 0 0 0 0,-1 0 0 0 0,0 0 0 0 0,0 0 0 0 0,0 0 0 0 0,0 4 0 0 0,-1-6 0 0 0,0 0 0 0 0,0 0 0 0 0,0-1 0 0 0,0 1 0 0 0,0 0 0 0 0,0 0 0 0 0,-1-1 0 0 0,1 1 0 0 0,0 0 0 0 0,-1 0 0 0 0,1-1 0 0 0,0 1 0 0 0,-1 0 0 0 0,1-1 0 0 0,-1 1 0 0 0,1 0 0 0 0,-1-1 0 0 0,1 1 0 0 0,-1-1 0 0 0,0 1 0 0 0,1-1 0 0 0,-1 1 0 0 0,0-1 0 0 0,1 1 0 0 0,-1-1 0 0 0,-1 1 0 0 0,0 0 0 0 0,-10 6 0 0 0,-1 0 0 0 0,-1-1 0 0 0,1-1 0 0 0,-1 0 0 0 0,0-1 0 0 0,-17 4 0 0 0,12-4 0 0 0,-28 8-33 0 0,13-5-59 0 0,1 2 1 0 0,0 1-1 0 0,0 2 0 0 0,-55 28 1 0 0,85-39 51 0 0,0 0 1 0 0,1 1-1 0 0,-1 0 1 0 0,1-1-1 0 0,0 1 1 0 0,0 0 0 0 0,-1 0-1 0 0,1 0 1 0 0,1 0-1 0 0,-1 1 1 0 0,0-1-1 0 0,0 0 1 0 0,1 1-1 0 0,-1-1 1 0 0,1 1 0 0 0,0 0-1 0 0,0-1 1 0 0,-2 6-1 0 0,4-7 35 0 0,-1 0-1 0 0,1 0 0 0 0,-1 0 0 0 0,1-1 1 0 0,0 1-1 0 0,-1 0 0 0 0,1 0 1 0 0,0 0-1 0 0,-1 0 0 0 0,1 0 1 0 0,0-1-1 0 0,0 1 0 0 0,0 0 1 0 0,0-1-1 0 0,1 2 0 0 0,0-1-3 0 0,8 6 36 0 0,-1-1 1 0 0,1 0 0 0 0,1 0-1 0 0,-1-1 1 0 0,1-1 0 0 0,0 1-1 0 0,20 4 1 0 0,-7-2 67 0 0,103 30 446 0 0,42 12-419 0 0,147 46 120 0 0,-8 21-122 0 0,-284-106-120 0 0,-13-6 0 0 0,-1 0 0 0 0,1 1 0 0 0,-1 0 0 0 0,0 0 0 0 0,0 1 0 0 0,-1 1 0 0 0,0 0 0 0 0,0 0 0 0 0,13 14 0 0 0,-16-10 0 0 0,-10 0 0 0 0,1-6 0 0 0,-1 0 0 0 0,-1 0 0 0 0,1-1 0 0 0,0 1 0 0 0,-1-1 0 0 0,0 0 0 0 0,0-1 0 0 0,0 1 0 0 0,-10 4 0 0 0,-6 2 0 0 0,-28 10 0 0 0,-253 76 0 0 0,271-87 0 0 0,-52 15 0 0 0,-138 42 0 0 0,149-41 0 0 0,-71 35 0 0 0,140-58 0 0 0,-1-1 0 0 0,1 1 0 0 0,0-1 0 0 0,-1 1 0 0 0,1 0 0 0 0,0 0 0 0 0,0 1 0 0 0,0-1 0 0 0,0 0 0 0 0,1 1 0 0 0,-1 0 0 0 0,1 0 0 0 0,0 0 0 0 0,-1 0 0 0 0,1 0 0 0 0,-2 4 0 0 0,5 3 0 0 0,1-7 0 0 0,0 0 0 0 0,-1-1 0 0 0,1 1 0 0 0,0-1 0 0 0,1 1 0 0 0,-1-1 0 0 0,0 0 0 0 0,1 1 0 0 0,-1-1 0 0 0,1 0 0 0 0,0-1 0 0 0,0 1 0 0 0,5 2 0 0 0,45 17 0 0 0,-46-19 0 0 0,217 57 0 0 0,-100-29 0 0 0,-106-26 0 0 0,63 17 0 0 0,-2 2 0 0 0,76 35 0 0 0,-148-55 0 0 0,-4-3 0 0 0,-1 1 0 0 0,0 0 0 0 0,0 0 0 0 0,0 0 0 0 0,0 0 0 0 0,0 0 0 0 0,0 0 0 0 0,0 1 0 0 0,-1-1 0 0 0,1 1 0 0 0,0-1 0 0 0,-1 1 0 0 0,1-1 0 0 0,-1 1 0 0 0,1 0 0 0 0,-1 0 0 0 0,0 0 0 0 0,0 0 0 0 0,0 0 0 0 0,0 0 0 0 0,1 3 0 0 0,1 10 0 0 0,-5-9 0 0 0,0 0 0 0 0,-1 0 0 0 0,1-1 0 0 0,-1 1 0 0 0,-4 6 0 0 0,-19 24 0 0 0,11-15 0 0 0,-16 29 0 0 0,27-41 0 0 0,0-1 0 0 0,0 1 0 0 0,1 0 0 0 0,0 0 0 0 0,1 0 0 0 0,0 1 0 0 0,-1 10 0 0 0,0 52 0 0 0,10 121 0 0 0,1-41 0 0 0,-4 14 0 0 0,29 205 0 0 0,-10-224 0 0 0,15 31 0 0 0,31 183 0 0 0,-56-191 0 0 0,-5-57 0 0 0,-6-102-108 0 0,-2-10-623 0 0,1-1 154 0 0,0-1-1 0 0,0 0 1 0 0,0 1-1 0 0,0-1 1 0 0,0 0-1 0 0,0 0 1 0 0,0 0-1 0 0,0 0 1 0 0,0 0 0 0 0,0 0-1 0 0,-1 0 1 0 0,1 0-1 0 0,1-2 1 0 0,13-17-5725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0 676 516 0 0,'9'17'13669'0'0,"-9"-18"-13508"0"0,5-13 1941 0 0,1-22-873 0 0,7-94 1836 0 0,-9 74-2127 0 0,2 0 0 0 0,2 0 0 0 0,18-59 0 0 0,-22 101-762 0 0,1-1 0 0 0,0 1 0 0 0,1 1 0 0 0,1-1 0 0 0,0 1 0 0 0,1 0 0 0 0,0 0 0 0 0,1 1 0 0 0,0 0 0 0 0,1 1 0 0 0,0 0 0 0 0,1 0 0 0 0,1 1 0 0 0,-1 1 0 0 0,1 0 0 0 0,18-10 0 0 0,-24 16-113 0 0,1 1 1 0 0,-1 0 0 0 0,0 0-1 0 0,1 0 1 0 0,0 0-1 0 0,0 1 1 0 0,-1 1-1 0 0,1-1 1 0 0,0 1-1 0 0,0 0 1 0 0,0 0 0 0 0,-1 1-1 0 0,1 0 1 0 0,0 0-1 0 0,0 1 1 0 0,-1-1-1 0 0,1 2 1 0 0,-1-1-1 0 0,0 1 1 0 0,0 0 0 0 0,1 0-1 0 0,-2 0 1 0 0,1 1-1 0 0,0 0 1 0 0,-1 0-1 0 0,0 1 1 0 0,7 6-1 0 0,-7-6-57 0 0,0 0 0 0 0,-1-1 0 0 0,0 1 0 0 0,0 1 0 0 0,0-1 0 0 0,0 1-1 0 0,-1-1 1 0 0,0 1 0 0 0,0 0 0 0 0,-1 0 0 0 0,1 0 0 0 0,-1 1 0 0 0,-1-1-1 0 0,1 1 1 0 0,-1-1 0 0 0,0 1 0 0 0,-1-1 0 0 0,1 1 0 0 0,-1-1 0 0 0,-1 1 0 0 0,1-1-1 0 0,-1 1 1 0 0,0-1 0 0 0,-1 1 0 0 0,0-1 0 0 0,1 1 0 0 0,-2-1 0 0 0,-3 8-1 0 0,-1-4-12 0 0,0 1-1 0 0,0-1 0 0 0,-1 0 0 0 0,0-1 0 0 0,-1 0 0 0 0,0 0 0 0 0,-1-1 1 0 0,-15 11-1 0 0,2-5 2 0 0,0-1 1 0 0,-49 20-1 0 0,72-33 15 0 0,-1 0 0 0 0,0 0 0 0 0,0 0 0 0 0,1 1 0 0 0,-1-1-1 0 0,0 1 1 0 0,1-1 0 0 0,-1 0 0 0 0,1 1 0 0 0,-1-1 0 0 0,0 1 0 0 0,1-1 0 0 0,-1 1 0 0 0,1-1-1 0 0,-1 1 1 0 0,1 0 0 0 0,0-1 0 0 0,-1 2 0 0 0,1-2-1 0 0,0 1 0 0 0,0-1 1 0 0,0 1-1 0 0,0-1 0 0 0,0 1 0 0 0,0-1 0 0 0,0 0 0 0 0,0 1 0 0 0,0-1 1 0 0,0 1-1 0 0,0-1 0 0 0,0 1 0 0 0,1-1 0 0 0,-1 0 0 0 0,0 1 0 0 0,0-1 1 0 0,1 1-1 0 0,-1-1 0 0 0,0 0 0 0 0,0 1 0 0 0,1 0 0 0 0,26 16 301 0 0,-21-14-253 0 0,213 116 2261 0 0,-184-99-2220 0 0,1-2 1 0 0,1-1-1 0 0,41 11 0 0 0,-40-19-97 0 0,-24-6 0 0 0,6-3-268 0 0,-17-2-384 0 0,4-2-374 0 0,23 1-9332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6633 0 0,'1'0'673'0'0,"1"1"1"0"0,-1 0 0 0 0,0-1 0 0 0,0 1-1 0 0,0 0 1 0 0,0 0 0 0 0,0 0-1 0 0,0 0 1 0 0,0 0 0 0 0,0 0 0 0 0,-1 0-1 0 0,1 0 1 0 0,0 0 0 0 0,0 0 0 0 0,-1 0-1 0 0,1 1 1 0 0,-1-1 0 0 0,1 3-1 0 0,0-2-280 0 0,-1-1-1 0 0,0 1 0 0 0,0 0 1 0 0,-1 0-1 0 0,1 0 0 0 0,0-1 0 0 0,0 1 1 0 0,-1 0-1 0 0,1 0 0 0 0,-1-1 0 0 0,0 1 1 0 0,-1 2-1 0 0,-4 6-393 0 0,0-2 0 0 0,0 1 0 0 0,-1-1 0 0 0,-9 9 0 0 0,0 1 949 0 0,3-4-1702 0 0,-5 8-1971 0 0,7-6-3463 0 0,8-11 3480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3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249 561 624 0 0,'0'0'403'0'0,"-1"1"0"0"0,1-1 0 0 0,-1 0 0 0 0,1 0 0 0 0,-1 1 0 0 0,1-1 0 0 0,-1 0 0 0 0,1 0 0 0 0,-1 0 0 0 0,1 0 0 0 0,-1 0 0 0 0,1 1 0 0 0,-1-1 0 0 0,0 0 0 0 0,1 0-1 0 0,-1-1 1 0 0,1 1 0 0 0,-1 0 0 0 0,1 0 0 0 0,-1 0 0 0 0,0 0 0 0 0,0-1 0 0 0,-6-10 5364 0 0,2-25-653 0 0,4 24-4036 0 0,-8-50 624 0 0,-3 0 0 0 0,-2 1-1 0 0,-36-91 1 0 0,41 130-1431 0 0,-1 0 1 0 0,-2 1-1 0 0,0 0 0 0 0,-1 1 1 0 0,-23-27-1 0 0,35 46-255 0 0,0 0 0 0 0,1 0 0 0 0,-1 0 0 0 0,0 0 0 0 0,0 1 0 0 0,1-1 0 0 0,-1 0 0 0 0,0 0-1 0 0,0 1 1 0 0,0-1 0 0 0,0 1 0 0 0,0-1 0 0 0,0 1 0 0 0,0-1 0 0 0,0 1 0 0 0,0 0 0 0 0,0-1 0 0 0,0 1 0 0 0,0 0 0 0 0,-1 0 0 0 0,0 0 0 0 0,1 0 11 0 0,0 0 0 0 0,0 1 1 0 0,0-1-1 0 0,0 1 1 0 0,0-1-1 0 0,0 1 1 0 0,1-1-1 0 0,-1 1 0 0 0,0 0 1 0 0,1-1-1 0 0,-1 1 1 0 0,0 0-1 0 0,1 0 1 0 0,-1-1-1 0 0,1 1 0 0 0,-1 0 1 0 0,1 0-1 0 0,-1 0 1 0 0,0 1-1 0 0,-1 3 114 0 0,1 1-1 0 0,-1-1 1 0 0,1 1-1 0 0,0 0 1 0 0,0-1 0 0 0,1 1-1 0 0,-1 7 1 0 0,2-3-117 0 0,1 0 0 0 0,0 1 0 0 0,0-1 0 0 0,1 0 0 0 0,0 0-1 0 0,1-1 1 0 0,0 1 0 0 0,0-1 0 0 0,1 0 0 0 0,0 0 0 0 0,12 16 0 0 0,-8-15-5 0 0,0 1 0 0 0,0-1 0 0 0,1-1 0 0 0,0 0 0 0 0,1 0-1 0 0,0-1 1 0 0,0 0 0 0 0,21 10 0 0 0,-24-15-19 0 0,1 1 0 0 0,-1-1 0 0 0,1-1 0 0 0,0 1 0 0 0,0-2 0 0 0,0 1 0 0 0,0-1 0 0 0,0 0 0 0 0,0-1 0 0 0,1 0 0 0 0,-1-1 0 0 0,0 0 0 0 0,0 0 0 0 0,15-4 0 0 0,-4-2 0 0 0,-1 0 0 0 0,0-1 0 0 0,0-1 0 0 0,0-1 0 0 0,22-16 0 0 0,-34 21 0 0 0,0 1 0 0 0,-1-1 0 0 0,1 1 0 0 0,0 1 0 0 0,9-4 0 0 0,-14 6 0 0 0,1 0 0 0 0,-1 1 0 0 0,0-1 0 0 0,0 1 0 0 0,1 0 0 0 0,-1 0 0 0 0,0 0 0 0 0,1 0 0 0 0,-1 0 0 0 0,0 0 0 0 0,1 0 0 0 0,-1 1 0 0 0,0 0 0 0 0,0-1 0 0 0,1 1 0 0 0,-1 0 0 0 0,0 0 0 0 0,4 2 0 0 0,16 12 0 0 0,-1 1 0 0 0,31 31 0 0 0,-39-34 0 0 0,1 0 0 0 0,0-1 0 0 0,1 0 0 0 0,0-1 0 0 0,0-1 0 0 0,2 0 0 0 0,28 13 0 0 0,-36-20-671 0 0,1-1-1 0 0,-1 0 1 0 0,1 0 0 0 0,-1-1-1 0 0,1 0 1 0 0,0 0 0 0 0,-1-1 0 0 0,17-2-1 0 0,-19 1 117 0 0,-1 0 0 0 0,1-1 0 0 0,-1 1 0 0 0,0-1 0 0 0,0-1 0 0 0,0 1 0 0 0,0-1 0 0 0,0 0 0 0 0,0 0 0 0 0,0-1 0 0 0,-1 0 0 0 0,0 0-1 0 0,8-7 1 0 0,0-5-2694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7085 0 0,'-6'-25'11329'0'0,"6"24"-11018"0"0,0-1 1 0 0,0 1-1 0 0,0 0 1 0 0,0 0-1 0 0,0-1 1 0 0,0 1-1 0 0,1 0 0 0 0,-1 0 1 0 0,0-1-1 0 0,1 1 1 0 0,-1 0-1 0 0,1 0 1 0 0,0 0-1 0 0,-1 0 1 0 0,1 0-1 0 0,2-3 2114 0 0,-1 8-1770 0 0,0 0-508 0 0,-1 0-1 0 0,1 0 1 0 0,-1 0-1 0 0,0 0 1 0 0,0 0-1 0 0,0 0 1 0 0,-1 1-1 0 0,1-1 1 0 0,-1 0-1 0 0,0 0 1 0 0,0 1-1 0 0,-1 4 1 0 0,-13 59 1233 0 0,7-37-855 0 0,-1 4-262 0 0,2-15 77 0 0,2 1-1 0 0,0 0 1 0 0,-1 26 0 0 0,5-43-300 0 0,0 1 1 0 0,0 0 0 0 0,0-1 0 0 0,1 1 0 0 0,-1-1 0 0 0,1 1 0 0 0,0-1 0 0 0,1 0-1 0 0,-1 1 1 0 0,1-1 0 0 0,0 0 0 0 0,0 0 0 0 0,0 0 0 0 0,0 0 0 0 0,1 0 0 0 0,-1 0-1 0 0,1-1 1 0 0,0 1 0 0 0,0-1 0 0 0,6 5 0 0 0,-4-5-41 0 0,1 0 0 0 0,-1 0 0 0 0,0-1 0 0 0,1 1 0 0 0,-1-1 0 0 0,1-1 0 0 0,0 1 0 0 0,0-1 0 0 0,0 0 0 0 0,8 0 0 0 0,10 0 0 0 0,30-3 0 0 0,-11 1 0 0 0,-36 1-859 0 0,-1 0 0 0 0,1 0 0 0 0,-1-1 0 0 0,1 1 0 0 0,-1-1 0 0 0,1-1 0 0 0,-1 1 0 0 0,0-1 0 0 0,1 0 0 0 0,-1-1 0 0 0,0 1 0 0 0,0-1 0 0 0,5-4 0 0 0,0-2-2696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78 176 0 0,'-1'0'611'0'0,"0"-1"0"0"0,0 1 0 0 0,1-1 0 0 0,-1 0 0 0 0,0 1 0 0 0,0-1 0 0 0,0 0 0 0 0,1 0 0 0 0,-1 1 1 0 0,1-1-1 0 0,-1 0 0 0 0,0 0 0 0 0,1 0 0 0 0,0 0 0 0 0,-1 0 0 0 0,1 0 0 0 0,-1 0 0 0 0,1 0 0 0 0,0 0 0 0 0,0-1 0 0 0,0 1-311 0 0,0 0 0 0 0,0 0 0 0 0,1 1-1 0 0,-1-1 1 0 0,1 0 0 0 0,-1 1 0 0 0,0-1 0 0 0,1 1 0 0 0,-1-1 0 0 0,1 0-1 0 0,-1 1 1 0 0,1-1 0 0 0,0 1 0 0 0,-1-1 0 0 0,1 1 0 0 0,-1 0-1 0 0,1-1 1 0 0,0 1 0 0 0,0 0 0 0 0,-1-1 0 0 0,2 1 0 0 0,7-3 731 0 0,0 1 0 0 0,0 0 0 0 0,16-1 0 0 0,-10 1 440 0 0,79-13 3007 0 0,-34 6-4723 0 0,-2-2-8162 0 0,-47 11 1894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0 740 0 0,'-7'11'1713'0'0,"4"2"4936"0"0,3-13-6359 0 0,0 1 1 0 0,0-1-1 0 0,0 1 0 0 0,0-1 0 0 0,1 1 0 0 0,-1-1 0 0 0,0 1 0 0 0,0-1 1 0 0,1 1-1 0 0,-1-1 0 0 0,0 1 0 0 0,1-1 0 0 0,-1 0 0 0 0,1 1 0 0 0,-1-1 1 0 0,0 1-1 0 0,1-1 0 0 0,-1 0 0 0 0,1 0 0 0 0,-1 1 0 0 0,1-1 0 0 0,13 5 823 0 0,11-1 1398 0 0,1-1 0 0 0,0-1 0 0 0,26-1 0 0 0,38-8 829 0 0,-17-8-5857 0 0,-5-7-7184 0 0,-61 20 6658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22 115 160 0 0,'-8'-8'10365'0'0,"13"5"-9777"0"0,2-1 1 0 0,-1 1-1 0 0,0 0 1 0 0,0 0-1 0 0,1 0 1 0 0,0 1-1 0 0,-1 0 1 0 0,1 1-1 0 0,0 0 1 0 0,9-1-1 0 0,12-4 590 0 0,322-63 6762 0 0,-333 65-7340 0 0,-36 6-675 0 0,-45 10-468 0 0,-20 6 104 0 0,-65 17-224 0 0,119-26 537 0 0,0 1 0 0 0,-52 26 0 0 0,80-35 152 0 0,-1 0 1 0 0,1 1-1 0 0,0-1 1 0 0,0 0-1 0 0,-1 1 1 0 0,1 0-1 0 0,0 0 1 0 0,0-1-1 0 0,0 1 1 0 0,1 0 0 0 0,-1 1-1 0 0,0-1 1 0 0,-1 3-1 0 0,3-4 7 0 0,0 0 1 0 0,-1 1-1 0 0,1-1 0 0 0,0 1 0 0 0,0-1 0 0 0,0 1 0 0 0,0-1 0 0 0,0 0 1 0 0,1 1-1 0 0,-1-1 0 0 0,0 1 0 0 0,1-1 0 0 0,-1 0 0 0 0,1 1 1 0 0,-1-1-1 0 0,1 0 0 0 0,-1 1 0 0 0,1-1 0 0 0,0 0 0 0 0,0 0 1 0 0,0 0-1 0 0,0 0 0 0 0,0 0 0 0 0,0 0 0 0 0,0 0 0 0 0,0 0 1 0 0,2 1-1 0 0,10 10 164 0 0,1-2 0 0 0,1 1 1 0 0,0-2-1 0 0,23 12 0 0 0,72 27 541 0 0,-45-22-357 0 0,16 9 30 0 0,-7-4-5 0 0,106 61 1 0 0,-178-91-412 0 0,31 23-173 0 0,-31-23 167 0 0,-1 1-1 0 0,1-1 1 0 0,-1 1-1 0 0,0-1 0 0 0,0 1 1 0 0,1 0-1 0 0,-1-1 1 0 0,-1 1-1 0 0,1 0 0 0 0,0 0 1 0 0,0 0-1 0 0,-1-1 0 0 0,1 1 1 0 0,-1 0-1 0 0,1 0 1 0 0,-1 0-1 0 0,0 2 0 0 0,0-3 14 0 0,0 0 0 0 0,-1 0-1 0 0,1 0 1 0 0,0 0 0 0 0,-1 0 0 0 0,1 0-1 0 0,-1 0 1 0 0,0 0 0 0 0,1 0-1 0 0,-1 0 1 0 0,0 0 0 0 0,1 0-1 0 0,-1-1 1 0 0,0 1 0 0 0,0 0-1 0 0,0-1 1 0 0,0 1 0 0 0,0 0 0 0 0,1-1-1 0 0,-1 1 1 0 0,-2 0 0 0 0,-23 8 74 0 0,-2-4-79 0 0,1-1 0 0 0,-1-1 0 0 0,0-2 0 0 0,0 0 0 0 0,1-2 0 0 0,-1-2 0 0 0,0 0 1 0 0,-36-9-1 0 0,57 10-195 0 0,0 0 1 0 0,1-1-1 0 0,-1 0 1 0 0,-9-5-1 0 0,14 7-127 0 0,0 0-1 0 0,0 0 1 0 0,0 0 0 0 0,0-1-1 0 0,1 1 1 0 0,-1-1-1 0 0,0 1 1 0 0,1-1-1 0 0,-1 0 1 0 0,1 0-1 0 0,0 1 1 0 0,-1-1 0 0 0,1 0-1 0 0,0 0 1 0 0,0 0-1 0 0,0 0 1 0 0,0-3-1 0 0,1-3-4211 0 0,4 1 3453 0 0,-3 4 260 0 0,7-7-1859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12 668 0 0,'0'-1'333'0'0,"0"1"0"0"0,1-1 0 0 0,-1 0-1 0 0,1 1 1 0 0,-1-1 0 0 0,1 0 0 0 0,-1 1 0 0 0,1-1 0 0 0,-1 0-1 0 0,1 1 1 0 0,0-1 0 0 0,-1 1 0 0 0,1-1 0 0 0,0 1 0 0 0,-1 0-1 0 0,1-1 1 0 0,0 1 0 0 0,0 0 0 0 0,-1-1 0 0 0,1 1-1 0 0,0 0 1 0 0,0 0 0 0 0,0 0 0 0 0,0 0 0 0 0,-1 0 0 0 0,2 0-1 0 0,0 0-76 0 0,-1 1-1 0 0,0-1 0 0 0,-1 1 0 0 0,1 0 0 0 0,0-1 0 0 0,0 1 0 0 0,0 0 1 0 0,0 0-1 0 0,0 0 0 0 0,-1-1 0 0 0,1 1 0 0 0,0 0 0 0 0,-1 0 1 0 0,1 0-1 0 0,-1 0 0 0 0,1 2 0 0 0,2 5 590 0 0,0 0-1 0 0,-1 0 1 0 0,0 0-1 0 0,1 9 1 0 0,-1 0 405 0 0,-2 1 0 0 0,-2 25 0 0 0,0 18 913 0 0,3-25-733 0 0,-1-24-728 0 0,0 0 0 0 0,0 0 0 0 0,1 0 0 0 0,1-1 0 0 0,5 21 0 0 0,-7-30-641 0 0,1-1 0 0 0,0 1 1 0 0,0-1-1 0 0,0 0 0 0 0,0 1 0 0 0,0-1 0 0 0,0 0 1 0 0,0 1-1 0 0,0-1 0 0 0,0 0 0 0 0,1 0 0 0 0,-1 0 1 0 0,0 0-1 0 0,1 0 0 0 0,-1 0 0 0 0,1 0 0 0 0,-1-1 1 0 0,1 1-1 0 0,0 0 0 0 0,-1-1 0 0 0,1 0 0 0 0,-1 1 1 0 0,1-1-1 0 0,0 0 0 0 0,-1 0 0 0 0,1 1 0 0 0,0-1 1 0 0,0-1-1 0 0,-1 1 0 0 0,1 0 0 0 0,0 0 0 0 0,-1-1 1 0 0,4 0-1 0 0,8-2-24 0 0,0-1-1 0 0,-1-1 1 0 0,18-8 0 0 0,-15 7-29 0 0,46-24-250 0 0,-1-2 0 0 0,-2-3 0 0 0,60-48 0 0 0,-116 81 228 0 0,1 0-1 0 0,-1-1 0 0 0,1 1 1 0 0,-1-1-1 0 0,0 0 1 0 0,0 1-1 0 0,4-7 1 0 0,-6 8-12 0 0,-2-1-17 0 0,-2 0 40 0 0,0 1-1 0 0,0-1 1 0 0,-1 1-1 0 0,1 0 1 0 0,0 0-1 0 0,0 0 1 0 0,-1 0-1 0 0,1 1 0 0 0,-1 0 1 0 0,1 0-1 0 0,0 0 1 0 0,-1 0-1 0 0,1 1 1 0 0,0 0-1 0 0,-1-1 0 0 0,1 2 1 0 0,-7 1-1 0 0,-10 4 31 0 0,1 1 0 0 0,-23 11-1 0 0,26-10 112 0 0,1 0 0 0 0,0 1-1 0 0,0 1 1 0 0,1 0-1 0 0,0 1 1 0 0,-18 19-1 0 0,28-25-65 0 0,0 0-1 0 0,1 0 1 0 0,-1 1-1 0 0,1-1 1 0 0,1 1-1 0 0,-1 0 1 0 0,1 0-1 0 0,-3 8 1 0 0,5-10-51 0 0,0 0-1 0 0,0 1 1 0 0,1-1 0 0 0,-1 0 0 0 0,1 0 0 0 0,0 0-1 0 0,0 0 1 0 0,1 0 0 0 0,-1 1 0 0 0,1-1 0 0 0,0 0-1 0 0,1 0 1 0 0,2 6 0 0 0,-1-5-21 0 0,0 0 0 0 0,0-1 0 0 0,1 1 0 0 0,0-1 0 0 0,0 1 0 0 0,1-1 0 0 0,-1 0 0 0 0,1-1 0 0 0,0 1 0 0 0,0-1 0 0 0,1 0 0 0 0,-1-1 0 0 0,1 1 0 0 0,0-1 0 0 0,0 0 0 0 0,0 0 0 0 0,7 2 0 0 0,0-1 0 0 0,0 0 0 0 0,1-1 0 0 0,0 0 0 0 0,-1-1 0 0 0,1 0 0 0 0,0-1 0 0 0,15-1 0 0 0,-14-2-1661 0 0,1 0 1 0 0,-1-1-1 0 0,23-8 0 0 0,17-4-3666 0 0,-39 12 1764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1 461 180 0 0,'3'1'1361'0'0,"22"6"7246"0"0,-22-6-6327 0 0,10 3-101 0 0,-9-3-132 0 0,1-1 566 0 0,9 0 1435 0 0,-11-1-2748 0 0,-1 0-1127 0 0,-1 0 0 0 0,1 1-1 0 0,-1-1 1 0 0,1 0 0 0 0,-1 0 0 0 0,1 0 0 0 0,-1 0 0 0 0,1 0-1 0 0,-1 0 1 0 0,0-1 0 0 0,0 1 0 0 0,1 0 0 0 0,-1-1 0 0 0,0 1-1 0 0,0-1 1 0 0,-1 1 0 0 0,1-1 0 0 0,0 1 0 0 0,0-1 0 0 0,-1 0 0 0 0,1 1-1 0 0,-1-1 1 0 0,1 0 0 0 0,-1 0 0 0 0,0 1 0 0 0,0-1 0 0 0,0 0-1 0 0,0 0 1 0 0,0-2 0 0 0,-1-33 823 0 0,0 22-726 0 0,1 0 0 0 0,0-1 1 0 0,1 1-1 0 0,1 0 1 0 0,4-19-1 0 0,-1 18-257 0 0,1 0-1 0 0,0 0 1 0 0,2 1-1 0 0,-1-1 1 0 0,2 2-1 0 0,0-1 0 0 0,1 1 1 0 0,0 1-1 0 0,1 0 1 0 0,0 0-1 0 0,1 1 1 0 0,1 1-1 0 0,0 0 1 0 0,0 0-1 0 0,1 2 1 0 0,1 0-1 0 0,-1 0 0 0 0,1 1 1 0 0,1 1-1 0 0,0 0 1 0 0,0 2-1 0 0,0-1 1 0 0,0 2-1 0 0,1 0 1 0 0,-1 1-1 0 0,1 1 1 0 0,19 0-1 0 0,-30 2-12 0 0,16-1 0 0 0,0 1 0 0 0,26 4 0 0 0,-43-4 0 0 0,0 1 0 0 0,0 0 0 0 0,0 0 0 0 0,0 1 0 0 0,0-1 0 0 0,0 1 0 0 0,-1 0 0 0 0,1 0 0 0 0,0 1 0 0 0,-1-1 0 0 0,0 1 0 0 0,1 0 0 0 0,-1 1 0 0 0,-1-1 0 0 0,6 5 0 0 0,-8-5 0 0 0,1-1 0 0 0,-1 1 0 0 0,0 0 0 0 0,0-1 0 0 0,0 1 0 0 0,0 0 0 0 0,-1-1 0 0 0,1 1 0 0 0,-1 0 0 0 0,0 0 0 0 0,0 0 0 0 0,0 0 0 0 0,0 0 0 0 0,0-1 0 0 0,0 1 0 0 0,-1 0 0 0 0,1 0 0 0 0,-1 0 0 0 0,0-1 0 0 0,0 1 0 0 0,0 0 0 0 0,0-1 0 0 0,-2 3 0 0 0,-4 9 0 0 0,-1 0 0 0 0,-17 23 0 0 0,21-33 0 0 0,-28 37 0 0 0,17-24 0 0 0,-24 36 0 0 0,36-48 0 0 0,0 0 0 0 0,0 1 0 0 0,1-1 0 0 0,0 1 0 0 0,0 0 0 0 0,0 0 0 0 0,0 0 0 0 0,1 0 0 0 0,0 0 0 0 0,0 0 0 0 0,1 10 0 0 0,0-13 0 0 0,1 1 0 0 0,-1-1 0 0 0,1 0 0 0 0,0 0 0 0 0,0 1 0 0 0,1-1 0 0 0,-1 0 0 0 0,1 0 0 0 0,-1-1 0 0 0,1 1 0 0 0,0 0 0 0 0,0 0 0 0 0,0-1 0 0 0,0 1 0 0 0,1-1 0 0 0,-1 0 0 0 0,1 1 0 0 0,-1-1 0 0 0,1-1 0 0 0,0 1 0 0 0,0 0 0 0 0,0 0 0 0 0,0-1 0 0 0,0 0 0 0 0,4 2 0 0 0,5 1 0 0 0,1-1 0 0 0,-1 0 0 0 0,1 0 0 0 0,-1-1 0 0 0,17 0 0 0 0,-13-1-1123 0 0,-1-2 0 0 0,0 0-1 0 0,0 0 1 0 0,1-2 0 0 0,-1 0 0 0 0,-1-1 0 0 0,27-9 0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65 852 0 0,'0'0'445'0'0,"-1"0"0"0"0,0 0 0 0 0,1-1 0 0 0,-1 1 0 0 0,0 0-1 0 0,1 0 1 0 0,-1-1 0 0 0,0 1 0 0 0,1 0 0 0 0,-1-1 0 0 0,1 1 0 0 0,-1 0 0 0 0,0-1 0 0 0,1 1 0 0 0,-1-1-1 0 0,1 1 1 0 0,-1-1 0 0 0,1 1 0 0 0,0-1 0 0 0,-1 0 0 0 0,0 0 0 0 0,2 0-285 0 0,-1 1 0 0 0,0 0 0 0 0,0-1 1 0 0,1 1-1 0 0,-1-1 0 0 0,0 1 0 0 0,1 0 1 0 0,-1-1-1 0 0,1 1 0 0 0,-1 0 0 0 0,1-1 1 0 0,-1 1-1 0 0,0 0 0 0 0,1-1 0 0 0,-1 1 0 0 0,1 0 1 0 0,-1 0-1 0 0,1 0 0 0 0,-1 0 0 0 0,1-1 1 0 0,0 1-1 0 0,39-7 1382 0 0,-36 7-666 0 0,170-12 6056 0 0,20-2-1440 0 0,-158 7-6279 0 0,-25 3-2717 0 0,-2 0-3761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24 256 0 0,'5'-22'6521'0'0,"-5"22"-6355"0"0,0-1 0 0 0,0 1 0 0 0,1 0 0 0 0,-1 0 0 0 0,0 0 0 0 0,0 0 0 0 0,1 0 0 0 0,-1 0 0 0 0,0 0 0 0 0,0 0 0 0 0,1 0 0 0 0,-1 0 0 0 0,0 0 0 0 0,1 0 1 0 0,-1 0-1 0 0,0 0 0 0 0,0 0 0 0 0,1 0 0 0 0,-1 0 0 0 0,0 0 0 0 0,0 0 0 0 0,1 0 0 0 0,-1 0 0 0 0,0 0 0 0 0,0 0 0 0 0,1 0 0 0 0,-1 1 0 0 0,0-1 0 0 0,0 0 0 0 0,0 0 0 0 0,1 0 0 0 0,-1 0 0 0 0,0 1 0 0 0,0-1 0 0 0,9 12 1647 0 0,2 16-103 0 0,59 220 6593 0 0,-51-195-7319 0 0,-17-48-1640 0 0,0-1 0 0 0,0 0 0 0 0,0 0 0 0 0,1 0 1 0 0,4 5-1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18 128 0 0,'-46'-9'3676'0'0,"-1"0"13320"0"0,51 10-15637 0 0,148 6 4350 0 0,-24-3-3197 0 0,-125-4-2721 0 0,-1 0 0 0 0,0 1 0 0 0,1-1 0 0 0,-1 1 0 0 0,0 0 0 0 0,0-1 0 0 0,0 1 0 0 0,0 0 0 0 0,4 2 0 0 0,2 3-3545 0 0,-4-4 928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1 302 828 0 0,'0'0'248'0'0,"0"-1"0"0"0,0 1 1 0 0,1-1-1 0 0,-1 1 0 0 0,0 0 0 0 0,0-1 1 0 0,1 1-1 0 0,-1-1 0 0 0,0 1 0 0 0,1 0 0 0 0,-1-1 1 0 0,1 1-1 0 0,-1 0 0 0 0,1 0 0 0 0,-1-1 0 0 0,0 1 1 0 0,1 0-1 0 0,-1 0 0 0 0,1 0 0 0 0,-1-1 0 0 0,1 1 1 0 0,-1 0-1 0 0,1 0 0 0 0,-1 0 0 0 0,1 0 1 0 0,0 0-1 0 0,13 8 2625 0 0,12 26-913 0 0,-22-27-888 0 0,53 79 2629 0 0,54 74 1583 0 0,-89-132-4053 0 0,1-2 1 0 0,2 0-1 0 0,41 35 0 0 0,-61-57-988 0 0,0 0-1 0 0,0-1 1 0 0,0 1 0 0 0,1-1-1 0 0,-1 0 1 0 0,1-1 0 0 0,0 1-1 0 0,0-1 1 0 0,0 0 0 0 0,0-1-1 0 0,0 1 1 0 0,10 0-1 0 0,-13-2-196 0 0,-1-1-1 0 0,1 1 1 0 0,-1-1-1 0 0,0 1 1 0 0,1-1-1 0 0,-1 0 1 0 0,1 0-1 0 0,-1 0 1 0 0,0 0-1 0 0,0 0 1 0 0,0-1-1 0 0,0 1 1 0 0,0-1-1 0 0,0 1 0 0 0,0-1 1 0 0,0 0-1 0 0,0 1 1 0 0,-1-1-1 0 0,1 0 1 0 0,-1 0-1 0 0,1-1 1 0 0,-1 1-1 0 0,0 0 1 0 0,1-3-1 0 0,3-6 230 0 0,0 0 0 0 0,-1-1 0 0 0,3-18-1 0 0,-5 22-242 0 0,8-50-32 0 0,-2 0 0 0 0,0-111 0 0 0,-8 151 0 0 0,2-56 0 0 0,2 0 0 0 0,21-111 0 0 0,-25 184-147 0 0,0 0 0 0 0,1 1 1 0 0,-1-1-1 0 0,0 0 0 0 0,0 0 0 0 0,0 0 0 0 0,1 0 1 0 0,-1 0-1 0 0,0 0 0 0 0,1 1 0 0 0,-1-1 0 0 0,1 0 0 0 0,-1 0 1 0 0,1 0-1 0 0,0 1 0 0 0,-1-1 0 0 0,1 0 0 0 0,-1 1 1 0 0,1-1-1 0 0,0 1 0 0 0,0-1 0 0 0,-1 1 0 0 0,1-1 1 0 0,0 1-1 0 0,0-1 0 0 0,0 1 0 0 0,0 0 0 0 0,-1-1 1 0 0,1 1-1 0 0,0 0 0 0 0,0 0 0 0 0,0-1 0 0 0,0 1 1 0 0,0 0-1 0 0,0 0 0 0 0,0 0 0 0 0,0 0 0 0 0,1 1 0 0 0,3 0-925 0 0,-1 1-1 0 0,1-1 1 0 0,-1 1-1 0 0,1 0 1 0 0,-1 1-1 0 0,6 3 1 0 0,9 7-2277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4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178 668 4660 0 0,'3'-51'2006'0'0,"-2"-1"-1"0"0,-6-51 0 0 0,1 74-1097 0 0,-1 1 1 0 0,-1 0-1 0 0,-1 0 0 0 0,-1 0 0 0 0,-15-30 0 0 0,-43-67 3989 0 0,30 63-1445 0 0,32 56-2964 0 0,1 1-1 0 0,1-1 1 0 0,-1 0 0 0 0,1 0-1 0 0,0 0 1 0 0,0 0-1 0 0,1-1 1 0 0,-1-7 0 0 0,2 13-468 0 0,0 1 1 0 0,0-1 0 0 0,0 1 0 0 0,0-1 0 0 0,0 0-1 0 0,0 1 1 0 0,1-1 0 0 0,-1 1 0 0 0,0-1-1 0 0,0 0 1 0 0,1 1 0 0 0,-1-1 0 0 0,1 1 0 0 0,-1-1-1 0 0,0 1 1 0 0,1 0 0 0 0,-1-1 0 0 0,1 1-1 0 0,-1-1 1 0 0,1 1 0 0 0,-1 0 0 0 0,1-1 0 0 0,-1 1-1 0 0,1 0 1 0 0,-1-1 0 0 0,1 1 0 0 0,0 0-1 0 0,-1 0 1 0 0,1 0 0 0 0,-1 0 0 0 0,1-1 0 0 0,0 1-1 0 0,-1 0 1 0 0,1 0 0 0 0,0 0 0 0 0,-1 0-1 0 0,2 1 1 0 0,23 2-858 0 0,-25-3 827 0 0,21 6-756 0 0,-1 1 0 0 0,0 0-1 0 0,0 2 1 0 0,32 19 0 0 0,70 54-6371 0 0,-98-65 5029 0 0,19 14-588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1 472 0 0,'-37'19'4438'0'0,"24"-13"-3368"0"0,1 0 0 0 0,0 1 0 0 0,0 0-1 0 0,1 1 1 0 0,0 0 0 0 0,0 0 0 0 0,1 2 0 0 0,-18 19 0 0 0,26-27-980 0 0,-9 13 927 0 0,0-1 1 0 0,1 2-1 0 0,1-1 1 0 0,-13 31 0 0 0,20-42-794 0 0,1 0 0 0 0,-1 0 0 0 0,1 1 0 0 0,0-1 0 0 0,0 1 0 0 0,1-1 0 0 0,-1 1 1 0 0,1-1-1 0 0,0 1 0 0 0,0-1 0 0 0,0 1 0 0 0,1-1 0 0 0,0 1 0 0 0,0-1 0 0 0,0 1 0 0 0,0-1 1 0 0,1 0-1 0 0,0 0 0 0 0,-1 0 0 0 0,2 1 0 0 0,-1-2 0 0 0,0 1 0 0 0,1 0 0 0 0,0 0 1 0 0,5 5-1 0 0,2 0 60 0 0,0 0 0 0 0,1-1 0 0 0,-1-1 1 0 0,1 0-1 0 0,1-1 0 0 0,-1 0 0 0 0,1 0 0 0 0,0-1 1 0 0,24 6-1 0 0,-28-9-128 0 0,1 0 0 0 0,-1 0 0 0 0,1-1 1 0 0,0 0-1 0 0,0-1 0 0 0,0 1 0 0 0,-1-2 0 0 0,1 0 0 0 0,0 0 1 0 0,-1 0-1 0 0,1-1 0 0 0,0 0 0 0 0,-1-1 0 0 0,0 0 1 0 0,13-6-1 0 0,-18 7-122 0 0,0 0 0 0 0,0 0 1 0 0,-1-1-1 0 0,1 1 0 0 0,-1-1 1 0 0,0 1-1 0 0,0-1 0 0 0,0 0 0 0 0,0 0 1 0 0,0 0-1 0 0,-1 0 0 0 0,1 0 0 0 0,-1 0 1 0 0,0 0-1 0 0,1 0 0 0 0,-2-1 1 0 0,1 1-1 0 0,0 0 0 0 0,-1-1 0 0 0,1 1 1 0 0,-1-1-1 0 0,0 1 0 0 0,0 0 1 0 0,-1-1-1 0 0,0-4 0 0 0,0 1-4 0 0,0-1 1 0 0,-1 0-1 0 0,0 1 1 0 0,-1-1-1 0 0,1 1 0 0 0,-1 0 1 0 0,-1-1-1 0 0,1 1 0 0 0,-1 1 1 0 0,-7-10-1 0 0,2 6-47 0 0,-1-1-1 0 0,0 2 0 0 0,0-1 1 0 0,-1 1-1 0 0,0 1 0 0 0,-1 0 1 0 0,0 0-1 0 0,-15-6 0 0 0,18 10-446 0 0,0 0 0 0 0,-1 1-1 0 0,1 0 1 0 0,-1 1-1 0 0,-14-2 1 0 0,17 3-696 0 0,1 1 0 0 0,-1 0 0 0 0,0 0 0 0 0,0 1 0 0 0,0-1 0 0 0,0 2 0 0 0,0-1-1 0 0,-9 4 1 0 0,0 1-2051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2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63 784 0 0,'3'-26'8851'0'0,"-4"24"-8374"0"0,1 1 0 0 0,0-1 0 0 0,-1 0 0 0 0,1 0 0 0 0,-1 1 0 0 0,1-1 0 0 0,-1 0 0 0 0,0 1 0 0 0,0-1 0 0 0,-1-1 0 0 0,1 1-191 0 0,-1 1 0 0 0,1-1 0 0 0,-1 1 0 0 0,1 0 0 0 0,-1-1 0 0 0,0 1 0 0 0,0 0 0 0 0,0 0 0 0 0,1 0 0 0 0,-1 1 0 0 0,0-1 0 0 0,0 0 0 0 0,0 1 0 0 0,0-1 0 0 0,0 1 0 0 0,-1 0 0 0 0,1 0-1 0 0,0-1 1 0 0,0 2 0 0 0,0-1 0 0 0,0 0 0 0 0,-4 1 0 0 0,-2 0 162 0 0,0 1-1 0 0,0 0 1 0 0,1 0-1 0 0,-1 0 1 0 0,1 1-1 0 0,-1 1 1 0 0,-9 5-1 0 0,14-8-289 0 0,0 1-1 0 0,0 0 1 0 0,1 0-1 0 0,-1 0 1 0 0,0 0-1 0 0,1 0 1 0 0,0 1-1 0 0,-1-1 0 0 0,1 1 1 0 0,0-1-1 0 0,0 1 1 0 0,1 0-1 0 0,-1 0 1 0 0,1 0-1 0 0,-1 0 1 0 0,1 0-1 0 0,0 0 0 0 0,0 0 1 0 0,0 0-1 0 0,0 1 1 0 0,0 4-1 0 0,2-6-84 0 0,-1 1 0 0 0,0-1 0 0 0,1 0 0 0 0,0 0-1 0 0,-1 0 1 0 0,1 1 0 0 0,0-1 0 0 0,0 0 0 0 0,1 0 0 0 0,-1 0-1 0 0,0-1 1 0 0,1 1 0 0 0,-1 0 0 0 0,1 0 0 0 0,-1-1-1 0 0,1 1 1 0 0,0-1 0 0 0,-1 1 0 0 0,1-1 0 0 0,2 1 0 0 0,3 3 67 0 0,1-1 0 0 0,-1 0 1 0 0,1-1-1 0 0,8 4 0 0 0,-4-4-7 0 0,0 1 0 0 0,1-2 0 0 0,-1 0 0 0 0,0 0 0 0 0,1-1 0 0 0,13-1 0 0 0,-18 0-145 0 0,0-1 1 0 0,1 0-1 0 0,-1 0 1 0 0,0-1-1 0 0,0 0 0 0 0,0 0 1 0 0,0-1-1 0 0,0 0 1 0 0,-1-1-1 0 0,9-4 1 0 0,-13 6-20 0 0,-1 1 1 0 0,0-1 0 0 0,0 0 0 0 0,0 1-1 0 0,0-1 1 0 0,0 0 0 0 0,-1 0 0 0 0,1 0 0 0 0,0-1-1 0 0,-1 1 1 0 0,0 0 0 0 0,1 0 0 0 0,-1-1-1 0 0,2-4 1 0 0,-3 5-46 0 0,-7-9-69 0 0,5 9 134 0 0,1 1 0 0 0,-1 0-1 0 0,0 0 1 0 0,0 0-1 0 0,0 0 1 0 0,1 0-1 0 0,-1 0 1 0 0,0 1-1 0 0,0-1 1 0 0,0 1 0 0 0,0-1-1 0 0,0 1 1 0 0,-1 0-1 0 0,1-1 1 0 0,0 1-1 0 0,0 0 1 0 0,0 1-1 0 0,0-1 1 0 0,0 0 0 0 0,0 1-1 0 0,0-1 1 0 0,-2 1-1 0 0,-3 1-18 0 0,0 0 0 0 0,0 1-1 0 0,0-1 1 0 0,-11 7 0 0 0,17-8 32 0 0,-1 0 0 0 0,1-1 0 0 0,0 1 0 0 0,0 0 1 0 0,0 0-1 0 0,-1 0 0 0 0,1 0 0 0 0,0 0 0 0 0,0 0 0 0 0,0 0 1 0 0,0 0-1 0 0,1 0 0 0 0,-1 0 0 0 0,0 1 0 0 0,0-1 0 0 0,1 0 1 0 0,-1 1-1 0 0,1-1 0 0 0,-1 0 0 0 0,1 1 0 0 0,-1-1 0 0 0,1 0 0 0 0,0 1 1 0 0,0-1-1 0 0,0 1 0 0 0,0-1 0 0 0,0 1 0 0 0,0-1 0 0 0,0 2 1 0 0,1-1 6 0 0,0-1 0 0 0,-1 1 0 0 0,1-1 1 0 0,0 0-1 0 0,0 1 0 0 0,0-1 1 0 0,0 0-1 0 0,0 0 0 0 0,0 1 0 0 0,0-1 1 0 0,1 0-1 0 0,-1 0 0 0 0,0 0 0 0 0,0-1 1 0 0,1 1-1 0 0,-1 0 0 0 0,1 0 1 0 0,-1-1-1 0 0,1 1 0 0 0,-1-1 0 0 0,1 1 1 0 0,-1-1-1 0 0,1 0 0 0 0,0 0 1 0 0,1 1-1 0 0,-1-1-170 0 0,27 0 552 0 0,-16-6-2431 0 0,-5-7-5754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2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9 560 0 0,'-3'0'1185'0'0,"-28"5"16811"0"0,45-1-15420 0 0,2-2-1541 0 0,0-1 0 0 0,0 0 0 0 0,0-1-1 0 0,24-4 1 0 0,5 1 267 0 0,0 2-423 0 0,96-8 2216 0 0,-133 8-3095 0 0,1-1-41 0 0,-7 1-264 0 0,1 1-1 0 0,-1 0 1 0 0,1 0 0 0 0,-1 0-1 0 0,1 0 1 0 0,-1 0-1 0 0,1 1 1 0 0,-1-1-1 0 0,5 2 1 0 0,11 2-10522 0 0,-7-3 7595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2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2 368 0 0,'-2'0'466'0'0,"1"0"0"0"0,-1-1 0 0 0,1 1 0 0 0,-1 0 0 0 0,1 0 0 0 0,-1 0 0 0 0,1 0 0 0 0,-1 0 0 0 0,1 0 0 0 0,-1 1 0 0 0,1-1 0 0 0,-1 0 0 0 0,1 1 0 0 0,-2 0 0 0 0,2 0 58 0 0,-1 0 1 0 0,2 0-1 0 0,-1 0 0 0 0,0 1 1 0 0,0-1-1 0 0,0 0 0 0 0,0 0 0 0 0,1 1 1 0 0,-1-1-1 0 0,1 1 0 0 0,-1-1 0 0 0,1 0 1 0 0,-1 1-1 0 0,1-1 0 0 0,0 1 1 0 0,0 2-1 0 0,-10 179 8940 0 0,8-83-7144 0 0,0-36-763 0 0,3 0 0 0 0,17 115 0 0 0,-11-147-1531 0 0,17 46-1 0 0,2 13-35 0 0,-24-85 10 0 0,3 2-634 0 0,0-10-734 0 0,-4 2 1142 0 0,10-10-2314 0 0,10-6-5358 0 0,-10 7 4451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10 144 0 0,'-1'-10'13421'0'0,"7"28"-9671"0"0,3 23-2882 0 0,16 274 5828 0 0,-3-21-3320 0 0,-13-220-2265 0 0,19 75 0 0 0,-8-61-281 0 0,-20-87-1195 0 0,4 3-645 0 0,13-2-11565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32 360 0 0,'-7'-2'2058'0'0,"-1"0"0"0"0,0 1 1 0 0,0 0-1 0 0,-11-1 8553 0 0,25 2-9303 0 0,185-11 5531 0 0,-2 2-1423 0 0,-181 8-5416 0 0,2 1 0 0 0,-3-1-25 0 0,13-1-3234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49 115 640 0 0,'-8'1'849'0'0,"4"0"556"0"0,-1 0 1 0 0,1-1-1 0 0,-1 2 0 0 0,1-1 0 0 0,-1 0 0 0 0,1 1 0 0 0,-5 3 4083 0 0,77-5-437 0 0,230-22-94 0 0,-235 19-4462 0 0,427-19 3076 0 0,-337 17-2303 0 0,476-18-656 0 0,-104 9-612 0 0,-220 10 0 0 0,276-10 0 0 0,-565 13 0 0 0,-3 1 0 0 0,-1-1 0 0 0,1 0 0 0 0,14-4 0 0 0,-27 5 0 0 0,0 0 0 0 0,0 0 0 0 0,0 0 0 0 0,0 0 0 0 0,0 0 0 0 0,0 0 0 0 0,0 0 0 0 0,0 0 0 0 0,0 0 0 0 0,0 0 0 0 0,1 0 0 0 0,-1 0 0 0 0,0 0 0 0 0,0 0 0 0 0,0 0 0 0 0,0 0 0 0 0,0 0 0 0 0,0 0 0 0 0,0 0 0 0 0,0 0 0 0 0,0 0 0 0 0,0 0 0 0 0,1 0 0 0 0,-1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 0 0 0 0,0 0 0 0 0,0 0 0 0 0,-1-1 0 0 0,1 1 0 0 0,-12-8-12 0 0,9 7-269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3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18 340 0 0,'-12'-18'14333'0'0,"9"36"-13132"0"0,1-1-1 0 0,0 1 0 0 0,2 0 1 0 0,0-1-1 0 0,4 33 0 0 0,0 12 204 0 0,37 729 6353 0 0,-2-313-6026 0 0,-32-436-1731 0 0,3 32 0 0 0,-10-68-3 0 0,0-4-122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1 248 0 0,'0'0'2859'0'0,"-2"3"-1696"0"0,0 4-596 0 0,0 0 0 0 0,1 0 1 0 0,-1 0-1 0 0,1 0 0 0 0,1 0 0 0 0,-1 11 0 0 0,5 50 2121 0 0,-1-27-1355 0 0,13 178 2957 0 0,3 120 172 0 0,-10 11-1336 0 0,-5-236-2258 0 0,16 239 1421 0 0,-10-156-1335 0 0,12 395 2126 0 0,-21-464-2898 0 0,1 27 445 0 0,-24 206 1 0 0,13-263-628 0 0,4 105 0 0 0,5-198 0 0 0,0 1 0 0 0,0-1 0 0 0,0 0 0 0 0,0 0 0 0 0,1 0 0 0 0,0 0 0 0 0,0 0 0 0 0,1-1 0 0 0,0 1 0 0 0,-1 0 0 0 0,1 0 0 0 0,1-1 0 0 0,-1 1 0 0 0,1-1 0 0 0,-1 0 0 0 0,1 0 0 0 0,1 0 0 0 0,-1 0 0 0 0,0 0 0 0 0,1-1 0 0 0,0 0 0 0 0,0 1 0 0 0,7 3 0 0 0,7 1 0 0 0,0-2 0 0 0,1 0 0 0 0,0 0 0 0 0,34 3 0 0 0,81 3 0 0 0,-89-10 0 0 0,785 14 0 0 0,-491-30 0 0 0,-7-3 0 0 0,9-3 0 0 0,242-1 0 0 0,220-8 0 0 0,-640 24 0 0 0,573-9 0 0 0,-428 13 0 0 0,115-1 0 0 0,16 3 0 0 0,289 3 0 0 0,-547-4 0 0 0,296 3 0 0 0,-53 3 0 0 0,-85 0 0 0 0,82 2 0 0 0,-20-2 0 0 0,425 11 0 0 0,-606-14 0 0 0,221 1 0 0 0,25-12 0 0 0,-264 4 0 0 0,114 0 0 0 0,292-3 0 0 0,-239-2 0 0 0,54-9 0 0 0,-309 13 0 0 0,562-15 0 0 0,-233 6 0 0 0,-343 10 0 0 0,26-2 0 0 0,1353-78 0 0 0,-780 40 0 0 0,-354 25 0 0 0,-220 11 0 0 0,114-6 0 0 0,-80 7 0 0 0,6-2 0 0 0,4-1 0 0 0,-147 9 0 0 0,131-7 0 0 0,-128 6 0 0 0,-2 2 0 0 0,-5-2 0 0 0,-1 0 0 0 0,-5 2 0 0 0,0-2 0 0 0,-8 0-183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4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31 452 0 0,'2'-17'4917'0'0,"1"6"4239"0"0,-2 10-7955 0 0,-1 1-1001 0 0,0 0 0 0 0,1-1 0 0 0,-1 1 0 0 0,0 0 0 0 0,1 0 0 0 0,-1 0 0 0 0,0 0 0 0 0,0 0 0 0 0,1-1 0 0 0,-1 1 0 0 0,0 0 0 0 0,1 0 0 0 0,-1 0 0 0 0,0 0 1 0 0,0 0-1 0 0,1 0 0 0 0,-1 0 0 0 0,0 0 0 0 0,1 0 0 0 0,-1 0 0 0 0,0 0 0 0 0,1 0 0 0 0,-1 1 0 0 0,0-1 0 0 0,0 0 0 0 0,1 0 0 0 0,-1 0 0 0 0,0 0 0 0 0,0 0 0 0 0,1 1 0 0 0,-1-1 0 0 0,1 0 1 0 0,7 16 3160 0 0,2 28-2319 0 0,-8-34-221 0 0,31 157 2576 0 0,-20-97-2329 0 0,1-7-719 0 0,5 27 52 0 0,-10-51-401 0 0,-6-30 0 0 0,0 0 0 0 0,-1 1 0 0 0,1 9 0 0 0,11 46 0 0 0,-10-19 0 0 0,0-4 0 0 0,0-11 0 0 0,6 25 0 0 0,-8-50 0 0 0,0 1 0 0 0,-1 0-73 0 0,-11-6-3375 0 0,6-1-483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4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4180 0 0,'4'6'495'0'0,"0"1"0"0"0,0-1-1 0 0,-1 1 1 0 0,0 0 0 0 0,0 0-1 0 0,-1 0 1 0 0,0 0 0 0 0,0 1-1 0 0,0-1 1 0 0,-1 0 0 0 0,0 1-1 0 0,-1-1 1 0 0,1 1-1 0 0,-2 0 1 0 0,1-1 0 0 0,-1 1-1 0 0,0-1 1 0 0,0 0 0 0 0,-1 1-1 0 0,0-1 1 0 0,-5 12 0 0 0,0-4 733 0 0,-1 0 1 0 0,0 0-1 0 0,-1-1 0 0 0,-1-1 1 0 0,-14 18-1 0 0,18-25-665 0 0,0 0 0 0 0,0 0 0 0 0,0-1 0 0 0,0 1 0 0 0,-1-2 0 0 0,0 1 0 0 0,0-1 0 0 0,0 0 0 0 0,-1 0 0 0 0,1-1 0 0 0,-1 0-1 0 0,-14 4 1 0 0,19-7-468 0 0,1 1-1 0 0,-1-1 0 0 0,0 1 0 0 0,0-1 1 0 0,1 0-1 0 0,-1 0 0 0 0,0 0 0 0 0,1 0 1 0 0,-1-1-1 0 0,0 1 0 0 0,1-1 0 0 0,-1 0 0 0 0,0 0 1 0 0,1 1-1 0 0,-1-2 0 0 0,1 1 0 0 0,-1 0 1 0 0,1 0-1 0 0,0-1 0 0 0,0 1 0 0 0,0-1 1 0 0,-1 0-1 0 0,1 0 0 0 0,1 0 0 0 0,-1 0 1 0 0,0 0-1 0 0,0 0 0 0 0,1 0 0 0 0,-1-1 1 0 0,1 1-1 0 0,-2-5 0 0 0,3-3-94 0 0,0 8 0 0 0,1 0 0 0 0,-1 0 0 0 0,1 1 0 0 0,-1-1 0 0 0,1 0 0 0 0,0 0 0 0 0,-1 1 0 0 0,1-1 0 0 0,0 0 0 0 0,0 1 0 0 0,0-1 0 0 0,0 1 0 0 0,1 0 0 0 0,-1-1 0 0 0,0 1 0 0 0,1 0 0 0 0,-1-1 0 0 0,1 1 0 0 0,-1 0 0 0 0,1 0 0 0 0,2-1 0 0 0,-1 1 0 0 0,-1 1 0 0 0,1-1 0 0 0,0 1 0 0 0,0-1 0 0 0,0 1 0 0 0,0 0 0 0 0,0 0 0 0 0,0 0 0 0 0,0 0 0 0 0,0 1 0 0 0,0-1 0 0 0,3 2 0 0 0,8 3 0 0 0,0 0 0 0 0,-1 1 0 0 0,1 1 0 0 0,13 9 0 0 0,-25-14 0 0 0,111 77 0 0 0,-81-55 0 0 0,1 0 0 0 0,71 37 0 0 0,-98-59 0 0 0,0 1 0 0 0,0-1 0 0 0,0 0 0 0 0,0-1 0 0 0,0 1 0 0 0,1-1 0 0 0,-1 0 0 0 0,0-1 0 0 0,1 0 0 0 0,-1 0 0 0 0,1 0 0 0 0,-1-1 0 0 0,1 1 0 0 0,8-4 0 0 0,-11 3 0 0 0,1-1 0 0 0,-1 0 0 0 0,0 0 0 0 0,0 0 0 0 0,1 0 0 0 0,-1-1 0 0 0,0 0 0 0 0,-1 0 0 0 0,1 0 0 0 0,-1 0 0 0 0,1-1 0 0 0,-1 1 0 0 0,0-1 0 0 0,0 0 0 0 0,0 0 0 0 0,-1 0 0 0 0,0 0 0 0 0,1 0 0 0 0,2-9 0 0 0,-3 6 0 0 0,0 0 0 0 0,0-1 0 0 0,0 1 0 0 0,0-16 0 0 0,-3-11 0 0 0,-5-1 0 0 0,0 11 0 0 0,-22-61-1065 0 0,15 54-810 0 0,-35-58-1 0 0,39 75-6223 0 0,7 8 4697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35 172 0 0,'0'0'484'0'0,"0"-12"3222"0"0,2-11 15350 0 0,0 38-17893 0 0,1-1 0 0 0,0 0-1 0 0,9 23 1 0 0,51 98 1774 0 0,-54-112-2594 0 0,0 0 0 0 0,-1 1 0 0 0,5 28 1 0 0,1 4 44 0 0,4 5-388 0 0,-14-48 0 0 0,0 1 0 0 0,-1-2 0 0 0,1-1 0 0 0,-1-3 0 0 0,0-1-744 0 0,0 0-1150 0 0,1 0-2069 0 0,-4-7 3796 0 0,0 0 1 0 0,0 0-1 0 0,0 1 0 0 0,1-1 1 0 0,-1 0-1 0 0,0 0 0 0 0,0 0 1 0 0,0 0-1 0 0,1 1 0 0 0,-1-1 1 0 0,0 0-1 0 0,0 0 0 0 0,1 0 1 0 0,-1 0-1 0 0,0 0 0 0 0,1 0 1 0 0,-1 1-1 0 0,0-1 0 0 0,0 0 1 0 0,1 0-1 0 0,-1 0 0 0 0,0 0 1 0 0,0 0-1 0 0,1 0 0 0 0,-1 0 1 0 0,0 0-1 0 0,1 0 0 0 0,-1 0 1 0 0,0-1-1 0 0,0 1 0 0 0,1 0 1 0 0,-1 0-1 0 0,1 0 0 0 0,20-10-3346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 88 0 0,'0'0'2081'0'0,"-18"-18"-2074"0"0,13 12 154 0 0,-6-5 2000 0 0,-3 2 9356 0 0,9 44-4866 0 0,19 61-1860 0 0,31 116 0 0 0,-33-162-4272 0 0,-6-26-519 0 0,-3-10 0 0 0,-2 0 0 0 0,1-3 0 0 0,0 0 0 0 0,-1 0 0 0 0,-1-5-87 0 0,0-5-437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10 716 0 0,'-9'-10'14708'0'0,"7"21"-8823"0"0,10 38-5907 0 0,-4-20 2499 0 0,8 151 1964 0 0,-3-18-1834 0 0,0 21-652 0 0,-9-170-2047 0 0,0-12 83 0 0,0 0-1 0 0,0 0 1 0 0,0 0-1 0 0,0 0 1 0 0,0 0-1 0 0,0-1 1 0 0,1 1-1 0 0,-1 0 1 0 0,0 0-1 0 0,1 0 1 0 0,-1-1-1 0 0,0 1 1 0 0,1 0-1 0 0,-1-1 1 0 0,1 1 0 0 0,-1 0-1 0 0,1-1 1 0 0,0 2-1 0 0,2 2-3061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94 260 0 0,'-28'-1'1656'0'0,"-4"-1"1827"0"0,2-4 3672 0 0,30 6-7050 0 0,0 0 0 0 0,-1 0 0 0 0,1 0 0 0 0,0 0 0 0 0,0 0 0 0 0,0 0 0 0 0,0 0 0 0 0,-1-1-1 0 0,1 1 1 0 0,0 0 0 0 0,0 0 0 0 0,0 0 0 0 0,0 0 0 0 0,0 0 0 0 0,-1 0 0 0 0,1 0-1 0 0,0 0 1 0 0,0-1 0 0 0,0 1 0 0 0,0 0 0 0 0,0 0 0 0 0,0 0 0 0 0,0 0 0 0 0,0 0 0 0 0,-1-1-1 0 0,1 1 1 0 0,0 0 0 0 0,0 0 0 0 0,0 0 0 0 0,0 0 0 0 0,0-1 0 0 0,0 1 0 0 0,0 0-1 0 0,0 0 1 0 0,0 0 0 0 0,0-1 0 0 0,0 1 0 0 0,0 0 0 0 0,0 0 0 0 0,0 0 0 0 0,0 0 0 0 0,0-1-1 0 0,1 1 1 0 0,-1 0 0 0 0,0 0 0 0 0,0 0 0 0 0,0 0 0 0 0,0 0 0 0 0,0-1 0 0 0,0 1-1 0 0,0 0 1 0 0,0 0 0 0 0,1 0 0 0 0,-1 0 0 0 0,0 0 0 0 0,0 0 0 0 0,0 0 0 0 0,0-1-1 0 0,9-4 1619 0 0,13-2-723 0 0,-1 1 0 0 0,1 2-1 0 0,0 0 1 0 0,31-1 0 0 0,-6 0-182 0 0,294-21 2473 0 0,65 18-1123 0 0,-129 6-1142 0 0,152-2-1026 0 0,-416 3 0 0 0,25 4 0 0 0,-34-2-103 0 0,-3 0-411 0 0,-16 24-9090 0 0,6-17 5844 0 0,-3 1 539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36 208 0 0,'20'-36'18128'0'0,"-170"142"-13678"0"0,53-34-2846 0 0,-98 56 745 0 0,123-82-2900 0 0,66-38-5045 0 0,15-7 3035 0 0,22-9-989 0 0,-5-2 1070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1 324 0 0,'0'0'6027'0'0,"-7"1"-4329"0"0,-7 2-660 0 0,1 0 0 0 0,1 2-1 0 0,-1-1 1 0 0,0 2 0 0 0,1-1 0 0 0,-14 10 0 0 0,-127 90 4757 0 0,-49 30-1875 0 0,187-128-3716 0 0,-9 9-1121 0 0,30-16-3268 0 0,5-2 2725 0 0,1 0-1 0 0,0-1 0 0 0,13-4 1 0 0,16-7-988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1 288 0 0,'2'2'12467'0'0,"-5"7"-10274"0"0,-6 9-2714 0 0,-2-3 1169 0 0,-1 0-1 0 0,0-1 0 0 0,-26 23 1 0 0,4-4 169 0 0,-98 84 1405 0 0,62-58-1748 0 0,28-24-862 0 0,-2 3-1581 0 0,15-12-3492 0 0,21-18 3282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2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37 384 0 0,'-4'-15'3458'0'0,"-3"-6"8675"0"0,4 65-9490 0 0,1 0 0 0 0,7 62 0 0 0,-4-88-2267 0 0,41 519 5839 0 0,-23-379-4271 0 0,-12-105-1616 0 0,-7-46-328 0 0,1-1-57 0 0,3 1-1507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2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60 0 0,'-23'-3'14632'0'0,"39"3"-9883"0"0,109-3-1489 0 0,593-11 3472 0 0,-698 14-6641 0 0,411-2 2382 0 0,259-32-1703 0 0,-592 25-770 0 0,101-12 0 0 0,-182 18 14 0 0,-6 1-41 0 0,-1 1 0 0 0,1 0 1 0 0,14 0-1 0 0,-23 1-472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96 0 0,'1'-10'10255'0'0,"-1"19"-6963"0"0,0 0-4058 0 0,-8 189 7877 0 0,8-158-6242 0 0,0-34-1019 0 0,1 28-1210 0 0,-1-32 817 0 0,1-1 0 0 0,-1 0 0 0 0,0 0 1 0 0,0 1-1 0 0,1-1 0 0 0,-1 0 0 0 0,1 0 0 0 0,-1 0 0 0 0,1 1 0 0 0,-1-1 0 0 0,1 0 0 0 0,1 2 0 0 0,6 3-1565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4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11 165 1088 0 0,'-11'-14'12307'0'0,"32"5"-10744"0"0,0 0 1 0 0,0 1 0 0 0,1 0 0 0 0,29-4 0 0 0,-11 1-539 0 0,37-9 722 0 0,94-29 2271 0 0,-102 25-4437 0 0,-60 26-4797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0 592 0 0,'-23'2'19896'0'0,"34"0"-19049"0"0,25 3 2673 0 0,74 1 0 0 0,-90-6-4418 0 0,1-1 0 0 0,30-7-1 0 0,-30 8-7886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72 804 0 0,'0'0'2732'0'0,"3"-3"-1210"0"0,4-3-574 0 0,1 1-1 0 0,0-1 1 0 0,0 1 0 0 0,0 1-1 0 0,0 0 1 0 0,1 0 0 0 0,11-4 0 0 0,24-10 2641 0 0,-43 17-3425 0 0,0 0-1 0 0,0 0 1 0 0,0 1-1 0 0,0-1 1 0 0,0 0-1 0 0,0 1 1 0 0,0-1-1 0 0,0 1 1 0 0,0-1-1 0 0,0 1 1 0 0,1 0-1 0 0,-1-1 1 0 0,0 1-1 0 0,0 0 1 0 0,0 0-1 0 0,1 0 1 0 0,-1 0-1 0 0,0 0 1 0 0,2 0-1 0 0,-4 2-166 0 0,0 0 0 0 0,-1-1 0 0 0,1 1 0 0 0,-1-1 0 0 0,1 1 0 0 0,-1-1 0 0 0,1 0 0 0 0,-1 1 0 0 0,0-1 0 0 0,0 0 0 0 0,0 0 0 0 0,-3 1 0 0 0,-46 26-636 0 0,-56 41 0 0 0,100-64 702 0 0,1 0-1 0 0,-1 0 1 0 0,1 1-1 0 0,0 0 1 0 0,1 0-1 0 0,-1 1 0 0 0,-6 11 1 0 0,11-16-1 0 0,0-1 0 0 0,0 1 1 0 0,0 0-1 0 0,0-1 0 0 0,1 1 1 0 0,-1 0-1 0 0,1 0 0 0 0,-1 0 0 0 0,1 0 1 0 0,0 0-1 0 0,0-1 0 0 0,0 1 0 0 0,0 0 1 0 0,0 0-1 0 0,0 0 0 0 0,0 0 0 0 0,1 0 1 0 0,-1 0-1 0 0,1-1 0 0 0,-1 1 1 0 0,1 0-1 0 0,0 0 0 0 0,0-1 0 0 0,0 1 1 0 0,0 0-1 0 0,0-1 0 0 0,0 1 0 0 0,0-1 1 0 0,0 1-1 0 0,0-1 0 0 0,1 0 0 0 0,-1 1 1 0 0,1-1-1 0 0,-1 0 0 0 0,1 0 1 0 0,-1 0-1 0 0,1 0 0 0 0,0 0 0 0 0,2 0 1 0 0,20 11 566 0 0,0-2 0 0 0,41 12 1 0 0,22 9 199 0 0,-65-21-408 0 0,42 26 0 0 0,-57-31-374 0 0,1 0 0 0 0,-1 1-1 0 0,0-1 1 0 0,-1 2 0 0 0,0-1-1 0 0,0 1 1 0 0,0 0 0 0 0,8 13-1 0 0,-13-18-42 0 0,0-1-1 0 0,0 1 0 0 0,0 1 1 0 0,0-1-1 0 0,-1 0 1 0 0,1 0-1 0 0,-1 0 0 0 0,1 0 1 0 0,-1 0-1 0 0,1 1 0 0 0,-1-1 1 0 0,0 0-1 0 0,0 0 0 0 0,0 0 1 0 0,-1 1-1 0 0,1-1 1 0 0,0 0-1 0 0,-1 0 0 0 0,0 0 1 0 0,1 0-1 0 0,-1 0 0 0 0,0 1 1 0 0,0-1-1 0 0,0-1 1 0 0,0 1-1 0 0,0 0 0 0 0,-1 0 1 0 0,1 0-1 0 0,-1-1 0 0 0,1 1 1 0 0,-1 0-1 0 0,1-1 1 0 0,-1 0-1 0 0,0 1 0 0 0,0-1 1 0 0,-3 2-1 0 0,-5 3 7 0 0,0-1 0 0 0,0 0 0 0 0,0-1 0 0 0,-1 0 0 0 0,1-1-1 0 0,-12 2 1 0 0,-3 0 2 0 0,0-1-1 0 0,0-1 0 0 0,-30-1 0 0 0,40-2-765 0 0,-1-1-1 0 0,0-1 0 0 0,1 0 0 0 0,0-1 0 0 0,-1 0 1 0 0,-18-8-1 0 0,30 3-6328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26 932 0 0,'0'0'3147'0'0,"2"1"-1401"0"0,3 5-600 0 0,0 0 0 0 0,0 0 0 0 0,0 1 0 0 0,-1-1 0 0 0,0 1 1 0 0,4 9-1 0 0,11 17 1377 0 0,-6-12-1128 0 0,-3-4-138 0 0,1 0 0 0 0,1 0 1 0 0,0-1-1 0 0,1 0 0 0 0,1-1 0 0 0,27 23 0 0 0,-40-36-1172 0 0,1-1 0 0 0,-1 0 0 0 0,1-1-1 0 0,-1 1 1 0 0,1 0 0 0 0,-1 0-1 0 0,1-1 1 0 0,-1 1 0 0 0,1 0 0 0 0,0-1-1 0 0,-1 0 1 0 0,1 1 0 0 0,0-1-1 0 0,-1 0 1 0 0,1 0 0 0 0,0 0 0 0 0,-1 0-1 0 0,1 0 1 0 0,0 0 0 0 0,-1-1-1 0 0,1 1 1 0 0,0 0 0 0 0,-1-1 0 0 0,1 1-1 0 0,-1-1 1 0 0,1 0 0 0 0,0 0-1 0 0,-1 1 1 0 0,0-1 0 0 0,1 0 0 0 0,-1 0-1 0 0,0 0 1 0 0,1-1 0 0 0,-1 1-1 0 0,0 0 1 0 0,0 0 0 0 0,0-1 0 0 0,0 1-1 0 0,1-2 1 0 0,4-7-33 0 0,0 0-1 0 0,-1 0 1 0 0,0-1-1 0 0,5-19 1 0 0,-5 15 108 0 0,13-38-35 0 0,-11 31-335 0 0,0 0 0 0 0,2 1 0 0 0,11-23 1 0 0,-13 37-841 0 0,-6 6 231 0 0,0 1-1 0 0,0-1 1 0 0,0 0 0 0 0,0 1 0 0 0,0-1 0 0 0,0 1 0 0 0,0 0 0 0 0,0-1 0 0 0,0 1 0 0 0,1 0 0 0 0,-1 0-1 0 0,2-1 1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16 640 0 0,'-2'-15'15903'0'0,"9"78"-12704"0"0,8 59 1178 0 0,2-42-5063 0 0,-17-80 661 0 0,5 13-2294 0 0,5-3-6821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69 548 0 0,'-1'0'344'0'0,"1"-1"1"0"0,-1 1-1 0 0,1 0 0 0 0,0-1 1 0 0,-1 1-1 0 0,1 0 0 0 0,-1-1 1 0 0,1 1-1 0 0,-1-1 0 0 0,1 1 1 0 0,0-1-1 0 0,-1 1 0 0 0,1 0 1 0 0,0-1-1 0 0,-1 1 0 0 0,1-1 1 0 0,0 0-1 0 0,0 1 0 0 0,0-1 1 0 0,-1 1-1 0 0,1-1 0 0 0,0 1 1 0 0,0-1-1 0 0,0 1 0 0 0,0-1 1 0 0,0 0-1 0 0,0 1 0 0 0,0-1 1 0 0,0 1-1 0 0,0-1 0 0 0,0 0 1 0 0,1 0-1 0 0,0 0 4 0 0,0 0 0 0 0,0 0 0 0 0,0 0 0 0 0,0 0 0 0 0,0 0 0 0 0,0 0 0 0 0,0 1 0 0 0,0-1 0 0 0,1 0 0 0 0,-1 1 0 0 0,0-1 0 0 0,1 1 0 0 0,0-1 0 0 0,49-10 3533 0 0,-50 11-3660 0 0,63-8 2928 0 0,94-14 826 0 0,-151 22-4070 0 0,10 2-9705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56 528 0 0,'0'0'4903'0'0,"3"-2"-3046"0"0,22-8 597 0 0,1 0-1 0 0,-1 2 1 0 0,1 0 0 0 0,41-5 0 0 0,-42 8-1036 0 0,-20 5-734 0 0,-7 3-323 0 0,-17 7-303 0 0,-35 14-475 0 0,-1-3 202 0 0,36-15 198 0 0,1 1 0 0 0,-1 0 0 0 0,1 2 0 0 0,0 0 0 0 0,1 1 0 0 0,-30 22 0 0 0,46-32 56 0 0,0 1-1 0 0,0 0 0 0 0,0 0 0 0 0,0 0 1 0 0,0 0-1 0 0,0 0 0 0 0,1 0 1 0 0,-1 0-1 0 0,0 0 0 0 0,1 0 0 0 0,-1 0 1 0 0,0 1-1 0 0,1-1 0 0 0,-1 0 1 0 0,1 0-1 0 0,0 1 0 0 0,-1-1 0 0 0,1 0 1 0 0,0 0-1 0 0,0 1 0 0 0,0-1 1 0 0,0 0-1 0 0,0 1 0 0 0,0-1 0 0 0,0 0 1 0 0,0 1-1 0 0,1-1 0 0 0,-1 0 1 0 0,0 0-1 0 0,1 1 0 0 0,-1-1 0 0 0,1 0 1 0 0,0 0-1 0 0,-1 0 0 0 0,1 0 1 0 0,0 0-1 0 0,0 0 0 0 0,-1 1 0 0 0,1-2 1 0 0,1 3-1 0 0,5 2 232 0 0,0 1 1 0 0,0 0-1 0 0,0-1 0 0 0,16 8 1 0 0,-10-7-65 0 0,37 23 564 0 0,-20-13-340 0 0,-2 0 1 0 0,0 2-1 0 0,40 35 0 0 0,-63-49-398 0 0,-1 0 0 0 0,1 0 0 0 0,-1 0 0 0 0,0 1 0 0 0,-1 0 0 0 0,1 0 0 0 0,-1 0 0 0 0,0 0 0 0 0,0 0 0 0 0,0 1 0 0 0,-1-1 0 0 0,0 1-1 0 0,0 0 1 0 0,-1 0 0 0 0,2 8 0 0 0,-3-13-25 0 0,0 1 1 0 0,0 0-1 0 0,-1-1 0 0 0,1 1 1 0 0,-1-1-1 0 0,1 1 0 0 0,-1-1 1 0 0,0 1-1 0 0,0-1 0 0 0,0 1 0 0 0,1-1 1 0 0,-1 0-1 0 0,0 1 0 0 0,-1-1 1 0 0,1 0-1 0 0,0 0 0 0 0,0 0 1 0 0,0 0-1 0 0,-1 0 0 0 0,1 0 0 0 0,0 0 1 0 0,-1 0-1 0 0,1-1 0 0 0,-3 2 1 0 0,-39 11 146 0 0,38-12-137 0 0,-22 4 62 0 0,-1-2 0 0 0,0-1 0 0 0,0-1 0 0 0,-44-4 1 0 0,-6 0-1603 0 0,77 3 783 0 0,-7 0-344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6:5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52 0 0,'9'-18'7109'0'0,"-7"18"-6678"0"0,-1-1 0 0 0,1 1 0 0 0,-1 0 0 0 0,1 0 0 0 0,-1 1 1 0 0,1-1-1 0 0,-1 0 0 0 0,0 0 0 0 0,1 1 0 0 0,-1-1 0 0 0,1 1 1 0 0,-1-1-1 0 0,0 1 0 0 0,1-1 0 0 0,-1 1 0 0 0,0 0 0 0 0,1 0 1 0 0,-1 0-1 0 0,0 0 0 0 0,0 0 0 0 0,1 1 0 0 0,24 30 3108 0 0,-14-15-2027 0 0,27 34 1859 0 0,-25-31-2033 0 0,1 0 0 0 0,22 21 1 0 0,-19-23-387 0 0,16 14 1737 0 0,-29-31-2646 0 0,-5-1-43 0 0,1 0 0 0 0,0 0 0 0 0,0 0 0 0 0,-1 0 0 0 0,1 0 0 0 0,0 0 0 0 0,0 0 0 0 0,-1 0 0 0 0,1-1 0 0 0,0 1 0 0 0,-1 0 0 0 0,1-1 0 0 0,0 1 0 0 0,-1 0 0 0 0,1-1 0 0 0,0 1 0 0 0,-1-1 0 0 0,1 1 0 0 0,-1-1 0 0 0,1 1 0 0 0,-1-1 0 0 0,1 1 0 0 0,-1-1 0 0 0,1 0 0 0 0,-1 1 0 0 0,1-1 0 0 0,-1 0 0 0 0,0 1 0 0 0,0-1 0 0 0,1-1 0 0 0,-1 1 0 0 0,3-4 0 0 0,0-1 0 0 0,0 0 0 0 0,-1 1 0 0 0,0-1 0 0 0,0 0 0 0 0,1-10 0 0 0,6-14 0 0 0,53-109 0 0 0,-41 93 0 0 0,13-15 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48 0 0,'-11'-8'16444'0'0,"27"6"-15627"0"0,0 2 1 0 0,0 0-1 0 0,0 2 0 0 0,0-1 0 0 0,0 2 1 0 0,0 0-1 0 0,0 1 0 0 0,22 8 0 0 0,0 3 29 0 0,-1 1 0 0 0,47 28-1 0 0,-64-32-529 0 0,0 1-1 0 0,-2 1 0 0 0,0 0 0 0 0,27 28 1 0 0,-35-31-178 0 0,0 1 1 0 0,-1-1 0 0 0,0 2 0 0 0,-1-1-1 0 0,0 1 1 0 0,-1 1 0 0 0,-1-1 0 0 0,6 20-1 0 0,-9-24-68 0 0,-1 0 0 0 0,0 0 0 0 0,0 1-1 0 0,-1-1 1 0 0,-1 0 0 0 0,0 1-1 0 0,0-1 1 0 0,0 1 0 0 0,-1-1 0 0 0,-1 0-1 0 0,0 0 1 0 0,0 1 0 0 0,-1-1 0 0 0,0 0-1 0 0,0-1 1 0 0,-1 1 0 0 0,0-1 0 0 0,-8 12-1 0 0,5-10-58 0 0,-1 1-1 0 0,0-1 0 0 0,-1-1 0 0 0,0 1 1 0 0,0-2-1 0 0,-1 1 0 0 0,-1-1 0 0 0,1-1 0 0 0,-1 0 1 0 0,0 0-1 0 0,-1-1 0 0 0,-20 8 0 0 0,18-9-232 0 0,4-3-390 0 0,1 2 1 0 0,0-1 0 0 0,1 1-1 0 0,-1 1 1 0 0,-12 7-1 0 0,19-5-1871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 20 0 0,'-1'0'256'0'0,"0"0"0"0"0,1-1 1 0 0,-1 1-1 0 0,0 0 0 0 0,0 0 0 0 0,1 0 1 0 0,-1 0-1 0 0,0 0 0 0 0,1 0 0 0 0,-1 0 0 0 0,0 0 1 0 0,0 0-1 0 0,1 0 0 0 0,-1 0 0 0 0,0 0 0 0 0,1 1 1 0 0,-1-1-1 0 0,0 0 0 0 0,1 0 0 0 0,-1 1 0 0 0,0-1 1 0 0,1 1-1 0 0,-1-1 0 0 0,0 0 0 0 0,1 1 1 0 0,-1-1-1 0 0,1 1 0 0 0,-1-1 0 0 0,1 1 0 0 0,-1 0 1 0 0,1-1-1 0 0,0 1 0 0 0,-1-1 0 0 0,1 1 0 0 0,0 0 1 0 0,-1-1-1 0 0,1 1 0 0 0,0 0 0 0 0,0-1 1 0 0,0 1-1 0 0,-1 1 0 0 0,-8 38 4520 0 0,8-31-3989 0 0,-47 200 9623 0 0,47-208-10104 0 0,0 4 125 0 0,1-3-459 0 0,0-5-358 0 0,4-16 226 0 0,-2 0 0 0 0,0-1 0 0 0,-1 0 0 0 0,-1 1 0 0 0,-1-1 0 0 0,-1 1-1 0 0,-6-34 1 0 0,-9 7 1895 0 0,17 45-971 0 0,2-3-322 0 0,-2 4-429 0 0,0 0 0 0 0,1 0 1 0 0,-1-1-1 0 0,0 1 0 0 0,0 0 0 0 0,0 0 0 0 0,0 0 0 0 0,0 0 0 0 0,0-1 0 0 0,0 1 0 0 0,0 0 0 0 0,0 0 0 0 0,0 0 0 0 0,1 0 0 0 0,-1-1 0 0 0,0 1 0 0 0,0 0 0 0 0,0 0 0 0 0,0 0 1 0 0,1 0-1 0 0,-1 0 0 0 0,0 0 0 0 0,0-1 0 0 0,0 1 0 0 0,0 0 0 0 0,1 0 0 0 0,-1 0 0 0 0,0 0 0 0 0,0 0 0 0 0,0 0 0 0 0,1 0 0 0 0,-1 0 0 0 0,0 0 0 0 0,0 0 0 0 0,0 0 1 0 0,1 0-1 0 0,-1 0 0 0 0,0 0 0 0 0,23 7 94 0 0,62 20 1600 0 0,93 42-1 0 0,-170-66-1706 0 0,0 2 0 0 0,0-1 0 0 0,0 1 0 0 0,0 0 0 0 0,-1 0 0 0 0,8 8 0 0 0,-9-6 0 0 0,-6 2 0 0 0,-2-5 0 0 0,0 0 0 0 0,0-1 0 0 0,0 1 0 0 0,-1-1 0 0 0,0 1 0 0 0,1-1 0 0 0,-1 0 0 0 0,0 0 0 0 0,-1 0 0 0 0,1-1 0 0 0,-1 1 0 0 0,1-1 0 0 0,-7 4 0 0 0,-53 24 0 0 0,61-30 0 0 0,-17 8 0 0 0,-2 0 0 0 0,-28 5 0 0 0,-70 2 0 0 0,109-15-1798 0 0,16-3-2334 0 0,16-2-3546 0 0,5-2 4392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22 440 0 0,'6'6'13067'0'0,"23"37"-9495"0"0,-2 16-292 0 0,1 3 888 0 0,59 92 0 0 0,-87-153-4117 0 0,0 0-1 0 0,1 0 1 0 0,-1 0-1 0 0,1 0 1 0 0,-1 0-1 0 0,1-1 1 0 0,-1 1-1 0 0,1 0 1 0 0,-1 0-1 0 0,1-1 1 0 0,0 1-1 0 0,-1 0 1 0 0,1-1-1 0 0,0 1 1 0 0,0-1-1 0 0,0 1 1 0 0,-1-1-1 0 0,1 1 1 0 0,0-1-1 0 0,0 0 1 0 0,0 1-1 0 0,0-1 1 0 0,0 0-1 0 0,0 0 0 0 0,0 1 1 0 0,0-1-1 0 0,0 0 1 0 0,0 0-1 0 0,0 0 1 0 0,0 0-1 0 0,0 0 1 0 0,0-1-1 0 0,0 1 1 0 0,0 0-1 0 0,-1 0 1 0 0,1-1-1 0 0,0 1 1 0 0,0 0-1 0 0,0-1 1 0 0,0 1-1 0 0,0-1 1 0 0,0 1-1 0 0,-1-1 1 0 0,1 1-1 0 0,0-1 1 0 0,-1 0-1 0 0,1 1 1 0 0,0-1-1 0 0,-1 0 1 0 0,2-1-1 0 0,2-3 67 0 0,-1-1 0 0 0,1 1 0 0 0,-1-1 0 0 0,0 0 0 0 0,-1 0 0 0 0,4-8 0 0 0,6-24-174 0 0,-2 0 0 0 0,-1 0 1 0 0,-2-1-1 0 0,-2 0 0 0 0,1-50 0 0 0,-6 86-620 0 0,-3-15-482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4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19 8429 0 0,'-55'27'15773'0'0,"57"-27"-15710"0"0,-1-1 1 0 0,0 1-1 0 0,1 0 0 0 0,-1 0 0 0 0,1 0 1 0 0,-1 0-1 0 0,1 0 0 0 0,-1 0 0 0 0,1 0 0 0 0,-1 0 1 0 0,1 0-1 0 0,1 1 0 0 0,3 0 84 0 0,44-3 862 0 0,87-16 0 0 0,-50 5-460 0 0,63 0-2312 0 0,-121 12-1862 0 0,42 7 0 0 0,-40-3 500 0 0,-1 0 450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0 116 0 0,'-3'33'10673'0'0,"7"17"-4136"0"0,0 1-3010 0 0,1 77 2524 0 0,-6-118-5337 0 0,1-8-814 0 0,-1 1 0 0 0,1-1 0 0 0,0 0 0 0 0,0 0 0 0 0,0 0 0 0 0,0 0 0 0 0,0 1 0 0 0,0-1 1 0 0,1 0-1 0 0,-1 0 0 0 0,1 0 0 0 0,-1 0 0 0 0,1 0 0 0 0,1 3 0 0 0,1-2-1894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15 115 508 0 0,'-2'-2'351'0'0,"1"0"0"0"0,-1 0 0 0 0,1 0 0 0 0,0 0 1 0 0,0-1-1 0 0,0 1 0 0 0,0 0 0 0 0,0-1 0 0 0,0 1 0 0 0,0 0 0 0 0,1-1 0 0 0,-1 1 0 0 0,1-1 0 0 0,0 1 1 0 0,0-1-1 0 0,0 1 0 0 0,0-1 0 0 0,0 1 0 0 0,0-1 0 0 0,1 1 0 0 0,-1-1 0 0 0,2-2 0 0 0,-1 2 103 0 0,1 0 0 0 0,0 0 0 0 0,0 0 0 0 0,0 0 0 0 0,1 0 0 0 0,-1 1 0 0 0,1-1 0 0 0,-1 1 0 0 0,1 0 0 0 0,0-1-1 0 0,0 1 1 0 0,0 1 0 0 0,0-1 0 0 0,6-2 0 0 0,1 0 99 0 0,-1 1 0 0 0,1 0-1 0 0,0 0 1 0 0,-1 1 0 0 0,1 1 0 0 0,0 0 0 0 0,0 0-1 0 0,0 1 1 0 0,0 0 0 0 0,0 1 0 0 0,0 0 0 0 0,0 0-1 0 0,0 1 1 0 0,-1 1 0 0 0,1-1 0 0 0,12 7 0 0 0,-11-5-240 0 0,-1 0 0 0 0,1 2 1 0 0,-1-1-1 0 0,0 1 0 0 0,-1 1 1 0 0,0-1-1 0 0,0 2 0 0 0,0-1 1 0 0,-1 1-1 0 0,0 1 1 0 0,0-1-1 0 0,-1 1 0 0 0,0 1 1 0 0,5 9-1 0 0,-11-17-257 0 0,0 0 0 0 0,0 0 1 0 0,0 0-1 0 0,-1 0 0 0 0,1 0 0 0 0,0 0 0 0 0,-1 0 0 0 0,0 0 1 0 0,1 0-1 0 0,-1 0 0 0 0,0 0 0 0 0,0 0 0 0 0,0 0 0 0 0,0 0 1 0 0,-1 0-1 0 0,1 0 0 0 0,0 0 0 0 0,-1 0 0 0 0,0 0 0 0 0,-1 4 1 0 0,0-3-7 0 0,0 0 1 0 0,0 0-1 0 0,0 0 1 0 0,-1 0-1 0 0,1 0 1 0 0,-1-1-1 0 0,0 1 1 0 0,0-1-1 0 0,0 1 1 0 0,-5 2-1 0 0,-6 2-33 0 0,-1 0-1 0 0,0-1 1 0 0,0 0-1 0 0,-19 4 1 0 0,1-2-384 0 0,-48 6 1 0 0,5-9-3391 0 0,70-4 2315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56 0 0,'11'-13'12064'0'0,"-9"14"-11713"0"0,-1 0-1 0 0,1 0 1 0 0,0 1 0 0 0,-1-1 0 0 0,1 0-1 0 0,-1 0 1 0 0,1 1 0 0 0,-1-1 0 0 0,0 1-1 0 0,0-1 1 0 0,0 1 0 0 0,1 0 0 0 0,-1-1-1 0 0,-1 1 1 0 0,1 0 0 0 0,0 0 0 0 0,0 0-1 0 0,-1 0 1 0 0,1-1 0 0 0,-1 1 0 0 0,0 0-1 0 0,1 0 1 0 0,-1 3 0 0 0,1 9 860 0 0,0 0-1 0 0,-1 17 1 0 0,0-17-231 0 0,-1 21 681 0 0,0-21-870 0 0,0 0-1 0 0,2-1 1 0 0,-1 1-1 0 0,4 18 0 0 0,3-14-1465 0 0,-1-12-2734 0 0,3-6-4360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1079 680 0 0,'0'0'9278'0'0,"5"-1"-7696"0"0,6 0-305 0 0,0 0 0 0 0,0-1 0 0 0,-1-1 0 0 0,1 0-1 0 0,0 0 1 0 0,-1-1 0 0 0,11-6 0 0 0,-7 2-925 0 0,-1-1-1 0 0,0-1 0 0 0,-1 0 1 0 0,0 0-1 0 0,0-1 0 0 0,-1-1 1 0 0,-1 0-1 0 0,0 0 0 0 0,0-1 1 0 0,-1-1-1 0 0,-1 1 0 0 0,-1-1 1 0 0,0-1-1 0 0,0 1 0 0 0,-1-1 1 0 0,-1 0-1 0 0,3-16 0 0 0,-3 4-199 0 0,-2 1 1 0 0,-1-1-1 0 0,-1 1 0 0 0,-1-1 0 0 0,-5-44 1 0 0,-3 19-92 0 0,-3-1 1 0 0,-2 1-1 0 0,-26-67 1 0 0,25 85-10 0 0,-1 2 1 0 0,-1 0-1 0 0,-2 1 1 0 0,-1 1-1 0 0,-1 1 1 0 0,-25-28-1 0 0,-29-18 209 0 0,58 62-727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42 180 0 0,'-4'-6'14165'0'0,"0"16"-8720"0"0,-2 33-5737 0 0,3-21 2802 0 0,-1 1-158 0 0,-11 36-1 0 0,15-59-2308 0 0,0 0 1 0 0,0 0-1 0 0,0 0 1 0 0,0 0-1 0 0,0 0 0 0 0,0 0 1 0 0,0 0-1 0 0,0 0 0 0 0,0 0 1 0 0,0-1-1 0 0,0 1 0 0 0,0 0 1 0 0,0 0-1 0 0,0 0 0 0 0,0 0 1 0 0,0 0-1 0 0,0 0 0 0 0,0 0 1 0 0,0 0-1 0 0,0 0 0 0 0,0 0 1 0 0,0 0-1 0 0,0 0 1 0 0,-1-1-1 0 0,1 1 0 0 0,0 0 1 0 0,0 0-1 0 0,0 0 0 0 0,0 0 1 0 0,0 0-1 0 0,0 0 0 0 0,0 0 1 0 0,0 0-1 0 0,0 0 0 0 0,0 0 1 0 0,0 0-1 0 0,0 0 0 0 0,0 0 1 0 0,-1 0-1 0 0,1 0 0 0 0,0 0 1 0 0,0 0-1 0 0,0 0 1 0 0,0 0-1 0 0,0 0 0 0 0,0 0 1 0 0,0 0-1 0 0,0 0 0 0 0,0 0 1 0 0,0 0-1 0 0,0 0 0 0 0,0 0 1 0 0,-1 0-1 0 0,1 0 0 0 0,0 0 1 0 0,0 0-1 0 0,0 0 0 0 0,0 0 1 0 0,0 0-1 0 0,0 1 1 0 0,-3-16 526 0 0,1-20-391 0 0,7-12 191 0 0,6-34 557 0 0,-11 80-921 0 0,0 0 1 0 0,1 0 0 0 0,-1 1-1 0 0,0-1 1 0 0,1 0 0 0 0,-1 1-1 0 0,0-1 1 0 0,1 0 0 0 0,-1 1-1 0 0,1-1 1 0 0,-1 1 0 0 0,1-1-1 0 0,-1 1 1 0 0,1-1 0 0 0,0 1-1 0 0,-1-1 1 0 0,1 1 0 0 0,0-1-1 0 0,-1 1 1 0 0,1 0 0 0 0,0-1-1 0 0,-1 1 1 0 0,1 0 0 0 0,0 0-1 0 0,0 0 1 0 0,-1 0 0 0 0,1-1-1 0 0,0 1 1 0 0,0 0 0 0 0,-1 0-1 0 0,1 0 1 0 0,0 1 0 0 0,0-1-1 0 0,-1 0 1 0 0,2 0 0 0 0,24 7 91 0 0,31 17 138 0 0,-12-4-98 0 0,0-2 0 0 0,1-3 0 0 0,51 11 0 0 0,-43-11-74 0 0,-54-15-84 0 0,1 0 1 0 0,-1 1 0 0 0,0-1 0 0 0,0 0 0 0 0,0 0-1 0 0,0 0 1 0 0,0 0 0 0 0,1 0 0 0 0,-1 0 0 0 0,0 0-1 0 0,0 1 1 0 0,0-1 0 0 0,0 0 0 0 0,0 0 0 0 0,0 0-1 0 0,0 0 1 0 0,0 1 0 0 0,0-1 0 0 0,0 0 0 0 0,0 0-1 0 0,0 0 1 0 0,0 0 0 0 0,0 0 0 0 0,0 1-1 0 0,0-1 1 0 0,0 0 0 0 0,0 0 0 0 0,0 0 0 0 0,0 0-1 0 0,0 1 1 0 0,0-1 0 0 0,0 0 0 0 0,0 0 0 0 0,0 0-1 0 0,0 0 1 0 0,0 1 0 0 0,0-1 0 0 0,0 0 0 0 0,0 0-1 0 0,0 0 1 0 0,0 0 0 0 0,-1 0 0 0 0,1 1 0 0 0,0-1-1 0 0,0 0 1 0 0,0 0 0 0 0,0 0 0 0 0,0 0 0 0 0,0 0-1 0 0,-1 0 1 0 0,1 0 0 0 0,0 0 0 0 0,0 0 0 0 0,0 0-1 0 0,0 1 1 0 0,-1-1 0 0 0,1 0 0 0 0,0 0-1 0 0,0 0 1 0 0,0 0 0 0 0,-1 0 0 0 0,-7 5 18 0 0,-6 2-161 0 0,-1-1 0 0 0,1 0-1 0 0,-18 4 1 0 0,-15 5-64 0 0,33-9 177 0 0,-36 14-253 0 0,-62 17 0 0 0,111-37 298 0 0,0 1 0 0 0,0-1 0 0 0,1 0 0 0 0,-1 1 0 0 0,0-1 0 0 0,0 0 0 0 0,0 0 0 0 0,0 0 0 0 0,0 0 0 0 0,1 0 0 0 0,-1 0 0 0 0,0 0 0 0 0,0 0 0 0 0,0 0 0 0 0,0 0 0 0 0,0-1 0 0 0,0 1-1 0 0,1 0 1 0 0,-1-1 0 0 0,0 1 0 0 0,0 0 0 0 0,-1-1 0 0 0,2 0 2 0 0,0 0 0 0 0,0 1 0 0 0,-1-1 0 0 0,1 0 0 0 0,0 0 0 0 0,0 1 0 0 0,0-1 0 0 0,0 0 0 0 0,0 1-1 0 0,0-1 1 0 0,0 0 0 0 0,0 0 0 0 0,0 1 0 0 0,0-1 0 0 0,0 0 0 0 0,0 1 0 0 0,1-1 0 0 0,-1 0 0 0 0,0 1 0 0 0,1-2-1 0 0,3-7-2 0 0,1 1-1 0 0,0 0 1 0 0,7-9-1 0 0,-8 11 0 0 0,25-38-54 0 0,-29 43 40 0 0,-4-4-38 0 0,4 5 57 0 0,0 0 1 0 0,0-1-1 0 0,0 1 0 0 0,-1 0 1 0 0,1-1-1 0 0,0 1 1 0 0,0 0-1 0 0,0 0 1 0 0,0-1-1 0 0,0 1 1 0 0,-1 0-1 0 0,1-1 0 0 0,0 1 1 0 0,0 0-1 0 0,0 0 1 0 0,-1 0-1 0 0,1-1 1 0 0,0 1-1 0 0,0 0 0 0 0,-1 0 1 0 0,1 0-1 0 0,0 0 1 0 0,-1-1-1 0 0,1 1 1 0 0,0 0-1 0 0,0 0 0 0 0,-1 0 1 0 0,1 0-1 0 0,0 0 1 0 0,-1 0-1 0 0,1 0 1 0 0,-1 0-1 0 0,-15 0-797 0 0,1 1-1 0 0,-19 3 1 0 0,33-4-300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38 376 0 0,'0'0'2631'0'0,"3"2"-980"0"0,7 8-357 0 0,-1 0-1 0 0,0 1 0 0 0,0 0 1 0 0,-1 0-1 0 0,13 24 0 0 0,4 6 506 0 0,-5-13-644 0 0,5 9 1021 0 0,34 37 0 0 0,-40-50-1103 0 0,-16-19-751 0 0,0 0 1 0 0,1 0-1 0 0,0 0 0 0 0,0-1 0 0 0,0 0 0 0 0,1 1 0 0 0,-1-1 0 0 0,1-1 1 0 0,0 1-1 0 0,7 3 0 0 0,-11-7-251 0 0,0 1 0 0 0,-1-1 0 0 0,1 0 0 0 0,0 0-1 0 0,0 0 1 0 0,0 0 0 0 0,-1 0 0 0 0,1 0 0 0 0,0 0 0 0 0,0 0 0 0 0,0 0 0 0 0,-1 0 0 0 0,1 0 0 0 0,0 0 0 0 0,0 0 0 0 0,0-1-1 0 0,-1 1 1 0 0,1 0 0 0 0,0-1 0 0 0,0 1 0 0 0,-1-1 0 0 0,1 1 0 0 0,0 0 0 0 0,0-2 0 0 0,1 1 25 0 0,-1-1 0 0 0,1 0 0 0 0,-1 0 0 0 0,1 0-1 0 0,-1 0 1 0 0,0-1 0 0 0,1 1 0 0 0,0-3 0 0 0,2-6 123 0 0,-1 0-1 0 0,4-19 1 0 0,-6 25-90 0 0,53-235 2049 0 0,-41 186-2285 0 0,-13 54-10 0 0,0-1 1 0 0,1 1 0 0 0,-1 0 0 0 0,0-1-1 0 0,0 1 1 0 0,0 0 0 0 0,0 0-1 0 0,0-1 1 0 0,1 1 0 0 0,-1 0-1 0 0,0-1 1 0 0,0 1 0 0 0,1 0-1 0 0,-1 0 1 0 0,0-1 0 0 0,0 1 0 0 0,1 0-1 0 0,-1 0 1 0 0,0 0 0 0 0,1-1-1 0 0,-1 1 1 0 0,0 0 0 0 0,1 0-1 0 0,-1 0 1 0 0,0 0 0 0 0,1 0-1 0 0,-1 0 1 0 0,0 0 0 0 0,1 0 0 0 0,-1-1-1 0 0,0 1 1 0 0,1 0 0 0 0,-1 1-1 0 0,1-1 1 0 0,-1 0 0 0 0,0 0-1 0 0,1 0 1 0 0,-1 0 0 0 0,0 0 0 0 0,1 0-1 0 0,-1 0 1 0 0,0 0 0 0 0,1 1-1 0 0,-1-1 1 0 0,0 0 0 0 0,1 0-1 0 0,-1 0 1 0 0,0 1 0 0 0,0-1-1 0 0,1 1 1 0 0,12 8-3534 0 0,-2 1 166 0 0,2-2 610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0 832 0 0,'0'0'1314'0'0,"-6"15"6096"0"0,17 42-899 0 0,12 30-2547 0 0,-13-48-2570 0 0,-8-32-1595 0 0,9 29 329 0 0,1-16-9103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38 142 608 0 0,'-4'-4'655'0'0,"0"0"0"0"0,-1-1 0 0 0,2 1 1 0 0,-1-1-1 0 0,0 0 0 0 0,1-1 0 0 0,0 1 0 0 0,-3-7 0 0 0,6 10-373 0 0,-1 0-1 0 0,1 0 1 0 0,0 0-1 0 0,-1 0 1 0 0,1 0-1 0 0,0 0 1 0 0,0 0-1 0 0,0 0 1 0 0,0 0-1 0 0,1 0 1 0 0,-1 0-1 0 0,1 0 1 0 0,-1 0-1 0 0,1 0 0 0 0,-1 1 1 0 0,1-1-1 0 0,0 0 1 0 0,0 0-1 0 0,0 0 1 0 0,0 1-1 0 0,0-1 1 0 0,0 1-1 0 0,1-1 1 0 0,-1 1-1 0 0,1-1 1 0 0,-1 1-1 0 0,1 0 1 0 0,-1-1-1 0 0,3 0 1 0 0,4-3 213 0 0,0 0 1 0 0,0 0 0 0 0,1 1-1 0 0,-1 1 1 0 0,1-1 0 0 0,0 2 0 0 0,0-1-1 0 0,0 1 1 0 0,0 0 0 0 0,0 1-1 0 0,0 0 1 0 0,0 0 0 0 0,1 1-1 0 0,-1 0 1 0 0,0 1 0 0 0,18 4 0 0 0,-6-1 65 0 0,0 1 1 0 0,-1 2 0 0 0,0 0 0 0 0,0 1 0 0 0,-1 1 0 0 0,24 14 0 0 0,-31-15-213 0 0,-1 0 1 0 0,0 0 0 0 0,0 1 0 0 0,-1 1-1 0 0,17 19 1 0 0,-23-24-242 0 0,0 0-1 0 0,0 0 1 0 0,-1 1 0 0 0,0-1-1 0 0,1 1 1 0 0,-2 0-1 0 0,1 0 1 0 0,-1 0-1 0 0,0 0 1 0 0,0 0 0 0 0,-1 0-1 0 0,0 1 1 0 0,0-1-1 0 0,0 12 1 0 0,-1-14-89 0 0,-1 0 0 0 0,1 0 0 0 0,-1 0 0 0 0,0 0 0 0 0,-1 0 0 0 0,1 0 1 0 0,-1-1-1 0 0,0 1 0 0 0,1 0 0 0 0,-2-1 0 0 0,1 1 0 0 0,0-1 0 0 0,-4 4 0 0 0,1-2-10 0 0,-1 0-1 0 0,0 1 0 0 0,0-2 1 0 0,0 1-1 0 0,0-1 0 0 0,-11 5 1 0 0,-3 0-16 0 0,-1 0 0 0 0,0-2 0 0 0,-40 9 0 0 0,24-9-84 0 0,0-1 0 0 0,-1-2 0 0 0,0-2 0 0 0,-41-2-1 0 0,68-1-202 0 0,9 0-117 0 0,-2 1-166 0 0,0 0 346 0 0,2 0 145 0 0,1 1 0 0 0,-1-1 0 0 0,1 0 0 0 0,-1 0-1 0 0,1-1 1 0 0,-1 1 0 0 0,1 0 0 0 0,0 0 0 0 0,-1-1 0 0 0,1 1-1 0 0,-1-1 1 0 0,0 0 0 0 0,25-6-11277 0 0,-6 4 8469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0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65 100 0 0,'9'-8'2469'0'0,"-4"4"-1446"0"0,1 0 0 0 0,0 1 0 0 0,0 0 0 0 0,0 0 0 0 0,7-2 0 0 0,60-13 4082 0 0,-58 15-4203 0 0,9-2 991 0 0,-1 1-1 0 0,31 0 1 0 0,-48 4-1483 0 0,1-1 0 0 0,-1 2 0 0 0,1-1 0 0 0,-1 1 0 0 0,1 0 0 0 0,-1 0 0 0 0,1 1 0 0 0,-1 0 0 0 0,0 0 0 0 0,1 0 0 0 0,-1 1 0 0 0,0 0 0 0 0,6 4 0 0 0,-11-6-324 0 0,1 1 0 0 0,-1-1 0 0 0,0 1 0 0 0,0 0 0 0 0,0-1 0 0 0,1 1 0 0 0,-2 0 0 0 0,1 0-1 0 0,0 0 1 0 0,0 0 0 0 0,-1 0 0 0 0,1 0 0 0 0,-1 0 0 0 0,1 0 0 0 0,-1 0 0 0 0,0 0 0 0 0,0 0 0 0 0,0 0-1 0 0,0 0 1 0 0,0 0 0 0 0,0 0 0 0 0,-1 0 0 0 0,1 0 0 0 0,0 0 0 0 0,-1 0 0 0 0,0 0 0 0 0,0 0 0 0 0,1 0-1 0 0,-3 2 1 0 0,-3 8 103 0 0,0 0-1 0 0,-1-1 1 0 0,-11 14-1 0 0,16-22-128 0 0,-11 13 136 0 0,7-8-101 0 0,0 0 1 0 0,0-1-1 0 0,0 2 0 0 0,1-1 1 0 0,0 1-1 0 0,1-1 1 0 0,0 1-1 0 0,-4 14 0 0 0,8-21-63 0 0,0 0-1 0 0,0 0 1 0 0,0-1-1 0 0,0 1 1 0 0,0 0-1 0 0,0 0 1 0 0,1 0-1 0 0,-1-1 1 0 0,0 1-1 0 0,1 0 1 0 0,0 0-1 0 0,-1-1 1 0 0,1 1-1 0 0,0 0 1 0 0,0-1-1 0 0,0 1 0 0 0,0-1 1 0 0,0 1-1 0 0,0-1 1 0 0,1 1-1 0 0,-1-1 1 0 0,0 0-1 0 0,1 0 1 0 0,-1 1-1 0 0,1-1 1 0 0,-1 0-1 0 0,1-1 1 0 0,-1 1-1 0 0,1 0 1 0 0,0 0-1 0 0,-1-1 1 0 0,3 2-1 0 0,5 0 126 0 0,0 1-1 0 0,0-1 0 0 0,1 0 1 0 0,-1-1-1 0 0,10 0 1 0 0,-13 0-130 0 0,0 0 0 0 0,1-1 0 0 0,-1 0 0 0 0,0-1 1 0 0,1 1-1 0 0,7-3 0 0 0,4 0-5 0 0,33-7-22 0 0,-16 2-70 0 0,-16 5-507 0 0,-14 3-3542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2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80 136 0 0,'-22'-25'11515'0'0,"21"24"-10724"0"0,0 0-1 0 0,0-1 1 0 0,0 1 0 0 0,0 0-1 0 0,0-1 1 0 0,0 1-1 0 0,0-1 1 0 0,1 1 0 0 0,-1-1-1 0 0,0 0 1 0 0,1 1 0 0 0,0-1-1 0 0,-1 0 1 0 0,1-1-1 0 0,-2-6 689 0 0,2 7-898 0 0,-6-17 118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4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558 221 16 0 0,'-2'-11'656'0'0,"-1"1"0"0"0,0-1-1 0 0,-1 1 1 0 0,0 0 0 0 0,-1 0 0 0 0,0 0-1 0 0,0 1 1 0 0,-1-1 0 0 0,-1 1 0 0 0,1 1-1 0 0,-1-1 1 0 0,-1 1 0 0 0,-15-13 0 0 0,11 12 66 0 0,-1 0 1 0 0,0 1-1 0 0,-1 0 0 0 0,0 1 1 0 0,0 0-1 0 0,0 2 1 0 0,-1-1-1 0 0,0 2 0 0 0,-17-4 1 0 0,20 7-299 0 0,0-1 0 0 0,-1 2 0 0 0,1-1 0 0 0,-1 2 1 0 0,1 0-1 0 0,0 0 0 0 0,0 1 0 0 0,-1 1 0 0 0,1 0 0 0 0,1 0 0 0 0,-1 1 0 0 0,0 1 1 0 0,1 0-1 0 0,-17 10 0 0 0,19-10-141 0 0,1 1 0 0 0,0-1 0 0 0,0 1 0 0 0,0 1-1 0 0,1-1 1 0 0,0 1 0 0 0,0 1 0 0 0,1-1 0 0 0,0 1 0 0 0,0 0 0 0 0,1 1 0 0 0,0-1 0 0 0,0 1 0 0 0,1 0 0 0 0,0 1 0 0 0,1-1 0 0 0,0 0 0 0 0,-3 16 0 0 0,5-19-217 0 0,1-1 1 0 0,0 1-1 0 0,0 0 1 0 0,0-1-1 0 0,0 1 1 0 0,1 0-1 0 0,0-1 1 0 0,1 1-1 0 0,-1-1 1 0 0,1 1 0 0 0,0-1-1 0 0,0 0 1 0 0,4 7-1 0 0,-1-5 108 0 0,-1 0-1 0 0,1-1 0 0 0,1 0 1 0 0,-1 0-1 0 0,1 0 1 0 0,0-1-1 0 0,0 1 0 0 0,12 6 1 0 0,-5-4 37 0 0,1-1 1 0 0,0 0 0 0 0,0-1-1 0 0,1 0 1 0 0,0-1 0 0 0,0-1-1 0 0,0-1 1 0 0,1 0-1 0 0,17 1 1 0 0,-24-3-212 0 0,0-1 0 0 0,1 0 0 0 0,-1-1 0 0 0,0 0 0 0 0,0 0 0 0 0,0-1 0 0 0,-1 0 0 0 0,1-1 0 0 0,0 0 0 0 0,-1 0 0 0 0,1-1 0 0 0,-1 0 0 0 0,8-5 0 0 0,-10 4 0 0 0,0 0 0 0 0,0 0 0 0 0,0 0 0 0 0,-1 0 0 0 0,0-1 0 0 0,0 0 0 0 0,0 0 0 0 0,-1-1 0 0 0,0 1 0 0 0,0-1 0 0 0,-1 0 0 0 0,1 0 0 0 0,-2 0 0 0 0,1 0 0 0 0,2-13 0 0 0,-3 11-42 0 0,-1 0 1 0 0,-1-1-1 0 0,1 1 0 0 0,-2-1 1 0 0,1 1-1 0 0,-1-1 0 0 0,-1 1 0 0 0,1-1 1 0 0,-2 1-1 0 0,1 0 0 0 0,-1 0 1 0 0,-1 0-1 0 0,1 0 0 0 0,-7-9 1 0 0,6 10-40 0 0,-1 0 0 0 0,0 0 0 0 0,0 1 0 0 0,-1-1 0 0 0,0 1 0 0 0,-1 0 0 0 0,1 1 0 0 0,-1 0 1 0 0,0 0-1 0 0,-1 0 0 0 0,0 1 0 0 0,0 0 0 0 0,0 0 0 0 0,-12-4 0 0 0,19 9-461 0 0,-11-2-1076 0 0,-6 11-11049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08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130 130 44 0 0,'5'-1'5964'0'0,"-5"1"-5842"0"0,0 9 1472 0 0,-5 12-767 0 0,-82 202 7236 0 0,78-198-6993 0 0,3-10 2345 0 0,8-31-2210 0 0,9-34-640 0 0,6-50 183 0 0,5-26-175 0 0,-13 77-403 0 0,8-16 125 0 0,-17 64-293 0 0,0 0 1 0 0,0 1-1 0 0,0-1 0 0 0,0 0 1 0 0,0 1-1 0 0,1-1 1 0 0,-1 1-1 0 0,0-1 0 0 0,0 0 1 0 0,0 1-1 0 0,1-1 1 0 0,-1 1-1 0 0,0-1 0 0 0,1 1 1 0 0,-1-1-1 0 0,0 1 1 0 0,1-1-1 0 0,-1 1 0 0 0,0-1 1 0 0,1 1-1 0 0,-1 0 0 0 0,1-1 1 0 0,-1 1-1 0 0,1 0 1 0 0,-1-1-1 0 0,1 1 0 0 0,0 0 1 0 0,-1-1-1 0 0,2 1 1 0 0,-1 0-1 0 0,0 0 0 0 0,0 1 0 0 0,0-1 0 0 0,-1 0 0 0 0,1 1 0 0 0,0-1 1 0 0,0 1-1 0 0,0-1 0 0 0,0 1 0 0 0,0 0 0 0 0,-1-1 0 0 0,1 1 0 0 0,0 0 0 0 0,0-1 1 0 0,0 2-1 0 0,20 30 27 0 0,8 33 80 0 0,-17-37-9 0 0,22 40-1 0 0,-29-60-74 0 0,0 0-1 0 0,1-1 0 0 0,0 0 0 0 0,0 0 0 0 0,0 0 0 0 0,1 0 0 0 0,0-1 0 0 0,1 0 0 0 0,9 6 0 0 0,1-1-7 0 0,-11-6 10 0 0,1 0-1 0 0,0-1 0 0 0,0 0 1 0 0,10 4-1 0 0,-15-7-24 0 0,0 0-1 0 0,1 0 1 0 0,-1-1 0 0 0,1 1 0 0 0,-1-1 0 0 0,1 0-1 0 0,-1 0 1 0 0,0 0 0 0 0,1 0 0 0 0,-1-1-1 0 0,1 1 1 0 0,-1-1 0 0 0,1 0 0 0 0,-1 0 0 0 0,4-2-1 0 0,-7 3-4 0 0,1 0 0 0 0,-1 0 0 0 0,0 0 0 0 0,1-1 0 0 0,-1 1 0 0 0,0 0 0 0 0,1 0 0 0 0,-1 0 0 0 0,0-1 0 0 0,1 1 0 0 0,-1 0 0 0 0,0 0 0 0 0,0-1 0 0 0,1 1 0 0 0,-1 0 0 0 0,0-1 0 0 0,0 1 0 0 0,0 0 0 0 0,1-1 0 0 0,-1 1 0 0 0,0 0 0 0 0,0-1 0 0 0,0 1 0 0 0,0 0 0 0 0,0-1 0 0 0,0 1 0 0 0,0-1 0 0 0,0 1 0 0 0,0 0 0 0 0,0-1 0 0 0,0 1 0 0 0,0-1 0 0 0,-8-12-101 0 0,-15-6-41 0 0,9 12 103 0 0,0 1 0 0 0,0 1 0 0 0,0 0 1 0 0,-1 1-1 0 0,0 0 0 0 0,1 1 1 0 0,-1 1-1 0 0,-1 0 0 0 0,1 1 0 0 0,0 1 1 0 0,-27 2-1 0 0,37-1-4 0 0,-86 13 175 0 0,79-11-418 0 0,0 1-1 0 0,1 0 1 0 0,-1 1 0 0 0,1 0 0 0 0,-17 9 0 0 0,27-13 102 0 0,-10 8-2550 0 0,8 1-3685 0 0,5-2 4078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09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0 108 332 0 0,'0'0'11574'0'0,"5"0"-10431"0"0,12-4 162 0 0,0 0 0 0 0,-1 0 0 0 0,0-2 0 0 0,0 0 0 0 0,19-10 0 0 0,-24 9-634 0 0,-1 0-1 0 0,1-1 0 0 0,-1 0 1 0 0,-1-1-1 0 0,12-13 1 0 0,-21 21-646 0 0,1 1 1 0 0,-1 0 0 0 0,0-1 0 0 0,0 1 0 0 0,0 0 0 0 0,0-1 0 0 0,1 1-1 0 0,-1 0 1 0 0,0-1 0 0 0,0 1 0 0 0,1 0 0 0 0,-1 0 0 0 0,0-1 0 0 0,0 1-1 0 0,1 0 1 0 0,-1 0 0 0 0,0 0 0 0 0,1-1 0 0 0,-1 1 0 0 0,0 0 0 0 0,1 0 0 0 0,-1 0-1 0 0,0 0 1 0 0,1 0 0 0 0,-1 0 0 0 0,0 0 0 0 0,1 0 0 0 0,-1 0 0 0 0,1 0-1 0 0,-1 0 1 0 0,0 0 0 0 0,1 0 0 0 0,-1 0 0 0 0,0 0 0 0 0,1 0 0 0 0,-1 0-1 0 0,0 0 1 0 0,1 0 0 0 0,-1 0 0 0 0,0 1 0 0 0,1-1 0 0 0,-1 0 0 0 0,0 0-1 0 0,1 0 1 0 0,-1 1 0 0 0,0-1 0 0 0,0 0 0 0 0,1 0 0 0 0,-1 1 0 0 0,0-1-1 0 0,0 0 1 0 0,1 1 0 0 0,-1-1 0 0 0,0 0 0 0 0,0 0 0 0 0,0 1 0 0 0,0-1-1 0 0,1 1 1 0 0,6 31 425 0 0,-1-7 90 0 0,5-3-15 0 0,12 43 0 0 0,-16-46-304 0 0,-5-13-176 0 0,-1-2-37 0 0,1-1 0 0 0,-1 1 0 0 0,0 0 0 0 0,0 0 0 0 0,-1 0 0 0 0,1 8 0 0 0,-1-11-29 0 0,-1 0 0 0 0,1 0 0 0 0,-1 0 0 0 0,1-1 0 0 0,-1 1 0 0 0,0 0-1 0 0,1-1 1 0 0,-1 1 0 0 0,0 0 0 0 0,1-1 0 0 0,-1 1 0 0 0,0-1 0 0 0,0 1 0 0 0,0-1 0 0 0,0 0 0 0 0,1 1 0 0 0,-1-1 0 0 0,0 0 0 0 0,-1 1 0 0 0,-20 6-200 0 0,20-7 200 0 0,-96 35-158 0 0,97-35 858 0 0,18 3-296 0 0,3-1 187 0 0,1-1 0 0 0,34-3 1 0 0,-5 0-806 0 0,-49 2-374 0 0,4 3 251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1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38 540 0 0,'0'-1'307'0'0,"0"1"-1"0"0,0-1 1 0 0,1 1-1 0 0,-1-1 1 0 0,0 1-1 0 0,0-1 1 0 0,1 1 0 0 0,-1-1-1 0 0,1 1 1 0 0,-1 0-1 0 0,0-1 1 0 0,1 1 0 0 0,-1 0-1 0 0,1-1 1 0 0,-1 1-1 0 0,1 0 1 0 0,-1-1-1 0 0,1 1 1 0 0,-1 0 0 0 0,1 0-1 0 0,0-1 1 0 0,2 6 316 0 0,0 0-1 0 0,0 0 1 0 0,-1 0 0 0 0,0 0 0 0 0,0 0 0 0 0,0 1 0 0 0,0-1 0 0 0,-1 1-1 0 0,0-1 1 0 0,0 8 0 0 0,3 60 3311 0 0,-4-61-3315 0 0,0-5-68 0 0,-1 0 1 0 0,1 1-1 0 0,1-1 1 0 0,-1 0-1 0 0,1 0 1 0 0,1 0 0 0 0,-1 0-1 0 0,4 10 1 0 0,-4-17-490 0 0,0 1 0 0 0,0 0 0 0 0,0 0 0 0 0,0-1 0 0 0,0 1 0 0 0,0-1 0 0 0,0 1 0 0 0,0-1 1 0 0,0 1-1 0 0,0-1 0 0 0,0 1 0 0 0,0-1 0 0 0,0 0 0 0 0,1 0 0 0 0,-1 0 0 0 0,0 1 0 0 0,0-1 0 0 0,0 0 0 0 0,0 0 0 0 0,0-1 0 0 0,1 1 1 0 0,-1 0-1 0 0,0 0 0 0 0,0-1 0 0 0,0 1 0 0 0,0 0 0 0 0,0-1 0 0 0,0 1 0 0 0,2-2 0 0 0,36-17 258 0 0,-34 16-227 0 0,39-23-86 0 0,-2-1 0 0 0,-1-1 0 0 0,-1-3 0 0 0,57-57 0 0 0,-93 84-25 0 0,-1 2-22 0 0,-1-1 1 0 0,1 0 0 0 0,-1 1-1 0 0,1-1 1 0 0,-1 0-1 0 0,0 0 1 0 0,2-6 0 0 0,-3 8-29 0 0,-6 2-179 0 0,1-1 231 0 0,0 1-1 0 0,-1 1 0 0 0,1-1 0 0 0,0 1 0 0 0,0-1 0 0 0,0 1 1 0 0,0 1-1 0 0,0-1 0 0 0,-5 4 0 0 0,-37 33 48 0 0,28-22 49 0 0,14-14-53 0 0,-15 13 268 0 0,-30 34 0 0 0,45-46-163 0 0,0 1 1 0 0,1 0-1 0 0,-1 0 0 0 0,1 0 0 0 0,0 0 0 0 0,1 0 1 0 0,-1 0-1 0 0,1 1 0 0 0,0 0 0 0 0,0-1 0 0 0,1 1 0 0 0,0 0 1 0 0,-1 9-1 0 0,2-12-37 0 0,0-1 0 0 0,0 1 0 0 0,1 0 0 0 0,-1-1 0 0 0,1 1 0 0 0,0-1-1 0 0,0 1 1 0 0,0-1 0 0 0,0 1 0 0 0,0-1 0 0 0,0 0 0 0 0,0 1 0 0 0,1-1 0 0 0,-1 0 0 0 0,4 3 0 0 0,-2-2 46 0 0,1 1 0 0 0,1 0-1 0 0,-1-1 1 0 0,0 0 0 0 0,1 0 0 0 0,0-1 0 0 0,5 3-1 0 0,4 1 193 0 0,0-1 0 0 0,0-1 0 0 0,0-1 0 0 0,23 4 0 0 0,40-3 626 0 0,-23-1-6633 0 0,-32-1-3839 0 0,-15-2 6458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12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56 132 152 0 0,'-2'8'9588'0'0,"11"-8"-8522"0"0,0-1-1 0 0,-1 0 1 0 0,1 0-1 0 0,0-1 1 0 0,-1 0 0 0 0,0-1-1 0 0,10-3 1 0 0,-8 1-568 0 0,-1 0 0 0 0,1 0 0 0 0,-1-1 0 0 0,0 0 0 0 0,0-1 0 0 0,-1 0 0 0 0,1 0 0 0 0,-2-1 0 0 0,9-10 0 0 0,21-31 1643 0 0,-36 48-1919 0 0,-4 6 137 0 0,1 0 0 0 0,0 1 0 0 0,1-1-1 0 0,-1 0 1 0 0,1 1 0 0 0,0-1 0 0 0,0 7 0 0 0,-5 61 1015 0 0,9 68 301 0 0,-3-139-1688 0 0,0 0 1 0 0,-1-1-1 0 0,1 1 0 0 0,0 0 0 0 0,-1-1 1 0 0,0 1-1 0 0,1 0 0 0 0,-1-1 0 0 0,0 1 0 0 0,0-1 1 0 0,0 1-1 0 0,0-1 0 0 0,0 0 0 0 0,0 1 1 0 0,0-1-1 0 0,0 0 0 0 0,-1 0 0 0 0,1 1 1 0 0,-1-1-1 0 0,1 0 0 0 0,0-1 0 0 0,-4 3 0 0 0,-3 1-52 0 0,-1 0 1 0 0,0-1-1 0 0,-9 3 0 0 0,6-2 19 0 0,-60 14-179 0 0,52-14 228 0 0,0 1 1 0 0,-33 13-1 0 0,53-18 7 0 0,0 0 0 0 0,0 0-1 0 0,0 0 1 0 0,-1 0 0 0 0,1 0-1 0 0,0 0 1 0 0,0 0 0 0 0,-1 0 0 0 0,1 1-1 0 0,0-1 1 0 0,0 0 0 0 0,0 0-1 0 0,0 0 1 0 0,-1 0 0 0 0,1 0-1 0 0,0 0 1 0 0,0 1 0 0 0,0-1 0 0 0,0 0-1 0 0,-1 0 1 0 0,1 0 0 0 0,0 1-1 0 0,0-1 1 0 0,0 0 0 0 0,0 0 0 0 0,0 0-1 0 0,0 1 1 0 0,0-1 0 0 0,0 0-1 0 0,0 0 1 0 0,0 1 0 0 0,0-1-1 0 0,0 0 1 0 0,0 0 0 0 0,0 1 0 0 0,7 4 692 0 0,16 1 299 0 0,100-5-1001 0 0,-34-3 0 0 0,-78 1 0 0 0,0 0 0 0 0,-6-1-15 0 0,-3 2-1174 0 0,2-3 2216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1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107 162 104 0 0,'-2'3'514'0'0,"-36"55"3261"0"0,24-36-294 0 0,-30 39 941 0 0,36-53 2800 0 0,10-39-6173 0 0,2 0 1 0 0,1 0-1 0 0,10-32 0 0 0,3-16 1154 0 0,-15 62-1687 0 0,-2 10-238 0 0,0 1 0 0 0,0-1 0 0 0,0 1 0 0 0,1 0 0 0 0,0 0 0 0 0,0 0-1 0 0,5-9 1 0 0,-6 15-255 0 0,-1-1 0 0 0,1 1-1 0 0,0 0 1 0 0,-1-1 0 0 0,1 1 0 0 0,0 0-1 0 0,-1 0 1 0 0,1 0 0 0 0,0 0 0 0 0,0 0-1 0 0,-1 0 1 0 0,1 0 0 0 0,0 0-1 0 0,-1 0 1 0 0,1 0 0 0 0,0 0 0 0 0,-1 0-1 0 0,1 0 1 0 0,0 1 0 0 0,-1-1-1 0 0,1 0 1 0 0,0 0 0 0 0,-1 1 0 0 0,1-1-1 0 0,0 0 1 0 0,0 2 0 0 0,0-2-35 0 0,6 5 97 0 0,0 0 0 0 0,0 1 0 0 0,-1 0 0 0 0,0 0 0 0 0,0 0 0 0 0,0 0 0 0 0,6 11 0 0 0,-6-8-25 0 0,9 9 50 0 0,17 24 193 0 0,45 43-1 0 0,-65-73-261 0 0,1 0 0 0 0,0-2 0 0 0,1 1 0 0 0,0-2 0 0 0,1 0 0 0 0,-1-1 0 0 0,31 12 0 0 0,-45-19-39 0 0,5 1-24 0 0,-1-1 0 0 0,1 1 1 0 0,-1-1-1 0 0,1 0 1 0 0,0 0-1 0 0,-1 0 0 0 0,1 0 1 0 0,0-1-1 0 0,0 0 1 0 0,7 0-1 0 0,-10-1-22 0 0,-5-1-187 0 0,-1-1 221 0 0,0 1 0 0 0,0-1 0 0 0,-1 1 0 0 0,1 0 0 0 0,0 1 0 0 0,-1-1 0 0 0,1 1 0 0 0,-1 0-1 0 0,0 0 1 0 0,1 0 0 0 0,-6 0 0 0 0,-61 0-58 0 0,25 1 33 0 0,4 0 65 0 0,0 3-1 0 0,0 1 0 0 0,-77 18 0 0 0,100-16-972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14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41 664 0 0,'-3'-8'10540'0'0,"7"5"-9965"0"0,-1 0-1 0 0,1 0 1 0 0,0 1-1 0 0,0-1 1 0 0,1 1-1 0 0,-1 0 1 0 0,0 0-1 0 0,1 1 1 0 0,-1-1-1 0 0,1 1 1 0 0,-1 0-1 0 0,8 0 1 0 0,8-2 1350 0 0,35 0 1 0 0,-48 3-1565 0 0,0 1 1 0 0,0-1-1 0 0,0 1 0 0 0,1 1 0 0 0,12 4 0 0 0,-16-5-209 0 0,-1 0 0 0 0,0 1 0 0 0,1-1-1 0 0,-1 1 1 0 0,0 0 0 0 0,0 0 0 0 0,0 0-1 0 0,-1 0 1 0 0,1 1 0 0 0,0-1 0 0 0,-1 1-1 0 0,1 0 1 0 0,2 4 0 0 0,-5-5-99 0 0,0 0 0 0 0,0 1 0 0 0,0-1 0 0 0,-1 1 0 0 0,1-1 0 0 0,0 0 0 0 0,-1 1 0 0 0,0-1 0 0 0,1 0 0 0 0,-1 1 0 0 0,0-1 0 0 0,0 0 1 0 0,-1 0-1 0 0,1 0 0 0 0,-2 2 0 0 0,0 3 43 0 0,-5 8 78 0 0,-1-1 1 0 0,-14 18-1 0 0,16-23-56 0 0,0 0 1 0 0,0 1-1 0 0,1 0 1 0 0,0 1-1 0 0,0-1 0 0 0,-4 15 1 0 0,10-24-87 0 0,0 0 0 0 0,0 0 1 0 0,0 0-1 0 0,0 0 0 0 0,0 0 0 0 0,0-1 1 0 0,0 1-1 0 0,1 0 0 0 0,-1 0 1 0 0,0 0-1 0 0,0 0 0 0 0,1 0 1 0 0,-1 0-1 0 0,0-1 0 0 0,1 1 0 0 0,-1 0 1 0 0,1 0-1 0 0,0 0 0 0 0,-1-1 1 0 0,1 1-1 0 0,-1 0 0 0 0,1-1 1 0 0,0 1-1 0 0,-1-1 0 0 0,1 1 0 0 0,0-1 1 0 0,0 1-1 0 0,0-1 0 0 0,-1 1 1 0 0,1-1-1 0 0,0 0 0 0 0,2 1 1 0 0,29 8 679 0 0,-31-8-672 0 0,22 2 266 0 0,1-2 0 0 0,-1 0 0 0 0,0-1 0 0 0,0-1 0 0 0,28-5 0 0 0,-49 5-1117 0 0,0 1-1 0 0,1 0 1 0 0,-1-1 0 0 0,0 1-1 0 0,1-1 1 0 0,-1 0 0 0 0,0 0-1 0 0,0 0 1 0 0,0 0 0 0 0,1 0-1 0 0,-1 0 1 0 0,0-1 0 0 0,-1 1-1 0 0,1-1 1 0 0,0 1 0 0 0,2-3-1 0 0,1-2-2441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1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50 636 0 0,'-1'1'9147'0'0,"1"8"-4052"0"0,-1 61 120 0 0,12 45 2617 0 0,-11-115-7800 0 0,1 0-1 0 0,-1 1 1 0 0,0-1-1 0 0,0 1 0 0 0,0-1 1 0 0,0 1-1 0 0,0-1 1 0 0,0 0-1 0 0,1 1 1 0 0,-1-1-1 0 0,0 1 0 0 0,0-1 1 0 0,1 0-1 0 0,-1 1 1 0 0,0-1-1 0 0,1 0 1 0 0,-1 1-1 0 0,0-1 0 0 0,1 0 1 0 0,-1 0-1 0 0,0 1 1 0 0,1-1-1 0 0,-1 0 1 0 0,1 0-1 0 0,-1 1 0 0 0,0-1 1 0 0,1 0-1 0 0,-1 0 1 0 0,1 0-1 0 0,-1 0 1 0 0,1 0-1 0 0,-1 0 0 0 0,1 0 1 0 0,-1 0-1 0 0,0 0 1 0 0,1 0-1 0 0,-1 0 1 0 0,1 0-1 0 0,-1 0 0 0 0,1 0 1 0 0,-1 0-1 0 0,0 0 1 0 0,1-1-1 0 0,-1 1 1 0 0,1 0-1 0 0,-1 0 0 0 0,0-1 1 0 0,1 1-1 0 0,-1 0 1 0 0,1-1-1 0 0,20-13 357 0 0,-20 13-361 0 0,105-94 405 0 0,-12 10-485 0 0,-81 75 26 0 0,-3 2-79 0 0,0 0-1 0 0,13-16 1 0 0,-22 24-17 0 0,3-4-10 0 0,-2 3-15 0 0,-4 3-739 0 0,-54 39 523 0 0,25-18 298 0 0,-31 28 0 0 0,54-43 190 0 0,0 0 1 0 0,1 0 0 0 0,0 0-1 0 0,0 1 1 0 0,1 0-1 0 0,0 1 1 0 0,1-1-1 0 0,-7 16 1 0 0,12-23-69 0 0,-1 0-1 0 0,0-1 1 0 0,1 1 0 0 0,0 0-1 0 0,0 0 1 0 0,-1 0 0 0 0,1 0 0 0 0,0 0-1 0 0,0 0 1 0 0,1 0 0 0 0,-1 0-1 0 0,0 0 1 0 0,1 0 0 0 0,-1 0-1 0 0,1 0 1 0 0,-1-1 0 0 0,1 1-1 0 0,0 0 1 0 0,0 0 0 0 0,0-1-1 0 0,0 1 1 0 0,0 0 0 0 0,0-1 0 0 0,1 1-1 0 0,-1-1 1 0 0,0 0 0 0 0,1 1-1 0 0,-1-1 1 0 0,1 0 0 0 0,-1 0-1 0 0,4 2 1 0 0,3 2 223 0 0,0-1 0 0 0,1 0 0 0 0,0 0 1 0 0,0-1-1 0 0,12 3 0 0 0,0-1-279 0 0,-1-4 0 0 0,-5 1 0 0 0,0-2 0 0 0,-1 1 0 0 0,-2-1-2006 0 0,1 1-1 0 0,-1-2 1 0 0,15-1-1 0 0,-26 2 1673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16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76 828 0 0,'2'-4'776'0'0,"0"1"0"0"0,0-1-1 0 0,1 1 1 0 0,-1 0 0 0 0,1 0 0 0 0,0 0 0 0 0,0 1 0 0 0,0-1-1 0 0,0 0 1 0 0,1 1 0 0 0,6-4 0 0 0,42-17 6721 0 0,-44 20-6596 0 0,1 0 0 0 0,0 1 0 0 0,0 0 0 0 0,-1 0 0 0 0,1 1 0 0 0,0 0 0 0 0,0 1 0 0 0,0 0 0 0 0,11 2 0 0 0,-19-2-819 0 0,0 0 0 0 0,0 0 0 0 0,0 1 0 0 0,0-1 0 0 0,0 0 0 0 0,0 1 0 0 0,0-1-1 0 0,0 1 1 0 0,0-1 0 0 0,0 1 0 0 0,0 0 0 0 0,-1-1 0 0 0,1 1 0 0 0,0 0 0 0 0,0 0 0 0 0,-1-1 0 0 0,1 1 0 0 0,0 0-1 0 0,-1 0 1 0 0,1 0 0 0 0,-1 0 0 0 0,1 0 0 0 0,-1 0 0 0 0,1 0 0 0 0,-1 0 0 0 0,0 0 0 0 0,1 0 0 0 0,-1 0 0 0 0,0 0 0 0 0,0 0-1 0 0,0 0 1 0 0,0 0 0 0 0,0 0 0 0 0,0 0 0 0 0,0 0 0 0 0,0 0 0 0 0,0 0 0 0 0,-1 0 0 0 0,1 1 0 0 0,0-1 0 0 0,-1 1-1 0 0,-2 7 108 0 0,0-1 0 0 0,0 1 0 0 0,-9 13-1 0 0,8-14-25 0 0,-7 13 87 0 0,-1 3 134 0 0,-13 34-1 0 0,24-56-376 0 0,1-1 0 0 0,-1 1 1 0 0,1 0-1 0 0,-1 0 0 0 0,1 0 1 0 0,0 0-1 0 0,0 0 0 0 0,0 0 1 0 0,0 0-1 0 0,0 0 0 0 0,0 0 1 0 0,0 0-1 0 0,1 0 0 0 0,-1 0 0 0 0,1 0 1 0 0,-1-1-1 0 0,1 1 0 0 0,0 0 1 0 0,0 0-1 0 0,1 1 0 0 0,0 0 13 0 0,0-1 0 0 0,0 1 0 0 0,0-1 0 0 0,1 0-1 0 0,-1 0 1 0 0,1 0 0 0 0,-1 0 0 0 0,1-1 0 0 0,0 1-1 0 0,0-1 1 0 0,4 2 0 0 0,7 2 50 0 0,1-2 1 0 0,0 1-1 0 0,0-2 0 0 0,17 2 1 0 0,-25-4-67 0 0,50 0-4 0 0,-49-1-87 0 0,-6 1-1305 0 0,3-1 2305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83 512 0 0,'-4'-6'1214'0'0,"1"1"0"0"0,0 0 0 0 0,-1 0 0 0 0,0 0 1 0 0,0 0-1 0 0,-1 1 0 0 0,1 0 0 0 0,-7-4 0 0 0,9 6-929 0 0,0 1 1 0 0,0-1-1 0 0,-1 1 1 0 0,1 0-1 0 0,-1 0 1 0 0,1 0-1 0 0,-1 1 1 0 0,0-1-1 0 0,1 1 1 0 0,-1-1-1 0 0,0 1 0 0 0,1 0 1 0 0,-1 0-1 0 0,0 0 1 0 0,0 0-1 0 0,1 0 1 0 0,-1 1-1 0 0,0-1 1 0 0,1 1-1 0 0,-1 0 1 0 0,-4 1-1 0 0,0 2 168 0 0,1-1 0 0 0,-1 1 0 0 0,1 0 0 0 0,0 0-1 0 0,0 1 1 0 0,0-1 0 0 0,1 2 0 0 0,-1-1 0 0 0,1 0 0 0 0,1 1 0 0 0,-7 9 0 0 0,9-13-310 0 0,1 1 0 0 0,-1-1 0 0 0,1 1 0 0 0,-1 0 0 0 0,1 0 0 0 0,0 0 0 0 0,0 0 0 0 0,1 0 0 0 0,-1-1 0 0 0,0 2 0 0 0,1-1 0 0 0,0 0 0 0 0,0 0 0 0 0,0 0 0 0 0,0 0 0 0 0,0 0 0 0 0,0 0 0 0 0,1 0 0 0 0,0 0 0 0 0,-1 0 0 0 0,1 0 0 0 0,0 0 0 0 0,0-1 0 0 0,1 1 0 0 0,-1 0 0 0 0,1 0 0 0 0,-1-1 0 0 0,1 1 0 0 0,0-1 0 0 0,4 5 0 0 0,0-2 5 0 0,0 0-1 0 0,1-1 1 0 0,-1 1 0 0 0,1-1 0 0 0,0-1 0 0 0,1 1 0 0 0,-1-1 0 0 0,0 0 0 0 0,1-1 0 0 0,0 0 0 0 0,-1 0 0 0 0,1 0 0 0 0,0-1 0 0 0,0-1 0 0 0,0 1 0 0 0,0-1 0 0 0,0-1 0 0 0,0 1 0 0 0,15-4 0 0 0,-17 3-94 0 0,0-1 0 0 0,0 0 0 0 0,0 0 0 0 0,0 0-1 0 0,-1-1 1 0 0,1 0 0 0 0,0 0 0 0 0,-1 0 0 0 0,0-1-1 0 0,0 1 1 0 0,7-8 0 0 0,-9 8-50 0 0,0-1 0 0 0,0 0 0 0 0,0 0 0 0 0,0 0 0 0 0,-1-1 0 0 0,1 1 0 0 0,-1 0 0 0 0,0-1 1 0 0,-1 0-1 0 0,1 1 0 0 0,-1-1 0 0 0,0 0 0 0 0,0 0 0 0 0,0 0 0 0 0,-1 0 0 0 0,0-5 0 0 0,0 7-13 0 0,0 0 0 0 0,-1-1 0 0 0,1 1 0 0 0,-1 0 0 0 0,1-1 0 0 0,-1 1 0 0 0,0 0 0 0 0,-1 0 0 0 0,1 0 0 0 0,0 0 0 0 0,-1 0 0 0 0,0 0 0 0 0,0 0 0 0 0,0 0 0 0 0,0 1 0 0 0,0-1 0 0 0,0 1 0 0 0,-1-1 0 0 0,1 1 0 0 0,-1 0 0 0 0,0 0 0 0 0,-3-2 0 0 0,-31-14-1793 0 0,-2 5-4216 0 0,34 12 4507 0 0,-4-3-2110 0 0,2 0 520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19 357 696 0 0,'-1'0'390'0'0,"0"-1"1"0"0,-1 0-1 0 0,1 1 0 0 0,0-1 0 0 0,0 0 0 0 0,0 1 1 0 0,0-1-1 0 0,0 0 0 0 0,0 0 0 0 0,0 0 0 0 0,0 0 1 0 0,0 0-1 0 0,0 0 0 0 0,0 0 0 0 0,0 0 1 0 0,0-3-1 0 0,1 4-210 0 0,0-1 1 0 0,0 1-1 0 0,0-1 1 0 0,0 0-1 0 0,0 1 0 0 0,0-1 1 0 0,0 1-1 0 0,1-1 1 0 0,-1 1-1 0 0,0-1 1 0 0,0 1-1 0 0,1-1 1 0 0,-1 1-1 0 0,0-1 0 0 0,1 1 1 0 0,-1 0-1 0 0,0-1 1 0 0,1 1-1 0 0,-1-1 1 0 0,1 1-1 0 0,-1 0 1 0 0,1-1-1 0 0,-1 1 0 0 0,1 0 1 0 0,-1 0-1 0 0,2-1 1 0 0,4-2 573 0 0,2 1 0 0 0,-1-1 0 0 0,0 2 1 0 0,11-3-1 0 0,61-7 2339 0 0,157-1 1 0 0,80 29-858 0 0,42 33-172 0 0,576 66 1587 0 0,-596-99-1750 0 0,-321-15-1672 0 0,-5-2-54 0 0,0 1 1 0 0,22-3-1 0 0,-21 1-175 0 0,-12 1 0 0 0,0 0 0 0 0,0 0 0 0 0,0 0 0 0 0,0 0 0 0 0,0 0 0 0 0,0 0 0 0 0,0 0 0 0 0,-1 0 0 0 0,1 0 0 0 0,0-1 0 0 0,0 1 0 0 0,0 0 0 0 0,0-1 0 0 0,0 1 0 0 0,0 0 0 0 0,-1-1 0 0 0,1 1 0 0 0,0-1 0 0 0,0 0 0 0 0,-1 1 0 0 0,1-1 0 0 0,0 1 0 0 0,-1-1 0 0 0,2-1 0 0 0,0-2 0 0 0,0 3 0 0 0,-1-1 0 0 0,1 0 0 0 0,-1 0 0 0 0,0 0 0 0 0,0 0 0 0 0,1 0 0 0 0,-1 0 0 0 0,-1 0 0 0 0,1 0 0 0 0,0 0 0 0 0,0-1 0 0 0,-1 1 0 0 0,0 0 0 0 0,1-1 0 0 0,-1 1 0 0 0,0-3 0 0 0,0 1 0 0 0,42-314 0 0 0,-23 205 0 0 0,-18 108-1 0 0,-1 4-1 0 0,1 5 4 0 0,30 218-1 0 0,-13-72-1 0 0,-12-115 0 0 0,19 60 0 0 0,-17-74 0 0 0,-2-16 0 0 0,-2-4 0 0 0,6 6 0 0 0,6-8 0 0 0,-11-1 0 0 0,1-1 0 0 0,-1 0 0 0 0,1 0 0 0 0,-1 0 0 0 0,0-1 0 0 0,0 1 0 0 0,-1-1 0 0 0,1 0 0 0 0,-1-1 0 0 0,0 1 0 0 0,0-1 0 0 0,4-6 0 0 0,7-11 0 0 0,18-38 0 0 0,-3 6 0 0 0,-16 31 0 0 0,-7 10 0 0 0,0 1 0 0 0,1 1 0 0 0,1-1 0 0 0,-1 1 0 0 0,13-12 0 0 0,-20 23 0 0 0,-1 0 0 0 0,0 0 0 0 0,0 0 0 0 0,0 0 0 0 0,0-1 0 0 0,1 1 0 0 0,-1 0 0 0 0,0 0 0 0 0,0 0 0 0 0,0 0 0 0 0,1 0 0 0 0,-1 0 0 0 0,0 0 0 0 0,0 0 0 0 0,0 0 0 0 0,1-1 0 0 0,-1 1 0 0 0,0 0 0 0 0,0 0 0 0 0,0 0 0 0 0,1 0 0 0 0,-1 0 0 0 0,0 0 0 0 0,0 0 0 0 0,1 0 0 0 0,-1 1 0 0 0,0-1 0 0 0,0 0 0 0 0,0 0 0 0 0,1 0 0 0 0,-1 0 0 0 0,0 0 0 0 0,0 0 0 0 0,0 0 0 0 0,1 0 0 0 0,-1 0 0 0 0,0 1 0 0 0,0-1 0 0 0,0 0 0 0 0,0 0 0 0 0,0 0 0 0 0,1 0 0 0 0,-1 1 0 0 0,0-1 0 0 0,2 3 0 0 0,1 0 0 0 0,-1 0 0 0 0,0 0 0 0 0,0 0 0 0 0,-1 0 0 0 0,1 1 0 0 0,-1-1 0 0 0,1 1 0 0 0,-1-1 0 0 0,0 1 0 0 0,1 6 0 0 0,3 53 0 0 0,-5-48 0 0 0,1 1 0 0 0,6 27 0 0 0,-5-35 0 0 0,1 0 0 0 0,0-1 0 0 0,0 1 0 0 0,1 0 0 0 0,0-1 0 0 0,0 0 0 0 0,1 0 0 0 0,0 0 0 0 0,0 0 0 0 0,1-1 0 0 0,-1 0 0 0 0,1 0 0 0 0,1 0 0 0 0,-1-1 0 0 0,12 7 0 0 0,-5-5 0 0 0,0 0 0 0 0,0-1 0 0 0,0-1 0 0 0,1 0 0 0 0,0-1 0 0 0,0-1 0 0 0,1 0 0 0 0,18 2 0 0 0,126 2 0 0 0,331-34 0 0 0,3-29 0 0 0,-70 7 0 0 0,79-4 0 0 0,-403 44 0 0 0,594-48 0 0 0,-611 49 30 0 0,77-2-210 0 0,-141 13-1498 0 0,-12 1-1796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4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0 194 392 0 0,'9'-44'1589'0'0,"4"-22"2933"0"0,3 2 3514 0 0,-16 63-7743 0 0,0 0 1 0 0,1 0 0 0 0,-1 0 0 0 0,0 0 0 0 0,1 0-1 0 0,-1-1 1 0 0,1 1 0 0 0,-1 0 0 0 0,1 0-1 0 0,-1 1 1 0 0,1-1 0 0 0,0 0 0 0 0,0 0 0 0 0,-1 0-1 0 0,1 0 1 0 0,0 0 0 0 0,0 1 0 0 0,1-2-1 0 0,-1 2-150 0 0,-1 0 0 0 0,1 0 0 0 0,-1 0 0 0 0,1 0-1 0 0,0 0 1 0 0,-1 0 0 0 0,1 0 0 0 0,0 0-1 0 0,-1 0 1 0 0,1 0 0 0 0,-1 0 0 0 0,1 1-1 0 0,-1-1 1 0 0,1 0 0 0 0,0 0 0 0 0,-1 1-1 0 0,1-1 1 0 0,-1 0 0 0 0,1 1 0 0 0,-1-1 0 0 0,1 0-1 0 0,-1 1 1 0 0,1 0 0 0 0,2 2 102 0 0,0 1 1 0 0,-1-1-1 0 0,0 0 1 0 0,1 1-1 0 0,-1 0 0 0 0,-1 0 1 0 0,1-1-1 0 0,1 6 1 0 0,4 24 532 0 0,-1 0 1 0 0,-2 0 0 0 0,-1 0 0 0 0,-2 0 0 0 0,-3 38-1 0 0,3 69-3567 0 0,0-131 1419 0 0,0 1 1 0 0,0-1 0 0 0,1 0 0 0 0,0 0 0 0 0,1 0-1 0 0,3 9 1 0 0,5 1-1724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84 668 0 0,'0'-5'8035'0'0,"0"5"-7903"0"0,13-7 2256 0 0,15-4-403 0 0,65-15 3110 0 0,3-1-459 0 0,-75 20-2830 0 0,-28 10-1224 0 0,-38 12-677 0 0,43-15 93 0 0,-187 55-166 0 0,156-43 340 0 0,1 1 1 0 0,0 2-1 0 0,-50 31 0 0 0,79-45-117 0 0,1 1 1 0 0,0-1-1 0 0,0 1 0 0 0,0 0 1 0 0,0 0-1 0 0,0-1 0 0 0,0 1 1 0 0,0 1-1 0 0,1-1 0 0 0,-1 0 1 0 0,1 0-1 0 0,-2 3 0 0 0,3-4-13 0 0,-1 1-1 0 0,1-1 1 0 0,0 0-1 0 0,0 0 1 0 0,0 1-1 0 0,0-1 1 0 0,0 0-1 0 0,0 0 1 0 0,1 1-1 0 0,-1-1 0 0 0,0 0 1 0 0,1 0-1 0 0,-1 0 1 0 0,1 1-1 0 0,-1-1 1 0 0,1 0-1 0 0,-1 0 1 0 0,1 0-1 0 0,0 0 1 0 0,-1 0-1 0 0,1 0 1 0 0,0 0-1 0 0,0 0 1 0 0,0-1-1 0 0,0 1 1 0 0,0 0-1 0 0,0 0 1 0 0,2 1-1 0 0,13 8 241 0 0,0-1 0 0 0,0 0 0 0 0,1-1-1 0 0,33 10 1 0 0,-1 1 183 0 0,-29-10-311 0 0,15 5 478 0 0,65 37 1 0 0,-90-45-533 0 0,0 1-1 0 0,-1 0 1 0 0,0 1 0 0 0,0-1-1 0 0,-1 2 1 0 0,0-1 0 0 0,0 1-1 0 0,-1 0 1 0 0,-1 1 0 0 0,11 18-1 0 0,-15-26-92 0 0,-1 0 0 0 0,0 1 0 0 0,0-1 0 0 0,0 0-1 0 0,0 0 1 0 0,-1 1 0 0 0,1-1 0 0 0,-1 0 0 0 0,1 1-1 0 0,-1-1 1 0 0,0 0 0 0 0,0 1 0 0 0,0-1 0 0 0,0 1-1 0 0,0-1 1 0 0,0 1 0 0 0,-1-1 0 0 0,1 0 0 0 0,-1 1 0 0 0,0-1-1 0 0,0 0 1 0 0,0 0 0 0 0,0 1 0 0 0,0-1 0 0 0,0 0-1 0 0,0 0 1 0 0,-1 0 0 0 0,1 0 0 0 0,-1-1 0 0 0,-2 4 0 0 0,-2-1-7 0 0,1 0 0 0 0,-1-1 0 0 0,0 1 1 0 0,-1-1-1 0 0,1 0 0 0 0,0-1 0 0 0,-1 1 1 0 0,0-1-1 0 0,-10 2 0 0 0,-29 3-384 0 0,0-1 0 0 0,0-2 0 0 0,0-3 0 0 0,0-1 0 0 0,0-2 0 0 0,-79-15 0 0 0,124 17 279 0 0,-1 0 0 0 0,1 0 0 0 0,0 0 0 0 0,0 0 0 0 0,-1-1 0 0 0,1 1-1 0 0,0-1 1 0 0,0 1 0 0 0,-1-1 0 0 0,1 1 0 0 0,0-1 0 0 0,0 1 0 0 0,0-1 0 0 0,0 0 0 0 0,0 0 0 0 0,0 0 0 0 0,-1-1-1 0 0,2 2-68 0 0,0-1-1 0 0,0 1 1 0 0,0-1-1 0 0,0 1 0 0 0,0-1 1 0 0,0 1-1 0 0,1-1 0 0 0,-1 1 1 0 0,0-1-1 0 0,0 1 0 0 0,0-1 1 0 0,1 1-1 0 0,-1-1 0 0 0,0 1 1 0 0,1 0-1 0 0,-1-1 0 0 0,0 1 1 0 0,1 0-1 0 0,-1-1 1 0 0,0 1-1 0 0,1 0 0 0 0,-1-1 1 0 0,1 1-1 0 0,-1 0 0 0 0,1 0 1 0 0,-1-1-1 0 0,1 1 0 0 0,44-17-7072 0 0,-17 8 4581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1 636 0 0,'0'0'1363'0'0,"-11"1"3930"0"0,10 3-4394 0 0,-1 1-1 0 0,0-1 1 0 0,1 0-1 0 0,0 1 1 0 0,0-1-1 0 0,0 5 1 0 0,-2 56 3397 0 0,2-42-2998 0 0,1 7 197 0 0,0 0-1 0 0,2 0 0 0 0,1-1 1 0 0,11 46-1 0 0,-12-67-1107 0 0,0 0 1 0 0,0 0-1 0 0,1 0 0 0 0,1 0 1 0 0,-1-1-1 0 0,7 10 1 0 0,-9-15-331 0 0,0 0 0 0 0,1 0 1 0 0,-1-1-1 0 0,1 1 1 0 0,0-1-1 0 0,-1 1 0 0 0,1-1 1 0 0,0 0-1 0 0,0 0 1 0 0,0 0-1 0 0,0 0 0 0 0,0 0 1 0 0,0 0-1 0 0,0 0 1 0 0,0 0-1 0 0,0-1 0 0 0,0 0 1 0 0,0 1-1 0 0,1-1 1 0 0,-1 0-1 0 0,0 0 0 0 0,0 0 1 0 0,1 0-1 0 0,-1 0 1 0 0,0 0-1 0 0,0-1 0 0 0,0 1 1 0 0,0-1-1 0 0,4-1 0 0 0,6-3-86 0 0,1 0 0 0 0,0-1 0 0 0,-1-1 0 0 0,0 0 0 0 0,-1-1 0 0 0,0 0 0 0 0,18-16 0 0 0,-6 1-280 0 0,-1-1-1 0 0,23-30 1 0 0,-41 48 178 0 0,0 0 1 0 0,-1 0 0 0 0,0 0 0 0 0,5-13-1 0 0,-8 18 23 0 0,-12-10-140 0 0,5 11 232 0 0,0-1 0 0 0,1 1 0 0 0,-1 0 1 0 0,0 0-1 0 0,1 0 0 0 0,-1 1 0 0 0,0 0 1 0 0,1 1-1 0 0,-1 0 0 0 0,1 0 0 0 0,0 0 1 0 0,-1 0-1 0 0,1 1 0 0 0,0 0 0 0 0,-9 7 1 0 0,3-3 117 0 0,1 1 1 0 0,0 0 0 0 0,1 1 0 0 0,0 0-1 0 0,0 0 1 0 0,1 1 0 0 0,-8 11 0 0 0,14-18-20 0 0,1 1 0 0 0,0-1 1 0 0,0 1-1 0 0,0 0 0 0 0,0-1 1 0 0,0 1-1 0 0,1 0 0 0 0,0 0 1 0 0,0 0-1 0 0,0 0 0 0 0,0 0 1 0 0,1 1-1 0 0,-1-1 1 0 0,1 0-1 0 0,0 0 0 0 0,0 0 1 0 0,1 0-1 0 0,-1 0 0 0 0,1 1 1 0 0,1 3-1 0 0,0-3 17 0 0,0 0-1 0 0,1 0 1 0 0,0 0 0 0 0,0 0-1 0 0,0 0 1 0 0,1-1 0 0 0,-1 1-1 0 0,1-1 1 0 0,0 0 0 0 0,1 0 0 0 0,-1 0-1 0 0,1-1 1 0 0,-1 0 0 0 0,7 4-1 0 0,3 1-91 0 0,1 0-1 0 0,1 0 0 0 0,-1-2 0 0 0,1 0 0 0 0,30 7 0 0 0,101 7-19 0 0,-99-16 10 0 0,-43-3-244 0 0,5 0-3018 0 0,10-3-9902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2 396 524 0 0,'-2'-9'12045'0'0,"3"9"-11788"0"0,13-7 4233 0 0,15 0-1824 0 0,-17 7-1887 0 0,-1 0 0 0 0,0 0 0 0 0,1 1 1 0 0,-1 1-1 0 0,0 0 0 0 0,1 0 0 0 0,-1 1 0 0 0,-1 1 1 0 0,1 0-1 0 0,0 0 0 0 0,-1 1 0 0 0,11 6 0 0 0,6 7 1432 0 0,-25-17-1963 0 0,-1 0-82 0 0,-1-1-165 0 0,0 0-1 0 0,0 0 1 0 0,0 0-1 0 0,0 0 1 0 0,0 0-1 0 0,0 0 1 0 0,0 0-1 0 0,1 0 1 0 0,-1 0-1 0 0,0 1 1 0 0,0-1-1 0 0,0 0 1 0 0,0 0-1 0 0,0 0 1 0 0,0 0-1 0 0,0 0 0 0 0,0 0 1 0 0,0 0-1 0 0,1 0 1 0 0,-1 0-1 0 0,0 0 1 0 0,0 0-1 0 0,0 0 1 0 0,0 0-1 0 0,0 0 1 0 0,0 0-1 0 0,0 0 1 0 0,0 0-1 0 0,0 0 1 0 0,1-1-1 0 0,-1 1 1 0 0,0 0-1 0 0,0 0 1 0 0,0 0-1 0 0,0 0 1 0 0,0 0-1 0 0,0 0 1 0 0,0 0-1 0 0,0 0 0 0 0,0 0 1 0 0,0 0-1 0 0,0 0 1 0 0,0 0-1 0 0,0 0 1 0 0,1-1-1 0 0,-1 1 1 0 0,0 0-1 0 0,0 0 1 0 0,0 0-1 0 0,0 0 1 0 0,0 0-1 0 0,0 0 1 0 0,0 0-1 0 0,0 0 1 0 0,0 0-1 0 0,0-1 1 0 0,0 1-1 0 0,0 0 1 0 0,0 0-1 0 0,0 0 1 0 0,0 0-1 0 0,0 0 0 0 0,0 0 1 0 0,-3-8-1 0 0,1 1 0 0 0,-1 0 0 0 0,0-1 0 0 0,-7-11 0 0 0,-11-25 0 0 0,17 32 0 0 0,2 0 0 0 0,0 1 0 0 0,0-1 0 0 0,1 0 0 0 0,0 0 0 0 0,1 0 0 0 0,1 0 0 0 0,0 0 0 0 0,0 0 0 0 0,1 0 0 0 0,1 0 0 0 0,0 1 0 0 0,0-1 0 0 0,1 1 0 0 0,8-16 0 0 0,-8 18 0 0 0,1 1 0 0 0,0-1 0 0 0,0 1 0 0 0,1 0 0 0 0,0 0 0 0 0,1 0 0 0 0,0 1 0 0 0,0 0 0 0 0,0 1 0 0 0,1-1 0 0 0,0 1 0 0 0,0 1 0 0 0,0 0 0 0 0,1 0 0 0 0,0 0 0 0 0,0 1 0 0 0,0 0 0 0 0,0 1 0 0 0,11-3 0 0 0,-18 6 0 0 0,0-1 0 0 0,-1 0 0 0 0,1 1 0 0 0,0 0 0 0 0,0-1 0 0 0,-1 1 0 0 0,1 0 0 0 0,0 0 0 0 0,0 0 0 0 0,-1 0 0 0 0,1 0 0 0 0,0 0 0 0 0,0 0 0 0 0,-1 1 0 0 0,4 0 0 0 0,-1 1 0 0 0,12 4 0 0 0,-12-4 0 0 0,0 1 0 0 0,-1-1 0 0 0,1 1 0 0 0,-1 0 0 0 0,0 0 0 0 0,0 0 0 0 0,0 1 0 0 0,0-1 0 0 0,-1 0 0 0 0,1 1 0 0 0,-1 0 0 0 0,0 0 0 0 0,0 0 0 0 0,0 0 0 0 0,-1 0 0 0 0,0 0 0 0 0,1 0 0 0 0,-1 0 0 0 0,0 1 0 0 0,0 7 0 0 0,-1 6 0 0 0,0 0 0 0 0,-1 0 0 0 0,-1-1 0 0 0,-5 19 0 0 0,4-22 0 0 0,0 1 0 0 0,2-1 0 0 0,-1 1 0 0 0,2-1 0 0 0,1 24 0 0 0,-1-34 0 0 0,0 0 0 0 0,12 13 0 0 0,-8-12 1 0 0,1 0 0 0 0,0 0-1 0 0,0-1 1 0 0,0 0 0 0 0,1 0 0 0 0,-1 0-1 0 0,1-1 1 0 0,0 0 0 0 0,0 0 0 0 0,1 0 0 0 0,-1-1-1 0 0,0 0 1 0 0,1 0 0 0 0,-1-1 0 0 0,1 0 0 0 0,0 0-1 0 0,12 0 1 0 0,11 0-22 0 0,1-2-1 0 0,45-6 0 0 0,-72 7 16 0 0,37-8-4625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5 292 0 0,'-10'-4'12628'0'0,"9"4"-12313"0"0,-3 17 4678 0 0,8 35-3848 0 0,-3-42 334 0 0,8 97 1594 0 0,26 222 1751 0 0,-27-272-3937 0 0,4-1 0 0 0,1-1 0 0 0,29 74-1 0 0,-42-128-865 0 0,1 2 35 0 0,1 0-1 0 0,-1-1 0 0 0,0 1 1 0 0,1-1-1 0 0,0 1 1 0 0,-1-1-1 0 0,5 4 0 0 0,1-1-48 0 0,1-6-7 0 0,-3-7 0 0 0,-5-1-11 0 0,-1 8-3 0 0,1 0 0 0 0,-1 0 0 0 0,1 0 0 0 0,-1 0 0 0 0,0 1 0 0 0,1-1 0 0 0,-1 0 0 0 0,0 1 0 0 0,0-1 0 0 0,1 0 0 0 0,-1 1-1 0 0,0-1 1 0 0,0 1 0 0 0,0 0 0 0 0,0-1 0 0 0,0 1 0 0 0,1-1 0 0 0,-1 1 0 0 0,0 0 0 0 0,0 0 0 0 0,0 0 0 0 0,0 0 0 0 0,0-1 0 0 0,-2 2 0 0 0,-21-3-293 0 0,23 2 306 0 0,-6 0-10 0 0,0 1 0 0 0,0 0 1 0 0,0 0-1 0 0,0 0 0 0 0,0 1 0 0 0,0 0 1 0 0,0 0-1 0 0,0 1 0 0 0,1 0 0 0 0,-1 0 1 0 0,1 1-1 0 0,0 0 0 0 0,0 0 1 0 0,0 0-1 0 0,1 0 0 0 0,-11 11 0 0 0,15-13 19 0 0,0-1 0 0 0,0 0 0 0 0,0 1 0 0 0,0-1 0 0 0,1 0 0 0 0,-1 1 0 0 0,0-1 0 0 0,0 1 0 0 0,1-1 0 0 0,-1 1 0 0 0,1-1 0 0 0,0 1 0 0 0,-1 0 0 0 0,1-1 0 0 0,0 1 0 0 0,0 0 0 0 0,0-1 0 0 0,0 1 0 0 0,0-1 0 0 0,1 1 0 0 0,0 3 0 0 0,0-3 16 0 0,0 1 0 0 0,0 0 0 0 0,1-1 0 0 0,-1 0 0 0 0,1 1 0 0 0,0-1 0 0 0,0 0 0 0 0,0 0 0 0 0,0 0 0 0 0,0 0 0 0 0,4 3 0 0 0,2 1 32 0 0,1-1-1 0 0,-1 0 1 0 0,2 0-1 0 0,-1-1 1 0 0,0-1-1 0 0,12 4 1 0 0,-3-2-56 0 0,1-2 0 0 0,-1 0 0 0 0,1-1 0 0 0,0-1 0 0 0,21-1 0 0 0,-27-1 0 0 0,-1 0 0 0 0,1-1 0 0 0,-1 0 0 0 0,0-1 0 0 0,1 0 0 0 0,-1-1 0 0 0,0-1 0 0 0,18-9 0 0 0,-27 13 0 0 0,-2 1 0 0 0,-1 0 0 0 0,1-1 0 0 0,0 1 0 0 0,0-1 0 0 0,-1 1 0 0 0,1-1 0 0 0,0 1 0 0 0,0-1 0 0 0,-1 1 0 0 0,1-1 0 0 0,-1 0 0 0 0,1 1 0 0 0,0-1 0 0 0,-1 0 0 0 0,1 0 0 0 0,-1 0 0 0 0,0 1 0 0 0,1-1 0 0 0,-1 0 0 0 0,0 0 0 0 0,1-1 0 0 0,2-11 0 0 0,-4 12 0 0 0,0-1 0 0 0,0 1 0 0 0,0-1 0 0 0,0 1 0 0 0,0-1 0 0 0,-1 1 0 0 0,1 0 0 0 0,-1-1 0 0 0,1 1 0 0 0,0 0 0 0 0,-1 0 0 0 0,0 0 0 0 0,1 0 0 0 0,-1 0 0 0 0,0 1 0 0 0,1-1 0 0 0,-1 0 0 0 0,0 1 0 0 0,0-1 0 0 0,0 1 0 0 0,0 0 0 0 0,1 0 0 0 0,-1-1 0 0 0,0 1 0 0 0,-2 1 0 0 0,-55-1 0 0 0,52 1 0 0 0,-10 0-218 0 0,-32 3-1924 0 0,45-3 1897 0 0,1 0 0 0 0,-1-1 1 0 0,1 2-1 0 0,0-1 0 0 0,-1 0 1 0 0,1 1-1 0 0,0-1 0 0 0,0 1 1 0 0,0 0-1 0 0,0 0 0 0 0,-3 3 1 0 0,5-5-175 0 0,1 1 0 0 0,-1-1 0 0 0,1 1 0 0 0,-1-1 1 0 0,1 1-1 0 0,0 0 0 0 0,-1-1 0 0 0,1 1 1 0 0,-1-1-1 0 0,1 1 0 0 0,0 0 0 0 0,0-1 0 0 0,-1 1 1 0 0,1 0-1 0 0,0-1 0 0 0,0 1 0 0 0,0 0 1 0 0,0 1-1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14 141 188 0 0,'-14'-4'16062'0'0,"15"4"-15919"0"0,11-5 2200 0 0,25-3-1172 0 0,401-14 4466 0 0,-338 20-5203 0 0,667-12 1958 0 0,378-12 178 0 0,-770 16-1774 0 0,-204 5-534 0 0,345-13 507 0 0,273-6-769 0 0,-673 22 0 0 0,-107 2 0 0 0,1 0 0 0 0,-1 0 0 0 0,1 0 0 0 0,-1 0 0 0 0,1 0 0 0 0,-1 2 0 0 0,-4 4 0 0 0,-4-5 0 0 0,0 1 0 0 0,0 0 0 0 0,0-1 0 0 0,0 1 0 0 0,0 0 0 0 0,0 0 0 0 0,-1 0 0 0 0,1 0 0 0 0,-1 0 0 0 0,1 0 0 0 0,-1 0 0 0 0,0 2 0 0 0,1 4 0 0 0,22 112 0 0 0,-4-16 0 0 0,8-8 0 0 0,-25-91 0 0 0,1 0 0 0 0,-1 1 0 0 0,0-1 0 0 0,1 2 0 0 0,1 0 0 0 0,-1 0 0 0 0,-2 1 0 0 0,0 0 0 0 0,0 1 0 0 0,2 6 0 0 0,-3-13 0 0 0,0 0 0 0 0,0 0 0 0 0,1 0 0 0 0,-1 0 0 0 0,1-1 0 0 0,-1 1 0 0 0,1 0 0 0 0,0-1 0 0 0,0 1 0 0 0,1 2 0 0 0,4 7 0 0 0,-5-9 0 0 0,4 8 0 0 0,2-6 0 0 0,-1-1 0 0 0,2-2 0 0 0,1-2 0 0 0,-1-2 0 0 0,-4-1-160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46 720 0 0,'-17'-22'8270'0'0,"13"19"-7771"0"0,0 0-1 0 0,-1 1 1 0 0,1-1 0 0 0,-1 1-1 0 0,0 0 1 0 0,1 0 0 0 0,-1 1-1 0 0,0-1 1 0 0,0 1 0 0 0,0 0-1 0 0,-1 1 1 0 0,1-1 0 0 0,0 1-1 0 0,0 0 1 0 0,0 0 0 0 0,0 0-1 0 0,0 1 1 0 0,0 0 0 0 0,0 0-1 0 0,-6 2 1 0 0,0 0 46 0 0,0 0-1 0 0,1 1 1 0 0,-1 0 0 0 0,1 1-1 0 0,0 0 1 0 0,1 0-1 0 0,-1 1 1 0 0,-12 11 0 0 0,18-14-311 0 0,1 0 0 0 0,0 1 0 0 0,-1-1 0 0 0,1 1 1 0 0,1 0-1 0 0,-1 0 0 0 0,0 0 0 0 0,1 0 0 0 0,0 0 1 0 0,0 1-1 0 0,-2 6 0 0 0,3-9-151 0 0,1 0 1 0 0,0 1-1 0 0,0-1 1 0 0,-1 0-1 0 0,1 0 1 0 0,0 0-1 0 0,1 1 0 0 0,-1-1 1 0 0,0 0-1 0 0,1 0 1 0 0,-1 0-1 0 0,1 0 1 0 0,0 0-1 0 0,-1 0 0 0 0,1 0 1 0 0,0 0-1 0 0,0 0 1 0 0,0 0-1 0 0,1 0 1 0 0,-1 0-1 0 0,0-1 0 0 0,1 1 1 0 0,-1 0-1 0 0,1-1 1 0 0,0 1-1 0 0,-1-1 1 0 0,3 2-1 0 0,4 2 32 0 0,0-1-1 0 0,0 0 1 0 0,0 0-1 0 0,0 0 1 0 0,1-1-1 0 0,0 0 1 0 0,-1-1-1 0 0,1 0 1 0 0,0 0-1 0 0,0-1 1 0 0,0 0-1 0 0,16 0 1 0 0,-14-2-138 0 0,-1 0 0 0 0,1 0 0 0 0,0-1 0 0 0,-1-1 1 0 0,1 1-1 0 0,-1-2 0 0 0,1 1 0 0 0,-1-2 1 0 0,0 1-1 0 0,11-8 0 0 0,-18 10-2 0 0,-1 0 0 0 0,0 1 0 0 0,1-1 0 0 0,-1-1 0 0 0,0 1 0 0 0,0 0 0 0 0,0 0 0 0 0,0-1 0 0 0,-1 1 0 0 0,1-1 0 0 0,-1 1 0 0 0,1-1 0 0 0,-1 0 0 0 0,0 0 0 0 0,0 1-1 0 0,1-7 1 0 0,-2 8 18 0 0,0 0-1 0 0,0-1 0 0 0,0 1 1 0 0,0-1-1 0 0,0 1 0 0 0,0-1 1 0 0,0 1-1 0 0,-1 0 1 0 0,1-1-1 0 0,0 1 0 0 0,-1-1 1 0 0,1 1-1 0 0,-1 0 0 0 0,0-1 1 0 0,0 1-1 0 0,1 0 0 0 0,-1 0 1 0 0,0 0-1 0 0,0 0 0 0 0,0-1 1 0 0,0 1-1 0 0,0 0 0 0 0,0 1 1 0 0,0-1-1 0 0,-1 0 0 0 0,1 0 1 0 0,0 0-1 0 0,0 1 0 0 0,-1-1 1 0 0,1 1-1 0 0,0-1 0 0 0,-1 1 1 0 0,1-1-1 0 0,-1 1 0 0 0,-2-1 1 0 0,-3 0 16 0 0,0 1 0 0 0,0-1 1 0 0,0 1-1 0 0,0 1 0 0 0,0-1 1 0 0,0 1-1 0 0,0 0 0 0 0,1 1 1 0 0,-1-1-1 0 0,0 2 1 0 0,0-1-1 0 0,-6 4 0 0 0,8-4 25 0 0,-1 1-1 0 0,1-1 0 0 0,0 1 1 0 0,0 0-1 0 0,1 1 1 0 0,-1-1-1 0 0,1 1 1 0 0,0 0-1 0 0,0 0 0 0 0,0 0 1 0 0,0 1-1 0 0,1-1 1 0 0,-1 1-1 0 0,-4 10 0 0 0,7-13-16 0 0,1-1 0 0 0,-1 0 0 0 0,1 1 0 0 0,0-1-1 0 0,-1 1 1 0 0,1-1 0 0 0,0 1 0 0 0,0-1-1 0 0,0 1 1 0 0,0-1 0 0 0,0 1 0 0 0,0-1-1 0 0,0 1 1 0 0,0-1 0 0 0,1 1 0 0 0,-1-1 0 0 0,1 1-1 0 0,-1-1 1 0 0,1 0 0 0 0,-1 1 0 0 0,1-1-1 0 0,1 2 1 0 0,0-1-6 0 0,-1 0 0 0 0,1 0-1 0 0,0 0 1 0 0,0-1 0 0 0,1 1 0 0 0,-1-1 0 0 0,0 1-1 0 0,0-1 1 0 0,1 0 0 0 0,-1 0 0 0 0,5 2-1 0 0,-2-1-105 0 0,0-1 0 0 0,0 0-1 0 0,0 0 1 0 0,1 0-1 0 0,-1-1 1 0 0,0 1-1 0 0,0-1 1 0 0,0 0-1 0 0,1-1 1 0 0,-1 1-1 0 0,0-1 1 0 0,8-3-1 0 0,-11 4-38 0 0,-1-1 1 0 0,0 1-1 0 0,0-1 0 0 0,1 1 0 0 0,-1-1 0 0 0,0 0 0 0 0,0 0 0 0 0,0 0 0 0 0,0 1 0 0 0,0-1 0 0 0,0 0 0 0 0,0 0 0 0 0,0 0 0 0 0,-1 0 0 0 0,1-1 0 0 0,0 1 0 0 0,-1 0 0 0 0,1 0 0 0 0,0 0 0 0 0,-1-1 0 0 0,1 1 0 0 0,-1-2 0 0 0,0 2-294 0 0,0 0-1 0 0,0-1 0 0 0,0 1 0 0 0,0 0 0 0 0,-1 0 0 0 0,1 0 0 0 0,0 0 0 0 0,-1 0 0 0 0,1 0 0 0 0,-1 0 0 0 0,1 0 0 0 0,-1 0 0 0 0,1 0 0 0 0,-1 0 0 0 0,0 0 0 0 0,0 0 0 0 0,1 0 0 0 0,-1 0 0 0 0,0 1 1 0 0,0-1-1 0 0,0 0 0 0 0,0 1 0 0 0,0-1 0 0 0,-2 0 0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12 443 160 0 0,'-12'-5'13557'0'0,"33"9"-12628"0"0,-1-1 1 0 0,0 0 0 0 0,1-2-1 0 0,-1-1 1 0 0,36-3 0 0 0,-24 1-281 0 0,123-5 1420 0 0,833-24 3281 0 0,-613 25-3941 0 0,-207 5-674 0 0,175-8 1449 0 0,-333 8-2118 0 0,-1 0 0 0 0,1-1 0 0 0,0 0 0 0 0,-1-1 0 0 0,1 0 0 0 0,-1-1 0 0 0,0 1 0 0 0,0-2 0 0 0,0 1 0 0 0,-1-1-1 0 0,0-1 1 0 0,1 0 0 0 0,-2 0 0 0 0,1 0 0 0 0,-1-1 0 0 0,10-11 0 0 0,-3 0-166 0 0,-1 0-1 0 0,-1-1 1 0 0,-1-1 0 0 0,0 0-1 0 0,-2 0 1 0 0,9-26 0 0 0,9-16 148 0 0,-27 61 92 0 0,1 4-36 0 0,3 16-57 0 0,-1 1 0 0 0,0-1 1 0 0,-2 1-1 0 0,0-1 0 0 0,-3 22 0 0 0,2 29 35 0 0,4-23-82 0 0,14 77 0 0 0,-14-107 0 0 0,1 1 0 0 0,0-1 0 0 0,1 0 0 0 0,1-1 0 0 0,1 0 0 0 0,0 0 0 0 0,16 23 0 0 0,-23-37 0 0 0,1 0 0 0 0,0 0 0 0 0,0 0 0 0 0,0 0 0 0 0,0 0 0 0 0,0 0 0 0 0,0 0 0 0 0,0 0 0 0 0,1-1 0 0 0,-1 0 0 0 0,1 1 0 0 0,-1-1 0 0 0,1 0 0 0 0,-1 0 0 0 0,1 0 0 0 0,0 0 0 0 0,-1-1 0 0 0,5 1 0 0 0,-3-1 0 0 0,-1 0 0 0 0,1 0 0 0 0,0-1 0 0 0,0 1 0 0 0,-1-1 0 0 0,1 0 0 0 0,0 0 0 0 0,-1-1 0 0 0,1 1 0 0 0,-1-1 0 0 0,0 1 0 0 0,4-3 0 0 0,4-4 0 0 0,-1 0 0 0 0,0-1 0 0 0,0 0 0 0 0,-1 0 0 0 0,0-1 0 0 0,12-16 0 0 0,104-172 0 0 0,-43 63 0 0 0,-64 109 0 0 0,1 1 0 0 0,1 0 0 0 0,1 1 0 0 0,1 2 0 0 0,1 0 0 0 0,1 1 0 0 0,30-18 0 0 0,-54 38 0 0 0,4-1 0 0 0,-1-1 0 0 0,0 1 0 0 0,1 0 0 0 0,-1 0 0 0 0,1 0 0 0 0,0 1 0 0 0,0-1 0 0 0,4 0 0 0 0,-7 2 0 0 0,0 0 0 0 0,0 0 0 0 0,-1 0 0 0 0,1 0 0 0 0,0 0 0 0 0,0 0 0 0 0,0 1 0 0 0,0-1 0 0 0,0 0 0 0 0,-1 0 0 0 0,1 1 0 0 0,0-1 0 0 0,0 0 0 0 0,0 1 0 0 0,-1-1 0 0 0,1 1 0 0 0,0-1 0 0 0,-1 1 0 0 0,1 0 0 0 0,0-1 0 0 0,-1 1 0 0 0,1-1 0 0 0,-1 1 0 0 0,1 0 0 0 0,-1 0 0 0 0,1-1 0 0 0,-1 1 0 0 0,1 0 0 0 0,-1 0 0 0 0,0 0 0 0 0,1-1 0 0 0,-1 1 0 0 0,0 0 0 0 0,0 2 0 0 0,1-2 0 0 0,2 16 0 0 0,-1 0 0 0 0,0 1 0 0 0,-1-1 0 0 0,-2 34 0 0 0,0-9 0 0 0,1-32 0 0 0,-1 72 0 0 0,17 134 0 0 0,-15-212 0 0 0,-1-2 0 0 0,0 0 0 0 0,0-1 0 0 0,0 1 0 0 0,0-1 0 0 0,1 1 0 0 0,-1-1 0 0 0,1 1 0 0 0,-1 0 0 0 0,1-1 0 0 0,-1 0 0 0 0,1 1 0 0 0,0-1 0 0 0,0 1 0 0 0,0-1 0 0 0,0 0 0 0 0,0 1 0 0 0,0-1 0 0 0,0 0 0 0 0,0 0 0 0 0,0 0 0 0 0,0 0 0 0 0,1 0 0 0 0,-1 0 0 0 0,0 0 0 0 0,3 1 0 0 0,10 1 0 0 0,4-4 0 0 0,-1-1 0 0 0,0 0 0 0 0,0-2 0 0 0,28-8 0 0 0,-13 3 0 0 0,341-61 0 0 0,131 22 0 0 0,-47 21 0 0 0,-50 3 0 0 0,316-25 0 0 0,-688 45 0 0 0,-21 2 0 0 0,1 1 0 0 0,-1 0 0 0 0,1 1 0 0 0,19 2 0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89 40 0 0,'-2'-12'6217'0'0,"35"-2"-3768"0"0,1 2 0 0 0,0 1 0 0 0,1 2 0 0 0,37-6 0 0 0,-14 3 251 0 0,-33 9-1177 0 0,-24 2-1155 0 0,3 2 66 0 0,-4-1-422 0 0,0 0-1 0 0,0 0 1 0 0,0 0-1 0 0,0 0 1 0 0,0 0-1 0 0,0 0 1 0 0,0 0 0 0 0,0 0-1 0 0,0 0 1 0 0,0 0-1 0 0,0 0 1 0 0,0 0-1 0 0,0 0 1 0 0,0 0-1 0 0,0 0 1 0 0,-1 0 0 0 0,1 1-1 0 0,0-1 1 0 0,0 0-1 0 0,0 0 1 0 0,0 0-1 0 0,0 0 1 0 0,0 0 0 0 0,0 0-1 0 0,0 0 1 0 0,0 0-1 0 0,0 0 1 0 0,0 0-1 0 0,0 0 1 0 0,0 0 0 0 0,0 1-1 0 0,0-1 1 0 0,0 0-1 0 0,0 0 1 0 0,0 0-1 0 0,0 0 1 0 0,0 0-1 0 0,0 0 1 0 0,0 0 0 0 0,0 0-1 0 0,0 0 1 0 0,0 0-1 0 0,1 0 1 0 0,-1 0-1 0 0,0 0 1 0 0,0 1 0 0 0,0-1-1 0 0,0 0 1 0 0,0 0-1 0 0,0 0 1 0 0,0 0-1 0 0,0 0 1 0 0,0 0-1 0 0,0 0 1 0 0,0 0 0 0 0,0 0-1 0 0,0 0 1 0 0,0 0-1 0 0,0 0 1 0 0,1 0-1 0 0,-1 0 1 0 0,0 0 0 0 0,0 0-1 0 0,0 0 1 0 0,0 0-1 0 0,-17 10 155 0 0,-1-1-1 0 0,0 0 1 0 0,-37 11-1 0 0,-20 9 64 0 0,70-27-212 0 0,-10 5 73 0 0,0 1-1 0 0,-23 16 0 0 0,35-23 6 0 0,0 2-1 0 0,0-1 0 0 0,0 0 1 0 0,1 0-1 0 0,-1 1 0 0 0,1 0 1 0 0,0-1-1 0 0,-1 1 0 0 0,1 0 1 0 0,0 0-1 0 0,1 0 0 0 0,-1 0 1 0 0,1 1-1 0 0,-1-1 0 0 0,1 0 1 0 0,0 1-1 0 0,0-1 0 0 0,0 0 1 0 0,0 6-1 0 0,1-7-4 0 0,1 0 1 0 0,-1 1-1 0 0,1-1 0 0 0,0 0 0 0 0,0 1 0 0 0,0-1 1 0 0,0 0-1 0 0,0 0 0 0 0,0 0 0 0 0,0 0 1 0 0,1 0-1 0 0,-1 0 0 0 0,1 0 0 0 0,0 0 0 0 0,-1-1 1 0 0,1 1-1 0 0,0-1 0 0 0,0 1 0 0 0,0-1 1 0 0,3 2-1 0 0,7 4 165 0 0,1 0 0 0 0,17 6 0 0 0,-17-8-67 0 0,144 57 1034 0 0,30 13 122 0 0,-182-73-1344 0 0,-1 0 0 0 0,0 1 0 0 0,1-1 0 0 0,-1 1 0 0 0,0 0 0 0 0,0 0 0 0 0,0 0 0 0 0,-1 0 0 0 0,1 1 0 0 0,4 5 0 0 0,-8-8 0 0 0,0 0 0 0 0,0 0 0 0 0,0-1 0 0 0,0 1 0 0 0,0 0 0 0 0,0 0 0 0 0,0-1 0 0 0,0 1 0 0 0,0 0 0 0 0,0 0 0 0 0,0 0 0 0 0,0-1 0 0 0,-1 1 0 0 0,1 0 0 0 0,0 0 0 0 0,-1-1 0 0 0,1 1 0 0 0,0 0 0 0 0,-1-1 0 0 0,1 1 0 0 0,-1 0 0 0 0,1-1 0 0 0,-1 1 0 0 0,1-1 0 0 0,-1 1 0 0 0,1-1 0 0 0,-1 1 0 0 0,0-1 0 0 0,1 1 0 0 0,-1-1 0 0 0,0 0 0 0 0,0 1 0 0 0,1-1 0 0 0,-1 0 0 0 0,0 1 0 0 0,-1-1 0 0 0,2 0 0 0 0,-18 6 0 0 0,1 0 0 0 0,-1-1 0 0 0,0-2 0 0 0,0 0 0 0 0,-19 1 0 0 0,18-1 0 0 0,-17 1-118 0 0,-1-2 0 0 0,1-1 0 0 0,0-2 0 0 0,0-1 0 0 0,-55-11 0 0 0,85 12-164 0 0,1-1-1 0 0,-1 0 1 0 0,1 1 0 0 0,-1-2 0 0 0,1 1 0 0 0,-5-4-1 0 0,7 5-338 0 0,0-1-1 0 0,1 0 1 0 0,-1 0-1 0 0,1-1 1 0 0,0 1-1 0 0,-4-5 1 0 0,15-7-8623 0 0,-8 12 8415 0 0,10-7-1858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1 208 0 0,'7'3'7116'0'0,"-1"3"-5959"0"0,-4-1-358 0 0,-1 1 0 0 0,1 0 0 0 0,-1 0 0 0 0,-1 0 0 0 0,1 0-1 0 0,-1 0 1 0 0,0 0 0 0 0,0 0 0 0 0,-1 9 0 0 0,-1 7 907 0 0,1 50 1602 0 0,-1-24 4 0 0,7 64-1 0 0,-5-111-3263 0 0,0 0 0 0 0,0-1 0 0 0,0 1 0 0 0,0 0 0 0 0,0-1 0 0 0,0 1 0 0 0,0-1 1 0 0,0 1-1 0 0,0 0 0 0 0,0-1 0 0 0,1 1 0 0 0,-1 0 0 0 0,0-1 0 0 0,0 1 0 0 0,1-1 0 0 0,-1 1 0 0 0,0-1 0 0 0,1 1 0 0 0,-1-1 0 0 0,0 1 0 0 0,1-1 0 0 0,-1 1 0 0 0,1-1 0 0 0,-1 1 0 0 0,1-1 0 0 0,-1 0 0 0 0,1 1 0 0 0,-1-1 0 0 0,1 0 0 0 0,-1 1 0 0 0,1-1 0 0 0,0 0 0 0 0,-1 0 0 0 0,1 0 0 0 0,0 0 0 0 0,-1 1 0 0 0,1-1 1 0 0,-1 0-1 0 0,1 0 0 0 0,0 0 0 0 0,-1 0 0 0 0,1 0 0 0 0,0 0 0 0 0,-1-1 0 0 0,1 1 0 0 0,-1 0 0 0 0,1 0 0 0 0,0 0 0 0 0,-1 0 0 0 0,1-1 0 0 0,-1 1 0 0 0,1 0 0 0 0,0-1 0 0 0,5-3 9 0 0,0 1 0 0 0,0-2 0 0 0,-1 1 0 0 0,6-6 0 0 0,-1 2 20 0 0,77-53-349 0 0,40-32-844 0 0,-126 92 1043 0 0,-15 11-9 0 0,0 2-1 0 0,1 0 1 0 0,-13 15 0 0 0,18-20 75 0 0,-6 7 100 0 0,1 1 0 0 0,0 0 0 0 0,-15 24 1 0 0,24-33 12 0 0,1 0 1 0 0,0 0 0 0 0,0 0-1 0 0,0 0 1 0 0,1 0 0 0 0,0 0-1 0 0,1 1 1 0 0,-1-1 0 0 0,1 1-1 0 0,0-1 1 0 0,1 1 0 0 0,-1-1-1 0 0,1 1 1 0 0,2 9 0 0 0,-1-13-75 0 0,0 0 0 0 0,0 0-1 0 0,0 0 1 0 0,0 0 0 0 0,1 0 0 0 0,-1 0 0 0 0,1-1 0 0 0,0 1-1 0 0,0-1 1 0 0,0 1 0 0 0,0-1 0 0 0,0 0 0 0 0,0 1 0 0 0,1-1 0 0 0,-1 0-1 0 0,1-1 1 0 0,0 1 0 0 0,-1 0 0 0 0,1-1 0 0 0,0 1 0 0 0,0-1 0 0 0,0 0-1 0 0,0 0 1 0 0,0 0 0 0 0,6 0 0 0 0,7 2 143 0 0,0 0 0 0 0,0-2 0 0 0,26 0 0 0 0,-17-2-4252 0 0,44-8 0 0 0,-10 0-1437 0 0,-52 9 2240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0 389 192 0 0,'16'-9'5047'0'0,"-2"5"-2757"0"0,1 1-1 0 0,0 1 0 0 0,0 0 1 0 0,0 1-1 0 0,1 1 1 0 0,-1 0-1 0 0,0 1 0 0 0,27 5 1 0 0,-42-6-2194 0 0,0 0 1 0 0,1 0 0 0 0,-1 0-1 0 0,0 0 1 0 0,1 0 0 0 0,-1-1 0 0 0,0 1-1 0 0,1 0 1 0 0,-1 0 0 0 0,0 0-1 0 0,1-1 1 0 0,-1 1 0 0 0,0 0-1 0 0,0 0 1 0 0,0-1 0 0 0,1 1 0 0 0,-1 0-1 0 0,0 0 1 0 0,0-1 0 0 0,0 1-1 0 0,1 0 1 0 0,-1-1 0 0 0,0 1-1 0 0,0 0 1 0 0,0-1 0 0 0,0 1-1 0 0,0 0 1 0 0,0-1 0 0 0,0 1 0 0 0,0 0-1 0 0,0-1 1 0 0,0 1 0 0 0,0 0-1 0 0,0-1 1 0 0,0 1 0 0 0,0 0-1 0 0,0-1 1 0 0,0 1 0 0 0,0-1-1 0 0,-2-26 79 0 0,0 3 102 0 0,4 8-181 0 0,0 1-1 0 0,1 0 0 0 0,1 0 1 0 0,0 0-1 0 0,2 0 0 0 0,-1 1 1 0 0,2-1-1 0 0,0 1 1 0 0,17-25-1 0 0,-12 22 92 0 0,0 2 0 0 0,1-1 0 0 0,1 1 1 0 0,0 1-1 0 0,1 1 0 0 0,1 0 0 0 0,18-12 0 0 0,-32 23-168 0 0,1 1 0 0 0,0 0 1 0 0,-1-1-1 0 0,1 1 0 0 0,0 0 0 0 0,-1 0 0 0 0,6 0 0 0 0,-6 0-19 0 0,0 1 0 0 0,-1 0 0 0 0,1-1 0 0 0,0 1 0 0 0,0 0 0 0 0,-1 0 0 0 0,1 0 0 0 0,0 1 0 0 0,0-1 0 0 0,0 0 0 0 0,-1 1 0 0 0,1-1 0 0 0,0 1 0 0 0,-1-1 0 0 0,1 1 0 0 0,0 0 0 0 0,-1 0 0 0 0,1 0 0 0 0,-1 0 0 0 0,0 0 0 0 0,1 0 0 0 0,-1 0 0 0 0,0 0 0 0 0,1 0 0 0 0,-1 1 0 0 0,0-1 0 0 0,0 0 0 0 0,2 4 0 0 0,-2-2 0 0 0,1 1 0 0 0,-1 0 0 0 0,0 0 0 0 0,0-1 0 0 0,0 1 0 0 0,0 0 0 0 0,-1 0 0 0 0,1 7 0 0 0,-2 7 0 0 0,-1-1 0 0 0,-6 24 0 0 0,4-23 0 0 0,1-1 0 0 0,1 1 0 0 0,0 19 0 0 0,2-32 0 0 0,0 0 0 0 0,0 0 0 0 0,1 0 0 0 0,0 0 0 0 0,0 0 0 0 0,0-1 0 0 0,1 1 0 0 0,0 0 0 0 0,-1-1 0 0 0,2 1 0 0 0,-1-1 0 0 0,0 0 0 0 0,1 1 0 0 0,0-1 0 0 0,6 6 0 0 0,-3-5 0 0 0,0 0 0 0 0,1 0 0 0 0,-1-1 0 0 0,1 1 0 0 0,0-1 0 0 0,1-1 0 0 0,-1 0 0 0 0,0 0 0 0 0,1 0 0 0 0,13 2 0 0 0,6 0 0 0 0,49 3 0 0 0,-65-7 0 0 0,-7 0 0 0 0,1-1 0 0 0,0 0 0 0 0,0 0 0 0 0,0 0 0 0 0,-1-1 0 0 0,1 1 0 0 0,5-3 0 0 0,7-2-3635 0 0,15-3-6459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4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0 102 180 0 0,'2'-2'1211'0'0,"5"-4"295"0"0,0 1-1 0 0,0 0 1 0 0,0 0 0 0 0,1 0 0 0 0,13-5 0 0 0,-7 4 304 0 0,0 1 0 0 0,26-5 0 0 0,2 3 638 0 0,60-1 0 0 0,-61 5-1358 0 0,64-1 1394 0 0,-51 3-394 0 0,86-13-1 0 0,-136 13-1989 0 0,-7-1 46 0 0,-22 0 211 0 0,-39 1 104 0 0,-126 21-500 0 0,175-18 21 0 0,1 1-1 0 0,-24 9 1 0 0,33-10 14 0 0,1-1 0 0 0,0 1 1 0 0,0 0-1 0 0,0 0 0 0 0,1 0 1 0 0,-1 1-1 0 0,0-1 0 0 0,1 1 1 0 0,-1 0-1 0 0,1 0 0 0 0,0 0 1 0 0,0 0-1 0 0,-4 6 0 0 0,7-7 4 0 0,-1 0 0 0 0,0 0-1 0 0,1 0 1 0 0,-1 0-1 0 0,1 0 1 0 0,0 0-1 0 0,-1 0 1 0 0,1 0 0 0 0,0 0-1 0 0,0 0 1 0 0,0 0-1 0 0,1 0 1 0 0,-1 0-1 0 0,0 0 1 0 0,1 0 0 0 0,-1 0-1 0 0,1 0 1 0 0,0 0-1 0 0,0-1 1 0 0,0 1-1 0 0,1 2 1 0 0,3 4 0 0 0,0 0 0 0 0,1-1 0 0 0,8 9 0 0 0,-10-11-1 0 0,17 17 0 0 0,1-1 0 0 0,1 0-1 0 0,29 18 1 0 0,83 48 45 0 0,-7-5 62 0 0,-106-67-85 0 0,-5-4 5 0 0,0 1-1 0 0,-1 1 1 0 0,0 0-1 0 0,17 20 1 0 0,-32-32-14 0 0,0 0 1 0 0,0 0-1 0 0,0 0 1 0 0,0 0 0 0 0,0 1-1 0 0,-1-1 1 0 0,1 0-1 0 0,0 0 1 0 0,-1 1-1 0 0,1-1 1 0 0,-1 1-1 0 0,1-1 1 0 0,-1 0 0 0 0,1 1-1 0 0,-1-1 1 0 0,0 1-1 0 0,0-1 1 0 0,0 1-1 0 0,0-1 1 0 0,0 1 0 0 0,0-1-1 0 0,0 1 1 0 0,-1 1-1 0 0,0-1 4 0 0,0 0-1 0 0,0-1 1 0 0,0 1-1 0 0,-1-1 0 0 0,1 0 1 0 0,0 1-1 0 0,-1-1 1 0 0,1 0-1 0 0,-1 0 1 0 0,1 0-1 0 0,-1 0 0 0 0,0 0 1 0 0,1 0-1 0 0,-1 0 1 0 0,-3 1-1 0 0,-7 1 44 0 0,0 1 0 0 0,0-2-1 0 0,-1 0 1 0 0,-13 1 0 0 0,23-3-53 0 0,-41 3-588 0 0,-62 1 1472 0 0,36-6-2398 0 0,13-1-3309 0 0,20-1-1016 0 0,28 3 2629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5 508 0 0,'0'0'271'0'0,"1"-1"0"0"0,-1 1 0 0 0,1-1 0 0 0,-1 1 0 0 0,1 0 0 0 0,0-1 0 0 0,-1 1 0 0 0,1 0 0 0 0,-1-1 0 0 0,1 1 0 0 0,0 0 0 0 0,-1 0 0 0 0,1 0 0 0 0,0 0 0 0 0,-1-1 0 0 0,1 1 0 0 0,-1 0 0 0 0,1 0 0 0 0,0 0 0 0 0,-1 0 0 0 0,1 1 1 0 0,0-1-1 0 0,1 0 0 0 0,13 11 2842 0 0,7 20-347 0 0,-22-30-2709 0 0,15 29 1597 0 0,-1 2 0 0 0,-2-1 1 0 0,16 68-1 0 0,-16-56-599 0 0,26 116 1824 0 0,19 64 460 0 0,-18-113-1363 0 0,4-1 0 0 0,103 185 0 0 0,-139-283-1976 0 0,-5-9 0 0 0,-1 1 0 0 0,1-1 0 0 0,0 1 0 0 0,-1 0 0 0 0,1 0 0 0 0,-1 0 0 0 0,0 0 0 0 0,0 0 0 0 0,0 0 0 0 0,0 4 0 0 0,-1-6 0 0 0,0 0 0 0 0,0 0 0 0 0,0-1 0 0 0,0 1 0 0 0,0 0 0 0 0,0 0 0 0 0,-1-1 0 0 0,1 1 0 0 0,0 0 0 0 0,-1 0 0 0 0,1-1 0 0 0,0 1 0 0 0,-1 0 0 0 0,1-1 0 0 0,-1 1 0 0 0,1 0 0 0 0,-1-1 0 0 0,1 1 0 0 0,-1-1 0 0 0,0 1 0 0 0,1-1 0 0 0,-1 1 0 0 0,0-1 0 0 0,1 1 0 0 0,-1-1 0 0 0,-1 1 0 0 0,0 0 0 0 0,-10 6 0 0 0,-1 0 0 0 0,-1-1 0 0 0,1-1 0 0 0,-1 0 0 0 0,0-1 0 0 0,-17 4 0 0 0,12-4 0 0 0,-28 8-33 0 0,13-5-59 0 0,1 2 1 0 0,0 1-1 0 0,0 2 0 0 0,-55 28 1 0 0,85-39 51 0 0,0 0 1 0 0,1 1-1 0 0,-1 0 1 0 0,1-1-1 0 0,0 1 1 0 0,0 0 0 0 0,-1 0-1 0 0,1 0 1 0 0,1 0-1 0 0,-1 1 1 0 0,0-1-1 0 0,0 0 1 0 0,1 1-1 0 0,-1-1 1 0 0,1 1 0 0 0,0 0-1 0 0,0-1 1 0 0,-2 6-1 0 0,4-7 35 0 0,-1 0-1 0 0,1 0 0 0 0,-1 0 0 0 0,1-1 1 0 0,0 1-1 0 0,-1 0 0 0 0,1 0 1 0 0,0 0-1 0 0,-1 0 0 0 0,1 0 1 0 0,0-1-1 0 0,0 1 0 0 0,0 0 1 0 0,0-1-1 0 0,1 2 0 0 0,0-1-3 0 0,8 6 36 0 0,-1-1 1 0 0,1 0 0 0 0,1 0-1 0 0,-1-1 1 0 0,1-1 0 0 0,0 1-1 0 0,20 4 1 0 0,-7-2 67 0 0,103 30 446 0 0,42 12-419 0 0,147 46 120 0 0,-8 21-122 0 0,-284-106-120 0 0,-13-6 0 0 0,-1 0 0 0 0,1 1 0 0 0,-1 0 0 0 0,0 0 0 0 0,0 1 0 0 0,-1 1 0 0 0,0 0 0 0 0,0 0 0 0 0,13 14 0 0 0,-16-10 0 0 0,-10 0 0 0 0,1-6 0 0 0,-1 0 0 0 0,-1 0 0 0 0,1-1 0 0 0,0 1 0 0 0,-1-1 0 0 0,0 0 0 0 0,0-1 0 0 0,0 1 0 0 0,-10 4 0 0 0,-6 2 0 0 0,-28 10 0 0 0,-253 76 0 0 0,271-87 0 0 0,-52 15 0 0 0,-138 42 0 0 0,149-41 0 0 0,-71 35 0 0 0,140-58 0 0 0,-1-1 0 0 0,1 1 0 0 0,0-1 0 0 0,-1 1 0 0 0,1 0 0 0 0,0 0 0 0 0,0 1 0 0 0,0-1 0 0 0,0 0 0 0 0,1 1 0 0 0,-1 0 0 0 0,1 0 0 0 0,0 0 0 0 0,-1 0 0 0 0,1 0 0 0 0,-2 4 0 0 0,5 3 0 0 0,1-7 0 0 0,0 0 0 0 0,-1-1 0 0 0,1 1 0 0 0,0-1 0 0 0,1 1 0 0 0,-1-1 0 0 0,0 0 0 0 0,1 1 0 0 0,-1-1 0 0 0,1 0 0 0 0,0-1 0 0 0,0 1 0 0 0,5 2 0 0 0,45 17 0 0 0,-46-19 0 0 0,217 57 0 0 0,-100-29 0 0 0,-106-26 0 0 0,63 17 0 0 0,-2 2 0 0 0,76 35 0 0 0,-148-55 0 0 0,-4-3 0 0 0,-1 1 0 0 0,0 0 0 0 0,0 0 0 0 0,0 0 0 0 0,0 0 0 0 0,0 0 0 0 0,0 0 0 0 0,0 1 0 0 0,-1-1 0 0 0,1 1 0 0 0,0-1 0 0 0,-1 1 0 0 0,1-1 0 0 0,-1 1 0 0 0,1 0 0 0 0,-1 0 0 0 0,0 0 0 0 0,0 0 0 0 0,0 0 0 0 0,0 0 0 0 0,1 3 0 0 0,1 10 0 0 0,-5-9 0 0 0,0 0 0 0 0,-1 0 0 0 0,1-1 0 0 0,-1 1 0 0 0,-4 6 0 0 0,-19 24 0 0 0,11-15 0 0 0,-16 29 0 0 0,27-41 0 0 0,0-1 0 0 0,0 1 0 0 0,1 0 0 0 0,0 0 0 0 0,1 0 0 0 0,0 1 0 0 0,-1 10 0 0 0,0 52 0 0 0,10 121 0 0 0,1-41 0 0 0,-4 14 0 0 0,29 205 0 0 0,-10-224 0 0 0,15 31 0 0 0,31 183 0 0 0,-56-191 0 0 0,-5-57 0 0 0,-6-102-108 0 0,-2-10-623 0 0,1-1 154 0 0,0-1-1 0 0,0 0 1 0 0,0 1-1 0 0,0-1 1 0 0,0 0-1 0 0,0 0 1 0 0,0 0-1 0 0,0 0 1 0 0,0 0 0 0 0,0 0-1 0 0,-1 0 1 0 0,1 0-1 0 0,1-2 1 0 0,13-17-5725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0 676 516 0 0,'9'17'13669'0'0,"-9"-18"-13508"0"0,5-13 1941 0 0,1-22-873 0 0,7-94 1836 0 0,-9 74-2127 0 0,2 0 0 0 0,2 0 0 0 0,18-59 0 0 0,-22 101-762 0 0,1-1 0 0 0,0 1 0 0 0,1 1 0 0 0,1-1 0 0 0,0 1 0 0 0,1 0 0 0 0,0 0 0 0 0,1 1 0 0 0,0 0 0 0 0,1 1 0 0 0,0 0 0 0 0,1 0 0 0 0,1 1 0 0 0,-1 1 0 0 0,1 0 0 0 0,18-10 0 0 0,-24 16-113 0 0,1 1 1 0 0,-1 0 0 0 0,0 0-1 0 0,1 0 1 0 0,0 0-1 0 0,0 1 1 0 0,-1 1-1 0 0,1-1 1 0 0,0 1-1 0 0,0 0 1 0 0,0 0 0 0 0,-1 1-1 0 0,1 0 1 0 0,0 0-1 0 0,0 1 1 0 0,-1-1-1 0 0,1 2 1 0 0,-1-1-1 0 0,0 1 1 0 0,0 0 0 0 0,1 0-1 0 0,-2 0 1 0 0,1 1-1 0 0,0 0 1 0 0,-1 0-1 0 0,0 1 1 0 0,7 6-1 0 0,-7-6-57 0 0,0 0 0 0 0,-1-1 0 0 0,0 1 0 0 0,0 1 0 0 0,0-1 0 0 0,0 1-1 0 0,-1-1 1 0 0,0 1 0 0 0,0 0 0 0 0,-1 0 0 0 0,1 0 0 0 0,-1 1 0 0 0,-1-1-1 0 0,1 1 1 0 0,-1-1 0 0 0,0 1 0 0 0,-1-1 0 0 0,1 1 0 0 0,-1-1 0 0 0,-1 1 0 0 0,1-1-1 0 0,-1 1 1 0 0,0-1 0 0 0,-1 1 0 0 0,0-1 0 0 0,1 1 0 0 0,-2-1 0 0 0,-3 8-1 0 0,-1-4-12 0 0,0 1-1 0 0,0-1 0 0 0,-1 0 0 0 0,0-1 0 0 0,-1 0 0 0 0,0 0 0 0 0,-1-1 1 0 0,-15 11-1 0 0,2-5 2 0 0,0-1 1 0 0,-49 20-1 0 0,72-33 15 0 0,-1 0 0 0 0,0 0 0 0 0,0 0 0 0 0,1 1 0 0 0,-1-1-1 0 0,0 1 1 0 0,1-1 0 0 0,-1 0 0 0 0,1 1 0 0 0,-1-1 0 0 0,0 1 0 0 0,1-1 0 0 0,-1 1 0 0 0,1-1-1 0 0,-1 1 1 0 0,1 0 0 0 0,0-1 0 0 0,-1 2 0 0 0,1-2-1 0 0,0 1 0 0 0,0-1 1 0 0,0 1-1 0 0,0-1 0 0 0,0 1 0 0 0,0-1 0 0 0,0 0 0 0 0,0 1 0 0 0,0-1 1 0 0,0 1-1 0 0,0-1 0 0 0,0 1 0 0 0,1-1 0 0 0,-1 0 0 0 0,0 1 0 0 0,0-1 1 0 0,1 1-1 0 0,-1-1 0 0 0,0 0 0 0 0,0 1 0 0 0,1 0 0 0 0,26 16 301 0 0,-21-14-253 0 0,213 116 2261 0 0,-184-99-2220 0 0,1-2 1 0 0,1-1-1 0 0,41 11 0 0 0,-40-19-97 0 0,-24-6 0 0 0,6-3-268 0 0,-17-2-384 0 0,4-2-374 0 0,23 1-9332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7085 0 0,'-6'-25'11329'0'0,"6"24"-11018"0"0,0-1 1 0 0,0 1-1 0 0,0 0 1 0 0,0 0-1 0 0,0-1 1 0 0,0 1-1 0 0,1 0 0 0 0,-1 0 1 0 0,0-1-1 0 0,1 1 1 0 0,-1 0-1 0 0,1 0 1 0 0,0 0-1 0 0,-1 0 1 0 0,1 0-1 0 0,2-3 2114 0 0,-1 8-1770 0 0,0 0-508 0 0,-1 0-1 0 0,1 0 1 0 0,-1 0-1 0 0,0 0 1 0 0,0 0-1 0 0,0 0 1 0 0,-1 1-1 0 0,1-1 1 0 0,-1 0-1 0 0,0 0 1 0 0,0 1-1 0 0,-1 4 1 0 0,-13 59 1233 0 0,7-37-855 0 0,-1 4-262 0 0,2-15 77 0 0,2 1-1 0 0,0 0 1 0 0,-1 26 0 0 0,5-43-300 0 0,0 1 1 0 0,0 0 0 0 0,0-1 0 0 0,1 1 0 0 0,-1-1 0 0 0,1 1 0 0 0,0-1 0 0 0,1 0-1 0 0,-1 1 1 0 0,1-1 0 0 0,0 0 0 0 0,0 0 0 0 0,0 0 0 0 0,0 0 0 0 0,1 0 0 0 0,-1 0-1 0 0,1-1 1 0 0,0 1 0 0 0,0-1 0 0 0,6 5 0 0 0,-4-5-41 0 0,1 0 0 0 0,-1 0 0 0 0,0-1 0 0 0,1 1 0 0 0,-1-1 0 0 0,1-1 0 0 0,0 1 0 0 0,0-1 0 0 0,0 0 0 0 0,8 0 0 0 0,10 0 0 0 0,30-3 0 0 0,-11 1 0 0 0,-36 1-859 0 0,-1 0 0 0 0,1 0 0 0 0,-1-1 0 0 0,1 1 0 0 0,-1-1 0 0 0,1-1 0 0 0,-1 1 0 0 0,0-1 0 0 0,1 0 0 0 0,-1-1 0 0 0,0 1 0 0 0,0-1 0 0 0,5-4 0 0 0,0-2-2696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78 176 0 0,'-1'0'611'0'0,"0"-1"0"0"0,0 1 0 0 0,1-1 0 0 0,-1 0 0 0 0,0 1 0 0 0,0-1 0 0 0,0 0 0 0 0,1 0 0 0 0,-1 1 1 0 0,1-1-1 0 0,-1 0 0 0 0,0 0 0 0 0,1 0 0 0 0,0 0 0 0 0,-1 0 0 0 0,1 0 0 0 0,-1 0 0 0 0,1 0 0 0 0,0 0 0 0 0,0-1 0 0 0,0 1-311 0 0,0 0 0 0 0,0 0 0 0 0,1 1-1 0 0,-1-1 1 0 0,1 0 0 0 0,-1 1 0 0 0,0-1 0 0 0,1 1 0 0 0,-1-1 0 0 0,1 0-1 0 0,-1 1 1 0 0,1-1 0 0 0,0 1 0 0 0,-1-1 0 0 0,1 1 0 0 0,-1 0-1 0 0,1-1 1 0 0,0 1 0 0 0,0 0 0 0 0,-1-1 0 0 0,2 1 0 0 0,7-3 731 0 0,0 1 0 0 0,0 0 0 0 0,16-1 0 0 0,-10 1 440 0 0,79-13 3007 0 0,-34 6-4723 0 0,-2-2-8162 0 0,-47 11 1894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0 740 0 0,'-7'11'1713'0'0,"4"2"4936"0"0,3-13-6359 0 0,0 1 1 0 0,0-1-1 0 0,0 1 0 0 0,0-1 0 0 0,1 1 0 0 0,-1-1 0 0 0,0 1 0 0 0,0-1 1 0 0,1 1-1 0 0,-1-1 0 0 0,0 1 0 0 0,1-1 0 0 0,-1 0 0 0 0,1 1 0 0 0,-1-1 1 0 0,0 1-1 0 0,1-1 0 0 0,-1 0 0 0 0,1 0 0 0 0,-1 1 0 0 0,1-1 0 0 0,13 5 823 0 0,11-1 1398 0 0,1-1 0 0 0,0-1 0 0 0,26-1 0 0 0,38-8 829 0 0,-17-8-5857 0 0,-5-7-7184 0 0,-61 20 6658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22 115 160 0 0,'-8'-8'10365'0'0,"13"5"-9777"0"0,2-1 1 0 0,-1 1-1 0 0,0 0 1 0 0,0 0-1 0 0,1 0 1 0 0,0 1-1 0 0,-1 0 1 0 0,1 1-1 0 0,0 0 1 0 0,9-1-1 0 0,12-4 590 0 0,322-63 6762 0 0,-333 65-7340 0 0,-36 6-675 0 0,-45 10-468 0 0,-20 6 104 0 0,-65 17-224 0 0,119-26 537 0 0,0 1 0 0 0,-52 26 0 0 0,80-35 152 0 0,-1 0 1 0 0,1 1-1 0 0,0-1 1 0 0,0 0-1 0 0,-1 1 1 0 0,1 0-1 0 0,0 0 1 0 0,0-1-1 0 0,0 1 1 0 0,1 0 0 0 0,-1 1-1 0 0,0-1 1 0 0,-1 3-1 0 0,3-4 7 0 0,0 0 1 0 0,-1 1-1 0 0,1-1 0 0 0,0 1 0 0 0,0-1 0 0 0,0 1 0 0 0,0-1 0 0 0,0 0 1 0 0,1 1-1 0 0,-1-1 0 0 0,0 1 0 0 0,1-1 0 0 0,-1 0 0 0 0,1 1 1 0 0,-1-1-1 0 0,1 0 0 0 0,-1 1 0 0 0,1-1 0 0 0,0 0 0 0 0,0 0 1 0 0,0 0-1 0 0,0 0 0 0 0,0 0 0 0 0,0 0 0 0 0,0 0 0 0 0,0 0 1 0 0,2 1-1 0 0,10 10 164 0 0,1-2 0 0 0,1 1 1 0 0,0-2-1 0 0,23 12 0 0 0,72 27 541 0 0,-45-22-357 0 0,16 9 30 0 0,-7-4-5 0 0,106 61 1 0 0,-178-91-412 0 0,31 23-173 0 0,-31-23 167 0 0,-1 1-1 0 0,1-1 1 0 0,-1 1-1 0 0,0-1 0 0 0,0 1 1 0 0,1 0-1 0 0,-1-1 1 0 0,-1 1-1 0 0,1 0 0 0 0,0 0 1 0 0,0 0-1 0 0,-1-1 0 0 0,1 1 1 0 0,-1 0-1 0 0,1 0 1 0 0,-1 0-1 0 0,0 2 0 0 0,0-3 14 0 0,0 0 0 0 0,-1 0-1 0 0,1 0 1 0 0,0 0 0 0 0,-1 0 0 0 0,1 0-1 0 0,-1 0 1 0 0,0 0 0 0 0,1 0-1 0 0,-1 0 1 0 0,0 0 0 0 0,1 0-1 0 0,-1-1 1 0 0,0 1 0 0 0,0 0-1 0 0,0-1 1 0 0,0 1 0 0 0,0 0 0 0 0,1-1-1 0 0,-1 1 1 0 0,-2 0 0 0 0,-23 8 74 0 0,-2-4-79 0 0,1-1 0 0 0,-1-1 0 0 0,0-2 0 0 0,0 0 0 0 0,1-2 0 0 0,-1-2 0 0 0,0 0 1 0 0,-36-9-1 0 0,57 10-195 0 0,0 0 1 0 0,1-1-1 0 0,-1 0 1 0 0,-9-5-1 0 0,14 7-127 0 0,0 0-1 0 0,0 0 1 0 0,0 0 0 0 0,0-1-1 0 0,1 1 1 0 0,-1-1-1 0 0,0 1 1 0 0,1-1-1 0 0,-1 0 1 0 0,1 0-1 0 0,0 1 1 0 0,-1-1 0 0 0,1 0-1 0 0,0 0 1 0 0,0 0-1 0 0,0 0 1 0 0,0-3-1 0 0,1-3-4211 0 0,4 1 3453 0 0,-3 4 260 0 0,7-7-1859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12 668 0 0,'0'-1'333'0'0,"0"1"0"0"0,1-1 0 0 0,-1 0-1 0 0,1 1 1 0 0,-1-1 0 0 0,1 0 0 0 0,-1 1 0 0 0,1-1 0 0 0,-1 0-1 0 0,1 1 1 0 0,0-1 0 0 0,-1 1 0 0 0,1-1 0 0 0,0 1 0 0 0,-1 0-1 0 0,1-1 1 0 0,0 1 0 0 0,0 0 0 0 0,-1-1 0 0 0,1 1-1 0 0,0 0 1 0 0,0 0 0 0 0,0 0 0 0 0,0 0 0 0 0,-1 0 0 0 0,2 0-1 0 0,0 0-76 0 0,-1 1-1 0 0,0-1 0 0 0,-1 1 0 0 0,1 0 0 0 0,0-1 0 0 0,0 1 0 0 0,0 0 1 0 0,0 0-1 0 0,0 0 0 0 0,-1-1 0 0 0,1 1 0 0 0,0 0 0 0 0,-1 0 1 0 0,1 0-1 0 0,-1 0 0 0 0,1 2 0 0 0,2 5 590 0 0,0 0-1 0 0,-1 0 1 0 0,0 0-1 0 0,1 9 1 0 0,-1 0 405 0 0,-2 1 0 0 0,-2 25 0 0 0,0 18 913 0 0,3-25-733 0 0,-1-24-728 0 0,0 0 0 0 0,0 0 0 0 0,1 0 0 0 0,1-1 0 0 0,5 21 0 0 0,-7-30-641 0 0,1-1 0 0 0,0 1 1 0 0,0-1-1 0 0,0 0 0 0 0,0 1 0 0 0,0-1 0 0 0,0 0 1 0 0,0 1-1 0 0,0-1 0 0 0,0 0 0 0 0,1 0 0 0 0,-1 0 1 0 0,0 0-1 0 0,1 0 0 0 0,-1 0 0 0 0,1 0 0 0 0,-1-1 1 0 0,1 1-1 0 0,0 0 0 0 0,-1-1 0 0 0,1 0 0 0 0,-1 1 1 0 0,1-1-1 0 0,0 0 0 0 0,-1 0 0 0 0,1 1 0 0 0,0-1 1 0 0,0-1-1 0 0,-1 1 0 0 0,1 0 0 0 0,0 0 0 0 0,-1-1 1 0 0,4 0-1 0 0,8-2-24 0 0,0-1-1 0 0,-1-1 1 0 0,18-8 0 0 0,-15 7-29 0 0,46-24-250 0 0,-1-2 0 0 0,-2-3 0 0 0,60-48 0 0 0,-116 81 228 0 0,1 0-1 0 0,-1-1 0 0 0,1 1 1 0 0,-1-1-1 0 0,0 0 1 0 0,0 1-1 0 0,4-7 1 0 0,-6 8-12 0 0,-2-1-17 0 0,-2 0 40 0 0,0 1-1 0 0,0-1 1 0 0,-1 1-1 0 0,1 0 1 0 0,0 0-1 0 0,0 0 1 0 0,-1 0-1 0 0,1 1 0 0 0,-1 0 1 0 0,1 0-1 0 0,0 0 1 0 0,-1 0-1 0 0,1 1 1 0 0,0 0-1 0 0,-1-1 0 0 0,1 2 1 0 0,-7 1-1 0 0,-10 4 31 0 0,1 1 0 0 0,-23 11-1 0 0,26-10 112 0 0,1 0 0 0 0,0 1-1 0 0,0 1 1 0 0,1 0-1 0 0,0 1 1 0 0,-18 19-1 0 0,28-25-65 0 0,0 0-1 0 0,1 0 1 0 0,-1 1-1 0 0,1-1 1 0 0,1 1-1 0 0,-1 0 1 0 0,1 0-1 0 0,-3 8 1 0 0,5-10-51 0 0,0 0-1 0 0,0 1 1 0 0,1-1 0 0 0,-1 0 0 0 0,1 0 0 0 0,0 0-1 0 0,0 0 1 0 0,1 0 0 0 0,-1 1 0 0 0,1-1 0 0 0,0 0-1 0 0,1 0 1 0 0,2 6 0 0 0,-1-5-21 0 0,0 0 0 0 0,0-1 0 0 0,1 1 0 0 0,0-1 0 0 0,0 1 0 0 0,1-1 0 0 0,-1 0 0 0 0,1-1 0 0 0,0 1 0 0 0,0-1 0 0 0,1 0 0 0 0,-1-1 0 0 0,1 1 0 0 0,0-1 0 0 0,0 0 0 0 0,0 0 0 0 0,7 2 0 0 0,0-1 0 0 0,0 0 0 0 0,1-1 0 0 0,0 0 0 0 0,-1-1 0 0 0,1 0 0 0 0,0-1 0 0 0,15-1 0 0 0,-14-2-1661 0 0,1 0 1 0 0,-1-1-1 0 0,23-8 0 0 0,17-4-3666 0 0,-39 12 1764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1 461 180 0 0,'3'1'1361'0'0,"22"6"7246"0"0,-22-6-6327 0 0,10 3-101 0 0,-9-3-132 0 0,1-1 566 0 0,9 0 1435 0 0,-11-1-2748 0 0,-1 0-1127 0 0,-1 0 0 0 0,1 1-1 0 0,-1-1 1 0 0,1 0 0 0 0,-1 0 0 0 0,1 0 0 0 0,-1 0 0 0 0,1 0-1 0 0,-1 0 1 0 0,0-1 0 0 0,0 1 0 0 0,1 0 0 0 0,-1-1 0 0 0,0 1-1 0 0,0-1 1 0 0,-1 1 0 0 0,1-1 0 0 0,0 1 0 0 0,0-1 0 0 0,-1 0 0 0 0,1 1-1 0 0,-1-1 1 0 0,1 0 0 0 0,-1 0 0 0 0,0 1 0 0 0,0-1 0 0 0,0 0-1 0 0,0 0 1 0 0,0-2 0 0 0,-1-33 823 0 0,0 22-726 0 0,1 0 0 0 0,0-1 1 0 0,1 1-1 0 0,1 0 1 0 0,4-19-1 0 0,-1 18-257 0 0,1 0-1 0 0,0 0 1 0 0,2 1-1 0 0,-1-1 1 0 0,2 2-1 0 0,0-1 0 0 0,1 1 1 0 0,0 1-1 0 0,1 0 1 0 0,0 0-1 0 0,1 1 1 0 0,1 1-1 0 0,0 0 1 0 0,0 0-1 0 0,1 2 1 0 0,1 0-1 0 0,-1 0 0 0 0,1 1 1 0 0,1 1-1 0 0,0 0 1 0 0,0 2-1 0 0,0-1 1 0 0,0 2-1 0 0,1 0 1 0 0,-1 1-1 0 0,1 1 1 0 0,19 0-1 0 0,-30 2-12 0 0,16-1 0 0 0,0 1 0 0 0,26 4 0 0 0,-43-4 0 0 0,0 1 0 0 0,0 0 0 0 0,0 0 0 0 0,0 1 0 0 0,0-1 0 0 0,0 1 0 0 0,-1 0 0 0 0,1 0 0 0 0,0 1 0 0 0,-1-1 0 0 0,0 1 0 0 0,1 0 0 0 0,-1 1 0 0 0,-1-1 0 0 0,6 5 0 0 0,-8-5 0 0 0,1-1 0 0 0,-1 1 0 0 0,0 0 0 0 0,0-1 0 0 0,0 1 0 0 0,0 0 0 0 0,-1-1 0 0 0,1 1 0 0 0,-1 0 0 0 0,0 0 0 0 0,0 0 0 0 0,0 0 0 0 0,0 0 0 0 0,0-1 0 0 0,0 1 0 0 0,-1 0 0 0 0,1 0 0 0 0,-1 0 0 0 0,0-1 0 0 0,0 1 0 0 0,0 0 0 0 0,0-1 0 0 0,-2 3 0 0 0,-4 9 0 0 0,-1 0 0 0 0,-17 23 0 0 0,21-33 0 0 0,-28 37 0 0 0,17-24 0 0 0,-24 36 0 0 0,36-48 0 0 0,0 0 0 0 0,0 1 0 0 0,1-1 0 0 0,0 1 0 0 0,0 0 0 0 0,0 0 0 0 0,0 0 0 0 0,1 0 0 0 0,0 0 0 0 0,0 0 0 0 0,1 10 0 0 0,0-13 0 0 0,1 1 0 0 0,-1-1 0 0 0,1 0 0 0 0,0 0 0 0 0,0 1 0 0 0,1-1 0 0 0,-1 0 0 0 0,1 0 0 0 0,-1-1 0 0 0,1 1 0 0 0,0 0 0 0 0,0 0 0 0 0,0-1 0 0 0,0 1 0 0 0,1-1 0 0 0,-1 0 0 0 0,1 1 0 0 0,-1-1 0 0 0,1-1 0 0 0,0 1 0 0 0,0 0 0 0 0,0 0 0 0 0,0-1 0 0 0,0 0 0 0 0,4 2 0 0 0,5 1 0 0 0,1-1 0 0 0,-1 0 0 0 0,1 0 0 0 0,-1-1 0 0 0,17 0 0 0 0,-13-1-1123 0 0,-1-2 0 0 0,0 0-1 0 0,0 0 1 0 0,1-2 0 0 0,-1 0 0 0 0,-1-1 0 0 0,27-9 0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65 852 0 0,'0'0'445'0'0,"-1"0"0"0"0,0 0 0 0 0,1-1 0 0 0,-1 1 0 0 0,0 0-1 0 0,1 0 1 0 0,-1-1 0 0 0,0 1 0 0 0,1 0 0 0 0,-1-1 0 0 0,1 1 0 0 0,-1 0 0 0 0,0-1 0 0 0,1 1 0 0 0,-1-1-1 0 0,1 1 1 0 0,-1-1 0 0 0,1 1 0 0 0,0-1 0 0 0,-1 0 0 0 0,0 0 0 0 0,2 0-285 0 0,-1 1 0 0 0,0 0 0 0 0,0-1 1 0 0,1 1-1 0 0,-1-1 0 0 0,0 1 0 0 0,1 0 1 0 0,-1-1-1 0 0,1 1 0 0 0,-1 0 0 0 0,1-1 1 0 0,-1 1-1 0 0,0 0 0 0 0,1-1 0 0 0,-1 1 0 0 0,1 0 1 0 0,-1 0-1 0 0,1 0 0 0 0,-1 0 0 0 0,1-1 1 0 0,0 1-1 0 0,39-7 1382 0 0,-36 7-666 0 0,170-12 6056 0 0,20-2-1440 0 0,-158 7-6279 0 0,-25 3-2717 0 0,-2 0-3761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24 256 0 0,'5'-22'6521'0'0,"-5"22"-6355"0"0,0-1 0 0 0,0 1 0 0 0,1 0 0 0 0,-1 0 0 0 0,0 0 0 0 0,0 0 0 0 0,1 0 0 0 0,-1 0 0 0 0,0 0 0 0 0,0 0 0 0 0,1 0 0 0 0,-1 0 0 0 0,0 0 0 0 0,1 0 1 0 0,-1 0-1 0 0,0 0 0 0 0,0 0 0 0 0,1 0 0 0 0,-1 0 0 0 0,0 0 0 0 0,0 0 0 0 0,1 0 0 0 0,-1 0 0 0 0,0 0 0 0 0,0 0 0 0 0,1 0 0 0 0,-1 1 0 0 0,0-1 0 0 0,0 0 0 0 0,0 0 0 0 0,1 0 0 0 0,-1 0 0 0 0,0 1 0 0 0,0-1 0 0 0,9 12 1647 0 0,2 16-103 0 0,59 220 6593 0 0,-51-195-7319 0 0,-17-48-1640 0 0,0-1 0 0 0,0 0 0 0 0,0 0 0 0 0,1 0 1 0 0,4 5-1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4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70 578 684 0 0,'7'-3'8309'0'0,"-6"-6"-4355"0"0,-7-12-1524 0 0,5 15-897 0 0,-24-83 4579 0 0,11 43-3683 0 0,-14-84 1 0 0,26 116-2181 0 0,1 0 0 0 0,0 0 0 0 0,1 0 0 0 0,1 0 0 0 0,0 0 0 0 0,1-1 0 0 0,0 2 0 0 0,1-1-1 0 0,1 0 1 0 0,8-19 0 0 0,-10 27-179 0 0,1-1 0 0 0,1 1-1 0 0,-1 0 1 0 0,1 0 0 0 0,0 1-1 0 0,0-1 1 0 0,1 1 0 0 0,-1 0-1 0 0,1 0 1 0 0,1 0 0 0 0,-1 1-1 0 0,1 0 1 0 0,-1 0 0 0 0,1 0-1 0 0,0 1 1 0 0,7-3 0 0 0,-4 3 10 0 0,-1 0 0 0 0,1 1 1 0 0,0 0-1 0 0,0 1 0 0 0,0 0 0 0 0,0 0 1 0 0,0 1-1 0 0,0 0 0 0 0,0 0 0 0 0,0 1 1 0 0,16 4-1 0 0,-6-1-80 0 0,0 2 0 0 0,-1 0 0 0 0,1 2 0 0 0,-1-1 0 0 0,-1 2 0 0 0,0 1 0 0 0,0 0 0 0 0,0 1 0 0 0,-2 1 0 0 0,1 0 0 0 0,-2 1 0 0 0,1 1 0 0 0,-2 0 0 0 0,0 1 0 0 0,-1 0 0 0 0,0 1 0 0 0,-1 0 0 0 0,9 19 0 0 0,-18-30 0 0 0,0 0 0 0 0,-1 0 0 0 0,1 0 0 0 0,-1 0 0 0 0,0 0 0 0 0,0 6 0 0 0,-1-10 0 0 0,1 1 0 0 0,-1-1 0 0 0,0 0 0 0 0,0 0 0 0 0,0 1 0 0 0,0-1 0 0 0,0 0 0 0 0,0 1 0 0 0,-1-1 0 0 0,1 0 0 0 0,0 0 0 0 0,-1 1 0 0 0,1-1 0 0 0,-1 0 0 0 0,1 0 0 0 0,-1 0 0 0 0,0 0 0 0 0,1 1 0 0 0,-1-1 0 0 0,0 0 0 0 0,0 0 0 0 0,0 0 0 0 0,0-1 0 0 0,1 1 0 0 0,-1 0 0 0 0,-1 0 0 0 0,1 0 0 0 0,0-1 0 0 0,-2 2 0 0 0,1-2 0 0 0,-1 1 0 0 0,1-1 0 0 0,-1 0 0 0 0,1 0 0 0 0,-1 0 0 0 0,1 0 0 0 0,-1-1 0 0 0,1 1 0 0 0,-1 0 0 0 0,1-1 0 0 0,-1 0 0 0 0,1 0 0 0 0,0 0 0 0 0,-1 0 0 0 0,1 0 0 0 0,0 0 0 0 0,0 0 0 0 0,-1-1 0 0 0,1 1 0 0 0,0-1 0 0 0,1 0 0 0 0,-1 1 0 0 0,-3-5 0 0 0,1 2 0 0 0,-1 0 0 0 0,0-1 0 0 0,0 0 0 0 0,1 0 0 0 0,0 0 0 0 0,0 0 0 0 0,0-1 0 0 0,1 1 0 0 0,0-1 0 0 0,0 0 0 0 0,0 0 0 0 0,-3-10 0 0 0,5 11 0 0 0,1 1 0 0 0,-1 0 0 0 0,1 0 0 0 0,-1-1 0 0 0,1 1 0 0 0,0 0 0 0 0,1-1 0 0 0,-1 1 0 0 0,1 0 0 0 0,0 0 0 0 0,0-1 0 0 0,0 1 0 0 0,1 0 0 0 0,-1 0 0 0 0,1 0 0 0 0,0 0 0 0 0,0 1 0 0 0,5-7 0 0 0,-2 3 0 0 0,0 1 0 0 0,1 0 0 0 0,0 1 0 0 0,0-1 0 0 0,0 1 0 0 0,1 1 0 0 0,0-1 0 0 0,-1 1 0 0 0,2 0 0 0 0,-1 0 0 0 0,0 1 0 0 0,1 0 0 0 0,-1 1 0 0 0,1-1 0 0 0,0 1 0 0 0,0 1 0 0 0,0 0 0 0 0,0 0 0 0 0,0 0 0 0 0,0 1 0 0 0,0 0 0 0 0,0 1 0 0 0,0 0 0 0 0,0 0 0 0 0,13 4 0 0 0,-9-2 0 0 0,-1 0 0 0 0,0 1 0 0 0,0 0 0 0 0,-1 1 0 0 0,1 0 0 0 0,-1 1 0 0 0,0 0 0 0 0,0 0 0 0 0,-1 1 0 0 0,0 1 0 0 0,0-1 0 0 0,-1 1 0 0 0,0 1 0 0 0,0 0 0 0 0,-1 0 0 0 0,0 0 0 0 0,8 15 0 0 0,-9-10-67 0 0,-1 1 0 0 0,6 22-1 0 0,-7-22-145 0 0,0-1 0 0 0,11 22 0 0 0,-11-28-1272 0 0,10 3-8609 0 0,-9-8 6609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18 128 0 0,'-46'-9'3676'0'0,"-1"0"13320"0"0,51 10-15637 0 0,148 6 4350 0 0,-24-3-3197 0 0,-125-4-2721 0 0,-1 0 0 0 0,0 1 0 0 0,1-1 0 0 0,-1 1 0 0 0,0 0 0 0 0,0-1 0 0 0,0 1 0 0 0,0 0 0 0 0,4 2 0 0 0,2 3-3545 0 0,-4-4 928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1 302 828 0 0,'0'0'248'0'0,"0"-1"0"0"0,0 1 1 0 0,1-1-1 0 0,-1 1 0 0 0,0 0 0 0 0,0-1 1 0 0,1 1-1 0 0,-1-1 0 0 0,0 1 0 0 0,1 0 0 0 0,-1-1 1 0 0,1 1-1 0 0,-1 0 0 0 0,1 0 0 0 0,-1-1 0 0 0,0 1 1 0 0,1 0-1 0 0,-1 0 0 0 0,1 0 0 0 0,-1-1 0 0 0,1 1 1 0 0,-1 0-1 0 0,1 0 0 0 0,-1 0 0 0 0,1 0 1 0 0,0 0-1 0 0,13 8 2625 0 0,12 26-913 0 0,-22-27-888 0 0,53 79 2629 0 0,54 74 1583 0 0,-89-132-4053 0 0,1-2 1 0 0,2 0-1 0 0,41 35 0 0 0,-61-57-988 0 0,0 0-1 0 0,0-1 1 0 0,0 1 0 0 0,1-1-1 0 0,-1 0 1 0 0,1-1 0 0 0,0 1-1 0 0,0-1 1 0 0,0 0 0 0 0,0-1-1 0 0,0 1 1 0 0,10 0-1 0 0,-13-2-196 0 0,-1-1-1 0 0,1 1 1 0 0,-1-1-1 0 0,0 1 1 0 0,1-1-1 0 0,-1 0 1 0 0,1 0-1 0 0,-1 0 1 0 0,0 0-1 0 0,0 0 1 0 0,0-1-1 0 0,0 1 1 0 0,0-1-1 0 0,0 1 0 0 0,0-1 1 0 0,0 0-1 0 0,0 1 1 0 0,-1-1-1 0 0,1 0 1 0 0,-1 0-1 0 0,1-1 1 0 0,-1 1-1 0 0,0 0 1 0 0,1-3-1 0 0,3-6 230 0 0,0 0 0 0 0,-1-1 0 0 0,3-18-1 0 0,-5 22-242 0 0,8-50-32 0 0,-2 0 0 0 0,0-111 0 0 0,-8 151 0 0 0,2-56 0 0 0,2 0 0 0 0,21-111 0 0 0,-25 184-147 0 0,0 0 0 0 0,1 1 1 0 0,-1-1-1 0 0,0 0 0 0 0,0 0 0 0 0,0 0 0 0 0,1 0 1 0 0,-1 0-1 0 0,0 0 0 0 0,1 1 0 0 0,-1-1 0 0 0,1 0 0 0 0,-1 0 1 0 0,1 0-1 0 0,0 1 0 0 0,-1-1 0 0 0,1 0 0 0 0,-1 1 1 0 0,1-1-1 0 0,0 1 0 0 0,0-1 0 0 0,-1 1 0 0 0,1-1 1 0 0,0 1-1 0 0,0-1 0 0 0,0 1 0 0 0,0 0 0 0 0,-1-1 1 0 0,1 1-1 0 0,0 0 0 0 0,0 0 0 0 0,0-1 0 0 0,0 1 1 0 0,0 0-1 0 0,0 0 0 0 0,0 0 0 0 0,0 0 0 0 0,1 1 0 0 0,3 0-925 0 0,-1 1-1 0 0,1-1 1 0 0,-1 1-1 0 0,1 0 1 0 0,-1 1-1 0 0,6 3 1 0 0,9 7-2277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1 472 0 0,'-37'19'4438'0'0,"24"-13"-3368"0"0,1 0 0 0 0,0 1 0 0 0,0 0-1 0 0,1 1 1 0 0,0 0 0 0 0,0 0 0 0 0,1 2 0 0 0,-18 19 0 0 0,26-27-980 0 0,-9 13 927 0 0,0-1 1 0 0,1 2-1 0 0,1-1 1 0 0,-13 31 0 0 0,20-42-794 0 0,1 0 0 0 0,-1 0 0 0 0,1 1 0 0 0,0-1 0 0 0,0 1 0 0 0,1-1 0 0 0,-1 1 1 0 0,1-1-1 0 0,0 1 0 0 0,0-1 0 0 0,0 1 0 0 0,1-1 0 0 0,0 1 0 0 0,0-1 0 0 0,0 1 0 0 0,0-1 1 0 0,1 0-1 0 0,0 0 0 0 0,-1 0 0 0 0,2 1 0 0 0,-1-2 0 0 0,0 1 0 0 0,1 0 0 0 0,0 0 1 0 0,5 5-1 0 0,2 0 60 0 0,0 0 0 0 0,1-1 0 0 0,-1-1 1 0 0,1 0-1 0 0,1-1 0 0 0,-1 0 0 0 0,1 0 0 0 0,0-1 1 0 0,24 6-1 0 0,-28-9-128 0 0,1 0 0 0 0,-1 0 0 0 0,1-1 1 0 0,0 0-1 0 0,0-1 0 0 0,0 1 0 0 0,-1-2 0 0 0,1 0 0 0 0,0 0 1 0 0,-1 0-1 0 0,1-1 0 0 0,0 0 0 0 0,-1-1 0 0 0,0 0 1 0 0,13-6-1 0 0,-18 7-122 0 0,0 0 0 0 0,0 0 1 0 0,-1-1-1 0 0,1 1 0 0 0,-1-1 1 0 0,0 1-1 0 0,0-1 0 0 0,0 0 0 0 0,0 0 1 0 0,0 0-1 0 0,-1 0 0 0 0,1 0 0 0 0,-1 0 1 0 0,0 0-1 0 0,1 0 0 0 0,-2-1 1 0 0,1 1-1 0 0,0 0 0 0 0,-1-1 0 0 0,1 1 1 0 0,-1-1-1 0 0,0 1 0 0 0,0 0 1 0 0,-1-1-1 0 0,0-4 0 0 0,0 1-4 0 0,0-1 1 0 0,-1 0-1 0 0,0 1 1 0 0,-1-1-1 0 0,1 1 0 0 0,-1 0 1 0 0,-1-1-1 0 0,1 1 0 0 0,-1 1 1 0 0,-7-10-1 0 0,2 6-47 0 0,-1-1-1 0 0,0 2 0 0 0,0-1 1 0 0,-1 1-1 0 0,0 1 0 0 0,-1 0 1 0 0,0 0-1 0 0,-15-6 0 0 0,18 10-446 0 0,0 0 0 0 0,-1 1-1 0 0,1 0 1 0 0,-1 1-1 0 0,-14-2 1 0 0,17 3-696 0 0,1 1 0 0 0,-1 0 0 0 0,0 0 0 0 0,0 1 0 0 0,0-1 0 0 0,0 2 0 0 0,0-1-1 0 0,-9 4 1 0 0,0 1-2051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63 784 0 0,'3'-26'8851'0'0,"-4"24"-8374"0"0,1 1 0 0 0,0-1 0 0 0,-1 0 0 0 0,1 0 0 0 0,-1 1 0 0 0,1-1 0 0 0,-1 0 0 0 0,0 1 0 0 0,0-1 0 0 0,-1-1 0 0 0,1 1-191 0 0,-1 1 0 0 0,1-1 0 0 0,-1 1 0 0 0,1 0 0 0 0,-1-1 0 0 0,0 1 0 0 0,0 0 0 0 0,0 0 0 0 0,1 0 0 0 0,-1 1 0 0 0,0-1 0 0 0,0 0 0 0 0,0 1 0 0 0,0-1 0 0 0,0 1 0 0 0,-1 0 0 0 0,1 0-1 0 0,0-1 1 0 0,0 2 0 0 0,0-1 0 0 0,0 0 0 0 0,-4 1 0 0 0,-2 0 162 0 0,0 1-1 0 0,0 0 1 0 0,1 0-1 0 0,-1 0 1 0 0,1 1-1 0 0,-1 1 1 0 0,-9 5-1 0 0,14-8-289 0 0,0 1-1 0 0,0 0 1 0 0,1 0-1 0 0,-1 0 1 0 0,0 0-1 0 0,1 0 1 0 0,0 1-1 0 0,-1-1 0 0 0,1 1 1 0 0,0-1-1 0 0,0 1 1 0 0,1 0-1 0 0,-1 0 1 0 0,1 0-1 0 0,-1 0 1 0 0,1 0-1 0 0,0 0 0 0 0,0 0 1 0 0,0 0-1 0 0,0 1 1 0 0,0 4-1 0 0,2-6-84 0 0,-1 1 0 0 0,0-1 0 0 0,1 0 0 0 0,0 0-1 0 0,-1 0 1 0 0,1 1 0 0 0,0-1 0 0 0,0 0 0 0 0,1 0 0 0 0,-1 0-1 0 0,0-1 1 0 0,1 1 0 0 0,-1 0 0 0 0,1 0 0 0 0,-1-1-1 0 0,1 1 1 0 0,0-1 0 0 0,-1 1 0 0 0,1-1 0 0 0,2 1 0 0 0,3 3 67 0 0,1-1 0 0 0,-1 0 1 0 0,1-1-1 0 0,8 4 0 0 0,-4-4-7 0 0,0 1 0 0 0,1-2 0 0 0,-1 0 0 0 0,0 0 0 0 0,1-1 0 0 0,13-1 0 0 0,-18 0-145 0 0,0-1 1 0 0,1 0-1 0 0,-1 0 1 0 0,0-1-1 0 0,0 0 0 0 0,0 0 1 0 0,0-1-1 0 0,0 0 1 0 0,-1-1-1 0 0,9-4 1 0 0,-13 6-20 0 0,-1 1 1 0 0,0-1 0 0 0,0 0 0 0 0,0 1-1 0 0,0-1 1 0 0,0 0 0 0 0,-1 0 0 0 0,1 0 0 0 0,0-1-1 0 0,-1 1 1 0 0,0 0 0 0 0,1 0 0 0 0,-1-1-1 0 0,2-4 1 0 0,-3 5-46 0 0,-7-9-69 0 0,5 9 134 0 0,1 1 0 0 0,-1 0-1 0 0,0 0 1 0 0,0 0-1 0 0,0 0 1 0 0,1 0-1 0 0,-1 0 1 0 0,0 1-1 0 0,0-1 1 0 0,0 1 0 0 0,0-1-1 0 0,0 1 1 0 0,-1 0-1 0 0,1-1 1 0 0,0 1-1 0 0,0 0 1 0 0,0 1-1 0 0,0-1 1 0 0,0 0 0 0 0,0 1-1 0 0,0-1 1 0 0,-2 1-1 0 0,-3 1-18 0 0,0 0 0 0 0,0 1-1 0 0,0-1 1 0 0,-11 7 0 0 0,17-8 32 0 0,-1 0 0 0 0,1-1 0 0 0,0 1 0 0 0,0 0 1 0 0,0 0-1 0 0,-1 0 0 0 0,1 0 0 0 0,0 0 0 0 0,0 0 0 0 0,0 0 1 0 0,0 0-1 0 0,1 0 0 0 0,-1 0 0 0 0,0 1 0 0 0,0-1 0 0 0,1 0 1 0 0,-1 1-1 0 0,1-1 0 0 0,-1 0 0 0 0,1 1 0 0 0,-1-1 0 0 0,1 0 0 0 0,0 1 1 0 0,0-1-1 0 0,0 1 0 0 0,0-1 0 0 0,0 1 0 0 0,0-1 0 0 0,0 2 1 0 0,1-1 6 0 0,0-1 0 0 0,-1 1 0 0 0,1-1 1 0 0,0 0-1 0 0,0 1 0 0 0,0-1 1 0 0,0 0-1 0 0,0 0 0 0 0,0 1 0 0 0,0-1 1 0 0,1 0-1 0 0,-1 0 0 0 0,0 0 0 0 0,0-1 1 0 0,1 1-1 0 0,-1 0 0 0 0,1 0 1 0 0,-1-1-1 0 0,1 1 0 0 0,-1-1 0 0 0,1 1 1 0 0,-1-1-1 0 0,1 0 0 0 0,0 0 1 0 0,1 1-1 0 0,-1-1-170 0 0,27 0 552 0 0,-16-6-2431 0 0,-5-7-5754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9 560 0 0,'-3'0'1185'0'0,"-28"5"16811"0"0,45-1-15420 0 0,2-2-1541 0 0,0-1 0 0 0,0 0 0 0 0,0-1-1 0 0,24-4 1 0 0,5 1 267 0 0,0 2-423 0 0,96-8 2216 0 0,-133 8-3095 0 0,1-1-41 0 0,-7 1-264 0 0,1 1-1 0 0,-1 0 1 0 0,1 0 0 0 0,-1 0-1 0 0,1 0 1 0 0,-1 0-1 0 0,1 1 1 0 0,-1-1-1 0 0,5 2 1 0 0,11 2-10522 0 0,-7-3 7595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2 368 0 0,'-2'0'466'0'0,"1"0"0"0"0,-1-1 0 0 0,1 1 0 0 0,-1 0 0 0 0,1 0 0 0 0,-1 0 0 0 0,1 0 0 0 0,-1 0 0 0 0,1 0 0 0 0,-1 1 0 0 0,1-1 0 0 0,-1 0 0 0 0,1 1 0 0 0,-2 0 0 0 0,2 0 58 0 0,-1 0 1 0 0,2 0-1 0 0,-1 0 0 0 0,0 1 1 0 0,0-1-1 0 0,0 0 0 0 0,0 0 0 0 0,1 1 1 0 0,-1-1-1 0 0,1 1 0 0 0,-1-1 0 0 0,1 0 1 0 0,-1 1-1 0 0,1-1 0 0 0,0 1 1 0 0,0 2-1 0 0,-10 179 8940 0 0,8-83-7144 0 0,0-36-763 0 0,3 0 0 0 0,17 115 0 0 0,-11-147-1531 0 0,17 46-1 0 0,2 13-35 0 0,-24-85 10 0 0,3 2-634 0 0,0-10-734 0 0,-4 2 1142 0 0,10-10-2314 0 0,10-6-5358 0 0,-10 7 4451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10 144 0 0,'-1'-10'13421'0'0,"7"28"-9671"0"0,3 23-2882 0 0,16 274 5828 0 0,-3-21-3320 0 0,-13-220-2265 0 0,19 75 0 0 0,-8-61-281 0 0,-20-87-1195 0 0,4 3-645 0 0,13-2-11565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32 360 0 0,'-7'-2'2058'0'0,"-1"0"0"0"0,0 1 1 0 0,0 0-1 0 0,-11-1 8553 0 0,25 2-9303 0 0,185-11 5531 0 0,-2 2-1423 0 0,-181 8-5416 0 0,2 1 0 0 0,-3-1-25 0 0,13-1-3234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49 115 640 0 0,'-8'1'849'0'0,"4"0"556"0"0,-1 0 1 0 0,1-1-1 0 0,-1 2 0 0 0,1-1 0 0 0,-1 0 0 0 0,1 1 0 0 0,-5 3 4083 0 0,77-5-437 0 0,230-22-94 0 0,-235 19-4462 0 0,427-19 3076 0 0,-337 17-2303 0 0,476-18-656 0 0,-104 9-612 0 0,-220 10 0 0 0,276-10 0 0 0,-565 13 0 0 0,-3 1 0 0 0,-1-1 0 0 0,1 0 0 0 0,14-4 0 0 0,-27 5 0 0 0,0 0 0 0 0,0 0 0 0 0,0 0 0 0 0,0 0 0 0 0,0 0 0 0 0,0 0 0 0 0,0 0 0 0 0,0 0 0 0 0,0 0 0 0 0,0 0 0 0 0,1 0 0 0 0,-1 0 0 0 0,0 0 0 0 0,0 0 0 0 0,0 0 0 0 0,0 0 0 0 0,0 0 0 0 0,0 0 0 0 0,0 0 0 0 0,0 0 0 0 0,0 0 0 0 0,0 0 0 0 0,1 0 0 0 0,-1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 0 0 0 0,0 0 0 0 0,0 0 0 0 0,-1-1 0 0 0,1 1 0 0 0,-12-8-12 0 0,9 7-269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18 340 0 0,'-12'-18'14333'0'0,"9"36"-13132"0"0,1-1-1 0 0,0 1 0 0 0,2 0 1 0 0,0-1-1 0 0,4 33 0 0 0,0 12 204 0 0,37 729 6353 0 0,-2-313-6026 0 0,-32-436-1731 0 0,3 32 0 0 0,-10-68-3 0 0,0-4-122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4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104 393 876 0 0,'0'0'1458'0'0,"1"0"-1116"0"0,0 0 1 0 0,0 0-1 0 0,-1 0 1 0 0,1 0-1 0 0,0 0 0 0 0,0 0 1 0 0,-1 1-1 0 0,1-1 1 0 0,0 0-1 0 0,0 0 1 0 0,-1 1-1 0 0,1-1 1 0 0,0 0-1 0 0,-1 1 1 0 0,2 0-1 0 0,0 6 1172 0 0,-1-1-1 0 0,0 1 0 0 0,0 0 0 0 0,0 10 0 0 0,-7 52 5264 0 0,0-4 479 0 0,6-64-6481 0 0,1 9-706 0 0,-1-11-33 0 0,0 1 1 0 0,0 0 0 0 0,0 0 0 0 0,0 0 0 0 0,1 0-1 0 0,-1 0 1 0 0,0 0 0 0 0,0 0 0 0 0,0 0 0 0 0,0 0 0 0 0,0 0-1 0 0,0-1 1 0 0,0 1 0 0 0,0 0 0 0 0,0 0 0 0 0,0 0-1 0 0,0 0 1 0 0,0 0 0 0 0,0 0 0 0 0,1 0 0 0 0,-1 0 0 0 0,0 0-1 0 0,0 0 1 0 0,0 0 0 0 0,0 0 0 0 0,0 0 0 0 0,0 0-1 0 0,0 0 1 0 0,0 0 0 0 0,1 0 0 0 0,-1 0 0 0 0,0 0 0 0 0,0 0-1 0 0,0 0 1 0 0,0 0 0 0 0,0 0 0 0 0,0 0 0 0 0,0 0-1 0 0,0 0 1 0 0,0 0 0 0 0,1 0 0 0 0,-1 0 0 0 0,0 0 0 0 0,0 0-1 0 0,0 0 1 0 0,0 0 0 0 0,0 0 0 0 0,0 1 0 0 0,0-1-1 0 0,0 0 1 0 0,0 0 0 0 0,0 0 0 0 0,0 0 0 0 0,0 0 0 0 0,0 0-1 0 0,0 0 1 0 0,0 0 0 0 0,1 0 0 0 0,-1 0 0 0 0,0 1-1 0 0,0-1 1 0 0,0 0 0 0 0,0 0 0 0 0,0 0 0 0 0,0 0 0 0 0,0 0-1 0 0,6-10-28 0 0,0-1-1 0 0,0 0 1 0 0,-1-1-1 0 0,0 0 1 0 0,3-13-1 0 0,34-157-7 0 0,27-99 0 0 0,-55 251 0 0 0,-6 21 0 0 0,-7 9 0 0 0,0-1 0 0 0,-1 1 0 0 0,1 0 0 0 0,0-1 0 0 0,0 1 0 0 0,0 0 0 0 0,0 0 0 0 0,0 0 0 0 0,0 0 0 0 0,0 0 0 0 0,0 0 0 0 0,0 0 0 0 0,0 0 0 0 0,0 0 0 0 0,0 0 0 0 0,1 1 0 0 0,4 1 0 0 0,-1 0 0 0 0,1 0 0 0 0,-1 1 0 0 0,0 0 0 0 0,0 0 0 0 0,0 1 0 0 0,0-1 0 0 0,6 8 0 0 0,38 40 0 0 0,-34-34 0 0 0,61 74 0 0 0,97 135 0 0 0,169 192 0 0 0,-332-408 0 0 0,-14-17 0 0 0,-20-20 0 0 0,-59-35 0 0 0,-1 5 0 0 0,-3 5 0 0 0,-2 3 0 0 0,-123-48 0 0 0,152 73 0 0 0,-100-35 0 0 0,131 50 0 0 0,-1 1 0 0 0,0 2 0 0 0,-44-4 0 0 0,72 10-436 0 0,0-1 0 0 0,0 1 0 0 0,-1 0 0 0 0,1 0 1 0 0,0 0-1 0 0,0 0 0 0 0,0 1 0 0 0,0-1 0 0 0,0 1 0 0 0,0-1 0 0 0,0 1 0 0 0,0-1 0 0 0,0 1 1 0 0,0 0-1 0 0,0 0 0 0 0,0 0 0 0 0,0 0 0 0 0,1 1 0 0 0,-1-1 0 0 0,0 0 0 0 0,1 1 1 0 0,-1-1-1 0 0,1 1 0 0 0,-1 0 0 0 0,1-1 0 0 0,0 1 0 0 0,0 0 0 0 0,0 0 0 0 0,-2 3 0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1 248 0 0,'0'0'2859'0'0,"-2"3"-1696"0"0,0 4-596 0 0,0 0 0 0 0,1 0 1 0 0,-1 0-1 0 0,1 0 0 0 0,1 0 0 0 0,-1 11 0 0 0,5 50 2121 0 0,-1-27-1355 0 0,13 178 2957 0 0,3 120 172 0 0,-10 11-1336 0 0,-5-236-2258 0 0,16 239 1421 0 0,-10-156-1335 0 0,12 395 2126 0 0,-21-464-2898 0 0,1 27 445 0 0,-24 206 1 0 0,13-263-628 0 0,4 105 0 0 0,5-198 0 0 0,0 1 0 0 0,0-1 0 0 0,0 0 0 0 0,0 0 0 0 0,1 0 0 0 0,0 0 0 0 0,0 0 0 0 0,1-1 0 0 0,0 1 0 0 0,-1 0 0 0 0,1 0 0 0 0,1-1 0 0 0,-1 1 0 0 0,1-1 0 0 0,-1 0 0 0 0,1 0 0 0 0,1 0 0 0 0,-1 0 0 0 0,0 0 0 0 0,1-1 0 0 0,0 0 0 0 0,0 1 0 0 0,7 3 0 0 0,7 1 0 0 0,0-2 0 0 0,1 0 0 0 0,0 0 0 0 0,34 3 0 0 0,81 3 0 0 0,-89-10 0 0 0,785 14 0 0 0,-491-30 0 0 0,-7-3 0 0 0,9-3 0 0 0,242-1 0 0 0,220-8 0 0 0,-640 24 0 0 0,573-9 0 0 0,-428 13 0 0 0,115-1 0 0 0,16 3 0 0 0,289 3 0 0 0,-547-4 0 0 0,296 3 0 0 0,-53 3 0 0 0,-85 0 0 0 0,82 2 0 0 0,-20-2 0 0 0,425 11 0 0 0,-606-14 0 0 0,221 1 0 0 0,25-12 0 0 0,-264 4 0 0 0,114 0 0 0 0,292-3 0 0 0,-239-2 0 0 0,54-9 0 0 0,-309 13 0 0 0,562-15 0 0 0,-233 6 0 0 0,-343 10 0 0 0,26-2 0 0 0,1353-78 0 0 0,-780 40 0 0 0,-354 25 0 0 0,-220 11 0 0 0,114-6 0 0 0,-80 7 0 0 0,6-2 0 0 0,4-1 0 0 0,-147 9 0 0 0,131-7 0 0 0,-128 6 0 0 0,-2 2 0 0 0,-5-2 0 0 0,-1 0 0 0 0,-5 2 0 0 0,0-2 0 0 0,-8 0-183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31 452 0 0,'2'-17'4917'0'0,"1"6"4239"0"0,-2 10-7955 0 0,-1 1-1001 0 0,0 0 0 0 0,1-1 0 0 0,-1 1 0 0 0,0 0 0 0 0,1 0 0 0 0,-1 0 0 0 0,0 0 0 0 0,0 0 0 0 0,1-1 0 0 0,-1 1 0 0 0,0 0 0 0 0,1 0 0 0 0,-1 0 0 0 0,0 0 1 0 0,0 0-1 0 0,1 0 0 0 0,-1 0 0 0 0,0 0 0 0 0,1 0 0 0 0,-1 0 0 0 0,0 0 0 0 0,1 0 0 0 0,-1 1 0 0 0,0-1 0 0 0,0 0 0 0 0,1 0 0 0 0,-1 0 0 0 0,0 0 0 0 0,0 0 0 0 0,1 1 0 0 0,-1-1 0 0 0,1 0 1 0 0,7 16 3160 0 0,2 28-2319 0 0,-8-34-221 0 0,31 157 2576 0 0,-20-97-2329 0 0,1-7-719 0 0,5 27 52 0 0,-10-51-401 0 0,-6-30 0 0 0,0 0 0 0 0,-1 1 0 0 0,1 9 0 0 0,11 46 0 0 0,-10-19 0 0 0,0-4 0 0 0,0-11 0 0 0,6 25 0 0 0,-8-50 0 0 0,0 1 0 0 0,-1 0-73 0 0,-11-6-3375 0 0,6-1-483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35 172 0 0,'0'0'484'0'0,"0"-12"3222"0"0,2-11 15350 0 0,0 38-17893 0 0,1-1 0 0 0,0 0-1 0 0,9 23 1 0 0,51 98 1774 0 0,-54-112-2594 0 0,0 0 0 0 0,-1 1 0 0 0,5 28 1 0 0,1 4 44 0 0,4 5-388 0 0,-14-48 0 0 0,0 1 0 0 0,-1-2 0 0 0,1-1 0 0 0,-1-3 0 0 0,0-1-744 0 0,0 0-1150 0 0,1 0-2069 0 0,-4-7 3796 0 0,0 0 1 0 0,0 0-1 0 0,0 1 0 0 0,1-1 1 0 0,-1 0-1 0 0,0 0 0 0 0,0 0 1 0 0,0 0-1 0 0,1 1 0 0 0,-1-1 1 0 0,0 0-1 0 0,0 0 0 0 0,1 0 1 0 0,-1 0-1 0 0,0 0 0 0 0,1 0 1 0 0,-1 1-1 0 0,0-1 0 0 0,0 0 1 0 0,1 0-1 0 0,-1 0 0 0 0,0 0 1 0 0,0 0-1 0 0,1 0 0 0 0,-1 0 1 0 0,0 0-1 0 0,1 0 0 0 0,-1 0 1 0 0,0-1-1 0 0,0 1 0 0 0,1 0 1 0 0,-1 0-1 0 0,1 0 0 0 0,20-10-3346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 88 0 0,'0'0'2081'0'0,"-18"-18"-2074"0"0,13 12 154 0 0,-6-5 2000 0 0,-3 2 9356 0 0,9 44-4866 0 0,19 61-1860 0 0,31 116 0 0 0,-33-162-4272 0 0,-6-26-519 0 0,-3-10 0 0 0,-2 0 0 0 0,1-3 0 0 0,0 0 0 0 0,-1 0 0 0 0,-1-5-87 0 0,0-5-437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10 716 0 0,'-9'-10'14708'0'0,"7"21"-8823"0"0,10 38-5907 0 0,-4-20 2499 0 0,8 151 1964 0 0,-3-18-1834 0 0,0 21-652 0 0,-9-170-2047 0 0,0-12 83 0 0,0 0-1 0 0,0 0 1 0 0,0 0-1 0 0,0 0 1 0 0,0 0-1 0 0,0-1 1 0 0,1 1-1 0 0,-1 0 1 0 0,0 0-1 0 0,1 0 1 0 0,-1-1-1 0 0,0 1 1 0 0,1 0-1 0 0,-1-1 1 0 0,1 1 0 0 0,-1 0-1 0 0,1-1 1 0 0,0 2-1 0 0,2 2-3061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94 260 0 0,'-28'-1'1656'0'0,"-4"-1"1827"0"0,2-4 3672 0 0,30 6-7050 0 0,0 0 0 0 0,-1 0 0 0 0,1 0 0 0 0,0 0 0 0 0,0 0 0 0 0,0 0 0 0 0,0 0 0 0 0,-1-1-1 0 0,1 1 1 0 0,0 0 0 0 0,0 0 0 0 0,0 0 0 0 0,0 0 0 0 0,0 0 0 0 0,-1 0 0 0 0,1 0-1 0 0,0 0 1 0 0,0-1 0 0 0,0 1 0 0 0,0 0 0 0 0,0 0 0 0 0,0 0 0 0 0,0 0 0 0 0,0 0 0 0 0,-1-1-1 0 0,1 1 1 0 0,0 0 0 0 0,0 0 0 0 0,0 0 0 0 0,0 0 0 0 0,0-1 0 0 0,0 1 0 0 0,0 0-1 0 0,0 0 1 0 0,0 0 0 0 0,0-1 0 0 0,0 1 0 0 0,0 0 0 0 0,0 0 0 0 0,0 0 0 0 0,0 0 0 0 0,0-1-1 0 0,1 1 1 0 0,-1 0 0 0 0,0 0 0 0 0,0 0 0 0 0,0 0 0 0 0,0 0 0 0 0,0-1 0 0 0,0 1-1 0 0,0 0 1 0 0,0 0 0 0 0,1 0 0 0 0,-1 0 0 0 0,0 0 0 0 0,0 0 0 0 0,0 0 0 0 0,0-1-1 0 0,9-4 1619 0 0,13-2-723 0 0,-1 1 0 0 0,1 2-1 0 0,0 0 1 0 0,31-1 0 0 0,-6 0-182 0 0,294-21 2473 0 0,65 18-1123 0 0,-129 6-1142 0 0,152-2-1026 0 0,-416 3 0 0 0,25 4 0 0 0,-34-2-103 0 0,-3 0-411 0 0,-16 24-9090 0 0,6-17 5844 0 0,-3 1 539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36 208 0 0,'20'-36'18128'0'0,"-170"142"-13678"0"0,53-34-2846 0 0,-98 56 745 0 0,123-82-2900 0 0,66-38-5045 0 0,15-7 3035 0 0,22-9-989 0 0,-5-2 1070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1 324 0 0,'0'0'6027'0'0,"-7"1"-4329"0"0,-7 2-660 0 0,1 0 0 0 0,1 2-1 0 0,-1-1 1 0 0,0 2 0 0 0,1-1 0 0 0,-14 10 0 0 0,-127 90 4757 0 0,-49 30-1875 0 0,187-128-3716 0 0,-9 9-1121 0 0,30-16-3268 0 0,5-2 2725 0 0,1 0-1 0 0,0-1 0 0 0,13-4 1 0 0,16-7-988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1 288 0 0,'2'2'12467'0'0,"-5"7"-10274"0"0,-6 9-2714 0 0,-2-3 1169 0 0,-1 0-1 0 0,0-1 0 0 0,-26 23 1 0 0,4-4 169 0 0,-98 84 1405 0 0,62-58-1748 0 0,28-24-862 0 0,-2 3-1581 0 0,15-12-3492 0 0,21-18 3282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37 384 0 0,'-4'-15'3458'0'0,"-3"-6"8675"0"0,4 65-9490 0 0,1 0 0 0 0,7 62 0 0 0,-4-88-2267 0 0,41 519 5839 0 0,-23-379-4271 0 0,-12-105-1616 0 0,-7-46-328 0 0,1-1-57 0 0,3 1-1507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1 355 276 0 0,'0'0'5871'0'0,"24"-1"1789"0"0,-16-3-6721 0 0,0 0 0 0 0,0-1 0 0 0,0 0-1 0 0,-1 0 1 0 0,0-1 0 0 0,13-12 0 0 0,-13 10-402 0 0,-1 0 0 0 0,0 0-1 0 0,0-1 1 0 0,0 0-1 0 0,6-14 1 0 0,-6 7-201 0 0,0 0 1 0 0,-1 0-1 0 0,-1-1 1 0 0,0 1-1 0 0,-2-1 0 0 0,0 0 1 0 0,0-28-1 0 0,-2 32-132 0 0,0 0-1 0 0,-1 0 0 0 0,0 0 1 0 0,-5-16-1 0 0,6 28 263 0 0,0 5-339 0 0,1 43 451 0 0,3 0 0 0 0,2 0 0 0 0,16 66 0 0 0,-11-56-181 0 0,-10-54-582 0 0,-1 1 0 0 0,1-1 0 0 0,0 1 0 0 0,0-1 0 0 0,1 0-1 0 0,-1 1 1 0 0,1-1 0 0 0,-1 0 0 0 0,1 0 0 0 0,0 0 0 0 0,3 3 0 0 0,12 6-3860 0 0,9-8-3472 0 0,-17-4 4632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15 292 0 0,'-6'-15'8357'0'0,"-98"173"-1850"0"0,48-80-4446 0 0,-67 74-1 0 0,96-115-3736 0 0,15-11-3985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60 0 0,'-23'-3'14632'0'0,"39"3"-9883"0"0,109-3-1489 0 0,593-11 3472 0 0,-698 14-6641 0 0,411-2 2382 0 0,259-32-1703 0 0,-592 25-770 0 0,101-12 0 0 0,-182 18 14 0 0,-6 1-41 0 0,-1 1 0 0 0,1 0 1 0 0,14 0-1 0 0,-23 1-472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96 0 0,'1'-10'10255'0'0,"-1"19"-6963"0"0,0 0-4058 0 0,-8 189 7877 0 0,8-158-6242 0 0,0-34-1019 0 0,1 28-1210 0 0,-1-32 817 0 0,1-1 0 0 0,-1 0 0 0 0,0 0 1 0 0,0 1-1 0 0,1-1 0 0 0,-1 0 0 0 0,1 0 0 0 0,-1 0 0 0 0,1 1 0 0 0,-1-1 0 0 0,1 0 0 0 0,1 2 0 0 0,6 3-1565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0 592 0 0,'-23'2'19896'0'0,"34"0"-19049"0"0,25 3 2673 0 0,74 1 0 0 0,-90-6-4418 0 0,1-1 0 0 0,30-7-1 0 0,-30 8-7886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72 804 0 0,'0'0'2732'0'0,"3"-3"-1210"0"0,4-3-574 0 0,1 1-1 0 0,0-1 1 0 0,0 1 0 0 0,0 1-1 0 0,0 0 1 0 0,1 0 0 0 0,11-4 0 0 0,24-10 2641 0 0,-43 17-3425 0 0,0 0-1 0 0,0 0 1 0 0,0 1-1 0 0,0-1 1 0 0,0 0-1 0 0,0 1 1 0 0,0-1-1 0 0,0 1 1 0 0,0-1-1 0 0,0 1 1 0 0,1 0-1 0 0,-1-1 1 0 0,0 1-1 0 0,0 0 1 0 0,0 0-1 0 0,1 0 1 0 0,-1 0-1 0 0,0 0 1 0 0,2 0-1 0 0,-4 2-166 0 0,0 0 0 0 0,-1-1 0 0 0,1 1 0 0 0,-1-1 0 0 0,1 1 0 0 0,-1-1 0 0 0,1 0 0 0 0,-1 1 0 0 0,0-1 0 0 0,0 0 0 0 0,0 0 0 0 0,-3 1 0 0 0,-46 26-636 0 0,-56 41 0 0 0,100-64 702 0 0,1 0-1 0 0,-1 0 1 0 0,1 1-1 0 0,0 0 1 0 0,1 0-1 0 0,-1 1 0 0 0,-6 11 1 0 0,11-16-1 0 0,0-1 0 0 0,0 1 1 0 0,0 0-1 0 0,0-1 0 0 0,1 1 1 0 0,-1 0-1 0 0,1 0 0 0 0,-1 0 0 0 0,1 0 1 0 0,0 0-1 0 0,0-1 0 0 0,0 1 0 0 0,0 0 1 0 0,0 0-1 0 0,0 0 0 0 0,0 0 0 0 0,1 0 1 0 0,-1 0-1 0 0,1-1 0 0 0,-1 1 1 0 0,1 0-1 0 0,0 0 0 0 0,0-1 0 0 0,0 1 1 0 0,0 0-1 0 0,0-1 0 0 0,0 1 0 0 0,0-1 1 0 0,0 1-1 0 0,0-1 0 0 0,1 0 0 0 0,-1 1 1 0 0,1-1-1 0 0,-1 0 0 0 0,1 0 1 0 0,-1 0-1 0 0,1 0 0 0 0,0 0 0 0 0,2 0 1 0 0,20 11 566 0 0,0-2 0 0 0,41 12 1 0 0,22 9 199 0 0,-65-21-408 0 0,42 26 0 0 0,-57-31-374 0 0,1 0 0 0 0,-1 1-1 0 0,0-1 1 0 0,-1 2 0 0 0,0-1-1 0 0,0 1 1 0 0,0 0 0 0 0,8 13-1 0 0,-13-18-42 0 0,0-1-1 0 0,0 1 0 0 0,0 1 1 0 0,0-1-1 0 0,-1 0 1 0 0,1 0-1 0 0,-1 0 0 0 0,1 0 1 0 0,-1 0-1 0 0,1 1 0 0 0,-1-1 1 0 0,0 0-1 0 0,0 0 0 0 0,0 0 1 0 0,-1 1-1 0 0,1-1 1 0 0,0 0-1 0 0,-1 0 0 0 0,0 0 1 0 0,1 0-1 0 0,-1 0 0 0 0,0 1 1 0 0,0-1-1 0 0,0-1 1 0 0,0 1-1 0 0,0 0 0 0 0,-1 0 1 0 0,1 0-1 0 0,-1-1 0 0 0,1 1 1 0 0,-1 0-1 0 0,1-1 1 0 0,-1 0-1 0 0,0 1 0 0 0,0-1 1 0 0,-3 2-1 0 0,-5 3 7 0 0,0-1 0 0 0,0 0 0 0 0,0-1 0 0 0,-1 0 0 0 0,1-1-1 0 0,-12 2 1 0 0,-3 0 2 0 0,0-1-1 0 0,0-1 0 0 0,-30-1 0 0 0,40-2-765 0 0,-1-1-1 0 0,0-1 0 0 0,1 0 0 0 0,0-1 0 0 0,-1 0 1 0 0,-18-8-1 0 0,30 3-6328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26 932 0 0,'0'0'3147'0'0,"2"1"-1401"0"0,3 5-600 0 0,0 0 0 0 0,0 0 0 0 0,0 1 0 0 0,-1-1 0 0 0,0 1 1 0 0,4 9-1 0 0,11 17 1377 0 0,-6-12-1128 0 0,-3-4-138 0 0,1 0 0 0 0,1 0 1 0 0,0-1-1 0 0,1 0 0 0 0,1-1 0 0 0,27 23 0 0 0,-40-36-1172 0 0,1-1 0 0 0,-1 0 0 0 0,1-1-1 0 0,-1 1 1 0 0,1 0 0 0 0,-1 0-1 0 0,1-1 1 0 0,-1 1 0 0 0,1 0 0 0 0,0-1-1 0 0,-1 0 1 0 0,1 1 0 0 0,0-1-1 0 0,-1 0 1 0 0,1 0 0 0 0,0 0 0 0 0,-1 0-1 0 0,1 0 1 0 0,0 0 0 0 0,-1-1-1 0 0,1 1 1 0 0,0 0 0 0 0,-1-1 0 0 0,1 1-1 0 0,-1-1 1 0 0,1 0 0 0 0,0 0-1 0 0,-1 1 1 0 0,0-1 0 0 0,1 0 0 0 0,-1 0-1 0 0,0 0 1 0 0,1-1 0 0 0,-1 1-1 0 0,0 0 1 0 0,0 0 0 0 0,0-1 0 0 0,0 1-1 0 0,1-2 1 0 0,4-7-33 0 0,0 0-1 0 0,-1 0 1 0 0,0-1-1 0 0,5-19 1 0 0,-5 15 108 0 0,13-38-35 0 0,-11 31-335 0 0,0 0 0 0 0,2 1 0 0 0,11-23 1 0 0,-13 37-841 0 0,-6 6 231 0 0,0 1-1 0 0,0-1 1 0 0,0 0 0 0 0,0 1 0 0 0,0-1 0 0 0,0 1 0 0 0,0 0 0 0 0,0-1 0 0 0,0 1 0 0 0,1 0 0 0 0,-1 0-1 0 0,2-1 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16 640 0 0,'-2'-15'15903'0'0,"9"78"-12704"0"0,8 59 1178 0 0,2-42-5063 0 0,-17-80 661 0 0,5 13-2294 0 0,5-3-6821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69 548 0 0,'-1'0'344'0'0,"1"-1"1"0"0,-1 1-1 0 0,1 0 0 0 0,0-1 1 0 0,-1 1-1 0 0,1 0 0 0 0,-1-1 1 0 0,1 1-1 0 0,-1-1 0 0 0,1 1 1 0 0,0-1-1 0 0,-1 1 0 0 0,1 0 1 0 0,0-1-1 0 0,-1 1 0 0 0,1-1 1 0 0,0 0-1 0 0,0 1 0 0 0,0-1 1 0 0,-1 1-1 0 0,1-1 0 0 0,0 1 1 0 0,0-1-1 0 0,0 1 0 0 0,0-1 1 0 0,0 0-1 0 0,0 1 0 0 0,0-1 1 0 0,0 1-1 0 0,0-1 0 0 0,0 0 1 0 0,1 0-1 0 0,0 0 4 0 0,0 0 0 0 0,0 0 0 0 0,0 0 0 0 0,0 0 0 0 0,0 0 0 0 0,0 0 0 0 0,0 1 0 0 0,0-1 0 0 0,1 0 0 0 0,-1 1 0 0 0,0-1 0 0 0,1 1 0 0 0,0-1 0 0 0,49-10 3533 0 0,-50 11-3660 0 0,63-8 2928 0 0,94-14 826 0 0,-151 22-4070 0 0,10 2-9705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56 528 0 0,'0'0'4903'0'0,"3"-2"-3046"0"0,22-8 597 0 0,1 0-1 0 0,-1 2 1 0 0,1 0 0 0 0,41-5 0 0 0,-42 8-1036 0 0,-20 5-734 0 0,-7 3-323 0 0,-17 7-303 0 0,-35 14-475 0 0,-1-3 202 0 0,36-15 198 0 0,1 1 0 0 0,-1 0 0 0 0,1 2 0 0 0,0 0 0 0 0,1 1 0 0 0,-30 22 0 0 0,46-32 56 0 0,0 1-1 0 0,0 0 0 0 0,0 0 0 0 0,0 0 1 0 0,0 0-1 0 0,0 0 0 0 0,1 0 1 0 0,-1 0-1 0 0,0 0 0 0 0,1 0 0 0 0,-1 0 1 0 0,0 1-1 0 0,1-1 0 0 0,-1 0 1 0 0,1 0-1 0 0,0 1 0 0 0,-1-1 0 0 0,1 0 1 0 0,0 0-1 0 0,0 1 0 0 0,0-1 1 0 0,0 0-1 0 0,0 1 0 0 0,0-1 0 0 0,0 0 1 0 0,0 1-1 0 0,1-1 0 0 0,-1 0 1 0 0,0 0-1 0 0,1 1 0 0 0,-1-1 0 0 0,1 0 1 0 0,0 0-1 0 0,-1 0 0 0 0,1 0 1 0 0,0 0-1 0 0,0 0 0 0 0,-1 1 0 0 0,1-2 1 0 0,1 3-1 0 0,5 2 232 0 0,0 1 1 0 0,0 0-1 0 0,0-1 0 0 0,16 8 1 0 0,-10-7-65 0 0,37 23 564 0 0,-20-13-340 0 0,-2 0 1 0 0,0 2-1 0 0,40 35 0 0 0,-63-49-398 0 0,-1 0 0 0 0,1 0 0 0 0,-1 0 0 0 0,0 1 0 0 0,-1 0 0 0 0,1 0 0 0 0,-1 0 0 0 0,0 0 0 0 0,0 0 0 0 0,0 1 0 0 0,-1-1 0 0 0,0 1-1 0 0,0 0 1 0 0,-1 0 0 0 0,2 8 0 0 0,-3-13-25 0 0,0 1 1 0 0,0 0-1 0 0,-1-1 0 0 0,1 1 1 0 0,-1-1-1 0 0,1 1 0 0 0,-1-1 1 0 0,0 1-1 0 0,0-1 0 0 0,0 1 0 0 0,1-1 1 0 0,-1 0-1 0 0,0 1 0 0 0,-1-1 1 0 0,1 0-1 0 0,0 0 0 0 0,0 0 1 0 0,0 0-1 0 0,-1 0 0 0 0,1 0 0 0 0,0 0 1 0 0,-1 0-1 0 0,1-1 0 0 0,-3 2 1 0 0,-39 11 146 0 0,38-12-137 0 0,-22 4 62 0 0,-1-2 0 0 0,0-1 0 0 0,0-1 0 0 0,-44-4 1 0 0,-6 0-1603 0 0,77 3 783 0 0,-7 0-344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52 0 0,'9'-18'7109'0'0,"-7"18"-6678"0"0,-1-1 0 0 0,1 1 0 0 0,-1 0 0 0 0,1 0 0 0 0,-1 1 1 0 0,1-1-1 0 0,-1 0 0 0 0,0 0 0 0 0,1 1 0 0 0,-1-1 0 0 0,1 1 1 0 0,-1-1-1 0 0,0 1 0 0 0,1-1 0 0 0,-1 1 0 0 0,0 0 0 0 0,1 0 1 0 0,-1 0-1 0 0,0 0 0 0 0,0 0 0 0 0,1 1 0 0 0,24 30 3108 0 0,-14-15-2027 0 0,27 34 1859 0 0,-25-31-2033 0 0,1 0 0 0 0,22 21 1 0 0,-19-23-387 0 0,16 14 1737 0 0,-29-31-2646 0 0,-5-1-43 0 0,1 0 0 0 0,0 0 0 0 0,0 0 0 0 0,-1 0 0 0 0,1 0 0 0 0,0 0 0 0 0,0 0 0 0 0,-1 0 0 0 0,1-1 0 0 0,0 1 0 0 0,-1 0 0 0 0,1-1 0 0 0,0 1 0 0 0,-1 0 0 0 0,1-1 0 0 0,0 1 0 0 0,-1-1 0 0 0,1 1 0 0 0,-1-1 0 0 0,1 1 0 0 0,-1-1 0 0 0,1 1 0 0 0,-1-1 0 0 0,1 0 0 0 0,-1 1 0 0 0,1-1 0 0 0,-1 0 0 0 0,0 1 0 0 0,0-1 0 0 0,1-1 0 0 0,-1 1 0 0 0,3-4 0 0 0,0-1 0 0 0,0 0 0 0 0,-1 1 0 0 0,0-1 0 0 0,0 0 0 0 0,1-10 0 0 0,6-14 0 0 0,53-109 0 0 0,-41 93 0 0 0,13-15 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48 0 0,'-11'-8'16444'0'0,"27"6"-15627"0"0,0 2 1 0 0,0 0-1 0 0,0 2 0 0 0,0-1 0 0 0,0 2 1 0 0,0 0-1 0 0,0 1 0 0 0,22 8 0 0 0,0 3 29 0 0,-1 1 0 0 0,47 28-1 0 0,-64-32-529 0 0,0 1-1 0 0,-2 1 0 0 0,0 0 0 0 0,27 28 1 0 0,-35-31-178 0 0,0 1 1 0 0,-1-1 0 0 0,0 2 0 0 0,-1-1-1 0 0,0 1 1 0 0,-1 1 0 0 0,-1-1 0 0 0,6 20-1 0 0,-9-24-68 0 0,-1 0 0 0 0,0 0 0 0 0,0 1-1 0 0,-1-1 1 0 0,-1 0 0 0 0,0 1-1 0 0,0-1 1 0 0,0 1 0 0 0,-1-1 0 0 0,-1 0-1 0 0,0 0 1 0 0,0 1 0 0 0,-1-1 0 0 0,0 0-1 0 0,0-1 1 0 0,-1 1 0 0 0,0-1 0 0 0,-8 12-1 0 0,5-10-58 0 0,-1 1-1 0 0,0-1 0 0 0,-1-1 0 0 0,0 1 1 0 0,0-2-1 0 0,-1 1 0 0 0,-1-1 0 0 0,1-1 0 0 0,-1 0 1 0 0,0 0-1 0 0,-1-1 0 0 0,-20 8 0 0 0,18-9-232 0 0,4-3-390 0 0,1 2 1 0 0,0-1 0 0 0,1 1-1 0 0,-1 1 1 0 0,-12 7-1 0 0,19-5-1871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4:5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81 192 0 0,'-6'-41'3413'0'0,"-3"1"9467"0"0,10 45-11869 0 0,8 19 18 0 0,-1 1 0 0 0,-2 0 0 0 0,4 28 0 0 0,7 86 935 0 0,-5-27-738 0 0,26 86 580 0 0,-37-196-1933 0 0,12 41-1108 0 0,-8-30-2104 0 0,3-1-3845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 20 0 0,'-1'0'256'0'0,"0"0"0"0"0,1-1 1 0 0,-1 1-1 0 0,0 0 0 0 0,0 0 0 0 0,1 0 1 0 0,-1 0-1 0 0,0 0 0 0 0,1 0 0 0 0,-1 0 0 0 0,0 0 1 0 0,0 0-1 0 0,1 0 0 0 0,-1 0 0 0 0,0 0 0 0 0,1 1 1 0 0,-1-1-1 0 0,0 0 0 0 0,1 0 0 0 0,-1 1 0 0 0,0-1 1 0 0,1 1-1 0 0,-1-1 0 0 0,0 0 0 0 0,1 1 1 0 0,-1-1-1 0 0,1 1 0 0 0,-1-1 0 0 0,1 1 0 0 0,-1 0 1 0 0,1-1-1 0 0,0 1 0 0 0,-1-1 0 0 0,1 1 0 0 0,0 0 1 0 0,-1-1-1 0 0,1 1 0 0 0,0 0 0 0 0,0-1 1 0 0,0 1-1 0 0,-1 1 0 0 0,-8 38 4520 0 0,8-31-3989 0 0,-47 200 9623 0 0,47-208-10104 0 0,0 4 125 0 0,1-3-459 0 0,0-5-358 0 0,4-16 226 0 0,-2 0 0 0 0,0-1 0 0 0,-1 0 0 0 0,-1 1 0 0 0,-1-1 0 0 0,-1 1-1 0 0,-6-34 1 0 0,-9 7 1895 0 0,17 45-971 0 0,2-3-322 0 0,-2 4-429 0 0,0 0 0 0 0,1 0 1 0 0,-1-1-1 0 0,0 1 0 0 0,0 0 0 0 0,0 0 0 0 0,0 0 0 0 0,0 0 0 0 0,0-1 0 0 0,0 1 0 0 0,0 0 0 0 0,0 0 0 0 0,0 0 0 0 0,1 0 0 0 0,-1-1 0 0 0,0 1 0 0 0,0 0 0 0 0,0 0 0 0 0,0 0 1 0 0,1 0-1 0 0,-1 0 0 0 0,0 0 0 0 0,0-1 0 0 0,0 1 0 0 0,0 0 0 0 0,1 0 0 0 0,-1 0 0 0 0,0 0 0 0 0,0 0 0 0 0,0 0 0 0 0,1 0 0 0 0,-1 0 0 0 0,0 0 0 0 0,0 0 0 0 0,0 0 1 0 0,1 0-1 0 0,-1 0 0 0 0,0 0 0 0 0,23 7 94 0 0,62 20 1600 0 0,93 42-1 0 0,-170-66-1706 0 0,0 2 0 0 0,0-1 0 0 0,0 1 0 0 0,0 0 0 0 0,-1 0 0 0 0,8 8 0 0 0,-9-6 0 0 0,-6 2 0 0 0,-2-5 0 0 0,0 0 0 0 0,0-1 0 0 0,0 1 0 0 0,-1-1 0 0 0,0 1 0 0 0,1-1 0 0 0,-1 0 0 0 0,0 0 0 0 0,-1 0 0 0 0,1-1 0 0 0,-1 1 0 0 0,1-1 0 0 0,-7 4 0 0 0,-53 24 0 0 0,61-30 0 0 0,-17 8 0 0 0,-2 0 0 0 0,-28 5 0 0 0,-70 2 0 0 0,109-15-1798 0 0,16-3-2334 0 0,16-2-3546 0 0,5-2 4392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22 440 0 0,'6'6'13067'0'0,"23"37"-9495"0"0,-2 16-292 0 0,1 3 888 0 0,59 92 0 0 0,-87-153-4117 0 0,0 0-1 0 0,1 0 1 0 0,-1 0-1 0 0,1 0 1 0 0,-1 0-1 0 0,1-1 1 0 0,-1 1-1 0 0,1 0 1 0 0,-1 0-1 0 0,1-1 1 0 0,0 1-1 0 0,-1 0 1 0 0,1-1-1 0 0,0 1 1 0 0,0-1-1 0 0,0 1 1 0 0,-1-1-1 0 0,1 1 1 0 0,0-1-1 0 0,0 0 1 0 0,0 1-1 0 0,0-1 1 0 0,0 0-1 0 0,0 0 0 0 0,0 1 1 0 0,0-1-1 0 0,0 0 1 0 0,0 0-1 0 0,0 0 1 0 0,0 0-1 0 0,0 0 1 0 0,0-1-1 0 0,0 1 1 0 0,0 0-1 0 0,-1 0 1 0 0,1-1-1 0 0,0 1 1 0 0,0 0-1 0 0,0-1 1 0 0,0 1-1 0 0,0-1 1 0 0,0 1-1 0 0,-1-1 1 0 0,1 1-1 0 0,0-1 1 0 0,-1 0-1 0 0,1 1 1 0 0,0-1-1 0 0,-1 0 1 0 0,2-1-1 0 0,2-3 67 0 0,-1-1 0 0 0,1 1 0 0 0,-1-1 0 0 0,0 0 0 0 0,-1 0 0 0 0,4-8 0 0 0,6-24-174 0 0,-2 0 0 0 0,-1 0 1 0 0,-2-1-1 0 0,-2 0 0 0 0,1-50 0 0 0,-6 86-620 0 0,-3-15-482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0 116 0 0,'-3'33'10673'0'0,"7"17"-4136"0"0,0 1-3010 0 0,1 77 2524 0 0,-6-118-5337 0 0,1-8-814 0 0,-1 1 0 0 0,1-1 0 0 0,0 0 0 0 0,0 0 0 0 0,0 0 0 0 0,0 0 0 0 0,0 1 0 0 0,0-1 1 0 0,1 0-1 0 0,-1 0 0 0 0,1 0 0 0 0,-1 0 0 0 0,1 0 0 0 0,1 3 0 0 0,1-2-1894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15 115 508 0 0,'-2'-2'351'0'0,"1"0"0"0"0,-1 0 0 0 0,1 0 0 0 0,0 0 1 0 0,0-1-1 0 0,0 1 0 0 0,0 0 0 0 0,0-1 0 0 0,0 1 0 0 0,0 0 0 0 0,1-1 0 0 0,-1 1 0 0 0,1-1 0 0 0,0 1 1 0 0,0-1-1 0 0,0 1 0 0 0,0-1 0 0 0,0 1 0 0 0,0-1 0 0 0,1 1 0 0 0,-1-1 0 0 0,2-2 0 0 0,-1 2 103 0 0,1 0 0 0 0,0 0 0 0 0,0 0 0 0 0,0 0 0 0 0,1 0 0 0 0,-1 1 0 0 0,1-1 0 0 0,-1 1 0 0 0,1 0 0 0 0,0-1-1 0 0,0 1 1 0 0,0 1 0 0 0,0-1 0 0 0,6-2 0 0 0,1 0 99 0 0,-1 1 0 0 0,1 0-1 0 0,0 0 1 0 0,-1 1 0 0 0,1 1 0 0 0,0 0 0 0 0,0 0-1 0 0,0 1 1 0 0,0 0 0 0 0,0 1 0 0 0,0 0 0 0 0,0 0-1 0 0,0 1 1 0 0,-1 1 0 0 0,1-1 0 0 0,12 7 0 0 0,-11-5-240 0 0,-1 0 0 0 0,1 2 1 0 0,-1-1-1 0 0,0 1 0 0 0,-1 1 1 0 0,0-1-1 0 0,0 2 0 0 0,0-1 1 0 0,-1 1-1 0 0,0 1 1 0 0,0-1-1 0 0,-1 1 0 0 0,0 1 1 0 0,5 9-1 0 0,-11-17-257 0 0,0 0 0 0 0,0 0 1 0 0,0 0-1 0 0,-1 0 0 0 0,1 0 0 0 0,0 0 0 0 0,-1 0 0 0 0,0 0 1 0 0,1 0-1 0 0,-1 0 0 0 0,0 0 0 0 0,0 0 0 0 0,0 0 0 0 0,0 0 1 0 0,-1 0-1 0 0,1 0 0 0 0,0 0 0 0 0,-1 0 0 0 0,0 0 0 0 0,-1 4 1 0 0,0-3-7 0 0,0 0 1 0 0,0 0-1 0 0,0 0 1 0 0,-1 0-1 0 0,1 0 1 0 0,-1-1-1 0 0,0 1 1 0 0,0-1-1 0 0,0 1 1 0 0,-5 2-1 0 0,-6 2-33 0 0,-1 0-1 0 0,0-1 1 0 0,0 0-1 0 0,-19 4 1 0 0,1-2-384 0 0,-48 6 1 0 0,5-9-3391 0 0,70-4 2315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3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56 0 0,'11'-13'12064'0'0,"-9"14"-11713"0"0,-1 0-1 0 0,1 0 1 0 0,0 1 0 0 0,-1-1 0 0 0,1 0-1 0 0,-1 0 1 0 0,1 1 0 0 0,-1-1 0 0 0,0 1-1 0 0,0-1 1 0 0,0 1 0 0 0,1 0 0 0 0,-1-1-1 0 0,-1 1 1 0 0,1 0 0 0 0,0 0 0 0 0,0 0-1 0 0,-1 0 1 0 0,1-1 0 0 0,-1 1 0 0 0,0 0-1 0 0,1 0 1 0 0,-1 3 0 0 0,1 9 860 0 0,0 0-1 0 0,-1 17 1 0 0,0-17-231 0 0,-1 21 681 0 0,0-21-870 0 0,0 0-1 0 0,2-1 1 0 0,-1 1-1 0 0,4 18 0 0 0,3-14-1465 0 0,-1-12-2734 0 0,3-6-4360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4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5765 0 0,'0'0'4424'0'0,"3"5"-2496"0"0,-1 235-1872 0 0,-1-234-1708 0 0,-1 1-1568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4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20 420 0 0,'0'0'2782'0'0,"2"-19"11462"0"0,5 45-12815 0 0,-2 0 1 0 0,0 0 0 0 0,1 31-1 0 0,0 1-309 0 0,30 326 3727 0 0,-33-250-2276 0 0,-1-129-2407 0 0,-2-3-85 0 0,-1-3 714 0 0,0-2-792 0 0,-1 0 0 0 0,0 0 0 0 0,0 1 0 0 0,0-1 1 0 0,0 1-1 0 0,0-1 0 0 0,0 1 0 0 0,-1 0 0 0 0,1 0 1 0 0,-1 0-1 0 0,0 0 0 0 0,0 0 0 0 0,1 1 0 0 0,-1-1 0 0 0,0 1 1 0 0,0 0-1 0 0,-4-2 0 0 0,-9-1-6 0 0,0 1 0 0 0,-1 0 1 0 0,1 1-1 0 0,0 1 0 0 0,-1 1 0 0 0,1 0 1 0 0,-32 5-1 0 0,18 0-5 0 0,1 1-1 0 0,0 2 1 0 0,-42 16 0 0 0,38-9 13 0 0,1 1 0 0 0,0 2-1 0 0,1 1 1 0 0,2 2 0 0 0,0 1 0 0 0,1 1 0 0 0,1 1 0 0 0,1 2 0 0 0,1 0 0 0 0,2 2 0 0 0,0 0 0 0 0,-30 53 0 0 0,43-62-1 0 0,1 0 0 0 0,1 1 0 0 0,1 0 0 0 0,0 0 0 0 0,2 1 0 0 0,0 0 0 0 0,2 0 0 0 0,0 0 1 0 0,1 0-1 0 0,1 0 0 0 0,1 1 0 0 0,1-1 0 0 0,1 0 0 0 0,1 0 0 0 0,0 0 0 0 0,11 33 0 0 0,-6-30-1 0 0,1 0 0 0 0,1 0 0 0 0,0-1 0 0 0,2-1 0 0 0,1 0 0 0 0,1-1 0 0 0,0 0 0 0 0,2-1 0 0 0,0 0 0 0 0,2-1 0 0 0,0-2 0 0 0,0 1 0 0 0,34 22 0 0 0,-24-23-1 0 0,1 0 0 0 0,1-2 0 0 0,0-1 0 0 0,1-1 0 0 0,57 15 0 0 0,-41-17 0 0 0,0-3 0 0 0,1-1 0 0 0,70 0 0 0 0,-28-9 0 0 0,-1-4 0 0 0,0-4 0 0 0,158-38 0 0 0,-210 38 0 0 0,0-2 0 0 0,0 0 0 0 0,-1-3 0 0 0,-1-1 0 0 0,0-2 0 0 0,41-28 0 0 0,-51 28 0 0 0,0-1 0 0 0,-1-2 0 0 0,-1-1 0 0 0,-1 0 0 0 0,0-2 0 0 0,-2 0 0 0 0,-1-1 0 0 0,17-31 0 0 0,-23 33 0 0 0,0 0 0 0 0,-2 0 0 0 0,-1-1 0 0 0,12-42 0 0 0,-19 54 0 0 0,-1 0 0 0 0,0 1 0 0 0,-1-1 0 0 0,0 0 0 0 0,-1 0 0 0 0,0 0 0 0 0,-1 0 0 0 0,0 0 0 0 0,-1 0 0 0 0,0 1 0 0 0,-1-1 0 0 0,-7-17 0 0 0,1 10 0 0 0,-2-1 0 0 0,0 2 0 0 0,-1 0 0 0 0,-1 0 0 0 0,-1 1 0 0 0,0 1 0 0 0,-28-26 0 0 0,4 10 0 0 0,-83-57 0 0 0,80 63 0 0 0,-2 2 0 0 0,-53-23 0 0 0,72 38 0 0 0,0 1 0 0 0,0 1 0 0 0,-1 1 0 0 0,0 1 0 0 0,-46-3 0 0 0,25 7 6 0 0,-1 2 0 0 0,1 2 0 0 0,-79 15 0 0 0,89-10-26 0 0,1 1 0 0 0,0 2 0 0 0,0 2 0 0 0,1 1 0 0 0,-39 22 0 0 0,40-13-2036 0 0,18-3-7198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4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0 320 0 0,'0'0'4486'0'0,"-2"2"-3147"0"0,0 2-862 0 0,1 0 1 0 0,-1 0 0 0 0,0-1 0 0 0,1 1-1 0 0,0 0 1 0 0,0 0 0 0 0,0 0 0 0 0,0 0-1 0 0,0 0 1 0 0,1 1 0 0 0,0 3 0 0 0,2 55 2975 0 0,-1-42-2366 0 0,1 70 2011 0 0,2 32-978 0 0,-1-97-3920 0 0,6 28 0 0 0,0-35-4470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4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42 728 0 0,'-21'0'-303'0'0,"-15"3"20810"0"0,57 1-17756 0 0,1-3-1698 0 0,1-1 0 0 0,-1 0 0 0 0,30-5 0 0 0,-13 0-220 0 0,30-2-209 0 0,90-23 1 0 0,-143 28-2464 0 0,-6 2-2875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85 960 0 0,'0'0'7106'0'0,"2"5"-5217"0"0,35 129 5296 0 0,15 47-2224 0 0,-45-160-4384 0 0,25 65 1890 0 0,-28-78-2051 0 0,0-1 0 0 0,0 1 0 0 0,0 0 0 0 0,1-1 1 0 0,1 0-1 0 0,-1 0 0 0 0,13 12 0 0 0,-17-19-352 0 0,-1 1-1 0 0,1 0 1 0 0,0-1 0 0 0,-1 1 0 0 0,1-1-1 0 0,0 1 1 0 0,0-1 0 0 0,-1 0-1 0 0,1 1 1 0 0,0-1 0 0 0,0 0 0 0 0,0 1-1 0 0,0-1 1 0 0,-1 0 0 0 0,1 0-1 0 0,0 0 1 0 0,0 0 0 0 0,0 0-1 0 0,0 0 1 0 0,0 0 0 0 0,0 0 0 0 0,0 0-1 0 0,-1 0 1 0 0,1 0 0 0 0,0 0-1 0 0,1-1 1 0 0,-1 0-4 0 0,1 0 0 0 0,-1 0 0 0 0,0 0 0 0 0,1 0 0 0 0,-1-1 0 0 0,0 1 0 0 0,0 0 0 0 0,0 0 0 0 0,0-1 0 0 0,0 1 0 0 0,-1-1 0 0 0,2-2 0 0 0,2-6 74 0 0,-1 1-1 0 0,0-1 1 0 0,1-15-1 0 0,-3 22-43 0 0,21-179 581 0 0,0 3-173 0 0,-1 55-498 0 0,-21 123-172 0 0,0 0-1 0 0,0 0 1 0 0,0 0-1 0 0,0 0 1 0 0,0 0 0 0 0,0 0-1 0 0,1 0 1 0 0,-1 0-1 0 0,0 0 1 0 0,1 0 0 0 0,-1 0-1 0 0,1 0 1 0 0,-1 0-1 0 0,1 0 1 0 0,-1 0 0 0 0,1 0-1 0 0,0 0 1 0 0,-1 0-1 0 0,1 1 1 0 0,0-1 0 0 0,0 0-1 0 0,-1 0 1 0 0,1 1 0 0 0,0-1-1 0 0,0 1 1 0 0,0-1-1 0 0,0 1 1 0 0,0-1 0 0 0,0 1-1 0 0,0-1 1 0 0,0 1-1 0 0,0 0 1 0 0,0-1 0 0 0,0 1-1 0 0,2 0 1 0 0,1 1-817 0 0,0 0 1 0 0,0 0-1 0 0,1 0 1 0 0,-1 1-1 0 0,0-1 0 0 0,0 1 1 0 0,5 3-1 0 0,5 2-2210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19 337 400 0 0,'-3'-6'506'0'0,"0"-1"1"0"0,0 0-1 0 0,1 1 0 0 0,0-1 1 0 0,0 0-1 0 0,1-1 1 0 0,0 1-1 0 0,0 0 0 0 0,1 0 1 0 0,0 0-1 0 0,0 0 0 0 0,0-1 1 0 0,1 1-1 0 0,3-12 1 0 0,-1 9 13 0 0,1 1 0 0 0,0 0 0 0 0,0 1 0 0 0,0-1 0 0 0,1 1 1 0 0,1 0-1 0 0,-1 0 0 0 0,1 0 0 0 0,14-13 0 0 0,-5 8 27 0 0,1 0-1 0 0,0 1 0 0 0,0 1 0 0 0,1 0 0 0 0,1 1 0 0 0,0 1 0 0 0,0 1 1 0 0,1 0-1 0 0,0 2 0 0 0,20-5 0 0 0,-20 8-151 0 0,0 0-1 0 0,0 1 1 0 0,0 1 0 0 0,0 1-1 0 0,0 1 1 0 0,29 4-1 0 0,-21 0 79 0 0,0 1 0 0 0,-1 1-1 0 0,49 21 1 0 0,-59-20-201 0 0,0 0-1 0 0,0 1 1 0 0,-1 0-1 0 0,26 22 1 0 0,-34-25-143 0 0,-1 0-1 0 0,1 0 1 0 0,-2 1 0 0 0,1 0 0 0 0,-1 0-1 0 0,0 0 1 0 0,0 0 0 0 0,-1 1-1 0 0,0 0 1 0 0,0 0 0 0 0,5 16-1 0 0,-9-21-86 0 0,1 0 0 0 0,-1 0 0 0 0,1 0 0 0 0,-1 0 0 0 0,0 0-1 0 0,0 0 1 0 0,-1 0 0 0 0,1 0 0 0 0,-1 0 0 0 0,1 0-1 0 0,-1 0 1 0 0,0 0 0 0 0,0-1 0 0 0,0 1 0 0 0,-3 4 0 0 0,1-2 1 0 0,0 0 1 0 0,-1 0 0 0 0,0 0-1 0 0,0 0 1 0 0,-1-1-1 0 0,1 1 1 0 0,-6 3 0 0 0,-6 3 42 0 0,0 0 1 0 0,-1-1 0 0 0,-31 13-1 0 0,23-13-3 0 0,-1 0 0 0 0,0-2 0 0 0,-1-1 0 0 0,1-1 0 0 0,-40 3 0 0 0,47-7-319 0 0,0-2 0 0 0,0 0 0 0 0,0-1 0 0 0,0-1 0 0 0,0 0 0 0 0,1-2 0 0 0,-1 0 0 0 0,-30-12 0 0 0,21 1-2075 0 0,27 10-65 0 0,29 0-7131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4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0 268 0 0,'-2'3'909'0'0,"0"0"0"0"0,0 0 0 0 0,1 1 0 0 0,-1-1 0 0 0,1 0 0 0 0,-1 1 0 0 0,1-1 0 0 0,0 0 0 0 0,0 1 1 0 0,1 0-1 0 0,-1 4 0 0 0,-1 47 3677 0 0,1-18-1945 0 0,-1-9-1213 0 0,1-1-1 0 0,1 1 0 0 0,2 0 0 0 0,1 0 1 0 0,1 0-1 0 0,12 43 0 0 0,-15-67-1375 0 0,0-1-1 0 0,1 1 1 0 0,0 0 0 0 0,0-1-1 0 0,0 1 1 0 0,0-1-1 0 0,1 0 1 0 0,-1 0-1 0 0,1 1 1 0 0,0-2 0 0 0,0 1-1 0 0,0 0 1 0 0,0-1-1 0 0,0 1 1 0 0,1-1-1 0 0,-1 0 1 0 0,1 0 0 0 0,-1 0-1 0 0,6 1 1 0 0,19 3-3515 0 0,1-10-4954 0 0,-17-1 5411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23 224 244 0 0,'-1'-1'556'0'0,"-7"-4"6120"0"0,8 4-6120 0 0,-1 0 0 0 0,1 1 1 0 0,0-1-1 0 0,-1 0 0 0 0,1 1 1 0 0,0-1-1 0 0,-1 0 0 0 0,1 0 1 0 0,0 1-1 0 0,-1-2 0 0 0,15-6 9671 0 0,8-4-9116 0 0,-16 7-821 0 0,-1 0 0 0 0,0 0 0 0 0,-1-1 0 0 0,1 0 0 0 0,-1 1 0 0 0,0-2 0 0 0,0 1 0 0 0,-1 0 0 0 0,0-1 0 0 0,0 1 0 0 0,0-1 0 0 0,2-11 0 0 0,-4 14-229 0 0,-1 1 0 0 0,1 0 0 0 0,0-1 0 0 0,-1 1 0 0 0,0-1 0 0 0,0 1 0 0 0,0-1 0 0 0,-1 1 0 0 0,1-1 0 0 0,-1 1 0 0 0,1 0 0 0 0,-1-1 0 0 0,0 1 0 0 0,-1 0 0 0 0,1 0 0 0 0,0-1 0 0 0,-1 1 0 0 0,0 0 0 0 0,0 0 0 0 0,0 1 0 0 0,0-1 0 0 0,0 0 0 0 0,0 1 0 0 0,-1-1 0 0 0,1 1 0 0 0,-1 0-1 0 0,0-1 1 0 0,-4-1 0 0 0,5 3 15 0 0,0-1 0 0 0,0 1 0 0 0,-1 0-1 0 0,1 1 1 0 0,0-1 0 0 0,-1 0-1 0 0,1 1 1 0 0,-1-1 0 0 0,1 1 0 0 0,0-1-1 0 0,-1 1 1 0 0,-2 0 0 0 0,4 1-57 0 0,-1-1 0 0 0,1 0 0 0 0,0 0 0 0 0,-1 1 1 0 0,1-1-1 0 0,0 1 0 0 0,0-1 0 0 0,-1 1 0 0 0,1-1 0 0 0,0 1 1 0 0,0 0-1 0 0,0 0 0 0 0,0-1 0 0 0,0 1 0 0 0,0 0 0 0 0,0 0 1 0 0,0 0-1 0 0,0 0 0 0 0,0 0 0 0 0,1 0 0 0 0,-1 1 0 0 0,0-1 1 0 0,1 0-1 0 0,-1 2 0 0 0,0-2-218 0 0,1 0 0 0 0,-1 1 0 0 0,1-1 0 0 0,-1 1 0 0 0,1-1 0 0 0,0 1 0 0 0,0 0 0 0 0,0-1 0 0 0,0 1 0 0 0,0-1 0 0 0,0 1 0 0 0,0-1 0 0 0,0 1 0 0 0,1-1 0 0 0,-1 1 0 0 0,1-1 0 0 0,-1 1 0 0 0,2 1 0 0 0,18 25-8707 0 0,-5-13 5607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5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28 500 0 0,'-11'-27'20313'0'0,"45"40"-17482"0"0,8 3-1862 0 0,114 32 1062 0 0,32 12-820 0 0,-86-12-1799 0 0,-100-47 575 0 0,0 0-1 0 0,0 1 1 0 0,-1-1-1 0 0,1 0 1 0 0,-1 0-1 0 0,1 1 1 0 0,-1-1 0 0 0,0 1-1 0 0,1 0 1 0 0,-1-1-1 0 0,0 1 1 0 0,0 0-1 0 0,0-1 1 0 0,0 1-1 0 0,-1 0 1 0 0,1 0 0 0 0,0 0-1 0 0,-1 0 1 0 0,1 0-1 0 0,-1 0 1 0 0,0 0-1 0 0,1 0 1 0 0,-1 0-1 0 0,0 0 1 0 0,0 0 0 0 0,-1 0-1 0 0,1 0 1 0 0,0 0-1 0 0,-1 0 1 0 0,1 0-1 0 0,-1 0 1 0 0,1 0-1 0 0,-1 0 1 0 0,-2 3-1 0 0,-2 7 24 0 0,-1 0-1 0 0,-1-1 1 0 0,0 0-1 0 0,-9 11 0 0 0,12-15 0 0 0,-87 112 522 0 0,-13 17 886 0 0,93-118-784 0 0,0 0-1 0 0,-11 26 1 0 0,21-43-514 0 0,-1 2 882 0 0,12-27-18038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7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27 157 296 0 0,'-26'-7'11690'0'0,"29"9"-10439"0"0,7 2-642 0 0,1 0 0 0 0,-1 0 0 0 0,1-1 0 0 0,0 0 1 0 0,0-1-1 0 0,0 0 0 0 0,13 0 0 0 0,84-2 1559 0 0,-88-1-1868 0 0,109-10 1065 0 0,-107 8-1039 0 0,0-1-1 0 0,0-1 1 0 0,36-13-1 0 0,-51 15-228 0 0,0 0-1 0 0,0-1 1 0 0,-1 1-1 0 0,0-1 0 0 0,1-1 1 0 0,-1 1-1 0 0,-1-1 1 0 0,11-11-1 0 0,-13 13-50 0 0,0-1-1 0 0,-1 1 1 0 0,0 0-1 0 0,1-1 1 0 0,-1 0-1 0 0,-1 0 1 0 0,1 1-1 0 0,0-1 1 0 0,-1 0-1 0 0,0 0 1 0 0,0 0-1 0 0,0-1 1 0 0,-1 1-1 0 0,1 0 1 0 0,-1 0-1 0 0,0-8 1 0 0,0 12-42 0 0,0 0-1 0 0,0-1 1 0 0,0 1 0 0 0,0-1 0 0 0,0 1-1 0 0,0-1 1 0 0,0 1 0 0 0,0-1 0 0 0,0 1-1 0 0,0-1 1 0 0,0 1 0 0 0,0-1 0 0 0,0 1-1 0 0,-1-1 1 0 0,1 1 0 0 0,0-1 0 0 0,0 1-1 0 0,0-1 1 0 0,-1 1 0 0 0,1 0-1 0 0,0-1 1 0 0,-1 1 0 0 0,1 0 0 0 0,0-1-1 0 0,-1 1 1 0 0,1 0 0 0 0,0-1 0 0 0,-1 1-1 0 0,1 0 1 0 0,-1-1 0 0 0,1 1 0 0 0,-1 0-1 0 0,1 0 1 0 0,-1 0 0 0 0,1 0 0 0 0,-1-1-1 0 0,1 1 1 0 0,0 0 0 0 0,-1 0 0 0 0,1 0-1 0 0,-1 0 1 0 0,1 0 0 0 0,-1 0 0 0 0,1 0-1 0 0,-1 0 1 0 0,1 0 0 0 0,-1 1-1 0 0,1-1 1 0 0,-1 0 0 0 0,1 0 0 0 0,-1 0-1 0 0,1 0 1 0 0,-1 1 0 0 0,1-1 0 0 0,-1 0-1 0 0,1 0 1 0 0,0 1 0 0 0,-1-1 0 0 0,1 1-1 0 0,-3 1 32 0 0,1 0-1 0 0,-1 0 1 0 0,1 0-1 0 0,0 0 1 0 0,0 0-1 0 0,0 1 1 0 0,-3 4-1 0 0,0 2 105 0 0,2 1 0 0 0,-1 0 1 0 0,1 0-1 0 0,1 0 0 0 0,-1 0 0 0 0,0 21 0 0 0,1-2 225 0 0,4 36-1 0 0,3-24-197 0 0,1 0 0 0 0,2-1 0 0 0,2 1 0 0 0,2-2 0 0 0,1 0 0 0 0,24 48 1 0 0,-36-86-286 0 0,-91-6-1965 0 0,-10 0 1608 0 0,46 6 677 0 0,0 2-1 0 0,0 3 1 0 0,-81 18 0 0 0,133-22 1271 0 0,7 1-1158 0 0,6-1-246 0 0,30 0 525 0 0,0-1 0 0 0,72-10 0 0 0,-26 1-116 0 0,86-7 620 0 0,-163 14-1139 0 0,17-1-1367 0 0,-11 6-7016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14 304 0 0,'-4'-2'699'0'0,"2"0"-172"0"0,1 1 0 0 0,-1 0-1 0 0,0 0 1 0 0,1 0 0 0 0,-1 0-1 0 0,0 0 1 0 0,0 0 0 0 0,0 1-1 0 0,0-1 1 0 0,0 0 0 0 0,0 1-1 0 0,1 0 1 0 0,-1-1 0 0 0,0 1-1 0 0,0 0 1 0 0,0 0 0 0 0,0 0-1 0 0,0 0 1 0 0,0 1 0 0 0,0-1-1 0 0,-3 1 1 0 0,4 0 432 0 0,1-1-877 0 0,-1 0 1 0 0,1 0-1 0 0,0 0 0 0 0,0 0 0 0 0,-1 0 0 0 0,1 1 0 0 0,0-1 1 0 0,-1 0-1 0 0,1 0 0 0 0,0 0 0 0 0,0 1 0 0 0,-1-1 0 0 0,1 0 0 0 0,0 0 1 0 0,0 0-1 0 0,0 1 0 0 0,-1-1 0 0 0,1 0 0 0 0,0 1 0 0 0,0-1 1 0 0,0 0-1 0 0,0 0 0 0 0,0 1 0 0 0,0-1 0 0 0,-1 0 0 0 0,1 1 0 0 0,0-1 1 0 0,0 0-1 0 0,0 1 0 0 0,0-1 0 0 0,0 0 0 0 0,0 1 0 0 0,0-1 1 0 0,0 0-1 0 0,0 1 0 0 0,1-1 0 0 0,-1 0 0 0 0,0 1 0 0 0,0-1 1 0 0,0 0-1 0 0,0 0 0 0 0,0 1 0 0 0,0-1 0 0 0,1 0 0 0 0,-1 1 0 0 0,0-1 1 0 0,8 15 1964 0 0,13 1-1258 0 0,1-1-1 0 0,0 0 0 0 0,1-2 1 0 0,1 0-1 0 0,38 13 0 0 0,-9-2-246 0 0,49 20 185 0 0,-47-22-149 0 0,69 39 1 0 0,-111-53-488 0 0,-4-3-29 0 0,-1 0 0 0 0,0 0-1 0 0,8 7 1 0 0,-14-10-45 0 0,0-1 1 0 0,0 1-1 0 0,-1 0 0 0 0,1 0 0 0 0,-1-1 1 0 0,1 1-1 0 0,-1 0 0 0 0,0 0 1 0 0,0 0-1 0 0,0 1 0 0 0,0-1 0 0 0,0 0 1 0 0,0 0-1 0 0,-1 0 0 0 0,1 1 1 0 0,-1-1-1 0 0,1 5 0 0 0,-2-3 1 0 0,1 1 0 0 0,-1-1 0 0 0,0 0 0 0 0,-1 1 0 0 0,1-1 0 0 0,-1 0 0 0 0,0 0 0 0 0,0 0-1 0 0,-3 6 1 0 0,-25 31 82 0 0,-147 162 377 0 0,76-91 415 0 0,40-36 596 0 0,57-67-591 0 0,0-2-3524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81 708 0 0,'-13'-5'1242'0'0,"-5"0"1185"0"0,7 3 6918 0 0,104-10-3859 0 0,-84 11-5238 0 0,78-6 2389 0 0,138-31-1 0 0,-193 28-2006 0 0,-32 10-189 0 0,-3 1-394 0 0,-1 1-18 0 0,0 0 1 0 0,1 1-1 0 0,-1-1 0 0 0,1 1 1 0 0,0-1-1 0 0,0 1 0 0 0,0 0 1 0 0,0 0-1 0 0,1 0 0 0 0,-1 1 1 0 0,1-1-1 0 0,0 1 0 0 0,0-1 1 0 0,0 1-1 0 0,0 0 0 0 0,1-1 1 0 0,-1 1-1 0 0,1 0 0 0 0,-1 7 1 0 0,-3 8 159 0 0,1 0 0 0 0,2 1-1 0 0,0-1 1 0 0,1 0 0 0 0,0 1 0 0 0,2-1 0 0 0,0 0 0 0 0,7 30 0 0 0,5-6 371 0 0,3 0 0 0 0,1-1 0 0 0,41 72 0 0 0,-44-89-233 0 0,-14-25-331 0 0,0 0 0 0 0,0 1-1 0 0,0-1 1 0 0,0 1 0 0 0,0-1-1 0 0,0 0 1 0 0,0 1 0 0 0,0-1-1 0 0,0 0 1 0 0,-1 1 0 0 0,1-1-1 0 0,0 0 1 0 0,0 1 0 0 0,0-1-1 0 0,0 0 1 0 0,0 1 0 0 0,-1-1-1 0 0,1 0 1 0 0,0 1 0 0 0,0-1-1 0 0,0 0 1 0 0,-1 0 0 0 0,1 1-1 0 0,0-1 1 0 0,0 0 0 0 0,-1 0-1 0 0,1 1 1 0 0,0-1 0 0 0,-1 0-1 0 0,1 0 1 0 0,0 0 0 0 0,-1 0-1 0 0,1 1 1 0 0,0-1 0 0 0,-1 0-1 0 0,1 0 1 0 0,0 0 0 0 0,-1 0-1 0 0,1 0 1 0 0,-1 0-1 0 0,1 0 1 0 0,0 0 0 0 0,-1 0-1 0 0,1 0 1 0 0,0 0 0 0 0,-1 0-1 0 0,1 0 1 0 0,-1-1 0 0 0,-26 1-175 0 0,23 0 140 0 0,-352 2-470 0 0,343 0 790 0 0,12-2-271 0 0,1 0 0 0 0,0 0 0 0 0,0 0 1 0 0,0 0-1 0 0,0 0 0 0 0,0 0 0 0 0,0 0 0 0 0,0 0 0 0 0,0 0 0 0 0,0 0 1 0 0,0 0-1 0 0,-1 0 0 0 0,1 0 0 0 0,0 1 0 0 0,0-1 0 0 0,0 0 0 0 0,0 0 1 0 0,0 0-1 0 0,0 0 0 0 0,0 0 0 0 0,0 0 0 0 0,0 0 0 0 0,0 0 0 0 0,0 0 1 0 0,0 0-1 0 0,0 0 0 0 0,0 0 0 0 0,0 1 0 0 0,0-1 0 0 0,0 0 0 0 0,0 0 0 0 0,0 0 1 0 0,0 0-1 0 0,0 0 0 0 0,0 0 0 0 0,0 0 0 0 0,0 0 0 0 0,0 0 0 0 0,0 0 1 0 0,0 1-1 0 0,0-1 0 0 0,0 0 0 0 0,0 0 0 0 0,0 0 0 0 0,0 0 0 0 0,0 0 1 0 0,0 0-1 0 0,0 0 0 0 0,0 0 0 0 0,0 0 0 0 0,0 0 0 0 0,0 0 0 0 0,0 0 1 0 0,0 0-1 0 0,0 1 0 0 0,1-1 0 0 0,20 6 408 0 0,41-4 258 0 0,86-6 0 0 0,-64 0-323 0 0,-63 4-505 0 0,49-1-189 0 0,-25 5-4874 0 0,-27-4-2654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18 404 0 0,'0'-1'138'0'0,"0"0"0"0"0,0 1 1 0 0,0-1-1 0 0,0 0 0 0 0,1 0 0 0 0,-1 0 1 0 0,0 1-1 0 0,0-1 0 0 0,1 0 0 0 0,-1 1 0 0 0,0-1 1 0 0,1 0-1 0 0,-1 1 0 0 0,1-1 0 0 0,-1 0 0 0 0,1 1 1 0 0,-1-1-1 0 0,1 1 0 0 0,-1-1 0 0 0,1 1 0 0 0,0-1 1 0 0,-1 1-1 0 0,1-1 0 0 0,0 1 0 0 0,-1 0 1 0 0,1-1-1 0 0,1 1 0 0 0,0-1 72 0 0,-1 1 0 0 0,1 0 0 0 0,0 1 0 0 0,-1-1 0 0 0,1 0 0 0 0,0 0 0 0 0,-1 1 0 0 0,1-1 0 0 0,-1 1 0 0 0,1-1 0 0 0,-1 1 0 0 0,3 1 0 0 0,4 2 322 0 0,-1 1 0 0 0,0 0 0 0 0,-1 1 0 0 0,9 7 0 0 0,4 8 385 0 0,-1 1 0 0 0,-1 0 0 0 0,28 48 0 0 0,33 84 1673 0 0,-20-35-913 0 0,-25-57-809 0 0,-3-3 660 0 0,2-2-1 0 0,77 103 0 0 0,-106-156-1316 0 0,-2-2-78 0 0,0-1 0 0 0,0 1 0 0 0,1 0-1 0 0,-1 0 1 0 0,1-1 0 0 0,0 1 0 0 0,-1-1 0 0 0,1 0-1 0 0,0 1 1 0 0,0-1 0 0 0,-1 0 0 0 0,1 0 0 0 0,0 0-1 0 0,0 0 1 0 0,4 1 0 0 0,-5-3-89 0 0,0 1 0 0 0,-1 0 0 0 0,1-1 0 0 0,0 1 0 0 0,0-1 0 0 0,-1 1-1 0 0,1-1 1 0 0,0 1 0 0 0,0-1 0 0 0,-1 0 0 0 0,1 1 0 0 0,-1-1 0 0 0,1 0 0 0 0,-1 1 0 0 0,1-1 0 0 0,-1 0 0 0 0,1 0 0 0 0,-1 0-1 0 0,1 1 1 0 0,-1-1 0 0 0,0 0 0 0 0,1-1 0 0 0,6-22 429 0 0,-6 21-413 0 0,38-207 1300 0 0,-7 24-739 0 0,18-17 359 0 0,-49 199-1047 0 0,0-1 0 0 0,0 1 0 0 0,1-1 0 0 0,-1 1 0 0 0,1 0 0 0 0,0 0 0 0 0,4-7 0 0 0,-5 10-215 0 0,0-1 0 0 0,0 2 1 0 0,0-1-1 0 0,0 0 0 0 0,0 0 0 0 0,0 0 0 0 0,0 0 0 0 0,0 1 0 0 0,0-1 0 0 0,0 0 0 0 0,1 1 1 0 0,-1-1-1 0 0,0 1 0 0 0,1-1 0 0 0,-1 1 0 0 0,0 0 0 0 0,1 0 0 0 0,-1 0 0 0 0,0-1 0 0 0,1 1 1 0 0,-1 0-1 0 0,0 1 0 0 0,1-1 0 0 0,-1 0 0 0 0,0 0 0 0 0,1 0 0 0 0,-1 1 0 0 0,0-1 0 0 0,2 1 1 0 0,10 5-3206 0 0,2-1 502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16 896 0 0,'-11'-15'8044'0'0,"11"15"-7840"0"0,0 0 0 0 0,-1 0 1 0 0,1 0-1 0 0,0 0 1 0 0,-1-1-1 0 0,1 1 1 0 0,0 0-1 0 0,-1 0 0 0 0,1 0 1 0 0,0 0-1 0 0,-1 0 1 0 0,1 0-1 0 0,0 0 1 0 0,-1 0-1 0 0,1 0 0 0 0,0 0 1 0 0,-1 1-1 0 0,1-1 1 0 0,0 0-1 0 0,-1 0 1 0 0,1 0-1 0 0,0 0 0 0 0,0 0 1 0 0,-1 1-1 0 0,1-1 1 0 0,0 0-1 0 0,-1 0 1 0 0,1 1-1 0 0,-2 2 566 0 0,-1 0 1 0 0,1 0-1 0 0,0 0 0 0 0,1 0 1 0 0,-1 1-1 0 0,-2 4 0 0 0,1-1-806 0 0,-6 15 985 0 0,1-1-1 0 0,1 1 1 0 0,0 0-1 0 0,2 0 1 0 0,1 1 0 0 0,-3 43-1 0 0,7-57-759 0 0,0-1-1 0 0,1 1 0 0 0,1-1 1 0 0,-1 1-1 0 0,1-1 0 0 0,1 0 0 0 0,0 0 1 0 0,0 0-1 0 0,0 0 0 0 0,1 0 1 0 0,0-1-1 0 0,1 1 0 0 0,-1-1 0 0 0,1 0 1 0 0,1 0-1 0 0,-1-1 0 0 0,1 0 0 0 0,13 11 1 0 0,-13-13-126 0 0,0 0 0 0 0,0 0 0 0 0,1 0 0 0 0,0-1 0 0 0,-1 1 0 0 0,1-2 0 0 0,0 1 0 0 0,0-1 0 0 0,1 0 0 0 0,-1 0 0 0 0,0-1 0 0 0,1 0 0 0 0,-1-1 0 0 0,1 1 1 0 0,-1-1-1 0 0,1-1 0 0 0,-1 1 0 0 0,1-1 0 0 0,-1-1 0 0 0,0 1 0 0 0,12-5 0 0 0,-10 2-477 0 0,0 0 0 0 0,-1 0 0 0 0,1-1-1 0 0,-1 0 1 0 0,0 0 0 0 0,8-7 0 0 0,2-7-3190 0 0,-4-2-3460 0 0,-7 8 3935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128 182 304 0 0,'-36'-28'4339'0'0,"30"23"-2706"0"0,0 0-1 0 0,0 0 0 0 0,-1 0 1 0 0,0 0-1 0 0,0 1 1 0 0,0 1-1 0 0,-10-5 1390 0 0,7 11-536 0 0,9-3-2356 0 0,1 0 0 0 0,-1 0 0 0 0,0 1 0 0 0,0-1 0 0 0,0 0 1 0 0,1 0-1 0 0,-1 0 0 0 0,0 0 0 0 0,0 1 0 0 0,1-1 0 0 0,-1 0 0 0 0,0 1 1 0 0,1-1-1 0 0,-1 1 0 0 0,0-1 0 0 0,1 1 0 0 0,-1-1 0 0 0,1 1 0 0 0,-1-1 0 0 0,0 1 1 0 0,1-1-1 0 0,0 1 0 0 0,-1 0 0 0 0,1-1 0 0 0,-1 1 0 0 0,1 0 0 0 0,0 0 1 0 0,-1-1-1 0 0,1 1 0 0 0,0 0 0 0 0,0 0 0 0 0,0-1 0 0 0,-1 1 0 0 0,1 0 1 0 0,0 0-1 0 0,0-1 0 0 0,0 1 0 0 0,0 1 0 0 0,0 0-5 0 0,0-1-1 0 0,1 1 0 0 0,-1-1 1 0 0,0 1-1 0 0,0 0 1 0 0,1-1-1 0 0,-1 1 0 0 0,1 0 1 0 0,-1-1-1 0 0,1 1 1 0 0,0-1-1 0 0,-1 1 1 0 0,1-1-1 0 0,0 0 0 0 0,0 1 1 0 0,0-1-1 0 0,0 0 1 0 0,0 0-1 0 0,1 1 0 0 0,-1-1 1 0 0,0 0-1 0 0,1 0 1 0 0,2 1-1 0 0,0 0 21 0 0,0 0 0 0 0,0-1 0 0 0,0 0 0 0 0,0 1 0 0 0,0-2 0 0 0,0 1-1 0 0,1 0 1 0 0,-1-1 0 0 0,6 0 0 0 0,3 0-10 0 0,-1-1 0 0 0,1-1 0 0 0,0 0 0 0 0,-1 0 0 0 0,21-8 0 0 0,-26 7-121 0 0,1-1-1 0 0,-1 0 1 0 0,0-1-1 0 0,0 0 0 0 0,0 0 1 0 0,0 0-1 0 0,-1 0 1 0 0,0-1-1 0 0,8-10 0 0 0,-12 14-11 0 0,-1 1 0 0 0,1-1 0 0 0,-1 0 0 0 0,0 0 0 0 0,1 0 0 0 0,-1 0 0 0 0,0 0-1 0 0,0 0 1 0 0,0-1 0 0 0,-1 1 0 0 0,1 0 0 0 0,0 0 0 0 0,-1-1 0 0 0,0 1 0 0 0,1 0-1 0 0,-1 0 1 0 0,0-1 0 0 0,0 1 0 0 0,0 0 0 0 0,0-1 0 0 0,-1 1 0 0 0,1 0 0 0 0,-1-1-1 0 0,1 1 1 0 0,-1 0 0 0 0,0 0 0 0 0,0 0 0 0 0,0-1 0 0 0,0 1 0 0 0,0 0 0 0 0,-1 0-1 0 0,1 1 1 0 0,0-1 0 0 0,-1 0 0 0 0,1 0 0 0 0,-1 1 0 0 0,0-1 0 0 0,-3-2 0 0 0,0 1-100 0 0,0 0 0 0 0,-1 0 0 0 0,1 0 0 0 0,-1 1-1 0 0,0 0 1 0 0,1 0 0 0 0,-1 0 0 0 0,0 1 0 0 0,0 0 0 0 0,-10-1 0 0 0,12 2 10 0 0,0 0-1 0 0,0-1 1 0 0,0 2-1 0 0,0-1 1 0 0,0 0-1 0 0,0 1 1 0 0,0 0-1 0 0,0 0 0 0 0,0 0 1 0 0,0 0-1 0 0,0 0 1 0 0,0 1-1 0 0,1 0 1 0 0,-1 0-1 0 0,1 0 1 0 0,-7 4-1 0 0,10-5-118 0 0,-1 0 0 0 0,1 0 0 0 0,-1 0 0 0 0,0 0 0 0 0,1 0 0 0 0,0 0 1 0 0,-1 0-1 0 0,1 0 0 0 0,0 0 0 0 0,-1 1 0 0 0,1-1 0 0 0,0 0 0 0 0,0 0 0 0 0,0 0 0 0 0,0 0 0 0 0,0 0 0 0 0,0 0 0 0 0,0 0 0 0 0,0 1 0 0 0,1-1 1 0 0,-1 0-1 0 0,0 0 0 0 0,1 0 0 0 0,-1 0 0 0 0,1 0 0 0 0,-1 0 0 0 0,2 1 0 0 0,16 25-5641 0 0,-2-10 2781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2 440 0 0,'-13'0'1727'0'0,"8"-1"-181"0"0,0 1 0 0 0,-1 0 0 0 0,1 0 1 0 0,0 0-1 0 0,-1 1 0 0 0,1 0 0 0 0,0 0 1 0 0,-11 4 4223 0 0,19-3-4534 0 0,0 1-890 0 0,1-1 0 0 0,0 0 0 0 0,0 0 0 0 0,0-1-1 0 0,0 1 1 0 0,0-1 0 0 0,0 0 0 0 0,0 0 0 0 0,1 0-1 0 0,5 0 1 0 0,54 3 1737 0 0,-46-4-1654 0 0,28 2 485 0 0,78 0 1869 0 0,-101-2-2569 0 0,0-2 1 0 0,-1-1-1 0 0,31-7 1 0 0,-29 4-2017 0 0,-15 4-1430 0 0,3 0-5640 0 0,-6 0 5697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544 114 568 0 0,'0'-7'1815'0'0,"-1"3"1381"0"0,-2 0-2250 0 0,1-1 0 0 0,-1 1 1 0 0,0 0-1 0 0,0 0 1 0 0,0 0-1 0 0,0 0 1 0 0,-1 1-1 0 0,0-1 1 0 0,1 1-1 0 0,-9-5 1 0 0,3 2 44 0 0,0 1 0 0 0,-1 0 0 0 0,0 1 0 0 0,-16-5 0 0 0,-7 1 425 0 0,0 1 0 0 0,-40-3-1 0 0,72 10-1330 0 0,-13-1 232 0 0,1 0-1 0 0,-1 1 1 0 0,1 1-1 0 0,-1 0 1 0 0,1 0-1 0 0,0 2 1 0 0,0-1-1 0 0,-1 2 1 0 0,2 0-1 0 0,-1 0 1 0 0,0 1 0 0 0,-13 8-1 0 0,18-8-161 0 0,0 0 0 0 0,0 0 1 0 0,1 1-1 0 0,0 0 0 0 0,0 0 0 0 0,0 1 0 0 0,1 0 0 0 0,0 0 0 0 0,0 0 0 0 0,1 1 1 0 0,0 0-1 0 0,0 0 0 0 0,1 0 0 0 0,0 0 0 0 0,0 1 0 0 0,1 0 0 0 0,0 0 1 0 0,-2 12-1 0 0,4-9-140 0 0,0 1 1 0 0,0-1 0 0 0,1 1 0 0 0,1-1-1 0 0,0 1 1 0 0,1-1 0 0 0,0 0 0 0 0,1 0-1 0 0,0 0 1 0 0,1 0 0 0 0,0 0-1 0 0,1 0 1 0 0,0-1 0 0 0,1 0 0 0 0,0 0-1 0 0,1-1 1 0 0,10 13 0 0 0,-8-11-6 0 0,2 0 0 0 0,-1-1 1 0 0,1 0-1 0 0,1 0 0 0 0,0-2 1 0 0,1 1-1 0 0,0-1 0 0 0,0-1 1 0 0,0-1-1 0 0,1 0 0 0 0,1 0 0 0 0,-1-1 1 0 0,22 5-1 0 0,-25-9-10 0 0,-1 0 0 0 0,0 0 0 0 0,1-1 0 0 0,-1-1 0 0 0,1 0 0 0 0,-1 0 0 0 0,1-1 0 0 0,-1 0 0 0 0,0-1 0 0 0,20-5 0 0 0,-24 5 0 0 0,-1-1 0 0 0,0 1 0 0 0,1-1 0 0 0,-1 0 0 0 0,0 0 0 0 0,0-1 0 0 0,-1 0 0 0 0,1 1 0 0 0,-1-1 0 0 0,1-1 0 0 0,-1 1 0 0 0,-1-1 0 0 0,1 1 0 0 0,-1-1 0 0 0,0 0 0 0 0,0-1 0 0 0,0 1 0 0 0,0 0 0 0 0,-1-1 0 0 0,2-8 0 0 0,0 2-56 0 0,-2 0-1 0 0,0-1 1 0 0,0 1-1 0 0,-1-1 1 0 0,0 1-1 0 0,-1-1 1 0 0,-1 0-1 0 0,0 1 1 0 0,-1-1 0 0 0,0 1-1 0 0,-1 0 1 0 0,0-1-1 0 0,-9-20 1 0 0,3 14-84 0 0,-1 0 0 0 0,-1 0 1 0 0,0 1-1 0 0,-1 1 0 0 0,-2 0 1 0 0,1 1-1 0 0,-22-20 0 0 0,21 24-443 0 0,-10-12-834 0 0,12 7-2426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1 364 0 0,'-2'0'307'0'0,"1"2"1"0"0,0-1-1 0 0,-1 0 0 0 0,1 0 0 0 0,0 0 1 0 0,0 0-1 0 0,0 1 0 0 0,0-1 0 0 0,0 1 1 0 0,0-1-1 0 0,0 1 0 0 0,1-1 0 0 0,-1 1 1 0 0,0-1-1 0 0,1 1 0 0 0,-1 0 0 0 0,1-1 1 0 0,-1 4-1 0 0,2-4-49 0 0,-1 0 1 0 0,0 0-1 0 0,1 0 0 0 0,0 0 1 0 0,-1 0-1 0 0,1 0 0 0 0,0 0 0 0 0,-1 0 1 0 0,1-1-1 0 0,0 1 0 0 0,0 0 1 0 0,0 0-1 0 0,0-1 0 0 0,-1 1 1 0 0,1 0-1 0 0,0-1 0 0 0,0 1 1 0 0,1-1-1 0 0,-1 1 0 0 0,0-1 0 0 0,0 1 1 0 0,0-1-1 0 0,0 0 0 0 0,0 0 1 0 0,0 0-1 0 0,0 1 0 0 0,3-1 1 0 0,25 3 1971 0 0,0-2 1 0 0,1 0 0 0 0,54-7-1 0 0,-17 1-405 0 0,203-14 3288 0 0,-256 19-6069 0 0,-1-1-1369 0 0,-2 0-5402 0 0,-2-1 4593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90 736 0 0,'-22'-15'10728'0'0,"25"14"-8931"0"0,13 1-557 0 0,-1 1 0 0 0,1 0 0 0 0,-1 1-1 0 0,20 5 1 0 0,11 2-33 0 0,212 14 2997 0 0,-197-22-3272 0 0,0-2-1 0 0,75-12 1 0 0,-126 11-779 0 0,0 1 1 0 0,1-1-1 0 0,-1-1 1 0 0,0 0 0 0 0,-1 0-1 0 0,1-1 1 0 0,0 0-1 0 0,-1-1 1 0 0,0 0-1 0 0,0 0 1 0 0,0-1-1 0 0,-1 0 1 0 0,0 0-1 0 0,0-1 1 0 0,-1 0 0 0 0,13-16-1 0 0,-12 12 898 0 0,-14 31-696 0 0,5-1-214 0 0,1 0 1 0 0,1 0 0 0 0,0-1-1 0 0,2 1 1 0 0,0-1 0 0 0,6 19 0 0 0,-2-6-49 0 0,12 49-93 0 0,4-1 0 0 0,4 0 0 0 0,47 97 0 0 0,-58-136 0 0 0,-17-35 0 0 0,-7 1 0 0 0,4-5-10 0 0,0-1 1 0 0,0 1-1 0 0,0-1 1 0 0,0 0-1 0 0,1 0 0 0 0,-1 0 1 0 0,0-1-1 0 0,-7-1 0 0 0,-8-1-92 0 0,-67-1-341 0 0,-157 15 0 0 0,236-11 459 0 0,-3 1 117 0 0,1-1 0 0 0,-1 2 0 0 0,1-1 0 0 0,0 1 0 0 0,-1 0 0 0 0,-14 7 0 0 0,24-9-131 0 0,0 0 0 0 0,0 0 0 0 0,0 0 0 0 0,0 0-1 0 0,0 0 1 0 0,0 0 0 0 0,-1 0 0 0 0,1 0 0 0 0,0 0 0 0 0,0 0 0 0 0,0 0 0 0 0,0 0 0 0 0,0 1-1 0 0,0-1 1 0 0,0 0 0 0 0,0 0 0 0 0,0 0 0 0 0,0 0 0 0 0,0 0 0 0 0,-1 0 0 0 0,1 0-1 0 0,0 1 1 0 0,0-1 0 0 0,0 0 0 0 0,0 0 0 0 0,0 0 0 0 0,0 0 0 0 0,0 0 0 0 0,0 0 0 0 0,0 0-1 0 0,0 1 1 0 0,0-1 0 0 0,0 0 0 0 0,0 0 0 0 0,0 0 0 0 0,0 0 0 0 0,0 0 0 0 0,0 0 0 0 0,0 1-1 0 0,0-1 1 0 0,1 0 0 0 0,-1 0 0 0 0,0 0 0 0 0,0 0 0 0 0,0 0 0 0 0,0 0 0 0 0,0 0 0 0 0,0 0-1 0 0,0 1 1 0 0,0-1 0 0 0,0 0 0 0 0,0 0 0 0 0,0 0 0 0 0,1 0 0 0 0,-1 0 0 0 0,0 0 0 0 0,0 0-1 0 0,0 0 1 0 0,3 2 0 0 0,0 1 0 0 0,1-1-1 0 0,-1 0 1 0 0,1-1 0 0 0,-1 1 0 0 0,1-1-1 0 0,-1 1 1 0 0,1-1 0 0 0,0 0-1 0 0,0-1 1 0 0,5 2 0 0 0,51 1-5 0 0,-40-3 2 0 0,449-6 1 0 0,-463 6-847 0 0,-4 0 150 0 0,0 0 0 0 0,0 0 0 0 0,0 0 1 0 0,0 0-1 0 0,-1 0 0 0 0,1 0 0 0 0,0-1 1 0 0,0 1-1 0 0,0-1 0 0 0,-1 1 1 0 0,1-1-1 0 0,0 0 0 0 0,0 0 0 0 0,1-1 1 0 0,1-3-2983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56 56 0 0,'-2'-4'326'0'0,"1"0"-1"0"0,-1 1 1 0 0,-1-1 0 0 0,1 1-1 0 0,0 0 1 0 0,-1-1 0 0 0,0 1-1 0 0,1 1 1 0 0,-1-1 0 0 0,0 0-1 0 0,-1 1 1 0 0,1-1 0 0 0,0 1 0 0 0,-1 0-1 0 0,1 0 1 0 0,-8-3 0 0 0,6 4 47 0 0,0 0 1 0 0,0 0-1 0 0,-1 1 0 0 0,1-1 1 0 0,0 1-1 0 0,0 0 1 0 0,0 0-1 0 0,0 1 1 0 0,0 0-1 0 0,0 0 1 0 0,-9 2-1 0 0,-1 3 255 0 0,0 0 0 0 0,1 1 0 0 0,0 1 0 0 0,1 0 0 0 0,-1 1 0 0 0,2 0 0 0 0,-19 17-1 0 0,9-5-31 0 0,2 1 0 0 0,0 0 0 0 0,2 2 0 0 0,0 0 0 0 0,2 1 0 0 0,1 1 0 0 0,1 0 0 0 0,1 1 0 0 0,1 1 0 0 0,1 0 0 0 0,2 0 0 0 0,1 1 0 0 0,-8 53 0 0 0,15-70-415 0 0,0 0-1 0 0,1 0 1 0 0,0 0-1 0 0,1 0 1 0 0,1 1-1 0 0,-1-1 0 0 0,2 0 1 0 0,0-1-1 0 0,0 1 1 0 0,1 0-1 0 0,1-1 1 0 0,0 0-1 0 0,0 0 0 0 0,1 0 1 0 0,0-1-1 0 0,1 0 1 0 0,0 0-1 0 0,1-1 1 0 0,0 0-1 0 0,1 0 0 0 0,-1 0 1 0 0,19 12-1 0 0,-15-13-216 0 0,0 0 0 0 0,1-1 0 0 0,0 0 0 0 0,0 0 1 0 0,0-2-1 0 0,1 1 0 0 0,0-2 0 0 0,21 5 0 0 0,-23-8-653 0 0,-1 0 0 0 0,0 0 1 0 0,0-1-1 0 0,19-2 0 0 0,-19 1-724 0 0,0-1 0 0 0,0-1 0 0 0,-1 0 0 0 0,0 0 0 0 0,13-7-1 0 0,-4 1-1218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230 195 896 0 0,'2'-3'600'0'0,"-1"-1"-1"0"0,1 1 0 0 0,0-1 1 0 0,-1 1-1 0 0,2 0 1 0 0,-1 0-1 0 0,0 0 1 0 0,0 0-1 0 0,1 0 0 0 0,0 1 1 0 0,-1-1-1 0 0,1 1 1 0 0,0-1-1 0 0,4-1 1 0 0,49-27 4139 0 0,-52 28-4432 0 0,66-27 3510 0 0,1 2 0 0 0,117-28 0 0 0,-326 97-4261 0 0,97-30 222 0 0,-64 16-223 0 0,-201 80 0 0 0,302-105 453 0 0,-34 18 67 0 0,36-19-53 0 0,0 0 1 0 0,0 1-1 0 0,1-1 0 0 0,-1 0 1 0 0,0 1-1 0 0,1-1 1 0 0,-1 1-1 0 0,1-1 1 0 0,-1 1-1 0 0,1 0 0 0 0,0-1 1 0 0,0 1-1 0 0,0 0 1 0 0,0 0-1 0 0,0 0 1 0 0,-1 3-1 0 0,2-4-4 0 0,0 0 0 0 0,0 0 0 0 0,1 0 0 0 0,-1 0 0 0 0,0 0 0 0 0,0 0 0 0 0,1 0 0 0 0,-1 0 0 0 0,1 0 0 0 0,-1 0 0 0 0,1 0 0 0 0,-1 0 0 0 0,1 0 0 0 0,-1 0 0 0 0,1-1 0 0 0,0 1 0 0 0,0 0 0 0 0,-1 0 0 0 0,1-1 0 0 0,0 1 0 0 0,0 0 0 0 0,0-1 0 0 0,0 1 0 0 0,1 0 0 0 0,28 12 226 0 0,-28-13-227 0 0,67 21 523 0 0,81 14-1 0 0,-7-3 183 0 0,-135-30-680 0 0,134 39 717 0 0,-120-33-569 0 0,1 1 1 0 0,-2 1-1 0 0,0 1 0 0 0,24 16 0 0 0,-43-26-167 0 0,0 0 0 0 0,0 0 0 0 0,-1 0 0 0 0,1 1 0 0 0,-1-1 0 0 0,1 0 0 0 0,-1 1 0 0 0,1-1 1 0 0,-1 1-1 0 0,0-1 0 0 0,0 1 0 0 0,0 0 0 0 0,0-1 0 0 0,0 1 0 0 0,0 0 0 0 0,0 0 0 0 0,-1 0 0 0 0,1 0 1 0 0,0-1-1 0 0,-1 1 0 0 0,0 0 0 0 0,1 0 0 0 0,-1 0 0 0 0,0 3 0 0 0,-1-3-16 0 0,0 0 0 0 0,0-1 0 0 0,0 1 0 0 0,0 0 0 0 0,0-1 1 0 0,0 1-1 0 0,0 0 0 0 0,-1-1 0 0 0,1 0 0 0 0,-1 1 0 0 0,1-1 0 0 0,-1 0 0 0 0,1 0 0 0 0,-1 1 0 0 0,0-1 0 0 0,0-1 0 0 0,0 1 0 0 0,1 0 1 0 0,-1 0-1 0 0,0-1 0 0 0,0 1 0 0 0,0-1 0 0 0,0 1 0 0 0,0-1 0 0 0,-2 0 0 0 0,-43 5-192 0 0,1-2-1 0 0,-1-1 1 0 0,-91-11 0 0 0,103 6 80 0 0,33 3 92 0 0,-56-4-833 0 0,1-2-1 0 0,-86-21 1 0 0,143 27 686 0 0,-1 0-1 0 0,0 0 1 0 0,0 0 0 0 0,1 0 0 0 0,-1-1-1 0 0,0 1 1 0 0,0 0 0 0 0,1 0 0 0 0,-1 0-1 0 0,0-1 1 0 0,1 1 0 0 0,-1 0 0 0 0,0-1-1 0 0,1 1 1 0 0,-1 0 0 0 0,1-1 0 0 0,-1 1-1 0 0,0-1 1 0 0,1 1 0 0 0,-1-1 0 0 0,1 0-1 0 0,-1 1 1 0 0,1-1 0 0 0,0 1 0 0 0,-1-1-1 0 0,1 0 1 0 0,-1 1 0 0 0,1-1 0 0 0,0 0-1 0 0,-1 0 1 0 0,2 0-217 0 0,0-1-1 0 0,0 1 1 0 0,0 0-1 0 0,0 1 1 0 0,0-1-1 0 0,0 0 1 0 0,1 0 0 0 0,-1 0-1 0 0,0 1 1 0 0,0-1-1 0 0,1 0 1 0 0,-1 1-1 0 0,0-1 1 0 0,1 1-1 0 0,-1 0 1 0 0,3-1-1 0 0,20-6-2284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0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24 868 0 0,'-3'-23'14761'0'0,"7"77"-11763"0"0,-3 0 0 0 0,-6 70 0 0 0,1-67-1056 0 0,3 0 1 0 0,7 75 0 0 0,-6-130-1889 0 0,0 0-1 0 0,0 0 0 0 0,1 0 1 0 0,-1 0-1 0 0,0 0 0 0 0,1 0 1 0 0,0 0-1 0 0,-1 0 0 0 0,1 0 0 0 0,0 0 1 0 0,0 0-1 0 0,0-1 0 0 0,0 1 1 0 0,1 0-1 0 0,-1 0 0 0 0,0-1 1 0 0,1 1-1 0 0,-1-1 0 0 0,1 0 1 0 0,-1 1-1 0 0,1-1 0 0 0,0 0 0 0 0,2 2 1 0 0,-1-2 15 0 0,0-1 0 0 0,1 1 0 0 0,-1-1 0 0 0,0 0 0 0 0,0 0 0 0 0,1 0 0 0 0,-1 0 0 0 0,0 0 1 0 0,0-1-1 0 0,1 0 0 0 0,-1 1 0 0 0,0-1 0 0 0,0 0 0 0 0,5-3 0 0 0,17-7-68 0 0,0-1 0 0 0,0-2 0 0 0,32-22-1 0 0,64-59-10 0 0,-62 47-12 0 0,33-29-1046 0 0,-91 77 966 0 0,-6 2-342 0 0,-28 14 543 0 0,2 2 0 0 0,0 1-1 0 0,1 1 1 0 0,1 2 0 0 0,1 1 0 0 0,0 1-1 0 0,2 1 1 0 0,-36 46 0 0 0,59-67-62 0 0,0 0 0 0 0,0 0 1 0 0,1 0-1 0 0,-1 1 0 0 0,1-1 0 0 0,0 1 0 0 0,0-1 1 0 0,1 1-1 0 0,-1 0 0 0 0,1 0 0 0 0,-1 8 0 0 0,2-11-24 0 0,0 1 0 0 0,0 0 0 0 0,1-1 0 0 0,-1 1 0 0 0,0-1-1 0 0,1 1 1 0 0,0-1 0 0 0,-1 1 0 0 0,1-1 0 0 0,0 1-1 0 0,0-1 1 0 0,1 0 0 0 0,-1 1 0 0 0,0-1 0 0 0,1 0-1 0 0,0 0 1 0 0,-1 0 0 0 0,1 0 0 0 0,0 0 0 0 0,0-1 0 0 0,0 1-1 0 0,0 0 1 0 0,4 2 0 0 0,7 2-13 0 0,-1 0 0 0 0,1-1 0 0 0,0 0 0 0 0,0-1 0 0 0,1 0 0 0 0,-1-1 0 0 0,1-1 0 0 0,18 1 0 0 0,7-1 0 0 0,65-5 0 0 0,-74 0-999 0 0,-1 0 0 0 0,0-2-1 0 0,0-2 1 0 0,-1 0 0 0 0,35-14 0 0 0,-61 20-135 0 0,1 0-434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25 408 0 0,'0'-24'4832'0'0,"6"33"1316"0"0,2 21-866 0 0,-5-11-5286 0 0,21 268 7910 0 0,-18-239-8158 0 0,4-19-4650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74 640 0 0,'-18'-3'2468'0'0,"-5"-1"10085"0"0,27 3-10814 0 0,25-6 1325 0 0,41-4-1 0 0,90-1 848 0 0,-104 9-2999 0 0,193-15 1518 0 0,-209 11-7783 0 0,-12 1-2568 0 0,-14 4 4920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128 100 372 0 0,'1'-10'4922'0'0,"3"7"-4190"0"0,0 0-1 0 0,0 0 0 0 0,0 0 0 0 0,0 0 0 0 0,0 1 0 0 0,1 0 0 0 0,-1 0 1 0 0,1 0-1 0 0,8-2 0 0 0,51-9 1948 0 0,-42 9-1804 0 0,272-41 8734 0 0,-397 58-8834 0 0,-179 48 1 0 0,276-60-772 0 0,-82 30-5 0 0,80-28 27 0 0,1 0 1 0 0,0 1 0 0 0,0 0 0 0 0,0 1 0 0 0,0 0 0 0 0,0 0 0 0 0,1 0-1 0 0,0 1 1 0 0,-6 6 0 0 0,11-10-6 0 0,0-1-1 0 0,1 0 1 0 0,-1 1-1 0 0,0-1 1 0 0,1 1-1 0 0,-1-1 1 0 0,1 1-1 0 0,-1-1 1 0 0,1 1-1 0 0,0-1 1 0 0,-1 1 0 0 0,1 0-1 0 0,0-1 1 0 0,0 1-1 0 0,0-1 1 0 0,0 1-1 0 0,1 0 1 0 0,-1-1-1 0 0,0 1 1 0 0,1-1-1 0 0,-1 1 1 0 0,1-1-1 0 0,-1 1 1 0 0,1-1-1 0 0,0 0 1 0 0,0 1-1 0 0,-1-1 1 0 0,1 0 0 0 0,0 1-1 0 0,2 0 1 0 0,2 4 63 0 0,0 0 0 0 0,1 0 0 0 0,0-1 0 0 0,11 8 1 0 0,44 27 520 0 0,2-3 1 0 0,105 45-1 0 0,-16-9 354 0 0,-130-62-787 0 0,-6-4-9 0 0,-1 1 1 0 0,0 1-1 0 0,0 0 1 0 0,-1 1-1 0 0,13 12 1 0 0,-17-7 12 0 0,-10-14-176 0 0,0-1 1 0 0,0 1-1 0 0,0-1 1 0 0,0 1-1 0 0,0-1 0 0 0,0 1 1 0 0,0-1-1 0 0,0 1 1 0 0,0-1-1 0 0,0 0 0 0 0,-1 1 1 0 0,1-1-1 0 0,0 1 1 0 0,0-1-1 0 0,-1 1 0 0 0,1-1 1 0 0,0 1-1 0 0,0-1 1 0 0,-1 0-1 0 0,1 1 0 0 0,0-1 1 0 0,-1 0-1 0 0,1 1 1 0 0,-1-1-1 0 0,1 0 0 0 0,0 1 1 0 0,-1-1-1 0 0,1 0 1 0 0,-1 0-1 0 0,1 0 0 0 0,-1 1 1 0 0,1-1-1 0 0,-1 0 1 0 0,0 0-1 0 0,-7 3 0 0 0,0 0 0 0 0,-1-1 0 0 0,1 0 0 0 0,-1 0 0 0 0,1-1 0 0 0,-1 0 0 0 0,0 0 0 0 0,0-1 0 0 0,1 0 0 0 0,-10-2 0 0 0,-5 1 0 0 0,-242-21-594 0 0,118 7 106 0 0,133 13-1862 0 0,37-5-10130 0 0,-15 5 13296 0 0,23-5-3846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6 172 0 0,'1'-1'305'0'0,"-1"1"0"0"0,0-1 0 0 0,1 1 0 0 0,-1 0 0 0 0,1-1 0 0 0,-1 1 0 0 0,1 0 0 0 0,-1-1 0 0 0,1 1 0 0 0,-1 0 0 0 0,1-1 0 0 0,-1 1 0 0 0,1 0 0 0 0,0 0 0 0 0,-1 0 0 0 0,1-1 0 0 0,-1 1 0 0 0,1 0 0 0 0,0 0 0 0 0,-1 0 0 0 0,1 0 0 0 0,-1 0 0 0 0,1 0 0 0 0,0 0 0 0 0,-1 0 0 0 0,1 1 0 0 0,-1-1 0 0 0,1 0 0 0 0,-1 0 0 0 0,1 0 0 0 0,0 1 0 0 0,1 0 142 0 0,0 0-1 0 0,-1 1 1 0 0,1-1 0 0 0,0 1 0 0 0,-1-1-1 0 0,0 1 1 0 0,1 0 0 0 0,-1 0-1 0 0,2 2 1 0 0,3 7 742 0 0,-1 0-1 0 0,6 17 1 0 0,-9-25-625 0 0,10 39 1589 0 0,-1 1 0 0 0,-3 0 0 0 0,6 62 0 0 0,-10-68-833 0 0,-1-15-244 0 0,-2 0 1 0 0,0 0-1 0 0,-4 42 1 0 0,32-91-1077 0 0,0-3-63 0 0,0 2 1 0 0,2 1-1 0 0,1 1 0 0 0,39-23 0 0 0,147-75-312 0 0,-167 94-220 0 0,-50 30 540 0 0,-6 2-127 0 0,-38 21 372 0 0,-71 50-1 0 0,91-55 38 0 0,0 0-1 0 0,1 1 0 0 0,1 2 1 0 0,-27 34-1 0 0,44-50-225 0 0,1 0 0 0 0,-1 0 0 0 0,1 1 0 0 0,0-1-1 0 0,1 1 1 0 0,-1 0 0 0 0,1 0 0 0 0,0 0 0 0 0,1 0 0 0 0,-1 0 0 0 0,1 0 0 0 0,0 1 0 0 0,1 10 0 0 0,0-13-2 0 0,1 0 1 0 0,-1 0 0 0 0,1 0 0 0 0,0 0 0 0 0,0 0 0 0 0,1 0 0 0 0,-1 0 0 0 0,1 0-1 0 0,0 0 1 0 0,0-1 0 0 0,0 1 0 0 0,0-1 0 0 0,1 0 0 0 0,-1 1 0 0 0,1-1 0 0 0,0 0 0 0 0,0-1-1 0 0,0 1 1 0 0,1 0 0 0 0,-1-1 0 0 0,7 4 0 0 0,6 2 0 0 0,-1-1 0 0 0,1-1 0 0 0,0 0 0 0 0,0-1 0 0 0,0-1 0 0 0,30 4 0 0 0,-10-5 0 0 0,-1-1 0 0 0,43-3 0 0 0,-52-2-168 0 0,31-5 0 0 0,-3-5-312 0 0,-2-5-75 0 0,-19 4 198 0 0,-26 11-2241 0 0,3-1-3964 0 0,-6 3 4140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51 892 0 0,'5'-26'3743'0'0,"3"1"8781"0"0,-3 42-9864 0 0,-3 1-879 0 0,-1 1-1 0 0,-2 36 1 0 0,0 7 118 0 0,6-18-90 0 0,16 70 0 0 0,-12-71-905 0 0,-7-36-801 0 0,0 0 0 0 0,1 0 0 0 0,0 0 0 0 0,0-1 0 0 0,7 12 0 0 0,8 5-1764 0 0,-16-21 1007 0 0,0 0-1 0 0,0 0 0 0 0,0-1 1 0 0,1 1-1 0 0,-1-1 1 0 0,0 0-1 0 0,5 3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35 453 928 0 0,'1'3'1259'0'0,"3"22"17451"0"0,-11-40-18135 0 0,1-1 0 0 0,0 1 1 0 0,1-1-1 0 0,1 0 0 0 0,0-1 0 0 0,1 1 0 0 0,1-1 0 0 0,0 1 0 0 0,1-1 0 0 0,1 0 0 0 0,3-21 1 0 0,-1 22-392 0 0,0 0 0 0 0,2 1 0 0 0,-1 0 0 0 0,2 0 1 0 0,0 0-1 0 0,1 0 0 0 0,0 1 0 0 0,1 0 1 0 0,1 0-1 0 0,0 0 0 0 0,1 1 0 0 0,15-18 0 0 0,-18 26-101 0 0,-1-1 0 0 0,1 1-1 0 0,0 0 1 0 0,1 1-1 0 0,-1-1 1 0 0,1 1-1 0 0,0 1 1 0 0,0-1-1 0 0,0 1 1 0 0,0 0 0 0 0,0 1-1 0 0,1 0 1 0 0,-1 0-1 0 0,1 0 1 0 0,10 0-1 0 0,-13 2-46 0 0,0 0 0 0 0,0 0 0 0 0,0 0 0 0 0,0 1 0 0 0,0 0 0 0 0,-1 0 0 0 0,1 0 0 0 0,0 0 0 0 0,0 1 0 0 0,-1 0 0 0 0,1 0 0 0 0,-1 0 0 0 0,1 1 0 0 0,-1-1 0 0 0,0 1 0 0 0,0 0 0 0 0,0 0 0 0 0,0 0 0 0 0,-1 1 0 0 0,1 0 0 0 0,-1-1 0 0 0,0 1 0 0 0,0 0 0 0 0,3 7 0 0 0,-3-6-26 0 0,-1 1 0 0 0,0 0 0 0 0,0-1 0 0 0,0 1 0 0 0,-1 0 0 0 0,0 0 0 0 0,0 0 0 0 0,0 0 0 0 0,-1 1 0 0 0,0-1 0 0 0,0 0 0 0 0,-1 0 0 0 0,1 0 0 0 0,-1 0-1 0 0,-1 0 1 0 0,1 0 0 0 0,-1 0 0 0 0,0-1 0 0 0,-5 10 0 0 0,0 0 16 0 0,-1 0-1 0 0,0-1 1 0 0,-2-1 0 0 0,1 1-1 0 0,-23 22 1 0 0,-4-2-26 0 0,-70 50 0 0 0,51-42 0 0 0,51-39 0 0 0,1 0 0 0 0,-1 0 0 0 0,1 0 0 0 0,-1 1 0 0 0,1 0 0 0 0,0-1 0 0 0,0 1 0 0 0,-3 6 0 0 0,6-9 0 0 0,0 0 0 0 0,0-1 0 0 0,0 1 0 0 0,0 0 0 0 0,0 0 0 0 0,0 0 0 0 0,0 0 0 0 0,0-1 0 0 0,1 1 0 0 0,-1 0 0 0 0,0 0 0 0 0,0 0 0 0 0,1-1 0 0 0,-1 1 0 0 0,0 0 0 0 0,1 0 0 0 0,-1-1 0 0 0,1 1 0 0 0,-1 0 0 0 0,1-1 0 0 0,-1 1 0 0 0,1 0 0 0 0,0-1 0 0 0,-1 1 0 0 0,1-1 0 0 0,0 1 0 0 0,-1-1 0 0 0,1 1 0 0 0,0-1 0 0 0,0 0 0 0 0,-1 1 0 0 0,1-1 0 0 0,0 0 0 0 0,0 0 0 0 0,0 1 0 0 0,1-1 0 0 0,-1 0 0 0 0,22 8 0 0 0,1-1 0 0 0,-1-1 0 0 0,41 5 0 0 0,75 0 0 0 0,-109-10 0 0 0,-6 0-3229 0 0,1-1 0 0 0,0-1 1 0 0,25-4-1 0 0,-41 3-173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21 788 0 0,'-30'-5'1621'0'0,"-12"-3"2426"0"0,14 0 8588 0 0,34 8-10882 0 0,476 4 10170 0 0,-457-8-24227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0 153 816 0 0,'0'0'3531'0'0,"4"-2"-1513"0"0,5-3-509 0 0,1 0 1 0 0,0 0-1 0 0,19-5 1 0 0,75-13 2960 0 0,-52 12-3062 0 0,293-43 4120 0 0,-143 26-3201 0 0,-186 25-2088 0 0,38-3 671 0 0,-53 6-778 0 0,-6 1-126 0 0,-276 54-656 0 0,217-37 608 0 0,0 3 0 0 0,-82 38 0 0 0,141-57 82 0 0,0 0 0 0 0,1 1 0 0 0,-1-1 0 0 0,1 1 0 0 0,0 0 0 0 0,0 0 0 0 0,-4 5 0 0 0,7-8-21 0 0,1 1 0 0 0,-1 0 0 0 0,1-1 0 0 0,-1 1 0 0 0,1 0 0 0 0,0-1 0 0 0,-1 1 0 0 0,1 0 0 0 0,0-1 0 0 0,-1 1 0 0 0,1 0 0 0 0,0 0 0 0 0,0-1 0 0 0,0 1 0 0 0,0 0-1 0 0,0 0 1 0 0,0 0 0 0 0,0-1 0 0 0,0 1 0 0 0,0 0 0 0 0,0 1 0 0 0,1 0 12 0 0,0-1 0 0 0,0 0 0 0 0,0 1 0 0 0,0-1 0 0 0,0 0 0 0 0,0 1 0 0 0,0-1 1 0 0,0 0-1 0 0,1 0 0 0 0,-1 0 0 0 0,0 0 0 0 0,1 0 0 0 0,-1 0 0 0 0,3 1 0 0 0,18 7 150 0 0,-1 0 0 0 0,2-1 0 0 0,-1-1 0 0 0,27 4 0 0 0,-2 0 61 0 0,223 61 675 0 0,-59-5 14 0 0,-160-48-503 0 0,94 52 0 0 0,-140-69-406 0 0,0 1 0 0 0,0 0 0 0 0,-1 1-1 0 0,0-1 1 0 0,1 1 0 0 0,-1 0 0 0 0,-1 0 0 0 0,7 8 0 0 0,-9-11-19 0 0,-1 0 1 0 0,1-1-1 0 0,-1 1 1 0 0,1 0-1 0 0,-1 0 0 0 0,0 0 1 0 0,1 0-1 0 0,-1 0 1 0 0,0 0-1 0 0,0 1 1 0 0,0-1-1 0 0,0 0 0 0 0,0 0 1 0 0,0 0-1 0 0,0 0 1 0 0,0 0-1 0 0,0 0 1 0 0,0 0-1 0 0,-1 0 0 0 0,1 1 1 0 0,-1 0-1 0 0,-1-1 0 0 0,1 1 1 0 0,0-1-1 0 0,0 1 0 0 0,-1-1 0 0 0,1 1 0 0 0,0-1 1 0 0,-1 0-1 0 0,0 0 0 0 0,1 0 0 0 0,-1 0 1 0 0,0 0-1 0 0,1 0 0 0 0,-1-1 0 0 0,-2 2 1 0 0,-19 6 1 0 0,0-2 0 0 0,0 0 1 0 0,-1-2-1 0 0,1 0 1 0 0,-31 0-1 0 0,-123-6-3 0 0,121 0-25 0 0,1 1-449 0 0,0-3 1 0 0,0-2-1 0 0,-54-14 0 0 0,106 20 233 0 0,1-1-1 0 0,-1 0 1 0 0,1 0-1 0 0,-1 0 1 0 0,1 0-1 0 0,-1 0 1 0 0,1 0-1 0 0,0-1 1 0 0,-3-2-1 0 0,5 4 122 0 0,0 0 0 0 0,-1 0-1 0 0,1-1 1 0 0,0 1 0 0 0,0 0 0 0 0,0-1-1 0 0,0 1 1 0 0,0 0 0 0 0,0 0-1 0 0,0-1 1 0 0,0 1 0 0 0,0 0 0 0 0,0-1-1 0 0,0 1 1 0 0,0 0 0 0 0,0-1-1 0 0,0 1 1 0 0,0 0 0 0 0,0 0 0 0 0,0-1-1 0 0,1 1 1 0 0,-1 0 0 0 0,0-1-1 0 0,0 1 1 0 0,0 0 0 0 0,0 0 0 0 0,1-1-1 0 0,-1 1 1 0 0,0 0 0 0 0,0 0-1 0 0,0 0 1 0 0,1-1 0 0 0,-1 1 0 0 0,0 0-1 0 0,0 0 1 0 0,1 0 0 0 0,-1 0 0 0 0,0 0-1 0 0,1-1 1 0 0,10-6-3023 0 0,-10 7 3037 0 0,15-7-3194 0 0,9-2 474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6929 0 0,'2'-4'1167'0'0,"2"-7"1486"0"0,1 1-1 0 0,11-17 1 0 0,-15 25-2325 0 0,1 0 1 0 0,-1 0 0 0 0,0 0 0 0 0,1 0 0 0 0,0 0 0 0 0,-1 1 0 0 0,1-1-1 0 0,0 1 1 0 0,0-1 0 0 0,0 1 0 0 0,0 0 0 0 0,0 0 0 0 0,0 0-1 0 0,0 0 1 0 0,0 0 0 0 0,0 0 0 0 0,1 1 0 0 0,-1-1 0 0 0,0 1 0 0 0,3-1-1 0 0,-3 1-179 0 0,1 1-1 0 0,-1-1 1 0 0,0 1-1 0 0,0 0 0 0 0,0-1 1 0 0,1 1-1 0 0,-1 0 0 0 0,0 0 1 0 0,0 1-1 0 0,0-1 0 0 0,-1 0 1 0 0,1 1-1 0 0,0-1 0 0 0,0 1 1 0 0,-1-1-1 0 0,1 1 0 0 0,-1 0 1 0 0,0 0-1 0 0,1 0 1 0 0,-1 0-1 0 0,2 3 0 0 0,2 4 247 0 0,-1 0 1 0 0,0 1-1 0 0,4 13 0 0 0,-4-3-45 0 0,0-1 0 0 0,-1 1 0 0 0,-1 0 0 0 0,-1 0 1 0 0,-1 27-1 0 0,-16 104 2215 0 0,9-99-2268 0 0,7-49-297 0 0,-1 0 0 0 0,1 0 0 0 0,0 0 0 0 0,0-1 0 0 0,0 1 0 0 0,0 0 0 0 0,0 0 0 0 0,1 0 0 0 0,-1-1 0 0 0,1 1 0 0 0,0 0 0 0 0,-1-1 0 0 0,3 5 0 0 0,-2-6 0 0 0,0 0 0 0 0,1 0 0 0 0,-1 0 0 0 0,0 0 0 0 0,0 0 0 0 0,0 0 0 0 0,1-1 0 0 0,-1 1 0 0 0,1 0 0 0 0,-1-1 0 0 0,0 1 0 0 0,1-1 0 0 0,-1 0 0 0 0,1 1 0 0 0,-1-1 0 0 0,1 0 0 0 0,-1 0 0 0 0,1 0 0 0 0,-1 0 0 0 0,1 0 0 0 0,-1 0 0 0 0,1 0 0 0 0,-1 0 0 0 0,1-1 0 0 0,-1 1 0 0 0,1-1 0 0 0,1 0 0 0 0,24-8 0 0 0,0-2 0 0 0,-1 0 0 0 0,0-2 0 0 0,-1-1 0 0 0,26-18 0 0 0,-13 8 0 0 0,97-54-117 0 0,42-26-168 0 0,-175 103 224 0 0,0 0 0 0 0,0-1 1 0 0,0 1-1 0 0,0 0 0 0 0,0-1 0 0 0,0 0 0 0 0,-1 1 1 0 0,1-1-1 0 0,0 0 0 0 0,2-4 0 0 0,-4 5-71 0 0,-15 0-131 0 0,-5 0 195 0 0,-15 9 133 0 0,1 0 0 0 0,-58 24 0 0 0,72-23 99 0 0,0 1 0 0 0,0 1 0 0 0,1 0 0 0 0,0 2 0 0 0,-25 21 0 0 0,40-30-149 0 0,-1 0 0 0 0,1 0 1 0 0,0 1-1 0 0,0 0 1 0 0,1-1-1 0 0,-1 2 1 0 0,1-1-1 0 0,0 0 0 0 0,0 0 1 0 0,1 1-1 0 0,0 0 1 0 0,0-1-1 0 0,0 1 0 0 0,-1 10 1 0 0,2-11-9 0 0,1 1 0 0 0,0-1 0 0 0,1 0-1 0 0,-1 0 1 0 0,1 1 0 0 0,0-1 0 0 0,0 0 0 0 0,1 0 0 0 0,-1 0 0 0 0,1 0 0 0 0,0 0 0 0 0,1 0-1 0 0,-1 0 1 0 0,1-1 0 0 0,0 1 0 0 0,0-1 0 0 0,5 6 0 0 0,7 5-7 0 0,0-1 0 0 0,0 0 0 0 0,1-1 0 0 0,1-1 0 0 0,0-1 0 0 0,1 0 0 0 0,0-1 0 0 0,1-1 0 0 0,25 9 0 0 0,-14-8 0 0 0,1-1 0 0 0,0-1 0 0 0,0-2 0 0 0,1-1 0 0 0,45 2 0 0 0,-62-7-855 0 0,0 0-1 0 0,0-1 1 0 0,-1 0-1 0 0,1-1 1 0 0,-1-1-1 0 0,1-1 1 0 0,-1 0-1 0 0,0 0 1 0 0,0-2-1 0 0,0 1 1 0 0,-1-2 0 0 0,0 0-1 0 0,0-1 1 0 0,-1 0-1 0 0,22-18 1 0 0,-19 9-2416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7753 0 0,'3'-4'1064'0'0,"2"-2"609"0"0,-1 0 0 0 0,2 0 1 0 0,-1 1-1 0 0,10-9 0 0 0,-13 13-1426 0 0,0 0 0 0 0,0-1 0 0 0,0 1 0 0 0,0 0 0 0 0,1 0 0 0 0,-1 1 0 0 0,0-1 0 0 0,0 0 0 0 0,1 1 0 0 0,-1-1 0 0 0,0 1 0 0 0,1 0 0 0 0,-1 0 0 0 0,0 0-1 0 0,1 0 1 0 0,-1 0 0 0 0,0 0 0 0 0,1 1 0 0 0,-1-1 0 0 0,3 2 0 0 0,10 4 291 0 0,0 1 0 0 0,0 1 0 0 0,-1 0-1 0 0,-1 1 1 0 0,1 0 0 0 0,-1 1-1 0 0,22 23 1 0 0,73 88 1073 0 0,-97-108-1442 0 0,54 67 1089 0 0,66 104 1 0 0,-109-147-743 0 0,25 51 1 0 0,-41-77-441 0 0,-2 0 1 0 0,0 1 0 0 0,0-1-1 0 0,-1 1 1 0 0,-1 0 0 0 0,0 0-1 0 0,0 0 1 0 0,-1 0-1 0 0,-1 18 1 0 0,-1-20-77 0 0,-1 0 0 0 0,0 0 0 0 0,-1-1 0 0 0,1 1 0 0 0,-2-1 0 0 0,0 0 0 0 0,0 0 0 0 0,0 0 0 0 0,-1 0 0 0 0,0-1 0 0 0,-1 0 0 0 0,0 0 0 0 0,-10 11 0 0 0,1-5 0 0 0,0-1 0 0 0,0 0 0 0 0,-1-1 0 0 0,-1-1 0 0 0,-29 15 0 0 0,-10 1 0 0 0,18-12 0 0 0,-218 73 0 0 0,227-80-13829 0 0,46-16 10584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1 756 0 0,'-3'0'589'0'0,"1"1"1"0"0,0-1-1 0 0,0 1 0 0 0,0 0 0 0 0,-1 0 0 0 0,1-1 1 0 0,0 1-1 0 0,-2 2 0 0 0,-5 2 5746 0 0,9-4-6148 0 0,1-1 0 0 0,-1 1 0 0 0,0 0-1 0 0,1-1 1 0 0,0 1 0 0 0,-1-1-1 0 0,1 1 1 0 0,-1-1 0 0 0,1 1-1 0 0,0-1 1 0 0,-1 0 0 0 0,1 1-1 0 0,0-1 1 0 0,-1 0 0 0 0,1 1-1 0 0,0-1 1 0 0,-1 0 0 0 0,1 0-1 0 0,0 0 1 0 0,0 1 0 0 0,1-1-1 0 0,17 3 1683 0 0,-19-3-1781 0 0,173 11 8041 0 0,-58-5-4763 0 0,-95-5-2835 0 0,0-2-1 0 0,0 0 1 0 0,22-4 0 0 0,-1-2-2914 0 0,-17 3-1543 0 0,-17 4-2399 0 0,-5 0 5178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 0 0,'-10'5'1011'0'0,"-20"17"10815"0"0,47-10-6541 0 0,145 8 4179 0 0,87-19-4851 0 0,-236-2-5114 0 0,0-1 0 0 0,0 0 0 0 0,0-1 0 0 0,14-5 0 0 0,-2-1-3328 0 0,-1-4-3576 0 0,-11 6 4234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31 332 0 0,'-15'-13'1622'0'0,"-5"-5"10653"0"0,26 19-10937 0 0,96 13 3482 0 0,58 6-1860 0 0,127 13-623 0 0,-284-33-2322 0 0,0 0-1 0 0,0 1 0 0 0,0-1 0 0 0,0 1 0 0 0,0 0 1 0 0,-1 0-1 0 0,1 0 0 0 0,0 0 0 0 0,-1 1 0 0 0,1-1 1 0 0,-1 1-1 0 0,1-1 0 0 0,-1 1 0 0 0,3 2 0 0 0,-4-2-6 0 0,0 0-1 0 0,0-1 0 0 0,-1 1 0 0 0,1 0 1 0 0,0 0-1 0 0,0-1 0 0 0,-1 1 0 0 0,1 0 1 0 0,-1 0-1 0 0,0 0 0 0 0,0 0 0 0 0,0 0 1 0 0,0 0-1 0 0,0 0 0 0 0,0 0 1 0 0,0 0-1 0 0,0 0 0 0 0,-1-1 0 0 0,1 1 1 0 0,-1 0-1 0 0,0 2 0 0 0,-8 23 86 0 0,-1-1 1 0 0,0-1-1 0 0,-27 44 0 0 0,-52 64 763 0 0,38-62-97 0 0,-104 160 3699 0 0,130-190-4201 0 0,25-40-383 0 0,15-13-3888 0 0,1-3-4271 0 0,-6 6 4800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4 125 192 0 0,'-1'-1'221'0'0,"1"0"-1"0"0,0 0 1 0 0,-1 0 0 0 0,1 1 0 0 0,0-1-1 0 0,-1 0 1 0 0,1 0 0 0 0,0 0 0 0 0,0 0-1 0 0,0 0 1 0 0,0 0 0 0 0,0 0-1 0 0,0 0 1 0 0,0 1 0 0 0,0-1 0 0 0,0 0-1 0 0,1 0 1 0 0,-1 0 0 0 0,0 0 0 0 0,1 0-1 0 0,-1 0 1 0 0,0 1 0 0 0,1-1-1 0 0,-1 0 1 0 0,1 0 0 0 0,-1 0 0 0 0,1 1-1 0 0,-1-1 1 0 0,1 0 0 0 0,0 1 0 0 0,-1-1-1 0 0,1 1 1 0 0,0-1 0 0 0,0 1-1 0 0,-1-1 1 0 0,1 1 0 0 0,0-1 0 0 0,0 1-1 0 0,0 0 1 0 0,0-1 0 0 0,-1 1 0 0 0,1 0-1 0 0,0 0 1 0 0,0-1 0 0 0,1 1-1 0 0,7-1 759 0 0,0-1-1 0 0,0 1 0 0 0,16 1 0 0 0,-15 0-557 0 0,95-3 2290 0 0,-16 3-1174 0 0,1-5 0 0 0,118-21 0 0 0,-198 24-1464 0 0,1-1-1 0 0,-1 0 0 0 0,0-1 1 0 0,1-1-1 0 0,-2 1 0 0 0,1-1 1 0 0,-1-1-1 0 0,1 0 0 0 0,11-10 1 0 0,-30 67 1392 0 0,-8 54 14 0 0,-7 161 1 0 0,24-223-1102 0 0,1 0 0 0 0,2 0 0 0 0,2-1 0 0 0,2 1-1 0 0,2-1 1 0 0,23 69 0 0 0,-14-67 213 0 0,1 0 0 0 0,38 60 1 0 0,-43-81-376 0 0,-14-22-254 0 0,-4-1-79 0 0,-226-12-292 0 0,164 11 328 0 0,-288 8-346 0 0,351-7 425 0 0,-1 1 16 0 0,-1-1-1 0 0,0 1 0 0 0,0 0 1 0 0,1 0-1 0 0,-1 0 0 0 0,-5 3 0 0 0,9-4 200 0 0,6 1-87 0 0,37 5 189 0 0,0-1-1 0 0,49-3 1 0 0,94-9 313 0 0,-124 4-578 0 0,9 0-47 0 0,-22 3-3 0 0,-1-3 0 0 0,64-12 0 0 0,-63 0-13471 0 0,-41 13 10164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34 48 0 0,'-26'-3'16679'0'0,"31"3"-15167"0"0,89 1 4186 0 0,36 0-1331 0 0,132-16 1 0 0,-184 3-6281 0 0,-50 7-5965 0 0,-19 5 798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0 808 0 0,'-2'2'539'0'0,"1"-1"0"0"0,-1 1 0 0 0,0 0 0 0 0,0 0 0 0 0,1-1 0 0 0,-1 1 0 0 0,1 0 0 0 0,0 0 1 0 0,0 1-1 0 0,0-1 0 0 0,0 0 0 0 0,0 0 0 0 0,0 1 0 0 0,-1 4 0 0 0,2-6-259 0 0,1 0 0 0 0,-1 1 1 0 0,0-1-1 0 0,1 0 0 0 0,-1 0 1 0 0,1 1-1 0 0,0-1 0 0 0,-1 0 1 0 0,1 0-1 0 0,0 0 0 0 0,0 0 0 0 0,-1 0 1 0 0,1 0-1 0 0,0 0 0 0 0,0 0 1 0 0,0 0-1 0 0,0 0 0 0 0,1-1 1 0 0,-1 1-1 0 0,0 0 0 0 0,0-1 0 0 0,0 1 1 0 0,1 0-1 0 0,-1-1 0 0 0,0 0 1 0 0,0 1-1 0 0,1-1 0 0 0,-1 0 1 0 0,2 1-1 0 0,24 5 1563 0 0,0 0 1 0 0,0-2-1 0 0,47 1 1 0 0,82-7 1719 0 0,-133 1-3721 0 0,20 0-454 0 0,-16-5-9159 0 0,-18 2 6737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0 824 0 0,'-2'2'331'0'0,"0"-1"0"0"0,0 1-1 0 0,0 0 1 0 0,1-1 0 0 0,-1 1 0 0 0,0 0-1 0 0,1 0 1 0 0,0 0 0 0 0,-1 0 0 0 0,1 1 0 0 0,0-1-1 0 0,0 0 1 0 0,0 0 0 0 0,0 1 0 0 0,1-1-1 0 0,-1 1 1 0 0,0-1 0 0 0,1 1 0 0 0,0-1-1 0 0,0 0 1 0 0,0 1 0 0 0,0-1 0 0 0,0 5 0 0 0,1 9 1055 0 0,0-1 0 0 0,5 21 1 0 0,-6-35-1310 0 0,5 25 1002 0 0,0-1 1 0 0,1 1 0 0 0,2-2 0 0 0,0 1 0 0 0,2-1-1 0 0,1 0 1 0 0,0-1 0 0 0,27 38 0 0 0,-31-51-773 0 0,-3-4-130 0 0,-1-1 0 0 0,1 0 0 0 0,0 0 0 0 0,0 0 0 0 0,1-1 0 0 0,0 0 0 0 0,0 1 0 0 0,0-1 1 0 0,0-1-1 0 0,0 1 0 0 0,8 3 0 0 0,-24-25-12873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1 442 880 0 0,'0'-1'204'0'0,"1"-1"-1"0"0,0 1 1 0 0,0 0 0 0 0,-1-1-1 0 0,1 1 1 0 0,0 0-1 0 0,0 0 1 0 0,0 0 0 0 0,0 0-1 0 0,1 0 1 0 0,-1 0-1 0 0,0 0 1 0 0,0 0 0 0 0,1 0-1 0 0,-1 0 1 0 0,0 1-1 0 0,1-1 1 0 0,-1 1 0 0 0,0-1-1 0 0,1 1 1 0 0,-1-1 0 0 0,1 1-1 0 0,-1 0 1 0 0,1 0-1 0 0,-1-1 1 0 0,1 1 0 0 0,-1 0-1 0 0,1 0 1 0 0,0 1-1 0 0,-1-1 1 0 0,1 0 0 0 0,-1 1-1 0 0,0-1 1 0 0,1 0-1 0 0,-1 1 1 0 0,1 0 0 0 0,1 0-1 0 0,4 3 361 0 0,1 0-1 0 0,-1 1 1 0 0,0 0-1 0 0,0 0 0 0 0,9 8 1 0 0,2 5 411 0 0,0 1 0 0 0,28 39 1 0 0,-32-40-559 0 0,75 103 2668 0 0,86 103 1256 0 0,-148-194-3142 0 0,46 38 0 0 0,-62-59-827 0 0,0 0-1 0 0,1-1 1 0 0,0 0-1 0 0,1-1 0 0 0,-1-1 1 0 0,1 0-1 0 0,23 7 1 0 0,-34-12-289 0 0,0-1 1 0 0,0 1-1 0 0,1-1 1 0 0,-1 1 0 0 0,1-1-1 0 0,-1 0 1 0 0,0 0-1 0 0,1 0 1 0 0,-1 0 0 0 0,1 0-1 0 0,-1 0 1 0 0,0-1 0 0 0,1 0-1 0 0,-1 1 1 0 0,0-1-1 0 0,0 0 1 0 0,1 0 0 0 0,-1 0-1 0 0,0 0 1 0 0,0 0-1 0 0,0-1 1 0 0,0 1 0 0 0,0 0-1 0 0,0-1 1 0 0,-1 0-1 0 0,1 1 1 0 0,0-1 0 0 0,-1 0-1 0 0,0 0 1 0 0,1 0 0 0 0,-1 0-1 0 0,0 0 1 0 0,0 0-1 0 0,0-1 1 0 0,1-2 0 0 0,2-8 178 0 0,0 0 1 0 0,-1 0 0 0 0,-1-1 0 0 0,0 1 0 0 0,0-15-1 0 0,-1 11-267 0 0,6-87 65 0 0,7-62-71 0 0,-3 85 11 0 0,4-1 0 0 0,4 2 0 0 0,31-85 0 0 0,25 0 0 0 0,-40 94 0 0 0,-34 69 0 0 0,0 1 0 0 0,-1-1 0 0 0,1 1 0 0 0,0-1 0 0 0,0 1 0 0 0,0 0 0 0 0,1-1 0 0 0,-1 1 0 0 0,0 0 0 0 0,0 0 0 0 0,1 0 0 0 0,-1 0 0 0 0,2-1 0 0 0,-2 1-86 0 0,0 1 1 0 0,0 0-1 0 0,0-1 0 0 0,0 1 0 0 0,0 0 1 0 0,0 0-1 0 0,0 0 0 0 0,0-1 0 0 0,0 1 1 0 0,0 0-1 0 0,0 0 0 0 0,0 0 0 0 0,0 1 1 0 0,0-1-1 0 0,0 0 0 0 0,0 0 0 0 0,0 0 1 0 0,0 1-1 0 0,0-1 0 0 0,0 1 1 0 0,0-1-1 0 0,-1 1 0 0 0,1-1 0 0 0,0 1 1 0 0,1 0-1 0 0,18 18-4360 0 0,-16-15 2912 0 0,13 12-2561 0 0,-2 3 586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0 788 0 0,'-5'7'773'0'0,"0"0"-1"0"0,1 0 0 0 0,-1 0 1 0 0,1 1-1 0 0,1-1 1 0 0,-1 1-1 0 0,1 0 1 0 0,1 0-1 0 0,0 0 1 0 0,0 0-1 0 0,0 1 1 0 0,1-1-1 0 0,0 0 1 0 0,1 1-1 0 0,0-1 1 0 0,0 1-1 0 0,1-1 0 0 0,0 1 1 0 0,0-1-1 0 0,1 0 1 0 0,4 14-1 0 0,47 109 6019 0 0,-42-108-5766 0 0,1-1 0 0 0,1 0-1 0 0,24 31 1 0 0,-34-50-1234 0 0,-1-1 1 0 0,1 1 0 0 0,-1-1-1 0 0,1 0 1 0 0,0 1-1 0 0,0-1 1 0 0,0-1-1 0 0,6 4 1 0 0,-6-4-785 0 0,0 0 1 0 0,1 1 0 0 0,-1-2-1 0 0,0 1 1 0 0,1 0-1 0 0,-1-1 1 0 0,1 1 0 0 0,6-1-1 0 0,5-2-2070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85 249 7493 0 0,'-13'-8'2668'0'0,"1"0"-166"0"0,0 0 0 0 0,0 0 0 0 0,1-1 0 0 0,-11-11 0 0 0,22 20-2411 0 0,0 0 0 0 0,-1 0 0 0 0,1-1-1 0 0,0 1 1 0 0,0 0 0 0 0,0 0 0 0 0,0 0-1 0 0,0-1 1 0 0,-1 1 0 0 0,1 0 0 0 0,0 0-1 0 0,0-1 1 0 0,0 1 0 0 0,0 0 0 0 0,0 0-1 0 0,0-1 1 0 0,0 1 0 0 0,0 0 0 0 0,0 0-1 0 0,0-1 1 0 0,0 1 0 0 0,0 0 0 0 0,0 0-1 0 0,0-1 1 0 0,0 1 0 0 0,0 0 0 0 0,0 0-1 0 0,0-1 1 0 0,0 1 0 0 0,0 0 0 0 0,1 0-1 0 0,-1-1 1 0 0,0 1 0 0 0,0 0 0 0 0,0 0-1 0 0,0 0 1 0 0,0-1 0 0 0,1 1 0 0 0,12-6 1297 0 0,21 0-981 0 0,-29 6 18 0 0,39-6 356 0 0,-17 3-370 0 0,28-6 0 0 0,-47 7-356 0 0,-1 0 0 0 0,1-1 0 0 0,-1 0 0 0 0,0 0 0 0 0,0 0 0 0 0,0-1-1 0 0,0 0 1 0 0,8-6 0 0 0,-14 9-50 0 0,1 0 0 0 0,-1 0-1 0 0,0-1 1 0 0,1 1 0 0 0,-1 0 0 0 0,0-1-1 0 0,0 1 1 0 0,0 0 0 0 0,0-1 0 0 0,0 1-1 0 0,0-1 1 0 0,0 0 0 0 0,-1 1-1 0 0,1-1 1 0 0,-1 0 0 0 0,1 1 0 0 0,-1-1-1 0 0,1 0 1 0 0,-1 0 0 0 0,0 1 0 0 0,0-1-1 0 0,0 0 1 0 0,0 0 0 0 0,0 0 0 0 0,0 1-1 0 0,-1-1 1 0 0,1 0 0 0 0,0 0 0 0 0,-1 1-1 0 0,0-1 1 0 0,1 0 0 0 0,-1 1 0 0 0,0-1-1 0 0,0 1 1 0 0,0-1 0 0 0,0 1 0 0 0,0-1-1 0 0,0 1 1 0 0,0 0 0 0 0,0-1-1 0 0,-1 1 1 0 0,-1-2 0 0 0,-3-2 4 0 0,0 0 0 0 0,0 1 0 0 0,0-1 1 0 0,0 1-1 0 0,-1 1 0 0 0,1-1 0 0 0,-1 1 0 0 0,-13-4 0 0 0,11 5 3 0 0,0 0 0 0 0,0 1-1 0 0,-1 0 1 0 0,1 1 0 0 0,0 0-1 0 0,0 0 1 0 0,0 1 0 0 0,-1 0 0 0 0,-14 4-1 0 0,21-4-142 0 0,0 0-1 0 0,-1 0 0 0 0,1 0 1 0 0,0 0-1 0 0,0 0 0 0 0,0 1 1 0 0,0-1-1 0 0,0 1 0 0 0,1 0 1 0 0,-1 0-1 0 0,0 0 0 0 0,1 0 1 0 0,-1 1-1 0 0,1-1 0 0 0,0 1 1 0 0,0-1-1 0 0,0 1 0 0 0,0 0 1 0 0,0 0-1 0 0,1-1 0 0 0,-1 1 1 0 0,1 1-1 0 0,0-1 0 0 0,0 0 0 0 0,0 0 1 0 0,0 0-1 0 0,0 1 0 0 0,1-1 1 0 0,-1 5-1 0 0,2 3-2716 0 0,0 0 0 0 0,6 22 0 0 0,-5-24 2010 0 0,2 18-2180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64 516 0 0,'-1'1'275'0'0,"0"-1"-1"0"0,0 0 1 0 0,0 1-1 0 0,0-1 1 0 0,0 1-1 0 0,0-1 1 0 0,0 1-1 0 0,0 0 1 0 0,1-1-1 0 0,-1 1 1 0 0,0 0-1 0 0,0 0 1 0 0,1-1-1 0 0,-1 1 1 0 0,0 0-1 0 0,1 0 1 0 0,-1 0-1 0 0,1 0 1 0 0,-1 0-1 0 0,1 0 1 0 0,-1 0-1 0 0,1 0 1 0 0,-1 1-1 0 0,2-1-62 0 0,-1 0-1 0 0,1 0 0 0 0,-1-1 1 0 0,1 1-1 0 0,-1 0 1 0 0,1 0-1 0 0,0-1 1 0 0,-1 1-1 0 0,1-1 1 0 0,0 1-1 0 0,0 0 1 0 0,-1-1-1 0 0,1 1 1 0 0,0-1-1 0 0,0 0 1 0 0,0 1-1 0 0,0-1 1 0 0,0 0-1 0 0,-1 0 1 0 0,3 1-1 0 0,9 2 1041 0 0,1-1-1 0 0,22 1 1 0 0,102 3 1940 0 0,466-6 1895 0 0,-544 0-4786 0 0,492 1 2827 0 0,-117-1-1260 0 0,-315-1-1317 0 0,521-11 1297 0 0,-2-38-356 0 0,-610 47-1492 0 0,-10 2 0 0 0,-1-1 0 0 0,1-1 0 0 0,-1 0 0 0 0,1-2 0 0 0,28-11 0 0 0,-38 11-4771 0 0,-36-3-5591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0 565 328 0 0,'0'0'6819'0'0,"5"-2"-4937"0"0,23-11 1659 0 0,44-24 0 0 0,-53 25-2774 0 0,-1 0 0 0 0,0-1-1 0 0,-1-1 1 0 0,-1-1 0 0 0,28-32 0 0 0,-19 13 9 0 0,-1-1 1 0 0,-2-1-1 0 0,-2 0 0 0 0,-1-2 1 0 0,-2-1-1 0 0,-1 0 0 0 0,15-61 0 0 0,-18 59 523 0 0,-12 39-797 0 0,-1 6-306 0 0,9 75 960 0 0,-4 139 0 0 0,1 20 380 0 0,-5-225-1866 0 0,2 0 0 0 0,-1-1-1 0 0,9 24 1 0 0,-11-36 216 0 0,1 0 0 0 0,-1 1 1 0 0,0-1-1 0 0,1 1 0 0 0,-1-1 0 0 0,0 0 0 0 0,1 1 0 0 0,-1-1 0 0 0,1 0 1 0 0,-1 1-1 0 0,1-1 0 0 0,-1 0 0 0 0,1 1 0 0 0,-1-1 0 0 0,1 0 0 0 0,-1 0 0 0 0,1 0 1 0 0,-1 0-1 0 0,1 0 0 0 0,-1 1 0 0 0,1-1 0 0 0,-1 0 0 0 0,1 0 0 0 0,-1 0 1 0 0,1 0-1 0 0,-1-1 0 0 0,1 1 0 0 0,-1 0 0 0 0,1 0 0 0 0,0 0 0 0 0,-1 0 1 0 0,1 0-1 0 0,0-1 0 0 0,16-6-5779 0 0,-5 1 2277 0 0,0-2 519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121 140 360 0 0,'-1'0'277'0'0,"1"-1"0"0"0,-1 0-1 0 0,1 1 1 0 0,-1-1 0 0 0,1 1 0 0 0,0-1-1 0 0,-1 0 1 0 0,1 1 0 0 0,0-1 0 0 0,-1 0 0 0 0,1 1-1 0 0,0-1 1 0 0,0 0 0 0 0,0 0 0 0 0,0 1-1 0 0,0-1 1 0 0,0 0 0 0 0,0 0 0 0 0,0 1-1 0 0,0-1 1 0 0,0 0 0 0 0,0 1 0 0 0,0-1 0 0 0,0 0-1 0 0,1 0 1 0 0,0-1 62 0 0,0 1-1 0 0,0-1 1 0 0,0 1-1 0 0,0 0 1 0 0,0-1-1 0 0,0 1 1 0 0,1 0-1 0 0,-1 0 1 0 0,0 0-1 0 0,3-2 1 0 0,5-2 486 0 0,0 0 0 0 0,0 1 0 0 0,11-3 1 0 0,-14 5-104 0 0,62-21 3187 0 0,0 3 0 0 0,129-19 0 0 0,-181 39-3241 0 0,-15 0-133 0 0,-5 2-429 0 0,-24 12-52 0 0,-1-1 0 0 0,0-2 0 0 0,-39 11 1 0 0,-10 4-20 0 0,59-20-29 0 0,-214 87 148 0 0,228-91-141 0 0,1 0 0 0 0,0 1 0 0 0,0-1 0 0 0,0 1 0 0 0,0 0 0 0 0,1 0 1 0 0,-1 0-1 0 0,-5 7 0 0 0,8-9-3 0 0,1 0 0 0 0,-1 0 0 0 0,0 0 0 0 0,1 0 0 0 0,-1 0 0 0 0,1 0 0 0 0,0 0 0 0 0,-1 0 0 0 0,1 0 0 0 0,0 0 0 0 0,0 0 0 0 0,0 0 0 0 0,-1 0 0 0 0,1 1 0 0 0,0-1 1 0 0,1 0-1 0 0,-1 0 0 0 0,0 1 0 0 0,1 0 7 0 0,-1-1 0 0 0,1 1 1 0 0,0-1-1 0 0,0 0 1 0 0,0 1-1 0 0,0-1 0 0 0,0 0 1 0 0,0 1-1 0 0,0-1 1 0 0,0 0-1 0 0,0 0 0 0 0,1 0 1 0 0,-1 0-1 0 0,0 0 1 0 0,1 0-1 0 0,1 0 0 0 0,35 18 238 0 0,2-2 0 0 0,0-2 0 0 0,66 15 0 0 0,-7-1 105 0 0,-59-16-223 0 0,50 18 165 0 0,-79-27-288 0 0,0 1 0 0 0,-1 1 0 0 0,1 0 0 0 0,-1 0 0 0 0,16 14 0 0 0,-25-19-15 0 0,0 0 1 0 0,0-1 0 0 0,0 1 0 0 0,-1-1 0 0 0,1 1 0 0 0,0 0 0 0 0,0 0 0 0 0,-1-1-1 0 0,1 1 1 0 0,0 0 0 0 0,-1 0 0 0 0,1 0 0 0 0,-1 0 0 0 0,1 0 0 0 0,-1 0-1 0 0,1 0 1 0 0,-1 0 0 0 0,0 0 0 0 0,0 0 0 0 0,1 0 0 0 0,-1 0 0 0 0,0 0 0 0 0,0 0-1 0 0,0 0 1 0 0,0 0 0 0 0,0 0 0 0 0,0 0 0 0 0,0 0 0 0 0,-1 0 0 0 0,1 0 0 0 0,0 0-1 0 0,0 0 1 0 0,-1 0 0 0 0,1 0 0 0 0,-1 0 0 0 0,1 0 0 0 0,-1 0 0 0 0,1 0 0 0 0,-1 0-1 0 0,0-1 1 0 0,1 1 0 0 0,-1 0 0 0 0,0 0 0 0 0,0-1 0 0 0,0 1 0 0 0,1 0 0 0 0,-1-1-1 0 0,0 1 1 0 0,0-1 0 0 0,-2 1 0 0 0,-5 4 30 0 0,-1-1 0 0 0,1-1 0 0 0,-1 1 0 0 0,-13 2 0 0 0,18-5-23 0 0,-46 9 49 0 0,0-2 0 0 0,0-2 0 0 0,-72-2 0 0 0,118-4-60 0 0,-6 1-163 0 0,-89-2-545 0 0,85 0-856 0 0,0-1 0 0 0,-21-5 0 0 0,32 1-2387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7301 0 0,'2'-4'1207'0'0,"0"0"0"0"0,0 1 0 0 0,0 0 0 0 0,0-1 0 0 0,1 1 0 0 0,-1 0 0 0 0,1 0 1 0 0,0 0-1 0 0,4-3 0 0 0,-7 6-1025 0 0,1-1 0 0 0,0 1 0 0 0,-1 0 1 0 0,1-1-1 0 0,0 1 0 0 0,-1 0 0 0 0,1 0 1 0 0,0 0-1 0 0,-1-1 0 0 0,1 1 0 0 0,0 0 0 0 0,0 0 1 0 0,-1 0-1 0 0,1 0 0 0 0,0 0 0 0 0,-1 0 1 0 0,1 0-1 0 0,0 0 0 0 0,0 1 0 0 0,-1-1 0 0 0,2 0 1 0 0,0 1-63 0 0,-1 0 0 0 0,0 0 1 0 0,1 0-1 0 0,-1 1 0 0 0,0-1 1 0 0,0 0-1 0 0,0 0 0 0 0,0 1 1 0 0,0-1-1 0 0,0 0 0 0 0,-1 1 1 0 0,1-1-1 0 0,0 1 0 0 0,0 1 1 0 0,2 5 224 0 0,-1 0 0 0 0,1 0 1 0 0,-2 1-1 0 0,1-1 1 0 0,-1 1-1 0 0,0 15 0 0 0,-6 50 788 0 0,5-68-1054 0 0,-18 121 1780 0 0,-2 27 234 0 0,20-135-2093 0 0,3-14 0 0 0,-2-3 0 0 0,5 3 0 0 0,10-7 0 0 0,8-8 0 0 0,0-1 0 0 0,-1-2 0 0 0,-1 0 0 0 0,0-2 0 0 0,32-27 0 0 0,-3 3 0 0 0,244-168-131 0 0,-291 204 58 0 0,-1 2-4 0 0,-1-1 0 0 0,1 0 0 0 0,0 0 0 0 0,-1 1 0 0 0,0-2 0 0 0,1 1 1 0 0,-1 0-1 0 0,0 0 0 0 0,0-1 0 0 0,0 1 0 0 0,0-1 0 0 0,-1 0 0 0 0,3-4 0 0 0,-4 6-99 0 0,-7 2-34 0 0,0 0 162 0 0,1 0 0 0 0,-1 0 0 0 0,0 1 0 0 0,1 0 0 0 0,-1 0 0 0 0,1 0 0 0 0,0 1 0 0 0,-8 4 0 0 0,-8 7 98 0 0,-21 16 0 0 0,27-19-45 0 0,-3 3 79 0 0,1 1-1 0 0,0 1 0 0 0,-25 29 0 0 0,34-35 37 0 0,2 0-1 0 0,-1 0 1 0 0,2 1 0 0 0,-1 0 0 0 0,1 0 0 0 0,1 0 0 0 0,0 1-1 0 0,-5 18 1 0 0,9-25-107 0 0,0 0 0 0 0,0 0 0 0 0,1 0 0 0 0,-1 0 0 0 0,1 0 0 0 0,0 0 0 0 0,1 0-1 0 0,-1 0 1 0 0,1 0 0 0 0,0 0 0 0 0,0 0 0 0 0,1 0 0 0 0,0 0 0 0 0,2 5 0 0 0,-1-4 8 0 0,1 0 0 0 0,0 0 0 0 0,0 0 0 0 0,1 0 0 0 0,0-1 0 0 0,0 0 0 0 0,0 0 0 0 0,12 9 0 0 0,-3-5 1 0 0,0-1 0 0 0,0 0 0 0 0,1-1 1 0 0,0 0-1 0 0,0-2 0 0 0,0 1 0 0 0,1-2 1 0 0,16 3-1 0 0,-13-4-161 0 0,0-1 0 0 0,0-1 1 0 0,0-1-1 0 0,35-4 0 0 0,-41 2-21 0 0,-1 0 0 0 0,1-1 0 0 0,-1 0 1 0 0,0-1-1 0 0,0 0 0 0 0,-1-1 0 0 0,1-1 0 0 0,12-7 0 0 0,-3-4-10272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1 222 592 0 0,'0'-40'5676'0'0,"0"40"-5593"0"0,0-1 1 0 0,0 1-1 0 0,0 0 0 0 0,0 0 1 0 0,0 0-1 0 0,0-1 0 0 0,1 1 1 0 0,-1 0-1 0 0,0 0 1 0 0,0 0-1 0 0,0 0 0 0 0,1 0 1 0 0,-1-1-1 0 0,0 1 0 0 0,0 0 1 0 0,0 0-1 0 0,1 0 0 0 0,-1 0 1 0 0,0 0-1 0 0,0 0 1 0 0,0 0-1 0 0,1 0 0 0 0,-1 0 1 0 0,0 0-1 0 0,0 0 0 0 0,1 0 1 0 0,-1 0-1 0 0,0 0 0 0 0,0 0 1 0 0,1 0-1 0 0,-1 0 1 0 0,0 0-1 0 0,0 0 0 0 0,0 0 1 0 0,1 0-1 0 0,-1 1 0 0 0,0-1 1 0 0,0 0-1 0 0,0 0 0 0 0,1 0 1 0 0,-1 0-1 0 0,0 0 1 0 0,0 0-1 0 0,0 1 0 0 0,9 5 1018 0 0,1 3-352 0 0,-1 0 0 0 0,0 1 0 0 0,0 0 0 0 0,-1 1 0 0 0,7 12 0 0 0,31 61 1546 0 0,-38-69-1778 0 0,53 111 2324 0 0,42 76 689 0 0,-84-170-2843 0 0,1-1 0 0 0,1-1 0 0 0,2 0-1 0 0,28 26 1 0 0,-48-53-560 0 0,0 0 0 0 0,1 1 1 0 0,-1-2-1 0 0,1 1 0 0 0,0 0 0 0 0,0-1 0 0 0,0 0 0 0 0,0 0 0 0 0,0 0 0 0 0,0 0 0 0 0,6 1 0 0 0,-8-3-80 0 0,0 0-1 0 0,1 0 0 0 0,-1 0 0 0 0,0 0 0 0 0,0 0 1 0 0,1 0-1 0 0,-1 0 0 0 0,0-1 0 0 0,0 1 0 0 0,0-1 1 0 0,0 0-1 0 0,1 0 0 0 0,-1 1 0 0 0,0-1 0 0 0,0-1 1 0 0,-1 1-1 0 0,1 0 0 0 0,0 0 0 0 0,0-1 0 0 0,0 1 1 0 0,-1-1-1 0 0,1 1 0 0 0,-1-1 0 0 0,1 0 0 0 0,0-2 1 0 0,6-7 56 0 0,-1-1 1 0 0,0 0 0 0 0,0 0 0 0 0,-2-1 0 0 0,5-13 0 0 0,18-71 294 0 0,-22 74-255 0 0,26-106 210 0 0,116-334-61 0 0,-139 435-275 0 0,-8 22-31 0 0,0 0 0 0 0,1 1 0 0 0,0-1 0 0 0,1 1 0 0 0,-1 0 0 0 0,5-7 0 0 0,-7 11-454 0 0,2 2 105 0 0,0-1 0 0 0,0 1 0 0 0,0-1 1 0 0,-1 1-1 0 0,1 0 0 0 0,0-1 0 0 0,-1 1 0 0 0,1 0 1 0 0,0 0-1 0 0,-1 0 0 0 0,1 0 0 0 0,-1 1 1 0 0,2 1-1 0 0,21 23-4662 0 0,-14-15 2534 0 0,7 7-871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43 612 0 0,'0'0'10278'0'0,"-2"-3"-9131"0"0,-1 0-784 0 0,1 0 0 0 0,-1 0 0 0 0,0 0 0 0 0,0 0 0 0 0,0 1 0 0 0,0 0 0 0 0,0-1 0 0 0,0 1 0 0 0,-1 0 0 0 0,1 0 0 0 0,-1 1 0 0 0,1-1 0 0 0,-1 1 0 0 0,0 0 0 0 0,0 0 0 0 0,0 0 0 0 0,1 0 0 0 0,-8 0 0 0 0,-14 0 186 0 0,0 0 0 0 0,0 1-1 0 0,0 2 1 0 0,0 0-1 0 0,0 2 1 0 0,1 0 0 0 0,-1 2-1 0 0,1 1 1 0 0,0 1-1 0 0,1 0 1 0 0,-35 20 0 0 0,50-24-360 0 0,0 1 1 0 0,0 1 0 0 0,1-1-1 0 0,0 1 1 0 0,0 1 0 0 0,0-1-1 0 0,1 1 1 0 0,0 0 0 0 0,0 1-1 0 0,1-1 1 0 0,0 1 0 0 0,-7 13-1 0 0,10-16-74 0 0,0 0-1 0 0,1 1 1 0 0,-1-1-1 0 0,1 1 1 0 0,0-1-1 0 0,0 1 1 0 0,1-1-1 0 0,-1 1 1 0 0,1-1 0 0 0,1 1-1 0 0,-1 0 1 0 0,1-1-1 0 0,0 1 1 0 0,0-1-1 0 0,1 0 1 0 0,-1 1-1 0 0,1-1 1 0 0,0 0-1 0 0,1 0 1 0 0,-1 0-1 0 0,1 0 1 0 0,4 5-1 0 0,1 1-63 0 0,1-1 0 0 0,0 0 0 0 0,0 0-1 0 0,1-1 1 0 0,0 0 0 0 0,1-1 0 0 0,0 0 0 0 0,0-1-1 0 0,1 0 1 0 0,0-1 0 0 0,0 0 0 0 0,1-1-1 0 0,-1-1 1 0 0,1 1 0 0 0,0-2 0 0 0,0 0-1 0 0,0-1 1 0 0,1 0 0 0 0,-1 0 0 0 0,1-2-1 0 0,-1 0 1 0 0,1 0 0 0 0,-1-1 0 0 0,0-1-1 0 0,1 0 1 0 0,-1-1 0 0 0,0-1 0 0 0,0 0-1 0 0,0 0 1 0 0,-1-1 0 0 0,0-1 0 0 0,19-12-1 0 0,-25 14-90 0 0,0-2 0 0 0,0 1-1 0 0,-1-1 1 0 0,0 1-1 0 0,0-1 1 0 0,-1-1 0 0 0,1 1-1 0 0,-1-1 1 0 0,-1 0 0 0 0,1 1-1 0 0,-1-2 1 0 0,-1 1 0 0 0,1 0-1 0 0,-1 0 1 0 0,0-1 0 0 0,-1 0-1 0 0,0 1 1 0 0,0-1-1 0 0,-1 0 1 0 0,1 1 0 0 0,-3-13-1 0 0,2 13-52 0 0,-1-1 0 0 0,0 1 1 0 0,0 0-1 0 0,-1-1 0 0 0,0 1 0 0 0,0 0 0 0 0,0 0 0 0 0,-1 0 0 0 0,0 1 0 0 0,-1-1 0 0 0,1 1 0 0 0,-1-1 0 0 0,-1 1 0 0 0,1 0 0 0 0,-1 1 0 0 0,0-1 0 0 0,0 1 0 0 0,-1 0 0 0 0,0 0 1 0 0,1 1-1 0 0,-1 0 0 0 0,-9-5 0 0 0,3 4-392 0 0,0 0 0 0 0,-1 1-1 0 0,1 0 1 0 0,0 1 0 0 0,-22-2 0 0 0,24 4-1130 0 0,1 1 0 0 0,-1 0 0 0 0,1 1 0 0 0,-1 0 0 0 0,-9 2 0 0 0,7-1-1242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80 0 0,'0'0'10658'0'0,"-3"2"-8699"0"0,-13 6 1806 0 0,33 13 2861 0 0,-8-15-5804 0 0,1-1 1 0 0,-1 0-1 0 0,1-1 0 0 0,1 0 1 0 0,-1 0-1 0 0,13 2 0 0 0,67 8 1592 0 0,-57-9-1438 0 0,0-1-887 0 0,0-2 0 0 0,0-1 0 0 0,0-1-1 0 0,0-2 1 0 0,59-10 0 0 0,-46 0-136 0 0,-42 11 7 0 0,0-1 1 0 0,0 1-1 0 0,-1-1 1 0 0,1 0-1 0 0,0 0 0 0 0,-1 0 1 0 0,1 0-1 0 0,5-6 1 0 0,-4 7-1089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111 109 520 0 0,'-34'-11'1635'0'0,"16"5"2840"0"0,-40-20 7130 0 0,58 25-11486 0 0,0 1-1 0 0,0-1 0 0 0,0 1 0 0 0,0-1 1 0 0,0 1-1 0 0,0 0 0 0 0,0-1 0 0 0,1 1 1 0 0,-1-1-1 0 0,0 1 0 0 0,0 0 0 0 0,1-1 1 0 0,-1 1-1 0 0,0-1 0 0 0,0 1 0 0 0,1 0 1 0 0,-1 0-1 0 0,0-1 0 0 0,1 1 0 0 0,-1 0 1 0 0,0-1-1 0 0,1 1 0 0 0,-1 0 0 0 0,1 0 1 0 0,24-10 1010 0 0,50-6 1759 0 0,127-10-1 0 0,80 21-2034 0 0,-125 19-4700 0 0,-71-6-2928 0 0,-48-6 3633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9273 0 0,'-7'5'2555'0'0,"-38"28"9490"0"0,45-32-11932 0 0,0-1 0 0 0,-1 0 0 0 0,1 0-1 0 0,0 0 1 0 0,0 0 0 0 0,0 0 0 0 0,-1 1 0 0 0,1-1 0 0 0,0 0 0 0 0,0 0 0 0 0,0 0-1 0 0,0 1 1 0 0,0-1 0 0 0,0 0 0 0 0,0 0 0 0 0,-1 0 0 0 0,1 1 0 0 0,0-1 0 0 0,0 0-1 0 0,0 0 1 0 0,0 1 0 0 0,0-1 0 0 0,0 0 0 0 0,0 0 0 0 0,0 1 0 0 0,0-1 0 0 0,0 0-1 0 0,0 0 1 0 0,0 0 0 0 0,0 1 0 0 0,0-1 0 0 0,1 0 0 0 0,-1 0 0 0 0,0 1 0 0 0,0-1 0 0 0,0 0-1 0 0,0 0 1 0 0,0 0 0 0 0,0 1 0 0 0,1-1 0 0 0,-1 0 0 0 0,0 0 0 0 0,0 0 0 0 0,0 1-1 0 0,15 4 1209 0 0,19-1-472 0 0,149-16 1643 0 0,-104 3-4469 0 0,-7 0-4486 0 0,-66 9 2266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5248 0 0,'-21'-3'9374'0'0,"20"5"-9163"0"0,1-1 1 0 0,0 1-1 0 0,-1-1 1 0 0,1 1-1 0 0,0-1 1 0 0,0 1-1 0 0,0 0 1 0 0,0-1-1 0 0,0 1 1 0 0,1-1-1 0 0,-1 1 1 0 0,0-1-1 0 0,1 1 1 0 0,-1 0-1 0 0,1-1 1 0 0,-1 0-1 0 0,1 1 1 0 0,0-1-1 0 0,0 1 1 0 0,0-1-1 0 0,0 0 1 0 0,0 1-1 0 0,0-1 1 0 0,0 0-1 0 0,0 0 1 0 0,0 0-1 0 0,0 0 1 0 0,1 0-1 0 0,-1 0 1 0 0,2 1-1 0 0,6 4 280 0 0,1 0-1 0 0,-1-1 1 0 0,15 6 0 0 0,10 2 73 0 0,1-2 1 0 0,0-1-1 0 0,1-1 0 0 0,0-3 1 0 0,0 0-1 0 0,64 0 1 0 0,-38-6-180 0 0,0-3 0 0 0,0-3 0 0 0,72-16 1 0 0,-130 21-377 0 0,15-3-58 0 0,-1 0 0 0 0,35-14 0 0 0,-49 17 21 0 0,-1-1-1 0 0,1 1 1 0 0,-1-1 0 0 0,1 0 0 0 0,-1 0-1 0 0,0 0 1 0 0,0 0 0 0 0,0-1 0 0 0,0 1-1 0 0,0-1 1 0 0,-1 0 0 0 0,1 0 0 0 0,-1 0-1 0 0,0 0 1 0 0,0 0 0 0 0,0 0 0 0 0,0 0-1 0 0,0-1 1 0 0,-1 1 0 0 0,1-1-1 0 0,0-5 1 0 0,-2 9 31 0 0,0 0 0 0 0,0-1-1 0 0,0 1 1 0 0,0 0 0 0 0,1-1-1 0 0,-1 1 1 0 0,0-1 0 0 0,0 1-1 0 0,0 0 1 0 0,-1-1-1 0 0,1 1 1 0 0,0 0 0 0 0,0-1-1 0 0,0 1 1 0 0,0-1 0 0 0,0 1-1 0 0,0 0 1 0 0,0-1 0 0 0,-1 1-1 0 0,1 0 1 0 0,0-1 0 0 0,0 1-1 0 0,-1 0 1 0 0,1 0 0 0 0,0-1-1 0 0,0 1 1 0 0,-1 0 0 0 0,1 0-1 0 0,0-1 1 0 0,-1 1 0 0 0,1 0-1 0 0,0 0 1 0 0,-1 0 0 0 0,1-1-1 0 0,0 1 1 0 0,-1 0 0 0 0,1 0-1 0 0,0 0 1 0 0,-1 0 0 0 0,1 0-1 0 0,0 0 1 0 0,-1 0 0 0 0,1 0-1 0 0,-1 0 1 0 0,1 0 0 0 0,0 0-1 0 0,-1 0 1 0 0,1 0 0 0 0,0 0-1 0 0,-1 0 1 0 0,1 0 0 0 0,-1 0-1 0 0,1 1 1 0 0,0-1 0 0 0,-1 0-1 0 0,1 0 1 0 0,-1 1 0 0 0,-16 7 183 0 0,13-4-132 0 0,1-1-1 0 0,-1 0 1 0 0,1 1 0 0 0,0 0-1 0 0,1-1 1 0 0,-1 1 0 0 0,0 0 0 0 0,1 0-1 0 0,0 1 1 0 0,0-1 0 0 0,1 0-1 0 0,-1 1 1 0 0,1-1 0 0 0,-1 6 0 0 0,-1 6 165 0 0,0 1 1 0 0,0 24 0 0 0,3 13 581 0 0,14 99-1 0 0,22 50 649 0 0,-25-160-1406 0 0,-6-22-44 0 0,0 1-1 0 0,3 35 0 0 0,-8-43 2 0 0,-6-2 0 0 0,-6-5-27 0 0,-6-3-110 0 0,-1-1 0 0 0,0-1 0 0 0,0 0-1 0 0,-20-1 1 0 0,-8 0 16 0 0,-110 10 48 0 0,-201 39-1 0 0,351-49 144 0 0,-2 1 94 0 0,-1 0 0 0 0,1 1 0 0 0,0-1 0 0 0,-13 8 0 0 0,14-5-83 0 0,8-5-81 0 0,0 0 0 0 0,0 1 1 0 0,0-1-1 0 0,0 0 0 0 0,-1 0 0 0 0,1 0 0 0 0,0 0 1 0 0,0 0-1 0 0,0 0 0 0 0,0 1 0 0 0,0-1 0 0 0,0 0 1 0 0,0 0-1 0 0,-1 0 0 0 0,1 0 0 0 0,0 1 0 0 0,0-1 1 0 0,0 0-1 0 0,0 0 0 0 0,0 0 0 0 0,0 1 1 0 0,0-1-1 0 0,0 0 0 0 0,0 0 0 0 0,0 0 0 0 0,0 1 1 0 0,0-1-1 0 0,0 0 0 0 0,0 0 0 0 0,0 0 0 0 0,0 1 1 0 0,0-1-1 0 0,0 0 0 0 0,1 0 0 0 0,-1 0 0 0 0,0 0 1 0 0,0 1-1 0 0,0-1 0 0 0,0 0 0 0 0,0 0 0 0 0,0 0 1 0 0,0 0-1 0 0,1 0 0 0 0,-1 1 0 0 0,0-1 0 0 0,0 0 1 0 0,0 0-1 0 0,1 0 0 0 0,2 2 0 0 0,0-1 0 0 0,0 1 0 0 0,0-1 0 0 0,1 0 0 0 0,-1 0 0 0 0,0 0 0 0 0,1 0 0 0 0,-1-1 0 0 0,6 1 0 0 0,45 1 0 0 0,-30-2 0 0 0,190 5 0 0 0,163 3 0 0 0,-242-19-7062 0 0,-106 11 2777 0 0,2-2 615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15 160 0 0,'0'0'1256'0'0,"-4"0"433"0"0,2-1-1759 0 0,-16-1 2926 0 0,14 1-1499 0 0,0 1 0 0 0,0 0 0 0 0,0-1 0 0 0,-1 2 0 0 0,1-1 1 0 0,0 0-1 0 0,0 1 0 0 0,0 0 0 0 0,0 0 0 0 0,-5 1 0 0 0,9-2-1198 0 0,-1 1 0 0 0,1-1-1 0 0,-1 0 1 0 0,1 0-1 0 0,-1 1 1 0 0,1-1 0 0 0,-1 1-1 0 0,1-1 1 0 0,-1 0 0 0 0,1 1-1 0 0,-1-1 1 0 0,1 1 0 0 0,-1-1-1 0 0,1 1 1 0 0,0-1-1 0 0,-1 1 1 0 0,1-1 0 0 0,0 1-1 0 0,0-1 1 0 0,-1 1 0 0 0,1 0-1 0 0,0-1 1 0 0,0 1 0 0 0,0-1-1 0 0,0 1 1 0 0,0 0-1 0 0,0-1 1 0 0,0 1 0 0 0,0 0-1 0 0,0-1 1 0 0,0 1 0 0 0,0-1-1 0 0,0 1 1 0 0,0 0 0 0 0,0-1-1 0 0,0 1 1 0 0,1-1-1 0 0,-1 1 1 0 0,0 0 0 0 0,0-1-1 0 0,1 1 1 0 0,-1-1 0 0 0,1 1-1 0 0,-1-1 1 0 0,0 1 0 0 0,1-1-1 0 0,-1 1 1 0 0,1-1-1 0 0,-1 0 1 0 0,2 1 0 0 0,0 2 130 0 0,1-1 1 0 0,0 0-1 0 0,0 0 1 0 0,0 0 0 0 0,0-1-1 0 0,0 1 1 0 0,3 1-1 0 0,0-1-203 0 0,0-1-1 0 0,0 1 1 0 0,1-1 0 0 0,-1 0-1 0 0,0 0 1 0 0,0-1-1 0 0,1 0 1 0 0,-1 0 0 0 0,0 0-1 0 0,1-1 1 0 0,-1 0-1 0 0,0 0 1 0 0,0 0 0 0 0,0-1-1 0 0,0 0 1 0 0,0 0-1 0 0,7-4 1 0 0,0-13-772 0 0,-12 18 652 0 0,-1 1 0 0 0,0-1 0 0 0,1 1-1 0 0,-1-1 1 0 0,0 0 0 0 0,0 1 0 0 0,1-1 0 0 0,-1 1 0 0 0,0-1 0 0 0,0 0-1 0 0,0 1 1 0 0,0-1 0 0 0,0 1 0 0 0,0-1 0 0 0,0 0 0 0 0,0 1 0 0 0,0-1 0 0 0,0 0-1 0 0,0 1 1 0 0,0-1 0 0 0,0 0 0 0 0,0 1 0 0 0,0-1 0 0 0,-1 1 0 0 0,1-1 0 0 0,0 0-1 0 0,-1 1 1 0 0,1-1 0 0 0,0 1 0 0 0,-1-2 0 0 0,-2 1-727 0 0,-10-5-1726 0 0,1 3-6603 0 0,2 1 5886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32 454 7733 0 0,'-6'-5'12727'0'0,"4"20"-11914"0"0,1 0 0 0 0,0-1 0 0 0,1 1 1 0 0,1-1-1 0 0,4 26 0 0 0,-1-1-1 0 0,-1-5 11 0 0,1-4 199 0 0,-2-1 0 0 0,-1 1 0 0 0,-1 0 1 0 0,-5 31-1 0 0,5-59-864 0 0,0-2-138 0 0,0 1 0 0 0,0-1-1 0 0,0 1 1 0 0,0-1 0 0 0,0 1-1 0 0,0-1 1 0 0,0 1 0 0 0,0 0-1 0 0,0-1 1 0 0,0 1 0 0 0,0-1-1 0 0,-1 1 1 0 0,1-1 0 0 0,0 1-1 0 0,0-1 1 0 0,-1 1 0 0 0,1-1-1 0 0,0 1 1 0 0,-1-1 0 0 0,1 0-1 0 0,0 1 1 0 0,-1-1 0 0 0,1 1-1 0 0,-1-1 1 0 0,1 1-19 0 0,0-1 0 0 0,-1 0-1 0 0,1 0 1 0 0,0 0 0 0 0,0 0 0 0 0,0 0-1 0 0,0 1 1 0 0,0-1 0 0 0,-1 0 0 0 0,1 0-1 0 0,0 0 1 0 0,0 0 0 0 0,0 0 0 0 0,0 0-1 0 0,-1 0 1 0 0,1 0 0 0 0,0 0 0 0 0,0 0-1 0 0,0 0 1 0 0,-1 0 0 0 0,1 0 0 0 0,0 0 0 0 0,0 0-1 0 0,0 0 1 0 0,0 0 0 0 0,-1 0 0 0 0,1 0-1 0 0,0 0 1 0 0,0 0 0 0 0,0 0 0 0 0,-1 0-1 0 0,1 0 1 0 0,0 0 0 0 0,0 0 0 0 0,0 0-1 0 0,0-1 1 0 0,-1 1 0 0 0,1 0 0 0 0,0 0-1 0 0,0 0 1 0 0,0 0 0 0 0,-3-3-1 0 0,1 0 0 0 0,-1-1 0 0 0,1 1 0 0 0,0 0 0 0 0,0-1 0 0 0,0 0 0 0 0,1 1 0 0 0,-1-1 0 0 0,1 0 0 0 0,0 0 0 0 0,0 0 0 0 0,0 1 0 0 0,1-1 0 0 0,-1 0 0 0 0,1 0 0 0 0,0 0 0 0 0,0-6 0 0 0,1-15 0 0 0,6-37 0 0 0,-5 52 0 0 0,1-13 0 0 0,1-1 0 0 0,2 1 0 0 0,10-31 0 0 0,2 7 0 0 0,1 0 0 0 0,3 1 0 0 0,2 1 0 0 0,1 1 0 0 0,51-65 0 0 0,-58 88 0 0 0,0 2 0 0 0,1 0 0 0 0,0 1 0 0 0,2 1 0 0 0,30-21 0 0 0,-35 29 0 0 0,1 0 0 0 0,0 0 0 0 0,0 2 0 0 0,1 0 0 0 0,0 1 0 0 0,0 0 0 0 0,0 2 0 0 0,28-4 0 0 0,-40 8 0 0 0,-1-1 0 0 0,1 1 0 0 0,0 0 0 0 0,-1 0 0 0 0,1 1 0 0 0,-1 0 0 0 0,1 0 0 0 0,-1 0 0 0 0,0 1 0 0 0,1-1 0 0 0,-1 1 0 0 0,6 4 0 0 0,-9-5 0 0 0,0 0 0 0 0,0 1 0 0 0,0 0 0 0 0,0-1 0 0 0,0 1 0 0 0,0 0 0 0 0,-1 0 0 0 0,1 0 0 0 0,0 0 0 0 0,-1 0 0 0 0,0 0 0 0 0,0 0 0 0 0,1 0 0 0 0,-1 1 0 0 0,0-1 0 0 0,-1 1 0 0 0,1-1 0 0 0,0 0 0 0 0,-1 1 0 0 0,1-1 0 0 0,-1 1 0 0 0,0-1 0 0 0,0 1 0 0 0,0 0 0 0 0,0-1 0 0 0,0 1 0 0 0,-1-1 0 0 0,0 5 0 0 0,-4 10 1 0 0,0-1-1 0 0,-1 1 1 0 0,-1-1-1 0 0,0 0 1 0 0,-1-1-1 0 0,-1 0 1 0 0,-16 21 0 0 0,2-6-22 0 0,-1-2 0 0 0,-42 39 0 0 0,42-46-193 0 0,-1-2 1 0 0,-1 0-1 0 0,0-2 0 0 0,-1 0 1 0 0,-49 20-1 0 0,70-35 158 0 0,0 1 1 0 0,0-1 0 0 0,0 0-1 0 0,0-1 1 0 0,-1 1-1 0 0,1-1 1 0 0,-1-1 0 0 0,1 1-1 0 0,-9-1 1 0 0,14-1 534 0 0,10 1-335 0 0,22 3 156 0 0,10 10-210 0 0,-1 1 1 0 0,-1 1 0 0 0,0 3-1 0 0,-1 1 1 0 0,48 33 0 0 0,167 136 331 0 0,-229-168-417 0 0,-20-17-5 0 0,2 2 0 0 0,-1-1 0 0 0,1 1 0 0 0,0-1 0 0 0,1 0 0 0 0,-1-1 0 0 0,9 4 0 0 0,-8-5 0 0 0,-5-2-360 0 0,1 0 0 0 0,-1 0 0 0 0,0 0 0 0 0,1 0 0 0 0,-1 0 0 0 0,0 0 0 0 0,1-1 0 0 0,-1 1 0 0 0,0-1 0 0 0,0 1-1 0 0,0-1 1 0 0,1 0 0 0 0,2-2 0 0 0,8-2-3339 0 0,0 2-308 0 0,6-5 577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9729 0 0,'6'-10'13446'0'0,"-6"10"-13254"0"0,0 0 0 0 0,0-1 0 0 0,0 1 0 0 0,0 0 0 0 0,0 0 0 0 0,0-1 0 0 0,2-1 1728 0 0,-2 2-1728 0 0,1 0 1 0 0,-1 0-1 0 0,0-1 0 0 0,0 1 0 0 0,1 0 0 0 0,-1 0 0 0 0,0 0 0 0 0,0 0 0 0 0,1 0 0 0 0,-1 0 0 0 0,0 0 0 0 0,1 0 0 0 0,-1 0 0 0 0,0 0 0 0 0,0 0 0 0 0,1 0 0 0 0,-1 0 0 0 0,1 0 0 0 0,3 8-55 0 0,0 1 1 0 0,-1 0-1 0 0,0 0 0 0 0,0 0 1 0 0,-1 0-1 0 0,0 1 0 0 0,1 17 1 0 0,-4 74 1164 0 0,0-48-1024 0 0,0-9-278 0 0,0-10 0 0 0,2-1 0 0 0,1 1 0 0 0,8 44 0 0 0,-9-74 0 0 0,0-1 0 0 0,0 0 0 0 0,0 0 0 0 0,1 1 0 0 0,-1-1 0 0 0,1 0 0 0 0,0 0 0 0 0,0 0 0 0 0,0-1 0 0 0,1 1 0 0 0,-1 0 0 0 0,1-1 0 0 0,-1 0 0 0 0,1 1 0 0 0,0-1 0 0 0,0 0 0 0 0,0 0 0 0 0,0-1 0 0 0,0 1 0 0 0,0 0 0 0 0,0-1 0 0 0,1 0 0 0 0,5 2 0 0 0,8 0 0 0 0,-1 0 0 0 0,1-1 0 0 0,29 0 0 0 0,-34-1 0 0 0,60-3 0 0 0,118-17 0 0 0,-173 17 0 0 0,-5-1-62 0 0,-7 2-98 0 0,0 0 0 0 0,1 1-1 0 0,-1-1 1 0 0,0 1 0 0 0,9 0 0 0 0,-7 3-5517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1 220 0 0,'-1'0'509'0'0,"0"0"1"0"0,-1 0-1 0 0,1 0 0 0 0,-1 0 0 0 0,1 1 1 0 0,0-1-1 0 0,-1 1 0 0 0,1-1 1 0 0,0 1-1 0 0,-1-1 0 0 0,1 1 0 0 0,0 0 1 0 0,0 0-1 0 0,0-1 0 0 0,-1 1 1 0 0,1 0-1 0 0,0 0 0 0 0,-1 2 0 0 0,3-2-82 0 0,-1-1-1 0 0,1 1 0 0 0,0 0 0 0 0,0-1 1 0 0,-1 1-1 0 0,1-1 0 0 0,0 1 0 0 0,0-1 0 0 0,0 1 1 0 0,0-1-1 0 0,0 1 0 0 0,0-1 0 0 0,0 0 1 0 0,0 0-1 0 0,0 1 0 0 0,0-1 0 0 0,0 0 0 0 0,1 0 1 0 0,34 5 4806 0 0,-6-3-4320 0 0,-28-2-1202 0 0,601 2 9204 0 0,-524-14-12629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2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1084 0 0,'-4'4'834'0'0,"3"-4"-380"0"0,0 1-1 0 0,0 0 1 0 0,-1 0-1 0 0,1 0 1 0 0,0 0-1 0 0,0 0 1 0 0,0 0-1 0 0,1 1 1 0 0,-1-1 0 0 0,0 0-1 0 0,-1 4 2356 0 0,22 1 1821 0 0,0 1-2544 0 0,12-3 523 0 0,0-2 0 0 0,50-3 0 0 0,-45 0-1554 0 0,304-7 6398 0 0,-305 4-8415 0 0,-25 4-3033 0 0,-6 0 1766 0 0,8-7-6358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0 682 604 0 0,'6'3'11064'0'0,"-6"-3"-10891"0"0,18-8 2697 0 0,20-16-1002 0 0,-17 6-831 0 0,0-1 0 0 0,-1 0 1 0 0,-1-1-1 0 0,25-36 0 0 0,-29 33-623 0 0,0-1 0 0 0,-2 0 0 0 0,0-2-1 0 0,-2 1 1 0 0,-1-1 0 0 0,-1-1 0 0 0,10-48 0 0 0,-11 30 77 0 0,3-46 1 0 0,-10 76-232 0 0,-1 0 0 0 0,0 0-1 0 0,-1 0 1 0 0,0 0 0 0 0,-2 0-1 0 0,0 0 1 0 0,-5-15 1192 0 0,8 32-1407 0 0,0-1 1 0 0,-1 1-1 0 0,1-1 0 0 0,0 1 0 0 0,0 0 0 0 0,0-1 0 0 0,1 1 0 0 0,-1-1 0 0 0,0 1 1 0 0,1-1-1 0 0,-1 1 0 0 0,1 2 0 0 0,1 1 69 0 0,11 84 798 0 0,-3 0 1 0 0,-3 144-1 0 0,-9-186-912 0 0,0-18 0 0 0,1-1 0 0 0,1 0 0 0 0,6 33 0 0 0,-6-60-12 0 0,7 22-4106 0 0,-6-22 3954 0 0,-1-1 0 0 0,1 1 0 0 0,-1 0 1 0 0,1-1-1 0 0,-1 1 0 0 0,1-1 0 0 0,-1 0 0 0 0,1 1 1 0 0,0-1-1 0 0,-1 1 0 0 0,1-1 0 0 0,0 0 0 0 0,-1 0 0 0 0,1 1 1 0 0,0-1-1 0 0,0 0 0 0 0,-1 0 0 0 0,1 0 0 0 0,0 0 1 0 0,-1 0-1 0 0,1 0 0 0 0,0 0 0 0 0,0 0 0 0 0,-1 0 0 0 0,1 0 1 0 0,0 0-1 0 0,0 0 0 0 0,-1-1 0 0 0,1 1 0 0 0,0 0 1 0 0,-1 0-1 0 0,1-1 0 0 0,0 1 0 0 0,-1 0 0 0 0,2-1 0 0 0,12-7-3628 0 0,-1 0 546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8753 0 0,'0'-2'996'0'0,"0"0"0"0"0,1 0 0 0 0,-1 0 0 0 0,0 0 0 0 0,1 0 0 0 0,-1 0 0 0 0,1 0 0 0 0,0 1 0 0 0,0-1 0 0 0,1-3 0 0 0,16-15 2726 0 0,-8 13-3637 0 0,0 0 0 0 0,17-9 0 0 0,-19 12 715 0 0,41-21 125 0 0,0 2 0 0 0,79-24 1 0 0,108-14 1210 0 0,-210 54-1789 0 0,-20 4-203 0 0,0 2 1 0 0,0-1-1 0 0,0 1 0 0 0,12-1 1 0 0,-17 2 121 0 0,-37 16-154 0 0,-63 18 1 0 0,25-10-68 0 0,54-16-29 0 0,-82 32 51 0 0,89-34-46 0 0,0 1 0 0 0,1 0 0 0 0,0 1 0 0 0,0 0 0 0 0,-15 15 0 0 0,25-21-6 0 0,0-1 1 0 0,0 1-1 0 0,1 0 0 0 0,-1 0 0 0 0,1-1 0 0 0,-1 1 1 0 0,1 0-1 0 0,0 1 0 0 0,0-1 0 0 0,0 0 0 0 0,0 0 1 0 0,0 0-1 0 0,1 1 0 0 0,-1-1 0 0 0,0 0 1 0 0,1 1-1 0 0,0-1 0 0 0,0 0 0 0 0,0 5 0 0 0,0-4 24 0 0,1 0 1 0 0,0 0-1 0 0,0 0 0 0 0,0 0 0 0 0,0 0 0 0 0,1 0 0 0 0,-1 0 0 0 0,1 0 1 0 0,0 0-1 0 0,0 0 0 0 0,0-1 0 0 0,4 4 0 0 0,6 5 103 0 0,1 0 0 0 0,0-1 0 0 0,0-1 1 0 0,23 12-1 0 0,-33-19-142 0 0,152 79 37 0 0,-79-43-40 0 0,119 79 0 0 0,-192-115 3 0 0,0 0 0 0 0,0 0 0 0 0,0 0 0 0 0,-1 1 0 0 0,1-1 0 0 0,-1 1 0 0 0,1 0 0 0 0,1 3 0 0 0,2 7 0 0 0,-6-12 0 0 0,0 0 0 0 0,0 0 0 0 0,0 0 0 0 0,0 0 0 0 0,0-1 0 0 0,0 1 0 0 0,0 0 0 0 0,0 0 0 0 0,0 0 0 0 0,0 0 0 0 0,-1 0 0 0 0,1-1 0 0 0,0 1 0 0 0,-1 0 0 0 0,1 0 0 0 0,-1 1 0 0 0,-1 0 0 0 0,-1 0 0 0 0,1 0 0 0 0,0 0 0 0 0,-1 0 0 0 0,0-1 0 0 0,1 1 0 0 0,-1-1 0 0 0,0 1 0 0 0,0-1 0 0 0,1 0 0 0 0,-1 0 0 0 0,0 0 0 0 0,-5 0 0 0 0,-45 7 0 0 0,52-8 0 0 0,-84 4 0 0 0,-144-12 0 0 0,217 8-39 0 0,-53-7-854 0 0,59 6 758 0 0,-1 0 0 0 0,1-1 0 0 0,-1 0 0 0 0,1 0-1 0 0,0 0 1 0 0,0-1 0 0 0,-7-3 0 0 0,13 6-6 0 0,0 0 1 0 0,-1 0-1 0 0,1 0 0 0 0,0-1 0 0 0,0 1 1 0 0,-1 0-1 0 0,1 0 0 0 0,0 0 0 0 0,0 0 0 0 0,-1-1 1 0 0,1 1-1 0 0,0 0 0 0 0,0 0 0 0 0,0 0 1 0 0,-1-1-1 0 0,1 1 0 0 0,0 0 0 0 0,0 0 1 0 0,0-1-1 0 0,0 1 0 0 0,0 0 0 0 0,0-1 0 0 0,-1 1 1 0 0,1 0-1 0 0,0 0 0 0 0,0-1 0 0 0,0 1 1 0 0,0 0-1 0 0,0-1 0 0 0,0 1 0 0 0,0 0 1 0 0,0 0-1 0 0,0-1 0 0 0,0 1 0 0 0,0 0 0 0 0,0-1 1 0 0,1 1-1 0 0,-1 0 0 0 0,0 0 0 0 0,0-1 1 0 0,10-6-6498 0 0,-7 5 7199 0 0,12-6-3802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9857 0 0,'8'-33'16745'0'0,"-3"50"-15468"0"0,-4-13-1126 0 0,1 0 0 0 0,-1 0 1 0 0,0 0-1 0 0,0 0 0 0 0,-1 0 1 0 0,1 1-1 0 0,-1 4 0 0 0,0 84 1688 0 0,19 151 0 0 0,-19-243-1839 0 0,0 0 0 0 0,0 0 0 0 0,0 0 0 0 0,0 0 0 0 0,0 0 0 0 0,0 0 0 0 0,0 0 0 0 0,1 0 0 0 0,-1 0 0 0 0,0 0 0 0 0,1 0 0 0 0,-1 0 0 0 0,1 0 0 0 0,-1-1 0 0 0,1 1 0 0 0,-1 0 0 0 0,1 0 0 0 0,-1 0 0 0 0,1 0 0 0 0,0-1 0 0 0,0 1 0 0 0,-1 0 0 0 0,1-1 0 0 0,0 1 0 0 0,0 0 0 0 0,0-1 0 0 0,0 1 0 0 0,0-1 0 0 0,-1 0 0 0 0,1 1 0 0 0,0-1 0 0 0,0 0 0 0 0,0 1 0 0 0,0-1 0 0 0,0 0 0 0 0,0 0 0 0 0,1 0 0 0 0,-1 0 0 0 0,0 0 0 0 0,0 0 0 0 0,0 0 0 0 0,0 0 0 0 0,0 0 0 0 0,0-1 0 0 0,0 1 0 0 0,0 0 0 0 0,0-1 0 0 0,0 1 0 0 0,1-1 0 0 0,6-3 0 0 0,0-1 0 0 0,0 0 0 0 0,-1 0 0 0 0,11-9 0 0 0,-9 7 0 0 0,305-237 0 0 0,-291 218 0 0 0,-39 35 0 0 0,0 0 0 0 0,1 1 0 0 0,0 1 0 0 0,0 0 0 0 0,-19 21 0 0 0,1 1 0 0 0,-32 43 0 0 0,55-63 0 0 0,0 1 0 0 0,1-1 0 0 0,1 1 0 0 0,0 1 0 0 0,1 0 0 0 0,-10 27 0 0 0,15-37 0 0 0,1 0 0 0 0,0-1 0 0 0,0 1 0 0 0,1 0 0 0 0,-1 0 0 0 0,1-1 0 0 0,0 1 0 0 0,0 0 0 0 0,0 0 0 0 0,1 0 0 0 0,0-1 0 0 0,0 1 0 0 0,0 0 0 0 0,0-1 0 0 0,1 1 0 0 0,0-1 0 0 0,0 1 0 0 0,0-1 0 0 0,1 0 0 0 0,-1 0 0 0 0,1 0 0 0 0,0 0 0 0 0,0 0 0 0 0,0-1 0 0 0,0 1 0 0 0,1-1 0 0 0,6 5 0 0 0,-2-2 0 0 0,1-1 0 0 0,1 0 0 0 0,-1 0 0 0 0,1-1 0 0 0,0 0 0 0 0,0 0 0 0 0,16 3 0 0 0,76 7 0 0 0,-82-11 0 0 0,27 1-176 0 0,-1-2 0 0 0,69-6 0 0 0,-86 2-25 0 0,0-2 1 0 0,-1-2-1 0 0,1 0 0 0 0,-2-2 1 0 0,34-14-1 0 0,-39 11-3182 0 0,-4-5-3734 0 0,-8 5 3596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99 92 0 0,'-12'31'5301'0'0,"-29"48"0"0"0,-6 18 2966 0 0,21-38-2683 0 0,14-34 557 0 0,5-43-5289 0 0,5 9-580 0 0,1 0 1 0 0,-1 0-1 0 0,1-16 0 0 0,0 0-156 0 0,-3-48-104 0 0,6-124 0 0 0,3 178-12 0 0,-1 13 0 0 0,8 6 0 0 0,-2 5 0 0 0,-1 1 0 0 0,1-1 0 0 0,-1 2 0 0 0,0-1 0 0 0,0 1 0 0 0,-1 1 0 0 0,14 14 0 0 0,-10-10 0 0 0,54 58 0 0 0,28 26 0 0 0,-2-21 0 0 0,124 79 0 0 0,-188-140-26 0 0,-24-12-11 0 0,-18-5-18 0 0,10 2 45 0 0,-46-10-185 0 0,-2 2-1 0 0,-70-4 1 0 0,-106 9-171 0 0,184 4 243 0 0,-52 6-3269 0 0,95-6 2296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99 208 0 0,'1'-3'217'0'0,"-1"1"44"0"0,1 1 0 0 0,-1 0 1 0 0,0 0-1 0 0,1-1 1 0 0,-1 1-1 0 0,1 0 1 0 0,-1 0-1 0 0,1-1 1 0 0,-1 1-1 0 0,1 0 0 0 0,0 0 1 0 0,0 0-1 0 0,1-2 1 0 0,-1 3-97 0 0,0 0 1 0 0,1 0-1 0 0,-1 0 0 0 0,0 0 1 0 0,0 0-1 0 0,0 0 0 0 0,0 1 1 0 0,0-1-1 0 0,0 0 0 0 0,0 0 1 0 0,0 1-1 0 0,0-1 0 0 0,0 1 1 0 0,0-1-1 0 0,0 1 1 0 0,0-1-1 0 0,0 1 0 0 0,0 0 1 0 0,0-1-1 0 0,-1 1 0 0 0,1 0 1 0 0,1 1-1 0 0,15 13 1026 0 0,-1 0 0 0 0,19 24 0 0 0,22 32 2015 0 0,94 151-1 0 0,-54-44-110 0 0,-35-49-200 0 0,-45-91-1335 0 0,2 0 1 0 0,40 59 0 0 0,-58-95-1471 0 0,0-1 0 0 0,0 1 1 0 0,0-1-1 0 0,1 1 0 0 0,-1-1 0 0 0,0 0 1 0 0,1 0-1 0 0,-1 0 0 0 0,0 0 0 0 0,1 0 1 0 0,-1 0-1 0 0,1 0 0 0 0,0 0 0 0 0,-1 0 1 0 0,1-1-1 0 0,0 1 0 0 0,-1-1 0 0 0,1 1 1 0 0,0-1-1 0 0,0 1 0 0 0,2-1 0 0 0,-2-1 2 0 0,0 1-1 0 0,1-1 0 0 0,-1 1 0 0 0,0-1 1 0 0,0 0-1 0 0,0 0 0 0 0,0 0 1 0 0,0 0-1 0 0,0 0 0 0 0,0-1 0 0 0,0 1 1 0 0,-1 0-1 0 0,1-1 0 0 0,2-2 0 0 0,4-6 84 0 0,0-1-1 0 0,-1 1 0 0 0,0-1 0 0 0,8-18 1 0 0,-14 26-201 0 0,24-55 34 0 0,-3-2 1 0 0,15-62 0 0 0,-17 52-12 0 0,19-54 3 0 0,6 1 0 0 0,80-154 0 0 0,-124 273 0 0 0,0 3 0 0 0,-1 0 0 0 0,0 0 0 0 0,1 0 0 0 0,-1 0 0 0 0,0 0 0 0 0,1 0 0 0 0,-1 0 0 0 0,1 0 0 0 0,0 0 0 0 0,-1 1 0 0 0,1-1 0 0 0,0 0 0 0 0,-1 0 0 0 0,1 1 0 0 0,0-1 0 0 0,0 0 0 0 0,0 1 0 0 0,0-1 0 0 0,6-2-129 0 0,-6 4-69 0 0,1 0 0 0 0,0 1 0 0 0,-1-1 0 0 0,1 1 0 0 0,-1 0 0 0 0,0 0 0 0 0,0-1 0 0 0,1 1 0 0 0,-1 0 0 0 0,0 0 0 0 0,0 2-1 0 0,34 75-11385 0 0,-22-57 8380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0 464 0 0,'-3'29'9787'0'0,"-9"58"-1022"0"0,-13 46-3634 0 0,22-121-4688 0 0,0 0 0 0 0,1 1 0 0 0,0-1 0 0 0,1 1-1 0 0,1 0 1 0 0,0-1 0 0 0,1 1 0 0 0,2 13 0 0 0,-2-22-431 0 0,0 0-1 0 0,0 0 1 0 0,0 1-1 0 0,1-1 1 0 0,0 0-1 0 0,-1 0 0 0 0,1 0 1 0 0,1-1-1 0 0,-1 1 1 0 0,1 0-1 0 0,-1-1 1 0 0,1 0-1 0 0,0 1 1 0 0,0-1-1 0 0,1 0 1 0 0,-1 0-1 0 0,0-1 1 0 0,1 1-1 0 0,0-1 1 0 0,0 0-1 0 0,0 0 1 0 0,0 0-1 0 0,0 0 1 0 0,0-1-1 0 0,0 0 1 0 0,5 1-1 0 0,24 3-3032 0 0,0-8-4178 0 0,-18 0 4077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233 369 6433 0 0,'-18'-12'3961'0'0,"-1"1"1"0"0,-1 1 0 0 0,-24-9 2238 0 0,58 6-4992 0 0,28-13 64 0 0,-31 19-1031 0 0,1 0-1 0 0,-1 0 1 0 0,19-17 0 0 0,-28 21-213 0 0,1 0 0 0 0,0 0-1 0 0,-1 0 1 0 0,1-1 0 0 0,-1 1 0 0 0,0-1-1 0 0,0 0 1 0 0,0 1 0 0 0,-1-1-1 0 0,1 0 1 0 0,-1 0 0 0 0,0 0 0 0 0,0 0-1 0 0,0 0 1 0 0,-1 0 0 0 0,1-8 0 0 0,-2 6-14 0 0,0 1 0 0 0,0-1 0 0 0,0 0 0 0 0,0 0 0 0 0,-1 1 0 0 0,0-1 0 0 0,0 1 0 0 0,-1 0 0 0 0,0-1 0 0 0,1 1 0 0 0,-2 0 0 0 0,1 0 0 0 0,-1 1-1 0 0,1-1 1 0 0,-1 1 0 0 0,-1 0 0 0 0,1 0 0 0 0,-7-5 0 0 0,-1 0-26 0 0,1 1-1 0 0,-1 1 0 0 0,-1 0 0 0 0,1 1 0 0 0,-1 0 0 0 0,-21-7 0 0 0,29 12-90 0 0,0 0 0 0 0,1-1 0 0 0,-1 2 0 0 0,0-1 1 0 0,0 0-1 0 0,0 1 0 0 0,0 0 0 0 0,0 0 0 0 0,0 1 0 0 0,0-1 0 0 0,0 1 1 0 0,0 0-1 0 0,-5 2 0 0 0,7-1-120 0 0,0-1 1 0 0,1 0 0 0 0,-1 1 0 0 0,1-1-1 0 0,0 1 1 0 0,-1 0 0 0 0,1 0-1 0 0,0 0 1 0 0,0 0 0 0 0,0 0-1 0 0,1 0 1 0 0,-1 1 0 0 0,0-1-1 0 0,1 1 1 0 0,-1-1 0 0 0,1 1-1 0 0,0-1 1 0 0,0 1 0 0 0,0 0 0 0 0,0 0-1 0 0,1-1 1 0 0,-1 1 0 0 0,1 0-1 0 0,-1 3 1 0 0,0 28-6061 0 0,1-16 3657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84 488 0 0,'-10'5'990'0'0,"-12"10"1828"0"0,11-2 2109 0 0,27-4-1130 0 0,-6-6-3156 0 0,0-1 1 0 0,0 0-1 0 0,0-1 1 0 0,0 0-1 0 0,0-1 1 0 0,17 0-1 0 0,1-1 88 0 0,478-2 4769 0 0,-320-2-4187 0 0,414-12 1696 0 0,357-33 1570 0 0,-876 45-4495 0 0,19 0-55 0 0,121-22-1 0 0,-216 26-37 0 0,0 0 1 0 0,0-1-1 0 0,1 0 1 0 0,-1 0-1 0 0,0 0 1 0 0,-1 0-1 0 0,8-5 1 0 0,-12 7-435 0 0,-4-1-278 0 0,-29 0-1737 0 0,-24 12-6675 0 0,30-5 5721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44 6445 0 0,'0'-2'574'0'0,"0"0"0"0"0,0 0 0 0 0,-1 0 1 0 0,1 0-1 0 0,-1 0 0 0 0,1 0 0 0 0,-1 0 1 0 0,0 0-1 0 0,1 0 0 0 0,-1 0 0 0 0,0 0 1 0 0,0 1-1 0 0,-1-1 0 0 0,1 0 0 0 0,0 1 1 0 0,0-1-1 0 0,-1 1 0 0 0,1-1 0 0 0,-1 1 1 0 0,1 0-1 0 0,-4-2 0 0 0,3 2-327 0 0,0 0-1 0 0,0 1 1 0 0,0 0 0 0 0,0-1-1 0 0,0 1 1 0 0,0 0 0 0 0,0 0-1 0 0,0 0 1 0 0,0 0 0 0 0,0 0-1 0 0,0 1 1 0 0,0-1 0 0 0,1 0-1 0 0,-1 1 1 0 0,0 0-1 0 0,0-1 1 0 0,0 1 0 0 0,0 0-1 0 0,1 0 1 0 0,-1 0 0 0 0,0 0-1 0 0,1 0 1 0 0,-3 2 0 0 0,2-1-8 0 0,-1 0 1 0 0,1 0-1 0 0,0 0 1 0 0,-1 0 0 0 0,1 1-1 0 0,0-1 1 0 0,0 1-1 0 0,1-1 1 0 0,-1 1 0 0 0,0 0-1 0 0,1 0 1 0 0,0 0 0 0 0,-1-1-1 0 0,1 1 1 0 0,0 1-1 0 0,0 4 1 0 0,0-6-141 0 0,2-1 1 0 0,-1 1-1 0 0,0 0 0 0 0,0-1 1 0 0,0 1-1 0 0,1 0 0 0 0,-1-1 1 0 0,1 1-1 0 0,-1 0 0 0 0,1-1 1 0 0,0 1-1 0 0,0-1 1 0 0,-1 1-1 0 0,1-1 0 0 0,0 0 1 0 0,0 1-1 0 0,0-1 0 0 0,1 0 1 0 0,-1 0-1 0 0,0 0 0 0 0,0 0 1 0 0,1 0-1 0 0,-1 0 0 0 0,1 0 1 0 0,-1 0-1 0 0,1 0 0 0 0,-1 0 1 0 0,1-1-1 0 0,-1 1 1 0 0,1-1-1 0 0,-1 1 0 0 0,3-1 1 0 0,-2 1-74 0 0,0-1 1 0 0,0 1 0 0 0,0-1 0 0 0,-1 0 0 0 0,1 1 0 0 0,0-1 0 0 0,0 0-1 0 0,0 0 1 0 0,0 0 0 0 0,0-1 0 0 0,0 1 0 0 0,-1 0 0 0 0,1-1-1 0 0,3 0 1 0 0,-5 0-32 0 0,1 1-1 0 0,-1-1 0 0 0,1 1 0 0 0,-1-1 1 0 0,1 1-1 0 0,-1-1 0 0 0,1 1 1 0 0,-1-1-1 0 0,0 0 0 0 0,1 1 0 0 0,-1-1 1 0 0,0 1-1 0 0,0-1 0 0 0,1 0 1 0 0,-1 1-1 0 0,0-1 0 0 0,0 0 0 0 0,0 0 1 0 0,0 1-1 0 0,0-1 0 0 0,0 0 1 0 0,0 1-1 0 0,0-1 0 0 0,0 0 0 0 0,0 1 1 0 0,0-1-1 0 0,-1 0 0 0 0,1 1 1 0 0,0-1-1 0 0,0 0 0 0 0,-1 1 0 0 0,1-1 1 0 0,0 0-1 0 0,-1 1 0 0 0,1-1 0 0 0,-1 1 1 0 0,1-1-1 0 0,0 1 0 0 0,-2-1 1 0 0,0-2-75 0 0,0 1 1 0 0,0 0 0 0 0,0-1 0 0 0,-1 1-1 0 0,1 0 1 0 0,-1 1 0 0 0,1-1 0 0 0,-1 0 0 0 0,0 1-1 0 0,0-1 1 0 0,0 1 0 0 0,0 0 0 0 0,0 0-1 0 0,0 0 1 0 0,0 0 0 0 0,0 1 0 0 0,0-1-1 0 0,0 1 1 0 0,0 0 0 0 0,-4 0 0 0 0,0 0-292 0 0,0 0 1 0 0,0 1 0 0 0,0-1-1 0 0,0 2 1 0 0,0-1-1 0 0,0 1 1 0 0,-10 3 0 0 0,15-4-226 0 0,-1 1 0 0 0,1-1 1 0 0,-1 0-1 0 0,1 1 1 0 0,0-1-1 0 0,0 1 1 0 0,0-1-1 0 0,0 1 1 0 0,0 0-1 0 0,0 0 0 0 0,0 0 1 0 0,0 0-1 0 0,1 0 1 0 0,-1 1-1 0 0,-1 2 1 0 0,2 7-2552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85 136 7673 0 0,'-1'0'648'0'0,"0"0"0"0"0,0 0 0 0 0,0 0 0 0 0,0 0 0 0 0,1 0 0 0 0,-1-1 0 0 0,0 1 0 0 0,0 0 0 0 0,0-1 1 0 0,-7-4 5831 0 0,7 3-5831 0 0,1 1-480 0 0,0 1 1 0 0,1-1-1 0 0,-1 1 1 0 0,0-1-1 0 0,0 0 1 0 0,0 1-1 0 0,1-1 1 0 0,-1 1-1 0 0,0-1 1 0 0,1 1-1 0 0,-1-1 1 0 0,0 1 0 0 0,1 0-1 0 0,-1-1 1 0 0,1 1-1 0 0,-1-1 1 0 0,1 1-1 0 0,-1 0 1 0 0,1-1-1 0 0,-1 1 1 0 0,1 0-1 0 0,-1 0 1 0 0,1-1 0 0 0,45-16-18 0 0,-43 16 350 0 0,420-96 3183 0 0,-545 125-3783 0 0,-220 81 0 0 0,335-106 88 0 0,0-1 1 0 0,0 1-1 0 0,0 1 0 0 0,0-1 1 0 0,0 1-1 0 0,1 0 1 0 0,-1 1-1 0 0,1 0 1 0 0,0 0-1 0 0,-7 7 0 0 0,13-11 14 0 0,-1 0-1 0 0,1 0 1 0 0,0 0-1 0 0,-1-1 1 0 0,1 1-1 0 0,0 0 1 0 0,-1 0-1 0 0,1 0 1 0 0,0 0-1 0 0,0 0 1 0 0,0 0-1 0 0,0 0 1 0 0,0 0-1 0 0,0 0 1 0 0,0 0-1 0 0,0 0 1 0 0,0 0-1 0 0,0 0 1 0 0,1 0-1 0 0,-1 0 1 0 0,0 0-1 0 0,1 0 1 0 0,-1 0-1 0 0,1 0 1 0 0,-1 0-1 0 0,1-1 1 0 0,-1 1-1 0 0,1 0 1 0 0,0 0-1 0 0,-1-1 1 0 0,1 1-1 0 0,0 0 1 0 0,0 0-1 0 0,32 22 106 0 0,-33-23-109 0 0,63 32 191 0 0,74 27 0 0 0,-98-44-141 0 0,-38-14-46 0 0,278 121 572 0 0,-227-95-440 0 0,-1 2 0 0 0,-1 2 0 0 0,51 41 1 0 0,-96-68-159 0 0,0 0 0 0 0,-1 1 1 0 0,1-1-1 0 0,-1 1 0 0 0,0 0 1 0 0,0 0-1 0 0,0 0 1 0 0,-1 1-1 0 0,4 6 0 0 0,-6-10 15 0 0,-1 0 0 0 0,1 0 1 0 0,0 0-1 0 0,-1 0 0 0 0,0 1 0 0 0,1-1 0 0 0,-1 0 0 0 0,0 0 0 0 0,0 0 0 0 0,0 0 0 0 0,-1 0 0 0 0,1 1 0 0 0,0-1 0 0 0,-1 0 0 0 0,1 0 0 0 0,-1 0 1 0 0,0 0-1 0 0,0 0 0 0 0,0 0 0 0 0,0 0 0 0 0,0 0 0 0 0,0-1 0 0 0,0 1 0 0 0,-1 0 0 0 0,1 0 0 0 0,-1-1 0 0 0,1 1 0 0 0,-1-1 0 0 0,-2 2 0 0 0,-5 4 18 0 0,0-1-1 0 0,0-1 1 0 0,-1 1-1 0 0,0-2 0 0 0,0 1 1 0 0,0-1-1 0 0,0-1 0 0 0,-1 0 1 0 0,-18 3-1 0 0,-10-1 28 0 0,-50 0-1 0 0,88-5-36 0 0,-42 2-167 0 0,-1-2 1 0 0,0-2-1 0 0,1-1 1 0 0,-1-3 0 0 0,-48-13-1 0 0,58 6-677 0 0,19 2-979 0 0,7-2-4150 0 0,12-1-622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8877 0 0,'15'-31'8419'0'0,"-14"29"-8083"0"0,-1 1 0 0 0,1 0 0 0 0,0-1 0 0 0,-1 1 0 0 0,1 0 0 0 0,0 0 0 0 0,0-1 0 0 0,0 1 0 0 0,0 0 0 0 0,1 0 0 0 0,-1 0 0 0 0,0 0 0 0 0,0 0 0 0 0,0 1 0 0 0,1-1 0 0 0,-1 0 0 0 0,1 0 0 0 0,-1 1 0 0 0,3-1 0 0 0,-3 2-183 0 0,1 0 1 0 0,-1 0-1 0 0,1 0 1 0 0,-1 1 0 0 0,1-1-1 0 0,-1 0 1 0 0,0 1-1 0 0,0-1 1 0 0,1 1 0 0 0,-1 0-1 0 0,0-1 1 0 0,0 1-1 0 0,-1 0 1 0 0,1 0-1 0 0,1 2 1 0 0,1 7 184 0 0,1 0-1 0 0,-1 0 1 0 0,-1 1-1 0 0,0-1 1 0 0,0 19-1 0 0,-1 60 1020 0 0,-2-62-1036 0 0,-5 61 584 0 0,3-65-568 0 0,1 0 0 0 0,1 0 0 0 0,1 1 1 0 0,6 37-1 0 0,-6-61-337 0 0,0-1 0 0 0,0 1 0 0 0,0 0 0 0 0,0-1 0 0 0,0 1 0 0 0,1-1 0 0 0,-1 1 0 0 0,0 0 0 0 0,1-1 0 0 0,-1 1 0 0 0,0-1 0 0 0,1 1 0 0 0,-1-1 0 0 0,1 1 0 0 0,-1-1 0 0 0,1 1 0 0 0,-1-1 0 0 0,1 1 0 0 0,-1-1 0 0 0,1 1 0 0 0,-1-1 0 0 0,1 0 0 0 0,-1 1 0 0 0,1-1 0 0 0,0 0 0 0 0,0 1 0 0 0,1-1 0 0 0,0 0 0 0 0,-1 0 0 0 0,1 0 0 0 0,0 0 0 0 0,-1 0 0 0 0,1 0 0 0 0,-1-1 0 0 0,1 1 0 0 0,0-1 0 0 0,2 0 0 0 0,3-2 0 0 0,1-1 0 0 0,-1 1 0 0 0,11-9 0 0 0,46-39 0 0 0,102-104 0 0 0,-39 32 0 0 0,-101 101 0 0 0,41-41 0 0 0,-118 97 0 0 0,49-32 0 0 0,-45 39 0 0 0,2 1 0 0 0,-40 49 0 0 0,74-78 0 0 0,1 0 0 0 0,0 1 0 0 0,1 0 0 0 0,0 0 0 0 0,2 1 0 0 0,-1 0 0 0 0,2 1 0 0 0,0-1 0 0 0,1 1 0 0 0,0 1 0 0 0,1-1 0 0 0,-2 30 0 0 0,5-38 0 0 0,1 0 0 0 0,1 0 0 0 0,0 0 0 0 0,0 0 0 0 0,0 0 0 0 0,1 0 0 0 0,0 0 0 0 0,1-1 0 0 0,-1 1 0 0 0,2 0 0 0 0,-1-1 0 0 0,1 0 0 0 0,8 12 0 0 0,-5-11 0 0 0,0 0 0 0 0,1 0 0 0 0,0 0 0 0 0,0-1 0 0 0,1 0 0 0 0,-1-1 0 0 0,2 0 0 0 0,-1 0 0 0 0,12 5 0 0 0,3-2 0 0 0,0 0 0 0 0,1-1 0 0 0,0-1 0 0 0,0-2 0 0 0,1 0 0 0 0,-1-2 0 0 0,46 0 0 0 0,-54-3-584 0 0,0-1 0 0 0,-1 0 0 0 0,1-2 1 0 0,-1 0-1 0 0,0-1 0 0 0,31-11 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8101 0 0,'-2'4'640'0'0,"-7"10"10855"0"0,7-7-7647 0 0,20 0-792 0 0,36-2-1923 0 0,0-2 0 0 0,0-3 0 0 0,81-9 0 0 0,-10 1-38 0 0,-81 5-1198 0 0,77-14-1 0 0,-113 14-1211 0 0,1 0-1420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11 264 7329 0 0,'-11'-44'12597'0'0,"15"48"-11343"0"0,9 8-594 0 0,-1 2 0 0 0,0 0 0 0 0,14 23-1 0 0,31 58 612 0 0,-24-38-758 0 0,134 183 1938 0 0,-140-207-1874 0 0,2-2 0 0 0,2 0 0 0 0,0-2 0 0 0,63 44 0 0 0,-91-71-510 0 0,1 0 0 0 0,-1 0 0 0 0,0 0 0 0 0,1-1 0 0 0,-1 1 0 0 0,1-1 0 0 0,-1 0 0 0 0,1 0 0 0 0,4 1 0 0 0,-7-2-53 0 0,0 0 1 0 0,0 0-1 0 0,1 0 0 0 0,-1 0 1 0 0,0 0-1 0 0,0-1 1 0 0,0 1-1 0 0,0 0 1 0 0,0-1-1 0 0,1 1 1 0 0,-1 0-1 0 0,0-1 0 0 0,0 0 1 0 0,0 1-1 0 0,0-1 1 0 0,0 0-1 0 0,0 1 1 0 0,0-1-1 0 0,-1 0 1 0 0,1 0-1 0 0,0 0 0 0 0,0 0 1 0 0,-1 0-1 0 0,1 0 1 0 0,0 0-1 0 0,-1 0 1 0 0,1 0-1 0 0,-1 0 1 0 0,1 0-1 0 0,-1 0 0 0 0,1-2 1 0 0,2-7 28 0 0,0-1 0 0 0,-1 0 0 0 0,-1 0 0 0 0,0 0 0 0 0,0-21 0 0 0,0-11 62 0 0,3-21-57 0 0,-1 7 23 0 0,2 1 0 0 0,2 0 1 0 0,29-109-1 0 0,-18 109-71 0 0,27-57 0 0 0,-37 95 0 0 0,1 1 0 0 0,1 0 0 0 0,1 0 0 0 0,0 1 0 0 0,1 0 0 0 0,1 1 0 0 0,26-25 0 0 0,-35 36-189 0 0,0 0 1 0 0,1 1-1 0 0,0 0 0 0 0,0-1 0 0 0,0 2 1 0 0,0-1-1 0 0,0 1 0 0 0,9-3 1 0 0,-11 4-8 0 0,0 1 0 0 0,0-1 0 0 0,0 1 0 0 0,1 0 1 0 0,-1 0-1 0 0,0 1 0 0 0,0-1 0 0 0,0 1 0 0 0,1-1 0 0 0,-1 1 1 0 0,0 0-1 0 0,0 0 0 0 0,0 0 0 0 0,0 1 0 0 0,0-1 1 0 0,5 4-1 0 0,29 18-7842 0 0,-20-11 4661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1 140 0 0,'0'1'376'0'0,"-5"6"865"0"0,1 0-1 0 0,0 0 0 0 0,0 1 1 0 0,1 0-1 0 0,0-1 1 0 0,0 1-1 0 0,1 0 0 0 0,0 0 1 0 0,0 0-1 0 0,1 0 1 0 0,0 1-1 0 0,1 10 1 0 0,2 0 484 0 0,1 0 0 0 0,1 0 0 0 0,7 23 1 0 0,-8-34-1247 0 0,0 1-1 0 0,1 0 1 0 0,0-1 0 0 0,1 1-1 0 0,0-1 1 0 0,0-1 0 0 0,1 1-1 0 0,11 12 1 0 0,-13-17-435 0 0,0 0-1 0 0,0 0 0 0 0,0-1 0 0 0,0 0 1 0 0,0 1-1 0 0,0-1 0 0 0,0-1 1 0 0,1 1-1 0 0,-1-1 0 0 0,1 0 0 0 0,0 0 1 0 0,-1 0-1 0 0,1 0 0 0 0,7-1 1 0 0,29-3-3108 0 0,-4-6-3559 0 0,-11 0 3398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99 298 160 0 0,'1'-1'246'0'0,"-1"1"-1"0"0,1-1 1 0 0,0 0-1 0 0,0 1 1 0 0,-1 0-1 0 0,1-1 1 0 0,0 1-1 0 0,0-1 1 0 0,0 1-1 0 0,0 0 1 0 0,0 0-1 0 0,0-1 1 0 0,-1 1-1 0 0,1 0 1 0 0,0 0-1 0 0,0 0 1 0 0,0 0-1 0 0,0 0 1 0 0,0 0-1 0 0,0 0 1 0 0,0 1-1 0 0,0-1 1 0 0,0 0-1 0 0,1 1 1 0 0,-2 0 93 0 0,1-1-1 0 0,-1 1 1 0 0,1 0 0 0 0,-1 0 0 0 0,1 0 0 0 0,-1 0-1 0 0,0-1 1 0 0,1 1 0 0 0,-1 0 0 0 0,0 0 0 0 0,0 0 0 0 0,0 0-1 0 0,0 0 1 0 0,0 0 0 0 0,0 0 0 0 0,0 0 0 0 0,0 0-1 0 0,0 0 1 0 0,-1 1 0 0 0,-6 26 5127 0 0,-4-6-3384 0 0,8-17-1498 0 0,-2 4 578 0 0,-1-1-1 0 0,1 0 1 0 0,-11 11-1 0 0,14-17-929 0 0,0 0 0 0 0,0 0 0 0 0,0-1 1 0 0,-1 1-1 0 0,1-1 0 0 0,0 1 0 0 0,-1-1 0 0 0,1 0 0 0 0,-1 0 0 0 0,0 0 0 0 0,1 0 0 0 0,-1 0 0 0 0,0-1 0 0 0,1 1 0 0 0,-1-1 0 0 0,-4 0 0 0 0,6 1-191 0 0,0-1 0 0 0,0 0-1 0 0,0 0 1 0 0,0 0 0 0 0,0-1-1 0 0,0 1 1 0 0,0 0 0 0 0,0 0-1 0 0,0 0 1 0 0,0-1 0 0 0,0 1-1 0 0,0 0 1 0 0,0-1-1 0 0,1 1 1 0 0,-1-1 0 0 0,0 1-1 0 0,0-1 1 0 0,0 0 0 0 0,1 1-1 0 0,-1-1 1 0 0,0 0 0 0 0,1 1-1 0 0,-1-1 1 0 0,0 0 0 0 0,1 0-1 0 0,-1 0 1 0 0,1 1 0 0 0,-1-1-1 0 0,1 0 1 0 0,0 0-1 0 0,-1 0 1 0 0,1 0 0 0 0,0 0-1 0 0,0 0 1 0 0,-1 0 0 0 0,1 0-1 0 0,0-2 1 0 0,0 2-20 0 0,0-1 0 0 0,1 1 1 0 0,-1-1-1 0 0,0 1 0 0 0,0-1 0 0 0,1 1 0 0 0,-1 0 0 0 0,1-1 1 0 0,0 1-1 0 0,-1-1 0 0 0,1 1 0 0 0,0 0 0 0 0,0-1 0 0 0,-1 1 1 0 0,1 0-1 0 0,0 0 0 0 0,0 0 0 0 0,1 0 0 0 0,-1 0 0 0 0,0 0 1 0 0,0 0-1 0 0,3-1 0 0 0,0 0 7 0 0,1 0-1 0 0,0 1 1 0 0,0 0 0 0 0,0 0 0 0 0,0 0-1 0 0,0 1 1 0 0,0-1 0 0 0,-1 1-1 0 0,1 1 1 0 0,7 0 0 0 0,53 12 57 0 0,-53-10-60 0 0,109 29 76 0 0,90 20 40 0 0,-175-45-91 0 0,1-2 0 0 0,0-2 1 0 0,69-2-1 0 0,-97-2-41 0 0,0 0 0 0 0,0 0 0 0 0,-1-1 0 0 0,1 0 0 0 0,0 0 0 0 0,-1-1 0 0 0,0 0 0 0 0,15-9 0 0 0,-20 11-9 0 0,0-1 0 0 0,0 0 0 0 0,0 0 0 0 0,-1-1-1 0 0,1 1 1 0 0,-1-1 0 0 0,1 1 0 0 0,-1-1 0 0 0,0 0-1 0 0,0 0 1 0 0,0 0 0 0 0,0 0 0 0 0,-1 0 0 0 0,1 0 0 0 0,-1-1-1 0 0,0 1 1 0 0,0 0 0 0 0,0-1 0 0 0,0 1 0 0 0,-1-1 0 0 0,1 1-1 0 0,-1-1 1 0 0,0 1 0 0 0,0-1 0 0 0,-1-4 0 0 0,-2-13-66 0 0,0 0 0 0 0,-2 0 0 0 0,-1 0 0 0 0,-1 1 1 0 0,0-1-1 0 0,-11-18 0 0 0,-2 1-605 0 0,-1 1 1 0 0,-29-36-1 0 0,15 21-4417 0 0,46 41-4737 0 0,1 8 7188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193 253 8841 0 0,'-31'-13'7943'0'0,"-46"-14"1"0"0,76 27-7892 0 0,1 0 1 0 0,0 0 0 0 0,0 0 0 0 0,0 0 0 0 0,0 0 0 0 0,0 0-1 0 0,-1 0 1 0 0,1 0 0 0 0,0 0 0 0 0,0 0 0 0 0,0 0-1 0 0,0 0 1 0 0,0 0 0 0 0,-1 0 0 0 0,1 0 0 0 0,0 0-1 0 0,0 0 1 0 0,0 0 0 0 0,0 0 0 0 0,0 0 0 0 0,0 0 0 0 0,-1 0-1 0 0,1 0 1 0 0,0 0 0 0 0,0-1 0 0 0,0 1 0 0 0,0 0-1 0 0,0 0 1 0 0,0 0 0 0 0,0 0 0 0 0,0 0 0 0 0,0 0 0 0 0,-1 0-1 0 0,1 0 1 0 0,0-1 0 0 0,0 1 0 0 0,0 0 0 0 0,0 0-1 0 0,0 0 1 0 0,0 0 0 0 0,0 0 0 0 0,0-1 0 0 0,0 1 0 0 0,0 0-1 0 0,0 0 1 0 0,0 0 0 0 0,0 0 0 0 0,0 0 0 0 0,0-1-1 0 0,0 1 1 0 0,0 0 0 0 0,0 0 0 0 0,0 0 0 0 0,0 0 0 0 0,0 0-1 0 0,0 0 1 0 0,0-1 0 0 0,1 1 0 0 0,-1 0 0 0 0,12-5 1048 0 0,27-4-1064 0 0,-31 7 374 0 0,5-1-246 0 0,1 0 0 0 0,-1-1 0 0 0,0 0-1 0 0,-1-1 1 0 0,20-11 0 0 0,-29 15-159 0 0,-1-1 0 0 0,1 1 0 0 0,-1-1-1 0 0,0 1 1 0 0,0-1 0 0 0,0 0 0 0 0,0 0 0 0 0,0 0-1 0 0,0 0 1 0 0,-1 0 0 0 0,1 0 0 0 0,-1-1 0 0 0,1 1-1 0 0,-1 0 1 0 0,0-1 0 0 0,0 1 0 0 0,0-1 0 0 0,0 1-1 0 0,0-1 1 0 0,-1 0 0 0 0,1 1 0 0 0,-1-1 0 0 0,0 0-1 0 0,1 0 1 0 0,-1 1 0 0 0,-1-1 0 0 0,1 0 0 0 0,0 1-1 0 0,-1-1 1 0 0,1 0 0 0 0,-1 1 0 0 0,0-1 0 0 0,0 0-1 0 0,-2-4 1 0 0,1 2-6 0 0,-1 0-1 0 0,0 1 0 0 0,0-1 1 0 0,-1 1-1 0 0,1 0 1 0 0,-1 0-1 0 0,0 0 0 0 0,0 0 1 0 0,0 1-1 0 0,0-1 1 0 0,-1 1-1 0 0,1 0 0 0 0,-1 0 1 0 0,0 1-1 0 0,0 0 1 0 0,0-1-1 0 0,0 2 1 0 0,0-1-1 0 0,-1 1 0 0 0,1-1 1 0 0,0 1-1 0 0,-1 1 1 0 0,1-1-1 0 0,-1 1 0 0 0,1 0 1 0 0,-1 0-1 0 0,1 1 1 0 0,-1-1-1 0 0,1 1 0 0 0,-6 2 1 0 0,5-2-106 0 0,0 1 0 0 0,0-1 0 0 0,0 1 0 0 0,0 0-1 0 0,1 1 1 0 0,-1-1 0 0 0,1 1 0 0 0,-1 0 0 0 0,1 1 0 0 0,0-1 0 0 0,1 1 0 0 0,-1 0 0 0 0,0 0 0 0 0,1 1 0 0 0,0-1 0 0 0,0 1 0 0 0,1 0 0 0 0,-1 0-1 0 0,1 0 1 0 0,0 0 0 0 0,0 1 0 0 0,1-1 0 0 0,-1 1 0 0 0,1 0 0 0 0,1 0 0 0 0,-1 0 0 0 0,0 7 0 0 0,1-2-1180 0 0,2 1 0 0 0,-1-1 0 0 0,2 0 1 0 0,-1 1-1 0 0,5 12 0 0 0,-2-7-1219 0 0,1 7-484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10149 0 0,'-3'4'2302'0'0,"1"-2"-1218"0"0,0-1 1 0 0,1 1-1 0 0,-1 0 0 0 0,0-1 1 0 0,1 1-1 0 0,0 0 0 0 0,-1 0 1 0 0,1 0-1 0 0,0 1 1 0 0,0-1-1 0 0,0 0 0 0 0,1 0 1 0 0,-2 4-1 0 0,2-5-978 0 0,0 0 0 0 0,1 0 1 0 0,-1-1-1 0 0,0 1 0 0 0,1 0 0 0 0,-1-1 1 0 0,0 1-1 0 0,1 0 0 0 0,-1-1 0 0 0,1 1 1 0 0,-1 0-1 0 0,1-1 0 0 0,-1 1 0 0 0,1-1 1 0 0,0 1-1 0 0,-1-1 0 0 0,1 1 0 0 0,-1-1 1 0 0,1 0-1 0 0,0 1 0 0 0,0-1 0 0 0,-1 0 1 0 0,1 1-1 0 0,0-1 0 0 0,0 0 0 0 0,-1 0 1 0 0,1 0-1 0 0,1 0 0 0 0,23 4 1448 0 0,-24-4-1403 0 0,133-2 234 0 0,5 1-421 0 0,10 16-1328 0 0,-123-12 541 0 0,-1 4-7962 0 0,-13-7 5052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38 556 0 0,'-32'8'1021'0'0,"-32"10"1879"0"0,57-15-1852 0 0,-1 0-1 0 0,1 0 0 0 0,-1 1 0 0 0,1-1 0 0 0,-11 9 0 0 0,18-12-899 0 0,0 1-1 0 0,-1-1 0 0 0,1 0 0 0 0,-1 0 1 0 0,1 0-1 0 0,0 1 0 0 0,-1-1 0 0 0,1 0 1 0 0,0 1-1 0 0,-1-1 0 0 0,1 0 0 0 0,0 1 1 0 0,0-1-1 0 0,-1 0 0 0 0,1 1 0 0 0,0-1 1 0 0,0 0-1 0 0,0 1 0 0 0,-1-1 1 0 0,1 1-1 0 0,0-1 0 0 0,0 1 0 0 0,0-1 1 0 0,0 0-1 0 0,0 1 0 0 0,0-1 0 0 0,0 1 1 0 0,0-1-1 0 0,0 1 0 0 0,0-1 0 0 0,0 0 1 0 0,0 1-1 0 0,0-1 0 0 0,0 1 0 0 0,1-1 1 0 0,-1 1-1 0 0,0-1 0 0 0,0 1 0 0 0,1 0 62 0 0,1 0 0 0 0,-1 0 0 0 0,0 0 0 0 0,1 0-1 0 0,-1-1 1 0 0,1 1 0 0 0,-1 0 0 0 0,1-1 0 0 0,-1 1-1 0 0,4 0 1 0 0,45 6 1695 0 0,464-18 4513 0 0,-350 2-5228 0 0,132-5 381 0 0,245-12 1317 0 0,-197-15-2887 0 0,-333 40 14 0 0,-7 1-25 0 0,-1 0 0 0 0,1-1 0 0 0,-1 0 0 0 0,1 1-1 0 0,-1-1 1 0 0,0-1 0 0 0,0 1 0 0 0,1 0 0 0 0,-1-1 0 0 0,0 0 0 0 0,0 1 0 0 0,0-1 0 0 0,3-3 0 0 0,-5 4-728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8:3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98 484 0 0,'-16'-10'9766'0'0,"20"5"-9152"0"0,0 0-1 0 0,1 1 1 0 0,-1-1 0 0 0,1 1 0 0 0,-1 0 0 0 0,1 0 0 0 0,1 1 0 0 0,-1-1 0 0 0,0 1 0 0 0,1 0 0 0 0,0 1 0 0 0,-1-1 0 0 0,9-1 0 0 0,15-5 1100 0 0,40-7 0 0 0,-66 16-1606 0 0,15-4 642 0 0,1 2 0 0 0,0 0 0 0 0,-1 1 0 0 0,1 0 0 0 0,32 5 1 0 0,-45-4-580 0 0,-1 1 0 0 0,1 0 0 0 0,0 1 0 0 0,-1-1 0 0 0,1 1 0 0 0,0 0 0 0 0,-1 0 0 0 0,0 1 0 0 0,0-1 0 0 0,0 1 0 0 0,0 0 0 0 0,0 1 0 0 0,0-1 0 0 0,-1 1 0 0 0,1 0 0 0 0,-1 0 0 0 0,0 0 0 0 0,-1 1 0 0 0,1 0 0 0 0,-1-1 0 0 0,0 1 0 0 0,3 6 0 0 0,-4-6-91 0 0,-1-1 0 0 0,0 1 0 0 0,-1-1 0 0 0,1 1 0 0 0,-1 0 0 0 0,0-1-1 0 0,0 1 1 0 0,0 0 0 0 0,-1-1 0 0 0,0 1 0 0 0,0-1 0 0 0,0 1 0 0 0,0-1 0 0 0,-1 1 0 0 0,1-1 0 0 0,-1 0 0 0 0,0 0 0 0 0,-1 0 0 0 0,1 0 0 0 0,-1 0 0 0 0,-4 5 0 0 0,-2 4-73 0 0,-2-1 0 0 0,0-1 0 0 0,0 1 0 0 0,-24 17 0 0 0,9-12-187 0 0,1-2-1 0 0,-34 16 1 0 0,-2 0-587 0 0,61-31 760 0 0,0 0 0 0 0,0 0 1 0 0,0 0-1 0 0,0 0 0 0 0,0 0 0 0 0,0 0 1 0 0,0 0-1 0 0,1 0 0 0 0,-1 0 1 0 0,0 0-1 0 0,0 0 0 0 0,0 0 0 0 0,0 0 1 0 0,0 1-1 0 0,0-1 0 0 0,0 0 0 0 0,0 0 1 0 0,0 0-1 0 0,0 0 0 0 0,1 0 0 0 0,-1 0 1 0 0,0 0-1 0 0,0 0 0 0 0,0 0 1 0 0,0 0-1 0 0,0 0 0 0 0,0 1 0 0 0,0-1 1 0 0,0 0-1 0 0,0 0 0 0 0,0 0 0 0 0,0 0 1 0 0,0 0-1 0 0,0 0 0 0 0,0 0 1 0 0,0 0-1 0 0,0 0 0 0 0,0 1 0 0 0,0-1 1 0 0,0 0-1 0 0,0 0 0 0 0,0 0 0 0 0,0 0 1 0 0,0 0-1 0 0,0 0 0 0 0,0 0 0 0 0,0 0 1 0 0,0 0-1 0 0,0 1 0 0 0,0-1 1 0 0,0 0-1 0 0,0 0 0 0 0,0 0 0 0 0,-1 0 1 0 0,1 0-1 0 0,0 0 0 0 0,0 0 0 0 0,0 0 1 0 0,0 0-1 0 0,0 0 0 0 0,0 0 0 0 0,17 2-57 0 0,31-1 306 0 0,-39-1-233 0 0,19 0 109 0 0,-1 2 0 0 0,1 1 1 0 0,-1 1-1 0 0,44 12 0 0 0,-55-11-70 0 0,0 1 0 0 0,-1 0 0 0 0,0 1 0 0 0,0 0 0 0 0,0 2 0 0 0,-1-1 0 0 0,0 2 0 0 0,23 20 0 0 0,-33-26-32 0 0,0-1 1 0 0,-1 1-1 0 0,0 0 1 0 0,0 0-1 0 0,0 0 1 0 0,0 0-1 0 0,0 0 0 0 0,-1 1 1 0 0,0-1-1 0 0,0 1 1 0 0,0 0-1 0 0,-1 0 1 0 0,1 0-1 0 0,-1-1 1 0 0,0 1-1 0 0,-1 0 0 0 0,1 0 1 0 0,-1 1-1 0 0,0-1 1 0 0,0 0-1 0 0,0 0 1 0 0,-1 0-1 0 0,0 0 1 0 0,0 0-1 0 0,0-1 0 0 0,-1 1 1 0 0,1 0-1 0 0,-1 0 1 0 0,0-1-1 0 0,-1 1 1 0 0,1-1-1 0 0,-1 1 0 0 0,0-1 1 0 0,0 0-1 0 0,0 0 1 0 0,-1-1-1 0 0,1 1 1 0 0,-1-1-1 0 0,0 1 1 0 0,-5 3-1 0 0,-10 4-16 0 0,1 0 0 0 0,-1-1 0 0 0,-1-1 0 0 0,0-1 0 0 0,0 0 0 0 0,0-2 0 0 0,-1 0 0 0 0,0-2 0 0 0,-36 4 0 0 0,23-5 0 0 0,0-2 0 0 0,0-1 0 0 0,0-2 0 0 0,1-1 0 0 0,-49-12 0 0 0,71 13 0 0 0,-1-1 0 0 0,1-1 0 0 0,0 0 0 0 0,1 0 0 0 0,-1-1 0 0 0,1-1 0 0 0,-10-6 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0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38 36 0 0,'-41'-29'10704'0'0,"72"21"-8091"0"0,340 22 2544 0 0,-258-8-4349 0 0,-67-4-626 0 0,494 22 1969 0 0,9-27-471 0 0,-483-2-1422 0 0,-40 2-537 0 0,0 1-1 0 0,43 2 0 0 0,-68 0 93 0 0,0 0 0 0 0,0 0 0 0 0,0 0 0 0 0,0 1 0 0 0,0-1-1 0 0,0 0 1 0 0,0 0 0 0 0,0 1 0 0 0,0-1 0 0 0,0 1 0 0 0,0-1 0 0 0,0 1 0 0 0,0-1 0 0 0,1 1-1 0 0,1 11-6882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04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0 220 0 0,'-16'6'3844'0'0,"14"-4"-3548"0"0,1 0-1 0 0,0 0 1 0 0,-1 1 0 0 0,1-1-1 0 0,0 0 1 0 0,1 1-1 0 0,-1-1 1 0 0,0 1-1 0 0,1-1 1 0 0,-1 1-1 0 0,1-1 1 0 0,0 1-1 0 0,0 3 1 0 0,2 37 1513 0 0,-1-35-1441 0 0,12 100 2208 0 0,5-1 1 0 0,59 195-1 0 0,-44-189-1429 0 0,-6 2 0 0 0,-4 0 0 0 0,9 139-1 0 0,-22-84 333 0 0,-20 268 0 0 0,-11-17 112 0 0,16-314-1162 0 0,13 151 544 0 0,1-59-386 0 0,-12-89-193 0 0,3-109-390 0 0,0 0 0 0 0,0-1 0 0 0,0 1 0 0 0,0 0 0 0 0,0-1 0 0 0,1 1 0 0 0,-1 0 0 0 0,0-1-1 0 0,0 1 1 0 0,1 0 0 0 0,-1-1 0 0 0,0 1 0 0 0,1 0 0 0 0,-1-1 0 0 0,1 1 0 0 0,-1-1 0 0 0,1 1-1 0 0,-1-1 1 0 0,1 1 0 0 0,-1-1 0 0 0,1 1 0 0 0,-1-1 0 0 0,1 1 0 0 0,0-1 0 0 0,-1 0 0 0 0,1 1 0 0 0,-1-1-1 0 0,1 0 1 0 0,0 0 0 0 0,0 1 0 0 0,0-1 0 0 0,24 1 73 0 0,-20-1-65 0 0,373-21 541 0 0,-184 7-324 0 0,387-15 555 0 0,-515 26-657 0 0,893 23 1106 0 0,-915-17-1233 0 0,74 2 0 0 0,-114-5-1030 0 0,0 0-1 0 0,0 0 1 0 0,0 0 0 0 0,0-1 0 0 0,0 1-1 0 0,0-1 1 0 0,-1 0 0 0 0,1 0 0 0 0,0 0-1 0 0,7-3 1 0 0,-7 1-170 0 0,9-3-2268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07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38 299 588 0 0,'-2'-1'294'0'0,"-2"-1"806"0"0,0 1 1 0 0,1-1-1 0 0,0 1 0 0 0,-1-1 1 0 0,1 0-1 0 0,0 0 1 0 0,0-1-1 0 0,-5-4 1 0 0,25 0 830 0 0,-7 4-1393 0 0,1 0-1 0 0,0 1 1 0 0,20-1-1 0 0,1 0 26 0 0,541-43 3659 0 0,-545 45-4056 0 0,262-6 1123 0 0,-203 6-912 0 0,80-1 250 0 0,330-7 1199 0 0,-291-3-441 0 0,231-41 0 0 0,-280 25-875 0 0,351-43 719 0 0,-375 57-949 0 0,-48 4 193 0 0,-41 10-107 0 0,-43 0-344 0 0,26 8 105 0 0,-24-6-109 0 0,0 0 0 0 0,-1 0 0 0 0,1 0 0 0 0,0 1 0 0 0,-1-1 0 0 0,0 1 0 0 0,0 0 1 0 0,1 0-1 0 0,-2 0 0 0 0,1 0 0 0 0,0 0 0 0 0,-1 0 0 0 0,3 6 0 0 0,11 51 325 0 0,-9-32-166 0 0,3 18 185 0 0,-2-1-1 0 0,1 81 0 0 0,-5-77-136 0 0,-3-41-217 0 0,28 399 955 0 0,2 31-963 0 0,-22-294 0 0 0,48 529 0 0 0,-4-373 0 0 0,-22-146 0 0 0,98 373 0 0 0,-66-303 0 0 0,29 92 0 0 0,-10-25 0 0 0,-77-278 0 0 0,-1-3 0 0 0,0 0 0 0 0,-1 0 0 0 0,2 19 0 0 0,-2-16 0 0 0,2-2 0 0 0,-2-1 0 0 0,-1-4 0 0 0,0 0 0 0 0,1 6 0 0 0,1-1 0 0 0,-3 2 0 0 0,-1 1 0 0 0,-7-5 0 0 0,-1-6 0 0 0,-1 0 0 0 0,1 0 0 0 0,-1-1 0 0 0,1 0 0 0 0,-1-1 0 0 0,0 0 0 0 0,-13 0 0 0 0,7 0 0 0 0,-649 1 0 0 0,600-4 0 0 0,-248-5 0 0 0,-81-1 0 0 0,310 7 0 0 0,-481 2 0 0 0,273 8 0 0 0,-181 9 0 0 0,233 3 0 0 0,98 3 0 0 0,48-1 0 0 0,76-16 0 0 0,6-3 0 0 0,0 0 0 0 0,1 0 0 0 0,-1-1 0 0 0,-21 2 0 0 0,25-5 0 0 0,8 0-5 0 0,-1 0 0 0 0,1 0 0 0 0,0 0 0 0 0,0 0 1 0 0,-1 0-1 0 0,1 0 0 0 0,0 0 0 0 0,0-1 0 0 0,-1 1 0 0 0,1 0 0 0 0,0 0 0 0 0,0 0 1 0 0,-1 0-1 0 0,1 0 0 0 0,0 0 0 0 0,0 0 0 0 0,-1-1 0 0 0,1 1 0 0 0,0 0 0 0 0,0 0 1 0 0,0 0-1 0 0,0 0 0 0 0,-1-1 0 0 0,1 1 0 0 0,0 0 0 0 0,0 0 0 0 0,0 0 0 0 0,0-1 1 0 0,0 1-1 0 0,-1 0 0 0 0,1 0 0 0 0,0-1 0 0 0,0 1 0 0 0,0 0 0 0 0,2-2-463 0 0,-1 0 0 0 0,1 0 0 0 0,0 0 0 0 0,0 1 0 0 0,0-1 0 0 0,0 1 0 0 0,0-1 0 0 0,0 1 1 0 0,1 0-1 0 0,-1 0 0 0 0,0 0 0 0 0,1 0 0 0 0,-1 0 0 0 0,1 0 0 0 0,2 0 0 0 0,16-6-2477 0 0,17-13-853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3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54 200 0 0,'0'-3'184'0'0,"1"0"403"0"0,-1 0-1 0 0,1 0 1 0 0,0 1-1 0 0,0-1 1 0 0,0 0-1 0 0,0 0 1 0 0,0 0-1 0 0,1 1 1 0 0,-1-1-1 0 0,1 0 0 0 0,0 1 1 0 0,0 0-1 0 0,0-1 1 0 0,0 1-1 0 0,0 0 1 0 0,0 0-1 0 0,1 0 1 0 0,4-3-1 0 0,-6 5-483 0 0,0 0 1 0 0,0 0-1 0 0,0 0 1 0 0,0 0-1 0 0,-1 1 1 0 0,1-1-1 0 0,0 0 0 0 0,0 0 1 0 0,0 1-1 0 0,0-1 1 0 0,0 1-1 0 0,0-1 0 0 0,-1 1 1 0 0,1-1-1 0 0,0 1 1 0 0,0-1-1 0 0,0 2 0 0 0,0-1 148 0 0,7 5 83 0 0,-1 0 1 0 0,0 1 0 0 0,0 0 0 0 0,-1 0-1 0 0,0 0 1 0 0,0 1 0 0 0,-1 0 0 0 0,0 0 0 0 0,0 1-1 0 0,4 11 1 0 0,-4-10-54 0 0,41 90 2294 0 0,46 146 0 0 0,27 61 1151 0 0,-114-296-3520 0 0,35 63 1174 0 0,-36-67-1116 0 0,0-1 0 0 0,0 1 0 0 0,1-1 0 0 0,0 0 0 0 0,1-1 0 0 0,-1 1 0 0 0,1-1 0 0 0,8 6 0 0 0,-12-11-223 0 0,-1 1-1 0 0,1-1 1 0 0,-1 1-1 0 0,1-1 1 0 0,-1 1-1 0 0,1-1 1 0 0,-1 0-1 0 0,1 1 1 0 0,-1-1-1 0 0,1 0 1 0 0,0 0-1 0 0,-1 0 1 0 0,1-1-1 0 0,-1 1 1 0 0,1 0 0 0 0,0-1-1 0 0,-1 1 1 0 0,1-1-1 0 0,-1 1 1 0 0,0-1-1 0 0,1 1 1 0 0,-1-1-1 0 0,1 0 1 0 0,-1 0-1 0 0,0 0 1 0 0,1 0-1 0 0,-1 0 1 0 0,2-2-1 0 0,3-3 244 0 0,1-1 1 0 0,-2 0-1 0 0,10-12 0 0 0,-13 15-269 0 0,16-24-15 0 0,0 0 0 0 0,-3-2 0 0 0,0 0 0 0 0,-2-1 0 0 0,-1-1 0 0 0,-1 1 0 0 0,9-51 0 0 0,-9 14 0 0 0,-3-1 0 0 0,0-113 0 0 0,-1 43-3841 0 0,2 162-3436 0 0,-4-12 4534 0 0,-1 3-498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3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15 520 0 0,'-12'-14'10011'0'0,"12"14"-9720"0"0,-1 0 0 0 0,1 0 0 0 0,0 0 0 0 0,-1 0-1 0 0,1 0 1 0 0,0 0 0 0 0,-1 0 0 0 0,1 0 0 0 0,-1 0 0 0 0,1 0 0 0 0,0 0 0 0 0,-1 0-1 0 0,1 0 1 0 0,0 0 0 0 0,-1 0 0 0 0,1 0 0 0 0,0 0 0 0 0,-1 0 0 0 0,0 1 581 0 0,0-1-581 0 0,-7 10 4350 0 0,1 7-4352 0 0,3-7 195 0 0,0 1 0 0 0,1 1 0 0 0,1-1 0 0 0,0 0 0 0 0,0 1-1 0 0,1-1 1 0 0,0 1 0 0 0,1-1 0 0 0,1 1 0 0 0,0-1-1 0 0,2 12 1 0 0,-1-15-296 0 0,0 0-1 0 0,0-1 1 0 0,1 1-1 0 0,0-1 1 0 0,0 0-1 0 0,1 0 1 0 0,0 0-1 0 0,0 0 0 0 0,0-1 1 0 0,1 1-1 0 0,0-1 1 0 0,0 0-1 0 0,1-1 1 0 0,0 1-1 0 0,0-1 1 0 0,0 0-1 0 0,8 4 1 0 0,-8-6-161 0 0,0-1 0 0 0,0 0 0 0 0,0 0 0 0 0,0 0 0 0 0,0-1 0 0 0,1 0 0 0 0,-1 0 0 0 0,0 0 0 0 0,1-1 0 0 0,-1 0 0 0 0,1 0 0 0 0,-1-1 1 0 0,9-2-1 0 0,-4 2-849 0 0,-1-2 1 0 0,1 0 0 0 0,-1 0-1 0 0,0 0 1 0 0,0-2 0 0 0,0 1 0 0 0,11-8-1 0 0,-7 1-6458 0 0,-9 6 4221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3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30 156 224 0 0,'-30'-34'19285'0'0,"33"33"-18893"0"0,0 0-1 0 0,-1 0 1 0 0,1 0 0 0 0,0 1-1 0 0,0-1 1 0 0,-1 1 0 0 0,1-1-1 0 0,0 1 1 0 0,0 0 0 0 0,3 1-1 0 0,-4-1-310 0 0,8-2 524 0 0,1 1 0 0 0,0-1 0 0 0,19-7 0 0 0,-25 7-487 0 0,-1 1 0 0 0,0-1 0 0 0,0 0-1 0 0,0 0 1 0 0,0-1 0 0 0,0 1 0 0 0,0-1 0 0 0,-1 0 0 0 0,1 0 0 0 0,-1 0 0 0 0,5-6 0 0 0,-7 7-72 0 0,1 1 0 0 0,-1-1 1 0 0,0 0-1 0 0,0 0 0 0 0,0 0 0 0 0,0 0 1 0 0,-1 0-1 0 0,1 0 0 0 0,0 0 1 0 0,-1 0-1 0 0,1 0 0 0 0,-1 0 1 0 0,0 0-1 0 0,0-1 0 0 0,0-1 1 0 0,0 2-34 0 0,-1 1 0 0 0,1-1 0 0 0,-1 1 0 0 0,1 0 0 0 0,-1 0 0 0 0,0-1 0 0 0,0 1 0 0 0,0 0 0 0 0,1 0 0 0 0,-1 0 0 0 0,0 0 0 0 0,0 0 0 0 0,0 0 0 0 0,-1 0 0 0 0,1 0 0 0 0,0 0 0 0 0,0 0 0 0 0,0 1 0 0 0,-1-1 0 0 0,1 1 0 0 0,0-1 0 0 0,-1 1 0 0 0,1-1 0 0 0,-2 0 0 0 0,-3-1 24 0 0,0 1 1 0 0,-1-1-1 0 0,1 1 0 0 0,0 0 0 0 0,-1 0 0 0 0,1 1 0 0 0,0 0 1 0 0,-1 0-1 0 0,1 0 0 0 0,-1 1 0 0 0,1 0 0 0 0,0 0 0 0 0,0 1 1 0 0,-1-1-1 0 0,1 1 0 0 0,0 1 0 0 0,0-1 0 0 0,-8 6 0 0 0,14-8-35 0 0,-1 0-1 0 0,1 1 0 0 0,0-1 0 0 0,-1 0 0 0 0,1 0 0 0 0,0 1 0 0 0,0-1 1 0 0,-1 0-1 0 0,1 1 0 0 0,0-1 0 0 0,0 0 0 0 0,0 1 0 0 0,-1-1 0 0 0,1 0 1 0 0,0 1-1 0 0,0-1 0 0 0,0 0 0 0 0,0 1 0 0 0,0-1 0 0 0,0 0 0 0 0,0 1 1 0 0,0-1-1 0 0,0 1 0 0 0,0-1 0 0 0,0 0 0 0 0,0 1 0 0 0,0-1 0 0 0,0 0 1 0 0,0 1-1 0 0,0-1 0 0 0,0 1 0 0 0,0-1 0 0 0,0 0 0 0 0,1 1 0 0 0,-1-1 1 0 0,0 0-1 0 0,1 1 0 0 0,9 10-155 0 0,-1-7-287 0 0,0 0-1 0 0,1-1 1 0 0,0 0 0 0 0,0-1-1 0 0,16 3 1 0 0,8-2-5261 0 0,-17-1 212 0 0,-8 0 2824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2 572 0 0,'4'-1'555'0'0,"0"1"-1"0"0,0-1 1 0 0,0 1 0 0 0,0 0-1 0 0,0 0 1 0 0,-1 1 0 0 0,1-1-1 0 0,0 1 1 0 0,0 0 0 0 0,0 0-1 0 0,0 0 1 0 0,-1 0 0 0 0,1 1-1 0 0,5 2 1 0 0,-4 0 38 0 0,0-1 0 0 0,1 1 0 0 0,-2 0 0 0 0,1 1-1 0 0,0-1 1 0 0,-1 1 0 0 0,0 0 0 0 0,4 6 0 0 0,3 8 539 0 0,0 0 0 0 0,-1 0 0 0 0,-2 1 0 0 0,8 23 0 0 0,7 22 1919 0 0,-2 1 0 0 0,18 105 0 0 0,-33-129-5295 0 0,-7-40 1023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3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1 672 0 0,'-2'0'1426'0'0,"-17"1"2048"0"0,-23 12 18445 0 0,45-11-21772 0 0,0 1 0 0 0,0-1 1 0 0,0 0-1 0 0,0 0 0 0 0,0 0 1 0 0,1-1-1 0 0,-1 1 0 0 0,0-1 1 0 0,1 0-1 0 0,0 0 0 0 0,-1 0 1 0 0,5 0-1 0 0,54 5 2452 0 0,-23-3-1837 0 0,23 1-762 0 0,1-2 0 0 0,100-12 0 0 0,-90 4 0 0 0,-6-3-1753 0 0,-58 10-1371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3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8909 0 0,'-40'27'8555'0'0,"30"-22"-7199"0"0,0 1 0 0 0,1 1 0 0 0,0 0 0 0 0,0 0 0 0 0,0 1 0 0 0,-7 8 0 0 0,16-15-1264 0 0,-1-1 0 0 0,1 1 0 0 0,0-1 0 0 0,-1 0 0 0 0,1 1 0 0 0,0-1 1 0 0,0 1-1 0 0,-1-1 0 0 0,1 1 0 0 0,0-1 0 0 0,0 1 0 0 0,0-1 0 0 0,0 1 0 0 0,0-1 0 0 0,-1 1 1 0 0,1-1-1 0 0,0 1 0 0 0,0-1 0 0 0,0 1 0 0 0,0-1 0 0 0,0 1 0 0 0,1-1 0 0 0,-1 1 0 0 0,0-1 1 0 0,0 1-1 0 0,0-1 0 0 0,0 1 0 0 0,0-1 0 0 0,1 0 0 0 0,-1 1 0 0 0,1 0 0 0 0,0 0 61 0 0,0 0-1 0 0,0 0 0 0 0,0 0 1 0 0,1 0-1 0 0,-1 0 0 0 0,0-1 0 0 0,1 1 1 0 0,-1 0-1 0 0,0-1 0 0 0,4 1 1 0 0,36 5 1008 0 0,-41-6-1147 0 0,32 0-10 0 0,0-1 0 0 0,-1-2 0 0 0,34-7-1 0 0,13-1-5 0 0,-75 12 2 0 0,21-8 0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1 123 508 0 0,'0'0'1178'0'0,"0"0"-900"0"0,0-1 0 0 0,0 0 0 0 0,1 1 0 0 0,-1-1 0 0 0,0 0 0 0 0,1 1 0 0 0,-1-1-1 0 0,0 0 1 0 0,1 1 0 0 0,-1-1 0 0 0,1 1 0 0 0,-1-1 0 0 0,1 1 0 0 0,0-1 0 0 0,-1 1 0 0 0,2-1 0 0 0,9-1 1583 0 0,0 0 1 0 0,20 0 0 0 0,59 4 1837 0 0,-39 1-2467 0 0,23-2 179 0 0,1-3-1 0 0,-1-3 1 0 0,0-3 0 0 0,82-20 0 0 0,-150 26-1357 0 0,0 0 0 0 0,-1 0-1 0 0,1 0 1 0 0,-1-1 0 0 0,1 1 0 0 0,4-5 0 0 0,-8 6-29 0 0,0 0 1 0 0,0-1-1 0 0,-1 1 1 0 0,1-1-1 0 0,-1 1 0 0 0,1-1 1 0 0,-1 1-1 0 0,1-1 0 0 0,-1 0 1 0 0,0 0-1 0 0,0 1 1 0 0,0-1-1 0 0,0 0 0 0 0,0 0 1 0 0,-1 0-1 0 0,1 0 0 0 0,0 0 1 0 0,-1 0-1 0 0,0 0 1 0 0,1-3-1 0 0,-1 4-20 0 0,0 1-1 0 0,0 0 1 0 0,0-1 0 0 0,0 1-1 0 0,0 0 1 0 0,0-1 0 0 0,0 1-1 0 0,0-1 1 0 0,0 1-1 0 0,0 0 1 0 0,0-1 0 0 0,-1 1-1 0 0,1 0 1 0 0,0-1 0 0 0,0 1-1 0 0,0 0 1 0 0,0-1 0 0 0,-1 1-1 0 0,1 0 1 0 0,0 0 0 0 0,0-1-1 0 0,-1 1 1 0 0,1 0 0 0 0,0 0-1 0 0,0-1 1 0 0,-1 1 0 0 0,1 0-1 0 0,0 0 1 0 0,-1 0-1 0 0,1-1 1 0 0,0 1 0 0 0,-1 0-1 0 0,-13 3 150 0 0,-12 14 126 0 0,18-6-183 0 0,0 0-1 0 0,0 1 1 0 0,1 0 0 0 0,0 0-1 0 0,1 0 1 0 0,1 1-1 0 0,0 0 1 0 0,0 0-1 0 0,1 0 1 0 0,1 1-1 0 0,-3 20 1 0 0,1 18 556 0 0,0 83 0 0 0,6-35 630 0 0,4 0-1 0 0,33 184 0 0 0,-32-243-1571 0 0,-7-40 265 0 0,1 0 1 0 0,-1 0-1 0 0,1-1 1 0 0,-1 1-1 0 0,1 0 1 0 0,-1-1-1 0 0,0 1 1 0 0,1 0-1 0 0,-1-1 1 0 0,0 1-1 0 0,1-1 1 0 0,-1 1-1 0 0,0-1 1 0 0,0 1-1 0 0,0-1 1 0 0,1 0-1 0 0,-1 1 1 0 0,0-1 0 0 0,0 0-1 0 0,0 0 1 0 0,0 0-1 0 0,0 1 1 0 0,0-1-1 0 0,0 0 1 0 0,1 0-1 0 0,-1 0 1 0 0,-1-1-1 0 0,-3 2-42 0 0,-256 23-616 0 0,175-18 623 0 0,-128 16 346 0 0,200-17 58 0 0,14-5-332 0 0,0 0-1 0 0,0 0 0 0 0,-1 0 1 0 0,1 0-1 0 0,0 0 1 0 0,0 1-1 0 0,0-1 1 0 0,0 0-1 0 0,0 0 0 0 0,0 0 1 0 0,0 0-1 0 0,0 0 1 0 0,0 0-1 0 0,0 1 1 0 0,0-1-1 0 0,0 0 1 0 0,0 0-1 0 0,0 0 0 0 0,0 0 1 0 0,0 0-1 0 0,0 0 1 0 0,0 0-1 0 0,1 1 1 0 0,-1-1-1 0 0,0 0 1 0 0,0 0-1 0 0,0 0 0 0 0,0 0 1 0 0,0 0-1 0 0,0 0 1 0 0,0 0-1 0 0,0 0 1 0 0,0 0-1 0 0,0 1 0 0 0,0-1 1 0 0,1 0-1 0 0,-1 0 1 0 0,0 0-1 0 0,0 0 1 0 0,0 0-1 0 0,0 0 1 0 0,0 0-1 0 0,0 0 0 0 0,1 0 1 0 0,-1 0-1 0 0,0 0 1 0 0,0 0-1 0 0,0 0 1 0 0,0 0-1 0 0,27 5 786 0 0,521-47-119 0 0,-464 26-9752 0 0,-70 13 5122 0 0,-4-1 569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21 800 0 0,'-3'-3'1201'0'0,"-1"1"0"0"0,0 0 1 0 0,0 0-1 0 0,0 0 0 0 0,0 0 0 0 0,-1 0 0 0 0,1 1 0 0 0,0 0 1 0 0,-1 0-1 0 0,1 0 0 0 0,-1 0 0 0 0,-7 0 0 0 0,10 1-933 0 0,0 0 1 0 0,0 0-1 0 0,0 0 0 0 0,0 1 1 0 0,0-1-1 0 0,0 0 0 0 0,0 1 1 0 0,0-1-1 0 0,0 1 0 0 0,0 0 1 0 0,0-1-1 0 0,1 1 0 0 0,-1 0 0 0 0,0 0 1 0 0,1 0-1 0 0,-1 0 0 0 0,0 1 1 0 0,1-1-1 0 0,-1 0 0 0 0,1 1 1 0 0,0-1-1 0 0,-1 1 0 0 0,1-1 0 0 0,0 1 1 0 0,0 0-1 0 0,0-1 0 0 0,0 1 1 0 0,0 0-1 0 0,-1 3 0 0 0,2-3-141 0 0,0 0-1 0 0,0 0 0 0 0,-1 0 0 0 0,1 0 1 0 0,0 0-1 0 0,1 0 0 0 0,-1 0 0 0 0,0 0 1 0 0,0 0-1 0 0,1 0 0 0 0,-1-1 0 0 0,1 1 1 0 0,0 0-1 0 0,-1 0 0 0 0,1 0 0 0 0,0-1 1 0 0,0 1-1 0 0,0 0 0 0 0,0-1 1 0 0,1 1-1 0 0,-1-1 0 0 0,0 0 0 0 0,1 1 1 0 0,-1-1-1 0 0,1 0 0 0 0,-1 0 0 0 0,1 1 1 0 0,0-1-1 0 0,-1-1 0 0 0,1 1 0 0 0,0 0 1 0 0,0 0-1 0 0,2 0 0 0 0,3 2 82 0 0,0-1 0 0 0,1 0 0 0 0,-1 0 0 0 0,1 0 0 0 0,-1-1 0 0 0,13 0 0 0 0,-19-1-205 0 0,0 0-1 0 0,0 0 0 0 0,0 0 0 0 0,-1 0 0 0 0,1-1 1 0 0,0 1-1 0 0,0 0 0 0 0,0-1 0 0 0,0 1 0 0 0,-1 0 0 0 0,1-1 1 0 0,0 1-1 0 0,0-1 0 0 0,-1 1 0 0 0,1-1 0 0 0,0 1 0 0 0,-1-1 1 0 0,1 0-1 0 0,-1 1 0 0 0,1-1 0 0 0,-1 0 0 0 0,1 1 1 0 0,-1-1-1 0 0,1 0 0 0 0,-1 0 0 0 0,0 0 0 0 0,1 1 0 0 0,-1-1 1 0 0,0 0-1 0 0,0 0 0 0 0,1 0 0 0 0,-1 0 0 0 0,0 1 1 0 0,0-1-1 0 0,0 0 0 0 0,0-1 0 0 0,0 0-30 0 0,-2-1-20 0 0,2 1-4 0 0,-1 1 1 0 0,-1-1-1 0 0,1 0 0 0 0,0 0 0 0 0,0 0 0 0 0,-1 1 1 0 0,1-1-1 0 0,-1 1 0 0 0,1-1 0 0 0,-1 1 0 0 0,0 0 1 0 0,1-1-1 0 0,-1 1 0 0 0,0 0 0 0 0,0 0 0 0 0,0 0 1 0 0,-2 0-1 0 0,1 0-536 0 0,0 0 0 0 0,1 1 0 0 0,-1-1 1 0 0,1 1-1 0 0,-1 0 0 0 0,0 0 0 0 0,1 0 1 0 0,-1 0-1 0 0,-4 1 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21 247 792 0 0,'0'-4'502'0'0,"0"1"-1"0"0,0-1 1 0 0,1 1-1 0 0,-1 0 1 0 0,1-1 0 0 0,-1 1-1 0 0,1 0 1 0 0,0 0-1 0 0,0-1 1 0 0,1 1 0 0 0,-1 0-1 0 0,1 0 1 0 0,-1 0-1 0 0,1 0 1 0 0,0 1 0 0 0,0-1-1 0 0,0 0 1 0 0,1 1-1 0 0,-1-1 1 0 0,1 1-1 0 0,-1 0 1 0 0,1 0 0 0 0,2-2-1 0 0,10-7 702 0 0,1 1 1 0 0,31-15-1 0 0,-37 20-787 0 0,29-15 1078 0 0,2 2 1 0 0,61-18-1 0 0,-45 16-176 0 0,-33 12-311 0 0,1 0 1 0 0,29-5-1 0 0,-53 12-130 0 0,-6 2-751 0 0,-68 11-5 0 0,1 3 0 0 0,1 3 0 0 0,-104 41 0 0 0,166-55-115 0 0,1 0 1 0 0,-1 0-1 0 0,1 1 0 0 0,0 0 1 0 0,1 0-1 0 0,-1 1 0 0 0,1 0 1 0 0,-8 8-1 0 0,14-12-2 0 0,-1 0 0 0 0,1 0 0 0 0,0 0 0 0 0,-1 0 0 0 0,1 0 0 0 0,0 1 0 0 0,0-1 1 0 0,0 0-1 0 0,1 0 0 0 0,-1 1 0 0 0,1-1 0 0 0,-1 1 0 0 0,1-1 0 0 0,0 5 0 0 0,0-4 3 0 0,0 0 0 0 0,1 0-1 0 0,0 0 1 0 0,0 0 0 0 0,0-1 0 0 0,0 1 0 0 0,0 0-1 0 0,1-1 1 0 0,-1 1 0 0 0,1-1 0 0 0,-1 1-1 0 0,1-1 1 0 0,0 0 0 0 0,0 1 0 0 0,3 1-1 0 0,9 9 18 0 0,2 0 0 0 0,-1-1-1 0 0,2-1 1 0 0,-1-1 0 0 0,21 10-1 0 0,98 38 134 0 0,-62-28-61 0 0,-5-1 50 0 0,89 54 1 0 0,-150-79-136 0 0,0 0 1 0 0,0 1-1 0 0,-1 0 1 0 0,0 1-1 0 0,0 0 1 0 0,6 7-1 0 0,-11-12-2 0 0,0 0 1 0 0,0 1-1 0 0,0-1 1 0 0,0 0-1 0 0,0 1 1 0 0,0-1-1 0 0,-1 1 1 0 0,1 0-1 0 0,-1-1 0 0 0,1 1 1 0 0,-1-1-1 0 0,1 1 1 0 0,-1 0-1 0 0,0 0 1 0 0,0-1-1 0 0,1 1 1 0 0,-1 0-1 0 0,-1-1 0 0 0,1 1 1 0 0,0 0-1 0 0,0-1 1 0 0,-1 1-1 0 0,1 0 1 0 0,-1-1-1 0 0,1 1 1 0 0,-1 0-1 0 0,0-1 0 0 0,1 1 1 0 0,-1-1-1 0 0,0 1 1 0 0,0-1-1 0 0,0 0 1 0 0,0 1-1 0 0,-2 1 1 0 0,-5 3 53 0 0,1 1 0 0 0,-1-1 1 0 0,-1-1-1 0 0,1 1 1 0 0,-1-2-1 0 0,0 1 1 0 0,-13 4-1 0 0,-67 19 273 0 0,84-27-321 0 0,-227 42 880 0 0,55-12-4516 0 0,176-31 2438 0 0,30-2-8778 0 0,-1-3 7307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30 912 0 0,'-4'-13'535'0'0,"3"-4"12352"0"0,5 33-11482 0 0,3 17 869 0 0,-1 0 0 0 0,1 61-1 0 0,-10 68 1585 0 0,0-105-2560 0 0,-1 87 2184 0 0,4-143-3466 0 0,0 0 0 0 0,0 0 1 0 0,0 0-1 0 0,0 0 0 0 0,0 0 1 0 0,0 0-1 0 0,0 0 1 0 0,0 0-1 0 0,0 0 0 0 0,1 0 1 0 0,-1 0-1 0 0,0 0 0 0 0,1 0 1 0 0,-1 0-1 0 0,1 0 1 0 0,-1 0-1 0 0,1-1 0 0 0,-1 1 1 0 0,1 0-1 0 0,0 0 1 0 0,-1-1-1 0 0,1 1 0 0 0,0 0 1 0 0,0-1-1 0 0,-1 1 0 0 0,1-1 1 0 0,0 1-1 0 0,0-1 1 0 0,0 1-1 0 0,0-1 0 0 0,0 1 1 0 0,0-1-1 0 0,0 0 0 0 0,-1 0 1 0 0,1 1-1 0 0,0-1 1 0 0,0 0-1 0 0,0 0 0 0 0,0 0 1 0 0,0 0-1 0 0,0 0 1 0 0,0 0-1 0 0,0 0 0 0 0,0-1 1 0 0,0 1-1 0 0,0 0 0 0 0,0 0 1 0 0,0-1-1 0 0,1 0 1 0 0,7-2 130 0 0,0-1 0 0 0,0-1 0 0 0,-1 0 0 0 0,10-7 0 0 0,-13 9-132 0 0,226-181-423 0 0,-53 36 79 0 0,-177 148 314 0 0,0-1-1 0 0,0 1 0 0 0,0-1 0 0 0,-1 1 1 0 0,1-1-1 0 0,0 1 0 0 0,0-1 0 0 0,-1 0 1 0 0,1 1-1 0 0,0-1 0 0 0,-1 0 1 0 0,1 0-1 0 0,-1 0 0 0 0,1 1 0 0 0,-1-1 1 0 0,1-2-1 0 0,-12 3-204 0 0,-28 13 97 0 0,2 5 174 0 0,1 1 1 0 0,1 2 0 0 0,0 1 0 0 0,2 2 0 0 0,1 1-1 0 0,-56 57 1 0 0,82-76 9 0 0,1 1-1 0 0,-1 0 1 0 0,1 0-1 0 0,0 1 1 0 0,1-1 0 0 0,0 1-1 0 0,0 0 1 0 0,-5 16-1 0 0,8-20-42 0 0,0-1-1 0 0,1 1 1 0 0,-1-1 0 0 0,1 1-1 0 0,0-1 1 0 0,0 1-1 0 0,0 0 1 0 0,0-1-1 0 0,1 1 1 0 0,-1-1 0 0 0,1 1-1 0 0,0-1 1 0 0,0 0-1 0 0,0 1 1 0 0,1-1 0 0 0,-1 0-1 0 0,1 0 1 0 0,0 1-1 0 0,0-1 1 0 0,0-1 0 0 0,0 1-1 0 0,0 0 1 0 0,1 0-1 0 0,3 3 1 0 0,2-1-18 0 0,-1 1 0 0 0,1-1 0 0 0,0-1 0 0 0,0 0 0 0 0,0 0 0 0 0,1 0 0 0 0,0-1 0 0 0,-1 0 0 0 0,17 2 0 0 0,6 1 0 0 0,47 1 0 0 0,-19-3-30 0 0,-1-3 1 0 0,0-2-1 0 0,1-3 0 0 0,66-13 0 0 0,-107 12-2328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3 244 0 0,'-2'-2'2439'0'0,"2"2"-2317"0"0,0 0-1 0 0,0 0 1 0 0,0-1 0 0 0,-1 1 0 0 0,1 0 0 0 0,0 0 0 0 0,0 0 0 0 0,0 0 0 0 0,0 0 0 0 0,-1 0 0 0 0,1 0 0 0 0,0 0 0 0 0,0 0 0 0 0,0 0 0 0 0,0 0-1 0 0,-1 0 1 0 0,1 0 0 0 0,0 0 0 0 0,0 0 0 0 0,0 0 0 0 0,0 0 0 0 0,0 1 0 0 0,-1-1 488 0 0,1 0-488 0 0,-6 11 2021 0 0,1 16 181 0 0,-3 115 4588 0 0,8-73-4268 0 0,11 75-1 0 0,-10-132-3002 0 0,1-1 0 0 0,-1 1-1 0 0,2-1 1 0 0,0 0-1 0 0,0 0 1 0 0,10 19-1 0 0,-5-11-6525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76 524 0 0,'-22'-1'-1016'0'0,"-22"-4"22753"0"0,66 3-18485 0 0,241-18 2547 0 0,-6-15-5125 0 0,-241 31-1811 0 0,8-4-8880 0 0,-22 8 8757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3 310 304 0 0,'0'-5'533'0'0,"-1"1"156"0"0,1 1-1 0 0,-1-1 1 0 0,1 0 0 0 0,0 0-1 0 0,0 1 1 0 0,0-1 0 0 0,1 0-1 0 0,-1 1 1 0 0,3-7-1 0 0,-3 10-539 0 0,0-1-1 0 0,1 1 0 0 0,-1 0 0 0 0,0-1 0 0 0,1 1 1 0 0,-1 0-1 0 0,0-1 0 0 0,1 1 0 0 0,-1 0 0 0 0,0 0 1 0 0,1 0-1 0 0,-1-1 0 0 0,1 1 0 0 0,-1 0 1 0 0,0 0-1 0 0,1 0 0 0 0,-1 0 0 0 0,1 0 0 0 0,-1 0 1 0 0,0 0-1 0 0,1 0 0 0 0,-1 0 0 0 0,1 0 0 0 0,-1 0 1 0 0,1 0-1 0 0,-1 0 0 0 0,0 0 0 0 0,1 0 1 0 0,-1 0-1 0 0,1 1 0 0 0,-1-1 0 0 0,1 0 0 0 0,12 8 1340 0 0,-12-7-1418 0 0,7 5 512 0 0,0 1-1 0 0,0 0 1 0 0,-1 0 0 0 0,0 1-1 0 0,10 14 1 0 0,25 46 1582 0 0,-22-28-790 0 0,-1 0 1 0 0,21 67-1 0 0,12 88 1783 0 0,-15-55-883 0 0,-34-128-2012 0 0,1 0-1 0 0,0 0 1 0 0,1-1-1 0 0,0 0 1 0 0,1 0-1 0 0,13 19 1 0 0,-18-27-217 0 0,1-1 1 0 0,0 1 0 0 0,1-1 0 0 0,-1 0-1 0 0,0 0 1 0 0,0 0 0 0 0,1 0 0 0 0,-1-1 0 0 0,1 1-1 0 0,0 0 1 0 0,-1-1 0 0 0,1 0 0 0 0,0 0-1 0 0,0 0 1 0 0,0 0 0 0 0,0 0 0 0 0,0-1 0 0 0,0 1-1 0 0,0-1 1 0 0,0 0 0 0 0,0 1 0 0 0,0-2-1 0 0,0 1 1 0 0,0 0 0 0 0,0-1 0 0 0,0 1 0 0 0,0-1-1 0 0,0 0 1 0 0,0 0 0 0 0,0 0 0 0 0,0 0-1 0 0,-1 0 1 0 0,5-3 0 0 0,3-2-46 0 0,-1 0 0 0 0,0-1 0 0 0,0 0 0 0 0,0-1 0 0 0,-1 0 0 0 0,0 0 0 0 0,0-1 0 0 0,-1 0 0 0 0,9-15 0 0 0,2-7 0 0 0,25-57 0 0 0,45-160 0 0 0,-22-6 0 0 0,-31 116 0 0 0,6 7-570 0 0,-26 88-41 0 0,-10 35-4468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31 348 0 0,'2'-6'455'0'0,"-1"5"23"0"0,-1-1 1 0 0,0 1-1 0 0,1-1 0 0 0,0 1 0 0 0,-1-1 0 0 0,1 1 0 0 0,0 0 0 0 0,-1-1 0 0 0,1 1 0 0 0,0 0 1 0 0,0 0-1 0 0,0 0 0 0 0,0 0 0 0 0,0 0 0 0 0,1 0 0 0 0,-1 0 0 0 0,0 0 0 0 0,3-1 1152 0 0,11 12 1615 0 0,-7 3-2277 0 0,-2 0 0 0 0,1 1 0 0 0,-2 0 0 0 0,0 0 0 0 0,-1 0 0 0 0,0 1-1 0 0,2 20 1 0 0,-2-16-476 0 0,0 0 0 0 0,1 0 0 0 0,13 31 0 0 0,-1-16-2164 0 0,-5-14-6986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221 197 392 0 0,'2'-4'724'0'0,"0"0"0"0"0,-1 0-1 0 0,0 0 1 0 0,0 0 0 0 0,0 0 0 0 0,0 0 0 0 0,0 0-1 0 0,-1 0 1 0 0,0 0 0 0 0,0-1 0 0 0,0 1 0 0 0,-1-7-1 0 0,0 9-401 0 0,0-1-1 0 0,0 1 1 0 0,0-1-1 0 0,0 1 1 0 0,0 0-1 0 0,0-1 1 0 0,-1 1-1 0 0,1 0 1 0 0,-1 0-1 0 0,0 0 1 0 0,0 0-1 0 0,0 0 1 0 0,0 0-1 0 0,0 0 1 0 0,0 1-1 0 0,0-1 1 0 0,0 1-1 0 0,-1 0 1 0 0,1-1-1 0 0,0 1 1 0 0,-5-1-1 0 0,2 0-26 0 0,0 0 1 0 0,-1 1-1 0 0,1 0 0 0 0,0 0 0 0 0,-1 0 0 0 0,1 1 0 0 0,-1 0 0 0 0,1 0 1 0 0,-1 0-1 0 0,1 1 0 0 0,0-1 0 0 0,-1 1 0 0 0,1 1 0 0 0,0-1 1 0 0,0 1-1 0 0,0 0 0 0 0,0 0 0 0 0,0 0 0 0 0,-6 4 0 0 0,5-2-55 0 0,0 0 0 0 0,0 1-1 0 0,0 0 1 0 0,1 0 0 0 0,0 0-1 0 0,0 1 1 0 0,0 0 0 0 0,0 0 0 0 0,1 0-1 0 0,0 0 1 0 0,1 1 0 0 0,-1 0-1 0 0,-3 10 1 0 0,6-12-114 0 0,-1 0 0 0 0,1 1 0 0 0,1-1 0 0 0,-1 1 0 0 0,1 0 0 0 0,0-1-1 0 0,0 1 1 0 0,0-1 0 0 0,1 1 0 0 0,0 0 0 0 0,0-1 0 0 0,0 1 0 0 0,1-1 0 0 0,0 0 0 0 0,0 0 0 0 0,0 1 0 0 0,1-1 0 0 0,-1-1-1 0 0,1 1 1 0 0,5 6 0 0 0,-2-3 2 0 0,1 0 0 0 0,-1 0 0 0 0,2-1 0 0 0,-1 0 0 0 0,1 0 0 0 0,0 0-1 0 0,1-1 1 0 0,-1 0 0 0 0,19 8 0 0 0,-19-11-98 0 0,0 0-1 0 0,-1-1 1 0 0,1 0 0 0 0,0-1-1 0 0,0 0 1 0 0,1 0-1 0 0,-1 0 1 0 0,0-1 0 0 0,0 0-1 0 0,0-1 1 0 0,0 0 0 0 0,0 0-1 0 0,0-1 1 0 0,0 0-1 0 0,0 0 1 0 0,0-1 0 0 0,-1 0-1 0 0,1 0 1 0 0,-1-1-1 0 0,12-7 1 0 0,-14 7-34 0 0,-1 1 0 0 0,1-1 0 0 0,-1 1 0 0 0,1-1-1 0 0,-1 0 1 0 0,-1-1 0 0 0,1 1 0 0 0,0-1 0 0 0,-1 0 0 0 0,0 0 0 0 0,0 0 0 0 0,-1 0-1 0 0,1 0 1 0 0,-1-1 0 0 0,0 1 0 0 0,-1-1 0 0 0,1 1 0 0 0,-1-1 0 0 0,0 0-1 0 0,0 1 1 0 0,-1-1 0 0 0,0 0 0 0 0,0 0 0 0 0,0 1 0 0 0,-1-1 0 0 0,0 0 0 0 0,0 0-1 0 0,0 1 1 0 0,-4-10 0 0 0,0 3 1 0 0,0 1 0 0 0,-1-1-1 0 0,0 1 1 0 0,-1 1 0 0 0,0-1 0 0 0,-1 1-1 0 0,0 0 1 0 0,-1 1 0 0 0,0 0 0 0 0,0 0 0 0 0,-20-13-1 0 0,12 11-130 0 0,1 1-1 0 0,-1 0 0 0 0,-1 2 1 0 0,0 0-1 0 0,0 1 0 0 0,0 0 1 0 0,-22-3-1 0 0,36 9-110 0 0,-1 0 0 0 0,1 1 0 0 0,-1-1 0 0 0,1 1 0 0 0,-1 1 0 0 0,1-1-1 0 0,-7 1 1 0 0,-16 6-7340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197 200 52 0 0,'-105'-57'4041'0'0,"37"16"3960"0"0,67 40-7571 0 0,-1 0 0 0 0,0 0 0 0 0,1 0 1 0 0,-1 0-1 0 0,1 0 0 0 0,0 0 0 0 0,-1 0 0 0 0,1 0 1 0 0,0-1-1 0 0,-1 1 0 0 0,1-1 0 0 0,0 1 1 0 0,0-1-1 0 0,0 1 0 0 0,1-1 0 0 0,-1 1 0 0 0,0-1 1 0 0,1 0-1 0 0,-2-3 0 0 0,3 4-240 0 0,-1 0 0 0 0,0-1 1 0 0,1 1-1 0 0,0 0 0 0 0,-1-1 0 0 0,1 1 1 0 0,0 0-1 0 0,0 0 0 0 0,-1-1 0 0 0,1 1 0 0 0,0 0 1 0 0,0 0-1 0 0,0 0 0 0 0,0 0 0 0 0,1 0 1 0 0,-1 0-1 0 0,0 1 0 0 0,0-1 0 0 0,1 0 1 0 0,-1 1-1 0 0,0-1 0 0 0,1 0 0 0 0,-1 1 0 0 0,3-1 1 0 0,32-10 882 0 0,0 1-1 0 0,1 2 1 0 0,0 1 0 0 0,1 2 0 0 0,48 0 0 0 0,-44 4-876 0 0,0 2 0 0 0,49 8 1 0 0,81 21-2997 0 0,41 5-8281 0 0,-153-29 7889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38 155 140 0 0,'-5'-5'757'0'0,"0"0"0"0"0,0 0 1 0 0,1 0-1 0 0,0-1 0 0 0,-6-10 0 0 0,9 15-566 0 0,1 0 1 0 0,-1 0-1 0 0,0-1 0 0 0,1 1 0 0 0,0-1 0 0 0,-1 1 1 0 0,1 0-1 0 0,0-1 0 0 0,-1 1 0 0 0,1-1 0 0 0,0 1 1 0 0,0-1-1 0 0,0 1 0 0 0,0-1 0 0 0,1 1 1 0 0,-1-1-1 0 0,0 1 0 0 0,1 0 0 0 0,-1-1 0 0 0,1 1 1 0 0,-1-1-1 0 0,1 1 0 0 0,-1 0 0 0 0,1 0 0 0 0,0-1 1 0 0,0 1-1 0 0,0 0 0 0 0,0 0 0 0 0,0 0 1 0 0,0 0-1 0 0,0 0 0 0 0,0 0 0 0 0,2-1 0 0 0,11-8 447 0 0,1 2 0 0 0,1 0 0 0 0,-1 0 0 0 0,1 2 0 0 0,1 0 0 0 0,-1 1 0 0 0,1 0-1 0 0,0 1 1 0 0,0 1 0 0 0,0 1 0 0 0,1 1 0 0 0,20 0 0 0 0,5 2 156 0 0,-1 2 0 0 0,0 2 1 0 0,77 20-1 0 0,-80-15-255 0 0,-2 1 0 0 0,1 3-1 0 0,54 27 1 0 0,-79-34-362 0 0,1 1 0 0 0,-1 0 0 0 0,0 1 0 0 0,-1 0 1 0 0,0 1-1 0 0,-1 1 0 0 0,0 0 0 0 0,0 0 0 0 0,-1 1 0 0 0,-1 0 0 0 0,16 26 0 0 0,-24-35-138 0 0,1 0 0 0 0,-1 1-1 0 0,0-1 1 0 0,1 0-1 0 0,-1 0 1 0 0,-1 0-1 0 0,1 1 1 0 0,0-1 0 0 0,-1 0-1 0 0,0 1 1 0 0,0-1-1 0 0,0 0 1 0 0,0 1-1 0 0,0-1 1 0 0,-1 0 0 0 0,0 1-1 0 0,-1 5 1 0 0,0-5 2 0 0,-1 1 1 0 0,1-1 0 0 0,0-1 0 0 0,-1 1-1 0 0,0 0 1 0 0,0-1 0 0 0,0 1-1 0 0,0-1 1 0 0,-1 0 0 0 0,0 0 0 0 0,-6 4-1 0 0,-5 2 53 0 0,0-1-1 0 0,-1-1 1 0 0,0-1-1 0 0,0 0 1 0 0,-32 7-1 0 0,-29 1 161 0 0,-89 4 0 0 0,4-1-2993 0 0,157-16 1805 0 0,-11 1 618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7929 0 0,'31'3'10897'0'0,"1"-4"-4466"0"0,-18-1-5219 0 0,-1 0 0 0 0,26-8 0 0 0,-25 5-1615 0 0,0-1 0 0 0,0 0-1 0 0,0-1 1 0 0,14-9 0 0 0,2-7 2009 0 0,-20 13-1566 0 0,1-2 1 0 0,-1 1-1 0 0,-1-1 0 0 0,0-1 0 0 0,-1 0 0 0 0,-1 0 0 0 0,0-1 1 0 0,0 1-1 0 0,-1-2 0 0 0,-1 1 0 0 0,7-28 0 0 0,-5 10 296 0 0,-13 74 242 0 0,2-1 0 0 0,1 1-1 0 0,3 0 1 0 0,1 0-1 0 0,12 74 1 0 0,-6-57-1257 0 0,-7-58-215 0 0,1 2-105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27 612 0 0,'-1'-3'1135'0'0,"-7"-21"13049"0"0,28 155-8288 0 0,-16-96-5009 0 0,0-1 1 0 0,3 0-1 0 0,18 60 0 0 0,-23-89-1110 0 0,0 0 0 0 0,1 0 1 0 0,0 0-1 0 0,0 0 1 0 0,0-1-1 0 0,0 1 0 0 0,7 6 1 0 0,-7-8-459 0 0,0 0 1 0 0,1-1 0 0 0,-1 0 0 0 0,0 1 0 0 0,1-1 0 0 0,6 3 0 0 0,0-5-7081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48 130 7309 0 0,'-46'-13'15336'0'0,"44"12"-14299"0"0,3 0-856 0 0,-1 0 0 0 0,0-1-1 0 0,1 1 1 0 0,0 0 0 0 0,-1 0 0 0 0,1-1-1 0 0,0 1 1 0 0,-1 0 0 0 0,1 0 0 0 0,0 0-1 0 0,0 0 1 0 0,0 0 0 0 0,0 0 0 0 0,0 0-1 0 0,0 0 1 0 0,0 1 0 0 0,0-1 0 0 0,1 0-1 0 0,-1 1 1 0 0,0-1 0 0 0,0 1 0 0 0,1-1-1 0 0,2 0 1 0 0,36-10 591 0 0,-35 10-439 0 0,326-55 2738 0 0,-213 39-2500 0 0,-35 9-7299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4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0 207 516 0 0,'22'-13'1754'0'0,"0"1"0"0"0,1 1 0 0 0,39-12 1 0 0,74-15 2711 0 0,-101 30-3316 0 0,356-86 9981 0 0,-355 86-8501 0 0,-42 9-2623 0 0,-300 49-374 0 0,287-46 365 0 0,0 1 0 0 0,0 0 0 0 0,1 2 0 0 0,0 0 0 0 0,1 1 0 0 0,0 1 0 0 0,0 1 0 0 0,-23 17 0 0 0,39-26 27 0 0,-1 0 0 0 0,0 1 0 0 0,1-1 0 0 0,-1 1 0 0 0,1 0 0 0 0,-1-1-1 0 0,1 1 1 0 0,0 0 0 0 0,0 0 0 0 0,-1 0 0 0 0,2 0 0 0 0,-1 0 0 0 0,0 0 0 0 0,0 0-1 0 0,1 0 1 0 0,-1 0 0 0 0,1 0 0 0 0,-1 1 0 0 0,1-1 0 0 0,0 4 0 0 0,1-2 19 0 0,-1 0 0 0 0,1-1 1 0 0,0 1-1 0 0,0-1 1 0 0,1 1-1 0 0,-1-1 1 0 0,1 1-1 0 0,0-1 1 0 0,0 0-1 0 0,0 0 0 0 0,3 4 1 0 0,6 5 106 0 0,0-1 0 0 0,1 0 0 0 0,0-1 0 0 0,22 15 0 0 0,232 125 1463 0 0,-173-102-744 0 0,107 73 0 0 0,-174-99-470 0 0,-25-21-368 0 0,1 0 0 0 0,-1 1 0 0 0,0-1-1 0 0,0 1 1 0 0,0-1 0 0 0,0 1 0 0 0,0-1 0 0 0,0 1 0 0 0,0 0-1 0 0,-1-1 1 0 0,1 1 0 0 0,-1 0 0 0 0,1 0 0 0 0,-1 0-1 0 0,1 2 1 0 0,-2-3-26 0 0,1 0-1 0 0,0 0 1 0 0,-1 0-1 0 0,1 0 1 0 0,0 1-1 0 0,-1-1 1 0 0,1 0-1 0 0,-1 0 0 0 0,0 0 1 0 0,1 0-1 0 0,-1 0 1 0 0,0 0-1 0 0,0 0 1 0 0,0 0-1 0 0,1-1 1 0 0,-1 1-1 0 0,0 0 1 0 0,-2 1-1 0 0,-19 11 51 0 0,19-11-55 0 0,-25 10-1 0 0,-1-1 0 0 0,-1-1 0 0 0,1-1 0 0 0,-2-2 0 0 0,-45 5 0 0 0,66-10 0 0 0,-56 9 0 0 0,-85 2 0 0 0,130-12 0 0 0,1-2 0 0 0,0 0 0 0 0,-1-1 0 0 0,1-1 0 0 0,0-1 0 0 0,1-1 0 0 0,-1 0 0 0 0,-32-15 0 0 0,-35-18-13506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35 188 0 0,'0'0'1032'0'0,"16"2"9934"0"0,42-8-5022 0 0,32 2-2379 0 0,-9 1-1514 0 0,226-8 1891 0 0,-103 10-5320 0 0,-176-2-49 0 0,-2 0-4859 0 0,-16-3 530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28 316 0 0,'-5'-2'1011'0'0,"-9"-7"2036"0"0,10-1 3841 0 0,5 9-6490 0 0,1 0 0 0 0,0 1 0 0 0,0-1 0 0 0,-1 0 0 0 0,1 1 0 0 0,0-1 0 0 0,0 1 0 0 0,0-1-1 0 0,0 1 1 0 0,0 0 0 0 0,-1 0 0 0 0,1 0 0 0 0,0 0 0 0 0,3 0 0 0 0,-4 0-15 0 0,39 3 1784 0 0,1 1 1 0 0,45 11-1 0 0,-47-7-1183 0 0,-6-4-151 0 0,-24-4-611 0 0,-1 1-1 0 0,0 0 0 0 0,0 0 1 0 0,0 1-1 0 0,0 0 0 0 0,0 0 1 0 0,0 1-1 0 0,0 0 0 0 0,7 4 1 0 0,-14-6-187 0 0,0 0 1 0 0,0 0 0 0 0,0 0-1 0 0,0 0 1 0 0,0 0 0 0 0,-1 1-1 0 0,1-1 1 0 0,0 0 0 0 0,-1 0-1 0 0,1 0 1 0 0,-1 1 0 0 0,1-1 0 0 0,-1 0-1 0 0,0 1 1 0 0,0-1 0 0 0,1 0-1 0 0,-1 1 1 0 0,0-1 0 0 0,0 1-1 0 0,0-1 1 0 0,0 0 0 0 0,-1 1-1 0 0,1-1 1 0 0,0 0 0 0 0,-1 1-1 0 0,1-1 1 0 0,0 0 0 0 0,-2 2 0 0 0,-1 6 15 0 0,-1-1 1 0 0,0 0 0 0 0,-7 9 0 0 0,7-11 9 0 0,-19 30 46 0 0,0 1-753 0 0,-23 47 0 0 0,44-80 304 0 0,1-1 0 0 0,0 0 0 0 0,0 1 0 0 0,0-1 0 0 0,0 1 0 0 0,1 0 0 0 0,-1 5 0 0 0,1-7-423 0 0,0 0-1 0 0,1-1 0 0 0,-1 1 0 0 0,0 0 1 0 0,1-1-1 0 0,-1 1 0 0 0,0 0 0 0 0,1-1 0 0 0,0 1 1 0 0,-1-1-1 0 0,3 3 0 0 0,0 0-2033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7573 0 0,'2'-9'1801'0'0,"0"0"1"0"0,1 0 0 0 0,0 0 0 0 0,0 1-1 0 0,7-12 1 0 0,-9 18-1648 0 0,-1 1-1 0 0,1-1 1 0 0,0 1 0 0 0,0-1-1 0 0,0 1 1 0 0,0 0-1 0 0,0 0 1 0 0,0-1 0 0 0,0 1-1 0 0,0 0 1 0 0,1 0 0 0 0,-1 0-1 0 0,0 0 1 0 0,1 0-1 0 0,-1 1 1 0 0,1-1 0 0 0,-1 0-1 0 0,1 1 1 0 0,-1-1-1 0 0,1 1 1 0 0,-1-1 0 0 0,1 1-1 0 0,0 0 1 0 0,-1-1 0 0 0,1 1-1 0 0,-1 0 1 0 0,1 0-1 0 0,0 0 1 0 0,-1 0 0 0 0,1 1-1 0 0,0-1 1 0 0,-1 0 0 0 0,1 1-1 0 0,-1-1 1 0 0,1 1-1 0 0,-1 0 1 0 0,1-1 0 0 0,2 3-1 0 0,7 4 148 0 0,-1 1-1 0 0,0 0 0 0 0,0 1 1 0 0,0 0-1 0 0,-1 0 0 0 0,13 19 1 0 0,-1 1 394 0 0,21 40 0 0 0,15 42 313 0 0,19 33 253 0 0,-59-115-543 0 0,1-1 0 0 0,40 45 1 0 0,-56-71-703 0 0,12 15 50 0 0,1-1 0 0 0,1-1 1 0 0,0 0-1 0 0,1-1 0 0 0,25 16 0 0 0,-38-28-64 0 0,0 0 0 0 0,0 0 0 0 0,0 0 0 0 0,0 0-1 0 0,1-1 1 0 0,-1 1 0 0 0,0-1 0 0 0,1 0 0 0 0,-1-1 0 0 0,0 1-1 0 0,1-1 1 0 0,-1 0 0 0 0,1 0 0 0 0,-1 0 0 0 0,1 0 0 0 0,-1-1 0 0 0,0 0-1 0 0,1 0 1 0 0,-1 0 0 0 0,0-1 0 0 0,0 1 0 0 0,0-1 0 0 0,1 0 0 0 0,-2 0-1 0 0,1 0 1 0 0,0-1 0 0 0,0 1 0 0 0,-1-1 0 0 0,0 0 0 0 0,1 0-1 0 0,-1 0 1 0 0,0-1 0 0 0,4-5 0 0 0,5-7-2 0 0,-1 0 0 0 0,-1-1 0 0 0,0 0 0 0 0,-1-1 0 0 0,9-27 0 0 0,27-102 0 0 0,-28 84 0 0 0,60-221 0 0 0,-69 251 0 0 0,0-1 0 0 0,-3 1 0 0 0,3-56 0 0 0,-8 81 0 0 0,-2 1-113 0 0,1 6-561 0 0,-1 6-2928 0 0,-1 2 1546 0 0,1 0 0 0 0,-1 0-1 0 0,-1 13 1 0 0,1-3-1395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0 572 0 0,'5'14'3494'0'0,"-3"-8"457"0"0,15 64 6358 0 0,-10-46-7753 0 0,7 50 0 0 0,-13-62-2065 0 0,11 176 3942 0 0,-13-165-6032 0 0,-1-14-1636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38 189 260 0 0,'-10'-25'-105'0'0,"5"14"1300"0"0,0 0 0 0 0,1-1 0 0 0,0 1 1 0 0,1-1-1 0 0,-3-23 0 0 0,6 33-898 0 0,0-1 1 0 0,0 1-1 0 0,0-1 0 0 0,0 1 0 0 0,1-1 0 0 0,-1 1 0 0 0,1-1 1 0 0,0 1-1 0 0,0 0 0 0 0,0-1 0 0 0,0 1 0 0 0,0 0 0 0 0,0 0 1 0 0,0-1-1 0 0,1 1 0 0 0,-1 0 0 0 0,1 0 0 0 0,0 0 0 0 0,-1 1 0 0 0,1-1 1 0 0,0 0-1 0 0,0 1 0 0 0,0-1 0 0 0,0 1 0 0 0,0 0 0 0 0,1-1 1 0 0,-1 1-1 0 0,0 0 0 0 0,1 0 0 0 0,-1 1 0 0 0,1-1 0 0 0,-1 0 1 0 0,0 1-1 0 0,4-1 0 0 0,16-2 409 0 0,0 0 1 0 0,0 1-1 0 0,0 1 0 0 0,1 1 0 0 0,-1 1 1 0 0,0 1-1 0 0,0 1 0 0 0,0 1 0 0 0,0 1 1 0 0,0 1-1 0 0,25 10 0 0 0,-21-5-248 0 0,0 1 0 0 0,0 1 0 0 0,-1 1 0 0 0,-1 1 0 0 0,-1 1 0 0 0,0 2 0 0 0,-1 0 0 0 0,27 28 0 0 0,-41-37-306 0 0,1 1 0 0 0,-1 0-1 0 0,-1 0 1 0 0,0 1 0 0 0,0 0-1 0 0,-1 0 1 0 0,0 0 0 0 0,4 13 0 0 0,-9-20-109 0 0,0 1 0 0 0,0 0 0 0 0,0-1 0 0 0,0 1 0 0 0,-1 0 0 0 0,0 0 0 0 0,1-1 0 0 0,-2 1 0 0 0,1 0 1 0 0,-1 0-1 0 0,1-1 0 0 0,-1 1 0 0 0,-1 0 0 0 0,1-1 0 0 0,-1 1 0 0 0,1-1 0 0 0,-1 1 0 0 0,-1-1 0 0 0,1 0 1 0 0,-1 0-1 0 0,1 0 0 0 0,-1 0 0 0 0,0-1 0 0 0,-4 5 0 0 0,-3 1-43 0 0,-1 0 0 0 0,0-1 0 0 0,0 0 0 0 0,0-1 0 0 0,-1 0 0 0 0,0-1 0 0 0,-1 0 0 0 0,-21 7 0 0 0,-6-1 0 0 0,-61 10 0 0 0,79-18 0 0 0,-29 1 0 0 0,15-2 0 0 0,33-3-7 0 0,-16 2-1248 0 0,-1-1 1 0 0,0-1 0 0 0,0-1-1 0 0,0 0 1 0 0,0-2-1 0 0,-23-5 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478 180 580 0 0,'-19'-9'1524'0'0,"0"1"1"0"0,0 1-1 0 0,0 0 0 0 0,-1 2 1 0 0,0 0-1 0 0,0 1 1 0 0,-22-1-1 0 0,31 4-811 0 0,-1 1 0 0 0,0 1 0 0 0,0 0 0 0 0,1 0 0 0 0,-1 1 0 0 0,1 0 0 0 0,-1 1 0 0 0,1 1 0 0 0,0 0 0 0 0,0 0 0 0 0,0 1 0 0 0,1 0 0 0 0,-17 12 0 0 0,16-10-209 0 0,0 2 0 0 0,1 0 1 0 0,0 0-1 0 0,0 1 0 0 0,1 0 1 0 0,1 1-1 0 0,-1-1 0 0 0,2 2 1 0 0,-12 21-1 0 0,15-25-196 0 0,0 1 0 0 0,1 0 0 0 0,0-1 0 0 0,1 1 0 0 0,0 0 0 0 0,1 0 0 0 0,-1 0 0 0 0,2 1 0 0 0,-1-1 0 0 0,1 0 0 0 0,1 0 0 0 0,0 0 0 0 0,0 1 0 0 0,1-1 0 0 0,4 16 0 0 0,1-10-306 0 0,-1 0 0 0 0,2-1-1 0 0,0 1 1 0 0,0-1 0 0 0,2-1-1 0 0,0 0 1 0 0,0 0 0 0 0,1-1-1 0 0,0 0 1 0 0,1-1 0 0 0,1-1 0 0 0,0 0-1 0 0,0 0 1 0 0,1-1 0 0 0,0-1-1 0 0,0 0 1 0 0,1-1 0 0 0,0-1-1 0 0,0 0 1 0 0,1-1 0 0 0,0-1-1 0 0,31 5 1 0 0,-43-8-2 0 0,1-1 0 0 0,-1 0 0 0 0,0 0 0 0 0,1 0 0 0 0,-1-1 0 0 0,1 1 0 0 0,-1-1 0 0 0,0 0 0 0 0,1 0 0 0 0,-1-1 0 0 0,0 1 0 0 0,0-1 0 0 0,0 0 0 0 0,0 0 0 0 0,0 0 0 0 0,-1-1 0 0 0,1 1 0 0 0,-1-1 0 0 0,1 0 0 0 0,-1 0 0 0 0,0 0 0 0 0,0 0 0 0 0,0-1 0 0 0,0 1 0 0 0,-1-1 0 0 0,0 0 0 0 0,4-6 0 0 0,-2 0 0 0 0,-1 0 0 0 0,0 0 0 0 0,0 0 0 0 0,-1 0 0 0 0,-1 0 0 0 0,1 0 0 0 0,-2 0 0 0 0,1-1 0 0 0,-1 1 0 0 0,-3-20 0 0 0,-4-7 0 0 0,0 1 0 0 0,-3-1 0 0 0,-1 2 0 0 0,-1-1 0 0 0,-26-48 0 0 0,12 34 0 0 0,-3 2 0 0 0,-2 1 0 0 0,-37-44 0 0 0,63 86-79 0 0,4 4-379 0 0,12 6-436 0 0,250 111-8519 0 0,-157-67 5756 0 0,3-2 524 0 0</inkml:trace>
  <inkml:trace contextRef="#ctx0" brushRef="#br0" timeOffset="1">1047 369 4464 0 0,'78'31'1361'0'0,"-2"3"0"0"0,72 44 0 0 0,-134-70-978 0 0,-1 1 1 0 0,-1 0 0 0 0,1 1-1 0 0,-2 0 1 0 0,1 1-1 0 0,18 23 1 0 0,-26-29-39 0 0,0 1 0 0 0,-1 0 0 0 0,1-1 0 0 0,-1 1 0 0 0,-1 1 0 0 0,1-1 0 0 0,-1 0 0 0 0,0 1 0 0 0,-1-1 0 0 0,1 1 0 0 0,-1-1 0 0 0,-1 1 0 0 0,1-1 0 0 0,-1 1 0 0 0,0 0 0 0 0,-1 0 0 0 0,1-1 0 0 0,-1 1 0 0 0,-2 6 0 0 0,-3 5 251 0 0,0 0 0 0 0,-2-1-1 0 0,1 0 1 0 0,-2-1 0 0 0,0 1-1 0 0,-1-2 1 0 0,-1 1 0 0 0,-1-2-1 0 0,-25 27 1 0 0,-11 4 628 0 0,-81 58-1 0 0,4-4-4065 0 0,72-51-4010 0 0,35-30 3963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1056 0 0,'62'11'11964'0'0,"2"-9"-3942"0"0,-46-3-6744 0 0,-1-1 0 0 0,0 0 1 0 0,0-2-1 0 0,0 1 1 0 0,23-10-1 0 0,-31 10-1134 0 0,1-1 0 0 0,-1 0 0 0 0,-1-1 0 0 0,1 1-1 0 0,-1-2 1 0 0,0 1 0 0 0,0-1 0 0 0,0 0 0 0 0,-1-1 0 0 0,0 0 0 0 0,0 0 0 0 0,0 0 0 0 0,-1-1 0 0 0,-1 0-1 0 0,1 0 1 0 0,-1-1 0 0 0,-1 0 0 0 0,1 1 0 0 0,-1-1 0 0 0,-1-1 0 0 0,0 1 0 0 0,0-1 0 0 0,2-14 0 0 0,-4 14-137 0 0,1 1 0 0 0,-2-1 1 0 0,1 0-1 0 0,-1 0 1 0 0,-1 0-1 0 0,0 0 0 0 0,0 0 1 0 0,-1 1-1 0 0,-5-17 1 0 0,2 17 182 0 0,3 15 92 0 0,1 2-227 0 0,-3 13-55 0 0,1 1 0 0 0,1 0 0 0 0,1-1 0 0 0,2 27 0 0 0,0-7 0 0 0,3 23 0 0 0,2 1 0 0 0,30 121 0 0 0,-36-183 0 0 0,2 3-2 0 0,-1 0 0 0 0,1-1 1 0 0,0 1-1 0 0,0 0 0 0 0,0 0 0 0 0,1-1 0 0 0,3 6 0 0 0,-5-10-280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71 180 0 0,'-25'10'23119'0'0,"48"-7"-21496"0"0,0-1 0 0 0,23-1 0 0 0,100-12 1383 0 0,-96 6-2017 0 0,32-5-687 0 0,159-41 0 0 0,-231 49-1760 0 0,1-1-1 0 0,-1 2 1 0 0,20-2 0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1080 0 0,'-2'2'728'0'0,"-1"-1"0"0"0,1 1 0 0 0,0 0 0 0 0,0-1 0 0 0,0 1 0 0 0,0 0 0 0 0,1 0 0 0 0,-1 1 0 0 0,0-1 0 0 0,1 0 0 0 0,-2 3 0 0 0,3-4-528 0 0,1-1 0 0 0,-1 1 0 0 0,0-1 0 0 0,0 1 1 0 0,1-1-1 0 0,-1 1 0 0 0,0-1 0 0 0,1 0 0 0 0,-1 1 0 0 0,1-1 0 0 0,-1 1 0 0 0,0-1 0 0 0,1 0 0 0 0,-1 0 0 0 0,1 1 0 0 0,-1-1 0 0 0,1 0 0 0 0,-1 0 0 0 0,1 1 0 0 0,-1-1 1 0 0,1 0-1 0 0,-1 0 0 0 0,1 0 0 0 0,0 0 0 0 0,14 5 1556 0 0,11 0 1021 0 0,46 4 0 0 0,80-8 819 0 0,-62-1-1807 0 0,212-1 883 0 0,-298 1-3064 0 0,19 0-960 0 0,-11 3-4663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7 157 288 0 0,'-1'-4'260'0'0,"0"-3"293"0"0,-1 0 0 0 0,1 1 0 0 0,0-1 0 0 0,1-9 0 0 0,-1 15-438 0 0,1 0 1 0 0,0 0 0 0 0,0 1-1 0 0,0-1 1 0 0,0 0 0 0 0,1 0-1 0 0,-1 1 1 0 0,0-1 0 0 0,0 0 0 0 0,0 0-1 0 0,1 1 1 0 0,-1-1 0 0 0,0 0-1 0 0,1 0 1 0 0,-1 1 0 0 0,0-1-1 0 0,1 0 1 0 0,-1 1 0 0 0,1-1 0 0 0,-1 1-1 0 0,1-1 1 0 0,-1 0 0 0 0,1 1-1 0 0,0 0 1 0 0,-1-1 0 0 0,1 1-1 0 0,0-1 1 0 0,-1 1 0 0 0,1 0 0 0 0,0-1-1 0 0,-1 1 1 0 0,1 0 0 0 0,0 0-1 0 0,0-1 1 0 0,0 1 0 0 0,-1 0-1 0 0,1 0 1 0 0,0 0 0 0 0,0 0 0 0 0,-1 0-1 0 0,1 0 1 0 0,0 0 0 0 0,0 0-1 0 0,0 0 1 0 0,-1 1 0 0 0,1-1-1 0 0,0 0 1 0 0,-1 0 0 0 0,2 1 0 0 0,13 5 488 0 0,-1 1 1 0 0,0 0-1 0 0,-1 1 1 0 0,0 1-1 0 0,0 0 1 0 0,-1 0-1 0 0,0 1 1 0 0,17 19-1 0 0,1 4 510 0 0,41 58 0 0 0,-47-55-328 0 0,-2 1 0 0 0,-1 1 0 0 0,16 42 0 0 0,35 119 2837 0 0,-41-107-1478 0 0,-30-91-2075 0 0,10 25 973 0 0,-11-25-957 0 0,1 0 0 0 0,0 0 0 0 0,-1-1 0 0 0,1 1-1 0 0,-1 0 1 0 0,1 0 0 0 0,0-1 0 0 0,-1 1 0 0 0,1 0-1 0 0,0-1 1 0 0,0 1 0 0 0,0 0 0 0 0,0-1 0 0 0,0 1 0 0 0,-1-1-1 0 0,1 0 1 0 0,0 1 0 0 0,0-1 0 0 0,0 0 0 0 0,0 1-1 0 0,2-1 1 0 0,-2 0-44 0 0,0-1-1 0 0,0 1 0 0 0,0 0 0 0 0,0-1 1 0 0,0 1-1 0 0,0-1 0 0 0,0 0 0 0 0,0 1 1 0 0,0-1-1 0 0,-1 0 0 0 0,1 1 0 0 0,0-1 1 0 0,0 0-1 0 0,-1 0 0 0 0,1 0 0 0 0,-1 0 1 0 0,1 1-1 0 0,-1-1 0 0 0,1 0 1 0 0,0-1-1 0 0,8-21 350 0 0,4-42 167 0 0,-2 0 0 0 0,3-107 0 0 0,-3 24 52 0 0,-6 96-533 0 0,30-196 392 0 0,-35 247-470 0 0,7-22-1315 0 0,-7 22 1219 0 0,0 0 0 0 0,1 0-1 0 0,-1-1 1 0 0,1 1-1 0 0,-1 0 1 0 0,1 0-1 0 0,-1 0 1 0 0,1 0-1 0 0,0 0 1 0 0,-1 0-1 0 0,1 0 1 0 0,0 0-1 0 0,0 1 1 0 0,0-1-1 0 0,0 0 1 0 0,0 0 0 0 0,1 0-1 0 0,7 16-3327 0 0,3 11-4201 0 0,-7-12 4430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1 408 0 0,'-9'27'9607'0'0,"2"1"-4958"0"0,-8 24-869 0 0,13-42-3419 0 0,-1-1 1 0 0,1 1-1 0 0,0 0 0 0 0,1 0 1 0 0,0 0-1 0 0,1 1 1 0 0,0-1-1 0 0,1 0 1 0 0,0 0-1 0 0,0 0 0 0 0,1 0 1 0 0,0 0-1 0 0,1 0 1 0 0,0-1-1 0 0,1 1 1 0 0,0-1-1 0 0,0 0 0 0 0,1 0 1 0 0,0 0-1 0 0,10 12 1 0 0,-12-16-410 0 0,1-1 0 0 0,0-1 1 0 0,0 1-1 0 0,0 0 0 0 0,1-1 1 0 0,-1 0-1 0 0,1 0 0 0 0,0 0 1 0 0,0-1-1 0 0,0 1 0 0 0,9 2 1 0 0,-7-3-1656 0 0,1 0 0 0 0,-1-1 0 0 0,0 0 0 0 0,14 0 1 0 0,-8-1-1205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193 236 416 0 0,'-25'-18'3627'0'0,"10"5"948"0"0,-2 3 5754 0 0,30-3-7214 0 0,-1 8-2385 0 0,0 0-1 0 0,-1-1 1 0 0,11-7 0 0 0,-20 11-642 0 0,1 1 1 0 0,-1-1-1 0 0,0 0 0 0 0,1 1 1 0 0,-1-1-1 0 0,0 0 0 0 0,0-1 1 0 0,0 1-1 0 0,0 0 0 0 0,-1-1 1 0 0,1 1-1 0 0,-1-1 0 0 0,1 1 1 0 0,-1-1-1 0 0,0 1 0 0 0,0-1 1 0 0,0 0-1 0 0,0 0 0 0 0,0-5 1 0 0,-1 4-57 0 0,0 1 1 0 0,-1 0-1 0 0,0 0 1 0 0,0 0-1 0 0,0 0 1 0 0,0 0-1 0 0,0 0 1 0 0,-1 0-1 0 0,1 0 1 0 0,-1 0-1 0 0,0 0 0 0 0,1 1 1 0 0,-1-1-1 0 0,-1 1 1 0 0,1-1-1 0 0,0 1 1 0 0,-1 0-1 0 0,1 0 1 0 0,-1 0-1 0 0,-3-2 1 0 0,-2-1 23 0 0,-1 0 0 0 0,1 0-1 0 0,-1 1 1 0 0,-1 0 0 0 0,-10-3 0 0 0,8 4 19 0 0,0 0 0 0 0,-1 1 0 0 0,-19-1 0 0 0,28 2-104 0 0,1 1 0 0 0,0 0 1 0 0,0 0-1 0 0,-1 0 0 0 0,1 0 1 0 0,0 1-1 0 0,-1-1 0 0 0,1 1 1 0 0,0 0-1 0 0,0 0 1 0 0,0 0-1 0 0,0 1 0 0 0,0-1 1 0 0,0 1-1 0 0,0-1 0 0 0,0 1 1 0 0,0 0-1 0 0,-4 4 1 0 0,6-4-99 0 0,1-1 1 0 0,-1 0 0 0 0,0 1 0 0 0,1-1 0 0 0,-1 0 0 0 0,1 1 0 0 0,-1-1 0 0 0,1 1 0 0 0,0-1 0 0 0,0 1 0 0 0,-1-1 0 0 0,1 1 0 0 0,0-1 0 0 0,0 1 0 0 0,1-1 0 0 0,-1 1 0 0 0,0-1 0 0 0,0 1 0 0 0,1-1 0 0 0,-1 1 0 0 0,1-1 0 0 0,0 2 0 0 0,19 32-3271 0 0,-13-23 1042 0 0,9 11-794 0 0,12 4 453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8261 0 0,'-7'5'8791'0'0,"6"-5"-8468"0"0,0 1 0 0 0,0-1-1 0 0,0 0 1 0 0,1 1 0 0 0,-1-1 0 0 0,0 1-1 0 0,0-1 1 0 0,1 1 0 0 0,-1-1-1 0 0,0 1 1 0 0,1 0 0 0 0,-1-1 0 0 0,0 1-1 0 0,1 0 1 0 0,-1 0 0 0 0,1-1 0 0 0,-1 1-1 0 0,1 0 1 0 0,0 0 0 0 0,-1 0-1 0 0,1-1 1 0 0,0 1 0 0 0,-1 1 0 0 0,2-1-236 0 0,-1 0 0 0 0,0 0 1 0 0,1-1-1 0 0,-1 1 0 0 0,1 0 1 0 0,-1 0-1 0 0,1-1 0 0 0,-1 1 1 0 0,1-1-1 0 0,0 1 0 0 0,-1-1 1 0 0,1 1-1 0 0,0-1 0 0 0,0 1 1 0 0,-1-1-1 0 0,1 1 1 0 0,0-1-1 0 0,0 0 0 0 0,-1 1 1 0 0,1-1-1 0 0,0 0 0 0 0,1 0 1 0 0,20 5 765 0 0,-21-4-804 0 0,30 3 802 0 0,0-1-1 0 0,0-1 1 0 0,53-4-1 0 0,-51-2-2146 0 0,49-10 1 0 0,-32 2-9316 0 0,-37 10 7543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16 0 0,'9'-10'1210'0'0,"1"1"0"0"0,0 0-1 0 0,1 0 1 0 0,-1 1 0 0 0,2 0 0 0 0,-1 1 0 0 0,15-6-1 0 0,92-36 2883 0 0,-66 30-2480 0 0,163-60 4654 0 0,-190 68-5270 0 0,-24 11-321 0 0,-9 1-643 0 0,-46 6 23 0 0,-1 4 0 0 0,1 1 0 0 0,1 3 0 0 0,-63 26 0 0 0,108-38-23 0 0,1 0-1 0 0,1 0 0 0 0,-1 1 1 0 0,0 0-1 0 0,1 0 0 0 0,0 0 1 0 0,-7 6-1 0 0,12-9-13 0 0,0 1-1 0 0,-1-1 0 0 0,1 0 1 0 0,0 1-1 0 0,0-1 0 0 0,0 1 1 0 0,0-1-1 0 0,0 1 1 0 0,1 0-1 0 0,-1 0 0 0 0,0-1 1 0 0,1 1-1 0 0,-1 0 0 0 0,1 0 1 0 0,0-1-1 0 0,-1 1 0 0 0,1 0 1 0 0,0 0-1 0 0,0 0 0 0 0,0 0 1 0 0,0-1-1 0 0,1 1 1 0 0,-1 0-1 0 0,0 0 0 0 0,1 0 1 0 0,-1-1-1 0 0,1 1 0 0 0,0 0 1 0 0,-1 0-1 0 0,1-1 0 0 0,0 1 1 0 0,0-1-1 0 0,0 1 1 0 0,2 1-1 0 0,5 7 39 0 0,0-1 0 0 0,0 0 0 0 0,1-1 0 0 0,0 0 0 0 0,14 9 0 0 0,57 33 129 0 0,-37-25-85 0 0,224 128 392 0 0,-241-137-447 0 0,52 36 105 0 0,-71-47-154 0 0,0 1 0 0 0,-1 0 0 0 0,1 1 0 0 0,-1-1 0 0 0,0 1 0 0 0,-1 0-1 0 0,9 15 1 0 0,-13-20 12 0 0,0 0-1 0 0,0 0 0 0 0,-1 0 0 0 0,1 0 0 0 0,-1 0 0 0 0,1-1 0 0 0,-1 1 0 0 0,0 0 0 0 0,0 0 1 0 0,0 0-1 0 0,0 0 0 0 0,0 0 0 0 0,0 0 0 0 0,0 0 0 0 0,-1 0 0 0 0,1 0 0 0 0,-1 0 1 0 0,1 0-1 0 0,-1 0 0 0 0,0 0 0 0 0,0-1 0 0 0,1 1 0 0 0,-1 0 0 0 0,-1 0 0 0 0,1-1 1 0 0,0 1-1 0 0,0-1 0 0 0,-1 1 0 0 0,1-1 0 0 0,-1 0 0 0 0,1 1 0 0 0,-1-1 0 0 0,1 0 1 0 0,-1 0-1 0 0,-3 1 0 0 0,-5 4 96 0 0,-1-1 1 0 0,1 0 0 0 0,-1-1-1 0 0,0-1 1 0 0,-11 3-1 0 0,-38 6 70 0 0,0-3 0 0 0,-1-2-1 0 0,-86-3 1 0 0,130-6-207 0 0,7 1-2887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11053 0 0,'32'-1'11416'0'0,"0"-1"-5298"0"0,8-1-3687 0 0,19-4-3499 0 0,0 1 2187 0 0,105-3-73 0 0,-86 6-991 0 0,93-15 1 0 0,-167 18-595 0 0,1-1 1 0 0,0-1 0 0 0,-1 1 0 0 0,1-1-1 0 0,6-2 1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9:5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3 145 304 0 0,'-2'-10'13391'0'0,"9"9"-14075"0"0,-6 1 283 0 0,31-2 3044 0 0,31 2 0 0 0,0 1-1200 0 0,-6-4-299 0 0,1-1 0 0 0,-1-4 0 0 0,96-24 0 0 0,-146 30-998 0 0,0 0 0 0 0,0-1 0 0 0,0 0 0 0 0,11-7 1 0 0,-15 8-88 0 0,-1 1 0 0 0,1-1 0 0 0,-1 0 0 0 0,0 0 1 0 0,0 0-1 0 0,0-1 0 0 0,0 1 0 0 0,0 0 0 0 0,0-1 1 0 0,-1 1-1 0 0,1-1 0 0 0,-1 0 0 0 0,0 0 0 0 0,1-3 1 0 0,-1 6-26 0 0,-1-1 0 0 0,0 0 1 0 0,1 0-1 0 0,-1 0 1 0 0,0 0-1 0 0,0 1 0 0 0,0-1 1 0 0,0 0-1 0 0,0 0 1 0 0,0 0-1 0 0,0 0 0 0 0,0 0 1 0 0,0 0-1 0 0,0 0 1 0 0,0 1-1 0 0,-1-1 0 0 0,1 0 1 0 0,0 0-1 0 0,-1 0 1 0 0,1 0-1 0 0,0 1 0 0 0,-1-1 1 0 0,1 0-1 0 0,-1 0 1 0 0,1 1-1 0 0,-1-1 0 0 0,0 0 1 0 0,1 1-1 0 0,-1-1 1 0 0,0 1-1 0 0,1-1 0 0 0,-1 1 1 0 0,-1-2-1 0 0,1 2 331 0 0,-4 12-19 0 0,5-11-327 0 0,-1 0 0 0 0,0 0 1 0 0,1 0-1 0 0,-1 0 0 0 0,1 0 1 0 0,-1 0-1 0 0,1 0 0 0 0,0 0 1 0 0,-1 0-1 0 0,1 0 1 0 0,0 0-1 0 0,0 0 0 0 0,0 3 1 0 0,1 16 247 0 0,0 0 0 0 0,2 1 0 0 0,1-1 0 0 0,8 28 0 0 0,33 79 617 0 0,-28-82-550 0 0,17 44 304 0 0,28 79 1052 0 0,-58-160-1689 0 0,-3-7-45 0 0,0 1 0 0 0,0 0 0 0 0,-1-1 0 0 0,1 1-1 0 0,0 0 1 0 0,0 0 0 0 0,-1 0 0 0 0,0-1-1 0 0,1 1 1 0 0,-1 0 0 0 0,0 0 0 0 0,0 0 0 0 0,0 0-1 0 0,0 0 1 0 0,0 0 0 0 0,0 0 0 0 0,-1 2 0 0 0,-1-2-17 0 0,-1 0-1 0 0,0 1 1 0 0,-1-1 0 0 0,1 0 0 0 0,0-1 0 0 0,0 1 0 0 0,-1-1 0 0 0,1 1 0 0 0,-1-1 0 0 0,1 0 0 0 0,-1 0 0 0 0,-4 0 0 0 0,-53 5-217 0 0,29-5 145 0 0,-75 10-39 0 0,-134 9 482 0 0,227-19-66 0 0,0 1 1 0 0,-25 6-1 0 0,38-8 376 0 0,-1 1-222 0 0,-3 1-326 0 0,7-1 146 0 0,58-3-193 0 0,-45 1-29 0 0,132-3-979 0 0,-61 3-1361 0 0,-1-4-1 0 0,129-23 1 0 0,-190 22-1783 0 0,-4-1 593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41 503 1116 0 0,'-40'-29'11156'0'0,"44"22"-8049"0"0,-4 6-3048 0 0,0 1 0 0 0,0-1 0 0 0,0 1 0 0 0,0 0 0 0 0,0-1 0 0 0,0 1 0 0 0,1-1 0 0 0,-1 1-1 0 0,0 0 1 0 0,0-1 0 0 0,1 1 0 0 0,-1 0 0 0 0,0-1 0 0 0,1 1 0 0 0,-1 0 0 0 0,0-1 0 0 0,1 1-1 0 0,-1 0 1 0 0,0 0 0 0 0,1 0 0 0 0,-1-1 0 0 0,0 1 0 0 0,1 0 0 0 0,-1 0 0 0 0,1 0 0 0 0,-1 0 0 0 0,0-1-1 0 0,1 1 1 0 0,0 0 0 0 0,240-55 6013 0 0,-155 38-5325 0 0,-31 6-283 0 0,141-37 1464 0 0,-170 40-1652 0 0,0-1 0 0 0,-1-2 0 0 0,0 0 0 0 0,-1-2 0 0 0,28-18 0 0 0,-42 23-210 0 0,-1 1 0 0 0,0-1 1 0 0,-1 0-1 0 0,0-1 0 0 0,0 0 1 0 0,-1-1-1 0 0,12-18 0 0 0,-16 23-72 0 0,0 0 0 0 0,-1 0 0 0 0,1 0 0 0 0,-1 0 0 0 0,-1-1 0 0 0,1 1 0 0 0,-1-1 0 0 0,0 1 0 0 0,0-1 0 0 0,0 1 0 0 0,-1-1 0 0 0,0 1 0 0 0,0-1 0 0 0,0 0 0 0 0,-1 1 0 0 0,0-1 0 0 0,0 1 0 0 0,-3-11 0 0 0,2 13 2 0 0,1 0 0 0 0,-1 0 1 0 0,0 1-1 0 0,1-1 1 0 0,-1 0-1 0 0,-1 1 1 0 0,1 0-1 0 0,0-1 1 0 0,-1 1-1 0 0,1 0 0 0 0,-1 0 1 0 0,1 0-1 0 0,-1 1 1 0 0,0-1-1 0 0,0 0 1 0 0,0 1-1 0 0,0 0 0 0 0,0 0 1 0 0,0 0-1 0 0,0 0 1 0 0,0 0-1 0 0,-7 0 1 0 0,3 4 40 0 0,3 0-10 0 0,-1 0 1 0 0,1 0-1 0 0,-1 1 1 0 0,1 0 0 0 0,1 0-1 0 0,-1 0 1 0 0,0 0-1 0 0,1 0 1 0 0,0 1-1 0 0,0-1 1 0 0,0 1-1 0 0,1 0 1 0 0,-1 0-1 0 0,1 0 1 0 0,0 0-1 0 0,1 1 1 0 0,-2 5-1 0 0,0 13 123 0 0,1-1 0 0 0,1 1 0 0 0,2 0 0 0 0,0 0 0 0 0,9 45 0 0 0,-2-18 45 0 0,3-1 0 0 0,26 72 0 0 0,-24-84-80 0 0,98 236 791 0 0,-56-167-532 0 0,-17-36 125 0 0,38 103 1 0 0,-65-131-489 0 0,-10-40-11 0 0,-1 0 0 0 0,1-1 0 0 0,-1 1 0 0 0,0 0 0 0 0,0-1-1 0 0,0 1 1 0 0,-1 0 0 0 0,1-1 0 0 0,-1 1 0 0 0,1-1 0 0 0,-1 1-1 0 0,0-1 1 0 0,0 1 0 0 0,-1 2 0 0 0,1-4-11 0 0,0 0 0 0 0,0 0 0 0 0,0 0-1 0 0,0 0 1 0 0,0-1 0 0 0,-1 1 0 0 0,1 0 0 0 0,0-1 0 0 0,0 1 0 0 0,0-1 0 0 0,-1 1-1 0 0,1-1 1 0 0,0 1 0 0 0,-1-1 0 0 0,1 0 0 0 0,-3 0 0 0 0,-25 1-273 0 0,28-1 272 0 0,-173-12-654 0 0,-67-2 241 0 0,225 14 435 0 0,-62-1 442 0 0,-141 18-1 0 0,225-14-318 0 0,1-1-1 0 0,0-1 1 0 0,0 1-1 0 0,11 0 1 0 0,484-26-133 0 0,-452 20 0 0 0,134-5-12239 0 0,-165 9 8721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 7845 0 0,'-8'-1'4749'0'0,"2"0"-4109"0"0,2 0 191 0 0,-1 0 0 0 0,0 1 0 0 0,1-1 0 0 0,-1 1 0 0 0,0 0 0 0 0,1 0 0 0 0,-1 0 0 0 0,0 1 0 0 0,1 0 0 0 0,-1 0 0 0 0,0 0 0 0 0,-7 3 0 0 0,11-4-718 0 0,0 1 0 0 0,1-1 0 0 0,-1 0 0 0 0,0 1 0 0 0,0-1 0 0 0,0 1 0 0 0,1-1 0 0 0,-1 1 1 0 0,0 0-1 0 0,1-1 0 0 0,-1 1 0 0 0,0 0 0 0 0,1-1 0 0 0,-1 1 0 0 0,1 0 0 0 0,-1 0 0 0 0,1-1 0 0 0,-1 1 0 0 0,1 0 0 0 0,0 0 0 0 0,-1 0 0 0 0,1 0 1 0 0,0 0-1 0 0,0 0 0 0 0,0 0 0 0 0,-1 1 0 0 0,2-1-25 0 0,0 1 0 0 0,-1-1-1 0 0,1 0 1 0 0,0 0 0 0 0,0 0 0 0 0,0 0 0 0 0,0 0 0 0 0,0 0-1 0 0,0 0 1 0 0,0 0 0 0 0,0 0 0 0 0,0 0 0 0 0,0 0 0 0 0,0-1 0 0 0,1 1-1 0 0,-1 0 1 0 0,0-1 0 0 0,1 1 0 0 0,-1-1 0 0 0,2 1 0 0 0,2 1 26 0 0,0 0 0 0 0,0-1 1 0 0,0 1-1 0 0,0-1 0 0 0,0 0 1 0 0,1 0-1 0 0,-1-1 1 0 0,0 1-1 0 0,1-1 0 0 0,-1-1 1 0 0,1 1-1 0 0,9-2 0 0 0,-13 1-195 0 0,-2 1 69 0 0,0 0 1 0 0,1 0-1 0 0,-1-1 0 0 0,0 1 1 0 0,0 0-1 0 0,1 0 0 0 0,-1 0 1 0 0,0-1-1 0 0,0 1 0 0 0,0 0 1 0 0,1 0-1 0 0,-1-1 0 0 0,0 1 1 0 0,0 0-1 0 0,0 0 0 0 0,0-1 1 0 0,1 1-1 0 0,-1 0 0 0 0,0 0 1 0 0,0-1-1 0 0,0 1 0 0 0,0 0 1 0 0,0-1-1 0 0,0 1 0 0 0,0 0 1 0 0,0-1-1 0 0,0 1 0 0 0,0 0 1 0 0,0-1-1 0 0,0 1 0 0 0,0 0 0 0 0,0 0 1 0 0,0-1-1 0 0,0 1 0 0 0,-1 0 1 0 0,1-1-1 0 0,0 1 0 0 0,0 0 1 0 0,0 0-1 0 0,0-1 0 0 0,0 1 1 0 0,-1 0-1 0 0,1 0 0 0 0,0-1 1 0 0,0 1-1 0 0,-1 0 0 0 0,1 0 1 0 0,-1-1-1 0 0,-11-6-256 0 0,-1 0 0 0 0,0 0 0 0 0,-1 1 0 0 0,-19-5 0 0 0,-28-6-3824 0 0,50 18 2417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8 226 6573 0 0,'-1'-3'1029'0'0,"0"0"1"0"0,0 0 0 0 0,-1 0 0 0 0,2-1 0 0 0,-1 1 0 0 0,0 0 0 0 0,0-5 0 0 0,1 6-563 0 0,0 0 0 0 0,0 0 0 0 0,1 0 0 0 0,-1 0 0 0 0,0-1 0 0 0,1 1 0 0 0,0 0 0 0 0,-1 0 0 0 0,3-3 0 0 0,-1 1-198 0 0,1 0 0 0 0,0 1-1 0 0,0-1 1 0 0,0 1 0 0 0,0 0-1 0 0,0 0 1 0 0,1 0 0 0 0,0 0 0 0 0,-1 0-1 0 0,6-2 1 0 0,15-8 392 0 0,0 0-1 0 0,1 2 1 0 0,47-15 0 0 0,82-13 785 0 0,-103 28-835 0 0,43-9 331 0 0,-93 20-1045 0 0,-6 1-234 0 0,0 1 282 0 0,-158 46-879 0 0,124-34 770 0 0,0 1 1 0 0,-43 25-1 0 0,74-35 149 0 0,0 0 0 0 0,1 0 0 0 0,-1 1 0 0 0,1-1-1 0 0,-10 12 1 0 0,15-15 29 0 0,1-1 0 0 0,0 1 0 0 0,-1-1 0 0 0,1 1 0 0 0,0 0 0 0 0,0-1 0 0 0,0 1 0 0 0,0 0 0 0 0,0 0 0 0 0,0 0 0 0 0,0 0 0 0 0,1 0 0 0 0,-1 0 0 0 0,1 0 0 0 0,-1 0 0 0 0,1 0 0 0 0,0 0 0 0 0,0 0 0 0 0,0 0 0 0 0,0 0 0 0 0,0 0 0 0 0,0 0 0 0 0,1 0 0 0 0,-1 0 0 0 0,1 0 0 0 0,-1 0 0 0 0,1 0-1 0 0,0 0 1 0 0,0-1 0 0 0,0 1 0 0 0,2 3 0 0 0,3 3 49 0 0,1-1-1 0 0,0 0 1 0 0,1 0-1 0 0,0-1 1 0 0,0 0-1 0 0,15 9 0 0 0,59 26 263 0 0,-50-26-178 0 0,56 24 234 0 0,50 25 180 0 0,-116-52-441 0 0,-1 0 0 0 0,-1 2 1 0 0,0 0-1 0 0,19 19 0 0 0,-34-29-73 0 0,0 1 0 0 0,-1 0 0 0 0,1 0 0 0 0,-1 0 0 0 0,0 0 0 0 0,3 8 0 0 0,-6-11-37 0 0,0-1 0 0 0,-1 0 0 0 0,1 1 0 0 0,-1-1 1 0 0,1 1-1 0 0,-1-1 0 0 0,0 1 0 0 0,1-1 0 0 0,-1 1 0 0 0,0-1 1 0 0,0 1-1 0 0,0-1 0 0 0,0 1 0 0 0,-1-1 0 0 0,1 1 0 0 0,0-1 0 0 0,-1 1 1 0 0,1-1-1 0 0,0 1 0 0 0,-1-1 0 0 0,0 0 0 0 0,1 1 0 0 0,-1-1 1 0 0,0 0-1 0 0,0 1 0 0 0,0-1 0 0 0,0 0 0 0 0,0 0 0 0 0,0 0 0 0 0,0 0 1 0 0,0 0-1 0 0,0 0 0 0 0,-2 1 0 0 0,-8 5 24 0 0,-1 0 1 0 0,1-1-1 0 0,-1-1 0 0 0,0 0 1 0 0,-1 0-1 0 0,1-1 0 0 0,-17 3 1 0 0,-8 0 33 0 0,-49 2 0 0 0,40-6-899 0 0,1-2 0 0 0,-88-9 1 0 0,130 8 556 0 0,-1-1 0 0 0,1 1 0 0 0,0-1 0 0 0,-1 0 0 0 0,1-1 0 0 0,0 1 1 0 0,0-1-1 0 0,-4-1 0 0 0,-1-8-3159 0 0,13-6-5509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8765 0 0,'7'-11'2561'0'0,"-3"3"-1252"0"0,0 1 0 0 0,0-1 0 0 0,1 1-1 0 0,1 0 1 0 0,-1 1 0 0 0,1-1 0 0 0,0 1 0 0 0,0 0 0 0 0,12-8 0 0 0,-17 14-1200 0 0,0-1 0 0 0,0 1 0 0 0,0-1 0 0 0,0 1 0 0 0,1 0 0 0 0,-1-1 0 0 0,0 1 0 0 0,0 0 0 0 0,0 0 0 0 0,0 0 0 0 0,0 0 0 0 0,1 0 0 0 0,-1 0 0 0 0,0 0 0 0 0,0 0 0 0 0,0 1 0 0 0,0-1 1 0 0,0 0-1 0 0,1 1 0 0 0,-1-1 0 0 0,2 2 0 0 0,-1-1 5 0 0,0 1 1 0 0,0-1 0 0 0,0 1 0 0 0,-1 0 0 0 0,1-1 0 0 0,0 1-1 0 0,-1 0 1 0 0,1 0 0 0 0,1 4 0 0 0,1 1 54 0 0,-1 0 0 0 0,0 0 0 0 0,-1 0-1 0 0,1 0 1 0 0,-1 0 0 0 0,1 9 0 0 0,-1 13 276 0 0,-1 0 0 0 0,-1 0 0 0 0,-5 30 0 0 0,2-23 16 0 0,1-1 0 0 0,2 0-1 0 0,5 44 1 0 0,-2-55-461 0 0,3-7 0 0 0,-6-17 0 0 0,0 0 0 0 0,1 1 0 0 0,-1-1 0 0 0,0 0 0 0 0,0 1 0 0 0,1-1 0 0 0,-1 0 0 0 0,0 1 0 0 0,0-1 0 0 0,1 0 0 0 0,-1 0 0 0 0,0 1 0 0 0,1-1 0 0 0,-1 0 0 0 0,0 0 0 0 0,1 1 0 0 0,-1-1 0 0 0,1 0 0 0 0,-1 0 0 0 0,0 0 0 0 0,1 0 0 0 0,-1 0 0 0 0,1 0 0 0 0,-1 0 0 0 0,0 0 0 0 0,1 0 0 0 0,-1 0 0 0 0,1 0 0 0 0,23-8 0 0 0,-7-3 0 0 0,-1-2 0 0 0,-1 0 0 0 0,0 0 0 0 0,20-25 0 0 0,-2 3 0 0 0,-1 5 0 0 0,-14 14 0 0 0,-1-1 0 0 0,30-38 0 0 0,-69 69 0 0 0,-7 12-1 0 0,1 3 0 0 0,2 0 0 0 0,-43 62-1 0 0,64-84 3 0 0,1-1-1 0 0,0 1 1 0 0,1 0-1 0 0,0 0 0 0 0,0 0 1 0 0,0 0-1 0 0,1 0 1 0 0,0 0-1 0 0,0 1 1 0 0,0 7-1 0 0,3 5 0 0 0,1-13 0 0 0,1 0 0 0 0,-1-1 0 0 0,1 1 0 0 0,1-1 0 0 0,-1 0 0 0 0,1 1 0 0 0,0-2 0 0 0,0 1 0 0 0,1 0 0 0 0,0-1 0 0 0,0 0 0 0 0,0 0 0 0 0,0 0 0 0 0,1-1 0 0 0,0 0 0 0 0,0 0 0 0 0,0 0 0 0 0,0-1 0 0 0,12 5 0 0 0,3 0 0 0 0,1-1 0 0 0,-1 0 0 0 0,1-2 0 0 0,0-1 0 0 0,27 2 0 0 0,-43-4 0 0 0,26-6 0 0 0,-25 3-9 0 0,-1 1-53 0 0,0-1 0 0 0,-1 0 0 0 0,1 0 0 0 0,0-1 1 0 0,-1 0-1 0 0,1 0 0 0 0,-1 0 0 0 0,1 0 1 0 0,-1-1-1 0 0,0 0 0 0 0,7-5 0 0 0,-9 5-390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49 616 0 0,'-5'-11'746'0'0,"-12"-26"6219"0"0,19 40-5534 0 0,40 65 1810 0 0,46 104-1 0 0,130 350 3582 0 0,-210-501-6604 0 0,6 17 436 0 0,2-1 1 0 0,24 41-1 0 0,-40-76-609 0 0,1-1 0 0 0,0 1 0 0 0,0-1 0 0 0,0 1 1 0 0,0-1-1 0 0,0 0 0 0 0,1 1 0 0 0,-1-1 0 0 0,0 0 0 0 0,1 0 0 0 0,-1 0 0 0 0,0 0 0 0 0,1 0 0 0 0,0 0 0 0 0,2 1 0 0 0,-3-2-10 0 0,-1 0 0 0 0,1 0 0 0 0,0 0 0 0 0,0 0 0 0 0,0 0 0 0 0,-1 0 0 0 0,1 0 0 0 0,0-1 0 0 0,0 1 0 0 0,0 0 0 0 0,-1 0 0 0 0,1-1 0 0 0,0 1 0 0 0,0 0 0 0 0,-1-1 0 0 0,1 1 0 0 0,0-1 0 0 0,-1 1 0 0 0,1-1 0 0 0,0 1 0 0 0,-1-1 0 0 0,1 1 0 0 0,0-2-1 0 0,2-3 92 0 0,0 1-1 0 0,0-1 0 0 0,-1 0 0 0 0,1-1 0 0 0,-1 1 0 0 0,0 0 0 0 0,2-10 0 0 0,5-28 265 0 0,-2 0-1 0 0,3-64 1 0 0,-8-91 374 0 0,-2 82-361 0 0,-1 14 30 0 0,2-51-1276 0 0,-1 152 719 0 0,0 1-1 0 0,0-1 1 0 0,0 0-1 0 0,0 0 0 0 0,0 1 1 0 0,0-1-1 0 0,0 0 1 0 0,0 0-1 0 0,0 1 1 0 0,0-1-1 0 0,0 0 0 0 0,1 0 1 0 0,-1 1-1 0 0,0-1 1 0 0,1 0-1 0 0,-1 1 0 0 0,0-1 1 0 0,1 0-1 0 0,-1 1 1 0 0,1-1-1 0 0,-1 1 0 0 0,1-1 1 0 0,-1 1-1 0 0,1-1 1 0 0,0 1-1 0 0,-1-1 1 0 0,1 1-1 0 0,0-1 0 0 0,-1 1 1 0 0,1 0-1 0 0,0 0 1 0 0,-1-1-1 0 0,1 1 0 0 0,0 0 1 0 0,0 0-1 0 0,-1 0 1 0 0,2-1-1 0 0,1 2-511 0 0,-1-1-1 0 0,0 1 1 0 0,0-1-1 0 0,1 1 1 0 0,-1 0-1 0 0,0 0 1 0 0,0 0-1 0 0,0 0 0 0 0,0 0 1 0 0,0 0-1 0 0,3 3 1 0 0,10 9-2340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0 164 0 0,'-1'2'2868'0'0,"-8"6"2617"0"0,7 3-787 0 0,15 72 1833 0 0,-11-39-4687 0 0,11 50-1 0 0,5-2-2767 0 0,-11-72-1474 0 0,2-7-3320 0 0,-6-9 3250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85 143 6349 0 0,'-20'-12'3390'0'0,"-19"-12"1897"0"0,36 22-4871 0 0,1 0 0 0 0,0 1 0 0 0,0-1 0 0 0,0 0-1 0 0,0 0 1 0 0,0 0 0 0 0,0 0 0 0 0,1 0 0 0 0,-1 0-1 0 0,1-1 1 0 0,-1 1 0 0 0,0-4 0 0 0,1 5-316 0 0,1 0 0 0 0,0-1 0 0 0,0 1 0 0 0,0 0 0 0 0,1-1 0 0 0,-1 1 0 0 0,0 0 0 0 0,0 0 0 0 0,1-1 1 0 0,-1 1-1 0 0,0 0 0 0 0,1 0 0 0 0,-1 0 0 0 0,1-1 0 0 0,0 1 0 0 0,-1 0 0 0 0,1 0 0 0 0,0 0 0 0 0,0 0 0 0 0,0 0 0 0 0,0 0 0 0 0,0 0 0 0 0,0 1 0 0 0,0-1 1 0 0,0 0-1 0 0,0 0 0 0 0,0 1 0 0 0,0-1 0 0 0,1 0 0 0 0,6-3 165 0 0,-1 1-1 0 0,0 0 1 0 0,13-4 0 0 0,11-1 221 0 0,1 2 1 0 0,-1 0-1 0 0,59-1 1 0 0,-33 7 130 0 0,86 12 0 0 0,104 32 304 0 0,-213-36-722 0 0,-1 2 1 0 0,-1 1 0 0 0,0 2-1 0 0,-1 1 1 0 0,52 32-1 0 0,-76-42-143 0 0,0 1 0 0 0,-1 1 0 0 0,1-1-1 0 0,-1 1 1 0 0,-1 0 0 0 0,1 1 0 0 0,9 13-1 0 0,-14-17-29 0 0,1 0 0 0 0,0 0-1 0 0,-1 0 1 0 0,1 1-1 0 0,-1-1 1 0 0,0 1 0 0 0,-1-1-1 0 0,1 1 1 0 0,0 0-1 0 0,-1-1 1 0 0,0 1-1 0 0,0-1 1 0 0,0 1 0 0 0,0 0-1 0 0,0-1 1 0 0,-1 1-1 0 0,0-1 1 0 0,0 1 0 0 0,0-1-1 0 0,-2 6 1 0 0,-3 2 23 0 0,0 1 1 0 0,-1-2-1 0 0,0 1 1 0 0,-1-1-1 0 0,0 0 0 0 0,0-1 1 0 0,-1 0-1 0 0,-1 0 1 0 0,1-1-1 0 0,-1 0 1 0 0,-1-1-1 0 0,-17 10 1 0 0,-5 1 54 0 0,-1-3 1 0 0,-1-1-1 0 0,-36 10 1 0 0,23-11-200 0 0,0-2 1 0 0,-1-3 0 0 0,1-1-1 0 0,-2-3 1 0 0,1-2 0 0 0,-79-7 0 0 0,110 4-411 0 0,-1-2 1 0 0,-23-6 0 0 0,34 7-315 0 0,0-1 0 0 0,0 0 0 0 0,0 0 0 0 0,-8-6 0 0 0,15 9 523 0 0,1 0 0 0 0,-1 0 1 0 0,1 0-1 0 0,0-1 0 0 0,-1 1 0 0 0,1 0 0 0 0,0-1 0 0 0,-1 1 0 0 0,-1-2-1480 0 0,2 2 1480 0 0,0-1 0 0 0,0 1 0 0 0,0 0 0 0 0,-1-1 0 0 0,1 1 0 0 0,0-1 0 0 0,0 1 1 0 0,0-1-1 0 0,0 0 0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8489 0 0,'26'25'10903'0'0,"2"-10"-6241"0"0,-19-13-4249 0 0,0 0 0 0 0,-1 0 1 0 0,1-1-1 0 0,0 0 0 0 0,15-1 1 0 0,10 0-113 0 0,-1-2 1 0 0,0-1-1 0 0,0-2 1 0 0,0-1-1 0 0,-1-2 1 0 0,0-1-1 0 0,0-1 1 0 0,43-22-1 0 0,-66 27-276 0 0,0 0-1 0 0,0-1 0 0 0,-1 0 1 0 0,0 0-1 0 0,0-1 1 0 0,-1 0-1 0 0,0-1 0 0 0,11-13 1 0 0,-15 17-39 0 0,-1 0 0 0 0,1 0 0 0 0,-1 0 0 0 0,0 0 1 0 0,0 0-1 0 0,0-1 0 0 0,0 1 0 0 0,-1 0 0 0 0,0-1 0 0 0,0 0 0 0 0,0 1 1 0 0,0-1-1 0 0,-1 1 0 0 0,0-1 0 0 0,0 0 0 0 0,0 1 0 0 0,0-1 0 0 0,-1 0 1 0 0,0 1-1 0 0,0-1 0 0 0,-2-5 0 0 0,3 9 9 0 0,0 0 1 0 0,0 0-1 0 0,-1 1 1 0 0,1-1-1 0 0,0 0 0 0 0,-1 0 1 0 0,1 1-1 0 0,0-1 1 0 0,-1 0-1 0 0,1 1 0 0 0,-1-1 1 0 0,0 1-1 0 0,1-1 1 0 0,-1 0-1 0 0,1 1 0 0 0,-1-1 1 0 0,0 1-1 0 0,1 0 1 0 0,-1-1-1 0 0,-1 0 0 0 0,2 1 10 0 0,-1 0-1 0 0,1 1 1 0 0,-1-1-1 0 0,1 0 0 0 0,-1 0 1 0 0,1 0-1 0 0,-1 0 0 0 0,1 0 1 0 0,-1 1-1 0 0,1-1 1 0 0,-1 0-1 0 0,1 0 0 0 0,-1 1 1 0 0,1-1-1 0 0,0 0 1 0 0,-1 1-1 0 0,1-1 0 0 0,-1 1 1 0 0,1-1-1 0 0,0 0 0 0 0,0 1 1 0 0,-1 0-1 0 0,-1 2 50 0 0,0 1-1 0 0,1-1 0 0 0,-1 0 0 0 0,1 1 1 0 0,0-1-1 0 0,0 1 0 0 0,-1 6 1 0 0,-1 45 739 0 0,3 0 0 0 0,3 0 1 0 0,13 82-1 0 0,-15-133-792 0 0,0 3 0 0 0,3 20 4 0 0,7 29-1 0 0,-10-50-27 0 0,1 0 0 0 0,0 0 0 0 0,1 0 0 0 0,-1 0-1 0 0,1 0 1 0 0,0 0 0 0 0,1 0 0 0 0,-1-1 0 0 0,1 0-1 0 0,6 7 1 0 0,-9-11-412 0 0,0-1 1 0 0,0 1-1 0 0,-1-1 0 0 0,1 1 0 0 0,0-1 0 0 0,0 0 0 0 0,0 1 1 0 0,0-1-1 0 0,-1 0 0 0 0,1 0 0 0 0,0 0 0 0 0,0 0 1 0 0,0 0-1 0 0,0 0 0 0 0,0 0 0 0 0,0 0 0 0 0,0 0 0 0 0,0 0 1 0 0,-1 0-1 0 0,1 0 0 0 0,0-1 0 0 0,0 1 0 0 0,0 0 0 0 0,0-1 1 0 0,-1 1-1 0 0,1-1 0 0 0,0 1 0 0 0,0-1 0 0 0,-1 1 0 0 0,2-2 1 0 0,0 1 791 0 0,8-7-3684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6805 0 0,'-6'-9'13394'0'0,"7"8"-12916"0"0,9-3 4780 0 0,30 4-5458 0 0,-25 0 1869 0 0,57-1 225 0 0,93-15-1 0 0,-8-14-2649 0 0,-135 23-872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0 728 0 0,'-4'5'669'0'0,"-22"23"3156"0"0,25-27-3232 0 0,-1 1 0 0 0,1 0 0 0 0,-1 0 0 0 0,1 0 0 0 0,0 0 0 0 0,0 0 0 0 0,0 0-1 0 0,0 1 1 0 0,0-1 0 0 0,1 0 0 0 0,-1 0 0 0 0,0 3 0 0 0,1-4-352 0 0,1 0-1 0 0,-1 0 1 0 0,1 0 0 0 0,-1-1 0 0 0,0 1-1 0 0,1 0 1 0 0,0 0 0 0 0,-1 0 0 0 0,1-1-1 0 0,-1 1 1 0 0,1 0 0 0 0,0-1-1 0 0,0 1 1 0 0,-1 0 0 0 0,1-1 0 0 0,0 1-1 0 0,0-1 1 0 0,0 1 0 0 0,0-1 0 0 0,0 0-1 0 0,-1 1 1 0 0,1-1 0 0 0,0 0 0 0 0,0 0-1 0 0,2 1 1 0 0,24 3 2677 0 0,103-3 2630 0 0,66-13-2920 0 0,-171 10-2248 0 0,0 1-791 0 0,7 0-1826 0 0,-14-3-5842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6081 0 0,'0'0'307'0'0,"0"-1"1"0"0,0 1-1 0 0,1-1 0 0 0,-1 1 1 0 0,0-1-1 0 0,0 1 1 0 0,1-1-1 0 0,-1 1 1 0 0,0 0-1 0 0,1-1 1 0 0,-1 1-1 0 0,1-1 1 0 0,-1 1-1 0 0,0 0 1 0 0,1 0-1 0 0,-1-1 1 0 0,1 1-1 0 0,-1 0 1 0 0,1 0-1 0 0,-1-1 1 0 0,1 1-1 0 0,-1 0 1 0 0,1 0-1 0 0,-1 0 1 0 0,1 0-1 0 0,0 0 1 0 0,14 5 3182 0 0,12 22-1599 0 0,-9-2-795 0 0,-2 0 1 0 0,25 50 0 0 0,18 58 464 0 0,-50-111-1380 0 0,-6-15-102 0 0,26 63 1553 0 0,59 102 0 0 0,-77-153-1195 0 0,1-1 0 0 0,1 0-1 0 0,1-1 1 0 0,1 0 0 0 0,0-1 0 0 0,1-1 0 0 0,0 0-1 0 0,1-1 1 0 0,35 21 0 0 0,-47-33-422 0 0,0 1-1 0 0,0-1 1 0 0,0 0-1 0 0,0 0 1 0 0,0 0 0 0 0,0-1-1 0 0,1 0 1 0 0,-1 0-1 0 0,0 0 1 0 0,1 0 0 0 0,-1-1-1 0 0,1 0 1 0 0,-1 0-1 0 0,9-2 1 0 0,-10 1-13 0 0,1-1 1 0 0,-1 1-1 0 0,1-1 1 0 0,-1 0-1 0 0,0 0 0 0 0,1-1 1 0 0,-1 1-1 0 0,0-1 1 0 0,0 0-1 0 0,-1 0 1 0 0,1 0-1 0 0,-1 0 0 0 0,1-1 1 0 0,-1 0-1 0 0,0 1 1 0 0,3-7-1 0 0,6-13-2 0 0,0-1 0 0 0,-2 0 0 0 0,-1-1 0 0 0,-1 0 0 0 0,6-34 0 0 0,-5 22 0 0 0,64-188 0 0 0,9 19 0 0 0,-56 150 0 0 0,48-78 0 0 0,-72 131-235 0 0,0 0 0 0 0,0 0-1 0 0,0 0 1 0 0,0 0 0 0 0,1 1 0 0 0,-1-1 0 0 0,1 1-1 0 0,0-1 1 0 0,0 1 0 0 0,3-2 0 0 0,-4 3 47 0 0,-1 1-1 0 0,1-1 1 0 0,-1 1 0 0 0,1-1 0 0 0,-1 1 0 0 0,1 0-1 0 0,-1 0 1 0 0,1 0 0 0 0,-1 0 0 0 0,1 0-1 0 0,0 0 1 0 0,-1 0 0 0 0,1 0 0 0 0,-1 0 0 0 0,1 1-1 0 0,-1-1 1 0 0,1 1 0 0 0,-1-1 0 0 0,1 1 0 0 0,-1 0-1 0 0,1 0 1 0 0,-1-1 0 0 0,0 1 0 0 0,1 0 0 0 0,1 2-1 0 0,13 9-4026 0 0,-2 0 606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1 191 800 0 0,'0'-4'510'0'0,"1"0"0"0"0,0 0 0 0 0,0 1-1 0 0,0-1 1 0 0,0 0 0 0 0,1 1 0 0 0,-1-1 0 0 0,1 1 0 0 0,0 0-1 0 0,0-1 1 0 0,0 1 0 0 0,0 0 0 0 0,5-5 0 0 0,4-3 875 0 0,0 1 0 0 0,13-10 0 0 0,-8 8-436 0 0,0 0 0 0 0,2 2 1 0 0,-1 0-1 0 0,1 1 0 0 0,1 1 0 0 0,0 1 0 0 0,0 1 0 0 0,0 0 0 0 0,0 1 0 0 0,1 1 1 0 0,0 1-1 0 0,0 1 0 0 0,33 0 0 0 0,-48 3-702 0 0,1-1 1 0 0,-1 1-1 0 0,1 0 1 0 0,-1 0-1 0 0,0 0 0 0 0,1 1 1 0 0,-1 0-1 0 0,0 0 0 0 0,0 0 1 0 0,0 0-1 0 0,0 1 1 0 0,6 4-1 0 0,-9-5-160 0 0,0 0-1 0 0,0 0 1 0 0,0 1 0 0 0,0-1-1 0 0,-1 0 1 0 0,1 1 0 0 0,-1-1-1 0 0,1 1 1 0 0,-1-1 0 0 0,0 1-1 0 0,0 0 1 0 0,0-1 0 0 0,0 1-1 0 0,0 0 1 0 0,-1 0 0 0 0,1 0-1 0 0,-1 0 1 0 0,0 0 0 0 0,0 0-1 0 0,0-1 1 0 0,0 1-1 0 0,0 0 1 0 0,-1 0 0 0 0,-1 5-1 0 0,-1 3 50 0 0,0-1 0 0 0,-1 1 0 0 0,-1-1 0 0 0,0 1-1 0 0,-10 15 1 0 0,-38 47 414 0 0,28-41-349 0 0,7-8-139 0 0,-26 38 175 0 0,40-56-220 0 0,1 1 1 0 0,-1 0-1 0 0,1-1 0 0 0,1 1 1 0 0,-1 0-1 0 0,1 1 1 0 0,-2 13-1 0 0,4-19-17 0 0,0 1 0 0 0,0-1 0 0 0,0 0 0 0 0,0 1 0 0 0,0-1 0 0 0,0 0 0 0 0,1 1 0 0 0,-1-1 0 0 0,1 0 0 0 0,0 1 0 0 0,0-1 0 0 0,0 0 0 0 0,0 0 0 0 0,0 0 0 0 0,0 0 0 0 0,0 0 0 0 0,4 4 0 0 0,-2-3 0 0 0,-1-1 0 0 0,2 1 0 0 0,-1-1 0 0 0,0 0 0 0 0,0 0 0 0 0,1 0 0 0 0,-1 0 0 0 0,1 0 0 0 0,0-1 0 0 0,3 2 0 0 0,4-1 0 0 0,0 1 0 0 0,0-2 0 0 0,0 1 0 0 0,0-2 0 0 0,1 1 0 0 0,18-3 0 0 0,-18 1-992 0 0,1 0 0 0 0,-1-1 1 0 0,0-1-1 0 0,0 0 0 0 0,0-1 0 0 0,0 0 0 0 0,-1 0 0 0 0,1-2 1 0 0,-1 1-1 0 0,0-1 0 0 0,19-15 0 0 0,-27 16-2487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0 540 0 0,'-6'22'3101'0'0,"2"1"0"0"0,0-1 0 0 0,2 1 0 0 0,0 25 0 0 0,8 92 4949 0 0,-3-95-6673 0 0,-2-27-1127 0 0,0 3 789 0 0,1 0 0 0 0,5 23-1 0 0,-7-39-1231 0 0,2 0-1 0 0,-1-1 0 0 0,0 1 0 0 0,1-1 0 0 0,0 1 1 0 0,0-1-1 0 0,0 0 0 0 0,0 0 0 0 0,1 0 0 0 0,0 0 1 0 0,0 0-1 0 0,0 0 0 0 0,0-1 0 0 0,0 0 0 0 0,5 4 1 0 0,9-1-7243 0 0,-10-6 4299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146 311 8245 0 0,'-10'-13'5848'0'0,"-13"-23"4970"0"0,23 35-9923 0 0,0 1-830 0 0,0-1 0 0 0,0 1 1 0 0,0-1-1 0 0,0 0 0 0 0,0 1 1 0 0,0-1-1 0 0,0 1 1 0 0,0-1-1 0 0,0 1 0 0 0,1-1 1 0 0,-1 1-1 0 0,0-1 0 0 0,0 1 1 0 0,1-1-1 0 0,-1 1 0 0 0,0-1 1 0 0,1 1-1 0 0,-1 0 1 0 0,0-1-1 0 0,1 1 0 0 0,-1-1 1 0 0,1 1-1 0 0,-1 0 0 0 0,0-1 1 0 0,1 1-1 0 0,-1 0 0 0 0,1 0 1 0 0,0-1-1 0 0,19-10 734 0 0,-14 8-505 0 0,6-4 53 0 0,3-1-112 0 0,0-1-1 0 0,0-1 1 0 0,-1-1 0 0 0,16-15 0 0 0,-27 24-228 0 0,-1 0 0 0 0,1-1 0 0 0,-1 1 0 0 0,0-1 1 0 0,0 1-1 0 0,0-1 0 0 0,-1 0 0 0 0,1 0 0 0 0,-1 1 0 0 0,1-1 1 0 0,-1-1-1 0 0,0 1 0 0 0,0 0 0 0 0,0 0 0 0 0,-1 0 1 0 0,1 0-1 0 0,-1-1 0 0 0,1 1 0 0 0,-1 0 0 0 0,0 0 0 0 0,0-1 1 0 0,-1 1-1 0 0,1 0 0 0 0,-1 0 0 0 0,0-1 0 0 0,0 1 1 0 0,0 0-1 0 0,0 0 0 0 0,-3-6 0 0 0,1 4-9 0 0,-1 1 1 0 0,1-1-1 0 0,-1 0 0 0 0,0 1 0 0 0,-1 0 0 0 0,1 0 1 0 0,-1 0-1 0 0,1 1 0 0 0,-1-1 0 0 0,0 1 0 0 0,-1 0 1 0 0,1 0-1 0 0,0 1 0 0 0,-1 0 0 0 0,-8-3 0 0 0,7 3 13 0 0,0 1-1 0 0,-1-1 0 0 0,0 1 0 0 0,1 0 0 0 0,-1 1 0 0 0,0 0 1 0 0,1 0-1 0 0,-1 0 0 0 0,0 1 0 0 0,1 0 0 0 0,-11 4 0 0 0,12-3 6 0 0,-1 1-1 0 0,1 0 0 0 0,0 0 1 0 0,0 0-1 0 0,0 1 0 0 0,0 0 1 0 0,1 1-1 0 0,0-1 0 0 0,-9 10 0 0 0,12-13-149 0 0,1 1-1 0 0,0 0 1 0 0,-1-1-1 0 0,1 1 0 0 0,0 0 1 0 0,0-1-1 0 0,0 1 1 0 0,0 0-1 0 0,0 0 0 0 0,0 0 1 0 0,1 0-1 0 0,-1 0 1 0 0,1 0-1 0 0,-1 0 0 0 0,1 0 1 0 0,0 0-1 0 0,-1 0 1 0 0,1 0-1 0 0,0 0 1 0 0,1 0-1 0 0,-1 0 0 0 0,0 1 1 0 0,1-1-1 0 0,-1 0 1 0 0,1 0-1 0 0,-1 0 0 0 0,1 0 1 0 0,0-1-1 0 0,0 1 1 0 0,0 0-1 0 0,0 0 0 0 0,0 0 1 0 0,0-1-1 0 0,1 1 1 0 0,2 2-1 0 0,28 29-7373 0 0,-12-17 4350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11657 0 0,'-2'4'8960'0'0,"2"-3"-8269"0"0,-1 0 1 0 0,1 0-1 0 0,-1 0 1 0 0,1 0-1 0 0,0 0 1 0 0,-1 0-1 0 0,1 0 0 0 0,0 0 1 0 0,0 0-1 0 0,0 0 1 0 0,0 0-1 0 0,0 0 1 0 0,0 2-1 0 0,2 0-602 0 0,1 0 0 0 0,0-1-1 0 0,0 1 1 0 0,0-1 0 0 0,0 0-1 0 0,0 0 1 0 0,1 0 0 0 0,-1 0-1 0 0,1-1 1 0 0,-1 1 0 0 0,1-1-1 0 0,-1 0 1 0 0,1 0 0 0 0,0 0 0 0 0,5 0-1 0 0,14 3 402 0 0,31-1 0 0 0,-35-2-419 0 0,52 3-1407 0 0,113-8 0 0 0,-169 1-7298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1 154 992 0 0,'0'0'5502'0'0,"2"-2"-3512"0"0,3-2-1064 0 0,1 1 0 0 0,-1-1 0 0 0,1 1 0 0 0,-1 1 0 0 0,8-3 0 0 0,59-16 2736 0 0,-42 14-2791 0 0,444-95 7375 0 0,-572 117-7355 0 0,-80 29-872 0 0,144-33-16 0 0,1 1 0 0 0,0 2-1 0 0,-34 19 1 0 0,60-29 27 0 0,0 0 0 0 0,1 1 1 0 0,-1 0-1 0 0,1 0 0 0 0,-11 11 0 0 0,16-14-21 0 0,0-1 0 0 0,-1 1 0 0 0,1 0 0 0 0,0-1 0 0 0,0 1 1 0 0,0 0-1 0 0,0 0 0 0 0,0 0 0 0 0,0 0 0 0 0,1 0 0 0 0,-1 0 0 0 0,1 0 0 0 0,-1 0 0 0 0,1 0 0 0 0,0 0 0 0 0,-1 0 0 0 0,1 0 0 0 0,0 0 0 0 0,1 0 0 0 0,-1 0 0 0 0,0 0 0 0 0,1 1 0 0 0,-1-1 0 0 0,1 0 0 0 0,-1 0 0 0 0,1-1 0 0 0,2 5 0 0 0,1 0 40 0 0,0 0 0 0 0,1 0 1 0 0,0-1-1 0 0,0 1 0 0 0,0-1 0 0 0,1 0 1 0 0,-1 0-1 0 0,1-1 0 0 0,0 0 0 0 0,7 4 1 0 0,12 4 162 0 0,34 14 1 0 0,-43-20-112 0 0,136 52 684 0 0,-71-30-234 0 0,-2 3 0 0 0,111 63 0 0 0,-185-92-519 0 0,2 2 50 0 0,-1 0-1 0 0,1 1 1 0 0,-1-1 0 0 0,8 9 0 0 0,-13-13-74 0 0,-1 1 1 0 0,1 0-1 0 0,0-1 1 0 0,-1 1-1 0 0,1 0 1 0 0,-1-1-1 0 0,1 1 1 0 0,-1 0-1 0 0,1 0 0 0 0,-1-1 1 0 0,1 1-1 0 0,-1 0 1 0 0,0 0-1 0 0,1 0 1 0 0,-1 0-1 0 0,0 0 1 0 0,0-1-1 0 0,0 1 0 0 0,0 0 1 0 0,0 0-1 0 0,0 0 1 0 0,0 0-1 0 0,0 0 1 0 0,0 0-1 0 0,0 0 1 0 0,0 0-1 0 0,-1-1 0 0 0,1 1 1 0 0,0 0-1 0 0,-1 0 1 0 0,1 0-1 0 0,0 0 1 0 0,-1-1-1 0 0,1 1 1 0 0,-1 0-1 0 0,1 0 0 0 0,-1-1 1 0 0,0 1-1 0 0,1 0 1 0 0,-1-1-1 0 0,0 1 1 0 0,1-1-1 0 0,-1 1 1 0 0,0-1-1 0 0,0 1 0 0 0,1-1 1 0 0,-3 1-1 0 0,-12 6 27 0 0,-1-1-1 0 0,0 0 0 0 0,0-1 1 0 0,-1-1-1 0 0,1-1 1 0 0,-34 3-1 0 0,-282 11-34 0 0,239-16 0 0 0,81 0-45 0 0,-13 0-666 0 0,0-1 0 0 0,1-1-1 0 0,-28-5 1 0 0,51 0-1977 0 0,27-2-5884 0 0,3-1 5380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0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10505 0 0,'3'2'8280'0'0,"12"2"925"0"0,49-1-7269 0 0,80-7 0 0 0,-51-1-1031 0 0,230-2-905 0 0,34-13 0 0 0,-204 17-3068 0 0,-162 2-2537 0 0,1-3 3958 0 0,3 2 351 0 0,1 1-2329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0 421 760 0 0,'2'-2'8054'0'0,"6"-3"-3514"0"0,7-6-2092 0 0,25-25 1 0 0,-29 23-1725 0 0,0-1 0 0 0,-2-1 1 0 0,1 0-1 0 0,-2 0 0 0 0,12-28 0 0 0,22-86 1287 0 0,-8 18-222 0 0,-34 111-1733 0 0,0-1-1 0 0,0 1 1 0 0,0-1-1 0 0,1 1 1 0 0,-1-1-1 0 0,0 0 1 0 0,0 1-1 0 0,1-1 1 0 0,-1 1-1 0 0,0-1 1 0 0,1 1-1 0 0,-1-1 1 0 0,0 1-1 0 0,1 0 1 0 0,-1-1-1 0 0,1 1 1 0 0,-1-1-1 0 0,0 1 1 0 0,1 0-1 0 0,-1-1 1 0 0,1 1-1 0 0,-1 0 1 0 0,1-1 0 0 0,0 1-1 0 0,0 0 0 0 0,0 0-1 0 0,-1 0-1 0 0,1 0 1 0 0,-1 1-1 0 0,1-1 0 0 0,-1 0 1 0 0,1 1-1 0 0,0-1 1 0 0,-1 0-1 0 0,1 1 0 0 0,-1-1 1 0 0,0 1-1 0 0,1-1 0 0 0,-1 1 1 0 0,1-1-1 0 0,-1 1 1 0 0,0-1-1 0 0,1 1 0 0 0,0 0 1 0 0,11 32 1103 0 0,-7-10-1012 0 0,-1 0 1 0 0,-2 0-1 0 0,0 0 0 0 0,-1 0 1 0 0,-3 25-1 0 0,-19 117 1107 0 0,0-2-620 0 0,18-110-746 0 0,3-52-475 0 0,5-4-3647 0 0,-2 1 3242 0 0,0 0 0 0 0,-1 0 0 0 0,0 0 0 0 0,1 0-1 0 0,-1-1 1 0 0,0 1 0 0 0,3-5 0 0 0,-5 7 688 0 0,10-11-3050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4 0 0,'1'-5'987'0'0,"0"1"1"0"0,1-1-1 0 0,-1 1 1 0 0,1-1-1 0 0,0 1 0 0 0,0 0 1 0 0,0-1-1 0 0,5-5 1 0 0,-2 4 91 0 0,0-1 1 0 0,1 1-1 0 0,0 1 1 0 0,9-8-1 0 0,5-2 710 0 0,1 2-1 0 0,29-14 1 0 0,-31 17-859 0 0,30-13 1281 0 0,1 2 0 0 0,1 2 0 0 0,56-12 1 0 0,-100 30-1320 0 0,-7 3-375 0 0,-17 9-249 0 0,-31 15-288 0 0,39-22 36 0 0,-35 14 45 0 0,1 3 0 0 0,-48 31 1 0 0,88-50-49 0 0,1-1 1 0 0,0 1 0 0 0,0 0-1 0 0,-1 0 1 0 0,1 0 0 0 0,0 0-1 0 0,1 0 1 0 0,-1 0 0 0 0,0 0-1 0 0,0 1 1 0 0,1-1 0 0 0,0 1-1 0 0,-2 4 1 0 0,2-6 11 0 0,1 1-1 0 0,0-1 0 0 0,0 1 1 0 0,0-1-1 0 0,0 1 0 0 0,0-1 1 0 0,0 1-1 0 0,0 0 0 0 0,1-1 1 0 0,-1 1-1 0 0,0-1 1 0 0,1 1-1 0 0,0-1 0 0 0,-1 0 1 0 0,1 1-1 0 0,0-1 0 0 0,-1 0 1 0 0,1 1-1 0 0,0-1 0 0 0,0 0 1 0 0,0 0-1 0 0,0 0 0 0 0,0 0 1 0 0,1 0-1 0 0,-1 0 1 0 0,2 2-1 0 0,20 13 82 0 0,1 0 1 0 0,33 16 0 0 0,-37-23-55 0 0,-2 1 0 0 0,1 1 0 0 0,-1 1 0 0 0,-1 1 0 0 0,30 27 0 0 0,-47-39-52 0 0,1 0 0 0 0,0 0 0 0 0,-1 0 0 0 0,1 0 0 0 0,-1 0 0 0 0,1 0 0 0 0,-1 0 0 0 0,1 0 0 0 0,-1 0 0 0 0,0 0 0 0 0,1 0 0 0 0,-1 0 0 0 0,0 0 0 0 0,0 1 0 0 0,0-1 0 0 0,0 0 0 0 0,0 0 0 0 0,0 0 0 0 0,0 0 0 0 0,0 0 0 0 0,0 0 0 0 0,-1 1 0 0 0,1-1 0 0 0,0 0 0 0 0,-1 0 0 0 0,1 0 0 0 0,-1 0 0 0 0,1 0 0 0 0,-1 0 0 0 0,0 0 0 0 0,0 1 0 0 0,-2 1 0 0 0,1 0 0 0 0,-1 0 0 0 0,0 0 0 0 0,0-1 0 0 0,0 1 0 0 0,0-1 0 0 0,-4 3 0 0 0,-22 10 0 0 0,0-2 0 0 0,-44 13 0 0 0,32-11 0 0 0,21-12-13225 0 0,36-17 9876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63 388 0 0,'2'-3'450'0'0,"26"-36"6039"0"0,-26 38-5946 0 0,-1-1 0 0 0,1 0 0 0 0,0 0 0 0 0,0 1 0 0 0,0-1 0 0 0,0 1 0 0 0,0 0 0 0 0,0-1 0 0 0,0 1 0 0 0,1 0 0 0 0,-1 0 0 0 0,0 0 0 0 0,1 1 0 0 0,-1-1 0 0 0,0 1 0 0 0,5-1 0 0 0,-5 1-270 0 0,0 0-1 0 0,0 1 1 0 0,0 0-1 0 0,-1-1 1 0 0,1 1 0 0 0,0 0-1 0 0,0 0 1 0 0,0 0-1 0 0,-1 0 1 0 0,1 0-1 0 0,-1 0 1 0 0,1 1 0 0 0,-1-1-1 0 0,1 0 1 0 0,-1 1-1 0 0,0-1 1 0 0,1 1-1 0 0,-1-1 1 0 0,0 1-1 0 0,0 0 1 0 0,0 0 0 0 0,-1-1-1 0 0,1 1 1 0 0,1 3-1 0 0,1 3 277 0 0,-1 0-1 0 0,1 0 1 0 0,-2 0 0 0 0,3 12-1 0 0,-3 27 782 0 0,-2-1 1 0 0,-1 1-1 0 0,-3-1 1 0 0,-11 52-1 0 0,15-96-1330 0 0,1 0 0 0 0,0-1 0 0 0,-1 1 0 0 0,1 0 0 0 0,0 0 0 0 0,0 0 0 0 0,0-1 0 0 0,0 1 0 0 0,1 0 0 0 0,-1 0 0 0 0,0-1 0 0 0,1 1 0 0 0,-1 0 0 0 0,2 2 0 0 0,3 0 0 0 0,6-5 0 0 0,-2-4 0 0 0,-1 1 0 0 0,0-1 0 0 0,0-1 0 0 0,-1 0 0 0 0,0 0 0 0 0,10-10 0 0 0,-5 5 0 0 0,155-160 0 0 0,-161 164 0 0 0,12-12 0 0 0,-16 18 0 0 0,-11 12 0 0 0,-19 23 0 0 0,-38 53 0 0 0,58-75 0 0 0,2-1 0 0 0,-1 1 0 0 0,1-1 0 0 0,1 2 0 0 0,1-1 0 0 0,-5 14 0 0 0,9-24 0 0 0,-1 0 0 0 0,1 0 0 0 0,0 0 0 0 0,-1 0 0 0 0,1-1 0 0 0,0 1 0 0 0,0 0 0 0 0,0 0 0 0 0,0 0 0 0 0,1 0 0 0 0,-1 0 0 0 0,0 0 0 0 0,1 0 0 0 0,-1 0 0 0 0,1 0 0 0 0,0-1 0 0 0,0 1 0 0 0,0 0 0 0 0,0-1 0 0 0,0 1 0 0 0,2 3 0 0 0,-1-3 0 0 0,1-1 0 0 0,-1 1 0 0 0,1 0 0 0 0,-1-1 0 0 0,1 1 0 0 0,0-1 0 0 0,-1 0 0 0 0,1 1 0 0 0,0-1 0 0 0,0-1 0 0 0,0 1 0 0 0,5 0 0 0 0,6 1 0 0 0,0-2 0 0 0,0 0 0 0 0,0 0 0 0 0,25-5 0 0 0,5-5-1608 0 0,-1-2 1 0 0,0-2-1 0 0,78-37 1 0 0,-47 18-832 0 0,-27 13-1547 0 0,0-4 576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4 710 828 0 0,'-3'8'10123'0'0,"3"-7"-9903"0"0,14-4 2865 0 0,20-11-479 0 0,-27 10-1929 0 0,0 0 0 0 0,0-1 0 0 0,0 0 0 0 0,0 0 0 0 0,-1-1 0 0 0,1 1 0 0 0,-1-1 0 0 0,5-8 0 0 0,-8 9-420 0 0,0 0-1 0 0,0 0 1 0 0,-1 0 0 0 0,1 0 0 0 0,-1-1-1 0 0,0 1 1 0 0,-1-1 0 0 0,1 1 0 0 0,-1-1-1 0 0,0 0 1 0 0,-1 0 0 0 0,1-9-1 0 0,-3-25 407 0 0,-1 0 0 0 0,-2 0 0 0 0,-16-63 0 0 0,17 80 261 0 0,13 39 402 0 0,11 36-303 0 0,23 87-840 0 0,-21-59-61 0 0,4-2 1 0 0,42 86-1 0 0,-60-148-122 0 0,26 46 0 0 0,-31-57 0 0 0,0 1 0 0 0,1-1 0 0 0,0-1 0 0 0,0 1 0 0 0,0-1 0 0 0,1 1 0 0 0,-1-1 0 0 0,10 6 0 0 0,-13-10 0 0 0,0 1 0 0 0,0-1 0 0 0,0 1 0 0 0,0-1 0 0 0,0 1 0 0 0,0-1 0 0 0,0 0 0 0 0,0 1 0 0 0,0-1 0 0 0,0 0 0 0 0,0 0 0 0 0,0 0 0 0 0,0 0 0 0 0,0 0 0 0 0,0 0 0 0 0,0 0 0 0 0,0 0 0 0 0,1-1 0 0 0,-1 1 0 0 0,0 0 0 0 0,0 0 0 0 0,0-1 0 0 0,0 1 0 0 0,0-1 0 0 0,-1 1 0 0 0,1-1 0 0 0,0 1 0 0 0,1-2 0 0 0,13-19 0 0 0,-13 18 0 0 0,12-25 0 0 0,-1 0 0 0 0,10-32 0 0 0,4-11 0 0 0,11-15 0 0 0,3 2 0 0 0,4 2 0 0 0,4 2 0 0 0,77-98 0 0 0,85-65 0 0 0,-210 242-141 0 0,0 0 0 0 0,0 0 0 0 0,0 1 0 0 0,0-1 0 0 0,0 0 0 0 0,0 0-1 0 0,0 1 1 0 0,0-1 0 0 0,0 0 0 0 0,1 1 0 0 0,-1-1 0 0 0,0 1 0 0 0,0 0 0 0 0,1-1 0 0 0,-1 1 0 0 0,0 0 0 0 0,0 0 0 0 0,1 0-1 0 0,-1 0 1 0 0,0 0 0 0 0,1 0 0 0 0,-1 0 0 0 0,0 0 0 0 0,1 0 0 0 0,-1 1 0 0 0,0-1 0 0 0,0 1 0 0 0,1-1 0 0 0,0 1 0 0 0,3 2-1071 0 0,0 0 0 0 0,0 0 0 0 0,-1 1 0 0 0,1 0 0 0 0,4 5 1 0 0,3 2-925 0 0,8 2-1143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1 708 0 0,'-5'14'3783'0'0,"0"0"-1"0"0,-5 28 1 0 0,-2 68 4376 0 0,12-102-7664 0 0,0 1-1 0 0,0-1 1 0 0,1 0 0 0 0,0 1-1 0 0,0-1 1 0 0,1 0-1 0 0,0 0 1 0 0,0 0 0 0 0,1 0-1 0 0,0 0 1 0 0,1-1-1 0 0,4 9 1 0 0,-5-11-561 0 0,1-1 0 0 0,-1 1 0 0 0,1-1 0 0 0,0 0 0 0 0,0 0 1 0 0,0-1-1 0 0,0 1 0 0 0,6 2 0 0 0,-6-3-946 0 0,1 0 0 0 0,1-1 1 0 0,-1 0-1 0 0,0 0 1 0 0,0 0-1 0 0,1 0 0 0 0,-1-1 1 0 0,11 1-1 0 0,-5-2-1894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98 1028 0 0,'-57'-10'5234'0'0,"20"-1"7506"0"0,53 1-10271 0 0,-16 10-2317 0 0,15-5 859 0 0,0 1 0 0 0,0 1-1 0 0,0 0 1 0 0,0 1 0 0 0,30-1-1 0 0,-2 0-8 0 0,140-18 188 0 0,-123 13-4779 0 0,1-2-4298 0 0,-31 5 4733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248 382 8421 0 0,'-26'-20'6894'0'0,"12"10"-2008"0"0,-22-21 0 0 0,36 31-4797 0 0,-1-1 1 0 0,1 0-1 0 0,-1 1 1 0 0,1-1-1 0 0,-1 1 0 0 0,1-1 1 0 0,0 0-1 0 0,-1 0 1 0 0,1 1-1 0 0,0-1 0 0 0,-1 0 1 0 0,1 0-1 0 0,0 1 1 0 0,0-1-1 0 0,0 0 0 0 0,0 0 1 0 0,0 0-1 0 0,0 1 1 0 0,0-1-1 0 0,0 0 0 0 0,0 0 1 0 0,0 0-1 0 0,0 1 1 0 0,0-1-1 0 0,1 0 0 0 0,-1 0 1 0 0,0 1-1 0 0,1-1 1 0 0,-1 0-1 0 0,0 1 0 0 0,1-1 1 0 0,-1 0-1 0 0,1 1 1 0 0,-1-1-1 0 0,1 0 0 0 0,-1 1 1 0 0,2-1-1 0 0,27-21 421 0 0,-22 17-189 0 0,5-3-113 0 0,0 0-1 0 0,-1-1 0 0 0,0-1 0 0 0,-1 0 1 0 0,0 0-1 0 0,13-19 0 0 0,-20 26-179 0 0,-1 0 0 0 0,-1 0 0 0 0,1-1-1 0 0,0 1 1 0 0,-1 0 0 0 0,1-1-1 0 0,-1 0 1 0 0,0 1 0 0 0,-1-1 0 0 0,1 0-1 0 0,0 1 1 0 0,-1-1 0 0 0,0 0 0 0 0,0 0-1 0 0,0 1 1 0 0,0-1 0 0 0,-1 0-1 0 0,0 0 1 0 0,1 1 0 0 0,-1-1 0 0 0,0 1-1 0 0,-1-1 1 0 0,1 1 0 0 0,-1-1 0 0 0,0 1-1 0 0,1 0 1 0 0,-1-1 0 0 0,-1 1 0 0 0,-4-5-1 0 0,1 1-2 0 0,-1 1 1 0 0,0-1-1 0 0,0 1 0 0 0,-1 1 1 0 0,1 0-1 0 0,-1 0 0 0 0,0 0 0 0 0,-1 1 1 0 0,1 0-1 0 0,-15-4 0 0 0,15 5-182 0 0,0 1 0 0 0,0 0 0 0 0,0 1 0 0 0,0-1 0 0 0,0 2 0 0 0,0-1 0 0 0,0 1 0 0 0,0 0 0 0 0,0 1 0 0 0,-1 0 0 0 0,1 0 0 0 0,-11 4 0 0 0,16-4-42 0 0,1 0-1 0 0,-1 0 1 0 0,1 1 0 0 0,-1-1 0 0 0,1 1 0 0 0,0 0 0 0 0,0-1 0 0 0,-1 1 0 0 0,1 0-1 0 0,0 0 1 0 0,1 0 0 0 0,-1 1 0 0 0,0-1 0 0 0,1 0 0 0 0,-3 5 0 0 0,0 2-1664 0 0,0 2 1 0 0,-5 18-1 0 0,-1 4-2303 0 0,-5 6 1272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46 88 0 0,'-5'1'516'0'0,"-24"10"11183"0"0,35-8-10801 0 0,0-1 0 0 0,0 0 0 0 0,0 0 0 0 0,0-1 0 0 0,7 2 0 0 0,5-1 377 0 0,32-1 0 0 0,-27-1-594 0 0,491-2 5500 0 0,-358 0-5124 0 0,-51 2-640 0 0,569-23 3773 0 0,-562 14-4190 0 0,117-25 0 0 0,-213 31-4106 0 0,-30 10-4092 0 0,0-1 4689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10 976 0 0,'-2'0'463'0'0,"1"1"-1"0"0,-1-1 0 0 0,1 0 1 0 0,0 0-1 0 0,-1 1 1 0 0,1-1-1 0 0,-1 1 1 0 0,1-1-1 0 0,0 1 1 0 0,-1-1-1 0 0,1 1 1 0 0,0 0-1 0 0,0 0 0 0 0,0 0 1 0 0,0 0-1 0 0,0 0 1 0 0,-1 0-1 0 0,2 0 1 0 0,-1 0-1 0 0,0 0 1 0 0,0 0-1 0 0,0 0 0 0 0,0 1 1 0 0,1-1-1 0 0,-1 0 1 0 0,1 0-1 0 0,-1 1 1 0 0,1-1-1 0 0,-1 1 1 0 0,1-1-1 0 0,0 0 1 0 0,-1 1-1 0 0,1-1 0 0 0,0 1 1 0 0,0-1-1 0 0,0 1 1 0 0,0-1-1 0 0,1 0 1 0 0,-1 1-1 0 0,0-1 1 0 0,1 1-1 0 0,-1-1 1 0 0,1 3-1 0 0,0-4-301 0 0,-1 1-1 0 0,1-1 1 0 0,-1 1 0 0 0,1 0-1 0 0,-1-1 1 0 0,1 1 0 0 0,-1-1-1 0 0,1 1 1 0 0,-1-1 0 0 0,1 1 0 0 0,0-1-1 0 0,-1 0 1 0 0,1 1 0 0 0,0-1-1 0 0,-1 0 1 0 0,1 1 0 0 0,0-1-1 0 0,-1 0 1 0 0,1 0 0 0 0,0 0-1 0 0,0 0 1 0 0,1 0 0 0 0,-2 1-121 0 0,1-1 0 0 0,-1 0 0 0 0,0 0 1 0 0,1 0-1 0 0,-1 0 0 0 0,1 0 0 0 0,-1 0 1 0 0,1 0-1 0 0,-1 0 0 0 0,0 0 0 0 0,1-1 0 0 0,-1 1 1 0 0,0 0-1 0 0,1 0 0 0 0,-1 0 0 0 0,1 0 0 0 0,-1-1 1 0 0,0 1-1 0 0,1 0 0 0 0,-1 0 0 0 0,0 0 1 0 0,1-1-1 0 0,-1 1 0 0 0,0 0 0 0 0,0-1 0 0 0,1 1 1 0 0,-1 0-1 0 0,0-1 0 0 0,0 1 0 0 0,0 0 1 0 0,1-1-1 0 0,-1 1 0 0 0,0 0 0 0 0,0-1 0 0 0,0 1 1 0 0,0-1-1 0 0,0 1 0 0 0,0 0 0 0 0,0-1 0 0 0,0 1 1 0 0,0-1-1 0 0,0 1 0 0 0,0-3-23 0 0,-1 1 0 0 0,1-1 0 0 0,-1 1 0 0 0,0 0 0 0 0,0-1 0 0 0,0 1 0 0 0,0 0 0 0 0,-1 0 0 0 0,1 0 0 0 0,-1 0 0 0 0,1 0 0 0 0,-1 0 0 0 0,0 0 0 0 0,0 0 0 0 0,1 0 0 0 0,-1 1 0 0 0,0-1 0 0 0,-1 1 0 0 0,-2-2 0 0 0,1 1-311 0 0,-1 0-1 0 0,1 0 1 0 0,0 0-1 0 0,-1 0 1 0 0,0 1-1 0 0,1 0 1 0 0,-1 0-1 0 0,0 0 1 0 0,-6 1-1 0 0,11-1 180 0 0,0 1 1 0 0,-1 0-1 0 0,1 0 0 0 0,0 0 1 0 0,0 0-1 0 0,-1 0 0 0 0,1 0 0 0 0,0 0 1 0 0,0 0-1 0 0,-1 1 0 0 0,1-1 0 0 0,0 0 1 0 0,0 0-1 0 0,-1 0 0 0 0,1 0 0 0 0,0 0 1 0 0,0 0-1 0 0,-1 0 0 0 0,1 1 0 0 0,0-1 1 0 0,0 0-1 0 0,0 0 0 0 0,-1 0 0 0 0,1 0 1 0 0,0 1-1 0 0,0-1 0 0 0,0 0 0 0 0,0 0 1 0 0,0 0-1 0 0,-1 1 0 0 0,1-1 1 0 0,0 0-1 0 0,0 0 0 0 0,0 1 0 0 0,0-1 1 0 0,0 0-1 0 0,0 0 0 0 0,0 1 0 0 0,0-1 1 0 0,0 0-1 0 0,0 0 0 0 0,0 1 0 0 0,0-1 1 0 0,0 0-1 0 0,0 0 0 0 0,0 1 0 0 0,0-1 1 0 0,0 0-1 0 0,0 0 0 0 0,0 1 0 0 0,0-1 1 0 0,1 0-1 0 0,-1 1 0 0 0,6 10-3452 0 0,2-2 1099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104 234 60 0 0,'0'-5'653'0'0,"2"-1"1"0"0,-1 0-1 0 0,1 1 1 0 0,0-1-1 0 0,0 1 0 0 0,0 0 1 0 0,1 0-1 0 0,0 0 0 0 0,0 0 1 0 0,0 0-1 0 0,0 0 1 0 0,1 1-1 0 0,0 0 0 0 0,0-1 1 0 0,0 2-1 0 0,0-1 0 0 0,1 0 1 0 0,7-4-1 0 0,8-3 682 0 0,0 0 1 0 0,0 1-1 0 0,30-9 0 0 0,-23 9-524 0 0,133-40 3601 0 0,-61 23-1265 0 0,-290 66-3477 0 0,69-17 181 0 0,85-14 104 0 0,10-4 22 0 0,1 1 1 0 0,1 2-1 0 0,-1 0 1 0 0,1 2-1 0 0,-35 17 1 0 0,58-25 31 0 0,1 0 0 0 0,-1-1 0 0 0,1 1 0 0 0,-1 0 1 0 0,1 0-1 0 0,0 0 0 0 0,0 0 0 0 0,-1 0 0 0 0,1 0 0 0 0,0 0 1 0 0,0 1-1 0 0,0-1 0 0 0,0 0 0 0 0,0 1 0 0 0,1-1 1 0 0,-1 0-1 0 0,0 1 0 0 0,1-1 0 0 0,-1 1 0 0 0,1-1 0 0 0,-1 1 1 0 0,1-1-1 0 0,0 1 0 0 0,-1 0 0 0 0,1-1 0 0 0,0 1 0 0 0,0-1 1 0 0,0 1-1 0 0,0 0 0 0 0,1-1 0 0 0,-1 1 0 0 0,0-1 1 0 0,1 1-1 0 0,-1 0 0 0 0,1-1 0 0 0,-1 1 0 0 0,1-1 0 0 0,0 0 1 0 0,-1 1-1 0 0,1-1 0 0 0,0 0 0 0 0,0 1 0 0 0,0-1 0 0 0,0 0 1 0 0,3 2-1 0 0,4 6 48 0 0,1 0 0 0 0,1-1 0 0 0,0-1 0 0 0,16 11 0 0 0,-25-17-55 0 0,148 82 593 0 0,-89-51-110 0 0,64 44-1 0 0,-122-75-477 0 0,6 5 79 0 0,0 0-1 0 0,0 0 0 0 0,-1 0 0 0 0,1 1 0 0 0,7 10 0 0 0,-14-16-63 0 0,0 0-1 0 0,0 1 0 0 0,-1-1 1 0 0,1 1-1 0 0,0-1 0 0 0,0 1 0 0 0,-1-1 1 0 0,1 1-1 0 0,-1 0 0 0 0,1-1 1 0 0,-1 1-1 0 0,0-1 0 0 0,1 1 0 0 0,-1 0 1 0 0,0-1-1 0 0,0 1 0 0 0,0 0 0 0 0,0 0 1 0 0,-1-1-1 0 0,1 1 0 0 0,0-1 1 0 0,-1 1-1 0 0,1 0 0 0 0,-1-1 0 0 0,0 1 1 0 0,1-1-1 0 0,-1 1 0 0 0,0-1 0 0 0,0 1 1 0 0,0-1-1 0 0,0 0 0 0 0,0 1 1 0 0,0-1-1 0 0,0 0 0 0 0,-1 0 0 0 0,1 0 1 0 0,-3 2-1 0 0,-4 3 50 0 0,-1 0 0 0 0,-1 0 0 0 0,1-1 0 0 0,-1-1 1 0 0,1 1-1 0 0,-1-2 0 0 0,-18 5 0 0 0,-77 11-725 0 0,68-13-172 0 0,-17 0-1355 0 0,31-5-3578 0 0,15-8-515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8213 0 0,'21'-24'9159'0'0,"-19"22"-8735"0"0,-1 1 0 0 0,0-1 1 0 0,1 1-1 0 0,-1 0 0 0 0,1 0 0 0 0,-1 0 0 0 0,1 0 1 0 0,0 0-1 0 0,-1 0 0 0 0,1 1 0 0 0,0-1 0 0 0,0 0 1 0 0,3 0-1 0 0,-4 1-316 0 0,-1 0 0 0 0,1 0 0 0 0,0 0 0 0 0,0 1 0 0 0,0-1 0 0 0,-1 0 0 0 0,1 0 0 0 0,0 1 0 0 0,0-1 0 0 0,-1 0 0 0 0,1 1 1 0 0,0-1-1 0 0,-1 1 0 0 0,1-1 0 0 0,0 1 0 0 0,-1-1 0 0 0,1 1 0 0 0,-1-1 0 0 0,1 1 0 0 0,-1-1 0 0 0,1 1 0 0 0,-1 0 0 0 0,1-1 0 0 0,-1 2 0 0 0,7 20 729 0 0,-6-17-528 0 0,11 56 1785 0 0,6 113-1 0 0,-18-170-2038 0 0,1 27 311 0 0,-1-23-266 0 0,0 1 1 0 0,0-1-1 0 0,0 0 0 0 0,1 0 0 0 0,1 1 0 0 0,-1-1 0 0 0,1 0 0 0 0,1 0 0 0 0,6 15 0 0 0,-4-17-100 0 0,8-3 0 0 0,-8-3 0 0 0,0-1 0 0 0,1 1 1 0 0,-1-1-1 0 0,0-1 0 0 0,0 1 0 0 0,0-1 0 0 0,0 1 1 0 0,-1-1-1 0 0,1-1 0 0 0,0 1 0 0 0,7-6 0 0 0,7-5-5 0 0,21-20 0 0 0,-38 31 4 0 0,55-49-773 0 0,-3-3 1 0 0,62-77-1 0 0,-116 131 755 0 0,1-1-1 0 0,-1 1 1 0 0,1-1-1 0 0,-1 1 1 0 0,1-1-1 0 0,-1 0 1 0 0,1 1-1 0 0,-1-1 1 0 0,1 0-1 0 0,-1 1 1 0 0,0-1-1 0 0,1 0 1 0 0,-1 1-1 0 0,0-1 1 0 0,0 0-1 0 0,1 0 1 0 0,-1 1-1 0 0,0-1 1 0 0,0 0-1 0 0,0-1 1 0 0,-1 2 17 0 0,1 0-1 0 0,-1-1 1 0 0,1 1 0 0 0,-1 0 0 0 0,0 0 0 0 0,1 0 0 0 0,-1 0-1 0 0,0 0 1 0 0,1 0 0 0 0,-1 0 0 0 0,1 0 0 0 0,-1 1-1 0 0,0-1 1 0 0,1 0 0 0 0,-1 0 0 0 0,1 0 0 0 0,-1 1 0 0 0,1-1-1 0 0,-2 1 1 0 0,-33 19 243 0 0,8 0 90 0 0,2 1-1 0 0,1 1 0 0 0,-32 37 0 0 0,42-42-155 0 0,1 0-1 0 0,1 0 0 0 0,1 2 1 0 0,0-1-1 0 0,1 1 1 0 0,-11 29-1 0 0,20-43-174 0 0,-1-1 0 0 0,1 1 0 0 0,0-1 0 0 0,0 1 0 0 0,1 0 0 0 0,-1 0 0 0 0,1-1 0 0 0,0 1 0 0 0,1 0 0 0 0,-1 0 0 0 0,1-1 0 0 0,0 1 0 0 0,0 0 0 0 0,0-1 0 0 0,0 1 0 0 0,4 7 0 0 0,-1-6 0 0 0,0 0 0 0 0,0 0 0 0 0,0-1 0 0 0,1 1 0 0 0,-1-1 0 0 0,2 0 0 0 0,-1 0 0 0 0,0-1 0 0 0,1 0 0 0 0,7 5 0 0 0,6 2 0 0 0,1-1 0 0 0,1-1 0 0 0,0-1 0 0 0,0-1 0 0 0,1 0 0 0 0,21 3 0 0 0,-6-4-960 0 0,38 3-1 0 0,-61-8 366 0 0,0 0 0 0 0,1-2 0 0 0,-1 0 0 0 0,1 0 0 0 0,22-6 0 0 0,-24-2-10648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95 508 0 0,'-5'0'20315'0'0,"40"-2"-17252"0"0,6 0-4180 0 0,-22 1 3395 0 0,122-14 1425 0 0,167-38-1 0 0,-278 45-3685 0 0,10-2-1323 0 0,-15 7-3080 0 0,-17 6-1251 0 0,-7 5-1162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1 680 0 0,'-4'4'957'0'0,"-11"13"2210"0"0,10-7 2826 0 0,5-9-5787 0 0,0-1-1 0 0,0 1 1 0 0,0 0-1 0 0,1-1 1 0 0,-1 1-1 0 0,0-1 1 0 0,1 1-1 0 0,-1 0 1 0 0,0-1-1 0 0,1 1 1 0 0,-1-1-1 0 0,1 1 1 0 0,-1-1-1 0 0,1 1 1 0 0,-1-1-1 0 0,1 1 1 0 0,-1-1 0 0 0,1 0-1 0 0,0 1 1 0 0,-1-1-1 0 0,1 0 1 0 0,0 0-1 0 0,-1 1 1 0 0,1-1-1 0 0,-1 0 1 0 0,1 0-1 0 0,0 0 1 0 0,0 0-1 0 0,-1 0 1 0 0,2 0-1 0 0,24 2 2744 0 0,-20-2-2268 0 0,143-5 6418 0 0,-72 1-5252 0 0,6 3-2539 0 0,-56 2-2733 0 0,1 0-3730 0 0,-14 1 3988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1 430 484 0 0,'0'-1'182'0'0,"0"0"0"0"0,0 0 0 0 0,0 0 0 0 0,0 0 1 0 0,0 0-1 0 0,0 0 0 0 0,1 0 0 0 0,-1 0 0 0 0,0 0 0 0 0,1 0 0 0 0,-1 0 0 0 0,1 0 0 0 0,-1 0 1 0 0,1 0-1 0 0,-1 0 0 0 0,1 0 0 0 0,0 0 0 0 0,-1 0 0 0 0,1 0 0 0 0,0 1 0 0 0,0-1 0 0 0,0 0 1 0 0,0 0-1 0 0,-1 1 0 0 0,1-1 0 0 0,0 1 0 0 0,0-1 0 0 0,2 0 0 0 0,-1 1 117 0 0,0 1 1 0 0,0-1-1 0 0,0 0 0 0 0,0 1 0 0 0,0-1 1 0 0,0 1-1 0 0,0 0 0 0 0,0 0 0 0 0,0 0 1 0 0,-1-1-1 0 0,1 2 0 0 0,0-1 0 0 0,0 0 1 0 0,-1 0-1 0 0,2 2 0 0 0,15 12 946 0 0,-2 1 0 0 0,0 0-1 0 0,-1 1 1 0 0,20 29 0 0 0,44 81 2623 0 0,-72-115-3521 0 0,31 59 1503 0 0,-24-43-621 0 0,1 0 0 0 0,2 0 0 0 0,33 40 0 0 0,-50-67-1156 0 0,1 0 0 0 0,0 0 0 0 0,0 0 0 0 0,0 0 1 0 0,0 0-1 0 0,0 0 0 0 0,0 0 0 0 0,0-1 0 0 0,0 1 0 0 0,0 0 0 0 0,0-1 0 0 0,0 1 1 0 0,0-1-1 0 0,1 1 0 0 0,-1-1 0 0 0,0 0 0 0 0,0 1 0 0 0,1-1 0 0 0,-1 0 1 0 0,0 0-1 0 0,0 0 0 0 0,1 0 0 0 0,-1 0 0 0 0,3 0 0 0 0,-2-1 2 0 0,0 0 0 0 0,0 0 0 0 0,0-1-1 0 0,1 1 1 0 0,-1 0 0 0 0,0-1 0 0 0,-1 0 0 0 0,1 1 0 0 0,0-1-1 0 0,0 0 1 0 0,-1 0 0 0 0,3-4 0 0 0,7-10 180 0 0,-1 0 1 0 0,-1 0-1 0 0,-1-1 1 0 0,9-26-1 0 0,19-78 502 0 0,-12 37-596 0 0,53-126-146 0 0,-43 126-17 0 0,-19 47 2 0 0,2 0 0 0 0,2 1 0 0 0,1 2 0 0 0,39-53 0 0 0,-56 84-309 0 0,-1 0-1 0 0,1 0 1 0 0,0-1-1 0 0,0 2 1 0 0,0-1-1 0 0,1 0 1 0 0,-1 1-1 0 0,1-1 1 0 0,-1 1-1 0 0,1 0 1 0 0,0 0 0 0 0,0 1-1 0 0,0-1 1 0 0,0 1-1 0 0,0 0 1 0 0,0 0-1 0 0,8-1 1 0 0,0 2-1258 0 0,0 0 0 0 0,1 1 0 0 0,-1 1 0 0 0,20 4 0 0 0,-23-4 1152 0 0,19 4-2831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0 760 0 0,'-10'21'3632'0'0,"4"-12"-1628"0"0,1 1-1 0 0,1 0 1 0 0,0 0-1 0 0,-5 18 1 0 0,6-12-844 0 0,-3 7 606 0 0,1 1 1 0 0,1 0-1 0 0,0 41 1 0 0,4-57-1583 0 0,0-1 1 0 0,1 1-1 0 0,0 0 1 0 0,1-1 0 0 0,0 0-1 0 0,0 1 1 0 0,0-1-1 0 0,1 0 1 0 0,0 0 0 0 0,1 0-1 0 0,-1 0 1 0 0,1-1-1 0 0,0 0 1 0 0,1 1-1 0 0,0-1 1 0 0,6 6 0 0 0,-2-3-603 0 0,1-1 1 0 0,0-1 0 0 0,0 0 0 0 0,0 0-1 0 0,18 8 1 0 0,-16-9-2161 0 0,0-1 0 0 0,23 5-1 0 0,-17-6-83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69 264 368 0 0,'-30'-19'3729'0'0,"26"17"-2732"0"0,0 0 0 0 0,1 0 0 0 0,-1-1 1 0 0,0 1-1 0 0,1-1 0 0 0,0 1 1 0 0,-1-1-1 0 0,1 0 0 0 0,-4-6 3305 0 0,10 7-2866 0 0,6-5-423 0 0,1 1-1 0 0,0 0 1 0 0,18-8 0 0 0,-14 7-371 0 0,1-1 1 0 0,15-11 0 0 0,-26 16-530 0 0,-1 1-1 0 0,0-1 1 0 0,0 0 0 0 0,0 0 0 0 0,0 0-1 0 0,0 0 1 0 0,0-1 0 0 0,-1 1-1 0 0,0-1 1 0 0,0 0 0 0 0,0 0 0 0 0,0 1-1 0 0,1-6 1 0 0,-2 6-58 0 0,-1 1 0 0 0,1-1 0 0 0,-1 0 1 0 0,0 1-1 0 0,0-1 0 0 0,0 0 0 0 0,0 0 0 0 0,0 1 0 0 0,-1-1 0 0 0,1 0 1 0 0,-1 1-1 0 0,0-1 0 0 0,0 0 0 0 0,0 1 0 0 0,0-1 0 0 0,0 1 0 0 0,0-1 1 0 0,-1 1-1 0 0,1 0 0 0 0,-1 0 0 0 0,0-1 0 0 0,1 1 0 0 0,-1 0 0 0 0,0 1 1 0 0,0-1-1 0 0,-1 0 0 0 0,1 0 0 0 0,-3-1 0 0 0,0 0-6 0 0,0 0 0 0 0,0 1 0 0 0,0-1 0 0 0,0 1 0 0 0,0 0 0 0 0,0 0 1 0 0,-1 1-1 0 0,1-1 0 0 0,-1 1 0 0 0,1 1 0 0 0,-1-1 0 0 0,-10 1 0 0 0,14 0-111 0 0,1 0 0 0 0,0 0 0 0 0,0 0 1 0 0,-1 0-1 0 0,1 0 0 0 0,0 1 0 0 0,0-1 0 0 0,0 0 0 0 0,-1 1 0 0 0,1-1 1 0 0,0 1-1 0 0,0-1 0 0 0,0 1 0 0 0,0 0 0 0 0,0 0 0 0 0,0-1 0 0 0,0 1 1 0 0,0 0-1 0 0,0 0 0 0 0,-1 2 0 0 0,1-2-20 0 0,1 0 0 0 0,0 0 0 0 0,0 0-1 0 0,-1 0 1 0 0,1 0 0 0 0,0 0 0 0 0,0 0 0 0 0,0 0 0 0 0,0 0 0 0 0,1 0 0 0 0,-1 0 0 0 0,0 0-1 0 0,0 0 1 0 0,1 0 0 0 0,-1 0 0 0 0,0 0 0 0 0,1 0 0 0 0,-1 0 0 0 0,2 1 0 0 0,2 4-927 0 0,0 1 0 0 0,1-1 1 0 0,0-1-1 0 0,0 1 0 0 0,7 5 0 0 0,7 4-2261 0 0,1 1 471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94 748 0 0,'-1'-1'221'0'0,"-3"-9"2666"0"0,4 9-2124 0 0,0 0 0 0 0,-1 0-1 0 0,1 0 1 0 0,0 0 0 0 0,0 0-1 0 0,0-1 1 0 0,0 1 0 0 0,0 0 0 0 0,0 0-1 0 0,0 0 1 0 0,0 0 0 0 0,0 0-1 0 0,0 0 1 0 0,0 0 0 0 0,1 0 0 0 0,0-2-1 0 0,0 2-462 0 0,1 0 0 0 0,-1 0 0 0 0,1 0 0 0 0,-1 1 0 0 0,1-1 0 0 0,-1 1 0 0 0,1-1-1 0 0,-1 1 1 0 0,1-1 0 0 0,0 1 0 0 0,-1 0 0 0 0,1 0 0 0 0,2 0 0 0 0,-1 0 438 0 0,173-23 7805 0 0,59-8-6776 0 0,-219 29-2985 0 0,5 3-7135 0 0</inkml:trace>
  <inkml:trace contextRef="#ctx0" brushRef="#br0" timeOffset="1">245 153 724 0 0,'-47'25'1187'0'0,"-42"25"3534"0"0,79-43-2939 0 0,1 0 1 0 0,0 0-1 0 0,-13 14 1 0 0,22-20-1598 0 0,-1-1 0 0 0,1 0 0 0 0,0 1 0 0 0,-1-1 0 0 0,1 1 0 0 0,-1-1 0 0 0,1 0 0 0 0,0 1 0 0 0,-1-1 0 0 0,1 1 0 0 0,0-1 0 0 0,0 1 0 0 0,-1-1 0 0 0,1 1 0 0 0,0-1 0 0 0,0 1 0 0 0,0-1 0 0 0,0 1 0 0 0,0 0 0 0 0,0-1 0 0 0,0 1 0 0 0,0-1 0 0 0,0 1 0 0 0,0-1 0 0 0,0 1 0 0 0,0-1 0 0 0,0 1 0 0 0,0-1 0 0 0,0 1 0 0 0,0 0 0 0 0,1-1 0 0 0,-1 1 0 0 0,1 0 0 0 0,0 0 94 0 0,0 0 0 0 0,0 0 0 0 0,1 0 1 0 0,-1-1-1 0 0,0 1 0 0 0,1 0 0 0 0,-1-1 0 0 0,1 1 0 0 0,-1-1 0 0 0,1 1 0 0 0,2 0 0 0 0,6 0 698 0 0,0 0-1 0 0,19 0 0 0 0,86-12 2365 0 0,-39-3-3978 0 0,-59 10-554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1 304 0 0,'-5'12'5741'0'0,"8"-8"-5068"0"0,-1 0 0 0 0,1-1 0 0 0,0 1 0 0 0,0-1 0 0 0,0 0 0 0 0,1 0-1 0 0,-1 0 1 0 0,1-1 0 0 0,0 1 0 0 0,-1-1 0 0 0,1 0 0 0 0,0 0 0 0 0,0 0 0 0 0,1-1 0 0 0,5 3 0 0 0,12 2 1158 0 0,37 6 1 0 0,-50-10-1386 0 0,39 5 1706 0 0,1-1-1 0 0,0-3 1 0 0,0-2-1 0 0,72-7 1 0 0,-107 6-4206 0 0,-13 0 1165 0 0,1 1 0 0 0,-1-1 0 0 0,1 0 1 0 0,-1 0-1 0 0,1 0 0 0 0,-1 0 0 0 0,1-1 0 0 0,-1 1 1 0 0,0 0-1 0 0,1-1 0 0 0,2 0 0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1 366 300 0 0,'0'-60'8379'0'0,"2"63"-6608"0"0,4 10-902 0 0,0 0-1 0 0,-1 1 0 0 0,-1-1 0 0 0,0 1 0 0 0,-1 0 1 0 0,2 15-1 0 0,4 18 381 0 0,2-4 555 0 0,29 77 0 0 0,-35-108-1463 0 0,1 0-1 0 0,0 0 1 0 0,1 0 0 0 0,0-1 0 0 0,1 0 0 0 0,0-1-1 0 0,1 1 1 0 0,0-2 0 0 0,1 1 0 0 0,17 13 0 0 0,-24-21-230 0 0,1 0 1 0 0,-1 1-1 0 0,1-1 1 0 0,0-1 0 0 0,0 1-1 0 0,0 0 1 0 0,0-1-1 0 0,0 0 1 0 0,0 0 0 0 0,0 0-1 0 0,1-1 1 0 0,-1 1-1 0 0,0-1 1 0 0,0 0 0 0 0,1 0-1 0 0,5-1 1 0 0,-3-1 19 0 0,-1 0 0 0 0,1 0-1 0 0,-1 0 1 0 0,0-1 0 0 0,0 0 0 0 0,0 0 0 0 0,0 0 0 0 0,0-1-1 0 0,8-7 1 0 0,2-4 162 0 0,-1-1 0 0 0,0 0 0 0 0,-1-1 0 0 0,0-1 0 0 0,14-25 0 0 0,9-27 709 0 0,35-91 0 0 0,-43 92-719 0 0,117-237 100 0 0,-145 305-469 0 0,-1 0 0 0 0,1 0 0 0 0,0 0 0 0 0,0 0 0 0 0,-1 0 0 0 0,1 0 0 0 0,0 0 0 0 0,0 1 0 0 0,0-1 0 0 0,0 0 0 0 0,0 1-1 0 0,0-1 1 0 0,0 1 0 0 0,0-1 0 0 0,1 1 0 0 0,-1-1 0 0 0,0 1 0 0 0,0 0 0 0 0,0 0 0 0 0,0-1 0 0 0,1 1 0 0 0,-1 0 0 0 0,0 0 0 0 0,0 0 0 0 0,0 0 0 0 0,1 0 0 0 0,-1 1 0 0 0,0-1 0 0 0,0 0 0 0 0,0 1 0 0 0,0-1 0 0 0,1 0 0 0 0,-1 1-1 0 0,0-1 1 0 0,0 1 0 0 0,1 1 0 0 0,8 3-1339 0 0,-1 0 0 0 0,0 1 0 0 0,10 9 0 0 0,-7-6-165 0 0,21 14-2127 0 0,1 0 534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24 0 0,'-3'2'735'0'0,"0"0"0"0"0,1 0 0 0 0,-1 0 0 0 0,1 1 0 0 0,-1-1 0 0 0,1 1 1 0 0,0-1-1 0 0,0 1 0 0 0,0 0 0 0 0,0 0 0 0 0,0 0 0 0 0,1 0 0 0 0,0 0 0 0 0,-1 1 0 0 0,1-1 0 0 0,0 0 0 0 0,0 0 0 0 0,0 5 0 0 0,1 2 343 0 0,0 0-1 0 0,0 0 0 0 0,1 0 0 0 0,0 1 0 0 0,4 10 0 0 0,2 20 466 0 0,-5-25-1065 0 0,0-1 1 0 0,1 1-1 0 0,1-1 1 0 0,1 1-1 0 0,0-1 1 0 0,1 0-1 0 0,0-1 1 0 0,11 17-1 0 0,-14-26-516 0 0,0-1 0 0 0,1 1 0 0 0,0-1 0 0 0,0 0-1 0 0,0 0 1 0 0,0-1 0 0 0,1 1 0 0 0,-1-1 0 0 0,1 0-1 0 0,0 0 1 0 0,10 4 0 0 0,-4-3-1744 0 0,0 0 0 0 0,1-1 1 0 0,-1-1-1 0 0,23 2 0 0 0,-12-3-1120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165 262 856 0 0,'-24'-15'2136'0'0,"17"12"-673"0"0,1-1 1 0 0,0 0-1 0 0,0 0 1 0 0,1 0-1 0 0,-10-10 3292 0 0,18 12-3285 0 0,7-4-682 0 0,-1 1 0 0 0,1-1 0 0 0,0 2 0 0 0,0 0 0 0 0,19-6 0 0 0,-16 6-256 0 0,1 0 1 0 0,-1-2-1 0 0,0 0 1 0 0,13-7-1 0 0,-23 11-399 0 0,0-1-1 0 0,0 1 1 0 0,1-1-1 0 0,-2 1 1 0 0,1-1-1 0 0,0 0 0 0 0,0 0 1 0 0,-1-1-1 0 0,0 1 1 0 0,0 0-1 0 0,0-1 1 0 0,0 1-1 0 0,0-1 1 0 0,-1 0-1 0 0,1 1 1 0 0,-1-1-1 0 0,0 0 1 0 0,1-7-1 0 0,-2 8-88 0 0,1 0-1 0 0,-1 1 1 0 0,0-1 0 0 0,0 0-1 0 0,0 1 1 0 0,-1-1 0 0 0,1 0-1 0 0,-1 1 1 0 0,1-1-1 0 0,-1 1 1 0 0,0-1 0 0 0,0 1-1 0 0,0-1 1 0 0,0 1 0 0 0,0-1-1 0 0,-1 1 1 0 0,1 0 0 0 0,-1 0-1 0 0,0 0 1 0 0,1 0-1 0 0,-1 0 1 0 0,0 0 0 0 0,0 0-1 0 0,0 0 1 0 0,0 1 0 0 0,-1-1-1 0 0,1 1 1 0 0,0 0 0 0 0,-1-1-1 0 0,1 1 1 0 0,-1 0-1 0 0,1 1 1 0 0,-1-1 0 0 0,1 0-1 0 0,-5 0 1 0 0,-1 0-124 0 0,0 0 1 0 0,1 0-1 0 0,-1 0 0 0 0,0 1 1 0 0,1 1-1 0 0,-1-1 0 0 0,0 1 1 0 0,1 1-1 0 0,-1-1 0 0 0,1 1 0 0 0,-8 3 1 0 0,6-1-317 0 0,0 1 1 0 0,0 0 0 0 0,0 0-1 0 0,1 1 1 0 0,0 0-1 0 0,0 0 1 0 0,0 1-1 0 0,1 0 1 0 0,-7 9 0 0 0,2-1-3557 0 0,-19 33 0 0 0,17-26 1347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1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91 152 8645 0 0,'-91'24'16651'0'0,"97"-24"-15867"0"0,526-71 4048 0 0,-42 6-3000 0 0,-71 37-1806 0 0,-270 21-29 0 0,-130 6-256 0 0,-13 0-100 0 0,0 0 0 0 0,0 0-1 0 0,0 1 1 0 0,1 0 0 0 0,-1 0 0 0 0,0 0 0 0 0,0 1-1 0 0,0 0 1 0 0,0 0 0 0 0,10 4 0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2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73 107 8905 0 0,'-11'0'2572'0'0,"6"1"-1388"0"0,0-1 0 0 0,0 0 0 0 0,0 0 0 0 0,0-1 0 0 0,0 1 0 0 0,0-1 0 0 0,0 0 0 0 0,0-1 0 0 0,-9-3 0 0 0,14 5-1134 0 0,0 0-1 0 0,0 0 1 0 0,-1 0-1 0 0,1 0 1 0 0,0 0-1 0 0,0 0 0 0 0,0-1 1 0 0,0 1-1 0 0,0 0 1 0 0,-1 0-1 0 0,1 0 1 0 0,0 0-1 0 0,0 0 0 0 0,0-1 1 0 0,0 1-1 0 0,0 0 1 0 0,0 0-1 0 0,0 0 0 0 0,0-1 1 0 0,0 1-1 0 0,0 0 1 0 0,0 0-1 0 0,0 0 1 0 0,0-1-1 0 0,-1 1 0 0 0,1 0 1 0 0,1 0-1 0 0,-1 0 1 0 0,0 0-1 0 0,0-1 0 0 0,0 1 1 0 0,0 0-1 0 0,0 0 1 0 0,0 0-1 0 0,0-1 1 0 0,0 1-1 0 0,0 0 0 0 0,0 0 1 0 0,8-9 985 0 0,8-2-387 0 0,-15 11-634 0 0,22-12 482 0 0,1 1-1 0 0,0 1 1 0 0,1 1-1 0 0,0 1 0 0 0,1 1 1 0 0,28-3-1 0 0,-43 8-375 0 0,0 0 0 0 0,1 2 0 0 0,-1-1 0 0 0,0 1 0 0 0,1 1 0 0 0,-1 0 0 0 0,0 1 0 0 0,0 0 0 0 0,0 0 0 0 0,0 1 1 0 0,0 1-1 0 0,15 7 0 0 0,-21-9-125 0 0,0 1 0 0 0,0-1 0 0 0,-1 1 0 0 0,0 0 0 0 0,1 1 0 0 0,-1-1 0 0 0,0 1 0 0 0,-1 0 0 0 0,1 0 0 0 0,-1 0 0 0 0,1 0 0 0 0,-1 1 0 0 0,-1-1 0 0 0,1 1 0 0 0,0 0 0 0 0,-1 0 0 0 0,0 0 0 0 0,0 0 0 0 0,-1 0 0 0 0,0 0 0 0 0,0 1 0 0 0,0-1 0 0 0,0 0 0 0 0,-1 1 0 0 0,1-1 0 0 0,-2 0 0 0 0,0 10 0 0 0,-11 35-182 0 0,13-49 173 0 0,-1 0 0 0 0,0 1 0 0 0,1-1 1 0 0,-1 0-1 0 0,1 0 0 0 0,-1 0 0 0 0,1 0 0 0 0,-1 0 0 0 0,1 0 0 0 0,0 0 0 0 0,-1 0 0 0 0,1 0 0 0 0,0 0 0 0 0,0 0 0 0 0,0 0 1 0 0,0-1-1 0 0,0 1 0 0 0,0 0 0 0 0,0-1 0 0 0,0 1 0 0 0,0-1 0 0 0,0 1 0 0 0,0-1 0 0 0,2 1 0 0 0,29 9-133 0 0,-29-10 130 0 0,22 6-50 0 0,104 27-114 0 0,-112-28 157 0 0,-1 1 0 0 0,1 1 0 0 0,-2 1 0 0 0,1 0 0 0 0,21 16-1 0 0,-35-23 27 0 0,0 1 0 0 0,0-1 0 0 0,0 1-1 0 0,0-1 1 0 0,-1 1 0 0 0,1 0-1 0 0,0 0 1 0 0,-1 0 0 0 0,0 0 0 0 0,1 0-1 0 0,-1 0 1 0 0,0 0 0 0 0,0 0-1 0 0,0 0 1 0 0,0 0 0 0 0,0 1 0 0 0,-1-1-1 0 0,1 0 1 0 0,-1 1 0 0 0,0-1-1 0 0,1 0 1 0 0,-1 1 0 0 0,0-1 0 0 0,0 1-1 0 0,-1-1 1 0 0,0 4 0 0 0,0-2 28 0 0,0 0 0 0 0,-1 0 1 0 0,0-1-1 0 0,0 1 1 0 0,0 0-1 0 0,-1-1 0 0 0,1 1 1 0 0,-1-1-1 0 0,0 0 0 0 0,1 0 1 0 0,-2 0-1 0 0,1 0 0 0 0,-7 5 1 0 0,-11 5 113 0 0,0-1 0 0 0,0-1 0 0 0,-2 0 0 0 0,1-2 0 0 0,-1-1 0 0 0,-28 7 0 0 0,7-5-47 0 0,0-2-1 0 0,-66 3 1 0 0,93-10-183 0 0,-67 1-641 0 0,76-2 322 0 0,0-1-1 0 0,0 0 0 0 0,0 0 0 0 0,0-1 0 0 0,0 0 1 0 0,0-1-1 0 0,-13-5 0 0 0,20 8 173 0 0,0-1-1 0 0,1 1 1 0 0,-1-1 0 0 0,0 1 0 0 0,1-1-1 0 0,-1 1 1 0 0,0-1 0 0 0,1 1 0 0 0,-1-1-1 0 0,1 1 1 0 0,-1-1 0 0 0,1 0-1 0 0,-1 0 1 0 0,1 1 0 0 0,-1-1 0 0 0,1 0-1 0 0,0 0 1 0 0,-1 1 0 0 0,1-1 0 0 0,0 0-1 0 0,0 0 1 0 0,-1 0 0 0 0,1 1-1 0 0,0-1 1 0 0,0 0 0 0 0,0 0 0 0 0,0 0-1 0 0,0 0 1 0 0,0 1 0 0 0,0-1 0 0 0,1 0-1 0 0,-1 0 1 0 0,0 0 0 0 0,0 0-1 0 0,1 1 1 0 0,-1-1 0 0 0,0 0 0 0 0,1 0-1 0 0,-1 1 1 0 0,1-1 0 0 0,-1 0 0 0 0,1 1-1 0 0,-1-1 1 0 0,1 0 0 0 0,-1 1 0 0 0,2-1-1 0 0,12-14-2763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2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2 135 1164 0 0,'-2'-12'8555'0'0,"6"8"-7746"0"0,0 1 0 0 0,-1 0 0 0 0,1 1 0 0 0,1-1 0 0 0,-1 1 0 0 0,0-1 0 0 0,0 1 0 0 0,1 0 0 0 0,0 1 0 0 0,8-3 0 0 0,58-9 3105 0 0,-28 6-1984 0 0,133-33 2010 0 0,-117 27-7288 0 0,-1-2-5088 0 0,-33 9 5587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2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0 163 360 0 0,'2'-3'641'0'0,"0"0"0"0"0,-1 0 0 0 0,2 0 0 0 0,-1 1 0 0 0,0-1 0 0 0,0 1-1 0 0,1 0 1 0 0,-1-1 0 0 0,1 1 0 0 0,0 0 0 0 0,0 0 0 0 0,0 1 0 0 0,3-3 0 0 0,48-17 2902 0 0,-39 16-2617 0 0,42-15 996 0 0,135-50 5719 0 0,-185 66-6263 0 0,-8 1-571 0 0,-14-1-359 0 0,-29 3-374 0 0,23 2-6 0 0,1 1 1 0 0,0 1-1 0 0,0 0 0 0 0,0 2 0 0 0,0 0 0 0 0,-34 14 0 0 0,52-18-63 0 0,-1 0 0 0 0,1 0 0 0 0,0 1-1 0 0,1-1 1 0 0,-1 0 0 0 0,0 1 0 0 0,0-1 0 0 0,1 1 0 0 0,-1 0-1 0 0,0-1 1 0 0,1 1 0 0 0,0 0 0 0 0,-1 0 0 0 0,1 0 0 0 0,0 0 0 0 0,0 0-1 0 0,0 0 1 0 0,0 0 0 0 0,1 0 0 0 0,-1 3 0 0 0,0-2 4 0 0,1 0-1 0 0,0 0 1 0 0,0 0 0 0 0,1 0 0 0 0,-1 1-1 0 0,1-1 1 0 0,-1 0 0 0 0,1 0 0 0 0,0 0-1 0 0,0 0 1 0 0,1-1 0 0 0,2 7 0 0 0,5 4 62 0 0,0 0 0 0 0,1-1 0 0 0,1 0 0 0 0,17 17 1 0 0,-24-25-35 0 0,89 79 629 0 0,35 36 155 0 0,-124-115-791 0 0,7 9-91 0 0,19 25 0 0 0,-28-35 25 0 0,0 0 0 0 0,0 1-1 0 0,0-1 1 0 0,-1 0 0 0 0,1 1 0 0 0,-1-1-1 0 0,0 1 1 0 0,0-1 0 0 0,0 1 0 0 0,-1 0-1 0 0,1-1 1 0 0,-1 1 0 0 0,0 0 0 0 0,0 4-1 0 0,-1-6 42 0 0,1 1 0 0 0,-1-1 0 0 0,0 0 0 0 0,0 0 1 0 0,0 0-1 0 0,0 1 0 0 0,0-1 0 0 0,-1 0 0 0 0,1 0 0 0 0,-1-1 0 0 0,1 1 0 0 0,-1 0 0 0 0,0-1 0 0 0,1 1 0 0 0,-1 0 0 0 0,0-1 0 0 0,0 0 0 0 0,0 0 0 0 0,0 1 1 0 0,-1-1-1 0 0,1 0 0 0 0,0-1 0 0 0,-4 2 0 0 0,-7 2 81 0 0,1-1 0 0 0,0-1 1 0 0,-16 2-1 0 0,19-3-35 0 0,-47 2-58 0 0,0-2-1 0 0,-87-10 0 0 0,103 6-1172 0 0,32 1 1199 0 0,3 0-2780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2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85 1252 0 0,'-5'-12'13659'0'0,"5"10"-12805"0"0,34-8 4419 0 0,26 5-2245 0 0,-18 3-1437 0 0,158-24 3400 0 0,-135 13-5601 0 0,0-2-3350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2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1 784 0 0,'-1'13'7818'0'0,"24"-6"-5616"0"0,1 0 0 0 0,0-2 0 0 0,0 0 0 0 0,26 1 0 0 0,104 0 5450 0 0,-95-9-5805 0 0,-32 1-4164 0 0,-1 1-5961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45 234 756 0 0,'-44'-18'10264'0'0,"49"18"-8937"0"0,34-4 1152 0 0,73 4 1 0 0,-30 2-1365 0 0,-30-3-473 0 0,114-5 1031 0 0,-143 3-1367 0 0,0 0 0 0 0,0-2 0 0 0,-1 0 0 0 0,1-2 1 0 0,22-9-1 0 0,-39 13-243 0 0,-2 1 0 0 0,1-1 0 0 0,0 0 0 0 0,0 0 0 0 0,-1 0 0 0 0,0-1 0 0 0,0 0 1 0 0,0 1-1 0 0,0-1 0 0 0,0-1 0 0 0,-1 1 0 0 0,0-1 0 0 0,0 1 0 0 0,4-9 0 0 0,-5 10-45 0 0,-1-1 0 0 0,0 1-1 0 0,0 0 1 0 0,0-1 0 0 0,0 1-1 0 0,-1-1 1 0 0,1 1 0 0 0,-1-1-1 0 0,0 1 1 0 0,0-1 0 0 0,0 1-1 0 0,-1-1 1 0 0,1 1 0 0 0,-1-1-1 0 0,0 1 1 0 0,0 0 0 0 0,0-1-1 0 0,0 1 1 0 0,0 0 0 0 0,-1 0-1 0 0,0 0 1 0 0,1 0 0 0 0,-1 0-1 0 0,-3-3 1 0 0,4 4-12 0 0,0 1 1 0 0,0 0-1 0 0,0-1 1 0 0,0 1-1 0 0,0 0 0 0 0,-1 0 1 0 0,1 0-1 0 0,0 0 1 0 0,-1 0-1 0 0,1 0 1 0 0,-1 0-1 0 0,1 0 0 0 0,-1 1 1 0 0,1-1-1 0 0,-1 0 1 0 0,1 1-1 0 0,-1-1 0 0 0,0 1 1 0 0,1 0-1 0 0,-1 0 1 0 0,0 0-1 0 0,0-1 1 0 0,1 1-1 0 0,-1 1 0 0 0,0-1 1 0 0,1 0-1 0 0,-1 0 1 0 0,0 1-1 0 0,1-1 1 0 0,-1 1-1 0 0,1-1 0 0 0,-1 1 1 0 0,1 0-1 0 0,-1-1 1 0 0,1 1-1 0 0,-1 0 1 0 0,1 0-1 0 0,-1 0 0 0 0,0 2 1 0 0,-3 1 27 0 0,1 0 0 0 0,0 0 0 0 0,0 1-1 0 0,0 0 1 0 0,1-1 0 0 0,0 1 0 0 0,0 0 0 0 0,0 1 0 0 0,1-1 0 0 0,-3 8 0 0 0,-3 13 100 0 0,2 1 0 0 0,1 1 0 0 0,-2 29 1 0 0,2 84 267 0 0,5-93-246 0 0,2 1 1 0 0,3-1 0 0 0,1 1-1 0 0,17 56 1 0 0,-15-77-29 0 0,3 0 1 0 0,0 0-1 0 0,29 50 1 0 0,-26-54-82 0 0,-5-9-196 0 0,-6-11-171 0 0,-1 0 1 0 0,1 0 0 0 0,-1 0-1 0 0,0 1 1 0 0,0-1 0 0 0,0 1-1 0 0,-1-1 1 0 0,3 8 0 0 0,-6-10 125 0 0,0-1 0 0 0,0 0 0 0 0,0 0 0 0 0,1 0 0 0 0,-1 0 0 0 0,0 0 1 0 0,0-1-1 0 0,0 1 0 0 0,0 0 0 0 0,0-1 0 0 0,-1 0 0 0 0,1 1 0 0 0,0-1 0 0 0,-2 0 0 0 0,0 0-139 0 0,-346 47-4162 0 0,155-25 5729 0 0,180-20-818 0 0,10-2-116 0 0,1 0 0 0 0,-1 0 0 0 0,1 1 1 0 0,-1 0-1 0 0,1 0 0 0 0,0 0 0 0 0,-6 3 2032 0 0,15-4-1657 0 0,33 2 543 0 0,1-2 1 0 0,72-10-1 0 0,-60 5-745 0 0,68-9 953 0 0,31-2-2481 0 0,-130 16-1874 0 0,-5 2-5470 0 0,-5-2 5649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88 452 0 0,'-2'0'888'0'0,"-1"-1"0"0"0,1 1 0 0 0,-1-1 0 0 0,1 0 0 0 0,-1 0 0 0 0,1 0 0 0 0,-3-1 0 0 0,6-1-471 0 0,0 0 0 0 0,0 0 0 0 0,0 1 0 0 0,0-1 0 0 0,0 0 0 0 0,0 1 0 0 0,1 0 0 0 0,0-1 0 0 0,-1 1 0 0 0,1 0 0 0 0,0-1 0 0 0,0 1 0 0 0,0 0 0 0 0,0 0 0 0 0,1 1 0 0 0,-1-1 0 0 0,4-2 0 0 0,3-2 474 0 0,-1 1 0 0 0,2 0 0 0 0,16-7 0 0 0,-22 10-591 0 0,1 0 0 0 0,0 1 1 0 0,-1 0-1 0 0,1 0 0 0 0,0 0 0 0 0,0 1 1 0 0,0 0-1 0 0,-1 0 0 0 0,1 0 1 0 0,0 0-1 0 0,0 1 0 0 0,6 1 0 0 0,-9-2-190 0 0,1 1 0 0 0,-1 0-1 0 0,1 0 1 0 0,-1 1 0 0 0,0-1-1 0 0,1 0 1 0 0,-1 1 0 0 0,0-1 0 0 0,0 1-1 0 0,0 0 1 0 0,0 0 0 0 0,0 0-1 0 0,0 0 1 0 0,-1 0 0 0 0,1 0-1 0 0,-1 0 1 0 0,1 1 0 0 0,-1-1-1 0 0,0 0 1 0 0,0 1 0 0 0,0-1-1 0 0,0 1 1 0 0,0 2 0 0 0,1 1-33 0 0,-1 0 1 0 0,0 0-1 0 0,0-1 1 0 0,0 1 0 0 0,-1 0-1 0 0,0 0 1 0 0,0 0-1 0 0,-1 0 1 0 0,1 0 0 0 0,-1 0-1 0 0,-3 9 1 0 0,1-8-70 0 0,0 0 0 0 0,-1 0 0 0 0,1-1-1 0 0,-1 1 1 0 0,-1-1 0 0 0,0 0 0 0 0,1 0 0 0 0,-10 8 0 0 0,0 0-28 0 0,0-2 0 0 0,-1 0 0 0 0,-1 0 1 0 0,0-2-1 0 0,0 0 0 0 0,-1-1 0 0 0,-35 14 1 0 0,51-22-8 0 0,5-1-20 0 0,25 5 10 0 0,32 1-1 0 0,-34-4 23 0 0,-1 1 1 0 0,29 7 0 0 0,-49-8 11 0 0,19 4-15 0 0,0 1 0 0 0,33 15-1 0 0,-52-19 14 0 0,0 0-1 0 0,0 0 1 0 0,0 1-1 0 0,-1 0 1 0 0,1 0-1 0 0,-1 0 1 0 0,0 0-1 0 0,0 1 1 0 0,0 0-1 0 0,-1 0 1 0 0,1 1-1 0 0,-1-1 1 0 0,-1 1-1 0 0,5 8 1 0 0,-7-11 24 0 0,0 0 0 0 0,0 0 1 0 0,-1 0-1 0 0,1 0 0 0 0,-1 0 1 0 0,0 0-1 0 0,0 0 0 0 0,0 0 1 0 0,0-1-1 0 0,-1 1 0 0 0,1 0 1 0 0,-1 0-1 0 0,0 0 0 0 0,0 0 1 0 0,0 0-1 0 0,0 0 0 0 0,0-1 1 0 0,0 1-1 0 0,-1-1 0 0 0,0 1 1 0 0,1-1-1 0 0,-1 1 0 0 0,0-1 1 0 0,0 0-1 0 0,0 0 0 0 0,0 0 1 0 0,-3 2-1 0 0,-3 3 91 0 0,-1 0 0 0 0,1 0 0 0 0,-1-1 0 0 0,-1-1 0 0 0,1 0 0 0 0,-12 5 0 0 0,10-5-79 0 0,0-1 0 0 0,0 0 0 0 0,0-1 0 0 0,0-1 0 0 0,-1 0-1 0 0,1 0 1 0 0,-1-1 0 0 0,1 0 0 0 0,-1-1 0 0 0,1 0 0 0 0,-1-1 0 0 0,-19-4 0 0 0,29 4-153 0 0,0 1 0 0 0,1-1 1 0 0,0 1-1 0 0,-1-1 0 0 0,1 1 1 0 0,-1-1-1 0 0,1 0 1 0 0,0 1-1 0 0,-1-1 0 0 0,1 0 1 0 0,0 0-1 0 0,0 0 1 0 0,0 0-1 0 0,0 0 0 0 0,-1 0 1 0 0,2-1-1 0 0,-1 1 1 0 0,0 0-1 0 0,0 0 0 0 0,0-1 1 0 0,1 1-1 0 0,-1-1 1 0 0,0 1-1 0 0,0-3 0 0 0,1 2-472 0 0,0-1-1 0 0,0 0 1 0 0,1 1-1 0 0,-1-1 0 0 0,0 1 1 0 0,1-1-1 0 0,0 1 0 0 0,0-1 1 0 0,-1 1-1 0 0,1-1 0 0 0,1 1 1 0 0,-1 0-1 0 0,3-5 0 0 0,9-11-2153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2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45 108 0 0,'33'-29'5198'0'0,"-16"13"4328"0"0,-19 19-8844 0 0,-7 11-131 0 0,0-1-1 0 0,-1 0 1 0 0,-1-1 0 0 0,0 0-1 0 0,-23 20 1 0 0,7-7-157 0 0,-81 76 798 0 0,-24 25 335 0 0,101-88-926 0 0,29-36-519 0 0,0 1 1 0 0,0 0 0 0 0,0 0-1 0 0,1 0 1 0 0,-1 1 0 0 0,1-1-1 0 0,0 0 1 0 0,0 1 0 0 0,0-1-1 0 0,0 0 1 0 0,1 5-1 0 0,0-7-43 0 0,0 1 0 0 0,0-1 0 0 0,1 0 0 0 0,-1 0 0 0 0,1 0 0 0 0,-1 1-1 0 0,1-1 1 0 0,-1 0 0 0 0,1 0 0 0 0,0 0 0 0 0,0 0 0 0 0,-1 0 0 0 0,1 0-1 0 0,0 0 1 0 0,0-1 0 0 0,0 1 0 0 0,0 0 0 0 0,0 0 0 0 0,0-1 0 0 0,0 1-1 0 0,0 0 1 0 0,2 0 0 0 0,25 9 460 0 0,-2-6-314 0 0,0-1 0 0 0,0-1 0 0 0,1-1-1 0 0,-1-2 1 0 0,44-6 0 0 0,-29 3-90 0 0,-7 2-101 0 0,13-2-917 0 0,-1-1-1 0 0,54-13 1 0 0,-97 16 646 0 0,0 1 1 0 0,0 0-1 0 0,0-1 0 0 0,0 0 1 0 0,0 1-1 0 0,0-1 0 0 0,-1 0 1 0 0,1-1-1 0 0,0 1 0 0 0,-1 0 1 0 0,3-4-1 0 0,-1 2 276 0 0,-3 3 23 0 0,-1 1 16 0 0,0 0 0 0 0,0 0 0 0 0,0 0 0 0 0,0 0 0 0 0,0 0 0 0 0,0 0 0 0 0,0 0 0 0 0,0 1 0 0 0,0-1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0 0 0 0,0 0 0 0 0,0-1 0 0 0,0 1 0 0 0,0 0 0 0 0,0 0 0 0 0,0 0 0 0 0,0 0 0 0 0,0 0 0 0 0,0 0 0 0 0,0 0 0 0 0,0 0 0 0 0,0 0 0 0 0,0-1 0 0 0,0 1 0 0 0,0 0 0 0 0,-2 15 384 0 0,-1-1-1 0 0,-1 0 0 0 0,-1 1 0 0 0,-7 16 1 0 0,-1 5 111 0 0,7-19-322 0 0,-8 24 600 0 0,1 0 0 0 0,-12 73 0 0 0,25-97 46 0 0,1-9-2356 0 0,-2 2-6752 0 0,12-12 2422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39 204 0 0,'-46'3'5718'0'0,"43"-2"-5163"0"0,1-1 0 0 0,-1 1-1 0 0,0 0 1 0 0,1 0 0 0 0,-1 0-1 0 0,1 0 1 0 0,-1 0 0 0 0,1 0-1 0 0,0 1 1 0 0,-1-1 0 0 0,1 1 0 0 0,0 0-1 0 0,-4 4 1 0 0,6-6-443 0 0,0 0 0 0 0,0 1 0 0 0,0-1 0 0 0,0 0 0 0 0,-1 1 0 0 0,1-1 0 0 0,0 0 0 0 0,0 1 0 0 0,0-1 0 0 0,0 0 0 0 0,0 1 0 0 0,0-1 0 0 0,0 1 0 0 0,0-1 0 0 0,0 0 0 0 0,0 1 0 0 0,0-1 0 0 0,0 0-1 0 0,0 1 1 0 0,0-1 0 0 0,0 0 0 0 0,1 1 0 0 0,-1-1 0 0 0,0 0 0 0 0,0 1 0 0 0,0-1 0 0 0,1 0 0 0 0,-1 1 0 0 0,0-1 0 0 0,0 0 0 0 0,1 1 0 0 0,-1-1 0 0 0,0 0 0 0 0,0 0 0 0 0,1 1 0 0 0,-1-1 0 0 0,0 0 0 0 0,1 0 0 0 0,-1 0 0 0 0,0 0 0 0 0,1 1 0 0 0,-1-1 0 0 0,0 0 0 0 0,1 0 0 0 0,0 0 0 0 0,17 6 875 0 0,9-3 211 0 0,1-1 0 0 0,50-4 0 0 0,-34 1-638 0 0,368-27 2856 0 0,-4-25-904 0 0,-381 50-2133 0 0,-25 3-364 0 0,-2 0-65 0 0,0 0 0 0 0,0 0 0 0 0,0 0 0 0 0,1 0 0 0 0,-1 1 0 0 0,0-1 0 0 0,0 0 1 0 0,0 0-1 0 0,0 0 0 0 0,1 0 0 0 0,-1 0 0 0 0,0 0 0 0 0,0 0 0 0 0,0 0 0 0 0,0 0 0 0 0,1 1 0 0 0,-1-1 0 0 0,0 0 0 0 0,0 0 0 0 0,0 0 0 0 0,0 0 0 0 0,0 0 0 0 0,0 1 0 0 0,0-1 0 0 0,1 0 0 0 0,-1 0 0 0 0,0 0 1 0 0,0 1-1 0 0,0-1 0 0 0,0 0 0 0 0,0 0 0 0 0,0 0 0 0 0,0 1 0 0 0,0-1 0 0 0,0 0 0 0 0,0 0 0 0 0,0 0 0 0 0,0 0 0 0 0,0 1 0 0 0,0-1 0 0 0,0 0 0 0 0,0 0 0 0 0,0 0 0 0 0,0 1 0 0 0,-1-1 0 0 0,1 0 0 0 0,0 0 1 0 0,-16 22-2123 0 0,-19 14-7712 0 0,23-26 7168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1 273 476 0 0,'2'-10'614'0'0,"10"-27"1807"0"0,-12 36-2223 0 0,0-1 0 0 0,1 1 0 0 0,-1 0 0 0 0,1 0 0 0 0,-1 0 0 0 0,1 0 0 0 0,0 0 0 0 0,-1 0 0 0 0,1 0 0 0 0,0 0 0 0 0,0 0 0 0 0,0 0 0 0 0,0 0 0 0 0,0 0 0 0 0,0 1 0 0 0,0-1 0 0 0,0 0 0 0 0,0 1 0 0 0,0-1 0 0 0,0 1 0 0 0,0-1 0 0 0,1 1 0 0 0,-1 0 0 0 0,1-1 0 0 0,1 2 42 0 0,0 0 0 0 0,0 1 0 0 0,0-1 0 0 0,-1 1 0 0 0,1 0 0 0 0,-1 0 0 0 0,1-1 1 0 0,-1 2-1 0 0,0-1 0 0 0,0 0 0 0 0,0 0 0 0 0,0 1 0 0 0,2 2 0 0 0,-4-5-224 0 0,40 58 1933 0 0,-2 2-1 0 0,45 98 0 0 0,-42-77-727 0 0,-20-41-620 0 0,43 78 1678 0 0,-63-116-2198 0 0,0 0 1 0 0,0-1-1 0 0,0 1 1 0 0,1 0-1 0 0,-1 0 1 0 0,1-1-1 0 0,-1 1 1 0 0,1 0-1 0 0,-1-1 1 0 0,1 1-1 0 0,0-1 1 0 0,-1 0-1 0 0,1 0 1 0 0,0 0-1 0 0,0 0 1 0 0,0 0-1 0 0,0 0 1 0 0,0 0-1 0 0,0-1 1 0 0,4 2-1 0 0,-5-3-35 0 0,1-1-1 0 0,-1 1 0 0 0,1-1 0 0 0,-1 1 0 0 0,0-1 0 0 0,0 1 1 0 0,0-1-1 0 0,0 1 0 0 0,0-1 0 0 0,1-3 0 0 0,4-10 235 0 0,-1-1-1 0 0,-1 0 0 0 0,4-27 1 0 0,1-7 164 0 0,26-121 810 0 0,26-104 605 0 0,-49 229-1666 0 0,-8 27-486 0 0,0 1 1 0 0,2-1-1 0 0,0 1 0 0 0,15-27 1 0 0,-21 44 135 0 0,0 1 0 0 0,0-1 1 0 0,0 1-1 0 0,1 0 0 0 0,-1-1 1 0 0,0 1-1 0 0,1-1 0 0 0,-1 1 1 0 0,0 0-1 0 0,1 0 0 0 0,-1-1 1 0 0,0 1-1 0 0,1 0 0 0 0,-1-1 1 0 0,1 1-1 0 0,-1 0 0 0 0,1 0 1 0 0,-1 0-1 0 0,0 0 0 0 0,1-1 1 0 0,-1 1-1 0 0,1 0 0 0 0,-1 0 1 0 0,1 0-1 0 0,-1 0 0 0 0,1 0 1 0 0,-1 0-1 0 0,1 0 1 0 0,-1 0-1 0 0,1 0 0 0 0,-1 0 1 0 0,1 0-1 0 0,-1 1 0 0 0,0-1 1 0 0,1 0-1 0 0,-1 0 0 0 0,1 0 1 0 0,-1 1-1 0 0,1-1 0 0 0,-1 0 1 0 0,16 15-4310 0 0,-16-15 4298 0 0,9 10-2631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0 156 0 0,'-18'24'2518'0'0,"12"-17"-1606"0"0,1-1 0 0 0,0 1 0 0 0,0 1 0 0 0,1-1 0 0 0,0 1 0 0 0,-4 10 0 0 0,-2 11 1852 0 0,2 1 0 0 0,-6 46 0 0 0,13-66-2277 0 0,0 0 1 0 0,1 0 0 0 0,0 0 0 0 0,1 1 0 0 0,0-1 0 0 0,0 0-1 0 0,1 0 1 0 0,0 0 0 0 0,1 0 0 0 0,1-1 0 0 0,6 17-1 0 0,-7-22-357 0 0,-1 0 0 0 0,1 0-1 0 0,0 0 1 0 0,0 0 0 0 0,1 0-1 0 0,-1 0 1 0 0,1-1 0 0 0,-1 0-1 0 0,1 0 1 0 0,0 0 0 0 0,0 0-1 0 0,1 0 1 0 0,-1-1 0 0 0,0 0-1 0 0,1 0 1 0 0,6 2 0 0 0,-4-2-659 0 0,1 0 0 0 0,-1 0 1 0 0,15 0-1 0 0,24-3-7056 0 0,-31-1 4890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174 297 28 0 0,'-14'-11'942'0'0,"-25"-22"3051"0"0,37 31-3469 0 0,0 0 0 0 0,1 0 0 0 0,-1 0 0 0 0,0 0 0 0 0,1-1 0 0 0,0 1 0 0 0,-1 0 0 0 0,1-1 0 0 0,0 1 0 0 0,0-1 0 0 0,0 1 0 0 0,1-1 0 0 0,-1 0 0 0 0,0-4 0 0 0,1 5-243 0 0,0 0 1 0 0,1 0 0 0 0,-1 1 0 0 0,1-1 0 0 0,-1 0 0 0 0,1 1 0 0 0,0-1-1 0 0,0 0 1 0 0,0 1 0 0 0,0-1 0 0 0,0 1 0 0 0,0-1 0 0 0,0 1 0 0 0,2-2 0 0 0,23-20 1774 0 0,-15 14-942 0 0,-10 8-1020 0 0,4-3 250 0 0,-1 0 0 0 0,1 0 1 0 0,-1 0-1 0 0,-1-1 1 0 0,1 1-1 0 0,3-6 1 0 0,-7 8-295 0 0,1 1 0 0 0,0-1-1 0 0,-1 1 1 0 0,1-1 0 0 0,-1 0 0 0 0,0 1 0 0 0,1-1 0 0 0,-1 0 0 0 0,0 1 0 0 0,0-1 0 0 0,0 0-1 0 0,0 1 1 0 0,-1-1 0 0 0,1 0 0 0 0,0 1 0 0 0,-1-1 0 0 0,1 1 0 0 0,-1-1 0 0 0,1 0-1 0 0,-1 1 1 0 0,0-1 0 0 0,0 1 0 0 0,0 0 0 0 0,-2-3 0 0 0,-1-1 30 0 0,0 0 1 0 0,-1 0-1 0 0,0 1 0 0 0,0 0 1 0 0,0 0-1 0 0,0 0 0 0 0,0 0 1 0 0,-1 1-1 0 0,0 0 0 0 0,0 0 1 0 0,-9-3-1 0 0,-10-2 553 0 0,-38-7 1 0 0,47 12-272 0 0,12 3-1000 0 0,5 1 173 0 0,9 6-248 0 0,19 8-1987 0 0,14 2-3703 0 0,-21-9 3721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0 112 0 0,'-6'8'789'0'0,"1"-2"1384"0"0,1 0 1 0 0,0 1 0 0 0,1-1 0 0 0,-6 12 1543 0 0,12-13-1500 0 0,-3-4-2137 0 0,0-1 1 0 0,0 1-1 0 0,0-1 1 0 0,0 1-1 0 0,0-1 1 0 0,1 1-1 0 0,-1 0 1 0 0,0-1-1 0 0,0 1 1 0 0,1-1-1 0 0,-1 1 0 0 0,0-1 1 0 0,1 0-1 0 0,-1 1 1 0 0,1-1-1 0 0,-1 1 1 0 0,0-1-1 0 0,1 0 1 0 0,-1 1-1 0 0,1 0 1 0 0,4 0 287 0 0,-1 0 1 0 0,0-1-1 0 0,0 1 1 0 0,0-1 0 0 0,0 1-1 0 0,0-1 1 0 0,1-1-1 0 0,-1 1 1 0 0,0 0 0 0 0,0-1-1 0 0,0 0 1 0 0,0 0-1 0 0,0 0 1 0 0,0-1 0 0 0,0 1-1 0 0,0-1 1 0 0,0 0-1 0 0,-1 0 1 0 0,7-5 0 0 0,-9 7-370 0 0,-1 0 1 0 0,0 0 0 0 0,0 0 0 0 0,0 0 0 0 0,0-1 0 0 0,1 1 0 0 0,-1 0 0 0 0,0 0 0 0 0,0 0-1 0 0,0 0 1 0 0,0 0 0 0 0,0 0 0 0 0,0-1 0 0 0,1 1 0 0 0,-1 0 0 0 0,0 0 0 0 0,0 0 0 0 0,0 0-1 0 0,0-1 1 0 0,0 1 0 0 0,0 0 0 0 0,0 0 0 0 0,0 0 0 0 0,0-1 0 0 0,0 1 0 0 0,0 0-1 0 0,0 0 1 0 0,0 0 0 0 0,0 0 0 0 0,0-1 0 0 0,0 1 0 0 0,0 0 0 0 0,0 0 0 0 0,0 0 0 0 0,0-1-1 0 0,0 1 1 0 0,0 0 0 0 0,0 0 0 0 0,0 0 0 0 0,-1 0 0 0 0,1 0 0 0 0,0-1 0 0 0,0 1-1 0 0,-11-4-1505 0 0,9 3 427 0 0,-1 1 0 0 0,1-1-1 0 0,-1 1 1 0 0,0 0-1 0 0,1 0 1 0 0,-1 0 0 0 0,-4 1-1 0 0,-1 3-1396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85 157 600 0 0,'2'-4'1107'0'0,"0"1"-1"0"0,1-1 1 0 0,0 0-1 0 0,0 1 1 0 0,0 0-1 0 0,0 0 0 0 0,4-3 1 0 0,29-16 3681 0 0,-14 14-3071 0 0,42-11-1 0 0,-19 6 143 0 0,72-18 1044 0 0,6-2-278 0 0,-187 51-3458 0 0,-58 17 268 0 0,96-26 530 0 0,0 1-1 0 0,-39 21 0 0 0,63-30 53 0 0,-24 17 78 0 0,25-17-80 0 0,0-1 0 0 0,1 1 0 0 0,-1-1 0 0 0,0 1 0 0 0,0 0 0 0 0,1 0 0 0 0,-1 0 1 0 0,1-1-1 0 0,-1 1 0 0 0,1 0 0 0 0,-1 0 0 0 0,1 0 0 0 0,-1 0 0 0 0,1 0 0 0 0,0 0 1 0 0,-1 0-1 0 0,1 0 0 0 0,0 0 0 0 0,0 0 0 0 0,0 0 0 0 0,0 0 0 0 0,0 0 0 0 0,0 0 0 0 0,0 0 1 0 0,0 0-1 0 0,0 0 0 0 0,1 0 0 0 0,-1 0 0 0 0,0 1 0 0 0,5 5 58 0 0,-1-1-1 0 0,1 1 1 0 0,0-1-1 0 0,0 0 1 0 0,0 0 0 0 0,12 8-1 0 0,43 31 275 0 0,-12-11-82 0 0,-29-19-120 0 0,-2 1 0 0 0,1 1 0 0 0,-2 0 1 0 0,16 22-1 0 0,-26-30-98 0 0,1 0-1 0 0,-1 1 1 0 0,-1-1 0 0 0,0 1 0 0 0,0 1 0 0 0,-1-1 0 0 0,-1 1 0 0 0,0-1 0 0 0,0 1 0 0 0,2 21 0 0 0,-4-29-34 0 0,-1 1 0 0 0,0 0-1 0 0,0-1 1 0 0,-1 1 0 0 0,1 0 0 0 0,-1-1 0 0 0,1 1 0 0 0,-1-1 0 0 0,0 1-1 0 0,-1-1 1 0 0,1 1 0 0 0,0-1 0 0 0,-1 0 0 0 0,0 1 0 0 0,0-1 0 0 0,0 0 0 0 0,-3 3-1 0 0,1-2 46 0 0,0-1-1 0 0,0 0 0 0 0,0 1 0 0 0,0-2 1 0 0,-1 1-1 0 0,0 0 0 0 0,1-1 0 0 0,-1 0 1 0 0,0 0-1 0 0,-9 2 0 0 0,-5 0 138 0 0,0-1 0 0 0,-1-1 0 0 0,1 0 0 0 0,-1-2 0 0 0,-25-2 0 0 0,4-2 195 0 0,0-1 0 0 0,-58-17 0 0 0,26 0-2451 0 0,62 15-129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1 240 172 0 0,'0'0'131'0'0,"0"0"1"0"0,1 0-1 0 0,-1 0 1 0 0,0 0-1 0 0,1-1 1 0 0,-1 1-1 0 0,0 0 0 0 0,1 0 1 0 0,-1 0-1 0 0,0 0 1 0 0,1 0-1 0 0,-1 0 0 0 0,1 0 1 0 0,-1 0-1 0 0,0 0 1 0 0,1 0-1 0 0,-1 0 1 0 0,0 0-1 0 0,1 0 0 0 0,-1 0 1 0 0,1 0-1 0 0,-1 0 1 0 0,0 1-1 0 0,1-1 0 0 0,-1 0 1 0 0,0 0-1 0 0,1 0 1 0 0,-1 1-1 0 0,0-1 1 0 0,1 0-1 0 0,-1 1 0 0 0,12 8 71 0 0,-11-7 230 0 0,12 12 414 0 0,0 1-1 0 0,-1 1 0 0 0,-1 0 1 0 0,14 25-1 0 0,1 3 412 0 0,114 202 4115 0 0,-44-73-2375 0 0,-84-152-2622 0 0,24 39 785 0 0,-32-55-940 0 0,1 1 0 0 0,-1 0 0 0 0,1-1 0 0 0,0 0 0 0 0,1 0-1 0 0,-1-1 1 0 0,9 6 0 0 0,-13-10-155 0 0,1 1 0 0 0,0 0 0 0 0,0-1 0 0 0,-1 1 0 0 0,1-1 0 0 0,0 0 0 0 0,0 1 0 0 0,0-1 0 0 0,0 0 0 0 0,-1 0 0 0 0,1 0 0 0 0,0-1 0 0 0,0 1 0 0 0,0 0 0 0 0,0-1 0 0 0,-1 1 0 0 0,1-1 0 0 0,0 1 0 0 0,0-1 0 0 0,-1 0 0 0 0,1 0 0 0 0,0 0 0 0 0,-1 0 0 0 0,1 0 0 0 0,-1 0 0 0 0,0 0 0 0 0,1-1 0 0 0,-1 1 0 0 0,0 0 0 0 0,0-1 0 0 0,2-2 0 0 0,4-4 160 0 0,0-1 0 0 0,-1 0 0 0 0,-1-1 0 0 0,6-10-1 0 0,10-27 425 0 0,-2-1 0 0 0,19-77-1 0 0,12-108 560 0 0,-22 95-641 0 0,-13 62-308 0 0,-8 33-262 0 0,3 0 0 0 0,19-56 0 0 0,-28 97-99 0 0,-1 1 0 0 0,1-1 0 0 0,0 1 0 0 0,-1-1 0 0 0,1 1-1 0 0,0 0 1 0 0,0-1 0 0 0,0 1 0 0 0,0 0 0 0 0,0 0 0 0 0,2-2 0 0 0,-3 3-12 0 0,0 0-1 0 0,1 0 1 0 0,-1-1 0 0 0,1 1-1 0 0,-1 0 1 0 0,1 0-1 0 0,-1 0 1 0 0,1 0-1 0 0,-1 0 1 0 0,1-1-1 0 0,-1 1 1 0 0,0 0 0 0 0,1 0-1 0 0,-1 0 1 0 0,1 0-1 0 0,-1 1 1 0 0,1-1-1 0 0,-1 0 1 0 0,1 0 0 0 0,-1 0-1 0 0,1 0 1 0 0,-1 0-1 0 0,0 0 1 0 0,1 1-1 0 0,0-1 1 0 0,2 3-953 0 0,0 0 1 0 0,0-1-1 0 0,-1 1 1 0 0,1 0-1 0 0,-1 1 1 0 0,1-1-1 0 0,3 7 1 0 0,6 10-1782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0 816 0 0,'-3'9'1121'0'0,"0"0"0"0"0,1 1 0 0 0,0-1 0 0 0,1 0 0 0 0,0 1 0 0 0,0 17 0 0 0,10 57 3053 0 0,-2-29-2608 0 0,15 113 2442 0 0,-9-75-7202 0 0,-11-87-1222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67 216 0 0,'-8'-7'527'0'0,"0"0"0"0"0,-1 1 0 0 0,0 0 0 0 0,-1 0 0 0 0,1 1 0 0 0,-1 1 0 0 0,0-1 0 0 0,0 1 0 0 0,0 1 0 0 0,-1 0 0 0 0,1 1 0 0 0,-20-3 0 0 0,-3 3 1087 0 0,0 0 1 0 0,-60 6-1 0 0,76-2-880 0 0,0 0-1 0 0,-24 7 1 0 0,35-7-442 0 0,-1 0 1 0 0,1 0-1 0 0,-1 1 1 0 0,1 0-1 0 0,0 0 1 0 0,0 1-1 0 0,0-1 1 0 0,-9 10 0 0 0,13-12-214 0 0,1 0 0 0 0,0 0 0 0 0,0 0 0 0 0,0 1 1 0 0,1-1-1 0 0,-1 0 0 0 0,0 1 0 0 0,0-1 0 0 0,1 1 1 0 0,-1-1-1 0 0,1 1 0 0 0,-1-1 0 0 0,1 1 0 0 0,0 0 1 0 0,-1-1-1 0 0,1 1 0 0 0,0-1 0 0 0,0 1 1 0 0,0 0-1 0 0,0-1 0 0 0,1 1 0 0 0,-1 0 0 0 0,0-1 1 0 0,1 1-1 0 0,-1-1 0 0 0,1 1 0 0 0,-1-1 0 0 0,1 1 1 0 0,0-1-1 0 0,-1 1 0 0 0,1-1 0 0 0,0 0 0 0 0,1 2 1 0 0,4 4 133 0 0,0 1 0 0 0,0-1 1 0 0,1 0-1 0 0,9 7 1 0 0,-15-13-200 0 0,28 21 423 0 0,1-2-1 0 0,1 0 1 0 0,59 26 0 0 0,23 14 302 0 0,-97-49-578 0 0,1 0 0 0 0,-1 1-1 0 0,-1 0 1 0 0,19 20 0 0 0,-33-31-143 0 0,0 1 1 0 0,0-1 0 0 0,1 0-1 0 0,-1 1 1 0 0,0-1 0 0 0,0 1 0 0 0,0-1-1 0 0,0 1 1 0 0,-1 0 0 0 0,1-1 0 0 0,0 1-1 0 0,-1 0 1 0 0,1-1 0 0 0,-1 1 0 0 0,0 0-1 0 0,1 0 1 0 0,-1 0 0 0 0,0-1 0 0 0,0 1-1 0 0,0 0 1 0 0,0 0 0 0 0,0 0 0 0 0,-1 0-1 0 0,1-1 1 0 0,-1 1 0 0 0,1 0 0 0 0,-1 0-1 0 0,1-1 1 0 0,-1 1 0 0 0,0-1 0 0 0,0 1-1 0 0,0 0 1 0 0,0-1 0 0 0,0 1-1 0 0,0-1 1 0 0,0 0 0 0 0,-1 1 0 0 0,1-1-1 0 0,0 0 1 0 0,-1 0 0 0 0,1 0 0 0 0,-3 1-1 0 0,-2 3 44 0 0,-1 0-1 0 0,-1-1 1 0 0,1 0-1 0 0,-12 5 1 0 0,-10 1 119 0 0,1-2-147 0 0,-14 2 133 0 0,-2-3 55 0 0,-24-1 7 0 0,41-5-455 0 0,-1-1-1 0 0,-30-5 0 0 0,39 2-677 0 0,-32-9 0 0 0,46 11 225 0 0,-19-7 478 0 0,13 2-2004 0 0,8-2-3913 0 0,4-2 3708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95 20 0 0,'-2'-3'430'0'0,"0"-1"0"0"0,1 0-1 0 0,-1 0 1 0 0,1-1 0 0 0,0 1 0 0 0,0 0 0 0 0,0 0-1 0 0,0-1 1 0 0,1-4 0 0 0,0 8-194 0 0,0-1 1 0 0,1 0-1 0 0,-1 1 1 0 0,1-1 0 0 0,-1 0-1 0 0,1 1 1 0 0,0-1-1 0 0,-1 1 1 0 0,1-1-1 0 0,0 1 1 0 0,0 0-1 0 0,0-1 1 0 0,1 1-1 0 0,-1 0 1 0 0,0 0-1 0 0,0 0 1 0 0,1-1 0 0 0,-1 1-1 0 0,0 1 1 0 0,1-1-1 0 0,-1 0 1 0 0,1 0-1 0 0,-1 0 1 0 0,1 1-1 0 0,0-1 1 0 0,2 0-1 0 0,11-3 526 0 0,0 0-1 0 0,1 1 1 0 0,-1 1-1 0 0,1 0 1 0 0,0 1-1 0 0,-1 1 1 0 0,1 1-1 0 0,22 3 1 0 0,-9 0 37 0 0,-1 2 1 0 0,-1 1-1 0 0,50 19 1 0 0,-57-18-365 0 0,0 2 1 0 0,-1 0-1 0 0,0 1 0 0 0,19 15 1 0 0,-30-20-238 0 0,0 0 1 0 0,-1 1-1 0 0,0 0 1 0 0,0 0-1 0 0,0 1 1 0 0,-1-1-1 0 0,-1 1 1 0 0,1 1-1 0 0,-1-1 1 0 0,-1 1-1 0 0,6 13 1 0 0,-9-17-108 0 0,0 0 0 0 0,0 0 0 0 0,-1 0 0 0 0,1 0 0 0 0,-1 0 1 0 0,0 0-1 0 0,0 0 0 0 0,-1 0 0 0 0,0 0 0 0 0,0 0 0 0 0,0-1 0 0 0,0 1 0 0 0,-1 0 0 0 0,0 0 0 0 0,0-1 0 0 0,0 1 1 0 0,0-1-1 0 0,-1 1 0 0 0,0-1 0 0 0,-6 7 0 0 0,0 0 8 0 0,0-1-1 0 0,-1 0 1 0 0,-1 0 0 0 0,0-1 0 0 0,0 0-1 0 0,-14 8 1 0 0,1-4 40 0 0,0-1 1 0 0,-1-1-1 0 0,0-1 0 0 0,-1-1 0 0 0,-49 10 0 0 0,30-11-341 0 0,-1-2 0 0 0,-75 0 0 0 0,114-6-430 0 0,-42-1-23 0 0,21-5-7590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0 218 948 0 0,'3'2'771'0'0,"1"0"0"0"0,-1 0 0 0 0,1-1 0 0 0,-1 1 0 0 0,1-1 0 0 0,0 0 0 0 0,-1 0 0 0 0,1 0 0 0 0,0 0-1 0 0,0 0 1 0 0,0-1 0 0 0,0 0 0 0 0,4 0 0 0 0,56-6 2571 0 0,-50 4-2512 0 0,33-5 1200 0 0,52-16-1 0 0,-77 17-1202 0 0,0-1 0 0 0,0-2 1 0 0,-1 0-1 0 0,32-19 0 0 0,-48 24-629 0 0,1 0-1 0 0,-1-1 1 0 0,-1 1 0 0 0,1-1-1 0 0,-1 0 1 0 0,1 0-1 0 0,-1 0 1 0 0,-1-1 0 0 0,1 1-1 0 0,-1-1 1 0 0,0 0-1 0 0,0 0 1 0 0,-1 0 0 0 0,0 0-1 0 0,0-1 1 0 0,0 1-1 0 0,-1 0 1 0 0,0-1-1 0 0,0 0 1 0 0,0 1 0 0 0,-1-11-1 0 0,0 15 614 0 0,-2 6-627 0 0,-2 4-15 0 0,0 0 1 0 0,1 0-1 0 0,1 1 0 0 0,-1-1 1 0 0,1 1-1 0 0,-1 15 0 0 0,-2 65 1287 0 0,4-44-839 0 0,2 154-558 0 0,1-184-132 0 0,8-9-2277 0 0,10-17-11580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8 900 0 0,'8'-6'844'0'0,"5"4"9743"0"0,-8 5-8820 0 0,-7 1-495 0 0,-9 8-478 0 0,-2 0-1 0 0,0-1 0 0 0,0 0 1 0 0,-1-2-1 0 0,-22 14 1 0 0,-84 36 931 0 0,108-53-1508 0 0,-215 75 1870 0 0,71-29-571 0 0,147-48-1348 0 0,4-3-31 0 0,0 1 1 0 0,0 0-1 0 0,0 0 1 0 0,1 0-1 0 0,-1 1 1 0 0,1-1-1 0 0,-1 1 1 0 0,1 0-1 0 0,-5 5 0 0 0,8-7 170 0 0,4 1-9 0 0,13 5-111 0 0,-1 0 1 0 0,1-1-1 0 0,0-2 1 0 0,1 1 0 0 0,30 3-1 0 0,-6 0 43 0 0,56 11 347 0 0,4 1 418 0 0,105 35 1 0 0,-185-48-872 0 0,12 3 175 0 0,-1 2 0 0 0,40 22 0 0 0,-66-32-299 0 0,-1 0-77 0 0,-4-2-314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447 135 464 0 0,'1'-4'378'0'0,"0"0"1"0"0,0 1-1 0 0,-1-1 1 0 0,1 0-1 0 0,-1 0 0 0 0,0 0 1 0 0,0 1-1 0 0,0-1 0 0 0,-1 0 1 0 0,1 0-1 0 0,-1 1 1 0 0,0-1-1 0 0,0 0 0 0 0,0 1 1 0 0,-1-1-1 0 0,1 1 0 0 0,-1-1 1 0 0,0 1-1 0 0,0 0 1 0 0,0 0-1 0 0,0 0 0 0 0,0 0 1 0 0,-1 0-1 0 0,0 0 0 0 0,-3-3 1 0 0,1 2 1 0 0,0 0 1 0 0,0 0 0 0 0,0 0-1 0 0,-1 1 1 0 0,1 0-1 0 0,-1 0 1 0 0,1 0 0 0 0,-1 1-1 0 0,0-1 1 0 0,0 1-1 0 0,-1 1 1 0 0,1-1 0 0 0,0 1-1 0 0,-9 0 1 0 0,2 2 0 0 0,0 0-1 0 0,1 1 1 0 0,-1 0 0 0 0,0 1 0 0 0,1 0 0 0 0,0 1 0 0 0,0 1 0 0 0,0 0-1 0 0,-20 12 1 0 0,16-8-30 0 0,1 2 0 0 0,0 0 0 0 0,0 0-1 0 0,1 1 1 0 0,1 1 0 0 0,-14 17 0 0 0,19-20-74 0 0,0 0 0 0 0,1 1 0 0 0,0 0 0 0 0,1 0 0 0 0,0 1 1 0 0,1 0-1 0 0,-7 24 0 0 0,10-28-132 0 0,0-1 0 0 0,1 1 0 0 0,0 0 0 0 0,1-1 0 0 0,0 1 0 0 0,0 0 0 0 0,0-1 0 0 0,1 1 0 0 0,0 0 0 0 0,1-1 1 0 0,0 1-1 0 0,0-1 0 0 0,0 1 0 0 0,6 9 0 0 0,-3-6-15 0 0,1-1 0 0 0,1 1 1 0 0,0-2-1 0 0,0 1 0 0 0,1-1 1 0 0,0 0-1 0 0,0-1 0 0 0,1 0 1 0 0,0 0-1 0 0,12 7 0 0 0,-6-6 16 0 0,-1-1 0 0 0,2 0 0 0 0,-1-2 1 0 0,1 1-1 0 0,0-2 0 0 0,26 6 0 0 0,-11-6-15 0 0,-1-1 1 0 0,1-2-1 0 0,0-1 1 0 0,0-1-1 0 0,0-2 1 0 0,-1-1 0 0 0,49-11-1 0 0,-65 11-151 0 0,1 0-1 0 0,-1-2 0 0 0,0 0 1 0 0,-1 0-1 0 0,1-1 1 0 0,15-10-1 0 0,-26 14 5 0 0,0 0 0 0 0,0 0 1 0 0,0 0-1 0 0,0-1 0 0 0,-1 1 0 0 0,1-1 0 0 0,-1 0 0 0 0,0 1 0 0 0,1-1 1 0 0,-1-1-1 0 0,0 1 0 0 0,-1 0 0 0 0,1 0 0 0 0,-1-1 0 0 0,1 1 0 0 0,-1 0 1 0 0,0-1-1 0 0,0 0 0 0 0,0 1 0 0 0,-1-1 0 0 0,0 1 0 0 0,1-1 1 0 0,-1 0-1 0 0,0 1 0 0 0,-1-1 0 0 0,1 0 0 0 0,-1 1 0 0 0,1-1 0 0 0,-1 0 1 0 0,-2-4-1 0 0,-4-10-13 0 0,-1 0 1 0 0,0 1-1 0 0,-2 1 0 0 0,0-1 1 0 0,0 1-1 0 0,-2 1 1 0 0,0 0-1 0 0,0 1 0 0 0,-2 0 1 0 0,0 1-1 0 0,0 1 1 0 0,-1 0-1 0 0,-32-19 0 0 0,13 11-71 0 0,-1 1-1 0 0,-1 2 1 0 0,-1 2-1 0 0,-1 1 0 0 0,-66-15 1 0 0,97 27-176 0 0,0 1 1 0 0,-1-1 0 0 0,1 2 0 0 0,-1-1 0 0 0,1 1-1 0 0,-1 0 1 0 0,1 0 0 0 0,-15 3 0 0 0,22-3 71 0 0,-1 0 0 0 0,1 0 0 0 0,-1 0 0 0 0,1 1 0 0 0,-1-1 0 0 0,1 0 0 0 0,-1 0 0 0 0,1 1 0 0 0,-1-1 0 0 0,1 1 0 0 0,0-1 0 0 0,-1 0 1 0 0,1 1-1 0 0,0-1 0 0 0,-1 1 0 0 0,1-1 0 0 0,0 0 0 0 0,-1 1 0 0 0,1-1 0 0 0,0 1 0 0 0,0-1 0 0 0,0 1 0 0 0,0-1 0 0 0,-1 1 0 0 0,1 0 0 0 0,0-1 0 0 0,0 1 1 0 0,0-1-1 0 0,0 1 0 0 0,0-1 0 0 0,0 1 0 0 0,0-1 0 0 0,0 1 0 0 0,1-1 0 0 0,-1 1 0 0 0,0-1 0 0 0,0 1 0 0 0,0-1 0 0 0,0 1 0 0 0,1 0 0 0 0,2 6-953 0 0,7 6-1679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7285 0 0,'5'-1'10527'0'0,"8"2"-5976"0"0,3 20-3330 0 0,0 2 0 0 0,-1 0-1 0 0,-1 1 1 0 0,14 34 0 0 0,-17-32-468 0 0,1-2 0 0 0,2 0 0 0 0,0 0 1 0 0,29 35-1 0 0,-33-48-567 0 0,-9-9-176 0 0,0 0 1 0 0,1 1 0 0 0,-1-1 0 0 0,1 0 0 0 0,0 0 0 0 0,0 0 0 0 0,0-1 0 0 0,0 1 0 0 0,0 0-1 0 0,0-1 1 0 0,0 0 0 0 0,0 1 0 0 0,1-1 0 0 0,-1 0 0 0 0,0 0 0 0 0,1 0 0 0 0,-1 0 0 0 0,1 0-1 0 0,-1-1 1 0 0,1 1 0 0 0,0-1 0 0 0,-1 0 0 0 0,1 0 0 0 0,-1 0 0 0 0,1 0 0 0 0,0 0 0 0 0,-1 0-1 0 0,1-1 1 0 0,-1 1 0 0 0,1-1 0 0 0,4-1 0 0 0,-3 0-11 0 0,0 0 0 0 0,0 0 0 0 0,-1 0 0 0 0,1-1 0 0 0,-1 1 0 0 0,1-1 0 0 0,-1 0 0 0 0,0 0 0 0 0,0 0 0 0 0,5-7 0 0 0,23-38 0 0 0,-6-2 0 0 0,7-11 0 0 0,41-62 0 0 0,-66 112-968 0 0,-5 8 238 0 0,0-1 0 0 0,0 1 0 0 0,0-1 0 0 0,0 1 1 0 0,1 0-1 0 0,-1 0 0 0 0,1 0 0 0 0,0 0 0 0 0,-1 0 0 0 0,2 1 0 0 0,-1 0 0 0 0,0-1 1 0 0,6-2-1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1 368 0 0,'-2'0'271'0'0,"-40"6"3476"0"0,18 5 5128 0 0,24-10-8642 0 0,1 0 0 0 0,0 0 1 0 0,0 0-1 0 0,0 0 0 0 0,0 0 0 0 0,1 0 0 0 0,-1 0 0 0 0,0-1 0 0 0,0 1 0 0 0,0 0 0 0 0,1-1 0 0 0,0 1 0 0 0,-1-1-141 0 0,5 3 307 0 0,0-2-1 0 0,0 1 1 0 0,0-1-1 0 0,1 0 0 0 0,-1 0 1 0 0,1 0-1 0 0,10-1 0 0 0,10 0 467 0 0,130 9 2553 0 0,0-8 0 0 0,163-19 0 0 0,-284 12-2747 0 0,16-1-3086 0 0,-51 7 1309 0 0,6 2-1679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3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64 804 0 0,'-1'0'188'0'0,"1"0"0"0"0,-1 1 1 0 0,0-1-1 0 0,0 0 0 0 0,1 0 0 0 0,-1 1 0 0 0,0-1 1 0 0,1 0-1 0 0,-1 1 0 0 0,1-1 0 0 0,-1 1 0 0 0,1-1 1 0 0,-1 1-1 0 0,0-1 0 0 0,1 1 0 0 0,-1-1 0 0 0,1 1 1 0 0,0-1-1 0 0,-1 1 0 0 0,1 0 0 0 0,0-1 0 0 0,-1 1 0 0 0,1 0 1 0 0,0-1-1 0 0,-1 1 0 0 0,1 1 0 0 0,1-1 68 0 0,-1-1 0 0 0,1 1 0 0 0,-1 0 0 0 0,1 0 0 0 0,-1-1 0 0 0,1 1 0 0 0,0-1-1 0 0,-1 1 1 0 0,1-1 0 0 0,0 1 0 0 0,0-1 0 0 0,-1 1 0 0 0,1-1 0 0 0,0 0 0 0 0,0 1 0 0 0,0-1 0 0 0,1 0 0 0 0,45 8 3710 0 0,274-10 4109 0 0,-3-27-3009 0 0,-285 25-4517 0 0,47-12 0 0 0,-44 5-2929 0 0,-3-4-3297 0 0,-21 7 2234 0 0,-1-2 495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52 524 0 0,'-6'-9'1217'0'0,"-7"-11"1462"0"0,11 10 2153 0 0,3 9-4570 0 0,0 0 0 0 0,0 0 1 0 0,0 0-1 0 0,0 0 1 0 0,0 0-1 0 0,0 1 1 0 0,0-1-1 0 0,0 0 0 0 0,0 1 1 0 0,1-1-1 0 0,-1 0 1 0 0,0 1-1 0 0,0-1 1 0 0,1 1-1 0 0,-1 0 0 0 0,0-1 1 0 0,0 1-1 0 0,1 0 1 0 0,2 0-1 0 0,30 0 2001 0 0,-26 0-1572 0 0,426 43 7924 0 0,-418-40-8392 0 0,-1-1 4 0 0,-1 0 1 0 0,1 1 0 0 0,-1 0 0 0 0,22 10 0 0 0,-33-12-206 0 0,0 0 0 0 0,0 1 0 0 0,0-1-1 0 0,0 1 1 0 0,-1 0 0 0 0,1 0 0 0 0,0 0 0 0 0,-1 0 0 0 0,0 1 0 0 0,1-1 0 0 0,-1 1 0 0 0,0-1 0 0 0,0 1 0 0 0,-1 0 0 0 0,1 0-1 0 0,0 0 1 0 0,-1 0 0 0 0,0 0 0 0 0,0 0 0 0 0,0 0 0 0 0,0 0 0 0 0,0 0 0 0 0,0 0 0 0 0,-1 1 0 0 0,0-1 0 0 0,1 4 0 0 0,-4 11-40 0 0,1 0 1 0 0,-2 0 0 0 0,-1-1-1 0 0,0 0 1 0 0,-11 26 0 0 0,12-33 14 0 0,-25 59 135 0 0,-3-1 0 0 0,-3-1 0 0 0,-2-2 0 0 0,-75 96 0 0 0,90-132 96 0 0,-2-2 1 0 0,0 0-1 0 0,-2-2 0 0 0,-30 24 0 0 0,47-46-131 0 0,33-28-15498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441 114 516 0 0,'50'-58'7345'0'0,"-37"45"-1962"0"0,30-25-1 0 0,-30 33-2117 0 0,-13 5-3161 0 0,0 0-1 0 0,0 0 1 0 0,1 1 0 0 0,-1-1 0 0 0,0 0 0 0 0,0 0 0 0 0,1 0 0 0 0,-1 1 0 0 0,0-1 0 0 0,0 0 0 0 0,0 0 0 0 0,1 1 0 0 0,-1-1 0 0 0,0 0 0 0 0,0 0 0 0 0,0 1 0 0 0,0-1 0 0 0,0 0 0 0 0,0 0 0 0 0,0 1 0 0 0,0-1 0 0 0,1 0 0 0 0,-1 1 0 0 0,0-1 0 0 0,0 0 0 0 0,0 0 0 0 0,0 1 0 0 0,-1 2 73 0 0,1-1 1 0 0,0 0-1 0 0,-1 1 1 0 0,1-1-1 0 0,-1 0 1 0 0,0 0-1 0 0,1 0 0 0 0,-1 1 1 0 0,-2 1-1 0 0,-16 24 355 0 0,-1 0 0 0 0,-1-2 0 0 0,-2-1-1 0 0,-44 40 1 0 0,15-23 132 0 0,-81 52-1 0 0,68-56-204 0 0,35-21 80 0 0,0 1 0 0 0,-47 39 0 0 0,75-55-506 0 0,-14 17 63 0 0,17-11-96 0 0,0-6 0 0 0,1 1 0 0 0,-1-1 0 0 0,1 0 0 0 0,0-1 0 0 0,0 1 0 0 0,0 0 0 0 0,0 0 0 0 0,0-1 0 0 0,0 1 0 0 0,0-1 0 0 0,0 0 0 0 0,1 0 0 0 0,-1 0 0 0 0,1 0 0 0 0,-1 0 0 0 0,0 0 0 0 0,1 0 0 0 0,0-1 0 0 0,4 1 0 0 0,11 1 0 0 0,32 1 0 0 0,-30-2 0 0 0,60 0-661 0 0,-1-2 0 0 0,1-4 0 0 0,-1-4 1 0 0,119-27-1 0 0,-185 32 313 0 0,1-1 0 0 0,-1 0 1 0 0,0 0-1 0 0,-1-1 0 0 0,1-1 1 0 0,-1 0-1 0 0,18-15 1016 0 0,-30 25-337 0 0,-25 99 1913 0 0,4-25-318 0 0,16-51-1784 0 0,1-1 0 0 0,1 1 1 0 0,1 26-1 0 0,2-51-315 0 0,0 0 0 0 0,0 0 0 0 0,0 1 0 0 0,0-1 0 0 0,0 0 0 0 0,0 0 0 0 0,0 0-1 0 0,1 1 1 0 0,-1-1 0 0 0,0 0 0 0 0,1 0 0 0 0,-1 0 0 0 0,1 0 0 0 0,-1 0 0 0 0,1 0 0 0 0,-1 0 0 0 0,1 0 0 0 0,0 0 0 0 0,0 0 0 0 0,-1 0 0 0 0,1 0-1 0 0,0 0 1 0 0,0-1 0 0 0,0 1 0 0 0,0 0 0 0 0,0 0 0 0 0,0-1 0 0 0,0 1 0 0 0,0-1 0 0 0,2 1 0 0 0,0 0-780 0 0,0-1 1 0 0,1 1-1 0 0,-1-1 1 0 0,0 0-1 0 0,1 0 0 0 0,-1 0 1 0 0,6-2-1 0 0,-6 2 545 0 0,12-4-2912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0 281 216 0 0,'2'-3'524'0'0,"1"0"1"0"0,-1 0-1 0 0,1 0 0 0 0,-1 0 0 0 0,1 1 1 0 0,0-1-1 0 0,0 1 0 0 0,0 0 1 0 0,0-1-1 0 0,1 1 0 0 0,-1 1 0 0 0,5-3 1 0 0,-6 4-202 0 0,1-1 0 0 0,-1 1 0 0 0,1 0 0 0 0,0 0-1 0 0,0 0 1 0 0,-1 0 0 0 0,1 0 0 0 0,0 1 0 0 0,-1-1 0 0 0,1 1 0 0 0,-1 0 0 0 0,1-1 0 0 0,-1 1 0 0 0,1 1 0 0 0,-1-1 0 0 0,1 0 0 0 0,-1 0 0 0 0,2 3 0 0 0,11 6 634 0 0,0 1 0 0 0,-1 1 0 0 0,-1 0 0 0 0,0 1 0 0 0,-1 1 0 0 0,0 0 0 0 0,15 24 0 0 0,60 116 3957 0 0,-74-128-4078 0 0,6 13 497 0 0,-13-23-394 0 0,1-1 1 0 0,1-1-1 0 0,0 1 1 0 0,14 16-1 0 0,-20-29-795 0 0,7 2-125 0 0,3-5-19 0 0,-9-1 0 0 0,0 0 0 0 0,0 0 0 0 0,1-1 0 0 0,-2 1 0 0 0,1-1 0 0 0,0 1 0 0 0,0-1 0 0 0,-1 0 0 0 0,0 0 0 0 0,1 0 0 0 0,2-6 0 0 0,20-44 0 0 0,-16 34 0 0 0,61-154 0 0 0,-14 33 0 0 0,43-99 0 0 0,-98 237-3 0 0,0-1-77 0 0,0 0 0 0 0,0-1 0 0 0,1 1 1 0 0,0 0-1 0 0,-1 0 0 0 0,1 0 0 0 0,1 0 0 0 0,-1 0 0 0 0,4-4 1 0 0,9 13-7225 0 0,-4 2 3190 0 0,-2-1 592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7545 0 0,'26'-2'11173'0'0,"18"4"-5413"0"0,-7 0-4276 0 0,38-1-531 0 0,0-4 0 0 0,126-20 0 0 0,-153 7-4483 0 0,-17 2-4983 0 0,-20 9 5636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1 136 0 0,'-3'3'1211'0'0,"0"1"0"0"0,0 1 1 0 0,1-1-1 0 0,-1 0 0 0 0,1 1 0 0 0,0-1 1 0 0,-1 6-1 0 0,-9 38 3830 0 0,4-14-2431 0 0,-2-1 424 0 0,-8 50 1 0 0,16-72-2455 0 0,1 1-1 0 0,0 0 1 0 0,1 0 0 0 0,0 0 0 0 0,1-1 0 0 0,1 1-1 0 0,0 0 1 0 0,3 12 0 0 0,-3-18-444 0 0,1 0 0 0 0,-1-1 0 0 0,1 1 0 0 0,0-1-1 0 0,1 0 1 0 0,-1 0 0 0 0,1 0 0 0 0,0 0 0 0 0,0 0 0 0 0,1-1 0 0 0,-1 0 0 0 0,1 0 0 0 0,0 0-1 0 0,7 4 1 0 0,19 5-3310 0 0,-27-12 1789 0 0,0 0 1 0 0,0 0-1 0 0,1-1 1 0 0,-1 1 0 0 0,7-1-1 0 0,3-2-1927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153 276 8789 0 0,'-32'-17'7129'0'0,"-15"-9"5067"0"0,104 16-9963 0 0,-46 9-2079 0 0,14-2 423 0 0,36-9-1 0 0,-55 10-542 0 0,0 1 0 0 0,0-1 0 0 0,-1 0 0 0 0,1-1 1 0 0,-1 1-1 0 0,1-1 0 0 0,-1 0 0 0 0,0-1 0 0 0,0 1 1 0 0,0-1-1 0 0,0 0 0 0 0,3-5 0 0 0,-6 8-45 0 0,-1-1 0 0 0,0 0-1 0 0,0 0 1 0 0,0 0 0 0 0,0 1-1 0 0,0-1 1 0 0,0 0 0 0 0,0 0-1 0 0,-1-1 1 0 0,1 1 0 0 0,-1 0 0 0 0,0 0-1 0 0,1 0 1 0 0,-1 0 0 0 0,0 0-1 0 0,0 0 1 0 0,0 0 0 0 0,-1-4-1 0 0,0 1-17 0 0,-1 1 0 0 0,1 0-1 0 0,-1 0 1 0 0,0 1 0 0 0,0-1-1 0 0,0 0 1 0 0,0 1-1 0 0,-1-1 1 0 0,-2-3 0 0 0,-2-1-42 0 0,-1 1 0 0 0,0-1 0 0 0,0 1 0 0 0,-1 0 0 0 0,0 1 0 0 0,-15-9 0 0 0,16 11-15 0 0,1 1 0 0 0,-1 0 0 0 0,0 0 0 0 0,0 0 0 0 0,0 1 0 0 0,-1 0 0 0 0,1 1 0 0 0,0 0 0 0 0,-1 0 0 0 0,-10 1 0 0 0,14 0-131 0 0,1 1 0 0 0,0 0 0 0 0,0 0 0 0 0,0 0 1 0 0,0 0-1 0 0,0 1 0 0 0,0-1 0 0 0,0 1 0 0 0,0 0 1 0 0,0 0-1 0 0,1 1 0 0 0,-1-1 0 0 0,1 1 0 0 0,0 0 1 0 0,0 0-1 0 0,0 0 0 0 0,0 0 0 0 0,0 0 0 0 0,0 1 1 0 0,1-1-1 0 0,0 1 0 0 0,-3 5 0 0 0,-20 57-8627 0 0,16-42 6049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59 456 0 0,'-17'5'1078'0'0,"-28"7"2516"0"0,16 0 6085 0 0,32-10-7990 0 0,0 0-1352 0 0,0 0-1 0 0,0-1 1 0 0,0 1-1 0 0,0-1 1 0 0,1 0-1 0 0,-1 0 1 0 0,0 0 0 0 0,1-1-1 0 0,-1 1 1 0 0,7 0-1 0 0,42-1 1315 0 0,-24-1-906 0 0,719-18 6652 0 0,669-40-4621 0 0,-1226 46-2776 0 0,-185 13 6 0 0,-4 0-9 0 0,1 0 0 0 0,-1 0 0 0 0,1-1-1 0 0,-1 1 1 0 0,0 0 0 0 0,1 0 0 0 0,-1-1-1 0 0,0 1 1 0 0,1-1 0 0 0,-1 1 0 0 0,0-1-1 0 0,1 0 1 0 0,-1 1 0 0 0,0-1 0 0 0,0 0-1 0 0,0 0 1 0 0,2-1 0 0 0,-2 1-342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95 364 0 0,'0'0'197'0'0,"-1"0"-1"0"0,0 0 1 0 0,1 0-1 0 0,-1 0 1 0 0,1 0-1 0 0,-1 0 1 0 0,1 0-1 0 0,-1 0 1 0 0,0 0-1 0 0,1 0 1 0 0,-1-1-1 0 0,1 1 1 0 0,-1 0-1 0 0,1 0 1 0 0,-1-1-1 0 0,1 1 1 0 0,-1 0-1 0 0,1-1 1 0 0,-1 1-1 0 0,1 0 1 0 0,0-1-1 0 0,-1 1 1 0 0,1-1 0 0 0,-1 1-1 0 0,1-1 1 0 0,0 1-1 0 0,0-1 1 0 0,-1 1-1 0 0,1-1 1 0 0,0 1-1 0 0,0-1 1 0 0,-1 0-1 0 0,2 0 107 0 0,-1 0 0 0 0,1 0-1 0 0,-1-1 1 0 0,1 1 0 0 0,-1 0 0 0 0,1 0-1 0 0,0 0 1 0 0,-1 1 0 0 0,1-1 0 0 0,0 0-1 0 0,0 0 1 0 0,0 0 0 0 0,0 0 0 0 0,1 0-1 0 0,37-22 4051 0 0,-16 12-2158 0 0,1 2 1 0 0,44-11-1 0 0,-60 18-1785 0 0,0 0 1 0 0,0 1-1 0 0,0 0 1 0 0,0 1-1 0 0,0-1 0 0 0,1 2 1 0 0,-1-1-1 0 0,0 1 0 0 0,0 0 1 0 0,0 1-1 0 0,0 0 1 0 0,12 5-1 0 0,-19-7-352 0 0,1 1 0 0 0,-1 0 0 0 0,1-1-1 0 0,-1 1 1 0 0,1 0 0 0 0,-1 0 0 0 0,0 0 0 0 0,0 0 0 0 0,1 0 0 0 0,-1 0 0 0 0,0 1 0 0 0,0-1 0 0 0,0 0 0 0 0,0 1-1 0 0,0-1 1 0 0,0 0 0 0 0,-1 1 0 0 0,1-1 0 0 0,0 1 0 0 0,-1-1 0 0 0,1 1 0 0 0,-1 1 0 0 0,0 0-7 0 0,0 0 0 0 0,0-1 0 0 0,0 1 0 0 0,0 0 0 0 0,-1-1 0 0 0,1 1 0 0 0,-1-1 0 0 0,0 1 0 0 0,0 0 0 0 0,0-1 0 0 0,0 0 0 0 0,-2 4-1 0 0,-1 1 9 0 0,-1 1 0 0 0,0-2 0 0 0,-1 1 0 0 0,1-1-1 0 0,-1 1 1 0 0,-1-1 0 0 0,-10 7 0 0 0,-4 1 93 0 0,-37 15 0 0 0,-13 8 222 0 0,70-37-367 0 0,1 0 1 0 0,0 1 0 0 0,-1-1 0 0 0,1 0-1 0 0,0 0 1 0 0,0 1 0 0 0,-1-1-1 0 0,1 0 1 0 0,0 0 0 0 0,0 1-1 0 0,-1-1 1 0 0,1 0 0 0 0,0 1-1 0 0,0-1 1 0 0,0 0 0 0 0,-1 1-1 0 0,1-1 1 0 0,0 0 0 0 0,0 1-1 0 0,0-1 1 0 0,0 0 0 0 0,0 1-1 0 0,0-1 1 0 0,0 1 0 0 0,0-1-1 0 0,0 0 1 0 0,0 1 0 0 0,0-1-1 0 0,0 0 1 0 0,0 1 0 0 0,0-1-1 0 0,0 1 1 0 0,0-1 0 0 0,1 0-1 0 0,-1 1 1 0 0,0-1 0 0 0,0 0-1 0 0,0 1 1 0 0,0-1 0 0 0,1 0 0 0 0,-1 1-1 0 0,0-1 1 0 0,0 0 0 0 0,1 0-1 0 0,-1 1 1 0 0,0-1 0 0 0,1 0-1 0 0,-1 0 1 0 0,0 0 0 0 0,1 1-1 0 0,-1-1 1 0 0,0 0 0 0 0,1 0-1 0 0,-1 0 1 0 0,24 12 92 0 0,18 1 115 0 0,1-3 0 0 0,58 8 0 0 0,-10-2 121 0 0,-80-13-322 0 0,126 29 252 0 0,-121-26-241 0 0,0 0 0 0 0,0 0 1 0 0,0 1-1 0 0,-1 1 0 0 0,0 1 1 0 0,15 11-1 0 0,-28-18-25 0 0,0-1 0 0 0,0 1 0 0 0,0 0 0 0 0,0 0 0 0 0,0 0 0 0 0,0 0 0 0 0,0 0 0 0 0,-1 0 0 0 0,1 0 0 0 0,-1 1 0 0 0,0-1 0 0 0,0 1 0 0 0,0-1 0 0 0,0 1 0 0 0,0-1 0 0 0,0 1 0 0 0,-1-1 0 0 0,1 1 0 0 0,-1 0 0 0 0,1 2 0 0 0,-2-2 0 0 0,1 0 0 0 0,-1 0 0 0 0,0-1 0 0 0,1 1 0 0 0,-1 0 0 0 0,-1-1 0 0 0,1 1 0 0 0,0-1 0 0 0,-1 1 0 0 0,1-1 0 0 0,-1 1 0 0 0,1-1 0 0 0,-1 0 0 0 0,0 0 0 0 0,0 0 0 0 0,0 0 0 0 0,-1 0 0 0 0,1 0 0 0 0,-3 1 0 0 0,-7 4 0 0 0,1-1 0 0 0,-1 0 0 0 0,0 0 0 0 0,0-1 0 0 0,0-1 0 0 0,-26 5 0 0 0,5-3 0 0 0,-52 3 0 0 0,84-9 0 0 0,-78 1-879 0 0,72-1 731 0 0,-1-1 0 0 0,1 0 1 0 0,-1 0-1 0 0,1-1 0 0 0,0 0 0 0 0,-1 0 0 0 0,1 0 0 0 0,-9-6 0 0 0,16 8-57 0 0,-12-11-1816 0 0,12 11 1642 0 0,0-1-1 0 0,-1 1 1 0 0,1-1 0 0 0,0 0 0 0 0,0 1-1 0 0,0-1 1 0 0,0 1 0 0 0,0-1 0 0 0,0 1-1 0 0,0-1 1 0 0,0 1 0 0 0,0-1-1 0 0,0 0 1 0 0,1 1 0 0 0,-1-1 0 0 0,0 1-1 0 0,0-1 1 0 0,0 1 0 0 0,1-1 0 0 0,-1 1-1 0 0,0-1 1 0 0,1 1 0 0 0,-1-1-1 0 0,16-21-2915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14 105 188 0 0,'-13'-17'11643'0'0,"13"16"-10766"0"0,0 0 0 0 0,3-7 4803 0 0,9 3-5501 0 0,8-1 1379 0 0,2 1 1 0 0,-1 2 0 0 0,42-3 0 0 0,-33 3-818 0 0,250-24 5606 0 0,-252 25-11032 0 0,1-1 1 0 0,32-9-1 0 0,-40 7 1477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36 154 7881 0 0,'4'-5'1548'0'0,"0"0"0"0"0,0 1 1 0 0,0 0-1 0 0,1-1 1 0 0,0 2-1 0 0,7-6 0 0 0,-4 3-523 0 0,1 1 0 0 0,1 1 0 0 0,11-5 0 0 0,8 0-877 0 0,48-9 0 0 0,-44 11 929 0 0,274-53 2740 0 0,-412 80-5653 0 0,20-7 1421 0 0,-92 19-115 0 0,143-24 471 0 0,0 1 0 0 0,1 2 1 0 0,-34 16-1 0 0,65-26 67 0 0,0 0 0 0 0,0 0 0 0 0,0 0 0 0 0,0 0 0 0 0,1 0 1 0 0,-1 0-1 0 0,0 0 0 0 0,0 0 0 0 0,1 1 0 0 0,-1-1 0 0 0,1 1 0 0 0,0-1 0 0 0,-1 1 0 0 0,1 0 1 0 0,0-1-1 0 0,0 1 0 0 0,0 0 0 0 0,0 0 0 0 0,0 0 0 0 0,0 0 0 0 0,0 3 0 0 0,1-3 12 0 0,0 1 0 0 0,1-1 0 0 0,-1 0 0 0 0,1 1 0 0 0,-1-1 0 0 0,1 0 0 0 0,0 1 0 0 0,0-1 0 0 0,0 0 0 0 0,0 0 0 0 0,0 0 0 0 0,0 0 0 0 0,1 0 0 0 0,-1 0 0 0 0,1 0 0 0 0,0-1 0 0 0,-1 1 0 0 0,1 0 0 0 0,3 1 0 0 0,29 23 227 0 0,1-3 1 0 0,1-1-1 0 0,59 26 1 0 0,-79-39-191 0 0,56 26 310 0 0,15 6 767 0 0,152 99 0 0 0,-234-137-1076 0 0,0 1 0 0 0,-1 0-1 0 0,1 0 1 0 0,-1 0 0 0 0,0 1-1 0 0,0-1 1 0 0,0 1 0 0 0,5 10-1 0 0,-8-14-40 0 0,0 1 0 0 0,-1-1-1 0 0,1 1 1 0 0,-1-1-1 0 0,1 1 1 0 0,-1 0-1 0 0,0-1 1 0 0,0 1 0 0 0,1-1-1 0 0,-1 1 1 0 0,0 0-1 0 0,-1-1 1 0 0,1 1 0 0 0,0-1-1 0 0,0 1 1 0 0,-1 0-1 0 0,1-1 1 0 0,-1 1 0 0 0,1-1-1 0 0,-1 1 1 0 0,0-1-1 0 0,1 1 1 0 0,-1-1-1 0 0,0 0 1 0 0,0 1 0 0 0,0-1-1 0 0,0 0 1 0 0,0 0-1 0 0,0 1 1 0 0,-1-1 0 0 0,1 0-1 0 0,0 0 1 0 0,-1-1-1 0 0,1 1 1 0 0,0 0 0 0 0,-3 1-1 0 0,-8 4 68 0 0,0 0 0 0 0,-1-1 0 0 0,1 0 0 0 0,-1-1 0 0 0,-22 5-1 0 0,-66 4 227 0 0,92-12-280 0 0,-89 5-146 0 0,-119-8 1 0 0,180-1-2422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7 84 0 0,'30'-6'9820'0'0,"-26"9"-9210"0"0,-6 2 3190 0 0,-5 4-3250 0 0,-1 0-1 0 0,0-1 1 0 0,-1 0-1 0 0,0-1 1 0 0,0 0-1 0 0,-1 0 1 0 0,-14 7-1 0 0,-81 37 1666 0 0,96-47-2018 0 0,-120 47 2644 0 0,-157 38-1 0 0,281-88-2674 0 0,-29 11 600 0 0,33-12-700 0 0,0 1 1 0 0,0-1-1 0 0,0 1 0 0 0,0-1 1 0 0,0 1-1 0 0,0 0 0 0 0,0-1 1 0 0,0 1-1 0 0,0 0 0 0 0,0 0 1 0 0,0 0-1 0 0,1 0 1 0 0,-1 0-1 0 0,0 0 0 0 0,1 0 1 0 0,-1 0-1 0 0,0 0 0 0 0,1 0 1 0 0,-1 0-1 0 0,1 0 0 0 0,0 0 1 0 0,-1 0-1 0 0,1 2 0 0 0,0-2-25 0 0,1 0 0 0 0,0 0-1 0 0,0 1 1 0 0,-1-1 0 0 0,1 0-1 0 0,0 0 1 0 0,0-1-1 0 0,0 1 1 0 0,0 0 0 0 0,0 0-1 0 0,0 0 1 0 0,0-1 0 0 0,0 1-1 0 0,2 0 1 0 0,-1 1 47 0 0,15 8 131 0 0,-1-1 0 0 0,1-1 1 0 0,1 0-1 0 0,31 8 1 0 0,-13-4 88 0 0,371 112 946 0 0,-321-100-1171 0 0,-54-16-76 0 0,-20-6-16 0 0,-1 1 0 0 0,1 1-1 0 0,-1 0 1 0 0,0 0 0 0 0,11 6-1 0 0,-22-9-286 0 0,-11-16-5536 0 0,24 5-5145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490 249 528 0 0,'0'-11'1386'0'0,"0"-1"0"0"0,-1 1 0 0 0,0 0-1 0 0,-1 0 1 0 0,-3-13 0 0 0,3 19-873 0 0,0 0 0 0 0,0 1 1 0 0,0 0-1 0 0,0-1 0 0 0,-1 1 0 0 0,0 0 0 0 0,1 0 1 0 0,-2 0-1 0 0,1 1 0 0 0,0-1 0 0 0,-1 1 0 0 0,0 0 0 0 0,1 0 1 0 0,-7-4-1 0 0,1 2-5 0 0,-1-1 0 0 0,0 1 0 0 0,-1 1 0 0 0,1 0 1 0 0,-1 0-1 0 0,0 1 0 0 0,0 1 0 0 0,0 0 0 0 0,0 0 0 0 0,0 1 0 0 0,-1 0 1 0 0,1 1-1 0 0,0 1 0 0 0,-1-1 0 0 0,1 2 0 0 0,0 0 0 0 0,-11 3 1 0 0,5-1-106 0 0,1 2 0 0 0,0 0 0 0 0,1 0 1 0 0,0 2-1 0 0,0 0 0 0 0,0 0 1 0 0,1 2-1 0 0,0 0 0 0 0,1 0 1 0 0,-20 21-1 0 0,29-27-325 0 0,0 0 0 0 0,0 1 0 0 0,0 0 1 0 0,1 0-1 0 0,-1 0 0 0 0,1 0 0 0 0,1 0 0 0 0,-1 1 0 0 0,1-1 0 0 0,0 1 1 0 0,0 0-1 0 0,0-1 0 0 0,1 1 0 0 0,0 0 0 0 0,0 0 0 0 0,1 0 0 0 0,0 0 0 0 0,0 7 1 0 0,1-6-7 0 0,0 0 0 0 0,1-1 1 0 0,0 1-1 0 0,0-1 1 0 0,0 1-1 0 0,1-1 0 0 0,0 0 1 0 0,0 0-1 0 0,1 0 1 0 0,0-1-1 0 0,0 1 0 0 0,0-1 1 0 0,1 0-1 0 0,-1 0 1 0 0,10 7-1 0 0,-1-2-72 0 0,0 0 0 0 0,1-1 0 0 0,0-1 0 0 0,1-1 0 0 0,-1 0 0 0 0,2-1 0 0 0,-1 0 0 0 0,0-1 0 0 0,1-1 0 0 0,28 4 0 0 0,-19-5 0 0 0,0-1 0 0 0,0-1 0 0 0,0-1 0 0 0,0-2 0 0 0,0 0 0 0 0,31-8 0 0 0,-43 7 0 0 0,0-1 0 0 0,-1-1 0 0 0,1 0 0 0 0,-1-1 0 0 0,0 0 0 0 0,0-1 0 0 0,-1 0 0 0 0,0 0 0 0 0,18-18 0 0 0,-22 19 0 0 0,0 0 0 0 0,-1-1 0 0 0,0 0 0 0 0,-1 0 0 0 0,1-1 0 0 0,-1 0 0 0 0,-1 0 0 0 0,1 0 0 0 0,-2 0 0 0 0,1 0 0 0 0,-1-1 0 0 0,0 0 0 0 0,-1 0 0 0 0,3-17 0 0 0,-5 20 0 0 0,0 0 0 0 0,0 0 0 0 0,-1 0 0 0 0,0 0 0 0 0,-1 0 0 0 0,1 0 0 0 0,-1 1 0 0 0,0-1 0 0 0,-1 1 0 0 0,1-1 0 0 0,-1 1 0 0 0,0 0 0 0 0,0 0 0 0 0,-1 0 0 0 0,1 0 0 0 0,-1 1 0 0 0,-5-6 0 0 0,-3-1 0 0 0,-1-1 0 0 0,0 2 0 0 0,0 0 0 0 0,-27-15 0 0 0,18 14-1200 0 0,-1 0-1 0 0,0 1 1 0 0,-46-12-1 0 0,-74-6-5537 0 0,107 23 3101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5 648 0 0,'-9'11'12243'0'0,"32"-7"-8345"0"0,34-3-1582 0 0,146-5 3880 0 0,64-9-2004 0 0,-259 12-4599 0 0,21-1-1333 0 0,-14 4-5851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72 316 0 0,'-55'23'4181'0'0,"19"-5"11150"0"0,42-16-13901 0 0,8 1-748 0 0,0-1 0 0 0,-1-1 0 0 0,1 0 1 0 0,0-1-1 0 0,0 0 0 0 0,21-4 0 0 0,335-48 4841 0 0,-334 47-5020 0 0,38-12 0 0 0,-2-4-4094 0 0,-61 17 2386 0 0,25-9-8877 0 0,-25 8 7051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7 329 7881 0 0,'-3'-17'5246'0'0,"-1"-15"953"0"0,5 30-6074 0 0,-1 1 0 0 0,0 0-1 0 0,0 0 1 0 0,1-1-1 0 0,-1 1 1 0 0,0 0 0 0 0,1 0-1 0 0,-1 0 1 0 0,1 0-1 0 0,0 0 1 0 0,-1 0 0 0 0,1 0-1 0 0,0 0 1 0 0,0 0-1 0 0,-1 0 1 0 0,1 0 0 0 0,0 0-1 0 0,0 0 1 0 0,0 0-1 0 0,0 1 1 0 0,0-1 0 0 0,0 0-1 0 0,2 0 1 0 0,25-9 446 0 0,1 0 0 0 0,0 2 1 0 0,0 2-1 0 0,43-6 0 0 0,29-6 56 0 0,-80 14-479 0 0,-2-2 1 0 0,1 0 0 0 0,-1-1-1 0 0,0-1 1 0 0,19-11-1 0 0,-33 16-156 0 0,0 0 0 0 0,0 0 0 0 0,0-1-1 0 0,0 1 1 0 0,-1-1 0 0 0,0 0-1 0 0,1 0 1 0 0,-2-1 0 0 0,1 1 0 0 0,0-1-1 0 0,-1 0 1 0 0,0 0 0 0 0,0 0 0 0 0,0 0-1 0 0,-1 0 1 0 0,0-1 0 0 0,0 1-1 0 0,0-1 1 0 0,-1 0 0 0 0,1 1 0 0 0,-1-1-1 0 0,0-8 1 0 0,-1 10-42 0 0,0 0-1 0 0,0-2-23 0 0,0 6 63 0 0,0-1-1 0 0,-1 0 1 0 0,1 1 0 0 0,0-1-1 0 0,0 0 1 0 0,0 1-1 0 0,-1-1 1 0 0,1 0-1 0 0,0 1 1 0 0,-1-1 0 0 0,1 1-1 0 0,0-1 1 0 0,-1 1-1 0 0,1-1 1 0 0,-1 1-1 0 0,1-1 1 0 0,-1 1-1 0 0,0-1 1 0 0,0 0-10 0 0,-1 5 67 0 0,-2 6 22 0 0,-1-1-1 0 0,2 1 0 0 0,-1 1 0 0 0,2-1 0 0 0,-1 0 1 0 0,1 1-1 0 0,1-1 0 0 0,0 1 0 0 0,0 0 0 0 0,1-1 0 0 0,1 13 1 0 0,4 22 323 0 0,13 57 0 0 0,-13-78-269 0 0,6 22 235 0 0,1 0 0 0 0,3-2 0 0 0,35 74 0 0 0,78 119 921 0 0,-57-114-685 0 0,-66-113-556 0 0,-1-4-39 0 0,-1-1 1 0 0,0 2 0 0 0,0-1 0 0 0,0 0-1 0 0,-1 0 1 0 0,0 1 0 0 0,0-1 0 0 0,0 1-1 0 0,0 7 1 0 0,-2-13-26 0 0,-1 0-1 0 0,1 0 1 0 0,-1 0-1 0 0,1 0 1 0 0,-1 0-1 0 0,1-1 1 0 0,-1 1-1 0 0,1 0 1 0 0,-1 0-1 0 0,0-1 1 0 0,0 1-1 0 0,1 0 1 0 0,-1-1-1 0 0,0 1 1 0 0,0-1-1 0 0,0 1 1 0 0,0-1-1 0 0,1 1 1 0 0,-1-1-1 0 0,0 0 1 0 0,0 1-1 0 0,0-1 1 0 0,0 0-1 0 0,0 0 1 0 0,0 0-1 0 0,0 0 1 0 0,0 0-1 0 0,-2 0 1 0 0,-28 1-530 0 0,-95-10-446 0 0,66 3 835 0 0,0 2-1 0 0,0 3 1 0 0,-71 8-1 0 0,117-5 222 0 0,6-1 46 0 0,0-1-1 0 0,0 2 1 0 0,0-1 0 0 0,0 1 0 0 0,1 0 0 0 0,-1 1 0 0 0,1-1-1 0 0,-12 7 1 0 0,18-8-66 0 0,1-1-1 0 0,-1 0 1 0 0,1 1-1 0 0,-1-1 1 0 0,0 1-1 0 0,1-1 0 0 0,0 1 1 0 0,-1-1-1 0 0,1 1 1 0 0,-1-1-1 0 0,1 1 1 0 0,-1-1-1 0 0,1 1 1 0 0,0 0-1 0 0,0-1 1 0 0,-1 1-1 0 0,1 0 0 0 0,0-1 1 0 0,0 1-1 0 0,0 0 1 0 0,0-1-1 0 0,-1 1 1 0 0,1 0-1 0 0,0-1 1 0 0,0 1-1 0 0,1 0 0 0 0,-1 0 1 0 0,0-1-1 0 0,0 1 1 0 0,0 0-1 0 0,0-1 1 0 0,0 1-1 0 0,1 0 1 0 0,-1-1-1 0 0,0 1 0 0 0,1-1 1 0 0,-1 1-1 0 0,0 0 1 0 0,1-1-1 0 0,-1 1 1 0 0,1-1-1 0 0,-1 1 1 0 0,1-1-1 0 0,-1 1 0 0 0,2 0 1 0 0,1 1 95 0 0,0 1-1 0 0,1 0 1 0 0,0-1 0 0 0,0 0-1 0 0,0 0 1 0 0,4 2 0 0 0,20 6 26 0 0,1-1 0 0 0,-1-1 0 0 0,1-2 0 0 0,49 5 0 0 0,-14-7 112 0 0,71-4-1 0 0,-87-4-3442 0 0,0-2-1 0 0,67-18 1 0 0,-92 17-698 0 0,-1-2 556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118 173 9613 0 0,'-47'-58'8706'0'0,"27"34"-4525"0"0,-22-33 1 0 0,34 38-2043 0 0,8 18-2082 0 0,0 1-1 0 0,0-1 1 0 0,0 1-1 0 0,0-1 0 0 0,0 1 1 0 0,0 0-1 0 0,0-1 1 0 0,0 1-1 0 0,0-1 0 0 0,0 1 1 0 0,0 0-1 0 0,1-1 0 0 0,-1 1 1 0 0,0-1-1 0 0,0 1 1 0 0,0 0-1 0 0,1-1 0 0 0,-1 1 1 0 0,0 0-1 0 0,1-1 1 0 0,-1 1-1 0 0,0 0 0 0 0,1-1 1 0 0,-1 1-1 0 0,1 0 0 0 0,2-1 141 0 0,1 0-1 0 0,-1 0 1 0 0,1 0-1 0 0,-1 1 1 0 0,1-1-1 0 0,-1 1 1 0 0,1 0-1 0 0,3 1 1 0 0,2-1 60 0 0,344 9 181 0 0,-220-5-422 0 0,-44-2-16 0 0,-29-2 0 0 0,78 10 0 0 0,-137-10 0 0 0,0 0 0 0 0,1 0 0 0 0,-1 0 0 0 0,0 0 0 0 0,1 0 0 0 0,-1 0 0 0 0,0 1 0 0 0,1-1 0 0 0,-1 1 0 0 0,0-1 0 0 0,0 1 0 0 0,1-1 0 0 0,-1 1 0 0 0,0 0 0 0 0,0-1 1 0 0,0 1-1 0 0,0 0 0 0 0,0 0 0 0 0,0 0 0 0 0,0 0 0 0 0,0 0 0 0 0,0 0 0 0 0,0 0 0 0 0,-1 0 0 0 0,1 0 0 0 0,0 0 0 0 0,-1 1 0 0 0,1-1 0 0 0,-1 0 0 0 0,1 0 0 0 0,-1 1 0 0 0,0-1 0 0 0,1 0 0 0 0,-1 1 0 0 0,0 1 0 0 0,-1 4-1 0 0,0-1 0 0 0,-1 0 1 0 0,1 0-1 0 0,-1 0 0 0 0,-1 0 0 0 0,-4 10 0 0 0,-12 18 1 0 0,0 0-1 0 0,-2-1 1 0 0,-30 34-1 0 0,-82 86 8 0 0,101-117-7 0 0,-41 43 0 0 0,4 3 0 0 0,-60 96 0 0 0,108-142 6 0 0,11-18-17 0 0,0-1 0 0 0,-1 0 1 0 0,-14 15-1 0 0,24-31-270 0 0,26-13-12566 0 0,-5-1 9486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0 972 0 0,'0'0'1614'0'0,"2"7"200"0"0,29 113 4178 0 0,20 168 1 0 0,-18-105-2378 0 0,-26-156-2816 0 0,1 0 0 0 0,1-1 0 0 0,1-1 0 0 0,22 42 1 0 0,-30-63-649 0 0,0-1 1 0 0,0 0 0 0 0,0 1-1 0 0,0-1 1 0 0,1 0 0 0 0,-1-1-1 0 0,1 1 1 0 0,0 0 0 0 0,0-1 0 0 0,0 1-1 0 0,0-1 1 0 0,0 0 0 0 0,0 0-1 0 0,1 0 1 0 0,-1-1 0 0 0,6 3 0 0 0,-6-4-53 0 0,0 0 1 0 0,0 0-1 0 0,0 0 1 0 0,0 0-1 0 0,0 0 1 0 0,0-1-1 0 0,0 1 1 0 0,0-1-1 0 0,0 0 1 0 0,0 0-1 0 0,0 0 1 0 0,0 0-1 0 0,0 0 1 0 0,-1-1-1 0 0,1 1 1 0 0,-1-1 0 0 0,1 0-1 0 0,-1 0 1 0 0,1 0-1 0 0,2-4 1 0 0,4-3 68 0 0,0-1 1 0 0,-1 0 0 0 0,-1 0 0 0 0,1-1 0 0 0,-2 0-1 0 0,8-16 1 0 0,26-73 620 0 0,-1-28-95 0 0,38-89 105 0 0,-61 178-639 0 0,1 1 0 0 0,2 1-1 0 0,44-62 1 0 0,-59 93-165 0 0,-3 4-20 0 0,1-1-1 0 0,-1 1 1 0 0,1 0-1 0 0,0 0 1 0 0,-1 0-1 0 0,1 1 1 0 0,0-1-1 0 0,0 0 1 0 0,0 1-1 0 0,0-1 1 0 0,1 1 0 0 0,-1 0-1 0 0,0-1 1 0 0,0 1-1 0 0,1 0 1 0 0,-1 0-1 0 0,1 1 1 0 0,2-1-1 0 0,-3 1-268 0 0,0 1 0 0 0,-1 0-1 0 0,1-1 1 0 0,0 1 0 0 0,0 0-1 0 0,-1 1 1 0 0,1-1 0 0 0,-1 0 0 0 0,1 0-1 0 0,-1 1 1 0 0,1-1 0 0 0,-1 0-1 0 0,0 1 1 0 0,1 0 0 0 0,1 2-1 0 0,0 1-1247 0 0,18 14-6041 0 0,-12-9 4420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76 0 0,'-11'14'1712'0'0,"1"0"0"0"0,0 1-1 0 0,2 0 1 0 0,-10 20 0 0 0,15-26-946 0 0,0 0 1 0 0,0 0-1 0 0,1 0 0 0 0,0 0 1 0 0,1 0-1 0 0,0 0 0 0 0,0 1 1 0 0,1-1-1 0 0,1 16 0 0 0,1-8 197 0 0,1-1 1 0 0,1 1-1 0 0,0-1 0 0 0,1 0 0 0 0,9 20 1 0 0,-11-29-644 0 0,0 0 1 0 0,1-1 0 0 0,0 1-1 0 0,0-1 1 0 0,0 0 0 0 0,1 0-1 0 0,0 0 1 0 0,1-1 0 0 0,-1 0-1 0 0,1 0 1 0 0,0 0 0 0 0,0-1-1 0 0,0 0 1 0 0,9 5 0 0 0,-9-7-364 0 0,-1 0 0 0 0,0-1 1 0 0,1 0-1 0 0,-1 0 0 0 0,1 0 0 0 0,-1-1 1 0 0,1 0-1 0 0,0 0 0 0 0,-1 0 0 0 0,10-2 1 0 0,-6 1-1384 0 0,0-1 1 0 0,0 0-1 0 0,0-1 0 0 0,0 0 1 0 0,13-7-1 0 0,4-3-1637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80 276 9205 0 0,'-18'-3'3649'0'0,"11"2"-2148"0"0,1 0 0 0 0,-1 0-1 0 0,1-1 1 0 0,-1 1 0 0 0,1-2-1 0 0,0 1 1 0 0,-10-6 1190 0 0,19 6-1750 0 0,11-8-461 0 0,1 2 0 0 0,0 0 0 0 0,0 0 1 0 0,31-9-1 0 0,18-9 29 0 0,-52 19-428 0 0,4 0 60 0 0,0-1-1 0 0,14-11 0 0 0,-26 17-130 0 0,-1-1 1 0 0,1 0-1 0 0,-1 0 0 0 0,0 0 0 0 0,0 0 1 0 0,0-1-1 0 0,0 1 0 0 0,0-1 0 0 0,-1 0 1 0 0,1 1-1 0 0,-1-1 0 0 0,0 0 1 0 0,1-6-1 0 0,-2 8-19 0 0,-1 1 0 0 0,0-1 1 0 0,0 0-1 0 0,0 0 0 0 0,0 0 1 0 0,0 0-1 0 0,-1 0 0 0 0,1 0 0 0 0,0 1 1 0 0,-1-1-1 0 0,1 0 0 0 0,-1 0 1 0 0,0 1-1 0 0,0-1 0 0 0,0 0 0 0 0,0 1 1 0 0,0-1-1 0 0,0 0 0 0 0,0 1 1 0 0,0 0-1 0 0,0-1 0 0 0,-1 1 1 0 0,1 0-1 0 0,-1-1 0 0 0,1 1 0 0 0,-1 0 1 0 0,-2-1-1 0 0,-2-2-28 0 0,-1 0 0 0 0,-1 0 0 0 0,1 0 0 0 0,-1 1 0 0 0,-9-3 0 0 0,6 3-29 0 0,-1 1 1 0 0,1 0 0 0 0,-1 1-1 0 0,0 0 1 0 0,1 1 0 0 0,-18 1 0 0 0,22-1-16 0 0,1 1 0 0 0,0 0 0 0 0,-1 0 1 0 0,1 1-1 0 0,0 0 0 0 0,0 0 1 0 0,0 0-1 0 0,0 1 0 0 0,0 0 1 0 0,1 0-1 0 0,-1 1 0 0 0,1-1 1 0 0,-7 7-1 0 0,11-10 5 0 0,0 1-1 0 0,0 0 1 0 0,1-1 0 0 0,-1 1 0 0 0,0 0-1 0 0,0 0 1 0 0,1 0 0 0 0,-1 0-1 0 0,0 0 1 0 0,1 0 0 0 0,-1 0 0 0 0,1 0-1 0 0,-1 0 1 0 0,1 0 0 0 0,-1 0-1 0 0,1 0 1 0 0,0 0 0 0 0,0 0 0 0 0,-1 0-1 0 0,1 0 1 0 0,0 0 0 0 0,0 1-1 0 0,0-1 1 0 0,0 0 0 0 0,1 0 0 0 0,-1 0-1 0 0,0 0 1 0 0,0 0 0 0 0,1 0-1 0 0,-1 0 1 0 0,0 1 0 0 0,1-1 0 0 0,-1 0-1 0 0,1 0 1 0 0,-1 0 0 0 0,1-1-1 0 0,0 1 1 0 0,-1 0 0 0 0,1 0 0 0 0,0 0-1 0 0,0 0 1 0 0,0-1 0 0 0,0 1-1 0 0,0 0 1 0 0,-1-1 0 0 0,1 1 0 0 0,0 0-1 0 0,0-1 1 0 0,0 0 0 0 0,2 1 0 0 0,7 4-953 0 0,0-1 0 0 0,-1 0 0 0 0,1-1 0 0 0,13 2 0 0 0,-18-3-14 0 0,28 5-2028 0 0,17 1 439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12 9165 0 0,'2'-1'1141'0'0,"-1"0"0"0"0,1-1 1 0 0,-1 1-1 0 0,1 0 0 0 0,-1 1 1 0 0,1-1-1 0 0,-1 0 0 0 0,1 0 1 0 0,0 1-1 0 0,1-1 0 0 0,-2 0-1035 0 0,0 1-1 0 0,-1 0 0 0 0,1 0 0 0 0,-1 0 0 0 0,1 0 0 0 0,0 0 0 0 0,-1-1 0 0 0,1 1 0 0 0,-1 0 1 0 0,1 0-1 0 0,0 0 0 0 0,-1 1 0 0 0,1-1 0 0 0,0 0 0 0 0,-1 0 0 0 0,1 0 0 0 0,-1 0 0 0 0,1 0 1 0 0,0 1-1 0 0,-1-1 0 0 0,1 0 0 0 0,-1 1 0 0 0,1-1 0 0 0,-1 0 0 0 0,1 1 0 0 0,-1-1 0 0 0,1 1 1 0 0,-1-1-1 0 0,0 0 0 0 0,1 1 0 0 0,0 0 0 0 0,-1 2-20 0 0,-1 0-1 0 0,1-1 1 0 0,-1 1 0 0 0,1-1-1 0 0,-1 1 1 0 0,0-1-1 0 0,0 1 1 0 0,0-1 0 0 0,0 1-1 0 0,0-1 1 0 0,0 0 0 0 0,-1 1-1 0 0,1-1 1 0 0,-3 3-1 0 0,2-3 30 0 0,-14 19 268 0 0,0-1-1 0 0,-2-1 1 0 0,-29 27-1 0 0,-61 39 374 0 0,-134 61 1236 0 0,50-35 1 0 0,184-105-1971 0 0,3-4-19 0 0,0 1-1 0 0,1 0 0 0 0,-1 0 1 0 0,1 1-1 0 0,-1-1 0 0 0,1 1 0 0 0,1 0 1 0 0,-1 0-1 0 0,0 1 0 0 0,1-1 1 0 0,-4 7-1 0 0,6 0-1 0 0,2-9 0 0 0,0 0 0 0 0,0 1 0 0 0,1-1 0 0 0,-1 0 0 0 0,0 0 0 0 0,1 0 0 0 0,-1 0 0 0 0,1 0 0 0 0,0 0 0 0 0,0-1 0 0 0,0 1 0 0 0,0 0 0 0 0,0-1 0 0 0,0 1 0 0 0,0-1 0 0 0,0 0 0 0 0,0 0 0 0 0,5 2 0 0 0,6 2 0 0 0,0-1 0 0 0,17 4 0 0 0,-21-6 0 0 0,198 39 0 0 0,-126-28 0 0 0,-1 4 0 0 0,113 38 0 0 0,-181-51 12 0 0,-9-3-19 0 0,0-1-1 0 0,-1 1 1 0 0,1 0-1 0 0,0 0 1 0 0,-1 1-1 0 0,1-1 1 0 0,-1 0-1 0 0,0 1 1 0 0,1-1-1 0 0,-1 1 1 0 0,0 0-1 0 0,0 0 1 0 0,0 0-1 0 0,0 0 1 0 0,-1 0-1 0 0,1 0 1 0 0,0 1-1 0 0,2 4 1 0 0,-4-6-661 0 0,1-4-333 0 0,-1-1 120 0 0,1-5-75 0 0,4-1-7628 0 0,4-4 5063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4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246 184 776 0 0,'-1'0'209'0'0,"1"-1"-1"0"0,-1 1 1 0 0,1-1-1 0 0,-1 1 1 0 0,1-1 0 0 0,0 1-1 0 0,-1-1 1 0 0,1 1-1 0 0,0-1 1 0 0,-1 1-1 0 0,1-1 1 0 0,0 0 0 0 0,0 1-1 0 0,0-1 1 0 0,-1 1-1 0 0,1-1 1 0 0,0 0 0 0 0,0 1-1 0 0,0-1 1 0 0,0 0-1 0 0,0 1 1 0 0,0-1-1 0 0,0 1 1 0 0,0-1 0 0 0,0 0-1 0 0,1 1 1 0 0,-1-1-1 0 0,0 0 1 0 0,0 1-1 0 0,0-1 1 0 0,1 1 0 0 0,-1-1-1 0 0,1 0 1 0 0,0-1 154 0 0,1-1 1 0 0,0 1-1 0 0,-1 0 1 0 0,1 0-1 0 0,0 0 1 0 0,0 0-1 0 0,4-2 1 0 0,11-6 590 0 0,1 1 0 0 0,-1 1 0 0 0,1 0 0 0 0,31-7-1 0 0,-7 1-106 0 0,209-63 4232 0 0,-237 73-3759 0 0,-17 6-1198 0 0,-20 8-9 0 0,-43 11 0 0 0,19-6-85 0 0,10-2-4 0 0,-217 83 87 0 0,194-71-62 0 0,32-14-3 0 0,1 1 0 0 0,0 0 0 0 0,1 3 0 0 0,-38 26 0 0 0,61-39-28 0 0,1 0 1 0 0,-1 0-1 0 0,1 0 1 0 0,-1 1 0 0 0,1-1-1 0 0,0 1 1 0 0,0 0-1 0 0,-2 3 1 0 0,3-5-6 0 0,1 0 1 0 0,0 0-1 0 0,0 1 0 0 0,0-1 1 0 0,-1 0-1 0 0,1 0 0 0 0,0 0 1 0 0,0 0-1 0 0,1 0 0 0 0,-1 0 1 0 0,0 0-1 0 0,0 0 1 0 0,0 0-1 0 0,1 0 0 0 0,-1 0 1 0 0,1 0-1 0 0,-1 0 0 0 0,1 0 1 0 0,-1 0-1 0 0,1 0 1 0 0,-1 0-1 0 0,1-1 0 0 0,0 1 1 0 0,-1 0-1 0 0,1 0 0 0 0,0-1 1 0 0,0 1-1 0 0,0 0 0 0 0,-1-1 1 0 0,2 1-1 0 0,4 4 38 0 0,0-1 0 0 0,1 0 1 0 0,-1-1-1 0 0,1 0 0 0 0,0 0 0 0 0,11 4 0 0 0,48 9 152 0 0,-38-10-100 0 0,133 28 437 0 0,-67-15-14 0 0,154 50-1 0 0,-247-69-524 0 0,8 4 51 0 0,0 0-1 0 0,1 0 1 0 0,-1 1-1 0 0,9 6 1 0 0,-16-10-37 0 0,-1 0-1 0 0,1 1 1 0 0,-1-1 0 0 0,1 0-1 0 0,-1 1 1 0 0,0-1 0 0 0,0 1-1 0 0,0-1 1 0 0,1 1 0 0 0,-2-1-1 0 0,1 1 1 0 0,2 4-1 0 0,-3-5-4 0 0,0 0 0 0 0,0 0-1 0 0,0 0 1 0 0,0 1-1 0 0,0-1 1 0 0,0 0-1 0 0,0 0 1 0 0,0 1-1 0 0,-1-1 1 0 0,1 0-1 0 0,0 0 1 0 0,-1 0-1 0 0,1 0 1 0 0,-1 0 0 0 0,1 1-1 0 0,-1-1 1 0 0,0 0-1 0 0,1 0 1 0 0,-1 0-1 0 0,0 0 1 0 0,0-1-1 0 0,-1 3 1 0 0,-6 4 21 0 0,0-1 0 0 0,0 0 0 0 0,-1 0 0 0 0,0 0 0 0 0,0-1 0 0 0,0-1 0 0 0,-11 5 0 0 0,-69 20 89 0 0,87-28-116 0 0,-52 11-143 0 0,-105 11 1 0 0,100-16-3176 0 0,0 1-3976 0 0,47-6 4446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5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67 620 0 0,'0'0'4134'0'0,"-8"-4"-1531"0"0,4 4 1122 0 0,2 2-2928 0 0,-1 0 1 0 0,1 1 0 0 0,0-1 0 0 0,0 1-1 0 0,0-1 1 0 0,0 1 0 0 0,0 0 0 0 0,1 0-1 0 0,-3 3 1 0 0,4-5-721 0 0,0-1 0 0 0,0 1-1 0 0,0-1 1 0 0,0 0 0 0 0,1 1 0 0 0,-1-1 0 0 0,0 1-1 0 0,0-1 1 0 0,0 0 0 0 0,0 1 0 0 0,0-1-1 0 0,0 1 1 0 0,1-1 0 0 0,-1 0 0 0 0,0 1 0 0 0,0-1-1 0 0,1 0 1 0 0,-1 1 0 0 0,0-1 0 0 0,0 0-1 0 0,1 0 1 0 0,-1 1 0 0 0,0-1 0 0 0,1 0 0 0 0,-1 0-1 0 0,0 0 1 0 0,1 1 0 0 0,-1-1 0 0 0,1 0 0 0 0,-1 0-1 0 0,0 0 1 0 0,1 0 0 0 0,-1 0 0 0 0,1 0-1 0 0,-1 0 1 0 0,0 0 0 0 0,1 0 0 0 0,-1 0 0 0 0,1 0-1 0 0,18 2 1258 0 0,-15-3-1177 0 0,1 1 0 0 0,-1 0-1 0 0,1-1 1 0 0,0 0 0 0 0,-1 0 0 0 0,0 0-1 0 0,1-1 1 0 0,-1 1 0 0 0,0-1 0 0 0,0 0-1 0 0,0 0 1 0 0,0-1 0 0 0,0 1 0 0 0,0-1-1 0 0,-1 0 1 0 0,1 0 0 0 0,-1 0-1 0 0,0 0 1 0 0,0-1 0 0 0,0 1 0 0 0,3-6-1 0 0,-6 8-139 0 0,0 0-1 0 0,0 0 0 0 0,0 0 1 0 0,0 0-1 0 0,0 0 0 0 0,0 1 1 0 0,0-1-1 0 0,0 0 0 0 0,-1 0 0 0 0,1 0 1 0 0,0 0-1 0 0,0 0 0 0 0,-1 1 1 0 0,1-1-1 0 0,-1 0 0 0 0,1 0 1 0 0,-1 0-1 0 0,1 1 0 0 0,-1-1 1 0 0,0 0-1 0 0,1 1 0 0 0,-1-1 0 0 0,0 1 1 0 0,1-1-1 0 0,-1 1 0 0 0,-1-1 1 0 0,-19-14 124 0 0,15 12-286 0 0,0 1 0 0 0,0-1 0 0 0,-1 1 0 0 0,1 0 1 0 0,-8-1-1 0 0,-16 1-4415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5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10 417 6301 0 0,'-3'-16'1886'0'0,"0"1"1"0"0,1-1 0 0 0,1-1 0 0 0,0 1 0 0 0,2-22 0 0 0,1 28-1515 0 0,-1 0 0 0 0,2 0-1 0 0,-1 0 1 0 0,1 0 0 0 0,1 0 0 0 0,0 0 0 0 0,0 1-1 0 0,1 0 1 0 0,8-12 0 0 0,-2 5-78 0 0,2 1 1 0 0,0 0 0 0 0,1 0-1 0 0,0 2 1 0 0,1 0-1 0 0,0 0 1 0 0,1 2-1 0 0,1 0 1 0 0,0 0-1 0 0,0 2 1 0 0,1 0-1 0 0,0 1 1 0 0,1 1-1 0 0,-1 1 1 0 0,1 0 0 0 0,21-3-1 0 0,-31 8-147 0 0,0 0 0 0 0,0 0 0 0 0,0 1 0 0 0,0 0 0 0 0,0 1 0 0 0,0 0 0 0 0,0 0 0 0 0,0 1 0 0 0,-1 0 0 0 0,1 1 0 0 0,-1-1 0 0 0,10 6 0 0 0,-13-6-82 0 0,0 1 0 0 0,0-1 0 0 0,0 1 1 0 0,-1 0-1 0 0,1 1 0 0 0,-1-1 1 0 0,0 1-1 0 0,0 0 0 0 0,0 0 0 0 0,-1 0 1 0 0,1 0-1 0 0,-1 1 0 0 0,0-1 1 0 0,0 1-1 0 0,-1 0 0 0 0,1 0 1 0 0,-1 0-1 0 0,0 0 0 0 0,-1 0 0 0 0,3 9 1 0 0,-4-8-49 0 0,0-1 0 0 0,0 0 0 0 0,0 0 0 0 0,-1 1 0 0 0,0-1 0 0 0,0 0 1 0 0,0 0-1 0 0,-1 0 0 0 0,0 0 0 0 0,0 0 0 0 0,0 0 0 0 0,0-1 0 0 0,-1 1 0 0 0,0 0 0 0 0,0-1 1 0 0,-3 4-1 0 0,-4 4-36 0 0,0-1 1 0 0,0 0-1 0 0,-1 0 0 0 0,-15 10 1 0 0,-2-2-103 0 0,0-1 1 0 0,-1-1-1 0 0,-34 13 1 0 0,61-29 98 0 0,0 0 0 0 0,1 0 0 0 0,-1-1 0 0 0,0 2 1 0 0,0-1-1 0 0,1 0 0 0 0,-1 0 0 0 0,1 0 0 0 0,-1 1 1 0 0,-1 2-1 0 0,2-3 11 0 0,1-1 1 0 0,0 1-1 0 0,0-1 1 0 0,-1 1-1 0 0,1-1 1 0 0,0 1-1 0 0,0-1 1 0 0,0 1-1 0 0,0 0 0 0 0,0-1 1 0 0,-1 1-1 0 0,1-1 1 0 0,0 1-1 0 0,1 0 1 0 0,-1-1-1 0 0,0 1 1 0 0,0-1-1 0 0,0 1 1 0 0,0-1-1 0 0,0 1 1 0 0,0 0-1 0 0,1-1 0 0 0,-1 1 1 0 0,1 0-1 0 0,1 2-10 0 0,1 0 0 0 0,0 0 0 0 0,0 0-1 0 0,0-1 1 0 0,1 1 0 0 0,-1-1-1 0 0,0 0 1 0 0,1 0 0 0 0,5 3 0 0 0,117 52-43 0 0,24 14 230 0 0,-129-60-107 0 0,-1 2 0 0 0,1 0 0 0 0,-2 1 0 0 0,31 30 1 0 0,-46-41-37 0 0,-2 0 1 0 0,1 1-1 0 0,0-1 0 0 0,-1 0 1 0 0,1 1-1 0 0,-1 0 1 0 0,0-1-1 0 0,0 1 1 0 0,0 0-1 0 0,-1 0 0 0 0,1 0 1 0 0,-1 0-1 0 0,0 0 1 0 0,1 9-1 0 0,-2-10 2 0 0,0 0 1 0 0,-1 1-1 0 0,1-1 0 0 0,-1 0 0 0 0,0 0 1 0 0,0 0-1 0 0,0 1 0 0 0,0-1 0 0 0,0 0 0 0 0,-1 0 1 0 0,1 0-1 0 0,-1-1 0 0 0,0 1 0 0 0,0 0 1 0 0,0-1-1 0 0,0 1 0 0 0,0-1 0 0 0,-1 1 1 0 0,-3 2-1 0 0,-8 6 56 0 0,-1-1 0 0 0,0-1-1 0 0,-1 0 1 0 0,0-1 0 0 0,0 0 0 0 0,0-1 0 0 0,-1-1 0 0 0,-27 5 0 0 0,-19 2-1907 0 0,-68 4 0 0 0,30-5-7495 0 0,78-9 6296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5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88 548 0 0,'-20'-7'7293'0'0,"33"6"2415"0"0,5-1-10979 0 0,153-13 5667 0 0,1059-27 4142 0 0,-865 42-6768 0 0,64 1 15 0 0,-423-1-1785 0 0,54 2 0 0 0,111-10 0 0 0,-162 5 0 0 0,-9 3-2 0 0,1-1-1 0 0,-1 1 1 0 0,-1 0-1 0 0,1 0 1 0 0,0-1-1 0 0,0 1 1 0 0,0 0-1 0 0,0 0 1 0 0,0-1-1 0 0,0 1 1 0 0,0 0-1 0 0,0 0 1 0 0,0-1-1 0 0,0 1 1 0 0,-1 0-1 0 0,1 0 1 0 0,0 0-1 0 0,0-1 1 0 0,0 1-1 0 0,0 0 1 0 0,-1 0-1 0 0,1 0 1 0 0,0-1-1 0 0,0 1 1 0 0,0 0-1 0 0,-1 0 1 0 0,1 0-1 0 0,0 0 1 0 0,0 0-1 0 0,-1 0 1 0 0,1 0-1 0 0,0-1 1 0 0,0 1-1 0 0,-1 0 1 0 0,1 0-1 0 0,0 0 1 0 0,-1 0-1 0 0,-3-1-228 0 0,1 0-1 0 0,-1 0 0 0 0,0 0 1 0 0,0 1-1 0 0,0-1 0 0 0,0 1 1 0 0,0 0-1 0 0,-8 1 0 0 0,-39 7-9920 0 0,27-2 6651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5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30 200 0 0,'1'-2'943'0'0,"0"0"-1"0"0,1 0 1 0 0,-1 0 0 0 0,0 0-1 0 0,1 0 1 0 0,-1 1 0 0 0,1-1-1 0 0,0 0 1 0 0,0 1 0 0 0,-1-1-1 0 0,1 1 1 0 0,0 0 0 0 0,0 0-1 0 0,0 0 1 0 0,1 0 0 0 0,-1 0-1 0 0,0 0 1 0 0,0 0 0 0 0,0 1-1 0 0,4-1 1 0 0,-5 1-814 0 0,-1 0-1 0 0,1 1 1 0 0,-1-1 0 0 0,1 1 0 0 0,-1-1 0 0 0,0 1 0 0 0,1-1-1 0 0,-1 1 1 0 0,0-1 0 0 0,1 1 0 0 0,-1-1 0 0 0,0 1-1 0 0,0 0 1 0 0,0-1 0 0 0,1 1 0 0 0,-1-1 0 0 0,0 1 0 0 0,0 0-1 0 0,0-1 1 0 0,0 1 0 0 0,0 0 0 0 0,0-1 0 0 0,0 1-1 0 0,0-1 1 0 0,0 1 0 0 0,0 0 0 0 0,-1-1 0 0 0,1 1 0 0 0,0-1-1 0 0,-1 2 1 0 0,-3 19 1546 0 0,-2-9-1238 0 0,0 0 0 0 0,-1-1-1 0 0,0 0 1 0 0,-1 0-1 0 0,-9 10 1 0 0,-48 47 712 0 0,56-59-1031 0 0,-20 17 623 0 0,-60 42 0 0 0,-1-1 550 0 0,85-62-1253 0 0,0-1 20 0 0,0 0 0 0 0,0 1-1 0 0,0 0 1 0 0,1 0 0 0 0,-1 0 0 0 0,-4 8 0 0 0,9-13-58 0 0,0 1 0 0 0,-1 0 0 0 0,1-1 0 0 0,0 1 0 0 0,-1 0 0 0 0,1 0 0 0 0,0-1 0 0 0,0 1 0 0 0,0 0 0 0 0,0-1 0 0 0,0 1 0 0 0,0 0 0 0 0,0 0 0 0 0,0-1 0 0 0,0 1 0 0 0,0 0 0 0 0,0-1 0 0 0,0 1 0 0 0,1 0 0 0 0,-1 0 0 0 0,0-1 0 0 0,0 1 0 0 0,1 0 0 0 0,-1-1 0 0 0,0 1 0 0 0,1-1 0 0 0,-1 1 0 0 0,1 0 0 0 0,-1-1 0 0 0,1 1 0 0 0,-1-1 0 0 0,1 1 0 0 0,-1-1 0 0 0,1 0 0 0 0,0 1 0 0 0,0 0 0 0 0,22 8 0 0 0,2-4 0 0 0,1-1 0 0 0,0-1 0 0 0,28-1 0 0 0,78-7 0 0 0,-104 3-33 0 0,155-15-1183 0 0,-157 13 941 0 0,0-2 0 0 0,0 0-1 0 0,-1-2 1 0 0,44-19 0 0 0,-55 22-113 0 0,-2-2 1 0 0,1 0-1 0 0,-1-1 1 0 0,0 0-1 0 0,0 0 0 0 0,-1-2 1 0 0,20-20 1969 0 0,-31 41-851 0 0,1-7-577 0 0,-1-1 0 0 0,0 1 1 0 0,-1 0-1 0 0,1 0 0 0 0,-1-1 1 0 0,1 1-1 0 0,-1-1 1 0 0,-1 5-1 0 0,-146 330 1482 0 0,126-299-1636 0 0,22-39 0 0 0,0 0 0 0 0,0 0 0 0 0,0 0 0 0 0,0 0 0 0 0,0 0 0 0 0,-1 0 0 0 0,1 0 0 0 0,0 0 0 0 0,0 0 0 0 0,0 0 0 0 0,0 0 0 0 0,0 1 0 0 0,0-1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0,0-1 0 0 0,0 1 0 0 0,0 0 0 0 0,0 0 0 0 0,0 0 0 0 0,0 0 0 0 0,0 0 0 0 0,0 0 0 0 0,0 0 0 0 0,0 0 0 0 0,0 0 0 0 0,-2-5-1043 0 0,1 0 0 0 0,0 0 0 0 0,1-1 0 0 0,-1 1 0 0 0,1 0 0 0 0,0 0 0 0 0,0 0 0 0 0,0 0 0 0 0,2-6 0 0 0,-2 10 802 0 0,2-18-3545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52 0 0,'12'-18'6149'0'0,"-11"17"-5851"0"0,1 0 1 0 0,-1 0-1 0 0,0 1 1 0 0,1-1-1 0 0,-1 0 1 0 0,0 1-1 0 0,1-1 1 0 0,-1 1-1 0 0,1 0 1 0 0,-1-1-1 0 0,1 1 1 0 0,-1 0-1 0 0,1 0 1 0 0,-1 0-1 0 0,1 0 1 0 0,-1 0-1 0 0,0 0 1 0 0,1 1-1 0 0,-1-1 1 0 0,1 0-1 0 0,-1 1 1 0 0,1-1-1 0 0,2 2 1 0 0,-2 0 20 0 0,1 0 0 0 0,-1 0 1 0 0,0 0-1 0 0,0 0 0 0 0,0 0 1 0 0,0 1-1 0 0,0-1 0 0 0,0 1 1 0 0,0-1-1 0 0,-1 1 1 0 0,2 3-1 0 0,3 8 560 0 0,-1 1 0 0 0,0 0 1 0 0,4 24-1 0 0,-9-37-740 0 0,12 74 2265 0 0,-8-45-1116 0 0,2 0 0 0 0,13 43 1 0 0,-19-72-1258 0 0,0-1 0 0 0,1 1 0 0 0,-1-1 0 0 0,1 1 0 0 0,-1-1 0 0 0,1 1 1 0 0,0-1-1 0 0,-1 1 0 0 0,1-1 0 0 0,0 1 0 0 0,0-1 0 0 0,0 0 0 0 0,0 0 0 0 0,0 0 0 0 0,0 1 0 0 0,1-1 1 0 0,-1 0-1 0 0,0 0 0 0 0,1-1 0 0 0,-1 1 0 0 0,0 0 0 0 0,1 0 0 0 0,-1-1 0 0 0,1 1 0 0 0,-1 0 0 0 0,1-1 1 0 0,0 0-1 0 0,-1 1 0 0 0,1-1 0 0 0,-1 0 0 0 0,1 0 0 0 0,0 0 0 0 0,-1 0 0 0 0,1 0 0 0 0,-1 0 0 0 0,1 0 1 0 0,0-1-1 0 0,-1 1 0 0 0,1-1 0 0 0,-1 1 0 0 0,1-1 0 0 0,-1 1 0 0 0,1-1 0 0 0,1-1 0 0 0,6-4-28 0 0,1 0 0 0 0,-1 0 0 0 0,-1-1 0 0 0,1 0 0 0 0,7-9 0 0 0,183-195-135 0 0,-186 197 129 0 0,12-18 12 0 0,-24 31-13 0 0,-17 9 10 0 0,-3 4 43 0 0,2 0 1 0 0,-1 1 0 0 0,2 1-1 0 0,0 0 1 0 0,0 1-1 0 0,2 1 1 0 0,0 0 0 0 0,-16 25-1 0 0,26-36 32 0 0,1 1 0 0 0,0 0 0 0 0,0-1 0 0 0,0 2 0 0 0,1-1 0 0 0,0 0-1 0 0,-2 10 1 0 0,3-12-21 0 0,1-1 0 0 0,0 0 0 0 0,0 0-1 0 0,0 0 1 0 0,0 0 0 0 0,1 0 0 0 0,-1 0 0 0 0,1 0 0 0 0,0 0-1 0 0,-1 0 1 0 0,2 0 0 0 0,-1 0 0 0 0,0 0 0 0 0,0 0-1 0 0,1-1 1 0 0,0 1 0 0 0,2 3 0 0 0,0-1 51 0 0,1 0 0 0 0,-1-1 1 0 0,1 1-1 0 0,0-1 0 0 0,0 0 1 0 0,1-1-1 0 0,-1 1 0 0 0,1-1 1 0 0,11 4-1 0 0,-4-2-123 0 0,0-1 0 0 0,1 0 0 0 0,20 2 0 0 0,-24-5-1294 0 0,10 2-1004 0 0,-4-3-7590 0 0,-7 0 6791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0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7873 0 0,'2'-2'1618'0'0,"0"0"0"0"0,0 0 0 0 0,0 0 1 0 0,1 0-1 0 0,-1 0 0 0 0,0 1 0 0 0,5-3 0 0 0,8-6 2755 0 0,-13 11-4191 0 0,-1-1 1 0 0,1 1-1 0 0,-1 0 1 0 0,1 0-1 0 0,-1 0 1 0 0,0 0-1 0 0,1 0 1 0 0,-1 0-1 0 0,0 1 1 0 0,0-1-1 0 0,2 2 1 0 0,0 5-23 0 0,1-1 1 0 0,-1 1-1 0 0,-1-1 1 0 0,1 1 0 0 0,-1 0-1 0 0,-1 0 1 0 0,1 0 0 0 0,-1 0-1 0 0,-1 0 1 0 0,1 0-1 0 0,-1 0 1 0 0,-2 14 0 0 0,-3 11 1222 0 0,-18 59-1 0 0,8-34-849 0 0,14-53-533 0 0,-4 13 0 0 0,1 1 0 0 0,1 0 0 0 0,1 0 0 0 0,0 34 0 0 0,2-48 0 0 0,1 1 0 0 0,-1-1 0 0 0,1 0 0 0 0,1 0 0 0 0,-1 0 0 0 0,1 0 0 0 0,-1-1 0 0 0,2 1 0 0 0,-1 0 0 0 0,0-1 0 0 0,1 1 0 0 0,0-1 0 0 0,0 0 0 0 0,0 0 0 0 0,0 0 0 0 0,1 0 0 0 0,0-1 0 0 0,-1 1 0 0 0,1-1 0 0 0,1 0 0 0 0,-1 0 0 0 0,9 4 0 0 0,-2-2 0 0 0,0-1 0 0 0,0 0 0 0 0,0-1 0 0 0,0 0 0 0 0,0-1 0 0 0,1 0 0 0 0,14 0 0 0 0,84-3 0 0 0,-87 0 0 0 0,19-3-802 0 0,26-1-2350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5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20 564 0 0,'-2'-1'446'0'0,"-15"-14"1278"0"0,16 14-1519 0 0,1 1 1 0 0,-1 0-1 0 0,1-1 1 0 0,-1 1 0 0 0,1 0-1 0 0,-1 0 1 0 0,1-1-1 0 0,-1 1 1 0 0,1 0-1 0 0,-1 0 1 0 0,1 0-1 0 0,-1 0 1 0 0,1 0-1 0 0,-1 0 1 0 0,0 0-1 0 0,1 0 1 0 0,-1 0 0 0 0,1 0-1 0 0,-2 0 1 0 0,3 4 1226 0 0,2 11-328 0 0,2 0 0 0 0,0 0 0 0 0,13 28 0 0 0,0 0 168 0 0,28 90 2149 0 0,32 162 1 0 0,-65-237-2620 0 0,2 8 510 0 0,2 0-1 0 0,33 80 1 0 0,-26-97-307 0 0,-22-45-831 0 0,1 0-1 0 0,-1-1 1 0 0,1 1-1 0 0,0 0 1 0 0,0-1-1 0 0,1 1 1 0 0,-1-1-1 0 0,0 0 1 0 0,6 3-1 0 0,-8-5-110 0 0,1-1 0 0 0,-1 1 0 0 0,0-1 0 0 0,0 0 0 0 0,0 1-1 0 0,0-1 1 0 0,1 0 0 0 0,-1 0 0 0 0,0 0 0 0 0,0 0 0 0 0,0 0 0 0 0,1 0 0 0 0,-1 0-1 0 0,0 0 1 0 0,0-1 0 0 0,0 1 0 0 0,1 0 0 0 0,-1-1 0 0 0,0 1 0 0 0,0-1 0 0 0,0 1-1 0 0,0-1 1 0 0,0 1 0 0 0,0-1 0 0 0,0 0 0 0 0,0 0 0 0 0,0 1 0 0 0,0-1 0 0 0,1-2-1 0 0,21-28 620 0 0,-23 30-663 0 0,21-39 491 0 0,31-79-1 0 0,2-41 365 0 0,-53 154-872 0 0,115-419-2 0 0,-101 376-361 0 0,-15 49 258 0 0,0-1 1 0 0,0 1-1 0 0,0 0 1 0 0,0 0-1 0 0,0 0 1 0 0,0-1 0 0 0,1 1-1 0 0,-1 0 1 0 0,0 0-1 0 0,0 0 1 0 0,0-1-1 0 0,0 1 1 0 0,0 0-1 0 0,1 0 1 0 0,-1 0-1 0 0,0 0 1 0 0,0 0 0 0 0,0-1-1 0 0,0 1 1 0 0,1 0-1 0 0,-1 0 1 0 0,0 0-1 0 0,0 0 1 0 0,0 0-1 0 0,1 0 1 0 0,-1 0 0 0 0,0 0-1 0 0,0 0 1 0 0,1 0-1 0 0,-1 0 1 0 0,0 0-1 0 0,0 0 1 0 0,0 0-1 0 0,1 0 1 0 0,-1 0 0 0 0,0 0-1 0 0,0 0 1 0 0,0 0-1 0 0,1 0 1 0 0,-1 0-1 0 0,0 0 1 0 0,0 0-1 0 0,0 0 1 0 0,1 0 0 0 0,-1 1-1 0 0,0-1 1 0 0,0 0-1 0 0,0 0 1 0 0,1 0-1 0 0,-1 0 1 0 0,0 1-1 0 0,0-1 1 0 0,0 0 0 0 0,0 0-1 0 0,7 10-4814 0 0,-7-10 5166 0 0,5 9-3936 0 0,0 3 532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5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1 172 0 0,'10'18'9745'0'0,"-13"25"-3828"0"0,-6 26-2316 0 0,3-25-1980 0 0,4-27-1041 0 0,-7 80 2500 0 0,9-88-2726 0 0,0 0 0 0 0,1 0 1 0 0,0 0-1 0 0,0-1 0 0 0,1 1 0 0 0,0 0 0 0 0,0-1 1 0 0,6 14-1 0 0,-6-19-330 0 0,0 0-1 0 0,0 0 1 0 0,0 0 0 0 0,1 0-1 0 0,-1 0 1 0 0,1-1 0 0 0,-1 1-1 0 0,1-1 1 0 0,0 1 0 0 0,0-1-1 0 0,0 0 1 0 0,0 0 0 0 0,0-1-1 0 0,0 1 1 0 0,1-1 0 0 0,-1 1-1 0 0,1-1 1 0 0,-1 0 0 0 0,1 0-1 0 0,-1-1 1 0 0,8 2 0 0 0,-4-2-677 0 0,-1 0 1 0 0,1 0-1 0 0,0 0 1 0 0,11-3 0 0 0,-11 1-1223 0 0,1 0 0 0 0,-1 0 0 0 0,12-6 0 0 0,2-3-1155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5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137 159 900 0 0,'-12'-5'1399'0'0,"-11"-5"8886"0"0,26 8-8833 0 0,17-6 377 0 0,32-17 1654 0 0,-48 23-3267 0 0,0-1 1 0 0,0 1-1 0 0,0-1 0 0 0,0 0 1 0 0,-1 0-1 0 0,0 0 1 0 0,1-1-1 0 0,-1 1 1 0 0,4-8-1 0 0,-6 9-163 0 0,-1 1 0 0 0,0-1 0 0 0,1 0 0 0 0,-1 0 1 0 0,0 1-1 0 0,0-1 0 0 0,0 0 0 0 0,-1 0 0 0 0,1 1 0 0 0,0-1 0 0 0,-1 0 0 0 0,1 1 0 0 0,-1-1 0 0 0,1 0 1 0 0,-1 1-1 0 0,0-1 0 0 0,0 1 0 0 0,1-1 0 0 0,-1 1 0 0 0,-1-1 0 0 0,1 1 0 0 0,0 0 0 0 0,0-1 1 0 0,0 1-1 0 0,-3-2 0 0 0,0 0 23 0 0,-1 0 0 0 0,0 0 0 0 0,1 0 0 0 0,-1 0 0 0 0,0 1 0 0 0,-1 0 0 0 0,1 0 0 0 0,0 0 0 0 0,-1 1 0 0 0,1-1 0 0 0,-1 1 0 0 0,1 1 0 0 0,-1-1 0 0 0,-6 1 0 0 0,0 0-38 0 0,1 1 0 0 0,0 0-1 0 0,0 0 1 0 0,0 1 0 0 0,0 0 0 0 0,-13 6 0 0 0,22-7-105 0 0,1-1 1 0 0,-1 1-1 0 0,1 0 1 0 0,-1 0-1 0 0,1 0 1 0 0,-1 0-1 0 0,1 0 1 0 0,0 0 0 0 0,-1 0-1 0 0,1 0 1 0 0,0 1-1 0 0,-1 1 1 0 0,-5 5-1740 0 0,10-5 1127 0 0,3 1-41 0 0,-1 0-1 0 0,2 0 0 0 0,-1-1 0 0 0,0 1 1 0 0,1-1-1 0 0,-1-1 0 0 0,1 1 0 0 0,0-1 1 0 0,0 0-1 0 0,12 1 0 0 0,13 1-1511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0:5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6 8661 0 0,'10'-5'10857'0'0,"-4"5"-5784"0"0,-6 1-5018 0 0,0 0 0 0 0,1-1 0 0 0,-1 1-1 0 0,0 0 1 0 0,0 0 0 0 0,0 0 0 0 0,0-1 0 0 0,0 1 0 0 0,0 0 0 0 0,-1 0 0 0 0,1 0 0 0 0,0-1 0 0 0,0 1 0 0 0,-1 0-1 0 0,1 0 1 0 0,0-1 0 0 0,-1 1 0 0 0,1 0 0 0 0,0-1 0 0 0,-1 1 0 0 0,1 0 0 0 0,-1-1 0 0 0,0 1 0 0 0,1-1-1 0 0,-2 2 1 0 0,-26 34 437 0 0,-2-2 0 0 0,-1 0 0 0 0,-2-2 0 0 0,-1-2 0 0 0,-66 46-1 0 0,-210 108 1571 0 0,69-45-333 0 0,228-132-1723 0 0,8-4-6 0 0,1-1 0 0 0,-1 1 0 0 0,0 0 0 0 0,1 0 0 0 0,0 0 0 0 0,0 1 0 0 0,0 0 1 0 0,0 0-1 0 0,0 0 0 0 0,1 0 0 0 0,-5 7 0 0 0,9-2 0 0 0,0-6 0 0 0,1-1 0 0 0,0 0 0 0 0,1 0 0 0 0,-1 0 0 0 0,0-1 0 0 0,0 1 0 0 0,1 0 0 0 0,-1-1 0 0 0,1 1 0 0 0,-1-1 0 0 0,1 0 0 0 0,5 2 0 0 0,41 8 0 0 0,-46-10 0 0 0,297 36 0 0 0,-85-14 0 0 0,-134-12 0 0 0,112 19 0 0 0,-184-28 0 0 0,0 1 0 0 0,-1 0 0 0 0,13 6 0 0 0,-17-6 0 0 0,-2 1-121 0 0,-2-3-599 0 0,9-14-10175 0 0,-7 11 9744 0 0,7-10-2255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18 177 556 0 0,'-2'-3'584'0'0,"0"1"0"0"0,0-1 1 0 0,0 0-1 0 0,0 0 0 0 0,1 0 0 0 0,-1 0 0 0 0,1-1 0 0 0,0 1 1 0 0,-2-5-1 0 0,4 5-323 0 0,-1 1-1 0 0,0 0 1 0 0,0 0 0 0 0,1 0 0 0 0,-1 0 0 0 0,1 0 0 0 0,0 0 0 0 0,0 0-1 0 0,0 1 1 0 0,0-1 0 0 0,0 0 0 0 0,0 0 0 0 0,0 0 0 0 0,0 1-1 0 0,1-1 1 0 0,-1 1 0 0 0,1-1 0 0 0,2-1 0 0 0,6-6 423 0 0,0 1 0 0 0,1 0 1 0 0,1 0-1 0 0,-1 1 0 0 0,24-10 0 0 0,-3 4 764 0 0,38-11 0 0 0,-59 21-1138 0 0,-1 1 1 0 0,1 0-1 0 0,-1 0 1 0 0,1 1-1 0 0,-1 1 1 0 0,1-1-1 0 0,0 2 1 0 0,-1 0-1 0 0,1 0 1 0 0,11 3-1 0 0,-18-3-213 0 0,0 0-1 0 0,0 0 1 0 0,0 1-1 0 0,0 0 0 0 0,0-1 1 0 0,0 1-1 0 0,-1 1 1 0 0,1-1-1 0 0,-1 0 1 0 0,1 1-1 0 0,-1 0 1 0 0,0 0-1 0 0,0 0 1 0 0,0 0-1 0 0,-1 0 0 0 0,1 1 1 0 0,-1-1-1 0 0,1 1 1 0 0,-1-1-1 0 0,0 1 1 0 0,-1 0-1 0 0,1 0 1 0 0,-1 0-1 0 0,0 0 1 0 0,1 0-1 0 0,-2 0 0 0 0,2 9 1 0 0,-2-2-3 0 0,0 0-1 0 0,0 0 1 0 0,-1 0-1 0 0,0 0 1 0 0,-1 0 0 0 0,-1 0-1 0 0,1-1 1 0 0,-2 1 0 0 0,1-1-1 0 0,-2 1 1 0 0,1-1 0 0 0,-1 0-1 0 0,-1-1 1 0 0,0 1 0 0 0,-10 12-1 0 0,2-6-79 0 0,-1 0 0 0 0,0-1-1 0 0,-1 0 1 0 0,-1-1 0 0 0,0-1-1 0 0,-37 21 1 0 0,54-34-37 0 0,4 1-29 0 0,122 19 263 0 0,-2-1 80 0 0,-43 0 27 0 0,90 32 0 0 0,-134-38-111 0 0,-1 2 0 0 0,38 20 1 0 0,-63-29-137 0 0,0 1-1 0 0,0 0 1 0 0,-1 1 0 0 0,0-1 0 0 0,0 2 0 0 0,-1 0-1 0 0,0 0 1 0 0,-1 0 0 0 0,0 1 0 0 0,8 13 0 0 0,-14-20-51 0 0,0 0 1 0 0,-1 0 0 0 0,0 0 0 0 0,1 0 0 0 0,-1 0-1 0 0,0 0 1 0 0,-1 0 0 0 0,1 0 0 0 0,0 0 0 0 0,-1 0-1 0 0,0 0 1 0 0,0 1 0 0 0,0-1 0 0 0,0 0 0 0 0,0 0-1 0 0,-1 0 1 0 0,1 0 0 0 0,-1 1 0 0 0,0-1 0 0 0,0 0-1 0 0,0 0 1 0 0,0 0 0 0 0,-1 0 0 0 0,1-1 0 0 0,-1 1-1 0 0,0 0 1 0 0,0-1 0 0 0,0 1 0 0 0,0-1 0 0 0,0 1-1 0 0,0-1 1 0 0,0 0 0 0 0,-1 0 0 0 0,-3 2 0 0 0,-4 3 14 0 0,-1 1 0 0 0,-1-2 0 0 0,1 0 0 0 0,-1 0 1 0 0,0-1-1 0 0,0-1 0 0 0,-15 4 0 0 0,-2-2 11 0 0,0-1 0 0 0,0-1 0 0 0,0-2 1 0 0,-1 0-1 0 0,1-2 0 0 0,-39-5 0 0 0,18-2-180 0 0,-1-3 0 0 0,-85-26 0 0 0,92 19-384 0 0,41 16 287 0 0,0-1 0 0 0,0 1 0 0 0,0-1 0 0 0,0 0 0 0 0,0 0 0 0 0,1 0 0 0 0,-1 0 0 0 0,1-1 0 0 0,-1 1 0 0 0,-3-5 0 0 0,31 0-10416 0 0,-8 7 7947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1 956 0 0,'0'0'1482'0'0,"-5"8"1849"0"0,-11 9-1174 0 0,0 0 1 0 0,-31 24 0 0 0,18-16-1005 0 0,-119 95 3371 0 0,48-41-1242 0 0,91-74-2340 0 0,6-4-2021 0 0,22-26-8624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7 105 284 0 0,'-1'0'316'0'0,"1"-1"1"0"0,-1 1-1 0 0,1 0 0 0 0,-1-1 0 0 0,1 1 0 0 0,-1-1 1 0 0,1 0-1 0 0,0 1 0 0 0,-1-1 0 0 0,1 1 1 0 0,0-1-1 0 0,-1 0 0 0 0,1 1 0 0 0,0-1 1 0 0,0 0-1 0 0,0 1 0 0 0,0-1 0 0 0,0 0 1 0 0,-1 1-1 0 0,1-1 0 0 0,0 0 0 0 0,1 1 1 0 0,-1-1-1 0 0,0 0 0 0 0,0 1 0 0 0,0-1 0 0 0,0 0 1 0 0,0 1-1 0 0,1-1 0 0 0,-1 0 0 0 0,1 0-25 0 0,1 0 0 0 0,-1 0 0 0 0,0 0-1 0 0,0 0 1 0 0,0 1 0 0 0,1-1-1 0 0,-1 1 1 0 0,0-1 0 0 0,1 1-1 0 0,-1-1 1 0 0,0 1 0 0 0,1 0-1 0 0,-1 0 1 0 0,2-1 0 0 0,12 1 479 0 0,-1-1 0 0 0,20 3 1 0 0,-23-1 209 0 0,66 5 1070 0 0,78 2 174 0 0,-124-8-1921 0 0,1-2-1 0 0,-1-1 0 0 0,30-6 0 0 0,-48 5-199 0 0,-1 0 0 0 0,0-1-1 0 0,-1 0 1 0 0,1-1 0 0 0,-1 0 0 0 0,0 0 0 0 0,0-2-1 0 0,15-12 1 0 0,-20 15-4 0 0,11-4 303 0 0,-17 9-373 0 0,1-1 1 0 0,-1 1 0 0 0,0 0 0 0 0,1 0 0 0 0,-1 0 0 0 0,1 0 0 0 0,-1 0-1 0 0,1 0 1 0 0,-1 0 0 0 0,1 0 0 0 0,-1 0 0 0 0,0 0 0 0 0,1 0 0 0 0,-1 1 0 0 0,1-1-1 0 0,-1 0 1 0 0,0 0 0 0 0,1 0 0 0 0,-1 0 0 0 0,1 1 0 0 0,-1-1 0 0 0,1 0-1 0 0,0 2 56 0 0,0 1-1 0 0,0-1 0 0 0,0 0 1 0 0,0 0-1 0 0,0 0 0 0 0,0 1 1 0 0,0-1-1 0 0,-1 0 0 0 0,1 1 1 0 0,-1 2-1 0 0,1 0-116 0 0,6 38 711 0 0,1 68 0 0 0,-4-40-126 0 0,5 223 1111 0 0,-10-274-2289 0 0,1 16-869 0 0,7-14-9478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64 103 600 0 0,'-16'-1'1213'0'0,"12"1"-507"0"0,0-1 0 0 0,0 1 0 0 0,0 0 1 0 0,0-1-1 0 0,0 0 0 0 0,0 0 0 0 0,0 0 0 0 0,0 0 1 0 0,1-1-1 0 0,-5-2 3780 0 0,25-8-1052 0 0,-10 9-2876 0 0,1 0 1 0 0,-1 0-1 0 0,1 1 0 0 0,-1 0 1 0 0,1 0-1 0 0,0 0 0 0 0,11 0 1 0 0,7-1 512 0 0,261-28 5426 0 0,-202 21-8632 0 0,-29-1-8445 0 0,-42 7 7818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163 170 120 0 0,'4'-7'764'0'0,"1"1"1"0"0,-1 0-1 0 0,2 0 0 0 0,-1 1 0 0 0,1 0 1 0 0,-1 0-1 0 0,1 0 0 0 0,1 0 1 0 0,-1 1-1 0 0,1 0 0 0 0,12-5 0 0 0,8-3 1677 0 0,47-12-1 0 0,-67 22-2231 0 0,67-19 2989 0 0,0 4 0 0 0,83-9-1 0 0,-157 26-3141 0 0,0 0 0 0 0,0 0 0 0 0,0 0 0 0 0,0 0 0 0 0,0 0-1 0 0,0 0 1 0 0,0 0 0 0 0,0 0 0 0 0,0 0 0 0 0,0 1 0 0 0,0-1 0 0 0,0 0 0 0 0,0 0 0 0 0,0 0-1 0 0,0 0 1 0 0,0 0 0 0 0,0 0 0 0 0,0 0 0 0 0,0 0 0 0 0,0 0 0 0 0,0 0 0 0 0,0 1 391 0 0,0-1-392 0 0,-18 7 285 0 0,-33 9-351 0 0,-120 20 285 0 0,-16 3-91 0 0,144-28-109 0 0,1 3 0 0 0,-49 21 0 0 0,86-33-54 0 0,0 0 0 0 0,1 0 1 0 0,0 1-1 0 0,-1 0 1 0 0,1-1-1 0 0,0 1 0 0 0,0 1 1 0 0,0-1-1 0 0,-5 7 0 0 0,9-9-10 0 0,-1 0 0 0 0,1 0 0 0 0,-1 0 0 0 0,1-1 0 0 0,-1 1 0 0 0,1 0 0 0 0,0 1 0 0 0,-1-1 0 0 0,1 0 0 0 0,0 0 0 0 0,0 0 0 0 0,0 0 0 0 0,0 0 0 0 0,0 0 0 0 0,0 0 0 0 0,0 0 0 0 0,0 0 0 0 0,0 0 0 0 0,1 1 0 0 0,0 1 3 0 0,0-1 0 0 0,0-1 1 0 0,0 1-1 0 0,0 0 0 0 0,1 0 1 0 0,-1 0-1 0 0,1-1 0 0 0,-1 1 1 0 0,1 0-1 0 0,-1-1 0 0 0,1 0 0 0 0,3 3 1 0 0,16 9 61 0 0,0-1 0 0 0,33 13 0 0 0,304 99 350 0 0,-237-88 49 0 0,194 85 1 0 0,-309-118-455 0 0,4 2 20 0 0,1 0 1 0 0,-1 0-1 0 0,0 1 1 0 0,0 0-1 0 0,-1 1 1 0 0,0 0-1 0 0,0 1 1 0 0,9 9-1 0 0,-18-17-35 0 0,1 1-1 0 0,-1 0 0 0 0,1 0 1 0 0,0-1-1 0 0,-1 1 1 0 0,0 0-1 0 0,1 0 0 0 0,-1 0 1 0 0,1 0-1 0 0,-1-1 0 0 0,0 1 1 0 0,0 0-1 0 0,0 0 0 0 0,1 0 1 0 0,-1 0-1 0 0,0 0 0 0 0,0 0 1 0 0,0 0-1 0 0,0 0 1 0 0,0 0-1 0 0,-1 0 0 0 0,1 0 1 0 0,0-1-1 0 0,0 1 0 0 0,-1 0 1 0 0,1 0-1 0 0,-1 1 0 0 0,0 0 3 0 0,-1 0 0 0 0,1 0 0 0 0,-1-1 0 0 0,0 1 0 0 0,0-1 0 0 0,1 1 0 0 0,-1-1 0 0 0,0 0 0 0 0,0 0 0 0 0,0 0 0 0 0,-3 1 0 0 0,-7 3 22 0 0,0-1 0 0 0,0 0 0 0 0,-15 1 0 0 0,25-4-22 0 0,-47 6 156 0 0,-93 4 0 0 0,-52-14 85 0 0,131 2-178 0 0,-125-10-2451 0 0,194 11-1497 0 0,77 4-4437 0 0,-49-4 5628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1 260 540 0 0,'1'-1'382'0'0,"-1"0"-1"0"0,1 1 1 0 0,-1-1-1 0 0,1 0 1 0 0,0 0 0 0 0,-1 0-1 0 0,1 1 1 0 0,0-1-1 0 0,0 0 1 0 0,0 1-1 0 0,-1-1 1 0 0,1 1 0 0 0,0-1-1 0 0,0 1 1 0 0,0-1-1 0 0,0 1 1 0 0,0 0-1 0 0,1-1 1 0 0,0 1-71 0 0,0 0 0 0 0,0 0 0 0 0,0 0 0 0 0,0 0 0 0 0,0 0 0 0 0,0 0 1 0 0,-1 1-1 0 0,1-1 0 0 0,3 1 0 0 0,3 3 414 0 0,-1-1 0 0 0,1 1 0 0 0,11 8 0 0 0,-15-10-161 0 0,17 14 776 0 0,0 0-1 0 0,-1 1 1 0 0,0 1 0 0 0,18 22 0 0 0,64 88 4472 0 0,-61-74-2715 0 0,-40-52-2993 0 0,0-1-1 0 0,0 1 1 0 0,1-1-1 0 0,-1 0 0 0 0,0 1 1 0 0,1-1-1 0 0,-1 0 1 0 0,1 0-1 0 0,-1 0 0 0 0,1 0 1 0 0,0 0-1 0 0,0 0 0 0 0,-1 0 1 0 0,4 0-1 0 0,-4-1-37 0 0,0 0 0 0 0,0 1 1 0 0,0-1-1 0 0,0 0 0 0 0,0-1 0 0 0,0 1 0 0 0,0 0 0 0 0,0 0 0 0 0,0 0 0 0 0,0-1 0 0 0,0 1 1 0 0,0 0-1 0 0,0-1 0 0 0,1 0 0 0 0,10-8 185 0 0,24-34-251 0 0,-2-1 0 0 0,47-83 0 0 0,18-24 0 0 0,-59 100 0 0 0,-16 22 0 0 0,-2-1 0 0 0,30-51 0 0 0,-47 67-11798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3 111 380 0 0,'-2'-5'8810'0'0,"40"0"-5781"0"0,75 1 0 0 0,-8 1-1331 0 0,49-8 144 0 0,-42 5 48 0 0,214-40 1 0 0,-308 42-1528 0 0,0-1-1 0 0,28-12 0 0 0,-44 16-246 0 0,4-2 18 0 0,-6 3-127 0 0,0 0 0 0 0,-1 0 1 0 0,1 0-1 0 0,0 0 0 0 0,0 0 0 0 0,0 0 0 0 0,0 0 1 0 0,0 0-1 0 0,0 0 0 0 0,0 0 0 0 0,0 0 0 0 0,0 0 1 0 0,0 1-1 0 0,0-1 0 0 0,0 0 0 0 0,0 0 0 0 0,0 0 1 0 0,0 0-1 0 0,0 0 0 0 0,0 0 0 0 0,0 0 0 0 0,0 0 1 0 0,0 0-1 0 0,0 0 0 0 0,0 1 0 0 0,0-1 0 0 0,0 0 1 0 0,0 0-1 0 0,0 0 0 0 0,0 0 0 0 0,1 0 0 0 0,-1 0 0 0 0,0 0 1 0 0,0 0-1 0 0,0 0 0 0 0,0 0 0 0 0,0 0 0 0 0,0 0 1 0 0,0 0-1 0 0,0 0 0 0 0,0 0 0 0 0,0 0 0 0 0,0 1 1 0 0,0-1-1 0 0,0 0 0 0 0,1 0 0 0 0,-11 14 19 0 0,0 1 0 0 0,1 0 0 0 0,1 1 0 0 0,1 0 0 0 0,0 0 0 0 0,1 1 0 0 0,1 0 0 0 0,0 0-1 0 0,1 0 1 0 0,1 1 0 0 0,1-1 0 0 0,0 29 0 0 0,2-4 182 0 0,2 0 0 0 0,1-1-1 0 0,3 1 1 0 0,14 57 0 0 0,-7-59 212 0 0,2-1 1 0 0,2-1-1 0 0,1 0 1 0 0,28 43 0 0 0,-28-50 116 0 0,-17-30-289 0 0,-4 1-201 0 0,-11 5-28 0 0,-1-5-54 0 0,1-1 0 0 0,0 0 0 0 0,-1-1-1 0 0,-16-1 1 0 0,-25 0-66 0 0,-694 55-246 0 0,699-50 810 0 0,51-4 35 0 0,4-1-322 0 0,94-14 563 0 0,117-3 0 0 0,-7 11-154 0 0,-139 7-3439 0 0,-1 3-4371 0 0,-47-3 3712 0 0,9 0 504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7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86 392 0 0,'-2'-1'4774'0'0,"6"-1"-1862"0"0,16 0-789 0 0,30 0-1011 0 0,586 26 4549 0 0,-114-8-3557 0 0,41-3-317 0 0,48-8-303 0 0,64-8-260 0 0,-265-3-530 0 0,195-5 224 0 0,-41 1-99 0 0,-399 7-554 0 0,593-37 947 0 0,-722 37-1123 0 0,-12 1 8 0 0,1-1 0 0 0,0-1 0 0 0,-1-1 0 0 0,0-1 0 0 0,28-11 1 0 0,-51 17-160 0 0,0-1 0 0 0,1 1 0 0 0,-1-1 0 0 0,0 1 0 0 0,0-1 0 0 0,0 1 0 0 0,0-1 0 0 0,0 0 0 0 0,0 0 0 0 0,0 1 0 0 0,-1-1 0 0 0,1 0 0 0 0,0 0-1 0 0,0 0 1 0 0,0 0 0 0 0,-1 0 0 0 0,1 0 0 0 0,-1 0 0 0 0,1 0 0 0 0,-1 0 0 0 0,1 0 0 0 0,0-3 0 0 0,-1 2-616 0 0,-13 2-1045 0 0,-12 1-881 0 0,-29 13-3698 0 0,15-2 3656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0 123 156 0 0,'0'0'876'0'0,"5"0"252"0"0,46 5 1766 0 0,71-4-1 0 0,-48-2-1799 0 0,439-6 2645 0 0,-118 4-1621 0 0,195-2 577 0 0,435 1 828 0 0,-472-4-1865 0 0,-464 6-1384 0 0,351-11 851 0 0,515-49 1756 0 0,-736 45-2360 0 0,-193 14-577 0 0,-15 1-317 0 0,0 1 0 0 0,0 0 0 0 0,-1 1-1 0 0,1 0 1 0 0,0 1 0 0 0,0 0 0 0 0,13 3 0 0 0,-23 2-3614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8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0 280 0 0,'-48'3'2678'0'0,"44"-2"-2331"0"0,1-1-1 0 0,0 1 0 0 0,0-1 1 0 0,0 1-1 0 0,0 0 1 0 0,-1 0-1 0 0,1 0 0 0 0,0 1 1 0 0,1-1-1 0 0,-1 1 1 0 0,0 0-1 0 0,-3 3 851 0 0,7-4-1055 0 0,0 1 1 0 0,0 0-1 0 0,1-1 0 0 0,-1 1 1 0 0,1-1-1 0 0,0 1 0 0 0,-1-1 0 0 0,1 0 1 0 0,0 1-1 0 0,0-1 0 0 0,0 0 1 0 0,-1 0-1 0 0,1 0 0 0 0,0-1 0 0 0,0 1 1 0 0,3 0-1 0 0,74 20 1157 0 0,2-4 0 0 0,97 7 0 0 0,-164-22-1218 0 0,329 26 1478 0 0,-319-26-1471 0 0,568 24 2136 0 0,79-10-332 0 0,85-22-241 0 0,-319-1-881 0 0,979-11 1073 0 0,-216 2-731 0 0,-515 4-543 0 0,-166 10-177 0 0,-20-6-80 0 0,-195-2-173 0 0,-18 1-1221 0 0,-284 9 629 0 0,4-2 691 0 0,-3 1-671 0 0,-59-10-9980 0 0,23 8 7821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29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60 0 0,'1'-1'9107'0'0,"17"-7"-8026"0"0,7 4 191 0 0,0 0 0 0 0,0 1 0 0 0,50 2 1 0 0,-32 1-481 0 0,391 2 3366 0 0,851 49 210 0 0,-539-15-3051 0 0,-326-19-791 0 0,-28-4-84 0 0,222 0 104 0 0,-19-10-65 0 0,-50-5-1 0 0,183-21 304 0 0,-18-28 226 0 0,-653 47-914 0 0,57-8 60 0 0,1-1 13 0 0,-30 10-49 0 0,-76 3-147 0 0,6 0-961 0 0,-1 1-536 0 0,-12-1 732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31 596 0 0,'1'-7'1653'0'0,"4"-17"6818"0"0,-1 25-6597 0 0,-4-1-1803 0 0,1 0 0 0 0,-1 0 0 0 0,1 0 1 0 0,-1 0-1 0 0,0 0 0 0 0,1 0 0 0 0,-1 0 0 0 0,0 0 1 0 0,1 0-1 0 0,-1 0 0 0 0,1 0 0 0 0,-1 0 0 0 0,0 0 1 0 0,1 0-1 0 0,-1 0 0 0 0,0 1 0 0 0,1-1 1 0 0,-1 0-1 0 0,0 0 0 0 0,1 0 0 0 0,-1 1 0 0 0,0-1 1 0 0,1 0-1 0 0,-1 1 0 0 0,31 76 5155 0 0,-19-45-4654 0 0,1-1 1 0 0,21 36-1 0 0,-18-40-1857 0 0,7 12-6063 0 0,-19-33 5173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0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170 226 6409 0 0,'-4'-3'607'0'0,"-36"-30"4268"0"0,37 31-4564 0 0,1-1 0 0 0,-1 0 1 0 0,1 0-1 0 0,0 0 0 0 0,-1-1 0 0 0,2 1 0 0 0,-1-1 0 0 0,0 1 0 0 0,1-1 0 0 0,-1 1 1 0 0,0-6-1 0 0,2 7-212 0 0,0 0 0 0 0,0 1 0 0 0,0-1 0 0 0,0 0-1 0 0,0 0 1 0 0,1 0 0 0 0,-1 0 0 0 0,1 0 0 0 0,-1 1 0 0 0,1-1 0 0 0,0 0 0 0 0,-1 0 0 0 0,1 1 0 0 0,0-1 0 0 0,0 1 0 0 0,0-1 0 0 0,1 1 0 0 0,1-3 0 0 0,26-22 682 0 0,-17 18-557 0 0,1 1 1 0 0,0 0 0 0 0,0 0 0 0 0,1 2-1 0 0,-1-1 1 0 0,1 2 0 0 0,22-5-1 0 0,100-12 658 0 0,-112 19-759 0 0,57-4 324 0 0,1 3 0 0 0,0 4 1 0 0,0 4-1 0 0,-1 3 0 0 0,106 25 1 0 0,-130-20-71 0 0,-1 4 1 0 0,99 41 0 0 0,-129-46-202 0 0,0 0 0 0 0,-1 2 0 0 0,44 32 1 0 0,-63-42-130 0 0,0 1 1 0 0,0 0-1 0 0,-1 0 1 0 0,0 1-1 0 0,0-1 1 0 0,0 1-1 0 0,-1 0 1 0 0,1 0-1 0 0,-2 1 1 0 0,1-1-1 0 0,-1 1 1 0 0,0 0-1 0 0,0 0 1 0 0,-1 0-1 0 0,1 0 1 0 0,-2 0-1 0 0,1 1 1 0 0,-1-1-1 0 0,0 14 1 0 0,-1-13-14 0 0,-2 0-1 0 0,1-1 1 0 0,-1 0 0 0 0,0 1 0 0 0,-1-1 0 0 0,1 0-1 0 0,-2 0 1 0 0,1 0 0 0 0,-1 0 0 0 0,0-1 0 0 0,0 1-1 0 0,-10 10 1 0 0,1-2 18 0 0,0-2-1 0 0,-1 0 1 0 0,-1 0 0 0 0,-24 15-1 0 0,6-6 18 0 0,-1-2 1 0 0,-1-2-1 0 0,-1 0 0 0 0,-60 18 0 0 0,8-12 94 0 0,0-4-1 0 0,-2-5 0 0 0,-159 8 1 0 0,-43-26 198 0 0,231-3-611 0 0,-1-2 1 0 0,-97-27-1 0 0,159 35 246 0 0,-32-11-492 0 0,31 10 391 0 0,0 1 1 0 0,0 0 0 0 0,0-1-1 0 0,0 0 1 0 0,0 1 0 0 0,0-1-1 0 0,0 1 1 0 0,0-1-1 0 0,0 0 1 0 0,0 0 0 0 0,0 0-1 0 0,1 0 1 0 0,-1 1 0 0 0,0-1-1 0 0,1 0 1 0 0,-1 0 0 0 0,0 0-1 0 0,1 0 1 0 0,-1 0-1 0 0,1-1 1 0 0,0 1 0 0 0,-1-2-1 0 0,17-1-2640 0 0,24 3-3686 0 0,-7 1 3724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36 0 0,'1'-1'492'0'0,"0"-1"1"0"0,0 1-1 0 0,0 0 1 0 0,0-1-1 0 0,1 1 1 0 0,-1 0-1 0 0,0 0 1 0 0,1 0-1 0 0,-1 0 1 0 0,1 0-1 0 0,-1 0 1 0 0,1 0-1 0 0,-1 1 1 0 0,1-1-1 0 0,0 1 1 0 0,-1-1-1 0 0,1 1 1 0 0,0-1-1 0 0,0 1 1 0 0,-1 0-1 0 0,1 0 1 0 0,3 0-1 0 0,-3 1-113 0 0,1-1-1 0 0,0 1 1 0 0,0 0 0 0 0,-1 0-1 0 0,1 1 1 0 0,-1-1-1 0 0,1 0 1 0 0,-1 1-1 0 0,1 0 1 0 0,-1-1-1 0 0,0 1 1 0 0,3 4-1 0 0,3 3 344 0 0,0 1 0 0 0,-1-1 0 0 0,0 2 1 0 0,-1-1-1 0 0,9 18 0 0 0,-1 11 658 0 0,-1-1 0 0 0,-1 2 1 0 0,-3-1-1 0 0,-1 2 1 0 0,4 63-1 0 0,-11-92-1867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1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519 229 564 0 0,'5'-5'726'0'0,"-1"0"0"0"0,1 0 0 0 0,-1-1 0 0 0,0 0 0 0 0,-1 1 0 0 0,1-2 0 0 0,4-10 0 0 0,-8 15-551 0 0,1 0 0 0 0,-1 0 0 0 0,1 0 0 0 0,-1 1 0 0 0,0-1 0 0 0,1 0 0 0 0,-1 0 1 0 0,0 0-1 0 0,0 0 0 0 0,0 0 0 0 0,-1 0 0 0 0,1 0 0 0 0,0 0 0 0 0,-1 0 0 0 0,0 0 0 0 0,1 0 0 0 0,-1 1 0 0 0,0-1 0 0 0,0 0 0 0 0,0 0 0 0 0,0 1 0 0 0,0-1 0 0 0,0 1 0 0 0,0-1 0 0 0,-1 1 0 0 0,1-1 0 0 0,0 1 0 0 0,-1 0 0 0 0,1-1 0 0 0,-1 1 0 0 0,-2-1 0 0 0,-6-4 146 0 0,0 1 0 0 0,0 1 0 0 0,-1 0 0 0 0,0 0 0 0 0,1 1 1 0 0,-2 0-1 0 0,1 1 0 0 0,0 0 0 0 0,-17 0 0 0 0,1 1 287 0 0,0 1 1 0 0,-50 8 0 0 0,46-3-27 0 0,1 1 1 0 0,-45 16 0 0 0,61-17-310 0 0,0 1 1 0 0,0 0-1 0 0,1 1 0 0 0,0 1 0 0 0,0 0 0 0 0,1 0 1 0 0,-15 14-1 0 0,25-20-194 0 0,0 0 0 0 0,0 0 0 0 0,0 0 0 0 0,0 0 0 0 0,1 0 0 0 0,-1 0 0 0 0,1 1 0 0 0,-1-1 0 0 0,1 1 0 0 0,0-1 0 0 0,0 1 0 0 0,0 0 0 0 0,0-1 0 0 0,0 1 0 0 0,1 0 0 0 0,-1 0 0 0 0,1-1 0 0 0,-1 1 0 0 0,1 0 0 0 0,0 0 0 0 0,0 0 0 0 0,1-1 0 0 0,-1 1 0 0 0,1 0 0 0 0,-1 0 0 0 0,1-1 0 0 0,0 1 0 0 0,0 0 0 0 0,0-1 0 0 0,0 1 0 0 0,0-1 0 0 0,1 1 0 0 0,-1-1 0 0 0,1 0 0 0 0,1 3 0 0 0,4 3 92 0 0,1 1 1 0 0,0-1 0 0 0,0-1 0 0 0,0 0 0 0 0,1 0 0 0 0,0 0-1 0 0,17 8 1 0 0,1-1 121 0 0,0-1 0 0 0,36 11-1 0 0,-9-6 19 0 0,0-3-1 0 0,1-2 0 0 0,99 10 0 0 0,-151-23-302 0 0,120 4 192 0 0,-105-5-258 0 0,-1 0-1 0 0,0-1 1 0 0,1-1-1 0 0,-1 0 1 0 0,16-7-1 0 0,-29 9 10 0 0,0 0-1 0 0,-1 0 0 0 0,0-1 0 0 0,1 0 0 0 0,-1 0 0 0 0,0 0 0 0 0,0 0 0 0 0,0 0 0 0 0,0 0 0 0 0,0-1 0 0 0,-1 0 0 0 0,5-5 0 0 0,-6 6 13 0 0,1 0 1 0 0,-1-1-1 0 0,0 1 1 0 0,0-1-1 0 0,0 1 0 0 0,-1-1 1 0 0,1 0-1 0 0,-1 1 1 0 0,1-1-1 0 0,-1 0 1 0 0,0 0-1 0 0,0 1 1 0 0,0-1-1 0 0,0 0 1 0 0,-1 1-1 0 0,1-1 0 0 0,-1 0 1 0 0,-1-4-1 0 0,-2-5-33 0 0,-1 1 1 0 0,0-1-1 0 0,-1 1 0 0 0,0 0 0 0 0,-1 1 0 0 0,0 0 0 0 0,-16-17 0 0 0,4 6-15 0 0,-2 2-1 0 0,-27-22 0 0 0,14 17 14 0 0,-1 2 0 0 0,-2 1 0 0 0,0 1 0 0 0,-1 2-1 0 0,-1 2 1 0 0,0 2 0 0 0,-75-17 0 0 0,86 24-128 0 0,0 2 1 0 0,0 1-1 0 0,-1 1 1 0 0,-33 2-1 0 0,60 1 92 0 0,0 0 0 0 0,-1 0-1 0 0,1 0 1 0 0,0 0 0 0 0,0 1-1 0 0,-1 0 1 0 0,1-1 0 0 0,0 1-1 0 0,0 0 1 0 0,0 0-1 0 0,0 0 1 0 0,0 0 0 0 0,-3 2-1 0 0,5-3 16 0 0,-1 1 0 0 0,0 0-1 0 0,1 0 1 0 0,-1 0 0 0 0,1 0 0 0 0,-1 0-1 0 0,1-1 1 0 0,0 1 0 0 0,-1 0-1 0 0,1 0 1 0 0,0 0 0 0 0,0 0 0 0 0,0 0-1 0 0,-1 0 1 0 0,1 0 0 0 0,0 0-1 0 0,0 0 1 0 0,1 0 0 0 0,-1 0 0 0 0,0 0-1 0 0,0 0 1 0 0,0 0 0 0 0,1 0-1 0 0,-1 0 1 0 0,0 0 0 0 0,1 0-1 0 0,-1 0 1 0 0,1 0 0 0 0,-1 0 0 0 0,1-1-1 0 0,0 3 1 0 0,3 2-590 0 0,0 1 0 0 0,0-1-1 0 0,1 1 1 0 0,-1-1 0 0 0,1 0 0 0 0,0-1-1 0 0,9 7 1 0 0,26 15-1619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2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2 408 0 0,'-9'-1'9368'0'0,"8"1"-9181"0"0,-2 18 3528 0 0,4 26-1160 0 0,10 97 2506 0 0,-7-68-2675 0 0,16 83 0 0 0,-19-153-2529 0 0,0 1 0 0 0,0-1 0 0 0,1 0 1 0 0,-1 0-1 0 0,1 0 0 0 0,-1 0 0 0 0,1 0 1 0 0,0 0-1 0 0,3 4 0 0 0,6 5-3776 0 0,-8-8 1354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2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81 162 392 0 0,'-13'-10'1359'0'0,"-29"-19"3551"0"0,17 6 7802 0 0,26 19-11325 0 0,2 2-1113 0 0,0-1 0 0 0,0 0 0 0 0,-1 0 0 0 0,2 1 0 0 0,-1 0 0 0 0,0-1 1 0 0,0 1-1 0 0,1 1 0 0 0,-1-1 0 0 0,1 0 0 0 0,-1 1 0 0 0,1 0 0 0 0,0-1 0 0 0,0 1 0 0 0,-1 1 0 0 0,7-1 1 0 0,17-3 679 0 0,33-1 0 0 0,-32 3-583 0 0,295-14 2463 0 0,140-15-1079 0 0,-424 25-4603 0 0,-38 6 1864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61 340 0 0,'-3'-1'411'0'0,"-14"-8"2301"0"0,11-2 2477 0 0,6 11-5058 0 0,1-1 0 0 0,-1 0-1 0 0,0 1 1 0 0,1-1 0 0 0,-1 0-1 0 0,1 1 1 0 0,-1-1 0 0 0,1 0 0 0 0,-1 1-1 0 0,1-1 1 0 0,-1 1 0 0 0,1-1-1 0 0,-1 1 1 0 0,1 0 0 0 0,0-1 0 0 0,-1 1-1 0 0,1-1 1 0 0,0 1 0 0 0,-1 0-1 0 0,2-1 1 0 0,18-6 1293 0 0,-15 6-778 0 0,10-4 281 0 0,1 1 0 0 0,0 0 0 0 0,-1 1-1 0 0,1 1 1 0 0,26 0 0 0 0,81 8 2136 0 0,-114-5-2815 0 0,-1 0 1 0 0,0 1-1 0 0,0 0 0 0 0,0 0 1 0 0,0 0-1 0 0,13 7 1 0 0,-19-8-202 0 0,0 0 1 0 0,-1 0 0 0 0,1 0 0 0 0,-1 0-1 0 0,1 0 1 0 0,-1 0 0 0 0,1 0-1 0 0,-1 0 1 0 0,0 0 0 0 0,1 1 0 0 0,-1-1-1 0 0,0 1 1 0 0,0-1 0 0 0,0 1-1 0 0,0-1 1 0 0,0 1 0 0 0,-1 0-1 0 0,1-1 1 0 0,0 1 0 0 0,-1 0 0 0 0,1-1-1 0 0,-1 1 1 0 0,0 0 0 0 0,1 0-1 0 0,-1 0 1 0 0,0-1 0 0 0,0 1 0 0 0,0 0-1 0 0,0 0 1 0 0,-1 0 0 0 0,1-1-1 0 0,0 1 1 0 0,-1 0 0 0 0,1 0 0 0 0,-1-1-1 0 0,-1 4 1 0 0,-3 4 50 0 0,0 0-1 0 0,-1 0 1 0 0,0 0 0 0 0,0-1-1 0 0,-1 0 1 0 0,-10 10 0 0 0,-51 40 185 0 0,59-50-227 0 0,-11 8 36 0 0,-64 58 286 0 0,76-67-305 0 0,1 1 1 0 0,1-1-1 0 0,-1 2 1 0 0,1-1-1 0 0,1 1 1 0 0,0 0-1 0 0,0 0 1 0 0,-5 15-1 0 0,9-22-31 0 0,1 0 0 0 0,0 0-1 0 0,-1 1 1 0 0,1-1 0 0 0,0 0 0 0 0,0 1 0 0 0,1-1-1 0 0,-1 0 1 0 0,0 1 0 0 0,1-1 0 0 0,-1 0-1 0 0,1 0 1 0 0,0 0 0 0 0,0 1 0 0 0,-1-1-1 0 0,1 0 1 0 0,1 0 0 0 0,-1 0 0 0 0,0 0-1 0 0,1-1 1 0 0,-1 1 0 0 0,1 0 0 0 0,-1 0-1 0 0,1-1 1 0 0,0 1 0 0 0,-1-1 0 0 0,1 0-1 0 0,0 1 1 0 0,0-1 0 0 0,0 0 0 0 0,3 1-1 0 0,4 3 123 0 0,1-1 0 0 0,-1 0 0 0 0,1 0 0 0 0,0-1-1 0 0,16 3 1 0 0,3-2 50 0 0,1-1-1 0 0,0-1 0 0 0,-1-2 1 0 0,44-4-1 0 0,-50 1-946 0 0,1-1 0 0 0,-1-1 0 0 0,29-10 0 0 0,-51 14 311 0 0,21-8-626 0 0,-11 2-1733 0 0,-4-7-7606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2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0 708 0 0,'-6'2'472'0'0,"3"-1"89"0"0,-1 0 0 0 0,0 0 0 0 0,0 1 1 0 0,0-1-1 0 0,1 1 0 0 0,-1 0 1 0 0,-3 2-1 0 0,7-3-390 0 0,0-1 1 0 0,0 1-1 0 0,1-1 1 0 0,-1 0-1 0 0,0 1 0 0 0,0-1 1 0 0,0 0-1 0 0,0 1 1 0 0,1-1-1 0 0,-1 0 1 0 0,0 1-1 0 0,0-1 0 0 0,1 0 1 0 0,-1 1-1 0 0,0-1 1 0 0,0 0-1 0 0,1 0 1 0 0,-1 1-1 0 0,0-1 0 0 0,1 0 1 0 0,-1 0-1 0 0,1 0 1 0 0,-1 1-1 0 0,0-1 1 0 0,1 0-1 0 0,-1 0 0 0 0,0 0 1 0 0,1 0-1 0 0,-1 0 1 0 0,1 0-1 0 0,-1 0 1 0 0,0 0-1 0 0,1 0 0 0 0,151 10 6156 0 0,85-16-1763 0 0,-126 1-2703 0 0,79 0 668 0 0,-88 2-3898 0 0,0-1-5806 0 0,-72 3 4133 0 0,4-1 438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3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51 848 0 0,'0'-1'382'0'0,"10"-29"4312"0"0,-2 16-1344 0 0,2 9 3483 0 0,-8 6-6517 0 0,0 0 0 0 0,-1 1 0 0 0,0-1-1 0 0,1 1 1 0 0,-1 0 0 0 0,0-1 0 0 0,0 1-1 0 0,0 0 1 0 0,0 0 0 0 0,0-1 0 0 0,0 1-1 0 0,0 0 1 0 0,0 4 0 0 0,7 25 2372 0 0,5 54 0 0 0,-6-32-1622 0 0,2-2-157 0 0,19 143 2834 0 0,-26-139-2616 0 0,-7-19-5237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3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54 150 7133 0 0,'-12'-9'2616'0'0,"-15"-14"2370"0"0,25 22-4637 0 0,1 0 0 0 0,0-1-1 0 0,0 1 1 0 0,0 0 0 0 0,-1-1 0 0 0,1 0-1 0 0,1 1 1 0 0,-1-1 0 0 0,0 1 0 0 0,0-1-1 0 0,1 0 1 0 0,-1 1 0 0 0,1-1 0 0 0,-1 0-1 0 0,1-2 1 0 0,0 2-184 0 0,0 1 1 0 0,1-1-1 0 0,-1 1 0 0 0,1-1 0 0 0,-1 1 0 0 0,1-1 0 0 0,0 1 0 0 0,0 0 1 0 0,0-1-1 0 0,0 1 0 0 0,0 0 0 0 0,0 0 0 0 0,0 0 0 0 0,0 0 1 0 0,0 0-1 0 0,0 0 0 0 0,1 0 0 0 0,-1 0 0 0 0,0 0 0 0 0,1 0 1 0 0,-1 1-1 0 0,0-1 0 0 0,4-1 0 0 0,33-9 1360 0 0,-37 11-1517 0 0,67-12 1559 0 0,0 2-1 0 0,81 0 1 0 0,142 12 117 0 0,-98 2-1118 0 0,-143-4-814 0 0,101-2 780 0 0,-121 0-1579 0 0,-1-1-1 0 0,57-14 1 0 0,-113 36-15036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3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0 496 0 0,'-54'29'5377'0'0,"18"-12"7473"0"0,38-15-11076 0 0,2 1-1359 0 0,0-1 0 0 0,0 0 0 0 0,0 0 0 0 0,0 0 1 0 0,0-1-1 0 0,0 1 0 0 0,0-1 0 0 0,1 0 0 0 0,-1 0 1 0 0,6 0-1 0 0,52 1 2119 0 0,-33-2-1582 0 0,132 3 3064 0 0,-54-3-4309 0 0,-54 0-2103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3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8 204 0 0,'0'0'572'0'0,"-7"-4"808"0"0,2 0 216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39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61 556 192 0 0,'-24'6'1911'0'0,"2"-1"1118"0"0,8 1 6140 0 0,24-8-8430 0 0,-1 0 0 0 0,1-1 0 0 0,-1 0 0 0 0,1-1-1 0 0,-1 0 1 0 0,15-8 0 0 0,-1 0-99 0 0,54-22 552 0 0,-2-4-1 0 0,-2-4 0 0 0,-2-2 0 0 0,-1-4 1 0 0,111-99-1 0 0,4-28 129 0 0,-185 175-1314 0 0,0-1 0 0 0,0 1 0 0 0,0 0 0 0 0,0 0-1 0 0,0 0 1 0 0,1 0 0 0 0,-1 0 0 0 0,0 0 0 0 0,0-1-1 0 0,0 1 1 0 0,0 0 0 0 0,0 0 0 0 0,0 0 0 0 0,1 0-1 0 0,-1 0 1 0 0,0 0 0 0 0,0 0 0 0 0,0 0 0 0 0,0 0-1 0 0,0 0 1 0 0,1 0 0 0 0,-1 0 0 0 0,0-1 0 0 0,0 1-1 0 0,0 0 1 0 0,0 0 0 0 0,0 0 0 0 0,1 0 0 0 0,-1 0-1 0 0,0 0 1 0 0,0 0 0 0 0,0 1 0 0 0,0-1 0 0 0,1 0 0 0 0,-1 0-1 0 0,0 0 1 0 0,0 0 0 0 0,0 0 0 0 0,0 0 0 0 0,0 0-1 0 0,1 0 1 0 0,-1 0 0 0 0,0 0 0 0 0,0 0 0 0 0,0 1-1 0 0,1 9 86 0 0,-5 22-89 0 0,3-24 40 0 0,-16 71 238 0 0,-36 109 1 0 0,22-89 204 0 0,1 9-758 0 0,29-107 70 0 0,1 1 0 0 0,0-1 0 0 0,0 0 0 0 0,0 0 0 0 0,0 0 0 0 0,0 1 0 0 0,0-1 0 0 0,1 0 0 0 0,-1 0 0 0 0,0 0 0 0 0,0 1 0 0 0,1-1-1 0 0,-1 0 1 0 0,1 0 0 0 0,1 2 0 0 0,-2-3-182 0 0,8 5-6554 0 0,-8-5 6554 0 0,1 1-1 0 0,-1-1 1 0 0,1 0-1 0 0,-1 0 1 0 0,1-1-1 0 0,0 1 1 0 0,8-1-2439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40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727 167 100 0 0,'-15'-9'1050'0'0,"0"1"0"0"0,-1 0 0 0 0,-29-10 1 0 0,37 16-577 0 0,0 0-1 0 0,0 0 1 0 0,0 1 0 0 0,0 0 0 0 0,0 0 0 0 0,0 1 0 0 0,0 0 0 0 0,0 0 0 0 0,0 1 0 0 0,-11 2 0 0 0,-1 2 19 0 0,1 2 0 0 0,0 0 0 0 0,0 1 0 0 0,1 1-1 0 0,0 1 1 0 0,0 1 0 0 0,1 0 0 0 0,0 1 0 0 0,1 1 0 0 0,1 0 0 0 0,0 1-1 0 0,1 1 1 0 0,0 0 0 0 0,-12 20 0 0 0,-18 26 800 0 0,-56 108-1 0 0,74-118-561 0 0,3 1-1 0 0,-20 63 0 0 0,34-85-299 0 0,1 1 0 0 0,2 0 0 0 0,1 1 0 0 0,1 0 0 0 0,1 38 1 0 0,3-56-250 0 0,1 0 1 0 0,1 0-1 0 0,1 0 1 0 0,0 0 0 0 0,1 0-1 0 0,0 0 1 0 0,1-1 0 0 0,0 1-1 0 0,1-1 1 0 0,10 15-1 0 0,-5-12 3 0 0,0 0-1 0 0,1-1 1 0 0,1 0-1 0 0,0-1 1 0 0,1 0 0 0 0,1-1-1 0 0,24 16 1 0 0,-7-8 20 0 0,0-2 0 0 0,2-1 0 0 0,0-1 1 0 0,2-2-1 0 0,-1-2 0 0 0,48 11 0 0 0,-31-14 76 0 0,1-3-1 0 0,64 1 0 0 0,95-11 155 0 0,-122-3-175 0 0,128-26 1 0 0,-185 25-182 0 0,0-1 0 0 0,-1-2 0 0 0,56-24 0 0 0,-68 24-50 0 0,-1-1 0 0 0,-1 0 0 0 0,0-2 1 0 0,0 0-1 0 0,-1-1 0 0 0,-1-1 0 0 0,15-17 1 0 0,-8 6-10 0 0,-1-1 0 0 0,-2-1 0 0 0,-1-1 0 0 0,-1 0 0 0 0,-1-1 0 0 0,20-53 0 0 0,-22 39 12 0 0,-2-1 0 0 0,-2-1 0 0 0,-2 1 0 0 0,-2-2 0 0 0,-1 1 0 0 0,-3-1 0 0 0,-2 0 0 0 0,-3 1 0 0 0,-6-48 0 0 0,3 70-6 0 0,-2-1 0 0 0,-1 1 1 0 0,-1 1-1 0 0,0-1 1 0 0,-2 2-1 0 0,-1-1 1 0 0,-1 1-1 0 0,-27-36 1 0 0,26 43-20 0 0,0 0 0 0 0,0 0 1 0 0,-2 1-1 0 0,1 1 1 0 0,-2 0-1 0 0,0 2 0 0 0,0 0 1 0 0,-1 0-1 0 0,-1 2 0 0 0,1 0 1 0 0,-1 2-1 0 0,-1 0 1 0 0,1 0-1 0 0,-24-3 0 0 0,-9-2-150 0 0,0 2 0 0 0,-1 3 0 0 0,0 2 0 0 0,0 2 0 0 0,0 2-1 0 0,-62 8 1 0 0,51 2-463 0 0,-81 24 1 0 0,115-24-208 0 0,0 1 1 0 0,1 2-1 0 0,0 0 1 0 0,0 2 0 0 0,-31 22-1 0 0,-21 22-6511 0 0,47-32 4251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18 117 280 0 0,'-6'-19'966'0'0,"-5"-18"1937"0"0,11 35-2373 0 0,0 0-1 0 0,0-1 1 0 0,0 1-1 0 0,0 0 1 0 0,0 0-1 0 0,1-1 1 0 0,-1 1-1 0 0,2-3 1 0 0,-2 3 809 0 0,3 4-3 0 0,4 3-904 0 0,-1-1 0 0 0,0 1 1 0 0,0 1-1 0 0,0-1 1 0 0,-1 1-1 0 0,0 0 0 0 0,0 1 1 0 0,8 12-1 0 0,27 62 1368 0 0,-34-69-1472 0 0,60 158 1875 0 0,-43-106-1426 0 0,59 165 1733 0 0,12-17-4 0 0,-77-180-1868 0 0,2-1 1 0 0,1-1-1 0 0,1-1 1 0 0,31 33-1 0 0,-50-60-564 0 0,0 0-1 0 0,0 0 0 0 0,0 0 1 0 0,0 0-1 0 0,0 0 1 0 0,0-1-1 0 0,0 1 0 0 0,1-1 1 0 0,-1 1-1 0 0,1-1 1 0 0,-1 0-1 0 0,1 0 0 0 0,-1 0 1 0 0,1 0-1 0 0,0-1 1 0 0,-1 1-1 0 0,1-1 0 0 0,0 0 1 0 0,3 1-1 0 0,-3-2-24 0 0,0 0 1 0 0,-1 0-1 0 0,1 0 0 0 0,0 0 1 0 0,-1 0-1 0 0,1 0 0 0 0,-1-1 0 0 0,1 1 1 0 0,-1-1-1 0 0,0 0 0 0 0,0 1 1 0 0,0-1-1 0 0,0 0 0 0 0,0 0 0 0 0,0-1 1 0 0,0 1-1 0 0,0 0 0 0 0,1-5 1 0 0,7-10 74 0 0,0-1 1 0 0,-2 0 0 0 0,0-1 0 0 0,-1 0-1 0 0,6-29 1 0 0,13-104 312 0 0,-19 106-388 0 0,7-45 15 0 0,42-255 203 0 0,-45 276-259 0 0,5-23-12 0 0,-14 80-9 0 0,2 1-1 0 0,0 0 1 0 0,0 1-1 0 0,1-1 0 0 0,7-12 1 0 0,-11 22-162 0 0,0 1 0 0 0,-1 0 0 0 0,1-1-1 0 0,0 1 1 0 0,0 0 0 0 0,0 0 0 0 0,0 0 0 0 0,0-1 0 0 0,0 1 0 0 0,0 0 0 0 0,0 0 0 0 0,0 1 0 0 0,1-1 0 0 0,-1 0 0 0 0,0 0 0 0 0,0 1 0 0 0,1-1 0 0 0,-1 0 0 0 0,1 1 0 0 0,-1-1 0 0 0,1 1 0 0 0,-1 0-1 0 0,1-1 1 0 0,-1 1 0 0 0,3 0 0 0 0,-1 1-740 0 0,1 0-1 0 0,-1 0 0 0 0,0 0 1 0 0,0 1-1 0 0,0-1 0 0 0,0 1 0 0 0,0-1 1 0 0,-1 1-1 0 0,1 0 0 0 0,3 4 1 0 0,5 2-2182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14 800 0 0,'-13'-13'13052'0'0,"12"13"-12246"0"0,-1-1 0 0 0,-4 5 3483 0 0,-1 8-4136 0 0,0 2 700 0 0,0 0 1 0 0,1 0-1 0 0,1 0 1 0 0,0 1-1 0 0,1 0 1 0 0,0 0-1 0 0,0 16 1 0 0,2-19-506 0 0,2-1 0 0 0,-1 1 0 0 0,2 0 1 0 0,-1-1-1 0 0,2 1 0 0 0,-1 0 0 0 0,2-1 1 0 0,-1 1-1 0 0,2-1 0 0 0,7 18 0 0 0,-8-23-320 0 0,0 0-1 0 0,0-1 1 0 0,0 1-1 0 0,1-1 1 0 0,0 0-1 0 0,0 0 0 0 0,1 0 1 0 0,-1 0-1 0 0,1-1 1 0 0,0 0-1 0 0,0 0 1 0 0,1 0-1 0 0,-1 0 1 0 0,1-1-1 0 0,0 0 1 0 0,0 0-1 0 0,0-1 0 0 0,0 1 1 0 0,0-1-1 0 0,9 1 1 0 0,-4-1-906 0 0,0-1 0 0 0,0 0 0 0 0,0 0 0 0 0,15-2 0 0 0,-18 0-1565 0 0,0 0 0 0 0,1-1 0 0 0,12-4 1 0 0,0-3-469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147 293 60 0 0,'-1'-1'522'0'0,"0"-1"1"0"0,0 0-1 0 0,0 0 1 0 0,0 0-1 0 0,0 0 0 0 0,0 0 1 0 0,0-1-1 0 0,1 1 1 0 0,-1 0-1 0 0,1 0 0 0 0,-1 0 1 0 0,1-1-1 0 0,0 1 1 0 0,0 0-1 0 0,0 0 1 0 0,0-1-1 0 0,1 1 0 0 0,-1 0 1 0 0,0 0-1 0 0,2-4 1 0 0,1 2 273 0 0,-1 0 1 0 0,1 0-1 0 0,0 0 1 0 0,0 1 0 0 0,1-1-1 0 0,-1 1 1 0 0,1 0 0 0 0,7-6-1 0 0,14-8 877 0 0,-11 7-903 0 0,0 1 1 0 0,-1-2 0 0 0,13-13 0 0 0,-23 22-657 0 0,-1-1 1 0 0,0 1 0 0 0,0-1 0 0 0,0 0-1 0 0,0 0 1 0 0,0 1 0 0 0,0-1 0 0 0,-1-1 0 0 0,1 1-1 0 0,-1 0 1 0 0,0 0 0 0 0,0 0 0 0 0,0-1-1 0 0,0 1 1 0 0,-1 0 0 0 0,0-1 0 0 0,1 1-1 0 0,-1-1 1 0 0,0 1 0 0 0,0 0 0 0 0,-1-4-1 0 0,0 3-53 0 0,0 1-1 0 0,0 0 1 0 0,0 0-1 0 0,0 0 0 0 0,-1 1 1 0 0,1-1-1 0 0,-1 0 1 0 0,0 0-1 0 0,0 1 0 0 0,0-1 1 0 0,0 1-1 0 0,0-1 1 0 0,0 1-1 0 0,-1 0 0 0 0,-4-3 1 0 0,2 2-5 0 0,1 0-1 0 0,-1 1 1 0 0,0 0 0 0 0,0 0 0 0 0,0 1-1 0 0,0-1 1 0 0,0 1 0 0 0,0 0 0 0 0,-6 0-1 0 0,0 0-4 0 0,0 1-1 0 0,0 1 0 0 0,0-1 1 0 0,-1 2-1 0 0,2 0 0 0 0,-1 0 1 0 0,0 1-1 0 0,-16 6 0 0 0,20-7-218 0 0,0 2-1 0 0,0-1 1 0 0,0 1-1 0 0,0 0 1 0 0,1 0 0 0 0,-1 1-1 0 0,1 0 1 0 0,0 0-1 0 0,1 0 1 0 0,-1 1 0 0 0,1 0-1 0 0,-7 10 1 0 0,12-14-32 0 0,-1 0-1 0 0,0 0 1 0 0,1 0 0 0 0,0 0 0 0 0,-1 1 0 0 0,1-1 0 0 0,0 0 0 0 0,0 0 0 0 0,0 0-1 0 0,1 1 1 0 0,-1-1 0 0 0,0 0 0 0 0,1 0 0 0 0,0 0 0 0 0,-1 0 0 0 0,1 0 0 0 0,0 0-1 0 0,0 0 1 0 0,0 0 0 0 0,0 0 0 0 0,0 0 0 0 0,1 0 0 0 0,-1-1 0 0 0,1 1 0 0 0,-1 0 0 0 0,4 2-1 0 0,2 3-1129 0 0,0-1 0 0 0,1 0 0 0 0,0 0 1 0 0,16 9-1 0 0,12 2-936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96 6973 0 0,'-35'-5'4071'0'0,"19"3"-2034"0"0,-1-1 1 0 0,0 0-1 0 0,1-1 1 0 0,-21-8-1 0 0,36 12-1918 0 0,1 0-1 0 0,-1 0 1 0 0,1-1-1 0 0,-1 1 1 0 0,1 0-1 0 0,-1 0 0 0 0,1 0 1 0 0,-1-1-1 0 0,1 1 1 0 0,-1 0-1 0 0,1-1 1 0 0,-1 1-1 0 0,1 0 1 0 0,-1-1-1 0 0,1 1 1 0 0,0-1-1 0 0,-1 1 1 0 0,1-1-1 0 0,0 1 0 0 0,-1-1 1 0 0,1 1-1 0 0,0-1 1 0 0,0 1-1 0 0,-1-1 1 0 0,1 1-1 0 0,0-1 1 0 0,0 1-1 0 0,0-1 1 0 0,0 1-1 0 0,0-1 1 0 0,0 0-1 0 0,0 0-32 0 0,1 0 0 0 0,-1 0 0 0 0,1 0 0 0 0,0 0-1 0 0,-1 1 1 0 0,1-1 0 0 0,0 0 0 0 0,0 0 0 0 0,0 1 0 0 0,0-1 0 0 0,-1 0 0 0 0,1 1 0 0 0,0-1 0 0 0,2 0 0 0 0,39-14 669 0 0,-42 15-717 0 0,27-8-195 0 0,0 2 0 0 0,0 1 0 0 0,54-3 0 0 0,-60 11-2540 0 0,-2-1-4464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45 656 0 0,'-7'1'21799'0'0,"16"2"-21053"0"0,0 0 0 0 0,0-1 1 0 0,0 0-1 0 0,0 0 0 0 0,0-1 1 0 0,0 0-1 0 0,12-1 0 0 0,72-6 1917 0 0,-78 4-2340 0 0,46-3 129 0 0,-1-3 0 0 0,85-22 0 0 0,-141 28-994 0 0,1 0-1 0 0,0 1 1 0 0,0 0-1 0 0,0 0 1 0 0,0 0-1 0 0,0 0 1 0 0,0 1-1 0 0,0 0 1 0 0,0 0-1 0 0,9 2 1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0 800 0 0,'-27'15'4053'0'0,"11"-1"6035"0"0,31-6-6499 0 0,-3-5-2713 0 0,0-1-1 0 0,-1 0 0 0 0,1-1 0 0 0,0 0 0 0 0,0-1 1 0 0,0 0-1 0 0,19-3 0 0 0,-6 1-156 0 0,305-15 2879 0 0,-313 18-8249 0 0,-8-1-1147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1 124 668 0 0,'0'-1'438'0'0,"0"0"0"0"0,0 0-1 0 0,1 0 1 0 0,-1 0 0 0 0,0 0 0 0 0,1 0 0 0 0,-1 0-1 0 0,1 0 1 0 0,-1 0 0 0 0,1 0 0 0 0,-1 0 0 0 0,1 0-1 0 0,1-1 1 0 0,8-1 590 0 0,-1 1-1 0 0,1 0 1 0 0,0 0 0 0 0,1 0-1 0 0,-1 2 1 0 0,0-1-1 0 0,20 2 1 0 0,-7 0-87 0 0,140-4 3092 0 0,264-39 1 0 0,-410 40-3836 0 0,0-1 0 0 0,-1 0-1 0 0,1-1 1 0 0,-1-1 0 0 0,0-1-1 0 0,0 0 1 0 0,17-10 0 0 0,-22 7 121 0 0,-18 12-64 0 0,3-1-240 0 0,1 0 0 0 0,-1 0 1 0 0,1 0-1 0 0,0 0 0 0 0,0 1 1 0 0,-6 5-1 0 0,1 5 3 0 0,1-1-1 0 0,0 1 1 0 0,1 1-1 0 0,1-1 1 0 0,0 1-1 0 0,-7 27 1 0 0,5-1 174 0 0,-5 49 0 0 0,10-45 188 0 0,1 1 0 0 0,2-1 0 0 0,2 1 0 0 0,3-1 0 0 0,1 0 0 0 0,2 0 0 0 0,17 49 0 0 0,-10-51 6 0 0,-11-31-429 0 0,0 0 0 0 0,-1-1 0 0 0,4 23 0 0 0,-7-32-23 0 0,-1-1 0 0 0,0 1 0 0 0,0 0 0 0 0,0 0 0 0 0,0 0-1 0 0,0 0 1 0 0,0-1 0 0 0,-1 1 0 0 0,1 0 0 0 0,0 0 0 0 0,0 0 0 0 0,0-1 0 0 0,-1 1-1 0 0,1 0 1 0 0,-1 0 0 0 0,1-1 0 0 0,0 1 0 0 0,-1 0 0 0 0,1-1 0 0 0,-1 1 0 0 0,1 0 0 0 0,-1-1-1 0 0,0 1 1 0 0,1-1 0 0 0,-1 1 0 0 0,0-1 0 0 0,1 1 0 0 0,-1-1 0 0 0,0 0 0 0 0,0 1-1 0 0,1-1 1 0 0,-1 0 0 0 0,0 1 0 0 0,0-1 0 0 0,-1 0 0 0 0,-33 3-389 0 0,25-3 208 0 0,-424 15 119 0 0,386-8 2514 0 0,53-5-2035 0 0,8 2-156 0 0,0 0 1 0 0,1-2-1 0 0,0 0 1 0 0,-1 0-1 0 0,15-1 1 0 0,80-3 649 0 0,-66 0-415 0 0,75-4 351 0 0,34-2-4113 0 0,-101 13-7626 0 0,-33-3 7783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6 828 0 0,'-52'3'8557'0'0,"49"-2"-7700"0"0,-1-1-1 0 0,0 1 0 0 0,1 0 1 0 0,-1 0-1 0 0,1 1 1 0 0,0-1-1 0 0,-1 1 1 0 0,1-1-1 0 0,0 1 1 0 0,0 0-1 0 0,-4 4 0 0 0,6-6-738 0 0,1 0 0 0 0,0 1 0 0 0,-1-1 0 0 0,1 1 0 0 0,0-1 0 0 0,0 1 0 0 0,-1-1 0 0 0,1 1 0 0 0,0-1 0 0 0,0 1 0 0 0,0-1 0 0 0,0 1-1 0 0,-1-1 1 0 0,1 1 0 0 0,0-1 0 0 0,0 1 0 0 0,0-1 0 0 0,0 1 0 0 0,0-1 0 0 0,0 1 0 0 0,0-1 0 0 0,1 1 0 0 0,-1-1 0 0 0,0 1 0 0 0,0 0-1 0 0,0-1 1 0 0,0 1 0 0 0,1-1 0 0 0,-1 0 0 0 0,0 1 0 0 0,0-1 0 0 0,1 1 0 0 0,-1-1 0 0 0,0 1 0 0 0,1-1 0 0 0,-1 0 0 0 0,1 1 0 0 0,-1-1 0 0 0,0 0-1 0 0,1 1 1 0 0,-1-1 0 0 0,1 0 0 0 0,-1 0 0 0 0,2 1 0 0 0,19 10 1388 0 0,-18-10-1313 0 0,1 1 0 0 0,0-1 1 0 0,0 0-1 0 0,0 0 0 0 0,0-1 0 0 0,1 1 0 0 0,-1-1 0 0 0,0 0 1 0 0,0 0-1 0 0,0 0 0 0 0,0-1 0 0 0,0 1 0 0 0,0-1 0 0 0,0 0 1 0 0,0 0-1 0 0,0-1 0 0 0,0 1 0 0 0,0-1 0 0 0,0 1 0 0 0,-1-1 1 0 0,5-4-1 0 0,-7 6-211 0 0,-1-1-1 0 0,1 1 1 0 0,0 0 0 0 0,-1-1-1 0 0,1 1 1 0 0,-1-1 0 0 0,0 1 0 0 0,1-1-1 0 0,-1 1 1 0 0,1-1 0 0 0,-1 1-1 0 0,0-1 1 0 0,1 1 0 0 0,-1-1 0 0 0,0 0-1 0 0,0 1 1 0 0,1-1 0 0 0,-1 0-1 0 0,0 1 1 0 0,0-1 0 0 0,0 0 0 0 0,0 1-1 0 0,0-1 1 0 0,0 0 0 0 0,0 1-1 0 0,0-1 1 0 0,0-1 0 0 0,-1 1-74 0 0,0 0 0 0 0,1 0 1 0 0,-1 0-1 0 0,0 0 0 0 0,0-1 0 0 0,1 1 0 0 0,-1 0 1 0 0,0 0-1 0 0,0 1 0 0 0,0-1 0 0 0,-1 0 1 0 0,-1-1-1 0 0,-1-1-678 0 0,-1 1 0 0 0,0-1 0 0 0,0 1 0 0 0,0 0 0 0 0,-9-2 0 0 0,-8 2-6300 0 0,12 2 4101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0 255 996 0 0,'3'-6'929'0'0,"0"0"1"0"0,0 0-1 0 0,1 1 1 0 0,0 0-1 0 0,0-1 0 0 0,0 1 1 0 0,8-7-1 0 0,-3 4-16 0 0,1 0 0 0 0,0 1 0 0 0,15-9 0 0 0,8 0 1098 0 0,56-21 1 0 0,-87 37-1935 0 0,91-29 2496 0 0,1 4 1 0 0,125-17-1 0 0,-143 29-1044 0 0,-48 11-460 0 0,-27 2-545 0 0,-6 1-305 0 0,-59 17 166 0 0,-78 13 0 0 0,14-5-170 0 0,-22 15-5 0 0,123-32-168 0 0,0 2 1 0 0,1 0-1 0 0,-33 21 1 0 0,56-30-40 0 0,0-1 0 0 0,1 1 0 0 0,-1-1 0 0 0,1 1 0 0 0,-1 0 0 0 0,1 0 0 0 0,0 0 0 0 0,0 1 0 0 0,0-1 0 0 0,0 0 0 0 0,0 1 0 0 0,0-1 0 0 0,1 1 0 0 0,-1 0 0 0 0,-1 5 0 0 0,2-6-2 0 0,1 0 0 0 0,0 0 0 0 0,1 1 1 0 0,-1-1-1 0 0,0 0 0 0 0,1 0 0 0 0,-1 0 0 0 0,1 0 0 0 0,-1 0 0 0 0,1 0 0 0 0,0 0 1 0 0,0 0-1 0 0,0 0 0 0 0,0 0 0 0 0,0 0 0 0 0,1-1 0 0 0,-1 1 0 0 0,0 0 0 0 0,1-1 0 0 0,-1 1 1 0 0,1-1-1 0 0,0 1 0 0 0,2 0 0 0 0,12 11 17 0 0,0-1 1 0 0,0-1-1 0 0,1-1 0 0 0,34 15 0 0 0,86 26 182 0 0,-85-34-102 0 0,20 8-6 0 0,282 107 815 0 0,-307-106-722 0 0,-44-24-166 0 0,0 0 0 0 0,-1 0 0 0 0,1 0 0 0 0,0 0 0 0 0,-1 1-1 0 0,0-1 1 0 0,1 1 0 0 0,-1 0 0 0 0,0-1 0 0 0,0 1-1 0 0,-1 0 1 0 0,3 6 0 0 0,-3-8-12 0 0,-1 0-1 0 0,0 0 1 0 0,0 1-1 0 0,0-1 1 0 0,0 0 0 0 0,0 0-1 0 0,0 0 1 0 0,-1 0-1 0 0,1 1 1 0 0,0-1-1 0 0,-1 0 1 0 0,1 0-1 0 0,0 0 1 0 0,-1 0 0 0 0,0 0-1 0 0,1 0 1 0 0,-1 0-1 0 0,1 0 1 0 0,-1 0-1 0 0,0 0 1 0 0,0 0-1 0 0,0-1 1 0 0,1 1 0 0 0,-1 0-1 0 0,0 0 1 0 0,0-1-1 0 0,0 1 1 0 0,-2 0-1 0 0,-31 15 68 0 0,34-15-73 0 0,-29 8 41 0 0,0 0 0 0 0,-53 7 0 0 0,-63 0-165 0 0,76-9-117 0 0,-49 3-625 0 0,27-2-2927 0 0,83-7 2929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57 600 0 0,'0'0'127'0'0,"1"-4"416"0"0,0 0 0 0 0,0 1 0 0 0,0-1 0 0 0,0 0 0 0 0,1 1 0 0 0,-1-1 0 0 0,1 1 0 0 0,0-1 0 0 0,0 1 0 0 0,0 0 0 0 0,1 0 0 0 0,-1 0 0 0 0,1 0 0 0 0,5-5 0 0 0,-7 8-419 0 0,-1 0 0 0 0,1 0 0 0 0,-1 0 0 0 0,1 0 0 0 0,-1 0 0 0 0,1 0 0 0 0,-1 0 0 0 0,1 0 0 0 0,-1 0 0 0 0,1 0 0 0 0,-1 0 0 0 0,1 0 0 0 0,-1 0 0 0 0,1 0 0 0 0,-1 1 0 0 0,0-1 0 0 0,1 0 0 0 0,-1 0 0 0 0,1 1 0 0 0,-1-1 0 0 0,0 0 0 0 0,1 1 0 0 0,-1-1 0 0 0,1 0 0 0 0,-1 1 0 0 0,0-1 0 0 0,1 0 0 0 0,-1 1 0 0 0,8 11 1457 0 0,-1 9-83 0 0,0-1 0 0 0,-2 1 0 0 0,0 0 0 0 0,2 40 0 0 0,-1-12-160 0 0,21 122 4321 0 0,-27-167-5483 0 0,1 0 0 0 0,-1 0 1 0 0,1 0-1 0 0,0-1 0 0 0,0 1 1 0 0,1 0-1 0 0,-1 0 0 0 0,1-1 0 0 0,0 1 1 0 0,0-1-1 0 0,0 0 0 0 0,4 6 0 0 0,-5-8-104 0 0,1 1 0 0 0,-1-1 0 0 0,1 0 0 0 0,0 0 0 0 0,-1 0-1 0 0,1 0 1 0 0,0 0 0 0 0,0 0 0 0 0,0 0 0 0 0,0-1 0 0 0,0 1-1 0 0,0-1 1 0 0,0 1 0 0 0,0-1 0 0 0,0 0 0 0 0,0 1 0 0 0,0-1 0 0 0,0 0-1 0 0,0-1 1 0 0,0 1 0 0 0,0 0 0 0 0,0 0 0 0 0,0-1 0 0 0,0 1-1 0 0,0-1 1 0 0,3-1 0 0 0,26-12-72 0 0,-1-1 0 0 0,-1-2 0 0 0,55-40 0 0 0,-4 1 0 0 0,13-4-363 0 0,63-38-537 0 0,-134 84 377 0 0,-21 14 387 0 0,-5 2-199 0 0,-135 65 254 0 0,-32 17 590 0 0,138-65-223 0 0,1 0 0 0 0,2 2 0 0 0,-30 26 0 0 0,54-42-238 0 0,0 1 0 0 0,0-1 0 0 0,1 1 0 0 0,0 0 0 0 0,0 0 0 0 0,1 1-1 0 0,-1-1 1 0 0,-5 13 0 0 0,9-16-39 0 0,1-1 0 0 0,-1 1 0 0 0,0-1 0 0 0,1 1 0 0 0,-1 0 1 0 0,1-1-1 0 0,0 1 0 0 0,0 0 0 0 0,0 0 0 0 0,0-1 0 0 0,1 1 0 0 0,-1 0 0 0 0,1-1 0 0 0,-1 1 0 0 0,1-1 0 0 0,0 1 0 0 0,0 0 0 0 0,0-1 0 0 0,1 0 0 0 0,-1 1 1 0 0,0-1-1 0 0,1 0 0 0 0,-1 0 0 0 0,1 0 0 0 0,0 0 0 0 0,0 0 0 0 0,3 3 0 0 0,3 1-9 0 0,0 0 0 0 0,1 0 0 0 0,0-1 0 0 0,-1 0 0 0 0,2-1 0 0 0,-1 0 0 0 0,0-1 0 0 0,18 5 0 0 0,81 12 0 0 0,-102-19 0 0 0,52 6 0 0 0,0-2 0 0 0,0-2 0 0 0,1-4 0 0 0,-1-1 0 0 0,60-12 0 0 0,-115 14-1 0 0,0 0-24 0 0,0-1-1 0 0,0 1 0 0 0,0-1 0 0 0,0 0 1 0 0,0 0-1 0 0,-1 0 0 0 0,1 0 0 0 0,0 0 0 0 0,0 0 1 0 0,-1-1-1 0 0,4-2 0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66 6953 0 0,'-75'-4'17256'0'0,"80"3"-16493"0"0,104-19 1713 0 0,145-9-1 0 0,-171 22-1516 0 0,-68 6-903 0 0,38-2 319 0 0,-20 9-3077 0 0,-30-4 935 0 0,-1-1 1036 0 0,0 0 1 0 0,0 0 0 0 0,0 0-1 0 0,0 0 1 0 0,0 0 0 0 0,0 0-1 0 0,4 0 1 0 0,4 3-6202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0 376 364 0 0,'1'-2'354'0'0,"0"-1"0"0"0,0 1-1 0 0,0-1 1 0 0,0 1 0 0 0,0 0 0 0 0,1 0-1 0 0,-1 0 1 0 0,1 0 0 0 0,0 0 0 0 0,-1 0-1 0 0,1 0 1 0 0,0 0 0 0 0,0 0-1 0 0,0 1 1 0 0,0-1 0 0 0,5-2 0 0 0,-5 4-95 0 0,0 0 0 0 0,0-1 1 0 0,0 1-1 0 0,0 0 0 0 0,0 0 0 0 0,0 0 1 0 0,0 0-1 0 0,-1 1 0 0 0,1-1 1 0 0,0 0-1 0 0,0 1 0 0 0,0 0 0 0 0,0-1 1 0 0,0 1-1 0 0,0 0 0 0 0,-1 0 1 0 0,1 0-1 0 0,0 0 0 0 0,-1 0 0 0 0,1 0 1 0 0,-1 0-1 0 0,1 1 0 0 0,-1-1 1 0 0,2 3-1 0 0,15 16 935 0 0,-1 2 0 0 0,-1 0 0 0 0,-1 0 0 0 0,-1 2 1 0 0,18 40-1 0 0,14 20 1164 0 0,58 80 1757 0 0,-87-141-3117 0 0,1-1 0 0 0,1-1 0 0 0,1-1 1 0 0,41 34-1 0 0,-59-52-892 0 0,1-1 1 0 0,-1 1-1 0 0,1-1 1 0 0,-1 1-1 0 0,1-1 1 0 0,0 0-1 0 0,0 0 1 0 0,-1 0-1 0 0,1 0 1 0 0,0 0-1 0 0,6 0 1 0 0,-8-1-107 0 0,0 0 0 0 0,0 0 0 0 0,0 0 0 0 0,-1 0 0 0 0,1 0 0 0 0,0 0 0 0 0,0 0 0 0 0,0 0 0 0 0,0-1 0 0 0,0 1 0 0 0,0 0 0 0 0,0-1 0 0 0,0 1 0 0 0,0 0 0 0 0,-1-1 0 0 0,1 1 0 0 0,0-1 0 0 0,0 1 0 0 0,0-1 0 0 0,-1 0 0 0 0,1 1 0 0 0,0-1 0 0 0,0-1 0 0 0,1 0 0 0 0,1 0 0 0 0,0-1 0 0 0,0 0 0 0 0,0 0 0 0 0,-1 0 0 0 0,1 0 0 0 0,-1 0 0 0 0,1-1 0 0 0,-1 1 0 0 0,3-8 0 0 0,13-37 0 0 0,-12 30 0 0 0,40-129 0 0 0,-5 8 0 0 0,-40 136 0 0 0,42-124 0 0 0,72-149 0 0 0,-106 259 0 0 0,6-13 0 0 0,22-31 0 0 0,-36 59-352 0 0,0 1 1 0 0,-1 0-1 0 0,1 0 1 0 0,0 0-1 0 0,0-1 0 0 0,0 1 1 0 0,0 0-1 0 0,1 0 0 0 0,-1 1 1 0 0,0-1-1 0 0,0 0 1 0 0,1 0-1 0 0,-1 1 0 0 0,0-1 1 0 0,1 0-1 0 0,-1 1 1 0 0,3-1-1 0 0,-3 1 55 0 0,0 0 1 0 0,0 0-1 0 0,0 1 0 0 0,0-1 1 0 0,0 0-1 0 0,0 0 0 0 0,0 1 1 0 0,0-1-1 0 0,0 1 0 0 0,0-1 1 0 0,-1 1-1 0 0,1-1 0 0 0,0 1 0 0 0,0 0 1 0 0,0-1-1 0 0,-1 1 0 0 0,1 0 1 0 0,0 0-1 0 0,-1 0 0 0 0,1-1 1 0 0,0 1-1 0 0,-1 0 0 0 0,1 0 1 0 0,-1 0-1 0 0,1 0 0 0 0,-1 2 1 0 0,5 8-2863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 0 0,'1'8'1904'0'0,"0"1"0"0"0,1-1 0 0 0,-1 0 0 0 0,6 13 0 0 0,4 25 3871 0 0,-2 61 1308 0 0,-2 54-2033 0 0,-5-130-5457 0 0,-2-5-4023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20 146 312 0 0,'-3'-5'174'0'0,"0"-3"624"0"0,-1-1 0 0 0,2 1 0 0 0,-1-1 0 0 0,-1-11-1 0 0,4 18-497 0 0,-1 0-1 0 0,1 0 0 0 0,0-1 1 0 0,0 1-1 0 0,0 0 0 0 0,0 0 1 0 0,1 0-1 0 0,-1-1 0 0 0,1 1 1 0 0,-1 0-1 0 0,1 0 0 0 0,0 0 1 0 0,0 0-1 0 0,0 0 0 0 0,0 0 1 0 0,0 0-1 0 0,0 0 0 0 0,0 0 0 0 0,1 1 1 0 0,-1-1-1 0 0,1 0 0 0 0,-1 1 1 0 0,3-2-1 0 0,3-2 292 0 0,1 0 0 0 0,0 1 0 0 0,1 0-1 0 0,-1 1 1 0 0,0-1 0 0 0,1 2 0 0 0,0-1 0 0 0,0 1 0 0 0,0 0 0 0 0,15 0-1 0 0,0 1 439 0 0,-1 0 0 0 0,46 7 0 0 0,-24 3-133 0 0,-2 1 0 0 0,0 3 1 0 0,0 2-1 0 0,58 28 0 0 0,-67-27-256 0 0,0 2-1 0 0,-1 1 1 0 0,38 30 0 0 0,-56-37-230 0 0,0 1 0 0 0,-2 0-1 0 0,1 1 1 0 0,-2 0 0 0 0,0 1 0 0 0,0 0 0 0 0,-1 1 0 0 0,10 21 0 0 0,-19-33-371 0 0,1 1 1 0 0,-2-1-1 0 0,1 1 0 0 0,0-1 0 0 0,-1 1 0 0 0,0 0 1 0 0,0 0-1 0 0,-1 0 0 0 0,1-1 0 0 0,-1 1 0 0 0,0 0 1 0 0,0 0-1 0 0,0 0 0 0 0,-3 9 0 0 0,1-9-24 0 0,0 0-1 0 0,0 0 1 0 0,0-1 0 0 0,-1 1-1 0 0,0 0 1 0 0,0-1 0 0 0,0 1-1 0 0,0-1 1 0 0,-1 0-1 0 0,0 0 1 0 0,0-1 0 0 0,0 1-1 0 0,-7 5 1 0 0,-4 0-15 0 0,0 0 0 0 0,0-1 0 0 0,-1-1 0 0 0,0 0 0 0 0,0-1 0 0 0,-1 0 0 0 0,1-2 0 0 0,-1 0 0 0 0,0-1 0 0 0,-25 2 0 0 0,3-4 0 0 0,-1 0 0 0 0,1-3 0 0 0,-60-10 0 0 0,-30-18-3696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129 420 140 0 0,'9'3'8945'0'0,"-5"-6"-8133"0"0,0 0 1 0 0,0 0-1 0 0,0 0 1 0 0,0-1-1 0 0,0 1 1 0 0,-1-1-1 0 0,1 0 1 0 0,-1 0-1 0 0,3-5 0 0 0,-4 4-466 0 0,1 0 0 0 0,-1-1 0 0 0,0 1 0 0 0,0-1 0 0 0,-1 0-1 0 0,1 1 1 0 0,-1-1 0 0 0,-1 0 0 0 0,1 0 0 0 0,-1 0 0 0 0,0 0-1 0 0,-1-9 1 0 0,-2-4-106 0 0,0 1-1 0 0,-1-1 0 0 0,-1 1 1 0 0,-1-1-1 0 0,0 1 0 0 0,-1 1 1 0 0,-1 0-1 0 0,-1 0 1 0 0,0 0-1 0 0,-2 1 0 0 0,1 0 1 0 0,-2 1-1 0 0,0 1 0 0 0,-1 0 1 0 0,-21-18-1 0 0,33 31-221 0 0,0-1 1 0 0,0 1-1 0 0,0 0 0 0 0,0 0 1 0 0,0 0-1 0 0,-1 0 0 0 0,1 0 1 0 0,0 1-1 0 0,-1-1 0 0 0,1 0 1 0 0,-1 1-1 0 0,1-1 0 0 0,-1 1 1 0 0,1-1-1 0 0,-1 1 0 0 0,1 0 0 0 0,-1-1 1 0 0,1 1-1 0 0,-1 0 0 0 0,1 0 1 0 0,-1 0-1 0 0,0 0 0 0 0,1 0 1 0 0,-1 1-1 0 0,1-1 0 0 0,-3 1 1 0 0,3 1-12 0 0,1-1 1 0 0,0 1 0 0 0,0-1-1 0 0,1 1 1 0 0,-1-1 0 0 0,0 1-1 0 0,0-1 1 0 0,1 0 0 0 0,-1 1-1 0 0,1-1 1 0 0,-1 1 0 0 0,1-1-1 0 0,-1 0 1 0 0,3 3-1 0 0,-3-3 5 0 0,5 7 27 0 0,0 0 0 0 0,1-1 0 0 0,0 1 0 0 0,0-1 0 0 0,0 0 0 0 0,1 0 0 0 0,0-1 0 0 0,0 0 0 0 0,14 8 0 0 0,-4-3 31 0 0,1-1 0 0 0,0-1 0 0 0,26 10 0 0 0,-27-13-50 0 0,1-1 0 0 0,-1-1 0 0 0,1-1 0 0 0,0 0-1 0 0,0-1 1 0 0,0-1 0 0 0,0-1 0 0 0,0 0-1 0 0,0-1 1 0 0,0-1 0 0 0,0-1 0 0 0,0-1 0 0 0,-1 0-1 0 0,28-11 1 0 0,-40 12-35 0 0,1 0 0 0 0,-1 0 1 0 0,1 0-1 0 0,-1-1 0 0 0,-1 0 0 0 0,1 0 0 0 0,0 0 0 0 0,-1-1 0 0 0,0 1 0 0 0,0-1 0 0 0,0 0 1 0 0,-1 0-1 0 0,1-1 0 0 0,-1 1 0 0 0,0-1 0 0 0,-1 0 0 0 0,0 1 0 0 0,1-1 0 0 0,-2 0 1 0 0,1 0-1 0 0,0-7 0 0 0,-2 12 17 0 0,1 0 1 0 0,-1 0 0 0 0,0 0 0 0 0,0 0-1 0 0,0-1 1 0 0,0 1 0 0 0,0 0-1 0 0,-1 0 1 0 0,1 0 0 0 0,0 0-1 0 0,0 0 1 0 0,-1 0 0 0 0,1 0-1 0 0,-1 0 1 0 0,1 0 0 0 0,-1 0-1 0 0,1 0 1 0 0,-1 0 0 0 0,0 0 0 0 0,1 0-1 0 0,-1 0 1 0 0,0 0 0 0 0,0 1-1 0 0,1-1 1 0 0,-1 0 0 0 0,0 0-1 0 0,0 1 1 0 0,0-1 0 0 0,0 1-1 0 0,0-1 1 0 0,-2 0 0 0 0,2 1 253 0 0,0 3-140 0 0,0 5 49 0 0,1 1 0 0 0,0-1 0 0 0,0 1 0 0 0,1 0 0 0 0,0-1 0 0 0,0 1 1 0 0,1-1-1 0 0,0 1 0 0 0,0-1 0 0 0,8 15 0 0 0,-6-12-108 0 0,1 0 0 0 0,1 0 1 0 0,0-1-1 0 0,1 0 0 0 0,0 0 0 0 0,0-1 0 0 0,14 14 0 0 0,-15-19-482 0 0,0 0-1 0 0,-1 0 1 0 0,2 0-1 0 0,-1-1 0 0 0,0 0 1 0 0,1 0-1 0 0,-1-1 1 0 0,1 0-1 0 0,7 1 1 0 0,-6-1-1651 0 0,1 0 0 0 0,0-1 0 0 0,17 0 0 0 0,1-3-831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1 110 856 0 0,'0'-3'1584'0'0,"1"0"-1105"0"0,1 0 0 0 0,-1 0 1 0 0,0 0-1 0 0,1 0 1 0 0,0 0-1 0 0,0 0 0 0 0,0 0 1 0 0,0 0-1 0 0,0 1 1 0 0,1-1-1 0 0,-1 1 1 0 0,1-1-1 0 0,-1 1 0 0 0,1 0 1 0 0,0 0-1 0 0,0 0 1 0 0,0 1-1 0 0,0-1 0 0 0,6-1 1 0 0,10-5 1769 0 0,41-12 1 0 0,-57 19-2028 0 0,26-6 865 0 0,0 0 0 0 0,1 2 0 0 0,0 1 0 0 0,0 2 1 0 0,0 0-1 0 0,0 2 0 0 0,0 2 0 0 0,42 6 0 0 0,-70-7-1005 0 0,0-1 0 0 0,1 1 0 0 0,-1-1 0 0 0,0 1 0 0 0,0-1 0 0 0,0 1-1 0 0,1 0 1 0 0,-1 0 0 0 0,0 0 0 0 0,0 1 0 0 0,-1-1 0 0 0,1 0 0 0 0,0 1 0 0 0,0-1 0 0 0,-1 1 0 0 0,1 0 0 0 0,0-1-1 0 0,-1 1 1 0 0,0 0 0 0 0,1 0 0 0 0,-1 0 0 0 0,1 3 0 0 0,-1-3-20 0 0,-1 1 1 0 0,0-1-1 0 0,1 1 1 0 0,-1-1-1 0 0,0 1 1 0 0,0-1-1 0 0,-1 1 0 0 0,1 0 1 0 0,0-1-1 0 0,-1 1 1 0 0,0-1-1 0 0,1 1 0 0 0,-1-1 1 0 0,0 0-1 0 0,0 1 1 0 0,0-1-1 0 0,-1 0 1 0 0,1 0-1 0 0,-4 4 0 0 0,-10 12 170 0 0,-1 0-1 0 0,0-1 1 0 0,-1-1-1 0 0,-38 26 1 0 0,34-26 166 0 0,0 1-1 0 0,1 0 1 0 0,-23 26 0 0 0,37-26-88 0 0,9-10-270 0 0,0-4-39 0 0,0 0-1 0 0,1-1 0 0 0,0 1 0 0 0,-1-1 1 0 0,1 0-1 0 0,0 0 0 0 0,0-1 0 0 0,0 1 0 0 0,0-1 1 0 0,1 0-1 0 0,-1 0 0 0 0,0 0 0 0 0,9 0 1 0 0,11 1-2 0 0,29-3 1 0 0,-41 1 0 0 0,56-3 0 0 0,1-3 0 0 0,89-20 0 0 0,-152 25-1158 0 0,0 0-1 0 0,-1 0 1 0 0,1-1 0 0 0,-1 0-1 0 0,1 0 1 0 0,-1-1 0 0 0,0 1-1 0 0,0-1 1 0 0,0 0 0 0 0,9-8-1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1:5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85 740 0 0,'-1'0'1074'0'0,"-15"-15"10209"0"0,23 11-10542 0 0,-1 0 0 0 0,0 1-1 0 0,1 0 1 0 0,0 0 0 0 0,0 1 0 0 0,0 0-1 0 0,8-2 1 0 0,58-6 2443 0 0,-38 6-2254 0 0,253-27 5056 0 0,-264 32-7187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0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4 284 1112 0 0,'0'0'212'0'0,"0"0"-1"0"0,-1 0 1 0 0,1-1-1 0 0,0 1 1 0 0,-1 0-1 0 0,1-1 1 0 0,0 1-1 0 0,0 0 1 0 0,-1-1-1 0 0,1 1 0 0 0,0 0 1 0 0,0-1-1 0 0,0 1 1 0 0,0 0-1 0 0,0-1 1 0 0,-1 1-1 0 0,1-1 1 0 0,0 1-1 0 0,0 0 1 0 0,0-1-1 0 0,0 1 1 0 0,0-1-1 0 0,0 1 1 0 0,0 0-1 0 0,0-1 1 0 0,0 1-1 0 0,0-1 1 0 0,1 0-1 0 0,5-5 785 0 0,1 0 0 0 0,0 0 0 0 0,0 1 0 0 0,1-1 0 0 0,0 2 0 0 0,8-5 0 0 0,55-22 1555 0 0,-63 28-2220 0 0,104-36 2205 0 0,136-27-1 0 0,-218 58-2170 0 0,311-50 3677 0 0,-181 35-1706 0 0,-137 20-1629 0 0,-31 7-33 0 0,-43 10-309 0 0,-240 59-74 0 0,145-37-202 0 0,-51 15 20 0 0,145-35-5 0 0,-85 39 0 0 0,129-52-70 0 0,0 1 0 0 0,1 1 0 0 0,-1 0 0 0 0,-13 10 0 0 0,20-14-19 0 0,0 0-1 0 0,0 0 1 0 0,0 0 0 0 0,0 0-1 0 0,0 0 1 0 0,0 0-1 0 0,0 0 1 0 0,0 1 0 0 0,1-1-1 0 0,-1 0 1 0 0,0 0-1 0 0,1 0 1 0 0,-1 1-1 0 0,1-1 1 0 0,0 0 0 0 0,-1 1-1 0 0,1-1 1 0 0,0 1-1 0 0,0-1 1 0 0,-1 0 0 0 0,1 1-1 0 0,0-1 1 0 0,1 1-1 0 0,-1-1 1 0 0,0 0-1 0 0,0 1 1 0 0,0-1 0 0 0,1 0-1 0 0,-1 1 1 0 0,1-1-1 0 0,-1 0 1 0 0,1 1 0 0 0,0-1-1 0 0,-1 0 1 0 0,1 0-1 0 0,0 0 1 0 0,0 0-1 0 0,0 0 1 0 0,0 0 0 0 0,1 2-1 0 0,11 8 45 0 0,0 0-1 0 0,0 0 0 0 0,1-2 1 0 0,0 1-1 0 0,29 12 0 0 0,92 32 230 0 0,-118-48-283 0 0,140 45-5 0 0,28 10 0 0 0,-132-42 0 0 0,69 38 0 0 0,-113-52 0 0 0,0 0 0 0 0,0 1 0 0 0,9 8 0 0 0,-16-13 0 0 0,0 1 0 0 0,0 0 0 0 0,0 0 0 0 0,-1-1 0 0 0,1 1 0 0 0,0 0 0 0 0,-1 0 0 0 0,0 0 0 0 0,1 1 0 0 0,-1-1 0 0 0,0 0 0 0 0,0 0 0 0 0,0 1 0 0 0,0-1 0 0 0,-1 1 0 0 0,1-1 0 0 0,-1 1 0 0 0,1 4 0 0 0,-1-5 0 0 0,-1 0 0 0 0,0 1 0 0 0,0-1 0 0 0,0 0 0 0 0,0 1 0 0 0,0-1 0 0 0,0 0 0 0 0,0 0 0 0 0,-1 0 0 0 0,1 0 0 0 0,-1 0 0 0 0,1-1 0 0 0,-1 1 0 0 0,0 0 0 0 0,0-1 0 0 0,0 1 0 0 0,-2 1 0 0 0,-40 22 0 0 0,38-22 0 0 0,-36 16 0 0 0,0-2 0 0 0,-1-1 0 0 0,-47 10 0 0 0,56-18 0 0 0,-1-2 0 0 0,1-1 0 0 0,-1-2 0 0 0,-58-2 0 0 0,84-1-1221 0 0,-1-1 0 0 0,1 0 0 0 0,-18-6 1 0 0,24 6 766 0 0,-1 0 0 0 0,1 0 0 0 0,0-1 1 0 0,0 1-1 0 0,0-1 0 0 0,0 0 1 0 0,0 0-1 0 0,1 0 0 0 0,-1 0 0 0 0,1 0 1 0 0,-1-1-1 0 0,1 1 0 0 0,0-1 1 0 0,-3-2-1 0 0,1-9-3158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3 577 912 0 0,'-3'2'10832'0'0,"20"-7"-8122"0"0,30-12-1116 0 0,-27 7-955 0 0,0 0 0 0 0,0-1 1 0 0,-1-1-1 0 0,0-1 0 0 0,-1-1 0 0 0,-1-1 0 0 0,0 0 0 0 0,-1-1 1 0 0,-1-1-1 0 0,20-27 0 0 0,-17 17-272 0 0,-2-1 1 0 0,0 0-1 0 0,-2-1 0 0 0,-1-1 1 0 0,-1 0-1 0 0,13-54 0 0 0,-16 42-86 0 0,-4 16 24 0 0,9-26 0 0 0,-13 52-297 0 0,-1 0 0 0 0,0 0-1 0 0,0-1 1 0 0,0 1 0 0 0,0 0-1 0 0,0 0 1 0 0,0 0 0 0 0,0 0 0 0 0,0 0-1 0 0,0-1 1 0 0,0 1 0 0 0,0 0-1 0 0,0 0 1 0 0,0 0 0 0 0,0 0 0 0 0,0 0-1 0 0,1 0 1 0 0,-1-1 0 0 0,0 1-1 0 0,0 0 1 0 0,0 0 0 0 0,0 0 0 0 0,0 0-1 0 0,0 0 1 0 0,1 0 0 0 0,-1 0-1 0 0,0 0 1 0 0,0 0 0 0 0,0 0 0 0 0,0 0-1 0 0,0 0 1 0 0,1 0 0 0 0,-1 0-1 0 0,0 0 1 0 0,0 0 0 0 0,0 0 0 0 0,0 0-1 0 0,1 0 1 0 0,-1 0 0 0 0,0 0-1 0 0,0 0 1 0 0,0 0 0 0 0,7 6 105 0 0,2 14 77 0 0,0 7 284 0 0,-2 1 0 0 0,7 52-1 0 0,-3-9 143 0 0,8 78 549 0 0,-4-21-1745 0 0,-13-116 102 0 0,4 17-2071 0 0,4-16-4660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1036 0 0,'0'-3'461'0'0,"0"1"-1"0"0,0 0 1 0 0,0 0-1 0 0,0 0 0 0 0,1 0 1 0 0,-1 0-1 0 0,1 0 1 0 0,-1-1-1 0 0,1 1 1 0 0,0 0-1 0 0,-1 0 1 0 0,1 0-1 0 0,0 1 1 0 0,0-1-1 0 0,1 0 1 0 0,-1 0-1 0 0,0 1 1 0 0,1-1-1 0 0,-1 0 1 0 0,1 1-1 0 0,-1-1 0 0 0,1 1 1 0 0,0 0-1 0 0,-1 0 1 0 0,5-3-1 0 0,5-2 589 0 0,1 0 0 0 0,0 0-1 0 0,15-4 1 0 0,-17 7-554 0 0,97-33 3539 0 0,127-25 0 0 0,-231 60-3951 0 0,2 0 95 0 0,0 0 0 0 0,0 0 0 0 0,0 0-1 0 0,0 0 1 0 0,0 1 0 0 0,0 0-1 0 0,6 1 1 0 0,-10-1-144 0 0,-153 61-425 0 0,23-11 235 0 0,106-39 128 0 0,5-3-32 0 0,-30 17-1 0 0,44-23 78 0 0,0 1 0 0 0,0 0 0 0 0,0 0 0 0 0,1 0 0 0 0,-1 0-1 0 0,1 1 1 0 0,0 0 0 0 0,0-1 0 0 0,0 1 0 0 0,0 0 0 0 0,1 0 0 0 0,-4 7-1 0 0,6-10 8 0 0,0 1-1 0 0,0-1 0 0 0,0 0 1 0 0,-1 1-1 0 0,1-1 0 0 0,1 1 1 0 0,-1-1-1 0 0,0 1 0 0 0,0-1 1 0 0,0 0-1 0 0,1 1 0 0 0,-1-1 1 0 0,1 1-1 0 0,-1-1 0 0 0,1 0 1 0 0,-1 0-1 0 0,1 1 0 0 0,0-1 1 0 0,0 0-1 0 0,0 0 0 0 0,-1 0 1 0 0,1 0-1 0 0,0 0 0 0 0,0 0 1 0 0,1 0-1 0 0,-1 0 0 0 0,0 0 1 0 0,2 1-1 0 0,7 4 108 0 0,-1 0 1 0 0,19 8 0 0 0,-14-7-24 0 0,75 31 522 0 0,-65-30-401 0 0,-1 1 0 0 0,-1 2 0 0 0,0 0 0 0 0,21 15 0 0 0,-39-23-183 0 0,0-1 0 0 0,-1 1-1 0 0,0 0 1 0 0,1 0-1 0 0,-1 0 1 0 0,-1 1-1 0 0,1-1 1 0 0,0 1-1 0 0,3 7 1 0 0,-5-10-30 0 0,-1 1 1 0 0,1 0-1 0 0,-1 0 1 0 0,1 0-1 0 0,-1 0 1 0 0,0-1-1 0 0,0 1 0 0 0,1 0 1 0 0,-1 0-1 0 0,-1 0 1 0 0,1 0-1 0 0,0 0 1 0 0,0 0-1 0 0,-1 0 0 0 0,1-1 1 0 0,-1 1-1 0 0,0 0 1 0 0,1 0-1 0 0,-1 0 1 0 0,0-1-1 0 0,0 1 0 0 0,0-1 1 0 0,0 1-1 0 0,-1 0 1 0 0,-1 2-1 0 0,-5 3 23 0 0,-1 1-1 0 0,1-1 1 0 0,-1 0-1 0 0,-1 0 1 0 0,1-1 0 0 0,-1-1-1 0 0,-19 9 1 0 0,-76 22 102 0 0,81-29-222 0 0,0-2 0 0 0,-30 3 0 0 0,-12-4-2996 0 0,66-4 2977 0 0,-1 0 1 0 0,1 0-1 0 0,0 0 0 0 0,0 0 1 0 0,0 0-1 0 0,-1 0 0 0 0,1 0 1 0 0,0 0-1 0 0,0 0 0 0 0,0 0 0 0 0,-1 0 1 0 0,1 0-1 0 0,0 0 0 0 0,0 0 1 0 0,0 0-1 0 0,-1 0 0 0 0,1 0 1 0 0,0 0-1 0 0,0 0 0 0 0,0 0 1 0 0,-1-1-1 0 0,1 1 0 0 0,0 0 1 0 0,0 0-1 0 0,0 0 0 0 0,0 0 1 0 0,-1 0-1 0 0,1 0 0 0 0,0-1 1 0 0,0 1-1 0 0,0 0 0 0 0,0 0 1 0 0,0 0-1 0 0,0 0 0 0 0,-1-1 1 0 0,1 1-1 0 0,0 0 0 0 0,0 0 1 0 0,0 0-1 0 0,0-1 0 0 0,0 1 1 0 0,0 0-1 0 0,0 0 0 0 0,0 0 1 0 0,0-1-1 0 0,0 1 0 0 0,0 0 1 0 0,0 0-1 0 0,0-1 0 0 0,0 1 1 0 0,0 0-1 0 0,0 0 0 0 0,0 0 1 0 0,0-1-1 0 0,0 1 0 0 0,0 0 1 0 0,1 0-1 0 0,-1 0 0 0 0,0 0 1 0 0,0-1-1 0 0,0 1 0 0 0,0 0 1 0 0,0 0-1 0 0,1-1 0 0 0,7-8-3425 0 0,6 1 556 0 0,5-1 427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89 652 0 0,'11'-13'11629'0'0,"-8"15"-11218"0"0,-1 1-1 0 0,0 0 1 0 0,0 0-1 0 0,0 0 0 0 0,-1 0 1 0 0,1 0-1 0 0,-1 0 1 0 0,0 0-1 0 0,1 1 1 0 0,-1-1-1 0 0,-1 1 1 0 0,1-1-1 0 0,0 0 1 0 0,-1 6-1 0 0,1 61 3474 0 0,-1-28-1855 0 0,1-15-834 0 0,-2-19-827 0 0,1-1 0 0 0,0 1 0 0 0,1-1 0 0 0,0 1 0 0 0,0-1 0 0 0,0 0 0 0 0,1 1 0 0 0,0-1-1 0 0,3 7 1 0 0,-4-14-345 0 0,-1 1 0 0 0,1-1 0 0 0,-1 1 0 0 0,1-1-1 0 0,-1 0 1 0 0,1 0 0 0 0,-1 1 0 0 0,1-1 0 0 0,0 0-1 0 0,-1 0 1 0 0,1 0 0 0 0,-1 1 0 0 0,1-1 0 0 0,0 0 0 0 0,-1 0-1 0 0,1 0 1 0 0,0 0 0 0 0,-1 0 0 0 0,1 0 0 0 0,-1-1-1 0 0,1 1 1 0 0,0 0 0 0 0,-1 0 0 0 0,1 0 0 0 0,-1 0-1 0 0,1-1 1 0 0,0 1 0 0 0,-1 0 0 0 0,1-1 0 0 0,-1 1-1 0 0,1 0 1 0 0,0-1 0 0 0,18-12-57 0 0,-18 13 45 0 0,213-187-1147 0 0,-137 116 841 0 0,-30 19 313 0 0,-26 28-33 0 0,-20 23-1 0 0,-5 5-42 0 0,-28 26 249 0 0,2 2 0 0 0,2 1 1 0 0,1 0-1 0 0,1 3 0 0 0,-21 38 1 0 0,44-69-92 0 0,1 1 0 0 0,-1-1 1 0 0,1 1-1 0 0,0 0 1 0 0,0-1-1 0 0,1 1 0 0 0,0 0 1 0 0,0 0-1 0 0,0 1 1 0 0,1-1-1 0 0,0 10 0 0 0,1-12-39 0 0,-1-1 0 0 0,1 0 0 0 0,0 0 0 0 0,0 0 0 0 0,0 0 0 0 0,0 0 0 0 0,1 0 0 0 0,-1 0 0 0 0,1 0 0 0 0,0 0 0 0 0,0 0-1 0 0,0-1 1 0 0,0 1 0 0 0,0-1 0 0 0,1 0 0 0 0,-1 1 0 0 0,1-1 0 0 0,-1 0 0 0 0,1 0 0 0 0,0-1 0 0 0,0 1 0 0 0,0-1 0 0 0,4 3 0 0 0,5 0 6 0 0,1 0 1 0 0,-1-1 0 0 0,0-1 0 0 0,1 0-1 0 0,-1 0 1 0 0,1-1 0 0 0,0-1 0 0 0,20-1 0 0 0,-9-2-474 0 0,0-1 0 0 0,0 0 0 0 0,37-14 0 0 0,-58 17-501 0 0,13-6 609 0 0,-11 3-2980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 16 0 0,'-48'20'22876'0'0,"48"-20"-22712"0"0,135-5 4678 0 0,72-22-2491 0 0,-177 22-1934 0 0,69-15 660 0 0,-21 4-1020 0 0,-27 8-2925 0 0,-27 10-7862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1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10 924 0 0,'-4'4'4488'0'0,"3"-4"-4224"0"0,1 0 0 0 0,0 0 0 0 0,0 1 0 0 0,0-1 0 0 0,0 0 0 0 0,-1 1 0 0 0,1-1 0 0 0,0 1-1 0 0,0-1 1 0 0,0 0 0 0 0,0 1 0 0 0,0-1 0 0 0,0 0 0 0 0,0 1 0 0 0,0-1 0 0 0,0 0 0 0 0,0 1 0 0 0,0-1 0 0 0,1 0 0 0 0,-1 1 0 0 0,0-1 0 0 0,0 0 0 0 0,0 1 0 0 0,1 0 0 0 0,16 5 4180 0 0,32-4-1584 0 0,-46-2-2178 0 0,207-5 6444 0 0,0-18-5474 0 0,-203 22-1879 0 0,4 0-3408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96 284 0 0,'1'0'135'0'0,"0"0"0"0"0,-1-1 0 0 0,1 1-1 0 0,0 0 1 0 0,0 0 0 0 0,0 0 0 0 0,0 0 0 0 0,0 0-1 0 0,-1 0 1 0 0,1 0 0 0 0,0 0 0 0 0,0 0 0 0 0,0 0 0 0 0,0 1-1 0 0,0-1 1 0 0,-1 0 0 0 0,1 1 0 0 0,0-1 0 0 0,0 0 0 0 0,-1 1-1 0 0,1-1 1 0 0,0 1 0 0 0,0-1 0 0 0,0 2 0 0 0,19 17 1112 0 0,-19-18-1093 0 0,16 20 1012 0 0,0 2-1 0 0,-1 0 1 0 0,15 30-1 0 0,33 80 2626 0 0,-44-82-1484 0 0,19 77 0 0 0,-26-77 1309 0 0,36 84-1 0 0,-49-134-3501 0 0,1 0 0 0 0,-1 1 0 0 0,1-1-1 0 0,0 0 1 0 0,-1 1 0 0 0,1-1 0 0 0,0 0-1 0 0,0 0 1 0 0,0 0 0 0 0,0 0 0 0 0,0 0 0 0 0,0 0-1 0 0,1 0 1 0 0,-1 0 0 0 0,0 0 0 0 0,0-1-1 0 0,1 1 1 0 0,-1 0 0 0 0,0-1 0 0 0,1 1-1 0 0,-1-1 1 0 0,1 1 0 0 0,0-1 0 0 0,1 0 10 0 0,-1 0 0 0 0,1 0 0 0 0,-1 0 0 0 0,0-1 0 0 0,1 1 0 0 0,-1-1 0 0 0,0 1 1 0 0,1-1-1 0 0,-1 0 0 0 0,0 0 0 0 0,4-2 0 0 0,3-3 53 0 0,-1 0 1 0 0,1-1-1 0 0,-1 1 1 0 0,-1-1-1 0 0,0-1 1 0 0,0 1-1 0 0,0-1 0 0 0,5-10 1 0 0,42-72 725 0 0,-50 81-763 0 0,27-52 55 0 0,24-64-1 0 0,-42 89-153 0 0,-2 0 0 0 0,-1-1 0 0 0,6-52 0 0 0,-13 57-477 0 0,-3-60-1 0 0,-1 21-164 0 0,1 69-331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 0 0,'0'0'921'0'0,"2"10"6183"0"0,1 21-2222 0 0,9 85 3865 0 0,-11-106-8335 0 0,1-1 1 0 0,1 1-1 0 0,0 0 1 0 0,0-1-1 0 0,1 0 1 0 0,0 1-1 0 0,1-1 1 0 0,0-1-1 0 0,6 10 1 0 0,-5-13-538 0 0,-1 0 0 0 0,1 0 0 0 0,0 0 0 0 0,0-1 0 0 0,0 0 0 0 0,1 0-1 0 0,-1 0 1 0 0,1-1 0 0 0,0 0 0 0 0,9 2 0 0 0,-8-2-1660 0 0,0-1 0 0 0,1 0 1 0 0,-1-1-1 0 0,17 2 0 0 0,-11-5-873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129 130 388 0 0,'-4'2'1142'0'0,"0"0"-623"0"0,0-1 0 0 0,0 1 1 0 0,1 0-1 0 0,-1 0 0 0 0,1 0 0 0 0,0 1 0 0 0,-4 3 0 0 0,-24 29 10379 0 0,22-24-4874 0 0,10-21 120 0 0,2-9-6896 0 0,4-58 2142 0 0,2-13 58 0 0,-9 89-1055 0 0,3 2-277 0 0,8 7 29 0 0,0 1 0 0 0,0 0 0 0 0,-1 1 0 0 0,0 0 0 0 0,9 12 0 0 0,19 19 87 0 0,0-4-171 0 0,3-3 1 0 0,46 33-1 0 0,-60-49-33 0 0,1-1-1 0 0,1-1 0 0 0,1-2 1 0 0,51 18-1 0 0,-73-29-27 0 0,-5-2 0 0 0,1 1 0 0 0,-1-1 0 0 0,1-1 0 0 0,-1 1 0 0 0,1 0 0 0 0,0-1 0 0 0,-1 0 0 0 0,1 0 0 0 0,0 0 0 0 0,5-1 0 0 0,0-1 0 0 0,-9 2 0 0 0,0 0 0 0 0,1 0 0 0 0,-1 0 0 0 0,0-1 0 0 0,0 1 0 0 0,0 0 0 0 0,0 0 0 0 0,0 0 0 0 0,1 0 0 0 0,-1 0 0 0 0,0-1 0 0 0,0 1 0 0 0,0 0 0 0 0,0 0 0 0 0,0 0 0 0 0,0 0 0 0 0,0-1 0 0 0,0 1 0 0 0,1 0 0 0 0,-1 0 0 0 0,0 0 0 0 0,0-1 0 0 0,0 1 0 0 0,0 0 0 0 0,0 0 0 0 0,0 0 0 0 0,0-1 0 0 0,0 1 0 0 0,0 0 0 0 0,0 0 0 0 0,0 0 0 0 0,0 0 0 0 0,-1-1 0 0 0,1 1 0 0 0,0 0 0 0 0,0 0 0 0 0,0 0 0 0 0,0-1 0 0 0,0 1 0 0 0,0 0 0 0 0,0 0 0 0 0,-3-3 0 0 0,1 0 0 0 0,0 1 0 0 0,-1-1 0 0 0,0 1 0 0 0,1-1 0 0 0,-1 1 0 0 0,0 0 0 0 0,0 0 0 0 0,0 0 0 0 0,0 1 0 0 0,-1-1 0 0 0,1 1 0 0 0,0 0 0 0 0,-1 0 0 0 0,-3-1 0 0 0,-61-12 0 0 0,65 14 0 0 0,-66-7-361 0 0,-1 2 1 0 0,0 4-1 0 0,1 3 1 0 0,-110 17-1 0 0,148-16-2239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133 246 196 0 0,'-27'-18'3007'0'0,"4"-3"5639"0"0,25 18-8238 0 0,0 1-1 0 0,0-1 1 0 0,0 1 0 0 0,0 0-1 0 0,1 0 1 0 0,-1 0-1 0 0,1 0 1 0 0,0 0 0 0 0,-1 0-1 0 0,1 1 1 0 0,0-1 0 0 0,4-1-1 0 0,21-8 1007 0 0,-19 8-908 0 0,1-1-1 0 0,-1 0 0 0 0,-1 0 1 0 0,1-1-1 0 0,-1 0 0 0 0,1 0 0 0 0,13-13 1 0 0,-20 17-449 0 0,-1-1 1 0 0,0 1-1 0 0,0 0 1 0 0,0-1-1 0 0,0 1 1 0 0,-1-1-1 0 0,1 1 1 0 0,0-1-1 0 0,-1 0 1 0 0,1 1-1 0 0,-1-1 1 0 0,1 1-1 0 0,-1-1 1 0 0,0 0-1 0 0,0 0 1 0 0,1 1-1 0 0,-1-1 1 0 0,-1 0-1 0 0,1 1 1 0 0,0-1-1 0 0,0 0 1 0 0,0 1-1 0 0,-1-1 1 0 0,1 0-1 0 0,-1 1 1 0 0,0-1-1 0 0,1 1 1 0 0,-1-1-1 0 0,0 1 1 0 0,0-1-1 0 0,0 1 1 0 0,0-1-1 0 0,0 1 1 0 0,0 0-1 0 0,0 0 1 0 0,0 0-1 0 0,-1-1 1 0 0,-1 0-1 0 0,-3-3 42 0 0,0 0 0 0 0,0 0 0 0 0,-1 1-1 0 0,0-1 1 0 0,0 2 0 0 0,-14-7 0 0 0,6 4 63 0 0,-1 2 1 0 0,-28-6-1 0 0,39 9-148 0 0,0 0 0 0 0,-1 1-1 0 0,1-1 1 0 0,0 2 0 0 0,0-1 0 0 0,0 0 0 0 0,0 1-1 0 0,0 0 1 0 0,0 0 0 0 0,0 0 0 0 0,1 1-1 0 0,-1 0 1 0 0,-6 3 0 0 0,10-5-68 0 0,0 1 0 0 0,0 0 0 0 0,0-1-1 0 0,0 1 1 0 0,0 0 0 0 0,0 0 0 0 0,1 0 0 0 0,-1-1 0 0 0,0 1 0 0 0,0 0-1 0 0,1 0 1 0 0,-1 0 0 0 0,1 0 0 0 0,-1 0 0 0 0,1 0 0 0 0,-1 1 0 0 0,1-1-1 0 0,0 0 1 0 0,0 0 0 0 0,-1 0 0 0 0,1 2 0 0 0,0 0-96 0 0,0 0 1 0 0,1 0 0 0 0,-1-1 0 0 0,1 1-1 0 0,-1 0 1 0 0,1 0 0 0 0,0-1-1 0 0,2 6 1 0 0,4 3-396 0 0,-1 0 0 0 0,2 0 0 0 0,8 11 0 0 0,-10-15 292 0 0,58 82-7107 0 0,-45-64 4978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59 984 0 0,'-23'9'10014'0'0,"28"-8"-7434"0"0,41 0 3350 0 0,-29-1-5880 0 0,201 1 4509 0 0,-49-1-2766 0 0,507-8 1768 0 0,-604 5-3178 0 0,192-13 728 0 0,-181 7-310 0 0,95-23-1 0 0,-168 29-1483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0 168 0 0,'-6'4'929'0'0,"4"-4"-398"0"0,1 1-1 0 0,-1-1 0 0 0,0 1 0 0 0,1 0 0 0 0,-1 0 0 0 0,1-1 0 0 0,0 1 1 0 0,-1 0-1 0 0,1 0 0 0 0,0 1 0 0 0,0-1 0 0 0,-1 0 0 0 0,1 0 0 0 0,0 1 1 0 0,0-1-1 0 0,0 0 0 0 0,1 1 0 0 0,-1-1 0 0 0,0 1 0 0 0,0-1 0 0 0,0 4 1 0 0,1-5-331 0 0,0 1 0 0 0,1 0 0 0 0,-1-1 0 0 0,0 1 0 0 0,1 0 0 0 0,-1-1 0 0 0,1 1 1 0 0,-1 0-1 0 0,0-1 0 0 0,1 1 0 0 0,0-1 0 0 0,-1 1 0 0 0,1-1 0 0 0,-1 1 0 0 0,1-1 1 0 0,-1 0-1 0 0,1 1 0 0 0,0-1 0 0 0,-1 0 0 0 0,1 1 0 0 0,0-1 0 0 0,0 0 0 0 0,0 0 1 0 0,17 5 2215 0 0,-14-5-2118 0 0,-1 1 0 0 0,0-1 0 0 0,0 0 0 0 0,1-1 0 0 0,-1 1 0 0 0,0-1 0 0 0,0 1 0 0 0,1-1 1 0 0,-1 0-1 0 0,0 0 0 0 0,0-1 0 0 0,3-1 0 0 0,-5 3 83 0 0,-4-2-333 0 0,-3-1-112 0 0,0 1-1 0 0,0 0 0 0 0,0 0 1 0 0,0 0-1 0 0,-8 0 0 0 0,-13 1-1858 0 0,25 1 1397 0 0,0 0 1 0 0,0 1-1 0 0,0-1 1 0 0,0 1-1 0 0,0 0 1 0 0,0-1 0 0 0,0 1-1 0 0,0 0 1 0 0,-2 1-1 0 0,-1 5-4651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1 198 660 0 0,'11'-11'1240'0'0,"0"1"1"0"0,0 0-1 0 0,1 0 0 0 0,1 1 0 0 0,0 1 1 0 0,0 0-1 0 0,24-10 0 0 0,103-34 3314 0 0,-135 51-4422 0 0,88-26 2652 0 0,20-6 2617 0 0,-120 34-5344 0 0,-60 10-57 0 0,1 4 0 0 0,1 2 0 0 0,-81 33-1 0 0,140-48 1 0 0,1 1 0 0 0,0 0 0 0 0,0 0 0 0 0,0 0-1 0 0,0 0 1 0 0,0 1 0 0 0,-6 6 0 0 0,10-8 14 0 0,0-1 0 0 0,0 0 0 0 0,0 0 0 0 0,0 1 0 0 0,0-1-1 0 0,0 0 1 0 0,1 1 0 0 0,-1-1 0 0 0,0 1 0 0 0,1-1 0 0 0,0 1 0 0 0,-1-1 0 0 0,1 1 0 0 0,0-1 0 0 0,0 1 0 0 0,0-1 0 0 0,0 1 0 0 0,0 0 0 0 0,0-1 0 0 0,0 1-1 0 0,0-1 1 0 0,1 1 0 0 0,-1-1 0 0 0,0 1 0 0 0,1-1 0 0 0,0 1 0 0 0,-1-1 0 0 0,1 1 0 0 0,0-1 0 0 0,0 0 0 0 0,-1 1 0 0 0,1-1 0 0 0,0 0 0 0 0,2 1 0 0 0,4 6 72 0 0,1 0 1 0 0,0 0-1 0 0,0-1 1 0 0,1-1-1 0 0,18 11 1 0 0,54 24 351 0 0,-51-27-251 0 0,19 9 120 0 0,17 8 435 0 0,113 71-1 0 0,-173-98-702 0 0,-1 0-1 0 0,0 0 0 0 0,0 1 0 0 0,0-1 1 0 0,0 1-1 0 0,-1 0 0 0 0,0 0 0 0 0,5 8 1 0 0,-8-11-30 0 0,0 0 0 0 0,0 1 0 0 0,0-1 0 0 0,0 0 0 0 0,0 0 0 0 0,-1 1 0 0 0,1-1 1 0 0,-1 0-1 0 0,0 1 0 0 0,0-1 0 0 0,0 0 0 0 0,0 1 0 0 0,0-1 0 0 0,0 1 0 0 0,0-1 0 0 0,-1 0 0 0 0,1 1 1 0 0,-1-1-1 0 0,0 0 0 0 0,0 0 0 0 0,0 0 0 0 0,0 1 0 0 0,0-1 0 0 0,0 0 0 0 0,-1 0 0 0 0,-1 2 1 0 0,-4 4 24 0 0,-1 0 1 0 0,0 0-1 0 0,-1-1 1 0 0,0 0-1 0 0,0-1 1 0 0,0 0-1 0 0,-1 0 1 0 0,0-1-1 0 0,0 0 1 0 0,0-1 0 0 0,-22 6-1 0 0,-9 1 38 0 0,-72 9 0 0 0,33-10-856 0 0,28-8-2859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54 232 0 0,'3'-7'433'0'0,"-2"3"257"0"0,0 1 0 0 0,1 0 0 0 0,-1-1 1 0 0,1 1-1 0 0,0 0 0 0 0,-1 0 0 0 0,5-4 1 0 0,-5 6-424 0 0,0 0 0 0 0,0 1 1 0 0,0-1-1 0 0,1 0 1 0 0,-1 1-1 0 0,0-1 0 0 0,0 1 1 0 0,0 0-1 0 0,0-1 0 0 0,1 1 1 0 0,-1 0-1 0 0,0 0 1 0 0,0 0-1 0 0,1 0 0 0 0,-1 0 1 0 0,0 0-1 0 0,0 0 0 0 0,1 0 1 0 0,-1 0-1 0 0,0 0 1 0 0,0 1-1 0 0,0-1 0 0 0,1 1 1 0 0,-1-1-1 0 0,2 2 1 0 0,1 0 99 0 0,1 1 1 0 0,-1-1 0 0 0,0 1 0 0 0,0 0 0 0 0,0 0 0 0 0,0 1 0 0 0,-1-1 0 0 0,1 1 0 0 0,-1 0 0 0 0,0 0 0 0 0,0 0 0 0 0,0 0 0 0 0,3 8 0 0 0,3 6 1161 0 0,12 38 0 0 0,-19-50-1264 0 0,12 41 1770 0 0,8 50 0 0 0,-12-48-855 0 0,-10-45-1018 0 0,1 0 0 0 0,0 0 1 0 0,0 0-1 0 0,1 1 0 0 0,-1-1 0 0 0,1 0 0 0 0,0-1 0 0 0,0 1 0 0 0,2 4 0 0 0,-2-7-124 0 0,-1 0 0 0 0,0 0 0 0 0,1 0-1 0 0,-1 0 1 0 0,1 0 0 0 0,-1-1-1 0 0,1 1 1 0 0,0 0 0 0 0,-1-1-1 0 0,1 0 1 0 0,0 1 0 0 0,-1-1 0 0 0,1 0-1 0 0,0 0 1 0 0,-1 1 0 0 0,1-1-1 0 0,0-1 1 0 0,-1 1 0 0 0,1 0-1 0 0,0 0 1 0 0,0-1 0 0 0,-1 1 0 0 0,1-1-1 0 0,-1 1 1 0 0,4-2 0 0 0,19-8-103 0 0,-1-1 0 0 0,-1-1 0 0 0,0-1 0 0 0,0-1 0 0 0,37-32 1 0 0,-32 24-30 0 0,36-28-418 0 0,72-76 1 0 0,-120 110 176 0 0,0-1 0 0 0,24-35 0 0 0,-40 49-194 0 0,-6 5 438 0 0,-7 6 129 0 0,-27 21 124 0 0,-49 47 0 0 0,43-36 82 0 0,-40 43 409 0 0,77-72-449 0 0,0 1 0 0 0,1 0 0 0 0,0 0 1 0 0,1 1-1 0 0,-12 26 0 0 0,19-36-156 0 0,0 0 1 0 0,0 1-1 0 0,0-1 0 0 0,1 0 1 0 0,-1 0-1 0 0,1 1 1 0 0,0-1-1 0 0,0 0 0 0 0,0 1 1 0 0,0-1-1 0 0,0 0 0 0 0,1 1 1 0 0,0-1-1 0 0,0 0 1 0 0,0 0-1 0 0,0 1 0 0 0,0-1 1 0 0,0 0-1 0 0,1 0 0 0 0,-1 0 1 0 0,1-1-1 0 0,0 1 1 0 0,0 0-1 0 0,0-1 0 0 0,0 1 1 0 0,1-1-1 0 0,-1 0 0 0 0,1 1 1 0 0,-1-1-1 0 0,5 2 0 0 0,5 4 45 0 0,1 0 0 0 0,0 0-1 0 0,0-2 1 0 0,1 1 0 0 0,19 4 0 0 0,-13-4-89 0 0,2-2 1 0 0,-1 0-1 0 0,0-2 1 0 0,1 0 0 0 0,0-1-1 0 0,0-2 1 0 0,-1 0-1 0 0,1-1 1 0 0,0-1 0 0 0,-1-1-1 0 0,28-8 1 0 0,-31 3-773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55 100 0 0,'-14'-1'15411'0'0,"48"-7"-12798"0"0,0 1-1 0 0,53-2 0 0 0,-34 3-1208 0 0,193-15 2713 0 0,-242 20-5026 0 0,10 0 68 0 0,-9 1-2809 0 0,8 2-6446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0 202 768 0 0,'2'0'218'0'0,"-1"-1"-1"0"0,0 1 1 0 0,0-1 0 0 0,0 1 0 0 0,1 0-1 0 0,-1 0 1 0 0,0 0 0 0 0,1-1-1 0 0,-1 1 1 0 0,0 0 0 0 0,0 1-1 0 0,1-1 1 0 0,-1 0 0 0 0,0 0-1 0 0,0 0 1 0 0,1 1 0 0 0,-1-1 0 0 0,0 1-1 0 0,0-1 1 0 0,0 1 0 0 0,0-1-1 0 0,0 1 1 0 0,0 0 0 0 0,0 0-1 0 0,0-1 1 0 0,2 3 0 0 0,27 25 2162 0 0,-14-7-1270 0 0,0 0 1 0 0,-1 1-1 0 0,-1 1 0 0 0,-2 0 0 0 0,20 49 0 0 0,34 133 3313 0 0,-51-148-3360 0 0,-8-26-158 0 0,1 0 0 0 0,2-1 0 0 0,1 0 0 0 0,19 35 0 0 0,-12-41 102 0 0,-17-23-932 0 0,1 0 0 0 0,-1 0 1 0 0,0 0-1 0 0,0 0 0 0 0,1 0 0 0 0,-1 0 1 0 0,0-1-1 0 0,1 1 0 0 0,-1 0 0 0 0,1-1 1 0 0,-1 1-1 0 0,1-1 0 0 0,-1 1 0 0 0,1-1 1 0 0,-1 0-1 0 0,1 0 0 0 0,-1 0 0 0 0,1 0 1 0 0,2 0-1 0 0,2-2 28 0 0,-1 0 0 0 0,0 0 0 0 0,1-1 0 0 0,-1 0 0 0 0,0 0 1 0 0,-1 0-1 0 0,1 0 0 0 0,0-1 0 0 0,-1 0 0 0 0,0 0 0 0 0,0 0 0 0 0,0-1 0 0 0,0 1 0 0 0,-1-1 0 0 0,0 0 1 0 0,0 0-1 0 0,3-6 0 0 0,8-16 312 0 0,20-55 0 0 0,-33 81-407 0 0,70-256 1296 0 0,-30 98-843 0 0,30-128-1965 0 0,-64 269 199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0 812 0 0,'9'123'6492'0'0,"1"134"4816"0"0,-13-206-9572 0 0,1-20-513 0 0,2 49 1 0 0,2-70-2601 0 0,0 1-6030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6 118 468 0 0,'-1'-3'291'0'0,"0"-1"0"0"0,0 1 0 0 0,0-1 0 0 0,0 1 0 0 0,1 0 0 0 0,-1-1 0 0 0,1 1 0 0 0,0-1 0 0 0,0 1 0 0 0,1-1 0 0 0,-1 1 0 0 0,0-1 0 0 0,1 1 0 0 0,0 0 0 0 0,0-1 0 0 0,0 1 0 0 0,2-4 0 0 0,-1 4 79 0 0,1 0 1 0 0,-1 0 0 0 0,1 0-1 0 0,0 0 1 0 0,0 0 0 0 0,0 1-1 0 0,1-1 1 0 0,-1 1 0 0 0,1 0-1 0 0,-1 0 1 0 0,1 0 0 0 0,0 0-1 0 0,-1 1 1 0 0,1-1 0 0 0,6-1-1 0 0,8-1 388 0 0,-1 1-1 0 0,1 0 1 0 0,0 1-1 0 0,0 1 0 0 0,0 0 1 0 0,36 5-1 0 0,-22 0 166 0 0,0 2 0 0 0,-1 1 0 0 0,35 13 1 0 0,-39-11-275 0 0,0 2 1 0 0,-1 1-1 0 0,0 2 1 0 0,-1 0-1 0 0,31 24 1 0 0,-46-31-412 0 0,-1 0 1 0 0,0 1 0 0 0,0 1-1 0 0,-1-1 1 0 0,0 1 0 0 0,0 1-1 0 0,-1-1 1 0 0,0 1-1 0 0,-1 1 1 0 0,0-1 0 0 0,-1 1-1 0 0,0 0 1 0 0,-1 0 0 0 0,0 1-1 0 0,3 17 1 0 0,-6-22-120 0 0,-1 0 1 0 0,0 0-1 0 0,0 0 1 0 0,-1 0-1 0 0,0 0 0 0 0,0 0 1 0 0,-1 0-1 0 0,0 0 1 0 0,0 0-1 0 0,-1 0 1 0 0,0-1-1 0 0,0 1 0 0 0,0-1 1 0 0,-1 0-1 0 0,-7 9 1 0 0,2-2 9 0 0,-1-2-1 0 0,0 1 1 0 0,-1-1 0 0 0,-1-1 0 0 0,0 0 0 0 0,-15 10 0 0 0,1-4 76 0 0,0-2 0 0 0,-1 0 0 0 0,-1-2 1 0 0,0-1-1 0 0,-42 11 0 0 0,26-12-258 0 0,0-2 0 0 0,-89 5-1 0 0,118-12-500 0 0,0-1-1 0 0,-16-2 0 0 0,26 1-162 0 0,1 0 1 0 0,-1 0-1 0 0,1 0 1 0 0,0 0-1 0 0,-1-1 1 0 0,-4-2-1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70 720 0 0,'17'-10'1275'0'0,"1"0"1"0"0,0 1-1 0 0,0 2 1 0 0,1-1-1 0 0,0 2 0 0 0,0 1 1 0 0,1 0-1 0 0,0 2 1 0 0,0 0-1 0 0,0 1 0 0 0,0 1 1 0 0,22 1-1 0 0,-24 1-347 0 0,7-1 915 0 0,41 6 0 0 0,-60-5-1514 0 0,0 1 0 0 0,0-1 0 0 0,0 1 0 0 0,0 0 0 0 0,0 0 0 0 0,0 1 0 0 0,0 0 0 0 0,0 0 0 0 0,-1 0 0 0 0,0 1 0 0 0,9 7 0 0 0,-12-9-228 0 0,-1 0-1 0 0,1 0 1 0 0,-1 0 0 0 0,0 0 0 0 0,0 0 0 0 0,1 0 0 0 0,-2 0 0 0 0,1 1 0 0 0,0-1 0 0 0,0 0 0 0 0,-1 1-1 0 0,1-1 1 0 0,-1 1 0 0 0,0-1 0 0 0,0 1 0 0 0,0-1 0 0 0,0 0 0 0 0,0 1 0 0 0,0-1 0 0 0,-1 1-1 0 0,1-1 1 0 0,-1 0 0 0 0,0 1 0 0 0,0-1 0 0 0,0 0 0 0 0,0 1 0 0 0,-1 1 0 0 0,-4 8 171 0 0,-1 0 1 0 0,-1 0-1 0 0,-13 15 0 0 0,18-23-190 0 0,-39 43 514 0 0,32-38-461 0 0,0 1 0 0 0,1 0 0 0 0,0 0-1 0 0,1 1 1 0 0,0 1 0 0 0,-10 19 0 0 0,17-30-113 0 0,1 1 0 0 0,-1 0 1 0 0,1-1-1 0 0,-1 1 1 0 0,1-1-1 0 0,-1 1 1 0 0,1 0-1 0 0,0-1 1 0 0,0 1-1 0 0,-1 0 1 0 0,1-1-1 0 0,0 1 0 0 0,1 0 1 0 0,-1-1-1 0 0,0 1 1 0 0,0 0-1 0 0,1-1 1 0 0,-1 1-1 0 0,1 0 1 0 0,0-1-1 0 0,-1 1 1 0 0,3 2-1 0 0,-2-2-3 0 0,1 0-1 0 0,0 0 1 0 0,0-1-1 0 0,1 1 1 0 0,-1 0-1 0 0,0-1 1 0 0,1 0 0 0 0,-1 1-1 0 0,0-1 1 0 0,1 0-1 0 0,0 0 1 0 0,4 1-1 0 0,7 1-29 0 0,1-1-1 0 0,0 0 0 0 0,30 0 0 0 0,-44-2 6 0 0,22-1-520 0 0,-1 0 0 0 0,0-2-1 0 0,0 0 1 0 0,37-11 0 0 0,-12-4-3244 0 0,-3-4-3708 0 0,-24 9 4356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104 212 7561 0 0,'-34'-77'9831'0'0,"-28"-35"-502"0"0,59 105-8678 0 0,2 7-594 0 0,1-1 0 0 0,0 1 0 0 0,-1 0 0 0 0,1 0 0 0 0,0-1 0 0 0,-1 1-1 0 0,1 0 1 0 0,0-1 0 0 0,0 1 0 0 0,0 0 0 0 0,-1-1 0 0 0,1 1 0 0 0,0 0-1 0 0,0-1 1 0 0,0 1 0 0 0,0-1 0 0 0,-1 1 0 0 0,1 0 0 0 0,0-1-1 0 0,0 1 1 0 0,0-1 0 0 0,0 1 0 0 0,0 0 0 0 0,0-1 0 0 0,0 1 0 0 0,0-1-1 0 0,1 1 1 0 0,-1 0 0 0 0,0-1 0 0 0,0 1 0 0 0,0-1 0 0 0,0 1-1 0 0,0 0 1 0 0,1-1 0 0 0,-1 1 0 0 0,0 0 0 0 0,0-1 0 0 0,1 1 0 0 0,-1 0-1 0 0,0-1 1 0 0,0 1 0 0 0,1-1 0 0 0,1 1-69 0 0,-1 0 0 0 0,0 1 0 0 0,1-1 0 0 0,-1 0 0 0 0,1 0 0 0 0,-1 1 0 0 0,0-1-1 0 0,1 1 1 0 0,-1-1 0 0 0,0 1 0 0 0,1 0 0 0 0,-1-1 0 0 0,2 3 0 0 0,23 15-2419 0 0,46 43 0 0 0,-45-36-1470 0 0,36 24 0 0 0,-20-20 990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8 193 8781 0 0,'-7'-27'11244'0'0,"7"25"-10938"0"0,0 0 1 0 0,0 0 0 0 0,0 0 0 0 0,0 0-1 0 0,0 0 1 0 0,1 0 0 0 0,-1 0 0 0 0,0 0-1 0 0,1 0 1 0 0,0 0 0 0 0,-1 0 0 0 0,1 0-1 0 0,0 0 1 0 0,0 1 0 0 0,0-1 0 0 0,0 0-1 0 0,1 1 1 0 0,-1-1 0 0 0,3-2 0 0 0,3-3 1 0 0,1 1 1 0 0,0-1 0 0 0,0 2 0 0 0,0-1-1 0 0,1 1 1 0 0,0 0 0 0 0,14-5-1 0 0,73-21 264 0 0,-7 3-6692 0 0,-62 19-589 0 0,-12 2 3902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179 255 7805 0 0,'0'-3'4347'0'0,"1"0"-3751"0"0,-1 0 0 0 0,1-1 0 0 0,-1 1 1 0 0,1 0-1 0 0,0 0 0 0 0,0 0 0 0 0,1 1 1 0 0,-1-1-1 0 0,1 0 0 0 0,3-5 0 0 0,-2 4-163 0 0,1 0 0 0 0,0-1 0 0 0,0 2 0 0 0,0-1 0 0 0,8-5-1 0 0,5-1-122 0 0,0 0-1 0 0,31-11 0 0 0,-37 17 19 0 0,154-53 1023 0 0,16-6 499 0 0,-180 62-1820 0 0,0 1-1 0 0,0 0 1 0 0,0 0 0 0 0,0 0 0 0 0,0-1 0 0 0,-1 1 0 0 0,1 0 0 0 0,0-1 0 0 0,0 1-1 0 0,0-1 1 0 0,-1 1 0 0 0,1-1 0 0 0,0 0 0 0 0,0 1 0 0 0,-1-1 0 0 0,1 1 0 0 0,-1-1 0 0 0,1 0-1 0 0,-1 0 1 0 0,1 1 0 0 0,-1-1 0 0 0,1 0 0 0 0,0-1 0 0 0,-2 2-21 0 0,0-1 0 0 0,0 1 0 0 0,0-1 1 0 0,1 0-1 0 0,-1 1 0 0 0,0 0 0 0 0,0-1 1 0 0,0 1-1 0 0,0 0 0 0 0,0-1 0 0 0,0 1 1 0 0,0 0-1 0 0,0 0 0 0 0,0 0 0 0 0,0 0 0 0 0,-2 0 1 0 0,-59 0-48 0 0,59 0 68 0 0,-32 1-13 0 0,-155 11 62 0 0,152-7-39 0 0,0 1 0 0 0,-71 20 0 0 0,98-22-26 0 0,0 0-1 0 0,1 0 0 0 0,0 1 1 0 0,-1 1-1 0 0,-17 12 0 0 0,25-16-4 0 0,1-1 0 0 0,0 1 0 0 0,0 0-1 0 0,0 0 1 0 0,1 0 0 0 0,-1 0 0 0 0,0 0-1 0 0,1 0 1 0 0,-1 0 0 0 0,1 0 0 0 0,0 1-1 0 0,0-1 1 0 0,0 1 0 0 0,0-1 0 0 0,0 1-1 0 0,0-1 1 0 0,1 1 0 0 0,-1-1 0 0 0,1 1-1 0 0,0-1 1 0 0,-1 1 0 0 0,1 0 0 0 0,1-1-1 0 0,-1 1 1 0 0,0 0 0 0 0,1-1 0 0 0,-1 1-1 0 0,1-1 1 0 0,0 1 0 0 0,-1-1 0 0 0,3 4-1 0 0,7 11 41 0 0,0 0 0 0 0,1 0 0 0 0,1-2-1 0 0,1 1 1 0 0,0-1 0 0 0,17 14-1 0 0,87 70 235 0 0,46 15 367 0 0,-23-17 93 0 0,-105-72-549 0 0,36 31 188 0 0,-64-50-314 0 0,0 0 0 0 0,-1 0 0 0 0,0 1 0 0 0,-1 0 0 0 0,1 0 0 0 0,-2 0 0 0 0,8 13 0 0 0,-12-18-42 0 0,1 0 0 0 0,0 0 1 0 0,-1 0-1 0 0,1 0 0 0 0,-1-1 0 0 0,1 1 1 0 0,-1 0-1 0 0,0 0 0 0 0,0 0 0 0 0,0 0 1 0 0,0 0-1 0 0,0 0 0 0 0,-1 0 1 0 0,0 4-1 0 0,-5 5 165 0 0,-1-4-71 0 0,-19 9 143 0 0,-19 0 59 0 0,19-10-22 0 0,-27 2 1 0 0,-91 3-35 0 0,-215-12 1 0 0,344 0-507 0 0,-1 1-1180 0 0,0-1 1 0 0,0 0-1 0 0,-22-5 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0 198 436 0 0,'0'-3'341'0'0,"0"0"1"0"0,0 0-1 0 0,1 0 0 0 0,-1 0 1 0 0,0 0-1 0 0,1 0 0 0 0,0 0 1 0 0,0 0-1 0 0,2-5 0 0 0,-3 8-217 0 0,0-1-1 0 0,1 1 1 0 0,-1-1 0 0 0,1 1-1 0 0,-1 0 1 0 0,0-1-1 0 0,1 1 1 0 0,-1-1 0 0 0,1 1-1 0 0,-1 0 1 0 0,1 0 0 0 0,-1-1-1 0 0,1 1 1 0 0,-1 0-1 0 0,1 0 1 0 0,-1-1 0 0 0,1 1-1 0 0,-1 0 1 0 0,1 0-1 0 0,-1 0 1 0 0,1 0 0 0 0,1 0-1 0 0,-1 0 37 0 0,1 1 0 0 0,0-1 0 0 0,-1 0 0 0 0,1 1-1 0 0,-1 0 1 0 0,1-1 0 0 0,0 1 0 0 0,-1 0 0 0 0,0 0-1 0 0,1 0 1 0 0,1 1 0 0 0,16 14 631 0 0,-2 0-1 0 0,1 1 0 0 0,-2 1 1 0 0,-1 0-1 0 0,18 27 1 0 0,54 104 1294 0 0,21 98 1971 0 0,-60-125-2123 0 0,-33-86-1308 0 0,28 60 977 0 0,-36-84-1245 0 0,0 1 0 0 0,1-1 0 0 0,1-1 0 0 0,-1 1 0 0 0,14 11 0 0 0,-20-20-268 0 0,0-1 1 0 0,1 0 0 0 0,-1 0-1 0 0,1 0 1 0 0,-1 0 0 0 0,1-1-1 0 0,0 1 1 0 0,-1-1-1 0 0,1 0 1 0 0,0 1 0 0 0,0-1-1 0 0,0 0 1 0 0,0-1 0 0 0,0 1-1 0 0,0-1 1 0 0,0 1 0 0 0,1-1-1 0 0,-1 0 1 0 0,0 0 0 0 0,0 0-1 0 0,0 0 1 0 0,0-1-1 0 0,0 1 1 0 0,0-1 0 0 0,0 0-1 0 0,0 0 1 0 0,0 0 0 0 0,0 0-1 0 0,0-1 1 0 0,0 1 0 0 0,-1-1-1 0 0,1 1 1 0 0,4-5 0 0 0,1-1 23 0 0,1 0 1 0 0,-2-1 0 0 0,1 0 0 0 0,-1-1-1 0 0,0 0 1 0 0,-1 0 0 0 0,0 0 0 0 0,7-14-1 0 0,1-10 88 0 0,-1 1 0 0 0,-2-2-1 0 0,11-48 1 0 0,10-104 200 0 0,-25 144-353 0 0,8-70 223 0 0,-4-1 1 0 0,-4-138 0 0 0,-8 237-291 0 0,0-1 1 0 0,-5-15-1 0 0,6 29-182 0 0,4 5-3181 0 0,59 67-6236 0 0,-36-43 6414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1 436 0 0,'-22'7'1467'0'0,"18"-6"-301"0"0,0 1-1 0 0,0-1 0 0 0,0 0 1 0 0,1 1-1 0 0,-1 0 1 0 0,-6 4-1 0 0,9-5-842 0 0,0 0 1 0 0,0 0 0 0 0,0 1-1 0 0,0-1 1 0 0,0 0-1 0 0,0 1 1 0 0,0-1-1 0 0,0 0 1 0 0,1 1-1 0 0,-1-1 1 0 0,1 1-1 0 0,-1 0 1 0 0,1-1-1 0 0,-1 1 1 0 0,1-1-1 0 0,0 1 1 0 0,0 0-1 0 0,0-1 1 0 0,0 1-1 0 0,0 0 1 0 0,0 1-1 0 0,17 122 5575 0 0,-3-35-3871 0 0,5 65-1288 0 0,-16-143-1627 0 0,0 1-1412 0 0,-2-4-4553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52 140 16 0 0,'-6'-5'70'0'0,"0"1"702"0"0,0-1 0 0 0,0 0 0 0 0,1-1 1 0 0,0 1-1 0 0,-7-10 0 0 0,11 14-587 0 0,0 0-1 0 0,1 0 1 0 0,-1 0-1 0 0,1 0 0 0 0,-1 0 1 0 0,1-1-1 0 0,-1 1 1 0 0,1 0-1 0 0,0 0 1 0 0,0 0-1 0 0,0-1 1 0 0,-1 1-1 0 0,1 0 1 0 0,0 0-1 0 0,0-1 0 0 0,0 1 1 0 0,1 0-1 0 0,-1 0 1 0 0,0-1-1 0 0,0 1 1 0 0,1 0-1 0 0,-1 0 1 0 0,1 0-1 0 0,-1 0 0 0 0,1-1 1 0 0,-1 1-1 0 0,1 0 1 0 0,0 0-1 0 0,0 0 1 0 0,-1 0-1 0 0,1 0 1 0 0,0 1-1 0 0,0-1 0 0 0,0 0 1 0 0,0 0-1 0 0,0 0 1 0 0,0 1-1 0 0,0-1 1 0 0,0 1-1 0 0,0-1 1 0 0,0 1-1 0 0,2-1 0 0 0,15-7 552 0 0,0 0 0 0 0,0 1 0 0 0,0 2-1 0 0,1 0 1 0 0,0 0 0 0 0,20-1-1 0 0,5 2 741 0 0,70 2-1 0 0,-79 3-857 0 0,0 3 0 0 0,0 0-1 0 0,0 3 1 0 0,-1 0 0 0 0,40 15-1 0 0,-54-14-292 0 0,-1 0-1 0 0,0 0 0 0 0,0 2 0 0 0,-1 0 0 0 0,0 2 0 0 0,0 0 1 0 0,-2 0-1 0 0,1 2 0 0 0,26 29 0 0 0,-39-39-235 0 0,-1 0-1 0 0,1 0 0 0 0,-1 1 0 0 0,0-1 1 0 0,0 1-1 0 0,-1 0 0 0 0,0 0 1 0 0,0 0-1 0 0,0 0 0 0 0,0 0 1 0 0,-1 0-1 0 0,1 0 0 0 0,-1 1 0 0 0,-1-1 1 0 0,1 0-1 0 0,-1 1 0 0 0,0-1 1 0 0,0 0-1 0 0,0 1 0 0 0,-1-1 1 0 0,0 1-1 0 0,0-1 0 0 0,0 0 0 0 0,-1 0 1 0 0,0 0-1 0 0,0 0 0 0 0,0 0 1 0 0,-1 0-1 0 0,1 0 0 0 0,-1-1 1 0 0,-5 6-1 0 0,-3 6 64 0 0,-1-2 0 0 0,-1 0 0 0 0,0 0 1 0 0,-1-1-1 0 0,-1-1 0 0 0,0 0 0 0 0,0-1 1 0 0,-1-1-1 0 0,0 0 0 0 0,-1-2 0 0 0,0 1 1 0 0,-32 9-1 0 0,-11 0-1162 0 0,-2-2 0 0 0,-92 11-1 0 0,131-20-4172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10957 0 0,'32'-8'11372'0'0,"-1"0"-6009"0"0,4-1-4151 0 0,49-7 1 0 0,-37 11-772 0 0,1 2 1 0 0,0 1 0 0 0,-1 3 0 0 0,1 2-1 0 0,71 14 1 0 0,-114-16-442 0 0,0 0 0 0 0,0 0 0 0 0,-1 1 0 0 0,1-1 0 0 0,0 1 0 0 0,0 0 0 0 0,-1 1 0 0 0,1-1 0 0 0,-1 1 0 0 0,0 0 0 0 0,0 0 0 0 0,0 0 0 0 0,0 1 0 0 0,4 5 0 0 0,-3 4 0 0 0,-5-7 0 0 0,-1-1 0 0 0,0 0 0 0 0,-1 0 0 0 0,1 1 0 0 0,-1-1 0 0 0,0 0 0 0 0,0-1 0 0 0,0 1 0 0 0,-1 0 0 0 0,1 0 0 0 0,-1-1 0 0 0,-1 0 0 0 0,-3 5 0 0 0,-9 9 0 0 0,-28 26 0 0 0,37-38 0 0 0,-116 96 0 0 0,82-71 0 0 0,2 1 0 0 0,2 2 0 0 0,-55 62 0 0 0,90-93 0 0 0,0 1 0 0 0,0-1 0 0 0,0 0 0 0 0,1 0 0 0 0,-1 1 0 0 0,-1 5 0 0 0,3-9 0 0 0,0 1 0 0 0,-1-1 0 0 0,1 1 0 0 0,0-1 0 0 0,0 1 0 0 0,0-1 0 0 0,0 1 0 0 0,0-1 0 0 0,0 1 0 0 0,0-1 0 0 0,0 1 0 0 0,0-1 0 0 0,0 1 0 0 0,0-1 0 0 0,0 1 0 0 0,1-1 0 0 0,-1 1 0 0 0,0-1 0 0 0,0 1 0 0 0,0-1 0 0 0,1 1 0 0 0,-1 0 0 0 0,3 1 0 0 0,-1 0 0 0 0,1 0 0 0 0,-1 0 0 0 0,1 0 0 0 0,0 0 0 0 0,0 0 0 0 0,0-1 0 0 0,0 0 0 0 0,0 1 0 0 0,0-1 0 0 0,0 0 0 0 0,0-1 0 0 0,0 1 0 0 0,1 0 0 0 0,-1-1 0 0 0,0 0 0 0 0,0 0 0 0 0,4 0 0 0 0,15 0 0 0 0,32-5 0 0 0,-37 3 0 0 0,70-9-1887 0 0,0-5 0 0 0,-1-3-1 0 0,0-3 1 0 0,110-47 0 0 0,-168 58-2003 0 0,9-7 558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31 171 400 0 0,'0'0'182'0'0,"-22"-19"3697"0"0,21 18-3339 0 0,0 0 0 0 0,0 0-1 0 0,1 0 1 0 0,-1 0 0 0 0,0 0-1 0 0,1 1 1 0 0,-1-2 0 0 0,1 1-1 0 0,-1 0 1 0 0,1 0-1 0 0,-1 0 1 0 0,1 0 0 0 0,-1-2-1 0 0,2 2-224 0 0,-1-1-1 0 0,1 0 1 0 0,0 1-1 0 0,0-1 1 0 0,0 1-1 0 0,-1 0 1 0 0,1-1-1 0 0,1 1 1 0 0,-1 0 0 0 0,0-1-1 0 0,0 1 1 0 0,0 0-1 0 0,1 0 1 0 0,-1 0-1 0 0,0 0 1 0 0,1 0-1 0 0,-1 0 1 0 0,1 1-1 0 0,-1-1 1 0 0,4-1-1 0 0,34-12 2970 0 0,156-37 3906 0 0,2 8-5902 0 0,-196 43-1525 0 0,-1 0 0 0 0,1 0-1 0 0,-1-1 1 0 0,1 1 0 0 0,0 0 0 0 0,-1 0 0 0 0,1 0 0 0 0,0 0 0 0 0,-1 0 0 0 0,1 0 0 0 0,0 0-1 0 0,-1 0 1 0 0,1 0 0 0 0,-1 0 0 0 0,1 0 0 0 0,0 1 0 0 0,-1-1 0 0 0,1 0 0 0 0,-1 0 0 0 0,1 0 0 0 0,0 1-1 0 0,-1-1 1 0 0,1 0 0 0 0,-1 1 0 0 0,1-1 0 0 0,0 1 0 0 0,-22 16-9663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1396 0 0,'-25'11'815'0'0,"-54"28"1607"0"0,69-34-1317 0 0,0 2 0 0 0,0-1 1 0 0,1 1-1 0 0,0 1 0 0 0,-11 11 0 0 0,19-18-917 0 0,1-1 0 0 0,-1 0-1 0 0,1 1 1 0 0,-1-1-1 0 0,1 1 1 0 0,0-1 0 0 0,-1 1-1 0 0,1-1 1 0 0,0 1-1 0 0,-1 0 1 0 0,1-1 0 0 0,0 1-1 0 0,-1-1 1 0 0,1 1-1 0 0,0 0 1 0 0,0-1-1 0 0,0 1 1 0 0,0 0 0 0 0,0-1-1 0 0,0 1 1 0 0,0 0-1 0 0,0-1 1 0 0,0 1 0 0 0,0 0-1 0 0,0-1 1 0 0,0 1-1 0 0,0-1 1 0 0,1 2 0 0 0,-1-1 5 0 0,1-1 0 0 0,0 1 0 0 0,0 0 0 0 0,0 0 0 0 0,0-1 1 0 0,0 1-1 0 0,-1 0 0 0 0,1-1 0 0 0,0 1 0 0 0,0-1 0 0 0,1 1 1 0 0,-1-1-1 0 0,0 0 0 0 0,2 1 0 0 0,39 3 2685 0 0,11-4 85 0 0,75-11-1 0 0,-103 7-3159 0 0,-1-1-1 0 0,0-1 1 0 0,0-1-1 0 0,-1-1 0 0 0,30-15 1 0 0,-26 5-7623 0 0,-13 3 4493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26 424 0 0,'0'-1'190'0'0,"3"-17"1286"0"0,-3 18-1374 0 0,0-1 0 0 0,1 1 0 0 0,-1 0 0 0 0,0-1 0 0 0,1 1 0 0 0,-1-1 0 0 0,0 1 0 0 0,1 0 0 0 0,-1-1 0 0 0,0 1 0 0 0,1 0 0 0 0,-1-1 0 0 0,1 1 0 0 0,-1 0 0 0 0,1 0 0 0 0,-1 0 0 0 0,1-1 0 0 0,-1 1 0 0 0,1 0 0 0 0,-1 0 0 0 0,1 0 0 0 0,-1 0 0 0 0,1 0 0 0 0,-1 0 0 0 0,1 0 0 0 0,-1 0 0 0 0,1 0 0 0 0,-1 0 0 0 0,1 0 0 0 0,-1 0 0 0 0,1 0 0 0 0,-1 1 0 0 0,1-1 0 0 0,-1 0 0 0 0,1 0 0 0 0,-1 1 0 0 0,1-1 0 0 0,-1 0 0 0 0,0 0 0 0 0,1 1 0 0 0,14 8 638 0 0,0 0 0 0 0,0 1 0 0 0,-1 0 0 0 0,21 21-1 0 0,47 55 932 0 0,-33-28-713 0 0,-3 2 1 0 0,-3 2-1 0 0,-2 2 0 0 0,32 70 1 0 0,101 286 4508 0 0,-136-288-2480 0 0,-37-130-2891 0 0,-1-1 1 0 0,1 0-1 0 0,-1 1 0 0 0,1-1 1 0 0,-1 0-1 0 0,1 0 1 0 0,0 1-1 0 0,0-1 1 0 0,0 0-1 0 0,0 0 1 0 0,0 0-1 0 0,0 0 1 0 0,0 0-1 0 0,0 0 1 0 0,1 1-1 0 0,-1-2 341 0 0,1-2-39 0 0,2-3-272 0 0,-1 0 1 0 0,0 0 0 0 0,0 0-1 0 0,0 0 1 0 0,-1 0-1 0 0,0-1 1 0 0,3-10-1 0 0,8-45 286 0 0,-9 37-287 0 0,25-210 530 0 0,-19 141-536 0 0,53-364 706 0 0,-62 449-806 0 0,7-37-121 0 0,-7 43-202 0 0,1 8-3943 0 0,10 15 1762 0 0,5 7-4028 0 0,-9-18 3636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0 516 0 0,'-9'20'4044'0'0,"4"-1"-1669"0"0,-36 145 9281 0 0,37-139-10384 0 0,1 1 0 0 0,1-1 1 0 0,1 1-1 0 0,3 39 0 0 0,-2-58-1110 0 0,1-1-1 0 0,0 0 0 0 0,1 1 1 0 0,-1-1-1 0 0,1 0 0 0 0,0 0 1 0 0,0 0-1 0 0,1 0 0 0 0,0-1 0 0 0,0 1 1 0 0,0-1-1 0 0,1 0 0 0 0,0 0 1 0 0,0 0-1 0 0,0 0 0 0 0,0 0 1 0 0,1-1-1 0 0,7 6 0 0 0,-6-7-324 0 0,0 0-1 0 0,-1 0 1 0 0,1 0-1 0 0,0-1 1 0 0,1 0-1 0 0,-1 0 1 0 0,0 0-1 0 0,1-1 1 0 0,-1 0-1 0 0,0 0 1 0 0,12-1-1 0 0,-7 1-1237 0 0,1-2 1 0 0,-1 0-1 0 0,1 0 1 0 0,-1-1-1 0 0,0 0 0 0 0,22-8 1 0 0,-10 0-1386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1 440 0 0,'1'16'8300'0'0,"-10"10"-6140"0"0,-2-1 0 0 0,0 0-1 0 0,-2-1 1 0 0,-24 36 0 0 0,-75 87 2065 0 0,85-113-3027 0 0,20-26-1490 0 0,-10 13-870 0 0,11-7-4043 0 0,-2-7-465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238 243 492 0 0,'-16'-7'965'0'0,"6"3"743"0"0,0-1 0 0 0,1 1-1 0 0,-12-9 645 0 0,21 6 3117 0 0,6 1-4869 0 0,0 0 1 0 0,1 1-1 0 0,-1 0 0 0 0,1 1 0 0 0,9-6 0 0 0,-4 3 290 0 0,0 0-1 0 0,17-16 1 0 0,-27 22-765 0 0,1-1 1 0 0,-1-1-1 0 0,0 1 1 0 0,0 0-1 0 0,-1 0 1 0 0,1-1-1 0 0,0 1 1 0 0,-1-1-1 0 0,1 0 1 0 0,-1 1-1 0 0,0-1 1 0 0,0 0-1 0 0,0 0 1 0 0,0 0 0 0 0,-1 0-1 0 0,1 1 1 0 0,0-5-1 0 0,-2 4-71 0 0,1 1-1 0 0,-1-1 1 0 0,1 1-1 0 0,-1 0 1 0 0,0 0-1 0 0,0-1 1 0 0,0 1 0 0 0,0 0-1 0 0,0 0 1 0 0,0 0-1 0 0,-1 0 1 0 0,1 0-1 0 0,-1 0 1 0 0,1 0-1 0 0,-1 0 1 0 0,0 1-1 0 0,0-1 1 0 0,1 1 0 0 0,-4-2-1 0 0,-1-2 23 0 0,-1 1 1 0 0,1 1-1 0 0,-1-1 0 0 0,0 1 1 0 0,-8-2-1 0 0,2 1 23 0 0,-1 1 0 0 0,0 0 0 0 0,1 1-1 0 0,-1 0 1 0 0,-27 1 0 0 0,34 2-70 0 0,0-1 1 0 0,0 1-1 0 0,0 0 0 0 0,0 0 0 0 0,0 1 1 0 0,0 0-1 0 0,0 0 0 0 0,1 0 0 0 0,-1 1 1 0 0,1 0-1 0 0,-1 1 0 0 0,1-1 0 0 0,-9 8 1 0 0,14-10-73 0 0,0 0 1 0 0,0 0 0 0 0,0 0 0 0 0,0 0-1 0 0,0 0 1 0 0,1 0 0 0 0,-1 0 0 0 0,0 0 0 0 0,1 0-1 0 0,-1 0 1 0 0,1 0 0 0 0,-1 0 0 0 0,1 0-1 0 0,-1 1 1 0 0,1-1 0 0 0,0 0 0 0 0,0 0-1 0 0,-1 1 1 0 0,1-1 0 0 0,0 0 0 0 0,0 0-1 0 0,0 1 1 0 0,0-1 0 0 0,1 2 0 0 0,0-1-72 0 0,0 1 0 0 0,0-1 1 0 0,0 0-1 0 0,0 0 0 0 0,1 1 0 0 0,-1-1 1 0 0,1 0-1 0 0,0 0 0 0 0,-1 0 1 0 0,1-1-1 0 0,3 4 0 0 0,6 3-570 0 0,1 0-1 0 0,0 0 0 0 0,20 8 1 0 0,-24-12 284 0 0,14 7-2486 0 0,46 15 0 0 0,-20-12 464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0 700 0 0,'-1'1'560'0'0,"0"1"1"0"0,0 0-1 0 0,1-1 0 0 0,-1 1 1 0 0,1-1-1 0 0,-1 1 0 0 0,1 0 1 0 0,0-1-1 0 0,0 1 0 0 0,0-1 1 0 0,0 1-1 0 0,0 0 0 0 0,0-1 0 0 0,0 1 1 0 0,0 0-1 0 0,1-1 0 0 0,-1 1 1 0 0,0 0-1 0 0,1-1 0 0 0,0 1 1 0 0,-1-1-1 0 0,3 3 0 0 0,-2-1-71 0 0,1-1-1 0 0,1 0 0 0 0,-1 0 0 0 0,0 0 1 0 0,0 0-1 0 0,1-1 0 0 0,-1 1 0 0 0,1-1 1 0 0,-1 1-1 0 0,1-1 0 0 0,0 0 1 0 0,3 1-1 0 0,10 2 607 0 0,0-1 0 0 0,0 0 0 0 0,29 1 0 0 0,-38-4-620 0 0,41 2 1649 0 0,1-2 0 0 0,95-12 0 0 0,-119 4-2907 0 0,-14 0-6667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 0 0,'2'3'1051'0'0,"8"6"-492"0"0,-1 1-1 0 0,0 1 1 0 0,-1-1-1 0 0,0 2 1 0 0,-1-1-1 0 0,6 13 0 0 0,35 82 1435 0 0,-27-57-1348 0 0,28 60 999 0 0,14 35 2107 0 0,93 152 0 0 0,-137-264-2999 0 0,38 57 2350 0 0,-56-88-2992 0 0,0 1 0 0 0,0-1 0 0 0,0 1 0 0 0,0-1 0 0 0,1 1 0 0 0,-1-1 1 0 0,1 0-1 0 0,-1 0 0 0 0,1 0 0 0 0,-1 0 0 0 0,1 0 0 0 0,-1 0 0 0 0,1 0 0 0 0,0 0 0 0 0,0-1 0 0 0,-1 1 0 0 0,1-1 0 0 0,0 1 1 0 0,0-1-1 0 0,0 0 0 0 0,0 1 0 0 0,2-1 0 0 0,0-1 5 0 0,-1 0 0 0 0,0 0 0 0 0,1 0 0 0 0,-1 0 0 0 0,0 0 0 0 0,0 0 0 0 0,0-1 0 0 0,0 0 0 0 0,0 1 0 0 0,0-1 0 0 0,4-4 0 0 0,4-4 101 0 0,0-1-1 0 0,0-1 1 0 0,-1 0 0 0 0,10-16-1 0 0,4-11 96 0 0,-3-2 0 0 0,-1 0 0 0 0,-1-1 0 0 0,13-49 0 0 0,-6 15 210 0 0,-4-1 0 0 0,-3-1 0 0 0,17-151 0 0 0,-40 203-527 0 0,13 48-13363 0 0,3 1 10562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0 368 0 0,'-2'1'386'0'0,"0"1"-1"0"0,0-1 1 0 0,0 0-1 0 0,0 0 1 0 0,0 1 0 0 0,0-1-1 0 0,0 1 1 0 0,1 0-1 0 0,-1-1 1 0 0,1 1-1 0 0,-1 0 1 0 0,1 0 0 0 0,0 0-1 0 0,-1 0 1 0 0,1 0-1 0 0,0 0 1 0 0,0 1 0 0 0,0 3-1 0 0,-3 5 946 0 0,1 1 0 0 0,-2 18 0 0 0,2-10 91 0 0,-2 3-343 0 0,-19 129 4331 0 0,22-137-4962 0 0,2 0 0 0 0,0 0 0 0 0,0 0-1 0 0,1 0 1 0 0,1-1 0 0 0,1 1 0 0 0,0 0 0 0 0,5 14 0 0 0,-6-25-466 0 0,0 0 0 0 0,-1-1-1 0 0,1 1 1 0 0,1 0 0 0 0,-1-1 0 0 0,0 0 0 0 0,1 0-1 0 0,0 1 1 0 0,0-2 0 0 0,0 1 0 0 0,0 0 0 0 0,0 0 0 0 0,0-1-1 0 0,1 0 1 0 0,-1 0 0 0 0,1 0 0 0 0,-1 0 0 0 0,1 0 0 0 0,6 1-1 0 0,-1-1-895 0 0,-1 0-1 0 0,1-1 0 0 0,-1 0 0 0 0,1 0 0 0 0,-1-1 1 0 0,1 0-1 0 0,0-1 0 0 0,11-1 0 0 0,8-3-1664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164 320 552 0 0,'-20'-5'1150'0'0,"13"4"-90"0"0,1-1-1 0 0,-1 0 1 0 0,1 0 0 0 0,-1-1 0 0 0,1 0-1 0 0,-11-6 1 0 0,17 8-935 0 0,0 1-1 0 0,-1 0 0 0 0,1 0 1 0 0,0-1-1 0 0,0 1 1 0 0,-1 0-1 0 0,1-1 1 0 0,0 1-1 0 0,0 0 0 0 0,-1-1 1 0 0,1 1-1 0 0,0 0 1 0 0,0-1-1 0 0,0 1 0 0 0,0-1 1 0 0,0 1-1 0 0,0 0 1 0 0,0-1-1 0 0,0 1 1 0 0,0 0-1 0 0,0-1 0 0 0,0 1 1 0 0,0-1-1 0 0,0 1 1 0 0,0 0-1 0 0,0-1 1 0 0,0 1-1 0 0,0-1 0 0 0,0 1 1 0 0,0 0-1 0 0,1-1 1 0 0,-1 1-1 0 0,0 0 1 0 0,0-1-1 0 0,0 1 0 0 0,1 0 1 0 0,-1-1-1 0 0,1 1 1 0 0,11-11 1183 0 0,-11 10-1244 0 0,23-13 1230 0 0,1 1-1 0 0,45-19 0 0 0,-50 25-828 0 0,-1-2 0 0 0,1 0 0 0 0,-1-1 1 0 0,-1-1-1 0 0,0-1 0 0 0,17-14 0 0 0,-33 25-411 0 0,0-1-1 0 0,-1 0 1 0 0,1 0-1 0 0,0 0 1 0 0,-1 0-1 0 0,1 0 1 0 0,-1 0-1 0 0,0 0 1 0 0,1 0-1 0 0,-1-1 1 0 0,0 1-1 0 0,0-1 1 0 0,-1 1-1 0 0,1-1 1 0 0,-1 1-1 0 0,1-1 1 0 0,-1-2-1 0 0,0 3-32 0 0,0 0 0 0 0,0 0 0 0 0,-1 0 1 0 0,1 0-1 0 0,-1 0 0 0 0,0 0 0 0 0,1 0 0 0 0,-1 0 0 0 0,0 0 0 0 0,0 0 0 0 0,0 0 0 0 0,-1 1 0 0 0,1-1 0 0 0,0 0 0 0 0,-1 1 0 0 0,1-1 0 0 0,-1 1 0 0 0,1-1 0 0 0,-1 1 0 0 0,0 0 0 0 0,-3-2 1 0 0,-6-3 7 0 0,0 0 1 0 0,-1 0 0 0 0,0 2 0 0 0,-1-1-1 0 0,1 1 1 0 0,-1 1 0 0 0,1 1 0 0 0,-1-1 0 0 0,0 2-1 0 0,-22 0 1 0 0,15 1-11 0 0,0 1 0 0 0,0 2 0 0 0,0 0-1 0 0,1 1 1 0 0,0 0 0 0 0,-24 10 0 0 0,40-13-67 0 0,0 0 1 0 0,1 0-1 0 0,-1 0 1 0 0,0 0-1 0 0,1 1 0 0 0,-1-1 1 0 0,1 1-1 0 0,0 0 1 0 0,-1-1-1 0 0,1 1 0 0 0,0 0 1 0 0,0 0-1 0 0,0 1 1 0 0,0-1-1 0 0,0 0 1 0 0,1 1-1 0 0,-1-1 0 0 0,-1 4 1 0 0,2-3-96 0 0,1-1 0 0 0,0 1 0 0 0,0 0 0 0 0,0-1 0 0 0,0 1 0 0 0,0-1 0 0 0,0 1 0 0 0,1-1 0 0 0,-1 1 0 0 0,1-1 1 0 0,0 1-1 0 0,-1-1 0 0 0,1 1 0 0 0,0-1 0 0 0,1 0 0 0 0,-1 0 0 0 0,0 1 0 0 0,1-1 0 0 0,-1 0 0 0 0,4 3 0 0 0,42 49-6943 0 0,-30-36 4792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3 388 0 0,'-29'8'1395'0'0,"15"-4"506"0"0,-1 0 0 0 0,1 1 0 0 0,1 1 0 0 0,-17 14 6058 0 0,46-15-7312 0 0,1-2-1 0 0,-1 1 1 0 0,1-2-1 0 0,0 0 1 0 0,0-1 0 0 0,29-2-1 0 0,-19 0-157 0 0,574-7 3985 0 0,-136 1-2302 0 0,138-21 1581 0 0,-593 28-3807 0 0,1-2 1 0 0,-1 1-1 0 0,1-1 1 0 0,-1-1-1 0 0,0 0 0 0 0,16-6 1 0 0,-25 8-680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3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168 241 648 0 0,'-2'0'346'0'0,"-1"-1"0"0"0,1 1-1 0 0,0-1 1 0 0,0 0 0 0 0,0 0 0 0 0,0 0 0 0 0,0 0-1 0 0,0 0 1 0 0,0 0 0 0 0,0-1 0 0 0,0 1 0 0 0,1-1-1 0 0,-1 1 1 0 0,1-1 0 0 0,-1 1 0 0 0,1-1-1 0 0,-1 0 1 0 0,1 0 0 0 0,0 0 0 0 0,0 0 0 0 0,0 0-1 0 0,0 0 1 0 0,-1-3 0 0 0,2 2 31 0 0,0 0 0 0 0,0 0 1 0 0,0 0-1 0 0,0 0 0 0 0,1 0 0 0 0,0 0 0 0 0,-1 0 1 0 0,1 0-1 0 0,0 0 0 0 0,0 0 0 0 0,1 0 1 0 0,-1 0-1 0 0,1 1 0 0 0,-1-1 0 0 0,1 0 0 0 0,0 1 1 0 0,3-5-1 0 0,8-7 292 0 0,1 1-1 0 0,0 0 1 0 0,1 0 0 0 0,0 2 0 0 0,1 0-1 0 0,0 0 1 0 0,1 2 0 0 0,0 0 0 0 0,0 1-1 0 0,1 1 1 0 0,0 0 0 0 0,0 1 0 0 0,1 1 0 0 0,0 1-1 0 0,28-3 1 0 0,-42 7-493 0 0,-1 0-1 0 0,1 0 1 0 0,0 0-1 0 0,-1 1 1 0 0,1-1 0 0 0,-1 1-1 0 0,1 0 1 0 0,0 1-1 0 0,-1-1 1 0 0,0 1 0 0 0,1-1-1 0 0,-1 1 1 0 0,0 1-1 0 0,5 2 1 0 0,-7-3-112 0 0,0 0 0 0 0,0-1 0 0 0,0 1 0 0 0,-1 0 0 0 0,1 0 0 0 0,0 0-1 0 0,-1 0 1 0 0,0 1 0 0 0,1-1 0 0 0,-1 0 0 0 0,0 0 0 0 0,0 1 0 0 0,0-1 0 0 0,0 1 0 0 0,-1-1 0 0 0,1 1 0 0 0,-1-1 0 0 0,0 1 0 0 0,1-1 0 0 0,-1 1 0 0 0,0 0 0 0 0,0-1 0 0 0,-1 1 0 0 0,1-1 0 0 0,0 1 0 0 0,-2 4-1 0 0,-1 2-14 0 0,-1-1 0 0 0,1 1-1 0 0,-1-1 1 0 0,-1 1-1 0 0,0-1 1 0 0,0 0-1 0 0,0-1 1 0 0,-1 0-1 0 0,0 0 1 0 0,-1 0-1 0 0,1 0 1 0 0,-11 6-1 0 0,-11 8-145 0 0,-60 34 1 0 0,49-32-166 0 0,38-23 251 0 0,0 1-1 0 0,0-1 1 0 0,0 1-1 0 0,0-1 0 0 0,0 1 1 0 0,1 0-1 0 0,-1 0 0 0 0,0-1 1 0 0,0 1-1 0 0,1 0 0 0 0,-1 0 1 0 0,0 0-1 0 0,1 0 0 0 0,-1 0 1 0 0,0 0-1 0 0,0 2 0 0 0,1-3 4 0 0,0 1 0 0 0,0-1-1 0 0,0 1 1 0 0,0 0 0 0 0,0-1 0 0 0,1 1-1 0 0,-1-1 1 0 0,0 1 0 0 0,0 0-1 0 0,0-1 1 0 0,0 1 0 0 0,1-1 0 0 0,-1 1-1 0 0,0-1 1 0 0,1 1 0 0 0,-1-1 0 0 0,0 1-1 0 0,1-1 1 0 0,-1 1 0 0 0,1-1-1 0 0,-1 0 1 0 0,1 1 0 0 0,3 2-8 0 0,0-1-1 0 0,1 1 1 0 0,-1-1 0 0 0,0 0 0 0 0,1-1 0 0 0,6 3-1 0 0,27 7 29 0 0,13 3 55 0 0,-1 2 0 0 0,47 23-1 0 0,-83-33-31 0 0,-1 1-1 0 0,0 1 0 0 0,0 0 0 0 0,-1 0 1 0 0,0 1-1 0 0,0 1 0 0 0,-1 0 1 0 0,-1 1-1 0 0,0 0 0 0 0,0 0 1 0 0,14 23-1 0 0,-20-28 5 0 0,-2 0 0 0 0,1-1 1 0 0,-1 1-1 0 0,0 0 0 0 0,0 0 0 0 0,0 0 1 0 0,-1 0-1 0 0,0 1 0 0 0,0-1 1 0 0,0 0-1 0 0,-1 0 0 0 0,0 1 0 0 0,-1-1 1 0 0,1 0-1 0 0,-1 0 0 0 0,0 1 1 0 0,-1-1-1 0 0,1 0 0 0 0,-1 0 0 0 0,0 0 1 0 0,-1 0-1 0 0,0-1 0 0 0,0 1 0 0 0,0-1 1 0 0,0 1-1 0 0,-1-1 0 0 0,0 0 1 0 0,0-1-1 0 0,0 1 0 0 0,-1-1 0 0 0,1 1 1 0 0,-1-1-1 0 0,0-1 0 0 0,0 1 0 0 0,-1-1 1 0 0,1 0-1 0 0,-1 0 0 0 0,0 0 1 0 0,1-1-1 0 0,-1 0 0 0 0,-11 3 0 0 0,-12 1-34 0 0,0-2 0 0 0,0-1-1 0 0,0-1 1 0 0,-1-2 0 0 0,-39-3 0 0 0,-145-29-11 0 0,183 26 6 0 0,-10-1-71 0 0,22 5-70 0 0,1-1 0 0 0,-1 0 0 0 0,1-2 0 0 0,-26-10 0 0 0,44 15 66 0 0,0 0 1 0 0,-1 0-1 0 0,1 0 1 0 0,0 0-1 0 0,-1 0 1 0 0,1 0-1 0 0,0 0 1 0 0,-1 0-1 0 0,1-1 1 0 0,0 1-1 0 0,0 0 1 0 0,-1 0-1 0 0,1 0 1 0 0,0-1-1 0 0,-1 1 1 0 0,1 0-1 0 0,0 0 1 0 0,0-1-1 0 0,0 1 1 0 0,-1 0-1 0 0,1-1 1 0 0,0 1-1 0 0,0 0 1 0 0,0-1-1 0 0,0 1 1 0 0,0 0-1 0 0,-1-1 1 0 0,1 1-1 0 0,0 0 1 0 0,0-1-1 0 0,0 1 1 0 0,0 0-1 0 0,0-1 1 0 0,0 1-1 0 0,0 0 1 0 0,0-1-1 0 0,0 1 1 0 0,0 0-1 0 0,1-1 1 0 0,-1 1-1 0 0,0 0 1 0 0,0-1-1 0 0,0 1 1 0 0,0 0-1 0 0,0-1 1 0 0,1 1-1 0 0,-1 0 1 0 0,0 0-1 0 0,0-1 1 0 0,0 1-1 0 0,1 0 1 0 0,-1 0-1 0 0,0-1 1 0 0,0 1-1 0 0,1 0 1 0 0,-1 0-1 0 0,0 0 1 0 0,1-1-1 0 0,-1 1 1 0 0,0 0-1 0 0,1 0 1 0 0,-1 0-1 0 0,0 0 1 0 0,1 0-1 0 0,-1 0 1 0 0,0 0-1 0 0,1 0 1 0 0,28-11-3447 0 0,-27 10 2563 0 0,28-10-2783 0 0,16-5 537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41 452 0 0,'0'0'10536'0'0,"6"1"-8969"0"0,19 3 1020 0 0,41-1 0 0 0,79-9 962 0 0,-79 2-2414 0 0,157-12 1811 0 0,41-3 480 0 0,-228 17-2833 0 0,17 0-2939 0 0,-45 2-195 0 0,4 0-5425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6 576 0 0,'-1'-5'10646'0'0,"5"13"-9976"0"0,1 0 0 0 0,-1 1 1 0 0,-1-1-1 0 0,0 1 1 0 0,0 0-1 0 0,0 0 0 0 0,-1 0 1 0 0,-1 1-1 0 0,1-1 1 0 0,-1 16-1 0 0,-6 99 2958 0 0,5-123-3610 0 0,-19 163 3222 0 0,-2 34 492 0 0,17-155-2397 0 0,0-5-1613 0 0,4-14-8246 0 0,15-29 1790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196 197 88 0 0,'1'-2'1062'0'0,"0"-1"-646"0"0,1 0-1 0 0,-1 0 1 0 0,1 1-1 0 0,0-1 1 0 0,0 1-1 0 0,0-1 1 0 0,1 1-1 0 0,-1 0 1 0 0,0 0 0 0 0,1 0-1 0 0,0 0 1 0 0,-1 0-1 0 0,1 0 1 0 0,4-1-1 0 0,50-23 3517 0 0,324-98 8481 0 0,-348 115-9133 0 0,-141 50-2737 0 0,-206 86-220 0 0,309-125-318 0 0,-12 6 4 0 0,0 1-1 0 0,-16 11 1 0 0,30-18-6 0 0,0-1 0 0 0,0 2 1 0 0,0-1-1 0 0,0 0 1 0 0,1 1-1 0 0,-1-1 0 0 0,1 1 1 0 0,0 0-1 0 0,0 0 0 0 0,-1 0 1 0 0,2 0-1 0 0,-1 0 0 0 0,0 0 1 0 0,1 0-1 0 0,-1 1 0 0 0,1-1 1 0 0,-1 7-1 0 0,2-7 10 0 0,0 1-1 0 0,1-1 1 0 0,-1 0-1 0 0,1 0 0 0 0,0 1 1 0 0,0-1-1 0 0,0 0 1 0 0,1 0-1 0 0,-1 0 1 0 0,1 0-1 0 0,-1-1 0 0 0,1 1 1 0 0,0 0-1 0 0,0-1 1 0 0,0 1-1 0 0,1-1 1 0 0,3 4-1 0 0,6 4 79 0 0,1 0-1 0 0,16 10 1 0 0,-23-16-60 0 0,151 84 749 0 0,-112-65-483 0 0,-1 1 0 0 0,-1 2 0 0 0,69 55-1 0 0,-108-77-259 0 0,0-1 1 0 0,0 1-1 0 0,-1 0 0 0 0,0 0 0 0 0,1 0 0 0 0,-1 0 0 0 0,-1 0 0 0 0,4 6 0 0 0,-6-8-27 0 0,1-1 0 0 0,-1 1 0 0 0,0-1 0 0 0,1 1 0 0 0,-1-1 0 0 0,0 1 0 0 0,0-1 0 0 0,0 1 1 0 0,0-1-1 0 0,0 1 0 0 0,0 0 0 0 0,0-1 0 0 0,-1 1 0 0 0,1-1 0 0 0,-1 1 0 0 0,1-1 0 0 0,-1 0 0 0 0,1 1 0 0 0,-1-1 0 0 0,0 1 1 0 0,0-1-1 0 0,0 0 0 0 0,1 0 0 0 0,-1 1 0 0 0,0-1 0 0 0,-1 0 0 0 0,1 0 0 0 0,0 0 0 0 0,0 0 0 0 0,0 0 0 0 0,-2 0 1 0 0,-8 6 27 0 0,0 0 0 0 0,0-2 0 0 0,-1 1 1 0 0,1-1-1 0 0,-1-1 0 0 0,0 0 1 0 0,-23 4-1 0 0,-92 7 124 0 0,112-14-144 0 0,-258 0 467 0 0,199-3-3256 0 0,1 1-3906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89 260 0 0,'-2'-13'1085'0'0,"-2"-33"3977"0"0,4 44-4760 0 0,0 1-1 0 0,0 0 0 0 0,0 0 1 0 0,1 0-1 0 0,-1-1 0 0 0,0 1 1 0 0,0 0-1 0 0,1 0 0 0 0,-1 0 0 0 0,0-1 1 0 0,1 1-1 0 0,-1 0 0 0 0,1 0 1 0 0,0 0-1 0 0,-1 0 0 0 0,1 0 1 0 0,0 0-1 0 0,0 0 0 0 0,0 0 1 0 0,-1 0-1 0 0,1 1 0 0 0,0-1 1 0 0,0 0-1 0 0,0 0 0 0 0,0 1 1 0 0,0-1-1 0 0,0 1 0 0 0,1-1 0 0 0,0 0 1 0 0,3 1 131 0 0,-1 1-1 0 0,1-1 1 0 0,-1 1 0 0 0,0 0 0 0 0,1 0-1 0 0,-1 0 1 0 0,0 0 0 0 0,0 1 0 0 0,0 0-1 0 0,0 0 1 0 0,0 0 0 0 0,0 0 0 0 0,7 6-1 0 0,4 2 419 0 0,28 17 672 0 0,-2 3 1 0 0,-1 2-1 0 0,57 58 0 0 0,14 11 801 0 0,-90-82-1877 0 0,-6-6 272 0 0,31 22 0 0 0,-41-32-944 0 0,-1-1 0 0 0,0 1 1 0 0,0-1-1 0 0,1 0 0 0 0,-1 0 0 0 0,1-1 0 0 0,0 1 1 0 0,-1-1-1 0 0,1 0 0 0 0,0 0 0 0 0,0-1 0 0 0,0 0 1 0 0,5 0-1 0 0,6-1-2149 0 0,-10 1 923 0 0,-1 0 1 0 0,1-1 0 0 0,-1 1 0 0 0,1-1-1 0 0,6-3 1 0 0,10-4-1712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23 284 0 0,'-13'11'15059'0'0,"57"-8"-9771"0"0,80-6-1 0 0,47-15-3029 0 0,-88 8-3126 0 0,-70 8 113 0 0,24-1-1001 0 0,-15 5-2334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0 676 0 0,'-4'4'1037'0'0,"-10"12"2279"0"0,9-6 4043 0 0,7-9-6940 0 0,-1 0 1 0 0,1 0 0 0 0,-1-1-1 0 0,1 1 1 0 0,0-1 0 0 0,-1 1-1 0 0,1-1 1 0 0,-1 0-1 0 0,1 1 1 0 0,0-1 0 0 0,-1 0-1 0 0,4 0 1 0 0,168-11 7792 0 0,-61 2-6695 0 0,1 8-3455 0 0,-48 1-7693 0 0,-48 0 6889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101 129 8 0 0,'-21'1'1025'0'0,"15"0"17"0"0,0-1-1 0 0,-1 0 1 0 0,1 0-1 0 0,0 0 1 0 0,0-1-1 0 0,0 1 0 0 0,0-2 1 0 0,0 1-1 0 0,-10-4 1 0 0,16 5-852 0 0,-1 0-1 0 0,1 0 1 0 0,-1-1 0 0 0,1 1 0 0 0,-1 0-1 0 0,1-1 1 0 0,-1 1 0 0 0,1 0 0 0 0,0-1 0 0 0,-1 1-1 0 0,1 0 1 0 0,-1-1 0 0 0,1 1 0 0 0,0-1-1 0 0,-1 1 1 0 0,1-1 0 0 0,0 1 0 0 0,0-1 0 0 0,-1 1-1 0 0,1-1 1 0 0,0 1 0 0 0,0-1 0 0 0,0 1 0 0 0,0-1-1 0 0,0 1 1 0 0,0-1 0 0 0,0 0 0 0 0,0 1-1 0 0,0-1 1 0 0,0 1 0 0 0,0-1 0 0 0,0-1 22 0 0,1 1 0 0 0,0 0-1 0 0,-1-1 1 0 0,1 1 0 0 0,0 0 0 0 0,0 0 0 0 0,0 0 0 0 0,0 0 0 0 0,0 0-1 0 0,0 0 1 0 0,2-2 0 0 0,38-20 1777 0 0,-9 9-940 0 0,0 2-1 0 0,0 1 1 0 0,57-11-1 0 0,-68 18-607 0 0,0 1-1 0 0,-1 2 0 0 0,1 0 0 0 0,0 0 0 0 0,0 2 1 0 0,-1 1-1 0 0,33 6 0 0 0,-47-6-316 0 0,1 0 0 0 0,-1 0 0 0 0,0 0 0 0 0,1 1-1 0 0,-1 0 1 0 0,0 0 0 0 0,0 1 0 0 0,-1 0 0 0 0,1 0 0 0 0,-1 0 0 0 0,9 9 0 0 0,-11-10-84 0 0,-1 0 0 0 0,0 0 1 0 0,0 0-1 0 0,0 0 0 0 0,-1 0 1 0 0,1 1-1 0 0,-1-1 0 0 0,0 0 1 0 0,1 1-1 0 0,-2-1 0 0 0,1 1 1 0 0,0 0-1 0 0,-1-1 0 0 0,1 1 1 0 0,-1-1-1 0 0,0 1 0 0 0,0 0 1 0 0,-1-1-1 0 0,1 1 1 0 0,-1-1-1 0 0,0 1 0 0 0,0-1 1 0 0,-2 7-1 0 0,-1-2-23 0 0,1-1 1 0 0,-1 1 0 0 0,0-1-1 0 0,-1 0 1 0 0,0 0-1 0 0,0-1 1 0 0,0 0-1 0 0,-1 0 1 0 0,0 0-1 0 0,-8 7 1 0 0,-8 2 116 0 0,-44 25 0 0 0,3-3-51 0 0,48-24-83 0 0,15-13 0 0 0,0 1 0 0 0,0-1 0 0 0,0 0 0 0 0,0 0 0 0 0,-1 1 0 0 0,1-1 0 0 0,0 0 0 0 0,0 0 0 0 0,0 1 0 0 0,0-1 0 0 0,0 0 0 0 0,0 0 0 0 0,0 1 0 0 0,0-1 0 0 0,0 0 0 0 0,0 1 0 0 0,0-1 0 0 0,0 0 0 0 0,0 0 0 0 0,0 1 0 0 0,0-1 0 0 0,0 0 0 0 0,0 1 0 0 0,0-1 0 0 0,0 0 0 0 0,1 0 0 0 0,-1 1 0 0 0,0-1 0 0 0,0 0 0 0 0,0 0 0 0 0,0 0 0 0 0,1 1 0 0 0,-1-1 0 0 0,0 0 0 0 0,0 0 0 0 0,0 0 0 0 0,1 1 0 0 0,-1-1 0 0 0,7 4 0 0 0,5 2 0 0 0,1-2 0 0 0,-1 0 0 0 0,1 0 0 0 0,-1-1 0 0 0,22 2 0 0 0,-2 0 0 0 0,-1 1 0 0 0,146 34 0 0 0,-151-33 0 0 0,0 2 0 0 0,0 1 0 0 0,-1 1 0 0 0,35 21 0 0 0,-55-29 0 0 0,0 0 0 0 0,0 1 0 0 0,-1 0 0 0 0,0 0 0 0 0,1 0 0 0 0,-1 0 0 0 0,-1 1 0 0 0,1-1 0 0 0,5 10 0 0 0,-8-12 0 0 0,0 0 0 0 0,-1 0 0 0 0,1 0 0 0 0,0 0 0 0 0,0 0 0 0 0,-1 0 0 0 0,0 0 0 0 0,1 0 0 0 0,-1 0 0 0 0,0 0 0 0 0,0 0 0 0 0,0 0 0 0 0,0 0 0 0 0,0 0 0 0 0,-1 0 0 0 0,1 0 0 0 0,0 0 0 0 0,-1 0 0 0 0,0 0 0 0 0,1 0 0 0 0,-1 0 0 0 0,0 0 0 0 0,0 0 0 0 0,0 0 0 0 0,0 0 0 0 0,-1-1 0 0 0,1 1 0 0 0,0-1 0 0 0,-1 1 0 0 0,-2 2 0 0 0,-7 5 0 0 0,-1-1 0 0 0,0 0 0 0 0,0-1 0 0 0,-1 0 0 0 0,0 0 0 0 0,0-2 0 0 0,-1 0 0 0 0,0 0 0 0 0,0-1 0 0 0,-15 2 0 0 0,-21 2 0 0 0,-77 3 0 0 0,-43-7 0 0 0,137-5 0 0 0,1-1 0 0 0,-1-2 0 0 0,-36-8 0 0 0,65 11-237 0 0,-1-1 1 0 0,0 1-1 0 0,0-1 1 0 0,1 0-1 0 0,-1 0 1 0 0,1-1-1 0 0,-8-4 1 0 0,12 6 173 0 0,-1 0 0 0 0,0 1 0 0 0,0-1 0 0 0,0 0 0 0 0,1 0 0 0 0,-1 0 0 0 0,0 1 0 0 0,1-1 0 0 0,-1 0 0 0 0,1 0 0 0 0,-1 0 0 0 0,1 0 0 0 0,0 0 0 0 0,-1 0 0 0 0,1 0 0 0 0,0 0 0 0 0,0 0 0 0 0,-1 0 0 0 0,1 0 0 0 0,0-1 0 0 0,0 1 0 0 0,0 0 1 0 0,0 0-1 0 0,0 0 0 0 0,1 0 0 0 0,-1 0 0 0 0,0 0 0 0 0,0 0 0 0 0,1 0 0 0 0,-1 0 0 0 0,1 0 0 0 0,-1 0 0 0 0,1 0 0 0 0,-1 0 0 0 0,1 0 0 0 0,-1 0 0 0 0,1 1 0 0 0,0-1 0 0 0,0 0 0 0 0,-1 0 0 0 0,1 1 0 0 0,1-2 0 0 0,39-31-4048 0 0,-17 15 2183 0 0,54-39-1764 0 0,16-1 529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338 139 364 0 0,'9'-20'1746'0'0,"1"1"0"0"0,18-26 0 0 0,11-6 5538 0 0,-39 51-7156 0 0,0 0-1 0 0,0 0 1 0 0,0-1 0 0 0,1 1 0 0 0,-1 0-1 0 0,0 0 1 0 0,0 0 0 0 0,0-1 0 0 0,0 1-1 0 0,1 0 1 0 0,-1 0 0 0 0,0 0-1 0 0,0 0 1 0 0,0-1 0 0 0,1 1 0 0 0,-1 0-1 0 0,0 0 1 0 0,0 0 0 0 0,0 0 0 0 0,1 0-1 0 0,-1 0 1 0 0,0 0 0 0 0,1-1 0 0 0,-1 1-1 0 0,0 0 1 0 0,0 0 0 0 0,1 0 0 0 0,-1 0-1 0 0,0 0 1 0 0,0 0 0 0 0,1 0 0 0 0,-1 0-1 0 0,0 1 1 0 0,0-1 0 0 0,1 0-1 0 0,-1 0 1 0 0,0 0 0 0 0,1 0 0 0 0,2 11 1725 0 0,-4 15-767 0 0,-5-7-618 0 0,-1 0 1 0 0,0 0 0 0 0,-2-1 0 0 0,0 0 0 0 0,-22 33 0 0 0,22-38-231 0 0,-30 43 818 0 0,-2-3 0 0 0,-83 83 0 0 0,32-37 325 0 0,90-97-1337 0 0,-37 47 810 0 0,37-46-768 0 0,-1 0-1 0 0,1 1 0 0 0,0-1 0 0 0,0 1 1 0 0,1 0-1 0 0,-1 0 0 0 0,1 0 0 0 0,0 0 1 0 0,0 0-1 0 0,0 0 0 0 0,0 0 0 0 0,0 6 0 0 0,2-7-51 0 0,0-1-1 0 0,-1 1 0 0 0,1-1 0 0 0,0 0 0 0 0,0 0 1 0 0,0 0-1 0 0,1 0 0 0 0,-1 0 0 0 0,1 0 0 0 0,-1 0 0 0 0,1 0 1 0 0,-1 0-1 0 0,1 0 0 0 0,0-1 0 0 0,0 1 0 0 0,0-1 1 0 0,0 1-1 0 0,0-1 0 0 0,0 0 0 0 0,0 0 0 0 0,0 0 0 0 0,1 0 1 0 0,1 0-1 0 0,9 4 78 0 0,0-1 1 0 0,26 4-1 0 0,6-1-269 0 0,1-3 0 0 0,-1-1 0 0 0,1-3 0 0 0,0-1 1 0 0,-1-3-1 0 0,1-2 0 0 0,58-14 0 0 0,-84 15-286 0 0,1-2 0 0 0,-1 0 1 0 0,-1-1-1 0 0,24-13 0 0 0,-37 17 327 0 0,0 1 0 0 0,0-1 0 0 0,0 0-1 0 0,0-1 1 0 0,-1 1 0 0 0,1-1 0 0 0,-1-1 0 0 0,-1 1-1 0 0,1 0 1 0 0,-1-1 0 0 0,0 0 0 0 0,0 0 0 0 0,0-1-1 0 0,-1 1 1 0 0,5-13 0 0 0,-6 12 1969 0 0,1 7-683 0 0,1 15-227 0 0,0 29-44 0 0,-4 0-238 0 0,-10 82 0 0 0,1-37-261 0 0,9-87-885 0 0,0 1-1 0 0,0-1 1 0 0,0 0-1 0 0,0 0 1 0 0,0 0 0 0 0,0 1-1 0 0,0-1 1 0 0,1 0 0 0 0,-1 0-1 0 0,1 0 1 0 0,0 2-1 0 0,2 9-4439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1 316 364 0 0,'0'-6'734'0'0,"0"0"-1"0"0,1 0 0 0 0,-1 0 1 0 0,1 0-1 0 0,1 0 1 0 0,-1 0-1 0 0,1 0 1 0 0,5-10-1 0 0,-7 16-597 0 0,0-1 0 0 0,0 1 0 0 0,1 0-1 0 0,-1-1 1 0 0,0 1 0 0 0,1 0 0 0 0,-1-1 0 0 0,0 1-1 0 0,1 0 1 0 0,-1 0 0 0 0,1-1 0 0 0,-1 1 0 0 0,0 0-1 0 0,1 0 1 0 0,-1 0 0 0 0,1 0 0 0 0,-1 0 0 0 0,0 0-1 0 0,1-1 1 0 0,-1 1 0 0 0,1 0 0 0 0,-1 0 0 0 0,1 0-1 0 0,-1 0 1 0 0,1 1 0 0 0,-1-1 0 0 0,0 0 0 0 0,1 0-1 0 0,-1 0 1 0 0,1 0 0 0 0,-1 0 0 0 0,0 0-1 0 0,1 1 1 0 0,-1-1 0 0 0,1 0 0 0 0,-1 0 0 0 0,0 1-1 0 0,1-1 1 0 0,13 13 2113 0 0,-12-11-2268 0 0,13 17 1223 0 0,0 1 0 0 0,0 0 1 0 0,-2 1-1 0 0,15 32 0 0 0,-2-4 228 0 0,-1-6-264 0 0,1 5 773 0 0,2-1 1 0 0,66 81-1 0 0,-92-126-1793 0 0,0 1 0 0 0,0-1-1 0 0,1 0 1 0 0,-1 0 0 0 0,1 0 0 0 0,-1 0 0 0 0,1 0 0 0 0,0-1-1 0 0,0 1 1 0 0,-1-1 0 0 0,1 1 0 0 0,0-1 0 0 0,6 1 0 0 0,-7-2-68 0 0,0 0 0 0 0,0 0 0 0 0,0 0 0 0 0,0 0 0 0 0,0 0 0 0 0,0-1 0 0 0,0 1 0 0 0,1-1 0 0 0,-1 1 0 0 0,0-1 0 0 0,0 0 0 0 0,-1 0 0 0 0,1 0 0 0 0,0 0 1 0 0,0 0-1 0 0,0 0 0 0 0,-1 0 0 0 0,1-1 0 0 0,0 1 0 0 0,-1-1 0 0 0,3-2 0 0 0,7-9-80 0 0,-1-1 0 0 0,-1 0 0 0 0,0 0 0 0 0,-1-1 0 0 0,-1 0 0 0 0,9-22 0 0 0,24-102 0 0 0,-20 67 0 0 0,17-46 0 0 0,61-128 0 0 0,-97 244 0 0 0,-1 0 0 0 0,1 1 0 0 0,0-1 0 0 0,0 1 0 0 0,0-1 0 0 0,0 1 0 0 0,0-1 0 0 0,1 1 0 0 0,-1 0 0 0 0,0 0 0 0 0,0 0 0 0 0,3-2 0 0 0,-3 3-142 0 0,0-1 0 0 0,1 1 1 0 0,-1-1-1 0 0,0 1 0 0 0,0 0 0 0 0,1 0 0 0 0,-1 0 1 0 0,0 0-1 0 0,1 0 0 0 0,-1 0 0 0 0,0 0 1 0 0,1 0-1 0 0,-1 0 0 0 0,0 0 0 0 0,1 1 0 0 0,-1-1 1 0 0,0 1-1 0 0,0-1 0 0 0,1 1 0 0 0,-1-1 0 0 0,0 1 1 0 0,0 0-1 0 0,0-1 0 0 0,2 3 0 0 0,-1-2-789 0 0,32 16-7283 0 0,-13-6 4771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1 348 0 0,'-9'7'1441'0'0,"1"1"1"0"0,0 0-1 0 0,0 0 0 0 0,1 1 1 0 0,0 0-1 0 0,1 1 1 0 0,0-1-1 0 0,0 1 0 0 0,1 1 1 0 0,0-1-1 0 0,-4 15 0 0 0,2-3 352 0 0,1 1-1 0 0,0 1 0 0 0,2-1 0 0 0,-2 36 1 0 0,6-48-1359 0 0,0 0 1 0 0,1 1 0 0 0,0-1-1 0 0,1 0 1 0 0,0 0-1 0 0,1 0 1 0 0,0 0-1 0 0,0 0 1 0 0,2-1 0 0 0,-1 1-1 0 0,1-1 1 0 0,8 12-1 0 0,-10-17-577 0 0,1 0 0 0 0,0-1-1 0 0,0 1 1 0 0,0-1-1 0 0,0 0 1 0 0,1 0 0 0 0,-1-1-1 0 0,1 1 1 0 0,0-1-1 0 0,10 5 1 0 0,-10-6-636 0 0,0 0 1 0 0,0-1-1 0 0,0 0 0 0 0,0 0 1 0 0,0 0-1 0 0,0 0 0 0 0,1-1 1 0 0,-1 0-1 0 0,0 0 1 0 0,0-1-1 0 0,0 1 0 0 0,0-1 1 0 0,0 0-1 0 0,6-2 0 0 0,10-4-2478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379 389 8389 0 0,'-75'-62'12417'0'0,"25"21"-7534"0"0,49 40-4698 0 0,-1 0 0 0 0,0 0-1 0 0,1-1 1 0 0,-1 1 0 0 0,1-1 0 0 0,-1 1 0 0 0,1-1-1 0 0,0 0 1 0 0,0 0 0 0 0,0 1 0 0 0,0-1-1 0 0,0 0 1 0 0,0 0 0 0 0,0 0 0 0 0,1 0 0 0 0,-2-3-1 0 0,3 3-76 0 0,-1 0 0 0 0,0 0 0 0 0,1 0 0 0 0,-1 1 0 0 0,1-1 0 0 0,0 0 0 0 0,-1 0 0 0 0,1 0 0 0 0,0 1 0 0 0,0-1 0 0 0,0 0-1 0 0,0 1 1 0 0,1-1 0 0 0,-1 1 0 0 0,0-1 0 0 0,1 1 0 0 0,-1 0 0 0 0,3-2 0 0 0,31-25 285 0 0,-18 15 87 0 0,25-24-1 0 0,-38 34-434 0 0,-1-1-1 0 0,1 0 1 0 0,-1 0-1 0 0,0 0 1 0 0,0 0-1 0 0,-1-1 1 0 0,1 0-1 0 0,-1 1 1 0 0,0-1-1 0 0,0 0 1 0 0,2-9-1 0 0,-4 12-44 0 0,0 0 0 0 0,0 0 0 0 0,0 0 0 0 0,0 0 0 0 0,0 0 0 0 0,0 0 0 0 0,0 0 0 0 0,-1 0 0 0 0,1 0 0 0 0,-1 0 0 0 0,0 0 0 0 0,1 1 0 0 0,-1-1 0 0 0,0 0 0 0 0,0 0 0 0 0,0 1 0 0 0,0-1 0 0 0,-2-1 0 0 0,1 0 0 0 0,-1 0 0 0 0,0 0 0 0 0,-1 0 0 0 0,1 1 0 0 0,0 0 0 0 0,-1-1 0 0 0,0 1 0 0 0,-4-2 0 0 0,-2 0 0 0 0,0 1 0 0 0,-1-1 0 0 0,1 2 0 0 0,-1 0 0 0 0,-20-2 0 0 0,23 3-222 0 0,0 1 0 0 0,0 0-1 0 0,0 1 1 0 0,0-1 0 0 0,0 2 0 0 0,0-1 0 0 0,0 1 0 0 0,0 0-1 0 0,0 1 1 0 0,1 0 0 0 0,-1 0 0 0 0,1 1 0 0 0,0 0 0 0 0,0 0-1 0 0,0 0 1 0 0,0 1 0 0 0,1 0 0 0 0,0 1 0 0 0,0-1 0 0 0,0 1-1 0 0,1 0 1 0 0,0 0 0 0 0,0 1 0 0 0,0 0 0 0 0,-3 8-1 0 0,-39 59-7575 0 0,23-36 4507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83 156 0 0,'-24'7'1313'0'0,"-13"4"6910"0"0,41-10-6733 0 0,17 2-546 0 0,1-1 0 0 0,-1 0-1 0 0,0-2 1 0 0,35-3 0 0 0,-2-1-63 0 0,550-29 4152 0 0,257-10-30 0 0,-393 30-2689 0 0,-348 10-1887 0 0,333-5 1697 0 0,-442 7-2162 0 0,-7 1-129 0 0,1-1 0 0 0,-1 1 1 0 0,0 0-1 0 0,0 0 0 0 0,0 1 0 0 0,1-1 0 0 0,-1 1 1 0 0,0 0-1 0 0,0 0 0 0 0,6 2 0 0 0,-14 0-2988 0 0,-8 4 36 0 0,1 0 0 0 0,-25 9 0 0 0,11-9 154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43 108 0 0,'16'-27'3115'0'0,"-3"12"6288"0"0,-11 16-9080 0 0,-1 2 0 0 0,1-1 0 0 0,-1 0 0 0 0,0 0 1 0 0,0 0-1 0 0,0 1 0 0 0,0-1 0 0 0,0 0 0 0 0,-1 1 0 0 0,1-1 0 0 0,-1 1 1 0 0,0-1-1 0 0,1 1 0 0 0,-1-1 0 0 0,0 1 0 0 0,-1 2 0 0 0,-6 45 1922 0 0,5-39-1678 0 0,-26 181 5117 0 0,15-62-6320 0 0,12-123-72 0 0,-4 9-8400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94 157 104 0 0,'-4'0'279'0'0,"-50"-9"2785"0"0,19-1 7372 0 0,51 1-7033 0 0,1 4-2250 0 0,0 1-1 0 0,0 1 1 0 0,1 0-1 0 0,25 0 1 0 0,0-1-152 0 0,147-14 2264 0 0,120-19 748 0 0,-297 34-4903 0 0,-1 0-1 0 0,19-9 1 0 0,4-3-3626 0 0,-11 4-1459 0 0,-8 3 2862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65 212 0 0,'1'-4'17689'0'0,"12"9"-16424"0"0,0 0-1 0 0,1-1 1 0 0,0 0 0 0 0,0-1-1 0 0,19 1 1 0 0,-9-2-187 0 0,-1-1 0 0 0,40-5 0 0 0,-9-4-188 0 0,0-3 0 0 0,54-18 0 0 0,-53 8-1276 0 0,-15 6-3177 0 0</inkml:trace>
  <inkml:trace contextRef="#ctx0" brushRef="#br0" timeOffset="1">79 294 656 0 0,'-1'1'599'0'0,"0"0"1"0"0,0 1-1 0 0,0-1 0 0 0,0 0 0 0 0,1 0 0 0 0,-1 1 1 0 0,0-1-1 0 0,1 1 0 0 0,-1-1 0 0 0,1 1 1 0 0,0-1-1 0 0,-1 0 0 0 0,1 3 0 0 0,0-3-331 0 0,1 0 0 0 0,-1 0 0 0 0,0-1 0 0 0,1 1 0 0 0,-1 0 0 0 0,1 0 0 0 0,-1-1 0 0 0,1 1 0 0 0,0 0 0 0 0,-1-1 0 0 0,1 1 0 0 0,0-1 0 0 0,-1 1 0 0 0,1 0 0 0 0,0-1 0 0 0,0 0 0 0 0,-1 1 0 0 0,1-1 0 0 0,0 1 0 0 0,0-1 0 0 0,0 0 0 0 0,0 0 0 0 0,0 1 0 0 0,0-1 0 0 0,0 0 0 0 0,13 3 1913 0 0,0 0 0 0 0,28 2-1 0 0,70-6 2401 0 0,-83 0-3726 0 0,142-11 3042 0 0,-159 12-6599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4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61 201 728 0 0,'13'-10'1723'0'0,"1"0"-1"0"0,0 0 0 0 0,1 2 1 0 0,20-10-1 0 0,67-23 2714 0 0,-59 26-2929 0 0,209-64 8051 0 0,-222 70-7984 0 0,-28 9-662 0 0,-66 3-626 0 0,1 2 0 0 0,-103 24 0 0 0,141-24-251 0 0,-2-1 7 0 0,0 1-1 0 0,0 2 1 0 0,1 0 0 0 0,0 2-1 0 0,-45 22 1 0 0,69-30-38 0 0,0 0 1 0 0,0 0-1 0 0,0 1 1 0 0,0-1-1 0 0,0 1 1 0 0,0-1-1 0 0,0 1 1 0 0,1-1-1 0 0,-1 1 1 0 0,1 0-1 0 0,-1 0 0 0 0,1 0 1 0 0,0 0-1 0 0,-1 0 1 0 0,1 0-1 0 0,0 0 1 0 0,1 0-1 0 0,-1 1 1 0 0,0-1-1 0 0,0 0 1 0 0,1 1-1 0 0,0-1 1 0 0,-1 0-1 0 0,1 4 1 0 0,1-1 3 0 0,0 0 0 0 0,0 0 1 0 0,0 0-1 0 0,1-1 1 0 0,0 1-1 0 0,0-1 1 0 0,0 1-1 0 0,1-1 0 0 0,-1 0 1 0 0,1 0-1 0 0,5 6 1 0 0,21 21 25 0 0,1-1 0 0 0,1-2 1 0 0,61 42-1 0 0,-91-69-33 0 0,103 71 112 0 0,-54-39 37 0 0,-1 2-1 0 0,61 58 1 0 0,-104-87-112 0 0,0 0-1 0 0,-1 0 1 0 0,0 0 0 0 0,0 1 0 0 0,0-1 0 0 0,-1 1 0 0 0,6 14 0 0 0,-9-19-15 0 0,0 1 1 0 0,0-1 0 0 0,-1 1 0 0 0,1-1-1 0 0,-1 1 1 0 0,0 0 0 0 0,0-1-1 0 0,0 1 1 0 0,0 0 0 0 0,0-1-1 0 0,0 1 1 0 0,-1-1 0 0 0,1 1-1 0 0,-1 0 1 0 0,0-1 0 0 0,0 1-1 0 0,0-1 1 0 0,0 0 0 0 0,0 1-1 0 0,0-1 1 0 0,-1 0 0 0 0,1 0-1 0 0,-1 1 1 0 0,1-1 0 0 0,-1 0-1 0 0,0-1 1 0 0,-2 3 0 0 0,-2 1 32 0 0,-1 0 0 0 0,0-1 0 0 0,0 0 1 0 0,0 0-1 0 0,0 0 0 0 0,0-1 0 0 0,-11 3 1 0 0,-55 13 247 0 0,5-7 108 0 0,0-3-1 0 0,-77 1 1 0 0,24-9-2355 0 0,109-1 1628 0 0,-14-5-11394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5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29 48 0 0,'20'-13'1830'0'0,"5"-3"12529"0"0,-32 26-13891 0 0,-1-1-1 0 0,-1 0 0 0 0,1-1 0 0 0,-1 0 0 0 0,-18 12 0 0 0,-59 33 1227 0 0,32-21-713 0 0,-322 169 4070 0 0,317-172-4369 0 0,40-20-386 0 0,-31 18 565 0 0,46-25-728 0 0,0 1 0 0 0,0 0 1 0 0,0 0-1 0 0,0 0 0 0 0,1 0 1 0 0,0 1-1 0 0,0 0 0 0 0,0-1 1 0 0,-3 6-1 0 0,6-8-105 0 0,0 0-1 0 0,1 0 1 0 0,-1 0-1 0 0,0 0 1 0 0,1 0-1 0 0,-1 0 1 0 0,0 0-1 0 0,1 0 1 0 0,0 0 0 0 0,-1 0-1 0 0,1 0 1 0 0,-1-1-1 0 0,1 1 1 0 0,1 1-1 0 0,-2-2 15 0 0,3 3 4 0 0,-1 0-1 0 0,1 0 1 0 0,0-1-1 0 0,0 1 1 0 0,0-1-1 0 0,0 1 0 0 0,0-1 1 0 0,0 0-1 0 0,1 0 1 0 0,5 1-1 0 0,38 13 205 0 0,-30-12-173 0 0,272 59 1213 0 0,-208-49-1104 0 0,357 75-115 0 0,-405-82-62 0 0,-10-3-32 0 0,0 2-1 0 0,28 10 0 0 0,-50-16-315 0 0,27-5-13032 0 0,-14 3 10117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5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718 153 528 0 0,'-3'-8'456'0'0,"-1"0"1"0"0,0 0-1 0 0,0 1 1 0 0,0-1-1 0 0,-1 1 1 0 0,0 0-1 0 0,0 0 1 0 0,-1 0-1 0 0,0 1 0 0 0,0 0 1 0 0,-1 0-1 0 0,1 1 1 0 0,-1-1-1 0 0,-13-6 1 0 0,5 4 154 0 0,-1 1 0 0 0,1 1 1 0 0,-2 0-1 0 0,1 2 0 0 0,0-1 1 0 0,-1 2-1 0 0,0 0 0 0 0,0 1 1 0 0,0 1-1 0 0,-31 2 0 0 0,16 1 192 0 0,1 2-1 0 0,0 2 0 0 0,0 0 1 0 0,-56 21-1 0 0,74-22-507 0 0,-1 1 0 0 0,1 1 0 0 0,0 0 0 0 0,1 0 1 0 0,0 1-1 0 0,0 1 0 0 0,1 0 0 0 0,0 1 0 0 0,0 0 0 0 0,1 0 0 0 0,1 1 0 0 0,-12 17 1 0 0,15-20-81 0 0,1 0 0 0 0,1 1 1 0 0,-1 0-1 0 0,1 0 0 0 0,1 0 1 0 0,0 0-1 0 0,0 1 0 0 0,1-1 1 0 0,0 1-1 0 0,0 0 0 0 0,1 0 1 0 0,0 0-1 0 0,1-1 0 0 0,0 1 1 0 0,1 0-1 0 0,0 0 0 0 0,1 0 1 0 0,5 18-1 0 0,-1-12-19 0 0,1 0 1 0 0,0-1-1 0 0,1 0 1 0 0,1 0-1 0 0,1-1 1 0 0,0 0-1 0 0,1-1 0 0 0,0 0 1 0 0,1 0-1 0 0,0-1 1 0 0,1-1-1 0 0,1 0 1 0 0,-1-1-1 0 0,26 14 0 0 0,-15-11-24 0 0,0-1 0 0 0,0-1 0 0 0,1-1-1 0 0,1-2 1 0 0,0 0 0 0 0,0-2-1 0 0,0 0 1 0 0,45 2 0 0 0,-52-7-137 0 0,1-1 0 0 0,-1 0 0 0 0,0-2 0 0 0,0 0 1 0 0,0-2-1 0 0,0 0 0 0 0,0 0 0 0 0,-1-2 0 0 0,0-1 1 0 0,18-8-1 0 0,-24 9-29 0 0,-1-1 0 0 0,0 0 0 0 0,0-1 0 0 0,-1 0 0 0 0,1 0 0 0 0,-2-1 0 0 0,1 0 0 0 0,-2-1 0 0 0,1 0 0 0 0,-1-1 0 0 0,-1 0 1 0 0,0 0-1 0 0,0 0 0 0 0,-1-1 0 0 0,7-17 0 0 0,-10 21-13 0 0,0 0 1 0 0,-1-1-1 0 0,0 1 0 0 0,0-1 1 0 0,-1 1-1 0 0,1-1 1 0 0,-2 0-1 0 0,0 1 0 0 0,0-1 1 0 0,0 0-1 0 0,-1 1 0 0 0,0-1 1 0 0,-1 1-1 0 0,0-1 1 0 0,0 1-1 0 0,-1 0 0 0 0,0 0 1 0 0,0 0-1 0 0,-1 0 1 0 0,0 0-1 0 0,-1 1 0 0 0,0-1 1 0 0,0 1-1 0 0,-11-12 0 0 0,1 4-236 0 0,-1 1 0 0 0,0 0 0 0 0,-1 1 0 0 0,0 1 0 0 0,-1 1 0 0 0,0 0 0 0 0,-1 1 0 0 0,0 1 0 0 0,0 1 0 0 0,-30-8 0 0 0,31 11-2031 0 0,0 2 0 0 0,0 0 0 0 0,0 1 1 0 0,-20 0-1 0 0,23 2-608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2:5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4 328 0 0,'6'-3'11110'0'0,"-5"3"-10869"0"0,-4 11 2260 0 0,-12 20-1638 0 0,-25 24 1493 0 0,-3-1 1 0 0,-80 77 0 0 0,-115 82 2718 0 0,191-173-3698 0 0,25-21-1020 0 0,-27 23 1644 0 0,18-12-5165 0 0,37-28-618 0 0,1 3 2270 0 0,-1-6-2887 0 0,10-7 1302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0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47 336 0 0,'-52'-18'16299'0'0,"60"21"-14599"0"0,21 3-1101 0 0,17-4 911 0 0,330 7 4294 0 0,-336-10-5182 0 0,0-2 0 0 0,1-1 0 0 0,-1-3 0 0 0,50-14 1 0 0,-26 9-3091 0 0,-63 12 1490 0 0,3 0-366 0 0,9 0-622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0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75 6477 0 0,'-35'-31'6564'0'0,"24"23"-4148"0"0,0-1 1 0 0,-14-17 2753 0 0,30 26-4542 0 0,45 10 501 0 0,73 22 0 0 0,-28-5-446 0 0,127 21 459 0 0,52 14 16 0 0,-272-62-1138 0 0,1 1 0 0 0,0 0-1 0 0,-1 0 1 0 0,1 0 0 0 0,-1 0 0 0 0,1 0 0 0 0,-1 0 0 0 0,0 1 0 0 0,0-1 0 0 0,1 1 0 0 0,-1 0 0 0 0,0 0 0 0 0,0-1 0 0 0,1 4 0 0 0,-2-4-11 0 0,0 0 0 0 0,-1 1 0 0 0,1-1 0 0 0,-1 1 0 0 0,0-1 0 0 0,0 0 0 0 0,1 1 0 0 0,-1-1 0 0 0,0 1 0 0 0,0-1 0 0 0,0 1 0 0 0,0-1 0 0 0,-1 1 0 0 0,1-1 0 0 0,0 1 0 0 0,-1-1 0 0 0,1 0 0 0 0,-1 1 0 0 0,1-1 0 0 0,-1 1 0 0 0,1-1 0 0 0,-1 0 0 0 0,0 0 0 0 0,0 1 0 0 0,0-1 0 0 0,0 0 0 0 0,0 0 0 0 0,-1 1 0 0 0,-56 66 184 0 0,-82 71-1 0 0,9-9 113 0 0,96-93-200 0 0,-10 9 188 0 0,-48 67 1 0 0,86-104-489 0 0,0 0 0 0 0,-15 13 0 0 0,8-11-3354 0 0,1-1-4788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0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0 165 328 0 0,'2'-4'347'0'0,"1"0"-1"0"0,-1 1 1 0 0,1-1 0 0 0,0 1 0 0 0,0 0-1 0 0,0 0 1 0 0,0 0 0 0 0,1 0-1 0 0,-1 0 1 0 0,1 1 0 0 0,-1 0-1 0 0,1-1 1 0 0,6-1 0 0 0,-8 3-178 0 0,1 0 1 0 0,0 1-1 0 0,0-1 0 0 0,0 1 1 0 0,-1-1-1 0 0,1 1 1 0 0,0 0-1 0 0,0 0 0 0 0,0 0 1 0 0,0 0-1 0 0,0 1 1 0 0,0-1-1 0 0,-1 1 1 0 0,1 0-1 0 0,0 0 0 0 0,0 0 1 0 0,-1 0-1 0 0,1 0 1 0 0,-1 0-1 0 0,1 1 0 0 0,3 2 1 0 0,3 4 125 0 0,0 1 1 0 0,0-1-1 0 0,0 1 1 0 0,-2 1-1 0 0,1 0 1 0 0,-1 0-1 0 0,0 0 1 0 0,10 23-1 0 0,-7-10 166 0 0,-1 0 0 0 0,-1 0 1 0 0,8 38-1 0 0,9 96 2018 0 0,-15-83-842 0 0,22 78-1 0 0,-29-142-1467 0 0,27 83 1495 0 0,-26-84-1388 0 0,0 0 1 0 0,0-1-1 0 0,1 1 0 0 0,1-1 1 0 0,-1 0-1 0 0,1 0 0 0 0,12 11 1 0 0,-16-17-196 0 0,-1-1 0 0 0,1 0 1 0 0,0 1-1 0 0,0-1 0 0 0,0 0 1 0 0,0 0-1 0 0,0 0 0 0 0,0 0 0 0 0,0 0 1 0 0,0-1-1 0 0,0 1 0 0 0,0-1 1 0 0,1 1-1 0 0,-1-1 0 0 0,0 0 0 0 0,0 0 1 0 0,0 0-1 0 0,1 0 0 0 0,-1 0 1 0 0,0 0-1 0 0,0-1 0 0 0,1 1 1 0 0,-1-1-1 0 0,0 1 0 0 0,0-1 0 0 0,0 0 1 0 0,0 0-1 0 0,0 0 0 0 0,0 0 1 0 0,0 0-1 0 0,0 0 0 0 0,-1-1 0 0 0,1 1 1 0 0,0-1-1 0 0,1-1 0 0 0,5-5 159 0 0,0 0 1 0 0,-1-1-1 0 0,0 0 0 0 0,0 0 0 0 0,8-15 0 0 0,7-18 608 0 0,31-82 1 0 0,5-52 213 0 0,-19 52-491 0 0,45-133 497 0 0,-72 210-1050 0 0,-11 39-488 0 0,1-1 0 0 0,0 1 0 0 0,1 0 1 0 0,0 0-1 0 0,0 0 0 0 0,0 0 0 0 0,1 0 0 0 0,9-12 0 0 0,0 13-3665 0 0,3 13-5212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 12 0 0,'-18'-17'7359'0'0,"16"17"-7119"0"0,1 0 0 0 0,-1 0 0 0 0,1 1-1 0 0,-1-1 1 0 0,1 1 0 0 0,-1-1 0 0 0,1 1-1 0 0,-1 0 1 0 0,1-1 0 0 0,0 1 0 0 0,-1 0-1 0 0,1 0 1 0 0,0 0 0 0 0,0 0-1 0 0,-1 0 1 0 0,1 0 0 0 0,0 0 0 0 0,0 0-1 0 0,0 1 1 0 0,0-1 0 0 0,1 0 0 0 0,-1 1-1 0 0,0-1 1 0 0,0 1 0 0 0,1-1 0 0 0,-1 2-1 0 0,-18 44 1870 0 0,18-45-1933 0 0,-5 18 521 0 0,0 0 0 0 0,2 0 1 0 0,0 0-1 0 0,1 1 0 0 0,1-1 0 0 0,0 33 1 0 0,3-45-513 0 0,0 0 1 0 0,0 0-1 0 0,0-1 0 0 0,1 1 1 0 0,1-1-1 0 0,-1 1 1 0 0,1-1-1 0 0,0 0 1 0 0,5 7-1 0 0,-5-9-103 0 0,0 0-1 0 0,1-1 1 0 0,-1 0-1 0 0,1 0 1 0 0,0 0-1 0 0,1 0 1 0 0,-1 0-1 0 0,1-1 0 0 0,-1 0 1 0 0,1 0-1 0 0,0 0 1 0 0,0 0-1 0 0,10 2 1 0 0,10 2-759 0 0,1-2 0 0 0,0 0 0 0 0,0-2 1 0 0,0-1-1 0 0,27-2 0 0 0,-35 0-771 0 0,-1-2 0 0 0,0 0 0 0 0,23-6 0 0 0,2-3-979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0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57 280 5400 0 0,'-9'-6'2039'0'0,"0"1"-246"0"0,0-1-1 0 0,1-1 0 0 0,-11-9 1 0 0,19 16-1720 0 0,0 0 0 0 0,-1-1 1 0 0,1 1-1 0 0,0-1 1 0 0,0 1-1 0 0,-1-1 0 0 0,1 1 1 0 0,0-1-1 0 0,0 1 1 0 0,0-1-1 0 0,0 1 0 0 0,0-1 1 0 0,0 1-1 0 0,-1-1 0 0 0,1 1 1 0 0,0-1-1 0 0,0 1 1 0 0,1-1-1 0 0,-1 1 0 0 0,0-1 1 0 0,0 1-1 0 0,0-1 0 0 0,0 1 1 0 0,0-1-1 0 0,0 1 1 0 0,1-1-1 0 0,-1 1 0 0 0,0-1 1 0 0,0 1-1 0 0,1 0 1 0 0,-1-1-1 0 0,0 1 0 0 0,1-1 1 0 0,-1 1-1 0 0,1 0 0 0 0,-1-1 1 0 0,0 1-1 0 0,1 0 1 0 0,-1 0-1 0 0,1-1 0 0 0,22-12 561 0 0,-18 11-260 0 0,33-16 493 0 0,36-20 380 0 0,-66 33-1085 0 0,0 0-1 0 0,0-1 1 0 0,0 0-1 0 0,0 0 1 0 0,-1-1-1 0 0,7-9 0 0 0,-12 15-135 0 0,-1 0-1 0 0,0-1 1 0 0,0 1 0 0 0,0-1-1 0 0,0 1 1 0 0,0-1-1 0 0,0 1 1 0 0,0-1-1 0 0,0 0 1 0 0,-1 1-1 0 0,1-1 1 0 0,-1 0-1 0 0,1 0 1 0 0,-1 1 0 0 0,0-1-1 0 0,0 0 1 0 0,1 0-1 0 0,-1 0 1 0 0,-1 0-1 0 0,1 0 1 0 0,0 1-1 0 0,0-1 1 0 0,-1 0-1 0 0,1 0 1 0 0,-1 0-1 0 0,1 1 1 0 0,-1-1 0 0 0,0 0-1 0 0,1 1 1 0 0,-1-1-1 0 0,0 1 1 0 0,0-1-1 0 0,0 1 1 0 0,-1-1-1 0 0,1 1 1 0 0,0-1-1 0 0,-1 1 1 0 0,1 0 0 0 0,0 0-1 0 0,-1 0 1 0 0,1 0-1 0 0,-1 0 1 0 0,-2-1-1 0 0,-5-3 27 0 0,1 1-1 0 0,-1 0 1 0 0,0 0-1 0 0,0 1 1 0 0,-1 1-1 0 0,1-1 1 0 0,-11 0-1 0 0,20 3-49 0 0,-3-1 3 0 0,1 1 0 0 0,0-1 0 0 0,0 1 0 0 0,0 0 0 0 0,-1 0 0 0 0,1 0-1 0 0,0 0 1 0 0,0 0 0 0 0,0 0 0 0 0,-1 1 0 0 0,1-1 0 0 0,0 1 0 0 0,0 0 0 0 0,0-1-1 0 0,0 1 1 0 0,-3 2 0 0 0,3-2-102 0 0,7 1-395 0 0,5 2 240 0 0,0 0 1 0 0,0 0-1 0 0,1-2 1 0 0,-1 1 0 0 0,1-1-1 0 0,12 1 1 0 0,72 1-1275 0 0,-53-3 1007 0 0,165-2-6023 0 0,-131-4 4389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0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41 6101 0 0,'12'-40'15890'0'0,"-14"45"-15374"0"0,-3 8-335 0 0,0-1 0 0 0,-1 1 0 0 0,0-2-1 0 0,-1 1 1 0 0,-1-1 0 0 0,0 0-1 0 0,0 0 1 0 0,-12 10 0 0 0,-83 79 487 0 0,87-85-572 0 0,-42 35 526 0 0,-73 48 0 0 0,-67 29 818 0 0,39-27-315 0 0,144-90-983 0 0,9-7-62 0 0,0 1 1 0 0,0 0-1 0 0,0 0 0 0 0,0 0 1 0 0,1 1-1 0 0,0-1 1 0 0,0 1-1 0 0,0 1 0 0 0,-6 7 1 0 0,11-12-66 0 0,0 0 0 0 0,0 0 0 0 0,-1 0 0 0 0,1-1 0 0 0,0 1 0 0 0,0 0 0 0 0,0 0 0 0 0,0 0-1 0 0,0 0 1 0 0,0 0 0 0 0,0 0 0 0 0,1 0 0 0 0,-1-1 0 0 0,0 1 0 0 0,0 0 0 0 0,1 0 0 0 0,-1 0 0 0 0,0 0 0 0 0,1-1 0 0 0,-1 1 0 0 0,1 0 0 0 0,-1 0 0 0 0,1-1 0 0 0,0 1 0 0 0,-1 0 0 0 0,1-1 0 0 0,-1 1 0 0 0,1 0 0 0 0,0-1 0 0 0,0 1 0 0 0,-1-1 0 0 0,1 0 0 0 0,0 1 0 0 0,0-1 0 0 0,0 1 0 0 0,0-1 0 0 0,1 0 0 0 0,36 11 98 0 0,-35-10-87 0 0,61 9 135 0 0,100 1 0 0 0,-45-4-54 0 0,-83-4-74 0 0,428 55 375 0 0,-417-42-521 0 0,-45-16-148 0 0,10 10-4225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6549 0 0,'37'11'10037'0'0,"-12"-4"-4354"0"0,39 6 1 0 0,-64-13-5612 0 0,0 0 1 0 0,1 0-1 0 0,-1 0 1 0 0,0 0-1 0 0,0 0 1 0 0,1 0-1 0 0,-1 0 1 0 0,0 0-1 0 0,0 0 1 0 0,0 0-1 0 0,1 0 1 0 0,-1 0-1 0 0,0 0 1 0 0,0 0-1 0 0,1 0 0 0 0,-1 0 1 0 0,0 0-1 0 0,0 0 1 0 0,0 0-1 0 0,1 0 1 0 0,-1 0-1 0 0,0 0 1 0 0,0-1-1 0 0,0 1 1 0 0,1 0-1 0 0,-1 0 1 0 0,0 0-1 0 0,0 0 1 0 0,0-1-1 0 0,0 1 1 0 0,0 0-1 0 0,1 0 1 0 0,-1 0-1 0 0,0 0 1 0 0,0-1-1 0 0,0 1 1 0 0,0 0-1 0 0,0-1 1 0 0,-3-11 1002 0 0,-20-22-1338 0 0,11 16 571 0 0,6 8-284 0 0,1-1 1 0 0,0 1 0 0 0,1-1-1 0 0,0 0 1 0 0,1 0 0 0 0,0 0-1 0 0,0 0 1 0 0,1-1 0 0 0,0-16 0 0 0,2 18-21 0 0,0 1 1 0 0,1-1 0 0 0,0 1 0 0 0,1 0-1 0 0,0 0 1 0 0,1 0 0 0 0,-1 0 0 0 0,2 0-1 0 0,-1 0 1 0 0,1 0 0 0 0,1 1 0 0 0,5-8-1 0 0,-3 5 21 0 0,1 1 0 0 0,0-1 0 0 0,0 2 0 0 0,1-1-1 0 0,0 2 1 0 0,1-1 0 0 0,0 1 0 0 0,0 0 0 0 0,1 1-1 0 0,0 0 1 0 0,0 1 0 0 0,1 0 0 0 0,0 1 0 0 0,0 0 0 0 0,0 1-1 0 0,0 1 1 0 0,1 0 0 0 0,-1 0 0 0 0,1 1 0 0 0,0 1-1 0 0,24 0 1 0 0,-34 1-24 0 0,-1 0 0 0 0,1 0-1 0 0,-1 0 1 0 0,1 1 0 0 0,-1-1-1 0 0,1 1 1 0 0,-1 0 0 0 0,1 0-1 0 0,-1 0 1 0 0,1 0 0 0 0,-1 0-1 0 0,0 1 1 0 0,0-1 0 0 0,1 0-1 0 0,-1 1 1 0 0,0 0 0 0 0,-1 0-1 0 0,1-1 1 0 0,0 1 0 0 0,1 2-1 0 0,-1-1 0 0 0,-1-1 0 0 0,0 1 0 0 0,0 0 0 0 0,0-1 0 0 0,-1 1 0 0 0,1 0 0 0 0,-1-1 0 0 0,1 1 0 0 0,-1 0 0 0 0,0 0 0 0 0,0-1-1 0 0,0 1 1 0 0,0 0 0 0 0,-1 0 0 0 0,1-1 0 0 0,-1 1 0 0 0,1 0 0 0 0,-1-1 0 0 0,-2 4 0 0 0,-6 20 0 0 0,-2 3 0 0 0,-12 47 0 0 0,21-68 0 0 0,0-1 0 0 0,1 1 0 0 0,0 0 0 0 0,1 0 0 0 0,0 0 0 0 0,0 0 0 0 0,0 0 0 0 0,1 0 0 0 0,1-1 0 0 0,-1 1 0 0 0,4 11 0 0 0,-2-14 0 0 0,0 0 0 0 0,0-1 0 0 0,0 1 0 0 0,0-1 0 0 0,1 1 0 0 0,0-1 0 0 0,0 0 0 0 0,0-1 0 0 0,0 1 0 0 0,1-1 0 0 0,-1 0 0 0 0,1 0 0 0 0,0 0 0 0 0,0 0 0 0 0,0-1 0 0 0,0 0 0 0 0,0 0 0 0 0,6 1 0 0 0,11 3 0 0 0,-1-1 0 0 0,1-1 0 0 0,24 1 0 0 0,-44-5 0 0 0,15 2-6 0 0,-1-1 0 0 0,1-1 0 0 0,0 0 0 0 0,24-5 0 0 0,-30-1-2088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3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47 148 0 0,'-7'-7'7412'0'0,"19"7"-4523"0"0,32 7-1823 0 0,-33-5 124 0 0,290 33 4671 0 0,-193-32-4462 0 0,0-5 1 0 0,134-18-1 0 0,-237 19-1346 0 0,52-9 504 0 0,-51 8-471 0 0,-1 1 0 0 0,0-1 1 0 0,0 0-1 0 0,0 0 0 0 0,0-1 0 0 0,0 1 0 0 0,0-1 0 0 0,4-4 1 0 0,-8 7-68 0 0,-1 0 0 0 0,1-1 0 0 0,-1 1 0 0 0,1 0 0 0 0,-1-1 0 0 0,0 1 0 0 0,1 0 0 0 0,-1-1 0 0 0,0 1 0 0 0,1-1 0 0 0,-1 1 0 0 0,0 0 0 0 0,1-1 0 0 0,-1 1 0 0 0,0-1 0 0 0,0 1 0 0 0,0-1 0 0 0,0 1 0 0 0,1-1 0 0 0,-1 1 0 0 0,0-1 0 0 0,0 1-1 0 0,0-1 1 0 0,0 1 0 0 0,0-1 0 0 0,0 1 0 0 0,0-1 0 0 0,0 1 0 0 0,0-1 0 0 0,0 1 0 0 0,-1-1 1 0 0,1 0-6 0 0,-1 0 0 0 0,0 0 0 0 0,0 0 0 0 0,0 1 1 0 0,0-1-1 0 0,1 0 0 0 0,-1 1 0 0 0,0-1 0 0 0,0 0 1 0 0,0 1-1 0 0,0 0 0 0 0,0-1 0 0 0,-2 0 0 0 0,-2 0 11 0 0,0 0-1 0 0,0 0 1 0 0,0 0-1 0 0,0 0 1 0 0,-9 1-1 0 0,6 2-7 0 0,-1 0 0 0 0,1 0 0 0 0,0 1 0 0 0,0 0 0 0 0,0 0 0 0 0,0 1-1 0 0,0 0 1 0 0,1 0 0 0 0,0 1 0 0 0,0 0 0 0 0,0 0 0 0 0,1 1 0 0 0,-1 0 0 0 0,1 0 0 0 0,1 0 0 0 0,-1 1 0 0 0,1 0 0 0 0,0 0 0 0 0,-4 9 0 0 0,1-2 65 0 0,0 2 0 0 0,1-1 0 0 0,1 1 0 0 0,0-1 0 0 0,1 2 0 0 0,1-1 0 0 0,0 0 0 0 0,-2 34 0 0 0,6-22 68 0 0,1 0 0 0 0,1 0 0 0 0,1 0 0 0 0,2 0 0 0 0,1 0 0 0 0,18 52 0 0 0,79 150 1300 0 0,-94-213-1301 0 0,-1-4 7 0 0,-7-11-113 0 0,1 1 0 0 0,0 0 0 0 0,-1-1 0 0 0,0 1 0 0 0,1 0 0 0 0,-1-1 0 0 0,0 1 0 0 0,0 0 0 0 0,0 5 0 0 0,-1-8-52 0 0,0 1-1 0 0,-1 0 0 0 0,1-1 0 0 0,0 1 0 0 0,0-1 0 0 0,-1 1 0 0 0,1-1 1 0 0,-1 1-1 0 0,1-1 0 0 0,0 1 0 0 0,-1-1 0 0 0,1 0 0 0 0,-1 1 0 0 0,1-1 1 0 0,-1 0-1 0 0,1 1 0 0 0,-1-1 0 0 0,0 0 0 0 0,1 0 0 0 0,-1 1 1 0 0,1-1-1 0 0,-1 0 0 0 0,0 0 0 0 0,1 0 0 0 0,-1 0 0 0 0,1 0 0 0 0,-1 0 1 0 0,0 0-1 0 0,1 0 0 0 0,-2 0 0 0 0,-23 0-269 0 0,21 0 250 0 0,-551-5-1766 0 0,513 6 1750 0 0,-156 9 507 0 0,196-9 479 0 0,6 0-333 0 0,17 2-83 0 0,28 0-44 0 0,427-18 2106 0 0,-377 9-2386 0 0,-58 5-179 0 0,37-4-170 0 0,-68 5-1402 0 0,-1 1 1 0 0,1-1-1 0 0,-1 2 1 0 0,1-1-1 0 0,15 6 1 0 0,14 1-4599 0 0,-14-5 3201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0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51 520 0 0,'-4'-2'15259'0'0,"279"-33"-7340"0"0,-165 24-5237 0 0,-74 9-2258 0 0,-14 2-3712 0 0,3 0-4600 0 0,-10 0 5209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1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27 277 20 0 0,'-5'-9'1000'0'0,"1"0"-1"0"0,0-1 1 0 0,1 1-1 0 0,0-1 1 0 0,1 0 0 0 0,0 0-1 0 0,-2-18 1 0 0,4 22-596 0 0,1 0 0 0 0,-1 1 0 0 0,1-1 0 0 0,0 0 0 0 0,0 1 0 0 0,1-1 1 0 0,0 1-1 0 0,0-1 0 0 0,0 1 0 0 0,1 0 0 0 0,-1 0 0 0 0,1 0 0 0 0,0 0 0 0 0,1 1 1 0 0,5-7-1 0 0,-1 2 42 0 0,1 1 1 0 0,0 0-1 0 0,0 0 1 0 0,1 1 0 0 0,0 0-1 0 0,0 1 1 0 0,1 0-1 0 0,-1 1 1 0 0,1 0 0 0 0,1 0-1 0 0,22-5 1 0 0,-27 8-300 0 0,-1 1-1 0 0,1 0 1 0 0,0 0 0 0 0,0 0 0 0 0,0 1 0 0 0,0 0-1 0 0,0 0 1 0 0,0 1 0 0 0,-1 0 0 0 0,1 0 0 0 0,0 1 0 0 0,0 0-1 0 0,-1 0 1 0 0,1 0 0 0 0,-1 1 0 0 0,0 0 0 0 0,0 0 0 0 0,0 0-1 0 0,0 1 1 0 0,0 0 0 0 0,-1 0 0 0 0,7 7 0 0 0,-8-7-65 0 0,0 1 0 0 0,-1-1 0 0 0,1 1 0 0 0,-1 0 0 0 0,0 0-1 0 0,-1 0 1 0 0,1 0 0 0 0,-1 0 0 0 0,0 0 0 0 0,0 1 0 0 0,-1-1 0 0 0,0 1 0 0 0,1-1 0 0 0,-1 7 0 0 0,-1-3-4 0 0,0-1 1 0 0,-1 1-1 0 0,0 0 0 0 0,0 0 0 0 0,-1-1 1 0 0,0 1-1 0 0,0-1 0 0 0,-5 12 1 0 0,-2-1-12 0 0,-1 1 1 0 0,-1-2-1 0 0,0 0 1 0 0,-2 0-1 0 0,0-1 1 0 0,-25 26-1 0 0,22-28-37 0 0,0-1 1 0 0,-1 0-1 0 0,0-1 1 0 0,-1-1-1 0 0,-1-1 1 0 0,0 0-1 0 0,0-2 1 0 0,-1 0-1 0 0,-36 11 1 0 0,55-20 48 0 0,8-1-42 0 0,29-3 68 0 0,1 1 1 0 0,0 3 0 0 0,0 0-1 0 0,58 10 1 0 0,-66-5-33 0 0,0 1 0 0 0,-1 1 0 0 0,1 1 0 0 0,-2 2 1 0 0,0 1-1 0 0,41 22 0 0 0,-62-29-50 0 0,0 0-1 0 0,0 0 1 0 0,0 1 0 0 0,0-1-1 0 0,-1 1 1 0 0,0 0 0 0 0,6 8-1 0 0,-9-11-10 0 0,-1 1 0 0 0,1-1 0 0 0,-1 0-1 0 0,0 1 1 0 0,0-1 0 0 0,0 0 0 0 0,0 1 0 0 0,0 0-1 0 0,0-1 1 0 0,-1 1 0 0 0,0-1 0 0 0,1 1-1 0 0,-1 0 1 0 0,0-1 0 0 0,0 1 0 0 0,0 0-1 0 0,0-1 1 0 0,-1 1 0 0 0,1 0 0 0 0,-1-1 0 0 0,0 1-1 0 0,1-1 1 0 0,-3 4 0 0 0,-2 4 41 0 0,-1 0-1 0 0,0-1 1 0 0,-1 0-1 0 0,0 0 1 0 0,0-1 0 0 0,-1 0-1 0 0,0 0 1 0 0,0 0 0 0 0,-1-1-1 0 0,0-1 1 0 0,0 0 0 0 0,-1 0-1 0 0,-13 6 1 0 0,5-3 70 0 0,0-2 0 0 0,0 0 1 0 0,0-2-1 0 0,-1 0 0 0 0,0 0 0 0 0,-38 2 0 0 0,28-6 9 0 0,-1-1 0 0 0,1-1 0 0 0,0-1 0 0 0,-31-8 0 0 0,41 6-1588 0 0,-34-13 1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1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21 644 0 0,'14'-21'12285'0'0,"-16"30"-11789"0"0,-1 0 1 0 0,0-1-1 0 0,0 1 1 0 0,-1-1 0 0 0,0 0-1 0 0,0 0 1 0 0,-1 0 0 0 0,0-1-1 0 0,-9 10 1 0 0,-65 65 2366 0 0,44-48-1824 0 0,-38 34-1574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1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33 134 316 0 0,'-2'-4'514'0'0,"-15"-18"2396"0"0,4 8 8674 0 0,17 16-10242 0 0,11 6-526 0 0,0-2 0 0 0,0 0-1 0 0,1-1 1 0 0,0 0 0 0 0,0-1-1 0 0,26 2 1 0 0,105 2 1604 0 0,-112-9-1954 0 0,0-1 0 0 0,0-1 0 0 0,40-10 0 0 0,-55 8-339 0 0,-1 0 0 0 0,0-1 0 0 0,-1-2 0 0 0,0 1 0 0 0,0-2 0 0 0,0-1 0 0 0,19-13 1 0 0,39-26 205 0 0,-76 48-331 0 0,0 1 0 0 0,0 0 0 0 0,1 0 1 0 0,-1 0-1 0 0,0 0 0 0 0,1-1 0 0 0,-1 1 0 0 0,0 0 0 0 0,0 0 0 0 0,1 0 1 0 0,-1 0-1 0 0,0 0 0 0 0,1 0 0 0 0,-1 0 0 0 0,0 0 0 0 0,1 0 1 0 0,-1 0-1 0 0,0 0 0 0 0,1 0 0 0 0,-1 0 0 0 0,0 0 0 0 0,0 0 1 0 0,1 0-1 0 0,-1 0 0 0 0,0 1 0 0 0,1-1 0 0 0,-1 0 0 0 0,0 0 1 0 0,0 0-1 0 0,1 0 0 0 0,-1 1 0 0 0,0-1 0 0 0,0 0 0 0 0,1 0 1 0 0,-1 0-1 0 0,0 1 0 0 0,0-1 0 0 0,0 0 0 0 0,1 1 0 0 0,2 16 70 0 0,-4 17 73 0 0,-15 75 329 0 0,-16 194 608 0 0,31-270-1041 0 0,-1 24-730 0 0,6-21-3117 0 0,-3-35 2472 0 0,1 5-2268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1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112 167 440 0 0,'-26'-1'1152'0'0,"-27"-1"2277"0"0,49 1-2561 0 0,0 0-1 0 0,0 0 1 0 0,0 0-1 0 0,0 0 1 0 0,0-1 0 0 0,-4-2 3650 0 0,9 4-4290 0 0,1-1 1 0 0,-1 1 0 0 0,0-1 0 0 0,1 1 0 0 0,-1-1 0 0 0,0 0-1 0 0,0 0 1 0 0,1 0 0 0 0,-1 1 0 0 0,0-1 0 0 0,2-3-1 0 0,3-1 302 0 0,7-1 224 0 0,1-1-1 0 0,0 2 1 0 0,0 0 0 0 0,1 1-1 0 0,25-5 1 0 0,-11 3-7 0 0,240-46 4809 0 0,-150 30-3021 0 0,-68 12-5955 0 0,-18 1-7773 0 0,-28 7 8319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12 0 0,'6'-10'965'0'0,"1"1"-1"0"0,0 0 1 0 0,1 0-1 0 0,-1 1 1 0 0,2 0 0 0 0,-1 1-1 0 0,1 0 1 0 0,0 0 0 0 0,20-10-1 0 0,8-3 1633 0 0,52-18 1 0 0,-78 34-2170 0 0,196-59 5990 0 0,-145 47-3715 0 0,-171 53-947 0 0,80-28-1734 0 0,-127 43 52 0 0,129-41-65 0 0,0 2 1 0 0,1 0-1 0 0,-37 26 1 0 0,61-39-6 0 0,1 1 1 0 0,-1 0-1 0 0,1 0 1 0 0,-1 0 0 0 0,1 0-1 0 0,0 0 1 0 0,-1 0-1 0 0,1 0 1 0 0,0 1 0 0 0,0-1-1 0 0,0 0 1 0 0,0 1-1 0 0,0-1 1 0 0,0 1-1 0 0,1-1 1 0 0,-1 1 0 0 0,0-1-1 0 0,1 1 1 0 0,-1 0-1 0 0,1-1 1 0 0,-1 1-1 0 0,1 0 1 0 0,0-1 0 0 0,0 1-1 0 0,0 0 1 0 0,0-1-1 0 0,0 1 1 0 0,0 0-1 0 0,0-1 1 0 0,1 1 0 0 0,-1 0-1 0 0,0-1 1 0 0,1 1-1 0 0,0 0 1 0 0,-1-1 0 0 0,1 1-1 0 0,0-1 1 0 0,2 3-1 0 0,2 3 19 0 0,1 0 0 0 0,0-1-1 0 0,1 0 1 0 0,-1 0 0 0 0,1 0-1 0 0,9 4 1 0 0,34 21 181 0 0,2-2 1 0 0,77 32-1 0 0,-12-7 159 0 0,-76-34-235 0 0,65 35 171 0 0,-93-47-235 0 0,-1 0 1 0 0,0 1-1 0 0,0 0 0 0 0,-1 1 1 0 0,18 19-1 0 0,-28-27-55 0 0,0-1 1 0 0,0 0 0 0 0,0 0-1 0 0,0 0 1 0 0,0 1-1 0 0,-1-1 1 0 0,1 0-1 0 0,0 1 1 0 0,-1-1 0 0 0,1 1-1 0 0,-1-1 1 0 0,1 1-1 0 0,-1-1 1 0 0,0 1-1 0 0,0-1 1 0 0,0 1-1 0 0,0-1 1 0 0,0 1 0 0 0,0-1-1 0 0,0 1 1 0 0,0-1-1 0 0,-1 4 1 0 0,0-3 7 0 0,0 0 0 0 0,-1 1 0 0 0,1-1 0 0 0,-1 0-1 0 0,1 0 1 0 0,-1 0 0 0 0,0 0 0 0 0,1-1 0 0 0,-1 1 0 0 0,0 0 0 0 0,0-1 0 0 0,-4 3 0 0 0,-4 1 41 0 0,0 0 0 0 0,0 0 0 0 0,-1-1 0 0 0,0 0-1 0 0,-11 2 1 0 0,-26 3 194 0 0,-84 4-1 0 0,-11 2-2886 0 0,135-14 3212 0 0,-1 3-5134 0 0,14 6-3467 0 0,9-5 5440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1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1 241 952 0 0,'2'-3'477'0'0,"1"0"0"0"0,0 0 0 0 0,-1 0 1 0 0,1 1-1 0 0,0 0 0 0 0,0-1 0 0 0,1 1 0 0 0,-1 0 0 0 0,0 1 0 0 0,1-1 0 0 0,-1 1 0 0 0,1-1 0 0 0,-1 1 1 0 0,1 0-1 0 0,0 0 0 0 0,5 0 0 0 0,-4 1-36 0 0,-1 0 0 0 0,1 1 0 0 0,0-1 0 0 0,-1 1 0 0 0,1 0 0 0 0,0 1 0 0 0,-1-1 1 0 0,0 1-1 0 0,1-1 0 0 0,-1 2 0 0 0,0-1 0 0 0,0 0 0 0 0,6 5 0 0 0,32 26 1823 0 0,-2 2 0 0 0,-1 2 0 0 0,44 55 0 0 0,-35-38 925 0 0,56 48 0 0 0,-103-101-3149 0 0,1 1-1 0 0,-1-1 1 0 0,1 1 0 0 0,0-1-1 0 0,0 1 1 0 0,0-1-1 0 0,-1 0 1 0 0,1 0 0 0 0,0 0-1 0 0,0 0 1 0 0,1-1 0 0 0,-1 1-1 0 0,0 0 1 0 0,0-1-1 0 0,0 0 1 0 0,0 1 0 0 0,1-1-1 0 0,-1 0 1 0 0,0 0-1 0 0,0 0 1 0 0,1 0 0 0 0,-1-1-1 0 0,0 1 1 0 0,0-1-1 0 0,0 1 1 0 0,0-1 0 0 0,0 0-1 0 0,0 1 1 0 0,4-3 0 0 0,-1-1 50 0 0,0 0 1 0 0,0-1 0 0 0,-1 1-1 0 0,0-1 1 0 0,1 0-1 0 0,-1 0 1 0 0,-1 0 0 0 0,1-1-1 0 0,4-9 1 0 0,36-70-91 0 0,50-92 0 0 0,-65 130 0 0 0,55-73 0 0 0,-6 29 0 0 0,-78 90-45 0 0,1 0 0 0 0,0 0-1 0 0,-1 0 1 0 0,1 0 0 0 0,0 0 0 0 0,0 0 0 0 0,-1 0-1 0 0,1 0 1 0 0,0 0 0 0 0,0 0 0 0 0,0 1-1 0 0,0-1 1 0 0,0 0 0 0 0,0 1 0 0 0,0-1 0 0 0,0 1-1 0 0,2-1 1 0 0,-1 0-298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24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80 0 0,'4'13'2062'0'0,"3"-9"-1510"0"0,1 1-1 0 0,0-1 1 0 0,0 0-1 0 0,0 0 1 0 0,0-1-1 0 0,1 0 1 0 0,9 2-1 0 0,66 9 957 0 0,-58-11-1020 0 0,299 35 2544 0 0,709 35 1282 0 0,-800-60-3516 0 0,193 5 373 0 0,-341-15-997 0 0,455 17 915 0 0,21 1-263 0 0,33-4-229 0 0,5-2-123 0 0,-5 1-48 0 0,-194-6-160 0 0,192 5 106 0 0,-180-12-79 0 0,1118 4 670 0 0,-461 1-442 0 0,-324-5-27 0 0,1225-60 2197 0 0,-1950 56-2694 0 0,-11 2-102 0 0,-1-2-1 0 0,0 1 1 0 0,0-1 0 0 0,0 0 0 0 0,0-1 0 0 0,0 0 0 0 0,17-7-1 0 0,-46 0-3130 0 0,-1 6 1920 0 0,1 1 1 0 0,-1 1-1 0 0,1 0 0 0 0,-31 4 0 0 0,-6 0-904 0 0,-21-3-210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2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32 0 0,'10'-1'7918'0'0,"62"2"-5105"0"0,298 11 1754 0 0,17 2-2565 0 0,12-5-274 0 0,334 3 477 0 0,691 17 110 0 0,-239-9-1122 0 0,-1053-19-1106 0 0,2135-4 1530 0 0,-1568-11-1069 0 0,-234 2-314 0 0,-77 4-63 0 0,35-1 137 0 0,-58-4 109 0 0,-196 7-254 0 0,377-11 376 0 0,-50 13-120 0 0,-89 2-51 0 0,21-19 825 0 0,-405 19-1081 0 0,92-15 877 0 0,-109 15-780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28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56 312 0 0,'1'-2'563'0'0,"0"0"-1"0"0,0-1 1 0 0,0 1 0 0 0,0-1 0 0 0,0 1-1 0 0,-1-1 1 0 0,1 0 0 0 0,-1-3-1 0 0,0 3-52 0 0,1 1 0 0 0,-1 0-1 0 0,0 0 1 0 0,1 0-1 0 0,-1 0 1 0 0,1 0 0 0 0,-1 0-1 0 0,1 0 1 0 0,0 0-1 0 0,0 0 1 0 0,0 1 0 0 0,2-5 2407 0 0,-2 7-2842 0 0,0-1 1 0 0,-1 0-1 0 0,1 1 0 0 0,-1-1 1 0 0,1 1-1 0 0,-1-1 1 0 0,1 1-1 0 0,-1-1 1 0 0,1 1-1 0 0,-1-1 1 0 0,0 1-1 0 0,1 0 1 0 0,-1-1-1 0 0,0 1 1 0 0,1-1-1 0 0,-1 1 0 0 0,0 0 1 0 0,0-1-1 0 0,0 1 1 0 0,0 0-1 0 0,1 1 1 0 0,2 18 719 0 0,-2-17-561 0 0,14 164 3979 0 0,-7-54-2662 0 0,-6-96-1864 0 0,4 32-1392 0 0,-5-46 802 0 0,0 0 1 0 0,0-1 0 0 0,0 1 0 0 0,0-1-1 0 0,0 1 1 0 0,0-1 0 0 0,0 0-1 0 0,3 4 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611 133 280 0 0,'0'-4'359'0'0,"-1"0"0"0"0,1 0 0 0 0,-1 0 0 0 0,0 0 0 0 0,0 1 0 0 0,-1-1 0 0 0,1 0 1 0 0,-1 1-1 0 0,0-1 0 0 0,0 1 0 0 0,0-1 0 0 0,-1 1 0 0 0,1 0 0 0 0,-1 0 0 0 0,1 0 0 0 0,-1 1 0 0 0,0-1 0 0 0,0 0 0 0 0,0 1 0 0 0,-7-4 0 0 0,-3-2 582 0 0,0 1-1 0 0,0 1 0 0 0,-1 0 1 0 0,-17-5-1 0 0,12 6 174 0 0,1 0-1 0 0,-1 1 1 0 0,-35-2 0 0 0,48 5-850 0 0,-1 1 1 0 0,1 0-1 0 0,-1 0 0 0 0,1 1 0 0 0,0 0 0 0 0,-1 0 0 0 0,1 0 1 0 0,0 1-1 0 0,0 0 0 0 0,0 0 0 0 0,0 0 0 0 0,0 1 0 0 0,0 0 1 0 0,1 0-1 0 0,-6 5 0 0 0,9-7-172 0 0,1 0-1 0 0,0 0 1 0 0,0 0-1 0 0,0 1 1 0 0,0-1 0 0 0,0 0-1 0 0,0 1 1 0 0,0-1 0 0 0,0 1-1 0 0,0-1 1 0 0,1 1 0 0 0,-1 0-1 0 0,1-1 1 0 0,-1 1 0 0 0,1 0-1 0 0,-1-1 1 0 0,1 1-1 0 0,0 0 1 0 0,0 2 0 0 0,0-1 20 0 0,1 0 1 0 0,0 0-1 0 0,-1 1 1 0 0,1-1-1 0 0,0 0 1 0 0,0 0-1 0 0,1 0 1 0 0,-1 0 0 0 0,4 4-1 0 0,1 3 95 0 0,2-1 0 0 0,-1 0 0 0 0,1 0 1 0 0,14 11-1 0 0,28 19 495 0 0,3-2 1 0 0,88 46-1 0 0,50 36 410 0 0,-186-115-1061 0 0,0-1 1 0 0,-1 1 0 0 0,0 0-1 0 0,0 0 1 0 0,0 0 0 0 0,-1 1-1 0 0,1-1 1 0 0,3 8 0 0 0,-6-11-40 0 0,-1 0 1 0 0,1 1 0 0 0,-1-1 0 0 0,1 0 0 0 0,-1 0 0 0 0,0 1 0 0 0,1-1 0 0 0,-1 0-1 0 0,0 1 1 0 0,0-1 0 0 0,0 0 0 0 0,0 1 0 0 0,0-1 0 0 0,0 0 0 0 0,-1 1 0 0 0,1-1-1 0 0,0 0 1 0 0,-1 0 0 0 0,1 1 0 0 0,-1-1 0 0 0,1 0 0 0 0,-1 0 0 0 0,0 0-1 0 0,1 1 1 0 0,-1-1 0 0 0,0 0 0 0 0,0 0 0 0 0,0 0 0 0 0,0 0 0 0 0,0 0 0 0 0,0-1-1 0 0,0 1 1 0 0,0 0 0 0 0,0 0 0 0 0,0-1 0 0 0,0 1 0 0 0,0 0 0 0 0,-1-1 0 0 0,1 0-1 0 0,-3 1 1 0 0,-16 7 39 0 0,0-2 0 0 0,0 0 0 0 0,-1-1 0 0 0,0-1-1 0 0,-42 2 1 0 0,-108-8 86 0 0,73-3-620 0 0,1-4-1 0 0,-99-21 1 0 0,195 29 366 0 0,-30-8-1535 0 0,21 1-5210 0 0,25-5 739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28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1 187 212 0 0,'3'-7'360'0'0,"0"1"0"0"0,0-1 0 0 0,0 1 0 0 0,1 0 0 0 0,0 0-1 0 0,1 1 1 0 0,-1-1 0 0 0,1 1 0 0 0,0 0 0 0 0,0 0 0 0 0,1 0 0 0 0,8-5 0 0 0,2-1 391 0 0,0 1 0 0 0,0 1 1 0 0,29-11-1 0 0,-10 8 286 0 0,1 1 0 0 0,0 1 0 0 0,1 2 0 0 0,0 2 0 0 0,67-4-1 0 0,-72 10-432 0 0,0 1-1 0 0,-1 1 1 0 0,1 1-1 0 0,-1 2 0 0 0,0 1 1 0 0,0 2-1 0 0,36 14 0 0 0,-53-17-344 0 0,0 2-1 0 0,-1-1 1 0 0,0 2-1 0 0,0-1 1 0 0,-1 2-1 0 0,0 0 1 0 0,0 0 0 0 0,-1 1-1 0 0,-1 0 1 0 0,14 17-1 0 0,-19-20-137 0 0,0 0 1 0 0,-1 0-1 0 0,0 0 0 0 0,0 1 1 0 0,-1-1-1 0 0,0 1 0 0 0,0 0 1 0 0,0 0-1 0 0,-1 0 0 0 0,-1 0 0 0 0,1 0 1 0 0,-1 1-1 0 0,-1-1 0 0 0,0 0 1 0 0,0 1-1 0 0,0-1 0 0 0,-1 0 1 0 0,0 1-1 0 0,-5 15 0 0 0,1-9-27 0 0,-1-1 0 0 0,-1 1 0 0 0,0-1 0 0 0,0 0 0 0 0,-2 0 0 0 0,0-1-1 0 0,0-1 1 0 0,-1 1 0 0 0,-1-1 0 0 0,0-1 0 0 0,-21 17 0 0 0,13-13-6 0 0,-1-1 0 0 0,-1-1 0 0 0,0 0 0 0 0,0-1 0 0 0,-2-2 1 0 0,-40 14-1 0 0,25-13-333 0 0,-1-3 0 0 0,0-1 1 0 0,0-2-1 0 0,-75 0 0 0 0,100-2-405 0 0,7-1-1623 0 0,19 9-8025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29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64 568 0 0,'8'-21'5610'0'0,"-5"18"-5056"0"0,1 0 0 0 0,0 0 1 0 0,-1 0-1 0 0,1 1 0 0 0,1-1 0 0 0,-1 1 0 0 0,0 0 1 0 0,0 0-1 0 0,1 1 0 0 0,-1-1 0 0 0,8-1 0 0 0,55-6 2546 0 0,-58 8-2670 0 0,29-2 1701 0 0,52 2-1 0 0,-77 2-1686 0 0,1 0 0 0 0,-1 1-1 0 0,0 0 1 0 0,0 1 0 0 0,0 1 0 0 0,0 0 0 0 0,17 8 0 0 0,-27-10-351 0 0,-1-1 0 0 0,0 0 0 0 0,1 0 0 0 0,-1 1 0 0 0,0-1 0 0 0,0 1 0 0 0,0 0 0 0 0,0 0 0 0 0,0 0 0 0 0,-1 0 0 0 0,1 0 0 0 0,-1 0 0 0 0,1 0 0 0 0,-1 0 0 0 0,0 1 0 0 0,1-1 0 0 0,-1 0 0 0 0,1 4 1 0 0,-2-2-14 0 0,1-1 1 0 0,-1 1-1 0 0,0-1 1 0 0,0 1-1 0 0,0-1 1 0 0,-1 1-1 0 0,1-1 1 0 0,-1 1-1 0 0,0-1 1 0 0,0 1 0 0 0,0-1-1 0 0,-1 4 1 0 0,-6 8 112 0 0,0-1 0 0 0,-1 1 0 0 0,0-2 0 0 0,-19 21 0 0 0,22-25-98 0 0,-25 25 245 0 0,21-24-145 0 0,1 0-1 0 0,0 1 1 0 0,0 0 0 0 0,1 0 0 0 0,-9 18-1 0 0,16-28-167 0 0,1 0-1 0 0,0-1 0 0 0,0 1 0 0 0,0 0 0 0 0,0 0 0 0 0,-1-1 0 0 0,1 1 1 0 0,0 0-1 0 0,0-1 0 0 0,1 1 0 0 0,-1 0 0 0 0,0 0 0 0 0,0-1 1 0 0,0 1-1 0 0,0 0 0 0 0,1-1 0 0 0,-1 1 0 0 0,0 0 0 0 0,1-1 0 0 0,-1 1 1 0 0,0 0-1 0 0,1-1 0 0 0,-1 1 0 0 0,1-1 0 0 0,-1 1 0 0 0,1-1 0 0 0,-1 1 1 0 0,1-1-1 0 0,-1 1 0 0 0,1-1 0 0 0,0 1 0 0 0,-1-1 0 0 0,1 0 1 0 0,0 1-1 0 0,-1-1 0 0 0,1 0 0 0 0,0 0 0 0 0,-1 1 0 0 0,2-1 0 0 0,34 8 383 0 0,-29-7-327 0 0,19 1 81 0 0,0-1 1 0 0,0-1-1 0 0,0-2 1 0 0,34-5-1 0 0,13-1-86 0 0,-72 8-397 0 0,29-3-261 0 0,-18 0-2640 0 0,-3 0-4206 0 0,-2 0 4020 0 0,-4-1 488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29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984 146 180 0 0,'1'-2'240'0'0,"-1"1"1"0"0,1-1-1 0 0,0 0 0 0 0,-1 1 1 0 0,0-1-1 0 0,1 0 0 0 0,-1 0 1 0 0,0 0-1 0 0,0 1 1 0 0,0-1-1 0 0,0 0 0 0 0,0 0 1 0 0,0 0-1 0 0,-1 1 0 0 0,1-1 1 0 0,0 0-1 0 0,-1 0 0 0 0,0 1 1 0 0,1-1-1 0 0,-1 0 0 0 0,0 1 1 0 0,0-1-1 0 0,0 1 0 0 0,0-1 1 0 0,0 1-1 0 0,0-1 0 0 0,0 1 1 0 0,-1 0-1 0 0,1-1 0 0 0,0 1 1 0 0,-1 0-1 0 0,1 0 1 0 0,-3-1-1 0 0,-4-4 157 0 0,0 1 1 0 0,-1 1-1 0 0,1-1 1 0 0,-1 1-1 0 0,-12-3 0 0 0,-18-4 295 0 0,-1 1 0 0 0,-1 2 0 0 0,1 2 0 0 0,-1 2 0 0 0,-47 1-1 0 0,29 5-35 0 0,1 2 0 0 0,1 3 0 0 0,-64 15 0 0 0,88-14-169 0 0,0 1 0 0 0,-58 26 0 0 0,76-28-295 0 0,0 0 0 0 0,1 1 0 0 0,1 1 0 0 0,-1 1 0 0 0,2 0 0 0 0,-1 0 0 0 0,1 1 0 0 0,-12 15 0 0 0,21-23-119 0 0,0 1 0 0 0,0 0 0 0 0,0 0 0 0 0,1 0 0 0 0,-1 0 0 0 0,1 1 0 0 0,0-1 0 0 0,0 0 0 0 0,1 1 0 0 0,-1 0 0 0 0,1-1 0 0 0,0 1 0 0 0,0 0 0 0 0,1 0 0 0 0,-1 0 0 0 0,1-1 0 0 0,0 1 0 0 0,1 0 0 0 0,-1 0 0 0 0,1 0 0 0 0,0 0 0 0 0,0-1 0 0 0,0 1 0 0 0,1 0 0 0 0,3 7 0 0 0,2 0 51 0 0,0 0 0 0 0,1 0 1 0 0,0-1-1 0 0,1 0 0 0 0,0-1 0 0 0,0 0 0 0 0,2 0 0 0 0,-1-1 0 0 0,1-1 0 0 0,0 0 1 0 0,21 12-1 0 0,2-2 158 0 0,1-1 1 0 0,65 21-1 0 0,-58-24-113 0 0,1-3-1 0 0,0-1 1 0 0,1-3 0 0 0,0-1-1 0 0,0-2 1 0 0,0-2 0 0 0,0-2-1 0 0,1-2 1 0 0,-1-2 0 0 0,0-1-1 0 0,0-3 1 0 0,46-14 0 0 0,-77 18-174 0 0,0-1 1 0 0,0 0-1 0 0,-1 0 1 0 0,0-1-1 0 0,0-1 1 0 0,0 0 0 0 0,-1-1-1 0 0,18-15 1 0 0,-25 19-7 0 0,0 0 0 0 0,-1 0 0 0 0,1 0 0 0 0,-1-1 0 0 0,0 1 0 0 0,0-1 0 0 0,0 0 0 0 0,-1 0 0 0 0,0 0 0 0 0,0 0 0 0 0,0-1 0 0 0,0 1 0 0 0,-1 0 0 0 0,0-1 0 0 0,0 1 0 0 0,0-1 0 0 0,-1 1 0 0 0,0-1 0 0 0,0 1 0 0 0,0-1 0 0 0,-1 1-1 0 0,0-1 1 0 0,0 1 0 0 0,-3-9 0 0 0,-1-1-4 0 0,-2 0 0 0 0,0 0 0 0 0,-1 1 0 0 0,0 0 0 0 0,-1 1 0 0 0,-1-1 0 0 0,0 2 0 0 0,0-1 0 0 0,-2 2 0 0 0,1-1 0 0 0,-24-16 0 0 0,7 7-17 0 0,-1 2 1 0 0,0 1-1 0 0,-2 1 0 0 0,-48-19 1 0 0,43 23-232 0 0,0 2 1 0 0,-1 2-1 0 0,0 1 1 0 0,-1 2-1 0 0,1 2 1 0 0,-1 1-1 0 0,0 2 1 0 0,0 2-1 0 0,-50 6 1 0 0,75-5-28 0 0,1 0 0 0 0,0 0 1 0 0,0 1-1 0 0,-13 5 0 0 0,23-7 55 0 0,-1 0 0 0 0,1 0 0 0 0,0 0-1 0 0,0 0 1 0 0,-1 0 0 0 0,1 0-1 0 0,0 1 1 0 0,0-1 0 0 0,0 1 0 0 0,0-1-1 0 0,1 1 1 0 0,-1 0 0 0 0,0 0 0 0 0,1 0-1 0 0,-1 0 1 0 0,1 0 0 0 0,0 0 0 0 0,0 0-1 0 0,-1 0 1 0 0,1 0 0 0 0,1 1-1 0 0,-1-1 1 0 0,0 0 0 0 0,0 1 0 0 0,1-1-1 0 0,0 1 1 0 0,-1 3 0 0 0,6 8-2404 0 0,6 4 378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3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12 712 0 0,'4'-7'2542'0'0,"-4"6"-2388"0"0,0 1 0 0 0,0 0 0 0 0,1 0-1 0 0,-1 0 1 0 0,0-1 0 0 0,0 1 0 0 0,0 0-1 0 0,0 0 1 0 0,0 0 0 0 0,1-1-1 0 0,-1 1 1 0 0,0 0 0 0 0,0 0 0 0 0,0 0-1 0 0,1-1 1 0 0,-1 1 0 0 0,0 0-1 0 0,0 0 1 0 0,0 0 0 0 0,1 0 0 0 0,-1 0-1 0 0,0 0 1 0 0,0 0 0 0 0,1 0-1 0 0,-1 0 1 0 0,0 0 0 0 0,0 0 0 0 0,1-1-1 0 0,-1 1 1 0 0,0 0 0 0 0,0 1-1 0 0,1-1 1 0 0,-1 0 0 0 0,0 0 0 0 0,0 0-1 0 0,1 0 1 0 0,-1 0 0 0 0,0 0 0 0 0,6 7 539 0 0,-1 0 0 0 0,0 0 0 0 0,0 0 0 0 0,-1 1 0 0 0,0 0 0 0 0,-1-1 1 0 0,0 1-1 0 0,5 16 0 0 0,12 72 2272 0 0,7 157 1530 0 0,-27-249-4426 0 0,1 7 244 0 0,0 0 1 0 0,1 0-1 0 0,1-1 1 0 0,6 21-1 0 0,-8-28-509 0 0,0 0-1 0 0,1 1 1 0 0,0-1 0 0 0,0 0 0 0 0,0 0-1 0 0,0 0 1 0 0,0 0 0 0 0,0 0-1 0 0,1-1 1 0 0,-1 1 0 0 0,1-1-1 0 0,0 1 1 0 0,0-1 0 0 0,0 0 0 0 0,0 0-1 0 0,0 0 1 0 0,7 2 0 0 0,-9-4-435 0 0,1 1 1 0 0,-1-1-1 0 0,1 0 1 0 0,-1 0-1 0 0,1 0 1 0 0,-1 0-1 0 0,1-1 1 0 0,-1 1-1 0 0,1 0 1 0 0,-1-1-1 0 0,1 1 1 0 0,1-2-1 0 0,-3 2 602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3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89 252 280 0 0,'-6'-3'248'0'0,"-2"-1"684"0"0,-1 0 0 0 0,1 0 0 0 0,0-1 0 0 0,1 0 0 0 0,-1 0 0 0 0,1-1 1 0 0,0 0-1 0 0,-10-11 0 0 0,17 16-725 0 0,-1 0 0 0 0,1 0 1 0 0,-1 0-1 0 0,1 0 0 0 0,0 1 1 0 0,-1-1-1 0 0,1 0 0 0 0,0-1 1 0 0,0 1-1 0 0,0 0 0 0 0,0 0 1 0 0,0 0-1 0 0,0 0 0 0 0,0 0 0 0 0,0 0 1 0 0,0 0-1 0 0,0 0 0 0 0,0 0 1 0 0,1 0-1 0 0,-1 0 0 0 0,0 0 1 0 0,1 0-1 0 0,-1 0 0 0 0,1 1 0 0 0,-1-1 1 0 0,1 0-1 0 0,0 0 0 0 0,-1 0 1 0 0,1 0-1 0 0,0 1 0 0 0,-1-1 1 0 0,1 0-1 0 0,0 1 0 0 0,0-1 1 0 0,0 0-1 0 0,0 1 0 0 0,1-1 1 0 0,4-3 318 0 0,1 0 0 0 0,-1 1 1 0 0,14-4-1 0 0,-17 6-235 0 0,42-13 1267 0 0,1 2-1 0 0,65-9 0 0 0,99 0 738 0 0,-76 9-1038 0 0,225-38 1776 0 0,-310 40-3706 0 0,-47 10-35 0 0,-66 35-11927 0 0,37-26 9816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31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13 632 0 0,'-5'2'801'0'0,"-15"5"59"0"0,20-7-590 0 0,-1 1 0 0 0,0-1 0 0 0,1 0 0 0 0,-1 0 0 0 0,1 1 0 0 0,-1-1 0 0 0,0 1 0 0 0,1-1 0 0 0,-1 1 1 0 0,1-1-1 0 0,-1 1 0 0 0,1-1 0 0 0,0 1 0 0 0,-1-1 0 0 0,1 1 0 0 0,-1-1 0 0 0,1 1 0 0 0,0 0 0 0 0,-1-1 1 0 0,1 1-1 0 0,0 1 0 0 0,0-1-93 0 0,0-1 0 0 0,1 1 0 0 0,-1 0 0 0 0,0-1 0 0 0,1 1 0 0 0,-1-1 0 0 0,1 1 0 0 0,-1 0 0 0 0,1-1 0 0 0,0 1 0 0 0,-1-1 1 0 0,1 1-1 0 0,0-1 0 0 0,-1 0 0 0 0,1 1 0 0 0,0-1 0 0 0,-1 0 0 0 0,1 1 0 0 0,0-1 0 0 0,-1 0 0 0 0,1 0 0 0 0,0 0 0 0 0,0 1 0 0 0,-1-1 0 0 0,3 0 0 0 0,23 2 1589 0 0,-22-1-1341 0 0,192 6 5734 0 0,100-13-1187 0 0,-218 3-3557 0 0,-73 3-1477 0 0,113-8 1559 0 0,-61-4-4418 0 0,-45 9-472 0 0,-1-1 0 0 0,20-10-1 0 0,-22 9 666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31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46 120 0 0,'11'-15'1909'0'0,"10"-16"10278"0"0,-20 31-12020 0 0,0 1-1 0 0,0-1 1 0 0,0 0 0 0 0,0 1 0 0 0,-1-1-1 0 0,1 1 1 0 0,0-1 0 0 0,0 1 0 0 0,0-1-1 0 0,-1 1 1 0 0,1-1 0 0 0,0 1 0 0 0,-1 0-1 0 0,1-1 1 0 0,0 1 0 0 0,-1 0 0 0 0,1 0-1 0 0,-1-1 1 0 0,1 1 0 0 0,-1 0 0 0 0,0 0-1 0 0,1 1 1 0 0,8 22 1729 0 0,-8-21-1679 0 0,108 374 8932 0 0,-107-367-8829 0 0,-1 0 0 0 0,2 20-1 0 0,0 8 416 0 0,2-26-3785 0 0,0-15-1048 0 0,-5 1 3544 0 0,1 0 0 0 0,-1 1 0 0 0,1-1 0 0 0,-1 0 0 0 0,0 0 0 0 0,1 1 0 0 0,-1-1 0 0 0,0 0 0 0 0,0 0 0 0 0,0 0 0 0 0,-1 1 0 0 0,1-3 1 0 0,-4-6-2304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3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51 272 588 0 0,'-6'-3'702'0'0,"-22"-14"1814"0"0,27 17-2107 0 0,0-1-1 0 0,-1 0 1 0 0,1 0 0 0 0,0 0 0 0 0,0 0-1 0 0,0 0 1 0 0,0 0 0 0 0,0 0 0 0 0,0 0-1 0 0,1 0 1 0 0,-1-1 0 0 0,0 1 0 0 0,1 0 0 0 0,-1 0-1 0 0,0-1 1 0 0,1 1 0 0 0,-1-1 0 0 0,1-1-1 0 0,0 2-183 0 0,0 0-1 0 0,1 0 0 0 0,-1 0 0 0 0,1 0 0 0 0,-1 0 0 0 0,1 0 0 0 0,-1 0 1 0 0,1 0-1 0 0,0 1 0 0 0,0-1 0 0 0,-1 0 0 0 0,1 0 0 0 0,0 1 0 0 0,0-1 1 0 0,0 0-1 0 0,0 1 0 0 0,0-1 0 0 0,1 0 0 0 0,21-10 2110 0 0,16-1 201 0 0,1 2 0 0 0,79-11 0 0 0,-67 13-1499 0 0,192-27 858 0 0,223-41 2173 0 0,-466 75-4067 0 0,42-12 0 0 0,-29 8 0 0 0,4-2 0 0 0,9-6-946 0 0,-25 12-18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3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9181 0 0,'-28'14'6529'0'0,"-37"21"5685"0"0,71-33-11487 0 0,9 2-354 0 0,0 0 0 0 0,1-1 0 0 0,-1-1 0 0 0,29 1 0 0 0,72-5 1718 0 0,-85 1-1931 0 0,116-6-14130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42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20 311 352 0 0,'-2'-3'387'0'0,"0"0"0"0"0,0 0 0 0 0,0 0-1 0 0,0-1 1 0 0,0 1 0 0 0,1-1 0 0 0,0 0 0 0 0,-1 1 0 0 0,1-1 0 0 0,1 0-1 0 0,-1 0 1 0 0,0 0 0 0 0,1 0 0 0 0,0 1 0 0 0,0-1 0 0 0,0 0 0 0 0,0 0-1 0 0,1 0 1 0 0,0 0 0 0 0,-1 0 0 0 0,3-4 0 0 0,3-4 179 0 0,1 0 0 0 0,0 0 1 0 0,0 1-1 0 0,1 0 0 0 0,1 0 1 0 0,0 1-1 0 0,1 0 0 0 0,-1 0 1 0 0,2 1-1 0 0,-1 1 0 0 0,23-14 1 0 0,-9 7 156 0 0,1 2 1 0 0,1 1 0 0 0,0 1-1 0 0,48-14 1 0 0,-61 22-427 0 0,-1 0-1 0 0,1 1 1 0 0,0 0-1 0 0,0 1 1 0 0,0 0-1 0 0,-1 1 1 0 0,19 3-1 0 0,-28-3-216 0 0,0 0 0 0 0,0 1 0 0 0,1 0 0 0 0,-1-1-1 0 0,0 1 1 0 0,0 0 0 0 0,0 1 0 0 0,0-1 0 0 0,0 1 0 0 0,0-1-1 0 0,0 1 1 0 0,-1 0 0 0 0,1 0 0 0 0,-1 0 0 0 0,1 0-1 0 0,-1 0 1 0 0,0 1 0 0 0,1-1 0 0 0,-1 1 0 0 0,-1 0-1 0 0,1-1 1 0 0,0 1 0 0 0,-1 0 0 0 0,1 0 0 0 0,-1 0-1 0 0,0 0 1 0 0,0 0 0 0 0,0 1 0 0 0,0-1 0 0 0,-1 0-1 0 0,1 0 1 0 0,-1 1 0 0 0,0 5 0 0 0,-1 5 51 0 0,0-1 0 0 0,-1 1 0 0 0,0-1 0 0 0,-2 0 1 0 0,1 0-1 0 0,-2 0 0 0 0,1 0 0 0 0,-13 22 0 0 0,2-9 66 0 0,-1-1-1 0 0,-37 46 0 0 0,25-39-47 0 0,-1-2-1 0 0,-2-1 0 0 0,0-2 0 0 0,-2-1 0 0 0,-49 29 0 0 0,62-43-65 0 0,8-5 20 0 0,0 1 1 0 0,-15 12 0 0 0,26-20 44 0 0,8 2-107 0 0,182 21 647 0 0,-77-11-48 0 0,-87-9-411 0 0,0-1-1 0 0,1-2 1 0 0,-1 0-1 0 0,26-4 1 0 0,-36 2-167 0 0,0-1 0 0 0,0-1 0 0 0,0 0 0 0 0,0-1 0 0 0,-1-1 0 0 0,0 0 0 0 0,22-13 0 0 0,-26 9-1715 0 0,-5 5-1695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117 407 612 0 0,'-7'14'3401'0'0,"4"-4"3424"0"0,3-10-6728 0 0,0 1 1 0 0,0-1-1 0 0,0 0 0 0 0,0 0 0 0 0,0 0 0 0 0,0 0 0 0 0,1 1 0 0 0,-1-1 0 0 0,0 0 0 0 0,0 0 1 0 0,0 0-1 0 0,0 0 0 0 0,0 0 0 0 0,0 1 0 0 0,0-1 0 0 0,0 0 0 0 0,0 0 0 0 0,0 0 1 0 0,1 0-1 0 0,-1 0 0 0 0,0 0 0 0 0,0 0 0 0 0,0 1 0 0 0,0-1 0 0 0,0 0 0 0 0,1 0 0 0 0,-1 0 1 0 0,0 0-1 0 0,0 0 0 0 0,0 0 0 0 0,0 0 0 0 0,1 0 0 0 0,-1 0 0 0 0,0 0 0 0 0,0 0 1 0 0,0 0-1 0 0,0 0 0 0 0,0 0 0 0 0,1 0 0 0 0,-1 0 0 0 0,0 0 0 0 0,0 0 0 0 0,0 0 0 0 0,0 0 1 0 0,1 0-1 0 0,-1 0 0 0 0,0 0 0 0 0,0 0 0 0 0,0-1 0 0 0,0 1 0 0 0,0 0 0 0 0,1 0 0 0 0,-1 0 1 0 0,0 0-1 0 0,0 0 0 0 0,0-1 0 0 0,8-13 1938 0 0,2-22-284 0 0,-8 12-1370 0 0,-1 1 0 0 0,-2-1 1 0 0,0 1-1 0 0,-2-1 0 0 0,0 1 1 0 0,-2 0-1 0 0,0 0 0 0 0,-2 1 1 0 0,0-1-1 0 0,-2 1 0 0 0,-11-21 1 0 0,13 31-208 0 0,0 1 0 0 0,-1 0 0 0 0,0 0 0 0 0,0 0 0 0 0,-18-15 0 0 0,18 23 620 0 0,7 10-562 0 0,8 12 46 0 0,4-5-123 0 0,1 0 0 0 0,0-1-1 0 0,2 0 1 0 0,-1-1 0 0 0,1-1-1 0 0,1 0 1 0 0,0-1 0 0 0,1-1-1 0 0,-1 0 1 0 0,2-1 0 0 0,-1-1-1 0 0,23 7 1 0 0,-16-7-101 0 0,1-1 0 0 0,0-1 1 0 0,0-1-1 0 0,0-1 0 0 0,1-1 0 0 0,-1-1 0 0 0,1-1 1 0 0,38-6-1 0 0,-58 5-77 0 0,-1 1 0 0 0,1-1 0 0 0,0-1 0 0 0,0 1 0 0 0,0-1 1 0 0,-1 0-1 0 0,1 0 0 0 0,-1 0 0 0 0,0 0 0 0 0,1-1 0 0 0,-1 0 0 0 0,0 1 1 0 0,-1-2-1 0 0,1 1 0 0 0,0 0 0 0 0,-1-1 0 0 0,0 0 0 0 0,0 0 0 0 0,0 0 1 0 0,0 0-1 0 0,0 0 0 0 0,-1 0 0 0 0,0-1 0 0 0,0 1 0 0 0,0-1 0 0 0,-1 0 1 0 0,1 1-1 0 0,-1-1 0 0 0,0 0 0 0 0,0 0 0 0 0,-1-6 0 0 0,2 1 13 0 0,-2 1-1 0 0,1-1 0 0 0,-1 1 0 0 0,-1-1 0 0 0,-2-15 1 0 0,3 23 766 0 0,-1 7-570 0 0,0 8 6 0 0,1 0-1 0 0,0 0 1 0 0,1 0-1 0 0,0 0 0 0 0,5 18 1 0 0,20 66 470 0 0,-24-91-859 0 0,1-1 1 0 0,-1 1 0 0 0,1-1-1 0 0,0 1 1 0 0,0-1 0 0 0,1 0-1 0 0,-1 0 1 0 0,10 8 0 0 0,-1-2-2404 0 0,0 0 1 0 0,14 9 0 0 0,-11-13-1065 0 0,0-3 526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3:43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518 48 372 0 0,'-23'4'772'0'0,"0"1"-1"0"0,0 1 1 0 0,1 1-1 0 0,0 1 1 0 0,0 1-1 0 0,0 1 1 0 0,2 1-1 0 0,-1 1 1 0 0,1 0-1 0 0,-31 27 1 0 0,31-20-191 0 0,0 0 0 0 0,1 2 1 0 0,1 0-1 0 0,1 0 0 0 0,2 2 0 0 0,0 0 0 0 0,1 1 1 0 0,-20 47-1 0 0,18-32-28 0 0,2 1 0 0 0,2 0 0 0 0,2 1 0 0 0,1 0 0 0 0,2 1 0 0 0,-2 72 1 0 0,9-86-283 0 0,1-1 0 0 0,2 1 0 0 0,0 0 1 0 0,2 0-1 0 0,1-1 0 0 0,2 0 1 0 0,0-1-1 0 0,2 1 0 0 0,0-1 1 0 0,2-1-1 0 0,22 34 0 0 0,-17-33-18 0 0,1-1 0 0 0,1-1 0 0 0,32 30 0 0 0,-36-40-53 0 0,1-1 1 0 0,0 0-1 0 0,1-1 1 0 0,0-1-1 0 0,1 0 1 0 0,33 13-1 0 0,-2-6 240 0 0,76 17 0 0 0,-83-27-110 0 0,0-1 0 0 0,72 3 0 0 0,93-20 634 0 0,-107 0-479 0 0,123-30 1 0 0,-188 31-350 0 0,0-1 0 0 0,0-2 0 0 0,-2-1 0 0 0,1-1 0 0 0,-2-2 0 0 0,0-1 0 0 0,40-30 0 0 0,-57 34-80 0 0,0 0 1 0 0,-1-1 0 0 0,-1-1 0 0 0,0 0-1 0 0,-2-1 1 0 0,1 0 0 0 0,-2-1 0 0 0,0-1-1 0 0,-1 1 1 0 0,-1-1 0 0 0,-1-1-1 0 0,8-26 1 0 0,-5 5 60 0 0,-2-1-1 0 0,-1 0 0 0 0,-2 0 1 0 0,-1-78-1 0 0,-4 95-62 0 0,0-1-1 0 0,-2 1 1 0 0,-1 0-1 0 0,-1 0 0 0 0,-1 0 1 0 0,-1 0-1 0 0,-1 1 1 0 0,-15-34-1 0 0,10 31-14 0 0,-2 0 0 0 0,-1 1 0 0 0,-1 1-1 0 0,-1 0 1 0 0,-1 1 0 0 0,-1 1 0 0 0,-1 1-1 0 0,-33-27 1 0 0,23 25-4 0 0,-2 1 0 0 0,0 1 0 0 0,-1 1 0 0 0,-56-23 0 0 0,28 19 18 0 0,-90-22 0 0 0,115 37-117 0 0,-1 2 0 0 0,1 2 1 0 0,-1 1-1 0 0,-49 1 0 0 0,29 8-376 0 0,1 2 0 0 0,1 2 0 0 0,-1 2-1 0 0,-91 33 1 0 0,118-32-151 0 0,0 1 0 0 0,1 1 0 0 0,0 2 0 0 0,1 0 0 0 0,1 2 0 0 0,-28 25 0 0 0,35-26-1175 0 0,1 2 1 0 0,0 0 0 0 0,-15 23-1 0 0,5-5-1189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3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64 424 0 0,'3'-13'956'0'0,"-2"9"-264"0"0,-1 0 1 0 0,1 0 0 0 0,0 0-1 0 0,0 1 1 0 0,1-1-1 0 0,-1 1 1 0 0,1-1 0 0 0,0 1-1 0 0,0-1 1 0 0,0 1-1 0 0,4-6 1 0 0,-4 8 447 0 0,1 4-35 0 0,2 3-740 0 0,0 0-1 0 0,0 1 1 0 0,-1 0 0 0 0,0 0-1 0 0,0 0 1 0 0,0 1-1 0 0,-1-1 1 0 0,0 1-1 0 0,-1 0 1 0 0,3 9-1 0 0,13 92 1727 0 0,-13-72-1459 0 0,-1-7-167 0 0,47 233 2910 0 0,-43-233-2909 0 0,2 0 0 0 0,1-1-1 0 0,1 0 1 0 0,1-1-1 0 0,2 0 1 0 0,28 39-1 0 0,-35-55-221 0 0,12 16 406 0 0,-19-27-573 0 0,0 0 1 0 0,0 0-1 0 0,0 0 0 0 0,0 1 0 0 0,1-1 0 0 0,-1 0 0 0 0,0-1 0 0 0,0 1 0 0 0,1 0 0 0 0,-1 0 1 0 0,0 0-1 0 0,1-1 0 0 0,-1 1 0 0 0,1-1 0 0 0,-1 1 0 0 0,3-1 0 0 0,-4 0 252 0 0,3-2-6 0 0,1-2-218 0 0,0-1 1 0 0,-1 1 0 0 0,0-1-1 0 0,0 0 1 0 0,0 0 0 0 0,0 0-1 0 0,-1 0 1 0 0,3-8 0 0 0,14-52 434 0 0,-11 32-356 0 0,72-300 1782 0 0,-74 294-1787 0 0,-4 19 18 0 0,9-32 1 0 0,-10 48-357 0 0,0 0 0 0 0,1-1 0 0 0,0 1 0 0 0,0 0 0 0 0,0 0 0 0 0,0 0 0 0 0,0 0 0 0 0,1 0-1 0 0,0 0 1 0 0,0 1 0 0 0,0-1 0 0 0,5-4 0 0 0,-6 7-95 0 0,-1 1 0 0 0,1-1-1 0 0,-1 0 1 0 0,1 0 0 0 0,-1 1 0 0 0,1-1-1 0 0,0 1 1 0 0,-1-1 0 0 0,1 1 0 0 0,0-1-1 0 0,0 1 1 0 0,-1 0 0 0 0,1 0 0 0 0,0 0-1 0 0,-1 0 1 0 0,1 0 0 0 0,0 1-1 0 0,2 0 1 0 0,31 12-6826 0 0,-31-10 6261 0 0,19 9-2274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4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0 504 0 0,'-3'3'740'0'0,"1"-1"0"0"0,-1 1-1 0 0,1 0 1 0 0,0-1 0 0 0,0 1 0 0 0,0 0 0 0 0,0 0 0 0 0,1 0-1 0 0,-1 0 1 0 0,1 1 0 0 0,0-1 0 0 0,0 0 0 0 0,-1 7-1 0 0,-6 47 4027 0 0,7-43-3826 0 0,-2 25 2097 0 0,3 47 1 0 0,1-75-2629 0 0,0-1 0 0 0,0 1 0 0 0,1-1 0 0 0,1 0 0 0 0,-1 0 0 0 0,2 0 0 0 0,-1 0 0 0 0,1 0 0 0 0,10 15 0 0 0,-11-21-420 0 0,0 0-1 0 0,0-1 1 0 0,1 1 0 0 0,0-1 0 0 0,0 0-1 0 0,0 0 1 0 0,0 0 0 0 0,0-1 0 0 0,0 1-1 0 0,1-1 1 0 0,-1 0 0 0 0,1-1 0 0 0,-1 1 0 0 0,1-1-1 0 0,0 1 1 0 0,0-1 0 0 0,0-1 0 0 0,-1 1-1 0 0,8-1 1 0 0,2 1-1691 0 0,0-2-1 0 0,1 0 0 0 0,-1 0 1 0 0,0-2-1 0 0,20-4 0 0 0,-12-1-1087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4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35 278 740 0 0,'-12'-5'1091'0'0,"11"5"-820"0"0,0 0-1 0 0,0 0 1 0 0,0-1-1 0 0,0 1 1 0 0,0 0-1 0 0,0-1 1 0 0,0 1-1 0 0,0-1 0 0 0,0 0 1 0 0,0 1-1 0 0,0-1 1 0 0,0 0-1 0 0,0 1 1 0 0,0-1-1 0 0,0 0 1 0 0,1 0-1 0 0,-1 0 0 0 0,0 0 1 0 0,1 0-1 0 0,-1 1 1 0 0,0-1-1 0 0,1-1 1 0 0,-1 1-1 0 0,1 0 1 0 0,0 0-1 0 0,-1-1 1 0 0,1 1-72 0 0,0 0 0 0 0,0 0 0 0 0,1 0 0 0 0,-1 0 0 0 0,0 0 0 0 0,1 0 0 0 0,-1 1 0 0 0,1-1 0 0 0,-1 0 0 0 0,1 0 0 0 0,-1 0 0 0 0,1 1 0 0 0,0-1 0 0 0,-1 0 0 0 0,1 0 0 0 0,0 1 0 0 0,0-1 0 0 0,-1 1 0 0 0,1-1 0 0 0,1 0 0 0 0,19-10 1565 0 0,-19 10-1473 0 0,82-35 3753 0 0,-51 23-2087 0 0,61-33 1 0 0,-92 45-1860 0 0,1-1 1 0 0,-1 1-1 0 0,0-1 1 0 0,0 1 0 0 0,1-1-1 0 0,-1 0 1 0 0,0 0-1 0 0,0 0 1 0 0,-1 0-1 0 0,1 0 1 0 0,0 0 0 0 0,-1 0-1 0 0,1-1 1 0 0,-1 1-1 0 0,0-1 1 0 0,0 1-1 0 0,0-1 1 0 0,0 1-1 0 0,0-1 1 0 0,0 0 0 0 0,0-4-1 0 0,-1 4-59 0 0,-1 1 1 0 0,0-1-1 0 0,1 1 0 0 0,-1-1 0 0 0,0 1 1 0 0,0 0-1 0 0,-1-1 0 0 0,1 1 0 0 0,0 0 0 0 0,-1 0 1 0 0,1 0-1 0 0,-1 0 0 0 0,0 0 0 0 0,0 0 1 0 0,1 0-1 0 0,-1 1 0 0 0,0-1 0 0 0,-1 1 0 0 0,1-1 1 0 0,0 1-1 0 0,0 0 0 0 0,-1 0 0 0 0,1 0 1 0 0,-3-1-1 0 0,-9-4 56 0 0,0 1 0 0 0,-1 0 0 0 0,0 1 0 0 0,-25-3 0 0 0,31 6-52 0 0,0 0 0 0 0,0 0 0 0 0,0 2 0 0 0,0-1 0 0 0,0 1 1 0 0,0 0-1 0 0,0 1 0 0 0,0 0 0 0 0,-11 4 0 0 0,19-6-51 0 0,-1 0 0 0 0,1 1 0 0 0,0-1 0 0 0,-1 1 0 0 0,1 0 1 0 0,0 0-1 0 0,0-1 0 0 0,-1 1 0 0 0,1 0 0 0 0,0 0 0 0 0,0 0 0 0 0,0 0 0 0 0,0 0 0 0 0,0 0 1 0 0,0 0-1 0 0,0 1 0 0 0,0-1 0 0 0,1 0 0 0 0,-1 0 0 0 0,0 1 0 0 0,1-1 0 0 0,-1 0 1 0 0,0 3-1 0 0,1-2-79 0 0,0-1 0 0 0,1 1 0 0 0,-1 0 0 0 0,0-1-1 0 0,1 1 1 0 0,-1-1 0 0 0,1 1 0 0 0,0 0 0 0 0,-1-1 0 0 0,1 1 0 0 0,0-1 0 0 0,0 0 0 0 0,0 1 0 0 0,0-1 0 0 0,0 0 0 0 0,0 1 0 0 0,1-1 0 0 0,-1 0 0 0 0,0 0 0 0 0,2 1 0 0 0,10 8-1357 0 0,1 0 0 0 0,0-2 0 0 0,0 1 1 0 0,1-2-1 0 0,0 0 0 0 0,24 8 0 0 0,-9-4-1173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860 116 652 0 0,'32'-37'2086'0'0,"40"-41"6662"0"0,-146 139-3488 0 0,-51 23-2796 0 0,-103 37-875 0 0,6-19 195 0 0,130-63-829 0 0,21-10 569 0 0,-68 39 1 0 0,138-67-1476 0 0,1-1-1 0 0,-1 1 1 0 0,0-1-1 0 0,0 1 1 0 0,0-1-1 0 0,0 1 0 0 0,1-1 1 0 0,-1 1-1 0 0,0 0 1 0 0,0-1-1 0 0,1 1 1 0 0,-1 0-1 0 0,1 0 1 0 0,-1-1-1 0 0,1 1 1 0 0,-1 0-1 0 0,0 1 1 0 0,1-1-21 0 0,0-1 0 0 0,0 0-1 0 0,1 1 1 0 0,-1-1 0 0 0,0 0 0 0 0,0 1 0 0 0,0-1-1 0 0,1 1 1 0 0,-1-1 0 0 0,0 0 0 0 0,0 1 0 0 0,1-1 0 0 0,-1 0-1 0 0,0 0 1 0 0,0 1 0 0 0,1-1 0 0 0,-1 0 0 0 0,0 0 0 0 0,1 1-1 0 0,-1-1 1 0 0,1 0 0 0 0,-1 0 0 0 0,0 0 0 0 0,1 1 0 0 0,-1-1-1 0 0,1 0 1 0 0,-1 0 0 0 0,43 6 923 0 0,-36-5-904 0 0,225 10 1354 0 0,-5-1-319 0 0,-173-5-744 0 0,0 2 1 0 0,60 17-1 0 0,-107-22-316 0 0,-1 0 0 0 0,0 1-1 0 0,0 0 1 0 0,11 6 0 0 0,-15-7-94 0 0,1-1 0 0 0,-1 1 1 0 0,1 0-1 0 0,-1 0 0 0 0,0 0 0 0 0,0 0 1 0 0,0 0-1 0 0,0 1 0 0 0,0-1 0 0 0,0 1 0 0 0,-1-1 1 0 0,3 5-1 0 0,5 5-2078 0 0,-5-9 592 0 0,0 0 1 0 0,0 0-1 0 0,0-1 1 0 0,0 0-1 0 0,0 1 1 0 0,8 1-1 0 0,1-2-1675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6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57 200 460 0 0,'-2'-1'222'0'0,"-33"-21"3202"0"0,33 20-3125 0 0,1 1 0 0 0,-1 0 0 0 0,1 0 0 0 0,-1-1 0 0 0,1 1 1 0 0,0-1-1 0 0,0 1 0 0 0,0-1 0 0 0,0 0 0 0 0,0 0 0 0 0,0 1 0 0 0,0-1 0 0 0,0 0 0 0 0,1 0 0 0 0,-1 0 0 0 0,1 0 0 0 0,-1-3 1 0 0,2 2-43 0 0,0 0 0 0 0,0 0 0 0 0,0 0 0 0 0,0 0 1 0 0,1 0-1 0 0,0 1 0 0 0,-1-1 0 0 0,1 1 1 0 0,0-1-1 0 0,0 1 0 0 0,1-1 0 0 0,1-1 1 0 0,-1 1 71 0 0,10-8 141 0 0,0 0 1 0 0,0 1-1 0 0,2 1 0 0 0,-1 0 0 0 0,1 0 0 0 0,0 2 0 0 0,1 0 1 0 0,0 0-1 0 0,0 2 0 0 0,0 0 0 0 0,1 1 0 0 0,-1 0 1 0 0,1 1-1 0 0,19 0 0 0 0,-27 3-295 0 0,0 1 0 0 0,0-1 0 0 0,0 2 0 0 0,0-1 1 0 0,0 1-1 0 0,0 1 0 0 0,-1 0 0 0 0,1 0 0 0 0,-1 0 0 0 0,0 1 1 0 0,0 1-1 0 0,0-1 0 0 0,0 1 0 0 0,-1 0 0 0 0,8 7 0 0 0,-12-9-121 0 0,0 0-1 0 0,0 0 0 0 0,-1 0 0 0 0,1 0 1 0 0,-1 0-1 0 0,1 0 0 0 0,-1 1 0 0 0,0-1 1 0 0,0 1-1 0 0,-1 0 0 0 0,1 0 1 0 0,-1 0-1 0 0,0-1 0 0 0,0 1 0 0 0,0 0 1 0 0,0 0-1 0 0,-1 1 0 0 0,0-1 1 0 0,1 0-1 0 0,-1 0 0 0 0,-1 0 0 0 0,1 0 1 0 0,-1 0-1 0 0,1 0 0 0 0,-1 0 0 0 0,-1 0 1 0 0,1 0-1 0 0,0 0 0 0 0,-1-1 1 0 0,0 1-1 0 0,0 0 0 0 0,0-1 0 0 0,0 1 1 0 0,0-1-1 0 0,-4 3 0 0 0,-6 11 153 0 0,-29 27 0 0 0,35-39-169 0 0,0 1 0 0 0,-1-1 0 0 0,0 0 1 0 0,0 0-1 0 0,0-1 0 0 0,-1 0 0 0 0,-10 4 0 0 0,18-7 14 0 0,2-1-41 0 0,16 3 7 0 0,0-2 0 0 0,0 0 0 0 0,33-3 0 0 0,19 1 56 0 0,-69 1-73 0 0,48 2 114 0 0,60 11 0 0 0,-95-10-78 0 0,-1 0-1 0 0,1 1 1 0 0,0 0-1 0 0,-1 1 1 0 0,0 1 0 0 0,0 0-1 0 0,0 0 1 0 0,-1 1-1 0 0,13 10 1 0 0,-22-15-9 0 0,0 0 0 0 0,-1 1 0 0 0,1-1 0 0 0,-1 1 0 0 0,1 0 0 0 0,-1 0 0 0 0,0 0 0 0 0,0 0 0 0 0,0 0 0 0 0,0 0 0 0 0,0 0 0 0 0,-1 1 0 0 0,0-1 0 0 0,1 0 0 0 0,-1 1 0 0 0,0-1 0 0 0,-1 1 0 0 0,1 0 0 0 0,-1-1 0 0 0,1 1 0 0 0,-1 0 0 0 0,0-1 0 0 0,-2 7 0 0 0,1-4 43 0 0,-1-1 0 0 0,1 0 0 0 0,-2 1 1 0 0,1-1-1 0 0,0 0 0 0 0,-1 0 0 0 0,0-1 1 0 0,0 1-1 0 0,-1-1 0 0 0,1 1 1 0 0,-1-1-1 0 0,0 0 0 0 0,0 0 0 0 0,-8 5 1 0 0,0-1 28 0 0,0 0 0 0 0,0-2 1 0 0,-1 1-1 0 0,1-2 0 0 0,-2 1 1 0 0,1-2-1 0 0,0 0 0 0 0,-1 0 1 0 0,-21 2-1 0 0,-13-2-751 0 0,-69-1 1 0 0,87-3-352 0 0,10-2 519 0 0,10 1-1769 0 0,0 0-6311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6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0 984 0 0,'-11'13'1873'0'0,"1"0"0"0"0,-1-1 0 0 0,-1-1 0 0 0,-18 15 0 0 0,-57 36 2230 0 0,46-35-2242 0 0,7-4-548 0 0,-26 18-129 0 0,55-37-2513 0 0,-1 1 1 0 0,1 1 0 0 0,0-1 0 0 0,-5 8-1 0 0,7-8-758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17 167 768 0 0,'-2'-1'502'0'0,"1"1"-1"0"0,0-1 1 0 0,0 0 0 0 0,0 0-1 0 0,0 0 1 0 0,0 0-1 0 0,0 0 1 0 0,0 0 0 0 0,0 0-1 0 0,0 0 1 0 0,0 0-1 0 0,0 0 1 0 0,1-1 0 0 0,-1 1-1 0 0,0 0 1 0 0,0-2 0 0 0,1 3-308 0 0,0-1 0 0 0,1 1 0 0 0,-1-1 0 0 0,0 1 0 0 0,0 0 0 0 0,0-1 0 0 0,1 1 0 0 0,-1 0 0 0 0,0-1 0 0 0,0 1 0 0 0,1 0 0 0 0,-1-1 0 0 0,0 1 0 0 0,1 0 0 0 0,-1 0 0 0 0,0-1 0 0 0,1 1 0 0 0,-1 0 0 0 0,1 0 0 0 0,-1 0 0 0 0,0-1 0 0 0,1 1 0 0 0,-1 0 0 0 0,1 0 0 0 0,0 0 0 0 0,14-3-769 0 0,102-10 4972 0 0,-40 7-3215 0 0,0-4 0 0 0,133-36-1 0 0,-198 43-1157 0 0,0 0-1 0 0,-1-1 0 0 0,0-1 0 0 0,0 0 0 0 0,0-1 1 0 0,0 0-1 0 0,-1 0 0 0 0,0-1 0 0 0,11-10 0 0 0,-20 16 635 0 0,-1 2-640 0 0,1-1 0 0 0,-1 0 0 0 0,0 1 0 0 0,1-1 0 0 0,-1 1 0 0 0,1-1 0 0 0,-1 1 1 0 0,0-1-1 0 0,1 1 0 0 0,-1 0 0 0 0,0-1 0 0 0,1 1 0 0 0,-1-1 0 0 0,0 1 0 0 0,0 0 0 0 0,0-1 1 0 0,0 1-1 0 0,0 0 0 0 0,0-1 0 0 0,0 1 0 0 0,0-1 0 0 0,0 2 0 0 0,1 16 300 0 0,-4 31 739 0 0,3 0-1 0 0,10 96 0 0 0,7-42-2812 0 0,-10-82-396 0 0,-1-8-2407 0 0,-3-8 1413 0 0,0-1 592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7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136 156 164 0 0,'-30'-1'1017'0'0,"-34"-3"2980"0"0,23-2 7581 0 0,46 3-10088 0 0,10-5-696 0 0,0 1 0 0 0,1 1-1 0 0,0 1 1 0 0,23-6 0 0 0,75-9 1226 0 0,-76 14-1342 0 0,159-16 2183 0 0,49-9-2903 0 0,-186 18-4559 0 0,-19 4-4069 0 0,-29 6 6190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8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0 172 628 0 0,'2'-5'648'0'0,"1"0"1"0"0,-1 0-1 0 0,1 0 0 0 0,-1 0 1 0 0,1 1-1 0 0,1-1 0 0 0,-1 1 1 0 0,1 0-1 0 0,-1 0 1 0 0,1 0-1 0 0,0 0 0 0 0,1 1 1 0 0,-1 0-1 0 0,0 0 0 0 0,1 0 1 0 0,0 0-1 0 0,6-2 0 0 0,13-6 996 0 0,0 1 0 0 0,32-8 0 0 0,-54 18-1544 0 0,73-21 3479 0 0,104-16 0 0 0,-158 37-1502 0 0,-35 7-1518 0 0,-45 12-527 0 0,55-18 111 0 0,-1 1-123 0 0,-256 90 698 0 0,249-87-678 0 0,0 1-1 0 0,1 1 1 0 0,-12 8-1 0 0,19-13-27 0 0,1 0-1 0 0,0 1 0 0 0,0-1 1 0 0,1 1-1 0 0,-1 0 1 0 0,1 0-1 0 0,-1-1 0 0 0,1 2 1 0 0,0-1-1 0 0,0 0 0 0 0,0 0 1 0 0,0 1-1 0 0,1-1 1 0 0,-3 8-1 0 0,4-9-7 0 0,0-1 0 0 0,0 1 1 0 0,0-1-1 0 0,1 1 0 0 0,-1-1 0 0 0,0 1 0 0 0,1-1 1 0 0,-1 1-1 0 0,1-1 0 0 0,0 1 0 0 0,-1-1 1 0 0,1 1-1 0 0,0-1 0 0 0,0 0 0 0 0,0 1 0 0 0,0-1 1 0 0,0 0-1 0 0,3 2 0 0 0,26 21 44 0 0,22 4 113 0 0,103 40 1 0 0,-4-2 51 0 0,-123-52-175 0 0,47 26 61 0 0,-68-36-85 0 0,-1 0-1 0 0,0 0 1 0 0,0 1 0 0 0,-1 0 0 0 0,1 0-1 0 0,-1 1 1 0 0,0 0 0 0 0,7 11 0 0 0,-11-16-12 0 0,-1 0 1 0 0,1 0 0 0 0,0 1-1 0 0,-1-1 1 0 0,0 0-1 0 0,1 0 1 0 0,-1 1 0 0 0,0-1-1 0 0,1 0 1 0 0,-1 0-1 0 0,0 1 1 0 0,0-1 0 0 0,0 0-1 0 0,0 1 1 0 0,0-1-1 0 0,0 0 1 0 0,-1 1 0 0 0,1-1-1 0 0,0 0 1 0 0,-1 1-1 0 0,1-1 1 0 0,-1 0 0 0 0,1 0-1 0 0,-1 0 1 0 0,0 0-1 0 0,1 1 1 0 0,-1-1 0 0 0,0 0-1 0 0,0 0 1 0 0,0 0 0 0 0,0 0-1 0 0,0-1 1 0 0,0 1-1 0 0,0 0 1 0 0,0 0 0 0 0,-2 0-1 0 0,-4 4 22 0 0,-1-1 1 0 0,1 0-1 0 0,-1-1 0 0 0,-12 4 0 0 0,15-5-13 0 0,-47 11 92 0 0,-1-1 1 0 0,0-3-1 0 0,-106 5 1 0 0,152-14-144 0 0,-5 1-487 0 0,-1-1 0 0 0,1 0 0 0 0,-1-1-1 0 0,-18-3 1 0 0,30 4-516 0 0,19-10-9081 0 0,-2 3 7367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99 40 0 0,'0'0'976'0'0,"-4"1"340"0"0,-1 1-652 0 0,0 0 1 0 0,1 0-1 0 0,-1 0 0 0 0,1 1 1 0 0,-1 0-1 0 0,1 0 0 0 0,0 0 0 0 0,0 0 1 0 0,0 1-1 0 0,1 0 0 0 0,-6 6 0 0 0,-2 5 3622 0 0,-17 32-1 0 0,10-19 1968 0 0,16-33-4295 0 0,0-19-393 0 0,2-42-1932 0 0,0 51 972 0 0,0 11-565 0 0,0-16 230 0 0,0 1-1 0 0,-1 0 0 0 0,-8-38 0 0 0,9 55 453 0 0,41 51-45 0 0,-27-31-384 0 0,21 21 0 0 0,-2-9-163 0 0,2-2-1 0 0,0-1 1 0 0,2-2-1 0 0,0-2 1 0 0,78 36-1 0 0,-102-53-129 0 0,0-1 0 0 0,0 0 0 0 0,1-1 0 0 0,19 4 0 0 0,-25-8 0 0 0,0-3 0 0 0,-7 3 0 0 0,-1 0 0 0 0,0 0 0 0 0,0 0 0 0 0,0 0 0 0 0,0 0 0 0 0,0 0 0 0 0,0 0 0 0 0,1-1 0 0 0,-1 1 0 0 0,0 0 0 0 0,0 0 0 0 0,0 0 0 0 0,0 0 0 0 0,0 0 0 0 0,0-1 0 0 0,0 1 0 0 0,0 0 0 0 0,0 0 0 0 0,0 0 0 0 0,0 0 0 0 0,1-1 0 0 0,-1 1 0 0 0,0 0 0 0 0,0 0 0 0 0,0 0 0 0 0,0-1 0 0 0,0 1 0 0 0,-1 0 0 0 0,1 0 0 0 0,0 0 0 0 0,0 0 0 0 0,0-1 0 0 0,0 1 0 0 0,0 0 0 0 0,0 0 0 0 0,0 0 0 0 0,0 0 0 0 0,0 0 0 0 0,0-1 0 0 0,0 1 0 0 0,-1 0 0 0 0,1 0 0 0 0,0 0 0 0 0,0 0 0 0 0,0 0 0 0 0,0 0 0 0 0,0-1 0 0 0,0 1 0 0 0,-1 0 0 0 0,1 0 0 0 0,0 0 0 0 0,0 0 0 0 0,0 0 0 0 0,0 0 0 0 0,-1 0 0 0 0,1 0 0 0 0,-7-5 0 0 0,-4 1 0 0 0,0 1 0 0 0,0 0 0 0 0,-1 0 0 0 0,1 1 0 0 0,-1 1 0 0 0,1 0 0 0 0,-1 0 0 0 0,-12 2 0 0 0,-11-2 0 0 0,-179-5-10268 0 0,201 2 3302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8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0 656 0 0,'0'0'2753'0'0,"3"3"-1113"0"0,12 11 158 0 0,-1 0-1 0 0,-1 1 0 0 0,0 1 1 0 0,22 34-1 0 0,-9-11-406 0 0,8 9 634 0 0,49 63 3015 0 0,-83-110-4959 0 0,1-1 0 0 0,-1 1 0 0 0,1 0 0 0 0,0 0-1 0 0,0 0 1 0 0,-1-1 0 0 0,1 1 0 0 0,0 0 0 0 0,0-1 0 0 0,0 1 0 0 0,0-1-1 0 0,-1 1 1 0 0,1-1 0 0 0,0 1 0 0 0,0-1 0 0 0,0 0 0 0 0,0 1 0 0 0,0-1-1 0 0,0 0 1 0 0,0 0 0 0 0,0 0 0 0 0,1 0 0 0 0,-1 0 0 0 0,0 0 0 0 0,0 0-1 0 0,0 0 1 0 0,1 0 0 0 0,0-1 2 0 0,-1 0-1 0 0,1 0 0 0 0,0 0 1 0 0,-1-1-1 0 0,1 1 1 0 0,-1 0-1 0 0,0-1 0 0 0,1 1 1 0 0,-1 0-1 0 0,0-1 1 0 0,0 0-1 0 0,0 1 0 0 0,2-3 1 0 0,2-8 197 0 0,0 1 0 0 0,-1 0 0 0 0,4-18 0 0 0,-7 28-248 0 0,67-205 2115 0 0,-68 204-2239 0 0,1 1 0 0 0,-1-1-1 0 0,1 1 1 0 0,0 0 0 0 0,-1 0 0 0 0,1-1-1 0 0,0 1 1 0 0,0 0 0 0 0,0 0-1 0 0,0 0 1 0 0,0 0 0 0 0,0 0-1 0 0,0 0 1 0 0,0 0 0 0 0,0 0 0 0 0,1 0-1 0 0,-1 1 1 0 0,0-1 0 0 0,0 0-1 0 0,1 1 1 0 0,-1-1 0 0 0,0 1-1 0 0,1 0 1 0 0,-1-1 0 0 0,1 1-1 0 0,-1 0 1 0 0,1 0 0 0 0,-1 0 0 0 0,2 0-1 0 0,4 1-1147 0 0,-1 0-1 0 0,0 0 0 0 0,0 1 0 0 0,0 0 0 0 0,9 4 1 0 0,-6-3-226 0 0,18 8-1539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9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5 584 0 0,'-4'-4'11542'0'0,"18"13"-8605"0"0,14 3-1664 0 0,1-1 0 0 0,1-2-1 0 0,-1-1 1 0 0,51 7 0 0 0,-52-10-774 0 0,219 25 612 0 0,-191-28-2008 0 0,1-2 0 0 0,76-11-1 0 0,-120 9 381 0 0,0 0-1 0 0,-1-1 1 0 0,1-1 0 0 0,13-5-1 0 0,-22 7 274 0 0,0 1-1 0 0,0-1 0 0 0,0 0 0 0 0,-1-1 0 0 0,1 1 0 0 0,-1-1 1 0 0,1 1-1 0 0,-1-1 0 0 0,0 0 0 0 0,0 0 0 0 0,0 0 1 0 0,0-1-1 0 0,-1 1 0 0 0,0-1 0 0 0,1 1 0 0 0,1-6 1 0 0,-2 1 2198 0 0,-10 26-784 0 0,5 1-705 0 0,0 1 0 0 0,1 1 0 0 0,2-1-1 0 0,0 0 1 0 0,4 32 0 0 0,-3-26-70 0 0,13 125 1527 0 0,17 41 999 0 0,67 229 0 0 0,-63-276-1530 0 0,-30-120-1101 0 0,-2-1 0 0 0,-1 1 0 0 0,0-1 0 0 0,-3 26-1 0 0,1-46-260 0 0,0-1 0 0 0,-1 0 0 0 0,1 1 0 0 0,-1-1 0 0 0,0 0-1 0 0,1 1 1 0 0,-2-1 0 0 0,1 0 0 0 0,0 0 0 0 0,-1 0-1 0 0,1 0 1 0 0,-1 0 0 0 0,0 0 0 0 0,0 0 0 0 0,0-1-1 0 0,0 1 1 0 0,0-1 0 0 0,-1 1 0 0 0,-2 2 0 0 0,1-4-30 0 0,0 1 1 0 0,1 0-1 0 0,-1-1 1 0 0,0 0 0 0 0,1 0-1 0 0,-1 0 1 0 0,0 0-1 0 0,0 0 1 0 0,0-1 0 0 0,0 0-1 0 0,0 0 1 0 0,0 0-1 0 0,0 0 1 0 0,0-1 0 0 0,0 1-1 0 0,-6-3 1 0 0,-12-3-44 0 0,1-1 1 0 0,-1-1 0 0 0,1-1-1 0 0,1-1 1 0 0,0-1-1 0 0,-26-19 1 0 0,-6-7-114 0 0,-49-48 0 0 0,101 84 157 0 0,-11-8-37 0 0,0-1-1 0 0,1 0 0 0 0,0-1 1 0 0,1 0-1 0 0,-12-19 0 0 0,19 28 4 0 0,1-1 0 0 0,0 0 0 0 0,-1 1 0 0 0,1-1-1 0 0,0 0 1 0 0,0 0 0 0 0,1 0 0 0 0,-1 0-1 0 0,0 0 1 0 0,1 0 0 0 0,0 0 0 0 0,0 0-1 0 0,0 0 1 0 0,0 0 0 0 0,0 0 0 0 0,1 0-1 0 0,-1 0 1 0 0,1 1 0 0 0,0-1 0 0 0,0 0-1 0 0,0 0 1 0 0,0 0 0 0 0,0 0 0 0 0,1 1-1 0 0,-1-1 1 0 0,1 1 0 0 0,0-1 0 0 0,-1 1 0 0 0,1 0-1 0 0,0-1 1 0 0,1 1 0 0 0,-1 0 0 0 0,5-3-1 0 0,12-9-306 0 0,1 1-1 0 0,0 1 1 0 0,1 1-1 0 0,0 1 0 0 0,1 1 1 0 0,35-10-1 0 0,138-27-1825 0 0,94-1-2823 0 0,-226 37 3327 0 0,65-11-1314 0 0,-2-2 427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4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73 60 0 0,'-45'-2'15995'0'0,"53"3"-14751"0"0,47-3 806 0 0,0-1 1 0 0,56-12-1 0 0,-23 2-660 0 0,12-5 600 0 0,3 0-1345 0 0,-96 17-1998 0 0,13 0-835 0 0,-20 1 1807 0 0,1 0-1 0 0,-1 0 1 0 0,1 0-1 0 0,-1 1 0 0 0,1-1 1 0 0,-1 0-1 0 0,1 0 1 0 0,-1 1-1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1 256 0 0,'-9'3'615'0'0,"-32"14"1761"0"0,38-15-1570 0 0,0-1 0 0 0,0 0 0 0 0,1 1 0 0 0,-1 0 0 0 0,0 0 0 0 0,1 0 0 0 0,0 0 1 0 0,-1 0-1 0 0,1 0 0 0 0,-4 6 1818 0 0,9-7-885 0 0,3 1-689 0 0,1 0 0 0 0,0-1 0 0 0,1 0-1 0 0,8 1 1 0 0,61-5 2025 0 0,-42 1-2040 0 0,111-2 1263 0 0,76-4-976 0 0,-77-6-6802 0 0,-103 3-1266 0 0,-18 4 3931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58 868 0 0,'-4'-2'1037'0'0,"0"0"-1"0"0,-1-1 1 0 0,1 0-1 0 0,0 0 1 0 0,1 0 0 0 0,-5-4-1 0 0,7 7-912 0 0,1-1-1 0 0,0 1 1 0 0,0 0 0 0 0,0 0-1 0 0,0-1 1 0 0,0 1 0 0 0,-1 0-1 0 0,1-1 1 0 0,0 1 0 0 0,0 0 0 0 0,0-1-1 0 0,0 1 1 0 0,0 0 0 0 0,0 0-1 0 0,0-1 1 0 0,0 1 0 0 0,0 0-1 0 0,0-1 1 0 0,0 1 0 0 0,0 0-1 0 0,0-1 1 0 0,0 1 0 0 0,0 0-1 0 0,1-1 1 0 0,-1 1 0 0 0,0 0-1 0 0,0 0 1 0 0,0-1 0 0 0,0 1-1 0 0,0 0 1 0 0,1 0 0 0 0,-1-1-1 0 0,0 1 1 0 0,0 0 0 0 0,1 0-1 0 0,-1 0 1 0 0,0-1 0 0 0,0 1-1 0 0,1 0 1 0 0,-1 0 0 0 0,0 0-1 0 0,0 0 1 0 0,1 0 0 0 0,0-1-1 0 0,12-4 1451 0 0,-12 4-1530 0 0,26-4 1031 0 0,0 0 0 0 0,0 2 1 0 0,0 1-1 0 0,1 1 0 0 0,47 4 1 0 0,-42-2-382 0 0,38 3 418 0 0,1 3-1 0 0,113 26 0 0 0,-176-31-1132 0 0,-1 0 1 0 0,0 1-1 0 0,1 0 1 0 0,-1 0-1 0 0,0 1 1 0 0,0 0-1 0 0,13 10 1 0 0,-18-12 1 0 0,0 0 0 0 0,-1 1 0 0 0,0-1 0 0 0,0 1 0 0 0,0-1 0 0 0,0 1 0 0 0,0 0 0 0 0,0 0 0 0 0,-1 0 1 0 0,1 0-1 0 0,-1 0 0 0 0,0 0 0 0 0,0 0 0 0 0,0 0 0 0 0,0 0 0 0 0,0 1 0 0 0,-1-1 0 0 0,0 0 0 0 0,1 1 1 0 0,-1-1-1 0 0,-1 0 0 0 0,1 1 0 0 0,-1 4 0 0 0,-6 20 92 0 0,-1-1 0 0 0,-1 0 0 0 0,-1-1 0 0 0,-2 0 0 0 0,-24 41 0 0 0,-8 20 482 0 0,-10 13 278 0 0,12-24-1468 0 0,41-76 456 0 0,1 1-1 0 0,0-1 0 0 0,-1 1 0 0 0,1-1 1 0 0,0 1-1 0 0,0-1 0 0 0,-1 1 0 0 0,1 0 1 0 0,0-1-1 0 0,0 1 0 0 0,0-1 1 0 0,0 1-1 0 0,0 0 0 0 0,0-1 0 0 0,0 1 1 0 0,0-1-1 0 0,0 1 0 0 0,0 0 0 0 0,0 0 1 0 0,1-1-124 0 0,-1 1 1 0 0,0-1-1 0 0,1 0 1 0 0,-1 1-1 0 0,1-1 0 0 0,-1 0 1 0 0,1 0-1 0 0,-1 0 1 0 0,1 1-1 0 0,-1-1 1 0 0,1 0-1 0 0,-1 0 1 0 0,1 0-1 0 0,-1 0 1 0 0,1 0-1 0 0,-1 0 1 0 0,1 0-1 0 0,-1 0 1 0 0,1 0-1 0 0,-1 0 1 0 0,2 0-1 0 0,11-4-2458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5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0 214 168 0 0,'4'-7'535'0'0,"-2"4"52"0"0,0-1 1 0 0,0 1-1 0 0,0 0 0 0 0,0 0 0 0 0,1 0 1 0 0,-1 0-1 0 0,5-3 0 0 0,-5 5-329 0 0,0 0 0 0 0,-1 0 1 0 0,1 1-1 0 0,0-1 0 0 0,-1 0 0 0 0,1 1 0 0 0,0 0 0 0 0,0-1 0 0 0,-1 1 0 0 0,1 0 0 0 0,0 0 0 0 0,0 0 0 0 0,0 0 0 0 0,-1 0 1 0 0,1 0-1 0 0,0 1 0 0 0,0-1 0 0 0,-1 1 0 0 0,1-1 0 0 0,2 2 0 0 0,6 2 400 0 0,0 0 0 0 0,0 1 0 0 0,-1 1 0 0 0,0 0-1 0 0,0 0 1 0 0,13 12 0 0 0,50 51 2102 0 0,-49-45-1826 0 0,71 73 1345 0 0,-32-30 259 0 0,4-3-1 0 0,92 71 0 0 0,-129-120-1209 0 0,-27-15-987 0 0,1-2-39 0 0,1-1-215 0 0,0-1-1 0 0,0 0 1 0 0,0 0-1 0 0,-1 0 1 0 0,1 0-1 0 0,-1-1 1 0 0,0 1-1 0 0,0-1 1 0 0,-1 1-1 0 0,0-1 1 0 0,1 0-1 0 0,-2 0 1 0 0,4-10-1 0 0,1-10 118 0 0,4-40 0 0 0,-8 50-196 0 0,34-315 150 0 0,-33 302-262 0 0,0-10-783 0 0,13-66 0 0 0,-16 103 731 0 0,1 0-1 0 0,-1 0 1 0 0,0 1 0 0 0,1-1 0 0 0,-1 0 0 0 0,0 0 0 0 0,1 0-1 0 0,-1 0 1 0 0,1 0 0 0 0,-1 1 0 0 0,1-1 0 0 0,-1 0 0 0 0,1 0-1 0 0,0 1 1 0 0,-1-1 0 0 0,1 0 0 0 0,0 1 0 0 0,0-1-1 0 0,0 1 1 0 0,-1-1 0 0 0,1 1 0 0 0,0-1 0 0 0,0 1 0 0 0,0 0-1 0 0,0-1 1 0 0,1 1 0 0 0,1 0-788 0 0,-1 0 0 0 0,1 0-1 0 0,-1 0 1 0 0,1 0 0 0 0,-1 0 0 0 0,1 1 0 0 0,0-1 0 0 0,4 3-1 0 0,11 3-2168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20 0 0,'0'0'1014'0'0,"-1"3"327"0"0,-6 36 3118 0 0,2-11-638 0 0,1 0 1 0 0,-1 35 0 0 0,4-32-1894 0 0,0-17-862 0 0,1 1-1 0 0,1 18 1 0 0,2-15-297 0 0,-3-12-569 0 0,0 0 1 0 0,1 1 0 0 0,0-1 0 0 0,1 0 0 0 0,-1-1-1 0 0,1 1 1 0 0,5 10 0 0 0,13 13-2127 0 0,-17-26 1044 0 0,-1-1-1 0 0,1 0 0 0 0,-1 0 1 0 0,1 0-1 0 0,0-1 0 0 0,0 1 1 0 0,0-1-1 0 0,5 3 0 0 0,3 0-1845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5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152 336 484 0 0,'-20'-15'3594'0'0,"7"3"5101"0"0,28 4-6270 0 0,-6 4-1872 0 0,0 0 0 0 0,-1-1-1 0 0,0 0 1 0 0,0 0 0 0 0,0-1 0 0 0,-1 0-1 0 0,0 0 1 0 0,11-13 0 0 0,-16 15-482 0 0,0 1 1 0 0,0 0-1 0 0,0-1 0 0 0,0 1 1 0 0,-1-1-1 0 0,1 0 1 0 0,-1 0-1 0 0,0 1 0 0 0,0-1 1 0 0,-1 0-1 0 0,1 0 0 0 0,-1 0 1 0 0,0 0-1 0 0,0 0 1 0 0,0 0-1 0 0,0 0 0 0 0,-1 0 1 0 0,0 0-1 0 0,1 1 0 0 0,-1-1 1 0 0,-1 0-1 0 0,1 0 1 0 0,-4-6-1 0 0,-1 0 13 0 0,0-1 1 0 0,-1 1-1 0 0,-1 0 1 0 0,1 0-1 0 0,-2 1 0 0 0,1 0 1 0 0,-1 0-1 0 0,-1 1 0 0 0,1 1 1 0 0,-1-1-1 0 0,-1 1 1 0 0,1 1-1 0 0,-1 0 0 0 0,-1 1 1 0 0,-21-8-1 0 0,31 12-139 0 0,0 0 0 0 0,0 0 0 0 0,0 1 1 0 0,-1-1-1 0 0,1 1 0 0 0,0-1 0 0 0,0 1 0 0 0,0 0 0 0 0,0 0 0 0 0,0 0 0 0 0,0 0 0 0 0,-1 0 0 0 0,1 0 0 0 0,0 1 1 0 0,0-1-1 0 0,0 1 0 0 0,0-1 0 0 0,0 1 0 0 0,0 0 0 0 0,0 0 0 0 0,0 0 0 0 0,0 0 0 0 0,0 0 0 0 0,1 0 1 0 0,-4 3-1 0 0,6-3-89 0 0,-1 0 0 0 0,0 1 0 0 0,1-1 0 0 0,-1 0 0 0 0,1 0 0 0 0,-1 0 0 0 0,1 1 0 0 0,-1-1 0 0 0,1 0 0 0 0,0 0 1 0 0,-1 0-1 0 0,1 0 0 0 0,1 1 0 0 0,0 0-490 0 0,0 1 0 0 0,0-1 0 0 0,0 0 0 0 0,0 0 0 0 0,0 0-1 0 0,0-1 1 0 0,1 1 0 0 0,3 2 0 0 0,13 6-1780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6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 3 956 0 0,'-1'-3'13881'0'0,"-13"12"-10347"0"0,-23 19-1792 0 0,-426 338 8822 0 0,447-354-10049 0 0,0 1 0 0 0,0 0 0 0 0,-19 22-1 0 0,29-24-483 0 0,6-10-31 0 0,0 0 0 0 0,-1 0 0 0 0,1 0 0 0 0,0 0 0 0 0,0 0 0 0 0,0 0 0 0 0,0 0 0 0 0,0 0 0 0 0,0 0 0 0 0,0 0 0 0 0,0 0 0 0 0,0 0 0 0 0,0 0 0 0 0,1 1 0 0 0,0 1 0 0 0,1-1 0 0 0,-1 0 0 0 0,1 0 0 0 0,-1 0 0 0 0,1 0 0 0 0,0 0 0 0 0,0 0 0 0 0,0-1 0 0 0,0 1 0 0 0,0-1 0 0 0,0 1 0 0 0,0-1 0 0 0,0 0 0 0 0,1 1 0 0 0,-1-1 0 0 0,1-1 0 0 0,2 2 0 0 0,50 10 0 0 0,-33-8 0 0 0,205 23 0 0 0,-130-18 0 0 0,-72-7-1279 0 0,-11 0-2689 0 0,1-1-1 0 0,25-1 0 0 0,-26-1 612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8861 0 0,'3'-4'7974'0'0,"11"-15"808"0"0,-4 13-8387 0 0,0 1-1 0 0,0 0 1 0 0,1 1 0 0 0,0 0-1 0 0,0 1 1 0 0,0 0-1 0 0,0 0 1 0 0,1 1 0 0 0,14 0-1 0 0,113-1 2810 0 0,-138 3-3204 0 0,78 2 0 0 0,133-1 0 0 0,-165-7-8220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57 179 9513 0 0,'-17'-57'8771'0'0,"8"30"-4631"0"0,-15-30 0 0 0,23 56-4001 0 0,0 0-1 0 0,0-1 0 0 0,1 1 0 0 0,-1 0 1 0 0,1 0-1 0 0,-1-1 0 0 0,1 1 0 0 0,-1 0 0 0 0,1-1 1 0 0,0 1-1 0 0,0-1 0 0 0,0 1 0 0 0,-1 0 1 0 0,1-1-1 0 0,1 1 0 0 0,-1-1 0 0 0,0 1 1 0 0,0 0-1 0 0,1-3 0 0 0,0 4-83 0 0,-1-1 0 0 0,1 0 0 0 0,-1 1 0 0 0,1-1 0 0 0,0 0 0 0 0,0 1 1 0 0,-1-1-1 0 0,1 1 0 0 0,0-1 0 0 0,0 1 0 0 0,0-1 0 0 0,0 1 0 0 0,-1 0 0 0 0,1-1 0 0 0,0 1 0 0 0,0 0 0 0 0,0 0 0 0 0,0 0 1 0 0,0-1-1 0 0,0 1 0 0 0,1 0 0 0 0,6 1-58 0 0,0-1 0 0 0,0 1 1 0 0,0 1-1 0 0,14 3 0 0 0,-19-4-41 0 0,27 9-1515 0 0,0 2 0 0 0,-1 0 0 0 0,52 32 0 0 0,-28-14-3891 0 0,-10-9 2226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14 105 216 0 0,'-1'-2'253'0'0,"0"1"-1"0"0,-1-1 1 0 0,1 1 0 0 0,0-1 0 0 0,0 0-1 0 0,0 0 1 0 0,0 1 0 0 0,0-1-1 0 0,0 0 1 0 0,0 0 0 0 0,1 0 0 0 0,-1 0-1 0 0,1 0 1 0 0,0 0 0 0 0,-1 0 0 0 0,1 0-1 0 0,0-1 1 0 0,0 1 0 0 0,0 0-1 0 0,0 0 1 0 0,1 0 0 0 0,-1 0 0 0 0,1 0-1 0 0,-1 0 1 0 0,1 0 0 0 0,0 0-1 0 0,-1 0 1 0 0,1 0 0 0 0,0 1 0 0 0,0-1-1 0 0,0 0 1 0 0,1 0 0 0 0,-1 1-1 0 0,0-1 1 0 0,1 1 0 0 0,-1-1 0 0 0,1 1-1 0 0,-1-1 1 0 0,1 1 0 0 0,0 0 0 0 0,0 0-1 0 0,2-1 1 0 0,4-2 389 0 0,0 0-1 0 0,0 0 1 0 0,1 1-1 0 0,-1 0 1 0 0,1 0 0 0 0,0 1-1 0 0,0 0 1 0 0,14 0 0 0 0,-8 1-8 0 0,0 1 1 0 0,-1 1 0 0 0,1 0-1 0 0,0 1 1 0 0,23 7 0 0 0,-30-7-383 0 0,1 1 1 0 0,-1 0-1 0 0,0 0 1 0 0,0 1 0 0 0,-1 0-1 0 0,1 0 1 0 0,-1 1-1 0 0,0 0 1 0 0,0 1 0 0 0,11 10-1 0 0,-16-14-171 0 0,0 0 1 0 0,0 0-1 0 0,-1 0 0 0 0,0 1 0 0 0,1-1 1 0 0,-1 0-1 0 0,0 0 0 0 0,0 1 0 0 0,0-1 1 0 0,0 1-1 0 0,0-1 0 0 0,-1 1 0 0 0,1-1 0 0 0,-1 1 1 0 0,0 0-1 0 0,0-1 0 0 0,0 5 0 0 0,-1-3 2 0 0,0 0 0 0 0,0 0-1 0 0,0 0 1 0 0,0-1-1 0 0,-1 1 1 0 0,1 0-1 0 0,-1-1 1 0 0,0 1-1 0 0,0-1 1 0 0,-4 5 0 0 0,-4 3 54 0 0,1-2 0 0 0,-2 1 1 0 0,1-1-1 0 0,-1 0 0 0 0,-17 9 0 0 0,0-3 145 0 0,-1-1-1 0 0,0-1 0 0 0,-1-2 0 0 0,-50 12 0 0 0,72-20-176 0 0,7-3 153 0 0,5 2-182 0 0,14 5 9 0 0,2-1 1 0 0,-1 0 0 0 0,1-1 0 0 0,26 2 0 0 0,11 3 97 0 0,93 27 424 0 0,-124-29-394 0 0,1 2-1 0 0,-1 0 1 0 0,36 21-1 0 0,-57-28-115 0 0,-1 0-1 0 0,1 0 1 0 0,-1 0 0 0 0,1 1-1 0 0,-1 0 1 0 0,0-1-1 0 0,-1 1 1 0 0,1 1 0 0 0,0-1-1 0 0,-1 1 1 0 0,3 5 0 0 0,-4-7-47 0 0,-1 0 0 0 0,0 0 0 0 0,0 0 1 0 0,0 0-1 0 0,-1 1 0 0 0,1-1 0 0 0,-1 0 1 0 0,0 0-1 0 0,1 0 0 0 0,-2 1 0 0 0,1-1 1 0 0,0 0-1 0 0,0 0 0 0 0,-1 0 0 0 0,0 1 1 0 0,0-1-1 0 0,0 0 0 0 0,0 0 0 0 0,0 0 1 0 0,-3 5-1 0 0,-2 0-50 0 0,0 1 0 0 0,0 0 0 0 0,-1-1 0 0 0,0 0 0 0 0,-1-1 0 0 0,0 0 0 0 0,0 0 0 0 0,0 0 0 0 0,-17 9 0 0 0,-1-2 0 0 0,0-1 0 0 0,-37 14 0 0 0,-54 8 0 0 0,107-32 3 0 0,5-1-8 0 0,0-1 0 0 0,0 1 0 0 0,0-1 0 0 0,-1 0 0 0 0,1 0 0 0 0,-10-1 0 0 0,9-2-45 0 0,5 0-1437 0 0,47-9-10765 0 0,-19 5 9007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1 796 0 0,'1'0'302'0'0,"0"1"0"0"0,0-1 0 0 0,0 1 0 0 0,0 0 0 0 0,-1-1 0 0 0,1 1 0 0 0,0 0 0 0 0,-1 0 0 0 0,1-1 0 0 0,-1 1 0 0 0,1 0 0 0 0,0 0 0 0 0,-1 0 0 0 0,0 0 0 0 0,1 0 0 0 0,-1 0 0 0 0,0-1 0 0 0,1 1 0 0 0,-1 0 0 0 0,0 0 0 0 0,0 0 0 0 0,0 0 0 0 0,0 0 0 0 0,0 0 0 0 0,0 0 0 0 0,0 0-1 0 0,0 0 1 0 0,0 0 0 0 0,0 0 0 0 0,-1 0 0 0 0,1 0 0 0 0,0 0 0 0 0,-1 0 0 0 0,1 0 0 0 0,0 0 0 0 0,-1 0 0 0 0,0 0 0 0 0,1-1 0 0 0,-1 1 0 0 0,0 1 0 0 0,-4 6 1060 0 0,-1-1-1 0 0,0 0 1 0 0,-9 9 0 0 0,12-12-896 0 0,-19 16 1131 0 0,0-1-1 0 0,-2-1 0 0 0,0-1 0 0 0,-1-1 1 0 0,-42 19-1 0 0,46-27-3271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88 1124 0 0,'-11'-11'1767'0'0,"-17"-16"10012"0"0,28 27-11615 0 0,1-1 0 0 0,-1 1-1 0 0,1-1 1 0 0,-1 1 0 0 0,1-1 0 0 0,-1 1-1 0 0,1-1 1 0 0,-1 1 0 0 0,1-1 0 0 0,-1 1-1 0 0,1 0 1 0 0,-1-1 0 0 0,1 1 0 0 0,0 0-1 0 0,-1 0 1 0 0,1-1 0 0 0,0 1 0 0 0,-1 0-1 0 0,1 0 1 0 0,0 0 0 0 0,-1 0 0 0 0,1 0-1 0 0,0 0 1 0 0,-1 0 0 0 0,1 0 0 0 0,0 0-1 0 0,-1 0 1 0 0,2 0 0 0 0,29 2 1799 0 0,-22-1-1306 0 0,210 0 4708 0 0,-185-3-5443 0 0,-1-2 0 0 0,1-1-1 0 0,-1-2 1 0 0,49-16-1 0 0,-80 22 126 0 0,1 0 0 0 0,-1 0-1 0 0,1 0 1 0 0,0 1 0 0 0,0-1-1 0 0,-1 1 1 0 0,1 0 0 0 0,0-1-1 0 0,0 1 1 0 0,-1 1 0 0 0,1-1-1 0 0,4 1 1 0 0,-5-1 7 0 0,-1 1 1 0 0,1 0-1 0 0,-1 0 1 0 0,0 0-1 0 0,1 0 1 0 0,-1 0-1 0 0,0 0 1 0 0,0 0-1 0 0,1 0 1 0 0,-1 0-1 0 0,0 1 1 0 0,0-1 0 0 0,0 0-1 0 0,0 1 1 0 0,-1-1-1 0 0,1 0 1 0 0,0 1-1 0 0,0 0 1 0 0,-1-1-1 0 0,1 1 1 0 0,-1-1-1 0 0,1 3 1 0 0,4 22 498 0 0,-2 1 0 0 0,0 0 1 0 0,-1 0-1 0 0,-2 0 0 0 0,-6 48 1 0 0,3-33-1143 0 0,2 43 1 0 0,6-64-2069 0 0,-2-12-275 0 0,-2 1-4193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8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76 344 0 0,'-33'-4'1790'0'0,"-3"1"2386"0"0,12 2 6053 0 0,26 1-9994 0 0,-1-1 0 0 0,1 1 0 0 0,-1 0 0 0 0,1-1 0 0 0,0 1 0 0 0,-1 0-1 0 0,0-1 1 0 0,1 0 0 0 0,-1 1 0 0 0,3-2 0 0 0,4-2 276 0 0,16-2 854 0 0,0 1-1 0 0,42-2 1 0 0,-31 4-488 0 0,281-24 7139 0 0,-276 22-8592 0 0,16 0-6713 0 0,-38 5-1574 0 0,-14 0 6139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62 173 692 0 0,'-1'-3'1554'0'0,"0"1"-1113"0"0,1 0-1 0 0,0 0 0 0 0,-1 1 0 0 0,1-1 1 0 0,0 0-1 0 0,0 0 0 0 0,0 0 1 0 0,0 0-1 0 0,0 1 0 0 0,1-1 1 0 0,-1 0-1 0 0,1 0 0 0 0,-1 0 0 0 0,1 1 1 0 0,-1-1-1 0 0,1 0 0 0 0,0 1 1 0 0,0-1-1 0 0,0 0 0 0 0,0 1 0 0 0,0-1 1 0 0,0 1-1 0 0,0 0 0 0 0,1-1 1 0 0,-1 1-1 0 0,0 0 0 0 0,3-2 1 0 0,13-6 541 0 0,45-14 3688 0 0,116-27-1 0 0,-123 36-2869 0 0,36-11 1545 0 0,-89 25-2473 0 0,-9 1-739 0 0,-91 15 97 0 0,23-4-77 0 0,-133 38 0 0 0,197-46-137 0 0,-1 0-1 0 0,-21 13 1 0 0,30-15-11 0 0,0-1 1 0 0,0 1-1 0 0,1 0 1 0 0,-1 0 0 0 0,1 0-1 0 0,-1 0 1 0 0,1 1-1 0 0,0-1 1 0 0,0 0 0 0 0,0 1-1 0 0,0 0 1 0 0,0-1-1 0 0,1 1 1 0 0,-1 0-1 0 0,1 0 1 0 0,-2 5 0 0 0,3-6 5 0 0,0 1 1 0 0,0 0 0 0 0,0-1 0 0 0,1 1 0 0 0,-1-1-1 0 0,1 1 1 0 0,0 0 0 0 0,0-1 0 0 0,0 0 0 0 0,0 1-1 0 0,0-1 1 0 0,0 0 0 0 0,0 1 0 0 0,1-1 0 0 0,-1 0-1 0 0,1 0 1 0 0,3 3 0 0 0,4 4 79 0 0,0 0 0 0 0,14 10-1 0 0,103 71 86 0 0,8 6 78 0 0,-106-74-211 0 0,-1 1 0 0 0,38 44 0 0 0,-62-63-43 0 0,38 49 0 0 0,-38-49 0 0 0,0 1 0 0 0,0 0 0 0 0,-1 0 0 0 0,0 0 0 0 0,1 0 0 0 0,-2 0 0 0 0,1 0 0 0 0,-1 1 0 0 0,2 7 0 0 0,-3-11 0 0 0,1-1 0 0 0,-1 0 0 0 0,0 1 0 0 0,0-1 0 0 0,0 1 0 0 0,0-1 0 0 0,0 0 0 0 0,0 1 0 0 0,0-1 0 0 0,-1 0 0 0 0,1 1 0 0 0,0-1 0 0 0,-1 0 0 0 0,1 1 0 0 0,-1-1 0 0 0,1 0 0 0 0,-1 0 0 0 0,0 1 0 0 0,1-1 0 0 0,-1 0 0 0 0,0 0 0 0 0,0 0 0 0 0,0 0 0 0 0,0 0 0 0 0,0 0 0 0 0,-1 1 0 0 0,-1 0 0 0 0,2-1 0 0 0,-1 1 0 0 0,1-1 0 0 0,-1 1 0 0 0,0-1 0 0 0,1 0 0 0 0,-1 1 0 0 0,0-1 0 0 0,0 0 0 0 0,0 0 0 0 0,0 0 0 0 0,0-1 0 0 0,0 1 0 0 0,0 0 0 0 0,-4 0 0 0 0,-1 0 0 0 0,-8 3 0 0 0,-1 0 0 0 0,-1-1 0 0 0,1-1 0 0 0,0-1 0 0 0,0 0 0 0 0,-1-1 0 0 0,-18-2 0 0 0,-3-3 0 0 0,-68-17 0 0 0,94 19-145 0 0,4 1-284 0 0,1 0 0 0 0,-1 0 0 0 0,1 0 0 0 0,0-1 1 0 0,0 0-1 0 0,-10-7 0 0 0,9 6-2065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0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 0 0,'0'0'691'0'0,"1"2"190"0"0,6 8 125 0 0,0 0 0 0 0,0 0 0 0 0,1-1 0 0 0,0 0 0 0 0,0-1-1 0 0,11 9 1 0 0,63 43 1358 0 0,-51-39-1498 0 0,76 50 1749 0 0,211 101 1 0 0,27-29-553 0 0,-293-123-1805 0 0,618 208 2105 0 0,-539-186-2034 0 0,490 151 1022 0 0,-97-48-449 0 0,235 6 28 0 0,456 11-186 0 0,-544-128-474 0 0,-505-30-192 0 0,71-1 48 0 0,188-13 254 0 0,526-79 0 0 0,-578 15-53 0 0,-342 67-286 0 0,121-32 401 0 0,193-75 1 0 0,101-84 1051 0 0,-444 197-1696 0 0,1 0 0 0 0,-1 0 0 0 0,0 0 0 0 0,1 0 0 0 0,-1 0 0 0 0,1 0 0 0 0,0 1 0 0 0,-1-1-1 0 0,4 0 1 0 0,14 4-8134 0 0,-15-3 5775 0 0,8 2-383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4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0 242 904 0 0,'6'1'5583'0'0,"-6"0"-5465"0"0,7 10 1691 0 0,7 19 20 0 0,6 16 443 0 0,44 96 3174 0 0,-53-120-4477 0 0,2 0 1 0 0,0-1-1 0 0,1-1 1 0 0,21 23-1 0 0,-32-39-760 0 0,1-1-1 0 0,0 1 1 0 0,0-1-1 0 0,0 0 1 0 0,1 0-1 0 0,-1 0 1 0 0,1-1-1 0 0,-1 1 1 0 0,1-1-1 0 0,0 0 1 0 0,0-1-1 0 0,0 1 1 0 0,0-1-1 0 0,0 0 1 0 0,6 1-1 0 0,-7-2-132 0 0,0 0 0 0 0,0 0 0 0 0,-1-1 0 0 0,1 1 0 0 0,0-1 0 0 0,0 0 0 0 0,-1 0 0 0 0,1 0 0 0 0,-1 0 0 0 0,1 0-1 0 0,-1-1 1 0 0,1 0 0 0 0,-1 0 0 0 0,0 0 0 0 0,0 0 0 0 0,0 0 0 0 0,0 0 0 0 0,0-1 0 0 0,-1 0 0 0 0,1 1 0 0 0,-1-1 0 0 0,4-4 0 0 0,8-18 156 0 0,-1-1 1 0 0,-1 1 0 0 0,-1-2 0 0 0,14-48 0 0 0,7-20 270 0 0,-4 28 142 0 0,2 2 0 0 0,68-108 0 0 0,-97 171-781 0 0,0 1 1 0 0,0-1-1 0 0,0 1 1 0 0,0-1-1 0 0,0 1 0 0 0,1-1 1 0 0,-1 1-1 0 0,0 0 1 0 0,1 0-1 0 0,-1-1 1 0 0,1 1-1 0 0,-1 0 1 0 0,1 0-1 0 0,0 1 0 0 0,-1-1 1 0 0,1 0-1 0 0,2 0 1 0 0,-3 1-260 0 0,0 0 1 0 0,1 0-1 0 0,-1 1 1 0 0,0-1-1 0 0,0 0 1 0 0,0 1 0 0 0,0-1-1 0 0,1 1 1 0 0,-1-1-1 0 0,0 1 1 0 0,0 0-1 0 0,0-1 1 0 0,0 1-1 0 0,0 0 1 0 0,0 0 0 0 0,0 0-1 0 0,-1 0 1 0 0,1 0-1 0 0,0 0 1 0 0,0 0-1 0 0,-1 0 1 0 0,1 0-1 0 0,-1 0 1 0 0,1 0 0 0 0,0 2-1 0 0,5 8-2829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48 0 0,'-1'2'1227'0'0,"-3"18"4999"0"0,-3 37-1 0 0,5-25-2378 0 0,6 58 0 0 0,-3-78-3513 0 0,1-1 0 0 0,0 1 1 0 0,1-1-1 0 0,0 0 0 0 0,0 0 0 0 0,2 0 0 0 0,6 12 1 0 0,-7-14-863 0 0,2-1 1 0 0,-1 0-1 0 0,1 0 1 0 0,0-1 0 0 0,11 10-1 0 0,-14-15-229 0 0,-1 0-1 0 0,1 0 0 0 0,0-1 1 0 0,-1 1-1 0 0,1-1 0 0 0,0 0 1 0 0,4 2-1 0 0,7 0-1789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56 240 808 0 0,'-35'-35'4002'0'0,"15"10"2199"0"0,20 23-5966 0 0,0 1 0 0 0,1 0 0 0 0,-1 0 0 0 0,1 0-1 0 0,-1 0 1 0 0,1 0 0 0 0,-1 0 0 0 0,1 0 0 0 0,-1 0 0 0 0,1 0 0 0 0,0 0 0 0 0,0 0 0 0 0,-1 0-1 0 0,1 0 1 0 0,0 0 0 0 0,0 1 0 0 0,0-1 0 0 0,0 0 0 0 0,2 0 0 0 0,48-26 3743 0 0,-43 24-3553 0 0,1-1 0 0 0,0 0 0 0 0,-1-1 0 0 0,0 1 1 0 0,0-2-1 0 0,0 1 0 0 0,-1-1 0 0 0,0 0 0 0 0,10-12 0 0 0,-16 17-387 0 0,0 0 0 0 0,0 0-1 0 0,-1 0 1 0 0,1 0 0 0 0,-1 0-1 0 0,1 0 1 0 0,-1 0 0 0 0,1 0-1 0 0,-1 0 1 0 0,0 0 0 0 0,1 0-1 0 0,-1 0 1 0 0,0 0 0 0 0,0 0-1 0 0,0-1 1 0 0,0 1 0 0 0,0 0-1 0 0,0 0 1 0 0,0 0 0 0 0,0 0-1 0 0,0 0 1 0 0,-1 0 0 0 0,1 0 0 0 0,0-1-1 0 0,-1 1 1 0 0,1 0 0 0 0,-1-1-1 0 0,-1 0 22 0 0,0 0-1 0 0,1 0 0 0 0,-1 0 0 0 0,0 0 1 0 0,0 0-1 0 0,-1 0 0 0 0,1 0 0 0 0,0 1 1 0 0,-1-1-1 0 0,-4-1 0 0 0,-1-1-239 0 0,0 1 0 0 0,0 0 0 0 0,0 1 0 0 0,0 0 0 0 0,-1 0 1 0 0,-13-1-1 0 0,19 3-95 0 0,0 0 1 0 0,0 1 0 0 0,0-1-1 0 0,1 1 1 0 0,-1-1 0 0 0,0 1-1 0 0,1 0 1 0 0,-1 0 0 0 0,0 0-1 0 0,1 0 1 0 0,-1 1 0 0 0,-3 2-1 0 0,4-2-272 0 0,0-1 0 0 0,1 0 0 0 0,0 1 0 0 0,-1-1 0 0 0,1 1 0 0 0,0 0 0 0 0,-1-1 0 0 0,1 1 0 0 0,0 0-1 0 0,0 0 1 0 0,0 2 0 0 0,-3 6-1890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0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5 104 0 0,'6'-1'456'0'0,"30"-3"1702"0"0,-34 4-1814 0 0,0 0 0 0 0,-1 0 0 0 0,1 0 0 0 0,0 1 0 0 0,0-1 0 0 0,0 0 0 0 0,-1 1 0 0 0,1-1 1 0 0,0 1-1 0 0,-1-1 0 0 0,1 1 0 0 0,0 0 0 0 0,-1 0 0 0 0,1 0 0 0 0,-1 0 0 0 0,3 2 0 0 0,-4-2-118 0 0,1-1-1 0 0,-1 1 0 0 0,0 0 0 0 0,0 0 0 0 0,0 0 0 0 0,0 0 0 0 0,0 0 0 0 0,0 0 0 0 0,0 0 0 0 0,0 0 0 0 0,0 0 0 0 0,0 0 0 0 0,0 0 0 0 0,-1 0 0 0 0,1-1 0 0 0,0 1 0 0 0,-1 0 1 0 0,1 0-1 0 0,0 0 0 0 0,-1 0 0 0 0,1 0 0 0 0,-1-1 0 0 0,0 1 0 0 0,1 0 0 0 0,-1-1 0 0 0,1 1 0 0 0,-1 0 0 0 0,0-1 0 0 0,-1 2 0 0 0,0 0-140 0 0,-24 27 1609 0 0,-2-1 0 0 0,-1-2 0 0 0,-47 34 1 0 0,41-33-725 0 0,-60 46 2328 0 0,-124 73 0 0 0,215-144-3147 0 0,0 1-1 0 0,0-1 0 0 0,-1 1 1 0 0,2 1-1 0 0,-1-1 0 0 0,0 0 0 0 0,1 1 1 0 0,-1 0-1 0 0,1 0 0 0 0,0 0 1 0 0,-4 8-1 0 0,7-12-126 0 0,0 1 1 0 0,0 0-1 0 0,0-1 1 0 0,0 1-1 0 0,0 0 1 0 0,0-1-1 0 0,0 1 1 0 0,1-1-1 0 0,-1 1 1 0 0,0 0-1 0 0,0-1 1 0 0,1 1-1 0 0,-1-1 1 0 0,0 1-1 0 0,1-1 1 0 0,-1 1-1 0 0,0-1 1 0 0,1 1-1 0 0,-1-1 0 0 0,1 1 1 0 0,-1-1-1 0 0,1 1 1 0 0,-1-1-1 0 0,1 0 1 0 0,-1 1-1 0 0,1-1 1 0 0,0 0-1 0 0,0 1 1 0 0,20 8 176 0 0,32 5-114 0 0,0-2 1 0 0,72 6-1 0 0,-22-4-44 0 0,36 8-43 0 0,419 58 0 0 0,-513-78-5022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7293 0 0,'0'2'5299'0'0,"-1"7"-1204"0"0,0-1-3194 0 0,-1 0 1 0 0,0-1-1 0 0,0 0 1 0 0,-1 0-1 0 0,0 1 1 0 0,-7 9-1 0 0,-28 44 926 0 0,8-20-1327 0 0,-1-1-1 0 0,-2-2 1 0 0,-1-1-1 0 0,-3-1 1 0 0,0-2 0 0 0,-2-2-1 0 0,-73 45 1 0 0,87-59-1767 0 0,-2 0-1819 0 0,9-10-4740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1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71 868 0 0,'-6'-6'11167'0'0,"6"5"-10873"0"0,9-5 2330 0 0,22-3-995 0 0,79-9 3880 0 0,56 5-2029 0 0,-122 11-2308 0 0,17-1 87 0 0,28-2 247 0 0,-28 0-3794 0 0,-56 4 2454 0 0,5 1-4234 0 0,4 0-2202 0 0,-3-1 3347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1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1 248 712 0 0,'1'-11'783'0'0,"1"0"0"0"0,1 0 0 0 0,0 0 0 0 0,1 1-1 0 0,0-1 1 0 0,0 1 0 0 0,1 0 0 0 0,0 0 0 0 0,1 0 0 0 0,0 1 0 0 0,1 0-1 0 0,0 0 1 0 0,13-13 0 0 0,-9 13 11 0 0,0-1 0 0 0,1 2-1 0 0,0-1 1 0 0,1 2 0 0 0,-1-1-1 0 0,1 2 1 0 0,1 0 0 0 0,-1 0-1 0 0,27-6 1 0 0,-23 8-184 0 0,0 1-1 0 0,1 0 1 0 0,-1 2 0 0 0,1 0-1 0 0,0 1 1 0 0,-1 0 0 0 0,1 2-1 0 0,18 3 1 0 0,-22-2-293 0 0,-1 0 0 0 0,1 1 0 0 0,-1 1 0 0 0,0 0-1 0 0,0 0 1 0 0,-1 2 0 0 0,0-1 0 0 0,0 2 0 0 0,0-1 0 0 0,14 15 0 0 0,-24-21-244 0 0,0 1 0 0 0,0-1 0 0 0,0 1 0 0 0,0 0 0 0 0,-1-1 0 0 0,1 1 0 0 0,-1 0 1 0 0,1 0-1 0 0,-1 0 0 0 0,0 0 0 0 0,1 0 0 0 0,-1 0 0 0 0,0 1 0 0 0,-1-1 0 0 0,1 0 0 0 0,0 1 0 0 0,-1-1 0 0 0,1 0 0 0 0,-1 1 0 0 0,0-1 0 0 0,0 1 1 0 0,0-1-1 0 0,0 0 0 0 0,0 1 0 0 0,0-1 0 0 0,-1 1 0 0 0,1-1 0 0 0,-1 0 0 0 0,1 1 0 0 0,-1-1 0 0 0,0 0 0 0 0,0 0 0 0 0,0 0 0 0 0,0 1 1 0 0,-1-1-1 0 0,1 0 0 0 0,-1 0 0 0 0,1-1 0 0 0,-4 4 0 0 0,-3 3 80 0 0,0-1 0 0 0,-1 0 0 0 0,0 0 0 0 0,-1-1 0 0 0,1-1-1 0 0,-1 1 1 0 0,-12 4 0 0 0,-15 3-145 0 0,-1 0 0 0 0,1-3 0 0 0,-2-1-1 0 0,-71 7 1 0 0,110-16-8 0 0,0 0 0 0 0,0 0 0 0 0,0 0 0 0 0,0 0 0 0 0,0 0 0 0 0,0 0 0 0 0,0 0 0 0 0,-1-1 0 0 0,1 1 0 0 0,0 0 0 0 0,0 0 0 0 0,0 0 0 0 0,0 0 0 0 0,0 0 0 0 0,0 0 0 0 0,0 0 0 0 0,-1 0 0 0 0,1 0 0 0 0,0 0 0 0 0,0 0 0 0 0,0 0 0 0 0,0 0 0 0 0,0 0 0 0 0,0 0 0 0 0,0 1 0 0 0,-1-1 0 0 0,1 0 0 0 0,0 0 0 0 0,0 0 0 0 0,0 0 0 0 0,0 0 0 0 0,0 0 0 0 0,0 0 0 0 0,0 0 0 0 0,0 0 0 0 0,0 0 0 0 0,-1 0 0 0 0,1 0 0 0 0,0 1 0 0 0,0-1 0 0 0,0 0 0 0 0,0 0 0 0 0,0 0 0 0 0,0 0 0 0 0,0 0 0 0 0,0 0 0 0 0,0 0 0 0 0,0 0 0 0 0,0 1 0 0 0,0-1 0 0 0,0 0 0 0 0,0 0 0 0 0,0 0 0 0 0,0 0 0 0 0,0 0 0 0 0,0 0 0 0 0,0 0 0 0 0,0 1 0 0 0,0-1 0 0 0,0 0 0 0 0,0 0 0 0 0,0 0 0 0 0,10 6 0 0 0,24 5 0 0 0,87 21 0 0 0,-2 6 0 0 0,186 86 0 0 0,-152-45 0 0 0,-132-66 0 0 0,-1 0 0 0 0,0 2 0 0 0,-1 0 0 0 0,30 31 0 0 0,-46-43 0 0 0,0 0 0 0 0,0 0 0 0 0,0 1 0 0 0,0-1 0 0 0,-1 1 0 0 0,0 0 0 0 0,0 0 0 0 0,0 0 0 0 0,0 0 0 0 0,0 0 0 0 0,-1 0 0 0 0,0 1 0 0 0,0-1 0 0 0,0 0 0 0 0,0 9 0 0 0,-1-10 0 0 0,-1 0 0 0 0,0 0 0 0 0,0 0 0 0 0,0 0 0 0 0,0 0 0 0 0,0 0 0 0 0,-1 0 0 0 0,1 0 0 0 0,-1 0 0 0 0,0-1 0 0 0,0 1 0 0 0,0-1 0 0 0,0 1 0 0 0,0-1 0 0 0,-1 0 0 0 0,1 0 0 0 0,-1 0 0 0 0,1 0 0 0 0,-1 0 0 0 0,0 0 0 0 0,0-1 0 0 0,1 0 0 0 0,-5 2 0 0 0,-19 8 0 0 0,1-2 0 0 0,-1-1 0 0 0,0-1 0 0 0,-1-1 0 0 0,1-2 0 0 0,-1 0 0 0 0,-28-1 0 0 0,-195-10 0 0 0,225 6 0 0 0,9 0-385 0 0,0-1-1 0 0,1 0 1 0 0,-29-9 0 0 0,41 10 262 0 0,38-7-11632 0 0,-2 3 8440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1124 0 0,'21'3'634'0'0,"47"8"1629"0"0,-61-9-1414 0 0,-1-1 0 0 0,1 2 0 0 0,-1-1 0 0 0,9 6-1 0 0,-14-8-706 0 0,-1 1 1 0 0,1-1-1 0 0,-1 0 0 0 0,1 0 0 0 0,-1 1 0 0 0,0-1 0 0 0,1 0 0 0 0,-1 1 0 0 0,0-1 0 0 0,1 0 0 0 0,-1 1 0 0 0,0-1 0 0 0,1 1 0 0 0,-1-1 1 0 0,0 0-1 0 0,0 1 0 0 0,0-1 0 0 0,1 1 0 0 0,-1-1 0 0 0,0 1 0 0 0,0-1 0 0 0,0 1 0 0 0,0-1 0 0 0,0 1 0 0 0,0-1 0 0 0,0 1 0 0 0,0-1 0 0 0,0 0 1 0 0,0 2-1 0 0,-10 12 2789 0 0,-23 9 265 0 0,30-21-2846 0 0,-58 33 2391 0 0,34-21-1832 0 0,0 1 0 0 0,2 2-1 0 0,0 0 1 0 0,-41 37 0 0 0,56-41-2722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2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19 195 184 0 0,'-4'-11'925'0'0,"0"1"0"0"0,1-1 0 0 0,1-1-1 0 0,-3-16 1 0 0,5 26-548 0 0,-1-1 0 0 0,1 0 0 0 0,0 0-1 0 0,1 1 1 0 0,-1-1 0 0 0,0 0-1 0 0,1 0 1 0 0,-1 1 0 0 0,1-1 0 0 0,0 0-1 0 0,0 1 1 0 0,0-1 0 0 0,0 1 0 0 0,0-1-1 0 0,1 1 1 0 0,-1 0 0 0 0,1-1 0 0 0,0 1-1 0 0,0 0 1 0 0,-1 0 0 0 0,1 0-1 0 0,0 0 1 0 0,1 1 0 0 0,2-4 0 0 0,5 0 458 0 0,1 0 0 0 0,-1 1 1 0 0,1 0-1 0 0,0 0 1 0 0,20-3-1 0 0,60-4 1451 0 0,-65 8-1770 0 0,214-10 3196 0 0,-137 10-2148 0 0,-94 3-1366 0 0,40-1 560 0 0,-47 1-715 0 0,1 0 0 0 0,-1 1 1 0 0,0-1-1 0 0,0 0 1 0 0,0 1-1 0 0,0-1 0 0 0,0 1 1 0 0,0-1-1 0 0,0 1 1 0 0,0 0-1 0 0,0 0 0 0 0,0 0 1 0 0,-1 0-1 0 0,1 0 1 0 0,0 1-1 0 0,-1-1 1 0 0,1 0-1 0 0,1 2 0 0 0,-2 2 10 0 0,1-1-1 0 0,-1 1 0 0 0,-1 0 0 0 0,1-1 0 0 0,-1 1 1 0 0,0 0-1 0 0,0 0 0 0 0,-1 8 0 0 0,1-2-4 0 0,-14 233 453 0 0,6-168-285 0 0,1-12-3502 0 0,5-21-6864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2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24 100 0 0,'-22'-6'1378'0'0,"-22"-6"2047"0"0,30 9 1656 0 0,0 2 3571 0 0,127-1-2941 0 0,188 29-1125 0 0,-92-6-2629 0 0,-169-17-2309 0 0,80 3 1401 0 0,-60-9-4734 0 0,-3-8-6659 0 0,-43 6 7335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8:52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5 184 572 0 0,'13'-11'1830'0'0,"1"1"1"0"0,0 0-1 0 0,0 1 0 0 0,1 1 1 0 0,20-9-1 0 0,82-27 4827 0 0,-100 39-5937 0 0,124-31 3425 0 0,-58 17-1729 0 0,-81 19-2332 0 0,-1 0-2 0 0,0-1 0 0 0,0 1 1 0 0,1 0-1 0 0,-1-1 0 0 0,0 1 1 0 0,0-1-1 0 0,0 1 0 0 0,0-1 0 0 0,0 1 1 0 0,0-1-1 0 0,0 0 0 0 0,0 1 0 0 0,0-1 1 0 0,2-1-1 0 0,-3 1 398 0 0,-5 0-278 0 0,-8-1-104 0 0,-26 1 181 0 0,8 1-128 0 0,5 0-53 0 0,-135 8 452 0 0,131-5-379 0 0,1 1 1 0 0,0 1-1 0 0,-42 15 0 0 0,66-19-137 0 0,1 1 0 0 0,-1-1-1 0 0,1 1 1 0 0,0 1 0 0 0,0-1 0 0 0,0 1-1 0 0,0-1 1 0 0,-6 6 0 0 0,9-7-24 0 0,0 0-1 0 0,0 1 1 0 0,0-1 0 0 0,1 0 0 0 0,-1 1 0 0 0,0-1 0 0 0,0 0 0 0 0,1 1 0 0 0,-1-1 0 0 0,1 1-1 0 0,-1 0 1 0 0,1-1 0 0 0,0 1 0 0 0,0-1 0 0 0,-1 1 0 0 0,1 0 0 0 0,0-1 0 0 0,0 1 0 0 0,1-1-1 0 0,-1 1 1 0 0,0 0 0 0 0,0-1 0 0 0,1 1 0 0 0,-1-1 0 0 0,1 1 0 0 0,0-1 0 0 0,-1 1 0 0 0,1-1 0 0 0,1 2-1 0 0,11 17 45 0 0,0 0 0 0 0,2-1 0 0 0,1-1-1 0 0,32 31 1 0 0,54 46 58 0 0,-35-34-24 0 0,-2 3 1 0 0,57 75-1 0 0,-115-131-73 0 0,-1 1 0 0 0,-1 0 0 0 0,0-1 0 0 0,7 16 0 0 0,-11-22-4 0 0,-1-1 1 0 0,1 1 0 0 0,0 0-1 0 0,-1-1 1 0 0,1 1-1 0 0,-1 0 1 0 0,0-1 0 0 0,1 1-1 0 0,-1 0 1 0 0,0-1-1 0 0,0 1 1 0 0,0 0-1 0 0,0 0 1 0 0,0-1 0 0 0,-1 1-1 0 0,1 0 1 0 0,-1-1-1 0 0,1 1 1 0 0,-1 0 0 0 0,1-1-1 0 0,-1 1 1 0 0,0-1-1 0 0,0 1 1 0 0,0-1-1 0 0,0 1 1 0 0,0-1 0 0 0,0 0-1 0 0,0 1 1 0 0,0-1-1 0 0,0 0 1 0 0,-1 0 0 0 0,1 0-1 0 0,0 0 1 0 0,-1 0-1 0 0,-2 1 1 0 0,-5 2 68 0 0,-2 0-1 0 0,1 0 1 0 0,0-1 0 0 0,-1-1-1 0 0,1 0 1 0 0,-22 1 0 0 0,-69-4 223 0 0,60-1-272 0 0,15 2-141 0 0,-89-7-2869 0 0,108 5 2928 0 0,-3-2-4638 0 0,2 1-1331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1 208 0 0,'0'0'2315'0'0,"13"1"2187"0"0,78 58 3863 0 0,-4 4-4803 0 0,141 89-599 0 0,34-22-1383 0 0,-84-57-709 0 0,2-7-1 0 0,218 47 0 0 0,379 37 521 0 0,1017 21 375 0 0,-1411-161-1473 0 0,-38-6-40 0 0,398-14 163 0 0,98-53-19 0 0,-619 36-299 0 0,206-37 89 0 0,-107 3 9 0 0,78-32 121 0 0,-349 81-264 0 0,258-66 368 0 0,-261 65-367 0 0,167-50 435 0 0,-165 46-379 0 0,-1-3 0 0 0,57-31 0 0 0,-72 29-493 0 0,-24 15 144 0 0,0 1 1 0 0,0 0-1 0 0,1 1 0 0 0,10-5 1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2 540 0 0,'-8'-2'7985'0'0,"8"3"-7835"0"0,-3 14 3583 0 0,3 34-1822 0 0,1-34-419 0 0,7 152 3689 0 0,-4-133-5127 0 0,2 0 0 0 0,19 62 0 0 0,-23-91-437 0 0,0 1 1 0 0,1-1-1 0 0,0 0 1 0 0,0 0-1 0 0,5 6 0 0 0,9 10-6106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83 131 5464 0 0,'-8'-4'927'0'0,"-35"-15"3079"0"0,40 18-3712 0 0,1-1 1 0 0,-1 0-1 0 0,0 0 0 0 0,1 0 1 0 0,0 0-1 0 0,-1 0 0 0 0,1 0 1 0 0,0 0-1 0 0,0-1 1 0 0,0 1-1 0 0,-3-6 0 0 0,4 6 595 0 0,7-3-645 0 0,0 0-1 0 0,0-1 1 0 0,0 2-1 0 0,1-1 1 0 0,-1 1-1 0 0,1 0 1 0 0,0 1-1 0 0,0-1 1 0 0,1 1-1 0 0,-1 1 1 0 0,1-1-1 0 0,13-1 1 0 0,20-5 340 0 0,1 3 0 0 0,-1 1-1 0 0,1 2 1 0 0,0 2 0 0 0,83 9 0 0 0,-61-1 52 0 0,-1 3 0 0 0,118 35 0 0 0,-156-36-389 0 0,0 0 0 0 0,-2 2 0 0 0,1 1 0 0 0,27 19 0 0 0,-38-22-121 0 0,-1 0 1 0 0,0 1-1 0 0,-1 1 0 0 0,0-1 1 0 0,-1 2-1 0 0,0 0 0 0 0,0 0 1 0 0,10 18-1 0 0,-18-26-82 0 0,0 0 0 0 0,0 0 0 0 0,-1 0-1 0 0,1 0 1 0 0,-1 0 0 0 0,0 0 0 0 0,0 1 0 0 0,0-1 0 0 0,0 0 0 0 0,-1 0-1 0 0,0 1 1 0 0,0-1 0 0 0,0 1 0 0 0,0-1 0 0 0,-2 8 0 0 0,0-6 3 0 0,0 0 0 0 0,0-1 0 0 0,-1 1 0 0 0,0 0 0 0 0,0-1 1 0 0,0 0-1 0 0,-1 1 0 0 0,1-1 0 0 0,-10 8 0 0 0,1-1 29 0 0,-1-1 0 0 0,-1 0-1 0 0,0-1 1 0 0,-1-1 0 0 0,0 0-1 0 0,-31 13 1 0 0,7-7 40 0 0,0-3 0 0 0,-2-1 0 0 0,1-1 1 0 0,-64 5-1 0 0,-164-4-93 0 0,232-11-565 0 0,1-3 0 0 0,-43-7 0 0 0,68 6-1044 0 0,16-2-1029 0 0,20-2-2102 0 0,1 4 1793 0 0,2-2 419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4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3 564 0 0,'3'-2'13401'0'0,"34"104"-4736"0"0,8 27-3606 0 0,-44-126-5150 0 0,-1-1 1 0 0,1 0 0 0 0,0 1 0 0 0,0-1 0 0 0,0 0 0 0 0,0 0 0 0 0,0 0-1 0 0,0 1 1 0 0,1-1 0 0 0,-1-1 0 0 0,1 1 0 0 0,-1 0 0 0 0,1 0 0 0 0,0 0-1 0 0,0-1 1 0 0,2 2 0 0 0,-2-2-1095 0 0,1 1 0 0 0,0-1-1 0 0,0 0 1 0 0,0 0 0 0 0,0 0-1 0 0,0-1 1 0 0,4 1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7833 0 0,'0'-25'4142'0'0,"0"18"-3175"0"0,-1 1-1 0 0,1-1 0 0 0,0 1 0 0 0,1-1 0 0 0,0 1 1 0 0,0-1-1 0 0,0 1 0 0 0,1-1 0 0 0,3-7 0 0 0,-5 13-889 0 0,1 1 1 0 0,-1 0-1 0 0,0-1 0 0 0,1 1 0 0 0,-1 0 0 0 0,1 0 0 0 0,-1 0 0 0 0,1-1 0 0 0,-1 1 0 0 0,0 0 1 0 0,1 0-1 0 0,-1 0 0 0 0,1 0 0 0 0,-1 0 0 0 0,1 0 0 0 0,-1 0 0 0 0,1 0 0 0 0,-1 0 1 0 0,1 0-1 0 0,-1 0 0 0 0,1 0 0 0 0,-1 0 0 0 0,1 0 0 0 0,-1 0 0 0 0,1 0 0 0 0,-1 1 0 0 0,0-1 1 0 0,1 0-1 0 0,0 1 0 0 0,13 6 665 0 0,-14-6-703 0 0,34 22 1044 0 0,-1 2-1 0 0,-1 2 0 0 0,55 59 0 0 0,-44-42-306 0 0,22 25 136 0 0,-38-38-240 0 0,1-1 1 0 0,52 41 0 0 0,-77-70-1417 0 0,0 1-1 0 0,0-1 1 0 0,0 0 0 0 0,0 0-1 0 0,1 0 1 0 0,-1-1-1 0 0,0 1 1 0 0,0-1 0 0 0,0 0-1 0 0,1 1 1 0 0,-1-2 0 0 0,0 1-1 0 0,0 0 1 0 0,0-1 0 0 0,1 1-1 0 0,-1-1 1 0 0,4-1-1 0 0,1-1-2574 0 0</inkml:trace>
  <inkml:trace contextRef="#ctx0" brushRef="#br0" timeOffset="1">1175 302 9133 0 0,'20'-6'10226'0'0,"2"1"-4477"0"0,4 1-3051 0 0,14 0-2867 0 0,1-1 1442 0 0,120-10 435 0 0,-88 10-921 0 0,114-23 0 0 0,-169 24-2238 0 0,29-11 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462 107 472 0 0,'-3'-6'609'0'0,"0"0"1"0"0,0 0-1 0 0,-1 1 0 0 0,0 0 0 0 0,0 0 0 0 0,0 0 1 0 0,0 0-1 0 0,-1 0 0 0 0,0 1 0 0 0,0 0 1 0 0,0 0-1 0 0,-8-4 0 0 0,5 3 14 0 0,0 1 0 0 0,-1 1 0 0 0,0-1 0 0 0,0 1 0 0 0,0 1 0 0 0,0 0 0 0 0,-17-2 0 0 0,8 3 40 0 0,0 1 0 0 0,0 1 0 0 0,0 0 0 0 0,1 1 0 0 0,-1 1 0 0 0,1 1 0 0 0,-1 0 0 0 0,-24 10-1 0 0,37-12-546 0 0,-11 5 435 0 0,0-1 0 0 0,1 2 1 0 0,-19 12-1 0 0,31-19-401 0 0,0 1 1 0 0,0 1-1 0 0,0-1 0 0 0,1 0 1 0 0,-1 1-1 0 0,0 0 0 0 0,1-1 1 0 0,-1 1-1 0 0,1 0 0 0 0,0 0 1 0 0,0 0-1 0 0,1 1 1 0 0,-1-1-1 0 0,0 0 0 0 0,1 1 1 0 0,0-1-1 0 0,0 1 0 0 0,0-1 1 0 0,0 1-1 0 0,1 0 1 0 0,-1 5-1 0 0,1-5-46 0 0,1 0 0 0 0,0-1 0 0 0,0 1 0 0 0,1-1 0 0 0,-1 0 0 0 0,1 1 0 0 0,-1-1 1 0 0,1 0-1 0 0,0 0 0 0 0,0 0 0 0 0,1 0 0 0 0,-1-1 0 0 0,1 1 0 0 0,-1 0 0 0 0,1-1 0 0 0,0 0 0 0 0,0 0 0 0 0,4 3 0 0 0,4 3 98 0 0,2-1 0 0 0,-1-1 0 0 0,17 7 0 0 0,1-2-77 0 0,-1-2 1 0 0,2-1-1 0 0,-1-2 0 0 0,1 0 1 0 0,0-2-1 0 0,0-2 1 0 0,0-1-1 0 0,0-1 1 0 0,1-2-1 0 0,57-10 0 0 0,-83 11-262 0 0,1-1-1 0 0,-1 0 0 0 0,0 0 0 0 0,1 0 1 0 0,-1-1-1 0 0,0 0 0 0 0,0 0 0 0 0,6-6 1 0 0,-10 8 84 0 0,-1 0 1 0 0,1 0-1 0 0,-1-1 1 0 0,0 1-1 0 0,1-1 1 0 0,-1 1 0 0 0,0-1-1 0 0,0 0 1 0 0,0 1-1 0 0,0-1 1 0 0,0 0-1 0 0,0 0 1 0 0,-1 0 0 0 0,1 0-1 0 0,-1 0 1 0 0,1 0-1 0 0,-1 0 1 0 0,1 0-1 0 0,-1 0 1 0 0,0 0 0 0 0,0 0-1 0 0,0 0 1 0 0,0 0-1 0 0,-1 0 1 0 0,1 0-1 0 0,0 0 1 0 0,-1 1-1 0 0,0-1 1 0 0,1 0 0 0 0,-1 0-1 0 0,-1-2 1 0 0,-4-7-36 0 0,-1-1 0 0 0,0 1 0 0 0,-1 0 0 0 0,0 1 0 0 0,-1 0 1 0 0,0 0-1 0 0,-1 1 0 0 0,0 0 0 0 0,0 1 0 0 0,0 0 0 0 0,-1 1 1 0 0,-1 0-1 0 0,1 0 0 0 0,-1 1 0 0 0,-13-4 0 0 0,-1 0-149 0 0,0 1 0 0 0,-1 1-1 0 0,0 2 1 0 0,0 0 0 0 0,-1 2 0 0 0,-33-1-1 0 0,58 5 135 0 0,-39 1-987 0 0,40-1 935 0 0,-1 0-1 0 0,1 1 0 0 0,0-1 1 0 0,0 1-1 0 0,0-1 1 0 0,0 1-1 0 0,0 0 0 0 0,0 0 1 0 0,0 0-1 0 0,0 0 1 0 0,0 0-1 0 0,0 0 0 0 0,0 1 1 0 0,1-1-1 0 0,-4 3 0 0 0,5-3 38 0 0,-1 0-1 0 0,1 0 0 0 0,0 0 0 0 0,-1-1 1 0 0,1 1-1 0 0,0 0 0 0 0,0 0 1 0 0,-1 0-1 0 0,1 0 0 0 0,0 0 0 0 0,0 0 1 0 0,0 0-1 0 0,0 0 0 0 0,0-1 0 0 0,1 1 1 0 0,-1 0-1 0 0,0 0 0 0 0,0 0 0 0 0,0 0 1 0 0,1 0-1 0 0,-1 0 0 0 0,0-1 0 0 0,1 1 1 0 0,-1 0-1 0 0,1 0 0 0 0,-1-1 0 0 0,1 1 1 0 0,0 0-1 0 0,-1-1 0 0 0,1 1 1 0 0,-1 0-1 0 0,1-1 0 0 0,0 1 0 0 0,1 0 1 0 0,26 17-3617 0 0,-5-9 1750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4 356 0 0,'-3'-3'12321'0'0,"39"104"-5102"0"0,26 55-2030 0 0,-41-102-3501 0 0,-14-33-1583 0 0,2 0-1 0 0,13 25 0 0 0,-13-42-2899 0 0,-6-22-9615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6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195 144 40 0 0,'-129'-54'6088'0'0,"63"25"10619"0"0,74 25-15153 0 0,9-2-1627 0 0,11 0 1064 0 0,0 2 0 0 0,47-1 0 0 0,-31 3-395 0 0,508-26 3712 0 0,-498 23-7521 0 0,-49 6 1533 0 0,-22 20-12267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1 296 0 0,'-142'76'4739'0'0,"135"-73"-3743"0"0,0 1 0 0 0,0 0 1 0 0,1 1-1 0 0,-1 0 0 0 0,1 0 0 0 0,1 0 0 0 0,-10 10 4661 0 0,20-11-4230 0 0,0-1-1030 0 0,0-1 1 0 0,1 1-1 0 0,-1-1 1 0 0,1 0-1 0 0,0 0 1 0 0,0 0 0 0 0,0-1-1 0 0,-1 0 1 0 0,1 0-1 0 0,1 0 1 0 0,9-1-1 0 0,290-8 4499 0 0,-203-2-6917 0 0,-1-4-4188 0 0,-69 8 2785 0 0,12-5 493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92 144 0 0,'6'-21'12303'0'0,"8"33"-8904"0"0,-8-4-2497 0 0,0 1-1 0 0,-1-1 1 0 0,1 2-1 0 0,-2-1 1 0 0,1 0-1 0 0,-1 1 1 0 0,2 11-1 0 0,3 2 277 0 0,3 13 620 0 0,-1 1 0 0 0,6 43 0 0 0,-8-35-985 0 0,-6-34-823 0 0,0-1-2617 0 0</inkml:trace>
  <inkml:trace contextRef="#ctx0" brushRef="#br0" timeOffset="1">101 184 504 0 0,'-34'-21'2421'0'0,"-1"-1"2276"0"0,6-3 4801 0 0,29 25-9331 0 0,0-1 1 0 0,-1 1 0 0 0,1 0-1 0 0,0 0 1 0 0,0-1-1 0 0,0 1 1 0 0,0 0 0 0 0,-1 0-1 0 0,1-1 1 0 0,0 1 0 0 0,0 0-1 0 0,0-1 1 0 0,0 1 0 0 0,0 0-1 0 0,0-1 1 0 0,0 1 0 0 0,0 0-1 0 0,0-1 1 0 0,0 1 0 0 0,0 0-1 0 0,0 0 1 0 0,0-1-1 0 0,0 1 1 0 0,0 0 0 0 0,0-1-1 0 0,0 1 1 0 0,0 0 0 0 0,0-1-1 0 0,0 1 1 0 0,1 0 0 0 0,-1 0-1 0 0,0-1 1 0 0,0 1 0 0 0,0 0-1 0 0,0 0 1 0 0,1-1 0 0 0,-1 1-1 0 0,15-9 2391 0 0,21 0-1286 0 0,-35 8-915 0 0,142-19 2756 0 0,-24 4-2035 0 0,-93 11-1852 0 0,-1-1 0 0 0,42-16 0 0 0,-50 14-623 0 0,2-1-6108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7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1 584 0 0,'-12'8'971'0'0,"-16"11"2552"0"0,5 5 9266 0 0,24-23-12507 0 0,0 0-1 0 0,1 0 1 0 0,-1 1-1 0 0,0-1 1 0 0,1 0 0 0 0,-1-1-1 0 0,1 1 1 0 0,0 0 0 0 0,-1 0-1 0 0,3 0 1 0 0,-4-1-100 0 0,9 3 443 0 0,-1-2 0 0 0,1 1 1 0 0,-1-1-1 0 0,1-1 1 0 0,-1 1-1 0 0,1-2 0 0 0,12 0 1 0 0,6-1 290 0 0,-1 2-429 0 0,103-3 492 0 0,-86-1-4389 0 0,0-3-3610 0 0,-16 0 3919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4 372 0 0,'0'-3'11812'0'0,"6"7"-9331"0"0,6 14-1368 0 0,34 144 6782 0 0,-10 3-6910 0 0,-29-141-3373 0 0,3-2-4423 0 0,-7-15 4161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90 181 588 0 0,'-15'-9'555'0'0,"8"5"178"0"0,-1 0 0 0 0,0-1 0 0 0,1 0 0 0 0,0-1 0 0 0,0 0 0 0 0,1 0 0 0 0,0 0-1 0 0,-9-12 1 0 0,14 17-579 0 0,0 0 0 0 0,1 0 0 0 0,0 0 0 0 0,-1 0 0 0 0,1 0 0 0 0,0-1 0 0 0,-1 1 0 0 0,1 0 0 0 0,0 0 0 0 0,0 0-1 0 0,0 0 1 0 0,0-1 0 0 0,0 1 0 0 0,0 0 0 0 0,1 0 0 0 0,-1 0 0 0 0,0 0 0 0 0,0 0 0 0 0,1 0 0 0 0,-1-1 0 0 0,1 1 0 0 0,-1 0-1 0 0,1 0 1 0 0,-1 0 0 0 0,1 0 0 0 0,0 0 0 0 0,-1 1 0 0 0,1-1 0 0 0,0 0 0 0 0,0 0 0 0 0,0 0 0 0 0,0 1 0 0 0,0-1 0 0 0,0 0-1 0 0,2 0 1 0 0,4-4 317 0 0,1 0 1 0 0,0 1-1 0 0,14-5 0 0 0,-14 6-97 0 0,22-8 349 0 0,0 2-1 0 0,1 0 0 0 0,1 2 0 0 0,-1 2 1 0 0,1 1-1 0 0,0 1 0 0 0,39 2 0 0 0,-16 3 3 0 0,0 3 0 0 0,0 2 0 0 0,64 17 0 0 0,-75-13 59 0 0,71 28 1 0 0,-102-34-571 0 0,-1 1 0 0 0,1 0 0 0 0,-1 1 0 0 0,0 1 0 0 0,-1 0 0 0 0,0 0 0 0 0,0 1 0 0 0,0 1 0 0 0,11 14 0 0 0,-19-21-147 0 0,0 0 1 0 0,-1 1 0 0 0,0-1-1 0 0,0 1 1 0 0,0 0-1 0 0,0-1 1 0 0,-1 1 0 0 0,1 0-1 0 0,-1 0 1 0 0,0 0-1 0 0,0 0 1 0 0,-1 0 0 0 0,1 0-1 0 0,-1 0 1 0 0,0 0-1 0 0,0 1 1 0 0,0-1 0 0 0,0 0-1 0 0,-1 0 1 0 0,0 0-1 0 0,0 0 1 0 0,0 0 0 0 0,0 0-1 0 0,-1 0 1 0 0,1-1-1 0 0,-1 1 1 0 0,0 0-1 0 0,0-1 1 0 0,0 1 0 0 0,-1-1-1 0 0,1 0 1 0 0,-5 5-1 0 0,-5 4 41 0 0,0 0 0 0 0,-1-1 0 0 0,0-1 0 0 0,-1 0-1 0 0,0 0 1 0 0,-25 11 0 0 0,5-5 53 0 0,-1-1-1 0 0,0-2 1 0 0,-51 12 0 0 0,-112 10-5161 0 0,193-33 4153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8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0 145 440 0 0,'16'-16'1043'0'0,"1"2"1"0"0,0 0-1 0 0,1 1 0 0 0,0 1 1 0 0,1 1-1 0 0,0 1 0 0 0,1 0 1 0 0,0 1-1 0 0,1 1 0 0 0,0 1 1 0 0,0 1-1 0 0,0 1 0 0 0,37-4 1 0 0,-54 9-702 0 0,1 0 0 0 0,-1 0 0 0 0,0 0 0 0 0,0 0 0 0 0,0 1 1 0 0,1 0-1 0 0,-1-1 0 0 0,0 2 0 0 0,0-1 0 0 0,0 0 0 0 0,0 1 1 0 0,0 0-1 0 0,6 4 0 0 0,-8-5-216 0 0,-1 0 0 0 0,1 1-1 0 0,-1-1 1 0 0,1 1 0 0 0,-1 0 0 0 0,0-1 0 0 0,0 1 0 0 0,0 0-1 0 0,0 0 1 0 0,0 0 0 0 0,0 0 0 0 0,0 0 0 0 0,-1 0 0 0 0,1 0-1 0 0,-1 0 1 0 0,1 0 0 0 0,-1 0 0 0 0,0 0 0 0 0,0 0 0 0 0,0 0-1 0 0,0 1 1 0 0,0-1 0 0 0,0 0 0 0 0,-1 0 0 0 0,1 0 0 0 0,-1 0-1 0 0,1 0 1 0 0,-3 4 0 0 0,-2 6 157 0 0,-2 1 0 0 0,1-1 1 0 0,-2-1-1 0 0,1 1 0 0 0,-2-1 0 0 0,1 0 0 0 0,-18 15 1 0 0,15-15 3 0 0,0 0 1 0 0,1 1 0 0 0,1 0 0 0 0,0 1 0 0 0,-13 24 0 0 0,21-35-220 0 0,0 0-1 0 0,0 1 0 0 0,0-1 1 0 0,1 0-1 0 0,-1 1 1 0 0,1-1-1 0 0,-1 0 0 0 0,1 1 1 0 0,0-1-1 0 0,0 1 1 0 0,0-1-1 0 0,0 1 0 0 0,0-1 1 0 0,1 0-1 0 0,-1 1 1 0 0,1-1-1 0 0,-1 1 0 0 0,3 3 1 0 0,-1-3-8 0 0,0 0 0 0 0,0 0 0 0 0,0 0 0 0 0,0 0 0 0 0,1-1 0 0 0,-1 1 0 0 0,1-1 0 0 0,0 0 0 0 0,-1 0 0 0 0,1 0 0 0 0,6 3 0 0 0,4 1 27 0 0,-1-1 1 0 0,2-1-1 0 0,-1 0 0 0 0,0 0 0 0 0,22 2 0 0 0,-13-3-572 0 0,1-1-1 0 0,-1-1 0 0 0,1 0 0 0 0,-1-2 0 0 0,1-1 0 0 0,-1 0 0 0 0,36-10 0 0 0,10-7-8482 0 0,-42 11 6029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63 92 0 0,'-2'-4'600'0'0,"0"0"1"0"0,-1 0-1 0 0,0 0 1 0 0,0 0-1 0 0,-1 0 1 0 0,1 1-1 0 0,0-1 1 0 0,-1 1-1 0 0,0 0 1 0 0,0 0-1 0 0,0 1 0 0 0,0-1 1 0 0,-1 1-1 0 0,-7-4 1 0 0,4 4 83 0 0,0 0 0 0 0,1 0 0 0 0,-1 1 0 0 0,0 0 0 0 0,0 0 0 0 0,0 1 0 0 0,0 0 0 0 0,-11 1 0 0 0,0 2 184 0 0,0 1 1 0 0,1 0-1 0 0,-1 2 1 0 0,1 0-1 0 0,1 1 0 0 0,-32 16 1 0 0,40-18-455 0 0,0 1 0 0 0,0 0 0 0 0,0 0 0 0 0,1 1 0 0 0,0 0 1 0 0,0 1-1 0 0,0 0 0 0 0,1 0 0 0 0,-11 17 0 0 0,16-22-285 0 0,0 1 0 0 0,0-1 0 0 0,1 1 1 0 0,-1 0-1 0 0,1 0 0 0 0,0-1 0 0 0,0 1 0 0 0,0 0 0 0 0,1 0 0 0 0,0 0 0 0 0,-1 0 1 0 0,1 0-1 0 0,0 0 0 0 0,1 0 0 0 0,-1 0 0 0 0,1 0 0 0 0,0 0 0 0 0,0-1 0 0 0,0 1 1 0 0,0 0-1 0 0,1 0 0 0 0,-1-1 0 0 0,1 1 0 0 0,0-1 0 0 0,0 0 0 0 0,1 1 1 0 0,-1-1-1 0 0,1 0 0 0 0,-1 0 0 0 0,4 3 0 0 0,4 3-89 0 0,0 0 0 0 0,0 0-1 0 0,1-1 1 0 0,0-1 0 0 0,0 1 0 0 0,1-2 0 0 0,0 1 0 0 0,0-2-1 0 0,1 0 1 0 0,0 0 0 0 0,0-1 0 0 0,0-1 0 0 0,0 0 0 0 0,0-1-1 0 0,0 0 1 0 0,1-1 0 0 0,22-1 0 0 0,-34 0-153 0 0,1 0-1 0 0,-1 0 1 0 0,1-1 0 0 0,-1 1 0 0 0,1-1-1 0 0,-1 0 1 0 0,1 0 0 0 0,-1 1 0 0 0,1-1-1 0 0,-1-1 1 0 0,0 1 0 0 0,0 0 0 0 0,0-1-1 0 0,1 1 1 0 0,-1-1 0 0 0,-1 1 0 0 0,1-1-1 0 0,0 0 1 0 0,0 0 0 0 0,-1 0 0 0 0,1 0-1 0 0,-1 0 1 0 0,1 0 0 0 0,-1-1 0 0 0,0 1-1 0 0,0 0 1 0 0,0-1 0 0 0,1-3 0 0 0,-2 2 5 0 0,1 0 1 0 0,-1 0 0 0 0,0 0-1 0 0,0 0 1 0 0,0 0 0 0 0,-1 0-1 0 0,0 0 1 0 0,0 0 0 0 0,0 0 0 0 0,0 0-1 0 0,0 0 1 0 0,-1 0 0 0 0,1 0-1 0 0,-1 1 1 0 0,0-1 0 0 0,0 1-1 0 0,-6-7 1 0 0,-5-5-166 0 0,0 0 0 0 0,-1 1 0 0 0,-1 1 0 0 0,0 0 0 0 0,-1 1 0 0 0,-1 1 0 0 0,1 0 0 0 0,-2 1 0 0 0,1 1 1 0 0,-2 1-1 0 0,1 0 0 0 0,-1 1 0 0 0,0 1 0 0 0,0 1 0 0 0,-29-4 0 0 0,41 10 136 0 0,-6 5-7385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602 139 624 0 0,'-22'-2'6455'0'0,"30"8"40"0"0,15 1-2193 0 0,0-2-4533 0 0,259-5 5485 0 0,-224-4-4233 0 0,0-3 1 0 0,102-26-1 0 0,-145 28-719 0 0,0 0 1 0 0,-1 0-1 0 0,20-11 0 0 0,-30 14-203 0 0,0-1-1 0 0,0 1 1 0 0,-1-1-1 0 0,1 0 0 0 0,-1 0 1 0 0,0 0-1 0 0,4-5 1 0 0,-6 7-49 0 0,0-1 0 0 0,0 1 1 0 0,0-1-1 0 0,0 0 1 0 0,0 0-1 0 0,0 1 0 0 0,-1-1 1 0 0,1 0-1 0 0,-1 0 0 0 0,1 0 1 0 0,-1 0-1 0 0,0 0 1 0 0,0 0-1 0 0,0 0 0 0 0,0 0 1 0 0,0 0-1 0 0,0-2 1 0 0,0 3-35 0 0,-1 1 0 0 0,1-1 1 0 0,-1 0-1 0 0,1 0 0 0 0,-1 0 1 0 0,1 0-1 0 0,-1 0 0 0 0,0 1 1 0 0,1-1-1 0 0,-1 0 0 0 0,0 1 1 0 0,0-1-1 0 0,1 0 0 0 0,-1 1 1 0 0,0-1-1 0 0,0 1 0 0 0,0-1 1 0 0,0 1-1 0 0,0-1 0 0 0,0 1 1 0 0,0 0-1 0 0,0 0 1 0 0,-1-1-1 0 0,-23-2 185 0 0,14 4-161 0 0,0 1 1 0 0,0-1-1 0 0,1 2 0 0 0,-1-1 0 0 0,1 2 1 0 0,-1-1-1 0 0,1 1 0 0 0,0 1 0 0 0,-16 10 1 0 0,13-6-12 0 0,0 0 1 0 0,1 1 0 0 0,0 0 0 0 0,1 1 0 0 0,0 1-1 0 0,-11 15 1 0 0,6-3 3 0 0,0 0 0 0 0,2 1-1 0 0,1 1 1 0 0,1 0 0 0 0,2 0-1 0 0,0 1 1 0 0,-6 31 0 0 0,10-31 50 0 0,2 0 0 0 0,1 1 0 0 0,2-1 0 0 0,0 0 0 0 0,2 1 0 0 0,1-1 0 0 0,1 0 0 0 0,1 0 0 0 0,12 41 0 0 0,8 6 205 0 0,-14-48 62 0 0,11 51 0 0 0,-21-76-359 0 0,-2 1-47 0 0,0 0 14 0 0,-1-1 1 0 0,0 1 0 0 0,0-1 0 0 0,0 1-1 0 0,0-1 1 0 0,1 0 0 0 0,-2 0 0 0 0,1-1 0 0 0,0 1-1 0 0,0 0 1 0 0,0-1 0 0 0,0 0 0 0 0,0 0-1 0 0,-5 0 1 0 0,-51-6-266 0 0,45 4 249 0 0,-705-45-1464 0 0,681 45 1531 0 0,19 1 75 0 0,1 0 1 0 0,0 1-1 0 0,0 1 1 0 0,0 1-1 0 0,-20 4 0 0 0,37-5 371 0 0,4 0-196 0 0,13 5-36 0 0,0-1-1 0 0,0-1 1 0 0,1-1-1 0 0,-1 0 1 0 0,1-1-1 0 0,23 0 1 0 0,-3 0-4 0 0,204 14-129 0 0,286-18 1 0 0,-509 1-2331 0 0,0 0 0 0 0,0-1 0 0 0,-1-1 1 0 0,1-1-1 0 0,31-11 0 0 0,-31 7-1075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29 944 0 0,'2'-5'869'0'0,"5"-13"3763"0"0,-7 18-4396 0 0,1-1 0 0 0,-1 1 1 0 0,0-1-1 0 0,1 1 0 0 0,-1 0 0 0 0,1-1 1 0 0,-1 1-1 0 0,0 0 0 0 0,1-1 1 0 0,-1 1-1 0 0,1 0 0 0 0,-1-1 0 0 0,1 1 1 0 0,0 0-1 0 0,-1 0 0 0 0,1 0 0 0 0,-1-1 1 0 0,1 1-1 0 0,-1 0 0 0 0,1 0 0 0 0,0 0 1 0 0,-1 0-1 0 0,1 0 0 0 0,-1 0 1 0 0,1 0-1 0 0,-1 0 0 0 0,1 0 0 0 0,0 0 1 0 0,-1 1-1 0 0,1-1 0 0 0,-1 0 0 0 0,1 0 1 0 0,0 1-1 0 0,6 3 486 0 0,1 1 0 0 0,-1 0 0 0 0,0 0 0 0 0,0 0 0 0 0,-1 1 0 0 0,0 0-1 0 0,0 1 1 0 0,0-1 0 0 0,9 15 0 0 0,2 5 698 0 0,20 40-1 0 0,0 27 1294 0 0,-28-67-2528 0 0,1 1 0 0 0,16 26-1 0 0,-25-51-509 0 0,0 1 0 0 0,1-1 0 0 0,-1 0 1 0 0,1 0-1 0 0,0 0 0 0 0,-1 0 0 0 0,1 0 0 0 0,4 3 0 0 0,12 0-9421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85 120 0 0,'-38'-11'1749'0'0,"-14"-3"2398"0"0,9-7 11125 0 0,62 15-14375 0 0,29 2 1872 0 0,75 3 0 0 0,-47 1-1760 0 0,-18 0-438 0 0,-15 0-8 0 0,0-1 1 0 0,1-2-1 0 0,84-17 1 0 0,-119 17-943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1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20 0 0,'-6'4'424'0'0,"-20"11"1805"0"0,25-14-1879 0 0,0 0 0 0 0,0-1 0 0 0,0 1 0 0 0,0 0 0 0 0,0 0-1 0 0,0 0 1 0 0,0 0 0 0 0,0 0 0 0 0,1 0 0 0 0,-1 0 0 0 0,0 0 0 0 0,1 0 0 0 0,-1 0 0 0 0,1 0 0 0 0,-1 1 0 0 0,1-1 0 0 0,-1 0 0 0 0,1 2 0 0 0,6 3 3389 0 0,8 0-2302 0 0,-13-6-1115 0 0,34 8 1314 0 0,-1-2 0 0 0,1-1 0 0 0,0-2 0 0 0,45-1 0 0 0,-49-1-704 0 0,27-1-436 0 0,98-13-1 0 0,53-28-10864 0 0,-166 28 7876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20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40 40 0 0,'18'-17'9746'0'0,"-15"18"-9243"0"0,0-1 0 0 0,0 1 0 0 0,0 0 0 0 0,0-1 0 0 0,-1 1-1 0 0,1 1 1 0 0,0-1 0 0 0,-1 0 0 0 0,1 1 0 0 0,0-1 0 0 0,-1 1 0 0 0,0 0-1 0 0,1 0 1 0 0,-1 0 0 0 0,0 0 0 0 0,0 0 0 0 0,0 0 0 0 0,0 1 0 0 0,-1-1 0 0 0,1 1-1 0 0,1 3 1 0 0,5 9 698 0 0,0 0-1 0 0,8 25 0 0 0,-11-27-400 0 0,7 20 155 0 0,-2 1 0 0 0,-1 0-1 0 0,-1 0 1 0 0,-3 1 0 0 0,0 0-1 0 0,-1 38 1 0 0</inkml:trace>
  <inkml:trace contextRef="#ctx0" brushRef="#br0" timeOffset="1">113 88 464 0 0,'-58'-33'2916'0'0,"4"0"12845"0"0,59 29-12959 0 0,6 0-2770 0 0,-2 2 685 0 0,1 1 1 0 0,0 1 0 0 0,-1 0 0 0 0,16 2 0 0 0,1 0 161 0 0,105 4 684 0 0,-30 0 817 0 0,122-10 1 0 0,-206 2-4361 0 0,33-9 0 0 0,-9 1-1351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1 196 0 0,'-23'17'2736'0'0,"8"-4"4399"0"0,28-7-3359 0 0,-7-2-3014 0 0,10 0 621 0 0,0 0 0 0 0,0-1 1 0 0,1 0-1 0 0,-1-2 0 0 0,1 0 0 0 0,24-2 1 0 0,-17 1-175 0 0,80-2 3601 0 0,-42 0-3079 0 0,-21 2-3734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27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3 600 0 0,'-3'-3'10514'0'0,"99"116"-4151"0"0,-77-93-5881 0 0,1-2 1 0 0,1 0 0 0 0,37 24 0 0 0,17 1 33 0 0,3-2 1 0 0,1-5 0 0 0,2-2-1 0 0,96 25 1 0 0,-43-22 167 0 0,178 26 1 0 0,35-16 186 0 0,-345-47-868 0 0,553 57 1145 0 0,-41-27-231 0 0,131-26 16 0 0,362-72 96 0 0,297-169 991 0 0,-1132 203-1590 0 0,89-23 221 0 0,-249 52-1871 0 0,-13 1-1593 0 0,0 4 2033 0 0,-1-1 1 0 0,0 1 0 0 0,0-1 0 0 0,0 1-1 0 0,0 0 1 0 0,1 0 0 0 0,-1 0 0 0 0,0 0 0 0 0,0 0-1 0 0,-3 0 1 0 0,-8 2-2437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28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36 0 0,'-2'-19'8595'0'0,"4"23"-7318"0"0,7 24 1780 0 0,8 44 0 0 0,-11-42-2037 0 0,1-1 0 0 0,13 32 0 0 0,-1-18-715 0 0,-3-5-1584 0 0,-1-1-3313 0 0,-14-31 2339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28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64 117 600 0 0,'-1'-2'215'0'0,"0"1"0"0"0,1-1 0 0 0,-1 0 0 0 0,1 1 0 0 0,0-1 0 0 0,-1 0 0 0 0,1 0 0 0 0,0 0 0 0 0,0 1 0 0 0,0-1 0 0 0,0 0 0 0 0,1 0 0 0 0,-1 1 0 0 0,0-1 0 0 0,1 0 0 0 0,-1 0 0 0 0,1 1 1 0 0,0-1-1 0 0,-1 0 0 0 0,2-1 0 0 0,0 0 77 0 0,0 0-1 0 0,1 0 1 0 0,-1 0 0 0 0,1 1 0 0 0,0-1 0 0 0,0 1 0 0 0,0-1 0 0 0,0 1 0 0 0,4-2 0 0 0,5-2 321 0 0,1 0-1 0 0,0 0 1 0 0,0 1 0 0 0,15-3-1 0 0,2 2 173 0 0,1 1 0 0 0,0 1 0 0 0,0 1 0 0 0,1 2 0 0 0,-1 1 0 0 0,0 2 0 0 0,37 6 0 0 0,-20 0 43 0 0,-1 2-1 0 0,0 3 0 0 0,83 33 0 0 0,-116-40-559 0 0,1 2 0 0 0,-1-1 0 0 0,0 2 0 0 0,-1 0 0 0 0,0 0-1 0 0,0 1 1 0 0,-1 1 0 0 0,0 0 0 0 0,14 18 0 0 0,-22-24-165 0 0,0 0 1 0 0,-1 0-1 0 0,1 0 0 0 0,-1 1 1 0 0,-1-1-1 0 0,1 1 1 0 0,-1 0-1 0 0,1 0 0 0 0,-2 0 1 0 0,1 0-1 0 0,-1 0 0 0 0,0 0 1 0 0,0 1-1 0 0,-1-1 1 0 0,1 0-1 0 0,-1 0 0 0 0,-1 1 1 0 0,1-1-1 0 0,-1 0 0 0 0,0 0 1 0 0,-1 0-1 0 0,0 1 1 0 0,1-1-1 0 0,-2-1 0 0 0,1 1 1 0 0,-6 9-1 0 0,1-3 10 0 0,-1 0-1 0 0,-1-1 1 0 0,0 0 0 0 0,0 0-1 0 0,-1-1 1 0 0,0 0 0 0 0,-1 0-1 0 0,0-2 1 0 0,-21 14 0 0 0,13-12 3 0 0,-1 0 0 0 0,0-1 1 0 0,0-1-1 0 0,-1-1 0 0 0,-37 8 0 0 0,9-8-13 0 0,0-1 0 0 0,-1-3-1 0 0,1-2 1 0 0,-95-10 0 0 0,97 5-371 0 0,1-3 0 0 0,0-1 0 0 0,-68-22 0 0 0,112 30 52 0 0,1 0 1 0 0,-1-1 0 0 0,1 1 0 0 0,-1-1 0 0 0,1 1 0 0 0,0-1 0 0 0,-1 0 0 0 0,1 0 0 0 0,0 1 0 0 0,-1-1 0 0 0,1 0 0 0 0,0 0 0 0 0,0 0 0 0 0,0 0 0 0 0,0-1 0 0 0,0 1 0 0 0,-2-3-1 0 0,9 3-1491 0 0,-2 1 1122 0 0,35-4-5155 0 0,-17 6 3082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2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7789 0 0,'45'-24'8666'0'0,"-37"21"-7685"0"0,0 0 0 0 0,0 0 0 0 0,16-2 0 0 0,-19 4-813 0 0,0 0 0 0 0,-1 1 0 0 0,1 0 0 0 0,-1 0-1 0 0,1 0 1 0 0,0 0 0 0 0,-1 1 0 0 0,1 0 0 0 0,-1 0 0 0 0,1 0 0 0 0,-1 1 0 0 0,0-1 0 0 0,1 1-1 0 0,-1 0 1 0 0,0 0 0 0 0,0 1 0 0 0,0-1 0 0 0,0 1 0 0 0,5 5 0 0 0,7 8 326 0 0,0 1 1 0 0,-1 1-1 0 0,-1 1 1 0 0,-1 0-1 0 0,13 25 0 0 0,44 107 2157 0 0,-70-150-2659 0 0,1 1-1 0 0,-1-1 1 0 0,1 0 0 0 0,-1 0-1 0 0,1 0 1 0 0,0 1 0 0 0,0-1 0 0 0,0 0-1 0 0,0 0 1 0 0,0 0 0 0 0,0 0-1 0 0,1 1 1 0 0,0-2-613 0 0,0 1 1 0 0,0 0 0 0 0,0-1-1 0 0,0 1 1 0 0,-1-1-1 0 0,1 1 1 0 0,0-1-1 0 0,0 0 1 0 0,0 0 0 0 0,0 0-1 0 0,0 0 1 0 0,0 0-1 0 0,0 0 1 0 0,0-1-1 0 0,0 1 1 0 0,0-1-1 0 0,0 1 1 0 0,2-2 0 0 0,9-4-2373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29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422 114 220 0 0,'2'-4'426'0'0,"0"0"1"0"0,0-1-1 0 0,-1 1 1 0 0,1 0-1 0 0,-1-1 0 0 0,0 1 1 0 0,-1-1-1 0 0,2-4 0 0 0,-3 6-209 0 0,1 1 0 0 0,0 0 0 0 0,0 0-1 0 0,-1 0 1 0 0,0 0 0 0 0,1 0 0 0 0,-1 0-1 0 0,0 0 1 0 0,0 0 0 0 0,0 0-1 0 0,0 0 1 0 0,0 1 0 0 0,0-1 0 0 0,0 0-1 0 0,-1 0 1 0 0,1 1 0 0 0,-1-1 0 0 0,1 1-1 0 0,-4-3 1 0 0,-1 1 136 0 0,0-1 0 0 0,0 1 0 0 0,0 0 1 0 0,0 0-1 0 0,0 0 0 0 0,-1 1 0 0 0,1 0 0 0 0,-1 1 0 0 0,0-1 0 0 0,-11 0 0 0 0,3 1 290 0 0,0 1 0 0 0,0 0 0 0 0,-27 4 0 0 0,23 0-65 0 0,0 0 0 0 0,0 1 0 0 0,1 2 1 0 0,-30 12-1 0 0,37-13-206 0 0,-1 0 0 0 0,1 1 0 0 0,1 0 0 0 0,-1 0 0 0 0,1 1 0 0 0,1 0 0 0 0,-1 1 0 0 0,-8 11 0 0 0,16-17-260 0 0,0-1-1 0 0,0 1 1 0 0,0-1-1 0 0,1 1 1 0 0,-1 0-1 0 0,1-1 0 0 0,0 1 1 0 0,-1 0-1 0 0,1 0 1 0 0,0 0-1 0 0,1 0 1 0 0,-1 0-1 0 0,1 0 1 0 0,-1 0-1 0 0,1 0 0 0 0,0 0 1 0 0,0 1-1 0 0,0-1 1 0 0,1 0-1 0 0,-1 0 1 0 0,1 0-1 0 0,-1 0 1 0 0,1 0-1 0 0,0 0 1 0 0,0 0-1 0 0,0 0 0 0 0,1 0 1 0 0,-1-1-1 0 0,1 1 1 0 0,0 0-1 0 0,-1-1 1 0 0,4 3-1 0 0,2 3 46 0 0,0-1-1 0 0,1 0 1 0 0,0 0 0 0 0,0-1-1 0 0,1 0 1 0 0,0 0 0 0 0,0-1-1 0 0,12 5 1 0 0,9 2-11 0 0,0-1 0 0 0,0-2 1 0 0,1-1-1 0 0,0-1 0 0 0,0-2 0 0 0,1-1 1 0 0,0-2-1 0 0,-1-1 0 0 0,53-4 0 0 0,-76 2-237 0 0,0 0 1 0 0,0-1-1 0 0,0 0 0 0 0,0 0 0 0 0,-1 0 0 0 0,1-1 0 0 0,0 0 1 0 0,7-5-1 0 0,-13 7 57 0 0,0-1 0 0 0,0 1 1 0 0,0 0-1 0 0,-1-1 0 0 0,1 1 1 0 0,-1-1-1 0 0,1 1 0 0 0,-1-1 1 0 0,1 0-1 0 0,-1 0 0 0 0,0 0 1 0 0,0 0-1 0 0,0 0 0 0 0,0 0 1 0 0,0 0-1 0 0,0 0 0 0 0,-1 0 1 0 0,1 0-1 0 0,-1 0 0 0 0,0-1 1 0 0,1 1-1 0 0,-1 0 0 0 0,0 0 1 0 0,0 0-1 0 0,0-1 0 0 0,0 1 1 0 0,-1 0-1 0 0,1 0 0 0 0,-1 0 1 0 0,1-1-1 0 0,-1 1 0 0 0,0 0 1 0 0,-2-4-1 0 0,-1-3-28 0 0,-1 1 0 0 0,-1-1 0 0 0,0 1 0 0 0,0 0 1 0 0,0 0-1 0 0,-1 1 0 0 0,0 0 0 0 0,-11-9 0 0 0,-5-2-161 0 0,-41-24 0 0 0,41 29-218 0 0,0 1 1 0 0,-1 1 0 0 0,-1 1 0 0 0,1 1 0 0 0,-2 1-1 0 0,1 2 1 0 0,-35-6 0 0 0,57 12 216 0 0,1 0 1 0 0,-1-1-1 0 0,1 1 0 0 0,-1 0 1 0 0,0 0-1 0 0,1 1 1 0 0,-1-1-1 0 0,1 1 0 0 0,-4 0 1 0 0,6 0-40 0 0,0 1 0 0 0,0-1 0 0 0,0 0 1 0 0,0 0-1 0 0,0 1 0 0 0,1-1 0 0 0,-1 0 1 0 0,0 0-1 0 0,1 0 0 0 0,-1 1 0 0 0,1-1 1 0 0,-1 0-1 0 0,1 0 0 0 0,0 0 0 0 0,-1 0 0 0 0,1 0 1 0 0,1 1-1 0 0,15 12-2103 0 0,1 0 341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38 768 0 0,'8'-9'1700'0'0,"5"-5"4835"0"0,1 0 2875 0 0,-8 17-7214 0 0,-6-3-2119 0 0,0 0-1 0 0,1 0 1 0 0,-1 0-1 0 0,1 0 1 0 0,-1 0-1 0 0,0 0 0 0 0,1 0 1 0 0,-1 0-1 0 0,1 0 1 0 0,-1 0-1 0 0,0 0 1 0 0,1 1-1 0 0,-1-1 1 0 0,0 0-1 0 0,1 0 0 0 0,-1 0 1 0 0,0 1-1 0 0,1-1 1 0 0,-1 0-1 0 0,0 0 1 0 0,1 1-1 0 0,-1-1 1 0 0,0 0-1 0 0,0 1 0 0 0,1-1 1 0 0,-1 0-1 0 0,0 1 1 0 0,0-1-1 0 0,0 1 1 0 0,0-1-1 0 0,1 0 0 0 0,-1 1 1 0 0,0-1-1 0 0,0 1 1 0 0,0-1-1 0 0,0 0 1 0 0,0 1-1 0 0,-1 8 470 0 0,1 0 0 0 0,-2-1 0 0 0,1 1 1 0 0,-1-1-1 0 0,-1 1 0 0 0,1-1 0 0 0,-5 9 0 0 0,-33 60 1372 0 0,26-53-1100 0 0,-13 32 1 0 0,27-55-811 0 0,-4 8 126 0 0,1-1-1 0 0,0 1 0 0 0,1 0 0 0 0,-1 1 0 0 0,0 10 0 0 0,3-18-112 0 0,0 1 1 0 0,0 0 0 0 0,0-1 0 0 0,0 1-1 0 0,1 0 1 0 0,-1-1 0 0 0,1 1 0 0 0,0-1-1 0 0,0 1 1 0 0,0-1 0 0 0,0 1 0 0 0,0-1 0 0 0,0 1-1 0 0,1-1 1 0 0,-1 0 0 0 0,1 0 0 0 0,0 0-1 0 0,-1 0 1 0 0,1 0 0 0 0,0 0 0 0 0,0 0-1 0 0,0 0 1 0 0,3 1 0 0 0,5 3-22 0 0,0-1 0 0 0,1 0 0 0 0,0-1 0 0 0,0 0 0 0 0,0-1 0 0 0,0 0 0 0 0,0-1 0 0 0,1 0 0 0 0,-1 0 0 0 0,15-1 0 0 0,14 0 0 0 0,64-8 0 0 0,-85 4 3 0 0,29-7 1 0 0,-12 1-146 0 0,-21 6-683 0 0,15-2-11582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29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82 392 0 0,'3'-5'363'0'0,"20"-38"3598"0"0,-21 39-3111 0 0,1 0 0 0 0,0 1 0 0 0,0-1 0 0 0,1 1 0 0 0,-1-1 0 0 0,1 1 0 0 0,-1 0 0 0 0,5-2 0 0 0,-7 5-672 0 0,0 0 0 0 0,-1-1 0 0 0,1 1-1 0 0,0 0 1 0 0,0 0 0 0 0,0 0 0 0 0,-1 0-1 0 0,1 0 1 0 0,0 0 0 0 0,0 0-1 0 0,0 1 1 0 0,-1-1 0 0 0,1 0 0 0 0,0 0-1 0 0,0 0 1 0 0,-1 1 0 0 0,1-1-1 0 0,0 1 1 0 0,0-1 0 0 0,-1 0 0 0 0,1 1-1 0 0,0-1 1 0 0,-1 1 0 0 0,1-1-1 0 0,-1 1 1 0 0,2 1 0 0 0,12 16 2044 0 0,-5 8-1106 0 0,0 0-1 0 0,-2 0 1 0 0,-1 1-1 0 0,-1 0 1 0 0,2 33-1 0 0,10 48 892 0 0,-15-97-1877 0 0,2 6 305 0 0,0 1 1 0 0,12 27-1 0 0,-15-41-639 0 0,1 0 0 0 0,0 0 0 0 0,0 0 0 0 0,0-1 0 0 0,0 1 0 0 0,1-1 0 0 0,0 0 1 0 0,-1 0-1 0 0,1 0 0 0 0,0 0 0 0 0,0 0 0 0 0,1 0 0 0 0,-1-1 0 0 0,1 1 0 0 0,-1-1 0 0 0,1 0 0 0 0,4 1 0 0 0,0-1-1849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0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70 126 400 0 0,'-22'-10'1761'0'0,"18"8"-797"0"0,0 0 1 0 0,-1 0-1 0 0,1 0 1 0 0,0 0-1 0 0,0 0 1 0 0,0-1-1 0 0,0 0 1 0 0,1 0-1 0 0,-1 0 1 0 0,-4-5 5106 0 0,11 5-4572 0 0,0 0-1126 0 0,1 0-1 0 0,-1 1 1 0 0,1-1 0 0 0,0 1-1 0 0,0-1 1 0 0,0 1 0 0 0,0 1 0 0 0,0-1-1 0 0,1 1 1 0 0,-1-1 0 0 0,0 1 0 0 0,6-1-1 0 0,65-5 1896 0 0,-56 6-1875 0 0,111-5 1323 0 0,-37 2-975 0 0,122-19 1 0 0,-159 10-5623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0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1 596 0 0,'-21'10'786'0'0,"-41"20"2983"0"0,23-7 2705 0 0,38-13 1549 0 0,49-6-6254 0 0,-1-2 1 0 0,1-2-1 0 0,59-7 0 0 0,-39 3-1576 0 0,14-3-2036 0 0,37-10-7021 0 0,-80 7 6086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398 117 868 0 0,'-12'-9'17179'0'0,"15"23"-11735"0"0,1 0-6876 0 0,42 122 6797 0 0,10 34-1769 0 0,-47-144-4192 0 0,-8-23 80 0 0,-1-1-179 0 0,1 0 468 0 0,-1-1 162 0 0,0-1-1 0 0,0 1 1 0 0,0 0-1 0 0,0-1 1 0 0,0 1 0 0 0,0 0-1 0 0,1-1 1 0 0,-1 1-1 0 0,0-1 1 0 0,0 1-1 0 0,1-1 1 0 0,-1 1 0 0 0,0 0-1 0 0,1-1 1 0 0,-1 1-1 0 0,1-1 1 0 0,-1 0 0 0 0,1 1-1 0 0,3 0-2960 0 0</inkml:trace>
  <inkml:trace contextRef="#ctx0" brushRef="#br0" timeOffset="1">154 165 5933 0 0,'-148'-52'17118'0'0,"148"53"-17020"0"0,0-2 1 0 0,-1 1-1 0 0,1 0 1 0 0,0 0-1 0 0,0 0 1 0 0,0 0-1 0 0,-1 0 1 0 0,1 0-1 0 0,0 0 1 0 0,0 0-1 0 0,0 0 1 0 0,-1 0-1 0 0,1 0 1 0 0,0 0-1 0 0,0 0 1 0 0,0-1-1 0 0,0 1 1 0 0,-1 0-1 0 0,1 0 1 0 0,0 0-1 0 0,0 0 1 0 0,0-1-1 0 0,0 1 1 0 0,0 0-1 0 0,0 0 1 0 0,-1 0-1 0 0,1 0 1 0 0,0-1-1 0 0,0 1 1 0 0,0 0-1 0 0,0 0 1 0 0,0 0-1 0 0,0-1 1 0 0,0 1-1 0 0,0 0 1 0 0,0 0-1 0 0,0 0 1 0 0,0-1-1 0 0,0 1 1 0 0,0 0-1 0 0,0 0 1 0 0,0 0-1 0 0,0-1 1 0 0,0 1-1 0 0,10-8 1119 0 0,17-4-331 0 0,32 0 821 0 0,114-8 1 0 0,-123 17-1874 0 0,-1-2 0 0 0,1-2 0 0 0,78-23 1 0 0,-97 21-3384 0 0,-22 9-3470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0 432 0 0,'-12'7'708'0'0,"-35"20"2971"0"0,44-24-2886 0 0,0-1-1 0 0,0 0 0 0 0,0 1 1 0 0,1-1-1 0 0,-1 1 1 0 0,-4 7 3826 0 0,10-7-2828 0 0,0 0-1390 0 0,1-1 1 0 0,-1 1-1 0 0,1-1 0 0 0,0 0 1 0 0,0 0-1 0 0,0 0 0 0 0,0-1 1 0 0,0 1-1 0 0,0-1 0 0 0,0 0 1 0 0,0 0-1 0 0,1 0 0 0 0,7-1 1 0 0,14 2 955 0 0,29-2 1 0 0,-26-1-438 0 0,15 0 219 0 0,-23-1-1023 0 0,0 2-1 0 0,42 5 1 0 0,-55-3-542 0 0,5 8-8945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5 740 0 0,'-1'-1'295'0'0,"0"1"-1"0"0,0-1 1 0 0,0 1 0 0 0,-1-1 0 0 0,1 1-1 0 0,0 0 1 0 0,-1-1 0 0 0,1 1-1 0 0,0 0 1 0 0,-1 0 0 0 0,1 0 0 0 0,0 0-1 0 0,-1 0 1 0 0,1 0 0 0 0,0 0-1 0 0,-1 0 1 0 0,1 1 0 0 0,0-1 0 0 0,0 1-1 0 0,-1-1 1 0 0,1 1 0 0 0,0-1-1 0 0,0 1 1 0 0,0-1 0 0 0,-1 1 0 0 0,1 0-1 0 0,0 0 1 0 0,0 0 0 0 0,-1 1-1 0 0,1 0 62 0 0,1 0 0 0 0,-1 0 0 0 0,1 0 0 0 0,0 0-1 0 0,-1 0 1 0 0,1 1 0 0 0,0-1 0 0 0,0 0 0 0 0,1 0-1 0 0,-1 0 1 0 0,0 0 0 0 0,1 0 0 0 0,-1 0 0 0 0,1 1 0 0 0,0-1-1 0 0,-1 0 1 0 0,1-1 0 0 0,0 1 0 0 0,2 2 0 0 0,5 12 330 0 0,1-2 0 0 0,1 0 0 0 0,0 0 0 0 0,1 0 1 0 0,0-1-1 0 0,1-1 0 0 0,15 12 0 0 0,4 2 846 0 0,67 40 0 0 0,-81-56-1262 0 0,1-1 0 0 0,0 0 0 0 0,0-1-1 0 0,25 7 1 0 0,-36-13-510 0 0,-1 0 0 0 0,1-1 0 0 0,-1 0 0 0 0,1 0 0 0 0,-1 0 0 0 0,1-1-1 0 0,0 0 1 0 0,-1 0 0 0 0,1-1 0 0 0,0 0 0 0 0,-1 0 0 0 0,1-1 0 0 0,-1 1-1 0 0,0-1 1 0 0,1-1 0 0 0,8-4 0 0 0,-12 5-87 0 0,1-1-1 0 0,-2 0 1 0 0,1-1-1 0 0,0 1 0 0 0,-1 0 1 0 0,1-1-1 0 0,-1 1 1 0 0,0-1-1 0 0,0 0 1 0 0,0 0-1 0 0,-1 0 1 0 0,2-5-1 0 0,-2 6 437 0 0,1 0-1 0 0,-1-1 0 0 0,0 1 1 0 0,-1-1-1 0 0,1 1 1 0 0,0-1-1 0 0,-1 0 0 0 0,0 1 1 0 0,0-1-1 0 0,0 1 0 0 0,-1-1 1 0 0,0-5-1 0 0,18 45 748 0 0,6 24 245 0 0,24 101 1237 0 0,-38-127-1799 0 0,-1 0 0 0 0,-1 1 0 0 0,-2-1 0 0 0,-2 1-1 0 0,0 35 1 0 0,-4-59-418 0 0,0-1 0 0 0,-1 1 0 0 0,0 0 0 0 0,0-1 0 0 0,-1 0 0 0 0,0 1 0 0 0,-1-1 0 0 0,-10 18 0 0 0,10-22-142 0 0,-1 1-1 0 0,0-1 1 0 0,0 0 0 0 0,0 0-1 0 0,-1 0 1 0 0,0-1-1 0 0,0 0 1 0 0,0 0 0 0 0,-1 0-1 0 0,1-1 1 0 0,-1 0-1 0 0,0 0 1 0 0,-11 3 0 0 0,9-4-70 0 0,-1 0 0 0 0,1-1 0 0 0,-1 0 0 0 0,1 0 0 0 0,-1-1 0 0 0,0-1 0 0 0,1 1 0 0 0,-1-2 0 0 0,0 1 0 0 0,-10-3 0 0 0,13 2 80 0 0,0-1 0 0 0,0 1 1 0 0,0-1-1 0 0,1 0 0 0 0,-1-1 1 0 0,1 0-1 0 0,-1 0 0 0 0,1 0 0 0 0,0-1 1 0 0,1 0-1 0 0,-1 0 0 0 0,0 0 1 0 0,1-1-1 0 0,-8-8 0 0 0,12 11 18 0 0,-1 0-1 0 0,1 0 1 0 0,0 0-1 0 0,0 0 0 0 0,0 0 1 0 0,0 0-1 0 0,0 0 1 0 0,0 0-1 0 0,1 0 1 0 0,-1 0-1 0 0,1 0 1 0 0,-1-1-1 0 0,1 1 1 0 0,0 0-1 0 0,0 0 1 0 0,0-1-1 0 0,0 1 1 0 0,0 0-1 0 0,0-1 0 0 0,2-2 1 0 0,-1 1 12 0 0,1 0 0 0 0,0 0-1 0 0,0 0 1 0 0,0 0 0 0 0,1 0 0 0 0,-1 1 0 0 0,1-1-1 0 0,0 1 1 0 0,0 0 0 0 0,3-4 0 0 0,6-2-141 0 0,0 0 0 0 0,0 0 1 0 0,1 1-1 0 0,0 1 0 0 0,17-8 1 0 0,-25 13-266 0 0,0 0 0 0 0,-1 1 0 0 0,1-1-1 0 0,10-1 1 0 0,-13 3-323 0 0,-1 0 1 0 0,1 0-1 0 0,0 0 0 0 0,0 0 0 0 0,-1 0 0 0 0,1 0 0 0 0,0 1 0 0 0,0-1 0 0 0,-1 1 0 0 0,4 1 1 0 0,1 0-2152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12 716 0 0,'1'-2'1389'0'0,"0"2"-1135"0"0,-1-1 1 0 0,1 0-1 0 0,-1 0 1 0 0,1 1-1 0 0,0-1 1 0 0,-1 0-1 0 0,1 1 0 0 0,0-1 1 0 0,-1 1-1 0 0,1-1 1 0 0,0 1-1 0 0,0-1 1 0 0,0 1-1 0 0,-1 0 1 0 0,1-1-1 0 0,0 1 0 0 0,0 0 1 0 0,0 0-1 0 0,0-1 1 0 0,0 1-1 0 0,0 0 1 0 0,0 0-1 0 0,-1 0 1 0 0,1 0-1 0 0,0 0 0 0 0,0 0 1 0 0,1 1-1 0 0,1 0 98 0 0,-1 0 0 0 0,0 0 0 0 0,1 0 0 0 0,-1 0 0 0 0,0 1 0 0 0,0-1 0 0 0,0 1 0 0 0,0-1 0 0 0,0 1 0 0 0,1 2 0 0 0,6 6 594 0 0,-1 1 0 0 0,-1 0 0 0 0,9 15 1 0 0,1 10 1427 0 0,21 60 1 0 0,2 6-1678 0 0,-32-84-3486 0 0,17 26 0 0 0,-20-37-6 0 0,-1-1 401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288 175 564 0 0,'-13'-12'734'0'0,"-20"-22"2187"0"0,32 32-2523 0 0,-1-1-1 0 0,0 1 1 0 0,1 0 0 0 0,-1-1-1 0 0,1 1 1 0 0,0-1 0 0 0,0 0-1 0 0,0 1 1 0 0,0-1 0 0 0,0 0-1 0 0,1 0 1 0 0,-1 0 0 0 0,0-2-1 0 0,2 3-233 0 0,-1 1 0 0 0,0 0 0 0 0,1 0-1 0 0,-1 0 1 0 0,0-1 0 0 0,1 1 0 0 0,0 0 0 0 0,-1 0-1 0 0,1 0 1 0 0,-1 0 0 0 0,1 0 0 0 0,0 0 0 0 0,0 0-1 0 0,0 0 1 0 0,0 0 0 0 0,1-1 0 0 0,1 0 296 0 0,1-3-81 0 0,0 1 0 0 0,1 0 0 0 0,-1 1 0 0 0,1-1 0 0 0,0 1 0 0 0,0 0 0 0 0,0 0 1 0 0,0 1-1 0 0,12-5 0 0 0,1 2 623 0 0,31-6 1 0 0,-49 11-990 0 0,33-6 747 0 0,0 2-1 0 0,-1 2 0 0 0,1 0 1 0 0,0 3-1 0 0,0 0 0 0 0,0 2 1 0 0,60 14-1 0 0,-73-12-477 0 0,0 1 1 0 0,0 1-1 0 0,0 1 0 0 0,-1 0 1 0 0,-1 1-1 0 0,1 2 1 0 0,-1-1-1 0 0,-1 2 1 0 0,0 1-1 0 0,-1 0 0 0 0,0 1 1 0 0,-1 0-1 0 0,19 25 1 0 0,-28-32-173 0 0,-1 0 0 0 0,0 1 0 0 0,-1 0 0 0 0,1 0 1 0 0,-2 0-1 0 0,1 1 0 0 0,-1-1 0 0 0,0 1 0 0 0,-1 0 0 0 0,3 17 1 0 0,-5-20-84 0 0,0 0 1 0 0,0 0 0 0 0,0 0 0 0 0,-1-1 0 0 0,0 1 0 0 0,0 0 0 0 0,-1 0 0 0 0,0-1-1 0 0,1 1 1 0 0,-2-1 0 0 0,1 1 0 0 0,-1-1 0 0 0,0 0 0 0 0,0 0 0 0 0,0 0 0 0 0,-1-1-1 0 0,1 1 1 0 0,-8 6 0 0 0,-5 3-44 0 0,0-1 0 0 0,-1-1 0 0 0,-1 0 0 0 0,0-1 0 0 0,-1-1 0 0 0,0 0 0 0 0,0-2 0 0 0,-1 0 0 0 0,-28 7 0 0 0,-28 3-139 0 0,-91 10 0 0 0,154-26 141 0 0,-416 39-1394 0 0,418-40 774 0 0,-1-1 1 0 0,0-1-1 0 0,-15-2 1 0 0,24 1-621 0 0,4 0-369 0 0,29-9-6258 0 0,-3 4 5236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2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1 143 192 0 0,'11'-13'801'0'0,"0"1"0"0"0,2 1 1 0 0,-1 0-1 0 0,1 0 0 0 0,1 1 0 0 0,0 1 1 0 0,1 0-1 0 0,-1 1 0 0 0,1 1 0 0 0,23-8 1 0 0,-20 9 224 0 0,-1 1 0 0 0,1 0 0 0 0,0 1 0 0 0,0 1 0 0 0,0 1 0 0 0,0 1 1 0 0,1 0-1 0 0,-1 1 0 0 0,25 4 0 0 0,-38-3-761 0 0,0 0 0 0 0,0 0 0 0 0,0 1 0 0 0,0 0-1 0 0,0 0 1 0 0,0 0 0 0 0,-1 1 0 0 0,1-1 0 0 0,-1 1 0 0 0,1 0 0 0 0,-1 1 0 0 0,0-1-1 0 0,0 1 1 0 0,4 4 0 0 0,-5-5-122 0 0,-1 0 0 0 0,0 1-1 0 0,0-1 1 0 0,0 0 0 0 0,0 1 0 0 0,-1-1-1 0 0,1 1 1 0 0,-1 0 0 0 0,0-1 0 0 0,0 1-1 0 0,0 0 1 0 0,0 0 0 0 0,-1 0 0 0 0,1 0-1 0 0,-1 0 1 0 0,0 0 0 0 0,-1-1 0 0 0,1 1-1 0 0,-2 7 1 0 0,-2 3 41 0 0,-1 0 1 0 0,0 0-1 0 0,-1 0 0 0 0,0 0 1 0 0,-1-1-1 0 0,-1 0 0 0 0,-10 14 1 0 0,-74 77 615 0 0,64-75-397 0 0,-46 63-1 0 0,73-90-373 0 0,-1-1-1 0 0,1 1 0 0 0,0 0 0 0 0,0 0 0 0 0,0 1 0 0 0,0-1 1 0 0,0 0-1 0 0,0 0 0 0 0,0 0 0 0 0,1 1 0 0 0,-1-1 0 0 0,1 0 1 0 0,0 1-1 0 0,0-1 0 0 0,0 0 0 0 0,0 1 0 0 0,0-1 0 0 0,0 0 1 0 0,0 1-1 0 0,1-1 0 0 0,0 3 0 0 0,1-3 2 0 0,-1 1 1 0 0,0-1-1 0 0,1 0 1 0 0,0 0-1 0 0,-1 0 0 0 0,1-1 1 0 0,0 1-1 0 0,0 0 1 0 0,0-1-1 0 0,0 1 0 0 0,0-1 1 0 0,1 0-1 0 0,-1 1 0 0 0,0-1 1 0 0,1 0-1 0 0,-1-1 1 0 0,0 1-1 0 0,1 0 0 0 0,3 0 1 0 0,11 2 96 0 0,0 0-1 0 0,1-2 1 0 0,-1 0 0 0 0,33-2 0 0 0,-13-3-57 0 0,46-12 1 0 0,19-13-2059 0 0,-69 17-1755 0 0,0 0-4033 0 0,-21 7 4746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617 85 472 0 0,'-4'-6'661'0'0,"0"0"0"0"0,-1 0 0 0 0,0 0 0 0 0,0 1 0 0 0,0-1 1 0 0,-1 1-1 0 0,0 1 0 0 0,0-1 0 0 0,0 1 0 0 0,0 0 0 0 0,-1 0 0 0 0,-8-3 0 0 0,6 3-60 0 0,-1 1 0 0 0,0 0 1 0 0,0 1-1 0 0,0 0 0 0 0,-1 1 0 0 0,1 0 0 0 0,0 0 1 0 0,-12 1-1 0 0,2 2 75 0 0,0 1-1 0 0,0 1 1 0 0,0 0 0 0 0,1 1 0 0 0,0 1 0 0 0,0 1 0 0 0,0 1-1 0 0,-29 17 1 0 0,33-16-79 0 0,0 1 1 0 0,0 1-1 0 0,1 0 0 0 0,-18 19 0 0 0,27-25-359 0 0,1-1-1 0 0,-1 2 0 0 0,1-1 0 0 0,0 0 0 0 0,1 1 0 0 0,-1 0 1 0 0,1 0-1 0 0,0 0 0 0 0,1 0 0 0 0,-1 0 0 0 0,1 0 1 0 0,0 1-1 0 0,1-1 0 0 0,0 1 0 0 0,-1 7 0 0 0,3-9-101 0 0,-1 0 0 0 0,1 0-1 0 0,1 0 1 0 0,-1 0-1 0 0,1 0 1 0 0,-1-1-1 0 0,1 1 1 0 0,1 0 0 0 0,-1-1-1 0 0,1 0 1 0 0,-1 1-1 0 0,1-1 1 0 0,1 0-1 0 0,-1 0 1 0 0,0-1 0 0 0,1 1-1 0 0,0-1 1 0 0,0 0-1 0 0,5 4 1 0 0,7 4 188 0 0,0-1 0 0 0,1 0 0 0 0,29 11 0 0 0,-18-9 129 0 0,2-2-1 0 0,57 14 0 0 0,-68-21-572 0 0,0 0-1 0 0,0-1 0 0 0,1-1 0 0 0,-1-1 1 0 0,36-4-1 0 0,-52 3 41 0 0,-1 1 0 0 0,1 0 0 0 0,-1-1 0 0 0,1 0 0 0 0,-1 1 0 0 0,1-1 0 0 0,-1 0 0 0 0,0 0 0 0 0,1 0 0 0 0,-1-1 0 0 0,0 1 0 0 0,0-1 0 0 0,0 1 0 0 0,0-1 0 0 0,0 1 0 0 0,0-1 0 0 0,0 0 0 0 0,0 0 0 0 0,-1 0 0 0 0,1 0 0 0 0,1-3 0 0 0,-2 2 3 0 0,0 0 1 0 0,-1 0-1 0 0,1 0 0 0 0,-1 0 0 0 0,1-1 0 0 0,-1 1 0 0 0,0 0 0 0 0,0 0 0 0 0,-1 0 0 0 0,1 0 0 0 0,0 0 0 0 0,-1 0 0 0 0,0 0 0 0 0,0-1 0 0 0,0 2 0 0 0,0-1 1 0 0,-3-5-1 0 0,-2-4-36 0 0,-1 0 0 0 0,-1 1 0 0 0,0 0 0 0 0,-1 0 0 0 0,1 1 0 0 0,-2 0 0 0 0,-11-9 0 0 0,-74-54-418 0 0,54 47 215 0 0,0 2 0 0 0,-2 1 0 0 0,0 3 0 0 0,-2 1 0 0 0,-85-24 0 0 0,121 41-65 0 0,-1 0-1 0 0,0 0 1 0 0,0 1-1 0 0,-14 0 1 0 0,23 1-392 0 0,6 4-972 0 0,5 4 1308 0 0,1-1-1 0 0,0-1 1 0 0,1 0 0 0 0,-1 0 0 0 0,24 7 0 0 0,70 16-4446 0 0,-92-26 4233 0 0,44 10-1566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18 689 564 0 0,'5'0'2113'0'0,"1"0"0"0"0,0-1-1 0 0,-1 0 1 0 0,1 0 0 0 0,-1 0 0 0 0,10-4-1 0 0,-10 3-1217 0 0,-1 0 0 0 0,1 0 0 0 0,-1-1 0 0 0,0 1 0 0 0,0-1 0 0 0,0 0 0 0 0,4-5 0 0 0,-3 3-517 0 0,-1 0 0 0 0,1-1 0 0 0,-2 0-1 0 0,1 0 1 0 0,0 0 0 0 0,-1 0 0 0 0,0-1 0 0 0,-1 1 0 0 0,1-1 0 0 0,-1 1-1 0 0,-1-1 1 0 0,2-8 0 0 0,-1 0-167 0 0,0-1 0 0 0,-1 0 1 0 0,-1 0-1 0 0,0 0 0 0 0,-2 1 0 0 0,0-1 0 0 0,0 0 0 0 0,-1 1 0 0 0,-1-1 0 0 0,-1 1 1 0 0,0 0-1 0 0,-1 0 0 0 0,-1 1 0 0 0,-10-18 0 0 0,16 29-177 0 0,-1 0 1 0 0,0 0-1 0 0,0 0 0 0 0,0 0 0 0 0,0 1 1 0 0,0-1-1 0 0,-1 1 0 0 0,1-1 1 0 0,-1 1-1 0 0,1 0 0 0 0,-1 0 0 0 0,0 0 1 0 0,0 1-1 0 0,0-1 0 0 0,0 0 0 0 0,0 1 1 0 0,0 0-1 0 0,-1 0 0 0 0,-5-2 1 0 0,7 4-1 0 0,0-1 1 0 0,1 0-1 0 0,-1 1 1 0 0,0 0 0 0 0,1-1-1 0 0,-1 1 1 0 0,1 0-1 0 0,-1-1 1 0 0,1 1 0 0 0,-1 0-1 0 0,1 0 1 0 0,-1 0-1 0 0,1 1 1 0 0,0-1 0 0 0,-1 0-1 0 0,1 0 1 0 0,0 1 0 0 0,0-1-1 0 0,0 1 1 0 0,0-1-1 0 0,0 1 1 0 0,1-1 0 0 0,-1 1-1 0 0,0-1 1 0 0,0 3-1 0 0,0 0 11 0 0,0-1-1 0 0,0 0 0 0 0,0 0 0 0 0,0 0 0 0 0,1 0 0 0 0,-1 0 0 0 0,1 1 0 0 0,0-1 1 0 0,0 0-1 0 0,0 0 0 0 0,0 1 0 0 0,2 3 0 0 0,1 1-43 0 0,1 0 0 0 0,0-1 1 0 0,0 0-1 0 0,1 1 0 0 0,0-1 0 0 0,0-1 0 0 0,1 1 0 0 0,0-1 1 0 0,0 0-1 0 0,1 0 0 0 0,-1-1 0 0 0,1 0 0 0 0,0 0 0 0 0,1-1 1 0 0,-1 1-1 0 0,16 5 0 0 0,-13-6-1 0 0,1 0-1 0 0,-1-1 1 0 0,1 0 0 0 0,0-1-1 0 0,0 0 1 0 0,0 0 0 0 0,0-1 0 0 0,0-1-1 0 0,0 0 1 0 0,0 0 0 0 0,0-1-1 0 0,19-4 1 0 0,-12-1 0 0 0,-1-1 0 0 0,27-14 0 0 0,-30 14 0 0 0,0 0 0 0 0,1 1 0 0 0,23-7 0 0 0,-32 12 0 0 0,0 0 0 0 0,0 0 0 0 0,0 0 0 0 0,0 1 0 0 0,0 0 0 0 0,0 1 0 0 0,0-1 0 0 0,0 1 0 0 0,0 0 0 0 0,0 0 0 0 0,0 1 0 0 0,-1 0 0 0 0,7 3 0 0 0,7 5 0 0 0,0 0 0 0 0,-2 2 0 0 0,1 1 0 0 0,-1 0 0 0 0,24 25 0 0 0,-25-23 0 0 0,1 0 0 0 0,0 0 0 0 0,1-2 0 0 0,39 22 0 0 0,-55-33-257 0 0,1-1 0 0 0,-1 0 0 0 0,1 0-1 0 0,0 0 1 0 0,0 0 0 0 0,-1 0 0 0 0,1-1 0 0 0,0 1 0 0 0,0-1 0 0 0,0 0-1 0 0,0 0 1 0 0,0 0 0 0 0,0 0 0 0 0,0 0 0 0 0,-1-1 0 0 0,1 1 0 0 0,0-1-1 0 0,0 0 1 0 0,0 0 0 0 0,-1 0 0 0 0,1 0 0 0 0,0 0 0 0 0,2-3 0 0 0,-2 2-110 0 0,0 0 0 0 0,-1-1 0 0 0,0 1 0 0 0,1-1 0 0 0,-1 0 0 0 0,0 0 1 0 0,-1 0-1 0 0,1 0 0 0 0,0 0 0 0 0,-1 0 0 0 0,0 0 0 0 0,1-1 0 0 0,-1 1 0 0 0,-1 0 1 0 0,1-1-1 0 0,0 1 0 0 0,-1-1 0 0 0,0-5 0 0 0,0-162-4298 0 0,-2 123 5939 0 0,-3-1 0 0 0,-2 1 0 0 0,-16-59 1 0 0,-2 5 4448 0 0,25 101-5686 0 0,0 1-1 0 0,0-1 0 0 0,0 1 0 0 0,0-1 0 0 0,0 1 1 0 0,0-1-1 0 0,0 1 0 0 0,0-1 0 0 0,0 1 1 0 0,0-1-1 0 0,0 1 0 0 0,1-1 0 0 0,-1 1 0 0 0,0-1 1 0 0,0 1-1 0 0,1-1 0 0 0,-1 1 0 0 0,0 0 0 0 0,0-1 1 0 0,1 1-1 0 0,-1-1 0 0 0,1 1 0 0 0,-1 0 0 0 0,0-1 1 0 0,1 1-1 0 0,-1 0 0 0 0,1 0 0 0 0,-1-1 1 0 0,1 1-1 0 0,-1 0 0 0 0,1 0 0 0 0,-1 0 0 0 0,1-1 1 0 0,0 1-1 0 0,19-2-191 0 0,28 11-2586 0 0,-1 3 0 0 0,79 29 1 0 0,-78-24-572 0 0,3 0 678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14 524 0 0,'-2'-2'1272'0'0,"2"1"-797"0"0,-1 0-1 0 0,1 1 1 0 0,0-1-1 0 0,-1 0 1 0 0,1 1-1 0 0,-1-1 1 0 0,1 0-1 0 0,-1 1 1 0 0,0-1-1 0 0,1 1 1 0 0,-1-1-1 0 0,1 1 1 0 0,-1-1-1 0 0,0 1 1 0 0,1-1-1 0 0,-1 1 1 0 0,0 0-1 0 0,0 0 1 0 0,1-1 0 0 0,-1 1-1 0 0,-2 0 1 0 0,7 15 7555 0 0,0 2-8844 0 0,5 29 3302 0 0,-3 0 0 0 0,0 59 0 0 0,-15 88 463 0 0,8-153-4111 0 0,0-22-6844 0 0,1-15 5270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4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113 102 624 0 0,'-41'-30'2033'0'0,"-26"-22"7536"0"0,67 52-9431 0 0,-1-1 1 0 0,1 1-1 0 0,0 0 0 0 0,-1 0 1 0 0,1 0-1 0 0,0 0 0 0 0,0-1 1 0 0,-1 1-1 0 0,1 0 0 0 0,0 0 1 0 0,0 0-1 0 0,0-1 1 0 0,0 1-1 0 0,-1 0 0 0 0,1 0 1 0 0,0-1-1 0 0,0 1 0 0 0,0 0 1 0 0,0 0-1 0 0,0-1 0 0 0,0 1 1 0 0,-1 0-1 0 0,1-1 0 0 0,0 1 1 0 0,0 0-1 0 0,0 0 1 0 0,0-1-1 0 0,0 1 0 0 0,0 0 1 0 0,0-1-1 0 0,0 1 0 0 0,0 0 1 0 0,1-1-1 0 0,-1 1 0 0 0,0 0 1 0 0,0 0-1 0 0,0-1 1 0 0,0 1-1 0 0,0 0 0 0 0,0 0 1 0 0,1-1-1 0 0,-1 1 0 0 0,0 0 1 0 0,0 0-1 0 0,0-1 0 0 0,1 1 1 0 0,-1 0-1 0 0,0 0 1 0 0,0 0-1 0 0,0-1 0 0 0,1 1 1 0 0,-1 0-1 0 0,0 0 0 0 0,1 0 1 0 0,-1 0-1 0 0,0 0 0 0 0,1-1 1 0 0,18-2 3843 0 0,-17 2-4720 0 0,9 0 1234 0 0,-1 1 0 0 0,1 0 1 0 0,-1 0-1 0 0,1 1 0 0 0,16 4 0 0 0,1-1 58 0 0,377 45 5080 0 0,-239-34-5527 0 0,-143-13-5739 0 0,7 0-3333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4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51 153 8841 0 0,'-10'7'3517'0'0,"7"-5"-2628"0"0,0 0 0 0 0,0 0 0 0 0,0 0 0 0 0,0 0 0 0 0,0 1 0 0 0,0-1 0 0 0,1 1 1 0 0,-1-1-1 0 0,1 1 0 0 0,0 0 0 0 0,0 0 0 0 0,0 0 0 0 0,0 0 0 0 0,-3 8 1228 0 0,8-8-1078 0 0,4 3-709 0 0,-1-1 0 0 0,1 0-1 0 0,0-1 1 0 0,1 0-1 0 0,-1 0 1 0 0,1 0 0 0 0,-1-1-1 0 0,1 0 1 0 0,9 2 0 0 0,84 15 1120 0 0,-75-15-1423 0 0,26 4-315 0 0,136 22 644 0 0,-148-28-2739 0 0,47-1 0 0 0,-22-8-5770 0 0,-23-3 4743 0 0</inkml:trace>
  <inkml:trace contextRef="#ctx0" brushRef="#br0" timeOffset="1">1022 35 8245 0 0,'2'-18'10798'0'0,"-1"1"-2815"0"0,2 19-7198 0 0,-1 1-603 0 0,1 0-1 0 0,-1-1 0 0 0,0 1 1 0 0,0 0-1 0 0,0 0 1 0 0,0 0-1 0 0,-1 1 1 0 0,1-1-1 0 0,-1 0 0 0 0,1 4 1 0 0,10 42 1082 0 0,-4-10-187 0 0,15 49-669 0 0,23 78-197 0 0,0-15-308 0 0,-38-137-609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4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82 204 0 0,'-52'-27'3061'0'0,"20"8"1870"0"0,31 18-4373 0 0,-1 0-1 0 0,1 0 1 0 0,-1 0-1 0 0,1 0 1 0 0,0 0-1 0 0,-1 0 1 0 0,1 0-1 0 0,0 0 1 0 0,0-1-1 0 0,0 1 1 0 0,0 0-1 0 0,-1-3 1 0 0,2 3-391 0 0,0 1 0 0 0,0-1 0 0 0,0 1 0 0 0,0 0 1 0 0,0-1-1 0 0,0 1 0 0 0,0-1 0 0 0,0 1 0 0 0,0 0 0 0 0,0-1 1 0 0,0 1-1 0 0,0 0 0 0 0,0-1 0 0 0,0 1 0 0 0,1-1 0 0 0,-1 1 1 0 0,0 0-1 0 0,0-1 0 0 0,1 1 0 0 0,-1 0 0 0 0,0 0 0 0 0,0-1 1 0 0,1 1-1 0 0,-1 0 0 0 0,0-1 0 0 0,1 1 0 0 0,-1 0 0 0 0,0 0 1 0 0,1 0-1 0 0,-1-1 0 0 0,0 1 0 0 0,1 0 0 0 0,5-2 341 0 0,-1 1 0 0 0,0-1 0 0 0,1 1 0 0 0,0 1-1 0 0,-1-1 1 0 0,11 1 0 0 0,305 10 5383 0 0,-131-2-3827 0 0,-81-11-1795 0 0,-68 1-4133 0 0,-5 2-7187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9:3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64 0 0,'-31'52'7572'0'0,"31"-51"-7347"0"0,-1 0 0 0 0,1 0-1 0 0,0 0 1 0 0,0 0 0 0 0,0 0-1 0 0,0-1 1 0 0,0 1 0 0 0,0 0 0 0 0,0 0-1 0 0,0 0 1 0 0,1 0 0 0 0,-1 0 0 0 0,0-1-1 0 0,0 1 1 0 0,1 0 0 0 0,-1 0 0 0 0,0 0-1 0 0,1-1 1 0 0,-1 1 0 0 0,1 0 0 0 0,-1 0-1 0 0,1-1 1 0 0,-1 1 0 0 0,1-1-1 0 0,0 1 1 0 0,-1 0 0 0 0,1-1 0 0 0,0 1-1 0 0,-1-1 1 0 0,1 1 0 0 0,2 0 0 0 0,23 11 3591 0 0,5-4-1925 0 0,0-1 1 0 0,0-2-1 0 0,53 3 1 0 0,-21-3-503 0 0,2 1-221 0 0,2-2 0 0 0,86-7 0 0 0,-142 0-1748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51 512 0 0,'-2'-11'1097'0'0,"-2"-12"1434"0"0,3 6 4313 0 0,1 18-6743 0 0,0 1 0 0 0,1-1 0 0 0,-1 1 0 0 0,0-1 0 0 0,1 0 0 0 0,0 0 0 0 0,-1 1 1 0 0,1-1-1 0 0,0 0 0 0 0,0 0 0 0 0,-1 0 0 0 0,2 2 0 0 0,3 4 164 0 0,-2 1 53 0 0,0 1 0 0 0,-1 0 0 0 0,0 0-1 0 0,0 14 1 0 0,2 2 219 0 0,15 200 2402 0 0,3 45-347 0 0,-3-139-3944 0 0,-11-81-5284 0 0,-6-41 4537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11 500 744 0 0,'-1'-1'288'0'0,"0"1"-1"0"0,1-1 1 0 0,-1 0 0 0 0,0 1-1 0 0,0-1 1 0 0,1 0 0 0 0,-1 1-1 0 0,0-1 1 0 0,1 0 0 0 0,-1 0-1 0 0,1 0 1 0 0,-1 1 0 0 0,1-1-1 0 0,0 0 1 0 0,-1 0-1 0 0,1 0 1 0 0,0 0 0 0 0,0 0-1 0 0,-1 0 1 0 0,1 0 0 0 0,0 0-1 0 0,0-1 1 0 0,1 1-21 0 0,-1-1 1 0 0,1 1-1 0 0,0 0 0 0 0,0 0 1 0 0,0-1-1 0 0,0 1 0 0 0,0 0 1 0 0,0 0-1 0 0,0 0 0 0 0,0 0 0 0 0,1 0 1 0 0,-1 0-1 0 0,0 1 0 0 0,3-2 1 0 0,24-12 1950 0 0,0 1 0 0 0,56-17 0 0 0,-7 3-578 0 0,-72 25-1534 0 0,29-11 1086 0 0,-1-1 1 0 0,55-34-1 0 0,-79 42-1025 0 0,0 0 0 0 0,0-1 0 0 0,-1 0 1 0 0,0-1-1 0 0,0 0 0 0 0,0 0 0 0 0,-1-1 0 0 0,-1 1 0 0 0,0-2 0 0 0,0 1 0 0 0,0-1 0 0 0,-1 0 0 0 0,5-14 0 0 0,-7 15-108 0 0,0-1 1 0 0,0 0-1 0 0,-1 0 1 0 0,-1 0-1 0 0,1 0 1 0 0,-1 0-1 0 0,-1 0 0 0 0,0 0 1 0 0,-1 0-1 0 0,1 0 1 0 0,-2 0-1 0 0,0 0 1 0 0,0 0-1 0 0,-5-13 1 0 0,7 22-55 0 0,0 1 0 0 0,0-1 0 0 0,0 1 0 0 0,0 0 0 0 0,-1-1-1 0 0,1 1 1 0 0,0-1 0 0 0,0 1 0 0 0,0-1 0 0 0,-1 1 0 0 0,1 0 0 0 0,0-1 0 0 0,-1 1 0 0 0,1 0 0 0 0,0-1 0 0 0,-1 1 0 0 0,1 0 0 0 0,0-1 0 0 0,-1 1 0 0 0,1 0 0 0 0,-1 0 0 0 0,1-1 0 0 0,0 1-1 0 0,-1 0 1 0 0,1 0 0 0 0,-1-1 0 0 0,-7 10 198 0 0,0 20 139 0 0,-2 26 293 0 0,2 1-1 0 0,3 0 0 0 0,3 1 1 0 0,4 67-1 0 0,-1-110-505 0 0,1 0 1 0 0,0 0-1 0 0,1 0 0 0 0,0 0 0 0 0,1-1 0 0 0,8 19 1 0 0,-10-28-251 0 0,0-1 0 0 0,1 1 1 0 0,-1-1-1 0 0,0 1 0 0 0,1-1 1 0 0,0 0-1 0 0,0 0 0 0 0,0 0 1 0 0,0 0-1 0 0,7 4 0 0 0,-7-5-232 0 0,0-1-1 0 0,0 1 0 0 0,1-1 1 0 0,-1 0-1 0 0,0 0 0 0 0,1 0 1 0 0,-1 0-1 0 0,1-1 0 0 0,-1 1 1 0 0,1-1-1 0 0,-1 0 0 0 0,1 0 1 0 0,-1 0-1 0 0,7-2 0 0 0,30-9-6816 0 0,-19-2 4165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6913 0 0,'4'-10'15665'0'0,"-6"14"-15297"0"0,1 0 0 0 0,0 0-1 0 0,0 0 1 0 0,0 0 0 0 0,0 9-1 0 0,1 29 1292 0 0,9 71-1 0 0,-7-100-1718 0 0,1 0 1 0 0,-1-1-1 0 0,2 1 0 0 0,0-1 0 0 0,0 0 0 0 0,2 0 1 0 0,-1 0-1 0 0,1-1 0 0 0,15 21 0 0 0,-19-29-392 0 0,1 0 0 0 0,0 0-1 0 0,0 0 1 0 0,0-1 0 0 0,0 1-1 0 0,0-1 1 0 0,5 3 0 0 0,-6-4-202 0 0,0 0 0 0 0,-1 0 1 0 0,1-1-1 0 0,0 1 0 0 0,0-1 1 0 0,0 0-1 0 0,0 1 0 0 0,0-1 1 0 0,-1 0-1 0 0,5 0 0 0 0,4-2-2207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261 190 8329 0 0,'-72'-39'7176'0'0,"31"18"-4283"0"0,1-1 0 0 0,-48-38 0 0 0,86 58-2738 0 0,0 1 0 0 0,0-1-1 0 0,0 0 1 0 0,0 0 0 0 0,0 0-1 0 0,0 0 1 0 0,-1-4 0 0 0,2 5-118 0 0,1 0 1 0 0,-1 0 0 0 0,1 1-1 0 0,0-1 1 0 0,0 0 0 0 0,0 0-1 0 0,-1 0 1 0 0,1 0-1 0 0,0 0 1 0 0,0 1 0 0 0,0-1-1 0 0,0 0 1 0 0,1 0 0 0 0,-1 0-1 0 0,0 0 1 0 0,0 0-1 0 0,0 0 1 0 0,1 1 0 0 0,-1-1-1 0 0,0 0 1 0 0,1 0 0 0 0,-1 0-1 0 0,1 1 1 0 0,0-2-1 0 0,0 1-117 0 0,1 0-1 0 0,-1 0 0 0 0,1 1 0 0 0,0-1 0 0 0,-1 1 0 0 0,1-1 0 0 0,-1 1 0 0 0,1-1 0 0 0,0 1 0 0 0,0 0 1 0 0,-1 0-1 0 0,1 0 0 0 0,0 0 0 0 0,-1 0 0 0 0,1 0 0 0 0,2 1 0 0 0,-2-1-108 0 0,9 1-858 0 0,0 1 0 0 0,-1 0 0 0 0,1 0 0 0 0,-1 1 1 0 0,0 1-1 0 0,19 8 0 0 0,-13-4-582 0 0,13 4-1087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0 284 0 0,'0'0'2155'0'0,"13"18"4574"0"0,-1 0-5233 0 0,-1 0 1 0 0,-1 1 0 0 0,-1 0 0 0 0,0 0 0 0 0,10 37 0 0 0,19 108 1502 0 0,-33-142-2514 0 0,9 78 1428 0 0,2 8-2344 0 0,-16-107 130 0 0,6 13-1082 0 0,7-11-8247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2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7 222 224 0 0,'-1'-2'333'0'0,"0"-1"1"0"0,0 1-1 0 0,0-1 1 0 0,1 1-1 0 0,-1-1 1 0 0,1 1-1 0 0,-1-1 1 0 0,1 1-1 0 0,0-1 0 0 0,0 1 1 0 0,0-1-1 0 0,0 1 1 0 0,0-1-1 0 0,1 0 1 0 0,-1 1-1 0 0,1-1 0 0 0,1-2 1 0 0,0 1 69 0 0,0 1 0 0 0,0 0 1 0 0,0 0-1 0 0,0-1 0 0 0,0 2 0 0 0,1-1 0 0 0,0 0 1 0 0,-1 0-1 0 0,1 1 0 0 0,6-4 0 0 0,5-3 628 0 0,1 1 0 0 0,1 1 0 0 0,0 0 0 0 0,20-5 0 0 0,-23 8-637 0 0,76-25 4676 0 0,179-32-1 0 0,-267 61-5024 0 0,0 0 1 0 0,0 0-1 0 0,1 0 1 0 0,-1 0-1 0 0,0 0 0 0 0,0 1 1 0 0,0-1-1 0 0,0 0 0 0 0,1 1 1 0 0,-1-1-1 0 0,0 1 0 0 0,0-1 1 0 0,0 1-1 0 0,0 0 0 0 0,0-1 1 0 0,0 1-1 0 0,0 0 1 0 0,0 0-1 0 0,0 0 0 0 0,-1-1 1 0 0,1 1-1 0 0,0 0 0 0 0,0 0 1 0 0,-1 0-1 0 0,1 1 0 0 0,-1-1 1 0 0,1 0-1 0 0,-1 0 0 0 0,1 0 1 0 0,-1 0-1 0 0,0 0 1 0 0,1 3-1 0 0,2 6 85 0 0,-1 1 0 0 0,2 20 0 0 0,-3-15 11 0 0,21 112 685 0 0,20 136 690 0 0,-42-264-1515 0 0,18 183 1083 0 0,-17-153-891 0 0,-1 0-1 0 0,-1 0 1 0 0,-2-1-1 0 0,-7 32 1 0 0,3-25-193 0 0,1-9 0 0 0,-16 51 0 0 0,21-76 0 0 0,-7 7 0 0 0,6-8 0 0 0,0 0 0 0 0,0 0 0 0 0,0 0 0 0 0,0-1 0 0 0,0 1 0 0 0,0 0 0 0 0,0-1 0 0 0,-1 0 0 0 0,1 1 0 0 0,0-1 0 0 0,0 0 0 0 0,-1 0 0 0 0,1 0 0 0 0,0 0 0 0 0,0 0 0 0 0,-4-2 0 0 0,1 2 0 0 0,-76-9 0 0 0,26 3 0 0 0,-73 0 0 0 0,118 6 0 0 0,1-2 0 0 0,0 1 0 0 0,2-1-19 0 0,6 2-179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189 247 1628 0 0,'2'4'394'0'0,"-1"0"-1"0"0,1 0 1 0 0,-1 1-1 0 0,0-1 1 0 0,0 1-1 0 0,0-1 0 0 0,-1 1 1 0 0,1 0-1 0 0,-1-1 1 0 0,0 1-1 0 0,-1-1 1 0 0,1 1-1 0 0,-1 0 1 0 0,0-1-1 0 0,0 1 1 0 0,0-1-1 0 0,-1 0 1 0 0,1 1-1 0 0,-1-1 1 0 0,0 0-1 0 0,-3 5 1 0 0,-3 5 1452 0 0,-1-1 1 0 0,0 0-1 0 0,-1 0 1 0 0,-21 20-1 0 0,26-28-1030 0 0,-1 0 1 0 0,1 0-1 0 0,-1-1 0 0 0,0 0 1 0 0,-1 0-1 0 0,1-1 0 0 0,-1 1 1 0 0,1-1-1 0 0,-1-1 0 0 0,-8 3 1 0 0,13-4-98 0 0,1-2-686 0 0,1 1 0 0 0,0 0 0 0 0,0 0 0 0 0,0-1 0 0 0,-1 1 0 0 0,1 0 0 0 0,0 0 0 0 0,0-1 0 0 0,0 1 0 0 0,-1 0 0 0 0,1 0 0 0 0,0 0 0 0 0,0 0 0 0 0,-1 0 0 0 0,1-1 0 0 0,0 1 0 0 0,-1 0 0 0 0,1 0 0 0 0,0 0 0 0 0,0 0 0 0 0,-1 0 0 0 0,1 0 0 0 0,0 0 0 0 0,-1 0 0 0 0,1 0 0 0 0,0 0 0 0 0,-1 0 0 0 0,1 0 0 0 0,-1 0 7 0 0,0 0-1 0 0,1 0 1 0 0,-1 0 0 0 0,0 0 0 0 0,1 0-1 0 0,-1 0 1 0 0,0 0 0 0 0,1 0-1 0 0,-1 0 1 0 0,1 0 0 0 0,-1-1-1 0 0,0 1 1 0 0,1 0 0 0 0,-1 0-1 0 0,1-1 1 0 0,-1 1 0 0 0,1 0-1 0 0,-1-1 1 0 0,0 0 0 0 0,-1 0 118 0 0,1 0-99 0 0,0 0-1 0 0,0 0 1 0 0,0 0 0 0 0,0 0-1 0 0,0 0 1 0 0,0 0 0 0 0,0 0-1 0 0,1 0 1 0 0,-1-1-1 0 0,0 1 1 0 0,0 0 0 0 0,1 0-1 0 0,-1-1 1 0 0,1 1 0 0 0,0 0-1 0 0,-1-1 1 0 0,1 1 0 0 0,0 0-1 0 0,0-1 1 0 0,-1 1 0 0 0,1-1-1 0 0,0 1 1 0 0,1-1-1 0 0,-1 1 1 0 0,0 0 0 0 0,0-1-1 0 0,1-1 1 0 0,-1 1-59 0 0,1 0 0 0 0,-1 0 0 0 0,1 0 0 0 0,0 1 0 0 0,-1-1 0 0 0,1 0 0 0 0,0 0 0 0 0,0 1 0 0 0,0-1 0 0 0,0 0 0 0 0,1 1 0 0 0,-1-1 0 0 0,0 1 0 0 0,1-1 0 0 0,-1 1 0 0 0,1 0 0 0 0,-1 0 0 0 0,1-1 0 0 0,0 1 0 0 0,-1 0 0 0 0,1 0 0 0 0,0 1 0 0 0,0-1 0 0 0,0 0 0 0 0,0 1 0 0 0,0-1 0 0 0,0 1 0 0 0,-1-1 0 0 0,1 1 0 0 0,0 0 0 0 0,0 0 0 0 0,0 0 0 0 0,0 0 0 0 0,0 0 0 0 0,0 1 0 0 0,2-1 0 0 0,8 3 0 0 0,-1 0 0 0 0,0 1 0 0 0,0 0 0 0 0,20 10 0 0 0,-24-10 0 0 0,158 87 0 0 0,-104-54 0 0 0,115 49 0 0 0,-167-82 0 0 0,112 37 0 0 0,-109-38 0 0 0,-1 0 0 0 0,1-1 0 0 0,0-1 0 0 0,-1 0 0 0 0,1 0 0 0 0,0-1 0 0 0,0-1 0 0 0,19-3 0 0 0,-27 3 0 0 0,0 0 0 0 0,0-1 0 0 0,0 1 0 0 0,0-1 0 0 0,0 0 0 0 0,-1 0 0 0 0,1-1 0 0 0,0 1 0 0 0,-1-1 0 0 0,0 1 0 0 0,0-1 0 0 0,0 0 0 0 0,0-1 0 0 0,0 1 0 0 0,0 0 0 0 0,-1-1 0 0 0,0 0 0 0 0,1 1 0 0 0,-2-1 0 0 0,1 0 0 0 0,0 0 0 0 0,-1 0 0 0 0,1 0 0 0 0,-1 0 0 0 0,0-1 0 0 0,0-3 0 0 0,1-11 0 0 0,0 1 0 0 0,-2 0 0 0 0,0-1 0 0 0,-4-29 0 0 0,-1 2 0 0 0,-2 0 0 0 0,-3 0 0 0 0,-1 1 0 0 0,-2 1 0 0 0,-2 0 0 0 0,-2 0 0 0 0,-2 2 0 0 0,-41-68 0 0 0,57 106-1619 0 0,3 2 564 0 0,-1 1 1 0 0,0 0 0 0 0,1-1 0 0 0,-1 1-1 0 0,0 0 1 0 0,0-1 0 0 0,-5-4-3164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75 183 5997 0 0,'-11'-8'1818'0'0,"2"3"-704"0"0,1-1 0 0 0,0 0 0 0 0,1 0 1 0 0,0-1-1 0 0,-7-7 0 0 0,13 12-982 0 0,0 1 0 0 0,0 0 0 0 0,0 0 1 0 0,0-1-1 0 0,0 1 0 0 0,0-1 0 0 0,1 1 0 0 0,-1-1 0 0 0,1 1 0 0 0,-1-1 0 0 0,1 1 1 0 0,-1-1-1 0 0,1 0 0 0 0,0 1 0 0 0,0-1 0 0 0,0 1 0 0 0,0-1 0 0 0,0 0 1 0 0,0 1-1 0 0,0-1 0 0 0,0 0 0 0 0,1 1 0 0 0,-1-1 0 0 0,1 1 0 0 0,-1-1 0 0 0,1 1 1 0 0,0-1-1 0 0,-1 1 0 0 0,1-1 0 0 0,0 1 0 0 0,0 0 0 0 0,0-1 0 0 0,0 1 1 0 0,0 0-1 0 0,0 0 0 0 0,0 0 0 0 0,2-2 0 0 0,6-3 176 0 0,-1-1 0 0 0,1 1 0 0 0,0 1 1 0 0,1-1-1 0 0,-1 2 0 0 0,16-6 0 0 0,-3 2 262 0 0,42-7-1 0 0,-48 12-315 0 0,0 1-1 0 0,0 1 1 0 0,-1 0-1 0 0,1 1 0 0 0,0 1 1 0 0,21 3-1 0 0,-31-3-175 0 0,0 0 0 0 0,-1 1 0 0 0,1-1-1 0 0,0 1 1 0 0,0 1 0 0 0,-1-1 0 0 0,1 1-1 0 0,-1 0 1 0 0,0 0 0 0 0,0 0 0 0 0,0 1-1 0 0,0-1 1 0 0,0 1 0 0 0,-1 1 0 0 0,0-1-1 0 0,0 1 1 0 0,0-1 0 0 0,0 1 0 0 0,2 6-1 0 0,-4-7-38 0 0,-1 0 0 0 0,0 0-1 0 0,0 0 1 0 0,0 0 0 0 0,0 0-1 0 0,-1 0 1 0 0,1 0-1 0 0,-1 0 1 0 0,-1 0 0 0 0,1 1-1 0 0,0-1 1 0 0,-1 0 0 0 0,0 0-1 0 0,0 0 1 0 0,0 0-1 0 0,0 0 1 0 0,-1 0 0 0 0,1-1-1 0 0,-1 1 1 0 0,0 0-1 0 0,-5 5 1 0 0,-2 5 17 0 0,0-1-1 0 0,-1-1 0 0 0,-1 0 1 0 0,-14 13-1 0 0,-1-3-143 0 0,-1-1 1 0 0,-1-1-1 0 0,-1-1 0 0 0,0-1 1 0 0,-42 18-1 0 0,-29 5-5946 0 0,96-39 3971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593 785 504 0 0,'-8'-6'856'0'0,"0"0"-1"0"0,-1 0 1 0 0,1 1-1 0 0,-1 1 1 0 0,0-1-1 0 0,0 1 1 0 0,0 1-1 0 0,-1-1 1 0 0,1 2-1 0 0,-1-1 1 0 0,0 1-1 0 0,0 1 1 0 0,0 0-1 0 0,0 0 1 0 0,0 1-1 0 0,-12 1 1 0 0,8 0-229 0 0,0 1-1 0 0,1 0 1 0 0,-1 1 0 0 0,1 1 0 0 0,0 0 0 0 0,0 0 0 0 0,0 2 0 0 0,0-1-1 0 0,1 2 1 0 0,0 0 0 0 0,-12 8 0 0 0,18-10-276 0 0,-1 1 1 0 0,1-1-1 0 0,0 1 0 0 0,0 0 0 0 0,1 1 1 0 0,0-1-1 0 0,0 1 0 0 0,0 0 0 0 0,1 1 1 0 0,0-1-1 0 0,-5 16 0 0 0,7-19-226 0 0,1-1 0 0 0,1 1 0 0 0,-1 0 0 0 0,1 0 1 0 0,-1 0-1 0 0,1-1 0 0 0,0 1 0 0 0,1 0 0 0 0,-1 0 0 0 0,1 0 0 0 0,-1 0 0 0 0,1-1 0 0 0,0 1 0 0 0,1 0 0 0 0,-1-1 0 0 0,1 1 1 0 0,-1-1-1 0 0,1 1 0 0 0,0-1 0 0 0,0 0 0 0 0,1 0 0 0 0,-1 0 0 0 0,0 0 0 0 0,1 0 0 0 0,0 0 0 0 0,0-1 0 0 0,6 5 0 0 0,0-1-27 0 0,1 0-1 0 0,0-1 1 0 0,0 0-1 0 0,0-1 1 0 0,1 0-1 0 0,-1-1 1 0 0,1 0-1 0 0,0 0 0 0 0,0-1 1 0 0,0-1-1 0 0,0 0 1 0 0,0 0-1 0 0,12-2 1 0 0,-7 0 26 0 0,0 0 0 0 0,-1-1-1 0 0,1 0 1 0 0,-1-2 0 0 0,1 0 0 0 0,-1-1 0 0 0,0 0 0 0 0,24-13 0 0 0,-35 16-138 0 0,-1 0 0 0 0,1 0 1 0 0,-1-1-1 0 0,1 1 0 0 0,-1-1 0 0 0,0 0 0 0 0,0 0 1 0 0,0 0-1 0 0,0 0 0 0 0,-1 0 0 0 0,0-1 0 0 0,1 1 1 0 0,-1-1-1 0 0,0 0 0 0 0,0 0 0 0 0,-1 0 0 0 0,1 0 1 0 0,-1 0-1 0 0,1-8 0 0 0,-1 7-8 0 0,-1 1-1 0 0,0-1 1 0 0,0 0 0 0 0,-1 0-1 0 0,0 0 1 0 0,0 1-1 0 0,0-1 1 0 0,0 0 0 0 0,-1 1-1 0 0,1-1 1 0 0,-1 1 0 0 0,0-1-1 0 0,-1 1 1 0 0,1 0 0 0 0,-1 0-1 0 0,-5-7 1 0 0,-3 0-63 0 0,0 0 0 0 0,0 0-1 0 0,-1 1 1 0 0,-1 1 0 0 0,0 0 0 0 0,0 0 0 0 0,-1 1-1 0 0,0 1 1 0 0,0 1 0 0 0,-22-8 0 0 0,-2 2-329 0 0,-1 2 0 0 0,-75-9 0 0 0,113 19 399 0 0,-89-8-1170 0 0,81 8 883 0 0,1 0-1 0 0,-1 0 1 0 0,1 1 0 0 0,-1 0 0 0 0,1 1-1 0 0,-1 0 1 0 0,1 0 0 0 0,-10 5 0 0 0,14-5-805 0 0,0 0 1 0 0,0 1 0 0 0,1 0-1 0 0,-1-1 1 0 0,1 1 0 0 0,0 0-1 0 0,-5 7 1 0 0,2-2-1834 0 0</inkml:trace>
  <inkml:trace contextRef="#ctx0" brushRef="#br0" timeOffset="1">531 179 212 0 0,'-63'-141'11173'0'0,"46"103"-6253"0"0,21 56 1484 0 0,6 57-6788 0 0,8 63-3170 0 0,5-47-1628 0 0,-8-48 2854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 8929 0 0,'-5'-8'15957'0'0,"2"12"-15749"0"0,1 0 1 0 0,0 0 0 0 0,0 0-1 0 0,1 1 1 0 0,-1-1 0 0 0,1 1-1 0 0,0-1 1 0 0,-1 9 0 0 0,-1 46 1103 0 0,2-21-755 0 0,-5 165 1699 0 0,7-175-2462 0 0,2 1-1 0 0,0-1 1 0 0,3 0-1 0 0,0 0 1 0 0,11 29-1 0 0,-16-55 74 0 0,13 28-2718 0 0,-14-29 2146 0 0,1 0-1 0 0,0 1 1 0 0,0-1 0 0 0,0 0-1 0 0,0 0 1 0 0,0 0-1 0 0,0 0 1 0 0,1 0 0 0 0,-1 0-1 0 0,0 0 1 0 0,2 1 0 0 0,1-2-2416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167 170 7141 0 0,'-34'-17'3890'0'0,"-82"-51"8193"0"0,115 68-11939 0 0,0 0 1 0 0,0-1-1 0 0,0 1 0 0 0,0-1 1 0 0,0 1-1 0 0,0-1 0 0 0,0 1 1 0 0,1-1-1 0 0,-1 0 0 0 0,0 1 1 0 0,1-1-1 0 0,-1 0 0 0 0,0 0 1 0 0,1 1-1 0 0,-1-1 0 0 0,1 0 1 0 0,-1 0-1 0 0,1 0 0 0 0,-1 0 1 0 0,1 0-1 0 0,0 0 0 0 0,-1 0 1 0 0,1 0-1 0 0,0 0 0 0 0,0 0 1 0 0,0 0-1 0 0,0 0 0 0 0,0-1 1 0 0,1 1-22 0 0,0 0 0 0 0,0 0 0 0 0,0 0 0 0 0,1-1 0 0 0,-1 1 0 0 0,0 1 0 0 0,1-1 0 0 0,-1 0 0 0 0,1 0 0 0 0,-1 0 0 0 0,1 1 0 0 0,-1-1 0 0 0,1 1 0 0 0,0-1 0 0 0,-1 1 0 0 0,1 0 0 0 0,2-1 0 0 0,92-12 1329 0 0,139-2 0 0 0,-140 11-1674 0 0,21 1-993 0 0,0 0-2983 0 0,-39-3-3908 0 0,-45 2 4902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1 404 0 0,'-6'0'1045'0'0,"-3"1"-69"0"0,-1 1 0 0 0,1 0 0 0 0,0 0 0 0 0,0 1 0 0 0,0 0 0 0 0,0 0 0 0 0,1 1 0 0 0,-1 0 0 0 0,-15 11 0 0 0,14-6 59 0 0,0 0 0 0 0,0 1 0 0 0,1 0-1 0 0,0 1 1 0 0,1 0 0 0 0,0 0 0 0 0,1 1 0 0 0,1 0 0 0 0,-11 25 0 0 0,9-16 15 0 0,1 0 0 0 0,0 1 0 0 0,2 0 0 0 0,1 0 0 0 0,-2 28 1 0 0,5-39-737 0 0,1 0 0 0 0,0-1 0 0 0,1 1 0 0 0,0 0 0 0 0,0-1 1 0 0,1 1-1 0 0,1-1 0 0 0,0 1 0 0 0,0-1 0 0 0,1 0 0 0 0,6 12 1 0 0,-5-15-267 0 0,-1 0 1 0 0,1 0-1 0 0,0-1 0 0 0,1 1 1 0 0,0-1-1 0 0,0 0 1 0 0,0-1-1 0 0,0 1 1 0 0,1-2-1 0 0,0 1 1 0 0,0 0-1 0 0,0-1 1 0 0,1-1-1 0 0,15 7 1 0 0,-12-7-506 0 0,1 0 0 0 0,0 0 0 0 0,0-1 1 0 0,0-1-1 0 0,0 0 0 0 0,0 0 0 0 0,0-1 1 0 0,0-1-1 0 0,0 0 0 0 0,24-5 1 0 0,-22 2-828 0 0,1 0 1 0 0,-1-2-1 0 0,0 1 1 0 0,0-2-1 0 0,0 0 1 0 0,-1 0-1 0 0,0-1 1 0 0,17-14-1 0 0,-21 14-1349 0 0,-3-2 379 0 0</inkml:trace>
  <inkml:trace contextRef="#ctx0" brushRef="#br0" timeOffset="1">136 408 8325 0 0,'-135'4'19996'0'0,"155"-10"-19020"0"0,-2 0-514 0 0,73-11 827 0 0,9-1-2144 0 0,-34 3-4945 0 0,-55 12-1296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132 189 636 0 0,'-39'-15'2281'0'0,"27"11"-494"0"0,1-1 0 0 0,-1 1 0 0 0,1-2 0 0 0,0 0 0 0 0,-14-9 0 0 0,24 15-1517 0 0,1-1 0 0 0,-1 1 0 0 0,0-1 0 0 0,1 0-1 0 0,-1 1 1 0 0,0-1 0 0 0,1 0 0 0 0,-1 1 0 0 0,1-1 0 0 0,-1 0-1 0 0,1 0 1 0 0,-1 1 0 0 0,1-1 0 0 0,-1 0 0 0 0,1 0 0 0 0,0 0-1 0 0,0 0 1 0 0,-1 0 0 0 0,1 0 0 0 0,0 0 0 0 0,0 0 0 0 0,0 1-1 0 0,0-1 1 0 0,0-2 0 0 0,1 2-71 0 0,-1-1 0 0 0,1 0 0 0 0,0 1 0 0 0,0 0 0 0 0,-1-1-1 0 0,1 1 1 0 0,0 0 0 0 0,0-1 0 0 0,0 1 0 0 0,0 0 0 0 0,1 0 0 0 0,-1 0 0 0 0,2-1 0 0 0,5-4 262 0 0,0 1 1 0 0,1 0-1 0 0,15-7 1 0 0,-21 11-168 0 0,34-13 467 0 0,2 2 0 0 0,0 1-1 0 0,0 2 1 0 0,72-6-1 0 0,-61 12-2883 0 0,77 6-1 0 0,-26 1-4757 0 0,-58-5 3797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10 9445 0 0,'-10'-1'2046'0'0,"-46"-5"5691"0"0,0 4-4377 0 0,41 2-2812 0 0,0 0 1 0 0,1 1 0 0 0,-1 1 0 0 0,0 1 0 0 0,-21 6 0 0 0,34-8-446 0 0,-1 0 0 0 0,0 0 0 0 0,1 0-1 0 0,-1 0 1 0 0,1 0 0 0 0,0 0 0 0 0,-1 1 0 0 0,1-1 0 0 0,0 1-1 0 0,0 0 1 0 0,0 0 0 0 0,0 0 0 0 0,0 0 0 0 0,1 0-1 0 0,-1 0 1 0 0,0 0 0 0 0,1 0 0 0 0,0 1 0 0 0,-1-1 0 0 0,0 4-1 0 0,1-2 12 0 0,0 1 0 0 0,0-1-1 0 0,1 0 1 0 0,0 1-1 0 0,-1-1 1 0 0,2 1-1 0 0,-1-1 1 0 0,0 0-1 0 0,1 1 1 0 0,0-1-1 0 0,2 7 1 0 0,3 6 129 0 0,2 1 0 0 0,0-1 0 0 0,0-1 0 0 0,20 28-1 0 0,85 101 919 0 0,-71-96-672 0 0,60 94 0 0 0,-98-137-488 0 0,-1 0 1 0 0,0 0 0 0 0,0 0-1 0 0,0 1 1 0 0,-1-1 0 0 0,0 1-1 0 0,0 0 1 0 0,-1 0 0 0 0,1 8-1 0 0,-2-12-3 0 0,0-1 0 0 0,0 1 0 0 0,0 0 0 0 0,-1-1 1 0 0,1 1-1 0 0,-1-1 0 0 0,0 1 0 0 0,0-1 0 0 0,0 1 0 0 0,0-1 0 0 0,0 0 0 0 0,0 0 0 0 0,-1 1 0 0 0,1-1 0 0 0,-1 0 0 0 0,1 0 0 0 0,-1 0 0 0 0,0 0 0 0 0,0-1 0 0 0,0 1 0 0 0,0 0 0 0 0,0-1 0 0 0,0 0 0 0 0,0 1 1 0 0,-1-1-1 0 0,1 0 0 0 0,-4 1 0 0 0,-8 4-16 0 0,-2-1 0 0 0,1-1 1 0 0,0-1-1 0 0,-1 0 1 0 0,0-1-1 0 0,0 0 0 0 0,-28-2 1 0 0,0-2-9 0 0,-68-14 0 0 0,78 10 22 0 0,1-3 0 0 0,-45-16 0 0 0,60 18-3 0 0,0-1 0 0 0,1-1 0 0 0,0 0-1 0 0,0-1 1 0 0,-25-21 0 0 0,39 29-1 0 0,0-1 1 0 0,1 0 0 0 0,-1 0-1 0 0,0 0 1 0 0,1 0-1 0 0,0 0 1 0 0,0-1 0 0 0,0 1-1 0 0,0-1 1 0 0,0 1 0 0 0,1-1-1 0 0,0 0 1 0 0,-1 0-1 0 0,0-5 1 0 0,2 7 1 0 0,0-1 1 0 0,0 0-1 0 0,0 1 0 0 0,0-1 1 0 0,0 0-1 0 0,1 1 0 0 0,-1-1 1 0 0,1 1-1 0 0,0-1 0 0 0,0 1 1 0 0,0-1-1 0 0,0 1 0 0 0,0-1 0 0 0,0 1 1 0 0,1 0-1 0 0,-1-1 0 0 0,1 1 1 0 0,-1 0-1 0 0,1 0 0 0 0,0 0 1 0 0,0 1-1 0 0,3-4 0 0 0,13-7-12 0 0,0 0 1 0 0,1 1-1 0 0,0 1 0 0 0,1 1 0 0 0,0 0 0 0 0,0 2 0 0 0,1 0 0 0 0,0 2 0 0 0,0 0 1 0 0,1 1-1 0 0,-1 1 0 0 0,33 0 0 0 0,-19 3 9 0 0,-1 1 1 0 0,1 1-1 0 0,-1 3 0 0 0,0 0 0 0 0,0 2 1 0 0,0 2-1 0 0,39 15 0 0 0,-57-17-212 0 0,-1 1 0 0 0,22 15-1 0 0,-22-13-1737 0 0,0-1 1 0 0,22 9-1 0 0,-36-18 1467 0 0,0 1 1 0 0,0-1-1 0 0,0 1 1 0 0,0-1-1 0 0,0 0 1 0 0,0 0-1 0 0,0 0 1 0 0,0 0-1 0 0,0 1 1 0 0,0-2 0 0 0,0 1-1 0 0,0 0 1 0 0,0 0-1 0 0,2 0 1 0 0,8-5-2598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259 244 9189 0 0,'-20'-26'5193'0'0,"-39"-41"0"0"0,23 33-1270 0 0,-67-48 0 0 0,64 48-1239 0 0,38 33-2345 0 0,9 2-855 0 0,0 0 241 0 0,0 0 1 0 0,0 1-1 0 0,0 0 1 0 0,0 1-1 0 0,0 0 1 0 0,8 4 0 0 0,55 30-3806 0 0,-54-27 2141 0 0,27 11-1727 0 0,1-2 525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25 268 0 0,'0'0'4734'0'0,"-3"-3"-2681"0"0,-3-4-1622 0 0,-10-5 6154 0 0,16 12-6330 0 0,0 0-1 0 0,-1-1 0 0 0,1 1 0 0 0,-1 0 0 0 0,1 0 0 0 0,-1 0 0 0 0,1-1 0 0 0,0 1 0 0 0,-1 0 0 0 0,1 0 0 0 0,-1 0 0 0 0,1 0 0 0 0,-1 0 0 0 0,1 0 0 0 0,-1 0 1 0 0,1 0-1 0 0,-1 0 0 0 0,1 0 0 0 0,-1 0 0 0 0,1 0 0 0 0,-1 0 0 0 0,1 0 0 0 0,-1 1 0 0 0,0-1-160 0 0,1 1-1 0 0,0 0 1 0 0,-1-1-1 0 0,1 1 1 0 0,0 0-1 0 0,-1 0 1 0 0,1-1-1 0 0,0 1 1 0 0,0 0-1 0 0,-1 0 1 0 0,1 0-1 0 0,0-1 1 0 0,0 1-1 0 0,0 0 1 0 0,0 0-1 0 0,0 0 1 0 0,0-1-1 0 0,1 1 1 0 0,-1 0-1 0 0,0 1 1 0 0,9 37 1324 0 0,1 1 0 0 0,1-2 1 0 0,33 71-1 0 0,15 12-148 0 0,-4-11-302 0 0,-37-72-653 0 0,-9-19-96 0 0,0-1 0 0 0,-1 1 0 0 0,-2 1 1 0 0,1 0-1 0 0,5 34 0 0 0,-12-52-200 0 0,0 0 0 0 0,0 0 0 0 0,0 0 0 0 0,0 0 1 0 0,0 0-1 0 0,0 0 0 0 0,0 0 0 0 0,-1 0 0 0 0,1 0 0 0 0,-1 0 0 0 0,0-1 0 0 0,1 1 0 0 0,-1 0 0 0 0,0 0 0 0 0,0-1 0 0 0,0 1 0 0 0,-3 3 0 0 0,2-3-4 0 0,-1 0 0 0 0,1 1-1 0 0,-1-1 1 0 0,0 0 0 0 0,0 0-1 0 0,0-1 1 0 0,0 1 0 0 0,0 0-1 0 0,-5 1 1 0 0,-7 1-41 0 0,-1 0 0 0 0,1-2 1 0 0,-26 3-1 0 0,33-4-3 0 0,-49 2-665 0 0,-83-4 1 0 0,7-13-4895 0 0,129 13 4546 0 0,1 1 0 0 0,-1-1 1 0 0,1 0-1 0 0,-1 0 0 0 0,1-1 0 0 0,-5-1 0 0 0,-1-3-2001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213 308 60 0 0,'-2'-7'576'0'0,"0"1"0"0"0,1-1 0 0 0,0 0 0 0 0,0 0 0 0 0,1 0 0 0 0,0 0 0 0 0,0 0 0 0 0,1 0 0 0 0,0 0-1 0 0,0 0 1 0 0,0 0 0 0 0,1 0 0 0 0,0 1 0 0 0,0-1 0 0 0,1 1 0 0 0,0-1 0 0 0,0 1 0 0 0,0 0 0 0 0,6-7 0 0 0,2-3 261 0 0,2 0-1 0 0,-1 2 1 0 0,2-1 0 0 0,0 1 0 0 0,26-20 0 0 0,-29 27-343 0 0,0-1 0 0 0,0 1 0 0 0,1 1 0 0 0,0 0 0 0 0,0 0 0 0 0,21-5 0 0 0,-29 9-329 0 0,0 1 1 0 0,0 0 0 0 0,1 0-1 0 0,-1 0 1 0 0,0 1 0 0 0,1-1-1 0 0,-1 1 1 0 0,0 0 0 0 0,1 1-1 0 0,-1-1 1 0 0,1 1 0 0 0,-1 0-1 0 0,0 0 1 0 0,0 0 0 0 0,0 0-1 0 0,1 1 1 0 0,-1 0 0 0 0,0-1-1 0 0,-1 2 1 0 0,1-1 0 0 0,0 0-1 0 0,-1 1 1 0 0,6 4 0 0 0,-7-4-63 0 0,1 1 1 0 0,-1-1-1 0 0,0 0 1 0 0,0 1-1 0 0,0 0 1 0 0,-1-1-1 0 0,1 1 1 0 0,-1 0-1 0 0,0 0 1 0 0,0 0-1 0 0,0 0 1 0 0,-1 0-1 0 0,1 0 1 0 0,-1 0-1 0 0,0 0 1 0 0,0 0-1 0 0,-1 0 1 0 0,1 0-1 0 0,-2 5 1 0 0,-1 4 77 0 0,0 0 1 0 0,-1-1-1 0 0,0 1 0 0 0,-10 18 0 0 0,-7 10 120 0 0,-2-2 0 0 0,-2 0-1 0 0,-34 41 1 0 0,32-48-21 0 0,0-1 1 0 0,-3-2-1 0 0,-52 43 1 0 0,-107 61 763 0 0,141-101-690 0 0,48-32-344 0 0,-1 0 0 0 0,1 0 0 0 0,0 1 0 0 0,-1-1 0 0 0,1 0 1 0 0,0 0-1 0 0,-1 1 0 0 0,1-1 0 0 0,0 0 0 0 0,-1 1 0 0 0,1-1 0 0 0,0 0 1 0 0,0 1-1 0 0,0-1 0 0 0,-1 0 0 0 0,1 1 0 0 0,0-1 0 0 0,0 0 0 0 0,0 1 0 0 0,0-1 1 0 0,0 0-1 0 0,0 1 0 0 0,0-1 0 0 0,0 1 0 0 0,0-1 0 0 0,0 0 0 0 0,0 1 1 0 0,0-1-1 0 0,0 1 0 0 0,0-1 0 0 0,0 0 0 0 0,0 1 0 0 0,0-1 0 0 0,0 0 0 0 0,1 2 1 0 0,13 11 185 0 0,37 13-31 0 0,-36-19-76 0 0,19 10-47 0 0,168 79 632 0 0,-174-84-590 0 0,1-2 0 0 0,0-2 0 0 0,1 0-1 0 0,0-2 1 0 0,40 3 0 0 0,-54-9-84 0 0,-1-1 0 0 0,1 0 0 0 0,-1-1 0 0 0,1-1 0 0 0,-1 0 0 0 0,0-1 0 0 0,0-1 0 0 0,0 0 0 0 0,-1-1 0 0 0,20-11 0 0 0,-17 7 0 0 0,0 0 0 0 0,-1-1 0 0 0,-1 0 0 0 0,0-2 0 0 0,0 0 0 0 0,-1 0 0 0 0,23-30 0 0 0,-31 35-364 0 0,-1 0 1 0 0,0 0-1 0 0,-1 0 0 0 0,0 0 1 0 0,0-1-1 0 0,0 1 0 0 0,-1-1 1 0 0,0 0-1 0 0,-1 0 0 0 0,0 0 1 0 0,-1 0-1 0 0,1-11 0 0 0,-7 10-6714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67 284 0 0,'0'0'7116'0'0,"2"3"-5492"0"0,2 1-1130 0 0,-1 0 1 0 0,1 0-1 0 0,0 0 0 0 0,1 0 0 0 0,-1-1 0 0 0,0 0 0 0 0,1 1 1 0 0,0-2-1 0 0,0 1 0 0 0,0-1 0 0 0,0 1 0 0 0,8 1 1 0 0,12 4 761 0 0,33 5 1 0 0,-44-10-817 0 0,20 3 398 0 0,0-2 0 0 0,0-1 0 0 0,50-2 0 0 0,101-20 1188 0 0,-142 12-1393 0 0,45-13 1 0 0,-76 16-473 0 0,0 0 1 0 0,0 0 0 0 0,0-2-1 0 0,0 1 1 0 0,-1-1 0 0 0,0-1-1 0 0,-1 0 1 0 0,14-11 0 0 0,-23 17-148 0 0,0 0 0 0 0,0 1 1 0 0,0-1-1 0 0,0 0 0 0 0,-1 1 1 0 0,1-1-1 0 0,0 0 0 0 0,0 0 0 0 0,-1 0 1 0 0,1 0-1 0 0,-1 1 0 0 0,1-1 1 0 0,0 0-1 0 0,-1 0 0 0 0,0 0 1 0 0,1 0-1 0 0,-1 0 0 0 0,0 0 0 0 0,1-1 1 0 0,-1 1-1 0 0,0 0 0 0 0,0 0 1 0 0,0 0-1 0 0,0 0 0 0 0,0 0 1 0 0,0 0-1 0 0,0 0 0 0 0,0 0 0 0 0,-1 0 1 0 0,1 0-1 0 0,0 0 0 0 0,-1 0 1 0 0,1 0-1 0 0,-1 0 0 0 0,1 0 1 0 0,-1 0-1 0 0,1 0 0 0 0,-1 0 0 0 0,0 0 1 0 0,1 0-1 0 0,-1 0 0 0 0,0 1 1 0 0,0-1-1 0 0,-1-1 0 0 0,0 2-8 0 0,0-1 0 0 0,0 1 0 0 0,0 0-1 0 0,0 0 1 0 0,0 0 0 0 0,-1 0 0 0 0,1 0 0 0 0,0 0-1 0 0,0 1 1 0 0,0-1 0 0 0,0 1 0 0 0,0-1 0 0 0,-1 1 0 0 0,1 0-1 0 0,0 0 1 0 0,1 0 0 0 0,-4 2 0 0 0,0 0-1 0 0,0 1 1 0 0,0 0 0 0 0,0 0-1 0 0,1 0 1 0 0,0 1 0 0 0,0 0-1 0 0,0-1 1 0 0,1 1-1 0 0,-1 1 1 0 0,-2 5 0 0 0,-5 10 25 0 0,-8 27 0 0 0,16-41-22 0 0,-6 19 57 0 0,1 0 0 0 0,1 1 1 0 0,1 1-1 0 0,1-1 1 0 0,2 1-1 0 0,0 34 0 0 0,3-22 121 0 0,3-1 1 0 0,1 1-1 0 0,17 66 0 0 0,-2-35 257 0 0,34 79 1 0 0,37 60 445 0 0,-75-176-753 0 0,-3-7 82 0 0,12 42 0 0 0,-21-62-162 0 0,-1 1 1 0 0,0 0-1 0 0,-1 0 1 0 0,0 0-1 0 0,0 0 1 0 0,-1 0-1 0 0,0 0 1 0 0,-1 0-1 0 0,1 0 1 0 0,-4 14-1 0 0,2-18-42 0 0,0-1-1 0 0,0 0 1 0 0,0 1-1 0 0,0-1 0 0 0,0 0 1 0 0,-1 0-1 0 0,1 0 1 0 0,-1 0-1 0 0,0-1 1 0 0,0 1-1 0 0,0-1 0 0 0,0 1 1 0 0,0-1-1 0 0,0 0 1 0 0,-1-1-1 0 0,1 1 1 0 0,-1 0-1 0 0,0-1 1 0 0,1 0-1 0 0,-7 2 0 0 0,-6 0-21 0 0,1 0-1 0 0,-1-1 0 0 0,-26 1 0 0 0,-162-8-169 0 0,122 1 94 0 0,-133 10 1 0 0,279-1 1327 0 0,258-23-1233 0 0,-156 5-14 0 0,-69 3-243 0 0,-79 8-6007 0 0,-7 2 107 0 0,-3-2 2694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50 492 0 0,'5'-12'916'0'0,"-3"8"-159"0"0,0 0 1 0 0,0-1-1 0 0,0 1 1 0 0,0 0-1 0 0,1 0 1 0 0,0 0-1 0 0,4-4 1 0 0,-7 8-615 0 0,1 0-1 0 0,0 0 1 0 0,0 0 0 0 0,0 0 0 0 0,-1 0-1 0 0,1 0 1 0 0,0 0 0 0 0,0 0 0 0 0,0 0-1 0 0,0 0 1 0 0,-1 1 0 0 0,1-1 0 0 0,0 0-1 0 0,0 0 1 0 0,-1 1 0 0 0,1-1 0 0 0,0 1-1 0 0,-1-1 1 0 0,1 1 0 0 0,0-1 0 0 0,-1 1-1 0 0,1-1 1 0 0,0 1 0 0 0,-1 0-1 0 0,1-1 1 0 0,-1 1 0 0 0,0 0 0 0 0,1 0-1 0 0,0-1-107 0 0,11 17 713 0 0,-1 0 0 0 0,0 1 0 0 0,-1 0 0 0 0,-1 1 0 0 0,8 21 0 0 0,0 1 162 0 0,29 63 703 0 0,-5 1 0 0 0,51 202 0 0 0,-89-290-1523 0 0,79 395 2747 0 0,-14 289 1460 0 0,-67-672-4080 0 0,-2-15-253 0 0,2-1 0 0 0,-1 0 0 0 0,6 24 1 0 0,-6-36-29 0 0,0-1 0 0 0,0 0 0 0 0,0 1-1 0 0,0-1 1 0 0,0 1 0 0 0,0-1 0 0 0,0 0 0 0 0,0 1 0 0 0,1-1 0 0 0,-1 0 0 0 0,0 1 0 0 0,0-1 0 0 0,0 0 0 0 0,1 1 0 0 0,-1-1 0 0 0,0 0 0 0 0,0 0 0 0 0,1 1 0 0 0,-1-1 0 0 0,0 0 0 0 0,0 0 0 0 0,1 1 0 0 0,-1-1 0 0 0,0 0-1 0 0,1 0 1 0 0,-1 0 0 0 0,1 1 0 0 0,-1-1 0 0 0,0 0 0 0 0,1 0 0 0 0,-1 0 0 0 0,0 0 0 0 0,1 0 0 0 0,-1 0 0 0 0,1 0 0 0 0,-1 0 0 0 0,0 0 0 0 0,1 0 0 0 0,-1 0 0 0 0,0 0 0 0 0,1 0 0 0 0,0-1 0 0 0,1 0-565 0 0,0 0 1 0 0,0 0 0 0 0,0 0 0 0 0,0-1-1 0 0,0 1 1 0 0,0-1 0 0 0,-1 1 0 0 0,3-3 0 0 0,6-8-2835 0 0,3-5 498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0 356 340 0 0,'0'-6'317'0'0,"0"1"515"0"0,0 0 1 0 0,0 0-1 0 0,1-1 0 0 0,-1 1 0 0 0,1 0 0 0 0,2-5 0 0 0,-3 8-601 0 0,1 0-1 0 0,0 1 1 0 0,0-1-1 0 0,0 1 1 0 0,0-1-1 0 0,0 1 1 0 0,0-1-1 0 0,1 1 0 0 0,-1 0 1 0 0,0 0-1 0 0,1-1 1 0 0,-1 1-1 0 0,1 0 1 0 0,-1 0-1 0 0,1 1 1 0 0,-1-1-1 0 0,1 0 1 0 0,0 0-1 0 0,-1 1 0 0 0,1-1 1 0 0,2 0-1 0 0,30-5 1153 0 0,0 1 0 0 0,1 1 0 0 0,57 2-1 0 0,-37 2-751 0 0,104-2 685 0 0,324 8 926 0 0,-389-4-1923 0 0,225 1 797 0 0,1191-52 2121 0 0,-1108 28-2672 0 0,1239-45 921 0 0,-1061 66-1212 0 0,-58 1-82 0 0,-300 0-127 0 0,123-6 20 0 0,242-16 95 0 0,167-31-15 0 0,-223 13-58 0 0,-412 29-41 0 0,111-3 911 0 0,-229 13-967 0 0,1 0 1 0 0,-1 0-1 0 0,0 1 0 0 0,0-1 0 0 0,0 1 0 0 0,0-1 1 0 0,0 1-1 0 0,0-1 0 0 0,0 1 0 0 0,0 0 1 0 0,0-1-1 0 0,0 1 0 0 0,0 0 0 0 0,0 0 0 0 0,0 0 1 0 0,-1 0-1 0 0,1 0 0 0 0,0 0 0 0 0,-1 0 1 0 0,1 0-1 0 0,0 0 0 0 0,-1 0 0 0 0,1 0 1 0 0,-1 0-1 0 0,0 0 0 0 0,1 2 0 0 0,6 30 213 0 0,35 444 1125 0 0,-33-358-953 0 0,13 279-167 0 0,3 37-37 0 0,19-91-191 0 0,-36-300-2850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3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14 320 208 0 0,'-14'-7'9891'0'0,"21"14"-5454"0"0,3-1-5643 0 0,5 1 1842 0 0,1-1 0 0 0,-1-1-1 0 0,1 0 1 0 0,0 0 0 0 0,30 2 0 0 0,-16-1-99 0 0,157 22 1251 0 0,-186-28-1784 0 0,241 19 1683 0 0,-135-13-1200 0 0,1004 41 3419 0 0,-878-51-3369 0 0,440-19 420 0 0,-6-27-249 0 0,-647 48-689 0 0,391-22 423 0 0,68-5-110 0 0,46-6-88 0 0,-348 23-155 0 0,48-3-4 0 0,-22-5-30 0 0,135-9 61 0 0,23 1-25 0 0,-85 5-25 0 0,88-3 18 0 0,986-67 1023 0 0,-1159 79-912 0 0,63-3 326 0 0,-141 9 462 0 0,-66 3-545 0 0,-13 2-300 0 0,-25 2-132 0 0,-5 0-6 0 0,-1 0 0 0 0,7 1 0 0 0,0-2 0 0 0,-2 2 0 0 0,0-1-13 0 0,-6 0-132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5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56 0 0,'6'-36'5029'0'0,"-2"13"2034"0"0,10 36-5838 0 0,-8-5-895 0 0,-2 0-1 0 0,1 1 0 0 0,-1-1 1 0 0,0 1-1 0 0,-1 0 1 0 0,0 0-1 0 0,2 13 0 0 0,-1-10-137 0 0,1 7 84 0 0,45 143 1338 0 0,-14-78-2414 0 0,-4-32-6421 0 0,-29-48 5493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5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31 134 384 0 0,'-6'-7'463'0'0,"3"4"169"0"0,0-1 1 0 0,0 0 0 0 0,0 0-1 0 0,0 0 1 0 0,-4-8 0 0 0,7 11-471 0 0,-1-1 0 0 0,1 1 0 0 0,-1 0 0 0 0,1-1 0 0 0,0 1 0 0 0,0 0 0 0 0,0-1 0 0 0,0 1 0 0 0,0-1 0 0 0,0 1 1 0 0,0 0-1 0 0,0-1 0 0 0,0 1 0 0 0,1 0 0 0 0,-1-1 0 0 0,1 1 0 0 0,-1 0 0 0 0,1-1 0 0 0,-1 1 0 0 0,1 0 0 0 0,0 0 0 0 0,-1 0 0 0 0,1-1 1 0 0,0 1-1 0 0,0 0 0 0 0,1-1 0 0 0,4-3 162 0 0,-1 1 0 0 0,1-1 0 0 0,0 1 0 0 0,0 1 0 0 0,0-1 0 0 0,1 1 0 0 0,-1 0 0 0 0,1 0 0 0 0,0 1 0 0 0,9-3 0 0 0,7 0 459 0 0,42-5 0 0 0,-24 8-165 0 0,1 1 0 0 0,-1 1-1 0 0,0 3 1 0 0,73 14 0 0 0,-63-6-119 0 0,1 3 1 0 0,-2 2-1 0 0,62 29 1 0 0,-94-38-319 0 0,-1 2 1 0 0,1 0-1 0 0,-2 1 0 0 0,1 1 1 0 0,-2 1-1 0 0,17 14 0 0 0,-28-22-82 0 0,0 1 0 0 0,0-1 0 0 0,0 1 0 0 0,0 0 0 0 0,-1 0 0 0 0,0 0 0 0 0,0 0 0 0 0,0 1 0 0 0,-1-1 0 0 0,1 1 0 0 0,-1 0 0 0 0,-1 0 0 0 0,1-1 0 0 0,-1 1 0 0 0,0 0 0 0 0,0 0 0 0 0,-1 0 0 0 0,0 1 0 0 0,0-1 0 0 0,0 0 0 0 0,-1 0 0 0 0,0 0 0 0 0,-2 8 0 0 0,-1-3 34 0 0,0 1 0 0 0,-1-1 0 0 0,0 0 0 0 0,-1-1-1 0 0,-1 1 1 0 0,1-1 0 0 0,-1 0 0 0 0,-1-1-1 0 0,0 0 1 0 0,-14 13 0 0 0,3-5 101 0 0,-1-1 0 0 0,-1-1 1 0 0,-43 24-1 0 0,41-27-200 0 0,0-1 1 0 0,-1-1-1 0 0,-1-1 1 0 0,1-2 0 0 0,-1 0-1 0 0,0-2 1 0 0,-1 0-1 0 0,1-2 1 0 0,-1-1-1 0 0,0-1 1 0 0,1-1-1 0 0,-1-1 1 0 0,0-2-1 0 0,1 0 1 0 0,-48-13-1 0 0,17-4-3127 0 0,33 11-2597 0 0,16 3 411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4:5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2 249 124 0 0,'-2'5'11692'0'0,"3"-5"-11453"0"0,10 4 3118 0 0,22-3 241 0 0,-9-5-2706 0 0,-1-1 0 0 0,1-2 0 0 0,26-11 0 0 0,-24 7-721 0 0,0-1 0 0 0,-1-1 1 0 0,-1-1-1 0 0,0-1 0 0 0,22-19 0 0 0,-38 27-149 0 0,1-1 0 0 0,-1 0 0 0 0,0-1-1 0 0,9-12 1 0 0,-14 16-1 0 0,-1 1 1 0 0,1-1-1 0 0,-1 1 0 0 0,0-1 0 0 0,0 0 0 0 0,0 0 1 0 0,-1 0-1 0 0,1 0 0 0 0,-1 0 0 0 0,0 0 1 0 0,0-9-1 0 0,-1 14 5 0 0,0 0 1 0 0,0-1 0 0 0,0 1-1 0 0,0 0 1 0 0,0 0-1 0 0,-1 0 1 0 0,1-1-1 0 0,0 1 1 0 0,0 0 0 0 0,0 0-1 0 0,0-1 1 0 0,0 1-1 0 0,0 0 1 0 0,0 0-1 0 0,-1 0 1 0 0,1-1 0 0 0,0 1-1 0 0,0 0 1 0 0,0 0-1 0 0,0 0 1 0 0,-1 0-1 0 0,1 0 1 0 0,0-1 0 0 0,0 1-1 0 0,0 0 1 0 0,-1 0-1 0 0,1 0 1 0 0,0 0-1 0 0,0 0 1 0 0,-1 0 0 0 0,1 0-1 0 0,0 0 1 0 0,0 0-1 0 0,0 0 1 0 0,-1 0-1 0 0,1 0 1 0 0,0 0 0 0 0,0 0-1 0 0,-1 0 1 0 0,1 0-1 0 0,8 229 5049 0 0,-1-124-3151 0 0,-6-91-1663 0 0,5 41 151 0 0,-6-54-645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480 129 544 0 0,'1'-2'314'0'0,"0"0"-1"0"0,0 0 1 0 0,0 0-1 0 0,0 0 1 0 0,-1 0-1 0 0,1-1 1 0 0,-1 1 0 0 0,1 0-1 0 0,-1-1 1 0 0,0 1-1 0 0,0 0 1 0 0,0 0-1 0 0,0-1 1 0 0,0 1 0 0 0,-1 0-1 0 0,1-1 1 0 0,-1 1-1 0 0,0 0 1 0 0,1 0-1 0 0,-1 0 1 0 0,0 0-1 0 0,0 0 1 0 0,0 0 0 0 0,0 0-1 0 0,-1 0 1 0 0,1 0-1 0 0,-1 0 1 0 0,1 0-1 0 0,-1 1 1 0 0,-3-4 0 0 0,-1 0 143 0 0,-1 0-1 0 0,1-1 1 0 0,-1 2 0 0 0,0-1 0 0 0,-1 1 0 0 0,-14-6 0 0 0,8 5-211 0 0,0 1 0 0 0,0 0-1 0 0,0 1 1 0 0,0 1 0 0 0,0 0 0 0 0,0 1-1 0 0,-1 1 1 0 0,1 0 0 0 0,0 1-1 0 0,-1 0 1 0 0,1 1 0 0 0,0 1 0 0 0,0 0-1 0 0,0 1 1 0 0,0 0 0 0 0,1 1-1 0 0,0 1 1 0 0,0 0 0 0 0,0 1 0 0 0,1 0-1 0 0,0 1 1 0 0,0 0 0 0 0,1 1-1 0 0,0 1 1 0 0,-16 17 0 0 0,22-22-88 0 0,1 1-1 0 0,0-1 1 0 0,0 1 0 0 0,0 0-1 0 0,1 0 1 0 0,0 1 0 0 0,0-1-1 0 0,1 1 1 0 0,-4 12 0 0 0,5-14-48 0 0,1 0 1 0 0,-1 0 0 0 0,1-1-1 0 0,0 1 1 0 0,0 0 0 0 0,1-1-1 0 0,0 1 1 0 0,-1 0 0 0 0,1-1-1 0 0,1 1 1 0 0,-1-1 0 0 0,1 1-1 0 0,0-1 1 0 0,0 1 0 0 0,4 6-1 0 0,5 4 87 0 0,1 0 0 0 0,0-1 0 0 0,1-1 0 0 0,1 0 0 0 0,0 0 0 0 0,0-1 0 0 0,1-1 0 0 0,1-1 0 0 0,0 0 0 0 0,0-1 0 0 0,1-1 0 0 0,0 0 0 0 0,0-1 0 0 0,24 6 0 0 0,-20-7-133 0 0,1-1 0 0 0,0-1 1 0 0,0-1-1 0 0,0-1 0 0 0,0-1 1 0 0,1-1-1 0 0,-1 0 0 0 0,0-2 0 0 0,0-1 1 0 0,0-1-1 0 0,40-11 0 0 0,-53 12-99 0 0,-1-1 0 0 0,1 0 1 0 0,-1 0-1 0 0,0-1 0 0 0,0 0 0 0 0,-1 0 0 0 0,0 0 0 0 0,0-1 0 0 0,0-1 1 0 0,0 1-1 0 0,-1-1 0 0 0,0 0 0 0 0,7-12 0 0 0,-10 14 15 0 0,0 0 0 0 0,0 0 0 0 0,-1 0 1 0 0,0-1-1 0 0,0 1 0 0 0,-1 0 0 0 0,1-1 0 0 0,-1 0 0 0 0,-1 1 0 0 0,1-1 0 0 0,-1 0 0 0 0,0 1 0 0 0,0-1 0 0 0,0 0 0 0 0,-1 0 0 0 0,0 1 1 0 0,0-1-1 0 0,0 1 0 0 0,-1-1 0 0 0,0 1 0 0 0,0-1 0 0 0,0 1 0 0 0,-4-5 0 0 0,-1-2-5 0 0,-1 1 0 0 0,-1 0 0 0 0,1 0-1 0 0,-2 1 1 0 0,0 0 0 0 0,0 1 0 0 0,-1 0 0 0 0,0 0-1 0 0,0 1 1 0 0,-1 1 0 0 0,0 0 0 0 0,0 0 0 0 0,-1 1 0 0 0,-26-8-1 0 0,8 5-489 0 0,0 1 0 0 0,0 2-1 0 0,-1 1 1 0 0,0 1-1 0 0,-45 1 1 0 0,75 3 166 0 0,-22 2-1205 0 0,17 3-3493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 36 0 0,'13'-15'8494'0'0,"-12"33"-7536"0"0,0 0 0 0 0,-1 0 0 0 0,-1-1 0 0 0,0 1 1 0 0,-1 0-1 0 0,-7 25 0 0 0,-38 110 2569 0 0,22-78-855 0 0,19-54-1912 0 0,1-4 414 0 0,0 0-1 0 0,-1-1 0 0 0,-11 21 938 0 0,16-42-1981 0 0,-1-8-98 0 0,1-1 0 0 0,0 1 1 0 0,1-1-1 0 0,3-25 1 0 0,14-61-254 0 0,-10 61 90 0 0,-7 36 115 0 0,1-1-11 0 0,0-1 0 0 0,-1 1-1 0 0,2-1 1 0 0,-1 1 0 0 0,0-1 0 0 0,1 1 0 0 0,0 0 0 0 0,0 0-1 0 0,4-7 1 0 0,-5 11 35 0 0,-1 0 0 0 0,1-1 0 0 0,-1 1 0 0 0,1 0 0 0 0,-1 0 0 0 0,1 0 0 0 0,-1 0 0 0 0,1 0 0 0 0,-1 0 0 0 0,1 0 0 0 0,-1 0 0 0 0,1 0 0 0 0,-1 0 0 0 0,1 1 0 0 0,-1-1 0 0 0,1 0 0 0 0,-1 0 0 0 0,1 0 0 0 0,-1 1 0 0 0,1-1 0 0 0,-1 0 0 0 0,1 0 0 0 0,-1 1 0 0 0,0-1 0 0 0,1 1 0 0 0,12 9 139 0 0,-13-10-146 0 0,66 63 691 0 0,9 8-119 0 0,-47-47-325 0 0,2-2-1 0 0,0 0 1 0 0,2-2-1 0 0,34 16 1 0 0,-52-30-311 0 0,-1 0 1 0 0,1-1 0 0 0,0 0-1 0 0,0-2 1 0 0,0 1 0 0 0,1-2 0 0 0,-1 0-1 0 0,1 0 1 0 0,-1-2 0 0 0,1 1-1 0 0,0-2 1 0 0,-1 0 0 0 0,19-4-1 0 0,-26 3 19 0 0,0 0-1 0 0,0 0 0 0 0,-1-1 0 0 0,1 0 0 0 0,-1 0 1 0 0,0-1-1 0 0,0 0 0 0 0,0 0 0 0 0,0 0 0 0 0,-1 0 0 0 0,1-1 1 0 0,-1 0-1 0 0,-1 0 0 0 0,1-1 0 0 0,-1 1 0 0 0,1-1 1 0 0,-2 0-1 0 0,1 0 0 0 0,-1-1 0 0 0,0 1 0 0 0,0-1 1 0 0,0 1-1 0 0,-1-1 0 0 0,0 0 0 0 0,1-8 0 0 0,0-1 72 0 0,-1 1-1 0 0,-1-1 0 0 0,0 1 1 0 0,-1-1-1 0 0,-1 0 1 0 0,-1 1-1 0 0,0-1 0 0 0,0 1 1 0 0,-2-1-1 0 0,-7-19 1 0 0,5 19 45 0 0,0 1 1 0 0,-1 0 0 0 0,-1 0 0 0 0,-1 1-1 0 0,0 0 1 0 0,-19-22 0 0 0,19 27-696 0 0,1 0 1 0 0,-1 1-1 0 0,-11-7 1 0 0,19 14-98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6325 0 0,'4'5'1426'0'0,"1"-1"0"0"0,-1 2 0 0 0,0-1 0 0 0,0 0 1 0 0,0 1-1 0 0,-1 0 0 0 0,5 9 0 0 0,-6-8-986 0 0,1 1 0 0 0,-1 0 0 0 0,-1 1 0 0 0,1-1 0 0 0,-1 0 0 0 0,-1 0 0 0 0,1 1 0 0 0,-1-1-1 0 0,-2 13 1 0 0,-1-1-67 0 0,-1 1-1 0 0,0-1 0 0 0,-2 0 0 0 0,0 0 0 0 0,-1 0 0 0 0,-1-1 0 0 0,-14 24 1 0 0,8-20-1406 0 0,0-1 0 0 0,-35 39 0 0 0,44-54-8 0 0,-8 7-5396 0 0,8-12 3944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15 936 0 0,'0'-1'290'0'0,"0"1"-1"0"0,0-1 1 0 0,0 0-1 0 0,0 1 1 0 0,1-1-1 0 0,-1 1 1 0 0,0-1-1 0 0,0 0 1 0 0,0 1-1 0 0,1-1 1 0 0,-1 1-1 0 0,0-1 1 0 0,0 1-1 0 0,1-1 1 0 0,-1 1-1 0 0,1-1 1 0 0,-1 1-1 0 0,0-1 1 0 0,1 1-1 0 0,-1-1 1 0 0,1 1 0 0 0,-1-1-1 0 0,1 1 1 0 0,-1 0-1 0 0,1-1 1 0 0,-1 1-1 0 0,1 0 1 0 0,0 0-1 0 0,-1-1 1 0 0,2 1-1 0 0,5 8 3761 0 0,-2 3-4280 0 0,47 122 7083 0 0,-7-20-5727 0 0,-38-97-2180 0 0,1 5-882 0 0,-7-7-4383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0 179 628 0 0,'3'-8'820'0'0,"0"1"-1"0"0,1 0 1 0 0,0-1-1 0 0,0 2 1 0 0,0-1 0 0 0,1 0-1 0 0,0 1 1 0 0,0 0-1 0 0,1 0 1 0 0,0 0-1 0 0,0 1 1 0 0,0 0 0 0 0,1 0-1 0 0,7-5 1 0 0,6-2 911 0 0,1 1 1 0 0,0 1 0 0 0,37-12-1 0 0,-40 16-824 0 0,-1 1-1 0 0,1 1 0 0 0,0 0 0 0 0,0 2 0 0 0,31-1 0 0 0,-42 3-613 0 0,0 0 0 0 0,0 1 0 0 0,0 0 0 0 0,0 1 0 0 0,0-1 1 0 0,-1 1-1 0 0,13 6 0 0 0,-15-7-183 0 0,0 1 1 0 0,-1 1 0 0 0,0-1-1 0 0,1 0 1 0 0,-1 1-1 0 0,0 0 1 0 0,0-1-1 0 0,-1 1 1 0 0,1 0 0 0 0,-1 1-1 0 0,1-1 1 0 0,-1 0-1 0 0,0 1 1 0 0,3 6 0 0 0,-4-6-57 0 0,0 1 0 0 0,0-1 0 0 0,0 0 0 0 0,-1 1 0 0 0,1-1 0 0 0,-1 1 0 0 0,0-1-1 0 0,-1 1 1 0 0,1-1 0 0 0,-1 1 0 0 0,0-1 0 0 0,0 1 0 0 0,0-1 0 0 0,-1 0 0 0 0,1 0 0 0 0,-3 5 0 0 0,-5 8 46 0 0,0 0 0 0 0,-14 19 1 0 0,20-31-76 0 0,-70 92 266 0 0,49-68-146 0 0,1 1 0 0 0,-35 63 0 0 0,56-91-132 0 0,1 0 0 0 0,0 1 0 0 0,0-1 0 0 0,0 1 0 0 0,0-1 0 0 0,0 1 0 0 0,0-1 0 0 0,0 1 0 0 0,1 0 0 0 0,0-1 0 0 0,-1 1 0 0 0,1 0 0 0 0,0-1 1 0 0,0 1-1 0 0,0 0 0 0 0,1-1 0 0 0,-1 1 0 0 0,1 0 0 0 0,-1-1 0 0 0,1 1 0 0 0,0-1 0 0 0,0 1 0 0 0,0-1 0 0 0,0 1 0 0 0,1-1 0 0 0,-1 0 0 0 0,1 1 0 0 0,-1-1 0 0 0,1 0 0 0 0,0 0 0 0 0,0 0 0 0 0,0 0 0 0 0,0-1 0 0 0,0 1 0 0 0,0-1 0 0 0,0 1 0 0 0,5 2 0 0 0,1-1 32 0 0,0 1-1 0 0,0-1 0 0 0,1 0 1 0 0,0-1-1 0 0,-1 0 1 0 0,1 0-1 0 0,0-1 1 0 0,0 0-1 0 0,0-1 1 0 0,10 0-1 0 0,3-2-27 0 0,-1 0 0 0 0,0-2 0 0 0,0-1 0 0 0,29-10 0 0 0,-28 7-3460 0 0,40-22 1 0 0,-57 28 964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40 177 504 0 0,'-5'-5'525'0'0,"-1"-1"1"0"0,2 1-1 0 0,-1-1 0 0 0,0 0 0 0 0,-4-9 0 0 0,8 14-340 0 0,0-1-1 0 0,1 1 0 0 0,-1-1 0 0 0,1 0 0 0 0,-1 1 0 0 0,1-1 0 0 0,-1 0 0 0 0,1 1 0 0 0,0-1 0 0 0,0 0 0 0 0,0 0 1 0 0,0 1-1 0 0,0-1 0 0 0,0 0 0 0 0,0 0 0 0 0,0 1 0 0 0,1-1 0 0 0,-1 0 0 0 0,1 1 0 0 0,-1-1 0 0 0,1 0 0 0 0,0 1 1 0 0,0-1-1 0 0,0 1 0 0 0,0-1 0 0 0,0 1 0 0 0,0-1 0 0 0,0 1 0 0 0,2-2 0 0 0,3-2 261 0 0,1 0-1 0 0,0 0 1 0 0,-1 1 0 0 0,2 0-1 0 0,-1 0 1 0 0,0 0-1 0 0,15-4 1 0 0,58-12 1367 0 0,-31 10-818 0 0,1 3 0 0 0,0 3 0 0 0,65 1 0 0 0,147 25 1222 0 0,-228-18-1693 0 0,0 3 0 0 0,0 0 1 0 0,47 18-1 0 0,-67-20-307 0 0,0 1 0 0 0,-1 1 0 0 0,0 0 0 0 0,0 0-1 0 0,-1 2 1 0 0,0-1 0 0 0,0 2 0 0 0,-1-1 0 0 0,0 2 0 0 0,12 14 0 0 0,-20-21-106 0 0,0 0 0 0 0,0 0 0 0 0,0 1 0 0 0,-1-1-1 0 0,0 1 1 0 0,0-1 0 0 0,0 1 0 0 0,0 0 0 0 0,-1 0 0 0 0,0 0 0 0 0,0 0 0 0 0,0 0 0 0 0,-1 0-1 0 0,0 10 1 0 0,0-8 2 0 0,-1 1-1 0 0,-1 0 0 0 0,0-1 0 0 0,0 0 1 0 0,0 1-1 0 0,-1-1 0 0 0,0 0 0 0 0,-1 0 1 0 0,-3 6-1 0 0,-5 5 55 0 0,-1-1 0 0 0,0-1 0 0 0,-2 0 1 0 0,1-1-1 0 0,-2-1 0 0 0,-19 15 0 0 0,1-5-22 0 0,-1-2-1 0 0,0-2 1 0 0,-2-1 0 0 0,0-2-1 0 0,-1-1 1 0 0,-1-2-1 0 0,0-2 1 0 0,-1-1-1 0 0,0-3 1 0 0,-1-1 0 0 0,-76 4-1 0 0,107-11-329 0 0,-1 0-1 0 0,1 0 1 0 0,0-1 0 0 0,0-1-1 0 0,-12-2 1 0 0,17 2-306 0 0,0 1 1 0 0,0-1 0 0 0,1 0-1 0 0,-1-1 1 0 0,1 1-1 0 0,-1-1 1 0 0,-4-3-1 0 0,17-8-6301 0 0,1 6 3623 0 0,4 2 454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84 0 0,'3'-7'575'0'0,"1"0"-1"0"0,-1 0 1 0 0,1 0 0 0 0,1 0 0 0 0,-1 1-1 0 0,1-1 1 0 0,0 1 0 0 0,0 0-1 0 0,1 1 1 0 0,0-1 0 0 0,0 1 0 0 0,0 0-1 0 0,1 1 1 0 0,12-8 0 0 0,1 3 478 0 0,0 0 0 0 0,1 1 1 0 0,0 1-1 0 0,25-5 0 0 0,-26 8-242 0 0,-1 0-1 0 0,1 2 1 0 0,0 1 0 0 0,0 0-1 0 0,40 4 1 0 0,-47-1-475 0 0,0 0-1 0 0,-1 0 1 0 0,1 1 0 0 0,-1 1-1 0 0,1 0 1 0 0,-1 1 0 0 0,0 0-1 0 0,-1 1 1 0 0,1 0 0 0 0,12 10-1 0 0,-22-14-252 0 0,0 0 0 0 0,0 0-1 0 0,1 0 1 0 0,-1 0-1 0 0,-1 0 1 0 0,1 0-1 0 0,0 1 1 0 0,0-1-1 0 0,-1 1 1 0 0,0-1 0 0 0,1 1-1 0 0,-1-1 1 0 0,0 1-1 0 0,0 0 1 0 0,0 0-1 0 0,-1 0 1 0 0,1 3-1 0 0,0-1-3 0 0,-2 0 0 0 0,1-1 0 0 0,0 1 0 0 0,-1-1 0 0 0,0 1 0 0 0,0-1 0 0 0,0 0-1 0 0,-1 1 1 0 0,1-1 0 0 0,-4 5 0 0 0,-4 8 118 0 0,-1-1-1 0 0,-1-1 1 0 0,-1 1-1 0 0,-16 15 1 0 0,21-22-71 0 0,-32 32 502 0 0,18-20 148 0 0,-33 45 1 0 0,54-65-732 0 0,-1 0 1 0 0,0 0-1 0 0,0 0 1 0 0,0 1-1 0 0,0-1 1 0 0,1 0-1 0 0,-1 0 1 0 0,1 1-1 0 0,-1-1 1 0 0,1 1-1 0 0,-1-1 1 0 0,1 0-1 0 0,0 1 1 0 0,0-1-1 0 0,0 1 1 0 0,0-1 0 0 0,0 0-1 0 0,0 1 1 0 0,0-1-1 0 0,0 1 1 0 0,0-1-1 0 0,1 1 1 0 0,-1-1-1 0 0,1 2 1 0 0,1-1 4 0 0,-1 0 1 0 0,1 0 0 0 0,-1-1 0 0 0,1 1 0 0 0,-1-1-1 0 0,1 0 1 0 0,0 1 0 0 0,0-1 0 0 0,0 0-1 0 0,-1 0 1 0 0,1 0 0 0 0,0 0 0 0 0,1 0-1 0 0,1 0 1 0 0,9 2 76 0 0,0 0 0 0 0,-1-1-1 0 0,1 0 1 0 0,15-1-1 0 0,33 0 92 0 0,93-11-1 0 0,-65-5-6762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624 112 392 0 0,'-4'-11'2184'0'0,"1"5"-1689"0"0,0 1 1 0 0,0 0-1 0 0,-1 0 1 0 0,1 0 0 0 0,-1 1-1 0 0,-1-1 1 0 0,1 1-1 0 0,-1 0 1 0 0,1 0 0 0 0,-1 0-1 0 0,0 1 1 0 0,0 0-1 0 0,-1 0 1 0 0,1 0 0 0 0,-1 1-1 0 0,-8-4 1 0 0,-6 0 388 0 0,0 0 0 0 0,0 1 1 0 0,-33-3-1 0 0,24 5-200 0 0,0 2-1 0 0,0 1 1 0 0,1 1 0 0 0,-1 1-1 0 0,-37 8 1 0 0,51-7-397 0 0,1 0-1 0 0,0 2 1 0 0,0-1 0 0 0,0 2-1 0 0,1 0 1 0 0,-1 0 0 0 0,2 1-1 0 0,-1 1 1 0 0,1 0 0 0 0,0 1-1 0 0,0 0 1 0 0,-11 13 0 0 0,20-19-130 0 0,0 1 0 0 0,0-1-1 0 0,0 1 1 0 0,1 0 0 0 0,-1 0 0 0 0,1 0 0 0 0,0 0 0 0 0,0 1 0 0 0,1-1 0 0 0,-1 0 0 0 0,1 1-1 0 0,0 0 1 0 0,0-1 0 0 0,1 1 0 0 0,-1-1 0 0 0,1 1 0 0 0,0 0 0 0 0,0-1 0 0 0,1 9 0 0 0,1-5 11 0 0,1 0 0 0 0,-1 0 1 0 0,1-1-1 0 0,1 1 1 0 0,-1 0-1 0 0,1-1 1 0 0,0 0-1 0 0,1 0 0 0 0,0 0 1 0 0,6 6-1 0 0,3 2 37 0 0,0-2-1 0 0,1 0 1 0 0,1 0-1 0 0,0-1 0 0 0,0-1 1 0 0,1-1-1 0 0,0-1 1 0 0,1 0-1 0 0,0-1 1 0 0,1-1-1 0 0,-1 0 1 0 0,1-2-1 0 0,22 4 0 0 0,-3-2-120 0 0,0-2 0 0 0,1-2-1 0 0,0-2 1 0 0,0-1 0 0 0,66-9-1 0 0,-74 5-388 0 0,43-13-1 0 0,-63 14 183 0 0,0 0 0 0 0,0-1 0 0 0,-1-1 0 0 0,0 0 0 0 0,0 0-1 0 0,0-1 1 0 0,11-9 0 0 0,-18 12 71 0 0,0 1 0 0 0,-1 0 0 0 0,0-1-1 0 0,1 1 1 0 0,-1-1 0 0 0,0 0 0 0 0,0 1 0 0 0,-1-1-1 0 0,1 0 1 0 0,0 0 0 0 0,-1-1 0 0 0,0 1 0 0 0,0 0-1 0 0,0 0 1 0 0,0-1 0 0 0,1-5 0 0 0,-2 4 3 0 0,0 0 0 0 0,-1 0 0 0 0,1 0 0 0 0,-1 0 0 0 0,0 1 0 0 0,0-1 0 0 0,-1 0 0 0 0,1 1 0 0 0,-1-1 0 0 0,-4-7 0 0 0,0 2-11 0 0,-1-1 0 0 0,0 1 0 0 0,-1 1 1 0 0,0-1-1 0 0,-1 1 0 0 0,0 1 1 0 0,0 0-1 0 0,-16-11 0 0 0,-7 0-22 0 0,-1 3-1 0 0,0 0 1 0 0,-1 2 0 0 0,-40-10-1 0 0,28 10-7 0 0,-55-9 0 0 0,78 19-28 0 0,0 2-1 0 0,0 0 0 0 0,1 1 0 0 0,-35 4 1 0 0,52-3-76 0 0,0 1 1 0 0,0-1 0 0 0,0 2 0 0 0,1-1-1 0 0,-1 0 1 0 0,0 1 0 0 0,1 0-1 0 0,-8 4 1 0 0,11-5 64 0 0,-1 0 0 0 0,1 0 0 0 0,0 0 0 0 0,0 0-1 0 0,1 0 1 0 0,-1 0 0 0 0,0 0 0 0 0,0 0 0 0 0,0 0 0 0 0,1 1 0 0 0,-1-1 0 0 0,0 0 0 0 0,1 0-1 0 0,-1 1 1 0 0,1-1 0 0 0,0 1 0 0 0,-1-1 0 0 0,1 0 0 0 0,0 1 0 0 0,0-1 0 0 0,0 0 0 0 0,0 1-1 0 0,0-1 1 0 0,0 1 0 0 0,0-1 0 0 0,1 0 0 0 0,-1 1 0 0 0,0-1 0 0 0,1 0 0 0 0,-1 1 0 0 0,1-1-1 0 0,-1 0 1 0 0,1 0 0 0 0,1 3 0 0 0,2 2-1019 0 0,0 0 1 0 0,1 0-1 0 0,0 0 0 0 0,6 7 1 0 0,8 5-1251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35 304 0 0,'-20'-34'14395'0'0,"21"38"-12902"0"0,42 120 4272 0 0,-21-67-4485 0 0,5 18 139 0 0,1 4 301 0 0,45 91 1 0 0,-72-168-2080 0 0,0 1-1 0 0,1-1 1 0 0,-1 0-1 0 0,1 1 1 0 0,-1-1-1 0 0,1 0 0 0 0,0 0 1 0 0,0 0-1 0 0,0 0 1 0 0,0-1-1 0 0,0 1 1 0 0,1-1-1 0 0,-1 1 1 0 0,3 1-1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42 596 0 0,'-19'-7'1517'0'0,"-18"-7"2432"0"0,17-1 7357 0 0,24 15-9747 0 0,76-3 3632 0 0,48 8-2108 0 0,-14 1-1700 0 0,379-15 1771 0 0,-481 7-2650 0 0,-4 0-3608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7237 0 0,'-33'16'5943'0'0,"14"-8"-2069"0"0,0 2 1 0 0,-24 16-1 0 0,43-25-3781 0 0,0-1-1 0 0,0 0 1 0 0,-1 1 0 0 0,1-1-1 0 0,0 0 1 0 0,0 1 0 0 0,0-1-1 0 0,0 0 1 0 0,0 1 0 0 0,0-1 0 0 0,0 0-1 0 0,0 1 1 0 0,0-1 0 0 0,0 0-1 0 0,0 1 1 0 0,0-1 0 0 0,0 0-1 0 0,0 0 1 0 0,0 1 0 0 0,0-1-1 0 0,0 0 1 0 0,0 1 0 0 0,0-1-1 0 0,1 0 1 0 0,-1 1 0 0 0,0-1 0 0 0,0 0-1 0 0,0 0 1 0 0,1 1 0 0 0,-1-1-1 0 0,0 0 1 0 0,0 0 0 0 0,1 1-1 0 0,-1-1 1 0 0,0 0 0 0 0,0 0-1 0 0,1 0 1 0 0,-1 1 0 0 0,0-1 0 0 0,1 0-1 0 0,-1 0 1 0 0,0 0 0 0 0,0 0-1 0 0,1 0 1 0 0,-1 0 0 0 0,0 0-1 0 0,1 0 1 0 0,0 0 0 0 0,17 8 433 0 0,12-3 6 0 0,1 0 0 0 0,0-2 0 0 0,0-2 0 0 0,34-2 0 0 0,-22 1-296 0 0,22 0-497 0 0,6 2-1009 0 0,1-4 0 0 0,86-14-1 0 0,-141 13-2277 0 0,0-2-1 0 0,20-9 1 0 0,-35 14 3069 0 0,12-6-2531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15 364 0 0,'1'-1'386'0'0,"-1"0"0"0"0,1 1-1 0 0,-1-1 1 0 0,1 0 0 0 0,-1 0 0 0 0,1 0 0 0 0,0 0-1 0 0,-1 1 1 0 0,1-1 0 0 0,0 0 0 0 0,-1 1 0 0 0,1-1-1 0 0,0 1 1 0 0,0-1 0 0 0,0 1 0 0 0,0-1-1 0 0,0 1 1 0 0,0-1 0 0 0,-1 1 0 0 0,1 0 0 0 0,0-1-1 0 0,0 1 1 0 0,0 0 0 0 0,0 0 0 0 0,0 0 0 0 0,0 0-1 0 0,0 0 1 0 0,0 0 0 0 0,0 0 0 0 0,0 0 0 0 0,1 0-1 0 0,1 2 135 0 0,-1-1 0 0 0,0 1-1 0 0,0 0 1 0 0,0-1 0 0 0,0 1 0 0 0,0 0-1 0 0,0 0 1 0 0,0 0 0 0 0,-1 0-1 0 0,1 1 1 0 0,1 3 0 0 0,31 57 4389 0 0,50 129 1 0 0,-80-181-4520 0 0,28 75 1584 0 0,-22-51-1811 0 0,-3-13-636 0 0,-7-20-528 0 0,3 11 507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69 152 872 0 0,'-17'-7'1673'0'0,"6"3"1693"0"0,1-1 1 0 0,-21-12 5547 0 0,35 15-7310 0 0,1-2-1025 0 0,1 1 0 0 0,0 0 0 0 0,0 0 1 0 0,0 1-1 0 0,11-3 0 0 0,5-1 545 0 0,-8 2-639 0 0,-11 4-407 0 0,87-16 2519 0 0,48 4-485 0 0,-89 9-1536 0 0,288-29 1665 0 0,-267 20-3200 0 0,-26 1-5358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0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0 336 0 0,'-9'6'868'0'0,"-31"21"2891"0"0,38-26-3121 0 0,-1 1 0 0 0,1 0 0 0 0,0 0 0 0 0,0 0 0 0 0,1 0 0 0 0,-1 0 0 0 0,0 0 0 0 0,1 0 0 0 0,-1 1 0 0 0,1-1 0 0 0,-1 0 0 0 0,1 1 0 0 0,-1 3 0 0 0,2-5-444 0 0,0 0 1 0 0,0 0 0 0 0,1 0 0 0 0,-1-1 0 0 0,0 1-1 0 0,0 0 1 0 0,1 0 0 0 0,-1-1 0 0 0,0 1 0 0 0,1 0-1 0 0,-1 0 1 0 0,1-1 0 0 0,-1 1 0 0 0,1-1 0 0 0,0 1-1 0 0,-1 0 1 0 0,1-1 0 0 0,-1 1 0 0 0,1-1 0 0 0,0 1-1 0 0,-1-1 1 0 0,1 0 0 0 0,0 1 0 0 0,0-1 0 0 0,-1 0-1 0 0,2 1 1 0 0,21 7 1918 0 0,5-2-555 0 0,0-1-1 0 0,0-1 0 0 0,35 0 0 0 0,86-8 2328 0 0,-87 0-2758 0 0,-42 1-3548 0 0,-1-1-3868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83 512 0 0,'-4'-6'1214'0'0,"1"1"0"0"0,0 0 0 0 0,-1 0 0 0 0,0 0 1 0 0,0 0-1 0 0,-1 1 0 0 0,1 0 0 0 0,-7-4 0 0 0,9 6-929 0 0,0 1 1 0 0,0-1-1 0 0,-1 1 1 0 0,1 0-1 0 0,-1 0 1 0 0,1 0-1 0 0,-1 1 1 0 0,0-1-1 0 0,1 1 1 0 0,-1-1-1 0 0,0 1 0 0 0,1 0 1 0 0,-1 0-1 0 0,0 0 1 0 0,0 0-1 0 0,1 0 1 0 0,-1 1-1 0 0,0-1 1 0 0,1 1-1 0 0,-1 0 1 0 0,-4 1-1 0 0,0 2 168 0 0,1-1 0 0 0,-1 1 0 0 0,1 0 0 0 0,0 0-1 0 0,0 1 1 0 0,0-1 0 0 0,1 2 0 0 0,-1-1 0 0 0,1 0 0 0 0,1 1 0 0 0,-7 9 0 0 0,9-13-310 0 0,1 1 0 0 0,-1-1 0 0 0,1 1 0 0 0,-1 0 0 0 0,1 0 0 0 0,0 0 0 0 0,0 0 0 0 0,1 0 0 0 0,-1-1 0 0 0,0 2 0 0 0,1-1 0 0 0,0 0 0 0 0,0 0 0 0 0,0 0 0 0 0,0 0 0 0 0,0 0 0 0 0,0 0 0 0 0,1 0 0 0 0,0 0 0 0 0,-1 0 0 0 0,1 0 0 0 0,0 0 0 0 0,0-1 0 0 0,1 1 0 0 0,-1 0 0 0 0,1 0 0 0 0,-1-1 0 0 0,1 1 0 0 0,0-1 0 0 0,4 5 0 0 0,0-2 5 0 0,0 0-1 0 0,1-1 1 0 0,-1 1 0 0 0,1-1 0 0 0,0-1 0 0 0,1 1 0 0 0,-1-1 0 0 0,0 0 0 0 0,1-1 0 0 0,0 0 0 0 0,-1 0 0 0 0,1 0 0 0 0,0-1 0 0 0,0-1 0 0 0,0 1 0 0 0,0-1 0 0 0,0-1 0 0 0,0 1 0 0 0,15-4 0 0 0,-17 3-94 0 0,0-1 0 0 0,0 0 0 0 0,0 0 0 0 0,0 0-1 0 0,-1-1 1 0 0,1 0 0 0 0,0 0 0 0 0,-1 0 0 0 0,0-1-1 0 0,0 1 1 0 0,7-8 0 0 0,-9 8-50 0 0,0-1 0 0 0,0 0 0 0 0,0 0 0 0 0,0 0 0 0 0,-1-1 0 0 0,1 1 0 0 0,-1 0 0 0 0,0-1 1 0 0,-1 0-1 0 0,1 1 0 0 0,-1-1 0 0 0,0 0 0 0 0,0 0 0 0 0,0 0 0 0 0,-1 0 0 0 0,0-5 0 0 0,0 7-13 0 0,0 0 0 0 0,-1-1 0 0 0,1 1 0 0 0,-1 0 0 0 0,1-1 0 0 0,-1 1 0 0 0,0 0 0 0 0,-1 0 0 0 0,1 0 0 0 0,0 0 0 0 0,-1 0 0 0 0,0 0 0 0 0,0 0 0 0 0,0 0 0 0 0,0 1 0 0 0,0-1 0 0 0,0 1 0 0 0,-1-1 0 0 0,1 1 0 0 0,-1 0 0 0 0,0 0 0 0 0,-3-2 0 0 0,-31-14-1793 0 0,-2 5-4216 0 0,34 12 4507 0 0,-4-3-2110 0 0,2 0 520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119 147 8945 0 0,'-18'0'3080'0'0,"7"0"-1500"0"0,0 0-1 0 0,0-1 0 0 0,1-1 1 0 0,-1 1-1 0 0,0-1 0 0 0,1-1 1 0 0,-14-5-1 0 0,24 8-1486 0 0,0 0 1 0 0,-1-1-1 0 0,1 1 0 0 0,0 0 0 0 0,0 0 0 0 0,0-1 0 0 0,0 1 1 0 0,0 0-1 0 0,-1-1 0 0 0,1 1 0 0 0,0 0 0 0 0,0 0 0 0 0,0-1 1 0 0,0 1-1 0 0,0 0 0 0 0,0-1 0 0 0,0 1 0 0 0,0 0 0 0 0,0-1 0 0 0,0 1 1 0 0,0 0-1 0 0,0-1 0 0 0,0 1 0 0 0,0 0 0 0 0,1 0 0 0 0,-1-1 1 0 0,0 1-1 0 0,0 0 0 0 0,0-1 0 0 0,0 1 0 0 0,1 0 0 0 0,-1 0 1 0 0,0-1-1 0 0,0 1 0 0 0,0 0 0 0 0,1 0 0 0 0,-1 0 0 0 0,0-1 1 0 0,9-8-145 0 0,-9 9 225 0 0,10-8 174 0 0,0 2 1 0 0,0 0-1 0 0,0 0 0 0 0,1 0 0 0 0,0 2 0 0 0,0-1 0 0 0,23-5 1 0 0,7-4 655 0 0,-14 3-588 0 0,1 0-395 0 0,33-9 1 0 0,-60 19-462 0 0,4 0-1375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19 357 696 0 0,'-1'0'390'0'0,"0"-1"1"0"0,-1 0-1 0 0,1 1 0 0 0,0-1 0 0 0,0 0 0 0 0,0 1 1 0 0,0-1-1 0 0,0 0 0 0 0,0 0 0 0 0,0 0 0 0 0,0 0 1 0 0,0 0-1 0 0,0 0 0 0 0,0 0 0 0 0,0 0 1 0 0,0-3-1 0 0,1 4-210 0 0,0-1 1 0 0,0 1-1 0 0,0-1 1 0 0,0 0-1 0 0,0 1 0 0 0,0-1 1 0 0,0 1-1 0 0,1-1 1 0 0,-1 1-1 0 0,0-1 1 0 0,0 1-1 0 0,1-1 1 0 0,-1 1-1 0 0,0-1 0 0 0,1 1 1 0 0,-1 0-1 0 0,0-1 1 0 0,1 1-1 0 0,-1-1 1 0 0,1 1-1 0 0,-1 0 1 0 0,1-1-1 0 0,-1 1 0 0 0,1 0 1 0 0,-1 0-1 0 0,2-1 1 0 0,4-2 573 0 0,2 1 0 0 0,-1-1 0 0 0,0 2 1 0 0,11-3-1 0 0,61-7 2339 0 0,157-1 1 0 0,80 29-858 0 0,42 33-172 0 0,576 66 1587 0 0,-596-99-1750 0 0,-321-15-1672 0 0,-5-2-54 0 0,0 1 1 0 0,22-3-1 0 0,-21 1-175 0 0,-12 1 0 0 0,0 0 0 0 0,0 0 0 0 0,0 0 0 0 0,0 0 0 0 0,0 0 0 0 0,0 0 0 0 0,0 0 0 0 0,-1 0 0 0 0,1 0 0 0 0,0-1 0 0 0,0 1 0 0 0,0 0 0 0 0,0-1 0 0 0,0 1 0 0 0,0 0 0 0 0,-1-1 0 0 0,1 1 0 0 0,0-1 0 0 0,0 0 0 0 0,-1 1 0 0 0,1-1 0 0 0,0 1 0 0 0,-1-1 0 0 0,2-1 0 0 0,0-2 0 0 0,0 3 0 0 0,-1-1 0 0 0,1 0 0 0 0,-1 0 0 0 0,0 0 0 0 0,0 0 0 0 0,1 0 0 0 0,-1 0 0 0 0,-1 0 0 0 0,1 0 0 0 0,0 0 0 0 0,0-1 0 0 0,-1 1 0 0 0,0 0 0 0 0,1-1 0 0 0,-1 1 0 0 0,0-3 0 0 0,0 1 0 0 0,42-314 0 0 0,-23 205 0 0 0,-18 108-1 0 0,-1 4-1 0 0,1 5 4 0 0,30 218-1 0 0,-13-72-1 0 0,-12-115 0 0 0,19 60 0 0 0,-17-74 0 0 0,-2-16 0 0 0,-2-4 0 0 0,6 6 0 0 0,6-8 0 0 0,-11-1 0 0 0,1-1 0 0 0,-1 0 0 0 0,1 0 0 0 0,-1 0 0 0 0,0-1 0 0 0,0 1 0 0 0,-1-1 0 0 0,1 0 0 0 0,-1-1 0 0 0,0 1 0 0 0,0-1 0 0 0,4-6 0 0 0,7-11 0 0 0,18-38 0 0 0,-3 6 0 0 0,-16 31 0 0 0,-7 10 0 0 0,0 1 0 0 0,1 1 0 0 0,1-1 0 0 0,-1 1 0 0 0,13-12 0 0 0,-20 23 0 0 0,-1 0 0 0 0,0 0 0 0 0,0 0 0 0 0,0 0 0 0 0,0-1 0 0 0,1 1 0 0 0,-1 0 0 0 0,0 0 0 0 0,0 0 0 0 0,0 0 0 0 0,1 0 0 0 0,-1 0 0 0 0,0 0 0 0 0,0 0 0 0 0,0 0 0 0 0,1-1 0 0 0,-1 1 0 0 0,0 0 0 0 0,0 0 0 0 0,0 0 0 0 0,1 0 0 0 0,-1 0 0 0 0,0 0 0 0 0,0 0 0 0 0,1 0 0 0 0,-1 1 0 0 0,0-1 0 0 0,0 0 0 0 0,0 0 0 0 0,1 0 0 0 0,-1 0 0 0 0,0 0 0 0 0,0 0 0 0 0,0 0 0 0 0,1 0 0 0 0,-1 0 0 0 0,0 1 0 0 0,0-1 0 0 0,0 0 0 0 0,0 0 0 0 0,0 0 0 0 0,1 0 0 0 0,-1 1 0 0 0,0-1 0 0 0,2 3 0 0 0,1 0 0 0 0,-1 0 0 0 0,0 0 0 0 0,0 0 0 0 0,-1 0 0 0 0,1 1 0 0 0,-1-1 0 0 0,1 1 0 0 0,-1-1 0 0 0,0 1 0 0 0,1 6 0 0 0,3 53 0 0 0,-5-48 0 0 0,1 1 0 0 0,6 27 0 0 0,-5-35 0 0 0,1 0 0 0 0,0-1 0 0 0,0 1 0 0 0,1 0 0 0 0,0-1 0 0 0,0 0 0 0 0,1 0 0 0 0,0 0 0 0 0,0 0 0 0 0,1-1 0 0 0,-1 0 0 0 0,1 0 0 0 0,1 0 0 0 0,-1-1 0 0 0,12 7 0 0 0,-5-5 0 0 0,0 0 0 0 0,0-1 0 0 0,0-1 0 0 0,1 0 0 0 0,0-1 0 0 0,0-1 0 0 0,1 0 0 0 0,18 2 0 0 0,126 2 0 0 0,331-34 0 0 0,3-29 0 0 0,-70 7 0 0 0,79-4 0 0 0,-403 44 0 0 0,594-48 0 0 0,-611 49 30 0 0,77-2-210 0 0,-141 13-1498 0 0,-12 1-1796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84 668 0 0,'0'-5'8035'0'0,"0"5"-7903"0"0,13-7 2256 0 0,15-4-403 0 0,65-15 3110 0 0,3-1-459 0 0,-75 20-2830 0 0,-28 10-1224 0 0,-38 12-677 0 0,43-15 93 0 0,-187 55-166 0 0,156-43 340 0 0,1 1 1 0 0,0 2-1 0 0,-50 31 0 0 0,79-45-117 0 0,1 1 1 0 0,0-1-1 0 0,0 1 0 0 0,0 0 1 0 0,0 0-1 0 0,0-1 0 0 0,0 1 1 0 0,0 1-1 0 0,1-1 0 0 0,-1 0 1 0 0,1 0-1 0 0,-2 3 0 0 0,3-4-13 0 0,-1 1-1 0 0,1-1 1 0 0,0 0-1 0 0,0 0 1 0 0,0 1-1 0 0,0-1 1 0 0,0 0-1 0 0,0 0 1 0 0,1 1-1 0 0,-1-1 0 0 0,0 0 1 0 0,1 0-1 0 0,-1 0 1 0 0,1 1-1 0 0,-1-1 1 0 0,1 0-1 0 0,-1 0 1 0 0,1 0-1 0 0,0 0 1 0 0,-1 0-1 0 0,1 0 1 0 0,0 0-1 0 0,0 0 1 0 0,0-1-1 0 0,0 1 1 0 0,0 0-1 0 0,0 0 1 0 0,2 1-1 0 0,13 8 241 0 0,0-1 0 0 0,0 0 0 0 0,1-1-1 0 0,33 10 1 0 0,-1 1 183 0 0,-29-10-311 0 0,15 5 478 0 0,65 37 1 0 0,-90-45-533 0 0,0 1-1 0 0,-1 0 1 0 0,0 1 0 0 0,0-1-1 0 0,-1 2 1 0 0,0-1 0 0 0,0 1-1 0 0,-1 0 1 0 0,-1 1 0 0 0,11 18-1 0 0,-15-26-92 0 0,-1 0 0 0 0,0 1 0 0 0,0-1 0 0 0,0 0-1 0 0,0 0 1 0 0,-1 1 0 0 0,1-1 0 0 0,-1 0 0 0 0,1 1-1 0 0,-1-1 1 0 0,0 0 0 0 0,0 1 0 0 0,0-1 0 0 0,0 1-1 0 0,0-1 1 0 0,0 1 0 0 0,-1-1 0 0 0,1 0 0 0 0,-1 1 0 0 0,0-1-1 0 0,0 0 1 0 0,0 0 0 0 0,0 1 0 0 0,0-1 0 0 0,0 0-1 0 0,0 0 1 0 0,-1 0 0 0 0,1 0 0 0 0,-1-1 0 0 0,-2 4 0 0 0,-2-1-7 0 0,1 0 0 0 0,-1-1 0 0 0,0 1 1 0 0,-1-1-1 0 0,1 0 0 0 0,0-1 0 0 0,-1 1 1 0 0,0-1-1 0 0,-10 2 0 0 0,-29 3-384 0 0,0-1 0 0 0,0-2 0 0 0,0-3 0 0 0,0-1 0 0 0,0-2 0 0 0,-79-15 0 0 0,124 17 279 0 0,-1 0 0 0 0,1 0 0 0 0,0 0 0 0 0,0 0 0 0 0,-1-1 0 0 0,1 1-1 0 0,0-1 1 0 0,0 1 0 0 0,-1-1 0 0 0,1 1 0 0 0,0-1 0 0 0,0 1 0 0 0,0-1 0 0 0,0 0 0 0 0,0 0 0 0 0,0 0 0 0 0,-1-1-1 0 0,2 2-68 0 0,0-1-1 0 0,0 1 1 0 0,0-1-1 0 0,0 1 0 0 0,0-1 1 0 0,0 1-1 0 0,1-1 0 0 0,-1 1 1 0 0,0-1-1 0 0,0 1 0 0 0,0-1 1 0 0,1 1-1 0 0,-1-1 0 0 0,0 1 1 0 0,1 0-1 0 0,-1-1 0 0 0,0 1 1 0 0,1 0-1 0 0,-1-1 1 0 0,0 1-1 0 0,1 0 0 0 0,-1-1 1 0 0,1 1-1 0 0,-1 0 0 0 0,1 0 1 0 0,-1-1-1 0 0,1 1 0 0 0,44-17-7072 0 0,-17 8 4581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1 636 0 0,'0'0'1363'0'0,"-11"1"3930"0"0,10 3-4394 0 0,-1 1-1 0 0,0-1 1 0 0,1 0-1 0 0,0 1 1 0 0,0-1-1 0 0,0 5 1 0 0,-2 56 3397 0 0,2-42-2998 0 0,1 7 197 0 0,0 0-1 0 0,2 0 0 0 0,1-1 1 0 0,11 46-1 0 0,-12-67-1107 0 0,0 0 1 0 0,0 0-1 0 0,1 0 0 0 0,1 0 1 0 0,-1-1-1 0 0,7 10 1 0 0,-9-15-331 0 0,0 0 0 0 0,1 0 1 0 0,-1-1-1 0 0,1 1 1 0 0,0-1-1 0 0,-1 1 0 0 0,1-1 1 0 0,0 0-1 0 0,0 0 1 0 0,0 0-1 0 0,0 0 0 0 0,0 0 1 0 0,0 0-1 0 0,0 0 1 0 0,0 0-1 0 0,0-1 0 0 0,0 0 1 0 0,0 1-1 0 0,1-1 1 0 0,-1 0-1 0 0,0 0 0 0 0,0 0 1 0 0,1 0-1 0 0,-1 0 1 0 0,0 0-1 0 0,0-1 0 0 0,0 1 1 0 0,0-1-1 0 0,4-1 0 0 0,6-3-86 0 0,1 0 0 0 0,0-1 0 0 0,-1-1 0 0 0,0 0 0 0 0,-1-1 0 0 0,0 0 0 0 0,18-16 0 0 0,-6 1-280 0 0,-1-1-1 0 0,23-30 1 0 0,-41 48 178 0 0,0 0 1 0 0,-1 0 0 0 0,0 0 0 0 0,5-13-1 0 0,-8 18 23 0 0,-12-10-140 0 0,5 11 232 0 0,0-1 0 0 0,1 1 0 0 0,-1 0 1 0 0,0 0-1 0 0,1 0 0 0 0,-1 1 0 0 0,0 0 1 0 0,1 1-1 0 0,-1 0 0 0 0,1 0 0 0 0,0 0 1 0 0,-1 0-1 0 0,1 1 0 0 0,0 0 0 0 0,-9 7 1 0 0,3-3 117 0 0,1 1 1 0 0,0 0 0 0 0,1 1 0 0 0,0 0-1 0 0,0 0 1 0 0,1 1 0 0 0,-8 11 0 0 0,14-18-20 0 0,1 1 0 0 0,0-1 1 0 0,0 1-1 0 0,0 0 0 0 0,0-1 1 0 0,0 1-1 0 0,1 0 0 0 0,0 0 1 0 0,0 0-1 0 0,0 0 0 0 0,0 0 1 0 0,1 1-1 0 0,-1-1 1 0 0,1 0-1 0 0,0 0 0 0 0,0 0 1 0 0,1 0-1 0 0,-1 0 0 0 0,1 1 1 0 0,1 3-1 0 0,0-3 17 0 0,0 0-1 0 0,1 0 1 0 0,0 0 0 0 0,0 0-1 0 0,0 0 1 0 0,1-1 0 0 0,-1 1-1 0 0,1-1 1 0 0,0 0 0 0 0,1 0 0 0 0,-1 0-1 0 0,1-1 1 0 0,-1 0 0 0 0,7 4-1 0 0,3 1-91 0 0,1 0-1 0 0,1 0 0 0 0,-1-2 0 0 0,1 0 0 0 0,30 7 0 0 0,101 7-19 0 0,-99-16 10 0 0,-43-3-244 0 0,5 0-3018 0 0,10-3-9902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2 396 524 0 0,'-2'-9'12045'0'0,"3"9"-11788"0"0,13-7 4233 0 0,15 0-1824 0 0,-17 7-1887 0 0,-1 0 0 0 0,0 0 0 0 0,1 1 1 0 0,-1 1-1 0 0,0 0 0 0 0,1 0 0 0 0,-1 1 0 0 0,-1 1 1 0 0,1 0-1 0 0,0 0 0 0 0,-1 1 0 0 0,11 6 0 0 0,6 7 1432 0 0,-25-17-1963 0 0,-1 0-82 0 0,-1-1-165 0 0,0 0-1 0 0,0 0 1 0 0,0 0-1 0 0,0 0 1 0 0,0 0-1 0 0,0 0 1 0 0,0 0-1 0 0,1 0 1 0 0,-1 0-1 0 0,0 1 1 0 0,0-1-1 0 0,0 0 1 0 0,0 0-1 0 0,0 0 1 0 0,0 0-1 0 0,0 0 0 0 0,0 0 1 0 0,0 0-1 0 0,1 0 1 0 0,-1 0-1 0 0,0 0 1 0 0,0 0-1 0 0,0 0 1 0 0,0 0-1 0 0,0 0 1 0 0,0 0-1 0 0,0 0 1 0 0,0 0-1 0 0,0 0 1 0 0,1-1-1 0 0,-1 1 1 0 0,0 0-1 0 0,0 0 1 0 0,0 0-1 0 0,0 0 1 0 0,0 0-1 0 0,0 0 1 0 0,0 0-1 0 0,0 0 0 0 0,0 0 1 0 0,0 0-1 0 0,0 0 1 0 0,0 0-1 0 0,0 0 1 0 0,1-1-1 0 0,-1 1 1 0 0,0 0-1 0 0,0 0 1 0 0,0 0-1 0 0,0 0 1 0 0,0 0-1 0 0,0 0 1 0 0,0 0-1 0 0,0 0 1 0 0,0 0-1 0 0,0-1 1 0 0,0 1-1 0 0,0 0 1 0 0,0 0-1 0 0,0 0 1 0 0,0 0-1 0 0,0 0 0 0 0,0 0 1 0 0,-3-8-1 0 0,1 1 0 0 0,-1 0 0 0 0,0-1 0 0 0,-7-11 0 0 0,-11-25 0 0 0,17 32 0 0 0,2 0 0 0 0,0 1 0 0 0,0-1 0 0 0,1 0 0 0 0,0 0 0 0 0,1 0 0 0 0,1 0 0 0 0,0 0 0 0 0,0 0 0 0 0,1 0 0 0 0,1 0 0 0 0,0 1 0 0 0,0-1 0 0 0,1 1 0 0 0,8-16 0 0 0,-8 18 0 0 0,1 1 0 0 0,0-1 0 0 0,0 1 0 0 0,1 0 0 0 0,0 0 0 0 0,1 0 0 0 0,0 1 0 0 0,0 0 0 0 0,0 1 0 0 0,1-1 0 0 0,0 1 0 0 0,0 1 0 0 0,0 0 0 0 0,1 0 0 0 0,0 0 0 0 0,0 1 0 0 0,0 0 0 0 0,0 1 0 0 0,11-3 0 0 0,-18 6 0 0 0,0-1 0 0 0,-1 0 0 0 0,1 1 0 0 0,0 0 0 0 0,0-1 0 0 0,-1 1 0 0 0,1 0 0 0 0,0 0 0 0 0,0 0 0 0 0,-1 0 0 0 0,1 0 0 0 0,0 0 0 0 0,0 0 0 0 0,-1 1 0 0 0,4 0 0 0 0,-1 1 0 0 0,12 4 0 0 0,-12-4 0 0 0,0 1 0 0 0,-1-1 0 0 0,1 1 0 0 0,-1 0 0 0 0,0 0 0 0 0,0 0 0 0 0,0 1 0 0 0,0-1 0 0 0,-1 0 0 0 0,1 1 0 0 0,-1 0 0 0 0,0 0 0 0 0,0 0 0 0 0,0 0 0 0 0,-1 0 0 0 0,0 0 0 0 0,1 0 0 0 0,-1 0 0 0 0,0 1 0 0 0,0 7 0 0 0,-1 6 0 0 0,0 0 0 0 0,-1 0 0 0 0,-1-1 0 0 0,-5 19 0 0 0,4-22 0 0 0,0 1 0 0 0,2-1 0 0 0,-1 1 0 0 0,2-1 0 0 0,1 24 0 0 0,-1-34 0 0 0,0 0 0 0 0,12 13 0 0 0,-8-12 1 0 0,1 0 0 0 0,0 0-1 0 0,0-1 1 0 0,0 0 0 0 0,1 0 0 0 0,-1 0-1 0 0,1-1 1 0 0,0 0 0 0 0,0 0 0 0 0,1 0 0 0 0,-1-1-1 0 0,0 0 1 0 0,1 0 0 0 0,-1-1 0 0 0,1 0 0 0 0,0 0-1 0 0,12 0 1 0 0,11 0-22 0 0,1-2-1 0 0,45-6 0 0 0,-72 7 16 0 0,37-8-4625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5 292 0 0,'-10'-4'12628'0'0,"9"4"-12313"0"0,-3 17 4678 0 0,8 35-3848 0 0,-3-42 334 0 0,8 97 1594 0 0,26 222 1751 0 0,-27-272-3937 0 0,4-1 0 0 0,1-1 0 0 0,29 74-1 0 0,-42-128-865 0 0,1 2 35 0 0,1 0-1 0 0,-1-1 0 0 0,0 1 1 0 0,1-1-1 0 0,0 1 1 0 0,-1-1-1 0 0,5 4 0 0 0,1-1-48 0 0,1-6-7 0 0,-3-7 0 0 0,-5-1-11 0 0,-1 8-3 0 0,1 0 0 0 0,-1 0 0 0 0,1 0 0 0 0,-1 0 0 0 0,0 1 0 0 0,1-1 0 0 0,-1 0 0 0 0,0 1 0 0 0,0-1 0 0 0,1 0 0 0 0,-1 1-1 0 0,0-1 1 0 0,0 1 0 0 0,0 0 0 0 0,0-1 0 0 0,0 1 0 0 0,1-1 0 0 0,-1 1 0 0 0,0 0 0 0 0,0 0 0 0 0,0 0 0 0 0,0 0 0 0 0,0-1 0 0 0,-2 2 0 0 0,-21-3-293 0 0,23 2 306 0 0,-6 0-10 0 0,0 1 0 0 0,0 0 1 0 0,0 0-1 0 0,0 0 0 0 0,0 1 0 0 0,0 0 1 0 0,0 0-1 0 0,0 1 0 0 0,1 0 0 0 0,-1 0 1 0 0,1 1-1 0 0,0 0 0 0 0,0 0 1 0 0,0 0-1 0 0,1 0 0 0 0,-11 11 0 0 0,15-13 19 0 0,0-1 0 0 0,0 0 0 0 0,0 1 0 0 0,0-1 0 0 0,1 0 0 0 0,-1 1 0 0 0,0-1 0 0 0,0 1 0 0 0,1-1 0 0 0,-1 1 0 0 0,1-1 0 0 0,0 1 0 0 0,-1 0 0 0 0,1-1 0 0 0,0 1 0 0 0,0 0 0 0 0,0-1 0 0 0,0 1 0 0 0,0-1 0 0 0,1 1 0 0 0,0 3 0 0 0,0-3 16 0 0,0 1 0 0 0,0 0 0 0 0,1-1 0 0 0,-1 0 0 0 0,1 1 0 0 0,0-1 0 0 0,0 0 0 0 0,0 0 0 0 0,0 0 0 0 0,0 0 0 0 0,4 3 0 0 0,2 1 32 0 0,1-1-1 0 0,-1 0 1 0 0,2 0-1 0 0,-1-1 1 0 0,0-1-1 0 0,12 4 1 0 0,-3-2-56 0 0,1-2 0 0 0,-1 0 0 0 0,1-1 0 0 0,0-1 0 0 0,21-1 0 0 0,-27-1 0 0 0,-1 0 0 0 0,1-1 0 0 0,-1 0 0 0 0,0-1 0 0 0,1 0 0 0 0,-1-1 0 0 0,0-1 0 0 0,18-9 0 0 0,-27 13 0 0 0,-2 1 0 0 0,-1 0 0 0 0,1-1 0 0 0,0 1 0 0 0,0-1 0 0 0,-1 1 0 0 0,1-1 0 0 0,0 1 0 0 0,0-1 0 0 0,-1 1 0 0 0,1-1 0 0 0,-1 0 0 0 0,1 1 0 0 0,0-1 0 0 0,-1 0 0 0 0,1 0 0 0 0,-1 0 0 0 0,0 1 0 0 0,1-1 0 0 0,-1 0 0 0 0,0 0 0 0 0,1-1 0 0 0,2-11 0 0 0,-4 12 0 0 0,0-1 0 0 0,0 1 0 0 0,0-1 0 0 0,0 1 0 0 0,0-1 0 0 0,-1 1 0 0 0,1 0 0 0 0,-1-1 0 0 0,1 1 0 0 0,0 0 0 0 0,-1 0 0 0 0,0 0 0 0 0,1 0 0 0 0,-1 0 0 0 0,0 1 0 0 0,1-1 0 0 0,-1 0 0 0 0,0 1 0 0 0,0-1 0 0 0,0 1 0 0 0,0 0 0 0 0,1 0 0 0 0,-1-1 0 0 0,0 1 0 0 0,-2 1 0 0 0,-55-1 0 0 0,52 1 0 0 0,-10 0-218 0 0,-32 3-1924 0 0,45-3 1897 0 0,1 0 0 0 0,-1-1 1 0 0,1 2-1 0 0,0-1 0 0 0,-1 0 1 0 0,1 1-1 0 0,0-1 0 0 0,0 1 1 0 0,0 0-1 0 0,0 0 0 0 0,-3 3 1 0 0,5-5-175 0 0,1 1 0 0 0,-1-1 0 0 0,1 1 0 0 0,-1-1 1 0 0,1 1-1 0 0,0 0 0 0 0,-1-1 0 0 0,1 1 1 0 0,-1-1-1 0 0,1 1 0 0 0,0 0 0 0 0,0-1 0 0 0,-1 1 1 0 0,1 0-1 0 0,0-1 0 0 0,0 1 0 0 0,0 0 1 0 0,0 1-1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14 141 188 0 0,'-14'-4'16062'0'0,"15"4"-15919"0"0,11-5 2200 0 0,25-3-1172 0 0,401-14 4466 0 0,-338 20-5203 0 0,667-12 1958 0 0,378-12 178 0 0,-770 16-1774 0 0,-204 5-534 0 0,345-13 507 0 0,273-6-769 0 0,-673 22 0 0 0,-107 2 0 0 0,1 0 0 0 0,-1 0 0 0 0,1 0 0 0 0,-1 0 0 0 0,1 0 0 0 0,-1 2 0 0 0,-4 4 0 0 0,-4-5 0 0 0,0 1 0 0 0,0 0 0 0 0,0-1 0 0 0,0 1 0 0 0,0 0 0 0 0,0 0 0 0 0,-1 0 0 0 0,1 0 0 0 0,-1 0 0 0 0,1 0 0 0 0,-1 0 0 0 0,0 2 0 0 0,1 4 0 0 0,22 112 0 0 0,-4-16 0 0 0,8-8 0 0 0,-25-91 0 0 0,1 0 0 0 0,-1 1 0 0 0,0-1 0 0 0,1 2 0 0 0,1 0 0 0 0,-1 0 0 0 0,-2 1 0 0 0,0 0 0 0 0,0 1 0 0 0,2 6 0 0 0,-3-13 0 0 0,0 0 0 0 0,0 0 0 0 0,1 0 0 0 0,-1 0 0 0 0,1-1 0 0 0,-1 1 0 0 0,1 0 0 0 0,0-1 0 0 0,0 1 0 0 0,1 2 0 0 0,4 7 0 0 0,-5-9 0 0 0,4 8 0 0 0,2-6 0 0 0,-1-1 0 0 0,2-2 0 0 0,1-2 0 0 0,-1-2 0 0 0,-4-1-160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46 720 0 0,'-17'-22'8270'0'0,"13"19"-7771"0"0,0 0-1 0 0,-1 1 1 0 0,1-1 0 0 0,-1 1-1 0 0,0 0 1 0 0,1 0 0 0 0,-1 1-1 0 0,0-1 1 0 0,0 1 0 0 0,0 0-1 0 0,-1 1 1 0 0,1-1 0 0 0,0 1-1 0 0,0 0 1 0 0,0 0 0 0 0,0 0-1 0 0,0 1 1 0 0,0 0 0 0 0,0 0-1 0 0,-6 2 1 0 0,0 0 46 0 0,0 0-1 0 0,1 1 1 0 0,-1 0 0 0 0,1 1-1 0 0,0 0 1 0 0,1 0-1 0 0,-1 1 1 0 0,-12 11 0 0 0,18-14-311 0 0,1 0 0 0 0,0 1 0 0 0,-1-1 0 0 0,1 1 1 0 0,1 0-1 0 0,-1 0 0 0 0,0 0 0 0 0,1 0 0 0 0,0 0 1 0 0,0 1-1 0 0,-2 6 0 0 0,3-9-151 0 0,1 0 1 0 0,0 1-1 0 0,0-1 1 0 0,-1 0-1 0 0,1 0 1 0 0,0 0-1 0 0,1 1 0 0 0,-1-1 1 0 0,0 0-1 0 0,1 0 1 0 0,-1 0-1 0 0,1 0 1 0 0,0 0-1 0 0,-1 0 0 0 0,1 0 1 0 0,0 0-1 0 0,0 0 1 0 0,0 0-1 0 0,1 0 1 0 0,-1 0-1 0 0,0-1 0 0 0,1 1 1 0 0,-1 0-1 0 0,1-1 1 0 0,0 1-1 0 0,-1-1 1 0 0,3 2-1 0 0,4 2 32 0 0,0-1-1 0 0,0 0 1 0 0,0 0-1 0 0,0 0 1 0 0,1-1-1 0 0,0 0 1 0 0,-1-1-1 0 0,1 0 1 0 0,0 0-1 0 0,0-1 1 0 0,0 0-1 0 0,16 0 1 0 0,-14-2-138 0 0,-1 0 0 0 0,1 0 0 0 0,0-1 0 0 0,-1-1 1 0 0,1 1-1 0 0,-1-2 0 0 0,1 1 0 0 0,-1-2 1 0 0,0 1-1 0 0,11-8 0 0 0,-18 10-2 0 0,-1 0 0 0 0,0 1 0 0 0,1-1 0 0 0,-1-1 0 0 0,0 1 0 0 0,0 0 0 0 0,0 0 0 0 0,0-1 0 0 0,-1 1 0 0 0,1-1 0 0 0,-1 1 0 0 0,1-1 0 0 0,-1 0 0 0 0,0 0 0 0 0,0 1-1 0 0,1-7 1 0 0,-2 8 18 0 0,0 0-1 0 0,0-1 0 0 0,0 1 1 0 0,0-1-1 0 0,0 1 0 0 0,0-1 1 0 0,0 1-1 0 0,-1 0 1 0 0,1-1-1 0 0,0 1 0 0 0,-1-1 1 0 0,1 1-1 0 0,-1 0 0 0 0,0-1 1 0 0,0 1-1 0 0,1 0 0 0 0,-1 0 1 0 0,0 0-1 0 0,0 0 0 0 0,0-1 1 0 0,0 1-1 0 0,0 0 0 0 0,0 1 1 0 0,0-1-1 0 0,-1 0 0 0 0,1 0 1 0 0,0 0-1 0 0,0 1 0 0 0,-1-1 1 0 0,1 1-1 0 0,0-1 0 0 0,-1 1 1 0 0,1-1-1 0 0,-1 1 0 0 0,-2-1 1 0 0,-3 0 16 0 0,0 1 0 0 0,0-1 1 0 0,0 1-1 0 0,0 1 0 0 0,0-1 1 0 0,0 1-1 0 0,0 0 0 0 0,1 1 1 0 0,-1-1-1 0 0,0 2 1 0 0,0-1-1 0 0,-6 4 0 0 0,8-4 25 0 0,-1 1-1 0 0,1-1 0 0 0,0 1 1 0 0,0 0-1 0 0,1 1 1 0 0,-1-1-1 0 0,1 1 1 0 0,0 0-1 0 0,0 0 0 0 0,0 0 1 0 0,0 1-1 0 0,1-1 1 0 0,-1 1-1 0 0,-4 10 0 0 0,7-13-16 0 0,1-1 0 0 0,-1 0 0 0 0,1 1 0 0 0,0-1-1 0 0,-1 1 1 0 0,1-1 0 0 0,0 1 0 0 0,0-1-1 0 0,0 1 1 0 0,0-1 0 0 0,0 1 0 0 0,0-1-1 0 0,0 1 1 0 0,0-1 0 0 0,1 1 0 0 0,-1-1 0 0 0,1 1-1 0 0,-1-1 1 0 0,1 0 0 0 0,-1 1 0 0 0,1-1-1 0 0,1 2 1 0 0,0-1-6 0 0,-1 0 0 0 0,1 0-1 0 0,0 0 1 0 0,0-1 0 0 0,1 1 0 0 0,-1-1 0 0 0,0 1-1 0 0,0-1 1 0 0,1 0 0 0 0,-1 0 0 0 0,5 2-1 0 0,-2-1-105 0 0,0-1 0 0 0,0 0-1 0 0,0 0 1 0 0,1 0-1 0 0,-1-1 1 0 0,0 1-1 0 0,0-1 1 0 0,0 0-1 0 0,1-1 1 0 0,-1 1-1 0 0,0-1 1 0 0,8-3-1 0 0,-11 4-38 0 0,-1-1 1 0 0,0 1-1 0 0,0-1 0 0 0,1 1 0 0 0,-1-1 0 0 0,0 0 0 0 0,0 0 0 0 0,0 0 0 0 0,0 1 0 0 0,0-1 0 0 0,0 0 0 0 0,0 0 0 0 0,0 0 0 0 0,-1 0 0 0 0,1-1 0 0 0,0 1 0 0 0,-1 0 0 0 0,1 0 0 0 0,0 0 0 0 0,-1-1 0 0 0,1 1 0 0 0,-1-2 0 0 0,0 2-294 0 0,0 0-1 0 0,0-1 0 0 0,0 1 0 0 0,0 0 0 0 0,-1 0 0 0 0,1 0 0 0 0,0 0 0 0 0,-1 0 0 0 0,1 0 0 0 0,-1 0 0 0 0,1 0 0 0 0,-1 0 0 0 0,1 0 0 0 0,-1 0 0 0 0,0 0 0 0 0,0 0 0 0 0,1 0 0 0 0,-1 0 0 0 0,0 1 1 0 0,0-1-1 0 0,0 0 0 0 0,0 1 0 0 0,0-1 0 0 0,-2 0 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12 443 160 0 0,'-12'-5'13557'0'0,"33"9"-12628"0"0,-1-1 1 0 0,0 0 0 0 0,1-2-1 0 0,-1-1 1 0 0,36-3 0 0 0,-24 1-281 0 0,123-5 1420 0 0,833-24 3281 0 0,-613 25-3941 0 0,-207 5-674 0 0,175-8 1449 0 0,-333 8-2118 0 0,-1 0 0 0 0,1-1 0 0 0,0 0 0 0 0,-1-1 0 0 0,1 0 0 0 0,-1-1 0 0 0,0 1 0 0 0,0-2 0 0 0,0 1 0 0 0,-1-1-1 0 0,0-1 1 0 0,1 0 0 0 0,-2 0 0 0 0,1 0 0 0 0,-1-1 0 0 0,10-11 0 0 0,-3 0-166 0 0,-1 0-1 0 0,-1-1 1 0 0,-1-1 0 0 0,0 0-1 0 0,-2 0 1 0 0,9-26 0 0 0,9-16 148 0 0,-27 61 92 0 0,1 4-36 0 0,3 16-57 0 0,-1 1 0 0 0,0-1 1 0 0,-2 1-1 0 0,0-1 0 0 0,-3 22 0 0 0,2 29 35 0 0,4-23-82 0 0,14 77 0 0 0,-14-107 0 0 0,1 1 0 0 0,0-1 0 0 0,1 0 0 0 0,1-1 0 0 0,1 0 0 0 0,0 0 0 0 0,16 23 0 0 0,-23-37 0 0 0,1 0 0 0 0,0 0 0 0 0,0 0 0 0 0,0 0 0 0 0,0 0 0 0 0,0 0 0 0 0,0 0 0 0 0,0 0 0 0 0,1-1 0 0 0,-1 0 0 0 0,1 1 0 0 0,-1-1 0 0 0,1 0 0 0 0,-1 0 0 0 0,1 0 0 0 0,0 0 0 0 0,-1-1 0 0 0,5 1 0 0 0,-3-1 0 0 0,-1 0 0 0 0,1 0 0 0 0,0-1 0 0 0,0 1 0 0 0,-1-1 0 0 0,1 0 0 0 0,0 0 0 0 0,-1-1 0 0 0,1 1 0 0 0,-1-1 0 0 0,0 1 0 0 0,4-3 0 0 0,4-4 0 0 0,-1 0 0 0 0,0-1 0 0 0,0 0 0 0 0,-1 0 0 0 0,0-1 0 0 0,12-16 0 0 0,104-172 0 0 0,-43 63 0 0 0,-64 109 0 0 0,1 1 0 0 0,1 0 0 0 0,1 1 0 0 0,1 2 0 0 0,1 0 0 0 0,1 1 0 0 0,30-18 0 0 0,-54 38 0 0 0,4-1 0 0 0,-1-1 0 0 0,0 1 0 0 0,1 0 0 0 0,-1 0 0 0 0,1 0 0 0 0,0 1 0 0 0,0-1 0 0 0,4 0 0 0 0,-7 2 0 0 0,0 0 0 0 0,0 0 0 0 0,-1 0 0 0 0,1 0 0 0 0,0 0 0 0 0,0 0 0 0 0,0 1 0 0 0,0-1 0 0 0,0 0 0 0 0,-1 0 0 0 0,1 1 0 0 0,0-1 0 0 0,0 0 0 0 0,0 1 0 0 0,-1-1 0 0 0,1 1 0 0 0,0-1 0 0 0,-1 1 0 0 0,1 0 0 0 0,0-1 0 0 0,-1 1 0 0 0,1-1 0 0 0,-1 1 0 0 0,1 0 0 0 0,-1 0 0 0 0,1-1 0 0 0,-1 1 0 0 0,1 0 0 0 0,-1 0 0 0 0,0 0 0 0 0,1-1 0 0 0,-1 1 0 0 0,0 0 0 0 0,0 2 0 0 0,1-2 0 0 0,2 16 0 0 0,-1 0 0 0 0,0 1 0 0 0,-1-1 0 0 0,-2 34 0 0 0,0-9 0 0 0,1-32 0 0 0,-1 72 0 0 0,17 134 0 0 0,-15-212 0 0 0,-1-2 0 0 0,0 0 0 0 0,0-1 0 0 0,0 1 0 0 0,0-1 0 0 0,1 1 0 0 0,-1-1 0 0 0,1 1 0 0 0,-1 0 0 0 0,1-1 0 0 0,-1 0 0 0 0,1 1 0 0 0,0-1 0 0 0,0 1 0 0 0,0-1 0 0 0,0 0 0 0 0,0 1 0 0 0,0-1 0 0 0,0 0 0 0 0,0 0 0 0 0,0 0 0 0 0,0 0 0 0 0,1 0 0 0 0,-1 0 0 0 0,0 0 0 0 0,3 1 0 0 0,10 1 0 0 0,4-4 0 0 0,-1-1 0 0 0,0 0 0 0 0,0-2 0 0 0,28-8 0 0 0,-13 3 0 0 0,341-61 0 0 0,131 22 0 0 0,-47 21 0 0 0,-50 3 0 0 0,316-25 0 0 0,-688 45 0 0 0,-21 2 0 0 0,1 1 0 0 0,-1 0 0 0 0,1 1 0 0 0,19 2 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89 40 0 0,'-2'-12'6217'0'0,"35"-2"-3768"0"0,1 2 0 0 0,0 1 0 0 0,1 2 0 0 0,37-6 0 0 0,-14 3 251 0 0,-33 9-1177 0 0,-24 2-1155 0 0,3 2 66 0 0,-4-1-422 0 0,0 0-1 0 0,0 0 1 0 0,0 0-1 0 0,0 0 1 0 0,0 0-1 0 0,0 0 1 0 0,0 0 0 0 0,0 0-1 0 0,0 0 1 0 0,0 0-1 0 0,0 0 1 0 0,0 0-1 0 0,0 0 1 0 0,0 0-1 0 0,0 0 1 0 0,-1 0 0 0 0,1 1-1 0 0,0-1 1 0 0,0 0-1 0 0,0 0 1 0 0,0 0-1 0 0,0 0 1 0 0,0 0 0 0 0,0 0-1 0 0,0 0 1 0 0,0 0-1 0 0,0 0 1 0 0,0 0-1 0 0,0 0 1 0 0,0 0 0 0 0,0 1-1 0 0,0-1 1 0 0,0 0-1 0 0,0 0 1 0 0,0 0-1 0 0,0 0 1 0 0,0 0-1 0 0,0 0 1 0 0,0 0 0 0 0,0 0-1 0 0,0 0 1 0 0,0 0-1 0 0,1 0 1 0 0,-1 0-1 0 0,0 0 1 0 0,0 1 0 0 0,0-1-1 0 0,0 0 1 0 0,0 0-1 0 0,0 0 1 0 0,0 0-1 0 0,0 0 1 0 0,0 0-1 0 0,0 0 1 0 0,0 0 0 0 0,0 0-1 0 0,0 0 1 0 0,0 0-1 0 0,0 0 1 0 0,1 0-1 0 0,-1 0 1 0 0,0 0 0 0 0,0 0-1 0 0,0 0 1 0 0,0 0-1 0 0,-17 10 155 0 0,-1-1-1 0 0,0 0 1 0 0,-37 11-1 0 0,-20 9 64 0 0,70-27-212 0 0,-10 5 73 0 0,0 1-1 0 0,-23 16 0 0 0,35-23 6 0 0,0 2-1 0 0,0-1 0 0 0,0 0 1 0 0,1 0-1 0 0,-1 1 0 0 0,1 0 1 0 0,0-1-1 0 0,-1 1 0 0 0,1 0 1 0 0,0 0-1 0 0,1 0 0 0 0,-1 0 1 0 0,1 1-1 0 0,-1-1 0 0 0,1 0 1 0 0,0 1-1 0 0,0-1 0 0 0,0 0 1 0 0,0 6-1 0 0,1-7-4 0 0,1 0 1 0 0,-1 1-1 0 0,1-1 0 0 0,0 0 0 0 0,0 1 0 0 0,0-1 1 0 0,0 0-1 0 0,0 0 0 0 0,0 0 0 0 0,0 0 1 0 0,1 0-1 0 0,-1 0 0 0 0,1 0 0 0 0,0 0 0 0 0,-1-1 1 0 0,1 1-1 0 0,0-1 0 0 0,0 1 0 0 0,0-1 1 0 0,3 2-1 0 0,7 4 165 0 0,1 0 0 0 0,17 6 0 0 0,-17-8-67 0 0,144 57 1034 0 0,30 13 122 0 0,-182-73-1344 0 0,-1 0 0 0 0,0 1 0 0 0,1-1 0 0 0,-1 1 0 0 0,0 0 0 0 0,0 0 0 0 0,0 0 0 0 0,-1 0 0 0 0,1 1 0 0 0,4 5 0 0 0,-8-8 0 0 0,0 0 0 0 0,0 0 0 0 0,0-1 0 0 0,0 1 0 0 0,0 0 0 0 0,0 0 0 0 0,0-1 0 0 0,0 1 0 0 0,0 0 0 0 0,0 0 0 0 0,0 0 0 0 0,0-1 0 0 0,-1 1 0 0 0,1 0 0 0 0,0 0 0 0 0,-1-1 0 0 0,1 1 0 0 0,0 0 0 0 0,-1-1 0 0 0,1 1 0 0 0,-1 0 0 0 0,1-1 0 0 0,-1 1 0 0 0,1-1 0 0 0,-1 1 0 0 0,1-1 0 0 0,-1 1 0 0 0,0-1 0 0 0,1 1 0 0 0,-1-1 0 0 0,0 0 0 0 0,0 1 0 0 0,1-1 0 0 0,-1 0 0 0 0,0 1 0 0 0,-1-1 0 0 0,2 0 0 0 0,-18 6 0 0 0,1 0 0 0 0,-1-1 0 0 0,0-2 0 0 0,0 0 0 0 0,-19 1 0 0 0,18-1 0 0 0,-17 1-118 0 0,-1-2 0 0 0,1-1 0 0 0,0-2 0 0 0,0-1 0 0 0,-55-11 0 0 0,85 12-164 0 0,1-1-1 0 0,-1 0 1 0 0,1 1 0 0 0,-1-2 0 0 0,1 1 0 0 0,-5-4-1 0 0,7 5-338 0 0,0-1-1 0 0,1 0 1 0 0,-1 0-1 0 0,1-1 1 0 0,0 1-1 0 0,-4-5 1 0 0,15-7-8623 0 0,-8 12 8415 0 0,10-7-1858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1 208 0 0,'7'3'7116'0'0,"-1"3"-5959"0"0,-4-1-358 0 0,-1 1 0 0 0,1 0 0 0 0,-1 0 0 0 0,-1 0 0 0 0,1 0-1 0 0,-1 0 1 0 0,0 0 0 0 0,0 0 0 0 0,-1 9 0 0 0,-1 7 907 0 0,1 50 1602 0 0,-1-24 4 0 0,7 64-1 0 0,-5-111-3263 0 0,0 0 0 0 0,0-1 0 0 0,0 1 0 0 0,0 0 0 0 0,0-1 0 0 0,0 1 0 0 0,0-1 1 0 0,0 1-1 0 0,0 0 0 0 0,0-1 0 0 0,1 1 0 0 0,-1 0 0 0 0,0-1 0 0 0,0 1 0 0 0,1-1 0 0 0,-1 1 0 0 0,0-1 0 0 0,1 1 0 0 0,-1-1 0 0 0,0 1 0 0 0,1-1 0 0 0,-1 1 0 0 0,1-1 0 0 0,-1 1 0 0 0,1-1 0 0 0,-1 0 0 0 0,1 1 0 0 0,-1-1 0 0 0,1 0 0 0 0,-1 1 0 0 0,1-1 0 0 0,0 0 0 0 0,-1 0 0 0 0,1 0 0 0 0,0 0 0 0 0,-1 1 0 0 0,1-1 1 0 0,-1 0-1 0 0,1 0 0 0 0,0 0 0 0 0,-1 0 0 0 0,1 0 0 0 0,0 0 0 0 0,-1-1 0 0 0,1 1 0 0 0,-1 0 0 0 0,1 0 0 0 0,0 0 0 0 0,-1 0 0 0 0,1-1 0 0 0,-1 1 0 0 0,1 0 0 0 0,0-1 0 0 0,5-3 9 0 0,0 1 0 0 0,0-2 0 0 0,-1 1 0 0 0,6-6 0 0 0,-1 2 20 0 0,77-53-349 0 0,40-32-844 0 0,-126 92 1043 0 0,-15 11-9 0 0,0 2-1 0 0,1 0 1 0 0,-13 15 0 0 0,18-20 75 0 0,-6 7 100 0 0,1 1 0 0 0,0 0 0 0 0,-15 24 1 0 0,24-33 12 0 0,1 0 1 0 0,0 0 0 0 0,0 0-1 0 0,0 0 1 0 0,1 0 0 0 0,0 0-1 0 0,1 1 1 0 0,-1-1 0 0 0,1 1-1 0 0,0-1 1 0 0,1 1 0 0 0,-1-1-1 0 0,1 1 1 0 0,2 9 0 0 0,-1-13-75 0 0,0 0 0 0 0,0 0-1 0 0,0 0 1 0 0,0 0 0 0 0,1 0 0 0 0,-1 0 0 0 0,1-1 0 0 0,0 1-1 0 0,0-1 1 0 0,0 1 0 0 0,0-1 0 0 0,0 0 0 0 0,0 1 0 0 0,1-1 0 0 0,-1 0-1 0 0,1-1 1 0 0,0 1 0 0 0,-1 0 0 0 0,1-1 0 0 0,0 1 0 0 0,0-1 0 0 0,0 0-1 0 0,0 0 1 0 0,0 0 0 0 0,6 0 0 0 0,7 2 143 0 0,0 0 0 0 0,0-2 0 0 0,26 0 0 0 0,-17-2-4252 0 0,44-8 0 0 0,-10 0-1437 0 0,-52 9 2240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4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100 535 480 0 0,'0'0'9172'0'0,"4"-1"-7573"0"0,3-3-779 0 0,0 0 1 0 0,0-1-1 0 0,0 0 0 0 0,-1 0 1 0 0,0 0-1 0 0,0 0 0 0 0,0-1 1 0 0,0 0-1 0 0,-1-1 0 0 0,0 1 1 0 0,-1-1-1 0 0,9-14 0 0 0,-10 13-482 0 0,1-1-1 0 0,-1 0 0 0 0,-1 1 1 0 0,0-1-1 0 0,0 0 0 0 0,0 0 1 0 0,-1-1-1 0 0,-1 1 1 0 0,0 0-1 0 0,0 0 0 0 0,-3-18 1 0 0,-1-1-60 0 0,-2 1 0 0 0,-1-1 0 0 0,-2 1 1 0 0,0 1-1 0 0,-2 0 0 0 0,-21-39 0 0 0,30 61-242 0 0,-7-11 110 0 0,0 1-1 0 0,-12-15 0 0 0,19 26-121 0 0,0 0 0 0 0,0 1 0 0 0,-1-1 0 0 0,1 1 0 0 0,-1 0 0 0 0,1-1 0 0 0,-1 1 0 0 0,0 1 0 0 0,0-1 0 0 0,0 0-1 0 0,0 1 1 0 0,0-1 0 0 0,0 1 0 0 0,0 0 0 0 0,0 0 0 0 0,-1 0 0 0 0,-4 0 0 0 0,7 1-15 0 0,-1 0 0 0 0,1 0 0 0 0,0 0 0 0 0,0 0 0 0 0,-1 0 0 0 0,1 1 0 0 0,0-1 0 0 0,0 1 0 0 0,0-1 1 0 0,-1 1-1 0 0,1-1 0 0 0,0 1 0 0 0,0-1 0 0 0,0 1 0 0 0,0 0 0 0 0,0 0 0 0 0,0 0 0 0 0,0 0 0 0 0,0-1 0 0 0,1 1 0 0 0,-1 0 0 0 0,0 1 0 0 0,0-1 0 0 0,1 0 0 0 0,-1 0 0 0 0,1 0 0 0 0,-1 0 1 0 0,1 0-1 0 0,-1 1 0 0 0,1-1 0 0 0,0 0 0 0 0,-1 0 0 0 0,1 1 0 0 0,0-1 0 0 0,0 2 0 0 0,0 2 29 0 0,0 0 0 0 0,0 0 0 0 0,1 0 0 0 0,-1 0 0 0 0,1 0 0 0 0,0 0-1 0 0,3 8 1 0 0,0-6-7 0 0,-1-1-1 0 0,1 0 1 0 0,0 0-1 0 0,1 0 0 0 0,-1-1 1 0 0,1 1-1 0 0,0-1 1 0 0,0 0-1 0 0,1-1 0 0 0,0 1 1 0 0,0-1-1 0 0,0 0 1 0 0,0 0-1 0 0,13 5 0 0 0,1-1 44 0 0,0 0-1 0 0,1-1 1 0 0,38 7-1 0 0,-39-10-10 0 0,1-1 0 0 0,0-1 0 0 0,0-1 0 0 0,37-3 0 0 0,-46 1-42 0 0,0-1-1 0 0,0-1 1 0 0,0 0-1 0 0,0-1 1 0 0,-1 0 0 0 0,0 0-1 0 0,0-1 1 0 0,0-1 0 0 0,17-11-1 0 0,-25 15-12 0 0,8-6-4 0 0,0 0 1 0 0,0 1-1 0 0,1 1 1 0 0,13-6-1 0 0,-22 11 3 0 0,1 0 0 0 0,-1 0 0 0 0,1 0 0 0 0,-1 0 1 0 0,1 1-1 0 0,-1-1 0 0 0,1 1 0 0 0,0 0 0 0 0,-1 0 0 0 0,1 0 0 0 0,-1 1 0 0 0,1-1 0 0 0,-1 1 0 0 0,1 0 0 0 0,-1 0 0 0 0,1 0 0 0 0,-1 0 0 0 0,0 1 0 0 0,1-1 0 0 0,3 4 0 0 0,13 10 173 0 0,35 33 1 0 0,-36-30-166 0 0,38 28 0 0 0,-50-41-650 0 0,0-1 0 0 0,1 0 0 0 0,-1 0 0 0 0,1-1 0 0 0,-1 0-1 0 0,1 0 1 0 0,0-1 0 0 0,0 1 0 0 0,15 0 0 0 0,-20-3-171 0 0,-1 0 0 0 0,0 0 0 0 0,1 0 1 0 0,-1 0-1 0 0,0 0 0 0 0,0-1 0 0 0,1 0 0 0 0,3-1 1 0 0,5-3-2226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0 389 192 0 0,'16'-9'5047'0'0,"-2"5"-2757"0"0,1 1-1 0 0,0 1 0 0 0,0 0 1 0 0,0 1-1 0 0,1 1 1 0 0,-1 0-1 0 0,0 1 0 0 0,27 5 1 0 0,-42-6-2194 0 0,0 0 1 0 0,1 0 0 0 0,-1 0-1 0 0,0 0 1 0 0,1 0 0 0 0,-1-1 0 0 0,0 1-1 0 0,1 0 1 0 0,-1 0 0 0 0,0 0-1 0 0,1-1 1 0 0,-1 1 0 0 0,0 0-1 0 0,0 0 1 0 0,0-1 0 0 0,1 1 0 0 0,-1 0-1 0 0,0 0 1 0 0,0-1 0 0 0,0 1-1 0 0,1 0 1 0 0,-1-1 0 0 0,0 1-1 0 0,0 0 1 0 0,0-1 0 0 0,0 1-1 0 0,0 0 1 0 0,0-1 0 0 0,0 1 0 0 0,0 0-1 0 0,0-1 1 0 0,0 1 0 0 0,0 0-1 0 0,0-1 1 0 0,0 1 0 0 0,0 0-1 0 0,0-1 1 0 0,0 1 0 0 0,0-1-1 0 0,-2-26 79 0 0,0 3 102 0 0,4 8-181 0 0,0 1-1 0 0,1 0 0 0 0,1 0 1 0 0,0 0-1 0 0,2 0 0 0 0,-1 1 1 0 0,2-1-1 0 0,0 1 1 0 0,17-25-1 0 0,-12 22 92 0 0,0 2 0 0 0,1-1 0 0 0,1 1 1 0 0,0 1-1 0 0,1 1 0 0 0,1 0 0 0 0,18-12 0 0 0,-32 23-168 0 0,1 1 0 0 0,0 0 1 0 0,-1-1-1 0 0,1 1 0 0 0,0 0 0 0 0,-1 0 0 0 0,6 0 0 0 0,-6 0-19 0 0,0 1 0 0 0,-1 0 0 0 0,1-1 0 0 0,0 1 0 0 0,0 0 0 0 0,-1 0 0 0 0,1 0 0 0 0,0 1 0 0 0,0-1 0 0 0,0 0 0 0 0,-1 1 0 0 0,1-1 0 0 0,0 1 0 0 0,-1-1 0 0 0,1 1 0 0 0,0 0 0 0 0,-1 0 0 0 0,1 0 0 0 0,-1 0 0 0 0,0 0 0 0 0,1 0 0 0 0,-1 0 0 0 0,0 0 0 0 0,1 0 0 0 0,-1 1 0 0 0,0-1 0 0 0,0 0 0 0 0,2 4 0 0 0,-2-2 0 0 0,1 1 0 0 0,-1 0 0 0 0,0 0 0 0 0,0-1 0 0 0,0 1 0 0 0,0 0 0 0 0,-1 0 0 0 0,1 7 0 0 0,-2 7 0 0 0,-1-1 0 0 0,-6 24 0 0 0,4-23 0 0 0,1-1 0 0 0,1 1 0 0 0,0 19 0 0 0,2-32 0 0 0,0 0 0 0 0,0 0 0 0 0,1 0 0 0 0,0 0 0 0 0,0 0 0 0 0,0-1 0 0 0,1 1 0 0 0,0 0 0 0 0,-1-1 0 0 0,2 1 0 0 0,-1-1 0 0 0,0 0 0 0 0,1 1 0 0 0,0-1 0 0 0,6 6 0 0 0,-3-5 0 0 0,0 0 0 0 0,1 0 0 0 0,-1-1 0 0 0,1 1 0 0 0,0-1 0 0 0,1-1 0 0 0,-1 0 0 0 0,0 0 0 0 0,1 0 0 0 0,13 2 0 0 0,6 0 0 0 0,49 3 0 0 0,-65-7 0 0 0,-7 0 0 0 0,1-1 0 0 0,0 0 0 0 0,0 0 0 0 0,0 0 0 0 0,-1-1 0 0 0,1 1 0 0 0,5-3 0 0 0,7-2-3635 0 0,15-3-6459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5 508 0 0,'0'0'271'0'0,"1"-1"0"0"0,-1 1 0 0 0,1-1 0 0 0,-1 1 0 0 0,1 0 0 0 0,0-1 0 0 0,-1 1 0 0 0,1 0 0 0 0,-1-1 0 0 0,1 1 0 0 0,0 0 0 0 0,-1 0 0 0 0,1 0 0 0 0,0 0 0 0 0,-1-1 0 0 0,1 1 0 0 0,-1 0 0 0 0,1 0 0 0 0,0 0 0 0 0,-1 0 0 0 0,1 1 1 0 0,0-1-1 0 0,1 0 0 0 0,13 11 2842 0 0,7 20-347 0 0,-22-30-2709 0 0,15 29 1597 0 0,-1 2 0 0 0,-2-1 1 0 0,16 68-1 0 0,-16-56-599 0 0,26 116 1824 0 0,19 64 460 0 0,-18-113-1363 0 0,4-1 0 0 0,103 185 0 0 0,-139-283-1976 0 0,-5-9 0 0 0,-1 1 0 0 0,1-1 0 0 0,0 1 0 0 0,-1 0 0 0 0,1 0 0 0 0,-1 0 0 0 0,0 0 0 0 0,0 0 0 0 0,0 0 0 0 0,0 4 0 0 0,-1-6 0 0 0,0 0 0 0 0,0 0 0 0 0,0-1 0 0 0,0 1 0 0 0,0 0 0 0 0,0 0 0 0 0,-1-1 0 0 0,1 1 0 0 0,0 0 0 0 0,-1 0 0 0 0,1-1 0 0 0,0 1 0 0 0,-1 0 0 0 0,1-1 0 0 0,-1 1 0 0 0,1 0 0 0 0,-1-1 0 0 0,1 1 0 0 0,-1-1 0 0 0,0 1 0 0 0,1-1 0 0 0,-1 1 0 0 0,0-1 0 0 0,1 1 0 0 0,-1-1 0 0 0,-1 1 0 0 0,0 0 0 0 0,-10 6 0 0 0,-1 0 0 0 0,-1-1 0 0 0,1-1 0 0 0,-1 0 0 0 0,0-1 0 0 0,-17 4 0 0 0,12-4 0 0 0,-28 8-33 0 0,13-5-59 0 0,1 2 1 0 0,0 1-1 0 0,0 2 0 0 0,-55 28 1 0 0,85-39 51 0 0,0 0 1 0 0,1 1-1 0 0,-1 0 1 0 0,1-1-1 0 0,0 1 1 0 0,0 0 0 0 0,-1 0-1 0 0,1 0 1 0 0,1 0-1 0 0,-1 1 1 0 0,0-1-1 0 0,0 0 1 0 0,1 1-1 0 0,-1-1 1 0 0,1 1 0 0 0,0 0-1 0 0,0-1 1 0 0,-2 6-1 0 0,4-7 35 0 0,-1 0-1 0 0,1 0 0 0 0,-1 0 0 0 0,1-1 1 0 0,0 1-1 0 0,-1 0 0 0 0,1 0 1 0 0,0 0-1 0 0,-1 0 0 0 0,1 0 1 0 0,0-1-1 0 0,0 1 0 0 0,0 0 1 0 0,0-1-1 0 0,1 2 0 0 0,0-1-3 0 0,8 6 36 0 0,-1-1 1 0 0,1 0 0 0 0,1 0-1 0 0,-1-1 1 0 0,1-1 0 0 0,0 1-1 0 0,20 4 1 0 0,-7-2 67 0 0,103 30 446 0 0,42 12-419 0 0,147 46 120 0 0,-8 21-122 0 0,-284-106-120 0 0,-13-6 0 0 0,-1 0 0 0 0,1 1 0 0 0,-1 0 0 0 0,0 0 0 0 0,0 1 0 0 0,-1 1 0 0 0,0 0 0 0 0,0 0 0 0 0,13 14 0 0 0,-16-10 0 0 0,-10 0 0 0 0,1-6 0 0 0,-1 0 0 0 0,-1 0 0 0 0,1-1 0 0 0,0 1 0 0 0,-1-1 0 0 0,0 0 0 0 0,0-1 0 0 0,0 1 0 0 0,-10 4 0 0 0,-6 2 0 0 0,-28 10 0 0 0,-253 76 0 0 0,271-87 0 0 0,-52 15 0 0 0,-138 42 0 0 0,149-41 0 0 0,-71 35 0 0 0,140-58 0 0 0,-1-1 0 0 0,1 1 0 0 0,0-1 0 0 0,-1 1 0 0 0,1 0 0 0 0,0 0 0 0 0,0 1 0 0 0,0-1 0 0 0,0 0 0 0 0,1 1 0 0 0,-1 0 0 0 0,1 0 0 0 0,0 0 0 0 0,-1 0 0 0 0,1 0 0 0 0,-2 4 0 0 0,5 3 0 0 0,1-7 0 0 0,0 0 0 0 0,-1-1 0 0 0,1 1 0 0 0,0-1 0 0 0,1 1 0 0 0,-1-1 0 0 0,0 0 0 0 0,1 1 0 0 0,-1-1 0 0 0,1 0 0 0 0,0-1 0 0 0,0 1 0 0 0,5 2 0 0 0,45 17 0 0 0,-46-19 0 0 0,217 57 0 0 0,-100-29 0 0 0,-106-26 0 0 0,63 17 0 0 0,-2 2 0 0 0,76 35 0 0 0,-148-55 0 0 0,-4-3 0 0 0,-1 1 0 0 0,0 0 0 0 0,0 0 0 0 0,0 0 0 0 0,0 0 0 0 0,0 0 0 0 0,0 0 0 0 0,0 1 0 0 0,-1-1 0 0 0,1 1 0 0 0,0-1 0 0 0,-1 1 0 0 0,1-1 0 0 0,-1 1 0 0 0,1 0 0 0 0,-1 0 0 0 0,0 0 0 0 0,0 0 0 0 0,0 0 0 0 0,0 0 0 0 0,1 3 0 0 0,1 10 0 0 0,-5-9 0 0 0,0 0 0 0 0,-1 0 0 0 0,1-1 0 0 0,-1 1 0 0 0,-4 6 0 0 0,-19 24 0 0 0,11-15 0 0 0,-16 29 0 0 0,27-41 0 0 0,0-1 0 0 0,0 1 0 0 0,1 0 0 0 0,0 0 0 0 0,1 0 0 0 0,0 1 0 0 0,-1 10 0 0 0,0 52 0 0 0,10 121 0 0 0,1-41 0 0 0,-4 14 0 0 0,29 205 0 0 0,-10-224 0 0 0,15 31 0 0 0,31 183 0 0 0,-56-191 0 0 0,-5-57 0 0 0,-6-102-108 0 0,-2-10-623 0 0,1-1 154 0 0,0-1-1 0 0,0 0 1 0 0,0 1-1 0 0,0-1 1 0 0,0 0-1 0 0,0 0 1 0 0,0 0-1 0 0,0 0 1 0 0,0 0 0 0 0,0 0-1 0 0,-1 0 1 0 0,1 0-1 0 0,1-2 1 0 0,13-17-5725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63 784 0 0,'3'-26'8851'0'0,"-4"24"-8374"0"0,1 1 0 0 0,0-1 0 0 0,-1 0 0 0 0,1 0 0 0 0,-1 1 0 0 0,1-1 0 0 0,-1 0 0 0 0,0 1 0 0 0,0-1 0 0 0,-1-1 0 0 0,1 1-191 0 0,-1 1 0 0 0,1-1 0 0 0,-1 1 0 0 0,1 0 0 0 0,-1-1 0 0 0,0 1 0 0 0,0 0 0 0 0,0 0 0 0 0,1 0 0 0 0,-1 1 0 0 0,0-1 0 0 0,0 0 0 0 0,0 1 0 0 0,0-1 0 0 0,0 1 0 0 0,-1 0 0 0 0,1 0-1 0 0,0-1 1 0 0,0 2 0 0 0,0-1 0 0 0,0 0 0 0 0,-4 1 0 0 0,-2 0 162 0 0,0 1-1 0 0,0 0 1 0 0,1 0-1 0 0,-1 0 1 0 0,1 1-1 0 0,-1 1 1 0 0,-9 5-1 0 0,14-8-289 0 0,0 1-1 0 0,0 0 1 0 0,1 0-1 0 0,-1 0 1 0 0,0 0-1 0 0,1 0 1 0 0,0 1-1 0 0,-1-1 0 0 0,1 1 1 0 0,0-1-1 0 0,0 1 1 0 0,1 0-1 0 0,-1 0 1 0 0,1 0-1 0 0,-1 0 1 0 0,1 0-1 0 0,0 0 0 0 0,0 0 1 0 0,0 0-1 0 0,0 1 1 0 0,0 4-1 0 0,2-6-84 0 0,-1 1 0 0 0,0-1 0 0 0,1 0 0 0 0,0 0-1 0 0,-1 0 1 0 0,1 1 0 0 0,0-1 0 0 0,0 0 0 0 0,1 0 0 0 0,-1 0-1 0 0,0-1 1 0 0,1 1 0 0 0,-1 0 0 0 0,1 0 0 0 0,-1-1-1 0 0,1 1 1 0 0,0-1 0 0 0,-1 1 0 0 0,1-1 0 0 0,2 1 0 0 0,3 3 67 0 0,1-1 0 0 0,-1 0 1 0 0,1-1-1 0 0,8 4 0 0 0,-4-4-7 0 0,0 1 0 0 0,1-2 0 0 0,-1 0 0 0 0,0 0 0 0 0,1-1 0 0 0,13-1 0 0 0,-18 0-145 0 0,0-1 1 0 0,1 0-1 0 0,-1 0 1 0 0,0-1-1 0 0,0 0 0 0 0,0 0 1 0 0,0-1-1 0 0,0 0 1 0 0,-1-1-1 0 0,9-4 1 0 0,-13 6-20 0 0,-1 1 1 0 0,0-1 0 0 0,0 0 0 0 0,0 1-1 0 0,0-1 1 0 0,0 0 0 0 0,-1 0 0 0 0,1 0 0 0 0,0-1-1 0 0,-1 1 1 0 0,0 0 0 0 0,1 0 0 0 0,-1-1-1 0 0,2-4 1 0 0,-3 5-46 0 0,-7-9-69 0 0,5 9 134 0 0,1 1 0 0 0,-1 0-1 0 0,0 0 1 0 0,0 0-1 0 0,0 0 1 0 0,1 0-1 0 0,-1 0 1 0 0,0 1-1 0 0,0-1 1 0 0,0 1 0 0 0,0-1-1 0 0,0 1 1 0 0,-1 0-1 0 0,1-1 1 0 0,0 1-1 0 0,0 0 1 0 0,0 1-1 0 0,0-1 1 0 0,0 0 0 0 0,0 1-1 0 0,0-1 1 0 0,-2 1-1 0 0,-3 1-18 0 0,0 0 0 0 0,0 1-1 0 0,0-1 1 0 0,-11 7 0 0 0,17-8 32 0 0,-1 0 0 0 0,1-1 0 0 0,0 1 0 0 0,0 0 1 0 0,0 0-1 0 0,-1 0 0 0 0,1 0 0 0 0,0 0 0 0 0,0 0 0 0 0,0 0 1 0 0,0 0-1 0 0,1 0 0 0 0,-1 0 0 0 0,0 1 0 0 0,0-1 0 0 0,1 0 1 0 0,-1 1-1 0 0,1-1 0 0 0,-1 0 0 0 0,1 1 0 0 0,-1-1 0 0 0,1 0 0 0 0,0 1 1 0 0,0-1-1 0 0,0 1 0 0 0,0-1 0 0 0,0 1 0 0 0,0-1 0 0 0,0 2 1 0 0,1-1 6 0 0,0-1 0 0 0,-1 1 0 0 0,1-1 1 0 0,0 0-1 0 0,0 1 0 0 0,0-1 1 0 0,0 0-1 0 0,0 0 0 0 0,0 1 0 0 0,0-1 1 0 0,1 0-1 0 0,-1 0 0 0 0,0 0 0 0 0,0-1 1 0 0,1 1-1 0 0,-1 0 0 0 0,1 0 1 0 0,-1-1-1 0 0,1 1 0 0 0,-1-1 0 0 0,1 1 1 0 0,-1-1-1 0 0,1 0 0 0 0,0 0 1 0 0,1 1-1 0 0,-1-1-170 0 0,27 0 552 0 0,-16-6-2431 0 0,-5-7-5754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9 560 0 0,'-3'0'1185'0'0,"-28"5"16811"0"0,45-1-15420 0 0,2-2-1541 0 0,0-1 0 0 0,0 0 0 0 0,0-1-1 0 0,24-4 1 0 0,5 1 267 0 0,0 2-423 0 0,96-8 2216 0 0,-133 8-3095 0 0,1-1-41 0 0,-7 1-264 0 0,1 1-1 0 0,-1 0 1 0 0,1 0 0 0 0,-1 0-1 0 0,1 0 1 0 0,-1 0-1 0 0,1 1 1 0 0,-1-1-1 0 0,5 2 1 0 0,11 2-10522 0 0,-7-3 7595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2 368 0 0,'-2'0'466'0'0,"1"0"0"0"0,-1-1 0 0 0,1 1 0 0 0,-1 0 0 0 0,1 0 0 0 0,-1 0 0 0 0,1 0 0 0 0,-1 0 0 0 0,1 0 0 0 0,-1 1 0 0 0,1-1 0 0 0,-1 0 0 0 0,1 1 0 0 0,-2 0 0 0 0,2 0 58 0 0,-1 0 1 0 0,2 0-1 0 0,-1 0 0 0 0,0 1 1 0 0,0-1-1 0 0,0 0 0 0 0,0 0 0 0 0,1 1 1 0 0,-1-1-1 0 0,1 1 0 0 0,-1-1 0 0 0,1 0 1 0 0,-1 1-1 0 0,1-1 0 0 0,0 1 1 0 0,0 2-1 0 0,-10 179 8940 0 0,8-83-7144 0 0,0-36-763 0 0,3 0 0 0 0,17 115 0 0 0,-11-147-1531 0 0,17 46-1 0 0,2 13-35 0 0,-24-85 10 0 0,3 2-634 0 0,0-10-734 0 0,-4 2 1142 0 0,10-10-2314 0 0,10-6-5358 0 0,-10 7 4451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10 144 0 0,'-1'-10'13421'0'0,"7"28"-9671"0"0,3 23-2882 0 0,16 274 5828 0 0,-3-21-3320 0 0,-13-220-2265 0 0,19 75 0 0 0,-8-61-281 0 0,-20-87-1195 0 0,4 3-645 0 0,13-2-11565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32 360 0 0,'-7'-2'2058'0'0,"-1"0"0"0"0,0 1 1 0 0,0 0-1 0 0,-11-1 8553 0 0,25 2-9303 0 0,185-11 5531 0 0,-2 2-1423 0 0,-181 8-5416 0 0,2 1 0 0 0,-3-1-25 0 0,13-1-3234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49 115 640 0 0,'-8'1'849'0'0,"4"0"556"0"0,-1 0 1 0 0,1-1-1 0 0,-1 2 0 0 0,1-1 0 0 0,-1 0 0 0 0,1 1 0 0 0,-5 3 4083 0 0,77-5-437 0 0,230-22-94 0 0,-235 19-4462 0 0,427-19 3076 0 0,-337 17-2303 0 0,476-18-656 0 0,-104 9-612 0 0,-220 10 0 0 0,276-10 0 0 0,-565 13 0 0 0,-3 1 0 0 0,-1-1 0 0 0,1 0 0 0 0,14-4 0 0 0,-27 5 0 0 0,0 0 0 0 0,0 0 0 0 0,0 0 0 0 0,0 0 0 0 0,0 0 0 0 0,0 0 0 0 0,0 0 0 0 0,0 0 0 0 0,0 0 0 0 0,0 0 0 0 0,1 0 0 0 0,-1 0 0 0 0,0 0 0 0 0,0 0 0 0 0,0 0 0 0 0,0 0 0 0 0,0 0 0 0 0,0 0 0 0 0,0 0 0 0 0,0 0 0 0 0,0 0 0 0 0,0 0 0 0 0,1 0 0 0 0,-1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 0 0 0 0,0 0 0 0 0,0 0 0 0 0,-1-1 0 0 0,1 1 0 0 0,-12-8-12 0 0,9 7-269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18 340 0 0,'-12'-18'14333'0'0,"9"36"-13132"0"0,1-1-1 0 0,0 1 0 0 0,2 0 1 0 0,0-1-1 0 0,4 33 0 0 0,0 12 204 0 0,37 729 6353 0 0,-2-313-6026 0 0,-32-436-1731 0 0,3 32 0 0 0,-10-68-3 0 0,0-4-122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1 248 0 0,'0'0'2859'0'0,"-2"3"-1696"0"0,0 4-596 0 0,0 0 0 0 0,1 0 1 0 0,-1 0-1 0 0,1 0 0 0 0,1 0 0 0 0,-1 11 0 0 0,5 50 2121 0 0,-1-27-1355 0 0,13 178 2957 0 0,3 120 172 0 0,-10 11-1336 0 0,-5-236-2258 0 0,16 239 1421 0 0,-10-156-1335 0 0,12 395 2126 0 0,-21-464-2898 0 0,1 27 445 0 0,-24 206 1 0 0,13-263-628 0 0,4 105 0 0 0,5-198 0 0 0,0 1 0 0 0,0-1 0 0 0,0 0 0 0 0,0 0 0 0 0,1 0 0 0 0,0 0 0 0 0,0 0 0 0 0,1-1 0 0 0,0 1 0 0 0,-1 0 0 0 0,1 0 0 0 0,1-1 0 0 0,-1 1 0 0 0,1-1 0 0 0,-1 0 0 0 0,1 0 0 0 0,1 0 0 0 0,-1 0 0 0 0,0 0 0 0 0,1-1 0 0 0,0 0 0 0 0,0 1 0 0 0,7 3 0 0 0,7 1 0 0 0,0-2 0 0 0,1 0 0 0 0,0 0 0 0 0,34 3 0 0 0,81 3 0 0 0,-89-10 0 0 0,785 14 0 0 0,-491-30 0 0 0,-7-3 0 0 0,9-3 0 0 0,242-1 0 0 0,220-8 0 0 0,-640 24 0 0 0,573-9 0 0 0,-428 13 0 0 0,115-1 0 0 0,16 3 0 0 0,289 3 0 0 0,-547-4 0 0 0,296 3 0 0 0,-53 3 0 0 0,-85 0 0 0 0,82 2 0 0 0,-20-2 0 0 0,425 11 0 0 0,-606-14 0 0 0,221 1 0 0 0,25-12 0 0 0,-264 4 0 0 0,114 0 0 0 0,292-3 0 0 0,-239-2 0 0 0,54-9 0 0 0,-309 13 0 0 0,562-15 0 0 0,-233 6 0 0 0,-343 10 0 0 0,26-2 0 0 0,1353-78 0 0 0,-780 40 0 0 0,-354 25 0 0 0,-220 11 0 0 0,114-6 0 0 0,-80 7 0 0 0,6-2 0 0 0,4-1 0 0 0,-147 9 0 0 0,131-7 0 0 0,-128 6 0 0 0,-2 2 0 0 0,-5-2 0 0 0,-1 0 0 0 0,-5 2 0 0 0,0-2 0 0 0,-8 0-183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5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274 410 680 0 0,'-16'-36'1527'0'0,"-1"1"0"0"0,-2 0-1 0 0,-1 2 1 0 0,-2 0 0 0 0,-1 1 0 0 0,-2 2 0 0 0,-35-36 0 0 0,-4-5 5645 0 0,63 71-7054 0 0,0-1 1 0 0,1 0-1 0 0,-1 1 1 0 0,1-1-1 0 0,-1 0 1 0 0,1 1-1 0 0,-1-1 1 0 0,1 0-1 0 0,0 1 1 0 0,-1-1-1 0 0,1 0 1 0 0,0 0 0 0 0,0 1-1 0 0,-1-1 1 0 0,1 0-1 0 0,0 0 1 0 0,0 0-1 0 0,0 0 1 0 0,0 1-1 0 0,0-1 1 0 0,0 0-1 0 0,0 0 1 0 0,0 0-1 0 0,0 1 1 0 0,1-3 0 0 0,0 2-52 0 0,0 0 0 0 0,-1 0 0 0 0,1 1 0 0 0,0-1 0 0 0,0 0 0 0 0,0 0 1 0 0,0 0-1 0 0,0 1 0 0 0,0-1 0 0 0,0 0 0 0 0,0 1 0 0 0,0-1 1 0 0,1 1-1 0 0,-1-1 0 0 0,1 1 0 0 0,4-2-201 0 0,0 1 0 0 0,0 0 1 0 0,0 0-1 0 0,0 0 0 0 0,0 1 0 0 0,7 0 0 0 0,6 3-1933 0 0,0 1-1 0 0,-1 0 1 0 0,36 14-1 0 0,-29-9-507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31 452 0 0,'2'-17'4917'0'0,"1"6"4239"0"0,-2 10-7955 0 0,-1 1-1001 0 0,0 0 0 0 0,1-1 0 0 0,-1 1 0 0 0,0 0 0 0 0,1 0 0 0 0,-1 0 0 0 0,0 0 0 0 0,0 0 0 0 0,1-1 0 0 0,-1 1 0 0 0,0 0 0 0 0,1 0 0 0 0,-1 0 0 0 0,0 0 1 0 0,0 0-1 0 0,1 0 0 0 0,-1 0 0 0 0,0 0 0 0 0,1 0 0 0 0,-1 0 0 0 0,0 0 0 0 0,1 0 0 0 0,-1 1 0 0 0,0-1 0 0 0,0 0 0 0 0,1 0 0 0 0,-1 0 0 0 0,0 0 0 0 0,0 0 0 0 0,1 1 0 0 0,-1-1 0 0 0,1 0 1 0 0,7 16 3160 0 0,2 28-2319 0 0,-8-34-221 0 0,31 157 2576 0 0,-20-97-2329 0 0,1-7-719 0 0,5 27 52 0 0,-10-51-401 0 0,-6-30 0 0 0,0 0 0 0 0,-1 1 0 0 0,1 9 0 0 0,11 46 0 0 0,-10-19 0 0 0,0-4 0 0 0,0-11 0 0 0,6 25 0 0 0,-8-50 0 0 0,0 1 0 0 0,-1 0-73 0 0,-11-6-3375 0 0,6-1-483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35 172 0 0,'0'0'484'0'0,"0"-12"3222"0"0,2-11 15350 0 0,0 38-17893 0 0,1-1 0 0 0,0 0-1 0 0,9 23 1 0 0,51 98 1774 0 0,-54-112-2594 0 0,0 0 0 0 0,-1 1 0 0 0,5 28 1 0 0,1 4 44 0 0,4 5-388 0 0,-14-48 0 0 0,0 1 0 0 0,-1-2 0 0 0,1-1 0 0 0,-1-3 0 0 0,0-1-744 0 0,0 0-1150 0 0,1 0-2069 0 0,-4-7 3796 0 0,0 0 1 0 0,0 0-1 0 0,0 1 0 0 0,1-1 1 0 0,-1 0-1 0 0,0 0 0 0 0,0 0 1 0 0,0 0-1 0 0,1 1 0 0 0,-1-1 1 0 0,0 0-1 0 0,0 0 0 0 0,1 0 1 0 0,-1 0-1 0 0,0 0 0 0 0,1 0 1 0 0,-1 1-1 0 0,0-1 0 0 0,0 0 1 0 0,1 0-1 0 0,-1 0 0 0 0,0 0 1 0 0,0 0-1 0 0,1 0 0 0 0,-1 0 1 0 0,0 0-1 0 0,1 0 0 0 0,-1 0 1 0 0,0-1-1 0 0,0 1 0 0 0,1 0 1 0 0,-1 0-1 0 0,1 0 0 0 0,20-10-3346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 88 0 0,'0'0'2081'0'0,"-18"-18"-2074"0"0,13 12 154 0 0,-6-5 2000 0 0,-3 2 9356 0 0,9 44-4866 0 0,19 61-1860 0 0,31 116 0 0 0,-33-162-4272 0 0,-6-26-519 0 0,-3-10 0 0 0,-2 0 0 0 0,1-3 0 0 0,0 0 0 0 0,-1 0 0 0 0,-1-5-87 0 0,0-5-437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10 716 0 0,'-9'-10'14708'0'0,"7"21"-8823"0"0,10 38-5907 0 0,-4-20 2499 0 0,8 151 1964 0 0,-3-18-1834 0 0,0 21-652 0 0,-9-170-2047 0 0,0-12 83 0 0,0 0-1 0 0,0 0 1 0 0,0 0-1 0 0,0 0 1 0 0,0 0-1 0 0,0-1 1 0 0,1 1-1 0 0,-1 0 1 0 0,0 0-1 0 0,1 0 1 0 0,-1-1-1 0 0,0 1 1 0 0,1 0-1 0 0,-1-1 1 0 0,1 1 0 0 0,-1 0-1 0 0,1-1 1 0 0,0 2-1 0 0,2 2-3061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94 260 0 0,'-28'-1'1656'0'0,"-4"-1"1827"0"0,2-4 3672 0 0,30 6-7050 0 0,0 0 0 0 0,-1 0 0 0 0,1 0 0 0 0,0 0 0 0 0,0 0 0 0 0,0 0 0 0 0,0 0 0 0 0,-1-1-1 0 0,1 1 1 0 0,0 0 0 0 0,0 0 0 0 0,0 0 0 0 0,0 0 0 0 0,0 0 0 0 0,-1 0 0 0 0,1 0-1 0 0,0 0 1 0 0,0-1 0 0 0,0 1 0 0 0,0 0 0 0 0,0 0 0 0 0,0 0 0 0 0,0 0 0 0 0,0 0 0 0 0,-1-1-1 0 0,1 1 1 0 0,0 0 0 0 0,0 0 0 0 0,0 0 0 0 0,0 0 0 0 0,0-1 0 0 0,0 1 0 0 0,0 0-1 0 0,0 0 1 0 0,0 0 0 0 0,0-1 0 0 0,0 1 0 0 0,0 0 0 0 0,0 0 0 0 0,0 0 0 0 0,0 0 0 0 0,0-1-1 0 0,1 1 1 0 0,-1 0 0 0 0,0 0 0 0 0,0 0 0 0 0,0 0 0 0 0,0 0 0 0 0,0-1 0 0 0,0 1-1 0 0,0 0 1 0 0,0 0 0 0 0,1 0 0 0 0,-1 0 0 0 0,0 0 0 0 0,0 0 0 0 0,0 0 0 0 0,0-1-1 0 0,9-4 1619 0 0,13-2-723 0 0,-1 1 0 0 0,1 2-1 0 0,0 0 1 0 0,31-1 0 0 0,-6 0-182 0 0,294-21 2473 0 0,65 18-1123 0 0,-129 6-1142 0 0,152-2-1026 0 0,-416 3 0 0 0,25 4 0 0 0,-34-2-103 0 0,-3 0-411 0 0,-16 24-9090 0 0,6-17 5844 0 0,-3 1 539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36 208 0 0,'20'-36'18128'0'0,"-170"142"-13678"0"0,53-34-2846 0 0,-98 56 745 0 0,123-82-2900 0 0,66-38-5045 0 0,15-7 3035 0 0,22-9-989 0 0,-5-2 1070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1 324 0 0,'0'0'6027'0'0,"-7"1"-4329"0"0,-7 2-660 0 0,1 0 0 0 0,1 2-1 0 0,-1-1 1 0 0,0 2 0 0 0,1-1 0 0 0,-14 10 0 0 0,-127 90 4757 0 0,-49 30-1875 0 0,187-128-3716 0 0,-9 9-1121 0 0,30-16-3268 0 0,5-2 2725 0 0,1 0-1 0 0,0-1 0 0 0,13-4 1 0 0,16-7-988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1 288 0 0,'2'2'12467'0'0,"-5"7"-10274"0"0,-6 9-2714 0 0,-2-3 1169 0 0,-1 0-1 0 0,0-1 0 0 0,-26 23 1 0 0,4-4 169 0 0,-98 84 1405 0 0,62-58-1748 0 0,28-24-862 0 0,-2 3-1581 0 0,15-12-3492 0 0,21-18 3282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37 384 0 0,'-4'-15'3458'0'0,"-3"-6"8675"0"0,4 65-9490 0 0,1 0 0 0 0,7 62 0 0 0,-4-88-2267 0 0,41 519 5839 0 0,-23-379-4271 0 0,-12-105-1616 0 0,-7-46-328 0 0,1-1-57 0 0,3 1-1507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60 0 0,'-23'-3'14632'0'0,"39"3"-9883"0"0,109-3-1489 0 0,593-11 3472 0 0,-698 14-6641 0 0,411-2 2382 0 0,259-32-1703 0 0,-592 25-770 0 0,101-12 0 0 0,-182 18 14 0 0,-6 1-41 0 0,-1 1 0 0 0,1 0 1 0 0,14 0-1 0 0,-23 1-472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5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1 508 0 0,'7'10'635'0'0,"-1"0"0"0"0,-1 1 1 0 0,0-1-1 0 0,-1 1 0 0 0,0 1 0 0 0,0-1 0 0 0,-1 0 0 0 0,-1 1 0 0 0,0 0 1 0 0,0-1-1 0 0,-1 1 0 0 0,-1 16 0 0 0,-2 12 1953 0 0,-3 0-1 0 0,-10 50 1 0 0,13-81-2316 0 0,-13 55 5070 0 0,-31 84 1 0 0,46-147-5217 0 0,0 0 0 0 0,-1 0 0 0 0,1 0 0 0 0,0-1 0 0 0,0 1 1 0 0,-1 0-1 0 0,1 0 0 0 0,0 0 0 0 0,-1-1 0 0 0,1 1 0 0 0,-1 0 1 0 0,1-1-1 0 0,-1 1 0 0 0,1 0 0 0 0,-1-1 0 0 0,1 1 0 0 0,-1-1 1 0 0,-1 2-1 0 0,-3-12 1650 0 0,5-26-773 0 0,1 30-995 0 0,1-1-1 0 0,0 1 1 0 0,1 0-1 0 0,-1 0 1 0 0,1 0-1 0 0,1 0 1 0 0,-1 0-1 0 0,1 0 1 0 0,0 1-1 0 0,0 0 1 0 0,9-9 0 0 0,-11 12-8 0 0,1-1 1 0 0,0 1 0 0 0,1 0-1 0 0,-1 0 1 0 0,0 0 0 0 0,1 0-1 0 0,-1 1 1 0 0,1-1 0 0 0,-1 1-1 0 0,1 0 1 0 0,0 0 0 0 0,-1 0-1 0 0,1 1 1 0 0,0-1 0 0 0,0 1-1 0 0,-1 0 1 0 0,1 0 0 0 0,0 0-1 0 0,0 1 1 0 0,0-1 0 0 0,-1 1-1 0 0,6 1 1 0 0,16 8-1 0 0,-1 1 0 0 0,0 0 0 0 0,0 2 0 0 0,29 21 0 0 0,12 6 0 0 0,-51-32 0 0 0,90 46 0 0 0,-89-47 0 0 0,1 0 0 0 0,0-2 0 0 0,0 0 0 0 0,31 5 0 0 0,-30-9 0 0 0,6-2 0 0 0,-21 1 0 0 0,1 0 0 0 0,0-1 0 0 0,-1 1 0 0 0,1-1 0 0 0,-1 0 0 0 0,1 0 0 0 0,-1 0 0 0 0,1 0 0 0 0,-1 0 0 0 0,0-1 0 0 0,0 1 0 0 0,3-3 0 0 0,-3 3 0 0 0,1-1 0 0 0,-1 0 0 0 0,1 0 0 0 0,-1 0 0 0 0,0 0 0 0 0,0-1 0 0 0,0 1 0 0 0,-1-1 0 0 0,1 1 0 0 0,0-1 0 0 0,-1 1 0 0 0,2-6 0 0 0,2-2 0 0 0,-2 1 0 0 0,1 1 0 0 0,-2 0 0 0 0,1 0 0 0 0,-1-1 0 0 0,0 0 0 0 0,-1 1 0 0 0,0-1 0 0 0,-1 0 0 0 0,0-9 0 0 0,-1-1 0 0 0,0 0 0 0 0,-2 0 0 0 0,-5-22 0 0 0,3 25 1 0 0,-1 0-1 0 0,-1 0 1 0 0,-10-19 0 0 0,-12-27-16 0 0,29 60-172 0 0,-1-1-480 0 0,0-11-49 0 0,1 13 520 0 0,0 0 1 0 0,1 1 0 0 0,-1-1-1 0 0,0 0 1 0 0,1 1 0 0 0,-1-1-1 0 0,0 0 1 0 0,1 1-1 0 0,-1-1 1 0 0,0 1 0 0 0,1-1-1 0 0,-1 1 1 0 0,1-1-1 0 0,-1 1 1 0 0,1-1 0 0 0,-1 1-1 0 0,1 0 1 0 0,0-1-1 0 0,-1 1 1 0 0,1 0 0 0 0,-1-1-1 0 0,1 1 1 0 0,0 0-1 0 0,-1 0 1 0 0,1 0 0 0 0,0-1-1 0 0,0 1 1 0 0,23-5-5650 0 0,-18 4 4428 0 0,8-3-1746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96 0 0,'1'-10'10255'0'0,"-1"19"-6963"0"0,0 0-4058 0 0,-8 189 7877 0 0,8-158-6242 0 0,0-34-1019 0 0,1 28-1210 0 0,-1-32 817 0 0,1-1 0 0 0,-1 0 0 0 0,0 0 1 0 0,0 1-1 0 0,1-1 0 0 0,-1 0 0 0 0,1 0 0 0 0,-1 0 0 0 0,1 1 0 0 0,-1-1 0 0 0,1 0 0 0 0,1 2 0 0 0,6 3-1565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0 592 0 0,'-23'2'19896'0'0,"34"0"-19049"0"0,25 3 2673 0 0,74 1 0 0 0,-90-6-4418 0 0,1-1 0 0 0,30-7-1 0 0,-30 8-7886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72 804 0 0,'0'0'2732'0'0,"3"-3"-1210"0"0,4-3-574 0 0,1 1-1 0 0,0-1 1 0 0,0 1 0 0 0,0 1-1 0 0,0 0 1 0 0,1 0 0 0 0,11-4 0 0 0,24-10 2641 0 0,-43 17-3425 0 0,0 0-1 0 0,0 0 1 0 0,0 1-1 0 0,0-1 1 0 0,0 0-1 0 0,0 1 1 0 0,0-1-1 0 0,0 1 1 0 0,0-1-1 0 0,0 1 1 0 0,1 0-1 0 0,-1-1 1 0 0,0 1-1 0 0,0 0 1 0 0,0 0-1 0 0,1 0 1 0 0,-1 0-1 0 0,0 0 1 0 0,2 0-1 0 0,-4 2-166 0 0,0 0 0 0 0,-1-1 0 0 0,1 1 0 0 0,-1-1 0 0 0,1 1 0 0 0,-1-1 0 0 0,1 0 0 0 0,-1 1 0 0 0,0-1 0 0 0,0 0 0 0 0,0 0 0 0 0,-3 1 0 0 0,-46 26-636 0 0,-56 41 0 0 0,100-64 702 0 0,1 0-1 0 0,-1 0 1 0 0,1 1-1 0 0,0 0 1 0 0,1 0-1 0 0,-1 1 0 0 0,-6 11 1 0 0,11-16-1 0 0,0-1 0 0 0,0 1 1 0 0,0 0-1 0 0,0-1 0 0 0,1 1 1 0 0,-1 0-1 0 0,1 0 0 0 0,-1 0 0 0 0,1 0 1 0 0,0 0-1 0 0,0-1 0 0 0,0 1 0 0 0,0 0 1 0 0,0 0-1 0 0,0 0 0 0 0,0 0 0 0 0,1 0 1 0 0,-1 0-1 0 0,1-1 0 0 0,-1 1 1 0 0,1 0-1 0 0,0 0 0 0 0,0-1 0 0 0,0 1 1 0 0,0 0-1 0 0,0-1 0 0 0,0 1 0 0 0,0-1 1 0 0,0 1-1 0 0,0-1 0 0 0,1 0 0 0 0,-1 1 1 0 0,1-1-1 0 0,-1 0 0 0 0,1 0 1 0 0,-1 0-1 0 0,1 0 0 0 0,0 0 0 0 0,2 0 1 0 0,20 11 566 0 0,0-2 0 0 0,41 12 1 0 0,22 9 199 0 0,-65-21-408 0 0,42 26 0 0 0,-57-31-374 0 0,1 0 0 0 0,-1 1-1 0 0,0-1 1 0 0,-1 2 0 0 0,0-1-1 0 0,0 1 1 0 0,0 0 0 0 0,8 13-1 0 0,-13-18-42 0 0,0-1-1 0 0,0 1 0 0 0,0 1 1 0 0,0-1-1 0 0,-1 0 1 0 0,1 0-1 0 0,-1 0 0 0 0,1 0 1 0 0,-1 0-1 0 0,1 1 0 0 0,-1-1 1 0 0,0 0-1 0 0,0 0 0 0 0,0 0 1 0 0,-1 1-1 0 0,1-1 1 0 0,0 0-1 0 0,-1 0 0 0 0,0 0 1 0 0,1 0-1 0 0,-1 0 0 0 0,0 1 1 0 0,0-1-1 0 0,0-1 1 0 0,0 1-1 0 0,0 0 0 0 0,-1 0 1 0 0,1 0-1 0 0,-1-1 0 0 0,1 1 1 0 0,-1 0-1 0 0,1-1 1 0 0,-1 0-1 0 0,0 1 0 0 0,0-1 1 0 0,-3 2-1 0 0,-5 3 7 0 0,0-1 0 0 0,0 0 0 0 0,0-1 0 0 0,-1 0 0 0 0,1-1-1 0 0,-12 2 1 0 0,-3 0 2 0 0,0-1-1 0 0,0-1 0 0 0,-30-1 0 0 0,40-2-765 0 0,-1-1-1 0 0,0-1 0 0 0,1 0 0 0 0,0-1 0 0 0,-1 0 1 0 0,-18-8-1 0 0,30 3-6328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26 932 0 0,'0'0'3147'0'0,"2"1"-1401"0"0,3 5-600 0 0,0 0 0 0 0,0 0 0 0 0,0 1 0 0 0,-1-1 0 0 0,0 1 1 0 0,4 9-1 0 0,11 17 1377 0 0,-6-12-1128 0 0,-3-4-138 0 0,1 0 0 0 0,1 0 1 0 0,0-1-1 0 0,1 0 0 0 0,1-1 0 0 0,27 23 0 0 0,-40-36-1172 0 0,1-1 0 0 0,-1 0 0 0 0,1-1-1 0 0,-1 1 1 0 0,1 0 0 0 0,-1 0-1 0 0,1-1 1 0 0,-1 1 0 0 0,1 0 0 0 0,0-1-1 0 0,-1 0 1 0 0,1 1 0 0 0,0-1-1 0 0,-1 0 1 0 0,1 0 0 0 0,0 0 0 0 0,-1 0-1 0 0,1 0 1 0 0,0 0 0 0 0,-1-1-1 0 0,1 1 1 0 0,0 0 0 0 0,-1-1 0 0 0,1 1-1 0 0,-1-1 1 0 0,1 0 0 0 0,0 0-1 0 0,-1 1 1 0 0,0-1 0 0 0,1 0 0 0 0,-1 0-1 0 0,0 0 1 0 0,1-1 0 0 0,-1 1-1 0 0,0 0 1 0 0,0 0 0 0 0,0-1 0 0 0,0 1-1 0 0,1-2 1 0 0,4-7-33 0 0,0 0-1 0 0,-1 0 1 0 0,0-1-1 0 0,5-19 1 0 0,-5 15 108 0 0,13-38-35 0 0,-11 31-335 0 0,0 0 0 0 0,2 1 0 0 0,11-23 1 0 0,-13 37-841 0 0,-6 6 231 0 0,0 1-1 0 0,0-1 1 0 0,0 0 0 0 0,0 1 0 0 0,0-1 0 0 0,0 1 0 0 0,0 0 0 0 0,0-1 0 0 0,0 1 0 0 0,1 0 0 0 0,-1 0-1 0 0,2-1 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16 640 0 0,'-2'-15'15903'0'0,"9"78"-12704"0"0,8 59 1178 0 0,2-42-5063 0 0,-17-80 661 0 0,5 13-2294 0 0,5-3-6821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69 548 0 0,'-1'0'344'0'0,"1"-1"1"0"0,-1 1-1 0 0,1 0 0 0 0,0-1 1 0 0,-1 1-1 0 0,1 0 0 0 0,-1-1 1 0 0,1 1-1 0 0,-1-1 0 0 0,1 1 1 0 0,0-1-1 0 0,-1 1 0 0 0,1 0 1 0 0,0-1-1 0 0,-1 1 0 0 0,1-1 1 0 0,0 0-1 0 0,0 1 0 0 0,0-1 1 0 0,-1 1-1 0 0,1-1 0 0 0,0 1 1 0 0,0-1-1 0 0,0 1 0 0 0,0-1 1 0 0,0 0-1 0 0,0 1 0 0 0,0-1 1 0 0,0 1-1 0 0,0-1 0 0 0,0 0 1 0 0,1 0-1 0 0,0 0 4 0 0,0 0 0 0 0,0 0 0 0 0,0 0 0 0 0,0 0 0 0 0,0 0 0 0 0,0 0 0 0 0,0 1 0 0 0,0-1 0 0 0,1 0 0 0 0,-1 1 0 0 0,0-1 0 0 0,1 1 0 0 0,0-1 0 0 0,49-10 3533 0 0,-50 11-3660 0 0,63-8 2928 0 0,94-14 826 0 0,-151 22-4070 0 0,10 2-9705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56 528 0 0,'0'0'4903'0'0,"3"-2"-3046"0"0,22-8 597 0 0,1 0-1 0 0,-1 2 1 0 0,1 0 0 0 0,41-5 0 0 0,-42 8-1036 0 0,-20 5-734 0 0,-7 3-323 0 0,-17 7-303 0 0,-35 14-475 0 0,-1-3 202 0 0,36-15 198 0 0,1 1 0 0 0,-1 0 0 0 0,1 2 0 0 0,0 0 0 0 0,1 1 0 0 0,-30 22 0 0 0,46-32 56 0 0,0 1-1 0 0,0 0 0 0 0,0 0 0 0 0,0 0 1 0 0,0 0-1 0 0,0 0 0 0 0,1 0 1 0 0,-1 0-1 0 0,0 0 0 0 0,1 0 0 0 0,-1 0 1 0 0,0 1-1 0 0,1-1 0 0 0,-1 0 1 0 0,1 0-1 0 0,0 1 0 0 0,-1-1 0 0 0,1 0 1 0 0,0 0-1 0 0,0 1 0 0 0,0-1 1 0 0,0 0-1 0 0,0 1 0 0 0,0-1 0 0 0,0 0 1 0 0,0 1-1 0 0,1-1 0 0 0,-1 0 1 0 0,0 0-1 0 0,1 1 0 0 0,-1-1 0 0 0,1 0 1 0 0,0 0-1 0 0,-1 0 0 0 0,1 0 1 0 0,0 0-1 0 0,0 0 0 0 0,-1 1 0 0 0,1-2 1 0 0,1 3-1 0 0,5 2 232 0 0,0 1 1 0 0,0 0-1 0 0,0-1 0 0 0,16 8 1 0 0,-10-7-65 0 0,37 23 564 0 0,-20-13-340 0 0,-2 0 1 0 0,0 2-1 0 0,40 35 0 0 0,-63-49-398 0 0,-1 0 0 0 0,1 0 0 0 0,-1 0 0 0 0,0 1 0 0 0,-1 0 0 0 0,1 0 0 0 0,-1 0 0 0 0,0 0 0 0 0,0 0 0 0 0,0 1 0 0 0,-1-1 0 0 0,0 1-1 0 0,0 0 1 0 0,-1 0 0 0 0,2 8 0 0 0,-3-13-25 0 0,0 1 1 0 0,0 0-1 0 0,-1-1 0 0 0,1 1 1 0 0,-1-1-1 0 0,1 1 0 0 0,-1-1 1 0 0,0 1-1 0 0,0-1 0 0 0,0 1 0 0 0,1-1 1 0 0,-1 0-1 0 0,0 1 0 0 0,-1-1 1 0 0,1 0-1 0 0,0 0 0 0 0,0 0 1 0 0,0 0-1 0 0,-1 0 0 0 0,1 0 0 0 0,0 0 1 0 0,-1 0-1 0 0,1-1 0 0 0,-3 2 1 0 0,-39 11 146 0 0,38-12-137 0 0,-22 4 62 0 0,-1-2 0 0 0,0-1 0 0 0,0-1 0 0 0,-44-4 1 0 0,-6 0-1603 0 0,77 3 783 0 0,-7 0-344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52 0 0,'9'-18'7109'0'0,"-7"18"-6678"0"0,-1-1 0 0 0,1 1 0 0 0,-1 0 0 0 0,1 0 0 0 0,-1 1 1 0 0,1-1-1 0 0,-1 0 0 0 0,0 0 0 0 0,1 1 0 0 0,-1-1 0 0 0,1 1 1 0 0,-1-1-1 0 0,0 1 0 0 0,1-1 0 0 0,-1 1 0 0 0,0 0 0 0 0,1 0 1 0 0,-1 0-1 0 0,0 0 0 0 0,0 0 0 0 0,1 1 0 0 0,24 30 3108 0 0,-14-15-2027 0 0,27 34 1859 0 0,-25-31-2033 0 0,1 0 0 0 0,22 21 1 0 0,-19-23-387 0 0,16 14 1737 0 0,-29-31-2646 0 0,-5-1-43 0 0,1 0 0 0 0,0 0 0 0 0,0 0 0 0 0,-1 0 0 0 0,1 0 0 0 0,0 0 0 0 0,0 0 0 0 0,-1 0 0 0 0,1-1 0 0 0,0 1 0 0 0,-1 0 0 0 0,1-1 0 0 0,0 1 0 0 0,-1 0 0 0 0,1-1 0 0 0,0 1 0 0 0,-1-1 0 0 0,1 1 0 0 0,-1-1 0 0 0,1 1 0 0 0,-1-1 0 0 0,1 1 0 0 0,-1-1 0 0 0,1 0 0 0 0,-1 1 0 0 0,1-1 0 0 0,-1 0 0 0 0,0 1 0 0 0,0-1 0 0 0,1-1 0 0 0,-1 1 0 0 0,3-4 0 0 0,0-1 0 0 0,0 0 0 0 0,-1 1 0 0 0,0-1 0 0 0,0 0 0 0 0,1-10 0 0 0,6-14 0 0 0,53-109 0 0 0,-41 93 0 0 0,13-15 0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20 420 0 0,'0'0'2782'0'0,"2"-19"11462"0"0,5 45-12815 0 0,-2 0 1 0 0,0 0 0 0 0,1 31-1 0 0,0 1-309 0 0,30 326 3727 0 0,-33-250-2276 0 0,-1-129-2407 0 0,-2-3-85 0 0,-1-3 714 0 0,0-2-792 0 0,-1 0 0 0 0,0 0 0 0 0,0 1 0 0 0,0-1 1 0 0,0 1-1 0 0,0-1 0 0 0,0 1 0 0 0,-1 0 0 0 0,1 0 1 0 0,-1 0-1 0 0,0 0 0 0 0,0 0 0 0 0,1 1 0 0 0,-1-1 0 0 0,0 1 1 0 0,0 0-1 0 0,-4-2 0 0 0,-9-1-6 0 0,0 1 0 0 0,-1 0 1 0 0,1 1-1 0 0,0 1 0 0 0,-1 1 0 0 0,1 0 1 0 0,-32 5-1 0 0,18 0-5 0 0,1 1-1 0 0,0 2 1 0 0,-42 16 0 0 0,38-9 13 0 0,1 1 0 0 0,0 2-1 0 0,1 1 1 0 0,2 2 0 0 0,0 1 0 0 0,1 1 0 0 0,1 1 0 0 0,1 2 0 0 0,1 0 0 0 0,2 2 0 0 0,0 0 0 0 0,-30 53 0 0 0,43-62-1 0 0,1 0 0 0 0,1 1 0 0 0,1 0 0 0 0,0 0 0 0 0,2 1 0 0 0,0 0 0 0 0,2 0 0 0 0,0 0 1 0 0,1 0-1 0 0,1 0 0 0 0,1 1 0 0 0,1-1 0 0 0,1 0 0 0 0,1 0 0 0 0,0 0 0 0 0,11 33 0 0 0,-6-30-1 0 0,1 0 0 0 0,1 0 0 0 0,0-1 0 0 0,2-1 0 0 0,1 0 0 0 0,1-1 0 0 0,0 0 0 0 0,2-1 0 0 0,0 0 0 0 0,2-1 0 0 0,0-2 0 0 0,0 1 0 0 0,34 22 0 0 0,-24-23-1 0 0,1 0 0 0 0,1-2 0 0 0,0-1 0 0 0,1-1 0 0 0,57 15 0 0 0,-41-17 0 0 0,0-3 0 0 0,1-1 0 0 0,70 0 0 0 0,-28-9 0 0 0,-1-4 0 0 0,0-4 0 0 0,158-38 0 0 0,-210 38 0 0 0,0-2 0 0 0,0 0 0 0 0,-1-3 0 0 0,-1-1 0 0 0,0-2 0 0 0,41-28 0 0 0,-51 28 0 0 0,0-1 0 0 0,-1-2 0 0 0,-1-1 0 0 0,-1 0 0 0 0,0-2 0 0 0,-2 0 0 0 0,-1-1 0 0 0,17-31 0 0 0,-23 33 0 0 0,0 0 0 0 0,-2 0 0 0 0,-1-1 0 0 0,12-42 0 0 0,-19 54 0 0 0,-1 0 0 0 0,0 1 0 0 0,-1-1 0 0 0,0 0 0 0 0,-1 0 0 0 0,0 0 0 0 0,-1 0 0 0 0,0 0 0 0 0,-1 0 0 0 0,0 1 0 0 0,-1-1 0 0 0,-7-17 0 0 0,1 10 0 0 0,-2-1 0 0 0,0 2 0 0 0,-1 0 0 0 0,-1 0 0 0 0,-1 1 0 0 0,0 1 0 0 0,-28-26 0 0 0,4 10 0 0 0,-83-57 0 0 0,80 63 0 0 0,-2 2 0 0 0,-53-23 0 0 0,72 38 0 0 0,0 1 0 0 0,0 1 0 0 0,-1 1 0 0 0,0 1 0 0 0,-46-3 0 0 0,25 7 6 0 0,-1 2 0 0 0,1 2 0 0 0,-79 15 0 0 0,89-10-26 0 0,1 1 0 0 0,0 2 0 0 0,0 2 0 0 0,1 1 0 0 0,-39 22 0 0 0,40-13-2036 0 0,18-3-7198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0 320 0 0,'0'0'4486'0'0,"-2"2"-3147"0"0,0 2-862 0 0,1 0 1 0 0,-1 0 0 0 0,0-1 0 0 0,1 1-1 0 0,0 0 1 0 0,0 0 0 0 0,0 0 0 0 0,0 0-1 0 0,0 0 1 0 0,1 1 0 0 0,0 3 0 0 0,2 55 2975 0 0,-1-42-2366 0 0,1 70 2011 0 0,2 32-978 0 0,-1-97-3920 0 0,6 28 0 0 0,0-35-4470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5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0 844 0 0,'17'22'11902'0'0,"2"-13"-10586"0"0,1-1-1 0 0,0-1 1 0 0,0-1 0 0 0,1 0 0 0 0,0-1-1 0 0,-1-2 1 0 0,38 3 0 0 0,69-7 6229 0 0,-46-5-5595 0 0,-44 1-4754 0 0,37-2-7288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42 728 0 0,'-21'0'-303'0'0,"-15"3"20810"0"0,57 1-17756 0 0,1-3-1698 0 0,1-1 0 0 0,-1 0 0 0 0,30-5 0 0 0,-13 0-220 0 0,30-2-209 0 0,90-23 1 0 0,-143 28-2464 0 0,-6 2-2875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85 960 0 0,'0'0'7106'0'0,"2"5"-5217"0"0,35 129 5296 0 0,15 47-2224 0 0,-45-160-4384 0 0,25 65 1890 0 0,-28-78-2051 0 0,0-1 0 0 0,0 1 0 0 0,0 0 0 0 0,1-1 1 0 0,1 0-1 0 0,-1 0 0 0 0,13 12 0 0 0,-17-19-352 0 0,-1 1-1 0 0,1 0 1 0 0,0-1 0 0 0,-1 1 0 0 0,1-1-1 0 0,0 1 1 0 0,0-1 0 0 0,-1 0-1 0 0,1 1 1 0 0,0-1 0 0 0,0 0 0 0 0,0 1-1 0 0,0-1 1 0 0,-1 0 0 0 0,1 0-1 0 0,0 0 1 0 0,0 0 0 0 0,0 0-1 0 0,0 0 1 0 0,0 0 0 0 0,0 0 0 0 0,0 0-1 0 0,-1 0 1 0 0,1 0 0 0 0,0 0-1 0 0,1-1 1 0 0,-1 0-4 0 0,1 0 0 0 0,-1 0 0 0 0,0 0 0 0 0,1 0 0 0 0,-1-1 0 0 0,0 1 0 0 0,0 0 0 0 0,0 0 0 0 0,0-1 0 0 0,0 1 0 0 0,-1-1 0 0 0,2-2 0 0 0,2-6 74 0 0,-1 1-1 0 0,0-1 1 0 0,1-15-1 0 0,-3 22-43 0 0,21-179 581 0 0,0 3-173 0 0,-1 55-498 0 0,-21 123-172 0 0,0 0-1 0 0,0 0 1 0 0,0 0-1 0 0,0 0 1 0 0,0 0 0 0 0,0 0-1 0 0,1 0 1 0 0,-1 0-1 0 0,0 0 1 0 0,1 0 0 0 0,-1 0-1 0 0,1 0 1 0 0,-1 0-1 0 0,1 0 1 0 0,-1 0 0 0 0,1 0-1 0 0,0 0 1 0 0,-1 0-1 0 0,1 1 1 0 0,0-1 0 0 0,0 0-1 0 0,-1 0 1 0 0,1 1 0 0 0,0-1-1 0 0,0 1 1 0 0,0-1-1 0 0,0 1 1 0 0,0-1 0 0 0,0 1-1 0 0,0-1 1 0 0,0 1-1 0 0,0 0 1 0 0,0-1 0 0 0,0 1-1 0 0,2 0 1 0 0,1 1-817 0 0,0 0 1 0 0,0 0-1 0 0,1 0 1 0 0,-1 1-1 0 0,0-1 0 0 0,0 1 1 0 0,5 3-1 0 0,5 2-2210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0 268 0 0,'-2'3'909'0'0,"0"0"0"0"0,0 0 0 0 0,1 1 0 0 0,-1-1 0 0 0,1 0 0 0 0,-1 1 0 0 0,1-1 0 0 0,0 0 0 0 0,0 1 1 0 0,1 0-1 0 0,-1 4 0 0 0,-1 47 3677 0 0,1-18-1945 0 0,-1-9-1213 0 0,1-1-1 0 0,1 1 0 0 0,2 0 0 0 0,1 0 1 0 0,1 0-1 0 0,12 43 0 0 0,-15-67-1375 0 0,0-1-1 0 0,1 1 1 0 0,0 0 0 0 0,0-1-1 0 0,0 1 1 0 0,0-1-1 0 0,1 0 1 0 0,-1 0-1 0 0,1 1 1 0 0,0-2 0 0 0,0 1-1 0 0,0 0 1 0 0,0-1-1 0 0,0 1 1 0 0,1-1-1 0 0,-1 0 1 0 0,1 0 0 0 0,-1 0-1 0 0,6 1 1 0 0,19 3-3515 0 0,1-10-4954 0 0,-17-1 5411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23 224 244 0 0,'-1'-1'556'0'0,"-7"-4"6120"0"0,8 4-6120 0 0,-1 0 0 0 0,1 1 1 0 0,0-1-1 0 0,-1 0 0 0 0,1 1 1 0 0,0-1-1 0 0,-1 0 0 0 0,1 0 1 0 0,0 1-1 0 0,-1-2 0 0 0,15-6 9671 0 0,8-4-9116 0 0,-16 7-821 0 0,-1 0 0 0 0,0 0 0 0 0,-1-1 0 0 0,1 0 0 0 0,-1 1 0 0 0,0-2 0 0 0,0 1 0 0 0,-1 0 0 0 0,0-1 0 0 0,0 1 0 0 0,0-1 0 0 0,2-11 0 0 0,-4 14-229 0 0,-1 1 0 0 0,1 0 0 0 0,0-1 0 0 0,-1 1 0 0 0,0-1 0 0 0,0 1 0 0 0,0-1 0 0 0,-1 1 0 0 0,1-1 0 0 0,-1 1 0 0 0,1 0 0 0 0,-1-1 0 0 0,0 1 0 0 0,-1 0 0 0 0,1 0 0 0 0,0-1 0 0 0,-1 1 0 0 0,0 0 0 0 0,0 0 0 0 0,0 1 0 0 0,0-1 0 0 0,0 0 0 0 0,0 1 0 0 0,-1-1 0 0 0,1 1 0 0 0,-1 0-1 0 0,0-1 1 0 0,-4-1 0 0 0,5 3 15 0 0,0-1 0 0 0,0 1 0 0 0,-1 0-1 0 0,1 1 1 0 0,0-1 0 0 0,-1 0-1 0 0,1 1 1 0 0,-1-1 0 0 0,1 1 0 0 0,0-1-1 0 0,-1 1 1 0 0,-2 0 0 0 0,4 1-57 0 0,-1-1 0 0 0,1 0 0 0 0,0 0 0 0 0,-1 1 1 0 0,1-1-1 0 0,0 1 0 0 0,0-1 0 0 0,-1 1 0 0 0,1-1 0 0 0,0 1 1 0 0,0 0-1 0 0,0 0 0 0 0,0-1 0 0 0,0 1 0 0 0,0 0 0 0 0,0 0 1 0 0,0 0-1 0 0,0 0 0 0 0,0 0 0 0 0,1 0 0 0 0,-1 1 0 0 0,0-1 1 0 0,1 0-1 0 0,-1 2 0 0 0,0-2-218 0 0,1 0 0 0 0,-1 1 0 0 0,1-1 0 0 0,-1 1 0 0 0,1-1 0 0 0,0 1 0 0 0,0 0 0 0 0,0-1 0 0 0,0 1 0 0 0,0-1 0 0 0,0 1 0 0 0,0-1 0 0 0,0 1 0 0 0,1-1 0 0 0,-1 1 0 0 0,1-1 0 0 0,-1 1 0 0 0,2 1 0 0 0,18 25-8707 0 0,-5-13 5607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28 500 0 0,'-11'-27'20313'0'0,"45"40"-17482"0"0,8 3-1862 0 0,114 32 1062 0 0,32 12-820 0 0,-86-12-1799 0 0,-100-47 575 0 0,0 0-1 0 0,0 1 1 0 0,-1-1-1 0 0,1 0 1 0 0,-1 0-1 0 0,1 1 1 0 0,-1-1 0 0 0,0 1-1 0 0,1 0 1 0 0,-1-1-1 0 0,0 1 1 0 0,0 0-1 0 0,0-1 1 0 0,0 1-1 0 0,-1 0 1 0 0,1 0 0 0 0,0 0-1 0 0,-1 0 1 0 0,1 0-1 0 0,-1 0 1 0 0,0 0-1 0 0,1 0 1 0 0,-1 0-1 0 0,0 0 1 0 0,0 0 0 0 0,-1 0-1 0 0,1 0 1 0 0,0 0-1 0 0,-1 0 1 0 0,1 0-1 0 0,-1 0 1 0 0,1 0-1 0 0,-1 0 1 0 0,-2 3-1 0 0,-2 7 24 0 0,-1 0-1 0 0,-1-1 1 0 0,0 0-1 0 0,-9 11 0 0 0,12-15 0 0 0,-87 112 522 0 0,-13 17 886 0 0,93-118-784 0 0,0 0-1 0 0,-11 26 1 0 0,21-43-514 0 0,-1 2 882 0 0,12-27-18038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27 157 296 0 0,'-26'-7'11690'0'0,"29"9"-10439"0"0,7 2-642 0 0,1 0 0 0 0,-1 0 0 0 0,1-1 0 0 0,0 0 1 0 0,0-1-1 0 0,0 0 0 0 0,13 0 0 0 0,84-2 1559 0 0,-88-1-1868 0 0,109-10 1065 0 0,-107 8-1039 0 0,0-1-1 0 0,0-1 1 0 0,36-13-1 0 0,-51 15-228 0 0,0 0-1 0 0,0-1 1 0 0,-1 1-1 0 0,0-1 0 0 0,1-1 1 0 0,-1 1-1 0 0,-1-1 1 0 0,11-11-1 0 0,-13 13-50 0 0,0-1-1 0 0,-1 1 1 0 0,0 0-1 0 0,1-1 1 0 0,-1 0-1 0 0,-1 0 1 0 0,1 1-1 0 0,0-1 1 0 0,-1 0-1 0 0,0 0 1 0 0,0 0-1 0 0,0-1 1 0 0,-1 1-1 0 0,1 0 1 0 0,-1 0-1 0 0,0-8 1 0 0,0 12-42 0 0,0 0-1 0 0,0-1 1 0 0,0 1 0 0 0,0-1 0 0 0,0 1-1 0 0,0-1 1 0 0,0 1 0 0 0,0-1 0 0 0,0 1-1 0 0,0-1 1 0 0,0 1 0 0 0,0-1 0 0 0,0 1-1 0 0,-1-1 1 0 0,1 1 0 0 0,0-1 0 0 0,0 1-1 0 0,0-1 1 0 0,-1 1 0 0 0,1 0-1 0 0,0-1 1 0 0,-1 1 0 0 0,1 0 0 0 0,0-1-1 0 0,-1 1 1 0 0,1 0 0 0 0,0-1 0 0 0,-1 1-1 0 0,1 0 1 0 0,-1-1 0 0 0,1 1 0 0 0,-1 0-1 0 0,1 0 1 0 0,-1 0 0 0 0,1 0 0 0 0,-1-1-1 0 0,1 1 1 0 0,0 0 0 0 0,-1 0 0 0 0,1 0-1 0 0,-1 0 1 0 0,1 0 0 0 0,-1 0 0 0 0,1 0-1 0 0,-1 0 1 0 0,1 0 0 0 0,-1 1-1 0 0,1-1 1 0 0,-1 0 0 0 0,1 0 0 0 0,-1 0-1 0 0,1 0 1 0 0,-1 1 0 0 0,1-1 0 0 0,-1 0-1 0 0,1 0 1 0 0,0 1 0 0 0,-1-1 0 0 0,1 1-1 0 0,-3 1 32 0 0,1 0-1 0 0,-1 0 1 0 0,1 0-1 0 0,0 0 1 0 0,0 0-1 0 0,0 1 1 0 0,-3 4-1 0 0,0 2 105 0 0,2 1 0 0 0,-1 0 1 0 0,1 0-1 0 0,1 0 0 0 0,-1 0 0 0 0,0 21 0 0 0,1-2 225 0 0,4 36-1 0 0,3-24-197 0 0,1 0 0 0 0,2-1 0 0 0,2 1 0 0 0,2-2 0 0 0,1 0 0 0 0,24 48 1 0 0,-36-86-286 0 0,-91-6-1965 0 0,-10 0 1608 0 0,46 6 677 0 0,0 2-1 0 0,0 3 1 0 0,-81 18 0 0 0,133-22 1271 0 0,7 1-1158 0 0,6-1-246 0 0,30 0 525 0 0,0-1 0 0 0,72-10 0 0 0,-26 1-116 0 0,86-7 620 0 0,-163 14-1139 0 0,17-1-1367 0 0,-11 6-7016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14 304 0 0,'-4'-2'699'0'0,"2"0"-172"0"0,1 1 0 0 0,-1 0-1 0 0,0 0 1 0 0,1 0 0 0 0,-1 0-1 0 0,0 0 1 0 0,0 0 0 0 0,0 1-1 0 0,0-1 1 0 0,0 0 0 0 0,0 1-1 0 0,1 0 1 0 0,-1-1 0 0 0,0 1-1 0 0,0 0 1 0 0,0 0 0 0 0,0 0-1 0 0,0 0 1 0 0,0 1 0 0 0,0-1-1 0 0,-3 1 1 0 0,4 0 432 0 0,1-1-877 0 0,-1 0 1 0 0,1 0-1 0 0,0 0 0 0 0,0 0 0 0 0,-1 0 0 0 0,1 1 0 0 0,0-1 1 0 0,-1 0-1 0 0,1 0 0 0 0,0 0 0 0 0,0 1 0 0 0,-1-1 0 0 0,1 0 0 0 0,0 0 1 0 0,0 0-1 0 0,0 1 0 0 0,-1-1 0 0 0,1 0 0 0 0,0 1 0 0 0,0-1 1 0 0,0 0-1 0 0,0 0 0 0 0,0 1 0 0 0,0-1 0 0 0,-1 0 0 0 0,1 1 0 0 0,0-1 1 0 0,0 0-1 0 0,0 1 0 0 0,0-1 0 0 0,0 0 0 0 0,0 1 0 0 0,0-1 1 0 0,0 0-1 0 0,0 1 0 0 0,1-1 0 0 0,-1 0 0 0 0,0 1 0 0 0,0-1 1 0 0,0 0-1 0 0,0 0 0 0 0,0 1 0 0 0,0-1 0 0 0,1 0 0 0 0,-1 1 0 0 0,0-1 1 0 0,8 15 1964 0 0,13 1-1258 0 0,1-1-1 0 0,0 0 0 0 0,1-2 1 0 0,1 0-1 0 0,38 13 0 0 0,-9-2-246 0 0,49 20 185 0 0,-47-22-149 0 0,69 39 1 0 0,-111-53-488 0 0,-4-3-29 0 0,-1 0 0 0 0,0 0-1 0 0,8 7 1 0 0,-14-10-45 0 0,0-1 1 0 0,0 1-1 0 0,-1 0 0 0 0,1 0 0 0 0,-1-1 1 0 0,1 1-1 0 0,-1 0 0 0 0,0 0 1 0 0,0 0-1 0 0,0 1 0 0 0,0-1 0 0 0,0 0 1 0 0,0 0-1 0 0,-1 0 0 0 0,1 1 1 0 0,-1-1-1 0 0,1 5 0 0 0,-2-3 1 0 0,1 1 0 0 0,-1-1 0 0 0,0 0 0 0 0,-1 1 0 0 0,1-1 0 0 0,-1 0 0 0 0,0 0 0 0 0,0 0-1 0 0,-3 6 1 0 0,-25 31 82 0 0,-147 162 377 0 0,76-91 415 0 0,40-36 596 0 0,57-67-591 0 0,0-2-3524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3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81 708 0 0,'-13'-5'1242'0'0,"-5"0"1185"0"0,7 3 6918 0 0,104-10-3859 0 0,-84 11-5238 0 0,78-6 2389 0 0,138-31-1 0 0,-193 28-2006 0 0,-32 10-189 0 0,-3 1-394 0 0,-1 1-18 0 0,0 0 1 0 0,1 1-1 0 0,-1-1 0 0 0,1 1 1 0 0,0-1-1 0 0,0 1 0 0 0,0 0 1 0 0,0 0-1 0 0,1 0 0 0 0,-1 1 1 0 0,1-1-1 0 0,0 1 0 0 0,0-1 1 0 0,0 1-1 0 0,0 0 0 0 0,1-1 1 0 0,-1 1-1 0 0,1 0 0 0 0,-1 7 1 0 0,-3 8 159 0 0,1 0 0 0 0,2 1-1 0 0,0-1 1 0 0,1 0 0 0 0,0 1 0 0 0,2-1 0 0 0,0 0 0 0 0,7 30 0 0 0,5-6 371 0 0,3 0 0 0 0,1-1 0 0 0,41 72 0 0 0,-44-89-233 0 0,-14-25-331 0 0,0 0 0 0 0,0 1-1 0 0,0-1 1 0 0,0 1 0 0 0,0-1-1 0 0,0 0 1 0 0,0 1 0 0 0,0-1-1 0 0,0 0 1 0 0,-1 1 0 0 0,1-1-1 0 0,0 0 1 0 0,0 1 0 0 0,0-1-1 0 0,0 0 1 0 0,0 1 0 0 0,-1-1-1 0 0,1 0 1 0 0,0 1 0 0 0,0-1-1 0 0,0 0 1 0 0,-1 0 0 0 0,1 1-1 0 0,0-1 1 0 0,0 0 0 0 0,-1 0-1 0 0,1 1 1 0 0,0-1 0 0 0,-1 0-1 0 0,1 0 1 0 0,0 0 0 0 0,-1 0-1 0 0,1 1 1 0 0,0-1 0 0 0,-1 0-1 0 0,1 0 1 0 0,0 0 0 0 0,-1 0-1 0 0,1 0 1 0 0,-1 0-1 0 0,1 0 1 0 0,0 0 0 0 0,-1 0-1 0 0,1 0 1 0 0,0 0 0 0 0,-1 0-1 0 0,1 0 1 0 0,-1-1 0 0 0,-26 1-175 0 0,23 0 140 0 0,-352 2-470 0 0,343 0 790 0 0,12-2-271 0 0,1 0 0 0 0,0 0 0 0 0,0 0 1 0 0,0 0-1 0 0,0 0 0 0 0,0 0 0 0 0,0 0 0 0 0,0 0 0 0 0,0 0 0 0 0,0 0 1 0 0,0 0-1 0 0,-1 0 0 0 0,1 0 0 0 0,0 1 0 0 0,0-1 0 0 0,0 0 0 0 0,0 0 1 0 0,0 0-1 0 0,0 0 0 0 0,0 0 0 0 0,0 0 0 0 0,0 0 0 0 0,0 0 0 0 0,0 0 1 0 0,0 0-1 0 0,0 0 0 0 0,0 0 0 0 0,0 1 0 0 0,0-1 0 0 0,0 0 0 0 0,0 0 0 0 0,0 0 1 0 0,0 0-1 0 0,0 0 0 0 0,0 0 0 0 0,0 0 0 0 0,0 0 0 0 0,0 0 0 0 0,0 0 1 0 0,0 1-1 0 0,0-1 0 0 0,0 0 0 0 0,0 0 0 0 0,0 0 0 0 0,0 0 0 0 0,0 0 1 0 0,0 0-1 0 0,0 0 0 0 0,0 0 0 0 0,0 0 0 0 0,0 0 0 0 0,0 0 0 0 0,0 0 1 0 0,0 0-1 0 0,0 1 0 0 0,1-1 0 0 0,20 6 408 0 0,41-4 258 0 0,86-6 0 0 0,-64 0-323 0 0,-63 4-505 0 0,49-1-189 0 0,-25 5-4874 0 0,-27-4-2654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17 220 0 0,'3'-16'19136'0'0,"21"134"-16274"0"0,11 76-1044 0 0,-13-62-1224 0 0,-5 39 24 0 0,-12 110 739 0 0,-5-200-860 0 0,3-5-195 0 0,-1-45-111 0 0,-3 58 1 0 0,-8 101 517 0 0,11-83 574 0 0,-2-105-1196 0 0,0 13-1588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5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1166 524 0 0,'-6'-1'10761'0'0,"30"-4"-9332"0"0,-1-2-1 0 0,0 0 1 0 0,-1-2-1 0 0,0 0 1 0 0,0-2-1 0 0,37-23 1 0 0,-44 23-949 0 0,0 0 0 0 0,0-1 0 0 0,-2-1-1 0 0,1-1 1 0 0,-2 0 0 0 0,23-30 0 0 0,-29 33-321 0 0,1 0-1 0 0,-2-1 1 0 0,1 0 0 0 0,-2 1-1 0 0,0-2 1 0 0,0 1-1 0 0,-1 0 1 0 0,0-1-1 0 0,-1 1 1 0 0,-1-1 0 0 0,1-16-1 0 0,-2-4-2 0 0,-2 1 1 0 0,-1-1-1 0 0,-1 0 0 0 0,-2 1 0 0 0,-1 0 0 0 0,-14-40 1 0 0,14 55-114 0 0,-11-31 92 0 0,-27-51 0 0 0,29 69-95 0 0,3 2-16 0 0,-2 1 0 0 0,-1 1 0 0 0,-34-41 0 0 0,30 44-31 0 0,8 8 0 0 0,-1 1-1 0 0,0 1 1 0 0,0 0-1 0 0,-1 1 1 0 0,-1 0-1 0 0,-16-9 1 0 0,14 11-9 0 0,-9-5-32 0 0,-1 1-1 0 0,-28-10 1 0 0,44 17 126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5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1 784 0 0,'-7'6'728'0'0,"-14"13"2468"0"0,1 0 5375 0 0,21-18-8212 0 0,1 0 0 0 0,-1 0 0 0 0,1 0-1 0 0,-1 0 1 0 0,1-1 0 0 0,-1 1 0 0 0,1-1 0 0 0,0 1-1 0 0,-1-1 1 0 0,1 1 0 0 0,0-1 0 0 0,0 0 0 0 0,2 0-1 0 0,135 1 6049 0 0,-11 0-4009 0 0,-90 1-2333 0 0,32 2-795 0 0,-23 4-5896 0 0,-32-6 3322 0 0,-2-2 473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3 352 0 0,'-9'-3'10237'0'0,"7"6"-9811"0"0,0 0-1 0 0,0 1 1 0 0,0-1-1 0 0,0 1 1 0 0,1-1 0 0 0,-1 1-1 0 0,1-1 1 0 0,0 1-1 0 0,-1 5 1 0 0,-7 39 1866 0 0,-11 89 2475 0 0,18-119-3749 0 0,-1 11 3294 0 0,3-29-4301 0 0,0-1-1 0 0,0 1 0 0 0,0-1 0 0 0,0 1 1 0 0,0 0-1 0 0,0-1 0 0 0,0 1 0 0 0,0 0 1 0 0,0-1-1 0 0,0 1 0 0 0,0-1 0 0 0,-1 1 1 0 0,1 0-1 0 0,0-1 0 0 0,0 1 0 0 0,0 0 1 0 0,0-1-1 0 0,-1 1 0 0 0,1 0 0 0 0,0-1 1 0 0,0 1-1 0 0,0 0 0 0 0,-1 0 0 0 0,1-1 1 0 0,0 1-1 0 0,-1 0 0 0 0,1 0 0 0 0,0 0 1 0 0,-1-1-1 0 0,0 1 1 0 0,1-1 1 0 0,-1 1 0 0 0,1-1 0 0 0,-1 1 0 0 0,1-1-1 0 0,-1 1 1 0 0,1-1 0 0 0,0 1 0 0 0,-1-1-1 0 0,1 1 1 0 0,-1-1 0 0 0,1 0 0 0 0,0 1-1 0 0,0-1 1 0 0,-1 1 0 0 0,1-1 0 0 0,0 0-1 0 0,0 1 1 0 0,0-1 0 0 0,0 0 0 0 0,0-1 0 0 0,-9-168 1416 0 0,15 142-1393 0 0,-5 27-24 0 0,0 0-1 0 0,-1 0 1 0 0,1 0 0 0 0,0 0 0 0 0,1 1-1 0 0,-1-1 1 0 0,0 0 0 0 0,0 1-1 0 0,0-1 1 0 0,0 1 0 0 0,0-1 0 0 0,1 1-1 0 0,-1 0 1 0 0,0-1 0 0 0,0 1-1 0 0,1 0 1 0 0,-1 0 0 0 0,0 0 0 0 0,3 0-1 0 0,28 3 197 0 0,-28-3-189 0 0,34 7 285 0 0,0 2 0 0 0,60 22 0 0 0,40 9 683 0 0,-129-39-874 0 0,1 0 0 0 0,-1 0 0 0 0,1-1 1 0 0,-1-1-1 0 0,11-1 0 0 0,19-1 310 0 0,-37 2-363 0 0,7-1 1774 0 0,-3 0-3077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5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1 170 236 0 0,'0'-1'236'0'0,"0"0"-1"0"0,0 1 1 0 0,-1-1 0 0 0,1 0 0 0 0,1 1-1 0 0,-1-1 1 0 0,0 0 0 0 0,0 0-1 0 0,0 1 1 0 0,0-1 0 0 0,0 0-1 0 0,1 1 1 0 0,-1-1 0 0 0,0 0-1 0 0,1 1 1 0 0,-1-1 0 0 0,0 1 0 0 0,1-1-1 0 0,-1 0 1 0 0,1 1 0 0 0,-1-1-1 0 0,1 1 1 0 0,-1-1 0 0 0,1 1-1 0 0,-1 0 1 0 0,1-1 0 0 0,0 0 0 0 0,0 2-9 0 0,0-1 1 0 0,0 0 0 0 0,0 0 0 0 0,-1 1 0 0 0,1-1 0 0 0,0 1 0 0 0,0-1 0 0 0,-1 1 0 0 0,1-1 0 0 0,0 1-1 0 0,-1-1 1 0 0,1 1 0 0 0,0 0 0 0 0,-1-1 0 0 0,1 1 0 0 0,-1 0 0 0 0,2 1 0 0 0,20 39 3504 0 0,8 40 79 0 0,-16-39-1544 0 0,25 49 1 0 0,-31-75-1751 0 0,-5-8-155 0 0,1 0 0 0 0,0 0-1 0 0,1-1 1 0 0,-1 1-1 0 0,2-1 1 0 0,-1 0 0 0 0,1 0-1 0 0,6 6 1 0 0,-11-13-303 0 0,0 1 0 0 0,0-1-1 0 0,0 0 1 0 0,0 1 0 0 0,0-1 0 0 0,0 0 0 0 0,0 0 0 0 0,0 1 0 0 0,0-1 0 0 0,0 0 0 0 0,0 0-1 0 0,0 0 1 0 0,0 0 0 0 0,0-1 0 0 0,0 1 0 0 0,0 0 0 0 0,0 0 0 0 0,0-1 0 0 0,0 1 0 0 0,0 0-1 0 0,0-1 1 0 0,0 1 0 0 0,0-1 0 0 0,-1 1 0 0 0,1-1 0 0 0,0 1 0 0 0,0-1 0 0 0,0 0 0 0 0,-1 1 0 0 0,1-1-1 0 0,0 0 1 0 0,-1 0 0 0 0,1 0 0 0 0,-1 1 0 0 0,1-1 0 0 0,-1 0 0 0 0,1-1 0 0 0,23-41 448 0 0,-20 35-307 0 0,38-79 1163 0 0,60-183 0 0 0,-102 270-1369 0 0,5-13-494 0 0,-2 0 0 0 0,0 0 0 0 0,0 0 0 0 0,1-14 0 0 0,-1 20-759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5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1 724 0 0,'-3'7'2119'0'0,"4"-3"1440"0"0,6 13-271 0 0,-1 0 0 0 0,6 22 0 0 0,8 77 3145 0 0,-3-16-3583 0 0,-17-99-2920 0 0,8 24-943 0 0,-8-24 593 0 0,0 0 0 0 0,1-1 0 0 0,-1 1-1 0 0,1 0 1 0 0,-1-1 0 0 0,1 1 0 0 0,0 0 0 0 0,-1-1 0 0 0,1 1 0 0 0,-1-1-1 0 0,1 1 1 0 0,0-1 0 0 0,-1 1 0 0 0,1-1 0 0 0,1 1 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5:5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9 116 92 0 0,'-2'-4'560'0'0,"1"1"-1"0"0,0-1 1 0 0,0 1-1 0 0,0-1 1 0 0,0 1 0 0 0,0-1-1 0 0,1 0 1 0 0,0 1-1 0 0,0-1 1 0 0,0-6 0 0 0,1 7-197 0 0,-1 1 1 0 0,1 0-1 0 0,0 0 1 0 0,0 0-1 0 0,0-1 1 0 0,0 1-1 0 0,0 0 1 0 0,1 0-1 0 0,-1 0 1 0 0,1 1-1 0 0,-1-1 1 0 0,1 0-1 0 0,-1 0 1 0 0,1 1-1 0 0,0-1 1 0 0,0 1 0 0 0,0 0-1 0 0,3-2 1 0 0,6-3 318 0 0,-1 2 1 0 0,2-1-1 0 0,-1 1 1 0 0,0 1-1 0 0,1 0 1 0 0,0 0-1 0 0,-1 1 1 0 0,1 1-1 0 0,0 0 1 0 0,0 0 0 0 0,14 2-1 0 0,-9 1-134 0 0,-1-1 1 0 0,1 2-1 0 0,-1 0 1 0 0,0 1-1 0 0,0 1 1 0 0,0 0-1 0 0,23 12 0 0 0,-25-9-184 0 0,0 0 0 0 0,-1 1 0 0 0,1 1 0 0 0,-2 0 0 0 0,15 16 0 0 0,-21-21-227 0 0,-1 1 0 0 0,1 1 0 0 0,-1-1 0 0 0,-1 1 0 0 0,1 0 0 0 0,-1 0 0 0 0,0 0 0 0 0,-1 0 0 0 0,0 1 0 0 0,0-1 0 0 0,-1 1 0 0 0,3 11 0 0 0,-5-14-92 0 0,0 0-1 0 0,0 0 1 0 0,-1-1-1 0 0,1 1 1 0 0,-1 0 0 0 0,0 0-1 0 0,-1 0 1 0 0,1-1-1 0 0,-1 1 1 0 0,0 0-1 0 0,0-1 1 0 0,0 0-1 0 0,-1 1 1 0 0,1-1-1 0 0,-1 0 1 0 0,0 0-1 0 0,0-1 1 0 0,-1 1-1 0 0,1-1 1 0 0,-1 1-1 0 0,-5 3 1 0 0,-6 5 18 0 0,-1-2 0 0 0,0 1 0 0 0,-1-2 0 0 0,-18 8 0 0 0,16-9-77 0 0,-1 0 0 0 0,-38 8 0 0 0,45-13-1160 0 0,-1-1 0 0 0,-24 1-1 0 0,36-3 429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0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24 0 0,'11'-14'4350'0'0,"-3"8"-2960"0"0,0 1-1 0 0,0-1 1 0 0,0 1-1 0 0,1 1 0 0 0,0 0 1 0 0,0 0-1 0 0,16-4 0 0 0,-15 5-691 0 0,0 0 0 0 0,0 1 0 0 0,1 0 0 0 0,-1 1 0 0 0,1 1 0 0 0,0-1 0 0 0,-1 2 0 0 0,1-1 0 0 0,-1 1 0 0 0,1 1 0 0 0,18 5 0 0 0,-26-6-587 0 0,-1 0 0 0 0,1 0 0 0 0,-1 1 0 0 0,1-1 0 0 0,-1 1 0 0 0,0-1 0 0 0,0 1 0 0 0,1 0 0 0 0,-1 0 0 0 0,0 0 0 0 0,-1 0 0 0 0,1 0 0 0 0,0 0 1 0 0,0 1-1 0 0,-1-1 0 0 0,0 1 0 0 0,1-1 0 0 0,-1 1 0 0 0,0-1 0 0 0,0 1 0 0 0,0 0 0 0 0,-1-1 0 0 0,1 1 0 0 0,-1 0 0 0 0,1 0 0 0 0,-1 0 0 0 0,0-1 0 0 0,0 1 0 0 0,0 0 0 0 0,-1 0 0 0 0,0 4 0 0 0,-2 10 118 0 0,-1-1 0 0 0,-1 0 0 0 0,0-1 0 0 0,-10 20-1 0 0,7-14-21 0 0,4-13-80 0 0,1 0 1 0 0,1 1-1 0 0,-1-1 1 0 0,-1 17-1 0 0,3-23-86 0 0,1 0 0 0 0,0 0 0 0 0,0 0 0 0 0,0 0 0 0 0,1 0 0 0 0,-1-1-1 0 0,0 1 1 0 0,1 0 0 0 0,-1 0 0 0 0,1 0 0 0 0,0-1 0 0 0,-1 1 0 0 0,1 0 0 0 0,0-1-1 0 0,0 1 1 0 0,0-1 0 0 0,0 1 0 0 0,0-1 0 0 0,0 1 0 0 0,1-1 0 0 0,-1 0-1 0 0,0 1 1 0 0,1-1 0 0 0,-1 0 0 0 0,1 0 0 0 0,0 0 0 0 0,-1 0 0 0 0,4 1-1 0 0,2 1 147 0 0,1-1 0 0 0,0 0-1 0 0,0 0 1 0 0,-1-1 0 0 0,1 0 0 0 0,0 0-1 0 0,0-1 1 0 0,10 0 0 0 0,3-2-721 0 0,38-8 1 0 0,-58 10-140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0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96 604 0 0,'0'0'1013'0'0,"9"-21"13191"0"0,-6 21-13796 0 0,-1-1 1 0 0,0 1-1 0 0,1 1 1 0 0,-1-1-1 0 0,0 0 1 0 0,0 0-1 0 0,1 1 1 0 0,-1-1-1 0 0,0 1 1 0 0,0 0-1 0 0,0 0 1 0 0,1 0 0 0 0,-1 0-1 0 0,0 0 1 0 0,3 2-1 0 0,36 28 1224 0 0,-18-13-791 0 0,76 57 1161 0 0,-74-55-1582 0 0,7 8 349 0 0,-1 2 0 0 0,31 39 0 0 0,-62-67-720 0 0,1-1 0 0 0,0 0 0 0 0,1 0 0 0 0,-1 0 0 0 0,0 0-1 0 0,0 1 1 0 0,0-2 0 0 0,1 1 0 0 0,-1 0 0 0 0,0 0 0 0 0,1 0 0 0 0,-1 0-1 0 0,1-1 1 0 0,-1 1 0 0 0,1-1 0 0 0,-1 1 0 0 0,1-1 0 0 0,-1 0 0 0 0,1 1-1 0 0,0-1 1 0 0,-1 0 0 0 0,1 0 0 0 0,-1 0 0 0 0,1 0 0 0 0,0-1 0 0 0,-1 1-1 0 0,1 0 1 0 0,-1-1 0 0 0,1 1 0 0 0,1-1 0 0 0,3-3 47 0 0,0 1 0 0 0,0-1 0 0 0,-1 0 0 0 0,0 0 0 0 0,0-1 0 0 0,5-5 0 0 0,-3 3-27 0 0,12-13 113 0 0,-2 0 0 0 0,24-36 0 0 0,-24 32 21 0 0,37-42 0 0 0,18-21-203 0 0,-64 77 0 0 0,-2 2 7 0 0,18-20-66 0 0,-21 23-1294 0 0,1 0-532 0 0,14 8-12187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0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65 500 0 0,'-11'-3'7619'0'0,"23"9"848"0"0,-2-1-9496 0 0,1 1 1720 0 0,0 0 0 0 0,1-1-1 0 0,0 0 1 0 0,0-1 0 0 0,1 0 0 0 0,-1-1 0 0 0,14 2 0 0 0,-9-3-472 0 0,0-1-1 0 0,0-1 1 0 0,0 0-1 0 0,-1-2 1 0 0,1 1 0 0 0,0-2-1 0 0,-1 0 1 0 0,20-7-1 0 0,-22 4-147 0 0,1 0-1 0 0,-2-1 0 0 0,1-1 0 0 0,-1 0 0 0 0,0-1 0 0 0,0-1 1 0 0,-1 0-1 0 0,12-13 0 0 0,-23 23-25 0 0,-1-1 0 0 0,0 1 0 0 0,1-1 0 0 0,-1 1 0 0 0,0-1-1 0 0,1 1 1 0 0,-1-1 0 0 0,0 1 0 0 0,1 0 0 0 0,-1-1 0 0 0,1 1 0 0 0,-1 0 0 0 0,1-1 0 0 0,-1 1 0 0 0,1 0 0 0 0,-1 0 0 0 0,1-1 0 0 0,-1 1 0 0 0,1 0 0 0 0,-1 0 0 0 0,1 0 0 0 0,0 0 0 0 0,-1 0-1 0 0,1 0 1 0 0,-1 0 0 0 0,1 0 0 0 0,-1 0 0 0 0,2 0 0 0 0,0 24 715 0 0,-3 2-412 0 0,0-9 27 0 0,1 0-1 0 0,2 22 0 0 0,6 56 630 0 0,-6-61-585 0 0,1 1 0 0 0,9 41 1 0 0,-7-57-181 0 0,0 0 0 0 0,12 28 1 0 0,-16-45-222 0 0,0-1-41 0 0,-1-1 1 0 0,0 1 0 0 0,0-1-1 0 0,1 0 1 0 0,-1 1 0 0 0,0-1-1 0 0,0 1 1 0 0,1-1-1 0 0,-1 1 1 0 0,0-1 0 0 0,0 1-1 0 0,0-1 1 0 0,0 1 0 0 0,0-1-1 0 0,0 1 1 0 0,0-1-1 0 0,0 1 1 0 0,0-1 0 0 0,0 1-1 0 0,0-1 1 0 0,0 1-1 0 0,0-1 1 0 0,0 1 0 0 0,-1 0-1 0 0,-8 2-86 0 0,-1 1 0 0 0,0-2 0 0 0,-1 1 0 0 0,1-1 0 0 0,0-1 0 0 0,-1 0 0 0 0,-19 0 0 0 0,-8 1-41 0 0,-14 3-10 0 0,-31 2 281 0 0,-109 25-1 0 0,266-31 2079 0 0,161-22-487 0 0,-176 14-1570 0 0,-8 2-2820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0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25 288 0 0,'-3'-25'18731'0'0,"5"55"-16450"0"0,-2-1 1 0 0,-3 37-1 0 0,0 12-117 0 0,3-66-1887 0 0,0-1 0 0 0,1 1 0 0 0,0 0-1 0 0,5 20 1 0 0,3-9-2327 0 0,5 1-3518 0 0,-12-22 3740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0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92 204 0 0,'0'-2'272'0'0,"0"0"0"0"0,0 0 0 0 0,0 0 0 0 0,1 0 0 0 0,-1 0 0 0 0,1 0 0 0 0,-1 0 0 0 0,1 0-1 0 0,0 0 1 0 0,-1 1 0 0 0,1-1 0 0 0,0 0 0 0 0,0 0 0 0 0,0 1 0 0 0,1-1 0 0 0,-1 1 0 0 0,0-1 0 0 0,1 1 0 0 0,-1-1 0 0 0,1 1 0 0 0,-1 0 0 0 0,1 0 0 0 0,-1 0 0 0 0,1 0-1 0 0,0 0 1 0 0,0 0 0 0 0,3-1 0 0 0,7-3 584 0 0,1 0-1 0 0,-1 1 1 0 0,15-2-1 0 0,-16 3-364 0 0,23-5 364 0 0,-1 2-1 0 0,1 2 1 0 0,0 1-1 0 0,1 1 1 0 0,-1 2 0 0 0,0 1-1 0 0,0 2 1 0 0,0 1-1 0 0,0 2 1 0 0,-1 2-1 0 0,1 0 1 0 0,-2 3 0 0 0,1 0-1 0 0,-2 2 1 0 0,56 31-1 0 0,-82-40-705 0 0,1-1-1 0 0,-1 1 1 0 0,0 0-1 0 0,0 0 1 0 0,0 1-1 0 0,-1-1 1 0 0,0 1-1 0 0,0 0 1 0 0,0 0-1 0 0,0 0 1 0 0,-1 1-1 0 0,0-1 1 0 0,0 1-1 0 0,0 0 1 0 0,3 12-1 0 0,-5-13-70 0 0,-1 0 0 0 0,1 0 0 0 0,-1 0-1 0 0,0-1 1 0 0,0 1 0 0 0,-1 0 0 0 0,1 0 0 0 0,-1 0-1 0 0,0 0 1 0 0,0-1 0 0 0,-1 1 0 0 0,1-1-1 0 0,-1 1 1 0 0,0-1 0 0 0,-1 1 0 0 0,1-1-1 0 0,-1 0 1 0 0,0 0 0 0 0,0 0 0 0 0,0 0 0 0 0,-7 6-1 0 0,-6 5 31 0 0,-2-1 0 0 0,0 0 0 0 0,0-1 0 0 0,-2-1 0 0 0,1 0 0 0 0,-1-2-1 0 0,-1-1 1 0 0,-28 10 0 0 0,16-8-24 0 0,-1-2 0 0 0,-1-2 0 0 0,1-1 0 0 0,-62 4 0 0 0,76-10-147 0 0,-29-3 0 0 0,43 3-218 0 0,-1-1-1 0 0,1 0 0 0 0,0-1 1 0 0,0 0-1 0 0,0 0 1 0 0,0 0-1 0 0,1 0 0 0 0,-9-6 1 0 0,14 8 166 0 0,-1 0 0 0 0,1-1 0 0 0,-1 1 0 0 0,1 0 0 0 0,0-1 0 0 0,-1 1-1 0 0,1 0 1 0 0,0-1 0 0 0,-1 1 0 0 0,1-1 0 0 0,0 1 0 0 0,-1-1 0 0 0,1 1 0 0 0,0-1 0 0 0,0 1 0 0 0,0-1 0 0 0,0 1 0 0 0,-1-1 0 0 0,1 1 0 0 0,0-1 0 0 0,21-10-11150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0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1 176 372 0 0,'1'2'9013'0'0,"1"0"-8584"0"0,0-1 1 0 0,0 0-1 0 0,0 0 1 0 0,0 0-1 0 0,0 0 1 0 0,0 0-1 0 0,0 0 1 0 0,0 0-1 0 0,0-1 1 0 0,1 1-1 0 0,-1-1 0 0 0,0 1 1 0 0,0-1-1 0 0,1 0 1 0 0,-1 0-1 0 0,0 0 1 0 0,0 0-1 0 0,1-1 1 0 0,-1 1-1 0 0,0 0 1 0 0,2-2-1 0 0,59-14 3354 0 0,-48 12-3031 0 0,1-1-213 0 0,0-1-1 0 0,-1 0 1 0 0,0-1-1 0 0,0-1 0 0 0,-1 0 1 0 0,19-14-1 0 0,-10 3 378 0 0,-1-1 0 0 0,34-37 0 0 0,-45 48-445 0 0,-11 9-455 0 0,0 0 1 0 0,1 0 0 0 0,-1 0 0 0 0,0 0-1 0 0,0 0 1 0 0,0 0 0 0 0,1 0 0 0 0,-1 0-1 0 0,0 0 1 0 0,0 0 0 0 0,0 0 0 0 0,0 0-1 0 0,1 0 1 0 0,-1 0 0 0 0,0 1 0 0 0,0-1-1 0 0,0 0 1 0 0,0 0 0 0 0,1 0 0 0 0,-1 0-1 0 0,0 0 1 0 0,0 0 0 0 0,0 0 0 0 0,0 1-1 0 0,0-1 1 0 0,1 0 0 0 0,-1 0 0 0 0,0 0-1 0 0,0 0 1 0 0,0 1 0 0 0,0-1 0 0 0,0 0-1 0 0,0 0 1 0 0,0 0 0 0 0,0 1 0 0 0,1 24 1056 0 0,-1-16-878 0 0,17 279 345 0 0,-7-224-540 0 0,-10-59 0 0 0,-9-2-177 0 0,-1-2-472 0 0,-6-1-6315 0 0,11 0 4124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5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148 311 652 0 0,'-19'-6'237'0'0,"-3"-4"9299"0"0,22 10-9444 0 0,1-3 3120 0 0,-1 3-3120 0 0,1 0 0 0 0,-1-1 0 0 0,0 1 0 0 0,0 0-1 0 0,0 0 1 0 0,0 0 0 0 0,0 0 0 0 0,0 0-1 0 0,0 0 1 0 0,1 0 0 0 0,-1 0 0 0 0,17-4 927 0 0,180-20 3625 0 0,44-8-2005 0 0,-235 31-2574 0 0,24-4 341 0 0,0-2 0 0 0,0-1 0 0 0,44-18 0 0 0,-65 22-319 0 0,-1 0 0 0 0,0-1-1 0 0,-1 0 1 0 0,1 0 0 0 0,-1-1-1 0 0,0 0 1 0 0,7-7 0 0 0,-10 8-51 0 0,-1 1 1 0 0,1-1-1 0 0,-1 1 0 0 0,0-1 1 0 0,-1 0-1 0 0,1 0 0 0 0,-1 0 1 0 0,0-1-1 0 0,0 1 0 0 0,-1 0 1 0 0,1-1-1 0 0,0-9 0 0 0,-2 11-17 0 0,1-1-1 0 0,-1 1 0 0 0,0 0 1 0 0,-1-1-1 0 0,1 1 0 0 0,-3-9 1 0 0,3 12-14 0 0,-1 0 0 0 0,1 0 0 0 0,0 0 0 0 0,-1 0 0 0 0,1-1 0 0 0,-1 1-1 0 0,1 0 1 0 0,-1 0 0 0 0,0 0 0 0 0,1 0 0 0 0,-1 1 0 0 0,0-1 0 0 0,0 0 0 0 0,0 0 0 0 0,1 0 0 0 0,-1 1 0 0 0,0-1 0 0 0,0 0 0 0 0,0 1 0 0 0,0-1 0 0 0,0 1 0 0 0,-1-1 0 0 0,1 1 0 0 0,0-1 0 0 0,0 1 0 0 0,0 0 0 0 0,0 0-1 0 0,-2-1 1 0 0,1 1 5 0 0,1 1 0 0 0,0-1-1 0 0,-1 0 1 0 0,1 1 0 0 0,0-1-1 0 0,0 1 1 0 0,-1 0-1 0 0,1-1 1 0 0,0 1 0 0 0,0 0-1 0 0,0 0 1 0 0,0 0 0 0 0,0-1-1 0 0,0 1 1 0 0,0 0-1 0 0,0 0 1 0 0,0 1 0 0 0,-1 1-1 0 0,-11 22 132 0 0,8-8-52 0 0,1 0 0 0 0,0 0-1 0 0,1 0 1 0 0,1 1-1 0 0,1 0 1 0 0,0 21-1 0 0,16 107 447 0 0,-4-85-154 0 0,2 0-1 0 0,23 60 1 0 0,53 115 808 0 0,-70-187-944 0 0,-11-30-140 0 0,7 18 352 0 0,13 50 0 0 0,-25-76-338 0 0,-3-11-149 0 0,1 1 1 0 0,-1 0-1 0 0,1-1 1 0 0,-1 1 0 0 0,0 0-1 0 0,1-1 1 0 0,-1 1-1 0 0,0 0 1 0 0,0 0-1 0 0,1-1 1 0 0,-1 1 0 0 0,0 0-1 0 0,0 0 1 0 0,0 0-1 0 0,0-1 1 0 0,0 1 0 0 0,0 0-1 0 0,0 0 1 0 0,-1-1-1 0 0,1 1 1 0 0,0 0-1 0 0,0 0 1 0 0,0-1 0 0 0,-1 1-1 0 0,1 0 1 0 0,0 0-1 0 0,-1-1 1 0 0,1 1-1 0 0,-1 0 1 0 0,1-1 0 0 0,-1 1-1 0 0,1-1 1 0 0,-1 1-1 0 0,1-1 1 0 0,-1 1-1 0 0,0-1 1 0 0,1 1 0 0 0,-1-1-1 0 0,0 1 1 0 0,1-1-1 0 0,-1 0 1 0 0,0 1 0 0 0,1-1-1 0 0,-1 0 1 0 0,0 0-1 0 0,0 1 1 0 0,1-1-1 0 0,-1 0 1 0 0,0 0 0 0 0,0 0-1 0 0,-1 0 1 0 0,-18 3-373 0 0,-1-1 0 0 0,0 0 0 0 0,-36-3 0 0 0,17 0 164 0 0,-635 42-943 0 0,648-38 1302 0 0,12-2 90 0 0,0 0-1 0 0,0 2 1 0 0,1 0-1 0 0,-1 0 0 0 0,-17 8 1 0 0,32-11-172 0 0,-1 0 0 0 0,1 0 0 0 0,0 0 0 0 0,0 0 0 0 0,-1 0 0 0 0,1 0 0 0 0,0 0 0 0 0,0 0-1 0 0,0 0 1 0 0,-1 0 0 0 0,1 1 0 0 0,0-1 0 0 0,0 0 0 0 0,0 0 0 0 0,-1 0 0 0 0,1 0 0 0 0,0 0 0 0 0,0 1 0 0 0,0-1 0 0 0,0 0 0 0 0,0 0 0 0 0,-1 0 0 0 0,1 1 0 0 0,0-1 0 0 0,0 0 0 0 0,0 0 0 0 0,0 1 0 0 0,0-1 0 0 0,0 0-1 0 0,0 0 1 0 0,0 0 0 0 0,0 1 0 0 0,0-1 0 0 0,0 0 0 0 0,0 0 0 0 0,0 1 0 0 0,0-1 0 0 0,9 5 376 0 0,20 1 53 0 0,45 1 445 0 0,85-3 1 0 0,-81-3-617 0 0,445 27-3251 0 0,-423-10-9609 0 0,-73-15 9606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1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38 392 0 0,'16'-24'6846'0'0,"-15"23"-6606"0"0,-1 1-1 0 0,0-1 1 0 0,1 0 0 0 0,-1 0-1 0 0,0 1 1 0 0,1-1 0 0 0,-1 0-1 0 0,1 1 1 0 0,-1-1 0 0 0,1 0-1 0 0,-1 1 1 0 0,1-1 0 0 0,0 1-1 0 0,-1-1 1 0 0,1 1 0 0 0,0-1-1 0 0,-1 1 1 0 0,1 0 0 0 0,0-1-1 0 0,0 1 1 0 0,-1 0-1 0 0,1-1 1 0 0,0 1 0 0 0,0 0-1 0 0,0 0 1 0 0,-1 0 0 0 0,1 0-1 0 0,0 0 1 0 0,1 0 0 0 0,-1 0-80 0 0,0 1 1 0 0,0 0 0 0 0,1 0-1 0 0,-1-1 1 0 0,0 1 0 0 0,0 0-1 0 0,0 0 1 0 0,0 0 0 0 0,0 0-1 0 0,0 0 1 0 0,0 1 0 0 0,-1-1-1 0 0,1 0 1 0 0,1 3 0 0 0,2 5 161 0 0,0 0 0 0 0,0 0 1 0 0,2 13-1 0 0,0 10 684 0 0,-1 0 1 0 0,1 61-1 0 0,-3-23 51 0 0,-3-66-928 0 0,1 0 1 0 0,-1 0-1 0 0,1 0 1 0 0,0 0-1 0 0,0 0 0 0 0,0 0 1 0 0,4 6-1 0 0,-4-8-71 0 0,0-1 0 0 0,0 1 0 0 0,0-1 0 0 0,0 0-1 0 0,0 1 1 0 0,0-1 0 0 0,0 0 0 0 0,1 0 0 0 0,-1 0-1 0 0,0 0 1 0 0,1 0 0 0 0,-1 0 0 0 0,1 0 0 0 0,0-1-1 0 0,-1 1 1 0 0,1 0 0 0 0,-1-1 0 0 0,1 1 0 0 0,0-1-1 0 0,3 1 1 0 0,36 1 306 0 0,0-2 0 0 0,0-1 0 0 0,66-11 0 0 0,-73 8-172 0 0,19-3 167 0 0,-52 7-320 0 0,17-6-744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1 315 256 0 0,'26'16'1210'0'0,"0"2"0"0"0,-2 0 0 0 0,0 1 0 0 0,-1 1 0 0 0,-1 2 0 0 0,0 0 0 0 0,-2 1 0 0 0,-1 1 0 0 0,30 50 0 0 0,42 90 4880 0 0,-81-145-5250 0 0,-9-17-726 0 0,-1-1 1 0 0,1 1-1 0 0,0-1 1 0 0,0 1-1 0 0,0-1 1 0 0,0 0-1 0 0,0 1 0 0 0,0-1 1 0 0,0 0-1 0 0,1 0 1 0 0,-1 0-1 0 0,0 0 1 0 0,1 0-1 0 0,-1 0 1 0 0,0 0-1 0 0,1 0 1 0 0,-1-1-1 0 0,1 1 0 0 0,1 0 1 0 0,-2-1-52 0 0,0 0 1 0 0,1 0-1 0 0,-1 0 1 0 0,0-1-1 0 0,0 1 1 0 0,0 0-1 0 0,0-1 1 0 0,0 1-1 0 0,0 0 1 0 0,0-1-1 0 0,0 1 0 0 0,0-1 1 0 0,0 0-1 0 0,-1 1 1 0 0,1-1-1 0 0,0 0 1 0 0,0 0-1 0 0,0 1 1 0 0,-1-1-1 0 0,1 0 1 0 0,0 0-1 0 0,-1 0 1 0 0,1 0-1 0 0,-1 0 1 0 0,1 0-1 0 0,-1 0 0 0 0,1 0 1 0 0,-1 0-1 0 0,1-1 1 0 0,18-56 577 0 0,-2 0-1 0 0,16-107 1 0 0,-31 150-548 0 0,31-244 1039 0 0,-25 178-869 0 0,0-30-1222 0 0,-6 102-1341 0 0,3 9-1695 0 0,5 11-1689 0 0,-8-8 6379 0 0,7 10-3208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2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68 0 0,'-19'11'6916'0'0,"12"-1"-4974"0"0,-1 1-1 0 0,1 0 1 0 0,-11 23 0 0 0,11-18-526 0 0,1 2 1 0 0,-7 25 0 0 0,9-24-746 0 0,0 0 1 0 0,2 0 0 0 0,0 0 0 0 0,1 0-1 0 0,1 0 1 0 0,4 27 0 0 0,-3-38-446 0 0,0 1 0 0 0,1-1 1 0 0,0 0-1 0 0,1 0 0 0 0,0 0 0 0 0,0 0 0 0 0,1 0 1 0 0,8 13-1 0 0,-10-18-303 0 0,1 0 1 0 0,-1 0 0 0 0,0-1-1 0 0,1 1 1 0 0,0-1-1 0 0,0 1 1 0 0,0-1 0 0 0,0 0-1 0 0,0 0 1 0 0,0 0-1 0 0,0-1 1 0 0,1 1 0 0 0,-1-1-1 0 0,1 0 1 0 0,-1 1-1 0 0,1-2 1 0 0,-1 1 0 0 0,1 0-1 0 0,0-1 1 0 0,-1 0-1 0 0,1 1 1 0 0,5-2 0 0 0,3 0-1776 0 0,-1 0 0 0 0,0-1 1 0 0,0 0-1 0 0,22-8 0 0 0,-15 3-670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2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164 173 484 0 0,'0'0'1187'0'0,"1"-13"6296"0"0,4 8-5623 0 0,-1 0 1 0 0,1 1 0 0 0,0-1-1 0 0,8-5 1 0 0,-9 8-1565 0 0,-1-1-1 0 0,1 0 1 0 0,0 0 0 0 0,-1-1 0 0 0,0 1-1 0 0,0 0 1 0 0,0-1 0 0 0,0 0 0 0 0,0 0-1 0 0,-1 0 1 0 0,0 0 0 0 0,3-5-1 0 0,-5 7-253 0 0,1 0 0 0 0,0 0 0 0 0,-1 0 0 0 0,1 0 0 0 0,-1 0 0 0 0,1-1 0 0 0,-1 1 0 0 0,0 0 0 0 0,0 0 0 0 0,0 0 0 0 0,0-1 0 0 0,-1 1 0 0 0,1 0 0 0 0,0 0 0 0 0,-1 0 0 0 0,0 0 0 0 0,1 0 0 0 0,-1 0 0 0 0,0 0 0 0 0,0 0 0 0 0,0 0 0 0 0,0 0 0 0 0,-1 0 0 0 0,1 0 0 0 0,0 1 0 0 0,-1-1 0 0 0,1 0-1 0 0,-1 1 1 0 0,0 0 0 0 0,1-1 0 0 0,-1 1 0 0 0,0 0 0 0 0,0 0 0 0 0,0 0 0 0 0,0 0 0 0 0,0 0 0 0 0,0 0 0 0 0,-3 0 0 0 0,-2-2 19 0 0,-1 1 1 0 0,1 0-1 0 0,-1 0 0 0 0,0 1 1 0 0,1 0-1 0 0,-1 1 1 0 0,0 0-1 0 0,0 0 0 0 0,-12 2 1 0 0,7 0 107 0 0,1 1 1 0 0,0 1 0 0 0,-18 7-1 0 0,27-10-120 0 0,0 1-1 0 0,-1-1 1 0 0,2 1-1 0 0,-1-1 0 0 0,0 1 1 0 0,0 0-1 0 0,0 0 1 0 0,1 0-1 0 0,-1 1 0 0 0,1-1 1 0 0,0 1-1 0 0,0-1 0 0 0,0 1 1 0 0,0 0-1 0 0,0 0 1 0 0,0-1-1 0 0,1 1 0 0 0,-2 4 1 0 0,3-6-81 0 0,0 0 0 0 0,1 0 0 0 0,-1 0 1 0 0,0 0-1 0 0,1 0 0 0 0,-1 0 0 0 0,1 0 1 0 0,-1 0-1 0 0,1 0 0 0 0,0 0 0 0 0,-1-1 1 0 0,1 1-1 0 0,0 0 0 0 0,-1-1 0 0 0,1 1 1 0 0,0 0-1 0 0,0-1 0 0 0,0 1 0 0 0,0-1 1 0 0,0 1-1 0 0,0-1 0 0 0,1 1 0 0 0,0 0-1 0 0,9 4-1086 0 0,0-1 0 0 0,1 0 1 0 0,0 0-1 0 0,0-2 1 0 0,0 1-1 0 0,0-2 0 0 0,0 1 1 0 0,17-2-1 0 0,-3 1-1506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2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18 492 0 0,'-13'0'3705'0'0,"-26"12"14355"0"0,48-9-17400 0 0,0 0 1 0 0,0-1-1 0 0,0 0 1 0 0,0 0-1 0 0,1-1 1 0 0,-1-1-1 0 0,14 0 0 0 0,73-8 919 0 0,-65 4-1122 0 0,154-23-1384 0 0,-174 26-443 0 0,5-2-1350 0 0,-7 4-4107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2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0 912 0 0,'-1'3'1423'0'0,"0"-2"-1136"0"0,1 0-1 0 0,0 0 1 0 0,-1 0 0 0 0,1 0 0 0 0,0 0 0 0 0,0 0 0 0 0,0 1-1 0 0,-1-1 1 0 0,1 0 0 0 0,0 0 0 0 0,1 0 0 0 0,-1 0-1 0 0,0 0 1 0 0,0 1 0 0 0,0-1 0 0 0,1 0 0 0 0,-1 0-1 0 0,0 0 1 0 0,1 0 0 0 0,-1 0 0 0 0,1 0 0 0 0,0 0-1 0 0,-1 0 1 0 0,1 0 0 0 0,0 0 0 0 0,-1 0 0 0 0,1-1-1 0 0,0 1 1 0 0,0 0 0 0 0,0 0 0 0 0,0-1 0 0 0,0 1 0 0 0,0 0-1 0 0,0-1 1 0 0,0 1 0 0 0,0-1 0 0 0,0 1 0 0 0,0-1-1 0 0,0 0 1 0 0,0 1 0 0 0,0-1 0 0 0,2 0 0 0 0,7 3 1028 0 0,1-2 0 0 0,-1 1 0 0 0,20 0 0 0 0,-17-2-421 0 0,79-1 4036 0 0,-35-1-2611 0 0,-55 2-2291 0 0,0-1-74 0 0,3 1-307 0 0,1-1-1 0 0,-1 0 1 0 0,0 0 0 0 0,0 0 0 0 0,0-1 0 0 0,7-3 0 0 0,0-3-3343 0 0,-1-5-3494 0 0,-9 7 4668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2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14 212 0 0,'-1'0'336'0'0,"0"-1"0"0"0,0 1 0 0 0,0 0 0 0 0,0 0 0 0 0,-1 0 0 0 0,1 0 0 0 0,0 0 0 0 0,0 0 0 0 0,0 1 0 0 0,0-1 1 0 0,0 0-1 0 0,0 0 0 0 0,0 1 0 0 0,0-1 0 0 0,0 1 0 0 0,-2 0 0 0 0,16 6 5050 0 0,14 1-1779 0 0,-4-3-3342 0 0,197 12 4025 0 0,-167-16-3545 0 0,0-2 0 0 0,63-10-1 0 0,-108 10-645 0 0,1 0 1 0 0,0-1-1 0 0,-1 0 0 0 0,0 0 0 0 0,1-1 0 0 0,-1-1 0 0 0,0 1 0 0 0,13-9 0 0 0,-19 11 16 0 0,0-7-97 0 0,-2 5 29 0 0,-2 5 242 0 0,0 4-223 0 0,0 0 0 0 0,0 1 0 0 0,0 0-1 0 0,1-1 1 0 0,0 1 0 0 0,1 0 0 0 0,-1-1 0 0 0,1 1-1 0 0,0 0 1 0 0,1 0 0 0 0,0-1 0 0 0,0 1 0 0 0,4 11 0 0 0,10 23 322 0 0,3 0 1 0 0,1-2 0 0 0,42 64-1 0 0,-6-10 289 0 0,-32-52-356 0 0,-23-40-316 0 0,0 0 0 0 0,1 0 0 0 0,-1 0 0 0 0,0 0 0 0 0,0 1 0 0 0,0-1 0 0 0,1 0 0 0 0,-1 0 1 0 0,-1 0-1 0 0,1 0 0 0 0,0 0 0 0 0,0 1 0 0 0,0-1 0 0 0,0 0 0 0 0,-1 0 0 0 0,1 0 0 0 0,-1 0 0 0 0,1 0 0 0 0,-1 0 1 0 0,1 0-1 0 0,-1 0 0 0 0,1 0 0 0 0,-1 0 0 0 0,0 0 0 0 0,-1 1 0 0 0,1 0-7 0 0,0-2 1 0 0,1 1 0 0 0,-1 0-1 0 0,0-1 1 0 0,1 1 0 0 0,-1-1-1 0 0,0 1 1 0 0,0-1 0 0 0,0 1-1 0 0,1-1 1 0 0,-1 0 0 0 0,0 1-1 0 0,0-1 1 0 0,0 0 0 0 0,0 0-1 0 0,1 1 1 0 0,-1-1 0 0 0,0 0-1 0 0,0 0 1 0 0,0 0 0 0 0,0 0-1 0 0,-1 0 1 0 0,-1 0-4 0 0,-170 19-291 0 0,25-4 130 0 0,106-9 143 0 0,-225 37 184 0 0,261-41 929 0 0,7 0-433 0 0,14 1-218 0 0,28-1-98 0 0,84-12 640 0 0,65-1-2200 0 0,-120 15-10316 0 0,-58-3 8608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2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12 264 0 0,'0'0'3732'0'0,"-5"0"-2219"0"0,-2 1-880 0 0,-15 3 3057 0 0,21-4-3327 0 0,0 1 0 0 0,0-1 0 0 0,0 0 0 0 0,0 1 1 0 0,0-1-1 0 0,0 0 0 0 0,0 1 0 0 0,0-1 0 0 0,0 1 1 0 0,0 0-1 0 0,0-1 0 0 0,0 1 0 0 0,1 0 0 0 0,-1-1 0 0 0,0 1 1 0 0,0 1-1 0 0,0-1-204 0 0,1-1 0 0 0,0 1-1 0 0,0-1 1 0 0,0 1 0 0 0,0-1 0 0 0,0 1 0 0 0,0-1 0 0 0,0 1 0 0 0,0 0 0 0 0,0-1-1 0 0,0 1 1 0 0,0-1 0 0 0,0 1 0 0 0,0-1 0 0 0,0 1 0 0 0,0-1 0 0 0,0 1 0 0 0,1-1-1 0 0,-1 1 1 0 0,0-1 0 0 0,0 1 0 0 0,1 0 0 0 0,0 0 97 0 0,1 1-1 0 0,-1 0 1 0 0,1-1 0 0 0,-1 1 0 0 0,1-1 0 0 0,0 0 0 0 0,-1 1-1 0 0,1-1 1 0 0,0 0 0 0 0,0 0 0 0 0,0 0 0 0 0,3 1-1 0 0,-1-1-39 0 0,-1-1 0 0 0,1 1-1 0 0,-1-1 1 0 0,1 0 0 0 0,-1 1-1 0 0,1-2 1 0 0,5 1-1 0 0,-8-1-210 0 0,0 1-1 0 0,1 0 0 0 0,-1 0 0 0 0,0-1 0 0 0,1 1 1 0 0,-1-1-1 0 0,0 1 0 0 0,0-1 0 0 0,0 1 0 0 0,1-1 0 0 0,-1 0 1 0 0,0 0-1 0 0,0 1 0 0 0,0-1 0 0 0,0 0 0 0 0,0 0 1 0 0,0 0-1 0 0,-1 0 0 0 0,1 0 0 0 0,1-2 0 0 0,-2 2-28 0 0,0 0-1 0 0,1 1 0 0 0,-1-1 1 0 0,0 0-1 0 0,0 0 0 0 0,0 1 1 0 0,0-1-1 0 0,0 0 0 0 0,0 0 1 0 0,0 1-1 0 0,0-1 0 0 0,0 0 1 0 0,-1 0-1 0 0,1 1 0 0 0,0-1 0 0 0,0 0 1 0 0,-1 0-1 0 0,1 1 0 0 0,0-1 1 0 0,-1 0-1 0 0,1 1 0 0 0,-1-1 1 0 0,1 1-1 0 0,-1-1 0 0 0,1 0 1 0 0,-1 1-1 0 0,1-1 0 0 0,-1 1 1 0 0,0 0-1 0 0,1-1 0 0 0,-1 1 1 0 0,0-1-1 0 0,0 1 0 0 0,-29-14-1145 0 0,17 9-19 0 0,11 4 1018 0 0,1 1 0 0 0,0-1 0 0 0,-1 1 0 0 0,1 0-1 0 0,-1 0 1 0 0,1-1 0 0 0,0 1 0 0 0,-1 0 0 0 0,1 0 0 0 0,-1 1 0 0 0,1-1 0 0 0,-1 0 0 0 0,1 0-1 0 0,0 1 1 0 0,-1-1 0 0 0,1 1 0 0 0,0-1 0 0 0,-1 1 0 0 0,-1 1 0 0 0,-5 3-6221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2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94 140 328 0 0,'-4'-19'7077'0'0,"6"16"-6547"0"0,1 0 0 0 0,-1 1-1 0 0,1-1 1 0 0,0 1 0 0 0,0-1 0 0 0,1 1-1 0 0,-1 0 1 0 0,0 0 0 0 0,1 0-1 0 0,-1 0 1 0 0,7-1 0 0 0,48-15 1761 0 0,-41 13-1527 0 0,243-61 6229 0 0,-251 63-5974 0 0,-27 8-937 0 0,-39 9-347 0 0,-8 1 147 0 0,-92 25-148 0 0,134-33 209 0 0,1 1-1 0 0,0 1 1 0 0,1 1 0 0 0,-36 24 0 0 0,54-32 48 0 0,0 0 0 0 0,0 0 0 0 0,0 1 0 0 0,0-1 0 0 0,1 1 0 0 0,0-1 1 0 0,-1 1-1 0 0,1 0 0 0 0,0 0 0 0 0,0 0 0 0 0,1 0 0 0 0,-3 4 0 0 0,4-5 7 0 0,-1 0 0 0 0,1 0 1 0 0,0-1-1 0 0,0 1 0 0 0,-1 0 0 0 0,1 0 1 0 0,0 0-1 0 0,0 0 0 0 0,1 0 0 0 0,-1-1 1 0 0,0 1-1 0 0,1 0 0 0 0,-1 0 0 0 0,1 0 1 0 0,0-1-1 0 0,-1 1 0 0 0,1 0 0 0 0,0-1 0 0 0,0 1 1 0 0,0 0-1 0 0,0-1 0 0 0,0 1 0 0 0,0-1 1 0 0,1 0-1 0 0,1 2 0 0 0,10 9 12 0 0,0-2 0 0 0,0 1 0 0 0,1-2 0 0 0,29 16-1 0 0,68 24 99 0 0,-77-35-45 0 0,8 3 31 0 0,-7-4 47 0 0,-1 2-1 0 0,0 1 0 0 0,-1 1 0 0 0,32 24 1 0 0,-61-37-94 0 0,-1-1 1 0 0,1 1-1 0 0,-1-1 1 0 0,0 1-1 0 0,0 0 1 0 0,0 0 0 0 0,-1 1-1 0 0,4 6 1 0 0,-6-10-34 0 0,0 0 0 0 0,0 0 0 0 0,0 0 0 0 0,0 0 0 0 0,0 0 0 0 0,0 0 0 0 0,0 0 0 0 0,0 0 0 0 0,0 1 0 0 0,-1-1 0 0 0,1 0 0 0 0,0 0 0 0 0,-1 0 0 0 0,1 0 0 0 0,0 0 0 0 0,-1 0 0 0 0,0 0 0 0 0,1 0 0 0 0,-1 0 0 0 0,0-1 0 0 0,1 1 0 0 0,-1 0 0 0 0,-1 1 0 0 0,-20 16 214 0 0,9-11-128 0 0,-1 0 0 0 0,0-2 0 0 0,0 0 0 0 0,-27 6 1 0 0,-63 6 266 0 0,30-6-175 0 0,48-6-291 0 0,-26 5-693 0 0,20-8-2588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7 268 0 0,'1'-1'311'0'0,"-1"0"0"0"0,1 1 0 0 0,0-1 0 0 0,0 1 0 0 0,0-1 0 0 0,0 1 0 0 0,0-1 0 0 0,-1 1 0 0 0,1 0 0 0 0,0-1 0 0 0,0 1 0 0 0,0 0 0 0 0,0 0 0 0 0,0 0 0 0 0,0 0 0 0 0,0 0 0 0 0,0 0 0 0 0,0 0 0 0 0,0 0 0 0 0,0 0 0 0 0,0 0 0 0 0,0 1 0 0 0,0-1 0 0 0,2 1 0 0 0,-2 0 20 0 0,1 0 0 0 0,-1 0 0 0 0,1 0 0 0 0,-1 1 0 0 0,0-1 0 0 0,1 1 0 0 0,-1-1 0 0 0,0 1 0 0 0,0-1 0 0 0,0 1 0 0 0,0-1 0 0 0,1 3 0 0 0,2 7 687 0 0,0 0 1 0 0,-1 0 0 0 0,4 17-1 0 0,-7-26-823 0 0,5 25 824 0 0,0 0 1 0 0,-2 0-1 0 0,-2 0 0 0 0,0 0 1 0 0,-2 0-1 0 0,-4 34 0 0 0,3-51-725 0 0,1-4-38 0 0,0 0 1 0 0,0 0-1 0 0,1 0 1 0 0,-1 0-1 0 0,1 0 1 0 0,2 11-1 0 0,-2-16-250 0 0,0-1 1 0 0,1 1-1 0 0,-1 0 0 0 0,0 0 0 0 0,1-1 1 0 0,-1 1-1 0 0,1-1 0 0 0,-1 1 0 0 0,1 0 1 0 0,-1-1-1 0 0,1 1 0 0 0,-1-1 0 0 0,1 1 1 0 0,0-1-1 0 0,-1 1 0 0 0,1-1 0 0 0,-1 0 1 0 0,1 1-1 0 0,0-1 0 0 0,0 0 0 0 0,-1 0 1 0 0,1 1-1 0 0,0-1 0 0 0,0 0 0 0 0,-1 0 1 0 0,1 0-1 0 0,0 0 0 0 0,0 0 0 0 0,-1 0 1 0 0,1 0-1 0 0,0 0 0 0 0,0 0 0 0 0,-1 0 1 0 0,2-1-1 0 0,25-7-454 0 0,29-23-215 0 0,-2-2 1 0 0,97-77 0 0 0,-92 65 161 0 0,-50 38 411 0 0,-1 0 0 0 0,1 0 0 0 0,-1-1 0 0 0,-1 0 0 0 0,1 0 0 0 0,10-16 0 0 0,-18 24 90 0 0,-1 0-1 0 0,1 0 1 0 0,0 0-1 0 0,0 0 1 0 0,0 0 0 0 0,0 0-1 0 0,-1 0 1 0 0,1 0-1 0 0,0 0 1 0 0,0 0-1 0 0,0 0 1 0 0,0 0 0 0 0,0 0-1 0 0,-1 0 1 0 0,1 0-1 0 0,0 0 1 0 0,0 0 0 0 0,0 0-1 0 0,0 0 1 0 0,0 0-1 0 0,-1 0 1 0 0,1 0-1 0 0,0 0 1 0 0,0 0 0 0 0,0 0-1 0 0,0-1 1 0 0,0 1-1 0 0,0 0 1 0 0,0 0 0 0 0,-1 0-1 0 0,1 0 1 0 0,0 0-1 0 0,0 0 1 0 0,0 0 0 0 0,0-1-1 0 0,0 1 1 0 0,0 0-1 0 0,0 0 1 0 0,0 0-1 0 0,0 0 1 0 0,0 0 0 0 0,0-1-1 0 0,0 1 1 0 0,0 0-1 0 0,0 0 1 0 0,0 0 0 0 0,0 0-1 0 0,0-1 1 0 0,0 1-1 0 0,0 0 1 0 0,0 0-1 0 0,0 0 1 0 0,0 0 0 0 0,0 0-1 0 0,0-1 1 0 0,0 1-1 0 0,0 0 1 0 0,0 0 0 0 0,0 0-1 0 0,1 0 1 0 0,-16 7 114 0 0,0 0 0 0 0,1 2 1 0 0,0 0-1 0 0,1 0 0 0 0,0 1 0 0 0,-17 17 1 0 0,11-8 277 0 0,1 1-1 0 0,1 0 1 0 0,-21 33 0 0 0,35-49-297 0 0,0 0 0 0 0,1 1-1 0 0,0-1 1 0 0,0 0 0 0 0,0 1-1 0 0,1-1 1 0 0,-1 1-1 0 0,1 0 1 0 0,0-1 0 0 0,0 1-1 0 0,1 0 1 0 0,0 0 0 0 0,-1 0-1 0 0,2 5 1 0 0,0-7-29 0 0,-1 0 0 0 0,1 1 0 0 0,0-1 0 0 0,1 0 0 0 0,-1 0 0 0 0,1 1 0 0 0,-1-1 0 0 0,1 0 0 0 0,0-1 0 0 0,0 1 0 0 0,0 0 0 0 0,1 0-1 0 0,-1-1 1 0 0,0 0 0 0 0,1 1 0 0 0,0-1 0 0 0,0 0 0 0 0,-1 0 0 0 0,1 0 0 0 0,4 1 0 0 0,7 4 64 0 0,0-2-1 0 0,1 1 1 0 0,-1-2 0 0 0,1 0-1 0 0,0 0 1 0 0,1-2 0 0 0,-1 0-1 0 0,23 0 1 0 0,-7-2-719 0 0,0-1 0 0 0,0-2 0 0 0,39-8 0 0 0,-57 8-444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4 392 0 0,'1'-3'9020'0'0,"8"119"-3738"0"0,-2-8-2613 0 0,1-57-1905 0 0,-3-27-2871 0 0,-1 3-5417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5:5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417 140 756 0 0,'-10'-13'934'0'0,"0"1"1"0"0,-1 0-1 0 0,0 1 0 0 0,-1 1 0 0 0,0 0 0 0 0,-1 0 1 0 0,0 1-1 0 0,0 1 0 0 0,-1 0 0 0 0,0 1 0 0 0,-1 0 1 0 0,0 1-1 0 0,1 1 0 0 0,-21-5 0 0 0,33 10-668 0 0,0-1 0 0 0,0 1 0 0 0,0 0 0 0 0,0 0 0 0 0,-1 0 0 0 0,1 0 0 0 0,0 0 0 0 0,0 0 0 0 0,0 1 0 0 0,0-1 0 0 0,0 0-1 0 0,0 1 1 0 0,0 0 0 0 0,0 0 0 0 0,0-1 0 0 0,0 1 0 0 0,-3 2 0 0 0,4-2-145 0 0,0 0 0 0 0,1 0-1 0 0,-1 0 1 0 0,0 0 0 0 0,1 0 0 0 0,-1 1-1 0 0,1-1 1 0 0,-1 0 0 0 0,1 0 0 0 0,-1 0-1 0 0,1 1 1 0 0,0-1 0 0 0,0 0 0 0 0,-1 0-1 0 0,1 1 1 0 0,0-1 0 0 0,0 0 0 0 0,0 1-1 0 0,0-1 1 0 0,1 0 0 0 0,-1 0 0 0 0,0 1-1 0 0,1-1 1 0 0,-1 0 0 0 0,0 0 0 0 0,1 0-1 0 0,0 1 1 0 0,-1-1 0 0 0,1 0 0 0 0,1 1-1 0 0,7 14 382 0 0,0-1-1 0 0,1 0 1 0 0,1 0-1 0 0,20 20 1 0 0,60 49 792 0 0,-21-20-398 0 0,-53-48-676 0 0,7 7 219 0 0,29 37-1 0 0,-48-54-346 0 0,0 1 0 0 0,0 0 0 0 0,-1 0 0 0 0,0 0 0 0 0,0 0-1 0 0,-1 1 1 0 0,0-1 0 0 0,0 1 0 0 0,-1 0 0 0 0,0 0 0 0 0,2 10 0 0 0,-5-15-69 0 0,1 0 0 0 0,0-1-1 0 0,-1 1 1 0 0,1 0 0 0 0,-1-1 0 0 0,0 1 0 0 0,0-1 0 0 0,0 1 0 0 0,0-1 0 0 0,0 1 0 0 0,0-1-1 0 0,-1 0 1 0 0,1 1 0 0 0,-1-1 0 0 0,0 0 0 0 0,1 0 0 0 0,-1 0 0 0 0,0 0 0 0 0,0-1-1 0 0,-1 1 1 0 0,1 0 0 0 0,0-1 0 0 0,-4 2 0 0 0,-4 3 16 0 0,0-1 0 0 0,0-1 1 0 0,0 0-1 0 0,-13 3 0 0 0,-12 2-110 0 0,0-3 0 0 0,-1-1 0 0 0,1-1 1 0 0,-1-2-1 0 0,0-2 0 0 0,0-1 0 0 0,1-1 0 0 0,-40-9 0 0 0,63 9-597 0 0,0 0 0 0 0,-19-7 0 0 0,12-2-3236 0 0,21 0-3195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25 268 0 0,'0'-2'841'0'0,"1"-21"4192"0"0,4 36 880 0 0,-1 15-1612 0 0,-1-3-4109 0 0,1 20 804 0 0,1 1-1 0 0,3-1 1 0 0,1 0-1 0 0,3-1 1 0 0,1-1-1 0 0,22 49 1 0 0,-34-89-1150 0 0,1 0-1 0 0,0 0 1 0 0,0 0 0 0 0,0 0 0 0 0,0 0-1 0 0,0 0 1 0 0,1-1 0 0 0,0 1 0 0 0,-1-1-1 0 0,1 0 1 0 0,4 3 0 0 0,-3-3-1117 0 0,-1 0 1 0 0,0-1-1 0 0,0 1 0 0 0,1-1 1 0 0,-1 0-1 0 0,6 1 0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28 109 4 0 0,'-27'-8'8422'0'0,"30"-6"-2226"0"0,68-3-288 0 0,45 1-1757 0 0,-72 10-3208 0 0,22-1 199 0 0,122-22 1065 0 0,-180 27-1565 0 0,4-3-5103 0 0,3 1-4643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51 111 720 0 0,'0'0'242'0'0,"-1"0"1"0"0,1 0-1 0 0,0 0 0 0 0,-1 0 0 0 0,1 0 1 0 0,-1 0-1 0 0,1 0 0 0 0,0-1 1 0 0,-1 1-1 0 0,1 0 0 0 0,0 0 0 0 0,-1 0 1 0 0,1-1-1 0 0,0 1 0 0 0,0 0 0 0 0,-1-1 1 0 0,1 1-1 0 0,0 0 0 0 0,0 0 1 0 0,-1-1-1 0 0,1 1 0 0 0,0 0 0 0 0,0-1 1 0 0,0 1-1 0 0,0-1 0 0 0,-1 1 0 0 0,1 0 1 0 0,0-1-1 0 0,0 1 0 0 0,0 0 1 0 0,0-1-1 0 0,0 1 0 0 0,0-1 0 0 0,0 1 1 0 0,0 0-1 0 0,0-1 0 0 0,0 1 0 0 0,0 0 1 0 0,0-1-1 0 0,0 1 0 0 0,1-1 1 0 0,0 0 70 0 0,0 0 1 0 0,0 0 0 0 0,1-1-1 0 0,-1 1 1 0 0,0 1 0 0 0,1-1-1 0 0,-1 0 1 0 0,1 0 0 0 0,-1 0-1 0 0,3 0 1 0 0,42-13 2190 0 0,354-59 5985 0 0,-398 73-8042 0 0,-8 1-571 0 0,-46 14-119 0 0,-100 30-206 0 0,125-36 357 0 0,1 2 0 0 0,0 0-1 0 0,-38 25 1 0 0,59-33 82 0 0,0 0 0 0 0,1 1 0 0 0,-1-1 0 0 0,1 1 0 0 0,0 0 0 0 0,0 0 0 0 0,-7 9 0 0 0,10-11 18 0 0,1-1 0 0 0,-1 1 0 0 0,0-1 0 0 0,1 1 0 0 0,-1-1 0 0 0,1 1 0 0 0,0-1 0 0 0,0 1 0 0 0,-1 0 0 0 0,1-1 0 0 0,0 1 0 0 0,0-1-1 0 0,0 1 1 0 0,0 0 0 0 0,1-1 0 0 0,-1 1 0 0 0,0-1 0 0 0,1 1 0 0 0,-1-1 0 0 0,1 1 0 0 0,0-1 0 0 0,-1 1 0 0 0,1-1 0 0 0,0 1 0 0 0,0-1-1 0 0,0 0 1 0 0,0 0 0 0 0,0 1 0 0 0,0-1 0 0 0,0 0 0 0 0,0 0 0 0 0,3 2 0 0 0,7 7 60 0 0,2-1 1 0 0,-1 0-1 0 0,1 0 0 0 0,26 12 0 0 0,61 20 179 0 0,-59-26-90 0 0,39 13 156 0 0,-53-21-159 0 0,-1 2 1 0 0,0 1 0 0 0,-1 1 0 0 0,0 1-1 0 0,26 18 1 0 0,-49-30-133 0 0,-1 1 0 0 0,1 0 0 0 0,-1 1 0 0 0,1-1 0 0 0,-1 0-1 0 0,0 0 1 0 0,1 1 0 0 0,-1-1 0 0 0,0 1 0 0 0,0-1 0 0 0,0 1 0 0 0,0-1 0 0 0,0 1 0 0 0,0 0-1 0 0,0-1 1 0 0,-1 1 0 0 0,1 0 0 0 0,0 0 0 0 0,0 2 0 0 0,-2-2-13 0 0,1-1 0 0 0,0 1 0 0 0,-1-1-1 0 0,1 0 1 0 0,-1 1 0 0 0,1-1 0 0 0,-1 0 0 0 0,1 1 0 0 0,-1-1 0 0 0,0 0 0 0 0,0 0-1 0 0,0 1 1 0 0,0-1 0 0 0,1 0 0 0 0,-2 0 0 0 0,1 0 0 0 0,0 0 0 0 0,0-1 0 0 0,-2 2-1 0 0,-6 4 15 0 0,0-2-1 0 0,0 1 1 0 0,-1-1-1 0 0,1-1 1 0 0,-15 4-1 0 0,-67 13 69 0 0,-169 15-1 0 0,141-23-1131 0 0,102-10 168 0 0,-23 3-600 0 0,16-4-4243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 44 0 0,'-47'1'4688'0'0,"27"0"4871"0"0,67 10-5485 0 0,152 2 1109 0 0,272-22-43 0 0,-355-6-4122 0 0,-79 8-3801 0 0,0-2-4530 0 0,-29 5 1244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63 7061 0 0,'-5'-6'3471'0'0,"4"3"-2605"0"0,-1 0-1 0 0,0 1 0 0 0,0-1 1 0 0,0 1-1 0 0,-1-1 0 0 0,1 1 1 0 0,-4-3-1 0 0,13-6 1148 0 0,-5 9-1861 0 0,0 1 1 0 0,-1-1 0 0 0,1 1-1 0 0,0 0 1 0 0,1-1 0 0 0,-1 1-1 0 0,0 0 1 0 0,0 0 0 0 0,0 1-1 0 0,1-1 1 0 0,-1 0 0 0 0,0 1-1 0 0,4-1 1 0 0,33-2 893 0 0,-26 2-786 0 0,20-1 237 0 0,0 1 0 0 0,0 1 0 0 0,0 2 1 0 0,0 1-1 0 0,0 2 0 0 0,40 11 0 0 0,-69-15-465 0 0,1 0-1 0 0,-1 1 1 0 0,0 0 0 0 0,0 0-1 0 0,0 0 1 0 0,0 0-1 0 0,0 0 1 0 0,-1 1 0 0 0,1 0-1 0 0,0-1 1 0 0,-1 1 0 0 0,0 1-1 0 0,0-1 1 0 0,0 0 0 0 0,0 1-1 0 0,-1 0 1 0 0,1-1-1 0 0,-1 1 1 0 0,0 0 0 0 0,0 0-1 0 0,0 0 1 0 0,-1 1 0 0 0,1-1-1 0 0,-1 0 1 0 0,0 1-1 0 0,-1-1 1 0 0,1 0 0 0 0,-1 1-1 0 0,1-1 1 0 0,-1 1 0 0 0,-1 4-1 0 0,0 4 20 0 0,-2 0 0 0 0,1 0 0 0 0,-1 0 1 0 0,-1-1-1 0 0,-1 1 0 0 0,1-1 0 0 0,-2 0 0 0 0,0-1 0 0 0,-12 20 0 0 0,-12 12 386 0 0,-2-1-1 0 0,-2-1 1 0 0,-71 66 0 0 0,85-92-1274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2 152 140 0 0,'0'0'177'0'0,"0"0"0"0"0,-1-1-1 0 0,1 1 1 0 0,0 0 0 0 0,0 0 0 0 0,0-1 0 0 0,0 1-1 0 0,0 0 1 0 0,0-1 0 0 0,0 1 0 0 0,-1 0-1 0 0,1 0 1 0 0,0-1 0 0 0,0 1 0 0 0,0 0 0 0 0,0-1-1 0 0,0 1 1 0 0,0 0 0 0 0,1-1 0 0 0,-1 1-1 0 0,0 0 1 0 0,0 0 0 0 0,0-1 0 0 0,0 1 0 0 0,0 0-1 0 0,0 0 1 0 0,0-1 0 0 0,1 1 0 0 0,-1 0 0 0 0,0 0-1 0 0,0-1 1 0 0,0 1 0 0 0,1 0 0 0 0,-1 0-1 0 0,0-1 1 0 0,14-4 1887 0 0,19 3-433 0 0,440-8 6308 0 0,-457 9-7797 0 0,112-15 993 0 0,-114 13-1007 0 0,0 0 1 0 0,0-1-1 0 0,0-1 1 0 0,0 0-1 0 0,0-1 1 0 0,20-12 0 0 0,-29 14-123 0 0,0 0 1 0 0,0-1 0 0 0,0 0 0 0 0,-1 0 0 0 0,0 0 0 0 0,0-1 0 0 0,0 1 0 0 0,0-1 0 0 0,4-11 0 0 0,-7 16 118 0 0,-2 6-35 0 0,-3 15 125 0 0,2 0 0 0 0,0 0 0 0 0,2 0-1 0 0,0 1 1 0 0,1-1 0 0 0,6 30 0 0 0,32 124 1021 0 0,-38-171-1219 0 0,15 55 668 0 0,3-2 0 0 0,37 76 1 0 0,-41-93-605 0 0,-15-37-286 0 0,-17 10-814 0 0,-33-6 325 0 0,-65 2 1 0 0,54-5 444 0 0,11-1 104 0 0,-32 3-24 0 0,-92 16 0 0 0,125-10 1128 0 0,50-11-930 0 0,-1 0-1 0 0,0 0 0 0 0,0 0 1 0 0,0 0-1 0 0,0 0 0 0 0,0 0 0 0 0,0 0 1 0 0,0 0-1 0 0,0 0 0 0 0,0 0 1 0 0,0 0-1 0 0,0 0 0 0 0,0 0 0 0 0,0 0 1 0 0,0 0-1 0 0,0 0 0 0 0,0 0 1 0 0,0 0-1 0 0,0 1 0 0 0,0-1 0 0 0,0 0 1 0 0,0 0-1 0 0,0 0 0 0 0,0 0 1 0 0,1 0-1 0 0,-1 0 0 0 0,0 0 0 0 0,0 0 1 0 0,0 0-1 0 0,0 0 0 0 0,0 0 1 0 0,0 0-1 0 0,0 0 0 0 0,0 0 0 0 0,0 0 1 0 0,0 0-1 0 0,0 0 0 0 0,0 0 1 0 0,0 1-1 0 0,0-1 0 0 0,0 0 0 0 0,-1 0 1 0 0,1 0-1 0 0,0 0 0 0 0,0 0 1 0 0,0 0-1 0 0,0 0 0 0 0,0 0 0 0 0,0 0 1 0 0,0 0-1 0 0,0 0 0 0 0,0 0 1 0 0,0 0-1 0 0,0 0 0 0 0,0 0 0 0 0,0 0 1 0 0,0 0-1 0 0,0 0 0 0 0,0 0 1 0 0,0 0-1 0 0,0 0 0 0 0,8 3 420 0 0,13 2-143 0 0,60 0 944 0 0,113-7-1 0 0,-133 0-917 0 0,-56 2-361 0 0,148-8 900 0 0,-127 5-1516 0 0,-1-1 0 0 0,0-1 1 0 0,-1-2-1 0 0,25-8 0 0 0,-30 8-2255 0 0,33-6 0 0 0,-10 3-2429 0 0,-16 3 2772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37 7081 0 0,'-3'-1'3553'0'0,"-24"-15"8760"0"0,31 16-11691 0 0,47 7 1507 0 0,104-1 0 0 0,57-17-878 0 0,-153 7-762 0 0,-13-5 88 0 0,-13 2-4165 0 0,-10 5-6974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5481 0 0,'-21'12'3145'0'0,"-19"12"465"0"0,37-23-3319 0 0,1 1-1 0 0,0 0 1 0 0,0-1-1 0 0,0 1 0 0 0,0 0 1 0 0,1 0-1 0 0,-1 0 1 0 0,0 1-1 0 0,1-1 0 0 0,-1 0 1 0 0,1 1-1 0 0,0-1 1 0 0,-2 4-1 0 0,3-5-161 0 0,0 0-1 0 0,0 0 1 0 0,0 0-1 0 0,0 0 1 0 0,0 0-1 0 0,0 0 1 0 0,0 0 0 0 0,1 0-1 0 0,-1 0 1 0 0,0 0-1 0 0,0 0 1 0 0,1 0-1 0 0,-1-1 1 0 0,0 1-1 0 0,1 0 1 0 0,-1 0 0 0 0,1 0-1 0 0,0 0 1 0 0,-1-1-1 0 0,1 1 1 0 0,-1 0-1 0 0,1-1 1 0 0,0 1-1 0 0,0 0 1 0 0,-1-1-1 0 0,1 1 1 0 0,0-1 0 0 0,0 1-1 0 0,0-1 1 0 0,0 1-1 0 0,0-1 1 0 0,-1 0-1 0 0,1 1 1 0 0,0-1-1 0 0,2 0 1 0 0,37 7 1468 0 0,-34-7-1195 0 0,42 2 991 0 0,-1-2 0 0 0,79-10 0 0 0,-33 1-2039 0 0,-71 7-1910 0 0,-9-1-1983 0 0,-6 2 128 0 0,2-1 1848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56 0 0,'5'0'293'0'0,"0"0"1"0"0,-1 0-1 0 0,1 0 1 0 0,0 0-1 0 0,-1 1 0 0 0,1 0 1 0 0,-1 0-1 0 0,1 0 1 0 0,-1 1-1 0 0,0-1 0 0 0,1 1 1 0 0,4 3-1 0 0,7 4 862 0 0,25 20 0 0 0,-35-25-890 0 0,44 37 2424 0 0,-2 2-1 0 0,64 74 1 0 0,-64-63 515 0 0,87 73 0 0 0,-126-119-2738 0 0,-1-2 1 0 0,2 1 0 0 0,-1-1 0 0 0,1 0 0 0 0,0-1 0 0 0,17 6 0 0 0,-23-9-344 0 0,-1-1 0 0 0,1-1 0 0 0,0 1 0 0 0,-1-1 0 0 0,1 1 0 0 0,0-1 1 0 0,0 0-1 0 0,-1-1 0 0 0,1 1 0 0 0,0 0 0 0 0,-1-1 0 0 0,1 0 0 0 0,0 0 0 0 0,-1 0 0 0 0,1 0 0 0 0,-1-1 1 0 0,1 1-1 0 0,-1-1 0 0 0,0 0 0 0 0,0 0 0 0 0,0 0 0 0 0,0-1 0 0 0,5-4 0 0 0,1-2 112 0 0,-1-1-1 0 0,0 0 1 0 0,0-1-1 0 0,-1 0 0 0 0,0 0 1 0 0,-1-1-1 0 0,9-23 1 0 0,23-93 599 0 0,-31 103-678 0 0,19-87 371 0 0,-16 61-295 0 0,2 1 0 0 0,30-75 0 0 0,-42 124-366 0 0,1-1-1 0 0,0 1 1 0 0,-1-1-1 0 0,1 1 1 0 0,0-1-1 0 0,0 1 1 0 0,0-1-1 0 0,0 1 1 0 0,0 0-1 0 0,0 0 1 0 0,1-1-1 0 0,-1 1 1 0 0,0 0-1 0 0,0 0 1 0 0,1 0-1 0 0,-1 1 1 0 0,1-1-1 0 0,-1 0 1 0 0,1 0-1 0 0,-1 1 1 0 0,1-1-1 0 0,0 1 1 0 0,-1-1-1 0 0,1 1 1 0 0,-1 0-1 0 0,1 0 1 0 0,0 0-1 0 0,0 0 1 0 0,-1 0-1 0 0,1 0 1 0 0,0 0-1 0 0,-1 0 1 0 0,1 1-1 0 0,-1-1 1 0 0,3 1-1 0 0,3 2-1480 0 0,1 0 0 0 0,-1 0 0 0 0,1 1 0 0 0,-1 0 0 0 0,10 8 0 0 0,0 0-1250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0 824 0 0,'-5'5'1947'0'0,"2"2"238"0"0,1-1-938 0 0,1-1 1 0 0,-1 1-1 0 0,1 0 0 0 0,1 0 1 0 0,-1-1-1 0 0,1 1 0 0 0,0 6 1 0 0,1-2-57 0 0,1-1 0 0 0,-1 0 0 0 0,6 16 0 0 0,3 0-6 0 0,0-1 0 0 0,16 25 0 0 0,-17-33-215 0 0,-5-10-815 0 0,0 0-1 0 0,0 0 1 0 0,0 0-1 0 0,1-1 1 0 0,0 1-1 0 0,0-1 0 0 0,1 0 1 0 0,-1-1-1 0 0,1 0 1 0 0,0 1-1 0 0,9 3 1 0 0,-10-5-539 0 0,0-1 0 0 0,1 0 1 0 0,-1 0-1 0 0,1 0 0 0 0,-1-1 1 0 0,9 1-1 0 0,-10-1-475 0 0,0-1 0 0 0,1 0 0 0 0,-1 0 1 0 0,0 0-1 0 0,0-1 0 0 0,0 0 0 0 0,0 0 0 0 0,0 0 0 0 0,6-2 0 0 0,1-3-1679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0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12 611 8 0 0,'-5'6'19532'0'0,"18"-42"-17822"0"0,-2 5-645 0 0,0-1 1 0 0,6-36-1 0 0,-8 9-370 0 0,0-113 0 0 0,-9 145-578 0 0,-1 0 0 0 0,-2 1-1 0 0,0-1 1 0 0,-2 0 0 0 0,-12-41-1 0 0,16 67-111 0 0,1 0-1 0 0,0 1 1 0 0,0-1-1 0 0,-1 0 1 0 0,1 0-1 0 0,0 0 1 0 0,-1 0-1 0 0,1 1 1 0 0,-1-1-1 0 0,1 0 0 0 0,-1 1 1 0 0,1-1-1 0 0,-1 0 1 0 0,1 1-1 0 0,-1-1 1 0 0,0 0-1 0 0,1 1 1 0 0,-1-1-1 0 0,0 1 1 0 0,0-1-1 0 0,1 1 1 0 0,-1 0-1 0 0,0-1 0 0 0,-1 1 1 0 0,1 0 8 0 0,0 0 1 0 0,0 0 0 0 0,1 0-1 0 0,-1 1 1 0 0,0-1-1 0 0,0 0 1 0 0,0 1-1 0 0,0-1 1 0 0,1 0 0 0 0,-1 1-1 0 0,0-1 1 0 0,1 1-1 0 0,-1 0 1 0 0,0-1-1 0 0,1 1 1 0 0,-1-1 0 0 0,0 1-1 0 0,1 0 1 0 0,-1 1-1 0 0,-2 1 39 0 0,1 0-1 0 0,0 0 0 0 0,1 1 0 0 0,-1-1 0 0 0,0 1 1 0 0,1 0-1 0 0,0-1 0 0 0,0 1 0 0 0,0 0 0 0 0,-1 5 1 0 0,3-5-10 0 0,-1 0 0 0 0,0-1 0 0 0,1 1 1 0 0,-1 0-1 0 0,1 0 0 0 0,0 0 0 0 0,1-1 1 0 0,-1 1-1 0 0,1 0 0 0 0,-1-1 0 0 0,1 1 1 0 0,0-1-1 0 0,0 0 0 0 0,3 4 0 0 0,0-3 4 0 0,-1 1-1 0 0,1-1 1 0 0,0 1-1 0 0,0-1 0 0 0,0-1 1 0 0,1 1-1 0 0,10 5 1 0 0,-2-3-5 0 0,-1-1 1 0 0,2-1-1 0 0,-1 0 1 0 0,0 0-1 0 0,1-2 1 0 0,24 3 0 0 0,-27-6-21 0 0,0 0 0 0 0,0 0 0 0 0,0-1 0 0 0,0-1 0 0 0,-1 0 0 0 0,1 0 0 0 0,-1-1 0 0 0,19-10 0 0 0,18-5 132 0 0,-46 19-143 0 0,-1 0 1 0 0,0 0-1 0 0,0 0 1 0 0,1 0 0 0 0,-1 0-1 0 0,0 0 1 0 0,0 1-1 0 0,0-1 1 0 0,1 0 0 0 0,-1 1-1 0 0,0-1 1 0 0,0 1-1 0 0,0-1 1 0 0,0 1 0 0 0,0-1-1 0 0,0 1 1 0 0,0 0-1 0 0,0-1 1 0 0,0 1-1 0 0,0 0 1 0 0,0 0 0 0 0,0 0-1 0 0,-1 0 1 0 0,2 1-1 0 0,17 26 297 0 0,-12-15-272 0 0,5 11 194 0 0,2-1 0 0 0,0 0 0 0 0,1-1 0 0 0,24 26-1 0 0,-35-44-279 0 0,0 1 0 0 0,0-1 0 0 0,1 0-1 0 0,-1 0 1 0 0,1-1 0 0 0,0 1 0 0 0,0-1-1 0 0,1 0 1 0 0,-1-1 0 0 0,1 1 0 0 0,-1-1-1 0 0,1 0 1 0 0,0 0 0 0 0,0-1 0 0 0,-1 0-1 0 0,1 0 1 0 0,0 0 0 0 0,0-1 0 0 0,0 0-1 0 0,0 0 1 0 0,0 0 0 0 0,0-1-1 0 0,0 0 1 0 0,0 0 0 0 0,7-2 0 0 0,9-6-1171 0 0,-1 0 0 0 0,0-1 0 0 0,30-21 1 0 0,-6 4-7380 0 0,-27 16 5851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135 319 8 0 0,'-24'-30'1845'0'0,"20"26"-903"0"0,0-1 0 0 0,0 1 0 0 0,0-1-1 0 0,1 0 1 0 0,-1 0 0 0 0,1-1 0 0 0,1 1-1 0 0,-1 0 1 0 0,1-1 0 0 0,-1 0-1 0 0,2 1 1 0 0,-3-11 0 0 0,4 14-537 0 0,1-1 0 0 0,0 1 0 0 0,0 0 0 0 0,0 0 0 0 0,0 0 0 0 0,0 0-1 0 0,0 0 1 0 0,0 0 0 0 0,1 0 0 0 0,-1 0 0 0 0,4-3 0 0 0,18-17 2035 0 0,-3 7-986 0 0,-16 13-1308 0 0,-1 0 0 0 0,1 0 0 0 0,-1 0 0 0 0,0 0 0 0 0,0-1 0 0 0,0 0-1 0 0,-1 0 1 0 0,1 1 0 0 0,-1-1 0 0 0,1-1 0 0 0,-1 1 0 0 0,0 0 0 0 0,2-5 0 0 0,-3 6-131 0 0,-1 0-1 0 0,1 0 0 0 0,0 0 0 0 0,-1 0 1 0 0,0 0-1 0 0,1 0 0 0 0,-1 0 0 0 0,0 0 1 0 0,0 0-1 0 0,0 0 0 0 0,0 0 0 0 0,-1 0 1 0 0,1 0-1 0 0,0 0 0 0 0,-1 0 0 0 0,1 0 1 0 0,-1 0-1 0 0,0 0 0 0 0,0 0 0 0 0,-1-2 1 0 0,-1 0 1 0 0,1 1 0 0 0,-1-1 1 0 0,0 0-1 0 0,-1 1 1 0 0,1 0-1 0 0,-1 0 1 0 0,1 0-1 0 0,-1 0 0 0 0,-4-2 1 0 0,2 1 23 0 0,0 1-1 0 0,-1 0 1 0 0,1 0 0 0 0,-1 0 0 0 0,1 1 0 0 0,-1 0-1 0 0,0 0 1 0 0,0 1 0 0 0,0 0 0 0 0,0 0-1 0 0,0 0 1 0 0,-13 2 0 0 0,19-1-27 0 0,-1 0 0 0 0,1 0-1 0 0,0 1 1 0 0,-1-1 0 0 0,1 0 0 0 0,0 1 0 0 0,-1-1-1 0 0,1 1 1 0 0,0 0 0 0 0,-1-1 0 0 0,1 1-1 0 0,0 0 1 0 0,0 0 0 0 0,0 0 0 0 0,0 0 0 0 0,0 0-1 0 0,0 0 1 0 0,0 0 0 0 0,0 0 0 0 0,0 0 0 0 0,0 0-1 0 0,1 0 1 0 0,-1 1 0 0 0,0-1 0 0 0,0 2-1 0 0,1-1-75 0 0,0 1-1 0 0,-1-1 1 0 0,1 1-1 0 0,0-1 1 0 0,0 0-1 0 0,1 1 0 0 0,-1-1 1 0 0,1 1-1 0 0,-1-1 1 0 0,1 1-1 0 0,0-1 0 0 0,0 0 1 0 0,-1 1-1 0 0,3 2 1 0 0,2 4-924 0 0,0-1 1 0 0,0 0-1 0 0,1 0 1 0 0,0 0-1 0 0,0-1 1 0 0,1 0-1 0 0,0 0 1 0 0,0 0-1 0 0,10 6 1 0 0,6 1-1652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7737 0 0,'-8'6'2603'0'0,"1"-1"0"0"0,0 1 1 0 0,0 1-1 0 0,0-1 0 0 0,-5 8 1 0 0,11-12-1791 0 0,18 11 1299 0 0,1-10-1527 0 0,0 0 1 0 0,0 0 0 0 0,1-2 0 0 0,32-1-1 0 0,-6 0-30 0 0,239-9 956 0 0,-252 4-3961 0 0,-22 2-1236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3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6461 0 0,'3'-5'1250'0'0,"0"0"-1"0"0,0 0 1 0 0,0 0 0 0 0,1 0 0 0 0,0 0 0 0 0,0 1 0 0 0,6-5 0 0 0,-3 3-604 0 0,0 0 1 0 0,1 1-1 0 0,0 0 0 0 0,9-4 1 0 0,8-2-349 0 0,1 1 1 0 0,32-7-1 0 0,-49 14 144 0 0,286-58 2068 0 0,-147 34-1549 0 0,-117 22-716 0 0,-9 1 164 0 0,36-11 1 0 0,-57 15-460 0 0,-6 0-434 0 0,-38-1-13 0 0,0 2 0 0 0,-52 7 0 0 0,-88 24-229 0 0,160-28 619 0 0,1 1 0 0 0,-1 2-1 0 0,1 0 1 0 0,-21 10 0 0 0,41-16 123 0 0,1-1 0 0 0,0 1 0 0 0,-1-1 1 0 0,1 1-1 0 0,0 0 0 0 0,0 0 0 0 0,-1-1 0 0 0,1 1 1 0 0,0 0-1 0 0,0 0 0 0 0,0 0 0 0 0,0 0 0 0 0,0 0 1 0 0,0 0-1 0 0,0 1 0 0 0,0-1 0 0 0,1 0 0 0 0,-1 0 1 0 0,0 1-1 0 0,1-1 0 0 0,-1 0 0 0 0,1 1 0 0 0,-1-1 1 0 0,1 0-1 0 0,0 1 0 0 0,0-1 0 0 0,-1 1 0 0 0,1-1 1 0 0,0 1-1 0 0,0-1 0 0 0,0 1 0 0 0,1-1 0 0 0,-1 0 1 0 0,0 1-1 0 0,1-1 0 0 0,-1 1 0 0 0,0-1 0 0 0,1 0 1 0 0,0 1-1 0 0,-1-1 0 0 0,1 0 0 0 0,0 0 1 0 0,-1 1-1 0 0,3 1 0 0 0,4 5 99 0 0,0 0-1 0 0,0-1 1 0 0,0 0 0 0 0,17 12-1 0 0,-22-18-115 0 0,44 29 463 0 0,1-1-1 0 0,67 29 1 0 0,-58-31 98 0 0,72 47 0 0 0,-123-70-504 0 0,1 0 0 0 0,-1 1-1 0 0,0-1 1 0 0,0 1 0 0 0,0 0 0 0 0,-1 0 0 0 0,7 10-1 0 0,-10-14-44 0 0,0 1-1 0 0,-1-1 1 0 0,1 1-1 0 0,0-1 0 0 0,-1 1 1 0 0,1-1-1 0 0,-1 1 1 0 0,1-1-1 0 0,-1 1 0 0 0,0-1 1 0 0,1 1-1 0 0,-1 0 1 0 0,0-1-1 0 0,0 1 0 0 0,0 0 1 0 0,0-1-1 0 0,-1 1 1 0 0,1-1-1 0 0,0 1 0 0 0,-1 0 1 0 0,1-1-1 0 0,-1 1 1 0 0,0-1-1 0 0,1 1 0 0 0,-1-1 1 0 0,0 1-1 0 0,0-1 1 0 0,0 0-1 0 0,0 1 0 0 0,0-1 1 0 0,0 0-1 0 0,0 0 1 0 0,0 0-1 0 0,0 0 0 0 0,-3 2 1 0 0,-6 4 30 0 0,-1-1 1 0 0,0 0-1 0 0,0-1 0 0 0,-1 0 1 0 0,1-1-1 0 0,-1 0 0 0 0,-16 3 1 0 0,-92 10 384 0 0,71-11-266 0 0,-9 0 0 0 0,-35 5-3156 0 0,83-8 1720 0 0,-1 3-6838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9 277 160 0 0,'-9'-7'8962'0'0,"27"0"-6381"0"0,36-2-1175 0 0,82-5 1130 0 0,503-36 1825 0 0,-214 31-2186 0 0,-326 16-1804 0 0,431-12 1652 0 0,6-1-430 0 0,766-57 1440 0 0,-637 30-1274 0 0,-557 34-1445 0 0,67-2-907 0 0,-163 12 743 0 0,-6 1-2301 0 0,-20 15-11628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85 190 6933 0 0,'-14'1'2330'0'0,"9"-1"-1585"0"0,-1 1 0 0 0,1-1 0 0 0,-1 0 1 0 0,1-1-1 0 0,-1 1 0 0 0,1-1 0 0 0,-1 0 1 0 0,1-1-1 0 0,-1 1 0 0 0,-7-4 0 0 0,13 5-692 0 0,0-1 0 0 0,-1 1 0 0 0,1 0 0 0 0,0 0 0 0 0,0 0 0 0 0,0-1 0 0 0,0 1 0 0 0,-1 0 0 0 0,1 0 0 0 0,0-1 0 0 0,0 1 0 0 0,0 0 0 0 0,0 0 0 0 0,0-1 0 0 0,0 1 0 0 0,-1 0 0 0 0,1 0 0 0 0,0-1 0 0 0,0 1 0 0 0,0 0 0 0 0,0-1 0 0 0,0 1 0 0 0,0 0 0 0 0,0-1 0 0 0,0 1 0 0 0,1 0 0 0 0,-1 0 0 0 0,0-1 0 0 0,0 1 0 0 0,0 0 0 0 0,0 0 0 0 0,0-1 0 0 0,0 1 0 0 0,0 0 0 0 0,1 0 0 0 0,-1-1 0 0 0,0 1 0 0 0,0 0 0 0 0,0 0 0 0 0,1-1 0 0 0,-1 1 0 0 0,0 0 0 0 0,0 0 0 0 0,0 0 0 0 0,1-1 0 0 0,12-8 658 0 0,-12 9-658 0 0,26-14 494 0 0,-1 1 0 0 0,2 2 0 0 0,0 0 0 0 0,0 2 0 0 0,34-6 0 0 0,-28 6-132 0 0,118-23 889 0 0,-18 4-267 0 0,-44 10-325 0 0,-327 89-2153 0 0,105-33 807 0 0,82-20 305 0 0,47-17 288 0 0,-1 1 0 0 0,1 0 0 0 0,0-1 0 0 0,-1 1-1 0 0,1 1 1 0 0,0-1 0 0 0,0 0 0 0 0,0 1 0 0 0,0 0 0 0 0,1-1-1 0 0,-3 4 1 0 0,4-5 40 0 0,1 0 0 0 0,0-1 0 0 0,0 1 0 0 0,-1 0 0 0 0,1-1 0 0 0,0 1 0 0 0,0 0 0 0 0,0 0 0 0 0,0-1 0 0 0,0 1-1 0 0,-1 0 1 0 0,1-1 0 0 0,1 1 0 0 0,-1 0 0 0 0,0 0 0 0 0,0-1 0 0 0,0 1 0 0 0,0 0 0 0 0,0-1 0 0 0,1 1 0 0 0,-1 0 0 0 0,0-1 0 0 0,1 1 0 0 0,-1 0 0 0 0,0-1-1 0 0,1 1 1 0 0,-1 0 0 0 0,1-1 0 0 0,-1 1 0 0 0,1-1 0 0 0,-1 1 0 0 0,1-1 0 0 0,-1 1 0 0 0,2-1 0 0 0,23 15 105 0 0,-19-13-75 0 0,32 15 286 0 0,66 19 1 0 0,18 8 116 0 0,-110-39-380 0 0,3 2 10 0 0,0 0 0 0 0,-1 0 0 0 0,17 12-1 0 0,-28-17-57 0 0,0 1 0 0 0,-1-1 0 0 0,1 0 0 0 0,0 1 0 0 0,-1 0 1 0 0,1-1-1 0 0,-1 1 0 0 0,0 0 0 0 0,0 0 0 0 0,0 0 0 0 0,0 1 0 0 0,0-1 0 0 0,-1 0 0 0 0,1 1 0 0 0,-1-1 0 0 0,0 1 0 0 0,0-1 0 0 0,-1 1 0 0 0,1 6 0 0 0,-1-7-6 0 0,0 1 0 0 0,-1-2 1 0 0,0 1-1 0 0,1 0 0 0 0,-1 0 0 0 0,-1 0 0 0 0,1 0 0 0 0,0 0 0 0 0,-1-1 1 0 0,1 1-1 0 0,-1-1 0 0 0,0 1 0 0 0,0-1 0 0 0,0 1 0 0 0,0-1 1 0 0,-4 4-1 0 0,-2 0 13 0 0,-1 1-1 0 0,1-1 1 0 0,-18 8 0 0 0,-2-1 55 0 0,0-1 0 0 0,-2-2 0 0 0,1 0 1 0 0,-1-2-1 0 0,-49 6 0 0 0,42-9-195 0 0,0-3 1 0 0,0-1 0 0 0,0-1-1 0 0,-53-8 1 0 0,73 2 101 0 0,5 2-2446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34 408 0 0,'2'-3'388'0'0,"0"1"1"0"0,0-1-1 0 0,0 1 1 0 0,0 0-1 0 0,1 0 1 0 0,-1 0-1 0 0,1 0 1 0 0,-1 0-1 0 0,1 0 0 0 0,0 0 1 0 0,-1 1-1 0 0,1-1 1 0 0,0 1-1 0 0,0 0 1 0 0,0 0-1 0 0,0 0 1 0 0,0 0-1 0 0,0 1 0 0 0,0-1 1 0 0,1 1-1 0 0,-1 0 1 0 0,0 0-1 0 0,0 0 1 0 0,0 0-1 0 0,6 1 1 0 0,-5 1 37 0 0,1-1 0 0 0,-1 1 1 0 0,1 0-1 0 0,-1 0 1 0 0,0 0-1 0 0,0 1 1 0 0,0-1-1 0 0,0 1 1 0 0,-1 0-1 0 0,1 0 1 0 0,-1 0-1 0 0,1 1 1 0 0,-1-1-1 0 0,0 1 1 0 0,-1 0-1 0 0,5 6 1 0 0,6 16 923 0 0,-1 0 0 0 0,-1 1 0 0 0,10 43 1 0 0,13 31 1832 0 0,-33-100-3158 0 0,-1 0 0 0 0,0 0 1 0 0,1 0-1 0 0,0 0 0 0 0,-1 0 1 0 0,1 0-1 0 0,0 0 0 0 0,-1 0 0 0 0,1-1 1 0 0,0 1-1 0 0,0 0 0 0 0,-1-1 1 0 0,1 1-1 0 0,0 0 0 0 0,0-1 0 0 0,0 1 1 0 0,0-1-1 0 0,0 1 0 0 0,0-1 1 0 0,0 0-1 0 0,0 1 0 0 0,0-1 0 0 0,0 0 1 0 0,0 0-1 0 0,0 1 0 0 0,1-1 1 0 0,-1 0-1 0 0,0 0 0 0 0,0-1 1 0 0,0 1-1 0 0,0 0 0 0 0,0 0 0 0 0,1-1 1 0 0,5-1-99 0 0,0 0 0 0 0,0 0-1 0 0,-1-1 1 0 0,9-4 0 0 0,-2 0 1 0 0,69-36-744 0 0,128-88 0 0 0,-169 103 518 0 0,13-16 281 0 0,-24 18 187 0 0,-29 25-119 0 0,-5 4-45 0 0,-150 107 321 0 0,146-104-284 0 0,-74 56 364 0 0,72-53-288 0 0,0 0 1 0 0,1 0-1 0 0,0 1 0 0 0,0 0 0 0 0,-10 18 0 0 0,18-26-80 0 0,0 0 0 0 0,0 0 0 0 0,0 0 0 0 0,0 0 0 0 0,0 0 0 0 0,0 0 0 0 0,0 0 0 0 0,1 0 0 0 0,-1 0 0 0 0,1 0 0 0 0,0 1 1 0 0,0-1-1 0 0,0 0 0 0 0,0 0 0 0 0,0 1 0 0 0,0-1 0 0 0,0 0 0 0 0,1 0 0 0 0,-1 0 0 0 0,1 0 0 0 0,0 1 0 0 0,-1-1 0 0 0,1 0 0 0 0,0 0 0 0 0,0 0 0 0 0,1 0 0 0 0,-1-1 1 0 0,0 1-1 0 0,0 0 0 0 0,1 0 0 0 0,-1-1 0 0 0,1 1 0 0 0,0-1 0 0 0,-1 1 0 0 0,1-1 0 0 0,0 0 0 0 0,3 2 0 0 0,2 1 87 0 0,0 0 0 0 0,0-1 1 0 0,1 0-1 0 0,0 0 0 0 0,-1-1 0 0 0,1 0 0 0 0,0 0 0 0 0,0-1 0 0 0,9 1 0 0 0,6-2 185 0 0,0 0-1 0 0,0-2 1 0 0,39-8-1 0 0,64-22 1091 0 0,-93 22-792 0 0,-10-1-2337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77 248 0 0,'-12'3'1083'0'0,"9"-2"-616"0"0,1-1 1 0 0,0 1-1 0 0,-1-1 1 0 0,1 1 0 0 0,0 0-1 0 0,0 0 1 0 0,0 0 0 0 0,-1 0-1 0 0,1 0 1 0 0,-4 4 2799 0 0,7-4-3084 0 0,0 0 0 0 0,0 0 0 0 0,-1 0 0 0 0,1 0 0 0 0,0 0 1 0 0,0 0-1 0 0,1 0 0 0 0,-1 0 0 0 0,0 0 0 0 0,0 0 0 0 0,0-1 1 0 0,2 2-1 0 0,-2-2 36 0 0,4 3 65 0 0,0-1 1 0 0,0 0 0 0 0,0 0-1 0 0,1-1 1 0 0,-1 0-1 0 0,0 0 1 0 0,1 0 0 0 0,0 0-1 0 0,9-1 1 0 0,1 1 150 0 0,66 4 1557 0 0,145-13 1 0 0,83-33 708 0 0,-296 39-2457 0 0,0-1 1 0 0,25-9 0 0 0,-35 11-174 0 0,0-1-1 0 0,0 0 1 0 0,-1 0 0 0 0,1 0 0 0 0,-1 0 0 0 0,1-1 0 0 0,-1 1 0 0 0,0-1 0 0 0,0 0 0 0 0,0 0 0 0 0,0 0 0 0 0,0 0 0 0 0,-1 0 0 0 0,3-5 0 0 0,-5 8-60 0 0,1 0 1 0 0,-1-1-1 0 0,0 1 1 0 0,0 0-1 0 0,1-1 1 0 0,-1 1-1 0 0,0 0 1 0 0,0-1-1 0 0,0 1 1 0 0,1-1-1 0 0,-1 1 1 0 0,0-1-1 0 0,0 1 1 0 0,0 0-1 0 0,0-1 1 0 0,0 1-1 0 0,0-1 1 0 0,0 1-1 0 0,0-1 1 0 0,0 1-1 0 0,0-1 1 0 0,0 1-1 0 0,0 0 1 0 0,0-1 0 0 0,0 1-1 0 0,-1-1 1 0 0,1 1-1 0 0,0-1 1 0 0,0 1-1 0 0,0 0 1 0 0,-1-1-1 0 0,1 1 1 0 0,0 0-1 0 0,0-1 1 0 0,-1 1-1 0 0,1 0 1 0 0,0-1-1 0 0,-1 1 1 0 0,1 0-1 0 0,0-1 1 0 0,-1 1-1 0 0,1 0 1 0 0,-1 0-1 0 0,1 0 1 0 0,0-1-1 0 0,-1 1 1 0 0,1 0-1 0 0,-1 0 1 0 0,-1 0 6 0 0,1-1 0 0 0,0 1 1 0 0,-1 0-1 0 0,1 0 1 0 0,-1 0-1 0 0,1 0 0 0 0,0 1 1 0 0,-1-1-1 0 0,1 0 0 0 0,0 0 1 0 0,0 1-1 0 0,-1-1 1 0 0,1 1-1 0 0,-2 0 0 0 0,0 2 23 0 0,0-1 0 0 0,0 1 0 0 0,1 0 0 0 0,-1 0 0 0 0,1 0 0 0 0,0 0 0 0 0,0 0 0 0 0,0 0 0 0 0,0 0 0 0 0,1 1 0 0 0,-1-1 0 0 0,1 1 0 0 0,0-1 0 0 0,-1 1 0 0 0,2 0 0 0 0,-2 7 0 0 0,0 5 226 0 0,1 1 1 0 0,2 24-1 0 0,-1-31-151 0 0,5 41 545 0 0,2 1-1 0 0,3-1 1 0 0,17 57-1 0 0,-22-89-444 0 0,2 2 188 0 0,16 34-1 0 0,-16-40-255 0 0,0 0 0 0 0,-2 0 1 0 0,0 0-1 0 0,0 1 0 0 0,3 23 0 0 0,-8-38-187 0 0,0 0 0 0 0,0 0-1 0 0,0 1 1 0 0,-1-1 0 0 0,1 0-1 0 0,0 0 1 0 0,-1 0-1 0 0,1 0 1 0 0,-1 1 0 0 0,1-1-1 0 0,-1 0 1 0 0,1 0-1 0 0,-1 0 1 0 0,0 0 0 0 0,0 0-1 0 0,1-1 1 0 0,-1 1-1 0 0,0 0 1 0 0,0 0 0 0 0,0 0-1 0 0,0-1 1 0 0,0 1 0 0 0,0 0-1 0 0,0-1 1 0 0,0 1-1 0 0,0-1 1 0 0,-1 1 0 0 0,1-1-1 0 0,0 0 1 0 0,0 1-1 0 0,-2-1 1 0 0,-7 2-107 0 0,1 0 0 0 0,-1 0 0 0 0,-10-1 0 0 0,8 0 80 0 0,-283 38-790 0 0,212-23 920 0 0,-122 41 0 0 0,204-57-55 0 0,-17 7 117 0 0,18-7-75 0 0,-1 1 0 0 0,0-1-1 0 0,0 0 1 0 0,0 0 0 0 0,1 1-1 0 0,-1-1 1 0 0,0 1 0 0 0,1-1 0 0 0,-1 1-1 0 0,0-1 1 0 0,1 1 0 0 0,-1-1 0 0 0,0 1-1 0 0,1 0 1 0 0,-1-1 0 0 0,1 1-1 0 0,-1 0 1 0 0,1 0 0 0 0,-1 0 0 0 0,5 1 180 0 0,7 1-87 0 0,-1-1 0 0 0,1 0 0 0 0,0 0 0 0 0,-1-1-1 0 0,20-1 1 0 0,62-5 413 0 0,-54 2-401 0 0,94-4-412 0 0,138-9 2455 0 0,-180 8-6052 0 0,0-3-4768 0 0,-66 8 5214 0 0,3-3 488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6637 0 0,'0'0'14266'0'0,"18"7"-11518"0"0,217-17 3769 0 0,-101 9-5273 0 0,-78-1-1224 0 0,64-11 0 0 0,-102 9-1201 0 0,24-4 43 0 0,-23 8-2404 0 0,-4 5-4297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1 668 0 0,'-6'6'900'0'0,"4"-5"-371"0"0,-1 1-1 0 0,1-1 1 0 0,0 1-1 0 0,1 0 0 0 0,-1 0 1 0 0,0 0-1 0 0,0 0 0 0 0,1 0 1 0 0,0 0-1 0 0,-1 0 0 0 0,1 0 1 0 0,0 1-1 0 0,0 6 3661 0 0,4-8-3690 0 0,-1 1 0 0 0,1-1 0 0 0,0 1 0 0 0,-1-1 0 0 0,1 0 0 0 0,0 0 0 0 0,0-1 0 0 0,0 1 0 0 0,0 0 0 0 0,0-1 0 0 0,0 0 0 0 0,4 0 0 0 0,43-4 2090 0 0,-23 1-1376 0 0,-24 3-1258 0 0,171-10 5130 0 0,-138 9-8746 0 0,0 1-4394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33 5997 0 0,'-12'-4'1850'0'0,"1"0"-199"0"0,1 1-1 0 0,-1 0 0 0 0,0 0 1 0 0,-21-1 1854 0 0,36 6-2625 0 0,23 7 63 0 0,-1-2 1 0 0,1-1-1 0 0,31 4 0 0 0,-48-9-848 0 0,77 9 754 0 0,1-3 0 0 0,-1-5 0 0 0,1-3 0 0 0,100-16 0 0 0,-167 15-761 0 0,0-1 0 0 0,34-10 0 0 0,-34 4-121 0 0,-19 8 19 0 0,-1 1 0 0 0,1-1 0 0 0,-1 0 0 0 0,1 0 0 0 0,-1-1 0 0 0,0 1 0 0 0,1 0 0 0 0,-1 0 0 0 0,0-1 0 0 0,0 1 0 0 0,0 0 0 0 0,0-1 0 0 0,0 1 0 0 0,1-3 0 0 0,-2 3-12 0 0,-2 2 38 0 0,1-1-1 0 0,0 1 1 0 0,-1-1-1 0 0,1 1 1 0 0,0-1-1 0 0,0 1 0 0 0,-1 0 1 0 0,1 0-1 0 0,0-1 1 0 0,0 1-1 0 0,0 0 0 0 0,0 0 1 0 0,0 0-1 0 0,0 0 1 0 0,0 0-1 0 0,0 1 0 0 0,1-1 1 0 0,-1 0-1 0 0,0 0 1 0 0,1 1-1 0 0,-1-1 0 0 0,1 0 1 0 0,-1 1-1 0 0,1-1 1 0 0,-1 3-1 0 0,-7 36 351 0 0,7-18-113 0 0,1-1-1 0 0,1 1 0 0 0,0-1 1 0 0,9 41-1 0 0,30 81 699 0 0,-25-95-601 0 0,-1 23 247 0 0,-14-69-613 0 0,0-1-1 0 0,1 1 1 0 0,-1 0 0 0 0,0 0 0 0 0,-1 0 0 0 0,1-1-1 0 0,0 1 1 0 0,-1 0 0 0 0,1 0 0 0 0,-1 0 0 0 0,1-1 0 0 0,-1 1-1 0 0,0 0 1 0 0,1-1 0 0 0,-1 1 0 0 0,0-1 0 0 0,0 1-1 0 0,0-1 1 0 0,-1 1 0 0 0,1-1 0 0 0,0 0 0 0 0,0 1-1 0 0,-1-1 1 0 0,1 0 0 0 0,-1 0 0 0 0,1 0 0 0 0,-1 0-1 0 0,0 0 1 0 0,1-1 0 0 0,-1 1 0 0 0,0 0 0 0 0,-2 0-1 0 0,-8 3-130 0 0,-1-1 0 0 0,1 0 0 0 0,-22 1-1 0 0,16-1 130 0 0,-157 21-377 0 0,-63 11 173 0 0,179-26 262 0 0,26-5 283 0 0,0 2 0 0 0,-51 16 0 0 0,84-22-295 0 0,0 0-1 0 0,0 0 0 0 0,0 0 1 0 0,0 0-1 0 0,-1 0 0 0 0,1 0 0 0 0,0 0 1 0 0,0 0-1 0 0,0 0 0 0 0,0 0 1 0 0,0 0-1 0 0,-1 0 0 0 0,1 0 0 0 0,0 0 1 0 0,0 0-1 0 0,0 0 0 0 0,0 0 1 0 0,0 0-1 0 0,-1 1 0 0 0,1-1 0 0 0,0 0 1 0 0,0 0-1 0 0,0 0 0 0 0,0 0 1 0 0,0 0-1 0 0,0 0 0 0 0,0 1 0 0 0,0-1 1 0 0,0 0-1 0 0,-1 0 0 0 0,1 0 1 0 0,0 0-1 0 0,0 0 0 0 0,0 1 0 0 0,0-1 1 0 0,0 0-1 0 0,0 0 0 0 0,0 0 0 0 0,0 0 1 0 0,0 0-1 0 0,0 1 0 0 0,0-1 1 0 0,0 0-1 0 0,8 4 258 0 0,20-1 1 0 0,371-25 452 0 0,20-1-92 0 0,-376 21-772 0 0,4-1-641 0 0,71 6 0 0 0,-100 1-2776 0 0,-2 3-5204 0 0,-11-3 5527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0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149 209 8021 0 0,'-4'-5'830'0'0,"-15"-27"5057"0"0,-41-49 1 0 0,-3 0-776 0 0,62 81-5127 0 0,1-1 1 0 0,0 1-1 0 0,0 0 1 0 0,0 0-1 0 0,0 0 0 0 0,0 0 1 0 0,-1 0-1 0 0,1-1 1 0 0,0 1-1 0 0,0 0 1 0 0,0 0-1 0 0,0 0 1 0 0,0 0-1 0 0,0-1 1 0 0,0 1-1 0 0,-1 0 0 0 0,1 0 1 0 0,0 0-1 0 0,0 0 1 0 0,0-1-1 0 0,0 1 1 0 0,0 0-1 0 0,0 0 1 0 0,0 0-1 0 0,0-1 1 0 0,0 1-1 0 0,0 0 0 0 0,0 0 1 0 0,0 0-1 0 0,0-1 1 0 0,0 1-1 0 0,1 0 1 0 0,-1 0-1 0 0,0 0 1 0 0,0-1-1 0 0,0 1 1 0 0,0 0-1 0 0,0 0 1 0 0,0 0-1 0 0,0 0 0 0 0,1-1 1 0 0,-1 1-1 0 0,0 0 1 0 0,0 0-1 0 0,0 0 1 0 0,0 0-1 0 0,0 0 1 0 0,1 0-1 0 0,-1-1 1 0 0,14 1-1766 0 0,-2 3-203 0 0,0 2-1 0 0,0-1 1 0 0,16 9 0 0 0,-6 0-642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35 632 0 0,'16'-8'2143'0'0,"32"-13"5036"0"0,-45 20-6450 0 0,0-1 0 0 0,0 2 0 0 0,0-1 0 0 0,0 0 0 0 0,0 1 0 0 0,1-1 0 0 0,-1 1 0 0 0,0 0 0 0 0,0 0 1 0 0,1 0-1 0 0,-1 1 0 0 0,5 0 0 0 0,-7 0-539 0 0,0 0 0 0 0,0 0 0 0 0,0 0 0 0 0,0 0 0 0 0,0 0 0 0 0,0 0 0 0 0,0 0 0 0 0,0 0 0 0 0,0 0 0 0 0,0 0 0 0 0,-1 0 1 0 0,1 1-1 0 0,0-1 0 0 0,-1 0 0 0 0,1 1 0 0 0,-1-1 0 0 0,1 0 0 0 0,-1 1 0 0 0,0-1 0 0 0,0 1 0 0 0,1-1 0 0 0,-1 0 0 0 0,0 1 0 0 0,0-1 0 0 0,0 1 0 0 0,-1-1 0 0 0,1 2 0 0 0,-7 41 1464 0 0,6-42-1484 0 0,-26 99 2286 0 0,13-56-617 0 0,-11 74-1 0 0,24-116-1836 0 0,1-1 0 0 0,0 0 0 0 0,0 0 0 0 0,0 0 0 0 0,0 1 0 0 0,1-1 0 0 0,-1 0 0 0 0,0 0 0 0 0,1 0 0 0 0,0 0 0 0 0,-1 0 0 0 0,1 0 0 0 0,0 0 0 0 0,0 0 0 0 0,0 0 0 0 0,0 0 0 0 0,1 0 0 0 0,-1 0 0 0 0,0-1 0 0 0,1 1 0 0 0,-1-1 0 0 0,1 1 0 0 0,0-1-1 0 0,0 1 1 0 0,-1-1 0 0 0,1 0 0 0 0,0 0 0 0 0,0 0 0 0 0,0 0 0 0 0,0 0 0 0 0,0 0 0 0 0,0-1 0 0 0,0 1 0 0 0,0 0 0 0 0,4-1 0 0 0,7 3-5 0 0,1-1 1 0 0,0-1-1 0 0,0-1 0 0 0,18 0 0 0 0,-25-1 3 0 0,371-28 0 0 0,-364 28 0 0 0,-3 0-602 0 0,-8 1-161 0 0,-1 0 0 0 0,0-1 1 0 0,1 1-1 0 0,-1 0 1 0 0,0 0-1 0 0,0-1 0 0 0,0 0 1 0 0,1 1-1 0 0,-1-1 0 0 0,0 0 1 0 0,0 0-1 0 0,0 0 0 0 0,0 0 1 0 0,0 0-1 0 0,0-1 0 0 0,2-1 1 0 0,4-3-2529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4 556 0 0,'-5'-3'12899'0'0,"7"48"-9316"0"0,-1-20-1816 0 0,-1 0 0 0 0,-3 34 0 0 0,0-24-863 0 0,1 0 0 0 0,2 0 0 0 0,2 0 0 0 0,1 0 0 0 0,13 57 0 0 0,-8-62-5422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56 300 0 0,'-33'-5'1668'0'0,"-16"-3"2599"0"0,16 6 8535 0 0,38 1-11334 0 0,21-6-219 0 0,1 2 0 0 0,0 1 0 0 0,0 1 0 0 0,52 0 0 0 0,0 1-92 0 0,297-3 2117 0 0,-219 6-3792 0 0,-128 0-280 0 0,39-2-2214 0 0,-28-6-6173 0 0,-29 3 6158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37 8517 0 0,'-21'-17'14580'0'0,"46"15"-13912"0"0,0 0-1 0 0,-1 2 0 0 0,26 2 1 0 0,-2 0-203 0 0,18-1 109 0 0,324 0 1792 0 0,-130-15-911 0 0,-204 6-829 0 0,-55 8-469 0 0,1 2-68 0 0,-2-2-85 0 0,0 0 0 0 0,0 0 0 0 0,0 0 0 0 0,1 0 0 0 0,-1 0 0 0 0,0 0 0 0 0,0 0 0 0 0,0 0 0 0 0,0 0 0 0 0,0 0 0 0 0,0 0 0 0 0,1 0 0 0 0,-1 0 0 0 0,0 0 0 0 0,0 1 0 0 0,0-1 0 0 0,0 0 0 0 0,0 0 0 0 0,0 0 0 0 0,0 0 0 0 0,0 0 0 0 0,0 0 0 0 0,1 0 0 0 0,-1 1 0 0 0,0-1 0 0 0,0 0 0 0 0,0 0 0 0 0,0 0 0 0 0,0 0 0 0 0,0 0 0 0 0,0 1 0 0 0,0-1 0 0 0,0 0 0 0 0,0 0 0 0 0,0 0-1 0 0,0 0 1 0 0,0 0 0 0 0,0 0 0 0 0,0 1 0 0 0,0-1 0 0 0,0 0 0 0 0,0 0 0 0 0,0 0 0 0 0,-1 0 0 0 0,1 0 0 0 0,0 1 0 0 0,0-1 0 0 0,-4 16 35 0 0,2 1 0 0 0,-1 0 1 0 0,2 0-1 0 0,0 0 0 0 0,1-1 0 0 0,1 1 0 0 0,0 0 0 0 0,2 0 0 0 0,4 18 0 0 0,8 22 248 0 0,30 71 0 0 0,-11-37-175 0 0,-24-59-112 0 0,3 4 0 0 0,9 45 0 0 0,-21-72 0 0 0,-1-7 0 0 0,0-1 0 0 0,-1 0 0 0 0,1 1 0 0 0,0-1 0 0 0,-1 1 0 0 0,1-1 0 0 0,-1 0 0 0 0,1 1 0 0 0,-1-1 0 0 0,0 0 0 0 0,1 0 0 0 0,-1 1 0 0 0,0-1 0 0 0,0 0 0 0 0,0 0 0 0 0,0 0 0 0 0,0 0 0 0 0,0 0 0 0 0,0 0 0 0 0,-1 0 0 0 0,1 0 0 0 0,0-1 0 0 0,0 1 0 0 0,-1 0 0 0 0,1-1 0 0 0,0 1 0 0 0,-1-1 0 0 0,1 1 0 0 0,0-1 0 0 0,-1 0 0 0 0,1 0 0 0 0,-1 1 0 0 0,1-1 0 0 0,-3-1 0 0 0,-4 3 0 0 0,-29 7 0 0 0,-2-2 0 0 0,-65 4 0 0 0,19-3 0 0 0,57-4-11 0 0,-55 6-176 0 0,-97 26-1 0 0,179-36 192 0 0,0 0 1 0 0,0 1-1 0 0,0-1 0 0 0,-1 0 1 0 0,1 1-1 0 0,0-1 1 0 0,0 1-1 0 0,0-1 0 0 0,0 1 1 0 0,0 0-1 0 0,0-1 0 0 0,0 1 1 0 0,0 0-1 0 0,0 0 1 0 0,-1 1-1 0 0,2-2 0 0 0,0 1 0 0 0,0-1 1 0 0,0 0-1 0 0,0 1 0 0 0,0-1 0 0 0,0 1 1 0 0,0-1-1 0 0,0 0 0 0 0,0 1 0 0 0,0-1 1 0 0,0 0-1 0 0,0 1 0 0 0,0-1 0 0 0,1 0 1 0 0,-1 1-1 0 0,0-1 0 0 0,0 0 0 0 0,0 1 1 0 0,1-1-1 0 0,-1 0 0 0 0,0 1 0 0 0,0-1 1 0 0,1 0-1 0 0,-1 0 0 0 0,0 1 0 0 0,1-1 0 0 0,-1 0 1 0 0,0 0-1 0 0,1 0 0 0 0,0 1 0 0 0,4 1 27 0 0,0 0 0 0 0,0 0 0 0 0,0 0-1 0 0,0 0 1 0 0,9 1 0 0 0,264 18-31 0 0,-217-18 0 0 0,376-7-4442 0 0,-401-3-5499 0 0,-23 3 6790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6857 0 0,'1'-2'1126'0'0,"0"0"1"0"0,0 0-1 0 0,0 0 1 0 0,1 0 0 0 0,-1 0-1 0 0,0 0 1 0 0,1 0-1 0 0,-1 0 1 0 0,1 0 0 0 0,0 1-1 0 0,0-1 1 0 0,3-1-1 0 0,-4 2-981 0 0,0 1 0 0 0,0 0 0 0 0,0 0 0 0 0,0 0 0 0 0,0 0 0 0 0,1 1 0 0 0,-1-1 0 0 0,0 0 0 0 0,0 0 0 0 0,0 1 0 0 0,0-1 0 0 0,0 1 0 0 0,0-1 0 0 0,0 1 0 0 0,0-1 0 0 0,0 1 0 0 0,0-1 0 0 0,0 1 0 0 0,0 0 0 0 0,-1 0 0 0 0,1-1 0 0 0,0 1 0 0 0,0 0 0 0 0,-1 0 0 0 0,1 0 0 0 0,-1 0 0 0 0,1 0 0 0 0,0 2 0 0 0,10 15 527 0 0,0 2 0 0 0,-2-1 0 0 0,0 2 0 0 0,-1-1 0 0 0,-1 1 0 0 0,6 35 0 0 0,-13-55-742 0 0,5 25-2533 0 0,-6-14-1489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56 124 436 0 0,'-4'-3'330'0'0,"-29"-22"2132"0"0,32 24-2055 0 0,-1 0 1 0 0,1-1 0 0 0,-1 0 0 0 0,1 1 0 0 0,-1-1 0 0 0,1 1 0 0 0,0-1 0 0 0,0 0-1 0 0,0 0 1 0 0,0 0 0 0 0,0 0 0 0 0,0 0 0 0 0,1 0 0 0 0,-1 0 0 0 0,0-3 0 0 0,1 4-189 0 0,1-1 1 0 0,-1 1-1 0 0,0 0 1 0 0,1 0 0 0 0,-1 0-1 0 0,1-1 1 0 0,-1 1 0 0 0,1 0-1 0 0,0 0 1 0 0,-1 0 0 0 0,1 0-1 0 0,0 0 1 0 0,0 0 0 0 0,0 0-1 0 0,0 0 1 0 0,0 1 0 0 0,0-1-1 0 0,0 0 1 0 0,0 0-1 0 0,2 0 1 0 0,24-11 1885 0 0,0 4-1080 0 0,1 1 0 0 0,0 1 1 0 0,1 2-1 0 0,-1 1 0 0 0,43 0 1 0 0,-27 6-208 0 0,0 1 0 0 0,0 2-1 0 0,48 13 1 0 0,-68-13-646 0 0,165 47 1592 0 0,-167-46-1402 0 0,0 2-1 0 0,0 1 0 0 0,-1 0 0 0 0,0 2 1 0 0,-1 0-1 0 0,30 25 0 0 0,-47-35-259 0 0,0 1-1 0 0,0 0 0 0 0,0 0 0 0 0,-1 0 1 0 0,1 0-1 0 0,-1 1 0 0 0,1-1 0 0 0,-1 1 1 0 0,0-1-1 0 0,0 1 0 0 0,-1 0 0 0 0,1 0 1 0 0,1 7-1 0 0,-3-8-59 0 0,0 0 1 0 0,0-1 0 0 0,0 1-1 0 0,-1 0 1 0 0,1-1 0 0 0,0 1 0 0 0,-1 0-1 0 0,0-1 1 0 0,0 1 0 0 0,0-1-1 0 0,0 1 1 0 0,0-1 0 0 0,0 1-1 0 0,-1-1 1 0 0,1 0 0 0 0,-1 0-1 0 0,1 0 1 0 0,-1 0 0 0 0,0 0-1 0 0,0 0 1 0 0,0 0 0 0 0,-4 2-1 0 0,-10 8-40 0 0,-1-2-1 0 0,0-1 1 0 0,0 0-1 0 0,-1-1 1 0 0,0 0 0 0 0,-38 9-1 0 0,-118 19-3 0 0,140-31 2 0 0,-284 38-64 0 0,153-23-161 0 0,149-17-551 0 0,36-1-15453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6:4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0 184 360 0 0,'23'14'10522'0'0,"-5"-11"-7691"0"0,0 0 0 0 0,26-1-1 0 0,81-8 1129 0 0,-86 3-2857 0 0,1 0 221 0 0,-2-2 0 0 0,64-15 1 0 0,-84 15-908 0 0,-1-1 0 0 0,1-1 1 0 0,-1 0-1 0 0,-1-2 0 0 0,1 1 0 0 0,-2-2 1 0 0,27-20-1 0 0,-12 1 56 0 0,-18 17-285 0 0,1-1-1 0 0,24-17 1 0 0,-36 29-187 0 0,-1 1 0 0 0,0 0 0 0 0,0 0 0 0 0,0 0 0 0 0,1-1 0 0 0,-1 1 0 0 0,0 0 0 0 0,0 0 0 0 0,0 0 0 0 0,0 0 0 0 0,0 0 0 0 0,0 0 0 0 0,1 0 0 0 0,-1 0 0 0 0,0-1 0 0 0,0 1 0 0 0,0 0 0 0 0,0 0 0 0 0,1 0 0 0 0,-1 0 0 0 0,0 0 0 0 0,0 0 0 0 0,0 0 0 0 0,0 0 0 0 0,1 0 0 0 0,-1 0 0 0 0,0 0 0 0 0,0 0 0 0 0,0 0 0 0 0,1 0 0 0 0,-1 0 0 0 0,0 0 0 0 0,0 0 0 0 0,0 0 0 0 0,0 1 0 0 0,0-1 0 0 0,1 0 0 0 0,-1 0 0 0 0,6 15 0 0 0,-4-3 0 0 0,-1 0 0 0 0,0 0 0 0 0,-1 0 0 0 0,-2 15 0 0 0,0 9 0 0 0,4 208 0 0 0,-5-231 0 0 0,2-12-52 0 0,0 1-381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256 180 648 0 0,'-18'-10'2615'0'0,"16"9"-1888"0"0,-1 0 0 0 0,1 0 0 0 0,0-1 1 0 0,0 1-1 0 0,0 0 0 0 0,-1-1 1 0 0,1 0-1 0 0,-3-4 3225 0 0,8 3-3619 0 0,1 0 0 0 0,0 1 0 0 0,0-1 0 0 0,0 1 0 0 0,0 0 0 0 0,0 0 0 0 0,0 0 0 0 0,1 1 0 0 0,6-2 0 0 0,46-8 895 0 0,-28 6-761 0 0,420-93 4311 0 0,-426 91-4494 0 0,-17 5-137 0 0,-1 0-1 0 0,1 1 1 0 0,0-1-1 0 0,9 0 1 0 0,-14 2-78 0 0,-21 7-226 0 0,-76 25-458 0 0,-148 71 0 0 0,183-68 432 0 0,55-31 164 0 0,0 0 0 0 0,0 1 0 0 0,0 0 0 0 0,1 0 0 0 0,-1 1 0 0 0,1-1 0 0 0,-5 9 0 0 0,9-13 26 0 0,0 1 0 0 0,1-1 0 0 0,-1 1 0 0 0,1-1 0 0 0,-1 1 0 0 0,1-1 0 0 0,-1 1 0 0 0,1-1 0 0 0,0 1 0 0 0,0-1 0 0 0,0 1-1 0 0,0 0 1 0 0,0-1 0 0 0,0 1 0 0 0,0-1 0 0 0,0 1 0 0 0,1-1 0 0 0,-1 1 0 0 0,1 0 0 0 0,-1-1 0 0 0,1 0 0 0 0,-1 1 0 0 0,1-1 0 0 0,0 1 0 0 0,0-1 0 0 0,0 0 0 0 0,0 1 0 0 0,0-1 0 0 0,0 0 0 0 0,0 0 0 0 0,0 0 0 0 0,0 0 0 0 0,3 2-1 0 0,3 2 42 0 0,0 0 0 0 0,1 0 0 0 0,-1 0 0 0 0,14 4 0 0 0,32 12 308 0 0,94 24 0 0 0,-103-33-63 0 0,0 1 0 0 0,-1 2 0 0 0,67 33 0 0 0,-103-44-225 0 0,0 0 0 0 0,-1 0 0 0 0,0 1 0 0 0,0 0-1 0 0,0 0 1 0 0,0 1 0 0 0,-1-1 0 0 0,8 11 0 0 0,-11-14-43 0 0,-1 1 0 0 0,1-1 0 0 0,-1 1 0 0 0,0 0 0 0 0,1 0 0 0 0,-1-1 0 0 0,-1 1 0 0 0,1 0 0 0 0,0 0 0 0 0,-1 0 0 0 0,1 0 0 0 0,-1 0 0 0 0,0 0 0 0 0,0 0 0 0 0,0 0 0 0 0,0 0 0 0 0,-1 0 0 0 0,1 0 0 0 0,-1-1 0 0 0,0 1 0 0 0,0 0 0 0 0,0 0 0 0 0,0 0 0 0 0,0-1 0 0 0,-3 6 0 0 0,-2-1 6 0 0,0 1 0 0 0,0-1 0 0 0,-1 0 0 0 0,0 0 0 0 0,0 0 0 0 0,-1-1 0 0 0,1-1-1 0 0,-1 1 1 0 0,-1-1 0 0 0,1 0 0 0 0,-1-1 0 0 0,-14 6 0 0 0,-7 0 39 0 0,-1-1 0 0 0,-47 9-1 0 0,-9-4 74 0 0,0-3 0 0 0,0-4-1 0 0,-1-3 1 0 0,1-5 0 0 0,-133-17 0 0 0,173 12-1940 0 0,45 6 1179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0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55 76 0 0,'-1'-1'115'0'0,"-16"-6"2009"0"0,-1-3 13483 0 0,23 9-15197 0 0,0 0 1 0 0,0 0 0 0 0,0 0-1 0 0,0 1 1 0 0,0 0 0 0 0,0 0 0 0 0,0 0-1 0 0,5 1 1 0 0,14 0 802 0 0,169-6 2842 0 0,153-12-867 0 0,-301 14-3394 0 0,5-1-1960 0 0,-19-2-3620 0 0,-23 7 286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0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1 296 0 0,'-5'3'540'0'0,"3"-2"-181"0"0,0 0 0 0 0,0 0 0 0 0,0 0 1 0 0,0 0-1 0 0,0 0 0 0 0,0 1 0 0 0,0-1 0 0 0,0 1 0 0 0,1 0 0 0 0,-1-1 0 0 0,0 1 0 0 0,1 0 0 0 0,-1 0 0 0 0,1 0 0 0 0,0 0 0 0 0,0 0 1 0 0,0 0-1 0 0,-1 3 0 0 0,2-4-171 0 0,0 0 0 0 0,0-1 0 0 0,0 1 1 0 0,0 0-1 0 0,1-1 0 0 0,-1 1 0 0 0,0 0 1 0 0,0 0-1 0 0,1-1 0 0 0,-1 1 0 0 0,1-1 1 0 0,-1 1-1 0 0,0 0 0 0 0,1-1 0 0 0,-1 1 1 0 0,1-1-1 0 0,-1 1 0 0 0,1-1 0 0 0,0 1 0 0 0,-1-1 1 0 0,1 0-1 0 0,-1 1 0 0 0,1-1 0 0 0,0 0 1 0 0,-1 1-1 0 0,1-1 0 0 0,1 1 0 0 0,23 3 1948 0 0,-20-3-1588 0 0,55 2 2339 0 0,0-1 0 0 0,116-14 0 0 0,24-1 519 0 0,-146 11-2546 0 0,13-1-849 0 0,-26 8-4597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12 456 0 0,'-51'269'18526'0'0,"45"-237"-15832"0"0,-1 0 1 0 0,-15 39 0 0 0,25-81 862 0 0,-1-1-3347 0 0,1 0 0 0 0,0 1 0 0 0,8-16 1 0 0,-10 24-190 0 0,0-1 1 0 0,0 1 0 0 0,0 0 0 0 0,1 0 0 0 0,-1-1 0 0 0,1 1 0 0 0,0 0-1 0 0,0 0 1 0 0,0 1 0 0 0,0-1 0 0 0,0 0 0 0 0,0 1 0 0 0,0-1 0 0 0,0 1-1 0 0,1-1 1 0 0,-1 1 0 0 0,5-2 0 0 0,-4 3-6 0 0,-1 0 0 0 0,1 0 1 0 0,0 0-1 0 0,0 0 0 0 0,-1 1 0 0 0,1-1 0 0 0,0 1 1 0 0,0-1-1 0 0,-1 1 0 0 0,1 0 0 0 0,-1 0 0 0 0,1 0 0 0 0,-1 1 1 0 0,1-1-1 0 0,-1 0 0 0 0,0 1 0 0 0,4 3 0 0 0,44 32 194 0 0,75 51 139 0 0,-111-80-343 0 0,1 0 1 0 0,0-1 0 0 0,0-1-1 0 0,1 0 1 0 0,0-1-1 0 0,0 0 1 0 0,17 1 0 0 0,-24-5-32 0 0,0 0 0 0 0,-1 0 0 0 0,1-1 1 0 0,0-1-1 0 0,-1 0 0 0 0,1 0 0 0 0,-1 0 1 0 0,1-1-1 0 0,-1-1 0 0 0,0 1 0 0 0,0-1 1 0 0,0-1-1 0 0,0 1 0 0 0,0-1 0 0 0,-1-1 1 0 0,1 1-1 0 0,-1-1 0 0 0,0-1 0 0 0,-1 1 1 0 0,1-1-1 0 0,-1 0 0 0 0,8-11 0 0 0,-4 4 43 0 0,-1-1-1 0 0,-1 0 0 0 0,0 0 0 0 0,-1-1 1 0 0,0 0-1 0 0,-1 0 0 0 0,-1-1 1 0 0,0 1-1 0 0,-1-1 0 0 0,-1 0 0 0 0,1-18 1 0 0,-4 15 16 0 0,-1 0 1 0 0,-1 0-1 0 0,0 0 1 0 0,-2 0 0 0 0,-9-32-1 0 0,6 27-105 0 0,4 13-115 0 0,1 4-380 0 0,1 0 0 0 0,-1 0 0 0 0,1 1 1 0 0,0-9-1 0 0,1 15 379 0 0,0-1-1 0 0,0 1 1 0 0,0-1 0 0 0,1 1 0 0 0,-1-1 0 0 0,0 1-1 0 0,0-1 1 0 0,1 1 0 0 0,-1-1 0 0 0,0 1 0 0 0,1-1 0 0 0,-1 1-1 0 0,1 0 1 0 0,-1-1 0 0 0,0 1 0 0 0,1 0 0 0 0,-1 0-1 0 0,1-1 1 0 0,-1 1 0 0 0,1 0 0 0 0,-1 0 0 0 0,1-1 0 0 0,-1 1-1 0 0,1 0 1 0 0,-1 0 0 0 0,1 0 0 0 0,0 0 0 0 0,-1 0 0 0 0,1 0-1 0 0,-1 0 1 0 0,1 0 0 0 0,-1 0 0 0 0,1 0 0 0 0,18 1-4992 0 0,-19-1 5369 0 0,18 2-3303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0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0 624 0 0,'0'1'453'0'0,"0"0"0"0"0,0 0 0 0 0,0 0-1 0 0,0 0 1 0 0,-1 0 0 0 0,2 0 0 0 0,-1 1 0 0 0,0-1-1 0 0,0 0 1 0 0,0 0 0 0 0,0 0 0 0 0,1 0 0 0 0,-1 0 0 0 0,0-1-1 0 0,1 1 1 0 0,-1 0 0 0 0,1 0 0 0 0,-1 0 0 0 0,1 0-1 0 0,0 1 1 0 0,2 0 106 0 0,-1 1-1 0 0,0-1 1 0 0,0-1 0 0 0,0 1-1 0 0,1 0 1 0 0,-1-1-1 0 0,5 3 1 0 0,4 1 418 0 0,1-1-1 0 0,20 5 1 0 0,-27-7-464 0 0,51 11 1834 0 0,1-3 1 0 0,77 5-1 0 0,117-9 359 0 0,-239-5-4738 0 0,0 1 1 0 0,1-1-1 0 0,18 7 1 0 0,-16-4-1815 0 0,-3-2 1134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0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1 299 772 0 0,'0'0'1316'0'0,"2"4"197"0"0,37 78 4015 0 0,12 19-1106 0 0,-35-75-3138 0 0,2-2 1 0 0,0 0-1 0 0,30 29 0 0 0,-34-39-460 0 0,1 0-1 0 0,0-2 1 0 0,1 0-1 0 0,1 0 1 0 0,0-2-1 0 0,19 10 1 0 0,-33-19-620 0 0,1 1 0 0 0,-1-1 1 0 0,0 0-1 0 0,1 0 0 0 0,-1 0 0 0 0,1 0 1 0 0,0-1-1 0 0,-1 0 0 0 0,1 1 0 0 0,4-1 1 0 0,-6-1-142 0 0,-1 1-1 0 0,0 0 1 0 0,1-1 0 0 0,-1 1 0 0 0,1 0 0 0 0,-1-1 0 0 0,0 0 0 0 0,0 1 0 0 0,1-1 0 0 0,-1 0 0 0 0,0 0 0 0 0,0 1 0 0 0,0-1 0 0 0,0 0 0 0 0,0 0 0 0 0,0 0 0 0 0,0 0 0 0 0,0-1-1 0 0,0 1 1 0 0,0 0 0 0 0,0 0 0 0 0,-1 0 0 0 0,1-1 0 0 0,-1 1 0 0 0,1 0 0 0 0,-1-1 0 0 0,1-1 0 0 0,5-25 253 0 0,-2 0 0 0 0,-1 0 0 0 0,-1-38 0 0 0,2-15-13 0 0,1 36-128 0 0,1 0 1 0 0,2 1-1 0 0,2 0 0 0 0,3 0 0 0 0,1 1 0 0 0,26-56 0 0 0,-29 74-163 0 0,6-15-756 0 0,-15 38 488 0 0,-1 0 0 0 0,0 0-1 0 0,1-1 1 0 0,-1 1 0 0 0,1 0-1 0 0,0 0 1 0 0,0 0 0 0 0,0 1-1 0 0,0-1 1 0 0,0 0 0 0 0,0 1-1 0 0,4-3 1 0 0,-5 4-226 0 0,0-1 1 0 0,1 1-1 0 0,-1 0 0 0 0,0 0 0 0 0,0-1 1 0 0,1 1-1 0 0,-1 0 0 0 0,0 0 0 0 0,0 0 1 0 0,1 0-1 0 0,-1 1 0 0 0,0-1 1 0 0,0 0-1 0 0,1 0 0 0 0,-1 1 0 0 0,0-1 1 0 0,0 1-1 0 0,0-1 0 0 0,1 1 0 0 0,-1 0 1 0 0,1 0-1 0 0,8 6-2362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6:57:0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1 344,'4'26'6330,"27"100"7241,-8 69-6852,-22-174-6715,0 5-1675,2-10-5330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0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62 143 6497 0 0,'-9'-6'1603'0'0,"0"1"1"0"0,1-1-1 0 0,0 0 1 0 0,0-1 0 0 0,-7-8-1 0 0,14 15-1522 0 0,1-1 0 0 0,-1 0-1 0 0,1 1 1 0 0,0-1 0 0 0,-1 1 0 0 0,1-1 0 0 0,0 0-1 0 0,-1 1 1 0 0,1-1 0 0 0,0 0 0 0 0,0 1-1 0 0,0-1 1 0 0,0 0 0 0 0,-1 1 0 0 0,1-1-1 0 0,0 0 1 0 0,0 1 0 0 0,1-1 0 0 0,-1 0-1 0 0,0 1 1 0 0,0-1 0 0 0,0 0 0 0 0,0 1 0 0 0,0-1-1 0 0,1 0 1 0 0,-1 1 0 0 0,0-1 0 0 0,1 0-1 0 0,-1 1 1 0 0,0-1 0 0 0,1 1 0 0 0,-1-1-1 0 0,1 1 1 0 0,-1-1 0 0 0,1 1 0 0 0,-1-1 0 0 0,1 1-1 0 0,-1-1 1 0 0,2 0 0 0 0,26-14 1299 0 0,-25 14-1280 0 0,27-11 389 0 0,1 1 1 0 0,0 2-1 0 0,0 2 0 0 0,0 0 1 0 0,1 2-1 0 0,0 1 0 0 0,0 2 0 0 0,49 3 1 0 0,-37 2-40 0 0,1 2 1 0 0,-1 2 0 0 0,-1 2-1 0 0,1 1 1 0 0,65 27 0 0 0,-98-33-328 0 0,-1 1 1 0 0,0 0-1 0 0,0 0 1 0 0,-1 1 0 0 0,1 0-1 0 0,-1 0 1 0 0,14 14 0 0 0,-21-18-86 0 0,0 1 1 0 0,0-1 0 0 0,0 1-1 0 0,0 0 1 0 0,0-1 0 0 0,0 1-1 0 0,-1 0 1 0 0,0 0 0 0 0,1 0-1 0 0,-1 0 1 0 0,0 0 0 0 0,0 0-1 0 0,-1 1 1 0 0,1-1 0 0 0,-1 0-1 0 0,1 0 1 0 0,-1 1 0 0 0,0-1-1 0 0,0 0 1 0 0,-1 0 0 0 0,1 1-1 0 0,-1-1 1 0 0,1 0 0 0 0,-1 0-1 0 0,0 0 1 0 0,0 0-1 0 0,0 0 1 0 0,-1 0 0 0 0,-3 6-1 0 0,-2 1 27 0 0,0 0-1 0 0,0-1 0 0 0,-1 1 1 0 0,-1-2-1 0 0,0 1 0 0 0,0-1 0 0 0,-1 0 1 0 0,1-1-1 0 0,-21 11 0 0 0,-9 2 101 0 0,-53 21-1 0 0,87-39-151 0 0,-87 30-497 0 0,-1-3-1 0 0,-111 19 1 0 0,204-48 279 0 0,-28 5-1655 0 0,14-4-8990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0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1000 0 0,'14'-17'3316'0'0,"-10"11"-2405"0"0,1 1-1 0 0,-1 0 1 0 0,1 0-1 0 0,0 0 1 0 0,1 0-1 0 0,-1 1 1 0 0,1 0-1 0 0,9-5 0 0 0,6 0 161 0 0,-1 1-1 0 0,1 1 0 0 0,1 2 0 0 0,-1 0 0 0 0,1 1 0 0 0,0 1 0 0 0,0 0 0 0 0,0 2 0 0 0,0 1 0 0 0,35 4 1 0 0,-50-3-764 0 0,0 0 0 0 0,-1 1 0 0 0,1 0 1 0 0,6 2-1 0 0,-11-3-222 0 0,-1-1 1 0 0,1 1 0 0 0,-1 0-1 0 0,0 0 1 0 0,1 0-1 0 0,-1 0 1 0 0,0-1-1 0 0,0 2 1 0 0,1-1-1 0 0,-1 0 1 0 0,0 0-1 0 0,0 0 1 0 0,0 0 0 0 0,0 1-1 0 0,0-1 1 0 0,-1 1-1 0 0,1-1 1 0 0,0 0-1 0 0,-1 1 1 0 0,1-1-1 0 0,0 3 1 0 0,-1-1-20 0 0,0-1 0 0 0,-1 1 0 0 0,1-1 0 0 0,-1 1 0 0 0,0-1 0 0 0,1 0 0 0 0,-1 1 0 0 0,0-1-1 0 0,0 0 1 0 0,0 0 0 0 0,-1 0 0 0 0,1 1 0 0 0,-3 2 0 0 0,-22 26 312 0 0,25-30-347 0 0,-46 45 463 0 0,27-29-240 0 0,-21 25 0 0 0,37-36-189 0 0,-1-1 1 0 0,1 1-1 0 0,0 0 0 0 0,0 1 1 0 0,1-1-1 0 0,0 1 0 0 0,0 0 1 0 0,0-1-1 0 0,-1 9 0 0 0,3-14-39 0 0,1 1 0 0 0,0-1 0 0 0,0 1 0 0 0,-1 0 0 0 0,1-1 0 0 0,0 1 0 0 0,0 0-1 0 0,1-1 1 0 0,-1 1 0 0 0,0 0 0 0 0,0-1 0 0 0,1 1 0 0 0,-1-1 0 0 0,1 1 0 0 0,-1 0-1 0 0,1-1 1 0 0,0 1 0 0 0,0-1 0 0 0,0 0 0 0 0,0 1 0 0 0,1 1 0 0 0,1-1 3 0 0,-1 0-1 0 0,1 0 1 0 0,-1 0 0 0 0,1 0 0 0 0,0-1 0 0 0,0 0 0 0 0,-1 1-1 0 0,1-1 1 0 0,0 0 0 0 0,6 1 0 0 0,4 0 53 0 0,0 0 1 0 0,0-1-1 0 0,1 0 1 0 0,15-2-1 0 0,-8-1-256 0 0,1 0 0 0 0,-1-2 1 0 0,0 0-1 0 0,0-1 0 0 0,32-13 0 0 0,-21 4-4189 0 0,0-2-3841 0 0,-24 12 5053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1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1220 0 0,'5'-5'1322'0'0,"-1"0"0"0"0,0 1-1 0 0,1 0 1 0 0,0 0 0 0 0,0 0 0 0 0,0 1-1 0 0,1-1 1 0 0,10-4 0 0 0,51-17 5484 0 0,-51 20-5756 0 0,17-5 672 0 0,0 1 0 0 0,52-5 1 0 0,70 0 4405 0 0,-110 11-5628 0 0,-43 3-510 0 0,2 0-357 0 0,0 0 0 0 0,0-1 0 0 0,0 1 1 0 0,0 0-1 0 0,0-1 0 0 0,0 0 0 0 0,0 0 0 0 0,0 0 0 0 0,-1-1 0 0 0,1 1 0 0 0,0-1 0 0 0,-1 0 0 0 0,6-4 1 0 0,0 3-6656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1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48 200 596 0 0,'-1'0'149'0'0,"1"0"-1"0"0,0 0 1 0 0,-1 0 0 0 0,1-1 0 0 0,0 1-1 0 0,0 0 1 0 0,-1 0 0 0 0,1 0-1 0 0,0 0 1 0 0,0 0 0 0 0,-1-1 0 0 0,1 1-1 0 0,0 0 1 0 0,0 0 0 0 0,0 0-1 0 0,-1-1 1 0 0,1 1 0 0 0,0 0-1 0 0,0 0 1 0 0,0-1 0 0 0,0 1 0 0 0,0 0-1 0 0,0 0 1 0 0,-1-1 0 0 0,1 1-1 0 0,0 0 1 0 0,0-1 0 0 0,0 1-1 0 0,0 0 1 0 0,0 0 0 0 0,0-1 0 0 0,0 1-1 0 0,0 0 1 0 0,0-1 0 0 0,0 1-1 0 0,0 0 1 0 0,0 0 0 0 0,0-1 0 0 0,1 1-1 0 0,-1 0 1 0 0,0-1 0 0 0,0 1-1 0 0,0-1 1 0 0,15-12 2636 0 0,22-8-127 0 0,54-14 1583 0 0,134-33 1 0 0,-173 54-2914 0 0,79-23 1819 0 0,-130 37-3148 0 0,-7 1-728 0 0,-166 50-363 0 0,-173 75 0 0 0,303-105 1138 0 0,40-20-12 0 0,0 0 1 0 0,-1 0 0 0 0,1 1 0 0 0,0 0-1 0 0,0-1 1 0 0,0 1 0 0 0,0 0 0 0 0,0 0-1 0 0,0 0 1 0 0,0 0 0 0 0,1 0 0 0 0,-1 0-1 0 0,1 1 1 0 0,-2 3 0 0 0,4-5-6 0 0,-1 0-1 0 0,1 1 1 0 0,0-1 0 0 0,-1 0 0 0 0,1 1 0 0 0,0-1 0 0 0,0 0-1 0 0,0 0 1 0 0,0 0 0 0 0,0 0 0 0 0,0 0 0 0 0,0 0-1 0 0,1 0 1 0 0,-1 0 0 0 0,0-1 0 0 0,1 1 0 0 0,2 1 0 0 0,18 6 140 0 0,1 0 1 0 0,0-2 0 0 0,1 0-1 0 0,0-2 1 0 0,33 3 0 0 0,-11-1 34 0 0,16 2 114 0 0,0 3 1 0 0,-1 3 0 0 0,70 24-1 0 0,-122-34-249 0 0,0 0 0 0 0,-1 0 0 0 0,1 1 0 0 0,-1 0 0 0 0,11 8 0 0 0,-15-10-32 0 0,-1 1 0 0 0,1 0 0 0 0,-1-1 0 0 0,1 1 0 0 0,-1 1 0 0 0,0-1 0 0 0,-1 0-1 0 0,1 1 1 0 0,-1-1 0 0 0,1 1 0 0 0,1 6 0 0 0,-4-10-27 0 0,0 1-1 0 0,0-1 1 0 0,0 1-1 0 0,0-1 1 0 0,-1 1-1 0 0,1-1 1 0 0,0 1-1 0 0,-1-1 1 0 0,1 1-1 0 0,-1-1 1 0 0,1 1-1 0 0,-1-1 1 0 0,1 0-1 0 0,-1 1 1 0 0,0-1-1 0 0,0 0 0 0 0,-1 2 1 0 0,-19 19 84 0 0,7-15-69 0 0,0 1-1 0 0,-1-2 1 0 0,1 0-1 0 0,-1-1 1 0 0,0 0-1 0 0,-28 4 0 0 0,-95 5 78 0 0,93-11-189 0 0,1-2 0 0 0,-1-2 0 0 0,-81-12 0 0 0,90 3-1669 0 0,24 3-4040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0 348 0 0,'-8'3'2386'0'0,"7"-3"-1953"0"0,-1 0 0 0 0,1 0 1 0 0,0 0-1 0 0,-1 0 0 0 0,1 1 0 0 0,0-1 1 0 0,0 1-1 0 0,0-1 0 0 0,-1 1 1 0 0,1-1-1 0 0,0 1 0 0 0,0 0 0 0 0,0-1 1 0 0,0 1-1 0 0,0 0 0 0 0,0 0 0 0 0,0 0 1 0 0,0 0-1 0 0,1-1 0 0 0,-2 3 0 0 0,2-2-229 0 0,1 0-1 0 0,0 0 1 0 0,-1 0-1 0 0,1 0 1 0 0,0 0-1 0 0,-1-1 1 0 0,1 1-1 0 0,0 0 1 0 0,0 0-1 0 0,0 0 1 0 0,0-1-1 0 0,0 1 1 0 0,0 0-1 0 0,0-1 1 0 0,0 1-1 0 0,0-1 0 0 0,0 1 1 0 0,0-1-1 0 0,2 1 1 0 0,23 7 1830 0 0,2-3-629 0 0,1-1 1 0 0,0-1-1 0 0,44-2 1 0 0,-18-1-322 0 0,99-1 1064 0 0,49 2 201 0 0,-173 0-2093 0 0,20 3-597 0 0,-13 8-4547 0 0,-37-12 4520 0 0,3 4-3311 0 0,-2-3 3311 0 0,-1-1 0 0 0,0 1 0 0 0,0-1 0 0 0,0 1 0 0 0,1-1 0 0 0,-1 1 0 0 0,0 0 0 0 0,0-1 0 0 0,0 1 0 0 0,0-1 0 0 0,0 1 0 0 0,0-1 0 0 0,-1 2 0 0 0,1-2 384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10 540 0 0,'-24'13'7183'0'0,"26"-11"-5605"0"0,4 0-950 0 0,0 0 0 0 0,0-1 1 0 0,1 1-1 0 0,-1-1 0 0 0,0 0 1 0 0,0-1-1 0 0,0 1 0 0 0,1-1 1 0 0,10-2-1 0 0,2 2 72 0 0,263-15 6013 0 0,-137 5-3845 0 0,-79 8-1636 0 0,-19 1-3436 0 0,-2-2-7290 0 0,-33 1 6856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1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82 504 0 0,'0'-3'424'0'0,"1"0"0"0"0,-1 0 1 0 0,1 0-1 0 0,-1 0 0 0 0,1 0 0 0 0,0 0 0 0 0,0 0 1 0 0,0 0-1 0 0,1 0 0 0 0,-1 1 0 0 0,1-1 1 0 0,-1 0-1 0 0,1 1 0 0 0,0-1 0 0 0,0 1 0 0 0,0 0 1 0 0,0 0-1 0 0,1 0 0 0 0,-1 0 0 0 0,0 0 0 0 0,1 0 1 0 0,0 0-1 0 0,-1 1 0 0 0,1-1 0 0 0,0 1 0 0 0,0 0 1 0 0,0 0-1 0 0,0 0 0 0 0,3 0 0 0 0,11-4 925 0 0,0 2 0 0 0,1 0 1 0 0,32 0-1 0 0,-44 3-1181 0 0,479 13 6168 0 0,-353-5-5220 0 0,-109-7-904 0 0,-7 0-23 0 0,1 0 0 0 0,-1 0 0 0 0,1 1 0 0 0,-1 1 0 0 0,24 8 0 0 0,-40-11-177 0 0,1 1 1 0 0,0-1 0 0 0,0 0-1 0 0,-1 1 1 0 0,1-1-1 0 0,0 1 1 0 0,0-1 0 0 0,-1 1-1 0 0,1-1 1 0 0,-1 1 0 0 0,1 0-1 0 0,0-1 1 0 0,-1 1 0 0 0,0 0-1 0 0,1-1 1 0 0,-1 1 0 0 0,1 0-1 0 0,-1 0 1 0 0,0 0 0 0 0,1-1-1 0 0,-1 1 1 0 0,0 0 0 0 0,0 1-1 0 0,1 0 3 0 0,-1 0 0 0 0,0 1 1 0 0,-1-1-1 0 0,1 0 0 0 0,0 0 0 0 0,-1 0 0 0 0,1 1 0 0 0,-2 3 0 0 0,-2 3 17 0 0,-1 1 0 0 0,-10 17 0 0 0,13-25-22 0 0,-62 90 215 0 0,-4-3 0 0 0,-91 91 0 0 0,6 0 1032 0 0,141-168-3525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0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9017 0 0,'-8'9'7453'0'0,"6"-7"-6483"0"0,1-1 1 0 0,0 1-1 0 0,-1-1 0 0 0,1 1 1 0 0,0-1-1 0 0,0 1 1 0 0,0 0-1 0 0,0 0 0 0 0,-2 3 1 0 0,3-4 9 0 0,31 11 1371 0 0,62 1-791 0 0,150 2-1 0 0,-190-13-1416 0 0,-26-1-143 0 0,5 1 0 0 0,53-5 0 0 0,-81 3-879 0 0,0 0 1 0 0,0-1-1 0 0,0 1 1 0 0,0-1-1 0 0,0 0 1 0 0,0 0-1 0 0,0 0 1 0 0,-1-1-1 0 0,1 1 0 0 0,0-1 1 0 0,-1 0-1 0 0,1 0 1 0 0,4-4-1 0 0,-4 1-2626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0 302 424 0 0,'5'-2'348'0'0,"0"1"1"0"0,0-1-1 0 0,0 1 0 0 0,0 0 1 0 0,0 1-1 0 0,0-1 0 0 0,0 1 1 0 0,0 0-1 0 0,0 0 0 0 0,0 1 1 0 0,0 0-1 0 0,1 0 1 0 0,-1 0-1 0 0,-1 0 0 0 0,1 1 1 0 0,0-1-1 0 0,0 1 0 0 0,5 3 1 0 0,10 6 682 0 0,-1 0 1 0 0,31 25 0 0 0,-50-36-1018 0 0,43 36 1860 0 0,-2 3 0 0 0,-1 0 0 0 0,51 69 0 0 0,-44-50 803 0 0,63 58 0 0 0,-72-84-1101 0 0,-34-30-1362 0 0,-1 0 1 0 0,0 0-1 0 0,0 0 0 0 0,1 0 0 0 0,0 0 0 0 0,-1-1 1 0 0,1 0-1 0 0,-1 0 0 0 0,1 0 0 0 0,7 1 0 0 0,-8-2-136 0 0,0 0 0 0 0,0-1 0 0 0,0 1 0 0 0,0-1 0 0 0,0 1 0 0 0,0-1 0 0 0,0 0 0 0 0,3-1-1 0 0,2-1 51 0 0,-4 1-49 0 0,0 1-1 0 0,0-1 0 0 0,0 0 1 0 0,-1 0-1 0 0,1-1 1 0 0,0 1-1 0 0,-1-1 1 0 0,0 0-1 0 0,0 0 0 0 0,1 0 1 0 0,-2 0-1 0 0,1 0 1 0 0,4-6-1 0 0,0-3 105 0 0,0 0 0 0 0,8-21 0 0 0,-13 28-151 0 0,13-35 226 0 0,-3-1-1 0 0,-1-1 1 0 0,11-85-1 0 0,-2 4 36 0 0,-17 112-276 0 0,15-77 167 0 0,41-115 0 0 0,-50 182-578 0 0,-8 20 72 0 0,0 0-389 0 0,-1 1 623 0 0,0-1 1 0 0,1 1-1 0 0,-1 0 0 0 0,0 0 1 0 0,1-1-1 0 0,-1 1 1 0 0,1 0-1 0 0,-1 0 1 0 0,0 0-1 0 0,1 0 0 0 0,-1 0 1 0 0,1 0-1 0 0,-1 0 1 0 0,1 0-1 0 0,-1 0 1 0 0,0 0-1 0 0,1 0 0 0 0,-1 0 1 0 0,1 0-1 0 0,-1 0 1 0 0,1 0-1 0 0,-1 0 1 0 0,0 0-1 0 0,1 0 0 0 0,-1 0 1 0 0,1 1-1 0 0,-1-1 1 0 0,0 0-1 0 0,1 0 1 0 0,-1 1-1 0 0,1-1 0 0 0,34 76-10274 0 0,-22-58 7525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0 200 0 0,'-1'7'1169'0'0,"0"0"0"0"0,1 0-1 0 0,0 0 1 0 0,0 0 0 0 0,0 0 0 0 0,1-1 0 0 0,2 9-1 0 0,12 48 4367 0 0,32 129 2033 0 0,-46-184-7689 0 0,2-1 1 0 0,-1 0-1 0 0,1 1 0 0 0,5 9 0 0 0,10 9-8393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1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87 183 200 0 0,'-5'-4'233'0'0,"-7"-2"1113"0"0,0-1 0 0 0,1-1 0 0 0,0 0 0 0 0,-19-19 0 0 0,30 26-1173 0 0,-1 0 0 0 0,0 1 0 0 0,1-1 0 0 0,-1 0 0 0 0,1 0 0 0 0,-1 0 0 0 0,1 0 0 0 0,0 0 0 0 0,-1 0 0 0 0,1 0 0 0 0,0 0 0 0 0,0 0 0 0 0,-1 0 0 0 0,1 0 0 0 0,0 0 0 0 0,0 0 0 0 0,0 0 0 0 0,0 0 0 0 0,0 0 0 0 0,1 0 0 0 0,-1 0 0 0 0,0 0 0 0 0,0 0 0 0 0,1 1 0 0 0,-1-1 0 0 0,0 0 0 0 0,1 0 1 0 0,-1 0-1 0 0,1 0 0 0 0,-1 0 0 0 0,2-1 0 0 0,1-1 115 0 0,-1 0 0 0 0,1 0 1 0 0,0 1-1 0 0,0-1 0 0 0,0 1 0 0 0,0 0 1 0 0,6-3-1 0 0,17-7 475 0 0,0 1 0 0 0,1 1 0 0 0,0 2 0 0 0,1 0 0 0 0,0 2-1 0 0,0 1 1 0 0,39-1 0 0 0,-9 3 392 0 0,-1 3 0 0 0,98 13 0 0 0,-111-6-323 0 0,63 16 0 0 0,-91-18-586 0 0,0 1 0 0 0,0 0 0 0 0,0 0 0 0 0,-1 2 0 0 0,0 0 0 0 0,-1 1 0 0 0,14 10 0 0 0,-24-16-169 0 0,0 0 0 0 0,-1 1-1 0 0,1-1 1 0 0,-1 1 0 0 0,0-1 0 0 0,0 1 0 0 0,0 0 0 0 0,-1 0 0 0 0,0 1-1 0 0,1-1 1 0 0,-1 0 0 0 0,-1 1 0 0 0,1 0 0 0 0,-1-1 0 0 0,1 1 0 0 0,-1 0-1 0 0,-1-1 1 0 0,1 1 0 0 0,-1 0 0 0 0,0 8 0 0 0,-1-5-7 0 0,0-1 0 0 0,-1 0-1 0 0,0 0 1 0 0,0 0 0 0 0,0 0 0 0 0,-1 0 0 0 0,0 0 0 0 0,-1 0 0 0 0,0-1 0 0 0,0 0-1 0 0,0 0 1 0 0,-9 11 0 0 0,-1-4-18 0 0,1-1 1 0 0,-1 0-1 0 0,-1 0 0 0 0,0-2 1 0 0,-1 0-1 0 0,0 0 0 0 0,0-2 1 0 0,-19 7-1 0 0,-12 3-201 0 0,-83 20-1 0 0,41-23-806 0 0,58-10-870 0 0,-38 9 0 0 0,59-14 925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1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7293 0 0,'2'-3'837'0'0,"-1"1"0"0"0,0-1 1 0 0,1 1-1 0 0,0 0 1 0 0,0 0-1 0 0,-1 0 0 0 0,5-4 1 0 0,19-11 1642 0 0,30-8-1300 0 0,-50 23-776 0 0,41-14 487 0 0,1 3 1 0 0,1 1-1 0 0,50-5 1 0 0,-97 17-872 0 0,94-10 1670 0 0,-87 9-1493 0 0,1 1 0 0 0,0 1 0 0 0,-1 0 1 0 0,1 0-1 0 0,-1 0 0 0 0,1 1 0 0 0,-1 1 0 0 0,14 5 0 0 0,-20-8-157 0 0,0 1 0 0 0,0 0 0 0 0,-1 1 0 0 0,1-1 0 0 0,0 0 0 0 0,-1 0 0 0 0,1 1 0 0 0,0-1 0 0 0,-1 1 0 0 0,0 0 0 0 0,1-1 0 0 0,-1 1 0 0 0,0 0 0 0 0,0 0 0 0 0,0-1 0 0 0,0 1 0 0 0,0 0 0 0 0,0 0 0 0 0,-1 0 1 0 0,1 3-1 0 0,0-1 5 0 0,-1 0 0 0 0,0 0 0 0 0,0 1 1 0 0,0-1-1 0 0,0 0 0 0 0,-1 0 0 0 0,1 1 0 0 0,-1-1 1 0 0,-2 6-1 0 0,-3 5 44 0 0,-1 1 1 0 0,0-1-1 0 0,-17 24 1 0 0,23-37-81 0 0,-33 47 167 0 0,22-32-91 0 0,-1 1 1 0 0,2 0-1 0 0,1 1 1 0 0,-16 38-1 0 0,25-55-61 0 0,0 0-1 0 0,1 0 1 0 0,-1-1-1 0 0,1 1 1 0 0,-1 0-1 0 0,1 0 1 0 0,0 0-1 0 0,0 0 1 0 0,0 0-1 0 0,0 0 1 0 0,0 0-1 0 0,0-1 1 0 0,0 1-1 0 0,1 0 1 0 0,-1 0-1 0 0,1 0 1 0 0,-1 0-1 0 0,1 0 1 0 0,0-1-1 0 0,0 1 1 0 0,-1 0-1 0 0,1-1 1 0 0,1 1-1 0 0,-1-1 1 0 0,0 1-1 0 0,0-1 1 0 0,0 1-1 0 0,1-1 1 0 0,-1 0-1 0 0,1 1 1 0 0,-1-1-1 0 0,1 0 1 0 0,0 0-1 0 0,-1 0 1 0 0,1-1-1 0 0,0 1 1 0 0,0 0-1 0 0,-1 0 1 0 0,1-1-1 0 0,3 1 1 0 0,8 2 134 0 0,1-1 0 0 0,-1 0 0 0 0,0-1 0 0 0,23-2 1 0 0,-22 1-107 0 0,6-1-424 0 0,0 0 1 0 0,0-1-1 0 0,0-2 1 0 0,27-7-1 0 0,35-15-8039 0 0,-61 18 4439 0 0,-7 4 1410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1 124 636 0 0,'0'0'1290'0'0,"7"-20"6903"0"0,-4 18-7371 0 0,-1 1 0 0 0,1-1 0 0 0,-1 0 1 0 0,1 1-1 0 0,-1 0 0 0 0,1 0 0 0 0,0 0 0 0 0,4-1 0 0 0,48-6 3264 0 0,-31 5-2644 0 0,38-4 420 0 0,3-1-57 0 0,0-2 0 0 0,103-30 0 0 0,-134 31-2856 0 0,-13 4-2898 0 0,-16 4 2073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1 400 0 0,'-27'22'12819'0'0,"29"-19"-10977"0"0,1 0-1414 0 0,0-1 0 0 0,0 1-1 0 0,1-1 1 0 0,-1 0 0 0 0,1 0 0 0 0,-1 0-1 0 0,1 0 1 0 0,0-1 0 0 0,-1 0-1 0 0,1 1 1 0 0,0-1 0 0 0,0-1-1 0 0,0 1 1 0 0,0 0 0 0 0,0-1-1 0 0,6 0 1 0 0,18 1 1899 0 0,31-3 1 0 0,-50 1-1908 0 0,20 0 680 0 0,-17 1-1377 0 0,-1 0 0 0 0,1-1 1 0 0,-1-1-1 0 0,13-3 0 0 0,-11 9-9878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12 752 0 0,'0'0'1388'0'0,"18"-1"7277"0"0,71 7-1375 0 0,49-9-3943 0 0,-84 1-2320 0 0,58-2 506 0 0,176-3 2908 0 0,-278 7-4605 0 0,0 1 0 0 0,0 0 0 0 0,0 0 0 0 0,11 4 0 0 0,18 8-6617 0 0,-20-12 694 0 0,-6-2 3557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78 6089 0 0,'0'-11'3352'0'0,"0"8"-2823"0"0,-1 0 0 0 0,1 0 0 0 0,0-1 0 0 0,0 1 0 0 0,0 0 0 0 0,0 0 0 0 0,1-1 0 0 0,-1 1 1 0 0,1 0-1 0 0,0 0 0 0 0,0 0 0 0 0,0 0 0 0 0,0 0 0 0 0,1 0 0 0 0,-1 0 0 0 0,1 0 1 0 0,0 0-1 0 0,2-3 0 0 0,-2 6-387 0 0,-1-1 0 0 0,0 0 0 0 0,0 1 0 0 0,0-1 0 0 0,1 1 0 0 0,-1-1 0 0 0,0 1 0 0 0,1 0 1 0 0,-1-1-1 0 0,0 1 0 0 0,1 0 0 0 0,-1 0 0 0 0,0 0 0 0 0,1 0 0 0 0,-1 0 0 0 0,0 0 0 0 0,1 1 0 0 0,-1-1 0 0 0,0 0 0 0 0,1 1 1 0 0,-1-1-1 0 0,0 1 0 0 0,3 0 0 0 0,0 2 173 0 0,1 0 0 0 0,0-1 0 0 0,-1 1 0 0 0,8 7 1 0 0,-3-1 53 0 0,-1 0 1 0 0,0 0 0 0 0,0 1 0 0 0,-1 1 0 0 0,-1-1-1 0 0,1 1 1 0 0,7 19 0 0 0,26 88 1741 0 0,-30-84-1493 0 0,-2-2-175 0 0,-7-23-379 0 0,1 0-1 0 0,1 0 0 0 0,-1-1 1 0 0,7 14-1 0 0,-8-21-421 0 0,4 7-71 0 0,15-2-4406 0 0,9-3-3253 0 0,-13-3 5136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49 432 0 0,'1'-23'5027'0'0,"-3"21"-4717"0"0,0 0 1 0 0,0 1-1 0 0,0-1 1 0 0,0 1-1 0 0,0-1 1 0 0,0 1-1 0 0,0 0 1 0 0,-1 0-1 0 0,1 0 1 0 0,0 0 0 0 0,-1 0-1 0 0,1 1 1 0 0,0-1-1 0 0,-1 1 1 0 0,1-1-1 0 0,-1 1 1 0 0,1 0-1 0 0,-1 0 1 0 0,1 0-1 0 0,-1 0 1 0 0,1 1 0 0 0,-4 0-1 0 0,-9 1 608 0 0,-1 2-1 0 0,-20 6 1 0 0,35-9-847 0 0,-31 10 983 0 0,1 1-1 0 0,-32 17 0 0 0,48-21-473 0 0,0 1-1 0 0,1 0 1 0 0,0 1-1 0 0,0 1 1 0 0,-24 24-1 0 0,36-32-429 0 0,0-1-1 0 0,-1 1 1 0 0,1 0-1 0 0,0 0 1 0 0,0 0-1 0 0,1 0 1 0 0,-1 0-1 0 0,0 0 1 0 0,1 1-1 0 0,0-1 1 0 0,0 0 0 0 0,0 1-1 0 0,0-1 1 0 0,1 1-1 0 0,-1-1 1 0 0,1 1-1 0 0,0-1 1 0 0,0 6-1 0 0,1-5-35 0 0,0-1 0 0 0,0 1-1 0 0,1-1 1 0 0,-1 1-1 0 0,1-1 1 0 0,-1 1 0 0 0,1-1-1 0 0,0 0 1 0 0,0 0 0 0 0,1 0-1 0 0,-1 0 1 0 0,1 0 0 0 0,-1 0-1 0 0,1-1 1 0 0,0 1-1 0 0,6 3 1 0 0,4 3 36 0 0,1 0 0 0 0,0-2 0 0 0,0 1 0 0 0,1-1 0 0 0,0-1 1 0 0,1-1-1 0 0,-1 0 0 0 0,1-1 0 0 0,0-1 0 0 0,0 0 0 0 0,26 0 0 0 0,-29-2-169 0 0,0-1 0 0 0,0 0 0 0 0,0-1 0 0 0,0-1 0 0 0,14-3 0 0 0,-22 4 2 0 0,0-1 1 0 0,-1 0 0 0 0,1 0 0 0 0,0 0 0 0 0,-1 0 0 0 0,1-1 0 0 0,-1 0 0 0 0,0 0 0 0 0,0 0 0 0 0,0-1 0 0 0,0 1 0 0 0,-1-1 0 0 0,1 0 0 0 0,-1 0 0 0 0,6-8 0 0 0,-6 5 38 0 0,1 0 1 0 0,-1 0 0 0 0,-1-1 0 0 0,1 1 0 0 0,-1-1 0 0 0,-1 1-1 0 0,1-1 1 0 0,-1 0 0 0 0,0 1 0 0 0,-1-1 0 0 0,0 0-1 0 0,0 0 1 0 0,-1 0 0 0 0,0 1 0 0 0,0-1 0 0 0,-1 0 0 0 0,-3-9-1 0 0,1 6-76 0 0,0-1 0 0 0,-1 1-1 0 0,0 0 1 0 0,-1 0 0 0 0,0 1-1 0 0,-1-1 1 0 0,0 1 0 0 0,-1 1 0 0 0,0 0-1 0 0,-14-13 1 0 0,20 19-159 0 0,-1 1 0 0 0,0 0 0 0 0,1 0-1 0 0,-1 1 1 0 0,0-1 0 0 0,0 0 0 0 0,0 1 0 0 0,0 0 0 0 0,-4-1 0 0 0,-3 1-2834 0 0,-1 5-3461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8953 0 0,'3'-2'928'0'0,"1"1"1"0"0,0-1-1 0 0,0 1 1 0 0,0-1 0 0 0,0 1-1 0 0,0 0 1 0 0,0 1-1 0 0,0-1 1 0 0,0 1-1 0 0,0-1 1 0 0,0 1-1 0 0,5 1 1 0 0,-2 0-387 0 0,0 0 0 0 0,0 1-1 0 0,0 0 1 0 0,0 0 0 0 0,0 1 0 0 0,8 4-1 0 0,1 2-247 0 0,-1 0-1 0 0,0 2 1 0 0,-1-1-1 0 0,22 23 1 0 0,5 10 1041 0 0,49 69 0 0 0,-53-63-6 0 0,50 50 0 0 0,-72-83-925 0 0,-12-12-310 0 0,0 0 0 0 0,1 0-1 0 0,0-1 1 0 0,-1 1 0 0 0,1-1 0 0 0,1 0 0 0 0,4 3 0 0 0,-9-6-94 0 0,1 1 0 0 0,0-1 0 0 0,-1 0 0 0 0,1 0 0 0 0,0 0 0 0 0,0 0 0 0 0,0 0 0 0 0,-1 0 0 0 0,1 0 0 0 0,0 0 0 0 0,0 0 0 0 0,-1 0 0 0 0,1 0 0 0 0,0 0 0 0 0,0 0 0 0 0,-1-1 0 0 0,1 1 0 0 0,0 0 0 0 0,-1-1 0 0 0,1 1 0 0 0,0 0 0 0 0,-1-1 0 0 0,1 1 0 0 0,-1-1 0 0 0,1 1 0 0 0,0-1 0 0 0,-1 1 0 0 0,1-1 0 0 0,-1 0 0 0 0,1 0 0 0 0,12-22 0 0 0,-11 20 0 0 0,116-193 0 0 0,-61 107 0 0 0,-29 33 0 0 0,-17 39-1665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63 263 5344 0 0,'-14'-12'2381'0'0,"8"9"-1668"0"0,1-1 1 0 0,0 0-1 0 0,1-1 1 0 0,-1 1-1 0 0,1-1 1 0 0,0 1-1 0 0,0-1 1 0 0,-7-11-1 0 0,11 15 69 0 0,2-1-59 0 0,0 0-584 0 0,0 0 0 0 0,1 0 1 0 0,0 0-1 0 0,-1 1 0 0 0,1-1 0 0 0,0 1 0 0 0,0 0 0 0 0,0 0 0 0 0,0 0 0 0 0,0 0 0 0 0,0 0 0 0 0,0 1 0 0 0,0-1 0 0 0,0 1 0 0 0,0 0 0 0 0,5 0 0 0 0,63 3 944 0 0,-48-1-835 0 0,32 1 273 0 0,114 7 1054 0 0,179-14-1 0 0,-329 2-1484 0 0,1 0-1 0 0,0-1 1 0 0,-1-1-1 0 0,1-1 1 0 0,27-11 0 0 0,-39 12-64 0 0,-1 1 0 0 0,1-1 0 0 0,-1 0 0 0 0,0-1 0 0 0,-1 1 0 0 0,1-1 0 0 0,-1-1 1 0 0,0 1-1 0 0,0-1 0 0 0,-1 0 0 0 0,1-1 0 0 0,-2 1 0 0 0,1-1 0 0 0,-1 0 0 0 0,8-15 1 0 0,-7 9 14 0 0,6-14 55 0 0,-8 7 183 0 0,-8 23-211 0 0,-1 2-35 0 0,-1 1 0 0 0,1 0 1 0 0,1 0-1 0 0,-1 0 0 0 0,1 1 0 0 0,0-1 0 0 0,0 1 0 0 0,1 1 0 0 0,0-1 0 0 0,0 1 0 0 0,1-1 0 0 0,-3 10 0 0 0,-3 9 136 0 0,2 1 0 0 0,-7 40 0 0 0,12-44-7 0 0,0 0 0 0 0,2-1 0 0 0,1 1 0 0 0,1 0 0 0 0,0-1 1 0 0,2 1-1 0 0,1-1 0 0 0,0 0 0 0 0,2 0 0 0 0,1-1 0 0 0,19 40 0 0 0,6 1 499 0 0,4-1-1 0 0,63 82 1 0 0,-3-20 672 0 0,-96-121-1346 0 0,-1-2-105 0 0,-1 0 114 0 0,1 0 1 0 0,0 0-1 0 0,0 0 1 0 0,-1 0-1 0 0,1 0 1 0 0,0 0-1 0 0,-1 0 0 0 0,1 0 1 0 0,0 0-1 0 0,0 1 1 0 0,-1-1-1 0 0,1 0 1 0 0,0 0-1 0 0,0 0 1 0 0,-1 0-1 0 0,1 0 0 0 0,0 1 1 0 0,0-1-1 0 0,0 0 1 0 0,-1 0-1 0 0,1 0 1 0 0,0 1-1 0 0,0-1 0 0 0,0 0 1 0 0,0 0-1 0 0,0 1 1 0 0,-1-1-1 0 0,1 0 1 0 0,0 0-1 0 0,0 1 1 0 0,0-1-1 0 0,0 1-1 0 0,0-1-1 0 0,-1 1 1 0 0,1-1-1 0 0,0 1 1 0 0,0-1-1 0 0,-1 1 1 0 0,1-1-1 0 0,-1 1 1 0 0,1-1-1 0 0,0 1 1 0 0,-1-1-1 0 0,1 0 1 0 0,-1 1-1 0 0,1-1 1 0 0,-1 0-1 0 0,1 1 1 0 0,-1-1-1 0 0,1 0 1 0 0,-1 0-1 0 0,1 1 1 0 0,-1-1-1 0 0,1 0 1 0 0,-1 0-1 0 0,1 0 1 0 0,-1 0-1 0 0,0 0 1 0 0,0 0-1 0 0,-76 8-359 0 0,-90-3 1 0 0,43-3 156 0 0,65 0 132 0 0,-36 1-122 0 0,-111 17 0 0 0,200-19 239 0 0,4-1 4 0 0,0 0 0 0 0,0 0 0 0 0,0 1 0 0 0,0-1 0 0 0,0 1 0 0 0,-1-1 0 0 0,1 1 1 0 0,0 0-1 0 0,0 0 0 0 0,0 0 0 0 0,1 0 0 0 0,-1 0 0 0 0,-3 2 0 0 0,9-1 159 0 0,10 3-29 0 0,0 0 0 0 0,0-2-1 0 0,1 0 1 0 0,-1 0 0 0 0,24 0-1 0 0,83-2 592 0 0,-63-3-247 0 0,253-9 194 0 0,-294 10-713 0 0,13 0-227 0 0,-27 1-411 0 0,1 0-162 0 0,16-1-431 0 0,37-4-10296 0 0,-40 3 8384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30 572 0 0,'3'-9'1936'0'0,"3"-7"1623"0"0,2 12 2939 0 0,-7 4-6335 0 0,0 1 1 0 0,0-1-1 0 0,-1 0 0 0 0,1 1 0 0 0,0 0 1 0 0,-1-1-1 0 0,1 1 0 0 0,-1-1 0 0 0,1 1 1 0 0,0 0-1 0 0,-1-1 0 0 0,0 1 0 0 0,1 0 0 0 0,-1 0 1 0 0,1 0-1 0 0,-1-1 0 0 0,0 1 0 0 0,1 0 1 0 0,-1 0-1 0 0,0 0 0 0 0,0 1 0 0 0,5 19 1651 0 0,-2 75 2800 0 0,-4-62-3304 0 0,6 41 0 0 0,-3-59-1232 0 0,8 43 958 0 0,0-32-3071 0 0,7-5-3921 0 0,-13-20 2899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62 117 372 0 0,'-10'-8'723'0'0,"-24"-23"3064"0"0,32 30-3336 0 0,1-1-1 0 0,-1 0 1 0 0,1 0 0 0 0,-1 0 0 0 0,1 0-1 0 0,-1 0 1 0 0,1 0 0 0 0,0-1-1 0 0,0 1 1 0 0,0 0 0 0 0,0-1-1 0 0,1 1 1 0 0,-1 0 0 0 0,0-3-1 0 0,1 3-273 0 0,1 1-1 0 0,-1 0 0 0 0,0 0 0 0 0,0 0 1 0 0,1 0-1 0 0,-1 0 0 0 0,1 0 0 0 0,-1 0 1 0 0,1 0-1 0 0,0 0 0 0 0,-1 0 0 0 0,1 0 0 0 0,0 0 1 0 0,-1 0-1 0 0,1 1 0 0 0,0-1 0 0 0,0 0 1 0 0,0 1-1 0 0,0-1 0 0 0,0 0 0 0 0,0 1 1 0 0,0-1-1 0 0,2 0 0 0 0,25-8 1638 0 0,-28 9-1788 0 0,28-5 680 0 0,-1 1 1 0 0,1 2 0 0 0,0 0 0 0 0,0 2 0 0 0,0 2 0 0 0,29 4 0 0 0,-30-3-279 0 0,38 5 338 0 0,1 3-1 0 0,-1 3 1 0 0,-1 3 0 0 0,124 50-1 0 0,-143-48-122 0 0,64 37-1 0 0,-98-50-500 0 0,0 2 1 0 0,0-1 0 0 0,-1 1 0 0 0,0 1-1 0 0,0 0 1 0 0,-1 0 0 0 0,0 1 0 0 0,-1 0-1 0 0,0 1 1 0 0,11 18 0 0 0,-17-25-96 0 0,-1 1 0 0 0,1-1 1 0 0,-1 1-1 0 0,0-1 1 0 0,0 1-1 0 0,-1-1 0 0 0,0 1 1 0 0,1-1-1 0 0,-1 1 0 0 0,-1-1 1 0 0,1 1-1 0 0,-1 0 0 0 0,1-1 1 0 0,-1 1-1 0 0,-1-1 0 0 0,1 0 1 0 0,-1 1-1 0 0,1-1 1 0 0,-1 0-1 0 0,-1 0 0 0 0,1 0 1 0 0,0 0-1 0 0,-5 5 0 0 0,-1 1 14 0 0,0 0-1 0 0,-1-1 0 0 0,0 0 0 0 0,0 0 0 0 0,-1-1 1 0 0,0 0-1 0 0,-17 9 0 0 0,1-3 9 0 0,-1-1 0 0 0,0-2 0 0 0,-1-1 1 0 0,0-1-1 0 0,-1-1 0 0 0,0-2 0 0 0,-44 5 0 0 0,5-6-1129 0 0,-1-3 0 0 0,-78-8-1 0 0,132 5-524 0 0,1-1-5751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84 612 0 0,'14'-8'2335'0'0,"-1"0"-675"0"0,1 1-1 0 0,0 0 1 0 0,1 0-1 0 0,21-5 0 0 0,96-16 3199 0 0,-110 25-3770 0 0,-1 1-1 0 0,1 1 0 0 0,-1 1 0 0 0,30 3 1 0 0,-47-2-847 0 0,0 0 1 0 0,1 0 0 0 0,-1 0 0 0 0,0 0-1 0 0,0 0 1 0 0,0 1 0 0 0,-1 0 0 0 0,1 0-1 0 0,0 0 1 0 0,5 4 0 0 0,-7-5-159 0 0,-1 1-1 0 0,0-1 1 0 0,0 0 0 0 0,0 0 0 0 0,0 1 0 0 0,0-1-1 0 0,0 1 1 0 0,0-1 0 0 0,0 1 0 0 0,-1-1-1 0 0,1 1 1 0 0,0 0 0 0 0,-1-1 0 0 0,0 1 0 0 0,1 0-1 0 0,-1-1 1 0 0,0 1 0 0 0,0 0 0 0 0,0-1 0 0 0,0 1-1 0 0,0 0 1 0 0,0-1 0 0 0,0 1 0 0 0,-1 0-1 0 0,1-1 1 0 0,0 1 0 0 0,-2 2 0 0 0,-5 12 329 0 0,0 0-1 0 0,-1-1 1 0 0,-17 23 0 0 0,15-25-165 0 0,2 1 0 0 0,0 0 0 0 0,0 0-1 0 0,-7 21 1 0 0,14-33-198 0 0,0 1-1 0 0,1-1 0 0 0,-1 1 0 0 0,1-1 0 0 0,-1 1 0 0 0,1 0 1 0 0,0-1-1 0 0,0 1 0 0 0,0 0 0 0 0,0-1 0 0 0,1 1 0 0 0,-1 0 0 0 0,1-1 1 0 0,-1 1-1 0 0,1-1 0 0 0,0 1 0 0 0,0-1 0 0 0,0 1 0 0 0,2 1 1 0 0,-1 0-1 0 0,1-1 0 0 0,0 0 1 0 0,0 0-1 0 0,0 0 0 0 0,0 0 0 0 0,1 0 1 0 0,-1-1-1 0 0,1 1 0 0 0,-1-1 1 0 0,8 3-1 0 0,3 1 22 0 0,-1-2 1 0 0,1 0-1 0 0,0-1 0 0 0,0 0 1 0 0,0-1-1 0 0,17 1 0 0 0,-18-3-323 0 0,-1 0-1 0 0,1-1 1 0 0,-1 0-1 0 0,1-1 1 0 0,-1-1-1 0 0,20-6 1 0 0,-12 0-3760 0 0,0-1-3329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44 104 0 0,'-1'-2'390'0'0,"-1"-1"-1"0"0,0 0 1 0 0,0 1 0 0 0,0-1 0 0 0,-1 1-1 0 0,1 0 1 0 0,0 0 0 0 0,-1 0-1 0 0,0 0 1 0 0,1 0 0 0 0,-1 1 0 0 0,0-1-1 0 0,0 1 1 0 0,0 0 0 0 0,0 0-1 0 0,0 0 1 0 0,-5-1 0 0 0,-7-1 1111 0 0,0 0 0 0 0,-23 0 0 0 0,30 3-1087 0 0,-26 0 757 0 0,-1 1 0 0 0,1 2 0 0 0,-1 2 0 0 0,1 1 0 0 0,0 2 0 0 0,1 1 0 0 0,-53 21 0 0 0,64-20-409 0 0,0 0-1 0 0,-31 20 1 0 0,42-23-419 0 0,0 0 0 0 0,0 1-1 0 0,1 1 1 0 0,1 0 0 0 0,0 0 0 0 0,-11 14-1 0 0,18-20-241 0 0,-1 1 0 0 0,1-1 0 0 0,0 0 0 0 0,0 1-1 0 0,1 0 1 0 0,-1-1 0 0 0,1 1 0 0 0,0 0-1 0 0,0 0 1 0 0,0 0 0 0 0,0-1 0 0 0,1 1 0 0 0,-1 0-1 0 0,1 0 1 0 0,0 0 0 0 0,1 0 0 0 0,-1 0 0 0 0,0 0-1 0 0,1 0 1 0 0,0 0 0 0 0,0 0 0 0 0,0 0-1 0 0,1-1 1 0 0,-1 1 0 0 0,1 0 0 0 0,0-1 0 0 0,0 0-1 0 0,0 1 1 0 0,0-1 0 0 0,1 0 0 0 0,-1 0-1 0 0,6 5 1 0 0,3 3 52 0 0,1-2 0 0 0,-1 1 0 0 0,1-1 0 0 0,1-1 0 0 0,0 0 0 0 0,0-1 0 0 0,21 8 0 0 0,-3-4 74 0 0,1 0 0 0 0,37 5 0 0 0,157 23 282 0 0,-201-37-639 0 0,-1 0 0 0 0,1-2 0 0 0,0 0 0 0 0,-1-2 0 0 0,1-1 0 0 0,-1 0 0 0 0,46-14-1 0 0,-65 15 46 0 0,0 0 0 0 0,-1-1 0 0 0,1 1 0 0 0,0-1 0 0 0,-1 0 0 0 0,1 0 0 0 0,-1 0 0 0 0,0 0 0 0 0,0-1 0 0 0,0 0 0 0 0,-1 0 0 0 0,1 0 0 0 0,-1 0 0 0 0,0 0 0 0 0,4-9 0 0 0,-5 10 54 0 0,-1 0 0 0 0,0-1 0 0 0,0 1 0 0 0,0-1 0 0 0,-1 1 0 0 0,1-1 0 0 0,-1 1 0 0 0,0-1 0 0 0,0 0 0 0 0,0 1 0 0 0,0-1 0 0 0,-1 1 0 0 0,0-1 1 0 0,1 1-1 0 0,-1-1 0 0 0,0 1 0 0 0,-1-1 0 0 0,1 1 0 0 0,0 0 0 0 0,-1-1 0 0 0,0 1 0 0 0,0 0 0 0 0,0 0 0 0 0,-4-4 0 0 0,-5-5 24 0 0,0 1-1 0 0,0 1 1 0 0,-1 0-1 0 0,-1 0 1 0 0,0 1-1 0 0,0 1 1 0 0,0 0-1 0 0,-19-7 1 0 0,-6-2-2 0 0,-79-20 1 0 0,91 29-158 0 0,-2 1 1 0 0,1 2 0 0 0,-1 1 0 0 0,1 1 0 0 0,-34 1 0 0 0,37 6-504 0 0,24-3 560 0 0,-1-1-1 0 0,0 0 1 0 0,0 0-1 0 0,0 0 1 0 0,1 1-1 0 0,-1-1 1 0 0,0 0 0 0 0,0 1-1 0 0,1-1 1 0 0,-1 1-1 0 0,0-1 1 0 0,1 1 0 0 0,-1-1-1 0 0,0 1 1 0 0,1 0-1 0 0,-1-1 1 0 0,1 1-1 0 0,-1 0 1 0 0,1-1 0 0 0,-1 1-1 0 0,1 0 1 0 0,0 0-1 0 0,-1-1 1 0 0,1 3 0 0 0,3 0-837 0 0,6 3 130 0 0,0 0-1 0 0,0 0 1 0 0,0-1 0 0 0,1 0-1 0 0,-1-1 1 0 0,1 0-1 0 0,0 0 1 0 0,0-1 0 0 0,1-1-1 0 0,11 2 1 0 0,28 4-1627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34 444 0 0,'0'-2'1446'0'0,"0"-1"-1315"0"0,2-9 2733 0 0,-2 11-2356 0 0,0 0 1 0 0,1 0-1 0 0,-1 0 1 0 0,0 0 0 0 0,1 0-1 0 0,-1 0 1 0 0,0 0-1 0 0,1 0 1 0 0,-1 1-1 0 0,1-1 1 0 0,-1 0-1 0 0,1 0 1 0 0,0 0-1 0 0,-1 1 1 0 0,1-1-1 0 0,2-1 1814 0 0,1 4-593 0 0,5 5-966 0 0,0 0-1 0 0,-1 1 1 0 0,1-1-1 0 0,-1 2 1 0 0,-1-1-1 0 0,8 12 1 0 0,40 65 1751 0 0,-27-38-1260 0 0,55 84 1278 0 0,74 111 1288 0 0,-117-182-3586 0 0,-38-57-293 0 0,-1-2-109 0 0,-1 1 0 0 0,1-1-1 0 0,0 0 1 0 0,0 1 0 0 0,0-1-1 0 0,0 0 1 0 0,0 0 0 0 0,0 1 0 0 0,0-1-1 0 0,0 0 1 0 0,0 0 0 0 0,0 0-1 0 0,1-1 1 0 0,-1 1 0 0 0,0 0 0 0 0,1 0-1 0 0,1 0 1 0 0,-2-19-11783 0 0,-1 12 10892 0 0,0 1-1798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213 175 48 0 0,'-100'-26'2812'0'0,"7"2"5998"0"0,90 23-7804 0 0,-10-3 853 0 0,10-3 3691 0 0,7 5-4131 0 0,10-5-586 0 0,1 2-1 0 0,0-1 1 0 0,0 2 0 0 0,25-5-1 0 0,72-5 940 0 0,-83 11-1286 0 0,229-16 2110 0 0,3-1-350 0 0,-253 19-2245 0 0,13-1-38 0 0,0 0 1 0 0,-1-2-1 0 0,24-7 1 0 0,-43 10-512 0 0,11-2-630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1 392 0 0,'-96'37'3461'0'0,"64"-23"1005"0"0,1 1 4421 0 0,34-13-7181 0 0,11 2-935 0 0,-1 0 1 0 0,1 0-1 0 0,-1-1 1 0 0,1-1-1 0 0,0 0 1 0 0,0-1-1 0 0,19-1 1 0 0,-3 1-155 0 0,293 9 4134 0 0,-184-12-7094 0 0,-46-4-7262 0 0,-61 2 6434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48 800 0 0,'16'-27'4948'0'0,"-15"25"-3887"0"0,1-1 0 0 0,0 1-1 0 0,0 0 1 0 0,-1 0 0 0 0,1 0 0 0 0,0 1 0 0 0,1-1 0 0 0,2-2-1 0 0,-4 4-895 0 0,-1 0 0 0 0,1 0 0 0 0,0 0 0 0 0,0 0 0 0 0,-1-1 0 0 0,1 2 0 0 0,0-1 0 0 0,0 0 0 0 0,0 0 0 0 0,-1 0 0 0 0,1 0 0 0 0,0 0 0 0 0,-1 1 0 0 0,1-1 0 0 0,0 0 0 0 0,0 0 0 0 0,-1 1 0 0 0,1-1 0 0 0,0 1 0 0 0,-1-1 0 0 0,1 1 0 0 0,-1-1 0 0 0,1 1 0 0 0,0 0 0 0 0,13 15 1951 0 0,-6-5-1308 0 0,-1 1-1 0 0,0 0 1 0 0,-1 1-1 0 0,-1-1 1 0 0,0 1-1 0 0,6 26 1 0 0,9 85 2480 0 0,-5-19-2695 0 0,-15-104-1072 0 0,1 0 407 0 0,-1 0 0 0 0,0-1 0 0 0,0 1 0 0 0,1 0-1 0 0,-1-1 1 0 0,0 1 0 0 0,1 0 0 0 0,-1-1-1 0 0,0 1 1 0 0,1-1 0 0 0,-1 1 0 0 0,1-1-1 0 0,-1 1 1 0 0,1-1 0 0 0,-1 1 0 0 0,1-1-1 0 0,0 1 1 0 0,-1-1 0 0 0,1 0 0 0 0,0 1-1 0 0,0-1 1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2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73 161 364 0 0,'-15'-6'1155'0'0,"-16"-8"2710"0"0,5-2 8176 0 0,39 5-9244 0 0,-10 8-2286 0 0,3 0-23 0 0,0 1 1 0 0,1-1 0 0 0,-1 1 0 0 0,1 0 0 0 0,0 1 0 0 0,0 0 0 0 0,-1 0-1 0 0,14 0 1 0 0,2-1 260 0 0,192-16 1221 0 0,248-35 2946 0 0,-383 31-18491 0 0</inkml:trace>
  <inkml:trace contextRef="#ctx0" brushRef="#br0" timeOffset="1">396 322 9541 0 0,'-4'3'2065'0'0,"1"1"0"0"0,-1 0 0 0 0,1 0 0 0 0,0 0 1 0 0,0 0-1 0 0,-4 9 0 0 0,7-13-1942 0 0,0 1-1 0 0,0 0 1 0 0,0-1 0 0 0,0 1-1 0 0,0-1 1 0 0,0 1 0 0 0,0 0-1 0 0,0-1 1 0 0,1 1 0 0 0,-1-1 0 0 0,0 1-1 0 0,0-1 1 0 0,1 1 0 0 0,-1-1-1 0 0,0 1 1 0 0,1-1 0 0 0,-1 1-1 0 0,1-1 1 0 0,-1 1 0 0 0,0-1 0 0 0,1 0-1 0 0,-1 1 1 0 0,1-1 0 0 0,-1 1-1 0 0,1-1 1 0 0,-1 0 0 0 0,1 0-1 0 0,0 1 1 0 0,0-1 0 0 0,17 8 1036 0 0,20 1-525 0 0,1-1 1 0 0,0-2 0 0 0,0-1 0 0 0,52-1 0 0 0,16 1 121 0 0,138 18-1586 0 0,-227-17 9 0 0,-10-4-1810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48 583 4 0 0,'-9'-5'2208'0'0,"1"0"-1"0"0,-1 0 1 0 0,-13-11 3887 0 0,23 14-5944 0 0,1 1-1 0 0,-1-1 1 0 0,0 1-1 0 0,0 0 1 0 0,1 0-1 0 0,-1 0 1 0 0,1 0-1 0 0,-1 0 1 0 0,1 0-1 0 0,-1 0 1 0 0,1 0-1 0 0,0 0 1 0 0,-1 1-1 0 0,1-1 1 0 0,0 1-1 0 0,0-1 1 0 0,3 0-1 0 0,69-10 1694 0 0,81-2-1 0 0,-71 7-1307 0 0,266-22 999 0 0,998-63 2276 0 0,-297 22-1996 0 0,-328 25-800 0 0,-377 24-563 0 0,1485-102 1575 0 0,-1006 38-986 0 0,-736 72-922 0 0,92-14-616 0 0,-162 21-2399 0 0,-31 3-813 0 0,-32 4-1506 0 0,7 1 2020 0 0,-16 1 459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94 6189 0 0,'7'-22'4648'0'0,"-4"10"-2068"0"0,1 0 0 0 0,1-1-1 0 0,10-18 1 0 0,-15 31-2533 0 0,0 0 0 0 0,0-1-1 0 0,0 1 1 0 0,0 0 0 0 0,0 0 0 0 0,0 0 0 0 0,1-1-1 0 0,-1 1 1 0 0,0 0 0 0 0,0 0 0 0 0,0 0 0 0 0,0 0-1 0 0,1-1 1 0 0,-1 1 0 0 0,0 0 0 0 0,0 0 0 0 0,0 0-1 0 0,1 0 1 0 0,-1 0 0 0 0,0 0 0 0 0,0 0 0 0 0,1 0 0 0 0,-1-1-1 0 0,0 1 1 0 0,0 0 0 0 0,1 0 0 0 0,-1 0 0 0 0,0 0-1 0 0,0 0 1 0 0,0 0 0 0 0,1 0 0 0 0,-1 0 0 0 0,0 0-1 0 0,0 1 1 0 0,1-1 0 0 0,-1 0 0 0 0,0 0 0 0 0,0 0-1 0 0,0 0 1 0 0,1 0 0 0 0,-1 0 0 0 0,0 0 0 0 0,0 1-1 0 0,0-1 1 0 0,1 0 0 0 0,-1 0 0 0 0,0 0 0 0 0,0 0-1 0 0,0 1 1 0 0,0-1 0 0 0,1 0 0 0 0,-1 0 0 0 0,0 0 0 0 0,0 1-1 0 0,0-1 1 0 0,1 1 89 0 0,-1 0 1 0 0,1 0-1 0 0,-1 0 0 0 0,1 1 1 0 0,-1-1-1 0 0,0 0 0 0 0,1 0 1 0 0,-1 0-1 0 0,0 1 0 0 0,0-1 1 0 0,0 0-1 0 0,0 0 0 0 0,0 2 1 0 0,-5 23 572 0 0,-1-2 0 0 0,-2 1 1 0 0,-16 37-1 0 0,15-42-291 0 0,1 0 0 0 0,0 1 0 0 0,2 0 0 0 0,1 0 0 0 0,0 0 0 0 0,-3 38 1 0 0,8-52-348 0 0,1 0 1 0 0,-1 0-1 0 0,1-1 1 0 0,0 1 0 0 0,0-1-1 0 0,1 1 1 0 0,0-1-1 0 0,0 1 1 0 0,1-1 0 0 0,6 12-1 0 0,-7-15-43 0 0,1 1 0 0 0,0-1 0 0 0,0 0 0 0 0,0 0 0 0 0,0 0 0 0 0,0 0-1 0 0,0 0 1 0 0,1-1 0 0 0,-1 1 0 0 0,1-1 0 0 0,0 0 0 0 0,0 0 0 0 0,0 0 0 0 0,0-1-1 0 0,0 1 1 0 0,0-1 0 0 0,0 0 0 0 0,5 0 0 0 0,11 3-28 0 0,0-2 0 0 0,1-1 0 0 0,-1 0 0 0 0,1-1 0 0 0,-1-2 0 0 0,33-5 0 0 0,-13-1-3242 0 0,-30 5 1736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6:57:3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2 736 748,'-2'3'10667,"25"-3"-7348,34-4-1384,483-33 4233,-41 3-4417,25-7-601,459-59 296,-116 11-236,712-63 637,-1071 102-1366,-392 37-364,1187-125 1248,-735 84-802,-413 35-563,-149 17 0,-2-2-17,-4 3-168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5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198 168 320 0 0,'-1'0'284'0'0,"0"0"1"0"0,1 0-1 0 0,-1 0 1 0 0,0 0-1 0 0,1 0 1 0 0,-1-1-1 0 0,0 1 0 0 0,1 0 1 0 0,-1 0-1 0 0,1-1 1 0 0,-1 1-1 0 0,0 0 0 0 0,1-1 1 0 0,-1 1-1 0 0,1-1 1 0 0,-1 1-1 0 0,1 0 1 0 0,-1-1-1 0 0,1 1 0 0 0,0-1 1 0 0,-1 0-1 0 0,1 1 1 0 0,-1-1-1 0 0,1 1 0 0 0,0-1 1 0 0,0 1-1 0 0,-1-1 1 0 0,1 0-1 0 0,0 1 1 0 0,0-1-1 0 0,0 0 0 0 0,-1 0 1 0 0,2-1-32 0 0,-1 1 0 0 0,1-1 0 0 0,0 1 0 0 0,-1-1 1 0 0,1 1-1 0 0,0 0 0 0 0,0-1 0 0 0,0 1 0 0 0,0 0 0 0 0,0 0 0 0 0,0 0 1 0 0,0-1-1 0 0,1 0 0 0 0,7-4 462 0 0,-1-1 0 0 0,1 1 1 0 0,10-5-1 0 0,139-61 4427 0 0,-84 41-3058 0 0,-240 105-2420 0 0,84-43 138 0 0,28-11 76 0 0,-82 42 0 0 0,133-61 149 0 0,-1 1 0 0 0,1 0 0 0 0,0 0 0 0 0,1 1 0 0 0,-1-1 1 0 0,0 0-1 0 0,1 1 0 0 0,-1 0 0 0 0,-2 3 0 0 0,5-5-8 0 0,-1 0 1 0 0,1-1-1 0 0,0 1 1 0 0,-1 0-1 0 0,1 0 1 0 0,0 0-1 0 0,0 0 1 0 0,0 0-1 0 0,-1 0 1 0 0,1 0-1 0 0,0 0 0 0 0,0 0 1 0 0,1 0-1 0 0,-1 0 1 0 0,0-1-1 0 0,0 1 1 0 0,0 0-1 0 0,1 0 1 0 0,-1 0-1 0 0,0 0 0 0 0,1 0 1 0 0,-1 0-1 0 0,0-1 1 0 0,1 1-1 0 0,-1 0 1 0 0,1 0-1 0 0,0 0 1 0 0,-1-1-1 0 0,1 1 0 0 0,0 0 1 0 0,-1-1-1 0 0,1 1 1 0 0,0-1-1 0 0,0 1 1 0 0,-1-1-1 0 0,1 1 1 0 0,0-1-1 0 0,0 0 0 0 0,0 1 1 0 0,0-1-1 0 0,1 1 1 0 0,27 12 279 0 0,1-1 1 0 0,1-2 0 0 0,31 8-1 0 0,31 9 124 0 0,-77-21-300 0 0,0 0 0 0 0,0 1 0 0 0,-1 1 1 0 0,0 0-1 0 0,26 20 0 0 0,-38-26-105 0 0,0 0 1 0 0,-1 0-1 0 0,1 0 0 0 0,-1 1 1 0 0,1-1-1 0 0,-1 1 0 0 0,0 0 1 0 0,0-1-1 0 0,0 1 0 0 0,0 0 1 0 0,-1 0-1 0 0,1 0 0 0 0,-1 1 1 0 0,0-1-1 0 0,0 0 0 0 0,0 1 0 0 0,0-1 1 0 0,-1 0-1 0 0,1 1 0 0 0,-1-1 1 0 0,0 1-1 0 0,0-1 0 0 0,0 1 1 0 0,0-1-1 0 0,-1 0 0 0 0,1 1 1 0 0,-1-1-1 0 0,0 0 0 0 0,0 1 1 0 0,0-1-1 0 0,0 0 0 0 0,-1 0 1 0 0,1 0-1 0 0,-1 0 0 0 0,-4 6 0 0 0,2-4-2 0 0,-1 0 0 0 0,1 0 0 0 0,-1 0 0 0 0,0-1 0 0 0,-1 0 0 0 0,1 0 0 0 0,-1 0 0 0 0,0-1 0 0 0,0 1 0 0 0,0-1 0 0 0,0-1 0 0 0,0 1 0 0 0,-1-1 0 0 0,1 0 0 0 0,-1-1-1 0 0,1 1 1 0 0,-1-1 0 0 0,-12 0 0 0 0,3-1-65 0 0,0 0-1 0 0,0 0 1 0 0,1-2-1 0 0,-1 0 1 0 0,0-1-1 0 0,-26-8 0 0 0,37 10-76 0 0,-1-1 0 0 0,1 0-1 0 0,0-1 1 0 0,1 1-1 0 0,-1-1 1 0 0,-8-6 0 0 0,11 8-169 0 0,1-1 1 0 0,-1 1 0 0 0,1-1 0 0 0,0 0 0 0 0,-1 1 0 0 0,1-1 0 0 0,0 0 0 0 0,0 0 0 0 0,0 0 0 0 0,0 0 0 0 0,0 0-1 0 0,0 0 1 0 0,1 0 0 0 0,-1 0 0 0 0,1 0 0 0 0,-1 0 0 0 0,1 0 0 0 0,0-3 0 0 0,1-1-3802 0 0,4 0 3098 0 0,-4 5 235 0 0,9-7-1689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5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19 332 0 0,'0'-2'324'0'0,"1"1"0"0"0,-1-1 0 0 0,1 1 0 0 0,-1 0 0 0 0,1 0 0 0 0,0-1 0 0 0,0 1 0 0 0,-1 0 0 0 0,1 0 0 0 0,0 0 0 0 0,0 0 0 0 0,2-2 0 0 0,-3 3-175 0 0,0 0 0 0 0,1 0 0 0 0,-1 0 1 0 0,0 0-1 0 0,1 0 0 0 0,-1-1 0 0 0,0 1 0 0 0,1 0 1 0 0,-1 0-1 0 0,0 0 0 0 0,1 0 0 0 0,-1 0 0 0 0,0 0 0 0 0,1 0 1 0 0,-1 0-1 0 0,1 0 0 0 0,-1 0 0 0 0,0 1 0 0 0,1-1 1 0 0,-1 0-1 0 0,0 0 0 0 0,1 0 0 0 0,-1 0 0 0 0,0 0 0 0 0,1 1 1 0 0,-1-1-1 0 0,0 0 0 0 0,1 0 0 0 0,-1 1 0 0 0,2 1 258 0 0,0 0 0 0 0,0 1-1 0 0,-1-1 1 0 0,1 1 0 0 0,-1 0-1 0 0,1-1 1 0 0,-1 1 0 0 0,0 0-1 0 0,1 5 1 0 0,4 19 1409 0 0,-1 0 1 0 0,1 33-1 0 0,-5-40-1014 0 0,1 0 0 0 0,1 0 0 0 0,0-1-1 0 0,2 0 1 0 0,0 0 0 0 0,9 21 0 0 0,-13-38-728 0 0,-1-1 0 0 0,1 1 0 0 0,0-1 1 0 0,0 1-1 0 0,0-1 0 0 0,0 1 0 0 0,0-1 1 0 0,1 0-1 0 0,-1 1 0 0 0,0-1 1 0 0,0 0-1 0 0,1 0 0 0 0,-1 0 0 0 0,1 0 1 0 0,-1 0-1 0 0,1 0 0 0 0,0 0 0 0 0,-1-1 1 0 0,1 1-1 0 0,0-1 0 0 0,-1 1 1 0 0,3 0-1 0 0,0-1-14 0 0,-1 0 1 0 0,1 0-1 0 0,0-1 0 0 0,-1 1 1 0 0,1-1-1 0 0,-1 0 0 0 0,1 0 1 0 0,-1 0-1 0 0,1 0 1 0 0,4-3-1 0 0,7-4-42 0 0,0 0 1 0 0,-1-2-1 0 0,21-17 1 0 0,-31 24 1 0 0,4-4-52 0 0,76-65-297 0 0,-73 61 165 0 0,-1 0 0 0 0,0 0 0 0 0,0-1 0 0 0,-2 0 0 0 0,10-16 0 0 0,-18 27 117 0 0,1 1 0 0 0,-1-1 0 0 0,1 0 0 0 0,-1 0 0 0 0,1 0 0 0 0,-1 1 1 0 0,1-1-1 0 0,-1 0 0 0 0,0 0 0 0 0,0 0 0 0 0,0 0 0 0 0,1 0 0 0 0,-1 0 0 0 0,0 0 0 0 0,0 0 0 0 0,0 0 0 0 0,0 0 0 0 0,0 1 1 0 0,-1-1-1 0 0,1 0 0 0 0,0 0 0 0 0,0 0 0 0 0,-1-2 0 0 0,0 3 25 0 0,0-1 0 0 0,1 1 1 0 0,-1-1-1 0 0,0 1 0 0 0,0-1 0 0 0,0 1 0 0 0,1 0 1 0 0,-1-1-1 0 0,0 1 0 0 0,0 0 0 0 0,0 0 0 0 0,0 0 0 0 0,0 0 1 0 0,0-1-1 0 0,1 1 0 0 0,-1 0 0 0 0,0 1 0 0 0,0-1 1 0 0,-1 0-1 0 0,-4 1 22 0 0,1 0 0 0 0,-1 0 0 0 0,1 1 1 0 0,0 0-1 0 0,-1 0 0 0 0,-8 5 0 0 0,-3 4 221 0 0,1 1-1 0 0,0 1 0 0 0,1 0 1 0 0,-17 18-1 0 0,27-25-31 0 0,0 0-1 0 0,1 0 1 0 0,-1 0-1 0 0,1 0 1 0 0,0 1 0 0 0,0 0-1 0 0,1-1 1 0 0,0 2 0 0 0,0-1-1 0 0,1 0 1 0 0,0 0-1 0 0,0 1 1 0 0,1-1 0 0 0,-1 12-1 0 0,2-14-32 0 0,1 0-1 0 0,0 1 1 0 0,0-1-1 0 0,0 0 1 0 0,1 1-1 0 0,0-1 1 0 0,0 0-1 0 0,0 0 1 0 0,0 0 0 0 0,1-1-1 0 0,0 1 1 0 0,0-1-1 0 0,0 1 1 0 0,1-1-1 0 0,-1 0 1 0 0,1 0-1 0 0,0 0 1 0 0,0-1-1 0 0,0 1 1 0 0,1-1-1 0 0,-1 0 1 0 0,10 4 0 0 0,-3-1-156 0 0,1-1 1 0 0,-1 0-1 0 0,1-1 1 0 0,-1 0 0 0 0,1-1-1 0 0,0 0 1 0 0,0-1 0 0 0,1-1-1 0 0,13 1 1 0 0,-17-2-967 0 0,38-2-871 0 0,-31 0-2056 0 0,1-3-4040 0 0,-7 2 5088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7:5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7125 0 0,'0'0'17213'0'0,"29"-9"-12686"0"0,-28 4-4457 0 0,1 0 1 0 0,-1 1-1 0 0,-1-1 0 0 0,1 0 0 0 0,-1 1 0 0 0,0-1 1 0 0,0 0-1 0 0,0 1 0 0 0,0-1 0 0 0,-1 0 0 0 0,-2-8 0 0 0,-2-20-31 0 0,4 17-37 0 0,1 0-1 0 0,0 1 1 0 0,1-1 0 0 0,1 0 0 0 0,0 0-1 0 0,1 1 1 0 0,9-27 0 0 0,-9 33 13 0 0,1 1 0 0 0,0-1-1 0 0,0 1 1 0 0,1 0 0 0 0,0 1 0 0 0,0-1 0 0 0,1 1 0 0 0,0 0 0 0 0,1 0-1 0 0,-1 1 1 0 0,1 0 0 0 0,0 0 0 0 0,1 1 0 0 0,14-9 0 0 0,-17 11 12 0 0,0 1 0 0 0,0-1 0 0 0,0 1 1 0 0,0 0-1 0 0,0 1 0 0 0,1-1 0 0 0,-1 1 0 0 0,1 0 0 0 0,-1 1 1 0 0,1-1-1 0 0,-1 1 0 0 0,9 0 0 0 0,-11 1-2 0 0,0 0 1 0 0,0 0-1 0 0,0 0 0 0 0,0 0 0 0 0,0 0 1 0 0,0 0-1 0 0,-1 1 0 0 0,1-1 0 0 0,0 1 0 0 0,-1 0 1 0 0,0 0-1 0 0,1 0 0 0 0,-1 0 0 0 0,0 0 1 0 0,0 0-1 0 0,0 1 0 0 0,0-1 0 0 0,0 1 0 0 0,-1-1 1 0 0,1 1-1 0 0,-1 0 0 0 0,0 0 0 0 0,0 0 1 0 0,2 3-1 0 0,2 14 102 0 0,0 0 0 0 0,-1 1 0 0 0,-1-1 0 0 0,0 22 0 0 0,-2-19-20 0 0,2 0 0 0 0,9 41 0 0 0,-11-62-95 0 0,0 1-1 0 0,0 0 1 0 0,0-1 0 0 0,1 1-1 0 0,-1 0 1 0 0,1-1-1 0 0,-1 0 1 0 0,1 1 0 0 0,0-1-1 0 0,0 0 1 0 0,0 0 0 0 0,0 0-1 0 0,1 0 1 0 0,-1 0 0 0 0,0-1-1 0 0,1 1 1 0 0,-1-1 0 0 0,1 1-1 0 0,0-1 1 0 0,-1 0 0 0 0,6 1-1 0 0,4 1 55 0 0,0-1 0 0 0,0 0-1 0 0,24 1 1 0 0,-21-3 5 0 0,192-2 183 0 0,-163 1-13789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0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18 364 0 0,'15'-18'12403'0'0,"-12"21"-12042"0"0,-1-1 0 0 0,0 1 1 0 0,0-1-1 0 0,0 1 0 0 0,0 0 1 0 0,0 0-1 0 0,0 0 0 0 0,-1 0 1 0 0,0 0-1 0 0,1 0 0 0 0,-1 0 1 0 0,0 0-1 0 0,0 5 0 0 0,6 49 2084 0 0,-4-24-1278 0 0,3 44 594 0 0,-5-47-1016 0 0,7 36-1 0 0,-6-55-1072 0 0,0-1 0 0 0,8 19 0 0 0,-2-14-3117 0 0,2-1-3941 0 0,-7-11 5179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0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 1012 0 0,'-20'-1'366'0'0,"-9"-4"16982"0"0,50 6-15309 0 0,223 6 4311 0 0,-5-2-4022 0 0,-215 0-3279 0 0,-14 1-1891 0 0,-6 4-5398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0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43 364 0 0,'-5'0'15459'0'0,"95"-13"-8981"0"0,54 2-1643 0 0,-43 5-2513 0 0,-74 4-1637 0 0,-14 2-481 0 0,-1-1 0 0 0,0-1 1 0 0,14-2-1 0 0,-25 3-843 0 0,2 0-119 0 0,1 0-1114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0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36 0 0,'0'0'282'0'0,"0"-1"1"0"0,0 1-1 0 0,0-1 1 0 0,1 1-1 0 0,-1-1 1 0 0,0 0-1 0 0,1 1 1 0 0,-1-1-1 0 0,0 1 1 0 0,1 0-1 0 0,-1-1 1 0 0,1 1-1 0 0,-1-1 1 0 0,1 1-1 0 0,-1 0 1 0 0,1-1-1 0 0,-1 1 1 0 0,1 0-1 0 0,-1-1 1 0 0,1 1-1 0 0,-1 0 1 0 0,1 0-1 0 0,-1 0 1 0 0,1-1-1 0 0,0 1 1 0 0,5 4 490 0 0,0 1 0 0 0,0 0 0 0 0,-1 0 0 0 0,1 0 1 0 0,-1 0-1 0 0,0 1 0 0 0,4 7 0 0 0,32 52 2234 0 0,-23-35-1885 0 0,9 16 491 0 0,35 53 1885 0 0,-52-86-2838 0 0,0 0-1 0 0,1-1 1 0 0,0 0-1 0 0,25 20 1 0 0,-35-30-584 0 0,1-1 0 0 0,-1 0 0 0 0,0 0 0 0 0,1 0 0 0 0,-1 0 0 0 0,1 0-1 0 0,0-1 1 0 0,-1 1 0 0 0,1 0 0 0 0,-1-1 0 0 0,1 1 0 0 0,0-1 0 0 0,-1 1 0 0 0,1-1 0 0 0,0 0 0 0 0,0 0 0 0 0,-1 0 0 0 0,1 0 0 0 0,0 0 0 0 0,0 0 0 0 0,-1 0 0 0 0,1 0 0 0 0,0-1 0 0 0,0 1 0 0 0,-1-1 0 0 0,1 1 0 0 0,0-1 0 0 0,-1 0 0 0 0,1 0 0 0 0,-1 0 0 0 0,1 0 0 0 0,-1 0 0 0 0,0 0 0 0 0,1 0-1 0 0,-1 0 1 0 0,0 0 0 0 0,0-1 0 0 0,1 1 0 0 0,-1 0 0 0 0,0-1 0 0 0,-1 1 0 0 0,2-3 0 0 0,4-7 171 0 0,0-1-1 0 0,-1 1 0 0 0,0-1 1 0 0,5-22-1 0 0,-7 22-61 0 0,54-223 1159 0 0,-21 74-708 0 0,-19 104-1056 0 0,-17 56 289 0 0,1 1 0 0 0,-1-1 0 0 0,0 1 0 0 0,1-1 0 0 0,-1 1 0 0 0,0 0 0 0 0,1-1 0 0 0,-1 1 1 0 0,1-1-1 0 0,-1 1 0 0 0,1 0 0 0 0,-1-1 0 0 0,1 1 0 0 0,-1 0 0 0 0,1 0 0 0 0,-1-1 0 0 0,1 1 0 0 0,-1 0 0 0 0,1 0 0 0 0,-1 0 0 0 0,1 0 0 0 0,0-1 0 0 0,-1 1 0 0 0,1 0 1 0 0,-1 0-1 0 0,1 0 0 0 0,-1 0 0 0 0,1 1 0 0 0,0-1 0 0 0,-1 0 0 0 0,1 0 0 0 0,-1 0 0 0 0,1 0 0 0 0,-1 1 0 0 0,1-1 0 0 0,-1 0 0 0 0,1 0 0 0 0,-1 1 0 0 0,1-1 0 0 0,-1 0 1 0 0,2 1-1 0 0,22 15-7236 0 0,-8-2 4027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0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92 628 0 0,'0'0'4530'0'0,"-3"-2"-3335"0"0,0 0-605 0 0,0 1 0 0 0,0-1 0 0 0,0 1 0 0 0,-1-1 0 0 0,1 1 0 0 0,0 0 1 0 0,0 0-1 0 0,-1 0 0 0 0,1 1 0 0 0,-1-1 0 0 0,1 1 0 0 0,-1 0 0 0 0,-4 0 1 0 0,3 1-182 0 0,0-1 0 0 0,1 1 0 0 0,-1 1 0 0 0,0-1 0 0 0,1 1 0 0 0,-1 0 0 0 0,1 0 0 0 0,-1 0 0 0 0,1 1 0 0 0,-4 3 0 0 0,2-3-91 0 0,1 2-1 0 0,0-1 0 0 0,1 0 0 0 0,-1 1 0 0 0,1 0 0 0 0,0 0 0 0 0,0 0 0 0 0,1 1 0 0 0,-1-1 0 0 0,1 1 1 0 0,0 0-1 0 0,1 0 0 0 0,-3 6 0 0 0,4-9-218 0 0,0 0 1 0 0,1 0-1 0 0,-1 0 0 0 0,1 0 1 0 0,0 0-1 0 0,0 0 0 0 0,0 0 1 0 0,0-1-1 0 0,0 1 0 0 0,1 0 1 0 0,-1 0-1 0 0,1 0 0 0 0,0 0 1 0 0,-1 0-1 0 0,1-1 0 0 0,1 1 1 0 0,-1 0-1 0 0,0-1 1 0 0,1 1-1 0 0,-1-1 0 0 0,1 1 1 0 0,0-1-1 0 0,0 0 0 0 0,0 0 1 0 0,0 0-1 0 0,0 0 0 0 0,0 0 1 0 0,1 0-1 0 0,-1 0 0 0 0,0-1 1 0 0,4 2-1 0 0,3 2 33 0 0,0-2 0 0 0,0 1-1 0 0,0-1 1 0 0,1-1 0 0 0,-1 1 0 0 0,0-2-1 0 0,1 1 1 0 0,0-1 0 0 0,-1-1 0 0 0,1 0 0 0 0,0 0-1 0 0,-1-1 1 0 0,1 0 0 0 0,-1-1 0 0 0,11-2-1 0 0,-13 2-87 0 0,-1 0 0 0 0,0 0 1 0 0,0 0-1 0 0,0-1 0 0 0,0 1 0 0 0,-1-1 0 0 0,1-1 0 0 0,-1 1 0 0 0,0-1 0 0 0,0 0 0 0 0,0 0 0 0 0,0-1 0 0 0,-1 1 0 0 0,0-1 0 0 0,0 0 0 0 0,0 0 0 0 0,0-1 0 0 0,-1 1 0 0 0,0-1 0 0 0,0 0 0 0 0,0 0 0 0 0,-1 1 0 0 0,3-12 0 0 0,-4 12-11 0 0,0-1-1 0 0,0 1 1 0 0,-1-1 0 0 0,1 1 0 0 0,-1-1-1 0 0,0 1 1 0 0,-1-1 0 0 0,0 0-1 0 0,0 1 1 0 0,0-1 0 0 0,0 1-1 0 0,-1 0 1 0 0,0-1 0 0 0,0 1 0 0 0,0 0-1 0 0,-1 0 1 0 0,1 0 0 0 0,-5-4-1 0 0,3 4-55 0 0,0 0-1 0 0,-1 0 0 0 0,0 1 1 0 0,0 0-1 0 0,0 0 0 0 0,0 0 0 0 0,-1 1 1 0 0,0-1-1 0 0,1 1 0 0 0,-1 1 1 0 0,0-1-1 0 0,0 1 0 0 0,-1 0 1 0 0,1 0-1 0 0,-10-1 0 0 0,7 2-443 0 0,1 0-1 0 0,-1 1 1 0 0,1 0-1 0 0,-1 0 1 0 0,-13 2 0 0 0,12 0-1363 0 0,0 1 0 0 0,0 0 0 0 0,0 0 0 0 0,-11 6 0 0 0,5-2-1287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1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98 8 0 0,'-4'-7'8487'0'0,"8"4"-7960"0"0,0 0 0 0 0,-1 0-1 0 0,1 0 1 0 0,0 0 0 0 0,1 1 0 0 0,-1 0 0 0 0,0 0 0 0 0,1 0 0 0 0,-1 0 0 0 0,1 0-1 0 0,5 0 1 0 0,62-13 2325 0 0,-54 12-2235 0 0,35-7 670 0 0,155-23 1731 0 0,-206 33-3545 0 0,0 0-1 0 0,0-1 1 0 0,0 1 0 0 0,-1 0 0 0 0,1 1-1 0 0,0-1 1 0 0,0 0 0 0 0,0 1 0 0 0,0-1-1 0 0,0 1 1 0 0,-1-1 0 0 0,1 1 0 0 0,3 1-1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188 636 808 0 0,'-7'2'13297'0'0,"6"-5"-12762"0"0,0 1 1 0 0,1-1-1 0 0,-1 0 0 0 0,0 1 1 0 0,1-1-1 0 0,0 0 1 0 0,0 0-1 0 0,0 1 1 0 0,0-1-1 0 0,0 0 1 0 0,0 0-1 0 0,1 1 0 0 0,-1-1 1 0 0,2-3-1 0 0,-2 5-538 0 0,2-15 666 0 0,-1 0 1 0 0,0 0-1 0 0,-2 0 1 0 0,0 1-1 0 0,0-1 1 0 0,-1 0-1 0 0,-6-17 1 0 0,-4-12-172 0 0,-21-48 1 0 0,25 73-451 0 0,0 2 0 0 0,-2-1 0 0 0,0 1 0 0 0,-1 1 0 0 0,0 0 0 0 0,-2 0-1 0 0,0 1 1 0 0,-15-14 0 0 0,18 25 224 0 0,6 11 237 0 0,7 12 35 0 0,3-8-497 0 0,-1 0 0 0 0,2-1 0 0 0,-1 0 1 0 0,1 0-1 0 0,1-1 0 0 0,-1 0 0 0 0,2 0 0 0 0,-1-1 0 0 0,1 0 0 0 0,0-1 0 0 0,0 1 0 0 0,1-2 1 0 0,-1 1-1 0 0,1-1 0 0 0,1-1 0 0 0,-1 0 0 0 0,1 0 0 0 0,-1-1 0 0 0,1-1 0 0 0,16 3 0 0 0,-17-4-149 0 0,-1 0 0 0 0,1-1 0 0 0,0 0 0 0 0,0 0 0 0 0,0-1 0 0 0,-1 0 0 0 0,1-1 0 0 0,0 0 0 0 0,-1-1 0 0 0,1 0 0 0 0,-1 0 0 0 0,0-1 0 0 0,0 0 0 0 0,0 0 0 0 0,-1-1 0 0 0,1-1 0 0 0,-1 1 0 0 0,0-1 0 0 0,-1-1 0 0 0,0 1 0 0 0,0-1 0 0 0,0-1 0 0 0,8-10 0 0 0,6-14 71 0 0,-1-1 0 0 0,24-52-1 0 0,-30 62 494 0 0,-5 9 1 0 0,-5 5-56 0 0,-4 9-375 0 0,0 0-1 0 0,0-1 0 0 0,0 1 0 0 0,1 0 0 0 0,-1 0 0 0 0,0-1 0 0 0,0 1 1 0 0,0 0-1 0 0,0 0 0 0 0,0 0 0 0 0,0-1 0 0 0,1 1 0 0 0,-1 0 0 0 0,0 0 1 0 0,0 0-1 0 0,0 0 0 0 0,1-1 0 0 0,-1 1 0 0 0,0 0 0 0 0,0 0 0 0 0,0 0 1 0 0,1 0-1 0 0,-1 0 0 0 0,0 0 0 0 0,0 0 0 0 0,1 0 0 0 0,-1 0 0 0 0,0 0 1 0 0,0-1-1 0 0,1 1 0 0 0,-1 0 0 0 0,0 0 0 0 0,0 1 0 0 0,1-1 0 0 0,-1 0 1 0 0,0 0-1 0 0,0 0 0 0 0,1 0 0 0 0,-1 0 0 0 0,0 0 0 0 0,0 0 0 0 0,1 0 1 0 0,-1 0-1 0 0,0 0 0 0 0,0 1 0 0 0,0-1 0 0 0,1 0 0 0 0,-1 0 0 0 0,0 0 1 0 0,0 0-1 0 0,0 1 0 0 0,0-1 0 0 0,1 0 0 0 0,-1 0 0 0 0,0 0 0 0 0,0 1 1 0 0,0-1-1 0 0,0 0 0 0 0,0 0 0 0 0,0 1 0 0 0,0-1 0 0 0,0 0 0 0 0,0 0 1 0 0,0 1-1 0 0,0-1 0 0 0,8 15 472 0 0,7 55 483 0 0,7 29-891 0 0,-18-87-146 0 0,0-1 0 0 0,0 0-1 0 0,1 0 1 0 0,1 0 0 0 0,-1-1 0 0 0,11 13-1 0 0,-14-21-336 0 0,0 1 0 0 0,0-1-1 0 0,1 0 1 0 0,0 0 0 0 0,-1 0-1 0 0,1 0 1 0 0,0 0 0 0 0,0-1-1 0 0,0 1 1 0 0,0-1 0 0 0,4 1-1 0 0,-4-1-945 0 0,0 0 0 0 0,1 0 0 0 0,-1-1 0 0 0,0 1-1 0 0,1-1 1 0 0,5 0 0 0 0,6-2-1794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1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1 236 0 0,'-10'1'1308'0'0,"0"2"0"0"0,0-1 0 0 0,-11 6 0 0 0,17-7-886 0 0,1 1 1 0 0,0-1-1 0 0,-1 1 0 0 0,1 0 1 0 0,0 1-1 0 0,1-1 0 0 0,-1 0 1 0 0,0 1-1 0 0,0 0 0 0 0,1-1 1 0 0,0 1-1 0 0,-4 6 0 0 0,-15 27 2706 0 0,-22 48 0 0 0,39-72-2621 0 0,-1-1-1 0 0,1 1 1 0 0,1 0 0 0 0,0 0-1 0 0,1 0 1 0 0,0 0 0 0 0,1 0-1 0 0,0 1 1 0 0,1 12 0 0 0,1-24-448 0 0,-1 0 0 0 0,0 1 0 0 0,1-1 1 0 0,-1 0-1 0 0,1 0 0 0 0,0 0 0 0 0,-1 0 1 0 0,1 0-1 0 0,0 0 0 0 0,0 0 0 0 0,-1 0 1 0 0,1 0-1 0 0,0 0 0 0 0,0 0 0 0 0,0-1 1 0 0,0 1-1 0 0,0 0 0 0 0,0 0 0 0 0,1-1 1 0 0,-1 1-1 0 0,0-1 0 0 0,0 1 1 0 0,0-1-1 0 0,1 0 0 0 0,-1 1 0 0 0,0-1 1 0 0,0 0-1 0 0,1 0 0 0 0,-1 0 0 0 0,0 0 1 0 0,2 0-1 0 0,8 0 93 0 0,-1 0 1 0 0,19-3 0 0 0,-21 2 0 0 0,14-2 15 0 0,28-3 253 0 0,74 0 0 0 0,-111 6-378 0 0,1 1 0 0 0,-1 0 0 0 0,0 1 0 0 0,0 0 0 0 0,0 1-1 0 0,0 1 1 0 0,0 0 0 0 0,-1 1 0 0 0,1 0 0 0 0,20 12 0 0 0,-29-14-31 0 0,0 0-1 0 0,0 0 1 0 0,-1 0 0 0 0,1 1 0 0 0,-1-1-1 0 0,1 1 1 0 0,-1 0 0 0 0,0 0 0 0 0,-1 0-1 0 0,1 0 1 0 0,-1 0 0 0 0,1 1 0 0 0,-1-1-1 0 0,-1 1 1 0 0,1 0 0 0 0,-1-1 0 0 0,0 1-1 0 0,0 0 1 0 0,0 0 0 0 0,0 0 0 0 0,-1 0-1 0 0,0 0 1 0 0,-1 7 0 0 0,1-6-2 0 0,-1-1 0 0 0,-1 1 0 0 0,1-1 0 0 0,-1 0 0 0 0,0 1 0 0 0,0-1 0 0 0,0 0 0 0 0,-1 0 0 0 0,0-1 1 0 0,0 1-1 0 0,0 0 0 0 0,-1-1 0 0 0,1 0 0 0 0,-1 0 0 0 0,0 0 0 0 0,0 0 0 0 0,-1-1 0 0 0,1 1 0 0 0,-1-1 0 0 0,-8 5 0 0 0,1-3 11 0 0,0 0 0 0 0,0-1 0 0 0,-1-1 0 0 0,1 0-1 0 0,-1 0 1 0 0,1-1 0 0 0,-1-1 0 0 0,-21 0 0 0 0,-12-3-64 0 0,-48-8 0 0 0,49 4-212 0 0,6 1-152 0 0,-3-1-1115 0 0,15 4-2646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 56 0 0,'-2'-2'15619'0'0,"17"2"-10067"0"0,90-4-1265 0 0,259-28 1871 0 0,-318 29-7012 0 0,-44 3 311 0 0,23 1-3870 0 0,-25-1 4344 0 0,4 4-3161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1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6 760 0 0,'-2'1'473'0'0,"-13"10"2084"0"0,10-1 2823 0 0,6-9-5158 0 0,-1-1 1 0 0,0 1-1 0 0,1-1 1 0 0,-1 1-1 0 0,1-1 1 0 0,-1 1-1 0 0,1-1 1 0 0,-1 0-1 0 0,1 1 1 0 0,0-1 0 0 0,-1 0-1 0 0,1 1 1 0 0,-1-1-1 0 0,1 0 1 0 0,0 0-1 0 0,-1 0 1 0 0,1 1-1 0 0,-1-1 1 0 0,1 0-1 0 0,0 0 1 0 0,-1 0 0 0 0,1 0-1 0 0,0 0 1 0 0,19 1 2510 0 0,120-14 4806 0 0,-11 0-4061 0 0,-73 7-2098 0 0,-54 6-1439 0 0,1-1-156 0 0,-1 1-115 0 0,11-2-29 0 0,-3 3-5799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55 236 0 0,'-5'-2'10688'0'0,"28"5"-8671"0"0,23 4-744 0 0,17-2 385 0 0,0-2 0 0 0,1-3-1 0 0,101-13 1 0 0,-150 11-1443 0 0,-1-2 0 0 0,28-9 0 0 0,-36 11-222 0 0,1-1 0 0 0,-1 0 1 0 0,0 0-1 0 0,0-1 0 0 0,0 1 0 0 0,-1-1 0 0 0,1-1 0 0 0,6-6 1 0 0,-11 10-44 0 0,1 36 461 0 0,-8 30 537 0 0,2 0-1 0 0,4 0 1 0 0,2 0-1 0 0,3 0 1 0 0,19 92-1 0 0,-22-146-872 0 0,2 2 2 0 0,-2 0 0 0 0,0 1 0 0 0,0-1 0 0 0,-1 1 1 0 0,-1-1-1 0 0,-3 26 0 0 0,3-37-133 0 0,-1-1-1 0 0,1 0 1 0 0,-1 0-1 0 0,0 0 1 0 0,0 1 0 0 0,1-1-1 0 0,-1 0 1 0 0,0 0-1 0 0,0 0 1 0 0,0 0 0 0 0,0 0-1 0 0,0 0 1 0 0,-1-1-1 0 0,1 1 1 0 0,0 0 0 0 0,0 0-1 0 0,-1-1 1 0 0,1 1 0 0 0,0-1-1 0 0,-3 1 1 0 0,-32 7-436 0 0,26-7 317 0 0,-190 19-794 0 0,62-9 1769 0 0,132-10 344 0 0,7 0-422 0 0,14 1-143 0 0,26-1-73 0 0,-15-2-211 0 0,305-15 2602 0 0,-310 15-4287 0 0,0 2 0 0 0,34 4 1 0 0,0 1-9245 0 0,-38-6 7649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27 508 0 0,'0'-2'453'0'0,"0"1"0"0"0,0 0 0 0 0,1 0 0 0 0,-1-1 1 0 0,1 1-1 0 0,-1 0 0 0 0,1 0 0 0 0,-1 0 0 0 0,1 0 0 0 0,0 0 0 0 0,-1 0 0 0 0,1 0 0 0 0,0 0 0 0 0,0 0 1 0 0,0 0-1 0 0,0 0 0 0 0,0 0 0 0 0,0 0 0 0 0,0 1 0 0 0,0-1 0 0 0,0 0 0 0 0,0 1 0 0 0,0-1 0 0 0,0 1 1 0 0,0-1-1 0 0,1 1 0 0 0,-1 0 0 0 0,3-1 0 0 0,-3 1-241 0 0,0 0 0 0 0,0 0 0 0 0,0 1 0 0 0,0-1 0 0 0,0 0 0 0 0,0 1-1 0 0,0-1 1 0 0,0 0 0 0 0,0 1 0 0 0,-1-1 0 0 0,1 1 0 0 0,0 0 0 0 0,0-1 0 0 0,0 1 0 0 0,0 0 0 0 0,-1-1 0 0 0,1 1 0 0 0,0 0 0 0 0,-1 0-1 0 0,1 0 1 0 0,-1-1 0 0 0,1 1 0 0 0,-1 0 0 0 0,1 0 0 0 0,-1 0 0 0 0,1 0 0 0 0,-1 0 0 0 0,0 0 0 0 0,1 0 0 0 0,-1 0 0 0 0,0 0 0 0 0,0 0-1 0 0,0 0 1 0 0,0 0 0 0 0,0 2 0 0 0,0 21 1553 0 0,-4 30 0 0 0,1-32-895 0 0,2 1 0 0 0,2 40 0 0 0,0-57-734 0 0,-1 0 0 0 0,1-1 0 0 0,1 1 0 0 0,-1 0 1 0 0,1-1-1 0 0,0 1 0 0 0,0-1 0 0 0,1 0 1 0 0,-1 0-1 0 0,1 0 0 0 0,1 0 0 0 0,-1 0 0 0 0,0 0 1 0 0,1-1-1 0 0,7 7 0 0 0,-3-6 20 0 0,-1 1-1 0 0,1-1 1 0 0,1-1 0 0 0,-1 0-1 0 0,1 0 1 0 0,-1 0 0 0 0,1-1-1 0 0,14 3 1 0 0,-5-3-39 0 0,1 1-1 0 0,0-2 1 0 0,23 0 0 0 0,-41-2-386 0 0,1 0-249 0 0,-1 1 410 0 0,1-1 1 0 0,-1 0-1 0 0,1 0 1 0 0,-1 0-1 0 0,1 0 1 0 0,0 0-1 0 0,-1 0 1 0 0,1 0-1 0 0,1-1 1 0 0,-2 1 7 0 0,11 0-8899 0 0,-5-1 7255 0 0,-2 0 255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21 204 0 0,'-1'-2'319'0'0,"0"1"-1"0"0,1 0 1 0 0,-1-1 0 0 0,0 1-1 0 0,1 0 1 0 0,-1 0-1 0 0,0 0 1 0 0,0-1 0 0 0,0 1-1 0 0,0 0 1 0 0,0 0-1 0 0,0 0 1 0 0,-1 1 0 0 0,1-1-1 0 0,0 0 1 0 0,-2-1 0 0 0,2 2-115 0 0,0 0 1 0 0,0 0-1 0 0,-1 0 1 0 0,1 0 0 0 0,0 0-1 0 0,0 0 1 0 0,0 0-1 0 0,0 0 1 0 0,0 1 0 0 0,0-1-1 0 0,0 0 1 0 0,-1 1-1 0 0,1-1 1 0 0,0 1-1 0 0,0-1 1 0 0,0 1 0 0 0,0-1-1 0 0,1 1 1 0 0,-1 0-1 0 0,0-1 1 0 0,-1 2 0 0 0,-6 6 520 0 0,0 0 0 0 0,0 0 0 0 0,1 0 1 0 0,0 1-1 0 0,-10 17 0 0 0,-21 51 1438 0 0,37-77-2154 0 0,-10 24 531 0 0,1 0 0 0 0,1 1 1 0 0,1 0-1 0 0,1 1 0 0 0,1 0 1 0 0,1 0-1 0 0,2 0 0 0 0,1 0 1 0 0,0 1-1 0 0,2-1 0 0 0,1 0 0 0 0,1 1 1 0 0,2-1-1 0 0,0 0 0 0 0,9 27 1 0 0,-8-37-319 0 0,1 1 0 0 0,0-1 0 0 0,1 0 1 0 0,1-1-1 0 0,1 0 0 0 0,0 0 0 0 0,0 0 1 0 0,2-1-1 0 0,0-1 0 0 0,0 0 0 0 0,22 18 1 0 0,-31-29-405 0 0,0-1 0 0 0,0 0 0 0 0,1 0 0 0 0,-1 0 0 0 0,0 0 0 0 0,1 0 0 0 0,-1 0 1 0 0,0-1-1 0 0,1 1 0 0 0,-1-1 0 0 0,1 1 0 0 0,0-1 0 0 0,-1 0 0 0 0,1 0 0 0 0,-1 0 1 0 0,5-1-1 0 0,2-1-2383 0 0,-1 0 0 0 0,0 0 1 0 0,13-5-1 0 0,-11 3 60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52 0 0,'1'-3'312'0'0,"0"0"0"0"0,0 1-1 0 0,1-1 1 0 0,-1 0 0 0 0,0 1 0 0 0,1-1 0 0 0,0 1-1 0 0,0-1 1 0 0,0 1 0 0 0,0 0 0 0 0,0 0-1 0 0,0 0 1 0 0,0 0 0 0 0,1 0 0 0 0,3-2 0 0 0,45-23 2929 0 0,-42 22-2704 0 0,54-22 3467 0 0,76-21 0 0 0,-67 24-853 0 0,-46 16-1550 0 0,-43 14-1165 0 0,-45 16-848 0 0,24-10 252 0 0,1-2-2 0 0,1 2 1 0 0,1 1-1 0 0,0 2 1 0 0,-44 25-1 0 0,75-38 178 0 0,0 1-1 0 0,1 0 0 0 0,-1 0 1 0 0,0 0-1 0 0,1 0 0 0 0,0 0 1 0 0,-1 1-1 0 0,1-1 1 0 0,-3 7-1 0 0,5-9 5 0 0,1 1-1 0 0,-1 0 1 0 0,1 0-1 0 0,-1-1 1 0 0,1 1-1 0 0,0 0 1 0 0,-1 0-1 0 0,1 0 1 0 0,0 0-1 0 0,0-1 1 0 0,0 1-1 0 0,1 0 1 0 0,-1 0-1 0 0,0 0 1 0 0,1-1-1 0 0,-1 1 1 0 0,1 0-1 0 0,0 0 1 0 0,-1-1-1 0 0,1 1 1 0 0,0 0-1 0 0,0-1 1 0 0,0 1-1 0 0,0-1 1 0 0,0 1-1 0 0,2 1 1 0 0,7 7 103 0 0,-1 0 1 0 0,1-1-1 0 0,1 0 1 0 0,0 0-1 0 0,16 9 1 0 0,66 33 643 0 0,-55-31-392 0 0,-10-5-69 0 0,45 25 554 0 0,-65-35-701 0 0,0 1-1 0 0,-1-1 0 0 0,0 1 1 0 0,0 1-1 0 0,0-1 1 0 0,8 12-1 0 0,-15-17-134 0 0,1 0 0 0 0,-1 0 0 0 0,1 0 0 0 0,0 0 0 0 0,-1 0-1 0 0,0 0 1 0 0,1 0 0 0 0,-1 1 0 0 0,0-1 0 0 0,0 0 0 0 0,1 0-1 0 0,-1 0 1 0 0,0 1 0 0 0,0-1 0 0 0,0 0 0 0 0,0 0 0 0 0,-1 0-1 0 0,1 0 1 0 0,0 1 0 0 0,0-1 0 0 0,-1 0 0 0 0,1 0 0 0 0,-1 0 0 0 0,1 0-1 0 0,-1 0 1 0 0,1 0 0 0 0,-1 0 0 0 0,0 0 0 0 0,1 0 0 0 0,-1 0-1 0 0,0 0 1 0 0,0 0 0 0 0,-2 1 0 0 0,-2 2 24 0 0,0 0 1 0 0,0 0-1 0 0,-1 0 1 0 0,-8 4 0 0 0,12-7-12 0 0,-14 5-10 0 0,-1 1 0 0 0,0-2 0 0 0,-1-1 0 0 0,1 0 0 0 0,-25 2 0 0 0,13-1-192 0 0,0 0-824 0 0,-32 5 488 0 0,41-8-3931 0 0,0-1-4268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34 712 0 0,'2'-4'821'0'0,"0"1"-1"0"0,1-1 1 0 0,-1 1 0 0 0,1 0-1 0 0,0 0 1 0 0,-1 0 0 0 0,7-4-1 0 0,-9 7-585 0 0,1-1 0 0 0,0 1 0 0 0,-1 0 0 0 0,1-1-1 0 0,0 1 1 0 0,-1 0 0 0 0,1-1 0 0 0,0 1 0 0 0,-1 0-1 0 0,1 0 1 0 0,0 0 0 0 0,-1 0 0 0 0,1 0 0 0 0,0 0 0 0 0,-1 0-1 0 0,1 0 1 0 0,0 0 0 0 0,0 0 0 0 0,-1 0 0 0 0,2 1 0 0 0,-1-1-38 0 0,0 1 0 0 0,0 0 0 0 0,-1-1 0 0 0,1 1 0 0 0,0 0 1 0 0,0 0-1 0 0,0-1 0 0 0,-1 1 0 0 0,1 0 0 0 0,0 0 1 0 0,-1 0-1 0 0,1 0 0 0 0,-1 0 0 0 0,1 0 0 0 0,-1 0 1 0 0,1 3-1 0 0,4 12 1044 0 0,-2 1 1 0 0,0 0-1 0 0,-1 0 1 0 0,0 0-1 0 0,-3 33 1 0 0,0-35-710 0 0,1-1 1 0 0,0 1-1 0 0,1 0 0 0 0,1-1 0 0 0,0 1 1 0 0,1-1-1 0 0,0 0 0 0 0,8 20 1 0 0,-9-32-495 0 0,-1 1 0 0 0,0-1 1 0 0,1 0-1 0 0,0 0 1 0 0,-1 0-1 0 0,1 0 0 0 0,0 0 1 0 0,0 0-1 0 0,0 0 1 0 0,0-1-1 0 0,0 1 0 0 0,1-1 1 0 0,-1 1-1 0 0,0-1 1 0 0,1 0-1 0 0,-1 0 0 0 0,1 0 1 0 0,-1 0-1 0 0,1 0 1 0 0,0-1-1 0 0,-1 1 1 0 0,1-1-1 0 0,0 0 0 0 0,-1 0 1 0 0,1 0-1 0 0,0 0 1 0 0,-1 0-1 0 0,1 0 0 0 0,0-1 1 0 0,-1 1-1 0 0,5-2 1 0 0,5-2-132 0 0,0 0 1 0 0,0 0 0 0 0,-1-1 0 0 0,1-1 0 0 0,17-11 0 0 0,66-50-467 0 0,-84 58 425 0 0,-1 0 0 0 0,1-1 0 0 0,-1 0 1 0 0,-1-1-1 0 0,0 0 0 0 0,10-17 0 0 0,-18 27 104 0 0,-1 0 1 0 0,1 0-1 0 0,-1 0 0 0 0,1 0 0 0 0,-1-1 0 0 0,0 1 1 0 0,1 0-1 0 0,-1 0 0 0 0,0 0 0 0 0,0 0 0 0 0,0-1 1 0 0,0 1-1 0 0,0 0 0 0 0,0 0 0 0 0,0 0 0 0 0,0-1 1 0 0,0 1-1 0 0,-1 0 0 0 0,1 0 0 0 0,0 0 0 0 0,-2-2 1 0 0,2 2 18 0 0,-1 1 1 0 0,1-1-1 0 0,-1 0 1 0 0,0 1-1 0 0,1-1 1 0 0,-1 0-1 0 0,0 1 0 0 0,0-1 1 0 0,1 1-1 0 0,-1 0 1 0 0,0-1-1 0 0,0 1 1 0 0,0 0-1 0 0,0-1 1 0 0,1 1-1 0 0,-1 0 1 0 0,0 0-1 0 0,0 0 1 0 0,0 0-1 0 0,0 0 1 0 0,0 0-1 0 0,0 0 1 0 0,0 0-1 0 0,1 0 1 0 0,-1 0-1 0 0,0 0 1 0 0,0 0-1 0 0,0 1 1 0 0,0-1-1 0 0,0 0 1 0 0,-1 1-1 0 0,-13 5 40 0 0,0 1 0 0 0,1 0 0 0 0,0 1 0 0 0,0 1 0 0 0,0 0 0 0 0,-16 16 0 0 0,22-19 83 0 0,1 1 1 0 0,0 1 0 0 0,0-1 0 0 0,1 1 0 0 0,0 0 0 0 0,0 0 0 0 0,1 1 0 0 0,0-1 0 0 0,1 1 0 0 0,0 0-1 0 0,0 1 1 0 0,-2 11 0 0 0,5-18-48 0 0,1 0 0 0 0,-1 0 0 0 0,1 0 1 0 0,0 0-1 0 0,0 0 0 0 0,0 0 0 0 0,0 0 0 0 0,1 0 0 0 0,-1 0 0 0 0,1 0 0 0 0,0 0 0 0 0,0 0 0 0 0,0 0 0 0 0,0 0 0 0 0,0-1 1 0 0,3 5-1 0 0,-1-3 12 0 0,0 1 1 0 0,1-1-1 0 0,0 0 1 0 0,0-1 0 0 0,0 1-1 0 0,0-1 1 0 0,0 1-1 0 0,8 3 1 0 0,2 0 51 0 0,0 0 0 0 0,1-1 0 0 0,-1-1 1 0 0,1 0-1 0 0,23 3 0 0 0,-17-5-713 0 0,1-2 1 0 0,-1 0-1 0 0,1-1 0 0 0,-1-1 1 0 0,27-6-1 0 0,19 0-9628 0 0,-52 6 7380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13 772 0 0,'-12'-12'8668'0'0,"8"27"-2471"0"0,3 12-4601 0 0,1 1 1 0 0,2-1-1 0 0,0 0 1 0 0,2 1-1 0 0,10 38 1 0 0,2-13-1766 0 0,-9-35-3165 0 0,1-2-4710 0 0,-6-13 5700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27 644 0 0,'-15'-3'-472'0'0,"-8"-7"17305"0"0,23 10-16749 0 0,14-3 1053 0 0,19-1 1659 0 0,38 0-1 0 0,-2 4-1809 0 0,-19 1-2366 0 0,12-3-7380 0 0,-48 0 6246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97 760 0 0,'-1'3'1358'0'0,"-41"104"16434"0"0,32-81-6457 0 0,23-59-11096 0 0,-5 15-56 0 0,-1 0 1 0 0,-1-1-1 0 0,-1 0 0 0 0,-1 0 0 0 0,0 0 1 0 0,1-28-1 0 0,-5 38-183 0 0,-2-1 0 0 0,4 2 0 0 0,-2-1 0 0 0,0 9 0 0 0,0 0 0 0 0,0-1 0 0 0,0 1 0 0 0,0 0 0 0 0,0 0 0 0 0,1 0 0 0 0,-1 0 0 0 0,0-1 0 0 0,0 1 0 0 0,0 0 0 0 0,0 0 0 0 0,0 0 0 0 0,0 0 0 0 0,0-1 0 0 0,0 1 0 0 0,0 0 0 0 0,0 0 0 0 0,0 0 0 0 0,1 0 0 0 0,-1 0 0 0 0,0 0 0 0 0,0-1 0 0 0,0 1 0 0 0,0 0 0 0 0,0 0 0 0 0,1 0 0 0 0,-1 0 0 0 0,0 0 0 0 0,0 0 0 0 0,0 0 0 0 0,0 0 0 0 0,1 0 0 0 0,-1 0 0 0 0,0 0 0 0 0,0 0 0 0 0,0 0 0 0 0,0 0 0 0 0,1 0 0 0 0,-1 0 0 0 0,0 0 0 0 0,12 7 0 0 0,-9-5 0 0 0,-1 1 0 0 0,1 0 0 0 0,0 0 0 0 0,-1 0 0 0 0,0 0 0 0 0,0 0 0 0 0,0 0 0 0 0,0 0 0 0 0,0 1 0 0 0,-1-1 0 0 0,2 5 0 0 0,1 2 0 0 0,6 12 0 0 0,0-1 0 0 0,2 0 0 0 0,19 27 0 0 0,-19-33 0 0 0,2-1 0 0 0,27 23 0 0 0,-22-21 0 0 0,20 22 0 0 0,-27-22 0 0 0,-7-9 0 0 0,1 0 0 0 0,0-1 0 0 0,0 0 0 0 0,12 10 0 0 0,-14-10 0 0 0,-4-1 0 0 0,-11-1 0 0 0,0-4 0 0 0,1-1 0 0 0,-1 1 0 0 0,1-2 0 0 0,0 1 0 0 0,0-1 0 0 0,-13-5 0 0 0,-1 1 0 0 0,-7-1 0 0 0,-188-36 0 0 0,172 36 0 0 0,0 3 0 0 0,-82 2 0 0 0,124 2 0 0 0,-1 0 0 0 0,0 1 0 0 0,1 0 0 0 0,-1 0 0 0 0,1 0 0 0 0,-1 1 0 0 0,1-1 0 0 0,-1 1 0 0 0,1 1 0 0 0,0-1 0 0 0,0 1 0 0 0,0 0 0 0 0,-7 5 0 0 0,12-8 0 0 0,0 1 0 0 0,-1-1 0 0 0,1 0 0 0 0,0 0 0 0 0,0 1 0 0 0,0-1 0 0 0,-1 0 0 0 0,1 1 0 0 0,0-1 0 0 0,0 0 0 0 0,0 1 0 0 0,0-1 0 0 0,0 1 0 0 0,0-1 0 0 0,-1 0 0 0 0,1 1 0 0 0,0-1 0 0 0,0 0 0 0 0,0 1 0 0 0,0-1 0 0 0,1 0 0 0 0,-1 1 0 0 0,0-1 0 0 0,0 1 0 0 0,0-1 0 0 0,0 0 0 0 0,0 1 0 0 0,0-1 0 0 0,0 0 0 0 0,1 1 0 0 0,-1-1 0 0 0,0 0 0 0 0,0 0 0 0 0,0 1 0 0 0,1-1 0 0 0,-1 0 0 0 0,0 0 0 0 0,1 1 0 0 0,-1-1 0 0 0,0 0 0 0 0,0 0 0 0 0,1 1 0 0 0,12 6 0 0 0,-13-6 0 0 0,14 5-1478 0 0,0 0-1 0 0,0-1 1 0 0,1-1 0 0 0,-1 0-1 0 0,1-1 1 0 0,0-1 0 0 0,-1 0-1 0 0,28 0 1 0 0,-22-4-1859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1036 0 0,'3'-3'720'0'0,"-1"0"0"0"0,0 0 0 0 0,1 0 1 0 0,0 1-1 0 0,-1-1 0 0 0,1 1 0 0 0,0 0 0 0 0,0 0 0 0 0,0 0 0 0 0,1 0 1 0 0,-1 1-1 0 0,6-3 0 0 0,46-12 2559 0 0,-38 12-2190 0 0,119-24 4028 0 0,-89 21-2321 0 0,86-26-1 0 0,-195 35-4216 0 0,-61 18 544 0 0,103-16 851 0 0,1 2 0 0 0,0 0 0 0 0,0 1-1 0 0,-21 12 1 0 0,37-18 53 0 0,1 0 0 0 0,0 1 0 0 0,-1-1 0 0 0,1 1 0 0 0,0 0 0 0 0,0-1 0 0 0,0 1 0 0 0,0 0-1 0 0,0 0 1 0 0,0 0 0 0 0,1 0 0 0 0,-1 1 0 0 0,1-1 0 0 0,-1 0 0 0 0,1 1 0 0 0,-1 3 0 0 0,1-4 15 0 0,1-1 0 0 0,0 1 1 0 0,0 0-1 0 0,0 0 0 0 0,0 0 1 0 0,0 0-1 0 0,1 0 1 0 0,-1 0-1 0 0,0 0 0 0 0,1 0 1 0 0,0 0-1 0 0,-1 0 0 0 0,1 0 1 0 0,0-1-1 0 0,0 1 1 0 0,0 0-1 0 0,0 0 0 0 0,0-1 1 0 0,0 1-1 0 0,1-1 0 0 0,-1 1 1 0 0,1-1-1 0 0,1 2 1 0 0,22 18 360 0 0,1-1 0 0 0,1-1 0 0 0,1-2 0 0 0,54 26 0 0 0,-45-24 161 0 0,-1 0 0 0 0,51 39 0 0 0,-85-57-537 0 0,-1 0 0 0 0,0 0 0 0 0,0-1 0 0 0,0 1 0 0 0,0 0 0 0 0,0 0 0 0 0,0 0 0 0 0,0 1 1 0 0,0-1-1 0 0,0 0 0 0 0,0 0 0 0 0,-1 0 0 0 0,1 1 0 0 0,0-1 0 0 0,-1 0 0 0 0,1 1 0 0 0,-1-1 0 0 0,0 0 1 0 0,1 1-1 0 0,-1-1 0 0 0,0 1 0 0 0,0 1 0 0 0,0-2-12 0 0,-1 1 0 0 0,0-1 0 0 0,1 0 1 0 0,-1 0-1 0 0,0 0 0 0 0,0 0 0 0 0,0 0 0 0 0,0-1 0 0 0,0 1 0 0 0,0 0 0 0 0,0 0 1 0 0,0-1-1 0 0,0 1 0 0 0,0 0 0 0 0,0-1 0 0 0,0 1 0 0 0,0-1 0 0 0,-1 1 0 0 0,1-1 1 0 0,0 0-1 0 0,0 0 0 0 0,-1 1 0 0 0,1-1 0 0 0,0 0 0 0 0,-2 0 0 0 0,-28 2-299 0 0,0-2 0 0 0,0-1-1 0 0,-36-5 1 0 0,14 1-3001 0 0,0 2-3844 0 0,42 1 1650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29 956 0 0,'1'-2'495'0'0,"1"0"0"0"0,-1-1 0 0 0,1 1 0 0 0,-1 0 0 0 0,1 1-1 0 0,0-1 1 0 0,0 0 0 0 0,0 0 0 0 0,0 1 0 0 0,0-1 0 0 0,0 1 0 0 0,0 0 0 0 0,0 0 0 0 0,1-1 0 0 0,-1 2-1 0 0,1-1 1 0 0,2-1 0 0 0,-3 2-218 0 0,0 1 0 0 0,0 0 0 0 0,-1-1 0 0 0,1 1 0 0 0,0 0 0 0 0,0 0-1 0 0,-1 0 1 0 0,1 0 0 0 0,0 0 0 0 0,-1 0 0 0 0,1 0 0 0 0,-1 0 0 0 0,0 1 0 0 0,1-1 0 0 0,-1 1 0 0 0,0-1-1 0 0,0 1 1 0 0,0-1 0 0 0,0 1 0 0 0,0 0 0 0 0,0-1 0 0 0,0 1 0 0 0,1 3 0 0 0,1 5 662 0 0,0-1 1 0 0,4 19 0 0 0,27 188 7560 0 0,-34-214-8443 0 0,1 0 0 0 0,-1 0 0 0 0,1 0 1 0 0,0 0-1 0 0,-1 1 0 0 0,1-1 0 0 0,0 0 1 0 0,0 0-1 0 0,0 0 0 0 0,1-1 0 0 0,-1 1 1 0 0,0 0-1 0 0,1 0 0 0 0,-1-1 0 0 0,1 1 1 0 0,-1-1-1 0 0,1 1 0 0 0,0-1 0 0 0,0 1 1 0 0,3 1-1 0 0,-1-2-55 0 0,-1 0 0 0 0,0 0 0 0 0,1-1 0 0 0,-1 1 0 0 0,0-1 1 0 0,1 1-1 0 0,-1-1 0 0 0,1 0 0 0 0,-1-1 0 0 0,1 1 0 0 0,-1 0 0 0 0,5-2 0 0 0,7-3-136 0 0,0 0-1 0 0,0-1 0 0 0,0 0 0 0 0,23-15 1 0 0,-23 13-27 0 0,0-1 1 0 0,-1-1 0 0 0,0 0-1 0 0,0-1 1 0 0,-1 0 0 0 0,15-17-1 0 0,-27 27 138 0 0,-1 0 0 0 0,1 1-1 0 0,0-1 1 0 0,-1 0 0 0 0,1 0-1 0 0,-1 0 1 0 0,1 0 0 0 0,-1 0-1 0 0,1 0 1 0 0,-1 0 0 0 0,0 0-1 0 0,1 0 1 0 0,-1 0 0 0 0,0 0-1 0 0,0 0 1 0 0,0 0 0 0 0,0-2-1 0 0,0 3 7 0 0,0-1-1 0 0,0 0 0 0 0,-1 1 1 0 0,1-1-1 0 0,0 0 0 0 0,-1 1 1 0 0,1-1-1 0 0,0 1 1 0 0,-1-1-1 0 0,1 1 0 0 0,-1-1 1 0 0,1 1-1 0 0,-1-1 0 0 0,1 1 1 0 0,-1-1-1 0 0,1 1 0 0 0,-1 0 1 0 0,0-1-1 0 0,1 1 1 0 0,-1 0-1 0 0,-2-1 12 0 0,1 0-1 0 0,0 0 1 0 0,0 1 0 0 0,-1-1 0 0 0,1 1-1 0 0,-1 0 1 0 0,1 0 0 0 0,0 0 0 0 0,-1 0 0 0 0,1 0-1 0 0,-4 1 1 0 0,-3 2 150 0 0,-1 0 0 0 0,2 1 0 0 0,-1 0 0 0 0,0 0 1 0 0,1 1-1 0 0,0 0 0 0 0,0 1 0 0 0,0 0 0 0 0,1 0 0 0 0,0 1 0 0 0,0 0 0 0 0,0 0 0 0 0,1 0 0 0 0,0 1 1 0 0,1 0-1 0 0,-1 0 0 0 0,2 0 0 0 0,-1 1 0 0 0,1 0 0 0 0,0 0 0 0 0,1 0 0 0 0,-4 16 0 0 0,7-21-80 0 0,0-1 0 0 0,0 1 0 0 0,0 0 0 0 0,1-1 0 0 0,-1 1-1 0 0,1-1 1 0 0,0 1 0 0 0,0-1 0 0 0,0 1 0 0 0,0-1 0 0 0,1 1-1 0 0,-1-1 1 0 0,1 0 0 0 0,0 0 0 0 0,0 0 0 0 0,0 0 0 0 0,0 0-1 0 0,1 0 1 0 0,-1-1 0 0 0,1 1 0 0 0,0-1 0 0 0,3 3 0 0 0,3 2 30 0 0,0-1 0 0 0,0 0 1 0 0,1-1-1 0 0,0 0 1 0 0,19 7-1 0 0,-18-9-319 0 0,1 1 0 0 0,-1-2 0 0 0,1 1-1 0 0,0-2 1 0 0,0 0 0 0 0,0 0 0 0 0,0-1-1 0 0,15-1 1 0 0,13-8-3965 0 0,-2-8-4419 0 0,-28 10 5710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43 336 0 0,'2'-3'490'0'0,"-1"0"-1"0"0,1 0 1 0 0,0 0-1 0 0,-1 0 1 0 0,1 1-1 0 0,1-1 1 0 0,-1 0 0 0 0,0 1-1 0 0,1-1 1 0 0,-1 1-1 0 0,1 0 1 0 0,0 0 0 0 0,4-2-1 0 0,-5 3-157 0 0,1 0 0 0 0,-1 0 0 0 0,1 1 0 0 0,-1-1 0 0 0,1 1 0 0 0,0-1 0 0 0,-1 1-1 0 0,1 0 1 0 0,0 0 0 0 0,-1 0 0 0 0,1 1 0 0 0,-1-1 0 0 0,1 1 0 0 0,0-1 0 0 0,-1 1 0 0 0,1 0 0 0 0,-1 0 0 0 0,3 1 0 0 0,9 5 397 0 0,-1 1 0 0 0,-1 0 0 0 0,0 0 0 0 0,0 1 0 0 0,0 1 0 0 0,10 11 0 0 0,61 72 1646 0 0,-55-60-1813 0 0,238 302 4843 0 0,-265-333-5376 0 0,78 113 1873 0 0,-70-100-1612 0 0,-1-1 0 0 0,-1 2 0 0 0,-1-1 0 0 0,0 1 0 0 0,-1 0 0 0 0,4 19 1 0 0,-8-30-263 0 0,0 0 1 0 0,-1 1-1 0 0,1-1 1 0 0,-1 0 0 0 0,-1 0-1 0 0,1 0 1 0 0,-1 0-1 0 0,0 1 1 0 0,0-1-1 0 0,0 0 1 0 0,0 0 0 0 0,-1-1-1 0 0,0 1 1 0 0,-3 5 0 0 0,1-4 33 0 0,0 0 1 0 0,0-1-1 0 0,0 1 1 0 0,-1-1-1 0 0,0 0 1 0 0,0-1-1 0 0,0 1 1 0 0,-1-1-1 0 0,-7 5 1 0 0,-9 3 99 0 0,0-2-1 0 0,0 0 1 0 0,-1-2 0 0 0,-42 11 0 0 0,-6-3-533 0 0,23-8-147 0 0,0-2-54 0 0,15-3 227 0 0,-10 3-1101 0 0,-19 6-2716 0 0,-5 0-1649 0 0,25-7 2462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96 496 0 0,'6'-17'4652'0'0,"-2"14"-4058"0"0,0 1 0 0 0,1 0-1 0 0,-1-1 1 0 0,1 2 0 0 0,0-1-1 0 0,0 0 1 0 0,0 1 0 0 0,-1 0-1 0 0,1 0 1 0 0,10 0 0 0 0,-8 0 41 0 0,449-30 9004 0 0,-351 26-7901 0 0,-62 1-1171 0 0,-40 3-563 0 0,0 1 1 0 0,0-1-1 0 0,0 0 1 0 0,0 0-1 0 0,0 0 1 0 0,-1-1-1 0 0,1 1 1 0 0,0 0-1 0 0,-1-1 1 0 0,1 0-1 0 0,2-2 1 0 0,-4 3 117 0 0,-4 4 25 0 0,-1 1-79 0 0,0 1 0 0 0,1 0 0 0 0,0 0 0 0 0,0 0 1 0 0,0 0-1 0 0,1 0 0 0 0,0 1 0 0 0,0-1 0 0 0,0 1 0 0 0,1 0 0 0 0,-1-1 0 0 0,1 1 0 0 0,0 9 1 0 0,-1 9 249 0 0,2-1 1 0 0,3 34 0 0 0,15 71 1295 0 0,43 159-1 0 0,-55-265-1388 0 0,-2-1 1 0 0,0 1-1 0 0,-1 0 0 0 0,-1 0 0 0 0,-2 40 1 0 0,0-60-274 0 0,0-1 0 0 0,0 1 1 0 0,-1-1-1 0 0,1 0 1 0 0,0 1-1 0 0,-1-1 1 0 0,1 0-1 0 0,-1 1 0 0 0,1-1 1 0 0,-1 0-1 0 0,1 0 1 0 0,-1 1-1 0 0,0-1 1 0 0,0 0-1 0 0,0 0 1 0 0,0 0-1 0 0,0 0 0 0 0,0 0 1 0 0,0 0-1 0 0,0 0 1 0 0,0-1-1 0 0,0 1 1 0 0,0 0-1 0 0,-1 0 0 0 0,1-1 1 0 0,0 1-1 0 0,0-1 1 0 0,-1 1-1 0 0,1-1 1 0 0,-1 0-1 0 0,1 1 1 0 0,-2-1-1 0 0,-5 0-85 0 0,1 0 0 0 0,0 0 0 0 0,0-1 1 0 0,-1 0-1 0 0,-7-2 0 0 0,-4-1 17 0 0,-77-12-234 0 0,-18-3 1209 0 0,101 18 1451 0 0,24 4-1490 0 0,33 2-311 0 0,235-3-476 0 0,-249-3-34 0 0,16 0 1 0 0,-1-3 0 0 0,72-14 0 0 0,-11-15-7592 0 0,-32 7 1484 0 0,-50 19 2842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29 716 0 0,'3'-12'2085'0'0,"6"-5"9819"0"0,-2 21-9307 0 0,-7-3-2502 0 0,1-1 0 0 0,-1 0 1 0 0,1 0-1 0 0,-1 0 0 0 0,0 0 1 0 0,1 0-1 0 0,-1 1 1 0 0,1-1-1 0 0,-1 0 0 0 0,0 0 1 0 0,1 0-1 0 0,-1 1 0 0 0,0-1 1 0 0,1 0-1 0 0,-1 1 1 0 0,0-1-1 0 0,1 0 0 0 0,-1 1 1 0 0,0-1-1 0 0,0 0 1 0 0,1 1-1 0 0,-1-1 0 0 0,0 1 1 0 0,0-1-1 0 0,0 0 0 0 0,0 1 1 0 0,1-1-1 0 0,-1 1 1 0 0,0-1-1 0 0,0 1 0 0 0,0-1 1 0 0,0 0-1 0 0,0 1 1 0 0,0-1-1 0 0,0 1 0 0 0,-1 15 917 0 0,1-1-1 0 0,-2 1 0 0 0,0-1 1 0 0,-1 0-1 0 0,-1 0 0 0 0,-9 26 1 0 0,7-24-421 0 0,0 1 0 0 0,2 0 0 0 0,0 0 1 0 0,1 0-1 0 0,-1 19 0 0 0,4-31-496 0 0,0 0 0 0 0,1-1 0 0 0,-1 1 0 0 0,1-1 0 0 0,0 1 0 0 0,0-1 0 0 0,1 0 0 0 0,3 9 0 0 0,-3-10-58 0 0,0-1-1 0 0,0 0 1 0 0,0 0 0 0 0,1 0-1 0 0,-1 0 1 0 0,1-1 0 0 0,0 1-1 0 0,0-1 1 0 0,-1 1 0 0 0,1-1-1 0 0,1 0 1 0 0,-1 0 0 0 0,0 0-1 0 0,4 1 1 0 0,5 2-37 0 0,0-1 0 0 0,1-1 0 0 0,-1 0 0 0 0,0 0 0 0 0,1-1 0 0 0,0-1 0 0 0,17 1 0 0 0,91-10 0 0 0,-106 6 0 0 0,4-1-2740 0 0,24-6-9430 0 0,-42 9 12021 0 0,12-3-2886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2 156 296 0 0,'-2'-14'3479'0'0,"2"9"504"0"0,0 3-3399 0 0,1 0 1 0 0,-1 1-1 0 0,1-1 1 0 0,0 0-1 0 0,-1 1 0 0 0,1-1 1 0 0,0 1-1 0 0,0-1 0 0 0,0 1 1 0 0,0-1-1 0 0,0 1 1 0 0,0 0-1 0 0,2-2 0 0 0,22-12 3933 0 0,-12 11-3373 0 0,0 0-1 0 0,23-4 1 0 0,-15 4 52 0 0,33-8 520 0 0,97-23 1599 0 0,-53 6-4170 0 0,-87 26-37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0 404 0 0,'-23'20'3115'0'0,"-3"2"5184"0"0,26-22-8170 0 0,0 0 0 0 0,0 0 0 0 0,-1 1-1 0 0,1-1 1 0 0,0 0 0 0 0,0 0 0 0 0,0 1 0 0 0,0-1 0 0 0,-1 0 0 0 0,1 0 0 0 0,0 1 0 0 0,0-1 0 0 0,0 0 0 0 0,0 0 0 0 0,0 1 0 0 0,0-1 0 0 0,0 0-1 0 0,0 0 1 0 0,0 1 0 0 0,0-1 0 0 0,0 0 0 0 0,0 1 0 0 0,0-1 0 0 0,0 0 0 0 0,0 0 0 0 0,0 1 0 0 0,0-1 0 0 0,0 0 0 0 0,0 1 0 0 0,0-1 0 0 0,0 0-1 0 0,1 0 1 0 0,-1 1 0 0 0,0-1 0 0 0,0 0 0 0 0,0 0 0 0 0,0 0 0 0 0,1 1 0 0 0,-1-1 0 0 0,0 0 0 0 0,0 0 0 0 0,0 0 0 0 0,1 1 0 0 0,-1-1 0 0 0,0 0-1 0 0,0 0 1 0 0,1 0 0 0 0,-1 0 0 0 0,14 8 2821 0 0,0-5-1768 0 0,1-1 0 0 0,-1-1 0 0 0,1-1 0 0 0,-1 0 1 0 0,26-3-1 0 0,-14 1-399 0 0,59-5 740 0 0,-14 2 668 0 0,-24 2-3597 0 0,-9 1-3090 0 0,1 1-4167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34 744 0 0,'4'-8'1983'0'0,"10"-12"2766"0"0,-14 19-4497 0 0,1 1 0 0 0,-1-1 0 0 0,1 1-1 0 0,0 0 1 0 0,-1-1 0 0 0,1 1 0 0 0,-1-1 0 0 0,1 1 0 0 0,0 0 0 0 0,-1-1 0 0 0,1 1 0 0 0,0 0 0 0 0,-1 0 0 0 0,1 0-1 0 0,0 0 1 0 0,-1-1 0 0 0,1 1 0 0 0,0 0 0 0 0,-1 0 0 0 0,1 0 0 0 0,0 0 0 0 0,-1 1 0 0 0,1-1 0 0 0,0 0 0 0 0,0 0-1 0 0,-1 0 1 0 0,1 0 0 0 0,0 1 0 0 0,-1-1 0 0 0,1 0 0 0 0,-1 1 0 0 0,2-1 0 0 0,3 5 375 0 0,1 0 0 0 0,0 0 0 0 0,-1 0 0 0 0,0 0 0 0 0,0 1 0 0 0,-1 0 0 0 0,0 0 0 0 0,0 0 0 0 0,0 1 0 0 0,0-1 0 0 0,-1 1 0 0 0,0 0 0 0 0,3 11 0 0 0,3 15 1187 0 0,8 58 1 0 0,-10-50-603 0 0,5 13 468 0 0,30 89-1 0 0,-42-141-1792 0 0,1-1 0 0 0,0 0 0 0 0,-1 0 0 0 0,1 0 0 0 0,0 0 0 0 0,0 0 0 0 0,0 0 0 0 0,0 0 0 0 0,0 0 0 0 0,0 0 0 0 0,0 0 0 0 0,0-1 0 0 0,0 1 0 0 0,0 0 0 0 0,0-1 0 0 0,0 1 0 0 0,1-1 0 0 0,-1 1 0 0 0,0-1 0 0 0,0 1 0 0 0,1-1 0 0 0,-1 0 0 0 0,0 0 0 0 0,1 0 0 0 0,-1 0 0 0 0,0 0 1 0 0,1 0-1 0 0,-1 0 0 0 0,0 0 0 0 0,1 0 0 0 0,-1-1 0 0 0,0 1 0 0 0,1 0 0 0 0,-1-1 0 0 0,2 0 0 0 0,0 0-232 0 0,70-21-11706 0 0,-50 15 9256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93 256 0 0,'0'-2'339'0'0,"1"-1"1"0"0,-1 1-1 0 0,0-1 1 0 0,0 1-1 0 0,0-1 1 0 0,0 1-1 0 0,0 0 1 0 0,0-1-1 0 0,-1 1 0 0 0,1-1 1 0 0,-1 1-1 0 0,0 0 1 0 0,0-1-1 0 0,0 1 1 0 0,0 0-1 0 0,0 0 1 0 0,0 0-1 0 0,0 0 0 0 0,-1 0 1 0 0,1 0-1 0 0,-1 0 1 0 0,0 0-1 0 0,1 0 1 0 0,-1 1-1 0 0,0-1 1 0 0,-3-2-1 0 0,2 2 105 0 0,-1 0 1 0 0,1 0-1 0 0,-1 0 1 0 0,1 1-1 0 0,-1-1 1 0 0,1 1-1 0 0,-1 0 1 0 0,0 0-1 0 0,0 0 1 0 0,1 0-1 0 0,-1 1 1 0 0,0-1-1 0 0,0 1 0 0 0,0 0 1 0 0,0 0-1 0 0,-6 1 1 0 0,3 2 37 0 0,0-1 1 0 0,0 1-1 0 0,-1 0 0 0 0,2 1 1 0 0,-1 0-1 0 0,0 0 0 0 0,1 0 1 0 0,0 1-1 0 0,0 0 1 0 0,0 0-1 0 0,0 1 0 0 0,1-1 1 0 0,0 1-1 0 0,0 0 0 0 0,-5 9 1 0 0,6-8-160 0 0,-1 1 0 0 0,1-1 0 0 0,1 0 0 0 0,-1 1 0 0 0,1 0 1 0 0,1 0-1 0 0,-1 0 0 0 0,2 0 0 0 0,-1 0 0 0 0,1 1 0 0 0,0-1 1 0 0,0 0-1 0 0,1 1 0 0 0,1 9 0 0 0,1-12-148 0 0,0 1-1 0 0,0-1 1 0 0,1 1-1 0 0,0-1 1 0 0,0 0-1 0 0,0 0 1 0 0,1-1-1 0 0,-1 1 1 0 0,1-1-1 0 0,1 1 1 0 0,-1-1-1 0 0,1-1 1 0 0,0 1-1 0 0,0 0 1 0 0,0-1-1 0 0,9 5 1 0 0,-11-7-174 0 0,0 0 0 0 0,1 0 0 0 0,-1 0 0 0 0,1 0 0 0 0,-1 0 0 0 0,1-1-1 0 0,0 0 1 0 0,0 0 0 0 0,0 0 0 0 0,-1 0 0 0 0,1 0 0 0 0,0-1 0 0 0,0 0 0 0 0,0 1 0 0 0,0-2 0 0 0,0 1 0 0 0,0 0 0 0 0,0-1 0 0 0,0 0 0 0 0,0 0 0 0 0,0 0-1 0 0,-1 0 1 0 0,1 0 0 0 0,0-1 0 0 0,-1 0 0 0 0,1 0 0 0 0,-1 0 0 0 0,0 0 0 0 0,4-3 0 0 0,-4 2-47 0 0,-1 1 0 0 0,1-1 0 0 0,-1 0 0 0 0,0 1 0 0 0,0-1 0 0 0,0 0 0 0 0,-1 0 0 0 0,1-1 0 0 0,-1 1 0 0 0,1 0 0 0 0,-1 0 0 0 0,0-1 1 0 0,0 1-1 0 0,0-5 0 0 0,-1 1-4 0 0,1 1 1 0 0,-1 0-1 0 0,-1 0 1 0 0,1 0-1 0 0,-1 0 1 0 0,0 0-1 0 0,-4-10 1 0 0,0 2-15 0 0,0 0 1 0 0,-2 1-1 0 0,1-1 1 0 0,-2 2-1 0 0,-17-24 1 0 0,17 25-65 0 0,-1 0-1 0 0,0 1 1 0 0,-1 1-1 0 0,0-1 1 0 0,0 1 0 0 0,-1 1-1 0 0,0 0 1 0 0,-1 1 0 0 0,0 0-1 0 0,0 0 1 0 0,-13-4 0 0 0,12 12-702 0 0,8 1-1225 0 0,16 15-8328 0 0,-2-9 7593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13 236 0 0,'0'-1'312'0'0,"0"1"0"0"0,0 0 0 0 0,0-1 0 0 0,4-8 7486 0 0,-3 9-7487 0 0,-1 0 1 0 0,0 0 0 0 0,1-1 0 0 0,-1 1 0 0 0,0 0 0 0 0,1 0 0 0 0,0 0 0 0 0,10 11 3593 0 0,-7-4-3245 0 0,0-1 1 0 0,-1 0-1 0 0,0 1 0 0 0,2 8 1 0 0,3 32 2616 0 0,5 70 0 0 0,2 14 1074 0 0,-15-130-4303 0 0,0 0 0 0 0,0 0 0 0 0,0 0-1 0 0,0 0 1 0 0,1 0 0 0 0,-1 0 0 0 0,0 0 0 0 0,1 0 0 0 0,-1 0 0 0 0,1 0 0 0 0,-1 0 0 0 0,1 0 0 0 0,0 0 0 0 0,-1-1 0 0 0,1 1 0 0 0,0 0 0 0 0,-1 0 0 0 0,1-1 0 0 0,0 1 0 0 0,0 0-1 0 0,0-1 1 0 0,0 1 0 0 0,0-1 0 0 0,-1 1 0 0 0,1-1 0 0 0,0 1 0 0 0,0-1 0 0 0,0 0 0 0 0,0 0 0 0 0,0 1 0 0 0,1-1 0 0 0,-1 0 0 0 0,0 0 0 0 0,0 0 0 0 0,0 0 0 0 0,0 0-1 0 0,0 0 1 0 0,0 0 0 0 0,0 0 0 0 0,0-1 0 0 0,0 1 0 0 0,0 0 0 0 0,0-1 0 0 0,0 1 0 0 0,0-1 0 0 0,0 1 0 0 0,1-2 0 0 0,7-2-17 0 0,0-1 1 0 0,0 0 0 0 0,16-13-1 0 0,-20 14-31 0 0,52-40-589 0 0,67-67 0 0 0,-68 46-518 0 0,-51 53 772 0 0,-12 9 15 0 0,5 3 309 0 0,0 0 1 0 0,0 1-1 0 0,0-1 1 0 0,0 1-1 0 0,0-1 1 0 0,0 1-1 0 0,0 0 1 0 0,0 0-1 0 0,-3 2 1 0 0,-17 13 141 0 0,1 2 0 0 0,1 1 0 0 0,0 1 0 0 0,2 0 0 0 0,0 1 1 0 0,-24 40-1 0 0,31-44 116 0 0,1 0 0 0 0,-10 25 1 0 0,17-36-140 0 0,1-1 0 0 0,0 1 0 0 0,1 0 0 0 0,-1 0 0 0 0,1 0 0 0 0,0 0 0 0 0,1 0 0 0 0,-1 0 0 0 0,1 0 0 0 0,0 0 0 0 0,1 0 0 0 0,0 6 0 0 0,0-9-100 0 0,0-1 0 0 0,0 1 0 0 0,0-1 0 0 0,0 1 0 0 0,0-1 0 0 0,0 0 0 0 0,1 1-1 0 0,-1-1 1 0 0,1 0 0 0 0,0 0 0 0 0,0 0 0 0 0,0 0 0 0 0,-1 0 0 0 0,2-1 0 0 0,-1 1 0 0 0,4 2 0 0 0,-2-2 8 0 0,1 0-1 0 0,0 0 1 0 0,0 0 0 0 0,-1 0-1 0 0,1-1 1 0 0,1 0 0 0 0,-1 0-1 0 0,6 0 1 0 0,4-1 15 0 0,1 0 0 0 0,0-1 1 0 0,0 0-1 0 0,24-7 0 0 0,6-3-1512 0 0,-22 4-957 0 0,1-1 0 0 0,-1-1 0 0 0,-1-1 0 0 0,0-1 0 0 0,26-16 0 0 0,-37 19-419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66 154 7493 0 0,'-32'-124'15342'0'0,"31"122"-15011"0"0,1 0 1 0 0,-1-1-1 0 0,0 1 1 0 0,0 0-1 0 0,0-1 1 0 0,0 1-1 0 0,0 0 1 0 0,0 0-1 0 0,-1 0 1 0 0,1 0-1 0 0,-3-3 0 0 0,4 5 324 0 0,-7 10-284 0 0,-1 3-354 0 0,7-4-518 0 0,0 0 1 0 0,0-1-1 0 0,1 1 1 0 0,0 0-1 0 0,0-1 1 0 0,2 12-1 0 0,0-10-841 0 0,1 0-1 0 0,0 0 0 0 0,0-1 1 0 0,0 1-1 0 0,7 11 0 0 0,10 15-1451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19 170 840 0 0,'0'0'284'0'0,"-1"-1"0"0"0,1 1-1 0 0,-1-1 1 0 0,1 0 0 0 0,-1 1 0 0 0,1-1 0 0 0,-1 0-1 0 0,1 1 1 0 0,0-1 0 0 0,-1 0 0 0 0,1 0 0 0 0,0 1-1 0 0,0-1 1 0 0,-1 0 0 0 0,1 0 0 0 0,0 1-1 0 0,0-1 1 0 0,0 0 0 0 0,0 0 0 0 0,0 0 0 0 0,0 1-1 0 0,0-1 1 0 0,1 0 0 0 0,-1 0 0 0 0,0 1 0 0 0,0-1-1 0 0,0 0 1 0 0,1-1 0 0 0,1 0 83 0 0,-1 0 0 0 0,1 0 0 0 0,0 0 1 0 0,-1 1-1 0 0,1-1 0 0 0,0 1 0 0 0,0-1 0 0 0,0 1 1 0 0,4-3-1 0 0,7-2 635 0 0,0 0 0 0 0,23-6 0 0 0,-34 11-731 0 0,316-71 6447 0 0,-154 40-3052 0 0,-626 160-4116 0 0,451-124 471 0 0,-39 16 46 0 0,46-18-27 0 0,0 0 0 0 0,0 0-1 0 0,0 0 1 0 0,1 1 0 0 0,-1-1 0 0 0,1 1 0 0 0,0 0 0 0 0,0 0 0 0 0,-5 7 0 0 0,7-9-8 0 0,0 0 1 0 0,1 1 0 0 0,-1-1-1 0 0,1 0 1 0 0,-1 1 0 0 0,1-1-1 0 0,0 1 1 0 0,-1-1 0 0 0,1 0-1 0 0,0 1 1 0 0,0-1 0 0 0,0 1-1 0 0,0-1 1 0 0,0 1-1 0 0,1-1 1 0 0,-1 1 0 0 0,0-1-1 0 0,1 0 1 0 0,-1 1 0 0 0,1-1-1 0 0,-1 0 1 0 0,1 1 0 0 0,0-1-1 0 0,-1 0 1 0 0,1 1 0 0 0,0-1-1 0 0,0 0 1 0 0,0 0 0 0 0,0 0-1 0 0,0 0 1 0 0,0 0-1 0 0,0 0 1 0 0,0 0 0 0 0,3 1-1 0 0,4 4 97 0 0,1 0 0 0 0,1 0 0 0 0,14 6-1 0 0,-16-9-70 0 0,165 70 1038 0 0,-105-46-417 0 0,92 48 0 0 0,-124-50-410 0 0,-34-24-254 0 0,-1 0 0 0 0,0 0 0 0 0,0 0-1 0 0,0 0 1 0 0,1 0 0 0 0,-1 1 0 0 0,0-1 0 0 0,0 0 0 0 0,0 0 0 0 0,-1 1 0 0 0,1-1 0 0 0,0 1-1 0 0,0-1 1 0 0,-1 0 0 0 0,1 1 0 0 0,-1-1 0 0 0,1 1 0 0 0,-1 0 0 0 0,0-1 0 0 0,0 1 0 0 0,0-1 0 0 0,1 1-1 0 0,-2-1 1 0 0,1 3 0 0 0,-1-1-1 0 0,0-1 0 0 0,-1 0-1 0 0,1 1 1 0 0,-1-1 0 0 0,1 0-1 0 0,-1 0 1 0 0,0 0 0 0 0,0 0-1 0 0,0-1 1 0 0,0 1 0 0 0,0 0-1 0 0,0-1 1 0 0,-1 0-1 0 0,1 1 1 0 0,0-1 0 0 0,-5 2-1 0 0,-45 12 74 0 0,44-13-72 0 0,-29 5 58 0 0,0-1 0 0 0,-1-2 1 0 0,-52-1-1 0 0,-116-18-1438 0 0,190 12 563 0 0,1 1-960 0 0,4 1-3897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16 400 0 0,'0'0'4503'0'0,"5"2"-2635"0"0,12 4-959 0 0,1-2-1 0 0,-1 0 1 0 0,1 0-1 0 0,0-2 1 0 0,0 0-1 0 0,20-1 1 0 0,18 2 230 0 0,560 23 4969 0 0,-582-25-5887 0 0,511 9 3407 0 0,-509-9-3402 0 0,808 6 4365 0 0,-716-10-3115 0 0,158-25 1 0 0,-283 28-1492 0 0,21-6 251 0 0,-23 6-274 0 0,0 0 0 0 0,-1 0 1 0 0,1-1-1 0 0,0 1 0 0 0,-1 0 1 0 0,1-1-1 0 0,-1 1 0 0 0,1-1 1 0 0,0 1-1 0 0,-1-1 0 0 0,1 1 1 0 0,-1-1-1 0 0,1 1 0 0 0,-1-1 0 0 0,1 1 1 0 0,-1-1-1 0 0,0 0 0 0 0,1 1 1 0 0,-1-1-1 0 0,0 0 0 0 0,1 1 1 0 0,-1-1-1 0 0,0 0 0 0 0,0 1 1 0 0,0-1-1 0 0,1-1 0 0 0,-5 0-603 0 0,-2-2 292 0 0,0 0-1 0 0,0 1 0 0 0,-1 0 0 0 0,1 1 0 0 0,-1-1 0 0 0,0 1 0 0 0,-11-1 0 0 0,-54-4-6567 0 0,49 6 3914 0 0,-7-1-56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2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58 24 0 0,'-37'-10'22915'0'0,"42"11"-21928"0"0,31 2 301 0 0,-1-2 1 0 0,0-1 0 0 0,37-4 0 0 0,108-26 1168 0 0,-139 20-2632 0 0,-17 2-2749 0 0,-22 7 1453 0 0,7 3-4057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3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0 264 0 0,'-4'3'788'0'0,"0"0"0"0"0,0 0 1 0 0,0 0-1 0 0,1 1 0 0 0,-4 4 0 0 0,-6 11 6194 0 0,13-19-6746 0 0,0 1 0 0 0,0 0 1 0 0,0-1-1 0 0,1 1 0 0 0,-1-1 0 0 0,0 1 0 0 0,0 0 0 0 0,1-1 1 0 0,-1 1-1 0 0,0-1 0 0 0,1 1 0 0 0,-1 0 0 0 0,0-1 0 0 0,1 1 1 0 0,-1-1-1 0 0,1 1 0 0 0,-1-1 0 0 0,1 0 0 0 0,-1 1 0 0 0,1-1 1 0 0,-1 1-1 0 0,2-1 0 0 0,11 9 1978 0 0,-2-5-1184 0 0,-1 0-1 0 0,1-1 1 0 0,0 0 0 0 0,0-1-1 0 0,20 2 1 0 0,58-2 1643 0 0,-63-2-1630 0 0,54 0 1508 0 0,-63 0-6763 0 0,1 0-4973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66 224 0 0,'1'-17'3071'0'0,"-1"16"-1850"0"0,0-2 2 0 0,-1 1-825 0 0,1 0 0 0 0,-1 0 1 0 0,0 0-1 0 0,0 0 1 0 0,1 0-1 0 0,-1 0 0 0 0,-1 0 1 0 0,1 0-1 0 0,0 0 1 0 0,0 0-1 0 0,-1 0 0 0 0,1 1 1 0 0,-1-1-1 0 0,1 0 1 0 0,-1 1-1 0 0,0 0 0 0 0,0-1 1 0 0,1 1-1 0 0,-1 0 1 0 0,-3-1-1 0 0,1 0 48 0 0,0 1-1 0 0,-1-1 0 0 0,1 1 1 0 0,-1 1-1 0 0,1-1 1 0 0,-1 1-1 0 0,1-1 1 0 0,-1 1-1 0 0,-7 1 0 0 0,-2 1 72 0 0,0 1 0 0 0,0 0 0 0 0,1 1 0 0 0,-1 0 0 0 0,-22 12 0 0 0,20-8-117 0 0,0 1 0 0 0,1 1 1 0 0,0 0-1 0 0,0 1 1 0 0,-24 24-1 0 0,32-28-179 0 0,1 1 1 0 0,-1 0-1 0 0,1 0 1 0 0,1 0-1 0 0,-1 1 1 0 0,2 0-1 0 0,-1 0 1 0 0,1 0-1 0 0,0 1 1 0 0,1 0-1 0 0,-4 17 0 0 0,7-23-130 0 0,0 0-1 0 0,1 0 1 0 0,-1 0-1 0 0,1 0 1 0 0,-1 0-1 0 0,1 0 1 0 0,0-1-1 0 0,1 1 1 0 0,-1 0-1 0 0,1 0 0 0 0,3 4 1 0 0,-1 0 93 0 0,1 0 0 0 0,0 0 0 0 0,11 12 1 0 0,-8-12-74 0 0,1 0 1 0 0,0-1-1 0 0,0 0 1 0 0,1-1 0 0 0,0 0-1 0 0,0-1 1 0 0,0 0-1 0 0,1 0 1 0 0,0-1 0 0 0,17 4-1 0 0,-11-3-136 0 0,1-2 0 0 0,0 0 0 0 0,0-1 1 0 0,0-1-1 0 0,35-3 0 0 0,-37 1-208 0 0,-1-1 0 0 0,1-1 0 0 0,-1 0 0 0 0,0-1 1 0 0,-1 0-1 0 0,17-8 0 0 0,-26 9 159 0 0,0 1 1 0 0,0-1-1 0 0,0 0 0 0 0,-1 0 1 0 0,1-1-1 0 0,-1 0 1 0 0,1 1-1 0 0,-1-2 0 0 0,-1 1 1 0 0,1 0-1 0 0,0-1 0 0 0,-1 1 1 0 0,0-1-1 0 0,0 0 1 0 0,0 0-1 0 0,-1 0 0 0 0,0-1 1 0 0,0 1-1 0 0,2-10 0 0 0,-2 7 80 0 0,0-1 0 0 0,-1 1-1 0 0,0-1 1 0 0,-1 1-1 0 0,0-1 1 0 0,0 0 0 0 0,-1 1-1 0 0,0-1 1 0 0,0 1 0 0 0,-1-1-1 0 0,0 1 1 0 0,0 0-1 0 0,-1-1 1 0 0,-1 1 0 0 0,1 1-1 0 0,-1-1 1 0 0,0 0-1 0 0,-1 1 1 0 0,0 0 0 0 0,0 0-1 0 0,0 0 1 0 0,-1 1-1 0 0,0 0 1 0 0,0 0 0 0 0,-1 0-1 0 0,0 1 1 0 0,0 0 0 0 0,0 0-1 0 0,0 1 1 0 0,-1 0-1 0 0,0 0 1 0 0,0 1 0 0 0,0 0-1 0 0,0 0 1 0 0,-16-3-1 0 0,8 4-271 0 0,0 0 0 0 0,0 0 0 0 0,0 2 0 0 0,0 0 0 0 0,0 1 0 0 0,0 0 0 0 0,0 1 0 0 0,1 1 0 0 0,-1 1 0 0 0,1 0 0 0 0,-19 8-1 0 0,14-2-1393 0 0,11 0-3565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3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25 120 0 0,'0'-2'476'0'0,"0"1"0"0"0,-1-1 0 0 0,1 1 0 0 0,0-1 1 0 0,-1 1-1 0 0,0-1 0 0 0,1 1 0 0 0,-1-1 0 0 0,0 1 0 0 0,0 0 0 0 0,0-1 0 0 0,0 1 1 0 0,0 0-1 0 0,0 0 0 0 0,0 0 0 0 0,-1-1 0 0 0,1 2-184 0 0,1 1-1 0 0,-1-1 1 0 0,0 0-1 0 0,1 1 1 0 0,0-1-1 0 0,-1 1 1 0 0,1-1-1 0 0,-1 1 1 0 0,1 0 0 0 0,0-1-1 0 0,-1 1 1 0 0,1-1-1 0 0,0 1 1 0 0,0 0-1 0 0,-1-1 1 0 0,1 1-1 0 0,0 0 1 0 0,0-1-1 0 0,0 1 1 0 0,0 0 0 0 0,0-1-1 0 0,0 1 1 0 0,0 1-1 0 0,-2 30 3878 0 0,4-6-4743 0 0,-1-19-77 0 0,1 1 0 0 0,-1-1 0 0 0,2 1 1 0 0,-1-1-1 0 0,1 0 0 0 0,0 0 0 0 0,0 0 0 0 0,1-1 0 0 0,0 1 0 0 0,9 10 0 0 0,3-1-1346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3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81 816 0 0,'0'0'4344'0'0,"5"-2"-2851"0"0,33-10 1133 0 0,1 3 1 0 0,73-10-1 0 0,23-4 518 0 0,-125 21-2821 0 0,5-2 586 0 0,-1 1 0 0 0,1 0 0 0 0,20 0 0 0 0,-37 3-905 0 0,1 0 0 0 0,0 1 0 0 0,-1-1 0 0 0,1 1 1 0 0,0 0-1 0 0,0-1 0 0 0,-1 1 0 0 0,1 0 0 0 0,0 0 1 0 0,0 0-1 0 0,0 0 0 0 0,-1 1 0 0 0,-3 2-8 0 0,-3 0-30 0 0,0-1 1 0 0,-1 1 0 0 0,1-1-1 0 0,-17 3 1 0 0,-3 1-28 0 0,-47 17-63 0 0,38-14 130 0 0,0 2 1 0 0,2 1-1 0 0,-69 36 1 0 0,102-48 24 0 0,0 0 0 0 0,0 0 0 0 0,0 1 0 0 0,0-1 0 0 0,0 1 1 0 0,1-1-1 0 0,-1 1 0 0 0,0 0 0 0 0,1 0 0 0 0,-1 0 0 0 0,1-1 0 0 0,0 2 1 0 0,-1-1-1 0 0,1 0 0 0 0,0 0 0 0 0,0 0 0 0 0,0 3 0 0 0,1-3 8 0 0,1 0-1 0 0,0 0 0 0 0,0 0 1 0 0,0 0-1 0 0,0-1 0 0 0,0 1 0 0 0,0 0 1 0 0,0-1-1 0 0,1 1 0 0 0,-1-1 1 0 0,1 1-1 0 0,-1-1 0 0 0,1 0 0 0 0,-1 0 1 0 0,3 2-1 0 0,17 9 152 0 0,1-1 0 0 0,-1 0 0 0 0,2-2 0 0 0,33 10 0 0 0,11 4 168 0 0,-57-19-307 0 0,23 9 203 0 0,0 1 1 0 0,33 20-1 0 0,-58-30-198 0 0,0 1 0 0 0,0 1-1 0 0,0 0 1 0 0,-1 0-1 0 0,0 0 1 0 0,0 1 0 0 0,-1 0-1 0 0,0 0 1 0 0,0 0 0 0 0,0 1-1 0 0,-1 0 1 0 0,0 0-1 0 0,4 10 1 0 0,-8-16-47 0 0,-1 1 1 0 0,1-1-1 0 0,0 0 1 0 0,-1 0-1 0 0,1 0 0 0 0,-1 0 1 0 0,0 0-1 0 0,1 0 1 0 0,-1 1-1 0 0,0-1 0 0 0,0 0 1 0 0,-1 0-1 0 0,1 0 0 0 0,0 1 1 0 0,-1-1-1 0 0,1 0 1 0 0,-1 0-1 0 0,0 0 0 0 0,0 0 1 0 0,0 0-1 0 0,-1 3 1 0 0,0-3-3 0 0,-1 1 1 0 0,1-1-1 0 0,-1 0 1 0 0,1 1-1 0 0,-1-1 0 0 0,0 0 1 0 0,0 0-1 0 0,0-1 1 0 0,0 1-1 0 0,0-1 1 0 0,0 1-1 0 0,-5 0 1 0 0,-7 2 10 0 0,0-1 0 0 0,-1 0 0 0 0,0-1-1 0 0,-28-1 1 0 0,0-2-124 0 0,-81-15-1 0 0,55 2-2778 0 0,57 13-775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3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1 214 984 0 0,'4'2'1519'0'0,"0"2"0"0"0,1-1 0 0 0,-1 0 0 0 0,-1 1-1 0 0,1 0 1 0 0,0 0 0 0 0,-1 0 0 0 0,0 0 0 0 0,0 0 0 0 0,0 1 0 0 0,0 0-1 0 0,2 6 4958 0 0,-4-26-6091 0 0,0-1-1 0 0,0 1 1 0 0,2 0-1 0 0,0 0 1 0 0,1 0-1 0 0,7-20 1 0 0,-8 27-285 0 0,0 1 0 0 0,1-1 0 0 0,-1 1 0 0 0,1 0 0 0 0,1 0 0 0 0,0 1 0 0 0,0-1 0 0 0,0 1 0 0 0,0 0 0 0 0,1 0 0 0 0,0 1 0 0 0,0 0 0 0 0,13-8 0 0 0,-16 11-37 0 0,1 0-1 0 0,-1 0 1 0 0,1 0 0 0 0,0 1-1 0 0,0 0 1 0 0,0-1 0 0 0,0 2-1 0 0,0-1 1 0 0,0 0 0 0 0,0 1-1 0 0,0-1 1 0 0,0 1 0 0 0,0 0-1 0 0,0 1 1 0 0,0-1 0 0 0,0 1-1 0 0,0 0 1 0 0,0 0 0 0 0,0 0-1 0 0,-1 0 1 0 0,8 4 0 0 0,-6-2 10 0 0,0 0 0 0 0,-1 1 0 0 0,1 0 0 0 0,-1 0 0 0 0,0 0 0 0 0,0 1 0 0 0,0-1 0 0 0,-1 1 0 0 0,1 0 0 0 0,-1 0 0 0 0,0 0 0 0 0,-1 0 0 0 0,1 0 0 0 0,2 10 0 0 0,10 41-254 0 0,-15-55 70 0 0,0-7-487 0 0,1-2 612 0 0,0 0 0 0 0,0 0 1 0 0,1 0-1 0 0,0 0 1 0 0,1 1-1 0 0,0-1 1 0 0,0 1-1 0 0,0-1 1 0 0,1 1-1 0 0,0 0 1 0 0,0 0-1 0 0,1 1 1 0 0,0-1-1 0 0,0 1 1 0 0,1 0-1 0 0,-1 0 1 0 0,1 1-1 0 0,9-7 1 0 0,-10 9 25 0 0,-1-1 0 0 0,1 1 0 0 0,0 0 0 0 0,0 1 0 0 0,0-1 0 0 0,0 1 0 0 0,0 0 0 0 0,1 0 0 0 0,-1 0 0 0 0,1 1 0 0 0,0 0 0 0 0,-1 0 0 0 0,1 0 0 0 0,0 1 0 0 0,-1 0 0 0 0,1 0 0 0 0,0 0 0 0 0,-1 1 0 0 0,1 0 0 0 0,0 0 0 0 0,-1 0 0 0 0,1 1 0 0 0,-1-1 1 0 0,1 2-1 0 0,-1-1 0 0 0,0 0 0 0 0,9 7 0 0 0,-7-4-39 0 0,-1 1 0 0 0,1-1 1 0 0,-2 1-1 0 0,1 1 0 0 0,0-1 0 0 0,-1 1 1 0 0,0 0-1 0 0,4 9 0 0 0,-1 0-1 0 0,0 1-1 0 0,10 31 0 0 0,-17-44-724 0 0,1 0 0 0 0,-1 0 1 0 0,1 0-1 0 0,0 0 0 0 0,1 0 0 0 0,-1 0 0 0 0,5 5 0 0 0,2-5-6029 0 0,-8-4 5700 0 0,5 1-2233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3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124 298 64 0 0,'0'0'1164'0'0,"-1"3"372"0"0,-5 6 1361 0 0,1 1 0 0 0,-8 20 0 0 0,-5 27 2318 0 0,10-30-2563 0 0,-12 27 0 0 0,11-34-1947 0 0,0 2 3434 0 0,9-22-4111 0 0,0 0 0 0 0,-1 0 0 0 0,1 0 0 0 0,0 0 0 0 0,0 0-1 0 0,0 0 1 0 0,0 0 0 0 0,0 0 0 0 0,0 0 0 0 0,0 0 0 0 0,0 0-1 0 0,0 0 1 0 0,0 0 0 0 0,0 0 0 0 0,0 0 0 0 0,-1 0 0 0 0,1 0 0 0 0,0 0-1 0 0,0 0 1 0 0,0 0 0 0 0,0 0 0 0 0,0 0 0 0 0,0 0 0 0 0,0 0 0 0 0,0 0-1 0 0,0 0 1 0 0,0 0 0 0 0,0 0 0 0 0,-1 0 0 0 0,1 0 0 0 0,0 0-1 0 0,0 0 1 0 0,0 0 0 0 0,0 0 0 0 0,0 0 0 0 0,0 0 0 0 0,0 0 0 0 0,0 0-1 0 0,0 0 1 0 0,0 0 0 0 0,0 0 0 0 0,0 0 0 0 0,0 0 0 0 0,0-1-1 0 0,-1 1 1 0 0,1 0 0 0 0,0 0 0 0 0,0 0 0 0 0,0 0 0 0 0,0 0 0 0 0,0 0-1 0 0,0 0 1 0 0,0 0 0 0 0,0 0 0 0 0,0 0 0 0 0,0 0 0 0 0,0-1 0 0 0,0 1-1 0 0,0 0 1 0 0,-2-15 281 0 0,2-1-51 0 0,1 0-1 0 0,1 0 1 0 0,5-27-1 0 0,0 4 8 0 0,47-266 1471 0 0,-53 299-1636 0 0,7-33 268 0 0,-7 36-334 0 0,-1 1-1 0 0,1-1 1 0 0,0 0 0 0 0,0 1 0 0 0,0-1 0 0 0,1 1 0 0 0,-1-1-1 0 0,1 1 1 0 0,-1 0 0 0 0,4-4 0 0 0,-3 5 32 0 0,-2 1-65 0 0,1 0 0 0 0,0 0 0 0 0,0 0 0 0 0,-1 0 0 0 0,1 0 0 0 0,0 0 0 0 0,-1 0 1 0 0,1 0-1 0 0,0 0 0 0 0,-1 0 0 0 0,1 0 0 0 0,0 1 0 0 0,-1-1 0 0 0,1 0 0 0 0,0 0 0 0 0,-1 1 0 0 0,1-1 0 0 0,-1 0 0 0 0,1 1 0 0 0,-1-1 0 0 0,1 1 0 0 0,-1-1 0 0 0,1 1 1 0 0,-1-1-1 0 0,1 1 0 0 0,-1-1 0 0 0,1 1 0 0 0,-1-1 0 0 0,1 2 0 0 0,-1-1-1 0 0,11 13 0 0 0,-1 1 0 0 0,0 0 0 0 0,14 30 0 0 0,-4-5 0 0 0,20 28 7 0 0,55 71-1 0 0,-74-112-17 0 0,1 0 0 0 0,2-2 0 0 0,1-1 0 0 0,1 0 0 0 0,31 21 0 0 0,-48-40-327 0 0,0 1-1 0 0,0-1 1 0 0,1 0 0 0 0,12 3 0 0 0,-19-6 64 0 0,1-1 0 0 0,0 0 0 0 0,0 0 1 0 0,0 0-1 0 0,0 0 0 0 0,0-1 0 0 0,0 0 0 0 0,0 0 0 0 0,0 0 0 0 0,0 0 0 0 0,0-1 0 0 0,0 1 0 0 0,0-1 0 0 0,4-2 0 0 0,-6 3 218 0 0,-1-1 0 0 0,0 1-1 0 0,0-1 1 0 0,1 1 0 0 0,-1-1-1 0 0,0 0 1 0 0,0 0 0 0 0,0 1-1 0 0,0-1 1 0 0,0 0 0 0 0,0 0-1 0 0,0 0 1 0 0,0 0 0 0 0,0 0-1 0 0,0-1 1 0 0,-1 1-1 0 0,1 0 1 0 0,0 0 0 0 0,-1 0-1 0 0,1-1 1 0 0,-1 1 0 0 0,1 0-1 0 0,-1-1 1 0 0,0 1 0 0 0,1 0-1 0 0,-1-1 1 0 0,0 1 0 0 0,0-1-1 0 0,0 1 1 0 0,0 0-1 0 0,0-1 1 0 0,0 1 0 0 0,-1-3-1 0 0,0 1 53 0 0,-1-1-1 0 0,1 1 0 0 0,0 0 0 0 0,-1 0 0 0 0,0 0 1 0 0,0 0-1 0 0,0 0 0 0 0,0 0 0 0 0,0 0 1 0 0,-1 1-1 0 0,-4-6 0 0 0,-7-1 61 0 0,1 0 0 0 0,-2 0 0 0 0,1 1 0 0 0,-1 1 0 0 0,0 1 0 0 0,-25-8 0 0 0,-98-18 537 0 0,-18 13 529 0 0,134 18-800 0 0,0 0 0 0 0,0 2 0 0 0,1 1 0 0 0,-1 1-1 0 0,-24 6 1 0 0,33-5-396 0 0,1 1 1 0 0,0 0-1 0 0,-19 11 0 0 0,31-15-209 0 0,-1-1 1 0 0,1 1-1 0 0,-1 0 1 0 0,1-1-1 0 0,0 1 0 0 0,-1 0 1 0 0,1-1-1 0 0,0 1 1 0 0,0 0-1 0 0,-1 0 0 0 0,1-1 1 0 0,0 1-1 0 0,0 0 0 0 0,0 0 1 0 0,0 0-1 0 0,0-1 1 0 0,0 1-1 0 0,1 1 0 0 0,1 11-8250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0 207 296 0 0,'0'-2'14'0'0,"0"-3"799"0"0,0 0 0 0 0,1 0 0 0 0,-1 0 0 0 0,1 0 0 0 0,1-5-1 0 0,-2 9-629 0 0,0 0-1 0 0,1 1 0 0 0,-1-1 0 0 0,0 1 1 0 0,0-1-1 0 0,1 1 0 0 0,-1-1 0 0 0,0 1 0 0 0,0 0 1 0 0,1-1-1 0 0,-1 1 0 0 0,1-1 0 0 0,-1 1 1 0 0,0 0-1 0 0,1-1 0 0 0,-1 1 0 0 0,1 0 0 0 0,-1-1 1 0 0,1 1-1 0 0,-1 0 0 0 0,1 0 0 0 0,0-1 1 0 0,0 1-9 0 0,0 0 1 0 0,0 0 0 0 0,0 0 0 0 0,0 1 0 0 0,0-1-1 0 0,0 0 1 0 0,0 1 0 0 0,0-1 0 0 0,0 0 0 0 0,0 1-1 0 0,0-1 1 0 0,0 1 0 0 0,0 0 0 0 0,-1-1 0 0 0,1 1 0 0 0,0 0-1 0 0,1 1 1 0 0,15 14 995 0 0,-1 1 0 0 0,-1 1 1 0 0,0 1-1 0 0,15 25 0 0 0,43 88 2160 0 0,-50-86-2059 0 0,2-2 0 0 0,40 55-1 0 0,-51-80-741 0 0,16 20 503 0 0,-27-36-906 0 0,0 0 0 0 0,-1-1 0 0 0,1 1 0 0 0,0-1 0 0 0,0 0 0 0 0,1 1 1 0 0,-1-2-1 0 0,0 1 0 0 0,1 0 0 0 0,3 1 0 0 0,-5-3-84 0 0,0 0 0 0 0,-1 0 0 0 0,1 0-1 0 0,0 0 1 0 0,-1 0 0 0 0,1 0 0 0 0,-1 0 0 0 0,1-1 0 0 0,0 1 0 0 0,-1-1-1 0 0,1 1 1 0 0,-1-1 0 0 0,1 0 0 0 0,-1 1 0 0 0,1-1 0 0 0,-1 0 0 0 0,0 0-1 0 0,1 0 1 0 0,-1 0 0 0 0,0 0 0 0 0,0 0 0 0 0,0-1 0 0 0,0 1 0 0 0,0 0-1 0 0,0 0 1 0 0,0-1 0 0 0,0 1 0 0 0,0-1 0 0 0,0-1 0 0 0,5-8 83 0 0,-2 1 0 0 0,8-23 1 0 0,-10 27-41 0 0,61-219 845 0 0,-21 70-427 0 0,-24 98-332 0 0,21-86-274 0 0,-32 125-1698 0 0,-1 13-2563 0 0,5 14-3029 0 0,-2-3 4288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1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18 168 0 0,'10'0'10024'0'0,"4"1"-4978"0"0,63 0-1758 0 0,145-21 1964 0 0,-220 20-5142 0 0,14 0-54 0 0,-2 2-1102 0 0,-13-1 576 0 0,0-1 1 0 0,0 0-1 0 0,0 1 1 0 0,0-1-1 0 0,0 1 1 0 0,0 0-1 0 0,0-1 1 0 0,0 1-1 0 0,0 0 1 0 0,-1-1 0 0 0,1 1-1 0 0,0 0 1 0 0,-1 0-1 0 0,1 0 1 0 0,0 0-1 0 0,-1 0 1 0 0,1 0-1 0 0,-1 0 1 0 0,1 1 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5432 0 0,'1'0'509'0'0,"-1"1"-1"0"0,1-1 1 0 0,0 1-1 0 0,0-1 0 0 0,-1 1 1 0 0,1 0-1 0 0,0-1 0 0 0,-1 1 1 0 0,1 0-1 0 0,-1-1 1 0 0,1 1-1 0 0,-1 0 0 0 0,1 0 1 0 0,-1 0-1 0 0,1 1 0 0 0,0 15 3238 0 0,-1-14-3431 0 0,-1 1-1 0 0,0-1 1 0 0,0 1 0 0 0,0-1 0 0 0,-1 1 0 0 0,1-1 0 0 0,-3 5-1 0 0,-3 4 230 0 0,-1 0 0 0 0,0-1 0 0 0,-1 0 0 0 0,0 0 0 0 0,-20 18 0 0 0,-67 56 1512 0 0,-53 22-196 0 0,102-75-4676 0 0,42-29-587 0 0,-7-1-4167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28 684 0 0,'0'-1'832'0'0,"1"0"1"0"0,-1 0-1 0 0,0-1 0 0 0,1 1 0 0 0,-1 0 1 0 0,0-1-1 0 0,0 1 0 0 0,0 0 0 0 0,0-1 1 0 0,0-2-1 0 0,-3 3-418 0 0,0-1 0 0 0,0 1 1 0 0,0 0-1 0 0,-1-1 0 0 0,1 1 0 0 0,0 0 0 0 0,0 1 1 0 0,-1-1-1 0 0,1 1 0 0 0,0-1 0 0 0,-1 1 0 0 0,1 0 1 0 0,0 0-1 0 0,-1 1 0 0 0,-4 0 0 0 0,-6 1 490 0 0,1 1-1 0 0,-23 7 0 0 0,22-5-379 0 0,-1 1 0 0 0,1 1 0 0 0,0 0 0 0 0,1 1 0 0 0,-25 18 0 0 0,32-21-312 0 0,0 0 1 0 0,1 0-1 0 0,0 0 0 0 0,0 1 0 0 0,0 0 0 0 0,0 0 1 0 0,1 0-1 0 0,0 0 0 0 0,0 1 0 0 0,1-1 0 0 0,0 1 0 0 0,0 0 1 0 0,0 0-1 0 0,-2 12 0 0 0,5-15-106 0 0,0 0 1 0 0,0 0-1 0 0,0 0 0 0 0,1 0 1 0 0,-1 0-1 0 0,1 1 0 0 0,0-2 1 0 0,0 1-1 0 0,1 0 1 0 0,-1 0-1 0 0,1 0 0 0 0,0 0 1 0 0,0-1-1 0 0,0 1 0 0 0,0-1 1 0 0,0 0-1 0 0,1 1 0 0 0,0-1 1 0 0,-1 0-1 0 0,1-1 0 0 0,7 6 1 0 0,-1-1 70 0 0,0-1 0 0 0,0 0 1 0 0,1 0-1 0 0,0-1 0 0 0,0 0 1 0 0,19 6-1 0 0,-12-6-28 0 0,0-1 0 0 0,1-1 0 0 0,-1 0 0 0 0,1-2 0 0 0,0 0 0 0 0,-1-1 0 0 0,24-2 0 0 0,-33 1-125 0 0,1 0 1 0 0,0-1-1 0 0,-1 0 0 0 0,1 0 1 0 0,-1 0-1 0 0,0-1 0 0 0,0-1 1 0 0,0 0-1 0 0,0 0 0 0 0,-1 0 1 0 0,1-1-1 0 0,-1 0 0 0 0,0 0 1 0 0,0-1-1 0 0,-1 0 0 0 0,10-10 0 0 0,-13 11-30 0 0,0 1 0 0 0,0-1 0 0 0,0 0-1 0 0,-1 0 1 0 0,0 0 0 0 0,0 0-1 0 0,0 0 1 0 0,0 0 0 0 0,-1 0-1 0 0,0-1 1 0 0,0 1 0 0 0,0-1-1 0 0,-1 1 1 0 0,1-1 0 0 0,-1 1-1 0 0,-1-1 1 0 0,1 1 0 0 0,-1 0-1 0 0,0-1 1 0 0,0 1 0 0 0,-1 0-1 0 0,1-1 1 0 0,-1 1 0 0 0,0 0-1 0 0,-1 0 1 0 0,1 0 0 0 0,-1 1-1 0 0,0-1 1 0 0,0 1 0 0 0,-1-1-1 0 0,1 1 1 0 0,-1 0 0 0 0,0 0-1 0 0,0 0 1 0 0,0 1 0 0 0,-1 0-1 0 0,1 0 1 0 0,-7-4 0 0 0,-5 0-244 0 0,0 1 0 0 0,0 0 1 0 0,0 1-1 0 0,0 1 0 0 0,-1 0 1 0 0,0 2-1 0 0,-31-2 0 0 0,28 3-718 0 0,-1 2 0 0 0,1 0 0 0 0,0 1 0 0 0,0 1 0 0 0,0 1 0 0 0,-24 8 0 0 0,10 3-5350 0 0,24-9 3688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0 972 0 0,'-19'3'4531'0'0,"2"1"6176"0"0,17-4-10616 0 0,0 0 1 0 0,0 0-1 0 0,1 0 1 0 0,-1 1-1 0 0,0-1 0 0 0,-2 3 2652 0 0,2-3-2652 0 0,0 0 1 0 0,0 0-1 0 0,0 0 1 0 0,0 0-1 0 0,-1 0 1 0 0,11 7 2099 0 0,-9-6-2339 0 0,8 3 1041 0 0,0 0 1 0 0,0-1-1 0 0,1 0 1 0 0,9 2 0 0 0,70 7 1431 0 0,-76-10-1931 0 0,42 1 104 0 0,1-2 0 0 0,0-2 0 0 0,0-2 1 0 0,-1-3-1 0 0,0-3 0 0 0,81-23 0 0 0,-133 32-1301 0 0,-2-1-370 0 0,1 0 0 0 0,-1 0-1 0 0,1 1 1 0 0,-1-1 0 0 0,1 1 0 0 0,-1 0 0 0 0,1-1 0 0 0,0 1 0 0 0,-1 0 0 0 0,4 0 0 0 0,-5 10-2094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0 160 0 0,'0'1'375'0'0,"-1"0"0"0"0,0-1-1 0 0,1 1 1 0 0,-1-1 0 0 0,0 1 0 0 0,1 0-1 0 0,-1 0 1 0 0,1-1 0 0 0,-1 1 0 0 0,1 0 0 0 0,-1 0-1 0 0,1 0 1 0 0,0-1 0 0 0,-1 1 0 0 0,1 0-1 0 0,0 0 1 0 0,-1 0 0 0 0,1 0 0 0 0,0 0 0 0 0,0 0-1 0 0,0 0 1 0 0,0 1 0 0 0,10 4 4898 0 0,3-3-5298 0 0,18-1 3782 0 0,49-2 0 0 0,88-17 2331 0 0,-136 13-4773 0 0,5-1-1069 0 0,-12 1-4900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92 32 0 0,'-17'-27'12366'0'0,"19"26"-12006"0"0,1 1-1 0 0,0-1 1 0 0,0 1 0 0 0,-1 0-1 0 0,1 0 1 0 0,0 0 0 0 0,0 0-1 0 0,-1 1 1 0 0,5 0 0 0 0,-6-1-294 0 0,144 28 4577 0 0,-93-20-3822 0 0,-1-3 0 0 0,69 0 0 0 0,-97-6-717 0 0,5 1 95 0 0,51-6-1 0 0,-72 5-204 0 0,-1 0 1 0 0,0-1-1 0 0,1 1 1 0 0,-1-1-1 0 0,0 0 1 0 0,0-1-1 0 0,0 1 1 0 0,-1-1-1 0 0,1 0 1 0 0,-1-1-1 0 0,1 1 1 0 0,-1-1-1 0 0,0 0 1 0 0,5-6-1 0 0,-8 7 31 0 0,1-1-1 0 0,-1 0 0 0 0,0 0 0 0 0,0 0 0 0 0,0 0 0 0 0,-1 0 1 0 0,1-1-1 0 0,-1 1 0 0 0,0 0 0 0 0,-1-1 0 0 0,2-7 1 0 0,-2 10 574 0 0,-3 7-412 0 0,-2 5-58 0 0,1 1-1 0 0,0 1 1 0 0,1-1-1 0 0,-5 22 0 0 0,-3 55 337 0 0,6-35-216 0 0,-1 16 420 0 0,3-1-1 0 0,7 82 1 0 0,-2-129-688 0 0,1 1 1 0 0,1-1-1 0 0,13 40 0 0 0,-16-60-478 0 0,-1 0 456 0 0,0-1 1 0 0,0 0-1 0 0,0 1 1 0 0,0-1-1 0 0,0 0 0 0 0,0 1 1 0 0,0-1-1 0 0,0 0 1 0 0,0 1-1 0 0,0-1 0 0 0,0 0 1 0 0,-1 0-1 0 0,1 1 1 0 0,0-1-1 0 0,0 0 1 0 0,0 1-1 0 0,0-1 0 0 0,-1 0 1 0 0,1 0-1 0 0,0 1 1 0 0,0-1-1 0 0,0 0 0 0 0,-1 0 1 0 0,1 1-1 0 0,0-1 1 0 0,0 0-1 0 0,-1 0 1 0 0,1 0-1 0 0,0 0 0 0 0,-1 0 1 0 0,1 1-1 0 0,0-1 1 0 0,0 0-1 0 0,-1 0 0 0 0,1 0 1 0 0,0 0-1 0 0,-1 0 1 0 0,1 0-1 0 0,0 0 1 0 0,-1 0-1 0 0,-15 5-915 0 0,-148 14-602 0 0,54-8 1761 0 0,61-4 932 0 0,-60 14-1 0 0,109-21-1107 0 0,1 0 0 0 0,-1 0 0 0 0,0 1 0 0 0,0-1 0 0 0,0 0 0 0 0,0 0 0 0 0,0 0 0 0 0,0 0 0 0 0,0 0 0 0 0,0 0 0 0 0,1 0 0 0 0,-1 0 0 0 0,0 0 0 0 0,0 0 0 0 0,0 0 0 0 0,0 0 0 0 0,0 1 0 0 0,0-1 0 0 0,0 0 0 0 0,0 0 0 0 0,0 0 0 0 0,0 0 0 0 0,0 0 0 0 0,0 0 0 0 0,0 0 0 0 0,0 1 0 0 0,0-1 0 0 0,0 0 0 0 0,0 0 0 0 0,0 0 0 0 0,0 0 0 0 0,0 0 0 0 0,0 0 0 0 0,0 1 0 0 0,0-1 0 0 0,0 0 0 0 0,0 0 0 0 0,0 0 0 0 0,0 0 0 0 0,0 0 0 0 0,0 0 0 0 0,0 0-1 0 0,0 1 1 0 0,0-1 0 0 0,0 0 0 0 0,0 0 0 0 0,0 0 0 0 0,0 0 0 0 0,0 0 0 0 0,0 0 0 0 0,-1 0 0 0 0,1 0 0 0 0,0 0 0 0 0,0 1 0 0 0,0-1 0 0 0,0 0 0 0 0,12 3 674 0 0,-12-2-742 0 0,38 1 812 0 0,0 0 1 0 0,-1-3 0 0 0,42-5-1 0 0,-28 2-287 0 0,172-9 996 0 0,-77 10-3864 0 0,-107 0-7575 0 0,-33 2 7072 0 0,1-1-156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21 856 0 0,'1'-1'388'0'0,"-1"0"0"0"0,0 0-1 0 0,1 0 1 0 0,-1 0 0 0 0,1 0-1 0 0,-1 0 1 0 0,1 0 0 0 0,-1 0 0 0 0,1 0-1 0 0,0 0 1 0 0,-1 0 0 0 0,1 0 0 0 0,0 1-1 0 0,0-1 1 0 0,0 0 0 0 0,0 0 0 0 0,-1 1-1 0 0,1-1 1 0 0,0 1 0 0 0,0-1-1 0 0,0 1 1 0 0,0-1 0 0 0,1 1 0 0 0,-1-1-1 0 0,0 1 1 0 0,0 0 0 0 0,0 0 0 0 0,0-1-1 0 0,1 1 1 0 0,-1 1-129 0 0,0-1-1 0 0,0 0 1 0 0,0 1 0 0 0,0-1 0 0 0,0 0-1 0 0,0 1 1 0 0,0-1 0 0 0,0 1-1 0 0,-1 0 1 0 0,1-1 0 0 0,0 1-1 0 0,0 0 1 0 0,-1-1 0 0 0,1 1 0 0 0,0 0-1 0 0,-1 0 1 0 0,1 0 0 0 0,-1-1-1 0 0,1 1 1 0 0,-1 0 0 0 0,1 0 0 0 0,-1 0-1 0 0,0 0 1 0 0,1 0 0 0 0,-1 0-1 0 0,0 0 1 0 0,0 0 0 0 0,0 0-1 0 0,0 0 1 0 0,0 0 0 0 0,0 0 0 0 0,0 0-1 0 0,0 1 1 0 0,-1 12 859 0 0,-1 0 0 0 0,0 0 0 0 0,-1 0 0 0 0,-5 17 0 0 0,4-17-486 0 0,0 0-1 0 0,1 0 1 0 0,1 0-1 0 0,-1 19 0 0 0,3-30-589 0 0,0 0-1 0 0,0 0 0 0 0,0 0 0 0 0,1 0 1 0 0,-1 0-1 0 0,1 0 0 0 0,0-1 0 0 0,0 1 1 0 0,0 0-1 0 0,0 0 0 0 0,1 0 0 0 0,-1-1 1 0 0,1 1-1 0 0,0-1 0 0 0,0 1 1 0 0,-1-1-1 0 0,2 0 0 0 0,-1 1 0 0 0,0-1 1 0 0,0 0-1 0 0,1-1 0 0 0,-1 1 0 0 0,1 0 1 0 0,-1-1-1 0 0,1 1 0 0 0,0-1 0 0 0,-1 0 1 0 0,1 0-1 0 0,0 0 0 0 0,0 0 0 0 0,0 0 1 0 0,5 0-1 0 0,9 1 229 0 0,-1 0-1 0 0,1-1 1 0 0,0-1 0 0 0,26-3 0 0 0,-32 2-245 0 0,17-4-2683 0 0,15-9-5863 0 0,-23 8 5067 0 0,-11 4 345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49 372 0 0,'-24'-10'5981'0'0,"7"13"7048"0"0,19-2-11741 0 0,1 2-843 0 0,0-1 0 0 0,1 1-1 0 0,-1-1 1 0 0,1 0 0 0 0,0 0 0 0 0,-1-1 0 0 0,1 1 0 0 0,0-1 0 0 0,0 0-1 0 0,0 0 1 0 0,4 1 0 0 0,-5-2-371 0 0,0 0 0 0 0,0 1 0 0 0,0-1 0 0 0,0 0 0 0 0,0-1 0 0 0,0 1 0 0 0,0 0 0 0 0,0-1 0 0 0,-1 1 0 0 0,5-3 0 0 0,-7 3-91 0 0,0 0-1 0 0,1 0 0 0 0,-1 0 0 0 0,0 0 0 0 0,1-1 1 0 0,-1 1-1 0 0,0 0 0 0 0,0 0 0 0 0,0 0 0 0 0,1-1 1 0 0,-1 1-1 0 0,0 0 0 0 0,0-1 0 0 0,0 1 0 0 0,0 0 1 0 0,1 0-1 0 0,-1-1 0 0 0,0 1 0 0 0,0 0 0 0 0,0-1 1 0 0,0 1-1 0 0,0 0 0 0 0,0-1 0 0 0,0 1 0 0 0,0 0 1 0 0,0 0-1 0 0,0-1 0 0 0,0 1 0 0 0,0 0 0 0 0,0-1 1 0 0,0 1-1 0 0,0 0 0 0 0,0-1 0 0 0,-1 1 0 0 0,1 0 1 0 0,0-1-1 0 0,0 1 0 0 0,0 0 0 0 0,-1-1 0 0 0,-5-8-193 0 0,6 9 226 0 0,-5-5-215 0 0,0 1-1 0 0,-1 0 1 0 0,1 1-1 0 0,-1-1 0 0 0,1 1 1 0 0,-1 0-1 0 0,0 1 1 0 0,0-1-1 0 0,-1 1 0 0 0,1 0 1 0 0,-8-1-1 0 0,3 1-954 0 0,-2 3-7186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96 0 0,'0'-4'464'0'0,"1"0"-1"0"0,0-1 1 0 0,0 1 0 0 0,0 0-1 0 0,0 0 1 0 0,1 0-1 0 0,0 0 1 0 0,0 1 0 0 0,0-1-1 0 0,0 0 1 0 0,0 1 0 0 0,1-1-1 0 0,-1 1 1 0 0,1 0 0 0 0,0 0-1 0 0,0 0 1 0 0,1 0-1 0 0,-1 0 1 0 0,0 1 0 0 0,6-3-1 0 0,9-6 991 0 0,0 0 0 0 0,35-13 0 0 0,-39 19-987 0 0,139-47 3849 0 0,-49 20-1089 0 0,-192 50-1269 0 0,30-4-1848 0 0,-53 17 12 0 0,95-26-97 0 0,0 2 0 0 0,1-1 0 0 0,0 2 0 0 0,-24 15 1 0 0,38-22-23 0 0,-1 0 1 0 0,1-1 0 0 0,-1 1-1 0 0,1 0 1 0 0,0 0 0 0 0,0 1-1 0 0,-1-1 1 0 0,1 0 0 0 0,0 0-1 0 0,0 0 1 0 0,0 1-1 0 0,0-1 1 0 0,0 1 0 0 0,1-1-1 0 0,-1 1 1 0 0,0-1 0 0 0,1 1-1 0 0,-1-1 1 0 0,1 1 0 0 0,-1-1-1 0 0,1 1 1 0 0,0 0 0 0 0,0-1-1 0 0,0 1 1 0 0,0 0 0 0 0,0-1-1 0 0,0 3 1 0 0,1-1 2 0 0,1 0 0 0 0,-1 0 0 0 0,1 0 0 0 0,0 0 0 0 0,0-1 0 0 0,0 1 0 0 0,0 0 0 0 0,0-1 0 0 0,0 0 0 0 0,1 1 0 0 0,-1-1 0 0 0,1 0 0 0 0,3 1 0 0 0,19 14 20 0 0,1-2-1 0 0,0-1 1 0 0,32 12-1 0 0,16 7 38 0 0,-10-2 42 0 0,55 30 162 0 0,-102-51-226 0 0,0 1 1 0 0,0 1-1 0 0,-1 0 1 0 0,20 21-1 0 0,-33-30-61 0 0,0 0 1 0 0,-1 0-1 0 0,1 0 0 0 0,-1 0 0 0 0,0 0 0 0 0,1 0 0 0 0,-1 0 1 0 0,-1 1-1 0 0,1-1 0 0 0,-1 1 0 0 0,2 3 0 0 0,-3-5 22 0 0,-1 0 0 0 0,0 0-1 0 0,1 0 1 0 0,-1 0 0 0 0,0-1-1 0 0,0 1 1 0 0,0 0 0 0 0,0-1-1 0 0,0 1 1 0 0,0-1 0 0 0,0 1-1 0 0,-1-1 1 0 0,1 0 0 0 0,-1 1-1 0 0,1-1 1 0 0,-1 0 0 0 0,1 0-1 0 0,-1 0 1 0 0,0 0 0 0 0,1 0-1 0 0,-1 0 1 0 0,0-1 0 0 0,0 1-1 0 0,0 0 1 0 0,-3 0 0 0 0,-6 2 50 0 0,0 0 0 0 0,-19 2 0 0 0,-22 0 156 0 0,1-2 0 0 0,-64-6 0 0 0,22-5-2476 0 0,88 7 1959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57 528 0 0,'3'-22'1254'0'0,"0"4"2213"0"0,-2 2 4989 0 0,6 29-5604 0 0,-3-7-2295 0 0,-2 2 114 0 0,1 1 0 0 0,-1 0 0 0 0,0-1 0 0 0,-1 1 0 0 0,0 12-1 0 0,3 11 722 0 0,-3-25-1112 0 0,6 35 1323 0 0,1 0-1 0 0,2-1 1 0 0,19 48-1 0 0,-28-86-1545 0 0,1 0-1 0 0,-1 0 0 0 0,1 0 0 0 0,0-1 1 0 0,0 1-1 0 0,0 0 0 0 0,0-1 0 0 0,0 0 0 0 0,1 0 1 0 0,-1 1-1 0 0,0-1 0 0 0,1-1 0 0 0,0 1 1 0 0,0 0-1 0 0,-1-1 0 0 0,1 1 0 0 0,0-1 1 0 0,0 0-1 0 0,0 0 0 0 0,1 0 0 0 0,-1 0 1 0 0,0-1-1 0 0,0 1 0 0 0,0-1 0 0 0,0 0 1 0 0,1 1-1 0 0,-1-2 0 0 0,0 1 0 0 0,4-1 0 0 0,9-1-84 0 0,1-1 0 0 0,-1-1 0 0 0,0-1-1 0 0,20-8 1 0 0,-31 11 28 0 0,24-10-185 0 0,-1 0 0 0 0,-1-2 0 0 0,0-1 0 0 0,-1-2-1 0 0,0 0 1 0 0,35-32 0 0 0,-59 47 117 0 0,0-1 0 0 0,0 1 0 0 0,0 0 0 0 0,0 0-1 0 0,0-1 1 0 0,-1 1 0 0 0,1-1 0 0 0,-1 0-1 0 0,0 1 1 0 0,0-1 0 0 0,0 0 0 0 0,1-4 0 0 0,-2 6 40 0 0,0 0 1 0 0,0 0-1 0 0,0 1 1 0 0,0-1-1 0 0,0 0 1 0 0,0 0-1 0 0,0 1 1 0 0,0-1-1 0 0,0 0 1 0 0,0 0-1 0 0,0 1 1 0 0,-1-1-1 0 0,1 0 1 0 0,0 1-1 0 0,-1-1 1 0 0,1 0-1 0 0,0 1 1 0 0,-1-1-1 0 0,1 0 1 0 0,-2 0-1 0 0,1 0 8 0 0,0 1 1 0 0,0-1-1 0 0,0 0 0 0 0,0 1 1 0 0,-1-1-1 0 0,1 1 0 0 0,0 0 0 0 0,0-1 1 0 0,-1 1-1 0 0,1 0 0 0 0,0 0 0 0 0,0 0 1 0 0,-1 0-1 0 0,1 0 0 0 0,0 0 1 0 0,-2 0-1 0 0,-9 2-5 0 0,0 0-1 0 0,1 1 1 0 0,-1 1 0 0 0,1 0 0 0 0,0 0 0 0 0,0 1-1 0 0,1 0 1 0 0,-1 1 0 0 0,1 0 0 0 0,-14 12-1 0 0,8-6 141 0 0,1 1 0 0 0,1 1 0 0 0,0 0 0 0 0,1 0 0 0 0,-18 28 0 0 0,27-36 4 0 0,0 1 1 0 0,0 0 0 0 0,1-1-1 0 0,-1 1 1 0 0,2 1-1 0 0,-1-1 1 0 0,1 0 0 0 0,0 0-1 0 0,1 1 1 0 0,-1 0-1 0 0,1 7 1 0 0,1-9-35 0 0,0-1 1 0 0,1 0 0 0 0,0 0-1 0 0,0 0 1 0 0,0 0-1 0 0,1 0 1 0 0,-1 0 0 0 0,1-1-1 0 0,0 1 1 0 0,1 0-1 0 0,-1-1 1 0 0,1 0 0 0 0,0 1-1 0 0,0-1 1 0 0,0 0-1 0 0,0 0 1 0 0,6 4 0 0 0,-1-1-39 0 0,1-1 1 0 0,0 0 0 0 0,0 0 0 0 0,0-1 0 0 0,0 0 0 0 0,1-1 0 0 0,0 0 0 0 0,0-1 0 0 0,0 0 0 0 0,1 0 0 0 0,-1-1 0 0 0,1 0-1 0 0,-1-1 1 0 0,1 0 0 0 0,17-1 0 0 0,7-2-1206 0 0,0-2 0 0 0,-1-1 0 0 0,50-13 0 0 0,-73 15 555 0 0,12-2-9798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46 600 0 0,'-25'0'21672'0'0,"41"4"-20751"0"0,0-1 0 0 0,1-1 0 0 0,-1 0 0 0 0,1-2 0 0 0,-1 1 0 0 0,1-2 0 0 0,22-3 0 0 0,121-28-1210 0 0,-136 26-764 0 0,20-6-986 0 0,-16 9-8030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4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0 112 0 0,'-10'8'1327'0'0,"6"-6"-393"0"0,1 0 1 0 0,0 0-1 0 0,0 0 1 0 0,0 1-1 0 0,1-1 1 0 0,-1 1-1 0 0,1 0 1 0 0,-3 3 0 0 0,4-6-761 0 0,1 1 0 0 0,0-1 1 0 0,0 0-1 0 0,0 1 0 0 0,0-1 1 0 0,0 1-1 0 0,0-1 1 0 0,0 0-1 0 0,0 1 0 0 0,0-1 1 0 0,0 0-1 0 0,0 1 0 0 0,0-1 1 0 0,0 1-1 0 0,0-1 1 0 0,0 0-1 0 0,0 1 0 0 0,0-1 1 0 0,1 0-1 0 0,-1 1 0 0 0,0-1 1 0 0,0 0-1 0 0,0 1 1 0 0,1-1-1 0 0,-1 0 0 0 0,0 1 1 0 0,0-1-1 0 0,1 0 0 0 0,-1 0 1 0 0,0 1-1 0 0,1-1 1 0 0,-1 0-1 0 0,0 0 0 0 0,1 1 1 0 0,10 4 1741 0 0,-10-5-1871 0 0,16 5 1024 0 0,1 0-1 0 0,0-2 1 0 0,0 0-1 0 0,0-1 1 0 0,0-1-1 0 0,25-2 1 0 0,0 1 325 0 0,-32 1-1741 0 0,66-1 3894 0 0,-39-4-5291 0 0,-5-6-8012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70 460 0 0,'0'-6'601'0'0,"3"-33"4242"0"0,-2 38-4471 0 0,-1 0-1 0 0,0-1 1 0 0,1 1-1 0 0,-1 0 1 0 0,1 0-1 0 0,-1-1 1 0 0,1 1-1 0 0,0 0 1 0 0,-1 0-1 0 0,1 0 1 0 0,0 0-1 0 0,0 0 1 0 0,0 0-1 0 0,0 0 1 0 0,0 0-1 0 0,0 0 0 0 0,0 0 1 0 0,0 1-1 0 0,0-1 1 0 0,0 0-1 0 0,0 1 1 0 0,1-1-1 0 0,-1 1 1 0 0,3-2-1 0 0,-3 2-48 0 0,1 1-1 0 0,0-1 0 0 0,0 0 0 0 0,0 0 0 0 0,-1 1 0 0 0,1-1 0 0 0,0 1 1 0 0,0 0-1 0 0,-1-1 0 0 0,1 1 0 0 0,0 0 0 0 0,-1 0 0 0 0,1 0 0 0 0,-1 0 1 0 0,3 2-1 0 0,22 20 1981 0 0,-22-19-1897 0 0,64 63 1613 0 0,-32-30-96 0 0,1-2 1 0 0,2-1-1 0 0,53 35 0 0 0,-76-59-1923 0 0,-3-1 0 0 0,0-1 0 0 0,1 0 0 0 0,0-1 0 0 0,0 0 0 0 0,0-1 0 0 0,1-1 0 0 0,0 0 0 0 0,25 4 0 0 0,-11-9-11656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5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72 364 0 0,'2'-3'858'0'0,"0"1"-1"0"0,0-1 1 0 0,0 1-1 0 0,0-1 1 0 0,0 0-1 0 0,0 0 1 0 0,-1 1 0 0 0,1-1-1 0 0,-1 0 1 0 0,0-1-1 0 0,0 1 1 0 0,1-6 1973 0 0,-13-4-1027 0 0,8 11-1515 0 0,0 0 1 0 0,0 0-1 0 0,-1 0 0 0 0,1 1 0 0 0,-1 0 0 0 0,1-1 1 0 0,-1 1-1 0 0,0 0 0 0 0,0 1 0 0 0,1-1 1 0 0,-1 1-1 0 0,0-1 0 0 0,0 1 0 0 0,0 0 1 0 0,-5 1-1 0 0,3-1 171 0 0,-4 1-112 0 0,-1-1 1 0 0,0 1-1 0 0,1 1 0 0 0,-1 0 1 0 0,1 1-1 0 0,0-1 1 0 0,0 2-1 0 0,0 0 0 0 0,0 0 1 0 0,-9 6-1 0 0,12-6-202 0 0,1 0 1 0 0,-1 1-1 0 0,1 0 0 0 0,0 0 1 0 0,1 0-1 0 0,-1 1 0 0 0,1-1 0 0 0,0 1 1 0 0,1 1-1 0 0,-1-1 0 0 0,1 1 1 0 0,0-1-1 0 0,1 1 0 0 0,-4 10 0 0 0,5-12-72 0 0,0 0-1 0 0,1-1 0 0 0,0 1 0 0 0,0 0 1 0 0,1 0-1 0 0,-1 0 0 0 0,1 0 0 0 0,0 0 0 0 0,0-1 1 0 0,0 1-1 0 0,1 0 0 0 0,0 0 0 0 0,0 0 1 0 0,0 0-1 0 0,1-1 0 0 0,-1 1 0 0 0,1-1 0 0 0,0 1 1 0 0,0-1-1 0 0,1 0 0 0 0,0 1 0 0 0,2 3 1 0 0,4 1 3 0 0,-1-1 0 0 0,1 0 0 0 0,0 0 1 0 0,0-1-1 0 0,1 0 0 0 0,0 0 0 0 0,1-1 1 0 0,-1-1-1 0 0,1 0 0 0 0,0 0 0 0 0,0-1 1 0 0,1 0-1 0 0,19 3 0 0 0,-13-4-53 0 0,0 0 0 0 0,0-1 0 0 0,1-1 0 0 0,-1 0 0 0 0,0-2 0 0 0,1 0 0 0 0,-1-1 0 0 0,22-6 0 0 0,-31 5-37 0 0,0 0 0 0 0,-1 0 1 0 0,0-1-1 0 0,0 0 0 0 0,0 0 0 0 0,-1-1 0 0 0,1 0 1 0 0,-1-1-1 0 0,0 0 0 0 0,0 0 0 0 0,-1 0 0 0 0,0-1 1 0 0,0 0-1 0 0,6-9 0 0 0,-9 12 10 0 0,-1 1-1 0 0,0 0 1 0 0,0-1 0 0 0,-1 0-1 0 0,1 1 1 0 0,-1-1 0 0 0,1 0 0 0 0,-1 0-1 0 0,0 1 1 0 0,-1-1 0 0 0,1 0-1 0 0,-1 0 1 0 0,0 0 0 0 0,1 0 0 0 0,-2 0-1 0 0,1 0 1 0 0,0 0 0 0 0,-1 0-1 0 0,0 0 1 0 0,0 0 0 0 0,0 0 0 0 0,0 1-1 0 0,-1-1 1 0 0,1 0 0 0 0,-1 1-1 0 0,0-1 1 0 0,0 1 0 0 0,0 0-1 0 0,-1-1 1 0 0,1 1 0 0 0,-1 0 0 0 0,0 0-1 0 0,-5-4 1 0 0,-1 1-34 0 0,1 0 1 0 0,-1 1-1 0 0,0 0 1 0 0,-1 0-1 0 0,1 1 0 0 0,-1 0 1 0 0,0 1-1 0 0,0 0 1 0 0,0 0-1 0 0,0 1 0 0 0,0 0 1 0 0,0 1-1 0 0,-1 1 0 0 0,-11-1 1 0 0,6 2-524 0 0,0 0 0 0 0,0 1 0 0 0,-21 5 0 0 0,22-3-831 0 0,1 0-1 0 0,0 1 1 0 0,-19 9-1 0 0,16-3-4660 0 0,13-6 3538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35 111 8069 0 0,'-19'-59'10249'0'0,"3"8"-4189"0"0,36 116-2586 0 0,0 4-7393 0 0,-14-51-77 0 0,14 29 0 0 0,-8-25 1264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5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53 748 0 0,'16'-8'3902'0'0,"0"0"0"0"0,24-8-1 0 0,-23 11-2036 0 0,1 0 0 0 0,27-3 0 0 0,-33 7-1302 0 0,1 0 0 0 0,-1 0 1 0 0,0 1-1 0 0,1 1 0 0 0,-1 0 1 0 0,0 0-1 0 0,0 2 0 0 0,0-1 1 0 0,0 1-1 0 0,0 1 0 0 0,12 6 1 0 0,-21-9-400 0 0,1 1 0 0 0,-1 1 0 0 0,1-1 0 0 0,-1 0 0 0 0,0 1 0 0 0,0 0 0 0 0,0 0 0 0 0,0 0 0 0 0,-1 0 1 0 0,5 7-1 0 0,-5-8-96 0 0,-1 0 0 0 0,0 0 0 0 0,0 0 0 0 0,0 1 0 0 0,0-1 0 0 0,-1 0 0 0 0,1 1 0 0 0,0-1 1 0 0,-1 1-1 0 0,0-1 0 0 0,0 0 0 0 0,1 1 0 0 0,-2-1 0 0 0,1 1 0 0 0,0-1 0 0 0,0 1 0 0 0,-1-1 0 0 0,-1 5 1 0 0,-7 13 97 0 0,-1-1 1 0 0,0 0-1 0 0,-2 0 1 0 0,0-1-1 0 0,-1-1 1 0 0,-19 19-1 0 0,12-12 20 0 0,1 0 0 0 0,-18 30 0 0 0,35-52-166 0 0,1 1-1 0 0,-1-1 1 0 0,1 1 0 0 0,0-1-1 0 0,0 1 1 0 0,0 0 0 0 0,0-1-1 0 0,1 1 1 0 0,-1 0-1 0 0,1-1 1 0 0,-1 1 0 0 0,1 0-1 0 0,0 0 1 0 0,0 3 0 0 0,1-4-10 0 0,0 0-1 0 0,-1-1 1 0 0,1 1 0 0 0,0 0 0 0 0,0-1 0 0 0,0 1 0 0 0,0-1 0 0 0,0 0 0 0 0,0 1 0 0 0,0-1 0 0 0,0 0-1 0 0,1 0 1 0 0,-1 1 0 0 0,1-1 0 0 0,-1 0 0 0 0,1 0 0 0 0,-1-1 0 0 0,1 1 0 0 0,-1 0 0 0 0,1 0-1 0 0,0-1 1 0 0,-1 1 0 0 0,4 0 0 0 0,4 1-6 0 0,1 0 0 0 0,-1-1 0 0 0,1 0 0 0 0,0 0 0 0 0,-1-1 0 0 0,1 0 0 0 0,17-3 0 0 0,65-17-1896 0 0,-88 19 1707 0 0,7-2 383 0 0,6-3-4333 0 0,6-1-4064 0 0,-16 5 5459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5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5 179 180 0 0,'-1'-2'409'0'0,"1"1"0"0"0,-1-1 0 0 0,0 0 1 0 0,1 1-1 0 0,0-1 0 0 0,-1 0 0 0 0,1 0 0 0 0,0 1 0 0 0,0-1 0 0 0,0 0 0 0 0,0 0 1 0 0,0 1-1 0 0,0-1 0 0 0,0 0 0 0 0,1 0 0 0 0,-1 1 0 0 0,1-1 0 0 0,-1 0 0 0 0,2-2 1 0 0,0 1 72 0 0,0 0 0 0 0,0 0 0 0 0,0 1 0 0 0,0-1 0 0 0,0 0 0 0 0,1 1 0 0 0,-1 0 0 0 0,1 0 0 0 0,4-3 0 0 0,5-3 576 0 0,1 2 0 0 0,0 0 0 0 0,25-9 1 0 0,163-43 4273 0 0,-175 50-4606 0 0,-17 5-197 0 0,1 0 0 0 0,-1 1-1 0 0,1 0 1 0 0,16-1 0 0 0,-28 3-531 0 0,1 1 0 0 0,0-1 0 0 0,0 1 0 0 0,0-1 0 0 0,0 1 0 0 0,0-1-1 0 0,0 1 1 0 0,0 0 0 0 0,0 0 0 0 0,0-1 0 0 0,0 1 0 0 0,-1 1 0 0 0,-2 1-23 0 0,-26 14-124 0 0,0-3 0 0 0,-48 17 1 0 0,29-12 54 0 0,31-12 63 0 0,-54 24-79 0 0,65-27 88 0 0,0 0 0 0 0,1 0 0 0 0,-1 0 0 0 0,1 0 0 0 0,0 1 0 0 0,0 0 1 0 0,-9 11-1 0 0,14-15 21 0 0,0 0 0 0 0,1 0 0 0 0,-1 0 0 0 0,1 0 0 0 0,0 0 0 0 0,-1 0 0 0 0,1 0 0 0 0,0 0 0 0 0,-1 0 0 0 0,1 0 0 0 0,0 0 0 0 0,0 0 0 0 0,0 0 0 0 0,0 0 0 0 0,0 1 0 0 0,0-1 0 0 0,0 0 0 0 0,0 0 0 0 0,1 0 0 0 0,-1 0 0 0 0,0 0 0 0 0,1 0 0 0 0,-1 0 0 0 0,0 0 0 0 0,1 0 0 0 0,0 0 0 0 0,-1 0 0 0 0,1-1 0 0 0,-1 1 0 0 0,1 0 0 0 0,0 0 0 0 0,0 0 0 0 0,-1-1 0 0 0,1 1 0 0 0,0 0 0 0 0,0-1 0 0 0,2 2 0 0 0,4 3 9 0 0,0-1 0 0 0,1 1 0 0 0,13 4-1 0 0,-14-6 9 0 0,99 35 328 0 0,-84-32-120 0 0,0 0 0 0 0,0 2-1 0 0,-1 1 1 0 0,0 0 0 0 0,-1 2-1 0 0,29 19 1 0 0,-47-29-202 0 0,-1-1 1 0 0,0 1-1 0 0,0 0 0 0 0,0 0 1 0 0,0 0-1 0 0,-1 0 0 0 0,1 0 0 0 0,0 0 1 0 0,0 0-1 0 0,0 0 0 0 0,-1 0 1 0 0,1 1-1 0 0,-1-1 0 0 0,1 0 0 0 0,-1 0 1 0 0,1 1-1 0 0,-1-1 0 0 0,0 0 1 0 0,0 0-1 0 0,1 1 0 0 0,-1-1 0 0 0,0 3 1 0 0,-1-3 1 0 0,1 1 0 0 0,-1 0 0 0 0,0 0 0 0 0,0 0 0 0 0,1 0 0 0 0,-1-1 0 0 0,0 1 0 0 0,0 0 0 0 0,-1-1 0 0 0,1 1 1 0 0,0-1-1 0 0,-1 1 0 0 0,-1 1 0 0 0,-5 3 38 0 0,1 0 0 0 0,-1-1 0 0 0,0 0 0 0 0,-17 7 0 0 0,11-6-114 0 0,-1-1 0 0 0,0 0 0 0 0,0-1 0 0 0,-23 3 0 0 0,-27-3-3291 0 0,63-4 2341 0 0,-2-2-922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58:5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9 176 124 0 0,'-7'-20'5852'0'0,"6"20"-5705"0"0,1-1 0 0 0,0 0 0 0 0,0 1 1 0 0,0-1-1 0 0,0 1 0 0 0,0-1 0 0 0,0 1 0 0 0,0-1 0 0 0,0 1 1 0 0,0-1-1 0 0,0 0 0 0 0,0 1 0 0 0,0-1 0 0 0,1 1 1 0 0,-1-1-1 0 0,0 1 0 0 0,0-1 0 0 0,0 1 0 0 0,1-1 0 0 0,-1 1 1 0 0,0-1-1 0 0,1 1 0 0 0,-1 0 0 0 0,0-1 0 0 0,1 1 1 0 0,-1-1-1 0 0,1 1 0 0 0,-1 0 0 0 0,0-1 0 0 0,1 1 0 0 0,1-1 1565 0 0,18 21 2453 0 0,-11-2-2676 0 0,-1 1 1 0 0,10 38-1 0 0,-1-5 49 0 0,-4-14-532 0 0,22 51 919 0 0,-31-80-1666 0 0,1 0 1 0 0,1 0-1 0 0,-1 0 1 0 0,1 0-1 0 0,1-1 0 0 0,0 0 1 0 0,8 7-1 0 0,-14-14-200 0 0,0 1-1 0 0,1-1 0 0 0,0 0 0 0 0,-1 0 1 0 0,1 0-1 0 0,0 0 0 0 0,0 0 1 0 0,-1 0-1 0 0,1 0 0 0 0,0-1 1 0 0,0 1-1 0 0,0-1 0 0 0,0 1 1 0 0,0-1-1 0 0,0 0 0 0 0,0 1 1 0 0,0-1-1 0 0,0 0 0 0 0,0-1 1 0 0,0 1-1 0 0,0 0 0 0 0,0 0 1 0 0,0-1-1 0 0,0 1 0 0 0,0-1 1 0 0,0 0-1 0 0,0 0 0 0 0,0 1 1 0 0,-1-1-1 0 0,1 0 0 0 0,0-1 1 0 0,-1 1-1 0 0,1 0 0 0 0,-1 0 1 0 0,1-1-1 0 0,-1 1 0 0 0,2-2 1 0 0,6-8 50 0 0,0 1 0 0 0,-1-1 0 0 0,0-1 0 0 0,8-17 0 0 0,-5 10 85 0 0,4-5-78 0 0,107-165 951 0 0,-94 151-671 0 0,1 1 0 0 0,60-58 0 0 0,-60 66-1340 0 0,-28 29 321 0 0,-5 8-6168 0 0,-2 11 589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1490 540 0 0,'2'-2'923'0'0,"6"-9"-168"0"0,0 1 0 0 0,-1-1-1 0 0,0-1 1 0 0,-1 1-1 0 0,-1-1 1 0 0,7-18-1 0 0,5-11 258 0 0,33-57 1013 0 0,-23 50-1505 0 0,14-26 1169 0 0,3 2-1 0 0,63-78 1 0 0,-38 70-525 0 0,3 4-1 0 0,109-89 1 0 0,-106 109-411 0 0,88-50 0 0 0,-112 78-449 0 0,1 2 1 0 0,1 3 0 0 0,0 1 0 0 0,2 4 0 0 0,94-21-1 0 0,26 18 178 0 0,-147 19-421 0 0,45-2 155 0 0,-1 3 0 0 0,91 10 1 0 0,132 39 270 0 0,-185-22-154 0 0,-2 5-1 0 0,153 65 1 0 0,195 118 776 0 0,98 39 137 0 0,-458-219-983 0 0,0-4 0 0 0,2-4 0 0 0,131 16 0 0 0,-34-28 42 0 0,-183-14-290 0 0,74 0 105 0 0,0-3 0 0 0,0-5 0 0 0,0-3 0 0 0,159-42 0 0 0,-128 16-2 0 0,-2-4 0 0 0,197-101 0 0 0,-45-1 42 0 0,-135 73 16 0 0,260-95-1 0 0,-343 150-158 0 0,1 2-1 0 0,0 2 1 0 0,0 3-1 0 0,1 1 1 0 0,0 3 0 0 0,0 2-1 0 0,1 3 1 0 0,-1 1-1 0 0,82 16 1 0 0,185 54 92 0 0,-20 15 78 0 0,-235-68-150 0 0,268 68 216 0 0,-215-63-119 0 0,145 12 0 0 0,-96-27-19 0 0,217-16 0 0 0,-221-14-73 0 0,207-55 1 0 0,147-71 25 0 0,-246 67-37 0 0,-172 53 53 0 0,134-19 1 0 0,-170 39-28 0 0,1 2 1 0 0,0 3 0 0 0,94 9 0 0 0,180 44 159 0 0,-45 17-32 0 0,-73-16-47 0 0,-60-19-2 0 0,196 17 1 0 0,-230-46-108 0 0,143-12 0 0 0,-146-3-29 0 0,125-29 0 0 0,78-48 0 0 0,-24-22 0 0 0,-284 104 0 0 0,341-122 0 0 0,-288 107 0 0 0,1 4 0 0 0,0 2 0 0 0,99-6 0 0 0,-6 15 0 0 0,300 20 0 0 0,-421-12 0 0 0,271 20 0 0 0,910 52 0 0 0,-1182-72 0 0 0,126 5 0 0 0,220-18 0 0 0,-358 8-227 0 0,0-1 1 0 0,-1-2-1 0 0,38-11 1 0 0,-53 12 71 0 0,-1 0 0 0 0,0-1 0 0 0,0 0 0 0 0,0 0 0 0 0,0-2 1 0 0,-1 1-1 0 0,0-1 0 0 0,-1-1 0 0 0,12-12 0 0 0,20-26-11271 0 0,-30 33 8189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0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 9765 0 0,'-7'0'2379'0'0,"6"-1"-1948"0"0,-1 1-1 0 0,0 0 1 0 0,1 0 0 0 0,-1 0 0 0 0,0 0 0 0 0,1 0 0 0 0,-1 0 0 0 0,0 0 0 0 0,1 0 0 0 0,-1 1-1 0 0,0-1 1 0 0,1 1 0 0 0,-1-1 0 0 0,1 1 0 0 0,-1 0 0 0 0,0-1 0 0 0,1 1 0 0 0,-3 2 0 0 0,4-2-287 0 0,1 0 1 0 0,-1 0 0 0 0,0 0-1 0 0,0 0 1 0 0,0 0 0 0 0,1 0-1 0 0,-1 0 1 0 0,1-1 0 0 0,-1 1 0 0 0,1 0-1 0 0,-1 0 1 0 0,1 0 0 0 0,-1 0-1 0 0,1 0 1 0 0,0-1 0 0 0,-1 1 0 0 0,1 0-1 0 0,0-1 1 0 0,0 1 0 0 0,-1 0-1 0 0,1-1 1 0 0,0 1 0 0 0,0-1 0 0 0,1 1-1 0 0,0 0-79 0 0,7 5 256 0 0,1-1-1 0 0,0-1 1 0 0,0 1 0 0 0,0-1-1 0 0,1-1 1 0 0,13 3 0 0 0,2 1 19 0 0,199 47 1485 0 0,-171-42-1635 0 0,234 44 922 0 0,1 6-270 0 0,-232-48-691 0 0,21 2 232 0 0,0 4 1 0 0,114 47-1 0 0,-192-67-375 0 0,7 3 71 0 0,-1 0 0 0 0,0 0 0 0 0,0 0 0 0 0,10 9 0 0 0,-15-12-67 0 0,0 1-1 0 0,0 0 1 0 0,-1 0-1 0 0,1-1 1 0 0,0 1-1 0 0,0 0 1 0 0,-1 0-1 0 0,1 0 1 0 0,0 0-1 0 0,-1 0 1 0 0,1 0-1 0 0,-1 0 1 0 0,1 0-1 0 0,-1 0 1 0 0,0 0-1 0 0,0 0 1 0 0,1 0-1 0 0,-1 1 1 0 0,0-1-1 0 0,0 0 1 0 0,0 0-1 0 0,0 0 0 0 0,0 0 1 0 0,0 0-1 0 0,0 1 1 0 0,-1-1-1 0 0,1 0 1 0 0,0 0-1 0 0,0 0 1 0 0,-1 0-1 0 0,1 0 1 0 0,-1 0-1 0 0,1 0 1 0 0,-1 0-1 0 0,0 0 1 0 0,0 1-1 0 0,-16 18 3 0 0,-1-2-1 0 0,0 0 1 0 0,-2-1-1 0 0,-39 26 0 0 0,14-10-9 0 0,-422 336-4 0 0,256-178 0 0 0,205-184 0 0 0,2-7 15 0 0,4-6-1 0 0,2-6-160 0 0,7-15-11286 0 0,-8 25 11441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15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3 224 480 0 0,'-2'-4'12599'0'0,"30"4"-10718"0"0,-1 2 0 0 0,49 8 0 0 0,-13-1-677 0 0,434 12 4160 0 0,0-43-2862 0 0,644-30 253 0 0,-740 47-2048 0 0,187-17 108 0 0,-524 19-730 0 0,114-6 115 0 0,481-17 210 0 0,-280 16-407 0 0,95-1-3 0 0,336-1 0 0 0,355 10 0 0 0,-943 0 0 0 0,215-6 0 0 0,-219 4 0 0 0,492-5 0 0 0,-379 9 0 0 0,78-8 0 0 0,-253 6 0 0 0,494-15 0 0 0,-453 8 0 0 0,-66 2 0 0 0,85-7 0 0 0,-182 11 0 0 0,76-1 0 0 0,-98 4 0 0 0,-4 2-2350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21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7 146 96 0 0,'-1'0'147'0'0,"1"0"1"0"0,0 0-1 0 0,-1 0 1 0 0,1 0-1 0 0,0-1 1 0 0,-1 1-1 0 0,1 0 1 0 0,0 0-1 0 0,-1-1 1 0 0,1 1-1 0 0,0 0 1 0 0,-1 0-1 0 0,1-1 1 0 0,0 1-1 0 0,0 0 1 0 0,-1-1-1 0 0,1 1 1 0 0,0-1-1 0 0,0 1 1 0 0,0 0-1 0 0,0-1 1 0 0,-1 1-1 0 0,1-1 1 0 0,0 1-1 0 0,0 0 1 0 0,0-1-1 0 0,0 1 1 0 0,0-1-1 0 0,0 1 1 0 0,0 0-1 0 0,0-1 1 0 0,0 1-1 0 0,0-1 1 0 0,0 1-1 0 0,1-1 1 0 0,-1 1-1 0 0,0 0 1 0 0,0-1-1 0 0,0 1 1 0 0,2-2 80 0 0,-1 1 1 0 0,0 0 0 0 0,0 0-1 0 0,1 0 1 0 0,-1 0 0 0 0,1 0 0 0 0,-1 1-1 0 0,1-1 1 0 0,-1 0 0 0 0,3 0-1 0 0,40-9 2046 0 0,262-11 4512 0 0,24-3-3253 0 0,-193 9-2401 0 0,220-28 1758 0 0,-304 35-2598 0 0,-52 8-708 0 0,4 0 29 0 0,-3 1-1652 0 0,-17 14-7081 0 0,3-7 6813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2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1 328 0 0,'-1'1'344'0'0,"-1"1"0"0"0,0-1 0 0 0,0 1 0 0 0,1 0 0 0 0,-1 0 0 0 0,1 0 0 0 0,0 0 0 0 0,-1 0 0 0 0,1 0 0 0 0,0 1-1 0 0,0-1 1 0 0,0 0 0 0 0,1 0 0 0 0,-1 1 0 0 0,0-1 0 0 0,1 0 0 0 0,0 1 0 0 0,-1-1 0 0 0,1 1 0 0 0,0-1 0 0 0,0 1 0 0 0,1-1 0 0 0,0 4 0 0 0,20 226 6722 0 0,1 19-3810 0 0,11 296 1534 0 0,-21-374-3643 0 0,-16 252 1085 0 0,-3-260-1433 0 0,0-17-25 0 0,0 65 707 0 0,8-89-623 0 0,-1-113-728 0 0,1 1-1 0 0,6 21 0 0 0,0 9 239 0 0,-6-40-347 0 0,0 0-1 0 0,-1 0 1 0 0,1 1 0 0 0,0-1-1 0 0,1 0 1 0 0,-1 0-1 0 0,0 0 1 0 0,1 0-1 0 0,-1 0 1 0 0,1-1 0 0 0,-1 1-1 0 0,1 0 1 0 0,0-1-1 0 0,0 1 1 0 0,0-1 0 0 0,0 1-1 0 0,0-1 1 0 0,0 0-1 0 0,4 2 1 0 0,3 1 57 0 0,1 0-1 0 0,-1 0 1 0 0,15 2 0 0 0,22 2-8 0 0,1-3 0 0 0,0-2 0 0 0,92-5 0 0 0,-75 0-48 0 0,95-2-22 0 0,57-2 0 0 0,659-11 0 0 0,-840 17 3 0 0,156 8-61 0 0,-183-7-1591 0 0,0-1 1 0 0,1 0-1 0 0,-1 0 0 0 0,0 0 0 0 0,0-1 0 0 0,0 0 1 0 0,12-4-1 0 0,24-7-1700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6 676 0 0,'0'0'14801'0'0,"4"0"-13524"0"0,37 7 3041 0 0,6 0-446 0 0,76 4 1 0 0,-84-11-3348 0 0,50 0 1118 0 0,-79-1-1906 0 0,1 0 0 0 0,-1-1 0 0 0,0 0 1 0 0,0 0-1 0 0,0-1 0 0 0,12-5 0 0 0,-18 6-1323 0 0,13-6 628 0 0,-12 7-2238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2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31 172 0 0,'-12'-6'6657'0'0,"29"5"-117"0"0,-8 1-7793 0 0,223 9 7297 0 0,-105 0-4550 0 0,340 15 1505 0 0,-89-5-1320 0 0,-38-4-358 0 0,108-5 241 0 0,445-45 92 0 0,-212-26-664 0 0,-635 56-704 0 0,45-3 1119 0 0,-90 8-1361 0 0,21 6 133 0 0,-19-2-156 0 0,-1-1 0 0 0,0 1 0 0 0,0 0 0 0 0,0-1 0 0 0,-1 1 0 0 0,1 0 0 0 0,-1 0 0 0 0,0 0 0 0 0,0 0 0 0 0,0 0 0 0 0,0 8 0 0 0,0 54 248 0 0,-2-41-177 0 0,-20 314 200 0 0,5-164-201 0 0,-71 527-91 0 0,63-588 0 0 0,2-8 0 0 0,-16 189 0 0 0,36-205 0 0 0,12 95 0 0 0,24 91 0 0 0,-17-186 0 0 0,-14-85 0 0 0,0 1 0 0 0,-2 19 0 0 0,-2-16 0 0 0,-3-2 0 0 0,-1-2 0 0 0,3-3 0 0 0,0-1 0 0 0,0 0 0 0 0,0 1 0 0 0,0-1 0 0 0,0 0 0 0 0,0-1 0 0 0,0 1 0 0 0,0 0 0 0 0,-1-1 0 0 0,1 1 0 0 0,0-1 0 0 0,-1 1 0 0 0,1-1 0 0 0,0 0 0 0 0,0 0 0 0 0,-1 0 0 0 0,-3-1 0 0 0,-1 0 0 0 0,-121-4 0 0 0,-152-27 0 0 0,163 16 0 0 0,-552-57 0 0 0,345 50 0 0 0,22 12 0 0 0,144 8 0 0 0,-100 1 0 0 0,125 3 0 0 0,-208 8 0 0 0,328-9 0 0 0,-6 0 0 0 0,4 1 0 0 0,4 0 0 0 0,-2 1 0 0 0,0-2 0 0 0,-1 2-11165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71 120 0 0,'-3'0'861'0'0,"2"0"-568"0"0,-17-2 2693 0 0,18 2-2727 0 0,-1 0 1 0 0,1 0 0 0 0,-1 0 0 0 0,1 0 0 0 0,-1 0 0 0 0,1 0-1 0 0,-1 0 1 0 0,1 0 0 0 0,-1 1 0 0 0,1-1 0 0 0,-1 0-1 0 0,1 0 1 0 0,-1 0 0 0 0,1 0 0 0 0,0 1 0 0 0,-1-1 0 0 0,1 0-1 0 0,-1 1 1 0 0,1-1 0 0 0,0 0 0 0 0,-1 1 0 0 0,1-1-1 0 0,0 0 1 0 0,-1 1 0 0 0,1-1 0 0 0,0 0 0 0 0,0 1 0 0 0,-1-1-1 0 0,1 1 1 0 0,0-1 0 0 0,0 1 0 0 0,0-1 0 0 0,0 1-1 0 0,-1 0 1 0 0,2 0-54 0 0,0 1 0 0 0,0-1-1 0 0,0 0 1 0 0,0 0 0 0 0,1 0 0 0 0,-1 0 0 0 0,0 0-1 0 0,0 0 1 0 0,1 0 0 0 0,2 1 0 0 0,-3-1 52 0 0,7 2 78 0 0,0 1-1 0 0,0-1 0 0 0,1-1 0 0 0,-1 0 0 0 0,1 0 0 0 0,-1 0 0 0 0,1-1 1 0 0,0 0-1 0 0,0-1 0 0 0,9 0 0 0 0,4 0 33 0 0,60 3 448 0 0,1-4 1 0 0,-1-3 0 0 0,1-4-1 0 0,-1-4 1 0 0,-1-3 0 0 0,86-27-1 0 0,-162 40-750 0 0,1 1-1 0 0,-1-1 1 0 0,1 0-1 0 0,-1-1 0 0 0,0 1 1 0 0,0-1-1 0 0,0 0 1 0 0,-1 0-1 0 0,8-7 0 0 0,-12 10 218 0 0,-11-1-187 0 0,10 0-86 0 0,0 1-1 0 0,0 0 1 0 0,-1 0-1 0 0,1 0 1 0 0,0 0 0 0 0,0 0-1 0 0,-1 0 1 0 0,1 0-1 0 0,0 0 1 0 0,-1 0 0 0 0,1 1-1 0 0,0-1 1 0 0,0 0-1 0 0,0 1 1 0 0,-1-1 0 0 0,1 1-1 0 0,0 0 1 0 0,0-1-1 0 0,0 1 1 0 0,0 0-1 0 0,0 0 1 0 0,0-1 0 0 0,0 1-1 0 0,0 0 1 0 0,-1 2-1 0 0,-4 4 65 0 0,0 0 0 0 0,1 1-1 0 0,0 0 1 0 0,0 0-1 0 0,1 0 1 0 0,0 1 0 0 0,0-1-1 0 0,1 1 1 0 0,0 0-1 0 0,1 0 1 0 0,0 0 0 0 0,0 0-1 0 0,1 0 1 0 0,0 1-1 0 0,1 10 1 0 0,0 17 230 0 0,2 1 1 0 0,9 48 0 0 0,-11-85-303 0 0,32 163 709 0 0,1 4-73 0 0,-28-132-390 0 0,-2 0-1 0 0,-2 64 0 0 0,-1-96-255 0 0,0 0 0 0 0,-1 0 0 0 0,1 0 0 0 0,-1 0 0 0 0,0 0 0 0 0,0 0 0 0 0,-1 0 0 0 0,1 0 0 0 0,-1 0 0 0 0,1-1 0 0 0,-1 1 0 0 0,-4 5-1 0 0,4-7-31 0 0,-1 0-1 0 0,1 0 1 0 0,0 0-1 0 0,-1 0 1 0 0,1-1-1 0 0,-1 1 0 0 0,0-1 1 0 0,0 1-1 0 0,1-1 1 0 0,-1 0-1 0 0,0 0 1 0 0,0 0-1 0 0,0 0 0 0 0,0-1 1 0 0,0 1-1 0 0,0-1 1 0 0,-5 0-1 0 0,-272 1-966 0 0,-19 2 721 0 0,57 14 507 0 0,238-17-179 0 0,1 0 0 0 0,-1 0-1 0 0,0 0 1 0 0,1 0 0 0 0,-1 1 0 0 0,1 0-1 0 0,-1 0 1 0 0,1 0 0 0 0,-1 0 0 0 0,1 0-1 0 0,0 1 1 0 0,0-1 0 0 0,-6 4 0 0 0,9-4 173 0 0,49 12 514 0 0,318 4 350 0 0,1-24-126 0 0,-321 6-1482 0 0,-8 1-1526 0 0,1-2 0 0 0,70-12-1 0 0,-95 8-5492 0 0,-6 2 4373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7761 0 0,'3'-5'2739'0'0,"5"-12"3811"0"0,5-8-945 0 0,-12 24-5053 0 0,3 2 221 0 0,-4-1-743 0 0,0 0 0 0 0,1 0 0 0 0,-1 0 0 0 0,1 0 0 0 0,-1 0 0 0 0,0 0 0 0 0,1 0-1 0 0,-1 0 1 0 0,1 0 0 0 0,-1 0 0 0 0,0 0 0 0 0,1 0 0 0 0,-1 0 0 0 0,0 1 0 0 0,1-1 0 0 0,-1 0-1 0 0,0 0 1 0 0,1 0 0 0 0,-1 0 0 0 0,0 1 0 0 0,1-1 0 0 0,-1 0 0 0 0,0 0 0 0 0,1 1 0 0 0,12 15 477 0 0,0 0 0 0 0,-1 0 1 0 0,-1 2-1 0 0,0-1 1 0 0,12 30-1 0 0,-8-17-81 0 0,21 31-1 0 0,23 28-55 0 0,-21-29-3063 0 0,-33-53 1678 0 0,1 2-1428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16 120 624 0 0,'-1'-1'207'0'0,"0"0"-1"0"0,-1-1 1 0 0,1 1 0 0 0,0-1 0 0 0,0 1-1 0 0,0-1 1 0 0,0 1 0 0 0,0-1-1 0 0,0 1 1 0 0,0-1 0 0 0,0 0 0 0 0,1 0-1 0 0,-1 1 1 0 0,0-1 0 0 0,1 0-1 0 0,0 0 1 0 0,-1 0 0 0 0,1 0 0 0 0,0 0-1 0 0,0-2 1 0 0,1 2 49 0 0,0 0 0 0 0,0 0 0 0 0,0 0 0 0 0,0 0 0 0 0,0 0 0 0 0,0 0 0 0 0,1 0 1 0 0,-1 1-1 0 0,0-1 0 0 0,1 0 0 0 0,0 1 0 0 0,-1-1 0 0 0,1 1 0 0 0,0 0 0 0 0,0 0 0 0 0,-1-1 0 0 0,3 0 0 0 0,7-3 376 0 0,1 0-1 0 0,-1 0 1 0 0,1 1-1 0 0,-1 0 1 0 0,18-3-1 0 0,63-6 1588 0 0,-87 12-2068 0 0,46-3 1008 0 0,0 1 0 0 0,0 3 0 0 0,1 2 0 0 0,92 15 0 0 0,57 28 555 0 0,-179-39-1389 0 0,-1 1-1 0 0,1 2 1 0 0,-2 0-1 0 0,1 0 1 0 0,-1 2-1 0 0,-1 1 1 0 0,32 25-1 0 0,-46-33-208 0 0,0 0-1 0 0,-1 1 0 0 0,1 0 1 0 0,-1 0-1 0 0,-1 0 0 0 0,1 0 1 0 0,0 1-1 0 0,-1 0 0 0 0,4 11 1 0 0,-6-14-63 0 0,0 0 1 0 0,-1 0 0 0 0,1 0-1 0 0,-1 0 1 0 0,0 0 0 0 0,0 0 0 0 0,0 0-1 0 0,0 1 1 0 0,0-1 0 0 0,-1 0 0 0 0,1 0-1 0 0,-1 0 1 0 0,0 0 0 0 0,0 0 0 0 0,0 0-1 0 0,-1 0 1 0 0,1 0 0 0 0,-1-1 0 0 0,1 1-1 0 0,-1 0 1 0 0,0-1 0 0 0,0 1-1 0 0,-2 1 1 0 0,-10 10 54 0 0,1-2 0 0 0,-2 0 0 0 0,0 0 0 0 0,0-2-1 0 0,-1 0 1 0 0,0 0 0 0 0,0-2 0 0 0,-1 0 0 0 0,-19 6 0 0 0,-17 4 186 0 0,-98 18 0 0 0,93-27-518 0 0,-1-2 0 0 0,1-2 1 0 0,-60-4-1 0 0,84-6-2303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8 381 9109 0 0,'-8'13'15401'0'0,"40"-21"-14985"0"0,0-1 0 0 0,0-2 0 0 0,-1-1 0 0 0,-1-2 1 0 0,0 0-1 0 0,-1-2 0 0 0,47-35 0 0 0,-67 43-489 0 0,0-1 0 0 0,0 0 0 0 0,-1 0 0 0 0,0-1 0 0 0,-1 0 0 0 0,0 0 0 0 0,-1-1 0 0 0,0 0 0 0 0,-1 0 0 0 0,0-1 1 0 0,0 1-1 0 0,-1-1 0 0 0,-1 0 0 0 0,0 0 0 0 0,-1-1 0 0 0,0 1 0 0 0,0 0 0 0 0,-2-1 0 0 0,-1-22 0 0 0,1 18 1510 0 0,-3 49-818 0 0,0 0 0 0 0,2 0-1 0 0,2 0 1 0 0,1 0 0 0 0,1 0 0 0 0,2-1-1 0 0,14 52 1 0 0,-4-38-5634 0 0,-14-42 4439 0 0,0 0-1 0 0,0 0 1 0 0,1 0 0 0 0,-1 0-1 0 0,1 0 1 0 0,0-1 0 0 0,0 1 0 0 0,0 0-1 0 0,0-1 1 0 0,0 0 0 0 0,5 4 0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24 352 0 0,'-13'6'14440'0'0,"13"-5"-14259"0"0,12 5 2503 0 0,22 3-869 0 0,44-3 301 0 0,0-4 1 0 0,0-3 0 0 0,79-12 0 0 0,-44-8-778 0 0,-63 11-2683 0 0,-1 2-3429 0 0,-46 8 2987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0 836 0 0,'-3'3'575'0'0,"-13"12"2499"0"0,15-15-2639 0 0,0 1 0 0 0,0 0-1 0 0,0 0 1 0 0,1 0 0 0 0,-1 0-1 0 0,0 0 1 0 0,1 0 0 0 0,-1 0-1 0 0,1 0 1 0 0,-1 1 0 0 0,1-1 0 0 0,-1 0-1 0 0,1 0 1 0 0,0 2 0 0 0,0-2-190 0 0,0-1 1 0 0,1 1 0 0 0,-1 0 0 0 0,0-1 0 0 0,1 1 0 0 0,-1 0-1 0 0,1 0 1 0 0,-1-1 0 0 0,1 1 0 0 0,0-1 0 0 0,-1 1-1 0 0,1-1 1 0 0,0 1 0 0 0,-1-1 0 0 0,1 1 0 0 0,0-1-1 0 0,0 1 1 0 0,-1-1 0 0 0,1 0 0 0 0,0 0 0 0 0,0 1-1 0 0,1-1 1 0 0,19 6 1938 0 0,14 0 578 0 0,45 1 0 0 0,99-7 393 0 0,-82-2-2136 0 0,8-1-1438 0 0,-61 0-3248 0 0,-12 2-2437 0 0,-16-1 2958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14 194 7345 0 0,'-12'-8'10999'0'0,"10"6"-10213"0"0,2 2-661 0 0,0-1 0 0 0,1 1 0 0 0,-1 0 0 0 0,0 0 0 0 0,0-1 0 0 0,0 1 1 0 0,0 0-1 0 0,0 0 0 0 0,0-1 0 0 0,0 1 0 0 0,1 0 0 0 0,-1 0 0 0 0,0-1 0 0 0,0 1 0 0 0,0 0 0 0 0,1 0 0 0 0,-1-1 0 0 0,0 1 1 0 0,0 0-1 0 0,1 0 0 0 0,-1 0 0 0 0,0 0 0 0 0,0 0 0 0 0,1-1 0 0 0,-1 1 0 0 0,0 0 0 0 0,0 0 0 0 0,1 0 0 0 0,-1 0 0 0 0,0 0 1 0 0,1 0-1 0 0,-1 0 0 0 0,43-6-1444 0 0,-23 4 2733 0 0,198-35 221 0 0,-154 23-1043 0 0,86-29-1 0 0,-135 37-412 0 0,0 0 0 0 0,15-10 0 0 0,-26 14-99 0 0,0 0 1 0 0,-1 0-1 0 0,1-1 0 0 0,-1 1 1 0 0,0-1-1 0 0,0 0 0 0 0,0 0 0 0 0,0 0 1 0 0,0 0-1 0 0,-1 0 0 0 0,1-1 1 0 0,3-6-1 0 0,-6 5 784 0 0,-6 9-663 0 0,-9 15-46 0 0,10-6-11 0 0,1 0-1 0 0,0 0 1 0 0,1 0 0 0 0,0 1-1 0 0,1-1 1 0 0,0 1-1 0 0,1 0 1 0 0,1 0 0 0 0,2 24-1 0 0,2-3 378 0 0,2-1 0 0 0,16 57 1 0 0,-5-39-381 0 0,2-1 0 0 0,2-1 1 0 0,39 65-1 0 0,-10-33-26 0 0,64 79 0 0 0,-107-151-115 0 0,1 0 0 0 0,-1 1 0 0 0,5 12 0 0 0,-12-23 0 0 0,0 1 0 0 0,0-1 0 0 0,0 0 0 0 0,0 0 0 0 0,0 1 0 0 0,0-1 0 0 0,0 0 0 0 0,0 0 0 0 0,0 0 0 0 0,0 1 0 0 0,0-1 0 0 0,0 0 0 0 0,0 0 0 0 0,0 1 0 0 0,-1-1 0 0 0,1 0 0 0 0,0 0 0 0 0,0 0 0 0 0,0 1 0 0 0,0-1 0 0 0,-1 0 0 0 0,1 0 0 0 0,0 0 0 0 0,0 0 0 0 0,0 1 0 0 0,-1-1 0 0 0,1 0 0 0 0,0 0 0 0 0,0 0 0 0 0,-1 0 0 0 0,1 0 0 0 0,0 0 0 0 0,0 0 0 0 0,0 0 0 0 0,-1 0 0 0 0,1 0 0 0 0,0 0 0 0 0,0 0 0 0 0,-1 0 0 0 0,1 0 0 0 0,-10 1 0 0 0,10-1 0 0 0,-10 0 0 0 0,0 0 0 0 0,1-1 0 0 0,-1-1 0 0 0,-18-4 0 0 0,-1-1 0 0 0,-308-44 0 0 0,243 41 0 0 0,-153 6 0 0 0,239 4 0 0 0,6 0 0 0 0,0 0 0 0 0,-1 0 0 0 0,1 0 0 0 0,0 0 0 0 0,0 0 0 0 0,0 1 0 0 0,0-1 0 0 0,0 1 0 0 0,0-1 0 0 0,0 1 0 0 0,0 0 0 0 0,0 0 0 0 0,-2 2 0 0 0,3-3 0 0 0,1 0 0 0 0,0 0 0 0 0,0 0 0 0 0,0 0 0 0 0,0 0 0 0 0,-1 0 0 0 0,1 0 0 0 0,0 0 0 0 0,0 0 0 0 0,0 0 0 0 0,0 0 0 0 0,-1 0 0 0 0,1 1 0 0 0,0-1 0 0 0,0 0 0 0 0,0 0 0 0 0,0 0 0 0 0,0 0 0 0 0,-1 0 0 0 0,1 1 0 0 0,0-1 0 0 0,0 0 0 0 0,0 0 0 0 0,0 0 0 0 0,0 0 0 0 0,0 1 0 0 0,0-1 0 0 0,0 0 0 0 0,0 0 0 0 0,0 0 0 0 0,0 1 0 0 0,0-1 0 0 0,0 0 0 0 0,0 0 0 0 0,0 0 0 0 0,0 0 0 0 0,0 1 0 0 0,0-1 0 0 0,0 0 0 0 0,0 0 0 0 0,0 0 0 0 0,0 1 0 0 0,0-1 0 0 0,0 0 0 0 0,0 0 0 0 0,0 0 0 0 0,0 0 0 0 0,0 1 0 0 0,1-1 0 0 0,-1 0 0 0 0,0 0 0 0 0,0 0 0 0 0,0 0 0 0 0,0 0 0 0 0,0 1 0 0 0,1-1 0 0 0,-1 0 0 0 0,6 4 0 0 0,0 0 0 0 0,0 0 0 0 0,0 0 0 0 0,1-1 0 0 0,-1 1 0 0 0,1-2 0 0 0,0 1 0 0 0,0-1 0 0 0,0 0 0 0 0,10 1 0 0 0,87 11 0 0 0,-70-11 0 0 0,121 12 0 0 0,195-7 0 0 0,-321-8-12 0 0,-11 0-100 0 0,-1-1 1 0 0,0 0 0 0 0,0-1-1 0 0,22-6 1 0 0,-20 3-1486 0 0,6-5-5042 0 0,-11 5 3044 0 0,5-2 102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12405 0 0,'1'0'7560'0'0,"13"-6"4177"0"0,16-2-11425 0 0,1 1 0 0 0,49-5-1 0 0,67 4-175 0 0,-98 5-142 0 0,35 1-1022 0 0,100-9-5027 0 0,-170 9 1772 0 0,-2-2 616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70 315 7429 0 0,'-39'-31'8483'0'0,"35"28"-7663"0"0,1 0-1 0 0,0-1 1 0 0,-1 1-1 0 0,1-1 1 0 0,0 0-1 0 0,1 0 1 0 0,-1 0-1 0 0,-3-7 873 0 0,9 8-908 0 0,0 0-587 0 0,1 0 0 0 0,0 0 0 0 0,0 0-1 0 0,0 0 1 0 0,0 0 0 0 0,1 1 0 0 0,-1 0 0 0 0,1 0-1 0 0,0 0 1 0 0,-1 0 0 0 0,1 1 0 0 0,6-2-1 0 0,73-10 915 0 0,-51 8-767 0 0,61-9 325 0 0,90-17 252 0 0,-160 25-820 0 0,0-1 1 0 0,-1-1 0 0 0,0 0-1 0 0,0-2 1 0 0,29-18 0 0 0,-43 22-71 0 0,0-1 0 0 0,-1 0 1 0 0,0-1-1 0 0,8-9 0 0 0,18-16 130 0 0,-33 32-41 0 0,6 18 77 0 0,1 41 364 0 0,-4-18-306 0 0,2-10-235 0 0,0-2 0 0 0,2 1 0 0 0,1-1 0 0 0,1 0 0 0 0,1 0 0 0 0,2-1 0 0 0,24 39 0 0 0,0-10-20 0 0,2-1 0 0 0,2-2 0 0 0,55 54 0 0 0,38 13 0 0 0,-88-81 0 0 0,-43-36 0 0 0,0-1 0 0 0,0 1 0 0 0,0 0 0 0 0,0 0 0 0 0,-1 0 0 0 0,5 7 0 0 0,-7-10 0 0 0,0 0 0 0 0,0 1 0 0 0,0-1 0 0 0,0 0 0 0 0,1 0 0 0 0,-1 0 0 0 0,0 0 0 0 0,0 0 0 0 0,0 0 0 0 0,0 1 0 0 0,0-1 0 0 0,0 0 0 0 0,0 0 0 0 0,0 0 0 0 0,0 0 0 0 0,0 0 0 0 0,0 1 0 0 0,0-1 0 0 0,-1 0 0 0 0,1 0 0 0 0,0 0 0 0 0,0 0 0 0 0,0 0 0 0 0,0 0 0 0 0,0 1 0 0 0,0-1 0 0 0,0 0 0 0 0,0 0 0 0 0,0 0 0 0 0,0 0 0 0 0,0 0 0 0 0,-1 0 0 0 0,1 0 0 0 0,0 0 0 0 0,0 0 0 0 0,0 1 0 0 0,0-1 0 0 0,0 0 0 0 0,0 0 0 0 0,-1 0 0 0 0,1 0 0 0 0,0 0 0 0 0,0 0 0 0 0,0 0 0 0 0,0 0 0 0 0,0 0 0 0 0,0 0 0 0 0,-1 0 0 0 0,1 0 0 0 0,0 0 0 0 0,-14 1 0 0 0,0-1 0 0 0,0 0 0 0 0,1 0 0 0 0,-1-2 0 0 0,-14-2 0 0 0,-11-2 0 0 0,-131-10 0 0 0,-226 7 0 0 0,395 9 0 0 0,-6 0 0 0 0,1 1 0 0 0,-1-1 0 0 0,0 1 0 0 0,-12 4 0 0 0,9 1 0 0 0,10-6 0 0 0,0 0 0 0 0,-1 0 0 0 0,1 0 0 0 0,0 1 0 0 0,-1-1 0 0 0,1 0 0 0 0,0 0 0 0 0,0 1 0 0 0,-1-1 0 0 0,1 0 0 0 0,0 1 0 0 0,0-1 0 0 0,0 0 0 0 0,-1 1 0 0 0,1-1 0 0 0,0 0 0 0 0,0 1 0 0 0,0-1 0 0 0,0 0 0 0 0,0 1 0 0 0,0-1 0 0 0,0 0 0 0 0,0 1 0 0 0,0-1 0 0 0,0 1 0 0 0,0-1 0 0 0,0 0 0 0 0,0 1 0 0 0,0-1 0 0 0,0 1 0 0 0,2 1 0 0 0,0 1 0 0 0,0-1 0 0 0,0 0 0 0 0,0 0 0 0 0,0 0 0 0 0,0 0 0 0 0,0-1 0 0 0,1 1 0 0 0,-1 0 0 0 0,1-1 0 0 0,0 0 0 0 0,-1 0 0 0 0,1 1 0 0 0,3 0 0 0 0,45 12 0 0 0,-47-13 0 0 0,310 59 0 0 0,129-14 0 0 0,-385-41 0 0 0,-52-4 0 0 0,35 3 0 0 0,0-2 0 0 0,61-5 0 0 0,-98 3-406 0 0,0 0 0 0 0,0-1 0 0 0,-1 1 1 0 0,1-1-1 0 0,0 0 0 0 0,-1 0 0 0 0,1 0 0 0 0,-1-1 0 0 0,1 1 1 0 0,-1-1-1 0 0,0 0 0 0 0,0 0 0 0 0,0 0 0 0 0,0 0 0 0 0,0-1 1 0 0,0 1-1 0 0,0-1 0 0 0,-1 0 0 0 0,4-4 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1 308 0 0,'-22'13'2909'0'0,"12"1"3623"0"0,10-14-6378 0 0,0 1 0 0 0,0-1 0 0 0,-1 1 1 0 0,1-1-1 0 0,0 1 0 0 0,0-1 0 0 0,0 1 0 0 0,0-1 0 0 0,0 1 1 0 0,0-1-1 0 0,0 1 0 0 0,0-1 0 0 0,0 1 0 0 0,0-1 0 0 0,0 1 1 0 0,1-1-1 0 0,-1 1 0 0 0,0-1 0 0 0,0 1 0 0 0,0-1 0 0 0,1 1 1 0 0,-1-1-1 0 0,0 1 0 0 0,0-1 0 0 0,1 0 0 0 0,-1 1 0 0 0,1-1 1 0 0,-1 1-1 0 0,0-1 0 0 0,1 0 0 0 0,-1 1 0 0 0,1-1 0 0 0,-1 0 1 0 0,0 0-1 0 0,1 1 0 0 0,-1-1 0 0 0,1 0 0 0 0,-1 0 0 0 0,2 0 1 0 0,19 11 3013 0 0,8-5-1133 0 0,0-1 0 0 0,1-1 0 0 0,53-1 0 0 0,22 3 299 0 0,-24 4-2959 0 0,-55-5-2825 0 0,0 0-4092 0 0,-15-2 4466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45 580 0 0,'13'-12'2785'0'0,"-10"8"-1520"0"0,0 1 0 0 0,0 0 1 0 0,1 0-1 0 0,-1 0 0 0 0,1 0 0 0 0,-1 0 1 0 0,1 1-1 0 0,0 0 0 0 0,0 0 1 0 0,5-2-1 0 0,-7 4-922 0 0,0 0 1 0 0,0 0-1 0 0,-1 0 0 0 0,1 0 1 0 0,0 0-1 0 0,0 1 1 0 0,0-1-1 0 0,0 0 0 0 0,-1 1 1 0 0,1 0-1 0 0,0-1 1 0 0,0 1-1 0 0,-1 0 0 0 0,1 0 1 0 0,0 0-1 0 0,-1 0 0 0 0,1 0 1 0 0,-1 0-1 0 0,3 2 1 0 0,22 27 1917 0 0,-24-27-1986 0 0,4 4-112 0 0,-2 1 0 0 0,1-1 0 0 0,-1 1 0 0 0,0 0 0 0 0,0 0 0 0 0,-1 0 0 0 0,0 1 0 0 0,-1-1 0 0 0,0 1 0 0 0,2 14 0 0 0,-2 4 715 0 0,-2-1 0 0 0,-3 33-1 0 0,1-37-463 0 0,1 0-1 0 0,1 1 1 0 0,5 38-1 0 0,-4-59-413 0 0,-1 0 0 0 0,1 0 0 0 0,0 1 0 0 0,-1-1 0 0 0,1 0 0 0 0,0-1 0 0 0,0 1 0 0 0,0 0 0 0 0,1 0 0 0 0,-1 0 0 0 0,0-1 0 0 0,1 1 0 0 0,-1 0 0 0 0,1-1 0 0 0,-1 1 0 0 0,1-1 0 0 0,2 1 0 0 0,0 1 0 0 0,0-1 0 0 0,0 0 0 0 0,0-1 0 0 0,0 1 0 0 0,1-1 0 0 0,-1 1 0 0 0,8 0 0 0 0,5-1 0 0 0,1 0 0 0 0,-1-1 0 0 0,22-2 0 0 0,-35 1 0 0 0,353-44 0 0 0,-354 45-932 0 0,-1-1 0 0 0,1 1-1 0 0,-1-1 1 0 0,0 0 0 0 0,1 0 0 0 0,-1 0-1 0 0,0 0 1 0 0,1 0 0 0 0,-1-1 0 0 0,0 1-1 0 0,0-1 1 0 0,3-2 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0 424 0 0,'-18'10'17075'0'0,"26"-6"-15914"0"0,0-1 1 0 0,0-1 0 0 0,0 1-1 0 0,0-2 1 0 0,0 1-1 0 0,12 0 1 0 0,55 0 639 0 0,-32-2-467 0 0,25 3-778 0 0,23 1 1167 0 0,123-11 0 0 0,-147-10-15334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1 228 0 0,'-12'6'722'0'0,"-18"13"2657"0"0,27-17-2358 0 0,0 0-1 0 0,1 0 1 0 0,-1 0 0 0 0,1 0-1 0 0,-1 0 1 0 0,1 1 0 0 0,-4 5 4329 0 0,6-8-5268 0 0,1 0 1 0 0,-1 0 0 0 0,0 0 0 0 0,1 0 0 0 0,-1 0 0 0 0,0 0-1 0 0,0 0 1 0 0,1 0 0 0 0,-1 0 0 0 0,0 0 0 0 0,0 0 0 0 0,1 0-1 0 0,-1 1 1 0 0,0-1 0 0 0,0 0 0 0 0,1 0 0 0 0,-1 0 0 0 0,0 0 0 0 0,0 0-1 0 0,1 1 1 0 0,-1-1 0 0 0,0 0 0 0 0,0 0 0 0 0,0 0 0 0 0,0 1-1 0 0,1-1 1 0 0,-1 0 0 0 0,0 0 0 0 0,0 1 0 0 0,0-1 0 0 0,0 0-1 0 0,0 0 1 0 0,0 1 0 0 0,1-1 0 0 0,-1 1 14 0 0,0 0 1 0 0,0-1-1 0 0,1 1 1 0 0,-1 0-1 0 0,1-1 0 0 0,-1 1 1 0 0,0-1-1 0 0,1 1 1 0 0,-1-1-1 0 0,1 1 0 0 0,0-1 1 0 0,-1 1-1 0 0,1-1 1 0 0,-1 1-1 0 0,1-1 0 0 0,0 1 1 0 0,-1-1-1 0 0,1 0 1 0 0,0 0-1 0 0,-1 1 0 0 0,1-1 1 0 0,0 0-1 0 0,-1 0 1 0 0,1 0-1 0 0,0 0 0 0 0,1 1 1 0 0,46 5 2318 0 0,1-2 0 0 0,0-3 1 0 0,73-5-1 0 0,6-1-1673 0 0,-118 4-350 0 0,-2 0-3048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75 540 0 0,'0'0'1143'0'0,"0"0"-1047"0"0,0-1 0 0 0,0 1-1 0 0,1 0 1 0 0,-1 0 0 0 0,0-1 0 0 0,0 1 0 0 0,0 0 0 0 0,1 0-1 0 0,-1 0 1 0 0,0-1 0 0 0,0 1 0 0 0,1 0 0 0 0,-1 0 0 0 0,0 0 0 0 0,1 0-1 0 0,-1 0 1 0 0,0 0 0 0 0,0 0 0 0 0,1-1 0 0 0,-1 1 0 0 0,0 0 0 0 0,1 0-1 0 0,-1 0 1 0 0,0 0 0 0 0,1 0 0 0 0,-1 0 0 0 0,0 1 0 0 0,1-1 0 0 0,-1 0-1 0 0,0 0 1 0 0,0 0 0 0 0,1 0 0 0 0,-1 0 0 0 0,0 0 0 0 0,1 0 0 0 0,-1 1-1 0 0,0-1 1 0 0,0 0 0 0 0,1 0 0 0 0,-1 0 0 0 0,0 1 0 0 0,0-1-1 0 0,0 0 1 0 0,1 0 0 0 0,-1 1 0 0 0,0-1 0 0 0,44 56 3859 0 0,66 116 1 0 0,55 158 3444 0 0,-51-92-753 0 0,-114-236-6492 0 0,1 0 0 0 0,0 0 0 0 0,0-1 1 0 0,0 1-1 0 0,1 0 0 0 0,-1-1 0 0 0,0 1 0 0 0,1-1 1 0 0,-1 1-1 0 0,0-1 0 0 0,1 0 0 0 0,0 1 0 0 0,-1-1 1 0 0,1 0-1 0 0,3 1 0 0 0,-4-2-68 0 0,0 0 0 0 0,1 1 1 0 0,-1-1-1 0 0,1 0 0 0 0,-1 0 0 0 0,0 0 0 0 0,1-1 0 0 0,-1 1 0 0 0,1 0 1 0 0,-1-1-1 0 0,0 1 0 0 0,1 0 0 0 0,-1-1 0 0 0,0 0 0 0 0,0 1 1 0 0,1-1-1 0 0,-1 0 0 0 0,0 1 0 0 0,0-1 0 0 0,0 0 0 0 0,0 0 1 0 0,0 0-1 0 0,1-2 0 0 0,9-9-81 0 0,-2 0-1 0 0,0 0 1 0 0,0-1-1 0 0,-1-1 1 0 0,-1 1-1 0 0,0-1 1 0 0,-1-1-1 0 0,7-20 1 0 0,2-4-10 0 0,136-408 4 0 0,-101 289 0 0 0,-43 128 0 0 0,-4 17 0 0 0,1 0 0 0 0,8-22 0 0 0,-11 34-97 0 0,-1 1-1 0 0,0-1 1 0 0,0 1-1 0 0,0 0 1 0 0,0-1 0 0 0,0 1-1 0 0,0-1 1 0 0,1 1-1 0 0,-1 0 1 0 0,0-1-1 0 0,0 1 1 0 0,0 0 0 0 0,1-1-1 0 0,-1 1 1 0 0,0 0-1 0 0,1 0 1 0 0,-1-1 0 0 0,0 1-1 0 0,1 0 1 0 0,-1 0-1 0 0,0-1 1 0 0,1 1 0 0 0,-1 0-1 0 0,0 0 1 0 0,1 0-1 0 0,-1 0 1 0 0,1-1-1 0 0,-1 1 1 0 0,0 0 0 0 0,1 0-1 0 0,-1 0 1 0 0,1 0-1 0 0,-1 0 1 0 0,0 0 0 0 0,1 0-1 0 0,-1 0 1 0 0,1 0-1 0 0,-1 0 1 0 0,1 1-1 0 0,-1-1 1 0 0,0 0 0 0 0,1 0-1 0 0,-1 0 1 0 0,0 0-1 0 0,1 1 1 0 0,-1-1 0 0 0,1 0-1 0 0,15 18-7254 0 0,-12-14 6263 0 0,3 7-2280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2 352 0 0,'0'0'6809'0'0,"-3"-1"-5579"0"0,2 1-1046 0 0,0-1 0 0 0,0 1 0 0 0,0 0 0 0 0,0 0 0 0 0,0 0 1 0 0,0 0-1 0 0,-1 0 0 0 0,1 0 0 0 0,0 0 0 0 0,0 1 0 0 0,0-1 0 0 0,0 0 1 0 0,0 1-1 0 0,0-1 0 0 0,0 0 0 0 0,0 1 0 0 0,0 0 0 0 0,1-1 0 0 0,-1 1 1 0 0,0-1-1 0 0,0 1 0 0 0,0 0 0 0 0,0-1 0 0 0,1 1 0 0 0,-1 0 0 0 0,0 0 1 0 0,1 0-1 0 0,-1 0 0 0 0,1 0 0 0 0,-1 0 0 0 0,1 0 0 0 0,-1 0 0 0 0,1 0 1 0 0,-1 0-1 0 0,1 0 0 0 0,0 0 0 0 0,0 1 0 0 0,-3 7 440 0 0,0-1 0 0 0,1 1-1 0 0,1-1 1 0 0,-1 1 0 0 0,1 0 0 0 0,1-1-1 0 0,-1 1 1 0 0,2 0 0 0 0,-1 0 0 0 0,1-1-1 0 0,1 1 1 0 0,-1 0 0 0 0,4 9 0 0 0,-3-13-523 0 0,0 0 1 0 0,0 0 0 0 0,1 0-1 0 0,0 0 1 0 0,0-1 0 0 0,0 1-1 0 0,0-1 1 0 0,1 0 0 0 0,-1 0-1 0 0,1 0 1 0 0,0 0-1 0 0,0 0 1 0 0,1-1 0 0 0,-1 0-1 0 0,1 0 1 0 0,0 0 0 0 0,-1 0-1 0 0,1-1 1 0 0,1 0 0 0 0,-1 0-1 0 0,0 0 1 0 0,7 1-1 0 0,30 4-2958 0 0,2-6-4428 0 0,-27-4 4490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230 246 972 0 0,'-22'-12'3603'0'0,"21"12"-3136"0"0,0-1 1 0 0,0 0-1 0 0,0 0 0 0 0,0 0 0 0 0,1 1 1 0 0,-1-1-1 0 0,0 0 0 0 0,0 0 0 0 0,0-1 0 0 0,1 1 1 0 0,-1 0-1 0 0,0 0 0 0 0,1 0 0 0 0,-2-4 1544 0 0,9-11 681 0 0,14-14 262 0 0,-15 24-2428 0 0,-2-1 0 0 0,1 1-1 0 0,-1-1 1 0 0,0-1-1 0 0,5-12 1 0 0,-8 17-436 0 0,0 0 1 0 0,-1 0-1 0 0,1 0 0 0 0,-1 0 1 0 0,0 0-1 0 0,0 0 0 0 0,0-1 1 0 0,0 1-1 0 0,0 0 0 0 0,-1 0 1 0 0,0 0-1 0 0,1 0 0 0 0,-1 0 1 0 0,0 0-1 0 0,-1 0 0 0 0,1 0 1 0 0,0 1-1 0 0,-1-1 0 0 0,-2-3 1 0 0,1 2-5 0 0,-1-1 1 0 0,0 1-1 0 0,0 0 1 0 0,0 0 0 0 0,0 1-1 0 0,-1-1 1 0 0,1 1 0 0 0,-1 0-1 0 0,0 0 1 0 0,0 1-1 0 0,0-1 1 0 0,0 1 0 0 0,0 0-1 0 0,-1 0 1 0 0,1 1 0 0 0,-1 0-1 0 0,1 0 1 0 0,-1 0-1 0 0,0 0 1 0 0,1 1 0 0 0,-1 0-1 0 0,-8 1 1 0 0,7 0-34 0 0,1-1 0 0 0,0 1 0 0 0,0 0 0 0 0,0 1 0 0 0,0 0-1 0 0,0 0 1 0 0,0 0 0 0 0,0 0 0 0 0,0 1 0 0 0,1 0 0 0 0,0 0 0 0 0,-1 1 0 0 0,1-1 0 0 0,0 1 0 0 0,1 0 0 0 0,-1 1-1 0 0,1-1 1 0 0,0 1 0 0 0,0 0 0 0 0,-5 7 0 0 0,8-10-157 0 0,0 0 0 0 0,0 1 0 0 0,1-1 0 0 0,-1 0 0 0 0,0 0 0 0 0,1 1-1 0 0,0-1 1 0 0,-1 1 0 0 0,1-1 0 0 0,0 0 0 0 0,0 1 0 0 0,1-1 0 0 0,-1 0 0 0 0,0 1 0 0 0,1-1 0 0 0,-1 0 0 0 0,1 1-1 0 0,0-1 1 0 0,0 0 0 0 0,0 0 0 0 0,0 1 0 0 0,0-1 0 0 0,0 0 0 0 0,1 0 0 0 0,-1-1 0 0 0,1 1 0 0 0,1 2 0 0 0,3 2-1029 0 0,0 0 0 0 0,0-1 1 0 0,0 0-1 0 0,0 0 0 0 0,1-1 1 0 0,14 7-1 0 0,4 1-1608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7845 0 0,'-7'5'3742'0'0,"1"-1"1"0"0,0 1-1 0 0,-9 10 1 0 0,11-11-1858 0 0,4-4-1844 0 0,0 0 0 0 0,0 0 0 0 0,0 1 0 0 0,0-1 1 0 0,0 0-1 0 0,-1 0 0 0 0,1 1 0 0 0,0-1 0 0 0,0 0 1 0 0,0 0-1 0 0,0 1 0 0 0,0-1 0 0 0,0 0 1 0 0,0 0-1 0 0,1 1 0 0 0,-1-1 0 0 0,0 0 0 0 0,0 0 1 0 0,0 1-1 0 0,0-1 0 0 0,0 0 0 0 0,0 0 0 0 0,0 1 1 0 0,0-1-1 0 0,1 0 0 0 0,-1 0 0 0 0,0 0 1 0 0,0 1-1 0 0,0-1 0 0 0,1 0 0 0 0,-1 0 0 0 0,0 0 1 0 0,0 0-1 0 0,0 1 0 0 0,1-1 0 0 0,-1 0 0 0 0,0 0 1 0 0,1 0-1 0 0,9 6 644 0 0,16-1 281 0 0,1-1 0 0 0,-1-1-1 0 0,46-1 1 0 0,79-15 899 0 0,-94 1-3330 0 0,-39 6-2582 0 0,-1-1-4777 0 0,-11 3 5673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0 226 664 0 0,'23'-14'3991'0'0,"33"-16"0"0"0,29-4 473 0 0,89-18 62 0 0,-160 48-4137 0 0,269-64 4804 0 0,-264 63-4203 0 0,29-12-1 0 0,-47 16-745 0 0,-74 10 265 0 0,-2 5-528 0 0,-37 8 44 0 0,39-4 39 0 0,47-11-22 0 0,-2 0-6 0 0,-15 7 44 0 0,38-13-54 0 0,1 1 0 0 0,-1 0 0 0 0,1 1 0 0 0,-1-1 1 0 0,1 1-1 0 0,0 0 0 0 0,-1 0 0 0 0,2 0 0 0 0,-1 0 0 0 0,0 1 1 0 0,-3 4-1 0 0,6-7-7 0 0,1 0 0 0 0,-1 1 1 0 0,1-1-1 0 0,-1 0 0 0 0,1 1 0 0 0,-1-1 1 0 0,1 1-1 0 0,0-1 0 0 0,-1 1 0 0 0,1-1 1 0 0,0 1-1 0 0,0-1 0 0 0,0 0 0 0 0,0 1 1 0 0,1-1-1 0 0,-1 1 0 0 0,0-1 0 0 0,1 1 1 0 0,-1-1-1 0 0,0 1 0 0 0,1-1 0 0 0,0 0 1 0 0,-1 1-1 0 0,1-1 0 0 0,0 0 0 0 0,0 0 1 0 0,0 0-1 0 0,0 1 0 0 0,2 1 0 0 0,3 4 44 0 0,1 0 0 0 0,1-1 0 0 0,11 9 0 0 0,-11-9-24 0 0,87 56 276 0 0,-89-58-300 0 0,180 99 315 0 0,-80-48 113 0 0,123 88-1 0 0,-224-139-419 0 0,39 32 130 0 0,-42-34-134 0 0,0 0 0 0 0,0 0 0 0 0,0 0 0 0 0,-1 0 1 0 0,1 0-1 0 0,-1 1 0 0 0,1-1 0 0 0,-1 0 1 0 0,0 1-1 0 0,0-1 0 0 0,0 1 0 0 0,0 0 1 0 0,0-1-1 0 0,0 1 0 0 0,-1 0 0 0 0,1-1 0 0 0,-1 5 1 0 0,-1-5 9 0 0,1 0 0 0 0,-1 0 0 0 0,0-1 0 0 0,0 1 0 0 0,1-1 0 0 0,-1 1 0 0 0,0 0 0 0 0,-1-1 0 0 0,1 0 0 0 0,0 1-1 0 0,0-1 1 0 0,-1 0 0 0 0,1 0 0 0 0,-1 0 0 0 0,1 1 0 0 0,-1-1 0 0 0,1-1 0 0 0,-1 1 0 0 0,0 0 0 0 0,1 0 0 0 0,-1-1 0 0 0,0 1 0 0 0,-2 0 0 0 0,-45 9 401 0 0,46-10-401 0 0,-39 3 134 0 0,0-1-1 0 0,0-2 1 0 0,-1-3-1 0 0,1-1 0 0 0,-56-12 1 0 0,86 13-862 0 0,-1-1 0 0 0,-18-7 0 0 0,11 1-7155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1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78 924 0 0,'0'0'1496'0'0,"4"2"190"0"0,25 4 192 0 0,-1-2 0 0 0,1 0 0 0 0,54-1 0 0 0,-13-1-638 0 0,615 18 4328 0 0,-299-9-3573 0 0,1040 12 3072 0 0,-302-59-2407 0 0,-770 11-1888 0 0,-6-30 267 0 0,-328 50-1357 0 0,0-1 0 0 0,0 0-1 0 0,25-13 1 0 0,-74 24-10869 0 0,10-1 8189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2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14 120 6581 0 0,'-9'-2'6546'0'0,"9"2"-6449"0"0,0 0-1 0 0,0 0 1 0 0,-1 0 0 0 0,1 0 0 0 0,0 0 0 0 0,0 0 0 0 0,0 0-1 0 0,0 0 1 0 0,0 0 0 0 0,-1 0 0 0 0,1 0 0 0 0,-2-1 1936 0 0,2 1-1936 0 0,0 0 0 0 0,0-1 0 0 0,0 1 0 0 0,0 0-1 0 0,0 0 1 0 0,0 0 0 0 0,0 0 0 0 0,0 0 0 0 0,-1 0 0 0 0,1-1-1 0 0,0 1 1 0 0,0 0 0 0 0,0 0 0 0 0,0 0 0 0 0,0 0-1 0 0,0 0 1 0 0,1 0 0 0 0,-1-1 0 0 0,0 1 0 0 0,1-1 1162 0 0,-1 1-1163 0 0,25-10 699 0 0,1 1-1 0 0,-1 1 0 0 0,2 1 0 0 0,48-5 1 0 0,-32 5-247 0 0,41-8 280 0 0,200-30 1174 0 0,-368 74-4009 0 0,79-28 1989 0 0,-35 8-132 0 0,0 2 0 0 0,1 2 1 0 0,-65 31-1 0 0,102-43 155 0 0,0 0 0 0 0,-1 0 0 0 0,1 1 0 0 0,0-1 0 0 0,-1 1 0 0 0,1 0 0 0 0,0 0 0 0 0,0 0 0 0 0,1 0 0 0 0,-1 0 0 0 0,0 0 0 0 0,1 0 0 0 0,-1 0 0 0 0,1 1 0 0 0,-2 3-1 0 0,3-4 15 0 0,-1-1 0 0 0,1 1-1 0 0,0 0 1 0 0,0 0 0 0 0,1 0-1 0 0,-1 0 1 0 0,0-1-1 0 0,0 1 1 0 0,1 0 0 0 0,-1 0-1 0 0,1-1 1 0 0,0 1-1 0 0,0 0 1 0 0,-1-1 0 0 0,1 1-1 0 0,0 0 1 0 0,0-1 0 0 0,1 1-1 0 0,-1-1 1 0 0,0 0-1 0 0,0 1 1 0 0,1-1 0 0 0,1 2-1 0 0,14 10 164 0 0,0-1 0 0 0,0-1 0 0 0,1-1 0 0 0,1 0-1 0 0,-1-1 1 0 0,31 9 0 0 0,-15-4 88 0 0,23 9 167 0 0,2 0 323 0 0,98 54 1 0 0,-152-75-699 0 0,-1 1 1 0 0,1 0 0 0 0,-1 1 0 0 0,0-1 0 0 0,0 1-1 0 0,0 0 1 0 0,6 7 0 0 0,-9-9-50 0 0,-1-1 0 0 0,1 0 1 0 0,0 0-1 0 0,-1 0 0 0 0,1 0 0 0 0,-1 1 0 0 0,0-1 1 0 0,1 0-1 0 0,-1 1 0 0 0,0-1 0 0 0,0 0 0 0 0,0 0 1 0 0,0 1-1 0 0,0-1 0 0 0,0 0 0 0 0,0 1 0 0 0,0-1 1 0 0,-1 0-1 0 0,1 0 0 0 0,0 1 0 0 0,-1-1 0 0 0,1 0 1 0 0,-1 0-1 0 0,1 0 0 0 0,-1 1 0 0 0,0-1 0 0 0,0 0 1 0 0,1 0-1 0 0,-1 0 0 0 0,0 0 0 0 0,0 0 0 0 0,0 0 1 0 0,0-1-1 0 0,0 1 0 0 0,0 0 0 0 0,0 0 0 0 0,-2 0 1 0 0,-10 8 35 0 0,-1-2 1 0 0,0 1-1 0 0,1-2 0 0 0,-2 0 1 0 0,1-1-1 0 0,-21 5 1 0 0,-95 14 140 0 0,111-21-160 0 0,-78 9-1225 0 0,-136-1-1 0 0,232-11 1102 0 0,1 0 0 0 0,-1 1 1 0 0,1-1-1 0 0,-1 0 0 0 0,1 0 1 0 0,-1 0-1 0 0,0 0 0 0 0,1 0 1 0 0,-1 0-1 0 0,1 0 0 0 0,-1-1 0 0 0,1 1 1 0 0,-1 0-1 0 0,1 0 0 0 0,-1 0 1 0 0,1 0-1 0 0,-1-1 0 0 0,1 1 1 0 0,-1 0-1 0 0,1-1 0 0 0,-1 1 0 0 0,1 0 1 0 0,-1-1-1 0 0,1 1 0 0 0,7-9-4501 0 0,26-7-1198 0 0,-7 8 3251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533 178 504 0 0,'-2'-6'833'0'0,"-1"1"0"0"0,0-1 0 0 0,0 1-1 0 0,0 0 1 0 0,-1 0 0 0 0,0 0 0 0 0,0 0 0 0 0,0 1-1 0 0,0-1 1 0 0,-1 1 0 0 0,-10-7 0 0 0,7 6-82 0 0,0 0 0 0 0,-1 1-1 0 0,0 0 1 0 0,0 0 0 0 0,0 1 0 0 0,0 0 0 0 0,-12-1-1 0 0,3 1-13 0 0,0 1-1 0 0,1 1 0 0 0,-1 1 1 0 0,0 0-1 0 0,0 1 0 0 0,0 2 1 0 0,1-1-1 0 0,-24 8 0 0 0,22-5-145 0 0,-1 2-1 0 0,1 1 0 0 0,0 0 0 0 0,0 1 0 0 0,-31 22 0 0 0,43-26-360 0 0,1 0 0 0 0,0 0-1 0 0,0 1 1 0 0,1 0 0 0 0,0 0 0 0 0,0 0 0 0 0,0 0-1 0 0,-4 10 1 0 0,6-12-95 0 0,1 1 0 0 0,0 0 0 0 0,1 0 0 0 0,-1 0 1 0 0,1 0-1 0 0,0 0 0 0 0,0 0 0 0 0,1 0 0 0 0,0 0 0 0 0,-1 0 0 0 0,2 0 0 0 0,-1 0 0 0 0,0 0 0 0 0,2 6 0 0 0,0-6-80 0 0,0 0 0 0 0,0 0 0 0 0,0 0 0 0 0,1-1 0 0 0,0 1 0 0 0,-1-1 0 0 0,2 1 0 0 0,-1-1 0 0 0,0 0 0 0 0,1 0 0 0 0,0-1 0 0 0,0 1 0 0 0,0-1 0 0 0,0 0 0 0 0,1 0 0 0 0,-1 0 0 0 0,1 0 0 0 0,-1-1 0 0 0,7 2 0 0 0,8 4 170 0 0,0-1 1 0 0,0-1-1 0 0,35 6 0 0 0,-38-9-225 0 0,0-1 0 0 0,0-1 0 0 0,0-1 0 0 0,0 0 0 0 0,27-4 0 0 0,-32 2 0 0 0,0 0 0 0 0,-1-1 0 0 0,1 0 0 0 0,-1-1 0 0 0,0 0 0 0 0,0-1 0 0 0,0 0 0 0 0,0 0 0 0 0,9-8 0 0 0,-6 1 0 0 0,2-11 0 0 0,-10 13 0 0 0,-2 5 0 0 0,-1-1 0 0 0,-1 0 0 0 0,1 0 0 0 0,-1 0 0 0 0,0 0 0 0 0,0 0 0 0 0,-1 0 0 0 0,0 0 0 0 0,0 0 0 0 0,0 0 0 0 0,-1 0 0 0 0,0 0 0 0 0,-2-9 0 0 0,-2-1 0 0 0,0 0 0 0 0,0 0 0 0 0,-14-25 0 0 0,13 29-495 0 0,-1 1 0 0 0,-1 0 0 0 0,1 0 1 0 0,-2 1-1 0 0,0 0 0 0 0,0 0 0 0 0,-13-10 0 0 0,16 15 64 0 0,0 0 0 0 0,-1 1 0 0 0,1-1 0 0 0,-1 2-1 0 0,0-1 1 0 0,0 0 0 0 0,0 1 0 0 0,-1 1 0 0 0,1-1 0 0 0,-1 1 0 0 0,0 0-1 0 0,1 1 1 0 0,-12-1 0 0 0,9 4-6620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2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35 380 0 0,'3'-4'675'0'0,"1"1"-1"0"0,0-1 1 0 0,0 1-1 0 0,0 0 1 0 0,0 1-1 0 0,1-1 1 0 0,-1 1 0 0 0,1-1-1 0 0,0 1 1 0 0,-1 1-1 0 0,9-3 1 0 0,-11 4-351 0 0,0-1-1 0 0,1 1 1 0 0,-1 0 0 0 0,1 0-1 0 0,-1 1 1 0 0,0-1-1 0 0,1 0 1 0 0,-1 1 0 0 0,0-1-1 0 0,1 1 1 0 0,-1 0 0 0 0,0 0-1 0 0,0 0 1 0 0,0 0 0 0 0,0 0-1 0 0,0 0 1 0 0,0 1 0 0 0,0-1-1 0 0,0 1 1 0 0,0-1 0 0 0,0 1-1 0 0,-1 0 1 0 0,1 0 0 0 0,-1-1-1 0 0,1 1 1 0 0,1 4 0 0 0,1 1 299 0 0,0 1 1 0 0,0 0-1 0 0,0 0 1 0 0,-1 0-1 0 0,-1 0 1 0 0,1 0-1 0 0,1 16 1 0 0,0 4 1112 0 0,-2 31 1 0 0,-2-40-931 0 0,0 0 1 0 0,2 0-1 0 0,0-1 1 0 0,8 31-1 0 0,-10-47-781 0 0,1-1-1 0 0,-1 1 1 0 0,0 0-1 0 0,1-1 1 0 0,-1 1-1 0 0,1-1 0 0 0,0 1 1 0 0,-1-1-1 0 0,1 0 1 0 0,0 1-1 0 0,0-1 1 0 0,0 0-1 0 0,0 1 0 0 0,0-1 1 0 0,0 0-1 0 0,0 0 1 0 0,0 0-1 0 0,1 0 1 0 0,-1 0-1 0 0,0 0 0 0 0,1 0 1 0 0,-1 0-1 0 0,1-1 1 0 0,-1 1-1 0 0,1 0 1 0 0,-1-1-1 0 0,1 1 0 0 0,-1-1 1 0 0,1 0-1 0 0,-1 0 1 0 0,1 1-1 0 0,0-1 1 0 0,-1 0-1 0 0,1 0 0 0 0,0 0 1 0 0,-1-1-1 0 0,1 1 1 0 0,-1 0-1 0 0,1-1 1 0 0,-1 1-1 0 0,3-1 0 0 0,25-9-176 0 0,-1-1-1 0 0,0-1 0 0 0,0-1 1 0 0,32-21-1 0 0,-3 2-25 0 0,236-130-806 0 0,-291 161 955 0 0,-6 4-72 0 0,-22 17 70 0 0,13-9 20 0 0,5-5 5 0 0,0 1-1 0 0,-8 7 19 0 0,-71 62-25 0 0,79-68 81 0 0,1 1 1 0 0,0-1 0 0 0,0 1 0 0 0,1 1-1 0 0,0-1 1 0 0,0 1 0 0 0,-8 21-1 0 0,13-28-37 0 0,0 1 0 0 0,0-1-1 0 0,0 1 1 0 0,0-1-1 0 0,0 1 1 0 0,1-1 0 0 0,0 1-1 0 0,0-1 1 0 0,0 1-1 0 0,0 0 1 0 0,0-1-1 0 0,1 1 1 0 0,-1-1 0 0 0,1 1-1 0 0,0-1 1 0 0,0 1-1 0 0,1-1 1 0 0,-1 0 0 0 0,2 4-1 0 0,0-3 65 0 0,0 0 0 0 0,1-1-1 0 0,-1 1 1 0 0,1-1-1 0 0,-1 0 1 0 0,1 0 0 0 0,0 0-1 0 0,0 0 1 0 0,0-1 0 0 0,1 0-1 0 0,-1 0 1 0 0,7 3 0 0 0,9 1 197 0 0,1-1 0 0 0,0-1 0 0 0,0 0 1 0 0,0-2-1 0 0,26 0 0 0 0,4-1-292 0 0,0-2 0 0 0,0-2 0 0 0,73-15 0 0 0,-104 10-13687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2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52 504 0 0,'-2'-1'1259'0'0,"-20"4"13684"0"0,136-10-8963 0 0,62-17-1973 0 0,-12 1-1131 0 0,-136 23-6280 0 0,-11 5-6059 0 0,-12-3 6602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2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469 155 304 0 0,'10'-13'1079'0'0,"-7"10"-599"0"0,0-1-1 0 0,-1 1 0 0 0,1 0 0 0 0,-1-1 0 0 0,0 1 0 0 0,0-1 0 0 0,0 0 0 0 0,-1 0 0 0 0,1 0 0 0 0,-1 0 0 0 0,0 0 0 0 0,1-5 0 0 0,-2 8-327 0 0,-1-1-1 0 0,1 1 0 0 0,0-1 0 0 0,-1 1 1 0 0,1-1-1 0 0,-1 1 0 0 0,0 0 0 0 0,1-1 1 0 0,-1 1-1 0 0,0 0 0 0 0,0-1 0 0 0,0 1 1 0 0,0 0-1 0 0,0 0 0 0 0,0 0 0 0 0,0 0 1 0 0,0 0-1 0 0,0 0 0 0 0,-1 0 0 0 0,1 0 1 0 0,-2 0-1 0 0,-30-14 1765 0 0,19 11-1390 0 0,-1 1 1 0 0,0 0 0 0 0,0 1 0 0 0,0 0 0 0 0,0 1 0 0 0,-1 1 0 0 0,1 1 0 0 0,0 0 0 0 0,-28 6-1 0 0,13 0 288 0 0,0 1-1 0 0,1 2 0 0 0,-52 24 1 0 0,67-28-355 0 0,1 2 1 0 0,-18 12-1 0 0,26-16-246 0 0,1-1-1 0 0,-1 1 0 0 0,1 0 0 0 0,0 0 1 0 0,0 1-1 0 0,1-1 0 0 0,-1 1 1 0 0,1-1-1 0 0,-4 10 0 0 0,6-12-130 0 0,1 0 0 0 0,-1 0 0 0 0,1 1 0 0 0,0-1-1 0 0,-1 0 1 0 0,1 0 0 0 0,0 1 0 0 0,1-1 0 0 0,-1 0-1 0 0,0 0 1 0 0,1 0 0 0 0,-1 1 0 0 0,1-1 0 0 0,0 0 0 0 0,-1 0-1 0 0,1 0 1 0 0,0 0 0 0 0,1 0 0 0 0,-1 0 0 0 0,0 0-1 0 0,0 0 1 0 0,1-1 0 0 0,-1 1 0 0 0,1 0 0 0 0,-1-1 0 0 0,1 1-1 0 0,0-1 1 0 0,3 2 0 0 0,5 5 142 0 0,1-1 0 0 0,0-1 0 0 0,18 9 0 0 0,-4-4-110 0 0,1-1 0 0 0,1-2 0 0 0,-1 0 0 0 0,2-2 0 0 0,-1-1 0 0 0,0-1 0 0 0,1-2-1 0 0,0 0 1 0 0,-1-2 0 0 0,1-1 0 0 0,35-6 0 0 0,-55 6-153 0 0,0-1 0 0 0,0 0 0 0 0,0 0 1 0 0,0-1-1 0 0,0 0 0 0 0,0 0 0 0 0,-1-1 0 0 0,0 0 0 0 0,9-7 1 0 0,-12 9 38 0 0,-1-1 0 0 0,0 1 0 0 0,-1-1 0 0 0,1 0 0 0 0,0 0 0 0 0,-1 0 1 0 0,0-1-1 0 0,0 1 0 0 0,0-1 0 0 0,0 1 0 0 0,0-1 0 0 0,-1 1 0 0 0,1-1 1 0 0,-1 0-1 0 0,0 0 0 0 0,0 0 0 0 0,-1 0 0 0 0,1 0 0 0 0,-1 0 0 0 0,0 0 1 0 0,0-6-1 0 0,-2 0 28 0 0,1-1 0 0 0,-2 1 0 0 0,1 0 1 0 0,-2-1-1 0 0,1 2 0 0 0,-1-1 0 0 0,0 0 1 0 0,-1 1-1 0 0,-1-1 0 0 0,1 2 0 0 0,-1-1 1 0 0,-12-13-1 0 0,12 15-180 0 0,0 1 1 0 0,-1 0-1 0 0,1 0 1 0 0,-1 0 0 0 0,-1 1-1 0 0,1 0 1 0 0,-1 0-1 0 0,0 1 1 0 0,0 0-1 0 0,0 1 1 0 0,0 0-1 0 0,0 0 1 0 0,-1 0-1 0 0,0 1 1 0 0,-13-1-1 0 0,19 3-293 0 0,-1 0-1 0 0,1 0 1 0 0,-1 0-1 0 0,1 1 0 0 0,0-1 1 0 0,-1 1-1 0 0,1 0 0 0 0,-6 2 1 0 0,-11 10-6526 0 0,14-8 4213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2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38 115 8837 0 0,'-10'-40'10369'0'0,"6"27"-8342"0"0,1 0-1 0 0,0 0 0 0 0,-1-22 2164 0 0,0 51-4102 0 0,1 1 1 0 0,0 0-1 0 0,1-1 1 0 0,1 28 0 0 0,2-33-872 0 0,0-1-1 0 0,0 0 1 0 0,5 14 0 0 0,-4-15-972 0 0,1-1 0 0 0,1 0-1 0 0,-1 0 1 0 0,9 12 0 0 0,1-2-1333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2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35 148 0 0,'77'-2'12126'0'0,"39"-8"-5638"0"0,7 1-3734 0 0,-38 2-1368 0 0,-27 2 817 0 0,77 4 0 0 0,-141 1-2182 0 0,1 0 1 0 0,-1 0-1 0 0,1 1 1 0 0,-1 0-1 0 0,-8 3 0 0 0,-19 3 20 0 0,-308 33 260 0 0,294-35-231 0 0,-30 5 74 0 0,68-8-107 0 0,1 0-1 0 0,0 0 1 0 0,0 1-1 0 0,0 0 1 0 0,0 0-1 0 0,-12 7 1 0 0,19-9-25 0 0,0-1 0 0 0,0 1 0 0 0,0-1 0 0 0,1 1 0 0 0,-1 0 0 0 0,0 0 0 0 0,0-1 0 0 0,0 1 0 0 0,1 0 0 0 0,-1 0 0 0 0,0 0 0 0 0,1 0 0 0 0,-1-1 0 0 0,0 1 0 0 0,1 0 0 0 0,0 0 0 0 0,-1 0 0 0 0,1 1 0 0 0,-1-1 0 0 0,1 0 0 0 0,0 0 0 0 0,0 0 0 0 0,0 0 0 0 0,0 0 0 0 0,0 0 0 0 0,0 0 0 0 0,0 2 0 0 0,1-1 2 0 0,-1 0 0 0 0,1 0-1 0 0,0 1 1 0 0,1-1-1 0 0,-1 0 1 0 0,0 0-1 0 0,0 0 1 0 0,1 0-1 0 0,0-1 1 0 0,-1 1-1 0 0,1 0 1 0 0,2 1-1 0 0,7 5 30 0 0,0 0-1 0 0,0 0 1 0 0,17 7-1 0 0,-27-14-35 0 0,152 67 207 0 0,-101-47-102 0 0,-1 2 0 0 0,77 47 0 0 0,-124-68-115 0 0,-1 1-1 0 0,1-1 1 0 0,-1 1 0 0 0,0 0 0 0 0,0 0 0 0 0,0 0 0 0 0,-1 0-1 0 0,1 1 1 0 0,-1-1 0 0 0,3 5 0 0 0,-5-7 2 0 0,1 0 1 0 0,-1 1-1 0 0,1-1 1 0 0,-1 0-1 0 0,0 0 1 0 0,0 1-1 0 0,0-1 1 0 0,1 0 0 0 0,-1 0-1 0 0,0 1 1 0 0,-1-1-1 0 0,1 0 1 0 0,0 1-1 0 0,0-1 1 0 0,0 0-1 0 0,-1 0 1 0 0,1 1-1 0 0,-1-1 1 0 0,1 0-1 0 0,-1 0 1 0 0,1 0-1 0 0,-1 0 1 0 0,0 0-1 0 0,0 0 1 0 0,1 0-1 0 0,-1 0 1 0 0,0 0-1 0 0,0 0 1 0 0,0 0-1 0 0,0 0 1 0 0,0 0-1 0 0,0-1 1 0 0,0 1-1 0 0,0 0 1 0 0,0-1-1 0 0,-2 1 1 0 0,-12 6 36 0 0,-1-2 0 0 0,1 0 0 0 0,-1-1 0 0 0,0 0 0 0 0,0-1 0 0 0,0-1 0 0 0,-18 0 0 0 0,10 1-4 0 0,-175 4-121 0 0,114-11-2523 0 0,67 1 689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2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1 271 492 0 0,'7'0'2486'0'0,"1"0"0"0"0,-1 0 0 0 0,1-1 0 0 0,-1-1 0 0 0,9-1 0 0 0,-13 2-1907 0 0,0 0 0 0 0,0 0 0 0 0,-1-1 0 0 0,1 1 0 0 0,-1-1-1 0 0,1 1 1 0 0,-1-1 0 0 0,1 0 0 0 0,-1 0 0 0 0,0 0 0 0 0,0 0 0 0 0,0 0 0 0 0,0 0-1 0 0,0-1 1 0 0,2-3 0 0 0,19-42 1580 0 0,-17 34-1770 0 0,1 0 0 0 0,1 0 0 0 0,14-21 0 0 0,-14 25-233 0 0,1 0 0 0 0,0 1 0 0 0,0 0 0 0 0,1 1 0 0 0,0 0 0 0 0,0 0 0 0 0,1 1 0 0 0,-1 1 0 0 0,18-8 0 0 0,-19 10-80 0 0,0 1 0 0 0,-1 0 0 0 0,1 1 0 0 0,0 0 0 0 0,1 0 0 0 0,-1 1 0 0 0,0 0 0 0 0,0 0 0 0 0,0 1 0 0 0,1 1 0 0 0,-1 0 0 0 0,0 0 0 0 0,0 0 0 0 0,10 4 0 0 0,-6-1 22 0 0,0 0-1 0 0,0 1 1 0 0,-1 0 0 0 0,1 1-1 0 0,-1 0 1 0 0,-1 1 0 0 0,0 1-1 0 0,0 0 1 0 0,0 0 0 0 0,-1 1-1 0 0,0 0 1 0 0,0 1 0 0 0,-1 0 0 0 0,-1 0-1 0 0,0 1 1 0 0,9 15 0 0 0,-17-25-93 0 0,2 2-4 0 0,-1-1 1 0 0,0 1 0 0 0,0-1-1 0 0,0 1 1 0 0,0 0-1 0 0,-1 0 1 0 0,1-1 0 0 0,-1 1-1 0 0,1 5 1 0 0,-2-7-2 0 0,-6-11 0 0 0,5 7 0 0 0,1 0 0 0 0,0 0 0 0 0,0 0 0 0 0,0-1 0 0 0,1 1 0 0 0,-1 0 0 0 0,1 0 0 0 0,-1-1 0 0 0,1 1 0 0 0,0 0 0 0 0,1-1 0 0 0,-1 1 0 0 0,1 0 0 0 0,-1-1 0 0 0,1 1 0 0 0,0 0 0 0 0,0 0 0 0 0,0 0 0 0 0,3-5 0 0 0,0 1 0 0 0,-1 0 0 0 0,2 0 0 0 0,-1 0 0 0 0,1 0 0 0 0,0 1 0 0 0,7-7 0 0 0,-6 8 0 0 0,0 0 0 0 0,0 1 0 0 0,1-1 0 0 0,-1 1 0 0 0,1 1 0 0 0,0-1 0 0 0,0 1 0 0 0,0 0 0 0 0,1 1 0 0 0,-1-1 0 0 0,1 2 0 0 0,-1-1 0 0 0,1 1 0 0 0,0 0 0 0 0,0 0 0 0 0,-1 1 0 0 0,1 0 0 0 0,0 1 0 0 0,0 0 0 0 0,-1 0 0 0 0,1 0 0 0 0,0 1 0 0 0,8 4 0 0 0,2 0 0 0 0,-1 0 0 0 0,0 2 0 0 0,-1 0 0 0 0,0 1 0 0 0,0 1 0 0 0,-1 0 0 0 0,0 1 0 0 0,23 23 0 0 0,-27-23-420 0 0,-2 0 0 0 0,1 1 1 0 0,-2 0-1 0 0,11 20 0 0 0,-10-27-6733 0 0,-9-4 6642 0 0,1-1 0 0 0,0 0 0 0 0,-1 0 0 0 0,1 0 0 0 0,0 0 0 0 0,0 0 0 0 0,-1 0 0 0 0,1 0 0 0 0,1 0 1 0 0,0 0 874 0 0,5 0-3581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2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72 290 212 0 0,'0'0'4162'0'0,"1"3"-2485"0"0,1 2-899 0 0,-1 0 0 0 0,1-1-1 0 0,-2 1 1 0 0,1 1 0 0 0,0-1-1 0 0,-1 0 1 0 0,0 0 0 0 0,0 0-1 0 0,0 0 1 0 0,-1 0 0 0 0,-1 6-1 0 0,-2 6 2161 0 0,-13 33 0 0 0,11-35-589 0 0,0 1 0 0 0,-4 21 2606 0 0,11-41-4888 0 0,-1 0 0 0 0,0 1 0 0 0,1-1-1 0 0,-1 0 1 0 0,1 0 0 0 0,0 0 0 0 0,0 1-1 0 0,3-6 1 0 0,2-9 134 0 0,11-48-48 0 0,29-103 416 0 0,-36 138-486 0 0,2 1 0 0 0,0 0-1 0 0,23-37 1 0 0,-33 64-83 0 0,0 0 0 0 0,0 0 0 0 0,0 0 0 0 0,0 0 0 0 0,1 1 0 0 0,-1-1 0 0 0,1 0 0 0 0,-1 1 0 0 0,1 0 0 0 0,0 0 0 0 0,0 0 0 0 0,0 0 0 0 0,0 0 0 0 0,0 0 0 0 0,1 1 0 0 0,-1 0 0 0 0,0-1 0 0 0,5 0 0 0 0,-3 2 0 0 0,0 0 0 0 0,0 0 0 0 0,0 0 0 0 0,-1 0 0 0 0,1 1 0 0 0,0 0 0 0 0,0 0 0 0 0,-1 0 0 0 0,1 1 0 0 0,-1 0 0 0 0,1-1 0 0 0,-1 2 0 0 0,5 1 0 0 0,8 7 0 0 0,1 0 0 0 0,-2 1 0 0 0,1 0 0 0 0,-2 2 0 0 0,0 0 0 0 0,16 19 0 0 0,72 104 0 0 0,-26-32 0 0 0,-56-76-198 0 0,-11-15-275 0 0,22 22 0 0 0,-29-32 405 0 0,2 0 0 0 0,-1-1 0 0 0,0 1-1 0 0,1-1 1 0 0,-1 0 0 0 0,1-1 0 0 0,0 1 0 0 0,0-1 0 0 0,9 3-1 0 0,-13-4-111 0 0,1-2 151 0 0,-1 1 1 0 0,0-1-1 0 0,0 0 0 0 0,1 1 1 0 0,-1-1-1 0 0,0 0 0 0 0,0 0 1 0 0,0 0-1 0 0,0 1 0 0 0,0-1 1 0 0,0 0-1 0 0,0 0 0 0 0,0-1 1 0 0,0 1-1 0 0,0 0 0 0 0,-1 0 1 0 0,1 0-1 0 0,0-1 0 0 0,-1 1 1 0 0,1 0-1 0 0,-1 0 0 0 0,1-1 1 0 0,-1 1-1 0 0,0-1 1 0 0,0 1-1 0 0,1-2 0 0 0,-2 1 5 0 0,1-1 0 0 0,-1 1 0 0 0,0 0 0 0 0,0-1 0 0 0,0 1 0 0 0,0 0-1 0 0,0 0 1 0 0,0-1 0 0 0,0 1 0 0 0,-1 0 0 0 0,1 0 0 0 0,-1 0 0 0 0,-2-2 0 0 0,-5-4-16 0 0,-1-1 0 0 0,0 2 1 0 0,0-1-1 0 0,-19-9 0 0 0,-6 0 61 0 0,-1 2 0 0 0,0 1 0 0 0,-1 2-1 0 0,-68-12 1 0 0,42 14 306 0 0,1 3 0 0 0,-75 1-1 0 0,136 6-327 0 0,-36-1-73 0 0,0 3 0 0 0,-41 6 0 0 0,72-5-1203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3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4 684 0 0,'-2'-1'967'0'0,"-20"-2"12415"0"0,25 8-13013 0 0,1 0 0 0 0,0 0 0 0 0,0 0 0 0 0,0-1 0 0 0,1 1 0 0 0,-1-1 0 0 0,1 0 0 0 0,0-1 0 0 0,0 1 0 0 0,1-1 0 0 0,-1 0 0 0 0,7 3 0 0 0,78 30 1662 0 0,-80-32-1755 0 0,109 34 1525 0 0,59 10-150 0 0,1-8 0 0 0,197 17 1 0 0,12-43 6 0 0,-330-14-1383 0 0,-58-1-271 0 0,0 1-1 0 0,0 0 1 0 0,0 0 0 0 0,0 0 0 0 0,1 0-1 0 0,-1 0 1 0 0,0 0 0 0 0,0 0 0 0 0,0 0-1 0 0,0 0 1 0 0,1 0 0 0 0,-1 0 0 0 0,0 0 0 0 0,0 0-1 0 0,0 0 1 0 0,0 0 0 0 0,0 1 0 0 0,1-1-1 0 0,-1 0 1 0 0,0 0 0 0 0,0 0 0 0 0,0 0-1 0 0,0 0 1 0 0,0 0 0 0 0,1 0 0 0 0,-1 0-1 0 0,0 0 1 0 0,0 1 0 0 0,0-1 0 0 0,0 0-1 0 0,0 0 1 0 0,0 0 0 0 0,0 0 0 0 0,0 0 0 0 0,1 1-1 0 0,-1-1 1 0 0,0 0 0 0 0,0 0 0 0 0,0 0-1 0 0,0 0 1 0 0,0 1 0 0 0,0-1 0 0 0,-5 8 32 0 0,-16 11 9 0 0,-47 33 107 0 0,-35 29 57 0 0,-149 130 850 0 0,102-65-780 0 0,140-134-279 0 0,1-2 0 0 0,-1 0 0 0 0,5-6-85 0 0,4-4-430 0 0,42-15-12472 0 0,-19 5 9700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3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541 163 752 0 0,'5'-19'2463'0'0,"-3"10"-847"0"0,0 1 0 0 0,-1 0 0 0 0,1-1 0 0 0,-1-9 0 0 0,-1 15-1302 0 0,-1 0 1 0 0,1 0 0 0 0,0 1-1 0 0,-1-1 1 0 0,0 0 0 0 0,0 0-1 0 0,0 1 1 0 0,0-1 0 0 0,0 0 0 0 0,0 1-1 0 0,-1-1 1 0 0,1 1 0 0 0,-1 0-1 0 0,1-1 1 0 0,-1 1 0 0 0,-3-3-1 0 0,-2 0 12 0 0,1 0 1 0 0,0 0-1 0 0,-1 1 0 0 0,0 0 1 0 0,0 1-1 0 0,0-1 0 0 0,0 1 0 0 0,-1 1 1 0 0,1-1-1 0 0,-1 1 0 0 0,1 1 0 0 0,-1-1 1 0 0,0 1-1 0 0,0 1 0 0 0,0-1 0 0 0,0 1 1 0 0,0 1-1 0 0,-12 1 0 0 0,-3 2 40 0 0,1 1-1 0 0,0 1 1 0 0,0 1-1 0 0,0 0 1 0 0,-24 14-1 0 0,26-11-81 0 0,0 0 1 0 0,0 2-1 0 0,1 1 0 0 0,1 0 0 0 0,0 1 0 0 0,-26 28 1 0 0,36-33-141 0 0,1 0 0 0 0,0 0 0 0 0,0 1 0 0 0,1 0 1 0 0,0 0-1 0 0,-6 16 0 0 0,10-19-32 0 0,-1 0 0 0 0,1 0-1 0 0,1 1 1 0 0,-1-1 0 0 0,1 1 0 0 0,1-1 0 0 0,-1 1-1 0 0,1-1 1 0 0,1 1 0 0 0,1 13 0 0 0,1-12-11 0 0,0 1 0 0 0,0 0 0 0 0,1-1 0 0 0,0 0 0 0 0,1 0 0 0 0,0 0 0 0 0,0 0 0 0 0,11 12 0 0 0,-3-4 48 0 0,2-1 1 0 0,0-1-1 0 0,18 14 0 0 0,-7-8-24 0 0,1-2-1 0 0,1-1 1 0 0,1-1 0 0 0,1-1-1 0 0,50 18 1 0 0,-54-25-310 0 0,0-1 1 0 0,1-1-1 0 0,-1-1 1 0 0,1-2-1 0 0,0-1 0 0 0,0-1 1 0 0,37-1-1 0 0,-54-2 117 0 0,0-1 0 0 0,0 0 0 0 0,0 0 0 0 0,0-1 0 0 0,0 0 0 0 0,-1-1 0 0 0,0 0 0 0 0,1 0 0 0 0,-1-1 0 0 0,-1 0 0 0 0,1-1 0 0 0,-1 0 0 0 0,0 0 0 0 0,0-1 0 0 0,0 1 0 0 0,-1-2 0 0 0,0 1 0 0 0,-1-1-1 0 0,0 0 1 0 0,0-1 0 0 0,8-15 0 0 0,-7 9 140 0 0,0 0 0 0 0,-1 0-1 0 0,-1 0 1 0 0,0-1 0 0 0,-1 1 0 0 0,0-1-1 0 0,-2 0 1 0 0,0-1 0 0 0,0 1-1 0 0,-2 0 1 0 0,0 0 0 0 0,-5-32-1 0 0,3 35-13 0 0,-1 1-1 0 0,-1 0 1 0 0,0 0-1 0 0,-1 0 1 0 0,0 0 0 0 0,-1 1-1 0 0,0 0 1 0 0,-1 0-1 0 0,0 1 1 0 0,-11-13-1 0 0,12 16-233 0 0,-1 0 0 0 0,0 0 0 0 0,0 1 0 0 0,0 0 0 0 0,-1 0 0 0 0,0 1 0 0 0,0 0 0 0 0,0 0 0 0 0,-1 1 0 0 0,0 0-1 0 0,0 0 1 0 0,0 1 0 0 0,0 0 0 0 0,-12-1 0 0 0,16 3-591 0 0,0 1-1 0 0,-1-1 1 0 0,1 1 0 0 0,0 1-1 0 0,-9 0 1 0 0,-11 6-5283 0 0,16-3 3168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3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0 496 0 0,'0'0'6227'0'0,"-2"3"-4887"0"0,-79 75 5629 0 0,18-26-4128 0 0,-89 56 0 0 0,40-38-533 0 0,-106 73 3243 0 0,179-120-6307 0 0,37-22-124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0 130 592 0 0,'1'-20'1310'0'0,"1"-11"1646"0"0,1 11-172 0 0,8-36 8994 0 0,-11 56-11700 0 0,0 1-1 0 0,0-1 1 0 0,0 0-1 0 0,1 0 0 0 0,-1 0 1 0 0,0 0-1 0 0,0 0 1 0 0,0 0-1 0 0,0 1 1 0 0,0-1-1 0 0,0 0 0 0 0,1 0 1 0 0,-1 0-1 0 0,0 0 1 0 0,0 0-1 0 0,0 0 0 0 0,0 0 1 0 0,1 0-1 0 0,-1 0 1 0 0,0 0-1 0 0,0 0 0 0 0,0 0 1 0 0,0 0-1 0 0,0 0 1 0 0,1 0-1 0 0,-1 0 1 0 0,0 0-1 0 0,0 0 0 0 0,0 0 1 0 0,0 0-1 0 0,1 0 1 0 0,-1 0-1 0 0,0 0 0 0 0,0 0 1 0 0,0 0-1 0 0,0-1 1 0 0,0 1-1 0 0,1 0 0 0 0,-1 0 1 0 0,0 0-1 0 0,0 0 1 0 0,0 0-1 0 0,0 0 0 0 0,0 0 1 0 0,0-1-1 0 0,0 1 1 0 0,1 0-1 0 0,-1 0 1 0 0,0 0-1 0 0,0 0 0 0 0,0 0 1 0 0,0-1-1 0 0,0 1 1 0 0,0 0-1 0 0,0 0 0 0 0,0 0 1 0 0,0 0-1 0 0,0-1 1 0 0,0 1-1 0 0,0 0 0 0 0,0 0 1 0 0,6 11 1157 0 0,-2 2-749 0 0,-1 1 0 0 0,-1 0-1 0 0,0-1 1 0 0,0 18 0 0 0,-1-12-551 0 0,9 58-1791 0 0,13 35-6125 0 0,-13-68 4900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3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1 136 360 0 0,'-1'-13'823'0'0,"2"-28"1608"0"0,-1 39-2202 0 0,0 1-1 0 0,0-1 0 0 0,0 1 0 0 0,0 0 0 0 0,1-1 0 0 0,-1 1 0 0 0,0-1 0 0 0,1 1 0 0 0,-1 0 0 0 0,1-1 0 0 0,-1 1 0 0 0,1 0 0 0 0,0 0 0 0 0,0-1 0 0 0,0 1 0 0 0,-1 0 0 0 0,1 0 0 0 0,0 0 0 0 0,0 0 0 0 0,1 0 0 0 0,1-1 0 0 0,1 4 1041 0 0,4 3-821 0 0,0 1-1 0 0,0 0 1 0 0,-1 1-1 0 0,1 0 0 0 0,-1 0 1 0 0,-1 1-1 0 0,0 0 1 0 0,0 0-1 0 0,7 12 1 0 0,41 87 1832 0 0,-51-101-2109 0 0,35 79 1476 0 0,42 86 1153 0 0,-63-140-1845 0 0,1-2-1 0 0,1 0 1 0 0,32 37 0 0 0,-49-63-794 0 0,1 0 0 0 0,-1-1 0 0 0,1 1 0 0 0,-1-1 0 0 0,1 0 0 0 0,0 0 0 0 0,0 0 0 0 0,0 0 0 0 0,0 0 0 0 0,0-1 0 0 0,0 1 0 0 0,0-1 0 0 0,1 0 0 0 0,-1 0 0 0 0,7 1 0 0 0,-9-2-110 0 0,0 0 0 0 0,0 0 0 0 0,0 0 1 0 0,0-1-1 0 0,0 1 0 0 0,0-1 0 0 0,0 1 0 0 0,0-1 0 0 0,0 1 1 0 0,0-1-1 0 0,0 0 0 0 0,0 1 0 0 0,0-1 0 0 0,0 0 0 0 0,0 0 1 0 0,-1 0-1 0 0,1 0 0 0 0,0 1 0 0 0,-1-1 0 0 0,2-2 0 0 0,9-20 475 0 0,-10 22-462 0 0,4-15 119 0 0,-1 0 0 0 0,-1 0 1 0 0,0 0-1 0 0,-2-1 0 0 0,1-22 0 0 0,0 3-31 0 0,7-120 337 0 0,15-124 375 0 0,-18 237-1033 0 0,-6 42-70 0 0,1-3-330 0 0,4-7 230 0 0,-5 11 235 0 0,0-1 1 0 0,0 1-1 0 0,0 0 0 0 0,1 0 1 0 0,-1 0-1 0 0,0 0 1 0 0,0-1-1 0 0,1 1 1 0 0,-1 0-1 0 0,0 0 1 0 0,0 0-1 0 0,0 0 1 0 0,1 0-1 0 0,-1 0 1 0 0,0 0-1 0 0,1 0 1 0 0,-1 0-1 0 0,0 0 1 0 0,0 0-1 0 0,1 0 1 0 0,-1 0-1 0 0,0 0 0 0 0,0 0 1 0 0,1 0-1 0 0,-1 0 1 0 0,0 0-1 0 0,0 0 1 0 0,1 0-1 0 0,-1 0 1 0 0,0 0-1 0 0,0 0 1 0 0,1 1-1 0 0,-1-1 1 0 0,0 0-1 0 0,0 0 1 0 0,0 0-1 0 0,1 0 1 0 0,-1 1-1 0 0,0-1 1 0 0,0 0-1 0 0,0 0 0 0 0,0 0 1 0 0,1 1-1 0 0,42 43-9016 0 0,-28-28 6217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1 228 0 0,'-6'8'1274'0'0,"1"0"0"0"0,1 0 0 0 0,-1 1 1 0 0,1 0-1 0 0,1 0 0 0 0,-1 0 0 0 0,-2 13 0 0 0,4-8-38 0 0,-1-1 0 0 0,2 1 0 0 0,0 0 0 0 0,2 25 0 0 0,0-23-603 0 0,1-1 1 0 0,1 0-1 0 0,0-1 1 0 0,1 1-1 0 0,0-1 1 0 0,2 1-1 0 0,-1-1 0 0 0,2-1 1 0 0,0 1-1 0 0,11 16 1 0 0,-14-26-662 0 0,-1 0 1 0 0,1-1-1 0 0,0 1 1 0 0,0-1 0 0 0,0 0-1 0 0,0 0 1 0 0,1 0-1 0 0,-1-1 1 0 0,1 0-1 0 0,-1 1 1 0 0,9 1-1 0 0,-9-3-953 0 0,0 0-1 0 0,0 0 0 0 0,0 0 1 0 0,1 0-1 0 0,-1-1 1 0 0,0 0-1 0 0,1 0 0 0 0,7 0 1 0 0,0-4-1491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177 187 5933 0 0,'-24'-7'4066'0'0,"15"4"-1905"0"0,-1 0 0 0 0,1 1 0 0 0,-1 0 0 0 0,-15-1 1 0 0,38-4-1325 0 0,-8 3-680 0 0,57-18 1107 0 0,-51 19-1187 0 0,0 0 1 0 0,0 0 0 0 0,0-2-1 0 0,-1 1 1 0 0,0-1 0 0 0,0 0-1 0 0,0-1 1 0 0,-1-1 0 0 0,0 1-1 0 0,11-10 1 0 0,-20 15-67 0 0,1 0 1 0 0,0 0-1 0 0,0 0 1 0 0,0 0-1 0 0,-1 0 1 0 0,1 0-1 0 0,0 0 1 0 0,-1 0-1 0 0,1 0 1 0 0,-1 0-1 0 0,1 0 1 0 0,-1 0-1 0 0,1-1 1 0 0,-1 1-1 0 0,0 0 1 0 0,0 0-1 0 0,0 0 1 0 0,0-1-1 0 0,0 1 1 0 0,0 0-1 0 0,0 0 1 0 0,0-1-1 0 0,0 0 1 0 0,-1 0 8 0 0,0 0 0 0 0,0 1 0 0 0,0-1 0 0 0,0 1 0 0 0,0-1 0 0 0,0 1 0 0 0,0-1 0 0 0,-1 1 0 0 0,1 0 0 0 0,0 0 0 0 0,-1 0 0 0 0,1-1 0 0 0,-4 0 0 0 0,-2-2 59 0 0,1 1 0 0 0,-1 0 1 0 0,0 1-1 0 0,0 0 1 0 0,-1 0-1 0 0,-10-2 0 0 0,4 3 8 0 0,1 1 0 0 0,0 0 0 0 0,-1 0-1 0 0,1 1 1 0 0,-1 1 0 0 0,1 1 0 0 0,0 0-1 0 0,0 0 1 0 0,0 1 0 0 0,1 1 0 0 0,0 0 0 0 0,-1 1-1 0 0,-13 9 1 0 0,24-14-165 0 0,0 0 1 0 0,1 0-1 0 0,-1 1 1 0 0,0-1-1 0 0,1 1 0 0 0,-1-1 1 0 0,1 1-1 0 0,-1 0 0 0 0,1 0 1 0 0,0-1-1 0 0,0 1 1 0 0,0 0-1 0 0,0 0 0 0 0,0 0 1 0 0,0 0-1 0 0,0 0 1 0 0,1 0-1 0 0,-1 1 0 0 0,1-1 1 0 0,0 0-1 0 0,-1 0 0 0 0,1 0 1 0 0,0 1-1 0 0,0-1 1 0 0,1 0-1 0 0,-1 0 0 0 0,0 0 1 0 0,1 0-1 0 0,-1 1 0 0 0,1-1 1 0 0,0 0-1 0 0,-1 0 1 0 0,1 0-1 0 0,2 3 0 0 0,1 1-847 0 0,0 1 0 0 0,0-1-1 0 0,1 1 1 0 0,0-1 0 0 0,0-1-1 0 0,0 1 1 0 0,1-1-1 0 0,11 8 1 0 0,6 3-1680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3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0 260 0 0,'9'18'5048'0'0,"-5"-15"-4255"0"0,0 1 0 0 0,0-1-1 0 0,1 0 1 0 0,-1 0-1 0 0,1 0 1 0 0,0-1 0 0 0,-1 1-1 0 0,1-1 1 0 0,0 0-1 0 0,1-1 1 0 0,-1 1-1 0 0,7 0 1 0 0,11 2 1191 0 0,35 1 1 0 0,-41-4-1006 0 0,252-3 7408 0 0,-252 0-6124 0 0,11-2-6822 0 0,7-1-5290 0 0,-19 4 6968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3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13 217 716 0 0,'0'0'1464'0'0,"5"-15"3972"0"0,8 3-3645 0 0,0 2 1 0 0,1 0-1 0 0,0 0 1 0 0,1 1-1 0 0,27-12 0 0 0,88-27 1593 0 0,-75 28-2194 0 0,119-41 2958 0 0,-232 67-3751 0 0,-119 41-741 0 0,136-34 318 0 0,1 2-1 0 0,-48 26 0 0 0,78-35 62 0 0,1 0 1 0 0,-1 0-1 0 0,1 0 0 0 0,1 1 0 0 0,-11 11 0 0 0,17-16-7 0 0,0 0 0 0 0,0 1 0 0 0,0-1 0 0 0,1 1 1 0 0,-1-1-1 0 0,1 1 0 0 0,-1 0 0 0 0,1 0 0 0 0,0 0 0 0 0,-1 4 0 0 0,1-5-3 0 0,1 0-1 0 0,0-1 1 0 0,0 1 0 0 0,0 0-1 0 0,0 0 1 0 0,1-1 0 0 0,-1 1 0 0 0,0 0-1 0 0,1 0 1 0 0,-1-1 0 0 0,1 1-1 0 0,-1 0 1 0 0,1-1 0 0 0,0 1 0 0 0,0-1-1 0 0,0 1 1 0 0,0-1 0 0 0,0 1 0 0 0,2 1-1 0 0,5 5 45 0 0,0-1 0 0 0,0 0 0 0 0,1 0 0 0 0,0-1 0 0 0,0 0 0 0 0,0-1 0 0 0,13 6 0 0 0,75 24 226 0 0,-77-28-228 0 0,94 28 256 0 0,46 15 109 0 0,-127-37-277 0 0,0 1 0 0 0,50 29 0 0 0,-77-40-109 0 0,-1 1 0 0 0,1 0 0 0 0,-1 0-1 0 0,0 1 1 0 0,0-1 0 0 0,8 10 0 0 0,-12-13-30 0 0,0 1 0 0 0,-1-1 1 0 0,1 0-1 0 0,0 0 1 0 0,0 0-1 0 0,-1 1 0 0 0,1-1 1 0 0,-1 0-1 0 0,1 1 1 0 0,-1-1-1 0 0,0 0 0 0 0,1 1 1 0 0,-1-1-1 0 0,0 1 1 0 0,0-1-1 0 0,0 0 1 0 0,0 1-1 0 0,0-1 0 0 0,0 1 1 0 0,-1-1-1 0 0,1 0 1 0 0,0 1-1 0 0,-1-1 0 0 0,1 1 1 0 0,-1-1-1 0 0,1 0 1 0 0,-1 0-1 0 0,1 1 0 0 0,-1-1 1 0 0,0 0-1 0 0,0 0 1 0 0,0 0-1 0 0,0 0 0 0 0,0 0 1 0 0,0 0-1 0 0,0 0 1 0 0,0 0-1 0 0,-2 1 1 0 0,-7 5 59 0 0,-1 0 0 0 0,0-1 0 0 0,-1 0 0 0 0,0-1 0 0 0,1 0 0 0 0,-16 4 0 0 0,-79 15 289 0 0,84-20-284 0 0,-30 7-300 0 0,-1-2 1 0 0,-1-2-1 0 0,-99-1 1 0 0,119-10-2887 0 0,13-1-7270 0 0,15 1 7324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9 656 0 0,'-22'-2'2188'0'0,"-7"-1"1835"0"0,15 0 7494 0 0,53 17-10015 0 0,0-1 0 0 0,0-2 0 0 0,78 11 1 0 0,-66-13-834 0 0,392 75 3113 0 0,-386-74-3107 0 0,103 4-1 0 0,-159-14-669 0 0,0 0 0 0 0,1 0 1 0 0,-1 0-1 0 0,0 0 0 0 0,0 0 0 0 0,0 0 0 0 0,1 0 0 0 0,-1 1 0 0 0,0-1 0 0 0,0 0 0 0 0,1 1 0 0 0,-1-1 0 0 0,0 1 0 0 0,0-1 0 0 0,0 1 0 0 0,0 0 0 0 0,0-1 0 0 0,0 1 0 0 0,0 0 0 0 0,0 0 0 0 0,0 0 0 0 0,0 0 0 0 0,1 1 0 0 0,-2 0-3 0 0,1-1 1 0 0,-1 1-1 0 0,1-1 1 0 0,-1 1-1 0 0,0 0 0 0 0,0-1 1 0 0,0 1-1 0 0,0-1 1 0 0,0 1-1 0 0,0 0 0 0 0,0-1 1 0 0,0 1-1 0 0,-1-1 1 0 0,1 1-1 0 0,-2 2 0 0 0,-2 6 7 0 0,0-1-1 0 0,-1 1 0 0 0,0-1 0 0 0,-8 9 1 0 0,13-17-7 0 0,-31 40 138 0 0,-2-1 1 0 0,-38 37-1 0 0,-81 64 696 0 0,146-136-792 0 0,-133 120 1026 0 0,105-95-1150 0 0,33-29-336 0 0,6-3-3611 0 0,39-15-4152 0 0,-23 7 4740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71 444 0 0,'2'-12'3865'0'0,"-4"9"-3487"0"0,0 0-1 0 0,0 0 1 0 0,0 0 0 0 0,0 1-1 0 0,0-1 1 0 0,0 0 0 0 0,-1 1-1 0 0,1-1 1 0 0,-1 1 0 0 0,1 0-1 0 0,-1 0 1 0 0,0 0-1 0 0,0 0 1 0 0,0 0 0 0 0,0 1-1 0 0,-1-1 1 0 0,1 1 0 0 0,-7-2-1 0 0,0 0 313 0 0,-1 0 0 0 0,0 0 0 0 0,0 1-1 0 0,1 0 1 0 0,-15 1 0 0 0,15 1-301 0 0,0 1 1 0 0,0 1 0 0 0,0 0-1 0 0,0 0 1 0 0,0 1-1 0 0,1 0 1 0 0,-1 0 0 0 0,1 1-1 0 0,0 1 1 0 0,0 0-1 0 0,-15 10 1 0 0,9-4 40 0 0,1 0-1 0 0,0 2 0 0 0,1-1 1 0 0,1 1-1 0 0,-20 26 1 0 0,29-34-294 0 0,0 0 0 0 0,-1 0 1 0 0,2 0-1 0 0,-1 0 0 0 0,0 0 1 0 0,1 1-1 0 0,0-1 0 0 0,0 1 0 0 0,1-1 1 0 0,0 1-1 0 0,0 0 0 0 0,0 0 1 0 0,0-1-1 0 0,1 1 0 0 0,0 0 1 0 0,0 0-1 0 0,1 0 0 0 0,-1 0 0 0 0,1-1 1 0 0,1 1-1 0 0,-1 0 0 0 0,1-1 1 0 0,0 1-1 0 0,0-1 0 0 0,1 0 1 0 0,-1 1-1 0 0,1-1 0 0 0,0 0 0 0 0,1-1 1 0 0,-1 1-1 0 0,1-1 0 0 0,0 1 1 0 0,0-1-1 0 0,8 6 0 0 0,0 0 30 0 0,1-1 0 0 0,0 0 0 0 0,1-1 0 0 0,-1-1 0 0 0,2 0 0 0 0,-1 0 0 0 0,1-2 0 0 0,0 0 0 0 0,0 0 0 0 0,30 4 0 0 0,-8-5 86 0 0,-1-1-1 0 0,0-1 1 0 0,60-6-1 0 0,-55 0-93 0 0,61-14 0 0 0,-83 14-181 0 0,-1-1-1 0 0,0-1 0 0 0,-1-1 1 0 0,0-1-1 0 0,27-15 0 0 0,-40 20-3 0 0,0 0-1 0 0,0 1 1 0 0,0-1-1 0 0,0-1 1 0 0,-1 1-1 0 0,0-1 1 0 0,1 1-1 0 0,-1-1 1 0 0,-1 0-1 0 0,1 0 1 0 0,0 0-1 0 0,-1 0 1 0 0,2-6-1 0 0,-3 7 9 0 0,0 0 1 0 0,0 0-1 0 0,-1-1 0 0 0,0 1 0 0 0,1 0 1 0 0,-1-1-1 0 0,0 1 0 0 0,0-1 0 0 0,-1 1 1 0 0,1 0-1 0 0,-1-1 0 0 0,0 1 1 0 0,0 0-1 0 0,0 0 0 0 0,0-1 0 0 0,0 1 1 0 0,-1 0-1 0 0,1 0 0 0 0,-4-5 0 0 0,-4-3-2 0 0,0 1-1 0 0,-1-1 0 0 0,0 1 1 0 0,0 1-1 0 0,-1 0 0 0 0,0 0 0 0 0,0 1 1 0 0,-1 0-1 0 0,-1 1 0 0 0,1 1 0 0 0,-1 0 1 0 0,-23-7-1 0 0,9 4-4 0 0,0 2-1 0 0,-1 1 1 0 0,1 1 0 0 0,-1 1 0 0 0,-44 0-1 0 0,58 4-17 0 0,0 1 0 0 0,0 0 1 0 0,-27 6-1 0 0,37-6-101 0 0,0 0 1 0 0,0 0-1 0 0,1 0 0 0 0,-1 1 1 0 0,0-1-1 0 0,1 1 1 0 0,0 0-1 0 0,-1 0 1 0 0,1 0-1 0 0,0 0 1 0 0,0 1-1 0 0,0 0 1 0 0,0-1-1 0 0,0 1 1 0 0,1 0-1 0 0,-1 0 1 0 0,1 0-1 0 0,0 0 1 0 0,-2 4-1 0 0,4-5-39 0 0,-1-1-1 0 0,1 0 1 0 0,0 0-1 0 0,-1 1 1 0 0,1-1 0 0 0,0 0-1 0 0,0 0 1 0 0,0 1 0 0 0,0-1-1 0 0,0 0 1 0 0,0 1-1 0 0,1-1 1 0 0,-1 0 0 0 0,0 0-1 0 0,1 1 1 0 0,-1-1-1 0 0,0 0 1 0 0,1 0 0 0 0,0 0-1 0 0,-1 1 1 0 0,1-1-1 0 0,0 0 1 0 0,-1 0 0 0 0,1 0-1 0 0,2 1 1 0 0,0 1-667 0 0,0 0 0 0 0,0-1 0 0 0,0 1 1 0 0,0-1-1 0 0,1 0 0 0 0,6 3 0 0 0,12 3-1831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79 292 0 0,'-10'-44'4260'0'0,"6"10"9526"0"0,3 40-12866 0 0,0 4-513 0 0,-9 76 510 0 0,9-74-2001 0 0,1-1 0 0 0,1 0 0 0 0,0 0 0 0 0,0 0 0 0 0,1 0-1 0 0,4 12 1 0 0,-1-5-1144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67 776 0 0,'20'-7'4778'0'0,"36"-3"-848"0"0,311-39 7499 0 0,-330 48-8624 0 0,-40 3-2596 0 0,-28 9 119 0 0,-50 11-1 0 0,-9 3-85 0 0,85-23-223 0 0,-130 48 360 0 0,113-41-220 0 0,1 2 0 0 0,0 0 0 0 0,1 1 1 0 0,-20 16-1 0 0,38-26-125 0 0,0-1-1 0 0,1 0 1 0 0,-1 0 0 0 0,1 0 0 0 0,-1 1 0 0 0,1-1 0 0 0,0 1-1 0 0,0-1 1 0 0,-1 1 0 0 0,1 0 0 0 0,0-1 0 0 0,0 1 0 0 0,1 0-1 0 0,-1 0 1 0 0,0-1 0 0 0,0 1 0 0 0,1 0 0 0 0,0 0 0 0 0,-1 0-1 0 0,1 0 1 0 0,0 0 0 0 0,0 0 0 0 0,0 0 0 0 0,0 0 0 0 0,0 0-1 0 0,1 4 1 0 0,0-3 12 0 0,1 0-1 0 0,0 1 1 0 0,0-1-1 0 0,0 0 1 0 0,0 0-1 0 0,0 0 1 0 0,1 0-1 0 0,-1-1 1 0 0,1 1-1 0 0,0 0 1 0 0,0-1-1 0 0,0 0 1 0 0,0 0-1 0 0,4 3 1 0 0,43 21 249 0 0,1-3 1 0 0,1-1-1 0 0,71 19 1 0 0,9 4 125 0 0,-126-43-402 0 0,18 6 75 0 0,-1 1-1 0 0,0 2 1 0 0,0 0 0 0 0,29 20 0 0 0,-51-30-89 0 0,0-1 1 0 0,0 1-1 0 0,0-1 1 0 0,0 1 0 0 0,0 0-1 0 0,0 0 1 0 0,0-1-1 0 0,0 1 1 0 0,0 0 0 0 0,0 0-1 0 0,-1 0 1 0 0,1 0-1 0 0,0 0 1 0 0,0 0-1 0 0,-1 1 1 0 0,1-1 0 0 0,-1 0-1 0 0,1 0 1 0 0,-1 0-1 0 0,0 0 1 0 0,1 1 0 0 0,-1-1-1 0 0,0 0 1 0 0,0 0-1 0 0,0 1 1 0 0,0-1-1 0 0,0 0 1 0 0,0 0 0 0 0,0 1-1 0 0,0-1 1 0 0,0 0-1 0 0,-1 0 1 0 0,1 1 0 0 0,-1-1-1 0 0,1 0 1 0 0,-1 0-1 0 0,1 0 1 0 0,-1 0-1 0 0,1 0 1 0 0,-1 1 0 0 0,0-1-1 0 0,0 0 1 0 0,1-1-1 0 0,-1 1 1 0 0,0 0 0 0 0,-2 1-1 0 0,-2 3 32 0 0,-1-1 0 0 0,0 0 0 0 0,0 0 0 0 0,-1 0-1 0 0,1-1 1 0 0,-1 0 0 0 0,-9 3 0 0 0,-23 5 118 0 0,-1-2-1 0 0,-57 7 1 0 0,-87 0-899 0 0,145-13-51 0 0,21-3-654 0 0,10 0-1957 0 0,31-6-6617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102 236 804 0 0,'-3'4'832'0'0,"-1"-1"1"0"0,0-1-1 0 0,0 1 0 0 0,0 0 1 0 0,-1-1-1 0 0,1 0 0 0 0,0 0 0 0 0,-6 1 1 0 0,8-2-244 0 0,-1 0 0 0 0,1-1 0 0 0,-1 1 0 0 0,1-1 1 0 0,-1 1-1 0 0,1-1 0 0 0,-1 0 0 0 0,1 0 0 0 0,-1-1 0 0 0,0 1 0 0 0,1 0 1 0 0,-1-1-1 0 0,1 0 0 0 0,0 1 0 0 0,-1-1 0 0 0,-2-1 0 0 0,3 1-399 0 0,1 0-1 0 0,0 0 1 0 0,0 0 0 0 0,0-1-1 0 0,0 1 1 0 0,0 0-1 0 0,0 0 1 0 0,1 0-1 0 0,-1-1 1 0 0,0 1-1 0 0,1 0 1 0 0,-1-1 0 0 0,1 1-1 0 0,-1-1 1 0 0,1 1-1 0 0,-1-1 1 0 0,1 1-1 0 0,0-1 1 0 0,0 1-1 0 0,0-1 1 0 0,0 1-1 0 0,0-1 1 0 0,0 1 0 0 0,0-1-1 0 0,0 1 1 0 0,1-2-1 0 0,11-36 1075 0 0,-8 29-1084 0 0,2 1 0 0 0,-1-1 0 0 0,1 1 0 0 0,0 1 0 0 0,1-1 0 0 0,0 1 1 0 0,1 0-1 0 0,-1 1 0 0 0,1-1 0 0 0,1 2 0 0 0,14-10 0 0 0,-11 8-27 0 0,1 1-1 0 0,0 0 0 0 0,0 1 0 0 0,0 0 1 0 0,1 2-1 0 0,0-1 0 0 0,0 1 1 0 0,16-1-1 0 0,-21 4-37 0 0,0 1-1 0 0,0 0 1 0 0,1 1 0 0 0,-1 0 0 0 0,0 0-1 0 0,0 1 1 0 0,0 0 0 0 0,0 0-1 0 0,-1 1 1 0 0,1 1 0 0 0,0-1 0 0 0,-1 1-1 0 0,10 7 1 0 0,-15-9-56 0 0,1 0 1 0 0,-1 0-1 0 0,1 1 0 0 0,-1 0 1 0 0,0 0-1 0 0,0 0 0 0 0,0 0 1 0 0,0 0-1 0 0,0 0 0 0 0,-1 1 1 0 0,0-1-1 0 0,1 1 0 0 0,-1 0 1 0 0,-1 0-1 0 0,1 0 0 0 0,0 0 1 0 0,-1 0-1 0 0,0 0 0 0 0,0 0 1 0 0,0 0-1 0 0,-1 0 1 0 0,1 1-1 0 0,-1-1 0 0 0,0 0 1 0 0,0 1-1 0 0,0-1 0 0 0,-1 0 1 0 0,0 0-1 0 0,0 0 0 0 0,-2 7 1 0 0,3-10-42 0 0,0 0 1 0 0,0 0-1 0 0,-1 0 1 0 0,1 0-1 0 0,0 0 1 0 0,-1 0-1 0 0,1-1 1 0 0,-1 1-1 0 0,1 0 1 0 0,-1 0-1 0 0,0 0 1 0 0,1 0-1 0 0,-1-1 1 0 0,0 1-1 0 0,1 0 1 0 0,-1-1-1 0 0,0 1 0 0 0,0 0 1 0 0,0-1-1 0 0,0 1 1 0 0,0-1-1 0 0,1 1 1 0 0,-1-1-1 0 0,0 0 1 0 0,0 1-1 0 0,0-1 1 0 0,0 0-1 0 0,0 0 1 0 0,0 0-1 0 0,0 1 1 0 0,0-1-1 0 0,0 0 1 0 0,0-1-1 0 0,0 1 1 0 0,-1 0-1 0 0,1 0 1 0 0,0 0-1 0 0,0 0 1 0 0,1-1-1 0 0,-1 1 1 0 0,0-1-1 0 0,0 1 1 0 0,0 0-1 0 0,-1-2 1 0 0,0 1-15 0 0,1 0 1 0 0,0 0 0 0 0,0 0-1 0 0,0 0 1 0 0,0 0-1 0 0,0 0 1 0 0,0-1-1 0 0,0 1 1 0 0,0 0 0 0 0,0-1-1 0 0,1 1 1 0 0,-1 0-1 0 0,0-1 1 0 0,1 1-1 0 0,-1-1 1 0 0,1 1 0 0 0,0-1-1 0 0,-1 1 1 0 0,1-1-1 0 0,0 1 1 0 0,0-1 0 0 0,0 0-1 0 0,0 1 1 0 0,0-1-1 0 0,1 1 1 0 0,-1-1-1 0 0,0 1 1 0 0,1-1 0 0 0,-1 1-1 0 0,1-1 1 0 0,1-2-1 0 0,4-6-10 0 0,0-1-1 0 0,1 1 0 0 0,0 1 0 0 0,0-1 0 0 0,1 1 1 0 0,1 0-1 0 0,0 1 0 0 0,0 0 0 0 0,12-8 0 0 0,-14 11 8 0 0,0 0-1 0 0,1 0 1 0 0,0 1-1 0 0,0 0 1 0 0,0 1-1 0 0,0 0 0 0 0,0 0 1 0 0,1 1-1 0 0,-1 0 1 0 0,1 0-1 0 0,0 1 0 0 0,0 0 1 0 0,14 0-1 0 0,-17 3 7 0 0,0-1 0 0 0,0 1 0 0 0,0 0 1 0 0,0 0-1 0 0,0 0 0 0 0,0 1 0 0 0,0 0 0 0 0,-1 0 0 0 0,1 1 0 0 0,-1-1 0 0 0,0 1 0 0 0,0 0 0 0 0,0 1 0 0 0,5 6 0 0 0,-3-3 1 0 0,-1-1 1 0 0,1 2-1 0 0,-1-1 0 0 0,-1 1 1 0 0,0 0-1 0 0,0 0 0 0 0,-1 0 1 0 0,5 14-1 0 0,6 53-55 0 0,-15-75-53 0 0,1 0 0 0 0,-1 0 0 0 0,0-1 0 0 0,0 1 1 0 0,1 0-1 0 0,-1 0 0 0 0,1-1 0 0 0,-1 1 0 0 0,1 0 1 0 0,-1-1-1 0 0,1 1 0 0 0,-1 0 0 0 0,1-1 0 0 0,-1 1 0 0 0,2 0 1 0 0,0 0-567 0 0,-1-1 1 0 0,1 1 0 0 0,0-1 0 0 0,-1 1-1 0 0,1-1 1 0 0,-1 0 0 0 0,1 1-1 0 0,0-1 1 0 0,-1 0 0 0 0,1 0 0 0 0,0 0-1 0 0,-1-1 1 0 0,1 1 0 0 0,0 0 0 0 0,-1-1-1 0 0,1 1 1 0 0,1-2 0 0 0,11-3-2618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1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 8285 0 0,'27'18'9027'0'0,"5"-7"-3403"0"0,-22-8-4794 0 0,1-1 1 0 0,0-1-1 0 0,0 0 0 0 0,15-1 0 0 0,0-2-401 0 0,-1-1 1 0 0,0-2-1 0 0,36-10 0 0 0,-48 11-263 0 0,0-1-1 0 0,0-1 1 0 0,-1 0-1 0 0,0-1 1 0 0,0 0-1 0 0,-1-1 1 0 0,0 0-1 0 0,0-1 1 0 0,-1 0 0 0 0,0-1-1 0 0,-1 0 1 0 0,0 0-1 0 0,0-1 1 0 0,-1 0-1 0 0,-1-1 1 0 0,9-17-1 0 0,-3 5-21 0 0,-2-1-1 0 0,-1-1 0 0 0,-2 1 0 0 0,0-2 0 0 0,-1 1 0 0 0,-2-1 1 0 0,3-37-1 0 0,-4 44-140 0 0,-2 27-3 0 0,0 1 0 0 0,-1 0 0 0 0,1 0 0 0 0,-1 9 0 0 0,11 373 0 0 0,-6-348 0 0 0,-5-31-90 0 0,2 3-706 0 0,-2-13-13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332 235 7361 0 0,'0'2'5801'0'0,"-3"8"-4292"0"0,0-6 1647 0 0,-36 46 1933 0 0,-88 107 1738 0 0,119-145-6203 0 0,6-8-329 0 0,0-1 1 0 0,-1 0 0 0 0,1 0 0 0 0,-1 0 0 0 0,1 0-1 0 0,-1-1 1 0 0,-3 4 0 0 0,6-6-295 0 0,0 0 0 0 0,0 0 0 0 0,-1 0 0 0 0,1-1 0 0 0,0 1-1 0 0,0 0 1 0 0,-1 0 0 0 0,1 0 0 0 0,0 0 0 0 0,0 0 0 0 0,0 0 0 0 0,-1 0 0 0 0,1 0 0 0 0,0 0 0 0 0,0 0-1 0 0,0-1 1 0 0,0 1 0 0 0,-1 0 0 0 0,1 0 0 0 0,0 0 0 0 0,0 0 0 0 0,0 0 0 0 0,0-1 0 0 0,-1 1 0 0 0,1 0 0 0 0,0 0-1 0 0,0 0 1 0 0,0-1 0 0 0,0 1 0 0 0,0 0 0 0 0,0 0 0 0 0,0-1 0 0 0,0 1 0 0 0,0 0 0 0 0,0 0 0 0 0,0 0-1 0 0,0-1 1 0 0,0 1 0 0 0,0 0 0 0 0,0 0 0 0 0,0-1 0 0 0,0 1 0 0 0,0 0 0 0 0,0 0 0 0 0,0 0 0 0 0,0-1-1 0 0,0-9-8 0 0,2-8 8 0 0,1 1 0 0 0,1-1 0 0 0,7-22 0 0 0,1-4 0 0 0,55-254 0 0 0,-57 257 0 0 0,-10 41 0 0 0,0 0 0 0 0,0-1 0 0 0,0 1 0 0 0,0 0 0 0 0,0 0 0 0 0,0 0 0 0 0,0 0 0 0 0,0 0 0 0 0,0 0 0 0 0,1 0 0 0 0,-1 0 0 0 0,0-1 0 0 0,0 1 0 0 0,0 0 0 0 0,0 0 0 0 0,0 0 0 0 0,0 0 0 0 0,0 0 0 0 0,0 0 0 0 0,0 0 0 0 0,0 0 0 0 0,0 0 0 0 0,0 0 0 0 0,0-1 0 0 0,1 1 0 0 0,-1 0 0 0 0,0 0 0 0 0,0 0 0 0 0,0 0 0 0 0,0 0 0 0 0,0 0 0 0 0,0 0 0 0 0,0 0 0 0 0,0 0 0 0 0,1 0 0 0 0,-1 0 0 0 0,0 0 0 0 0,0 0 0 0 0,0 0 0 0 0,0 0 0 0 0,0 0 0 0 0,0 0 0 0 0,0 0 0 0 0,1 0 0 0 0,-1 0 0 0 0,0 0 0 0 0,0 0 0 0 0,0 0 0 0 0,0 0 0 0 0,0 0 0 0 0,0 1 0 0 0,7 5 0 0 0,3 10 0 0 0,12 37 0 0 0,54 110 0 0 0,-65-143 0 0 0,2-2 0 0 0,-1 1 0 0 0,2-1 0 0 0,0-1 0 0 0,2-1 0 0 0,17 16 0 0 0,-5-8 0 0 0,1-2 0 0 0,46 25 0 0 0,-56-36 0 0 0,1-1 0 0 0,1-1 0 0 0,-1-1 0 0 0,1 0 0 0 0,27 4 0 0 0,-45-11-50 0 0,-1 0 0 0 0,0-1 0 0 0,1 1 0 0 0,-1-1 0 0 0,0 0 0 0 0,1 0 0 0 0,-1 0 0 0 0,1 0 0 0 0,-1 0 0 0 0,0 0 0 0 0,1-1 0 0 0,-1 1-1 0 0,0-1 1 0 0,1 0 0 0 0,-1 0 0 0 0,0 1 0 0 0,4-3 0 0 0,-6 2-133 0 0,-3-2-120 0 0,-4-3 270 0 0,0 0 0 0 0,-1 1 0 0 0,1 0 0 0 0,-1 0 1 0 0,-1 1-1 0 0,1 0 0 0 0,0 1 0 0 0,-1-1 1 0 0,-10-1-1 0 0,-89-19-26 0 0,95 22 51 0 0,-79-13 81 0 0,-1 3-1 0 0,0 5 1 0 0,-98 4-1 0 0,174 4-468 0 0,1 0 0 0 0,-1 1 1 0 0,0 1-1 0 0,-20 5 0 0 0,32-3-1088 0 0,26 3-8515 0 0,-1-7 6947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36 0 0,'-16'3'855'0'0,"-6"6"5009"0"0,21-8-5587 0 0,0-1-1 0 0,0 1 1 0 0,1-1 0 0 0,-1 1 0 0 0,0-1-1 0 0,1 1 1 0 0,-1 0 0 0 0,0-1-1 0 0,1 1 1 0 0,-1 0 0 0 0,1 0 0 0 0,-1-1-1 0 0,1 1 1 0 0,-1 0 0 0 0,1 0 0 0 0,0 0-1 0 0,0 0 1 0 0,-1 0 0 0 0,1-1 0 0 0,0 1-1 0 0,0 0 1 0 0,0 0 0 0 0,0 0-1 0 0,0 0 1 0 0,0 0 0 0 0,0 0 0 0 0,0 0-1 0 0,0 0 1 0 0,0 0 0 0 0,1 0 0 0 0,-1-1-1 0 0,0 1 1 0 0,1 0 0 0 0,-1 0 0 0 0,0 0-1 0 0,1 0 1 0 0,-1-1 0 0 0,1 1 0 0 0,-1 0-1 0 0,2 0 1 0 0,1 4 205 0 0,1-1 0 0 0,0 0 0 0 0,0 0 0 0 0,1 0 0 0 0,-1-1-1 0 0,1 1 1 0 0,0-1 0 0 0,0 0 0 0 0,0 0 0 0 0,0-1 0 0 0,10 4 0 0 0,-1-1 269 0 0,1-1 0 0 0,0 0 1 0 0,18 1-1 0 0,-30-4-675 0 0,-1 0-1 0 0,1-1 1 0 0,0 1 0 0 0,0-1-1 0 0,0 0 1 0 0,0 0 0 0 0,0 0-1 0 0,0 0 1 0 0,0-1-1 0 0,0 1 1 0 0,0-1 0 0 0,0 0-1 0 0,0 0 1 0 0,-1 0 0 0 0,1 0-1 0 0,0 0 1 0 0,0 0-1 0 0,-1-1 1 0 0,1 0 0 0 0,3-2-1 0 0,-6 3-147 0 0,0 0-28 0 0,0-1 1 0 0,0 1 0 0 0,0-1 0 0 0,-1 1 0 0 0,1-1 0 0 0,-1 1-1 0 0,1-1 1 0 0,-1 1 0 0 0,0 0 0 0 0,1-1 0 0 0,-1 1-1 0 0,0 0 1 0 0,0-1 0 0 0,0 1 0 0 0,0 0 0 0 0,0 0 0 0 0,0 0-1 0 0,0 0 1 0 0,0 0 0 0 0,0 0 0 0 0,-1 0 0 0 0,1 1-1 0 0,0-1 1 0 0,-3-1 0 0 0,-2-1-1719 0 0,-1 1 0 0 0,0 0 0 0 0,-12-3 1 0 0,13 4-726 0 0,-2-1-219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13 115 840 0 0,'2'-2'5771'0'0,"9"-4"-4598"0"0,1 1 0 0 0,0 0 1 0 0,0 1-1 0 0,0 1 0 0 0,0-1 1 0 0,21-1-1 0 0,-11 0-348 0 0,3 0-62 0 0,283-55 6156 0 0,-289 57-6443 0 0,-13 3-276 0 0,-1-1 0 0 0,0 1-1 0 0,1-1 1 0 0,-1-1 0 0 0,7-2 0 0 0,-11 4 466 0 0,-8 1-542 0 0,-37 9 39 0 0,-173 40 338 0 0,172-37-304 0 0,0 2 0 0 0,-75 36 0 0 0,113-48-144 0 0,1 0 0 0 0,0 1 0 0 0,1 0 0 0 0,-1 0 0 0 0,-7 7 0 0 0,12-10-36 0 0,0 0 0 0 0,0 0-1 0 0,0 0 1 0 0,0 0 0 0 0,1 0 0 0 0,-1 1 0 0 0,0-1 0 0 0,0 0 0 0 0,1 0 0 0 0,-1 0 0 0 0,1 1 0 0 0,-1-1-1 0 0,1 0 1 0 0,0 1 0 0 0,-1-1 0 0 0,1 0 0 0 0,0 1 0 0 0,0-1 0 0 0,0 0 0 0 0,0 1 0 0 0,0-1 0 0 0,0 0 0 0 0,0 1-1 0 0,1-1 1 0 0,-1 0 0 0 0,0 1 0 0 0,1-1 0 0 0,-1 0 0 0 0,1 0 0 0 0,0 1 0 0 0,-1-1 0 0 0,1 0 0 0 0,0 0-1 0 0,-1 0 1 0 0,2 1 0 0 0,7 7 34 0 0,0-1-1 0 0,1-1 1 0 0,-1 1-1 0 0,1-2 1 0 0,1 1-1 0 0,-1-1 1 0 0,1-1-1 0 0,0 0 1 0 0,13 3-1 0 0,-7 0 3 0 0,242 87 501 0 0,-80-32-238 0 0,-177-62-310 0 0,11 3 19 0 0,-1 1 1 0 0,0 0-1 0 0,0 0 1 0 0,0 1-1 0 0,-1 1 0 0 0,0 0 1 0 0,17 14-1 0 0,-28-20-23 0 0,1-1 1 0 0,-1 1-1 0 0,1-1 0 0 0,-1 1 1 0 0,0 0-1 0 0,0-1 0 0 0,1 1 1 0 0,-1-1-1 0 0,0 1 0 0 0,0 0 1 0 0,0-1-1 0 0,0 1 0 0 0,0 0 1 0 0,0-1-1 0 0,0 1 0 0 0,0 0 1 0 0,0-1-1 0 0,0 1 0 0 0,0 0 1 0 0,0-1-1 0 0,0 1 1 0 0,-1-1-1 0 0,1 1 0 0 0,0 0 1 0 0,0-1-1 0 0,-1 1 0 0 0,1-1 1 0 0,0 1-1 0 0,-1-1 0 0 0,1 1 1 0 0,-1-1-1 0 0,1 1 0 0 0,0-1 1 0 0,-1 1-1 0 0,1-1 0 0 0,-1 1 1 0 0,1-1-1 0 0,-1 0 0 0 0,0 1 1 0 0,1-1-1 0 0,-1 0 0 0 0,1 0 1 0 0,-2 1-1 0 0,-28 13 103 0 0,-2-6-8 0 0,-2-1 0 0 0,1-1 0 0 0,-1-2 0 0 0,-36-1 0 0 0,28 0-7 0 0,-266-2-141 0 0,298-1-548 0 0,0-1 0 0 0,0 1 0 0 0,1-2 0 0 0,-1 0 0 0 0,1 0-1 0 0,-11-4 1 0 0,33-6-7814 0 0,-12 11 7658 0 0,19-9-2156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6 644 0 0,'4'-5'10233'0'0,"-2"15"-9525"0"0,-1-1 0 0 0,0 1 0 0 0,0 0-1 0 0,-1 0 1 0 0,-1 0 0 0 0,-1 12 0 0 0,-16 68 1704 0 0,9-46-1188 0 0,1-6-245 0 0,-10 64 1956 0 0,17-88-2349 0 0,0 0 1 0 0,0-1-1 0 0,2 1 1 0 0,0 0-1 0 0,3 18 0 0 0,-4-29-444 0 0,1 1-1 0 0,0-1 1 0 0,0 1-1 0 0,0-1 0 0 0,1 1 1 0 0,-1-1-1 0 0,1 0 0 0 0,0 0 1 0 0,-1 0-1 0 0,2 0 0 0 0,-1 0 1 0 0,0 0-1 0 0,0-1 0 0 0,1 1 1 0 0,0-1-1 0 0,-1 1 0 0 0,7 3 1 0 0,-5-4-40 0 0,1 0 0 0 0,-1 0 0 0 0,1-1 0 0 0,-1 1 0 0 0,1-1 1 0 0,0 0-1 0 0,0-1 0 0 0,-1 1 0 0 0,1-1 0 0 0,0 0 0 0 0,9-1 0 0 0,7-2-16 0 0,0-2-1 0 0,0 0 0 0 0,0-2 0 0 0,32-14 1 0 0,-52 21-86 0 0,45-22-178 0 0,-1-1 1 0 0,-1-2-1 0 0,0-3 0 0 0,70-58 1 0 0,-107 80 135 0 0,0 1-14 0 0,0-1-1 0 0,0 0 0 0 0,-1 0 0 0 0,1-1 0 0 0,-1 1 0 0 0,-1-2 0 0 0,1 1 0 0 0,6-13 0 0 0,-12 19 51 0 0,1 1 0 0 0,-1-1 0 0 0,0 1-1 0 0,0-1 1 0 0,0 0 0 0 0,0 1 0 0 0,0-1-1 0 0,1 1 1 0 0,-1-1 0 0 0,0 0-1 0 0,0 1 1 0 0,-1-1 0 0 0,1 0 0 0 0,0 1-1 0 0,0-1 1 0 0,0 1 0 0 0,0-1 0 0 0,0 0-1 0 0,-1 1 1 0 0,1-1 0 0 0,0 1 0 0 0,0-1-1 0 0,-1 1 1 0 0,1-1 0 0 0,-1 1-1 0 0,1-1 1 0 0,0 1 0 0 0,-1-1 0 0 0,1 1-1 0 0,-1-1 1 0 0,1 1 0 0 0,-1 0 0 0 0,1-1-1 0 0,-1 1 1 0 0,1 0 0 0 0,-1-1 0 0 0,0 1-1 0 0,1 0 1 0 0,-1 0 0 0 0,1 0 0 0 0,-1-1-1 0 0,0 1 1 0 0,1 0 0 0 0,-1 0-1 0 0,1 0 1 0 0,-1 0 0 0 0,0 0 0 0 0,1 0-1 0 0,-1 0 1 0 0,-1 1 0 0 0,-3-1 10 0 0,0 0 1 0 0,-1 1 0 0 0,1 0-1 0 0,-9 2 1 0 0,-13 7 126 0 0,0 2 1 0 0,1 0 0 0 0,0 2 0 0 0,1 0-1 0 0,1 2 1 0 0,0 1 0 0 0,1 1 0 0 0,1 0-1 0 0,1 2 1 0 0,0 1 0 0 0,2 0 0 0 0,-34 48 0 0 0,48-60 20 0 0,0-1 1 0 0,0 1 0 0 0,0 0-1 0 0,2 1 1 0 0,-6 14 0 0 0,8-20-112 0 0,0-1 0 0 0,1 1 0 0 0,-1-1 0 0 0,1 1 0 0 0,-1 0 0 0 0,1-1 0 0 0,1 1 0 0 0,-1 0 0 0 0,0-1 0 0 0,1 1 0 0 0,-1-1 0 0 0,1 1 0 0 0,0-1 0 0 0,1 1 0 0 0,-1-1 0 0 0,0 0 0 0 0,1 1 0 0 0,3 4 0 0 0,2 0-41 0 0,1 0 0 0 0,-1-1 0 0 0,2 0 0 0 0,-1 0 0 0 0,1-1 0 0 0,-1 0 0 0 0,2-1 0 0 0,-1 0 0 0 0,1 0 0 0 0,-1-1 0 0 0,1 0 0 0 0,19 4 0 0 0,0-1 0 0 0,0-1 0 0 0,1-1 0 0 0,40 0 0 0 0,-53-5-1739 0 0,0 0 1 0 0,0-1-1 0 0,1-1 1 0 0,-1 0-1 0 0,-1-1 1 0 0,1-1-1 0 0,23-9 0 0 0,-25 7-1494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0:4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1 520 10453 0 0,'4'4'1273'0'0,"1"0"0"0"0,-1-1 1 0 0,1 1-1 0 0,0-1 0 0 0,-1 0 0 0 0,2 0 0 0 0,-1-1 1 0 0,0 1-1 0 0,11 2 0 0 0,-10-3 5 0 0,-1-1-1 0 0,1 0 0 0 0,-1 0 1 0 0,1-1-1 0 0,9 1 1 0 0,10-7 639 0 0,-23 5-1917 0 0,1 0 0 0 0,-1-1 0 0 0,0 1 0 0 0,1-1 0 0 0,-1 0 0 0 0,0 0 0 0 0,0 0 0 0 0,0 0 0 0 0,0 0 0 0 0,0 0 0 0 0,-1 0 0 0 0,1-1 0 0 0,-1 1 0 0 0,1-1 0 0 0,-1 1 0 0 0,0-1 0 0 0,0 1 0 0 0,0-1 0 0 0,0-3 0 0 0,2-5 0 0 0,-2 0 0 0 0,1 0 0 0 0,-1-18 0 0 0,0 0 0 0 0,2-1 0 0 0,1-1 0 0 0,2 1 0 0 0,11-37 0 0 0,-10 48 0 0 0,0 1 0 0 0,1 0 0 0 0,0 0 0 0 0,2 0 0 0 0,0 1 0 0 0,14-17 0 0 0,-15 23 0 0 0,1 1 0 0 0,0 1 0 0 0,0 0 0 0 0,1 0 0 0 0,0 1 0 0 0,0 1 0 0 0,1 0 0 0 0,0 0 0 0 0,0 1 0 0 0,1 0 0 0 0,0 1 0 0 0,14-3 0 0 0,-10 3 0 0 0,0 2 0 0 0,-1 0 0 0 0,1 0 0 0 0,0 2 0 0 0,0 0 0 0 0,1 1 0 0 0,-1 1 0 0 0,0 0 0 0 0,22 6 0 0 0,-31-5 0 0 0,0 0 0 0 0,-1 0 0 0 0,1 1 0 0 0,-1 0 0 0 0,0 0 0 0 0,1 1 0 0 0,-2-1 0 0 0,1 2 0 0 0,9 6 0 0 0,-14-9 0 0 0,0 1 0 0 0,1-1 0 0 0,-1 1 0 0 0,0-1 0 0 0,0 1 0 0 0,0 0 0 0 0,-1 0 0 0 0,1 0 0 0 0,-1 0 0 0 0,1 0 0 0 0,-1 0 0 0 0,0 0 0 0 0,0 0 0 0 0,0 1 0 0 0,-1-1 0 0 0,1 0 0 0 0,-1 1 0 0 0,0-1 0 0 0,0 0 0 0 0,0 1 0 0 0,0-1 0 0 0,-1 0 0 0 0,1 1 0 0 0,-3 5 0 0 0,-3 9 0 0 0,0 0 0 0 0,-16 27 0 0 0,6-10 0 0 0,8-17 0 0 0,-1 9 0 0 0,2 0 0 0 0,5 13 0 0 0,3-34 0 0 0,-1 0 0 0 0,1 1 0 0 0,1-1 0 0 0,-1 0 0 0 0,1 1 0 0 0,0-1 0 0 0,1 0 0 0 0,3 7 0 0 0,-2-6 0 0 0,0 0 0 0 0,1-1 0 0 0,0 1 0 0 0,7 6 0 0 0,-1-2 0 0 0,1-1 0 0 0,0-1 0 0 0,0 0 0 0 0,1 0 0 0 0,0-1 0 0 0,0-1 0 0 0,17 7 0 0 0,-7-5 0 0 0,1-1 0 0 0,0-1 0 0 0,45 6 0 0 0,-20-8 0 0 0,0-2 0 0 0,0-2 0 0 0,92-11 0 0 0,-123 8 5 0 0,57-9 24 0 0,-67 9-51 0 0,0 0 0 0 0,-1 0 0 0 0,1 0 0 0 0,-1-1 0 0 0,0 0-1 0 0,0-1 1 0 0,9-5 0 0 0,-12 4-75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1 732 0 0,'-30'1'5255'0'0,"11"0"4594"0"0,21-1-9643 0 0,-1 0 0 0 0,0 0-1 0 0,0 1 1 0 0,1-1 0 0 0,-1 1-1 0 0,0-1 1 0 0,0 1 0 0 0,0-1 0 0 0,1 1-1 0 0,-1-1 1 0 0,2 3 0 0 0,4 1 275 0 0,11 1 323 0 0,1 0 0 0 0,1-1-1 0 0,-1-1 1 0 0,24 1-1 0 0,-4 0-34 0 0,136 11 2522 0 0,227-9 0 0 0,-374-6-3164 0 0,64-4 186 0 0,-34-5-4176 0 0,-53 8 2680 0 0,0 0-1247 0 0,11-6-6280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54 8701 0 0,'-23'-10'7160'0'0,"19"8"-6233"0"0,0 1 0 0 0,0-1 0 0 0,1-1 0 0 0,-1 1 0 0 0,1-1-1 0 0,-6-4 1814 0 0,22 0-1526 0 0,-7 4-981 0 0,6-1 96 0 0,1 1-1 0 0,1 1 1 0 0,-1 0 0 0 0,0 0 0 0 0,0 2-1 0 0,26 1 1 0 0,-11-1 34 0 0,9 0 13 0 0,-1 2 1 0 0,1 1-1 0 0,-1 1 1 0 0,0 3-1 0 0,63 18 0 0 0,-96-24-348 0 0,-1 0-1 0 0,1 0 1 0 0,0 0-1 0 0,-1 0 1 0 0,1 1-1 0 0,-1-1 1 0 0,1 1-1 0 0,-1 0 1 0 0,0 0-1 0 0,0 0 0 0 0,0 0 1 0 0,0 0-1 0 0,0 0 1 0 0,0 0-1 0 0,0 1 1 0 0,-1-1-1 0 0,1 1 1 0 0,-1-1-1 0 0,0 1 0 0 0,1 0 1 0 0,-1-1-1 0 0,1 6 1 0 0,-2-3 2 0 0,1-1-1 0 0,-1 1 1 0 0,0 0 0 0 0,-1-1-1 0 0,1 1 1 0 0,-1 0 0 0 0,0-1-1 0 0,0 1 1 0 0,0 0 0 0 0,-1-1-1 0 0,1 0 1 0 0,-1 1 0 0 0,-4 5-1 0 0,-31 52 307 0 0,-63 82 0 0 0,32-51-335 0 0,61-84-400 0 0,-5 4-450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6437 0 0,'4'-7'1097'0'0,"0"-2"64"0"0,2 1-1 0 0,-1-1 1 0 0,1 1-1 0 0,7-7 1 0 0,-11 12-946 0 0,1 1 0 0 0,-1 0 0 0 0,1 0 0 0 0,-1 0 0 0 0,1 1 0 0 0,0-1 0 0 0,-1 1 1 0 0,1-1-1 0 0,0 1 0 0 0,0 0 0 0 0,0 0 0 0 0,0 0 0 0 0,0 1 0 0 0,0-1 1 0 0,0 1-1 0 0,0-1 0 0 0,6 1 0 0 0,6 2 159 0 0,-1 0-1 0 0,1 1 1 0 0,-1 0-1 0 0,1 1 1 0 0,-1 1 0 0 0,0 0-1 0 0,-1 1 1 0 0,18 10-1 0 0,10 8 432 0 0,44 35 0 0 0,-27-14 807 0 0,96 99 1 0 0,34 67 2228 0 0,-141-156-2985 0 0,-36-41-593 0 0,-8-9-58 0 0,1-1 0 0 0,-1 0 0 0 0,1 1 0 0 0,0-1-1 0 0,0-1 1 0 0,0 1 0 0 0,0 0 0 0 0,1-1-1 0 0,-1 0 1 0 0,11 5 0 0 0,-14-8-199 0 0,1 0-1 0 0,-1 0 1 0 0,1 0 0 0 0,0 0-1 0 0,-1 0 1 0 0,1-1 0 0 0,-1 1-1 0 0,1 0 1 0 0,-1-1 0 0 0,1 1-1 0 0,-1-1 1 0 0,1 0 0 0 0,-1 1-1 0 0,1-1 1 0 0,-1 0 0 0 0,0 0 0 0 0,1 0-1 0 0,-1 0 1 0 0,0 0 0 0 0,0 0-1 0 0,0 0 1 0 0,0-1 0 0 0,0 1-1 0 0,0 0 1 0 0,1-3 0 0 0,1 1-6 0 0,17-24 0 0 0,-2-1 0 0 0,0-1 0 0 0,20-45 0 0 0,-2 3 0 0 0,-14 29 0 0 0,147-267 0 0 0,-77 129 0 0 0,-92 180-16 0 0,0 0 0 0 0,0-1 0 0 0,0 1 0 0 0,0 0 0 0 0,0 0 0 0 0,1-1-1 0 0,-1 1 1 0 0,0 0 0 0 0,0-1 0 0 0,0 1 0 0 0,0 0 0 0 0,0 0 0 0 0,0-1 0 0 0,1 1 0 0 0,-1 0 0 0 0,0 0 0 0 0,0-1 0 0 0,0 1 0 0 0,1 0-1 0 0,-1 0 1 0 0,0 0 0 0 0,0-1 0 0 0,1 1 0 0 0,-1 0 0 0 0,0 0 0 0 0,0 0 0 0 0,1 0 0 0 0,-1 0 0 0 0,0 0 0 0 0,1 0 0 0 0,-1-1 0 0 0,0 1 0 0 0,0 0-1 0 0,1 0 1 0 0,-1 0 0 0 0,0 0 0 0 0,1 0 0 0 0,-1 0 0 0 0,0 0 0 0 0,1 0 0 0 0,-1 1 0 0 0,0-1 0 0 0,0 0 0 0 0,1 0 0 0 0,-1 0 0 0 0,0 0-1 0 0,0 0 1 0 0,1 0 0 0 0,-1 1 0 0 0,0-1 0 0 0,0 0 0 0 0,1 0 0 0 0,-1 0 0 0 0,0 1 0 0 0,0-1 0 0 0,1 0 0 0 0,-1 0 0 0 0,0 0 0 0 0,0 1-1 0 0,0-1 1 0 0,6 12-2609 0 0,5 16-5787 0 0,0-8 4857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7673 0 0,'-20'15'8180'0'0,"-4"5"-2617"0"0,3 2-3364 0 0,18-18-1976 0 0,0 0 0 0 0,0 0 1 0 0,0 0-1 0 0,1 0 0 0 0,0 0 1 0 0,0 1-1 0 0,0-1 0 0 0,1 1 0 0 0,-1 0 1 0 0,1-1-1 0 0,-1 7 0 0 0,0 12 346 0 0,0 1-1 0 0,1 0 1 0 0,2-1-1 0 0,1 1 0 0 0,5 32 1 0 0,-4-40-263 0 0,1-1 0 0 0,0-1 0 0 0,1 1 1 0 0,0-1-1 0 0,2 1 0 0 0,-1-2 0 0 0,2 1 1 0 0,0-1-1 0 0,13 17 0 0 0,-17-24-944 0 0,1-1 1 0 0,1 0-1 0 0,-1-1 1 0 0,1 1-1 0 0,-1-1 0 0 0,1 0 1 0 0,1 0-1 0 0,9 4 0 0 0,-12-6 101 0 0,1 0 0 0 0,-1-1 0 0 0,1 1 0 0 0,-1-1 0 0 0,1 0 0 0 0,0-1 0 0 0,0 1 0 0 0,-1-1 0 0 0,1 0 0 0 0,0 0 0 0 0,0 0 0 0 0,-1-1 0 0 0,10-2 0 0 0,-2-2-2808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194 343 100 0 0,'-40'-33'3236'0'0,"25"22"718"0"0,0-1 0 0 0,-15-17 1 0 0,30 29-3782 0 0,-1-1 1 0 0,1 1-1 0 0,0-1 1 0 0,-1 1-1 0 0,1-1 1 0 0,0 0-1 0 0,0 1 1 0 0,0-1-1 0 0,0 1 1 0 0,-1-1-1 0 0,1 0 1 0 0,0 1-1 0 0,0-1 1 0 0,0 1-1 0 0,0-1 1 0 0,0 0-1 0 0,0 1 1 0 0,1-1-1 0 0,-1 0 1 0 0,0 1-1 0 0,0-1 1 0 0,0 1-1 0 0,0-1 1 0 0,1 0-1 0 0,-1 1 1 0 0,0-1-1 0 0,1 1 1 0 0,-1-1-1 0 0,0 1 1 0 0,1-1-1 0 0,-1 1 1 0 0,1-1-1 0 0,-1 1 1 0 0,1 0-1 0 0,-1-1 1 0 0,1 1-1 0 0,0-1 1 0 0,23-16 1293 0 0,-19 15-1109 0 0,22-14 1000 0 0,-9 6-350 0 0,25-19-1 0 0,-39 26-880 0 0,0 0 1 0 0,0-1-1 0 0,0 1 0 0 0,-1-1 1 0 0,1 0-1 0 0,-1 0 1 0 0,0 0-1 0 0,-1 0 0 0 0,1-1 1 0 0,0 1-1 0 0,1-7 1 0 0,-3 10-87 0 0,-1-1 1 0 0,1 0 0 0 0,-1 1-1 0 0,0-1 1 0 0,1 0 0 0 0,-1 0-1 0 0,0 0 1 0 0,0 1 0 0 0,-1-1 0 0 0,1 0-1 0 0,0 0 1 0 0,0 1 0 0 0,-1-1-1 0 0,1 0 1 0 0,-1 1 0 0 0,0-1-1 0 0,1 0 1 0 0,-2-1 0 0 0,0 0-1 0 0,0 0 0 0 0,-1 0-1 0 0,1 0 1 0 0,-1 1 0 0 0,1-1 0 0 0,-1 1 0 0 0,0-1 0 0 0,-4-2 0 0 0,-5-1 45 0 0,0 0 1 0 0,0 0 0 0 0,-23-7-1 0 0,23 9-54 0 0,-1 1 0 0 0,1-1-1 0 0,-1 2 1 0 0,0 0 0 0 0,0 0-1 0 0,0 2 1 0 0,0-1-1 0 0,-14 2 1 0 0,26-1-86 0 0,0 1 0 0 0,-1-1 0 0 0,1 0 0 0 0,0 0-1 0 0,-1 1 1 0 0,1-1 0 0 0,0 0 0 0 0,-1 1 0 0 0,1-1 0 0 0,0 1 0 0 0,0 0-1 0 0,0 0 1 0 0,-1-1 0 0 0,1 1 0 0 0,0 0 0 0 0,0 0 0 0 0,0 0 0 0 0,-1 1 0 0 0,2-1-19 0 0,-1 0 0 0 0,1 0 0 0 0,0 0 0 0 0,-1 0 0 0 0,1 0 0 0 0,0 0 0 0 0,0 0 0 0 0,-1 0 0 0 0,1 0 0 0 0,0 0 0 0 0,0 1 0 0 0,0-1 0 0 0,1 0 0 0 0,-1 0 0 0 0,0 0 0 0 0,0 0 0 0 0,0 0 0 0 0,1 1 0 0 0,1 3-239 0 0,1-1-1 0 0,-1 1 0 0 0,1-1 1 0 0,-1 0-1 0 0,1 0 0 0 0,1 0 0 0 0,-1 0 1 0 0,6 5-1 0 0,8 4-1429 0 0,0 0 0 0 0,1-1 1 0 0,0 0-1 0 0,27 11 0 0 0,5-2-1065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1 195 188 0 0,'0'-9'657'0'0,"0"1"1"0"0,1 0-1 0 0,0 0 0 0 0,0 0 1 0 0,1 0-1 0 0,0 0 0 0 0,0 0 1 0 0,1 1-1 0 0,0-1 0 0 0,0 1 1 0 0,1-1-1 0 0,0 1 0 0 0,0 0 1 0 0,1 1-1 0 0,0-1 0 0 0,0 1 1 0 0,0 0-1 0 0,1 0 0 0 0,0 1 1 0 0,0-1-1 0 0,1 1 1 0 0,-1 0-1 0 0,1 1 0 0 0,10-5 1 0 0,-10 5-350 0 0,1 1 1 0 0,-1 0-1 0 0,1 1 1 0 0,0-1 0 0 0,0 2-1 0 0,0-1 1 0 0,0 1 0 0 0,0 0-1 0 0,0 1 1 0 0,0-1 0 0 0,0 2-1 0 0,1-1 1 0 0,-1 1 0 0 0,0 1-1 0 0,0-1 1 0 0,0 1 0 0 0,-1 1-1 0 0,1-1 1 0 0,0 1-1 0 0,-1 1 1 0 0,0-1 0 0 0,0 1-1 0 0,0 1 1 0 0,0-1 0 0 0,-1 1-1 0 0,1 0 1 0 0,5 6 0 0 0,-5-4-5 0 0,0-1 1 0 0,0 1 0 0 0,7 10-1 0 0,-13-15-244 0 0,0 0 0 0 0,1 0 0 0 0,-1 0 0 0 0,0 0 0 0 0,0 0 0 0 0,0 0 0 0 0,-1 1 0 0 0,1-1-1 0 0,0 0 1 0 0,-1 0 0 0 0,0 1 0 0 0,1-1 0 0 0,-1 0 0 0 0,0 1 0 0 0,0-1 0 0 0,0 0 0 0 0,0 1 0 0 0,-2 3 0 0 0,2-4-87 0 0,-1-1 1 0 0,0 1-1 0 0,0-1 1 0 0,1 1 0 0 0,-1-1-1 0 0,-1 1 1 0 0,1-1 0 0 0,0 1-1 0 0,0-1 1 0 0,0 0 0 0 0,-1 0-1 0 0,1 0 1 0 0,0 0-1 0 0,-1 0 1 0 0,1 0 0 0 0,-1 0-1 0 0,0 0 1 0 0,1 0 0 0 0,-1-1-1 0 0,0 1 1 0 0,-2 0 0 0 0,-8 5-291 0 0,12-6 312 0 0,0 0 1 0 0,-1 0 0 0 0,1 0-1 0 0,0 0 1 0 0,0 0 0 0 0,0 0-1 0 0,-1 1 1 0 0,1-1 0 0 0,0 0-1 0 0,0 0 1 0 0,0 0 0 0 0,0 1-1 0 0,-1-1 1 0 0,1 0 0 0 0,0 0-1 0 0,0 0 1 0 0,0 1-1 0 0,0-1 1 0 0,0 0 0 0 0,0 0-1 0 0,0 1 1 0 0,0-1 0 0 0,-1 0-1 0 0,1 0 1 0 0,0 1 0 0 0,0-1-1 0 0,0 0 1 0 0,0 0 0 0 0,0 1-1 0 0,0-1 1 0 0,1 0 0 0 0,-1 1-1 0 0,0-1 1 0 0,0 0-1 0 0,0 1 1 0 0,10 8-22 0 0,29 10 168 0 0,-12-6-62 0 0,5 7 145 0 0,36 30 0 0 0,-56-39-82 0 0,0 0 0 0 0,-1 0-1 0 0,-1 1 1 0 0,1 1 0 0 0,12 21-1 0 0,-20-30-127 0 0,2 3 171 0 0,-1 1 0 0 0,0-1 0 0 0,0 1-1 0 0,-1 0 1 0 0,5 15 0 0 0,-8-21-146 0 0,1 0 0 0 0,-1 0 0 0 0,0-1-1 0 0,0 1 1 0 0,0 0 0 0 0,0 0 0 0 0,0 0 0 0 0,0-1 0 0 0,-1 1-1 0 0,1 0 1 0 0,-1 0 0 0 0,1-1 0 0 0,-1 1 0 0 0,0 0-1 0 0,1-1 1 0 0,-1 1 0 0 0,0-1 0 0 0,0 1 0 0 0,0-1 0 0 0,0 1-1 0 0,0-1 1 0 0,-1 0 0 0 0,1 1 0 0 0,0-1 0 0 0,-1 0-1 0 0,1 0 1 0 0,-1 0 0 0 0,1 0 0 0 0,-1 0 0 0 0,1 0 0 0 0,-1-1-1 0 0,0 1 1 0 0,1 0 0 0 0,-4 0 0 0 0,-8 3 68 0 0,0-1 1 0 0,-1 0-1 0 0,1-1 1 0 0,-1 0-1 0 0,0-1 1 0 0,0-1-1 0 0,-22-1 0 0 0,-99-21 63 0 0,87 12-120 0 0,-15-5-358 0 0,26 0-2922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88 0 0,'-18'2'1601'0'0,"1"0"10349"0"0,20 1-10028 0 0,5 3-1199 0 0,1-1 0 0 0,0 1 0 0 0,0-2-1 0 0,0 1 1 0 0,1-1 0 0 0,-1-1-1 0 0,17 5 1 0 0,80 13 1665 0 0,-80-17-1750 0 0,526 56 5685 0 0,-484-55-5799 0 0,-67-5-514 0 0,-1 0 1 0 0,1 0-1 0 0,-1-1 1 0 0,1 1-1 0 0,0 0 1 0 0,-1 0-1 0 0,1 0 1 0 0,-1 0-1 0 0,1 0 1 0 0,-1 1-1 0 0,1-1 1 0 0,-1 0-1 0 0,1 0 1 0 0,0 0-1 0 0,-1 0 1 0 0,1 1-1 0 0,-1-1 1 0 0,1 0-1 0 0,-1 0 1 0 0,1 1-1 0 0,-1-1 1 0 0,0 0-1 0 0,1 1 1 0 0,-1-1-1 0 0,1 1 1 0 0,-1-1-1 0 0,0 0 1 0 0,1 1-1 0 0,-1-1 1 0 0,0 1-1 0 0,1-1 1 0 0,-1 1-1 0 0,0-1 1 0 0,0 1-1 0 0,0-1 1 0 0,1 1 0 0 0,-1 0-1 0 0,-1 2 8 0 0,0 0 0 0 0,0-1 0 0 0,0 0 0 0 0,0 1 0 0 0,0-1 0 0 0,-1 0 0 0 0,1 1 0 0 0,-3 1 0 0 0,-41 53 229 0 0,-2-1 1 0 0,-4-3-1 0 0,-88 75 1 0 0,-196 156-248 0 0,321-269-109 0 0,37-27-11322 0 0,-1 0 7794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50 120 0 0,'-3'-4'625'0'0,"0"0"-1"0"0,0 0 1 0 0,-1 0-1 0 0,0 1 1 0 0,1 0-1 0 0,-1-1 1 0 0,-1 1-1 0 0,1 1 1 0 0,0-1-1 0 0,-1 1 1 0 0,1-1-1 0 0,-1 1 1 0 0,0 0-1 0 0,-5-1 1 0 0,3 2 28 0 0,0 0 0 0 0,0 0 0 0 0,0 1 0 0 0,-1-1 0 0 0,1 2 0 0 0,0-1 0 0 0,0 1 0 0 0,0 0 0 0 0,-8 2 0 0 0,-2 3 147 0 0,0 0 0 0 0,1 1-1 0 0,0 0 1 0 0,1 1 0 0 0,-1 1 0 0 0,1 0-1 0 0,-18 16 1 0 0,21-15-306 0 0,0 1-1 0 0,1 0 1 0 0,0 0-1 0 0,1 1 1 0 0,0 1 0 0 0,1-1-1 0 0,-8 16 1 0 0,14-24-329 0 0,0 1 0 0 0,1 0-1 0 0,0 0 1 0 0,0 0 0 0 0,0 0 0 0 0,1 0 0 0 0,0 0 0 0 0,0 0 0 0 0,0 1 0 0 0,0-1 0 0 0,1 0 0 0 0,0 1 0 0 0,0-1-1 0 0,1 0 1 0 0,-1 1 0 0 0,1-1 0 0 0,0 0 0 0 0,1 1 0 0 0,-1-1 0 0 0,1 0 0 0 0,0 0 0 0 0,0 0 0 0 0,1-1 0 0 0,3 7-1 0 0,2-2-83 0 0,0 0-1 0 0,0-1 0 0 0,0 0 1 0 0,1-1-1 0 0,0 0 0 0 0,1 0 1 0 0,0-1-1 0 0,0 0 0 0 0,0-1 1 0 0,0 0-1 0 0,1-1 0 0 0,0 0 1 0 0,0-1-1 0 0,0 0 0 0 0,18 3 1 0 0,-5-2 61 0 0,1-2 0 0 0,0 0 0 0 0,0-1 0 0 0,0-2 0 0 0,0-1 0 0 0,30-5 0 0 0,-43 5-142 0 0,-1-1 0 0 0,0 0 1 0 0,0 0-1 0 0,0-1 0 0 0,0-1 0 0 0,19-10 1 0 0,-27 13-2 0 0,0 0 1 0 0,0 0 0 0 0,0-1-1 0 0,0 1 1 0 0,-1-1 0 0 0,1 1-1 0 0,-1-1 1 0 0,0 0 0 0 0,0 0 0 0 0,0 0-1 0 0,0 0 1 0 0,0 0 0 0 0,-1 0-1 0 0,1 0 1 0 0,-1-1 0 0 0,0 1 0 0 0,0-1-1 0 0,0 1 1 0 0,0-1 0 0 0,-1 1-1 0 0,1-1 1 0 0,-1 1 0 0 0,0-1 0 0 0,0 0-1 0 0,-1-6 1 0 0,-2-5-33 0 0,-1 0 0 0 0,0 0 0 0 0,-2 0-1 0 0,1 0 1 0 0,-2 1 0 0 0,1 0 0 0 0,-2 1 0 0 0,0-1 0 0 0,-1 1 0 0 0,0 1-1 0 0,-1 0 1 0 0,0 0 0 0 0,-1 1 0 0 0,0 0 0 0 0,-1 1 0 0 0,0 0 0 0 0,-1 1-1 0 0,0 0 1 0 0,0 1 0 0 0,-1 0 0 0 0,0 2 0 0 0,0-1 0 0 0,-20-5 0 0 0,-7 4-1832 0 0,14 10-2397 0 0,19-2-705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12 106 10229 0 0,'-7'-100'18028'0'0,"3"95"-14165"0"0,4 5-3813 0 0,4 24 101 0 0,-2 0 0 0 0,0 0 0 0 0,-3 39-1 0 0,0 10-481 0 0,1-51 52 0 0,7 131-3907 0 0,-4-127-207 0 0,11 47 1 0 0,-4-46 1101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29 872 0 0,'6'-4'1336'0'0,"1"1"0"0"0,-1-1 0 0 0,0 2 0 0 0,1-1 0 0 0,12-3 1 0 0,-6 4 185 0 0,0 0 0 0 0,20-1 0 0 0,-3 3 791 0 0,52 8-1 0 0,-50-4-469 0 0,57 16-1 0 0,-74-15-1225 0 0,-1 0 0 0 0,1 1 0 0 0,-1 1 1 0 0,0 0-1 0 0,24 17 0 0 0,-35-21-466 0 0,1 0 1 0 0,-1 0 0 0 0,1 0 0 0 0,-1 0-1 0 0,0 1 1 0 0,0-1 0 0 0,-1 1 0 0 0,1 0 0 0 0,-1-1-1 0 0,0 1 1 0 0,0 0 0 0 0,0 1 0 0 0,0-1-1 0 0,-1 0 1 0 0,1 0 0 0 0,-1 1 0 0 0,0-1-1 0 0,-1 1 1 0 0,1-1 0 0 0,-1 1 0 0 0,0-1 0 0 0,0 1-1 0 0,0-1 1 0 0,0 1 0 0 0,-1-1 0 0 0,0 1-1 0 0,0-1 1 0 0,0 1 0 0 0,-4 7 0 0 0,-2 5 66 0 0,-2-1 0 0 0,1 0 0 0 0,-2 0 0 0 0,0-1 0 0 0,-1 0 0 0 0,-13 14 1 0 0,-67 65 364 0 0,58-62-265 0 0,-57 71 0 0 0,87-99-318 0 0,1-1 0 0 0,0 1 0 0 0,0 0 0 0 0,0 0 0 0 0,0 0 0 0 0,1 0 0 0 0,-1 1 0 0 0,1-1 0 0 0,0 0 0 0 0,0 7 0 0 0,1-9 0 0 0,0 0 0 0 0,0-1 0 0 0,0 1 0 0 0,0 0 0 0 0,0 0 0 0 0,0 0 0 0 0,1-1 0 0 0,-1 1 0 0 0,1 0 0 0 0,-1 0 0 0 0,1-1 0 0 0,0 1 0 0 0,-1 0 0 0 0,1-1 0 0 0,0 1 0 0 0,0-1 0 0 0,0 1 0 0 0,0-1 0 0 0,1 1 0 0 0,-1-1 0 0 0,0 0 0 0 0,1 0 0 0 0,-1 1 0 0 0,0-1 0 0 0,1 0 0 0 0,2 1 0 0 0,10 4 0 0 0,1-1 0 0 0,-1-1 0 0 0,1 0 0 0 0,-1-1 0 0 0,1 0 0 0 0,0-2 0 0 0,0 1 0 0 0,22-2 0 0 0,-18-1 0 0 0,1-1 0 0 0,-1-1 0 0 0,0 0 0 0 0,0-1 0 0 0,0-1 0 0 0,19-8 0 0 0,-25 7-1739 0 0,-1 0 1 0 0,1-1-1 0 0,-2 0 0 0 0,1 0 1 0 0,-1-1-1 0 0,0-1 0 0 0,10-11 1 0 0,-11 11-1495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118 227 7909 0 0,'0'-2'760'0'0,"-1"-1"0"0"0,1 1 0 0 0,-1 0 0 0 0,1 0 0 0 0,0-1 0 0 0,-1 1 0 0 0,1 0 0 0 0,0 0 0 0 0,1-1 0 0 0,-1 1 0 0 0,0 0 0 0 0,1 0 0 0 0,-1-1 0 0 0,1 1 0 0 0,0 0 0 0 0,1-4 0 0 0,0 2-311 0 0,1 1 0 0 0,-1-1 0 0 0,1 0 0 0 0,0 1 0 0 0,0-1 0 0 0,0 1 0 0 0,1 0 0 0 0,3-3 0 0 0,8-4-374 0 0,1 0 0 0 0,0 1 1 0 0,22-9-1 0 0,-29 15 612 0 0,57-24 644 0 0,118-29 0 0 0,-119 39-384 0 0,-186 42-359 0 0,56-10-534 0 0,-96 27 90 0 0,125-31-77 0 0,1 2 1 0 0,-47 24-1 0 0,75-34-34 0 0,0 1 0 0 0,0 0 0 0 0,0 1-1 0 0,-11 10 1 0 0,17-14-20 0 0,0 0 1 0 0,-1 0-1 0 0,1 0 0 0 0,0 0 0 0 0,0 0 0 0 0,1 1 1 0 0,-1-1-1 0 0,0 0 0 0 0,0 1 0 0 0,1-1 0 0 0,-1 1 1 0 0,0-1-1 0 0,1 0 0 0 0,0 1 0 0 0,-1-1 0 0 0,1 1 1 0 0,0 0-1 0 0,0-1 0 0 0,0 1 0 0 0,0-1 0 0 0,0 1 1 0 0,0-1-1 0 0,0 1 0 0 0,0-1 0 0 0,1 1 1 0 0,-1-1-1 0 0,1 1 0 0 0,-1-1 0 0 0,1 1 0 0 0,-1-1 1 0 0,1 0-1 0 0,0 1 0 0 0,1 1 0 0 0,3 3 35 0 0,0 1 0 0 0,1-1 0 0 0,0 0 0 0 0,0 0 0 0 0,1-1 0 0 0,11 8 0 0 0,53 27 200 0 0,-48-27-156 0 0,108 51 245 0 0,-45-24 6 0 0,113 73 0 0 0,-193-109-343 0 0,-1-1 0 0 0,0 1 0 0 0,0 1 0 0 0,-1-1 0 0 0,6 6 0 0 0,-10-9 0 0 0,1-1 0 0 0,0 1 0 0 0,-1 0 0 0 0,1 0 0 0 0,-1 0 0 0 0,1-1 0 0 0,-1 1 0 0 0,1 0 0 0 0,-1 0 0 0 0,0 0 0 0 0,1 0 0 0 0,-1 0 0 0 0,0 0 0 0 0,0 0 0 0 0,0 0 0 0 0,1 0 0 0 0,-1 0 0 0 0,0 0 0 0 0,-1 0 0 0 0,1 0 0 0 0,0 0 0 0 0,0 0 0 0 0,0 0 0 0 0,0 0 0 0 0,-1 0 0 0 0,1 0 0 0 0,-1 0 0 0 0,1 0 0 0 0,0 0 0 0 0,-1 0 0 0 0,1-1 0 0 0,-1 1 0 0 0,0 0 0 0 0,1 0 0 0 0,-1 0 0 0 0,0-1 0 0 0,0 1 0 0 0,1 0 0 0 0,-1-1 0 0 0,0 1 0 0 0,0-1 0 0 0,-1 1 0 0 0,-9 5 0 0 0,-2 0 0 0 0,1-1 0 0 0,0-1 0 0 0,-1 0 0 0 0,0-1 0 0 0,0 0 0 0 0,-25 2 0 0 0,20-3 0 0 0,-100 10 0 0 0,-150-5 0 0 0,235-9-109 0 0,32 2-426 0 0,5-1-2777 0 0,67-11-6709 0 0,-41 4 6800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0 211 920 0 0,'2'-3'656'0'0,"0"-1"-1"0"0,1 1 1 0 0,-1-1-1 0 0,1 1 1 0 0,-1 0 0 0 0,1 0-1 0 0,0 1 1 0 0,0-1-1 0 0,1 1 1 0 0,-1-1 0 0 0,7-3-1 0 0,-8 6-280 0 0,1-1 0 0 0,-1 1-1 0 0,0-1 1 0 0,0 1 0 0 0,1 0 0 0 0,-1 0-1 0 0,0 0 1 0 0,1 0 0 0 0,-1 0 0 0 0,0 1-1 0 0,1-1 1 0 0,-1 1 0 0 0,0-1 0 0 0,0 1-1 0 0,0 0 1 0 0,1 0 0 0 0,-1 0 0 0 0,0 0-1 0 0,0 0 1 0 0,0 1 0 0 0,0-1 0 0 0,2 3-1 0 0,8 6 436 0 0,-1 0-1 0 0,0 1 1 0 0,-1 0-1 0 0,0 1 0 0 0,-1 0 1 0 0,0 1-1 0 0,9 18 1 0 0,45 104 3443 0 0,-39-78-2106 0 0,-11-25-1248 0 0,-2-7-106 0 0,16 29 0 0 0,-23-49-793 0 0,9-7 0 0 0,-8-1 0 0 0,0 0 0 0 0,-1 0 0 0 0,1-1 0 0 0,-1 0 0 0 0,0 0 0 0 0,0 0 0 0 0,0-1 0 0 0,-1 1 0 0 0,1-1 0 0 0,-1 0 0 0 0,4-8 0 0 0,6-8 0 0 0,54-70 0 0 0,111-124 0 0 0,-112 150 0 0 0,110-79 0 0 0,-175 142 0 0 0,4-3-2715 0 0,-15 10-2436 0 0,6-2 3126 0 0,-4 2-1897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0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4 219 396 0 0,'-3'-9'5032'0'0,"6"7"-4616"0"0,0 0 0 0 0,0 0 0 0 0,0 0 0 0 0,0 1 0 0 0,1-1 0 0 0,-1 1 0 0 0,1 0 0 0 0,-1 0 0 0 0,1 0 0 0 0,5 0 0 0 0,44-3 1981 0 0,-24 2-1391 0 0,326-9 4083 0 0,-268 10-4628 0 0,1064 16 3822 0 0,-1024-12-4023 0 0,-65-1-105 0 0,1200 12 2090 0 0,-700-26-1452 0 0,144-7-14 0 0,885-17 652 0 0,-1189 28-1110 0 0,-240 4-202 0 0,317-11 217 0 0,-2-31 111 0 0,-466 44-466 0 0,112-19 282 0 0,-101 16-381 0 0,-1-1 1 0 0,-1 0-1 0 0,34-16 0 0 0,-48 16-2003 0 0,-13 4-1443 0 0,-11 4-54 0 0,-4 1 183 0 0,-7 1 495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10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1 380 0 0,'0'0'818'0'0,"-2"1"154"0"0,1-1-793 0 0,0 1 0 0 0,0 0 0 0 0,0 0 0 0 0,1-1 0 0 0,-1 1 0 0 0,0 0 0 0 0,1 0 0 0 0,-1 0 0 0 0,0 0 0 0 0,1 0 0 0 0,-1 0 0 0 0,1 0 0 0 0,-1 0 0 0 0,1 0 0 0 0,0 0 0 0 0,0 0 0 0 0,-1 1 0 0 0,1-1 0 0 0,0 0 0 0 0,0 0 0 0 0,0 0 0 0 0,0 0 0 0 0,0 0 0 0 0,0 1 0 0 0,1 0-1 0 0,5 39 2473 0 0,-3-24-1922 0 0,49 247 4811 0 0,-19-110-3401 0 0,-11-50-1066 0 0,10 68 258 0 0,14 175 1521 0 0,-24 23-28 0 0,-25-12-564 0 0,3 139 249 0 0,7-317-1918 0 0,9 205 854 0 0,-12-321-1445 0 0,0 30 0 0 0,23 122 0 0 0,-26-208 0 0 0,1 1 0 0 0,1 0 0 0 0,-1-1 0 0 0,2 0 0 0 0,-1 1 0 0 0,1-1 0 0 0,0-1 0 0 0,1 1 0 0 0,0 0 0 0 0,0-1 0 0 0,0 0 0 0 0,12 11 0 0 0,-10-12 0 0 0,1 0 0 0 0,0-1 0 0 0,0 1 0 0 0,1-2 0 0 0,-1 1 0 0 0,1-1 0 0 0,0 0 0 0 0,0-1 0 0 0,1 0 0 0 0,-1-1 0 0 0,16 3 0 0 0,23 0 0 0 0,88 0 0 0 0,47-13 0 0 0,-139 6 0 0 0,381-29 0 0 0,-9 1 0 0 0,317-2 0 0 0,-183 18 0 0 0,-11 3 0 0 0,10-1 0 0 0,-10 0 0 0 0,-13-3 0 0 0,117-4 0 0 0,19-3 0 0 0,713 8 0 0 0,-1062 20 0 0 0,-261-4 0 0 0,447 28 0 0 0,-485-29-118 0 0,-15-5-512 0 0,-12-13-880 0 0,11 13 83 0 0,-1 1 1 0 0,1-1-1 0 0,0 0 1 0 0,1 0-1 0 0,-1 0 1 0 0,-1-9-1 0 0,-1-5-2090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1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36 428 0 0,'1'-10'-88'0'0,"-1"9"493"0"0,0 0 1 0 0,0-1-1 0 0,0 1 0 0 0,0 0 1 0 0,0 0-1 0 0,1 0 0 0 0,-1 0 1 0 0,0 0-1 0 0,1 0 0 0 0,-1 0 0 0 0,1-1 1 0 0,-1 1-1 0 0,1 0 0 0 0,0 1 1 0 0,-1-1-1 0 0,1 0 0 0 0,0 0 1 0 0,0 0-1 0 0,0 0 0 0 0,-1 0 1 0 0,1 1-1 0 0,0-1 0 0 0,0 0 1 0 0,2 0-1 0 0,-1 0 850 0 0,2 5-26 0 0,7 11-454 0 0,-1 0 1 0 0,-1 0-1 0 0,0 1 1 0 0,-1 0-1 0 0,8 24 1 0 0,27 94 1476 0 0,-37-112-1861 0 0,18 58 512 0 0,25 101 467 0 0,7 157 1024 0 0,-37 86 112 0 0,-18-88-1062 0 0,-3 409 2241 0 0,-44-194-3493 0 0,18-290-172 0 0,26-241-20 0 0,0-4 0 0 0,1 0 0 0 0,1 0 0 0 0,3 32 0 0 0,-1-31 0 0 0,1-5 0 0 0,1-5-189 0 0,-3-6-909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69 492 0 0,'-18'-69'12472'0'0,"18"73"-11545"0"0,18 289 5804 0 0,-10-198-5347 0 0,-4-56-816 0 0,2 0 0 0 0,18 68 0 0 0,4-32-5357 0 0,-21-65-724 0 0,-2-6 3214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20 664 0 0,'-54'0'4816'0'0,"18"0"9456"0"0,42 0-13167 0 0,91-9 3001 0 0,53-1 364 0 0,-102 15-9254 0 0,-11 1-3011 0 0,-20-6 4906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57 404 408 0 0,'-9'0'786'0'0,"2"0"670"0"0,0 0 0 0 0,0 0 0 0 0,0 0 0 0 0,-13-4 5055 0 0,23 1-5043 0 0,10-5-694 0 0,0 1 1 0 0,1-1 0 0 0,-1 2-1 0 0,1 0 1 0 0,23-6-1 0 0,11-6 177 0 0,21-10 206 0 0,-25 12-511 0 0,-1-2-1 0 0,-1-2 1 0 0,0-2 0 0 0,41-29-1 0 0,-76 47-553 0 0,-1-1 0 0 0,-1 0-1 0 0,1 0 1 0 0,-1-1-1 0 0,0 0 1 0 0,0 0 0 0 0,0 0-1 0 0,-1 0 1 0 0,0-1 0 0 0,0 1-1 0 0,-1-1 1 0 0,0 0 0 0 0,0 0-1 0 0,0 0 1 0 0,-1-1-1 0 0,0 1 1 0 0,-1-1 0 0 0,0 1-1 0 0,0-1 1 0 0,0 0 0 0 0,-1 1-1 0 0,-1-14 1 0 0,1 20-80 0 0,0 1 1 0 0,0-1-1 0 0,0 1 0 0 0,0-1 1 0 0,0 1-1 0 0,0 0 1 0 0,0-1-1 0 0,0 1 0 0 0,0-1 1 0 0,0 1-1 0 0,0 0 1 0 0,0-1-1 0 0,0 1 0 0 0,-1-1 1 0 0,1 1-1 0 0,0 0 1 0 0,0-1-1 0 0,0 1 0 0 0,-1 0 1 0 0,1-1-1 0 0,0 1 0 0 0,-1 0 1 0 0,1-1-1 0 0,0 1 1 0 0,0 0-1 0 0,-1 0 0 0 0,1-1 1 0 0,0 1-1 0 0,-1 0 1 0 0,1 0-1 0 0,-1 0 0 0 0,1-1 1 0 0,0 1-1 0 0,-1 0 1 0 0,1 0-1 0 0,-1 0 0 0 0,1 0 1 0 0,0 0-1 0 0,-1 0 1 0 0,1 0-1 0 0,-1 0 0 0 0,1 0 1 0 0,0 0-1 0 0,-1 0 1 0 0,1 0-1 0 0,-1 0 0 0 0,1 0 1 0 0,0 0-1 0 0,-1 0 1 0 0,1 1-1 0 0,-1-1 0 0 0,1 0 1 0 0,0 0-1 0 0,-1 0 0 0 0,1 1 1 0 0,0-1-1 0 0,-1 1 1 0 0,-12 11 288 0 0,7-3-148 0 0,2 0 1 0 0,-1 0-1 0 0,1 1 0 0 0,1 0 1 0 0,0 0-1 0 0,0 0 0 0 0,1 0 1 0 0,0 0-1 0 0,0 12 1 0 0,-2 1 134 0 0,0 11 212 0 0,0 0 1 0 0,2 53-1 0 0,3-67-323 0 0,0 1 0 0 0,2-1 0 0 0,0 0 0 0 0,2 0 0 0 0,10 30 0 0 0,-14-47-291 0 0,0 0 0 0 0,1 0 0 0 0,0 0 0 0 0,-1 0 0 0 0,1 0 0 0 0,0-1 0 0 0,0 1 0 0 0,0-1 0 0 0,1 1 0 0 0,-1-1 1 0 0,1 0-1 0 0,-1 0 0 0 0,1 0 0 0 0,0 0 0 0 0,-1 0 0 0 0,1-1 0 0 0,0 1 0 0 0,0-1 0 0 0,6 2 0 0 0,-4-2-664 0 0,0 0-1 0 0,0 0 1 0 0,0 0 0 0 0,10 0-1 0 0,22-6-6697 0 0,-15 0 4243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4 512 0 0,'-1'0'629'0'0,"-1"-1"0"0"0,1 0 0 0 0,-1 1 0 0 0,1 0 0 0 0,0-1 0 0 0,-1 1-1 0 0,1 0 1 0 0,-1 0 0 0 0,1 0 0 0 0,-1-1 0 0 0,1 2 0 0 0,-1-1 0 0 0,1 0 0 0 0,-1 0 0 0 0,1 0 0 0 0,-1 1 0 0 0,1-1 0 0 0,-1 1-1 0 0,1-1 1 0 0,-2 2 0 0 0,1 0-103 0 0,1 0-1 0 0,0 0 0 0 0,-1 0 1 0 0,1 0-1 0 0,0 0 0 0 0,0 1 1 0 0,0-1-1 0 0,1 0 0 0 0,-1 1 1 0 0,0-1-1 0 0,0 6 0 0 0,-1 9 752 0 0,0 0 0 0 0,0 0-1 0 0,2 1 1 0 0,3 32 0 0 0,16 67 1387 0 0,-18-112-2748 0 0,1 0 1 0 0,-1 0 0 0 0,1-1-1 0 0,0 1 1 0 0,0-1 0 0 0,1 1-1 0 0,3 4 1 0 0,10 8-2845 0 0,4-7-4153 0 0,-10-8 3927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222 275 24 0 0,'-16'-13'1195'0'0,"12"10"-93"0"0,-1-1 0 0 0,0 1 1 0 0,1-1-1 0 0,0-1 0 0 0,0 1 0 0 0,0 0 0 0 0,1-1 1 0 0,-1 0-1 0 0,-3-7 0 0 0,7 10-749 0 0,0-1 0 0 0,0 1 0 0 0,0-1 0 0 0,1 1 0 0 0,-1 0 0 0 0,1-1 0 0 0,-1 1 0 0 0,1 0 0 0 0,0 0 0 0 0,0-1 0 0 0,0 1-1 0 0,0 0 1 0 0,0 0 0 0 0,0 0 0 0 0,1 0 0 0 0,2-3 0 0 0,-1 0 98 0 0,5-7 302 0 0,-2 1 0 0 0,1-1 0 0 0,-1 0 0 0 0,-1 0 0 0 0,7-24 0 0 0,-12 34-653 0 0,1-1 1 0 0,-1 0-1 0 0,0 1 1 0 0,0-1-1 0 0,0 0 0 0 0,0 1 1 0 0,0-1-1 0 0,0 1 0 0 0,-1-1 1 0 0,1 0-1 0 0,-1 1 1 0 0,0-1-1 0 0,0 1 0 0 0,0-1 1 0 0,-1-2-1 0 0,0 3-44 0 0,0-1 0 0 0,0 1 0 0 0,0 0 0 0 0,0 0 0 0 0,0 1 0 0 0,-1-1 0 0 0,1 0-1 0 0,0 1 1 0 0,-1-1 0 0 0,1 1 0 0 0,-1 0 0 0 0,0 0 0 0 0,1 0 0 0 0,-1 0 0 0 0,0 0 0 0 0,0 1-1 0 0,-4-1 1 0 0,-2 0 28 0 0,-1 0-1 0 0,1 1 0 0 0,0 0 0 0 0,-1 1 0 0 0,1 0 1 0 0,-1 0-1 0 0,1 1 0 0 0,-10 3 0 0 0,14-4-221 0 0,1 1-1 0 0,-1-1 1 0 0,1 1-1 0 0,-1 0 0 0 0,1 0 1 0 0,-1 1-1 0 0,1-1 1 0 0,0 1-1 0 0,0 0 1 0 0,1 0-1 0 0,-1 1 1 0 0,0-1-1 0 0,1 1 1 0 0,0-1-1 0 0,0 1 1 0 0,0 0-1 0 0,-2 5 1 0 0,4-7-42 0 0,0-1 0 0 0,1 1 1 0 0,0 0-1 0 0,-1 0 1 0 0,1-1-1 0 0,0 1 0 0 0,0 0 1 0 0,0-1-1 0 0,0 1 1 0 0,0 0-1 0 0,0 0 0 0 0,1-1 1 0 0,-1 1-1 0 0,1 0 1 0 0,-1-1-1 0 0,1 1 1 0 0,-1 0-1 0 0,1-1 0 0 0,0 1 1 0 0,0-1-1 0 0,2 3 1 0 0,-1 0-507 0 0,1-1 0 0 0,1 1 1 0 0,-1-1-1 0 0,0 0 1 0 0,1 0-1 0 0,-1 0 1 0 0,8 4-1 0 0,24 12-1823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 7461 0 0,'-1'-1'1033'0'0,"0"0"1"0"0,-1 0 0 0 0,1 0 0 0 0,-1 0-1 0 0,1 0 1 0 0,-1 0 0 0 0,1 1 0 0 0,-1-1-1 0 0,1 0 1 0 0,-1 1 0 0 0,0-1 0 0 0,-2 0-1 0 0,4 2-938 0 0,-1-1-1 0 0,1 0 0 0 0,0 0 0 0 0,-1 0 0 0 0,1 1 0 0 0,-1-1 0 0 0,1 0 0 0 0,0 0 1 0 0,-1 1-1 0 0,1-1 0 0 0,-1 0 0 0 0,1 1 0 0 0,0-1 0 0 0,0 0 0 0 0,-1 1 1 0 0,1-1-1 0 0,0 1 0 0 0,0-1 0 0 0,-1 0 0 0 0,1 1 0 0 0,0-1 0 0 0,0 1 0 0 0,0-1 1 0 0,0 1-1 0 0,0-1 0 0 0,-1 1 0 0 0,1-1 0 0 0,0 1 0 0 0,0-1 0 0 0,0 1 1 0 0,0-1-1 0 0,1 1 0 0 0,-1-1 0 0 0,0 0 0 0 0,0 1 0 0 0,0-1 0 0 0,0 1 0 0 0,0-1 1 0 0,0 1-1 0 0,1 0 0 0 0,1 9 381 0 0,1 0-1 0 0,0 0 1 0 0,7 14 0 0 0,3 10 419 0 0,27 120 1439 0 0,-23-79-1147 0 0,34 87 0 0 0,-47-152-1500 0 0,13 30-4105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32 239 224 0 0,'-3'-3'455'0'0,"-1"0"0"0"0,1-1 0 0 0,1 1 0 0 0,-1-1 0 0 0,0 1 0 0 0,1-1 0 0 0,0 0 0 0 0,0 0 0 0 0,0 0 0 0 0,0 0 0 0 0,-1-7 0 0 0,2 8-123 0 0,1 0 0 0 0,0 0 1 0 0,0 0-1 0 0,0 1 0 0 0,0-1 0 0 0,1 0 0 0 0,-1 0 1 0 0,1 0-1 0 0,0 1 0 0 0,0-1 0 0 0,0 0 0 0 0,0 0 0 0 0,0 1 1 0 0,0-1-1 0 0,1 1 0 0 0,-1 0 0 0 0,1-1 0 0 0,0 1 1 0 0,2-3-1 0 0,7-7 380 0 0,1 1 0 0 0,0 0 0 0 0,1 0 0 0 0,0 2 0 0 0,1-1 0 0 0,0 2 0 0 0,0 0 0 0 0,26-11 0 0 0,-22 13-158 0 0,0-1-1 0 0,0 2 1 0 0,0 1-1 0 0,0 0 1 0 0,1 1 0 0 0,-1 1-1 0 0,28 0 1 0 0,-37 3-339 0 0,-1 0 0 0 0,1 1 1 0 0,0 0-1 0 0,-1 0 0 0 0,1 0 1 0 0,-1 1-1 0 0,1 1 0 0 0,-1-1 1 0 0,-1 1-1 0 0,1 1 0 0 0,0 0 1 0 0,-1 0-1 0 0,0 0 0 0 0,8 8 1 0 0,-12-10-143 0 0,0 0 0 0 0,0 0 1 0 0,-1 0-1 0 0,1 0 1 0 0,-1 0-1 0 0,0 1 0 0 0,0-1 1 0 0,0 1-1 0 0,0-1 1 0 0,0 1-1 0 0,-1 0 0 0 0,0 0 1 0 0,0-1-1 0 0,0 1 1 0 0,0 0-1 0 0,-1 0 0 0 0,1 0 1 0 0,-1 0-1 0 0,0 0 0 0 0,0 0 1 0 0,-1 0-1 0 0,1 0 1 0 0,-1 0-1 0 0,0 0 0 0 0,0 0 1 0 0,0 0-1 0 0,0 0 1 0 0,-1-1-1 0 0,1 1 0 0 0,-1 0 1 0 0,0-1-1 0 0,0 1 1 0 0,-4 3-1 0 0,0 0-45 0 0,-1 1 0 0 0,0-1 0 0 0,0-1 0 0 0,0 0 0 0 0,-1 0 0 0 0,0 0 0 0 0,0-1 0 0 0,-1 0 0 0 0,-10 4 0 0 0,6-3-836 0 0,0-1 1 0 0,-16 4-1 0 0,20-7-1275 0 0,0 0 0 0 0,0-1 1 0 0,-15 1-1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29 624 0 0,'-9'-5'960'0'0,"1"1"1"0"0,-1 0-1 0 0,0 1 0 0 0,-1 0 1 0 0,1 0-1 0 0,0 1 0 0 0,-1 0 0 0 0,0 1 1 0 0,1 0-1 0 0,-1 1 0 0 0,0 0 1 0 0,1 0-1 0 0,-1 1 0 0 0,0 0 0 0 0,-14 4 1 0 0,7-1-274 0 0,0 1-1 0 0,1 1 1 0 0,0 0 0 0 0,0 2-1 0 0,0 0 1 0 0,1 0 0 0 0,1 1 0 0 0,-1 1-1 0 0,1 1 1 0 0,1 0 0 0 0,0 0 0 0 0,1 2-1 0 0,-15 16 1 0 0,25-25-510 0 0,-1 0 1 0 0,0 0-1 0 0,1 0 0 0 0,0 0 1 0 0,0 1-1 0 0,0-1 1 0 0,0 1-1 0 0,1-1 0 0 0,0 1 1 0 0,0-1-1 0 0,0 1 0 0 0,0 0 1 0 0,1 0-1 0 0,0-1 0 0 0,0 1 1 0 0,0 0-1 0 0,1 0 0 0 0,-1-1 1 0 0,1 1-1 0 0,0 0 1 0 0,0-1-1 0 0,1 1 0 0 0,-1-1 1 0 0,1 1-1 0 0,3 5 0 0 0,0-4-21 0 0,-1 1 0 0 0,1-1 0 0 0,0 0 0 0 0,0-1 0 0 0,0 1 0 0 0,1-1 0 0 0,0 0 0 0 0,0 0 0 0 0,0 0 0 0 0,1-1-1 0 0,-1 0 1 0 0,1-1 0 0 0,0 1 0 0 0,0-1 0 0 0,11 3 0 0 0,-3-2-147 0 0,0-1 0 0 0,1 0 0 0 0,-1-1 0 0 0,1-1 0 0 0,0 0 0 0 0,0-1 0 0 0,17-2 0 0 0,-24 1-9 0 0,-1-1-1 0 0,1 1 0 0 0,-1-1 0 0 0,1 0 0 0 0,-1-1 0 0 0,0 0 0 0 0,0 0 0 0 0,0-1 0 0 0,0 0 0 0 0,-1-1 0 0 0,1 1 0 0 0,-1-1 0 0 0,0-1 0 0 0,9-9 0 0 0,-14 13 1 0 0,0 0 0 0 0,-1 0 0 0 0,1 0 0 0 0,-1-1 0 0 0,0 1 0 0 0,1 0 0 0 0,-1-1 0 0 0,0 1 0 0 0,-1-1 0 0 0,1 1 0 0 0,0-1 0 0 0,-1 1 0 0 0,1-1 0 0 0,-1 0 0 0 0,0 1 0 0 0,0-6 0 0 0,0 4 0 0 0,-1-1 0 0 0,0 1 0 0 0,0-1 0 0 0,-1 1 0 0 0,1 0 0 0 0,-1-1 0 0 0,0 1 0 0 0,0 0 0 0 0,-3-4 0 0 0,-3-3 0 0 0,0 1 0 0 0,0-1 0 0 0,-2 1 0 0 0,1 1 0 0 0,-16-12 0 0 0,13 11-198 0 0,0 1 1 0 0,-1 1-1 0 0,-1 0 1 0 0,0 0-1 0 0,0 1 1 0 0,0 1-1 0 0,0 1 0 0 0,-27-7 1 0 0,38 12-146 0 0,1-1 0 0 0,-1 1 0 0 0,0 0 0 0 0,1 0 0 0 0,-1 0 0 0 0,0 0 1 0 0,-5 1-1 0 0,1 2-3026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88 1096 0 0,'-39'-54'5287'0'0,"10"20"9709"0"0,32 38-14069 0 0,7 7-636 0 0,-1 0 1 0 0,13 20-1 0 0,16 35-3346 0 0,-1-8-2781 0 0,-19-33 3388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12 8749 0 0,'-2'-2'8263'0'0,"-8"-8"-1720"0"0,3 25-4752 0 0,6-12-1622 0 0,0 0 1 0 0,0 0 0 0 0,1 0 0 0 0,-1 1 0 0 0,1-1-1 0 0,0 0 1 0 0,0 1 0 0 0,0-1 0 0 0,1 0-1 0 0,-1 0 1 0 0,1 1 0 0 0,1 2 0 0 0,0 7 276 0 0,11 168 2511 0 0,-10-114-2065 0 0,18 112-1 0 0,-19-171-1675 0 0,7 27 512 0 0,-3-24-3570 0 0,1-2-4509 0 0</inkml:trace>
  <inkml:trace contextRef="#ctx0" brushRef="#br0" timeOffset="1">128 248 76 0 0,'-75'-24'5488'0'0,"23"0"13274"0"0,270-4-12479 0 0,8 17-4301 0 0,-47 2-2152 0 0,-75 6-2019 0 0,-36 2-1579 0 0,1-3-4119 0 0,-36 0 4703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 7349 0 0,'-4'-1'892'0'0,"-1"0"1"0"0,1 0 0 0 0,0 1-1 0 0,-1-1 1 0 0,1 1 0 0 0,-1 0-1 0 0,1 0 1 0 0,-1 0 0 0 0,1 1-1 0 0,0-1 1 0 0,-1 1 0 0 0,1 0-1 0 0,0 1 1 0 0,0-1 0 0 0,-5 3-1 0 0,3-1-446 0 0,0 1 1 0 0,1-1-1 0 0,-1 1 0 0 0,1 1 1 0 0,0-1-1 0 0,0 1 0 0 0,0 0 1 0 0,1 0-1 0 0,-5 6 0 0 0,0 4-31 0 0,0 0 0 0 0,1 1 0 0 0,0-1 0 0 0,2 1-1 0 0,0 1 1 0 0,-8 31 0 0 0,11-34-308 0 0,1 0 0 0 0,1 0 1 0 0,0 0-1 0 0,1 0 0 0 0,0 0 0 0 0,1 0 0 0 0,1 0 1 0 0,0 0-1 0 0,1 0 0 0 0,1 0 0 0 0,0-1 1 0 0,0 1-1 0 0,2-1 0 0 0,-1-1 0 0 0,2 1 0 0 0,0-1 1 0 0,0 0-1 0 0,15 18 0 0 0,-15-21-35 0 0,1-1 0 0 0,0 0 1 0 0,0 0-1 0 0,1-1 0 0 0,0 0 0 0 0,0 0 0 0 0,1-1 0 0 0,0 0 1 0 0,0-1-1 0 0,0 0 0 0 0,1 0 0 0 0,0-1 0 0 0,-1-1 0 0 0,1 0 1 0 0,1 0-1 0 0,-1-1 0 0 0,0-1 0 0 0,1 0 0 0 0,-1 0 0 0 0,1-1 0 0 0,-1 0 1 0 0,0-1-1 0 0,15-3 0 0 0,-15 1-921 0 0,0 0 0 0 0,0-1-1 0 0,0 0 1 0 0,0 0 0 0 0,17-11 0 0 0,-22 11 267 0 0,0 0 0 0 0,-1 1 0 0 0,1-2 0 0 0,-1 1 0 0 0,0-1 0 0 0,0 0 0 0 0,-1 0 0 0 0,1 0 0 0 0,-1 0 0 0 0,0-1 0 0 0,4-8 1 0 0,-6 5-2871 0 0,-1 2 496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81 7421 0 0,'-45'4'15150'0'0,"50"-5"-14407"0"0,238-61 3847 0 0,-228 58-4903 0 0,17-4-493 0 0,-15-2-6461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447 191 680 0 0,'10'-31'6894'0'0,"-10"28"-5799"0"0,-1 1-850 0 0,1 0 1 0 0,0 0 0 0 0,-1 1-1 0 0,1-1 1 0 0,-1 0 0 0 0,0 0 0 0 0,1 0-1 0 0,-1 0 1 0 0,0 1 0 0 0,0-1-1 0 0,0 0 1 0 0,0 1 0 0 0,-1-1-1 0 0,1 1 1 0 0,0-1 0 0 0,-3-2-1 0 0,0 2 125 0 0,0-1 0 0 0,1 1-1 0 0,-1 0 1 0 0,0 0-1 0 0,0 0 1 0 0,0 0 0 0 0,-6-1-1 0 0,-6 0 468 0 0,0 0 0 0 0,0 1-1 0 0,-21 0 1 0 0,14 2-158 0 0,1 0 1 0 0,0 2-1 0 0,0 1 0 0 0,-32 8 1 0 0,39-7-319 0 0,0 0 1 0 0,0 1-1 0 0,1 1 1 0 0,0 1-1 0 0,0 0 1 0 0,1 1-1 0 0,-16 12 1 0 0,25-18-262 0 0,0 1 0 0 0,1-1 1 0 0,0 1-1 0 0,0 0 1 0 0,0 0-1 0 0,0 0 1 0 0,0 1-1 0 0,1-1 0 0 0,-1 1 1 0 0,1 0-1 0 0,0-1 1 0 0,0 1-1 0 0,0 0 0 0 0,1 0 1 0 0,0 0-1 0 0,-1 1 1 0 0,1-1-1 0 0,1 0 0 0 0,-1 0 1 0 0,0 1-1 0 0,1-1 1 0 0,0 0-1 0 0,0 1 0 0 0,1-1 1 0 0,-1 0-1 0 0,1 0 1 0 0,0 1-1 0 0,0-1 0 0 0,0 0 1 0 0,0 0-1 0 0,1 0 1 0 0,0 0-1 0 0,4 7 0 0 0,-2-4-4 0 0,1 0-1 0 0,1 0 0 0 0,-1 0 1 0 0,1 0-1 0 0,1-1 0 0 0,-1 0 0 0 0,1-1 1 0 0,0 1-1 0 0,0-1 0 0 0,1 0 1 0 0,-1-1-1 0 0,1 0 0 0 0,0 0 1 0 0,0-1-1 0 0,16 4 0 0 0,-14-4-66 0 0,0-1-1 0 0,0-1 1 0 0,0 0 0 0 0,0 0-1 0 0,0-1 1 0 0,0-1 0 0 0,1 1-1 0 0,-1-2 1 0 0,0 1 0 0 0,17-6-1 0 0,-22 5-21 0 0,-1 1-1 0 0,1-2 1 0 0,0 1-1 0 0,-1 0 0 0 0,0-1 1 0 0,1 0-1 0 0,-1 0 1 0 0,0 0-1 0 0,0 0 0 0 0,-1-1 1 0 0,1 1-1 0 0,-1-1 1 0 0,0 0-1 0 0,0 0 0 0 0,0 0 1 0 0,0-1-1 0 0,-1 1 0 0 0,0-1 1 0 0,0 1-1 0 0,0-1 1 0 0,0 0-1 0 0,-1 0 0 0 0,2-6 1 0 0,-1-5 48 0 0,0 0 0 0 0,-1-1 0 0 0,0 0-1 0 0,-1 1 1 0 0,-1-1 0 0 0,-1 1 0 0 0,-4-20 0 0 0,3 24-108 0 0,0 0-1 0 0,-1 1 1 0 0,0-1 0 0 0,-1 1-1 0 0,0 0 1 0 0,-1 0-1 0 0,0 1 1 0 0,-1-1 0 0 0,0 1-1 0 0,-11-12 1 0 0,17 20-155 0 0,-1 1 1 0 0,0-1-1 0 0,0 0 0 0 0,0 0 1 0 0,-1 1-1 0 0,1 0 0 0 0,0-1 1 0 0,-1 1-1 0 0,1 0 1 0 0,-1 0-1 0 0,1 0 0 0 0,-1 0 1 0 0,1 1-1 0 0,-1-1 0 0 0,1 1 1 0 0,-1-1-1 0 0,-3 1 0 0 0,3 0-624 0 0,0 0-1 0 0,0 1 0 0 0,1-1 1 0 0,-1 1-1 0 0,1 0 1 0 0,-1 0-1 0 0,0 0 0 0 0,1 0 1 0 0,-1 0-1 0 0,-3 3 0 0 0,-4 3-2218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4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90 208 308 0 0,'-15'-1'1296'0'0,"-23"-4"3368"0"0,35 5-3740 0 0,-1-1 1 0 0,1 0-1 0 0,0 0 1 0 0,0 0-1 0 0,0 0 1 0 0,0 0 0 0 0,0-1-1 0 0,-4-2 1 0 0,7 3-685 0 0,-1 1 0 0 0,1-1-1 0 0,-1 1 1 0 0,1 0 0 0 0,0-1 0 0 0,-1 1 0 0 0,1-1 0 0 0,0 1 0 0 0,-1-1 0 0 0,1 1 0 0 0,0-1 0 0 0,0 1 0 0 0,0-1 0 0 0,0 0 0 0 0,-1 1-1 0 0,1-1 1 0 0,0 1 0 0 0,0-1 0 0 0,0 1 0 0 0,0-1 0 0 0,0 0 0 0 0,0 1 0 0 0,0-1 0 0 0,0 1 0 0 0,1-1 0 0 0,-1 1 0 0 0,0-2 0 0 0,7-10 1489 0 0,0 5-1184 0 0,0 1-1 0 0,0 0 1 0 0,1 0 0 0 0,-1 0-1 0 0,1 1 1 0 0,1 0 0 0 0,-1 0-1 0 0,12-4 1 0 0,-11 5-184 0 0,37-17 1085 0 0,0 2 0 0 0,51-13 0 0 0,-65 24-1891 0 0,0 0 0 0 0,0 3 0 0 0,1 0 0 0 0,39 1 0 0 0,61 11-10980 0 0,-99-7 8171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4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23 384 0 0,'-12'-4'2009'0'0,"1"0"-1"0"0,-1 1 0 0 0,-22-3 1 0 0,12 2 1630 0 0,21 4-3457 0 0,1 0 0 0 0,-1-1-1 0 0,0 1 1 0 0,0 0 0 0 0,1 0-1 0 0,-1 0 1 0 0,0 0 0 0 0,0 0-1 0 0,1 0 1 0 0,-1 0 0 0 0,0 0 0 0 0,0 0-1 0 0,1 0 1 0 0,-1 0 0 0 0,0 0-1 0 0,0 1 1 0 0,1-1 0 0 0,-1 0 0 0 0,0 1-1 0 0,0-1 1 0 0,1 0 0 0 0,-1 1-1 0 0,1-1 1 0 0,-1 1 0 0 0,-1 0 0 0 0,2 0 13 0 0,0 0 1 0 0,-1 0 0 0 0,1 0 0 0 0,0 0 0 0 0,0 0 0 0 0,0 0 0 0 0,0 0 0 0 0,0 0 0 0 0,0 0 0 0 0,0 0 0 0 0,0 0 0 0 0,0 0 0 0 0,0 0 0 0 0,0 0 0 0 0,1 0 0 0 0,0 2 0 0 0,2 5 505 0 0,1 0 0 0 0,0 0 1 0 0,7 10-1 0 0,-11-17-690 0 0,102 139 3718 0 0,-66-94-2692 0 0,-2 1 0 0 0,-2 2 1 0 0,25 53-1 0 0,-54-96-937 0 0,0 1 1 0 0,-1-1-1 0 0,1 1 1 0 0,-1 0-1 0 0,-1-1 1 0 0,0 1-1 0 0,0 0 1 0 0,0 0-1 0 0,-1 0 0 0 0,0 9 1 0 0,0-13-74 0 0,-1-1-1 0 0,1 1 1 0 0,-1-1 0 0 0,0 1 0 0 0,0-1-1 0 0,0 0 1 0 0,0 0 0 0 0,0 1-1 0 0,0-1 1 0 0,0 0 0 0 0,-1 0 0 0 0,1 0-1 0 0,-1 0 1 0 0,0 0 0 0 0,1-1-1 0 0,-1 1 1 0 0,0 0 0 0 0,0-1 0 0 0,0 1-1 0 0,0-1 1 0 0,-1 0 0 0 0,1 0 0 0 0,0 0-1 0 0,0 0 1 0 0,-1 0 0 0 0,1 0-1 0 0,-1 0 1 0 0,1-1 0 0 0,-1 0 0 0 0,1 1-1 0 0,-4-1 1 0 0,-6 1-27 0 0,0-1 0 0 0,0-1 0 0 0,0 0 0 0 0,0 0 0 0 0,0-1 0 0 0,-21-7 0 0 0,15 3 0 0 0,0 0 0 0 0,1-2 0 0 0,-27-15 0 0 0,30 15 0 0 0,0-1 0 0 0,1-1 0 0 0,-21-19 0 0 0,31 26 0 0 0,0 0 0 0 0,0-1 0 0 0,0 1 0 0 0,0-1 0 0 0,0 0 0 0 0,0 0 0 0 0,1 0 0 0 0,0 0 0 0 0,0-1 0 0 0,0 1 0 0 0,1 0 0 0 0,-1-1 0 0 0,1 1 0 0 0,0-1 0 0 0,0 0 0 0 0,1 1 0 0 0,-1-7 0 0 0,2 7 0 0 0,-1 0 0 0 0,1 0 0 0 0,0 1 0 0 0,1-1 0 0 0,-1 0 0 0 0,0 1 0 0 0,1-1 0 0 0,0 1 0 0 0,0 0 0 0 0,0 0 0 0 0,0-1 0 0 0,1 1 0 0 0,-1 1 0 0 0,1-1 0 0 0,0 0 0 0 0,-1 0 0 0 0,1 1 0 0 0,1 0 0 0 0,4-4 0 0 0,1 1 0 0 0,0 0 0 0 0,0 1 0 0 0,1 0 0 0 0,-1 0 0 0 0,1 1 0 0 0,11-3 0 0 0,4 2-17 0 0,0 1 0 0 0,0 1-1 0 0,0 1 1 0 0,1 1 0 0 0,44 6 0 0 0,-17 3-59 0 0,85 25 0 0 0,-110-25-252 0 0,33 9-902 0 0,-57-17 542 0 0,0 0-1 0 0,0-1 0 0 0,1 0 0 0 0,-1 0 0 0 0,0 0 0 0 0,0 0 1 0 0,5-1-1 0 0,1-6-6730 0 0,-6 1 4327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4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122 154 7053 0 0,'-15'-26'4112'0'0,"-1"2"0"0"0,-1 0 0 0 0,-31-34 0 0 0,25 38-1318 0 0,21 19-1286 0 0,5 3-1598 0 0,23 16-1795 0 0,1-2-1 0 0,0-1 1 0 0,1 0-1 0 0,1-3 1 0 0,35 12-1 0 0,-10-8-925 0 0</inkml:trace>
  <inkml:trace contextRef="#ctx0" brushRef="#br0" timeOffset="1">819 96 11689 0 0,'-11'-14'8844'0'0,"-5"0"-3903"0"0,12 12-4466 0 0,1-1 1 0 0,-1 0-1 0 0,0 1 0 0 0,0 0 0 0 0,0 0 0 0 0,0 0 0 0 0,0 0 0 0 0,0 1 1 0 0,0 0-1 0 0,-9-2 0 0 0,12 3-429 0 0,0 0 1 0 0,1 0 0 0 0,-1 0-1 0 0,0 1 1 0 0,1-1 0 0 0,-1 0-1 0 0,1 0 1 0 0,-1 1-1 0 0,0-1 1 0 0,1 0 0 0 0,-1 1-1 0 0,1-1 1 0 0,-1 0-1 0 0,1 1 1 0 0,-1-1 0 0 0,1 1-1 0 0,-1-1 1 0 0,1 1 0 0 0,-1-1-1 0 0,1 1 1 0 0,0-1-1 0 0,-1 1 1 0 0,1 0 0 0 0,0-1-1 0 0,-1 1 1 0 0,1 0 0 0 0,0-1-1 0 0,0 1 1 0 0,0 0-1 0 0,0-1 1 0 0,0 1 0 0 0,-1 0-1 0 0,1-1 1 0 0,0 1-1 0 0,0 0 1 0 0,1-1 0 0 0,-1 1-1 0 0,0 1 1 0 0,5 26 171 0 0,9 10-211 0 0,1-1 1 0 0,2 0-1 0 0,1-2 1 0 0,45 67-1 0 0,112 120-14 0 0,-155-199 7 0 0,32 36 0 0 0,-27-32 0 0 0,-2 0 0 0 0,32 47 0 0 0,-54-72 0 0 0,1 2 0 0 0,0-1 0 0 0,0 1 0 0 0,0-1 0 0 0,0 1 0 0 0,2 7 0 0 0,-4-10 0 0 0,0 0 0 0 0,0 0 0 0 0,0 0 0 0 0,0 0 0 0 0,0 0 0 0 0,0 0 0 0 0,0 0 0 0 0,0 0 0 0 0,0 0 0 0 0,-1 0 0 0 0,1 0 0 0 0,0 0 0 0 0,0 0 0 0 0,-1 0 0 0 0,1 0 0 0 0,-1-1 0 0 0,1 1 0 0 0,-1 0 0 0 0,1 0 0 0 0,-1 0 0 0 0,0-1 0 0 0,1 1 0 0 0,-1 0 0 0 0,0 0 0 0 0,1-1 0 0 0,-1 1 0 0 0,0-1 0 0 0,0 1 0 0 0,0-1 0 0 0,0 1 0 0 0,-1 0 0 0 0,-10 3 0 0 0,-2-1 0 0 0,1 0 0 0 0,0 0 0 0 0,0-1 0 0 0,-1-1 0 0 0,1 0 0 0 0,-22-2 0 0 0,7 1 0 0 0,-56 1-761 0 0,1-5 1 0 0,-109-17-1 0 0,188 21 9 0 0,-1-1-682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4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17 239 236 0 0,'-3'-5'563'0'0,"1"0"1"0"0,-1-1-1 0 0,1 1 1 0 0,1-1-1 0 0,-1 1 1 0 0,1-1-1 0 0,0 0 1 0 0,0 0-1 0 0,1 1 0 0 0,-1-1 1 0 0,1 0-1 0 0,1 0 1 0 0,-1 0-1 0 0,1 1 1 0 0,0-1-1 0 0,0 0 0 0 0,1 0 1 0 0,2-5-1 0 0,-1 4-76 0 0,0 0-1 0 0,1 1 0 0 0,0-1 0 0 0,0 1 0 0 0,1 0 0 0 0,0 0 1 0 0,0 1-1 0 0,0-1 0 0 0,1 1 0 0 0,-1 0 0 0 0,1 1 0 0 0,1-1 0 0 0,10-5 1 0 0,-3 3 21 0 0,1 1 0 0 0,1 0 0 0 0,-1 1 0 0 0,1 0 0 0 0,0 1 0 0 0,0 1 0 0 0,0 1 0 0 0,0 0 0 0 0,0 2 0 0 0,1-1 0 0 0,-1 2 0 0 0,23 3 0 0 0,-23-2-190 0 0,0 1 0 0 0,-1 0 0 0 0,1 2 0 0 0,-1-1 0 0 0,0 2 0 0 0,-1 0 0 0 0,1 1 0 0 0,-1 0 0 0 0,0 1-1 0 0,-1 1 1 0 0,0 0 0 0 0,21 19 0 0 0,-30-24-198 0 0,0 0 1 0 0,0 1-1 0 0,-1-1 0 0 0,0 1 0 0 0,1 0 0 0 0,-1 0 1 0 0,-1 0-1 0 0,1 0 0 0 0,-1 0 0 0 0,0 1 0 0 0,0-1 0 0 0,1 10 1 0 0,-2-11-56 0 0,-1 1 0 0 0,0-1 1 0 0,0 1-1 0 0,0-1 0 0 0,-1 0 1 0 0,0 1-1 0 0,0-1 0 0 0,0 0 1 0 0,0 1-1 0 0,0-1 0 0 0,-1 0 1 0 0,0 0-1 0 0,0 0 0 0 0,0 0 1 0 0,-1-1-1 0 0,1 1 0 0 0,-4 4 1 0 0,-6 5 38 0 0,-1 0 0 0 0,0-1 1 0 0,-1 0-1 0 0,0-1 1 0 0,0-1-1 0 0,-1 0 0 0 0,-23 11 1 0 0,5-6 131 0 0,-1-1 0 0 0,-60 18 0 0 0,87-30-269 0 0,9-1-53 0 0,18-1-163 0 0,27 1-12 0 0,17 5 252 0 0,0 3 1 0 0,87 24-1 0 0,-128-27 51 0 0,0 2 1 0 0,-1 0 0 0 0,1 2-1 0 0,-2 0 1 0 0,1 1-1 0 0,-2 2 1 0 0,1 0-1 0 0,-2 1 1 0 0,34 30 0 0 0,-50-40-34 0 0,1-1 0 0 0,-1 1 0 0 0,0 0 0 0 0,0 0 0 0 0,0 0 0 0 0,0 0 0 0 0,-1 1 0 0 0,0-1 0 0 0,0 1 0 0 0,0-1 0 0 0,0 1 0 0 0,-1 0 0 0 0,0-1 0 0 0,1 8 0 0 0,-2-8-4 0 0,0-1-1 0 0,0 1 1 0 0,-1 0-1 0 0,0-1 1 0 0,0 1-1 0 0,0-1 1 0 0,0 1-1 0 0,-1-1 0 0 0,1 1 1 0 0,-1-1-1 0 0,0 0 1 0 0,0 0-1 0 0,0 0 1 0 0,0 0-1 0 0,0 0 1 0 0,-1 0-1 0 0,1-1 1 0 0,-1 1-1 0 0,0-1 1 0 0,-4 3-1 0 0,-9 7-112 0 0,-1-1 0 0 0,-1-1 1 0 0,1-1-1 0 0,-1 0 0 0 0,-1-1 0 0 0,0-1 0 0 0,0-1 1 0 0,0-1-1 0 0,-39 6 0 0 0,2-5-541 0 0,-1-2 0 0 0,-72-5 1 0 0,114 0-1941 0 0,0 0 1 0 0,0-1 0 0 0,-18-6-1 0 0,8 1-735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4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56 428 0 0,'-2'-13'1067'0'0,"0"-14"1799"0"0,8 11 3425 0 0,-5 17-6095 0 0,1-1-1 0 0,-1 1 1 0 0,1 0-1 0 0,-1 0 1 0 0,0-1-1 0 0,0 1 1 0 0,0 0-1 0 0,1 0 1 0 0,-1 0-1 0 0,0 0 1 0 0,0 0-1 0 0,1 3 1 0 0,0-2 182 0 0,5 7 129 0 0,0-1 0 0 0,-1 1 0 0 0,0 0 0 0 0,-1 0-1 0 0,7 16 1 0 0,17 52 1304 0 0,-25-66-1520 0 0,20 64 963 0 0,-4 2 0 0 0,-2 0 0 0 0,8 98 0 0 0,3 308 3069 0 0,-4-35-1472 0 0,3-232-1009 0 0,-28-213-1841 0 0,1 1 1 0 0,-1-1-1 0 0,1 0 1 0 0,0 0-1 0 0,0 1 1 0 0,0-1-1 0 0,0 0 1 0 0,0 0-1 0 0,1 0 1 0 0,-1 0-1 0 0,1 0 1 0 0,0-1-1 0 0,0 1 1 0 0,0 0-1 0 0,0-1 1 0 0,4 3-1 0 0,-2-2-1 0 0,0-1-1 0 0,1 0 1 0 0,-1 1-1 0 0,1-2 1 0 0,-1 1-1 0 0,1-1 1 0 0,0 1-1 0 0,0-1 1 0 0,0-1-1 0 0,6 2 1 0 0,600 24 0 0 0,-549-26 0 0 0,1198-12 0 0 0,-850 11 0 0 0,-332 2 0 0 0,514 3 0 0 0,-16-1 0 0 0,4 7 0 0 0,-15 2 0 0 0,33 1 0 0 0,-40 5 0 0 0,152 19 0 0 0,-88-5 0 0 0,132 6 0 0 0,-302-20 0 0 0,331 6 0 0 0,-774-24 0 0 0,5 0 0 0 0,0 0 0 0 0,0-1 0 0 0,20-4 0 0 0,-25-1-549 0 0,-13 1-1619 0 0,-41-16-6462 0 0,7 5 4960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4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74 296 0 0,'-10'-10'11049'0'0,"38"8"-9222"0"0,0 1 1 0 0,40 4-1 0 0,-16-1-800 0 0,283 6 2176 0 0,973 5 2312 0 0,-843-19-4373 0 0,-386 4-1003 0 0,40 0 112 0 0,314-13 498 0 0,120-2 63 0 0,-529 17-784 0 0,510-15 676 0 0,861-12 885 0 0,-989 25-1271 0 0,144 6 14 0 0,-206 1-201 0 0,-72-5-131 0 0,214 4 0 0 0,-269 2 0 0 0,199 3 0 0 0,-357-5 0 0 0,-14-4 0 0 0,-33 0 0 0 0,3 0 0 0 0,-2 2 0 0 0,1-1 0 0 0,-3 2 0 0 0,0 1 0 0 0,-4 1 0 0 0,-1 4 0 0 0,-1 1 0 0 0,-2-2 0 0 0,-1 1 0 0 0,1-1 0 0 0,-2 1 0 0 0,1-1 0 0 0,-1 1 0 0 0,0 9 0 0 0,1 5 0 0 0,9 53 0 0 0,50 285 0 0 0,29 68 0 0 0,-78-354 0 0 0,2 149 0 0 0,-2-7 0 0 0,24 113 0 0 0,-27-215 0 0 0,-6-97 16 0 0,0-15 4 0 0,-1 2-48 0 0,-1 27-127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4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55 144 0 0,'-9'-16'2352'0'0,"-3"-9"3086"0"0,8 11 3233 0 0,-4 129-3555 0 0,8-60-4551 0 0,3 0-1 0 0,15 86 0 0 0,-8-72-4222 0 0,-7-41-3193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4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1 147 388 0 0,'0'-4'374'0'0,"0"-1"-1"0"0,1 1 1 0 0,0-1 0 0 0,0 0-1 0 0,0 1 1 0 0,1-1-1 0 0,-1 1 1 0 0,1 0 0 0 0,0-1-1 0 0,0 1 1 0 0,1 0 0 0 0,-1 0-1 0 0,1 1 1 0 0,0-1-1 0 0,0 0 1 0 0,0 1 0 0 0,0 0-1 0 0,1 0 1 0 0,-1 0 0 0 0,1 0-1 0 0,0 0 1 0 0,0 1-1 0 0,7-4 1 0 0,4-1 324 0 0,1 0-1 0 0,0 1 1 0 0,1 0-1 0 0,-1 2 1 0 0,21-4 0 0 0,5 2 248 0 0,0 1 0 0 0,1 3 0 0 0,-1 1 0 0 0,1 2 1 0 0,-1 2-1 0 0,50 9 0 0 0,-33 0 82 0 0,-2 3 1 0 0,0 1 0 0 0,102 46-1 0 0,-130-48-610 0 0,-1 1-1 0 0,0 1 0 0 0,25 19 1 0 0,-43-27-240 0 0,0 0 1 0 0,-1 0 0 0 0,1 1 0 0 0,-2 0 0 0 0,1 1 0 0 0,-1 0 0 0 0,-1 0 0 0 0,0 1 0 0 0,0 0 0 0 0,6 16 0 0 0,-11-23-91 0 0,-1 0 0 0 0,0 0 1 0 0,0 1-1 0 0,0-1 0 0 0,0 1 1 0 0,-1-1-1 0 0,0 1 0 0 0,1-1 1 0 0,-2 1-1 0 0,1-1 0 0 0,0 0 1 0 0,-1 1-1 0 0,-2 8 0 0 0,0-6 1 0 0,0 0 0 0 0,0-1 0 0 0,0 1-1 0 0,-1-1 1 0 0,0 0 0 0 0,0 0 0 0 0,-10 11 0 0 0,1-5 15 0 0,-1 1 0 0 0,0-1 1 0 0,0-1-1 0 0,-2-1 0 0 0,1 0 1 0 0,-18 8-1 0 0,1-4 26 0 0,-1 0-1 0 0,0-3 1 0 0,-1 0 0 0 0,0-2-1 0 0,-1-2 1 0 0,0-1 0 0 0,-61 2-1 0 0,13-8-213 0 0,0-3 0 0 0,-95-17 0 0 0,160 18-171 0 0,-44-9-2888 0 0,89 8-7717 0 0,4 0 7925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5 326 140 0 0,'-4'10'2132'0'0,"4"2"6125"0"0,0-11-7944 0 0,2 1 2193 0 0,-1-1-2192 0 0,-1-1-1 0 0,1 0 0 0 0,-1 1 1 0 0,0-1-1 0 0,1 0 0 0 0,-1 0 1 0 0,1 0-1 0 0,-1 0 0 0 0,1 1 1 0 0,-1-1-1 0 0,0 0 0 0 0,2 0 1 0 0,9 0-752 0 0,2-2 1196 0 0,-1-1 0 0 0,0 0 1 0 0,-1-1-1 0 0,1 0 0 0 0,-1-1 0 0 0,1 0 0 0 0,17-12 0 0 0,69-55 1739 0 0,-75 50-2127 0 0,-1-1-1 0 0,-1-1 0 0 0,-1 0 1 0 0,-2-2-1 0 0,24-41 1 0 0,-39 63-345 0 0,-1 0 1 0 0,0 0 0 0 0,0 0-1 0 0,0-1 1 0 0,0 1 0 0 0,-1-1 0 0 0,0 1-1 0 0,0-1 1 0 0,1-5 0 0 0,-2 10-26 0 0,-1 0 0 0 0,1 0 0 0 0,0-1 0 0 0,0 1 0 0 0,-1 0 0 0 0,1-1 0 0 0,0 1 0 0 0,-1 0 0 0 0,1 0 0 0 0,0-1 0 0 0,-1 1 0 0 0,1 0 0 0 0,0 0 0 0 0,-1 0 0 0 0,1 0 0 0 0,0-1 0 0 0,-1 1 0 0 0,1 0 0 0 0,0 0 0 0 0,-1 0 0 0 0,1 0 0 0 0,-1 0 0 0 0,1 0 0 0 0,0 0 0 0 0,-1 0 0 0 0,1 0 0 0 0,0 0 0 0 0,-1 0 0 0 0,-2 8 83 0 0,0-1 0 0 0,0 0 0 0 0,1 1 0 0 0,1-1 0 0 0,-1 1 1 0 0,1 0-1 0 0,0 11 0 0 0,4 62 970 0 0,-1-23-274 0 0,8 79 879 0 0,-9-129-1517 0 0,0 23 35 0 0,-1-30-397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99 180 0 0,'2'-2'337'0'0,"-1"1"1"0"0,1-1-1 0 0,-1 0 0 0 0,0 0 1 0 0,0 0-1 0 0,0 1 0 0 0,0-1 0 0 0,0 0 1 0 0,0-1-1 0 0,0 1 0 0 0,-1 0 1 0 0,1 0-1 0 0,-1 0 0 0 0,1 0 1 0 0,-1 0-1 0 0,0-1 0 0 0,0 1 1 0 0,0 0-1 0 0,0 0 0 0 0,0-1 1 0 0,-1 1-1 0 0,1 0 0 0 0,0 0 0 0 0,-1 0 1 0 0,0 0-1 0 0,0 0 0 0 0,-1-4 1 0 0,0 3-92 0 0,0 0 0 0 0,1 1 0 0 0,-1-1 0 0 0,0 1 0 0 0,0 0 0 0 0,-1-1 0 0 0,1 1 0 0 0,0 0 0 0 0,-1 0 0 0 0,1 0 0 0 0,-1 1 0 0 0,0-1 0 0 0,1 1 0 0 0,-1-1 0 0 0,0 1 0 0 0,0 0 0 0 0,0 0 0 0 0,0 0 0 0 0,-4 0 0 0 0,-5 0 89 0 0,0 1 0 0 0,1 0 0 0 0,-1 1 0 0 0,1 1 0 0 0,-1 0 1 0 0,1 0-1 0 0,0 1 0 0 0,0 0 0 0 0,0 1 0 0 0,-20 10 0 0 0,10-3 50 0 0,1 1 0 0 0,0 0-1 0 0,0 2 1 0 0,-21 19 0 0 0,33-26-197 0 0,1-1 0 0 0,1 1 0 0 0,-1 1 0 0 0,1-1 0 0 0,1 1 0 0 0,-1 0 0 0 0,1 1 0 0 0,1-1 0 0 0,-1 1 0 0 0,-5 17 0 0 0,9-20-87 0 0,-1 0-1 0 0,1-1 0 0 0,1 1 1 0 0,-1 0-1 0 0,1 0 0 0 0,0 0 1 0 0,0 0-1 0 0,0 0 0 0 0,1-1 1 0 0,0 1-1 0 0,1 0 1 0 0,-1 0-1 0 0,1-1 0 0 0,0 1 1 0 0,0-1-1 0 0,0 1 0 0 0,1-1 1 0 0,0 0-1 0 0,5 6 0 0 0,1 1-66 0 0,1-1 0 0 0,0 0-1 0 0,1-1 1 0 0,0 0 0 0 0,1 0-1 0 0,0-2 1 0 0,1 1-1 0 0,0-1 1 0 0,0-1 0 0 0,0-1-1 0 0,1 0 1 0 0,0 0 0 0 0,0-1-1 0 0,1-1 1 0 0,-1 0 0 0 0,1-2-1 0 0,0 1 1 0 0,0-2 0 0 0,0 0-1 0 0,0 0 1 0 0,0-2 0 0 0,0 0-1 0 0,0 0 1 0 0,0-2 0 0 0,0 0-1 0 0,-1 0 1 0 0,1-1 0 0 0,16-8-1 0 0,-26 10-22 0 0,1-1 0 0 0,-1 0 0 0 0,0-1 0 0 0,0 1 0 0 0,0-1 0 0 0,0 0 0 0 0,-1 0 0 0 0,1-1 0 0 0,-1 1 0 0 0,0-1 0 0 0,-1 0 0 0 0,1 0 0 0 0,-1 0 0 0 0,0 0 0 0 0,0-1 0 0 0,-1 1 0 0 0,1-1 0 0 0,-1 0 0 0 0,0 0 0 0 0,-1 0 0 0 0,2-10 0 0 0,-2 8 20 0 0,-1 1 0 0 0,0-1 0 0 0,0 1 1 0 0,-1 0-1 0 0,0-1 0 0 0,0 1 0 0 0,0 0 1 0 0,-1 0-1 0 0,0 0 0 0 0,-1 0 0 0 0,0 0 0 0 0,0 0 1 0 0,0 1-1 0 0,-1-1 0 0 0,0 1 0 0 0,0 0 1 0 0,0 0-1 0 0,-7-7 0 0 0,1 4-7 0 0,-1 0-1 0 0,1 0 1 0 0,-1 1 0 0 0,-1 0-1 0 0,0 1 1 0 0,0 0 0 0 0,0 1-1 0 0,-1 0 1 0 0,-17-4 0 0 0,12 4-423 0 0,0 2 1 0 0,0 0 0 0 0,-1 1-1 0 0,1 1 1 0 0,-1 1 0 0 0,-28 1-1 0 0,17 5-2565 0 0,14 5-2826 0 0,13-7 3264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1 420 0 0,'2'0'8679'0'0,"9"0"-3765"0"0,76 2-245 0 0,224 2 1316 0 0,-202-5-5097 0 0,-107 1-1611 0 0,0 1-1 0 0,-1-1 1 0 0,1 0 0 0 0,0 1-1 0 0,-1-1 1 0 0,1 1-1 0 0,-1 0 1 0 0,1-1 0 0 0,-1 1-1 0 0,1 0 1 0 0,2 2 0 0 0,0 0-2327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97 1036 0 0,'16'-97'20131'0'0,"-24"148"-18560"0"0,-5 43-1991 0 0,12-80-1287 0 0,0 1 0 0 0,2-1-1 0 0,0 0 1 0 0,5 26 0 0 0,0-18-654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15 228 0 0,'4'-14'13305'0'0,"2"39"-10606"0"0,7 51 0 0 0,-9-44-1916 0 0,8 53 1136 0 0,-8-43-1429 0 0,2 0-1 0 0,1-1 0 0 0,3 0 1 0 0,18 49-1 0 0,-26-86-752 0 0,-1-1-205 0 0,0 0 1 0 0,0 0 0 0 0,0-1-1 0 0,0 1 1 0 0,1-1 0 0 0,-1 1-1 0 0,1-1 1 0 0,0 1-1 0 0,0-1 1 0 0,4 4 0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72 336 0 0,'-18'-10'2811'0'0,"18"10"-2405"0"0,-1 0 0 0 0,1-1 1 0 0,-1 1-1 0 0,1-1 0 0 0,0 1 0 0 0,-1-1 1 0 0,1 1-1 0 0,-1-1 0 0 0,1 1 0 0 0,0-1 1 0 0,-1 0-1 0 0,1 1 0 0 0,0-1 1 0 0,0 1-1 0 0,-1-1 0 0 0,1 0 0 0 0,0-1 1 0 0,0 2-169 0 0,0-1 0 0 0,1 0 0 0 0,-1 1 0 0 0,1-1 0 0 0,-1 0 0 0 0,1 1 0 0 0,-1-1 0 0 0,1 1 0 0 0,-1-1 1 0 0,1 1-1 0 0,-1-1 0 0 0,1 1 0 0 0,0-1 0 0 0,-1 1 0 0 0,1-1 0 0 0,0 1 0 0 0,-1 0 0 0 0,1-1 0 0 0,0 1 0 0 0,0 0 1 0 0,0-1-1 0 0,19-4 2218 0 0,0 1-1195 0 0,1 2 0 0 0,-1 1 0 0 0,1 0-1 0 0,33 4 1 0 0,25-1 177 0 0,115-1 470 0 0,146-8 376 0 0,-223-12-4757 0 0,-108 15 1761 0 0,0 1-2163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23 380 0 0,'-8'5'775'0'0,"-16"9"1603"0"0,23-14-2113 0 0,1 1 0 0 0,-1-1 0 0 0,1 1 1 0 0,-1-1-1 0 0,1 1 0 0 0,-1-1 0 0 0,1 1 1 0 0,-1 0-1 0 0,1-1 0 0 0,0 1 1 0 0,-1-1-1 0 0,1 1 0 0 0,0 0 0 0 0,-1-1 1 0 0,1 1-1 0 0,0 0 0 0 0,0 0 0 0 0,1 0 165 0 0,1 0 0 0 0,-1 0 0 0 0,1 0 0 0 0,-1 0 0 0 0,1 0-1 0 0,0-1 1 0 0,0 1 0 0 0,-1-1 0 0 0,1 1 0 0 0,0-1-1 0 0,3 1 1 0 0,25 2 1609 0 0,0-2 0 0 0,0 0 0 0 0,46-7 0 0 0,-23 3-565 0 0,181-20 730 0 0,-109 9-5499 0 0,-32 1-3053 0 0,-44 5 3665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39 136 0 0,'-3'-8'739'0'0,"2"4"885"0"0,-1 0-1 0 0,1 0 0 0 0,-1 0 0 0 0,0 0 0 0 0,-4-6 5691 0 0,-4 76-1835 0 0,21 93-568 0 0,-8-133-4870 0 0,2-1-1 0 0,0 1 1 0 0,2-1 0 0 0,11 28-1 0 0,-17-52-228 0 0,-1 0 0 0 0,1 0 0 0 0,-1 0 0 0 0,1 0 0 0 0,-1 0 0 0 0,1 0 0 0 0,0 0 0 0 0,-1-1-1 0 0,1 1 1 0 0,0 0 0 0 0,0 0 0 0 0,0-1 0 0 0,0 1 0 0 0,-1 0 0 0 0,1-1 0 0 0,0 1 0 0 0,2 0 0 0 0,11 1-6571 0 0,-7-9 1570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11 132 884 0 0,'-1'0'296'0'0,"0"-1"-1"0"0,1 1 1 0 0,-1 0-1 0 0,1-1 1 0 0,-1 1-1 0 0,1 0 1 0 0,-1-1-1 0 0,1 1 1 0 0,-1-1-1 0 0,1 1 1 0 0,-1-1-1 0 0,1 1 1 0 0,-1-1-1 0 0,1 1 1 0 0,0-1-1 0 0,-1 0 1 0 0,1 1-1 0 0,0-1 1 0 0,0 1 0 0 0,-1-1-1 0 0,1 0 1 0 0,0 1-1 0 0,0-1 1 0 0,0 0-1 0 0,0 1 1 0 0,0-1-1 0 0,0 0 1 0 0,0 1-1 0 0,0-2 1 0 0,9-4 4114 0 0,3 2-4499 0 0,27-4 2876 0 0,1 2 1 0 0,56-1 0 0 0,-27 3-1004 0 0,69-5 689 0 0,-65 6-1356 0 0,-1-3 0 0 0,108-23 0 0 0,-118 11-1496 0 0,-17 3-2972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6825 0 0,'-6'3'1574'0'0,"0"0"-274"0"0,1-1 1 0 0,-1 1-1 0 0,1 0 1 0 0,0 1-1 0 0,0-1 0 0 0,0 1 1 0 0,0 0-1 0 0,1 0 1 0 0,-1 0-1 0 0,-4 7 2135 0 0,36 1-823 0 0,14-8-1507 0 0,0-1 0 0 0,0-3 0 0 0,54-5 0 0 0,-13 0-208 0 0,94 11-14264 0 0,-152-5 10040 0 0</inkml:trace>
  <inkml:trace contextRef="#ctx0" brushRef="#br0" timeOffset="1">1157 77 7481 0 0,'1'3'5716'0'0,"1"13"-2180"0"0,-4-4-2949 0 0,0 1 0 0 0,-1-1 0 0 0,-1 0 0 0 0,0-1 0 0 0,-1 1 0 0 0,0-1 0 0 0,0 1 0 0 0,-1-2 0 0 0,-1 1 0 0 0,0-1 1 0 0,-8 11-1 0 0,-16 15-1307 0 0,-52 48 0 0 0,79-81 593 0 0,-5 6-137 0 0,-43 36-7499 0 0,42-37 5332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24 204 0 0,'-6'-23'14503'0'0,"11"28"-14001"0"0,0 1 1 0 0,0 0-1 0 0,0 0 1 0 0,-1 0-1 0 0,0 1 1 0 0,-1 0-1 0 0,1-1 1 0 0,-1 1 0 0 0,3 13-1 0 0,19 73 2148 0 0,-23-85-2417 0 0,30 115 835 0 0,-19-83-4002 0 0,3-1-4130 0 0,-12-31 4720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59 238 6229 0 0,'-7'-6'1259'0'0,"0"1"1"0"0,1-2 0 0 0,0 1 0 0 0,0-1 0 0 0,0 0-1 0 0,-6-11 1 0 0,10 16-1065 0 0,1 0 1 0 0,0-1-1 0 0,0 1 0 0 0,0 0 0 0 0,1-1 0 0 0,-1 1 1 0 0,1-1-1 0 0,-1 1 0 0 0,1-1 0 0 0,0 1 1 0 0,0-1-1 0 0,0 1 0 0 0,0-1 0 0 0,0 1 0 0 0,0-1 1 0 0,1 1-1 0 0,-1-1 0 0 0,1 1 0 0 0,0 0 1 0 0,0-1-1 0 0,0 1 0 0 0,0 0 0 0 0,0-1 0 0 0,0 1 1 0 0,1 0-1 0 0,-1 0 0 0 0,3-3 0 0 0,3-2 61 0 0,1 0-1 0 0,-1 0 1 0 0,1 0-1 0 0,1 1 0 0 0,-1 0 1 0 0,1 1-1 0 0,0 0 1 0 0,19-8-1 0 0,-2 4 176 0 0,1 0 1 0 0,29-5-1 0 0,-18 7-154 0 0,1 2 1 0 0,0 2-1 0 0,0 1 0 0 0,0 2 0 0 0,0 2 0 0 0,-1 1 0 0 0,1 2 1 0 0,-1 2-1 0 0,1 1 0 0 0,-2 2 0 0 0,0 2 0 0 0,0 1 0 0 0,67 36 1 0 0,-86-39-154 0 0,-1 1 1 0 0,-1 1 0 0 0,31 28 0 0 0,-39-31-67 0 0,0-1 0 0 0,0 1 0 0 0,-1 1 0 0 0,0 0 0 0 0,-1 0 0 0 0,0 0 0 0 0,0 0 0 0 0,4 14 0 0 0,-8-18-27 0 0,-1-1-1 0 0,1 0 1 0 0,-1 1-1 0 0,-1-1 1 0 0,1 0-1 0 0,-1 1 1 0 0,0-1-1 0 0,0 1 1 0 0,0-1-1 0 0,-1 1 1 0 0,0-1-1 0 0,-2 10 1 0 0,0-7-15 0 0,-1 0 1 0 0,1 0-1 0 0,-1 0 0 0 0,-1 0 1 0 0,1-1-1 0 0,-1 0 0 0 0,-8 9 1 0 0,-1-1-45 0 0,-2 0-1 0 0,1-1 1 0 0,-2-1 0 0 0,0 0 0 0 0,-32 18 0 0 0,17-14-52 0 0,-2-2 0 0 0,1 0-1 0 0,-2-3 1 0 0,-50 12 0 0 0,29-12-679 0 0,1-3 0 0 0,-67 2 0 0 0,80-12-1067 0 0,26-3-5063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1 121 436 0 0,'7'-9'912'0'0,"2"0"0"0"0,-1 1 0 0 0,1 0 1 0 0,0 1-1 0 0,1 0 0 0 0,0 0 0 0 0,0 1 0 0 0,1 0 0 0 0,-1 1 1 0 0,1 0-1 0 0,0 1 0 0 0,12-3 0 0 0,13-2 1207 0 0,-1 1 0 0 0,60-5 0 0 0,-82 12-1487 0 0,0 0 0 0 0,0 1 0 0 0,0 0-1 0 0,1 1 1 0 0,-1 1 0 0 0,24 6 0 0 0,-34-8-540 0 0,-1 1 0 0 0,1 0 1 0 0,0 0-1 0 0,-1 0 0 0 0,1 0 0 0 0,-1 0 0 0 0,1 1 1 0 0,-1-1-1 0 0,0 1 0 0 0,1-1 0 0 0,-1 1 0 0 0,0 0 1 0 0,0 0-1 0 0,0 0 0 0 0,0 0 0 0 0,-1 0 0 0 0,1 1 1 0 0,0-1-1 0 0,-1 0 0 0 0,0 1 0 0 0,1-1 0 0 0,-1 1 1 0 0,0-1-1 0 0,0 1 0 0 0,-1 0 0 0 0,1 0 0 0 0,-1-1 1 0 0,1 1-1 0 0,-1 0 0 0 0,0 0 0 0 0,0-1 0 0 0,0 1 1 0 0,0 0-1 0 0,0 0 0 0 0,-1 0 0 0 0,1-1 0 0 0,-1 1 1 0 0,-1 4-1 0 0,-3 6 75 0 0,0-1 1 0 0,0 0-1 0 0,-1 0 1 0 0,0-1-1 0 0,-11 14 0 0 0,-44 52 451 0 0,20-27-121 0 0,39-49-468 0 0,1 0 0 0 0,0 1 1 0 0,0-1-1 0 0,0 1 1 0 0,0-1-1 0 0,0 1 1 0 0,0-1-1 0 0,0 1 0 0 0,1 0 1 0 0,-1-1-1 0 0,0 1 1 0 0,1 0-1 0 0,-1-1 1 0 0,1 1-1 0 0,0 0 0 0 0,0 0 1 0 0,-1 0-1 0 0,1-1 1 0 0,0 1-1 0 0,1 0 1 0 0,-1 0-1 0 0,0 0 0 0 0,0-1 1 0 0,1 1-1 0 0,-1 0 1 0 0,1 0-1 0 0,0-1 1 0 0,-1 1-1 0 0,2 2 0 0 0,1-2 17 0 0,-1 1 0 0 0,1-1 0 0 0,-1 1-1 0 0,1-1 1 0 0,0 0 0 0 0,0 0-1 0 0,0 0 1 0 0,0-1 0 0 0,0 1-1 0 0,1-1 1 0 0,-1 0 0 0 0,0 1-1 0 0,1-1 1 0 0,3 0 0 0 0,32 5 176 0 0,0-1 0 0 0,1-2 0 0 0,69-4 0 0 0,-74 0-141 0 0,66-2 341 0 0,-24-1-1420 0 0,-26 4-2867 0 0,-37-2-3888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1:5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99 448 0 0,'-2'-7'964'0'0,"-1"-1"0"0"0,-1 1 0 0 0,1 0 0 0 0,-1 1 0 0 0,-1-1 0 0 0,1 1 1 0 0,-9-10-1 0 0,9 13-516 0 0,1 0 1 0 0,-1 0 0 0 0,0 0 0 0 0,0 0-1 0 0,0 0 1 0 0,-1 1 0 0 0,1 0 0 0 0,-1 0 0 0 0,1 0-1 0 0,-1 1 1 0 0,0-1 0 0 0,1 1 0 0 0,-9-1-1 0 0,-7 0 204 0 0,-1 1 0 0 0,1 1 0 0 0,-1 1 0 0 0,1 1 0 0 0,0 1 0 0 0,0 0 0 0 0,0 2 0 0 0,0 0 0 0 0,-37 15 0 0 0,42-13-268 0 0,0 0 1 0 0,0 1 0 0 0,1 0 0 0 0,1 1-1 0 0,-1 0 1 0 0,1 2 0 0 0,1-1 0 0 0,0 1-1 0 0,1 1 1 0 0,0 0 0 0 0,0 1 0 0 0,-16 27-1 0 0,25-36-242 0 0,0 0 0 0 0,0 0-1 0 0,0 0 1 0 0,0 0-1 0 0,1 0 1 0 0,0 1-1 0 0,0-1 1 0 0,0 0 0 0 0,1 1-1 0 0,-1-1 1 0 0,1 1-1 0 0,0-1 1 0 0,0 1 0 0 0,1-1-1 0 0,1 9 1 0 0,0-7-17 0 0,0-1 1 0 0,0 0-1 0 0,0 1 1 0 0,1-1-1 0 0,0 0 1 0 0,0 0-1 0 0,1 0 1 0 0,-1-1-1 0 0,1 1 1 0 0,8 7-1 0 0,0-2 29 0 0,0-1 0 0 0,1 0-1 0 0,1-1 1 0 0,-1 0 0 0 0,1-1-1 0 0,0 0 1 0 0,1-1 0 0 0,18 5 0 0 0,-5-6-180 0 0,-1 0 0 0 0,1-2 0 0 0,-1-1 0 0 0,1-1 0 0 0,0-1 1 0 0,0-1-1 0 0,-1-2 0 0 0,1-1 0 0 0,47-13 0 0 0,-64 14-61 0 0,-1 0-1 0 0,-1-1 1 0 0,1 0-1 0 0,0-1 0 0 0,-1 0 1 0 0,0 0-1 0 0,0-1 0 0 0,-1 0 1 0 0,1 0-1 0 0,9-11 1 0 0,-15 14 63 0 0,0 0 0 0 0,0 0 0 0 0,-1-1 0 0 0,1 1 0 0 0,-1-1 0 0 0,0 1 0 0 0,0-1 0 0 0,0 0 1 0 0,0 0-1 0 0,-1 0 0 0 0,1 0 0 0 0,-1 0 0 0 0,0 0 0 0 0,-1 0 0 0 0,1 0 0 0 0,-1 0 0 0 0,1-1 0 0 0,-1 1 1 0 0,0 0-1 0 0,-1 0 0 0 0,1 0 0 0 0,-1-1 0 0 0,0 1 0 0 0,0 0 0 0 0,0 0 0 0 0,0 0 0 0 0,-1 0 1 0 0,-2-4-1 0 0,-2-1 2 0 0,0 0 0 0 0,0 0-1 0 0,-1 1 1 0 0,0 0 0 0 0,0 0 0 0 0,-1 1 0 0 0,0-1 0 0 0,-1 2 0 0 0,0-1 0 0 0,0 1 0 0 0,0 1 0 0 0,-18-9 0 0 0,0 3-174 0 0,0 1 1 0 0,0 1-1 0 0,-44-9 1 0 0,51 14-274 0 0,-1 1 0 0 0,1 1 1 0 0,-33 1-1 0 0,41 1-337 0 0,1 2 0 0 0,-23 4 1 0 0,27-4-164 0 0,-1 1 0 0 0,1-1 0 0 0,0 2 0 0 0,0-1 0 0 0,-7 5 0 0 0,2 0-2018 0 0,6 0 431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18 680 0 0,'9'0'4616'0'0,"96"-1"6020"0"0,56-10-3970 0 0,-113 6-4230 0 0,-47 5-1742 0 0,-5 2-620 0 0,-35 10-23 0 0,-73 13 0 0 0,48-12-31 0 0,22-4 7 0 0,14-5 53 0 0,1 2 1 0 0,-1 2-1 0 0,1 0 0 0 0,-37 18 0 0 0,62-26-60 0 0,1 1-1 0 0,-1 0 0 0 0,1-1 0 0 0,-1 1 1 0 0,1 0-1 0 0,-1 0 0 0 0,1 0 1 0 0,0 0-1 0 0,0 0 0 0 0,-1 0 0 0 0,1 0 1 0 0,0 0-1 0 0,0 1 0 0 0,0-1 0 0 0,0 0 1 0 0,0 1-1 0 0,0-1 0 0 0,1 1 1 0 0,-1-1-1 0 0,0 1 0 0 0,1-1 0 0 0,-1 1 1 0 0,1 0-1 0 0,0-1 0 0 0,-1 3 0 0 0,2-2 5 0 0,0 0 1 0 0,-1 0-1 0 0,1 0 0 0 0,1 0 0 0 0,-1 1 0 0 0,0-1 0 0 0,0-1 0 0 0,1 1 0 0 0,-1 0 0 0 0,1 0 0 0 0,-1 0 1 0 0,1-1-1 0 0,0 1 0 0 0,0-1 0 0 0,-1 0 0 0 0,1 1 0 0 0,4 1 0 0 0,34 18 135 0 0,0-1 0 0 0,0-2 1 0 0,63 18-1 0 0,34 14 122 0 0,-59-12-111 0 0,-69-33-147 0 0,-1 0-1 0 0,0 1 0 0 0,0 0 0 0 0,0 0 1 0 0,-1 1-1 0 0,10 11 0 0 0,-16-17-10 0 0,0 1 0 0 0,0-1 0 0 0,0 0 0 0 0,0 1 0 0 0,-1-1 0 0 0,1 0 0 0 0,0 1 0 0 0,-1-1 0 0 0,1 1 0 0 0,-1-1-1 0 0,0 1 1 0 0,1-1 0 0 0,-1 1 0 0 0,0-1 0 0 0,0 1 0 0 0,0-1 0 0 0,0 1 0 0 0,0 0 0 0 0,0-1 0 0 0,0 1 0 0 0,-1-1 0 0 0,1 1 0 0 0,0-1 0 0 0,-1 1-1 0 0,1-1 1 0 0,-1 1 0 0 0,0-1 0 0 0,0 0 0 0 0,1 1 0 0 0,-1-1 0 0 0,0 0 0 0 0,0 0 0 0 0,0 1 0 0 0,0-1 0 0 0,0 0 0 0 0,-1 0 0 0 0,1 0 0 0 0,0 0-1 0 0,0 0 1 0 0,-3 1 0 0 0,-19 11 122 0 0,6-7-64 0 0,-7 0 9 0 0,-34 0-433 0 0,-30-7-1553 0 0,34 0-8860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0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0 307 656 0 0,'2'-2'801'0'0,"0"-1"0"0"0,0 1-1 0 0,0 0 1 0 0,0-1 0 0 0,0 1 0 0 0,0 0 0 0 0,1 1-1 0 0,-1-1 1 0 0,3-1 0 0 0,-4 2-616 0 0,0 1 0 0 0,0 0 1 0 0,0 0-1 0 0,-1-1 0 0 0,1 1 0 0 0,0 0 0 0 0,0 0 1 0 0,0 0-1 0 0,0 0 0 0 0,-1 0 0 0 0,1 1 0 0 0,0-1 1 0 0,0 0-1 0 0,0 0 0 0 0,-1 0 0 0 0,1 1 0 0 0,0-1 1 0 0,0 0-1 0 0,-1 1 0 0 0,1-1 0 0 0,0 1 0 0 0,0-1 1 0 0,-1 1-1 0 0,1-1 0 0 0,-1 1 0 0 0,1-1 0 0 0,0 1 1 0 0,-1 0-1 0 0,1-1 0 0 0,-1 1 0 0 0,1 0 0 0 0,-1-1 1 0 0,0 1-1 0 0,1 0 0 0 0,-1 0 0 0 0,0-1 0 0 0,1 1 1 0 0,-1 1-1 0 0,4 9 553 0 0,0-1 1 0 0,-1 1-1 0 0,0 0 1 0 0,-1 0-1 0 0,0 1 1 0 0,-1-1-1 0 0,0 0 1 0 0,-1 1-1 0 0,-1 11 1 0 0,-14 102 3332 0 0,14-122-3943 0 0,0 3 53 0 0,-20 93 3651 0 0,21-99-3821 0 0,0 0 1 0 0,0 0-1 0 0,0-1 1 0 0,0 1-1 0 0,-1 0 1 0 0,1 0-1 0 0,0-1 1 0 0,0 1-1 0 0,0 0 1 0 0,0 0 0 0 0,-1-1-1 0 0,1 1 1 0 0,0 0-1 0 0,0 0 1 0 0,0 0-1 0 0,-1 0 1 0 0,1 0-1 0 0,0-1 1 0 0,0 1 0 0 0,-1 0-1 0 0,1 0 1 0 0,0 0-1 0 0,-1 0 1 0 0,1 0-1 0 0,0 0 1 0 0,0 0-1 0 0,-1 0 1 0 0,1 0-1 0 0,0 0 1 0 0,0 0 0 0 0,-1 0-1 0 0,1 0 1 0 0,0 0-1 0 0,-1 0 1 0 0,1 0-1 0 0,0 0 1 0 0,0 0-1 0 0,-1 0 1 0 0,1 0-1 0 0,0 1 1 0 0,0-1 0 0 0,-1 0-1 0 0,1 0 1 0 0,0 0-1 0 0,0 0 1 0 0,0 1-1 0 0,-1-1 1 0 0,1 0-1 0 0,0 0 1 0 0,0 0 0 0 0,0 1-1 0 0,0-1 1 0 0,-1 0-1 0 0,1 0 1 0 0,0 1-1 0 0,0-1 1 0 0,0 0-1 0 0,0 0 1 0 0,0 1-1 0 0,0-1 1 0 0,0 0 0 0 0,0 0-1 0 0,0 1 1 0 0,0-1-1 0 0,0 0 1 0 0,0 1-1 0 0,0-1 1 0 0,-8-22 486 0 0,7 6-498 0 0,1 0 0 0 0,1 1 0 0 0,0-1 0 0 0,1 0 0 0 0,0 1 0 0 0,2 0 0 0 0,0-1 0 0 0,0 1 0 0 0,8-16 0 0 0,-11 28 0 0 0,1 1 0 0 0,-1 0 0 0 0,1 0 0 0 0,-1 0 0 0 0,1 0 0 0 0,0 0 0 0 0,-1 0 0 0 0,1 0 0 0 0,0 1 0 0 0,0-1 0 0 0,0 1 0 0 0,1-1 0 0 0,-1 1 0 0 0,0 0 0 0 0,0 0 0 0 0,1 0 0 0 0,-1 0 0 0 0,1 0 0 0 0,-1 0 0 0 0,1 1 0 0 0,-1-1 0 0 0,1 1 0 0 0,-1 0 0 0 0,1-1 0 0 0,0 1 0 0 0,-1 1 0 0 0,1-1 0 0 0,-1 0 0 0 0,1 1 0 0 0,-1-1 0 0 0,4 2 0 0 0,8 2 0 0 0,0 1 0 0 0,0 0 0 0 0,0 1 0 0 0,16 10 0 0 0,-12-7 0 0 0,157 86 0 0 0,85 40 0 0 0,-84-67 0 0 0,-152-61 0 0 0,-1-1 0 0 0,1-1 0 0 0,0-2 0 0 0,0 0 0 0 0,43 0 0 0 0,-64-3 0 0 0,0 0 0 0 0,0-1 0 0 0,0 1 0 0 0,-1 0 0 0 0,1-1 0 0 0,0 1 0 0 0,0-1 0 0 0,0 0 0 0 0,0 0 0 0 0,0 0 0 0 0,-1-1 0 0 0,1 1 0 0 0,-1-1 0 0 0,1 1 0 0 0,-1-1 0 0 0,1 0 0 0 0,-1 0 0 0 0,0 0 0 0 0,0 0 0 0 0,0 0 0 0 0,0 0 0 0 0,0-1 0 0 0,0 1 0 0 0,-1-1 0 0 0,3-4 0 0 0,-2 0 0 0 0,0 0 0 0 0,-1 0 0 0 0,1 0 0 0 0,-1 0 0 0 0,-1-1 0 0 0,0 1 0 0 0,0 0 0 0 0,0 0 0 0 0,-3-15 0 0 0,-4-20 0 0 0,-10-25 0 0 0,-37-90 0 0 0,33 113 0 0 0,-2 1 0 0 0,-2 1 0 0 0,-1 1 0 0 0,-2 1 0 0 0,-2 2 0 0 0,-1 0 0 0 0,-47-41 0 0 0,65 66 12 0 0,8 7-33 0 0,0 1 1 0 0,0 0 0 0 0,-1 0 0 0 0,-11-7 0 0 0,14 27-12296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83 512 0 0,'-4'-6'1214'0'0,"1"1"0"0"0,0 0 0 0 0,-1 0 0 0 0,0 0 1 0 0,0 0-1 0 0,-1 1 0 0 0,1 0 0 0 0,-7-4 0 0 0,9 6-929 0 0,0 1 1 0 0,0-1-1 0 0,-1 1 1 0 0,1 0-1 0 0,-1 0 1 0 0,1 0-1 0 0,-1 1 1 0 0,0-1-1 0 0,1 1 1 0 0,-1-1-1 0 0,0 1 0 0 0,1 0 1 0 0,-1 0-1 0 0,0 0 1 0 0,0 0-1 0 0,1 0 1 0 0,-1 1-1 0 0,0-1 1 0 0,1 1-1 0 0,-1 0 1 0 0,-4 1-1 0 0,0 2 168 0 0,1-1 0 0 0,-1 1 0 0 0,1 0 0 0 0,0 0-1 0 0,0 1 1 0 0,0-1 0 0 0,1 2 0 0 0,-1-1 0 0 0,1 0 0 0 0,1 1 0 0 0,-7 9 0 0 0,9-13-310 0 0,1 1 0 0 0,-1-1 0 0 0,1 1 0 0 0,-1 0 0 0 0,1 0 0 0 0,0 0 0 0 0,0 0 0 0 0,1 0 0 0 0,-1-1 0 0 0,0 2 0 0 0,1-1 0 0 0,0 0 0 0 0,0 0 0 0 0,0 0 0 0 0,0 0 0 0 0,0 0 0 0 0,0 0 0 0 0,1 0 0 0 0,0 0 0 0 0,-1 0 0 0 0,1 0 0 0 0,0 0 0 0 0,0-1 0 0 0,1 1 0 0 0,-1 0 0 0 0,1 0 0 0 0,-1-1 0 0 0,1 1 0 0 0,0-1 0 0 0,4 5 0 0 0,0-2 5 0 0,0 0-1 0 0,1-1 1 0 0,-1 1 0 0 0,1-1 0 0 0,0-1 0 0 0,1 1 0 0 0,-1-1 0 0 0,0 0 0 0 0,1-1 0 0 0,0 0 0 0 0,-1 0 0 0 0,1 0 0 0 0,0-1 0 0 0,0-1 0 0 0,0 1 0 0 0,0-1 0 0 0,0-1 0 0 0,0 1 0 0 0,15-4 0 0 0,-17 3-94 0 0,0-1 0 0 0,0 0 0 0 0,0 0 0 0 0,0 0-1 0 0,-1-1 1 0 0,1 0 0 0 0,0 0 0 0 0,-1 0 0 0 0,0-1-1 0 0,0 1 1 0 0,7-8 0 0 0,-9 8-50 0 0,0-1 0 0 0,0 0 0 0 0,0 0 0 0 0,0 0 0 0 0,-1-1 0 0 0,1 1 0 0 0,-1 0 0 0 0,0-1 1 0 0,-1 0-1 0 0,1 1 0 0 0,-1-1 0 0 0,0 0 0 0 0,0 0 0 0 0,0 0 0 0 0,-1 0 0 0 0,0-5 0 0 0,0 7-13 0 0,0 0 0 0 0,-1-1 0 0 0,1 1 0 0 0,-1 0 0 0 0,1-1 0 0 0,-1 1 0 0 0,0 0 0 0 0,-1 0 0 0 0,1 0 0 0 0,0 0 0 0 0,-1 0 0 0 0,0 0 0 0 0,0 0 0 0 0,0 0 0 0 0,0 1 0 0 0,0-1 0 0 0,0 1 0 0 0,-1-1 0 0 0,1 1 0 0 0,-1 0 0 0 0,0 0 0 0 0,-3-2 0 0 0,-31-14-1793 0 0,-2 5-4216 0 0,34 12 4507 0 0,-4-3-2110 0 0,2 0 520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19 357 696 0 0,'-1'0'390'0'0,"0"-1"1"0"0,-1 0-1 0 0,1 1 0 0 0,0-1 0 0 0,0 0 0 0 0,0 1 1 0 0,0-1-1 0 0,0 0 0 0 0,0 0 0 0 0,0 0 0 0 0,0 0 1 0 0,0 0-1 0 0,0 0 0 0 0,0 0 0 0 0,0 0 1 0 0,0-3-1 0 0,1 4-210 0 0,0-1 1 0 0,0 1-1 0 0,0-1 1 0 0,0 0-1 0 0,0 1 0 0 0,0-1 1 0 0,0 1-1 0 0,1-1 1 0 0,-1 1-1 0 0,0-1 1 0 0,0 1-1 0 0,1-1 1 0 0,-1 1-1 0 0,0-1 0 0 0,1 1 1 0 0,-1 0-1 0 0,0-1 1 0 0,1 1-1 0 0,-1-1 1 0 0,1 1-1 0 0,-1 0 1 0 0,1-1-1 0 0,-1 1 0 0 0,1 0 1 0 0,-1 0-1 0 0,2-1 1 0 0,4-2 573 0 0,2 1 0 0 0,-1-1 0 0 0,0 2 1 0 0,11-3-1 0 0,61-7 2339 0 0,157-1 1 0 0,80 29-858 0 0,42 33-172 0 0,576 66 1587 0 0,-596-99-1750 0 0,-321-15-1672 0 0,-5-2-54 0 0,0 1 1 0 0,22-3-1 0 0,-21 1-175 0 0,-12 1 0 0 0,0 0 0 0 0,0 0 0 0 0,0 0 0 0 0,0 0 0 0 0,0 0 0 0 0,0 0 0 0 0,0 0 0 0 0,-1 0 0 0 0,1 0 0 0 0,0-1 0 0 0,0 1 0 0 0,0 0 0 0 0,0-1 0 0 0,0 1 0 0 0,0 0 0 0 0,-1-1 0 0 0,1 1 0 0 0,0-1 0 0 0,0 0 0 0 0,-1 1 0 0 0,1-1 0 0 0,0 1 0 0 0,-1-1 0 0 0,2-1 0 0 0,0-2 0 0 0,0 3 0 0 0,-1-1 0 0 0,1 0 0 0 0,-1 0 0 0 0,0 0 0 0 0,0 0 0 0 0,1 0 0 0 0,-1 0 0 0 0,-1 0 0 0 0,1 0 0 0 0,0 0 0 0 0,0-1 0 0 0,-1 1 0 0 0,0 0 0 0 0,1-1 0 0 0,-1 1 0 0 0,0-3 0 0 0,0 1 0 0 0,42-314 0 0 0,-23 205 0 0 0,-18 108-1 0 0,-1 4-1 0 0,1 5 4 0 0,30 218-1 0 0,-13-72-1 0 0,-12-115 0 0 0,19 60 0 0 0,-17-74 0 0 0,-2-16 0 0 0,-2-4 0 0 0,6 6 0 0 0,6-8 0 0 0,-11-1 0 0 0,1-1 0 0 0,-1 0 0 0 0,1 0 0 0 0,-1 0 0 0 0,0-1 0 0 0,0 1 0 0 0,-1-1 0 0 0,1 0 0 0 0,-1-1 0 0 0,0 1 0 0 0,0-1 0 0 0,4-6 0 0 0,7-11 0 0 0,18-38 0 0 0,-3 6 0 0 0,-16 31 0 0 0,-7 10 0 0 0,0 1 0 0 0,1 1 0 0 0,1-1 0 0 0,-1 1 0 0 0,13-12 0 0 0,-20 23 0 0 0,-1 0 0 0 0,0 0 0 0 0,0 0 0 0 0,0 0 0 0 0,0-1 0 0 0,1 1 0 0 0,-1 0 0 0 0,0 0 0 0 0,0 0 0 0 0,0 0 0 0 0,1 0 0 0 0,-1 0 0 0 0,0 0 0 0 0,0 0 0 0 0,0 0 0 0 0,1-1 0 0 0,-1 1 0 0 0,0 0 0 0 0,0 0 0 0 0,0 0 0 0 0,1 0 0 0 0,-1 0 0 0 0,0 0 0 0 0,0 0 0 0 0,1 0 0 0 0,-1 1 0 0 0,0-1 0 0 0,0 0 0 0 0,0 0 0 0 0,1 0 0 0 0,-1 0 0 0 0,0 0 0 0 0,0 0 0 0 0,0 0 0 0 0,1 0 0 0 0,-1 0 0 0 0,0 1 0 0 0,0-1 0 0 0,0 0 0 0 0,0 0 0 0 0,0 0 0 0 0,1 0 0 0 0,-1 1 0 0 0,0-1 0 0 0,2 3 0 0 0,1 0 0 0 0,-1 0 0 0 0,0 0 0 0 0,0 0 0 0 0,-1 0 0 0 0,1 1 0 0 0,-1-1 0 0 0,1 1 0 0 0,-1-1 0 0 0,0 1 0 0 0,1 6 0 0 0,3 53 0 0 0,-5-48 0 0 0,1 1 0 0 0,6 27 0 0 0,-5-35 0 0 0,1 0 0 0 0,0-1 0 0 0,0 1 0 0 0,1 0 0 0 0,0-1 0 0 0,0 0 0 0 0,1 0 0 0 0,0 0 0 0 0,0 0 0 0 0,1-1 0 0 0,-1 0 0 0 0,1 0 0 0 0,1 0 0 0 0,-1-1 0 0 0,12 7 0 0 0,-5-5 0 0 0,0 0 0 0 0,0-1 0 0 0,0-1 0 0 0,1 0 0 0 0,0-1 0 0 0,0-1 0 0 0,1 0 0 0 0,18 2 0 0 0,126 2 0 0 0,331-34 0 0 0,3-29 0 0 0,-70 7 0 0 0,79-4 0 0 0,-403 44 0 0 0,594-48 0 0 0,-611 49 30 0 0,77-2-210 0 0,-141 13-1498 0 0,-12 1-1796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84 668 0 0,'0'-5'8035'0'0,"0"5"-7903"0"0,13-7 2256 0 0,15-4-403 0 0,65-15 3110 0 0,3-1-459 0 0,-75 20-2830 0 0,-28 10-1224 0 0,-38 12-677 0 0,43-15 93 0 0,-187 55-166 0 0,156-43 340 0 0,1 1 1 0 0,0 2-1 0 0,-50 31 0 0 0,79-45-117 0 0,1 1 1 0 0,0-1-1 0 0,0 1 0 0 0,0 0 1 0 0,0 0-1 0 0,0-1 0 0 0,0 1 1 0 0,0 1-1 0 0,1-1 0 0 0,-1 0 1 0 0,1 0-1 0 0,-2 3 0 0 0,3-4-13 0 0,-1 1-1 0 0,1-1 1 0 0,0 0-1 0 0,0 0 1 0 0,0 1-1 0 0,0-1 1 0 0,0 0-1 0 0,0 0 1 0 0,1 1-1 0 0,-1-1 0 0 0,0 0 1 0 0,1 0-1 0 0,-1 0 1 0 0,1 1-1 0 0,-1-1 1 0 0,1 0-1 0 0,-1 0 1 0 0,1 0-1 0 0,0 0 1 0 0,-1 0-1 0 0,1 0 1 0 0,0 0-1 0 0,0 0 1 0 0,0-1-1 0 0,0 1 1 0 0,0 0-1 0 0,0 0 1 0 0,2 1-1 0 0,13 8 241 0 0,0-1 0 0 0,0 0 0 0 0,1-1-1 0 0,33 10 1 0 0,-1 1 183 0 0,-29-10-311 0 0,15 5 478 0 0,65 37 1 0 0,-90-45-533 0 0,0 1-1 0 0,-1 0 1 0 0,0 1 0 0 0,0-1-1 0 0,-1 2 1 0 0,0-1 0 0 0,0 1-1 0 0,-1 0 1 0 0,-1 1 0 0 0,11 18-1 0 0,-15-26-92 0 0,-1 0 0 0 0,0 1 0 0 0,0-1 0 0 0,0 0-1 0 0,0 0 1 0 0,-1 1 0 0 0,1-1 0 0 0,-1 0 0 0 0,1 1-1 0 0,-1-1 1 0 0,0 0 0 0 0,0 1 0 0 0,0-1 0 0 0,0 1-1 0 0,0-1 1 0 0,0 1 0 0 0,-1-1 0 0 0,1 0 0 0 0,-1 1 0 0 0,0-1-1 0 0,0 0 1 0 0,0 0 0 0 0,0 1 0 0 0,0-1 0 0 0,0 0-1 0 0,0 0 1 0 0,-1 0 0 0 0,1 0 0 0 0,-1-1 0 0 0,-2 4 0 0 0,-2-1-7 0 0,1 0 0 0 0,-1-1 0 0 0,0 1 1 0 0,-1-1-1 0 0,1 0 0 0 0,0-1 0 0 0,-1 1 1 0 0,0-1-1 0 0,-10 2 0 0 0,-29 3-384 0 0,0-1 0 0 0,0-2 0 0 0,0-3 0 0 0,0-1 0 0 0,0-2 0 0 0,-79-15 0 0 0,124 17 279 0 0,-1 0 0 0 0,1 0 0 0 0,0 0 0 0 0,0 0 0 0 0,-1-1 0 0 0,1 1-1 0 0,0-1 1 0 0,0 1 0 0 0,-1-1 0 0 0,1 1 0 0 0,0-1 0 0 0,0 1 0 0 0,0-1 0 0 0,0 0 0 0 0,0 0 0 0 0,0 0 0 0 0,-1-1-1 0 0,2 2-68 0 0,0-1-1 0 0,0 1 1 0 0,0-1-1 0 0,0 1 0 0 0,0-1 1 0 0,0 1-1 0 0,1-1 0 0 0,-1 1 1 0 0,0-1-1 0 0,0 1 0 0 0,0-1 1 0 0,1 1-1 0 0,-1-1 0 0 0,0 1 1 0 0,1 0-1 0 0,-1-1 0 0 0,0 1 1 0 0,1 0-1 0 0,-1-1 1 0 0,0 1-1 0 0,1 0 0 0 0,-1-1 1 0 0,1 1-1 0 0,-1 0 0 0 0,1 0 1 0 0,-1-1-1 0 0,1 1 0 0 0,44-17-7072 0 0,-17 8 4581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1 636 0 0,'0'0'1363'0'0,"-11"1"3930"0"0,10 3-4394 0 0,-1 1-1 0 0,0-1 1 0 0,1 0-1 0 0,0 1 1 0 0,0-1-1 0 0,0 5 1 0 0,-2 56 3397 0 0,2-42-2998 0 0,1 7 197 0 0,0 0-1 0 0,2 0 0 0 0,1-1 1 0 0,11 46-1 0 0,-12-67-1107 0 0,0 0 1 0 0,0 0-1 0 0,1 0 0 0 0,1 0 1 0 0,-1-1-1 0 0,7 10 1 0 0,-9-15-331 0 0,0 0 0 0 0,1 0 1 0 0,-1-1-1 0 0,1 1 1 0 0,0-1-1 0 0,-1 1 0 0 0,1-1 1 0 0,0 0-1 0 0,0 0 1 0 0,0 0-1 0 0,0 0 0 0 0,0 0 1 0 0,0 0-1 0 0,0 0 1 0 0,0 0-1 0 0,0-1 0 0 0,0 0 1 0 0,0 1-1 0 0,1-1 1 0 0,-1 0-1 0 0,0 0 0 0 0,0 0 1 0 0,1 0-1 0 0,-1 0 1 0 0,0 0-1 0 0,0-1 0 0 0,0 1 1 0 0,0-1-1 0 0,4-1 0 0 0,6-3-86 0 0,1 0 0 0 0,0-1 0 0 0,-1-1 0 0 0,0 0 0 0 0,-1-1 0 0 0,0 0 0 0 0,18-16 0 0 0,-6 1-280 0 0,-1-1-1 0 0,23-30 1 0 0,-41 48 178 0 0,0 0 1 0 0,-1 0 0 0 0,0 0 0 0 0,5-13-1 0 0,-8 18 23 0 0,-12-10-140 0 0,5 11 232 0 0,0-1 0 0 0,1 1 0 0 0,-1 0 1 0 0,0 0-1 0 0,1 0 0 0 0,-1 1 0 0 0,0 0 1 0 0,1 1-1 0 0,-1 0 0 0 0,1 0 0 0 0,0 0 1 0 0,-1 0-1 0 0,1 1 0 0 0,0 0 0 0 0,-9 7 1 0 0,3-3 117 0 0,1 1 1 0 0,0 0 0 0 0,1 1 0 0 0,0 0-1 0 0,0 0 1 0 0,1 1 0 0 0,-8 11 0 0 0,14-18-20 0 0,1 1 0 0 0,0-1 1 0 0,0 1-1 0 0,0 0 0 0 0,0-1 1 0 0,0 1-1 0 0,1 0 0 0 0,0 0 1 0 0,0 0-1 0 0,0 0 0 0 0,0 0 1 0 0,1 1-1 0 0,-1-1 1 0 0,1 0-1 0 0,0 0 0 0 0,0 0 1 0 0,1 0-1 0 0,-1 0 0 0 0,1 1 1 0 0,1 3-1 0 0,0-3 17 0 0,0 0-1 0 0,1 0 1 0 0,0 0 0 0 0,0 0-1 0 0,0 0 1 0 0,1-1 0 0 0,-1 1-1 0 0,1-1 1 0 0,0 0 0 0 0,1 0 0 0 0,-1 0-1 0 0,1-1 1 0 0,-1 0 0 0 0,7 4-1 0 0,3 1-91 0 0,1 0-1 0 0,1 0 0 0 0,-1-2 0 0 0,1 0 0 0 0,30 7 0 0 0,101 7-19 0 0,-99-16 10 0 0,-43-3-244 0 0,5 0-3018 0 0,10-3-9902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2 396 524 0 0,'-2'-9'12045'0'0,"3"9"-11788"0"0,13-7 4233 0 0,15 0-1824 0 0,-17 7-1887 0 0,-1 0 0 0 0,0 0 0 0 0,1 1 1 0 0,-1 1-1 0 0,0 0 0 0 0,1 0 0 0 0,-1 1 0 0 0,-1 1 1 0 0,1 0-1 0 0,0 0 0 0 0,-1 1 0 0 0,11 6 0 0 0,6 7 1432 0 0,-25-17-1963 0 0,-1 0-82 0 0,-1-1-165 0 0,0 0-1 0 0,0 0 1 0 0,0 0-1 0 0,0 0 1 0 0,0 0-1 0 0,0 0 1 0 0,0 0-1 0 0,1 0 1 0 0,-1 0-1 0 0,0 1 1 0 0,0-1-1 0 0,0 0 1 0 0,0 0-1 0 0,0 0 1 0 0,0 0-1 0 0,0 0 0 0 0,0 0 1 0 0,0 0-1 0 0,1 0 1 0 0,-1 0-1 0 0,0 0 1 0 0,0 0-1 0 0,0 0 1 0 0,0 0-1 0 0,0 0 1 0 0,0 0-1 0 0,0 0 1 0 0,0 0-1 0 0,0 0 1 0 0,1-1-1 0 0,-1 1 1 0 0,0 0-1 0 0,0 0 1 0 0,0 0-1 0 0,0 0 1 0 0,0 0-1 0 0,0 0 1 0 0,0 0-1 0 0,0 0 0 0 0,0 0 1 0 0,0 0-1 0 0,0 0 1 0 0,0 0-1 0 0,0 0 1 0 0,1-1-1 0 0,-1 1 1 0 0,0 0-1 0 0,0 0 1 0 0,0 0-1 0 0,0 0 1 0 0,0 0-1 0 0,0 0 1 0 0,0 0-1 0 0,0 0 1 0 0,0 0-1 0 0,0-1 1 0 0,0 1-1 0 0,0 0 1 0 0,0 0-1 0 0,0 0 1 0 0,0 0-1 0 0,0 0 0 0 0,0 0 1 0 0,-3-8-1 0 0,1 1 0 0 0,-1 0 0 0 0,0-1 0 0 0,-7-11 0 0 0,-11-25 0 0 0,17 32 0 0 0,2 0 0 0 0,0 1 0 0 0,0-1 0 0 0,1 0 0 0 0,0 0 0 0 0,1 0 0 0 0,1 0 0 0 0,0 0 0 0 0,0 0 0 0 0,1 0 0 0 0,1 0 0 0 0,0 1 0 0 0,0-1 0 0 0,1 1 0 0 0,8-16 0 0 0,-8 18 0 0 0,1 1 0 0 0,0-1 0 0 0,0 1 0 0 0,1 0 0 0 0,0 0 0 0 0,1 0 0 0 0,0 1 0 0 0,0 0 0 0 0,0 1 0 0 0,1-1 0 0 0,0 1 0 0 0,0 1 0 0 0,0 0 0 0 0,1 0 0 0 0,0 0 0 0 0,0 1 0 0 0,0 0 0 0 0,0 1 0 0 0,11-3 0 0 0,-18 6 0 0 0,0-1 0 0 0,-1 0 0 0 0,1 1 0 0 0,0 0 0 0 0,0-1 0 0 0,-1 1 0 0 0,1 0 0 0 0,0 0 0 0 0,0 0 0 0 0,-1 0 0 0 0,1 0 0 0 0,0 0 0 0 0,0 0 0 0 0,-1 1 0 0 0,4 0 0 0 0,-1 1 0 0 0,12 4 0 0 0,-12-4 0 0 0,0 1 0 0 0,-1-1 0 0 0,1 1 0 0 0,-1 0 0 0 0,0 0 0 0 0,0 0 0 0 0,0 1 0 0 0,0-1 0 0 0,-1 0 0 0 0,1 1 0 0 0,-1 0 0 0 0,0 0 0 0 0,0 0 0 0 0,0 0 0 0 0,-1 0 0 0 0,0 0 0 0 0,1 0 0 0 0,-1 0 0 0 0,0 1 0 0 0,0 7 0 0 0,-1 6 0 0 0,0 0 0 0 0,-1 0 0 0 0,-1-1 0 0 0,-5 19 0 0 0,4-22 0 0 0,0 1 0 0 0,2-1 0 0 0,-1 1 0 0 0,2-1 0 0 0,1 24 0 0 0,-1-34 0 0 0,0 0 0 0 0,12 13 0 0 0,-8-12 1 0 0,1 0 0 0 0,0 0-1 0 0,0-1 1 0 0,0 0 0 0 0,1 0 0 0 0,-1 0-1 0 0,1-1 1 0 0,0 0 0 0 0,0 0 0 0 0,1 0 0 0 0,-1-1-1 0 0,0 0 1 0 0,1 0 0 0 0,-1-1 0 0 0,1 0 0 0 0,0 0-1 0 0,12 0 1 0 0,11 0-22 0 0,1-2-1 0 0,45-6 0 0 0,-72 7 16 0 0,37-8-4625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5 292 0 0,'-10'-4'12628'0'0,"9"4"-12313"0"0,-3 17 4678 0 0,8 35-3848 0 0,-3-42 334 0 0,8 97 1594 0 0,26 222 1751 0 0,-27-272-3937 0 0,4-1 0 0 0,1-1 0 0 0,29 74-1 0 0,-42-128-865 0 0,1 2 35 0 0,1 0-1 0 0,-1-1 0 0 0,0 1 1 0 0,1-1-1 0 0,0 1 1 0 0,-1-1-1 0 0,5 4 0 0 0,1-1-48 0 0,1-6-7 0 0,-3-7 0 0 0,-5-1-11 0 0,-1 8-3 0 0,1 0 0 0 0,-1 0 0 0 0,1 0 0 0 0,-1 0 0 0 0,0 1 0 0 0,1-1 0 0 0,-1 0 0 0 0,0 1 0 0 0,0-1 0 0 0,1 0 0 0 0,-1 1-1 0 0,0-1 1 0 0,0 1 0 0 0,0 0 0 0 0,0-1 0 0 0,0 1 0 0 0,1-1 0 0 0,-1 1 0 0 0,0 0 0 0 0,0 0 0 0 0,0 0 0 0 0,0 0 0 0 0,0-1 0 0 0,-2 2 0 0 0,-21-3-293 0 0,23 2 306 0 0,-6 0-10 0 0,0 1 0 0 0,0 0 1 0 0,0 0-1 0 0,0 0 0 0 0,0 1 0 0 0,0 0 1 0 0,0 0-1 0 0,0 1 0 0 0,1 0 0 0 0,-1 0 1 0 0,1 1-1 0 0,0 0 0 0 0,0 0 1 0 0,0 0-1 0 0,1 0 0 0 0,-11 11 0 0 0,15-13 19 0 0,0-1 0 0 0,0 0 0 0 0,0 1 0 0 0,0-1 0 0 0,1 0 0 0 0,-1 1 0 0 0,0-1 0 0 0,0 1 0 0 0,1-1 0 0 0,-1 1 0 0 0,1-1 0 0 0,0 1 0 0 0,-1 0 0 0 0,1-1 0 0 0,0 1 0 0 0,0 0 0 0 0,0-1 0 0 0,0 1 0 0 0,0-1 0 0 0,1 1 0 0 0,0 3 0 0 0,0-3 16 0 0,0 1 0 0 0,0 0 0 0 0,1-1 0 0 0,-1 0 0 0 0,1 1 0 0 0,0-1 0 0 0,0 0 0 0 0,0 0 0 0 0,0 0 0 0 0,0 0 0 0 0,4 3 0 0 0,2 1 32 0 0,1-1-1 0 0,-1 0 1 0 0,2 0-1 0 0,-1-1 1 0 0,0-1-1 0 0,12 4 1 0 0,-3-2-56 0 0,1-2 0 0 0,-1 0 0 0 0,1-1 0 0 0,0-1 0 0 0,21-1 0 0 0,-27-1 0 0 0,-1 0 0 0 0,1-1 0 0 0,-1 0 0 0 0,0-1 0 0 0,1 0 0 0 0,-1-1 0 0 0,0-1 0 0 0,18-9 0 0 0,-27 13 0 0 0,-2 1 0 0 0,-1 0 0 0 0,1-1 0 0 0,0 1 0 0 0,0-1 0 0 0,-1 1 0 0 0,1-1 0 0 0,0 1 0 0 0,0-1 0 0 0,-1 1 0 0 0,1-1 0 0 0,-1 0 0 0 0,1 1 0 0 0,0-1 0 0 0,-1 0 0 0 0,1 0 0 0 0,-1 0 0 0 0,0 1 0 0 0,1-1 0 0 0,-1 0 0 0 0,0 0 0 0 0,1-1 0 0 0,2-11 0 0 0,-4 12 0 0 0,0-1 0 0 0,0 1 0 0 0,0-1 0 0 0,0 1 0 0 0,0-1 0 0 0,-1 1 0 0 0,1 0 0 0 0,-1-1 0 0 0,1 1 0 0 0,0 0 0 0 0,-1 0 0 0 0,0 0 0 0 0,1 0 0 0 0,-1 0 0 0 0,0 1 0 0 0,1-1 0 0 0,-1 0 0 0 0,0 1 0 0 0,0-1 0 0 0,0 1 0 0 0,0 0 0 0 0,1 0 0 0 0,-1-1 0 0 0,0 1 0 0 0,-2 1 0 0 0,-55-1 0 0 0,52 1 0 0 0,-10 0-218 0 0,-32 3-1924 0 0,45-3 1897 0 0,1 0 0 0 0,-1-1 1 0 0,1 2-1 0 0,0-1 0 0 0,-1 0 1 0 0,1 1-1 0 0,0-1 0 0 0,0 1 1 0 0,0 0-1 0 0,0 0 0 0 0,-3 3 1 0 0,5-5-175 0 0,1 1 0 0 0,-1-1 0 0 0,1 1 0 0 0,-1-1 1 0 0,1 1-1 0 0,0 0 0 0 0,-1-1 0 0 0,1 1 1 0 0,-1-1-1 0 0,1 1 0 0 0,0 0 0 0 0,0-1 0 0 0,-1 1 1 0 0,1 0-1 0 0,0-1 0 0 0,0 1 0 0 0,0 0 1 0 0,0 1-1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14 141 188 0 0,'-14'-4'16062'0'0,"15"4"-15919"0"0,11-5 2200 0 0,25-3-1172 0 0,401-14 4466 0 0,-338 20-5203 0 0,667-12 1958 0 0,378-12 178 0 0,-770 16-1774 0 0,-204 5-534 0 0,345-13 507 0 0,273-6-769 0 0,-673 22 0 0 0,-107 2 0 0 0,1 0 0 0 0,-1 0 0 0 0,1 0 0 0 0,-1 0 0 0 0,1 0 0 0 0,-1 2 0 0 0,-4 4 0 0 0,-4-5 0 0 0,0 1 0 0 0,0 0 0 0 0,0-1 0 0 0,0 1 0 0 0,0 0 0 0 0,0 0 0 0 0,-1 0 0 0 0,1 0 0 0 0,-1 0 0 0 0,1 0 0 0 0,-1 0 0 0 0,0 2 0 0 0,1 4 0 0 0,22 112 0 0 0,-4-16 0 0 0,8-8 0 0 0,-25-91 0 0 0,1 0 0 0 0,-1 1 0 0 0,0-1 0 0 0,1 2 0 0 0,1 0 0 0 0,-1 0 0 0 0,-2 1 0 0 0,0 0 0 0 0,0 1 0 0 0,2 6 0 0 0,-3-13 0 0 0,0 0 0 0 0,0 0 0 0 0,1 0 0 0 0,-1 0 0 0 0,1-1 0 0 0,-1 1 0 0 0,1 0 0 0 0,0-1 0 0 0,0 1 0 0 0,1 2 0 0 0,4 7 0 0 0,-5-9 0 0 0,4 8 0 0 0,2-6 0 0 0,-1-1 0 0 0,2-2 0 0 0,1-2 0 0 0,-1-2 0 0 0,-4-1-160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46 720 0 0,'-17'-22'8270'0'0,"13"19"-7771"0"0,0 0-1 0 0,-1 1 1 0 0,1-1 0 0 0,-1 1-1 0 0,0 0 1 0 0,1 0 0 0 0,-1 1-1 0 0,0-1 1 0 0,0 1 0 0 0,0 0-1 0 0,-1 1 1 0 0,1-1 0 0 0,0 1-1 0 0,0 0 1 0 0,0 0 0 0 0,0 0-1 0 0,0 1 1 0 0,0 0 0 0 0,0 0-1 0 0,-6 2 1 0 0,0 0 46 0 0,0 0-1 0 0,1 1 1 0 0,-1 0 0 0 0,1 1-1 0 0,0 0 1 0 0,1 0-1 0 0,-1 1 1 0 0,-12 11 0 0 0,18-14-311 0 0,1 0 0 0 0,0 1 0 0 0,-1-1 0 0 0,1 1 1 0 0,1 0-1 0 0,-1 0 0 0 0,0 0 0 0 0,1 0 0 0 0,0 0 1 0 0,0 1-1 0 0,-2 6 0 0 0,3-9-151 0 0,1 0 1 0 0,0 1-1 0 0,0-1 1 0 0,-1 0-1 0 0,1 0 1 0 0,0 0-1 0 0,1 1 0 0 0,-1-1 1 0 0,0 0-1 0 0,1 0 1 0 0,-1 0-1 0 0,1 0 1 0 0,0 0-1 0 0,-1 0 0 0 0,1 0 1 0 0,0 0-1 0 0,0 0 1 0 0,0 0-1 0 0,1 0 1 0 0,-1 0-1 0 0,0-1 0 0 0,1 1 1 0 0,-1 0-1 0 0,1-1 1 0 0,0 1-1 0 0,-1-1 1 0 0,3 2-1 0 0,4 2 32 0 0,0-1-1 0 0,0 0 1 0 0,0 0-1 0 0,0 0 1 0 0,1-1-1 0 0,0 0 1 0 0,-1-1-1 0 0,1 0 1 0 0,0 0-1 0 0,0-1 1 0 0,0 0-1 0 0,16 0 1 0 0,-14-2-138 0 0,-1 0 0 0 0,1 0 0 0 0,0-1 0 0 0,-1-1 1 0 0,1 1-1 0 0,-1-2 0 0 0,1 1 0 0 0,-1-2 1 0 0,0 1-1 0 0,11-8 0 0 0,-18 10-2 0 0,-1 0 0 0 0,0 1 0 0 0,1-1 0 0 0,-1-1 0 0 0,0 1 0 0 0,0 0 0 0 0,0 0 0 0 0,0-1 0 0 0,-1 1 0 0 0,1-1 0 0 0,-1 1 0 0 0,1-1 0 0 0,-1 0 0 0 0,0 0 0 0 0,0 1-1 0 0,1-7 1 0 0,-2 8 18 0 0,0 0-1 0 0,0-1 0 0 0,0 1 1 0 0,0-1-1 0 0,0 1 0 0 0,0-1 1 0 0,0 1-1 0 0,-1 0 1 0 0,1-1-1 0 0,0 1 0 0 0,-1-1 1 0 0,1 1-1 0 0,-1 0 0 0 0,0-1 1 0 0,0 1-1 0 0,1 0 0 0 0,-1 0 1 0 0,0 0-1 0 0,0 0 0 0 0,0-1 1 0 0,0 1-1 0 0,0 0 0 0 0,0 1 1 0 0,0-1-1 0 0,-1 0 0 0 0,1 0 1 0 0,0 0-1 0 0,0 1 0 0 0,-1-1 1 0 0,1 1-1 0 0,0-1 0 0 0,-1 1 1 0 0,1-1-1 0 0,-1 1 0 0 0,-2-1 1 0 0,-3 0 16 0 0,0 1 0 0 0,0-1 1 0 0,0 1-1 0 0,0 1 0 0 0,0-1 1 0 0,0 1-1 0 0,0 0 0 0 0,1 1 1 0 0,-1-1-1 0 0,0 2 1 0 0,0-1-1 0 0,-6 4 0 0 0,8-4 25 0 0,-1 1-1 0 0,1-1 0 0 0,0 1 1 0 0,0 0-1 0 0,1 1 1 0 0,-1-1-1 0 0,1 1 1 0 0,0 0-1 0 0,0 0 0 0 0,0 0 1 0 0,0 1-1 0 0,1-1 1 0 0,-1 1-1 0 0,-4 10 0 0 0,7-13-16 0 0,1-1 0 0 0,-1 0 0 0 0,1 1 0 0 0,0-1-1 0 0,-1 1 1 0 0,1-1 0 0 0,0 1 0 0 0,0-1-1 0 0,0 1 1 0 0,0-1 0 0 0,0 1 0 0 0,0-1-1 0 0,0 1 1 0 0,0-1 0 0 0,1 1 0 0 0,-1-1 0 0 0,1 1-1 0 0,-1-1 1 0 0,1 0 0 0 0,-1 1 0 0 0,1-1-1 0 0,1 2 1 0 0,0-1-6 0 0,-1 0 0 0 0,1 0-1 0 0,0 0 1 0 0,0-1 0 0 0,1 1 0 0 0,-1-1 0 0 0,0 1-1 0 0,0-1 1 0 0,1 0 0 0 0,-1 0 0 0 0,5 2-1 0 0,-2-1-105 0 0,0-1 0 0 0,0 0-1 0 0,0 0 1 0 0,1 0-1 0 0,-1-1 1 0 0,0 1-1 0 0,0-1 1 0 0,0 0-1 0 0,1-1 1 0 0,-1 1-1 0 0,0-1 1 0 0,8-3-1 0 0,-11 4-38 0 0,-1-1 1 0 0,0 1-1 0 0,0-1 0 0 0,1 1 0 0 0,-1-1 0 0 0,0 0 0 0 0,0 0 0 0 0,0 0 0 0 0,0 1 0 0 0,0-1 0 0 0,0 0 0 0 0,0 0 0 0 0,0 0 0 0 0,-1 0 0 0 0,1-1 0 0 0,0 1 0 0 0,-1 0 0 0 0,1 0 0 0 0,0 0 0 0 0,-1-1 0 0 0,1 1 0 0 0,-1-2 0 0 0,0 2-294 0 0,0 0-1 0 0,0-1 0 0 0,0 1 0 0 0,0 0 0 0 0,-1 0 0 0 0,1 0 0 0 0,0 0 0 0 0,-1 0 0 0 0,1 0 0 0 0,-1 0 0 0 0,1 0 0 0 0,-1 0 0 0 0,1 0 0 0 0,-1 0 0 0 0,0 0 0 0 0,0 0 0 0 0,1 0 0 0 0,-1 0 0 0 0,0 1 1 0 0,0-1-1 0 0,0 0 0 0 0,0 1 0 0 0,0-1 0 0 0,-2 0 0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12 443 160 0 0,'-12'-5'13557'0'0,"33"9"-12628"0"0,-1-1 1 0 0,0 0 0 0 0,1-2-1 0 0,-1-1 1 0 0,36-3 0 0 0,-24 1-281 0 0,123-5 1420 0 0,833-24 3281 0 0,-613 25-3941 0 0,-207 5-674 0 0,175-8 1449 0 0,-333 8-2118 0 0,-1 0 0 0 0,1-1 0 0 0,0 0 0 0 0,-1-1 0 0 0,1 0 0 0 0,-1-1 0 0 0,0 1 0 0 0,0-2 0 0 0,0 1 0 0 0,-1-1-1 0 0,0-1 1 0 0,1 0 0 0 0,-2 0 0 0 0,1 0 0 0 0,-1-1 0 0 0,10-11 0 0 0,-3 0-166 0 0,-1 0-1 0 0,-1-1 1 0 0,-1-1 0 0 0,0 0-1 0 0,-2 0 1 0 0,9-26 0 0 0,9-16 148 0 0,-27 61 92 0 0,1 4-36 0 0,3 16-57 0 0,-1 1 0 0 0,0-1 1 0 0,-2 1-1 0 0,0-1 0 0 0,-3 22 0 0 0,2 29 35 0 0,4-23-82 0 0,14 77 0 0 0,-14-107 0 0 0,1 1 0 0 0,0-1 0 0 0,1 0 0 0 0,1-1 0 0 0,1 0 0 0 0,0 0 0 0 0,16 23 0 0 0,-23-37 0 0 0,1 0 0 0 0,0 0 0 0 0,0 0 0 0 0,0 0 0 0 0,0 0 0 0 0,0 0 0 0 0,0 0 0 0 0,0 0 0 0 0,1-1 0 0 0,-1 0 0 0 0,1 1 0 0 0,-1-1 0 0 0,1 0 0 0 0,-1 0 0 0 0,1 0 0 0 0,0 0 0 0 0,-1-1 0 0 0,5 1 0 0 0,-3-1 0 0 0,-1 0 0 0 0,1 0 0 0 0,0-1 0 0 0,0 1 0 0 0,-1-1 0 0 0,1 0 0 0 0,0 0 0 0 0,-1-1 0 0 0,1 1 0 0 0,-1-1 0 0 0,0 1 0 0 0,4-3 0 0 0,4-4 0 0 0,-1 0 0 0 0,0-1 0 0 0,0 0 0 0 0,-1 0 0 0 0,0-1 0 0 0,12-16 0 0 0,104-172 0 0 0,-43 63 0 0 0,-64 109 0 0 0,1 1 0 0 0,1 0 0 0 0,1 1 0 0 0,1 2 0 0 0,1 0 0 0 0,1 1 0 0 0,30-18 0 0 0,-54 38 0 0 0,4-1 0 0 0,-1-1 0 0 0,0 1 0 0 0,1 0 0 0 0,-1 0 0 0 0,1 0 0 0 0,0 1 0 0 0,0-1 0 0 0,4 0 0 0 0,-7 2 0 0 0,0 0 0 0 0,0 0 0 0 0,-1 0 0 0 0,1 0 0 0 0,0 0 0 0 0,0 0 0 0 0,0 1 0 0 0,0-1 0 0 0,0 0 0 0 0,-1 0 0 0 0,1 1 0 0 0,0-1 0 0 0,0 0 0 0 0,0 1 0 0 0,-1-1 0 0 0,1 1 0 0 0,0-1 0 0 0,-1 1 0 0 0,1 0 0 0 0,0-1 0 0 0,-1 1 0 0 0,1-1 0 0 0,-1 1 0 0 0,1 0 0 0 0,-1 0 0 0 0,1-1 0 0 0,-1 1 0 0 0,1 0 0 0 0,-1 0 0 0 0,0 0 0 0 0,1-1 0 0 0,-1 1 0 0 0,0 0 0 0 0,0 2 0 0 0,1-2 0 0 0,2 16 0 0 0,-1 0 0 0 0,0 1 0 0 0,-1-1 0 0 0,-2 34 0 0 0,0-9 0 0 0,1-32 0 0 0,-1 72 0 0 0,17 134 0 0 0,-15-212 0 0 0,-1-2 0 0 0,0 0 0 0 0,0-1 0 0 0,0 1 0 0 0,0-1 0 0 0,1 1 0 0 0,-1-1 0 0 0,1 1 0 0 0,-1 0 0 0 0,1-1 0 0 0,-1 0 0 0 0,1 1 0 0 0,0-1 0 0 0,0 1 0 0 0,0-1 0 0 0,0 0 0 0 0,0 1 0 0 0,0-1 0 0 0,0 0 0 0 0,0 0 0 0 0,0 0 0 0 0,0 0 0 0 0,1 0 0 0 0,-1 0 0 0 0,0 0 0 0 0,3 1 0 0 0,10 1 0 0 0,4-4 0 0 0,-1-1 0 0 0,0 0 0 0 0,0-2 0 0 0,28-8 0 0 0,-13 3 0 0 0,341-61 0 0 0,131 22 0 0 0,-47 21 0 0 0,-50 3 0 0 0,316-25 0 0 0,-688 45 0 0 0,-21 2 0 0 0,1 1 0 0 0,-1 0 0 0 0,1 1 0 0 0,19 2 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6097 0 0,'6'-1'17558'0'0,"-6"2"-17466"0"0,0 0-1 0 0,0 1 1 0 0,0-1-1 0 0,0 0 0 0 0,1 0 1 0 0,-1 1-1 0 0,0-1 1 0 0,1 0-1 0 0,-1 0 0 0 0,1 1 1 0 0,0-1-1 0 0,-1 0 1 0 0,1 0-1 0 0,0 0 0 0 0,0 0 1 0 0,-1 0-1 0 0,1 0 1 0 0,0 0-1 0 0,0 0 0 0 0,0-1 1 0 0,0 1-1 0 0,0 0 1 0 0,0 0-1 0 0,1-1 0 0 0,-1 1 1 0 0,0-1-1 0 0,0 1 1 0 0,0-1-1 0 0,1 1 0 0 0,-1-1 1 0 0,0 0-1 0 0,0 0 1 0 0,1 1-1 0 0,-1-1 0 0 0,0 0 1 0 0,1 0-1 0 0,-1 0 1 0 0,0-1-1 0 0,0 1 0 0 0,1 0 1 0 0,-1 0-1 0 0,0-1 1 0 0,0 1-1 0 0,1 0 0 0 0,-1-1 1 0 0,0 0-1 0 0,0 1 0 0 0,0-1 1 0 0,0 0-1 0 0,0 1 1 0 0,0-1-1 0 0,0 0 0 0 0,0 0 1 0 0,0 0-1 0 0,0 0 1 0 0,0 0-1 0 0,0 0 0 0 0,-1 0 1 0 0,1 0-1 0 0,0 0 1 0 0,-1 0-1 0 0,1-2 0 0 0,0 1-83 0 0,-1 0-1 0 0,1-1 1 0 0,-1 1-1 0 0,0 0 1 0 0,0 0 0 0 0,0 0-1 0 0,0-1 1 0 0,0 1-1 0 0,0 0 1 0 0,-1 0-1 0 0,1 0 1 0 0,-1 0-1 0 0,0 0 1 0 0,1 0-1 0 0,-1 0 1 0 0,0 0-1 0 0,0 0 1 0 0,0 0-1 0 0,-3-3 1 0 0,3 2-450 0 0,-1 1 0 0 0,0 0 1 0 0,0 0-1 0 0,0-1 0 0 0,-1 1 0 0 0,1 0 0 0 0,-6-3 1 0 0,7 5-317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89 40 0 0,'-2'-12'6217'0'0,"35"-2"-3768"0"0,1 2 0 0 0,0 1 0 0 0,1 2 0 0 0,37-6 0 0 0,-14 3 251 0 0,-33 9-1177 0 0,-24 2-1155 0 0,3 2 66 0 0,-4-1-422 0 0,0 0-1 0 0,0 0 1 0 0,0 0-1 0 0,0 0 1 0 0,0 0-1 0 0,0 0 1 0 0,0 0 0 0 0,0 0-1 0 0,0 0 1 0 0,0 0-1 0 0,0 0 1 0 0,0 0-1 0 0,0 0 1 0 0,0 0-1 0 0,0 0 1 0 0,-1 0 0 0 0,1 1-1 0 0,0-1 1 0 0,0 0-1 0 0,0 0 1 0 0,0 0-1 0 0,0 0 1 0 0,0 0 0 0 0,0 0-1 0 0,0 0 1 0 0,0 0-1 0 0,0 0 1 0 0,0 0-1 0 0,0 0 1 0 0,0 0 0 0 0,0 1-1 0 0,0-1 1 0 0,0 0-1 0 0,0 0 1 0 0,0 0-1 0 0,0 0 1 0 0,0 0-1 0 0,0 0 1 0 0,0 0 0 0 0,0 0-1 0 0,0 0 1 0 0,0 0-1 0 0,1 0 1 0 0,-1 0-1 0 0,0 0 1 0 0,0 1 0 0 0,0-1-1 0 0,0 0 1 0 0,0 0-1 0 0,0 0 1 0 0,0 0-1 0 0,0 0 1 0 0,0 0-1 0 0,0 0 1 0 0,0 0 0 0 0,0 0-1 0 0,0 0 1 0 0,0 0-1 0 0,0 0 1 0 0,1 0-1 0 0,-1 0 1 0 0,0 0 0 0 0,0 0-1 0 0,0 0 1 0 0,0 0-1 0 0,-17 10 155 0 0,-1-1-1 0 0,0 0 1 0 0,-37 11-1 0 0,-20 9 64 0 0,70-27-212 0 0,-10 5 73 0 0,0 1-1 0 0,-23 16 0 0 0,35-23 6 0 0,0 2-1 0 0,0-1 0 0 0,0 0 1 0 0,1 0-1 0 0,-1 1 0 0 0,1 0 1 0 0,0-1-1 0 0,-1 1 0 0 0,1 0 1 0 0,0 0-1 0 0,1 0 0 0 0,-1 0 1 0 0,1 1-1 0 0,-1-1 0 0 0,1 0 1 0 0,0 1-1 0 0,0-1 0 0 0,0 0 1 0 0,0 6-1 0 0,1-7-4 0 0,1 0 1 0 0,-1 1-1 0 0,1-1 0 0 0,0 0 0 0 0,0 1 0 0 0,0-1 1 0 0,0 0-1 0 0,0 0 0 0 0,0 0 0 0 0,0 0 1 0 0,1 0-1 0 0,-1 0 0 0 0,1 0 0 0 0,0 0 0 0 0,-1-1 1 0 0,1 1-1 0 0,0-1 0 0 0,0 1 0 0 0,0-1 1 0 0,3 2-1 0 0,7 4 165 0 0,1 0 0 0 0,17 6 0 0 0,-17-8-67 0 0,144 57 1034 0 0,30 13 122 0 0,-182-73-1344 0 0,-1 0 0 0 0,0 1 0 0 0,1-1 0 0 0,-1 1 0 0 0,0 0 0 0 0,0 0 0 0 0,0 0 0 0 0,-1 0 0 0 0,1 1 0 0 0,4 5 0 0 0,-8-8 0 0 0,0 0 0 0 0,0 0 0 0 0,0-1 0 0 0,0 1 0 0 0,0 0 0 0 0,0 0 0 0 0,0-1 0 0 0,0 1 0 0 0,0 0 0 0 0,0 0 0 0 0,0 0 0 0 0,0-1 0 0 0,-1 1 0 0 0,1 0 0 0 0,0 0 0 0 0,-1-1 0 0 0,1 1 0 0 0,0 0 0 0 0,-1-1 0 0 0,1 1 0 0 0,-1 0 0 0 0,1-1 0 0 0,-1 1 0 0 0,1-1 0 0 0,-1 1 0 0 0,1-1 0 0 0,-1 1 0 0 0,0-1 0 0 0,1 1 0 0 0,-1-1 0 0 0,0 0 0 0 0,0 1 0 0 0,1-1 0 0 0,-1 0 0 0 0,0 1 0 0 0,-1-1 0 0 0,2 0 0 0 0,-18 6 0 0 0,1 0 0 0 0,-1-1 0 0 0,0-2 0 0 0,0 0 0 0 0,-19 1 0 0 0,18-1 0 0 0,-17 1-118 0 0,-1-2 0 0 0,1-1 0 0 0,0-2 0 0 0,0-1 0 0 0,-55-11 0 0 0,85 12-164 0 0,1-1-1 0 0,-1 0 1 0 0,1 1 0 0 0,-1-2 0 0 0,1 1 0 0 0,-5-4-1 0 0,7 5-338 0 0,0-1-1 0 0,1 0 1 0 0,-1 0-1 0 0,1-1 1 0 0,0 1-1 0 0,-4-5 1 0 0,15-7-8623 0 0,-8 12 8415 0 0,10-7-1858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1 208 0 0,'7'3'7116'0'0,"-1"3"-5959"0"0,-4-1-358 0 0,-1 1 0 0 0,1 0 0 0 0,-1 0 0 0 0,-1 0 0 0 0,1 0-1 0 0,-1 0 1 0 0,0 0 0 0 0,0 0 0 0 0,-1 9 0 0 0,-1 7 907 0 0,1 50 1602 0 0,-1-24 4 0 0,7 64-1 0 0,-5-111-3263 0 0,0 0 0 0 0,0-1 0 0 0,0 1 0 0 0,0 0 0 0 0,0-1 0 0 0,0 1 0 0 0,0-1 1 0 0,0 1-1 0 0,0 0 0 0 0,0-1 0 0 0,1 1 0 0 0,-1 0 0 0 0,0-1 0 0 0,0 1 0 0 0,1-1 0 0 0,-1 1 0 0 0,0-1 0 0 0,1 1 0 0 0,-1-1 0 0 0,0 1 0 0 0,1-1 0 0 0,-1 1 0 0 0,1-1 0 0 0,-1 1 0 0 0,1-1 0 0 0,-1 0 0 0 0,1 1 0 0 0,-1-1 0 0 0,1 0 0 0 0,-1 1 0 0 0,1-1 0 0 0,0 0 0 0 0,-1 0 0 0 0,1 0 0 0 0,0 0 0 0 0,-1 1 0 0 0,1-1 1 0 0,-1 0-1 0 0,1 0 0 0 0,0 0 0 0 0,-1 0 0 0 0,1 0 0 0 0,0 0 0 0 0,-1-1 0 0 0,1 1 0 0 0,-1 0 0 0 0,1 0 0 0 0,0 0 0 0 0,-1 0 0 0 0,1-1 0 0 0,-1 1 0 0 0,1 0 0 0 0,0-1 0 0 0,5-3 9 0 0,0 1 0 0 0,0-2 0 0 0,-1 1 0 0 0,6-6 0 0 0,-1 2 20 0 0,77-53-349 0 0,40-32-844 0 0,-126 92 1043 0 0,-15 11-9 0 0,0 2-1 0 0,1 0 1 0 0,-13 15 0 0 0,18-20 75 0 0,-6 7 100 0 0,1 1 0 0 0,0 0 0 0 0,-15 24 1 0 0,24-33 12 0 0,1 0 1 0 0,0 0 0 0 0,0 0-1 0 0,0 0 1 0 0,1 0 0 0 0,0 0-1 0 0,1 1 1 0 0,-1-1 0 0 0,1 1-1 0 0,0-1 1 0 0,1 1 0 0 0,-1-1-1 0 0,1 1 1 0 0,2 9 0 0 0,-1-13-75 0 0,0 0 0 0 0,0 0-1 0 0,0 0 1 0 0,0 0 0 0 0,1 0 0 0 0,-1 0 0 0 0,1-1 0 0 0,0 1-1 0 0,0-1 1 0 0,0 1 0 0 0,0-1 0 0 0,0 0 0 0 0,0 1 0 0 0,1-1 0 0 0,-1 0-1 0 0,1-1 1 0 0,0 1 0 0 0,-1 0 0 0 0,1-1 0 0 0,0 1 0 0 0,0-1 0 0 0,0 0-1 0 0,0 0 1 0 0,0 0 0 0 0,6 0 0 0 0,7 2 143 0 0,0 0 0 0 0,0-2 0 0 0,26 0 0 0 0,-17-2-4252 0 0,44-8 0 0 0,-10 0-1437 0 0,-52 9 2240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0 389 192 0 0,'16'-9'5047'0'0,"-2"5"-2757"0"0,1 1-1 0 0,0 1 0 0 0,0 0 1 0 0,0 1-1 0 0,1 1 1 0 0,-1 0-1 0 0,0 1 0 0 0,27 5 1 0 0,-42-6-2194 0 0,0 0 1 0 0,1 0 0 0 0,-1 0-1 0 0,0 0 1 0 0,1 0 0 0 0,-1-1 0 0 0,0 1-1 0 0,1 0 1 0 0,-1 0 0 0 0,0 0-1 0 0,1-1 1 0 0,-1 1 0 0 0,0 0-1 0 0,0 0 1 0 0,0-1 0 0 0,1 1 0 0 0,-1 0-1 0 0,0 0 1 0 0,0-1 0 0 0,0 1-1 0 0,1 0 1 0 0,-1-1 0 0 0,0 1-1 0 0,0 0 1 0 0,0-1 0 0 0,0 1-1 0 0,0 0 1 0 0,0-1 0 0 0,0 1 0 0 0,0 0-1 0 0,0-1 1 0 0,0 1 0 0 0,0 0-1 0 0,0-1 1 0 0,0 1 0 0 0,0 0-1 0 0,0-1 1 0 0,0 1 0 0 0,0-1-1 0 0,-2-26 79 0 0,0 3 102 0 0,4 8-181 0 0,0 1-1 0 0,1 0 0 0 0,1 0 1 0 0,0 0-1 0 0,2 0 0 0 0,-1 1 1 0 0,2-1-1 0 0,0 1 1 0 0,17-25-1 0 0,-12 22 92 0 0,0 2 0 0 0,1-1 0 0 0,1 1 1 0 0,0 1-1 0 0,1 1 0 0 0,1 0 0 0 0,18-12 0 0 0,-32 23-168 0 0,1 1 0 0 0,0 0 1 0 0,-1-1-1 0 0,1 1 0 0 0,0 0 0 0 0,-1 0 0 0 0,6 0 0 0 0,-6 0-19 0 0,0 1 0 0 0,-1 0 0 0 0,1-1 0 0 0,0 1 0 0 0,0 0 0 0 0,-1 0 0 0 0,1 0 0 0 0,0 1 0 0 0,0-1 0 0 0,0 0 0 0 0,-1 1 0 0 0,1-1 0 0 0,0 1 0 0 0,-1-1 0 0 0,1 1 0 0 0,0 0 0 0 0,-1 0 0 0 0,1 0 0 0 0,-1 0 0 0 0,0 0 0 0 0,1 0 0 0 0,-1 0 0 0 0,0 0 0 0 0,1 0 0 0 0,-1 1 0 0 0,0-1 0 0 0,0 0 0 0 0,2 4 0 0 0,-2-2 0 0 0,1 1 0 0 0,-1 0 0 0 0,0 0 0 0 0,0-1 0 0 0,0 1 0 0 0,0 0 0 0 0,-1 0 0 0 0,1 7 0 0 0,-2 7 0 0 0,-1-1 0 0 0,-6 24 0 0 0,4-23 0 0 0,1-1 0 0 0,1 1 0 0 0,0 19 0 0 0,2-32 0 0 0,0 0 0 0 0,0 0 0 0 0,1 0 0 0 0,0 0 0 0 0,0 0 0 0 0,0-1 0 0 0,1 1 0 0 0,0 0 0 0 0,-1-1 0 0 0,2 1 0 0 0,-1-1 0 0 0,0 0 0 0 0,1 1 0 0 0,0-1 0 0 0,6 6 0 0 0,-3-5 0 0 0,0 0 0 0 0,1 0 0 0 0,-1-1 0 0 0,1 1 0 0 0,0-1 0 0 0,1-1 0 0 0,-1 0 0 0 0,0 0 0 0 0,1 0 0 0 0,13 2 0 0 0,6 0 0 0 0,49 3 0 0 0,-65-7 0 0 0,-7 0 0 0 0,1-1 0 0 0,0 0 0 0 0,0 0 0 0 0,0 0 0 0 0,-1-1 0 0 0,1 1 0 0 0,5-3 0 0 0,7-2-3635 0 0,15-3-6459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5 508 0 0,'0'0'271'0'0,"1"-1"0"0"0,-1 1 0 0 0,1-1 0 0 0,-1 1 0 0 0,1 0 0 0 0,0-1 0 0 0,-1 1 0 0 0,1 0 0 0 0,-1-1 0 0 0,1 1 0 0 0,0 0 0 0 0,-1 0 0 0 0,1 0 0 0 0,0 0 0 0 0,-1-1 0 0 0,1 1 0 0 0,-1 0 0 0 0,1 0 0 0 0,0 0 0 0 0,-1 0 0 0 0,1 1 1 0 0,0-1-1 0 0,1 0 0 0 0,13 11 2842 0 0,7 20-347 0 0,-22-30-2709 0 0,15 29 1597 0 0,-1 2 0 0 0,-2-1 1 0 0,16 68-1 0 0,-16-56-599 0 0,26 116 1824 0 0,19 64 460 0 0,-18-113-1363 0 0,4-1 0 0 0,103 185 0 0 0,-139-283-1976 0 0,-5-9 0 0 0,-1 1 0 0 0,1-1 0 0 0,0 1 0 0 0,-1 0 0 0 0,1 0 0 0 0,-1 0 0 0 0,0 0 0 0 0,0 0 0 0 0,0 0 0 0 0,0 4 0 0 0,-1-6 0 0 0,0 0 0 0 0,0 0 0 0 0,0-1 0 0 0,0 1 0 0 0,0 0 0 0 0,0 0 0 0 0,-1-1 0 0 0,1 1 0 0 0,0 0 0 0 0,-1 0 0 0 0,1-1 0 0 0,0 1 0 0 0,-1 0 0 0 0,1-1 0 0 0,-1 1 0 0 0,1 0 0 0 0,-1-1 0 0 0,1 1 0 0 0,-1-1 0 0 0,0 1 0 0 0,1-1 0 0 0,-1 1 0 0 0,0-1 0 0 0,1 1 0 0 0,-1-1 0 0 0,-1 1 0 0 0,0 0 0 0 0,-10 6 0 0 0,-1 0 0 0 0,-1-1 0 0 0,1-1 0 0 0,-1 0 0 0 0,0-1 0 0 0,-17 4 0 0 0,12-4 0 0 0,-28 8-33 0 0,13-5-59 0 0,1 2 1 0 0,0 1-1 0 0,0 2 0 0 0,-55 28 1 0 0,85-39 51 0 0,0 0 1 0 0,1 1-1 0 0,-1 0 1 0 0,1-1-1 0 0,0 1 1 0 0,0 0 0 0 0,-1 0-1 0 0,1 0 1 0 0,1 0-1 0 0,-1 1 1 0 0,0-1-1 0 0,0 0 1 0 0,1 1-1 0 0,-1-1 1 0 0,1 1 0 0 0,0 0-1 0 0,0-1 1 0 0,-2 6-1 0 0,4-7 35 0 0,-1 0-1 0 0,1 0 0 0 0,-1 0 0 0 0,1-1 1 0 0,0 1-1 0 0,-1 0 0 0 0,1 0 1 0 0,0 0-1 0 0,-1 0 0 0 0,1 0 1 0 0,0-1-1 0 0,0 1 0 0 0,0 0 1 0 0,0-1-1 0 0,1 2 0 0 0,0-1-3 0 0,8 6 36 0 0,-1-1 1 0 0,1 0 0 0 0,1 0-1 0 0,-1-1 1 0 0,1-1 0 0 0,0 1-1 0 0,20 4 1 0 0,-7-2 67 0 0,103 30 446 0 0,42 12-419 0 0,147 46 120 0 0,-8 21-122 0 0,-284-106-120 0 0,-13-6 0 0 0,-1 0 0 0 0,1 1 0 0 0,-1 0 0 0 0,0 0 0 0 0,0 1 0 0 0,-1 1 0 0 0,0 0 0 0 0,0 0 0 0 0,13 14 0 0 0,-16-10 0 0 0,-10 0 0 0 0,1-6 0 0 0,-1 0 0 0 0,-1 0 0 0 0,1-1 0 0 0,0 1 0 0 0,-1-1 0 0 0,0 0 0 0 0,0-1 0 0 0,0 1 0 0 0,-10 4 0 0 0,-6 2 0 0 0,-28 10 0 0 0,-253 76 0 0 0,271-87 0 0 0,-52 15 0 0 0,-138 42 0 0 0,149-41 0 0 0,-71 35 0 0 0,140-58 0 0 0,-1-1 0 0 0,1 1 0 0 0,0-1 0 0 0,-1 1 0 0 0,1 0 0 0 0,0 0 0 0 0,0 1 0 0 0,0-1 0 0 0,0 0 0 0 0,1 1 0 0 0,-1 0 0 0 0,1 0 0 0 0,0 0 0 0 0,-1 0 0 0 0,1 0 0 0 0,-2 4 0 0 0,5 3 0 0 0,1-7 0 0 0,0 0 0 0 0,-1-1 0 0 0,1 1 0 0 0,0-1 0 0 0,1 1 0 0 0,-1-1 0 0 0,0 0 0 0 0,1 1 0 0 0,-1-1 0 0 0,1 0 0 0 0,0-1 0 0 0,0 1 0 0 0,5 2 0 0 0,45 17 0 0 0,-46-19 0 0 0,217 57 0 0 0,-100-29 0 0 0,-106-26 0 0 0,63 17 0 0 0,-2 2 0 0 0,76 35 0 0 0,-148-55 0 0 0,-4-3 0 0 0,-1 1 0 0 0,0 0 0 0 0,0 0 0 0 0,0 0 0 0 0,0 0 0 0 0,0 0 0 0 0,0 0 0 0 0,0 1 0 0 0,-1-1 0 0 0,1 1 0 0 0,0-1 0 0 0,-1 1 0 0 0,1-1 0 0 0,-1 1 0 0 0,1 0 0 0 0,-1 0 0 0 0,0 0 0 0 0,0 0 0 0 0,0 0 0 0 0,0 0 0 0 0,1 3 0 0 0,1 10 0 0 0,-5-9 0 0 0,0 0 0 0 0,-1 0 0 0 0,1-1 0 0 0,-1 1 0 0 0,-4 6 0 0 0,-19 24 0 0 0,11-15 0 0 0,-16 29 0 0 0,27-41 0 0 0,0-1 0 0 0,0 1 0 0 0,1 0 0 0 0,0 0 0 0 0,1 0 0 0 0,0 1 0 0 0,-1 10 0 0 0,0 52 0 0 0,10 121 0 0 0,1-41 0 0 0,-4 14 0 0 0,29 205 0 0 0,-10-224 0 0 0,15 31 0 0 0,31 183 0 0 0,-56-191 0 0 0,-5-57 0 0 0,-6-102-108 0 0,-2-10-623 0 0,1-1 154 0 0,0-1-1 0 0,0 0 1 0 0,0 1-1 0 0,0-1 1 0 0,0 0-1 0 0,0 0 1 0 0,0 0-1 0 0,0 0 1 0 0,0 0 0 0 0,0 0-1 0 0,-1 0 1 0 0,1 0-1 0 0,1-2 1 0 0,13-17-5725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63 784 0 0,'3'-26'8851'0'0,"-4"24"-8374"0"0,1 1 0 0 0,0-1 0 0 0,-1 0 0 0 0,1 0 0 0 0,-1 1 0 0 0,1-1 0 0 0,-1 0 0 0 0,0 1 0 0 0,0-1 0 0 0,-1-1 0 0 0,1 1-191 0 0,-1 1 0 0 0,1-1 0 0 0,-1 1 0 0 0,1 0 0 0 0,-1-1 0 0 0,0 1 0 0 0,0 0 0 0 0,0 0 0 0 0,1 0 0 0 0,-1 1 0 0 0,0-1 0 0 0,0 0 0 0 0,0 1 0 0 0,0-1 0 0 0,0 1 0 0 0,-1 0 0 0 0,1 0-1 0 0,0-1 1 0 0,0 2 0 0 0,0-1 0 0 0,0 0 0 0 0,-4 1 0 0 0,-2 0 162 0 0,0 1-1 0 0,0 0 1 0 0,1 0-1 0 0,-1 0 1 0 0,1 1-1 0 0,-1 1 1 0 0,-9 5-1 0 0,14-8-289 0 0,0 1-1 0 0,0 0 1 0 0,1 0-1 0 0,-1 0 1 0 0,0 0-1 0 0,1 0 1 0 0,0 1-1 0 0,-1-1 0 0 0,1 1 1 0 0,0-1-1 0 0,0 1 1 0 0,1 0-1 0 0,-1 0 1 0 0,1 0-1 0 0,-1 0 1 0 0,1 0-1 0 0,0 0 0 0 0,0 0 1 0 0,0 0-1 0 0,0 1 1 0 0,0 4-1 0 0,2-6-84 0 0,-1 1 0 0 0,0-1 0 0 0,1 0 0 0 0,0 0-1 0 0,-1 0 1 0 0,1 1 0 0 0,0-1 0 0 0,0 0 0 0 0,1 0 0 0 0,-1 0-1 0 0,0-1 1 0 0,1 1 0 0 0,-1 0 0 0 0,1 0 0 0 0,-1-1-1 0 0,1 1 1 0 0,0-1 0 0 0,-1 1 0 0 0,1-1 0 0 0,2 1 0 0 0,3 3 67 0 0,1-1 0 0 0,-1 0 1 0 0,1-1-1 0 0,8 4 0 0 0,-4-4-7 0 0,0 1 0 0 0,1-2 0 0 0,-1 0 0 0 0,0 0 0 0 0,1-1 0 0 0,13-1 0 0 0,-18 0-145 0 0,0-1 1 0 0,1 0-1 0 0,-1 0 1 0 0,0-1-1 0 0,0 0 0 0 0,0 0 1 0 0,0-1-1 0 0,0 0 1 0 0,-1-1-1 0 0,9-4 1 0 0,-13 6-20 0 0,-1 1 1 0 0,0-1 0 0 0,0 0 0 0 0,0 1-1 0 0,0-1 1 0 0,0 0 0 0 0,-1 0 0 0 0,1 0 0 0 0,0-1-1 0 0,-1 1 1 0 0,0 0 0 0 0,1 0 0 0 0,-1-1-1 0 0,2-4 1 0 0,-3 5-46 0 0,-7-9-69 0 0,5 9 134 0 0,1 1 0 0 0,-1 0-1 0 0,0 0 1 0 0,0 0-1 0 0,0 0 1 0 0,1 0-1 0 0,-1 0 1 0 0,0 1-1 0 0,0-1 1 0 0,0 1 0 0 0,0-1-1 0 0,0 1 1 0 0,-1 0-1 0 0,1-1 1 0 0,0 1-1 0 0,0 0 1 0 0,0 1-1 0 0,0-1 1 0 0,0 0 0 0 0,0 1-1 0 0,0-1 1 0 0,-2 1-1 0 0,-3 1-18 0 0,0 0 0 0 0,0 1-1 0 0,0-1 1 0 0,-11 7 0 0 0,17-8 32 0 0,-1 0 0 0 0,1-1 0 0 0,0 1 0 0 0,0 0 1 0 0,0 0-1 0 0,-1 0 0 0 0,1 0 0 0 0,0 0 0 0 0,0 0 0 0 0,0 0 1 0 0,0 0-1 0 0,1 0 0 0 0,-1 0 0 0 0,0 1 0 0 0,0-1 0 0 0,1 0 1 0 0,-1 1-1 0 0,1-1 0 0 0,-1 0 0 0 0,1 1 0 0 0,-1-1 0 0 0,1 0 0 0 0,0 1 1 0 0,0-1-1 0 0,0 1 0 0 0,0-1 0 0 0,0 1 0 0 0,0-1 0 0 0,0 2 1 0 0,1-1 6 0 0,0-1 0 0 0,-1 1 0 0 0,1-1 1 0 0,0 0-1 0 0,0 1 0 0 0,0-1 1 0 0,0 0-1 0 0,0 0 0 0 0,0 1 0 0 0,0-1 1 0 0,1 0-1 0 0,-1 0 0 0 0,0 0 0 0 0,0-1 1 0 0,1 1-1 0 0,-1 0 0 0 0,1 0 1 0 0,-1-1-1 0 0,1 1 0 0 0,-1-1 0 0 0,1 1 1 0 0,-1-1-1 0 0,1 0 0 0 0,0 0 1 0 0,1 1-1 0 0,-1-1-170 0 0,27 0 552 0 0,-16-6-2431 0 0,-5-7-5754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9 560 0 0,'-3'0'1185'0'0,"-28"5"16811"0"0,45-1-15420 0 0,2-2-1541 0 0,0-1 0 0 0,0 0 0 0 0,0-1-1 0 0,24-4 1 0 0,5 1 267 0 0,0 2-423 0 0,96-8 2216 0 0,-133 8-3095 0 0,1-1-41 0 0,-7 1-264 0 0,1 1-1 0 0,-1 0 1 0 0,1 0 0 0 0,-1 0-1 0 0,1 0 1 0 0,-1 0-1 0 0,1 1 1 0 0,-1-1-1 0 0,5 2 1 0 0,11 2-10522 0 0,-7-3 7595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2 368 0 0,'-2'0'466'0'0,"1"0"0"0"0,-1-1 0 0 0,1 1 0 0 0,-1 0 0 0 0,1 0 0 0 0,-1 0 0 0 0,1 0 0 0 0,-1 0 0 0 0,1 0 0 0 0,-1 1 0 0 0,1-1 0 0 0,-1 0 0 0 0,1 1 0 0 0,-2 0 0 0 0,2 0 58 0 0,-1 0 1 0 0,2 0-1 0 0,-1 0 0 0 0,0 1 1 0 0,0-1-1 0 0,0 0 0 0 0,0 0 0 0 0,1 1 1 0 0,-1-1-1 0 0,1 1 0 0 0,-1-1 0 0 0,1 0 1 0 0,-1 1-1 0 0,1-1 0 0 0,0 1 1 0 0,0 2-1 0 0,-10 179 8940 0 0,8-83-7144 0 0,0-36-763 0 0,3 0 0 0 0,17 115 0 0 0,-11-147-1531 0 0,17 46-1 0 0,2 13-35 0 0,-24-85 10 0 0,3 2-634 0 0,0-10-734 0 0,-4 2 1142 0 0,10-10-2314 0 0,10-6-5358 0 0,-10 7 4451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10 144 0 0,'-1'-10'13421'0'0,"7"28"-9671"0"0,3 23-2882 0 0,16 274 5828 0 0,-3-21-3320 0 0,-13-220-2265 0 0,19 75 0 0 0,-8-61-281 0 0,-20-87-1195 0 0,4 3-645 0 0,13-2-11565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32 360 0 0,'-7'-2'2058'0'0,"-1"0"0"0"0,0 1 1 0 0,0 0-1 0 0,-11-1 8553 0 0,25 2-9303 0 0,185-11 5531 0 0,-2 2-1423 0 0,-181 8-5416 0 0,2 1 0 0 0,-3-1-25 0 0,13-1-3234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49 115 640 0 0,'-8'1'849'0'0,"4"0"556"0"0,-1 0 1 0 0,1-1-1 0 0,-1 2 0 0 0,1-1 0 0 0,-1 0 0 0 0,1 1 0 0 0,-5 3 4083 0 0,77-5-437 0 0,230-22-94 0 0,-235 19-4462 0 0,427-19 3076 0 0,-337 17-2303 0 0,476-18-656 0 0,-104 9-612 0 0,-220 10 0 0 0,276-10 0 0 0,-565 13 0 0 0,-3 1 0 0 0,-1-1 0 0 0,1 0 0 0 0,14-4 0 0 0,-27 5 0 0 0,0 0 0 0 0,0 0 0 0 0,0 0 0 0 0,0 0 0 0 0,0 0 0 0 0,0 0 0 0 0,0 0 0 0 0,0 0 0 0 0,0 0 0 0 0,0 0 0 0 0,1 0 0 0 0,-1 0 0 0 0,0 0 0 0 0,0 0 0 0 0,0 0 0 0 0,0 0 0 0 0,0 0 0 0 0,0 0 0 0 0,0 0 0 0 0,0 0 0 0 0,0 0 0 0 0,0 0 0 0 0,1 0 0 0 0,-1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 0 0 0 0,0 0 0 0 0,0 0 0 0 0,-1-1 0 0 0,1 1 0 0 0,-12-8-12 0 0,9 7-269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2 120 5737 0 0,'-2'-46'7267'0'0,"4"-28"5730"0"0,0 80-12726 0 0,0 0 1 0 0,-1 1 0 0 0,1-1-1 0 0,0 7 1 0 0,-1 265 3778 0 0,-3-138-4165 0 0,2-138-386 0 0,7 13-1019 0 0,-7-14 1355 0 0,1 0 0 0 0,0 0 1 0 0,-1 0-1 0 0,1-1 0 0 0,0 1 1 0 0,0 0-1 0 0,0 0 0 0 0,-1 0 1 0 0,1-1-1 0 0,0 1 0 0 0,0-1 1 0 0,0 1-1 0 0,2 0 0 0 0,9 1-8696 0 0,1-2 5756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18 340 0 0,'-12'-18'14333'0'0,"9"36"-13132"0"0,1-1-1 0 0,0 1 0 0 0,2 0 1 0 0,0-1-1 0 0,4 33 0 0 0,0 12 204 0 0,37 729 6353 0 0,-2-313-6026 0 0,-32-436-1731 0 0,3 32 0 0 0,-10-68-3 0 0,0-4-122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1 248 0 0,'0'0'2859'0'0,"-2"3"-1696"0"0,0 4-596 0 0,0 0 0 0 0,1 0 1 0 0,-1 0-1 0 0,1 0 0 0 0,1 0 0 0 0,-1 11 0 0 0,5 50 2121 0 0,-1-27-1355 0 0,13 178 2957 0 0,3 120 172 0 0,-10 11-1336 0 0,-5-236-2258 0 0,16 239 1421 0 0,-10-156-1335 0 0,12 395 2126 0 0,-21-464-2898 0 0,1 27 445 0 0,-24 206 1 0 0,13-263-628 0 0,4 105 0 0 0,5-198 0 0 0,0 1 0 0 0,0-1 0 0 0,0 0 0 0 0,0 0 0 0 0,1 0 0 0 0,0 0 0 0 0,0 0 0 0 0,1-1 0 0 0,0 1 0 0 0,-1 0 0 0 0,1 0 0 0 0,1-1 0 0 0,-1 1 0 0 0,1-1 0 0 0,-1 0 0 0 0,1 0 0 0 0,1 0 0 0 0,-1 0 0 0 0,0 0 0 0 0,1-1 0 0 0,0 0 0 0 0,0 1 0 0 0,7 3 0 0 0,7 1 0 0 0,0-2 0 0 0,1 0 0 0 0,0 0 0 0 0,34 3 0 0 0,81 3 0 0 0,-89-10 0 0 0,785 14 0 0 0,-491-30 0 0 0,-7-3 0 0 0,9-3 0 0 0,242-1 0 0 0,220-8 0 0 0,-640 24 0 0 0,573-9 0 0 0,-428 13 0 0 0,115-1 0 0 0,16 3 0 0 0,289 3 0 0 0,-547-4 0 0 0,296 3 0 0 0,-53 3 0 0 0,-85 0 0 0 0,82 2 0 0 0,-20-2 0 0 0,425 11 0 0 0,-606-14 0 0 0,221 1 0 0 0,25-12 0 0 0,-264 4 0 0 0,114 0 0 0 0,292-3 0 0 0,-239-2 0 0 0,54-9 0 0 0,-309 13 0 0 0,562-15 0 0 0,-233 6 0 0 0,-343 10 0 0 0,26-2 0 0 0,1353-78 0 0 0,-780 40 0 0 0,-354 25 0 0 0,-220 11 0 0 0,114-6 0 0 0,-80 7 0 0 0,6-2 0 0 0,4-1 0 0 0,-147 9 0 0 0,131-7 0 0 0,-128 6 0 0 0,-2 2 0 0 0,-5-2 0 0 0,-1 0 0 0 0,-5 2 0 0 0,0-2 0 0 0,-8 0-183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31 452 0 0,'2'-17'4917'0'0,"1"6"4239"0"0,-2 10-7955 0 0,-1 1-1001 0 0,0 0 0 0 0,1-1 0 0 0,-1 1 0 0 0,0 0 0 0 0,1 0 0 0 0,-1 0 0 0 0,0 0 0 0 0,0 0 0 0 0,1-1 0 0 0,-1 1 0 0 0,0 0 0 0 0,1 0 0 0 0,-1 0 0 0 0,0 0 1 0 0,0 0-1 0 0,1 0 0 0 0,-1 0 0 0 0,0 0 0 0 0,1 0 0 0 0,-1 0 0 0 0,0 0 0 0 0,1 0 0 0 0,-1 1 0 0 0,0-1 0 0 0,0 0 0 0 0,1 0 0 0 0,-1 0 0 0 0,0 0 0 0 0,0 0 0 0 0,1 1 0 0 0,-1-1 0 0 0,1 0 1 0 0,7 16 3160 0 0,2 28-2319 0 0,-8-34-221 0 0,31 157 2576 0 0,-20-97-2329 0 0,1-7-719 0 0,5 27 52 0 0,-10-51-401 0 0,-6-30 0 0 0,0 0 0 0 0,-1 1 0 0 0,1 9 0 0 0,11 46 0 0 0,-10-19 0 0 0,0-4 0 0 0,0-11 0 0 0,6 25 0 0 0,-8-50 0 0 0,0 1 0 0 0,-1 0-73 0 0,-11-6-3375 0 0,6-1-483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35 172 0 0,'0'0'484'0'0,"0"-12"3222"0"0,2-11 15350 0 0,0 38-17893 0 0,1-1 0 0 0,0 0-1 0 0,9 23 1 0 0,51 98 1774 0 0,-54-112-2594 0 0,0 0 0 0 0,-1 1 0 0 0,5 28 1 0 0,1 4 44 0 0,4 5-388 0 0,-14-48 0 0 0,0 1 0 0 0,-1-2 0 0 0,1-1 0 0 0,-1-3 0 0 0,0-1-744 0 0,0 0-1150 0 0,1 0-2069 0 0,-4-7 3796 0 0,0 0 1 0 0,0 0-1 0 0,0 1 0 0 0,1-1 1 0 0,-1 0-1 0 0,0 0 0 0 0,0 0 1 0 0,0 0-1 0 0,1 1 0 0 0,-1-1 1 0 0,0 0-1 0 0,0 0 0 0 0,1 0 1 0 0,-1 0-1 0 0,0 0 0 0 0,1 0 1 0 0,-1 1-1 0 0,0-1 0 0 0,0 0 1 0 0,1 0-1 0 0,-1 0 0 0 0,0 0 1 0 0,0 0-1 0 0,1 0 0 0 0,-1 0 1 0 0,0 0-1 0 0,1 0 0 0 0,-1 0 1 0 0,0-1-1 0 0,0 1 0 0 0,1 0 1 0 0,-1 0-1 0 0,1 0 0 0 0,20-10-3346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 88 0 0,'0'0'2081'0'0,"-18"-18"-2074"0"0,13 12 154 0 0,-6-5 2000 0 0,-3 2 9356 0 0,9 44-4866 0 0,19 61-1860 0 0,31 116 0 0 0,-33-162-4272 0 0,-6-26-519 0 0,-3-10 0 0 0,-2 0 0 0 0,1-3 0 0 0,0 0 0 0 0,-1 0 0 0 0,-1-5-87 0 0,0-5-437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10 716 0 0,'-9'-10'14708'0'0,"7"21"-8823"0"0,10 38-5907 0 0,-4-20 2499 0 0,8 151 1964 0 0,-3-18-1834 0 0,0 21-652 0 0,-9-170-2047 0 0,0-12 83 0 0,0 0-1 0 0,0 0 1 0 0,0 0-1 0 0,0 0 1 0 0,0 0-1 0 0,0-1 1 0 0,1 1-1 0 0,-1 0 1 0 0,0 0-1 0 0,1 0 1 0 0,-1-1-1 0 0,0 1 1 0 0,1 0-1 0 0,-1-1 1 0 0,1 1 0 0 0,-1 0-1 0 0,1-1 1 0 0,0 2-1 0 0,2 2-3061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94 260 0 0,'-28'-1'1656'0'0,"-4"-1"1827"0"0,2-4 3672 0 0,30 6-7050 0 0,0 0 0 0 0,-1 0 0 0 0,1 0 0 0 0,0 0 0 0 0,0 0 0 0 0,0 0 0 0 0,0 0 0 0 0,-1-1-1 0 0,1 1 1 0 0,0 0 0 0 0,0 0 0 0 0,0 0 0 0 0,0 0 0 0 0,0 0 0 0 0,-1 0 0 0 0,1 0-1 0 0,0 0 1 0 0,0-1 0 0 0,0 1 0 0 0,0 0 0 0 0,0 0 0 0 0,0 0 0 0 0,0 0 0 0 0,0 0 0 0 0,-1-1-1 0 0,1 1 1 0 0,0 0 0 0 0,0 0 0 0 0,0 0 0 0 0,0 0 0 0 0,0-1 0 0 0,0 1 0 0 0,0 0-1 0 0,0 0 1 0 0,0 0 0 0 0,0-1 0 0 0,0 1 0 0 0,0 0 0 0 0,0 0 0 0 0,0 0 0 0 0,0 0 0 0 0,0-1-1 0 0,1 1 1 0 0,-1 0 0 0 0,0 0 0 0 0,0 0 0 0 0,0 0 0 0 0,0 0 0 0 0,0-1 0 0 0,0 1-1 0 0,0 0 1 0 0,0 0 0 0 0,1 0 0 0 0,-1 0 0 0 0,0 0 0 0 0,0 0 0 0 0,0 0 0 0 0,0-1-1 0 0,9-4 1619 0 0,13-2-723 0 0,-1 1 0 0 0,1 2-1 0 0,0 0 1 0 0,31-1 0 0 0,-6 0-182 0 0,294-21 2473 0 0,65 18-1123 0 0,-129 6-1142 0 0,152-2-1026 0 0,-416 3 0 0 0,25 4 0 0 0,-34-2-103 0 0,-3 0-411 0 0,-16 24-9090 0 0,6-17 5844 0 0,-3 1 539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36 208 0 0,'20'-36'18128'0'0,"-170"142"-13678"0"0,53-34-2846 0 0,-98 56 745 0 0,123-82-2900 0 0,66-38-5045 0 0,15-7 3035 0 0,22-9-989 0 0,-5-2 1070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1 324 0 0,'0'0'6027'0'0,"-7"1"-4329"0"0,-7 2-660 0 0,1 0 0 0 0,1 2-1 0 0,-1-1 1 0 0,0 2 0 0 0,1-1 0 0 0,-14 10 0 0 0,-127 90 4757 0 0,-49 30-1875 0 0,187-128-3716 0 0,-9 9-1121 0 0,30-16-3268 0 0,5-2 2725 0 0,1 0-1 0 0,0-1 0 0 0,13-4 1 0 0,16-7-988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1 288 0 0,'2'2'12467'0'0,"-5"7"-10274"0"0,-6 9-2714 0 0,-2-3 1169 0 0,-1 0-1 0 0,0-1 0 0 0,-26 23 1 0 0,4-4 169 0 0,-98 84 1405 0 0,62-58-1748 0 0,28-24-862 0 0,-2 3-1581 0 0,15-12-3492 0 0,21-18 3282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66 248 0 0,'0'-3'712'0'0,"1"0"-1"0"0,-1 0 1 0 0,0-1-1 0 0,0 1 1 0 0,0 0-1 0 0,0-1 1 0 0,0 1 0 0 0,-1 0-1 0 0,1-1 1 0 0,-1 1-1 0 0,0 0 1 0 0,0 0-1 0 0,-1 0 1 0 0,1 0 0 0 0,0 0-1 0 0,-1 0 1 0 0,0 0-1 0 0,-2-3 1 0 0,3 5-569 0 0,1 1 1 0 0,-1 0-1 0 0,0-1 1 0 0,1 1 0 0 0,-1 0-1 0 0,0 0 1 0 0,0 0-1 0 0,1 0 1 0 0,-1-1-1 0 0,0 1 1 0 0,1 0-1 0 0,-1 0 1 0 0,0 0-1 0 0,0 1 1 0 0,1-1-1 0 0,-1 0 1 0 0,0 0-1 0 0,1 0 1 0 0,-1 0-1 0 0,0 1 1 0 0,1-1-1 0 0,-1 0 1 0 0,0 1-1 0 0,0 0 1 0 0,-17 9 1588 0 0,6 1-1043 0 0,0 1 0 0 0,1 0 0 0 0,0 0 0 0 0,1 1 0 0 0,0 1 0 0 0,1 0 0 0 0,0 0 0 0 0,2 0 0 0 0,-1 1 0 0 0,2 0 0 0 0,-6 20-1 0 0,10-27-472 0 0,0 1 0 0 0,0-1 0 0 0,1 1-1 0 0,0-1 1 0 0,1 1 0 0 0,0 0-1 0 0,0 0 1 0 0,1-1 0 0 0,0 1 0 0 0,2 9-1 0 0,-1-12-104 0 0,0 0 0 0 0,1 0 0 0 0,-1 1 0 0 0,1-2 0 0 0,1 1 0 0 0,-1 0 0 0 0,1 0 0 0 0,0-1 0 0 0,0 0 0 0 0,1 0 0 0 0,-1 0-1 0 0,1-1 1 0 0,0 1 0 0 0,8 5 0 0 0,-7-7-102 0 0,0 1-1 0 0,0-1 1 0 0,0 0 0 0 0,1 0-1 0 0,-1-1 1 0 0,1 0 0 0 0,0 0-1 0 0,-1-1 1 0 0,1 1-1 0 0,0-2 1 0 0,0 1 0 0 0,0-1-1 0 0,0 0 1 0 0,0 0 0 0 0,0 0-1 0 0,-1-1 1 0 0,1-1-1 0 0,0 1 1 0 0,0-1 0 0 0,-1 0-1 0 0,1 0 1 0 0,-1-1 0 0 0,1 0-1 0 0,-1 0 1 0 0,9-7-1 0 0,-6 5 8 0 0,-1-1-1 0 0,0 0 1 0 0,0-1-1 0 0,-1 1 0 0 0,0-2 1 0 0,0 1-1 0 0,-1-1 1 0 0,0 0-1 0 0,0 0 0 0 0,-1 0 1 0 0,0-1-1 0 0,0 0 1 0 0,-1 0-1 0 0,-1 0 0 0 0,1-1 1 0 0,-1 1-1 0 0,2-15 1 0 0,-5 19-13 0 0,0-1 1 0 0,0 1 0 0 0,0-1 0 0 0,-1 1 0 0 0,0 0 0 0 0,0-1 0 0 0,-1 1-1 0 0,0 0 1 0 0,1 0 0 0 0,-2 0 0 0 0,1 0 0 0 0,0 0 0 0 0,-1 0-1 0 0,0 1 1 0 0,0-1 0 0 0,-1 1 0 0 0,1 0 0 0 0,-1 0 0 0 0,0 0-1 0 0,0 0 1 0 0,-8-5 0 0 0,-2-2-785 0 0,-2 1 0 0 0,0 0-1 0 0,0 1 1 0 0,-34-14 0 0 0,48 22 647 0 0,-3-1-1751 0 0,0 0 0 0 0,-1 0 0 0 0,1 1-1 0 0,-11-2 1 0 0,6 2-1286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37 384 0 0,'-4'-15'3458'0'0,"-3"-6"8675"0"0,4 65-9490 0 0,1 0 0 0 0,7 62 0 0 0,-4-88-2267 0 0,41 519 5839 0 0,-23-379-4271 0 0,-12-105-1616 0 0,-7-46-328 0 0,1-1-57 0 0,3 1-1507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60 0 0,'-23'-3'14632'0'0,"39"3"-9883"0"0,109-3-1489 0 0,593-11 3472 0 0,-698 14-6641 0 0,411-2 2382 0 0,259-32-1703 0 0,-592 25-770 0 0,101-12 0 0 0,-182 18 14 0 0,-6 1-41 0 0,-1 1 0 0 0,1 0 1 0 0,14 0-1 0 0,-23 1-472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96 0 0,'1'-10'10255'0'0,"-1"19"-6963"0"0,0 0-4058 0 0,-8 189 7877 0 0,8-158-6242 0 0,0-34-1019 0 0,1 28-1210 0 0,-1-32 817 0 0,1-1 0 0 0,-1 0 0 0 0,0 0 1 0 0,0 1-1 0 0,1-1 0 0 0,-1 0 0 0 0,1 0 0 0 0,-1 0 0 0 0,1 1 0 0 0,-1-1 0 0 0,1 0 0 0 0,1 2 0 0 0,6 3-1565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0 592 0 0,'-23'2'19896'0'0,"34"0"-19049"0"0,25 3 2673 0 0,74 1 0 0 0,-90-6-4418 0 0,1-1 0 0 0,30-7-1 0 0,-30 8-7886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72 804 0 0,'0'0'2732'0'0,"3"-3"-1210"0"0,4-3-574 0 0,1 1-1 0 0,0-1 1 0 0,0 1 0 0 0,0 1-1 0 0,0 0 1 0 0,1 0 0 0 0,11-4 0 0 0,24-10 2641 0 0,-43 17-3425 0 0,0 0-1 0 0,0 0 1 0 0,0 1-1 0 0,0-1 1 0 0,0 0-1 0 0,0 1 1 0 0,0-1-1 0 0,0 1 1 0 0,0-1-1 0 0,0 1 1 0 0,1 0-1 0 0,-1-1 1 0 0,0 1-1 0 0,0 0 1 0 0,0 0-1 0 0,1 0 1 0 0,-1 0-1 0 0,0 0 1 0 0,2 0-1 0 0,-4 2-166 0 0,0 0 0 0 0,-1-1 0 0 0,1 1 0 0 0,-1-1 0 0 0,1 1 0 0 0,-1-1 0 0 0,1 0 0 0 0,-1 1 0 0 0,0-1 0 0 0,0 0 0 0 0,0 0 0 0 0,-3 1 0 0 0,-46 26-636 0 0,-56 41 0 0 0,100-64 702 0 0,1 0-1 0 0,-1 0 1 0 0,1 1-1 0 0,0 0 1 0 0,1 0-1 0 0,-1 1 0 0 0,-6 11 1 0 0,11-16-1 0 0,0-1 0 0 0,0 1 1 0 0,0 0-1 0 0,0-1 0 0 0,1 1 1 0 0,-1 0-1 0 0,1 0 0 0 0,-1 0 0 0 0,1 0 1 0 0,0 0-1 0 0,0-1 0 0 0,0 1 0 0 0,0 0 1 0 0,0 0-1 0 0,0 0 0 0 0,0 0 0 0 0,1 0 1 0 0,-1 0-1 0 0,1-1 0 0 0,-1 1 1 0 0,1 0-1 0 0,0 0 0 0 0,0-1 0 0 0,0 1 1 0 0,0 0-1 0 0,0-1 0 0 0,0 1 0 0 0,0-1 1 0 0,0 1-1 0 0,0-1 0 0 0,1 0 0 0 0,-1 1 1 0 0,1-1-1 0 0,-1 0 0 0 0,1 0 1 0 0,-1 0-1 0 0,1 0 0 0 0,0 0 0 0 0,2 0 1 0 0,20 11 566 0 0,0-2 0 0 0,41 12 1 0 0,22 9 199 0 0,-65-21-408 0 0,42 26 0 0 0,-57-31-374 0 0,1 0 0 0 0,-1 1-1 0 0,0-1 1 0 0,-1 2 0 0 0,0-1-1 0 0,0 1 1 0 0,0 0 0 0 0,8 13-1 0 0,-13-18-42 0 0,0-1-1 0 0,0 1 0 0 0,0 1 1 0 0,0-1-1 0 0,-1 0 1 0 0,1 0-1 0 0,-1 0 0 0 0,1 0 1 0 0,-1 0-1 0 0,1 1 0 0 0,-1-1 1 0 0,0 0-1 0 0,0 0 0 0 0,0 0 1 0 0,-1 1-1 0 0,1-1 1 0 0,0 0-1 0 0,-1 0 0 0 0,0 0 1 0 0,1 0-1 0 0,-1 0 0 0 0,0 1 1 0 0,0-1-1 0 0,0-1 1 0 0,0 1-1 0 0,0 0 0 0 0,-1 0 1 0 0,1 0-1 0 0,-1-1 0 0 0,1 1 1 0 0,-1 0-1 0 0,1-1 1 0 0,-1 0-1 0 0,0 1 0 0 0,0-1 1 0 0,-3 2-1 0 0,-5 3 7 0 0,0-1 0 0 0,0 0 0 0 0,0-1 0 0 0,-1 0 0 0 0,1-1-1 0 0,-12 2 1 0 0,-3 0 2 0 0,0-1-1 0 0,0-1 0 0 0,-30-1 0 0 0,40-2-765 0 0,-1-1-1 0 0,0-1 0 0 0,1 0 0 0 0,0-1 0 0 0,-1 0 1 0 0,-18-8-1 0 0,30 3-6328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26 932 0 0,'0'0'3147'0'0,"2"1"-1401"0"0,3 5-600 0 0,0 0 0 0 0,0 0 0 0 0,0 1 0 0 0,-1-1 0 0 0,0 1 1 0 0,4 9-1 0 0,11 17 1377 0 0,-6-12-1128 0 0,-3-4-138 0 0,1 0 0 0 0,1 0 1 0 0,0-1-1 0 0,1 0 0 0 0,1-1 0 0 0,27 23 0 0 0,-40-36-1172 0 0,1-1 0 0 0,-1 0 0 0 0,1-1-1 0 0,-1 1 1 0 0,1 0 0 0 0,-1 0-1 0 0,1-1 1 0 0,-1 1 0 0 0,1 0 0 0 0,0-1-1 0 0,-1 0 1 0 0,1 1 0 0 0,0-1-1 0 0,-1 0 1 0 0,1 0 0 0 0,0 0 0 0 0,-1 0-1 0 0,1 0 1 0 0,0 0 0 0 0,-1-1-1 0 0,1 1 1 0 0,0 0 0 0 0,-1-1 0 0 0,1 1-1 0 0,-1-1 1 0 0,1 0 0 0 0,0 0-1 0 0,-1 1 1 0 0,0-1 0 0 0,1 0 0 0 0,-1 0-1 0 0,0 0 1 0 0,1-1 0 0 0,-1 1-1 0 0,0 0 1 0 0,0 0 0 0 0,0-1 0 0 0,0 1-1 0 0,1-2 1 0 0,4-7-33 0 0,0 0-1 0 0,-1 0 1 0 0,0-1-1 0 0,5-19 1 0 0,-5 15 108 0 0,13-38-35 0 0,-11 31-335 0 0,0 0 0 0 0,2 1 0 0 0,11-23 1 0 0,-13 37-841 0 0,-6 6 231 0 0,0 1-1 0 0,0-1 1 0 0,0 0 0 0 0,0 1 0 0 0,0-1 0 0 0,0 1 0 0 0,0 0 0 0 0,0-1 0 0 0,0 1 0 0 0,1 0 0 0 0,-1 0-1 0 0,2-1 1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16 640 0 0,'-2'-15'15903'0'0,"9"78"-12704"0"0,8 59 1178 0 0,2-42-5063 0 0,-17-80 661 0 0,5 13-2294 0 0,5-3-6821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69 548 0 0,'-1'0'344'0'0,"1"-1"1"0"0,-1 1-1 0 0,1 0 0 0 0,0-1 1 0 0,-1 1-1 0 0,1 0 0 0 0,-1-1 1 0 0,1 1-1 0 0,-1-1 0 0 0,1 1 1 0 0,0-1-1 0 0,-1 1 0 0 0,1 0 1 0 0,0-1-1 0 0,-1 1 0 0 0,1-1 1 0 0,0 0-1 0 0,0 1 0 0 0,0-1 1 0 0,-1 1-1 0 0,1-1 0 0 0,0 1 1 0 0,0-1-1 0 0,0 1 0 0 0,0-1 1 0 0,0 0-1 0 0,0 1 0 0 0,0-1 1 0 0,0 1-1 0 0,0-1 0 0 0,0 0 1 0 0,1 0-1 0 0,0 0 4 0 0,0 0 0 0 0,0 0 0 0 0,0 0 0 0 0,0 0 0 0 0,0 0 0 0 0,0 0 0 0 0,0 1 0 0 0,0-1 0 0 0,1 0 0 0 0,-1 1 0 0 0,0-1 0 0 0,1 1 0 0 0,0-1 0 0 0,49-10 3533 0 0,-50 11-3660 0 0,63-8 2928 0 0,94-14 826 0 0,-151 22-4070 0 0,10 2-9705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56 528 0 0,'0'0'4903'0'0,"3"-2"-3046"0"0,22-8 597 0 0,1 0-1 0 0,-1 2 1 0 0,1 0 0 0 0,41-5 0 0 0,-42 8-1036 0 0,-20 5-734 0 0,-7 3-323 0 0,-17 7-303 0 0,-35 14-475 0 0,-1-3 202 0 0,36-15 198 0 0,1 1 0 0 0,-1 0 0 0 0,1 2 0 0 0,0 0 0 0 0,1 1 0 0 0,-30 22 0 0 0,46-32 56 0 0,0 1-1 0 0,0 0 0 0 0,0 0 0 0 0,0 0 1 0 0,0 0-1 0 0,0 0 0 0 0,1 0 1 0 0,-1 0-1 0 0,0 0 0 0 0,1 0 0 0 0,-1 0 1 0 0,0 1-1 0 0,1-1 0 0 0,-1 0 1 0 0,1 0-1 0 0,0 1 0 0 0,-1-1 0 0 0,1 0 1 0 0,0 0-1 0 0,0 1 0 0 0,0-1 1 0 0,0 0-1 0 0,0 1 0 0 0,0-1 0 0 0,0 0 1 0 0,0 1-1 0 0,1-1 0 0 0,-1 0 1 0 0,0 0-1 0 0,1 1 0 0 0,-1-1 0 0 0,1 0 1 0 0,0 0-1 0 0,-1 0 0 0 0,1 0 1 0 0,0 0-1 0 0,0 0 0 0 0,-1 1 0 0 0,1-2 1 0 0,1 3-1 0 0,5 2 232 0 0,0 1 1 0 0,0 0-1 0 0,0-1 0 0 0,16 8 1 0 0,-10-7-65 0 0,37 23 564 0 0,-20-13-340 0 0,-2 0 1 0 0,0 2-1 0 0,40 35 0 0 0,-63-49-398 0 0,-1 0 0 0 0,1 0 0 0 0,-1 0 0 0 0,0 1 0 0 0,-1 0 0 0 0,1 0 0 0 0,-1 0 0 0 0,0 0 0 0 0,0 0 0 0 0,0 1 0 0 0,-1-1 0 0 0,0 1-1 0 0,0 0 1 0 0,-1 0 0 0 0,2 8 0 0 0,-3-13-25 0 0,0 1 1 0 0,0 0-1 0 0,-1-1 0 0 0,1 1 1 0 0,-1-1-1 0 0,1 1 0 0 0,-1-1 1 0 0,0 1-1 0 0,0-1 0 0 0,0 1 0 0 0,1-1 1 0 0,-1 0-1 0 0,0 1 0 0 0,-1-1 1 0 0,1 0-1 0 0,0 0 0 0 0,0 0 1 0 0,0 0-1 0 0,-1 0 0 0 0,1 0 0 0 0,0 0 1 0 0,-1 0-1 0 0,1-1 0 0 0,-3 2 1 0 0,-39 11 146 0 0,38-12-137 0 0,-22 4 62 0 0,-1-2 0 0 0,0-1 0 0 0,0-1 0 0 0,-44-4 1 0 0,-6 0-1603 0 0,77 3 783 0 0,-7 0-344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52 0 0,'9'-18'7109'0'0,"-7"18"-6678"0"0,-1-1 0 0 0,1 1 0 0 0,-1 0 0 0 0,1 0 0 0 0,-1 1 1 0 0,1-1-1 0 0,-1 0 0 0 0,0 0 0 0 0,1 1 0 0 0,-1-1 0 0 0,1 1 1 0 0,-1-1-1 0 0,0 1 0 0 0,1-1 0 0 0,-1 1 0 0 0,0 0 0 0 0,1 0 1 0 0,-1 0-1 0 0,0 0 0 0 0,0 0 0 0 0,1 1 0 0 0,24 30 3108 0 0,-14-15-2027 0 0,27 34 1859 0 0,-25-31-2033 0 0,1 0 0 0 0,22 21 1 0 0,-19-23-387 0 0,16 14 1737 0 0,-29-31-2646 0 0,-5-1-43 0 0,1 0 0 0 0,0 0 0 0 0,0 0 0 0 0,-1 0 0 0 0,1 0 0 0 0,0 0 0 0 0,0 0 0 0 0,-1 0 0 0 0,1-1 0 0 0,0 1 0 0 0,-1 0 0 0 0,1-1 0 0 0,0 1 0 0 0,-1 0 0 0 0,1-1 0 0 0,0 1 0 0 0,-1-1 0 0 0,1 1 0 0 0,-1-1 0 0 0,1 1 0 0 0,-1-1 0 0 0,1 1 0 0 0,-1-1 0 0 0,1 0 0 0 0,-1 1 0 0 0,1-1 0 0 0,-1 0 0 0 0,0 1 0 0 0,0-1 0 0 0,1-1 0 0 0,-1 1 0 0 0,3-4 0 0 0,0-1 0 0 0,0 0 0 0 0,-1 1 0 0 0,0-1 0 0 0,0 0 0 0 0,1-10 0 0 0,6-14 0 0 0,53-109 0 0 0,-41 93 0 0 0,13-15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5 158 6793 0 0,'-2'-12'2366'0'0,"1"1"-1"0"0,0 0 1 0 0,1 0 0 0 0,0-1 0 0 0,2-10 0 0 0,-2 19-2134 0 0,1 0 1 0 0,0 0-1 0 0,0 0 0 0 0,0 1 0 0 0,0-1 0 0 0,0 0 0 0 0,0 0 1 0 0,1 1-1 0 0,-1-1 0 0 0,1 1 0 0 0,0 0 0 0 0,0-1 0 0 0,0 1 1 0 0,0 0-1 0 0,0 0 0 0 0,0 0 0 0 0,0 0 0 0 0,1 1 0 0 0,-1-1 1 0 0,1 0-1 0 0,-1 1 0 0 0,1 0 0 0 0,0 0 0 0 0,3-2 0 0 0,11 0 150 0 0,0 0-1 0 0,0 1 1 0 0,0 0-1 0 0,0 1 1 0 0,0 1-1 0 0,0 1 1 0 0,24 4-1 0 0,35 0-585 0 0,-57-5-587 0 0,5 1-313 0 0,33-5 1 0 0,-49 3-814 0 0,0-1 1 0 0,0 1-1 0 0,0-2 1 0 0,11-4 0 0 0,-5 2-1011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20 420 0 0,'0'0'2782'0'0,"2"-19"11462"0"0,5 45-12815 0 0,-2 0 1 0 0,0 0 0 0 0,1 31-1 0 0,0 1-309 0 0,30 326 3727 0 0,-33-250-2276 0 0,-1-129-2407 0 0,-2-3-85 0 0,-1-3 714 0 0,0-2-792 0 0,-1 0 0 0 0,0 0 0 0 0,0 1 0 0 0,0-1 1 0 0,0 1-1 0 0,0-1 0 0 0,0 1 0 0 0,-1 0 0 0 0,1 0 1 0 0,-1 0-1 0 0,0 0 0 0 0,0 0 0 0 0,1 1 0 0 0,-1-1 0 0 0,0 1 1 0 0,0 0-1 0 0,-4-2 0 0 0,-9-1-6 0 0,0 1 0 0 0,-1 0 1 0 0,1 1-1 0 0,0 1 0 0 0,-1 1 0 0 0,1 0 1 0 0,-32 5-1 0 0,18 0-5 0 0,1 1-1 0 0,0 2 1 0 0,-42 16 0 0 0,38-9 13 0 0,1 1 0 0 0,0 2-1 0 0,1 1 1 0 0,2 2 0 0 0,0 1 0 0 0,1 1 0 0 0,1 1 0 0 0,1 2 0 0 0,1 0 0 0 0,2 2 0 0 0,0 0 0 0 0,-30 53 0 0 0,43-62-1 0 0,1 0 0 0 0,1 1 0 0 0,1 0 0 0 0,0 0 0 0 0,2 1 0 0 0,0 0 0 0 0,2 0 0 0 0,0 0 1 0 0,1 0-1 0 0,1 0 0 0 0,1 1 0 0 0,1-1 0 0 0,1 0 0 0 0,1 0 0 0 0,0 0 0 0 0,11 33 0 0 0,-6-30-1 0 0,1 0 0 0 0,1 0 0 0 0,0-1 0 0 0,2-1 0 0 0,1 0 0 0 0,1-1 0 0 0,0 0 0 0 0,2-1 0 0 0,0 0 0 0 0,2-1 0 0 0,0-2 0 0 0,0 1 0 0 0,34 22 0 0 0,-24-23-1 0 0,1 0 0 0 0,1-2 0 0 0,0-1 0 0 0,1-1 0 0 0,57 15 0 0 0,-41-17 0 0 0,0-3 0 0 0,1-1 0 0 0,70 0 0 0 0,-28-9 0 0 0,-1-4 0 0 0,0-4 0 0 0,158-38 0 0 0,-210 38 0 0 0,0-2 0 0 0,0 0 0 0 0,-1-3 0 0 0,-1-1 0 0 0,0-2 0 0 0,41-28 0 0 0,-51 28 0 0 0,0-1 0 0 0,-1-2 0 0 0,-1-1 0 0 0,-1 0 0 0 0,0-2 0 0 0,-2 0 0 0 0,-1-1 0 0 0,17-31 0 0 0,-23 33 0 0 0,0 0 0 0 0,-2 0 0 0 0,-1-1 0 0 0,12-42 0 0 0,-19 54 0 0 0,-1 0 0 0 0,0 1 0 0 0,-1-1 0 0 0,0 0 0 0 0,-1 0 0 0 0,0 0 0 0 0,-1 0 0 0 0,0 0 0 0 0,-1 0 0 0 0,0 1 0 0 0,-1-1 0 0 0,-7-17 0 0 0,1 10 0 0 0,-2-1 0 0 0,0 2 0 0 0,-1 0 0 0 0,-1 0 0 0 0,-1 1 0 0 0,0 1 0 0 0,-28-26 0 0 0,4 10 0 0 0,-83-57 0 0 0,80 63 0 0 0,-2 2 0 0 0,-53-23 0 0 0,72 38 0 0 0,0 1 0 0 0,0 1 0 0 0,-1 1 0 0 0,0 1 0 0 0,-46-3 0 0 0,25 7 6 0 0,-1 2 0 0 0,1 2 0 0 0,-79 15 0 0 0,89-10-26 0 0,1 1 0 0 0,0 2 0 0 0,0 2 0 0 0,1 1 0 0 0,-39 22 0 0 0,40-13-2036 0 0,18-3-7198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0 320 0 0,'0'0'4486'0'0,"-2"2"-3147"0"0,0 2-862 0 0,1 0 1 0 0,-1 0 0 0 0,0-1 0 0 0,1 1-1 0 0,0 0 1 0 0,0 0 0 0 0,0 0 0 0 0,0 0-1 0 0,0 0 1 0 0,1 1 0 0 0,0 3 0 0 0,2 55 2975 0 0,-1-42-2366 0 0,1 70 2011 0 0,2 32-978 0 0,-1-97-3920 0 0,6 28 0 0 0,0-35-4470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42 728 0 0,'-21'0'-303'0'0,"-15"3"20810"0"0,57 1-17756 0 0,1-3-1698 0 0,1-1 0 0 0,-1 0 0 0 0,30-5 0 0 0,-13 0-220 0 0,30-2-209 0 0,90-23 1 0 0,-143 28-2464 0 0,-6 2-2875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85 960 0 0,'0'0'7106'0'0,"2"5"-5217"0"0,35 129 5296 0 0,15 47-2224 0 0,-45-160-4384 0 0,25 65 1890 0 0,-28-78-2051 0 0,0-1 0 0 0,0 1 0 0 0,0 0 0 0 0,1-1 1 0 0,1 0-1 0 0,-1 0 0 0 0,13 12 0 0 0,-17-19-352 0 0,-1 1-1 0 0,1 0 1 0 0,0-1 0 0 0,-1 1 0 0 0,1-1-1 0 0,0 1 1 0 0,0-1 0 0 0,-1 0-1 0 0,1 1 1 0 0,0-1 0 0 0,0 0 0 0 0,0 1-1 0 0,0-1 1 0 0,-1 0 0 0 0,1 0-1 0 0,0 0 1 0 0,0 0 0 0 0,0 0-1 0 0,0 0 1 0 0,0 0 0 0 0,0 0 0 0 0,0 0-1 0 0,-1 0 1 0 0,1 0 0 0 0,0 0-1 0 0,1-1 1 0 0,-1 0-4 0 0,1 0 0 0 0,-1 0 0 0 0,0 0 0 0 0,1 0 0 0 0,-1-1 0 0 0,0 1 0 0 0,0 0 0 0 0,0 0 0 0 0,0-1 0 0 0,0 1 0 0 0,-1-1 0 0 0,2-2 0 0 0,2-6 74 0 0,-1 1-1 0 0,0-1 1 0 0,1-15-1 0 0,-3 22-43 0 0,21-179 581 0 0,0 3-173 0 0,-1 55-498 0 0,-21 123-172 0 0,0 0-1 0 0,0 0 1 0 0,0 0-1 0 0,0 0 1 0 0,0 0 0 0 0,0 0-1 0 0,1 0 1 0 0,-1 0-1 0 0,0 0 1 0 0,1 0 0 0 0,-1 0-1 0 0,1 0 1 0 0,-1 0-1 0 0,1 0 1 0 0,-1 0 0 0 0,1 0-1 0 0,0 0 1 0 0,-1 0-1 0 0,1 1 1 0 0,0-1 0 0 0,0 0-1 0 0,-1 0 1 0 0,1 1 0 0 0,0-1-1 0 0,0 1 1 0 0,0-1-1 0 0,0 1 1 0 0,0-1 0 0 0,0 1-1 0 0,0-1 1 0 0,0 1-1 0 0,0 0 1 0 0,0-1 0 0 0,0 1-1 0 0,2 0 1 0 0,1 1-817 0 0,0 0 1 0 0,0 0-1 0 0,1 0 1 0 0,-1 1-1 0 0,0-1 0 0 0,0 1 1 0 0,5 3-1 0 0,5 2-2210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0 268 0 0,'-2'3'909'0'0,"0"0"0"0"0,0 0 0 0 0,1 1 0 0 0,-1-1 0 0 0,1 0 0 0 0,-1 1 0 0 0,1-1 0 0 0,0 0 0 0 0,0 1 1 0 0,1 0-1 0 0,-1 4 0 0 0,-1 47 3677 0 0,1-18-1945 0 0,-1-9-1213 0 0,1-1-1 0 0,1 1 0 0 0,2 0 0 0 0,1 0 1 0 0,1 0-1 0 0,12 43 0 0 0,-15-67-1375 0 0,0-1-1 0 0,1 1 1 0 0,0 0 0 0 0,0-1-1 0 0,0 1 1 0 0,0-1-1 0 0,1 0 1 0 0,-1 0-1 0 0,1 1 1 0 0,0-2 0 0 0,0 1-1 0 0,0 0 1 0 0,0-1-1 0 0,0 1 1 0 0,1-1-1 0 0,-1 0 1 0 0,1 0 0 0 0,-1 0-1 0 0,6 1 1 0 0,19 3-3515 0 0,1-10-4954 0 0,-17-1 5411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23 224 244 0 0,'-1'-1'556'0'0,"-7"-4"6120"0"0,8 4-6120 0 0,-1 0 0 0 0,1 1 1 0 0,0-1-1 0 0,-1 0 0 0 0,1 1 1 0 0,0-1-1 0 0,-1 0 0 0 0,1 0 1 0 0,0 1-1 0 0,-1-2 0 0 0,15-6 9671 0 0,8-4-9116 0 0,-16 7-821 0 0,-1 0 0 0 0,0 0 0 0 0,-1-1 0 0 0,1 0 0 0 0,-1 1 0 0 0,0-2 0 0 0,0 1 0 0 0,-1 0 0 0 0,0-1 0 0 0,0 1 0 0 0,0-1 0 0 0,2-11 0 0 0,-4 14-229 0 0,-1 1 0 0 0,1 0 0 0 0,0-1 0 0 0,-1 1 0 0 0,0-1 0 0 0,0 1 0 0 0,0-1 0 0 0,-1 1 0 0 0,1-1 0 0 0,-1 1 0 0 0,1 0 0 0 0,-1-1 0 0 0,0 1 0 0 0,-1 0 0 0 0,1 0 0 0 0,0-1 0 0 0,-1 1 0 0 0,0 0 0 0 0,0 0 0 0 0,0 1 0 0 0,0-1 0 0 0,0 0 0 0 0,0 1 0 0 0,-1-1 0 0 0,1 1 0 0 0,-1 0-1 0 0,0-1 1 0 0,-4-1 0 0 0,5 3 15 0 0,0-1 0 0 0,0 1 0 0 0,-1 0-1 0 0,1 1 1 0 0,0-1 0 0 0,-1 0-1 0 0,1 1 1 0 0,-1-1 0 0 0,1 1 0 0 0,0-1-1 0 0,-1 1 1 0 0,-2 0 0 0 0,4 1-57 0 0,-1-1 0 0 0,1 0 0 0 0,0 0 0 0 0,-1 1 1 0 0,1-1-1 0 0,0 1 0 0 0,0-1 0 0 0,-1 1 0 0 0,1-1 0 0 0,0 1 1 0 0,0 0-1 0 0,0 0 0 0 0,0-1 0 0 0,0 1 0 0 0,0 0 0 0 0,0 0 1 0 0,0 0-1 0 0,0 0 0 0 0,0 0 0 0 0,1 0 0 0 0,-1 1 0 0 0,0-1 1 0 0,1 0-1 0 0,-1 2 0 0 0,0-2-218 0 0,1 0 0 0 0,-1 1 0 0 0,1-1 0 0 0,-1 1 0 0 0,1-1 0 0 0,0 1 0 0 0,0 0 0 0 0,0-1 0 0 0,0 1 0 0 0,0-1 0 0 0,0 1 0 0 0,0-1 0 0 0,0 1 0 0 0,1-1 0 0 0,-1 1 0 0 0,1-1 0 0 0,-1 1 0 0 0,2 1 0 0 0,18 25-8707 0 0,-5-13 5607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28 500 0 0,'-11'-27'20313'0'0,"45"40"-17482"0"0,8 3-1862 0 0,114 32 1062 0 0,32 12-820 0 0,-86-12-1799 0 0,-100-47 575 0 0,0 0-1 0 0,0 1 1 0 0,-1-1-1 0 0,1 0 1 0 0,-1 0-1 0 0,1 1 1 0 0,-1-1 0 0 0,0 1-1 0 0,1 0 1 0 0,-1-1-1 0 0,0 1 1 0 0,0 0-1 0 0,0-1 1 0 0,0 1-1 0 0,-1 0 1 0 0,1 0 0 0 0,0 0-1 0 0,-1 0 1 0 0,1 0-1 0 0,-1 0 1 0 0,0 0-1 0 0,1 0 1 0 0,-1 0-1 0 0,0 0 1 0 0,0 0 0 0 0,-1 0-1 0 0,1 0 1 0 0,0 0-1 0 0,-1 0 1 0 0,1 0-1 0 0,-1 0 1 0 0,1 0-1 0 0,-1 0 1 0 0,-2 3-1 0 0,-2 7 24 0 0,-1 0-1 0 0,-1-1 1 0 0,0 0-1 0 0,-9 11 0 0 0,12-15 0 0 0,-87 112 522 0 0,-13 17 886 0 0,93-118-784 0 0,0 0-1 0 0,-11 26 1 0 0,21-43-514 0 0,-1 2 882 0 0,12-27-18038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27 157 296 0 0,'-26'-7'11690'0'0,"29"9"-10439"0"0,7 2-642 0 0,1 0 0 0 0,-1 0 0 0 0,1-1 0 0 0,0 0 1 0 0,0-1-1 0 0,0 0 0 0 0,13 0 0 0 0,84-2 1559 0 0,-88-1-1868 0 0,109-10 1065 0 0,-107 8-1039 0 0,0-1-1 0 0,0-1 1 0 0,36-13-1 0 0,-51 15-228 0 0,0 0-1 0 0,0-1 1 0 0,-1 1-1 0 0,0-1 0 0 0,1-1 1 0 0,-1 1-1 0 0,-1-1 1 0 0,11-11-1 0 0,-13 13-50 0 0,0-1-1 0 0,-1 1 1 0 0,0 0-1 0 0,1-1 1 0 0,-1 0-1 0 0,-1 0 1 0 0,1 1-1 0 0,0-1 1 0 0,-1 0-1 0 0,0 0 1 0 0,0 0-1 0 0,0-1 1 0 0,-1 1-1 0 0,1 0 1 0 0,-1 0-1 0 0,0-8 1 0 0,0 12-42 0 0,0 0-1 0 0,0-1 1 0 0,0 1 0 0 0,0-1 0 0 0,0 1-1 0 0,0-1 1 0 0,0 1 0 0 0,0-1 0 0 0,0 1-1 0 0,0-1 1 0 0,0 1 0 0 0,0-1 0 0 0,0 1-1 0 0,-1-1 1 0 0,1 1 0 0 0,0-1 0 0 0,0 1-1 0 0,0-1 1 0 0,-1 1 0 0 0,1 0-1 0 0,0-1 1 0 0,-1 1 0 0 0,1 0 0 0 0,0-1-1 0 0,-1 1 1 0 0,1 0 0 0 0,0-1 0 0 0,-1 1-1 0 0,1 0 1 0 0,-1-1 0 0 0,1 1 0 0 0,-1 0-1 0 0,1 0 1 0 0,-1 0 0 0 0,1 0 0 0 0,-1-1-1 0 0,1 1 1 0 0,0 0 0 0 0,-1 0 0 0 0,1 0-1 0 0,-1 0 1 0 0,1 0 0 0 0,-1 0 0 0 0,1 0-1 0 0,-1 0 1 0 0,1 0 0 0 0,-1 1-1 0 0,1-1 1 0 0,-1 0 0 0 0,1 0 0 0 0,-1 0-1 0 0,1 0 1 0 0,-1 1 0 0 0,1-1 0 0 0,-1 0-1 0 0,1 0 1 0 0,0 1 0 0 0,-1-1 0 0 0,1 1-1 0 0,-3 1 32 0 0,1 0-1 0 0,-1 0 1 0 0,1 0-1 0 0,0 0 1 0 0,0 0-1 0 0,0 1 1 0 0,-3 4-1 0 0,0 2 105 0 0,2 1 0 0 0,-1 0 1 0 0,1 0-1 0 0,1 0 0 0 0,-1 0 0 0 0,0 21 0 0 0,1-2 225 0 0,4 36-1 0 0,3-24-197 0 0,1 0 0 0 0,2-1 0 0 0,2 1 0 0 0,2-2 0 0 0,1 0 0 0 0,24 48 1 0 0,-36-86-286 0 0,-91-6-1965 0 0,-10 0 1608 0 0,46 6 677 0 0,0 2-1 0 0,0 3 1 0 0,-81 18 0 0 0,133-22 1271 0 0,7 1-1158 0 0,6-1-246 0 0,30 0 525 0 0,0-1 0 0 0,72-10 0 0 0,-26 1-116 0 0,86-7 620 0 0,-163 14-1139 0 0,17-1-1367 0 0,-11 6-7016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14 304 0 0,'-4'-2'699'0'0,"2"0"-172"0"0,1 1 0 0 0,-1 0-1 0 0,0 0 1 0 0,1 0 0 0 0,-1 0-1 0 0,0 0 1 0 0,0 0 0 0 0,0 1-1 0 0,0-1 1 0 0,0 0 0 0 0,0 1-1 0 0,1 0 1 0 0,-1-1 0 0 0,0 1-1 0 0,0 0 1 0 0,0 0 0 0 0,0 0-1 0 0,0 0 1 0 0,0 1 0 0 0,0-1-1 0 0,-3 1 1 0 0,4 0 432 0 0,1-1-877 0 0,-1 0 1 0 0,1 0-1 0 0,0 0 0 0 0,0 0 0 0 0,-1 0 0 0 0,1 1 0 0 0,0-1 1 0 0,-1 0-1 0 0,1 0 0 0 0,0 0 0 0 0,0 1 0 0 0,-1-1 0 0 0,1 0 0 0 0,0 0 1 0 0,0 0-1 0 0,0 1 0 0 0,-1-1 0 0 0,1 0 0 0 0,0 1 0 0 0,0-1 1 0 0,0 0-1 0 0,0 0 0 0 0,0 1 0 0 0,0-1 0 0 0,-1 0 0 0 0,1 1 0 0 0,0-1 1 0 0,0 0-1 0 0,0 1 0 0 0,0-1 0 0 0,0 0 0 0 0,0 1 0 0 0,0-1 1 0 0,0 0-1 0 0,0 1 0 0 0,1-1 0 0 0,-1 0 0 0 0,0 1 0 0 0,0-1 1 0 0,0 0-1 0 0,0 0 0 0 0,0 1 0 0 0,0-1 0 0 0,1 0 0 0 0,-1 1 0 0 0,0-1 1 0 0,8 15 1964 0 0,13 1-1258 0 0,1-1-1 0 0,0 0 0 0 0,1-2 1 0 0,1 0-1 0 0,38 13 0 0 0,-9-2-246 0 0,49 20 185 0 0,-47-22-149 0 0,69 39 1 0 0,-111-53-488 0 0,-4-3-29 0 0,-1 0 0 0 0,0 0-1 0 0,8 7 1 0 0,-14-10-45 0 0,0-1 1 0 0,0 1-1 0 0,-1 0 0 0 0,1 0 0 0 0,-1-1 1 0 0,1 1-1 0 0,-1 0 0 0 0,0 0 1 0 0,0 0-1 0 0,0 1 0 0 0,0-1 0 0 0,0 0 1 0 0,0 0-1 0 0,-1 0 0 0 0,1 1 1 0 0,-1-1-1 0 0,1 5 0 0 0,-2-3 1 0 0,1 1 0 0 0,-1-1 0 0 0,0 0 0 0 0,-1 1 0 0 0,1-1 0 0 0,-1 0 0 0 0,0 0 0 0 0,0 0-1 0 0,-3 6 1 0 0,-25 31 82 0 0,-147 162 377 0 0,76-91 415 0 0,40-36 596 0 0,57-67-591 0 0,0-2-3524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81 708 0 0,'-13'-5'1242'0'0,"-5"0"1185"0"0,7 3 6918 0 0,104-10-3859 0 0,-84 11-5238 0 0,78-6 2389 0 0,138-31-1 0 0,-193 28-2006 0 0,-32 10-189 0 0,-3 1-394 0 0,-1 1-18 0 0,0 0 1 0 0,1 1-1 0 0,-1-1 0 0 0,1 1 1 0 0,0-1-1 0 0,0 1 0 0 0,0 0 1 0 0,0 0-1 0 0,1 0 0 0 0,-1 1 1 0 0,1-1-1 0 0,0 1 0 0 0,0-1 1 0 0,0 1-1 0 0,0 0 0 0 0,1-1 1 0 0,-1 1-1 0 0,1 0 0 0 0,-1 7 1 0 0,-3 8 159 0 0,1 0 0 0 0,2 1-1 0 0,0-1 1 0 0,1 0 0 0 0,0 1 0 0 0,2-1 0 0 0,0 0 0 0 0,7 30 0 0 0,5-6 371 0 0,3 0 0 0 0,1-1 0 0 0,41 72 0 0 0,-44-89-233 0 0,-14-25-331 0 0,0 0 0 0 0,0 1-1 0 0,0-1 1 0 0,0 1 0 0 0,0-1-1 0 0,0 0 1 0 0,0 1 0 0 0,0-1-1 0 0,0 0 1 0 0,-1 1 0 0 0,1-1-1 0 0,0 0 1 0 0,0 1 0 0 0,0-1-1 0 0,0 0 1 0 0,0 1 0 0 0,-1-1-1 0 0,1 0 1 0 0,0 1 0 0 0,0-1-1 0 0,0 0 1 0 0,-1 0 0 0 0,1 1-1 0 0,0-1 1 0 0,0 0 0 0 0,-1 0-1 0 0,1 1 1 0 0,0-1 0 0 0,-1 0-1 0 0,1 0 1 0 0,0 0 0 0 0,-1 0-1 0 0,1 1 1 0 0,0-1 0 0 0,-1 0-1 0 0,1 0 1 0 0,0 0 0 0 0,-1 0-1 0 0,1 0 1 0 0,-1 0-1 0 0,1 0 1 0 0,0 0 0 0 0,-1 0-1 0 0,1 0 1 0 0,0 0 0 0 0,-1 0-1 0 0,1 0 1 0 0,-1-1 0 0 0,-26 1-175 0 0,23 0 140 0 0,-352 2-470 0 0,343 0 790 0 0,12-2-271 0 0,1 0 0 0 0,0 0 0 0 0,0 0 1 0 0,0 0-1 0 0,0 0 0 0 0,0 0 0 0 0,0 0 0 0 0,0 0 0 0 0,0 0 0 0 0,0 0 1 0 0,0 0-1 0 0,-1 0 0 0 0,1 0 0 0 0,0 1 0 0 0,0-1 0 0 0,0 0 0 0 0,0 0 1 0 0,0 0-1 0 0,0 0 0 0 0,0 0 0 0 0,0 0 0 0 0,0 0 0 0 0,0 0 0 0 0,0 0 1 0 0,0 0-1 0 0,0 0 0 0 0,0 0 0 0 0,0 1 0 0 0,0-1 0 0 0,0 0 0 0 0,0 0 0 0 0,0 0 1 0 0,0 0-1 0 0,0 0 0 0 0,0 0 0 0 0,0 0 0 0 0,0 0 0 0 0,0 0 0 0 0,0 0 1 0 0,0 1-1 0 0,0-1 0 0 0,0 0 0 0 0,0 0 0 0 0,0 0 0 0 0,0 0 0 0 0,0 0 1 0 0,0 0-1 0 0,0 0 0 0 0,0 0 0 0 0,0 0 0 0 0,0 0 0 0 0,0 0 0 0 0,0 0 1 0 0,0 0-1 0 0,0 1 0 0 0,1-1 0 0 0,20 6 408 0 0,41-4 258 0 0,86-6 0 0 0,-64 0-323 0 0,-63 4-505 0 0,49-1-189 0 0,-25 5-4874 0 0,-27-4-2654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35 720 0 0,'-37'-2'20749'0'0,"55"6"-19422"0"0,1 0 1 0 0,-1-1-1 0 0,1-1 0 0 0,0 0 1 0 0,26-2-1 0 0,101-13 1503 0 0,-110 7-3886 0 0,45-14 0 0 0,-70 17 181 0 0,-5 1-629 0 0,6-1-523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1 724 0 0,'-3'7'2119'0'0,"4"-3"1440"0"0,6 13-271 0 0,-1 0 0 0 0,6 22 0 0 0,8 77 3145 0 0,-3-16-3583 0 0,-17-99-2920 0 0,8 24-943 0 0,-8-24 593 0 0,0 0 0 0 0,1-1 0 0 0,-1 1-1 0 0,1 0 1 0 0,-1-1 0 0 0,1 1 0 0 0,0 0 0 0 0,-1-1 0 0 0,1 1 0 0 0,-1-1-1 0 0,1 1 1 0 0,0-1 0 0 0,-1 1 0 0 0,1-1 0 0 0,1 1 0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9 116 92 0 0,'-2'-4'560'0'0,"1"1"-1"0"0,0-1 1 0 0,0 1-1 0 0,0-1 1 0 0,0 1 0 0 0,0-1-1 0 0,1 0 1 0 0,0 1-1 0 0,0-1 1 0 0,0-6 0 0 0,1 7-197 0 0,-1 1 1 0 0,1 0-1 0 0,0 0 1 0 0,0 0-1 0 0,0-1 1 0 0,0 1-1 0 0,0 0 1 0 0,1 0-1 0 0,-1 0 1 0 0,1 1-1 0 0,-1-1 1 0 0,1 0-1 0 0,-1 0 1 0 0,1 1-1 0 0,0-1 1 0 0,0 1 0 0 0,0 0-1 0 0,3-2 1 0 0,6-3 318 0 0,-1 2 1 0 0,2-1-1 0 0,-1 1 1 0 0,0 1-1 0 0,1 0 1 0 0,0 0-1 0 0,-1 1 1 0 0,1 1-1 0 0,0 0 1 0 0,0 0 0 0 0,14 2-1 0 0,-9 1-134 0 0,-1-1 1 0 0,1 2-1 0 0,-1 0 1 0 0,0 1-1 0 0,0 1 1 0 0,0 0-1 0 0,23 12 0 0 0,-25-9-184 0 0,0 0 0 0 0,-1 1 0 0 0,1 1 0 0 0,-2 0 0 0 0,15 16 0 0 0,-21-21-227 0 0,-1 1 0 0 0,1 1 0 0 0,-1-1 0 0 0,-1 1 0 0 0,1 0 0 0 0,-1 0 0 0 0,0 0 0 0 0,-1 0 0 0 0,0 1 0 0 0,0-1 0 0 0,-1 1 0 0 0,3 11 0 0 0,-5-14-92 0 0,0 0-1 0 0,0 0 1 0 0,-1-1-1 0 0,1 1 1 0 0,-1 0 0 0 0,0 0-1 0 0,-1 0 1 0 0,1-1-1 0 0,-1 1 1 0 0,0 0-1 0 0,0-1 1 0 0,0 0-1 0 0,-1 1 1 0 0,1-1-1 0 0,-1 0 1 0 0,0 0-1 0 0,0-1 1 0 0,-1 1-1 0 0,1-1 1 0 0,-1 1-1 0 0,-5 3 1 0 0,-6 5 18 0 0,-1-2 0 0 0,0 1 0 0 0,-1-2 0 0 0,-18 8 0 0 0,16-9-77 0 0,-1 0 0 0 0,-38 8 0 0 0,45-13-1160 0 0,-1-1 0 0 0,-24 1-1 0 0,36-3 429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24 0 0,'11'-14'4350'0'0,"-3"8"-2960"0"0,0 1-1 0 0,0-1 1 0 0,0 1-1 0 0,1 1 0 0 0,0 0 1 0 0,0 0-1 0 0,16-4 0 0 0,-15 5-691 0 0,0 0 0 0 0,0 1 0 0 0,1 0 0 0 0,-1 1 0 0 0,1 1 0 0 0,0-1 0 0 0,-1 2 0 0 0,1-1 0 0 0,-1 1 0 0 0,1 1 0 0 0,18 5 0 0 0,-26-6-587 0 0,-1 0 0 0 0,1 0 0 0 0,-1 1 0 0 0,1-1 0 0 0,-1 1 0 0 0,0-1 0 0 0,0 1 0 0 0,1 0 0 0 0,-1 0 0 0 0,0 0 0 0 0,-1 0 0 0 0,1 0 0 0 0,0 0 1 0 0,0 1-1 0 0,-1-1 0 0 0,0 1 0 0 0,1-1 0 0 0,-1 1 0 0 0,0-1 0 0 0,0 1 0 0 0,0 0 0 0 0,-1-1 0 0 0,1 1 0 0 0,-1 0 0 0 0,1 0 0 0 0,-1 0 0 0 0,0-1 0 0 0,0 1 0 0 0,0 0 0 0 0,-1 0 0 0 0,0 4 0 0 0,-2 10 118 0 0,-1-1 0 0 0,-1 0 0 0 0,0-1 0 0 0,-10 20-1 0 0,7-14-21 0 0,4-13-80 0 0,1 0 1 0 0,1 1-1 0 0,-1-1 1 0 0,-1 17-1 0 0,3-23-86 0 0,1 0 0 0 0,0 0 0 0 0,0 0 0 0 0,0 0 0 0 0,1 0 0 0 0,-1-1-1 0 0,0 1 1 0 0,1 0 0 0 0,-1 0 0 0 0,1 0 0 0 0,0-1 0 0 0,-1 1 0 0 0,1 0 0 0 0,0-1-1 0 0,0 1 1 0 0,0-1 0 0 0,0 1 0 0 0,0-1 0 0 0,0 1 0 0 0,1-1 0 0 0,-1 0-1 0 0,0 1 1 0 0,1-1 0 0 0,-1 0 0 0 0,1 0 0 0 0,0 0 0 0 0,-1 0 0 0 0,4 1-1 0 0,2 1 147 0 0,1-1 0 0 0,0 0-1 0 0,0 0 1 0 0,-1-1 0 0 0,1 0 0 0 0,0 0-1 0 0,0-1 1 0 0,10 0 0 0 0,3-2-721 0 0,38-8 1 0 0,-58 10-140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25 288 0 0,'-3'-25'18731'0'0,"5"55"-16450"0"0,-2-1 1 0 0,-3 37-1 0 0,0 12-117 0 0,3-66-1887 0 0,0-1 0 0 0,1 1 0 0 0,0 0-1 0 0,5 20 1 0 0,3-9-2327 0 0,5 1-3518 0 0,-12-22 3740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92 204 0 0,'0'-2'272'0'0,"0"0"0"0"0,0 0 0 0 0,0 0 0 0 0,1 0 0 0 0,-1 0 0 0 0,1 0 0 0 0,-1 0 0 0 0,1 0-1 0 0,0 0 1 0 0,-1 1 0 0 0,1-1 0 0 0,0 0 0 0 0,0 0 0 0 0,0 1 0 0 0,1-1 0 0 0,-1 1 0 0 0,0-1 0 0 0,1 1 0 0 0,-1-1 0 0 0,1 1 0 0 0,-1 0 0 0 0,1 0 0 0 0,-1 0 0 0 0,1 0-1 0 0,0 0 1 0 0,0 0 0 0 0,3-1 0 0 0,7-3 584 0 0,1 0-1 0 0,-1 1 1 0 0,15-2-1 0 0,-16 3-364 0 0,23-5 364 0 0,-1 2-1 0 0,1 2 1 0 0,0 1-1 0 0,1 1 1 0 0,-1 2 0 0 0,0 1-1 0 0,0 2 1 0 0,0 1-1 0 0,0 2 1 0 0,-1 2-1 0 0,1 0 1 0 0,-2 3 0 0 0,1 0-1 0 0,-2 2 1 0 0,56 31-1 0 0,-82-40-705 0 0,1-1-1 0 0,-1 1 1 0 0,0 0-1 0 0,0 0 1 0 0,0 1-1 0 0,-1-1 1 0 0,0 1-1 0 0,0 0 1 0 0,0 0-1 0 0,0 0 1 0 0,-1 1-1 0 0,0-1 1 0 0,0 1-1 0 0,0 0 1 0 0,3 12-1 0 0,-5-13-70 0 0,-1 0 0 0 0,1 0 0 0 0,-1 0-1 0 0,0-1 1 0 0,0 1 0 0 0,-1 0 0 0 0,1 0 0 0 0,-1 0-1 0 0,0 0 1 0 0,0-1 0 0 0,-1 1 0 0 0,1-1-1 0 0,-1 1 1 0 0,0-1 0 0 0,-1 1 0 0 0,1-1-1 0 0,-1 0 1 0 0,0 0 0 0 0,0 0 0 0 0,0 0 0 0 0,-7 6-1 0 0,-6 5 31 0 0,-2-1 0 0 0,0 0 0 0 0,0-1 0 0 0,-2-1 0 0 0,1 0 0 0 0,-1-2-1 0 0,-1-1 1 0 0,-28 10 0 0 0,16-8-24 0 0,-1-2 0 0 0,-1-2 0 0 0,1-1 0 0 0,-62 4 0 0 0,76-10-147 0 0,-29-3 0 0 0,43 3-218 0 0,-1-1-1 0 0,1 0 0 0 0,0-1 1 0 0,0 0-1 0 0,0 0 1 0 0,0 0-1 0 0,1 0 0 0 0,-9-6 1 0 0,14 8 166 0 0,-1 0 0 0 0,1-1 0 0 0,-1 1 0 0 0,1 0 0 0 0,0-1 0 0 0,-1 1-1 0 0,1 0 1 0 0,0-1 0 0 0,-1 1 0 0 0,1-1 0 0 0,0 1 0 0 0,-1-1 0 0 0,1 1 0 0 0,0-1 0 0 0,0 1 0 0 0,0-1 0 0 0,0 1 0 0 0,-1-1 0 0 0,1 1 0 0 0,0-1 0 0 0,21-10-11150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1 176 372 0 0,'1'2'9013'0'0,"1"0"-8584"0"0,0-1 1 0 0,0 0-1 0 0,0 0 1 0 0,0 0-1 0 0,0 0 1 0 0,0 0-1 0 0,0 0 1 0 0,0 0-1 0 0,0-1 1 0 0,1 1-1 0 0,-1-1 0 0 0,0 1 1 0 0,0-1-1 0 0,1 0 1 0 0,-1 0-1 0 0,0 0 1 0 0,0 0-1 0 0,1-1 1 0 0,-1 1-1 0 0,0 0 1 0 0,2-2-1 0 0,59-14 3354 0 0,-48 12-3031 0 0,1-1-213 0 0,0-1-1 0 0,-1 0 1 0 0,0-1-1 0 0,0-1 0 0 0,-1 0 1 0 0,19-14-1 0 0,-10 3 378 0 0,-1-1 0 0 0,34-37 0 0 0,-45 48-445 0 0,-11 9-455 0 0,0 0 1 0 0,1 0 0 0 0,-1 0 0 0 0,0 0-1 0 0,0 0 1 0 0,0 0 0 0 0,1 0 0 0 0,-1 0-1 0 0,0 0 1 0 0,0 0 0 0 0,0 0 0 0 0,0 0-1 0 0,1 0 1 0 0,-1 0 0 0 0,0 1 0 0 0,0-1-1 0 0,0 0 1 0 0,0 0 0 0 0,1 0 0 0 0,-1 0-1 0 0,0 0 1 0 0,0 0 0 0 0,0 0 0 0 0,0 1-1 0 0,0-1 1 0 0,1 0 0 0 0,-1 0 0 0 0,0 0-1 0 0,0 0 1 0 0,0 1 0 0 0,0-1 0 0 0,0 0-1 0 0,0 0 1 0 0,0 0 0 0 0,0 1 0 0 0,1 24 1056 0 0,-1-16-878 0 0,17 279 345 0 0,-7-224-540 0 0,-10-59 0 0 0,-9-2-177 0 0,-1-2-472 0 0,-6-1-6315 0 0,11 0 4124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38 392 0 0,'16'-24'6846'0'0,"-15"23"-6606"0"0,-1 1-1 0 0,0-1 1 0 0,1 0 0 0 0,-1 0-1 0 0,0 1 1 0 0,1-1 0 0 0,-1 0-1 0 0,1 1 1 0 0,-1-1 0 0 0,1 0-1 0 0,-1 1 1 0 0,1-1 0 0 0,0 1-1 0 0,-1-1 1 0 0,1 1 0 0 0,0-1-1 0 0,-1 1 1 0 0,1 0 0 0 0,0-1-1 0 0,0 1 1 0 0,-1 0-1 0 0,1-1 1 0 0,0 1 0 0 0,0 0-1 0 0,0 0 1 0 0,-1 0 0 0 0,1 0-1 0 0,0 0 1 0 0,1 0 0 0 0,-1 0-80 0 0,0 1 1 0 0,0 0 0 0 0,1 0-1 0 0,-1-1 1 0 0,0 1 0 0 0,0 0-1 0 0,0 0 1 0 0,0 0 0 0 0,0 0-1 0 0,0 0 1 0 0,0 1 0 0 0,-1-1-1 0 0,1 0 1 0 0,1 3 0 0 0,2 5 161 0 0,0 0 0 0 0,0 0 1 0 0,2 13-1 0 0,0 10 684 0 0,-1 0 1 0 0,1 61-1 0 0,-3-23 51 0 0,-3-66-928 0 0,1 0 1 0 0,-1 0-1 0 0,1 0 1 0 0,0 0-1 0 0,0 0 0 0 0,0 0 1 0 0,4 6-1 0 0,-4-8-71 0 0,0-1 0 0 0,0 1 0 0 0,0-1 0 0 0,0 0-1 0 0,0 1 1 0 0,0-1 0 0 0,0 0 0 0 0,1 0 0 0 0,-1 0-1 0 0,0 0 1 0 0,1 0 0 0 0,-1 0 0 0 0,1 0 0 0 0,0-1-1 0 0,-1 1 1 0 0,1 0 0 0 0,-1-1 0 0 0,1 1 0 0 0,0-1-1 0 0,3 1 1 0 0,36 1 306 0 0,0-2 0 0 0,0-1 0 0 0,66-11 0 0 0,-73 8-172 0 0,19-3 167 0 0,-52 7-320 0 0,17-6-744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198 168 320 0 0,'-1'0'284'0'0,"0"0"1"0"0,1 0-1 0 0,-1 0 1 0 0,0 0-1 0 0,1 0 1 0 0,-1-1-1 0 0,0 1 0 0 0,1 0 1 0 0,-1 0-1 0 0,1-1 1 0 0,-1 1-1 0 0,0 0 0 0 0,1-1 1 0 0,-1 1-1 0 0,1-1 1 0 0,-1 1-1 0 0,1 0 1 0 0,-1-1-1 0 0,1 1 0 0 0,0-1 1 0 0,-1 0-1 0 0,1 1 1 0 0,-1-1-1 0 0,1 1 0 0 0,0-1 1 0 0,0 1-1 0 0,-1-1 1 0 0,1 0-1 0 0,0 1 1 0 0,0-1-1 0 0,0 0 0 0 0,-1 0 1 0 0,2-1-32 0 0,-1 1 0 0 0,1-1 0 0 0,0 1 0 0 0,-1-1 1 0 0,1 1-1 0 0,0 0 0 0 0,0-1 0 0 0,0 1 0 0 0,0 0 0 0 0,0 0 0 0 0,0 0 1 0 0,0-1-1 0 0,1 0 0 0 0,7-4 462 0 0,-1-1 0 0 0,1 1 1 0 0,10-5-1 0 0,139-61 4427 0 0,-84 41-3058 0 0,-240 105-2420 0 0,84-43 138 0 0,28-11 76 0 0,-82 42 0 0 0,133-61 149 0 0,-1 1 0 0 0,1 0 0 0 0,0 0 0 0 0,1 1 0 0 0,-1-1 1 0 0,0 0-1 0 0,1 1 0 0 0,-1 0 0 0 0,-2 3 0 0 0,5-5-8 0 0,-1 0 1 0 0,1-1-1 0 0,0 1 1 0 0,-1 0-1 0 0,1 0 1 0 0,0 0-1 0 0,0 0 1 0 0,0 0-1 0 0,-1 0 1 0 0,1 0-1 0 0,0 0 0 0 0,0 0 1 0 0,1 0-1 0 0,-1 0 1 0 0,0-1-1 0 0,0 1 1 0 0,0 0-1 0 0,1 0 1 0 0,-1 0-1 0 0,0 0 0 0 0,1 0 1 0 0,-1 0-1 0 0,0-1 1 0 0,1 1-1 0 0,-1 0 1 0 0,1 0-1 0 0,0 0 1 0 0,-1-1-1 0 0,1 1 0 0 0,0 0 1 0 0,-1-1-1 0 0,1 1 1 0 0,0-1-1 0 0,0 1 1 0 0,-1-1-1 0 0,1 1 1 0 0,0-1-1 0 0,0 0 0 0 0,0 1 1 0 0,0-1-1 0 0,1 1 1 0 0,27 12 279 0 0,1-1 1 0 0,1-2 0 0 0,31 8-1 0 0,31 9 124 0 0,-77-21-300 0 0,0 0 0 0 0,0 1 0 0 0,-1 1 1 0 0,0 0-1 0 0,26 20 0 0 0,-38-26-105 0 0,0 0 1 0 0,-1 0-1 0 0,1 0 0 0 0,-1 1 1 0 0,1-1-1 0 0,-1 1 0 0 0,0 0 1 0 0,0-1-1 0 0,0 1 0 0 0,0 0 1 0 0,-1 0-1 0 0,1 0 0 0 0,-1 1 1 0 0,0-1-1 0 0,0 0 0 0 0,0 1 0 0 0,0-1 1 0 0,-1 0-1 0 0,1 1 0 0 0,-1-1 1 0 0,0 1-1 0 0,0-1 0 0 0,0 1 1 0 0,0-1-1 0 0,-1 0 0 0 0,1 1 1 0 0,-1-1-1 0 0,0 0 0 0 0,0 1 1 0 0,0-1-1 0 0,0 0 0 0 0,-1 0 1 0 0,1 0-1 0 0,-1 0 0 0 0,-4 6 0 0 0,2-4-2 0 0,-1 0 0 0 0,1 0 0 0 0,-1 0 0 0 0,0-1 0 0 0,-1 0 0 0 0,1 0 0 0 0,-1 0 0 0 0,0-1 0 0 0,0 1 0 0 0,0-1 0 0 0,0-1 0 0 0,0 1 0 0 0,-1-1 0 0 0,1 0 0 0 0,-1-1-1 0 0,1 1 1 0 0,-1-1 0 0 0,-12 0 0 0 0,3-1-65 0 0,0 0-1 0 0,0 0 1 0 0,1-2-1 0 0,-1 0 1 0 0,0-1-1 0 0,-26-8 0 0 0,37 10-76 0 0,-1-1 0 0 0,1 0-1 0 0,0-1 1 0 0,1 1-1 0 0,-1-1 1 0 0,-8-6 0 0 0,11 8-169 0 0,1-1 1 0 0,-1 1 0 0 0,1-1 0 0 0,0 0 0 0 0,-1 1 0 0 0,1-1 0 0 0,0 0 0 0 0,0 0 0 0 0,0 0 0 0 0,0 0 0 0 0,0 0-1 0 0,0 0 1 0 0,1 0 0 0 0,-1 0 0 0 0,1 0 0 0 0,-1 0 0 0 0,1 0 0 0 0,0-3 0 0 0,1-1-3802 0 0,4 0 3098 0 0,-4 5 235 0 0,9-7-1689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19 332 0 0,'0'-2'324'0'0,"1"1"0"0"0,-1-1 0 0 0,1 1 0 0 0,-1 0 0 0 0,1 0 0 0 0,0-1 0 0 0,0 1 0 0 0,-1 0 0 0 0,1 0 0 0 0,0 0 0 0 0,0 0 0 0 0,2-2 0 0 0,-3 3-175 0 0,0 0 0 0 0,1 0 0 0 0,-1 0 1 0 0,0 0-1 0 0,1 0 0 0 0,-1-1 0 0 0,0 1 0 0 0,1 0 1 0 0,-1 0-1 0 0,0 0 0 0 0,1 0 0 0 0,-1 0 0 0 0,0 0 0 0 0,1 0 1 0 0,-1 0-1 0 0,1 0 0 0 0,-1 0 0 0 0,0 1 0 0 0,1-1 1 0 0,-1 0-1 0 0,0 0 0 0 0,1 0 0 0 0,-1 0 0 0 0,0 0 0 0 0,1 1 1 0 0,-1-1-1 0 0,0 0 0 0 0,1 0 0 0 0,-1 1 0 0 0,2 1 258 0 0,0 0 0 0 0,0 1-1 0 0,-1-1 1 0 0,1 1 0 0 0,-1 0-1 0 0,1-1 1 0 0,-1 1 0 0 0,0 0-1 0 0,1 5 1 0 0,4 19 1409 0 0,-1 0 1 0 0,1 33-1 0 0,-5-40-1014 0 0,1 0 0 0 0,1 0 0 0 0,0-1-1 0 0,2 0 1 0 0,0 0 0 0 0,9 21 0 0 0,-13-38-728 0 0,-1-1 0 0 0,1 1 0 0 0,0-1 1 0 0,0 1-1 0 0,0-1 0 0 0,0 1 0 0 0,0-1 1 0 0,1 0-1 0 0,-1 1 0 0 0,0-1 1 0 0,0 0-1 0 0,1 0 0 0 0,-1 0 0 0 0,1 0 1 0 0,-1 0-1 0 0,1 0 0 0 0,0 0 0 0 0,-1-1 1 0 0,1 1-1 0 0,0-1 0 0 0,-1 1 1 0 0,3 0-1 0 0,0-1-14 0 0,-1 0 1 0 0,1 0-1 0 0,0-1 0 0 0,-1 1 1 0 0,1-1-1 0 0,-1 0 0 0 0,1 0 1 0 0,-1 0-1 0 0,1 0 1 0 0,4-3-1 0 0,7-4-42 0 0,0 0 1 0 0,-1-2-1 0 0,21-17 1 0 0,-31 24 1 0 0,4-4-52 0 0,76-65-297 0 0,-73 61 165 0 0,-1 0 0 0 0,0 0 0 0 0,0-1 0 0 0,-2 0 0 0 0,10-16 0 0 0,-18 27 117 0 0,1 1 0 0 0,-1-1 0 0 0,1 0 0 0 0,-1 0 0 0 0,1 0 0 0 0,-1 1 1 0 0,1-1-1 0 0,-1 0 0 0 0,0 0 0 0 0,0 0 0 0 0,0 0 0 0 0,1 0 0 0 0,-1 0 0 0 0,0 0 0 0 0,0 0 0 0 0,0 0 0 0 0,0 0 0 0 0,0 1 1 0 0,-1-1-1 0 0,1 0 0 0 0,0 0 0 0 0,0 0 0 0 0,-1-2 0 0 0,0 3 25 0 0,0-1 0 0 0,1 1 1 0 0,-1-1-1 0 0,0 1 0 0 0,0-1 0 0 0,0 1 0 0 0,1 0 1 0 0,-1-1-1 0 0,0 1 0 0 0,0 0 0 0 0,0 0 0 0 0,0 0 0 0 0,0 0 1 0 0,0-1-1 0 0,1 1 0 0 0,-1 0 0 0 0,0 1 0 0 0,0-1 1 0 0,-1 0-1 0 0,-4 1 22 0 0,1 0 0 0 0,-1 0 0 0 0,1 1 1 0 0,0 0-1 0 0,-1 0 0 0 0,-8 5 0 0 0,-3 4 221 0 0,1 1-1 0 0,0 1 0 0 0,1 0 1 0 0,-17 18-1 0 0,27-25-31 0 0,0 0-1 0 0,1 0 1 0 0,-1 0-1 0 0,1 0 1 0 0,0 1 0 0 0,0 0-1 0 0,1-1 1 0 0,0 2 0 0 0,0-1-1 0 0,1 0 1 0 0,0 0-1 0 0,0 1 1 0 0,1-1 0 0 0,-1 12-1 0 0,2-14-32 0 0,1 0-1 0 0,0 1 1 0 0,0-1-1 0 0,0 0 1 0 0,1 1-1 0 0,0-1 1 0 0,0 0-1 0 0,0 0 1 0 0,0 0 0 0 0,1-1-1 0 0,0 1 1 0 0,0-1-1 0 0,0 1 1 0 0,1-1-1 0 0,-1 0 1 0 0,1 0-1 0 0,0 0 1 0 0,0-1-1 0 0,0 1 1 0 0,1-1-1 0 0,-1 0 1 0 0,10 4 0 0 0,-3-1-156 0 0,1-1 1 0 0,-1 0-1 0 0,1-1 1 0 0,-1 0 0 0 0,1-1-1 0 0,0 0 1 0 0,0-1 0 0 0,1-1-1 0 0,13 1 1 0 0,-17-2-967 0 0,38-2-871 0 0,-31 0-2056 0 0,1-3-4040 0 0,-7 2 5088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7125 0 0,'0'0'17213'0'0,"29"-9"-12686"0"0,-28 4-4457 0 0,1 0 1 0 0,-1 1-1 0 0,-1-1 0 0 0,1 0 0 0 0,-1 1 0 0 0,0-1 1 0 0,0 0-1 0 0,0 1 0 0 0,0-1 0 0 0,-1 0 0 0 0,-2-8 0 0 0,-2-20-31 0 0,4 17-37 0 0,1 0-1 0 0,0 1 1 0 0,1-1 0 0 0,1 0 0 0 0,0 0-1 0 0,1 1 1 0 0,9-27 0 0 0,-9 33 13 0 0,1 1 0 0 0,0-1-1 0 0,0 1 1 0 0,1 0 0 0 0,0 1 0 0 0,0-1 0 0 0,1 1 0 0 0,0 0 0 0 0,1 0-1 0 0,-1 1 1 0 0,1 0 0 0 0,0 0 0 0 0,1 1 0 0 0,14-9 0 0 0,-17 11 12 0 0,0 1 0 0 0,0-1 0 0 0,0 1 1 0 0,0 0-1 0 0,0 1 0 0 0,1-1 0 0 0,-1 1 0 0 0,1 0 0 0 0,-1 1 1 0 0,1-1-1 0 0,-1 1 0 0 0,9 0 0 0 0,-11 1-2 0 0,0 0 1 0 0,0 0-1 0 0,0 0 0 0 0,0 0 0 0 0,0 0 1 0 0,0 0-1 0 0,-1 1 0 0 0,1-1 0 0 0,0 1 0 0 0,-1 0 1 0 0,0 0-1 0 0,1 0 0 0 0,-1 0 0 0 0,0 0 1 0 0,0 0-1 0 0,0 1 0 0 0,0-1 0 0 0,0 1 0 0 0,-1-1 1 0 0,1 1-1 0 0,-1 0 0 0 0,0 0 0 0 0,0 0 1 0 0,2 3-1 0 0,2 14 102 0 0,0 0 0 0 0,-1 1 0 0 0,-1-1 0 0 0,0 22 0 0 0,-2-19-20 0 0,2 0 0 0 0,9 41 0 0 0,-11-62-95 0 0,0 1-1 0 0,0 0 1 0 0,0-1 0 0 0,1 1-1 0 0,-1 0 1 0 0,1-1-1 0 0,-1 0 1 0 0,1 1 0 0 0,0-1-1 0 0,0 0 1 0 0,0 0 0 0 0,0 0-1 0 0,1 0 1 0 0,-1 0 0 0 0,0-1-1 0 0,1 1 1 0 0,-1-1 0 0 0,1 1-1 0 0,0-1 1 0 0,-1 0 0 0 0,6 1-1 0 0,4 1 55 0 0,0-1 0 0 0,0 0-1 0 0,24 1 1 0 0,-21-3 5 0 0,192-2 183 0 0,-163 1-13789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1 680 0 0,'-6'4'883'0'0,"4"-3"-310"0"0,0 0-1 0 0,1 0 1 0 0,-1 1-1 0 0,0-1 1 0 0,1 0-1 0 0,-1 1 1 0 0,1-1-1 0 0,-1 1 1 0 0,1 0-1 0 0,-3 3 2014 0 0,21 11 3121 0 0,-2-11-4157 0 0,1 0-1 0 0,-1-2 1 0 0,1 1-1 0 0,29 1 1 0 0,70-2 2121 0 0,-90-3-2752 0 0,146-12 3541 0 0,-131 8-4842 0 0,-37 4-99 0 0,20-3-1291 0 0,-14 1-2402 0 0,6 1-6371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18 364 0 0,'15'-18'12403'0'0,"-12"21"-12042"0"0,-1-1 0 0 0,0 1 1 0 0,0-1-1 0 0,0 1 0 0 0,0 0 1 0 0,0 0-1 0 0,0 0 0 0 0,-1 0 1 0 0,0 0-1 0 0,1 0 0 0 0,-1 0 1 0 0,0 0-1 0 0,0 5 0 0 0,6 49 2084 0 0,-4-24-1278 0 0,3 44 594 0 0,-5-47-1016 0 0,7 36-1 0 0,-6-55-1072 0 0,0-1 0 0 0,8 19 0 0 0,-2-14-3117 0 0,2-1-3941 0 0,-7-11 5179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 1012 0 0,'-20'-1'366'0'0,"-9"-4"16982"0"0,50 6-15309 0 0,223 6 4311 0 0,-5-2-4022 0 0,-215 0-3279 0 0,-14 1-1891 0 0,-6 4-5398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43 364 0 0,'-5'0'15459'0'0,"95"-13"-8981"0"0,54 2-1643 0 0,-43 5-2513 0 0,-74 4-1637 0 0,-14 2-481 0 0,-1-1 0 0 0,0-1 1 0 0,14-2-1 0 0,-25 3-843 0 0,2 0-119 0 0,1 0-1114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36 0 0,'0'0'282'0'0,"0"-1"1"0"0,0 1-1 0 0,0-1 1 0 0,1 1-1 0 0,-1-1 1 0 0,0 0-1 0 0,1 1 1 0 0,-1-1-1 0 0,0 1 1 0 0,1 0-1 0 0,-1-1 1 0 0,1 1-1 0 0,-1-1 1 0 0,1 1-1 0 0,-1 0 1 0 0,1-1-1 0 0,-1 1 1 0 0,1 0-1 0 0,-1-1 1 0 0,1 1-1 0 0,-1 0 1 0 0,1 0-1 0 0,-1 0 1 0 0,1-1-1 0 0,0 1 1 0 0,5 4 490 0 0,0 1 0 0 0,0 0 0 0 0,-1 0 0 0 0,1 0 1 0 0,-1 0-1 0 0,0 1 0 0 0,4 7 0 0 0,32 52 2234 0 0,-23-35-1885 0 0,9 16 491 0 0,35 53 1885 0 0,-52-86-2838 0 0,0 0-1 0 0,1-1 1 0 0,0 0-1 0 0,25 20 1 0 0,-35-30-584 0 0,1-1 0 0 0,-1 0 0 0 0,0 0 0 0 0,1 0 0 0 0,-1 0 0 0 0,1 0-1 0 0,0-1 1 0 0,-1 1 0 0 0,1 0 0 0 0,-1-1 0 0 0,1 1 0 0 0,0-1 0 0 0,-1 1 0 0 0,1-1 0 0 0,0 0 0 0 0,0 0 0 0 0,-1 0 0 0 0,1 0 0 0 0,0 0 0 0 0,0 0 0 0 0,-1 0 0 0 0,1 0 0 0 0,0-1 0 0 0,0 1 0 0 0,-1-1 0 0 0,1 1 0 0 0,0-1 0 0 0,-1 0 0 0 0,1 0 0 0 0,-1 0 0 0 0,1 0 0 0 0,-1 0 0 0 0,0 0 0 0 0,1 0-1 0 0,-1 0 1 0 0,0 0 0 0 0,0-1 0 0 0,1 1 0 0 0,-1 0 0 0 0,0-1 0 0 0,-1 1 0 0 0,2-3 0 0 0,4-7 171 0 0,0-1-1 0 0,-1 1 0 0 0,0-1 1 0 0,5-22-1 0 0,-7 22-61 0 0,54-223 1159 0 0,-21 74-708 0 0,-19 104-1056 0 0,-17 56 289 0 0,1 1 0 0 0,-1-1 0 0 0,0 1 0 0 0,1-1 0 0 0,-1 1 0 0 0,0 0 0 0 0,1-1 0 0 0,-1 1 1 0 0,1-1-1 0 0,-1 1 0 0 0,1 0 0 0 0,-1-1 0 0 0,1 1 0 0 0,-1 0 0 0 0,1 0 0 0 0,-1-1 0 0 0,1 1 0 0 0,-1 0 0 0 0,1 0 0 0 0,-1 0 0 0 0,1 0 0 0 0,0-1 0 0 0,-1 1 0 0 0,1 0 1 0 0,-1 0-1 0 0,1 0 0 0 0,-1 0 0 0 0,1 1 0 0 0,0-1 0 0 0,-1 0 0 0 0,1 0 0 0 0,-1 0 0 0 0,1 0 0 0 0,-1 1 0 0 0,1-1 0 0 0,-1 0 0 0 0,1 0 0 0 0,-1 1 0 0 0,1-1 0 0 0,-1 0 1 0 0,2 1-1 0 0,22 15-7236 0 0,-8-2 4027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92 628 0 0,'0'0'4530'0'0,"-3"-2"-3335"0"0,0 0-605 0 0,0 1 0 0 0,0-1 0 0 0,0 1 0 0 0,-1-1 0 0 0,1 1 0 0 0,0 0 1 0 0,0 0-1 0 0,-1 0 0 0 0,1 1 0 0 0,-1-1 0 0 0,1 1 0 0 0,-1 0 0 0 0,-4 0 1 0 0,3 1-182 0 0,0-1 0 0 0,1 1 0 0 0,-1 1 0 0 0,0-1 0 0 0,1 1 0 0 0,-1 0 0 0 0,1 0 0 0 0,-1 0 0 0 0,1 1 0 0 0,-4 3 0 0 0,2-3-91 0 0,1 2-1 0 0,0-1 0 0 0,1 0 0 0 0,-1 1 0 0 0,1 0 0 0 0,0 0 0 0 0,0 0 0 0 0,1 1 0 0 0,-1-1 0 0 0,1 1 1 0 0,0 0-1 0 0,1 0 0 0 0,-3 6 0 0 0,4-9-218 0 0,0 0 1 0 0,1 0-1 0 0,-1 0 0 0 0,1 0 1 0 0,0 0-1 0 0,0 0 0 0 0,0 0 1 0 0,0-1-1 0 0,0 1 0 0 0,1 0 1 0 0,-1 0-1 0 0,1 0 0 0 0,0 0 1 0 0,-1 0-1 0 0,1-1 0 0 0,1 1 1 0 0,-1 0-1 0 0,0-1 1 0 0,1 1-1 0 0,-1-1 0 0 0,1 1 1 0 0,0-1-1 0 0,0 0 0 0 0,0 0 1 0 0,0 0-1 0 0,0 0 0 0 0,0 0 1 0 0,1 0-1 0 0,-1 0 0 0 0,0-1 1 0 0,4 2-1 0 0,3 2 33 0 0,0-2 0 0 0,0 1-1 0 0,0-1 1 0 0,1-1 0 0 0,-1 1 0 0 0,0-2-1 0 0,1 1 1 0 0,0-1 0 0 0,-1-1 0 0 0,1 0 0 0 0,0 0-1 0 0,-1-1 1 0 0,1 0 0 0 0,-1-1 0 0 0,11-2-1 0 0,-13 2-87 0 0,-1 0 0 0 0,0 0 1 0 0,0 0-1 0 0,0-1 0 0 0,0 1 0 0 0,-1-1 0 0 0,1-1 0 0 0,-1 1 0 0 0,0-1 0 0 0,0 0 0 0 0,0 0 0 0 0,0-1 0 0 0,-1 1 0 0 0,0-1 0 0 0,0 0 0 0 0,0 0 0 0 0,0-1 0 0 0,-1 1 0 0 0,0-1 0 0 0,0 0 0 0 0,0 0 0 0 0,-1 1 0 0 0,3-12 0 0 0,-4 12-11 0 0,0-1-1 0 0,0 1 1 0 0,-1-1 0 0 0,1 1 0 0 0,-1-1-1 0 0,0 1 1 0 0,-1-1 0 0 0,0 0-1 0 0,0 1 1 0 0,0-1 0 0 0,0 1-1 0 0,-1 0 1 0 0,0-1 0 0 0,0 1 0 0 0,0 0-1 0 0,-1 0 1 0 0,1 0 0 0 0,-5-4-1 0 0,3 4-55 0 0,0 0-1 0 0,-1 0 0 0 0,0 1 1 0 0,0 0-1 0 0,0 0 0 0 0,0 0 0 0 0,-1 1 1 0 0,0-1-1 0 0,1 1 0 0 0,-1 1 1 0 0,0-1-1 0 0,0 1 0 0 0,-1 0 1 0 0,1 0-1 0 0,-10-1 0 0 0,7 2-443 0 0,1 0-1 0 0,-1 1 1 0 0,1 0-1 0 0,-1 0 1 0 0,-13 2 0 0 0,12 0-1363 0 0,0 1 0 0 0,0 0 0 0 0,0 0 0 0 0,-11 6 0 0 0,5-2-1287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4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56 0 0,'9'-37'12846'0'0,"-8"35"-11755"0"0,4 0 2264 0 0,6 29-2098 0 0,-1 0 0 0 0,-2 1 0 0 0,-1-1 0 0 0,5 32 1 0 0,-5-18-386 0 0,16 44 0 0 0,-10-40-200 0 0,-3 1 0 0 0,8 69-1 0 0,-7-31-168 0 0,10 46 195 0 0,15 132-148 0 0,-8-37-275 0 0,-5-59-148 0 0,-2-18-38 0 0,-17-118-27 0 0,0-11 118 0 0,-2 0 0 0 0,-1 0 0 0 0,-1 38 0 0 0,6-74-10923 0 0,-4 12 9319 0 0,0-1-1705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46 120 0 0,'-8'-15'15265'0'0,"7"15"-15090"0"0,-12 9 2985 0 0,-20 23-3179 0 0,25-23 1192 0 0,-240 251 6165 0 0,248-260-7225 0 0,0 1 0 0 0,-1-1-1 0 0,1 1 1 0 0,0-1-1 0 0,-1 1 1 0 0,1-1-1 0 0,0 0 1 0 0,-1 1-1 0 0,1-1 1 0 0,0 1-1 0 0,-1-1 1 0 0,1 0-1 0 0,-1 0 1 0 0,1 1-1 0 0,-1-1 1 0 0,1 0-1 0 0,-1 0 1 0 0,1 1-1 0 0,-1-1 1 0 0,1 0-1 0 0,-1 0 1 0 0,1 0-1 0 0,-1 0 1 0 0,1 0-1 0 0,-2 0 1 0 0,7-13 542 0 0,19-26-395 0 0,97-96 618 0 0,2-4-42 0 0,-119 134-836 0 0,2-2 0 0 0,0 2 0 0 0,0 1 0 0 0,-5 4 0 0 0,0-1 0 0 0,0 1 0 0 0,0 0 0 0 0,0 0 0 0 0,0 0 0 0 0,0 1 0 0 0,-1-1 0 0 0,1 0 0 0 0,0 0 0 0 0,0 0 0 0 0,0 1 0 0 0,0-1 0 0 0,0 0 0 0 0,0 1 0 0 0,0-1 0 0 0,-1 1 0 0 0,1-1 0 0 0,0 1 0 0 0,0 0 0 0 0,-1-1 0 0 0,1 1 0 0 0,0 0 0 0 0,-1-1 0 0 0,1 1 0 0 0,0 0 0 0 0,0 0 0 0 0,10 15 0 0 0,58 68 0 0 0,21 21 0 0 0,-11-16 0 0 0,-72-82 0 0 0,0-2 0 0 0,-7-5-4 0 0,0 0 1 0 0,1 0-1 0 0,-1 0 0 0 0,0 0 1 0 0,0 0-1 0 0,1 0 0 0 0,-1 0 1 0 0,0 0-1 0 0,0 0 0 0 0,1 0 1 0 0,-1 0-1 0 0,0 0 0 0 0,0 0 1 0 0,1 0-1 0 0,-1 0 0 0 0,0 0 1 0 0,0 0-1 0 0,1 0 0 0 0,-1-1 1 0 0,0 1-1 0 0,0 0 1 0 0,0 0-1 0 0,1 0 0 0 0,-1 0 1 0 0,0-1-1 0 0,0 1 0 0 0,0 0 1 0 0,0 0-1 0 0,1 0 0 0 0,-1-1 1 0 0,0 1-1 0 0,0 0 0 0 0,0 0 1 0 0,0-1-1 0 0,0 1 0 0 0,0 0 1 0 0,0 0-1 0 0,0-1 0 0 0,1 1 1 0 0,0-5-1770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4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41 588 0 0,'-17'-10'3052'0'0,"-2"-3"10022"0"0,23 14-11680 0 0,68 10 2689 0 0,80 1 0 0 0,-120-11-3598 0 0,0-2 0 0 0,0-1 0 0 0,0-2 0 0 0,0-1 0 0 0,34-10 0 0 0,-48 9-230 0 0,-14 4-174 0 0,0 1 0 0 0,1-1-1 0 0,-1 1 1 0 0,0 0 0 0 0,1 0-1 0 0,7 0 1 0 0,-12 1-66 0 0,1 1 0 0 0,-1 0-1 0 0,1 0 1 0 0,-1-1 0 0 0,0 1 0 0 0,1 0-1 0 0,-1 0 1 0 0,0 0 0 0 0,0-1 0 0 0,0 1 0 0 0,0 0-1 0 0,0 0 1 0 0,1 0 0 0 0,-1 0 0 0 0,-1-1-1 0 0,1 1 1 0 0,0 0 0 0 0,0 1 0 0 0,-2 14 104 0 0,-20 157 568 0 0,8-77 151 0 0,-3 130 0 0 0,17-192-838 0 0,0-33-8 0 0,-1 0 0 0 0,1 0 0 0 0,0 0-1 0 0,0 0 1 0 0,0 0 0 0 0,-1 0 0 0 0,1 0 0 0 0,-1 0 0 0 0,1 0 0 0 0,-1 0 0 0 0,1 0-1 0 0,-1 0 1 0 0,1 0 0 0 0,-1 0 0 0 0,0-1 0 0 0,1 1 0 0 0,-1 0 0 0 0,0 0-1 0 0,0-1 1 0 0,0 1 0 0 0,0 0 0 0 0,1-1 0 0 0,-1 1 0 0 0,0-1 0 0 0,0 1 0 0 0,0-1-1 0 0,0 1 1 0 0,0-1 0 0 0,0 0 0 0 0,-1 0 0 0 0,1 1 0 0 0,0-1 0 0 0,-1 0-1 0 0,-1 0-16 0 0,-129 24-391 0 0,86-18 581 0 0,-62 17 1 0 0,92-17 162 0 0,16-6-327 0 0,0 0 0 0 0,0 0 0 0 0,0 0 0 0 0,-1 0 0 0 0,1 1 0 0 0,0-1 0 0 0,0 0 0 0 0,0 0 0 0 0,0 0 0 0 0,0 0 0 0 0,0 0 0 0 0,0 0 0 0 0,0 1 0 0 0,-1-1 0 0 0,1 0 0 0 0,0 0 0 0 0,0 0 0 0 0,0 0 0 0 0,0 0 0 0 0,0 1 0 0 0,0-1 0 0 0,0 0 0 0 0,0 0 0 0 0,0 0 0 0 0,0 0 0 0 0,0 0 0 0 0,0 1 0 0 0,0-1 0 0 0,0 0 0 0 0,0 0 0 0 0,0 0 0 0 0,0 0 0 0 0,0 0 0 0 0,0 1 0 0 0,0-1 0 0 0,1 0 0 0 0,-1 0 0 0 0,0 0 0 0 0,0 0 0 0 0,0 0-1 0 0,0 1 1 0 0,0-1 0 0 0,0 0 0 0 0,0 0 0 0 0,0 0 0 0 0,1 0 0 0 0,-1 0 0 0 0,0 0 0 0 0,0 0 0 0 0,0 0 0 0 0,0 0 0 0 0,0 0 0 0 0,1 0 0 0 0,-1 1 0 0 0,0-1 0 0 0,0 0 0 0 0,0 0 0 0 0,8 3 1 0 0,-8-3-2 0 0,11 3 0 0 0,0-1 0 0 0,0-1 0 0 0,0 0 0 0 0,14 0 0 0 0,-1 0 0 0 0,223 3 0 0 0,-192-4 0 0 0,-30 2 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4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19 488 0 0,'0'-1'311'0'0,"-1"1"0"0"0,1 0-1 0 0,-1-1 1 0 0,1 1 0 0 0,0-1 0 0 0,-1 1 0 0 0,1 0-1 0 0,0-1 1 0 0,0 1 0 0 0,-1-1 0 0 0,1 1 0 0 0,0-1-1 0 0,0 1 1 0 0,0-1 0 0 0,-1 1 0 0 0,1-1 0 0 0,0 1-1 0 0,0-1 1 0 0,0 1 0 0 0,0-1 0 0 0,0 1 0 0 0,0-1-1 0 0,0 1 1 0 0,0-1 0 0 0,0 0 0 0 0,1 1 0 0 0,-1-1-1 0 0,0 1 1 0 0,0-1 0 0 0,1 0 0 0 0,-1 1-45 0 0,1-1 0 0 0,0 1 0 0 0,0 0 0 0 0,0-1 0 0 0,0 1-1 0 0,0 0 1 0 0,0 0 0 0 0,-1-1 0 0 0,1 1 0 0 0,0 0 0 0 0,0 0 0 0 0,0 0 0 0 0,0 0 0 0 0,0 0 0 0 0,1 1 0 0 0,39 9 2861 0 0,-26-4-2587 0 0,-1 1 0 0 0,0 0 0 0 0,0 1 0 0 0,-1 1 0 0 0,0 0 1 0 0,0 0-1 0 0,-1 2 0 0 0,0-1 0 0 0,-1 2 0 0 0,0-1 0 0 0,-1 2 0 0 0,-1-1 0 0 0,14 22 0 0 0,-15-18-234 0 0,0 1-1 0 0,0 0 1 0 0,-2 0-1 0 0,0 1 0 0 0,-1-1 1 0 0,-1 1-1 0 0,0 1 1 0 0,-2-1-1 0 0,0 0 0 0 0,-1 1 1 0 0,-1 23-1 0 0,-2-16 14 0 0,-2 0-1 0 0,0 0 0 0 0,-1 0 1 0 0,-2-1-1 0 0,-15 39 0 0 0,4-24 389 0 0,-1-1-1 0 0,-40 60 1 0 0,52-89-701 0 0,1-3-31 0 0,5-6-212 0 0,-8 7-20 0 0,5-9-2723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 48 0 0,'-5'-3'14925'0'0,"2"11"-13961"0"0,1 0 0 0 0,1-1 0 0 0,-1 1 0 0 0,1 0 0 0 0,1 0 0 0 0,-1 9 0 0 0,5 56 2367 0 0,0-30-1349 0 0,-4-22-1162 0 0,2-1 0 0 0,0 0 0 0 0,2 1 0 0 0,0-1 0 0 0,10 26 0 0 0,-10-39-2640 0 0,-3-11-595 0 0,-2-11 721 0 0,1 11 2008 0 0,7-13 918 0 0,0 11-859 0 0,1 1 0 0 0,-1 0 0 0 0,1 0 0 0 0,1 0 0 0 0,11-4 0 0 0,10-5 133 0 0,15-12-273 0 0,202-120 1986 0 0,-245 145-2204 0 0,8-11-128 0 0,-10 11-400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420 132 448 0 0,'-1'-5'632'0'0,"-1"0"0"0"0,0 0 0 0 0,0 0 0 0 0,0 0 0 0 0,0 0 1 0 0,-1 0-1 0 0,0 1 0 0 0,0-1 0 0 0,0 1 0 0 0,-1 0 0 0 0,1 0 0 0 0,-1 0 0 0 0,0 0 0 0 0,0 0 0 0 0,0 1 0 0 0,-1 0 0 0 0,1 0 1 0 0,-1 0-1 0 0,0 1 0 0 0,0-1 0 0 0,0 1 0 0 0,0 0 0 0 0,0 0 0 0 0,0 1 0 0 0,-7-1 0 0 0,2 0-114 0 0,0 1-1 0 0,1 0 1 0 0,-1 1 0 0 0,0 0-1 0 0,0 1 1 0 0,0 0 0 0 0,0 1-1 0 0,1-1 1 0 0,-1 2-1 0 0,0 0 1 0 0,1 0 0 0 0,0 0-1 0 0,-11 7 1 0 0,2-1-5 0 0,1 2 1 0 0,0 0-1 0 0,1 1 1 0 0,0 1-1 0 0,-20 20 0 0 0,31-28-342 0 0,0 0-1 0 0,0 0 1 0 0,1 1-1 0 0,0 0 0 0 0,0 0 1 0 0,0 0-1 0 0,1 0 0 0 0,0 0 1 0 0,0 1-1 0 0,1 0 1 0 0,-1-1-1 0 0,1 1 0 0 0,1 0 1 0 0,-1 0-1 0 0,1 0 0 0 0,1 0 1 0 0,-1 0-1 0 0,1 0 0 0 0,1 10 1 0 0,0-13-99 0 0,1 0 0 0 0,-1 1 0 0 0,1-1 0 0 0,0 0 0 0 0,0 0 0 0 0,0 0 0 0 0,1 0-1 0 0,-1-1 1 0 0,1 1 0 0 0,0 0 0 0 0,0-1 0 0 0,0 0 0 0 0,1 0 0 0 0,-1 0 0 0 0,1 0 0 0 0,0-1 0 0 0,-1 1 0 0 0,1-1 0 0 0,0 0 0 0 0,6 2 0 0 0,4 2 46 0 0,1 0 0 0 0,0-1 1 0 0,0-1-1 0 0,25 3 0 0 0,-26-5-114 0 0,0 0 0 0 0,0-2 0 0 0,0 0 1 0 0,0 0-1 0 0,0-1 0 0 0,0-1 0 0 0,0 0 0 0 0,0-1 0 0 0,-1-1 1 0 0,1 0-1 0 0,24-11 0 0 0,-31 11-4 0 0,1 0 0 0 0,0-1 0 0 0,-1 0 0 0 0,0 0 0 0 0,0-1-1 0 0,-1 0 1 0 0,0 0 0 0 0,0 0 0 0 0,0-1 0 0 0,0 0 0 0 0,-1 0 0 0 0,0 0 0 0 0,-1-1 0 0 0,0 1 0 0 0,0-1-1 0 0,-1 0 1 0 0,1-1 0 0 0,-2 1 0 0 0,1 0 0 0 0,1-11 0 0 0,-3 11-111 0 0,0 0 1 0 0,-1-1-1 0 0,1 1 1 0 0,-1 0-1 0 0,-1-1 0 0 0,0 1 1 0 0,0 0-1 0 0,0 0 1 0 0,-1 0-1 0 0,0 0 0 0 0,-1 0 1 0 0,0 0-1 0 0,0 0 0 0 0,-1 1 1 0 0,0-1-1 0 0,0 1 1 0 0,-1 0-1 0 0,0 0 0 0 0,0 1 1 0 0,0-1-1 0 0,-1 1 1 0 0,0 1-1 0 0,0-1 0 0 0,0 1 1 0 0,-1 0-1 0 0,0 0 1 0 0,0 1-1 0 0,-8-4 0 0 0,10 6-688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5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1 243 504 0 0,'2'-13'12045'0'0,"13"26"-6562"0"0,-7-3-6536 0 0,139 251 8706 0 0,-106-183-6024 0 0,72 140 3694 0 0,-111-215-4629 0 0,-2-2-683 0 0,0-1 0 0 0,1 0 0 0 0,-1 0 0 0 0,0 1 0 0 0,0-1 0 0 0,0 0 0 0 0,1 0 0 0 0,-1 1 0 0 0,0-1 0 0 0,0 0 0 0 0,0 0 0 0 0,1 0 0 0 0,-1 1 0 0 0,0-1 0 0 0,1 0 0 0 0,-1 0 0 0 0,0 0 0 0 0,0 0 0 0 0,1 0 0 0 0,-1 0 0 0 0,0 0 0 0 0,1 1 0 0 0,-1-1 1 0 0,0 0-1 0 0,0 0 0 0 0,1 0 0 0 0,-1 0 0 0 0,0 0 0 0 0,1 0 0 0 0,-1-1 0 0 0,0 1 0 0 0,1 0 0 0 0,-1 0 0 0 0,0 0 0 0 0,0 0 0 0 0,1 0 0 0 0,-1 0 0 0 0,3-3-4 0 0,-1 0 0 0 0,1 1 0 0 0,-1-1 0 0 0,0 0 0 0 0,0 0 0 0 0,0 0 1 0 0,-1 0-1 0 0,1 0 0 0 0,-1 0 0 0 0,0-1 0 0 0,2-4 0 0 0,12-51-15 0 0,-9 32 1 0 0,83-358 7 0 0,-82 356 0 0 0,1 1 0 0 0,1 0 0 0 0,1 1 0 0 0,2 0 0 0 0,1 0 0 0 0,20-32 0 0 0,-20 35-43 0 0,-10 18-37 0 0,-1 1-1 0 0,1-1 0 0 0,0 1 1 0 0,0 0-1 0 0,1 0 0 0 0,-1 0 1 0 0,1 1-1 0 0,0-1 0 0 0,7-4 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2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74 308 0 0,'0'-9'976'0'0,"0"1"-1"0"0,0-1 1 0 0,1 0-1 0 0,1 1 1 0 0,3-16-1 0 0,-5 24-897 0 0,0-1 0 0 0,1 1 1 0 0,-1 0-1 0 0,0-1 0 0 0,0 1 0 0 0,0 0 0 0 0,0-1 0 0 0,1 1 0 0 0,-1 0 0 0 0,0-1 0 0 0,0 1 0 0 0,0 0 0 0 0,1 0 1 0 0,-1-1-1 0 0,0 1 0 0 0,1 0 0 0 0,-1 0 0 0 0,0 0 0 0 0,0-1 0 0 0,1 1 0 0 0,-1 0 0 0 0,0 0 0 0 0,1 0 1 0 0,-1 0-1 0 0,0 0 0 0 0,1 0 0 0 0,-1-1 0 0 0,1 1 0 0 0,-1 0 0 0 0,0 0 0 0 0,1 0 0 0 0,-1 0 0 0 0,0 0 0 0 0,1 0 1 0 0,-1 1-1 0 0,0-1 0 0 0,1 0 0 0 0,-1 0 0 0 0,0 0 0 0 0,1 0 0 0 0,13 9 1367 0 0,-12-7-1487 0 0,16 13 851 0 0,-1 1 0 0 0,-1 1 0 0 0,19 24-1 0 0,37 60 765 0 0,-55-76-1293 0 0,176 277 4000 0 0,-34-50-1073 0 0,-150-238-2968 0 0,-2-3 170 0 0,1 0-1 0 0,0 0 0 0 0,0-1 1 0 0,11 10-1 0 0,-18-20-355 0 0,-1 1 0 0 0,1-1 0 0 0,0 1-1 0 0,-1-1 1 0 0,1 1 0 0 0,-1-1 0 0 0,1 0-1 0 0,0 1 1 0 0,0-1 0 0 0,-1 0 0 0 0,1 0 0 0 0,0 1-1 0 0,-1-1 1 0 0,1 0 0 0 0,0 0 0 0 0,0 0-1 0 0,0 0 1 0 0,-1 0 0 0 0,1 0 0 0 0,0 0-1 0 0,0 0 1 0 0,-1 0 0 0 0,1-1 0 0 0,0 1 0 0 0,-1 0-1 0 0,1 0 1 0 0,0-1 0 0 0,0 1 0 0 0,-1 0-1 0 0,1-1 1 0 0,0 1 0 0 0,-1 0 0 0 0,1-1-1 0 0,-1 1 1 0 0,1-1 0 0 0,-1 0 0 0 0,1 1-1 0 0,-1-1 1 0 0,1 1 0 0 0,-1-1 0 0 0,1 0 0 0 0,-1 1-1 0 0,1-2 1 0 0,15-33 774 0 0,-15 32-772 0 0,12-37 617 0 0,11-61 0 0 0,-9 32-264 0 0,53-312 1367 0 0,-52 281-1538 0 0,1 9-1273 0 0,-9 70-934 0 0,7 57-10325 0 0,-11-23 9331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2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345 110 472 0 0,'1'-2'318'0'0,"0"1"0"0"0,-1 0 0 0 0,0-1 0 0 0,1 1 0 0 0,-1 0 0 0 0,0-1-1 0 0,0 1 1 0 0,1 0 0 0 0,-1-1 0 0 0,0 1 0 0 0,0-1 0 0 0,-1 1 0 0 0,1 0 0 0 0,0-1 0 0 0,0 1 0 0 0,-1 0 0 0 0,1-1 0 0 0,-1 1 0 0 0,1 0-1 0 0,-1-1 1 0 0,-1-1 0 0 0,0 1 119 0 0,0-1 0 0 0,0 1 0 0 0,0-1 0 0 0,0 1 0 0 0,-1 0 0 0 0,1 0 0 0 0,-1 0 0 0 0,1 0 0 0 0,-5-1 0 0 0,2 0-17 0 0,-1 0 1 0 0,1 1-1 0 0,-1 0 1 0 0,1 0-1 0 0,-1 0 1 0 0,0 1-1 0 0,0 0 1 0 0,0 0-1 0 0,1 0 1 0 0,-10 1 0 0 0,2 3-97 0 0,-1 0 1 0 0,0 1 0 0 0,1 0-1 0 0,0 1 1 0 0,0 0 0 0 0,0 1-1 0 0,1 1 1 0 0,0 0 0 0 0,0 1-1 0 0,1 0 1 0 0,0 0 0 0 0,0 2 0 0 0,1-1-1 0 0,0 1 1 0 0,0 0 0 0 0,1 1-1 0 0,1 1 1 0 0,0-1 0 0 0,-11 21-1 0 0,18-28-205 0 0,-1 0 0 0 0,1 1 0 0 0,0-1-1 0 0,0 0 1 0 0,0 0 0 0 0,0 1 0 0 0,1-1-1 0 0,-1 0 1 0 0,1 0 0 0 0,1 1-1 0 0,-1-1 1 0 0,0 0 0 0 0,1 1 0 0 0,0-1-1 0 0,0 0 1 0 0,2 5 0 0 0,0-3-4 0 0,0 0 0 0 0,0 0-1 0 0,1-1 1 0 0,-1 1 0 0 0,1-1 0 0 0,1 0 0 0 0,-1 0 0 0 0,1 0 0 0 0,9 7 0 0 0,-2-3 13 0 0,0-1 0 0 0,1 0 1 0 0,0-1-1 0 0,1-1 0 0 0,-1 0 1 0 0,1 0-1 0 0,0-2 0 0 0,24 6 1 0 0,-21-7-97 0 0,1-1 1 0 0,0 0-1 0 0,-1-2 1 0 0,1 0-1 0 0,0-1 1 0 0,-1 0-1 0 0,1-2 1 0 0,0 0-1 0 0,-1-1 1 0 0,0 0 0 0 0,0-2-1 0 0,22-9 1 0 0,-34 12-42 0 0,0 0 0 0 0,0 0 0 0 0,0 0 0 0 0,0 0 0 0 0,0-1 1 0 0,-1 0-1 0 0,1 0 0 0 0,-1 0 0 0 0,0-1 0 0 0,0 1 1 0 0,-1-1-1 0 0,1 0 0 0 0,-1 0 0 0 0,0 0 0 0 0,2-6 1 0 0,-3 4 13 0 0,1 0 1 0 0,-2 0-1 0 0,1 0 1 0 0,-1 0 0 0 0,0 0-1 0 0,-1 0 1 0 0,1-1-1 0 0,-1 1 1 0 0,-1 0 0 0 0,0 0-1 0 0,-1-9 1 0 0,-1 4 10 0 0,0 1 0 0 0,-1-1 1 0 0,0 1-1 0 0,-1 0 0 0 0,0 0 0 0 0,-1 0 1 0 0,0 1-1 0 0,-1-1 0 0 0,0 2 0 0 0,0-1 1 0 0,-1 1-1 0 0,0 0 0 0 0,-1 1 0 0 0,-12-11 1 0 0,10 12-100 0 0,1 1 0 0 0,-1 0 0 0 0,0 0 0 0 0,-1 1 0 0 0,1 1 1 0 0,-1-1-1 0 0,0 2 0 0 0,0 0 0 0 0,0 0 0 0 0,-1 1 0 0 0,-24 0 1 0 0,26 2-477 0 0,0 1 1 0 0,0 0 0 0 0,0 0 0 0 0,0 1 0 0 0,-18 6-1 0 0,20-4-717 0 0,0-1 0 0 0,0 2 0 0 0,0-1 0 0 0,1 1 0 0 0,-1 0 0 0 0,-13 12 0 0 0,12-9-1226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2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21 396 0 0,'0'0'3016'0'0,"19"-2"6443"0"0,122 17 1339 0 0,3-13-7213 0 0,144-21-1562 0 0,-287 19-1987 0 0,186-15-1734 0 0,-186 14 1107 0 0,10 1-999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2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35 508 0 0,'-4'2'988'0'0,"1"0"0"0"0,-1 0 0 0 0,1 1 0 0 0,0 0 0 0 0,0-1-1 0 0,-3 8 5773 0 0,10-8-6262 0 0,0 0-1 0 0,0 0 1 0 0,0 0 0 0 0,0-1-1 0 0,0 0 1 0 0,0 1 0 0 0,0-1-1 0 0,0-1 1 0 0,1 1-1 0 0,-1-1 1 0 0,8 1 0 0 0,58-6 2216 0 0,-39 3-1678 0 0,178-19 2844 0 0,-140 9-5684 0 0,-1-5-3499 0 0,-43 10 2018 0 0,0-3 473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2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18 281 6809 0 0,'-5'-11'2413'0'0,"3"4"-656"0"0,-1 0 1 0 0,1 0-1 0 0,0 0 1 0 0,-1-12-1 0 0,3 17-1526 0 0,0 0 0 0 0,0 0 0 0 0,0 0 0 0 0,0 0-1 0 0,1 0 1 0 0,-1 0 0 0 0,0 0 0 0 0,1 0 0 0 0,0 0 0 0 0,-1 1-1 0 0,1-1 1 0 0,0 0 0 0 0,0 0 0 0 0,0 0 0 0 0,0 1 0 0 0,0-1-1 0 0,1 0 1 0 0,-1 1 0 0 0,0-1 0 0 0,1 1 0 0 0,2-2-1 0 0,3-3 126 0 0,1 1 0 0 0,0 1 0 0 0,0-1 0 0 0,1 1 0 0 0,0 1 0 0 0,-1 0 0 0 0,18-4-1 0 0,68-8 736 0 0,-60 11-748 0 0,97-9 591 0 0,-78 10-654 0 0,0-2 0 0 0,0-3 0 0 0,95-28 1 0 0,-139 33-301 0 0,0-1 0 0 0,-1 0 1 0 0,1 0-1 0 0,-1-1 0 0 0,0-1 1 0 0,0 1-1 0 0,-1-1 0 0 0,1 0 1 0 0,9-11-1 0 0,-24 60 889 0 0,1 59 0 0 0,9-43-508 0 0,3 1-1 0 0,3-1 1 0 0,2-1-1 0 0,29 90 1 0 0,-31-125-361 0 0,-5-12 0 0 0,0-1 0 0 0,-1 1 0 0 0,0 0 0 0 0,0 0 0 0 0,-1 1 0 0 0,0 20 0 0 0,-2-30-1 0 0,0 0-1 0 0,-1 0 1 0 0,0 0 0 0 0,1 0-1 0 0,-1 0 1 0 0,0 0 0 0 0,0-1-1 0 0,0 1 1 0 0,0 0 0 0 0,-1-1-1 0 0,1 1 1 0 0,0 0 0 0 0,-1-1-1 0 0,1 0 1 0 0,-1 1 0 0 0,1-1-1 0 0,-1 0 1 0 0,1 0 0 0 0,-1 0 0 0 0,0 0-1 0 0,0 0 1 0 0,0 0 0 0 0,0 0-1 0 0,1-1 1 0 0,-1 1 0 0 0,-3 0-1 0 0,-6 2-22 0 0,-1-1 0 0 0,0 0 0 0 0,-14 1 0 0 0,20-3 7 0 0,-217 7-505 0 0,133-7 710 0 0,-101 14 0 0 0,190-14-25 0 0,8 1-52 0 0,36 6-105 0 0,0-2 0 0 0,1-1-1 0 0,70-5 1 0 0,-48 0-8 0 0,-44 1 2 0 0,377-16 0 0 0,-394 15-1476 0 0,-1 0 0 0 0,1 0-1 0 0,-1 0 1 0 0,1-1 0 0 0,-1 1 0 0 0,1-1 0 0 0,-1 0-1 0 0,8-5 1 0 0,-6 2-1864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2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29 6949 0 0,'2'-3'1691'0'0,"0"0"0"0"0,0 0 0 0 0,0 0 0 0 0,1 1 0 0 0,-1-1 0 0 0,1 1 0 0 0,-1-1 0 0 0,1 1 0 0 0,5-3 1893 0 0,-7 5-3439 0 0,0 0 1 0 0,0 1 0 0 0,0-1 0 0 0,-1 0 0 0 0,1 1 0 0 0,0-1-1 0 0,0 1 1 0 0,-1-1 0 0 0,1 1 0 0 0,0-1 0 0 0,-1 1-1 0 0,1-1 1 0 0,0 1 0 0 0,-1 0 0 0 0,1 0 0 0 0,-1 5 124 0 0,-1-1 0 0 0,0 1 0 0 0,0-1 0 0 0,0 0 0 0 0,-1 0 1 0 0,0 1-1 0 0,0-1 0 0 0,-3 5 0 0 0,-27 45 1227 0 0,9-16-784 0 0,17-28-690 0 0,1-3-20 0 0,0 1-1 0 0,1-1 0 0 0,0 1 0 0 0,1 0 0 0 0,0 1 1 0 0,0-1-1 0 0,-2 19 0 0 0,4-25-2 0 0,1-1 0 0 0,0 1 0 0 0,0 0 0 0 0,0 0 0 0 0,1-1 0 0 0,-1 1 0 0 0,1 0 0 0 0,0 0 0 0 0,-1-1 0 0 0,1 1 0 0 0,0-1 0 0 0,0 1 0 0 0,1-1 0 0 0,-1 1 0 0 0,1-1 0 0 0,-1 1 0 0 0,1-1 0 0 0,0 0 0 0 0,0 0 0 0 0,-1 0 0 0 0,2 0 0 0 0,-1 0 0 0 0,0-1 0 0 0,0 1 0 0 0,0 0 0 0 0,1-1 0 0 0,-1 0 0 0 0,1 0 0 0 0,3 2 0 0 0,4 0 0 0 0,0 0 0 0 0,0-1 0 0 0,0-1 0 0 0,0 1 0 0 0,18-1 0 0 0,-24-1 0 0 0,14 0-808 0 0,-1-1 1 0 0,24-3-1 0 0,66-22-6982 0 0,-46 10 4717 0 0,-37 10-267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2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48 292 0 0,'-3'-1'1299'0'0,"-30"-2"8132"0"0,33 12-2203 0 0,8-5-6585 0 0,1 0-1 0 0,-1-1 0 0 0,1-1 0 0 0,0 1 0 0 0,0-1 0 0 0,0-1 1 0 0,0 0-1 0 0,0 0 0 0 0,0-1 0 0 0,0 0 0 0 0,0 0 1 0 0,0-1-1 0 0,0 0 0 0 0,0-1 0 0 0,12-3 0 0 0,-21 5-622 0 0,1 0 0 0 0,-1-1 0 0 0,0 1-1 0 0,1 0 1 0 0,-1 0 0 0 0,1 0 0 0 0,-1 0 0 0 0,1-1-1 0 0,-1 1 1 0 0,0 0 0 0 0,1 0 0 0 0,-1-1 0 0 0,0 1-1 0 0,1 0 1 0 0,-1-1 0 0 0,0 1 0 0 0,1 0 0 0 0,-1-1-1 0 0,0 1 1 0 0,0-1 0 0 0,1 1 0 0 0,-1 0 0 0 0,0-1-1 0 0,0 1 1 0 0,0-1 0 0 0,0 1 0 0 0,0 0 0 0 0,1-1-1 0 0,-1 1 1 0 0,0-1 0 0 0,0 1 0 0 0,0-1 0 0 0,0 1-1 0 0,0-1 1 0 0,-1-1-57 0 0,0 1 0 0 0,1 0-1 0 0,-1 0 1 0 0,0 0 0 0 0,0 0 0 0 0,0 0-1 0 0,0 0 1 0 0,0 0 0 0 0,0 0-1 0 0,0 1 1 0 0,0-1 0 0 0,-1 0 0 0 0,-35-17-1420 0 0,20 13-254 0 0,-35-7 1 0 0,6 8-5412 0 0,31 4 4253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6 205 5677 0 0,'0'-1'386'0'0,"-1"1"1"0"0,1-1 0 0 0,-1 0-1 0 0,1 1 1 0 0,-1-1 0 0 0,1 1-1 0 0,0-1 1 0 0,-1 0 0 0 0,1 1-1 0 0,0-1 1 0 0,0 0 0 0 0,-1 0-1 0 0,1 1 1 0 0,0-1 0 0 0,0 0-1 0 0,0 1 1 0 0,0-1 0 0 0,0 0 0 0 0,0 0-1 0 0,0 1 1 0 0,0-1 0 0 0,0 0-1 0 0,0 0 1 0 0,1 1 0 0 0,-1-1-1 0 0,0 0 1 0 0,1 0 0 0 0,0-1-32 0 0,1 0 1 0 0,-1 0 0 0 0,0 1 0 0 0,1-1-1 0 0,-1 1 1 0 0,1-1 0 0 0,0 1 0 0 0,-1 0-1 0 0,5-2 1 0 0,6-3 2 0 0,0 1-1 0 0,20-7 1 0 0,-29 11 40 0 0,471-139 4643 0 0,-455 136-5386 0 0,-36 12 220 0 0,-52 18 96 0 0,57-22-14 0 0,-72 26 10 0 0,-88 34 138 0 0,132-47 42 0 0,0 2-1 0 0,-40 26 1 0 0,77-43-130 0 0,-3 2 57 0 0,0 0-1 0 0,1 0 1 0 0,0 0-1 0 0,-1 0 1 0 0,-5 8-1 0 0,10-11-50 0 0,0 0 0 0 0,1 0 1 0 0,-1 0-1 0 0,0 0 0 0 0,1 0 0 0 0,-1 0 0 0 0,1 0 0 0 0,-1 0 0 0 0,1 0 0 0 0,-1 1 0 0 0,1-1 0 0 0,0 0 0 0 0,0 0 0 0 0,-1 0 0 0 0,1 1 0 0 0,0-1 0 0 0,0 0 0 0 0,0 0 0 0 0,1 1 1 0 0,-1-1-1 0 0,0 0 0 0 0,0 0 0 0 0,1 1 0 0 0,-1-1 0 0 0,0 0 0 0 0,1 0 0 0 0,0 0 0 0 0,-1 0 0 0 0,1 0 0 0 0,-1 0 0 0 0,1 0 0 0 0,0 0 0 0 0,0 0 0 0 0,0 0 0 0 0,0 0 1 0 0,1 1-1 0 0,7 6 86 0 0,1 0 1 0 0,0-1 0 0 0,0 0 0 0 0,0 0 0 0 0,16 6 0 0 0,62 23 286 0 0,-49-22-217 0 0,70 28 135 0 0,215 94 606 0 0,-294-119-777 0 0,45 32 0 0 0,-73-48-140 0 0,-1 0 0 0 0,1 0 0 0 0,-1 0 1 0 0,1 1-1 0 0,-1-1 0 0 0,1 0 0 0 0,-1 1 0 0 0,0-1 1 0 0,1 0-1 0 0,-1 1 0 0 0,0 0 0 0 0,0-1 0 0 0,0 1 1 0 0,0 0-1 0 0,-1-1 0 0 0,1 1 0 0 0,0 0 1 0 0,-1 0-1 0 0,1 0 0 0 0,-1 0 0 0 0,0 0 0 0 0,1 0 1 0 0,-1-1-1 0 0,0 1 0 0 0,0 3 0 0 0,-1-3 3 0 0,0 0-1 0 0,0 1 1 0 0,0-1 0 0 0,-1 0-1 0 0,1 0 1 0 0,0 0-1 0 0,-1 0 1 0 0,0 0-1 0 0,1 0 1 0 0,-1 0 0 0 0,0-1-1 0 0,0 1 1 0 0,0 0-1 0 0,0-1 1 0 0,0 0-1 0 0,0 1 1 0 0,-1-1 0 0 0,-4 2-1 0 0,-15 4 20 0 0,0 0 1 0 0,-1-1-1 0 0,0-1 0 0 0,0-1 1 0 0,-47 1-1 0 0,49-4-16 0 0,-19 3-623 0 0,0-2 1 0 0,0-2 0 0 0,0-1-1 0 0,-71-13 1 0 0,99 10 766 0 0,12 4-366 0 0,-1-1-1 0 0,1 1 1 0 0,0 0 0 0 0,-1 0 0 0 0,1-1 0 0 0,-1 1-1 0 0,1 0 1 0 0,0-1 0 0 0,-1 1 0 0 0,1 0 0 0 0,0-1-1 0 0,0 1 1 0 0,-1 0 0 0 0,1-1 0 0 0,0 1 0 0 0,0-1 0 0 0,-1 1-1 0 0,1-1 1 0 0,0 1 0 0 0,0-1 0 0 0,0 1 0 0 0,0-1-1 0 0,0 0-316 0 0,0-1 0 0 0,1 1 0 0 0,-1-1 0 0 0,1 1 0 0 0,-1-1 0 0 0,1 1 0 0 0,0 0 0 0 0,0-1 0 0 0,-1 1 0 0 0,1 0 0 0 0,0 0 0 0 0,0 0 0 0 0,2-2 0 0 0,14-13-2166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3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77 800 0 0,'5'-17'1592'0'0,"8"-22"2809"0"0,-13 38-4117 0 0,1-1 0 0 0,-1 1 0 0 0,1 0 0 0 0,0 0 0 0 0,-1 0 1 0 0,1 0-1 0 0,0 0 0 0 0,0 0 0 0 0,0 0 0 0 0,0 0 0 0 0,-1 0 0 0 0,1 0 0 0 0,0 0 1 0 0,1 0-1 0 0,-1 1 0 0 0,0-1 0 0 0,0 0 0 0 0,0 1 0 0 0,0-1 0 0 0,1 1 1 0 0,-1-1-1 0 0,0 1 0 0 0,3-1 0 0 0,-3 2-43 0 0,1-1 0 0 0,-1 1 0 0 0,0-1 0 0 0,1 1 0 0 0,-1-1-1 0 0,1 1 1 0 0,-1 0 0 0 0,0 0 0 0 0,1 0 0 0 0,-1 0 0 0 0,0 0 0 0 0,0 0 0 0 0,0 0 0 0 0,0 0 0 0 0,0 0 0 0 0,0 0 0 0 0,1 3 0 0 0,14 21 1728 0 0,-11-14-1427 0 0,-1 0 0 0 0,0 0 0 0 0,0 1 1 0 0,-1-1-1 0 0,-1 1 0 0 0,0-1 0 0 0,0 1 1 0 0,-1 14-1 0 0,-1 10 964 0 0,-8 49 1 0 0,4-60-824 0 0,2 1-1 0 0,1 0 1 0 0,0 0 0 0 0,5 37-1 0 0,-3-60-641 0 0,-1-1 0 0 0,0 1 1 0 0,1 0-1 0 0,0 0 0 0 0,-1-1 0 0 0,1 1 0 0 0,0 0 0 0 0,0-1 1 0 0,1 1-1 0 0,-1-1 0 0 0,1 1 0 0 0,-1-1 0 0 0,1 0 0 0 0,0 1 0 0 0,-1-1 1 0 0,1 0-1 0 0,0 0 0 0 0,0 0 0 0 0,1-1 0 0 0,-1 1 0 0 0,0 0 1 0 0,1-1-1 0 0,-1 0 0 0 0,1 1 0 0 0,-1-1 0 0 0,1 0 0 0 0,0 0 0 0 0,-1 0 1 0 0,1-1-1 0 0,0 1 0 0 0,0-1 0 0 0,-1 0 0 0 0,1 1 0 0 0,0-1 0 0 0,5-1 1 0 0,1 0-115 0 0,0-1 1 0 0,0 1-1 0 0,-1-2 1 0 0,1 1-1 0 0,-1-2 1 0 0,1 1-1 0 0,-1-1 1 0 0,0 0-1 0 0,-1 0 1 0 0,8-6-1 0 0,4-5-89 0 0,-2 1-1 0 0,0-2 1 0 0,-1 0 0 0 0,0-1-1 0 0,-2-1 1 0 0,0 0-1 0 0,17-29 1 0 0,-31 47 156 0 0,1-1 0 0 0,-1 1 1 0 0,0-1-1 0 0,1 1 0 0 0,-1-1 0 0 0,0 1 1 0 0,1-1-1 0 0,-1 1 0 0 0,0-1 0 0 0,0 1 1 0 0,1-1-1 0 0,-1 1 0 0 0,0-1 1 0 0,0 0-1 0 0,0 1 0 0 0,0-1 0 0 0,0 1 1 0 0,0-1-1 0 0,0 0 0 0 0,0 1 0 0 0,0-1 1 0 0,0 1-1 0 0,0-1 0 0 0,0 1 0 0 0,0-1 1 0 0,0 0-1 0 0,0 1 0 0 0,-1-1 1 0 0,1 1-1 0 0,0-1 0 0 0,0 1 0 0 0,-1-1 1 0 0,1 1-1 0 0,0-1 0 0 0,-1 1 0 0 0,1-1 1 0 0,-1 1-1 0 0,1-1 0 0 0,-1 1 0 0 0,1 0 1 0 0,0-1-1 0 0,-1 1 0 0 0,1 0 0 0 0,-2-1 1 0 0,0 1 3 0 0,1-1-1 0 0,-1 1 1 0 0,0 0 0 0 0,0-1 0 0 0,1 1 0 0 0,-1 0 0 0 0,0 0-1 0 0,0 1 1 0 0,1-1 0 0 0,-1 0 0 0 0,0 1 0 0 0,0-1-1 0 0,1 0 1 0 0,-3 2 0 0 0,-4 2 34 0 0,-1 1 1 0 0,1 0-1 0 0,1 0 0 0 0,-1 1 1 0 0,1 0-1 0 0,0 0 0 0 0,-9 10 0 0 0,-3 6 157 0 0,-16 26 0 0 0,30-41-110 0 0,1 0 0 0 0,0 0 0 0 0,0 0 1 0 0,1 0-1 0 0,0 1 0 0 0,0-1 1 0 0,1 1-1 0 0,0 0 0 0 0,0 0 1 0 0,0 0-1 0 0,1 15 0 0 0,1-17-31 0 0,0 0 0 0 0,1 0 0 0 0,-1 0 0 0 0,1-1 0 0 0,1 1 0 0 0,-1 0-1 0 0,1-1 1 0 0,0 1 0 0 0,1-1 0 0 0,-1 1 0 0 0,1-1 0 0 0,0 0 0 0 0,0 0 0 0 0,1-1-1 0 0,-1 1 1 0 0,1-1 0 0 0,4 5 0 0 0,1-2-581 0 0,0 0 1 0 0,0 0-1 0 0,0-1 0 0 0,1 0 1 0 0,0-1-1 0 0,0 0 0 0 0,1-1 1 0 0,-1 1-1 0 0,1-2 0 0 0,19 4 1 0 0,-17-4-315 0 0,1-1 1 0 0,-1-1-1 0 0,1-1 0 0 0,-1 1 1 0 0,1-2-1 0 0,-1 0 1 0 0,0-1-1 0 0,26-6 0 0 0,-16 2-2460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6141 0 0,'15'-34'6445'0'0,"7"-17"652"0"0,-14 22 987 0 0,-16 72-7618 0 0,2-19-911 0 0,-3 39 0 0 0,9-55-340 0 0,0 0-1 0 0,0-1 1 0 0,0 1-1 0 0,1 0 1 0 0,0 0 0 0 0,1 0-1 0 0,0 0 1 0 0,0 0 0 0 0,4 8-1 0 0,3 4-2464 0 0,4 3 464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3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0 164 0 0,'-7'2'1381'0'0,"-10"5"2691"0"0,12 5 2640 0 0,9-10-5726 0 0,6 3-250 0 0,1 0-1 0 0,0 0 0 0 0,0-1 1 0 0,0-1-1 0 0,0 0 0 0 0,23 3 1 0 0,78 3 1685 0 0,-82-7-1976 0 0,60-1 542 0 0,-1-3 0 0 0,1-4 0 0 0,93-20 0 0 0,-145 19-1156 0 0,-1-1-3016 0 0,-12 6-5154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16 396 0 0,'-5'-15'7627'0'0,"3"17"-6603"0"0,0 0-716 0 0,1 1 0 0 0,-1-1 0 0 0,1 1-1 0 0,0-1 1 0 0,0 1 0 0 0,0 0 0 0 0,0 0 0 0 0,1-1 0 0 0,-1 1 0 0 0,1 0 0 0 0,-1 0 0 0 0,1 4 0 0 0,2 42 2178 0 0,-1-27-1512 0 0,12 109 2360 0 0,-1-21-1471 0 0,-10-86-1326 0 0,9 33-1 0 0,0 1 199 0 0,-1 11 172 0 0,-7-51-731 0 0,-2-15-170 0 0,1 14-357 0 0,-1-9-227 0 0,2 7-1899 0 0,3-6-4818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3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1 272 0 0,'-22'7'12447'0'0,"36"-3"-11683"0"0,1 0 1 0 0,0-1-1 0 0,0-1 1 0 0,0-1-1 0 0,1 0 1 0 0,-1 0-1 0 0,18-3 1 0 0,19 1 457 0 0,345-7 3330 0 0,-177 0-2796 0 0,-159 7-1150 0 0,59-3 534 0 0,-92 5-3337 0 0,-10 3-4199 0 0,-11-2 1524 0 0,0-1 2359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3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7 560 0 0,'0'-7'13535'0'0,"36"157"-6605"0"0,10 28-4566 0 0,-34-145-2326 0 0,12 37-3817 0 0,-24-54-2811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3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94 316 0 0,'2'-3'979'0'0,"1"-2"-508"0"0,1 0 0 0 0,-1 0 1 0 0,1 0-1 0 0,1 1 0 0 0,-1-1 1 0 0,1 1-1 0 0,-1 0 1 0 0,1 0-1 0 0,0 1 0 0 0,1-1 1 0 0,-1 1-1 0 0,1 0 0 0 0,-1 1 1 0 0,1-1-1 0 0,0 1 0 0 0,9-2 1 0 0,11-3 855 0 0,-1 2 0 0 0,43-4 0 0 0,-31 6-245 0 0,0 2 0 0 0,1 1 1 0 0,-1 2-1 0 0,38 7 0 0 0,-52-5-659 0 0,-1 1 1 0 0,1 1 0 0 0,-1 1-1 0 0,0 1 1 0 0,-1 1-1 0 0,0 1 1 0 0,32 20 0 0 0,-46-26-292 0 0,-1 1 1 0 0,0 0-1 0 0,0 0 1 0 0,-1 0 0 0 0,1 1-1 0 0,-1-1 1 0 0,-1 2-1 0 0,1-1 1 0 0,-1 0 0 0 0,0 1-1 0 0,0 0 1 0 0,-1 0-1 0 0,1 0 1 0 0,3 15 0 0 0,-6-16-50 0 0,0 0 1 0 0,0 0 0 0 0,-1 1 0 0 0,1-1 0 0 0,-2 0-1 0 0,1 1 1 0 0,-1-1 0 0 0,1 0 0 0 0,-2 1 0 0 0,1-1-1 0 0,-1 0 1 0 0,0 0 0 0 0,0 0 0 0 0,-1 0 0 0 0,1-1-1 0 0,-1 1 1 0 0,-1-1 0 0 0,-5 9 0 0 0,-1-3 24 0 0,0 0 0 0 0,0-1 0 0 0,-1 0 0 0 0,-1 0 0 0 0,0-1 0 0 0,0-1 0 0 0,-1 0 0 0 0,1-1 0 0 0,-2 0 0 0 0,1-1 1 0 0,-29 9-1 0 0,6-5 54 0 0,0-1 1 0 0,0-2 0 0 0,-61 4-1 0 0,51-11-1091 0 0,0-1 0 0 0,-63-10 0 0 0,63 5-2012 0 0,29 5-4543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87 216 0 0,'1'-3'318'0'0,"0"-1"1"0"0,1 1-1 0 0,0 0 1 0 0,-1-1-1 0 0,1 1 0 0 0,0 0 1 0 0,1 0-1 0 0,-1 0 1 0 0,1 1-1 0 0,-1-1 0 0 0,1 1 1 0 0,0-1-1 0 0,0 1 1 0 0,0 0-1 0 0,0 0 0 0 0,0 0 1 0 0,0 0-1 0 0,0 1 1 0 0,1-1-1 0 0,-1 1 0 0 0,5-2 1 0 0,11-2 1077 0 0,0 0 1 0 0,33-4-1 0 0,-41 7-920 0 0,19-2 910 0 0,0 1-1 0 0,35 1 1 0 0,-55 2-1052 0 0,-1 0 1 0 0,1 1-1 0 0,-1 0 1 0 0,1 1-1 0 0,-1 0 0 0 0,0 1 1 0 0,0 0-1 0 0,0 0 0 0 0,0 1 1 0 0,16 9-1 0 0,-22-12-237 0 0,-1 1 0 0 0,-1-1 0 0 0,1 1 0 0 0,0 0 0 0 0,0-1 0 0 0,0 1 0 0 0,-1 0 0 0 0,1 0 0 0 0,-1 0 0 0 0,0 0 0 0 0,0 0 0 0 0,1 1 0 0 0,-1-1 0 0 0,0 0 0 0 0,-1 0 0 0 0,1 1 0 0 0,0-1 0 0 0,0 4 0 0 0,-1-2 12 0 0,0 0 0 0 0,0 0 0 0 0,-1-1 0 0 0,1 1 0 0 0,-1 0 0 0 0,0 0 0 0 0,0 0 0 0 0,0-1 0 0 0,0 1 0 0 0,-4 5-1 0 0,-3 6 179 0 0,-1-1 0 0 0,-1-1 0 0 0,0 1 0 0 0,-15 14 0 0 0,25-28-270 0 0,-19 20 316 0 0,-26 30 394 0 0,42-45-626 0 0,-1 0 1 0 0,1 0 0 0 0,0 0 0 0 0,0 0 0 0 0,1 1 0 0 0,-1-1 0 0 0,1 1 0 0 0,-2 8 0 0 0,4-12-65 0 0,0-1 0 0 0,-1 0 0 0 0,1 1 0 0 0,0-1 0 0 0,0 1 0 0 0,0-1 0 0 0,1 0 1 0 0,-1 1-1 0 0,0-1 0 0 0,0 0 0 0 0,1 1 0 0 0,-1-1 0 0 0,1 0 0 0 0,-1 1 0 0 0,1-1 0 0 0,0 0 0 0 0,-1 0 0 0 0,1 0 0 0 0,0 0 0 0 0,0 1 0 0 0,1 0 0 0 0,1 0 16 0 0,-1 0 0 0 0,1 0-1 0 0,0 0 1 0 0,-1-1-1 0 0,1 1 1 0 0,0-1 0 0 0,0 1-1 0 0,0-1 1 0 0,4 1-1 0 0,5 0 97 0 0,0 1 0 0 0,0-2 0 0 0,0 0 0 0 0,12 0 0 0 0,184-16 568 0 0,-182 7-3777 0 0,-4-5-6896 0 0,-17 9 7219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0 184 0 0,'1'9'10987'0'0,"1"25"-6415"0"0,7 67-2616 0 0,65 246 2798 0 0,-67-320-4983 0 0,3 12-2841 0 0,-2-17-4471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78 288 0 0,'-64'-16'15012'0'0,"124"5"-11552"0"0,200-7 1768 0 0,9-2-2239 0 0,-237 17-2939 0 0,55-5-438 0 0,-27 6-4498 0 0,-46 3 1782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31 121 4964 0 0,'-18'0'4611'0'0,"5"0"713"0"0,52-12-3166 0 0,214-21 1314 0 0,5 0-1922 0 0,-240 29-1453 0 0,162-32 660 0 0,-178 35-755 0 0,-1 1 0 0 0,1 0 1 0 0,-1-1-1 0 0,1 1 1 0 0,-1 0-1 0 0,1 0 0 0 0,-1 0 1 0 0,1 0-1 0 0,-1 0 0 0 0,1 0 1 0 0,2 1-1 0 0,-3-1 0 0 0,-1 1 1 0 0,1-1-1 0 0,-1 1 0 0 0,0-1 1 0 0,1 1-1 0 0,-1 0 0 0 0,1-1 1 0 0,-1 1-1 0 0,0-1 0 0 0,1 1 0 0 0,-1 0 1 0 0,0-1-1 0 0,0 1 0 0 0,1 0 1 0 0,-1-1-1 0 0,0 1 0 0 0,0 0 1 0 0,0-1-1 0 0,0 1 0 0 0,0 0 0 0 0,0-1 1 0 0,0 1-1 0 0,0 0 0 0 0,0-1 1 0 0,0 1-1 0 0,-1 0 0 0 0,1 0 1 0 0,0-1-1 0 0,-1 2 0 0 0,-2 16 223 0 0,1 0-1 0 0,0 0 1 0 0,1 1-1 0 0,3 30 1 0 0,16 76 1018 0 0,-11-80-871 0 0,23 96 730 0 0,-11-53-528 0 0,-6-41-273 0 0,-9-35-214 0 0,-1 1 0 0 0,0-1 1 0 0,0 1-1 0 0,1 19 0 0 0,-4-31-117 0 0,-1 1 1 0 0,1-1-1 0 0,0 1 1 0 0,-1-1 0 0 0,1 1-1 0 0,-1 0 1 0 0,1-1-1 0 0,-1 0 1 0 0,0 1 0 0 0,1-1-1 0 0,-1 1 1 0 0,0-1-1 0 0,0 0 1 0 0,0 0 0 0 0,0 1-1 0 0,0-1 1 0 0,0 0-1 0 0,-1 0 1 0 0,1 0 0 0 0,0 0-1 0 0,0 0 1 0 0,-1 0-1 0 0,1-1 1 0 0,-4 2 0 0 0,-2 1-114 0 0,-1 0 1 0 0,0 0-1 0 0,-13 1 1 0 0,12-2 83 0 0,-94 17-485 0 0,-107 6-1 0 0,-4-1 518 0 0,203-21 825 0 0,11-2-258 0 0,22 1 3 0 0,39-3 30 0 0,313-15 1818 0 0,-255 12-2100 0 0,-44 3-1621 0 0,10 0-3360 0 0,-29-3-3662 0 0,-30 0 5528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17 292 0 0,'2'0'19434'0'0,"1"0"-17742"0"0,10 1-4549 0 0,-7-2 4675 0 0,196-2 5057 0 0,30-1-4113 0 0,-179 0-2119 0 0,-20 1-2358 0 0,-2 1-6259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0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26 188 0 0,'-1'-25'13281'0'0,"5"29"-12865"0"0,-1 1 0 0 0,1 0 0 0 0,-1 0 0 0 0,0 0 0 0 0,-1 0 0 0 0,1 0-1 0 0,-1 1 1 0 0,3 10 0 0 0,11 55 2185 0 0,-6-25-1354 0 0,18 99 1605 0 0,-20-122-1835 0 0,-5-17-3824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3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8 392 0 0,'-29'-8'16049'0'0,"41"15"-14254"0"0,-1-3-1148 0 0,0 0-1 0 0,0 0 1 0 0,0-2-1 0 0,1 1 0 0 0,14 0 1 0 0,-12-1-203 0 0,1 1 1 0 0,14 4-1 0 0,-4 1 53 0 0,-17-7-344 0 0,0 2 0 0 0,-1-1 0 0 0,1 1 0 0 0,-1 0 1 0 0,1 0-1 0 0,-1 1 0 0 0,0 0 0 0 0,0 0 0 0 0,8 7 0 0 0,-14-9-121 0 0,0 0 0 0 0,0-1 0 0 0,0 1-1 0 0,0 0 1 0 0,0 0 0 0 0,0 0 0 0 0,0-1-1 0 0,-1 1 1 0 0,1 0 0 0 0,-1 0 0 0 0,1 0-1 0 0,-1 0 1 0 0,0 0 0 0 0,0 0 0 0 0,0 0-1 0 0,0 0 1 0 0,0 1 0 0 0,0-1 0 0 0,0 0 0 0 0,-1 0-1 0 0,0 3 1 0 0,-2 5 30 0 0,-1 0 0 0 0,-8 19 0 0 0,4-14 8 0 0,-8 18 50 0 0,-1-1-1 0 0,-2-1 1 0 0,-27 33-1 0 0,10-12 168 0 0,-41 57 755 0 0,70-99-922 0 0,-2 1 1 0 0,6-3-4069 0 0,19-12-1355 0 0,-10 1 2096 0 0,11-6 459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86 108 0 0,'0'-1'786'0'0,"1"0"-1"0"0,-1 0 1 0 0,0 0 0 0 0,1-1-1 0 0,-1 1 1 0 0,0 0 0 0 0,0 0-1 0 0,0-1 1 0 0,0 1 0 0 0,0 0 0 0 0,0-2-1 0 0,-3-1-257 0 0,0 0 0 0 0,-1 1-1 0 0,1-1 1 0 0,-1 1 0 0 0,0 0 0 0 0,0 0-1 0 0,0 1 1 0 0,0-1 0 0 0,0 1 0 0 0,0 0-1 0 0,-1 0 1 0 0,1 0 0 0 0,-1 0-1 0 0,1 1 1 0 0,-1 0 0 0 0,0 0 0 0 0,0 0-1 0 0,-8 0 1 0 0,-3 0 289 0 0,0 1-1 0 0,0 0 1 0 0,1 1 0 0 0,-27 5-1 0 0,24-2-388 0 0,0 2 0 0 0,0 0 0 0 0,1 0 0 0 0,0 2 0 0 0,0 0 0 0 0,1 1 0 0 0,0 1 0 0 0,0 0 0 0 0,-18 16 0 0 0,30-22-294 0 0,0 0 1 0 0,-1-1 0 0 0,1 2-1 0 0,1-1 1 0 0,-1 0-1 0 0,1 1 1 0 0,0 0-1 0 0,0-1 1 0 0,0 1-1 0 0,0 1 1 0 0,1-1 0 0 0,0 0-1 0 0,0 0 1 0 0,0 1-1 0 0,1 0 1 0 0,0-1-1 0 0,0 1 1 0 0,0-1-1 0 0,1 1 1 0 0,0 0 0 0 0,0-1-1 0 0,0 1 1 0 0,1 0-1 0 0,0 0 1 0 0,0-1-1 0 0,0 1 1 0 0,1-1-1 0 0,-1 1 1 0 0,2-1 0 0 0,-1 0-1 0 0,6 10 1 0 0,2 0-111 0 0,0-1 0 0 0,1 0 1 0 0,1 0-1 0 0,0-2 0 0 0,1 1 1 0 0,0-1-1 0 0,1-1 0 0 0,0-1 1 0 0,1 0-1 0 0,0 0 0 0 0,0-2 1 0 0,1 0-1 0 0,1 0 0 0 0,-1-2 1 0 0,1 0-1 0 0,0-1 0 0 0,0-1 1 0 0,1 0-1 0 0,-1-1 0 0 0,1-1 1 0 0,29-1-1 0 0,-42-1-34 0 0,0 0 0 0 0,1-1 0 0 0,-1 0 0 0 0,0 0 0 0 0,0-1 0 0 0,0 1 0 0 0,0-1 0 0 0,-1 0 1 0 0,1-1-1 0 0,0 1 0 0 0,-1-1 0 0 0,1 0 0 0 0,-1 0 0 0 0,0 0 0 0 0,0 0 0 0 0,0-1 0 0 0,-1 0 0 0 0,1 0 0 0 0,-1 0 0 0 0,0 0 0 0 0,0 0 0 0 0,4-9 0 0 0,-4 6-12 0 0,0 0 0 0 0,0 0 1 0 0,0-1-1 0 0,-1 0 0 0 0,-1 1 0 0 0,1-1 0 0 0,-1 0 0 0 0,-1 0 0 0 0,1 0 0 0 0,-1 0 0 0 0,-1 0 0 0 0,1 0 0 0 0,-1 1 1 0 0,-3-13-1 0 0,-2 0-213 0 0,0 1 0 0 0,-2 0 0 0 0,0 0 0 0 0,-1 0 0 0 0,-1 1 0 0 0,-1 1 0 0 0,-22-30 0 0 0,19 31-606 0 0,0 1 0 0 0,-1 0 1 0 0,0 1-1 0 0,-28-19 0 0 0,5 12-8265 0 0,28 19 6187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6345 0 0,'-13'6'1821'0'0,"1"-1"-210"0"0,0 0-1 0 0,0 1 1 0 0,0 1-1 0 0,1-1 0 0 0,-20 18 1 0 0,30-24-1461 0 0,1 0 0 0 0,-1 0 0 0 0,1 1 0 0 0,0-1 0 0 0,-1 1 0 0 0,1-1 0 0 0,0 0 0 0 0,-1 1 0 0 0,1-1 0 0 0,0 1 0 0 0,-1-1 0 0 0,1 1 0 0 0,0-1 0 0 0,0 1 0 0 0,0-1 0 0 0,-1 1 0 0 0,1-1 0 0 0,0 1 0 0 0,0-1 0 0 0,0 1 0 0 0,0-1 0 0 0,0 1 0 0 0,0-1 0 0 0,0 1 0 0 0,0 0 0 0 0,0-1 0 0 0,0 1 0 0 0,1 0-1 0 0,-1 0-41 0 0,1 0 0 0 0,0-1 0 0 0,-1 1 0 0 0,1 0 0 0 0,0 0-1 0 0,0-1 1 0 0,-1 1 0 0 0,1-1 0 0 0,0 1 0 0 0,0-1-1 0 0,0 1 1 0 0,0-1 0 0 0,2 1 0 0 0,31 7 1267 0 0,11-6-319 0 0,-1-1 0 0 0,75-9-1 0 0,-62 3-1490 0 0,69-8-3067 0 0,-43-1-4520 0 0,-53 7 5232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45 136 0 0,'-28'-10'15307'0'0,"29"10"-15189"0"0,13-4 1468 0 0,18-1 232 0 0,-1 1 0 0 0,49 2 1 0 0,17-2 6 0 0,-90 4-1691 0 0,16-3 884 0 0,44-9-1 0 0,-66 12-949 0 0,0 1-44 0 0,0 1 0 0 0,0-1 0 0 0,0 1-1 0 0,0 0 1 0 0,0 0 0 0 0,0-1 0 0 0,-1 1-1 0 0,1 0 1 0 0,0 0 0 0 0,-1 0-1 0 0,1 2 1 0 0,4 45 315 0 0,-4-36-227 0 0,0 1 0 0 0,5 15 0 0 0,11 34 412 0 0,3-2 0 0 0,2-1 0 0 0,4 0 0 0 0,61 104-1 0 0,-85-160-489 0 0,14 21 325 0 0,-2 1-1 0 0,22 49 1 0 0,-36-74-383 0 0,0 0-1 0 0,1 0 1 0 0,-1 0 0 0 0,0 1 0 0 0,0-1 0 0 0,0 0-1 0 0,0 0 1 0 0,0 0 0 0 0,0 0 0 0 0,0 0-1 0 0,0 0 1 0 0,-1 0 0 0 0,1 0 0 0 0,0 0 0 0 0,-1 0-1 0 0,1 1 1 0 0,0-1 0 0 0,-1 0 0 0 0,1-1 0 0 0,-1 1-1 0 0,0 0 1 0 0,1 0 0 0 0,-1 0 0 0 0,0 0-1 0 0,0 0 1 0 0,1-1 0 0 0,-1 1 0 0 0,0 0 0 0 0,0-1-1 0 0,0 1 1 0 0,0 0 0 0 0,0-1 0 0 0,0 1 0 0 0,0-1-1 0 0,0 0 1 0 0,0 1 0 0 0,0-1 0 0 0,-2 1-1 0 0,-6 1-120 0 0,-1 0 0 0 0,1 0 0 0 0,-16 1-1 0 0,13-2 30 0 0,-465 65-1360 0 0,437-60 1488 0 0,14-2 450 0 0,-41 3 909 0 0,70-6-1048 0 0,14 2 8 0 0,-1-1 0 0 0,0-1 0 0 0,0 0-1 0 0,1-1 1 0 0,23-2 0 0 0,10-1-89 0 0,479-11-105 0 0,-462 11-137 0 0,39-5-1207 0 0,-93 7-1965 0 0,6-1-7102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24 572 0 0,'13'-10'3390'0'0,"-12"9"-2486"0"0,0 0-1 0 0,0-1 1 0 0,1 1 0 0 0,-1 0 0 0 0,1 0-1 0 0,-1 0 1 0 0,1 0 0 0 0,-1 1-1 0 0,1-1 1 0 0,-1 0 0 0 0,1 1-1 0 0,0-1 1 0 0,-1 1 0 0 0,4-1 0 0 0,-5 1-748 0 0,1 0 1 0 0,0 1-1 0 0,-1-1 1 0 0,1 0-1 0 0,-1 1 0 0 0,1-1 1 0 0,-1 0-1 0 0,1 1 1 0 0,-1-1-1 0 0,1 1 1 0 0,-1-1-1 0 0,1 1 1 0 0,-1-1-1 0 0,1 1 1 0 0,-1-1-1 0 0,0 1 1 0 0,1 0-1 0 0,-1-1 1 0 0,0 1-1 0 0,0 0 1 0 0,1-1-1 0 0,-1 1 1 0 0,0-1-1 0 0,0 1 1 0 0,0 0-1 0 0,0-1 1 0 0,0 1-1 0 0,0 0 1 0 0,0 0-1 0 0,0-1 0 0 0,0 2 1 0 0,-1 24 2065 0 0,0-24-2069 0 0,-18 186 6159 0 0,18-180-6217 0 0,0 0 0 0 0,1 0 1 0 0,0 0-1 0 0,1 0 1 0 0,-1 0-1 0 0,1 0 1 0 0,1 0-1 0 0,2 7 1 0 0,-3-11-61 0 0,1-1-1 0 0,-1 1 1 0 0,1-1 0 0 0,0 0 0 0 0,0 0 0 0 0,1 0-1 0 0,-1 0 1 0 0,0 0 0 0 0,1 0 0 0 0,0 0 0 0 0,0-1 0 0 0,0 0-1 0 0,0 1 1 0 0,0-1 0 0 0,0 0 0 0 0,0-1 0 0 0,1 1-1 0 0,-1 0 1 0 0,6 1 0 0 0,19 5-35 0 0,0 0 0 0 0,56 7 0 0 0,60-4 0 0 0,-123-10 0 0 0,132 1-1217 0 0,-137-3-1856 0 0,-5-1-6398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8 584 0 0,'-20'-3'10010'0'0,"35"3"-711"0"0,68-1-5622 0 0,390 8 1861 0 0,-444-6-5526 0 0,144 0 526 0 0,-59-7-4892 0 0,-98 4 962 0 0,-6-1-1618 0 0,-9 3 4774 0 0,7-2-2621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53 8001 0 0,'-52'-46'16391'0'0,"69"43"-15173"0"0,4 0-602 0 0,87 19 1004 0 0,180 52-1 0 0,-259-60-1505 0 0,74 23 245 0 0,-94-27-333 0 0,0-1 1 0 0,0 2-1 0 0,0-1 0 0 0,-1 1 1 0 0,0 1-1 0 0,0 0 0 0 0,0 0 0 0 0,10 10 1 0 0,-17-14-18 0 0,1 0 0 0 0,-1 0 0 0 0,1 0 0 0 0,-1 0 1 0 0,0 0-1 0 0,0 1 0 0 0,0-1 0 0 0,0 0 0 0 0,0 1 0 0 0,0-1 1 0 0,-1 0-1 0 0,1 1 0 0 0,-1-1 0 0 0,0 1 0 0 0,1-1 0 0 0,-1 1 0 0 0,-1 2 1 0 0,1 0 10 0 0,-1 0 1 0 0,-1 0-1 0 0,1 0 1 0 0,-1 0-1 0 0,1 0 1 0 0,-1 0 0 0 0,-6 8-1 0 0,-3 3 57 0 0,0 0-1 0 0,-1-1 1 0 0,-20 19-1 0 0,30-32-67 0 0,-81 81 395 0 0,-57 60-15 0 0,137-139-638 0 0,-8 9-690 0 0,4-2-3075 0 0,8-10 3403 0 0,0 0 0 0 0,0-1 1 0 0,0 1-1 0 0,1-1 0 0 0,-1 1 1 0 0,0-1-1 0 0,0 0 0 0 0,0 1 1 0 0,1-1-1 0 0,-1 0 0 0 0,0 0 1 0 0,0 0-1 0 0,1 0 0 0 0,1 0 1 0 0,11-3-2347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100 177 5348 0 0,'-4'-3'821'0'0,"-8"-5"2075"0"0,-1-1 1 0 0,1 0 0 0 0,-15-15 0 0 0,27 23-2821 0 0,0 1 1 0 0,0 0-1 0 0,-1-1 1 0 0,1 1-1 0 0,0 0 1 0 0,0 0-1 0 0,0-1 1 0 0,0 1-1 0 0,-1 0 1 0 0,1-1-1 0 0,0 1 1 0 0,0 0 0 0 0,0-1-1 0 0,0 1 1 0 0,0 0-1 0 0,0-1 1 0 0,0 1-1 0 0,0 0 1 0 0,0-1-1 0 0,0 1 1 0 0,0 0-1 0 0,0-1 1 0 0,0 1-1 0 0,0 0 1 0 0,1-1-1 0 0,-1 1 1 0 0,0 0 0 0 0,0-1-1 0 0,0 1 1 0 0,0 0-1 0 0,1-1 1 0 0,-1 1-1 0 0,0 0 1 0 0,0 0-1 0 0,1-1 1 0 0,-1 1-1 0 0,0 0 1 0 0,0 0-1 0 0,1-1 1 0 0,10-5 803 0 0,-11 6-898 0 0,10-4 341 0 0,1 0 1 0 0,-1 1-1 0 0,1 1 0 0 0,0 0 1 0 0,-1 0-1 0 0,14 0 1 0 0,12-1 153 0 0,28-6 100 0 0,97-15 650 0 0,-132 18-984 0 0,0-1 1 0 0,-1-2-1 0 0,40-17 0 0 0,-68 26-232 0 0,1 0 0 0 0,-1-1 0 0 0,1 1 0 0 0,-1 0 0 0 0,0 0 1 0 0,1 0-1 0 0,-1 0 0 0 0,1 0 0 0 0,-1 0 0 0 0,1 0 0 0 0,-1-1 0 0 0,0 1 0 0 0,1 0 0 0 0,-1 0 0 0 0,1 0 0 0 0,-1 1 0 0 0,1-1 0 0 0,-1 0 0 0 0,0 0 0 0 0,1 0 1 0 0,-1 0-1 0 0,1 0 0 0 0,-1 0 0 0 0,0 1 0 0 0,1-1 0 0 0,-1 0 0 0 0,0 0 0 0 0,1 1 0 0 0,-1-1 0 0 0,0 0 0 0 0,1 0 0 0 0,-1 1 0 0 0,0-1 0 0 0,1 0 0 0 0,-1 1 0 0 0,0-1 1 0 0,0 0-1 0 0,1 1 0 0 0,-1-1 0 0 0,0 1 0 0 0,0-1 0 0 0,0 0 0 0 0,0 1 0 0 0,0-1 0 0 0,0 1 0 0 0,1-1 0 0 0,-1 1 0 0 0,0-1 0 0 0,0 0 0 0 0,0 1 0 0 0,0-1 0 0 0,-1 1 1 0 0,1 0-1 0 0,-2 33 206 0 0,1-21-86 0 0,0 47 379 0 0,3 1 1 0 0,16 98-1 0 0,39 115 785 0 0,-55-266-1273 0 0,4 17 193 0 0,-1 0 0 0 0,4 50 0 0 0,-9-69-245 0 0,1 0-1 0 0,-2 0 1 0 0,1 0 0 0 0,-1 0 0 0 0,1 0 0 0 0,-2 0-1 0 0,1-1 1 0 0,-1 1 0 0 0,0 0 0 0 0,0-1-1 0 0,0 1 1 0 0,-1-1 0 0 0,0 1 0 0 0,0-1-1 0 0,0 0 1 0 0,-1 0 0 0 0,1-1 0 0 0,-7 7 0 0 0,4-7-78 0 0,0 0 1 0 0,0 0 0 0 0,0 0 0 0 0,0-1 0 0 0,0 0 0 0 0,-1 0 0 0 0,0-1 0 0 0,1 0 0 0 0,-14 2 0 0 0,-8 1-170 0 0,-33 0 1 0 0,38-4 156 0 0,-124 4-297 0 0,61-3 370 0 0,-90 12 0 0 0,157-8 713 0 0,19-5-646 0 0,0-1 1 0 0,0 0-1 0 0,0 0 1 0 0,0 1-1 0 0,0-1 1 0 0,0 0-1 0 0,1 0 0 0 0,-1 1 1 0 0,0-1-1 0 0,0 0 1 0 0,0 0-1 0 0,0 1 1 0 0,0-1-1 0 0,0 0 0 0 0,1 0 1 0 0,-1 0-1 0 0,0 1 1 0 0,0-1-1 0 0,0 0 1 0 0,1 0-1 0 0,-1 0 0 0 0,0 0 1 0 0,0 0-1 0 0,1 1 1 0 0,-1-1-1 0 0,0 0 1 0 0,0 0-1 0 0,0 0 1 0 0,1 0-1 0 0,-1 0 0 0 0,0 0 1 0 0,1 0-1 0 0,-1 0 1 0 0,0 0-1 0 0,1 0 1 0 0,38 8 808 0 0,256 13 651 0 0,-194-16-1231 0 0,73 1-4397 0 0,-137-7 2083 0 0,0-1 1 0 0,61-12-1 0 0,-81 10-1675 0 0,0-2 536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7905 0 0,'19'-11'12819'0'0,"-5"8"-7406"0"0,-12 4-5257 0 0,0-1 0 0 0,0 1 0 0 0,-1 0 0 0 0,1 0 0 0 0,-1 0 0 0 0,1 0 0 0 0,-1 1 0 0 0,1-1 0 0 0,-1 0 0 0 0,0 1 0 0 0,1-1 0 0 0,-1 1 0 0 0,0-1 0 0 0,0 1 0 0 0,0-1 0 0 0,0 1 0 0 0,1 3 0 0 0,10 18 370 0 0,-2 0-1 0 0,-1 1 1 0 0,0 0-1 0 0,9 46 1 0 0,-13-38-1709 0 0,-2-13-1567 0 0,1-3-4483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12 100 460 0 0,'-1'-2'387'0'0,"-1"-1"0"0"0,1 1 1 0 0,0-1-1 0 0,-1 1 0 0 0,1-1 0 0 0,0 0 0 0 0,1 0 0 0 0,-1 1 0 0 0,0-1 1 0 0,1-4-1 0 0,0 6-131 0 0,0-1-1 0 0,0 1 1 0 0,1-1 0 0 0,-1 1 0 0 0,1-1 0 0 0,-1 1 0 0 0,1 0 0 0 0,-1-1 0 0 0,1 1-1 0 0,0 0 1 0 0,0-1 0 0 0,0 1 0 0 0,0 0 0 0 0,0 0 0 0 0,0 0 0 0 0,0 0-1 0 0,0 0 1 0 0,0 0 0 0 0,1 0 0 0 0,-1 0 0 0 0,0 0 0 0 0,3 0 0 0 0,9-6 643 0 0,1 1 0 0 0,1 1 1 0 0,-1 0-1 0 0,1 1 0 0 0,-1 0 0 0 0,1 1 1 0 0,0 1-1 0 0,1 0 0 0 0,27 2 1 0 0,-5 1 398 0 0,0 2 0 0 0,69 15 0 0 0,-76-11-592 0 0,0 1-1 0 0,-1 2 1 0 0,40 19 0 0 0,-54-21-374 0 0,-1 1 0 0 0,1 0 0 0 0,-1 1 0 0 0,-1 0 0 0 0,0 2 0 0 0,0 0-1 0 0,17 19 1 0 0,-28-28-254 0 0,-1 0 0 0 0,0 0-1 0 0,0 0 1 0 0,0 1 0 0 0,0-1-1 0 0,0 0 1 0 0,0 1 0 0 0,-1-1-1 0 0,0 1 1 0 0,0 0-1 0 0,0-1 1 0 0,0 1 0 0 0,0 0-1 0 0,-1 0 1 0 0,1 0 0 0 0,-1-1-1 0 0,-1 6 1 0 0,1-4-12 0 0,-2 1 1 0 0,1-1-1 0 0,-1 0 0 0 0,0 1 1 0 0,0-1-1 0 0,0 0 0 0 0,0 0 0 0 0,-1 0 1 0 0,0-1-1 0 0,-6 9 0 0 0,-4 1 39 0 0,-1 0 0 0 0,-1-1 0 0 0,0 0-1 0 0,0-1 1 0 0,-31 18 0 0 0,20-15-74 0 0,-1-1 0 0 0,-1-1 0 0 0,0-2 0 0 0,0-1 0 0 0,-1-1 0 0 0,-37 6 1 0 0,41-11-1319 0 0,-1-1 0 0 0,-28 0 0 0 0,45-4-906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6633 0 0,'16'-9'2841'0'0,"1"1"1"0"0,0 1 0 0 0,20-6-1 0 0,-11 6-770 0 0,43-6 0 0 0,-24 9-1013 0 0,0 2 0 0 0,57 4 0 0 0,-85-1-730 0 0,0 1 1 0 0,0 1-1 0 0,20 6 0 0 0,-31-8-219 0 0,1 2-1 0 0,-1-1 1 0 0,1 1-1 0 0,-1 0 1 0 0,0 0-1 0 0,0 0 1 0 0,0 1-1 0 0,-1 0 1 0 0,1 0-1 0 0,8 9 1 0 0,-13-11-84 0 0,0-1 1 0 0,0 0 0 0 0,-1 1-1 0 0,1-1 1 0 0,0 1 0 0 0,-1-1-1 0 0,1 1 1 0 0,-1-1-1 0 0,0 1 1 0 0,1-1 0 0 0,-1 1-1 0 0,0-1 1 0 0,0 1 0 0 0,0 0-1 0 0,0-1 1 0 0,0 1-1 0 0,0-1 1 0 0,0 1 0 0 0,-1-1-1 0 0,1 1 1 0 0,-1-1-1 0 0,1 1 1 0 0,-1-1 0 0 0,1 1-1 0 0,-1-1 1 0 0,0 1 0 0 0,0-1-1 0 0,0 0 1 0 0,0 1-1 0 0,0-1 1 0 0,0 0 0 0 0,0 0-1 0 0,0 0 1 0 0,-1 1-1 0 0,-6 5 78 0 0,1 0 0 0 0,-1 0 0 0 0,-16 9 0 0 0,-54 29 467 0 0,-8 4 181 0 0,74-42-589 0 0,2 1-1 0 0,-1 0 1 0 0,1 1 0 0 0,0 0-1 0 0,-9 12 1 0 0,18-19-143 0 0,0-1 0 0 0,0 0 1 0 0,0 0-1 0 0,0 0 0 0 0,0 1 0 0 0,0-1 1 0 0,0 0-1 0 0,1 1 0 0 0,-1-1 1 0 0,1 1-1 0 0,-1-1 0 0 0,1 0 0 0 0,0 1 1 0 0,-1-1-1 0 0,1 1 0 0 0,0 0 0 0 0,0-1 1 0 0,0 1-1 0 0,0-1 0 0 0,0 1 0 0 0,0-1 1 0 0,1 1-1 0 0,-1-1 0 0 0,0 1 0 0 0,1-1 1 0 0,-1 1-1 0 0,1-1 0 0 0,0 0 1 0 0,-1 1-1 0 0,1-1 0 0 0,0 0 0 0 0,0 1 1 0 0,0-1-1 0 0,0 0 0 0 0,0 0 0 0 0,0 0 1 0 0,0 0-1 0 0,0 0 0 0 0,0 0 0 0 0,1 0 1 0 0,-1 0-1 0 0,0 0 0 0 0,1-1 1 0 0,1 2-1 0 0,8 3 12 0 0,-1 0 1 0 0,1-1 0 0 0,0 0 0 0 0,20 5-1 0 0,20 2-213 0 0,79 8 0 0 0,-101-16-564 0 0,-1-2 0 0 0,0-1 0 0 0,0-2 0 0 0,46-8 1 0 0,-65 8-159 0 0,1-1 1 0 0,-1 0-1 0 0,0 0 1 0 0,10-6 0 0 0,17-12-6348 0 0,-18 9 4407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11 128 120 0 0,'-1'-1'332'0'0,"0"1"0"0"0,0-1-1 0 0,1 0 1 0 0,-1 0 0 0 0,0 0 0 0 0,1 1-1 0 0,-1-1 1 0 0,0 0 0 0 0,1 0 0 0 0,-1 0-1 0 0,1 0 1 0 0,-1 0 0 0 0,1 0 0 0 0,0 0-1 0 0,-1 0 1 0 0,1 0 0 0 0,0 0 0 0 0,0-1-1 0 0,0 1 1 0 0,0 0 0 0 0,0 0 0 0 0,0 0-1 0 0,0 0 1 0 0,0 0 0 0 0,0 0 0 0 0,0 0-1 0 0,0 0 1 0 0,1 0 0 0 0,-1 0 0 0 0,1-1-1 0 0,-1 1 1 0 0,1 1 0 0 0,-1-1 0 0 0,1 0-1 0 0,-1 0 1 0 0,1 0 0 0 0,0 0 0 0 0,-1 0-1 0 0,1 0 1 0 0,1 0 0 0 0,18-11 4805 0 0,4 4-3287 0 0,121-18 4894 0 0,-47 10-4299 0 0,-40 4-1863 0 0,2-1-5963 0 0,-53 12-765 0 0,-5 1 5033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405 284 600 0 0,'6'-24'7066'0'0,"-4"21"-6530"0"0,-1 0-1 0 0,0 0 1 0 0,-1-1-1 0 0,1 1 1 0 0,0 0-1 0 0,-1 0 1 0 0,0-1-1 0 0,0 1 1 0 0,0 0-1 0 0,0-1 0 0 0,-1-5 1 0 0,-2-3 252 0 0,-1 0-1 0 0,0 0 1 0 0,-1 0-1 0 0,0 1 1 0 0,-1-1-1 0 0,0 1 1 0 0,-1 1-1 0 0,-8-12 1 0 0,7 13-433 0 0,0 0 0 0 0,0 1 0 0 0,-1 0 0 0 0,0 0 0 0 0,0 0 0 0 0,-1 1 0 0 0,1 1 0 0 0,-2 0 0 0 0,1 0 0 0 0,-1 1 0 0 0,0 0 0 0 0,0 1-1 0 0,0 0 1 0 0,-14-2 0 0 0,18 5-210 0 0,0 0-1 0 0,0 1 1 0 0,0 0-1 0 0,1 1 0 0 0,-1-1 1 0 0,0 1-1 0 0,0 0 1 0 0,1 1-1 0 0,-1 0 0 0 0,0 0 1 0 0,1 0-1 0 0,0 1 1 0 0,-1 0-1 0 0,1 0 0 0 0,1 0 1 0 0,-1 1-1 0 0,0 0 1 0 0,1 0-1 0 0,0 1 0 0 0,0-1 1 0 0,0 1-1 0 0,0 0 0 0 0,1 0 1 0 0,-7 11-1 0 0,5-8-58 0 0,1 0 1 0 0,0 1-1 0 0,0 0 0 0 0,1 0 0 0 0,0 0 0 0 0,1 0 0 0 0,0 0 0 0 0,0 1 0 0 0,1-1 0 0 0,1 1 0 0 0,-1 0 1 0 0,1 0-1 0 0,1-1 0 0 0,0 1 0 0 0,0 0 0 0 0,1 0 0 0 0,2 9 0 0 0,-1-13-141 0 0,0 0 1 0 0,1 0-1 0 0,-1 0 0 0 0,1 0 0 0 0,0 0 0 0 0,1-1 0 0 0,-1 0 0 0 0,1 0 1 0 0,0 0-1 0 0,1 0 0 0 0,-1 0 0 0 0,1-1 0 0 0,0 0 0 0 0,0 0 1 0 0,0 0-1 0 0,0-1 0 0 0,1 1 0 0 0,0-1 0 0 0,-1-1 0 0 0,1 1 0 0 0,0-1 1 0 0,0 0-1 0 0,1 0 0 0 0,-1-1 0 0 0,0 0 0 0 0,0 0 0 0 0,1 0 1 0 0,-1-1-1 0 0,1 0 0 0 0,-1 0 0 0 0,0 0 0 0 0,1-1 0 0 0,-1 0 0 0 0,0-1 1 0 0,1 1-1 0 0,-1-1 0 0 0,0 0 0 0 0,0-1 0 0 0,-1 1 0 0 0,1-1 1 0 0,9-6-1 0 0,-5 0 61 0 0,0 0 0 0 0,-1-1 0 0 0,0 0 1 0 0,-1-1-1 0 0,13-21 0 0 0,-11 18 447 0 0,-1 0 0 0 0,22-23 0 0 0,-31 37-431 0 0,0 0-1 0 0,0 0 1 0 0,0 0-1 0 0,0 0 1 0 0,0-1-1 0 0,0 1 0 0 0,0 0 1 0 0,0 0-1 0 0,0 0 1 0 0,1 0-1 0 0,-1 0 0 0 0,0 0 1 0 0,0 0-1 0 0,0 0 1 0 0,0 0-1 0 0,0 0 0 0 0,0 0 1 0 0,0 0-1 0 0,1 0 1 0 0,-1 0-1 0 0,0 0 1 0 0,0 0-1 0 0,0 0 0 0 0,0 0 1 0 0,0 0-1 0 0,0 0 1 0 0,1 0-1 0 0,-1 0 0 0 0,0 0 1 0 0,0 0-1 0 0,0 0 1 0 0,0 0-1 0 0,0 0 0 0 0,0 0 1 0 0,1 0-1 0 0,-1 0 1 0 0,0 0-1 0 0,0 0 1 0 0,0 0-1 0 0,0 0 0 0 0,0 0 1 0 0,0 0-1 0 0,0 0 1 0 0,0 1-1 0 0,0-1 0 0 0,1 0 1 0 0,-1 0-1 0 0,0 0 1 0 0,0 0-1 0 0,0 0 0 0 0,0 0 1 0 0,0 0-1 0 0,0 1 1 0 0,0-1-1 0 0,0 0 1 0 0,0 0-1 0 0,0 0 0 0 0,0 0 1 0 0,0 0-1 0 0,0 0 1 0 0,0 1-1 0 0,0-1 0 0 0,1 15 386 0 0,-4 15-190 0 0,1-21-208 0 0,-16 78 24 0 0,16-75-34 0 0,1-1 1 0 0,0 1-1 0 0,1-1 0 0 0,0 1 0 0 0,4 18 0 0 0,-3-26-402 0 0,0 1 1 0 0,1-1-1 0 0,0 0 1 0 0,-1 0-1 0 0,2 0 0 0 0,-1 0 1 0 0,0 0-1 0 0,1-1 1 0 0,0 1-1 0 0,0-1 0 0 0,0 1 1 0 0,0-1-1 0 0,0 0 1 0 0,7 4-1 0 0,1 1-1539 0 0,1-1 0 0 0,0 0-1 0 0,18 7 1 0 0,-13-7-1308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7425 0 0,'-1'1'456'0'0,"0"0"1"0"0,0 0-1 0 0,1 0 1 0 0,-1 0 0 0 0,0 1-1 0 0,1-1 1 0 0,-1 0-1 0 0,1 0 1 0 0,-1 0 0 0 0,1 1-1 0 0,0-1 1 0 0,-1 0-1 0 0,1 1 1 0 0,0-1 0 0 0,0 0-1 0 0,0 1 1 0 0,0-1 0 0 0,0 0-1 0 0,0 1 1 0 0,1-1-1 0 0,-1 0 1 0 0,0 0 0 0 0,1 1-1 0 0,-1-1 1 0 0,1 0-1 0 0,0 2 1 0 0,1-1-105 0 0,-1 0-1 0 0,1 0 1 0 0,0 0-1 0 0,0 0 1 0 0,1 0 0 0 0,-1 0-1 0 0,0 0 1 0 0,1-1 0 0 0,-1 1-1 0 0,1-1 1 0 0,4 2-1 0 0,6 2 193 0 0,1-1-1 0 0,0 0 0 0 0,25 3 0 0 0,-38-7-565 0 0,81 8 2129 0 0,-42-11-4226 0 0,-1-7-7109 0 0,-28 4 6334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65 1016 0 0,'-20'-18'13287'0'0,"219"22"-5253"0"0,-68 0-5635 0 0,170-16 1 0 0,-294 12-2372 0 0,0-1 0 0 0,-1 0 0 0 0,1 0 1 0 0,0-1-1 0 0,-1 0 0 0 0,1 0 0 0 0,-1-1 0 0 0,1 1 0 0 0,-1-1 1 0 0,0-1-1 0 0,0 1 0 0 0,0-1 0 0 0,-1 0 0 0 0,6-6 1 0 0,-10 10 1 0 0,-5 2 35 0 0,1 2-24 0 0,-1-1 0 0 0,1 0 0 0 0,0 1 0 0 0,0-1 0 0 0,1 1 0 0 0,-1 0 0 0 0,1 0 1 0 0,-1 0-1 0 0,1 0 0 0 0,1 1 0 0 0,-1-1 0 0 0,0 0 0 0 0,1 1 0 0 0,0-1 0 0 0,-1 9 0 0 0,0 4 180 0 0,1 0-1 0 0,1 0 0 0 0,1 0 1 0 0,5 33-1 0 0,20 67 639 0 0,-17-79-599 0 0,12 34 262 0 0,-12-42-234 0 0,-1-1 1 0 0,-1 2 0 0 0,4 46-1 0 0,-10-70-275 0 0,-1 0-185 0 0,1 0-1 0 0,-1 0 0 0 0,-1 0 1 0 0,1 0-1 0 0,-3 10 0 0 0,2-15 94 0 0,0 1-1 0 0,0-1 0 0 0,0 0 1 0 0,0 1-1 0 0,-1-1 1 0 0,1 0-1 0 0,0 0 0 0 0,-1 0 1 0 0,0 0-1 0 0,1 0 1 0 0,-1 0-1 0 0,0-1 0 0 0,0 1 1 0 0,0-1-1 0 0,0 1 1 0 0,-1-1-1 0 0,1 0 0 0 0,-4 2 1 0 0,-12 3-81 0 0,1 0 0 0 0,-1-2 0 0 0,0 0 0 0 0,0-1 1 0 0,-28 1-1 0 0,6 0 25 0 0,-132 13-78 0 0,-86 13 722 0 0,256-30-445 0 0,-23 5 136 0 0,24-5-149 0 0,1 0 0 0 0,-1 0 0 0 0,0 1 0 0 0,0-1 0 0 0,0 0 0 0 0,0 0 0 0 0,1 1 0 0 0,-1-1 0 0 0,0 0 0 0 0,0 1 0 0 0,1-1 0 0 0,-1 1 0 0 0,0-1 0 0 0,1 1 0 0 0,-1-1 0 0 0,0 1 0 0 0,1-1 0 0 0,-1 1 0 0 0,1 0 0 0 0,-1-1 0 0 0,0 2 0 0 0,5 0 279 0 0,10 3-36 0 0,1 0 0 0 0,0-1 0 0 0,0 0 0 0 0,0-2-1 0 0,1 1 1 0 0,28-1 0 0 0,-23-1-256 0 0,558 13 43 0 0,-460-21-174 0 0,-88 4-18 0 0,-18 1-1408 0 0,2-3-7507 0 0,-9 3 5914 0 0,2-2-129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44 704 0 0,'8'-8'1497'0'0,"-4"4"-353"0"0,0 1 1 0 0,0-1-1 0 0,1 0 1 0 0,-1 1-1 0 0,1 0 1 0 0,-1 0-1 0 0,1 1 0 0 0,0-1 1 0 0,10-2-1 0 0,-14 4-925 0 0,0 1-1 0 0,-1 0 1 0 0,1 0 0 0 0,0 0-1 0 0,0 0 1 0 0,0 0 0 0 0,0 0-1 0 0,0 0 1 0 0,0 0-1 0 0,0 0 1 0 0,0 0 0 0 0,0 0-1 0 0,0 1 1 0 0,0-1-1 0 0,0 0 1 0 0,-1 1 0 0 0,1-1-1 0 0,0 0 1 0 0,0 1-1 0 0,0-1 1 0 0,-1 1 0 0 0,1-1-1 0 0,0 1 1 0 0,0 0-1 0 0,-1-1 1 0 0,1 1 0 0 0,0 0-1 0 0,-1 0 1 0 0,1-1 0 0 0,-1 1-1 0 0,1 0 1 0 0,-1 0-1 0 0,0 0 1 0 0,1 0 0 0 0,-1-1-1 0 0,0 1 1 0 0,1 0-1 0 0,-1 0 1 0 0,0 0 0 0 0,0 0-1 0 0,0 0 1 0 0,0 0-1 0 0,0 0 1 0 0,0 0 0 0 0,0 1-1 0 0,0 5 481 0 0,-1 0 1 0 0,0 1-1 0 0,0-1 0 0 0,-3 10 0 0 0,3-13-403 0 0,-8 31 428 0 0,-10 45 2108 0 0,17-71-2587 0 0,1 1 1 0 0,0-1-1 0 0,1 0 1 0 0,0 1-1 0 0,0-1 1 0 0,4 15-1 0 0,-3-21-245 0 0,0 1 0 0 0,0-1 0 0 0,1 0 0 0 0,0 0 0 0 0,-1 0 0 0 0,1 0 0 0 0,0 0 0 0 0,1-1 0 0 0,-1 1 0 0 0,0-1 0 0 0,1 1 0 0 0,-1-1 0 0 0,1 0 0 0 0,0 0 0 0 0,0 0 0 0 0,0 0 0 0 0,0 0 0 0 0,0-1 0 0 0,0 1 0 0 0,0-1 0 0 0,1 0 0 0 0,-1 0 0 0 0,0 0 0 0 0,1-1 0 0 0,3 1 0 0 0,9 2 0 0 0,1-1 0 0 0,-1-1 0 0 0,31-2 0 0 0,-29 0-1236 0 0,35-8 0 0 0,50-21-6716 0 0,-45 12 4765 0 0,-29 10-96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8437 0 0,'2'0'6376'0'0,"7"-4"-1270"0"0,23-5-3450 0 0,0 2-1 0 0,58-6 1 0 0,70 5 4709 0 0,-68 5-4849 0 0,-47 1-2481 0 0,-3 1-3150 0 0,0-2 0 0 0,77-16 0 0 0,-104 15 779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1076 0 0,'1'-2'518'0'0,"-1"1"-1"0"0,0-1 1 0 0,1 1-1 0 0,-1 0 1 0 0,1-1-1 0 0,-1 1 1 0 0,1-1 0 0 0,-1 1-1 0 0,1 0 1 0 0,1-3-1 0 0,6-1 652 0 0,0 1 1 0 0,1-1-1 0 0,-1 1 0 0 0,1 1 0 0 0,-1-1 0 0 0,1 2 0 0 0,14-4 0 0 0,68-6 1457 0 0,-53 8-1632 0 0,56-6 831 0 0,55-7 244 0 0,-123 12-1598 0 0,0-1 0 0 0,1-1 0 0 0,35-15 0 0 0,-43 13 26 0 0,-1-1 0 0 0,28-21 0 0 0,-42 28-338 0 0,-3 2 217 0 0,9 23 325 0 0,-3 20 60 0 0,-1 5-53 0 0,3 0-1 0 0,20 65 1 0 0,53 98 546 0 0,-38-101-872 0 0,-42-104-382 0 0,15 46 0 0 0,-16-48 0 0 0,0 1 0 0 0,0 0 0 0 0,0-1 0 0 0,-1 1 0 0 0,0 0 0 0 0,0 0 0 0 0,0-1 0 0 0,0 1 0 0 0,-1 0 0 0 0,1-1 0 0 0,-2 6 0 0 0,0-6 0 0 0,1-1 0 0 0,0 0 0 0 0,-1-1 0 0 0,1 1 0 0 0,-1 0 0 0 0,0 0 0 0 0,1-1 0 0 0,-1 1 0 0 0,0-1 0 0 0,0 1 0 0 0,0-1 0 0 0,0 0 0 0 0,0 0 0 0 0,0 0 0 0 0,-1 0 0 0 0,1 0 0 0 0,0 0 0 0 0,0 0 0 0 0,-5 0 0 0 0,3 0 0 0 0,-69 15 0 0 0,-83 9 0 0 0,40-9 0 0 0,97-13 0 0 0,12-3 0 0 0,1 1 0 0 0,-1 0 0 0 0,0 0 0 0 0,0 1 0 0 0,1-1 0 0 0,-1 2 0 0 0,1-1 0 0 0,-1 1 0 0 0,-10 6 0 0 0,17-3 0 0 0,1-5 0 0 0,1 1 0 0 0,-1 0 0 0 0,1-1 0 0 0,-1 1 0 0 0,1-1 0 0 0,0 1 0 0 0,0-1 0 0 0,-1 0 0 0 0,1 1 0 0 0,0-1 0 0 0,0 0 0 0 0,0 0 0 0 0,0-1 0 0 0,1 1 0 0 0,-1 0 0 0 0,3 0 0 0 0,41 6 0 0 0,-32-6 0 0 0,78 9 0 0 0,167-5 0 0 0,-243-5-13 0 0,12-1-85 0 0,-8-2-32 0 0,1-2-61 0 0,-7 0 26 0 0,-13 4-699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4 140 0 0,'-3'0'315'0'0,"-18"-4"3074"0"0,20 4-2966 0 0,0 0 0 0 0,0 0 0 0 0,0 0 0 0 0,0 0 1 0 0,0 1-1 0 0,-1-1 0 0 0,1 0 0 0 0,0 0 0 0 0,0 1 0 0 0,0-1 1 0 0,0 0-1 0 0,0 1 0 0 0,0-1 0 0 0,0 1 0 0 0,0-1 1 0 0,-1 2 1681 0 0,20 10 1058 0 0,-3-4-2406 0 0,1-1 1 0 0,-1-1 0 0 0,2 0 0 0 0,-1-1-1 0 0,21 3 1 0 0,-8-1-79 0 0,357 65 4494 0 0,3-31-2211 0 0,-375-40-2795 0 0,52 7 1036 0 0,-64-8-1090 0 0,-3 3-69 0 0,0 0 0 0 0,0-1 1 0 0,-1 1-1 0 0,1-1 0 0 0,0 0 0 0 0,-1 1 0 0 0,1-1 0 0 0,-1 0 1 0 0,-3 4-1 0 0,3-4-54 0 0,-33 35 104 0 0,-1-2 0 0 0,-2-1 0 0 0,-56 38 0 0 0,65-51-48 0 0,-152 113 484 0 0,27-27 127 0 0,149-103-657 0 0,1-1-53 0 0,3-3-261 0 0,8-6-4265 0 0,-4 3 3358 0 0,1 1 1 0 0,0-1 0 0 0,-1 1 0 0 0,1-1 0 0 0,0 1 0 0 0,7-2 0 0 0,2-2-2087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95 448 0 0,'0'-2'396'0'0,"0"-1"147"0"0,0 1 264 0 0,-1-2-363 0 0,1 1 0 0 0,-1-1 0 0 0,1 1 0 0 0,-1 0 0 0 0,0-1 0 0 0,-1 1 0 0 0,1 0 0 0 0,0 0 0 0 0,-1 0 0 0 0,0 0 0 0 0,0 0 0 0 0,0 0 0 0 0,0 0 0 0 0,0 0 0 0 0,0 1 0 0 0,-1-1 0 0 0,1 1 0 0 0,-1 0 0 0 0,0 0 0 0 0,0 0 0 0 0,0 0 0 0 0,-5-3 0 0 0,2 2 35 0 0,0 0-1 0 0,0 1 0 0 0,-1 0 1 0 0,1 0-1 0 0,-1 0 1 0 0,1 1-1 0 0,-1-1 0 0 0,1 1 1 0 0,-1 1-1 0 0,1 0 1 0 0,-11 0-1 0 0,-3 3 128 0 0,0 1 1 0 0,0 1-1 0 0,1 1 0 0 0,-1 1 1 0 0,1 0-1 0 0,1 1 0 0 0,-23 14 1 0 0,27-14-243 0 0,1 1 1 0 0,0 0 0 0 0,1 1-1 0 0,0 0 1 0 0,0 1 0 0 0,1 0-1 0 0,1 1 1 0 0,0 0 0 0 0,-17 27-1 0 0,23-32-216 0 0,1-1-1 0 0,0 1 0 0 0,0 0 0 0 0,1 0 0 0 0,0 0 0 0 0,0 1 1 0 0,0-1-1 0 0,1 0 0 0 0,0 1 0 0 0,1-1 0 0 0,0 1 0 0 0,0-1 1 0 0,0 1-1 0 0,2 7 0 0 0,0-5-16 0 0,1 0 0 0 0,0-1-1 0 0,1 0 1 0 0,0 0 0 0 0,0 0 0 0 0,1 0 0 0 0,0 0 0 0 0,0-1 0 0 0,11 13 0 0 0,-1-5 7 0 0,1 0 1 0 0,1-1 0 0 0,0-1-1 0 0,1 0 1 0 0,0-1 0 0 0,1-1-1 0 0,1-1 1 0 0,35 15 0 0 0,-42-21-192 0 0,0 0 0 0 0,1-1 1 0 0,0 0-1 0 0,0-1 0 0 0,-1 0 1 0 0,2-2-1 0 0,-1 1 0 0 0,0-2 1 0 0,0 0-1 0 0,0 0 0 0 0,0-2 0 0 0,0 1 1 0 0,0-2-1 0 0,0 0 0 0 0,0-1 1 0 0,-1 0-1 0 0,1-1 0 0 0,-1 0 1 0 0,0-1-1 0 0,-1-1 0 0 0,0 0 0 0 0,0-1 1 0 0,13-10-1 0 0,-14 10 33 0 0,-1-1 0 0 0,-1 0 0 0 0,0 0 1 0 0,0-1-1 0 0,-1 0 0 0 0,13-20 0 0 0,-18 25 16 0 0,-1 0 0 0 0,1-1 0 0 0,-1 1 0 0 0,0 0 1 0 0,0-1-1 0 0,-1 1 0 0 0,0-1 0 0 0,0 0 0 0 0,0 1 0 0 0,-1-1 0 0 0,1 0 1 0 0,-1 0-1 0 0,-1 1 0 0 0,1-1 0 0 0,-1 0 0 0 0,0 1 0 0 0,-3-11 0 0 0,-3 0-11 0 0,0 1-1 0 0,-1-1 1 0 0,0 1 0 0 0,-1 1-1 0 0,-1 0 1 0 0,0 0-1 0 0,-1 1 1 0 0,-1 0-1 0 0,0 1 1 0 0,-16-13-1 0 0,3 4-248 0 0,-2 2 0 0 0,-1 0-1 0 0,0 2 1 0 0,-41-18-1 0 0,53 28-276 0 0,0 0 1 0 0,-30-6-1 0 0,40 11 69 0 0,-1 1 1 0 0,1 0-1 0 0,0 0 1 0 0,-1 1-1 0 0,1 0 1 0 0,0 0-1 0 0,-1 1 1 0 0,1-1-1 0 0,-1 1 1 0 0,-9 3-1 0 0,15-3-73 0 0,0-1 1 0 0,0 1-1 0 0,0 0 1 0 0,0-1-1 0 0,0 1 1 0 0,0 0-1 0 0,0 0 1 0 0,0-1-1 0 0,0 1 1 0 0,1 0-1 0 0,-1 0 1 0 0,0 0-1 0 0,0 1 1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0:5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0 312 0 0,'-6'3'957'0'0,"0"0"0"0"0,0 0-1 0 0,0 1 1 0 0,1-1 0 0 0,-1 2-1 0 0,-6 5 1 0 0,-4 3 628 0 0,-174 136 7011 0 0,138-111-6836 0 0,-7 7 1343 0 0,-3-2 1 0 0,-95 49 0 0 0,114-74-2030 0 0,42-18-1386 0 0,-7 2-249 0 0,5-2-2337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0 412 0 0,'-4'0'1286'0'0,"0"0"1"0"0,0 1-1 0 0,0-1 1 0 0,1 1-1 0 0,-1 0 0 0 0,0 0 1 0 0,-8 3 5244 0 0,14-1-5323 0 0,0-1-931 0 0,1 1 0 0 0,-1-1 0 0 0,1 0 0 0 0,0 0 0 0 0,0 0 0 0 0,0 0-1 0 0,0-1 1 0 0,0 1 0 0 0,0-1 0 0 0,0 1 0 0 0,1-1 0 0 0,-1 0 0 0 0,0 0 0 0 0,1-1 0 0 0,3 1-1 0 0,13 1 1014 0 0,30 0-1 0 0,-25-1-726 0 0,190-10 3318 0 0,-42 1-4745 0 0,-169 8 81 0 0,0 0 0 0 0,0 1 1 0 0,0 0-1 0 0,0 0 0 0 0,-1 0 1 0 0,7 3-1 0 0,12 3-5815 0 0,-11-5 3911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77 200 0 0,'-18'-3'16308'0'0,"54"-9"-14830"0"0,0 2 0 0 0,0 1 0 0 0,41-5 0 0 0,-18 3-330 0 0,36-6 1266 0 0,-93 16-2335 0 0,-7 4-624 0 0,-158 58-448 0 0,32-14 674 0 0,94-33 260 0 0,-53 25 72 0 0,80-34 35 0 0,0 0 1 0 0,0 2-1 0 0,1-1 0 0 0,0 1 1 0 0,0 0-1 0 0,-11 12 0 0 0,19-18-23 0 0,0 0-1 0 0,0 0 1 0 0,0 1-1 0 0,0-1 0 0 0,0 0 1 0 0,0 1-1 0 0,0-1 1 0 0,0 0-1 0 0,1 1 1 0 0,-1-1-1 0 0,1 1 1 0 0,-1-1-1 0 0,1 1 1 0 0,-1-1-1 0 0,1 1 0 0 0,0-1 1 0 0,0 1-1 0 0,-1-1 1 0 0,1 1-1 0 0,0 0 1 0 0,1-1-1 0 0,-1 1 1 0 0,0-1-1 0 0,0 1 1 0 0,1-1-1 0 0,-1 1 0 0 0,1-1 1 0 0,-1 1-1 0 0,1-1 1 0 0,0 1-1 0 0,-1-1 1 0 0,1 0-1 0 0,0 1 1 0 0,0-1-1 0 0,0 0 0 0 0,0 0 1 0 0,0 0-1 0 0,0 1 1 0 0,1-1-1 0 0,-1 0 1 0 0,0-1-1 0 0,2 2 1 0 0,7 5 110 0 0,0-1 1 0 0,1 0 0 0 0,0-1 0 0 0,18 7 0 0 0,-15-7-65 0 0,60 23 272 0 0,-36-15-72 0 0,0 2 0 0 0,41 23 0 0 0,-69-33-214 0 0,-1 0 0 0 0,0 1-1 0 0,0 1 1 0 0,-1 0 0 0 0,0 0 0 0 0,0 0 0 0 0,-1 1 0 0 0,0 0 0 0 0,0 0-1 0 0,-1 1 1 0 0,0 0 0 0 0,0 0 0 0 0,4 11 0 0 0,-9-18-28 0 0,1 1-1 0 0,-1 0 1 0 0,0 0-1 0 0,-1 0 1 0 0,1 0-1 0 0,0 0 1 0 0,-1 0 0 0 0,0-1-1 0 0,1 1 1 0 0,-1 0-1 0 0,0 0 1 0 0,-1 0-1 0 0,1 0 1 0 0,0 0 0 0 0,-1 0-1 0 0,0 0 1 0 0,0 0-1 0 0,0 0 1 0 0,0 0-1 0 0,0-1 1 0 0,0 1 0 0 0,-2 2-1 0 0,-1-1 14 0 0,1 0 1 0 0,0 0-1 0 0,-1-1 0 0 0,0 1 1 0 0,0-1-1 0 0,0 0 0 0 0,0 0 0 0 0,-1-1 1 0 0,1 1-1 0 0,-1-1 0 0 0,1 0 0 0 0,-8 2 1 0 0,-21 6 119 0 0,-1-1 0 0 0,0-2 1 0 0,-1-1-1 0 0,-47 1 0 0 0,-14-4-7156 0 0,106-4 2700 0 0,0-2 2880 0 0,-1 0 349 0 0,12-2-1763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586 270 120 0 0,'-4'-14'1610'0'0,"-1"0"0"0"0,0-1 0 0 0,-2 2 0 0 0,1-1 0 0 0,-2 1 0 0 0,1 0 0 0 0,-2 0 0 0 0,-11-12 0 0 0,9 11-658 0 0,-1 1 0 0 0,-1 1 1 0 0,0 0-1 0 0,-1 1 0 0 0,0 1 0 0 0,-1 0 1 0 0,0 0-1 0 0,0 2 0 0 0,-1 0 1 0 0,0 1-1 0 0,-20-7 0 0 0,27 12-667 0 0,0 1 0 0 0,1-1 0 0 0,-1 2 0 0 0,0-1 0 0 0,0 1 0 0 0,0 0 0 0 0,1 1 0 0 0,-1 0-1 0 0,0 0 1 0 0,0 1 0 0 0,1 0 0 0 0,-1 1 0 0 0,1 0 0 0 0,-14 7 0 0 0,2 0 120 0 0,2 1 0 0 0,0 0-1 0 0,0 2 1 0 0,-28 25 0 0 0,39-32-379 0 0,1 0 1 0 0,1 0-1 0 0,-1 1 1 0 0,1-1-1 0 0,0 1 1 0 0,1 0-1 0 0,0 1 1 0 0,0-1-1 0 0,0 1 1 0 0,-3 11-1 0 0,6-16-22 0 0,0 0 1 0 0,1 0-1 0 0,-1 0 0 0 0,1 0 0 0 0,0 0 1 0 0,0 0-1 0 0,0 0 0 0 0,0 0 0 0 0,0 0 1 0 0,1-1-1 0 0,-1 1 0 0 0,1 0 1 0 0,0 0-1 0 0,0 0 0 0 0,0 0 0 0 0,0-1 1 0 0,0 1-1 0 0,1 0 0 0 0,-1-1 0 0 0,1 0 1 0 0,0 1-1 0 0,0-1 0 0 0,-1 0 1 0 0,2 1-1 0 0,-1-1 0 0 0,0-1 0 0 0,0 1 1 0 0,1 0-1 0 0,-1 0 0 0 0,1-1 0 0 0,-1 1 1 0 0,6 1-1 0 0,-3-1-44 0 0,1 1 0 0 0,0-2 0 0 0,-1 1 0 0 0,1 0 0 0 0,0-1 0 0 0,0 0 0 0 0,0-1 0 0 0,1 1 1 0 0,-1-1-1 0 0,0 0 0 0 0,0-1 0 0 0,0 1 0 0 0,0-1 0 0 0,0 0 0 0 0,0-1 0 0 0,11-4 0 0 0,4-3-202 0 0,0-1 0 0 0,0-1 0 0 0,21-15 0 0 0,-5 2 132 0 0,-26 18 220 0 0,-5 2 83 0 0,0 0 1 0 0,0 1 0 0 0,0 0-1 0 0,10-4 1 0 0,-15 7-175 0 0,0-1 1 0 0,0 1-1 0 0,0 0 1 0 0,0 0-1 0 0,0-1 0 0 0,0 1 1 0 0,1 0-1 0 0,-1 0 1 0 0,0 0-1 0 0,0 0 0 0 0,0 0 1 0 0,0 1-1 0 0,0-1 1 0 0,0 0-1 0 0,0 0 0 0 0,0 1 1 0 0,0-1-1 0 0,0 0 1 0 0,0 1-1 0 0,0-1 0 0 0,0 1 1 0 0,0 0-1 0 0,0-1 1 0 0,0 1-1 0 0,0 0 0 0 0,-1-1 1 0 0,1 1-1 0 0,0 0 1 0 0,0 0-1 0 0,-1 0 0 0 0,1 0 1 0 0,-1 0-1 0 0,1 0 1 0 0,0 1-1 0 0,4 13-19 0 0,0 1 0 0 0,-1 0 0 0 0,0 0 0 0 0,-2 0 0 0 0,0 0 0 0 0,0 26 0 0 0,6 40 0 0 0,-4-40-251 0 0,-4-32 96 0 0,1-1-1 0 0,0 0 0 0 0,0 0 1 0 0,1 0-1 0 0,0 0 0 0 0,7 17 1 0 0,-4-20-2852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1 172 788 0 0,'5'-5'10866'0'0,"22"32"-6408"0"0,46 59 0 0 0,-32-36-2344 0 0,-5-6 33 0 0,-18-21-821 0 0,0-1-1 0 0,2 0 1 0 0,0-2-1 0 0,29 23 1 0 0,-48-42-1310 0 0,0-1 1 0 0,0 1-1 0 0,0 0 1 0 0,1-1-1 0 0,-1 1 0 0 0,0-1 1 0 0,0 0-1 0 0,0 1 1 0 0,0-1-1 0 0,0 0 0 0 0,1 0 1 0 0,-1 0-1 0 0,0 0 1 0 0,0 1-1 0 0,0-2 0 0 0,0 1 1 0 0,1 0-1 0 0,-1 0 1 0 0,0 0-1 0 0,0-1 1 0 0,0 1-1 0 0,0 0 0 0 0,1-1 1 0 0,-1 1-1 0 0,0-1 1 0 0,0 1-1 0 0,0-1 0 0 0,0 0 1 0 0,0 1-1 0 0,0-1 1 0 0,-1 0-1 0 0,1 0 0 0 0,0 0 1 0 0,0 1-1 0 0,0-1 1 0 0,-1 0-1 0 0,1 0 1 0 0,0 0-1 0 0,-1 0 0 0 0,1-2 1 0 0,4-7 129 0 0,0 1 0 0 0,-1-1 0 0 0,6-17 0 0 0,-6 14-95 0 0,23-62-51 0 0,-10 27 0 0 0,1 1 0 0 0,47-85 0 0 0,-58 121-84 0 0,3-7-749 0 0,2 1 1 0 0,0 0-1 0 0,16-17 1 0 0,-25 31-401 0 0,0 0 1 0 0,1 1 0 0 0,-1-1 0 0 0,1 1-1 0 0,0 0 1 0 0,0 0 0 0 0,0 1 0 0 0,4-2-1 0 0,5 0-1896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1 932 0 0,'-15'15'14627'0'0,"15"-15"-14441"0"0,13 7 4226 0 0,4-1-3866 0 0,12 2 1272 0 0,1-1-1 0 0,0-1 0 0 0,41 1 1 0 0,92-3 1012 0 0,-162-4-2819 0 0,192-12 1942 0 0,-139 2-16103 0 0,-47 8 10958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1 124 0 0,'-2'1'426'0'0,"1"1"0"0"0,0 0 1 0 0,-1-1-1 0 0,1 1 0 0 0,0 0 0 0 0,0 0 0 0 0,0 0 0 0 0,0 0 1 0 0,1 0-1 0 0,-1 0 0 0 0,0 0 0 0 0,1 0 0 0 0,-1 0 1 0 0,1 1-1 0 0,0-1 0 0 0,0 0 0 0 0,0 0 0 0 0,0 4 0 0 0,1-4-94 0 0,0 0 0 0 0,0-1 0 0 0,0 1 0 0 0,0 0-1 0 0,0-1 1 0 0,0 1 0 0 0,0-1 0 0 0,1 1 0 0 0,-1-1-1 0 0,0 0 1 0 0,1 1 0 0 0,-1-1 0 0 0,1 0-1 0 0,0 0 1 0 0,-1 0 0 0 0,1 0 0 0 0,0 0 0 0 0,0-1-1 0 0,-1 1 1 0 0,1 0 0 0 0,2 0 0 0 0,13 3 860 0 0,-1 0 1 0 0,1 0-1 0 0,0-2 1 0 0,1 0 0 0 0,-1-1-1 0 0,18-1 1 0 0,105-14 2126 0 0,-126 13-2970 0 0,73-14-602 0 0,-69 10-3381 0 0,-1-2-3342 0 0,-11 5 4115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25 796 0 0,'-6'3'11602'0'0,"23"2"-8635"0"0,27 5-1548 0 0,20 0 49 0 0,1-4 0 0 0,-1-2 0 0 0,1-3 1 0 0,89-10-1 0 0,-143 7-1336 0 0,0 0-1 0 0,-1-1 1 0 0,0 0-1 0 0,1-1 1 0 0,-1 0 0 0 0,-1-1-1 0 0,1 0 1 0 0,-1 0 0 0 0,0-1-1 0 0,10-7 1 0 0,-19 13-115 0 0,0-1 0 0 0,0 1-1 0 0,0 0 1 0 0,1 0 0 0 0,-1 0 0 0 0,0 0 0 0 0,0 0-1 0 0,1-1 1 0 0,-1 1 0 0 0,0 0 0 0 0,0 0 0 0 0,0 0-1 0 0,1 0 1 0 0,-1 0 0 0 0,0 0 0 0 0,0 0 0 0 0,1 0-1 0 0,-1 0 1 0 0,0 0 0 0 0,0 0 0 0 0,1 0 0 0 0,-1 0-1 0 0,0 0 1 0 0,0 0 0 0 0,1 0 0 0 0,-1 0 0 0 0,0 0-1 0 0,0 1 1 0 0,1-1 0 0 0,-1 0 0 0 0,0 0 0 0 0,0 0-1 0 0,0 0 1 0 0,1 0 0 0 0,-1 1 0 0 0,4 10 269 0 0,-2 21-95 0 0,-2-25-66 0 0,6 44 314 0 0,3 0-1 0 0,1-1 0 0 0,34 96 1 0 0,-2-7 433 0 0,-39-129-786 0 0,0 0-45 0 0,-1 0 1 0 0,0 1-1 0 0,0-1 0 0 0,1 21 0 0 0,-4-28-74 0 0,1-1 0 0 0,0 1 1 0 0,0-1-1 0 0,-1 0 0 0 0,1 1 0 0 0,-1-1 0 0 0,0 1 0 0 0,0-1 0 0 0,0 0 0 0 0,0 1 1 0 0,0-1-1 0 0,0 0 0 0 0,-1 0 0 0 0,1 0 0 0 0,-1 0 0 0 0,1 0 0 0 0,-1 0 0 0 0,0-1 1 0 0,0 1-1 0 0,0 0 0 0 0,0-1 0 0 0,0 0 0 0 0,0 1 0 0 0,0-1 0 0 0,0 0 1 0 0,-3 1-1 0 0,-11 3-112 0 0,0 0 1 0 0,0-1-1 0 0,0-1 1 0 0,0-1 0 0 0,-22 1-1 0 0,-4 1-10 0 0,-55 6-19 0 0,-247 37 372 0 0,317-38 1162 0 0,33-8-1085 0 0,31 2 80 0 0,1-1 0 0 0,0-2 0 0 0,0-1 0 0 0,43-9 0 0 0,31 0 660 0 0,280 3-495 0 0,-336 7-511 0 0,64-1-13343 0 0,-105 1 10002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6 868 0 0,'0'-1'594'0'0,"1"1"0"0"0,0-1 0 0 0,-1 1 0 0 0,1-1 0 0 0,0 1 0 0 0,0-1 0 0 0,0 1 0 0 0,-1 0 0 0 0,1-1 0 0 0,0 1 0 0 0,0 0 0 0 0,0 0 0 0 0,0 0 0 0 0,0-1 0 0 0,-1 1 0 0 0,1 0 0 0 0,0 0 0 0 0,0 0 0 0 0,0 0 0 0 0,0 1 0 0 0,0-1 0 0 0,1 0 0 0 0,-2 1-228 0 0,1-1 0 0 0,0 1 0 0 0,0 0-1 0 0,-1-1 1 0 0,1 1 0 0 0,0 0 0 0 0,-1 0 0 0 0,1-1 0 0 0,0 1-1 0 0,-1 0 1 0 0,1 0 0 0 0,-1 0 0 0 0,0 0 0 0 0,1 0 0 0 0,-1 0-1 0 0,0 0 1 0 0,1 1 0 0 0,0 7 441 0 0,1 0-1 0 0,-2 1 0 0 0,1 15 1 0 0,-1-7 671 0 0,-1 4-604 0 0,0-1 0 0 0,-1 1 0 0 0,-1 0 0 0 0,-11 36 0 0 0,7-28 398 0 0,-6 46 0 0 0,13-73-1271 0 0,0-1 1 0 0,0 1-1 0 0,0-1 0 0 0,0 1 1 0 0,1-1-1 0 0,-1 1 1 0 0,1-1-1 0 0,0 1 0 0 0,-1-1 1 0 0,1 0-1 0 0,0 1 0 0 0,0-1 1 0 0,1 0-1 0 0,-1 0 1 0 0,0 0-1 0 0,1 0 0 0 0,-1 0 1 0 0,1 0-1 0 0,0 0 0 0 0,0 0 1 0 0,0-1-1 0 0,0 1 0 0 0,0 0 1 0 0,0-1-1 0 0,0 0 1 0 0,0 0-1 0 0,0 1 0 0 0,1-1 1 0 0,-1-1-1 0 0,5 3 0 0 0,7 0-2 0 0,-1 0-1 0 0,1 0 1 0 0,0-1-1 0 0,19 0 0 0 0,-23-1 2 0 0,304 9-1609 0 0,-300-11 227 0 0,11-8-10763 0 0,-20 7 9123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 64 0 0,'-2'-1'1024'0'0,"-3"1"-45"0"0,0 0-1 0 0,1-1 1 0 0,-1 2 0 0 0,1-1-1 0 0,-1 1 1 0 0,1-1-1 0 0,-1 1 1 0 0,1 0 0 0 0,-1 1-1 0 0,1-1 1 0 0,0 1 0 0 0,-8 4-1 0 0,9-5-626 0 0,1 1-1 0 0,0-1 1 0 0,0 0 0 0 0,0 1-1 0 0,1 0 1 0 0,-1-1-1 0 0,0 1 1 0 0,1 0-1 0 0,-1 0 1 0 0,1 0 0 0 0,-1 0-1 0 0,1 0 1 0 0,0 0-1 0 0,0 0 1 0 0,0 1-1 0 0,0-1 1 0 0,0 0 0 0 0,1 1-1 0 0,-1-1 1 0 0,1 1-1 0 0,-1-1 1 0 0,1 0-1 0 0,0 1 1 0 0,0-1 0 0 0,0 1-1 0 0,1 4 1 0 0,0-5-188 0 0,-1 0 1 0 0,1 0-1 0 0,0 0 1 0 0,0 0-1 0 0,1 0 1 0 0,-1 0-1 0 0,0 0 1 0 0,1 0-1 0 0,-1 0 1 0 0,1-1-1 0 0,0 1 1 0 0,-1-1-1 0 0,1 1 1 0 0,0-1-1 0 0,0 0 1 0 0,0 1-1 0 0,0-1 1 0 0,0 0-1 0 0,4 1 1 0 0,-1 0 83 0 0,0 0 0 0 0,0 0 1 0 0,0-1-1 0 0,1 1 1 0 0,-1-1-1 0 0,9 0 0 0 0,-12-1-162 0 0,4-1 52 0 0,-6 1-149 0 0,0 0-1 0 0,0 0 0 0 0,0 0 1 0 0,0-1-1 0 0,0 1 1 0 0,0 0-1 0 0,0 0 0 0 0,1 0 1 0 0,-1 0-1 0 0,0 0 0 0 0,0 0 1 0 0,0 0-1 0 0,0 0 0 0 0,0 0 1 0 0,0 0-1 0 0,0 0 0 0 0,0 0 1 0 0,0 0-1 0 0,0 0 1 0 0,0 0-1 0 0,0 0 0 0 0,1-1 1 0 0,-1 1-1 0 0,0 0 0 0 0,0 0 1 0 0,0 0-1 0 0,0 0 0 0 0,0 0 1 0 0,0 0-1 0 0,0 0 0 0 0,0 0 1 0 0,0 0-1 0 0,0-1 0 0 0,0 1 1 0 0,0 0-1 0 0,0 0 1 0 0,0 0-1 0 0,0 0 0 0 0,0 0 1 0 0,0 0-1 0 0,0 0 0 0 0,0 0 1 0 0,0-1-1 0 0,0 1 0 0 0,0 0 1 0 0,0 0-1 0 0,0 0 0 0 0,-1 0 1 0 0,1 0-1 0 0,0 0 0 0 0,0 0 1 0 0,0 0-1 0 0,0 0 1 0 0,0 0-1 0 0,0 0 0 0 0,0 0 1 0 0,0-1-1 0 0,0 1 0 0 0,0 0 1 0 0,0 0-1 0 0,0 0 0 0 0,-1 0 1 0 0,1 0-1 0 0,0 0 0 0 0,0 0 1 0 0,0 0-1 0 0,0 0 0 0 0,0 0 1 0 0,-24-9-1167 0 0,3 7-2775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25 40 0 0,'-1'-2'178'0'0,"0"1"-1"0"0,1-1 1 0 0,-1 1 0 0 0,0 0-1 0 0,1-1 1 0 0,-1 1 0 0 0,0 0-1 0 0,0 0 1 0 0,0 0 0 0 0,0-1-1 0 0,0 1 1 0 0,0 0-1 0 0,-1 0 1 0 0,1 1 0 0 0,0-1-1 0 0,0 0 1 0 0,-1 0 0 0 0,1 0-1 0 0,-1 1 1 0 0,1-1 0 0 0,0 1-1 0 0,-1-1 1 0 0,1 1 0 0 0,-1 0-1 0 0,-1-1 1 0 0,0 1 86 0 0,0 1 1 0 0,0-1-1 0 0,0 1 1 0 0,-1 0-1 0 0,1-1 0 0 0,0 1 1 0 0,0 0-1 0 0,1 1 1 0 0,-1-1-1 0 0,0 1 0 0 0,-4 2 1 0 0,-5 4 525 0 0,1 1-1 0 0,0 1 1 0 0,-20 21 0 0 0,6 1 36 0 0,0 1 0 0 0,3 1 1 0 0,0 0-1 0 0,2 2 0 0 0,2 1 0 0 0,2 0 0 0 0,1 1 1 0 0,2 0-1 0 0,1 1 0 0 0,2 1 0 0 0,-8 74 0 0 0,16-92-506 0 0,2-1-1 0 0,1 0 0 0 0,0 0 0 0 0,2 0 1 0 0,0 0-1 0 0,1 0 0 0 0,1 0 0 0 0,1-1 1 0 0,1 0-1 0 0,1 0 0 0 0,1-1 0 0 0,0 0 1 0 0,2-1-1 0 0,0 1 0 0 0,1-2 1 0 0,0 0-1 0 0,2 0 0 0 0,0-2 0 0 0,1 1 1 0 0,26 20-1 0 0,-35-32-543 0 0,0 0 0 0 0,0 0 0 0 0,0 0 0 0 0,1-1-1 0 0,-1 0 1 0 0,1 0 0 0 0,0-1 0 0 0,0 0 0 0 0,14 2 0 0 0,-15-3-963 0 0,0-1 0 0 0,0 0 0 0 0,0 0 0 0 0,0-1 0 0 0,0 1 0 0 0,0-1 0 0 0,10-3 0 0 0,-1-2-1533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83 113 580 0 0,'-41'0'12419'0'0,"44"-3"-10977"0"0,3-2-878 0 0,1 1 1 0 0,0-1 0 0 0,0 2 0 0 0,0-1 0 0 0,1 1 0 0 0,-1 0-1 0 0,10-3 1 0 0,65-13 1758 0 0,-32 8-1312 0 0,16-5 508 0 0,-1 3 1 0 0,76-5-1 0 0,-126 18-1528 0 0,-13 3-17 0 0,-22 8-54 0 0,-46 12-65 0 0,64-22 142 0 0,-135 40-169 0 0,-129 47-56 0 0,263-86 219 0 0,-1-1 0 0 0,1 1 1 0 0,-1 0-1 0 0,1 0 0 0 0,0 0 0 0 0,0 0 1 0 0,0 1-1 0 0,0-1 0 0 0,0 1 0 0 0,-2 2 1 0 0,4-4 6 0 0,1 0 1 0 0,-1-1 0 0 0,1 1 0 0 0,0 0-1 0 0,-1 0 1 0 0,1-1 0 0 0,0 1 0 0 0,0 0 0 0 0,-1 0-1 0 0,1-1 1 0 0,0 1 0 0 0,0 0 0 0 0,0 0-1 0 0,0 0 1 0 0,0-1 0 0 0,0 1 0 0 0,0 0-1 0 0,0 0 1 0 0,1 0 0 0 0,-1 1 0 0 0,1-1 3 0 0,0 1 0 0 0,0-1 0 0 0,0 1 0 0 0,0-1 0 0 0,0 1 0 0 0,1-1 0 0 0,-1 0 1 0 0,0 1-1 0 0,1-1 0 0 0,-1 0 0 0 0,1 0 0 0 0,2 1 0 0 0,15 8 23 0 0,1-2-1 0 0,0 0 1 0 0,0-1-1 0 0,27 5 1 0 0,-3 0 59 0 0,-35-10-62 0 0,218 70 531 0 0,-186-56-418 0 0,0 2 1 0 0,-1 1-1 0 0,50 33 1 0 0,-79-45-99 0 0,-1 0 0 0 0,0 1 0 0 0,0 1 0 0 0,9 9 0 0 0,-17-16-31 0 0,0 0 0 0 0,0 1-1 0 0,0-1 1 0 0,-1 0 0 0 0,1 1-1 0 0,-1-1 1 0 0,1 1-1 0 0,-1 0 1 0 0,0-1 0 0 0,0 1-1 0 0,0 0 1 0 0,-1 0 0 0 0,1 0-1 0 0,-1 0 1 0 0,1 0 0 0 0,-1 0-1 0 0,0-1 1 0 0,0 1 0 0 0,0 0-1 0 0,0 0 1 0 0,-1 0 0 0 0,1 0-1 0 0,-2 4 1 0 0,-1-2 1 0 0,0 1 0 0 0,0-1 1 0 0,0 1-1 0 0,-1-1 0 0 0,0 0 0 0 0,0 0 1 0 0,0-1-1 0 0,0 1 0 0 0,-1-1 1 0 0,0 0-1 0 0,0 0 0 0 0,0-1 0 0 0,0 1 1 0 0,-1-1-1 0 0,1 0 0 0 0,-8 2 0 0 0,-10 5 14 0 0,0-2 1 0 0,-42 9-1 0 0,27-8-204 0 0,0-1 0 0 0,0-3 0 0 0,-1-1-1 0 0,1-1 1 0 0,-1-3 0 0 0,0-1 0 0 0,-56-9 0 0 0,90 10-113 0 0,1-1 0 0 0,-1 0 0 0 0,1-1-1 0 0,-1 1 1 0 0,1-1 0 0 0,0 1 0 0 0,-1-1-1 0 0,1-1 1 0 0,0 1 0 0 0,0 0 0 0 0,-4-5-1 0 0,8 6 18 0 0,-1 1 0 0 0,1-1-1 0 0,0 0 1 0 0,0 0 0 0 0,-1 0-1 0 0,1 0 1 0 0,0 0 0 0 0,0 0-1 0 0,0 1 1 0 0,0-1 0 0 0,1 0-1 0 0,-1 0 1 0 0,0 0 0 0 0,0 0-1 0 0,0 0 1 0 0,1 1 0 0 0,-1-1-1 0 0,0 0 1 0 0,1 0-1 0 0,-1 0 1 0 0,1 1 0 0 0,-1-1-1 0 0,1 0 1 0 0,-1 1 0 0 0,1-1-1 0 0,-1 0 1 0 0,1 1 0 0 0,0-1-1 0 0,-1 0 1 0 0,2 0 0 0 0,-1 0 326 0 0,10-10-2499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38 240 0 0,'3'-5'936'0'0,"1"0"-1"0"0,0-1 1 0 0,0 2-1 0 0,5-7 1 0 0,-5 8 131 0 0,-4 2-906 0 0,1 1 0 0 0,0-1 0 0 0,-1 1 0 0 0,1 0 0 0 0,0-1 0 0 0,0 1 0 0 0,-1 0 0 0 0,1 0 0 0 0,0-1 0 0 0,0 1 0 0 0,-1 0 0 0 0,1 0 0 0 0,0 0-1 0 0,0 0 1 0 0,-1 0 0 0 0,1 0 0 0 0,0 0 0 0 0,0 0 0 0 0,0 0 0 0 0,-1 1 0 0 0,1-1 0 0 0,0 0 0 0 0,0 0 0 0 0,-1 1 0 0 0,1-1 0 0 0,0 0 0 0 0,-1 1 0 0 0,1-1 0 0 0,0 1 0 0 0,-1-1 0 0 0,1 1-1 0 0,-1-1 1 0 0,1 1 0 0 0,-1 0 0 0 0,1-1 0 0 0,-1 1 0 0 0,1 1 0 0 0,19 26 3099 0 0,-10 0-1862 0 0,-1 0-1 0 0,-1 1 0 0 0,-1 0 0 0 0,-1 0 1 0 0,1 38-1 0 0,3 6 541 0 0,-7-43-1218 0 0,-2-22-465 0 0,-1 1 1 0 0,1-1 0 0 0,1 1 0 0 0,0-1 0 0 0,0 0 0 0 0,0 0 0 0 0,1 0 0 0 0,0 0 0 0 0,1 0-1 0 0,5 10 1 0 0,-7-16-199 0 0,0 0-1 0 0,0-1 1 0 0,1 1-1 0 0,-1 0 1 0 0,0-1 0 0 0,1 1-1 0 0,-1-1 1 0 0,1 0-1 0 0,0 1 1 0 0,-1-1-1 0 0,1-1 1 0 0,0 1-1 0 0,0 0 1 0 0,-1-1-1 0 0,1 1 1 0 0,0-1-1 0 0,0 0 1 0 0,0 0-1 0 0,0 0 1 0 0,4-1-1 0 0,5 0-2 0 0,0-1-1 0 0,0-1 1 0 0,17-5-1 0 0,14-9-190 0 0,-1-1 1 0 0,-1-2-1 0 0,-1-1 0 0 0,-1-3 1 0 0,50-39-1 0 0,-69 47-319 0 0,-1 0 0 0 0,21-26-1 0 0,-39 41 292 0 0,-1 1-123 0 0,0-1 279 0 0,-1 1 0 0 0,1 0 0 0 0,0-1 1 0 0,-1 1-1 0 0,1-1 0 0 0,0 1 0 0 0,-1 0 1 0 0,1-1-1 0 0,0 1 0 0 0,-1 0 0 0 0,1-1 1 0 0,-1 1-1 0 0,1 0 0 0 0,-1 0 0 0 0,1-1 1 0 0,-1 1-1 0 0,1 0 0 0 0,0 0 0 0 0,-1 0 0 0 0,1 0 1 0 0,-1 0-1 0 0,1 0 0 0 0,-1 0 0 0 0,1 0 1 0 0,-1 0-1 0 0,0 0 0 0 0,1 0 0 0 0,-1 0 1 0 0,1 0-1 0 0,-1 0 0 0 0,1 0 0 0 0,0 0 0 0 0,-1 0 1 0 0,1 1-1 0 0,-1-1 0 0 0,1 0 0 0 0,-1 0 1 0 0,0 1-1 0 0,-18 6-54 0 0,-11 6 140 0 0,1 2 0 0 0,0 2 0 0 0,1 0 1 0 0,1 2-1 0 0,1 1 0 0 0,0 1 0 0 0,-40 45 1 0 0,62-61 24 0 0,-1 0 1 0 0,2 0-1 0 0,-1 1 1 0 0,0 0-1 0 0,1 0 0 0 0,0 0 1 0 0,1 0-1 0 0,-1 0 1 0 0,-2 13-1 0 0,5-16-45 0 0,0 0 0 0 0,-1-1 0 0 0,1 1 0 0 0,0 0 0 0 0,1 0 0 0 0,-1 0 0 0 0,1 0 0 0 0,-1 0 0 0 0,1 0 0 0 0,0 0 0 0 0,0-1 0 0 0,0 1 0 0 0,0 0 0 0 0,0-1 0 0 0,1 1 0 0 0,-1-1 0 0 0,1 1 0 0 0,0-1 0 0 0,0 0 0 0 0,0 0 0 0 0,0 1 0 0 0,0-1 0 0 0,0-1 0 0 0,4 4 0 0 0,9 4 108 0 0,0 0-1 0 0,0 0 1 0 0,1-2-1 0 0,0 0 1 0 0,0-1 0 0 0,1 0-1 0 0,0-1 1 0 0,0-1-1 0 0,32 3 1 0 0,1-3-210 0 0,0-2 0 0 0,62-6 0 0 0,-79 2-766 0 0,0-3 0 0 0,64-15 0 0 0,-73 12-2330 0 0,-1 0 0 0 0,34-17 0 0 0,-36 15-244 0 0,0-1 486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23 920 0 0,'1'-3'1528'0'0,"0"-1"-814"0"0,8-12 7488 0 0,5 40-3603 0 0,1 50 732 0 0,-3 42-1629 0 0,-5-45-1905 0 0,-5-53-1553 0 0,-1-9-669 0 0,0 1 0 0 0,0-1 0 0 0,4 14 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2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147 223 5917 0 0,'0'-4'1350'0'0,"0"0"0"0"0,0 0 0 0 0,0 0 0 0 0,1 0 0 0 0,0 1 0 0 0,0-1 1 0 0,0 0-1 0 0,2-4 0 0 0,-2 5-981 0 0,1 0 1 0 0,1 0 0 0 0,-1 0-1 0 0,0 0 1 0 0,1 0-1 0 0,0 1 1 0 0,0-1-1 0 0,-1 1 1 0 0,1 0-1 0 0,1 0 1 0 0,-1 0-1 0 0,0 0 1 0 0,6-2-1 0 0,18-8 423 0 0,1 1 0 0 0,0 2 0 0 0,1 1 0 0 0,36-5-1 0 0,34-10 775 0 0,-99 23-1548 0 0,3-1 45 0 0,-1 1 0 0 0,0-1 1 0 0,0 1-1 0 0,0-1 0 0 0,0 1 1 0 0,0-1-1 0 0,0 0 0 0 0,0 0 1 0 0,-1 0-1 0 0,1 0 0 0 0,0-1 1 0 0,0 1-1 0 0,-1 0 0 0 0,1-1 0 0 0,-1 1 1 0 0,3-4-1 0 0,-3 4 57 0 0,-4-1-17 0 0,-8-4-68 0 0,-1 2 0 0 0,0-1-1 0 0,1 1 1 0 0,-1 1 0 0 0,0 0 0 0 0,0 1 0 0 0,-19-1 0 0 0,14 0-19 0 0,-147-11 92 0 0,136 13-35 0 0,1 2 0 0 0,0 1-1 0 0,0 1 1 0 0,-29 8-1 0 0,53-10-44 0 0,-1 0 0 0 0,1 0-1 0 0,0 0 1 0 0,-1 0-1 0 0,1 1 1 0 0,0-1-1 0 0,0 1 1 0 0,0 0-1 0 0,0 0 1 0 0,-3 3-1 0 0,5-4-12 0 0,0 0-1 0 0,1 0 0 0 0,-1 0 1 0 0,0 0-1 0 0,1 1 0 0 0,-1-1 0 0 0,1 0 1 0 0,-1 0-1 0 0,1 0 0 0 0,-1 1 1 0 0,1-1-1 0 0,0 0 0 0 0,0 1 0 0 0,-1-1 1 0 0,1 0-1 0 0,0 0 0 0 0,0 1 1 0 0,0-1-1 0 0,1 0 0 0 0,-1 1 0 0 0,0-1 1 0 0,0 0-1 0 0,1 0 0 0 0,-1 1 1 0 0,1-1-1 0 0,-1 0 0 0 0,1 0 0 0 0,-1 0 1 0 0,1 1-1 0 0,0-1 0 0 0,1 2 1 0 0,16 19 91 0 0,0-1 1 0 0,2 0-1 0 0,0-1 1 0 0,2-2-1 0 0,36 27 1 0 0,-13-12-33 0 0,23 19 41 0 0,-28-23-30 0 0,51 48 1 0 0,-73-61-69 0 0,-14-13-8 0 0,0 0 1 0 0,1 1 0 0 0,-1 0-1 0 0,0 0 1 0 0,-1 0 0 0 0,1 0 0 0 0,-1 1-1 0 0,0-1 1 0 0,0 1 0 0 0,0 0 0 0 0,0 0-1 0 0,-1 0 1 0 0,2 5 0 0 0,-4-9-10 0 0,0-1 0 0 0,0 1 0 0 0,0 0 0 0 0,0-1 1 0 0,0 1-1 0 0,0 0 0 0 0,0 0 0 0 0,0-1 0 0 0,0 1 0 0 0,0 0 1 0 0,0-1-1 0 0,-1 1 0 0 0,1-1 0 0 0,0 1 0 0 0,0 0 1 0 0,-1-1-1 0 0,1 1 0 0 0,0-1 0 0 0,-1 1 0 0 0,1 0 0 0 0,-1-1 1 0 0,1 1-1 0 0,-1-1 0 0 0,1 1 0 0 0,-1-1 0 0 0,1 0 0 0 0,-1 1 1 0 0,1-1-1 0 0,-1 0 0 0 0,0 1 0 0 0,0-1 0 0 0,-2 3 0 0 0,0-1 0 0 0,-1 1 0 0 0,1-1 0 0 0,-1 0 0 0 0,1 0 0 0 0,-1-1 0 0 0,0 1 0 0 0,0-1 0 0 0,0 0 0 0 0,0 0 0 0 0,-4 1 0 0 0,-46 3 0 0 0,45-4 0 0 0,-128-1-6011 0 0,59-2 1648 0 0,69 1 628 0 0,0 1 538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53 24 0 0,'-3'0'-427'0'0,"-16"0"-35"0"0,-12-2 15251 0 0,51-1-12109 0 0,240-17 6080 0 0,-7 2-8332 0 0,-231 13-3460 0 0,-9 0-4160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0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17 127 120 0 0,'3'-3'519'0'0,"0"1"1"0"0,1-1-1 0 0,-1 1 0 0 0,0 0 1 0 0,1 0-1 0 0,-1 0 0 0 0,1 1 1 0 0,-1-1-1 0 0,6-1 0 0 0,38-9 3146 0 0,-31 9-2728 0 0,448-75 11002 0 0,-414 71-10722 0 0,2 3 79 0 0,-51 4-1131 0 0,-4 2-471 0 0,-19 7 85 0 0,0 0 0 0 0,0-2 0 0 0,-1 0 0 0 0,-39 6 0 0 0,16-4 33 0 0,-48 13-203 0 0,-165 62 0 0 0,246-79 416 0 0,-1 2 0 0 0,-17 11 0 0 0,28-17 26 0 0,0 1 0 0 0,1 0 0 0 0,-1 0 0 0 0,1 0 1 0 0,-1 0-1 0 0,1 0 0 0 0,0 1 0 0 0,0-1 0 0 0,0 1 0 0 0,0-1 0 0 0,0 1 0 0 0,0 0 1 0 0,1 0-1 0 0,0 0 0 0 0,-1 0 0 0 0,1 0 0 0 0,-1 4 0 0 0,2-5-9 0 0,0 0 1 0 0,0-1-1 0 0,1 1 1 0 0,-1 0-1 0 0,0-1 0 0 0,1 1 1 0 0,-1 0-1 0 0,1-1 0 0 0,-1 1 1 0 0,1-1-1 0 0,0 1 0 0 0,0-1 1 0 0,0 1-1 0 0,0-1 0 0 0,0 1 1 0 0,0-1-1 0 0,0 0 0 0 0,2 2 1 0 0,28 20 434 0 0,42 18 326 0 0,2-4-1 0 0,100 36 1 0 0,40 17 392 0 0,-193-79-1008 0 0,0 1 0 0 0,-1 1 0 0 0,35 27 0 0 0,-54-39-166 0 0,-1 1 1 0 0,1-1-1 0 0,0 1 1 0 0,-1 0-1 0 0,1 0 1 0 0,-1 0-1 0 0,0 0 1 0 0,1 0 0 0 0,-1 0-1 0 0,0 0 1 0 0,0 0-1 0 0,0 0 1 0 0,0 3-1 0 0,-1-4-11 0 0,0 0-1 0 0,0 0 1 0 0,0 1-1 0 0,0-1 1 0 0,0 0-1 0 0,0 0 0 0 0,0 0 1 0 0,-1 0-1 0 0,1 0 1 0 0,0 0-1 0 0,-1 0 1 0 0,1 0-1 0 0,-1 0 1 0 0,1 0-1 0 0,-1 0 1 0 0,1 0-1 0 0,-1 0 0 0 0,0 0 1 0 0,0-1-1 0 0,1 1 1 0 0,-1 0-1 0 0,0 0 1 0 0,0-1-1 0 0,0 1 1 0 0,0 0-1 0 0,0-1 1 0 0,0 1-1 0 0,0-1 0 0 0,0 1 1 0 0,-2 0-1 0 0,-8 3 24 0 0,-1 0 0 0 0,0 0 0 0 0,0-1 0 0 0,-1 0 0 0 0,-18 1 0 0 0,-64-1 53 0 0,72-4-60 0 0,-87-2 55 0 0,1-5 0 0 0,-126-26 0 0 0,234 34-85 0 0,-6-1-100 0 0,0 0 0 0 0,1 0 0 0 0,-1-1 0 0 0,1 0 0 0 0,-1 0 0 0 0,1-1 0 0 0,0 0 0 0 0,-1 0 1 0 0,-7-5-1 0 0,14 7 35 0 0,-1 1 0 0 0,1 0 1 0 0,0-1-1 0 0,-1 1 1 0 0,1-1-1 0 0,0 1 0 0 0,-1-1 1 0 0,1 1-1 0 0,0-1 1 0 0,0 1-1 0 0,-1-1 0 0 0,1 1 1 0 0,0-1-1 0 0,0 1 1 0 0,0-1-1 0 0,0 0 0 0 0,0 1 1 0 0,0-1-1 0 0,0 1 1 0 0,0-1-1 0 0,0 1 0 0 0,0-1 1 0 0,0 0-1 0 0,0 1 1 0 0,0-1-1 0 0,1 1 1 0 0,-1-1-1 0 0,0 1 0 0 0,0-1 1 0 0,0 1-1 0 0,1-1 1 0 0,-1 1-1 0 0,0-1 0 0 0,1 1 1 0 0,-1-1-1 0 0,1 1 1 0 0,-1 0-1 0 0,0-1 0 0 0,2 0 1 0 0,19-14-4724 0 0,-20 15 4604 0 0,19-11-3340 0 0,2 0 506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6249 0 0,'2'-14'3459'0'0,"3"-11"1189"0"0,-4 24-4426 0 0,-1 0 0 0 0,0 0 0 0 0,1 0 0 0 0,-1 0 1 0 0,0 0-1 0 0,1 1 0 0 0,-1-1 0 0 0,1 0 0 0 0,-1 0 1 0 0,1 0-1 0 0,0 1 0 0 0,-1-1 0 0 0,1 0 0 0 0,0 1 1 0 0,0-1-1 0 0,-1 1 0 0 0,1-1 0 0 0,0 1 0 0 0,0-1 1 0 0,2 0 1174 0 0,0 3-367 0 0,2 3-765 0 0,0 0 1 0 0,0 0 0 0 0,-1 1-1 0 0,0 0 1 0 0,0-1-1 0 0,0 1 1 0 0,-1 0 0 0 0,0 1-1 0 0,0-1 1 0 0,-1 1 0 0 0,0-1-1 0 0,0 1 1 0 0,0 0 0 0 0,1 10-1 0 0,1 12 417 0 0,-1 1 0 0 0,-1 33 0 0 0,-4-17 267 0 0,-12 67 1 0 0,4-33-38 0 0,10-79-907 0 0,-1 4 96 0 0,0 1 0 0 0,1-1 0 0 0,0 1 0 0 0,0-1 1 0 0,2 9-1 0 0,-2-13-101 0 0,0 0 1 0 0,0 0-1 0 0,0 0 1 0 0,1 0-1 0 0,-1 0 1 0 0,1-1 0 0 0,-1 1-1 0 0,0 0 1 0 0,1 0-1 0 0,0 0 1 0 0,-1 0-1 0 0,1 0 1 0 0,-1-1 0 0 0,1 1-1 0 0,0 0 1 0 0,0-1-1 0 0,-1 1 1 0 0,1 0-1 0 0,0-1 1 0 0,0 1 0 0 0,0-1-1 0 0,0 1 1 0 0,0-1-1 0 0,0 0 1 0 0,0 1 0 0 0,0-1-1 0 0,0 0 1 0 0,0 0-1 0 0,0 1 1 0 0,0-1-1 0 0,0 0 1 0 0,0 0 0 0 0,0 0-1 0 0,0 0 1 0 0,0 0-1 0 0,0-1 1 0 0,1 1-1 0 0,16-4-169 0 0,-1 0 0 0 0,0-1-1 0 0,0-1 1 0 0,32-16-1 0 0,59-41-434 0 0,-99 58 541 0 0,25-16-316 0 0,0-1 1 0 0,-1-2 0 0 0,39-36-1 0 0,-70 57 311 0 0,1 0 0 0 0,-1 0 0 0 0,0 0 0 0 0,0 0 0 0 0,0 0 0 0 0,-1 0 0 0 0,1 0 0 0 0,1-6 0 0 0,-3 7-22 0 0,-18 5-131 0 0,16-3 224 0 0,1 0 0 0 0,-1 0 0 0 0,1 0 0 0 0,-1 0 1 0 0,0 0-1 0 0,1 0 0 0 0,-1 1 0 0 0,1-1 0 0 0,-1 1 0 0 0,1-1 0 0 0,-1 1 0 0 0,-2 1 0 0 0,-19 12 205 0 0,1 1 0 0 0,0 0 0 0 0,1 2-1 0 0,1 1 1 0 0,0 0 0 0 0,2 2 0 0 0,0 0-1 0 0,1 1 1 0 0,-22 36 0 0 0,35-51-78 0 0,1 0-1 0 0,0 1 1 0 0,1-1 0 0 0,-1 0-1 0 0,1 1 1 0 0,1-1 0 0 0,-1 1-1 0 0,1 0 1 0 0,0 0 0 0 0,1-1-1 0 0,0 1 1 0 0,0 0 0 0 0,1 11-1 0 0,0-12-38 0 0,1-1-1 0 0,0 1 0 0 0,-1-1 1 0 0,2 0-1 0 0,-1 0 0 0 0,1 0 1 0 0,0 0-1 0 0,0 0 0 0 0,0 0 1 0 0,0 0-1 0 0,1-1 0 0 0,0 0 1 0 0,0 0-1 0 0,0 0 1 0 0,0 0-1 0 0,1-1 0 0 0,5 4 1 0 0,11 5-15 0 0,0 0 1 0 0,1-2-1 0 0,0 0 1 0 0,1-2-1 0 0,0 0 1 0 0,44 8-1 0 0,-28-10-449 0 0,0-1-1 0 0,0-2 1 0 0,65-4 0 0 0,-81-1-339 0 0,0 0 0 0 0,0-2 1 0 0,25-7-1 0 0,-35 7-1247 0 0,-1 0 0 0 0,0-1-1 0 0,0-1 1 0 0,14-8 0 0 0,-7-1-1249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23 236 0 0,'3'-3'409'0'0,"0"1"0"0"0,0 0 1 0 0,-1 0-1 0 0,1 0 0 0 0,1 0 0 0 0,-1 0 0 0 0,0 1 1 0 0,0-1-1 0 0,1 1 0 0 0,-1 0 0 0 0,0 0 0 0 0,1 0 1 0 0,4 0-1 0 0,-3 1 119 0 0,0 0 0 0 0,-1 1 0 0 0,1-1 0 0 0,0 1 1 0 0,0 0-1 0 0,0 1 0 0 0,-1-1 0 0 0,1 1 0 0 0,7 3 0 0 0,12 7 759 0 0,-1 1 0 0 0,25 19 0 0 0,5 6 846 0 0,-2 2 0 0 0,80 81 0 0 0,-90-76-494 0 0,51 69 1 0 0,-82-99-1240 0 0,0 0 0 0 0,-1 1-1 0 0,0 0 1 0 0,-1 0 0 0 0,-1 1 0 0 0,0 0 0 0 0,-2 0 0 0 0,0 1 0 0 0,0-1-1 0 0,1 20 1 0 0,-6-30-246 0 0,0-1-1 0 0,0 1 0 0 0,-1-1 0 0 0,0 1 1 0 0,0-1-1 0 0,0 1 0 0 0,-1-1 0 0 0,0 1 1 0 0,0-1-1 0 0,0 0 0 0 0,-7 11 0 0 0,4-9-22 0 0,-1 0-1 0 0,0-1 0 0 0,0 1 0 0 0,-1-1 0 0 0,1 0 0 0 0,-2-1 1 0 0,-10 8-1 0 0,-1-1-44 0 0,-1-2 0 0 0,0 0 0 0 0,-1-1 0 0 0,0-1 0 0 0,-43 12 0 0 0,17-9-971 0 0,-1-1 1 0 0,-81 6 0 0 0,100-20-2225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1 960 0 0,'-28'6'16908'0'0,"29"-6"-16779"0"0,12 7 1481 0 0,10-2-278 0 0,0 0 0 0 0,1-1 1 0 0,-1-1-1 0 0,46-1 0 0 0,-36-1-724 0 0,377 6 3736 0 0,-378-7-4190 0 0,81-5-333 0 0,-93 3-1370 0 0,32-8 0 0 0,-13-5-8032 0 0,-26 9 6406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 7345 0 0,'-41'-27'16021'0'0,"46"28"-15385"0"0,67 13 915 0 0,-1 3 0 0 0,98 38 0 0 0,-164-53-1483 0 0,1 0 0 0 0,-1 0 0 0 0,0 0 0 0 0,0 1 0 0 0,0 0 0 0 0,0 0 0 0 0,0 0 0 0 0,0 1 0 0 0,-1 0 0 0 0,0-1 1 0 0,0 1-1 0 0,5 6 0 0 0,-8-7-38 0 0,1-1 1 0 0,-1 1 0 0 0,1 0 0 0 0,-1 0 0 0 0,0 0-1 0 0,0 0 1 0 0,-1 0 0 0 0,1 0 0 0 0,-1 0 0 0 0,1 0-1 0 0,-1 0 1 0 0,0 0 0 0 0,0 0 0 0 0,0 0 0 0 0,0 0-1 0 0,-1 0 1 0 0,1 0 0 0 0,-1 0 0 0 0,0 0 0 0 0,0 0-1 0 0,0 0 1 0 0,0 0 0 0 0,-3 4 0 0 0,-15 26 101 0 0,-1-1 1 0 0,-2-1-1 0 0,-1-1 1 0 0,-34 34-1 0 0,-36 47 263 0 0,64-68-266 0 0,19-26-777 0 0,-1-1 0 0 0,0-1-1 0 0,-16 16 1 0 0,20-24-2119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42 181 48 0 0,'-10'-6'8216'0'0,"10"5"-7760"0"0,0 1 0 0 0,-1-1 1 0 0,1 1-1 0 0,0-1 1 0 0,0 0-1 0 0,-1 1 1 0 0,1-1-1 0 0,0 1 0 0 0,0-2 1 0 0,0 1-215 0 0,1 1 0 0 0,-1-1 0 0 0,1 0 0 0 0,0 1 0 0 0,-1-1 0 0 0,1 1 0 0 0,0-1 0 0 0,0 1 0 0 0,-1-1 0 0 0,1 1 0 0 0,0 0 0 0 0,0-1 0 0 0,0 1 0 0 0,-1 0 0 0 0,1 0 0 0 0,0 0 0 0 0,1-1 0 0 0,50-5 925 0 0,-45 6 369 0 0,9-1-884 0 0,168-20 3416 0 0,-160 17-3805 0 0,-1-1 0 0 0,1-2 0 0 0,-1 0 0 0 0,-1-1 0 0 0,36-19 0 0 0,-46 19-142 0 0,-1 0 0 0 0,0-1 1 0 0,0 0-1 0 0,-1-1 0 0 0,15-18 0 0 0,-24 27 868 0 0,-3 5-770 0 0,-1 5-97 0 0,0 0 0 0 0,1-1 0 0 0,0 1 1 0 0,0 0-1 0 0,1 0 0 0 0,0 0 0 0 0,1 0 0 0 0,0 11 1 0 0,11 80 775 0 0,-5-56-659 0 0,4 16 473 0 0,23 81 0 0 0,2 4 263 0 0,-26-110-1002 0 0,3 19 122 0 0,-11-50-174 0 0,-1 0-1 0 0,1 1 1 0 0,-1-1-1 0 0,0 0 1 0 0,-1 1-1 0 0,1-1 1 0 0,-1 0-1 0 0,0 0 0 0 0,-2 9 1 0 0,1-12-11 0 0,1 1-1 0 0,0 0 1 0 0,-1-1 0 0 0,1 1-1 0 0,-1 0 1 0 0,0-1 0 0 0,1 0 0 0 0,-1 1-1 0 0,0-1 1 0 0,0 0 0 0 0,0 0-1 0 0,0 0 1 0 0,0 0 0 0 0,0 0-1 0 0,0-1 1 0 0,0 1 0 0 0,0-1 0 0 0,-4 1-1 0 0,-42 4-615 0 0,48-5 701 0 0,-303-6-1344 0 0,75-1 1929 0 0,193 10 404 0 0,34-2-212 0 0,5 1-369 0 0,24 7-76 0 0,1-1 0 0 0,-1-1 0 0 0,1-1 0 0 0,41 2 0 0 0,-27-2-187 0 0,287 35-140 0 0,-217-26 0 0 0,278 34 0 0 0,-390-49-6 0 0,10 1-2057 0 0,-1 0 0 0 0,21-1 0 0 0,-29 0 1679 0 0,1 0 0 0 0,-1-1 0 0 0,0 1 0 0 0,0 0 0 0 0,1-1 0 0 0,-1 0 0 0 0,0 1 0 0 0,0-1 1 0 0,0 0-1 0 0,0 0 0 0 0,0 0 0 0 0,0-1 0 0 0,0 1 0 0 0,0 0 0 0 0,0-1 0 0 0,-1 1 0 0 0,1-1 0 0 0,-1 0 1 0 0,3-2-1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 9673 0 0,'7'-8'11661'0'0,"7"-9"-4011"0"0,-13 18-7619 0 0,-1-1-1 0 0,0 0 1 0 0,1 0-1 0 0,-1 1 1 0 0,1-1-1 0 0,-1 0 1 0 0,0 1-1 0 0,1-1 1 0 0,-1 1-1 0 0,0-1 1 0 0,0 0-1 0 0,1 1 1 0 0,-1-1-1 0 0,0 1 1 0 0,0-1 0 0 0,0 1-1 0 0,1-1 1 0 0,-1 1-1 0 0,0-1 1 0 0,0 1-1 0 0,0-1 1 0 0,0 0-1 0 0,0 1 1 0 0,0-1-1 0 0,0 1 1 0 0,0-1-1 0 0,0 1 1 0 0,0-1-1 0 0,0 1 1 0 0,0-1 0 0 0,0 1-1 0 0,-1-1 1 0 0,1 1-1 0 0,0 0 1 0 0,-5 17 356 0 0,5-18-374 0 0,-23 56 398 0 0,-14 38 793 0 0,34-84-1117 0 0,0 0 1 0 0,1 1-1 0 0,1-1 0 0 0,-1 0 1 0 0,2 1-1 0 0,-1-1 1 0 0,2 15-1 0 0,0-21-87 0 0,0-1 0 0 0,0 1 0 0 0,0-1 0 0 0,0 1 0 0 0,1-1 0 0 0,-1 1 0 0 0,1-1 0 0 0,0 0 0 0 0,0 0 0 0 0,0 0 0 0 0,0 0 0 0 0,0 0 0 0 0,1 0 0 0 0,-1 0 0 0 0,1-1 0 0 0,0 1 0 0 0,0-1 0 0 0,0 0 0 0 0,0 0 0 0 0,0 0 0 0 0,1 0 0 0 0,-1-1 0 0 0,0 1 0 0 0,8 1 0 0 0,7 2 0 0 0,0-1 0 0 0,1 0 0 0 0,33 1 0 0 0,-17-1 0 0 0,279 21-10212 0 0,-300-29 3230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19 176 0 0,'-17'-17'18731'0'0,"34"15"-15648"0"0,88 9 2865 0 0,-34-1-4257 0 0,-66-5-1582 0 0,205 8 2705 0 0,105-10-2710 0 0,-293 0-1048 0 0,5-1-1411 0 0,-9 2-8787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8661 0 0,'-4'3'1191'0'0,"1"1"0"0"0,1-1 0 0 0,-1 1 0 0 0,0 0 0 0 0,1 0 0 0 0,0 0 1 0 0,0 0-1 0 0,0 1 0 0 0,0-1 0 0 0,1 0 0 0 0,-1 1 0 0 0,1-1 0 0 0,-1 7 0 0 0,3-9-1054 0 0,-1-1 0 0 0,0 0 0 0 0,0 0 0 0 0,1 0 0 0 0,-1 1-1 0 0,1-1 1 0 0,-1 0 0 0 0,1 0 0 0 0,0 0 0 0 0,-1 0 0 0 0,1 0-1 0 0,0 0 1 0 0,-1 0 0 0 0,1 0 0 0 0,0 0 0 0 0,0 0 0 0 0,0-1 0 0 0,0 1-1 0 0,0 0 1 0 0,0-1 0 0 0,0 1 0 0 0,0 0 0 0 0,2-1 0 0 0,25 11 1143 0 0,35 3-324 0 0,0-3-1 0 0,122 6 0 0 0,-175-17-2694 0 0,-1 0 1 0 0,1-1-1 0 0,-1 1 0 0 0,0-2 0 0 0,1 1 1 0 0,13-6-1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93 414 16 0 0,'0'0'1121'0'0,"-1"4"375"0"0,-6 16 1983 0 0,-1-1 0 0 0,-13 23 0 0 0,9-19 1301 0 0,-11 30-1 0 0,11-34 2179 0 0,12-24-6576 0 0,4-45 175 0 0,2 0 0 0 0,16-68 0 0 0,-7 41-189 0 0,-9 46-297 0 0,2-21 158 0 0,3 0 1 0 0,28-80-1 0 0,-38 131-229 0 0,0-1 0 0 0,-1 0 0 0 0,1 0 0 0 0,0 0 0 0 0,0 0 0 0 0,0 0 0 0 0,0 1 0 0 0,0-1 0 0 0,0 0 0 0 0,1 1 0 0 0,-1-1 0 0 0,0 1 0 0 0,3-3 0 0 0,-3 4 0 0 0,0 0 0 0 0,1-1 0 0 0,-1 1 0 0 0,0 0 0 0 0,0 0 0 0 0,0 0 0 0 0,0 0 0 0 0,0 0 0 0 0,0 0 0 0 0,0 1 0 0 0,0-1 0 0 0,0 0 0 0 0,0 0 0 0 0,0 1 0 0 0,0-1 0 0 0,0 1 0 0 0,0-1 0 0 0,0 1 0 0 0,0-1 0 0 0,0 1 0 0 0,0 0 0 0 0,0-1 0 0 0,0 1 0 0 0,-1 0 0 0 0,1 0 0 0 0,0 0 0 0 0,1 1 0 0 0,22 33 0 0 0,-2 1 0 0 0,-1 1 0 0 0,29 71 0 0 0,14 27 0 0 0,-42-94 0 0 0,2-2 0 0 0,1 0 0 0 0,3-2 0 0 0,31 35 0 0 0,-48-61-247 0 0,0-2 0 0 0,0 1 0 0 0,25 14-1 0 0,-30-21 145 0 0,0 1-1 0 0,0-1 0 0 0,1 0 0 0 0,0 0 1 0 0,0-1-1 0 0,-1 0 0 0 0,1 0 0 0 0,0-1 1 0 0,13 1-1 0 0,-20-1 99 0 0,1-1 0 0 0,0 0 0 0 0,-1 0 0 0 0,1 0-1 0 0,0 0 1 0 0,0 0 0 0 0,-1 0 0 0 0,1 0 0 0 0,0 0 0 0 0,-1 0 0 0 0,1 0 0 0 0,0 0 0 0 0,-1 0 0 0 0,1-1 0 0 0,0 1 0 0 0,-1 0 0 0 0,1-1 0 0 0,-1 1-1 0 0,1 0 1 0 0,0-1 0 0 0,-1 1 0 0 0,1 0 0 0 0,-1-1 0 0 0,1 1 0 0 0,-1-1 0 0 0,1 1 0 0 0,-1-1 0 0 0,1 1 0 0 0,-1-1 0 0 0,0 0 0 0 0,1 1 0 0 0,-1-1-1 0 0,0 1 1 0 0,1-1 0 0 0,-1 0 0 0 0,0 1 0 0 0,0-1 0 0 0,0-1 0 0 0,0 1 7 0 0,0-1 0 0 0,0 1 0 0 0,-1-1 0 0 0,1 1-1 0 0,-1-1 1 0 0,1 1 0 0 0,-1 0 0 0 0,0-1 0 0 0,1 1 0 0 0,-1 0 0 0 0,0-1 0 0 0,0 1 0 0 0,-1-1-1 0 0,-6-5 16 0 0,1 1-1 0 0,-1 0 1 0 0,-1 0-1 0 0,1 1 0 0 0,-1 0 1 0 0,0 1-1 0 0,0 0 1 0 0,-10-3-1 0 0,9 3 1 0 0,-230-85 540 0 0,198 76-532 0 0,-2 2-1 0 0,0 2 1 0 0,-76-6 0 0 0,119 15-145 0 0,-39 0-882 0 0,21 6-1791 0 0,5 6-6138 0 0,11-8 5752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12 280 0 0,'-21'-11'16902'0'0,"20"23"-15947"0"0,0 0-1 0 0,1 1 1 0 0,1-1-1 0 0,0 0 1 0 0,0 0-1 0 0,1 1 1 0 0,5 16-1 0 0,6 40 1054 0 0,8 81 1139 0 0,0-7-503 0 0,-18-129-4219 0 0,3-10-2081 0 0,-4-5 2585 0 0,0 0 0 0 0,0 0 1 0 0,0 0-1 0 0,0 0 0 0 0,0 0 0 0 0,0-1 1 0 0,0 1-1 0 0,0-1 0 0 0,2-2 0 0 0,3-3-1786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38 44 0 0,'-4'-16'4507'0'0,"2"14"-4059"0"0,1 1 1 0 0,0-1-1 0 0,-1 0 0 0 0,1 1 1 0 0,-1-1-1 0 0,1 1 1 0 0,-1 0-1 0 0,0 0 0 0 0,1-1 1 0 0,-1 1-1 0 0,0 0 0 0 0,0 0 1 0 0,0 1-1 0 0,0-1 0 0 0,0 0 1 0 0,0 1-1 0 0,-4-1 0 0 0,3 0 9 0 0,-1 1-1 0 0,0 0 0 0 0,0 1 0 0 0,1-1 1 0 0,-1 1-1 0 0,0-1 0 0 0,1 1 0 0 0,-1 0 1 0 0,-4 3-1 0 0,-5 2 461 0 0,0 0 0 0 0,1 2-1 0 0,0-1 1 0 0,-15 13 0 0 0,19-12-484 0 0,0-1 1 0 0,1 1-1 0 0,0 0 0 0 0,0 1 1 0 0,1-1-1 0 0,0 1 1 0 0,0 1-1 0 0,1-1 0 0 0,0 1 1 0 0,1 0-1 0 0,0 0 0 0 0,1 0 1 0 0,-4 16-1 0 0,6-20-292 0 0,1-1-1 0 0,0 1 0 0 0,0 0 0 0 0,0-1 1 0 0,0 1-1 0 0,1-1 0 0 0,0 1 1 0 0,0-1-1 0 0,0 1 0 0 0,1-1 0 0 0,0 1 1 0 0,0-1-1 0 0,1 0 0 0 0,-1 0 1 0 0,1 0-1 0 0,0 0 0 0 0,0-1 0 0 0,0 1 1 0 0,1-1-1 0 0,0 0 0 0 0,6 6 1 0 0,-6-6-84 0 0,1 1 0 0 0,1-1 1 0 0,-1 0-1 0 0,1-1 0 0 0,-1 1 1 0 0,1-1-1 0 0,0 0 0 0 0,0-1 1 0 0,0 1-1 0 0,1-1 0 0 0,-1 0 1 0 0,0-1-1 0 0,1 1 0 0 0,-1-1 1 0 0,1-1-1 0 0,0 1 0 0 0,11-2 1 0 0,-12 1-108 0 0,-1-1 0 0 0,1 0 0 0 0,-1-1 0 0 0,1 1 0 0 0,-1-1-1 0 0,0 0 1 0 0,0 0 0 0 0,0-1 0 0 0,0 0 0 0 0,0 0 0 0 0,-1 0 0 0 0,1 0 0 0 0,-1-1 0 0 0,0 1 0 0 0,0-1 0 0 0,5-6 0 0 0,-6 6 11 0 0,-1 0 0 0 0,0 0-1 0 0,0 0 1 0 0,0 0 0 0 0,0 0-1 0 0,-1 0 1 0 0,0-1 0 0 0,1 1-1 0 0,-2 0 1 0 0,1-1 0 0 0,0 1-1 0 0,-1-1 1 0 0,0 1 0 0 0,0-1-1 0 0,0 1 1 0 0,-1 0 0 0 0,0-1-1 0 0,1 1 1 0 0,-2-1 0 0 0,-2-7-1 0 0,1 5-49 0 0,0-1-1 0 0,-1 1 1 0 0,0 0-1 0 0,-1 0 1 0 0,0 0-1 0 0,0 0 1 0 0,0 1-1 0 0,-1 0 1 0 0,0 0-1 0 0,0 0 1 0 0,0 1-1 0 0,-1 0 1 0 0,0 0-1 0 0,0 0 1 0 0,0 1-1 0 0,-11-4 0 0 0,8 3-395 0 0,0 1 0 0 0,-1 0 0 0 0,0 1 0 0 0,0 1 0 0 0,0-1 0 0 0,0 2 0 0 0,0-1 0 0 0,0 1 0 0 0,0 1 0 0 0,0 0 0 0 0,-20 3 0 0 0,27-2-395 0 0,0 0-1 0 0,1 0 0 0 0,-1 0 0 0 0,0 0 0 0 0,1 1 1 0 0,-1-1-1 0 0,1 1 0 0 0,-7 4 0 0 0,2 1-1694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22 648 0 0,'1'-7'197'0'0,"5"-8"10104"0"0,-5 18-8574 0 0,15 85 5096 0 0,27 158 1734 0 0,-36-214-7508 0 0,-6-31-988 0 0,-1 1 0 0 0,1-1 0 0 0,-1 1 0 0 0,1-1 0 0 0,0 1 0 0 0,0-1 0 0 0,-1 1 0 0 0,1-1 0 0 0,0 0 0 0 0,0 0 0 0 0,0 1 0 0 0,1-1 0 0 0,-1 0 0 0 0,0 0 0 0 0,0 0 0 0 0,3 1 0 0 0,-2-1-46 0 0,0-1 0 0 0,0 0-1 0 0,0 1 1 0 0,0-1-1 0 0,0 0 1 0 0,0 0 0 0 0,0-1-1 0 0,0 1 1 0 0,0 0-1 0 0,0-1 1 0 0,0 1 0 0 0,-1-1-1 0 0,1 0 1 0 0,0 1-1 0 0,0-1 1 0 0,2-1 0 0 0,28-20-240 0 0,-21 14 160 0 0,77-51-416 0 0,93-67-635 0 0,-178 124 1048 0 0,1-1 0 0 0,-1 0 1 0 0,1 1-1 0 0,-1-1 0 0 0,0-1 0 0 0,0 1 1 0 0,0 0-1 0 0,0-1 0 0 0,-1 1 1 0 0,3-6-1 0 0,-4 8-1 0 0,-3 1-61 0 0,1 1 123 0 0,0 0 1 0 0,0-1-1 0 0,0 1 0 0 0,-1 0 1 0 0,1-1-1 0 0,0 1 1 0 0,0 0-1 0 0,0 0 1 0 0,0 0-1 0 0,0 0 1 0 0,0 1-1 0 0,-2 1-4 0 0,-15 14 79 0 0,0 2 0 0 0,1 0 1 0 0,-27 40-1 0 0,37-50-19 0 0,-3 5 107 0 0,0 1 0 0 0,1 1 0 0 0,-14 32 0 0 0,21-41-47 0 0,-1 0 0 0 0,1 0 0 0 0,0 1 0 0 0,1-1 0 0 0,0 1 0 0 0,0-1 0 0 0,0 1 0 0 0,1 0 0 0 0,0-1 0 0 0,1 1 0 0 0,2 14 0 0 0,-2-19-56 0 0,0 0 0 0 0,0 0 0 0 0,0 0 0 0 0,1 0 1 0 0,-1 0-1 0 0,1 0 0 0 0,-1 0 0 0 0,1-1 0 0 0,0 1 0 0 0,0 0 0 0 0,0-1 1 0 0,1 0-1 0 0,-1 1 0 0 0,1-1 0 0 0,-1 0 0 0 0,4 2 0 0 0,-1-2 17 0 0,0 1 0 0 0,0-1-1 0 0,0 0 1 0 0,0 0 0 0 0,0-1 0 0 0,1 1-1 0 0,-1-1 1 0 0,0 0 0 0 0,7 0 0 0 0,-2-1-172 0 0,0 0 0 0 0,0 0 0 0 0,0-1 0 0 0,0-1 0 0 0,0 1 0 0 0,0-2 0 0 0,0 1 0 0 0,-1-1 1 0 0,1-1-1 0 0,11-5 0 0 0,27-25-3289 0 0,-20 7-6080 0 0,-21 18 6465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16 848 0 0,'0'0'9667'0'0,"3"2"-8073"0"0,5 0-734 0 0,0 0 0 0 0,0 0 0 0 0,0-1 0 0 0,0 0 0 0 0,0 0 0 0 0,10-1 0 0 0,57-4 2098 0 0,-49 2-2090 0 0,63-8 1732 0 0,-50 5-995 0 0,41 0 0 0 0,-79 5-1798 0 0,0 0 1 0 0,0 0 0 0 0,0 0 0 0 0,0 0 0 0 0,1 1 0 0 0,-1-1 0 0 0,0 1 0 0 0,0-1-1 0 0,0 1 1 0 0,0-1 0 0 0,0 1 0 0 0,0-1 0 0 0,0 1 0 0 0,1 1 0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2 219 324 0 0,'-1'-2'380'0'0,"1"0"1"0"0,0 0-1 0 0,0 0 0 0 0,0 0 0 0 0,0 0 1 0 0,0 0-1 0 0,0 0 0 0 0,0 1 0 0 0,1-1 1 0 0,-1 0-1 0 0,1 0 0 0 0,-1 0 0 0 0,1 0 1 0 0,0 1-1 0 0,0-1 0 0 0,0 0 1 0 0,0 0-1 0 0,0 1 0 0 0,0-1 0 0 0,0 1 1 0 0,0-1-1 0 0,1 1 0 0 0,-1 0 0 0 0,1-1 1 0 0,-1 1-1 0 0,3-2 0 0 0,4-3 619 0 0,0 1-1 0 0,0 0 0 0 0,16-8 1 0 0,55-19 2041 0 0,1 4 1 0 0,101-23-1 0 0,-67 21 62 0 0,-168 51-3767 0 0,-241 78-224 0 0,284-95 908 0 0,1 0 0 0 0,-1 1 0 0 0,1 0 0 0 0,0 0 0 0 0,1 1 0 0 0,-1 1 0 0 0,1 0 0 0 0,-10 9 0 0 0,18-15 2 0 0,1 0-1 0 0,-1 0 1 0 0,0-1 0 0 0,1 1-1 0 0,-1 0 1 0 0,1 0 0 0 0,-1 0 0 0 0,1 0-1 0 0,-1 0 1 0 0,1 0 0 0 0,0 0-1 0 0,-1 0 1 0 0,1 0 0 0 0,0 0-1 0 0,0 0 1 0 0,0 0 0 0 0,0 0-1 0 0,0 0 1 0 0,0 0 0 0 0,0 0-1 0 0,0 0 1 0 0,0 0 0 0 0,1 0 0 0 0,-1 0-1 0 0,0 0 1 0 0,1 0 0 0 0,-1 0-1 0 0,0 0 1 0 0,1 0 0 0 0,-1 0-1 0 0,1 0 1 0 0,0 0 0 0 0,-1 0-1 0 0,1-1 1 0 0,0 1 0 0 0,-1 0-1 0 0,3 1 1 0 0,1 1 64 0 0,0 1 0 0 0,0-1-1 0 0,1 0 1 0 0,0 0-1 0 0,9 3 1 0 0,39 15 366 0 0,64 15-1 0 0,-73-24-160 0 0,0 2 0 0 0,79 37-1 0 0,-112-45-204 0 0,0 1 0 0 0,0 0 0 0 0,20 18 0 0 0,-28-23-66 0 0,0 1 1 0 0,0 0-1 0 0,0 0 0 0 0,-1 0 0 0 0,1 0 0 0 0,-1 1 0 0 0,0-1 0 0 0,0 1 0 0 0,0-1 0 0 0,0 1 0 0 0,-1 0 0 0 0,0 0 0 0 0,1 0 0 0 0,-1 0 0 0 0,-1 0 0 0 0,2 6 0 0 0,-3-8-13 0 0,1-1-1 0 0,0 1 1 0 0,-1 0-1 0 0,0-1 1 0 0,1 1-1 0 0,-1-1 0 0 0,0 0 1 0 0,0 1-1 0 0,0-1 1 0 0,0 1-1 0 0,0-1 1 0 0,0 0-1 0 0,0 0 1 0 0,0 0-1 0 0,0 1 0 0 0,-1-1 1 0 0,1-1-1 0 0,-1 1 1 0 0,0 1-1 0 0,-28 13 44 0 0,13-10-20 0 0,0 0 1 0 0,0-1-1 0 0,0-1 1 0 0,-32 1 0 0 0,-73-5-265 0 0,47-1-1462 0 0,58 3 793 0 0,10 0-1632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84 0 0,'-19'7'1727'0'0,"-7"2"2137"0"0,10-2 5948 0 0,32 0-6617 0 0,-1-4-2437 0 0,0-1 0 0 0,1-1 1 0 0,0 0-1 0 0,-1-1 0 0 0,19-2 1 0 0,-1 0-72 0 0,305-12 3114 0 0,82 3-1123 0 0,-82 14-884 0 0,96 10-1219 0 0,-422-13-572 0 0,-5 0-11 0 0,0 0 0 0 0,0 1 0 0 0,0-1 0 0 0,12 4 0 0 0,-38 13-14351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2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1 744 0 0,'0'0'3040'0'0,"-11"15"8138"0"0,13-13-10688 0 0,-1 1-1 0 0,1-1 1 0 0,0 1-1 0 0,0-1 1 0 0,0 0-1 0 0,0 1 0 0 0,1-1 1 0 0,-1 0-1 0 0,1-1 1 0 0,-1 1-1 0 0,1 0 1 0 0,0-1-1 0 0,-1 1 1 0 0,1-1-1 0 0,0 0 1 0 0,0 0-1 0 0,0 0 1 0 0,0 0-1 0 0,4 0 1 0 0,13 3 942 0 0,34 3 1 0 0,-44-6-981 0 0,78 3 1856 0 0,121-9 1 0 0,-183 4-2228 0 0,137-18-81 0 0,-150 15 21 0 0,-10 3-31 0 0,0 0-1 0 0,-1 0 0 0 0,1 0 0 0 0,-1 1 1 0 0,1-1-1 0 0,0 1 0 0 0,0-1 1 0 0,-1 1-1 0 0,1 0 0 0 0,4 0 0 0 0,-6 0-464 0 0,-5 13-9696 0 0,-5-1 2968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2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1 564 0 0,'-1'1'378'0'0,"0"1"-1"0"0,0-1 1 0 0,0 1-1 0 0,1-1 1 0 0,-1 1-1 0 0,1-1 1 0 0,-1 1-1 0 0,1-1 1 0 0,0 1 0 0 0,-1 0-1 0 0,1-1 1 0 0,0 1-1 0 0,0 0 1 0 0,0-1-1 0 0,0 1 1 0 0,1-1-1 0 0,-1 1 1 0 0,0 0 0 0 0,1-1-1 0 0,-1 1 1 0 0,1-1-1 0 0,-1 1 1 0 0,1-1-1 0 0,0 1 1 0 0,1 1-1 0 0,17 12 5111 0 0,-1-7-4668 0 0,1-2 662 0 0,-1-1-1 0 0,1 0 1 0 0,0-1-1 0 0,35 2 0 0 0,78-5 2705 0 0,-105-2-3713 0 0,0-1 1 0 0,29-6 0 0 0,-34 2-4284 0 0,-1-2-3746 0 0,-16 4 4413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2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1 616 0 0,'-5'1'12335'0'0,"36"4"-10326"0"0,1 0 0 0 0,0-3 1 0 0,0 0-1 0 0,40-4 1 0 0,-9 1 246 0 0,-18 3-3950 0 0,0 7-8205 0 0,-33-7 7559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2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41 364 0 0,'0'0'835'0'0,"-2"-3"157"0"0,1 1-590 0 0,0 0 0 0 0,-1-1 0 0 0,1 1 0 0 0,-1 0 0 0 0,0 0 0 0 0,0-1 0 0 0,0 2 0 0 0,0-1 0 0 0,0 0 0 0 0,0 0 0 0 0,-1 1 0 0 0,1-1 0 0 0,-1 1 0 0 0,1-1 0 0 0,-1 1 0 0 0,-3-1 0 0 0,1 0 95 0 0,-1 1 0 0 0,0 0 0 0 0,0 0 0 0 0,0 1-1 0 0,0-1 1 0 0,1 1 0 0 0,-10 1 0 0 0,-4 2 546 0 0,0 1 0 0 0,1 0 0 0 0,-35 14 0 0 0,33-11-316 0 0,0 2-1 0 0,1 1 0 0 0,-21 13 1 0 0,32-18-403 0 0,0 1 1 0 0,0 0-1 0 0,1 0 0 0 0,0 0 1 0 0,1 1-1 0 0,-1 0 1 0 0,1 1-1 0 0,1-1 1 0 0,-8 13-1 0 0,12-17-222 0 0,0-1 1 0 0,0 0-1 0 0,0 1 0 0 0,0-1 0 0 0,0 0 1 0 0,1 1-1 0 0,-1-1 0 0 0,1 1 0 0 0,0-1 1 0 0,0 1-1 0 0,0-1 0 0 0,0 1 0 0 0,0-1 1 0 0,0 1-1 0 0,1-1 0 0 0,-1 1 0 0 0,1-1 1 0 0,1 3-1 0 0,0 0 11 0 0,0-1 0 0 0,0 0 0 0 0,1 0 1 0 0,-1 0-1 0 0,1-1 0 0 0,0 1 0 0 0,0 0 0 0 0,1-1 1 0 0,3 4-1 0 0,6 3 108 0 0,1-1-1 0 0,0 0 1 0 0,1-1 0 0 0,21 9 0 0 0,-15-8-70 0 0,0-1 1 0 0,1-1-1 0 0,0-2 1 0 0,0 0-1 0 0,0-1 1 0 0,0-1 0 0 0,1-1-1 0 0,37-2 1 0 0,-57 0-180 0 0,0 0 1 0 0,0 0-1 0 0,-1-1 1 0 0,1 1 0 0 0,0-1-1 0 0,0 0 1 0 0,0 0 0 0 0,-1 0-1 0 0,1 0 1 0 0,-1 0-1 0 0,1 0 1 0 0,-1-1 0 0 0,1 1-1 0 0,-1-1 1 0 0,0 0-1 0 0,0 0 1 0 0,0 0 0 0 0,0 0-1 0 0,3-3 1 0 0,-4 2 1 0 0,0 1 1 0 0,0-1-1 0 0,0 0 1 0 0,0 0-1 0 0,-1 1 1 0 0,1-1-1 0 0,-1 0 1 0 0,0 0-1 0 0,0 0 1 0 0,0 0-1 0 0,0 0 1 0 0,0 0-1 0 0,0 1 1 0 0,-1-1-1 0 0,1 0 1 0 0,-1 0-1 0 0,0 0 1 0 0,0 1-1 0 0,-2-5 1 0 0,-2-4 4 0 0,-1 1 1 0 0,1 0 0 0 0,-2 1 0 0 0,1-1 0 0 0,-1 1 0 0 0,-1 0 0 0 0,0 1 0 0 0,-16-14 0 0 0,9 9-605 0 0,-1 2 0 0 0,-1-1 0 0 0,0 2 0 0 0,-25-12 0 0 0,34 21-2448 0 0,8 1 2896 0 0,0 0 1 0 0,-1 0 0 0 0,1 0-1 0 0,0 0 1 0 0,0 0 0 0 0,0 0-1 0 0,-1 0 1 0 0,1 0 0 0 0,0 0-1 0 0,0 0 1 0 0,-1 0 0 0 0,1 0 0 0 0,0 0-1 0 0,0 0 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15 788 0 0,'-4'-5'14956'0'0,"87"7"-7703"0"0,6-4-3707 0 0,6 1-1258 0 0,-19-4-777 0 0,-17 2-2066 0 0,1 5-4814 0 0,-50 1 339 0 0,1 2-1185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2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62 388 0 0,'-13'-27'2702'0'0,"-2"-7"12221"0"0,24 66-12064 0 0,-2-14-1837 0 0,3 24 88 0 0,11 36-2632 0 0,-1-27-5129 0 0,-13-36 4109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2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47 668 0 0,'0'0'4666'0'0,"4"0"-2942"0"0,79-9 6254 0 0,119-28 1646 0 0,-261 60-9618 0 0,-67 22-104 0 0,105-36 81 0 0,1 1 1 0 0,0 0-1 0 0,-34 25 1 0 0,50-31 26 0 0,0-1 0 0 0,0 1 0 0 0,0 1 0 0 0,0-1 0 0 0,1 1 0 0 0,0-1 1 0 0,0 1-1 0 0,-4 9 0 0 0,7-13-4 0 0,0 0-1 0 0,-1 0 1 0 0,1 0 0 0 0,0 0-1 0 0,0 0 1 0 0,1 0 0 0 0,-1 0-1 0 0,0 0 1 0 0,0 0 0 0 0,0 0-1 0 0,1 0 1 0 0,-1 0 0 0 0,0 0-1 0 0,1 0 1 0 0,-1 0 0 0 0,1 0-1 0 0,1 1 1 0 0,-2 0 10 0 0,2 2 1 0 0,0-1 0 0 0,0 1-1 0 0,0-1 1 0 0,1 1 0 0 0,-1-1 0 0 0,1 0 0 0 0,0 0 0 0 0,0 0-1 0 0,0 0 1 0 0,0-1 0 0 0,6 4 0 0 0,41 22 124 0 0,-37-21-101 0 0,21 10 46 0 0,8 3 125 0 0,0 1 0 0 0,-2 3 0 0 0,-1 1 0 0 0,47 40-1 0 0,-84-64-204 0 0,0 1 0 0 0,0-1 0 0 0,-1 1 0 0 0,1 0-1 0 0,-1-1 1 0 0,1 1 0 0 0,-1 0 0 0 0,0 0 0 0 0,0 0-1 0 0,1 0 1 0 0,-2 0 0 0 0,1 0 0 0 0,0 0 0 0 0,0 0-1 0 0,-1 1 1 0 0,1-1 0 0 0,-1 0 0 0 0,1 4 0 0 0,-1-4-3 0 0,-1 0 1 0 0,1 0 0 0 0,-1 0 0 0 0,1 0-1 0 0,-1 0 1 0 0,0 0 0 0 0,0 0 0 0 0,0 0 0 0 0,0 0-1 0 0,0 0 1 0 0,0-1 0 0 0,-1 1 0 0 0,1 0-1 0 0,0-1 1 0 0,-1 1 0 0 0,-2 1 0 0 0,-3 3 7 0 0,-2-1 0 0 0,1 0 0 0 0,-1 0 0 0 0,0 0 0 0 0,0-1 0 0 0,0-1 0 0 0,-10 4 0 0 0,-139 28-610 0 0,89-24-5192 0 0,61-10 4470 0 0,3 0-1813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2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1048 0 0,'12'-14'17523'0'0,"-9"-7"-14513"0"0,2-18-204 0 0,10-39 0 0 0,-12 68-2616 0 0,0 0 0 0 0,0 0 0 0 0,1 1 0 0 0,0-1 1 0 0,0 1-1 0 0,1 0 0 0 0,1 1 0 0 0,-1-1 0 0 0,10-10 1 0 0,-13 17-124 0 0,0 0 0 0 0,0 0 0 0 0,0 1 0 0 0,0-1 0 0 0,0 0 1 0 0,0 1-1 0 0,0 0 0 0 0,1-1 0 0 0,-1 1 0 0 0,1 0 0 0 0,-1 0 1 0 0,0 1-1 0 0,1-1 0 0 0,0 0 0 0 0,-1 1 0 0 0,1-1 0 0 0,-1 1 0 0 0,4 0 1 0 0,-2 0-16 0 0,0 1 0 0 0,0 0 0 0 0,0 0 0 0 0,0 0 0 0 0,-1 0 0 0 0,1 1 0 0 0,0-1 0 0 0,-1 1 0 0 0,1 0 0 0 0,5 5 0 0 0,4 4 64 0 0,0 0-1 0 0,-1 1 0 0 0,0 1 0 0 0,13 19 0 0 0,-24-31-101 0 0,5 8 23 0 0,1 0 0 0 0,-2 0 0 0 0,1 1 0 0 0,-1 0 0 0 0,0 0 0 0 0,-1 1 0 0 0,-1-1 0 0 0,5 19 0 0 0,-8-27-131 0 0,1-12-654 0 0,0-3 758 0 0,0-1 0 0 0,1 1 0 0 0,1 0 1 0 0,0 0-1 0 0,1 0 0 0 0,0 1 0 0 0,12-22 0 0 0,-10 22 25 0 0,2 1 0 0 0,0 0 1 0 0,0 0-1 0 0,14-13 0 0 0,-18 20 14 0 0,0-1 0 0 0,1 2 1 0 0,0-1-1 0 0,0 1 0 0 0,0-1 0 0 0,0 1 0 0 0,0 1 0 0 0,1-1 0 0 0,-1 1 1 0 0,1 0-1 0 0,11-3 0 0 0,-15 5-26 0 0,0 0 0 0 0,0 0 0 0 0,0 0 0 0 0,1 1 0 0 0,-1-1 0 0 0,0 1 0 0 0,0-1 0 0 0,0 1 0 0 0,0 0 1 0 0,1-1-1 0 0,-1 1 0 0 0,0 0 0 0 0,-1 0 0 0 0,1 1 0 0 0,0-1 0 0 0,0 0 0 0 0,0 1 0 0 0,-1-1 0 0 0,1 1 0 0 0,-1-1 0 0 0,1 1 0 0 0,-1 0 0 0 0,0 0 0 0 0,1 0 0 0 0,-1 0 0 0 0,0 0 1 0 0,1 2-1 0 0,2 4 24 0 0,0 1 0 0 0,-1-1 0 0 0,0 1 0 0 0,4 16 0 0 0,-2 7-432 0 0,1 7-2182 0 0,1-17-5443 0 0,1-15 1261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3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133 281 628 0 0,'0'0'1334'0'0,"-2"3"256"0"0,-5 8 306 0 0,0 1 0 0 0,1-1 0 0 0,1 1 0 0 0,-7 21 0 0 0,-11 23 2058 0 0,4-14-1384 0 0,9-19-53 0 0,-16 26 0 0 0,11-21 2440 0 0,15-35-4752 0 0,1-14-87 0 0,1 0-1 0 0,1-1 1 0 0,1 1-1 0 0,13-41 1 0 0,-12 45-97 0 0,11-31 66 0 0,2 0-1 0 0,2 1 1 0 0,2 1 0 0 0,34-51 0 0 0,-49 85-48 0 0,1-1 57 0 0,0 0 0 0 0,1 0 1 0 0,0 0-1 0 0,17-17 0 0 0,-24 29-74 0 0,-1 0 1 0 0,0 1-1 0 0,0-1 0 0 0,0 0 0 0 0,1 0 1 0 0,-1 0-1 0 0,0 1 0 0 0,1-1 1 0 0,-1 1-1 0 0,0-1 0 0 0,1 1 1 0 0,-1 0-1 0 0,1-1 0 0 0,-1 1 1 0 0,1 0-1 0 0,-1 0 0 0 0,0 0 1 0 0,1 0-1 0 0,-1 0 0 0 0,4 1 1 0 0,-3-1 9 0 0,1 1 0 0 0,-1 1 0 0 0,0-1 0 0 0,1 0 0 0 0,-1 0 0 0 0,0 1 1 0 0,0-1-1 0 0,1 1 0 0 0,-1 0 0 0 0,3 3 0 0 0,1 3 47 0 0,1 0-1 0 0,-2 1 1 0 0,1-1 0 0 0,8 19-1 0 0,2 14-22 0 0,14 52-1 0 0,6 15 33 0 0,-29-91-81 0 0,1-1 1 0 0,0 0 0 0 0,1 0-1 0 0,15 20 1 0 0,-13-22-108 0 0,1 0 0 0 0,0 0 0 0 0,1-1 0 0 0,0-1 0 0 0,1 0 1 0 0,1-1-1 0 0,0 0 0 0 0,0-1 0 0 0,1-1 0 0 0,0-1 0 0 0,0 0 0 0 0,1-1 0 0 0,32 9 0 0 0,-46-15-39 0 0,-1-1 0 0 0,1 0 0 0 0,-1 0 0 0 0,0 1 0 0 0,1-2 0 0 0,-1 1 1 0 0,1 0-1 0 0,-1 0 0 0 0,0-1 0 0 0,1 1 0 0 0,-1-1 0 0 0,0 0 0 0 0,0 0 0 0 0,1 0 0 0 0,-1 0 0 0 0,3-2 0 0 0,-4 3-155 0 0,-2-2 245 0 0,1 1 0 0 0,0-1 0 0 0,-1 1 0 0 0,1 0 0 0 0,-1-1 0 0 0,1 1 0 0 0,-1 0 0 0 0,0-1 0 0 0,0 1 0 0 0,1 0 1 0 0,-1 0-1 0 0,0-1 0 0 0,0 1 0 0 0,0 0 0 0 0,0 0 0 0 0,-1 0 0 0 0,1 0 0 0 0,0 1 0 0 0,0-1 0 0 0,-2-1 0 0 0,-29-13-88 0 0,29 13 96 0 0,-56-18 183 0 0,-1 3 1 0 0,0 1-1 0 0,-2 4 0 0 0,1 2 1 0 0,-77-1-1 0 0,127 10-231 0 0,-67-2 652 0 0,69 3-1116 0 0,0 1 0 0 0,-1 0 0 0 0,1 0 1 0 0,0 1-1 0 0,-17 5 0 0 0,21-4-2469 0 0,3-1 1462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3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2869 7558 304 0 0,'0'0'3386'0'0,"3"-3"-2017"0"0,9-4 425 0 0,0 1 0 0 0,15-7 0 0 0,-13 7-219 0 0,-2 0 0 0 0,1 0 0 0 0,18-14 0 0 0,-12 5-742 0 0,-1-2 1 0 0,-1 1-1 0 0,0-2 0 0 0,-1 0 1 0 0,-1-2-1 0 0,22-35 1 0 0,-29 40-635 0 0,0 1 1 0 0,-1-2 0 0 0,-1 1 0 0 0,0-1 0 0 0,-1 0 0 0 0,-1-1 0 0 0,-1 1-1 0 0,0-1 1 0 0,-1 1 0 0 0,0-27 0 0 0,-25-223 669 0 0,2 70-638 0 0,-1-21-23 0 0,15 174-152 0 0,-2 0 0 0 0,-2 1 0 0 0,-17-43 0 0 0,-127-262 190 0 0,28 69-133 0 0,63 132-68 0 0,-125-204 0 0 0,127 250-17 0 0,-165-271 48 0 0,-5 21-64 0 0,128 212-2 0 0,-200-204 0 0 0,30 61-4 0 0,121 124 8 0 0,-135-184-1 0 0,220 250 20 0 0,-156-216 107 0 0,21-16-50 0 0,172 261-62 0 0,2-1 0 0 0,-32-102 0 0 0,-13-142 189 0 0,28 14 94 0 0,40 229-212 0 0,3-1 0 0 0,8-101 0 0 0,80-422 1053 0 0,-77 544-989 0 0,26-193 772 0 0,-28 196-763 0 0,-3 25-98 0 0,0-1-1 0 0,-1-24 0 0 0,-2 39-83 0 0,-3 2-69 0 0,1 0 78 0 0,-1 1 1 0 0,1-1-1 0 0,-1 1 0 0 0,1-1 1 0 0,-1 1-1 0 0,1 0 0 0 0,0 0 1 0 0,0 0-1 0 0,-1 0 0 0 0,1 0 1 0 0,0 0-1 0 0,0 1 0 0 0,0-1 1 0 0,-3 4-1 0 0,-34 33 3 0 0,16-14 1 0 0,-70 73 27 0 0,55-55 40 0 0,38-42-64 0 0,0-1 0 0 0,0 1 0 0 0,0 0 0 0 0,0 0-1 0 0,0 0 1 0 0,0 0 0 0 0,0 0 0 0 0,0 0-1 0 0,0-1 1 0 0,0 1 0 0 0,0 0 0 0 0,0 0-1 0 0,0 0 1 0 0,0 0 0 0 0,0 0 0 0 0,0 0 0 0 0,0 0-1 0 0,0-1 1 0 0,0 1 0 0 0,-1 0 0 0 0,1 0-1 0 0,0 0 1 0 0,0 0 0 0 0,0 0 0 0 0,0 0-1 0 0,0 0 1 0 0,0 0 0 0 0,0 0 0 0 0,0 0 0 0 0,-1 0-1 0 0,1 0 1 0 0,0 0 0 0 0,0 0 0 0 0,0 0-1 0 0,0 0 1 0 0,0 0 0 0 0,0 0 0 0 0,-1 0-1 0 0,1 0 1 0 0,0 0 0 0 0,0 0 0 0 0,0 0 0 0 0,0 0-1 0 0,0 0 1 0 0,0 0 0 0 0,-1 0 0 0 0,1 0-1 0 0,0 0 1 0 0,0 0 0 0 0,0 0 0 0 0,0 0 0 0 0,2-21 37 0 0,1-1 1 0 0,1 1-1 0 0,1 0 1 0 0,10-25 0 0 0,39-88 188 0 0,-41 102-142 0 0,-10 26-74 0 0,-2 1 13 0 0,1 0 0 0 0,0 0 0 0 0,1 1 0 0 0,-1-1 0 0 0,1 0 0 0 0,0 1 0 0 0,0-1 0 0 0,0 1-1 0 0,1 0 1 0 0,6-6 0 0 0,-9 9-25 0 0,-1 1 0 0 0,1 0 1 0 0,0 0-1 0 0,-1 0 0 0 0,1-1 0 0 0,0 1 0 0 0,-1 0 0 0 0,1 0 0 0 0,0 0 0 0 0,0 0 0 0 0,-1 0 0 0 0,1 0 0 0 0,0 0 0 0 0,-1 0 0 0 0,1 1 1 0 0,0-1-1 0 0,0 0 0 0 0,-1 0 0 0 0,1 1 0 0 0,0-1 0 0 0,-1 0 0 0 0,1 1 0 0 0,-1-1 0 0 0,1 0 0 0 0,0 1 0 0 0,-1-1 0 0 0,1 1 1 0 0,0 0-1 0 0,15 19 20 0 0,-13-16-9 0 0,14 17 57 0 0,1-2 0 0 0,1 0 0 0 0,33 24 0 0 0,69 41 243 0 0,-97-68-256 0 0,62 34-30 0 0,-86-49-29 0 0,0-1 0 0 0,0 0 0 0 0,0 0 0 0 0,0 0 0 0 0,0 0 0 0 0,0 1 0 0 0,0-1 0 0 0,0 0 0 0 0,0 0 0 0 0,0 0 0 0 0,0 0 0 0 0,0 0 0 0 0,0 1 0 0 0,0-1 0 0 0,0 0 0 0 0,0 0 0 0 0,-1 0 0 0 0,1 0 0 0 0,0 1 0 0 0,0-1 0 0 0,0 0 0 0 0,0 0 0 0 0,0 0 0 0 0,0 0 0 0 0,0 0 0 0 0,0 0 0 0 0,-1 0 0 0 0,1 1 0 0 0,0-1 0 0 0,0 0 0 0 0,0 0 0 0 0,0 0 0 0 0,0 0 0 0 0,0 0 0 0 0,-1 0 0 0 0,1 0 0 0 0,0 0 0 0 0,0 0 0 0 0,0 0 0 0 0,0 0 0 0 0,-1 0 0 0 0,1 0 0 0 0,0 0 0 0 0,0 0 0 0 0,0 0 0 0 0,0 0 0 0 0,-1 0 0 0 0,1 0 0 0 0,0 0 0 0 0,-9 3 0 0 0,-142 19-226 0 0,33-5 43 0 0,-86 12-22 0 0,140-27 244 0 0,61-2-24 0 0,1-2 13 0 0,1 2-27 0 0,1 0 0 0 0,0 0 0 0 0,0-1 0 0 0,0 1 0 0 0,-1 0 0 0 0,1 0 0 0 0,0 0 0 0 0,0 0 0 0 0,0 0-1 0 0,-1 0 1 0 0,1-1 0 0 0,0 1 0 0 0,0 0 0 0 0,0 0 0 0 0,0 0 0 0 0,0 0 0 0 0,-1-1 0 0 0,1 1 0 0 0,0 0 0 0 0,0 0 0 0 0,0-1 0 0 0,0 1 0 0 0,0 0 0 0 0,0 0 0 0 0,0 0-1 0 0,0-1 1 0 0,0 1 0 0 0,0 0 0 0 0,0 0 0 0 0,0-1 0 0 0,0 1 0 0 0,0 0 0 0 0,0 0 0 0 0,0 0 0 0 0,0-1 0 0 0,0 1 0 0 0,0 0 0 0 0,0 0 0 0 0,0 0 0 0 0,0-1 0 0 0,1 1 0 0 0,-1 0-1 0 0,0 0 1 0 0,0 0 0 0 0,0-1 0 0 0,0 1 0 0 0,0 0 0 0 0,1 0 0 0 0,-1 0 0 0 0,0-1 0 0 0,14-12 27 0 0,1 1 1 0 0,0 0-1 0 0,0 1 1 0 0,26-13-1 0 0,78-36 91 0 0,-85 44-84 0 0,-6 5 2 0 0,15-9 85 0 0,-62 29-110 0 0,-33 10 1 0 0,6-3-9 0 0,-42 16-951 0 0,103-34-6662 0 0,-1-1 2626 0 0,13-3 1688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3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47 856 0 0,'-17'1'16373'0'0,"37"3"-14777"0"0,1-1 1 0 0,-1-1-1 0 0,37 0 0 0 0,68-9 867 0 0,-116 6-2298 0 0,8 0 40 0 0,64-5 666 0 0,0-3-1 0 0,82-21 1 0 0,-137 26-3067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1152 0 0,'-3'2'743'0'0,"-13"12"2389"0"0,11-3 3865 0 0,6-9-6592 0 0,0-1 0 0 0,1 0 0 0 0,-1 0 0 0 0,1 0 0 0 0,-1 0 0 0 0,1 0 0 0 0,0 0 0 0 0,-1 0 0 0 0,1 0 0 0 0,0-1 0 0 0,0 1 0 0 0,-1 0 1 0 0,1-1-1 0 0,3 1 0 0 0,27 2 2743 0 0,65 0 0 0 0,-54-3-2184 0 0,89-1 1916 0 0,26 0-3628 0 0,-134 3-8433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3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0 368 0 0,'-23'4'15708'0'0,"33"0"-13239"0"0,18 2-1656 0 0,-15-7-967 0 0,48-1 5169 0 0,-40 4-7435 0 0,-1 1-5388 0 0,-12-1 5410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8 328 0 0,'-9'-6'2300'0'0,"5"5"-1835"0"0,0 1-1 0 0,0 0 0 0 0,0 0 1 0 0,-1 0-1 0 0,1 0 0 0 0,0 1 1 0 0,0 0-1 0 0,0 0 0 0 0,0 0 0 0 0,0 0 1 0 0,0 0-1 0 0,0 1 0 0 0,0 0 1 0 0,1 0-1 0 0,-1 0 0 0 0,1 0 1 0 0,-1 0-1 0 0,1 1 0 0 0,0 0 1 0 0,0-1-1 0 0,0 1 0 0 0,0 0 1 0 0,-4 7-1 0 0,4-6-192 0 0,0 0 0 0 0,0 0-1 0 0,1 0 1 0 0,0 1 0 0 0,0-1 0 0 0,0 1-1 0 0,0 0 1 0 0,1 0 0 0 0,-1 0 0 0 0,1-1-1 0 0,0 1 1 0 0,1 0 0 0 0,-1 0 0 0 0,1 0-1 0 0,0 1 1 0 0,1-1 0 0 0,-1 0 0 0 0,1 0-1 0 0,2 8 1 0 0,0-5-47 0 0,1 0-1 0 0,0 0 1 0 0,0-1-1 0 0,1 1 1 0 0,0-1 0 0 0,0 0-1 0 0,0 0 1 0 0,1-1-1 0 0,0 1 1 0 0,1-1 0 0 0,-1-1-1 0 0,1 1 1 0 0,0-1-1 0 0,1 0 1 0 0,-1-1-1 0 0,1 0 1 0 0,0 0 0 0 0,0-1-1 0 0,0 0 1 0 0,1 0-1 0 0,9 2 1 0 0,-8-3-155 0 0,-1 0-1 0 0,0 0 1 0 0,1-1-1 0 0,-1-1 1 0 0,1 1-1 0 0,-1-2 1 0 0,1 1-1 0 0,-1-1 1 0 0,1-1-1 0 0,-1 0 1 0 0,0 0-1 0 0,1 0 1 0 0,-1-1-1 0 0,-1-1 1 0 0,1 0-1 0 0,0 0 1 0 0,-1 0-1 0 0,0-1 1 0 0,13-10-1 0 0,-19 13-45 0 0,1 0 0 0 0,-1 0 0 0 0,0-1-1 0 0,1 1 1 0 0,-1 0 0 0 0,0-1 0 0 0,0 0 0 0 0,-1 0-1 0 0,1 1 1 0 0,0-1 0 0 0,-1 0 0 0 0,0 0-1 0 0,0 0 1 0 0,0-1 0 0 0,0 1 0 0 0,0 0 0 0 0,-1 0-1 0 0,1 0 1 0 0,-1-1 0 0 0,0 1 0 0 0,0 0-1 0 0,0-1 1 0 0,0 1 0 0 0,-1 0 0 0 0,1 0-1 0 0,-1-1 1 0 0,0 1 0 0 0,0 0 0 0 0,0 0 0 0 0,0 0-1 0 0,-1 0 1 0 0,1 0 0 0 0,-1 0 0 0 0,-3-4-1 0 0,0 0 16 0 0,0 0 0 0 0,-1 1-1 0 0,-1-1 1 0 0,1 1 0 0 0,-1 0-1 0 0,0 1 1 0 0,0-1-1 0 0,-1 2 1 0 0,1-1 0 0 0,-1 1-1 0 0,-15-6 1 0 0,3 3-181 0 0,1 1 1 0 0,-1 1 0 0 0,0 1-1 0 0,-30-2 1 0 0,38 5-715 0 0,1 1 0 0 0,-1 1-1 0 0,1 0 1 0 0,-1 0 0 0 0,-16 5 0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29 908 0 0,'-6'-10'1560'0'0,"5"9"-1189"0"0,1 0 0 0 0,-1-1 1 0 0,0 1-1 0 0,0 0 1 0 0,1 0-1 0 0,-1 0 0 0 0,0-1 1 0 0,0 1-1 0 0,0 0 1 0 0,0 0-1 0 0,0 0 0 0 0,0 1 1 0 0,0-1-1 0 0,-1 0 1 0 0,1 0-1 0 0,-2 0 0 0 0,-1 10 7126 0 0,4 15-5223 0 0,1-18-2319 0 0,-1 1-1 0 0,1-1 1 0 0,1 1 0 0 0,-1-1 0 0 0,4 9-1 0 0,6 7-3438 0 0,20 28 0 0 0,-20-36 1545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1 196 0 0,'-5'3'1290'0'0,"-6"9"1240"0"0,8-4 3412 0 0,3-7-5755 0 0,1 0 0 0 0,-1 0 0 0 0,0-1 0 0 0,1 1 0 0 0,0 0 0 0 0,-1 0 0 0 0,1-1-1 0 0,-1 1 1 0 0,1-1 0 0 0,0 1 0 0 0,-1-1 0 0 0,1 1 0 0 0,0-1 0 0 0,0 1 0 0 0,-1-1 0 0 0,1 1-1 0 0,0-1 1 0 0,0 0 0 0 0,0 0 0 0 0,-1 1 0 0 0,1-1 0 0 0,0 0 0 0 0,0 0 0 0 0,0 0 0 0 0,0 0-1 0 0,0 0 1 0 0,0 0 0 0 0,30 1 2226 0 0,-29-1-2185 0 0,151-12 6304 0 0,-4 0-3000 0 0,-117 11-4603 0 0,-16 0-1499 0 0,2 1-5168 0 0,-7 0 4906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4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 0 0,'0'0'4200'0'0,"2"1"-2477"0"0,56 8 6298 0 0,-39-8-6381 0 0,0 2 1 0 0,24 6-1 0 0,-39-8-1438 0 0,1 0 0 0 0,-1 1 0 0 0,0 0 0 0 0,1 0 0 0 0,-1 0 0 0 0,0 0 0 0 0,0 1 0 0 0,-1-1 0 0 0,1 1 0 0 0,-1 0 0 0 0,1 0 0 0 0,-1 0 0 0 0,0 1 0 0 0,5 5 0 0 0,-6-5-88 0 0,0 0-1 0 0,-1 1 1 0 0,1-1 0 0 0,-1 1 0 0 0,1-1 0 0 0,-2 1 0 0 0,1-1-1 0 0,0 1 1 0 0,-1 0 0 0 0,0-1 0 0 0,0 1 0 0 0,0 0 0 0 0,0-1 0 0 0,-1 1-1 0 0,-2 7 1 0 0,-2 7 120 0 0,-1 1 0 0 0,-10 21 1 0 0,13-33-191 0 0,-19 40 218 0 0,13-30-120 0 0,1 0 0 0 0,1 1 0 0 0,-7 25-1 0 0,9-32-29 0 0,4-11-100 0 0,1-1 0 0 0,0 1-1 0 0,-1-1 1 0 0,1 1 0 0 0,0 0-1 0 0,-1-1 1 0 0,1 1 0 0 0,0-1-1 0 0,-1 1 1 0 0,1 0-1 0 0,0-1 1 0 0,0 1 0 0 0,0 0-1 0 0,0-1 1 0 0,0 1 0 0 0,0 0-1 0 0,0-1 1 0 0,0 1 0 0 0,0 0-1 0 0,0-1 1 0 0,0 1-1 0 0,0-1 1 0 0,0 1 0 0 0,0 0-1 0 0,1-1 1 0 0,-1 1 0 0 0,0 0-1 0 0,0-1 1 0 0,1 1-1 0 0,-1-1 1 0 0,0 1 0 0 0,1 0-1 0 0,6 11 418 0 0,-7-11-410 0 0,0-1 1 0 0,0 1-1 0 0,1 0 1 0 0,-1 0-1 0 0,0-1 1 0 0,1 1-1 0 0,-1 0 1 0 0,1-1-1 0 0,-1 1 1 0 0,0 0 0 0 0,1-1-1 0 0,-1 1 1 0 0,1-1-1 0 0,0 1 1 0 0,-1-1-1 0 0,1 1 1 0 0,-1-1-1 0 0,1 1 1 0 0,0-1-1 0 0,-1 0 1 0 0,1 1-1 0 0,0-1 1 0 0,0 0-1 0 0,-1 1 1 0 0,3-1-1 0 0,7 2-3 0 0,1-1 0 0 0,-1-1-1 0 0,1 1 1 0 0,-1-1-1 0 0,1-1 1 0 0,-1 0 0 0 0,17-4-1 0 0,-4-1-660 0 0,0-1 0 0 0,27-11 0 0 0,-28 5-3177 0 0,-10 2-3625 0 0,-8 5 5103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4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36 103 520 0 0,'9'-9'4450'0'0,"3"1"-2133"0"0,0 0 0 0 0,18-7 1 0 0,62-21 2366 0 0,-54 23-2798 0 0,-14 4-745 0 0,-11 4 380 0 0,-29 10-1288 0 0,-20 5-548 0 0,2 1-1 0 0,-1 2 1 0 0,-56 30-1 0 0,56-18 397 0 0,33-24-19 0 0,1 0 0 0 0,-1 1 0 0 0,1-1-1 0 0,-1 1 1 0 0,1-1 0 0 0,0 1 0 0 0,0 0 0 0 0,0 0-1 0 0,0-1 1 0 0,0 1 0 0 0,0 0 0 0 0,0 0-1 0 0,0 0 1 0 0,1 0 0 0 0,-1 0 0 0 0,0 4 0 0 0,1-5-9 0 0,1 1 0 0 0,-1-1 1 0 0,0 0-1 0 0,1 0 1 0 0,-1 0-1 0 0,1 0 1 0 0,-1 1-1 0 0,1-1 1 0 0,0 0-1 0 0,-1 0 0 0 0,1 0 1 0 0,0 0-1 0 0,0 0 1 0 0,0 0-1 0 0,0-1 1 0 0,0 1-1 0 0,0 0 0 0 0,1 1 1 0 0,23 13 422 0 0,-17-11-293 0 0,146 70 1950 0 0,-103-51-1437 0 0,58 33 0 0 0,-108-56-678 0 0,1 1-1 0 0,0 0 1 0 0,0 0-1 0 0,-1 0 0 0 0,1 1 1 0 0,-1-1-1 0 0,1 0 1 0 0,-1 0-1 0 0,1 1 0 0 0,-1-1 1 0 0,0 1-1 0 0,0 0 0 0 0,0-1 1 0 0,0 1-1 0 0,0 0 1 0 0,0-1-1 0 0,0 1 0 0 0,0 0 1 0 0,-1 0-1 0 0,1 0 1 0 0,-1 0-1 0 0,1 0 0 0 0,-1 3 1 0 0,-1-3-5 0 0,0-1 0 0 0,-1 1 0 0 0,0-1 0 0 0,1 0 0 0 0,-1 0 0 0 0,0 0 0 0 0,1 1 1 0 0,-1-1-1 0 0,0-1 0 0 0,-4 2 0 0 0,5-1-1 0 0,-12 4 7 0 0,-1-2-1 0 0,0 1 0 0 0,0-1 1 0 0,0-1-1 0 0,-25 0 0 0 0,4 1-214 0 0,-18 0-935 0 0,19-2-2379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4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52 976 0 0,'4'0'10851'0'0,"-4"0"-10664"0"0,12 13 3289 0 0,11 17-640 0 0,12 25 891 0 0,-20-32-2193 0 0,0 0 0 0 0,25 29 0 0 0,-23-31-672 0 0,-14-16-576 0 0,1 0-1 0 0,0 0 0 0 0,0 0 1 0 0,1-1-1 0 0,-1 1 0 0 0,1-1 1 0 0,0 0-1 0 0,0-1 0 0 0,0 1 1 0 0,9 4-1 0 0,-13-8-226 0 0,0 0 0 0 0,0 0 0 0 0,0 0 1 0 0,0 0-1 0 0,0 0 0 0 0,0 0 0 0 0,0 0 0 0 0,0-1 0 0 0,0 1 0 0 0,0 0 0 0 0,0-1 0 0 0,0 1 1 0 0,-1 0-1 0 0,1-1 0 0 0,0 1 0 0 0,0-1 0 0 0,0 1 0 0 0,-1-1 0 0 0,1 0 0 0 0,0 1 1 0 0,-1-1-1 0 0,1 0 0 0 0,0 1 0 0 0,-1-1 0 0 0,1 0 0 0 0,-1 0 0 0 0,1 0 0 0 0,0-1 0 0 0,13-31 245 0 0,-10 24-222 0 0,36-82-69 0 0,18-47-15 0 0,-57 137-423 0 0,-1-1 0 0 0,0 0-1 0 0,1 1 1 0 0,-1-1 0 0 0,0 0 0 0 0,1 0-1 0 0,-1 0 1 0 0,0 1 0 0 0,-1-1 0 0 0,1 0-1 0 0,0-2 1 0 0,-2-9-3325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50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6 528 0 0,'-17'-3'1051'0'0,"-3"0"9943"0"0,366 16-5023 0 0,-119-2-4575 0 0,87 3 350 0 0,-124-7-159 0 0,314-26 0 0 0,-457 12-1274 0 0,-32 3-305 0 0,1 2-1 0 0,18-1 0 0 0,-29 0-598 0 0,-28 2-6587 0 0,-34 7 3140 0 0,28-2 1743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51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7 624 0 0,'-19'5'6138'0'0,"52"-6"603"0"0,-7 1-6765 0 0,508-3 6842 0 0,-388 2-5891 0 0,615 3 3291 0 0,-379 0-2408 0 0,-247-2-1234 0 0,-104 0-862 0 0,37-1-2130 0 0,-23-3-6989 0 0,-21-1 6709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52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1 360 0 0,'-2'3'7913'0'0,"21"2"-6904"0"0,1-1-1 0 0,-1-1 1 0 0,1 0 0 0 0,23-2 0 0 0,-17 1-499 0 0,633 32 5021 0 0,-117-7-3134 0 0,-121-5-1123 0 0,107 11 212 0 0,-484-30-1380 0 0,726 17 2296 0 0,-763-20-2374 0 0,5 0 30 0 0,1 0 0 0 0,-1-1-1 0 0,0-1 1 0 0,21-5 0 0 0,-30 4-2046 0 0,-8 0 1470 0 0,-8-2 206 0 0,3 4-653 0 0,1 1 1 0 0,-1-1 0 0 0,0 2-1 0 0,1-1 1 0 0,-19 4 0 0 0,-9 1-2824 0 0,3-3 1225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52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1 760 0 0,'0'0'5354'0'0,"6"1"-3948"0"0,137 12 4446 0 0,-107-10-5234 0 0,340 17 2959 0 0,-120-7-1866 0 0,259 15 853 0 0,27 4-439 0 0,383 11 1642 0 0,-914-43-3715 0 0,196-4 1498 0 0,-196 1-1975 0 0,-20-2-533 0 0,-21 0-2647 0 0,-6 6-3437 0 0,17-2 4077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4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0 230 492 0 0,'0'0'4812'0'0,"4"3"-3419"0"0,4 6-515 0 0,0 0 1 0 0,0 0-1 0 0,-1 1 0 0 0,12 20 0 0 0,22 52 1766 0 0,-8-14-755 0 0,1-1-219 0 0,-14-26-50 0 0,2 0 1 0 0,44 59-1 0 0,-63-95-1383 0 0,1-1 0 0 0,0 0-1 0 0,0 0 1 0 0,0 0 0 0 0,0 0 0 0 0,1 0 0 0 0,-1-1 0 0 0,1 0-1 0 0,0 0 1 0 0,11 4 0 0 0,-14-6-148 0 0,0-1 0 0 0,0 1-1 0 0,0-1 1 0 0,0 0 0 0 0,0 0 0 0 0,1 0-1 0 0,-1 0 1 0 0,0 0 0 0 0,0 0 0 0 0,0 0-1 0 0,0-1 1 0 0,1 1 0 0 0,-1-1 0 0 0,0 0-1 0 0,0 1 1 0 0,0-1 0 0 0,0 0 0 0 0,0 0-1 0 0,0 0 1 0 0,-1 0 0 0 0,1-1 0 0 0,0 1-1 0 0,0-1 1 0 0,-1 1 0 0 0,1-1 0 0 0,-1 1-1 0 0,0-1 1 0 0,1 0 0 0 0,-1 1 0 0 0,0-1-1 0 0,2-3 1 0 0,3-6 163 0 0,0-1 0 0 0,-1 0-1 0 0,-1 0 1 0 0,1 0 0 0 0,3-18 0 0 0,7-67 506 0 0,-10 63-553 0 0,13-240 1346 0 0,-13 128-894 0 0,1 80-2080 0 0,-6 66 1329 0 0,0-1 0 0 0,0 1 1 0 0,0-1-1 0 0,0 1 0 0 0,0 0 0 0 0,0-1 0 0 0,0 1 0 0 0,0-1 0 0 0,1 1 1 0 0,-1-1-1 0 0,0 1 0 0 0,0 0 0 0 0,0-1 0 0 0,0 1 0 0 0,1-1 1 0 0,-1 1-1 0 0,0 0 0 0 0,0-1 0 0 0,1 1 0 0 0,-1 0 0 0 0,0-1 0 0 0,1 1 1 0 0,-1 0-1 0 0,0-1 0 0 0,1 1 0 0 0,-1 0 0 0 0,1 0 0 0 0,-1 0 0 0 0,0-1 1 0 0,1 1-1 0 0,13 5-3078 0 0,9 17-3744 0 0,-22-21 6113 0 0,10 8-2120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4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 16 0 0,'-11'-15'13125'0'0,"11"15"-12959"0"0,-7 9 4356 0 0,0 8-4279 0 0,3-3 328 0 0,-1 0-1 0 0,2 1 0 0 0,0 0 1 0 0,0-1-1 0 0,2 1 1 0 0,0 0-1 0 0,0 0 0 0 0,1 0 1 0 0,1 0-1 0 0,1 0 1 0 0,0 0-1 0 0,1 0 0 0 0,0-1 1 0 0,2 1-1 0 0,10 24 0 0 0,-13-34-524 0 0,0-1-1 0 0,0 0 1 0 0,1 0-1 0 0,-1 0 0 0 0,1 0 1 0 0,0-1-1 0 0,0 1 0 0 0,1-1 1 0 0,-1 1-1 0 0,1-1 0 0 0,0 0 1 0 0,0-1-1 0 0,0 1 0 0 0,0-1 1 0 0,0 1-1 0 0,0-1 0 0 0,1 0 1 0 0,-1-1-1 0 0,6 2 0 0 0,-4-2-291 0 0,0 0 0 0 0,0-1-1 0 0,1 1 1 0 0,-1-1-1 0 0,0-1 1 0 0,0 1 0 0 0,0-1-1 0 0,0 0 1 0 0,0-1 0 0 0,0 1-1 0 0,0-1 1 0 0,-1-1-1 0 0,1 1 1 0 0,8-5 0 0 0,2-2-2718 0 0,-1 0 1 0 0,19-14 0 0 0,-20 11 304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4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65 124 876 0 0,'-56'-38'19292'0'0,"57"39"-19207"0"0,0 1 1 0 0,0-1-1 0 0,0 0 0 0 0,1 0 1 0 0,-1 0-1 0 0,0 0 1 0 0,0-1-1 0 0,1 1 0 0 0,-1 0 1 0 0,3 0-1 0 0,-2 0 4 0 0,1 0 0 0 0,0 0 0 0 0,0 0 0 0 0,0-1 0 0 0,0 1 0 0 0,-1-1 0 0 0,1 0-1 0 0,0 0 1 0 0,0 0 0 0 0,0 0 0 0 0,0-1 0 0 0,4 0 0 0 0,34-11 349 0 0,-37 10-382 0 0,-2 1-22 0 0,0 1 1 0 0,1-1-1 0 0,-1-1 1 0 0,0 1 0 0 0,1 0-1 0 0,-1 0 1 0 0,0-1-1 0 0,0 1 1 0 0,0-1 0 0 0,0 0-1 0 0,0 0 1 0 0,-1 0-1 0 0,1 0 1 0 0,0 0-1 0 0,-1 0 1 0 0,0 0 0 0 0,1 0-1 0 0,-1 0 1 0 0,0-1-1 0 0,0 1 1 0 0,0 0-1 0 0,0-1 1 0 0,-1 1 0 0 0,1-1-1 0 0,-1 1 1 0 0,1-1-1 0 0,-1 0 1 0 0,0 1-1 0 0,0-1 1 0 0,0 1 0 0 0,0-1-1 0 0,-1 1 1 0 0,1-1-1 0 0,-1 1 1 0 0,-1-6 0 0 0,1 8-25 0 0,1-1 0 0 0,-1 0 1 0 0,0 1-1 0 0,0-1 0 0 0,1 0 1 0 0,-1 1-1 0 0,0-1 1 0 0,0 1-1 0 0,0-1 0 0 0,0 1 1 0 0,0-1-1 0 0,0 1 0 0 0,0 0 1 0 0,0 0-1 0 0,0-1 1 0 0,0 1-1 0 0,0 0 0 0 0,0 0 1 0 0,0 0-1 0 0,0 0 0 0 0,0 0 1 0 0,-1 0-1 0 0,-24 3 120 0 0,23-3-104 0 0,-4 2 15 0 0,0-1-1 0 0,0 1 0 0 0,0 0 0 0 0,0 1 1 0 0,1 0-1 0 0,-1 0 0 0 0,1 0 1 0 0,-1 1-1 0 0,1 0 0 0 0,0 0 1 0 0,1 0-1 0 0,-11 10 0 0 0,16-13-84 0 0,-1-1 0 0 0,1 1 0 0 0,0 0 0 0 0,-1-1 0 0 0,1 1 0 0 0,0 0 0 0 0,-1-1 0 0 0,1 1 0 0 0,0 0 0 0 0,0-1 0 0 0,0 1 0 0 0,-1 0 0 0 0,1 0 0 0 0,0-1 0 0 0,0 1 0 0 0,0 0 0 0 0,0 0 0 0 0,0-1 0 0 0,1 1 0 0 0,-1 0 0 0 0,0 0 0 0 0,0-1 0 0 0,0 1 0 0 0,1 0 0 0 0,-1-1 0 0 0,0 1 0 0 0,0 0 0 0 0,1-1 0 0 0,-1 1 0 0 0,1-1 0 0 0,-1 1 0 0 0,1 0 0 0 0,-1-1 0 0 0,1 1 0 0 0,-1-1 0 0 0,1 1 0 0 0,-1-1 0 0 0,1 0 0 0 0,0 1 0 0 0,-1-1 0 0 0,1 1 0 0 0,0-1 0 0 0,0 0 0 0 0,28 15-4819 0 0,-13-10 1839 0 0,0-1 436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426 129 360 0 0,'1'-2'258'0'0,"0"0"-1"0"0,0 0 1 0 0,0 0-1 0 0,0 0 0 0 0,-1-1 1 0 0,1 1-1 0 0,0 0 1 0 0,-1 0-1 0 0,0 0 1 0 0,1-1-1 0 0,-1 1 1 0 0,0 0-1 0 0,0-1 1 0 0,0 1-1 0 0,0 0 1 0 0,-1 0-1 0 0,1-1 1 0 0,-1 1-1 0 0,1 0 1 0 0,-1 0-1 0 0,0 0 1 0 0,0 0-1 0 0,0 0 1 0 0,0 0-1 0 0,0 0 1 0 0,0 0-1 0 0,0 0 1 0 0,-1 0-1 0 0,1 0 1 0 0,-1 1-1 0 0,1-1 1 0 0,-1 1-1 0 0,0-1 1 0 0,0 1-1 0 0,-3-2 1 0 0,-1-2 228 0 0,-1 1 1 0 0,0 0 0 0 0,0 0 0 0 0,0 1 0 0 0,0 0-1 0 0,-1 0 1 0 0,1 1 0 0 0,-16-3 0 0 0,10 4-114 0 0,0 1 0 0 0,0 0 0 0 0,0 1 0 0 0,0 0 0 0 0,1 1 0 0 0,-1 1 0 0 0,0 0 0 0 0,1 0 0 0 0,-13 6 0 0 0,3 1 156 0 0,0 0 1 0 0,0 1-1 0 0,-36 26 0 0 0,52-33-346 0 0,0 1-1 0 0,0 0 0 0 0,0 0 0 0 0,1 0 0 0 0,0 1 0 0 0,0-1 0 0 0,1 1 0 0 0,-1 0 0 0 0,-3 8 0 0 0,6-11-84 0 0,1 0-1 0 0,0 0 1 0 0,0 0-1 0 0,0 0 1 0 0,1-1 0 0 0,-1 1-1 0 0,1 0 1 0 0,0 1-1 0 0,-1-1 1 0 0,1 0-1 0 0,1 0 1 0 0,-1 0-1 0 0,0 0 1 0 0,1 0 0 0 0,-1 0-1 0 0,1 0 1 0 0,0-1-1 0 0,0 1 1 0 0,0 0-1 0 0,1 0 1 0 0,-1 0-1 0 0,0-1 1 0 0,1 1-1 0 0,0-1 1 0 0,3 5 0 0 0,7 5 107 0 0,0 0 1 0 0,1 0 0 0 0,0-1 0 0 0,0-1 0 0 0,1 0-1 0 0,1-1 1 0 0,0-1 0 0 0,0 0 0 0 0,0-1 0 0 0,1 0-1 0 0,0-1 1 0 0,1-1 0 0 0,28 5 0 0 0,-22-6-9 0 0,0-1 1 0 0,0-1 0 0 0,1-1 0 0 0,-1-1-1 0 0,1-1 1 0 0,-1-1 0 0 0,0-1 0 0 0,0-1-1 0 0,36-10 1 0 0,-53 12-150 0 0,0 0 0 0 0,0-1 0 0 0,0 0 0 0 0,-1 1 0 0 0,1-2 0 0 0,0 1 0 0 0,-1-1 0 0 0,0 0 0 0 0,0 0 0 0 0,0 0 0 0 0,-1 0 0 0 0,1-1 0 0 0,4-7-1 0 0,-7 8-20 0 0,0 0-1 0 0,0 0 0 0 0,0 0 1 0 0,-1 0-1 0 0,1 0 0 0 0,-1-1 0 0 0,0 1 1 0 0,0 0-1 0 0,-1-1 0 0 0,1 1 1 0 0,-1-1-1 0 0,0 1 0 0 0,0 0 0 0 0,-1-1 1 0 0,1 1-1 0 0,-1-1 0 0 0,0 1 1 0 0,0 0-1 0 0,-1 0 0 0 0,-2-6 0 0 0,-2-7-15 0 0,-1 1-1 0 0,-1 1 0 0 0,-1-1 0 0 0,0 1 0 0 0,-1 1 1 0 0,0 0-1 0 0,-1 0 0 0 0,-1 1 0 0 0,0 0 0 0 0,-1 1 1 0 0,0 1-1 0 0,-16-11 0 0 0,24 19-147 0 0,-1 0 0 0 0,0 0 0 0 0,1 1 1 0 0,-1-1-1 0 0,0 2 0 0 0,-9-3 0 0 0,14 4-26 0 0,0-1 0 0 0,0 1 1 0 0,0 0-1 0 0,-1 0 0 0 0,1 0 1 0 0,0-1-1 0 0,0 1 0 0 0,0 0 1 0 0,-1 0-1 0 0,1 1 0 0 0,0-1 0 0 0,0 0 1 0 0,0 0-1 0 0,0 1 0 0 0,-1-1 1 0 0,1 0-1 0 0,0 1 0 0 0,0-1 1 0 0,0 1-1 0 0,0-1 0 0 0,0 1 1 0 0,0 0-1 0 0,0 0 0 0 0,0-1 0 0 0,0 1 1 0 0,0 0-1 0 0,1 0 0 0 0,-1 0 1 0 0,0 0-1 0 0,1 0 0 0 0,-1 0 1 0 0,0 0-1 0 0,1 0 0 0 0,-1 0 1 0 0,1 0-1 0 0,-1 0 0 0 0,1 0 0 0 0,0 1 1 0 0,-1 0-1 0 0,1-1-255 0 0,0 1 1 0 0,0-1-1 0 0,0 0 0 0 0,0 0 0 0 0,1 0 0 0 0,-1 1 1 0 0,0-1-1 0 0,0 0 0 0 0,1 0 0 0 0,-1 0 0 0 0,1 0 1 0 0,-1 0-1 0 0,1 0 0 0 0,-1 0 0 0 0,2 1 0 0 0,6 9-2372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4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1 444 0 0,'-1'-1'423'0'0,"1"1"-1"0"0,-1 0 1 0 0,1 0 0 0 0,-1 0-1 0 0,1 0 1 0 0,-8 3 6762 0 0,7-2-6762 0 0,9 5 5663 0 0,23 6-1803 0 0,-8-7-3079 0 0,-1-1-1 0 0,1-1 0 0 0,34-1 1 0 0,71-6 747 0 0,-84 1-1410 0 0,-18 1-115 0 0,34-9 0 0 0,-5 2-1270 0 0,-44 6-544 0 0,5-1-2054 0 0,-6 5-3205 0 0,-6 1 3766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4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6173 0 0,'-7'7'2465'0'0,"-16"15"3109"0"0,22-21-5287 0 0,0 0-1 0 0,0 0 1 0 0,1 1 0 0 0,-1-1-1 0 0,0 0 1 0 0,1 0 0 0 0,-1 0-1 0 0,1 0 1 0 0,-1 1 0 0 0,1-1-1 0 0,-1 0 1 0 0,1 0 0 0 0,0 1-1 0 0,0-1 1 0 0,0 0 0 0 0,-1 1-1 0 0,1-1 1 0 0,0 0 0 0 0,1 2-1 0 0,-1-2-145 0 0,1 0-1 0 0,-1 0 1 0 0,1 0-1 0 0,-1-1 0 0 0,1 1 1 0 0,0 0-1 0 0,-1 0 1 0 0,1-1-1 0 0,0 1 1 0 0,0 0-1 0 0,0-1 1 0 0,-1 1-1 0 0,1 0 0 0 0,0-1 1 0 0,0 1-1 0 0,0-1 1 0 0,0 0-1 0 0,0 1 1 0 0,0-1-1 0 0,0 0 1 0 0,1 1-1 0 0,25 3 894 0 0,-22-4-638 0 0,41 4 1295 0 0,68-3 0 0 0,15 1-633 0 0,-125-2-1304 0 0,0 0 0 0 0,-1 1 0 0 0,1-1 0 0 0,0 1 0 0 0,0 0 0 0 0,-1 0 0 0 0,1 1 0 0 0,4 1 1 0 0,4 7-9500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4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93 532 0 0,'-30'-2'13651'0'0,"34"5"-12067"0"0,5 1-1044 0 0,-1 1 1 0 0,1-1-1 0 0,0-1 0 0 0,-1 0 1 0 0,2 0-1 0 0,-1 0 1 0 0,0-1-1 0 0,0-1 1 0 0,1 0-1 0 0,11 0 1 0 0,102-4 1880 0 0,-107 2-2214 0 0,-4 0-73 0 0,110-11 1015 0 0,-104 9-993 0 0,0 0 0 0 0,0-2 1 0 0,-1 0-1 0 0,27-12 0 0 0,-42 16-159 0 0,1 0 0 0 0,-1 0 0 0 0,1 0 0 0 0,-1-1 0 0 0,0 1 1 0 0,0-1-1 0 0,1 0 0 0 0,-1 1 0 0 0,-1-1 0 0 0,1 0 0 0 0,0 0 0 0 0,0 0 1 0 0,-1 0-1 0 0,1-1 0 0 0,-1 1 0 0 0,1 0 0 0 0,-1-1 0 0 0,0 1 0 0 0,0-1 1 0 0,0 1-1 0 0,0-1 0 0 0,-1 1 0 0 0,1-1 0 0 0,-1 0 0 0 0,0 1 0 0 0,1-1 1 0 0,-2-5-1 0 0,1 8 1 0 0,0-1-1 0 0,0 0 1 0 0,0 1 0 0 0,0-1 0 0 0,-1 1 0 0 0,1-1 0 0 0,0 1 0 0 0,0-1 0 0 0,-1 1-1 0 0,1 0 1 0 0,0-1 0 0 0,-1 1 0 0 0,1-1 0 0 0,0 1 0 0 0,-1 0 0 0 0,1-1 0 0 0,-1 1-1 0 0,1 0 1 0 0,-1-1 0 0 0,1 1 0 0 0,-1 0 0 0 0,1 0 0 0 0,-1-1 0 0 0,1 1 0 0 0,-1 0-1 0 0,1 0 1 0 0,-1 0 0 0 0,1 0 0 0 0,-1 0 0 0 0,1 0 0 0 0,-1 0 0 0 0,1 0-1 0 0,-1 0 1 0 0,1 0 0 0 0,-1 0 0 0 0,0 0 0 0 0,0 0 0 0 0,0 0 12 0 0,0 0 0 0 0,1 1 0 0 0,-1-1 0 0 0,0 0 0 0 0,0 1 0 0 0,0-1 0 0 0,0 0 0 0 0,0 1 0 0 0,1-1 0 0 0,-1 1 1 0 0,0-1-1 0 0,0 1 0 0 0,1-1 0 0 0,-1 1 0 0 0,0 0 0 0 0,1-1 0 0 0,-1 1 0 0 0,1 0 0 0 0,-1-1 0 0 0,1 1 0 0 0,-1 0 0 0 0,1 0 0 0 0,-1 1 0 0 0,-2 12 124 0 0,1 0 0 0 0,1-1 0 0 0,0 1 0 0 0,0 0 0 0 0,2 0-1 0 0,2 14 1 0 0,17 87 570 0 0,-10-68-420 0 0,2 13 48 0 0,24 140 592 0 0,-35-197-962 0 0,-1-1 0 0 0,1 1-1 0 0,-1 0 1 0 0,0 0 0 0 0,0 0 0 0 0,0 0 0 0 0,0 0 0 0 0,0 0 0 0 0,-1 0 0 0 0,0 0 0 0 0,1 0 0 0 0,-1 0 0 0 0,0 0 0 0 0,-2 4-1 0 0,0-5-16 0 0,1 1 0 0 0,0-1 0 0 0,-1 0 0 0 0,1 0 0 0 0,-1 0 0 0 0,1 0 0 0 0,-1-1 0 0 0,0 1 0 0 0,0-1 0 0 0,0 0 0 0 0,0 1 0 0 0,0-1 0 0 0,0-1 0 0 0,-4 2 0 0 0,-65 14-526 0 0,-116 11 0 0 0,-3 0 681 0 0,108-12 2668 0 0,89-15-2418 0 0,59 3 397 0 0,0-4-1 0 0,85-11 1 0 0,-87 6-544 0 0,12 0-3961 0 0,59-6-7351 0 0,-103 6 8042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4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1 184 0 0,'-8'0'1301'0'0,"0"0"1"0"0,0 1-1 0 0,-1 1 1 0 0,-10 2-1 0 0,14-3-232 0 0,0 1 0 0 0,0 0 0 0 0,1 0 1 0 0,-1 0-1 0 0,0 0 0 0 0,1 1 0 0 0,-1 0 0 0 0,1 0 0 0 0,0 0 0 0 0,0 1 0 0 0,0-1 0 0 0,-5 7 0 0 0,9-10-937 0 0,-1 1 0 0 0,1-1 0 0 0,0 1-1 0 0,-1 0 1 0 0,1-1 0 0 0,0 1 0 0 0,-1-1-1 0 0,1 1 1 0 0,0 0 0 0 0,-1-1 0 0 0,1 1-1 0 0,0 0 1 0 0,0-1 0 0 0,0 1 0 0 0,0 0 0 0 0,0-1-1 0 0,0 1 1 0 0,0 0 0 0 0,0-1 0 0 0,0 1-1 0 0,0 0 1 0 0,0-1 0 0 0,0 1 0 0 0,0 0 0 0 0,1-1-1 0 0,-1 1 1 0 0,0 0 0 0 0,1-1 0 0 0,-1 2-1 0 0,1-1 48 0 0,1 0 0 0 0,-1 1 0 0 0,0-1 0 0 0,1 0 0 0 0,-1 1 0 0 0,1-1 0 0 0,0 0 0 0 0,-1 0 0 0 0,1 0 0 0 0,2 1 0 0 0,3 0 199 0 0,0 1-1 0 0,0-1 0 0 0,0 0 1 0 0,11 1-1 0 0,-17-3-332 0 0,0 1-1 0 0,1-1 1 0 0,-1 0-1 0 0,1 0 1 0 0,-1 0-1 0 0,1 0 1 0 0,-1 0-1 0 0,1 0 1 0 0,-1 0 0 0 0,1 0-1 0 0,-1 0 1 0 0,0-1-1 0 0,1 1 1 0 0,-1 0-1 0 0,1-1 1 0 0,-1 1 0 0 0,0-1-1 0 0,1 0 1 0 0,-1 1-1 0 0,0-1 1 0 0,0 0-1 0 0,1 0 1 0 0,-1 0 0 0 0,0 0-1 0 0,1-1 1 0 0,-1 0-121 0 0,-11-16-1216 0 0,-6 11 262 0 0,-1 1-2488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4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6 191 160 0 0,'-5'-19'5567'0'0,"8"14"-4807"0"0,0 0 0 0 0,1 0 0 0 0,0 0 0 0 0,0 0 0 0 0,0 1 0 0 0,1-1 1 0 0,-1 1-1 0 0,1 0 0 0 0,0 1 0 0 0,1-1 0 0 0,-1 1 0 0 0,11-5 0 0 0,8-3 1030 0 0,44-14 0 0 0,136-26 2220 0 0,-103 27-1948 0 0,-98 24-1686 0 0,-9 1-348 0 0,-182 37 30 0 0,148-28-31 0 0,0 2 1 0 0,-64 30-1 0 0,97-39-7 0 0,1 1-1 0 0,-1 0 0 0 0,-10 9 0 0 0,15-12-4 0 0,0 1 0 0 0,0 0-1 0 0,0 0 1 0 0,0 0 0 0 0,0 1 0 0 0,0-1-1 0 0,1 0 1 0 0,-1 1 0 0 0,1-1 0 0 0,0 1-1 0 0,0-1 1 0 0,-1 1 0 0 0,1 3 0 0 0,1-4-2 0 0,0 0 0 0 0,1 1 0 0 0,0-1 0 0 0,-1 0 0 0 0,1 0 1 0 0,0 0-1 0 0,0 0 0 0 0,0 0 0 0 0,0 0 0 0 0,1 0 0 0 0,-1 0 1 0 0,0 0-1 0 0,1-1 0 0 0,-1 1 0 0 0,1-1 0 0 0,0 1 0 0 0,-1-1 0 0 0,4 3 1 0 0,2 1 14 0 0,13 13 44 0 0,2-2 0 0 0,0 0-1 0 0,36 19 1 0 0,79 34 166 0 0,-77-41-150 0 0,-33-14-44 0 0,247 134 642 0 0,-267-144-652 0 0,-1 1-1 0 0,1 0 1 0 0,-1 0-1 0 0,0 0 1 0 0,0 1-1 0 0,8 10 1 0 0,-13-15-20 0 0,0 0 0 0 0,0 0 1 0 0,-1 0-1 0 0,1 1 0 0 0,0-1 1 0 0,-1 0-1 0 0,1 0 0 0 0,-1 1 0 0 0,1-1 1 0 0,-1 1-1 0 0,0-1 0 0 0,1 0 1 0 0,-1 1-1 0 0,0-1 0 0 0,0 1 1 0 0,0-1-1 0 0,0 0 0 0 0,0 1 0 0 0,0-1 1 0 0,0 1-1 0 0,-1-1 0 0 0,1 1 1 0 0,-1-1-1 0 0,1 0 0 0 0,-1 1 1 0 0,1-1-1 0 0,-1 0 0 0 0,0 0 0 0 0,1 1 1 0 0,-1-1-1 0 0,0 0 0 0 0,0 0 1 0 0,0 0-1 0 0,0 0 0 0 0,0 0 1 0 0,0 0-1 0 0,0 0 0 0 0,0 0 0 0 0,-1-1 1 0 0,1 1-1 0 0,0 0 0 0 0,-3 0 1 0 0,-4 4 67 0 0,-1-1 1 0 0,0-1 0 0 0,-1 1 0 0 0,1-1 0 0 0,-1-1-1 0 0,-10 2 1 0 0,-62 3 228 0 0,58-5-230 0 0,-276 0-1347 0 0,269-7-1082 0 0,30 4 1426 0 0,32-11-11219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4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48 812 0 0,'0'-6'504'0'0,"0"2"258"0"0,0 0 1 0 0,0 1-1 0 0,0-1 1 0 0,0 0 0 0 0,1 0-1 0 0,-1 1 1 0 0,1-1-1 0 0,0 1 1 0 0,7-6 6283 0 0,-8 10-6906 0 0,7 7 1800 0 0,4 13-275 0 0,0 21 331 0 0,-2 0-1 0 0,-2 0 1 0 0,-1 1-1 0 0,-1 58 1 0 0,-6-99-1923 0 0,1 0 0 0 0,0 0-1 0 0,0 1 1 0 0,0-1 0 0 0,1 0 0 0 0,-1 0 0 0 0,0 0 0 0 0,1 0-1 0 0,0 0 1 0 0,-1 1 0 0 0,1-1 0 0 0,0 0 0 0 0,0 0 0 0 0,0-1-1 0 0,0 1 1 0 0,0 0 0 0 0,1 0 0 0 0,-1 0 0 0 0,1-1 0 0 0,-1 1-1 0 0,1-1 1 0 0,2 3 0 0 0,-1-3-66 0 0,0 1 0 0 0,0-1-1 0 0,0 0 1 0 0,0-1 0 0 0,0 1 0 0 0,1 0 0 0 0,-1-1 0 0 0,0 0-1 0 0,0 0 1 0 0,0 0 0 0 0,0 0 0 0 0,0 0 0 0 0,7-2-1 0 0,6-2-162 0 0,0-1 1 0 0,-1 0-1 0 0,1-2 0 0 0,24-13 0 0 0,280-184-1520 0 0,-199 110 817 0 0,-120 94 834 0 0,-5 1 61 0 0,-18 8 120 0 0,0 2 0 0 0,0 0 1 0 0,2 2-1 0 0,-1 0 0 0 0,-27 24 0 0 0,14-12 101 0 0,11-7 129 0 0,-32 31 0 0 0,47-42-245 0 0,1 1 0 0 0,0 0 1 0 0,0 0-1 0 0,1 1 1 0 0,0-1-1 0 0,1 1 1 0 0,-7 17-1 0 0,10-23-87 0 0,1 1-1 0 0,0-1 1 0 0,0 1-1 0 0,1 0 1 0 0,-1-1 0 0 0,1 1-1 0 0,0-1 1 0 0,0 1-1 0 0,0 0 1 0 0,0-1-1 0 0,1 1 1 0 0,0 0 0 0 0,-1-1-1 0 0,1 1 1 0 0,0-1-1 0 0,3 6 1 0 0,-1-4-13 0 0,0 1 0 0 0,0-1 1 0 0,1 0-1 0 0,0-1 0 0 0,0 1 1 0 0,0 0-1 0 0,1-1 0 0 0,-1 0 1 0 0,7 4-1 0 0,1 1-32 0 0,1-2-1 0 0,0 0 0 0 0,0 0 1 0 0,1-1-1 0 0,0-1 1 0 0,0 0-1 0 0,22 4 1 0 0,26-2-353 0 0,-37-7 82 0 0,-8-1 38 0 0,-11 0-343 0 0,9 0 187 0 0,31-8 1 0 0,-27 2-3334 0 0,-4-3-4844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5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8 220 0 0,'0'0'10835'0'0,"2"2"-9318"0"0,5 2-755 0 0,1-1-1 0 0,-1 1 0 0 0,0-1 0 0 0,1-1 0 0 0,0 0 0 0 0,-1 0 1 0 0,1 0-1 0 0,0-1 0 0 0,0 0 0 0 0,0-1 0 0 0,15 0 0 0 0,15-3 1486 0 0,43-8 0 0 0,-65 9-1720 0 0,6-2 52 0 0,31-4-1627 0 0,-14 4-9952 0 0,-25 3 8383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5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193 149 240 0 0,'0'0'2311'0'0,"1"-2"-876"0"0,2-1-823 0 0,0-1 1 0 0,0 1-1 0 0,1 0 0 0 0,-1 0 1 0 0,1 0-1 0 0,-1 0 1 0 0,1 1-1 0 0,0 0 0 0 0,0-1 1 0 0,0 1-1 0 0,5-1 1 0 0,56-18 3180 0 0,-33 12-2406 0 0,194-73 7378 0 0,-225 82-8441 0 0,-8 0-551 0 0,-56 6-14 0 0,1 3 1 0 0,0 2-1 0 0,-118 39 1 0 0,164-44 236 0 0,0 0 1 0 0,-20 12-1 0 0,32-16 31 0 0,1 0 1 0 0,-1 0-1 0 0,0 0 1 0 0,1 1-1 0 0,-1 0 1 0 0,1-1-1 0 0,0 2 0 0 0,0-1 1 0 0,0 0-1 0 0,1 0 1 0 0,-1 1-1 0 0,1-1 1 0 0,0 1-1 0 0,-3 6 1 0 0,4-8 6 0 0,1 0 0 0 0,0 0 0 0 0,0 0 0 0 0,0 0 0 0 0,0 0 0 0 0,0-1 0 0 0,0 1 0 0 0,1 0 0 0 0,-1 0 0 0 0,1 0 0 0 0,-1 0 0 0 0,1 0 0 0 0,0-1 0 0 0,0 1 0 0 0,-1 0 0 0 0,1-1 0 0 0,0 1 0 0 0,1 0 0 0 0,-1-1 0 0 0,0 1 0 0 0,0-1 0 0 0,1 0 0 0 0,-1 1 0 0 0,1-1 0 0 0,1 2 0 0 0,7 4 114 0 0,0 0 1 0 0,21 11 0 0 0,-20-12-45 0 0,55 28 694 0 0,131 47 1 0 0,-4-3 567 0 0,-187-76-1294 0 0,-1 1 1 0 0,0 0 0 0 0,0 0 0 0 0,0 1 0 0 0,0-1-1 0 0,0 1 1 0 0,-1 0 0 0 0,1 0 0 0 0,-1 1 0 0 0,6 7-1 0 0,-9-10-40 0 0,-1-1 0 0 0,1 1 0 0 0,0 0 0 0 0,0-1 0 0 0,-1 1 0 0 0,1 0 0 0 0,-1-1 0 0 0,1 1 0 0 0,-1 0 0 0 0,0 0 0 0 0,0-1 0 0 0,0 1 0 0 0,0 0 0 0 0,0 0 0 0 0,0-1 0 0 0,-1 3 0 0 0,0-2-8 0 0,1 0 0 0 0,-1 1-1 0 0,0-1 1 0 0,-1 0 0 0 0,1 0-1 0 0,0 0 1 0 0,-1 0 0 0 0,1 0 0 0 0,-1 0-1 0 0,1-1 1 0 0,-1 1 0 0 0,0 0-1 0 0,0-1 1 0 0,-3 3 0 0 0,-7 3 30 0 0,0 0 1 0 0,0-1-1 0 0,-1-1 1 0 0,1 0-1 0 0,-1 0 1 0 0,0-1-1 0 0,-1-1 1 0 0,-16 2-1 0 0,-17 1 36 0 0,-46-2 0 0 0,-89-5 214 0 0,146-1-641 0 0,-1-3 0 0 0,-68-15 0 0 0,84 12-1781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5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1 640 0 0,'0'0'315'0'0,"-1"0"0"0"0,0 0 0 0 0,0 0 0 0 0,1 0 0 0 0,-1 0 0 0 0,0 1 0 0 0,1-1 0 0 0,-1 0 0 0 0,0 0 0 0 0,1 1 0 0 0,-1-1 0 0 0,0 0 0 0 0,1 1 0 0 0,-1-1 0 0 0,1 1 0 0 0,-1-1 0 0 0,0 1 0 0 0,1-1 0 0 0,-1 1 0 0 0,1-1 0 0 0,0 1 0 0 0,-1 0 0 0 0,1-1 0 0 0,-1 1 0 0 0,1-1 0 0 0,-1 2 0 0 0,9 5 4611 0 0,3-2-4681 0 0,11 4 1580 0 0,1-2 0 0 0,0 0 0 0 0,28 4 0 0 0,-18-6-44 0 0,57 1 0 0 0,159-24 417 0 0,-172 10-1297 0 0,15-2-2800 0 0,-62 6-2208 0 0,0-1-3518 0 0,-17 3 5112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5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52 0 0,'-35'-29'14579'0'0,"34"29"-14425"0"0,20-1 3760 0 0,165 20 2781 0 0,8 0-4725 0 0,-185-18-1926 0 0,0 1-1 0 0,1-1 1 0 0,-1 2 0 0 0,0-1 0 0 0,12 6-1 0 0,-18-7-31 0 0,1 0 0 0 0,0 0 0 0 0,0 1-1 0 0,-1-1 1 0 0,1 0 0 0 0,0 0 0 0 0,-1 1 0 0 0,1-1-1 0 0,-1 1 1 0 0,0 0 0 0 0,0-1 0 0 0,1 1-1 0 0,-1 0 1 0 0,0 0 0 0 0,-1-1 0 0 0,1 1 0 0 0,0 0-1 0 0,0 0 1 0 0,-1 0 0 0 0,1 0 0 0 0,-1 0-1 0 0,0 0 1 0 0,1 1 0 0 0,-1-1 0 0 0,0 3 0 0 0,-3 14 158 0 0,0 0 0 0 0,-1-1 1 0 0,-12 33-1 0 0,-26 52 541 0 0,40-98-683 0 0,-74 147 1123 0 0,-3 6 762 0 0,76-149-3070 0 0,22-18-11929 0 0,-7-1 9973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27 220 7281 0 0,'-5'-64'6714'0'0,"-7"-32"-865"0"0,4 36-1549 0 0,7 71-4664 0 0,1 0-1 0 0,0-1 1 0 0,1 1 0 0 0,0-1-1 0 0,1 1 1 0 0,0-1 0 0 0,1 0-1 0 0,6 17 1 0 0,-1-6-2113 0 0,2 0 1 0 0,24 39-1 0 0,-13-28 175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5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6889 0 0,'-13'-10'10735'0'0,"13"10"-10641"0"0,26 6 5764 0 0,-7-2-6288 0 0,234 22 3702 0 0,-188-22-2774 0 0,-18-2-98 0 0,58-3 0 0 0,-85-1-332 0 0,-1 0-1 0 0,1-1 1 0 0,0-1 0 0 0,-1-1-1 0 0,30-12 1 0 0,-40 13-36 0 0,-1 0 0 0 0,1-1 0 0 0,-1 0 0 0 0,0 0 0 0 0,0-1 1 0 0,-1 0-1 0 0,0 0 0 0 0,0-1 0 0 0,0 1 0 0 0,-1-2 0 0 0,9-12 0 0 0,-14 19 258 0 0,-10 78 372 0 0,8 0 0 0 0,3 0-1 0 0,3 0 1 0 0,4 0-1 0 0,28 113 1 0 0,-19-130-662 0 0,8 40 0 0 0,-27-93 0 0 0,-6-1 0 0 0,1-4-65 0 0,0-1 0 0 0,0 0 0 0 0,-1-1 0 0 0,1 1 0 0 0,0-1 0 0 0,0 0 0 0 0,0 0 0 0 0,-1-1 0 0 0,-6-1 0 0 0,-10-1-137 0 0,-78-3-158 0 0,-281-3-396 0 0,343 16 1237 0 0,38-7 461 0 0,4 2-628 0 0,2 1-298 0 0,0 0-1 0 0,0-1 0 0 0,0 1 1 0 0,0-1-1 0 0,1 0 0 0 0,-1-1 1 0 0,0 1-1 0 0,1-1 0 0 0,10 1 1 0 0,62 0 53 0 0,-43-2-61 0 0,-7 1-8 0 0,362-2 0 0 0,-153-23-13829 0 0,-190 16 10584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5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37 416 0 0,'0'0'18542'0'0,"6"0"-17155"0"0,138-3 6477 0 0,79-13-3870 0 0,-151 3-5527 0 0,-50 8-1334 0 0,-15 6 307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1:5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7201 0 0,'-25'12'3246'0'0,"16"-9"-1900"0"0,0 1-1 0 0,0 1 0 0 0,0-1 0 0 0,1 1 0 0 0,0 1 1 0 0,0 0-1 0 0,0 0 0 0 0,-13 13 0 0 0,21-18-1237 0 0,0 0 0 0 0,-1-1 0 0 0,1 1 0 0 0,-1 0 0 0 0,1-1 0 0 0,0 1 0 0 0,0 0-1 0 0,0 0 1 0 0,-1-1 0 0 0,1 1 0 0 0,0 0 0 0 0,0 0 0 0 0,0 0 0 0 0,0-1 0 0 0,0 1 0 0 0,0 0 0 0 0,0 0 0 0 0,1-1 0 0 0,-1 1-1 0 0,0 0 1 0 0,0 0 0 0 0,1-1 0 0 0,-1 1 0 0 0,0 0 0 0 0,1-1 0 0 0,-1 1 0 0 0,0 0 0 0 0,1-1 0 0 0,-1 1 0 0 0,1-1 0 0 0,-1 1-1 0 0,1 0 1 0 0,0-1 0 0 0,-1 1 0 0 0,1-1 0 0 0,-1 0 0 0 0,1 1 0 0 0,0-1 0 0 0,0 1 0 0 0,-1-1 0 0 0,1 0 0 0 0,0 0 0 0 0,1 1-1 0 0,34 11 1167 0 0,22-3-1 0 0,-1-2-1 0 0,87-1 1 0 0,-81-4-900 0 0,101-3-841 0 0,-65 0-253 0 0,-93 0-4267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0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30 564 0 0,'1'-2'190'0'0,"1"0"0"0"0,0 0 1 0 0,0-1-1 0 0,0 1 0 0 0,0 0 0 0 0,0 0 0 0 0,1 1 1 0 0,-1-1-1 0 0,0 0 0 0 0,1 1 0 0 0,-1 0 0 0 0,1-1 1 0 0,0 1-1 0 0,-1 0 0 0 0,1 0 0 0 0,0 1 0 0 0,0-1 1 0 0,-1 0-1 0 0,1 1 0 0 0,0 0 0 0 0,0-1 0 0 0,0 1 1 0 0,0 1-1 0 0,0-1 0 0 0,0 0 0 0 0,-1 1 0 0 0,1-1 1 0 0,0 1-1 0 0,0 0 0 0 0,0 0 0 0 0,-1 0 0 0 0,1 0 1 0 0,-1 0-1 0 0,1 1 0 0 0,-1-1 0 0 0,4 4 0 0 0,10 7 464 0 0,0 1-1 0 0,-1 1 1 0 0,-1 0-1 0 0,0 1 1 0 0,-1 1-1 0 0,18 28 1 0 0,-5-2 1037 0 0,32 74-1 0 0,1 50 1281 0 0,-47-124-1683 0 0,2 0 1 0 0,2 0-1 0 0,27 51 0 0 0,-41-90-1152 0 0,-1 0 0 0 0,1-1 1 0 0,0 0-1 0 0,-1 1 0 0 0,1-1 1 0 0,0 0-1 0 0,0 0 0 0 0,0 0 0 0 0,1 0 1 0 0,-1 0-1 0 0,0 0 0 0 0,1-1 1 0 0,-1 1-1 0 0,1-1 0 0 0,0 0 1 0 0,-1 0-1 0 0,1 1 0 0 0,0-2 0 0 0,3 2 1 0 0,-3-2-36 0 0,0 0 1 0 0,0 0 0 0 0,0 0 0 0 0,1-1-1 0 0,-1 1 1 0 0,0-1 0 0 0,0 1 0 0 0,0-1-1 0 0,0 0 1 0 0,0-1 0 0 0,0 1 0 0 0,0 0-1 0 0,-1-1 1 0 0,1 1 0 0 0,0-1-1 0 0,-1 0 1 0 0,4-3 0 0 0,4-4 48 0 0,-1-1 0 0 0,0 0 0 0 0,-1 0-1 0 0,0 0 1 0 0,-1-1 0 0 0,0-1 0 0 0,-1 1 0 0 0,7-17 0 0 0,2-9 173 0 0,13-54 0 0 0,-22 63-158 0 0,0 0 0 0 0,-2 0 0 0 0,1-36 1 0 0,-7-85 300 0 0,-1 44-516 0 0,3 66-1522 0 0,0 31-2769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0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1 560 0 0,'0'0'995'0'0,"1"0"-283"0"0,0 0 1 0 0,0 0 0 0 0,0 0 0 0 0,0 1-1 0 0,0-1 1 0 0,0 0 0 0 0,-1 1-1 0 0,1-1 1 0 0,0 0 0 0 0,2 2 1425 0 0,-2-1-1426 0 0,-2 61 6060 0 0,0 44-2084 0 0,2-91-4241 0 0,1 1 0 0 0,0-1 0 0 0,1 0-1 0 0,9 26 1 0 0,-10-34-398 0 0,1-1 0 0 0,1 0 0 0 0,-1 0 0 0 0,1 0 0 0 0,0 0 0 0 0,0-1 0 0 0,1 1 0 0 0,-1-1 0 0 0,1 0 0 0 0,1 0 0 0 0,7 5 0 0 0,-8-7-405 0 0,0 0-1 0 0,-1 0 1 0 0,1 0-1 0 0,1-1 1 0 0,-1 0 0 0 0,7 2-1 0 0,-8-3-325 0 0,0 0-1 0 0,1-1 0 0 0,-1 1 1 0 0,0-1-1 0 0,0 0 0 0 0,0 0 1 0 0,0 0-1 0 0,0-1 0 0 0,5-1 1 0 0,-1 0-2070 0 0,1-3 396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0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60 274 740 0 0,'-2'-3'377'0'0,"-12"-17"5323"0"0,14 19-5477 0 0,0 1-1 0 0,0-1 1 0 0,0 0 0 0 0,0 0 0 0 0,0 0-1 0 0,0 0 1 0 0,0 0 0 0 0,0 0 0 0 0,0 1-1 0 0,0-1 1 0 0,0 0 0 0 0,1 0 0 0 0,-1 0-1 0 0,0 0 1 0 0,1 1 0 0 0,-1-1 0 0 0,0 0-1 0 0,1 0 1 0 0,-1 1 0 0 0,1-1 0 0 0,-1 0-1 0 0,1 0 1 0 0,0 1 0 0 0,-1-1 0 0 0,1 1-1 0 0,0-1 1 0 0,1 0 0 0 0,40-27 3209 0 0,-27 19-2327 0 0,0 0 0 0 0,22-18 1 0 0,-34 24-1004 0 0,-1 1 1 0 0,1-1 0 0 0,0 0-1 0 0,-1 0 1 0 0,0 0-1 0 0,1 0 1 0 0,-1 0 0 0 0,0 0-1 0 0,-1 0 1 0 0,1-1 0 0 0,-1 1-1 0 0,1-1 1 0 0,-1 1 0 0 0,0-1-1 0 0,0 0 1 0 0,-1 1 0 0 0,1-7-1 0 0,-1 8-89 0 0,0 0 1 0 0,-1 0-1 0 0,1-1 0 0 0,-1 1 0 0 0,0 0 0 0 0,1 0 0 0 0,-1 0 0 0 0,0-1 0 0 0,-1 1 0 0 0,1 0 1 0 0,0 1-1 0 0,0-1 0 0 0,-1 0 0 0 0,1 0 0 0 0,-1 0 0 0 0,0 1 0 0 0,1-1 0 0 0,-1 1 0 0 0,0-1 1 0 0,0 1-1 0 0,0 0 0 0 0,0 0 0 0 0,0 0 0 0 0,-3-1 0 0 0,-2-1 19 0 0,1 0-1 0 0,-1 1 1 0 0,0 0-1 0 0,0 0 1 0 0,0 1-1 0 0,-9-1 1 0 0,7 1 85 0 0,1 1-1 0 0,-1 1 1 0 0,0-1-1 0 0,0 1 1 0 0,0 1-1 0 0,1 0 1 0 0,-1 0-1 0 0,1 1 1 0 0,-11 4-1 0 0,19-7-103 0 0,0 0 0 0 0,-1 0-1 0 0,1 0 1 0 0,0 0-1 0 0,0 1 1 0 0,-1-1-1 0 0,1 0 1 0 0,0 0-1 0 0,-1 0 1 0 0,1 0 0 0 0,0 1-1 0 0,0-1 1 0 0,-1 0-1 0 0,1 0 1 0 0,0 0-1 0 0,0 1 1 0 0,0-1-1 0 0,-1 0 1 0 0,1 0 0 0 0,0 1-1 0 0,0-1 1 0 0,0 0-1 0 0,0 1 1 0 0,-1-1-1 0 0,1 0 1 0 0,0 1-1 0 0,0-1 1 0 0,0 0 0 0 0,0 1-1 0 0,0-1 1 0 0,0 0-1 0 0,0 0 1 0 0,0 1-1 0 0,0-1 1 0 0,0 0-1 0 0,0 1 1 0 0,0-1 0 0 0,0 0-1 0 0,0 1 1 0 0,1-1-1 0 0,-1 0 1 0 0,0 1-1 0 0,0-1 1 0 0,0 0 0 0 0,0 0-1 0 0,0 1 1 0 0,1-1-1 0 0,-1 0 1 0 0,0 0-1 0 0,0 1 1 0 0,1-1-1 0 0,-1 0 1 0 0,0 0 0 0 0,0 1-1 0 0,1-1 1 0 0,-1 0-1 0 0,0 0 1 0 0,0 0-1 0 0,1 0 1 0 0,-1 0-1 0 0,0 0 1 0 0,1 1 0 0 0,-1-1-1 0 0,0 0 1 0 0,1 0-1 0 0,-1 0 1 0 0,1 0-1 0 0,23 8 270 0 0,-12-7-254 0 0,0 0 0 0 0,0 0 0 0 0,0-1 0 0 0,1-1 0 0 0,-1 0 0 0 0,0-1-1 0 0,0 0 1 0 0,0-1 0 0 0,22-8 0 0 0,-33 11-35 0 0,-1 0 1 0 0,1-1-1 0 0,0 1 0 0 0,-1 0 0 0 0,1-1 1 0 0,0 1-1 0 0,-1 0 0 0 0,1-1 0 0 0,0 1 0 0 0,-1-1 1 0 0,1 1-1 0 0,-1-1 0 0 0,1 1 0 0 0,-1-1 1 0 0,1 0-1 0 0,-1 1 0 0 0,0-1 0 0 0,1 1 0 0 0,-1-1 1 0 0,1 0-1 0 0,-1 1 0 0 0,0-1 0 0 0,0 0 0 0 0,0 0 1 0 0,1 1-1 0 0,-1-1 0 0 0,0 0 0 0 0,0 0 1 0 0,0 1-1 0 0,0-1 0 0 0,0 0 0 0 0,0 0 0 0 0,0 1 1 0 0,0-1-1 0 0,-1 0 0 0 0,1 0 0 0 0,0 1 1 0 0,0-1-1 0 0,-1 0 0 0 0,1 1 0 0 0,0-1 0 0 0,-1 0 1 0 0,1 1-1 0 0,0-1 0 0 0,-1 0 0 0 0,-1-1-94 0 0,1 0 1 0 0,-1 0-1 0 0,0 0 0 0 0,1 0 0 0 0,-1 0 1 0 0,0 0-1 0 0,0 1 0 0 0,0-1 0 0 0,0 1 0 0 0,-1-1 1 0 0,-1 0-1 0 0,1 1-346 0 0,0 0 1 0 0,1 0-1 0 0,-1 1 1 0 0,0-1-1 0 0,0 1 1 0 0,1-1-1 0 0,-6 1 1 0 0,7 0 75 0 0,0 1 1 0 0,0-1-1 0 0,0 0 1 0 0,0 0 0 0 0,0 0-1 0 0,0 1 1 0 0,1-1-1 0 0,-1 1 1 0 0,0-1 0 0 0,0 0-1 0 0,0 1 1 0 0,1 0-1 0 0,-1-1 1 0 0,0 1 0 0 0,1-1-1 0 0,-2 2 1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0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2 107 188 0 0,'0'-32'2796'0'0,"-1"13"2213"0"0,4-36 3352 0 0,-2 57-7571 0 0,4 7-282 0 0,-1 1-1 0 0,-1-1 1 0 0,0 1-1 0 0,0-1 1 0 0,-1 1-1 0 0,0 0 1 0 0,0 12-1 0 0,0-8-126 0 0,3 15 97 0 0,22 131 1802 0 0,-19-123-1995 0 0,2 0 1 0 0,17 43-1 0 0,-23-72-1038 0 0,0 0 1 0 0,1 0-1 0 0,-1-1 0 0 0,8 9 0 0 0,-2-2-4933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0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92 120 0 0,'-22'-9'2909'0'0,"-2"-3"7749"0"0,28 10-9256 0 0,9-4-343 0 0,1 1 1 0 0,0 1 0 0 0,-1 0 0 0 0,17-2-1 0 0,65-8 1759 0 0,-56 9-1805 0 0,91-7 1052 0 0,-72 7-4898 0 0,-1-1-5875 0 0,-42 5 6179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0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19 221 688 0 0,'6'-6'1459'0'0,"0"0"0"0"0,0 1 0 0 0,1 0 0 0 0,-1 0 0 0 0,14-7 0 0 0,40-15 3233 0 0,-32 15-3409 0 0,247-90 4910 0 0,-182 72-4029 0 0,-80 23-1806 0 0,-13 7-359 0 0,0 0 0 0 0,0 0-1 0 0,0 0 1 0 0,0-1-1 0 0,0 1 1 0 0,0 0-1 0 0,0 0 1 0 0,0 0-1 0 0,0 0 1 0 0,0 0-1 0 0,0 0 1 0 0,0-1-1 0 0,0 1 1 0 0,0 0-1 0 0,0 0 1 0 0,0 0 0 0 0,0 0-1 0 0,0 0 1 0 0,0 0-1 0 0,0 0 1 0 0,0-1-1 0 0,0 1 1 0 0,0 0-1 0 0,0 0 1 0 0,0 0-1 0 0,0 0 1 0 0,0 0-1 0 0,-1 0 1 0 0,1 0 0 0 0,0 0-1 0 0,0 0 1 0 0,0 0-1 0 0,0-1 1 0 0,0 1-1 0 0,0 0 1 0 0,0 0-1 0 0,0 0 1 0 0,-1 0-1 0 0,1 0 1 0 0,0 0-1 0 0,0 0 1 0 0,0 0-1 0 0,0 0 1 0 0,0 0 0 0 0,0 0-1 0 0,-1 0 1 0 0,1 0-1 0 0,0 0 1 0 0,0 0-1 0 0,0 0 1 0 0,0 0-1 0 0,-31 1-368 0 0,31-1 366 0 0,-206 42-842 0 0,159-30 705 0 0,0 2-1 0 0,-61 27 1 0 0,99-37 147 0 0,-1 1 1 0 0,1 0-1 0 0,0 0 0 0 0,1 1 1 0 0,-1 0-1 0 0,1 0 0 0 0,-10 11 0 0 0,17-16 16 0 0,-1 1 0 0 0,0 0 0 0 0,1 0 0 0 0,0 1 0 0 0,-1-1 0 0 0,1 0-1 0 0,0 0 1 0 0,0 1 0 0 0,0-1 0 0 0,0 1 0 0 0,0-1 0 0 0,1 1 0 0 0,-1-1-1 0 0,1 1 1 0 0,0-1 0 0 0,0 1 0 0 0,0-1 0 0 0,0 1 0 0 0,0-1 0 0 0,0 1-1 0 0,1-1 1 0 0,-1 1 0 0 0,1-1 0 0 0,-1 1 0 0 0,1-1 0 0 0,0 1 0 0 0,0-1-1 0 0,0 0 1 0 0,1 1 0 0 0,-1-1 0 0 0,0 0 0 0 0,1 0 0 0 0,0 0 0 0 0,2 2-1 0 0,6 7 89 0 0,0 0 0 0 0,1-1 0 0 0,0-1-1 0 0,18 12 1 0 0,53 29 307 0 0,-61-38-301 0 0,69 38 308 0 0,-25-14 63 0 0,116 84-1 0 0,-169-111-435 0 0,36 31 163 0 0,-44-36-185 0 0,0 1 1 0 0,0-1-1 0 0,-1 1 1 0 0,1-1-1 0 0,-1 1 1 0 0,0 0-1 0 0,0 0 1 0 0,2 6-1 0 0,-4-9-11 0 0,-1 0 0 0 0,0 0 0 0 0,1 0-1 0 0,-1-1 1 0 0,0 1 0 0 0,0 0 0 0 0,0 0-1 0 0,0 0 1 0 0,0 0 0 0 0,0-1 0 0 0,0 1 0 0 0,-1 0-1 0 0,1 0 1 0 0,-1-1 0 0 0,1 1 0 0 0,-1 0-1 0 0,0 0 1 0 0,0-1 0 0 0,0 1 0 0 0,0-1-1 0 0,0 1 1 0 0,0-1 0 0 0,0 1 0 0 0,0-1-1 0 0,-1 0 1 0 0,1 1 0 0 0,0-1 0 0 0,-1 0-1 0 0,1 0 1 0 0,-1 0 0 0 0,1 0 0 0 0,-1 0 0 0 0,-2 0-1 0 0,-6 4 57 0 0,-1 0 0 0 0,0-1 0 0 0,0 0-1 0 0,-12 2 1 0 0,16-5-49 0 0,-33 8 134 0 0,0-2 0 0 0,0-2 0 0 0,-51 0 0 0 0,-124-12-1431 0 0,194 6 314 0 0,-9-1-1997 0 0,12-1-4023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0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14 148 668 0 0,'-2'1'1056'0'0,"-10"0"7128"0"0,18 0-6782 0 0,27 3 371 0 0,1-2 0 0 0,54-3 0 0 0,-36-1-904 0 0,1339 7 6621 0 0,294-51-4104 0 0,-1044-22-1849 0 0,-635 67-1516 0 0,185-36 1907 0 0,-164 30-3168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7 140 0 0,'-2'0'855'0'0,"-13"-3"502"0"0,0 1-1 0 0,-1 1 1 0 0,1 0 0 0 0,0 2 0 0 0,-1-1 0 0 0,1 2 0 0 0,0 0 0 0 0,0 1 0 0 0,-23 7-1 0 0,30-8-932 0 0,0 1 0 0 0,0 0-1 0 0,0 1 1 0 0,1 0-1 0 0,0 0 1 0 0,0 0 0 0 0,0 1-1 0 0,0 0 1 0 0,1 0-1 0 0,-1 1 1 0 0,1 0 0 0 0,1 0-1 0 0,-1 0 1 0 0,1 1-1 0 0,0 0 1 0 0,1 0 0 0 0,0 0-1 0 0,0 1 1 0 0,-4 10-1 0 0,6-12-185 0 0,0-1 0 0 0,1 0 0 0 0,0 1 0 0 0,0-1 0 0 0,1 1 0 0 0,-1-1 0 0 0,1 1 0 0 0,0-1 0 0 0,1 1 0 0 0,-1 0 0 0 0,1-1 0 0 0,0 0 0 0 0,1 1 0 0 0,2 7 0 0 0,0-5-46 0 0,0-1 1 0 0,0 1-1 0 0,0-1 1 0 0,1 0-1 0 0,0-1 1 0 0,0 1-1 0 0,1-1 1 0 0,0 0-1 0 0,6 5 1 0 0,0-2-97 0 0,-1 0-1 0 0,1-1 1 0 0,1-1 0 0 0,0 0-1 0 0,0 0 1 0 0,0-1 0 0 0,0-1 0 0 0,1 0-1 0 0,0-1 1 0 0,27 4 0 0 0,-35-7-157 0 0,-1-1 1 0 0,1 0-1 0 0,-1 0 1 0 0,1 0-1 0 0,-1-1 1 0 0,1 0-1 0 0,-1 0 0 0 0,1 0 1 0 0,-1 0-1 0 0,0-1 1 0 0,9-4-1 0 0,-11 5 34 0 0,-1-1 0 0 0,0 0 0 0 0,1 1 0 0 0,-1-1 0 0 0,0 0 0 0 0,0 0-1 0 0,0 0 1 0 0,0 0 0 0 0,0-1 0 0 0,-1 1 0 0 0,1 0 0 0 0,-1-1 0 0 0,1 1 0 0 0,-1-1-1 0 0,0 0 1 0 0,0 1 0 0 0,0-1 0 0 0,0 0 0 0 0,-1 0 0 0 0,1 1 0 0 0,-1-1 0 0 0,0 0-1 0 0,0-5 1 0 0,0-3-1 0 0,-1 1 0 0 0,-1 0-1 0 0,0-1 1 0 0,-1 1 0 0 0,0 0-1 0 0,0 0 1 0 0,-1 0-1 0 0,0 1 1 0 0,-1-1 0 0 0,-10-14-1 0 0,6 11-365 0 0,0 0-1 0 0,-1 1 0 0 0,0 0 0 0 0,-1 1 0 0 0,0 0 0 0 0,-21-15 0 0 0,11 14-1462 0 0,12 9-5944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0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134 120 536 0 0,'0'0'2877'0'0,"4"-3"-1144"0"0,18-6 220 0 0,1 0 0 0 0,1 1 1 0 0,-1 2-1 0 0,36-6 0 0 0,-19 3-738 0 0,246-52 7245 0 0,-285 61-8377 0 0,0-1 0 0 0,0 1 0 0 0,0 0 0 0 0,1-1 0 0 0,-1 1-1 0 0,0 0 1 0 0,1 0 0 0 0,-1-1 0 0 0,0 1 0 0 0,0 0 0 0 0,1 1 0 0 0,-1-1 0 0 0,0 0 0 0 0,0 0 0 0 0,2 1 0 0 0,-15 9 315 0 0,-36 12-448 0 0,-120 29-22 0 0,116-37 129 0 0,0 1 1 0 0,-94 43-1 0 0,145-58-43 0 0,1 0-1 0 0,-1 1 0 0 0,0-1 1 0 0,0 0-1 0 0,0 1 0 0 0,0-1 1 0 0,0 1-1 0 0,0-1 0 0 0,0 1 1 0 0,1 0-1 0 0,-1-1 0 0 0,0 1 1 0 0,0 0-1 0 0,1-1 0 0 0,-1 1 1 0 0,1 0-1 0 0,-1 0 0 0 0,0 0 1 0 0,1-1-1 0 0,0 1 0 0 0,-1 0 1 0 0,1 0-1 0 0,-1 0 0 0 0,1 0 1 0 0,0 0-1 0 0,0 0 0 0 0,-1 0 1 0 0,1 0-1 0 0,0 0 0 0 0,0 0 1 0 0,0 0-1 0 0,0 0 0 0 0,0 0 1 0 0,0 0-1 0 0,1 0 0 0 0,-1 0 1 0 0,0 0-1 0 0,0 0 0 0 0,1 0 1 0 0,-1-1-1 0 0,1 1 0 0 0,-1 0 1 0 0,1 0-1 0 0,-1 0 0 0 0,1 0 1 0 0,-1 0-1 0 0,1-1 0 0 0,0 1 1 0 0,-1 0-1 0 0,1-1 0 0 0,0 1 1 0 0,0 0-1 0 0,1 0 0 0 0,5 5 113 0 0,1 0 0 0 0,-1-1 0 0 0,2 0 0 0 0,12 5 1 0 0,102 44 650 0 0,-73-35-399 0 0,-1 3 0 0 0,-1 2-1 0 0,84 56 1 0 0,-127-77-341 0 0,-1 1-1 0 0,1 0 0 0 0,-1 0 0 0 0,0 0 1 0 0,4 6-1 0 0,-7-8-19 0 0,0 0 1 0 0,0-1-1 0 0,0 1 1 0 0,0 0-1 0 0,0 0 1 0 0,0 0-1 0 0,0 0 1 0 0,-1 0-1 0 0,1 0 1 0 0,-1 0-1 0 0,0 0 0 0 0,1 0 1 0 0,-1 0-1 0 0,0 0 1 0 0,0 0-1 0 0,0 0 1 0 0,-1 0-1 0 0,0 3 1 0 0,1-2-6 0 0,-1-1 0 0 0,-1 1 0 0 0,1-1 0 0 0,0 1-1 0 0,0-1 1 0 0,-1 0 0 0 0,1 0 0 0 0,-1 0 0 0 0,0 0 0 0 0,0 0 0 0 0,0 0 0 0 0,0 0 0 0 0,-4 3 0 0 0,0-2 5 0 0,0 1 0 0 0,0-1 0 0 0,0 0 0 0 0,-1 0 1 0 0,-7 2-1 0 0,-11 1 19 0 0,0-1-1 0 0,-27 2 1 0 0,51-7-35 0 0,-341 11-1201 0 0,275-11 318 0 0,36-3 438 0 0,16 1-1425 0 0,0 1-5509 0 0,20-1 4183 0 0,20-8 459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0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58 592 0 0,'1'-2'422'0'0,"1"1"0"0"0,0-1 0 0 0,-1 0 0 0 0,1 1 0 0 0,0 0 0 0 0,0-1 0 0 0,0 1 0 0 0,0 0 0 0 0,0 0 0 0 0,0 0 0 0 0,0 0 0 0 0,0 0 0 0 0,1 1 0 0 0,-1-1 0 0 0,0 1 0 0 0,0-1 0 0 0,1 1 0 0 0,-1 0 0 0 0,0 0 0 0 0,0 0 0 0 0,1 0 0 0 0,-1 0 0 0 0,0 0 1 0 0,1 1-1 0 0,-1-1 0 0 0,0 1 0 0 0,0 0 0 0 0,0-1 0 0 0,1 1 0 0 0,-1 0 0 0 0,3 3 0 0 0,-1-1 135 0 0,0 0 0 0 0,0 1 0 0 0,0 0-1 0 0,-1-1 1 0 0,0 1 0 0 0,0 1 0 0 0,0-1 0 0 0,0 0 0 0 0,-1 1 0 0 0,0-1 0 0 0,0 1 0 0 0,0 0 0 0 0,2 6 0 0 0,24 84 3177 0 0,24 91 1824 0 0,-52-185-5499 0 0,1 1-1 0 0,-1-1 1 0 0,0 1-1 0 0,1-1 1 0 0,-1 1-1 0 0,1-1 1 0 0,-1 0-1 0 0,1 0 1 0 0,0 1-1 0 0,0-1 0 0 0,-1 0 1 0 0,1 0-1 0 0,0 0 1 0 0,0 0-1 0 0,0 1 1 0 0,0-2-1 0 0,1 1 1 0 0,-1 0-1 0 0,0 0 1 0 0,2 1-1 0 0,-2-2-29 0 0,2-2-25 0 0,19-15-66 0 0,-2-2 1 0 0,0 0-1 0 0,-2-1 1 0 0,22-28-1 0 0,4-6-41 0 0,95-82-255 0 0,-76 77 186 0 0,-44 45 125 0 0,-16 12 4 0 0,0-1 0 0 0,0 1 0 0 0,0 0 0 0 0,0-1-1 0 0,0 0 1 0 0,-1 0 0 0 0,1 1 0 0 0,1-5 0 0 0,1 4-106 0 0,-5 3 138 0 0,0 0 0 0 0,0 0 1 0 0,0 0-1 0 0,0 0 0 0 0,0 0 0 0 0,0 0 0 0 0,0 0 0 0 0,0 0 0 0 0,0 0 0 0 0,0 0 0 0 0,0 0 0 0 0,-1 0 0 0 0,1 1 0 0 0,0-1 0 0 0,0 0 0 0 0,0 0 0 0 0,0 0 0 0 0,0 0 0 0 0,0 0 0 0 0,0 0 0 0 0,0 0 0 0 0,0 0 0 0 0,0 0 0 0 0,0 0 0 0 0,0 0 0 0 0,0 0 0 0 0,1 0 0 0 0,-1 0 0 0 0,0 0 0 0 0,0 0 0 0 0,0 0 0 0 0,0 0 0 0 0,0 0 0 0 0,0 0 0 0 0,0 1 0 0 0,0-1 0 0 0,0 0 0 0 0,0 0 0 0 0,0 0 0 0 0,0 0 0 0 0,0 0 0 0 0,0 0 0 0 0,0 0 0 0 0,0 0 0 0 0,0 0 0 0 0,0 0 0 0 0,0 0 0 0 0,0 0 1 0 0,0 0-1 0 0,0 0 0 0 0,0 0 0 0 0,0 0 0 0 0,0 0 0 0 0,0 0 0 0 0,1 0 0 0 0,-1 0 0 0 0,0 0 0 0 0,0 0 0 0 0,-72 75-134 0 0,-21 25 396 0 0,83-87-123 0 0,0 1 0 0 0,0 0 0 0 0,1 0 0 0 0,1 1 0 0 0,-12 32 1 0 0,18-43-113 0 0,1 0 1 0 0,0 0 0 0 0,0 0 0 0 0,0 1-1 0 0,0-1 1 0 0,1 0 0 0 0,0 1 0 0 0,0-1 0 0 0,0 0-1 0 0,0 1 1 0 0,0-1 0 0 0,1 0 0 0 0,0 1 0 0 0,0-1-1 0 0,0 0 1 0 0,1 0 0 0 0,1 5 0 0 0,0-4 29 0 0,1-1 0 0 0,-1 1-1 0 0,0-1 1 0 0,1 1 0 0 0,0-1 0 0 0,0-1 0 0 0,0 1 0 0 0,1 0 0 0 0,-1-1 0 0 0,1 0-1 0 0,8 4 1 0 0,6 2 64 0 0,0-2-1 0 0,0-1 0 0 0,0 0 0 0 0,1-1 1 0 0,0-2-1 0 0,23 3 0 0 0,-17-4-109 0 0,-1-1 0 0 0,35-2 0 0 0,-49 0 0 0 0,-1 0 0 0 0,0-1 0 0 0,1 0 0 0 0,-1-1 0 0 0,0 0 0 0 0,-1 0 0 0 0,1-1 0 0 0,14-8 0 0 0,-16 5-31 0 0,-8 6-106 0 0,1-1-508 0 0,0-2-1731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1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82 292 0 0,'-19'-9'9436'0'0,"19"9"-9370"0"0,28-1 3715 0 0,-13 2-3624 0 0,144 1 2460 0 0,188-7-11 0 0,-320 4-2425 0 0,39-6 256 0 0,-60 6-373 0 0,0 0-1 0 0,0-1 1 0 0,0 0 0 0 0,-1 0 0 0 0,1 0 0 0 0,-1 0 0 0 0,1-1-1 0 0,6-4 1 0 0,-11 7-56 0 0,-1-1-1 0 0,1 1 0 0 0,-1 0 1 0 0,1-1-1 0 0,-1 1 0 0 0,0 0 1 0 0,1-1-1 0 0,-1 1 1 0 0,1-1-1 0 0,-1 1 0 0 0,1-1 1 0 0,-1 1-1 0 0,0-1 1 0 0,0 1-1 0 0,1-1 0 0 0,-1 1 1 0 0,0-1-1 0 0,0 1 0 0 0,1-1 1 0 0,-1 0-1 0 0,0 1 1 0 0,0-1-1 0 0,0 1 0 0 0,0-1 1 0 0,0 0-1 0 0,0 1 0 0 0,0-1 1 0 0,0 1-1 0 0,0-1 1 0 0,0 1-1 0 0,0-1 0 0 0,0 0 1 0 0,-1 1-1 0 0,1-1 1 0 0,0 1-1 0 0,0-1 0 0 0,-1 1 1 0 0,1-1-1 0 0,0 1 0 0 0,-1-1 1 0 0,1 1-1 0 0,-1-2 1 0 0,-19-11 36 0 0,19 12-31 0 0,-3 1 0 0 0,1-1 11 0 0,1 1 1 0 0,-1-1 0 0 0,0 1-1 0 0,0 0 1 0 0,0 0 0 0 0,0 0-1 0 0,0 0 1 0 0,0 0 0 0 0,0 1-1 0 0,1-1 1 0 0,-1 1 0 0 0,0 0-1 0 0,0 0 1 0 0,1 0 0 0 0,-1 0 0 0 0,0 0-1 0 0,1 1 1 0 0,-1-1 0 0 0,1 1-1 0 0,0 0 1 0 0,-1-1 0 0 0,1 1-1 0 0,0 0 1 0 0,0 0 0 0 0,0 1-1 0 0,0-1 1 0 0,1 0 0 0 0,-1 1-1 0 0,1-1 1 0 0,-1 1 0 0 0,1-1 0 0 0,0 1-1 0 0,0 0 1 0 0,0-1 0 0 0,0 1-1 0 0,1 0 1 0 0,-2 5 0 0 0,1 17 350 0 0,0 0 0 0 0,2-1 0 0 0,5 37 1 0 0,19 74 601 0 0,-13-79-564 0 0,2 8 101 0 0,-5-31-113 0 0,-3 1 0 0 0,6 68 0 0 0,-5-68-18 0 0,-7-31-304 0 0,0-1-18 0 0,0-1-61 0 0,0 0 0 0 0,0 0 0 0 0,0 0 0 0 0,0 0 0 0 0,0 0 0 0 0,0 0 0 0 0,0 0 0 0 0,-1 0 0 0 0,1 0 0 0 0,0 0 0 0 0,-1 0 0 0 0,1 0 0 0 0,-1 0 0 0 0,1 0 0 0 0,-1 0 0 0 0,1-1 0 0 0,-1 1-1 0 0,1 0 1 0 0,-1 0 0 0 0,0-1 0 0 0,1 1 0 0 0,-1 0 0 0 0,0-1 0 0 0,0 1 0 0 0,0 0 0 0 0,1-1 0 0 0,-1 1 0 0 0,0-1 0 0 0,0 0 0 0 0,-1 1 0 0 0,-3 0-45 0 0,0 0-1 0 0,0-1 1 0 0,0 1 0 0 0,0-1 0 0 0,-8-1 0 0 0,-10 1-33 0 0,-64 3-165 0 0,-75 5-72 0 0,119-5 227 0 0,23-2 78 0 0,1 0 0 0 0,-38 9 0 0 0,55-9 572 0 0,11 0-448 0 0,22 2 20 0 0,0-1 0 0 0,1-2 0 0 0,36-4 0 0 0,106-19 448 0 0,-83 9-284 0 0,-52 8-162 0 0,-18 2-1244 0 0,40-1 0 0 0,-60 5 422 0 0,22 1-8438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1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12 588 0 0,'-2'-1'452'0'0,"1"0"1"0"0,0 0-1 0 0,0 0 1 0 0,-1 0-1 0 0,1 0 0 0 0,0 0 1 0 0,-1 0-1 0 0,1 1 1 0 0,-1-1-1 0 0,1 0 0 0 0,-1 1 1 0 0,1 0-1 0 0,-1-1 1 0 0,0 1-1 0 0,-1 0 0 0 0,2 0-218 0 0,0 0 0 0 0,1 0-1 0 0,-1 0 1 0 0,0 1 0 0 0,1-1 0 0 0,-1 0-1 0 0,1 1 1 0 0,-1-1 0 0 0,1 0-1 0 0,-1 1 1 0 0,0-1 0 0 0,1 1-1 0 0,0-1 1 0 0,-1 1 0 0 0,1-1-1 0 0,-1 1 1 0 0,1-1 0 0 0,-1 2-1 0 0,-5 11-183 0 0,-1 13 1391 0 0,0 1-1 0 0,2 0 1 0 0,0 0-1 0 0,0 36 1 0 0,4-27-798 0 0,2-1 0 0 0,10 67 0 0 0,-7-91-1278 0 0,-1 1-1643 0 0,-2-4-3815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1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192 126 60 0 0,'-13'-11'602'0'0,"-14"-14"1650"0"0,26 24-1968 0 0,0-1 1 0 0,-1 1 0 0 0,1-1 0 0 0,0 1 0 0 0,0-1 0 0 0,0 1-1 0 0,0-1 1 0 0,0 0 0 0 0,1 0 0 0 0,-1 0 0 0 0,0 1 0 0 0,1-1-1 0 0,0 0 1 0 0,-1-3 0 0 0,1 4-148 0 0,0 0 0 0 0,1 0-1 0 0,-1 0 1 0 0,1 0 0 0 0,-1 0 0 0 0,1 0 0 0 0,-1 0 0 0 0,1 1-1 0 0,0-1 1 0 0,-1 0 0 0 0,1 0 0 0 0,0 0 0 0 0,0 1-1 0 0,-1-1 1 0 0,1 0 0 0 0,2 0 0 0 0,-2-1 217 0 0,3-1-17 0 0,1-1 1 0 0,-1 1 0 0 0,1 0 0 0 0,-1 0 0 0 0,1 0 0 0 0,0 1-1 0 0,0-1 1 0 0,0 1 0 0 0,1 1 0 0 0,5-3 0 0 0,7 1 707 0 0,32-4 0 0 0,-15 4-248 0 0,-1 3 0 0 0,1 0 0 0 0,0 2 0 0 0,66 14 0 0 0,-78-11-457 0 0,-1 1-1 0 0,0 1 1 0 0,0 1-1 0 0,-1 1 1 0 0,0 1-1 0 0,0 0 1 0 0,-1 2-1 0 0,28 22 1 0 0,-41-29-214 0 0,-1 0 0 0 0,0 1 1 0 0,-1 0-1 0 0,1 0 1 0 0,-1 0-1 0 0,0 1 0 0 0,-1 0 1 0 0,1 0-1 0 0,-1 0 0 0 0,-1 0 1 0 0,1 1-1 0 0,-1 0 0 0 0,3 12 1 0 0,-5-13-49 0 0,0-1-1 0 0,-1 0 1 0 0,1 1 0 0 0,-1-1 0 0 0,-1 0 0 0 0,1 1-1 0 0,-1-1 1 0 0,0 0 0 0 0,0 0 0 0 0,-1 1-1 0 0,0-1 1 0 0,0 0 0 0 0,-1 0 0 0 0,1-1 0 0 0,-1 1-1 0 0,0-1 1 0 0,-1 1 0 0 0,-4 4 0 0 0,1-1 18 0 0,0 0 1 0 0,-1 0 0 0 0,-1-1 0 0 0,0-1 0 0 0,0 0-1 0 0,0 0 1 0 0,-1 0 0 0 0,-18 8 0 0 0,12-7 6 0 0,-2-1 1 0 0,1-1-1 0 0,-1-1 1 0 0,-34 6-1 0 0,0-6 43 0 0,-1-2 0 0 0,-96-7 1 0 0,-31-8-382 0 0,60-1-3174 0 0,119 12 2590 0 0,-4 0 1453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1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28 428 0 0,'10'-5'1505'0'0,"1"1"-1"0"0,0 0 1 0 0,0 1-1 0 0,1 0 1 0 0,-1 0-1 0 0,22-1 1 0 0,-21 3-823 0 0,1 1 0 0 0,0 0 0 0 0,0 1 0 0 0,0 0 0 0 0,0 1 0 0 0,-1 0 0 0 0,1 1 0 0 0,-1 1 0 0 0,1 0 0 0 0,12 6 0 0 0,-23-9-604 0 0,0 0 0 0 0,0 0 0 0 0,-1 0 1 0 0,1 0-1 0 0,-1 0 0 0 0,1 0 0 0 0,-1 0 0 0 0,1 1 1 0 0,-1-1-1 0 0,0 1 0 0 0,1-1 0 0 0,-1 1 0 0 0,0-1 1 0 0,0 1-1 0 0,0 0 0 0 0,0-1 0 0 0,-1 1 0 0 0,1 0 1 0 0,0 0-1 0 0,-1 0 0 0 0,1-1 0 0 0,-1 1 0 0 0,1 0 1 0 0,-1 0-1 0 0,0 0 0 0 0,0 0 0 0 0,0 0 0 0 0,0 0 1 0 0,0 0-1 0 0,-1 0 0 0 0,1 0 0 0 0,-1 0 1 0 0,1 0-1 0 0,-1-1 0 0 0,1 1 0 0 0,-1 0 0 0 0,0 0 1 0 0,0-1-1 0 0,-2 4 0 0 0,-4 6 117 0 0,0 0 1 0 0,-1 0-1 0 0,0-1 1 0 0,-15 15-1 0 0,15-18-44 0 0,-28 30 439 0 0,18-19-8 0 0,-30 36 0 0 0,45-51-474 0 0,1 1 0 0 0,0-1 0 0 0,0 1 0 0 0,1 0 0 0 0,-1-1 0 0 0,1 1 0 0 0,0 0 0 0 0,-1 0 0 0 0,2 0 0 0 0,-2 5 0 0 0,3-8-73 0 0,-1 0 1 0 0,0 0-1 0 0,1 0 1 0 0,-1 0-1 0 0,1 1 1 0 0,-1-1-1 0 0,1 0 1 0 0,0-1 0 0 0,-1 1-1 0 0,1 0 1 0 0,0 0-1 0 0,0 0 1 0 0,0 0-1 0 0,-1 0 1 0 0,1-1-1 0 0,0 1 1 0 0,0 0-1 0 0,0-1 1 0 0,0 1-1 0 0,0-1 1 0 0,0 1 0 0 0,2-1-1 0 0,23 9 356 0 0,-12-6-237 0 0,-1-1-1 0 0,1-1 0 0 0,0 0 1 0 0,0-1-1 0 0,16-1 0 0 0,70-14 309 0 0,-40 5-153 0 0,13-3-1422 0 0,-44 4-9655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1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64 16 0 0,'-18'-6'18301'0'0,"32"3"-14003"0"0,35-2-4601 0 0,-38 4 1863 0 0,387-36 3167 0 0,-339 31-8069 0 0,-24 1-7294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1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1 524 0 0,'-1'1'440'0'0,"0"0"0"0"0,0 0 0 0 0,0 0 0 0 0,0 0 1 0 0,0 0-1 0 0,0 1 0 0 0,1-1 0 0 0,-1 0 0 0 0,1 1 0 0 0,-1-1 0 0 0,1 0 0 0 0,-1 1 0 0 0,1-1 0 0 0,-1 3 0 0 0,2-3-233 0 0,-1 0-1 0 0,0 0 0 0 0,1-1 0 0 0,-1 1 0 0 0,1 0 1 0 0,-1 0-1 0 0,1-1 0 0 0,-1 1 0 0 0,1 0 0 0 0,-1-1 1 0 0,1 1-1 0 0,0-1 0 0 0,-1 1 0 0 0,1-1 0 0 0,0 1 1 0 0,0-1-1 0 0,-1 1 0 0 0,1-1 0 0 0,0 0 0 0 0,0 1 1 0 0,0-1-1 0 0,-1 0 0 0 0,1 0 0 0 0,0 0 0 0 0,0 0 1 0 0,0 1-1 0 0,0-1 0 0 0,1-1 0 0 0,17 4 1929 0 0,0-1 0 0 0,33-1 0 0 0,86-16 2249 0 0,-98 10-3078 0 0,-18 2-691 0 0,2 0-931 0 0,-8 1-3583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1 584 0 0,'0'0'5465'0'0,"3"0"-4271"0"0,46 10 4096 0 0,57 4 0 0 0,134-9-648 0 0,16-27-1557 0 0,-249 22-4240 0 0,0 0 1 0 0,0 0-1 0 0,1 0 0 0 0,8 2 1 0 0,0 0-4379 0 0,-7-1 3090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55 388 0 0,'-16'-22'6351'0'0,"11"18"-5914"0"0,0 1 0 0 0,0-1 0 0 0,0 1 1 0 0,0 0-1 0 0,0 1 0 0 0,-1-1 1 0 0,1 1-1 0 0,-1 0 0 0 0,0 1 0 0 0,0-1 1 0 0,1 1-1 0 0,-1 0 0 0 0,-11 0 1 0 0,0 0 239 0 0,-1 1 0 0 0,1 1 0 0 0,-27 4 0 0 0,26-1-319 0 0,0 0 0 0 0,0 2 1 0 0,1 0-1 0 0,-1 0 0 0 0,2 2 0 0 0,-1 0 0 0 0,1 1 0 0 0,0 0 0 0 0,1 2 0 0 0,0 0 0 0 0,-13 12 0 0 0,24-19-223 0 0,0 0 1 0 0,0 0-1 0 0,1 0 1 0 0,-1 0-1 0 0,1 0 1 0 0,0 1-1 0 0,0-1 1 0 0,1 1 0 0 0,-1 0-1 0 0,1 0 1 0 0,0 0-1 0 0,0 0 1 0 0,1 0-1 0 0,0 0 1 0 0,0 1-1 0 0,0-1 1 0 0,0 0-1 0 0,1 1 1 0 0,0-1-1 0 0,0 1 1 0 0,0-1-1 0 0,1 0 1 0 0,0 1-1 0 0,0-1 1 0 0,0 0-1 0 0,0 1 1 0 0,1-1-1 0 0,0 0 1 0 0,0 0-1 0 0,1 0 1 0 0,-1-1 0 0 0,1 1-1 0 0,4 5 1 0 0,0-2-2 0 0,0 0 0 0 0,0 0 0 0 0,1-1 1 0 0,0 0-1 0 0,0-1 0 0 0,1 0 0 0 0,0 0 1 0 0,0 0-1 0 0,0-1 0 0 0,0-1 0 0 0,1 0 1 0 0,0 0-1 0 0,0 0 0 0 0,0-2 0 0 0,0 1 1 0 0,13 1-1 0 0,-3-2-47 0 0,-1-1 1 0 0,1 0-1 0 0,-1-1 1 0 0,1-1-1 0 0,-1-1 0 0 0,0-1 1 0 0,0-1-1 0 0,20-6 1 0 0,-28 7-86 0 0,0-1 1 0 0,-1 0 0 0 0,0-1 0 0 0,0-1-1 0 0,0 1 1 0 0,-1-2 0 0 0,0 1 0 0 0,0-1-1 0 0,8-8 1 0 0,-14 12-8 0 0,0 0 0 0 0,-1 1 0 0 0,1-1 0 0 0,-1 0-1 0 0,0 0 1 0 0,0 0 0 0 0,0 0 0 0 0,0-1 0 0 0,0 1 0 0 0,-1 0 0 0 0,0-1 0 0 0,0 1-1 0 0,0-1 1 0 0,0 0 0 0 0,0 1 0 0 0,0-1 0 0 0,-1 0 0 0 0,0 1 0 0 0,0-1-1 0 0,0 0 1 0 0,0 0 0 0 0,-1 1 0 0 0,1-1 0 0 0,-1 0 0 0 0,0 1 0 0 0,0-1 0 0 0,0 1-1 0 0,-1-1 1 0 0,1 1 0 0 0,-1 0 0 0 0,-2-4 0 0 0,-3-3-6 0 0,-1-1 0 0 0,0 2 1 0 0,-1-1-1 0 0,0 1 0 0 0,0 1 1 0 0,-1 0-1 0 0,0 0 0 0 0,-1 1 1 0 0,-11-7-1 0 0,0 3-152 0 0,-1 0-1 0 0,0 1 1 0 0,-38-11 0 0 0,49 18-425 0 0,0 0 0 0 0,-1 0 1 0 0,-23-1-1 0 0,7 8-9680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4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129 115 144 0 0,'0'0'413'0'0,"-15"-28"5944"0"0,9 15-3349 0 0,1 0-1 0 0,-10-14 1 0 0,14 26-2879 0 0,0 0-1 0 0,-1 0 1 0 0,1 0 0 0 0,-1 0 0 0 0,0 0 0 0 0,1 0-1 0 0,-1 0 1 0 0,0 1 0 0 0,1-1 0 0 0,-1 1 0 0 0,0-1-1 0 0,0 1 1 0 0,0-1 0 0 0,1 1 0 0 0,-1 0 0 0 0,0 0-1 0 0,0 0 1 0 0,0 0 0 0 0,0 0 0 0 0,0 1 0 0 0,1-1-1 0 0,-1 0 1 0 0,0 1 0 0 0,0-1 0 0 0,1 1 0 0 0,-1 0-1 0 0,0 0 1 0 0,1-1 0 0 0,-1 1 0 0 0,0 0 0 0 0,-1 2 0 0 0,0 0 13 0 0,0 0 1 0 0,0 0-1 0 0,1 0 1 0 0,-1 0-1 0 0,1 0 1 0 0,0 0-1 0 0,0 1 1 0 0,0-1-1 0 0,1 1 1 0 0,-1 0-1 0 0,1 0 1 0 0,-1-1-1 0 0,1 1 1 0 0,1 0-1 0 0,-1 0 1 0 0,0 0-1 0 0,1 0 1 0 0,0 5-1 0 0,0-7-95 0 0,1 1 0 0 0,-1-1 1 0 0,1 1-1 0 0,-1-1 0 0 0,1 0 0 0 0,0 1 0 0 0,0-1 0 0 0,0 0 1 0 0,1 0-1 0 0,-1 0 0 0 0,0 0 0 0 0,1 0 0 0 0,-1 0 0 0 0,1 0 1 0 0,0 0-1 0 0,-1 0 0 0 0,1-1 0 0 0,0 1 0 0 0,0-1 0 0 0,0 1 1 0 0,0-1-1 0 0,1 0 0 0 0,-1 0 0 0 0,0 0 0 0 0,0 0 0 0 0,1 0 1 0 0,-1-1-1 0 0,1 1 0 0 0,-1-1 0 0 0,5 1 0 0 0,1 0 11 0 0,-1-1 1 0 0,0 0-1 0 0,0 0 0 0 0,1-1 0 0 0,-1 0 0 0 0,0 0 1 0 0,0-1-1 0 0,0 1 0 0 0,10-5 0 0 0,-14 5-42 0 0,0 0 0 0 0,-1 0 0 0 0,1 0 0 0 0,-1-1 0 0 0,1 1 0 0 0,0-1 0 0 0,-1 1 0 0 0,0-1 0 0 0,0 0 0 0 0,1 0 0 0 0,-1 0 0 0 0,0 0 0 0 0,0 0 0 0 0,-1-1 0 0 0,1 1 0 0 0,0 0 0 0 0,-1-1 0 0 0,1 0 0 0 0,-1 1 0 0 0,0-1 0 0 0,0 0 0 0 0,0 1 0 0 0,0-1 0 0 0,-1 0 0 0 0,1-5 0 0 0,-1 6-10 0 0,0 0-1 0 0,-1-1 1 0 0,1 1 0 0 0,-1 0-1 0 0,1 0 1 0 0,-1-1-1 0 0,0 1 1 0 0,0 0-1 0 0,0 0 1 0 0,0 0-1 0 0,-1 0 1 0 0,1 0-1 0 0,-1 0 1 0 0,1 1 0 0 0,-1-1-1 0 0,-2-2 1 0 0,-31-22 42 0 0,26 19-20 0 0,3 3-19 0 0,5 3-8 0 0,-1-1 1 0 0,1 1 0 0 0,-1 0 0 0 0,0 0 0 0 0,1 0 0 0 0,-1 0 0 0 0,0 1 0 0 0,0-1 0 0 0,0 0 0 0 0,1 1 0 0 0,-1 0 0 0 0,0-1 0 0 0,0 1 0 0 0,0 0-1 0 0,0 0 1 0 0,-3 0 0 0 0,2 0 12 0 0,1 0 0 0 0,-1 0 0 0 0,1 0 1 0 0,0 1-1 0 0,-1-1 0 0 0,1 1 0 0 0,-1 0 0 0 0,1 0 0 0 0,0 0 0 0 0,0 0 0 0 0,-1 0 0 0 0,1 0 0 0 0,0 0 0 0 0,0 1 0 0 0,0-1 0 0 0,0 1 0 0 0,1 0 0 0 0,-1-1 0 0 0,0 1 0 0 0,1 0 1 0 0,-1 0-1 0 0,1 0 0 0 0,-1 0 0 0 0,1 0 0 0 0,0 0 0 0 0,0 1 0 0 0,0-1 0 0 0,0 0 0 0 0,1 1 0 0 0,-1-1 0 0 0,0 0 0 0 0,1 1 0 0 0,0-1 0 0 0,-1 1 0 0 0,1-1 0 0 0,1 4 0 0 0,-1-3 10 0 0,0 0 0 0 0,0 0-1 0 0,1-1 1 0 0,0 1-1 0 0,-1 0 1 0 0,1-1 0 0 0,0 1-1 0 0,1 0 1 0 0,-1-1-1 0 0,0 1 1 0 0,1-1 0 0 0,-1 1-1 0 0,1-1 1 0 0,0 0 0 0 0,-1 0-1 0 0,1 0 1 0 0,0 0-1 0 0,1 0 1 0 0,-1 0 0 0 0,0 0-1 0 0,0-1 1 0 0,1 1-1 0 0,-1-1 1 0 0,1 0 0 0 0,4 2-1 0 0,-1 0 14 0 0,0-1 0 0 0,0 0 0 0 0,0-1 0 0 0,1 0-1 0 0,-1 1 1 0 0,1-2 0 0 0,-1 1 0 0 0,0-1 0 0 0,13-1-1 0 0,-12 0-7 0 0,-1 0 0 0 0,0 0 0 0 0,1-1 0 0 0,-1 0-1 0 0,6-3 1 0 0,-10 4-19 0 0,0 0 0 0 0,0 0 1 0 0,0 0-1 0 0,0 0 0 0 0,-1-1 0 0 0,1 1 0 0 0,0 0 0 0 0,-1-1 0 0 0,1 0 0 0 0,-1 1 0 0 0,0-1 0 0 0,1 0 1 0 0,-1 1-1 0 0,0-1 0 0 0,0 0 0 0 0,0 0 0 0 0,0 0 0 0 0,1-3 0 0 0,-3 3-8 0 0,1 1 0 0 0,0-1 0 0 0,-1 1 0 0 0,1-1-1 0 0,-1 1 1 0 0,1-1 0 0 0,-1 1 0 0 0,0-1 0 0 0,1 1 0 0 0,-1 0 0 0 0,0-1 0 0 0,0 1-1 0 0,0 0 1 0 0,0 0 0 0 0,0 0 0 0 0,0-1 0 0 0,0 1 0 0 0,-1 0 0 0 0,1 1-1 0 0,0-1 1 0 0,-1 0 0 0 0,1 0 0 0 0,-2 0 0 0 0,-2-2-9 0 0,-1 0 0 0 0,0 0 0 0 0,0 0 0 0 0,0 1 0 0 0,0 0 0 0 0,-1 0 0 0 0,1 1 0 0 0,0 0 0 0 0,-1 0 0 0 0,-9 0 0 0 0,13 1 42 0 0,0 0-1 0 0,0 0 1 0 0,1 0 0 0 0,-1 1-1 0 0,0-1 1 0 0,1 1-1 0 0,-1 0 1 0 0,0 0 0 0 0,1 0-1 0 0,-1 0 1 0 0,1 0-1 0 0,-1 0 1 0 0,1 1 0 0 0,0-1-1 0 0,0 1 1 0 0,-1 0-1 0 0,1-1 1 0 0,0 1 0 0 0,0 0-1 0 0,1 0 1 0 0,-1 0-1 0 0,0 1 1 0 0,1-1-1 0 0,-1 0 1 0 0,1 1 0 0 0,-2 4-1 0 0,2-5 5 0 0,1-1-1 0 0,0 1 1 0 0,0 0 0 0 0,0-1-1 0 0,0 1 1 0 0,0 0-1 0 0,0-1 1 0 0,0 1 0 0 0,0 0-1 0 0,1 0 1 0 0,-1-1-1 0 0,1 1 1 0 0,-1-1-1 0 0,1 1 1 0 0,0 0 0 0 0,-1-1-1 0 0,1 1 1 0 0,0-1-1 0 0,0 0 1 0 0,0 1 0 0 0,0-1-1 0 0,0 0 1 0 0,0 0-1 0 0,1 1 1 0 0,-1-1 0 0 0,2 1-1 0 0,0 1 21 0 0,0-1 0 0 0,1 1 0 0 0,-1-1 0 0 0,1 0 0 0 0,0 0-1 0 0,-1 0 1 0 0,1-1 0 0 0,0 1 0 0 0,6 1 0 0 0,-6-3-17 0 0,-1 1-1 0 0,0-1 1 0 0,0 0-1 0 0,0 0 1 0 0,1 0 0 0 0,-1 0-1 0 0,0 0 1 0 0,0-1-1 0 0,4 0 1 0 0,-6 0-39 0 0,0 1 0 0 0,1-1 0 0 0,-1 0 0 0 0,0 1 0 0 0,1-1 0 0 0,-1 0-1 0 0,0 0 1 0 0,0 0 0 0 0,0 0 0 0 0,0 0 0 0 0,0 0 0 0 0,0 0 0 0 0,0 0 0 0 0,0 0 0 0 0,0 0 0 0 0,0 0 0 0 0,-1-1-1 0 0,1 1 1 0 0,0 0 0 0 0,-1-1 0 0 0,1 0 0 0 0,-1 0-20 0 0,0 1-1 0 0,0 0 1 0 0,0 0 0 0 0,0 0-1 0 0,0 0 1 0 0,0-1 0 0 0,-1 1-1 0 0,1 0 1 0 0,0 0 0 0 0,-1 0-1 0 0,1 0 1 0 0,-1 0 0 0 0,1 0-1 0 0,-1 0 1 0 0,1 0 0 0 0,-1 0-1 0 0,0 0 1 0 0,0 0-1 0 0,1 0 1 0 0,-1 0 0 0 0,0 1-1 0 0,0-1 1 0 0,0 0 0 0 0,-1 0-1 0 0,-26-16-743 0 0,26 15 558 0 0,-10-3-529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91 101 516 0 0,'-1'-1'331'0'0,"1"1"0"0"0,-1-1 0 0 0,1 1-1 0 0,-1-1 1 0 0,1 1 0 0 0,0-1 0 0 0,-1 0 0 0 0,1 1 0 0 0,-1-1-1 0 0,1 0 1 0 0,0 1 0 0 0,0-1 0 0 0,-1 0 0 0 0,1 0 0 0 0,0 1 0 0 0,0-1-1 0 0,0 0 1 0 0,0 0 0 0 0,0 1 0 0 0,0-1 0 0 0,0 0 0 0 0,0 0-1 0 0,0 0 1 0 0,0 1 0 0 0,0-1 0 0 0,1 0 0 0 0,-1-1 0 0 0,1 1 54 0 0,0 0 0 0 0,0-1 1 0 0,0 1-1 0 0,1 0 1 0 0,-1 0-1 0 0,0 0 0 0 0,0-1 1 0 0,1 1-1 0 0,-1 1 0 0 0,1-1 1 0 0,-1 0-1 0 0,2-1 0 0 0,8-2 532 0 0,-1 0-1 0 0,1 1 0 0 0,12-3 0 0 0,-17 5-482 0 0,257-45 6760 0 0,-335 61-7765 0 0,-87 31 0 0 0,137-39 483 0 0,2-2-29 0 0,0 1 0 0 0,0 1 0 0 0,1 1-1 0 0,1 1 1 0 0,-1 0 0 0 0,-21 16 0 0 0,38-24 100 0 0,1 0-1 0 0,-1 0 0 0 0,1 0 1 0 0,0 0-1 0 0,0 1 0 0 0,0-1 1 0 0,0 0-1 0 0,0 1 0 0 0,0-1 1 0 0,0 0-1 0 0,0 1 0 0 0,0-1 1 0 0,0 1-1 0 0,1-1 0 0 0,-1 1 1 0 0,1 0-1 0 0,-1-1 0 0 0,1 1 1 0 0,0 0-1 0 0,0-1 0 0 0,-1 1 1 0 0,1 0-1 0 0,1 3 0 0 0,0-2 5 0 0,0-1 0 0 0,0 1 1 0 0,0 0-1 0 0,0-1 0 0 0,1 1 0 0 0,-1 0 0 0 0,1-1 0 0 0,0 0 0 0 0,0 1 0 0 0,0-1 0 0 0,0 0 0 0 0,4 3 0 0 0,7 5 15 0 0,1 0-1 0 0,0-1 0 0 0,27 12 0 0 0,-35-18-1 0 0,147 63 286 0 0,2 0 132 0 0,-151-64-395 0 0,-1 0 0 0 0,1 0 0 0 0,-1 0 0 0 0,1 0 0 0 0,-1 1-1 0 0,0 0 1 0 0,0-1 0 0 0,0 1 0 0 0,0 0 0 0 0,-1 0 0 0 0,4 5 0 0 0,-6-7-3 0 0,1 1 0 0 0,-1-1 1 0 0,1 0-1 0 0,-1 1 0 0 0,0-1 0 0 0,1 0 0 0 0,-1 1 0 0 0,0-1 0 0 0,0 1 1 0 0,0-1-1 0 0,0 1 0 0 0,0-1 0 0 0,-1 0 0 0 0,1 1 0 0 0,0-1 1 0 0,0 1-1 0 0,-1-1 0 0 0,1 0 0 0 0,-1 1 0 0 0,0-1 0 0 0,1 0 0 0 0,-1 0 1 0 0,0 0-1 0 0,0 1 0 0 0,0-1 0 0 0,1 0 0 0 0,-1 0 0 0 0,0 0 1 0 0,-1 0-1 0 0,1 0 0 0 0,0 0 0 0 0,0-1 0 0 0,0 1 0 0 0,0 0 0 0 0,-2 0 1 0 0,-10 7 95 0 0,0-1 0 0 0,-1 0 0 0 0,1-1 0 0 0,-1-1 0 0 0,-27 7 0 0 0,-78 10-949 0 0,99-19 318 0 0,-13 1-605 0 0,-5 2-4836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27 384 0 0,'0'-3'-346'0'0,"-11"-21"14443"0"0,9 38-12789 0 0,2 2-829 0 0,0 0 0 0 0,1 0 0 0 0,1 0 0 0 0,7 27-1 0 0,10 23-5793 0 0,-15-57 3224 0 0,2-2 301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40 744 0 0,'2'1'571'0'0,"1"0"-1"0"0,-1 1 1 0 0,1-1-1 0 0,-1 0 1 0 0,1-1-1 0 0,-1 1 1 0 0,1 0-1 0 0,-1-1 1 0 0,1 1-1 0 0,0-1 1 0 0,-1 0-1 0 0,1 0 1 0 0,0 0-1 0 0,2 0 0 0 0,47-7 2510 0 0,-25 3-1782 0 0,59-5 1068 0 0,206-16 2722 0 0,-249 21-3958 0 0,-42 4-918 0 0,-5 2-400 0 0,-56 16-252 0 0,-92 15-1 0 0,99-23 273 0 0,0 1 0 0 0,1 3-1 0 0,-55 23 1 0 0,103-36 164 0 0,1 1 0 0 0,-1-1 0 0 0,1 1 0 0 0,0 0 1 0 0,0 0-1 0 0,0 1 0 0 0,0-1 0 0 0,0 1 0 0 0,0-1 1 0 0,-4 6-1 0 0,6-7 13 0 0,1 1 0 0 0,-1-1-1 0 0,1 0 1 0 0,-1 0 0 0 0,1 1 0 0 0,0-1 0 0 0,-1 0 0 0 0,1 1-1 0 0,0-1 1 0 0,0 0 0 0 0,0 1 0 0 0,0-1 0 0 0,0 0 0 0 0,0 1-1 0 0,1-1 1 0 0,-1 0 0 0 0,0 0 0 0 0,1 1 0 0 0,-1-1 0 0 0,0 0-1 0 0,1 0 1 0 0,0 1 0 0 0,-1-1 0 0 0,1 0 0 0 0,0 0-1 0 0,0 0 1 0 0,-1 0 0 0 0,1 0 0 0 0,0 0 0 0 0,0 0 0 0 0,0 0-1 0 0,0 0 1 0 0,0-1 0 0 0,2 2 0 0 0,9 7 60 0 0,0 0 0 0 0,1 0 1 0 0,1-2-1 0 0,-1 1 0 0 0,23 7 0 0 0,79 23 248 0 0,-63-23-118 0 0,16 7 334 0 0,98 46-1 0 0,-157-64-455 0 0,-1 1 0 0 0,1 1 0 0 0,10 8 0 0 0,-16-12-36 0 0,-1 0 1 0 0,0-1-1 0 0,0 1 0 0 0,0 0 1 0 0,0 0-1 0 0,-1 1 0 0 0,1-1 1 0 0,-1 0-1 0 0,1 0 0 0 0,-1 1 1 0 0,0-1-1 0 0,1 1 0 0 0,-1 0 1 0 0,-1-1-1 0 0,1 1 1 0 0,0 0-1 0 0,0 2 0 0 0,-2-3-14 0 0,1 1 0 0 0,-1-1 0 0 0,0 0 0 0 0,1 1 0 0 0,-1-1 0 0 0,-1 0 0 0 0,1 0 0 0 0,0 0 0 0 0,0 0 0 0 0,-1 0 0 0 0,1 0 0 0 0,-1 0 0 0 0,1 0 0 0 0,-1-1 0 0 0,0 1 0 0 0,0-1 0 0 0,0 1 0 0 0,0-1 0 0 0,0 0 0 0 0,0 1 0 0 0,0-1 0 0 0,-5 1 0 0 0,-6 4 93 0 0,0-1 0 0 0,-21 5 0 0 0,-21 2-151 0 0,-1-3 0 0 0,0-2 0 0 0,0-3 0 0 0,0-2 0 0 0,-1-3 0 0 0,1-2 0 0 0,-71-14 0 0 0,85 7-2870 0 0,60 0-7766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67 245 364 0 0,'-3'30'7635'0'0,"0"-21"-4984"0"0,2-8-2332 0 0,1 0-1 0 0,0 0 0 0 0,0 0 0 0 0,0-1 0 0 0,-1 1 0 0 0,1 0 1 0 0,0 0-1 0 0,-1 0 0 0 0,1-1 0 0 0,0 1 0 0 0,-1 0 0 0 0,1 0 0 0 0,-1-1 1 0 0,1 1-1 0 0,-1-1 0 0 0,0 1 0 0 0,1 0 0 0 0,-1-1 0 0 0,0 1 1 0 0,1-1-1 0 0,-1 1 0 0 0,0-1 0 0 0,0 0 0 0 0,-2 2 1821 0 0,0-4-1341 0 0,0 0-616 0 0,0 0 0 0 0,0 0 0 0 0,0-1 0 0 0,0 0 0 0 0,0 1 0 0 0,1-1 0 0 0,-1 0 0 0 0,1 0 0 0 0,0 0 0 0 0,0 0 0 0 0,0-1 0 0 0,0 1 0 0 0,0 0 0 0 0,1-1 0 0 0,-1 0 0 0 0,1 1 0 0 0,0-1 0 0 0,0 0 0 0 0,1 1 0 0 0,-1-1 0 0 0,1 0-1 0 0,0-6 1 0 0,0 5-93 0 0,0 0 0 0 0,1 0 0 0 0,-1 0 0 0 0,1 0 0 0 0,0 1-1 0 0,1-1 1 0 0,-1 0 0 0 0,1 0 0 0 0,0 1 0 0 0,0-1-1 0 0,1 1 1 0 0,-1 0 0 0 0,1 0 0 0 0,0 0 0 0 0,0 0 0 0 0,0 0-1 0 0,7-5 1 0 0,-3 3-13 0 0,1 0 0 0 0,1 1 0 0 0,-1 0 0 0 0,1 0 0 0 0,0 1 0 0 0,0 0 0 0 0,0 1 0 0 0,0 0 0 0 0,1 1 1 0 0,-1 0-1 0 0,1 0 0 0 0,0 1 0 0 0,0 0 0 0 0,15 1 0 0 0,-17 0-27 0 0,0 0 1 0 0,0 1-1 0 0,-1 1 1 0 0,1-1-1 0 0,-1 1 1 0 0,1 1-1 0 0,-1-1 1 0 0,0 1-1 0 0,0 0 1 0 0,0 1-1 0 0,0 0 0 0 0,0 0 1 0 0,-1 0-1 0 0,0 1 1 0 0,0 0-1 0 0,0 0 1 0 0,-1 0-1 0 0,1 1 1 0 0,4 6-1 0 0,-8-9-19 0 0,-1-1 0 0 0,1 0-1 0 0,0 0 1 0 0,-1 1-1 0 0,0-1 1 0 0,0 0-1 0 0,0 1 1 0 0,0 0 0 0 0,0-1-1 0 0,0 1 1 0 0,0-1-1 0 0,-1 1 1 0 0,1 0 0 0 0,-1 0-1 0 0,0-1 1 0 0,0 1-1 0 0,0 0 1 0 0,0 0 0 0 0,-1-1-1 0 0,0 5 1 0 0,1-6 76 0 0,-6 0-42 0 0,3 0-2 0 0,2-5-39 0 0,0 1-19 0 0,0-1 0 0 0,0 1 0 0 0,1-1-1 0 0,-1 0 1 0 0,1 0 0 0 0,0 1 0 0 0,0-1 0 0 0,0 0 0 0 0,1 1-1 0 0,0-1 1 0 0,-1 0 0 0 0,1 1 0 0 0,0-1 0 0 0,2-4 0 0 0,1 1-9 0 0,-1 1 1 0 0,1-1-1 0 0,0 0 0 0 0,1 1 1 0 0,-1 0-1 0 0,10-9 1 0 0,-2 4-18 0 0,-1 0 1 0 0,2 2 0 0 0,-1-1 0 0 0,2 2-1 0 0,-1-1 1 0 0,23-8 0 0 0,-24 12 27 0 0,0 0 1 0 0,0 1 0 0 0,1 1-1 0 0,-1 0 1 0 0,1 1 0 0 0,-1 0-1 0 0,25 1 1 0 0,-30 1 26 0 0,-1 0 1 0 0,0 1-1 0 0,1 0 1 0 0,-1 0-1 0 0,0 1 0 0 0,0 0 1 0 0,0 0-1 0 0,0 0 1 0 0,0 1-1 0 0,0-1 1 0 0,-1 1-1 0 0,1 1 0 0 0,-1-1 1 0 0,0 1-1 0 0,0 0 1 0 0,0 0-1 0 0,7 9 0 0 0,-3-1 34 0 0,-1 1-1 0 0,0 0 0 0 0,0 1 0 0 0,8 21 0 0 0,0 1-2124 0 0,-9-25-416 0 0,-7-10 1953 0 0,1 0 0 0 0,-1 0 0 0 0,1-1 0 0 0,0 1 0 0 0,-1 0 0 0 0,1-1 1 0 0,0 1-1 0 0,0 0 0 0 0,-1-1 0 0 0,1 1 0 0 0,0-1 0 0 0,0 1 0 0 0,0-1 1 0 0,0 0-1 0 0,0 1 0 0 0,0-1 0 0 0,1 0 0 0 0,5 1-2386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189 178 280 0 0,'1'20'6473'0'0,"-6"-4"-4876"0"0,0 0 1 0 0,-1 0 0 0 0,-1-1-1 0 0,0 0 1 0 0,-1 0-1 0 0,-17 24 1 0 0,-71 78 5200 0 0,65-84-1063 0 0,34-62-5006 0 0,4 9-463 0 0,4-7-55 0 0,-4 9-76 0 0,76-188 509 0 0,-25 74-448 0 0,-37 91-234 0 0,-21 40 36 0 0,0 1 1 0 0,1 0 0 0 0,-1-1 0 0 0,0 1 0 0 0,0 0-1 0 0,0-1 1 0 0,0 1 0 0 0,1 0 0 0 0,-1-1 0 0 0,0 1-1 0 0,0 0 1 0 0,1 0 0 0 0,-1-1 0 0 0,0 1-1 0 0,1 0 1 0 0,-1 0 0 0 0,0-1 0 0 0,1 1 0 0 0,-1 0-1 0 0,0 0 1 0 0,1 0 0 0 0,-1 0 0 0 0,1 0 0 0 0,-1 0-1 0 0,0-1 1 0 0,1 1 0 0 0,-1 0 0 0 0,0 0-1 0 0,1 0 1 0 0,-1 0 0 0 0,1 0 0 0 0,-1 0 0 0 0,0 0-1 0 0,1 1 1 0 0,-1-1 0 0 0,1 0 0 0 0,-1 0 0 0 0,0 0-1 0 0,1 0 1 0 0,-1 0 0 0 0,0 1 0 0 0,1-1 0 0 0,-1 0-1 0 0,1 1 1 0 0,14 11-24 0 0,33 59-2 0 0,-25-34 42 0 0,1-1-1 0 0,2-2 1 0 0,43 45-1 0 0,-30-44-3 0 0,2-2 0 0 0,1-2 0 0 0,1-2 0 0 0,1-1 1 0 0,61 27-1 0 0,-84-46-125 0 0,29 9 0 0 0,-2-6-246 0 0,-39-11 172 0 0,0-4-67 0 0,-8 3 241 0 0,-1-1 1 0 0,0 1-1 0 0,1 0 1 0 0,-1-1-1 0 0,0 1 1 0 0,1 0-1 0 0,-1-1 1 0 0,0 1-1 0 0,0-1 1 0 0,0 1-1 0 0,1-1 1 0 0,-1 1-1 0 0,0 0 1 0 0,0-1 0 0 0,0 1-1 0 0,0-1 1 0 0,0 1-1 0 0,0-1 1 0 0,0 1-1 0 0,0-1 1 0 0,0 1-1 0 0,0-1 1 0 0,0 1-1 0 0,0-1 1 0 0,-10-17-205 0 0,-1 9 213 0 0,-11-2-44 0 0,-1 0-1 0 0,-1 2 1 0 0,0 1 0 0 0,0 0 0 0 0,-32-4 0 0 0,-128-11-103 0 0,122 17 52 0 0,0 3-1 0 0,0 3 1 0 0,-87 11-1 0 0,145-11-124 0 0,-33 8-460 0 0,35-7 216 0 0,0 0 0 0 0,1-1 0 0 0,-1 1 0 0 0,0 0 0 0 0,1 0 0 0 0,-1 0 0 0 0,1 0 0 0 0,-1 0 0 0 0,-2 3 0 0 0,19 4-9652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1 388 0 0,'-2'6'6881'0'0,"2"-6"-6775"0"0,15 5 2886 0 0,21 1 236 0 0,129-1 4212 0 0,85-5-1380 0 0,-99-1-3246 0 0,-146 1-2542 0 0,4 0-708 0 0,0 0 1 0 0,1 0 0 0 0,-1-1-1 0 0,17-4 1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361 138 488 0 0,'2'-1'473'0'0,"0"0"0"0"0,-1 0 0 0 0,1 0-1 0 0,-1 0 1 0 0,1 0 0 0 0,-1-1 0 0 0,0 1 0 0 0,1 0 0 0 0,-1-1-1 0 0,0 1 1 0 0,0-1 0 0 0,0 0 0 0 0,0 1 0 0 0,0-1 0 0 0,0 0-1 0 0,0 1 1 0 0,-1-1 0 0 0,1 0 0 0 0,-1 0 0 0 0,1 0 0 0 0,-1-2-1 0 0,-1 2-162 0 0,-1-1 0 0 0,1 1-1 0 0,-1 0 1 0 0,0 0 0 0 0,0 0-1 0 0,0 0 1 0 0,0 1 0 0 0,0-1-1 0 0,-1 0 1 0 0,1 1-1 0 0,0-1 1 0 0,-1 1 0 0 0,-4-2-1 0 0,-35-14 1225 0 0,0 2-1 0 0,-1 1 0 0 0,-82-14 1 0 0,122 28-1475 0 0,0-1 1 0 0,1 1-1 0 0,-1 0 1 0 0,0 0-1 0 0,0 0 1 0 0,1 0-1 0 0,-1 0 1 0 0,0 0 0 0 0,1 1-1 0 0,-1 0 1 0 0,0-1-1 0 0,1 1 1 0 0,-1 0-1 0 0,1 0 1 0 0,-1 0-1 0 0,1 1 1 0 0,-4 2 0 0 0,3-2 8 0 0,0 1 1 0 0,0 0-1 0 0,1 0 1 0 0,-1 0 0 0 0,1 0-1 0 0,0 0 1 0 0,0 1 0 0 0,0-1-1 0 0,0 1 1 0 0,1-1-1 0 0,-2 5 1 0 0,-2 10 161 0 0,2 0 0 0 0,-1 1 0 0 0,2-1-1 0 0,0 25 1 0 0,1-21-13 0 0,-2 67 594 0 0,9 104 0 0 0,23 89 453 0 0,3 59 49 0 0,-29 206 653 0 0,-7-258-701 0 0,4-277-1184 0 0,0-1 0 0 0,1 1 0 0 0,0 0 0 0 0,6 20 0 0 0,-6-28-64 0 0,0 0-1 0 0,1-1 0 0 0,-1 1 1 0 0,1-1-1 0 0,0 1 1 0 0,0-1-1 0 0,0 0 0 0 0,0 0 1 0 0,0 0-1 0 0,1 0 1 0 0,0 0-1 0 0,-1 0 1 0 0,1-1-1 0 0,0 1 0 0 0,0-1 1 0 0,1 0-1 0 0,-1 0 1 0 0,5 3-1 0 0,5-1-16 0 0,0 1 0 0 0,0-1 0 0 0,0-1 0 0 0,1-1 0 0 0,25 2 0 0 0,71-4 0 0 0,-79-1 0 0 0,-30 1 0 0 0,62-1 0 0 0,-1-3 0 0 0,100-19 0 0 0,-161 24-123 0 0,-1-1 0 0 0,1 0 1 0 0,0-1-1 0 0,0 1 0 0 0,-1 0 0 0 0,1 0 0 0 0,0 0 1 0 0,0 0-1 0 0,-1-1 0 0 0,1 1 0 0 0,0 0 0 0 0,-1 0 1 0 0,1-1-1 0 0,0 1 0 0 0,-1-1 0 0 0,1 1 0 0 0,-1-1 1 0 0,1 1-1 0 0,0-1 0 0 0,-1 1 0 0 0,1-1 0 0 0,-1 1 1 0 0,1-1-1 0 0,-1 0 0 0 0,0 1 0 0 0,1-1 0 0 0,-1 0 1 0 0,0 1-1 0 0,1-1 0 0 0,-1 0 0 0 0,0 1 0 0 0,0-1 1 0 0,0-1-1 0 0,0 0-612 0 0,-1 0 0 0 0,1 0 0 0 0,-1 0 0 0 0,0 0 0 0 0,0 0 0 0 0,1 1 0 0 0,-1-1 0 0 0,-1 0 1 0 0,0-1-1 0 0,-3-6-1839 0 0,2 1-626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1 170 148 0 0,'10'10'1055'0'0,"0"0"0"0"0,-1 1 0 0 0,0 0-1 0 0,-1 0 1 0 0,14 25 0 0 0,26 68 3381 0 0,-20-40-1916 0 0,-10-21-750 0 0,-14-31-1085 0 0,1 0-1 0 0,0-1 1 0 0,0 1 0 0 0,1-1 0 0 0,1 0 0 0 0,0-1-1 0 0,0 0 1 0 0,14 15 0 0 0,-20-25-611 0 0,0 1 0 0 0,0 0 0 0 0,-1-1 0 0 0,1 1 1 0 0,0-1-1 0 0,0 1 0 0 0,0-1 0 0 0,0 0 0 0 0,0 1 0 0 0,0-1 0 0 0,0 0 1 0 0,0 0-1 0 0,0 0 0 0 0,0 1 0 0 0,0-1 0 0 0,0 0 0 0 0,0 0 0 0 0,0-1 0 0 0,0 1 1 0 0,0 0-1 0 0,0 0 0 0 0,0 0 0 0 0,0-1 0 0 0,0 1 0 0 0,0 0 0 0 0,0-1 0 0 0,0 1 1 0 0,0-1-1 0 0,-1 1 0 0 0,1-1 0 0 0,0 1 0 0 0,0-1 0 0 0,0 0 0 0 0,-1 0 1 0 0,1 1-1 0 0,0-1 0 0 0,-1 0 0 0 0,1 0 0 0 0,-1 0 0 0 0,1 1 0 0 0,0-3 0 0 0,4-4 189 0 0,-1-1 0 0 0,0 0 0 0 0,6-13-1 0 0,-8 15-15 0 0,14-38 1140 0 0,19-83 0 0 0,-2 3 89 0 0,28-39-347 0 0,-27 96-5350 0 0,-30 84-9561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1 728 0 0,'1'0'358'0'0,"0"1"-1"0"0,-1-1 1 0 0,1 1-1 0 0,0 0 1 0 0,0 0-1 0 0,-1 0 1 0 0,1-1 0 0 0,-1 1-1 0 0,1 0 1 0 0,-1 0-1 0 0,1 0 1 0 0,-1 0-1 0 0,1 0 1 0 0,-1 0 0 0 0,0 0-1 0 0,1 0 1 0 0,-1 0-1 0 0,0 0 1 0 0,0 0-1 0 0,0 0 1 0 0,0 0 0 0 0,0 0-1 0 0,0 0 1 0 0,0 2-1 0 0,-8 32 3834 0 0,3-12-2426 0 0,3-8-664 0 0,0 0 0 0 0,1 0 0 0 0,1 0 1 0 0,3 20-1 0 0,-2-30-961 0 0,0-1 0 0 0,0 1 0 0 0,0 0 0 0 0,1 0 0 0 0,0 0 0 0 0,0-1 0 0 0,0 1 0 0 0,0-1 0 0 0,1 0 0 0 0,0 1 0 0 0,0-1 0 0 0,0 0 0 0 0,0-1 0 0 0,1 1 0 0 0,-1-1 0 0 0,1 1 0 0 0,4 2 0 0 0,0 0-652 0 0,1-1-1 0 0,0 0 1 0 0,11 4 0 0 0,12 1-6739 0 0,-23-8 4791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2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78 187 576 0 0,'-7'-6'296'0'0,"-5"-6"8669"0"0,14 5-4133 0 0,5 1-4568 0 0,36-14 3744 0 0,6-2-1240 0 0,-47 21-2635 0 0,0 0-1 0 0,0-1 1 0 0,0 1-1 0 0,0-1 1 0 0,0 1 0 0 0,0-1-1 0 0,0 0 1 0 0,-1 0-1 0 0,1 0 1 0 0,0 0-1 0 0,-1 0 1 0 0,0 0 0 0 0,0-1-1 0 0,1 1 1 0 0,-1 0-1 0 0,1-4 1 0 0,-2 4-95 0 0,0 0 1 0 0,-1 0 0 0 0,1 0-1 0 0,0 0 1 0 0,0 1 0 0 0,-1-1-1 0 0,1 0 1 0 0,-1 0 0 0 0,0 0-1 0 0,0 0 1 0 0,1 1-1 0 0,-1-1 1 0 0,0 0 0 0 0,0 1-1 0 0,-1-1 1 0 0,1 1 0 0 0,0-1-1 0 0,0 1 1 0 0,-1-1 0 0 0,1 1-1 0 0,-1 0 1 0 0,1 0-1 0 0,-1 0 1 0 0,-3-2 0 0 0,-2-2 5 0 0,0 1 0 0 0,-1 0 0 0 0,1 1 0 0 0,-11-4 0 0 0,6 3 14 0 0,0 1 1 0 0,-21-3-1 0 0,30 6-129 0 0,-1-1-1 0 0,1 1 1 0 0,0 0-1 0 0,-1 0 1 0 0,1 1 0 0 0,0-1-1 0 0,0 1 1 0 0,-1-1-1 0 0,1 1 1 0 0,0 0 0 0 0,0 0-1 0 0,0 1 1 0 0,0-1-1 0 0,0 0 1 0 0,-3 3 0 0 0,6-3-32 0 0,-1-1 0 0 0,1 0 0 0 0,-1 1 0 0 0,1-1 0 0 0,0 1 1 0 0,-1-1-1 0 0,1 1 0 0 0,0-1 0 0 0,0 1 0 0 0,-1-1 1 0 0,1 1-1 0 0,0-1 0 0 0,0 1 0 0 0,0-1 0 0 0,-1 1 1 0 0,1 0-1 0 0,0-1 0 0 0,0 1 0 0 0,0-1 0 0 0,0 1 0 0 0,0 0 1 0 0,0-1-1 0 0,0 1 0 0 0,0-1 0 0 0,1 1 0 0 0,-1-1 1 0 0,0 1-1 0 0,0-1 0 0 0,0 1 0 0 0,1 0 0 0 0,-1-1 0 0 0,0 1 1 0 0,0-1-1 0 0,1 1 0 0 0,-1-1 0 0 0,1 0 0 0 0,-1 1 1 0 0,0-1-1 0 0,1 1 0 0 0,-1-1 0 0 0,1 0 0 0 0,-1 1 1 0 0,1-1-1 0 0,22 16-5134 0 0,-8-10 2765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8 220 0 0,'-12'-8'12219'0'0,"11"11"-11748"0"0,0 1 0 0 0,0-1 0 0 0,1 0-1 0 0,-1 1 1 0 0,1-1 0 0 0,0 0 0 0 0,-1 1 0 0 0,2-1-1 0 0,-1 0 1 0 0,0 1 0 0 0,2 4 0 0 0,10 47 2409 0 0,-6-31-1892 0 0,-4-13-767 0 0,19 72 2154 0 0,-17-72-3136 0 0,0 1-1 0 0,9 16 1 0 0,-5-17-2083 0 0,-2-4-2321 0 0,0-4 2718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7 840 0 0,'36'-4'10693'0'0,"23"7"-5675"0"0,-25-1-2874 0 0,243 8 7500 0 0,-252-8-8658 0 0,-1-2-1 0 0,1-1 1 0 0,45-7 0 0 0,-55-2-2503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54 244 0 0,'-28'-13'16087'0'0,"38"10"-15330"0"0,20-2 1901 0 0,0 1 0 0 0,60 1 1 0 0,-7 0-63 0 0,-71 2-2698 0 0,53-6 1160 0 0,-43 2-4796 0 0,-1-2-4606 0 0,-13 4 5512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73 138 288 0 0,'10'-6'2647'0'0,"9"-2"275"0"0,0 0 0 0 0,0 1 0 0 0,39-8 0 0 0,63-5 864 0 0,-67 12-2399 0 0,-4 0-221 0 0,60-9 1043 0 0,-37 3-815 0 0,-58 11-1047 0 0,2-1 45 0 0,20-6 649 0 0,-36 10-779 0 0,-5-1-317 0 0,-13-2-27 0 0,-1 0 1 0 0,0 1-1 0 0,0 1 1 0 0,-18 2-1 0 0,-78 8-116 0 0,80-5 146 0 0,-1-1 8 0 0,0 1 0 0 0,1 2 0 0 0,0 1 0 0 0,-54 19 0 0 0,86-26 58 0 0,0 1 0 0 0,-1 0 0 0 0,1 0 0 0 0,0 1 0 0 0,0-1 0 0 0,0 0 0 0 0,0 1 0 0 0,0-1 0 0 0,0 1 0 0 0,0 0 0 0 0,1-1 0 0 0,-1 1 0 0 0,-2 4 0 0 0,3-5 1 0 0,1 0-1 0 0,0 0 1 0 0,0 0-1 0 0,-1 1 1 0 0,1-1-1 0 0,0 0 1 0 0,0 0-1 0 0,0 1 1 0 0,0-1-1 0 0,1 0 1 0 0,-1 0-1 0 0,0 0 1 0 0,0 1-1 0 0,1-1 1 0 0,-1 0-1 0 0,1 0 1 0 0,-1 0-1 0 0,1 0 1 0 0,-1 0 0 0 0,1 0-1 0 0,0 0 1 0 0,-1 0-1 0 0,1 0 1 0 0,0 0-1 0 0,0 0 1 0 0,0 0-1 0 0,0 0 1 0 0,0-1-1 0 0,1 2 1 0 0,20 15 83 0 0,0-1 1 0 0,1-1 0 0 0,1 0 0 0 0,41 16-1 0 0,10 8 59 0 0,-38-20-77 0 0,40 26 151 0 0,-68-40-185 0 0,-1 1 1 0 0,-1 1-1 0 0,1-1 0 0 0,-1 1 1 0 0,0 0-1 0 0,10 15 0 0 0,-16-21-27 0 0,0 1 1 0 0,0-1-1 0 0,0 1 0 0 0,0 0 0 0 0,0 0 1 0 0,0-1-1 0 0,0 1 0 0 0,-1 0 0 0 0,1 0 1 0 0,-1 0-1 0 0,1 0 0 0 0,-1 0 0 0 0,0-1 1 0 0,0 1-1 0 0,0 0 0 0 0,0 0 1 0 0,0 0-1 0 0,0 0 0 0 0,0 0 0 0 0,-1 0 1 0 0,1 0-1 0 0,-2 3 0 0 0,1-2 4 0 0,-1-1 1 0 0,0 1-1 0 0,0-1 0 0 0,0 1 1 0 0,0-1-1 0 0,0 0 0 0 0,-1 0 1 0 0,1 0-1 0 0,-1 0 1 0 0,1 0-1 0 0,-1 0 0 0 0,-5 2 1 0 0,-5 1 37 0 0,0 0 0 0 0,0 0 0 0 0,-1-1 1 0 0,0-1-1 0 0,-14 2 0 0 0,-29 1 83 0 0,-1-1 0 0 0,1-4 0 0 0,-62-5 0 0 0,-6-13-2399 0 0,124 17 2255 0 0,-16-2-3047 0 0,3 3-4519 0 0,4 0 4754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93 768 0 0,'0'0'5885'0'0,"4"0"-4249"0"0,196-2 6158 0 0,104 1-4540 0 0,1112 3 3040 0 0,-1291-5-5933 0 0,381-10 854 0 0,-2-32 950 0 0,-495 44-2043 0 0,-3 1 44 0 0,1-1-1 0 0,0 0 1 0 0,0 0 0 0 0,-1-1-1 0 0,1 0 1 0 0,-1 0 0 0 0,1-1-1 0 0,-1 1 1 0 0,7-5 0 0 0,-11 5 144 0 0,-2 0-494 0 0,-13-2-7171 0 0,5 4 2319 0 0,-3 2 1799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61 4 0 0,'0'0'4550'0'0,"3"-1"-2658"0"0,12-6-601 0 0,0 2 0 0 0,0 0 0 0 0,1 1-1 0 0,0 0 1 0 0,0 2 0 0 0,0 0 0 0 0,16 0 0 0 0,12-3 461 0 0,225-18 5478 0 0,-262 24-6514 0 0,-7 2-312 0 0,-16 7-234 0 0,-28 7-319 0 0,-65 8 74 0 0,46-11 52 0 0,0 2 0 0 0,-70 28 0 0 0,130-43 58 0 0,0 0 0 0 0,0 1-1 0 0,0-1 1 0 0,0 1 0 0 0,0-1 0 0 0,0 1 0 0 0,0 0 0 0 0,1 0 0 0 0,-1 1 0 0 0,1-1-1 0 0,-1 0 1 0 0,-3 6 0 0 0,20 4 300 0 0,-1-4-195 0 0,0-1 1 0 0,1 0 0 0 0,0-1-1 0 0,0-1 1 0 0,29 8-1 0 0,-9-3 26 0 0,28 8 122 0 0,-35-11-80 0 0,-2 0 0 0 0,1 2 1 0 0,-1 1-1 0 0,38 21 0 0 0,-61-30-168 0 0,1 0 0 0 0,-1 1 0 0 0,0-1 0 0 0,0 1 0 0 0,0-1 0 0 0,-1 1 0 0 0,1 0 0 0 0,0 0-1 0 0,-1 0 1 0 0,1 0 0 0 0,-1 0 0 0 0,1 0 0 0 0,1 4 0 0 0,-3-4-13 0 0,0-1-1 0 0,0 1 1 0 0,0-1-1 0 0,0 0 1 0 0,0 1-1 0 0,0-1 1 0 0,0 0-1 0 0,-1 1 1 0 0,1-1-1 0 0,0 0 1 0 0,-1 1-1 0 0,1-1 1 0 0,-1 0-1 0 0,1 1 1 0 0,-1-1-1 0 0,0 0 1 0 0,0 0-1 0 0,1 0 1 0 0,-1 0-1 0 0,0 0 1 0 0,0 0-1 0 0,0 0 1 0 0,0 0-1 0 0,0 0 1 0 0,-3 1-1 0 0,-2 3 26 0 0,-1-1-1 0 0,1 0 0 0 0,-1 0 1 0 0,0-1-1 0 0,0 0 1 0 0,-1 0-1 0 0,1-1 1 0 0,0 0-1 0 0,-11 2 1 0 0,-11 0 48 0 0,-32 1 1 0 0,47-4-58 0 0,-15 1-265 0 0,1-1 1 0 0,-1-2-1 0 0,1 0 0 0 0,-1-2 0 0 0,-49-12 1 0 0,77 15 7 0 0,-1 0 1 0 0,0-1 0 0 0,0 1-1 0 0,0-1 1 0 0,1 0 0 0 0,-1 1-1 0 0,0-1 1 0 0,1 0-1 0 0,-1 0 1 0 0,0 0 0 0 0,1 0-1 0 0,0 0 1 0 0,-1-1-1 0 0,1 1 1 0 0,-1 0 0 0 0,1-1-1 0 0,0 1 1 0 0,0 0 0 0 0,0-1-1 0 0,0 0 1 0 0,0 1-1 0 0,-1-4 1 0 0,2 4-238 0 0,0 0 0 0 0,1 0 0 0 0,-1 0 0 0 0,1 0 0 0 0,-1 1 0 0 0,1-1 0 0 0,-1 0 0 0 0,1 0 0 0 0,-1 0 0 0 0,1 0 0 0 0,0 1 0 0 0,-1-1 0 0 0,1 0 0 0 0,0 1 0 0 0,-1-1 0 0 0,1 1 0 0 0,0-1 0 0 0,2 0 0 0 0,8-7-2734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6273 0 0,'1'-2'631'0'0,"0"1"1"0"0,0 0-1 0 0,0 0 1 0 0,0 0 0 0 0,1 0-1 0 0,-1 0 1 0 0,0 0 0 0 0,1 0-1 0 0,-1 0 1 0 0,1 0-1 0 0,-1 1 1 0 0,1-1 0 0 0,0 0-1 0 0,-1 1 1 0 0,1 0-1 0 0,-1-1 1 0 0,3 1 0 0 0,-1 0-236 0 0,-1 0 0 0 0,1 0 0 0 0,-1 0 0 0 0,1 1 0 0 0,-1-1 0 0 0,0 1 1 0 0,1 0-1 0 0,-1 0 0 0 0,0-1 0 0 0,5 4 0 0 0,-3-2-140 0 0,0 1-1 0 0,0 0 1 0 0,-1 0 0 0 0,1 0-1 0 0,0 0 1 0 0,-1 1 0 0 0,0-1-1 0 0,0 1 1 0 0,0 0 0 0 0,0 0-1 0 0,3 7 1 0 0,1 9 625 0 0,-1 1 1 0 0,-1-1-1 0 0,0 1 0 0 0,2 37 1 0 0,-1-6 315 0 0,-6-50-1151 0 0,1 0 0 0 0,-1 0-1 0 0,1 0 1 0 0,-1 0 0 0 0,1 0 0 0 0,0 0 0 0 0,-1 0 0 0 0,1 0-1 0 0,0 0 1 0 0,0 0 0 0 0,0 0 0 0 0,1-1 0 0 0,-1 1 0 0 0,0 0 0 0 0,1-1-1 0 0,-1 1 1 0 0,1-1 0 0 0,-1 0 0 0 0,5 3 0 0 0,-4-3-42 0 0,1 0 1 0 0,0 0-1 0 0,0 0 1 0 0,0 0-1 0 0,0 0 0 0 0,1-1 1 0 0,-1 0-1 0 0,0 1 1 0 0,0-1-1 0 0,0 0 1 0 0,0-1-1 0 0,4 1 0 0 0,8-4-146 0 0,1 0 0 0 0,-1 0-1 0 0,1-2 1 0 0,17-8-1 0 0,-21 9 106 0 0,17-7-341 0 0,0 0 0 0 0,-2-2 0 0 0,0-1 0 0 0,0-1-1 0 0,34-28 1 0 0,-61 44 372 0 0,2-1-61 0 0,0-1 0 0 0,0 0 0 0 0,0 1 0 0 0,-1-1 0 0 0,1 0 0 0 0,0 0 0 0 0,-1 0 0 0 0,0 0 0 0 0,1 0 0 0 0,-1 0 0 0 0,0 0 1 0 0,1-3-1 0 0,-2 4-113 0 0,-3-3-166 0 0,3 4 342 0 0,0-1 0 0 0,0 1-1 0 0,0-1 1 0 0,-1 1 0 0 0,1 0 0 0 0,0-1 0 0 0,0 1 0 0 0,0 0 0 0 0,0-1 0 0 0,0 1-1 0 0,-1 0 1 0 0,1 0 0 0 0,0-1 0 0 0,0 1 0 0 0,-1 0 0 0 0,1 0 0 0 0,0-1 0 0 0,0 1-1 0 0,-1 0 1 0 0,1 0 0 0 0,0-1 0 0 0,-1 1 0 0 0,1 0 0 0 0,0 0 0 0 0,-1 0 0 0 0,1 0 0 0 0,0 0-1 0 0,-1 0 1 0 0,1-1 0 0 0,-9 2 31 0 0,1 1 1 0 0,0-1-1 0 0,0 1 0 0 0,0 0 0 0 0,0 1 1 0 0,1 0-1 0 0,-1 0 0 0 0,1 1 0 0 0,-1 0 1 0 0,-8 6-1 0 0,5-3 132 0 0,0 1 1 0 0,0 1-1 0 0,1 0 0 0 0,0 0 0 0 0,-13 17 1 0 0,20-23-59 0 0,0 0 1 0 0,1 1 0 0 0,-1-1 0 0 0,1 1 0 0 0,0 0-1 0 0,0-1 1 0 0,1 1 0 0 0,-1 0 0 0 0,1 0 0 0 0,0 0-1 0 0,0 0 1 0 0,-1 8 0 0 0,2-10-48 0 0,1 1 0 0 0,-1-1 1 0 0,1 0-1 0 0,-1 1 0 0 0,1-1 1 0 0,0 0-1 0 0,0 0 0 0 0,0 1 0 0 0,0-1 1 0 0,0 0-1 0 0,1 0 0 0 0,-1 0 1 0 0,1 0-1 0 0,-1 0 0 0 0,1-1 1 0 0,-1 1-1 0 0,1 0 0 0 0,0-1 0 0 0,0 1 1 0 0,0-1-1 0 0,0 0 0 0 0,0 1 1 0 0,4 0-1 0 0,6 4 109 0 0,1 0 0 0 0,0-1 0 0 0,0-1 0 0 0,0 0 0 0 0,1-1 0 0 0,-1 0 0 0 0,1-1 0 0 0,0-1 0 0 0,22 0 0 0 0,-17-1-978 0 0,-1-2 0 0 0,28-5 0 0 0,-31 4-1987 0 0,-1-1 0 0 0,0 0-1 0 0,18-9 1 0 0,-23 7-448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61 840 0 0,'0'0'1374'0'0,"2"-3"155"0"0,0 1-1160 0 0,0 0 1 0 0,1 0-1 0 0,-1 0 1 0 0,1 0-1 0 0,0 1 1 0 0,0-1-1 0 0,-1 1 1 0 0,1-1-1 0 0,0 1 1 0 0,0 0-1 0 0,0 0 1 0 0,6 0-1 0 0,47-7 2745 0 0,-31 6-1992 0 0,350-25 7316 0 0,-371 27-8258 0 0,1 0 0 0 0,-1 0 0 0 0,1 0 0 0 0,-1 1 0 0 0,1-1 0 0 0,-1 1 0 0 0,0 0 1 0 0,1 1-1 0 0,-1-1 0 0 0,0 1 0 0 0,6 2 0 0 0,-8-2-112 0 0,0 0 0 0 0,0 0 0 0 0,-1-1 0 0 0,1 1 0 0 0,0 0 0 0 0,-1 0 0 0 0,0 1 0 0 0,1-1 0 0 0,-1 0 0 0 0,0 0 1 0 0,0 1-1 0 0,0-1 0 0 0,-1 1 0 0 0,1-1 0 0 0,0 1 0 0 0,-1-1 0 0 0,0 1 0 0 0,1-1 0 0 0,-1 1 0 0 0,0-1 0 0 0,-1 4 0 0 0,26 325 2406 0 0,-8-174-1550 0 0,20 200 1046 0 0,-28-272-1460 0 0,9 64 488 0 0,39 158 0 0 0,-45-269-988 0 0,35 82-1 0 0,-33-90-10 0 0,0 3-1 0 0,-4-12 2 0 0,5 16-1 0 0,-2-5-4 0 0,-13-32-4 0 0,0 1 0 0 0,-1 0 1 0 0,1-1-1 0 0,0 1 0 0 0,0-1 0 0 0,0 1 1 0 0,0-1-1 0 0,0 1 0 0 0,-1 0 1 0 0,1-1-1 0 0,0 1 0 0 0,0-1 1 0 0,-1 1-1 0 0,1-1 0 0 0,0 1 0 0 0,-1-1 1 0 0,1 0-1 0 0,-1 1 0 0 0,1-1 1 0 0,-1 1-1 0 0,1-1 0 0 0,-1 0 1 0 0,1 1-1 0 0,-1-1 0 0 0,1 0 0 0 0,-1 0 1 0 0,1 1-1 0 0,-1-1 0 0 0,1 0 1 0 0,-1 0-1 0 0,1 0 0 0 0,-1 0 1 0 0,0 0-1 0 0,1 0 0 0 0,-1 0 0 0 0,0 0 1 0 0,-21 3-192 0 0,-176-7 350 0 0,-123 2 227 0 0,245 4-536 0 0,75-2-637 0 0,37-3-10802 0 0,-9-3 8134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1 344 0 0,'10'7'10289'0'0,"7"2"-4647"0"0,97 44-1454 0 0,-35-24-2694 0 0,1-2 0 0 0,149 28 0 0 0,-96-34-379 0 0,136 3-1 0 0,-202-22 377 0 0,-70 0-1434 0 0,-3 1-33 0 0,1 0-10 0 0,2-1 0 0 0,-2 1 9 0 0,1 0-2 0 0,-59 42 163 0 0,-24 33-94 0 0,5-3 11 0 0,-210 146 1147 0 0,251-190-867 0 0,28-21-164 0 0,0 0 0 0 0,-1-1 0 0 0,-16 9 0 0 0,29-17-265 0 0,-3 0-2633 0 0,2 0 3198 0 0,0 1 576 0 0,-2 1-4182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377 146 452 0 0,'4'-5'844'0'0,"-1"1"1"0"0,1-1-1 0 0,-1 0 0 0 0,0 0 1 0 0,0 0-1 0 0,0-1 1 0 0,-1 1-1 0 0,0-1 0 0 0,2-6 1 0 0,-4 10-610 0 0,1 0 1 0 0,-1 0 0 0 0,0 0-1 0 0,0 0 1 0 0,0 0 0 0 0,0 0-1 0 0,-1 0 1 0 0,1 0-1 0 0,-1-1 1 0 0,1 1 0 0 0,-1 0-1 0 0,0 0 1 0 0,1 1 0 0 0,-1-1-1 0 0,0 0 1 0 0,0 0 0 0 0,0 0-1 0 0,-1 1 1 0 0,1-1 0 0 0,0 0-1 0 0,-1 1 1 0 0,1-1 0 0 0,-1 1-1 0 0,1 0 1 0 0,-1-1-1 0 0,0 1 1 0 0,0 0 0 0 0,-3-2-1 0 0,-3-1 65 0 0,0 1 0 0 0,-1 0-1 0 0,1 0 1 0 0,-1 1 0 0 0,0 0 0 0 0,0 0-1 0 0,1 1 1 0 0,-1 0 0 0 0,0 0-1 0 0,0 1 1 0 0,0 1 0 0 0,0 0-1 0 0,0 0 1 0 0,0 0 0 0 0,0 1-1 0 0,0 0 1 0 0,1 1 0 0 0,-14 6-1 0 0,7-3 5 0 0,1 1-1 0 0,0 0 0 0 0,0 1 0 0 0,0 0 0 0 0,1 2 0 0 0,1-1 0 0 0,-1 2 1 0 0,2-1-1 0 0,-20 23 0 0 0,25-25-110 0 0,1 0 0 0 0,-1 1 0 0 0,1-1 0 0 0,1 1 0 0 0,0 0 0 0 0,0 0 0 0 0,1 1 0 0 0,0-1 0 0 0,0 1 0 0 0,1-1 0 0 0,0 1 0 0 0,0 16 0 0 0,2-18-74 0 0,0 0-1 0 0,1 0 1 0 0,0 0-1 0 0,0 0 1 0 0,1 0-1 0 0,0-1 1 0 0,1 1-1 0 0,-1 0 1 0 0,1-1-1 0 0,1 0 1 0 0,0 0-1 0 0,0 0 1 0 0,0 0-1 0 0,1 0 1 0 0,-1-1-1 0 0,9 8 1 0 0,1-1-5 0 0,1 0 1 0 0,0-1 0 0 0,1-1-1 0 0,0 0 1 0 0,1-1 0 0 0,0-1-1 0 0,1 0 1 0 0,-1-2 0 0 0,2 0-1 0 0,-1-1 1 0 0,33 7 0 0 0,-23-8-25 0 0,1-1 0 0 0,-1-2 0 0 0,1 0 0 0 0,0-2 1 0 0,-1-1-1 0 0,1-1 0 0 0,37-9 0 0 0,-55 9-74 0 0,1-1-1 0 0,-1 0 0 0 0,1-1 1 0 0,-1-1-1 0 0,-1 0 1 0 0,1 0-1 0 0,-1-1 1 0 0,19-13-1 0 0,-24 14-12 0 0,1 0 1 0 0,-1 0-1 0 0,0 0 0 0 0,-1-1 0 0 0,1 1 0 0 0,-1-1 0 0 0,0 0 1 0 0,-1 0-1 0 0,0-1 0 0 0,1 1 0 0 0,-2-1 0 0 0,1 0 1 0 0,-1 0-1 0 0,0 0 0 0 0,1-12 0 0 0,-3-2-3 0 0,-3 7 0 0 0,2 8-1 0 0,-1-6-12 0 0,-1 1 1 0 0,-1 0-1 0 0,0 1 1 0 0,0-1-1 0 0,-6-10 1 0 0,-16-20 41 0 0,14 26-20 0 0,-26-25 0 0 0,13 18-289 0 0,-1 1 0 0 0,-1 1 0 0 0,-1 2 0 0 0,-37-19 0 0 0,51 31-271 0 0,1 0 0 0 0,-1 1 1 0 0,0 0-1 0 0,-16-3 0 0 0,0 3-3072 0 0,1 3-3883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3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0 444 0 0,'0'2'483'0'0,"0"0"0"0"0,0-1-1 0 0,0 1 1 0 0,0-1 0 0 0,0 1-1 0 0,-1-1 1 0 0,1 1 0 0 0,0 0 0 0 0,-1-1-1 0 0,1 1 1 0 0,-1-1 0 0 0,1 1 0 0 0,-1-1-1 0 0,0 0 1 0 0,0 1 0 0 0,0-1 0 0 0,1 0-1 0 0,-1 1 1 0 0,-2 0 0 0 0,-24 27 1952 0 0,20-23-1521 0 0,-38 33 2278 0 0,-81 57 1 0 0,9-10-35 0 0,-63 39 1650 0 0,179-124-4784 0 0,-49 25 273 0 0,16-13-4961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34 672 0 0,'-4'3'13319'0'0,"43"2"-11159"0"0,0-2 0 0 0,0-1-1 0 0,53-5 1 0 0,-40 1-1184 0 0,254-25 3109 0 0,-205 16-2856 0 0,-91 9-1277 0 0,11 0-3162 0 0,-2 5-5432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80 197 96 0 0,'-2'0'406'0'0,"1"-1"0"0"0,0 0 1 0 0,-1 0-1 0 0,1 0 0 0 0,0 1 0 0 0,0-1 0 0 0,0 0 0 0 0,0-1 1 0 0,-1 1-1 0 0,1 0 0 0 0,1 0 0 0 0,-1 0 0 0 0,0-1 0 0 0,0 1 1 0 0,0 0-1 0 0,1-1 0 0 0,-1 1 0 0 0,0-1 0 0 0,1 1 0 0 0,0-1 1 0 0,-1 1-1 0 0,1-1 0 0 0,0 1 0 0 0,0-3 0 0 0,0 2 5 0 0,0 1-1 0 0,1 0 1 0 0,-1-1-1 0 0,1 1 1 0 0,-1-1-1 0 0,1 1 1 0 0,0 0-1 0 0,0 0 1 0 0,0-1-1 0 0,0 1 1 0 0,-1 0-1 0 0,1 0 1 0 0,2-2-1 0 0,15-9 384 0 0,34-14 1910 0 0,2 3 1 0 0,87-26-1 0 0,-61 23-1020 0 0,-51 18-112 0 0,-108 30-1478 0 0,-192 63-112 0 0,265-83 14 0 0,-45 21-49 0 0,48-22 43 0 0,0 1 0 0 0,1-1 0 0 0,-1 1 0 0 0,0 0 0 0 0,0 0 0 0 0,1 0 0 0 0,-1 1 0 0 0,1-1-1 0 0,0 1 1 0 0,0-1 0 0 0,0 1 0 0 0,0 0 0 0 0,-2 3 0 0 0,4-4 7 0 0,0-1-1 0 0,0 0 1 0 0,0 0-1 0 0,0 1 1 0 0,0-1 0 0 0,0 0-1 0 0,0 0 1 0 0,0 1 0 0 0,1-1-1 0 0,-1 0 1 0 0,1 0-1 0 0,-1 1 1 0 0,1-1 0 0 0,-1 0-1 0 0,1 0 1 0 0,-1 0 0 0 0,1 0-1 0 0,0 0 1 0 0,0 0-1 0 0,0 0 1 0 0,0 0 0 0 0,0 0-1 0 0,0 0 1 0 0,0 0 0 0 0,0-1-1 0 0,1 2 1 0 0,33 20-41 0 0,-33-21 39 0 0,43 21-37 0 0,84 27 1 0 0,1 1-48 0 0,-109-41-1 0 0,-1 1 1 0 0,0 2 0 0 0,37 26 0 0 0,-56-37 75 0 0,1 0 0 0 0,-1 0 1 0 0,1 1-1 0 0,-1-1 1 0 0,1 0-1 0 0,-1 0 0 0 0,0 1 1 0 0,0-1-1 0 0,0 1 1 0 0,0-1-1 0 0,0 1 0 0 0,0-1 1 0 0,0 1-1 0 0,0-1 1 0 0,0 1-1 0 0,-1 0 0 0 0,1 0 1 0 0,-1-1-1 0 0,1 1 1 0 0,-1 0-1 0 0,0 0 0 0 0,0 0 1 0 0,0-1-1 0 0,0 1 1 0 0,0 0-1 0 0,0 0 0 0 0,0 0 1 0 0,-1 2-1 0 0,-1-1 14 0 0,1 0 1 0 0,-1-1-1 0 0,0 1 0 0 0,0 0 0 0 0,0-1 1 0 0,0 0-1 0 0,-1 1 0 0 0,1-1 1 0 0,0 0-1 0 0,-1 0 0 0 0,0 0 0 0 0,1-1 1 0 0,-1 1-1 0 0,0-1 0 0 0,-4 2 0 0 0,-12 5-265 0 0,0-1 0 0 0,0-1 0 0 0,-1-1 0 0 0,-21 2 0 0 0,-8-3-9177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391 105 16 0 0,'1'-5'864'0'0,"-1"0"0"0"0,0 0 0 0 0,-1 0 0 0 0,1 1 0 0 0,-1-1 0 0 0,0 0 0 0 0,0 0 0 0 0,-1 0 0 0 0,-3-8 0 0 0,3 10-581 0 0,0 0 1 0 0,-1 0-1 0 0,1 0 0 0 0,-1 1 0 0 0,0-1 0 0 0,0 1 0 0 0,1 0 1 0 0,-2 0-1 0 0,1 0 0 0 0,0 0 0 0 0,0 0 0 0 0,0 1 0 0 0,-1-1 1 0 0,-3 0-1 0 0,-6-2 69 0 0,0 1-1 0 0,0 1 1 0 0,0 0 0 0 0,0 0-1 0 0,0 2 1 0 0,-1-1 0 0 0,1 2-1 0 0,0 0 1 0 0,-1 0 0 0 0,1 1-1 0 0,0 1 1 0 0,0 0 0 0 0,1 1-1 0 0,-1 0 1 0 0,1 1 0 0 0,-1 1-1 0 0,1 0 1 0 0,1 0 0 0 0,0 1-1 0 0,-1 1 1 0 0,2-1 0 0 0,-1 2-1 0 0,-9 10 1 0 0,17-16-241 0 0,1 0 0 0 0,-1 0 0 0 0,1 1-1 0 0,0-1 1 0 0,0 1 0 0 0,0-1 0 0 0,0 1 0 0 0,1-1 0 0 0,-1 1 0 0 0,1 0-1 0 0,0 0 1 0 0,0 0 0 0 0,0 0 0 0 0,1 0 0 0 0,0 0 0 0 0,-1 0 0 0 0,2 0 0 0 0,-1 7-1 0 0,2-6 3 0 0,-1 0-1 0 0,1 0 1 0 0,0 0-1 0 0,0 0 1 0 0,0-1-1 0 0,1 1 0 0 0,-1-1 1 0 0,1 1-1 0 0,0-1 1 0 0,0 0-1 0 0,1 0 1 0 0,-1-1-1 0 0,1 1 1 0 0,7 5-1 0 0,3 2 61 0 0,1-1 1 0 0,1 0-1 0 0,-1-2 1 0 0,1 1-1 0 0,1-2 1 0 0,0 0-1 0 0,0-1 1 0 0,25 6-1 0 0,-18-8-31 0 0,-1 0-1 0 0,0-2 0 0 0,1-1 0 0 0,0 0 0 0 0,-1-2 0 0 0,27-4 0 0 0,-44 4-120 0 0,20-2 85 0 0,0-1 1 0 0,36-12-1 0 0,-56 15-90 0 0,0-1 1 0 0,0-1-1 0 0,0 1 0 0 0,-1-1 0 0 0,1 0 1 0 0,-1 0-1 0 0,1-1 0 0 0,-1 0 0 0 0,0 1 0 0 0,0-2 1 0 0,-1 1-1 0 0,1-1 0 0 0,-1 1 0 0 0,0-1 1 0 0,6-11-1 0 0,-9 13-12 0 0,1 0 0 0 0,-1 0-1 0 0,0 0 1 0 0,-1 0 0 0 0,1-1 0 0 0,0 1 0 0 0,-1 0 0 0 0,0-1-1 0 0,0 1 1 0 0,0 0 0 0 0,0-1 0 0 0,-1 1 0 0 0,1 0-1 0 0,-1 0 1 0 0,1-1 0 0 0,-1 1 0 0 0,-1 0 0 0 0,1 0 0 0 0,0 0-1 0 0,-1 0 1 0 0,1 0 0 0 0,-1 0 0 0 0,0 0 0 0 0,0 1 0 0 0,0-1-1 0 0,-4-4 1 0 0,-4-2-1 0 0,1 0-1 0 0,-1 1 0 0 0,-1 0 1 0 0,1 0-1 0 0,-18-9 0 0 0,9 8-32 0 0,0 0 0 0 0,0 0 1 0 0,-1 2-1 0 0,-34-8 0 0 0,44 13-282 0 0,-1 0 0 0 0,1 0 1 0 0,-1 1-1 0 0,0 1 1 0 0,1 0-1 0 0,-1 0 0 0 0,0 1 1 0 0,1 0-1 0 0,-1 1 0 0 0,1 0 1 0 0,-11 4-1 0 0,12-2 249 0 0,5-1-1898 0 0,17 11-8560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8 0 0,'-2'-19'1502'0'0,"-3"-24"14908"0"0,6 46-15515 0 0,8 42 1319 0 0,-2-13-1981 0 0,10 34 0 0 0,-13-55-2099 0 0,1 1 0 0 0,0-1 0 0 0,11 17 0 0 0,-6-11-540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81 488 0 0,'-10'-4'611'0'0,"-1"-1"24"0"0,1-3 4502 0 0,12 6-3472 0 0,1-2-1083 0 0,1 0-1 0 0,0 0 1 0 0,1 1 0 0 0,-1 0-1 0 0,0 0 1 0 0,1 0 0 0 0,0 0-1 0 0,-1 1 1 0 0,1 0 0 0 0,0 0-1 0 0,10-3 1 0 0,10-1 920 0 0,28-4 0 0 0,-48 9-1290 0 0,18-2 803 0 0,0 0-1 0 0,45 2 1 0 0,-57 2-741 0 0,-1 0-1 0 0,1 0 1 0 0,0 1-1 0 0,-1 0 0 0 0,1 1 1 0 0,-1 0-1 0 0,0 1 1 0 0,16 8-1 0 0,-23-11-203 0 0,-1 1 0 0 0,1-1 1 0 0,-1 1-1 0 0,0 0 0 0 0,0 0 0 0 0,0 0 1 0 0,0 0-1 0 0,0 0 0 0 0,0 0 0 0 0,0 0 1 0 0,-1 1-1 0 0,1-1 0 0 0,-1 1 0 0 0,0-1 1 0 0,1 1-1 0 0,-1 0 0 0 0,-1-1 0 0 0,2 6 1 0 0,-1-3-7 0 0,-1-1 1 0 0,0 1 0 0 0,0 0-1 0 0,0-1 1 0 0,-1 1 0 0 0,0 0 0 0 0,0-1-1 0 0,0 1 1 0 0,0-1 0 0 0,-3 7-1 0 0,-4 6 36 0 0,-2 0 1 0 0,1 0-1 0 0,-2-1 0 0 0,-16 19 0 0 0,-23 23 101 0 0,24-28-18 0 0,-26 36 0 0 0,51-64-164 0 0,-1 0 0 0 0,1 0 0 0 0,0 0 0 0 0,0 1 0 0 0,0-1 0 0 0,0 0-1 0 0,0 1 1 0 0,0-1 0 0 0,1 0 0 0 0,-1 1 0 0 0,1-1 0 0 0,0 1 0 0 0,-1-1 0 0 0,1 1 0 0 0,1 2-1 0 0,-1-3-2 0 0,0-1-1 0 0,1 1 0 0 0,0-1 0 0 0,-1 1 0 0 0,1-1 0 0 0,0 1 1 0 0,0-1-1 0 0,-1 0 0 0 0,1 1 0 0 0,0-1 0 0 0,0 0 0 0 0,1 0 1 0 0,-1 0-1 0 0,0 0 0 0 0,0 0 0 0 0,0 0 0 0 0,1 0 0 0 0,-1 0 1 0 0,1 0-1 0 0,-1-1 0 0 0,0 1 0 0 0,1 0 0 0 0,0-1 0 0 0,2 1 1 0 0,7 2 18 0 0,1-1 1 0 0,-1 0 0 0 0,1-1-1 0 0,0-1 1 0 0,-1 0-1 0 0,19-2 1 0 0,-7 0-709 0 0,0-2 0 0 0,28-8-1 0 0,-20 0-3429 0 0,-5 2-3289 0 0,-14 7 4863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60 131 684 0 0,'-1'-1'411'0'0,"1"0"0"0"0,0 0 1 0 0,-1 0-1 0 0,1 0 0 0 0,0 0 0 0 0,0 0 0 0 0,0 0 1 0 0,0-1-1 0 0,0 1 0 0 0,0 0 0 0 0,0 0 0 0 0,0 0 0 0 0,1 0 1 0 0,-1 0-1 0 0,0 0 0 0 0,1 0 0 0 0,-1 0 0 0 0,1 0 1 0 0,0-2-1 0 0,1 1 97 0 0,-1 0 0 0 0,1 0 0 0 0,0 0 0 0 0,0 0-1 0 0,0 0 1 0 0,0 1 0 0 0,0-1 0 0 0,3-1 0 0 0,6-3 440 0 0,-1 1 0 0 0,1 1 0 0 0,11-4 0 0 0,-16 6-511 0 0,45-13 1405 0 0,1 3 0 0 0,56-6 0 0 0,0-1 320 0 0,-100 19-1651 0 0,-26 6-546 0 0,-30 8-285 0 0,-26 4-139 0 0,-138 53-1 0 0,205-68 414 0 0,0 1 0 0 0,0 0 0 0 0,-11 7 0 0 0,16-10 40 0 0,0 1 0 0 0,1-1 0 0 0,-1 0 0 0 0,1 1 0 0 0,-1-1 1 0 0,1 1-1 0 0,0 0 0 0 0,-1-1 0 0 0,1 1 0 0 0,0 0 0 0 0,0 0 0 0 0,0 0 1 0 0,1-1-1 0 0,-1 1 0 0 0,0 0 0 0 0,1 0 0 0 0,-1 0 0 0 0,1 0 0 0 0,-1 3 1 0 0,1-4 5 0 0,1 0 1 0 0,-1 0 0 0 0,1 0 0 0 0,-1 0-1 0 0,0 0 1 0 0,1 0 0 0 0,0 0 0 0 0,-1 0-1 0 0,1 0 1 0 0,0-1 0 0 0,-1 1 0 0 0,1 0 0 0 0,0 0-1 0 0,0-1 1 0 0,1 2 0 0 0,0 0 1 0 0,7 6 0 0 0,0-1 1 0 0,1 0 0 0 0,0 0 0 0 0,1-1 0 0 0,-1 0 0 0 0,1-1 0 0 0,20 7 0 0 0,-17-6 8 0 0,44 16 26 0 0,-26-10 70 0 0,0 1 0 0 0,-1 1 1 0 0,34 22-1 0 0,-61-34-80 0 0,-1 0 0 0 0,0 1 0 0 0,0-1-1 0 0,0 1 1 0 0,-1 0 0 0 0,1 0 0 0 0,-1 0 0 0 0,1 0-1 0 0,3 6 1 0 0,-6-7-15 0 0,1-1 0 0 0,-1 0 1 0 0,1 0-1 0 0,-1 0 0 0 0,0 0 0 0 0,0 1 0 0 0,0-1 0 0 0,1 0 0 0 0,-1 0 0 0 0,0 0 1 0 0,0 1-1 0 0,-1-1 0 0 0,1 0 0 0 0,0 0 0 0 0,0 0 0 0 0,0 1 0 0 0,-1-1 0 0 0,1 0 0 0 0,-1 0 1 0 0,1 0-1 0 0,-1 0 0 0 0,1 0 0 0 0,-1 0 0 0 0,0 0 0 0 0,1 0 0 0 0,-1 0 0 0 0,0 0 0 0 0,0 0 1 0 0,0 0-1 0 0,0-1 0 0 0,0 1 0 0 0,0 0 0 0 0,0 0 0 0 0,0-1 0 0 0,-1 1 0 0 0,-10 6 47 0 0,0-2 0 0 0,0 1 0 0 0,0-2 0 0 0,-1 0 0 0 0,0 0 0 0 0,1-1 0 0 0,-17 2-1 0 0,-98 3 153 0 0,80-6-169 0 0,-45 1-1162 0 0,54-3-8241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10 376 0 0,'3'6'7214'0'0,"-3"-6"-7054"0"0,14 4 2452 0 0,18-1-394 0 0,160 1 4929 0 0,258-17 448 0 0,-383 7-6808 0 0,-45 3-4199 0 0,3 0-5264 0 0,-13 1 5928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5945 0 0,'1'-2'505'0'0,"0"1"0"0"0,0 0 1 0 0,0-1-1 0 0,0 1 0 0 0,0 0 1 0 0,0 0-1 0 0,0 0 0 0 0,0 0 1 0 0,1 0-1 0 0,-1 0 1 0 0,0 0-1 0 0,1 0 0 0 0,-1 0 1 0 0,1 1-1 0 0,-1-1 0 0 0,1 1 1 0 0,2-2-1 0 0,-2 2-188 0 0,0 0 0 0 0,1 0 0 0 0,-1 0 0 0 0,0 0 0 0 0,0 0 0 0 0,0 1 0 0 0,1-1 0 0 0,-1 1 0 0 0,0-1 0 0 0,0 1 0 0 0,3 1 0 0 0,4 3-9 0 0,1 1 0 0 0,-2 0-1 0 0,1 0 1 0 0,10 11-1 0 0,-12-11 213 0 0,44 41 1279 0 0,46 56 1 0 0,-65-65-922 0 0,2-3-1 0 0,1 0 1 0 0,2-2-1 0 0,40 27 0 0 0,-60-48-534 0 0,47 27 872 0 0,-59-36-1028 0 0,-1-1 0 0 0,1 0-1 0 0,0 0 1 0 0,0 0-1 0 0,0 0 1 0 0,0-1 0 0 0,0 0-1 0 0,0 0 1 0 0,0-1 0 0 0,0 1-1 0 0,7-1 1 0 0,-11 0-184 0 0,1-1 0 0 0,-1 1 0 0 0,1-1 0 0 0,-1 1 0 0 0,0-1-1 0 0,1 1 1 0 0,-1-1 0 0 0,1 0 0 0 0,-1 0 0 0 0,0 0 0 0 0,0 0 0 0 0,1 0 0 0 0,-1 0 0 0 0,0 0 0 0 0,0 0 0 0 0,0 0-1 0 0,0-1 1 0 0,0 1 0 0 0,-1 0 0 0 0,1 0 0 0 0,0-1 0 0 0,-1 1 0 0 0,1-1 0 0 0,0 1 0 0 0,-1-2 0 0 0,2-5-2 0 0,0 0 1 0 0,-1 0-1 0 0,1-13 0 0 0,-1 6-2 0 0,93-484 1 0 0,-91 485 0 0 0,30-126-159 0 0,-33 139-34 0 0,0 1 1 0 0,0-1-1 0 0,0 0 1 0 0,0 1-1 0 0,0-1 1 0 0,0 0-1 0 0,0 1 1 0 0,1-1-1 0 0,-1 0 1 0 0,0 1-1 0 0,1-1 1 0 0,-1 1-1 0 0,0-1 1 0 0,1 0-1 0 0,-1 1 1 0 0,0-1-1 0 0,1 1 1 0 0,-1-1-1 0 0,1 1 1 0 0,-1-1-1 0 0,1 1 1 0 0,-1 0-1 0 0,1-1 1 0 0,0 1-1 0 0,-1 0 1 0 0,1-1-1 0 0,-1 1 1 0 0,1 0-1 0 0,0 0 1 0 0,0-1-1 0 0,18 14-10782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0 212 0 0,'-5'16'2957'0'0,"0"-1"0"0"0,1 1 1 0 0,-4 28-1 0 0,2-9 227 0 0,-6 18 303 0 0,7-36-2272 0 0,1 1 0 0 0,1 0-1 0 0,0 0 1 0 0,1 0 0 0 0,1 36-1 0 0,2-49-1087 0 0,0-1-1 0 0,0 1 1 0 0,0 0-1 0 0,1 0 1 0 0,0 0-1 0 0,0-1 0 0 0,0 1 1 0 0,0-1-1 0 0,1 0 1 0 0,-1 0-1 0 0,1 0 1 0 0,0 0-1 0 0,1 0 1 0 0,-1 0-1 0 0,1-1 0 0 0,-1 1 1 0 0,1-1-1 0 0,0 0 1 0 0,5 2-1 0 0,-3-1-579 0 0,1-1-1 0 0,-1 1 0 0 0,1-1 1 0 0,0-1-1 0 0,9 3 1 0 0,-9-3-1314 0 0,1-1 1 0 0,-1 0-1 0 0,1 0 1 0 0,14-1 0 0 0,-6-2-1145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112 211 1112 0 0,'-1'0'394'0'0,"0"0"1"0"0,0-1-1 0 0,1 1 0 0 0,-1 0 0 0 0,0 0 0 0 0,0 0 1 0 0,1-1-1 0 0,-1 1 0 0 0,0 0 0 0 0,1-1 1 0 0,-1 1-1 0 0,1-1 0 0 0,-1 1 0 0 0,0-1 1 0 0,1 1-1 0 0,-1-1 0 0 0,1 1 0 0 0,-1-1 1 0 0,1 1-1 0 0,0-1 0 0 0,-1 0 0 0 0,1 1 0 0 0,-1-1 1 0 0,1 0-1 0 0,-1 0 0 0 0,2 0-183 0 0,-1 0-1 0 0,0 0 1 0 0,1 0-1 0 0,-1 1 1 0 0,0-1-1 0 0,1 0 1 0 0,-1 1-1 0 0,1-1 1 0 0,-1 0-1 0 0,1 1 0 0 0,0-1 1 0 0,-1 0-1 0 0,1 1 1 0 0,0-1-1 0 0,-1 1 1 0 0,1-1-1 0 0,0 1 1 0 0,1-1-1 0 0,42-18 1704 0 0,-39 18-864 0 0,16-7 131 0 0,-2 2 351 0 0,32-15 0 0 0,-47 19-1335 0 0,-1 1-1 0 0,1-1 1 0 0,-1 0 0 0 0,0-1-1 0 0,0 1 1 0 0,0 0 0 0 0,0-1 0 0 0,0 0-1 0 0,0 0 1 0 0,-1 0 0 0 0,1 0-1 0 0,-1 0 1 0 0,0 0 0 0 0,0-1-1 0 0,2-4 1 0 0,-4 6-148 0 0,0 1 0 0 0,0-1 0 0 0,0 1 0 0 0,0-1 0 0 0,-1 0 0 0 0,1 1 0 0 0,0-1-1 0 0,-1 1 1 0 0,1-1 0 0 0,-1 1 0 0 0,0-1 0 0 0,1 1 0 0 0,-1 0 0 0 0,0-1 0 0 0,0 1 0 0 0,0 0 0 0 0,0-1 0 0 0,0 1 0 0 0,0 0 0 0 0,0 0 0 0 0,-1 0 0 0 0,1 0-1 0 0,0 0 1 0 0,-1 0 0 0 0,-2-1 0 0 0,-37-19 325 0 0,25 15-237 0 0,0 1 0 0 0,0 0-1 0 0,-1 1 1 0 0,-21-1 0 0 0,30 4-172 0 0,0 0 1 0 0,0 1-1 0 0,-1 0 1 0 0,1 1-1 0 0,0 0 1 0 0,1 0-1 0 0,-1 1 1 0 0,0 0-1 0 0,0 0 1 0 0,1 0-1 0 0,-10 6 1 0 0,15-8-101 0 0,0 1 0 0 0,1 0 0 0 0,-1 0 0 0 0,1 1 0 0 0,-1-1 0 0 0,1 0 0 0 0,-1 0 0 0 0,1 1 0 0 0,0-1 1 0 0,0 1-1 0 0,0-1 0 0 0,-1 1 0 0 0,2-1 0 0 0,-1 1 0 0 0,0 0 0 0 0,0-1 0 0 0,0 1 0 0 0,1 0 1 0 0,-1 0-1 0 0,0 2 0 0 0,1-1-530 0 0,0 0 1 0 0,0 0 0 0 0,0 0-1 0 0,1 0 1 0 0,-1 0 0 0 0,1-1-1 0 0,-1 1 1 0 0,1 0 0 0 0,0 0-1 0 0,0 0 1 0 0,0-1 0 0 0,2 4-1 0 0,5 7-2105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21 380 0 0,'0'8'7847'0'0,"1"-7"-7646"0"0,11 3 2698 0 0,18-1-935 0 0,-29-3-1504 0 0,167 2 6432 0 0,225-24 567 0 0,-369 21-6825 0 0,17-1-221 0 0,24-3 1777 0 0,-44 2-5916 0 0,-1-3-4305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187 125 456 0 0,'0'0'4876'0'0,"3"-2"-3005"0"0,4-3-930 0 0,0 0-1 0 0,1 0 0 0 0,0 1 0 0 0,0 0 1 0 0,0 1-1 0 0,15-5 0 0 0,61-12 2267 0 0,-52 14-2289 0 0,-21 3-660 0 0,294-53 6413 0 0,-272 53-5054 0 0,-240 54-2307 0 0,137-36 555 0 0,31-7 71 0 0,-37 8 41 0 0,1 2 0 0 0,-133 52 0 0 0,207-69 26 0 0,-30 16 188 0 0,30-16-157 0 0,0 0 1 0 0,-1-1-1 0 0,1 1 1 0 0,0 0-1 0 0,0 1 0 0 0,0-1 1 0 0,0 0-1 0 0,0 0 1 0 0,0 0-1 0 0,0 1 1 0 0,0-1-1 0 0,1 0 0 0 0,-1 1 1 0 0,1-1-1 0 0,-1 0 1 0 0,1 1-1 0 0,-1-1 1 0 0,1 1-1 0 0,-1 2 0 0 0,2-3-9 0 0,-1 0-1 0 0,1 0 1 0 0,-1 0-1 0 0,1 0 0 0 0,0 0 1 0 0,-1 0-1 0 0,1 0 0 0 0,0-1 1 0 0,0 1-1 0 0,0 0 1 0 0,0 0-1 0 0,0-1 0 0 0,0 1 1 0 0,0-1-1 0 0,1 2 1 0 0,0-1 30 0 0,13 7 87 0 0,0 0 0 0 0,0-1 0 0 0,1-1 0 0 0,-1 0 0 0 0,33 6 0 0 0,-33-8-61 0 0,138 32 596 0 0,-76-20-251 0 0,0 3 0 0 0,115 46 1 0 0,-148-43-256 0 0,-40-20-157 0 0,-1 1 0 0 0,1-1 0 0 0,0 1 0 0 0,-1 0 0 0 0,0 0 0 0 0,0 0 0 0 0,0 0 1 0 0,0 1-1 0 0,3 3 0 0 0,-6-6-11 0 0,0 0 0 0 0,0 0 0 0 0,0-1 1 0 0,1 1-1 0 0,-1 0 0 0 0,0 0 0 0 0,0-1 1 0 0,0 1-1 0 0,0 0 0 0 0,0 0 0 0 0,0-1 0 0 0,0 1 1 0 0,-1 0-1 0 0,1 0 0 0 0,0-1 0 0 0,0 1 1 0 0,0 0-1 0 0,-1-1 0 0 0,1 1 0 0 0,0 0 0 0 0,-1-1 1 0 0,1 1-1 0 0,-1 0 0 0 0,1-1 0 0 0,-1 1 1 0 0,1-1-1 0 0,-1 1 0 0 0,1-1 0 0 0,-1 1 0 0 0,1-1 1 0 0,-1 1-1 0 0,0-1 0 0 0,1 0 0 0 0,-1 1 1 0 0,0-1-1 0 0,1 0 0 0 0,-2 1 0 0 0,-32 11 35 0 0,30-10-26 0 0,-29 6 12 0 0,-1-2 1 0 0,1-1-1 0 0,-1-2 1 0 0,-58-1-1 0 0,60-1-19 0 0,-60 0-1528 0 0,-131-14 0 0 0,213 11 1802 0 0,6 0-3089 0 0,24-7-8150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35 220 0 0,'14'-6'1946'0'0,"8"-4"9234"0"0,-6 2-3396 0 0,-6 3-6717 0 0,-8 5-386 0 0,1-1-262 0 0,10-1-47 0 0,29-1-9206 0 0,-30 3 6292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1 860 0 0,'-23'3'15050'0'0,"23"-3"-14931"0"0,16 10 698 0 0,1-1 0 0 0,0-1 1 0 0,0 0-1 0 0,1-2 0 0 0,0 1 1 0 0,26 4-1 0 0,124 16 1848 0 0,-112-19-1863 0 0,108 12 932 0 0,210 0 0 0 0,-347-20-1690 0 0,-10-1-35 0 0,0 1 0 0 0,22 4 0 0 0,-42-1 25 0 0,0 1-1 0 0,0 0 1 0 0,0-1 0 0 0,-1 0 0 0 0,0 0-1 0 0,-7 6 1 0 0,-181 138 775 0 0,142-106-528 0 0,-47 34 359 0 0,-58 49 1378 0 0,132-105-2058 0 0,23-18-336 0 0,38-10-11964 0 0,-18 0 8918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84 240 0 0,'0'-3'391'0'0,"0"-1"0"0"0,0 1-1 0 0,0 0 1 0 0,-1-1 0 0 0,1 1 0 0 0,-1 0-1 0 0,0-1 1 0 0,0 1 0 0 0,0 0 0 0 0,-1 0-1 0 0,1 0 1 0 0,-1 0 0 0 0,0 0 0 0 0,0 0 0 0 0,0 0-1 0 0,0 0 1 0 0,0 1 0 0 0,0-1 0 0 0,-1 1-1 0 0,1 0 1 0 0,-1 0 0 0 0,0 0 0 0 0,0 0-1 0 0,0 0 1 0 0,0 0 0 0 0,0 1 0 0 0,0-1 0 0 0,0 1-1 0 0,0 0 1 0 0,0 0 0 0 0,-1 0 0 0 0,1 0-1 0 0,0 1 1 0 0,-5-1 0 0 0,-5 0 235 0 0,1 1 1 0 0,-1 0-1 0 0,1 0 1 0 0,0 1-1 0 0,-1 1 1 0 0,1 0-1 0 0,0 1 1 0 0,-17 6-1 0 0,9-2-160 0 0,1 1 0 0 0,0 1 0 0 0,0 0 0 0 0,1 2 0 0 0,0 0 0 0 0,1 1 0 0 0,1 1 0 0 0,0 0 0 0 0,0 1 0 0 0,1 1 0 0 0,1 1-1 0 0,1 0 1 0 0,-18 26 0 0 0,28-37-309 0 0,1 0-1 0 0,-1 0 1 0 0,1 0-1 0 0,0 1 0 0 0,0-1 1 0 0,1 0-1 0 0,0 1 1 0 0,-1 0-1 0 0,2-1 0 0 0,-1 1 1 0 0,1-1-1 0 0,0 1 1 0 0,0 0-1 0 0,2 9 0 0 0,0-7-27 0 0,0-1-1 0 0,0 0 0 0 0,1 0 0 0 0,0 0 1 0 0,0 0-1 0 0,1-1 0 0 0,0 1 1 0 0,0-1-1 0 0,1 0 0 0 0,4 5 0 0 0,5 3 68 0 0,0-1 1 0 0,1 0-1 0 0,0-1 0 0 0,1-1 0 0 0,0-1 0 0 0,1 0 0 0 0,32 14 0 0 0,-21-13 116 0 0,0-2-1 0 0,47 11 0 0 0,2-5-204 0 0,1-2 1 0 0,0-5-1 0 0,96 0 0 0 0,-143-8-138 0 0,1-2 1 0 0,0-1-1 0 0,-1-1 1 0 0,1-2-1 0 0,-1-1 1 0 0,33-13-1 0 0,-60 19 12 0 0,0-1 1 0 0,1 0-1 0 0,-1-1 0 0 0,0 1 0 0 0,-1-1 1 0 0,1 1-1 0 0,0-1 0 0 0,-1-1 1 0 0,1 1-1 0 0,-1 0 0 0 0,0-1 1 0 0,0 1-1 0 0,0-1 0 0 0,-1 0 1 0 0,0 0-1 0 0,1 0 0 0 0,-1 0 0 0 0,0-1 1 0 0,-1 1-1 0 0,1 0 0 0 0,-1-1 1 0 0,0 1-1 0 0,0-1 0 0 0,0 0 1 0 0,-1 1-1 0 0,0-1 0 0 0,0 1 0 0 0,0-1 1 0 0,0 0-1 0 0,-1 1 0 0 0,-1-9 1 0 0,-1-1 9 0 0,-1 0 1 0 0,-1 0 0 0 0,0 1-1 0 0,0-1 1 0 0,-1 1-1 0 0,-1 0 1 0 0,-1 1 0 0 0,1 0-1 0 0,-12-13 1 0 0,-1 3-184 0 0,0 1 1 0 0,-1 1-1 0 0,-2 1 0 0 0,0 1 0 0 0,0 1 1 0 0,-2 1-1 0 0,0 1 0 0 0,-1 1 1 0 0,0 1-1 0 0,-1 2 0 0 0,-1 0 0 0 0,0 2 1 0 0,0 1-1 0 0,-46-7 0 0 0,69 15-336 0 0,0 0 0 0 0,-1-1-1 0 0,1 2 1 0 0,-10 0-1 0 0,-22 8-8427 0 0,28-7 5972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4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1 840 0 0,'0'0'235'0'0,"1"1"1"0"0,-1 0-1 0 0,1-1 0 0 0,-1 1 1 0 0,1 0-1 0 0,-1 0 1 0 0,1-1-1 0 0,-1 1 0 0 0,1 0 1 0 0,-1 0-1 0 0,0-1 0 0 0,0 1 1 0 0,1 0-1 0 0,-1 0 0 0 0,0 0 1 0 0,0 0-1 0 0,0 0 0 0 0,0-1 1 0 0,0 1-1 0 0,0 0 1 0 0,0 0-1 0 0,0 0 0 0 0,0 0 1 0 0,-1 0-1 0 0,1-1 0 0 0,0 1 1 0 0,-1 0-1 0 0,1 0 0 0 0,0 0 1 0 0,-1-1-1 0 0,0 2 0 0 0,-19 27 2601 0 0,0-5-1411 0 0,-2-2 0 0 0,0 0 0 0 0,-30 21-1 0 0,-81 53 2459 0 0,122-89-3586 0 0,-257 161 5571 0 0,254-160-5717 0 0,-34 18 484 0 0,17-14-5023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27 676 0 0,'15'0'10223'0'0,"60"0"-6595"0"0,70 0 1115 0 0,179-23 1 0 0,-245 21-15576 0 0,-64 0 8571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1 164 832 0 0,'5'5'10829'0'0,"25"30"-8806"0"0,-5-2-710 0 0,24 30 1393 0 0,2-2 1 0 0,95 88-1 0 0,-125-131-2204 0 0,-5-4 211 0 0,0 0 0 0 0,1-1 1 0 0,0-1-1 0 0,28 15 0 0 0,-44-26-642 0 0,1-1 0 0 0,-1 1 0 0 0,1-1 0 0 0,-1 1 1 0 0,1-1-1 0 0,0 1 0 0 0,-1-1 0 0 0,1 0 0 0 0,0 0 0 0 0,-1 0 1 0 0,1 0-1 0 0,0 0 0 0 0,-1 0 0 0 0,1 0 0 0 0,-1-1 0 0 0,1 1 0 0 0,0 0 1 0 0,-1-1-1 0 0,1 0 0 0 0,-1 1 0 0 0,1-1 0 0 0,-1 0 0 0 0,1 0 1 0 0,-1 1-1 0 0,1-1 0 0 0,-1 0 0 0 0,0-1 0 0 0,0 1 0 0 0,1 0 1 0 0,-1 0-1 0 0,0 0 0 0 0,0-1 0 0 0,0 1 0 0 0,0-1 0 0 0,-1 1 0 0 0,1-1 1 0 0,0 1-1 0 0,-1-1 0 0 0,2-2 0 0 0,2-8 103 0 0,0 1 0 0 0,-1-1 0 0 0,-1 0 0 0 0,2-16 0 0 0,-3 23-110 0 0,89-455 1620 0 0,-81 419-2194 0 0,-9 40 124 0 0,3 1-732 0 0,-1 1 564 0 0,0-1 0 0 0,1 1 0 0 0,-1 0 0 0 0,0 0 1 0 0,0 0-1 0 0,1 0 0 0 0,-1 0 0 0 0,0 0 0 0 0,0 1 0 0 0,0-1 1 0 0,-1 0-1 0 0,1 1 0 0 0,2 3 0 0 0,13 8-4312 0 0,1-2 1777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1 236 0 0,'-4'5'1901'0'0,"1"0"0"0"0,0 0-1 0 0,0 0 1 0 0,-4 11 0 0 0,-6 28 3225 0 0,1 46-421 0 0,11-84-4356 0 0,-1 18 1252 0 0,1 38 0 0 0,2-53-1261 0 0,0-1 0 0 0,0 1 1 0 0,1 0-1 0 0,0 0 0 0 0,0 0 0 0 0,1-1 0 0 0,6 13 0 0 0,-7-17-349 0 0,1 0-1 0 0,0 0 1 0 0,1 0 0 0 0,-1 0 0 0 0,1 0-1 0 0,0 0 1 0 0,0-1 0 0 0,0 0-1 0 0,0 0 1 0 0,0 0 0 0 0,1 0-1 0 0,-1-1 1 0 0,1 0 0 0 0,0 0-1 0 0,-1 0 1 0 0,9 2 0 0 0,19 1-3157 0 0,-2-8-3500 0 0,-18-1 3946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147 234 136 0 0,'-3'-1'339'0'0,"-24"-14"2555"0"0,25 14-2191 0 0,0 0-1 0 0,0-1 1 0 0,0 1-1 0 0,0-1 1 0 0,0 0-1 0 0,0 1 1 0 0,1-1-1 0 0,-1 0 1 0 0,-2-5 1675 0 0,5 5-820 0 0,0-1-1192 0 0,1-1 0 0 0,0 1 0 0 0,0 0 0 0 0,1 1 0 0 0,-1-1 0 0 0,1 0 1 0 0,-1 1-1 0 0,1-1 0 0 0,0 1 0 0 0,4-3 0 0 0,41-23 1952 0 0,-3 1-332 0 0,-42 24-1840 0 0,0 2-2 0 0,-1-1 1 0 0,1 1-1 0 0,-1-1 0 0 0,0 0 0 0 0,1 0 0 0 0,-1 0 0 0 0,0 0 1 0 0,-1 0-1 0 0,1 0 0 0 0,0 0 0 0 0,0-1 0 0 0,-1 1 0 0 0,0-1 0 0 0,1 1 1 0 0,-1-1-1 0 0,0 0 0 0 0,0 1 0 0 0,0-1 0 0 0,0-4 0 0 0,-1 6-101 0 0,-1 0-1 0 0,1 0 1 0 0,0 0-1 0 0,-1 0 1 0 0,1 0-1 0 0,0 0 1 0 0,-1 0-1 0 0,0 0 1 0 0,1 0 0 0 0,-1 0-1 0 0,0 0 1 0 0,1 0-1 0 0,-1 0 1 0 0,0 1-1 0 0,0-1 1 0 0,0 0-1 0 0,1 0 1 0 0,-1 1-1 0 0,0-1 1 0 0,0 1-1 0 0,-2-2 1 0 0,-24-9 320 0 0,24 10-300 0 0,-14-5 121 0 0,-1 1-1 0 0,0 1 1 0 0,-28-3-1 0 0,38 6-197 0 0,0 1 0 0 0,0-1 0 0 0,0 1 0 0 0,0 1 0 0 0,0 0 0 0 0,0 0 0 0 0,0 0 0 0 0,1 1 0 0 0,-1 0 0 0 0,-13 6 0 0 0,20-7-68 0 0,0-1-1 0 0,1 0 1 0 0,-1 0 0 0 0,0 1 0 0 0,1-1 0 0 0,-1 0-1 0 0,1 1 1 0 0,-1-1 0 0 0,1 1 0 0 0,-1-1 0 0 0,1 0-1 0 0,-1 1 1 0 0,1-1 0 0 0,-1 1 0 0 0,1-1 0 0 0,-1 1-1 0 0,1 0 1 0 0,0-1 0 0 0,-1 1 0 0 0,1-1 0 0 0,0 1-1 0 0,0 0 1 0 0,-1-1 0 0 0,1 1 0 0 0,0 0 0 0 0,0-1-1 0 0,0 1 1 0 0,0 0 0 0 0,0-1 0 0 0,0 1 0 0 0,0 0-1 0 0,0 1 1 0 0,1-1-30 0 0,0 1 0 0 0,0-1 0 0 0,0 1 0 0 0,0-1 0 0 0,0 1 0 0 0,0-1 0 0 0,1 0 0 0 0,-1 0 0 0 0,0 1 0 0 0,1-1 0 0 0,-1 0 0 0 0,3 1 0 0 0,7 4-1548 0 0,1 0-1 0 0,19 7 1 0 0,9 2-1305 0 0,6-2 423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1 920 0 0,'0'0'233'0'0,"0"1"1"0"0,-1-1-1 0 0,1 1 0 0 0,0 0 0 0 0,0 0 1 0 0,0-1-1 0 0,0 1 0 0 0,0 0 1 0 0,0-1-1 0 0,0 1 0 0 0,0 0 0 0 0,0-1 1 0 0,0 1-1 0 0,0 0 0 0 0,0-1 0 0 0,0 1 1 0 0,0 0-1 0 0,1-1 0 0 0,-1 1 1 0 0,0 0-1 0 0,1-1 0 0 0,-1 1 0 0 0,0-1 1 0 0,1 1-1 0 0,-1 0 0 0 0,1-1 0 0 0,-1 1 1 0 0,1-1-1 0 0,-1 1 0 0 0,1-1 1 0 0,-1 0-1 0 0,1 1 0 0 0,-1-1 0 0 0,1 0 1 0 0,0 1-1 0 0,-1-1 0 0 0,1 0 0 0 0,0 1 1 0 0,0-1-1 0 0,33 14 2575 0 0,-29-13-2160 0 0,83 27 2483 0 0,1-5 0 0 0,95 13 0 0 0,187 10 287 0 0,-307-39-2780 0 0,7-2-142 0 0,-30-2 105 0 0,61 10 1 0 0,-101-13-589 0 0,0 1 0 0 0,0-1 0 0 0,0 0 1 0 0,0 0-1 0 0,0 1 0 0 0,0-1 0 0 0,0 1 0 0 0,0-1 1 0 0,0 1-1 0 0,-1-1 0 0 0,1 1 0 0 0,0-1 1 0 0,0 1-1 0 0,0 0 0 0 0,0 0 0 0 0,-1-1 0 0 0,1 1 1 0 0,0 0-1 0 0,-1 0 0 0 0,1 0 0 0 0,-1 0 1 0 0,1 0-1 0 0,0 1 0 0 0,-1 0-4 0 0,0-1 1 0 0,1 1-1 0 0,-1 0 1 0 0,0 0-1 0 0,0-1 0 0 0,0 1 1 0 0,-1 0-1 0 0,1 0 1 0 0,0-1-1 0 0,-1 1 1 0 0,1 0-1 0 0,-1 0 0 0 0,0 1 1 0 0,-4 7 11 0 0,-1 0 0 0 0,0 0 0 0 0,-12 15 0 0 0,14-19 9 0 0,-27 33 170 0 0,-1-2 0 0 0,-54 49 0 0 0,-85 57 710 0 0,-21 20 812 0 0,178-152-1620 0 0,11-9-104 0 0,0 0 0 0 0,0 1 0 0 0,1-1 0 0 0,-1 1 0 0 0,1 0-1 0 0,-1 0 1 0 0,1 0 0 0 0,0 0 0 0 0,-2 4 0 0 0,3-5-235 0 0,3-2-1716 0 0,5 1 564 0 0,0-1 0 0 0,0-1 0 0 0,-1 1 0 0 0,1-1 0 0 0,0 0 1 0 0,0-1-1 0 0,9-3 0 0 0,10-3-1940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212 128 756 0 0,'-2'-6'9298'0'0,"24"-4"-7216"0"0,2 0-1 0 0,41-11 1 0 0,58-10 612 0 0,-89 24-1919 0 0,170-35 3162 0 0,-191 41-4911 0 0,-25 6-491 0 0,3-1 1664 0 0,-27 10-817 0 0,-52 15 0 0 0,-16 5 30 0 0,84-25 483 0 0,-79 35-260 0 0,85-37 403 0 0,1 1-1 0 0,0 0 1 0 0,0 1-1 0 0,-21 19 0 0 0,33-27-12 0 0,0 0-1 0 0,0 0 0 0 0,0 0 0 0 0,0 0 0 0 0,0 0 1 0 0,0 0-1 0 0,0 1 0 0 0,0-1 0 0 0,1 0 1 0 0,-1 0-1 0 0,0 1 0 0 0,1-1 0 0 0,-1 1 0 0 0,1-1 1 0 0,0 1-1 0 0,-1-1 0 0 0,1 0 0 0 0,0 3 0 0 0,0-3 10 0 0,0 1 1 0 0,1-1-1 0 0,-1 0 0 0 0,1 0 0 0 0,-1 0 0 0 0,1 0 0 0 0,-1 0 0 0 0,1 0 0 0 0,0 0 0 0 0,-1 0 0 0 0,1 0 0 0 0,0 0 0 0 0,0 0 0 0 0,0 0 0 0 0,0 0 0 0 0,0 0 0 0 0,1 1 0 0 0,6 2 141 0 0,0 0 1 0 0,0 0-1 0 0,1-1 0 0 0,16 5 0 0 0,-20-7-161 0 0,193 41 1105 0 0,-58-15-492 0 0,-131-24-577 0 0,87 22 442 0 0,-86-21-421 0 0,-1 0-1 0 0,1 0 1 0 0,-1 1 0 0 0,1 0-1 0 0,-1 0 1 0 0,-1 1 0 0 0,10 8-1 0 0,-17-13-55 0 0,0 0 0 0 0,0-1-1 0 0,0 1 1 0 0,-1 0 0 0 0,1-1 0 0 0,0 1-1 0 0,-1 0 1 0 0,1 0 0 0 0,0 0 0 0 0,-1 0-1 0 0,1 0 1 0 0,-1 0 0 0 0,0-1 0 0 0,1 1-1 0 0,-1 0 1 0 0,0 0 0 0 0,1 0 0 0 0,-1 1-1 0 0,0-1 1 0 0,0 0 0 0 0,0 0 0 0 0,0 0-1 0 0,0 0 1 0 0,0 0 0 0 0,0 0-1 0 0,-1 1 1 0 0,1 0 7 0 0,-1-1 0 0 0,0 1 0 0 0,0-1 0 0 0,0 1 0 0 0,0-1 0 0 0,-1 0 0 0 0,1 1 0 0 0,0-1 0 0 0,-1 0 0 0 0,1 0 0 0 0,-1 0 0 0 0,1 0 0 0 0,-3 2 0 0 0,-6 1 52 0 0,1 0 0 0 0,-1 0 0 0 0,-20 4 0 0 0,-16 1 90 0 0,-49 2 0 0 0,65-8-115 0 0,-38 2 111 0 0,-105-6-1 0 0,-67-22-183 0 0,236 23-49 0 0,-53-10-140 0 0,53 9-39 0 0,0 0 1 0 0,0 0-1 0 0,0-1 1 0 0,0 1-1 0 0,0-1 1 0 0,1 0-1 0 0,-1 0 1 0 0,1 0-1 0 0,-1-1 0 0 0,1 1 1 0 0,-3-4-1 0 0,6 4-715 0 0,1 1 758 0 0,0 0 0 0 0,0 0-1 0 0,0 0 1 0 0,0 0 0 0 0,0 0 0 0 0,0 0-1 0 0,0 0 1 0 0,0 0 0 0 0,0 1 0 0 0,3-2 0 0 0,-3 1-106 0 0,29-10-4029 0 0,-14 6 3163 0 0,25-8-1121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16 752 0 0,'-4'-16'14399'0'0,"4"37"-12425"0"0,0-1-1 0 0,5 28 0 0 0,-1-20-522 0 0,2 0-1 0 0,17 52 0 0 0,-17-68-1758 0 0,0 0-1 0 0,0-1 1 0 0,1 0 0 0 0,0 0 0 0 0,10 10 0 0 0,-13-16-549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76 0 0,'3'-18'1299'0'0,"7"-45"20016"0"0,-8 136-17069 0 0,-5-10-2452 0 0,2-1-1 0 0,9 83 1 0 0,-8-143-1949 0 0,1 1-1 0 0,-1-1 1 0 0,0 1 0 0 0,1-1-1 0 0,-1 0 1 0 0,1 1 0 0 0,0-1-1 0 0,0 0 1 0 0,0 1 0 0 0,0-1-1 0 0,0 0 1 0 0,0 0 0 0 0,1 0-1 0 0,2 4 1 0 0,-2-5-540 0 0,-1 0 0 0 0,1 0 0 0 0,0 0-1 0 0,0 0 1 0 0,-1 0 0 0 0,1 0 0 0 0,0 0 0 0 0,0-1 0 0 0,0 1 0 0 0,0-1-1 0 0,4 1 1 0 0,0 1-2916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62 232 0 0,'-22'-4'1495'0'0,"-14"-2"2535"0"0,14 4 8122 0 0,63-7-7998 0 0,178-10 2116 0 0,-20 4-3373 0 0,-184 13-3289 0 0,14-2-591 0 0,-19 4-2944 0 0,-2-1-3389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96 124 0 0,'-1'-4'600'0'0,"0"1"0"0"0,0 0 0 0 0,0 0 0 0 0,0 0 0 0 0,-1 0-1 0 0,0 0 1 0 0,1 0 0 0 0,-1 0 0 0 0,0 0 0 0 0,0 1 0 0 0,-1-1 0 0 0,1 1 0 0 0,-1-1 0 0 0,-3-2 0 0 0,1 2 30 0 0,0 0 1 0 0,-1 0 0 0 0,1 1-1 0 0,-12-4 1 0 0,-5 0 151 0 0,-1 2 1 0 0,0 0 0 0 0,0 1-1 0 0,0 1 1 0 0,0 2 0 0 0,-1 0-1 0 0,1 1 1 0 0,0 2 0 0 0,0 0-1 0 0,0 1 1 0 0,0 2 0 0 0,1 0-1 0 0,-37 16 1 0 0,50-18-437 0 0,1 0 0 0 0,-1 1 0 0 0,1 0 1 0 0,0 1-1 0 0,0-1 0 0 0,1 1 0 0 0,-11 11 1 0 0,16-15-247 0 0,0 0 1 0 0,0 0 0 0 0,1 0 0 0 0,-1 0 0 0 0,1 1-1 0 0,-1-1 1 0 0,1 0 0 0 0,0 1 0 0 0,-1-1-1 0 0,1 1 1 0 0,1-1 0 0 0,-1 1 0 0 0,0 0-1 0 0,1-1 1 0 0,-1 1 0 0 0,1 0 0 0 0,0 0 0 0 0,0-1-1 0 0,0 1 1 0 0,0 0 0 0 0,0 0 0 0 0,0-1-1 0 0,1 1 1 0 0,0 0 0 0 0,-1-1 0 0 0,1 1 0 0 0,0-1-1 0 0,0 1 1 0 0,1-1 0 0 0,2 5 0 0 0,3 3 23 0 0,1-2 0 0 0,1 1 0 0 0,-1-1 0 0 0,1 0 0 0 0,1-1 0 0 0,-1 0 0 0 0,1 0 1 0 0,1-1-1 0 0,-1 0 0 0 0,1-1 0 0 0,0 0 0 0 0,0-1 0 0 0,0 0 0 0 0,18 3 0 0 0,6 0 84 0 0,0-1 0 0 0,0-2-1 0 0,58 0 1 0 0,-66-4-146 0 0,45-7 1 0 0,-64 6-86 0 0,1-1 1 0 0,-1 0 0 0 0,1 0-1 0 0,-1-1 1 0 0,0 0-1 0 0,0 0 1 0 0,0-1-1 0 0,0 0 1 0 0,8-6 0 0 0,-14 8 2 0 0,0 0 1 0 0,0 1 0 0 0,0-1 0 0 0,0 0 0 0 0,-1 0 0 0 0,1 0-1 0 0,-1 0 1 0 0,1 0 0 0 0,-1 0 0 0 0,0 0 0 0 0,1-1 0 0 0,-1 1-1 0 0,0-1 1 0 0,-1 1 0 0 0,1 0 0 0 0,0-1 0 0 0,-1 1-1 0 0,1-1 1 0 0,-1-4 0 0 0,0 3-2 0 0,-1 0 0 0 0,1 0 0 0 0,-1 0 0 0 0,0 0 0 0 0,0 0 0 0 0,-1 1 0 0 0,1-1 0 0 0,-1 0 0 0 0,0 1 0 0 0,0-1 0 0 0,-3-4 1 0 0,-4-3-29 0 0,0 0 0 0 0,-1 0 0 0 0,0 1 0 0 0,-1 0 0 0 0,-22-15 0 0 0,12 11-296 0 0,-1 1-1 0 0,0 1 0 0 0,-1 1 1 0 0,-1 0-1 0 0,0 2 0 0 0,0 1 1 0 0,-49-9-1 0 0,70 16-92 0 0,-1 1 0 0 0,1-1-1 0 0,0 1 1 0 0,-1 0 0 0 0,1 0 0 0 0,0 0 0 0 0,-1 1-1 0 0,1-1 1 0 0,0 1 0 0 0,0 0 0 0 0,-1 0 0 0 0,-3 1-1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55 700 0 0,'5'-35'5040'0'0,"5"16"7368"0"0,-9 21-11079 0 0,3 6-691 0 0,-1-1 0 0 0,-1 0-1 0 0,0 1 1 0 0,0 0 0 0 0,0-1-1 0 0,0 9 1 0 0,2 54 1475 0 0,-2-40-1514 0 0,9 74-476 0 0,2-53-2732 0 0,7-4-4563 0 0,-10-30 4258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48 608 0 0,'21'-8'1993'0'0,"-1"0"0"0"0,1 2 0 0 0,1 1-1 0 0,42-6 1 0 0,89 3 2901 0 0,-128 7-4005 0 0,3 1 626 0 0,39 4 0 0 0,-56-3-1054 0 0,0 1 0 0 0,0 0-1 0 0,-1 1 1 0 0,1 0 0 0 0,-1 1 0 0 0,15 7 0 0 0,-23-11-390 0 0,-1 1 0 0 0,0-1 1 0 0,0 1-1 0 0,0 0 0 0 0,0 0 1 0 0,0-1-1 0 0,-1 1 0 0 0,1 0 1 0 0,0 0-1 0 0,0 0 0 0 0,0 0 1 0 0,-1 0-1 0 0,1 0 0 0 0,-1 0 1 0 0,1 0-1 0 0,-1 0 0 0 0,1 0 1 0 0,-1 1-1 0 0,1-1 0 0 0,-1 0 1 0 0,0 2-1 0 0,0-1 6 0 0,0 1 0 0 0,0-1 0 0 0,0 0 0 0 0,-1 0 0 0 0,1 1 0 0 0,-1-1 0 0 0,1 0 0 0 0,-1 0 0 0 0,0 0 0 0 0,0 0 0 0 0,-1 2 0 0 0,-5 6 139 0 0,1-1 0 0 0,-1 0 0 0 0,-15 14 1 0 0,21-21-181 0 0,-88 78 791 0 0,57-54-258 0 0,-54 59 0 0 0,83-82-484 0 0,0 2 1 0 0,-1-1 0 0 0,2 0-1 0 0,-1 0 1 0 0,0 1-1 0 0,1 0 1 0 0,0-1 0 0 0,0 1-1 0 0,0 0 1 0 0,0 0-1 0 0,1 0 1 0 0,-1 7 0 0 0,2-10-59 0 0,1 0 1 0 0,-1-1-1 0 0,1 1 1 0 0,0 0-1 0 0,-1-1 0 0 0,1 1 1 0 0,0-1-1 0 0,0 1 1 0 0,0-1-1 0 0,0 1 1 0 0,0-1-1 0 0,1 0 1 0 0,-1 0-1 0 0,0 1 1 0 0,0-1-1 0 0,1 0 1 0 0,-1 0-1 0 0,1 0 1 0 0,-1 0-1 0 0,3 0 1 0 0,1 2 36 0 0,1 0 1 0 0,-1 0-1 0 0,1-1 1 0 0,8 3-1 0 0,4-2-76 0 0,0 0 1 0 0,0-1-1 0 0,0-1 1 0 0,0 0-1 0 0,0-1 0 0 0,0-1 1 0 0,24-5-1 0 0,13-7-3962 0 0,-2-8-5637 0 0,-38 16 6816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145 182 24 0 0,'3'-5'641'0'0,"0"1"0"0"0,0 0 1 0 0,0 0-1 0 0,0 0 0 0 0,1 0 0 0 0,-1 0 1 0 0,1 1-1 0 0,0 0 0 0 0,0 0 0 0 0,1 0 0 0 0,-1 0 1 0 0,0 0-1 0 0,9-2 0 0 0,8-5 1625 0 0,37-9 0 0 0,-56 18-2162 0 0,179-46 4922 0 0,16-6 655 0 0,-224 54-4114 0 0,-28 4-1600 0 0,-10 4 86 0 0,-102 17 55 0 0,130-19-52 0 0,-1 3 0 0 0,-50 20 0 0 0,83-29-42 0 0,1 1 0 0 0,0 0 0 0 0,-1 1 1 0 0,1-1-1 0 0,0 1 0 0 0,1 0 0 0 0,-7 5 0 0 0,10-8-8 0 0,-1 1 0 0 0,0 0-1 0 0,0 0 1 0 0,1 0 0 0 0,-1 0 0 0 0,0 0-1 0 0,1 0 1 0 0,-1 0 0 0 0,1 1 0 0 0,-1-1-1 0 0,1 0 1 0 0,0 0 0 0 0,-1 0 0 0 0,1 0-1 0 0,0 1 1 0 0,0-1 0 0 0,0 0 0 0 0,0 0-1 0 0,0 1 1 0 0,0-1 0 0 0,0 0 0 0 0,1 0-1 0 0,-1 0 1 0 0,0 0 0 0 0,0 1 0 0 0,1-1-1 0 0,-1 0 1 0 0,1 0 0 0 0,-1 0 0 0 0,1 0-1 0 0,0 0 1 0 0,-1 0 0 0 0,1 0 0 0 0,0 0-1 0 0,1 1 1 0 0,5 6 16 0 0,0-1 0 0 0,1-1 0 0 0,0 1 0 0 0,0-1 1 0 0,1 0-1 0 0,17 9 0 0 0,63 22 54 0 0,-54-23-41 0 0,78 30 71 0 0,59 25 124 0 0,-155-61-185 0 0,48 23 123 0 0,-60-28-127 0 0,1 0 0 0 0,0 1 1 0 0,-1 0-1 0 0,0 1 0 0 0,0-1 0 0 0,0 1 1 0 0,-1 0-1 0 0,6 7 0 0 0,-9-11-19 0 0,-1-1 1 0 0,1 1-1 0 0,-1 0 0 0 0,1 1 0 0 0,-1-1 0 0 0,1 0 0 0 0,-1 0 1 0 0,0 0-1 0 0,1 0 0 0 0,-1 0 0 0 0,0 0 0 0 0,0 0 0 0 0,0 1 1 0 0,0-1-1 0 0,0 0 0 0 0,0 0 0 0 0,0 0 0 0 0,0 0 0 0 0,0 0 0 0 0,-1 1 1 0 0,1-1-1 0 0,0 0 0 0 0,-1 0 0 0 0,0 1 0 0 0,0 1 24 0 0,-1-1-1 0 0,0 0 1 0 0,0 1 0 0 0,0-1-1 0 0,0 0 1 0 0,0 0-1 0 0,0 0 1 0 0,0 0-1 0 0,-4 2 1 0 0,-5 1 98 0 0,1 1 0 0 0,-1-1 1 0 0,-19 6-1 0 0,-15 2 247 0 0,-2-2 1 0 0,-84 9-1 0 0,-98-7 399 0 0,173-11-613 0 0,46-2-212 0 0,-33 2-1453 0 0,-64-5 0 0 0,97 4 584 0 0,7-1-1571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39 108 0 0,'0'0'4080'0'0,"3"3"-2307"0"0,10 11-625 0 0,-1 1 0 0 0,-1 0 0 0 0,0 1 0 0 0,-1-1 0 0 0,11 26 0 0 0,4 5 651 0 0,134 193 5494 0 0,-128-200-5661 0 0,2 0 0 0 0,2-2 0 0 0,66 53 0 0 0,-99-88-1473 0 0,1 0 0 0 0,0 0-1 0 0,0-1 1 0 0,0 1 0 0 0,0-1 0 0 0,0 0 0 0 0,0 0 0 0 0,0 0 0 0 0,0 0 0 0 0,1 0 0 0 0,-1-1 0 0 0,0 1 0 0 0,0-1 0 0 0,6 0 0 0 0,-7-1-70 0 0,0-1 0 0 0,0 1 0 0 0,-1-1 0 0 0,1 1 0 0 0,0-1 0 0 0,-1 1 0 0 0,1-1 0 0 0,-1 0 0 0 0,0 0 0 0 0,0 0 0 0 0,0 0 0 0 0,2-2 0 0 0,5-16 27 0 0,0 0 1 0 0,-2 0-1 0 0,0-1 1 0 0,-1 0 0 0 0,2-25-1 0 0,0 8-58 0 0,5-23-58 0 0,50-218 0 0 0,-54 249 3 0 0,-4 15-83 0 0,0 0 0 0 0,11-24 0 0 0,-15 38-80 0 0,1 0 0 0 0,0 0 1 0 0,-1 0-1 0 0,1 0 0 0 0,0 0 1 0 0,-1 0-1 0 0,1 1 1 0 0,0-1-1 0 0,0 0 0 0 0,0 0 1 0 0,0 1-1 0 0,0-1 0 0 0,0 1 1 0 0,0-1-1 0 0,0 1 1 0 0,0-1-1 0 0,0 1 0 0 0,0 0 1 0 0,0-1-1 0 0,0 1 0 0 0,0 0 1 0 0,0 0-1 0 0,1 0 0 0 0,-1 0 1 0 0,0 0-1 0 0,0 0 1 0 0,2 0-1 0 0,32 10-8579 0 0,-16-1 5427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0 452 0 0,'-15'19'6712'0'0,"13"-14"-5849"0"0,0 0-1 0 0,0 0 1 0 0,0 0 0 0 0,0 0 0 0 0,1 1-1 0 0,0-1 1 0 0,0 0 0 0 0,0 7 0 0 0,1 46 2182 0 0,0-33-1485 0 0,0-10-832 0 0,1 1 0 0 0,0-1 0 0 0,1 0 0 0 0,1 0 0 0 0,1 0 0 0 0,0 0 0 0 0,10 24 0 0 0,-11-33-760 0 0,0 0 1 0 0,0 0 0 0 0,0-1-1 0 0,1 0 1 0 0,0 0-1 0 0,0 0 1 0 0,1 0 0 0 0,-1-1-1 0 0,6 5 1 0 0,-6-6-587 0 0,0 0 1 0 0,1-1 0 0 0,-1 0-1 0 0,1 0 1 0 0,-1 0-1 0 0,1 0 1 0 0,0 0 0 0 0,-1-1-1 0 0,1 0 1 0 0,0 0-1 0 0,0 0 1 0 0,0-1 0 0 0,5 0-1 0 0,7 0-2193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2:5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125 241 108 0 0,'-11'-3'906'0'0,"7"2"-97"0"0,0 0 0 0 0,0 0 0 0 0,0-1-1 0 0,0 1 1 0 0,0-1 0 0 0,1 0 0 0 0,-1 0 0 0 0,0 0-1 0 0,-4-5 1 0 0,8 7-646 0 0,-1-1 1 0 0,1 1-1 0 0,0-1 0 0 0,0 1 1 0 0,0-1-1 0 0,-1 1 0 0 0,1-1 1 0 0,0 1-1 0 0,0-1 0 0 0,0 1 1 0 0,0-1-1 0 0,0 0 0 0 0,0 1 1 0 0,0-1-1 0 0,0 1 0 0 0,0-1 1 0 0,0 1-1 0 0,0-1 0 0 0,1 1 1 0 0,-1-1-1 0 0,0 1 0 0 0,0-1 0 0 0,0 0 1 0 0,1 1-1 0 0,-1 0 0 0 0,0-1 1 0 0,1 1-1 0 0,-1-1 0 0 0,0 1 1 0 0,1-1-1 0 0,-1 1 0 0 0,1 0 1 0 0,-1-1-1 0 0,0 1 0 0 0,1 0 1 0 0,0-1-1 0 0,18-13 2084 0 0,14-3-97 0 0,-19 11-1437 0 0,-1-1 0 0 0,-1 0 0 0 0,1-1 0 0 0,-1 0 0 0 0,-1-1 0 0 0,13-12 0 0 0,-23 20-636 0 0,0 0 1 0 0,0 0-1 0 0,0-1 0 0 0,0 1 1 0 0,0 0-1 0 0,0-1 1 0 0,0 1-1 0 0,-1-1 0 0 0,1 1 1 0 0,0-1-1 0 0,-1 1 1 0 0,0-1-1 0 0,1 0 0 0 0,-1 1 1 0 0,0-1-1 0 0,1 0 1 0 0,-1 1-1 0 0,0-1 0 0 0,0 0 1 0 0,-1 1-1 0 0,1-3 0 0 0,-1 1-8 0 0,0 1-1 0 0,0-1 0 0 0,0 1 0 0 0,-1 0 0 0 0,1-1 0 0 0,-1 1 1 0 0,1 0-1 0 0,-1 0 0 0 0,0 0 0 0 0,1 0 0 0 0,-1 0 0 0 0,-3-2 0 0 0,-1 0 22 0 0,0 0 0 0 0,-1 0-1 0 0,1 0 1 0 0,-1 1-1 0 0,0-1 1 0 0,0 2 0 0 0,0-1-1 0 0,-12-2 1 0 0,9 4-12 0 0,0 0 0 0 0,-1 0 1 0 0,1 1-1 0 0,0 1 0 0 0,-1 0 0 0 0,-10 2 1 0 0,18-3-280 0 0,0 1-1 0 0,0 0 1 0 0,0-1 0 0 0,0 1 0 0 0,0 0 0 0 0,0 0-1 0 0,0 1 1 0 0,0-1 0 0 0,0 1 0 0 0,1-1 0 0 0,-1 1 0 0 0,0 0-1 0 0,1 0 1 0 0,0 0 0 0 0,-1 0 0 0 0,1 0 0 0 0,0 1 0 0 0,0-1-1 0 0,0 1 1 0 0,0 0 0 0 0,1-1 0 0 0,-1 1 0 0 0,-1 3-1 0 0,4 0-4599 0 0,4 1 3623 0 0,-5-6 345 0 0,5 6-2053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0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31 212 0 0,'19'-9'1224'0'0,"16"-8"1397"0"0,-14 12 4639 0 0,-22 9-6349 0 0,-2 1-667 0 0,0 1-1 0 0,0-2 0 0 0,-1 1 1 0 0,1 0-1 0 0,-1-1 0 0 0,0 1 1 0 0,0-1-1 0 0,-7 5 0 0 0,-45 30 1010 0 0,30-22-815 0 0,-171 108 2434 0 0,11-8-165 0 0,143-84-1758 0 0,40-30-812 0 0,1-1-1 0 0,-1 1 0 0 0,0 0 1 0 0,1 0-1 0 0,0 0 0 0 0,-1 1 1 0 0,1-1-1 0 0,0 1 1 0 0,1-1-1 0 0,-1 1 0 0 0,-1 4 1 0 0,3-8-95 0 0,0 1 1 0 0,0 0-1 0 0,0 0 1 0 0,1 0 0 0 0,-1 0-1 0 0,0 0 1 0 0,0 0-1 0 0,0 0 1 0 0,1 0 0 0 0,-1 0-1 0 0,1 0 1 0 0,-1 0-1 0 0,0 0 1 0 0,1-1 0 0 0,0 1-1 0 0,-1 0 1 0 0,1 0-1 0 0,-1 0 1 0 0,1-1-1 0 0,0 1 1 0 0,0 0 0 0 0,-1-1-1 0 0,1 1 1 0 0,0-1-1 0 0,0 1 1 0 0,0-1 0 0 0,1 1-1 0 0,27 12 546 0 0,-25-11-493 0 0,32 9 376 0 0,0-2 0 0 0,0-2-1 0 0,69 6 1 0 0,-34-5-10 0 0,-6 0 62 0 0,193 31 2086 0 0,-209-31-1788 0 0,-48-8-1026 0 0,-1 1-8 0 0,1-1-1 0 0,-1 0 1 0 0,1 0 0 0 0,0 0 0 0 0,-1 0 0 0 0,1 0-1 0 0,-1 1 1 0 0,1-1 0 0 0,-1 0 0 0 0,1 0-1 0 0,-1 0 1 0 0,1 0 0 0 0,-1-1 0 0 0,1 1 0 0 0,0 0-1 0 0,-1 0 1 0 0,1 0 0 0 0,-1 0 0 0 0,1-1-1 0 0,-1 1 1 0 0,1 0 0 0 0,-1 0 0 0 0,1-1-1 0 0,0 1 1 0 0,10-5-8423 0 0,-6 1 5503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0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10 384 0 0,'-7'3'12881'0'0,"34"-1"-10827"0"0,1-1-1 0 0,-1-1 0 0 0,38-5 1 0 0,-26 2-718 0 0,114-4 4441 0 0,-149 7-5527 0 0,-1 0 0 0 0,1 0 0 0 0,0 1 0 0 0,-1-1 1 0 0,1 1-1 0 0,5 2 0 0 0,-8-3-384 0 0,16 4-4185 0 0,7 0-4657 0 0,-15-4 6075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74 524 0 0,'-1'-2'378'0'0,"0"0"0"0"0,1 1-1 0 0,-1-1 1 0 0,0 0 0 0 0,0 1 0 0 0,0-1 0 0 0,-1 1-1 0 0,1-1 1 0 0,0 1 0 0 0,0-1 0 0 0,-1 1 0 0 0,1 0-1 0 0,-1 0 1 0 0,1 0 0 0 0,-1 0 0 0 0,0 0 0 0 0,1 0-1 0 0,-1 0 1 0 0,0 0 0 0 0,0 1 0 0 0,1-1-1 0 0,-1 1 1 0 0,0-1 0 0 0,0 1 0 0 0,0 0 0 0 0,-3-1-1 0 0,2 2 184 0 0,0-1 0 0 0,1 1 0 0 0,-1-1 0 0 0,0 1 0 0 0,1 0-1 0 0,-1 0 1 0 0,1 0 0 0 0,-1 1 0 0 0,-3 1 0 0 0,-12 13 293 0 0,6-5 215 0 0,2 1-1 0 0,0 0 1 0 0,0 1-1 0 0,-13 23 1 0 0,18-28-667 0 0,1 0 1 0 0,1 1-1 0 0,-1 0 0 0 0,2 0 1 0 0,-1 0-1 0 0,1 0 0 0 0,0 0 0 0 0,1 0 1 0 0,-1 13-1 0 0,3-16-243 0 0,0 0-1 0 0,0 0 1 0 0,0-1 0 0 0,0 1-1 0 0,1 0 1 0 0,0-1 0 0 0,0 0-1 0 0,1 1 1 0 0,-1-1-1 0 0,1 0 1 0 0,0 0 0 0 0,0 0-1 0 0,1-1 1 0 0,0 1 0 0 0,0-1-1 0 0,0 0 1 0 0,0 0-1 0 0,0 0 1 0 0,1-1 0 0 0,7 5-1 0 0,-4-3-3 0 0,0 0 0 0 0,1 0-1 0 0,0 0 1 0 0,0-1 0 0 0,1-1-1 0 0,-1 0 1 0 0,1 0 0 0 0,-1-1-1 0 0,1 0 1 0 0,0 0 0 0 0,11-1-1 0 0,-18-1-132 0 0,1 0 0 0 0,0 0 0 0 0,0 0-1 0 0,0 0 1 0 0,0-1 0 0 0,0 0 0 0 0,-1 0-1 0 0,1 0 1 0 0,0 0 0 0 0,-1-1 0 0 0,1 1-1 0 0,-1-1 1 0 0,1 0 0 0 0,-1 0 0 0 0,0 0-1 0 0,0-1 1 0 0,0 1 0 0 0,0-1 0 0 0,0 1-1 0 0,-1-1 1 0 0,1 0 0 0 0,-1 0 0 0 0,1 0-1 0 0,-1-1 1 0 0,0 1 0 0 0,3-7 0 0 0,-3 3 9 0 0,0 0 0 0 0,-1 0 1 0 0,1 0-1 0 0,-1 0 1 0 0,0 0-1 0 0,-1-1 0 0 0,0 1 1 0 0,0 0-1 0 0,-1 0 0 0 0,1 0 1 0 0,-2 0-1 0 0,1 0 1 0 0,-4-12-1 0 0,-1 6-85 0 0,1 0 1 0 0,-2 0-1 0 0,1 1 0 0 0,-2 0 1 0 0,0 0-1 0 0,0 0 0 0 0,-1 1 1 0 0,-19-18-1 0 0,10 12-109 0 0,-1 1 1 0 0,0 1-1 0 0,-2 1 0 0 0,-27-15 0 0 0,41 25-395 0 0,1 1-1 0 0,-1 0 1 0 0,0 1-1 0 0,-13-4 1 0 0,0 5-9656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0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162 124 552 0 0,'-9'-7'5544'0'0,"9"7"-5389"0"0,0 0 0 0 0,-1 0 0 0 0,1-1 0 0 0,0 1 0 0 0,0 0 0 0 0,0 0 0 0 0,0 0 0 0 0,0-1 0 0 0,0 1 0 0 0,0 0 0 0 0,0 0 0 0 0,0 0 0 0 0,0-1 0 0 0,0 1 0 0 0,0 0 0 0 0,0 0 0 0 0,0 0 0 0 0,0-1 0 0 0,0 1 0 0 0,0 0 0 0 0,1-2 1085 0 0,0 2-1085 0 0,18-10 1633 0 0,2 1 0 0 0,-1 1 0 0 0,30-8 0 0 0,73-13 1700 0 0,-76 19-2190 0 0,84-18 2182 0 0,-130 28-2916 0 0,-5 1-529 0 0,-158 54-776 0 0,-70 29-310 0 0,190-66 900 0 0,29-13 74 0 0,-1 0 0 0 0,1 1-1 0 0,0 0 1 0 0,1 1 0 0 0,0 1-1 0 0,0 0 1 0 0,-18 15 0 0 0,30-22 85 0 0,-1-1 0 0 0,0 1 0 0 0,1 0 0 0 0,-1 0 0 0 0,1-1 0 0 0,-1 1 0 0 0,1 0 0 0 0,-1 0 0 0 0,1 0 0 0 0,0 0 0 0 0,-1 0 0 0 0,1 0 0 0 0,0-1 0 0 0,0 1 1 0 0,-1 0-1 0 0,1 0 0 0 0,0 0 0 0 0,0 0 0 0 0,0 0 0 0 0,0 0 0 0 0,0 0 0 0 0,0 0 0 0 0,1 0 0 0 0,-1 1 0 0 0,1 0 9 0 0,0-1 1 0 0,0 1-1 0 0,0 0 0 0 0,0-1 1 0 0,0 1-1 0 0,0-1 0 0 0,1 1 1 0 0,-1-1-1 0 0,0 0 0 0 0,1 0 1 0 0,2 2-1 0 0,4 3 57 0 0,1-2 1 0 0,-1 1-1 0 0,17 5 0 0 0,171 50 714 0 0,-37-13-160 0 0,-122-34-388 0 0,-2 1 1 0 0,44 24-1 0 0,-70-33-143 0 0,0 1 1 0 0,15 12-1 0 0,-23-16-69 0 0,1-1 0 0 0,-1 0 0 0 0,1 1 0 0 0,-1-1 0 0 0,1 1 0 0 0,-1-1 0 0 0,0 1 0 0 0,1 0 0 0 0,-1-1 0 0 0,0 1 0 0 0,0 0 0 0 0,0 0 0 0 0,-1 0 0 0 0,1 0 0 0 0,0 0 0 0 0,-1 0 0 0 0,1 0 0 0 0,-1 0 0 0 0,0 0 0 0 0,1 0 0 0 0,-1 2 0 0 0,-1-2-2 0 0,0 0 0 0 0,0-1 0 0 0,1 1 0 0 0,-1-1 0 0 0,0 1 0 0 0,0-1 0 0 0,-1 0 0 0 0,1 1 0 0 0,0-1 0 0 0,0 0 0 0 0,-1 0 0 0 0,1 0 0 0 0,0 0 0 0 0,-1 0 1 0 0,1 0-1 0 0,-1 0 0 0 0,1 0 0 0 0,-3 0 0 0 0,-29 10 168 0 0,32-10-182 0 0,-38 7 213 0 0,-1-1-1 0 0,-71 4 1 0 0,-82-11-132 0 0,85-2-1015 0 0,108 2 920 0 0,-3 0-282 0 0,1 0 0 0 0,-1 0 0 0 0,0 0 0 0 0,0 0 0 0 0,1 0 0 0 0,-1-1 0 0 0,0 1 0 0 0,1-1 0 0 0,-1 0 0 0 0,0 0 1 0 0,-3-2-1 0 0,29-4-9005 0 0,-7 1 6581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0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7 175 5821 0 0,'-3'-38'3938'0'0,"1"23"-2679"0"0,1 0 1 0 0,0 0 0 0 0,2 0 0 0 0,-1 0-1 0 0,2-1 1 0 0,3-15 0 0 0,-5 31-1139 0 0,0-1-1 0 0,0 1 0 0 0,0-1 1 0 0,0 1-1 0 0,0-1 1 0 0,0 0-1 0 0,0 1 1 0 0,0-1-1 0 0,1 1 1 0 0,-1-1-1 0 0,0 1 1 0 0,0-1-1 0 0,1 1 1 0 0,-1-1-1 0 0,0 1 1 0 0,0-1-1 0 0,1 1 1 0 0,-1-1-1 0 0,1 1 1 0 0,-1-1-1 0 0,1 1 1 0 0,-1 0-1 0 0,0-1 0 0 0,1 1 1 0 0,-1 0-1 0 0,1-1 1 0 0,0 1-1 0 0,-1 0 1 0 0,1 0-1 0 0,-1-1 1 0 0,1 1-1 0 0,-1 0 1 0 0,1 0-1 0 0,1 1-11 0 0,-1-1 0 0 0,0 1-1 0 0,0 0 1 0 0,-1 0 0 0 0,1 0-1 0 0,0-1 1 0 0,0 1 0 0 0,0 0-1 0 0,-1 0 1 0 0,1 0 0 0 0,0 1-1 0 0,-1-1 1 0 0,1 0-1 0 0,0 1 1 0 0,15 46 1592 0 0,-6-15-283 0 0,17 43 0 0 0,-21-61-1805 0 0,1-1 0 0 0,1-1-1 0 0,0 1 1 0 0,0-1 0 0 0,16 17-1 0 0,-10-12-1124 0 0,13 12-6927 0 0,-17-20 5599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0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71 704 0 0,'2'-2'5124'0'0,"7"-4"-3815"0"0,0 0 1 0 0,1 1-1 0 0,0 0 1 0 0,0 1 0 0 0,0 0-1 0 0,1 0 1 0 0,19-3-1 0 0,80-10 2432 0 0,-100 16-3425 0 0,105-8 2461 0 0,-97 9-2145 0 0,0 0 1 0 0,0 1-1 0 0,-1 1 1 0 0,28 6-1 0 0,-42-7-543 0 0,-1 0 0 0 0,0-1 0 0 0,0 1-1 0 0,0 0 1 0 0,0 0 0 0 0,1 0-1 0 0,-1 0 1 0 0,0 0 0 0 0,-1 0 0 0 0,1 1-1 0 0,0-1 1 0 0,0 1 0 0 0,0-1-1 0 0,-1 1 1 0 0,1 0 0 0 0,-1 0 0 0 0,0 0-1 0 0,1 0 1 0 0,-1 0 0 0 0,2 3-1 0 0,-2-2-2 0 0,-1 1-1 0 0,1-1 1 0 0,-1 0-1 0 0,1 1 1 0 0,-1-1-1 0 0,0 1 1 0 0,0-1-1 0 0,0 0 1 0 0,-1 1-1 0 0,1-1 1 0 0,-1 0-1 0 0,-2 6 1 0 0,-1 4 57 0 0,-2 0 0 0 0,0 0 1 0 0,0-1-1 0 0,-2 0 0 0 0,-14 19 1 0 0,-17 15 160 0 0,-3-1 1 0 0,-84 69-1 0 0,16-17 90 0 0,108-94-376 0 0,0-1-1 0 0,-1 0 1 0 0,1 1 0 0 0,0-1 0 0 0,0 1 0 0 0,0 0 0 0 0,1-1 0 0 0,-1 1 0 0 0,1 0 0 0 0,-1 0 0 0 0,1 0 0 0 0,0 0 0 0 0,-1 4 0 0 0,2-5-6 0 0,0-1 0 0 0,0 1-1 0 0,0-1 1 0 0,1 0 0 0 0,-1 1 0 0 0,0-1-1 0 0,1 0 1 0 0,-1 1 0 0 0,0-1 0 0 0,1 0-1 0 0,0 1 1 0 0,-1-1 0 0 0,1 0 0 0 0,0 0-1 0 0,0 1 1 0 0,-1-1 0 0 0,1 0 0 0 0,0 0-1 0 0,0 0 1 0 0,0 0 0 0 0,0 0 0 0 0,1 0-1 0 0,-1-1 1 0 0,0 1 0 0 0,0 0-1 0 0,0-1 1 0 0,1 1 0 0 0,-1 0 0 0 0,0-1-1 0 0,1 0 1 0 0,1 1 0 0 0,9 3 13 0 0,0-1-1 0 0,0 0 1 0 0,0-1-1 0 0,1-1 1 0 0,14 0-1 0 0,65-4 48 0 0,-52 1-55 0 0,-16 0-184 0 0,0-1-1 0 0,26-6 1 0 0,-11-2-3075 0 0,-21-2-8231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93 241 5649 0 0,'4'-8'2033'0'0,"1"1"0"0"0,0-1 1 0 0,0 0-1 0 0,13-12 1 0 0,-9 11-573 0 0,1 0 0 0 0,19-13 1 0 0,3 2-576 0 0,51-22 0 0 0,-40 21 679 0 0,14-5-442 0 0,21-10 841 0 0,-74 33-2027 0 0,-6 2-23 0 0,-16 4-124 0 0,-26 8-144 0 0,41-11 340 0 0,-191 62-662 0 0,167-52 593 0 0,0 2 0 0 0,1 1 0 0 0,0 1 0 0 0,-45 33 0 0 0,68-45 96 0 0,0 1-1 0 0,0-1 0 0 0,0 1 1 0 0,0 0-1 0 0,0 0 1 0 0,1 0-1 0 0,-1 0 0 0 0,1 1 1 0 0,0-1-1 0 0,0 0 0 0 0,0 1 1 0 0,-2 7-1 0 0,4-9 16 0 0,-1 1-1 0 0,1 0 0 0 0,0 0 1 0 0,0 0-1 0 0,0 0 0 0 0,0 0 1 0 0,0 0-1 0 0,1 0 0 0 0,0 0 1 0 0,-1 0-1 0 0,1-1 1 0 0,0 1-1 0 0,0 0 0 0 0,1 0 1 0 0,-1-1-1 0 0,0 1 0 0 0,4 4 1 0 0,3 2 35 0 0,-1 0-1 0 0,1 0 1 0 0,1 0 0 0 0,-1-1 0 0 0,1 0 0 0 0,13 7 0 0 0,65 38 348 0 0,-67-42-299 0 0,80 44 402 0 0,-34-20-41 0 0,-2 3 0 0 0,90 68 1 0 0,-148-101-417 0 0,0 0 1 0 0,-1 0-1 0 0,0 0 0 0 0,0 1 1 0 0,0 0-1 0 0,-1 0 1 0 0,5 9-1 0 0,-8-13-23 0 0,0 0-1 0 0,0 0 0 0 0,0 0 0 0 0,0 0 1 0 0,-1 0-1 0 0,1 0 0 0 0,-1 0 0 0 0,0 0 1 0 0,1 0-1 0 0,-1 0 0 0 0,0 0 0 0 0,0 1 1 0 0,0-1-1 0 0,-1 0 0 0 0,1 0 0 0 0,0 0 1 0 0,-1 0-1 0 0,0 0 0 0 0,1 0 0 0 0,-1 0 1 0 0,0 0-1 0 0,0 0 0 0 0,0 0 1 0 0,0 0-1 0 0,0-1 0 0 0,0 1 0 0 0,-1 0 1 0 0,1-1-1 0 0,-3 3 0 0 0,-4 2 66 0 0,1 0 0 0 0,-1-1 0 0 0,0 0 0 0 0,0 0 1 0 0,-1 0-1 0 0,0-1 0 0 0,0-1 0 0 0,0 0 0 0 0,0 0 0 0 0,-12 2 0 0 0,-16 2 253 0 0,-48 2 0 0 0,59-7-168 0 0,-18 1-40 0 0,-83-5 0 0 0,116 0-2371 0 0,25-10-9355 0 0,0 6 8452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08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9 213 644 0 0,'-9'-10'9025'0'0,"231"11"-4361"0"0,-137 2-3798 0 0,115 2 343 0 0,543 9 1867 0 0,-116-14-1351 0 0,55-10-472 0 0,-155-6-538 0 0,779-44 796 0 0,-1236 58-1444 0 0,1257-42 976 0 0,-473 29-147 0 0,-514 4-422 0 0,394-45 1444 0 0,-709 52-2362 0 0,19-2 771 0 0,-29 5-3656 0 0,0 1-3365 0 0,-33 18 829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0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3 116 484 0 0,'-3'5'6847'0'0,"23"-1"-5896"0"0,-1-1-1 0 0,1 0 0 0 0,0-2 1 0 0,22 0-1 0 0,2 0-223 0 0,298 5 2962 0 0,-263-6-3313 0 0,352 4 1838 0 0,-28-9-827 0 0,999-10 1999 0 0,-987 10-2676 0 0,79-3-31 0 0,375-18 158 0 0,-132 3-310 0 0,-432 18-270 0 0,-199 5-150 0 0,491-3 521 0 0,-289 2-248 0 0,139-4 242 0 0,336-13 472 0 0,-752 18-1007 0 0,82-2 666 0 0,145-19 0 0 0,-243 18-962 0 0,18-1-1321 0 0,-23 5-2607 0 0,0 1-3342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1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1 668 0 0,'-10'5'8422'0'0,"31"1"-5497"0"0,35 2-917 0 0,351-6 5971 0 0,-289-6-6603 0 0,6-2-423 0 0,-42 1-2003 0 0,-2 3-4512 0 0,-73 1 1184 0 0,-6 0 3595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15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6029 0 0,'-3'-3'1104'0'0,"0"0"0"0"0,0 1 0 0 0,0-2 0 0 0,0 1 1 0 0,1 0-1 0 0,-1 0 0 0 0,1-1 0 0 0,0 1 1 0 0,0-1-1 0 0,-2-7 0 0 0,4 10-1047 0 0,0 1 1 0 0,1-1-1 0 0,-1 1 0 0 0,0-1 1 0 0,1 1-1 0 0,-1-1 0 0 0,0 1 1 0 0,1 0-1 0 0,-1-1 0 0 0,1 1 0 0 0,-1-1 1 0 0,1 1-1 0 0,-1 0 0 0 0,1 0 1 0 0,-1-1-1 0 0,1 1 0 0 0,-1 0 1 0 0,1 0-1 0 0,0 0 0 0 0,-1-1 1 0 0,1 1-1 0 0,-1 0 0 0 0,1 0 1 0 0,1 0-1 0 0,17-2 562 0 0,-17 2-475 0 0,44-1 698 0 0,0 3 1 0 0,77 11-1 0 0,-112-11-762 0 0,-1 0-1 0 0,1 0 0 0 0,-1 1 1 0 0,0 0-1 0 0,1 1 1 0 0,-1 0-1 0 0,-1 1 1 0 0,11 5-1 0 0,-16-7-48 0 0,-1-1-1 0 0,1 1 1 0 0,0 0-1 0 0,-1 0 1 0 0,0 1-1 0 0,0-1 0 0 0,0 1 1 0 0,0-1-1 0 0,0 1 1 0 0,-1 0-1 0 0,0 0 1 0 0,0 0-1 0 0,0 0 1 0 0,0 0-1 0 0,0 1 1 0 0,-1-1-1 0 0,0 0 1 0 0,0 1-1 0 0,0-1 1 0 0,-1 1-1 0 0,1 7 1 0 0,-3 23 52 0 0,-1 0 0 0 0,-2-1 0 0 0,-2 0 0 0 0,-1 0 0 0 0,-1 0 0 0 0,-2-1 0 0 0,-1 0 0 0 0,-19 34 0 0 0,29-63-850 0 0,-7 15 1868 0 0,7-14-4419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1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12 0 0,'0'-4'812'0'0,"1"0"1"0"0,0 0-1 0 0,0 1 1 0 0,0-1-1 0 0,1 0 1 0 0,-1 0-1 0 0,4-5 1 0 0,-4 9-619 0 0,-1-1 1 0 0,1 0-1 0 0,-1 1 1 0 0,1-1-1 0 0,0 0 1 0 0,-1 1-1 0 0,1-1 1 0 0,0 0-1 0 0,0 1 1 0 0,0-1-1 0 0,-1 1 1 0 0,1 0-1 0 0,0-1 1 0 0,0 1-1 0 0,0 0 1 0 0,0-1-1 0 0,0 1 1 0 0,0 0-1 0 0,0 0 1 0 0,-1 0 0 0 0,1 0-1 0 0,0 0 1 0 0,0 0-1 0 0,0 0 1 0 0,0 0-1 0 0,0 0 1 0 0,0 0-1 0 0,0 0 1 0 0,0 1-1 0 0,0-1 1 0 0,0 0-1 0 0,-1 1 1 0 0,1-1-1 0 0,0 0 1 0 0,0 1-1 0 0,0-1 1 0 0,1 2-1 0 0,2 2 224 0 0,1-1 0 0 0,-1 1 1 0 0,1 0-1 0 0,-1 1 0 0 0,-1-1 0 0 0,1 1 0 0 0,0 0 0 0 0,-1 0 0 0 0,0 0 0 0 0,3 8 0 0 0,1 3 335 0 0,0 0 0 0 0,5 22 0 0 0,1 8 260 0 0,-3-15-693 0 0,-2 1 0 0 0,-1 0 0 0 0,4 41-1 0 0,-11-29-4198 0 0,-1-20-3621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1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28 123 92 0 0,'-3'-4'185'0'0,"-1"0"293"0"0,1 0 1 0 0,0-1-1 0 0,0 1 0 0 0,0-1 0 0 0,-4-10 0 0 0,7 14-316 0 0,-1 0-1 0 0,1-1 1 0 0,0 1-1 0 0,-1-1 0 0 0,1 1 1 0 0,0 0-1 0 0,0-1 1 0 0,0 1-1 0 0,0-1 0 0 0,1 1 1 0 0,-1-1-1 0 0,0 1 0 0 0,1 0 1 0 0,-1-1-1 0 0,0 1 1 0 0,1 0-1 0 0,0-1 0 0 0,-1 1 1 0 0,1 0-1 0 0,0 0 1 0 0,0-1-1 0 0,-1 1 0 0 0,1 0 1 0 0,0 0-1 0 0,0 0 1 0 0,0 0-1 0 0,0 0 0 0 0,2-1 1 0 0,4-2 270 0 0,-1 0-1 0 0,1 0 1 0 0,-1 1 0 0 0,1 0 0 0 0,0 0-1 0 0,0 1 1 0 0,13-3 0 0 0,53-7 1422 0 0,-30 9-877 0 0,0 2 0 0 0,0 2 0 0 0,0 2 0 0 0,74 14 0 0 0,-59-5-26 0 0,0 4 1 0 0,101 40-1 0 0,-124-40-221 0 0,0 1-1 0 0,56 36 1 0 0,-81-45-521 0 0,1-1-1 0 0,-1 1 1 0 0,-1 1-1 0 0,0 0 1 0 0,0 0-1 0 0,0 1 1 0 0,-1 0-1 0 0,-1 0 1 0 0,0 1-1 0 0,0 0 1 0 0,9 21-1 0 0,-14-27-110 0 0,-1-1 1 0 0,0 1-1 0 0,0 0 0 0 0,0 0 1 0 0,0 0-1 0 0,-1 0 0 0 0,0 0 0 0 0,0 0 1 0 0,0 0-1 0 0,-1 0 0 0 0,1 0 1 0 0,-1 0-1 0 0,-3 7 0 0 0,2-5 9 0 0,-2 1 0 0 0,1-1 0 0 0,-1 0 0 0 0,0 0 0 0 0,0 0 0 0 0,-1 0 0 0 0,-9 9 0 0 0,1-2 23 0 0,-1-1 1 0 0,-1-1 0 0 0,0 0 0 0 0,-1-2-1 0 0,0 1 1 0 0,-22 9 0 0 0,8-6 16 0 0,-1-1 0 0 0,0-2 0 0 0,0-2 0 0 0,-40 7 0 0 0,14-7 100 0 0,-89 3 1 0 0,117-12-598 0 0,-47-5-1 0 0,43 0-2562 0 0,0-1-3906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6497 0 0,'10'-35'10604'0'0,"-10"29"-10047"0"0,1 1-1 0 0,1 0 1 0 0,-1 0-1 0 0,1 0 0 0 0,0 0 1 0 0,0 0-1 0 0,0 0 1 0 0,1 1-1 0 0,0-1 1 0 0,0 1-1 0 0,0-1 1 0 0,0 1-1 0 0,7-7 1 0 0,-3 6-142 0 0,0 0 1 0 0,0 1-1 0 0,0-1 1 0 0,1 1 0 0 0,-1 1-1 0 0,1-1 1 0 0,0 2-1 0 0,0-1 1 0 0,0 1-1 0 0,0 0 1 0 0,0 0 0 0 0,9 0-1 0 0,14 1 316 0 0,62 3 0 0 0,-19 1-4902 0 0,-69-2 3816 0 0,35-4-8725 0 0,-30 0 5971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1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68 56 0 0,'-1'0'133'0'0,"1"-1"1"0"0,0 1-1 0 0,0-1 1 0 0,-1 1-1 0 0,1-1 0 0 0,0 1 1 0 0,0-1-1 0 0,0 1 1 0 0,0-1-1 0 0,0 0 0 0 0,0 1 1 0 0,0-1-1 0 0,0 1 1 0 0,0-1-1 0 0,0 0 1 0 0,0 1-1 0 0,0-1 0 0 0,0 1 1 0 0,0-1-1 0 0,0 1 1 0 0,1-1-1 0 0,-1 0 0 0 0,0 1 1 0 0,0-1-1 0 0,1 1 1 0 0,-1-1-1 0 0,1 0 0 0 0,17-11 2166 0 0,25-1 440 0 0,3 3 113 0 0,84-5 0 0 0,-104 14-1739 0 0,1 1 0 0 0,-1 1 0 0 0,1 1 0 0 0,44 10 0 0 0,-68-11-968 0 0,-1-1 1 0 0,1 1-1 0 0,0 0 0 0 0,-1 0 1 0 0,1 0-1 0 0,0 0 1 0 0,-1 1-1 0 0,1-1 1 0 0,-1 1-1 0 0,0-1 0 0 0,1 1 1 0 0,1 3-1 0 0,-3-4-85 0 0,0 0 0 0 0,-1 0-1 0 0,1 1 1 0 0,0-1 0 0 0,-1 0-1 0 0,0 0 1 0 0,1 1 0 0 0,-1-1-1 0 0,0 0 1 0 0,0 1 0 0 0,0-1-1 0 0,0 0 1 0 0,0 1 0 0 0,0-1-1 0 0,0 0 1 0 0,0 1 0 0 0,0-1 0 0 0,-1 0-1 0 0,1 1 1 0 0,0-1 0 0 0,-1 0-1 0 0,1 1 1 0 0,-1-1 0 0 0,0 0-1 0 0,1 0 1 0 0,-1 0 0 0 0,0 0-1 0 0,0 0 1 0 0,-1 2 0 0 0,-6 8 127 0 0,-1-1-1 0 0,0 1 1 0 0,-1-1 0 0 0,-1-1 0 0 0,-14 11-1 0 0,-63 39 596 0 0,61-42-515 0 0,-2 1 2 0 0,15-10-61 0 0,-1 0 0 0 0,1 2 0 0 0,1 0-1 0 0,0 0 1 0 0,0 1 0 0 0,-18 21 0 0 0,30-31-170 0 0,0 1 1 0 0,0-1-1 0 0,0 0 1 0 0,1 0-1 0 0,-1 0 1 0 0,0 1-1 0 0,1-1 1 0 0,-1 0-1 0 0,1 1 1 0 0,-1-1-1 0 0,1 0 1 0 0,0 1-1 0 0,-1-1 1 0 0,1 1-1 0 0,0-1 1 0 0,0 0-1 0 0,0 1 1 0 0,0-1-1 0 0,0 1 1 0 0,1-1-1 0 0,-1 0 1 0 0,1 2-1 0 0,0-1 7 0 0,0 0 0 0 0,0-1 0 0 0,0 1 0 0 0,0 0 0 0 0,0-1 0 0 0,1 1 0 0 0,-1-1 0 0 0,0 0 0 0 0,1 1 0 0 0,0-1 0 0 0,-1 0 0 0 0,1 0 0 0 0,3 2 0 0 0,5 1 83 0 0,1 0-1 0 0,0 0 0 0 0,0-1 0 0 0,14 2 0 0 0,-25-5-126 0 0,41 6-128 0 0,0-3 0 0 0,0-1 0 0 0,0-2 0 0 0,61-7 0 0 0,-77 2-3705 0 0,-14 2-3995 0 0,-7 1 4822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17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543 136 448 0 0,'-1'-3'868'0'0,"1"0"-507"0"0,0-1 0 0 0,-1 0 1 0 0,0 1-1 0 0,0-1 0 0 0,0 1 0 0 0,-1 0 0 0 0,1-1 0 0 0,-1 1 0 0 0,0 0 0 0 0,1 0 1 0 0,-2-1-1 0 0,1 2 0 0 0,0-1 0 0 0,0 0 0 0 0,-4-2 0 0 0,1 0 91 0 0,-1 1-1 0 0,1 0 1 0 0,-1 0-1 0 0,0 1 1 0 0,0-1 0 0 0,-1 1-1 0 0,-9-3 1 0 0,-3 1 224 0 0,1 1 0 0 0,-1 0 0 0 0,0 1 0 0 0,0 1 0 0 0,-21 1 0 0 0,19 2-195 0 0,1 1 0 0 0,0 1 1 0 0,0 1-1 0 0,1 1 1 0 0,-1 0-1 0 0,1 2 0 0 0,0 0 1 0 0,1 1-1 0 0,-1 1 0 0 0,2 0 1 0 0,-19 13-1 0 0,30-17-246 0 0,0-1 0 0 0,0 1 0 0 0,0 0 0 0 0,0 0 0 0 0,1 1 0 0 0,0 0 0 0 0,0 0 0 0 0,0 0 0 0 0,1 0-1 0 0,-7 14 1 0 0,9-16-103 0 0,0 0-1 0 0,1 0 1 0 0,0 0-1 0 0,-1 0 0 0 0,1 0 1 0 0,1 1-1 0 0,-1-1 1 0 0,1 0-1 0 0,-1 1 0 0 0,1-1 1 0 0,1 0-1 0 0,-1 1 1 0 0,1-1-1 0 0,-1 0 1 0 0,1 1-1 0 0,0-1 0 0 0,1 0 1 0 0,-1 0-1 0 0,1 0 1 0 0,3 6-1 0 0,2 0 25 0 0,0 1 0 0 0,2-1 0 0 0,-1 0 0 0 0,1-1 0 0 0,1 0-1 0 0,-1-1 1 0 0,1 0 0 0 0,1 0 0 0 0,0-1 0 0 0,0 0 0 0 0,0-1 0 0 0,15 6 0 0 0,4 0 119 0 0,0-1 1 0 0,1-2-1 0 0,56 10 0 0 0,-31-10 95 0 0,67 1 0 0 0,-95-10-275 0 0,-1 0-1 0 0,0-2 0 0 0,0-1 0 0 0,43-11 1 0 0,-65 13-104 0 0,0 0 0 0 0,0-1 0 0 0,0 0 0 0 0,0 0 0 0 0,-1 0 1 0 0,1-1-1 0 0,-1 1 0 0 0,1-1 0 0 0,-1 0 0 0 0,0-1 0 0 0,0 1 0 0 0,0 0 1 0 0,-1-1-1 0 0,6-6 0 0 0,-7 5-2 0 0,0 1 0 0 0,0 0-1 0 0,0-1 1 0 0,0 1 0 0 0,-1-1 0 0 0,1 1 0 0 0,-1-1 0 0 0,0 0-1 0 0,-1 0 1 0 0,1 1 0 0 0,-1-1 0 0 0,0 0 0 0 0,0 0 0 0 0,-1 0-1 0 0,1 1 1 0 0,-2-6 0 0 0,0-1 1 0 0,-1-1-1 0 0,-1 1 0 0 0,1 0 1 0 0,-2 0-1 0 0,1 0 1 0 0,-2 1-1 0 0,1 0 0 0 0,-2 0 1 0 0,-13-18-1 0 0,9 16 1 0 0,0 0-1 0 0,-2 1 0 0 0,1 0 0 0 0,-1 0 1 0 0,-1 2-1 0 0,-19-12 0 0 0,2 6-84 0 0,0 1 0 0 0,-2 1 0 0 0,1 2 0 0 0,-2 1 0 0 0,1 1 0 0 0,-40-4 0 0 0,70 13 61 0 0,-148-16-1200 0 0,135 15 444 0 0,1 2-1 0 0,-1 0 1 0 0,0 0 0 0 0,1 2-1 0 0,-1-1 1 0 0,1 2-1 0 0,-22 8 1 0 0,34-11 8 0 0,0 1 0 0 0,0-1 1 0 0,1 1-1 0 0,-1 0 0 0 0,1 0 1 0 0,-1 0-1 0 0,-1 2 0 0 0,-2 4-1826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18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148 329 412 0 0,'12'-1'6543'0'0,"-10"3"-6137"0"0,-1 0 0 0 0,1 0-1 0 0,-1 0 1 0 0,1 0 0 0 0,-1 0-1 0 0,0 1 1 0 0,0-1 0 0 0,0 0-1 0 0,0 1 1 0 0,0-1 0 0 0,0 0-1 0 0,-1 1 1 0 0,1-1 0 0 0,-1 1-1 0 0,0-1 1 0 0,1 1 0 0 0,-1-1-1 0 0,-1 1 1 0 0,1-1 0 0 0,0 1-1 0 0,0-1 1 0 0,-1 1 0 0 0,0-1-1 0 0,-1 4 1 0 0,-2 11 899 0 0,-2-1 0 0 0,-11 23 1 0 0,13-29-610 0 0,-7 11 353 0 0,-1-1 1 0 0,0-1 0 0 0,-1 0 0 0 0,-1 0-1 0 0,-1-2 1 0 0,-19 19 0 0 0,33-35-968 0 0,0 0 1 0 0,0 0 0 0 0,1 0 0 0 0,-1 0-1 0 0,0-1 1 0 0,0 1 0 0 0,0 0 0 0 0,0-1-1 0 0,0 1 1 0 0,0 0 0 0 0,0-1 0 0 0,0 1-1 0 0,0-1 1 0 0,0 1 0 0 0,-1-1-1 0 0,1 0 1 0 0,0 0 0 0 0,0 1 0 0 0,-2-1-1 0 0,3-1-54 0 0,-1 1 0 0 0,1 0-1 0 0,-1-1 1 0 0,1 1-1 0 0,-1 0 1 0 0,1-1-1 0 0,-1 1 1 0 0,1-1-1 0 0,0 1 1 0 0,-1-1-1 0 0,1 1 1 0 0,0-1-1 0 0,-1 1 1 0 0,1-1 0 0 0,0 1-1 0 0,-1-1 1 0 0,1 1-1 0 0,0-1 1 0 0,0 0-1 0 0,0 1 1 0 0,0-1-1 0 0,0 0 1 0 0,0 1-1 0 0,0-1 1 0 0,0 0 0 0 0,-1-5 13 0 0,2 0 1 0 0,-1 0 0 0 0,0 1 0 0 0,1-1 0 0 0,0 0 0 0 0,3-8 0 0 0,-1 6-28 0 0,0 0 0 0 0,1 1 0 0 0,-1-1 0 0 0,2 1 1 0 0,-1 0-1 0 0,1 0 0 0 0,0 1 0 0 0,9-10 0 0 0,-11 13-9 0 0,0 0 1 0 0,1 0-1 0 0,-1 0 0 0 0,1 1 1 0 0,-1 0-1 0 0,1 0 0 0 0,0 0 1 0 0,0 0-1 0 0,0 0 0 0 0,0 1 0 0 0,0 0 1 0 0,0 0-1 0 0,0 0 0 0 0,0 0 1 0 0,1 0-1 0 0,-1 1 0 0 0,0 0 1 0 0,1 0-1 0 0,4 1 0 0 0,13 3 113 0 0,-1 2-1 0 0,0 1 1 0 0,0 0 0 0 0,33 18-1 0 0,-13-6 33 0 0,48 19-117 0 0,100 29 0 0 0,-157-58-32 0 0,1-1 0 0 0,1-2 1 0 0,0-1-1 0 0,-1-2 0 0 0,1-1 1 0 0,60-5-1 0 0,-80 2-1 0 0,0-1 0 0 0,0 0 0 0 0,-1-1 0 0 0,26-9 0 0 0,-35 10 0 0 0,-1 1 0 0 0,1-1 0 0 0,-1 0 0 0 0,0 0 0 0 0,1 0 0 0 0,-1 0 0 0 0,0 0 0 0 0,0-1 0 0 0,-1 0 0 0 0,1 1 0 0 0,0-1 0 0 0,-1 0 0 0 0,0 0 0 0 0,1-1 0 0 0,-1 1 0 0 0,-1 0 0 0 0,1-1 0 0 0,0 1 0 0 0,-1-1 0 0 0,0 1 0 0 0,0-1 0 0 0,1-5 0 0 0,1-20 0 0 0,-3-13 0 0 0,-9-22 0 0 0,-1 22 0 0 0,2 16 0 0 0,2 9 0 0 0,-12-30 0 0 0,-3 0 0 0 0,-2 1 0 0 0,-2 1 0 0 0,-37-51 0 0 0,53 82-136 0 0,-23-27-1418 0 0,30 38 1429 0 0,-1 0 0 0 0,0 1-1 0 0,0 0 1 0 0,0-1 0 0 0,0 1-1 0 0,0 0 1 0 0,0 1 0 0 0,0-1-1 0 0,-1 0 1 0 0,1 1 0 0 0,-6-2-1 0 0,8 3-689 0 0,-1 9-5240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2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1 312 0 0,'-6'5'908'0'0,"-1"-1"-12"0"0,0 2-208 0 0,4 0-516 0 0,-3 1-1188 0 0,10 5-80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5 496 0 0,'0'0'82'0'0,"0"0"0"0"0,0 0-1 0 0,0-1 1 0 0,0 1 0 0 0,0 0 0 0 0,0 0-1 0 0,0 0 1 0 0,0-1 0 0 0,0 1 0 0 0,0 0-1 0 0,1 0 1 0 0,-1 0 0 0 0,0 0 0 0 0,0-1-1 0 0,0 1 1 0 0,0 0 0 0 0,0 0 0 0 0,0 0-1 0 0,0 0 1 0 0,1-1 0 0 0,-1 1 0 0 0,0 0-1 0 0,0 0 1 0 0,0 0 0 0 0,0 0 0 0 0,1 0-1 0 0,-1 0 1 0 0,0 0 0 0 0,0 0 0 0 0,0-1 0 0 0,0 1-1 0 0,1 0 1 0 0,-1 0 0 0 0,0 0 0 0 0,0 0-1 0 0,0 0 1 0 0,1 0 0 0 0,-1 0 0 0 0,0 0-1 0 0,0 0 1 0 0,0 0 0 0 0,1 0 0 0 0,-1 0-1 0 0,0 0 1 0 0,0 0 0 0 0,0 1 0 0 0,1-1-1 0 0,7 5 384 0 0,0 0-1 0 0,0 1 1 0 0,0 0-1 0 0,-1 0 0 0 0,0 1 1 0 0,0 0-1 0 0,-1 1 1 0 0,1-1-1 0 0,5 11 0 0 0,6 5 300 0 0,60 74 1973 0 0,-5 3 0 0 0,-4 3 1 0 0,101 203-1 0 0,-112-183 182 0 0,-55-117-2600 0 0,-3-4-183 0 0,0-1 1 0 0,1 0-1 0 0,-1 1 1 0 0,1-1-1 0 0,-1 0 0 0 0,1 1 1 0 0,-1-1-1 0 0,1 0 1 0 0,0 0-1 0 0,0 0 0 0 0,0 0 1 0 0,0 0-1 0 0,0 0 0 0 0,0 0 1 0 0,0 0-1 0 0,0 0 1 0 0,0 0-1 0 0,2 1 0 0 0,5-19 390 0 0,3-11-91 0 0,-2-1 0 0 0,10-51-1 0 0,9-26 47 0 0,15-32-143 0 0,39-107 121 0 0,-65 196-323 0 0,10-21-2550 0 0,-16 78-3268 0 0,-3-1 3615 0 0,-1 0-1 0 0,6 8 0 0 0,0 2-598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0 648 0 0,'0'0'9238'0'0,"3"20"-6311"0"0,-6 132 2975 0 0,0 2-3740 0 0,2-140-3075 0 0,1-11 185 0 0,0 0-1 0 0,-1-1 1 0 0,1 1-1 0 0,0-1 1 0 0,0 1-1 0 0,1-1 1 0 0,-1 1 0 0 0,0-1-1 0 0,1 1 1 0 0,1 3-1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52 165 288 0 0,'-4'-2'223'0'0,"-2"-2"439"0"0,-1-1-1 0 0,1 0 1 0 0,1 0 0 0 0,-9-9 0 0 0,13 13-474 0 0,0 0 0 0 0,0 0 0 0 0,0 0 0 0 0,1 0 0 0 0,-1 0 0 0 0,0 0 0 0 0,1 0-1 0 0,-1-1 1 0 0,0 1 0 0 0,1 0 0 0 0,0-1 0 0 0,-1 1 0 0 0,1 0 0 0 0,0-1 0 0 0,0 1 0 0 0,-1 0 0 0 0,1-1-1 0 0,0 1 1 0 0,0 0 0 0 0,1-1 0 0 0,-1 1 0 0 0,0 0 0 0 0,0-1 0 0 0,1 1 0 0 0,-1 0 0 0 0,0-1 0 0 0,1 1 0 0 0,0 0-1 0 0,-1 0 1 0 0,1 0 0 0 0,0-1 0 0 0,-1 1 0 0 0,3-1 0 0 0,2-3 216 0 0,0 0 1 0 0,0 1-1 0 0,1-1 1 0 0,0 1-1 0 0,0 1 1 0 0,0-1-1 0 0,0 1 1 0 0,8-3-1 0 0,56-16 1444 0 0,-35 14-1260 0 0,1 1-1 0 0,0 2 0 0 0,1 1 0 0 0,-1 2 1 0 0,0 2-1 0 0,1 1 0 0 0,-1 2 0 0 0,0 2 1 0 0,0 1-1 0 0,0 1 0 0 0,-1 2 0 0 0,0 2 1 0 0,0 1-1 0 0,57 29 0 0 0,-82-35-434 0 0,0 0 0 0 0,0 1 1 0 0,-1 0-1 0 0,1 1 0 0 0,-2-1 0 0 0,1 2 0 0 0,-1-1 0 0 0,10 15 0 0 0,-15-19-84 0 0,0 0 0 0 0,-1 1-1 0 0,1-1 1 0 0,-1 1 0 0 0,0 0-1 0 0,0-1 1 0 0,-1 1 0 0 0,0 0-1 0 0,0 0 1 0 0,0 0 0 0 0,0 0-1 0 0,-1 0 1 0 0,1 0 0 0 0,-2 1-1 0 0,1-1 1 0 0,0 0 0 0 0,-1 0-1 0 0,0 0 1 0 0,0 0 0 0 0,0 0-1 0 0,-1-1 1 0 0,-2 8 0 0 0,-3 1 56 0 0,-1 0 1 0 0,0 0-1 0 0,-1 0 0 0 0,0-1 1 0 0,0 0-1 0 0,-2-1 0 0 0,1 0 1 0 0,-19 13-1 0 0,5-5 124 0 0,-1-1-1 0 0,-1-2 1 0 0,-37 18 0 0 0,36-23-103 0 0,0-1 1 0 0,-1-1-1 0 0,0-2 1 0 0,0-1 0 0 0,-1-1-1 0 0,0-1 1 0 0,-33 0-1 0 0,47-4-148 0 0,1 0-1 0 0,-1-1 1 0 0,-22-5-1 0 0,32 5-170 0 0,1 0 0 0 0,0 0 0 0 0,-1 0 0 0 0,1-1 0 0 0,0 1 0 0 0,0-1 0 0 0,0 0 0 0 0,0-1 0 0 0,0 1 0 0 0,0-1 0 0 0,1 1 0 0 0,-1-1 0 0 0,1 0 0 0 0,0 0 0 0 0,-4-5 0 0 0,6 7 31 0 0,1 0 0 0 0,-1 0 0 0 0,1 0 0 0 0,-1 1 0 0 0,1-1 0 0 0,0 0 0 0 0,-1 0 0 0 0,1 0 0 0 0,0 0 0 0 0,0 0 0 0 0,0 0-1 0 0,0 1 1 0 0,0-1 0 0 0,0 0 0 0 0,0 0 0 0 0,0 0 0 0 0,0 0 0 0 0,0 0 0 0 0,0 0 0 0 0,0 0 0 0 0,1 0 0 0 0,-1 1 0 0 0,0-1 0 0 0,1 0 0 0 0,-1 0 0 0 0,1 0 0 0 0,-1 1-1 0 0,1-1 1 0 0,0-1 0 0 0,23-17-7721 0 0,-24 19 7747 0 0,13-8-2583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6709 0 0,'1'-1'705'0'0,"9"-10"8116"0"0,-9 10-8510 0 0,0 0-1 0 0,0 0 1 0 0,1 0 0 0 0,-1 0-1 0 0,0 0 1 0 0,0 1-1 0 0,1-1 1 0 0,-1 0 0 0 0,0 1-1 0 0,1-1 1 0 0,-1 0-1 0 0,1 1 1 0 0,-1 0 0 0 0,1-1-1 0 0,-1 1 1 0 0,1 0-1 0 0,2 0 1 0 0,-3 0-206 0 0,0 0 0 0 0,0 1 0 0 0,0-1 0 0 0,0 0 0 0 0,0 1 0 0 0,0-1 0 0 0,0 1 0 0 0,0-1 0 0 0,-1 1 0 0 0,1 0 0 0 0,0-1 0 0 0,0 1 0 0 0,0 0 0 0 0,-1 0 0 0 0,1-1 0 0 0,0 1 0 0 0,-1 0-1 0 0,2 2 1 0 0,9 17 947 0 0,-9-16-838 0 0,18 43 1108 0 0,-1 2 1 0 0,-3 0-1 0 0,11 52 0 0 0,-24-85-1152 0 0,-1-7-381 0 0,0 0 0 0 0,1 0 0 0 0,4 11 0 0 0,-6-19-63 0 0,-1-1-1 0 0,1 0 0 0 0,-1 1 0 0 0,0-1 0 0 0,1 0 0 0 0,-1 1 1 0 0,1-1-1 0 0,-1 0 0 0 0,1 0 0 0 0,0 1 0 0 0,-1-1 1 0 0,1 0-1 0 0,-1 0 0 0 0,1 0 0 0 0,-1 0 0 0 0,1 0 0 0 0,-1 0 1 0 0,1 0-1 0 0,0 0 0 0 0,-1 0 0 0 0,1 0 0 0 0,-1 0 0 0 0,1 0 1 0 0,-1 0-1 0 0,1 0 0 0 0,0 0 0 0 0,0-1 0 0 0,14-4-4446 0 0,-15 4 4822 0 0,13-5-3082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0 744 0 0,'0'0'1300'0'0,"-2"2"178"0"0,0 0-1072 0 0,0 0 1 0 0,0 0-1 0 0,0 0 1 0 0,0 0-1 0 0,1 1 1 0 0,-1-1 0 0 0,1 1-1 0 0,-1-1 1 0 0,1 1-1 0 0,0-1 1 0 0,0 1-1 0 0,0 0 1 0 0,1-1 0 0 0,-1 1-1 0 0,0 5 1 0 0,-2 51 3888 0 0,2-40-3084 0 0,4 126 4822 0 0,9-49-5414 0 0,-12-95-1096 0 0,0 1-1 0 0,0-1 1 0 0,0 1-1 0 0,0-1 1 0 0,1 0-1 0 0,-1 1 0 0 0,1-1 1 0 0,-1 1-1 0 0,1-1 1 0 0,-1 0-1 0 0,1 1 1 0 0,0-1-1 0 0,0 0 1 0 0,0 0-1 0 0,-1 0 0 0 0,1 0 1 0 0,2 2-1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95 456 0 0,'-28'-9'16045'0'0,"39"5"-15378"0"0,20-5 1241 0 0,0 2 1 0 0,51-6 0 0 0,-21 5-768 0 0,80-11 1965 0 0,3-1-4303 0 0,-121 17-3025 0 0,-7 2-1671 0 0,-7-1 3177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4 199 848 0 0,'-1'-10'1070'0'0,"0"1"0"0"0,0-1 0 0 0,1 1 0 0 0,0-1 0 0 0,1 1 0 0 0,0-1 0 0 0,0 1 0 0 0,5-14 0 0 0,-4 17-542 0 0,0 0 0 0 0,0 1 1 0 0,0-1-1 0 0,1 1 1 0 0,0 0-1 0 0,0-1 1 0 0,0 1-1 0 0,1 1 1 0 0,0-1-1 0 0,0 0 1 0 0,0 1-1 0 0,0 0 0 0 0,1 0 1 0 0,8-6-1 0 0,-6 7-117 0 0,0 0 0 0 0,0 0-1 0 0,0 1 1 0 0,1-1 0 0 0,-1 2-1 0 0,0-1 1 0 0,1 1 0 0 0,0 0-1 0 0,-1 1 1 0 0,1 0 0 0 0,-1 0-1 0 0,1 0 1 0 0,-1 1 0 0 0,1 0 0 0 0,13 5-1 0 0,2 0 262 0 0,-1 2 1 0 0,0 0-1 0 0,38 22 0 0 0,-45-23-344 0 0,-1 2-1 0 0,0 0 1 0 0,-1 0 0 0 0,0 2-1 0 0,15 14 1 0 0,-28-25-322 0 0,1 1 0 0 0,-1-1 0 0 0,0 1 0 0 0,0-1 0 0 0,0 1 0 0 0,0-1-1 0 0,1 1 1 0 0,-1-1 0 0 0,0 1 0 0 0,0-1 0 0 0,0 1 0 0 0,0-1 0 0 0,0 1 0 0 0,0-1 0 0 0,0 1 0 0 0,0-1 0 0 0,-1 1-1 0 0,1-1 1 0 0,0 1 0 0 0,0-1 0 0 0,0 1 0 0 0,0-1 0 0 0,-1 1 0 0 0,1-1 0 0 0,0 1 0 0 0,0-1 0 0 0,-1 0 0 0 0,1 1 0 0 0,0-1-1 0 0,-1 1 1 0 0,-14 12-350 0 0,3-8 52 0 0,0-1 0 0 0,0 0 0 0 0,0-1 0 0 0,-16 3 0 0 0,12-3-449 0 0,1 0 0 0 0,-25 10 0 0 0,39-13 434 0 0,0 0 295 0 0,1 0 0 0 0,-1 0 0 0 0,1 0 0 0 0,-1 0 0 0 0,1 1 0 0 0,-1-1 0 0 0,1 0 0 0 0,0 0 0 0 0,-1 0 0 0 0,1 0 0 0 0,-1 0 0 0 0,1 1 0 0 0,0-1 0 0 0,-1 0 0 0 0,1 0 0 0 0,-1 1 0 0 0,1-1 0 0 0,0 0 0 0 0,-1 0 0 0 0,1 1 0 0 0,0-1 0 0 0,0 0 0 0 0,-1 1 0 0 0,1-1 0 0 0,0 1 0 0 0,0-1 0 0 0,-1 0 0 0 0,1 1 0 0 0,0-1 0 0 0,0 1 0 0 0,0-1 0 0 0,0 0 0 0 0,0 1 0 0 0,-1-1 0 0 0,1 1 0 0 0,0-1 0 0 0,0 1 0 0 0,0-1 0 0 0,0 1 0 0 0,0-1 0 0 0,1 1 1 0 0,-1-1-1 0 0,0 0 0 0 0,0 1 0 0 0,0-1 0 0 0,0 1 0 0 0,0-1 0 0 0,1 1 0 0 0,-1-1 0 0 0,0 0 0 0 0,1 1 0 0 0,0 2 1 0 0,0-1 1 0 0,0 1 0 0 0,0-1-1 0 0,1 0 1 0 0,-1 1 0 0 0,1-1 0 0 0,-1 0-1 0 0,5 3 1 0 0,127 90 159 0 0,-100-74 94 0 0,0 1 1 0 0,-1 2-1 0 0,-2 1 1 0 0,51 53-1 0 0,-78-74-187 0 0,0-1 0 0 0,-1 1-1 0 0,1 0 1 0 0,-1-1 0 0 0,0 1 0 0 0,0 0 0 0 0,0 1-1 0 0,-1-1 1 0 0,1 0 0 0 0,-1 0 0 0 0,0 1 0 0 0,0-1-1 0 0,0 6 1 0 0,-1-7-16 0 0,0 0 0 0 0,-1 0 0 0 0,1 0 0 0 0,-1-1 0 0 0,1 1 0 0 0,-1 0 0 0 0,0 0 0 0 0,0 0 0 0 0,0-1-1 0 0,-1 1 1 0 0,1-1 0 0 0,0 1 0 0 0,-1-1 0 0 0,0 1 0 0 0,0-1 0 0 0,1 0 0 0 0,-1 0 0 0 0,-1 0 0 0 0,1 0 0 0 0,0 0 0 0 0,-4 2 0 0 0,-8 5-24 0 0,-1-1 1 0 0,1 0-1 0 0,-2-1 1 0 0,-20 7-1 0 0,-17 2-1444 0 0,0-2-3494 0 0,24-7-243 0 0,15-3 2362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98 158 808 0 0,'0'0'145'0'0,"-1"0"-1"0"0,1 0 1 0 0,0 0-1 0 0,-1-1 1 0 0,1 1 0 0 0,0 0-1 0 0,-1 0 1 0 0,1 0-1 0 0,0-1 1 0 0,-1 1 0 0 0,1 0-1 0 0,0 0 1 0 0,0 0-1 0 0,-1-1 1 0 0,1 1 0 0 0,0 0-1 0 0,0-1 1 0 0,-1 1-1 0 0,1 0 1 0 0,0-1 0 0 0,0 1-1 0 0,0 0 1 0 0,0-1-1 0 0,0 1 1 0 0,-1 0 0 0 0,1-1-1 0 0,0 1 1 0 0,0 0-1 0 0,0-1 1 0 0,0 1 0 0 0,0-1-1 0 0,0 1 1 0 0,0 0-1 0 0,0-1 1 0 0,0 1 0 0 0,1 0-1 0 0,-1-1 1 0 0,0 1-1 0 0,0 0 1 0 0,0-1 0 0 0,0 1-1 0 0,0 0 1 0 0,1-1-1 0 0,-1 1 1 0 0,0 0-1 0 0,0-1 1 0 0,0 1 0 0 0,1 0-1 0 0,-1 0 1 0 0,0-1-1 0 0,0 1 1 0 0,1 0 0 0 0,-1 0-1 0 0,0-1 1 0 0,1 1-1 0 0,-1 0 1 0 0,0 0 0 0 0,1 0-1 0 0,0-1 1 0 0,27-11 2730 0 0,-21 9-1997 0 0,52-18 2764 0 0,114-23 0 0 0,-91 25-1834 0 0,-29 5-509 0 0,-15 4 431 0 0,47-7 1 0 0,-141 40-1219 0 0,-153 56-928 0 0,167-60 348 0 0,0 1-1 0 0,-68 48 1 0 0,100-61 79 0 0,0 1 1 0 0,1-1 0 0 0,0 2-1 0 0,-12 13 1 0 0,19-20 10 0 0,1 0 0 0 0,-1-1-1 0 0,1 1 1 0 0,0 0 0 0 0,0 0 0 0 0,0 0 0 0 0,0 0 0 0 0,0 0 0 0 0,0 0 0 0 0,0 0 0 0 0,0 0 0 0 0,1 1-1 0 0,-1-1 1 0 0,1 0 0 0 0,0 0 0 0 0,0 1 0 0 0,0-1 0 0 0,0 0 0 0 0,0 0 0 0 0,0 1 0 0 0,0-1 0 0 0,1 0-1 0 0,-1 0 1 0 0,1 1 0 0 0,0-1 0 0 0,0 0 0 0 0,-1 0 0 0 0,1 0 0 0 0,1 0 0 0 0,-1 0 0 0 0,2 3 0 0 0,3 1 59 0 0,0 1 0 0 0,1-1 1 0 0,0-1-1 0 0,-1 1 1 0 0,2-1-1 0 0,-1 0 1 0 0,11 4-1 0 0,57 22 395 0 0,-47-21-267 0 0,82 29 484 0 0,-52-20-179 0 0,-1 2 1 0 0,72 38 0 0 0,-125-57-479 0 0,-1 0 0 0 0,0 0 0 0 0,0 0 0 0 0,0 0 0 0 0,0 1 0 0 0,-1-1 1 0 0,1 1-1 0 0,-1 0 0 0 0,1-1 0 0 0,-1 1 0 0 0,0 0 0 0 0,0 0 0 0 0,3 7 1 0 0,-6-9-29 0 0,1 0 0 0 0,0 0 0 0 0,-1 0 1 0 0,1 0-1 0 0,-1 0 0 0 0,1 0 1 0 0,-1 0-1 0 0,0 0 0 0 0,1 0 1 0 0,-1 0-1 0 0,0 0 0 0 0,0 0 0 0 0,-1 0 1 0 0,2 0 3 0 0,-4 2 2 0 0,0 1 1 0 0,0-1-1 0 0,0 0 1 0 0,0 0-1 0 0,0-1 1 0 0,-1 1 0 0 0,1-1-1 0 0,-1 0 1 0 0,0 0-1 0 0,0 0 1 0 0,0-1 0 0 0,0 0-1 0 0,-8 2 1 0 0,5-2-3 0 0,-60 14 32 0 0,-96 6 1 0 0,-74-8-29 0 0,236-12-39 0 0,-49-2-274 0 0,47 1 68 0 0,1 0 0 0 0,-1-1-1 0 0,0 1 1 0 0,1-1 0 0 0,-1 0-1 0 0,1 0 1 0 0,0 0 0 0 0,-1 0-1 0 0,1-1 1 0 0,0 0 0 0 0,-5-2-1 0 0,8 4-14 0 0,-1-1 0 0 0,1 1 0 0 0,0 0 0 0 0,-1-1-1 0 0,1 1 1 0 0,0 0 0 0 0,0-1 0 0 0,-1 1 0 0 0,1-1-1 0 0,0 1 1 0 0,0 0 0 0 0,0-1 0 0 0,-1 1 0 0 0,1-1 0 0 0,0 1-1 0 0,0-1 1 0 0,0 1 0 0 0,0-1 0 0 0,0 1 0 0 0,0-1-1 0 0,0 1 1 0 0,0-1 0 0 0,0 1 0 0 0,0-1 0 0 0,0 1 0 0 0,0 0-1 0 0,0-1 1 0 0,0 1 0 0 0,1-1 0 0 0,-1 1 0 0 0,0-1-1 0 0,0 1 1 0 0,0 0 0 0 0,1-1 0 0 0,-1 1 0 0 0,0-1-1 0 0,1 1 1 0 0,-1 0 0 0 0,0-1 0 0 0,1 1 0 0 0,-1 0 0 0 0,1-1-1 0 0,6-5-702 0 0,13-7-2096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1 564 0 0,'-38'2'22350'0'0,"45"3"-21788"0"0,1 0-1 0 0,-1 0 0 0 0,1-1 1 0 0,0 0-1 0 0,0 0 1 0 0,1-1-1 0 0,-1-1 0 0 0,1 1 1 0 0,-1-1-1 0 0,10 1 1 0 0,98 7 1797 0 0,-91-9-1688 0 0,38 3-509 0 0,0-3 0 0 0,1-3-1 0 0,82-12 1 0 0,-118 6-4129 0 0,-21 6 1998 0 0,0 0 0 0 0,0 0 0 0 0,0 1 0 0 0,11-1-1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7521 0 0,'-6'2'1914'0'0,"0"0"-1"0"0,0 1 1 0 0,0 0 0 0 0,0 0 0 0 0,1 1 0 0 0,-7 5 462 0 0,12-9-2284 0 0,-1 0 1 0 0,1 0-1 0 0,0 0 0 0 0,0 0 1 0 0,0 0-1 0 0,0 0 1 0 0,0 1-1 0 0,0-1 0 0 0,0 0 1 0 0,0 0-1 0 0,0 0 0 0 0,0 0 1 0 0,0 0-1 0 0,0 1 1 0 0,0-1-1 0 0,0 0 0 0 0,0 0 1 0 0,0 0-1 0 0,0 0 1 0 0,0 0-1 0 0,0 0 0 0 0,0 1 1 0 0,0-1-1 0 0,0 0 0 0 0,0 0 1 0 0,0 0-1 0 0,1 1 740 0 0,-1-1-740 0 0,0 0 0 0 0,0 0 1 0 0,0 0-1 0 0,1 0 1 0 0,-1 1-1 0 0,10 2 977 0 0,11-2-539 0 0,145-3 3274 0 0,0 0-5178 0 0,-127-1-2107 0 0,-12-1-5078 0 0,-16 2 5603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8277 0 0,'0'0'8606'0'0,"10"-2"-2063"0"0,15-4-2947 0 0,45-5-826 0 0,112-3 0 0 0,-137 12-2586 0 0,439 8-160 0 0,-328 0-27 0 0,-45-4-13206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87 211 236 0 0,'-1'0'214'0'0,"0"0"1"0"0,1 0-1 0 0,-1-1 1 0 0,1 1-1 0 0,0-1 1 0 0,-1 1-1 0 0,1 0 1 0 0,-1-1-1 0 0,1 1 1 0 0,-1-1-1 0 0,1 1 1 0 0,0-1-1 0 0,0 1 0 0 0,-1-1 1 0 0,1 0-1 0 0,0 1 1 0 0,0-1-1 0 0,-1 1 1 0 0,1-1-1 0 0,0 0 1 0 0,0 1-1 0 0,0-1 1 0 0,0 1-1 0 0,0-1 1 0 0,0 0-1 0 0,0 0 0 0 0,1 0 13 0 0,-1 0-1 0 0,1 0 0 0 0,-1 0 1 0 0,1-1-1 0 0,-1 1 0 0 0,1 0 1 0 0,0 1-1 0 0,0-1 0 0 0,-1 0 1 0 0,1 0-1 0 0,0 0 0 0 0,0 0 1 0 0,1 0-1 0 0,6-4 508 0 0,0 0 1 0 0,1 1-1 0 0,8-4 1 0 0,-7 4 234 0 0,67-28 2094 0 0,1 3 0 0 0,130-28 0 0 0,-161 45-2005 0 0,-14 3-382 0 0,39-9 1219 0 0,-190 50-2735 0 0,37-12 272 0 0,-84 33 0 0 0,126-38 460 0 0,1 2-1 0 0,1 2 1 0 0,0 1 0 0 0,-38 28-1 0 0,66-42 140 0 0,1 1-1 0 0,0-1 1 0 0,1 1-1 0 0,0 1 1 0 0,-8 9-1 0 0,14-16-2 0 0,0 1-1 0 0,-1 0 1 0 0,1-1-1 0 0,0 1 1 0 0,0 0-1 0 0,0 0 1 0 0,0 0-1 0 0,1 0 1 0 0,-1 0-1 0 0,0 0 1 0 0,1 0 0 0 0,0 0-1 0 0,-1 0 1 0 0,1 0-1 0 0,0 0 1 0 0,0 0-1 0 0,0 0 1 0 0,0 0-1 0 0,0 0 1 0 0,1 0-1 0 0,-1 0 1 0 0,1 0-1 0 0,-1 0 1 0 0,1 0-1 0 0,0 0 1 0 0,0 0-1 0 0,0 0 1 0 0,0 0-1 0 0,0 0 1 0 0,0-1 0 0 0,0 1-1 0 0,3 2 1 0 0,7 7 128 0 0,2 0 0 0 0,-1-1 0 0 0,2 0 0 0 0,-1-1 0 0 0,1 0 0 0 0,22 9 0 0 0,99 35 749 0 0,-95-39-610 0 0,-12-4-99 0 0,199 77 1178 0 0,-172-63-821 0 0,102 62-1 0 0,-148-81-485 0 0,37 28 207 0 0,-44-32-255 0 0,-1 1 0 0 0,1-1 0 0 0,0 1 0 0 0,-1-1 1 0 0,1 1-1 0 0,-1 0 0 0 0,1 0 0 0 0,-1 0 0 0 0,0-1 0 0 0,0 1 0 0 0,0 0 1 0 0,0 1-1 0 0,0-1 0 0 0,0 0 0 0 0,-1 0 0 0 0,1 0 0 0 0,-1 0 0 0 0,1 1 1 0 0,-1 2-1 0 0,0-3-11 0 0,0-1 1 0 0,-1 0-1 0 0,1 0 1 0 0,-1 0 0 0 0,0 0-1 0 0,1 0 1 0 0,-1 0-1 0 0,0 0 1 0 0,1 0-1 0 0,-1 0 1 0 0,0 0-1 0 0,0 0 1 0 0,0 0 0 0 0,0 0-1 0 0,0-1 1 0 0,0 1-1 0 0,0 0 1 0 0,0-1-1 0 0,0 1 1 0 0,0-1 0 0 0,0 1-1 0 0,-1-1 1 0 0,1 1-1 0 0,0-1 1 0 0,-2 1-1 0 0,-38 4 51 0 0,33-5-43 0 0,-324-1 215 0 0,-2-29-359 0 0,271 21-2812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0 916 0 0,'-11'2'7554'0'0,"18"1"-2167"0"0,20 2-1670 0 0,188 3 4010 0 0,290-14-484 0 0,-476 5-7144 0 0,-15 2-496 0 0,0-2-1 0 0,0 1 1 0 0,0-2 0 0 0,28-6-1 0 0,-35 7-729 0 0,1 1-1041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3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0 864 0 0,'-1'1'379'0'0,"0"-1"-1"0"0,1 1 1 0 0,-1-1 0 0 0,0 1-1 0 0,1-1 1 0 0,-1 1-1 0 0,1 0 1 0 0,-1-1 0 0 0,1 1-1 0 0,-1 0 1 0 0,1-1-1 0 0,-1 1 1 0 0,1 0 0 0 0,-1 0-1 0 0,1-1 1 0 0,0 1-1 0 0,0 0 1 0 0,-1 0 0 0 0,1 0-1 0 0,0-1 1 0 0,0 1-1 0 0,0 0 1 0 0,0 0 0 0 0,0 1-1 0 0,0-1-126 0 0,1 0-1 0 0,-1 0 0 0 0,1-1 1 0 0,0 1-1 0 0,-1 0 0 0 0,1 0 1 0 0,0-1-1 0 0,-1 1 0 0 0,1-1 1 0 0,0 1-1 0 0,0-1 0 0 0,-1 1 1 0 0,1-1-1 0 0,0 1 0 0 0,0-1 1 0 0,0 0-1 0 0,0 1 0 0 0,1-1 1 0 0,7 2 839 0 0,1 0 0 0 0,-1-1 0 0 0,13 1 0 0 0,-19-2-463 0 0,155 3 6092 0 0,2 1-3970 0 0,-69 3-1791 0 0,56 1-132 0 0,-50-10-5441 0 0,-69-4-4635 0 0,-19 3 6252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99 132 0 0,'0'-6'955'0'0,"-1"0"0"0"0,0 1 0 0 0,1-1 1 0 0,0 1-1 0 0,0-1 0 0 0,2-10 0 0 0,-1 14-579 0 0,0 0 1 0 0,0 0-1 0 0,0 0 1 0 0,0 0-1 0 0,0 0 1 0 0,0 0 0 0 0,0 0-1 0 0,1 0 1 0 0,-1 1-1 0 0,1-1 1 0 0,-1 1-1 0 0,1-1 1 0 0,0 1-1 0 0,-1 0 1 0 0,1-1-1 0 0,0 1 1 0 0,0 0-1 0 0,0 0 1 0 0,0 0-1 0 0,4-1 1 0 0,4-1 661 0 0,1 0 1 0 0,0 0 0 0 0,0 1 0 0 0,0 0 0 0 0,21 0-1 0 0,58 6 1485 0 0,-57-1-1467 0 0,18 1-312 0 0,0 3 0 0 0,-1 2 0 0 0,0 3 0 0 0,0 1 0 0 0,79 33 1 0 0,-125-44-723 0 0,0-1 0 0 0,0 1 1 0 0,0 0-1 0 0,-1 0 0 0 0,1 0 1 0 0,-1 1-1 0 0,0-1 0 0 0,1 1 1 0 0,-1 0-1 0 0,0 0 0 0 0,3 4 1 0 0,-5-5-17 0 0,-1 0 1 0 0,1 0 0 0 0,0 0-1 0 0,0 0 1 0 0,-1 0 0 0 0,1 0-1 0 0,-1 0 1 0 0,0 0 0 0 0,0 1 0 0 0,0-1-1 0 0,0 0 1 0 0,0 0 0 0 0,0 0-1 0 0,0 1 1 0 0,-1-1 0 0 0,1 0-1 0 0,-1 0 1 0 0,1 0 0 0 0,-1 0 0 0 0,0 0-1 0 0,0 0 1 0 0,-2 4 0 0 0,-19 29 90 0 0,-1 0 0 0 0,-1-1 0 0 0,-52 54 0 0 0,57-67-12 0 0,-48 56 288 0 0,-156 169 1678 0 0,211-233-1957 0 0,8-8-347 0 0,0-1 0 0 0,0 1 1 0 0,0-1-1 0 0,-1 0 0 0 0,-6 4 0 0 0,10-8-385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26 656 0 0,'3'-1'239'0'0,"-1"1"0"0"0,1-1 0 0 0,0 0 0 0 0,-1 1 1 0 0,1 0-1 0 0,0 0 0 0 0,-1 0 0 0 0,1 0 0 0 0,0 0 0 0 0,-1 0 0 0 0,1 1 0 0 0,0-1 0 0 0,-1 1 0 0 0,1 0 1 0 0,0 0-1 0 0,-1 0 0 0 0,0 0 0 0 0,1 0 0 0 0,-1 0 0 0 0,1 1 0 0 0,-1-1 0 0 0,0 1 0 0 0,0-1 0 0 0,0 1 1 0 0,0 0-1 0 0,3 4 0 0 0,4 4 399 0 0,0 1 1 0 0,0 0-1 0 0,11 20 1 0 0,18 38 2225 0 0,32 82 1 0 0,-42-87-1242 0 0,2-1-1 0 0,39 60 1 0 0,-54-101-872 0 0,1 0 0 0 0,31 34 1 0 0,-42-51-571 0 0,0 0 1 0 0,0 0 0 0 0,0-1 0 0 0,1 0 0 0 0,0 0 0 0 0,0 0-1 0 0,0-1 1 0 0,0 0 0 0 0,0 0 0 0 0,1 0 0 0 0,-1-1 0 0 0,1 0-1 0 0,0 0 1 0 0,-1-1 0 0 0,1 0 0 0 0,7 1 0 0 0,-10-3-100 0 0,0 1 0 0 0,0-1 1 0 0,0 0-1 0 0,0 0 1 0 0,0 0-1 0 0,-1 0 0 0 0,1-1 1 0 0,-1 1-1 0 0,1-1 0 0 0,-1 0 1 0 0,1 0-1 0 0,-1 0 0 0 0,0-1 1 0 0,0 1-1 0 0,0-1 1 0 0,0 0-1 0 0,0 0 0 0 0,-1 0 1 0 0,1 0-1 0 0,-1 0 0 0 0,0 0 1 0 0,2-6-1 0 0,4-5 98 0 0,-1-1 0 0 0,-1 1 0 0 0,9-31 0 0 0,22-142 646 0 0,-10 43-366 0 0,-23 125-406 0 0,9-38 267 0 0,38-104 1 0 0,-38 142-551 0 0,-8 14-165 0 0,-5 4-57 0 0,3 2-186 0 0,4 2-432 0 0,0 1 0 0 0,0 0 0 0 0,-1 0 0 0 0,1 0 0 0 0,-1 1 0 0 0,0 0 0 0 0,0 0 0 0 0,0 1 0 0 0,7 9 0 0 0,-6-8 23 0 0,20 22-1827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6773 0 0,'6'61'12869'0'0,"13"30"-7949"0"0,1 3-3205 0 0,-6 3-270 0 0,1-4-1134 0 0,-7-31-3487 0 0,-9-52-882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35 224 0 0,'-10'4'18231'0'0,"166"-6"-9133"0"0,-69-2-6881 0 0,-28 0-1210 0 0,-1-2-72 0 0,-20 1-221 0 0,-5-4-1118 0 0,-26 7-871 0 0,-1 1 0 0 0,0-1 0 0 0,1 1 1 0 0,10-1-1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82 720 0 0,'-9'-7'724'0'0,"7"5"-292"0"0,0 1-1 0 0,0-1 0 0 0,0 1 1 0 0,0-1-1 0 0,0 0 1 0 0,0 1-1 0 0,1-1 1 0 0,-1 0-1 0 0,0 0 1 0 0,1-1-1 0 0,0 1 0 0 0,-1 0 1 0 0,1 0-1 0 0,0-1 1 0 0,0 1-1 0 0,0-1 1 0 0,-1-4-1 0 0,3 6-258 0 0,-1 0 0 0 0,1 0 0 0 0,-1 0 0 0 0,1 1 0 0 0,-1-1 0 0 0,1 0 0 0 0,0 0 0 0 0,-1 0 0 0 0,1 1 0 0 0,0-1 0 0 0,0 0 0 0 0,-1 1 0 0 0,1-1 1 0 0,0 1-1 0 0,0-1 0 0 0,0 1 0 0 0,1-1 0 0 0,0 0 219 0 0,4-2 21 0 0,0 0 1 0 0,1 0-1 0 0,-1 1 1 0 0,1 0 0 0 0,0 0-1 0 0,0 0 1 0 0,0 1 0 0 0,10 0-1 0 0,60 0 1554 0 0,-64 2-1604 0 0,41 4 723 0 0,-1 2 0 0 0,0 2 0 0 0,0 3 0 0 0,95 34 0 0 0,-86-22-102 0 0,83 43 1 0 0,-125-57-694 0 0,-1 2 1 0 0,0 0-1 0 0,-1 1 0 0 0,-1 0 1 0 0,0 2-1 0 0,-1 0 0 0 0,0 0 1 0 0,16 23-1 0 0,-29-34-209 0 0,0 1 1 0 0,-1-1-1 0 0,1 0 0 0 0,-1 1 0 0 0,0 0 1 0 0,0 0-1 0 0,-1-1 0 0 0,1 1 0 0 0,-1 0 1 0 0,0 0-1 0 0,0 1 0 0 0,-1 5 1 0 0,0-7-33 0 0,0 0 1 0 0,-1 0-1 0 0,1 0 1 0 0,-1-1 0 0 0,0 1-1 0 0,0 0 1 0 0,-1-1-1 0 0,1 1 1 0 0,-1-1-1 0 0,0 1 1 0 0,0-1 0 0 0,0 0-1 0 0,0 0 1 0 0,0 0-1 0 0,-1 0 1 0 0,1 0 0 0 0,-5 3-1 0 0,-9 7 37 0 0,-1-1 0 0 0,0-1 0 0 0,0-1 0 0 0,-1-1 0 0 0,0 0 0 0 0,-1-1 0 0 0,1-1 0 0 0,-2-1 0 0 0,1 0 0 0 0,-25 3 0 0 0,-18 0 80 0 0,1-2 0 0 0,-66-1 0 0 0,-109-17-499 0 0,134 1-2612 0 0,95 9 2582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1 852 0 0,'2'0'666'0'0,"0"0"0"0"0,0 0 0 0 0,0 0 0 0 0,0 0 1 0 0,0 0-1 0 0,-1 0 0 0 0,1 0 0 0 0,0 1 0 0 0,0-1 0 0 0,0 1 0 0 0,0-1 0 0 0,-1 1 0 0 0,1 0 1 0 0,0 0-1 0 0,-1 0 0 0 0,1 0 0 0 0,2 2 0 0 0,-1-1 60 0 0,0 1 0 0 0,0 0 0 0 0,0 1 0 0 0,-1-1 0 0 0,1 0 0 0 0,-1 1 0 0 0,3 6 0 0 0,1 4 513 0 0,0 1 1 0 0,-2-1-1 0 0,5 23 0 0 0,-2 10 1028 0 0,-1 0 0 0 0,-2 70 0 0 0,-6-100-2293 0 0,0-8-3112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0 348 0 0,'-3'4'14738'0'0,"14"0"-11040"0"0,19 1-1832 0 0,142 6 1237 0 0,227 8 5911 0 0,-384-20-10172 0 0,0-1 0 0 0,0 0-1 0 0,24-7 1 0 0,-25 6 140 0 0,-11 3-337 0 0,-1-1-617 0 0,8-3-5884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1 396 0 0,'-19'19'2916'0'0,"18"-18"-2377"0"0,-1 0 1 0 0,1 1-1 0 0,0-1 1 0 0,0 0-1 0 0,0 1 0 0 0,0-1 1 0 0,1 1-1 0 0,-1 0 1 0 0,0-1-1 0 0,1 1 0 0 0,-1 0 1 0 0,0 2-1 0 0,1-3-254 0 0,1 0 0 0 0,-1 0 0 0 0,1 0-1 0 0,-1 0 1 0 0,1 0 0 0 0,-1 0 0 0 0,1 0 0 0 0,0-1-1 0 0,-1 1 1 0 0,1 0 0 0 0,0 0 0 0 0,0 0-1 0 0,-1-1 1 0 0,1 1 0 0 0,0-1 0 0 0,0 1-1 0 0,0 0 1 0 0,0-1 0 0 0,0 0 0 0 0,0 1 0 0 0,0-1-1 0 0,0 1 1 0 0,2-1 0 0 0,24 7 2847 0 0,17-2-456 0 0,0-3 0 0 0,73-4 1 0 0,-75 1-1810 0 0,269-18 2713 0 0,-277 17-17477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56 396 0 0,'-21'-6'13264'0'0,"236"-16"-5339"0"0,61-5-2567 0 0,-177 29-4874 0 0,-64 0-3795 0 0,0-1-3837 0 0,-18-1 4241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50 52 0 0,'-15'-15'1168'0'0,"11"11"-165"0"0,1 0-1 0 0,-1 0 1 0 0,0 0 0 0 0,0 1 0 0 0,0-1 0 0 0,-1 1 0 0 0,0 0 0 0 0,-7-3 3627 0 0,11 7-4301 0 0,0 0 1 0 0,1 1-1 0 0,-1-1 0 0 0,0 0 0 0 0,0 0 0 0 0,1 1 0 0 0,-1-1 0 0 0,1 0 0 0 0,-1 1 1 0 0,1-1-1 0 0,0 1 0 0 0,-1-1 0 0 0,1 1 0 0 0,0-1 0 0 0,0 1 0 0 0,0-1 0 0 0,0 0 1 0 0,0 1-1 0 0,1 2 0 0 0,8 29 1131 0 0,-4-21-485 0 0,56 156 2634 0 0,-39-114-1520 0 0,-2 0 0 0 0,24 111 0 0 0,-43-157-2251 0 0,6 24-1826 0 0,-7-30 1838 0 0,1-1 0 0 0,-1 1 0 0 0,1-1-1 0 0,-1 1 1 0 0,1-1 0 0 0,0 1 0 0 0,0-1 0 0 0,0 0 0 0 0,0 1-1 0 0,0-1 1 0 0,0 0 0 0 0,0 1 0 0 0,0-1 0 0 0,3 2 0 0 0,-3-3-377 0 0,0 0 0 0 0,0 1 1 0 0,0-1-1 0 0,0 0 1 0 0,0 0-1 0 0,0 1 0 0 0,0-1 1 0 0,0 0-1 0 0,1 0 1 0 0,-1 0-1 0 0,0-1 0 0 0,0 1 1 0 0,1 0-1 0 0,3-1-2001 0 0,7-1-635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73 240 0 0,'-1'-4'399'0'0,"0"1"0"0"0,0-1-1 0 0,0 0 1 0 0,-1 1 0 0 0,1-1 0 0 0,-1 1-1 0 0,0-1 1 0 0,0 1 0 0 0,0 0 0 0 0,0 0 0 0 0,-1 0-1 0 0,1 0 1 0 0,-1 0 0 0 0,0 1 0 0 0,0-1-1 0 0,0 1 1 0 0,0-1 0 0 0,0 1 0 0 0,0 0 0 0 0,-1 0-1 0 0,1 1 1 0 0,-1-1 0 0 0,1 1 0 0 0,-1 0-1 0 0,0 0 1 0 0,1 0 0 0 0,-1 0 0 0 0,0 0 0 0 0,0 1-1 0 0,0 0 1 0 0,1 0 0 0 0,-1 0 0 0 0,0 0-1 0 0,0 0 1 0 0,-3 2 0 0 0,-10 1 226 0 0,1 1 0 0 0,1 0-1 0 0,-1 1 1 0 0,1 1 0 0 0,0 1 0 0 0,0 0 0 0 0,0 1-1 0 0,1 0 1 0 0,0 1 0 0 0,1 1 0 0 0,0 0-1 0 0,1 1 1 0 0,0 0 0 0 0,0 1 0 0 0,1 0 0 0 0,1 1-1 0 0,0 0 1 0 0,1 1 0 0 0,-15 28 0 0 0,23-38-498 0 0,-1-1 0 0 0,1 1 1 0 0,0 0-1 0 0,-1-1 0 0 0,1 1 1 0 0,1 0-1 0 0,-1 0 0 0 0,1 0 1 0 0,-1 0-1 0 0,1 0 0 0 0,0-1 1 0 0,1 1-1 0 0,-1 0 0 0 0,1 0 1 0 0,0 0-1 0 0,-1 0 0 0 0,2-1 0 0 0,-1 1 1 0 0,0 0-1 0 0,1-1 0 0 0,-1 1 1 0 0,1-1-1 0 0,0 1 0 0 0,3 2 1 0 0,0 0 13 0 0,0-1 0 0 0,1 1 0 0 0,-1-1 0 0 0,1 0 0 0 0,0-1 0 0 0,1 0 1 0 0,-1 0-1 0 0,1 0 0 0 0,0 0 0 0 0,0-1 0 0 0,11 3 0 0 0,8 3-90 0 0,1-2 0 0 0,-1-1 0 0 0,2-1 0 0 0,-1-1 0 0 0,0-2 0 0 0,1-1 0 0 0,-1 0 0 0 0,1-3 0 0 0,42-6 0 0 0,-63 7-116 0 0,0-1 0 0 0,0 0-1 0 0,0-1 1 0 0,-1 0-1 0 0,1 0 1 0 0,-1 0 0 0 0,0 0-1 0 0,0-1 1 0 0,0 0 0 0 0,0-1-1 0 0,-1 1 1 0 0,1-1-1 0 0,5-7 1 0 0,-8 8 33 0 0,0 0 0 0 0,0 1 0 0 0,-1-2 0 0 0,0 1 0 0 0,1 0 0 0 0,-2 0 0 0 0,1-1 0 0 0,0 1 0 0 0,-1-1 0 0 0,0 1 0 0 0,0-1 0 0 0,0 0 0 0 0,-1 1 0 0 0,1-1 0 0 0,-1 0 0 0 0,0 0 0 0 0,0 1 0 0 0,-1-1 0 0 0,0 0 0 0 0,0 1 0 0 0,-1-6 1 0 0,-2 0 17 0 0,0 0 0 0 0,-1 0 1 0 0,0 0-1 0 0,0 1 0 0 0,-1 0 1 0 0,0 0-1 0 0,-1 0 0 0 0,0 1 1 0 0,0 0-1 0 0,-1 0 1 0 0,-16-12-1 0 0,13 11-209 0 0,-1 1 1 0 0,0 0 0 0 0,-1 1-1 0 0,1 0 1 0 0,-1 1-1 0 0,-1 1 1 0 0,1 0-1 0 0,-24-5 1 0 0,13 9-1271 0 0,13 6-1373 0 0,6 5-4944 0 0,5-2 4978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4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9457 0 0,'12'-3'6016'0'0,"8"-1"1590"0"0,-17 4-7358 0 0,-1 0-1 0 0,1 1 1 0 0,-1-1-1 0 0,1 1 1 0 0,-1-1-1 0 0,1 1 0 0 0,-1 0 1 0 0,0-1-1 0 0,1 1 1 0 0,-1 1-1 0 0,4 1 0 0 0,18 12 802 0 0,-1 2-1 0 0,34 30 1 0 0,-11-9-210 0 0,284 206 1895 0 0,-302-223-2734 0 0,-18-13 0 0 0,1 0 0 0 0,0-1 0 0 0,0 0 0 0 0,13 6 0 0 0,-23-13 0 0 0,0 0 0 0 0,-1 0 0 0 0,1 1 0 0 0,0-1 0 0 0,-1 0 0 0 0,1 0 0 0 0,0 0 0 0 0,-1 0 0 0 0,1 0 0 0 0,0 0 0 0 0,-1 0 0 0 0,1 0 0 0 0,0 0 0 0 0,-1 0 0 0 0,1-1 0 0 0,-1 1 0 0 0,1 0 0 0 0,0 0 0 0 0,-1 0 0 0 0,1-1 0 0 0,-1 1 0 0 0,1 0 0 0 0,0-1 0 0 0,-1 1 0 0 0,1-1 0 0 0,-1 1 0 0 0,1 0 0 0 0,-1-1 0 0 0,1 1 0 0 0,-1-1 0 0 0,0 0 0 0 0,1 1 0 0 0,-1-1 0 0 0,0 1 0 0 0,1-2 0 0 0,8-24 0 0 0,-7 15 0 0 0,69-169 0 0 0,-39 109 0 0 0,-10 23 0 0 0,43-98-140 0 0,-65 144-653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10 316 0 0,'-22'-5'3024'0'0,"-7"0"16140"0"0,189 8-14654 0 0,-86 1-3585 0 0,389 24 3086 0 0,-359-22-3865 0 0,-13 0 1453 0 0,-29-5-3282 0 0,-11-2-3079 0 0,0-5-4278 0 0,-40 5 5919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0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57 7437 0 0,'-5'-3'2868'0'0,"3"2"-2032"0"0,0 0 0 0 0,-1-1 1 0 0,1 1-1 0 0,0 0 1 0 0,0-1-1 0 0,1 0 1 0 0,-1 1-1 0 0,0-1 1 0 0,0 0-1 0 0,1 0 0 0 0,-1 0 1 0 0,1 0-1 0 0,-3-4 1 0 0,5 5-700 0 0,-1 0-1 0 0,0 0 1 0 0,1 0 0 0 0,-1 0 0 0 0,1 0 0 0 0,0 0 0 0 0,-1 0-1 0 0,1 0 1 0 0,0 0 0 0 0,0 0 0 0 0,-1 1 0 0 0,1-1 0 0 0,0 0 0 0 0,0 0-1 0 0,0 1 1 0 0,0-1 0 0 0,0 1 0 0 0,0-1 0 0 0,0 1 0 0 0,0-1 0 0 0,0 1-1 0 0,0-1 1 0 0,0 1 0 0 0,0 0 0 0 0,3-1 0 0 0,30-5 1202 0 0,-33 6-1225 0 0,18-1 197 0 0,0 0-1 0 0,-1 1 1 0 0,1 1 0 0 0,-1 1 0 0 0,1 0-1 0 0,-1 2 1 0 0,0 0 0 0 0,0 1 0 0 0,0 0-1 0 0,-1 2 1 0 0,1 0 0 0 0,19 12 0 0 0,-32-16-285 0 0,-1 0 1 0 0,1 0 0 0 0,-1 1-1 0 0,1-1 1 0 0,-1 1 0 0 0,0 0 0 0 0,-1 1-1 0 0,1-1 1 0 0,-1 0 0 0 0,0 1 0 0 0,0 0-1 0 0,0 0 1 0 0,0 0 0 0 0,-1 0 0 0 0,0 0-1 0 0,0 0 1 0 0,-1 1 0 0 0,2 8-1 0 0,-2-6-10 0 0,0 0-1 0 0,-1 0 1 0 0,-1 0-1 0 0,1 0 1 0 0,-1 0-1 0 0,0-1 1 0 0,-1 1-1 0 0,0 0 0 0 0,0 0 1 0 0,-1-1-1 0 0,0 1 1 0 0,-5 9-1 0 0,-17 25 73 0 0,-2-2-1 0 0,-2 0 1 0 0,-55 59-1 0 0,49-60 0 0 0,34-38-622 0 0,-17 18 555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40 728 0 0,'-20'17'9051'0'0,"36"-12"-5379"0"0,3-4-2045 0 0,1-1 0 0 0,-1-1 0 0 0,0-1 1 0 0,28-5-1 0 0,-4 0 93 0 0,-27 5-1226 0 0,181-30 4336 0 0,-181 29-5276 0 0,1 1 0 0 0,25 0 0 0 0,7 0-3258 0 0,-11 0-3139 0 0,-18 2 3970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1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71 96 0 0,'-2'-4'641'0'0,"1"0"0"0"0,-1-1 0 0 0,1 1 0 0 0,0-1 0 0 0,-1-8 0 0 0,2 11-71 0 0,0-1 0 0 0,0 1 0 0 0,0 0 0 0 0,0 0 0 0 0,1 0 0 0 0,-1 0 0 0 0,1 0 0 0 0,-1 0 0 0 0,1-1 0 0 0,0 1 0 0 0,-1 0 0 0 0,1 1 0 0 0,0-1 0 0 0,3-4 1481 0 0,-3 6-1902 0 0,-1 0 0 0 0,1 0 0 0 0,-1 0 0 0 0,1 0 0 0 0,0 0 0 0 0,-1 0 0 0 0,1 0 0 0 0,-1 0 0 0 0,1 0 0 0 0,-1 0 0 0 0,1 0 0 0 0,-1 0 0 0 0,1 0 0 0 0,-1 1 0 0 0,1-1 0 0 0,-1 0 0 0 0,1 0 0 0 0,-1 1 0 0 0,1-1 0 0 0,-1 0 0 0 0,0 1 0 0 0,1-1 0 0 0,-1 1 0 0 0,1-1 0 0 0,-1 0 0 0 0,1 1 0 0 0,4 22 953 0 0,-1 0 1 0 0,-1 0-1 0 0,0 0 1 0 0,-2 0-1 0 0,-2 24 1 0 0,5 60 915 0 0,6-8-688 0 0,4 34 21 0 0,-1-46-3452 0 0,-8-77 563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1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58 258 84 0 0,'-1'-1'149'0'0,"-7"-8"880"0"0,0-1 0 0 0,0-1-1 0 0,1 1 1 0 0,-11-23 0 0 0,16 30-710 0 0,1 0 0 0 0,0 0 0 0 0,0 0 1 0 0,1 0-1 0 0,-1 0 0 0 0,0 0 1 0 0,1 0-1 0 0,0 0 0 0 0,0 0 1 0 0,0 0-1 0 0,0 0 0 0 0,0-1 1 0 0,1 1-1 0 0,-1 0 0 0 0,1 0 1 0 0,0 0-1 0 0,0 0 0 0 0,0 0 0 0 0,0 0 1 0 0,0 1-1 0 0,1-1 0 0 0,-1 0 1 0 0,1 0-1 0 0,0 1 0 0 0,0-1 1 0 0,2-2-1 0 0,6-3 176 0 0,0-1 1 0 0,0 1-1 0 0,1 1 0 0 0,0 0 1 0 0,0 1-1 0 0,0 0 0 0 0,1 0 1 0 0,0 1-1 0 0,0 1 0 0 0,25-6 1 0 0,5 1 635 0 0,78-5 0 0 0,-73 12-355 0 0,0 2 1 0 0,92 13-1 0 0,-136-13-752 0 0,61 9 527 0 0,-2 3 0 0 0,1 2 0 0 0,-2 3-1 0 0,0 3 1 0 0,-1 2 0 0 0,-2 3 0 0 0,0 3-1 0 0,-2 2 1 0 0,93 66 0 0 0,-128-81-206 0 0,0 2-1 0 0,-2 1 1 0 0,32 36-1 0 0,-46-48-247 0 0,0 0-1 0 0,0 1 1 0 0,0 0-1 0 0,-1 0 1 0 0,0 0-1 0 0,-1 0 1 0 0,1 1-1 0 0,-2-1 0 0 0,1 1 1 0 0,-1 0-1 0 0,0 0 1 0 0,0 0-1 0 0,-1 0 1 0 0,0 0-1 0 0,-1 0 1 0 0,0 10-1 0 0,-2-10-88 0 0,0 0 0 0 0,0 0 0 0 0,0-1 0 0 0,-1 1 0 0 0,-1-1-1 0 0,1 0 1 0 0,-1 0 0 0 0,0 0 0 0 0,-1-1 0 0 0,0 1 0 0 0,0-1 0 0 0,0 0-1 0 0,0 0 1 0 0,-1-1 0 0 0,0 0 0 0 0,-1 0 0 0 0,-12 8 0 0 0,0-2-2 0 0,-1 0 0 0 0,0-1 0 0 0,-1-1 1 0 0,0-1-1 0 0,-24 6 0 0 0,-16 1-6 0 0,-2-2 0 0 0,1-4 0 0 0,-111 3 0 0 0,86-12 0 0 0,0-5 0 0 0,-100-17 0 0 0,101 1-4855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4 780 0 0,'6'-3'10764'0'0,"4"17"-9170"0"0,-1 1 0 0 0,-1 0 0 0 0,0 1 0 0 0,0 0 0 0 0,6 22 0 0 0,-5-13-389 0 0,95 211 6621 0 0,-98-214-8370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412 80 64 0 0,'2'-2'311'0'0,"-1"1"1"0"0,0-1-1 0 0,0 0 0 0 0,1 0 0 0 0,-1 0 1 0 0,0 0-1 0 0,-1-1 0 0 0,1 1 1 0 0,0 0-1 0 0,-1 0 0 0 0,1-3 0 0 0,-1 4-116 0 0,0-1 0 0 0,0 1-1 0 0,-1-1 1 0 0,1 1 0 0 0,0 0-1 0 0,-1-1 1 0 0,1 1 0 0 0,-1 0-1 0 0,0-1 1 0 0,1 1-1 0 0,-1 0 1 0 0,0 0 0 0 0,0 0-1 0 0,0-1 1 0 0,0 1 0 0 0,0 0-1 0 0,0 0 1 0 0,0 0-1 0 0,0 1 1 0 0,-2-2 0 0 0,-2-2 118 0 0,-1 1 0 0 0,0 0 0 0 0,0 0 1 0 0,0 0-1 0 0,0 1 0 0 0,0 0 0 0 0,-1 0 1 0 0,1 1-1 0 0,-1-1 0 0 0,1 1 0 0 0,-1 1 1 0 0,1-1-1 0 0,-1 1 0 0 0,0 1 0 0 0,-12 1 1 0 0,-1 1 245 0 0,0 1 1 0 0,0 1-1 0 0,-35 14 1 0 0,37-12-177 0 0,1 1 1 0 0,1 1-1 0 0,-1 0 1 0 0,1 1-1 0 0,-17 15 1 0 0,27-21-211 0 0,1 0 1 0 0,0 1 0 0 0,0 0-1 0 0,1 0 1 0 0,0 0 0 0 0,0 0-1 0 0,0 1 1 0 0,0-1 0 0 0,1 1-1 0 0,0 0 1 0 0,0 0 0 0 0,0 0-1 0 0,1 0 1 0 0,0 1 0 0 0,0-1-1 0 0,1 1 1 0 0,0-1 0 0 0,-1 8-1 0 0,3-9-68 0 0,0 0-1 0 0,0 1 1 0 0,0-1-1 0 0,0 0 1 0 0,1 0-1 0 0,0 0 1 0 0,0 0-1 0 0,0 0 1 0 0,1 0-1 0 0,0-1 1 0 0,0 1-1 0 0,0-1 1 0 0,0 0-1 0 0,1 0 1 0 0,-1 0-1 0 0,1 0 1 0 0,5 4-1 0 0,3 1 65 0 0,-1 0-1 0 0,2-1 1 0 0,-1 0-1 0 0,28 12 1 0 0,-13-9 19 0 0,1-2 0 0 0,0-1 0 0 0,1-1 0 0 0,-1-1 1 0 0,42 2-1 0 0,-3-4 71 0 0,82-7 0 0 0,-110 0-402 0 0,63-11 1 0 0,-91 11 12 0 0,1 0-1 0 0,0 0 1 0 0,-1-1-1 0 0,1-1 1 0 0,-1 0-1 0 0,-1 0 1 0 0,1-1-1 0 0,-1 0 1 0 0,16-13-1 0 0,-24 17 87 0 0,0 0 0 0 0,0 0-1 0 0,0-1 1 0 0,0 1 0 0 0,0-1 0 0 0,0 1-1 0 0,-1-1 1 0 0,1 0 0 0 0,-1 0-1 0 0,0 0 1 0 0,0 1 0 0 0,0-1 0 0 0,0 0-1 0 0,0 0 1 0 0,-1-1 0 0 0,1 1 0 0 0,-1 0-1 0 0,0 0 1 0 0,0 0 0 0 0,0 0 0 0 0,0 0-1 0 0,0 0 1 0 0,-1 0 0 0 0,0 0 0 0 0,1 0-1 0 0,-1 0 1 0 0,0 0 0 0 0,-1 0-1 0 0,1 0 1 0 0,-3-5 0 0 0,-2-2 6 0 0,-1 0 1 0 0,0 0-1 0 0,0 1 1 0 0,-1-1-1 0 0,0 2 1 0 0,-18-15-1 0 0,10 10 23 0 0,-2 1 0 0 0,0 1 0 0 0,0 0 0 0 0,-1 2 0 0 0,0 0 0 0 0,-1 1 0 0 0,0 1 1 0 0,-35-8-1 0 0,29 9-132 0 0,-1 2 1 0 0,1 1 0 0 0,-1 1 0 0 0,0 1 0 0 0,0 2 0 0 0,-38 4 0 0 0,58-3-63 0 0,0-1-1 0 0,0 1 1 0 0,0 0 0 0 0,0 1-1 0 0,0-1 1 0 0,-7 6 0 0 0,13-8 11 0 0,0 1-1 0 0,-1-1 1 0 0,1 1-1 0 0,0 0 1 0 0,0-1-1 0 0,0 1 1 0 0,-1 0 0 0 0,1 0-1 0 0,0 0 1 0 0,0 0-1 0 0,0 0 1 0 0,0 0-1 0 0,1 1 1 0 0,-1-1 0 0 0,0 0-1 0 0,0 0 1 0 0,1 0-1 0 0,-1 1 1 0 0,1-1-1 0 0,-1 1 1 0 0,1-1 0 0 0,-1 0-1 0 0,1 1 1 0 0,0-1-1 0 0,0 1 1 0 0,0-1-1 0 0,0 0 1 0 0,0 1 0 0 0,0-1-1 0 0,0 1 1 0 0,0-1-1 0 0,0 1 1 0 0,1-1-1 0 0,-1 0 1 0 0,1 1 0 0 0,0 1-1 0 0,7 8-1847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20 692 0 0,'-7'-20'8233'0'0,"13"34"-1705"0"0,6 13-2652 0 0,-4-6-3695 0 0,11 45 1891 0 0,2 0 0 0 0,4-2 1 0 0,48 92-1 0 0,-19-82-2570 0 0,-48-70-818 0 0,-1-1-2010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120 169 508 0 0,'-32'-12'1521'0'0,"-24"-9"2348"0"0,52 18-2990 0 0,0 1 0 0 0,1 0 0 0 0,-1-1 0 0 0,0 0 0 0 0,1 0-1 0 0,-5-4 364 0 0,8 7-1061 0 0,0 0 0 0 0,0-1 0 0 0,0 1 0 0 0,-1 0 0 0 0,1 0 0 0 0,0-1 0 0 0,0 1 0 0 0,0 0 0 0 0,0 0 0 0 0,0-1 0 0 0,0 1 0 0 0,0 0 0 0 0,0 0 0 0 0,0-1 0 0 0,0 1 0 0 0,0 0 0 0 0,0-1 0 0 0,0 1 0 0 0,0 0 1 0 0,0 0-1 0 0,0-1 0 0 0,0 1 0 0 0,0 0 0 0 0,0-1 0 0 0,0 1 0 0 0,0 0 0 0 0,0 0 0 0 0,1-1 0 0 0,-1 1 0 0 0,9-8 1900 0 0,13 0-248 0 0,30-4 412 0 0,1 3 0 0 0,74-4-1 0 0,108 9-168 0 0,-9 0-202 0 0,-182 1-1802 0 0,13 1 12 0 0,-1-2 1 0 0,108-24-1 0 0,-161 27-234 0 0,37-8-14533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4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52 276 0 0,'-44'25'14098'0'0,"48"-23"-12339"0"0,1 0-1310 0 0,1 0 1 0 0,-1 0-1 0 0,1 0 1 0 0,0-1 0 0 0,0 0-1 0 0,0 0 1 0 0,0 0-1 0 0,10-1 1 0 0,56-5 2042 0 0,-42 2-1906 0 0,45-3 820 0 0,162-20 2575 0 0,-150 5-5180 0 0,-30 4-5427 0 0,-38 11 2320 0 0,1 0 1474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4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52 80 0 0,'-9'-52'18867'0'0,"14"57"-18322"0"0,0 0 0 0 0,0 0 0 0 0,-1 0 1 0 0,1 1-1 0 0,-1 0 0 0 0,0 0 0 0 0,-1 0 0 0 0,1 0 0 0 0,-1 0 1 0 0,3 9-1 0 0,21 76 2109 0 0,-21-69-1973 0 0,51 153 2675 0 0,-21-70-2899 0 0,-36-105-467 0 0,1 4-554 0 0,0 0 0 0 0,1 0 1 0 0,0-1-1 0 0,-1 1 0 0 0,5 5 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5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35 224 524 0 0,'-33'-17'6688'0'0,"33"17"-6576"0"0,-1 0-1 0 0,1-1 1 0 0,0 1-1 0 0,0 0 1 0 0,0 0-1 0 0,0-1 1 0 0,0 1-1 0 0,-1 0 1 0 0,1 0 0 0 0,0-1-1 0 0,0 1 1 0 0,0 0-1 0 0,0-1 1 0 0,0 1-1 0 0,0 0 1 0 0,0 0-1 0 0,0-1 1 0 0,0 1 0 0 0,0 0-1 0 0,0-1 1 0 0,0 1-1 0 0,0 0 1 0 0,0 0-1 0 0,1-1 1 0 0,-1 1-1 0 0,0 0 1 0 0,0-1 0 0 0,0 1-1 0 0,0 0 1 0 0,0 0-1 0 0,1-1 1 0 0,-1 1-1 0 0,0 0 1 0 0,0 0-1 0 0,0 0 1 0 0,1-1 0 0 0,-1 1-1 0 0,0 0 1 0 0,0 0-1 0 0,1 0 1 0 0,-1 0-1 0 0,0 0 1 0 0,0-1 0 0 0,1 1-1 0 0,-1 0 1 0 0,0 0-1 0 0,1 0 1 0 0,10-7 1419 0 0,10-2-276 0 0,0 0 1 0 0,1 2-1 0 0,0 1 0 0 0,0 0 1 0 0,0 2-1 0 0,27-3 0 0 0,-25 4-445 0 0,107-17 2323 0 0,372-71 2179 0 0,-472 82-5471 0 0,-19 4-543 0 0,1 2 0 0 0,0 0-1 0 0,0 0 1 0 0,15-1 0 0 0,-28 4 440 0 0,1 1 0 0 0,-1-1 0 0 0,0 0 0 0 0,1 0 1 0 0,-1 0-1 0 0,1 1 0 0 0,-1-1 0 0 0,0 0 0 0 0,1 0 0 0 0,-1 1 0 0 0,0-1 0 0 0,1 0 1 0 0,-1 0-1 0 0,0 1 0 0 0,0-1 0 0 0,1 1 0 0 0,-1-1 0 0 0,0 0 0 0 0,0 1 0 0 0,1-1 1 0 0,-1 0-1 0 0,0 1 0 0 0,0-1 0 0 0,0 1 0 0 0,0-1 0 0 0,0 1 0 0 0,0-1 0 0 0,0 0 1 0 0,0 1-1 0 0,0-1 0 0 0,0 1 0 0 0,0-1 0 0 0,0 1 0 0 0,0-1 0 0 0,0 1 0 0 0,0-1 1 0 0,0 0-1 0 0,0 1 0 0 0,0-1 0 0 0,-1 1 0 0 0,1-1 0 0 0,0 0 0 0 0,0 1 0 0 0,-1 0 1 0 0,-6 12-2600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3:55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32 0 0,'-7'4'514'0'0,"-32"22"2929"0"0,37-24-2429 0 0,-1 0 0 0 0,1 1 0 0 0,0-1 0 0 0,0 1 0 0 0,0-1 0 0 0,0 1 0 0 0,-2 4 3981 0 0,11-6-3137 0 0,15 3-668 0 0,0-1-1 0 0,0-1 0 0 0,32-1 0 0 0,73-10 1360 0 0,-54 3-1273 0 0,207-4 2350 0 0,-47 3-1038 0 0,-208 5-2593 0 0,-14 1-380 0 0,1 0-1 0 0,-1 0 1 0 0,0 2 0 0 0,1-1-1 0 0,12 3 1 0 0,-15 5-2142 0 0,-10 10-9556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0 156 0 0,'-31'4'17914'0'0,"219"7"-9014"0"0,99 0-6313 0 0,-189-7-1663 0 0,62 0-1762 0 0,-158-4-43 0 0,2 1-868 0 0,13 0-8803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3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398 138 592 0 0,'-3'-8'833'0'0,"1"1"0"0"0,-1 0-1 0 0,0 0 1 0 0,0 0 0 0 0,-1 0 0 0 0,0 1 0 0 0,0-1 0 0 0,-1 1-1 0 0,0 0 1 0 0,0 0 0 0 0,0 1 0 0 0,-1-1 0 0 0,0 1-1 0 0,0 0 1 0 0,0 1 0 0 0,0 0 0 0 0,-1 0 0 0 0,0 0-1 0 0,-7-3 1 0 0,7 5-312 0 0,-1-1 0 0 0,1 1-1 0 0,-1 1 1 0 0,1-1 0 0 0,-1 1 0 0 0,0 1-1 0 0,0-1 1 0 0,1 1 0 0 0,-1 1-1 0 0,0-1 1 0 0,0 1 0 0 0,-10 3 0 0 0,5 0-82 0 0,0 0 1 0 0,1 0 0 0 0,0 2-1 0 0,0-1 1 0 0,0 1 0 0 0,1 1-1 0 0,-1 0 1 0 0,2 1 0 0 0,-18 15-1 0 0,24-19-291 0 0,-1 1-1 0 0,1-1 1 0 0,0 1-1 0 0,0 0 1 0 0,1 0-1 0 0,-1 0 1 0 0,1 1-1 0 0,0-1 1 0 0,1 1-1 0 0,-1 0 1 0 0,1-1 0 0 0,0 1-1 0 0,1 0 1 0 0,-1 0-1 0 0,1 1 1 0 0,1-1-1 0 0,-1 0 1 0 0,1 0-1 0 0,0 0 1 0 0,0 1-1 0 0,1-1 1 0 0,-1 0-1 0 0,3 7 1 0 0,-1-7-117 0 0,1-1 0 0 0,-1 1 0 0 0,1-1 0 0 0,1 1 0 0 0,-1-1 0 0 0,1 0 0 0 0,-1 0 0 0 0,2-1 0 0 0,-1 1 1 0 0,0-1-1 0 0,1 0 0 0 0,0 0 0 0 0,0 0 0 0 0,0-1 0 0 0,0 0 0 0 0,8 4 0 0 0,-1-1 10 0 0,-1-1-1 0 0,1 0 1 0 0,1-1-1 0 0,-1 0 1 0 0,1-1-1 0 0,25 4 1 0 0,-30-7-41 0 0,1 0 0 0 0,0 0 0 0 0,0-1 0 0 0,0 0 0 0 0,0 0 0 0 0,0-1 0 0 0,-1-1 0 0 0,1 1 0 0 0,-1-1 0 0 0,0-1 0 0 0,1 1 0 0 0,-2-1 0 0 0,1-1 0 0 0,0 1 0 0 0,-1-2 0 0 0,0 1 0 0 0,0-1 0 0 0,0 0 0 0 0,-1 0 0 0 0,0 0 0 0 0,8-12 0 0 0,-10 12 0 0 0,0 0 0 0 0,0 0 0 0 0,-1 0 0 0 0,0 0 0 0 0,0-1 0 0 0,-1 1 0 0 0,0-1 0 0 0,0 0 0 0 0,0 0 0 0 0,-1 1 0 0 0,0-1 0 0 0,0 0 0 0 0,-1 0 0 0 0,0 0 0 0 0,0 0 0 0 0,-1 0 0 0 0,1 0 0 0 0,-2 0 0 0 0,1 0 0 0 0,-1 0 0 0 0,0 0 0 0 0,0 1 0 0 0,-1-1 0 0 0,0 1 0 0 0,0-1 0 0 0,0 1 0 0 0,-7-8 0 0 0,3 4-2096 0 0,-1 0 0 0 0,-13-12 0 0 0,19 20 1564 0 0,0-1 1 0 0,-1 1-1 0 0,1 0 0 0 0,-1 0 1 0 0,0 0-1 0 0,0 1 0 0 0,1-1 0 0 0,-1 1 1 0 0,0-1-1 0 0,0 1 0 0 0,-1 0 1 0 0,1 0-1 0 0,0 1 0 0 0,-6-2 1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0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61 115 148 0 0,'-18'-2'-588'0'0,"-1"0"3305"0"0,-4 0 6645 0 0,46 1-5438 0 0,267 8 399 0 0,-143-3-3386 0 0,241 4 295 0 0,-206-4-787 0 0,903 8 1476 0 0,-536-15-1222 0 0,-156-7-294 0 0,228-7 114 0 0,-180 12-246 0 0,-129 2-74 0 0,-60-1-62 0 0,401-3 110 0 0,-74-2-74 0 0,-534 8-162 0 0,488-13 108 0 0,-122-4 33 0 0,202-19 325 0 0,-502 28-345 0 0,-89 7 459 0 0,11-2-3296 0 0,-33 4 2674 0 0,0 0 1 0 0,0 0 0 0 0,0 0 0 0 0,0 0 0 0 0,0 1-1 0 0,0-1 1 0 0,0 0 0 0 0,0 0 0 0 0,0 0-1 0 0,0 0 1 0 0,0 0 0 0 0,0 0 0 0 0,0 0-1 0 0,0 0 1 0 0,0 0 0 0 0,0 0 0 0 0,0 0-1 0 0,0 0 1 0 0,0 1 0 0 0,0-1 0 0 0,0 0-1 0 0,0 0 1 0 0,0 0 0 0 0,0 0 0 0 0,0 0 0 0 0,0 0-1 0 0,0 0 1 0 0,1 0 0 0 0,-1 0 0 0 0,0 0-1 0 0,0 0 1 0 0,0 0 0 0 0,0 0 0 0 0,0 0-1 0 0,0 0 1 0 0,0 0 0 0 0,0 0 0 0 0,0 0-1 0 0,0 0 1 0 0,0 0 0 0 0,0 0 0 0 0,0 0 0 0 0,1 0-1 0 0,-1 0 1 0 0,0 0 0 0 0,0 0 0 0 0,0 0-1 0 0,0 0 1 0 0,0 0 0 0 0,0 0 0 0 0,0 0-1 0 0,0 0 1 0 0,0 0 0 0 0,0 0 0 0 0,0 0-1 0 0,0 0 1 0 0,0 0 0 0 0,1 0 0 0 0,-1 0-1 0 0,-16 6-1412 0 0,-30 6-5074 0 0,16-6 3763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4:0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13 480 0 0,'-15'-3'1438'0'0,"13"3"-744"0"0,0 0 0 0 0,0 0 0 0 0,0 0 0 0 0,0-1 0 0 0,0 1 0 0 0,0-1-1 0 0,0 0 1 0 0,0 0 0 0 0,0 1 0 0 0,0-1 0 0 0,-4-3 2374 0 0,119 5 1436 0 0,60 4-2192 0 0,-20 0-1332 0 0,-121-4-813 0 0,575 6 2485 0 0,-26-1-1146 0 0,-261 1-760 0 0,258 2 446 0 0,526 5 525 0 0,-779-14-1291 0 0,583 8 632 0 0,-567-6-731 0 0,50 2 10 0 0,235 9 165 0 0,52-7-9 0 0,126-19 285 0 0,-555-10-487 0 0,-58 5-131 0 0,-185 17-154 0 0,-5 1-10 0 0,0 0 0 0 0,1-1 0 0 0,-1 1 0 0 0,0 0 0 0 0,1 0 0 0 0,-1 0 0 0 0,0 1 0 0 0,1-1-1 0 0,-1 0 1 0 0,0 0 0 0 0,1 1 0 0 0,1 0 0 0 0,-3-1-284 0 0,-4 2-1075 0 0,-48 16-1734 0 0,-9 1-5554 0 0,31-11 5339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83 512 0 0,'-4'-6'1214'0'0,"1"1"0"0"0,0 0 0 0 0,-1 0 0 0 0,0 0 1 0 0,0 0-1 0 0,-1 1 0 0 0,1 0 0 0 0,-7-4 0 0 0,9 6-929 0 0,0 1 1 0 0,0-1-1 0 0,-1 1 1 0 0,1 0-1 0 0,-1 0 1 0 0,1 0-1 0 0,-1 1 1 0 0,0-1-1 0 0,1 1 1 0 0,-1-1-1 0 0,0 1 0 0 0,1 0 1 0 0,-1 0-1 0 0,0 0 1 0 0,0 0-1 0 0,1 0 1 0 0,-1 1-1 0 0,0-1 1 0 0,1 1-1 0 0,-1 0 1 0 0,-4 1-1 0 0,0 2 168 0 0,1-1 0 0 0,-1 1 0 0 0,1 0 0 0 0,0 0-1 0 0,0 1 1 0 0,0-1 0 0 0,1 2 0 0 0,-1-1 0 0 0,1 0 0 0 0,1 1 0 0 0,-7 9 0 0 0,9-13-310 0 0,1 1 0 0 0,-1-1 0 0 0,1 1 0 0 0,-1 0 0 0 0,1 0 0 0 0,0 0 0 0 0,0 0 0 0 0,1 0 0 0 0,-1-1 0 0 0,0 2 0 0 0,1-1 0 0 0,0 0 0 0 0,0 0 0 0 0,0 0 0 0 0,0 0 0 0 0,0 0 0 0 0,0 0 0 0 0,1 0 0 0 0,0 0 0 0 0,-1 0 0 0 0,1 0 0 0 0,0 0 0 0 0,0-1 0 0 0,1 1 0 0 0,-1 0 0 0 0,1 0 0 0 0,-1-1 0 0 0,1 1 0 0 0,0-1 0 0 0,4 5 0 0 0,0-2 5 0 0,0 0-1 0 0,1-1 1 0 0,-1 1 0 0 0,1-1 0 0 0,0-1 0 0 0,1 1 0 0 0,-1-1 0 0 0,0 0 0 0 0,1-1 0 0 0,0 0 0 0 0,-1 0 0 0 0,1 0 0 0 0,0-1 0 0 0,0-1 0 0 0,0 1 0 0 0,0-1 0 0 0,0-1 0 0 0,0 1 0 0 0,15-4 0 0 0,-17 3-94 0 0,0-1 0 0 0,0 0 0 0 0,0 0 0 0 0,0 0-1 0 0,-1-1 1 0 0,1 0 0 0 0,0 0 0 0 0,-1 0 0 0 0,0-1-1 0 0,0 1 1 0 0,7-8 0 0 0,-9 8-50 0 0,0-1 0 0 0,0 0 0 0 0,0 0 0 0 0,0 0 0 0 0,-1-1 0 0 0,1 1 0 0 0,-1 0 0 0 0,0-1 1 0 0,-1 0-1 0 0,1 1 0 0 0,-1-1 0 0 0,0 0 0 0 0,0 0 0 0 0,0 0 0 0 0,-1 0 0 0 0,0-5 0 0 0,0 7-13 0 0,0 0 0 0 0,-1-1 0 0 0,1 1 0 0 0,-1 0 0 0 0,1-1 0 0 0,-1 1 0 0 0,0 0 0 0 0,-1 0 0 0 0,1 0 0 0 0,0 0 0 0 0,-1 0 0 0 0,0 0 0 0 0,0 0 0 0 0,0 0 0 0 0,0 1 0 0 0,0-1 0 0 0,0 1 0 0 0,-1-1 0 0 0,1 1 0 0 0,-1 0 0 0 0,0 0 0 0 0,-3-2 0 0 0,-31-14-1793 0 0,-2 5-4216 0 0,34 12 4507 0 0,-4-3-2110 0 0,2 0 520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19 357 696 0 0,'-1'0'390'0'0,"0"-1"1"0"0,-1 0-1 0 0,1 1 0 0 0,0-1 0 0 0,0 0 0 0 0,0 1 1 0 0,0-1-1 0 0,0 0 0 0 0,0 0 0 0 0,0 0 0 0 0,0 0 1 0 0,0 0-1 0 0,0 0 0 0 0,0 0 0 0 0,0 0 1 0 0,0-3-1 0 0,1 4-210 0 0,0-1 1 0 0,0 1-1 0 0,0-1 1 0 0,0 0-1 0 0,0 1 0 0 0,0-1 1 0 0,0 1-1 0 0,1-1 1 0 0,-1 1-1 0 0,0-1 1 0 0,0 1-1 0 0,1-1 1 0 0,-1 1-1 0 0,0-1 0 0 0,1 1 1 0 0,-1 0-1 0 0,0-1 1 0 0,1 1-1 0 0,-1-1 1 0 0,1 1-1 0 0,-1 0 1 0 0,1-1-1 0 0,-1 1 0 0 0,1 0 1 0 0,-1 0-1 0 0,2-1 1 0 0,4-2 573 0 0,2 1 0 0 0,-1-1 0 0 0,0 2 1 0 0,11-3-1 0 0,61-7 2339 0 0,157-1 1 0 0,80 29-858 0 0,42 33-172 0 0,576 66 1587 0 0,-596-99-1750 0 0,-321-15-1672 0 0,-5-2-54 0 0,0 1 1 0 0,22-3-1 0 0,-21 1-175 0 0,-12 1 0 0 0,0 0 0 0 0,0 0 0 0 0,0 0 0 0 0,0 0 0 0 0,0 0 0 0 0,0 0 0 0 0,0 0 0 0 0,-1 0 0 0 0,1 0 0 0 0,0-1 0 0 0,0 1 0 0 0,0 0 0 0 0,0-1 0 0 0,0 1 0 0 0,0 0 0 0 0,-1-1 0 0 0,1 1 0 0 0,0-1 0 0 0,0 0 0 0 0,-1 1 0 0 0,1-1 0 0 0,0 1 0 0 0,-1-1 0 0 0,2-1 0 0 0,0-2 0 0 0,0 3 0 0 0,-1-1 0 0 0,1 0 0 0 0,-1 0 0 0 0,0 0 0 0 0,0 0 0 0 0,1 0 0 0 0,-1 0 0 0 0,-1 0 0 0 0,1 0 0 0 0,0 0 0 0 0,0-1 0 0 0,-1 1 0 0 0,0 0 0 0 0,1-1 0 0 0,-1 1 0 0 0,0-3 0 0 0,0 1 0 0 0,42-314 0 0 0,-23 205 0 0 0,-18 108-1 0 0,-1 4-1 0 0,1 5 4 0 0,30 218-1 0 0,-13-72-1 0 0,-12-115 0 0 0,19 60 0 0 0,-17-74 0 0 0,-2-16 0 0 0,-2-4 0 0 0,6 6 0 0 0,6-8 0 0 0,-11-1 0 0 0,1-1 0 0 0,-1 0 0 0 0,1 0 0 0 0,-1 0 0 0 0,0-1 0 0 0,0 1 0 0 0,-1-1 0 0 0,1 0 0 0 0,-1-1 0 0 0,0 1 0 0 0,0-1 0 0 0,4-6 0 0 0,7-11 0 0 0,18-38 0 0 0,-3 6 0 0 0,-16 31 0 0 0,-7 10 0 0 0,0 1 0 0 0,1 1 0 0 0,1-1 0 0 0,-1 1 0 0 0,13-12 0 0 0,-20 23 0 0 0,-1 0 0 0 0,0 0 0 0 0,0 0 0 0 0,0 0 0 0 0,0-1 0 0 0,1 1 0 0 0,-1 0 0 0 0,0 0 0 0 0,0 0 0 0 0,0 0 0 0 0,1 0 0 0 0,-1 0 0 0 0,0 0 0 0 0,0 0 0 0 0,0 0 0 0 0,1-1 0 0 0,-1 1 0 0 0,0 0 0 0 0,0 0 0 0 0,0 0 0 0 0,1 0 0 0 0,-1 0 0 0 0,0 0 0 0 0,0 0 0 0 0,1 0 0 0 0,-1 1 0 0 0,0-1 0 0 0,0 0 0 0 0,0 0 0 0 0,1 0 0 0 0,-1 0 0 0 0,0 0 0 0 0,0 0 0 0 0,0 0 0 0 0,1 0 0 0 0,-1 0 0 0 0,0 1 0 0 0,0-1 0 0 0,0 0 0 0 0,0 0 0 0 0,0 0 0 0 0,1 0 0 0 0,-1 1 0 0 0,0-1 0 0 0,2 3 0 0 0,1 0 0 0 0,-1 0 0 0 0,0 0 0 0 0,0 0 0 0 0,-1 0 0 0 0,1 1 0 0 0,-1-1 0 0 0,1 1 0 0 0,-1-1 0 0 0,0 1 0 0 0,1 6 0 0 0,3 53 0 0 0,-5-48 0 0 0,1 1 0 0 0,6 27 0 0 0,-5-35 0 0 0,1 0 0 0 0,0-1 0 0 0,0 1 0 0 0,1 0 0 0 0,0-1 0 0 0,0 0 0 0 0,1 0 0 0 0,0 0 0 0 0,0 0 0 0 0,1-1 0 0 0,-1 0 0 0 0,1 0 0 0 0,1 0 0 0 0,-1-1 0 0 0,12 7 0 0 0,-5-5 0 0 0,0 0 0 0 0,0-1 0 0 0,0-1 0 0 0,1 0 0 0 0,0-1 0 0 0,0-1 0 0 0,1 0 0 0 0,18 2 0 0 0,126 2 0 0 0,331-34 0 0 0,3-29 0 0 0,-70 7 0 0 0,79-4 0 0 0,-403 44 0 0 0,594-48 0 0 0,-611 49 30 0 0,77-2-210 0 0,-141 13-1498 0 0,-12 1-1796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84 668 0 0,'0'-5'8035'0'0,"0"5"-7903"0"0,13-7 2256 0 0,15-4-403 0 0,65-15 3110 0 0,3-1-459 0 0,-75 20-2830 0 0,-28 10-1224 0 0,-38 12-677 0 0,43-15 93 0 0,-187 55-166 0 0,156-43 340 0 0,1 1 1 0 0,0 2-1 0 0,-50 31 0 0 0,79-45-117 0 0,1 1 1 0 0,0-1-1 0 0,0 1 0 0 0,0 0 1 0 0,0 0-1 0 0,0-1 0 0 0,0 1 1 0 0,0 1-1 0 0,1-1 0 0 0,-1 0 1 0 0,1 0-1 0 0,-2 3 0 0 0,3-4-13 0 0,-1 1-1 0 0,1-1 1 0 0,0 0-1 0 0,0 0 1 0 0,0 1-1 0 0,0-1 1 0 0,0 0-1 0 0,0 0 1 0 0,1 1-1 0 0,-1-1 0 0 0,0 0 1 0 0,1 0-1 0 0,-1 0 1 0 0,1 1-1 0 0,-1-1 1 0 0,1 0-1 0 0,-1 0 1 0 0,1 0-1 0 0,0 0 1 0 0,-1 0-1 0 0,1 0 1 0 0,0 0-1 0 0,0 0 1 0 0,0-1-1 0 0,0 1 1 0 0,0 0-1 0 0,0 0 1 0 0,2 1-1 0 0,13 8 241 0 0,0-1 0 0 0,0 0 0 0 0,1-1-1 0 0,33 10 1 0 0,-1 1 183 0 0,-29-10-311 0 0,15 5 478 0 0,65 37 1 0 0,-90-45-533 0 0,0 1-1 0 0,-1 0 1 0 0,0 1 0 0 0,0-1-1 0 0,-1 2 1 0 0,0-1 0 0 0,0 1-1 0 0,-1 0 1 0 0,-1 1 0 0 0,11 18-1 0 0,-15-26-92 0 0,-1 0 0 0 0,0 1 0 0 0,0-1 0 0 0,0 0-1 0 0,0 0 1 0 0,-1 1 0 0 0,1-1 0 0 0,-1 0 0 0 0,1 1-1 0 0,-1-1 1 0 0,0 0 0 0 0,0 1 0 0 0,0-1 0 0 0,0 1-1 0 0,0-1 1 0 0,0 1 0 0 0,-1-1 0 0 0,1 0 0 0 0,-1 1 0 0 0,0-1-1 0 0,0 0 1 0 0,0 0 0 0 0,0 1 0 0 0,0-1 0 0 0,0 0-1 0 0,0 0 1 0 0,-1 0 0 0 0,1 0 0 0 0,-1-1 0 0 0,-2 4 0 0 0,-2-1-7 0 0,1 0 0 0 0,-1-1 0 0 0,0 1 1 0 0,-1-1-1 0 0,1 0 0 0 0,0-1 0 0 0,-1 1 1 0 0,0-1-1 0 0,-10 2 0 0 0,-29 3-384 0 0,0-1 0 0 0,0-2 0 0 0,0-3 0 0 0,0-1 0 0 0,0-2 0 0 0,-79-15 0 0 0,124 17 279 0 0,-1 0 0 0 0,1 0 0 0 0,0 0 0 0 0,0 0 0 0 0,-1-1 0 0 0,1 1-1 0 0,0-1 1 0 0,0 1 0 0 0,-1-1 0 0 0,1 1 0 0 0,0-1 0 0 0,0 1 0 0 0,0-1 0 0 0,0 0 0 0 0,0 0 0 0 0,0 0 0 0 0,-1-1-1 0 0,2 2-68 0 0,0-1-1 0 0,0 1 1 0 0,0-1-1 0 0,0 1 0 0 0,0-1 1 0 0,0 1-1 0 0,1-1 0 0 0,-1 1 1 0 0,0-1-1 0 0,0 1 0 0 0,0-1 1 0 0,1 1-1 0 0,-1-1 0 0 0,0 1 1 0 0,1 0-1 0 0,-1-1 0 0 0,0 1 1 0 0,1 0-1 0 0,-1-1 1 0 0,0 1-1 0 0,1 0 0 0 0,-1-1 1 0 0,1 1-1 0 0,-1 0 0 0 0,1 0 1 0 0,-1-1-1 0 0,1 1 0 0 0,44-17-7072 0 0,-17 8 4581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1 636 0 0,'0'0'1363'0'0,"-11"1"3930"0"0,10 3-4394 0 0,-1 1-1 0 0,0-1 1 0 0,1 0-1 0 0,0 1 1 0 0,0-1-1 0 0,0 5 1 0 0,-2 56 3397 0 0,2-42-2998 0 0,1 7 197 0 0,0 0-1 0 0,2 0 0 0 0,1-1 1 0 0,11 46-1 0 0,-12-67-1107 0 0,0 0 1 0 0,0 0-1 0 0,1 0 0 0 0,1 0 1 0 0,-1-1-1 0 0,7 10 1 0 0,-9-15-331 0 0,0 0 0 0 0,1 0 1 0 0,-1-1-1 0 0,1 1 1 0 0,0-1-1 0 0,-1 1 0 0 0,1-1 1 0 0,0 0-1 0 0,0 0 1 0 0,0 0-1 0 0,0 0 0 0 0,0 0 1 0 0,0 0-1 0 0,0 0 1 0 0,0 0-1 0 0,0-1 0 0 0,0 0 1 0 0,0 1-1 0 0,1-1 1 0 0,-1 0-1 0 0,0 0 0 0 0,0 0 1 0 0,1 0-1 0 0,-1 0 1 0 0,0 0-1 0 0,0-1 0 0 0,0 1 1 0 0,0-1-1 0 0,4-1 0 0 0,6-3-86 0 0,1 0 0 0 0,0-1 0 0 0,-1-1 0 0 0,0 0 0 0 0,-1-1 0 0 0,0 0 0 0 0,18-16 0 0 0,-6 1-280 0 0,-1-1-1 0 0,23-30 1 0 0,-41 48 178 0 0,0 0 1 0 0,-1 0 0 0 0,0 0 0 0 0,5-13-1 0 0,-8 18 23 0 0,-12-10-140 0 0,5 11 232 0 0,0-1 0 0 0,1 1 0 0 0,-1 0 1 0 0,0 0-1 0 0,1 0 0 0 0,-1 1 0 0 0,0 0 1 0 0,1 1-1 0 0,-1 0 0 0 0,1 0 0 0 0,0 0 1 0 0,-1 0-1 0 0,1 1 0 0 0,0 0 0 0 0,-9 7 1 0 0,3-3 117 0 0,1 1 1 0 0,0 0 0 0 0,1 1 0 0 0,0 0-1 0 0,0 0 1 0 0,1 1 0 0 0,-8 11 0 0 0,14-18-20 0 0,1 1 0 0 0,0-1 1 0 0,0 1-1 0 0,0 0 0 0 0,0-1 1 0 0,0 1-1 0 0,1 0 0 0 0,0 0 1 0 0,0 0-1 0 0,0 0 0 0 0,0 0 1 0 0,1 1-1 0 0,-1-1 1 0 0,1 0-1 0 0,0 0 0 0 0,0 0 1 0 0,1 0-1 0 0,-1 0 0 0 0,1 1 1 0 0,1 3-1 0 0,0-3 17 0 0,0 0-1 0 0,1 0 1 0 0,0 0 0 0 0,0 0-1 0 0,0 0 1 0 0,1-1 0 0 0,-1 1-1 0 0,1-1 1 0 0,0 0 0 0 0,1 0 0 0 0,-1 0-1 0 0,1-1 1 0 0,-1 0 0 0 0,7 4-1 0 0,3 1-91 0 0,1 0-1 0 0,1 0 0 0 0,-1-2 0 0 0,1 0 0 0 0,30 7 0 0 0,101 7-19 0 0,-99-16 10 0 0,-43-3-244 0 0,5 0-3018 0 0,10-3-9902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2 396 524 0 0,'-2'-9'12045'0'0,"3"9"-11788"0"0,13-7 4233 0 0,15 0-1824 0 0,-17 7-1887 0 0,-1 0 0 0 0,0 0 0 0 0,1 1 1 0 0,-1 1-1 0 0,0 0 0 0 0,1 0 0 0 0,-1 1 0 0 0,-1 1 1 0 0,1 0-1 0 0,0 0 0 0 0,-1 1 0 0 0,11 6 0 0 0,6 7 1432 0 0,-25-17-1963 0 0,-1 0-82 0 0,-1-1-165 0 0,0 0-1 0 0,0 0 1 0 0,0 0-1 0 0,0 0 1 0 0,0 0-1 0 0,0 0 1 0 0,0 0-1 0 0,1 0 1 0 0,-1 0-1 0 0,0 1 1 0 0,0-1-1 0 0,0 0 1 0 0,0 0-1 0 0,0 0 1 0 0,0 0-1 0 0,0 0 0 0 0,0 0 1 0 0,0 0-1 0 0,1 0 1 0 0,-1 0-1 0 0,0 0 1 0 0,0 0-1 0 0,0 0 1 0 0,0 0-1 0 0,0 0 1 0 0,0 0-1 0 0,0 0 1 0 0,0 0-1 0 0,0 0 1 0 0,1-1-1 0 0,-1 1 1 0 0,0 0-1 0 0,0 0 1 0 0,0 0-1 0 0,0 0 1 0 0,0 0-1 0 0,0 0 1 0 0,0 0-1 0 0,0 0 0 0 0,0 0 1 0 0,0 0-1 0 0,0 0 1 0 0,0 0-1 0 0,0 0 1 0 0,1-1-1 0 0,-1 1 1 0 0,0 0-1 0 0,0 0 1 0 0,0 0-1 0 0,0 0 1 0 0,0 0-1 0 0,0 0 1 0 0,0 0-1 0 0,0 0 1 0 0,0 0-1 0 0,0-1 1 0 0,0 1-1 0 0,0 0 1 0 0,0 0-1 0 0,0 0 1 0 0,0 0-1 0 0,0 0 0 0 0,0 0 1 0 0,-3-8-1 0 0,1 1 0 0 0,-1 0 0 0 0,0-1 0 0 0,-7-11 0 0 0,-11-25 0 0 0,17 32 0 0 0,2 0 0 0 0,0 1 0 0 0,0-1 0 0 0,1 0 0 0 0,0 0 0 0 0,1 0 0 0 0,1 0 0 0 0,0 0 0 0 0,0 0 0 0 0,1 0 0 0 0,1 0 0 0 0,0 1 0 0 0,0-1 0 0 0,1 1 0 0 0,8-16 0 0 0,-8 18 0 0 0,1 1 0 0 0,0-1 0 0 0,0 1 0 0 0,1 0 0 0 0,0 0 0 0 0,1 0 0 0 0,0 1 0 0 0,0 0 0 0 0,0 1 0 0 0,1-1 0 0 0,0 1 0 0 0,0 1 0 0 0,0 0 0 0 0,1 0 0 0 0,0 0 0 0 0,0 1 0 0 0,0 0 0 0 0,0 1 0 0 0,11-3 0 0 0,-18 6 0 0 0,0-1 0 0 0,-1 0 0 0 0,1 1 0 0 0,0 0 0 0 0,0-1 0 0 0,-1 1 0 0 0,1 0 0 0 0,0 0 0 0 0,0 0 0 0 0,-1 0 0 0 0,1 0 0 0 0,0 0 0 0 0,0 0 0 0 0,-1 1 0 0 0,4 0 0 0 0,-1 1 0 0 0,12 4 0 0 0,-12-4 0 0 0,0 1 0 0 0,-1-1 0 0 0,1 1 0 0 0,-1 0 0 0 0,0 0 0 0 0,0 0 0 0 0,0 1 0 0 0,0-1 0 0 0,-1 0 0 0 0,1 1 0 0 0,-1 0 0 0 0,0 0 0 0 0,0 0 0 0 0,0 0 0 0 0,-1 0 0 0 0,0 0 0 0 0,1 0 0 0 0,-1 0 0 0 0,0 1 0 0 0,0 7 0 0 0,-1 6 0 0 0,0 0 0 0 0,-1 0 0 0 0,-1-1 0 0 0,-5 19 0 0 0,4-22 0 0 0,0 1 0 0 0,2-1 0 0 0,-1 1 0 0 0,2-1 0 0 0,1 24 0 0 0,-1-34 0 0 0,0 0 0 0 0,12 13 0 0 0,-8-12 1 0 0,1 0 0 0 0,0 0-1 0 0,0-1 1 0 0,0 0 0 0 0,1 0 0 0 0,-1 0-1 0 0,1-1 1 0 0,0 0 0 0 0,0 0 0 0 0,1 0 0 0 0,-1-1-1 0 0,0 0 1 0 0,1 0 0 0 0,-1-1 0 0 0,1 0 0 0 0,0 0-1 0 0,12 0 1 0 0,11 0-22 0 0,1-2-1 0 0,45-6 0 0 0,-72 7 16 0 0,37-8-4625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5 292 0 0,'-10'-4'12628'0'0,"9"4"-12313"0"0,-3 17 4678 0 0,8 35-3848 0 0,-3-42 334 0 0,8 97 1594 0 0,26 222 1751 0 0,-27-272-3937 0 0,4-1 0 0 0,1-1 0 0 0,29 74-1 0 0,-42-128-865 0 0,1 2 35 0 0,1 0-1 0 0,-1-1 0 0 0,0 1 1 0 0,1-1-1 0 0,0 1 1 0 0,-1-1-1 0 0,5 4 0 0 0,1-1-48 0 0,1-6-7 0 0,-3-7 0 0 0,-5-1-11 0 0,-1 8-3 0 0,1 0 0 0 0,-1 0 0 0 0,1 0 0 0 0,-1 0 0 0 0,0 1 0 0 0,1-1 0 0 0,-1 0 0 0 0,0 1 0 0 0,0-1 0 0 0,1 0 0 0 0,-1 1-1 0 0,0-1 1 0 0,0 1 0 0 0,0 0 0 0 0,0-1 0 0 0,0 1 0 0 0,1-1 0 0 0,-1 1 0 0 0,0 0 0 0 0,0 0 0 0 0,0 0 0 0 0,0 0 0 0 0,0-1 0 0 0,-2 2 0 0 0,-21-3-293 0 0,23 2 306 0 0,-6 0-10 0 0,0 1 0 0 0,0 0 1 0 0,0 0-1 0 0,0 0 0 0 0,0 1 0 0 0,0 0 1 0 0,0 0-1 0 0,0 1 0 0 0,1 0 0 0 0,-1 0 1 0 0,1 1-1 0 0,0 0 0 0 0,0 0 1 0 0,0 0-1 0 0,1 0 0 0 0,-11 11 0 0 0,15-13 19 0 0,0-1 0 0 0,0 0 0 0 0,0 1 0 0 0,0-1 0 0 0,1 0 0 0 0,-1 1 0 0 0,0-1 0 0 0,0 1 0 0 0,1-1 0 0 0,-1 1 0 0 0,1-1 0 0 0,0 1 0 0 0,-1 0 0 0 0,1-1 0 0 0,0 1 0 0 0,0 0 0 0 0,0-1 0 0 0,0 1 0 0 0,0-1 0 0 0,1 1 0 0 0,0 3 0 0 0,0-3 16 0 0,0 1 0 0 0,0 0 0 0 0,1-1 0 0 0,-1 0 0 0 0,1 1 0 0 0,0-1 0 0 0,0 0 0 0 0,0 0 0 0 0,0 0 0 0 0,0 0 0 0 0,4 3 0 0 0,2 1 32 0 0,1-1-1 0 0,-1 0 1 0 0,2 0-1 0 0,-1-1 1 0 0,0-1-1 0 0,12 4 1 0 0,-3-2-56 0 0,1-2 0 0 0,-1 0 0 0 0,1-1 0 0 0,0-1 0 0 0,21-1 0 0 0,-27-1 0 0 0,-1 0 0 0 0,1-1 0 0 0,-1 0 0 0 0,0-1 0 0 0,1 0 0 0 0,-1-1 0 0 0,0-1 0 0 0,18-9 0 0 0,-27 13 0 0 0,-2 1 0 0 0,-1 0 0 0 0,1-1 0 0 0,0 1 0 0 0,0-1 0 0 0,-1 1 0 0 0,1-1 0 0 0,0 1 0 0 0,0-1 0 0 0,-1 1 0 0 0,1-1 0 0 0,-1 0 0 0 0,1 1 0 0 0,0-1 0 0 0,-1 0 0 0 0,1 0 0 0 0,-1 0 0 0 0,0 1 0 0 0,1-1 0 0 0,-1 0 0 0 0,0 0 0 0 0,1-1 0 0 0,2-11 0 0 0,-4 12 0 0 0,0-1 0 0 0,0 1 0 0 0,0-1 0 0 0,0 1 0 0 0,0-1 0 0 0,-1 1 0 0 0,1 0 0 0 0,-1-1 0 0 0,1 1 0 0 0,0 0 0 0 0,-1 0 0 0 0,0 0 0 0 0,1 0 0 0 0,-1 0 0 0 0,0 1 0 0 0,1-1 0 0 0,-1 0 0 0 0,0 1 0 0 0,0-1 0 0 0,0 1 0 0 0,0 0 0 0 0,1 0 0 0 0,-1-1 0 0 0,0 1 0 0 0,-2 1 0 0 0,-55-1 0 0 0,52 1 0 0 0,-10 0-218 0 0,-32 3-1924 0 0,45-3 1897 0 0,1 0 0 0 0,-1-1 1 0 0,1 2-1 0 0,0-1 0 0 0,-1 0 1 0 0,1 1-1 0 0,0-1 0 0 0,0 1 1 0 0,0 0-1 0 0,0 0 0 0 0,-3 3 1 0 0,5-5-175 0 0,1 1 0 0 0,-1-1 0 0 0,1 1 0 0 0,-1-1 1 0 0,1 1-1 0 0,0 0 0 0 0,-1-1 0 0 0,1 1 1 0 0,-1-1-1 0 0,1 1 0 0 0,0 0 0 0 0,0-1 0 0 0,-1 1 1 0 0,1 0-1 0 0,0-1 0 0 0,0 1 0 0 0,0 0 1 0 0,0 1-1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14 141 188 0 0,'-14'-4'16062'0'0,"15"4"-15919"0"0,11-5 2200 0 0,25-3-1172 0 0,401-14 4466 0 0,-338 20-5203 0 0,667-12 1958 0 0,378-12 178 0 0,-770 16-1774 0 0,-204 5-534 0 0,345-13 507 0 0,273-6-769 0 0,-673 22 0 0 0,-107 2 0 0 0,1 0 0 0 0,-1 0 0 0 0,1 0 0 0 0,-1 0 0 0 0,1 0 0 0 0,-1 2 0 0 0,-4 4 0 0 0,-4-5 0 0 0,0 1 0 0 0,0 0 0 0 0,0-1 0 0 0,0 1 0 0 0,0 0 0 0 0,0 0 0 0 0,-1 0 0 0 0,1 0 0 0 0,-1 0 0 0 0,1 0 0 0 0,-1 0 0 0 0,0 2 0 0 0,1 4 0 0 0,22 112 0 0 0,-4-16 0 0 0,8-8 0 0 0,-25-91 0 0 0,1 0 0 0 0,-1 1 0 0 0,0-1 0 0 0,1 2 0 0 0,1 0 0 0 0,-1 0 0 0 0,-2 1 0 0 0,0 0 0 0 0,0 1 0 0 0,2 6 0 0 0,-3-13 0 0 0,0 0 0 0 0,0 0 0 0 0,1 0 0 0 0,-1 0 0 0 0,1-1 0 0 0,-1 1 0 0 0,1 0 0 0 0,0-1 0 0 0,0 1 0 0 0,1 2 0 0 0,4 7 0 0 0,-5-9 0 0 0,4 8 0 0 0,2-6 0 0 0,-1-1 0 0 0,2-2 0 0 0,1-2 0 0 0,-1-2 0 0 0,-4-1-160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46 720 0 0,'-17'-22'8270'0'0,"13"19"-7771"0"0,0 0-1 0 0,-1 1 1 0 0,1-1 0 0 0,-1 1-1 0 0,0 0 1 0 0,1 0 0 0 0,-1 1-1 0 0,0-1 1 0 0,0 1 0 0 0,0 0-1 0 0,-1 1 1 0 0,1-1 0 0 0,0 1-1 0 0,0 0 1 0 0,0 0 0 0 0,0 0-1 0 0,0 1 1 0 0,0 0 0 0 0,0 0-1 0 0,-6 2 1 0 0,0 0 46 0 0,0 0-1 0 0,1 1 1 0 0,-1 0 0 0 0,1 1-1 0 0,0 0 1 0 0,1 0-1 0 0,-1 1 1 0 0,-12 11 0 0 0,18-14-311 0 0,1 0 0 0 0,0 1 0 0 0,-1-1 0 0 0,1 1 1 0 0,1 0-1 0 0,-1 0 0 0 0,0 0 0 0 0,1 0 0 0 0,0 0 1 0 0,0 1-1 0 0,-2 6 0 0 0,3-9-151 0 0,1 0 1 0 0,0 1-1 0 0,0-1 1 0 0,-1 0-1 0 0,1 0 1 0 0,0 0-1 0 0,1 1 0 0 0,-1-1 1 0 0,0 0-1 0 0,1 0 1 0 0,-1 0-1 0 0,1 0 1 0 0,0 0-1 0 0,-1 0 0 0 0,1 0 1 0 0,0 0-1 0 0,0 0 1 0 0,0 0-1 0 0,1 0 1 0 0,-1 0-1 0 0,0-1 0 0 0,1 1 1 0 0,-1 0-1 0 0,1-1 1 0 0,0 1-1 0 0,-1-1 1 0 0,3 2-1 0 0,4 2 32 0 0,0-1-1 0 0,0 0 1 0 0,0 0-1 0 0,0 0 1 0 0,1-1-1 0 0,0 0 1 0 0,-1-1-1 0 0,1 0 1 0 0,0 0-1 0 0,0-1 1 0 0,0 0-1 0 0,16 0 1 0 0,-14-2-138 0 0,-1 0 0 0 0,1 0 0 0 0,0-1 0 0 0,-1-1 1 0 0,1 1-1 0 0,-1-2 0 0 0,1 1 0 0 0,-1-2 1 0 0,0 1-1 0 0,11-8 0 0 0,-18 10-2 0 0,-1 0 0 0 0,0 1 0 0 0,1-1 0 0 0,-1-1 0 0 0,0 1 0 0 0,0 0 0 0 0,0 0 0 0 0,0-1 0 0 0,-1 1 0 0 0,1-1 0 0 0,-1 1 0 0 0,1-1 0 0 0,-1 0 0 0 0,0 0 0 0 0,0 1-1 0 0,1-7 1 0 0,-2 8 18 0 0,0 0-1 0 0,0-1 0 0 0,0 1 1 0 0,0-1-1 0 0,0 1 0 0 0,0-1 1 0 0,0 1-1 0 0,-1 0 1 0 0,1-1-1 0 0,0 1 0 0 0,-1-1 1 0 0,1 1-1 0 0,-1 0 0 0 0,0-1 1 0 0,0 1-1 0 0,1 0 0 0 0,-1 0 1 0 0,0 0-1 0 0,0 0 0 0 0,0-1 1 0 0,0 1-1 0 0,0 0 0 0 0,0 1 1 0 0,0-1-1 0 0,-1 0 0 0 0,1 0 1 0 0,0 0-1 0 0,0 1 0 0 0,-1-1 1 0 0,1 1-1 0 0,0-1 0 0 0,-1 1 1 0 0,1-1-1 0 0,-1 1 0 0 0,-2-1 1 0 0,-3 0 16 0 0,0 1 0 0 0,0-1 1 0 0,0 1-1 0 0,0 1 0 0 0,0-1 1 0 0,0 1-1 0 0,0 0 0 0 0,1 1 1 0 0,-1-1-1 0 0,0 2 1 0 0,0-1-1 0 0,-6 4 0 0 0,8-4 25 0 0,-1 1-1 0 0,1-1 0 0 0,0 1 1 0 0,0 0-1 0 0,1 1 1 0 0,-1-1-1 0 0,1 1 1 0 0,0 0-1 0 0,0 0 0 0 0,0 0 1 0 0,0 1-1 0 0,1-1 1 0 0,-1 1-1 0 0,-4 10 0 0 0,7-13-16 0 0,1-1 0 0 0,-1 0 0 0 0,1 1 0 0 0,0-1-1 0 0,-1 1 1 0 0,1-1 0 0 0,0 1 0 0 0,0-1-1 0 0,0 1 1 0 0,0-1 0 0 0,0 1 0 0 0,0-1-1 0 0,0 1 1 0 0,0-1 0 0 0,1 1 0 0 0,-1-1 0 0 0,1 1-1 0 0,-1-1 1 0 0,1 0 0 0 0,-1 1 0 0 0,1-1-1 0 0,1 2 1 0 0,0-1-6 0 0,-1 0 0 0 0,1 0-1 0 0,0 0 1 0 0,0-1 0 0 0,1 1 0 0 0,-1-1 0 0 0,0 1-1 0 0,0-1 1 0 0,1 0 0 0 0,-1 0 0 0 0,5 2-1 0 0,-2-1-105 0 0,0-1 0 0 0,0 0-1 0 0,0 0 1 0 0,1 0-1 0 0,-1-1 1 0 0,0 1-1 0 0,0-1 1 0 0,0 0-1 0 0,1-1 1 0 0,-1 1-1 0 0,0-1 1 0 0,8-3-1 0 0,-11 4-38 0 0,-1-1 1 0 0,0 1-1 0 0,0-1 0 0 0,1 1 0 0 0,-1-1 0 0 0,0 0 0 0 0,0 0 0 0 0,0 0 0 0 0,0 1 0 0 0,0-1 0 0 0,0 0 0 0 0,0 0 0 0 0,0 0 0 0 0,-1 0 0 0 0,1-1 0 0 0,0 1 0 0 0,-1 0 0 0 0,1 0 0 0 0,0 0 0 0 0,-1-1 0 0 0,1 1 0 0 0,-1-2 0 0 0,0 2-294 0 0,0 0-1 0 0,0-1 0 0 0,0 1 0 0 0,0 0 0 0 0,-1 0 0 0 0,1 0 0 0 0,0 0 0 0 0,-1 0 0 0 0,1 0 0 0 0,-1 0 0 0 0,1 0 0 0 0,-1 0 0 0 0,1 0 0 0 0,-1 0 0 0 0,0 0 0 0 0,0 0 0 0 0,1 0 0 0 0,-1 0 0 0 0,0 1 1 0 0,0-1-1 0 0,0 0 0 0 0,0 1 0 0 0,0-1 0 0 0,-2 0 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7685 0 0,'44'-102'14179'0'0,"-35"82"-11863"0"0,-2 12-652 0 0,-5 17-466 0 0,-4 17-454 0 0,-24 75 103 0 0,16-65-1230 0 0,7-26-206 0 0,1 0 1 0 0,0 0-1 0 0,1 1 1 0 0,0 16-1 0 0,1-21-660 0 0,0-1 0 0 0,1 1 0 0 0,0-1 0 0 0,0 0 1 0 0,0 1-1 0 0,3 6 0 0 0,4 3-1591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12 443 160 0 0,'-12'-5'13557'0'0,"33"9"-12628"0"0,-1-1 1 0 0,0 0 0 0 0,1-2-1 0 0,-1-1 1 0 0,36-3 0 0 0,-24 1-281 0 0,123-5 1420 0 0,833-24 3281 0 0,-613 25-3941 0 0,-207 5-674 0 0,175-8 1449 0 0,-333 8-2118 0 0,-1 0 0 0 0,1-1 0 0 0,0 0 0 0 0,-1-1 0 0 0,1 0 0 0 0,-1-1 0 0 0,0 1 0 0 0,0-2 0 0 0,0 1 0 0 0,-1-1-1 0 0,0-1 1 0 0,1 0 0 0 0,-2 0 0 0 0,1 0 0 0 0,-1-1 0 0 0,10-11 0 0 0,-3 0-166 0 0,-1 0-1 0 0,-1-1 1 0 0,-1-1 0 0 0,0 0-1 0 0,-2 0 1 0 0,9-26 0 0 0,9-16 148 0 0,-27 61 92 0 0,1 4-36 0 0,3 16-57 0 0,-1 1 0 0 0,0-1 1 0 0,-2 1-1 0 0,0-1 0 0 0,-3 22 0 0 0,2 29 35 0 0,4-23-82 0 0,14 77 0 0 0,-14-107 0 0 0,1 1 0 0 0,0-1 0 0 0,1 0 0 0 0,1-1 0 0 0,1 0 0 0 0,0 0 0 0 0,16 23 0 0 0,-23-37 0 0 0,1 0 0 0 0,0 0 0 0 0,0 0 0 0 0,0 0 0 0 0,0 0 0 0 0,0 0 0 0 0,0 0 0 0 0,0 0 0 0 0,1-1 0 0 0,-1 0 0 0 0,1 1 0 0 0,-1-1 0 0 0,1 0 0 0 0,-1 0 0 0 0,1 0 0 0 0,0 0 0 0 0,-1-1 0 0 0,5 1 0 0 0,-3-1 0 0 0,-1 0 0 0 0,1 0 0 0 0,0-1 0 0 0,0 1 0 0 0,-1-1 0 0 0,1 0 0 0 0,0 0 0 0 0,-1-1 0 0 0,1 1 0 0 0,-1-1 0 0 0,0 1 0 0 0,4-3 0 0 0,4-4 0 0 0,-1 0 0 0 0,0-1 0 0 0,0 0 0 0 0,-1 0 0 0 0,0-1 0 0 0,12-16 0 0 0,104-172 0 0 0,-43 63 0 0 0,-64 109 0 0 0,1 1 0 0 0,1 0 0 0 0,1 1 0 0 0,1 2 0 0 0,1 0 0 0 0,1 1 0 0 0,30-18 0 0 0,-54 38 0 0 0,4-1 0 0 0,-1-1 0 0 0,0 1 0 0 0,1 0 0 0 0,-1 0 0 0 0,1 0 0 0 0,0 1 0 0 0,0-1 0 0 0,4 0 0 0 0,-7 2 0 0 0,0 0 0 0 0,0 0 0 0 0,-1 0 0 0 0,1 0 0 0 0,0 0 0 0 0,0 0 0 0 0,0 1 0 0 0,0-1 0 0 0,0 0 0 0 0,-1 0 0 0 0,1 1 0 0 0,0-1 0 0 0,0 0 0 0 0,0 1 0 0 0,-1-1 0 0 0,1 1 0 0 0,0-1 0 0 0,-1 1 0 0 0,1 0 0 0 0,0-1 0 0 0,-1 1 0 0 0,1-1 0 0 0,-1 1 0 0 0,1 0 0 0 0,-1 0 0 0 0,1-1 0 0 0,-1 1 0 0 0,1 0 0 0 0,-1 0 0 0 0,0 0 0 0 0,1-1 0 0 0,-1 1 0 0 0,0 0 0 0 0,0 2 0 0 0,1-2 0 0 0,2 16 0 0 0,-1 0 0 0 0,0 1 0 0 0,-1-1 0 0 0,-2 34 0 0 0,0-9 0 0 0,1-32 0 0 0,-1 72 0 0 0,17 134 0 0 0,-15-212 0 0 0,-1-2 0 0 0,0 0 0 0 0,0-1 0 0 0,0 1 0 0 0,0-1 0 0 0,1 1 0 0 0,-1-1 0 0 0,1 1 0 0 0,-1 0 0 0 0,1-1 0 0 0,-1 0 0 0 0,1 1 0 0 0,0-1 0 0 0,0 1 0 0 0,0-1 0 0 0,0 0 0 0 0,0 1 0 0 0,0-1 0 0 0,0 0 0 0 0,0 0 0 0 0,0 0 0 0 0,0 0 0 0 0,1 0 0 0 0,-1 0 0 0 0,0 0 0 0 0,3 1 0 0 0,10 1 0 0 0,4-4 0 0 0,-1-1 0 0 0,0 0 0 0 0,0-2 0 0 0,28-8 0 0 0,-13 3 0 0 0,341-61 0 0 0,131 22 0 0 0,-47 21 0 0 0,-50 3 0 0 0,316-25 0 0 0,-688 45 0 0 0,-21 2 0 0 0,1 1 0 0 0,-1 0 0 0 0,1 1 0 0 0,19 2 0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89 40 0 0,'-2'-12'6217'0'0,"35"-2"-3768"0"0,1 2 0 0 0,0 1 0 0 0,1 2 0 0 0,37-6 0 0 0,-14 3 251 0 0,-33 9-1177 0 0,-24 2-1155 0 0,3 2 66 0 0,-4-1-422 0 0,0 0-1 0 0,0 0 1 0 0,0 0-1 0 0,0 0 1 0 0,0 0-1 0 0,0 0 1 0 0,0 0 0 0 0,0 0-1 0 0,0 0 1 0 0,0 0-1 0 0,0 0 1 0 0,0 0-1 0 0,0 0 1 0 0,0 0-1 0 0,0 0 1 0 0,-1 0 0 0 0,1 1-1 0 0,0-1 1 0 0,0 0-1 0 0,0 0 1 0 0,0 0-1 0 0,0 0 1 0 0,0 0 0 0 0,0 0-1 0 0,0 0 1 0 0,0 0-1 0 0,0 0 1 0 0,0 0-1 0 0,0 0 1 0 0,0 0 0 0 0,0 1-1 0 0,0-1 1 0 0,0 0-1 0 0,0 0 1 0 0,0 0-1 0 0,0 0 1 0 0,0 0-1 0 0,0 0 1 0 0,0 0 0 0 0,0 0-1 0 0,0 0 1 0 0,0 0-1 0 0,1 0 1 0 0,-1 0-1 0 0,0 0 1 0 0,0 1 0 0 0,0-1-1 0 0,0 0 1 0 0,0 0-1 0 0,0 0 1 0 0,0 0-1 0 0,0 0 1 0 0,0 0-1 0 0,0 0 1 0 0,0 0 0 0 0,0 0-1 0 0,0 0 1 0 0,0 0-1 0 0,0 0 1 0 0,1 0-1 0 0,-1 0 1 0 0,0 0 0 0 0,0 0-1 0 0,0 0 1 0 0,0 0-1 0 0,-17 10 155 0 0,-1-1-1 0 0,0 0 1 0 0,-37 11-1 0 0,-20 9 64 0 0,70-27-212 0 0,-10 5 73 0 0,0 1-1 0 0,-23 16 0 0 0,35-23 6 0 0,0 2-1 0 0,0-1 0 0 0,0 0 1 0 0,1 0-1 0 0,-1 1 0 0 0,1 0 1 0 0,0-1-1 0 0,-1 1 0 0 0,1 0 1 0 0,0 0-1 0 0,1 0 0 0 0,-1 0 1 0 0,1 1-1 0 0,-1-1 0 0 0,1 0 1 0 0,0 1-1 0 0,0-1 0 0 0,0 0 1 0 0,0 6-1 0 0,1-7-4 0 0,1 0 1 0 0,-1 1-1 0 0,1-1 0 0 0,0 0 0 0 0,0 1 0 0 0,0-1 1 0 0,0 0-1 0 0,0 0 0 0 0,0 0 0 0 0,0 0 1 0 0,1 0-1 0 0,-1 0 0 0 0,1 0 0 0 0,0 0 0 0 0,-1-1 1 0 0,1 1-1 0 0,0-1 0 0 0,0 1 0 0 0,0-1 1 0 0,3 2-1 0 0,7 4 165 0 0,1 0 0 0 0,17 6 0 0 0,-17-8-67 0 0,144 57 1034 0 0,30 13 122 0 0,-182-73-1344 0 0,-1 0 0 0 0,0 1 0 0 0,1-1 0 0 0,-1 1 0 0 0,0 0 0 0 0,0 0 0 0 0,0 0 0 0 0,-1 0 0 0 0,1 1 0 0 0,4 5 0 0 0,-8-8 0 0 0,0 0 0 0 0,0 0 0 0 0,0-1 0 0 0,0 1 0 0 0,0 0 0 0 0,0 0 0 0 0,0-1 0 0 0,0 1 0 0 0,0 0 0 0 0,0 0 0 0 0,0 0 0 0 0,0-1 0 0 0,-1 1 0 0 0,1 0 0 0 0,0 0 0 0 0,-1-1 0 0 0,1 1 0 0 0,0 0 0 0 0,-1-1 0 0 0,1 1 0 0 0,-1 0 0 0 0,1-1 0 0 0,-1 1 0 0 0,1-1 0 0 0,-1 1 0 0 0,1-1 0 0 0,-1 1 0 0 0,0-1 0 0 0,1 1 0 0 0,-1-1 0 0 0,0 0 0 0 0,0 1 0 0 0,1-1 0 0 0,-1 0 0 0 0,0 1 0 0 0,-1-1 0 0 0,2 0 0 0 0,-18 6 0 0 0,1 0 0 0 0,-1-1 0 0 0,0-2 0 0 0,0 0 0 0 0,-19 1 0 0 0,18-1 0 0 0,-17 1-118 0 0,-1-2 0 0 0,1-1 0 0 0,0-2 0 0 0,0-1 0 0 0,-55-11 0 0 0,85 12-164 0 0,1-1-1 0 0,-1 0 1 0 0,1 1 0 0 0,-1-2 0 0 0,1 1 0 0 0,-5-4-1 0 0,7 5-338 0 0,0-1-1 0 0,1 0 1 0 0,-1 0-1 0 0,1-1 1 0 0,0 1-1 0 0,-4-5 1 0 0,15-7-8623 0 0,-8 12 8415 0 0,10-7-1858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1 208 0 0,'7'3'7116'0'0,"-1"3"-5959"0"0,-4-1-358 0 0,-1 1 0 0 0,1 0 0 0 0,-1 0 0 0 0,-1 0 0 0 0,1 0-1 0 0,-1 0 1 0 0,0 0 0 0 0,0 0 0 0 0,-1 9 0 0 0,-1 7 907 0 0,1 50 1602 0 0,-1-24 4 0 0,7 64-1 0 0,-5-111-3263 0 0,0 0 0 0 0,0-1 0 0 0,0 1 0 0 0,0 0 0 0 0,0-1 0 0 0,0 1 0 0 0,0-1 1 0 0,0 1-1 0 0,0 0 0 0 0,0-1 0 0 0,1 1 0 0 0,-1 0 0 0 0,0-1 0 0 0,0 1 0 0 0,1-1 0 0 0,-1 1 0 0 0,0-1 0 0 0,1 1 0 0 0,-1-1 0 0 0,0 1 0 0 0,1-1 0 0 0,-1 1 0 0 0,1-1 0 0 0,-1 1 0 0 0,1-1 0 0 0,-1 0 0 0 0,1 1 0 0 0,-1-1 0 0 0,1 0 0 0 0,-1 1 0 0 0,1-1 0 0 0,0 0 0 0 0,-1 0 0 0 0,1 0 0 0 0,0 0 0 0 0,-1 1 0 0 0,1-1 1 0 0,-1 0-1 0 0,1 0 0 0 0,0 0 0 0 0,-1 0 0 0 0,1 0 0 0 0,0 0 0 0 0,-1-1 0 0 0,1 1 0 0 0,-1 0 0 0 0,1 0 0 0 0,0 0 0 0 0,-1 0 0 0 0,1-1 0 0 0,-1 1 0 0 0,1 0 0 0 0,0-1 0 0 0,5-3 9 0 0,0 1 0 0 0,0-2 0 0 0,-1 1 0 0 0,6-6 0 0 0,-1 2 20 0 0,77-53-349 0 0,40-32-844 0 0,-126 92 1043 0 0,-15 11-9 0 0,0 2-1 0 0,1 0 1 0 0,-13 15 0 0 0,18-20 75 0 0,-6 7 100 0 0,1 1 0 0 0,0 0 0 0 0,-15 24 1 0 0,24-33 12 0 0,1 0 1 0 0,0 0 0 0 0,0 0-1 0 0,0 0 1 0 0,1 0 0 0 0,0 0-1 0 0,1 1 1 0 0,-1-1 0 0 0,1 1-1 0 0,0-1 1 0 0,1 1 0 0 0,-1-1-1 0 0,1 1 1 0 0,2 9 0 0 0,-1-13-75 0 0,0 0 0 0 0,0 0-1 0 0,0 0 1 0 0,0 0 0 0 0,1 0 0 0 0,-1 0 0 0 0,1-1 0 0 0,0 1-1 0 0,0-1 1 0 0,0 1 0 0 0,0-1 0 0 0,0 0 0 0 0,0 1 0 0 0,1-1 0 0 0,-1 0-1 0 0,1-1 1 0 0,0 1 0 0 0,-1 0 0 0 0,1-1 0 0 0,0 1 0 0 0,0-1 0 0 0,0 0-1 0 0,0 0 1 0 0,0 0 0 0 0,6 0 0 0 0,7 2 143 0 0,0 0 0 0 0,0-2 0 0 0,26 0 0 0 0,-17-2-4252 0 0,44-8 0 0 0,-10 0-1437 0 0,-52 9 2240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0 389 192 0 0,'16'-9'5047'0'0,"-2"5"-2757"0"0,1 1-1 0 0,0 1 0 0 0,0 0 1 0 0,0 1-1 0 0,1 1 1 0 0,-1 0-1 0 0,0 1 0 0 0,27 5 1 0 0,-42-6-2194 0 0,0 0 1 0 0,1 0 0 0 0,-1 0-1 0 0,0 0 1 0 0,1 0 0 0 0,-1-1 0 0 0,0 1-1 0 0,1 0 1 0 0,-1 0 0 0 0,0 0-1 0 0,1-1 1 0 0,-1 1 0 0 0,0 0-1 0 0,0 0 1 0 0,0-1 0 0 0,1 1 0 0 0,-1 0-1 0 0,0 0 1 0 0,0-1 0 0 0,0 1-1 0 0,1 0 1 0 0,-1-1 0 0 0,0 1-1 0 0,0 0 1 0 0,0-1 0 0 0,0 1-1 0 0,0 0 1 0 0,0-1 0 0 0,0 1 0 0 0,0 0-1 0 0,0-1 1 0 0,0 1 0 0 0,0 0-1 0 0,0-1 1 0 0,0 1 0 0 0,0 0-1 0 0,0-1 1 0 0,0 1 0 0 0,0-1-1 0 0,-2-26 79 0 0,0 3 102 0 0,4 8-181 0 0,0 1-1 0 0,1 0 0 0 0,1 0 1 0 0,0 0-1 0 0,2 0 0 0 0,-1 1 1 0 0,2-1-1 0 0,0 1 1 0 0,17-25-1 0 0,-12 22 92 0 0,0 2 0 0 0,1-1 0 0 0,1 1 1 0 0,0 1-1 0 0,1 1 0 0 0,1 0 0 0 0,18-12 0 0 0,-32 23-168 0 0,1 1 0 0 0,0 0 1 0 0,-1-1-1 0 0,1 1 0 0 0,0 0 0 0 0,-1 0 0 0 0,6 0 0 0 0,-6 0-19 0 0,0 1 0 0 0,-1 0 0 0 0,1-1 0 0 0,0 1 0 0 0,0 0 0 0 0,-1 0 0 0 0,1 0 0 0 0,0 1 0 0 0,0-1 0 0 0,0 0 0 0 0,-1 1 0 0 0,1-1 0 0 0,0 1 0 0 0,-1-1 0 0 0,1 1 0 0 0,0 0 0 0 0,-1 0 0 0 0,1 0 0 0 0,-1 0 0 0 0,0 0 0 0 0,1 0 0 0 0,-1 0 0 0 0,0 0 0 0 0,1 0 0 0 0,-1 1 0 0 0,0-1 0 0 0,0 0 0 0 0,2 4 0 0 0,-2-2 0 0 0,1 1 0 0 0,-1 0 0 0 0,0 0 0 0 0,0-1 0 0 0,0 1 0 0 0,0 0 0 0 0,-1 0 0 0 0,1 7 0 0 0,-2 7 0 0 0,-1-1 0 0 0,-6 24 0 0 0,4-23 0 0 0,1-1 0 0 0,1 1 0 0 0,0 19 0 0 0,2-32 0 0 0,0 0 0 0 0,0 0 0 0 0,1 0 0 0 0,0 0 0 0 0,0 0 0 0 0,0-1 0 0 0,1 1 0 0 0,0 0 0 0 0,-1-1 0 0 0,2 1 0 0 0,-1-1 0 0 0,0 0 0 0 0,1 1 0 0 0,0-1 0 0 0,6 6 0 0 0,-3-5 0 0 0,0 0 0 0 0,1 0 0 0 0,-1-1 0 0 0,1 1 0 0 0,0-1 0 0 0,1-1 0 0 0,-1 0 0 0 0,0 0 0 0 0,1 0 0 0 0,13 2 0 0 0,6 0 0 0 0,49 3 0 0 0,-65-7 0 0 0,-7 0 0 0 0,1-1 0 0 0,0 0 0 0 0,0 0 0 0 0,0 0 0 0 0,-1-1 0 0 0,1 1 0 0 0,5-3 0 0 0,7-2-3635 0 0,15-3-6459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5 508 0 0,'0'0'271'0'0,"1"-1"0"0"0,-1 1 0 0 0,1-1 0 0 0,-1 1 0 0 0,1 0 0 0 0,0-1 0 0 0,-1 1 0 0 0,1 0 0 0 0,-1-1 0 0 0,1 1 0 0 0,0 0 0 0 0,-1 0 0 0 0,1 0 0 0 0,0 0 0 0 0,-1-1 0 0 0,1 1 0 0 0,-1 0 0 0 0,1 0 0 0 0,0 0 0 0 0,-1 0 0 0 0,1 1 1 0 0,0-1-1 0 0,1 0 0 0 0,13 11 2842 0 0,7 20-347 0 0,-22-30-2709 0 0,15 29 1597 0 0,-1 2 0 0 0,-2-1 1 0 0,16 68-1 0 0,-16-56-599 0 0,26 116 1824 0 0,19 64 460 0 0,-18-113-1363 0 0,4-1 0 0 0,103 185 0 0 0,-139-283-1976 0 0,-5-9 0 0 0,-1 1 0 0 0,1-1 0 0 0,0 1 0 0 0,-1 0 0 0 0,1 0 0 0 0,-1 0 0 0 0,0 0 0 0 0,0 0 0 0 0,0 0 0 0 0,0 4 0 0 0,-1-6 0 0 0,0 0 0 0 0,0 0 0 0 0,0-1 0 0 0,0 1 0 0 0,0 0 0 0 0,0 0 0 0 0,-1-1 0 0 0,1 1 0 0 0,0 0 0 0 0,-1 0 0 0 0,1-1 0 0 0,0 1 0 0 0,-1 0 0 0 0,1-1 0 0 0,-1 1 0 0 0,1 0 0 0 0,-1-1 0 0 0,1 1 0 0 0,-1-1 0 0 0,0 1 0 0 0,1-1 0 0 0,-1 1 0 0 0,0-1 0 0 0,1 1 0 0 0,-1-1 0 0 0,-1 1 0 0 0,0 0 0 0 0,-10 6 0 0 0,-1 0 0 0 0,-1-1 0 0 0,1-1 0 0 0,-1 0 0 0 0,0-1 0 0 0,-17 4 0 0 0,12-4 0 0 0,-28 8-33 0 0,13-5-59 0 0,1 2 1 0 0,0 1-1 0 0,0 2 0 0 0,-55 28 1 0 0,85-39 51 0 0,0 0 1 0 0,1 1-1 0 0,-1 0 1 0 0,1-1-1 0 0,0 1 1 0 0,0 0 0 0 0,-1 0-1 0 0,1 0 1 0 0,1 0-1 0 0,-1 1 1 0 0,0-1-1 0 0,0 0 1 0 0,1 1-1 0 0,-1-1 1 0 0,1 1 0 0 0,0 0-1 0 0,0-1 1 0 0,-2 6-1 0 0,4-7 35 0 0,-1 0-1 0 0,1 0 0 0 0,-1 0 0 0 0,1-1 1 0 0,0 1-1 0 0,-1 0 0 0 0,1 0 1 0 0,0 0-1 0 0,-1 0 0 0 0,1 0 1 0 0,0-1-1 0 0,0 1 0 0 0,0 0 1 0 0,0-1-1 0 0,1 2 0 0 0,0-1-3 0 0,8 6 36 0 0,-1-1 1 0 0,1 0 0 0 0,1 0-1 0 0,-1-1 1 0 0,1-1 0 0 0,0 1-1 0 0,20 4 1 0 0,-7-2 67 0 0,103 30 446 0 0,42 12-419 0 0,147 46 120 0 0,-8 21-122 0 0,-284-106-120 0 0,-13-6 0 0 0,-1 0 0 0 0,1 1 0 0 0,-1 0 0 0 0,0 0 0 0 0,0 1 0 0 0,-1 1 0 0 0,0 0 0 0 0,0 0 0 0 0,13 14 0 0 0,-16-10 0 0 0,-10 0 0 0 0,1-6 0 0 0,-1 0 0 0 0,-1 0 0 0 0,1-1 0 0 0,0 1 0 0 0,-1-1 0 0 0,0 0 0 0 0,0-1 0 0 0,0 1 0 0 0,-10 4 0 0 0,-6 2 0 0 0,-28 10 0 0 0,-253 76 0 0 0,271-87 0 0 0,-52 15 0 0 0,-138 42 0 0 0,149-41 0 0 0,-71 35 0 0 0,140-58 0 0 0,-1-1 0 0 0,1 1 0 0 0,0-1 0 0 0,-1 1 0 0 0,1 0 0 0 0,0 0 0 0 0,0 1 0 0 0,0-1 0 0 0,0 0 0 0 0,1 1 0 0 0,-1 0 0 0 0,1 0 0 0 0,0 0 0 0 0,-1 0 0 0 0,1 0 0 0 0,-2 4 0 0 0,5 3 0 0 0,1-7 0 0 0,0 0 0 0 0,-1-1 0 0 0,1 1 0 0 0,0-1 0 0 0,1 1 0 0 0,-1-1 0 0 0,0 0 0 0 0,1 1 0 0 0,-1-1 0 0 0,1 0 0 0 0,0-1 0 0 0,0 1 0 0 0,5 2 0 0 0,45 17 0 0 0,-46-19 0 0 0,217 57 0 0 0,-100-29 0 0 0,-106-26 0 0 0,63 17 0 0 0,-2 2 0 0 0,76 35 0 0 0,-148-55 0 0 0,-4-3 0 0 0,-1 1 0 0 0,0 0 0 0 0,0 0 0 0 0,0 0 0 0 0,0 0 0 0 0,0 0 0 0 0,0 0 0 0 0,0 1 0 0 0,-1-1 0 0 0,1 1 0 0 0,0-1 0 0 0,-1 1 0 0 0,1-1 0 0 0,-1 1 0 0 0,1 0 0 0 0,-1 0 0 0 0,0 0 0 0 0,0 0 0 0 0,0 0 0 0 0,0 0 0 0 0,1 3 0 0 0,1 10 0 0 0,-5-9 0 0 0,0 0 0 0 0,-1 0 0 0 0,1-1 0 0 0,-1 1 0 0 0,-4 6 0 0 0,-19 24 0 0 0,11-15 0 0 0,-16 29 0 0 0,27-41 0 0 0,0-1 0 0 0,0 1 0 0 0,1 0 0 0 0,0 0 0 0 0,1 0 0 0 0,0 1 0 0 0,-1 10 0 0 0,0 52 0 0 0,10 121 0 0 0,1-41 0 0 0,-4 14 0 0 0,29 205 0 0 0,-10-224 0 0 0,15 31 0 0 0,31 183 0 0 0,-56-191 0 0 0,-5-57 0 0 0,-6-102-108 0 0,-2-10-623 0 0,1-1 154 0 0,0-1-1 0 0,0 0 1 0 0,0 1-1 0 0,0-1 1 0 0,0 0-1 0 0,0 0 1 0 0,0 0-1 0 0,0 0 1 0 0,0 0 0 0 0,0 0-1 0 0,-1 0 1 0 0,1 0-1 0 0,1-2 1 0 0,13-17-5725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63 784 0 0,'3'-26'8851'0'0,"-4"24"-8374"0"0,1 1 0 0 0,0-1 0 0 0,-1 0 0 0 0,1 0 0 0 0,-1 1 0 0 0,1-1 0 0 0,-1 0 0 0 0,0 1 0 0 0,0-1 0 0 0,-1-1 0 0 0,1 1-191 0 0,-1 1 0 0 0,1-1 0 0 0,-1 1 0 0 0,1 0 0 0 0,-1-1 0 0 0,0 1 0 0 0,0 0 0 0 0,0 0 0 0 0,1 0 0 0 0,-1 1 0 0 0,0-1 0 0 0,0 0 0 0 0,0 1 0 0 0,0-1 0 0 0,0 1 0 0 0,-1 0 0 0 0,1 0-1 0 0,0-1 1 0 0,0 2 0 0 0,0-1 0 0 0,0 0 0 0 0,-4 1 0 0 0,-2 0 162 0 0,0 1-1 0 0,0 0 1 0 0,1 0-1 0 0,-1 0 1 0 0,1 1-1 0 0,-1 1 1 0 0,-9 5-1 0 0,14-8-289 0 0,0 1-1 0 0,0 0 1 0 0,1 0-1 0 0,-1 0 1 0 0,0 0-1 0 0,1 0 1 0 0,0 1-1 0 0,-1-1 0 0 0,1 1 1 0 0,0-1-1 0 0,0 1 1 0 0,1 0-1 0 0,-1 0 1 0 0,1 0-1 0 0,-1 0 1 0 0,1 0-1 0 0,0 0 0 0 0,0 0 1 0 0,0 0-1 0 0,0 1 1 0 0,0 4-1 0 0,2-6-84 0 0,-1 1 0 0 0,0-1 0 0 0,1 0 0 0 0,0 0-1 0 0,-1 0 1 0 0,1 1 0 0 0,0-1 0 0 0,0 0 0 0 0,1 0 0 0 0,-1 0-1 0 0,0-1 1 0 0,1 1 0 0 0,-1 0 0 0 0,1 0 0 0 0,-1-1-1 0 0,1 1 1 0 0,0-1 0 0 0,-1 1 0 0 0,1-1 0 0 0,2 1 0 0 0,3 3 67 0 0,1-1 0 0 0,-1 0 1 0 0,1-1-1 0 0,8 4 0 0 0,-4-4-7 0 0,0 1 0 0 0,1-2 0 0 0,-1 0 0 0 0,0 0 0 0 0,1-1 0 0 0,13-1 0 0 0,-18 0-145 0 0,0-1 1 0 0,1 0-1 0 0,-1 0 1 0 0,0-1-1 0 0,0 0 0 0 0,0 0 1 0 0,0-1-1 0 0,0 0 1 0 0,-1-1-1 0 0,9-4 1 0 0,-13 6-20 0 0,-1 1 1 0 0,0-1 0 0 0,0 0 0 0 0,0 1-1 0 0,0-1 1 0 0,0 0 0 0 0,-1 0 0 0 0,1 0 0 0 0,0-1-1 0 0,-1 1 1 0 0,0 0 0 0 0,1 0 0 0 0,-1-1-1 0 0,2-4 1 0 0,-3 5-46 0 0,-7-9-69 0 0,5 9 134 0 0,1 1 0 0 0,-1 0-1 0 0,0 0 1 0 0,0 0-1 0 0,0 0 1 0 0,1 0-1 0 0,-1 0 1 0 0,0 1-1 0 0,0-1 1 0 0,0 1 0 0 0,0-1-1 0 0,0 1 1 0 0,-1 0-1 0 0,1-1 1 0 0,0 1-1 0 0,0 0 1 0 0,0 1-1 0 0,0-1 1 0 0,0 0 0 0 0,0 1-1 0 0,0-1 1 0 0,-2 1-1 0 0,-3 1-18 0 0,0 0 0 0 0,0 1-1 0 0,0-1 1 0 0,-11 7 0 0 0,17-8 32 0 0,-1 0 0 0 0,1-1 0 0 0,0 1 0 0 0,0 0 1 0 0,0 0-1 0 0,-1 0 0 0 0,1 0 0 0 0,0 0 0 0 0,0 0 0 0 0,0 0 1 0 0,0 0-1 0 0,1 0 0 0 0,-1 0 0 0 0,0 1 0 0 0,0-1 0 0 0,1 0 1 0 0,-1 1-1 0 0,1-1 0 0 0,-1 0 0 0 0,1 1 0 0 0,-1-1 0 0 0,1 0 0 0 0,0 1 1 0 0,0-1-1 0 0,0 1 0 0 0,0-1 0 0 0,0 1 0 0 0,0-1 0 0 0,0 2 1 0 0,1-1 6 0 0,0-1 0 0 0,-1 1 0 0 0,1-1 1 0 0,0 0-1 0 0,0 1 0 0 0,0-1 1 0 0,0 0-1 0 0,0 0 0 0 0,0 1 0 0 0,0-1 1 0 0,1 0-1 0 0,-1 0 0 0 0,0 0 0 0 0,0-1 1 0 0,1 1-1 0 0,-1 0 0 0 0,1 0 1 0 0,-1-1-1 0 0,1 1 0 0 0,-1-1 0 0 0,1 1 1 0 0,-1-1-1 0 0,1 0 0 0 0,0 0 1 0 0,1 1-1 0 0,-1-1-170 0 0,27 0 552 0 0,-16-6-2431 0 0,-5-7-5754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9 560 0 0,'-3'0'1185'0'0,"-28"5"16811"0"0,45-1-15420 0 0,2-2-1541 0 0,0-1 0 0 0,0 0 0 0 0,0-1-1 0 0,24-4 1 0 0,5 1 267 0 0,0 2-423 0 0,96-8 2216 0 0,-133 8-3095 0 0,1-1-41 0 0,-7 1-264 0 0,1 1-1 0 0,-1 0 1 0 0,1 0 0 0 0,-1 0-1 0 0,1 0 1 0 0,-1 0-1 0 0,1 1 1 0 0,-1-1-1 0 0,5 2 1 0 0,11 2-10522 0 0,-7-3 7595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2 368 0 0,'-2'0'466'0'0,"1"0"0"0"0,-1-1 0 0 0,1 1 0 0 0,-1 0 0 0 0,1 0 0 0 0,-1 0 0 0 0,1 0 0 0 0,-1 0 0 0 0,1 0 0 0 0,-1 1 0 0 0,1-1 0 0 0,-1 0 0 0 0,1 1 0 0 0,-2 0 0 0 0,2 0 58 0 0,-1 0 1 0 0,2 0-1 0 0,-1 0 0 0 0,0 1 1 0 0,0-1-1 0 0,0 0 0 0 0,0 0 0 0 0,1 1 1 0 0,-1-1-1 0 0,1 1 0 0 0,-1-1 0 0 0,1 0 1 0 0,-1 1-1 0 0,1-1 0 0 0,0 1 1 0 0,0 2-1 0 0,-10 179 8940 0 0,8-83-7144 0 0,0-36-763 0 0,3 0 0 0 0,17 115 0 0 0,-11-147-1531 0 0,17 46-1 0 0,2 13-35 0 0,-24-85 10 0 0,3 2-634 0 0,0-10-734 0 0,-4 2 1142 0 0,10-10-2314 0 0,10-6-5358 0 0,-10 7 4451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10 144 0 0,'-1'-10'13421'0'0,"7"28"-9671"0"0,3 23-2882 0 0,16 274 5828 0 0,-3-21-3320 0 0,-13-220-2265 0 0,19 75 0 0 0,-8-61-281 0 0,-20-87-1195 0 0,4 3-645 0 0,13-2-11565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32 360 0 0,'-7'-2'2058'0'0,"-1"0"0"0"0,0 1 1 0 0,0 0-1 0 0,-11-1 8553 0 0,25 2-9303 0 0,185-11 5531 0 0,-2 2-1423 0 0,-181 8-5416 0 0,2 1 0 0 0,-3-1-25 0 0,13-1-3234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4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79 784 0 0,'0'0'1248'0'0,"-1"-3"139"0"0,0 0-770 0 0,0 0-1 0 0,0 0 1 0 0,0 0-1 0 0,0 1 1 0 0,-1-1-1 0 0,1 0 1 0 0,-1 0 0 0 0,1 1-1 0 0,-1-1 1 0 0,0 1-1 0 0,0 0 1 0 0,0 0 0 0 0,-4-3-1 0 0,1 1 122 0 0,0 1 1 0 0,0 0-1 0 0,0 0 0 0 0,0 0 0 0 0,-1 0 0 0 0,-8-2 1 0 0,2 2 176 0 0,-1-1 0 0 0,0 2 0 0 0,1 0 0 0 0,-1 1 0 0 0,-26 0 0 0 0,24 3-483 0 0,-1 1 1 0 0,1 0-1 0 0,-1 1 1 0 0,1 0 0 0 0,0 2-1 0 0,1-1 1 0 0,-1 2-1 0 0,1 0 1 0 0,1 1-1 0 0,-1 0 1 0 0,1 1 0 0 0,1 1-1 0 0,-20 17 1 0 0,29-24-342 0 0,0 1-1 0 0,0-1 1 0 0,0 0 0 0 0,0 1 0 0 0,1 0 0 0 0,0 0 0 0 0,-1 0 0 0 0,1 0 0 0 0,1 0-1 0 0,-1 0 1 0 0,1 0 0 0 0,-1 0 0 0 0,1 1 0 0 0,0-1 0 0 0,1 1 0 0 0,-1-1-1 0 0,1 1 1 0 0,0-1 0 0 0,0 0 0 0 0,1 5 0 0 0,0-2 11 0 0,1-1 0 0 0,0 0 0 0 0,0 0 0 0 0,0 0 0 0 0,1 0 1 0 0,0 0-1 0 0,0-1 0 0 0,1 1 0 0 0,-1-1 0 0 0,1 0 0 0 0,1 0 0 0 0,-1 0 0 0 0,10 7 0 0 0,0 1-29 0 0,2-2-1 0 0,-1 0 1 0 0,1-1-1 0 0,1-1 1 0 0,0 0 0 0 0,0-1-1 0 0,1-1 1 0 0,27 7-1 0 0,-33-11-83 0 0,1 0-1 0 0,0 0 0 0 0,-1-2 1 0 0,1 1-1 0 0,0-2 0 0 0,0 0 0 0 0,0 0 1 0 0,-1-1-1 0 0,1-1 0 0 0,0 0 1 0 0,-1 0-1 0 0,1-2 0 0 0,20-7 1 0 0,-27 8-6 0 0,1-1 0 0 0,-1 1 0 0 0,0-1 0 0 0,-1-1 0 0 0,1 1 0 0 0,-1-1 1 0 0,0 0-1 0 0,0 0 0 0 0,0 0 0 0 0,-1-1 0 0 0,1 0 0 0 0,-1 0 0 0 0,-1 0 1 0 0,1 0-1 0 0,-1 0 0 0 0,0-1 0 0 0,-1 0 0 0 0,1 1 0 0 0,-1-1 0 0 0,-1 0 1 0 0,1 0-1 0 0,-1 0 0 0 0,-1 0 0 0 0,1 0 0 0 0,-1 0 0 0 0,0-1 0 0 0,-1 1 1 0 0,1 0-1 0 0,-2 0 0 0 0,1 0 0 0 0,-1 0 0 0 0,0 0 0 0 0,0 1 0 0 0,-1-1 1 0 0,1 1-1 0 0,-2-1 0 0 0,1 1 0 0 0,-1 0 0 0 0,0 0 0 0 0,0 0 0 0 0,0 1 0 0 0,-1-1 1 0 0,0 1-1 0 0,-8-7 0 0 0,5 6-257 0 0,-1 0-1 0 0,0 0 1 0 0,0 0 0 0 0,0 1-1 0 0,-1 0 1 0 0,0 1 0 0 0,1 0 0 0 0,-1 1-1 0 0,-1 0 1 0 0,-14-2 0 0 0,11 3-971 0 0,0 0 1 0 0,-23 2-1 0 0,-29 8-6676 0 0,40-3 4981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49 115 640 0 0,'-8'1'849'0'0,"4"0"556"0"0,-1 0 1 0 0,1-1-1 0 0,-1 2 0 0 0,1-1 0 0 0,-1 0 0 0 0,1 1 0 0 0,-5 3 4083 0 0,77-5-437 0 0,230-22-94 0 0,-235 19-4462 0 0,427-19 3076 0 0,-337 17-2303 0 0,476-18-656 0 0,-104 9-612 0 0,-220 10 0 0 0,276-10 0 0 0,-565 13 0 0 0,-3 1 0 0 0,-1-1 0 0 0,1 0 0 0 0,14-4 0 0 0,-27 5 0 0 0,0 0 0 0 0,0 0 0 0 0,0 0 0 0 0,0 0 0 0 0,0 0 0 0 0,0 0 0 0 0,0 0 0 0 0,0 0 0 0 0,0 0 0 0 0,0 0 0 0 0,1 0 0 0 0,-1 0 0 0 0,0 0 0 0 0,0 0 0 0 0,0 0 0 0 0,0 0 0 0 0,0 0 0 0 0,0 0 0 0 0,0 0 0 0 0,0 0 0 0 0,0 0 0 0 0,0 0 0 0 0,1 0 0 0 0,-1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 0 0 0 0,0 0 0 0 0,0 0 0 0 0,-1-1 0 0 0,1 1 0 0 0,-12-8-12 0 0,9 7-269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18 340 0 0,'-12'-18'14333'0'0,"9"36"-13132"0"0,1-1-1 0 0,0 1 0 0 0,2 0 1 0 0,0-1-1 0 0,4 33 0 0 0,0 12 204 0 0,37 729 6353 0 0,-2-313-6026 0 0,-32-436-1731 0 0,3 32 0 0 0,-10-68-3 0 0,0-4-122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1 248 0 0,'0'0'2859'0'0,"-2"3"-1696"0"0,0 4-596 0 0,0 0 0 0 0,1 0 1 0 0,-1 0-1 0 0,1 0 0 0 0,1 0 0 0 0,-1 11 0 0 0,5 50 2121 0 0,-1-27-1355 0 0,13 178 2957 0 0,3 120 172 0 0,-10 11-1336 0 0,-5-236-2258 0 0,16 239 1421 0 0,-10-156-1335 0 0,12 395 2126 0 0,-21-464-2898 0 0,1 27 445 0 0,-24 206 1 0 0,13-263-628 0 0,4 105 0 0 0,5-198 0 0 0,0 1 0 0 0,0-1 0 0 0,0 0 0 0 0,0 0 0 0 0,1 0 0 0 0,0 0 0 0 0,0 0 0 0 0,1-1 0 0 0,0 1 0 0 0,-1 0 0 0 0,1 0 0 0 0,1-1 0 0 0,-1 1 0 0 0,1-1 0 0 0,-1 0 0 0 0,1 0 0 0 0,1 0 0 0 0,-1 0 0 0 0,0 0 0 0 0,1-1 0 0 0,0 0 0 0 0,0 1 0 0 0,7 3 0 0 0,7 1 0 0 0,0-2 0 0 0,1 0 0 0 0,0 0 0 0 0,34 3 0 0 0,81 3 0 0 0,-89-10 0 0 0,785 14 0 0 0,-491-30 0 0 0,-7-3 0 0 0,9-3 0 0 0,242-1 0 0 0,220-8 0 0 0,-640 24 0 0 0,573-9 0 0 0,-428 13 0 0 0,115-1 0 0 0,16 3 0 0 0,289 3 0 0 0,-547-4 0 0 0,296 3 0 0 0,-53 3 0 0 0,-85 0 0 0 0,82 2 0 0 0,-20-2 0 0 0,425 11 0 0 0,-606-14 0 0 0,221 1 0 0 0,25-12 0 0 0,-264 4 0 0 0,114 0 0 0 0,292-3 0 0 0,-239-2 0 0 0,54-9 0 0 0,-309 13 0 0 0,562-15 0 0 0,-233 6 0 0 0,-343 10 0 0 0,26-2 0 0 0,1353-78 0 0 0,-780 40 0 0 0,-354 25 0 0 0,-220 11 0 0 0,114-6 0 0 0,-80 7 0 0 0,6-2 0 0 0,4-1 0 0 0,-147 9 0 0 0,131-7 0 0 0,-128 6 0 0 0,-2 2 0 0 0,-5-2 0 0 0,-1 0 0 0 0,-5 2 0 0 0,0-2 0 0 0,-8 0-183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31 452 0 0,'2'-17'4917'0'0,"1"6"4239"0"0,-2 10-7955 0 0,-1 1-1001 0 0,0 0 0 0 0,1-1 0 0 0,-1 1 0 0 0,0 0 0 0 0,1 0 0 0 0,-1 0 0 0 0,0 0 0 0 0,0 0 0 0 0,1-1 0 0 0,-1 1 0 0 0,0 0 0 0 0,1 0 0 0 0,-1 0 0 0 0,0 0 1 0 0,0 0-1 0 0,1 0 0 0 0,-1 0 0 0 0,0 0 0 0 0,1 0 0 0 0,-1 0 0 0 0,0 0 0 0 0,1 0 0 0 0,-1 1 0 0 0,0-1 0 0 0,0 0 0 0 0,1 0 0 0 0,-1 0 0 0 0,0 0 0 0 0,0 0 0 0 0,1 1 0 0 0,-1-1 0 0 0,1 0 1 0 0,7 16 3160 0 0,2 28-2319 0 0,-8-34-221 0 0,31 157 2576 0 0,-20-97-2329 0 0,1-7-719 0 0,5 27 52 0 0,-10-51-401 0 0,-6-30 0 0 0,0 0 0 0 0,-1 1 0 0 0,1 9 0 0 0,11 46 0 0 0,-10-19 0 0 0,0-4 0 0 0,0-11 0 0 0,6 25 0 0 0,-8-50 0 0 0,0 1 0 0 0,-1 0-73 0 0,-11-6-3375 0 0,6-1-483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35 172 0 0,'0'0'484'0'0,"0"-12"3222"0"0,2-11 15350 0 0,0 38-17893 0 0,1-1 0 0 0,0 0-1 0 0,9 23 1 0 0,51 98 1774 0 0,-54-112-2594 0 0,0 0 0 0 0,-1 1 0 0 0,5 28 1 0 0,1 4 44 0 0,4 5-388 0 0,-14-48 0 0 0,0 1 0 0 0,-1-2 0 0 0,1-1 0 0 0,-1-3 0 0 0,0-1-744 0 0,0 0-1150 0 0,1 0-2069 0 0,-4-7 3796 0 0,0 0 1 0 0,0 0-1 0 0,0 1 0 0 0,1-1 1 0 0,-1 0-1 0 0,0 0 0 0 0,0 0 1 0 0,0 0-1 0 0,1 1 0 0 0,-1-1 1 0 0,0 0-1 0 0,0 0 0 0 0,1 0 1 0 0,-1 0-1 0 0,0 0 0 0 0,1 0 1 0 0,-1 1-1 0 0,0-1 0 0 0,0 0 1 0 0,1 0-1 0 0,-1 0 0 0 0,0 0 1 0 0,0 0-1 0 0,1 0 0 0 0,-1 0 1 0 0,0 0-1 0 0,1 0 0 0 0,-1 0 1 0 0,0-1-1 0 0,0 1 0 0 0,1 0 1 0 0,-1 0-1 0 0,1 0 0 0 0,20-10-3346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 88 0 0,'0'0'2081'0'0,"-18"-18"-2074"0"0,13 12 154 0 0,-6-5 2000 0 0,-3 2 9356 0 0,9 44-4866 0 0,19 61-1860 0 0,31 116 0 0 0,-33-162-4272 0 0,-6-26-519 0 0,-3-10 0 0 0,-2 0 0 0 0,1-3 0 0 0,0 0 0 0 0,-1 0 0 0 0,-1-5-87 0 0,0-5-437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10 716 0 0,'-9'-10'14708'0'0,"7"21"-8823"0"0,10 38-5907 0 0,-4-20 2499 0 0,8 151 1964 0 0,-3-18-1834 0 0,0 21-652 0 0,-9-170-2047 0 0,0-12 83 0 0,0 0-1 0 0,0 0 1 0 0,0 0-1 0 0,0 0 1 0 0,0 0-1 0 0,0-1 1 0 0,1 1-1 0 0,-1 0 1 0 0,0 0-1 0 0,1 0 1 0 0,-1-1-1 0 0,0 1 1 0 0,1 0-1 0 0,-1-1 1 0 0,1 1 0 0 0,-1 0-1 0 0,1-1 1 0 0,0 2-1 0 0,2 2-3061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94 260 0 0,'-28'-1'1656'0'0,"-4"-1"1827"0"0,2-4 3672 0 0,30 6-7050 0 0,0 0 0 0 0,-1 0 0 0 0,1 0 0 0 0,0 0 0 0 0,0 0 0 0 0,0 0 0 0 0,0 0 0 0 0,-1-1-1 0 0,1 1 1 0 0,0 0 0 0 0,0 0 0 0 0,0 0 0 0 0,0 0 0 0 0,0 0 0 0 0,-1 0 0 0 0,1 0-1 0 0,0 0 1 0 0,0-1 0 0 0,0 1 0 0 0,0 0 0 0 0,0 0 0 0 0,0 0 0 0 0,0 0 0 0 0,0 0 0 0 0,-1-1-1 0 0,1 1 1 0 0,0 0 0 0 0,0 0 0 0 0,0 0 0 0 0,0 0 0 0 0,0-1 0 0 0,0 1 0 0 0,0 0-1 0 0,0 0 1 0 0,0 0 0 0 0,0-1 0 0 0,0 1 0 0 0,0 0 0 0 0,0 0 0 0 0,0 0 0 0 0,0 0 0 0 0,0-1-1 0 0,1 1 1 0 0,-1 0 0 0 0,0 0 0 0 0,0 0 0 0 0,0 0 0 0 0,0 0 0 0 0,0-1 0 0 0,0 1-1 0 0,0 0 1 0 0,0 0 0 0 0,1 0 0 0 0,-1 0 0 0 0,0 0 0 0 0,0 0 0 0 0,0 0 0 0 0,0-1-1 0 0,9-4 1619 0 0,13-2-723 0 0,-1 1 0 0 0,1 2-1 0 0,0 0 1 0 0,31-1 0 0 0,-6 0-182 0 0,294-21 2473 0 0,65 18-1123 0 0,-129 6-1142 0 0,152-2-1026 0 0,-416 3 0 0 0,25 4 0 0 0,-34-2-103 0 0,-3 0-411 0 0,-16 24-9090 0 0,6-17 5844 0 0,-3 1 539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36 208 0 0,'20'-36'18128'0'0,"-170"142"-13678"0"0,53-34-2846 0 0,-98 56 745 0 0,123-82-2900 0 0,66-38-5045 0 0,15-7 3035 0 0,22-9-989 0 0,-5-2 1070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1 324 0 0,'0'0'6027'0'0,"-7"1"-4329"0"0,-7 2-660 0 0,1 0 0 0 0,1 2-1 0 0,-1-1 1 0 0,0 2 0 0 0,1-1 0 0 0,-14 10 0 0 0,-127 90 4757 0 0,-49 30-1875 0 0,187-128-3716 0 0,-9 9-1121 0 0,30-16-3268 0 0,5-2 2725 0 0,1 0-1 0 0,0-1 0 0 0,13-4 1 0 0,16-7-988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4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171 107 372 0 0,'35'-59'5942'0'0,"-4"12"8277"0"0,-112 126-12145 0 0,53-55-1371 0 0,2 2 0 0 0,0 1 0 0 0,-32 45 0 0 0,56-69-593 0 0,0 0 1 0 0,0 1-1 0 0,0 0 1 0 0,0-1-1 0 0,1 1 1 0 0,-1 0-1 0 0,1 0 1 0 0,0 0-1 0 0,0 0 1 0 0,1 0-1 0 0,-1 0 1 0 0,1 7-1 0 0,0-8-48 0 0,1-1 0 0 0,-1 1 0 0 0,1-1 0 0 0,-1 1 0 0 0,1-1 0 0 0,0 0 0 0 0,0 1 0 0 0,0-1 0 0 0,0 0 0 0 0,1 0 0 0 0,-1 0 0 0 0,0 0 0 0 0,1 0 0 0 0,0 0 0 0 0,-1 0 0 0 0,1 0 0 0 0,0-1 0 0 0,0 1 0 0 0,0-1 0 0 0,0 1 0 0 0,3 1 0 0 0,7 3-44 0 0,0-1 0 0 0,0-1 0 0 0,0 1 0 0 0,1-2 0 0 0,0 0 0 0 0,-1 0 0 0 0,1-1 0 0 0,0-1 0 0 0,19 0 0 0 0,-9-1-323 0 0,0-2-1 0 0,-1 0 1 0 0,1-2-1 0 0,35-10 1 0 0,-45 10 276 0 0,0-1 1 0 0,0-1-1 0 0,-1 0 0 0 0,0-1 1 0 0,0 0-1 0 0,0-1 1 0 0,-1 0-1 0 0,0-1 0 0 0,18-19 1 0 0,-28 27 452 0 0,-2 5-308 0 0,-3 13 52 0 0,-2 0 0 0 0,0 0-1 0 0,0 0 1 0 0,-2-1-1 0 0,0 0 1 0 0,-14 20 0 0 0,-18 37 336 0 0,21-32-214 0 0,10-24-187 0 0,0 1 1 0 0,1 1-1 0 0,1-1 0 0 0,-8 36 1 0 0,15-52-314 0 0,-5 14-1124 0 0,5-16 1148 0 0,0 1 1 0 0,0-1 0 0 0,0 0 0 0 0,0 1 0 0 0,0-1-1 0 0,0 0 1 0 0,1 1 0 0 0,-1-1 0 0 0,0 0 0 0 0,0 1-1 0 0,0-1 1 0 0,0 0 0 0 0,0 0 0 0 0,0 1 0 0 0,0-1-1 0 0,1 0 1 0 0,-1 1 0 0 0,0-1 0 0 0,0 0 0 0 0,0 0-1 0 0,1 0 1 0 0,-1 1 0 0 0,0-1 0 0 0,0 0-1 0 0,1 0 1 0 0,-1 0 0 0 0,0 1 0 0 0,0-1 0 0 0,1 0-1 0 0,-1 0 1 0 0,0 0 0 0 0,1 0 0 0 0,-1 0 0 0 0,0 0-1 0 0,1 0 1 0 0,-1 0 0 0 0,0 1 0 0 0,1-1 0 0 0,-1 0-1 0 0,0 0 1 0 0,1-1 0 0 0,-1 1 0 0 0,0 0 0 0 0,0 0-1 0 0,1 0 1 0 0,-1 0 0 0 0,0 0 0 0 0,1 0 0 0 0,-1 0-1 0 0,0 0 1 0 0,1-1 0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1 288 0 0,'2'2'12467'0'0,"-5"7"-10274"0"0,-6 9-2714 0 0,-2-3 1169 0 0,-1 0-1 0 0,0-1 0 0 0,-26 23 1 0 0,4-4 169 0 0,-98 84 1405 0 0,62-58-1748 0 0,28-24-862 0 0,-2 3-1581 0 0,15-12-3492 0 0,21-18 3282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37 384 0 0,'-4'-15'3458'0'0,"-3"-6"8675"0"0,4 65-9490 0 0,1 0 0 0 0,7 62 0 0 0,-4-88-2267 0 0,41 519 5839 0 0,-23-379-4271 0 0,-12-105-1616 0 0,-7-46-328 0 0,1-1-57 0 0,3 1-1507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60 0 0,'-23'-3'14632'0'0,"39"3"-9883"0"0,109-3-1489 0 0,593-11 3472 0 0,-698 14-6641 0 0,411-2 2382 0 0,259-32-1703 0 0,-592 25-770 0 0,101-12 0 0 0,-182 18 14 0 0,-6 1-41 0 0,-1 1 0 0 0,1 0 1 0 0,14 0-1 0 0,-23 1-472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96 0 0,'1'-10'10255'0'0,"-1"19"-6963"0"0,0 0-4058 0 0,-8 189 7877 0 0,8-158-6242 0 0,0-34-1019 0 0,1 28-1210 0 0,-1-32 817 0 0,1-1 0 0 0,-1 0 0 0 0,0 0 1 0 0,0 1-1 0 0,1-1 0 0 0,-1 0 0 0 0,1 0 0 0 0,-1 0 0 0 0,1 1 0 0 0,-1-1 0 0 0,1 0 0 0 0,1 2 0 0 0,6 3-1565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0 592 0 0,'-23'2'19896'0'0,"34"0"-19049"0"0,25 3 2673 0 0,74 1 0 0 0,-90-6-4418 0 0,1-1 0 0 0,30-7-1 0 0,-30 8-7886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72 804 0 0,'0'0'2732'0'0,"3"-3"-1210"0"0,4-3-574 0 0,1 1-1 0 0,0-1 1 0 0,0 1 0 0 0,0 1-1 0 0,0 0 1 0 0,1 0 0 0 0,11-4 0 0 0,24-10 2641 0 0,-43 17-3425 0 0,0 0-1 0 0,0 0 1 0 0,0 1-1 0 0,0-1 1 0 0,0 0-1 0 0,0 1 1 0 0,0-1-1 0 0,0 1 1 0 0,0-1-1 0 0,0 1 1 0 0,1 0-1 0 0,-1-1 1 0 0,0 1-1 0 0,0 0 1 0 0,0 0-1 0 0,1 0 1 0 0,-1 0-1 0 0,0 0 1 0 0,2 0-1 0 0,-4 2-166 0 0,0 0 0 0 0,-1-1 0 0 0,1 1 0 0 0,-1-1 0 0 0,1 1 0 0 0,-1-1 0 0 0,1 0 0 0 0,-1 1 0 0 0,0-1 0 0 0,0 0 0 0 0,0 0 0 0 0,-3 1 0 0 0,-46 26-636 0 0,-56 41 0 0 0,100-64 702 0 0,1 0-1 0 0,-1 0 1 0 0,1 1-1 0 0,0 0 1 0 0,1 0-1 0 0,-1 1 0 0 0,-6 11 1 0 0,11-16-1 0 0,0-1 0 0 0,0 1 1 0 0,0 0-1 0 0,0-1 0 0 0,1 1 1 0 0,-1 0-1 0 0,1 0 0 0 0,-1 0 0 0 0,1 0 1 0 0,0 0-1 0 0,0-1 0 0 0,0 1 0 0 0,0 0 1 0 0,0 0-1 0 0,0 0 0 0 0,0 0 0 0 0,1 0 1 0 0,-1 0-1 0 0,1-1 0 0 0,-1 1 1 0 0,1 0-1 0 0,0 0 0 0 0,0-1 0 0 0,0 1 1 0 0,0 0-1 0 0,0-1 0 0 0,0 1 0 0 0,0-1 1 0 0,0 1-1 0 0,0-1 0 0 0,1 0 0 0 0,-1 1 1 0 0,1-1-1 0 0,-1 0 0 0 0,1 0 1 0 0,-1 0-1 0 0,1 0 0 0 0,0 0 0 0 0,2 0 1 0 0,20 11 566 0 0,0-2 0 0 0,41 12 1 0 0,22 9 199 0 0,-65-21-408 0 0,42 26 0 0 0,-57-31-374 0 0,1 0 0 0 0,-1 1-1 0 0,0-1 1 0 0,-1 2 0 0 0,0-1-1 0 0,0 1 1 0 0,0 0 0 0 0,8 13-1 0 0,-13-18-42 0 0,0-1-1 0 0,0 1 0 0 0,0 1 1 0 0,0-1-1 0 0,-1 0 1 0 0,1 0-1 0 0,-1 0 0 0 0,1 0 1 0 0,-1 0-1 0 0,1 1 0 0 0,-1-1 1 0 0,0 0-1 0 0,0 0 0 0 0,0 0 1 0 0,-1 1-1 0 0,1-1 1 0 0,0 0-1 0 0,-1 0 0 0 0,0 0 1 0 0,1 0-1 0 0,-1 0 0 0 0,0 1 1 0 0,0-1-1 0 0,0-1 1 0 0,0 1-1 0 0,0 0 0 0 0,-1 0 1 0 0,1 0-1 0 0,-1-1 0 0 0,1 1 1 0 0,-1 0-1 0 0,1-1 1 0 0,-1 0-1 0 0,0 1 0 0 0,0-1 1 0 0,-3 2-1 0 0,-5 3 7 0 0,0-1 0 0 0,0 0 0 0 0,0-1 0 0 0,-1 0 0 0 0,1-1-1 0 0,-12 2 1 0 0,-3 0 2 0 0,0-1-1 0 0,0-1 0 0 0,-30-1 0 0 0,40-2-765 0 0,-1-1-1 0 0,0-1 0 0 0,1 0 0 0 0,0-1 0 0 0,-1 0 1 0 0,-18-8-1 0 0,30 3-6328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26 932 0 0,'0'0'3147'0'0,"2"1"-1401"0"0,3 5-600 0 0,0 0 0 0 0,0 0 0 0 0,0 1 0 0 0,-1-1 0 0 0,0 1 1 0 0,4 9-1 0 0,11 17 1377 0 0,-6-12-1128 0 0,-3-4-138 0 0,1 0 0 0 0,1 0 1 0 0,0-1-1 0 0,1 0 0 0 0,1-1 0 0 0,27 23 0 0 0,-40-36-1172 0 0,1-1 0 0 0,-1 0 0 0 0,1-1-1 0 0,-1 1 1 0 0,1 0 0 0 0,-1 0-1 0 0,1-1 1 0 0,-1 1 0 0 0,1 0 0 0 0,0-1-1 0 0,-1 0 1 0 0,1 1 0 0 0,0-1-1 0 0,-1 0 1 0 0,1 0 0 0 0,0 0 0 0 0,-1 0-1 0 0,1 0 1 0 0,0 0 0 0 0,-1-1-1 0 0,1 1 1 0 0,0 0 0 0 0,-1-1 0 0 0,1 1-1 0 0,-1-1 1 0 0,1 0 0 0 0,0 0-1 0 0,-1 1 1 0 0,0-1 0 0 0,1 0 0 0 0,-1 0-1 0 0,0 0 1 0 0,1-1 0 0 0,-1 1-1 0 0,0 0 1 0 0,0 0 0 0 0,0-1 0 0 0,0 1-1 0 0,1-2 1 0 0,4-7-33 0 0,0 0-1 0 0,-1 0 1 0 0,0-1-1 0 0,5-19 1 0 0,-5 15 108 0 0,13-38-35 0 0,-11 31-335 0 0,0 0 0 0 0,2 1 0 0 0,11-23 1 0 0,-13 37-841 0 0,-6 6 231 0 0,0 1-1 0 0,0-1 1 0 0,0 0 0 0 0,0 1 0 0 0,0-1 0 0 0,0 1 0 0 0,0 0 0 0 0,0-1 0 0 0,0 1 0 0 0,1 0 0 0 0,-1 0-1 0 0,2-1 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16 640 0 0,'-2'-15'15903'0'0,"9"78"-12704"0"0,8 59 1178 0 0,2-42-5063 0 0,-17-80 661 0 0,5 13-2294 0 0,5-3-6821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69 548 0 0,'-1'0'344'0'0,"1"-1"1"0"0,-1 1-1 0 0,1 0 0 0 0,0-1 1 0 0,-1 1-1 0 0,1 0 0 0 0,-1-1 1 0 0,1 1-1 0 0,-1-1 0 0 0,1 1 1 0 0,0-1-1 0 0,-1 1 0 0 0,1 0 1 0 0,0-1-1 0 0,-1 1 0 0 0,1-1 1 0 0,0 0-1 0 0,0 1 0 0 0,0-1 1 0 0,-1 1-1 0 0,1-1 0 0 0,0 1 1 0 0,0-1-1 0 0,0 1 0 0 0,0-1 1 0 0,0 0-1 0 0,0 1 0 0 0,0-1 1 0 0,0 1-1 0 0,0-1 0 0 0,0 0 1 0 0,1 0-1 0 0,0 0 4 0 0,0 0 0 0 0,0 0 0 0 0,0 0 0 0 0,0 0 0 0 0,0 0 0 0 0,0 0 0 0 0,0 1 0 0 0,0-1 0 0 0,1 0 0 0 0,-1 1 0 0 0,0-1 0 0 0,1 1 0 0 0,0-1 0 0 0,49-10 3533 0 0,-50 11-3660 0 0,63-8 2928 0 0,94-14 826 0 0,-151 22-4070 0 0,10 2-9705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56 528 0 0,'0'0'4903'0'0,"3"-2"-3046"0"0,22-8 597 0 0,1 0-1 0 0,-1 2 1 0 0,1 0 0 0 0,41-5 0 0 0,-42 8-1036 0 0,-20 5-734 0 0,-7 3-323 0 0,-17 7-303 0 0,-35 14-475 0 0,-1-3 202 0 0,36-15 198 0 0,1 1 0 0 0,-1 0 0 0 0,1 2 0 0 0,0 0 0 0 0,1 1 0 0 0,-30 22 0 0 0,46-32 56 0 0,0 1-1 0 0,0 0 0 0 0,0 0 0 0 0,0 0 1 0 0,0 0-1 0 0,0 0 0 0 0,1 0 1 0 0,-1 0-1 0 0,0 0 0 0 0,1 0 0 0 0,-1 0 1 0 0,0 1-1 0 0,1-1 0 0 0,-1 0 1 0 0,1 0-1 0 0,0 1 0 0 0,-1-1 0 0 0,1 0 1 0 0,0 0-1 0 0,0 1 0 0 0,0-1 1 0 0,0 0-1 0 0,0 1 0 0 0,0-1 0 0 0,0 0 1 0 0,0 1-1 0 0,1-1 0 0 0,-1 0 1 0 0,0 0-1 0 0,1 1 0 0 0,-1-1 0 0 0,1 0 1 0 0,0 0-1 0 0,-1 0 0 0 0,1 0 1 0 0,0 0-1 0 0,0 0 0 0 0,-1 1 0 0 0,1-2 1 0 0,1 3-1 0 0,5 2 232 0 0,0 1 1 0 0,0 0-1 0 0,0-1 0 0 0,16 8 1 0 0,-10-7-65 0 0,37 23 564 0 0,-20-13-340 0 0,-2 0 1 0 0,0 2-1 0 0,40 35 0 0 0,-63-49-398 0 0,-1 0 0 0 0,1 0 0 0 0,-1 0 0 0 0,0 1 0 0 0,-1 0 0 0 0,1 0 0 0 0,-1 0 0 0 0,0 0 0 0 0,0 0 0 0 0,0 1 0 0 0,-1-1 0 0 0,0 1-1 0 0,0 0 1 0 0,-1 0 0 0 0,2 8 0 0 0,-3-13-25 0 0,0 1 1 0 0,0 0-1 0 0,-1-1 0 0 0,1 1 1 0 0,-1-1-1 0 0,1 1 0 0 0,-1-1 1 0 0,0 1-1 0 0,0-1 0 0 0,0 1 0 0 0,1-1 1 0 0,-1 0-1 0 0,0 1 0 0 0,-1-1 1 0 0,1 0-1 0 0,0 0 0 0 0,0 0 1 0 0,0 0-1 0 0,-1 0 0 0 0,1 0 0 0 0,0 0 1 0 0,-1 0-1 0 0,1-1 0 0 0,-3 2 1 0 0,-39 11 146 0 0,38-12-137 0 0,-22 4 62 0 0,-1-2 0 0 0,0-1 0 0 0,0-1 0 0 0,-44-4 1 0 0,-6 0-1603 0 0,77 3 783 0 0,-7 0-344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4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51 179 304 0 0,'7'-17'4016'0'0,"0"10"-3019"0"0,0 1-1 0 0,1-1 1 0 0,0 2-1 0 0,0-1 1 0 0,1 1-1 0 0,0 0 1 0 0,0 1 0 0 0,11-5-1 0 0,81-22 2541 0 0,-74 24-2485 0 0,185-54 4994 0 0,-198 56-5030 0 0,-17 2 134 0 0,-21 2-631 0 0,-45 11-344 0 0,-90 25 0 0 0,88-18-125 0 0,60-14-43 0 0,-66 17 24 0 0,68-17-30 0 0,0 0 0 0 0,-1 1-1 0 0,1 0 1 0 0,1 1-1 0 0,-15 10 1 0 0,22-15 2 0 0,-1 1 1 0 0,1 0-1 0 0,1-1 1 0 0,-1 1-1 0 0,0 0 0 0 0,0 0 1 0 0,0 0-1 0 0,0 0 0 0 0,1 0 1 0 0,-1 0-1 0 0,0 0 0 0 0,1 0 1 0 0,-1 0-1 0 0,1 0 1 0 0,-1 0-1 0 0,1 1 0 0 0,-1-1 1 0 0,1 0-1 0 0,0 0 0 0 0,0 0 1 0 0,-1 1-1 0 0,1-1 0 0 0,0 0 1 0 0,0 0-1 0 0,0 1 1 0 0,1-1-1 0 0,-1 0 0 0 0,0 0 1 0 0,0 0-1 0 0,1 1 0 0 0,-1-1 1 0 0,0 0-1 0 0,1 0 0 0 0,-1 0 1 0 0,1 0-1 0 0,0 0 0 0 0,-1 0 1 0 0,1 0-1 0 0,0 0 1 0 0,0 0-1 0 0,0 0 0 0 0,-1 0 1 0 0,1 0-1 0 0,2 1 0 0 0,5 4 16 0 0,0 0 0 0 0,0 0 0 0 0,0-1 0 0 0,13 7 0 0 0,-13-8-22 0 0,125 59 100 0 0,-79-39-67 0 0,54 32 0 0 0,-101-52-61 0 0,-1 1 1 0 0,0-1-1 0 0,10 10 1 0 0,-14-12 17 0 0,0 0-1 0 0,-1-1 1 0 0,1 1-1 0 0,-1 0 1 0 0,0 0-1 0 0,1 0 1 0 0,-1 0-1 0 0,0 0 1 0 0,0 0 0 0 0,0 1-1 0 0,-1-1 1 0 0,1 0-1 0 0,0 0 1 0 0,-1 1-1 0 0,1 2 1 0 0,-5 8-40 0 0,-12 4 23 0 0,-5-4 32 0 0,9-6 0 0 0,9-6-3 0 0,-18 10-56 0 0,0-2 0 0 0,-1 0 0 0 0,0-2 0 0 0,0 0 0 0 0,0-1 0 0 0,-1-2 0 0 0,-38 4 0 0 0,34-7-1909 0 0,-44-3 1 0 0,70 2 1922 0 0,-14-2-1386 0 0,3-3-4770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52 0 0,'9'-18'7109'0'0,"-7"18"-6678"0"0,-1-1 0 0 0,1 1 0 0 0,-1 0 0 0 0,1 0 0 0 0,-1 1 1 0 0,1-1-1 0 0,-1 0 0 0 0,0 0 0 0 0,1 1 0 0 0,-1-1 0 0 0,1 1 1 0 0,-1-1-1 0 0,0 1 0 0 0,1-1 0 0 0,-1 1 0 0 0,0 0 0 0 0,1 0 1 0 0,-1 0-1 0 0,0 0 0 0 0,0 0 0 0 0,1 1 0 0 0,24 30 3108 0 0,-14-15-2027 0 0,27 34 1859 0 0,-25-31-2033 0 0,1 0 0 0 0,22 21 1 0 0,-19-23-387 0 0,16 14 1737 0 0,-29-31-2646 0 0,-5-1-43 0 0,1 0 0 0 0,0 0 0 0 0,0 0 0 0 0,-1 0 0 0 0,1 0 0 0 0,0 0 0 0 0,0 0 0 0 0,-1 0 0 0 0,1-1 0 0 0,0 1 0 0 0,-1 0 0 0 0,1-1 0 0 0,0 1 0 0 0,-1 0 0 0 0,1-1 0 0 0,0 1 0 0 0,-1-1 0 0 0,1 1 0 0 0,-1-1 0 0 0,1 1 0 0 0,-1-1 0 0 0,1 1 0 0 0,-1-1 0 0 0,1 0 0 0 0,-1 1 0 0 0,1-1 0 0 0,-1 0 0 0 0,0 1 0 0 0,0-1 0 0 0,1-1 0 0 0,-1 1 0 0 0,3-4 0 0 0,0-1 0 0 0,0 0 0 0 0,-1 1 0 0 0,0-1 0 0 0,0 0 0 0 0,1-10 0 0 0,6-14 0 0 0,53-109 0 0 0,-41 93 0 0 0,13-15 0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20 420 0 0,'0'0'2782'0'0,"2"-19"11462"0"0,5 45-12815 0 0,-2 0 1 0 0,0 0 0 0 0,1 31-1 0 0,0 1-309 0 0,30 326 3727 0 0,-33-250-2276 0 0,-1-129-2407 0 0,-2-3-85 0 0,-1-3 714 0 0,0-2-792 0 0,-1 0 0 0 0,0 0 0 0 0,0 1 0 0 0,0-1 1 0 0,0 1-1 0 0,0-1 0 0 0,0 1 0 0 0,-1 0 0 0 0,1 0 1 0 0,-1 0-1 0 0,0 0 0 0 0,0 0 0 0 0,1 1 0 0 0,-1-1 0 0 0,0 1 1 0 0,0 0-1 0 0,-4-2 0 0 0,-9-1-6 0 0,0 1 0 0 0,-1 0 1 0 0,1 1-1 0 0,0 1 0 0 0,-1 1 0 0 0,1 0 1 0 0,-32 5-1 0 0,18 0-5 0 0,1 1-1 0 0,0 2 1 0 0,-42 16 0 0 0,38-9 13 0 0,1 1 0 0 0,0 2-1 0 0,1 1 1 0 0,2 2 0 0 0,0 1 0 0 0,1 1 0 0 0,1 1 0 0 0,1 2 0 0 0,1 0 0 0 0,2 2 0 0 0,0 0 0 0 0,-30 53 0 0 0,43-62-1 0 0,1 0 0 0 0,1 1 0 0 0,1 0 0 0 0,0 0 0 0 0,2 1 0 0 0,0 0 0 0 0,2 0 0 0 0,0 0 1 0 0,1 0-1 0 0,1 0 0 0 0,1 1 0 0 0,1-1 0 0 0,1 0 0 0 0,1 0 0 0 0,0 0 0 0 0,11 33 0 0 0,-6-30-1 0 0,1 0 0 0 0,1 0 0 0 0,0-1 0 0 0,2-1 0 0 0,1 0 0 0 0,1-1 0 0 0,0 0 0 0 0,2-1 0 0 0,0 0 0 0 0,2-1 0 0 0,0-2 0 0 0,0 1 0 0 0,34 22 0 0 0,-24-23-1 0 0,1 0 0 0 0,1-2 0 0 0,0-1 0 0 0,1-1 0 0 0,57 15 0 0 0,-41-17 0 0 0,0-3 0 0 0,1-1 0 0 0,70 0 0 0 0,-28-9 0 0 0,-1-4 0 0 0,0-4 0 0 0,158-38 0 0 0,-210 38 0 0 0,0-2 0 0 0,0 0 0 0 0,-1-3 0 0 0,-1-1 0 0 0,0-2 0 0 0,41-28 0 0 0,-51 28 0 0 0,0-1 0 0 0,-1-2 0 0 0,-1-1 0 0 0,-1 0 0 0 0,0-2 0 0 0,-2 0 0 0 0,-1-1 0 0 0,17-31 0 0 0,-23 33 0 0 0,0 0 0 0 0,-2 0 0 0 0,-1-1 0 0 0,12-42 0 0 0,-19 54 0 0 0,-1 0 0 0 0,0 1 0 0 0,-1-1 0 0 0,0 0 0 0 0,-1 0 0 0 0,0 0 0 0 0,-1 0 0 0 0,0 0 0 0 0,-1 0 0 0 0,0 1 0 0 0,-1-1 0 0 0,-7-17 0 0 0,1 10 0 0 0,-2-1 0 0 0,0 2 0 0 0,-1 0 0 0 0,-1 0 0 0 0,-1 1 0 0 0,0 1 0 0 0,-28-26 0 0 0,4 10 0 0 0,-83-57 0 0 0,80 63 0 0 0,-2 2 0 0 0,-53-23 0 0 0,72 38 0 0 0,0 1 0 0 0,0 1 0 0 0,-1 1 0 0 0,0 1 0 0 0,-46-3 0 0 0,25 7 6 0 0,-1 2 0 0 0,1 2 0 0 0,-79 15 0 0 0,89-10-26 0 0,1 1 0 0 0,0 2 0 0 0,0 2 0 0 0,1 1 0 0 0,-39 22 0 0 0,40-13-2036 0 0,18-3-7198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0 320 0 0,'0'0'4486'0'0,"-2"2"-3147"0"0,0 2-862 0 0,1 0 1 0 0,-1 0 0 0 0,0-1 0 0 0,1 1-1 0 0,0 0 1 0 0,0 0 0 0 0,0 0 0 0 0,0 0-1 0 0,0 0 1 0 0,1 1 0 0 0,0 3 0 0 0,2 55 2975 0 0,-1-42-2366 0 0,1 70 2011 0 0,2 32-978 0 0,-1-97-3920 0 0,6 28 0 0 0,0-35-4470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42 728 0 0,'-21'0'-303'0'0,"-15"3"20810"0"0,57 1-17756 0 0,1-3-1698 0 0,1-1 0 0 0,-1 0 0 0 0,30-5 0 0 0,-13 0-220 0 0,30-2-209 0 0,90-23 1 0 0,-143 28-2464 0 0,-6 2-2875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85 960 0 0,'0'0'7106'0'0,"2"5"-5217"0"0,35 129 5296 0 0,15 47-2224 0 0,-45-160-4384 0 0,25 65 1890 0 0,-28-78-2051 0 0,0-1 0 0 0,0 1 0 0 0,0 0 0 0 0,1-1 1 0 0,1 0-1 0 0,-1 0 0 0 0,13 12 0 0 0,-17-19-352 0 0,-1 1-1 0 0,1 0 1 0 0,0-1 0 0 0,-1 1 0 0 0,1-1-1 0 0,0 1 1 0 0,0-1 0 0 0,-1 0-1 0 0,1 1 1 0 0,0-1 0 0 0,0 0 0 0 0,0 1-1 0 0,0-1 1 0 0,-1 0 0 0 0,1 0-1 0 0,0 0 1 0 0,0 0 0 0 0,0 0-1 0 0,0 0 1 0 0,0 0 0 0 0,0 0 0 0 0,0 0-1 0 0,-1 0 1 0 0,1 0 0 0 0,0 0-1 0 0,1-1 1 0 0,-1 0-4 0 0,1 0 0 0 0,-1 0 0 0 0,0 0 0 0 0,1 0 0 0 0,-1-1 0 0 0,0 1 0 0 0,0 0 0 0 0,0 0 0 0 0,0-1 0 0 0,0 1 0 0 0,-1-1 0 0 0,2-2 0 0 0,2-6 74 0 0,-1 1-1 0 0,0-1 1 0 0,1-15-1 0 0,-3 22-43 0 0,21-179 581 0 0,0 3-173 0 0,-1 55-498 0 0,-21 123-172 0 0,0 0-1 0 0,0 0 1 0 0,0 0-1 0 0,0 0 1 0 0,0 0 0 0 0,0 0-1 0 0,1 0 1 0 0,-1 0-1 0 0,0 0 1 0 0,1 0 0 0 0,-1 0-1 0 0,1 0 1 0 0,-1 0-1 0 0,1 0 1 0 0,-1 0 0 0 0,1 0-1 0 0,0 0 1 0 0,-1 0-1 0 0,1 1 1 0 0,0-1 0 0 0,0 0-1 0 0,-1 0 1 0 0,1 1 0 0 0,0-1-1 0 0,0 1 1 0 0,0-1-1 0 0,0 1 1 0 0,0-1 0 0 0,0 1-1 0 0,0-1 1 0 0,0 1-1 0 0,0 0 1 0 0,0-1 0 0 0,0 1-1 0 0,2 0 1 0 0,1 1-817 0 0,0 0 1 0 0,0 0-1 0 0,1 0 1 0 0,-1 1-1 0 0,0-1 0 0 0,0 1 1 0 0,5 3-1 0 0,5 2-2210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0 268 0 0,'-2'3'909'0'0,"0"0"0"0"0,0 0 0 0 0,1 1 0 0 0,-1-1 0 0 0,1 0 0 0 0,-1 1 0 0 0,1-1 0 0 0,0 0 0 0 0,0 1 1 0 0,1 0-1 0 0,-1 4 0 0 0,-1 47 3677 0 0,1-18-1945 0 0,-1-9-1213 0 0,1-1-1 0 0,1 1 0 0 0,2 0 0 0 0,1 0 1 0 0,1 0-1 0 0,12 43 0 0 0,-15-67-1375 0 0,0-1-1 0 0,1 1 1 0 0,0 0 0 0 0,0-1-1 0 0,0 1 1 0 0,0-1-1 0 0,1 0 1 0 0,-1 0-1 0 0,1 1 1 0 0,0-2 0 0 0,0 1-1 0 0,0 0 1 0 0,0-1-1 0 0,0 1 1 0 0,1-1-1 0 0,-1 0 1 0 0,1 0 0 0 0,-1 0-1 0 0,6 1 1 0 0,19 3-3515 0 0,1-10-4954 0 0,-17-1 5411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23 224 244 0 0,'-1'-1'556'0'0,"-7"-4"6120"0"0,8 4-6120 0 0,-1 0 0 0 0,1 1 1 0 0,0-1-1 0 0,-1 0 0 0 0,1 1 1 0 0,0-1-1 0 0,-1 0 0 0 0,1 0 1 0 0,0 1-1 0 0,-1-2 0 0 0,15-6 9671 0 0,8-4-9116 0 0,-16 7-821 0 0,-1 0 0 0 0,0 0 0 0 0,-1-1 0 0 0,1 0 0 0 0,-1 1 0 0 0,0-2 0 0 0,0 1 0 0 0,-1 0 0 0 0,0-1 0 0 0,0 1 0 0 0,0-1 0 0 0,2-11 0 0 0,-4 14-229 0 0,-1 1 0 0 0,1 0 0 0 0,0-1 0 0 0,-1 1 0 0 0,0-1 0 0 0,0 1 0 0 0,0-1 0 0 0,-1 1 0 0 0,1-1 0 0 0,-1 1 0 0 0,1 0 0 0 0,-1-1 0 0 0,0 1 0 0 0,-1 0 0 0 0,1 0 0 0 0,0-1 0 0 0,-1 1 0 0 0,0 0 0 0 0,0 0 0 0 0,0 1 0 0 0,0-1 0 0 0,0 0 0 0 0,0 1 0 0 0,-1-1 0 0 0,1 1 0 0 0,-1 0-1 0 0,0-1 1 0 0,-4-1 0 0 0,5 3 15 0 0,0-1 0 0 0,0 1 0 0 0,-1 0-1 0 0,1 1 1 0 0,0-1 0 0 0,-1 0-1 0 0,1 1 1 0 0,-1-1 0 0 0,1 1 0 0 0,0-1-1 0 0,-1 1 1 0 0,-2 0 0 0 0,4 1-57 0 0,-1-1 0 0 0,1 0 0 0 0,0 0 0 0 0,-1 1 1 0 0,1-1-1 0 0,0 1 0 0 0,0-1 0 0 0,-1 1 0 0 0,1-1 0 0 0,0 1 1 0 0,0 0-1 0 0,0 0 0 0 0,0-1 0 0 0,0 1 0 0 0,0 0 0 0 0,0 0 1 0 0,0 0-1 0 0,0 0 0 0 0,0 0 0 0 0,1 0 0 0 0,-1 1 0 0 0,0-1 1 0 0,1 0-1 0 0,-1 2 0 0 0,0-2-218 0 0,1 0 0 0 0,-1 1 0 0 0,1-1 0 0 0,-1 1 0 0 0,1-1 0 0 0,0 1 0 0 0,0 0 0 0 0,0-1 0 0 0,0 1 0 0 0,0-1 0 0 0,0 1 0 0 0,0-1 0 0 0,0 1 0 0 0,1-1 0 0 0,-1 1 0 0 0,1-1 0 0 0,-1 1 0 0 0,2 1 0 0 0,18 25-8707 0 0,-5-13 5607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28 500 0 0,'-11'-27'20313'0'0,"45"40"-17482"0"0,8 3-1862 0 0,114 32 1062 0 0,32 12-820 0 0,-86-12-1799 0 0,-100-47 575 0 0,0 0-1 0 0,0 1 1 0 0,-1-1-1 0 0,1 0 1 0 0,-1 0-1 0 0,1 1 1 0 0,-1-1 0 0 0,0 1-1 0 0,1 0 1 0 0,-1-1-1 0 0,0 1 1 0 0,0 0-1 0 0,0-1 1 0 0,0 1-1 0 0,-1 0 1 0 0,1 0 0 0 0,0 0-1 0 0,-1 0 1 0 0,1 0-1 0 0,-1 0 1 0 0,0 0-1 0 0,1 0 1 0 0,-1 0-1 0 0,0 0 1 0 0,0 0 0 0 0,-1 0-1 0 0,1 0 1 0 0,0 0-1 0 0,-1 0 1 0 0,1 0-1 0 0,-1 0 1 0 0,1 0-1 0 0,-1 0 1 0 0,-2 3-1 0 0,-2 7 24 0 0,-1 0-1 0 0,-1-1 1 0 0,0 0-1 0 0,-9 11 0 0 0,12-15 0 0 0,-87 112 522 0 0,-13 17 886 0 0,93-118-784 0 0,0 0-1 0 0,-11 26 1 0 0,21-43-514 0 0,-1 2 882 0 0,12-27-18038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27 157 296 0 0,'-26'-7'11690'0'0,"29"9"-10439"0"0,7 2-642 0 0,1 0 0 0 0,-1 0 0 0 0,1-1 0 0 0,0 0 1 0 0,0-1-1 0 0,0 0 0 0 0,13 0 0 0 0,84-2 1559 0 0,-88-1-1868 0 0,109-10 1065 0 0,-107 8-1039 0 0,0-1-1 0 0,0-1 1 0 0,36-13-1 0 0,-51 15-228 0 0,0 0-1 0 0,0-1 1 0 0,-1 1-1 0 0,0-1 0 0 0,1-1 1 0 0,-1 1-1 0 0,-1-1 1 0 0,11-11-1 0 0,-13 13-50 0 0,0-1-1 0 0,-1 1 1 0 0,0 0-1 0 0,1-1 1 0 0,-1 0-1 0 0,-1 0 1 0 0,1 1-1 0 0,0-1 1 0 0,-1 0-1 0 0,0 0 1 0 0,0 0-1 0 0,0-1 1 0 0,-1 1-1 0 0,1 0 1 0 0,-1 0-1 0 0,0-8 1 0 0,0 12-42 0 0,0 0-1 0 0,0-1 1 0 0,0 1 0 0 0,0-1 0 0 0,0 1-1 0 0,0-1 1 0 0,0 1 0 0 0,0-1 0 0 0,0 1-1 0 0,0-1 1 0 0,0 1 0 0 0,0-1 0 0 0,0 1-1 0 0,-1-1 1 0 0,1 1 0 0 0,0-1 0 0 0,0 1-1 0 0,0-1 1 0 0,-1 1 0 0 0,1 0-1 0 0,0-1 1 0 0,-1 1 0 0 0,1 0 0 0 0,0-1-1 0 0,-1 1 1 0 0,1 0 0 0 0,0-1 0 0 0,-1 1-1 0 0,1 0 1 0 0,-1-1 0 0 0,1 1 0 0 0,-1 0-1 0 0,1 0 1 0 0,-1 0 0 0 0,1 0 0 0 0,-1-1-1 0 0,1 1 1 0 0,0 0 0 0 0,-1 0 0 0 0,1 0-1 0 0,-1 0 1 0 0,1 0 0 0 0,-1 0 0 0 0,1 0-1 0 0,-1 0 1 0 0,1 0 0 0 0,-1 1-1 0 0,1-1 1 0 0,-1 0 0 0 0,1 0 0 0 0,-1 0-1 0 0,1 0 1 0 0,-1 1 0 0 0,1-1 0 0 0,-1 0-1 0 0,1 0 1 0 0,0 1 0 0 0,-1-1 0 0 0,1 1-1 0 0,-3 1 32 0 0,1 0-1 0 0,-1 0 1 0 0,1 0-1 0 0,0 0 1 0 0,0 0-1 0 0,0 1 1 0 0,-3 4-1 0 0,0 2 105 0 0,2 1 0 0 0,-1 0 1 0 0,1 0-1 0 0,1 0 0 0 0,-1 0 0 0 0,0 21 0 0 0,1-2 225 0 0,4 36-1 0 0,3-24-197 0 0,1 0 0 0 0,2-1 0 0 0,2 1 0 0 0,2-2 0 0 0,1 0 0 0 0,24 48 1 0 0,-36-86-286 0 0,-91-6-1965 0 0,-10 0 1608 0 0,46 6 677 0 0,0 2-1 0 0,0 3 1 0 0,-81 18 0 0 0,133-22 1271 0 0,7 1-1158 0 0,6-1-246 0 0,30 0 525 0 0,0-1 0 0 0,72-10 0 0 0,-26 1-116 0 0,86-7 620 0 0,-163 14-1139 0 0,17-1-1367 0 0,-11 6-7016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14 304 0 0,'-4'-2'699'0'0,"2"0"-172"0"0,1 1 0 0 0,-1 0-1 0 0,0 0 1 0 0,1 0 0 0 0,-1 0-1 0 0,0 0 1 0 0,0 0 0 0 0,0 1-1 0 0,0-1 1 0 0,0 0 0 0 0,0 1-1 0 0,1 0 1 0 0,-1-1 0 0 0,0 1-1 0 0,0 0 1 0 0,0 0 0 0 0,0 0-1 0 0,0 0 1 0 0,0 1 0 0 0,0-1-1 0 0,-3 1 1 0 0,4 0 432 0 0,1-1-877 0 0,-1 0 1 0 0,1 0-1 0 0,0 0 0 0 0,0 0 0 0 0,-1 0 0 0 0,1 1 0 0 0,0-1 1 0 0,-1 0-1 0 0,1 0 0 0 0,0 0 0 0 0,0 1 0 0 0,-1-1 0 0 0,1 0 0 0 0,0 0 1 0 0,0 0-1 0 0,0 1 0 0 0,-1-1 0 0 0,1 0 0 0 0,0 1 0 0 0,0-1 1 0 0,0 0-1 0 0,0 0 0 0 0,0 1 0 0 0,0-1 0 0 0,-1 0 0 0 0,1 1 0 0 0,0-1 1 0 0,0 0-1 0 0,0 1 0 0 0,0-1 0 0 0,0 0 0 0 0,0 1 0 0 0,0-1 1 0 0,0 0-1 0 0,0 1 0 0 0,1-1 0 0 0,-1 0 0 0 0,0 1 0 0 0,0-1 1 0 0,0 0-1 0 0,0 0 0 0 0,0 1 0 0 0,0-1 0 0 0,1 0 0 0 0,-1 1 0 0 0,0-1 1 0 0,8 15 1964 0 0,13 1-1258 0 0,1-1-1 0 0,0 0 0 0 0,1-2 1 0 0,1 0-1 0 0,38 13 0 0 0,-9-2-246 0 0,49 20 185 0 0,-47-22-149 0 0,69 39 1 0 0,-111-53-488 0 0,-4-3-29 0 0,-1 0 0 0 0,0 0-1 0 0,8 7 1 0 0,-14-10-45 0 0,0-1 1 0 0,0 1-1 0 0,-1 0 0 0 0,1 0 0 0 0,-1-1 1 0 0,1 1-1 0 0,-1 0 0 0 0,0 0 1 0 0,0 0-1 0 0,0 1 0 0 0,0-1 0 0 0,0 0 1 0 0,0 0-1 0 0,-1 0 0 0 0,1 1 1 0 0,-1-1-1 0 0,1 5 0 0 0,-2-3 1 0 0,1 1 0 0 0,-1-1 0 0 0,0 0 0 0 0,-1 1 0 0 0,1-1 0 0 0,-1 0 0 0 0,0 0 0 0 0,0 0-1 0 0,-3 6 1 0 0,-25 31 82 0 0,-147 162 377 0 0,76-91 415 0 0,40-36 596 0 0,57-67-591 0 0,0-2-3524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6:4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0 508 5689 0 0,'6'-1'1201'0'0,"0"0"0"0"0,0 0 0 0 0,0 1 0 0 0,0 0 0 0 0,0 0 0 0 0,0 1 1 0 0,6 0-1 0 0,-10 0-1013 0 0,0-1 1 0 0,0 1-1 0 0,-1 0 1 0 0,1 0-1 0 0,0 0 1 0 0,0 0-1 0 0,-1 0 1 0 0,1 0 0 0 0,0 0-1 0 0,-1 0 1 0 0,1 1-1 0 0,-1-1 1 0 0,0 0-1 0 0,1 1 1 0 0,-1 0-1 0 0,0-1 1 0 0,0 1-1 0 0,0 0 1 0 0,0-1-1 0 0,0 1 1 0 0,0 0-1 0 0,-1 0 1 0 0,2 3-1 0 0,1 6 692 0 0,-2-6-108 0 0,1 1-1 0 0,-1-1 1 0 0,0 1 0 0 0,1 10 3085 0 0,0-20-3600 0 0,50-120 754 0 0,20-45-591 0 0,-35 84-228 0 0,-24 52 15 0 0,1 1 0 0 0,2 1 1 0 0,33-51-1 0 0,-47 80-187 0 0,-1-1 1 0 0,1 1-1 0 0,-1 0 0 0 0,1 0 1 0 0,0 0-1 0 0,-1 1 0 0 0,1-1 1 0 0,0 0-1 0 0,0 1 1 0 0,1-1-1 0 0,-1 1 0 0 0,0-1 1 0 0,0 1-1 0 0,1 0 0 0 0,-1 0 1 0 0,0 0-1 0 0,1 1 1 0 0,-1-1-1 0 0,1 0 0 0 0,0 1 1 0 0,-1 0-1 0 0,1-1 0 0 0,-1 1 1 0 0,1 0-1 0 0,-1 0 1 0 0,1 1-1 0 0,0-1 0 0 0,-1 0 1 0 0,1 1-1 0 0,-1 0 1 0 0,1-1-1 0 0,-1 1 0 0 0,0 0 1 0 0,1 0-1 0 0,-1 1 0 0 0,0-1 1 0 0,0 0-1 0 0,1 1 1 0 0,1 1-1 0 0,5 5 21 0 0,1 1 0 0 0,-1 0 1 0 0,-1 1-1 0 0,0-1 0 0 0,0 2 1 0 0,11 19-1 0 0,49 91 115 0 0,24 41-104 0 0,-71-129-345 0 0,1-2 0 0 0,48 52 0 0 0,1-17-996 0 0,-63-60 969 0 0,-1-1 0 0 0,1 1 0 0 0,1-1 0 0 0,-1 0-1 0 0,1-1 1 0 0,0 0 0 0 0,18 6 0 0 0,-26-10 231 0 0,1 0 1 0 0,0 1 0 0 0,-1-1-1 0 0,1 0 1 0 0,0 0 0 0 0,0 0-1 0 0,-1 0 1 0 0,1 0 0 0 0,0 0-1 0 0,-1-1 1 0 0,1 1 0 0 0,0 0-1 0 0,-1-1 1 0 0,1 1 0 0 0,2-2-1 0 0,-2 1 28 0 0,-5-3 30 0 0,-5-4 82 0 0,-1 0-1 0 0,0 0 1 0 0,-1 0-1 0 0,1 1 1 0 0,-2 1-1 0 0,1-1 1 0 0,0 2-1 0 0,-14-6 1 0 0,-96-34 597 0 0,39 18-142 0 0,14 3 582 0 0,-130-28-1 0 0,149 43-626 0 0,29 4-387 0 0,-1 2 1 0 0,1 0 0 0 0,-1 1 0 0 0,0 0 0 0 0,-27 3-1 0 0,45-1-540 0 0,1 1 0 0 0,-1 0 0 0 0,1-1 0 0 0,-1 1 0 0 0,1 0 0 0 0,-1 0 0 0 0,1 0-1 0 0,0 0 1 0 0,-1 0 0 0 0,1 0 0 0 0,0 0 0 0 0,0 0 0 0 0,0 1 0 0 0,0-1 0 0 0,0 0 0 0 0,-1 3-1 0 0,-2 1-4010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81 708 0 0,'-13'-5'1242'0'0,"-5"0"1185"0"0,7 3 6918 0 0,104-10-3859 0 0,-84 11-5238 0 0,78-6 2389 0 0,138-31-1 0 0,-193 28-2006 0 0,-32 10-189 0 0,-3 1-394 0 0,-1 1-18 0 0,0 0 1 0 0,1 1-1 0 0,-1-1 0 0 0,1 1 1 0 0,0-1-1 0 0,0 1 0 0 0,0 0 1 0 0,0 0-1 0 0,1 0 0 0 0,-1 1 1 0 0,1-1-1 0 0,0 1 0 0 0,0-1 1 0 0,0 1-1 0 0,0 0 0 0 0,1-1 1 0 0,-1 1-1 0 0,1 0 0 0 0,-1 7 1 0 0,-3 8 159 0 0,1 0 0 0 0,2 1-1 0 0,0-1 1 0 0,1 0 0 0 0,0 1 0 0 0,2-1 0 0 0,0 0 0 0 0,7 30 0 0 0,5-6 371 0 0,3 0 0 0 0,1-1 0 0 0,41 72 0 0 0,-44-89-233 0 0,-14-25-331 0 0,0 0 0 0 0,0 1-1 0 0,0-1 1 0 0,0 1 0 0 0,0-1-1 0 0,0 0 1 0 0,0 1 0 0 0,0-1-1 0 0,0 0 1 0 0,-1 1 0 0 0,1-1-1 0 0,0 0 1 0 0,0 1 0 0 0,0-1-1 0 0,0 0 1 0 0,0 1 0 0 0,-1-1-1 0 0,1 0 1 0 0,0 1 0 0 0,0-1-1 0 0,0 0 1 0 0,-1 0 0 0 0,1 1-1 0 0,0-1 1 0 0,0 0 0 0 0,-1 0-1 0 0,1 1 1 0 0,0-1 0 0 0,-1 0-1 0 0,1 0 1 0 0,0 0 0 0 0,-1 0-1 0 0,1 1 1 0 0,0-1 0 0 0,-1 0-1 0 0,1 0 1 0 0,0 0 0 0 0,-1 0-1 0 0,1 0 1 0 0,-1 0-1 0 0,1 0 1 0 0,0 0 0 0 0,-1 0-1 0 0,1 0 1 0 0,0 0 0 0 0,-1 0-1 0 0,1 0 1 0 0,-1-1 0 0 0,-26 1-175 0 0,23 0 140 0 0,-352 2-470 0 0,343 0 790 0 0,12-2-271 0 0,1 0 0 0 0,0 0 0 0 0,0 0 1 0 0,0 0-1 0 0,0 0 0 0 0,0 0 0 0 0,0 0 0 0 0,0 0 0 0 0,0 0 0 0 0,0 0 1 0 0,0 0-1 0 0,-1 0 0 0 0,1 0 0 0 0,0 1 0 0 0,0-1 0 0 0,0 0 0 0 0,0 0 1 0 0,0 0-1 0 0,0 0 0 0 0,0 0 0 0 0,0 0 0 0 0,0 0 0 0 0,0 0 0 0 0,0 0 1 0 0,0 0-1 0 0,0 0 0 0 0,0 0 0 0 0,0 1 0 0 0,0-1 0 0 0,0 0 0 0 0,0 0 0 0 0,0 0 1 0 0,0 0-1 0 0,0 0 0 0 0,0 0 0 0 0,0 0 0 0 0,0 0 0 0 0,0 0 0 0 0,0 0 1 0 0,0 1-1 0 0,0-1 0 0 0,0 0 0 0 0,0 0 0 0 0,0 0 0 0 0,0 0 0 0 0,0 0 1 0 0,0 0-1 0 0,0 0 0 0 0,0 0 0 0 0,0 0 0 0 0,0 0 0 0 0,0 0 0 0 0,0 0 1 0 0,0 0-1 0 0,0 1 0 0 0,1-1 0 0 0,20 6 408 0 0,41-4 258 0 0,86-6 0 0 0,-64 0-323 0 0,-63 4-505 0 0,49-1-189 0 0,-25 5-4874 0 0,-27-4-2654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17 220 0 0,'3'-16'19136'0'0,"21"134"-16274"0"0,11 76-1044 0 0,-13-62-1224 0 0,-5 39 24 0 0,-12 110 739 0 0,-5-200-860 0 0,3-5-195 0 0,-1-45-111 0 0,-3 58 1 0 0,-8 101 517 0 0,11-83 574 0 0,-2-105-1196 0 0,0 13-1588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1 724 0 0,'-3'7'2119'0'0,"4"-3"1440"0"0,6 13-271 0 0,-1 0 0 0 0,6 22 0 0 0,8 77 3145 0 0,-3-16-3583 0 0,-17-99-2920 0 0,8 24-943 0 0,-8-24 593 0 0,0 0 0 0 0,1-1 0 0 0,-1 1-1 0 0,1 0 1 0 0,-1-1 0 0 0,1 1 0 0 0,0 0 0 0 0,-1-1 0 0 0,1 1 0 0 0,-1-1-1 0 0,1 1 1 0 0,0-1 0 0 0,-1 1 0 0 0,1-1 0 0 0,1 1 0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9 116 92 0 0,'-2'-4'560'0'0,"1"1"-1"0"0,0-1 1 0 0,0 1-1 0 0,0-1 1 0 0,0 1 0 0 0,0-1-1 0 0,1 0 1 0 0,0 1-1 0 0,0-1 1 0 0,0-6 0 0 0,1 7-197 0 0,-1 1 1 0 0,1 0-1 0 0,0 0 1 0 0,0 0-1 0 0,0-1 1 0 0,0 1-1 0 0,0 0 1 0 0,1 0-1 0 0,-1 0 1 0 0,1 1-1 0 0,-1-1 1 0 0,1 0-1 0 0,-1 0 1 0 0,1 1-1 0 0,0-1 1 0 0,0 1 0 0 0,0 0-1 0 0,3-2 1 0 0,6-3 318 0 0,-1 2 1 0 0,2-1-1 0 0,-1 1 1 0 0,0 1-1 0 0,1 0 1 0 0,0 0-1 0 0,-1 1 1 0 0,1 1-1 0 0,0 0 1 0 0,0 0 0 0 0,14 2-1 0 0,-9 1-134 0 0,-1-1 1 0 0,1 2-1 0 0,-1 0 1 0 0,0 1-1 0 0,0 1 1 0 0,0 0-1 0 0,23 12 0 0 0,-25-9-184 0 0,0 0 0 0 0,-1 1 0 0 0,1 1 0 0 0,-2 0 0 0 0,15 16 0 0 0,-21-21-227 0 0,-1 1 0 0 0,1 1 0 0 0,-1-1 0 0 0,-1 1 0 0 0,1 0 0 0 0,-1 0 0 0 0,0 0 0 0 0,-1 0 0 0 0,0 1 0 0 0,0-1 0 0 0,-1 1 0 0 0,3 11 0 0 0,-5-14-92 0 0,0 0-1 0 0,0 0 1 0 0,-1-1-1 0 0,1 1 1 0 0,-1 0 0 0 0,0 0-1 0 0,-1 0 1 0 0,1-1-1 0 0,-1 1 1 0 0,0 0-1 0 0,0-1 1 0 0,0 0-1 0 0,-1 1 1 0 0,1-1-1 0 0,-1 0 1 0 0,0 0-1 0 0,0-1 1 0 0,-1 1-1 0 0,1-1 1 0 0,-1 1-1 0 0,-5 3 1 0 0,-6 5 18 0 0,-1-2 0 0 0,0 1 0 0 0,-1-2 0 0 0,-18 8 0 0 0,16-9-77 0 0,-1 0 0 0 0,-38 8 0 0 0,45-13-1160 0 0,-1-1 0 0 0,-24 1-1 0 0,36-3 429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24 0 0,'11'-14'4350'0'0,"-3"8"-2960"0"0,0 1-1 0 0,0-1 1 0 0,0 1-1 0 0,1 1 0 0 0,0 0 1 0 0,0 0-1 0 0,16-4 0 0 0,-15 5-691 0 0,0 0 0 0 0,0 1 0 0 0,1 0 0 0 0,-1 1 0 0 0,1 1 0 0 0,0-1 0 0 0,-1 2 0 0 0,1-1 0 0 0,-1 1 0 0 0,1 1 0 0 0,18 5 0 0 0,-26-6-587 0 0,-1 0 0 0 0,1 0 0 0 0,-1 1 0 0 0,1-1 0 0 0,-1 1 0 0 0,0-1 0 0 0,0 1 0 0 0,1 0 0 0 0,-1 0 0 0 0,0 0 0 0 0,-1 0 0 0 0,1 0 0 0 0,0 0 1 0 0,0 1-1 0 0,-1-1 0 0 0,0 1 0 0 0,1-1 0 0 0,-1 1 0 0 0,0-1 0 0 0,0 1 0 0 0,0 0 0 0 0,-1-1 0 0 0,1 1 0 0 0,-1 0 0 0 0,1 0 0 0 0,-1 0 0 0 0,0-1 0 0 0,0 1 0 0 0,0 0 0 0 0,-1 0 0 0 0,0 4 0 0 0,-2 10 118 0 0,-1-1 0 0 0,-1 0 0 0 0,0-1 0 0 0,-10 20-1 0 0,7-14-21 0 0,4-13-80 0 0,1 0 1 0 0,1 1-1 0 0,-1-1 1 0 0,-1 17-1 0 0,3-23-86 0 0,1 0 0 0 0,0 0 0 0 0,0 0 0 0 0,0 0 0 0 0,1 0 0 0 0,-1-1-1 0 0,0 1 1 0 0,1 0 0 0 0,-1 0 0 0 0,1 0 0 0 0,0-1 0 0 0,-1 1 0 0 0,1 0 0 0 0,0-1-1 0 0,0 1 1 0 0,0-1 0 0 0,0 1 0 0 0,0-1 0 0 0,0 1 0 0 0,1-1 0 0 0,-1 0-1 0 0,0 1 1 0 0,1-1 0 0 0,-1 0 0 0 0,1 0 0 0 0,0 0 0 0 0,-1 0 0 0 0,4 1-1 0 0,2 1 147 0 0,1-1 0 0 0,0 0-1 0 0,0 0 1 0 0,-1-1 0 0 0,1 0 0 0 0,0 0-1 0 0,0-1 1 0 0,10 0 0 0 0,3-2-721 0 0,38-8 1 0 0,-58 10-140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96 604 0 0,'0'0'1013'0'0,"9"-21"13191"0"0,-6 21-13796 0 0,-1-1 1 0 0,0 1-1 0 0,1 1 1 0 0,-1-1-1 0 0,0 0 1 0 0,0 0-1 0 0,1 1 1 0 0,-1-1-1 0 0,0 1 1 0 0,0 0-1 0 0,0 0 1 0 0,1 0 0 0 0,-1 0-1 0 0,0 0 1 0 0,3 2-1 0 0,36 28 1224 0 0,-18-13-791 0 0,76 57 1161 0 0,-74-55-1582 0 0,7 8 349 0 0,-1 2 0 0 0,31 39 0 0 0,-62-67-720 0 0,1-1 0 0 0,0 0 0 0 0,1 0 0 0 0,-1 0 0 0 0,0 0-1 0 0,0 1 1 0 0,0-2 0 0 0,1 1 0 0 0,-1 0 0 0 0,0 0 0 0 0,1 0 0 0 0,-1 0-1 0 0,1-1 1 0 0,-1 1 0 0 0,1-1 0 0 0,-1 1 0 0 0,1-1 0 0 0,-1 0 0 0 0,1 1-1 0 0,0-1 1 0 0,-1 0 0 0 0,1 0 0 0 0,-1 0 0 0 0,1 0 0 0 0,0-1 0 0 0,-1 1-1 0 0,1 0 1 0 0,-1-1 0 0 0,1 1 0 0 0,1-1 0 0 0,3-3 47 0 0,0 1 0 0 0,0-1 0 0 0,-1 0 0 0 0,0 0 0 0 0,0-1 0 0 0,5-5 0 0 0,-3 3-27 0 0,12-13 113 0 0,-2 0 0 0 0,24-36 0 0 0,-24 32 21 0 0,37-42 0 0 0,18-21-203 0 0,-64 77 0 0 0,-2 2 7 0 0,18-20-66 0 0,-21 23-1294 0 0,1 0-532 0 0,14 8-12187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65 500 0 0,'-11'-3'7619'0'0,"23"9"848"0"0,-2-1-9496 0 0,1 1 1720 0 0,0 0 0 0 0,1-1-1 0 0,0 0 1 0 0,0-1 0 0 0,1 0 0 0 0,-1-1 0 0 0,14 2 0 0 0,-9-3-472 0 0,0-1-1 0 0,0-1 1 0 0,0 0-1 0 0,-1-2 1 0 0,1 1 0 0 0,0-2-1 0 0,-1 0 1 0 0,20-7-1 0 0,-22 4-147 0 0,1 0-1 0 0,-2-1 0 0 0,1-1 0 0 0,-1 0 0 0 0,0-1 0 0 0,0-1 1 0 0,-1 0-1 0 0,12-13 0 0 0,-23 23-25 0 0,-1-1 0 0 0,0 1 0 0 0,1-1 0 0 0,-1 1 0 0 0,0-1-1 0 0,1 1 1 0 0,-1-1 0 0 0,0 1 0 0 0,1 0 0 0 0,-1-1 0 0 0,1 1 0 0 0,-1 0 0 0 0,1-1 0 0 0,-1 1 0 0 0,1 0 0 0 0,-1 0 0 0 0,1-1 0 0 0,-1 1 0 0 0,1 0 0 0 0,-1 0 0 0 0,1 0 0 0 0,0 0 0 0 0,-1 0-1 0 0,1 0 1 0 0,-1 0 0 0 0,1 0 0 0 0,-1 0 0 0 0,2 0 0 0 0,0 24 715 0 0,-3 2-412 0 0,0-9 27 0 0,1 0-1 0 0,2 22 0 0 0,6 56 630 0 0,-6-61-585 0 0,1 1 0 0 0,9 41 1 0 0,-7-57-181 0 0,0 0 0 0 0,12 28 1 0 0,-16-45-222 0 0,0-1-41 0 0,-1-1 1 0 0,0 1 0 0 0,0-1-1 0 0,1 0 1 0 0,-1 1 0 0 0,0-1-1 0 0,0 1 1 0 0,1-1-1 0 0,-1 1 1 0 0,0-1 0 0 0,0 1-1 0 0,0-1 1 0 0,0 1 0 0 0,0-1-1 0 0,0 1 1 0 0,0-1-1 0 0,0 1 1 0 0,0-1 0 0 0,0 1-1 0 0,0-1 1 0 0,0 1-1 0 0,0-1 1 0 0,0 1 0 0 0,-1 0-1 0 0,-8 2-86 0 0,-1 1 0 0 0,0-2 0 0 0,-1 1 0 0 0,1-1 0 0 0,0-1 0 0 0,-1 0 0 0 0,-19 0 0 0 0,-8 1-41 0 0,-14 3-10 0 0,-31 2 281 0 0,-109 25-1 0 0,266-31 2079 0 0,161-22-487 0 0,-176 14-1570 0 0,-8 2-2820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25 288 0 0,'-3'-25'18731'0'0,"5"55"-16450"0"0,-2-1 1 0 0,-3 37-1 0 0,0 12-117 0 0,3-66-1887 0 0,0-1 0 0 0,1 1 0 0 0,0 0-1 0 0,5 20 1 0 0,3-9-2327 0 0,5 1-3518 0 0,-12-22 3740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92 204 0 0,'0'-2'272'0'0,"0"0"0"0"0,0 0 0 0 0,0 0 0 0 0,1 0 0 0 0,-1 0 0 0 0,1 0 0 0 0,-1 0 0 0 0,1 0-1 0 0,0 0 1 0 0,-1 1 0 0 0,1-1 0 0 0,0 0 0 0 0,0 0 0 0 0,0 1 0 0 0,1-1 0 0 0,-1 1 0 0 0,0-1 0 0 0,1 1 0 0 0,-1-1 0 0 0,1 1 0 0 0,-1 0 0 0 0,1 0 0 0 0,-1 0 0 0 0,1 0-1 0 0,0 0 1 0 0,0 0 0 0 0,3-1 0 0 0,7-3 584 0 0,1 0-1 0 0,-1 1 1 0 0,15-2-1 0 0,-16 3-364 0 0,23-5 364 0 0,-1 2-1 0 0,1 2 1 0 0,0 1-1 0 0,1 1 1 0 0,-1 2 0 0 0,0 1-1 0 0,0 2 1 0 0,0 1-1 0 0,0 2 1 0 0,-1 2-1 0 0,1 0 1 0 0,-2 3 0 0 0,1 0-1 0 0,-2 2 1 0 0,56 31-1 0 0,-82-40-705 0 0,1-1-1 0 0,-1 1 1 0 0,0 0-1 0 0,0 0 1 0 0,0 1-1 0 0,-1-1 1 0 0,0 1-1 0 0,0 0 1 0 0,0 0-1 0 0,0 0 1 0 0,-1 1-1 0 0,0-1 1 0 0,0 1-1 0 0,0 0 1 0 0,3 12-1 0 0,-5-13-70 0 0,-1 0 0 0 0,1 0 0 0 0,-1 0-1 0 0,0-1 1 0 0,0 1 0 0 0,-1 0 0 0 0,1 0 0 0 0,-1 0-1 0 0,0 0 1 0 0,0-1 0 0 0,-1 1 0 0 0,1-1-1 0 0,-1 1 1 0 0,0-1 0 0 0,-1 1 0 0 0,1-1-1 0 0,-1 0 1 0 0,0 0 0 0 0,0 0 0 0 0,0 0 0 0 0,-7 6-1 0 0,-6 5 31 0 0,-2-1 0 0 0,0 0 0 0 0,0-1 0 0 0,-2-1 0 0 0,1 0 0 0 0,-1-2-1 0 0,-1-1 1 0 0,-28 10 0 0 0,16-8-24 0 0,-1-2 0 0 0,-1-2 0 0 0,1-1 0 0 0,-62 4 0 0 0,76-10-147 0 0,-29-3 0 0 0,43 3-218 0 0,-1-1-1 0 0,1 0 0 0 0,0-1 1 0 0,0 0-1 0 0,0 0 1 0 0,0 0-1 0 0,1 0 0 0 0,-9-6 1 0 0,14 8 166 0 0,-1 0 0 0 0,1-1 0 0 0,-1 1 0 0 0,1 0 0 0 0,0-1 0 0 0,-1 1-1 0 0,1 0 1 0 0,0-1 0 0 0,-1 1 0 0 0,1-1 0 0 0,0 1 0 0 0,-1-1 0 0 0,1 1 0 0 0,0-1 0 0 0,0 1 0 0 0,0-1 0 0 0,0 1 0 0 0,-1-1 0 0 0,1 1 0 0 0,0-1 0 0 0,21-10-11150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1 176 372 0 0,'1'2'9013'0'0,"1"0"-8584"0"0,0-1 1 0 0,0 0-1 0 0,0 0 1 0 0,0 0-1 0 0,0 0 1 0 0,0 0-1 0 0,0 0 1 0 0,0 0-1 0 0,0-1 1 0 0,1 1-1 0 0,-1-1 0 0 0,0 1 1 0 0,0-1-1 0 0,1 0 1 0 0,-1 0-1 0 0,0 0 1 0 0,0 0-1 0 0,1-1 1 0 0,-1 1-1 0 0,0 0 1 0 0,2-2-1 0 0,59-14 3354 0 0,-48 12-3031 0 0,1-1-213 0 0,0-1-1 0 0,-1 0 1 0 0,0-1-1 0 0,0-1 0 0 0,-1 0 1 0 0,19-14-1 0 0,-10 3 378 0 0,-1-1 0 0 0,34-37 0 0 0,-45 48-445 0 0,-11 9-455 0 0,0 0 1 0 0,1 0 0 0 0,-1 0 0 0 0,0 0-1 0 0,0 0 1 0 0,0 0 0 0 0,1 0 0 0 0,-1 0-1 0 0,0 0 1 0 0,0 0 0 0 0,0 0 0 0 0,0 0-1 0 0,1 0 1 0 0,-1 0 0 0 0,0 1 0 0 0,0-1-1 0 0,0 0 1 0 0,0 0 0 0 0,1 0 0 0 0,-1 0-1 0 0,0 0 1 0 0,0 0 0 0 0,0 0 0 0 0,0 1-1 0 0,0-1 1 0 0,1 0 0 0 0,-1 0 0 0 0,0 0-1 0 0,0 0 1 0 0,0 1 0 0 0,0-1 0 0 0,0 0-1 0 0,0 0 1 0 0,0 0 0 0 0,0 1 0 0 0,1 24 1056 0 0,-1-16-878 0 0,17 279 345 0 0,-7-224-540 0 0,-10-59 0 0 0,-9-2-177 0 0,-1-2-472 0 0,-6-1-6315 0 0,11 0 4124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29 144 0 0,'0'-9'-370'0'0,"-2"-11"13803"0"0,6 33-10465 0 0,1 11-1398 0 0,5 46 0 0 0,0 2-406 0 0,27 61 475 0 0,-19-71-1494 0 0,-9-42-784 0 0,-1-2-2145 0 0,-6-9-3236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38 392 0 0,'16'-24'6846'0'0,"-15"23"-6606"0"0,-1 1-1 0 0,0-1 1 0 0,1 0 0 0 0,-1 0-1 0 0,0 1 1 0 0,1-1 0 0 0,-1 0-1 0 0,1 1 1 0 0,-1-1 0 0 0,1 0-1 0 0,-1 1 1 0 0,1-1 0 0 0,0 1-1 0 0,-1-1 1 0 0,1 1 0 0 0,0-1-1 0 0,-1 1 1 0 0,1 0 0 0 0,0-1-1 0 0,0 1 1 0 0,-1 0-1 0 0,1-1 1 0 0,0 1 0 0 0,0 0-1 0 0,0 0 1 0 0,-1 0 0 0 0,1 0-1 0 0,0 0 1 0 0,1 0 0 0 0,-1 0-80 0 0,0 1 1 0 0,0 0 0 0 0,1 0-1 0 0,-1-1 1 0 0,0 1 0 0 0,0 0-1 0 0,0 0 1 0 0,0 0 0 0 0,0 0-1 0 0,0 0 1 0 0,0 1 0 0 0,-1-1-1 0 0,1 0 1 0 0,1 3 0 0 0,2 5 161 0 0,0 0 0 0 0,0 0 1 0 0,2 13-1 0 0,0 10 684 0 0,-1 0 1 0 0,1 61-1 0 0,-3-23 51 0 0,-3-66-928 0 0,1 0 1 0 0,-1 0-1 0 0,1 0 1 0 0,0 0-1 0 0,0 0 0 0 0,0 0 1 0 0,4 6-1 0 0,-4-8-71 0 0,0-1 0 0 0,0 1 0 0 0,0-1 0 0 0,0 0-1 0 0,0 1 1 0 0,0-1 0 0 0,0 0 0 0 0,1 0 0 0 0,-1 0-1 0 0,0 0 1 0 0,1 0 0 0 0,-1 0 0 0 0,1 0 0 0 0,0-1-1 0 0,-1 1 1 0 0,1 0 0 0 0,-1-1 0 0 0,1 1 0 0 0,0-1-1 0 0,3 1 1 0 0,36 1 306 0 0,0-2 0 0 0,0-1 0 0 0,66-11 0 0 0,-73 8-172 0 0,19-3 167 0 0,-52 7-320 0 0,17-6-744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198 168 320 0 0,'-1'0'284'0'0,"0"0"1"0"0,1 0-1 0 0,-1 0 1 0 0,0 0-1 0 0,1 0 1 0 0,-1-1-1 0 0,0 1 0 0 0,1 0 1 0 0,-1 0-1 0 0,1-1 1 0 0,-1 1-1 0 0,0 0 0 0 0,1-1 1 0 0,-1 1-1 0 0,1-1 1 0 0,-1 1-1 0 0,1 0 1 0 0,-1-1-1 0 0,1 1 0 0 0,0-1 1 0 0,-1 0-1 0 0,1 1 1 0 0,-1-1-1 0 0,1 1 0 0 0,0-1 1 0 0,0 1-1 0 0,-1-1 1 0 0,1 0-1 0 0,0 1 1 0 0,0-1-1 0 0,0 0 0 0 0,-1 0 1 0 0,2-1-32 0 0,-1 1 0 0 0,1-1 0 0 0,0 1 0 0 0,-1-1 1 0 0,1 1-1 0 0,0 0 0 0 0,0-1 0 0 0,0 1 0 0 0,0 0 0 0 0,0 0 0 0 0,0 0 1 0 0,0-1-1 0 0,1 0 0 0 0,7-4 462 0 0,-1-1 0 0 0,1 1 1 0 0,10-5-1 0 0,139-61 4427 0 0,-84 41-3058 0 0,-240 105-2420 0 0,84-43 138 0 0,28-11 76 0 0,-82 42 0 0 0,133-61 149 0 0,-1 1 0 0 0,1 0 0 0 0,0 0 0 0 0,1 1 0 0 0,-1-1 1 0 0,0 0-1 0 0,1 1 0 0 0,-1 0 0 0 0,-2 3 0 0 0,5-5-8 0 0,-1 0 1 0 0,1-1-1 0 0,0 1 1 0 0,-1 0-1 0 0,1 0 1 0 0,0 0-1 0 0,0 0 1 0 0,0 0-1 0 0,-1 0 1 0 0,1 0-1 0 0,0 0 0 0 0,0 0 1 0 0,1 0-1 0 0,-1 0 1 0 0,0-1-1 0 0,0 1 1 0 0,0 0-1 0 0,1 0 1 0 0,-1 0-1 0 0,0 0 0 0 0,1 0 1 0 0,-1 0-1 0 0,0-1 1 0 0,1 1-1 0 0,-1 0 1 0 0,1 0-1 0 0,0 0 1 0 0,-1-1-1 0 0,1 1 0 0 0,0 0 1 0 0,-1-1-1 0 0,1 1 1 0 0,0-1-1 0 0,0 1 1 0 0,-1-1-1 0 0,1 1 1 0 0,0-1-1 0 0,0 0 0 0 0,0 1 1 0 0,0-1-1 0 0,1 1 1 0 0,27 12 279 0 0,1-1 1 0 0,1-2 0 0 0,31 8-1 0 0,31 9 124 0 0,-77-21-300 0 0,0 0 0 0 0,0 1 0 0 0,-1 1 1 0 0,0 0-1 0 0,26 20 0 0 0,-38-26-105 0 0,0 0 1 0 0,-1 0-1 0 0,1 0 0 0 0,-1 1 1 0 0,1-1-1 0 0,-1 1 0 0 0,0 0 1 0 0,0-1-1 0 0,0 1 0 0 0,0 0 1 0 0,-1 0-1 0 0,1 0 0 0 0,-1 1 1 0 0,0-1-1 0 0,0 0 0 0 0,0 1 0 0 0,0-1 1 0 0,-1 0-1 0 0,1 1 0 0 0,-1-1 1 0 0,0 1-1 0 0,0-1 0 0 0,0 1 1 0 0,0-1-1 0 0,-1 0 0 0 0,1 1 1 0 0,-1-1-1 0 0,0 0 0 0 0,0 1 1 0 0,0-1-1 0 0,0 0 0 0 0,-1 0 1 0 0,1 0-1 0 0,-1 0 0 0 0,-4 6 0 0 0,2-4-2 0 0,-1 0 0 0 0,1 0 0 0 0,-1 0 0 0 0,0-1 0 0 0,-1 0 0 0 0,1 0 0 0 0,-1 0 0 0 0,0-1 0 0 0,0 1 0 0 0,0-1 0 0 0,0-1 0 0 0,0 1 0 0 0,-1-1 0 0 0,1 0 0 0 0,-1-1-1 0 0,1 1 1 0 0,-1-1 0 0 0,-12 0 0 0 0,3-1-65 0 0,0 0-1 0 0,0 0 1 0 0,1-2-1 0 0,-1 0 1 0 0,0-1-1 0 0,-26-8 0 0 0,37 10-76 0 0,-1-1 0 0 0,1 0-1 0 0,0-1 1 0 0,1 1-1 0 0,-1-1 1 0 0,-8-6 0 0 0,11 8-169 0 0,1-1 1 0 0,-1 1 0 0 0,1-1 0 0 0,0 0 0 0 0,-1 1 0 0 0,1-1 0 0 0,0 0 0 0 0,0 0 0 0 0,0 0 0 0 0,0 0 0 0 0,0 0-1 0 0,0 0 1 0 0,1 0 0 0 0,-1 0 0 0 0,1 0 0 0 0,-1 0 0 0 0,1 0 0 0 0,0-3 0 0 0,1-1-3802 0 0,4 0 3098 0 0,-4 5 235 0 0,9-7-1689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19 332 0 0,'0'-2'324'0'0,"1"1"0"0"0,-1-1 0 0 0,1 1 0 0 0,-1 0 0 0 0,1 0 0 0 0,0-1 0 0 0,0 1 0 0 0,-1 0 0 0 0,1 0 0 0 0,0 0 0 0 0,0 0 0 0 0,2-2 0 0 0,-3 3-175 0 0,0 0 0 0 0,1 0 0 0 0,-1 0 1 0 0,0 0-1 0 0,1 0 0 0 0,-1-1 0 0 0,0 1 0 0 0,1 0 1 0 0,-1 0-1 0 0,0 0 0 0 0,1 0 0 0 0,-1 0 0 0 0,0 0 0 0 0,1 0 1 0 0,-1 0-1 0 0,1 0 0 0 0,-1 0 0 0 0,0 1 0 0 0,1-1 1 0 0,-1 0-1 0 0,0 0 0 0 0,1 0 0 0 0,-1 0 0 0 0,0 0 0 0 0,1 1 1 0 0,-1-1-1 0 0,0 0 0 0 0,1 0 0 0 0,-1 1 0 0 0,2 1 258 0 0,0 0 0 0 0,0 1-1 0 0,-1-1 1 0 0,1 1 0 0 0,-1 0-1 0 0,1-1 1 0 0,-1 1 0 0 0,0 0-1 0 0,1 5 1 0 0,4 19 1409 0 0,-1 0 1 0 0,1 33-1 0 0,-5-40-1014 0 0,1 0 0 0 0,1 0 0 0 0,0-1-1 0 0,2 0 1 0 0,0 0 0 0 0,9 21 0 0 0,-13-38-728 0 0,-1-1 0 0 0,1 1 0 0 0,0-1 1 0 0,0 1-1 0 0,0-1 0 0 0,0 1 0 0 0,0-1 1 0 0,1 0-1 0 0,-1 1 0 0 0,0-1 1 0 0,0 0-1 0 0,1 0 0 0 0,-1 0 0 0 0,1 0 1 0 0,-1 0-1 0 0,1 0 0 0 0,0 0 0 0 0,-1-1 1 0 0,1 1-1 0 0,0-1 0 0 0,-1 1 1 0 0,3 0-1 0 0,0-1-14 0 0,-1 0 1 0 0,1 0-1 0 0,0-1 0 0 0,-1 1 1 0 0,1-1-1 0 0,-1 0 0 0 0,1 0 1 0 0,-1 0-1 0 0,1 0 1 0 0,4-3-1 0 0,7-4-42 0 0,0 0 1 0 0,-1-2-1 0 0,21-17 1 0 0,-31 24 1 0 0,4-4-52 0 0,76-65-297 0 0,-73 61 165 0 0,-1 0 0 0 0,0 0 0 0 0,0-1 0 0 0,-2 0 0 0 0,10-16 0 0 0,-18 27 117 0 0,1 1 0 0 0,-1-1 0 0 0,1 0 0 0 0,-1 0 0 0 0,1 0 0 0 0,-1 1 1 0 0,1-1-1 0 0,-1 0 0 0 0,0 0 0 0 0,0 0 0 0 0,0 0 0 0 0,1 0 0 0 0,-1 0 0 0 0,0 0 0 0 0,0 0 0 0 0,0 0 0 0 0,0 0 0 0 0,0 1 1 0 0,-1-1-1 0 0,1 0 0 0 0,0 0 0 0 0,0 0 0 0 0,-1-2 0 0 0,0 3 25 0 0,0-1 0 0 0,1 1 1 0 0,-1-1-1 0 0,0 1 0 0 0,0-1 0 0 0,0 1 0 0 0,1 0 1 0 0,-1-1-1 0 0,0 1 0 0 0,0 0 0 0 0,0 0 0 0 0,0 0 0 0 0,0 0 1 0 0,0-1-1 0 0,1 1 0 0 0,-1 0 0 0 0,0 1 0 0 0,0-1 1 0 0,-1 0-1 0 0,-4 1 22 0 0,1 0 0 0 0,-1 0 0 0 0,1 1 1 0 0,0 0-1 0 0,-1 0 0 0 0,-8 5 0 0 0,-3 4 221 0 0,1 1-1 0 0,0 1 0 0 0,1 0 1 0 0,-17 18-1 0 0,27-25-31 0 0,0 0-1 0 0,1 0 1 0 0,-1 0-1 0 0,1 0 1 0 0,0 1 0 0 0,0 0-1 0 0,1-1 1 0 0,0 2 0 0 0,0-1-1 0 0,1 0 1 0 0,0 0-1 0 0,0 1 1 0 0,1-1 0 0 0,-1 12-1 0 0,2-14-32 0 0,1 0-1 0 0,0 1 1 0 0,0-1-1 0 0,0 0 1 0 0,1 1-1 0 0,0-1 1 0 0,0 0-1 0 0,0 0 1 0 0,0 0 0 0 0,1-1-1 0 0,0 1 1 0 0,0-1-1 0 0,0 1 1 0 0,1-1-1 0 0,-1 0 1 0 0,1 0-1 0 0,0 0 1 0 0,0-1-1 0 0,0 1 1 0 0,1-1-1 0 0,-1 0 1 0 0,10 4 0 0 0,-3-1-156 0 0,1-1 1 0 0,-1 0-1 0 0,1-1 1 0 0,-1 0 0 0 0,1-1-1 0 0,0 0 1 0 0,0-1 0 0 0,1-1-1 0 0,13 1 1 0 0,-17-2-967 0 0,38-2-871 0 0,-31 0-2056 0 0,1-3-4040 0 0,-7 2 5088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7125 0 0,'0'0'17213'0'0,"29"-9"-12686"0"0,-28 4-4457 0 0,1 0 1 0 0,-1 1-1 0 0,-1-1 0 0 0,1 0 0 0 0,-1 1 0 0 0,0-1 1 0 0,0 0-1 0 0,0 1 0 0 0,0-1 0 0 0,-1 0 0 0 0,-2-8 0 0 0,-2-20-31 0 0,4 17-37 0 0,1 0-1 0 0,0 1 1 0 0,1-1 0 0 0,1 0 0 0 0,0 0-1 0 0,1 1 1 0 0,9-27 0 0 0,-9 33 13 0 0,1 1 0 0 0,0-1-1 0 0,0 1 1 0 0,1 0 0 0 0,0 1 0 0 0,0-1 0 0 0,1 1 0 0 0,0 0 0 0 0,1 0-1 0 0,-1 1 1 0 0,1 0 0 0 0,0 0 0 0 0,1 1 0 0 0,14-9 0 0 0,-17 11 12 0 0,0 1 0 0 0,0-1 0 0 0,0 1 1 0 0,0 0-1 0 0,0 1 0 0 0,1-1 0 0 0,-1 1 0 0 0,1 0 0 0 0,-1 1 1 0 0,1-1-1 0 0,-1 1 0 0 0,9 0 0 0 0,-11 1-2 0 0,0 0 1 0 0,0 0-1 0 0,0 0 0 0 0,0 0 0 0 0,0 0 1 0 0,0 0-1 0 0,-1 1 0 0 0,1-1 0 0 0,0 1 0 0 0,-1 0 1 0 0,0 0-1 0 0,1 0 0 0 0,-1 0 0 0 0,0 0 1 0 0,0 0-1 0 0,0 1 0 0 0,0-1 0 0 0,0 1 0 0 0,-1-1 1 0 0,1 1-1 0 0,-1 0 0 0 0,0 0 0 0 0,0 0 1 0 0,2 3-1 0 0,2 14 102 0 0,0 0 0 0 0,-1 1 0 0 0,-1-1 0 0 0,0 22 0 0 0,-2-19-20 0 0,2 0 0 0 0,9 41 0 0 0,-11-62-95 0 0,0 1-1 0 0,0 0 1 0 0,0-1 0 0 0,1 1-1 0 0,-1 0 1 0 0,1-1-1 0 0,-1 0 1 0 0,1 1 0 0 0,0-1-1 0 0,0 0 1 0 0,0 0 0 0 0,0 0-1 0 0,1 0 1 0 0,-1 0 0 0 0,0-1-1 0 0,1 1 1 0 0,-1-1 0 0 0,1 1-1 0 0,0-1 1 0 0,-1 0 0 0 0,6 1-1 0 0,4 1 55 0 0,0-1 0 0 0,0 0-1 0 0,24 1 1 0 0,-21-3 5 0 0,192-2 183 0 0,-163 1-13789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18 364 0 0,'15'-18'12403'0'0,"-12"21"-12042"0"0,-1-1 0 0 0,0 1 1 0 0,0-1-1 0 0,0 1 0 0 0,0 0 1 0 0,0 0-1 0 0,0 0 0 0 0,-1 0 1 0 0,0 0-1 0 0,1 0 0 0 0,-1 0 1 0 0,0 0-1 0 0,0 5 0 0 0,6 49 2084 0 0,-4-24-1278 0 0,3 44 594 0 0,-5-47-1016 0 0,7 36-1 0 0,-6-55-1072 0 0,0-1 0 0 0,8 19 0 0 0,-2-14-3117 0 0,2-1-3941 0 0,-7-11 5179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 1012 0 0,'-20'-1'366'0'0,"-9"-4"16982"0"0,50 6-15309 0 0,223 6 4311 0 0,-5-2-4022 0 0,-215 0-3279 0 0,-14 1-1891 0 0,-6 4-5398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43 364 0 0,'-5'0'15459'0'0,"95"-13"-8981"0"0,54 2-1643 0 0,-43 5-2513 0 0,-74 4-1637 0 0,-14 2-481 0 0,-1-1 0 0 0,0-1 1 0 0,14-2-1 0 0,-25 3-843 0 0,2 0-119 0 0,1 0-1114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36 0 0,'0'0'282'0'0,"0"-1"1"0"0,0 1-1 0 0,0-1 1 0 0,1 1-1 0 0,-1-1 1 0 0,0 0-1 0 0,1 1 1 0 0,-1-1-1 0 0,0 1 1 0 0,1 0-1 0 0,-1-1 1 0 0,1 1-1 0 0,-1-1 1 0 0,1 1-1 0 0,-1 0 1 0 0,1-1-1 0 0,-1 1 1 0 0,1 0-1 0 0,-1-1 1 0 0,1 1-1 0 0,-1 0 1 0 0,1 0-1 0 0,-1 0 1 0 0,1-1-1 0 0,0 1 1 0 0,5 4 490 0 0,0 1 0 0 0,0 0 0 0 0,-1 0 0 0 0,1 0 1 0 0,-1 0-1 0 0,0 1 0 0 0,4 7 0 0 0,32 52 2234 0 0,-23-35-1885 0 0,9 16 491 0 0,35 53 1885 0 0,-52-86-2838 0 0,0 0-1 0 0,1-1 1 0 0,0 0-1 0 0,25 20 1 0 0,-35-30-584 0 0,1-1 0 0 0,-1 0 0 0 0,0 0 0 0 0,1 0 0 0 0,-1 0 0 0 0,1 0-1 0 0,0-1 1 0 0,-1 1 0 0 0,1 0 0 0 0,-1-1 0 0 0,1 1 0 0 0,0-1 0 0 0,-1 1 0 0 0,1-1 0 0 0,0 0 0 0 0,0 0 0 0 0,-1 0 0 0 0,1 0 0 0 0,0 0 0 0 0,0 0 0 0 0,-1 0 0 0 0,1 0 0 0 0,0-1 0 0 0,0 1 0 0 0,-1-1 0 0 0,1 1 0 0 0,0-1 0 0 0,-1 0 0 0 0,1 0 0 0 0,-1 0 0 0 0,1 0 0 0 0,-1 0 0 0 0,0 0 0 0 0,1 0-1 0 0,-1 0 1 0 0,0 0 0 0 0,0-1 0 0 0,1 1 0 0 0,-1 0 0 0 0,0-1 0 0 0,-1 1 0 0 0,2-3 0 0 0,4-7 171 0 0,0-1-1 0 0,-1 1 0 0 0,0-1 1 0 0,5-22-1 0 0,-7 22-61 0 0,54-223 1159 0 0,-21 74-708 0 0,-19 104-1056 0 0,-17 56 289 0 0,1 1 0 0 0,-1-1 0 0 0,0 1 0 0 0,1-1 0 0 0,-1 1 0 0 0,0 0 0 0 0,1-1 0 0 0,-1 1 1 0 0,1-1-1 0 0,-1 1 0 0 0,1 0 0 0 0,-1-1 0 0 0,1 1 0 0 0,-1 0 0 0 0,1 0 0 0 0,-1-1 0 0 0,1 1 0 0 0,-1 0 0 0 0,1 0 0 0 0,-1 0 0 0 0,1 0 0 0 0,0-1 0 0 0,-1 1 0 0 0,1 0 1 0 0,-1 0-1 0 0,1 0 0 0 0,-1 0 0 0 0,1 1 0 0 0,0-1 0 0 0,-1 0 0 0 0,1 0 0 0 0,-1 0 0 0 0,1 0 0 0 0,-1 1 0 0 0,1-1 0 0 0,-1 0 0 0 0,1 0 0 0 0,-1 1 0 0 0,1-1 0 0 0,-1 0 1 0 0,2 1-1 0 0,22 15-7236 0 0,-8-2 4027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2:2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92 628 0 0,'0'0'4530'0'0,"-3"-2"-3335"0"0,0 0-605 0 0,0 1 0 0 0,0-1 0 0 0,0 1 0 0 0,-1-1 0 0 0,1 1 0 0 0,0 0 1 0 0,0 0-1 0 0,-1 0 0 0 0,1 1 0 0 0,-1-1 0 0 0,1 1 0 0 0,-1 0 0 0 0,-4 0 1 0 0,3 1-182 0 0,0-1 0 0 0,1 1 0 0 0,-1 1 0 0 0,0-1 0 0 0,1 1 0 0 0,-1 0 0 0 0,1 0 0 0 0,-1 0 0 0 0,1 1 0 0 0,-4 3 0 0 0,2-3-91 0 0,1 2-1 0 0,0-1 0 0 0,1 0 0 0 0,-1 1 0 0 0,1 0 0 0 0,0 0 0 0 0,0 0 0 0 0,1 1 0 0 0,-1-1 0 0 0,1 1 1 0 0,0 0-1 0 0,1 0 0 0 0,-3 6 0 0 0,4-9-218 0 0,0 0 1 0 0,1 0-1 0 0,-1 0 0 0 0,1 0 1 0 0,0 0-1 0 0,0 0 0 0 0,0 0 1 0 0,0-1-1 0 0,0 1 0 0 0,1 0 1 0 0,-1 0-1 0 0,1 0 0 0 0,0 0 1 0 0,-1 0-1 0 0,1-1 0 0 0,1 1 1 0 0,-1 0-1 0 0,0-1 1 0 0,1 1-1 0 0,-1-1 0 0 0,1 1 1 0 0,0-1-1 0 0,0 0 0 0 0,0 0 1 0 0,0 0-1 0 0,0 0 0 0 0,0 0 1 0 0,1 0-1 0 0,-1 0 0 0 0,0-1 1 0 0,4 2-1 0 0,3 2 33 0 0,0-2 0 0 0,0 1-1 0 0,0-1 1 0 0,1-1 0 0 0,-1 1 0 0 0,0-2-1 0 0,1 1 1 0 0,0-1 0 0 0,-1-1 0 0 0,1 0 0 0 0,0 0-1 0 0,-1-1 1 0 0,1 0 0 0 0,-1-1 0 0 0,11-2-1 0 0,-13 2-87 0 0,-1 0 0 0 0,0 0 1 0 0,0 0-1 0 0,0-1 0 0 0,0 1 0 0 0,-1-1 0 0 0,1-1 0 0 0,-1 1 0 0 0,0-1 0 0 0,0 0 0 0 0,0 0 0 0 0,0-1 0 0 0,-1 1 0 0 0,0-1 0 0 0,0 0 0 0 0,0 0 0 0 0,0-1 0 0 0,-1 1 0 0 0,0-1 0 0 0,0 0 0 0 0,0 0 0 0 0,-1 1 0 0 0,3-12 0 0 0,-4 12-11 0 0,0-1-1 0 0,0 1 1 0 0,-1-1 0 0 0,1 1 0 0 0,-1-1-1 0 0,0 1 1 0 0,-1-1 0 0 0,0 0-1 0 0,0 1 1 0 0,0-1 0 0 0,0 1-1 0 0,-1 0 1 0 0,0-1 0 0 0,0 1 0 0 0,0 0-1 0 0,-1 0 1 0 0,1 0 0 0 0,-5-4-1 0 0,3 4-55 0 0,0 0-1 0 0,-1 0 0 0 0,0 1 1 0 0,0 0-1 0 0,0 0 0 0 0,0 0 0 0 0,-1 1 1 0 0,0-1-1 0 0,1 1 0 0 0,-1 1 1 0 0,0-1-1 0 0,0 1 0 0 0,-1 0 1 0 0,1 0-1 0 0,-10-1 0 0 0,7 2-443 0 0,1 0-1 0 0,-1 1 1 0 0,1 0-1 0 0,-1 0 1 0 0,-13 2 0 0 0,12 0-1363 0 0,0 1 0 0 0,0 0 0 0 0,0 0 0 0 0,-11 6 0 0 0,5-2-1287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0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14 412 0 0,'1'-13'12596'0'0,"2"25"-8467"0"0,3 41-4993 0 0,-5-40 2433 0 0,32 158 1092 0 0,-6-42-945 0 0,-1 14-519 0 0,14 97-103 0 0,1 28-156 0 0,-7-31 66 0 0,-30-174-457 0 0,-1-18-4 0 0,-3-43-356 0 0,0 0-1217 0 0,1 3 1674 0 0,12-35-10987 0 0,-3 5 7428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199 114 532 0 0,'-3'-4'685'0'0,"0"0"1"0"0,0 0-1 0 0,0-1 0 0 0,1 1 1 0 0,-1-1-1 0 0,-2-9 0 0 0,5 13-489 0 0,-1-1 0 0 0,1 1 1 0 0,0-1-1 0 0,0 1 0 0 0,0-1 0 0 0,0 1 0 0 0,0-1 1 0 0,0 1-1 0 0,0-1 0 0 0,1 1 0 0 0,-1-1 0 0 0,1 1 0 0 0,-1-1 1 0 0,1 1-1 0 0,-1 0 0 0 0,1-1 0 0 0,0 1 0 0 0,-1 0 1 0 0,1-1-1 0 0,0 1 0 0 0,0 0 0 0 0,0 0 0 0 0,0 0 0 0 0,0 0 1 0 0,0 0-1 0 0,1 0 0 0 0,-1 0 0 0 0,3-1 0 0 0,5-4 250 0 0,1 1-1 0 0,0 1 0 0 0,1 0 0 0 0,-1 0 0 0 0,1 1 1 0 0,0 0-1 0 0,0 1 0 0 0,0 0 0 0 0,0 1 1 0 0,15 0-1 0 0,7 1 271 0 0,0 2 1 0 0,41 7-1 0 0,-43-4-235 0 0,0 2 0 0 0,-1 1 0 0 0,0 1 0 0 0,43 21 1 0 0,-56-22-293 0 0,-1 0 1 0 0,0 2 0 0 0,-1-1 0 0 0,0 2 0 0 0,0 0 0 0 0,-1 1 0 0 0,-1 1 0 0 0,0 0 0 0 0,12 15-1 0 0,-21-22-120 0 0,-1 0 1 0 0,1 0-1 0 0,-1 1 0 0 0,0 0 0 0 0,-1-1 0 0 0,0 1 0 0 0,0 0 0 0 0,0 0 0 0 0,-1 0 0 0 0,0 0 0 0 0,0 0 0 0 0,-1 1 0 0 0,0-1 0 0 0,0 0 0 0 0,-1 0 0 0 0,1 0 1 0 0,-2 0-1 0 0,1 0 0 0 0,-1 0 0 0 0,0 0 0 0 0,-6 12 0 0 0,1-2 48 0 0,-1-1 0 0 0,-1 0 0 0 0,0 0 0 0 0,-1-1-1 0 0,-1-1 1 0 0,0 0 0 0 0,-21 20 0 0 0,16-20 13 0 0,0 0 0 0 0,-2-2 0 0 0,1 0 0 0 0,-2-1 0 0 0,0-1 0 0 0,0 0 0 0 0,0-1 0 0 0,-1-2 0 0 0,-1 0 0 0 0,1-1 0 0 0,-1-1 0 0 0,0-1-1 0 0,-39 3 1 0 0,38-5-37 0 0,0-2 0 0 0,0-1 0 0 0,-1 0 0 0 0,1-2 0 0 0,0 0-1 0 0,0-2 1 0 0,1 0 0 0 0,-1-1 0 0 0,1-1 0 0 0,1-2 0 0 0,-1 0 0 0 0,1 0-1 0 0,-21-16 1 0 0,27 16-139 0 0,-41-31 436 0 0,51 36-545 0 0,0 1 0 0 0,0-1-1 0 0,0 0 1 0 0,0 0 0 0 0,1-1 0 0 0,0 1-1 0 0,0-1 1 0 0,0 1 0 0 0,-3-8-1 0 0,6 11-642 0 0,0-1-382 0 0,0 1 1035 0 0,1 1-1 0 0,-1-1 0 0 0,0 1 0 0 0,1-1 1 0 0,-1 1-1 0 0,0 0 0 0 0,1-1 0 0 0,-1 1 1 0 0,1-1-1 0 0,-1 1 0 0 0,0 0 0 0 0,1-1 0 0 0,-1 1 1 0 0,1 0-1 0 0,-1-1 0 0 0,1 1 0 0 0,-1 0 1 0 0,1 0-1 0 0,0-1 0 0 0,-1 1 0 0 0,1 0 1 0 0,-1 0-1 0 0,1 0 0 0 0,-1 0 0 0 0,1 0 1 0 0,0 0-1 0 0,-1 0 0 0 0,1 0 0 0 0,-1 0 1 0 0,1 0-1 0 0,23 2-4063 0 0,-22-2 3917 0 0,25 4-2404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0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247 154 384 0 0,'1'-4'1223'0'0,"-1"3"-852"0"0,1 0 0 0 0,-1 1-1 0 0,0-1 1 0 0,1 0 0 0 0,-1 0-1 0 0,0 0 1 0 0,0 0 0 0 0,1 0-1 0 0,-1 0 1 0 0,0 0 0 0 0,0 0-1 0 0,0 0 1 0 0,0 0 0 0 0,0 0-1 0 0,-1 0 1 0 0,1 0 0 0 0,0 0-1 0 0,0 0 1 0 0,0 0 0 0 0,-1 0-1 0 0,1 0 1 0 0,-1 1 0 0 0,1-1-1 0 0,-1 0 1 0 0,1 0-1 0 0,-1 0 1 0 0,1 0 0 0 0,-3-1 1585 0 0,-22 24 910 0 0,-64 92 1454 0 0,-12 13-956 0 0,74-94 884 0 0,27-35-4210 0 0,0 0-1 0 0,1 1 1 0 0,-1-1 0 0 0,1 0-1 0 0,0 1 1 0 0,-1-1 0 0 0,1 1-1 0 0,0-1 1 0 0,0 1 0 0 0,0-1 0 0 0,0 1-1 0 0,2-2 1 0 0,0-1 48 0 0,19-32 601 0 0,42-51 0 0 0,-24 35-316 0 0,102-146 1215 0 0,-141 196-1567 0 0,14-10 82 0 0,-7 10-101 0 0,-8 1 0 0 0,1 1 0 0 0,0 0 0 0 0,0 0 0 0 0,-1-1 0 0 0,1 1 0 0 0,0 0 0 0 0,0 0 0 0 0,-1 0 0 0 0,1 0 0 0 0,0 0 0 0 0,0 0 0 0 0,0 0 0 0 0,-1 0 0 0 0,1 0 0 0 0,0 1 0 0 0,0-1 0 0 0,-1 0 0 0 0,1 0 0 0 0,0 1 0 0 0,-1-1 0 0 0,1 0 0 0 0,0 1 0 0 0,-1-1 0 0 0,1 1 0 0 0,0 0 0 0 0,1 0 0 0 0,6 3 0 0 0,-1-1 0 0 0,1 2 0 0 0,-1-1 0 0 0,0 1 0 0 0,0 0 0 0 0,-1 0 0 0 0,9 9 0 0 0,37 47 0 0 0,-24-26 0 0 0,-5-2 0 0 0,-19-25 0 0 0,1-1 0 0 0,0 1 0 0 0,0-1 0 0 0,12 11 0 0 0,-12-14 0 0 0,0-1-15 0 0,9-8-1929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95 216 0 0,'-1'0'593'0'0,"-25"-13"16678"0"0,127 8-13160 0 0,119-9-754 0 0,-193 11-2999 0 0,1-2-1 0 0,-1-1 1 0 0,-1-1-1 0 0,1-1 1 0 0,43-20-1 0 0,-69 27-343 0 0,13-4 641 0 0,-15 19-188 0 0,-1-5-533 0 0,-11 56 544 0 0,-6 78 0 0 0,18-112-326 0 0,0-1 1 0 0,2 1-1 0 0,1-1 0 0 0,12 57 0 0 0,13 37 442 0 0,-27-124-607 0 0,0 1 0 0 0,0-1 1 0 0,0 1-1 0 0,0 0 0 0 0,0-1 0 0 0,0 1 1 0 0,0 0-1 0 0,0-1 0 0 0,0 1 1 0 0,-1 0-1 0 0,1-1 0 0 0,0 1 1 0 0,0-1-1 0 0,-1 1 0 0 0,1-1 1 0 0,-1 1-1 0 0,1-1 0 0 0,0 1 1 0 0,-1-1-1 0 0,1 1 0 0 0,-1-1 1 0 0,1 1-1 0 0,-1-1 0 0 0,1 1 1 0 0,-1-1-1 0 0,1 0 0 0 0,-1 1 1 0 0,0-1-1 0 0,1 0 0 0 0,-1 0 1 0 0,1 0-1 0 0,-1 1 0 0 0,0-1 1 0 0,1 0-1 0 0,-2 0 0 0 0,-24 4-192 0 0,23-4 184 0 0,-366 43-345 0 0,312-28 1116 0 0,56-14-88 0 0,4 1-106 0 0,4 3-506 0 0,0-1 0 0 0,1 0 1 0 0,-1-1-1 0 0,1 0 0 0 0,0 0 0 0 0,-1 0 0 0 0,13 2 1 0 0,66 7 257 0 0,-37-6-244 0 0,29 3-64 0 0,-46-6 0 0 0,0 1 0 0 0,34 9 0 0 0,-59-12 0 0 0,11-2-153 0 0,-17 1-787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30 364 0 0,'-3'-8'901'0'0,"3"6"-199"0"0,-1 0-1 0 0,0 1 1 0 0,1-1 0 0 0,-1 0 0 0 0,0 0 0 0 0,0 0-1 0 0,0 1 1 0 0,0-1 0 0 0,-4-3 1135 0 0,-2 62 2474 0 0,-6 231 1285 0 0,11-193-3696 0 0,14 114 0 0 0,-11-195-2481 0 0,1 0-1 0 0,6 20 1 0 0,-7-29-476 0 0,1 0-1 0 0,0-1 1 0 0,0 1-1 0 0,0-1 1 0 0,0 1-1 0 0,4 4 1 0 0,0-3-1341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69 492 340 0 0,'-8'-1'543'0'0,"-29"-4"1822"0"0,13-1 5603 0 0,27 3-6424 0 0,9-5-885 0 0,1 0-1 0 0,0 1 1 0 0,-1 0 0 0 0,2 1 0 0 0,-1 1-1 0 0,1 0 1 0 0,14-3 0 0 0,12-5 161 0 0,15-7 208 0 0,94-36 1191 0 0,-118 43-1620 0 0,-1-2-1 0 0,47-30 1 0 0,-68 38-484 0 0,-1 1 0 0 0,-1-1-1 0 0,1-1 1 0 0,-1 1 0 0 0,0-1 0 0 0,-1-1 0 0 0,0 1 0 0 0,0-1 0 0 0,-1 0 0 0 0,0 0-1 0 0,-1-1 1 0 0,0 1 0 0 0,0-1 0 0 0,-1 0 0 0 0,0 0 0 0 0,-1 0 0 0 0,0-1-1 0 0,-1 1 1 0 0,0-1 0 0 0,-1-17 0 0 0,1-24 342 0 0,-2 50 540 0 0,2 8-701 0 0,1 67 840 0 0,-2-23-223 0 0,10 63 1 0 0,-8-99-813 0 0,1 0 0 0 0,0 0 0 0 0,1 0 1 0 0,0 0-1 0 0,2-1 0 0 0,-1 0 0 0 0,2 0 1 0 0,-1 0-1 0 0,11 13 0 0 0,-12-21-276 0 0,-1 0-1 0 0,1 0 0 0 0,0 0 0 0 0,0-1 1 0 0,1 0-1 0 0,-1 0 0 0 0,1 0 0 0 0,0-1 1 0 0,0 0-1 0 0,0 0 0 0 0,0-1 0 0 0,8 3 1 0 0,-4-2-672 0 0,-1-1 0 0 0,1 0 0 0 0,10 0 0 0 0,-11-1-1083 0 0,1-1-1 0 0,-1-1 1 0 0,11-1-1 0 0,7-3-1264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32 136 0 0,'-4'-15'3587'0'0,"-1"-2"11072"0"0,6 23-13315 0 0,6 27 912 0 0,2-1 0 0 0,21 54 1 0 0,-21-63-2055 0 0,2-1 0 0 0,20 30 1 0 0,-14-34-2708 0 0,5-5-4626 0 0,-10-10 4138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184 123 1100 0 0,'-146'-74'12227'0'0,"141"70"-10923"0"0,0 1 0 0 0,0-1 0 0 0,0 0 0 0 0,0 0 0 0 0,-7-10 2022 0 0,15 12-2603 0 0,1 0-760 0 0,1 0-1 0 0,0 0 1 0 0,-1 0-1 0 0,1 1 1 0 0,0 0 0 0 0,0-1-1 0 0,-1 2 1 0 0,1-1-1 0 0,0 0 1 0 0,0 1-1 0 0,0 0 1 0 0,0 0 0 0 0,8 2-1 0 0,0 0-1515 0 0,0 1 0 0 0,0 1 0 0 0,0 0 0 0 0,14 7 0 0 0,9 5-1121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0 268 0 0,'-2'1'345'0'0,"1"0"1"0"0,0-1-1 0 0,1 1 1 0 0,-1 0-1 0 0,0-1 0 0 0,0 1 1 0 0,0 0-1 0 0,0 0 1 0 0,0 0-1 0 0,1 0 0 0 0,-1 0 1 0 0,0 0-1 0 0,1 0 0 0 0,-1 0 1 0 0,1 0-1 0 0,-1 0 1 0 0,1 0-1 0 0,0 0 0 0 0,-1 0 1 0 0,1 0-1 0 0,0 1 1 0 0,0-1-1 0 0,0 0 0 0 0,0 0 1 0 0,0 0-1 0 0,0 0 1 0 0,0 1-1 0 0,0-1 0 0 0,0 0 1 0 0,0 0-1 0 0,1 2 0 0 0,2 8 786 0 0,0-1 0 0 0,6 18 0 0 0,-1-7 240 0 0,52 220 5558 0 0,-41-143-4693 0 0,3 10-3541 0 0,-15-92-4650 0 0</inkml:trace>
  <inkml:trace contextRef="#ctx0" brushRef="#br0" timeOffset="1">71 166 500 0 0,'-11'-8'546'0'0,"-31"-25"2228"0"0,41 32-2475 0 0,-1-1 0 0 0,1 1 0 0 0,-1-1 0 0 0,1 1 0 0 0,0-1 0 0 0,-1 0-1 0 0,1 0 1 0 0,0 1 0 0 0,0-1 0 0 0,0 0 0 0 0,1 0 0 0 0,-1 0 0 0 0,0 0 0 0 0,1 0-1 0 0,-1 0 1 0 0,1 0 0 0 0,0 0 0 0 0,-1 0 0 0 0,1 0 0 0 0,0 0 0 0 0,0-3 0 0 0,1 3-49 0 0,0 1-1 0 0,0-1 1 0 0,0 0 0 0 0,0 0 0 0 0,0 1 0 0 0,0-1 0 0 0,1 0 0 0 0,-1 1 0 0 0,0-1 0 0 0,1 1 0 0 0,-1 0-1 0 0,1-1 1 0 0,0 1 0 0 0,-1 0 0 0 0,1 0 0 0 0,3-1 0 0 0,33-14 1742 0 0,-9 8-1296 0 0,-1 1 0 0 0,1 2 1 0 0,1 1-1 0 0,-1 1 0 0 0,1 1 1 0 0,-1 2-1 0 0,1 0 0 0 0,-1 3 1 0 0,1 0-1 0 0,46 12 1 0 0,-70-13-555 0 0,0-1 0 0 0,-1 1 1 0 0,1 1-1 0 0,-1-1 0 0 0,0 1 1 0 0,0 0-1 0 0,0 0 0 0 0,0 0 1 0 0,0 1-1 0 0,-1-1 0 0 0,1 1 1 0 0,-1 0-1 0 0,0 1 1 0 0,6 7-1 0 0,-9-9-86 0 0,1-1 0 0 0,-1 1 0 0 0,0 0 0 0 0,0-1 0 0 0,0 1 0 0 0,0 0 0 0 0,0 0 0 0 0,-1 0 0 0 0,1 0 0 0 0,-1 0 0 0 0,0 0 0 0 0,0 0-1 0 0,0 0 1 0 0,0 0 0 0 0,0 0 0 0 0,-1-1 0 0 0,1 1 0 0 0,-1 0 0 0 0,0 0 0 0 0,0 0 0 0 0,0 0 0 0 0,0-1 0 0 0,-1 1 0 0 0,1 0 0 0 0,-1-1 0 0 0,1 1 0 0 0,-1-1 0 0 0,0 0 0 0 0,0 1 0 0 0,-3 1 0 0 0,-4 6 4 0 0,-1-2 0 0 0,1 1 0 0 0,-2-1 0 0 0,1-1 0 0 0,-1 0 0 0 0,0 0 0 0 0,-1-1 0 0 0,-17 6 0 0 0,-9 1-1805 0 0,-53 11 0 0 0,58-16-797 0 0,24-3-4033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59 548 0 0,'-10'-5'860'0'0,"0"1"0"0"0,0 0 1 0 0,-1 1-1 0 0,0 0 0 0 0,0 0 0 0 0,0 1 0 0 0,0 0 0 0 0,0 1 1 0 0,0 1-1 0 0,0-1 0 0 0,0 2 0 0 0,-1 0 0 0 0,1 0 1 0 0,0 1-1 0 0,-21 6 0 0 0,20-4-268 0 0,1 0 0 0 0,0 1 0 0 0,-1 0 0 0 0,2 1 0 0 0,-1 0 0 0 0,1 1 0 0 0,-1 0 0 0 0,2 1 0 0 0,-1 0 0 0 0,1 0 0 0 0,1 1 0 0 0,-1 0 0 0 0,2 1 0 0 0,-11 14 0 0 0,15-19-331 0 0,1-1 0 0 0,-1 1 1 0 0,1 0-1 0 0,0 0 0 0 0,0 0 1 0 0,0 1-1 0 0,1-1 0 0 0,-1 0 1 0 0,1 0-1 0 0,1 1 0 0 0,-1-1 1 0 0,1 1-1 0 0,0-1 0 0 0,0 1 1 0 0,1-1-1 0 0,1 7 0 0 0,-1-6-93 0 0,1 0-1 0 0,0-1 1 0 0,1 1-1 0 0,0-1 0 0 0,-1 1 1 0 0,2-1-1 0 0,-1 0 0 0 0,1 0 1 0 0,-1 0-1 0 0,1-1 1 0 0,1 0-1 0 0,-1 1 0 0 0,1-1 1 0 0,6 4-1 0 0,-3-2-13 0 0,0-1 0 0 0,1-1 0 0 0,0 1 0 0 0,0-1 0 0 0,0-1 0 0 0,0 0 0 0 0,1 0 0 0 0,-1-1 0 0 0,1 0 0 0 0,-1 0 0 0 0,1-1 0 0 0,16 0 0 0 0,-13-2-125 0 0,0 1 0 0 0,-1-2 0 0 0,1 0 0 0 0,0-1 0 0 0,-1 0 0 0 0,1 0 0 0 0,-1-1 0 0 0,0-1 0 0 0,11-6 0 0 0,-19 9-36 0 0,-1 0 1 0 0,0 0 0 0 0,0 1 0 0 0,0-2-1 0 0,0 1 1 0 0,0 0 0 0 0,0-1 0 0 0,-1 1 0 0 0,1-1-1 0 0,-1 0 1 0 0,1 0 0 0 0,-1 0 0 0 0,0 0-1 0 0,-1 0 1 0 0,1 0 0 0 0,0 0 0 0 0,-1-1-1 0 0,0 1 1 0 0,1-1 0 0 0,-1 1 0 0 0,-1-1 0 0 0,1 0-1 0 0,-1 1 1 0 0,1-1 0 0 0,-1 0 0 0 0,0 1-1 0 0,0-1 1 0 0,0 0 0 0 0,-1 1 0 0 0,0-1-1 0 0,1 1 1 0 0,-1-1 0 0 0,0 1 0 0 0,-4-8 0 0 0,0 0-3 0 0,0 1 0 0 0,-1-1 0 0 0,0 1 1 0 0,-1 0-1 0 0,-1 0 0 0 0,1 1 0 0 0,-1 0 1 0 0,-1 0-1 0 0,-12-9 0 0 0,1 2-117 0 0,-1 1 0 0 0,-1 2 0 0 0,0 0 0 0 0,-1 1 0 0 0,-1 1 0 0 0,0 2 0 0 0,0 0 0 0 0,0 1 0 0 0,-46-7 0 0 0,32 14-799 0 0,36 1 684 0 0,1 0 0 0 0,-1 0 0 0 0,1 1 0 0 0,-1-1 0 0 0,1 0 0 0 0,0 1 0 0 0,-1 0 0 0 0,1-1 0 0 0,0 1 0 0 0,-1 0 0 0 0,0 0 0 0 0,1 0-120 0 0,1-1 0 0 0,-1 1 0 0 0,1-1 0 0 0,0 1 0 0 0,-1-1 0 0 0,1 1 0 0 0,0 0 0 0 0,-1-1 0 0 0,1 1 0 0 0,0-1 0 0 0,0 1 0 0 0,-1 0 0 0 0,1-1 0 0 0,0 1 0 0 0,0 0 0 0 0,0-1 0 0 0,0 1 0 0 0,0 0 0 0 0,0-1 0 0 0,0 1 1 0 0,0 0-1 0 0,0-1 0 0 0,0 1 0 0 0,0 0 0 0 0,1 0 0 0 0,2 9-2666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112 113 736 0 0,'-55'-55'5103'0'0,"-1"-3"13181"0"0,57 62-17752 0 0,15 35-749 0 0,1 3-4478 0 0,33 58 1 0 0,-30-65 2114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 7941 0 0,'5'-5'15107'0'0,"3"20"-14333"0"0,-1 0 0 0 0,0 0 0 0 0,-1 1 0 0 0,6 24 0 0 0,-1-5-216 0 0,42 158 1898 0 0,-34-118-1655 0 0,26 127 351 0 0,-41-194-2092 0 0,0-1-2737 0 0</inkml:trace>
  <inkml:trace contextRef="#ctx0" brushRef="#br0" timeOffset="1">159 235 8429 0 0,'-48'-14'5609'0'0,"-61"-20"5549"0"0,109 34-11109 0 0,0 0 1 0 0,1 0-1 0 0,-1 0 1 0 0,0 0 0 0 0,0 0-1 0 0,1-1 1 0 0,-1 1 0 0 0,0 0-1 0 0,0 0 1 0 0,0 0-1 0 0,1 0 1 0 0,-1 0 0 0 0,0-1-1 0 0,0 1 1 0 0,0 0-1 0 0,0 0 1 0 0,1 0 0 0 0,-1-1-1 0 0,0 1 1 0 0,0 0-1 0 0,0 0 1 0 0,0-1 0 0 0,0 1-1 0 0,0 0 1 0 0,0 0-1 0 0,0-1 1 0 0,1 1 0 0 0,-1 0-1 0 0,0 0 1 0 0,0-1-1 0 0,0 1 1 0 0,0 0 0 0 0,0 0-1 0 0,0-1 1 0 0,-1 1 0 0 0,1 0-1 0 0,0 0 1 0 0,0-1-1 0 0,0 1 1 0 0,0 0 0 0 0,0 0-1 0 0,0-1 1 0 0,0 1-1 0 0,0 0 1 0 0,-1 0 0 0 0,1 0-1 0 0,0-1 1 0 0,0 1-1 0 0,0 0 1 0 0,0 0 0 0 0,-1 0-1 0 0,1 0 1 0 0,0-1-1 0 0,0 1 1 0 0,0 0 0 0 0,-1 0-1 0 0,1 0 1 0 0,0 0 0 0 0,0 0-1 0 0,-1 0 1 0 0,1 0-1 0 0,0 0 1 0 0,0-1 0 0 0,-1 1-1 0 0,1 0 1 0 0,0 0-1 0 0,19-6 779 0 0,-19 5-860 0 0,39-7 750 0 0,-1 1 1 0 0,63-4-1 0 0,-35 5-16 0 0,297-15-675 0 0,-241 20-3922 0 0,-1 0-5519 0 0,-90 1 6177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44 184 0 0,'-3'-23'2798'0'0,"3"22"-2428"0"0,0 0 0 0 0,0 0 0 0 0,0 0 0 0 0,0 0 0 0 0,-1 0 0 0 0,1 0 0 0 0,0 0 0 0 0,0 0 0 0 0,-1 0-1 0 0,1 0 1 0 0,-1 0 0 0 0,1 1 0 0 0,-1-1 0 0 0,1 0 0 0 0,-1 0 0 0 0,1 0 0 0 0,-1 1 0 0 0,0-1 0 0 0,1 0 0 0 0,-1 0 0 0 0,0 1 0 0 0,-1-1 0 0 0,1 1-252 0 0,0 0 0 0 0,1 1 0 0 0,-1-1 0 0 0,0 0 0 0 0,0 1 0 0 0,0-1 0 0 0,1 1 0 0 0,-1-1 0 0 0,0 1-1 0 0,1-1 1 0 0,-1 1 0 0 0,0 0 0 0 0,1-1 0 0 0,-1 1 0 0 0,1 0 0 0 0,-1 0 0 0 0,1-1 0 0 0,-1 3 0 0 0,-10 18 1082 0 0,9-17-753 0 0,-6 15 332 0 0,1-1 0 0 0,1 2 1 0 0,0-1-1 0 0,1 1 0 0 0,2-1 0 0 0,0 1 0 0 0,1 0 0 0 0,0 27 0 0 0,2-36-498 0 0,1 0 1 0 0,0 0-1 0 0,0 0 1 0 0,1-1-1 0 0,1 1 1 0 0,0 0-1 0 0,0-1 1 0 0,1 1-1 0 0,1-1 1 0 0,-1 0-1 0 0,2-1 1 0 0,-1 1-1 0 0,1-1 1 0 0,1 0-1 0 0,-1 0 1 0 0,16 14-1 0 0,-16-17-141 0 0,0 0-1 0 0,1-1 1 0 0,-1 0-1 0 0,1 0 1 0 0,1 0-1 0 0,-1-1 0 0 0,1 0 1 0 0,-1 0-1 0 0,1-1 1 0 0,0 0-1 0 0,0 0 0 0 0,1-1 1 0 0,-1 0-1 0 0,1-1 1 0 0,-1 0-1 0 0,1 0 1 0 0,-1 0-1 0 0,17-2 0 0 0,-4-2-296 0 0,0-1 0 0 0,-1 0 0 0 0,1-1 0 0 0,37-16 0 0 0,-46 16-574 0 0,1-2 0 0 0,-1 1 0 0 0,0-2 0 0 0,20-15 0 0 0,-30 21 270 0 0,0 1-1 0 0,0-1 1 0 0,0 0-1 0 0,-1 0 1 0 0,1 0-1 0 0,0 0 1 0 0,-1 0 0 0 0,0 0-1 0 0,1 0 1 0 0,-1-1-1 0 0,2-3 1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1 612 0 0,'-9'0'739'0'0,"0"2"0"0"0,1 0 0 0 0,-1 0 0 0 0,0 0 0 0 0,1 1 1 0 0,-1 0-1 0 0,1 1 0 0 0,0 0 0 0 0,0 0 0 0 0,0 1 0 0 0,1 0 0 0 0,-1 0 0 0 0,1 0 0 0 0,1 1 0 0 0,-1 1 0 0 0,1-1 1 0 0,0 1-1 0 0,-8 12 0 0 0,-2 4 319 0 0,1 1 0 0 0,2 1 0 0 0,0 0-1 0 0,2 1 1 0 0,1 0 0 0 0,1 1 0 0 0,1 0 0 0 0,-5 33 0 0 0,11-49-760 0 0,2-1 0 0 0,-1 1 0 0 0,2 0 0 0 0,-1-1 0 0 0,1 1 0 0 0,1 0 0 0 0,0-1 1 0 0,1 0-1 0 0,0 1 0 0 0,0-1 0 0 0,1 0 0 0 0,0 0 0 0 0,1-1 0 0 0,0 0 0 0 0,0 1 0 0 0,1-1 0 0 0,1-1 0 0 0,-1 0 0 0 0,1 1 0 0 0,15 12 0 0 0,-14-15-332 0 0,0 0 1 0 0,0 0-1 0 0,0-1 1 0 0,1 1-1 0 0,0-2 0 0 0,0 1 1 0 0,0-2-1 0 0,0 1 0 0 0,1-1 1 0 0,0 0-1 0 0,-1-1 1 0 0,1 0-1 0 0,0-1 0 0 0,11 1 1 0 0,-7-3-582 0 0,0 1 0 0 0,0-2-1 0 0,0 0 1 0 0,0 0 0 0 0,0-1 0 0 0,0-1 0 0 0,13-6 0 0 0,-17 6-958 0 0,0-1 1 0 0,0 0 0 0 0,0 0-1 0 0,-1-1 1 0 0,14-12-1 0 0,-8 3-1097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99 9233 0 0,'-22'3'4463'0'0,"4"0"236"0"0,0-1 0 0 0,-30 0 0 0 0,54-5-4241 0 0,19-7-5 0 0,1 0 1 0 0,0 2-1 0 0,37-7 1 0 0,-28 8-1679 0 0,63-24 0 0 0,-84 27 46 0 0,7-4-2017 0 0,-10-1-3527 0 0,-7 5 3891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304 223 60 0 0,'-77'-13'1422'0'0,"-42"-7"3051"0"0,42-2 3264 0 0,56 12-4426 0 0,20 10-3037 0 0,1 0 1 0 0,-1 0-1 0 0,1-1 0 0 0,-1 1 1 0 0,0-1-1 0 0,1 1 1 0 0,-1 0-1 0 0,1-1 1 0 0,-1 1-1 0 0,1-1 1 0 0,-1 1-1 0 0,1-1 0 0 0,-1 0 1 0 0,1 1-1 0 0,0-1 1 0 0,-1 1-1 0 0,1-2 1 0 0,0 1-106 0 0,1-1 1 0 0,-1 1-1 0 0,1 0 1 0 0,0 0-1 0 0,0-1 1 0 0,0 1-1 0 0,0 0 1 0 0,0 0-1 0 0,0 0 1 0 0,0 0-1 0 0,0 0 1 0 0,2-1-1 0 0,-1 1 129 0 0,8-7 196 0 0,0 1 0 0 0,1 0 0 0 0,0 1 0 0 0,1 0 0 0 0,0 0-1 0 0,-1 2 1 0 0,23-7 0 0 0,-5 1 46 0 0,17-5 308 0 0,1 1-1 0 0,1 2 1 0 0,67-8 0 0 0,-76 16-2945 0 0,-1 2 0 0 0,63 6-1 0 0,1 2-5460 0 0,-48-5 4391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276 337 316 0 0,'-13'-3'1109'0'0,"0"-1"0"0"0,0 2 0 0 0,0 0 0 0 0,0 0 0 0 0,0 2 0 0 0,-1-1 0 0 0,1 2 0 0 0,0 0 0 0 0,0 0 0 0 0,-1 1 0 0 0,1 1 0 0 0,-18 5 0 0 0,30-7-940 0 0,-1-1 0 0 0,1 1 0 0 0,0 0 0 0 0,-1-1 0 0 0,1 1 0 0 0,0 0 0 0 0,0 0 0 0 0,0-1 0 0 0,-1 1 0 0 0,1 0 0 0 0,0 0 0 0 0,0 0 0 0 0,1 1 0 0 0,-1-1 0 0 0,0 0 0 0 0,0 0 0 0 0,0 0 0 0 0,1 1 0 0 0,-1-1 0 0 0,1 0 0 0 0,-1 1 0 0 0,1-1 0 0 0,-1 0 0 0 0,1 1 0 0 0,0-1 0 0 0,-1 1 0 0 0,1-1 0 0 0,0 1-1 0 0,0-1 1 0 0,0 0 0 0 0,1 1 0 0 0,-1-1 0 0 0,0 1 0 0 0,0-1 0 0 0,1 1 0 0 0,-1-1 0 0 0,2 2 0 0 0,1 6 291 0 0,1-2 0 0 0,0 1 0 0 0,0 0 0 0 0,11 13 0 0 0,-10-15-325 0 0,10 13 511 0 0,1 0 0 0 0,25 23 0 0 0,56 46 645 0 0,77 77 1678 0 0,-167-158-2761 0 0,-1 0-1 0 0,0 0 1 0 0,0 1-1 0 0,-1 0 0 0 0,5 10 1 0 0,-9-16-161 0 0,0-1 1 0 0,0 1-1 0 0,-1 0 0 0 0,1-1 1 0 0,0 1-1 0 0,-1 0 1 0 0,0-1-1 0 0,1 1 0 0 0,-1 0 1 0 0,0 0-1 0 0,0 0 0 0 0,0-1 1 0 0,0 1-1 0 0,0 0 1 0 0,-1 0-1 0 0,1-1 0 0 0,0 1 1 0 0,-1 0-1 0 0,1-1 1 0 0,-1 1-1 0 0,0 0 0 0 0,1-1 1 0 0,-1 1-1 0 0,0-1 0 0 0,0 1 1 0 0,0-1-1 0 0,0 1 1 0 0,0-1-1 0 0,-1 0 0 0 0,1 1 1 0 0,0-1-1 0 0,-1 0 1 0 0,1 0-1 0 0,0 0 0 0 0,-3 1 1 0 0,-5 2-45 0 0,0 0 0 0 0,0 0 0 0 0,0-1 0 0 0,-1 0 0 0 0,1-1 0 0 0,-1 0 0 0 0,0 0 0 0 0,0-1 0 0 0,1-1 0 0 0,-1 0 0 0 0,-19-1 0 0 0,-4-3-5 0 0,0-1-1 0 0,-37-11 1 0 0,44 10 2 0 0,1-2 0 0 0,-40-16 0 0 0,59 21 0 0 0,0 0 0 0 0,1 1 0 0 0,0-2 0 0 0,-1 1 0 0 0,1 0 0 0 0,0-1 0 0 0,1 0 0 0 0,-1 0 0 0 0,1-1 0 0 0,0 1 0 0 0,0-1 0 0 0,0 0 0 0 0,0 0 0 0 0,1-1 0 0 0,0 1 0 0 0,0 0 0 0 0,-2-8 0 0 0,4 10-4 0 0,1-1 0 0 0,-1 1 0 0 0,1-1 0 0 0,0 0 0 0 0,0 1 1 0 0,0-1-1 0 0,1 1 0 0 0,-1-1 0 0 0,1 1 0 0 0,0-1 0 0 0,0 1 0 0 0,0-1 0 0 0,0 1 0 0 0,0 0 0 0 0,1 0 1 0 0,0-1-1 0 0,0 1 0 0 0,0 0 0 0 0,0 1 0 0 0,0-1 0 0 0,5-5 0 0 0,2-1-24 0 0,0 1-1 0 0,0 0 1 0 0,1 1-1 0 0,0 0 1 0 0,11-6-1 0 0,-5 5-24 0 0,0 0 1 0 0,1 1-1 0 0,0 1 0 0 0,0 1 0 0 0,1 0 0 0 0,-1 2 0 0 0,1-1 0 0 0,0 2 0 0 0,0 1 0 0 0,0 0 1 0 0,29 3-1 0 0,-12 1-9 0 0,-1 3 0 0 0,1 1 0 0 0,-1 1 1 0 0,65 25-1 0 0,-62-18-128 0 0,27 11-1034 0 0,-22-16-2391 0 0,-22-10-4049 0 0,-12-3 4431 0 0</inkml:trace>
  <inkml:trace contextRef="#ctx0" brushRef="#br0" timeOffset="1">673 375 1064 0 0,'-29'-52'2507'0'0,"-3"2"0"0"0,-44-56 0 0 0,-36-17 6326 0 0,78 83-2065 0 0,36 40-6610 0 0,0-1-1 0 0,-1 0 0 0 0,1 1 0 0 0,0 0 1 0 0,0-1-1 0 0,0 1 0 0 0,0 0 1 0 0,-1 0-1 0 0,1 0 0 0 0,0 0 1 0 0,0 0-1 0 0,0 0 0 0 0,0 1 0 0 0,2 0 1 0 0,197 53-1971 0 0,7 1-7127 0 0,-145-42 6232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24 1232 0 0,'-1'-1'383'0'0,"1"0"0"0"0,0-1 0 0 0,-1 1 0 0 0,1 0 0 0 0,-1 0 0 0 0,1 0 0 0 0,-1 0 0 0 0,0-1-1 0 0,1 1 1 0 0,-1 0 0 0 0,0 0 0 0 0,0 0 0 0 0,0 1 0 0 0,1-1 0 0 0,-1 0 0 0 0,0 0 0 0 0,0 0 0 0 0,-1 1 0 0 0,1-1 0 0 0,0 0 0 0 0,0 1-1 0 0,0-1 1 0 0,0 1 0 0 0,0-1 0 0 0,-1 1 0 0 0,1 0 0 0 0,0 0 0 0 0,0-1 0 0 0,-1 1 0 0 0,1 0 0 0 0,0 0 0 0 0,-1 0 0 0 0,1 0 0 0 0,0 1-1 0 0,0-1 1 0 0,-1 0 0 0 0,1 0 0 0 0,0 1 0 0 0,0-1 0 0 0,0 1 0 0 0,-2 0 0 0 0,2-1-239 0 0,1 1 0 0 0,-1-1 0 0 0,1 1 0 0 0,-1 0 0 0 0,1-1 0 0 0,0 1 0 0 0,-1 0 0 0 0,1-1 0 0 0,-1 1 0 0 0,1 0 0 0 0,0 0 0 0 0,0-1 0 0 0,-1 1 0 0 0,1 0 0 0 0,0 0 0 0 0,0-1 0 0 0,0 1-1 0 0,0 0 1 0 0,0 0 0 0 0,0 0 0 0 0,0-1 0 0 0,0 1 0 0 0,0 0 0 0 0,1 1 0 0 0,4 18 1342 0 0,5 9-614 0 0,2-1 1 0 0,1-1-1 0 0,22 35 0 0 0,59 73 1171 0 0,-55-81-901 0 0,49 87-1 0 0,-85-136-1039 0 0,-1-1-1 0 0,0 1 0 0 0,0 0 0 0 0,0 0 0 0 0,-1-1 1 0 0,1 1-1 0 0,-1 0 0 0 0,0 0 0 0 0,-1 0 0 0 0,1 0 1 0 0,-1 8-1 0 0,-1-10-42 0 0,1 0 0 0 0,-1-1 1 0 0,0 1-1 0 0,0 0 0 0 0,0-1 0 0 0,0 1 1 0 0,-1-1-1 0 0,1 1 0 0 0,-1-1 0 0 0,0 0 1 0 0,1 0-1 0 0,-1 1 0 0 0,0-1 0 0 0,0 0 1 0 0,0-1-1 0 0,-1 1 0 0 0,1 0 1 0 0,0-1-1 0 0,-1 1 0 0 0,1-1 0 0 0,-6 3 1 0 0,-11 4-51 0 0,-1-1 0 0 0,1 0 0 0 0,-41 7 0 0 0,-66 3-15 0 0,71-10 6 0 0,34-5-267 0 0,-15 2-1186 0 0,16 3-2470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1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66 20 0 0,'8'-21'2025'0'0,"11"-23"17603"0"0,-23 48-18751 0 0,-126 134 3116 0 0,85-95-2774 0 0,2 2 1 0 0,-40 56 0 0 0,80-97-1133 0 0,1-1 0 0 0,-1 1 0 0 0,1 0 0 0 0,0-1 0 0 0,0 1 0 0 0,1 0 0 0 0,-1 0 0 0 0,1 0 0 0 0,0 0 0 0 0,0 1 0 0 0,0-1 0 0 0,1 0 0 0 0,-1 0 0 0 0,1 1 0 0 0,1 5 0 0 0,-1-6-31 0 0,1-1 0 0 0,0 0 0 0 0,1 0-1 0 0,-1 1 1 0 0,0-1 0 0 0,1 0 0 0 0,0 0 0 0 0,0 0 0 0 0,0-1 0 0 0,0 1-1 0 0,0 0 1 0 0,0-1 0 0 0,1 1 0 0 0,-1-1 0 0 0,1 0 0 0 0,0 0 0 0 0,-1 0-1 0 0,1 0 1 0 0,0 0 0 0 0,5 1 0 0 0,8 4-68 0 0,0-1 0 0 0,0 0-1 0 0,1-1 1 0 0,-1-1 0 0 0,1-1 0 0 0,0 0-1 0 0,1-1 1 0 0,-1-1 0 0 0,0-1 0 0 0,18-2-1 0 0,4-1-69 0 0,0-3-1 0 0,0-1 0 0 0,52-16 1 0 0,-68 15-87 0 0,-2 0 1 0 0,1-2 0 0 0,-1 0 0 0 0,-1-1 0 0 0,0-2-1 0 0,0 0 1 0 0,-1-1 0 0 0,-1 0 0 0 0,24-25-1 0 0,-40 39 1134 0 0,-2 7-520 0 0,-5 14-163 0 0,4-16-55 0 0,-6 33-194 0 0,1-1 0 0 0,2 1-1 0 0,1 0 1 0 0,3 0 0 0 0,0 0-1 0 0,10 58 1 0 0,-5-67-33 0 0,1 0 0 0 0,2 0 0 0 0,0-1 0 0 0,17 36 0 0 0,-13-34-7203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75 72 0 0,'-1'-4'483'0'0,"-8"-34"3238"0"0,7 13 2463 0 0,4 17-613 0 0,-2 8-5487 0 0,1 0 1 0 0,-1 0 0 0 0,0 0-1 0 0,1 0 1 0 0,-1 0 0 0 0,1 0-1 0 0,-1 0 1 0 0,0 0 0 0 0,1 0-1 0 0,-1 0 1 0 0,0 0 0 0 0,1 1-1 0 0,-1-1 1 0 0,0 0 0 0 0,1 0-1 0 0,-1 0 1 0 0,0 0 0 0 0,1 1-1 0 0,-1-1 1 0 0,0 0 0 0 0,1 0-1 0 0,-1 0 1 0 0,0 1 0 0 0,0-1-1 0 0,1 0 1 0 0,-1 1 0 0 0,17 22 1110 0 0,9 41 728 0 0,-2 0 0 0 0,26 120 0 0 0,-26-69-428 0 0,14 154 0 0 0,-20 131 1350 0 0,-4 48-1194 0 0,-13-439-1651 0 0,7 55 0 0 0,-7-58 0 0 0,0-1 0 0 0,1 0 0 0 0,-1 0 0 0 0,1 0 0 0 0,0 0 0 0 0,0-1 0 0 0,1 1 0 0 0,-1-1 0 0 0,6 7 0 0 0,-6-9 0 0 0,0 1 0 0 0,1-2 0 0 0,-1 1 0 0 0,1 0 0 0 0,0 0 0 0 0,-1-1 0 0 0,1 0 0 0 0,0 1 0 0 0,0-1 0 0 0,0 0 0 0 0,4 1 0 0 0,37 4 0 0 0,-30-4 0 0 0,281 11 0 0 0,-205-13 0 0 0,332 2 0 0 0,-75-2 0 0 0,1-3 0 0 0,68 0 0 0 0,335 7 0 0 0,391 4 0 0 0,244 46 0 0 0,-931-32 0 0 0,-237-11 0 0 0,997 54 0 0 0,-806-42 0 0 0,-1-5 0 0 0,685 10 0 0 0,-1086-28 0 0 0,170-9 0 0 0,-174 8 0 0 0,1 1 0 0 0,-1-1 0 0 0,0 1 0 0 0,0-1 0 0 0,0 0 0 0 0,0 0 0 0 0,0-1 0 0 0,0 1 0 0 0,0-1 0 0 0,0 1 0 0 0,-1-1 0 0 0,1 0 0 0 0,0 0 0 0 0,-1 0 0 0 0,0 0 0 0 0,1 0 0 0 0,-1-1 0 0 0,0 1 0 0 0,0-1 0 0 0,0 1 0 0 0,-1-1 0 0 0,3-4 0 0 0,4-11 0 0 0,0-1 0 0 0,-1-1 0 0 0,-1 1 0 0 0,-1-1 0 0 0,-1 0 0 0 0,2-20 0 0 0,2-126 0 0 0,-7 152 0 0 0,-5-277 0 0 0,6-136 0 0 0,3 355 0 0 0,9-175 0 0 0,-12 171 0 0 0,-12-95 0 0 0,7 147 0 0 0,-1 1 0 0 0,-8-27 0 0 0,9 40 0 0 0,0 1 0 0 0,-1-1 0 0 0,0 1 0 0 0,-1 0 0 0 0,1 0 0 0 0,-2 1 0 0 0,-10-14 0 0 0,15 20-234 0 0,-1 1-1 0 0,1-1 1 0 0,0 1 0 0 0,-1 0-1 0 0,1 0 1 0 0,-1-1 0 0 0,0 1-1 0 0,1 0 1 0 0,-1 1 0 0 0,0-1-1 0 0,0 0 1 0 0,0 0 0 0 0,1 1-1 0 0,-1-1 1 0 0,0 1 0 0 0,0-1-1 0 0,-3 1 1 0 0,1 0-548 0 0,0 1 1 0 0,0-1-1 0 0,0 1 1 0 0,0 0-1 0 0,0 0 1 0 0,0 0-1 0 0,-5 3 1 0 0,-5 1-3042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75 108 0 0,'0'0'1029'0'0,"3"0"324"0"0,10-2 272 0 0,1 1 0 0 0,-1 0 1 0 0,1 1-1 0 0,19 3 0 0 0,4-1-225 0 0,368 18 4715 0 0,-24-2-3460 0 0,903 29 2031 0 0,1400-34-639 0 0,-2334-14-3700 0 0,-4-4-31 0 0,-6-4-68 0 0,1205-22 745 0 0,-995 12-556 0 0,488-33 470 0 0,-850 36-907 0 0,151-17 0 0 0,-310 32 10 0 0,-21 1-21 0 0,0-1-1 0 0,0 1 1 0 0,0-1 0 0 0,13-3 0 0 0,-20 3-289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47 560 0 0,'-1'-10'1038'0'0,"-2"-26"13099"0"0,6 41-12992 0 0,8 29 1359 0 0,11 50 0 0 0,-16-52-1914 0 0,2-1 0 0 0,24 59 0 0 0,-13-59-4518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221 243 976 0 0,'-156'-112'4814'0'0,"148"105"-3774"0"0,-1 0 0 0 0,1 0 0 0 0,0 0 0 0 0,-13-17-1 0 0,20 22-873 0 0,0 1 0 0 0,0 0 0 0 0,0 0 0 0 0,0-1-1 0 0,1 1 1 0 0,-1 0 0 0 0,0-1 0 0 0,1 1-1 0 0,-1-1 1 0 0,0 1 0 0 0,1-1 0 0 0,0 1-1 0 0,-1-1 1 0 0,1 1 0 0 0,0-1 0 0 0,0 0 0 0 0,0 1-1 0 0,0-1 1 0 0,0 1 0 0 0,0-1 0 0 0,0 1-1 0 0,1-1 1 0 0,-1 0 0 0 0,0 1 0 0 0,1-1 0 0 0,0 1-1 0 0,-1 0 1 0 0,1-1 0 0 0,0 1 0 0 0,-1-1-1 0 0,1 1 1 0 0,0 0 0 0 0,0-1 0 0 0,0 1-1 0 0,0 0 1 0 0,1 0 0 0 0,-1 0 0 0 0,0 0 0 0 0,0 0-1 0 0,1 0 1 0 0,-1 0 0 0 0,3-1 0 0 0,3-1 103 0 0,-1 0 1 0 0,1 0 0 0 0,0 1-1 0 0,0 0 1 0 0,1 0 0 0 0,-1 1-1 0 0,0 0 1 0 0,10 0 0 0 0,62 2 888 0 0,-65 0-918 0 0,129 18 1332 0 0,-66-4-621 0 0,119 38 1 0 0,-162-41-531 0 0,0 2 0 0 0,36 21 1 0 0,-52-25-214 0 0,-1 1 0 0 0,0 1 1 0 0,-1 0-1 0 0,0 1 1 0 0,14 16-1 0 0,-26-25-119 0 0,0 1 0 0 0,-1-1 0 0 0,1 1 0 0 0,-1-1 0 0 0,0 1 1 0 0,0 0-1 0 0,0 0 0 0 0,-1 1 0 0 0,0-1 0 0 0,0 0 0 0 0,0 1 0 0 0,-1-1 0 0 0,2 11 0 0 0,-3-11-8 0 0,0 0-1 0 0,-1 0 1 0 0,1-1-1 0 0,-1 1 1 0 0,0 0-1 0 0,0 0 1 0 0,-1-1 0 0 0,0 1-1 0 0,1-1 1 0 0,-1 0-1 0 0,-1 1 1 0 0,1-1-1 0 0,-1 0 1 0 0,0 0-1 0 0,1-1 1 0 0,-7 7-1 0 0,-4 3 108 0 0,0 0-1 0 0,-1-1 1 0 0,0-1-1 0 0,-1 0 1 0 0,0-1-1 0 0,-1 0 1 0 0,-24 10-1 0 0,14-9-43 0 0,0-2 0 0 0,-1-1 0 0 0,0 0-1 0 0,-34 3 1 0 0,-20-3-347 0 0,0-4 0 0 0,-111-8-1 0 0,173 3 94 0 0,-49 0-4316 0 0,97 3-8214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26 428 0 0,'-34'-8'4626'0'0,"16"7"10787"0"0,26 2-11925 0 0,21 3-3231 0 0,-26-4 11 0 0,2 0-484 0 0,1-1 1 0 0,0 1-1 0 0,-1-1 1 0 0,1 0 0 0 0,9-3-1 0 0,-12 2-1085 0 0,0 1 0 0 0,0 0 0 0 0,0-1-1 0 0,0 1 1 0 0,0-1 0 0 0,4-4 0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 10417 0 0,'0'0'5570'0'0,"-3"-17"8938"0"0,11 35-14174 0 0,-1 0 0 0 0,0 1 0 0 0,-2 0 0 0 0,0 0 0 0 0,-1 1 1 0 0,2 35-1 0 0,-1-17-406 0 0,11 43 0 0 0,-16-81-95 0 0,0 1 1 0 0,0-1-1 0 0,0 0 1 0 0,0 1 0 0 0,1-1-1 0 0,-1 1 1 0 0,0-1-1 0 0,0 0 1 0 0,1 1-1 0 0,-1-1 1 0 0,0 0 0 0 0,1 1-1 0 0,-1-1 1 0 0,0 0-1 0 0,1 0 1 0 0,-1 1 0 0 0,1-1-1 0 0,-1 0 1 0 0,0 0-1 0 0,1 0 1 0 0,-1 0-1 0 0,1 1 1 0 0,-1-1 0 0 0,0 0-1 0 0,1 0 1 0 0,-1 0-1 0 0,1 0 1 0 0,-1 0-1 0 0,1 0 1 0 0,-1 0 0 0 0,1 0-1 0 0,13-4-6925 0 0,-12 4 6530 0 0,9-4-2815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582 155 316 0 0,'-1'-2'751'0'0,"-1"-4"-321"0"0,0 1-1 0 0,0 0 0 0 0,-1 0 1 0 0,0 0-1 0 0,0 1 0 0 0,0-1 1 0 0,-1 1-1 0 0,1-1 0 0 0,-1 1 1 0 0,0 0-1 0 0,0 1 0 0 0,-1-1 1 0 0,1 1-1 0 0,-1-1 0 0 0,0 1 1 0 0,0 1-1 0 0,0-1 1 0 0,-5-1-1 0 0,-6-3 404 0 0,0 1 0 0 0,-1 1 0 0 0,0 1-1 0 0,1 1 1 0 0,-1 0 0 0 0,-1 1 0 0 0,1 0 0 0 0,0 2 0 0 0,-21 1 0 0 0,14 1-70 0 0,1 1 0 0 0,-1 1 0 0 0,1 2-1 0 0,0 0 1 0 0,0 1 0 0 0,-23 11 0 0 0,34-12-315 0 0,0 0-1 0 0,1 0 1 0 0,0 1 0 0 0,0 0-1 0 0,-14 14 1 0 0,20-17-212 0 0,1 1 1 0 0,-1-1-1 0 0,1 1 1 0 0,1 0-1 0 0,-1 0 0 0 0,1 1 1 0 0,0-1-1 0 0,0 1 1 0 0,0-1-1 0 0,1 1 1 0 0,0 0-1 0 0,0 0 1 0 0,-2 10-1 0 0,4-12-125 0 0,0 0-1 0 0,0 0 1 0 0,0 0 0 0 0,1 1-1 0 0,-1-1 1 0 0,1 0-1 0 0,0-1 1 0 0,0 1 0 0 0,1 0-1 0 0,-1 0 1 0 0,1 0 0 0 0,0-1-1 0 0,0 1 1 0 0,0-1 0 0 0,0 1-1 0 0,0-1 1 0 0,1 0-1 0 0,0 0 1 0 0,0 0 0 0 0,3 3-1 0 0,2 1 78 0 0,0-1 0 0 0,0 1 0 0 0,1-2-1 0 0,0 1 1 0 0,0-1 0 0 0,17 7 0 0 0,-4-5-170 0 0,0 0 0 0 0,1-1 1 0 0,0-1-1 0 0,0-1 1 0 0,0-2-1 0 0,0 0 1 0 0,1-1-1 0 0,-1-1 0 0 0,0-1 1 0 0,0-2-1 0 0,0 0 1 0 0,31-9-1 0 0,-48 11-18 0 0,0-1 0 0 0,0-1 0 0 0,0 1 0 0 0,0-1 0 0 0,-1 0 0 0 0,1-1 0 0 0,-1 1 0 0 0,0-1 0 0 0,0 0 0 0 0,0 0 0 0 0,-1-1 0 0 0,0 1 0 0 0,1-1 0 0 0,-1 0 0 0 0,4-8 0 0 0,-5 9 0 0 0,-1-1 0 0 0,0 0 0 0 0,0 1 0 0 0,-1-1 0 0 0,1 0 0 0 0,-1 0 0 0 0,0 0 0 0 0,0 0 0 0 0,-1-1 0 0 0,1 1 0 0 0,-1 0 0 0 0,0 0 0 0 0,-1 0 0 0 0,1 0 0 0 0,-1-1 0 0 0,0 1 0 0 0,0 0 0 0 0,-1 0 0 0 0,-3-8 0 0 0,0 2-21 0 0,-1 0 1 0 0,-1 0-1 0 0,0 1 1 0 0,-1 0-1 0 0,0 0 0 0 0,0 1 1 0 0,-1 0-1 0 0,0 0 0 0 0,-1 1 1 0 0,-11-8-1 0 0,1 2-57 0 0,0 2 0 0 0,0 0 0 0 0,-1 1 0 0 0,-37-13 0 0 0,51 22-119 0 0,0 0-1 0 0,0 0 1 0 0,-1 1-1 0 0,1-1 1 0 0,-12 1 0 0 0,16 1-76 0 0,1 0 0 0 0,-1 0 0 0 0,1 1 1 0 0,-1-1-1 0 0,0 1 0 0 0,1-1 0 0 0,-1 1 1 0 0,-2 2-1 0 0,4-3-152 0 0,-1 1 0 0 0,1 0 0 0 0,0-1-1 0 0,0 1 1 0 0,0 0 0 0 0,0 0 0 0 0,0 0 0 0 0,0 0 0 0 0,0 0-1 0 0,0 0 1 0 0,0 1 0 0 0,0-1 0 0 0,1 0 0 0 0,-1 0 0 0 0,0 1-1 0 0,0 0 1 0 0,3 14-6165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193 146 8457 0 0,'-1'-1'17452'0'0,"-10"21"-14210"0"0,-6 10-5019 0 0,7-14 3711 0 0,-5 6-1357 0 0,-1 0-1 0 0,-1-1 1 0 0,-1 0-1 0 0,-1-1 1 0 0,-23 19-1 0 0,40-38-576 0 0,-9 4 0 0 0,11-5 0 0 0,-1 0 0 0 0,1 0 0 0 0,-1 0 0 0 0,1 0 0 0 0,-1 0 0 0 0,1 0 0 0 0,-1 0 0 0 0,1 0 0 0 0,-1 0 0 0 0,1-1 0 0 0,-1 1 0 0 0,1 0 0 0 0,-1 0 0 0 0,1 0 0 0 0,0 0 0 0 0,-1-1 0 0 0,1 1 0 0 0,-1 0 0 0 0,1-1 0 0 0,0 1 0 0 0,-1 0 0 0 0,1 0 0 0 0,0-1 0 0 0,-1 1 0 0 0,1-1 0 0 0,0 1 0 0 0,-1 0 0 0 0,1-1 0 0 0,0 1 0 0 0,0-1 0 0 0,-1 1 0 0 0,1-1 0 0 0,0 1 0 0 0,0 0 0 0 0,0-1 0 0 0,0 1 0 0 0,0-1 0 0 0,0 1 0 0 0,0-1 0 0 0,0 1 0 0 0,0-2 0 0 0,0-8 0 0 0,2 5 0 0 0,-1 1 0 0 0,1-1 0 0 0,0 1 0 0 0,0 0 0 0 0,0 0 0 0 0,1 0 0 0 0,-1 0 0 0 0,1 1 0 0 0,0-1 0 0 0,0 1 0 0 0,0-1 0 0 0,1 1 0 0 0,-1 0 0 0 0,1 0 0 0 0,3-2 0 0 0,-1 2 0 0 0,-1 1 0 0 0,1-1 0 0 0,0 1 0 0 0,0 0 0 0 0,0 1 0 0 0,0-1 0 0 0,0 1 0 0 0,0 0 0 0 0,0 1 0 0 0,7-1 0 0 0,4 2 0 0 0,1 1 0 0 0,-1 0 0 0 0,0 1 0 0 0,-1 1 0 0 0,1 1 0 0 0,0 0 0 0 0,17 9 0 0 0,50 25 0 0 0,-33-14 0 0 0,100 33 0 0 0,-135-53 0 0 0,0-1 0 0 0,0-1 0 0 0,1 0 0 0 0,-1-1 0 0 0,1-1 0 0 0,-1-1 0 0 0,1 0 0 0 0,0-1 0 0 0,-1-1 0 0 0,31-7 0 0 0,-41 7 0 0 0,1 0 0 0 0,-1-1 0 0 0,0 0 0 0 0,0 0 0 0 0,0 0 0 0 0,0-1 0 0 0,-1 0 0 0 0,1 0 0 0 0,-1 0 0 0 0,0-1 0 0 0,0 1 0 0 0,6-10 0 0 0,-5 6 0 0 0,0-1 0 0 0,-1 0 0 0 0,0 0 0 0 0,-1 0 0 0 0,0 0 0 0 0,0-1 0 0 0,-1 1 0 0 0,2-11 0 0 0,-2 7 0 0 0,-1 0 0 0 0,-1 0 0 0 0,0 0 0 0 0,0 0 0 0 0,-1 0 0 0 0,-1 0 0 0 0,0 0 0 0 0,-1 0 0 0 0,-1 0 0 0 0,0 0 0 0 0,0 1 0 0 0,-1-1 0 0 0,-8-16 0 0 0,7 20 6 0 0,-1-1 1 0 0,-1 1-1 0 0,-7-9 1 0 0,11 15-19 0 0,0-1 0 0 0,0 1 1 0 0,0 0-1 0 0,-1 0 0 0 0,1 0 1 0 0,-1 1-1 0 0,0-1 0 0 0,0 1 1 0 0,0 0-1 0 0,-4-2 0 0 0,7 4-614 0 0,13 20-11191 0 0,5-3 8350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0 464 0 0,'1'2'490'0'0,"1"1"-1"0"0,0-1 0 0 0,-1 0 1 0 0,1 0-1 0 0,-1 1 1 0 0,0-1-1 0 0,0 0 1 0 0,0 1-1 0 0,0-1 1 0 0,0 1-1 0 0,-1-1 1 0 0,1 1-1 0 0,-1 0 1 0 0,0-1-1 0 0,1 1 1 0 0,-1 0-1 0 0,0-1 1 0 0,-1 1-1 0 0,1 0 1 0 0,0-1-1 0 0,-1 1 1 0 0,1-1-1 0 0,-1 1 1 0 0,-2 4-1 0 0,-2 6 1569 0 0,-1 0 0 0 0,0-1 0 0 0,-13 19 0 0 0,12-20-1636 0 0,-56 98 4202 0 0,43-72-7123 0 0,0 0-4878 0 0,16-29 4615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15 448 0 0,'0'-1'291'0'0,"0"0"-1"0"0,0 1 1 0 0,0-1 0 0 0,0 1-1 0 0,0-1 1 0 0,0 1 0 0 0,0-1-1 0 0,0 1 1 0 0,1-1 0 0 0,-1 1-1 0 0,0-1 1 0 0,0 1 0 0 0,0-1 0 0 0,1 1-1 0 0,-1-1 1 0 0,0 1 0 0 0,1-1-1 0 0,-1 1 1 0 0,0 0 0 0 0,1-1-1 0 0,-1 1 1 0 0,0 0 0 0 0,1-1-1 0 0,-1 1 1 0 0,1 0 0 0 0,-1-1-1 0 0,1 1 1 0 0,-1 0 0 0 0,1 0-1 0 0,-1-1 1 0 0,1 1 0 0 0,1 0-45 0 0,-1 1 1 0 0,0-1 0 0 0,0 0 0 0 0,0 1 0 0 0,0-1-1 0 0,-1 1 1 0 0,1-1 0 0 0,0 1 0 0 0,0 0-1 0 0,0-1 1 0 0,0 1 0 0 0,-1 0 0 0 0,1 0-1 0 0,1 1 1 0 0,21 33 2949 0 0,-9-7-1348 0 0,-2 1 1 0 0,-2 0 0 0 0,9 37-1 0 0,-1-4-2056 0 0,-11-47-1110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280 280 1480 0 0,'-46'-33'1034'0'0,"-153"-121"5039"0"0,196 151-5800 0 0,-1-1 276 0 0,-1 0 1 0 0,1 0 0 0 0,0-1 0 0 0,-5-6 0 0 0,9 10-436 0 0,-1 0-1 0 0,1 1 1 0 0,-1-1 0 0 0,1 0 0 0 0,-1 0 0 0 0,1 1 0 0 0,-1-1 0 0 0,1 0 0 0 0,0 0 0 0 0,0 0 0 0 0,-1 0-1 0 0,1 0 1 0 0,0 0 0 0 0,0 0 0 0 0,0 1 0 0 0,0-1 0 0 0,0 0 0 0 0,0 0 0 0 0,0 0 0 0 0,0 0 0 0 0,1 0-1 0 0,-1 0 1 0 0,0 0 0 0 0,0 0 0 0 0,1 1 0 0 0,-1-1 0 0 0,0 0 0 0 0,1 0 0 0 0,-1 0 0 0 0,1 1-1 0 0,0-1 1 0 0,-1 0 0 0 0,1 1 0 0 0,-1-1 0 0 0,1 0 0 0 0,0 1 0 0 0,1-2 0 0 0,4-2 255 0 0,1 1 1 0 0,0 0-1 0 0,0 0 0 0 0,0 0 1 0 0,1 1-1 0 0,-1 0 1 0 0,1 0-1 0 0,10-1 0 0 0,67-1 1183 0 0,-79 4-1410 0 0,53 0 921 0 0,79 13 0 0 0,-70-2-183 0 0,0 3-1 0 0,78 28 0 0 0,-99-26-39 0 0,73 34 0 0 0,-102-40-580 0 0,1 0 0 0 0,-2 1 0 0 0,1 1 0 0 0,-2 1 1 0 0,0 0-1 0 0,19 20 0 0 0,-30-27-154 0 0,0 0 1 0 0,-1 0-1 0 0,1 0 0 0 0,-1 0 1 0 0,-1 1-1 0 0,1 0 0 0 0,-1-1 0 0 0,0 1 1 0 0,-1 0-1 0 0,3 12 0 0 0,-4-14-47 0 0,0 0 0 0 0,-1 0 0 0 0,0 0 0 0 0,0 1 0 0 0,0-1 0 0 0,-1 0 0 0 0,1 0 0 0 0,-1 0 0 0 0,0 0 0 0 0,-1 0 0 0 0,1 0 0 0 0,-1 0 0 0 0,0-1 0 0 0,0 1 0 0 0,-1 0 0 0 0,-3 5 0 0 0,-4 4 45 0 0,-1-1 0 0 0,0 0 0 0 0,-1-1 0 0 0,-1 0 0 0 0,1 0 0 0 0,-2-2 0 0 0,-21 14 0 0 0,12-11-34 0 0,0-1 0 0 0,0-1 0 0 0,-1-2 0 0 0,-37 11-1 0 0,17-9-141 0 0,-1-3-1 0 0,0-2 1 0 0,-1-1-1 0 0,1-3 1 0 0,-61-4-1 0 0,70 1-178 0 0,-57-6-631 0 0,82 5 243 0 0,0 0 1 0 0,-1 0-1 0 0,1-1 1 0 0,1-1-1 0 0,-19-8 1 0 0,22 9-91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1 167 828 0 0,'9'-13'998'0'0,"0"1"0"0"0,1 1-1 0 0,1 0 1 0 0,0 0 0 0 0,0 1-1 0 0,1 1 1 0 0,1 0 0 0 0,26-15 0 0 0,-22 14 15 0 0,2 2 1 0 0,-1 0 0 0 0,1 1 0 0 0,0 1 0 0 0,1 0-1 0 0,24-3 1 0 0,-31 8-286 0 0,1 0-1 0 0,-1 0 0 0 0,0 1 1 0 0,1 1-1 0 0,15 2 0 0 0,-25-2-549 0 0,-1-1-1 0 0,1 1 0 0 0,0 0 1 0 0,-1 0-1 0 0,1 0 0 0 0,-1 1 1 0 0,1-1-1 0 0,-1 1 0 0 0,0-1 1 0 0,0 1-1 0 0,1 0 0 0 0,-1 1 1 0 0,-1-1-1 0 0,1 1 0 0 0,0-1 1 0 0,0 1-1 0 0,-1 0 0 0 0,0 0 1 0 0,1 0-1 0 0,-1 0 0 0 0,0 0 1 0 0,2 6-1 0 0,-3-6-75 0 0,-1-1-1 0 0,1 1 1 0 0,-1-1-1 0 0,0 1 1 0 0,0-1-1 0 0,0 1 1 0 0,0-1-1 0 0,0 1 1 0 0,-1 0 0 0 0,1-1-1 0 0,-1 1 1 0 0,0-1-1 0 0,-1 4 1 0 0,-18 33 683 0 0,18-35-704 0 0,-8 11 110 0 0,-1 0 0 0 0,0-1 1 0 0,0 0-1 0 0,-2 0 0 0 0,-19 15 1 0 0,-79 57 665 0 0,31-26-229 0 0,66-49-478 0 0,-18 16 188 0 0,30-26-304 0 0,1 1 1 0 0,0-1-1 0 0,-1 1 0 0 0,1-1 1 0 0,0 1-1 0 0,0 0 0 0 0,0 0 1 0 0,0-1-1 0 0,1 1 0 0 0,-1 0 1 0 0,0 0-1 0 0,1 0 0 0 0,-1 0 1 0 0,1 0-1 0 0,0 0 1 0 0,-1-1-1 0 0,1 3 0 0 0,1-2 2 0 0,-1 0 0 0 0,1-1 1 0 0,0 1-1 0 0,0-1 0 0 0,-1 1 0 0 0,1-1 0 0 0,0 1 0 0 0,0-1 0 0 0,1 0 1 0 0,-1 0-1 0 0,0 1 0 0 0,0-1 0 0 0,1 0 0 0 0,-1 0 0 0 0,0 0 0 0 0,1 0 0 0 0,-1-1 1 0 0,1 1-1 0 0,-1 0 0 0 0,1 0 0 0 0,0-1 0 0 0,1 1 0 0 0,38 10 264 0 0,-2-5-236 0 0,1-2 0 0 0,0-2 1 0 0,42-3-1 0 0,-60 0-59 0 0,24 1-807 0 0,-1-2 0 0 0,1-2 0 0 0,54-12 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65 152 0 0,'-19'-10'1717'0'0,"-1"0"0"0"0,0 2 0 0 0,0 0 0 0 0,-1 2 0 0 0,-39-8-1 0 0,33 10-369 0 0,1 1 0 0 0,-1 2 0 0 0,0 0-1 0 0,-37 5 1 0 0,33 0-588 0 0,1 2 1 0 0,0 0-1 0 0,0 2 1 0 0,1 2-1 0 0,0 0 1 0 0,0 2-1 0 0,1 1 1 0 0,1 1-1 0 0,-28 20 1 0 0,45-27-428 0 0,-1 0 1 0 0,2 2 0 0 0,-1-1-1 0 0,1 1 1 0 0,0 0 0 0 0,1 1-1 0 0,-13 18 1 0 0,19-24-226 0 0,-1 0 0 0 0,1 0 1 0 0,0 0-1 0 0,1 0 0 0 0,-1 0 0 0 0,1 1 1 0 0,0-1-1 0 0,0 0 0 0 0,0 1 0 0 0,0-1 0 0 0,1 1 1 0 0,0-1-1 0 0,0 1 0 0 0,0-1 0 0 0,0 1 1 0 0,1-1-1 0 0,0 0 0 0 0,0 1 0 0 0,0-1 0 0 0,0 0 1 0 0,1 1-1 0 0,-1-1 0 0 0,1 0 0 0 0,0 0 1 0 0,4 6-1 0 0,3 1-26 0 0,1 0 1 0 0,0 0 0 0 0,0-1-1 0 0,1 0 1 0 0,0-1-1 0 0,0 0 1 0 0,1-1 0 0 0,0 0-1 0 0,1-1 1 0 0,0 0-1 0 0,0-1 1 0 0,1 0 0 0 0,-1-1-1 0 0,1-1 1 0 0,0 0-1 0 0,28 3 1 0 0,-16-4 46 0 0,1-1-1 0 0,-1-1 1 0 0,1-1 0 0 0,-1-1-1 0 0,1-2 1 0 0,-1-1 0 0 0,0 0-1 0 0,37-13 1 0 0,-55 14-128 0 0,1 0 0 0 0,-1 0 0 0 0,0-1 0 0 0,-1-1 0 0 0,1 1 0 0 0,0-1 0 0 0,-1 0 0 0 0,0-1 0 0 0,-1 1 0 0 0,1-2 0 0 0,-1 1 0 0 0,0-1 0 0 0,0 1 0 0 0,6-13 0 0 0,-9 14 0 0 0,0-1 0 0 0,0 1 0 0 0,-1-1 0 0 0,0 0 0 0 0,0 0 0 0 0,-1 0 0 0 0,1 0 0 0 0,-1 0 0 0 0,-1-1 0 0 0,1 1 0 0 0,-1 0 0 0 0,0 0 0 0 0,0 0 0 0 0,-1-1 0 0 0,0 1 0 0 0,0 0 0 0 0,0 0 0 0 0,-1 0 0 0 0,0 0 0 0 0,0 0 0 0 0,-5-8 0 0 0,0 1-172 0 0,-1 1-1 0 0,-1 0 1 0 0,0 0-1 0 0,-1 1 1 0 0,0 0 0 0 0,0 0-1 0 0,-1 1 1 0 0,0 1-1 0 0,-1 0 1 0 0,0 0 0 0 0,-23-11-1 0 0,16 10-169 0 0,1 2 0 0 0,-2 0 0 0 0,1 1 0 0 0,-1 1 0 0 0,0 0-1 0 0,0 2 1 0 0,-41-4 0 0 0,31 11-2882 0 0,3 9-4393 0 0,18-8 4682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03:2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117 294 780 0 0,'0'0'183'0'0,"0"-1"0"0"0,0 1 0 0 0,1 0 0 0 0,-1-1 0 0 0,0 1 0 0 0,0 0 0 0 0,1-1 0 0 0,-1 1 0 0 0,0 0 0 0 0,1-1 0 0 0,-1 1 0 0 0,0 0 0 0 0,1 0 1 0 0,-1-1-1 0 0,0 1 0 0 0,1 0 0 0 0,-1 0 0 0 0,1 0 0 0 0,-1 0 0 0 0,0 0 0 0 0,1-1 0 0 0,-1 1 0 0 0,1 0 0 0 0,-1 0 0 0 0,1 0 0 0 0,-1 0 0 0 0,0 0 0 0 0,1 0 0 0 0,-1 0 0 0 0,1 0 0 0 0,-1 1 0 0 0,1-1 0 0 0,-1 0 0 0 0,0 0 0 0 0,1 0 0 0 0,-1 0 0 0 0,0 1 0 0 0,1-1 0 0 0,-1 0 0 0 0,1 0 0 0 0,-1 0 0 0 0,0 1 0 0 0,1-1 0 0 0,-1 0 1 0 0,0 1-1 0 0,0-1 0 0 0,1 0 0 0 0,-1 1 0 0 0,0-1 0 0 0,0 0 0 0 0,1 1 0 0 0,-1-1 0 0 0,0 1 0 0 0,0-1 0 0 0,0 0 0 0 0,0 1 0 0 0,0-1 0 0 0,0 1 0 0 0,1 0 0 0 0,3 26 4362 0 0,-4-12-3581 0 0,-2 0 1 0 0,0-1-1 0 0,0 1 0 0 0,-1-1 1 0 0,-1 1-1 0 0,-10 22 0 0 0,-44 82 2602 0 0,26-59-815 0 0,31-58-2615 0 0,0 1 175 0 0,-1 1 1 0 0,0-1-1 0 0,0 0 0 0 0,0 0 0 0 0,0 1 0 0 0,0-2 0 0 0,0 1 0 0 0,-4 3 0 0 0,5-5-73 0 0,3-6-55 0 0,0 0-181 0 0,0-1 0 0 0,0 1-1 0 0,1 0 1 0 0,0-1 0 0 0,0 1 0 0 0,1 1 0 0 0,-1-1-1 0 0,1 0 1 0 0,0 1 0 0 0,0 0 0 0 0,0 0 0 0 0,1 0-1 0 0,-1 0 1 0 0,1 1 0 0 0,0 0 0 0 0,0 0 0 0 0,0 0-1 0 0,1 1 1 0 0,-1-1 0 0 0,1 1 0 0 0,-1 0 0 0 0,1 1-1 0 0,0 0 1 0 0,8-2 0 0 0,2 2-3 0 0,1 0 0 0 0,0 0 0 0 0,0 2 0 0 0,-1 0-1 0 0,1 1 1 0 0,0 0 0 0 0,27 9 0 0 0,3 5 1 0 0,0 2 0 0 0,-1 3 0 0 0,52 31 0 0 0,76 34 0 0 0,-152-78 0 0 0,-1-1 0 0 0,1 0 0 0 0,0-2 0 0 0,0-1 0 0 0,1 0 0 0 0,37 0 0 0 0,-41-4 0 0 0,0-1 0 0 0,0-1 0 0 0,0 0 0 0 0,0-2 0 0 0,0 0 0 0 0,0-1 0 0 0,-1-1 0 0 0,28-13 0 0 0,-35 14 0 0 0,0-1 0 0 0,-1-1 0 0 0,0 0 0 0 0,0 0 0 0 0,-1-1 0 0 0,0 0 0 0 0,0-1 0 0 0,-1 0 0 0 0,0 0 0 0 0,0-1 0 0 0,-1 1 0 0 0,-1-2 0 0 0,1 1 0 0 0,7-20 0 0 0,-7 11 0 0 0,-1 0 0 0 0,-1 0 0 0 0,-1 0 0 0 0,0 0 0 0 0,-2-1 0 0 0,0 1 0 0 0,-1-1 0 0 0,-1 1 0 0 0,-1-1 0 0 0,-1 0 0 0 0,0 1 0 0 0,-2 0 0 0 0,0-1 0 0 0,-1 1 0 0 0,-1 1 0 0 0,-9-21 0 0 0,5 17 0 0 0,0 1 0 0 0,-2 0 0 0 0,0 1 0 0 0,-2 0 0 0 0,0 0 0 0 0,-1 2 0 0 0,-1 0 0 0 0,0 1 0 0 0,-2 0 0 0 0,0 2 0 0 0,0 0 0 0 0,-41-24 0 0 0,53 36-125 0 0,1 0 0 0 0,-1 1 0 0 0,-1 0-1 0 0,-6-2 1 0 0,11 4 42 0 0,-5 3-4498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7 484 0 0,'-15'-5'4605'0'0,"5"3"2532"0"0,10 2-7027 0 0,0 0 1 0 0,-1 0-1 0 0,1 1 1 0 0,0-1-1 0 0,-1 0 0 0 0,1 0 1 0 0,0 0-1 0 0,0 0 1 0 0,-1 0-1 0 0,1 0 1 0 0,0 1-1 0 0,0-1 1 0 0,0 0-1 0 0,-1 0 1 0 0,1 0-1 0 0,0 1 0 0 0,0-1 1 0 0,0 0-1 0 0,0 0 1 0 0,-1 0-1 0 0,1 1 1 0 0,0-1-1 0 0,0 0 1 0 0,0 1-1 0 0,0-1 1 0 0,0 0-1 0 0,0 0 0 0 0,0 1 1 0 0,0-1-1 0 0,0 0 1 0 0,0 0-1 0 0,0 1 1 0 0,0-1-1 0 0,0 0 1 0 0,0 1-1 0 0,0-1 0 0 0,0 0 1 0 0,0 0-1 0 0,0 1 1 0 0,0-1-1 0 0,0 0 1 0 0,0 0-1 0 0,0 1 1 0 0,1-1-1 0 0,-1 0 1 0 0,14 15 2126 0 0,23 8-111 0 0,-4-8-1160 0 0,0-2-1 0 0,0-2 1 0 0,57 12-1 0 0,164 31 1320 0 0,-248-53-2215 0 0,0 0 0 0 0,-1 1 0 0 0,1-1 0 0 0,0 1 0 0 0,7 5 0 0 0,-12-7-58 0 0,0 1 0 0 0,1 0 0 0 0,-1-1 0 0 0,0 1 0 0 0,0 0 0 0 0,0 0 0 0 0,-1 0 0 0 0,1 0 0 0 0,0 0 0 0 0,0 0 0 0 0,0 0 0 0 0,-1 0 0 0 0,1 0 0 0 0,0 0 0 0 0,-1 1 0 0 0,1-1 0 0 0,-1 0 0 0 0,0 0 0 0 0,1 1 1 0 0,-1-1-1 0 0,0 0 0 0 0,0 0 0 0 0,0 1 0 0 0,1-1 0 0 0,-1 0 0 0 0,-1 1 0 0 0,1-1 0 0 0,0 3 0 0 0,-6 15 36 0 0,-1 0 1 0 0,-1-1-1 0 0,0 0 1 0 0,-1 0-1 0 0,-1-1 0 0 0,-1 0 1 0 0,-16 21-1 0 0,-125 158 1910 0 0,145-188-3010 0 0,-12 18 3946 0 0,12-14-6753 0 0,-2 4-5855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4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6 144 0 0,'-9'-2'527'0'0,"6"1"365"0"0,1 0-1 0 0,-1 1 1 0 0,1-1 0 0 0,-1 1-1 0 0,0 0 1 0 0,1 0-1 0 0,-1 0 1 0 0,1 0 0 0 0,-1 0-1 0 0,0 0 1 0 0,1 1-1 0 0,-1-1 1 0 0,1 1 0 0 0,-5 2 2825 0 0,8-1-2430 0 0,2 1-833 0 0,0 0 1 0 0,1 0-1 0 0,-1 0 0 0 0,1 0 0 0 0,0 0 0 0 0,0-1 0 0 0,0 0 0 0 0,0 0 1 0 0,0 0-1 0 0,0 0 0 0 0,7 1 0 0 0,57 13 1550 0 0,-33-9-1198 0 0,2 1-67 0 0,-21-5-390 0 0,0 0-1 0 0,0 1 1 0 0,-1 1 0 0 0,1 1-1 0 0,-1 0 1 0 0,25 14-1 0 0,-39-19-319 0 0,1 0 0 0 0,-1 0 0 0 0,0 1 0 0 0,1-1 0 0 0,-1 1 0 0 0,0-1 0 0 0,0 1-1 0 0,0-1 1 0 0,0 1 0 0 0,0 0 0 0 0,0-1 0 0 0,0 1 0 0 0,-1 0 0 0 0,1 0 0 0 0,-1 0-1 0 0,1 0 1 0 0,-1-1 0 0 0,0 1 0 0 0,0 0 0 0 0,0 0 0 0 0,0 0 0 0 0,0 0 0 0 0,0 0 0 0 0,0 0-1 0 0,-1 0 1 0 0,1 0 0 0 0,0-1 0 0 0,-1 1 0 0 0,0 0 0 0 0,1 0 0 0 0,-1 0 0 0 0,0-1-1 0 0,-2 3 1 0 0,-3 7 17 0 0,-1 0-1 0 0,0 0 1 0 0,-16 17 0 0 0,19-23-12 0 0,-120 123 574 0 0,73-79-26 0 0,-5 7 192 0 0,52-51-767 0 0,-3 4-5495 0 0,26-24-5241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80 152 176 0 0,'-19'-6'980'0'0,"13"5"-115"0"0,0-1-1 0 0,0 0 0 0 0,1 1 1 0 0,-1-2-1 0 0,1 1 1 0 0,0-1-1 0 0,0 0 0 0 0,0 0 1 0 0,-5-4-1 0 0,10 7-681 0 0,0 0 0 0 0,-1-1-1 0 0,1 1 1 0 0,0 0 0 0 0,0 0 0 0 0,0-1-1 0 0,0 1 1 0 0,0 0 0 0 0,-1-1-1 0 0,1 1 1 0 0,0 0 0 0 0,0-1 0 0 0,0 1-1 0 0,0 0 1 0 0,0 0 0 0 0,0-1-1 0 0,0 1 1 0 0,0 0 0 0 0,0-1 0 0 0,0 1-1 0 0,0 0 1 0 0,0-1 0 0 0,1 1-1 0 0,-1 0 1 0 0,0-1 0 0 0,0 1 0 0 0,0 0-1 0 0,0 0 1 0 0,0-1 0 0 0,1 1-1 0 0,9-10 1904 0 0,15-4-70 0 0,27-4 1616 0 0,79-15-1 0 0,-44 13-831 0 0,-52 10-1860 0 0,-34 10-993 0 0,3-1-750 0 0,15-2-533 0 0,-8 5-5365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1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187 184 380 0 0,'1'-2'405'0'0,"0"0"0"0"0,0 0 0 0 0,0 0 0 0 0,-1 0 0 0 0,1-1-1 0 0,0 1 1 0 0,-1 0 0 0 0,1 0 0 0 0,-1 0 0 0 0,0-1 0 0 0,0 1 0 0 0,0 0 0 0 0,0-1 0 0 0,0 1-1 0 0,-1 0 1 0 0,1 0 0 0 0,0 0 0 0 0,-1-1 0 0 0,0 1 0 0 0,1 0 0 0 0,-1 0 0 0 0,0 0 0 0 0,0 0-1 0 0,0 0 1 0 0,-1 0 0 0 0,1 0 0 0 0,0 0 0 0 0,-1 1 0 0 0,1-1 0 0 0,-1 0 0 0 0,-2-1 0 0 0,3 2-225 0 0,-1 0 0 0 0,0 0 1 0 0,1 0-1 0 0,-1 0 0 0 0,0 1 1 0 0,1-1-1 0 0,-1 0 0 0 0,0 1 1 0 0,0 0-1 0 0,0-1 0 0 0,1 1 1 0 0,-1 0-1 0 0,0 0 1 0 0,0 0-1 0 0,0 0 0 0 0,0 0 1 0 0,0 0-1 0 0,0 1 0 0 0,1-1 1 0 0,-1 0-1 0 0,0 1 0 0 0,0 0 1 0 0,1-1-1 0 0,-1 1 0 0 0,-2 1 1 0 0,-1 1 176 0 0,-1 0 0 0 0,1 1 1 0 0,0 0-1 0 0,-1 0 1 0 0,2 0-1 0 0,-1 1 0 0 0,0-1 1 0 0,1 1-1 0 0,0 0 1 0 0,-4 7-1 0 0,6-9-230 0 0,1-1 0 0 0,0 0 0 0 0,0 1 0 0 0,0-1 0 0 0,0 1 0 0 0,1-1 0 0 0,-1 1 0 0 0,0-1 0 0 0,1 1 0 0 0,0 0 0 0 0,0-1 0 0 0,0 1 0 0 0,0-1 0 0 0,0 1 0 0 0,0 0 0 0 0,0-1 0 0 0,1 1 0 0 0,0-1 0 0 0,-1 1 0 0 0,1-1 0 0 0,0 1 0 0 0,0-1 0 0 0,0 1 0 0 0,1-1 0 0 0,-1 0 0 0 0,1 0 0 0 0,-1 0 0 0 0,3 3 0 0 0,-1-2-17 0 0,1 1 0 0 0,0-1 1 0 0,0 0-1 0 0,0-1 1 0 0,0 1-1 0 0,0-1 0 0 0,1 1 1 0 0,-1-1-1 0 0,1 0 0 0 0,-1-1 1 0 0,1 1-1 0 0,0-1 0 0 0,-1 0 1 0 0,1 0-1 0 0,0-1 1 0 0,0 1-1 0 0,0-1 0 0 0,0 0 1 0 0,0-1-1 0 0,0 1 0 0 0,5-2 1 0 0,4 0 41 0 0,1-1 1 0 0,-1-1 0 0 0,0 0-1 0 0,0-1 1 0 0,22-12-1 0 0,-31 15-127 0 0,-1 0-1 0 0,0 0 0 0 0,0-1 0 0 0,0 1 1 0 0,-1-1-1 0 0,1 0 0 0 0,-1-1 0 0 0,1 1 0 0 0,-1 0 1 0 0,0-1-1 0 0,0 0 0 0 0,-1 0 0 0 0,1 0 1 0 0,-1 0-1 0 0,0 0 0 0 0,0 0 0 0 0,0-1 1 0 0,0 1-1 0 0,-1-1 0 0 0,0 1 0 0 0,0-1 1 0 0,0 1-1 0 0,0-8 0 0 0,-1 6-14 0 0,-1 1-1 0 0,1-1 1 0 0,-1 0-1 0 0,0 1 1 0 0,-1-1-1 0 0,1 1 1 0 0,-1-1 0 0 0,0 1-1 0 0,-1 0 1 0 0,1 0-1 0 0,-1 0 1 0 0,0 0-1 0 0,0 0 1 0 0,-1 0-1 0 0,1 1 1 0 0,-1 0 0 0 0,0 0-1 0 0,-9-7 1 0 0,7 6-3 0 0,-2 0 0 0 0,1 1 0 0 0,0 0 0 0 0,-1 0 0 0 0,0 0 0 0 0,0 1 0 0 0,0 1-1 0 0,0-1 1 0 0,0 2 0 0 0,-1-1 0 0 0,1 1 0 0 0,-1 0 0 0 0,-8 0 0 0 0,11 1 2 0 0,0 0 1 0 0,1 0-1 0 0,-1 1 0 0 0,1 0 0 0 0,-1 0 0 0 0,1 0 0 0 0,-1 1 0 0 0,1 0 0 0 0,0 0 1 0 0,-1 0-1 0 0,1 0 0 0 0,0 1 0 0 0,0 0 0 0 0,1 0 0 0 0,-1 0 0 0 0,1 1 1 0 0,-1 0-1 0 0,1-1 0 0 0,0 1 0 0 0,-5 7 0 0 0,7-7 15 0 0,0 0 0 0 0,0 0 0 0 0,0 1 0 0 0,0-1 0 0 0,0 0 0 0 0,1 1 0 0 0,0-1 0 0 0,0 1 0 0 0,0-1 0 0 0,0 1 0 0 0,1 0 0 0 0,0-1 0 0 0,0 1 0 0 0,0-1 0 0 0,1 1 0 0 0,-1 0 0 0 0,1-1 0 0 0,0 1 0 0 0,0-1 0 0 0,1 1 0 0 0,0-1 0 0 0,-1 0 1 0 0,1 0-1 0 0,0 0 0 0 0,4 5 0 0 0,-2-2 23 0 0,1 0 1 0 0,0-1-1 0 0,1 1 1 0 0,0-1-1 0 0,-1 0 1 0 0,2-1-1 0 0,-1 1 1 0 0,1-1-1 0 0,0-1 1 0 0,0 1 0 0 0,0-1-1 0 0,0 0 1 0 0,11 3-1 0 0,-7-4-4 0 0,0 0-1 0 0,0-1 1 0 0,0 0-1 0 0,0 0 1 0 0,1-1-1 0 0,-1-1 1 0 0,0 0-1 0 0,1-1 1 0 0,-1 0-1 0 0,22-5 1 0 0,-28 5-46 0 0,-1 0 0 0 0,1-1 1 0 0,-1 1-1 0 0,0-1 0 0 0,0 0 0 0 0,0 0 0 0 0,0 0 1 0 0,0-1-1 0 0,0 1 0 0 0,0-1 0 0 0,-1 0 1 0 0,1 0-1 0 0,-1 0 0 0 0,0-1 0 0 0,0 1 1 0 0,0-1-1 0 0,-1 0 0 0 0,1 1 0 0 0,-1-1 1 0 0,0 0-1 0 0,0-1 0 0 0,0 1 0 0 0,0 0 1 0 0,-1-1-1 0 0,0 1 0 0 0,0 0 0 0 0,0-1 1 0 0,0 1-1 0 0,-1-1 0 0 0,0-5 0 0 0,0 6-8 0 0,0 1 0 0 0,0-1 0 0 0,0 0 0 0 0,-1 0 0 0 0,0 1 0 0 0,0-1 0 0 0,0 0-1 0 0,0 1 1 0 0,-1-1 0 0 0,1 1 0 0 0,-1-1 0 0 0,0 1 0 0 0,0 0 0 0 0,0 0 0 0 0,0 0 0 0 0,-1 0 0 0 0,-3-4-1 0 0,1 3 0 0 0,1 1-1 0 0,-1-1 1 0 0,0 1-1 0 0,0 0 1 0 0,0 1-1 0 0,0-1 1 0 0,-1 1-1 0 0,1 0 0 0 0,-1 0 1 0 0,-9-1-1 0 0,5 1 2 0 0,0 1-1 0 0,0 0 1 0 0,0 1-1 0 0,0 0 1 0 0,0 0-1 0 0,0 1 1 0 0,0 1-1 0 0,0-1 1 0 0,0 2-1 0 0,1-1 1 0 0,-1 1 0 0 0,1 1-1 0 0,-11 4 1 0 0,13-3 15 0 0,0 0 1 0 0,-1 1 0 0 0,2-1 0 0 0,-1 2 0 0 0,1-1 0 0 0,0 0 0 0 0,0 1 0 0 0,0 0 0 0 0,1 1 0 0 0,-7 12 0 0 0,9-13 27 0 0,0 0 1 0 0,0 0-1 0 0,0 0 1 0 0,1 0-1 0 0,0 0 1 0 0,0 0-1 0 0,1 0 0 0 0,0 1 1 0 0,0-1-1 0 0,1 1 1 0 0,0-1-1 0 0,0 1 1 0 0,2 10-1 0 0,0-13-5 0 0,0 0-1 0 0,0 0 1 0 0,0 0-1 0 0,0 0 1 0 0,1 0-1 0 0,0-1 1 0 0,0 1-1 0 0,0-1 0 0 0,0 0 1 0 0,1 0-1 0 0,-1 0 1 0 0,1 0-1 0 0,0 0 1 0 0,1-1-1 0 0,-1 0 1 0 0,0 0-1 0 0,1 0 1 0 0,0-1-1 0 0,0 1 1 0 0,9 2-1 0 0,-3 0 29 0 0,1-2 0 0 0,0 1-1 0 0,0-2 1 0 0,0 1 0 0 0,1-2 0 0 0,-1 1-1 0 0,0-2 1 0 0,14 0 0 0 0,-17-1-55 0 0,1-1 0 0 0,-1 1 0 0 0,0-1 0 0 0,0-1 0 0 0,0 0 0 0 0,0 0 0 0 0,0-1 0 0 0,-1 0 0 0 0,1-1 0 0 0,-1 1 0 0 0,10-10 0 0 0,-14 11 0 0 0,0 0 0 0 0,0 0 0 0 0,0-1 0 0 0,-1 0 0 0 0,1 0 0 0 0,-1 0 0 0 0,0 0 0 0 0,-1 0 0 0 0,1 0 0 0 0,-1-1 0 0 0,0 0 0 0 0,0 1 0 0 0,0-1 0 0 0,0 0 0 0 0,-1 0 0 0 0,0 0 0 0 0,0 0 0 0 0,0 0 0 0 0,-1 0 0 0 0,1 0 0 0 0,-1 0 0 0 0,-2-9 0 0 0,2 11 0 0 0,-1 0 0 0 0,0 0 0 0 0,0 0 0 0 0,-1 1 0 0 0,1-1 0 0 0,0 0 0 0 0,-1 1 0 0 0,0-1 0 0 0,0 1 0 0 0,1 0 0 0 0,-1 0 0 0 0,0-1 0 0 0,-1 1 0 0 0,1 1 0 0 0,0-1 0 0 0,-1 0 0 0 0,1 0 0 0 0,-1 1 0 0 0,1 0 0 0 0,-1-1 0 0 0,0 1 0 0 0,0 0 0 0 0,1 0 0 0 0,-1 0 0 0 0,0 1 0 0 0,-4-1 0 0 0,-2-1 0 0 0,0 1 0 0 0,-1 0 0 0 0,1 0 0 0 0,-1 1 0 0 0,1 0 0 0 0,-1 1 0 0 0,-13 2 0 0 0,0 3 0 0 0,0 1 0 0 0,0 0 0 0 0,0 2 0 0 0,-30 16 0 0 0,40-18 0 0 0,1 0 0 0 0,0 1 0 0 0,0 1 0 0 0,0 0 0 0 0,1 0 0 0 0,1 1 0 0 0,-1 0 0 0 0,-15 22 0 0 0,24-29 0 0 0,0-1 0 0 0,1 1 0 0 0,-1 0 0 0 0,0 0 0 0 0,1 0 0 0 0,0-1 0 0 0,0 1 0 0 0,0 0 0 0 0,0 1 0 0 0,0-1 0 0 0,0 0 0 0 0,1 0 0 0 0,0 0 0 0 0,-1 0 0 0 0,1 1 0 0 0,0-1 0 0 0,1 0 0 0 0,-1 0 0 0 0,1 0 0 0 0,-1 1 0 0 0,1-1 0 0 0,0 0 0 0 0,0 0 0 0 0,2 3 0 0 0,-1-2 0 0 0,1-1 0 0 0,0 1 0 0 0,-1-1 0 0 0,1 0 0 0 0,1 0 0 0 0,-1 0 0 0 0,0 0 0 0 0,1-1 0 0 0,-1 1 0 0 0,1-1 0 0 0,0 0 0 0 0,0 0 0 0 0,0 0 0 0 0,0-1 0 0 0,0 1 0 0 0,0-1 0 0 0,6 1 0 0 0,11 1 0 0 0,0-1 0 0 0,0 0 0 0 0,0-2 0 0 0,0 0 0 0 0,0-1 0 0 0,-1-2 0 0 0,1 0 0 0 0,0-1 0 0 0,-1-1 0 0 0,37-14 0 0 0,-46 15 1 0 0,-1 0-1 0 0,0-1 1 0 0,-1 0-1 0 0,1-1 1 0 0,-1 0-1 0 0,0 0 1 0 0,-1-1 0 0 0,10-9-1 0 0,-15 13-1 0 0,-1 1 0 0 0,0-1 1 0 0,0 1-1 0 0,0-1 0 0 0,0 0 0 0 0,0 0 0 0 0,0 1 1 0 0,-1-1-1 0 0,1-1 0 0 0,-1 1 0 0 0,0 0 0 0 0,0 0 0 0 0,0 0 1 0 0,0-1-1 0 0,0 1 0 0 0,-1 0 0 0 0,0-1 0 0 0,0 1 0 0 0,0-1 1 0 0,0 1-1 0 0,0 0 0 0 0,-1-1 0 0 0,1 1 0 0 0,-1 0 0 0 0,0-1 1 0 0,0 1-1 0 0,0 0 0 0 0,0 0 0 0 0,-1 0 0 0 0,-1-4 0 0 0,2 5-81 0 0,-1 0 0 0 0,1 0 0 0 0,-1 0 0 0 0,1 0-1 0 0,-1 1 1 0 0,0-1 0 0 0,1 0 0 0 0,-1 1-1 0 0,0-1 1 0 0,0 1 0 0 0,0-1 0 0 0,-1 1 0 0 0,1 0-1 0 0,0 0 1 0 0,0 0 0 0 0,-1 0 0 0 0,1 0 0 0 0,-4 0-1 0 0,1 1-97 0 0,1-1 0 0 0,-1 1-1 0 0,1 0 1 0 0,-1 1 0 0 0,1-1-1 0 0,0 1 1 0 0,-1 0-1 0 0,1 0 1 0 0,-7 3 0 0 0,-3 2-1235 0 0,0 0-1 0 0,0 2 1 0 0,1 0 0 0 0,-23 17 0 0 0,2 5-2305 0 0,2 2 536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19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177 139 612 0 0,'12'-21'4140'0'0,"-6"13"-3110"0"0,-2 3-17 0 0,-1 0 0 0 0,1-1 0 0 0,-1 1 0 0 0,0-1 1 0 0,-1 1-1 0 0,1-1 0 0 0,1-7 0 0 0,-4 12-206 0 0,0 0-758 0 0,0 1 1 0 0,0 0-1 0 0,0 0 0 0 0,0-1 1 0 0,0 1-1 0 0,0 0 0 0 0,0 0 1 0 0,0-1-1 0 0,0 1 0 0 0,0 0 0 0 0,0 0 1 0 0,0-1-1 0 0,0 1 0 0 0,0 0 1 0 0,0 0-1 0 0,0-1 0 0 0,0 1 1 0 0,-1 0-1 0 0,1 0 0 0 0,0-1 1 0 0,0 1-1 0 0,0 0 0 0 0,0 0 1 0 0,-1 0-1 0 0,1-1 0 0 0,0 1 0 0 0,0 0 1 0 0,0 0-1 0 0,-1 0 0 0 0,1 0 1 0 0,0 0-1 0 0,0 0 0 0 0,-1-1 1 0 0,1 1-1 0 0,0 0 0 0 0,0 0 1 0 0,-1 0-1 0 0,1 0 0 0 0,0 0 1 0 0,-1 0-1 0 0,-12-4 1389 0 0,5 5-1122 0 0,0 0 1 0 0,0 0 0 0 0,0 0 0 0 0,0 1-1 0 0,1 1 1 0 0,-1-1 0 0 0,1 1 0 0 0,-1 0-1 0 0,1 1 1 0 0,-8 5 0 0 0,-1 1 254 0 0,1 1-1 0 0,0 0 1 0 0,-17 18 0 0 0,30-27-458 0 0,0 0-1 0 0,0 1 1 0 0,0-1 0 0 0,0 0 0 0 0,0 1 0 0 0,0 0 0 0 0,1-1-1 0 0,-1 1 1 0 0,1 0 0 0 0,0 0 0 0 0,0-1 0 0 0,0 1-1 0 0,0 0 1 0 0,0 0 0 0 0,1 0 0 0 0,-1 0 0 0 0,1 1-1 0 0,0-1 1 0 0,0 0 0 0 0,0 3 0 0 0,1-3-28 0 0,-1 0 1 0 0,1-1-1 0 0,0 1 1 0 0,0-1-1 0 0,1 0 1 0 0,-1 1-1 0 0,0-1 1 0 0,1 0-1 0 0,-1 0 1 0 0,1 0-1 0 0,0 0 1 0 0,-1 0-1 0 0,1 0 1 0 0,0 0-1 0 0,0 0 1 0 0,1-1-1 0 0,-1 1 1 0 0,0-1-1 0 0,0 0 1 0 0,1 1-1 0 0,-1-1 1 0 0,1 0-1 0 0,4 1 1 0 0,9 2 97 0 0,-1-1 0 0 0,1 0 0 0 0,1-1 1 0 0,-1-1-1 0 0,0 0 0 0 0,32-4 0 0 0,-20 0-69 0 0,1-2-1 0 0,-1 0 1 0 0,30-11-1 0 0,-47 12-99 0 0,0 0-1 0 0,-1-1 0 0 0,1 0 1 0 0,-1-1-1 0 0,0 0 1 0 0,16-12-1 0 0,-23 15-24 0 0,0 1-1 0 0,-1 0 1 0 0,1-1 0 0 0,0 0-1 0 0,-1 0 1 0 0,0 1-1 0 0,1-1 1 0 0,-1-1 0 0 0,-1 1-1 0 0,1 0 1 0 0,0 0-1 0 0,-1-1 1 0 0,1 1 0 0 0,-1-1-1 0 0,0 1 1 0 0,0-1 0 0 0,-1 0-1 0 0,1 1 1 0 0,-1-1-1 0 0,0 0 1 0 0,0 1 0 0 0,0-1-1 0 0,0 0 1 0 0,-2-6-1 0 0,1 7 6 0 0,0 0-1 0 0,-1 0 0 0 0,1 0 0 0 0,-1 0 1 0 0,0 0-1 0 0,0 0 0 0 0,0 0 0 0 0,-1 0 1 0 0,1 1-1 0 0,0 0 0 0 0,-1-1 0 0 0,0 1 1 0 0,0 0-1 0 0,1 0 0 0 0,-1 0 0 0 0,-1 0 1 0 0,1 1-1 0 0,0-1 0 0 0,0 1 1 0 0,-4-1-1 0 0,-5-2 18 0 0,-1 1 0 0 0,1 0 1 0 0,0 0-1 0 0,-16 0 0 0 0,6 2 40 0 0,0 0 0 0 0,0 2 0 0 0,-1 0 0 0 0,1 1 0 0 0,1 2-1 0 0,-1 0 1 0 0,0 1 0 0 0,1 1 0 0 0,0 1 0 0 0,0 1 0 0 0,-27 15 0 0 0,45-21-17 0 0,-1 0 1 0 0,1 1-1 0 0,0-1 1 0 0,0 1-1 0 0,0 0 1 0 0,0-1-1 0 0,0 1 1 0 0,1 1-1 0 0,-1-1 0 0 0,1 0 1 0 0,0 1-1 0 0,0-1 1 0 0,0 1-1 0 0,0 0 1 0 0,-1 5-1 0 0,3-7-2 0 0,-1 1 0 0 0,1 0 0 0 0,-1-1 0 0 0,1 1 0 0 0,0-1-1 0 0,0 1 1 0 0,1 0 0 0 0,-1-1 0 0 0,0 1 0 0 0,1-1 0 0 0,-1 1 0 0 0,1 0 0 0 0,0-1-1 0 0,0 0 1 0 0,0 1 0 0 0,0-1 0 0 0,1 0 0 0 0,-1 1 0 0 0,0-1 0 0 0,1 0-1 0 0,0 0 1 0 0,-1 0 0 0 0,1 0 0 0 0,3 2 0 0 0,4 3 26 0 0,1 0-1 0 0,-1 0 1 0 0,2-1 0 0 0,-1-1-1 0 0,1 0 1 0 0,-1 0-1 0 0,1-1 1 0 0,1 0 0 0 0,12 2-1 0 0,0-1 51 0 0,0-1-1 0 0,1-1 1 0 0,33 0-1 0 0,-45-4-107 0 0,0 0 0 0 0,0 0 0 0 0,0-1 0 0 0,0-1 0 0 0,0 0 0 0 0,-1-1 0 0 0,1 0 0 0 0,17-9 0 0 0,-25 11 0 0 0,0-1 0 0 0,-1 0 0 0 0,1 0 0 0 0,-1-1 0 0 0,0 1 0 0 0,0-1 0 0 0,0 0 0 0 0,0 0 0 0 0,0 0 0 0 0,2-6 0 0 0,-4 7 0 0 0,0 0 0 0 0,0-1 0 0 0,-1 1 0 0 0,0-1 0 0 0,1 0 0 0 0,-2 1 0 0 0,1-1 0 0 0,0 0 0 0 0,-1 0 0 0 0,1 0 0 0 0,-1 1 0 0 0,0-1 0 0 0,0 0 0 0 0,-1 0 0 0 0,-1-7 0 0 0,1 6 0 0 0,-1 1 0 0 0,0-1 0 0 0,0 0 0 0 0,0 1 0 0 0,-1 0 0 0 0,1-1 0 0 0,-1 1 0 0 0,0 0 0 0 0,0 0 0 0 0,-1 1 0 0 0,1-1 0 0 0,-1 0 0 0 0,0 1 0 0 0,0 0 0 0 0,0 0 0 0 0,0 0 0 0 0,-1 1 0 0 0,1 0 0 0 0,-1-1 0 0 0,1 1 0 0 0,-1 1 0 0 0,-5-2 0 0 0,-4-2 0 0 0,-1 2 0 0 0,0-1 0 0 0,0 2 0 0 0,0 0 0 0 0,0 1 0 0 0,-16 1 0 0 0,14 1 0 0 0,0 0 0 0 0,0 2 0 0 0,0 0 0 0 0,0 1 0 0 0,-19 7 0 0 0,28-9 0 0 0,0 1 0 0 0,1 1 0 0 0,-1 0 0 0 0,1 0 0 0 0,0 0 0 0 0,0 1 0 0 0,0 0 0 0 0,0 0 0 0 0,1 0 0 0 0,0 1 0 0 0,0 0 0 0 0,-7 10 0 0 0,12-14 0 0 0,-1 1 0 0 0,1-1 0 0 0,-1 0 0 0 0,1 1 0 0 0,0 0 0 0 0,0-1 0 0 0,0 1 0 0 0,0-1 0 0 0,0 1 0 0 0,1 0 0 0 0,-1 0 0 0 0,1 0 0 0 0,0-1 0 0 0,0 1 0 0 0,0 0 0 0 0,0 0 0 0 0,0 0 0 0 0,1-1 0 0 0,-1 1 0 0 0,1 0 0 0 0,0 0 0 0 0,0-1 0 0 0,0 1 0 0 0,0-1 0 0 0,0 1 0 0 0,3 4 0 0 0,-1-3 0 0 0,1 0 0 0 0,0-1 0 0 0,-1 1 0 0 0,1 0 0 0 0,0-1 0 0 0,1 0 0 0 0,-1 0 0 0 0,1 0 0 0 0,-1-1 0 0 0,1 0 0 0 0,0 0 0 0 0,0 0 0 0 0,9 2 0 0 0,1 0 0 0 0,-1-1 0 0 0,1-1 0 0 0,0 0 0 0 0,0-1 0 0 0,30-3 0 0 0,-35 1 0 0 0,0 0 0 0 0,0-1 0 0 0,0 0 0 0 0,0-1 0 0 0,-1 0 0 0 0,1 0 0 0 0,-1-1 0 0 0,0-1 0 0 0,16-8 0 0 0,-24 12 0 0 0,1 0 0 0 0,0 0 0 0 0,0-1 0 0 0,-1 1 0 0 0,1 0 0 0 0,0 0 0 0 0,-1-1 0 0 0,0 1 0 0 0,1-1 0 0 0,-1 0 0 0 0,0 1 0 0 0,0-1 0 0 0,0 0 0 0 0,0 1 0 0 0,0-1 0 0 0,0 0 0 0 0,0 0 0 0 0,0 0 0 0 0,-1 0 0 0 0,1 0 0 0 0,-1 0 0 0 0,0 0 0 0 0,1 0 0 0 0,-1 0 0 0 0,0 0 0 0 0,0 0 0 0 0,0 0 0 0 0,-1 0 0 0 0,1 0 0 0 0,0 0 0 0 0,-1 0 0 0 0,1 0 0 0 0,-1 0 0 0 0,0 0 0 0 0,0 0 0 0 0,1 0 0 0 0,-3-2 0 0 0,0-1 0 0 0,-1 1 0 0 0,0-1 0 0 0,0 1 0 0 0,0 0 0 0 0,-1 0 0 0 0,1 0 0 0 0,-1 0 0 0 0,0 1 0 0 0,0 0 0 0 0,-1 0 0 0 0,-8-4 0 0 0,-6 0-200 0 0,1 1 1 0 0,-1 1-1 0 0,0 0 0 0 0,0 2 0 0 0,0 0 1 0 0,-24 0-1 0 0,43 3-694 0 0,9-2-1953 0 0,89-27-5123 0 0,0-5 4601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2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65 420 0 0,'0'0'798'0'0,"-1"-3"136"0"0,-7-14 1295 0 0,5 11-640 0 0,0 1 0 0 0,0 0 0 0 0,-1 0 0 0 0,1 1 0 0 0,-1-1 1 0 0,-5-4-1 0 0,8 8-1419 0 0,-1 1-1 0 0,1-1 1 0 0,0 1 0 0 0,0 0 0 0 0,0-1 0 0 0,0 1-1 0 0,-1 0 1 0 0,1 0 0 0 0,0 0 0 0 0,0 0 0 0 0,0 0-1 0 0,-1 0 1 0 0,1 0 0 0 0,0 0 0 0 0,0 0 0 0 0,0 0-1 0 0,-1 1 1 0 0,0 0 0 0 0,-24 8 1486 0 0,22-8-1435 0 0,-3 2 183 0 0,0 1 0 0 0,0-1-1 0 0,1 1 1 0 0,-1 1 0 0 0,1-1 0 0 0,-9 9 0 0 0,12-11-246 0 0,0 1 0 0 0,1 0 1 0 0,0-1-1 0 0,-1 1 0 0 0,1 0 1 0 0,0 0-1 0 0,0 0 0 0 0,0 0 0 0 0,1 1 1 0 0,-1-1-1 0 0,1 0 0 0 0,0 1 1 0 0,0-1-1 0 0,0 1 0 0 0,0 0 0 0 0,0 3 1 0 0,1-5-95 0 0,1 0 1 0 0,-1 0-1 0 0,1 0 0 0 0,-1 0 1 0 0,1-1-1 0 0,0 1 0 0 0,-1 0 1 0 0,1 0-1 0 0,0 0 1 0 0,0-1-1 0 0,1 1 0 0 0,-1 0 1 0 0,0-1-1 0 0,0 1 1 0 0,1-1-1 0 0,-1 0 0 0 0,1 1 1 0 0,-1-1-1 0 0,1 0 1 0 0,0 0-1 0 0,-1 0 0 0 0,1 0 1 0 0,0 0-1 0 0,0 0 1 0 0,0-1-1 0 0,-1 1 0 0 0,1 0 1 0 0,0-1-1 0 0,4 1 1 0 0,2 1 65 0 0,1-1-1 0 0,0 0 1 0 0,0 0 0 0 0,0-1 0 0 0,13 0 0 0 0,-9-2-32 0 0,0 0 0 0 0,0 0 0 0 0,0-1-1 0 0,0-1 1 0 0,20-9 0 0 0,-29 12-71 0 0,0-2 0 0 0,0 1 1 0 0,0 0-1 0 0,0-1 0 0 0,-1 1 0 0 0,1-1 1 0 0,-1 0-1 0 0,0 0 0 0 0,4-6 0 0 0,-5 7-16 0 0,-1 0 0 0 0,0 0 0 0 0,0 0-1 0 0,0-1 1 0 0,0 1 0 0 0,0 0 0 0 0,0-1 0 0 0,-1 1-1 0 0,1 0 1 0 0,-1-1 0 0 0,0 1 0 0 0,1-1 0 0 0,-1 1-1 0 0,0-1 1 0 0,0 1 0 0 0,-1-1 0 0 0,1 1 0 0 0,-2-4-1 0 0,2 4-7 0 0,-1-1-1 0 0,0 1 0 0 0,0 0 0 0 0,0 0 0 0 0,0 0 0 0 0,0 0 0 0 0,0 0 0 0 0,-1 0 0 0 0,1 0 1 0 0,0 0-1 0 0,-1 1 0 0 0,0-1 0 0 0,1 0 0 0 0,-1 1 0 0 0,0-1 0 0 0,-4-1 0 0 0,2 1-3 0 0,-1 0 0 0 0,1 0 0 0 0,-1 0 0 0 0,0 1 0 0 0,0-1-1 0 0,0 1 1 0 0,-7 0 0 0 0,-5 0-6 0 0,1 1-1 0 0,0 0 0 0 0,-31 6 0 0 0,29-3 3 0 0,-1 2-1 0 0,1-1 0 0 0,-29 13 1 0 0,41-14 14 0 0,0-1 0 0 0,0 1 0 0 0,0 1 0 0 0,0-1 0 0 0,1 1 0 0 0,0 0 0 0 0,0 0 0 0 0,0 0 0 0 0,0 1 0 0 0,0 0 0 0 0,1 0 0 0 0,0 0-1 0 0,0 1 1 0 0,-3 5 0 0 0,6-9 9 0 0,0-1-1 0 0,1 1 0 0 0,-1 0 0 0 0,0-1 0 0 0,1 1 1 0 0,-1 0-1 0 0,1 0 0 0 0,0 0 0 0 0,0 0 0 0 0,-1-1 0 0 0,1 1 1 0 0,0 0-1 0 0,0 0 0 0 0,1 0 0 0 0,-1 0 0 0 0,0 0 1 0 0,1-1-1 0 0,-1 1 0 0 0,1 0 0 0 0,-1 0 0 0 0,1-1 0 0 0,1 3 1 0 0,0-1 9 0 0,0 0 1 0 0,1-1-1 0 0,-1 0 1 0 0,1 1-1 0 0,-1-1 1 0 0,1 0-1 0 0,0 0 1 0 0,-1 0-1 0 0,1 0 1 0 0,0-1-1 0 0,5 3 1 0 0,4 0 48 0 0,-1 0-1 0 0,1-1 1 0 0,0 0 0 0 0,1-1 0 0 0,21 1 0 0 0,-18-2-13 0 0,1-2 0 0 0,-1 0 0 0 0,0-1 1 0 0,0-1-1 0 0,0 0 0 0 0,24-8 1 0 0,-31 8-39 0 0,-1-1 1 0 0,0 1 0 0 0,0-1 0 0 0,0 0-1 0 0,-1-1 1 0 0,1 0 0 0 0,-1 0 0 0 0,0-1-1 0 0,-1 0 1 0 0,1 0 0 0 0,-1-1-1 0 0,0 1 1 0 0,7-13 0 0 0,-11 17-27 0 0,-1 1 1 0 0,0-1-1 0 0,0 0 1 0 0,0 0-1 0 0,0 0 0 0 0,0 0 1 0 0,0 0-1 0 0,-1 0 1 0 0,1 0-1 0 0,-1 0 1 0 0,1 0-1 0 0,-1 0 0 0 0,0 0 1 0 0,0 0-1 0 0,0-1 1 0 0,0 1-1 0 0,0 0 0 0 0,0 0 1 0 0,-1 0-1 0 0,1 0 1 0 0,-1 0-1 0 0,1 0 1 0 0,-1 0-1 0 0,0 0 0 0 0,0 0 1 0 0,0 0-1 0 0,0 0 1 0 0,0 0-1 0 0,0 1 1 0 0,0-1-1 0 0,-1 0 0 0 0,-1-2 1 0 0,-1 2-7 0 0,0-1 0 0 0,0 0 0 0 0,0 1 1 0 0,0 0-1 0 0,0 0 0 0 0,0 0 0 0 0,-1 1 0 0 0,1-1 0 0 0,0 1 1 0 0,-1 0-1 0 0,0 0 0 0 0,1 1 0 0 0,-1-1 0 0 0,-5 1 1 0 0,-5 1-8 0 0,0 0 0 0 0,0 0 1 0 0,0 2-1 0 0,0 0 1 0 0,0 0-1 0 0,-24 10 0 0 0,31-9 26 0 0,1-1 0 0 0,-1 1 0 0 0,0 0 0 0 0,1 0 0 0 0,0 1 0 0 0,0 0 0 0 0,0 1 0 0 0,1-1 0 0 0,0 1 0 0 0,0 0 0 0 0,0 1 0 0 0,1 0 0 0 0,-6 9 0 0 0,10-15-5 0 0,0 1 1 0 0,0 0-1 0 0,0-1 1 0 0,0 1 0 0 0,1 0-1 0 0,-1 0 1 0 0,1 0-1 0 0,-1-1 1 0 0,1 1 0 0 0,0 0-1 0 0,-1 0 1 0 0,1 0-1 0 0,0 0 1 0 0,0 0 0 0 0,1 0-1 0 0,-1-1 1 0 0,0 1-1 0 0,1 0 1 0 0,-1 0 0 0 0,2 3-1 0 0,-1-3 15 0 0,1 1-1 0 0,-1-1 1 0 0,1 0-1 0 0,0 1 1 0 0,0-1-1 0 0,0 0 1 0 0,0 0-1 0 0,1 0 1 0 0,-1 0-1 0 0,0-1 1 0 0,1 1-1 0 0,2 1 1 0 0,5 2 42 0 0,1-1 0 0 0,-1 0 0 0 0,1-1 0 0 0,0 0 0 0 0,19 3 0 0 0,-10-4-64 0 0,-1-1 0 0 0,0-1 0 0 0,0 0 0 0 0,1-1 0 0 0,-1-2 0 0 0,0 1 0 0 0,0-2 0 0 0,-1-1 0 0 0,1 0 0 0 0,-1-2 0 0 0,29-13 0 0 0,-42 17-23 0 0,0 1 0 0 0,0-1 0 0 0,-1 0 1 0 0,0-1-1 0 0,1 1 0 0 0,-1-1 0 0 0,-1 0 0 0 0,1 0 0 0 0,6-8 1 0 0,-9 10 13 0 0,0 1 1 0 0,0-1 0 0 0,-1 1 0 0 0,1-1 0 0 0,0 1 0 0 0,-1-1-1 0 0,1 1 1 0 0,-1-1 0 0 0,1 0 0 0 0,-1 1 0 0 0,0-1-1 0 0,0 0 1 0 0,0 1 0 0 0,0-1 0 0 0,0 0 0 0 0,0 1 0 0 0,0-1-1 0 0,0 0 1 0 0,-1 1 0 0 0,1-1 0 0 0,-1 0 0 0 0,1 1-1 0 0,-1-1 1 0 0,1 1 0 0 0,-1-1 0 0 0,0 1 0 0 0,0-1 0 0 0,0 1-1 0 0,0 0 1 0 0,0-1 0 0 0,0 1 0 0 0,0 0 0 0 0,-1 0-1 0 0,-1-2 1 0 0,-4-2-16 0 0,1 2 1 0 0,0-1-1 0 0,-1 1 0 0 0,0 0 0 0 0,1 0 0 0 0,-1 0 1 0 0,0 1-1 0 0,-1 1 0 0 0,1-1 0 0 0,0 1 0 0 0,0 0 0 0 0,-1 0 1 0 0,-14 2-1 0 0,-2 0 57 0 0,0 2 1 0 0,-46 11 0 0 0,48-8 0 0 0,0 0 1 0 0,0 2 0 0 0,-24 12 0 0 0,37-16-1 0 0,1 1 0 0 0,0 0 0 0 0,0 0 1 0 0,0 0-1 0 0,1 1 0 0 0,0 0 1 0 0,0 1-1 0 0,1 0 0 0 0,-1 0 0 0 0,-7 11 1 0 0,13-16-43 0 0,0 0 1 0 0,0 0 0 0 0,-1 0-1 0 0,2 0 1 0 0,-1 0 0 0 0,0 0 0 0 0,0 0-1 0 0,1 0 1 0 0,-1 0 0 0 0,1 0-1 0 0,-1 0 1 0 0,1 0 0 0 0,0 0-1 0 0,0 1 1 0 0,0-1 0 0 0,0 0 0 0 0,0 0-1 0 0,1 0 1 0 0,-1 0 0 0 0,2 5-1 0 0,0-5 76 0 0,-1 0 0 0 0,1 1 0 0 0,-1-1 0 0 0,1 0 0 0 0,0 1 0 0 0,0-1 0 0 0,0 0-1 0 0,0-1 1 0 0,1 1 0 0 0,-1 0 0 0 0,0 0 0 0 0,1-1 0 0 0,4 3 0 0 0,1-1-579 0 0,1 0 0 0 0,-1 0 0 0 0,0 0 1 0 0,10 0-1 0 0,29 2-10155 0 0,-37-5 7219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22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253 203 556 0 0,'2'-9'1107'0'0,"-1"0"1"0"0,0 0-1 0 0,-1 0 1 0 0,1 0-1 0 0,-2 0 1 0 0,0 0-1 0 0,-1-10 1 0 0,1 16-829 0 0,0 1 1 0 0,0-1 0 0 0,0 1 0 0 0,0-1 0 0 0,0 1 0 0 0,-1-1 0 0 0,1 1-1 0 0,-1 0 1 0 0,1 0 0 0 0,-1 0 0 0 0,0 0 0 0 0,0 0 0 0 0,0 0 0 0 0,0 0-1 0 0,0 0 1 0 0,0 1 0 0 0,-1-1 0 0 0,1 1 0 0 0,-1 0 0 0 0,1 0 0 0 0,-1-1-1 0 0,1 2 1 0 0,-1-1 0 0 0,1 0 0 0 0,-1 0 0 0 0,0 1 0 0 0,-3-1 0 0 0,-3 1 96 0 0,1 0 1 0 0,-1 1-1 0 0,0-1 1 0 0,1 2 0 0 0,-1-1-1 0 0,1 1 1 0 0,-1 0-1 0 0,1 1 1 0 0,0 0 0 0 0,0 1-1 0 0,0-1 1 0 0,0 1-1 0 0,1 1 1 0 0,-10 6 0 0 0,13-8-176 0 0,1 0 0 0 0,-1 0 0 0 0,0 1 0 0 0,1-1 0 0 0,0 1 1 0 0,-1 0-1 0 0,2 0 0 0 0,-1 0 0 0 0,0 0 0 0 0,1 1 1 0 0,-4 7-1 0 0,5-9-91 0 0,1 0-1 0 0,-1 1 1 0 0,1-1 0 0 0,-1 0 0 0 0,1 0 0 0 0,0 1 0 0 0,0-1 0 0 0,0 0 0 0 0,1 0 0 0 0,-1 1-1 0 0,1-1 1 0 0,0 0 0 0 0,-1 0 0 0 0,2 0 0 0 0,-1 0 0 0 0,0 0 0 0 0,1 0 0 0 0,-1 0 0 0 0,3 3 0 0 0,-1-1-47 0 0,1-1 1 0 0,0 0-1 0 0,0 0 1 0 0,0 0-1 0 0,0 0 1 0 0,0-1 0 0 0,1 1-1 0 0,0-1 1 0 0,0 0-1 0 0,-1 0 1 0 0,2-1 0 0 0,-1 0-1 0 0,0 0 1 0 0,0 0-1 0 0,1 0 1 0 0,-1-1 0 0 0,1 0-1 0 0,-1 0 1 0 0,1 0-1 0 0,0-1 1 0 0,-1 0-1 0 0,1 0 1 0 0,9-2 0 0 0,-8 2-53 0 0,-1-1 1 0 0,1-1 0 0 0,-1 1 0 0 0,1-1-1 0 0,-1 0 1 0 0,0-1 0 0 0,0 1 0 0 0,0-1 0 0 0,0 0-1 0 0,0-1 1 0 0,-1 1 0 0 0,1-1 0 0 0,-1 0-1 0 0,0-1 1 0 0,0 1 0 0 0,-1-1 0 0 0,1 0-1 0 0,-1 0 1 0 0,6-10 0 0 0,-7 8-7 0 0,0-1 0 0 0,0 1 0 0 0,0-1 0 0 0,-1 1-1 0 0,-1-1 1 0 0,1 0 0 0 0,-1 0 0 0 0,-1 1 0 0 0,1-1 0 0 0,-1 0 0 0 0,-1 0 0 0 0,1 0 0 0 0,-1 0-1 0 0,-1 0 1 0 0,1 1 0 0 0,-6-14 0 0 0,6 17 6 0 0,-1 0-1 0 0,0 0 0 0 0,0 0 1 0 0,0 0-1 0 0,0 0 1 0 0,0 1-1 0 0,-1-1 0 0 0,0 1 1 0 0,1 0-1 0 0,-1 0 1 0 0,-1 0-1 0 0,1 0 0 0 0,0 0 1 0 0,-1 1-1 0 0,1-1 1 0 0,-1 1-1 0 0,0 0 0 0 0,0 0 1 0 0,0 1-1 0 0,0-1 1 0 0,0 1-1 0 0,0 0 0 0 0,0 0 1 0 0,0 0-1 0 0,0 0 1 0 0,-1 1-1 0 0,1-1 0 0 0,0 1 1 0 0,-1 0-1 0 0,1 1 1 0 0,-8 1-1 0 0,1 0 43 0 0,0 1-1 0 0,0 1 1 0 0,0-1-1 0 0,0 2 1 0 0,1 0-1 0 0,0 0 1 0 0,0 1 0 0 0,-12 9-1 0 0,17-12 2 0 0,0 1 0 0 0,0 0 0 0 0,0 0 0 0 0,1 1 0 0 0,0 0 1 0 0,0-1-1 0 0,0 1 0 0 0,0 1 0 0 0,1-1 0 0 0,-1 0 0 0 0,2 1 0 0 0,-1 0 0 0 0,0 0 0 0 0,1 0 0 0 0,0 0 0 0 0,-2 11 0 0 0,4-14-18 0 0,0 1-1 0 0,0-1 1 0 0,1 1-1 0 0,-1-1 0 0 0,1 1 1 0 0,-1-1-1 0 0,1 1 1 0 0,0-1-1 0 0,0 1 1 0 0,1-1-1 0 0,-1 0 1 0 0,1 0-1 0 0,-1 0 0 0 0,1 0 1 0 0,0 0-1 0 0,0 0 1 0 0,1 0-1 0 0,-1 0 1 0 0,0-1-1 0 0,1 1 1 0 0,0-1-1 0 0,0 0 0 0 0,-1 0 1 0 0,1 0-1 0 0,0 0 1 0 0,1 0-1 0 0,3 1 1 0 0,1 1-18 0 0,0-1 0 0 0,0 0 1 0 0,1-1-1 0 0,-1 0 0 0 0,0 0 1 0 0,1-1-1 0 0,0 0 0 0 0,-1 0 1 0 0,1-1-1 0 0,11-1 0 0 0,-7-1-102 0 0,0 0-1 0 0,0-1 1 0 0,0-1 0 0 0,0 0-1 0 0,-1 0 1 0 0,1-1-1 0 0,-1-1 1 0 0,19-12 0 0 0,-26 15 40 0 0,-1-1 0 0 0,1 0-1 0 0,-1 1 1 0 0,0-1 0 0 0,0-1 0 0 0,0 1 0 0 0,-1-1 0 0 0,0 1 0 0 0,1-1 0 0 0,1-5 0 0 0,-3 6 14 0 0,-1 0 0 0 0,1 0 0 0 0,-1 0 0 0 0,0 0 0 0 0,-1 0 0 0 0,1 0-1 0 0,-1 0 1 0 0,0 0 0 0 0,1 0 0 0 0,-2 0 0 0 0,1 0 0 0 0,0 0 0 0 0,-1 0 0 0 0,0 0 0 0 0,-2-6 0 0 0,2 7 21 0 0,0 0 0 0 0,-1 1 0 0 0,1-1 0 0 0,-1 0 0 0 0,0 1 0 0 0,1-1 0 0 0,-1 1 0 0 0,0 0 0 0 0,-1-1 0 0 0,1 1 0 0 0,0 0 0 0 0,-1 0 0 0 0,1 0 0 0 0,-1 1 0 0 0,1-1 0 0 0,-1 1 0 0 0,0-1 1 0 0,0 1-1 0 0,0 0 0 0 0,1 0 0 0 0,-1 0 0 0 0,0 0 0 0 0,0 1 0 0 0,-1-1 0 0 0,1 1 0 0 0,0 0 0 0 0,0 0 0 0 0,0 0 0 0 0,0 0 0 0 0,-3 1 0 0 0,0-1 34 0 0,0 1 1 0 0,-1 0-1 0 0,1 1 0 0 0,0-1 1 0 0,1 1-1 0 0,-1 0 1 0 0,0 0-1 0 0,0 1 0 0 0,1 0 1 0 0,-1 0-1 0 0,1 0 0 0 0,0 1 1 0 0,0-1-1 0 0,-6 7 0 0 0,8-7 17 0 0,0 0-1 0 0,1 1 1 0 0,-1-1-1 0 0,1 1 1 0 0,0 0-1 0 0,0-1 1 0 0,0 1-1 0 0,0 0 1 0 0,-2 8-1 0 0,4-10-16 0 0,0 0-1 0 0,0 0 0 0 0,-1 0 1 0 0,1 0-1 0 0,1 0 1 0 0,-1 1-1 0 0,0-1 0 0 0,0 0 1 0 0,1 0-1 0 0,-1-1 0 0 0,1 1 1 0 0,0 0-1 0 0,-1 0 1 0 0,1 0-1 0 0,0 0 0 0 0,0 0 1 0 0,0-1-1 0 0,0 1 0 0 0,1 0 1 0 0,-1-1-1 0 0,0 1 0 0 0,1-1 1 0 0,-1 1-1 0 0,3 0 1 0 0,4 4 30 0 0,0 0 1 0 0,1-1 0 0 0,0 0 0 0 0,0-1-1 0 0,0 0 1 0 0,1 0 0 0 0,0-1 0 0 0,-1 0 0 0 0,1 0-1 0 0,0-2 1 0 0,0 1 0 0 0,0-1 0 0 0,20 0-1 0 0,-20-2-75 0 0,-1 1 0 0 0,1-1 0 0 0,-1 0 0 0 0,1-1 0 0 0,-1 0-1 0 0,0-1 1 0 0,1 0 0 0 0,-1 0 0 0 0,0-1 0 0 0,-1 0-1 0 0,1 0 1 0 0,-1-1 0 0 0,0-1 0 0 0,14-11 0 0 0,-20 16 17 0 0,0-1 1 0 0,-1 1 0 0 0,1-1 0 0 0,-1 1 0 0 0,1-1 0 0 0,-1 0 0 0 0,0 1-1 0 0,0-1 1 0 0,0 0 0 0 0,0 0 0 0 0,0 0 0 0 0,0 0 0 0 0,0 0 0 0 0,-1 0-1 0 0,1 0 1 0 0,-1 0 0 0 0,1 0 0 0 0,-1 0 0 0 0,0 0 0 0 0,0-1 0 0 0,0 1-1 0 0,0 0 1 0 0,0 0 0 0 0,0 0 0 0 0,-1 0 0 0 0,1 0 0 0 0,-1 0 0 0 0,1-1-1 0 0,-1 1 1 0 0,0 0 0 0 0,0 1 0 0 0,0-1 0 0 0,0 0 0 0 0,0 0 0 0 0,0 0-1 0 0,-1 1 1 0 0,1-1 0 0 0,-1 0 0 0 0,1 1 0 0 0,-1-1 0 0 0,-1 0-1 0 0,-3-3 17 0 0,0 1-1 0 0,1 0 0 0 0,-1 0 0 0 0,-1 0 0 0 0,1 1 0 0 0,-1 0 0 0 0,1 0 0 0 0,-1 1 0 0 0,0 0 0 0 0,0 0 0 0 0,-9-1 0 0 0,-28 1 74 0 0,41 2-161 0 0,1 0-1 0 0,-1 0 1 0 0,1 1 0 0 0,-1-1-1 0 0,1 1 1 0 0,-1-1-1 0 0,1 1 1 0 0,0 0 0 0 0,-1 0-1 0 0,1 0 1 0 0,0 0-1 0 0,0 0 1 0 0,-1 1 0 0 0,1-1-1 0 0,-2 2 1 0 0,4-1-175 0 0,0-1 0 0 0,0 0 0 0 0,0 1 1 0 0,0-1-1 0 0,0 0 0 0 0,0 1 0 0 0,1-1 0 0 0,-1 0 0 0 0,0 1 1 0 0,1-1-1 0 0,-1 0 0 0 0,1 0 0 0 0,-1 1 0 0 0,1-1 1 0 0,0 0-1 0 0,-1 0 0 0 0,1 0 0 0 0,0 0 0 0 0,1 2 0 0 0,0-1-510 0 0,0 0-1 0 0,1 0 0 0 0,-1 0 0 0 0,0-1 0 0 0,1 1 1 0 0,-1 0-1 0 0,0-1 0 0 0,1 0 0 0 0,3 2 0 0 0,9 1-2419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2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205 266 536 0 0,'-13'16'992'0'0,"2"1"-1"0"0,0 0 1 0 0,1 1-1 0 0,1 0 1 0 0,0 0-1 0 0,-8 28 1 0 0,-7 14 1624 0 0,16-43-2749 0 0,0 9 4584 0 0,5-20-358 0 0,8-24-2771 0 0,12-54-49 0 0,-4-1 0 0 0,-2 0 1 0 0,-4 0-1 0 0,-3-92 0 0 0,1 116-639 0 0,-4 48-462 0 0,0 2-162 0 0,1 0 0 0 0,-1 0-1 0 0,1 0 1 0 0,-1 0 0 0 0,1 1-1 0 0,-1-1 1 0 0,0 1-1 0 0,1-1 1 0 0,-1 1 0 0 0,0 0-1 0 0,1 3 1 0 0,2 0 15 0 0,25 41 78 0 0,26 55-1 0 0,2 4-21 0 0,-36-68-190 0 0,40 48 0 0 0,-53-76-31 0 0,0 0-1 0 0,1 0 0 0 0,-1 0 0 0 0,2-1 0 0 0,-1-1 0 0 0,1 1 1 0 0,0-1-1 0 0,1-1 0 0 0,19 9 0 0 0,-28-14 65 0 0,-1-1 0 0 0,1 1 0 0 0,0-1-1 0 0,0 1 1 0 0,0-1 0 0 0,0 0 0 0 0,0 1 0 0 0,0-1 0 0 0,0 0 0 0 0,3-1-1 0 0,-5 1 56 0 0,1 0 0 0 0,0 0 0 0 0,0-1 0 0 0,-1 1 0 0 0,1 0 0 0 0,0-1-1 0 0,-1 1 1 0 0,1 0 0 0 0,0-1 0 0 0,-1 1 0 0 0,1-1 0 0 0,0 1-1 0 0,-1-1 1 0 0,1 0 0 0 0,-1 1 0 0 0,1-1 0 0 0,-1 1 0 0 0,1-1-1 0 0,-1 0 1 0 0,0 1 0 0 0,1-1 0 0 0,-1 0 0 0 0,1-1 0 0 0,-1 1 18 0 0,0 0-1 0 0,0 0 1 0 0,0 0 0 0 0,-1 0 0 0 0,1-1 0 0 0,0 1 0 0 0,0 0 0 0 0,-1 0 0 0 0,1 0 0 0 0,0 0 0 0 0,-1 0 0 0 0,1 0 0 0 0,-1 0 0 0 0,1 0 0 0 0,-1 0 0 0 0,0 0 0 0 0,1 0 0 0 0,-1 0 0 0 0,0 0 0 0 0,0 0 0 0 0,-1 0 0 0 0,-19-16 112 0 0,5 10-2 0 0,0 1 1 0 0,-1 0 0 0 0,0 1 0 0 0,0 0 0 0 0,0 2 0 0 0,0 0-1 0 0,-1 1 1 0 0,1 1 0 0 0,-23 1 0 0 0,-8 2 230 0 0,1 3 1 0 0,-56 12-1 0 0,101-17-336 0 0,-58 15 243 0 0,56-13-374 0 0,-1-1 0 0 0,0 1 1 0 0,1 1-1 0 0,-1-1 0 0 0,1 1 0 0 0,-1-1 1 0 0,1 1-1 0 0,0 0 0 0 0,-5 6 0 0 0,8-8-8 0 0,0 0 0 0 0,1-1 0 0 0,-1 1-1 0 0,1 0 1 0 0,-1 0 0 0 0,1 0-1 0 0,-1 0 1 0 0,1-1 0 0 0,0 1 0 0 0,-1 0-1 0 0,1 0 1 0 0,0 0 0 0 0,0 0 0 0 0,0 0-1 0 0,-1 0 1 0 0,1 0 0 0 0,0 0-1 0 0,0 0 1 0 0,1 0 0 0 0,-1 0 0 0 0,0 0-1 0 0,0 0 1 0 0,0 0 0 0 0,1 1 0 0 0,14 20-6273 0 0,-4-12 3716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2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98 128 712 0 0,'-14'31'4085'0'0,"1"1"-1"0"0,1 0 1 0 0,-14 64-1 0 0,24-86-2680 0 0,0 0 0 0 0,-1 0 0 0 0,-1 0 0 0 0,-5 11 1988 0 0,7-25-3215 0 0,0 0 1 0 0,0 0 0 0 0,0 0 0 0 0,1-1-1 0 0,0 1 1 0 0,0 0 0 0 0,0-1-1 0 0,1 1 1 0 0,-1-1 0 0 0,1 1 0 0 0,0-1-1 0 0,1-6 1 0 0,1-8-11 0 0,1 1 1 0 0,0-1-1 0 0,2 1 1 0 0,0 0-1 0 0,1 0 1 0 0,1 0-1 0 0,1 1 1 0 0,0 0-1 0 0,1 0 1 0 0,1 1-1 0 0,16-21 1 0 0,-20 29-124 0 0,0 1-1 0 0,0 1 1 0 0,1-1 0 0 0,0 1-1 0 0,0 0 1 0 0,0 1 0 0 0,1 0-1 0 0,-1 0 1 0 0,2 0 0 0 0,-1 1 0 0 0,0 0-1 0 0,1 1 1 0 0,-1 0 0 0 0,1 0-1 0 0,0 1 1 0 0,0 0 0 0 0,0 1 0 0 0,0 0-1 0 0,0 0 1 0 0,1 1 0 0 0,-1 0-1 0 0,0 0 1 0 0,0 1 0 0 0,0 1 0 0 0,11 2-1 0 0,-15-3-45 0 0,0 1 0 0 0,0 0 1 0 0,0 0-1 0 0,0 0 0 0 0,-1 1 0 0 0,1 0 0 0 0,-1 0 0 0 0,1 0 0 0 0,-1 0 0 0 0,0 1 0 0 0,0-1 0 0 0,-1 1 1 0 0,5 5-1 0 0,-6-7-11 0 0,0 1 1 0 0,-1 0-1 0 0,1 0 1 0 0,0 0 0 0 0,-1 0-1 0 0,0 0 1 0 0,0 0-1 0 0,0 0 1 0 0,0 0 0 0 0,0 0-1 0 0,0 0 1 0 0,-1 0-1 0 0,0 1 1 0 0,1-1 0 0 0,-1 0-1 0 0,-1 0 1 0 0,1 1-1 0 0,0-1 1 0 0,-1 0-1 0 0,1 0 1 0 0,-1 1 0 0 0,-1 2-1 0 0,-1 1-3 0 0,-1 0 1 0 0,1-1-1 0 0,-1 0 0 0 0,0 0 0 0 0,0 0 1 0 0,-1 0-1 0 0,0-1 0 0 0,0 1 0 0 0,-11 8 1 0 0,-1-2-7 0 0,0 0 0 0 0,-21 9 0 0 0,17-9-2 0 0,20-12 13 0 0,12 8-19 0 0,-3-5 27 0 0,1-1 1 0 0,-1 0-1 0 0,0-1 1 0 0,1 1-1 0 0,10-1 0 0 0,20 2 8 0 0,4 5-4 0 0,66 20 0 0 0,-86-20-2 0 0,-1 0 1 0 0,0 2 0 0 0,-1 0 0 0 0,34 22 0 0 0,-51-29 9 0 0,1 0 0 0 0,-1 1-1 0 0,0-1 1 0 0,0 1 0 0 0,0 0 0 0 0,-1 0-1 0 0,1 0 1 0 0,-1 0 0 0 0,0 1 0 0 0,0-1-1 0 0,-1 1 1 0 0,5 9 0 0 0,-6-11-2 0 0,-1 0 0 0 0,1 0 0 0 0,-1 0 1 0 0,0 0-1 0 0,0 0 0 0 0,0 0 0 0 0,0 0 0 0 0,0 0 0 0 0,-1 0 1 0 0,1 0-1 0 0,-1 0 0 0 0,0 0 0 0 0,0 0 0 0 0,0-1 0 0 0,0 1 0 0 0,0 0 1 0 0,-1-1-1 0 0,1 1 0 0 0,-1 0 0 0 0,0-1 0 0 0,1 0 0 0 0,-1 1 1 0 0,0-1-1 0 0,-3 2 0 0 0,-5 5 51 0 0,-1-1 1 0 0,0 0-1 0 0,0 0 0 0 0,-1-2 1 0 0,0 1-1 0 0,0-1 1 0 0,-1-1-1 0 0,1 0 0 0 0,-1-1 1 0 0,0 0-1 0 0,0-1 1 0 0,0-1-1 0 0,-26 2 0 0 0,-1-2 131 0 0,0-2-1 0 0,1-1 0 0 0,-56-10 0 0 0,60 5-277 0 0,-51-13-1 0 0,77 16 53 0 0,1 0 0 0 0,-1 0 0 0 0,1 0-1 0 0,0-1 1 0 0,0 0 0 0 0,0-1-1 0 0,1 0 1 0 0,-1 0 0 0 0,1-1 0 0 0,0 0-1 0 0,-8-8 1 0 0,14 12-156 0 0,0 1 1 0 0,0-1-1 0 0,0 1 1 0 0,0-1-1 0 0,1 1 1 0 0,-1-1-1 0 0,0 0 1 0 0,1 1-1 0 0,-1-1 1 0 0,1 0-1 0 0,-1 0 1 0 0,1 0-1 0 0,0 1 1 0 0,0-1-1 0 0,0 0 1 0 0,0 0-1 0 0,0 0 1 0 0,0 1-1 0 0,1-1 0 0 0,0-3 1 0 0,0 0-855 0 0,1 1-1 0 0,0 1 1 0 0,0-1 0 0 0,0 0-1 0 0,0 0 1 0 0,1 1-1 0 0,3-6 1 0 0,11-9-2331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0 152 592 0 0,'1'-4'11937'0'0,"16"-5"-9046"0"0,26-9-1211 0 0,63-21 1993 0 0,42-15-322 0 0,-49 27-4355 0 0,-97 27 573 0 0,0 0 1 0 0,0 0-1 0 0,0 0 0 0 0,0 0 0 0 0,0 0 1 0 0,0 0-1 0 0,0 0 0 0 0,0 1 0 0 0,3 1 0 0 0,7 4-6253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1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1 636 0 0,'-11'4'795'0'0,"0"1"0"0"0,0 0 0 0 0,1 1 0 0 0,0 0 0 0 0,0 0 0 0 0,1 1 1 0 0,0 1-1 0 0,0 0 0 0 0,0 0 0 0 0,-9 12 0 0 0,-9 14 1600 0 0,-32 50 0 0 0,49-69-1624 0 0,-4 6 1022 0 0,-14 29 0 0 0,25-43-1215 0 0,0 0 0 0 0,0 1 0 0 0,1-1 0 0 0,-1 1 0 0 0,2 0-1 0 0,-1-1 1 0 0,0 16 0 0 0,2-22-508 0 0,0 0 0 0 0,0 0 0 0 0,0 0 0 0 0,0-1 0 0 0,0 1 0 0 0,0 0 0 0 0,0 0-1 0 0,0-1 1 0 0,1 1 0 0 0,-1 0 0 0 0,0 0 0 0 0,1-1 0 0 0,-1 1 0 0 0,0 0 0 0 0,1-1 0 0 0,-1 1 0 0 0,1 0 0 0 0,-1-1 0 0 0,1 1 0 0 0,-1-1-1 0 0,1 1 1 0 0,-1-1 0 0 0,1 1 0 0 0,0-1 0 0 0,-1 1 0 0 0,1-1 0 0 0,0 0 0 0 0,-1 1 0 0 0,1-1 0 0 0,0 0 0 0 0,0 0 0 0 0,-1 1-1 0 0,1-1 1 0 0,0 0 0 0 0,0 0 0 0 0,-1 0 0 0 0,2 0 0 0 0,32-4 982 0 0,-25 2-868 0 0,21-3 147 0 0,-1 1 0 0 0,1 2-1 0 0,30 1 1 0 0,-45 2-254 0 0,-1 0-1 0 0,1 2 1 0 0,-1-1 0 0 0,0 2-1 0 0,0 0 1 0 0,0 0 0 0 0,0 1-1 0 0,20 12 1 0 0,-14-7 10 0 0,-1 2 0 0 0,29 24 0 0 0,-43-32-65 0 0,0 0 1 0 0,0 1-1 0 0,-1-1 0 0 0,1 1 0 0 0,-1 0 0 0 0,-1 0 0 0 0,1 1 0 0 0,-1-1 0 0 0,1 1 0 0 0,-2 0 0 0 0,1 0 0 0 0,-1 0 1 0 0,1 0-1 0 0,1 11 0 0 0,-4-13-7 0 0,0 0 0 0 0,0 1 0 0 0,-1-1-1 0 0,1 0 1 0 0,-1 0 0 0 0,0 1 0 0 0,0-1 0 0 0,0 0 0 0 0,-1 0 0 0 0,1 0 0 0 0,-1 0 0 0 0,0 0 0 0 0,0-1 0 0 0,-1 1 0 0 0,1-1 0 0 0,-1 1 0 0 0,0-1 0 0 0,0 0 0 0 0,0 0-1 0 0,0 0 1 0 0,-6 5 0 0 0,1-3 20 0 0,0 0-1 0 0,1 0 0 0 0,-2 0 0 0 0,1-1 1 0 0,0 0-1 0 0,-1-1 0 0 0,0 0 1 0 0,0 0-1 0 0,-10 1 0 0 0,-21 0 47 0 0,-1-2-1 0 0,0-1 1 0 0,0-3 0 0 0,-56-9-1 0 0,-7 1-1145 0 0,86 8-1845 0 0,39 2-8887 0 0,-10 0 12641 0 0,14 0-3552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36 0 0,'0'-2'419'0'0,"0"1"-1"0"0,1-1 1 0 0,-1 0-1 0 0,0 1 1 0 0,1-1-1 0 0,-1 0 1 0 0,1 1-1 0 0,0-1 1 0 0,-1 0-1 0 0,1 1 1 0 0,0-1-1 0 0,0 1 1 0 0,0-1-1 0 0,0 1 1 0 0,0 0-1 0 0,0-1 1 0 0,1 1-1 0 0,-1 0 1 0 0,0 0-1 0 0,1 0 1 0 0,1-1 0 0 0,-1 1-119 0 0,0 1-1 0 0,0 0 1 0 0,0 0 0 0 0,-1 0 0 0 0,1 0 0 0 0,0 0 0 0 0,0 0 0 0 0,-1 0 0 0 0,1 1 0 0 0,0-1 0 0 0,0 1 0 0 0,-1-1 0 0 0,1 1 0 0 0,-1 0 0 0 0,1 0 0 0 0,0-1 0 0 0,-1 1 0 0 0,1 0 0 0 0,-1 0 0 0 0,0 1 0 0 0,1-1 0 0 0,0 2 0 0 0,20 17 1752 0 0,-1 1 1 0 0,34 47 0 0 0,-34-42-255 0 0,45 47-1 0 0,-50-58-1086 0 0,-2-2 112 0 0,1 0 1 0 0,31 22-1 0 0,-43-33-653 0 0,1 0-1 0 0,0 1 1 0 0,-1-2 0 0 0,1 1-1 0 0,0 0 1 0 0,0-1 0 0 0,0 0 0 0 0,0 0-1 0 0,0 0 1 0 0,0 0 0 0 0,0-1-1 0 0,0 1 1 0 0,0-1 0 0 0,1 0-1 0 0,-1 0 1 0 0,0-1 0 0 0,0 1 0 0 0,0-1-1 0 0,7-2 1 0 0,-6 0-154 0 0,0 1 0 0 0,-1-1-1 0 0,0 0 1 0 0,1 0 0 0 0,-1-1 0 0 0,-1 1 0 0 0,1-1 0 0 0,0 0-1 0 0,-1 0 1 0 0,0 0 0 0 0,0 0 0 0 0,4-8 0 0 0,4-9 27 0 0,13-34 0 0 0,-17 37-39 0 0,24-63-4 0 0,-14 34 0 0 0,37-75 0 0 0,-53 121-206 0 0,0-1 1 0 0,0 0-1 0 0,1 1 0 0 0,-1-1 1 0 0,0 1-1 0 0,0-1 1 0 0,1 1-1 0 0,-1 0 0 0 0,1 0 1 0 0,-1-1-1 0 0,1 1 0 0 0,-1 0 1 0 0,1 0-1 0 0,0 0 1 0 0,0 1-1 0 0,-1-1 0 0 0,1 0 1 0 0,0 1-1 0 0,0-1 0 0 0,0 1 1 0 0,2-1-1 0 0,2 1-1033 0 0,0 0 0 0 0,0 1 0 0 0,1-1 1 0 0,-1 1-1 0 0,7 2 0 0 0,2 0-371 0 0,3-1-1681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2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31 304 0 0,'0'0'1129'0'0,"1"6"1641"0"0,2 6 6538 0 0,5-9-7841 0 0,0 0 0 0 0,0-1 1 0 0,-1 0-1 0 0,1 0 0 0 0,0-1 1 0 0,11 1-1 0 0,53-2 1262 0 0,-41 0-1582 0 0,37-1 1220 0 0,71-10 0 0 0,-103 5-2857 0 0,-1 0-1 0 0,0-3 0 0 0,58-20 0 0 0,-88 28-332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7 568 0 0,'16'-6'10290'0'0,"-14"7"-9854"0"0,0 1 0 0 0,-1 0 0 0 0,1 0 0 0 0,-1 0 0 0 0,1 0 0 0 0,-1 1 0 0 0,0-1 0 0 0,0 0 0 0 0,0 1 0 0 0,0-1 0 0 0,0 0 0 0 0,0 1 0 0 0,-1-1 0 0 0,1 6 0 0 0,5 39 2353 0 0,-4-5-1030 0 0,3 43 1815 0 0,17 99 0 0 0,-20-176-3384 0 0,-1-1 0 0 0,1 0 1 0 0,0 1-1 0 0,1-1 0 0 0,0 0 0 0 0,0 0 0 0 0,0-1 1 0 0,8 12-1 0 0,-8-14-82 0 0,1-1 1 0 0,-1 1-1 0 0,1-1 0 0 0,0 0 1 0 0,0 1-1 0 0,0-2 1 0 0,0 1-1 0 0,1 0 0 0 0,-1-1 1 0 0,1 0-1 0 0,-1 0 0 0 0,1 0 1 0 0,0-1-1 0 0,5 2 1 0 0,115 16 82 0 0,-93-16-155 0 0,0 1 0 0 0,0 2 0 0 0,47 15 0 0 0,-71-18-2506 0 0,0-1 1 0 0,0 0-1 0 0,0 0 0 0 0,15 2 1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2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0 844 0 0,'-1'1'110'0'0,"-2"3"1175"0"0,0-1 0 0 0,0 1 0 0 0,0-1 0 0 0,1 1 0 0 0,0 0 0 0 0,-3 7 0 0 0,4-10-994 0 0,1-1-1 0 0,0 1 1 0 0,0 0 0 0 0,0 0 0 0 0,0 0 0 0 0,0 0-1 0 0,0 0 1 0 0,0 0 0 0 0,0 0 0 0 0,0 0 0 0 0,0 0 0 0 0,0 0-1 0 0,1 0 1 0 0,-1 0 0 0 0,0 0 0 0 0,1 0 0 0 0,-1 0-1 0 0,1-1 1 0 0,-1 1 0 0 0,1 0 0 0 0,-1 0 0 0 0,1 0 0 0 0,-1-1-1 0 0,1 1 1 0 0,0 0 0 0 0,0-1 0 0 0,-1 1 0 0 0,1-1-1 0 0,0 1 1 0 0,0-1 0 0 0,0 1 0 0 0,-1-1 0 0 0,1 1 0 0 0,0-1-1 0 0,0 0 1 0 0,0 1 0 0 0,0-1 0 0 0,1 0 0 0 0,7 3 635 0 0,0-1 0 0 0,-1 0 0 0 0,1 0 0 0 0,10 0 0 0 0,67-2 1275 0 0,-65-1-1707 0 0,140-9 1107 0 0,-107 2-5251 0 0,-2-2-6051 0 0,-43 9 6808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51 748 0 0,'-30'6'3497'0'0,"-6"2"10303"0"0,40-8-12253 0 0,210-22 6754 0 0,4-7-8449 0 0,-194 26-1961 0 0,19-4-6881 0 0,-30 3 6137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7 146 7201 0 0,'3'-3'1797'0'0,"1"-1"0"0"0,-1 1 0 0 0,1 0-1 0 0,-1 0 1 0 0,6-3 0 0 0,24-10 2234 0 0,40-5-3667 0 0,-50 16 853 0 0,272-46 1687 0 0,-95 21-1143 0 0,-198 30-1740 0 0,-10 1-76 0 0,-275 41-176 0 0,198-25 165 0 0,-116 37 0 0 0,191-51 70 0 0,0 1 0 0 0,1 0-1 0 0,0 0 1 0 0,-15 10 0 0 0,23-13 8 0 0,-1-1-1 0 0,1 1 1 0 0,0 0 0 0 0,0 0 0 0 0,-1 0-1 0 0,1 0 1 0 0,0 0 0 0 0,0 0 0 0 0,0 0-1 0 0,0 1 1 0 0,0-1 0 0 0,1 0 0 0 0,-1 1-1 0 0,0-1 1 0 0,1 0 0 0 0,-1 1-1 0 0,0-1 1 0 0,1 1 0 0 0,0-1 0 0 0,-1 1-1 0 0,1-1 1 0 0,0 1 0 0 0,0-1 0 0 0,0 1-1 0 0,0-1 1 0 0,0 1 0 0 0,0-1-1 0 0,0 1 1 0 0,0-1 0 0 0,1 1 0 0 0,-1-1-1 0 0,1 1 1 0 0,-1-1 0 0 0,1 1 0 0 0,-1-1-1 0 0,1 0 1 0 0,0 1 0 0 0,0-1 0 0 0,0 0-1 0 0,1 2 1 0 0,8 7 69 0 0,0-1 0 0 0,1 0 0 0 0,0-1 0 0 0,1 0-1 0 0,-1 0 1 0 0,2-1 0 0 0,21 8 0 0 0,-17-6 17 0 0,107 48 487 0 0,30 16 32 0 0,-119-55-416 0 0,-1 3-1 0 0,39 29 0 0 0,-70-47-185 0 0,0-1 1 0 0,0 0-1 0 0,-1 1 0 0 0,1 0 0 0 0,0-1 1 0 0,-1 1-1 0 0,0 0 0 0 0,0 0 0 0 0,0 1 1 0 0,0-1-1 0 0,0 0 0 0 0,2 7 1 0 0,-4-8-8 0 0,0 0 0 0 0,0-1 1 0 0,0 1-1 0 0,0 0 0 0 0,0-1 1 0 0,0 1-1 0 0,0 0 1 0 0,-1-1-1 0 0,1 1 0 0 0,-1 0 1 0 0,1-1-1 0 0,-1 1 1 0 0,1-1-1 0 0,-1 1 0 0 0,0-1 1 0 0,0 1-1 0 0,0-1 0 0 0,0 0 1 0 0,0 1-1 0 0,0-1 1 0 0,0 0-1 0 0,0 0 0 0 0,-1 0 1 0 0,1 0-1 0 0,0 0 1 0 0,-1 0-1 0 0,1 0 0 0 0,-1 0 1 0 0,1 0-1 0 0,-1-1 0 0 0,-1 2 1 0 0,-19 7 70 0 0,0 0 0 0 0,-1-1 1 0 0,0-1-1 0 0,-1-2 0 0 0,-30 5 0 0 0,-125 4 185 0 0,122-11-328 0 0,0-1-1097 0 0,56-2 676 0 0,51-10-12853 0 0,-31 7 10411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0 228 216 0 0,'4'-2'489'0'0,"0"0"1"0"0,0 0-1 0 0,0 0 1 0 0,1 1-1 0 0,-1-1 1 0 0,0 1-1 0 0,1 0 1 0 0,-1 0-1 0 0,0 1 1 0 0,1-1-1 0 0,-1 1 1 0 0,1 0-1 0 0,-1 0 1 0 0,1 1-1 0 0,-1-1 1 0 0,1 1-1 0 0,-1 0 1 0 0,0 0-1 0 0,1 0 0 0 0,-1 1 1 0 0,0 0-1 0 0,4 2 1 0 0,9 4 934 0 0,-1 2 1 0 0,0 0-1 0 0,26 23 1 0 0,92 94 4593 0 0,-92-83-2846 0 0,72 57-1 0 0,-107-95-2919 0 0,28 18 1559 0 0,-32-22-1721 0 0,-1-1 0 0 0,1 1 1 0 0,-1-1-1 0 0,1 0 0 0 0,0 0 0 0 0,-1 0 0 0 0,1-1 0 0 0,0 1 0 0 0,0-1 0 0 0,0 1 0 0 0,-1-1 0 0 0,4 0 0 0 0,-3 0-90 0 0,-1-1 0 0 0,1 0 0 0 0,-1 1 0 0 0,0-1 0 0 0,1 0 0 0 0,-1 0 0 0 0,0 0 0 0 0,0-1 0 0 0,0 1 0 0 0,0-1 0 0 0,0 1 0 0 0,0-1 0 0 0,0 1 0 0 0,0-1 0 0 0,0 0 0 0 0,1-3 0 0 0,18-33 0 0 0,-16 29 0 0 0,56-126 0 0 0,-31 67 0 0 0,41-69 0 0 0,39-51-10996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206 335 184 0 0,'-116'184'12477'0'0,"115"-184"-12327"0"0,1 0 1 0 0,0 1-1 0 0,0-1 0 0 0,-1 1 1 0 0,1-1-1 0 0,0 1 0 0 0,0-1 1 0 0,-1 1-1 0 0,1-1 0 0 0,0 1 1 0 0,0-1-1 0 0,0 0 0 0 0,0 1 1 0 0,0-1-1 0 0,0 1 0 0 0,0 0 1 0 0,0-1-1 0 0,0 1 0 0 0,0-1 1 0 0,0 1-1 0 0,0-1 0 0 0,0 1 1 0 0,0-1-1 0 0,0 0 0 0 0,1 1 1 0 0,-1-1-1 0 0,0 1 0 0 0,0-1 1 0 0,0 1-1 0 0,1-1 0 0 0,-1 1 0 0 0,0-1 1 0 0,1 0-1 0 0,-1 1 0 0 0,0-1 1 0 0,1 0-1 0 0,-1 1 0 0 0,1-1 1 0 0,-1 0-1 0 0,1 1 0 0 0,1 0 778 0 0,0-3-31 0 0,6-7-368 0 0,-1 0-1 0 0,0 0 1 0 0,0-1-1 0 0,-1 0 0 0 0,0-1 1 0 0,-1 1-1 0 0,0-1 1 0 0,4-12-1 0 0,24-97 1174 0 0,-30 107-1495 0 0,28-158 1808 0 0,-11 56-716 0 0,-20 114-1289 0 0,0 0 0 0 0,0 1 0 0 0,0-1 1 0 0,0 1-1 0 0,0-1 0 0 0,0 0 0 0 0,0 1 0 0 0,0-1 0 0 0,1 1 0 0 0,-1-1 0 0 0,0 0 0 0 0,1 1 1 0 0,-1-1-1 0 0,0 1 0 0 0,1-1 0 0 0,-1 1 0 0 0,0-1 0 0 0,1 1 0 0 0,-1 0 0 0 0,1-1 0 0 0,-1 1 0 0 0,1-1 1 0 0,-1 1-1 0 0,1 0 0 0 0,-1-1 0 0 0,1 1 0 0 0,0 0 0 0 0,0 0-1 0 0,0 0 0 0 0,0 0 0 0 0,0 0 0 0 0,0 0 0 0 0,0 1 0 0 0,0-1-1 0 0,0 0 1 0 0,0 1 0 0 0,0-1 0 0 0,0 0 0 0 0,0 1 0 0 0,-1-1 0 0 0,1 1 0 0 0,0 0 0 0 0,1 0 0 0 0,28 32 78 0 0,-27-29-74 0 0,92 137 150 0 0,5 8-281 0 0,-86-133-91 0 0,0 1 0 0 0,1-2 0 0 0,1 0-1 0 0,0 0 1 0 0,1-2 0 0 0,24 15 0 0 0,-38-26 138 0 0,1 0 1 0 0,-1 0-1 0 0,1 0 0 0 0,-1 0 1 0 0,1-1-1 0 0,0 0 1 0 0,0 0-1 0 0,7 2 0 0 0,-10-3-41 0 0,8-12-277 0 0,-9 10 304 0 0,0 1 76 0 0,-1-1 1 0 0,1 1-1 0 0,-1-1 0 0 0,1 1 0 0 0,-1-1 0 0 0,0 1 0 0 0,1 0 1 0 0,-1-1-1 0 0,0 1 0 0 0,0 0 0 0 0,0 0 0 0 0,-2-2 0 0 0,1-1-8 0 0,-3-2 6 0 0,0 0 0 0 0,-1 0 0 0 0,0 0 1 0 0,0 1-1 0 0,0-1 0 0 0,0 1 1 0 0,-1 1-1 0 0,0-1 0 0 0,0 1 0 0 0,-10-4 1 0 0,-4-1-21 0 0,-1 1 1 0 0,-29-7 0 0 0,13 7 42 0 0,0 1 0 0 0,-1 2 0 0 0,0 1 0 0 0,0 3 0 0 0,0 1 0 0 0,0 1-1 0 0,0 3 1 0 0,1 1 0 0 0,-46 12 0 0 0,78-15-144 0 0,-2-1-283 0 0,0 2 0 0 0,0-1 0 0 0,0 1 0 0 0,1 0 0 0 0,-10 5 0 0 0,17-7-236 0 0,4-1-1982 0 0,0 0 1984 0 0,30-1-5174 0 0,-15-2 3095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39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48 100 1132 0 0,'-19'-52'4434'0'0,"2"4"9632"0"0,15 51-13009 0 0,1 1-812 0 0,-1 1 1 0 0,0-1-1 0 0,1 1 0 0 0,0 0 0 0 0,0-1 1 0 0,1 1-1 0 0,-1 0 0 0 0,1-1 0 0 0,0 1 0 0 0,0 0 1 0 0,0 0-1 0 0,1-1 0 0 0,2 9 0 0 0,3 15-1412 0 0,9 26-1 0 0,-13-48 736 0 0,20 62-5734 0 0,-10-32 3562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0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5 234 696 0 0,'0'0'3159'0'0,"0"3"-1316"0"0,-2 17 2218 0 0,1 0 0 0 0,2 38 0 0 0,1-6 1085 0 0,-2-35-161 0 0,-2-52-2112 0 0,1 14-2888 0 0,0-11 360 0 0,1-1 1 0 0,4-34-1 0 0,-3 56-267 0 0,1 1 1 0 0,0-1-1 0 0,1 0 0 0 0,0 1 0 0 0,0 0 1 0 0,1-1-1 0 0,1 2 0 0 0,0-1 0 0 0,0 0 1 0 0,7-9-1 0 0,-5 11-78 0 0,1 0 0 0 0,0 0 0 0 0,0 1 0 0 0,1 0 0 0 0,0 0 0 0 0,0 1 0 0 0,1 0 0 0 0,-1 1 0 0 0,1 0 0 0 0,0 0 0 0 0,1 1 0 0 0,10-3 0 0 0,-11 4 0 0 0,0 1 0 0 0,0 0 0 0 0,0 0 0 0 0,0 1 0 0 0,0 0 0 0 0,0 1 0 0 0,0 0 0 0 0,0 1 0 0 0,1 0 0 0 0,-1 0 0 0 0,0 1 0 0 0,-1 1 0 0 0,13 4 0 0 0,-17-6 0 0 0,-1 1 0 0 0,0 0 0 0 0,0 1 0 0 0,0-1 0 0 0,0 1 0 0 0,0 0 0 0 0,0 0 0 0 0,-1 0 0 0 0,1 0 0 0 0,-1 1 0 0 0,4 5 0 0 0,-5-7 0 0 0,-1 0 0 0 0,0 0 0 0 0,0 0 0 0 0,0 0 0 0 0,-1 0 0 0 0,1 0 0 0 0,0 1 0 0 0,-1-1 0 0 0,0 0 0 0 0,1 0 0 0 0,-1 0 0 0 0,0 1 0 0 0,0-1 0 0 0,0 0 0 0 0,0 0 0 0 0,-1 1 0 0 0,1-1 0 0 0,-1 0 0 0 0,1 0 0 0 0,-1 0 0 0 0,0 0 0 0 0,0 0 0 0 0,0 1 0 0 0,0-2 0 0 0,-2 4 0 0 0,-2 3-50 0 0,-1 0 0 0 0,0-1 0 0 0,-1 0 0 0 0,0 0 0 0 0,0-1 0 0 0,0 1 0 0 0,-13 6 0 0 0,-2 1-196 0 0,-35 16 1 0 0,57-30 232 0 0,0 0 1 0 0,0 0-1 0 0,0 0 1 0 0,0 0-1 0 0,0 0 1 0 0,-1 0-1 0 0,1 0 1 0 0,0 0-1 0 0,0 0 1 0 0,0 0-1 0 0,0 0 1 0 0,0 0-1 0 0,0 0 1 0 0,0 0-1 0 0,-1 0 1 0 0,1 0-1 0 0,0 0 1 0 0,0 1-1 0 0,0-1 1 0 0,0 0-1 0 0,0 0 1 0 0,0 0-1 0 0,0 0 1 0 0,0 0-1 0 0,0 0 1 0 0,0 0-1 0 0,0 1 1 0 0,0-1-1 0 0,0 0 1 0 0,0 0-1 0 0,0 0 1 0 0,0 0-1 0 0,0 0 1 0 0,0 0-1 0 0,0 1 1 0 0,0-1-1 0 0,0 0 1 0 0,0 0-1 0 0,0 0 1 0 0,0 0-1 0 0,0 0 1 0 0,0 0-1 0 0,0 1 1 0 0,0-1-1 0 0,0 0 1 0 0,0 0-1 0 0,0 0 1 0 0,7 5-138 0 0,11 0 68 0 0,19 3 58 0 0,0 1 0 0 0,48 20 1 0 0,-66-21 59 0 0,-1 0 1 0 0,0 1 0 0 0,0 1 0 0 0,-1 1 0 0 0,-1 0-1 0 0,19 17 1 0 0,-30-23-18 0 0,0 0-1 0 0,-1-1 1 0 0,0 2-1 0 0,0-1 1 0 0,0 0 0 0 0,0 1-1 0 0,-1 0 1 0 0,0 0-1 0 0,0 0 1 0 0,0 0-1 0 0,-1 0 1 0 0,0 1 0 0 0,2 7-1 0 0,-4-11 13 0 0,1 1 1 0 0,-1 0-1 0 0,0 0 0 0 0,0 0 0 0 0,-1-1 1 0 0,1 1-1 0 0,-1 0 0 0 0,0 0 0 0 0,0-1 1 0 0,0 1-1 0 0,0 0 0 0 0,0-1 0 0 0,-1 1 1 0 0,0-1-1 0 0,0 0 0 0 0,0 1 0 0 0,0-1 1 0 0,0 0-1 0 0,-1 0 0 0 0,1 0 1 0 0,-1-1-1 0 0,0 1 0 0 0,-6 4 0 0 0,0-1-1 0 0,-1 0 0 0 0,0-1-1 0 0,0 0 1 0 0,0 0 0 0 0,-1-1 0 0 0,0-1-1 0 0,1 0 1 0 0,-1 0 0 0 0,-20 1 0 0 0,1-1 46 0 0,0-2 1 0 0,-43-3-1 0 0,59 1-351 0 0,-1 0-1 0 0,0-2 1 0 0,1 0 0 0 0,-15-5-1 0 0,25 7 187 0 0,1 0 0 0 0,-1 0 0 0 0,0-1 0 0 0,1 0 0 0 0,-1 1 0 0 0,1-1 0 0 0,-1-1 0 0 0,1 1 0 0 0,0 0 0 0 0,0-1-1 0 0,0 1 1 0 0,0-1 0 0 0,0 0 0 0 0,1 0 0 0 0,0 0 0 0 0,-1-1 0 0 0,1 1 0 0 0,0 0 0 0 0,-3-8 0 0 0,5-10-2270 0 0,1 17 1363 0 0,0 1 0 0 0,0 0-1 0 0,0 0 1 0 0,1 0-1 0 0,-1 0 1 0 0,1 0 0 0 0,-1 0-1 0 0,4-3 1 0 0,6-4-2138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8721 0 0,'28'-75'19085'0'0,"-28"75"-19044"0"0,0 0-1 0 0,0 0 1 0 0,0 0 0 0 0,1 0 0 0 0,-1 0-1 0 0,0 0 1 0 0,0-1 0 0 0,0 1-1 0 0,0 0 1 0 0,1 0 0 0 0,-1 0 0 0 0,0 0-1 0 0,0 0 1 0 0,0 0 0 0 0,0 0 0 0 0,1 0-1 0 0,-1 0 1 0 0,0 0 0 0 0,0 0-1 0 0,0 0 1 0 0,1 0 0 0 0,-1 0 0 0 0,0 0-1 0 0,0 0 1 0 0,0 0 0 0 0,0 0 0 0 0,1 0-1 0 0,-1 0 1 0 0,0 0 0 0 0,0 0-1 0 0,0 0 1 0 0,0 1 0 0 0,1-1 0 0 0,-1 0-1 0 0,0 0 1 0 0,0 0 0 0 0,0 0 0 0 0,0 0-1 0 0,0 0 1 0 0,0 1 0 0 0,1-1-1 0 0,-1 0 1 0 0,0 0 0 0 0,0 0 0 0 0,0 0-1 0 0,0 0 1 0 0,0 1 0 0 0,0-1 0 0 0,0 0-1 0 0,0 0 1 0 0,0 0 0 0 0,0 1-1 0 0,0-1 1 0 0,0 0 0 0 0,0 0 0 0 0,0 0-1 0 0,0 1 1 0 0,5 9 697 0 0,-1 6-510 0 0,-1 1 0 0 0,-1-1 0 0 0,0 1 0 0 0,-1 0 0 0 0,-2 20 0 0 0,1-13 19 0 0,4 36-1 0 0,-2-45-1130 0 0,-1-6-1037 0 0,0 0-1 0 0,0 0 1 0 0,1 0-1 0 0,1 0 1 0 0,5 14 0 0 0,-4-15-1568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31 112 0 0,'0'0'579'0'0,"-26"-30"17633"0"0,31 49-17398 0 0,-1 0 1 0 0,-1 0-1 0 0,-1 0 1 0 0,0 33-1 0 0,3 30 615 0 0,29 107 939 0 0,-28-166-2017 0 0,1 0-1 0 0,1 0 1 0 0,1-1 0 0 0,1 0-1 0 0,26 40 1 0 0,-29-52-239 0 0,2 0 1 0 0,-1 0-1 0 0,1-1 0 0 0,1-1 1 0 0,-1 0-1 0 0,1 0 0 0 0,1 0 1 0 0,0-2-1 0 0,0 1 1 0 0,0-1-1 0 0,0-1 0 0 0,1 0 1 0 0,0-1-1 0 0,24 6 0 0 0,9-1 108 0 0,1-3 0 0 0,81 2 0 0 0,-92-7-114 0 0,127 3 222 0 0,305-10 431 0 0,-296 3-553 0 0,68-4-60 0 0,170-15-145 0 0,80 5-1 0 0,-330 12 0 0 0,-122 4 0 0 0,-9 1 0 0 0,29-4 0 0 0,-55 4-262 0 0,0 0 1 0 0,0-1-1 0 0,0 1 1 0 0,0 0-1 0 0,0-1 1 0 0,0 1-1 0 0,0-1 0 0 0,0 0 1 0 0,0 0-1 0 0,0 0 1 0 0,1-1-1 0 0,8-4-1504 0 0,8 0-7793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80 6497 0 0,'-84'-80'19025'0'0,"150"84"-17324"0"0,-1 3 0 0 0,114 27 0 0 0,-74-13-898 0 0,-91-18-686 0 0,8 0 59 0 0,-1 1-1 0 0,1 1 1 0 0,-1 1-1 0 0,0 1 1 0 0,38 18-1 0 0,-58-24-172 0 0,0-1-1 0 0,1 1 0 0 0,-1 0 0 0 0,0 0 0 0 0,0 0 0 0 0,0 0 1 0 0,0 0-1 0 0,0 0 0 0 0,0 0 0 0 0,0 0 0 0 0,0 0 1 0 0,0 0-1 0 0,0 0 0 0 0,0 1 0 0 0,-1-1 0 0 0,1 0 1 0 0,-1 1-1 0 0,1-1 0 0 0,-1 0 0 0 0,1 1 0 0 0,-1-1 1 0 0,0 1-1 0 0,0-1 0 0 0,0 1 0 0 0,1-1 0 0 0,-1 0 0 0 0,-1 1 1 0 0,1-1-1 0 0,0 1 0 0 0,0-1 0 0 0,0 1 0 0 0,-1-1 1 0 0,1 0-1 0 0,-1 1 0 0 0,1-1 0 0 0,-1 0 0 0 0,0 1 1 0 0,1-1-1 0 0,-2 1 0 0 0,-4 7 13 0 0,0-1 0 0 0,0 0 1 0 0,-1 0-1 0 0,-13 11 0 0 0,9-9-10 0 0,-40 36-5 0 0,-81 55 0 0 0,78-62 0 0 0,-32 23 0 0 0,-86 68 0 0 0,168-125-1551 0 0,9-6-2054 0 0,8-6-3479 0 0,-12 7 7032 0 0,18-12-3457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286 615 556 0 0,'-5'5'1043'0'0,"-7"15"14734"0"0,13-20-15596 0 0,1-1 0 0 0,-1 0 0 0 0,0 0 0 0 0,0 0-1 0 0,0 0 1 0 0,0 0 0 0 0,0 0 0 0 0,0 0 0 0 0,0-1 0 0 0,0 1-1 0 0,0-1 1 0 0,0 1 31 0 0,2-5 138 0 0,0 1 1 0 0,0-1-1 0 0,-1 0 1 0 0,1 0-1 0 0,-1-1 1 0 0,0 1-1 0 0,-1 0 1 0 0,0-1-1 0 0,0 1 1 0 0,0-1-1 0 0,-1 0 1 0 0,0 1-1 0 0,0-1 1 0 0,-1 1-1 0 0,-1-9 1 0 0,-5-31 132 0 0,-2 1 1 0 0,-2 0-1 0 0,-1 1 1 0 0,-30-66-1 0 0,34 92-391 0 0,-1 0 0 0 0,-1 0 0 0 0,-1 0 0 0 0,0 1 0 0 0,-1 1 0 0 0,-1 0 0 0 0,-1 1 0 0 0,0 0 0 0 0,-1 1 0 0 0,0 1 0 0 0,-1 0 0 0 0,-31-18 0 0 0,46 30-85 0 0,0 1 0 0 0,0-1 0 0 0,1 1 0 0 0,-1-1 0 0 0,0 1 0 0 0,0 0 0 0 0,0-1 0 0 0,0 1 0 0 0,0 0 0 0 0,0 0 0 0 0,0 0 0 0 0,0-1 0 0 0,0 1 0 0 0,0 0 0 0 0,0 1 0 0 0,0-1 0 0 0,0 0 0 0 0,0 0 0 0 0,0 0 0 0 0,0 0 0 0 0,0 1 0 0 0,0-1 0 0 0,-1 1 0 0 0,0 0 77 0 0,4 3 23 0 0,5 7-18 0 0,0 0 0 0 0,0 0 0 0 0,1-1 0 0 0,0 0 0 0 0,1 0 0 0 0,0-1 0 0 0,1 0 0 0 0,20 15 0 0 0,-1-5 69 0 0,0 0 0 0 0,40 17 0 0 0,-58-30-116 0 0,1-2 0 0 0,0 1 0 0 0,0-1-1 0 0,0-1 1 0 0,0 0 0 0 0,1-1-1 0 0,-1 0 1 0 0,21 0 0 0 0,-29-2-65 0 0,1 0 0 0 0,0 0 1 0 0,0-1-1 0 0,-1 0 1 0 0,1 0-1 0 0,0 0 0 0 0,-1 0 1 0 0,1-1-1 0 0,-1 0 1 0 0,1 0-1 0 0,-1 0 0 0 0,0 0 1 0 0,0-1-1 0 0,0 0 0 0 0,0 0 1 0 0,0 0-1 0 0,-1 0 1 0 0,1 0-1 0 0,-1-1 0 0 0,0 1 1 0 0,0-1-1 0 0,0 0 1 0 0,-1 0-1 0 0,1 0 0 0 0,1-6 1 0 0,1-2 4 0 0,-1 0 0 0 0,-1 0 0 0 0,0 0 0 0 0,0-1 1 0 0,-1 1-1 0 0,-1-1 0 0 0,0-18 0 0 0,-1 29 1169 0 0,-2 8-879 0 0,-3 20-114 0 0,1 0 0 0 0,0 0 0 0 0,2 50 0 0 0,2-61-107 0 0,1-1-1 0 0,0 1 1 0 0,2 0-1 0 0,-1-1 0 0 0,2 0 1 0 0,0 0-1 0 0,1 0 1 0 0,12 26-1 0 0,-13-34-705 0 0,-1-1-1 0 0,1 0 1 0 0,0 0-1 0 0,1 0 1 0 0,-1 0-1 0 0,1-1 1 0 0,0 0-1 0 0,8 6 1 0 0,-10-8 145 0 0,1 1 0 0 0,-1-1 0 0 0,1-1-1 0 0,0 1 1 0 0,0 0 0 0 0,0-1 0 0 0,0 0 0 0 0,0 0 0 0 0,0 0-1 0 0,0 0 1 0 0,0-1 0 0 0,0 1 0 0 0,0-1 0 0 0,5 0 0 0 0,8-4-2785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47 368 0 0,'0'-6'1593'0'0,"1"0"-1"0"0,-1-1 1 0 0,2 1 0 0 0,-1 0 0 0 0,4-9 4947 0 0,-5 19-5428 0 0,4 17 100 0 0,-1 1 1 0 0,-2 0-1 0 0,0 0 0 0 0,-3 33 1 0 0,0-27-435 0 0,2 0 1 0 0,4 39 0 0 0,-3-60-757 0 0,3 25 731 0 0,12 39-1 0 0,3-22-1836 0 0,-15-43 321 0 0,-1 0 1 0 0,1-1-1 0 0,-1 0 0 0 0,2 1 0 0 0,6 6 1 0 0,0-5-5134 0 0,-4-7 3436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6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79 248 6037 0 0,'-23'-7'3398'0'0,"17"5"-2361"0"0,0 0 1 0 0,0 0-1 0 0,0 0 0 0 0,0-1 1 0 0,1 0-1 0 0,-1 0 0 0 0,-8-7 2682 0 0,41-2-1811 0 0,-3 9-1141 0 0,7-1-372 0 0,1-1 1 0 0,-2-1-1 0 0,1-1 1 0 0,30-13 0 0 0,-59 19-383 0 0,1 0 1 0 0,-1 0-1 0 0,0 0 1 0 0,0 0-1 0 0,0 0 0 0 0,0-1 1 0 0,0 1-1 0 0,0-1 1 0 0,0 0-1 0 0,0 1 1 0 0,-1-1-1 0 0,1 0 1 0 0,-1 0-1 0 0,1 0 1 0 0,-1 0-1 0 0,0 0 1 0 0,0 0-1 0 0,0-1 1 0 0,0 1-1 0 0,1-3 1 0 0,-1 2 4 0 0,-1 0 0 0 0,0 0 0 0 0,0-1 0 0 0,0 1 1 0 0,0 0-1 0 0,0 0 0 0 0,-1 0 0 0 0,1-1 1 0 0,-1 1-1 0 0,0 0 0 0 0,0 0 0 0 0,0 0 0 0 0,-3-5 1 0 0,2 3 1 0 0,-1 0 0 0 0,0 1 0 0 0,0-1 1 0 0,0 1-1 0 0,0-1 0 0 0,-1 1 0 0 0,0 0 0 0 0,0 0 1 0 0,0 1-1 0 0,0-1 0 0 0,-1 1 0 0 0,1 0 1 0 0,-1 0-1 0 0,0 1 0 0 0,0-1 0 0 0,0 1 0 0 0,-9-3 1 0 0,12 5-93 0 0,0-1 0 0 0,-1 1 0 0 0,1 0 0 0 0,-1-1 1 0 0,1 1-1 0 0,-1 0 0 0 0,1 1 0 0 0,0-1 0 0 0,-1 0 0 0 0,1 1 1 0 0,-1-1-1 0 0,1 1 0 0 0,0 0 0 0 0,-1 0 0 0 0,1 0 0 0 0,0 0 1 0 0,0 0-1 0 0,0 0 0 0 0,0 0 0 0 0,0 1 0 0 0,-3 2 0 0 0,3-2-568 0 0,0 1 0 0 0,0 0 0 0 0,0 1 0 0 0,0-1-1 0 0,1 0 1 0 0,-1 0 0 0 0,1 1 0 0 0,0-1 0 0 0,0 1-1 0 0,0-1 1 0 0,1 1 0 0 0,-1-1 0 0 0,0 8 0 0 0,1 6-2006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7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366 698 576 0 0,'-1'0'397'0'0,"0"0"0"0"0,1 0 0 0 0,-1 0 0 0 0,0 0 0 0 0,0 0 0 0 0,0 0 0 0 0,0 0 0 0 0,0 0 1 0 0,0 0-1 0 0,0-1 0 0 0,0 1 0 0 0,0 0 0 0 0,1-1 0 0 0,-1 1 0 0 0,0-1 0 0 0,0 1 0 0 0,0-1 0 0 0,1 1 0 0 0,-1-1 0 0 0,0 1 0 0 0,1-1 0 0 0,-1 0 0 0 0,0-1 0 0 0,-3-19 6133 0 0,3 14-6691 0 0,0-40 2963 0 0,1 30-1878 0 0,-3-30 0 0 0,-7-7-347 0 0,-2 0-1 0 0,-25-68 1 0 0,26 94-601 0 0,-1-1 0 0 0,-1 2-1 0 0,-1 0 1 0 0,-2 1 0 0 0,-32-44 0 0 0,39 61-54 0 0,1 0 1 0 0,-1 0-1 0 0,0 0 0 0 0,-20-12 1 0 0,25 18 44 0 0,-1 0 0 0 0,1 0 0 0 0,-1 1 0 0 0,0 0 0 0 0,0 0 0 0 0,0 0-1 0 0,0 0 1 0 0,-1 1 0 0 0,1 0 0 0 0,0 0 0 0 0,-1 1 0 0 0,1-1 0 0 0,-8 2 0 0 0,12-1 41 0 0,0 0 0 0 0,0 0 0 0 0,0 0 0 0 0,0 0 0 0 0,0 0 0 0 0,0 1 0 0 0,0-1 0 0 0,1 0 0 0 0,-1 1 0 0 0,0-1 0 0 0,0 0 0 0 0,0 1 0 0 0,0-1 0 0 0,1 1 0 0 0,-1 0 0 0 0,0-1 0 0 0,1 1-1 0 0,-1 0 1 0 0,0-1 0 0 0,1 1 0 0 0,-1 0 0 0 0,1-1 0 0 0,-1 1 0 0 0,1 0 0 0 0,-1 0 0 0 0,1 0 0 0 0,0 0 0 0 0,-1 0 0 0 0,1-1 0 0 0,0 3 0 0 0,-1-1 41 0 0,1 1 0 0 0,0-1 0 0 0,0 0 0 0 0,0 1 0 0 0,1-1 0 0 0,-1 0 0 0 0,1 1 0 0 0,-1-1 0 0 0,3 4 0 0 0,0 0 37 0 0,0 0 0 0 0,0 0 0 0 0,1 0 0 0 0,0-1 0 0 0,1 0 0 0 0,-1 0 0 0 0,1 0 0 0 0,0 0 0 0 0,0-1 0 0 0,0 0-1 0 0,1 0 1 0 0,-1 0 0 0 0,10 4 0 0 0,1 0 72 0 0,1-1 0 0 0,-1-1 0 0 0,30 8 0 0 0,-14-6 43 0 0,0-2 0 0 0,64 3 0 0 0,-81-8-288 0 0,1-2 0 0 0,-1 0 0 0 0,0 0 1 0 0,0-1-1 0 0,0-1 0 0 0,0-1 1 0 0,0 0-1 0 0,20-9 0 0 0,-31 11 26 0 0,1-1-1 0 0,-1 1 0 0 0,0-1 0 0 0,0-1 1 0 0,0 1-1 0 0,0 0 0 0 0,0-1 1 0 0,-1 0-1 0 0,1 0 0 0 0,-1 0 1 0 0,0 0-1 0 0,0-1 0 0 0,-1 1 1 0 0,1-1-1 0 0,-1 0 0 0 0,3-8 1 0 0,-3 6 41 0 0,0-1 0 0 0,0 0 1 0 0,-1-1-1 0 0,0 1 1 0 0,0 0-1 0 0,-1 0 1 0 0,0 0-1 0 0,-1-1 1 0 0,-2-14-1 0 0,3 23 50 0 0,0-1 0 0 0,0 1 0 0 0,0-1 0 0 0,0 1 0 0 0,0-1-1 0 0,0 1 1 0 0,0-1 0 0 0,0 0 0 0 0,0 1 0 0 0,0-1 0 0 0,0 1 0 0 0,-1-1 0 0 0,1 1-1 0 0,0-1 1 0 0,0 1 0 0 0,-1-1 0 0 0,1 1 0 0 0,0 0 0 0 0,-1-1 0 0 0,1 1 0 0 0,-1-1 0 0 0,1 1-1 0 0,0 0 1 0 0,-1-1 0 0 0,1 1 0 0 0,-1 0 0 0 0,1-1 0 0 0,-1 1 0 0 0,1 0 0 0 0,-1 0 0 0 0,1 0-1 0 0,-1-1 1 0 0,1 1 0 0 0,-1 0 0 0 0,0 0 88 0 0,0 1 0 0 0,0-1 0 0 0,0 0 0 0 0,1 1 0 0 0,-1-1 0 0 0,0 1 0 0 0,1-1 1 0 0,-1 1-1 0 0,0-1 0 0 0,1 1 0 0 0,-1-1 0 0 0,1 1 0 0 0,-1 0 0 0 0,1-1 0 0 0,-2 2 0 0 0,2 5 375 0 0,7 20 277 0 0,1 0-1 0 0,1 0 1 0 0,2-1-1 0 0,15 27 1 0 0,-16-34-420 0 0,1-2 1 0 0,0 1-1 0 0,2-2 0 0 0,0 0 1 0 0,0 0-1 0 0,25 20 0 0 0,-30-29-499 0 0,1-1 1 0 0,0 0-1 0 0,0-1 0 0 0,0 1 0 0 0,1-2 0 0 0,0 1 0 0 0,0-2 0 0 0,0 1 0 0 0,21 3 1 0 0,11-3-3712 0 0,1-7-4267 0 0,-26-1 4827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8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31 724 0 0,'2'-30'17334'0'0,"0"44"-15273"0"0,2 52 2055 0 0,-3-38-2899 0 0,5 30 0 0 0,0-23-545 0 0,2-1 0 0 0,1 0-1 0 0,26 62 1 0 0,-34-94-886 0 0,0 0 1 0 0,0 0-1 0 0,0-1 0 0 0,0 1 1 0 0,1 0-1 0 0,-1 0 1 0 0,1-1-1 0 0,-1 1 0 0 0,1-1 1 0 0,0 0-1 0 0,0 1 0 0 0,3 1 1 0 0,5 2-3260 0 0,0-2-3630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8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32 204 568 0 0,'-4'-4'617'0'0,"1"-1"0"0"0,-1 1-1 0 0,1-1 1 0 0,0 1 0 0 0,0-1 0 0 0,0 0 0 0 0,-3-9-1 0 0,5 12-352 0 0,1-1-1 0 0,-1 1 0 0 0,1 0 0 0 0,0 0 0 0 0,0 0 0 0 0,0 0 1 0 0,0-1-1 0 0,0 1 0 0 0,0 0 0 0 0,1 0 0 0 0,-1 0 0 0 0,1 0 1 0 0,-1 0-1 0 0,1 0 0 0 0,0 0 0 0 0,0 0 0 0 0,0 0 0 0 0,0 0 1 0 0,0 0-1 0 0,0 0 0 0 0,1 0 0 0 0,-1 1 0 0 0,3-3 0 0 0,5-4 276 0 0,0 0 1 0 0,0 0-1 0 0,1 1 0 0 0,0 0 0 0 0,1 1 0 0 0,-1 0 0 0 0,1 1 0 0 0,1 0 0 0 0,18-5 0 0 0,3 1 456 0 0,1 1-1 0 0,39-4 1 0 0,-28 8-221 0 0,0 1 0 0 0,0 2 0 0 0,0 2 1 0 0,46 8-1 0 0,-57-4-268 0 0,-1 1 0 0 0,-1 2 0 0 0,1 2 0 0 0,-1 0 0 0 0,-1 3 0 0 0,33 16 1 0 0,-61-27-431 0 0,0-1 0 0 0,-1 1 1 0 0,1 0-1 0 0,0 0 0 0 0,-1 0 1 0 0,1 0-1 0 0,-1 0 0 0 0,0 1 1 0 0,0-1-1 0 0,0 1 0 0 0,0-1 1 0 0,0 1-1 0 0,3 5 1 0 0,-5-7-53 0 0,0 0 1 0 0,0 0 0 0 0,1 0 0 0 0,-1 0 0 0 0,0 0 0 0 0,0 0-1 0 0,0 0 1 0 0,0 0 0 0 0,0 0 0 0 0,0 0 0 0 0,0 0 0 0 0,0 0 0 0 0,-1 0-1 0 0,1 0 1 0 0,0 0 0 0 0,-1 0 0 0 0,0 2 0 0 0,0-1-22 0 0,0-1 1 0 0,0 1 0 0 0,-1-1-1 0 0,1 1 1 0 0,-1-1-1 0 0,1 0 1 0 0,-1 0-1 0 0,1 0 1 0 0,-1 1 0 0 0,0-1-1 0 0,1-1 1 0 0,-4 2-1 0 0,-6 3-47 0 0,-1-1 1 0 0,0-1-1 0 0,0 0 0 0 0,0-1 0 0 0,-15 2 0 0 0,-66-1-400 0 0,49-3 107 0 0,2 1-92 0 0,-99 7-3129 0 0,119-3 1945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8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629 51 356 0 0,'-2'-3'500'0'0,"0"0"0"0"0,-1 0 1 0 0,0 0-1 0 0,1 0 0 0 0,-1 1 0 0 0,0-1 1 0 0,0 1-1 0 0,-1 0 0 0 0,1-1 0 0 0,0 2 0 0 0,-1-1 1 0 0,1 0-1 0 0,-1 1 0 0 0,0-1 0 0 0,0 1 1 0 0,-6-1-1 0 0,-9-1 996 0 0,1 0 0 0 0,-24 0 0 0 0,22 2-531 0 0,-11-1-87 0 0,0 1 1 0 0,-1 2-1 0 0,1 1 1 0 0,0 1-1 0 0,0 2 1 0 0,0 1 0 0 0,1 1-1 0 0,0 2 1 0 0,0 1-1 0 0,-50 24 1 0 0,73-30-631 0 0,0 1 0 0 0,0-1 0 0 0,0 1 0 0 0,1 0 0 0 0,0 1 0 0 0,0 0 0 0 0,0 0 0 0 0,0 0-1 0 0,-4 8 1 0 0,8-11-160 0 0,1-1 0 0 0,-1 1-1 0 0,1-1 1 0 0,-1 1-1 0 0,1 0 1 0 0,0 0-1 0 0,0 0 1 0 0,1 0 0 0 0,-1-1-1 0 0,0 1 1 0 0,1 0-1 0 0,0 0 1 0 0,0 0 0 0 0,0 0-1 0 0,0 1 1 0 0,0-1-1 0 0,0-1 1 0 0,1 1-1 0 0,0 0 1 0 0,-1 0 0 0 0,1 0-1 0 0,0 0 1 0 0,0 0-1 0 0,1 0 1 0 0,-1-1 0 0 0,1 1-1 0 0,3 4 1 0 0,3 2 25 0 0,0 0 0 0 0,0 0 1 0 0,1-1-1 0 0,0-1 0 0 0,1 1 1 0 0,0-2-1 0 0,0 1 0 0 0,0-1 1 0 0,1-1-1 0 0,0 0 0 0 0,0 0 1 0 0,15 4-1 0 0,-6-4-229 0 0,0 0 0 0 0,1-2 0 0 0,-1 0-1 0 0,1-1 1 0 0,0-1 0 0 0,27-3 0 0 0,-42 2 54 0 0,-1 0 0 0 0,0-1 0 0 0,1 0 0 0 0,-1 0 0 0 0,0 0 0 0 0,0-1 0 0 0,0 1 0 0 0,1-1 1 0 0,-2-1-1 0 0,1 1 0 0 0,0-1 0 0 0,0 1 0 0 0,-1-2 0 0 0,0 1 0 0 0,0 0 0 0 0,0-1 0 0 0,0 0 0 0 0,0 1 0 0 0,0-2 1 0 0,-1 1-1 0 0,0 0 0 0 0,0-1 0 0 0,0 1 0 0 0,-1-1 0 0 0,1 0 0 0 0,-1 0 0 0 0,0 0 0 0 0,-1 0 0 0 0,1 0 0 0 0,-1 0 1 0 0,0-1-1 0 0,0 1 0 0 0,-1 0 0 0 0,1-1 0 0 0,-1 1 0 0 0,0-1 0 0 0,-1 1 0 0 0,1 0 0 0 0,-1-1 0 0 0,0 1 0 0 0,-3-8 0 0 0,1 6 36 0 0,1 0-1 0 0,-1 0 0 0 0,-1 1 0 0 0,1-1 0 0 0,-1 1 0 0 0,0 0 1 0 0,0 0-1 0 0,-1 0 0 0 0,-9-9 0 0 0,-3 0-1978 0 0,-33-23 0 0 0,43 36 237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62 736 0 0,'-18'-12'1974'0'0,"-2"2"1"0"0,1 0-1 0 0,-31-10 0 0 0,44 18-1399 0 0,-1 0 0 0 0,1 0 0 0 0,-1 1 0 0 0,1 0 0 0 0,-1 0 0 0 0,1 0 0 0 0,-1 1 0 0 0,0 0 0 0 0,1 1 0 0 0,-1-1 0 0 0,1 1 0 0 0,-1 0 0 0 0,1 1 0 0 0,-1 0 0 0 0,-11 4 0 0 0,17-5-439 0 0,0 0-1 0 0,-1-1 1 0 0,1 1 0 0 0,0 0 0 0 0,0 0-1 0 0,0-1 1 0 0,-1 1 0 0 0,1 0 0 0 0,0 0-1 0 0,0 0 1 0 0,1 0 0 0 0,-1 1 0 0 0,0-1-1 0 0,0 0 1 0 0,0 0 0 0 0,1 0 0 0 0,-1 1-1 0 0,1-1 1 0 0,-1 0 0 0 0,1 1-1 0 0,-1-1 1 0 0,1 2 0 0 0,0-1 14 0 0,0 1 0 0 0,0-1 0 0 0,0 0 0 0 0,1 0 0 0 0,-1 1 0 0 0,1-1 0 0 0,-1 0 0 0 0,1 0 0 0 0,0 0 0 0 0,0 0 0 0 0,0 0 1 0 0,2 3-1 0 0,3 4 160 0 0,0-1 0 0 0,1 0 0 0 0,0-1 1 0 0,12 11-1 0 0,28 20 778 0 0,70 43-1 0 0,31 24 308 0 0,-146-103-1375 0 0,0-1 0 0 0,0 1 0 0 0,0 0 0 0 0,0-1 0 0 0,-1 1 0 0 0,1 0 0 0 0,-1 0 0 0 0,1 0 0 0 0,-1 1 0 0 0,0-1 0 0 0,1 0 0 0 0,-1 0 0 0 0,0 1 0 0 0,-1-1-1 0 0,2 6 1 0 0,-2-8-9 0 0,0 1-1 0 0,0 0 0 0 0,0 0 0 0 0,0 0 1 0 0,0 0-1 0 0,0 0 0 0 0,-1 0 1 0 0,1-1-1 0 0,0 1 0 0 0,-1 0 0 0 0,1 0 1 0 0,0 0-1 0 0,-1-1 0 0 0,1 1 0 0 0,-1 0 1 0 0,0-1-1 0 0,1 1 0 0 0,-2 1 0 0 0,0-1 9 0 0,0 1 0 0 0,0-1-1 0 0,0 0 1 0 0,0 0 0 0 0,0 0-1 0 0,0 0 1 0 0,0 0 0 0 0,0 0-1 0 0,-5 0 1 0 0,-19 4 87 0 0,0-1-1 0 0,-1-2 1 0 0,-52-1 0 0 0,-83-15 453 0 0,94 6-477 0 0,25-1-302 0 0,42 9 140 0 0,2-2-24 0 0,0 1 82 0 0,1 0 1 0 0,-1 0-1 0 0,1 0 1 0 0,-1 0 0 0 0,1 0-1 0 0,-1 0 1 0 0,1 0-1 0 0,3-1 1 0 0,-4 2-3 0 0,18-8-97 0 0,0 2 0 0 0,0 0 1 0 0,27-3-1 0 0,-8 0 8 0 0,440-94-323 0 0,-467 101 519 0 0,1 0 1 0 0,-1 1-1 0 0,0 1 0 0 0,1-1 0 0 0,17 3 0 0 0,-24-1-55 0 0,0 0 0 0 0,0 0-1 0 0,0 1 1 0 0,0 0 0 0 0,0 0-1 0 0,-1 0 1 0 0,1 0 0 0 0,-1 0-1 0 0,0 1 1 0 0,0 0 0 0 0,0 0-1 0 0,0 0 1 0 0,0 1 0 0 0,5 5-1 0 0,20 19-2902 0 0,-6-16-6174 0 0,-16-11 6113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49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209 536 244 0 0,'-16'-68'2977'0'0,"-4"1"-1"0"0,-2 0 1 0 0,-61-122-1 0 0,68 160-1619 0 0,-36-78 6792 0 0,51 107-8068 0 0,-1 0 1 0 0,1 0-1 0 0,0-1 0 0 0,0 1 1 0 0,0 0-1 0 0,0 0 1 0 0,0 0-1 0 0,0-1 0 0 0,0 1 1 0 0,-1 0-1 0 0,1 0 0 0 0,0 0 1 0 0,0-1-1 0 0,0 1 0 0 0,0 0 1 0 0,0 0-1 0 0,0 0 1 0 0,0-1-1 0 0,0 1 0 0 0,0 0 1 0 0,0 0-1 0 0,0-1 0 0 0,0 1 1 0 0,0 0-1 0 0,0 0 1 0 0,0 0-1 0 0,0-1 0 0 0,1 1 1 0 0,-1 0-1 0 0,0 0 0 0 0,0 0 1 0 0,0-1-1 0 0,0 1 0 0 0,0 0 1 0 0,0 0-1 0 0,0 0 1 0 0,1 0-1 0 0,-1-1 0 0 0,0 1 1 0 0,0 0-1 0 0,0 0 0 0 0,1 0 1 0 0,10 4 469 0 0,17 17-1292 0 0,40 48-1257 0 0,27 46-5570 0 0,-60-70 4930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50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258 214 212 0 0,'0'7'688'0'0,"-1"-1"1"0"0,0 1-1 0 0,0-1 0 0 0,0 0 1 0 0,-3 8-1 0 0,3-11 411 0 0,0 0 0 0 0,0 0 0 0 0,-1 0 0 0 0,1 0 0 0 0,-1 0 0 0 0,-11 8 8475 0 0,13-11-9406 0 0,-1 0 0 0 0,1 0 0 0 0,-1-1 0 0 0,1 1 0 0 0,-1 0-1 0 0,1-1 1 0 0,-1 1 0 0 0,1 0 0 0 0,0-1 0 0 0,-1 1 0 0 0,1-1 0 0 0,0 1 0 0 0,-1-1 0 0 0,1 1 0 0 0,0 0 0 0 0,-1-1 0 0 0,1 1 0 0 0,0-1-1 0 0,0 0 1 0 0,-5-23 1302 0 0,5 10-1038 0 0,2 1-1 0 0,0-1 1 0 0,0 0 0 0 0,1 1-1 0 0,1-1 1 0 0,0 1-1 0 0,1 0 1 0 0,0 0-1 0 0,12-18 1 0 0,-13 23-319 0 0,1 0 0 0 0,0 1 0 0 0,0-1 0 0 0,1 1 0 0 0,0 0 0 0 0,0 1 0 0 0,0-1 0 0 0,1 1 0 0 0,0 1 0 0 0,0-1 1 0 0,1 1-1 0 0,0 0 0 0 0,0 1 0 0 0,0 0 0 0 0,14-5 0 0 0,-17 8-77 0 0,0 0-1 0 0,0 1 1 0 0,0-1-1 0 0,1 1 1 0 0,-1 0 0 0 0,0 1-1 0 0,0-1 1 0 0,0 1 0 0 0,0 0-1 0 0,0 0 1 0 0,0 1 0 0 0,0 0-1 0 0,0-1 1 0 0,0 2 0 0 0,-1-1-1 0 0,1 0 1 0 0,-1 1 0 0 0,1 0-1 0 0,6 6 1 0 0,-8-6-13 0 0,0-1-1 0 0,0 1 1 0 0,0 0 0 0 0,0 0 0 0 0,-1 0-1 0 0,1 0 1 0 0,-1 1 0 0 0,0-1 0 0 0,0 1-1 0 0,0 0 1 0 0,-1-1 0 0 0,1 1-1 0 0,-1 0 1 0 0,0 0 0 0 0,0 0 0 0 0,0 0-1 0 0,-1 0 1 0 0,1 0 0 0 0,-1 0 0 0 0,0 0-1 0 0,0 0 1 0 0,0 0 0 0 0,-1 0 0 0 0,1 0-1 0 0,-3 7 1 0 0,1-5-23 0 0,-1-1 0 0 0,1 1 0 0 0,-1-1 0 0 0,-1 0 0 0 0,1 0 0 0 0,-1 0 0 0 0,0-1 0 0 0,0 1 0 0 0,0-1 0 0 0,0 0 0 0 0,-1 0 0 0 0,0 0 0 0 0,-9 5 0 0 0,6-4 0 0 0,0-1 0 0 0,-1 0 0 0 0,1 0 0 0 0,-1-1 0 0 0,0 0 0 0 0,0-1 0 0 0,0 0 0 0 0,-11 1 0 0 0,149 34-1789 0 0,-89-23 1587 0 0,52 24 0 0 0,-77-31 170 0 0,0 2-1 0 0,0-1 1 0 0,-1 2 0 0 0,-1 0-1 0 0,1 0 1 0 0,14 16-1 0 0,-27-24 45 0 0,1-1 0 0 0,-1 0 0 0 0,0 1-1 0 0,0-1 1 0 0,0 1 0 0 0,0 0 0 0 0,0-1-1 0 0,0 1 1 0 0,0 0 0 0 0,0 0-1 0 0,-1-1 1 0 0,1 1 0 0 0,0 0 0 0 0,-1 0-1 0 0,0 0 1 0 0,1 0 0 0 0,-1 0 0 0 0,0-1-1 0 0,0 1 1 0 0,0 0 0 0 0,0 0-1 0 0,-1 0 1 0 0,1 0 0 0 0,0 0 0 0 0,-1 0-1 0 0,1 0 1 0 0,-1-1 0 0 0,0 1 0 0 0,0 0-1 0 0,0 0 1 0 0,1-1 0 0 0,-1 1-1 0 0,-1-1 1 0 0,1 1 0 0 0,0-1 0 0 0,0 1-1 0 0,-1-1 1 0 0,1 1 0 0 0,-2 0 0 0 0,-4 4 59 0 0,-1 0 0 0 0,0-1 0 0 0,0 0 1 0 0,0 0-1 0 0,-1-1 0 0 0,-12 5 1 0 0,-9 1 66 0 0,0-1 0 0 0,-1-2 0 0 0,1-1 0 0 0,-1-1 0 0 0,-1-2 0 0 0,-31 0 0 0 0,-189-19-34 0 0,231 14-200 0 0,-54-8-196 0 0,66 9-24 0 0,1-1 1 0 0,0-1-1 0 0,-1 1 0 0 0,1-2 0 0 0,0 1 0 0 0,-10-7 0 0 0,17 10 169 0 0,1 0-1 0 0,0 0 1 0 0,-1-1-1 0 0,1 1 0 0 0,0 0 1 0 0,0 0-1 0 0,-1 0 1 0 0,1 0-1 0 0,0-1 0 0 0,-1 1 1 0 0,1 0-1 0 0,0 0 1 0 0,0-1-1 0 0,0 1 0 0 0,-1 0 1 0 0,1-1-1 0 0,0 1 1 0 0,0 0-1 0 0,0 0 0 0 0,0-1 1 0 0,0 1-1 0 0,-1 0 1 0 0,1-1-1 0 0,0 1 0 0 0,0 0 1 0 0,0-1-1 0 0,0 1 1 0 0,0 0-1 0 0,0-1 0 0 0,0 1 1 0 0,0 0-1 0 0,0-1 1 0 0,0 1-1 0 0,0 0 0 0 0,0-1 1 0 0,1 1-1 0 0,-1 0 1 0 0,0-1-1 0 0,0 1 0 0 0,0 0 1 0 0,0-1-1 0 0,1 1 1 0 0,10-9-5475 0 0,-10 8 6130 0 0,15-6-3650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5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15 468 0 0,'6'-15'14188'0'0,"-3"23"-13476"0"0,0 0 0 0 0,-1 1-1 0 0,0-1 1 0 0,0 0 0 0 0,-1 1 0 0 0,0 11 0 0 0,-2 60 2429 0 0,0-51-1735 0 0,2 32 0 0 0,1-41-790 0 0,1-1 1 0 0,1 0 0 0 0,1 1 0 0 0,9 22-1 0 0,-11-34-388 0 0,1 1 0 0 0,0-1 0 0 0,0 0 0 0 0,0 0 0 0 0,1 0-1 0 0,0-1 1 0 0,1 0 0 0 0,0 0 0 0 0,0 0 0 0 0,0 0 0 0 0,11 7 0 0 0,-11-11-115 0 0,0 1 0 0 0,1-1 0 0 0,-1-1-1 0 0,1 0 1 0 0,-1 1 0 0 0,1-2 0 0 0,0 1 0 0 0,0-1 0 0 0,0 0 0 0 0,0-1 0 0 0,0 1 0 0 0,10-2 0 0 0,10-1-335 0 0,48-11-1 0 0,-51 8 20 0 0,113-30-3800 0 0,-63 15-6142 0 0,-51 14 7044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18 400 0 0,'-14'-17'8049'0'0,"13"17"-7699"0"0,1 0-1 0 0,-1 0 0 0 0,0 0 0 0 0,1 0 0 0 0,-1 0 1 0 0,0 0-1 0 0,1 1 0 0 0,-1-1 0 0 0,1 0 0 0 0,-1 0 1 0 0,1 1-1 0 0,-1-1 0 0 0,0 0 0 0 0,1 1 1 0 0,-1-1-1 0 0,1 0 0 0 0,-1 1 0 0 0,1-1 0 0 0,0 1 1 0 0,-1-1-1 0 0,0 2 0 0 0,-5 15 3865 0 0,5 27-987 0 0,1-28-1776 0 0,-3 23 622 0 0,2-16-266 0 0,1 40 1 0 0,0-62-1914 0 0,0 1-1 0 0,1-1 1 0 0,-1 1-1 0 0,1-1 1 0 0,-1 1-1 0 0,1-1 1 0 0,0 0-1 0 0,-1 1 1 0 0,1-1 0 0 0,0 0-1 0 0,0 0 1 0 0,0 0-1 0 0,0 0 1 0 0,0 0-1 0 0,0 0 1 0 0,0 0-1 0 0,0 0 1 0 0,1 0-1 0 0,-1 0 1 0 0,0 0-1 0 0,1-1 1 0 0,-1 1 0 0 0,2 0-1 0 0,1 1-1233 0 0,0-1 0 0 0,0 0 1 0 0,0 0-1 0 0,0 0 0 0 0,0 0 0 0 0,9 0 0 0 0,0-3-1877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51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36 528 0 0,'0'-2'479'0'0,"-1"0"0"0"0,1 0 0 0 0,-1 0 0 0 0,0 0 1 0 0,0 0-1 0 0,0 0 0 0 0,0 1 0 0 0,0-1 0 0 0,0 0 0 0 0,0 0 0 0 0,-1 1 0 0 0,1-1 0 0 0,0 1 0 0 0,-1-1 0 0 0,0 1 1 0 0,1-1-1 0 0,-1 1 0 0 0,-3-2 0 0 0,4 3-129 0 0,0-1-1 0 0,0 1 1 0 0,-1 0 0 0 0,1 0 0 0 0,0 0 0 0 0,0 0-1 0 0,0 0 1 0 0,-1 0 0 0 0,1 0 0 0 0,0 0 0 0 0,0 0-1 0 0,0 1 1 0 0,0-1 0 0 0,-1 0 0 0 0,1 1 0 0 0,0-1-1 0 0,-1 2 1 0 0,-16 11 895 0 0,5 2-44 0 0,0 0-1 0 0,1 1 1 0 0,1 0-1 0 0,1 1 0 0 0,-14 27 1 0 0,18-29-671 0 0,-1 0-1 0 0,2 1 1 0 0,0-1 0 0 0,1 2 0 0 0,1-1 0 0 0,0 0-1 0 0,1 0 1 0 0,1 1 0 0 0,0 0 0 0 0,2-1-1 0 0,2 25 1 0 0,-1-30-465 0 0,1 0 0 0 0,0 0 0 0 0,1 0 0 0 0,0 0 0 0 0,1-1 0 0 0,0 0 0 0 0,0 0 0 0 0,1 0 0 0 0,0 0 0 0 0,1-1 0 0 0,0 0 0 0 0,0-1 0 0 0,1 1 0 0 0,1-2 0 0 0,-1 1 1 0 0,1-1-1 0 0,14 9 0 0 0,-9-7 7 0 0,0-2 0 0 0,1 1 0 0 0,0-2 0 0 0,0 0 0 0 0,1-1 0 0 0,-1 0 0 0 0,1-1 0 0 0,0-1 0 0 0,0-1 0 0 0,0 0 0 0 0,32-1 0 0 0,-8-4-424 0 0,67-11-1 0 0,-87 9 196 0 0,0 0 1 0 0,0-1-1 0 0,-1-1 0 0 0,0 0 1 0 0,24-14-1 0 0,-36 17-378 0 0,-1-1 1 0 0,0 1-1 0 0,0-1 0 0 0,0 0 0 0 0,-1 0 1 0 0,9-10-1 0 0,-2-7-10130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51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25 296 0 0,'-49'-2'17542'0'0,"56"2"-16047"0"0,2 0-1061 0 0,138-3 6485 0 0,-47-7-6400 0 0,-96 10-1034 0 0,-1-1-1 0 0,1 0 0 0 0,0 0 1 0 0,0-1-1 0 0,7-3 1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0:5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98 119 364 0 0,'-40'-6'2023'0'0,"-18"-5"12470"0"0,63 10-12714 0 0,133-21 4475 0 0,75 1-2504 0 0,-38 4-1276 0 0,-128 12-1918 0 0,90-13 518 0 0,-127 16-1074 0 0,-4-1-55 0 0,-5 2-268 0 0,-20-10-15412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1:1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4 428 0 0,'-13'-4'8458'0'0,"41"8"-7322"0"0,99 3 783 0 0,521 38 1416 0 0,1720 78 2405 0 0,-1799-97-4904 0 0,-525-24-774 0 0,1420 56 1542 0 0,-4-63-125 0 0,-1429 4-1426 0 0,22 0 103 0 0,-1-3 1 0 0,95-17-1 0 0,-115 10-186 0 0,-18 3-291 0 0,-13 8 286 0 0,-1-1 0 0 0,0 1 0 0 0,1 0 0 0 0,-1 0 0 0 0,0-1 0 0 0,0 1 1 0 0,0 0-1 0 0,1 0 0 0 0,-1-1 0 0 0,0 1 0 0 0,0 0 0 0 0,0-1 0 0 0,1 1 0 0 0,-1 0 0 0 0,0 0 0 0 0,0-1 0 0 0,0 1 0 0 0,0 0 1 0 0,0-1-1 0 0,0 1 0 0 0,0 0 0 0 0,0-1 0 0 0,0 1 0 0 0,0 0 0 0 0,0-1 0 0 0,0 1 0 0 0,0 0 0 0 0,0-1 0 0 0,0 1 0 0 0,0-1 1 0 0,-2-1-114 0 0,0 1 1 0 0,0 0-1 0 0,0-1 1 0 0,0 1 0 0 0,0 0-1 0 0,0 0 1 0 0,0 0-1 0 0,-1 0 1 0 0,1 1 0 0 0,0-1-1 0 0,-1 0 1 0 0,1 1-1 0 0,0 0 1 0 0,-3-1 0 0 0,2 1-28 0 0,-54-7-3327 0 0,-61 0-1 0 0,83 6 2252 0 0,-41-1-1052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1:1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84 0 0,'-12'5'6073'0'0,"41"4"-4950"0"0,-1-1-1 0 0,1-2 1 0 0,40 5-1 0 0,-24-5-555 0 0,291 34 1826 0 0,488 4 1514 0 0,15-20-1098 0 0,-90-3-932 0 0,-355-7-1048 0 0,1149 32 1827 0 0,0-56 214 0 0,-1448 7-2222 0 0,187-31 0 0 0,-271 29-432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5:0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82 136 0 0,'-6'-5'5425'0'0,"-9"21"-4518"0"0,2 0 1 0 0,0 1-1 0 0,1 1 0 0 0,0 0 0 0 0,2 0 0 0 0,-10 23 0 0 0,-28 46 1485 0 0,3-6 1794 0 0,46-85-1626 0 0,30-61-921 0 0,122-203 203 0 0,-147 258-1724 0 0,-4 6-71 0 0,0 0-1 0 0,0 0 1 0 0,0 0-1 0 0,1 1 1 0 0,-1-1-1 0 0,1 1 0 0 0,0 0 1 0 0,0 0-1 0 0,0 0 1 0 0,4-3-1 0 0,-6 6-5 0 0,9 1 46 0 0,4 12 39 0 0,-1 0-1 0 0,-1 1 1 0 0,0 0-1 0 0,18 31 1 0 0,33 73 436 0 0,-35-63-177 0 0,-21-42-285 0 0,9 22 223 0 0,-15-34-273 0 0,0 1-28 0 0,0 0-231 0 0,1 0 1 0 0,-1 1-1 0 0,1-1 0 0 0,0 0 0 0 0,-1 0 1 0 0,1 0-1 0 0,3 2 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5:1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59 388 0 0,'-32'-32'6122'0'0,"-7"6"13339"0"0,52 40-18881 0 0,2-1-1 0 0,-1 0 1 0 0,2 0 0 0 0,19 11-1 0 0,76 40 711 0 0,-44-26-625 0 0,183 99 600 0 0,-63-36-587 0 0,-181-97-678 0 0,-2-3 0 0 0,-1 1 0 0 0,0 0 0 0 0,0 0 0 0 0,0 0 0 0 0,0 0 0 0 0,0 0 0 0 0,0 1 0 0 0,4 5 0 0 0,-5-2 0 0 0,-2-5 0 0 0,0 0 0 0 0,0 0 0 0 0,0 0 0 0 0,-1 0 0 0 0,1 0 0 0 0,0 0 0 0 0,0 0 0 0 0,0 0 0 0 0,-1-1 0 0 0,1 1 0 0 0,-1 0 0 0 0,1 0 0 0 0,-1 0 0 0 0,1 0 0 0 0,-1-1 0 0 0,1 1 0 0 0,-1 0 0 0 0,0 0 0 0 0,1-1 0 0 0,-1 1 0 0 0,0 0 0 0 0,1-1 0 0 0,-1 1 0 0 0,0-1 0 0 0,0 1 0 0 0,0-1 0 0 0,-1 1 0 0 0,0 0 0 0 0,-178 116 0 0 0,63-44 0 0 0,24-11 0 0 0,-94 80 0 0 0,177-134 0 0 0,-23 21 0 0 0,-5 9 0 0 0,24-25 0 0 0,2-4-65 0 0,10-7-377 0 0,22-42-11351 0 0,-4 21 8288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5:1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1 164 0 0,'0'0'4662'0'0,"1"4"-3247"0"0,5 15 615 0 0,14 31-1 0 0,-3-7-645 0 0,22 73 1648 0 0,33 86 1280 0 0,-49-146-1923 0 0,44 80 1 0 0,-65-133-2182 0 0,0 1-1 0 0,0-1 1 0 0,1 0 0 0 0,-1 1 0 0 0,1-1 0 0 0,0 0-1 0 0,0 0 1 0 0,0-1 0 0 0,0 1 0 0 0,1-1-1 0 0,-1 1 1 0 0,1-1 0 0 0,5 2 0 0 0,-8-3-128 0 0,1-1 0 0 0,0 1 1 0 0,0-1-1 0 0,0 0 0 0 0,-1 0 0 0 0,1 0 1 0 0,0 0-1 0 0,0 0 0 0 0,0 0 1 0 0,0-1-1 0 0,-1 1 0 0 0,1 0 0 0 0,0-1 1 0 0,0 0-1 0 0,-1 1 0 0 0,1-1 1 0 0,0 0-1 0 0,-1 0 0 0 0,1 0 0 0 0,-1 0 1 0 0,1 0-1 0 0,-1 0 0 0 0,0 0 1 0 0,1-1-1 0 0,-1 1 0 0 0,0 0 0 0 0,0-1 1 0 0,0 1-1 0 0,0-1 0 0 0,0 1 1 0 0,0-1-1 0 0,0 0 0 0 0,0-1 0 0 0,11-20 177 0 0,-2-1 0 0 0,-1 0 0 0 0,0 0 1 0 0,-2 0-1 0 0,5-30 0 0 0,11-128 743 0 0,-22 26-184 0 0,-3 82-2475 0 0,2 74 1564 0 0,0-1 0 0 0,0 1 1 0 0,0 0-1 0 0,0-1 0 0 0,0 1 0 0 0,0 0 1 0 0,0 0-1 0 0,0-1 0 0 0,0 1 0 0 0,0 0 1 0 0,0-1-1 0 0,0 1 0 0 0,0 0 0 0 0,1-1 1 0 0,-1 1-1 0 0,0 0 0 0 0,0-1 0 0 0,0 1 1 0 0,0 0-1 0 0,1 0 0 0 0,-1-1 0 0 0,0 1 1 0 0,0 0-1 0 0,0 0 0 0 0,1-1 0 0 0,-1 1 1 0 0,0 0-1 0 0,0 0 0 0 0,1 0 0 0 0,-1 0 1 0 0,0-1-1 0 0,0 1 0 0 0,1 0 0 0 0,0 0 1 0 0,10 4-2485 0 0,10 15-2570 0 0,-7-3 1794 0 0,1 1 482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5:1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309 131 516 0 0,'-2'-3'597'0'0,"0"-1"0"0"0,0 1 0 0 0,0 0 1 0 0,-1 1-1 0 0,1-1 0 0 0,-1 0 0 0 0,0 1 0 0 0,0-1 0 0 0,0 1 0 0 0,0 0 0 0 0,0 0 1 0 0,0 0-1 0 0,-1 0 0 0 0,1 1 0 0 0,0 0 0 0 0,-5-2 0 0 0,2 2-46 0 0,0-1 0 0 0,-1 2 1 0 0,1-1-1 0 0,0 1 0 0 0,0 0 0 0 0,0 0 0 0 0,-1 0 0 0 0,1 1 1 0 0,-9 2-1 0 0,8-1-190 0 0,0 0 1 0 0,-1 0-1 0 0,1 1 1 0 0,0 0 0 0 0,1 0-1 0 0,-1 0 1 0 0,0 1-1 0 0,1 0 1 0 0,0 0-1 0 0,0 1 1 0 0,0 0-1 0 0,1 0 1 0 0,-1 0 0 0 0,1 1-1 0 0,0 0 1 0 0,1 0-1 0 0,-4 6 1 0 0,6-9-209 0 0,1 1 0 0 0,-1-1 0 0 0,1 0 0 0 0,0 0 0 0 0,0 1 0 0 0,0-1 0 0 0,1 0 0 0 0,-1 1-1 0 0,1-1 1 0 0,0 1 0 0 0,0-1 0 0 0,0 0 0 0 0,0 1 0 0 0,1-1 0 0 0,-1 1 0 0 0,1-1 0 0 0,0 0 0 0 0,2 5 0 0 0,-1-4-8 0 0,0 1 0 0 0,1-1 0 0 0,0 0 0 0 0,0 0 0 0 0,0 0 0 0 0,1 0 0 0 0,-1 0-1 0 0,1-1 1 0 0,0 1 0 0 0,0-1 0 0 0,5 3 0 0 0,1 0 13 0 0,1 0 0 0 0,-1-1 0 0 0,0 0 0 0 0,1-1 0 0 0,0-1 0 0 0,0 1 0 0 0,1-2 1 0 0,-1 1-1 0 0,0-2 0 0 0,14 1 0 0 0,-13-2-92 0 0,0 0 1 0 0,0-1-1 0 0,0-1 1 0 0,0 0 0 0 0,0 0-1 0 0,0-2 1 0 0,-1 1-1 0 0,1-1 1 0 0,11-7-1 0 0,-17 8-52 0 0,-1 0 0 0 0,0 0-1 0 0,0 0 1 0 0,-1-1-1 0 0,1 0 1 0 0,-1 0 0 0 0,0 0-1 0 0,0-1 1 0 0,0 1-1 0 0,0-1 1 0 0,-1 0 0 0 0,0 0-1 0 0,0 0 1 0 0,0 0-1 0 0,-1-1 1 0 0,1 1 0 0 0,-1-1-1 0 0,-1 0 1 0 0,1 1-1 0 0,0-8 1 0 0,-1 6-8 0 0,0 1 0 0 0,-1-1 1 0 0,1 1-1 0 0,-2-1 0 0 0,1 1 0 0 0,-1-1 0 0 0,0 1 1 0 0,0-1-1 0 0,-1 1 0 0 0,1-1 0 0 0,-1 1 0 0 0,-1 0 1 0 0,1 0-1 0 0,-1 0 0 0 0,0 0 0 0 0,-1 1 1 0 0,1-1-1 0 0,-1 1 0 0 0,0 0 0 0 0,-1 0 0 0 0,1 0 1 0 0,-1 1-1 0 0,0-1 0 0 0,0 1 0 0 0,0 0 0 0 0,-1 1 1 0 0,1-1-1 0 0,-10-3 0 0 0,2 1-227 0 0,1 1 0 0 0,-1 0-1 0 0,0 1 1 0 0,-1 1 0 0 0,1 0 0 0 0,-1 1 0 0 0,1 0 0 0 0,-1 1 0 0 0,0 1 0 0 0,1 0-1 0 0,-1 1 1 0 0,-24 4 0 0 0,17 0-1619 0 0,1 1 0 0 0,1 1 0 0 0,-1 0-1 0 0,-28 17 1 0 0,11-3-1265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2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14 228 0 0,'-5'-6'4800'0'0,"15"-1"-3487"0"0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140 214 796 0 0,'0'-1'144'0'0,"-37"-19"3440"0"0,32 17-1827 0 0,-1-1 1 0 0,1 0 0 0 0,0 0 0 0 0,-6-6 0 0 0,11 10-1521 0 0,-1-1 0 0 0,1 1 1 0 0,0-1-1 0 0,0 0 1 0 0,-1 1-1 0 0,1-1 0 0 0,0 1 1 0 0,0-1-1 0 0,0 0 0 0 0,0 1 1 0 0,0-1-1 0 0,0 0 1 0 0,0 1-1 0 0,0-1 0 0 0,0 1 1 0 0,0-1-1 0 0,0 0 1 0 0,1 1-1 0 0,-1-1 0 0 0,0 1 1 0 0,0-1-1 0 0,1 0 1 0 0,-1 1-1 0 0,0-1 0 0 0,1 1 1 0 0,-1-1-1 0 0,0 1 1 0 0,1-1-1 0 0,-1 1 0 0 0,1 0 1 0 0,-1-1-1 0 0,1 1 1 0 0,-1-1-1 0 0,1 1 0 0 0,-1 0 1 0 0,1-1-1 0 0,0 1 1 0 0,27-18 1749 0 0,-18 13-850 0 0,-7 3-918 0 0,-1 0 1 0 0,1 0-1 0 0,0 0 0 0 0,-1-1 0 0 0,0 1 0 0 0,1-1 0 0 0,-1 1 0 0 0,0-1 0 0 0,0 0 0 0 0,-1 0 1 0 0,1 0-1 0 0,0 0 0 0 0,1-5 0 0 0,-3 6-163 0 0,1 0 1 0 0,-1 0-1 0 0,0-1 0 0 0,0 1 1 0 0,0 0-1 0 0,0 0 0 0 0,-1 0 1 0 0,1 0-1 0 0,-1-1 0 0 0,1 1 1 0 0,-1 0-1 0 0,0 0 1 0 0,1 0-1 0 0,-1 0 0 0 0,0 0 1 0 0,0 0-1 0 0,-1 0 0 0 0,1 1 1 0 0,0-1-1 0 0,-1 0 0 0 0,1 1 1 0 0,-3-3-1 0 0,0 0-11 0 0,1 1 0 0 0,-1 0 0 0 0,0 0 0 0 0,0 1 0 0 0,0-1 0 0 0,0 1 0 0 0,0 0 0 0 0,-1 0 0 0 0,1 0 0 0 0,0 0 0 0 0,-1 1 0 0 0,-4-1 0 0 0,-6-1-186 0 0,1 2 0 0 0,-24 0 1 0 0,36 1 84 0 0,2 0 36 0 0,-1 0-1 0 0,1 0 0 0 0,0 0 1 0 0,0 0-1 0 0,0 0 0 0 0,0 0 0 0 0,0 0 1 0 0,0 0-1 0 0,0 0 0 0 0,-1 0 1 0 0,1 0-1 0 0,0 0 0 0 0,0 0 0 0 0,0 0 1 0 0,0 0-1 0 0,0 0 0 0 0,0 0 1 0 0,0 0-1 0 0,0 0 0 0 0,-1 0 0 0 0,1 1 1 0 0,0-1-1 0 0,0 0 0 0 0,0 0 1 0 0,0 0-1 0 0,0 0 0 0 0,0 0 0 0 0,0 0 1 0 0,0 0-1 0 0,0 0 0 0 0,0 0 1 0 0,0 0-1 0 0,0 1 0 0 0,0-1 0 0 0,0 0 1 0 0,0 0-1 0 0,-1 0 0 0 0,1 0 1 0 0,0 0-1 0 0,0 0 0 0 0,0 0 0 0 0,0 1 1 0 0,0-1-1 0 0,0 0 0 0 0,0 0 1 0 0,0 0-1 0 0,0 0 0 0 0,1 0 0 0 0,-1 0 1 0 0,0 0-1 0 0,4 8-815 0 0,7 4-141 0 0,1-3-859 0 0,1 0 0 0 0,-1 0 0 0 0,2-1 0 0 0,17 8 0 0 0,16 3-1231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5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33 384 0 0,'-6'-14'2753'0'0,"-2"-4"11850"0"0,8 22-14203 0 0,1 20 830 0 0,7 36 1 0 0,1 17-223 0 0,14 163 882 0 0,-14-148-1263 0 0,-17 80 277 0 0,4-119-768 0 0,1 182 297 0 0,-5-39-135 0 0,8-63-233 0 0,-1-98-38 0 0,6 47-1 0 0,1-3-7 0 0,5 106 22 0 0,-2-56-43 0 0,51 438 123 0 0,-32-243-128 0 0,-9-63-81 0 0,-13-215 92 0 0,7 82 11 0 0,8 224 30 0 0,-15-51-29 0 0,3 65-36 0 0,-3 40 88 0 0,-4-242-61 0 0,1-74-7 0 0,28 332-8 0 0,-15-268-1 0 0,-1 338 19 0 0,-11-197-15 0 0,-19 565 57 0 0,5-665-44 0 0,-27 437-75 0 0,33-578 73 0 0,-14 238 23 0 0,5-9-40 0 0,12-237 14 0 0,-4 89 9 0 0,-6 193-7 0 0,9-185-15 0 0,2 513 7 0 0,12-293 22 0 0,-3-161-37 0 0,-7-149 21 0 0,31 618 18 0 0,-12-303-67 0 0,-17-284 50 0 0,13 173-51 0 0,-15-72 77 0 0,-3-65-23 0 0,-6 386-30 0 0,0-237 29 0 0,-17 104 4 0 0,16-291-20 0 0,-16 272-22 0 0,17-225-80 0 0,-11 54 58 0 0,-24 240 3 0 0,-9 128 22 0 0,46-459 38 0 0,-19 603 9 0 0,12-72 105 0 0,15 92 125 0 0,0-569-131 0 0,-1 64 74 0 0,-10 161 213 0 0,4-124-56 0 0,4-208-300 0 0,13 515 1614 0 0,-13-537-1861 0 0,1-1 1 0 0,1 0-1 0 0,4 18 0 0 0,-5-33-448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5:1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15 676 0 0,'0'0'4228'0'0,"2"3"-2652"0"0,3 6-691 0 0,-1 1 0 0 0,1-1 0 0 0,-2 1 0 0 0,1-1-1 0 0,2 16 1 0 0,7 57 1851 0 0,-3-19-1233 0 0,-7-50-1227 0 0,35 146 3400 0 0,-32-141-3137 0 0,0-1-1 0 0,2 0 0 0 0,-1 0 1 0 0,2-1-1 0 0,0 0 0 0 0,21 26 1 0 0,-28-39-424 0 0,0-1 1 0 0,0 1-1 0 0,0-1 0 0 0,1 0 1 0 0,-1 1-1 0 0,1-1 0 0 0,0 0 0 0 0,0-1 1 0 0,0 1-1 0 0,0 0 0 0 0,0-1 1 0 0,0 1-1 0 0,0-1 0 0 0,0 0 1 0 0,0 0-1 0 0,5 0 0 0 0,-6-1-43 0 0,1 0-1 0 0,-1 0 0 0 0,1-1 1 0 0,-1 1-1 0 0,1-1 0 0 0,-1 1 1 0 0,1-1-1 0 0,-1 0 0 0 0,0 0 0 0 0,1 0 1 0 0,-1-1-1 0 0,0 1 0 0 0,0 0 1 0 0,0-1-1 0 0,0 1 0 0 0,0-1 0 0 0,0 0 1 0 0,0 0-1 0 0,-1 0 0 0 0,1 0 1 0 0,-1 0-1 0 0,2-2 0 0 0,14-21 277 0 0,-2-1-1 0 0,0 0 1 0 0,12-32 0 0 0,25-86 682 0 0,-8 19-160 0 0,-39 112-952 0 0,1 0 0 0 0,1 0-1 0 0,-1 1 1 0 0,2 0 0 0 0,0 1-1 0 0,0-1 1 0 0,1 1 0 0 0,0 1-1 0 0,1 0 1 0 0,19-16 0 0 0,-28 26-97 0 0,0-1 1 0 0,0 0-1 0 0,0 1 0 0 0,0-1 1 0 0,0 1-1 0 0,0 0 1 0 0,0-1-1 0 0,0 1 0 0 0,1 0 1 0 0,-1-1-1 0 0,0 1 1 0 0,0 0-1 0 0,0 0 0 0 0,1 0 1 0 0,-1 0-1 0 0,0 0 1 0 0,0 0-1 0 0,0 1 0 0 0,0-1 1 0 0,1 0-1 0 0,-1 1 1 0 0,0-1-1 0 0,0 0 0 0 0,0 1 1 0 0,2 1-1 0 0,0 0-846 0 0,-1 0-1 0 0,1 0 1 0 0,0 1-1 0 0,-1-1 1 0 0,0 1-1 0 0,1 0 0 0 0,1 4 1 0 0,3 5-1869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5:1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0 428 0 0,'-12'11'5826'0'0,"6"-1"-4566"0"0,0 1-1 0 0,1 0 1 0 0,0 0 0 0 0,0 0-1 0 0,1 0 1 0 0,1 1 0 0 0,-3 15-1 0 0,2-2 640 0 0,0 1 0 0 0,1 37 0 0 0,3-52-1474 0 0,0 0-1 0 0,1 0 1 0 0,1-1 0 0 0,-1 1-1 0 0,2-1 1 0 0,-1 1 0 0 0,2-1-1 0 0,-1 0 1 0 0,1 0 0 0 0,8 13-1 0 0,-9-18-496 0 0,0-1 0 0 0,0 1-1 0 0,1-1 1 0 0,0 1 0 0 0,0-1-1 0 0,0 0 1 0 0,0-1-1 0 0,1 1 1 0 0,-1-1 0 0 0,1 0-1 0 0,0 0 1 0 0,0 0 0 0 0,0 0-1 0 0,1-1 1 0 0,-1 0 0 0 0,0 0-1 0 0,1-1 1 0 0,-1 1-1 0 0,1-1 1 0 0,11 0 0 0 0,-10 0-1291 0 0,1-1 0 0 0,-1 0 1 0 0,0 0-1 0 0,1-1 0 0 0,-1 0 0 0 0,12-3 1 0 0,-3-2-1318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15:1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28 163 336 0 0,'-21'-19'4119'0'0,"20"18"-3663"0"0,1 0 1 0 0,-1 0-1 0 0,0 0 1 0 0,1 0-1 0 0,-1 0 1 0 0,1 0-1 0 0,-1 0 1 0 0,1 0-1 0 0,0 0 1 0 0,-1 0-1 0 0,1 0 1 0 0,0 0-1 0 0,0-2 1 0 0,1 2-111 0 0,-1 0 0 0 0,1 0 1 0 0,0 0-1 0 0,1 0 1 0 0,-1 0-1 0 0,0 1 0 0 0,0-1 1 0 0,0 0-1 0 0,0 1 0 0 0,1-1 1 0 0,-1 0-1 0 0,0 1 0 0 0,1-1 1 0 0,-1 1-1 0 0,0 0 1 0 0,3-1-1 0 0,-3 1-258 0 0,55-14 3381 0 0,-44 12-3120 0 0,0 0 0 0 0,0-1 0 0 0,0 0 0 0 0,-1-1 0 0 0,1-1-1 0 0,-1 0 1 0 0,0 0 0 0 0,0-1 0 0 0,10-7 0 0 0,-21 12-315 0 0,1 1 1 0 0,0-1-1 0 0,0 1 0 0 0,-1-1 0 0 0,1 1 1 0 0,0-1-1 0 0,-1 0 0 0 0,1 1 0 0 0,-1-1 1 0 0,1 0-1 0 0,0 0 0 0 0,-1 1 0 0 0,0-1 1 0 0,1 0-1 0 0,-1 0 0 0 0,0 0 0 0 0,1 0 0 0 0,-1 0 1 0 0,0 1-1 0 0,0-1 0 0 0,0 0 0 0 0,0 0 1 0 0,1 0-1 0 0,-1 0 0 0 0,-1 0 0 0 0,1 0 1 0 0,0 0-1 0 0,0 0 0 0 0,0 1 0 0 0,0-1 1 0 0,-1 0-1 0 0,1 0 0 0 0,0 0 0 0 0,-1 0 0 0 0,1 0 1 0 0,0 1-1 0 0,-1-1 0 0 0,1 0 0 0 0,-1 0 1 0 0,0 1-1 0 0,1-1 0 0 0,-1 0 0 0 0,0 1 1 0 0,0-2-1 0 0,-2 0 41 0 0,0 0 1 0 0,0 1-1 0 0,1-1 0 0 0,-1 0 1 0 0,0 1-1 0 0,-1 0 1 0 0,1-1-1 0 0,0 1 0 0 0,0 1 1 0 0,0-1-1 0 0,-7-1 1 0 0,-7 1 277 0 0,-1 1 1 0 0,-19 2 0 0 0,30-1-266 0 0,1 0 1 0 0,-1 0-1 0 0,1 0 1 0 0,0 1 0 0 0,0 0-1 0 0,-1 0 1 0 0,1 1-1 0 0,1 0 1 0 0,-7 3 0 0 0,11-5-81 0 0,1 6-1169 0 0,0-6 515 0 0,-1 1 1 0 0,1-1-1 0 0,0 0 1 0 0,1 1-1 0 0,-1-1 1 0 0,0 0-1 0 0,0 0 1 0 0,0 1-1 0 0,1-1 1 0 0,-1 0-1 0 0,1 0 1 0 0,-1 1-1 0 0,1-1 0 0 0,1 2 1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5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 96 0 0,'-8'11'4000'0'0,"8"-10"-2867"0"0,8 13 1067 0 0,-2-8-1762 0 0,-1-1-1 0 0,1 1 0 0 0,1-1 1 0 0,-1-1-1 0 0,1 1 0 0 0,0-1 0 0 0,0 0 1 0 0,0-1-1 0 0,14 5 0 0 0,-10-3 19 0 0,61 24 1123 0 0,1-4 1 0 0,80 17-1 0 0,160 20 1352 0 0,507 35 1501 0 0,-434-74-3019 0 0,656 0 577 0 0,-485-24-1210 0 0,-177 6-380 0 0,-79-5-154 0 0,-74-1-91 0 0,254 8 131 0 0,-165 2-96 0 0,237 10 262 0 0,-180-6-177 0 0,35 4-64 0 0,7 2-81 0 0,-82-3-25 0 0,100-5 136 0 0,-274-8-160 0 0,410 12 187 0 0,-393-8-206 0 0,480 10 64 0 0,-266-7-33 0 0,527-10 181 0 0,-590-5-225 0 0,-21-2-1 0 0,1503-11 314 0 0,-1443 7-329 0 0,576-20 105 0 0,-587 17-138 0 0,505-34 0 0 0,-651 35 0 0 0,321-18 0 0 0,-235 11 0 0 0,-26 1 0 0 0,-90 6 0 0 0,0 0 0 0 0,-59 4 0 0 0,-37 3 0 0 0,523-38 0 0 0,305-8 0 0 0,-58 9 0 0 0,-465 27 0 0 0,971-37 0 0 0,-184 9 0 0 0,-786 24 0 0 0,112-4 0 0 0,0 23 0 0 0,922 56 0 0 0,-699-49 0 0 0,72 4 0 0 0,-610-1 0 0 0,783 27 0 0 0,46-30 0 0 0,-225 5 0 0 0,-45 26 0 0 0,-470-20 0 0 0,10 2 0 0 0,167 8 0 0 0,-218-20 0 0 0,-228-6 0 0 0,-2 0-133 0 0,-3-1-615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5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41 512 0 0,'-3'-21'4272'0'0,"1"1"7986"0"0,1 25-11280 0 0,-18 210 7178 0 0,7-43-5048 0 0,6-115-1366 0 0,2 73-1 0 0,2-117-1822 0 0,1-12-387 0 0,-1 5-586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5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51 576 0 0,'4'-7'2180'0'0,"0"0"0"0"0,1 0-1 0 0,0 0 1 0 0,1 1 0 0 0,7-8 0 0 0,-12 13-2012 0 0,0 1 0 0 0,-1 0 0 0 0,1 0 0 0 0,0-1 0 0 0,-1 1 1 0 0,1 0-1 0 0,0 0 0 0 0,-1 0 0 0 0,1 0 0 0 0,0-1 0 0 0,0 1 1 0 0,-1 0-1 0 0,1 0 0 0 0,0 1 0 0 0,-1-1 0 0 0,1 0 0 0 0,0 0 1 0 0,-1 0-1 0 0,1 0 0 0 0,0 1 0 0 0,-1-1 0 0 0,1 0 0 0 0,0 0 1 0 0,-1 1-1 0 0,1-1 0 0 0,0 1 0 0 0,-1-1 0 0 0,1 0 0 0 0,-1 1 1 0 0,1-1-1 0 0,-1 1 0 0 0,1 0 0 0 0,-1-1 0 0 0,0 1 1 0 0,1-1-1 0 0,-1 1 0 0 0,1-1 0 0 0,-1 2 0 0 0,14 25 1640 0 0,-6-2-659 0 0,-2 0 1 0 0,0 1-1 0 0,3 50 1 0 0,-6 82 1571 0 0,-3-127-2097 0 0,0 2-112 0 0,0 17 616 0 0,7 52 1 0 0,-4-96-1827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5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33 464 0 0,'0'-33'18940'0'0,"3"51"-16447"0"0,1 26-1358 0 0,8 294 7011 0 0,-11-312-7587 0 0,-1-17-314 0 0,0 1 1 0 0,4 20 0 0 0,-4-29-712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5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 24 0 0,'-6'-13'15037'0'0,"2"23"-14173"0"0,0 1 0 0 0,1-1 0 0 0,0 0-1 0 0,1 1 1 0 0,0 0 0 0 0,1-1-1 0 0,0 1 1 0 0,0 13 0 0 0,8 91 3179 0 0,0-54-2463 0 0,6 100 1996 0 0,-12-148-4082 0 0,-3 7-2767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5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13 264 0 0,'-8'-12'10920'0'0,"13"25"-1597"0"0,-2 5-10650 0 0,8 174 7928 0 0,-7-73-3942 0 0,3 9 55 0 0,-7-126-2618 0 0,0 9 46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75 7061 0 0,'-16'-10'4683'0'0,"-33"-17"1"0"0,31 20-3344 0 0,-1 0 1 0 0,-19-5 0 0 0,25 9-861 0 0,0 0 0 0 0,0 1 0 0 0,-1 0 0 0 0,1 1 0 0 0,-1 0 0 0 0,1 2 0 0 0,-1-1 0 0 0,0 2 0 0 0,-17 3 0 0 0,28-5-358 0 0,1 1-1 0 0,-1 0 0 0 0,1-1 0 0 0,-1 1 0 0 0,1 0 0 0 0,0 1 1 0 0,-1-1-1 0 0,1 0 0 0 0,0 0 0 0 0,0 1 0 0 0,0 0 1 0 0,-1-1-1 0 0,2 1 0 0 0,-1 0 0 0 0,0 0 0 0 0,0 0 1 0 0,1 0-1 0 0,-1 0 0 0 0,1 0 0 0 0,-2 4 0 0 0,2-3-35 0 0,0 0 0 0 0,1 0 0 0 0,0 0 0 0 0,-1-1 0 0 0,1 1 0 0 0,0 0-1 0 0,1 0 1 0 0,-1 0 0 0 0,0 0 0 0 0,1 0 0 0 0,-1 0 0 0 0,1-1 0 0 0,0 1-1 0 0,0 0 1 0 0,0 0 0 0 0,1-1 0 0 0,-1 1 0 0 0,1-1 0 0 0,1 3 0 0 0,24 33 391 0 0,2-2 0 0 0,2-1 1 0 0,54 49-1 0 0,-1-2 431 0 0,-82-80-882 0 0,1 1-1 0 0,-1 0 1 0 0,1-1-1 0 0,-1 1 0 0 0,0 1 1 0 0,0-1-1 0 0,0 0 1 0 0,-1 0-1 0 0,1 1 0 0 0,-1-1 1 0 0,0 1-1 0 0,0-1 1 0 0,0 1-1 0 0,0-1 0 0 0,0 1 1 0 0,-1 4-1 0 0,-3 5-20 0 0,1-11-5 0 0,-1 1 0 0 0,1 0 0 0 0,-1 0 0 0 0,0-1 0 0 0,1 0 0 0 0,-1 1 0 0 0,0-1 0 0 0,0 0 0 0 0,0 0 0 0 0,-1-1 0 0 0,1 1 0 0 0,0-1 0 0 0,-1 0 0 0 0,1 1 0 0 0,-1-1 0 0 0,1-1 0 0 0,-1 1 0 0 0,0-1 0 0 0,-5 1 0 0 0,-11 0 0 0 0,1-1 0 0 0,-29-3 0 0 0,40 2 0 0 0,-24-2-160 0 0,1-2 0 0 0,-1-1 0 0 0,1-1 0 0 0,0-2 0 0 0,1-1 0 0 0,0-2 0 0 0,-54-28 1 0 0,72 29-1464 0 0,12 11 1448 0 0,0 0-1 0 0,0-1 0 0 0,0 1 1 0 0,0 0-1 0 0,0-1 1 0 0,0 1-1 0 0,0 0 0 0 0,0-1 1 0 0,0 1-1 0 0,0 0 1 0 0,0-1-1 0 0,0 1 0 0 0,0 0 1 0 0,0-1-1 0 0,0 1 1 0 0,0 0-1 0 0,0-1 0 0 0,1 1 1 0 0,-1 0-1 0 0,0-1 1 0 0,0 1-1 0 0,0 0 0 0 0,1-1 1 0 0,-1 1-1 0 0,0-1 1 0 0,2 0-572 0 0,0 0 0 0 0,0 0 0 0 0,0 0 1 0 0,0 0-1 0 0,0 0 0 0 0,0 0 0 0 0,0 0 1 0 0,1 0-1 0 0,3 0 0 0 0,10-3-2312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5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8 216 0 0,'8'-7'13621'0'0,"-4"14"-12922"0"0,-1 0 0 0 0,1 0-1 0 0,-1 0 1 0 0,-1 1 0 0 0,1 0 0 0 0,-1-1-1 0 0,1 14 1 0 0,5 61 2429 0 0,-8-80-3089 0 0,3 204 4873 0 0,-1-22-1491 0 0,0-130-2260 0 0,-2-52-1379 0 0,0 1-255 0 0,0-2 398 0 0,3 13-712 0 0,3-4-5894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5:5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14 616 0 0,'-13'-13'10910'0'0,"12"25"-6009"0"0,2 3-5619 0 0,5 55 4011 0 0,1 49-190 0 0,-5-36-861 0 0,16 104-1 0 0,-16-166-1855 0 0,-3-17-554 0 0,1-1-1 0 0,0 0 1 0 0,0 1 0 0 0,0-1 0 0 0,1 0 0 0 0,-1 1 0 0 0,1-1 0 0 0,0 0 0 0 0,0 1 0 0 0,0-1 0 0 0,0 0-1 0 0,1 0 1 0 0,1 4 0 0 0,26-14-9114 0 0,-15 2 6653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72 0 0,'17'-33'8729'0'0,"-17"33"-8561"0"0,0 0 0 0 0,0-1-1 0 0,1 1 1 0 0,-1 0 0 0 0,0-1 0 0 0,0 1 0 0 0,1 0 0 0 0,-1 0 0 0 0,0-1-1 0 0,1 1 1 0 0,-1 0 0 0 0,0 0 0 0 0,1 0 0 0 0,-1 0 0 0 0,0 0 0 0 0,1-1-1 0 0,-1 1 1 0 0,0 0 0 0 0,1 0 0 0 0,-1 0 0 0 0,0 0 0 0 0,1 0 0 0 0,-1 0 0 0 0,1 0-1 0 0,-1 0 1 0 0,0 0 0 0 0,1 0 0 0 0,-1 0 0 0 0,0 0 0 0 0,1 1 0 0 0,-1-1-1 0 0,0 0 1 0 0,1 0 0 0 0,-1 0 0 0 0,0 0 0 0 0,1 1 0 0 0,-1-1 0 0 0,1 0-1 0 0,10 7 1702 0 0,-6-2-1457 0 0,-1 0 1 0 0,0 0 0 0 0,0 1-1 0 0,0-1 1 0 0,0 1 0 0 0,-1 0-1 0 0,0 0 1 0 0,0 0-1 0 0,-1 0 1 0 0,4 13 0 0 0,0-2 321 0 0,29 95 2111 0 0,-10-28-1391 0 0,15 85 1225 0 0,-32-131-2145 0 0,-7-23-804 0 0,4 15-473 0 0,2-18-2842 0 0,4-5-4110 0 0,-3-7 4660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36 728 0 0,'3'-4'1194'0'0,"0"0"0"0"0,0 0 0 0 0,0 0-1 0 0,1 0 1 0 0,-1 1 0 0 0,6-5 0 0 0,-8 8-972 0 0,0-1 1 0 0,0 0-1 0 0,0 1 0 0 0,0 0 1 0 0,0-1-1 0 0,0 1 0 0 0,0 0 1 0 0,0-1-1 0 0,0 1 0 0 0,0 0 1 0 0,1 0-1 0 0,-1 0 0 0 0,0 0 1 0 0,0 0-1 0 0,0 0 0 0 0,0 0 1 0 0,0 0-1 0 0,0 1 0 0 0,0-1 1 0 0,0 0-1 0 0,0 1 0 0 0,0-1 1 0 0,0 0-1 0 0,0 1 0 0 0,0 0 1 0 0,0-1-1 0 0,0 1 0 0 0,0-1 1 0 0,0 1-1 0 0,-1 0 1 0 0,1 0-1 0 0,0-1 0 0 0,0 1 1 0 0,0 2-1 0 0,7 7 470 0 0,-2 1 0 0 0,0 0 0 0 0,0 1 0 0 0,-1-1 0 0 0,0 1 0 0 0,-1 0 0 0 0,0 0 0 0 0,-1 1 0 0 0,2 14 0 0 0,2 4 254 0 0,-3-10-365 0 0,-1-1-1 0 0,-1 0 1 0 0,-1 23 0 0 0,4 32 916 0 0,0-7-16 0 0,-2-23-1907 0 0,1-16-2732 0 0,-4-28 2741 0 0,0-1 1 0 0,0 1 0 0 0,0 0-1 0 0,0 0 1 0 0,0-1-1 0 0,1 1 1 0 0,-1-1 0 0 0,0 1-1 0 0,0 0 1 0 0,1-1-1 0 0,-1 1 1 0 0,1-1 0 0 0,-1 1-1 0 0,0 0 1 0 0,1-1-1 0 0,-1 1 1 0 0,1-1 0 0 0,-1 1-1 0 0,1-1 1 0 0,-1 0-1 0 0,2 1 1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60 0 0,'0'-3'440'0'0,"1"1"0"0"0,0 0 0 0 0,-1 0 0 0 0,1 0 0 0 0,0 0 0 0 0,0-1 0 0 0,0 1 0 0 0,0 0 0 0 0,0 1 0 0 0,0-1 0 0 0,1 0 0 0 0,-1 0 1 0 0,1 0-1 0 0,-1 1 0 0 0,1-1 0 0 0,0 1 0 0 0,-1-1 0 0 0,1 1 0 0 0,0 0 0 0 0,0 0 0 0 0,0 0 0 0 0,0 0 0 0 0,4-2 0 0 0,-3 3-130 0 0,-1 0-1 0 0,0 0 1 0 0,0 0-1 0 0,0 0 1 0 0,0 0 0 0 0,0 0-1 0 0,0 1 1 0 0,0-1 0 0 0,0 1-1 0 0,0 0 1 0 0,0-1 0 0 0,0 1-1 0 0,0 0 1 0 0,0 0-1 0 0,0 0 1 0 0,-1 0 0 0 0,1 1-1 0 0,0-1 1 0 0,-1 0 0 0 0,1 1-1 0 0,-1-1 1 0 0,1 1 0 0 0,-1-1-1 0 0,0 1 1 0 0,0 0-1 0 0,2 2 1 0 0,4 9 298 0 0,0 0 0 0 0,0 1 1 0 0,-1 0-1 0 0,-1 0 0 0 0,0 0 0 0 0,-1 1 0 0 0,0 0 0 0 0,-2 0 1 0 0,2 19-1 0 0,-1 19 1080 0 0,-5 68 0 0 0,1-89-1084 0 0,-2 3-231 0 0,0 10-1277 0 0,6-16-4155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24 500 0 0,'2'-23'14904'0'0,"4"36"-10318"0"0,6 50-4947 0 0,-10-54 2063 0 0,19 198 2816 0 0,-11-78-2333 0 0,-8-107-2074 0 0,1 10-629 0 0,5-12-2777 0 0,3-14-5200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22 772 0 0,'7'-13'1266'0'0,"-7"13"-885"0"0,1-1-1 0 0,-1 0 0 0 0,1 1 0 0 0,0-1 0 0 0,-1 0 0 0 0,1 1 1 0 0,-1-1-1 0 0,1 1 0 0 0,0-1 0 0 0,-1 1 0 0 0,1-1 0 0 0,0 1 1 0 0,0 0-1 0 0,-1-1 0 0 0,3 1 0 0 0,-3 0-122 0 0,1 0 0 0 0,-1 0 0 0 0,1 0-1 0 0,-1 0 1 0 0,1 0 0 0 0,-1 0 0 0 0,1 0 0 0 0,0 1 0 0 0,-1-1-1 0 0,1 0 1 0 0,-1 0 0 0 0,0 1 0 0 0,1-1 0 0 0,-1 0-1 0 0,1 1 1 0 0,-1-1 0 0 0,1 0 0 0 0,-1 1 0 0 0,0-1 0 0 0,1 0-1 0 0,-1 1 1 0 0,0-1 0 0 0,1 2 0 0 0,6 13 1111 0 0,-1 11 169 0 0,0 1 0 0 0,-2 1 0 0 0,-1-1-1 0 0,-1 39 1 0 0,2 15 469 0 0,18 87 1568 0 0,-14-114-3306 0 0,-8-54-439 0 0,0 2 8 0 0,1 0 0 0 0,-1-1 0 0 0,0 1 0 0 0,1 0 0 0 0,0 0 0 0 0,-1-1 0 0 0,1 1 0 0 0,0-1 0 0 0,1 4 0 0 0,5 0-3155 0 0,2-4-3356 0 0,6-3 3684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1 476 0 0,'0'0'2962'0'0,"3"3"-1160"0"0,0 3-1083 0 0,1-1 0 0 0,-1 1 1 0 0,0-1-1 0 0,-1 1 0 0 0,1 0 1 0 0,-1 0-1 0 0,-1 0 0 0 0,3 13 1 0 0,5 59 3444 0 0,-6-35-2434 0 0,22 223 5252 0 0,-22-232-6480 0 0,4 28 848 0 0,3-23-5492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1 928 0 0,'-4'4'8469'0'0,"6"-2"-8018"0"0,1 0 0 0 0,0 0 0 0 0,-1 0 0 0 0,1 0 0 0 0,0-1 0 0 0,0 1 0 0 0,0-1 0 0 0,0 1 0 0 0,1-1 0 0 0,-1 0 0 0 0,0 0 0 0 0,0-1 0 0 0,6 1 0 0 0,54 6 2135 0 0,-42-6-1986 0 0,406 6 6344 0 0,-243-9-5117 0 0,-148 2-1530 0 0,241-10 2234 0 0,-265 10-2755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11 404 0 0,'-13'9'10675'0'0,"13"-9"-10565"0"0,17 2 5293 0 0,-2-2-6040 0 0,133-6 5125 0 0,389-9 3432 0 0,-472 15-7329 0 0,-21-1-539 0 0,0 2 0 0 0,58 9 0 0 0,-87-1-10800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98 663 432 0 0,'-6'2'20347'0'0,"12"-17"-18850"0"0,0 1 1 0 0,-1-1 0 0 0,-1 0-1 0 0,3-26 1 0 0,-5 28-985 0 0,-2 0 1 0 0,1 1-1 0 0,-4-25 0 0 0,-18-88 667 0 0,-59-199-1 0 0,79 319-1167 0 0,0 0 1 0 0,-1 0-1 0 0,0 1 1 0 0,0-1-1 0 0,0 1 0 0 0,-6-8 1 0 0,9 34-12 0 0,1-15-1 0 0,1 1 0 0 0,-1-1 0 0 0,2 0 0 0 0,-1 1 0 0 0,1-2 0 0 0,0 1 0 0 0,9 11 0 0 0,37 36 0 0 0,-35-39-3 0 0,2-1-1 0 0,-1-1 1 0 0,2 0 0 0 0,0-2 0 0 0,0 0-1 0 0,1-1 1 0 0,0 0 0 0 0,1-2-1 0 0,24 7 1 0 0,-33-11-6 0 0,1-1 0 0 0,0 0 0 0 0,0-1 0 0 0,0-1 0 0 0,0 0 0 0 0,0 0-1 0 0,0-1 1 0 0,0-1 0 0 0,0 0 0 0 0,0 0 0 0 0,0-2 0 0 0,0 1 0 0 0,0-1 0 0 0,-1-1 0 0 0,1 0 0 0 0,-1-1-1 0 0,17-9 1 0 0,-25 12-27 0 0,0-1-1 0 0,0 1 0 0 0,0-1 0 0 0,0 0 0 0 0,0 1 0 0 0,0-1 1 0 0,-1-1-1 0 0,1 1 0 0 0,-1 0 0 0 0,0-1 0 0 0,0 1 0 0 0,0-1 1 0 0,-1 1-1 0 0,1-1 0 0 0,-1 0 0 0 0,0 0 0 0 0,0 0 1 0 0,0 0-1 0 0,-1 0 0 0 0,1 0 0 0 0,-1 0 0 0 0,0 0 0 0 0,0 0 1 0 0,0 0-1 0 0,-1 0 0 0 0,1 0 0 0 0,-1 0 0 0 0,0 1 1 0 0,0-1-1 0 0,0 0 0 0 0,-1 0 0 0 0,0 0 0 0 0,1 1 0 0 0,-1-1 1 0 0,0 1-1 0 0,-1 0 0 0 0,1-1 0 0 0,0 1 0 0 0,-1 0 1 0 0,0 0-1 0 0,0 1 0 0 0,0-1 0 0 0,0 0 0 0 0,0 1 0 0 0,-1 0 1 0 0,1 0-1 0 0,-1 0 0 0 0,1 0 0 0 0,-1 0 0 0 0,0 1 1 0 0,1 0-1 0 0,-1 0 0 0 0,-4-1 0 0 0,6 1 63 0 0,0 1 1 0 0,0 0-1 0 0,0 0 0 0 0,0 0 0 0 0,0 0 1 0 0,0 0-1 0 0,0 0 0 0 0,0 0 0 0 0,1 1 1 0 0,-1-1-1 0 0,0 1 0 0 0,0 0 0 0 0,0-1 1 0 0,0 1-1 0 0,1 0 0 0 0,-1 0 0 0 0,0 0 1 0 0,1 0-1 0 0,-1 0 0 0 0,-2 2 0 0 0,2 0 47 0 0,-1 0-1 0 0,1 1 0 0 0,-1-1 1 0 0,1 0-1 0 0,0 1 0 0 0,0-1 0 0 0,1 1 1 0 0,-1 0-1 0 0,-1 5 0 0 0,-1 8 151 0 0,1-1 0 0 0,1 1 0 0 0,-1 27 1 0 0,3-41-227 0 0,0 17 2 0 0,1 1-1 0 0,0-1 0 0 0,2 0 1 0 0,0 1-1 0 0,2-1 0 0 0,0 0 0 0 0,1-1 1 0 0,15 33-1 0 0,-19-48-265 0 0,1 0 0 0 0,-1-1-1 0 0,1 1 1 0 0,-1-1 0 0 0,1 0 0 0 0,0 0-1 0 0,0 0 1 0 0,6 4 0 0 0,-7-5-635 0 0,1 0 1 0 0,0-1-1 0 0,0 1 0 0 0,0-1 0 0 0,0 1 0 0 0,0-1 1 0 0,1 0-1 0 0,-1 0 0 0 0,0 0 0 0 0,7 0 1 0 0,6-1-2596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1 216 0 0,'-13'16'4455'0'0,"13"-16"-4182"0"0,-1 1 1 0 0,1-1 0 0 0,0 1-1 0 0,0-1 1 0 0,0 1-1 0 0,0-1 1 0 0,0 1-1 0 0,0-1 1 0 0,0 0 0 0 0,0 1-1 0 0,0-1 1 0 0,0 1-1 0 0,0-1 1 0 0,0 1-1 0 0,0-1 1 0 0,0 1-1 0 0,1-1 1 0 0,-1 1 0 0 0,0-1-1 0 0,0 0 1 0 0,0 1-1 0 0,1-1 1 0 0,-1 1-1 0 0,1 0 1 0 0,16 7 5919 0 0,1-4-6327 0 0,128 7 6458 0 0,73-10-2496 0 0,-114-1-2085 0 0,9-4 132 0 0,-59 1-2204 0 0,0 2-3677 0 0,-46 3-2529 0 0,-6-1 5298 0 0,3 0-2062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0 133 820 0 0,'2'-1'11370'0'0,"20"-8"-9950"0"0,185-34 7551 0 0,-166 36-7570 0 0,33-4 836 0 0,-39 6-1146 0 0,0 0 0 0 0,66-21 0 0 0,-87 18-3669 0 0,4-10-9755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70 300 0 0,'-13'-6'22358'0'0,"13"6"-22238"0"0,37 0 556 0 0,-9 1-1353 0 0,-14-2 2994 0 0,613-51 5356 0 0,-580 46-7761 0 0,-46 6-408 0 0,-1-6-3394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 16 0 0,'-25'12'14296'0'0,"30"-11"-12494"0"0,27 2 1034 0 0,35-2-1 0 0,92-11 732 0 0,-73 3-2004 0 0,-27 4-667 0 0,165-17 3829 0 0,-209 17-4578 0 0,-3 0-1691 0 0,-4 2-3654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98 616 0 0,'-7'4'11984'0'0,"20"-4"-7211"0"0,33-7-3379 0 0,-36 5 241 0 0,87-12 2020 0 0,192-32 2768 0 0,-230 31-8300 0 0,-54 9-2597 0 0,0-6-3974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26:0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88 140 0 0,'3'0'10682'0'0,"3"0"-5861"0"0,44 1-2121 0 0,271-38 5335 0 0,-199 18-6262 0 0,-29 8-548 0 0,65-11 573 0 0,-147 23-1851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1:2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11 228 0 0,'10'-11'14522'0'0,"-7"18"-14256"0"0,-1-3 17 0 0,0 1 0 0 0,0 0 0 0 0,-1 0 1 0 0,0 0-1 0 0,0 0 0 0 0,1 6 0 0 0,-2-7-113 0 0,1 1 0 0 0,-1-1 0 0 0,1 1 0 0 0,1-1 0 0 0,-1 0 0 0 0,3 6 0 0 0,3 20 836 0 0,-7-28-884 0 0,7 11 1124 0 0,8-13-12059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0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0 268 0 0,'4'2'579'0'0,"0"-1"-1"0"0,0 1 1 0 0,0-1 0 0 0,0 0 0 0 0,0 0-1 0 0,0-1 1 0 0,0 1 0 0 0,1-1-1 0 0,-1 0 1 0 0,0 0 0 0 0,5-1-1 0 0,8 1 741 0 0,108 1 4414 0 0,61 11-1671 0 0,-65-3-2978 0 0,135-7 1 0 0,-159-1-3091 0 0,-32 0-4697 0 0,-46-2 4682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0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1 372 0 0,'8'2'981'0'0,"0"0"0"0"0,1 0 0 0 0,-1-1 0 0 0,1 0 0 0 0,-1-1 0 0 0,11 0 0 0 0,13 1 761 0 0,275 9 4434 0 0,-191-9-4917 0 0,313 2 1510 0 0,-274-3-3527 0 0,-79 0-1429 0 0,0 0-3329 0 0,-56 0 3677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0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20 0 0,'21'2'2677'0'0,"108"8"4236"0"0,1-8-3729 0 0,129-12-169 0 0,348 3-170 0 0,-374 9-7410 0 0,-170 1 472 0 0,-31-1 2378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531 128 648 0 0,'-17'-19'5100'0'0,"8"11"-3412"0"0,0-1 0 0 0,0 2 1 0 0,-1-1-1 0 0,-11-6 0 0 0,6 6-155 0 0,-1 0-1 0 0,-23-9 1 0 0,18 10-519 0 0,-1 1-1 0 0,0 1 1 0 0,0 0 0 0 0,-39-1 0 0 0,49 6-754 0 0,1 0 0 0 0,0 1 0 0 0,0 0-1 0 0,0 1 1 0 0,0 0 0 0 0,0 1 0 0 0,1 1 0 0 0,-1-1 0 0 0,1 2-1 0 0,0-1 1 0 0,0 1 0 0 0,0 1 0 0 0,1 0 0 0 0,-1 0-1 0 0,1 1 1 0 0,-11 11 0 0 0,15-13-140 0 0,0 0-1 0 0,1 0 1 0 0,-1 0-1 0 0,1 1 1 0 0,0 0-1 0 0,1 0 1 0 0,0 0-1 0 0,0 0 1 0 0,0 0-1 0 0,0 1 0 0 0,1-1 1 0 0,0 1-1 0 0,1-1 1 0 0,-1 1-1 0 0,1 0 1 0 0,1 0-1 0 0,-1 0 1 0 0,1-1-1 0 0,0 1 1 0 0,1 0-1 0 0,0 0 1 0 0,0 0-1 0 0,0-1 1 0 0,1 1-1 0 0,0 0 1 0 0,0-1-1 0 0,6 12 1 0 0,-2-7-82 0 0,0 0 0 0 0,0-1-1 0 0,1 0 1 0 0,1-1 0 0 0,0 0 0 0 0,0 0 0 0 0,1 0-1 0 0,18 13 1 0 0,-12-11 25 0 0,1-1 0 0 0,0 0 0 0 0,1-2-1 0 0,0 0 1 0 0,24 8 0 0 0,-13-8-9 0 0,0-1 0 0 0,0-1 0 0 0,0-2-1 0 0,1 0 1 0 0,0-2 0 0 0,0-2 0 0 0,44-3 0 0 0,-64 2-54 0 0,0-1 0 0 0,0 1 0 0 0,-1-2 0 0 0,1 1 0 0 0,0-1 0 0 0,-1 0 0 0 0,0-1 0 0 0,1 0 0 0 0,-1-1 0 0 0,-1 1 0 0 0,11-9 0 0 0,-15 11 0 0 0,0-1 0 0 0,0 0 0 0 0,0-1 0 0 0,0 1 0 0 0,-1 0 0 0 0,1-1 0 0 0,-1 0 0 0 0,0 1 0 0 0,0-1 0 0 0,0 0 0 0 0,0 0 0 0 0,-1 0 0 0 0,1 0 0 0 0,-1 0 0 0 0,0-1 0 0 0,-1 1 0 0 0,1 0 0 0 0,-1-1 0 0 0,0 1 0 0 0,0 0 0 0 0,0-1 0 0 0,0 1 0 0 0,-1 0 0 0 0,0 0 0 0 0,-1-6 0 0 0,-3-3-34 0 0,1 0 0 0 0,-2 1 0 0 0,0 0 0 0 0,0 0 0 0 0,-1 1 0 0 0,-1 0 0 0 0,0 0 0 0 0,0 0 0 0 0,-1 1 0 0 0,-1 0 0 0 0,0 1 0 0 0,0 0 0 0 0,-14-9 0 0 0,-5-2-159 0 0,-2 1-1 0 0,0 2 1 0 0,-58-25-1 0 0,67 34-719 0 0,-42-11 1 0 0,52 16-1644 0 0,1 1-1 0 0,-23 0 1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0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44 0 0,'3'1'741'0'0,"112"5"6738"0"0,64-10-3018 0 0,-59-1-2668 0 0,75-2-271 0 0,118-1-686 0 0,-248 9-1371 0 0,72 2-1635 0 0,-46 1-2515 0 0,-60-2 3060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1 204 0 0,'141'2'8130'0'0,"2"4"-4171"0"0,138 3-170 0 0,48-16-1315 0 0,-166 3-4036 0 0,0 1-5810 0 0,-140 3 5723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1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0 704 0 0,'58'4'6472'0'0,"30"9"-2430"0"0,-11-1-1855 0 0,94 5 1903 0 0,243-7-1 0 0,-142-3-2456 0 0,-91 8-3333 0 0,-142-9-859 0 0,-14-1-3273 0 0,-19-3 3579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1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0 100 0 0,'-23'3'3661'0'0,"8"0"7544"0"0,46 7-5955 0 0,85 0 913 0 0,-19-4-4465 0 0,-83-3-3782 0 0,4 3-6946 0 0,-13-4 6120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1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1 446 124 0 0,'36'-11'7455'0'0,"19"-13"-508"0"0,-25 9-4383 0 0,30-12 1574 0 0,70-44-1 0 0,-105 55-3536 0 0,0-2-1 0 0,-1 0 1 0 0,-1-1 0 0 0,-1-2-1 0 0,21-25 1 0 0,-31 33-304 0 0,-2-1 1 0 0,11-17 0 0 0,-18 26-254 0 0,-1 0 0 0 0,1 0 1 0 0,-1 0-1 0 0,0-1 0 0 0,0 1 0 0 0,-1 0 0 0 0,1-1 1 0 0,-1 0-1 0 0,-1 1 0 0 0,1-7 0 0 0,-1 10-46 0 0,0 1 0 0 0,-1-1 1 0 0,1 0-1 0 0,-1 0 0 0 0,1 0 0 0 0,-1 1 0 0 0,0-1 0 0 0,1 0 0 0 0,-1 1 1 0 0,0-1-1 0 0,0 1 0 0 0,0-1 0 0 0,-1 1 0 0 0,1-1 0 0 0,0 1 1 0 0,-1 0-1 0 0,1 0 0 0 0,-3-2 0 0 0,-1-2-84 0 0,3 7 100 0 0,0 0 1 0 0,0 0 0 0 0,0 0-1 0 0,1 0 1 0 0,-1 0 0 0 0,0 0-1 0 0,1 1 1 0 0,0-1-1 0 0,-1 1 1 0 0,1-1 0 0 0,0 1-1 0 0,0-1 1 0 0,1 1 0 0 0,-1 0-1 0 0,1-1 1 0 0,-1 1 0 0 0,1 0-1 0 0,0 3 1 0 0,0 25 385 0 0,2-1 0 0 0,1 1 0 0 0,12 53 0 0 0,3 18 262 0 0,-12-47-662 0 0,-5-25-53 0 0,-1-28-294 0 0,2 12-2245 0 0,-1-8-1146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1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93 580 0 0,'-1'-10'2228'0'0,"0"0"0"0"0,0 0 0 0 0,-4-13 0 0 0,5 21-953 0 0,-1-1-58 0 0,0 1-902 0 0,1 0-1 0 0,-1 0 0 0 0,0 0 1 0 0,0 1-1 0 0,0-1 0 0 0,0 0 0 0 0,0 0 1 0 0,0 1-1 0 0,0-1 0 0 0,0 1 0 0 0,-1-1 1 0 0,1 1-1 0 0,-1 0 0 0 0,1-1 0 0 0,-1 1 1 0 0,0 0-1 0 0,1 0 0 0 0,-1 0 1 0 0,-2-1-1 0 0,2 1-64 0 0,-1 0 0 0 0,0 1 1 0 0,0-1-1 0 0,1 1 0 0 0,-1 0 1 0 0,0 0-1 0 0,0 0 0 0 0,0 0 1 0 0,1 0-1 0 0,-1 0 0 0 0,0 1 1 0 0,0 0-1 0 0,1-1 0 0 0,-4 2 1 0 0,-5 3 103 0 0,1 0 0 0 0,0 0 1 0 0,0 1-1 0 0,0 1 1 0 0,1-1-1 0 0,0 2 1 0 0,0-1-1 0 0,0 1 0 0 0,1 0 1 0 0,1 1-1 0 0,-1 0 1 0 0,1 0-1 0 0,1 1 0 0 0,0-1 1 0 0,-9 19-1 0 0,14-22-236 0 0,-1 0 0 0 0,0-1 0 0 0,1 1 0 0 0,0 0 0 0 0,1 0 0 0 0,-1 0-1 0 0,1 0 1 0 0,0 0 0 0 0,0 0 0 0 0,1 0 0 0 0,0 0 0 0 0,0 0 0 0 0,0-1 0 0 0,1 1 0 0 0,0 0 0 0 0,0-1-1 0 0,0 1 1 0 0,1-1 0 0 0,0 0 0 0 0,0 0 0 0 0,0 0 0 0 0,0 0 0 0 0,7 7 0 0 0,0-1 13 0 0,0-1 0 0 0,0 0-1 0 0,1 0 1 0 0,1-1 0 0 0,-1-1 0 0 0,2 0 0 0 0,-1 0 0 0 0,23 9 0 0 0,-30-15-124 0 0,0 1-1 0 0,0-2 1 0 0,0 1-1 0 0,1 0 1 0 0,-1-1 0 0 0,1 0-1 0 0,-1-1 1 0 0,1 1-1 0 0,-1-1 1 0 0,1 0 0 0 0,-1 0-1 0 0,1-1 1 0 0,6-1-1 0 0,-8 1-18 0 0,1-1 0 0 0,-1 1 1 0 0,0-1-1 0 0,0-1 0 0 0,0 1 0 0 0,-1 0 0 0 0,1-1 0 0 0,-1 0 0 0 0,1 0 0 0 0,-1 0 0 0 0,0 0 0 0 0,0 0 0 0 0,0-1 0 0 0,0 1 0 0 0,-1-1 0 0 0,5-8 0 0 0,-4 6 3 0 0,1-1 0 0 0,-1 0 1 0 0,0 0-1 0 0,0 0 0 0 0,-1 0 0 0 0,0 0 0 0 0,0-1 0 0 0,-1 1 0 0 0,1 0 1 0 0,-2-1-1 0 0,1 0 0 0 0,-1 1 0 0 0,0-1 0 0 0,-1 1 0 0 0,0-1 0 0 0,0 1 0 0 0,-1-1 1 0 0,0 1-1 0 0,0 0 0 0 0,0 0 0 0 0,-1 0 0 0 0,0 0 0 0 0,-1 0 0 0 0,1 0 0 0 0,-1 1 1 0 0,-1 0-1 0 0,1 0 0 0 0,-1 0 0 0 0,0 0 0 0 0,0 1 0 0 0,-1 0 0 0 0,-8-6 1 0 0,-1-2-194 0 0,-2 2 0 0 0,0 0 0 0 0,-34-16 0 0 0,41 23-587 0 0,0 1 1 0 0,0 0 0 0 0,-17-3 0 0 0,19 5-800 0 0,-1 0 0 0 0,1 1 1 0 0,0 0-1 0 0,0 0 1 0 0,-12 3-1 0 0,5 0-1464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1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53 384 0 0,'-24'-6'16765'0'0,"28"5"-15436"0"0,16-4 164 0 0,1 0 1 0 0,-1 2-1 0 0,1 1 1 0 0,0 0 0 0 0,0 2-1 0 0,23 2 1 0 0,-19-1-855 0 0,0-1-1 0 0,1-1 1 0 0,-1-1 0 0 0,50-10 0 0 0,-74 11-638 0 0,-1 1-6 0 0,0 0 0 0 0,0 0 0 0 0,1 0 0 0 0,-1 0 0 0 0,0 0 0 0 0,0 0 0 0 0,0 0 0 0 0,0 0 1 0 0,0 0-1 0 0,0 0 0 0 0,1-1 0 0 0,-1 1 0 0 0,0 0 0 0 0,0 0 0 0 0,0 0 0 0 0,0 0 0 0 0,0 0 0 0 0,0 0 1 0 0,0-1-1 0 0,0 1 0 0 0,0 0 0 0 0,0 0 0 0 0,1 0 0 0 0,-1 0 0 0 0,0-1 0 0 0,0 1 0 0 0,0 0 1 0 0,0 0-1 0 0,0 0 0 0 0,0 0 0 0 0,0 0 0 0 0,0-1 0 0 0,0 1 0 0 0,0 0 0 0 0,0 0 0 0 0,0 0 0 0 0,-1 0 1 0 0,1-1-1 0 0,0 1 0 0 0,0 0 0 0 0,0 0 0 0 0,0 0 0 0 0,0 0 0 0 0,0 0 0 0 0,0 0 0 0 0,0-1 0 0 0,0 1 1 0 0,0 0-1 0 0,-1 0 0 0 0,1 0 0 0 0,0 0 0 0 0,0 0 0 0 0,0 0 0 0 0,0 0 0 0 0,0 0 0 0 0,-1 0 1 0 0,1-1-1 0 0,0 1 0 0 0,0 0 0 0 0,0 0 0 0 0,-27-4-145 0 0,1 2 0 0 0,-1 0-1 0 0,1 1 1 0 0,-52 7 0 0 0,35-3 43 0 0,35-3 92 0 0,-1 0-8 0 0,1 1-1 0 0,-1 0 1 0 0,0 0-1 0 0,1 1 0 0 0,-1 0 1 0 0,1 1-1 0 0,-10 3 0 0 0,16-5 73 0 0,38 1 1181 0 0,256-26-509 0 0,-287 23-733 0 0,-4 1-99 0 0,-6 0-223 0 0,-16 2-821 0 0,1 2-1 0 0,-37 10 0 0 0,34-8-286 0 0,18-5 1083 0 0,0 0 1 0 0,0 0 0 0 0,-1 1-1 0 0,1-1 1 0 0,-6 5-1 0 0,-6-3-695 0 0,6-1-1503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0 292 0 0,'0'0'1069'0'0,"1"4"-496"0"0,15 96 2810 0 0,5 29-295 0 0,-15-29-1142 0 0,-6-64-5990 0 0,0-35 2961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 0 0,'9'282'9109'0'0,"-9"-209"-6480"0"0,0-69-2689 0 0,0 13-559 0 0,3-6-3335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 0 0,'-1'12'2136'0'0,"3"197"6835"0"0,0-103-7890 0 0,-2-1-5710 0 0,0-103 3331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274 651 488 0 0,'0'-2'17375'0'0,"4"-15"-16630"0"0,0 5-56 0 0,-1-1 0 0 0,-1 0 0 0 0,0 1 0 0 0,0-1 0 0 0,-1 0 0 0 0,-1 0 0 0 0,-2-20 0 0 0,-2-4-126 0 0,-12-44-1 0 0,8 47-349 0 0,-2 2 0 0 0,0 0 0 0 0,-2 0 0 0 0,-21-39-1 0 0,23 53-133 0 0,-1 1 0 0 0,0 1-1 0 0,-1-1 1 0 0,0 2 0 0 0,-2-1-1 0 0,0 2 1 0 0,0 0 0 0 0,-27-19-1 0 0,36 29-34 0 0,0 1-1 0 0,-1 0 1 0 0,0 0 0 0 0,1 0-1 0 0,-1 0 1 0 0,-7-1 0 0 0,12 4-31 0 0,1 0 0 0 0,0 0 1 0 0,-1-1-1 0 0,1 1 1 0 0,-1 0-1 0 0,1 0 1 0 0,0 1-1 0 0,-1-1 0 0 0,1 0 1 0 0,-1 0-1 0 0,1 0 1 0 0,0 0-1 0 0,-1 0 1 0 0,1 0-1 0 0,0 0 1 0 0,-1 1-1 0 0,1-1 0 0 0,0 0 1 0 0,-1 0-1 0 0,1 0 1 0 0,0 1-1 0 0,-1-1 1 0 0,1 0-1 0 0,0 1 0 0 0,-1-1 1 0 0,1 0-1 0 0,0 0 1 0 0,0 1-1 0 0,0-1 1 0 0,-1 0-1 0 0,1 1 1 0 0,0-1-1 0 0,0 1 0 0 0,0-1 1 0 0,0 0-1 0 0,0 1 1 0 0,-1-1-1 0 0,1 1 1 0 0,0-1-1 0 0,0 0 1 0 0,0 1-1 0 0,0-1 0 0 0,0 1 1 0 0,0-1-1 0 0,1 0 1 0 0,-1 1-1 0 0,0-1 1 0 0,0 0-1 0 0,0 1 0 0 0,0-1 1 0 0,0 1-1 0 0,0-1 1 0 0,1 1-1 0 0,5 17 262 0 0,0-6-112 0 0,1-1 1 0 0,0 0 0 0 0,0 0-1 0 0,1-1 1 0 0,0 0 0 0 0,19 17 0 0 0,-8-10 70 0 0,1-1 0 0 0,35 21 0 0 0,-35-25-107 0 0,0-1-1 0 0,1-1 0 0 0,1-1 1 0 0,0-1-1 0 0,36 9 1 0 0,-47-15-169 0 0,0 0 1 0 0,1 0 0 0 0,-1-1-1 0 0,0 0 1 0 0,1-1-1 0 0,-1-1 1 0 0,1 0 0 0 0,-1 0-1 0 0,0-1 1 0 0,1 0 0 0 0,-1-1-1 0 0,0-1 1 0 0,15-6 0 0 0,-21 7-36 0 0,0 0 0 0 0,0-1-1 0 0,-1 0 1 0 0,1 0 0 0 0,-1 0 0 0 0,0 0 0 0 0,0 0 0 0 0,0-1 0 0 0,-1 0 0 0 0,1 0-1 0 0,-1 0 1 0 0,0 0 0 0 0,-1-1 0 0 0,1 1 0 0 0,-1-1 0 0 0,0 1 0 0 0,-1-1 0 0 0,1 0 0 0 0,-1 0-1 0 0,0 0 1 0 0,0 0 0 0 0,-1-10 0 0 0,0 10 65 0 0,0 0-1 0 0,0 0 1 0 0,-1 0 0 0 0,0 0-1 0 0,0 0 1 0 0,0 0-1 0 0,-1 0 1 0 0,1 0 0 0 0,-1 1-1 0 0,-1-1 1 0 0,1 1 0 0 0,-1-1-1 0 0,0 1 1 0 0,-1 0 0 0 0,1 0-1 0 0,-1 0 1 0 0,0 0-1 0 0,0 1 1 0 0,0 0 0 0 0,-1-1-1 0 0,1 2 1 0 0,-8-6 0 0 0,11 9 42 0 0,0-1 0 0 0,1 1 0 0 0,-1-1 0 0 0,1 1 0 0 0,-1 0 1 0 0,1 0-1 0 0,-1-1 0 0 0,0 1 0 0 0,1 0 0 0 0,-1 0 1 0 0,1 0-1 0 0,-1 0 0 0 0,0-1 0 0 0,1 1 0 0 0,-1 0 0 0 0,0 0 1 0 0,1 0-1 0 0,-1 1 0 0 0,0-1 0 0 0,1 0 0 0 0,-1 0 1 0 0,0 0-1 0 0,1 0 0 0 0,-1 0 0 0 0,1 1 0 0 0,-1-1 0 0 0,-1 1 1 0 0,2 0 7 0 0,-1 0 1 0 0,0 0 0 0 0,1 0-1 0 0,-1 0 1 0 0,0 0-1 0 0,1 0 1 0 0,-1 0 0 0 0,1 0-1 0 0,0 0 1 0 0,-1 1 0 0 0,1-1-1 0 0,0 0 1 0 0,0 0 0 0 0,0 1-1 0 0,-1 5 119 0 0,1-1 0 0 0,0 1 1 0 0,1-1-1 0 0,2 12 0 0 0,4 12 300 0 0,3 0 0 0 0,0-1-1 0 0,28 55 1 0 0,-29-67-403 0 0,1-1-1 0 0,1 1 0 0 0,0-2 0 0 0,1 0 1 0 0,1 0-1 0 0,0-1 0 0 0,23 19 0 0 0,-24-25-264 0 0,0-1-1 0 0,0 0 1 0 0,1-1-1 0 0,0 0 1 0 0,0-1-1 0 0,1-1 1 0 0,18 5-1 0 0,2-2-2229 0 0,64 4 0 0 0,-21-10-5165 0 0,-25-4 4423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1 588 0 0,'0'0'1814'0'0,"0"4"-861"0"0,-2 24 647 0 0,2-1 0 0 0,5 51 0 0 0,0-17-375 0 0,1 35 565 0 0,4 112 1499 0 0,-9-196-3327 0 0,6 15-5771 0 0,-6-23 4330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1 536 0 0,'0'0'865'0'0,"-3"13"2051"0"0,17 114 4064 0 0,-8-84-5076 0 0,0 84 0 0 0,-3-28-750 0 0,-2-72-1226 0 0,-2-16-1131 0 0,2 0 0 0 0,3 19 0 0 0,-2-20-3950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0 144 0 0,'-3'13'1476'0'0,"1"1"0"0"0,0-1 1 0 0,1 1-1 0 0,1-1 0 0 0,0 1 0 0 0,3 21 0 0 0,0 17 672 0 0,-17 240 3915 0 0,9-230-5187 0 0,2 4-80 0 0,2-37-8867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48 0 0,'-2'-22'2131'0'0,"0"8"6724"0"0,1 19-7903 0 0,-1 12-294 0 0,0 1 0 0 0,1 0 0 0 0,1 32-1 0 0,2-36-2442 0 0,-1 1-1 0 0,9 27 0 0 0,-7-29 199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16 104 0 0,'-12'0'15939'0'0,"158"-6"-8200"0"0,-122 4-8271 0 0,-1 0-1898 0 0,0-2-4580 0 0,-15 2 4641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29 117 364 0 0,'0'0'211'0'0,"0"-1"-1"0"0,0 1 1 0 0,-1 0 0 0 0,1-1 0 0 0,0 1-1 0 0,0 0 1 0 0,-1-1 0 0 0,1 1-1 0 0,0-1 1 0 0,0 1 0 0 0,0 0-1 0 0,0-1 1 0 0,-1 1 0 0 0,1-1-1 0 0,0 1 1 0 0,0-1 0 0 0,0 1 0 0 0,0 0-1 0 0,0-1 1 0 0,0 1 0 0 0,0-1-1 0 0,0 1 1 0 0,0-1 0 0 0,1 1-1 0 0,-1-1 1 0 0,0 1 0 0 0,0 0 0 0 0,0-1-1 0 0,1 0 1 0 0,11-11 2843 0 0,26-8-626 0 0,-30 17-1346 0 0,74-30 2825 0 0,5-2 765 0 0,-150 62-4864 0 0,-31 14-68 0 0,80-33 251 0 0,0-1 1 0 0,0 2-1 0 0,1 0 0 0 0,-15 13 1 0 0,27-21 19 0 0,0 0 1 0 0,0 0-1 0 0,0 0 1 0 0,0 0 0 0 0,0 0-1 0 0,0 0 1 0 0,0 0-1 0 0,0 0 1 0 0,0 0 0 0 0,1 0-1 0 0,-1 0 1 0 0,1 1-1 0 0,-1-1 1 0 0,1 0-1 0 0,-1 0 1 0 0,1 1 0 0 0,-1-1-1 0 0,1 0 1 0 0,0 1-1 0 0,0-1 1 0 0,0 0 0 0 0,0 1-1 0 0,0-1 1 0 0,0 0-1 0 0,0 1 1 0 0,0-1 0 0 0,1 1-1 0 0,-1-1 1 0 0,0 0-1 0 0,1 0 1 0 0,-1 1 0 0 0,1-1-1 0 0,0 2 1 0 0,2 0 33 0 0,0 0 1 0 0,-1 0 0 0 0,1 0 0 0 0,0-1-1 0 0,0 1 1 0 0,0-1 0 0 0,1 0-1 0 0,-1 0 1 0 0,1 0 0 0 0,-1 0 0 0 0,5 1-1 0 0,10 5 92 0 0,26 11 235 0 0,59 34 1 0 0,-92-46-322 0 0,0 0 1 0 0,0 1 0 0 0,-1-1-1 0 0,0 2 1 0 0,-1 0 0 0 0,0 0-1 0 0,0 0 1 0 0,-1 1 0 0 0,0 1-1 0 0,9 16 1 0 0,-15-24-42 0 0,-1 1 1 0 0,1-1-1 0 0,0 1 1 0 0,-1 0 0 0 0,0 0-1 0 0,0-1 1 0 0,0 1-1 0 0,-1 0 1 0 0,1 0-1 0 0,-1 0 1 0 0,0 0-1 0 0,0 0 1 0 0,0 0 0 0 0,-1 0-1 0 0,1 0 1 0 0,-1 0-1 0 0,0 0 1 0 0,0 0-1 0 0,-1 0 1 0 0,-1 4-1 0 0,0-4 3 0 0,1 0 0 0 0,-1 0 0 0 0,0-1 0 0 0,0 1-1 0 0,0-1 1 0 0,0 0 0 0 0,-1 0 0 0 0,1 0 0 0 0,-1 0-1 0 0,0 0 1 0 0,0-1 0 0 0,0 0 0 0 0,0 0 0 0 0,0 0-1 0 0,0 0 1 0 0,-1-1 0 0 0,-5 2 0 0 0,0-1 12 0 0,-1 0 0 0 0,0-1 0 0 0,-1 0 0 0 0,1 0 0 0 0,0-2 0 0 0,-13 0 0 0 0,-64-16-2685 0 0,71 14 1267 0 0,17 3 1043 0 0,-1 0 0 0 0,0 0 1 0 0,1-1-1 0 0,-1 1 1 0 0,1 0-1 0 0,-1 0 0 0 0,0-1 1 0 0,1 1-1 0 0,-1 0 1 0 0,1 0-1 0 0,-1-1 0 0 0,1 1 1 0 0,-1-1-1 0 0,1 1 1 0 0,-1-1-1 0 0,1 1 0 0 0,-1 0 1 0 0,1-1-1 0 0,-1 0 1 0 0,-3-4-1933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24 0 0,'0'0'2717'0'0,"3"-2"-923"0"0,2-2-1027 0 0,0 0 0 0 0,0 1 0 0 0,0-1 0 0 0,1 1 0 0 0,0 1 0 0 0,0-1 0 0 0,-1 1-1 0 0,1 0 1 0 0,1 0 0 0 0,-1 0 0 0 0,0 1 0 0 0,0 0 0 0 0,1 0 0 0 0,-1 1 0 0 0,0 0 0 0 0,8 0 0 0 0,-10 0-565 0 0,-1 1 0 0 0,1-1 0 0 0,0 1 0 0 0,-1-1 0 0 0,1 1 0 0 0,-1 0 1 0 0,1 0-1 0 0,-1 1 0 0 0,0-1 0 0 0,0 1 0 0 0,1-1 0 0 0,-1 1 0 0 0,0 0 0 0 0,0 0 0 0 0,-1 1 1 0 0,1-1-1 0 0,0 1 0 0 0,-1-1 0 0 0,1 1 0 0 0,-1 0 0 0 0,0 0 0 0 0,0 0 0 0 0,0 0 0 0 0,0 0 1 0 0,-1 0-1 0 0,1 1 0 0 0,-1-1 0 0 0,0 0 0 0 0,0 1 0 0 0,1 5 0 0 0,-1 3-44 0 0,0 0 0 0 0,-1 0 0 0 0,0 0 0 0 0,-1 0 0 0 0,0-1 0 0 0,-1 1 0 0 0,0 0 0 0 0,-1-1 0 0 0,-1 1 0 0 0,1-1 0 0 0,-2 0 0 0 0,1 0 0 0 0,-2-1 0 0 0,-8 15 0 0 0,-5 2-113 0 0,-1 0 1 0 0,-2 0 0 0 0,-43 40-1 0 0,64-66-59 0 0,0-1 0 0 0,0 1 0 0 0,0 0-1 0 0,0 0 1 0 0,0 0 0 0 0,0 0-1 0 0,0 1 1 0 0,0-1 0 0 0,1 0-1 0 0,-1 0 1 0 0,0 1 0 0 0,1-1-1 0 0,-1 0 1 0 0,1 0 0 0 0,-1 1 0 0 0,1-1-1 0 0,0 1 1 0 0,-1-1 0 0 0,1 0-1 0 0,0 1 1 0 0,0-1 0 0 0,0 1-1 0 0,1 2 1 0 0,-1-3 17 0 0,1 0 0 0 0,0 0 1 0 0,0 0-1 0 0,0 1 0 0 0,0-1 0 0 0,0 0 0 0 0,0-1 0 0 0,0 1 0 0 0,0 0 1 0 0,0 0-1 0 0,1 0 0 0 0,-1-1 0 0 0,0 1 0 0 0,0 0 0 0 0,1-1 0 0 0,-1 1 1 0 0,1-1-1 0 0,-1 0 0 0 0,0 1 0 0 0,1-1 0 0 0,-1 0 0 0 0,1 0 0 0 0,-1 0 1 0 0,2 0-1 0 0,40 1 607 0 0,-1-1 1 0 0,1-2-1 0 0,43-9 1 0 0,-77 10-1032 0 0,-1-1-1 0 0,1 0 1 0 0,10-4 0 0 0,-5-1-3356 0 0,-3-3-3702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2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24 167 256 0 0,'0'-3'509'0'0,"0"1"0"0"0,0-1 1 0 0,1 1-1 0 0,-1-1 0 0 0,0 1 0 0 0,1-1 0 0 0,0 1 0 0 0,-1 0 1 0 0,1-1-1 0 0,0 1 0 0 0,0 0 0 0 0,0-1 0 0 0,1 1 1 0 0,-1 0-1 0 0,0 0 0 0 0,1 0 0 0 0,-1 0 0 0 0,1 0 0 0 0,0 0 1 0 0,0 1-1 0 0,0-1 0 0 0,0 0 0 0 0,4-2 0 0 0,7-5 921 0 0,0 1 0 0 0,21-11 0 0 0,-28 16-989 0 0,19-9 1103 0 0,8-5 1721 0 0,40-26 1 0 0,-72 43-3040 0 0,-6 1-350 0 0,-13 5 22 0 0,-20 6-205 0 0,-41 20-1 0 0,69-28 273 0 0,0 2-1 0 0,0-1 1 0 0,1 1-1 0 0,-1 0 0 0 0,1 1 1 0 0,1 0-1 0 0,-1 1 1 0 0,1 0-1 0 0,-8 10 1 0 0,15-16 53 0 0,-1 0 1 0 0,1 0 0 0 0,0 0-1 0 0,0 0 1 0 0,0 0 0 0 0,0 1-1 0 0,0-1 1 0 0,0 0 0 0 0,0 1-1 0 0,1-1 1 0 0,-1 0 0 0 0,1 1-1 0 0,0-1 1 0 0,-1 1 0 0 0,1-1 0 0 0,0 1-1 0 0,1-1 1 0 0,-1 1 0 0 0,0-1-1 0 0,1 0 1 0 0,-1 1 0 0 0,1-1-1 0 0,0 0 1 0 0,0 1 0 0 0,0-1-1 0 0,0 0 1 0 0,0 0 0 0 0,0 0-1 0 0,1 0 1 0 0,-1 0 0 0 0,1 0-1 0 0,0 0 1 0 0,-1 0 0 0 0,1 0 0 0 0,3 2-1 0 0,5 4 106 0 0,0-1 0 0 0,0-1 0 0 0,0 1 0 0 0,1-2-1 0 0,0 1 1 0 0,12 3 0 0 0,24 9 169 0 0,-11-5 97 0 0,0 1-1 0 0,52 30 0 0 0,-80-39-317 0 0,0 1 1 0 0,0 0 0 0 0,-1 0-1 0 0,11 11 1 0 0,-16-15-46 0 0,0 1 1 0 0,1 0 0 0 0,-1 0-1 0 0,0 0 1 0 0,-1 0 0 0 0,1 0-1 0 0,0 1 1 0 0,-1-1 0 0 0,0 0 0 0 0,0 1-1 0 0,0-1 1 0 0,0 1 0 0 0,0-1-1 0 0,-1 7 1 0 0,0-8-18 0 0,0 0 1 0 0,-1 0-1 0 0,1 0 1 0 0,-1 0-1 0 0,0 0 1 0 0,0-1-1 0 0,0 1 1 0 0,0 0-1 0 0,0 0 0 0 0,0-1 1 0 0,0 1-1 0 0,-1 0 1 0 0,1-1-1 0 0,0 1 1 0 0,-1-1-1 0 0,0 0 1 0 0,1 1-1 0 0,-4 0 0 0 0,-32 20 131 0 0,34-20-127 0 0,-32 13-268 0 0,0-2 1 0 0,-1-1 0 0 0,0-2 0 0 0,-1-1-1 0 0,-61 6 1 0 0,85-15-1695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38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281 79 140 0 0,'0'0'10813'0'0,"3"3"-9683"0"0,12 3 294 0 0,1 1 0 0 0,-1-2 0 0 0,1 0 0 0 0,0-1 0 0 0,1 0 0 0 0,25 1 0 0 0,11 4-86 0 0,5-1 35 0 0,91 2 0 0 0,-15-2-163 0 0,91 2 178 0 0,-64-4-684 0 0,167 5 234 0 0,-83 3-519 0 0,-160-5-254 0 0,51 1 75 0 0,104-17 175 0 0,-101 2-263 0 0,358 0 407 0 0,-205 4-412 0 0,-164 1-100 0 0,34-1 62 0 0,189-7-19 0 0,-101 5-41 0 0,183 2-49 0 0,-191 3 0 0 0,343-14 0 0 0,-361 5 0 0 0,332-18 0 0 0,-527 23 0 0 0,500-15 0 0 0,-282 11 0 0 0,-129 2 0 0 0,401-7 0 0 0,38 21 0 0 0,-425-4 0 0 0,106 1 0 0 0,-117-8 0 0 0,20-1 0 0 0,-126 0 0 0 0,1 0 0 0 0,-1 0 0 0 0,1 1 0 0 0,23 2 0 0 0,-39-1 0 0 0,0 0 0 0 0,0 0 0 0 0,0 1 0 0 0,0-1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0,1 0 0 0 0,-1 0 0 0 0,0 0 0 0 0,0-1 0 0 0,0 1 0 0 0,0 0 0 0 0,0 0 0 0 0,0 0 0 0 0,0 0 0 0 0,0 0 0 0 0,0 0 0 0 0,0 0 0 0 0,0 0 0 0 0,0 0 0 0 0,0-1 0 0 0,0 1 0 0 0,0 0 0 0 0,0 0 0 0 0,0 0 0 0 0,0 0 0 0 0,0 0 0 0 0,0 0 0 0 0,0 0 0 0 0,0 0 0 0 0,0 0 0 0 0,0-1 0 0 0,0 1 0 0 0,-18-5 0 0 0,-15-2 0 0 0,-188-15 0 0 0,138 16 0 0 0,-529-21 0 0 0,518 25 0 0 0,-617-19 0 0 0,250 20 0 0 0,241 2 0 0 0,-861 29 0 0 0,687-5 0 0 0,284-19 0 0 0,-213 8 0 0 0,-365 0 0 0 0,-47-14 0 0 0,166 2 0 0 0,452-2 0 0 0,-439-5 0 0 0,239-13 0 0 0,-83 14 0 0 0,-161 7 0 0 0,428-1 0 0 0,122-2 0 0 0,2 2 0 0 0,75 4 0 0 0,447-3 0 0 0,-354-2 0 0 0,-59-3 0 0 0,262-2 0 0 0,-47 8 0 0 0,40 5 0 0 0,-140-4 0 0 0,175 0 0 0 0,-284-7 0 0 0,607-6 0 0 0,-616 9 0 0 0,127-4 0 0 0,-208 1 0 0 0,-16 2 0 0 0,0 0 0 0 0,0 0 0 0 0,0-1 0 0 0,1 1 0 0 0,-1 0 0 0 0,0 0 0 0 0,0 0 0 0 0,0 0 0 0 0,0 0 0 0 0,0 0 0 0 0,0 0 0 0 0,1 0 0 0 0,-1 0 0 0 0,0 0 0 0 0,0 0 0 0 0,0 0 0 0 0,0 0 0 0 0,0 0 0 0 0,0-1 0 0 0,0 1 0 0 0,0 0 0 0 0,1 0 0 0 0,-1 0 0 0 0,0 0 0 0 0,0 0 0 0 0,0 0 0 0 0,0-1 0 0 0,0 1 0 0 0,0 0 0 0 0,0 0 0 0 0,0 0 0 0 0,0 0 0 0 0,0 0 0 0 0,0-1 0 0 0,0 1 0 0 0,0 0 0 0 0,0 0 0 0 0,0 0 0 0 0,0 0 0 0 0,0 0 0 0 0,0 0 0 0 0,0-1 0 0 0,0 1 0 0 0,0 0 0 0 0,0 0 0 0 0,0 0 0 0 0,0 0 0 0 0,0 0 0 0 0,-1 0 0 0 0,1-1 0 0 0,0 1 0 0 0,0 0 0 0 0,0 0 0 0 0,0 0 0 0 0,0 0 0 0 0,0 0 0 0 0,0 0 0 0 0,0 0 0 0 0,-1 0 0 0 0,1 0 0 0 0,0-1 0 0 0,0 1 0 0 0,0 0 0 0 0,0 0 0 0 0,0 0 0 0 0,0 0 0 0 0,-1 0 0 0 0,-7-5 0 0 0,8 5 0 0 0,-14-4 0 0 0,0 1 0 0 0,0 0 0 0 0,-1 0 0 0 0,-26 1 0 0 0,-2-2 0 0 0,-939-40-740 0 0,271 54-449 0 0,569-3 998 0 0,-23-1 6 0 0,-932 8-1026 0 0,1029-12 1065 0 0,0 2 1 0 0,-100 21 0 0 0,167-25 135 0 0,1 0-1 0 0,-1 0 1 0 0,0 0 0 0 0,0 0 0 0 0,0 0 0 0 0,0 0 0 0 0,0 1 0 0 0,1-1-1 0 0,-1 0 1 0 0,0 1 0 0 0,0-1 0 0 0,1 1 0 0 0,-1-1 0 0 0,0 1 0 0 0,0-1 0 0 0,1 1-1 0 0,-1-1 1 0 0,0 1 0 0 0,0 0 0 0 0,1 0 5 0 0,0-1-1 0 0,1 1 1 0 0,-1-1 0 0 0,0 1-1 0 0,0-1 1 0 0,1 1 0 0 0,-1-1-1 0 0,0 0 1 0 0,1 1 0 0 0,-1-1-1 0 0,0 0 1 0 0,1 1 0 0 0,-1-1-1 0 0,1 0 1 0 0,-1 1 0 0 0,0-1 0 0 0,1 0-1 0 0,-1 0 1 0 0,1 1 0 0 0,-1-1-1 0 0,1 0 1 0 0,-1 0 0 0 0,1 0-1 0 0,38 10-35 0 0,83 5 349 0 0,177 0 0 0 0,-226-13-184 0 0,562 5 710 0 0,-447-6-524 0 0,-183-1-304 0 0,269 1 278 0 0,74-14 89 0 0,235 7 320 0 0,-3 26-246 0 0,-185-6-249 0 0,-82-10-15 0 0,115-8 73 0 0,-220-9-256 0 0,-66 2 0 0 0,-11 4 0 0 0,320-10 0 0 0,10 9 0 0 0,-296 4 0 0 0,320 0 0 0 0,160 8 0 0 0,-355-6 0 0 0,241-1 0 0 0,-106-3 0 0 0,-380 3 0 0 0,-30 2 0 0 0,-1 0 0 0 0,3 0 0 0 0,-2 0 0 0 0,-4 0 0 0 0,-13-1 0 0 0,-1 1 0 0 0,1-1 0 0 0,-1 1 0 0 0,1 0 0 0 0,-1 0 0 0 0,0 0 0 0 0,1 0 0 0 0,-1 0 0 0 0,0 1 0 0 0,0-1 0 0 0,-5 0 0 0 0,-617-22 0 0 0,250 12 0 0 0,37-3 0 0 0,-598-16 0 0 0,172 21 0 0 0,337 13-95 0 0,260-1 61 0 0,-248 14-241 0 0,8-1 43 0 0,59-6 128 0 0,-17 5 28 0 0,302-11 63 0 0,-285 2-20 0 0,286-6 31 0 0,-342 11-46 0 0,28-1 25 0 0,-41 4-5 0 0,201-8 4 0 0,38-1-14 0 0,-63 0-33 0 0,72-8 68 0 0,38-1 1 0 0,-114-7-2 0 0,133 4-16 0 0,46 2 16 0 0,23 2 22 0 0,-1 1 1 0 0,-47 4-1 0 0,-75 7 663 0 0,50-4-288 0 0,51-5-393 0 0,52-2 0 0 0,7-4 0 0 0,3 2-15 0 0,3 3-205 0 0,4 11-4766 0 0,-1-6 2901 0 0,-2 2-2491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0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34 472 0 0,'18'-26'8489'0'0,"-17"26"-8280"0"0,-1-1 0 0 0,0 0-1 0 0,1 1 1 0 0,-1-1 0 0 0,1 1-1 0 0,-1-1 1 0 0,1 1 0 0 0,-1 0-1 0 0,1-1 1 0 0,-1 1 0 0 0,1-1-1 0 0,0 1 1 0 0,-1 0 0 0 0,1-1-1 0 0,0 1 1 0 0,-1 0 0 0 0,1 0-1 0 0,0 0 1 0 0,-1-1 0 0 0,1 1-1 0 0,0 0 1 0 0,-1 0 0 0 0,1 0-1 0 0,0 0 1 0 0,-1 0 0 0 0,1 0-1 0 0,0 1 1 0 0,0-1-1 0 0,0 1-51 0 0,0-1-1 0 0,0 1 0 0 0,0 0 1 0 0,0 0-1 0 0,0 0 0 0 0,0 0 1 0 0,0-1-1 0 0,0 1 0 0 0,0 1 0 0 0,-1-1 1 0 0,1 0-1 0 0,0 0 0 0 0,-1 0 1 0 0,1 1-1 0 0,1 5 189 0 0,1-1 0 0 0,-2 1 0 0 0,1-1 0 0 0,1 13 0 0 0,-4 112 2841 0 0,0-16-1610 0 0,6-9-866 0 0,0-34-5812 0 0,-3-64 3547 0 0,0 1-3631 0 0,0 0 3008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73 500 0 0,'-14'-10'1445'0'0,"0"0"-1"0"0,-1 1 1 0 0,0 1-1 0 0,-1 1 1 0 0,1 0-1 0 0,-1 1 1 0 0,-24-6-1 0 0,33 11-880 0 0,1 0-1 0 0,-1 0 0 0 0,0 0 1 0 0,0 1-1 0 0,0 0 1 0 0,0 1-1 0 0,0-1 0 0 0,0 1 1 0 0,0 1-1 0 0,1-1 1 0 0,-1 1-1 0 0,0 0 0 0 0,1 1 1 0 0,0-1-1 0 0,-1 1 1 0 0,1 1-1 0 0,0-1 0 0 0,0 1 1 0 0,1 0-1 0 0,-11 10 1 0 0,6-4-78 0 0,0 1 0 0 0,1 1 0 0 0,0 0 0 0 0,1 0 0 0 0,0 1 1 0 0,1 0-1 0 0,0 0 0 0 0,1 0 0 0 0,1 1 0 0 0,0 0 1 0 0,1 0-1 0 0,0 0 0 0 0,-2 28 0 0 0,6-37-427 0 0,0 1 1 0 0,0-1-1 0 0,1 1 0 0 0,0-1 0 0 0,0 1 1 0 0,1-1-1 0 0,-1 0 0 0 0,1 1 0 0 0,1-1 1 0 0,-1 0-1 0 0,0 0 0 0 0,1 0 0 0 0,0-1 1 0 0,0 1-1 0 0,1-1 0 0 0,-1 1 0 0 0,1-1 1 0 0,0 0-1 0 0,5 4 0 0 0,-5-6-27 0 0,-1 1 0 0 0,0-1-1 0 0,0 0 1 0 0,1 0 0 0 0,-1 0-1 0 0,1-1 1 0 0,0 1 0 0 0,-1-1-1 0 0,1 0 1 0 0,0 0 0 0 0,0 0 0 0 0,0 0-1 0 0,0-1 1 0 0,0 1 0 0 0,0-1-1 0 0,0 0 1 0 0,0 0 0 0 0,0-1 0 0 0,0 1-1 0 0,-1-1 1 0 0,1 0 0 0 0,0 0-1 0 0,0 0 1 0 0,0-1 0 0 0,-1 1 0 0 0,1-1-1 0 0,4-3 1 0 0,-4 3-37 0 0,-1 0 0 0 0,0-1 0 0 0,0 0 0 0 0,-1 1 0 0 0,1-1 1 0 0,0 0-1 0 0,-1 0 0 0 0,0-1 0 0 0,0 1 0 0 0,0 0 0 0 0,0-1 0 0 0,0 0 0 0 0,-1 1 0 0 0,1-1 0 0 0,-1 0 0 0 0,0 1 1 0 0,0-1-1 0 0,0 0 0 0 0,-1 0 0 0 0,1 0 0 0 0,-1 0 0 0 0,0 0 0 0 0,0 0 0 0 0,-1 0 0 0 0,0-5 0 0 0,-1 0-15 0 0,0 0 0 0 0,0 0 0 0 0,-1 0 0 0 0,0 0-1 0 0,-1 0 1 0 0,0 1 0 0 0,0 0 0 0 0,-1-1 0 0 0,-9-11 0 0 0,6 10-29 0 0,-1 0 1 0 0,0 1-1 0 0,0 0 0 0 0,-1 1 1 0 0,0 0-1 0 0,-14-8 1 0 0,16 11-97 0 0,1 1 0 0 0,-1 1 0 0 0,0-1 1 0 0,0 1-1 0 0,-1 0 0 0 0,1 1 0 0 0,0 0 0 0 0,-1 0 0 0 0,0 1 1 0 0,-9 0-1 0 0,17 1 57 0 0,0-1 1 0 0,1 1-1 0 0,-1 0 0 0 0,1 0 1 0 0,-1 0-1 0 0,1 0 1 0 0,-1 0-1 0 0,1 0 0 0 0,-1 0 1 0 0,1 0-1 0 0,-1 0 1 0 0,0 1-1 0 0,1-1 0 0 0,-1 0 1 0 0,1 0-1 0 0,-1 0 0 0 0,1 0 1 0 0,-1 1-1 0 0,1-1 1 0 0,-1 0-1 0 0,1 1 0 0 0,0-1 1 0 0,-1 0-1 0 0,1 1 1 0 0,-1-1-1 0 0,1 1 0 0 0,0-1 1 0 0,-1 0-1 0 0,1 1 1 0 0,0-1-1 0 0,-1 1 0 0 0,1 0-121 0 0,0 0 0 0 0,1 0 0 0 0,-1 0 0 0 0,0 0-1 0 0,0 0 1 0 0,1 0 0 0 0,-1 0 0 0 0,1 0 0 0 0,-1 0-1 0 0,1 0 1 0 0,-1 0 0 0 0,1-1 0 0 0,-1 1 0 0 0,1 0-1 0 0,1 1 1 0 0,2 2-1192 0 0,1 0 0 0 0,0 1 0 0 0,-1-1 0 0 0,9 4 0 0 0,9 2-1575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0.8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77 140 284 0 0,'0'-3'306'0'0,"0"1"0"0"0,-1 0 0 0 0,1-1 0 0 0,0 1 0 0 0,0-1-1 0 0,0 1 1 0 0,0 0 0 0 0,0-1 0 0 0,1 1 0 0 0,-1-1 0 0 0,1 1 0 0 0,-1 0 0 0 0,1 0 0 0 0,0-1-1 0 0,0 1 1 0 0,2-3 0 0 0,-1 1 161 0 0,1 1 1 0 0,0-1-1 0 0,0 0 0 0 0,1 1 0 0 0,-1 0 0 0 0,0 0 1 0 0,9-5-1 0 0,1 0 432 0 0,0 0 0 0 0,1 2 1 0 0,0-1-1 0 0,17-4 1 0 0,-8 5-105 0 0,0 0 1 0 0,1 1 0 0 0,-1 2-1 0 0,1 0 1 0 0,0 2 0 0 0,-1 0-1 0 0,37 5 1 0 0,-27 0-124 0 0,-1 1 0 0 0,0 2 0 0 0,-1 2 1 0 0,60 23-1 0 0,-76-25-489 0 0,-1 0 0 0 0,0 1 0 0 0,-1 0 0 0 0,0 1 0 0 0,0 0 0 0 0,-1 1 0 0 0,0 1 1 0 0,-1 0-1 0 0,0 1 0 0 0,0 0 0 0 0,16 25 0 0 0,-22-28-105 0 0,0-1 1 0 0,-1 1-1 0 0,1 0 1 0 0,-2 0-1 0 0,0 1 1 0 0,0-1-1 0 0,0 1 1 0 0,-1 0-1 0 0,-1-1 1 0 0,0 1-1 0 0,0 0 1 0 0,-1 0-1 0 0,0 0 1 0 0,0 0-1 0 0,-1-1 0 0 0,-1 1 1 0 0,0 0-1 0 0,0-1 1 0 0,-1 1-1 0 0,-4 9 1 0 0,3-9-34 0 0,-1 0 0 0 0,0-1 1 0 0,0 0-1 0 0,-1 0 1 0 0,-1 0-1 0 0,1 0 0 0 0,-1-1 1 0 0,-1 0-1 0 0,0-1 0 0 0,0 1 1 0 0,-13 8-1 0 0,7-8-5 0 0,0 0 0 0 0,0 0 0 0 0,-1-2 0 0 0,1 0 0 0 0,-2 0 0 0 0,1-2 0 0 0,-17 4 0 0 0,-7-2 0 0 0,0-2-1 0 0,0-2 0 0 0,0-1 0 0 0,0-2 1 0 0,-59-9-1 0 0,-166-36 45 0 0,216 35-542 0 0,47 10 116 0 0,50 28-11685 0 0,-26-17 9345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1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7 188 0 0,'2'-6'14650'0'0,"6"29"-11383"0"0,-2 1 0 0 0,6 47 0 0 0,-5 58-1128 0 0,-6-122-2283 0 0,6 10-9240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2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67 268 0 0,'-5'-11'2260'0'0,"1"7"-1624"0"0,1 0 0 0 0,0 0 1 0 0,-1 0-1 0 0,0 0 0 0 0,0 1 1 0 0,0-1-1 0 0,0 1 0 0 0,-1 0 0 0 0,1 0 1 0 0,-1 1-1 0 0,0 0 0 0 0,-8-4 1 0 0,4 4-45 0 0,1 0 1 0 0,-1 0 0 0 0,0 0-1 0 0,1 1 1 0 0,-1 1-1 0 0,0 0 1 0 0,-10 0 0 0 0,1 2 55 0 0,1 1 1 0 0,-1 1 0 0 0,0 0-1 0 0,1 1 1 0 0,0 1 0 0 0,-31 15-1 0 0,38-16-331 0 0,1 0 0 0 0,-1 1 0 0 0,1 0 0 0 0,0 1 1 0 0,1 0-1 0 0,-1 0 0 0 0,1 1 0 0 0,-12 15 0 0 0,18-19-183 0 0,-1-1 0 0 0,1 1 0 0 0,0 0 0 0 0,0 0 0 0 0,0 0 0 0 0,1 0 0 0 0,-1 0 0 0 0,1 0 0 0 0,0 0 0 0 0,0 1 0 0 0,1-1 0 0 0,-1 0 0 0 0,1 1 0 0 0,0-1 0 0 0,0 0 0 0 0,1 1 0 0 0,-1-1 0 0 0,1 0 0 0 0,0 0-1 0 0,0 1 1 0 0,0-1 0 0 0,1 0 0 0 0,-1 0 0 0 0,5 7 0 0 0,0-1 22 0 0,1 1 0 0 0,1-1 0 0 0,0 1 0 0 0,1-2 0 0 0,-1 0 0 0 0,2 0 0 0 0,-1 0 0 0 0,2-1-1 0 0,-1-1 1 0 0,1 0 0 0 0,0 0 0 0 0,12 5 0 0 0,1-1 33 0 0,1 0 1 0 0,0-2-1 0 0,0-1 0 0 0,47 8 0 0 0,-59-13-381 0 0,1-2-1 0 0,-1 1 1 0 0,0-2-1 0 0,1 0 1 0 0,-1 0 0 0 0,0-1-1 0 0,15-4 1 0 0,-23 5 68 0 0,-1-1 1 0 0,0-1-1 0 0,0 1 1 0 0,0-1-1 0 0,0 1 1 0 0,-1-1-1 0 0,1 0 1 0 0,0-1-1 0 0,-1 1 0 0 0,1-1 1 0 0,-1 1-1 0 0,0-1 1 0 0,0 0-1 0 0,0 0 1 0 0,0 0-1 0 0,0-1 1 0 0,-1 1-1 0 0,0-1 1 0 0,1 1-1 0 0,-1-1 1 0 0,-1 0-1 0 0,1 0 1 0 0,0 0-1 0 0,-1 0 1 0 0,2-8-1 0 0,-2 6 32 0 0,0-1 0 0 0,-1 1 0 0 0,1-1 0 0 0,-1 1 0 0 0,-1-1 1 0 0,1 1-1 0 0,-1-1 0 0 0,0 1 0 0 0,-1-1 0 0 0,1 1 0 0 0,-1 0 0 0 0,0 0 0 0 0,-1 0 0 0 0,-4-8 0 0 0,2 5 82 0 0,-1 1 0 0 0,0 0 0 0 0,0 0 0 0 0,0 1-1 0 0,-1 0 1 0 0,-1 0 0 0 0,1 1 0 0 0,-17-12 0 0 0,13 11-117 0 0,-1 0 0 0 0,0 1 1 0 0,0 0-1 0 0,-1 1 0 0 0,1 1 0 0 0,-1 0 0 0 0,0 0 1 0 0,-1 1-1 0 0,1 1 0 0 0,0 0 0 0 0,-1 1 0 0 0,1 0 1 0 0,-1 1-1 0 0,-15 2 0 0 0,23-1-221 0 0,1 1 0 0 0,-1-1 1 0 0,1 1-1 0 0,-9 4 0 0 0,12-5-114 0 0,1 0 0 0 0,-1 0-1 0 0,0 0 1 0 0,0 0 0 0 0,1 0 0 0 0,-1 1 0 0 0,1-1-1 0 0,-1 0 1 0 0,1 1 0 0 0,-1-1 0 0 0,1 1 0 0 0,0 0-1 0 0,0-1 1 0 0,0 1 0 0 0,-1 2 0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2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4 276 0 0,'-1'-3'13666'0'0,"4"23"-9885"0"0,7 28-1783 0 0,21 92 3434 0 0,-11-44-3341 0 0,-18-89-2217 0 0,14 54 200 0 0,-8-43-2855 0 0,2 1-3323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2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47 113 444 0 0,'-22'-17'3648'0'0,"3"-2"4269"0"0,15 16-5376 0 0,4 3-2483 0 0,0 0 1 0 0,0 0-1 0 0,0 0 1 0 0,0 0-1 0 0,0 0 0 0 0,0 0 1 0 0,0-1-1 0 0,0 1 1 0 0,-1 0-1 0 0,1 0 0 0 0,0 0 1 0 0,0 0-1 0 0,0 0 1 0 0,0 0-1 0 0,0 0 0 0 0,0 0 1 0 0,0 0-1 0 0,0 0 1 0 0,0 0-1 0 0,0-1 0 0 0,0 1 1 0 0,0 0-1 0 0,0 0 0 0 0,0 0 1 0 0,0 0-1 0 0,0 0 1 0 0,0 0-1 0 0,0 0 0 0 0,0 0 1 0 0,0 0-1 0 0,0-1 1 0 0,0 1-1 0 0,0 0 0 0 0,0 0 1 0 0,0 0-1 0 0,0 0 1 0 0,0 0-1 0 0,0 0 0 0 0,0 0 1 0 0,0 0-1 0 0,0-1 1 0 0,0 1-1 0 0,0 0 0 0 0,0 0 1 0 0,0 0-1 0 0,0 0 1 0 0,0 0-1 0 0,0 0 0 0 0,0 0 1 0 0,0 0-1 0 0,1 0 1 0 0,-1 0-1 0 0,0 0 0 0 0,0 0 1 0 0,0 0-1 0 0,0-1 1 0 0,0 1-1 0 0,0 0 0 0 0,0 0 1 0 0,7-7 2467 0 0,-5 4-2193 0 0,3 2 137 0 0,-1-1 1 0 0,1 1-1 0 0,-1 0 0 0 0,1 0 0 0 0,-1 1 1 0 0,1-1-1 0 0,-1 1 0 0 0,1 0 0 0 0,0 0 1 0 0,5 2-1 0 0,8-2 137 0 0,155-4 2347 0 0,-135 0-2540 0 0,1-1-1 0 0,54-14 0 0 0,-71 13-758 0 0,14-4-1536 0 0,-13 5-2202 0 0,-13 8-1009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3.0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0 372 0 0,'-18'11'2673'0'0,"4"-1"7620"0"0,32-5-7276 0 0,-2-3-1550 0 0,0 0 1 0 0,1-2 0 0 0,24-1-1 0 0,-3-1-65 0 0,16 2-17 0 0,54 0-2607 0 0,-38-4-7745 0 0,-53 1 6425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3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10 696 0 0,'-17'-9'16249'0'0,"16"10"-15933"0"0,1 0-1 0 0,-1 0 1 0 0,1 0 0 0 0,-1 0-1 0 0,1 0 1 0 0,0 0-1 0 0,0 0 1 0 0,-1 0-1 0 0,1 0 1 0 0,0 0 0 0 0,0 0-1 0 0,0 1 1 0 0,0-1-1 0 0,0 0 1 0 0,1 1-1 0 0,9 49 2195 0 0,20 75 1611 0 0,-13-51-2344 0 0,-14-55-1752 0 0,6 19-653 0 0,-8-38 84 0 0,-1 1 0 0 0,1-1 0 0 0,0 1 0 0 0,0-1 0 0 0,0 1 0 0 0,0-1 0 0 0,0 0 0 0 0,0 1 0 0 0,0-1 0 0 0,0 0 0 0 0,2 2 0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3.7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33 126 176 0 0,'-1'-1'189'0'0,"-3"-2"799"0"0,0 0 0 0 0,0-1 1 0 0,0 1-1 0 0,1-1 0 0 0,-4-4 1 0 0,6 7-460 0 0,0 0 1 0 0,1 0-1 0 0,-1-1 0 0 0,0 1 1 0 0,1 0-1 0 0,0-1 1 0 0,-1 1-1 0 0,1 0 1 0 0,0-1-1 0 0,-1 1 1 0 0,1-1-1 0 0,0 1 1 0 0,0 0-1 0 0,0-1 1 0 0,0 1-1 0 0,0-1 1 0 0,1 1-1 0 0,-1-1 0 0 0,0 1 1 0 0,1 0-1 0 0,-1-1 1 0 0,1-1-1 0 0,0 2-270 0 0,0 0-1 0 0,-1 0 0 0 0,1 0 1 0 0,0 0-1 0 0,0 1 0 0 0,-1-1 0 0 0,1 0 1 0 0,0 0-1 0 0,0 0 0 0 0,0 1 1 0 0,0-1-1 0 0,0 0 0 0 0,0 1 0 0 0,0-1 1 0 0,0 1-1 0 0,0-1 0 0 0,0 1 1 0 0,1 0-1 0 0,0-1 0 0 0,25-2 1992 0 0,-18 2-1606 0 0,118-6 2883 0 0,-10 2-819 0 0,-88 2-2782 0 0,21-2-962 0 0,93-20 0 0 0,-125 21-4167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4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72 0 0,'-19'17'3513'0'0,"9"-3"4087"0"0,13-12-6966 0 0,-1 0-1 0 0,1 0 1 0 0,0 0-1 0 0,0 0 1 0 0,0-1 0 0 0,0 1-1 0 0,0-1 1 0 0,0 0-1 0 0,0 0 1 0 0,1 0 0 0 0,-1 0-1 0 0,7 0 1 0 0,45 0 2660 0 0,-35-1-1764 0 0,135-4 4789 0 0,-143 7-10420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4.8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11 260 0 0,'1'-1'628'0'0,"0"0"0"0"0,0 0 0 0 0,1 0 0 0 0,-1 0 0 0 0,0 0 0 0 0,1 0 0 0 0,-1 1 0 0 0,1-1 0 0 0,-1 1 0 0 0,1-1 0 0 0,-1 1 0 0 0,1-1 0 0 0,-1 1 0 0 0,1 0 0 0 0,-1 0 0 0 0,1 0 0 0 0,-1 0 0 0 0,1 0 0 0 0,2 0 1 0 0,2 17 4302 0 0,-6-11-4508 0 0,-1-1 1 0 0,-1 1-1 0 0,1-1 1 0 0,-1 0-1 0 0,0 0 1 0 0,0 1 0 0 0,-1-1-1 0 0,1-1 1 0 0,-1 1-1 0 0,-5 6 1 0 0,-7 15 754 0 0,-6 4-216 0 0,2-1-3721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4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56 128 0 0,'0'0'6459'0'0,"3"-1"-5297"0"0,5 0-547 0 0,1 0 0 0 0,0 1 0 0 0,-1 0 0 0 0,1 0 0 0 0,0 1 0 0 0,-1 1 0 0 0,12 2 1 0 0,24 2 773 0 0,89-3 1274 0 0,-120-4-2410 0 0,0 0 0 0 0,0-1 1 0 0,0 0-1 0 0,-1-1 0 0 0,1 0 0 0 0,0-1 1 0 0,-1-1-1 0 0,13-6 0 0 0,-20 8-143 0 0,-1-1 1 0 0,1 1-1 0 0,-1-1 1 0 0,0 0-1 0 0,6-7 0 0 0,-3 4 43 0 0,-6 6 128 0 0,-2 5-227 0 0,1 9 96 0 0,0 1 0 0 0,1 0 0 0 0,0 0 0 0 0,1 0 0 0 0,6 22-1 0 0,27 72 572 0 0,-9-29-264 0 0,-18-57-324 0 0,-6-18-173 0 0,0 0 0 0 0,-1 0 0 0 0,1 0 0 0 0,-1 0 0 0 0,0 0 0 0 0,-1 0 0 0 0,2 6 0 0 0,-2-9-79 0 0,-13 6-462 0 0,-274 26-944 0 0,266-26 3600 0 0,24-3-1598 0 0,-3-4-462 0 0,0 0-1 0 0,0 1 1 0 0,0-1 0 0 0,1 0-1 0 0,-1 1 1 0 0,0-1-1 0 0,0 0 1 0 0,0 0 0 0 0,0 1-1 0 0,0-1 1 0 0,0 0 0 0 0,1 0-1 0 0,-1 1 1 0 0,0-1-1 0 0,0 0 1 0 0,0 0 0 0 0,0 1-1 0 0,1-1 1 0 0,-1 0 0 0 0,0 0-1 0 0,0 0 1 0 0,1 0-1 0 0,-1 1 1 0 0,0-1 0 0 0,0 0-1 0 0,1 0 1 0 0,-1 0 0 0 0,0 0-1 0 0,1 0 1 0 0,-1 0-1 0 0,1 0 1 0 0,40 5 1013 0 0,1-2-1 0 0,50-4 1 0 0,-63-1-2300 0 0,56-11 1 0 0,-68 13-1898 0 0,-6 1-3631 0 0,-5-1 4502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35 420 0 0,'7'-16'2019'0'0,"6"0"5258"0"0,-13 16-6946 0 0,1-1 1 0 0,0 1 0 0 0,-1 0-1 0 0,1-1 1 0 0,0 1 0 0 0,0 0-1 0 0,0 0 1 0 0,-1 0 0 0 0,1 0-1 0 0,0-1 1 0 0,0 1 0 0 0,0 0-1 0 0,-1 0 1 0 0,1 0 0 0 0,0 1-1 0 0,0-1 1 0 0,0 0-1 0 0,-1 0 1 0 0,1 0 0 0 0,1 1-1 0 0,12 9 997 0 0,3 7 78 0 0,0 1 0 0 0,-2 0 0 0 0,0 1 0 0 0,13 23 0 0 0,43 87 1739 0 0,-59-103-2086 0 0,-1 1 0 0 0,13 48 0 0 0,-23-74-1357 0 0,0 6-554 0 0,3-26-14865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5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15 788 0 0,'-15'-15'16784'0'0,"17"30"-15651"0"0,2-1-1 0 0,0 0 0 0 0,0 0 1 0 0,11 22-1 0 0,8 21 826 0 0,-15-24-621 0 0,6 37 1 0 0,-1-1-1092 0 0,-8-54-1268 0 0,-1 1-1130 0 0,-3-6-3390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5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10 112 232 0 0,'-1'-2'343'0'0,"0"1"0"0"0,0-1 0 0 0,0 1 0 0 0,0-1 0 0 0,0 0 0 0 0,0 1 0 0 0,1-1 0 0 0,-1 0 0 0 0,1 1 0 0 0,0-1 0 0 0,-1 0 0 0 0,1 0 0 0 0,0 0 0 0 0,0 1 0 0 0,0-1 0 0 0,0 0 1 0 0,0 0-1 0 0,0 0 0 0 0,1 1 0 0 0,0-3 0 0 0,0 1 45 0 0,0 0 1 0 0,1 1 0 0 0,-1-1-1 0 0,1 1 1 0 0,-1-1 0 0 0,1 1-1 0 0,0 0 1 0 0,0-1 0 0 0,0 1-1 0 0,1 0 1 0 0,2-2 0 0 0,3-1 368 0 0,0 0 0 0 0,0 0 0 0 0,1 1 1 0 0,0 0-1 0 0,-1 1 0 0 0,19-5 0 0 0,-5 4-57 0 0,-1 2-1 0 0,1 0 1 0 0,-1 1-1 0 0,1 1 1 0 0,-1 1-1 0 0,1 1 1 0 0,26 7-1 0 0,0 2 78 0 0,0 2 0 0 0,50 21-1 0 0,-77-26-495 0 0,-1 1 0 0 0,0 1-1 0 0,0 1 1 0 0,-1 0 0 0 0,-1 2-1 0 0,1 0 1 0 0,29 29 0 0 0,-45-39-240 0 0,0 0 1 0 0,-1 0-1 0 0,1 0 1 0 0,-1 0-1 0 0,0 1 1 0 0,0-1-1 0 0,0 1 1 0 0,0 0-1 0 0,-1-1 1 0 0,1 1-1 0 0,-1 0 1 0 0,0 0-1 0 0,0 0 1 0 0,-1 0-1 0 0,1 0 1 0 0,-1 0-1 0 0,0 0 1 0 0,0 0-1 0 0,0 0 1 0 0,0 0-1 0 0,-1 0 1 0 0,1 0-1 0 0,-1 0 1 0 0,0 0-1 0 0,-1 0 1 0 0,1 0-1 0 0,-1 0 1 0 0,1-1-1 0 0,-1 1 1 0 0,0-1-1 0 0,-1 1 1 0 0,1-1-1 0 0,0 0 1 0 0,-1 1-1 0 0,0-1 1 0 0,0-1-1 0 0,-4 4 1 0 0,-6 5 17 0 0,-1 0 1 0 0,-1-1-1 0 0,0-1 1 0 0,0-1 0 0 0,-1 0-1 0 0,0 0 1 0 0,-20 5-1 0 0,-120 26 97 0 0,140-36-144 0 0,-13 3-227 0 0,-1-1 1 0 0,0-2 0 0 0,-1-1 0 0 0,1-1 0 0 0,-32-4-1 0 0,55 2-232 0 0,0 0-1 0 0,0 0 1 0 0,0-1-1 0 0,0 0 0 0 0,-8-3 1 0 0,-1-7-5564 0 0,14 1-127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6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42 224 0 0,'-1'-1'1314'0'0,"0"1"-1095"0"0,1-1 0 0 0,0 1 0 0 0,0 0 0 0 0,0 0 0 0 0,0-1 0 0 0,-1 1 0 0 0,1 0 0 0 0,0-1 0 0 0,0 1 0 0 0,0 0 0 0 0,0 0 0 0 0,0-1 0 0 0,0 1 0 0 0,0 0 0 0 0,0-1 0 0 0,0 1 0 0 0,0 0 0 0 0,0-1 0 0 0,0 1 1 0 0,0 0-1 0 0,0-1 0 0 0,1 1 0 0 0,-1 0 0 0 0,1-3 1971 0 0,0 3-1971 0 0,16-10 3532 0 0,24 0-196 0 0,-19 6-2394 0 0,1 1 1 0 0,-1 1 0 0 0,0 1 0 0 0,31 3 0 0 0,-38-1-723 0 0,-1 1 0 0 0,0 0 0 0 0,0 1 0 0 0,-1 1 0 0 0,1 0 0 0 0,-1 1 0 0 0,26 12 0 0 0,-37-15-364 0 0,1-1 0 0 0,-1 1 0 0 0,0 0 0 0 0,1-1 1 0 0,-1 1-1 0 0,0 0 0 0 0,0 1 0 0 0,0-1 0 0 0,0 0 0 0 0,0 0 0 0 0,-1 1 0 0 0,1-1 0 0 0,-1 1 0 0 0,0-1 1 0 0,1 1-1 0 0,-1 0 0 0 0,0 0 0 0 0,0 3 0 0 0,0-2-18 0 0,-1 1 1 0 0,0-1-1 0 0,0 1 1 0 0,0-1-1 0 0,0 1 1 0 0,-1-1-1 0 0,0 1 1 0 0,0-1-1 0 0,0 1 1 0 0,-3 6-1 0 0,-3 6-18 0 0,-2 0 0 0 0,0-1 0 0 0,-1 0 0 0 0,-16 20 0 0 0,24-34-33 0 0,-73 101 14 0 0,74-102-7 0 0,0 1 1 0 0,0-1-1 0 0,0 0 0 0 0,0 1 0 0 0,0-1 1 0 0,1 1-1 0 0,-1-1 0 0 0,0 1 0 0 0,1-1 1 0 0,-1 1-1 0 0,1 0 0 0 0,0-1 0 0 0,-1 1 1 0 0,1 0-1 0 0,0-1 0 0 0,0 1 0 0 0,0 0 1 0 0,0-1-1 0 0,1 1 0 0 0,-1 0 0 0 0,0-1 1 0 0,1 1-1 0 0,0 1 0 0 0,0-1 18 0 0,0 0-1 0 0,1-1 0 0 0,-1 1 1 0 0,1 0-1 0 0,-1-1 0 0 0,1 0 1 0 0,0 1-1 0 0,-1-1 1 0 0,1 0-1 0 0,0 0 0 0 0,0 0 1 0 0,0 0-1 0 0,0 0 1 0 0,0 0-1 0 0,3 0 0 0 0,8 3 107 0 0,1-1-1 0 0,-1-1 0 0 0,1 0 0 0 0,16-1 0 0 0,-29-1-135 0 0,35 1-42 0 0,1-2-1 0 0,-1-1 0 0 0,58-12 1 0 0,-68 13-5112 0 0,-14 2-2664 0 0,-4-1 4997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7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371 96 556 0 0,'-2'-12'3234'0'0,"2"9"-2678"0"0,0 0 0 0 0,0 0 0 0 0,-1 0 0 0 0,1 0 0 0 0,-1 0 0 0 0,0 0 0 0 0,1 0 0 0 0,-1 0 0 0 0,-1 0 0 0 0,1 1 0 0 0,0-1 0 0 0,-1 0 0 0 0,1 1 0 0 0,-1-1-1 0 0,0 1 1 0 0,0 0 0 0 0,-3-4 0 0 0,1 2-37 0 0,0 1-1 0 0,-1 1 1 0 0,1-1 0 0 0,0 0-1 0 0,-1 1 1 0 0,0 0-1 0 0,1 0 1 0 0,-1 1-1 0 0,-9-3 1 0 0,1 2 71 0 0,0 0 1 0 0,0 1-1 0 0,0 1 0 0 0,-1 0 1 0 0,1 1-1 0 0,0 0 0 0 0,-19 5 0 0 0,23-3-312 0 0,-1 0-1 0 0,0 1 0 0 0,1 0 0 0 0,-1 0 1 0 0,1 1-1 0 0,0 1 0 0 0,1-1 0 0 0,0 2 1 0 0,-1-1-1 0 0,2 1 0 0 0,-1 0 0 0 0,1 0 1 0 0,-7 11-1 0 0,9-12-89 0 0,0 0 1 0 0,1 1 0 0 0,0-1-1 0 0,0 1 1 0 0,1 0 0 0 0,0 1-1 0 0,0-1 1 0 0,0 0 0 0 0,1 1-1 0 0,0-1 1 0 0,1 1-1 0 0,0 0 1 0 0,0 0 0 0 0,0 0-1 0 0,1-1 1 0 0,1 1 0 0 0,-1 0-1 0 0,2 8 1 0 0,0-10-137 0 0,0 0 0 0 0,1 1-1 0 0,-1-1 1 0 0,1 0 0 0 0,1 0 0 0 0,-1-1 0 0 0,1 1-1 0 0,0-1 1 0 0,0 1 0 0 0,1-1 0 0 0,-1-1 0 0 0,1 1 0 0 0,0-1-1 0 0,0 1 1 0 0,1-2 0 0 0,6 5 0 0 0,3 1 67 0 0,-1-2 0 0 0,1 0 0 0 0,0 0 1 0 0,1-2-1 0 0,23 6 0 0 0,-25-8-173 0 0,1 0 0 0 0,-1-1-1 0 0,1-1 1 0 0,0 0 0 0 0,0-1 0 0 0,-1-1 0 0 0,1 0-1 0 0,0-1 1 0 0,-1-1 0 0 0,1 0 0 0 0,-1-1 0 0 0,0-1-1 0 0,19-8 1 0 0,-28 10 17 0 0,0 1 0 0 0,-1-1-1 0 0,0 0 1 0 0,0-1-1 0 0,0 1 1 0 0,0-1 0 0 0,-1 1-1 0 0,1-1 1 0 0,-1 0 0 0 0,0-1-1 0 0,0 1 1 0 0,0 0-1 0 0,-1-1 1 0 0,1 0 0 0 0,-1 1-1 0 0,0-1 1 0 0,-1 0 0 0 0,1 0-1 0 0,-1 0 1 0 0,0 0-1 0 0,0-1 1 0 0,0 1 0 0 0,-1 0-1 0 0,0 0 1 0 0,0 0 0 0 0,0-1-1 0 0,-1 1 1 0 0,0 0 0 0 0,0 0-1 0 0,0 0 1 0 0,-1 0-1 0 0,1 0 1 0 0,-1 0 0 0 0,0 0-1 0 0,0 0 1 0 0,-1 1 0 0 0,0-1-1 0 0,0 1 1 0 0,0 0-1 0 0,-6-7 1 0 0,-7-5-200 0 0,0 1-1 0 0,-2 0 0 0 0,0 2 1 0 0,0 0-1 0 0,-1 0 0 0 0,-34-15 1 0 0,39 22-549 0 0,0 0 0 0 0,-1 0 1 0 0,0 2-1 0 0,0 0 0 0 0,-1 0 0 0 0,1 2 1 0 0,0-1-1 0 0,-1 2 0 0 0,0 0 1 0 0,-26 3-1 0 0,18 6-5095 0 0,14-4 3433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2:57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161 235 504 0 0,'0'0'1472'0'0,"-2"3"318"0"0,-4 3-361 0 0,-1 1 0 0 0,2 1 0 0 0,-1-1 0 0 0,1 1 0 0 0,-7 13 0 0 0,-20 49 3736 0 0,19-38-3054 0 0,-2 5 122 0 0,11-26-1234 0 0,0 0 0 0 0,-1 0 0 0 0,0 0-1 0 0,-13 19 1 0 0,18-29-980 0 0,0-1 0 0 0,-1 0 0 0 0,1 1 1 0 0,0-1-1 0 0,0 0 0 0 0,0 1 0 0 0,-1-1 0 0 0,1 0 0 0 0,0 1 0 0 0,0-1 0 0 0,-1 0 0 0 0,1 1 0 0 0,0-1 0 0 0,-1 0 1 0 0,1 0-1 0 0,0 1 0 0 0,-1-1 0 0 0,1 0 0 0 0,0 0 0 0 0,-1 0 0 0 0,1 1 0 0 0,-1-1 0 0 0,1 0 0 0 0,0 0 1 0 0,-1 0-1 0 0,1 0 0 0 0,-1 0 0 0 0,1 0 0 0 0,0 0 0 0 0,-1 0 0 0 0,1 0 0 0 0,-1 0 0 0 0,1 0 0 0 0,-1 0 0 0 0,1 0 1 0 0,0 0-1 0 0,-1-1 0 0 0,1 1 0 0 0,-1 0 0 0 0,1 0 0 0 0,0 0 0 0 0,-1-1 0 0 0,1 1 0 0 0,0 0 0 0 0,-1 0 1 0 0,1-1-1 0 0,0 1 0 0 0,-1 0 0 0 0,1-1 0 0 0,0 1 0 0 0,0 0 0 0 0,-1-1 0 0 0,1 1 0 0 0,0 0 0 0 0,0-1 0 0 0,0 1 1 0 0,0 0-1 0 0,-1-1 0 0 0,1 1 0 0 0,0-1 0 0 0,-1-2-13 0 0,1 1 0 0 0,-1 0 0 0 0,1-1 0 0 0,0 1 0 0 0,-1 0 1 0 0,1-1-1 0 0,0 1 0 0 0,0 0 0 0 0,0-1 0 0 0,1 1 0 0 0,0-4 0 0 0,-1 5 1 0 0,1-1 33 0 0,-1 0-1 0 0,1-1 1 0 0,0 1-1 0 0,-1 0 1 0 0,1 0-1 0 0,0 0 1 0 0,0 0-1 0 0,1 0 1 0 0,-1 1-1 0 0,0-1 1 0 0,1 0 0 0 0,-1 0-1 0 0,1 1 1 0 0,-1-1-1 0 0,3-1 1 0 0,-3 2 166 0 0,3 3 26 0 0,29 11 548 0 0,48 27 0 0 0,9 5-202 0 0,-41-24-310 0 0,117 45 449 0 0,-146-60-750 0 0,1 0-1 0 0,0-1 1 0 0,-1-2 0 0 0,1 0-1 0 0,1-1 1 0 0,27-1-1 0 0,-46-2 28 0 0,0 1-1 0 0,1 0 1 0 0,-1-1-1 0 0,0 0 0 0 0,0 1 1 0 0,0-1-1 0 0,0-1 1 0 0,0 1-1 0 0,0 0 0 0 0,0-1 1 0 0,-1 1-1 0 0,1-1 1 0 0,0 0-1 0 0,-1 0 1 0 0,5-4-1 0 0,-4 2 18 0 0,0 0 0 0 0,0 0-1 0 0,0 0 1 0 0,-1 0 0 0 0,0-1 0 0 0,0 1-1 0 0,0-1 1 0 0,0 0 0 0 0,1-6 0 0 0,1-6 65 0 0,-2 0 1 0 0,0-1 0 0 0,-1 1 0 0 0,-2-31-1 0 0,-2 13-28 0 0,-1 0-1 0 0,-1 0 1 0 0,-2 0-1 0 0,-2 0 1 0 0,-1 1-1 0 0,-21-46 1 0 0,22 61-198 0 0,-2 0 0 0 0,0 0 0 0 0,-18-22 0 0 0,22 32 28 0 0,-1 0 0 0 0,0 0-1 0 0,-1 1 1 0 0,0 0 0 0 0,0 0 0 0 0,0 1-1 0 0,-17-9 1 0 0,19 13-134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21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23 104 0 0,'0'0'2235'0'0,"0"-10"3160"0"0,-1-2 970 0 0,-1 25-4370 0 0,0 0-2188 0 0,2-11 260 0 0,-5 69 779 0 0,2-32-386 0 0,2-32-401 0 0,0 1 0 0 0,1 0 0 0 0,0-1 0 0 0,0 1 0 0 0,3 13 0 0 0,-3-20-33 0 0,2 29 146 0 0,-4 71 410 0 0,2-100-538 0 0,-4 37 1099 0 0,4-32-893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2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30 132 0 0,'-11'-9'15741'0'0,"15"6"-15422"0"0,1 1 1 0 0,0 0 0 0 0,0 1-1 0 0,0-1 1 0 0,0 1 0 0 0,0 0-1 0 0,0 0 1 0 0,0 1 0 0 0,1 0-1 0 0,-1 0 1 0 0,8 0 0 0 0,29-2 806 0 0,-40 2-1045 0 0,7 0 165 0 0,-1 1 0 0 0,1-2 0 0 0,15-1 0 0 0,-26 2-243 0 0,4 0 1 0 0,4-1 4 0 0,-31-1-16 0 0,-83 3-203 0 0,72 3 55 0 0,34-4 142 0 0,4 1 50 0 0,-1 1 36 0 0,1-1 0 0 0,0 0 0 0 0,-1 0 1 0 0,1 0-1 0 0,0 0 0 0 0,0 0 0 0 0,0 0 0 0 0,-1-1 1 0 0,1 1-1 0 0,0 0 0 0 0,0-1 0 0 0,0 0 1 0 0,0 1-1 0 0,0-1 0 0 0,0 0 0 0 0,0 0 1 0 0,0 0-1 0 0,3-1 0 0 0,217-4 3036 0 0,-216 3-2382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2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1 607 516 0 0,'0'0'11111'0'0,"2"-1"-10372"0"0,2-2-279 0 0,-1 1 0 0 0,1 0 1 0 0,0 0-1 0 0,0 1 0 0 0,0-1 1 0 0,0 1-1 0 0,0 0 0 0 0,0 0 0 0 0,1 0 1 0 0,-1 0-1 0 0,7 1 0 0 0,58 0 1990 0 0,-38 1-1726 0 0,259 1 1719 0 0,46 0-1999 0 0,-207-2-356 0 0,479-7 80 0 0,-355 2-133 0 0,126-6-114 0 0,288-46 159 0 0,-351 28-32 0 0,228-11 4 0 0,-108 8-56 0 0,435-41 80 0 0,-94 16 125 0 0,-307 24 22 0 0,-369 27-141 0 0,791-39 281 0 0,76 13 420 0 0,-435 10-455 0 0,763-20 242 0 0,-324 18-282 0 0,-548 13-149 0 0,-143 3-77 0 0,-41 1-1 0 0,-81 3-4 0 0,276-6 47 0 0,112-2 176 0 0,-366 5-165 0 0,223-3 308 0 0,2 6 659 0 0,-283 0 335 0 0,-122 4-1380 0 0,6-1-94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30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89 228 0 0,'2'-3'849'0'0,"-1"-1"-1"0"0,1 1 1 0 0,-1-1-1 0 0,0 0 1 0 0,0 1-1 0 0,0-1 1 0 0,0 0-1 0 0,-1 0 1 0 0,0 1-1 0 0,1-1 1 0 0,-2-6 0 0 0,1 10-793 0 0,0-2 109 0 0,-1 1 0 0 0,1 0 1 0 0,-1-1-1 0 0,1 1 0 0 0,-1-1 0 0 0,0 1 1 0 0,1 0-1 0 0,-1 0 0 0 0,0-1 0 0 0,0 1 1 0 0,0 0-1 0 0,0 0 0 0 0,0 0 0 0 0,0 0 0 0 0,0 0 1 0 0,-1 0-1 0 0,1 0 0 0 0,0 0 0 0 0,-1 1 1 0 0,1-1-1 0 0,0 0 0 0 0,-1 1 0 0 0,1-1 1 0 0,-1 1-1 0 0,-1-1 0 0 0,-37-8 1644 0 0,26 8-1444 0 0,-1 0 0 0 0,0 1-1 0 0,1 0 1 0 0,-1 1 0 0 0,1 0-1 0 0,-1 2 1 0 0,1 0 0 0 0,-1 0-1 0 0,1 1 1 0 0,0 1 0 0 0,1 0 0 0 0,-1 1-1 0 0,-16 11 1 0 0,25-14-217 0 0,1 0-1 0 0,0 1 1 0 0,0-1-1 0 0,0 1 1 0 0,0 0-1 0 0,0 1 1 0 0,1-1-1 0 0,0 0 1 0 0,0 1-1 0 0,0 0 1 0 0,1 0-1 0 0,0 0 1 0 0,-3 6 0 0 0,4-8-63 0 0,0 0 0 0 0,1 1 0 0 0,-1-1 1 0 0,1 0-1 0 0,-1 1 0 0 0,1-1 1 0 0,0 1-1 0 0,1-1 0 0 0,-1 0 1 0 0,0 1-1 0 0,1-1 0 0 0,0 0 1 0 0,0 0-1 0 0,0 1 0 0 0,0-1 1 0 0,0 0-1 0 0,1 0 0 0 0,-1 0 0 0 0,1 0 1 0 0,0 0-1 0 0,0-1 0 0 0,3 5 1 0 0,2 0 34 0 0,1 0 1 0 0,1 0 0 0 0,-1 0 0 0 0,1-1-1 0 0,0 0 1 0 0,1-1 0 0 0,-1 0 0 0 0,1 0-1 0 0,0-1 1 0 0,0-1 0 0 0,1 1 0 0 0,-1-2-1 0 0,1 1 1 0 0,-1-2 0 0 0,18 2 0 0 0,-14-2-115 0 0,-1-1 1 0 0,1-1 0 0 0,0 0 0 0 0,-1-1 0 0 0,1 0 0 0 0,0-1 0 0 0,-1 0-1 0 0,0-1 1 0 0,0-1 0 0 0,0 0 0 0 0,22-13 0 0 0,-31 15-28 0 0,0 1 0 0 0,0-1 0 0 0,-1 0 1 0 0,0 0-1 0 0,1-1 0 0 0,-1 1 0 0 0,0-1 1 0 0,-1 1-1 0 0,1-1 0 0 0,-1 0 0 0 0,1 0 0 0 0,-1 0 1 0 0,0 0-1 0 0,-1-1 0 0 0,3-5 0 0 0,-4 7 10 0 0,1 0-1 0 0,0 0 1 0 0,-1 1-1 0 0,0-1 1 0 0,0 0-1 0 0,0 0 1 0 0,0 0-1 0 0,0 0 1 0 0,-1 0-1 0 0,1 0 1 0 0,-1 1-1 0 0,0-1 0 0 0,0 0 1 0 0,0 0-1 0 0,0 1 1 0 0,0-1-1 0 0,0 1 1 0 0,-1-1-1 0 0,1 1 1 0 0,-1-1-1 0 0,0 1 1 0 0,0 0-1 0 0,0 0 1 0 0,0 0-1 0 0,-3-3 1 0 0,-1 1-20 0 0,0-1 0 0 0,-1 1 0 0 0,0 1 0 0 0,1-1 1 0 0,-1 1-1 0 0,-1 0 0 0 0,1 0 0 0 0,0 1 0 0 0,-1 0 0 0 0,1 1 0 0 0,-1 0 1 0 0,-11-1-1 0 0,7 2-597 0 0,0 0 0 0 0,-19 3 0 0 0,-23 9-4633 0 0,48-7 389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3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59 212 0 0,'-13'-15'1701'0'0,"8"7"1182"0"0,-1 0-1 0 0,-1 0 0 0 0,-14-12 3630 0 0,19 22-5523 0 0,0 1-751 0 0,0-1 1 0 0,0 1-1 0 0,0 0 1 0 0,0 0-1 0 0,1 0 0 0 0,-1 0 1 0 0,1 0-1 0 0,0 0 1 0 0,0 0-1 0 0,0 0 0 0 0,0 1 1 0 0,1-1-1 0 0,-1 0 1 0 0,1 1-1 0 0,0-1 0 0 0,0 0 1 0 0,0 1-1 0 0,0-1 1 0 0,2 6-1 0 0,0 5-1068 0 0,1 0 1 0 0,0-1-1 0 0,9 23 0 0 0,-1-15-4794 0 0,-6-11 3243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107 129 552 0 0,'-13'-11'502'0'0,"2"3"511"0"0,1-1 0 0 0,0 0 0 0 0,0 0 0 0 0,1-1-1 0 0,-15-20 1 0 0,24 29-853 0 0,-1 0-1 0 0,1 0 0 0 0,0 1 0 0 0,-1-1 1 0 0,1 0-1 0 0,0 0 0 0 0,0 0 0 0 0,-1 1 1 0 0,1-1-1 0 0,0 0 0 0 0,0 0 0 0 0,0 0 1 0 0,0 0-1 0 0,0 1 0 0 0,0-1 0 0 0,0 0 1 0 0,0 0-1 0 0,1 0 0 0 0,-1 0 0 0 0,0 1 1 0 0,0-1-1 0 0,1 0 0 0 0,-1 0 0 0 0,0 1 1 0 0,1-1-1 0 0,-1 0 0 0 0,1 0 0 0 0,-1 1 1 0 0,1-1-1 0 0,-1 1 0 0 0,1-1 0 0 0,0 0 1 0 0,-1 1-1 0 0,1-1 0 0 0,0 1 0 0 0,-1-1 0 0 0,1 1 1 0 0,0 0-1 0 0,-1-1 0 0 0,2 1 0 0 0,3-2 362 0 0,-1 0-1 0 0,1 0 0 0 0,-1 1 0 0 0,1 0 0 0 0,-1 0 0 0 0,7-1 0 0 0,12 0 333 0 0,0 2 0 0 0,1 0-1 0 0,-1 2 1 0 0,1 0 0 0 0,-1 1 0 0 0,29 9 0 0 0,-15-2-27 0 0,-1 2 0 0 0,0 2 0 0 0,38 20-1 0 0,-48-20-219 0 0,-1 1 0 0 0,0 1 1 0 0,41 35-1 0 0,-57-43-422 0 0,-1 0 1 0 0,1 0 0 0 0,-1 1 0 0 0,-1 1 0 0 0,0-1 0 0 0,0 1-1 0 0,-1 0 1 0 0,0 0 0 0 0,-1 1 0 0 0,0 0 0 0 0,-1 0 0 0 0,4 15 0 0 0,-7-21-163 0 0,0 0 0 0 0,0 0 1 0 0,-1 0-1 0 0,1 0 1 0 0,-1 0-1 0 0,0 0 0 0 0,-1 0 1 0 0,1 0-1 0 0,-1 0 1 0 0,0 0-1 0 0,-1-1 0 0 0,1 1 1 0 0,-1 0-1 0 0,0 0 1 0 0,0-1-1 0 0,-3 7 1 0 0,1-6 18 0 0,-1 0-1 0 0,1 1 1 0 0,-1-1 0 0 0,0-1 0 0 0,0 1 0 0 0,0-1 0 0 0,-1 0 0 0 0,0 0 0 0 0,0 0 0 0 0,-11 5 0 0 0,-1-2 26 0 0,-1-1 0 0 0,0 0-1 0 0,0-1 1 0 0,-1-1 0 0 0,1-1 0 0 0,-1-1-1 0 0,-29 0 1 0 0,10-3-231 0 0,1-1-1 0 0,0-2 1 0 0,-40-10 0 0 0,52 7-14 0 0,-1 0 0 0 0,1-2 1 0 0,1-1-1 0 0,0 0 1 0 0,-27-17-1 0 0,49 25 107 0 0,-20-14-2019 0 0,22 16 1712 0 0,0-1 1 0 0,1 0-1 0 0,-1 1 1 0 0,0-1-1 0 0,1 0 1 0 0,-1 0 0 0 0,0 1-1 0 0,1-1 1 0 0,-1 0-1 0 0,1 0 1 0 0,-1 0-1 0 0,1 0 1 0 0,0 0-1 0 0,-1 1 1 0 0,1-1-1 0 0,0 0 1 0 0,0 0 0 0 0,-1 0-1 0 0,1 0 1 0 0,0 0-1 0 0,0 0 1 0 0,0 0-1 0 0,1-2 1 0 0,4-6-3021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31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39 924 0 0,'0'0'1406'0'0,"1"-3"144"0"0,3 0-821 0 0,1-1 0 0 0,-1 1 1 0 0,1 0-1 0 0,-1 0 1 0 0,1 0-1 0 0,0 1 0 0 0,0 0 1 0 0,0 0-1 0 0,0 0 0 0 0,0 0 1 0 0,0 1-1 0 0,1 0 1 0 0,-1 0-1 0 0,8 0 0 0 0,5-1 485 0 0,0 2 0 0 0,0 0-1 0 0,21 3 1 0 0,-32-3-944 0 0,-1 1-1 0 0,1 1 1 0 0,-1-1-1 0 0,1 1 1 0 0,-1 1-1 0 0,0-1 1 0 0,0 1-1 0 0,7 4 0 0 0,-11-6-205 0 0,0 0-1 0 0,-1 0 0 0 0,1 1 0 0 0,0-1 1 0 0,-1 1-1 0 0,1-1 0 0 0,-1 1 1 0 0,1-1-1 0 0,-1 1 0 0 0,0 0 0 0 0,1 0 1 0 0,-1 0-1 0 0,0 0 0 0 0,0 0 0 0 0,-1 0 1 0 0,1 0-1 0 0,0 0 0 0 0,-1 0 0 0 0,1 0 1 0 0,-1 1-1 0 0,0-1 0 0 0,1 0 0 0 0,-1 0 1 0 0,0 0-1 0 0,0 1 0 0 0,-1-1 0 0 0,1 0 1 0 0,-1 3-1 0 0,-2 8 70 0 0,-1-1 1 0 0,-1 1-1 0 0,0 0 1 0 0,-1-1-1 0 0,0 0 0 0 0,-12 15 1 0 0,2-4-11 0 0,-2-1-1 0 0,-21 21 1 0 0,32-36-85 0 0,0 0-1 0 0,1 1 1 0 0,0 0 0 0 0,1 0 0 0 0,-1 1-1 0 0,2-1 1 0 0,-1 1 0 0 0,1 0 0 0 0,-4 13-1 0 0,8-21-21 0 0,0 0 0 0 0,0 0 0 0 0,0 0 0 0 0,0 0 0 0 0,1 0 0 0 0,-1 0 0 0 0,0 0 0 0 0,0 1 0 0 0,1-1 0 0 0,-1 0 0 0 0,1 0 0 0 0,-1 0 0 0 0,1 0 0 0 0,-1-1 0 0 0,1 1 0 0 0,-1 0 0 0 0,1 0 0 0 0,0 0 0 0 0,0 0 0 0 0,-1 0 0 0 0,1-1 0 0 0,0 1 0 0 0,0 0 0 0 0,0-1 0 0 0,0 1 0 0 0,0-1 0 0 0,0 1 0 0 0,0-1 0 0 0,0 1 0 0 0,0-1 0 0 0,2 1 0 0 0,32 8 365 0 0,-10-7-389 0 0,0 0 0 0 0,0-1 0 0 0,0-2 1 0 0,0 0-1 0 0,44-9 0 0 0,-44 3-3294 0 0,-9 0-5483 0 0,-8 2 6321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3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81 126 272 0 0,'9'-19'5555'0'0,"-4"15"-4562"0"0,-1 0 0 0 0,1 0 0 0 0,0 1 0 0 0,0 0 0 0 0,9-4 0 0 0,6-1 896 0 0,30-8 1 0 0,-15 5-353 0 0,69-15 1616 0 0,-27 7-917 0 0,-46 18-1151 0 0,-52 11-1317 0 0,0 0 0 0 0,-1-2 0 0 0,-29 8 0 0 0,-42 17-235 0 0,68-23 380 0 0,-37 20-127 0 0,58-28 237 0 0,0 0 0 0 0,0 1 0 0 0,1 0 1 0 0,-1 0-1 0 0,1 0 0 0 0,-1 0 0 0 0,1 0 1 0 0,0 1-1 0 0,0-1 0 0 0,1 1 0 0 0,-5 7 0 0 0,7-10 12 0 0,-1 1 0 0 0,1 0 0 0 0,-1-1-1 0 0,1 1 1 0 0,0 0 0 0 0,0-1 0 0 0,0 1-1 0 0,0 0 1 0 0,0 0 0 0 0,0-1 0 0 0,1 1 0 0 0,-1 0-1 0 0,0-1 1 0 0,1 1 0 0 0,-1 0 0 0 0,1-1-1 0 0,0 1 1 0 0,-1-1 0 0 0,1 1 0 0 0,0-1-1 0 0,0 1 1 0 0,0-1 0 0 0,0 0 0 0 0,0 1 0 0 0,1-1-1 0 0,1 2 1 0 0,4 3 105 0 0,1 1-1 0 0,0-1 1 0 0,11 7-1 0 0,-12-8-15 0 0,43 26 425 0 0,-33-22-364 0 0,-1 0 0 0 0,0 2 0 0 0,-1 0 1 0 0,-1 0-1 0 0,15 16 0 0 0,-28-26-167 0 0,1 0 0 0 0,-1 0 0 0 0,0 0 0 0 0,0 1 0 0 0,0-1 0 0 0,0 0 0 0 0,-1 1 0 0 0,1-1 0 0 0,0 1 1 0 0,-1-1-1 0 0,1 0 0 0 0,0 1 0 0 0,-1 0 0 0 0,0-1 0 0 0,1 1 0 0 0,-1-1 0 0 0,0 1 0 0 0,0 0 0 0 0,0-1 0 0 0,0 1 0 0 0,0-1 1 0 0,0 1-1 0 0,-1 0 0 0 0,1-1 0 0 0,0 1 0 0 0,-1-1 0 0 0,0 2 0 0 0,-1 0 6 0 0,0 0-1 0 0,0-1 1 0 0,0 1 0 0 0,0-1-1 0 0,0 1 1 0 0,-1-1 0 0 0,1 0-1 0 0,-1 0 1 0 0,1 0 0 0 0,-1 0-1 0 0,0-1 1 0 0,-5 3 0 0 0,-13 4 39 0 0,-1 0 1 0 0,0-2 0 0 0,0 0-1 0 0,-1-2 1 0 0,0 0-1 0 0,-39 1 1 0 0,-1-8-2952 0 0,34 0-5696 0 0,18 1 5972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33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26 84 0 0,'15'-15'10631'0'0,"-15"14"-10376"0"0,-8-6 274 0 0,6 5-7 0 0,-11 2 1497 0 0,9 1-1733 0 0,-1 1-1 0 0,0-1 1 0 0,1 1-1 0 0,-1 0 1 0 0,1 1 0 0 0,0-1-1 0 0,0 1 1 0 0,0-1-1 0 0,0 1 1 0 0,0 0-1 0 0,0 1 1 0 0,1-1 0 0 0,0 1-1 0 0,-5 4 1 0 0,5-3-48 0 0,-1-1-1 0 0,1 1 1 0 0,0 0 0 0 0,0 0-1 0 0,1 0 1 0 0,-1 0 0 0 0,1 0-1 0 0,0 0 1 0 0,1 1 0 0 0,-1-1 0 0 0,1 1-1 0 0,-1 10 1 0 0,2-14-149 0 0,0 1 1 0 0,0-1-1 0 0,0 1 1 0 0,1-1-1 0 0,-1 1 1 0 0,1-1-1 0 0,0 1 0 0 0,-1-1 1 0 0,1 0-1 0 0,0 1 1 0 0,1-1-1 0 0,-1 0 1 0 0,0 0-1 0 0,0 0 0 0 0,1 0 1 0 0,0 0-1 0 0,-1 0 1 0 0,1 0-1 0 0,0 0 1 0 0,0-1-1 0 0,2 3 0 0 0,0-2-4 0 0,0 0 0 0 0,-1 0 0 0 0,1-1 0 0 0,0 1 0 0 0,0-1 0 0 0,0 0 0 0 0,0 0 0 0 0,1 0 0 0 0,-1 0 0 0 0,0-1 0 0 0,0 1 0 0 0,5-2 0 0 0,-3 1-23 0 0,-1 0 0 0 0,1-1-1 0 0,-1 0 1 0 0,1 0-1 0 0,-1-1 1 0 0,0 1-1 0 0,1-1 1 0 0,-1 0-1 0 0,7-4 1 0 0,-10 4-33 0 0,1 1 1 0 0,-1-1-1 0 0,1 0 0 0 0,-1 0 1 0 0,0 0-1 0 0,0 0 0 0 0,1 0 1 0 0,-2 0-1 0 0,1-1 1 0 0,0 1-1 0 0,0-1 0 0 0,-1 1 1 0 0,1-1-1 0 0,-1 0 0 0 0,0 0 1 0 0,2-5-1 0 0,-2 4-19 0 0,-1-1 0 0 0,0 1 0 0 0,0 0 0 0 0,0 0 0 0 0,-1 0 0 0 0,1 0 0 0 0,-1-1 0 0 0,0 1 1 0 0,0 0-1 0 0,0 0 0 0 0,-1 0 0 0 0,1 1 0 0 0,-1-1 0 0 0,0 0 0 0 0,0 0 0 0 0,0 1 0 0 0,-1 0 0 0 0,1-1 0 0 0,-1 1 0 0 0,0 0 0 0 0,-6-5 0 0 0,5 6-193 0 0,0 0 0 0 0,0 0-1 0 0,0 0 1 0 0,-1 1 0 0 0,1 0-1 0 0,-1 0 1 0 0,1 0 0 0 0,-1 0-1 0 0,1 1 1 0 0,-5 0 0 0 0,-21 1-4138 0 0,25-1 679 0 0,2 1 2511 0 0,1 0 256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34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28 496 0 0,'12'-28'14755'0'0,"-12"29"-14609"0"0,6 8 2556 0 0,3 19-2587 0 0,-7-21-249 0 0,0 3-983 0 0,5 9-4282 0 0,1-10 3416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3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23 392 0 0,'0'0'1081'0'0,"16"-10"3052"0"0,-6 7-2628 0 0,1 0 1 0 0,-1 1-1 0 0,1 0 1 0 0,-1 1-1 0 0,12 0 1 0 0,-19 1-1289 0 0,0 0 0 0 0,0 0 0 0 0,0 0 0 0 0,0 1 0 0 0,0 0 1 0 0,0-1-1 0 0,0 1 0 0 0,0 0 0 0 0,0 0 0 0 0,-1 0 0 0 0,1 1 0 0 0,0-1 0 0 0,-1 1 0 0 0,1-1 1 0 0,-1 1-1 0 0,0 0 0 0 0,1 0 0 0 0,-1 0 0 0 0,0 0 0 0 0,0 0 0 0 0,0 1 0 0 0,2 2 0 0 0,-4-3-178 0 0,1 0-1 0 0,-1-1 1 0 0,0 1-1 0 0,0 0 1 0 0,1 0-1 0 0,-1-1 0 0 0,0 1 1 0 0,0 0-1 0 0,0 0 1 0 0,-1-1-1 0 0,1 1 0 0 0,0 0 1 0 0,-1-1-1 0 0,0 4 1 0 0,-11 22 178 0 0,-63 108 570 0 0,74-133-735 0 0,0 0-1 0 0,0 0 1 0 0,0 0-1 0 0,0 0 1 0 0,0 0-1 0 0,1 0 0 0 0,-1 0 1 0 0,1 0-1 0 0,0 0 1 0 0,-1 0-1 0 0,1 1 1 0 0,0 1-1 0 0,1-3 3 0 0,-1 0-1 0 0,0 0 1 0 0,0 0-1 0 0,1 0 1 0 0,-1 0 0 0 0,0 0-1 0 0,1 0 1 0 0,-1 0-1 0 0,1-1 1 0 0,0 1-1 0 0,-1 0 1 0 0,1 0-1 0 0,-1 0 1 0 0,1-1 0 0 0,0 1-1 0 0,0 0 1 0 0,-1-1-1 0 0,1 1 1 0 0,1 0-1 0 0,2 1 82 0 0,1-1 0 0 0,-1 1 1 0 0,1-1-1 0 0,-1 0 0 0 0,1 0 0 0 0,0-1 0 0 0,-1 1 0 0 0,1-1 0 0 0,6 0 0 0 0,2 0-105 0 0,-1-1 0 0 0,23-5 0 0 0,-32 6-731 0 0,1-1 0 0 0,0 0 1 0 0,0-1-1 0 0,-1 1 0 0 0,1-1 0 0 0,0 1 0 0 0,5-5 0 0 0,-2 4-3950 0 0,-4 2 3830 0 0,3-2-1461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35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55 105 232 0 0,'1'-2'876'0'0,"0"-1"0"0"0,0 1 0 0 0,0-1 0 0 0,1 1-1 0 0,-1 0 1 0 0,1 0 0 0 0,-1 0 0 0 0,1 0 0 0 0,0 0 0 0 0,2-2 0 0 0,26-14 4523 0 0,-11 11-3329 0 0,38-9 0 0 0,-14 4 237 0 0,-24 5-1546 0 0,37-12 1549 0 0,-54 19-2136 0 0,-27 10-1444 0 0,-48 13 0 0 0,31-10 735 0 0,-52 21 1 0 0,93-33 552 0 0,-1 0-1 0 0,0-1 1 0 0,1 1 0 0 0,-1 0 0 0 0,1 0 0 0 0,-1 0 0 0 0,1 0 0 0 0,0 0 0 0 0,-1 0 0 0 0,1 0 0 0 0,0 0 0 0 0,0 1 0 0 0,0-1 0 0 0,-2 3 0 0 0,3-3 12 0 0,0-1 1 0 0,0 1 0 0 0,0-1 0 0 0,-1 1-1 0 0,1 0 1 0 0,0-1 0 0 0,0 1 0 0 0,1 0-1 0 0,-1-1 1 0 0,0 1 0 0 0,0 0 0 0 0,0-1-1 0 0,0 1 1 0 0,0-1 0 0 0,1 1 0 0 0,-1 0 0 0 0,0-1-1 0 0,1 1 1 0 0,-1-1 0 0 0,0 1 0 0 0,1-1-1 0 0,-1 1 1 0 0,1-1 0 0 0,-1 1 0 0 0,1 0-1 0 0,5 3 167 0 0,-1 0 0 0 0,1-1-1 0 0,0 0 1 0 0,-1 0-1 0 0,12 4 1 0 0,-1-1 107 0 0,2 1-45 0 0,-1 0 0 0 0,0 1 0 0 0,16 10 1 0 0,-30-16-227 0 0,0 0 1 0 0,0 0-1 0 0,0 0 1 0 0,0 0-1 0 0,0 1 1 0 0,0-1-1 0 0,-1 1 1 0 0,1 0-1 0 0,-1 0 1 0 0,0 0-1 0 0,0 0 1 0 0,0 0-1 0 0,0 1 1 0 0,0-1-1 0 0,-1 0 0 0 0,0 1 1 0 0,1-1-1 0 0,-1 1 1 0 0,-1 0-1 0 0,1-1 1 0 0,0 5-1 0 0,-1-5-23 0 0,0-1 0 0 0,-1 0 0 0 0,1 0-1 0 0,-1 0 1 0 0,1 0 0 0 0,-1 0 0 0 0,0 0 0 0 0,0 0-1 0 0,0 0 1 0 0,0-1 0 0 0,0 1 0 0 0,0 0 0 0 0,-1 0-1 0 0,1-1 1 0 0,-1 1 0 0 0,1-1 0 0 0,-1 1-1 0 0,1-1 1 0 0,-1 0 0 0 0,0 0 0 0 0,0 1 0 0 0,1-1-1 0 0,-1 0 1 0 0,0-1 0 0 0,0 1 0 0 0,0 0 0 0 0,0 0-1 0 0,-4 0 1 0 0,-6 2 5 0 0,0-1 0 0 0,0 0 0 0 0,-19 0 1 0 0,26-1-7 0 0,-58-1-321 0 0,32-5-1638 0 0,5-7-3864 0 0,20 4 255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0 123 324 0 0,'2'-12'665'0'0,"-1"-4"1112"0"0,2 0 1 0 0,0 0 0 0 0,0 0-1 0 0,9-21 1 0 0,-12 37-1649 0 0,0 0 0 0 0,0-1 0 0 0,0 1 0 0 0,0-1 1 0 0,0 1-1 0 0,0-1 0 0 0,0 1 0 0 0,0 0 0 0 0,1-1 0 0 0,-1 1 0 0 0,0-1 0 0 0,0 1 0 0 0,0 0 1 0 0,1-1-1 0 0,-1 1 0 0 0,0 0 0 0 0,0-1 0 0 0,1 1 0 0 0,-1 0 0 0 0,0-1 0 0 0,1 1 1 0 0,-1 0-1 0 0,0 0 0 0 0,1-1 0 0 0,-1 1 0 0 0,0 0 0 0 0,1 0 0 0 0,-1 0 0 0 0,1 0 1 0 0,-1-1-1 0 0,0 1 0 0 0,1 0 0 0 0,-1 0 0 0 0,1 0 0 0 0,-1 0 0 0 0,0 0 0 0 0,1 0 0 0 0,-1 0 1 0 0,1 0-1 0 0,0 0 0 0 0,11 21 1656 0 0,-3 4-790 0 0,0 2-1 0 0,5 33 1 0 0,8 21-3390 0 0,-11-37-4084 0 0,-9-38 4582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4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1 177 480 0 0,'0'-3'265'0'0,"0"0"1"0"0,0 0-1 0 0,0 0 0 0 0,1 1 0 0 0,-1-1 0 0 0,1 0 1 0 0,0 0-1 0 0,0 1 0 0 0,0-1 0 0 0,0 1 1 0 0,0-1-1 0 0,1 1 0 0 0,-1-1 0 0 0,1 1 0 0 0,-1 0 1 0 0,1-1-1 0 0,0 1 0 0 0,0 0 0 0 0,4-3 1 0 0,5-4 577 0 0,0 0 1 0 0,20-11 0 0 0,-28 18-730 0 0,20-10 535 0 0,1 0 0 0 0,0 1-1 0 0,1 1 1 0 0,0 1 0 0 0,1 2-1 0 0,0 0 1 0 0,0 2 0 0 0,0 1 0 0 0,0 1-1 0 0,49 1 1 0 0,-47 3-231 0 0,1 1-1 0 0,-1 1 1 0 0,1 2-1 0 0,-1 0 1 0 0,0 3 0 0 0,-1 0-1 0 0,0 1 1 0 0,0 2-1 0 0,47 26 1 0 0,-60-28-209 0 0,0 0 1 0 0,-1 0-1 0 0,0 2 1 0 0,-1-1 0 0 0,0 2-1 0 0,-1 0 1 0 0,0 0-1 0 0,16 25 1 0 0,-23-30-146 0 0,0-1 1 0 0,-1 0-1 0 0,0 1 0 0 0,0 0 1 0 0,0 0-1 0 0,-1 0 0 0 0,0 0 1 0 0,-1 0-1 0 0,0 0 1 0 0,0 1-1 0 0,0-1 0 0 0,-1 0 1 0 0,0 1-1 0 0,0-1 0 0 0,-1 0 1 0 0,0 1-1 0 0,0-1 1 0 0,-1 0-1 0 0,0 0 0 0 0,0 0 1 0 0,-6 13-1 0 0,1-6 0 0 0,-1 0 0 0 0,0-1 0 0 0,-1 0 1 0 0,-1 0-1 0 0,0-1 0 0 0,-12 12 0 0 0,14-16-49 0 0,-1-1 1 0 0,1 0-1 0 0,-2-1 1 0 0,1 0 0 0 0,-1 0-1 0 0,0-1 1 0 0,0 0-1 0 0,0-1 1 0 0,-17 5-1 0 0,4-4 1 0 0,-1 0 0 0 0,1-2-1 0 0,-1-1 1 0 0,0 0 0 0 0,0-2-1 0 0,-39-5 1 0 0,-142-33 107 0 0,134 22-78 0 0,-69-21-1332 0 0,139 36 561 0 0,30 5-7703 0 0,-8-2 6118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48 0 0,'16'-18'7854'0'0,"-15"18"-7544"0"0,0 0-1 0 0,1 0 1 0 0,-1 1-1 0 0,0-1 1 0 0,0 0 0 0 0,1 0-1 0 0,-1 1 1 0 0,0-1-1 0 0,0 0 1 0 0,0 1-1 0 0,1-1 1 0 0,-1 1 0 0 0,0 0-1 0 0,0-1 1 0 0,0 1-1 0 0,0 0 1 0 0,0 0-1 0 0,0-1 1 0 0,0 1 0 0 0,-1 0-1 0 0,1 0 1 0 0,0 0-1 0 0,0 0 1 0 0,-1 0-1 0 0,1 1 1 0 0,0-1 0 0 0,-1 0-1 0 0,1 0 1 0 0,-1 0-1 0 0,0 0 1 0 0,1 2-1 0 0,14 47 2515 0 0,-13-41-2009 0 0,12 58 1917 0 0,-7-33-1037 0 0,14 45 0 0 0,-21-78-1754 0 0,7 8-2034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6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378 101 32 0 0,'0'-3'753'0'0,"0"0"-313"0"0,0-1 0 0 0,0 1 0 0 0,0 0 1 0 0,0-1-1 0 0,0 1 0 0 0,-1 0 0 0 0,0-1 1 0 0,1 1-1 0 0,-1 0 0 0 0,-1-1 0 0 0,1 1 1 0 0,0 0-1 0 0,-1 0 0 0 0,1 0 0 0 0,-1 0 1 0 0,0 1-1 0 0,0-1 0 0 0,0 0 0 0 0,-1 1 1 0 0,1-1-1 0 0,-1 1 0 0 0,1 0 0 0 0,-1 0 1 0 0,0 0-1 0 0,1 0 0 0 0,-1 0 0 0 0,0 0 1 0 0,0 1-1 0 0,-1 0 0 0 0,1-1 0 0 0,-5 0 1 0 0,-4-1 99 0 0,0 0 1 0 0,0 0-1 0 0,0 1 0 0 0,0 1 1 0 0,0 0-1 0 0,-1 1 1 0 0,1 0-1 0 0,0 1 0 0 0,0 1 1 0 0,0 0-1 0 0,-1 0 1 0 0,2 1-1 0 0,-13 4 0 0 0,16-4-356 0 0,-1 0-1 0 0,1 1 0 0 0,0 0 0 0 0,0 0 0 0 0,1 0 0 0 0,-1 1 0 0 0,1 0 0 0 0,0 1 0 0 0,0-1 0 0 0,1 1 0 0 0,0 1 0 0 0,0-1 1 0 0,0 1-1 0 0,1 0 0 0 0,0 1 0 0 0,0-1 0 0 0,1 1 0 0 0,-6 13 0 0 0,8-17-80 0 0,1 1-1 0 0,0-1 1 0 0,0 1-1 0 0,0-1 1 0 0,1 1-1 0 0,-1-1 1 0 0,1 1 0 0 0,0 0-1 0 0,1-1 1 0 0,-1 1-1 0 0,1-1 1 0 0,0 1 0 0 0,0-1-1 0 0,0 1 1 0 0,3 6-1 0 0,-1-5-6 0 0,1 0 1 0 0,-1 0-1 0 0,1-1 0 0 0,0 1 0 0 0,1-1 0 0 0,-1 0 1 0 0,1 0-1 0 0,0 0 0 0 0,9 6 0 0 0,-1-2 29 0 0,1 0-1 0 0,0-1 1 0 0,1-1-1 0 0,0 0 1 0 0,0-1-1 0 0,0-1 1 0 0,30 7-1 0 0,-24-8-6 0 0,-1-1 0 0 0,1-2 0 0 0,0 0 0 0 0,39-3 0 0 0,-49 1-119 0 0,0-1 0 0 0,0 0 0 0 0,0-1 0 0 0,0 0 0 0 0,-1 0-1 0 0,1-1 1 0 0,-1-1 0 0 0,0 0 0 0 0,0 0 0 0 0,15-11 0 0 0,-22 13-8 0 0,1 0 0 0 0,0 0 1 0 0,-1 0-1 0 0,0-1 0 0 0,0 1 0 0 0,0-1 0 0 0,0 0 0 0 0,0 0 0 0 0,-1 0 1 0 0,0 0-1 0 0,0-1 0 0 0,0 1 0 0 0,0-1 0 0 0,0 1 0 0 0,-1-1 0 0 0,0 1 1 0 0,0-1-1 0 0,-1 0 0 0 0,1-6 0 0 0,-1 6-1 0 0,-1-1 0 0 0,1 0 0 0 0,-1 0 0 0 0,-1 1 0 0 0,1-1 0 0 0,-1 0 0 0 0,0 1 1 0 0,0 0-1 0 0,-1-1 0 0 0,0 1 0 0 0,0 0 0 0 0,0 0 0 0 0,0 1 0 0 0,-1-1 0 0 0,-4-5 0 0 0,-1 2-92 0 0,0 0-1 0 0,-1 1 1 0 0,0 0 0 0 0,0 0-1 0 0,0 1 1 0 0,-1 1 0 0 0,0 0-1 0 0,0 0 1 0 0,0 1 0 0 0,-1 0-1 0 0,1 1 1 0 0,-1 0 0 0 0,0 1-1 0 0,0 1 1 0 0,0 0 0 0 0,0 0-1 0 0,-13 2 1 0 0,20-1-188 0 0,0 1 0 0 0,-1-1 0 0 0,1 2 0 0 0,0-1 1 0 0,-6 3-1 0 0,-4 5-2379 0 0,14-8 2189 0 0,1 0 1 0 0,-1 0-1 0 0,1-1 1 0 0,-1 1-1 0 0,1 0 1 0 0,-1 0 0 0 0,1 0-1 0 0,-1 0 1 0 0,1 0-1 0 0,0-1 1 0 0,-1 1-1 0 0,1 0 1 0 0,0 0 0 0 0,0 0-1 0 0,0 2 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431 151 616 0 0,'1'-2'405'0'0,"-1"0"0"0"0,1 0 1 0 0,-1 0-1 0 0,0-1 0 0 0,0 1 0 0 0,0 0 0 0 0,0 0 1 0 0,0 0-1 0 0,0 0 0 0 0,-1-1 0 0 0,1 1 0 0 0,-1 0 1 0 0,1 0-1 0 0,-1 0 0 0 0,0 0 0 0 0,0 0 0 0 0,0 0 1 0 0,0 0-1 0 0,-2-2 0 0 0,1 1 16 0 0,-1 0 0 0 0,0 0 0 0 0,0 1 0 0 0,0-1 1 0 0,0 1-1 0 0,0 0 0 0 0,-1 0 0 0 0,1 0 0 0 0,-8-3 0 0 0,-2 0 296 0 0,0 1-1 0 0,0 1 1 0 0,0 0-1 0 0,0 1 1 0 0,-18-1-1 0 0,14 2-59 0 0,-1 1-1 0 0,0 1 1 0 0,0 0-1 0 0,0 2 1 0 0,1 0-1 0 0,-1 1 1 0 0,1 0-1 0 0,-23 10 1 0 0,32-10-373 0 0,0 0 1 0 0,0 0-1 0 0,0 1 1 0 0,1-1-1 0 0,0 2 1 0 0,0-1-1 0 0,1 1 1 0 0,-9 8-1 0 0,11-9-69 0 0,1 0 0 0 0,-1 0 0 0 0,1 0 0 0 0,0 1 0 0 0,0-1 0 0 0,1 1 0 0 0,-1 0 0 0 0,1-1 0 0 0,1 1 0 0 0,-1 0 0 0 0,1 0 0 0 0,-1 12 0 0 0,2-10-65 0 0,0-1 1 0 0,1 0-1 0 0,0 0 1 0 0,0 1 0 0 0,0-1-1 0 0,1 0 1 0 0,0 0-1 0 0,1 0 1 0 0,0-1-1 0 0,0 1 1 0 0,0 0-1 0 0,1-1 1 0 0,0 0-1 0 0,0 0 1 0 0,0 0-1 0 0,1-1 1 0 0,0 1-1 0 0,7 5 1 0 0,0 0 22 0 0,1-1 0 0 0,0 0 0 0 0,0-1 1 0 0,1 0-1 0 0,0-2 0 0 0,0 1 0 0 0,20 6 1 0 0,-9-6-172 0 0,1-1 0 0 0,1-1 0 0 0,-1-1 0 0 0,1-1 0 0 0,0-1 0 0 0,0-2 0 0 0,0-1 0 0 0,0-1 1 0 0,0-1-1 0 0,0-1 0 0 0,-1-1 0 0 0,34-11 0 0 0,-55 14-2 0 0,1-1 0 0 0,-1-1 0 0 0,1 1 0 0 0,-1-1 0 0 0,0 0 0 0 0,0 0 0 0 0,-1 0 0 0 0,1-1 0 0 0,-1 1 0 0 0,1-1 0 0 0,-1 0 0 0 0,0-1 0 0 0,0 1 0 0 0,-1-1 0 0 0,0 1 0 0 0,1-1 0 0 0,2-7 0 0 0,-4 6 0 0 0,1-1 0 0 0,-2 1 0 0 0,1-1 0 0 0,-1 1 0 0 0,0-1 0 0 0,0 1 0 0 0,0-1 0 0 0,-1 0 0 0 0,0 0 0 0 0,-1 1 0 0 0,0-1 0 0 0,0 1 0 0 0,0-1 0 0 0,-1 0 0 0 0,-2-6 0 0 0,-1-1-56 0 0,-1 0 0 0 0,-1 0 0 0 0,0 0 0 0 0,-1 1-1 0 0,0 0 1 0 0,-1 1 0 0 0,0 0 0 0 0,-1 0 0 0 0,-1 1 0 0 0,0 0 0 0 0,0 1 0 0 0,-1 0-1 0 0,-14-9 1 0 0,8 8-57 0 0,0 0 1 0 0,0 1-1 0 0,-1 2 0 0 0,0-1 0 0 0,-1 2 1 0 0,0 1-1 0 0,0 0 0 0 0,0 2 0 0 0,-27-4 0 0 0,39 7-228 0 0,-1 1 0 0 0,0 0 0 0 0,-13 1-1 0 0,0 7-2574 0 0,22-7 2519 0 0,-1-1 0 0 0,0 1 1 0 0,1 0-1 0 0,-1-1 0 0 0,0 1 1 0 0,1 0-1 0 0,-1-1 0 0 0,1 1 1 0 0,-1 0-1 0 0,1 0 0 0 0,-1-1 1 0 0,1 1-1 0 0,0 0 0 0 0,-1 0 1 0 0,1 0-1 0 0,0 0 0 0 0,0-1 1 0 0,0 1-1 0 0,-1 0 0 0 0,1 2 1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10 916 0 0,'0'0'3660'0'0,"-3"2"-1581"0"0,-8 11-134 0 0,0 0 0 0 0,1 0 0 0 0,1 1 0 0 0,-13 25 0 0 0,-28 69 3219 0 0,38-80-3753 0 0,2 1 35 0 0,-7 12 3139 0 0,17-47-4345 0 0,1-9-68 0 0,0-1 1 0 0,1 1-1 0 0,6-26 0 0 0,-6 32-110 0 0,1 1 0 0 0,0-1-1 0 0,0 1 1 0 0,1 0 0 0 0,0 0-1 0 0,0 0 1 0 0,1 0-1 0 0,8-10 1 0 0,-12 17-48 0 0,0 0 1 0 0,0 0-1 0 0,0 0 1 0 0,0 0-1 0 0,1 0 0 0 0,-1 0 1 0 0,0 0-1 0 0,0 1 0 0 0,1-1 1 0 0,-1 0-1 0 0,0 1 0 0 0,1-1 1 0 0,-1 1-1 0 0,1 0 0 0 0,-1-1 1 0 0,0 1-1 0 0,1 0 0 0 0,-1 0 1 0 0,1 0-1 0 0,-1 0 0 0 0,1 0 1 0 0,-1 0-1 0 0,1 0 0 0 0,-1 1 1 0 0,1-1-1 0 0,-1 0 0 0 0,0 1 1 0 0,1-1-1 0 0,1 2 1 0 0,4 2 52 0 0,-1-1 1 0 0,1 1 0 0 0,-1 1 0 0 0,9 8 0 0 0,-4-4 14 0 0,43 35 200 0 0,50 38 188 0 0,-88-72-463 0 0,-1 0 0 0 0,1-1 0 0 0,1-1 0 0 0,0 0 0 0 0,18 5 0 0 0,-20-8-193 0 0,0-1 1 0 0,1-1 0 0 0,-1 0-1 0 0,1-1 1 0 0,-1 0 0 0 0,21-2 0 0 0,-32 0 144 0 0,1 0 0 0 0,0-1 1 0 0,-1 0-1 0 0,1 0 1 0 0,-1 0-1 0 0,1 0 0 0 0,-1-1 1 0 0,0 1-1 0 0,0-1 1 0 0,1 0-1 0 0,-1-1 1 0 0,0 1-1 0 0,-1-1 0 0 0,1 0 1 0 0,0 0-1 0 0,-1 0 1 0 0,0 0-1 0 0,1 0 0 0 0,-1-1 1 0 0,-1 0-1 0 0,1 1 1 0 0,0-1-1 0 0,-1 0 1 0 0,0 0-1 0 0,2-6 0 0 0,-2 3 71 0 0,0 0-1 0 0,0 0 0 0 0,0 0 0 0 0,-1 0 0 0 0,0 0 0 0 0,-1 0 0 0 0,0-1 1 0 0,0 1-1 0 0,-1 0 0 0 0,1 0 0 0 0,-1 0 0 0 0,-1 0 0 0 0,0-1 1 0 0,0 2-1 0 0,0-1 0 0 0,-1 0 0 0 0,1 0 0 0 0,-2 1 0 0 0,-5-10 1 0 0,0 2 24 0 0,-1 0 0 0 0,-1 0 1 0 0,0 0-1 0 0,-1 2 1 0 0,-1-1-1 0 0,-27-20 0 0 0,-2 7-784 0 0,40 24 225 0 0,-1 1 0 0 0,0 0 0 0 0,0 0 0 0 0,0 0 0 0 0,0 0 0 0 0,-1 0 0 0 0,-5 0-1 0 0,4 3-3177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7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7165 0 0,'3'4'1680'0'0,"-1"0"0"0"0,1 0 0 0 0,-1 1 0 0 0,0-1 1 0 0,-1 1-1 0 0,3 8 0 0 0,-3-7-722 0 0,0-1-1 0 0,0 1 1 0 0,-1-1 0 0 0,0 1-1 0 0,-1 6 1 0 0,-1 4-546 0 0,-2 0 1 0 0,1-1-1 0 0,-9 19 0 0 0,-3 18-75 0 0,10-37-1298 0 0,1 5-510 0 0,3-3-6858 0 0,1-8 5605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7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4 392 0 0,'-4'-4'14520'0'0,"42"113"-8306"0"0,-21-66-4844 0 0,18 76 0 0 0,-33-98-4316 0 0,-5-6-4156 0 0,0-9 4733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8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8 113 856 0 0,'-2'-4'580'0'0,"1"1"-1"0"0,0 0 1 0 0,0-1-1 0 0,0 1 1 0 0,0-1-1 0 0,1 1 1 0 0,-1-1 0 0 0,1 1-1 0 0,0-1 1 0 0,0 0-1 0 0,1-3 1 0 0,-1 5-325 0 0,1 0 1 0 0,0 0 0 0 0,0-1 0 0 0,0 1-1 0 0,0 0 1 0 0,0 0 0 0 0,0 0 0 0 0,0 0-1 0 0,1 1 1 0 0,-1-1 0 0 0,1 0 0 0 0,0 0-1 0 0,-1 1 1 0 0,1-1 0 0 0,0 1 0 0 0,0 0-1 0 0,0-1 1 0 0,2 0 0 0 0,6-3 287 0 0,1 0 1 0 0,0 0 0 0 0,1 2-1 0 0,-1-1 1 0 0,0 1 0 0 0,1 1-1 0 0,0 0 1 0 0,0 1 0 0 0,-1 0-1 0 0,1 1 1 0 0,23 2 0 0 0,8 3 684 0 0,77 20 0 0 0,-116-24-1152 0 0,34 9 385 0 0,0 2 0 0 0,0 2 0 0 0,-2 1-1 0 0,0 1 1 0 0,-1 2 0 0 0,0 2 0 0 0,-2 1 0 0 0,35 29 0 0 0,-63-46-371 0 0,0 0-1 0 0,0 1 1 0 0,-1 0 0 0 0,1 0 0 0 0,-1 0 0 0 0,0 1 0 0 0,-1-1 0 0 0,1 1-1 0 0,4 11 1 0 0,-6-13-38 0 0,-1 0 0 0 0,0 0 0 0 0,0-1 0 0 0,-1 1 0 0 0,1 0 0 0 0,-1 1 0 0 0,0-1 0 0 0,0 0 0 0 0,0 0 0 0 0,0 0 0 0 0,-1 0 0 0 0,1 0 0 0 0,-1 0 0 0 0,0 0 0 0 0,-1-1 1 0 0,-2 8-1 0 0,-2 1-1 0 0,-1-1 0 0 0,0-1 0 0 0,-1 0 1 0 0,0 0-1 0 0,-1 0 0 0 0,0-1 1 0 0,0 0-1 0 0,-1-1 0 0 0,0 0 1 0 0,0 0-1 0 0,-1-1 0 0 0,0-1 0 0 0,0 0 1 0 0,-1 0-1 0 0,-19 6 0 0 0,4-3-28 0 0,0-1 0 0 0,0-1 0 0 0,-1-2-1 0 0,0-1 1 0 0,0-1 0 0 0,-30-1 0 0 0,42-1-450 0 0,1-1 1 0 0,0-1 0 0 0,0 0 0 0 0,0-1 0 0 0,0-1 0 0 0,0 0-1 0 0,0-1 1 0 0,-13-6 0 0 0,21 2-2997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8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1 141 872 0 0,'14'-14'1184'0'0,"1"0"0"0"0,0 0 0 0 0,1 2-1 0 0,0 0 1 0 0,1 1 0 0 0,34-17 0 0 0,-38 22-347 0 0,1 0-1 0 0,0 1 0 0 0,0 0 1 0 0,0 1-1 0 0,1 1 1 0 0,-1 0-1 0 0,1 1 1 0 0,0 1-1 0 0,-1 0 1 0 0,18 2-1 0 0,-26-1-518 0 0,-1 1 0 0 0,1 0-1 0 0,0 0 1 0 0,-1 0-1 0 0,1 1 1 0 0,-1 0 0 0 0,1 0-1 0 0,-1 0 1 0 0,0 1 0 0 0,0 0-1 0 0,0 0 1 0 0,8 7-1 0 0,-10-8-181 0 0,-1 1 0 0 0,1 0-1 0 0,-1-1 1 0 0,0 1 0 0 0,-1 0-1 0 0,1 0 1 0 0,0 0 0 0 0,-1 1-1 0 0,1-1 1 0 0,-1 0 0 0 0,0 1-1 0 0,0-1 1 0 0,-1 0 0 0 0,1 1-1 0 0,-1-1 1 0 0,1 1 0 0 0,-1-1-1 0 0,0 1 1 0 0,-1-1 0 0 0,1 1-1 0 0,0-1 1 0 0,-2 5 0 0 0,-1 6 37 0 0,-1-1-1 0 0,-1 0 1 0 0,0-1 0 0 0,-1 1 0 0 0,0-1 0 0 0,-13 20 0 0 0,-57 66 460 0 0,55-72-403 0 0,10-13-105 0 0,-19 26 146 0 0,28-36-217 0 0,0 1 0 0 0,0-1 0 0 0,1 0 0 0 0,-1 0 1 0 0,1 1-1 0 0,0-1 0 0 0,0 1 0 0 0,0-1 0 0 0,0 1 0 0 0,0 6 1 0 0,2-9-32 0 0,-1-1 0 0 0,0 1 0 0 0,0 0 0 0 0,1 0 0 0 0,-1 0 0 0 0,1 0 0 0 0,-1 0 0 0 0,1 0 0 0 0,-1 0 0 0 0,1-1 0 0 0,-1 1 0 0 0,1 0 0 0 0,0 0 0 0 0,-1-1-1 0 0,1 1 1 0 0,0 0 0 0 0,0-1 0 0 0,0 1 0 0 0,-1-1 0 0 0,1 1 0 0 0,0-1 0 0 0,0 1 0 0 0,0-1 0 0 0,0 0 0 0 0,0 1 0 0 0,0-1 0 0 0,0 0 0 0 0,1 0 0 0 0,31 4 280 0 0,-31-3-253 0 0,26 0-98 0 0,-1-1-1 0 0,1-1 1 0 0,-1-1-1 0 0,1-2 1 0 0,41-10-1 0 0,-60 11-1212 0 0,8 2-9885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670 183 180 0 0,'-1'-8'494'0'0,"0"1"1"0"0,0-1-1 0 0,-1 0 1 0 0,0 1-1 0 0,0-1 0 0 0,-1 1 1 0 0,0-1-1 0 0,-1 1 1 0 0,1 0-1 0 0,-1 1 0 0 0,0-1 1 0 0,-1 0-1 0 0,0 1 0 0 0,0 0 1 0 0,0 0-1 0 0,-1 1 1 0 0,1-1-1 0 0,-1 1 0 0 0,-1 1 1 0 0,1-1-1 0 0,-1 1 1 0 0,1 0-1 0 0,-1 0 0 0 0,-1 1 1 0 0,1 0-1 0 0,-12-3 1 0 0,-7-1 156 0 0,1 2 0 0 0,-1 1 0 0 0,0 1 0 0 0,0 2 0 0 0,-1 0 0 0 0,1 2 0 0 0,0 0 0 0 0,0 2 0 0 0,0 1 0 0 0,1 1 0 0 0,-1 1 0 0 0,1 2 0 0 0,0 0 0 0 0,1 1 0 0 0,-41 23 1 0 0,58-28-432 0 0,-1 0-1 0 0,1 1 1 0 0,1 0 0 0 0,-1 1 0 0 0,1-1 0 0 0,-1 1 0 0 0,2 1 0 0 0,-1-1 0 0 0,-7 11 0 0 0,11-13-106 0 0,0-1 1 0 0,1 1-1 0 0,-1 0 0 0 0,0 0 0 0 0,1 0 0 0 0,0 0 0 0 0,0 0 0 0 0,0 0 0 0 0,1 0 0 0 0,-1 0 0 0 0,1 0 0 0 0,0 0 0 0 0,0 0 1 0 0,1 0-1 0 0,-1 1 0 0 0,1-1 0 0 0,0 0 0 0 0,0 0 0 0 0,0 0 0 0 0,0 0 0 0 0,3 5 0 0 0,2 2 9 0 0,1 0-1 0 0,0-1 0 0 0,1 1 1 0 0,0-1-1 0 0,0-1 0 0 0,1 0 1 0 0,1 0-1 0 0,-1 0 0 0 0,1-1 1 0 0,1-1-1 0 0,-1 0 0 0 0,1 0 1 0 0,0-1-1 0 0,14 5 0 0 0,-7-3-110 0 0,1-1-1 0 0,0 0 1 0 0,0-2-1 0 0,1 0 1 0 0,0-1-1 0 0,-1-1 1 0 0,1-1 0 0 0,27-1-1 0 0,-38-1-103 0 0,-1-1-1 0 0,0 0 1 0 0,0-1-1 0 0,1 0 0 0 0,-1 0 1 0 0,-1-1-1 0 0,1 0 1 0 0,0 0-1 0 0,-1 0 1 0 0,1-1-1 0 0,-1-1 1 0 0,0 1-1 0 0,0-1 1 0 0,-1 0-1 0 0,11-11 1 0 0,-12 11 52 0 0,0-1-1 0 0,-1 1 1 0 0,0-1 0 0 0,0 0 0 0 0,-1 0 0 0 0,0-1 0 0 0,0 1-1 0 0,0-1 1 0 0,-1 1 0 0 0,1-1 0 0 0,-2 0 0 0 0,1 0 0 0 0,-1 0 0 0 0,0 0-1 0 0,0 0 1 0 0,-1 0 0 0 0,0 0 0 0 0,-1 0 0 0 0,0-7 0 0 0,-1 3 8 0 0,-1 1 0 0 0,0-1 0 0 0,-1 1 0 0 0,0 0 0 0 0,-1 0 1 0 0,1 1-1 0 0,-2-1 0 0 0,1 1 0 0 0,-2 0 0 0 0,1 1 1 0 0,-1-1-1 0 0,0 1 0 0 0,-1 1 0 0 0,0-1 0 0 0,0 1 0 0 0,0 0 1 0 0,-1 1-1 0 0,-14-8 0 0 0,14 9-447 0 0,0 1 0 0 0,-1 0 0 0 0,1 0 0 0 0,-1 1 0 0 0,1 0 0 0 0,-1 0 0 0 0,0 1 0 0 0,0 1 0 0 0,-1 0 0 0 0,1 0 0 0 0,0 1 0 0 0,-14 1 0 0 0,21-1-304 0 0,0 1 0 0 0,0 0 1 0 0,0 0-1 0 0,0 0 0 0 0,0 0 1 0 0,0 0-1 0 0,-4 2 0 0 0,-6 3-1825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49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48 0 0,'3'-8'509'0'0,"11"-17"12969"0"0,-11 28-11852 0 0,8 12-230 0 0,-2-1-1 0 0,0 1 0 0 0,0 1 1 0 0,-2 0-1 0 0,12 33 0 0 0,-7-20-335 0 0,10 28 558 0 0,19 45 980 0 0,-32-84-3821 0 0,18 26 0 0 0,-18-33-3091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5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37 142 60 0 0,'-8'-6'1132'0'0,"5"4"-123"0"0,0 0 0 0 0,1 0 0 0 0,-1 0 0 0 0,1 0 0 0 0,0 0 0 0 0,0 0 0 0 0,0-1 0 0 0,0 1 0 0 0,0 0 0 0 0,-3-7 1780 0 0,5 8-2523 0 0,0 1 1 0 0,0-1 0 0 0,0 1 0 0 0,0-1-1 0 0,0 1 1 0 0,0-1 0 0 0,0 1-1 0 0,0-1 1 0 0,0 1 0 0 0,0-1 0 0 0,0 1-1 0 0,0-1 1 0 0,1 1 0 0 0,-1 0-1 0 0,0-1 1 0 0,0 1 0 0 0,1-1 0 0 0,-1 1-1 0 0,0-1 1 0 0,1 1 0 0 0,-1 0-1 0 0,1-1 1 0 0,10-4 890 0 0,0 1-1 0 0,0 0 1 0 0,0 1 0 0 0,24-3-1 0 0,53-2 1128 0 0,-42 5-1450 0 0,257-38 2769 0 0,-232 27-3623 0 0,-43 9-2477 0 0,-24 4 2044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5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1 336 0 0,'-5'2'417'0'0,"-31"15"2304"0"0,34-16-2266 0 0,0-1-1 0 0,0 1 0 0 0,0 1 1 0 0,1-1-1 0 0,-1 0 0 0 0,0 0 0 0 0,1 1 1 0 0,-1-1-1 0 0,1 1 0 0 0,-1-1 1 0 0,1 1-1 0 0,0-1 0 0 0,0 1 1 0 0,-2 4 1854 0 0,13 4 1159 0 0,-4-7-2888 0 0,1 0 0 0 0,-1-1-1 0 0,0 1 1 0 0,1-2 0 0 0,-1 1 0 0 0,1-1-1 0 0,0 0 1 0 0,0 0 0 0 0,13-1 0 0 0,2 2 319 0 0,38 1 1312 0 0,77-3 0 0 0,-6-9-4507 0 0,-33 3-3792 0 0,-64 3 3027 0 0,-2-1 440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5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27 756 0 0,'0'-3'1575'0'0,"-5"-21"16283"0"0,12 61-15460 0 0,-2 0 0 0 0,-1 0 0 0 0,-1 57 0 0 0,0 2-212 0 0,-2-80-2114 0 0,2 18-172 0 0,7-15-3344 0 0,2-42-11982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10441 0 0,'2'3'807'0'0,"-1"0"0"0"0,1 0 0 0 0,-1 0 1 0 0,0 1-1 0 0,0-1 0 0 0,0 0 0 0 0,0 0 0 0 0,-1 1 0 0 0,1-1 1 0 0,-1 0-1 0 0,0 1 0 0 0,0-1 0 0 0,-1 5 0 0 0,1-3-308 0 0,-2 0 1 0 0,1 1-1 0 0,0-1 0 0 0,-1 0 0 0 0,0 0 0 0 0,-1 0 1 0 0,-3 7-1 0 0,-2 1-227 0 0,-1-1 0 0 0,0 0 1 0 0,-1-1-1 0 0,0 0 0 0 0,-14 10 1 0 0,-6 4 352 0 0,-1-2 1 0 0,-65 37 0 0 0,-77 22 516 0 0,45-35-1603 0 0,105-40-3481 0 0,-41 5 1 0 0,52-11 265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5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80 988 0 0,'-22'-15'3889'0'0,"9"1"5252"0"0,16 11-7406 0 0,3 0-1160 0 0,-1-1-1 0 0,1 1 0 0 0,0 1 1 0 0,0-1-1 0 0,0 1 0 0 0,0 0 1 0 0,0 0-1 0 0,12-1 0 0 0,61-4 2582 0 0,-46 4-2208 0 0,185-3 3524 0 0,-47 3-1666 0 0,-150 2-2695 0 0,26-2 1 0 0,-14 3-3817 0 0,-27 1-935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3:5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7917 0 0,'-7'3'2001'0'0,"-1"1"0"0"0,1 0 1 0 0,1 1-1 0 0,-1-1 0 0 0,1 2 0 0 0,-1-1 1 0 0,1 0-1 0 0,-8 12 1047 0 0,29-4-1379 0 0,-8-9-1403 0 0,1-1 0 0 0,0 0 0 0 0,0 0 0 0 0,0-1 0 0 0,0 0 0 0 0,0 0 0 0 0,0-1-1 0 0,1 0 1 0 0,14 0 0 0 0,-2 1 395 0 0,106 3 1419 0 0,-70-5-6380 0 0,-11 0-5564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0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51 96 0 0,'0'-7'-526'0'0,"2"-6"5931"0"0,-1 2-580 0 0,-1 5-1167 0 0,-10-7-329 0 0,8 13-2407 0 0,-1 0-763 0 0,1 1 0 0 0,-1-1 0 0 0,0 1 1 0 0,0 0-1 0 0,1 0 0 0 0,-1 0 0 0 0,1 1 0 0 0,-1-1 0 0 0,-2 3 0 0 0,2-1 34 0 0,-4 5 262 0 0,1 0 0 0 0,-10 18 1 0 0,15-24-416 0 0,0-1 0 0 0,0 1 0 0 0,0 0 1 0 0,0-1-1 0 0,1 1 0 0 0,-1 0 0 0 0,1 0 0 0 0,-1 0 0 0 0,1 0 1 0 0,-1-1-1 0 0,1 1 0 0 0,0 0 0 0 0,0 0 0 0 0,0 0 1 0 0,0 0-1 0 0,1 0 0 0 0,-1 0 0 0 0,0-1 0 0 0,1 1 0 0 0,-1 0 1 0 0,1 0-1 0 0,0 0 0 0 0,-1-1 0 0 0,2 3 0 0 0,0-2 30 0 0,0 0-1 0 0,0-1 0 0 0,0 1 0 0 0,0-1 0 0 0,0 1 1 0 0,0-1-1 0 0,1 0 0 0 0,-1 1 0 0 0,0-1 0 0 0,1 0 1 0 0,-1-1-1 0 0,1 1 0 0 0,-1 0 0 0 0,1-1 0 0 0,-1 1 1 0 0,1-1-1 0 0,0 0 0 0 0,-1 0 0 0 0,1 0 0 0 0,3 0 1 0 0,3-1 145 0 0,1-1 1 0 0,-1 1 0 0 0,1-2-1 0 0,9-3 1 0 0,-16 6-181 0 0,0-2 0 0 0,-1 1 1 0 0,1 0-1 0 0,-1-1 0 0 0,1 1 0 0 0,-1-1 1 0 0,1 0-1 0 0,-1 1 0 0 0,0-1 0 0 0,0 0 1 0 0,0-1-1 0 0,0 1 0 0 0,0 0 0 0 0,-1-1 1 0 0,1 1-1 0 0,-1-1 0 0 0,1 1 0 0 0,-1-1 1 0 0,0 1-1 0 0,0-1 0 0 0,0 0 0 0 0,0 0 1 0 0,-1 0-1 0 0,1 0 0 0 0,-1 1 0 0 0,1-1 1 0 0,-1 0-1 0 0,0-4 0 0 0,0 5-11 0 0,-17-20 87 0 0,11 19-91 0 0,4 1-18 0 0,0 1 0 0 0,0 0 0 0 0,-1 0-1 0 0,1 0 1 0 0,0 0 0 0 0,-1 1 0 0 0,1-1 0 0 0,-1 1 0 0 0,1-1-1 0 0,0 1 1 0 0,-1 0 0 0 0,1 0 0 0 0,-1 0 0 0 0,1 0-1 0 0,-1 1 1 0 0,1-1 0 0 0,-1 1 0 0 0,1-1 0 0 0,-1 1 0 0 0,-2 1-1 0 0,2-2-2 0 0,1 1 0 0 0,-1 0-1 0 0,0 0 1 0 0,1 0 0 0 0,-1 0-1 0 0,1 0 1 0 0,-1 0 0 0 0,1 0 0 0 0,-1 1-1 0 0,1 0 1 0 0,0-1 0 0 0,0 1-1 0 0,0 0 1 0 0,0 0 0 0 0,0 0-1 0 0,0 0 1 0 0,0 0 0 0 0,1 0-1 0 0,-1 1 1 0 0,1-1 0 0 0,0 1-1 0 0,-1-1 1 0 0,1 1 0 0 0,0-1 0 0 0,0 1-1 0 0,1 0 1 0 0,-1-1 0 0 0,1 1-1 0 0,-1 0 1 0 0,1 0 0 0 0,0-1-1 0 0,0 6 1 0 0,1-6 7 0 0,0 1-1 0 0,0-1 1 0 0,0 0-1 0 0,0 1 1 0 0,0-1-1 0 0,0 0 1 0 0,1 0 0 0 0,-1 0-1 0 0,1 0 1 0 0,-1 0-1 0 0,1 0 1 0 0,0-1-1 0 0,0 1 1 0 0,0 0 0 0 0,0-1-1 0 0,0 0 1 0 0,0 1-1 0 0,0-1 1 0 0,1 0-1 0 0,-1 0 1 0 0,0 0-1 0 0,5 1 1 0 0,2 1 17 0 0,1-1 0 0 0,-1 0 0 0 0,1 0 0 0 0,12 0 0 0 0,-11-2-1 0 0,-1 0 0 0 0,1 0 0 0 0,0-1 0 0 0,18-4 0 0 0,-25 4-7 0 0,0 0 0 0 0,0 0 0 0 0,0 0 1 0 0,-1-1-1 0 0,1 1 0 0 0,-1-1 0 0 0,1 0 0 0 0,-1 0 1 0 0,0 0-1 0 0,1-1 0 0 0,-1 1 0 0 0,0-1 1 0 0,-1 0-1 0 0,1 0 0 0 0,0 0 0 0 0,1-3 0 0 0,-3 5-7 0 0,0 0 0 0 0,0 0 0 0 0,-1-1 0 0 0,1 1 0 0 0,-1 0-1 0 0,1-1 1 0 0,-1 1 0 0 0,0 0 0 0 0,1 0 0 0 0,-1-1 0 0 0,0 1 0 0 0,0-1-1 0 0,0 1 1 0 0,0 0 0 0 0,0-1 0 0 0,0 1 0 0 0,0 0 0 0 0,-1-1-1 0 0,1 1 1 0 0,0 0 0 0 0,-1-1 0 0 0,1 1 0 0 0,-1 0 0 0 0,0 0-1 0 0,1 0 1 0 0,-1-1 0 0 0,0 1 0 0 0,1 0 0 0 0,-1 0 0 0 0,0 0-1 0 0,0 0 1 0 0,0 0 0 0 0,0 0 0 0 0,0 0 0 0 0,0 1 0 0 0,0-1 0 0 0,-2-1-1 0 0,0 1-4 0 0,-1-1 0 0 0,1 0 0 0 0,-1 1 0 0 0,0-1 0 0 0,1 1 0 0 0,-1 0 0 0 0,0 0 0 0 0,0 0 0 0 0,0 1 0 0 0,0 0 0 0 0,1-1 0 0 0,-1 1 0 0 0,-6 1 0 0 0,-1 1 0 0 0,0 0 1 0 0,0 1-1 0 0,0 0 0 0 0,1 1 1 0 0,-1 0-1 0 0,-10 6 1 0 0,16-7-4 0 0,1-1 1 0 0,-1 1-1 0 0,1 0 1 0 0,0 0 0 0 0,0 0-1 0 0,0 1 1 0 0,0 0-1 0 0,0-1 1 0 0,1 1-1 0 0,0 0 1 0 0,0 1 0 0 0,0-1-1 0 0,0 1 1 0 0,-3 8-1 0 0,5-12 3 0 0,1 0 0 0 0,0 0 0 0 0,0-1 0 0 0,-1 1 0 0 0,1 0 0 0 0,0 0 0 0 0,0 0 0 0 0,0 0 0 0 0,0 0 0 0 0,0 0 0 0 0,0 0 0 0 0,0 0-1 0 0,0 0 1 0 0,0 0 0 0 0,1 0 0 0 0,-1 0 0 0 0,0-1 0 0 0,1 1 0 0 0,-1 0 0 0 0,1 0 0 0 0,-1 0 0 0 0,0 0 0 0 0,1-1 0 0 0,0 1 0 0 0,0 1-1 0 0,1-1 4 0 0,-1 0 1 0 0,1 0-1 0 0,0 1 0 0 0,0-1 0 0 0,-1 0 0 0 0,1-1 0 0 0,0 1 0 0 0,0 0 0 0 0,0 0 0 0 0,4 0 0 0 0,3 0 23 0 0,1 0 1 0 0,-1 0 0 0 0,18-2-1 0 0,-21 0-15 0 0,0 0 0 0 0,0 0 0 0 0,0 0 0 0 0,0-1 0 0 0,10-4 0 0 0,-14 5-9 0 0,0 0 0 0 0,-1 0 0 0 0,1 1 0 0 0,0-1 0 0 0,-1 0 0 0 0,1 0 0 0 0,-1-1 0 0 0,1 1 0 0 0,-1 0 1 0 0,1 0-1 0 0,-1-1 0 0 0,0 1 0 0 0,1-1 0 0 0,-1 1 0 0 0,0-1 0 0 0,0 0 0 0 0,0 1 0 0 0,-1-1 0 0 0,1 0 0 0 0,0 0 0 0 0,-1 0 1 0 0,1 1-1 0 0,-1-1 0 0 0,1-3 0 0 0,-1 4-5 0 0,0 0-1 0 0,0 0 1 0 0,0 0 0 0 0,0-1 0 0 0,0 1-1 0 0,0 0 1 0 0,0 0 0 0 0,-1 0 0 0 0,1-1 0 0 0,-1 1-1 0 0,1 0 1 0 0,0 0 0 0 0,-1 0 0 0 0,0 0-1 0 0,1 0 1 0 0,-1 0 0 0 0,0 0 0 0 0,1 0-1 0 0,-1 0 1 0 0,0 0 0 0 0,0 1 0 0 0,0-1 0 0 0,0 0-1 0 0,0 0 1 0 0,0 1 0 0 0,0-1 0 0 0,0 1-1 0 0,0-1 1 0 0,0 1 0 0 0,0-1 0 0 0,0 1 0 0 0,0-1-1 0 0,-1 1 1 0 0,1 0 0 0 0,0 0 0 0 0,0 0-1 0 0,-2 0 1 0 0,-2 0-3 0 0,0 0 0 0 0,0 0 0 0 0,0 1 0 0 0,0 0-1 0 0,0 0 1 0 0,-4 2 0 0 0,3-2-3 0 0,1 1 1 0 0,0 0-1 0 0,1 0 0 0 0,-1 1 0 0 0,0 0 0 0 0,1-1 1 0 0,-1 2-1 0 0,-4 3 0 0 0,7-5 6 0 0,0 0 0 0 0,0 0 0 0 0,0 0-1 0 0,1 0 1 0 0,-1 0 0 0 0,0 1 0 0 0,1-1 0 0 0,0 1-1 0 0,-1-1 1 0 0,1 1 0 0 0,0-1 0 0 0,0 1 0 0 0,1 0 0 0 0,-1-1-1 0 0,1 1 1 0 0,-1 0 0 0 0,1 3 0 0 0,0-5 2 0 0,0 1 0 0 0,0-1 1 0 0,1 0-1 0 0,-1 1 0 0 0,1-1 0 0 0,-1 0 0 0 0,1 0 1 0 0,0 1-1 0 0,-1-1 0 0 0,1 0 0 0 0,0 0 1 0 0,0 0-1 0 0,0 0 0 0 0,-1 0 0 0 0,1 0 1 0 0,0 0-1 0 0,1 0 0 0 0,-1-1 0 0 0,0 1 1 0 0,0 0-1 0 0,0 0 0 0 0,0-1 0 0 0,1 1 1 0 0,-1-1-1 0 0,0 1 0 0 0,0-1 0 0 0,1 0 1 0 0,-1 1-1 0 0,0-1 0 0 0,1 0 0 0 0,-1 0 1 0 0,2 0-1 0 0,3 1 5 0 0,1-1 1 0 0,-1 0-1 0 0,0 0 1 0 0,1 0 0 0 0,7-2-1 0 0,-8 1 1 0 0,-1 0 0 0 0,1-1-1 0 0,-1 0 1 0 0,1 0 0 0 0,-1 0 0 0 0,0-1 0 0 0,8-4-1 0 0,-11 5-5 0 0,0 1-1 0 0,-1 0 0 0 0,1-1 0 0 0,0 1 0 0 0,-1-1 1 0 0,1 0-1 0 0,-1 0 0 0 0,0 0 0 0 0,0 1 1 0 0,1-1-1 0 0,-1 0 0 0 0,0 0 0 0 0,-1-1 1 0 0,1 1-1 0 0,0 0 0 0 0,-1 0 0 0 0,1 0 0 0 0,-1 0 1 0 0,1-1-1 0 0,-1-3 0 0 0,-1 5-5 0 0,0 0 0 0 0,1-1 0 0 0,-1 1 0 0 0,0 0 0 0 0,0-1 0 0 0,0 1 0 0 0,-1 0 0 0 0,1 0 0 0 0,0 0 1 0 0,0 0-1 0 0,-1 0 0 0 0,1 0 0 0 0,0 0 0 0 0,-1 0 0 0 0,1 1 0 0 0,-3-2 0 0 0,3 1 6 0 0,-2 1-7 0 0,-1-1-1 0 0,1 1 1 0 0,0 0-1 0 0,-1 0 1 0 0,1 0-1 0 0,0 0 1 0 0,0 0-1 0 0,-1 1 1 0 0,1-1-1 0 0,0 1 1 0 0,0 0-1 0 0,-1 0 1 0 0,1 1-1 0 0,0-1 1 0 0,0 0-1 0 0,0 1 1 0 0,-3 2-1 0 0,0 0-1 0 0,1 1 0 0 0,-1 0 0 0 0,1 0 0 0 0,0 1 0 0 0,0-1 0 0 0,-5 8 0 0 0,10-12 9 0 0,-1 0-1 0 0,1-1 0 0 0,0 1 0 0 0,-1 0 0 0 0,1-1 0 0 0,0 1 0 0 0,0 0 0 0 0,-1-1 0 0 0,1 1 0 0 0,0 0 0 0 0,0-1 0 0 0,0 1 0 0 0,0 0 0 0 0,0-1 0 0 0,0 1 1 0 0,0 0-1 0 0,0 0 0 0 0,0-1 0 0 0,0 1 0 0 0,1 0 0 0 0,-1-1 0 0 0,0 1 0 0 0,0 0 0 0 0,1-1 0 0 0,-1 1 0 0 0,0-1 0 0 0,1 1 0 0 0,-1 0 0 0 0,1-1 1 0 0,-1 1-1 0 0,1-1 0 0 0,-1 1 0 0 0,1-1 0 0 0,-1 1 0 0 0,1-1 0 0 0,1 2 3 0 0,0-1-1 0 0,-1 0 1 0 0,1 0 0 0 0,0 0 0 0 0,0 0-1 0 0,0 0 1 0 0,0 0 0 0 0,0 0 0 0 0,3 0-1 0 0,-2 0-2 0 0,1-1 0 0 0,-1 1-1 0 0,1-1 1 0 0,-1 0 0 0 0,0 0-1 0 0,1 0 1 0 0,-1-1 0 0 0,1 1-1 0 0,-1-1 1 0 0,0 0 0 0 0,1 0-1 0 0,-1 0 1 0 0,0 0-1 0 0,0-1 1 0 0,0 1 0 0 0,0-1-1 0 0,0 0 1 0 0,0 1 0 0 0,0-1-1 0 0,-1-1 1 0 0,1 1 0 0 0,-1 0-1 0 0,1-1 1 0 0,-1 1-1 0 0,2-4 1 0 0,-3 5-1 0 0,0 0 4 0 0,0 0-1 0 0,-1-1 0 0 0,1 1 1 0 0,0-1-1 0 0,0 1 0 0 0,-1 0 0 0 0,1-1 1 0 0,-1 1-1 0 0,0-1 0 0 0,1 0 1 0 0,-1-1-1 0 0,0 2-2 0 0,0 1 0 0 0,0-1 1 0 0,0 1-1 0 0,0-1 0 0 0,0 1 0 0 0,0-1 1 0 0,-1 1-1 0 0,1-1 0 0 0,0 1 0 0 0,0-1 1 0 0,-1 1-1 0 0,1-1 0 0 0,0 1 0 0 0,-1-1 1 0 0,1 1-1 0 0,0 0 0 0 0,-1-1 0 0 0,1 1 1 0 0,-1-1-1 0 0,1 1 0 0 0,-1-1 0 0 0,-1 1 1 0 0,0-1 0 0 0,0 0 0 0 0,0 1 0 0 0,0-1 0 0 0,0 1 0 0 0,0-1 0 0 0,0 1 0 0 0,0 0 0 0 0,-4 0 0 0 0,-13 6-399 0 0,10 0-1602 0 0,8 1-4151 0 0,16 1 399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03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82 187 652 0 0,'-23'-16'5973'0'0,"21"15"-5538"0"0,0 1 0 0 0,0-1 0 0 0,0 0 0 0 0,0-1 0 0 0,0 1-1 0 0,0 0 1 0 0,0-1 0 0 0,0 1 0 0 0,0-1 0 0 0,1 1 0 0 0,-1-1 0 0 0,1 0-1 0 0,-1 0 1 0 0,1 1 0 0 0,0-1 0 0 0,0 0 0 0 0,0 0 0 0 0,0 0 0 0 0,0-1-1 0 0,0 1 1 0 0,0-3 0 0 0,0 1-39 0 0,1 0 1 0 0,0 0-1 0 0,0 1 0 0 0,0-1 0 0 0,0 0 0 0 0,0 0 0 0 0,1 0 1 0 0,0 0-1 0 0,0 1 0 0 0,0-1 0 0 0,0 0 0 0 0,3-3 1 0 0,-2 1-154 0 0,0 1 1 0 0,1 1 0 0 0,0-1-1 0 0,0 0 1 0 0,0 0 0 0 0,1 1-1 0 0,-1 0 1 0 0,1 0 0 0 0,0 0-1 0 0,0 0 1 0 0,1 1 0 0 0,-1-1-1 0 0,1 1 1 0 0,0 0 0 0 0,0 0-1 0 0,0 1 1 0 0,0 0 0 0 0,9-3-1 0 0,-12 4-194 0 0,1 1 0 0 0,0-1 0 0 0,0 1 0 0 0,-1 0 0 0 0,1 0 0 0 0,0 0-1 0 0,0 0 1 0 0,0 1 0 0 0,-1-1 0 0 0,1 1 0 0 0,0 0 0 0 0,0-1 0 0 0,-1 1 0 0 0,1 1-1 0 0,-1-1 1 0 0,1 0 0 0 0,-1 0 0 0 0,1 1 0 0 0,-1 0 0 0 0,0-1 0 0 0,0 1 0 0 0,0 0-1 0 0,0 0 1 0 0,0 0 0 0 0,0 0 0 0 0,0 1 0 0 0,-1-1 0 0 0,1 0 0 0 0,-1 1-1 0 0,0-1 1 0 0,1 1 0 0 0,-1-1 0 0 0,0 1 0 0 0,-1 0 0 0 0,1-1 0 0 0,0 1 0 0 0,-1 0-1 0 0,1 0 1 0 0,-1 0 0 0 0,0-1 0 0 0,0 1 0 0 0,0 0 0 0 0,-1 0 0 0 0,1 0 0 0 0,0-1-1 0 0,-1 1 1 0 0,0 0 0 0 0,0-1 0 0 0,0 1 0 0 0,0 0 0 0 0,0-1 0 0 0,0 1-1 0 0,-1-1 1 0 0,1 0 0 0 0,-1 1 0 0 0,-3 3 0 0 0,1-2-36 0 0,-1 0 1 0 0,0 0-1 0 0,0 0 0 0 0,0-1 0 0 0,0 0 1 0 0,-1 0-1 0 0,1 0 0 0 0,-1-1 0 0 0,1 1 1 0 0,-1-1-1 0 0,-7 1 0 0 0,-1 0-20 0 0,0 0 0 0 0,0-1 0 0 0,-24 0 0 0 0,37-2 5 0 0,0 0 1 0 0,0 0-1 0 0,0 0 0 0 0,0 0 0 0 0,0 0 0 0 0,0 0 0 0 0,0 0 0 0 0,1 0 0 0 0,-1 0 0 0 0,0 0 1 0 0,0-1-1 0 0,0 1 0 0 0,0 0 0 0 0,0-1 0 0 0,0 1 0 0 0,1-1 0 0 0,-1 1 0 0 0,0-1 1 0 0,0 1-1 0 0,0-1 0 0 0,1 1 0 0 0,-1-1 0 0 0,0 0 0 0 0,1 1 0 0 0,-1-1 0 0 0,1 0 0 0 0,-1 1 1 0 0,1-1-1 0 0,-1 0 0 0 0,1 0 0 0 0,-1 0 0 0 0,1 0 0 0 0,0 1 0 0 0,-1-1 0 0 0,1 0 0 0 0,0 0 1 0 0,0 0-1 0 0,0 0 0 0 0,0 0 0 0 0,0 0 0 0 0,0 0 0 0 0,0 0 0 0 0,0 0 0 0 0,0 0 0 0 0,0 0 1 0 0,0 1-1 0 0,1-1 0 0 0,-1 0 0 0 0,1-2 0 0 0,0-1 12 0 0,1-1-1 0 0,0 1 1 0 0,0-1 0 0 0,0 1 0 0 0,1 0-1 0 0,0 0 1 0 0,5-7 0 0 0,1 2 35 0 0,0 1 1 0 0,0 0 0 0 0,1 1 0 0 0,0 0-1 0 0,0 0 1 0 0,15-6 0 0 0,-21 11-29 0 0,0 1 1 0 0,0-1 0 0 0,0 1 0 0 0,0 0-1 0 0,0 0 1 0 0,0 1 0 0 0,0-1-1 0 0,1 1 1 0 0,6 0 0 0 0,-8 0-9 0 0,-1 0 0 0 0,1 1 1 0 0,-1 0-1 0 0,0-1 0 0 0,1 1 0 0 0,-1 0 1 0 0,0 0-1 0 0,0 0 0 0 0,1 1 1 0 0,-1-1-1 0 0,0 0 0 0 0,0 1 0 0 0,0 0 1 0 0,0-1-1 0 0,-1 1 0 0 0,1 0 0 0 0,2 3 1 0 0,-2-2-11 0 0,0 1 1 0 0,0-1 0 0 0,-1 1 0 0 0,0-1-1 0 0,1 1 1 0 0,-1 0 0 0 0,-1-1 0 0 0,1 1-1 0 0,0 0 1 0 0,-1 0 0 0 0,0-1 0 0 0,0 1-1 0 0,0 0 1 0 0,0 0 0 0 0,0 0 0 0 0,-1-1-1 0 0,0 1 1 0 0,0 0 0 0 0,0-1 0 0 0,0 1-1 0 0,-1 0 1 0 0,-2 5 0 0 0,3-6-3 0 0,-1-1-1 0 0,1 0 1 0 0,0 1 0 0 0,-1-1-1 0 0,1 0 1 0 0,-1 0 0 0 0,0 0-1 0 0,0 0 1 0 0,0 0 0 0 0,0 0-1 0 0,0-1 1 0 0,0 1 0 0 0,0 0-1 0 0,0-1 1 0 0,-1 0 0 0 0,1 0-1 0 0,-1 0 1 0 0,1 0-1 0 0,-1 0 1 0 0,1 0 0 0 0,-1 0-1 0 0,1-1 1 0 0,-1 1 0 0 0,0-1-1 0 0,1 0 1 0 0,-1 0 0 0 0,0 0-1 0 0,1 0 1 0 0,-1 0 0 0 0,0-1-1 0 0,1 1 1 0 0,-5-2 0 0 0,6 2 1 0 0,0-1 1 0 0,0 1-1 0 0,0-1 1 0 0,0 1-1 0 0,1-1 0 0 0,-1 1 1 0 0,0-1-1 0 0,0 1 1 0 0,0-1-1 0 0,0 0 1 0 0,1 1-1 0 0,-1-1 1 0 0,0 0-1 0 0,1 0 1 0 0,-1 0-1 0 0,1 0 1 0 0,-1 1-1 0 0,1-1 0 0 0,-1 0 1 0 0,1 0-1 0 0,-1 0 1 0 0,1 0-1 0 0,0-2 1 0 0,-1 1 1 0 0,1 0 1 0 0,0-1 0 0 0,0 1-1 0 0,0-1 1 0 0,1 1 0 0 0,-1 0-1 0 0,1-1 1 0 0,-1 1-1 0 0,2-5 1 0 0,1 1 7 0 0,0 0-1 0 0,0-1 1 0 0,1 1-1 0 0,-1 1 1 0 0,1-1-1 0 0,7-7 1 0 0,-9 11-6 0 0,0 0 0 0 0,1 0 0 0 0,-1 0 0 0 0,1 0 0 0 0,-1 0 0 0 0,1 1 0 0 0,0-1 0 0 0,0 1 0 0 0,0 0 0 0 0,0-1 0 0 0,0 2 0 0 0,0-1 0 0 0,0 0 0 0 0,4 0 0 0 0,-6 1-1 0 0,0 0 1 0 0,0 0-1 0 0,0 0 0 0 0,1 0 1 0 0,-1 1-1 0 0,0-1 0 0 0,0 0 1 0 0,0 1-1 0 0,0-1 0 0 0,0 0 1 0 0,0 1-1 0 0,0-1 0 0 0,0 1 1 0 0,0 0-1 0 0,0-1 0 0 0,0 1 1 0 0,0 0-1 0 0,0 0 0 0 0,-1 0 1 0 0,1-1-1 0 0,0 1 0 0 0,0 0 1 0 0,-1 0-1 0 0,1 0 0 0 0,-1 0 1 0 0,1 0-1 0 0,-1 0 1 0 0,1 0-1 0 0,-1 0 0 0 0,1 1 1 0 0,-1-1-1 0 0,0 0 0 0 0,0 0 1 0 0,0 0-1 0 0,0 0 0 0 0,0 0 1 0 0,0 1-1 0 0,0-1 0 0 0,0 0 1 0 0,0 1-1 0 0,-1 2 5 0 0,1-1-1 0 0,-1 0 0 0 0,0 1 1 0 0,0-1-1 0 0,0 0 1 0 0,0 0-1 0 0,0 0 1 0 0,-1 0-1 0 0,0 0 1 0 0,1 0-1 0 0,-1 0 1 0 0,0 0-1 0 0,-1 0 1 0 0,1-1-1 0 0,0 1 1 0 0,-1-1-1 0 0,1 0 1 0 0,-1 0-1 0 0,0 0 1 0 0,0 0-1 0 0,0 0 1 0 0,-4 2-1 0 0,6-4-39 0 0,0 0 0 0 0,0 1-1 0 0,-1-1 1 0 0,1 0 0 0 0,0 0-1 0 0,0 0 1 0 0,0 0 0 0 0,-1 0 0 0 0,1 0-1 0 0,0 0 1 0 0,0 0 0 0 0,-1-1 0 0 0,1 1-1 0 0,0 0 1 0 0,0-1 0 0 0,0 1 0 0 0,0-1-1 0 0,0 1 1 0 0,0-1 0 0 0,0 0 0 0 0,0 1-1 0 0,0-1 1 0 0,0 0 0 0 0,0 0-1 0 0,0 1 1 0 0,0-1 0 0 0,0 0 0 0 0,1 0-1 0 0,-1 0 1 0 0,0 0 0 0 0,1 0 0 0 0,-1 0-1 0 0,1 0 1 0 0,-1 0 0 0 0,0-2 0 0 0,0-1-590 0 0,0 1 0 0 0,0-1 1 0 0,0 1-1 0 0,1-1 0 0 0,-1 0 1 0 0,1 1-1 0 0,0-1 1 0 0,0 0-1 0 0,0 0 0 0 0,1-6 1 0 0,8-22-2973 0 0,5-17 516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06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5270 4 364 0 0,'-4'-4'12755'0'0,"-20"49"-8533"0"0,19-33-3411 0 0,-1 0 0 0 0,0 0 0 0 0,-1-1 0 0 0,0 0 0 0 0,-13 15 0 0 0,17-23-672 0 0,0 0 0 0 0,0 1 0 0 0,1 0 0 0 0,0 0 1 0 0,0 0-1 0 0,-2 4 0 0 0,-6 11 404 0 0,-10 18 122 0 0,4-6-181 0 0,-2 0 0 0 0,-1-1 0 0 0,-27 31 1 0 0,27-33-177 0 0,18-27-235 0 0,1 0-64 0 0,-1 1 1 0 0,1-1-1 0 0,-1 0 0 0 0,0 1 0 0 0,1-1 0 0 0,-1 0 1 0 0,0 0-1 0 0,0 0 0 0 0,0 0 0 0 0,0 0 0 0 0,0 0 1 0 0,-1 2-1 0 0,0-1 11 0 0,-8 12 214 0 0,-23 24 0 0 0,25-31-159 0 0,1 1 1 0 0,0 1-1 0 0,0-1 0 0 0,1 1 1 0 0,-8 14-1 0 0,-7 9 97 0 0,7-15-53 0 0,8-6-68 0 0,0-1 0 0 0,0 1 0 0 0,1 0 0 0 0,-5 15 0 0 0,6-16-22 0 0,-1 0-1 0 0,0 0 1 0 0,-8 12-1 0 0,-4 6 48 0 0,-43 77 212 0 0,35-63-68 0 0,-23 50 0 0 0,30-56-46 0 0,-36 54 0 0 0,-10 19 99 0 0,25-29 27 0 0,-77 170 559 0 0,96-198-766 0 0,-5 15 176 0 0,-48 89 0 0 0,37-91-194 0 0,-130 211 272 0 0,-150 147-143 0 0,252-339-180 0 0,-302 404 77 0 0,272-362-92 0 0,10-16-16 0 0,-96 138-17 0 0,-143 261 28 0 0,66-99-58 0 0,81-125-25 0 0,71-118 43 0 0,-305 459-210 0 0,72-102 139 0 0,224-341 46 0 0,-156 244-147 0 0,36-51 96 0 0,170-273 103 0 0,-134 229-35 0 0,45-84 82 0 0,137-223-37 0 0,-61 103-36 0 0,57-94 60 0 0,-42 65 122 0 0,29-44 124 0 0,26-40-26 0 0,-1 0 0 0 0,-12 15 0 0 0,-22 34-79 0 0,38-57-166 0 0,-1 0 0 0 0,1-1 0 0 0,0 1 0 0 0,1-1 0 0 0,-2-1 0 0 0,2 0 0 0 0,0 0-181 0 0,17-17-4786 0 0,-12 11 4280 0 0,0 0-1 0 0,0-1 0 0 0,0 1 0 0 0,0-1 0 0 0,0 1 0 0 0,0-1 0 0 0,2-4 0 0 0,9-13-3102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44 456 0 0,'3'-7'1344'0'0,"-1"1"1"0"0,1-1-1 0 0,0 1 0 0 0,9-12 830 0 0,-11 19-1966 0 0,0-1 0 0 0,0 1 0 0 0,0-1 1 0 0,0 1-1 0 0,0 0 0 0 0,1-1 0 0 0,-1 1 1 0 0,0 0-1 0 0,-1 0 0 0 0,1-1 0 0 0,0 1 1 0 0,0 0-1 0 0,1 1 0 0 0,-2-1-137 0 0,5 8 344 0 0,-1 1 0 0 0,0-1 0 0 0,-1 1-1 0 0,0 0 1 0 0,-1 0 0 0 0,0 1 0 0 0,1 10 0 0 0,5 25 498 0 0,3-2-358 0 0,11 38 215 0 0,-5-28-4103 0 0,-12-39-1685 0 0,-5-8 3612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5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58 153 488 0 0,'-5'-6'416'0'0,"-5"-6"876"0"0,1 0 0 0 0,-12-19 0 0 0,19 29-984 0 0,1-1 1 0 0,-1 1-1 0 0,1-1 1 0 0,0 0-1 0 0,0 1 1 0 0,0-1-1 0 0,0 0 1 0 0,0 1 0 0 0,1-1-1 0 0,-1 0 1 0 0,1 0-1 0 0,0 0 1 0 0,0 0-1 0 0,0 1 1 0 0,0-1-1 0 0,0 0 1 0 0,1 0-1 0 0,-1 0 1 0 0,1 1-1 0 0,1-5 1 0 0,0 5-112 0 0,0-1 0 0 0,0 1 0 0 0,0 0 1 0 0,0 0-1 0 0,0 0 0 0 0,0 0 0 0 0,1 0 0 0 0,-1 0 0 0 0,1 1 0 0 0,-1-1 1 0 0,1 1-1 0 0,0 0 0 0 0,-1 0 0 0 0,1 0 0 0 0,0 0 0 0 0,0 0 0 0 0,0 1 1 0 0,0-1-1 0 0,0 1 0 0 0,5 0 0 0 0,6-1 244 0 0,0 1-1 0 0,0 1 1 0 0,17 2 0 0 0,11 4 35 0 0,0 2 0 0 0,-1 2 0 0 0,0 2 0 0 0,0 1 0 0 0,-2 2 0 0 0,0 2 0 0 0,0 1 1 0 0,58 42-1 0 0,-91-58-398 0 0,-1 1 0 0 0,1 0 0 0 0,-1 0 1 0 0,-1 1-1 0 0,1-1 0 0 0,-1 1 1 0 0,1 0-1 0 0,-1 0 0 0 0,-1 1 0 0 0,1-1 1 0 0,-1 1-1 0 0,0 0 0 0 0,0 0 1 0 0,-1 0-1 0 0,1 0 0 0 0,1 12 0 0 0,-4-13-27 0 0,0-1 0 0 0,-1 1 0 0 0,0 0 0 0 0,0 0-1 0 0,0-1 1 0 0,0 1 0 0 0,-1 0 0 0 0,0-1 0 0 0,0 1-1 0 0,0-1 1 0 0,0 0 0 0 0,-1 0 0 0 0,0 0 0 0 0,-3 4-1 0 0,-4 4 136 0 0,0-1 0 0 0,-22 20 1 0 0,16-18 10 0 0,0-1 1 0 0,-1-1-1 0 0,-1 0 1 0 0,1-1-1 0 0,-2-1 1 0 0,1-1-1 0 0,-33 10 1 0 0,41-15-142 0 0,-1 0 0 0 0,1-1 1 0 0,-1-1-1 0 0,1 1 0 0 0,-1-2 0 0 0,1 1 1 0 0,-1-2-1 0 0,0 1 0 0 0,1-1 1 0 0,-1-1-1 0 0,1 0 0 0 0,0-1 0 0 0,-1 1 1 0 0,1-2-1 0 0,1 0 0 0 0,-11-5 0 0 0,19 9-209 0 0,-1-1-1 0 0,1 0 0 0 0,0 1 0 0 0,-1-1 0 0 0,1 0 0 0 0,0 0 0 0 0,0 0 0 0 0,-1 0 0 0 0,1 0 0 0 0,0 0 1 0 0,0 0-1 0 0,0-1 0 0 0,0 1 0 0 0,1 0 0 0 0,-1 0 0 0 0,0-1 0 0 0,0 1 0 0 0,1-1 0 0 0,-1 1 0 0 0,1-1 1 0 0,-1 1-1 0 0,1-3 0 0 0,0 3-908 0 0,1-1 427 0 0,0 1 0 0 0,0 0 0 0 0,0 0 0 0 0,0 0 0 0 0,1 0 0 0 0,-1 0 0 0 0,0 0 0 0 0,1 1 0 0 0,-1-1 0 0 0,1 0 0 0 0,1 0 0 0 0,4-1-1837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5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4 172 0 0,'6'-4'10420'0'0,"-5"4"-10203"0"0,5 12 4595 0 0,5 31-3235 0 0,-6-24 436 0 0,9 33 507 0 0,-10-34-1641 0 0,1 0 1 0 0,1-1-1 0 0,14 31 0 0 0,-14-36-579 0 0,-6-11-526 0 0,1 0 0 0 0,-1 0 1 0 0,0 0-1 0 0,1 0 1 0 0,-1 0-1 0 0,1 0 1 0 0,-1 0-1 0 0,1-1 0 0 0,-1 1 1 0 0,1 0-1 0 0,0 0 1 0 0,-1-1-1 0 0,1 1 0 0 0,0 0 1 0 0,0-1-1 0 0,0 1 1 0 0,-1-1-1 0 0,1 1 1 0 0,0-1-1 0 0,0 1 0 0 0,0-1 1 0 0,1 1-1 0 0,9-1-8152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98 476 0 0,'0'-4'464'0'0,"0"1"-1"0"0,0-1 0 0 0,0 1 1 0 0,-1-1-1 0 0,0 0 1 0 0,1 1-1 0 0,-1 0 1 0 0,-1-1-1 0 0,1 1 1 0 0,0 0-1 0 0,-1-1 1 0 0,0 1-1 0 0,0 0 1 0 0,0 0-1 0 0,0 0 1 0 0,0 0-1 0 0,0 1 1 0 0,-4-4-1 0 0,1 2-14 0 0,0 1-1 0 0,0 0 1 0 0,0 0 0 0 0,0 0-1 0 0,0 1 1 0 0,-1-1 0 0 0,1 1-1 0 0,-1 1 1 0 0,0-1 0 0 0,-7 0 0 0 0,-3 0 135 0 0,0 0 0 0 0,-1 2 0 0 0,1 0 0 0 0,0 1 0 0 0,0 1 1 0 0,0 0-1 0 0,-23 7 0 0 0,25-5-178 0 0,1 1 0 0 0,0 1 0 0 0,0 0 0 0 0,0 1 0 0 0,0 0 0 0 0,-20 16 0 0 0,28-19-263 0 0,0 0 1 0 0,1 0 0 0 0,-1 0-1 0 0,1 0 1 0 0,0 1-1 0 0,0 0 1 0 0,0 0 0 0 0,1 0-1 0 0,0 0 1 0 0,0 1 0 0 0,0-1-1 0 0,1 1 1 0 0,-1 0-1 0 0,1-1 1 0 0,1 1 0 0 0,-1 0-1 0 0,1 0 1 0 0,-1 9 0 0 0,3-11-71 0 0,-1 1 1 0 0,1 0 0 0 0,0 0-1 0 0,1-1 1 0 0,-1 1 0 0 0,1-1-1 0 0,0 1 1 0 0,0-1 0 0 0,0 0 0 0 0,1 0-1 0 0,-1 0 1 0 0,1 0 0 0 0,0 0-1 0 0,0 0 1 0 0,1-1 0 0 0,-1 0-1 0 0,1 1 1 0 0,-1-1 0 0 0,9 4 0 0 0,0 1 23 0 0,1 0-1 0 0,-1-1 1 0 0,2-1 0 0 0,-1 0 0 0 0,18 5 0 0 0,-15-7-92 0 0,0 0 0 0 0,0-1-1 0 0,0-1 1 0 0,1-1 0 0 0,15 0 0 0 0,-20-1-65 0 0,-1-1-1 0 0,0 0 1 0 0,0-1 0 0 0,0 0 0 0 0,-1-1 0 0 0,1 0 0 0 0,0 0 0 0 0,11-7-1 0 0,-19 9 44 0 0,0-1 0 0 0,0 1-1 0 0,-1-1 1 0 0,1 1 0 0 0,0-1-1 0 0,-1 0 1 0 0,1 0-1 0 0,-1-1 1 0 0,0 1 0 0 0,0 0-1 0 0,0-1 1 0 0,0 1 0 0 0,0-1-1 0 0,-1 0 1 0 0,1 0 0 0 0,-1 0-1 0 0,1 1 1 0 0,-1-1 0 0 0,0 0-1 0 0,0 0 1 0 0,-1-1-1 0 0,1 1 1 0 0,0 0 0 0 0,-1 0-1 0 0,0 0 1 0 0,0 0 0 0 0,0-6-1 0 0,-1 3 2 0 0,-1 0 0 0 0,1 1 0 0 0,-1-1 0 0 0,0 1 1 0 0,-1-1-1 0 0,1 1 0 0 0,-1 0 0 0 0,0-1 0 0 0,0 1 0 0 0,-1 1 0 0 0,1-1 0 0 0,-1 1 0 0 0,0-1 0 0 0,-7-5 0 0 0,-4-1-34 0 0,1 0 0 0 0,-1 1 0 0 0,-1 1-1 0 0,0 0 1 0 0,0 1 0 0 0,0 1 0 0 0,-1 1 0 0 0,0 0 0 0 0,-1 1 0 0 0,1 1-1 0 0,-1 0 1 0 0,0 1 0 0 0,-33 0 0 0 0,43 4-270 0 0,1 0 1 0 0,0 0-1 0 0,-1 0 0 0 0,1 1 1 0 0,-9 4-1 0 0,14-6 110 0 0,0 1-1 0 0,0-1 1 0 0,1 1-1 0 0,-1 0 1 0 0,0 0-1 0 0,1 0 1 0 0,-1 0-1 0 0,1 0 1 0 0,-1 0-1 0 0,1 0 1 0 0,-1 1-1 0 0,1-1 1 0 0,0 1 0 0 0,-1-1-1 0 0,1 1 1 0 0,0-1-1 0 0,0 1 1 0 0,0-1-1 0 0,1 1 1 0 0,-1 0-1 0 0,0 0 1 0 0,0-1-1 0 0,1 1 1 0 0,0 0-1 0 0,-1 3 1 0 0,1-4-209 0 0,0 0 0 0 0,0 1 0 0 0,1-1 0 0 0,-1 1 0 0 0,1-1 0 0 0,-1 0 0 0 0,1 1 0 0 0,0-1 1 0 0,-1 0-1 0 0,1 0 0 0 0,1 2 0 0 0,6 5-1668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23 240 0 0,'0'-9'735'0'0,"0"9"-385"0"0,0-1 1 0 0,0 0 0 0 0,0 1-1 0 0,1-1 1 0 0,-1 0 0 0 0,8-9 8642 0 0,1 27-6105 0 0,-3-7-1804 0 0,51 137 5525 0 0,-41-99-4853 0 0,32 65-1 0 0,-47-110-1878 0 0,0-1 1 0 0,1 1-1 0 0,-1-1 0 0 0,0 1 1 0 0,1-1-1 0 0,-1 0 1 0 0,1 0-1 0 0,0 0 0 0 0,-1 0 1 0 0,1 0-1 0 0,0 0 1 0 0,0 0-1 0 0,1 0 0 0 0,-1-1 1 0 0,0 1-1 0 0,5 1 1 0 0,-6-3-741 0 0,16-8-3088 0 0,-7-5-4354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26 200 0 0,'0'-1'298'0'0,"0"0"-1"0"0,0 0 0 0 0,-1 0 1 0 0,1 0-1 0 0,0 0 1 0 0,0 0-1 0 0,0 0 1 0 0,0 0-1 0 0,1 0 1 0 0,-1 0-1 0 0,0 0 1 0 0,0 0-1 0 0,0 1 1 0 0,1-1-1 0 0,-1 0 1 0 0,1 0-1 0 0,-1 0 1 0 0,1 0-1 0 0,-1 0 1 0 0,1 0-1 0 0,-1 1 1 0 0,1-1-1 0 0,0 0 1 0 0,-1 0-1 0 0,1 1 1 0 0,0-1-1 0 0,-1 1 1 0 0,2-2-1 0 0,0 3-14 0 0,0-1 0 0 0,-1 0-1 0 0,1 1 1 0 0,-1-1-1 0 0,1 1 1 0 0,-1-1-1 0 0,1 1 1 0 0,-1 0 0 0 0,1-1-1 0 0,-1 1 1 0 0,0 0-1 0 0,1 0 1 0 0,-1 0 0 0 0,0 0-1 0 0,0 0 1 0 0,0 1-1 0 0,2 1 1 0 0,9 10 431 0 0,0 2-1 0 0,-1-1 1 0 0,-1 2-1 0 0,-1-1 1 0 0,0 1 0 0 0,0 1-1 0 0,6 21 1 0 0,4 16 771 0 0,12 58 1 0 0,26 210 3481 0 0,-52-291-6535 0 0,0-27-1287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6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98 100 0 0,'-10'-4'678'0'0,"2"2"1066"0"0,0-1 0 0 0,0 0 0 0 0,1-1 0 0 0,-10-5 3196 0 0,17 0 1203 0 0,18 4-4839 0 0,1 2 1 0 0,0 0-1 0 0,0 0 0 0 0,36 2 1 0 0,-8-1-309 0 0,39-2 404 0 0,-32 2-681 0 0,1-2 0 0 0,-1-2 0 0 0,67-16 0 0 0,-115 20-1638 0 0,19-4 1025 0 0,-17 5-4430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7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0 296 0 0,'-10'5'692'0'0,"-29"14"3370"0"0,36-18-3340 0 0,1 0-1 0 0,0 1 1 0 0,0 0-1 0 0,1-1 1 0 0,-1 1-1 0 0,0 0 1 0 0,0 0-1 0 0,-2 4 1748 0 0,6-5-805 0 0,5 2-926 0 0,-1 0 0 0 0,1-1 0 0 0,0 1 0 0 0,0-2 0 0 0,0 1 0 0 0,0-1 1 0 0,14 2-1 0 0,60-3 1668 0 0,-49 0-1472 0 0,27 1-211 0 0,88-3-176 0 0,-99-4-3922 0 0,-1-3-3294 0 0,-31 6 4024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26 288 0 0,'-1'-25'19868'0'0,"1"82"-16421"0"0,10 65 1 0 0,3-31-2559 0 0,-12-90-1006 0 0,-1 0 1 0 0,0 1-1 0 0,1-1 1 0 0,-1 1-1 0 0,1-1 0 0 0,-1 0 1 0 0,1 0-1 0 0,0 1 1 0 0,0-1-1 0 0,0 0 0 0 0,-1 0 1 0 0,1 0-1 0 0,0 0 1 0 0,0 0-1 0 0,2 2 0 0 0,12 2-6225 0 0,-7-21-670 0 0,-8 7 4833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7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55 182 16 0 0,'-16'-8'1441'0'0,"-5"-3"1961"0"0,3-2 6668 0 0,30 4-7190 0 0,5-2-1371 0 0,43-6 1355 0 0,2 2 0 0 0,68-7 0 0 0,41-9-480 0 0,-58-6-2608 0 0,-106 34-459 0 0,-2-1 644 0 0</inkml:trace>
  <inkml:trace contextRef="#ctx0" brushRef="#br0" timeOffset="1">185 243 908 0 0,'-2'1'381'0'0,"-1"1"229"0"0,1-1 0 0 0,-1 1 0 0 0,1-1 0 0 0,0 1 0 0 0,-1 0 0 0 0,1 0 0 0 0,0 0 0 0 0,0 0 0 0 0,0 0-1 0 0,1 0 1 0 0,-1 1 0 0 0,0-1 0 0 0,-2 7 1922 0 0,18 1 1094 0 0,-9-7-3056 0 0,1-1 0 0 0,-1 0 0 0 0,1 0 0 0 0,0 0 1 0 0,0-1-1 0 0,0 0 0 0 0,0 0 0 0 0,7 0 0 0 0,50-2 1824 0 0,-44 0-1593 0 0,175-14 5408 0 0,-191 14-6375 0 0,13 0-1872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8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21 600 0 0,'-6'-21'12668'0'0,"13"53"-3858"0"0,-3-7-9239 0 0,6 58 2988 0 0,-3-31-2211 0 0,-5-37-2288 0 0,0-1-1 0 0,7 24 0 0 0,-8-26-5780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15 156 428 0 0,'-2'-3'462'0'0,"1"0"-1"0"0,-1 0 1 0 0,0 0 0 0 0,1-1 0 0 0,-1 1-1 0 0,1 0 1 0 0,0-1 0 0 0,0 1 0 0 0,1-1-1 0 0,-1-6 1 0 0,1 7-175 0 0,0 1 0 0 0,1-1 0 0 0,-1 1 0 0 0,1 0 0 0 0,-1-1 0 0 0,1 1-1 0 0,0 0 1 0 0,0-1 0 0 0,0 1 0 0 0,1 0 0 0 0,-1 0 0 0 0,0 0 0 0 0,1 0 0 0 0,-1 0 0 0 0,1 0 0 0 0,0 1 0 0 0,2-3 0 0 0,4-3 431 0 0,1 1 1 0 0,0-1 0 0 0,0 2 0 0 0,1-1 0 0 0,0 1 0 0 0,0 1 0 0 0,0-1-1 0 0,15-2 1 0 0,-4 1 173 0 0,1 1 1 0 0,0 1-1 0 0,24 0 0 0 0,-33 3-558 0 0,-1 1 0 0 0,1 1 1 0 0,0 0-1 0 0,-1 0 0 0 0,0 1 1 0 0,1 1-1 0 0,-1 0 0 0 0,0 1 0 0 0,0 0 1 0 0,-1 1-1 0 0,1 0 0 0 0,-1 1 0 0 0,0 0 1 0 0,-1 1-1 0 0,1 0 0 0 0,-1 0 1 0 0,-1 1-1 0 0,1 1 0 0 0,-1 0 0 0 0,-1 0 1 0 0,14 19-1 0 0,-16-20-166 0 0,-1 1-1 0 0,0 0 1 0 0,0 0-1 0 0,-1 1 1 0 0,0 0-1 0 0,-1-1 1 0 0,0 1 0 0 0,3 17-1 0 0,-6-21-144 0 0,1-1 1 0 0,-1 1-1 0 0,0-1 0 0 0,-1 1 0 0 0,1-1 0 0 0,-1 1 0 0 0,0-1 0 0 0,0 0 0 0 0,-1 1 0 0 0,0-1 1 0 0,0 0-1 0 0,0 0 0 0 0,0 0 0 0 0,-1 0 0 0 0,0 0 0 0 0,0-1 0 0 0,0 1 0 0 0,-5 4 0 0 0,0-1-93 0 0,-1 0 1 0 0,0 0-1 0 0,0-1 0 0 0,-1 0 0 0 0,0-1 0 0 0,-1 0 0 0 0,1-1 0 0 0,-1 0 0 0 0,0 0 0 0 0,0-1 0 0 0,-16 3 0 0 0,0-1-979 0 0,0-1 0 0 0,-1-1 0 0 0,-50 0 0 0 0,72-4 414 0 0,-20 0-1360 0 0,10 0-6030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0 164 208 0 0,'12'-14'1275'0'0,"0"0"0"0"0,0 1 1 0 0,1 0-1 0 0,1 1 0 0 0,0 0 0 0 0,1 2 0 0 0,28-17 1 0 0,-29 19-407 0 0,0 2 0 0 0,1-1 0 0 0,-1 2 1 0 0,1 0-1 0 0,1 0 0 0 0,-1 1 1 0 0,0 1-1 0 0,1 1 0 0 0,19-1 0 0 0,-32 3-701 0 0,0 0-1 0 0,0 0 1 0 0,0 0-1 0 0,0 0 1 0 0,-1 1-1 0 0,1-1 0 0 0,0 1 1 0 0,0 0-1 0 0,0-1 1 0 0,0 2-1 0 0,-1-1 1 0 0,1 0-1 0 0,0 0 0 0 0,-1 1 1 0 0,1-1-1 0 0,-1 1 1 0 0,1 0-1 0 0,-1 0 1 0 0,0 0-1 0 0,0 0 0 0 0,0 0 1 0 0,0 0-1 0 0,2 5 1 0 0,-2-4-56 0 0,-1 1 1 0 0,0-1-1 0 0,0 1 1 0 0,0-1 0 0 0,0 1-1 0 0,-1 0 1 0 0,0-1-1 0 0,1 1 1 0 0,-1 0-1 0 0,-1 0 1 0 0,1-1 0 0 0,0 1-1 0 0,-1 0 1 0 0,0-1-1 0 0,0 1 1 0 0,0-1-1 0 0,0 1 1 0 0,-3 4 0 0 0,-7 13 137 0 0,0 0-1 0 0,-2 0 1 0 0,-28 35 0 0 0,24-36-79 0 0,2 2-1 0 0,0 0 1 0 0,-11 25-1 0 0,25-46-156 0 0,0 0-1 0 0,1 1 1 0 0,-1-1 0 0 0,1 0 0 0 0,-1 0-1 0 0,1 0 1 0 0,-1 1 0 0 0,1-1-1 0 0,0 0 1 0 0,0 1 0 0 0,0-1-1 0 0,0 0 1 0 0,0 1 0 0 0,0-1-1 0 0,0 0 1 0 0,0 1 0 0 0,0-1-1 0 0,1 0 1 0 0,-1 0 0 0 0,0 1-1 0 0,1-1 1 0 0,-1 0 0 0 0,2 2-1 0 0,-1-2 3 0 0,0 0 0 0 0,1 1 0 0 0,-1-1-1 0 0,1 0 1 0 0,-1 0 0 0 0,1 0 0 0 0,0 0 0 0 0,-1 0-1 0 0,1 0 1 0 0,0 0 0 0 0,0-1 0 0 0,-1 1-1 0 0,1 0 1 0 0,2-1 0 0 0,9 2 65 0 0,-1-1 0 0 0,0 0 0 0 0,24-2-1 0 0,-29 1-44 0 0,90-8-1689 0 0,-84 10-1205 0 0,1 4-7243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19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93 540 0 0,'-2'-4'422'0'0,"1"0"0"0"0,-1 0 0 0 0,0 0 0 0 0,0 0 0 0 0,0 0 0 0 0,-1 0 0 0 0,0 1 0 0 0,1-1 0 0 0,-1 1 0 0 0,0 0 0 0 0,-1 0 0 0 0,1 0 0 0 0,0 0 0 0 0,-1 0 0 0 0,-5-3 0 0 0,3 4 49 0 0,0-1-1 0 0,0 1 0 0 0,0 0 1 0 0,-1 1-1 0 0,1-1 0 0 0,0 1 1 0 0,-1 0-1 0 0,1 1 0 0 0,0 0 0 0 0,-9 0 1 0 0,2 1 112 0 0,1 1 0 0 0,0 0 0 0 0,0 1 0 0 0,0 0 0 0 0,0 1 0 0 0,0 0 0 0 0,-19 10 0 0 0,25-11-319 0 0,0 0 0 0 0,0 1 1 0 0,0 0-1 0 0,0 0 0 0 0,1 1 0 0 0,0-1 0 0 0,0 1 0 0 0,0 0 1 0 0,0 1-1 0 0,1-1 0 0 0,0 1 0 0 0,0 0 0 0 0,0 0 0 0 0,1 0 0 0 0,-3 7 1 0 0,4-9-122 0 0,1-1 1 0 0,0 1 0 0 0,1-1 0 0 0,-1 1-1 0 0,1 0 1 0 0,0-1 0 0 0,-1 1-1 0 0,2 0 1 0 0,-1-1 0 0 0,0 1 0 0 0,1 0-1 0 0,-1-1 1 0 0,1 1 0 0 0,0-1 0 0 0,1 1-1 0 0,1 3 1 0 0,-1-2 3 0 0,2 1 0 0 0,-1-1 1 0 0,1 0-1 0 0,0 0 0 0 0,0 0 0 0 0,0-1 0 0 0,0 0 1 0 0,10 8-1 0 0,1-2 78 0 0,1 0-1 0 0,0-1 1 0 0,1-1 0 0 0,0 0-1 0 0,25 7 1 0 0,-25-10-59 0 0,0-1 1 0 0,0 0-1 0 0,0-1 0 0 0,30 0 0 0 0,-37-3-119 0 0,1 0-1 0 0,-1 0 1 0 0,0-2-1 0 0,0 1 0 0 0,0-1 1 0 0,1-1-1 0 0,-2 0 1 0 0,1 0-1 0 0,12-6 1 0 0,-20 8-48 0 0,1-1 0 0 0,-1 1 0 0 0,0-1 1 0 0,0 0-1 0 0,0 0 0 0 0,0 0 0 0 0,0 0 1 0 0,0 0-1 0 0,0 0 0 0 0,-1 0 1 0 0,1-1-1 0 0,-1 1 0 0 0,1 0 0 0 0,-1-1 1 0 0,0 1-1 0 0,0-1 0 0 0,0 0 0 0 0,-1 1 1 0 0,1-1-1 0 0,0 0 0 0 0,-1 1 1 0 0,0-1-1 0 0,0 0 0 0 0,0 0 0 0 0,0 0 1 0 0,0 1-1 0 0,0-1 0 0 0,-1 0 0 0 0,1 0 1 0 0,-1 1-1 0 0,0-1 0 0 0,-1-2 1 0 0,-1-5-6 0 0,-1 0 0 0 0,0 1 0 0 0,-1-1 0 0 0,0 1 0 0 0,0 1 0 0 0,-1-1 0 0 0,-7-8 0 0 0,1 3-158 0 0,-1 0 1 0 0,0 1-1 0 0,-1 1 1 0 0,-1 0 0 0 0,0 1-1 0 0,0 0 1 0 0,-1 1 0 0 0,0 1-1 0 0,-1 1 1 0 0,0 0 0 0 0,0 1-1 0 0,-1 1 1 0 0,-24-5 0 0 0,18 11-2373 0 0,13 1-6468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6 892 0 0,'0'0'195'0'0,"0"0"-1"0"0,0-1 0 0 0,1 1 1 0 0,-1 0-1 0 0,0-1 1 0 0,0 1-1 0 0,1 0 0 0 0,-1 0 1 0 0,0-1-1 0 0,0 1 1 0 0,1 0-1 0 0,-1 0 1 0 0,0-1-1 0 0,1 1 0 0 0,-1 0 1 0 0,0 0-1 0 0,1 0 1 0 0,-1-1-1 0 0,1 1 1 0 0,-1 0-1 0 0,0 0 0 0 0,1 0 1 0 0,-1 0-1 0 0,0 0 1 0 0,1 0-1 0 0,-1 0 1 0 0,1 0-1 0 0,-1 0 0 0 0,0 0 1 0 0,1 0-1 0 0,-1 0 1 0 0,1 0-1 0 0,-1 1 1 0 0,14 9 3912 0 0,7 21 236 0 0,-15-16-3241 0 0,1 1 0 0 0,-2 0 0 0 0,0 0 0 0 0,-1 0 0 0 0,-1 1 1 0 0,2 29-1 0 0,-2-19 209 0 0,10 36 0 0 0,-6-28-468 0 0,-6-29-732 0 0,-1 0 1 0 0,2 0-1 0 0,-1 0 0 0 0,1 0 1 0 0,0 0-1 0 0,0 0 0 0 0,0-1 0 0 0,1 1 1 0 0,0-1-1 0 0,0 1 0 0 0,4 4 1 0 0,-7-10-237 0 0,1 1 0 0 0,0-1-1 0 0,-1 1 1 0 0,1-1 0 0 0,0 1 0 0 0,0-1 0 0 0,-1 1 0 0 0,1-1 0 0 0,0 0 0 0 0,0 0 0 0 0,-1 1 0 0 0,1-1 0 0 0,0 0 0 0 0,0 0 0 0 0,0 0 0 0 0,-1 0 0 0 0,1 0 0 0 0,0 0 0 0 0,0 0 0 0 0,0 0 0 0 0,-1 0 0 0 0,1 0 0 0 0,0-1 0 0 0,0 1 0 0 0,0 0 0 0 0,-1-1 0 0 0,1 1 0 0 0,0 0 0 0 0,0-1 0 0 0,-1 1 0 0 0,1-1-1 0 0,0 0 1 0 0,13-10-3396 0 0,-10 4-2316 0 0,-1-1 3266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0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70 224 0 0,'-8'-4'745'0'0,"-30"-16"3691"0"0,17 4 8097 0 0,31 12-10139 0 0,-9 4-2302 0 0,0-1 0 0 0,-1 1 0 0 0,1-1-1 0 0,0 1 1 0 0,0 0 0 0 0,0-1 0 0 0,0 1-1 0 0,0 0 1 0 0,0-1 0 0 0,-1 1 0 0 0,1 0 0 0 0,0 0-1 0 0,0 0 1 0 0,0 0 0 0 0,1 0 0 0 0,219 10 6812 0 0,-172-10-6220 0 0,0-3 1 0 0,73-13-1 0 0,-96 9-2185 0 0,-8 1-4159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119 461 124 0 0,'-22'-34'812'0'0,"-42"-70"2486"0"0,58 93-2586 0 0,1 0-1 0 0,1 0 1 0 0,0-1 0 0 0,0 1 0 0 0,1-1 0 0 0,0 0-1 0 0,-1-22 1 0 0,4 29-371 0 0,0-1-1 0 0,0 0 0 0 0,1 0 1 0 0,0 1-1 0 0,0-1 1 0 0,0 0-1 0 0,1 1 1 0 0,0-1-1 0 0,0 1 0 0 0,0-1 1 0 0,1 1-1 0 0,4-8 1 0 0,-2 6-31 0 0,1 0 0 0 0,0 1 0 0 0,0-1 0 0 0,0 1 0 0 0,0 0 0 0 0,1 1 0 0 0,12-8 0 0 0,-1 2 90 0 0,1 2 1 0 0,1 0-1 0 0,-1 1 1 0 0,1 1-1 0 0,1 1 1 0 0,21-4-1 0 0,-3 4 26 0 0,1 3 0 0 0,-1 1 1 0 0,1 1-1 0 0,0 3 0 0 0,0 1 0 0 0,69 15 0 0 0,-74-11-175 0 0,0 2 0 0 0,-1 1-1 0 0,0 2 1 0 0,-1 2 0 0 0,36 18 0 0 0,-54-23-108 0 0,-1 0 1 0 0,1 0 0 0 0,-1 1 0 0 0,-1 1-1 0 0,0 0 1 0 0,-1 1 0 0 0,0 1-1 0 0,0 0 1 0 0,-2 0 0 0 0,1 1 0 0 0,-2 0-1 0 0,14 27 1 0 0,-21-36-90 0 0,1 1-1 0 0,-1-1 1 0 0,-1 1-1 0 0,1 0 1 0 0,-1 0 0 0 0,0-1-1 0 0,0 1 1 0 0,0 0-1 0 0,-1 0 1 0 0,0 0-1 0 0,0 0 1 0 0,-1 0 0 0 0,1 0-1 0 0,-1 0 1 0 0,-1-1-1 0 0,-2 9 1 0 0,2-8-17 0 0,-1-1 0 0 0,0 1 0 0 0,-1 0-1 0 0,1-1 1 0 0,-1 0 0 0 0,0 0 0 0 0,0 0 0 0 0,-1 0 0 0 0,0-1 0 0 0,0 0 0 0 0,0 1 0 0 0,0-2-1 0 0,0 1 1 0 0,-11 5 0 0 0,-10 3 50 0 0,-1-1 0 0 0,0-1 0 0 0,0-2 0 0 0,-1 0 0 0 0,0-2 0 0 0,-47 5 0 0 0,23-7-65 0 0,0-3-1 0 0,-91-8 0 0 0,89-2-749 0 0,50 8 175 0 0,0 0 1 0 0,0-1 0 0 0,0 0-1 0 0,0 0 1 0 0,-6-4 0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0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0 384 0 0,'-7'3'1076'0'0,"-1"0"1"0"0,1 0-1 0 0,-11 7 1 0 0,16-8-253 0 0,0-1 0 0 0,0 1 0 0 0,0 0 0 0 0,0 0 0 0 0,0 0 0 0 0,0 0 0 0 0,1 0 0 0 0,-4 5 1791 0 0,6-7-2378 0 0,-1 1 1 0 0,1 0-1 0 0,0-1 0 0 0,-1 1 0 0 0,1 0 0 0 0,0-1 0 0 0,0 1 0 0 0,0-1 0 0 0,0 1 1 0 0,-1-1-1 0 0,1 1 0 0 0,0-1 0 0 0,0 0 0 0 0,0 1 0 0 0,0-1 0 0 0,0 0 0 0 0,2 0 1 0 0,16 4 1574 0 0,24 0 1281 0 0,83-3 1 0 0,-14-11-9757 0 0,-90 6 3412 0 0,0-3 465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1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14 784 0 0,'0'0'1414'0'0,"-2"-2"221"0"0,-11-10 7413 0 0,13 12-8949 0 0,0 1 0 0 0,0-1 1 0 0,0 0-1 0 0,0 1 0 0 0,-1-1 0 0 0,1 0 0 0 0,0 1 0 0 0,0-1 0 0 0,0 0 0 0 0,0 0 0 0 0,0 1 1 0 0,-1-1-1 0 0,1 0 0 0 0,0 0 0 0 0,0 1 0 0 0,0-1 0 0 0,-1 0 0 0 0,1 0 0 0 0,0 1 0 0 0,0-1 0 0 0,-1 0 1 0 0,1 0-1 0 0,0 0 0 0 0,0 0 0 0 0,-1 1 0 0 0,1-1 0 0 0,-1 0 36 0 0,1 0 0 0 0,-1 1 0 0 0,0-1 0 0 0,1 0 0 0 0,-1 1 0 0 0,1-1 0 0 0,-1 1 0 0 0,1-1-1 0 0,0 1 1 0 0,-1-1 0 0 0,1 1 0 0 0,-1-1 0 0 0,1 1 0 0 0,0-1 0 0 0,0 1 0 0 0,-1-1 0 0 0,1 1 0 0 0,0-1 0 0 0,0 1 0 0 0,-1 0-1 0 0,1-1 1 0 0,0 1 0 0 0,0 0 0 0 0,0-1 0 0 0,0 1 0 0 0,-5 104 6778 0 0,4-70-5507 0 0,3-1 1 0 0,9 59-1 0 0,-8-65-1034 0 0,6 22-263 0 0,-8-48-439 0 0,0 1 0 0 0,0 0-1 0 0,0 0 1 0 0,1-1 0 0 0,-1 1 0 0 0,1-1-1 0 0,0 1 1 0 0,2 2 0 0 0,2-1-846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1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42 141 304 0 0,'-21'-11'2509'0'0,"1"-2"5224"0"0,20 9-5123 0 0,2-3 1675 0 0,5 3-3457 0 0,-1 0 0 0 0,1 1 1 0 0,0 0-1 0 0,0 1 0 0 0,1-1 0 0 0,-1 1 1 0 0,10-1-1 0 0,62-7 2206 0 0,-48 7-2179 0 0,10-2-2 0 0,0-1 1 0 0,-1-2 0 0 0,75-25-1 0 0,-105 29-1663 0 0,18-6-1492 0 0,-9 8-2111 0 0</inkml:trace>
  <inkml:trace contextRef="#ctx0" brushRef="#br0" timeOffset="1">179 249 520 0 0,'-9'10'1665'0'0,"-1"10"8062"0"0,12-18-9281 0 0,0 0 0 0 0,1 0 0 0 0,-1-1 0 0 0,1 1 0 0 0,-1-1 1 0 0,1 1-1 0 0,0-1 0 0 0,-1 0 0 0 0,1 0 0 0 0,0 0 0 0 0,0-1 0 0 0,0 1 0 0 0,0 0 1 0 0,0-1-1 0 0,0 0 0 0 0,0 0 0 0 0,4 0 0 0 0,14-1 1675 0 0,29-4-1 0 0,-20 1-219 0 0,-13 2-1252 0 0,5 0-752 0 0,-8 3-3298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7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0 448 0 0,'-1'3'7785'0'0,"2"9"-3550"0"0,4 92-726 0 0,0-45-1985 0 0,2 0-1 0 0,3-1 0 0 0,27 94 0 0 0,-32-136-1427 0 0,-2-6 144 0 0,1 0 0 0 0,0 0 0 0 0,5 10 0 0 0,-7-17-594 0 0,0 0 0 0 0,0 0 1 0 0,0-1-1 0 0,0 1 0 0 0,1-1 0 0 0,-1 1 0 0 0,6 3 0 0 0,-8-5 12 0 0,1-1 0 0 0,0 0 1 0 0,-1 0-1 0 0,1 1 0 0 0,-1-1 0 0 0,1 0 0 0 0,0 0 0 0 0,-1 0 0 0 0,1 0 1 0 0,-1 0-1 0 0,1 0 0 0 0,0 0 0 0 0,-1 0 0 0 0,1 0 0 0 0,0 0 0 0 0,-1 0 0 0 0,1-1 1 0 0,-1 1-1 0 0,1 0 0 0 0,-1 0 0 0 0,1 0 0 0 0,0-1 0 0 0,-1 1 0 0 0,1 0 1 0 0,0-1-1 0 0,0 0 665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7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90 904 0 0,'-33'-14'4052'0'0,"6"1"10426"0"0,32 13-13499 0 0,84 4 2570 0 0,50-2-1352 0 0,-47-8-1046 0 0,166-32 0 0 0,-203 24-1437 0 0,-21 3-3749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0 392 0 0,'-9'6'968'0'0,"6"-4"-194"0"0,0 0 1 0 0,0 0-1 0 0,0 0 1 0 0,1 0 0 0 0,-1 0-1 0 0,0 0 1 0 0,1 1 0 0 0,-2 5 5078 0 0,7-6-5456 0 0,-1-1 1 0 0,1 1-1 0 0,-1-1 0 0 0,1 0 0 0 0,-1 0 1 0 0,1 0-1 0 0,0-1 0 0 0,-1 1 1 0 0,1 0-1 0 0,0-1 0 0 0,0 0 1 0 0,-1 0-1 0 0,1 0 0 0 0,3 0 1 0 0,49-6 2032 0 0,-34 3-1545 0 0,77-10 1430 0 0,21-3-882 0 0,-40 12-6680 0 0,-52 6-895 0 0,-12-2 3563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8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6 536 0 0,'-2'-1'332'0'0,"0"0"0"0"0,0 1 0 0 0,0-1 0 0 0,0 0 1 0 0,0 1-1 0 0,0-1 0 0 0,1 1 0 0 0,-1 0 0 0 0,0-1 0 0 0,0 1 0 0 0,0 0 0 0 0,0 0 0 0 0,0 0 0 0 0,0 1 0 0 0,0-1 1 0 0,0 0-1 0 0,0 1 0 0 0,0 0 0 0 0,0-1 0 0 0,0 1 0 0 0,0 0 0 0 0,0 0 0 0 0,1 0 0 0 0,-1 0 0 0 0,0 0 1 0 0,1 0-1 0 0,-1 0 0 0 0,0 1 0 0 0,1-1 0 0 0,0 0 0 0 0,-1 1 0 0 0,1 0 0 0 0,0-1 0 0 0,0 1 0 0 0,0 0 0 0 0,-2 3 1 0 0,-2 6 811 0 0,0 1 1 0 0,0 0 0 0 0,1 1 0 0 0,-4 19 0 0 0,5-20-583 0 0,0 0-37 0 0,1 1 0 0 0,0 0 0 0 0,0-1 0 0 0,2 1 0 0 0,-1 0 0 0 0,2 0 0 0 0,0 0 0 0 0,0-1 0 0 0,1 1 0 0 0,5 17 0 0 0,-4-23-367 0 0,-1 1 0 0 0,1-1 0 0 0,1 0 0 0 0,-1 0 0 0 0,1 0 0 0 0,0-1 0 0 0,1 1 0 0 0,0-1 0 0 0,0 0 0 0 0,0 0 0 0 0,1-1 0 0 0,-1 0 0 0 0,1 0 0 0 0,1 0 0 0 0,-1-1 0 0 0,1 1 0 0 0,-1-1 0 0 0,9 3 0 0 0,-7-4-229 0 0,1 1 0 0 0,-1-1 0 0 0,1-1 0 0 0,0 0 0 0 0,0 0 0 0 0,0-1 0 0 0,0 0 0 0 0,0 0 0 0 0,0-1 0 0 0,0 0 0 0 0,0-1 0 0 0,0 0 0 0 0,0 0 0 0 0,9-3 0 0 0,-12 2-7 0 0,0 0 0 0 0,0-1 0 0 0,0 0 0 0 0,0 0 0 0 0,0 0 0 0 0,-1-1 0 0 0,0 1 0 0 0,0-1 0 0 0,0-1 0 0 0,0 1 0 0 0,0-1 0 0 0,-1 1 0 0 0,0-1 0 0 0,0-1 0 0 0,0 1 0 0 0,-1-1 0 0 0,0 1 0 0 0,0-1 0 0 0,4-11 0 0 0,-3 8 136 0 0,-2 1-1 0 0,1-1 1 0 0,-1 1 0 0 0,0-1 0 0 0,-1 0 0 0 0,0 0 0 0 0,-1 0 0 0 0,1 1 0 0 0,-2-1-1 0 0,1 0 1 0 0,-1 0 0 0 0,-1 0 0 0 0,1 0 0 0 0,-2 1 0 0 0,1-1 0 0 0,-1 1 0 0 0,0 0-1 0 0,-1 0 1 0 0,0 0 0 0 0,0 0 0 0 0,-1 0 0 0 0,0 1 0 0 0,0 0 0 0 0,-1 0 0 0 0,-7-8-1 0 0,6 9-506 0 0,0 0-1 0 0,-1 0 0 0 0,1 1 1 0 0,-13-7-1 0 0,0 0-6397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0 572 0 0,'0'0'4717'0'0,"8"10"-1065"0"0,-5-4-2830 0 0,0-1-1 0 0,-1 1 0 0 0,0 0 0 0 0,0 1 0 0 0,0-1 1 0 0,-1 0-1 0 0,0 1 0 0 0,1 6 0 0 0,-1 0-52 0 0,7 32 1520 0 0,-3 1 0 0 0,-2 1 0 0 0,-1-1 0 0 0,-8 68 0 0 0,7-114-2241 0 0,-1 0 0 0 0,0 1 0 0 0,0-1 0 0 0,0 0 0 0 0,0 1 0 0 0,0-1 0 0 0,0 0 0 0 0,0 1-1 0 0,0-1 1 0 0,0 1 0 0 0,0-1 0 0 0,0 0 0 0 0,0 1 0 0 0,0-1 0 0 0,0 0 0 0 0,-1 1 0 0 0,1-1 0 0 0,0 0 0 0 0,0 1 0 0 0,0-1 0 0 0,0 0 0 0 0,-1 1 0 0 0,1-1 0 0 0,0 0 0 0 0,0 1 0 0 0,-1-1 0 0 0,1 0 0 0 0,0 0-1 0 0,-1 1 1 0 0,1-1 0 0 0,0 0 0 0 0,0 0 0 0 0,-1 0 0 0 0,1 0 0 0 0,-1 1 0 0 0,-7-14 289 0 0,-4-30-298 0 0,10 31 7 0 0,1 1 0 0 0,0-1 0 0 0,0 1 0 0 0,1-1 0 0 0,1 0 0 0 0,0 1 0 0 0,3-14 0 0 0,-4 24-36 0 0,0 0 1 0 0,1 0 0 0 0,-1 0 0 0 0,1 0 0 0 0,-1 1 0 0 0,0-1 0 0 0,1 0 0 0 0,-1 0 0 0 0,1 0 0 0 0,0 1 0 0 0,-1-1 0 0 0,1 0 0 0 0,0 1 0 0 0,-1-1 0 0 0,1 1 0 0 0,0-1 0 0 0,0 1 0 0 0,-1-1 0 0 0,1 1 0 0 0,0-1 0 0 0,0 1 0 0 0,0 0 0 0 0,0-1 0 0 0,-1 1 0 0 0,1 0 0 0 0,0 0 0 0 0,0 0 0 0 0,0 0 0 0 0,0 0 0 0 0,0 0 0 0 0,0 0 0 0 0,0 0 0 0 0,0 0 0 0 0,0 0 0 0 0,0 0 0 0 0,-1 0 0 0 0,1 1 0 0 0,0-1 0 0 0,0 0 0 0 0,0 1 0 0 0,0-1 0 0 0,1 2 0 0 0,6 1 67 0 0,0 2 0 0 0,0-1-1 0 0,10 9 1 0 0,-10-7 5 0 0,36 24-16 0 0,142 87 429 0 0,-162-104-450 0 0,0-1 0 0 0,1-2 0 0 0,1 0 0 0 0,-1-2 0 0 0,1-1 0 0 0,30 5 0 0 0,-50-11-130 0 0,1 0 0 0 0,-1-1-1 0 0,1 0 1 0 0,-1 0 0 0 0,1 0 0 0 0,-1-1-1 0 0,1 0 1 0 0,-1 0 0 0 0,12-4 0 0 0,-16 4 47 0 0,1 0 1 0 0,-1-1-1 0 0,1 1 1 0 0,-1-1-1 0 0,0 1 1 0 0,1-1-1 0 0,-1 0 1 0 0,0 0-1 0 0,0 0 1 0 0,0 0-1 0 0,-1 0 1 0 0,1-1-1 0 0,0 1 1 0 0,-1 0-1 0 0,1-1 1 0 0,-1 1-1 0 0,0-1 1 0 0,0 0-1 0 0,0 1 1 0 0,0-1-1 0 0,-1 0 1 0 0,1 1-1 0 0,-1-1 1 0 0,1-5-1 0 0,0-6-6 0 0,-1 1 0 0 0,-1-1 0 0 0,0 0 0 0 0,0 0 0 0 0,-2 0-1 0 0,0 0 1 0 0,0 1 0 0 0,-1 0 0 0 0,-1 0 0 0 0,-8-18 0 0 0,0 7-84 0 0,0 1-1 0 0,-2 0 1 0 0,-1 1 0 0 0,-25-28 0 0 0,22 26-3248 0 0,40 26-6468 0 0,-14 0 8839 0 0,13 0-1683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488 19 272 0 0,'-8'-4'748'0'0,"0"1"0"0"0,0 0-1 0 0,0 1 1 0 0,0 0 0 0 0,-1 0 0 0 0,1 1 0 0 0,0 0-1 0 0,-1 0 1 0 0,1 1 0 0 0,-1 0 0 0 0,1 1 0 0 0,0 0-1 0 0,-1 0 1 0 0,-8 3 0 0 0,-7 2 331 0 0,0 1 1 0 0,0 1-1 0 0,-33 17 1 0 0,32-13 10 0 0,1 1 0 0 0,0 1 0 0 0,-40 34 0 0 0,55-42-705 0 0,1 1 1 0 0,1 1-1 0 0,0 0 0 0 0,0 0 0 0 0,0 0 0 0 0,1 1 0 0 0,0-1 0 0 0,1 2 0 0 0,0-1 1 0 0,0 1-1 0 0,1-1 0 0 0,0 1 0 0 0,-3 12 0 0 0,7-19-252 0 0,-1 0 1 0 0,1 1-1 0 0,0-1 0 0 0,-1 0 0 0 0,1 0 1 0 0,1 1-1 0 0,-1-1 0 0 0,0 0 0 0 0,1 0 1 0 0,0 1-1 0 0,0-1 0 0 0,0 0 1 0 0,0 0-1 0 0,0 0 0 0 0,0 0 0 0 0,4 5 1 0 0,-2-4-10 0 0,0 0 1 0 0,1 0 0 0 0,0-1 0 0 0,-1 1 0 0 0,1-1-1 0 0,0 0 1 0 0,0 0 0 0 0,1 0 0 0 0,8 4-1 0 0,0-2-7 0 0,1 0 0 0 0,0 0 0 0 0,0-1-1 0 0,1-1 1 0 0,-1-1 0 0 0,22 2-1 0 0,1-2-934 0 0,52-4 1 0 0,-25-9-2481 0 0,-51 8 423 0 0,0-1 1 0 0,20-9-1 0 0,-19 5 76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2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19 228 0 0,'11'-19'13950'0'0,"-5"27"-12821"0"0,-1 0 1 0 0,0 0-1 0 0,-1 0 0 0 0,1 1 1 0 0,-1-1-1 0 0,-1 1 1 0 0,3 10-1 0 0,5 10 826 0 0,-8-23-1734 0 0,1 4 122 0 0,0-1-1 0 0,1 1 0 0 0,6 9 1 0 0,8 0-2953 0 0,-17-18 1793 0 0,0 0 1 0 0,0 1 0 0 0,0-1 0 0 0,1 0-1 0 0,-1 0 1 0 0,0 0 0 0 0,1-1-1 0 0,3 2 1 0 0,7-2-2065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1 109 500 0 0,'0'-3'384'0'0,"-1"1"1"0"0,1 0-1 0 0,0 0 1 0 0,0 0-1 0 0,0-1 1 0 0,1 1-1 0 0,-1 0 1 0 0,0 0-1 0 0,1 0 0 0 0,0 0 1 0 0,-1 0-1 0 0,1 0 1 0 0,0 0-1 0 0,0 0 1 0 0,0 0-1 0 0,0 0 1 0 0,0 0-1 0 0,2-2 0 0 0,1 1 119 0 0,-1-1 0 0 0,1 0 0 0 0,0 1 0 0 0,0 0 0 0 0,0 0 0 0 0,1 0 0 0 0,6-3 0 0 0,5-1 675 0 0,1 1 1 0 0,0 0-1 0 0,27-5 0 0 0,-27 8-166 0 0,1 0 1 0 0,0 2-1 0 0,-1 0 1 0 0,36 3-1 0 0,-43-1-703 0 0,1 1 1 0 0,-1 0-1 0 0,0 0 0 0 0,0 1 0 0 0,0 0 0 0 0,0 0 0 0 0,0 1 1 0 0,-1 1-1 0 0,15 8 0 0 0,-23-12-258 0 0,0 0 0 0 0,1 1 1 0 0,-1-1-1 0 0,0 0 0 0 0,0 0 0 0 0,0 1 0 0 0,0-1 1 0 0,0 0-1 0 0,0 1 0 0 0,0-1 0 0 0,0 1 0 0 0,0 0 1 0 0,-1-1-1 0 0,1 1 0 0 0,-1 0 0 0 0,1-1 0 0 0,-1 1 1 0 0,0 0-1 0 0,0-1 0 0 0,1 1 0 0 0,-1 0 0 0 0,0 0 1 0 0,-1-1-1 0 0,1 1 0 0 0,0 0 0 0 0,0-1 0 0 0,-1 1 1 0 0,1 0-1 0 0,-1-1 0 0 0,1 1 0 0 0,-1 0 1 0 0,0-1-1 0 0,0 1 0 0 0,-1 1 0 0 0,-3 6 81 0 0,-1-1-1 0 0,0 0 1 0 0,0 0-1 0 0,-11 9 1 0 0,17-17-132 0 0,-98 84 834 0 0,76-68-558 0 0,0 1-1 0 0,2 1 1 0 0,0 1 0 0 0,1 0 0 0 0,-25 34-1 0 0,42-50-223 0 0,0-1 0 0 0,1 1 0 0 0,-1 0 0 0 0,1 0 0 0 0,-1 0 0 0 0,1 1 0 0 0,0-1 0 0 0,0 0-1 0 0,1 0 1 0 0,-1 1 0 0 0,0-1 0 0 0,1 0 0 0 0,0 0 0 0 0,0 1 0 0 0,0-1 0 0 0,0 1 0 0 0,1-1-1 0 0,-1 0 1 0 0,2 5 0 0 0,0-5 6 0 0,-1 1 0 0 0,1-1 0 0 0,0 0 0 0 0,0 0 0 0 0,0 0 1 0 0,1 0-1 0 0,-1 0 0 0 0,1 0 0 0 0,0 0 0 0 0,-1-1 0 0 0,1 0 0 0 0,0 1 0 0 0,0-1 0 0 0,1 0 0 0 0,-1 0 0 0 0,0-1 0 0 0,7 3 0 0 0,8 3 72 0 0,1-2-1 0 0,-1 0 1 0 0,1-1-1 0 0,0-1 0 0 0,0-1 1 0 0,0-1-1 0 0,24 0 1 0 0,-20-3-137 0 0,1 0 0 0 0,0-1 1 0 0,-1-1-1 0 0,0-1 0 0 0,36-13 1 0 0,-55 16-214 0 0,0 0 0 0 0,-1 0 0 0 0,1 0 0 0 0,-1-1 0 0 0,7-4 0 0 0,3-9-3943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181 130 8705 0 0,'-39'-29'7910'0'0,"-60"-33"0"0"0,70 44-5854 0 0,28 18-1978 0 0,0 0-1 0 0,0-1 0 0 0,0 1 1 0 0,1-1-1 0 0,-1 1 1 0 0,0-1-1 0 0,0 1 1 0 0,0-1-1 0 0,1 0 0 0 0,-1 0 1 0 0,0 1-1 0 0,1-1 1 0 0,-1 0-1 0 0,1 0 0 0 0,-1 0 1 0 0,1 1-1 0 0,-2-3 1 0 0,3 3-44 0 0,-1-1 0 0 0,0 1 0 0 0,0 0 0 0 0,0-1 1 0 0,1 1-1 0 0,-1-1 0 0 0,0 1 0 0 0,0 0 0 0 0,1 0 0 0 0,-1-1 0 0 0,0 1 1 0 0,1 0-1 0 0,-1-1 0 0 0,0 1 0 0 0,1 0 0 0 0,-1 0 0 0 0,0 0 1 0 0,1-1-1 0 0,-1 1 0 0 0,1 0 0 0 0,-1 0 0 0 0,0 0 0 0 0,1 0 0 0 0,-1 0 1 0 0,1 0-1 0 0,-1 0 0 0 0,1 0 0 0 0,5-1-111 0 0,0 1 0 0 0,0-1 0 0 0,0 2 1 0 0,11 0-1 0 0,27 9-2741 0 0,0 2-1 0 0,52 22 1 0 0,-54-19-407 0 0,5 2 331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0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 0 608 0 0,'-9'0'921'0'0,"-145"5"10430"0"0,131-3-10082 0 0,-1 1-1 0 0,0 2 1 0 0,1 0 0 0 0,-30 11-1 0 0,25-5-170 0 0,1 2-1 0 0,0 0 1 0 0,-27 18 0 0 0,44-25-689 0 0,1 1 0 0 0,-1 0 0 0 0,1 1-1 0 0,1 0 1 0 0,-1 0 0 0 0,1 1 0 0 0,1 0 0 0 0,0 0 0 0 0,0 1 0 0 0,-8 15 0 0 0,13-21-357 0 0,1-1-1 0 0,0 0 1 0 0,0 0 0 0 0,0 1-1 0 0,0-1 1 0 0,0 1 0 0 0,0-1-1 0 0,1 1 1 0 0,0-1 0 0 0,0 1-1 0 0,0-1 1 0 0,0 1-1 0 0,0-1 1 0 0,1 1 0 0 0,0-1-1 0 0,-1 1 1 0 0,3 3 0 0 0,-1-2 79 0 0,0-1 1 0 0,1 0-1 0 0,-1 0 1 0 0,1 0-1 0 0,0-1 1 0 0,0 1-1 0 0,0 0 1 0 0,0-1-1 0 0,1 0 1 0 0,0 0-1 0 0,5 4 0 0 0,3 0 138 0 0,0-1-1 0 0,0 0 1 0 0,0-1-1 0 0,1 0 1 0 0,0-1-1 0 0,0 0 1 0 0,26 4-1 0 0,-18-6-268 0 0,-1 0 0 0 0,41-3 0 0 0,-54 1 0 0 0,0-1 0 0 0,0 0 0 0 0,0 0 0 0 0,-1-1 0 0 0,1 0 0 0 0,0 0 0 0 0,-1 0 0 0 0,0-1 0 0 0,1 0 0 0 0,-1 0 0 0 0,0-1 0 0 0,8-6 0 0 0,-12 9 0 0 0,0-1 0 0 0,0 0 0 0 0,-1 0 0 0 0,1 0 0 0 0,0 0 0 0 0,-1 0 0 0 0,1-1 0 0 0,-1 1 0 0 0,0 0 0 0 0,1-1 0 0 0,-1 1 0 0 0,-1-1 0 0 0,1 1 0 0 0,0-1 0 0 0,0 0 0 0 0,-1 1 0 0 0,0-1 0 0 0,1-5 0 0 0,-2 4 0 0 0,1 0 0 0 0,-1 0 0 0 0,0 0 0 0 0,0 0 0 0 0,-1 0 0 0 0,1 0 0 0 0,-1 0 0 0 0,0 1 0 0 0,0-1 0 0 0,0 0 0 0 0,-3-3 0 0 0,-3-3 0 0 0,-1 0 0 0 0,0 0 0 0 0,-1 1 0 0 0,0 1 0 0 0,0 0 0 0 0,-19-12 0 0 0,12 10-178 0 0,0 1 1 0 0,-1 1-1 0 0,0 1 1 0 0,0 0-1 0 0,-1 1 1 0 0,1 1-1 0 0,-34-4 1 0 0,29 12-2659 0 0,4 8-6299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59 148 932 0 0,'-30'-73'6018'0'0,"1"-2"11829"0"0,34 79-17913 0 0,6 10-1004 0 0,-1-1 0 0 0,0 1 0 0 0,-1 1 0 0 0,11 21-1 0 0,8 14-3084 0 0,-5-14 1543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1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1 868 0 0,'-50'292'17511'0'0,"46"-257"-15313"0"0,2-14 474 0 0,-1-1 0 0 0,-11 39 0 0 0,14-59-2627 0 0,0 0 1 0 0,0 0 0 0 0,0 0-1 0 0,0 1 1 0 0,0-1 0 0 0,0 0-1 0 0,0 0 1 0 0,0 0 0 0 0,0 0-1 0 0,0 0 1 0 0,0 1 0 0 0,0-1-1 0 0,-1 0 1 0 0,1 0 0 0 0,0 0 0 0 0,0 0-1 0 0,0 0 1 0 0,0 0 0 0 0,0 1-1 0 0,0-1 1 0 0,-1 0 0 0 0,1 0-1 0 0,0 0 1 0 0,0 0 0 0 0,0 0-1 0 0,0 0 1 0 0,0 0 0 0 0,-1 0-1 0 0,1 0 1 0 0,0 0 0 0 0,0 0-1 0 0,0 0 1 0 0,0 0 0 0 0,-1 0-1 0 0,1 0 1 0 0,0 0 0 0 0,0 0 0 0 0,0 0-1 0 0,0 0 1 0 0,-1 0 0 0 0,1 0-1 0 0,0 0 1 0 0,0 0 0 0 0,0 0-1 0 0,0 0 1 0 0,-1 0 0 0 0,1 0-1 0 0,0 0 1 0 0,0-1 0 0 0,0 1-1 0 0,0 0 1 0 0,0 0 0 0 0,0 0-1 0 0,-1 0 1 0 0,1 0 0 0 0,-3-6 44 0 0,1 0-1 0 0,-1 0 1 0 0,1 1 0 0 0,0-1 0 0 0,0-1 0 0 0,1 1 0 0 0,0 0-1 0 0,0 0 1 0 0,0-12 0 0 0,0 15-57 0 0,1 0-1 0 0,0 0 1 0 0,0-1-1 0 0,0 1 1 0 0,1 0 0 0 0,-1 0-1 0 0,1-1 1 0 0,0 1 0 0 0,0 0-1 0 0,0 0 1 0 0,0 0 0 0 0,0 0-1 0 0,1 0 1 0 0,-1 0 0 0 0,1 0-1 0 0,0 1 1 0 0,-1-1-1 0 0,2 0 1 0 0,-1 1 0 0 0,0-1-1 0 0,5-2 1 0 0,-6 4-33 0 0,1 0 0 0 0,-1 1 0 0 0,1-1 0 0 0,-1 1 0 0 0,1 0 0 0 0,0 0 0 0 0,-1-1 0 0 0,1 1 0 0 0,0 0 0 0 0,-1 0 0 0 0,1 1 0 0 0,-1-1 0 0 0,1 0 0 0 0,0 0 0 0 0,-1 1 0 0 0,1-1 0 0 0,-1 1 0 0 0,1 0 0 0 0,-1-1 0 0 0,3 2 0 0 0,32 22 0 0 0,-29-18 0 0 0,65 45 0 0 0,99 55 0 0 0,-131-85 0 0 0,0-2 0 0 0,0-2 0 0 0,2-2 0 0 0,68 16 0 0 0,-100-29-36 0 0,1 0 0 0 0,-1-1 1 0 0,1 0-1 0 0,0-1 0 0 0,0 0 0 0 0,11-1 0 0 0,-19 0 25 0 0,0 1 0 0 0,-1 0 0 0 0,1-1 0 0 0,0 0 0 0 0,0 0 0 0 0,-1 0 0 0 0,1 0 0 0 0,0 0-1 0 0,-1 0 1 0 0,1-1 0 0 0,-1 1 0 0 0,0-1 0 0 0,1 0 0 0 0,-1 1 0 0 0,0-1 0 0 0,0 0 0 0 0,0 0 0 0 0,0-1-1 0 0,-1 1 1 0 0,1 0 0 0 0,-1-1 0 0 0,1 1 0 0 0,-1-1 0 0 0,0 1 0 0 0,0-1 0 0 0,0 0 0 0 0,1-3 0 0 0,0-4-18 0 0,-1 1 0 0 0,0 0 1 0 0,-1-1-1 0 0,0 1 1 0 0,-1 0-1 0 0,0-1 0 0 0,-3-16 1 0 0,-24-64-39 0 0,19 64 37 0 0,1 4-78 0 0,-39-107 145 0 0,38 106-647 0 0,-2 1 0 0 0,-1 0 0 0 0,-21-29 0 0 0,32 49 8 0 0,-9-10-337 0 0,7 9-1977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1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0 580 0 0,'0'0'3366'0'0,"1"4"-1361"0"0,5 23 1226 0 0,-1 0 1 0 0,2 33 0 0 0,3 18 409 0 0,-2-39-2441 0 0,2 0 1 0 0,16 43-1 0 0,-21-53-5307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1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114 223 600 0 0,'-73'-127'4154'0'0,"71"124"-3646"0"0,0-1-1 0 0,0 0 0 0 0,0 1 1 0 0,1-1-1 0 0,-1 0 0 0 0,1 0 1 0 0,0 0-1 0 0,0 0 0 0 0,1 0 1 0 0,-1 0-1 0 0,1-6 0 0 0,0 8-269 0 0,0 0-1 0 0,1 0 0 0 0,0 1 0 0 0,-1-1 1 0 0,1 0-1 0 0,0 1 0 0 0,0-1 1 0 0,0 0-1 0 0,0 1 0 0 0,0-1 0 0 0,0 1 1 0 0,0-1-1 0 0,1 1 0 0 0,-1 0 0 0 0,0-1 1 0 0,1 1-1 0 0,-1 0 0 0 0,1 0 0 0 0,-1 0 1 0 0,1 0-1 0 0,0 0 0 0 0,0 1 0 0 0,-1-1 1 0 0,1 0-1 0 0,0 1 0 0 0,0-1 0 0 0,2 1 1 0 0,7-3 229 0 0,1 1 1 0 0,0 0 0 0 0,0 1 0 0 0,0 1 0 0 0,0 0-1 0 0,-1 0 1 0 0,1 1 0 0 0,0 1 0 0 0,17 4 0 0 0,0 1 339 0 0,0 3 1 0 0,43 18 0 0 0,-36-11-19 0 0,-1 2 0 0 0,-1 1 1 0 0,47 36-1 0 0,-64-43-487 0 0,-1 1 1 0 0,0 1 0 0 0,-1 0-1 0 0,-1 1 1 0 0,0 1 0 0 0,-1 0-1 0 0,-1 1 1 0 0,11 20-1 0 0,-21-34-193 0 0,1 1 0 0 0,-1 0 0 0 0,0 1 0 0 0,-1-1 0 0 0,1 0-1 0 0,-1 1 1 0 0,0-1 0 0 0,0 0 0 0 0,-1 1 0 0 0,1-1-1 0 0,-1 1 1 0 0,-1-1 0 0 0,0 8 0 0 0,0-9-70 0 0,0 0 0 0 0,-1 0 0 0 0,1 0 1 0 0,-1 0-1 0 0,0 0 0 0 0,0-1 0 0 0,-1 1 0 0 0,1-1 0 0 0,0 0 1 0 0,-1 1-1 0 0,0-1 0 0 0,0-1 0 0 0,0 1 0 0 0,0 0 0 0 0,-1-1 1 0 0,1 1-1 0 0,0-1 0 0 0,-8 3 0 0 0,-14 7-39 0 0,-1-2 0 0 0,-1 0 0 0 0,0-2 1 0 0,0-1-1 0 0,0-1 0 0 0,-52 3 0 0 0,5-5-657 0 0,-101-7 0 0 0,152 2 212 0 0,7 0-510 0 0,0 1 1 0 0,0-2-1 0 0,1 0 1 0 0,-20-6-1 0 0,29 6-267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26 844 0 0,'-9'-18'2922'0'0,"0"11"4420"0"0,8 8-7058 0 0,0-1 1 0 0,0 1 0 0 0,0-1-1 0 0,0 1 1 0 0,0 0-1 0 0,0 0 1 0 0,0 0 0 0 0,0 0-1 0 0,0 0 1 0 0,0 0 0 0 0,1 0-1 0 0,-1 0 1 0 0,0 0-1 0 0,0 0 1 0 0,1 0 0 0 0,-1 0-1 0 0,1 0 1 0 0,-1 0-1 0 0,1 3 1 0 0,-9 23 2433 0 0,6-6-2018 0 0,0 0 1 0 0,1 0-1 0 0,1 0 0 0 0,1 1 1 0 0,1-1-1 0 0,1 0 0 0 0,1 0 1 0 0,1 0-1 0 0,12 40 0 0 0,-11-50-220 0 0,-1 0 0 0 0,1-1 0 0 0,1 1-1 0 0,0-1 1 0 0,0 0 0 0 0,1 0 0 0 0,0-1-1 0 0,13 13 1 0 0,-13-16-319 0 0,0 0-1 0 0,0-1 1 0 0,1 0 0 0 0,-1 0-1 0 0,1 0 1 0 0,0-1 0 0 0,1 0-1 0 0,-1-1 1 0 0,1 1 0 0 0,0-2-1 0 0,17 4 1 0 0,-14-4-554 0 0,1-2-1 0 0,-1 1 1 0 0,1-2-1 0 0,-1 1 1 0 0,1-2-1 0 0,-1 0 1 0 0,1 0-1 0 0,-1-1 1 0 0,22-8-1 0 0,-19 5-170 0 0,-2 0 0 0 0,1-1 0 0 0,-1-1 0 0 0,0 0-1 0 0,0 0 1 0 0,-1-1 0 0 0,19-19 0 0 0,-24 14-2656 0 0</inkml:trace>
  <inkml:trace contextRef="#ctx0" brushRef="#br0" timeOffset="1">80 292 8145 0 0,'-33'1'6777'0'0,"-13"3"6406"0"0,101-11-11806 0 0,40-6-872 0 0,-33 0-5247 0 0,-48 7-2569 0 0,-11 3 4238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2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193 203 432 0 0,'-38'-25'972'0'0,"-34"-20"2830"0"0,57 38-2263 0 0,5 2 598 0 0,0 0 1 0 0,0-1-1 0 0,1 0 0 0 0,-15-12 1 0 0,24 18-1990 0 0,-1-1 1 0 0,1 1-1 0 0,0 0 1 0 0,-1-1 0 0 0,1 1-1 0 0,0-1 1 0 0,-1 1 0 0 0,1-1-1 0 0,0 1 1 0 0,0-1 0 0 0,-1 1-1 0 0,1-1 1 0 0,0 0-1 0 0,0 1 1 0 0,0-1 0 0 0,0 1-1 0 0,0-1 1 0 0,0 1 0 0 0,0-1-1 0 0,0 0 1 0 0,0 1-1 0 0,0-1 1 0 0,0 1 0 0 0,0-1-1 0 0,0 0 1 0 0,0 1 0 0 0,1-1-1 0 0,-1 1 1 0 0,0-1 0 0 0,0 1-1 0 0,1-1 1 0 0,-1 1-1 0 0,0-1 1 0 0,1 1 0 0 0,-1-1-1 0 0,0 1 1 0 0,1 0 0 0 0,-1-1-1 0 0,1 1 1 0 0,-1-1-1 0 0,1 1 1 0 0,-1 0 0 0 0,1-1-1 0 0,-1 1 1 0 0,1 0 0 0 0,-1 0-1 0 0,1 0 1 0 0,0-1 0 0 0,30-12 1137 0 0,-27 12-860 0 0,37-11 834 0 0,2 1 0 0 0,-1 2 0 0 0,49-4 1 0 0,-48 10-1766 0 0,63 3 0 0 0,-93 2-352 0 0,8 3-4915 0 0,-9-2 849 0 0,-6-2 1682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19 408 0 0,'0'-2'906'0'0,"0"1"0"0"0,0 0 0 0 0,0 0 0 0 0,6-11 9061 0 0,-4 10-9061 0 0,-1 3-732 0 0,-1-1 1 0 0,0 0 0 0 0,1 0-1 0 0,-1 0 1 0 0,1 1-1 0 0,-1-1 1 0 0,0 0-1 0 0,1 1 1 0 0,-1-1-1 0 0,0 0 1 0 0,1 0-1 0 0,-1 1 1 0 0,0-1 0 0 0,0 1-1 0 0,1-1 1 0 0,-1 0-1 0 0,0 1 1 0 0,0-1-1 0 0,0 0 1 0 0,1 1-1 0 0,-1-1 1 0 0,0 1-1 0 0,0-1 1 0 0,0 1 0 0 0,0-1-1 0 0,0 1 1 0 0,9 53-738 0 0,-7-38 2745 0 0,42 204 3165 0 0,-20-114-3043 0 0,-12-60-1241 0 0,-8-30-2937 0 0,1 0-4052 0 0,-14-14-524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3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95 111 232 0 0,'-38'-11'2130'0'0,"-19"-6"9471"0"0,89 14-2356 0 0,41 0-6654 0 0,-16 2-1315 0 0,-40 0-1205 0 0,553-47 5550 0 0,-560 47-5957 0 0,0-1 0 0 0,0-1 0 0 0,-1 1 0 0 0,0-2 0 0 0,1 1 0 0 0,9-6 0 0 0,-10 6-6270 0 0,0 3-521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151 126 10537 0 0,'-47'-12'7666'0'0,"35"10"-5903"0"0,-1-2 1 0 0,1 1 0 0 0,-1-1-1 0 0,1-1 1 0 0,-22-12 0 0 0,34 17-1736 0 0,-1 0 0 0 0,1 0 1 0 0,-1 0-1 0 0,1-1 0 0 0,0 1 0 0 0,-1 0 1 0 0,1-1-1 0 0,-1 1 0 0 0,1-1 1 0 0,-1 1-1 0 0,1 0 0 0 0,0-1 1 0 0,-1 1-1 0 0,1-1 0 0 0,0 1 0 0 0,0-1 1 0 0,-1 1-1 0 0,1-1 0 0 0,0 1 1 0 0,0-1-1 0 0,0 1 0 0 0,0-1 1 0 0,0 1-1 0 0,-1-1 0 0 0,1 1 1 0 0,0-1-1 0 0,0 1 0 0 0,0-2 0 0 0,1 1 62 0 0,-1 0 0 0 0,1 1 0 0 0,-1-1 0 0 0,1 0-1 0 0,0 0 1 0 0,-1 0 0 0 0,1 1 0 0 0,0-1 0 0 0,-1 0-1 0 0,1 1 1 0 0,0-1 0 0 0,0 1 0 0 0,-1-1 0 0 0,2 0-1 0 0,32-12 1726 0 0,209-28-3448 0 0,-231 41-2038 0 0,-2 2-4218 0 0,-1-2 4536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3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61 288 764 0 0,'-12'29'2986'0'0,"-10"18"9174"0"0,22-46-12022 0 0,0-1 0 0 0,0 0 0 0 0,0 0-1 0 0,0 1 1 0 0,0-1 0 0 0,0 0 0 0 0,-1 0 0 0 0,1 1-1 0 0,0-1 1 0 0,0 0 0 0 0,0 0 0 0 0,0 0 0 0 0,-1 1-1 0 0,1-1 1 0 0,0 0 0 0 0,0 0 0 0 0,-1 0 0 0 0,1 0-1 0 0,0 0 1 0 0,0 0 0 0 0,-1 1 0 0 0,1-1 0 0 0,0 0-1 0 0,0 0 1 0 0,-1 0 0 0 0,1 0 0 0 0,0 0 0 0 0,0 0 0 0 0,-1 0-1 0 0,1 0 1 0 0,0 0 0 0 0,0 0 0 0 0,-1 0 0 0 0,1 0-1 0 0,0 0 1 0 0,0-1 0 0 0,-1 1 0 0 0,1 0 0 0 0,0 0-1 0 0,0 0 1 0 0,-1 0 0 0 0,1 0 0 0 0,0 0 0 0 0,0-1-1 0 0,0 1 1 0 0,-1 0 0 0 0,1 0 0 0 0,0 0 0 0 0,0-1-1 0 0,0 1 1 0 0,-1 0 0 0 0,1 0 0 0 0,0 0 0 0 0,0-1-1 0 0,0 1 1 0 0,0-1 0 0 0,-8-16 2621 0 0,6 8-2303 0 0,0-1 1 0 0,1 1 0 0 0,0-1-1 0 0,0 1 1 0 0,1-1 0 0 0,0 0-1 0 0,3-17 1 0 0,1 5 147 0 0,1 1 1 0 0,9-26-1 0 0,-10 36-560 0 0,1 0-1 0 0,0 0 1 0 0,1 0-1 0 0,0 1 1 0 0,0 0-1 0 0,1 0 1 0 0,1 0-1 0 0,0 1 1 0 0,0 0 0 0 0,0 1-1 0 0,1 0 1 0 0,18-13-1 0 0,-22 18-36 0 0,0 0 0 0 0,-1 1 0 0 0,1-1 0 0 0,0 1 0 0 0,1 0 0 0 0,-1 0 0 0 0,0 0 0 0 0,0 1 0 0 0,1 0 0 0 0,-1 0 0 0 0,1 0 0 0 0,-1 0 1 0 0,1 1-1 0 0,-1 0 0 0 0,1 0 0 0 0,-1 1 0 0 0,1 0 0 0 0,-1 0 0 0 0,1 0 0 0 0,-1 0 0 0 0,0 1 0 0 0,0 0 0 0 0,1 0 0 0 0,-1 0 0 0 0,-1 1 0 0 0,1 0 0 0 0,0 0 0 0 0,-1 0 0 0 0,7 6 0 0 0,-8-7-7 0 0,0 1 0 0 0,0 0 0 0 0,0 1 0 0 0,0-1 0 0 0,0 0 0 0 0,-1 1 0 0 0,0-1 0 0 0,1 1 0 0 0,-1 0 0 0 0,-1 0 0 0 0,1 0 0 0 0,-1 0 0 0 0,1 0 0 0 0,-1 0 0 0 0,0 0 0 0 0,-1 1 0 0 0,1-1 0 0 0,0 5 0 0 0,-2 3 0 0 0,0 0 0 0 0,-1 1 0 0 0,0-1 0 0 0,-7 21 0 0 0,5-19 0 0 0,0-1 0 0 0,2 1 0 0 0,-3 20 0 0 0,5-30 0 0 0,0 0 0 0 0,0 1 0 0 0,1-1 0 0 0,-1 0 0 0 0,1 1 0 0 0,0-1 0 0 0,0 0 0 0 0,1 0 0 0 0,-1 0 0 0 0,1 0 0 0 0,0 0 0 0 0,0 0 0 0 0,0 0 0 0 0,0 0 0 0 0,4 3 0 0 0,-2-2-54 0 0,1-1 0 0 0,-1 0 0 0 0,1-1 0 0 0,0 1 0 0 0,0-1 0 0 0,0 0 0 0 0,0 0 1 0 0,1 0-1 0 0,-1-1 0 0 0,1 0 0 0 0,-1 0 0 0 0,1 0 0 0 0,0-1 0 0 0,0 0 0 0 0,8 1 0 0 0,0-1-244 0 0,0-1 1 0 0,0 0-1 0 0,0 0 0 0 0,0-2 1 0 0,20-3-1 0 0,-13-1-3179 0 0,0-1-1 0 0,27-12 1 0 0,-46 18 3373 0 0,38-17-3253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272 131 1044 0 0,'-12'8'1534'0'0,"0"0"0"0"0,1 1 0 0 0,0 1 0 0 0,1-1 0 0 0,0 2-1 0 0,1-1 1 0 0,0 2 0 0 0,-14 21 0 0 0,10-10 1460 0 0,1 2 0 0 0,1-1 0 0 0,-14 47-1 0 0,24-68-2497 0 0,0 0-1 0 0,0 1 1 0 0,0-1-1 0 0,-1 0 1 0 0,0 0-1 0 0,1 0 1 0 0,-4 4-1 0 0,4-6 133 0 0,-2-2 393 0 0,3 1-1009 0 0,-1 1 0 0 0,1-1-1 0 0,0 0 1 0 0,-1 0 0 0 0,1 0-1 0 0,-1 0 1 0 0,1 0 0 0 0,0-1-1 0 0,-1 1 1 0 0,1 0-1 0 0,0 0 1 0 0,-1 0 0 0 0,1 0-1 0 0,0 0 1 0 0,-1 0 0 0 0,1 0-1 0 0,0-1 1 0 0,-1 1 0 0 0,1 0-1 0 0,0 0 1 0 0,0-1 0 0 0,-1 1-1 0 0,1 0 1 0 0,0 0 0 0 0,-1-1-1 0 0,-9-20-5 0 0,1 0-1 0 0,1 0 1 0 0,0-1 0 0 0,2 0-1 0 0,-5-28 1 0 0,-8-117-13 0 0,17 147 7 0 0,1 11 0 0 0,0 6 0 0 0,0-1 0 0 0,1 1 0 0 0,0 0 0 0 0,0 0 0 0 0,0 0 0 0 0,0 0 0 0 0,0 0 0 0 0,0-1 0 0 0,1 1 0 0 0,0 0 0 0 0,-1 0 0 0 0,1 0 0 0 0,0 0 0 0 0,3-5 0 0 0,-4 8 0 0 0,1 0 0 0 0,-1-1 0 0 0,0 1 0 0 0,1-1 0 0 0,-1 1 0 0 0,1 0 0 0 0,-1 0 0 0 0,1-1 0 0 0,-1 1 0 0 0,0 0 0 0 0,1 0 0 0 0,-1 0 0 0 0,1-1 0 0 0,-1 1 0 0 0,1 0 0 0 0,-1 0 0 0 0,1 0 0 0 0,-1 0 0 0 0,1 0 0 0 0,-1 0 0 0 0,1 0 0 0 0,-1 0 0 0 0,1 0 0 0 0,0 0 0 0 0,-1 0 0 0 0,0 0 0 0 0,1 1 0 0 0,-1-1 0 0 0,1 0 0 0 0,-1 0 0 0 0,1 0 0 0 0,-1 1 0 0 0,1-1 0 0 0,-1 0 0 0 0,1 1 0 0 0,-1-1 0 0 0,9 6 0 0 0,-1 0 0 0 0,0 1 0 0 0,0-1 0 0 0,-1 1 0 0 0,1 1 0 0 0,-2 0 0 0 0,8 9 0 0 0,17 19 0 0 0,98 106 0 0 0,15 15 0 0 0,-112-125 2 0 0,-22-20-5 0 0,1-1 1 0 0,1-1-1 0 0,0 1 1 0 0,0-2-1 0 0,17 11 1 0 0,-38-31-211 0 0,-3-3 11 0 0,-1 6 99 0 0,-2 2 1 0 0,1 0-1 0 0,-1 0 1 0 0,0 1-1 0 0,-16-3 1 0 0,-79-10-201 0 0,100 17 273 0 0,-21-3-40 0 0,-39 2 1 0 0,27 3-2425 0 0,-9 0-8282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4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79 183 396 0 0,'0'-1'355'0'0,"1"1"0"0"0,-1 0 0 0 0,0 0 0 0 0,1-1 0 0 0,-1 1 0 0 0,1 0 0 0 0,-1 0-1 0 0,1 0 1 0 0,-1 0 0 0 0,1 0 0 0 0,-1 0 0 0 0,1 0 0 0 0,-1 0 0 0 0,1 0 0 0 0,-1 0 0 0 0,1 0 0 0 0,-1 0 0 0 0,1 0 0 0 0,-1 0 0 0 0,1 0 0 0 0,4 4 4259 0 0,-4-4-4259 0 0,-1 1-1 0 0,0-1 1 0 0,0 1 0 0 0,1 0 0 0 0,-1 1 175 0 0,0-1 0 0 0,-1 1-1 0 0,1 0 1 0 0,0-1 0 0 0,-1 1 0 0 0,1 0-1 0 0,-1-1 1 0 0,1 1 0 0 0,-1 0 0 0 0,0-1-1 0 0,-1 3 1 0 0,-31 40 5291 0 0,31-41-5271 0 0,-1 0 0 0 0,1 0 1 0 0,-1 0-1 0 0,0-1 0 0 0,0 1 0 0 0,0-1 1 0 0,0 0-1 0 0,-5 3 0 0 0,6-4 674 0 0,-19-16-1049 0 0,19 7-175 0 0,3-15 0 0 0,3 17 0 0 0,-2 3 0 0 0,-1 2 0 0 0,-1-1 0 0 0,1 1 0 0 0,0 0 0 0 0,0 0 0 0 0,0-1 0 0 0,0 1 0 0 0,0 0 0 0 0,0 0 0 0 0,0 0 0 0 0,0 0 0 0 0,0 0 0 0 0,1 0 0 0 0,-1 0 0 0 0,0 0 0 0 0,1 1 0 0 0,-1-1 0 0 0,0 0 0 0 0,1 1 0 0 0,-1-1 0 0 0,1 1 0 0 0,-1 0 0 0 0,1-1 0 0 0,-1 1 0 0 0,1 0 0 0 0,-1 0 0 0 0,1 0 0 0 0,-1 0 0 0 0,1 0 0 0 0,-1 0 0 0 0,1 1 0 0 0,-1-1 0 0 0,1 0 0 0 0,1 1 0 0 0,6 3 0 0 0,-1-1 0 0 0,0 1 0 0 0,0 0 0 0 0,12 9 0 0 0,-12-8 0 0 0,3 2 0 0 0,157 92 0 0 0,-140-84 0 0 0,1-2 0 0 0,0-1 0 0 0,1-1 0 0 0,36 8 0 0 0,-59-17 0 0 0,-1-1 0 0 0,1 0 0 0 0,-1 0 0 0 0,1-1 0 0 0,-1 0 0 0 0,1 0 0 0 0,-1 0 0 0 0,11-3 0 0 0,-14 3 0 0 0,-1-1 0 0 0,0 0 0 0 0,0 0 0 0 0,0 0 0 0 0,0 0 0 0 0,0 0 0 0 0,0-1 0 0 0,0 1 0 0 0,0-1 0 0 0,0 1 0 0 0,-1-1 0 0 0,1 0 0 0 0,0 1 0 0 0,-1-1 0 0 0,0 0 0 0 0,1 0 0 0 0,-1 0 0 0 0,0 0 0 0 0,0 0 0 0 0,0 0 0 0 0,0-1 0 0 0,0 1 0 0 0,-1 0 0 0 0,1 0 0 0 0,-1-1 0 0 0,1-3 0 0 0,0-5 0 0 0,0 0 0 0 0,-1-1 0 0 0,-1 1 0 0 0,0-1 0 0 0,0 1 0 0 0,-1-1 0 0 0,-5-13 0 0 0,-2-6 0 0 0,-18-39 0 0 0,16 46-293 0 0,-1 1 1 0 0,0 0-1 0 0,-2 1 1 0 0,-1 0-1 0 0,-24-27 1 0 0,48 50-4181 0 0,-5 0 3968 0 0,1 0 0 0 0,-1 0 1 0 0,0 0-1 0 0,5 3 1 0 0,9 2-1048 0 0,65 11-4999 0 0,-28-9 3823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4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61 1012 0 0,'-19'-12'2507'0'0,"-31"-17"1"0"0,43 26-1624 0 0,0-1-1 0 0,-1 2 1 0 0,1-1 0 0 0,-1 1 0 0 0,1 0 0 0 0,-1 1 0 0 0,0 0 0 0 0,-9-1 0 0 0,16 2-707 0 0,-1 0 0 0 0,1 0-1 0 0,-1 0 1 0 0,1 0 0 0 0,-1 1 0 0 0,1-1 0 0 0,-1 0-1 0 0,1 1 1 0 0,-1-1 0 0 0,1 0 0 0 0,0 1 0 0 0,-1 0-1 0 0,1-1 1 0 0,0 1 0 0 0,-1 0 0 0 0,1 0 0 0 0,0 0-1 0 0,0 0 1 0 0,0 0 0 0 0,0 0 0 0 0,0 0-1 0 0,0 0 1 0 0,0 0 0 0 0,0 0 0 0 0,0 1 0 0 0,1-1-1 0 0,-1 0 1 0 0,0 0 0 0 0,1 1 0 0 0,-1-1 0 0 0,1 1-1 0 0,-1-1 1 0 0,1 1 0 0 0,0-1 0 0 0,0 0 0 0 0,-1 1-1 0 0,1-1 1 0 0,0 1 0 0 0,0-1 0 0 0,1 1 0 0 0,-1 1-1 0 0,1 5 244 0 0,0 1-1 0 0,1-1 0 0 0,0 0 0 0 0,0 0 0 0 0,1 0 0 0 0,5 10 0 0 0,17 29 863 0 0,2-2 0 0 0,65 83 0 0 0,-58-84-346 0 0,-1 2-1 0 0,43 80 1 0 0,-74-121-835 0 0,1 0 0 0 0,-1 0-1 0 0,-1 1 1 0 0,1-1-1 0 0,-1 1 1 0 0,1-1 0 0 0,-2 1-1 0 0,1 0 1 0 0,-1-1 0 0 0,0 7-1 0 0,0-10-77 0 0,0 0 0 0 0,0 1-1 0 0,-1-1 1 0 0,0 0 0 0 0,1 0-1 0 0,-1 0 1 0 0,0 0 0 0 0,0 0 0 0 0,0 0-1 0 0,0 0 1 0 0,0 0 0 0 0,-1 0-1 0 0,1 0 1 0 0,0-1 0 0 0,-1 1-1 0 0,0-1 1 0 0,1 1 0 0 0,-1-1-1 0 0,0 1 1 0 0,0-1 0 0 0,1 0-1 0 0,-1 0 1 0 0,0 0 0 0 0,0 0-1 0 0,0 0 1 0 0,-1 0 0 0 0,1-1-1 0 0,-3 2 1 0 0,-14 1-19 0 0,1 0 0 0 0,-1-1 1 0 0,0-1-1 0 0,1-1 0 0 0,-25-2 0 0 0,-92-19-473 0 0,118 18-193 0 0,0-1 0 0 0,0-1 0 0 0,1 0 0 0 0,-1-2 1 0 0,1 0-1 0 0,-17-10 0 0 0,24 10-848 0 0,5 2-873 0 0,12-10-7513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5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51 128 0 0,'1'-4'476'0'0,"1"1"0"0"0,-1-1 0 0 0,1 1-1 0 0,0 0 1 0 0,0 0 0 0 0,0-1 0 0 0,0 1 0 0 0,0 0 0 0 0,0 1 0 0 0,1-1 0 0 0,0 0-1 0 0,-1 1 1 0 0,5-3 0 0 0,-6 4-180 0 0,1 0 0 0 0,-1 1 1 0 0,1-1-1 0 0,-1 0 0 0 0,1 1 0 0 0,0-1 0 0 0,-1 1 0 0 0,1 0 0 0 0,0 0 1 0 0,0-1-1 0 0,-1 1 0 0 0,1 0 0 0 0,0 1 0 0 0,-1-1 0 0 0,1 0 1 0 0,0 0-1 0 0,-1 1 0 0 0,1-1 0 0 0,0 1 0 0 0,-1-1 0 0 0,1 1 0 0 0,-1 0 1 0 0,1 0-1 0 0,-1-1 0 0 0,1 1 0 0 0,-1 0 0 0 0,1 0 0 0 0,-1 1 1 0 0,0-1-1 0 0,2 2 0 0 0,4 4 356 0 0,-1 1 0 0 0,0 0 0 0 0,0 0 0 0 0,-1 0 0 0 0,0 1 0 0 0,0 0 0 0 0,-1 0 0 0 0,0 0 0 0 0,3 15 1 0 0,3 15 1315 0 0,5 41 1 0 0,-9-45-895 0 0,1 18 314 0 0,-5-35-686 0 0,1 0 1 0 0,0 0-1 0 0,6 19 0 0 0,1-48-9435 0 0,-10 1 2432 0 0,-1-10 3444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5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166 231 108 0 0,'-59'-25'1735'0'0,"-31"-16"7282"0"0,89 40-8550 0 0,0 1 0 0 0,0-1 0 0 0,0 1 0 0 0,0-1 0 0 0,0 1 0 0 0,0-1 1 0 0,0 0-1 0 0,1 1 0 0 0,-1-1 0 0 0,0 0 0 0 0,0 1 0 0 0,1-1 0 0 0,-1 0 1 0 0,0 0-1 0 0,1 0 0 0 0,-1 0 0 0 0,0 0 0 0 0,1 0 0 0 0,-1-2 0 0 0,1 3-314 0 0,0-1 0 0 0,0 1 0 0 0,1-1-1 0 0,-1 0 1 0 0,0 1 0 0 0,0-1 0 0 0,1 1-1 0 0,-1-1 1 0 0,0 1 0 0 0,1-1 0 0 0,-1 0-1 0 0,1 1 1 0 0,-1 0 0 0 0,0-1 0 0 0,1 1-1 0 0,-1-1 1 0 0,1 1 0 0 0,0-1 0 0 0,-1 1-1 0 0,1 0 1 0 0,-1 0 0 0 0,1-1 0 0 0,0 1-1 0 0,8-4 190 0 0,0 1-1 0 0,0 1 1 0 0,13-3-1 0 0,-14 4 679 0 0,285-46 3098 0 0,-67 14-1723 0 0,-162 23-2395 0 0,-19 3 0 0 0,53-15 0 0 0,-85 20-4737 0 0,-26 8-2997 0 0,8-3 6066 0 0,-11 4-1527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5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0 640 0 0,'-25'12'1672'0'0,"-21"11"2903"0"0,43-21-3652 0 0,0-1 0 0 0,1 1 0 0 0,-1 1 0 0 0,1-1-1 0 0,-1 0 1 0 0,-3 5 166 0 0,6-7-923 0 0,0 0 0 0 0,0 1 0 0 0,-1-1 0 0 0,1 0 0 0 0,0 0 0 0 0,0 1-1 0 0,0-1 1 0 0,0 0 0 0 0,0 0 0 0 0,0 0 0 0 0,0 1 0 0 0,0-1 0 0 0,0 0 0 0 0,0 0 0 0 0,0 1-1 0 0,0-1 1 0 0,0 0 0 0 0,0 0 0 0 0,0 1 0 0 0,0-1 0 0 0,0 0 0 0 0,0 0 0 0 0,2 3 1825 0 0,-2-3-1826 0 0,12 6 1878 0 0,16-1-216 0 0,40 0 1787 0 0,104-7-1 0 0,-54 0-1428 0 0,-77-2-5910 0 0,-31 3 1768 0 0,-1 0 1 0 0,1 1 0 0 0,0-1 0 0 0,17 3-1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6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23 176 0 0,'-2'-5'551'0'0,"1"4"-325"0"0,1 0 0 0 0,0 0-1 0 0,0 0 1 0 0,-1 1-1 0 0,1-1 1 0 0,0 0 0 0 0,-1 0-1 0 0,1 0 1 0 0,-1 1-1 0 0,1-1 1 0 0,-1 0 0 0 0,1 0-1 0 0,-1 1 1 0 0,0-1 0 0 0,1 0-1 0 0,-1 1 1 0 0,0-1-1 0 0,0 1 1 0 0,1-1 0 0 0,-1 1-1 0 0,0-1 1 0 0,0 1 0 0 0,0 0-1 0 0,0-1 1 0 0,1 1-1 0 0,-1 0 1 0 0,-3-1 1271 0 0,1 3-247 0 0,0 0-878 0 0,0 1 1 0 0,0 0-1 0 0,0 0 0 0 0,0 0 0 0 0,0 0 1 0 0,1 0-1 0 0,-1 1 0 0 0,1-1 0 0 0,0 1 1 0 0,0-1-1 0 0,0 1 0 0 0,1 0 0 0 0,-3 7 0 0 0,-2 11 999 0 0,-6 28 0 0 0,9-33-798 0 0,-1 3 69 0 0,1 1 1 0 0,1-1-1 0 0,1 1 1 0 0,0 0-1 0 0,6 40 0 0 0,-4-50-425 0 0,1-1 0 0 0,0 1-1 0 0,1 0 1 0 0,1-1-1 0 0,0 1 1 0 0,0-1-1 0 0,1 0 1 0 0,0 0-1 0 0,0-1 1 0 0,1 1 0 0 0,1-1-1 0 0,12 14 1 0 0,-13-17-137 0 0,1-1 0 0 0,0 0 1 0 0,0 0-1 0 0,0-1 1 0 0,0 0-1 0 0,0 0 1 0 0,1-1-1 0 0,0 0 0 0 0,0 0 1 0 0,0-1-1 0 0,0 0 1 0 0,0 0-1 0 0,0-1 1 0 0,1 0-1 0 0,-1 0 0 0 0,0-1 1 0 0,1 0-1 0 0,15-3 1 0 0,-11 1-417 0 0,0 0 1 0 0,-1-1 0 0 0,1-1 0 0 0,22-9-1 0 0,-24 8-590 0 0,-1-1 0 0 0,0 0 0 0 0,0 0-1 0 0,0-1 1 0 0,10-10 0 0 0,-9 2-4606 0 0,-7 10 3213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19 176 0 0,'-42'-8'19546'0'0,"124"0"-15982"0"0,-25 6-5832 0 0,-41 3-5692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123 170 328 0 0,'-30'-16'1702'0'0,"-22"-13"3373"0"0,48 26-4094 0 0,0 0 1 0 0,0 0 0 0 0,0 0 0 0 0,1-1 0 0 0,-1 1-1 0 0,1-1 1 0 0,-1 0 0 0 0,-3-7 0 0 0,6 10-725 0 0,1 0 1 0 0,-1 0-1 0 0,1 0 0 0 0,-1 0 1 0 0,1 0-1 0 0,0 0 1 0 0,0 0-1 0 0,-1 0 0 0 0,1 0 1 0 0,0 0-1 0 0,0 0 1 0 0,0 0-1 0 0,0 0 0 0 0,0 0 1 0 0,0 0-1 0 0,1 0 0 0 0,-1 0 1 0 0,0 0-1 0 0,0 0 1 0 0,1 0-1 0 0,0-1 0 0 0,0 0-21 0 0,0 0 0 0 0,0 1-1 0 0,1-1 1 0 0,-1 0-1 0 0,1 1 1 0 0,-1-1 0 0 0,1 1-1 0 0,-1-1 1 0 0,4-1-1 0 0,3-1 216 0 0,0-1 0 0 0,0 2 0 0 0,14-6-1 0 0,-21 9-389 0 0,15-6 258 0 0,1 1-1 0 0,0 1 1 0 0,1 1-1 0 0,-1 0 1 0 0,29-1-1 0 0,-1 8-3470 0 0,0 6-4522 0 0,-22-1 4775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160 662 656 0 0,'-7'0'11639'0'0,"7"-1"-11263"0"0,-1-9 5078 0 0,10-23-4259 0 0,-1 8 948 0 0,-4-1-1536 0 0,-1-1 0 0 0,-1 1 0 0 0,-1-1 0 0 0,-1 1 1 0 0,-1-1-1 0 0,-2 1 0 0 0,-8-37 0 0 0,4 33-368 0 0,-1 0 1 0 0,-2 0-1 0 0,-1 0 0 0 0,-1 2 0 0 0,-33-55 0 0 0,15 40-11 0 0,28 40-208 0 0,-1-1 1 0 0,0 1-1 0 0,0 0 1 0 0,0 0-1 0 0,-1 1 1 0 0,1-1-1 0 0,0 1 0 0 0,-1-1 1 0 0,-7-2-1 0 0,12 5-18 0 0,-1 0 0 0 0,0 0 0 0 0,0 0-1 0 0,0 0 1 0 0,0 0 0 0 0,0 0 0 0 0,0 0 0 0 0,0 0 0 0 0,0 0-1 0 0,0 0 1 0 0,0 0 0 0 0,0 1 0 0 0,0-1 0 0 0,0 0-1 0 0,0 0 1 0 0,0 0 0 0 0,0 0 0 0 0,0 0 0 0 0,0 0-1 0 0,0 0 1 0 0,1 0 0 0 0,-1 0 0 0 0,0 1 0 0 0,0-1-1 0 0,-1 0 1 0 0,1 0 0 0 0,0 0 0 0 0,0 0 0 0 0,0 0 0 0 0,0 0-1 0 0,0 0 1 0 0,0 0 0 0 0,0 0 0 0 0,0 1 0 0 0,0-1-1 0 0,0 0 1 0 0,0 0 0 0 0,0 0 0 0 0,0 0 0 0 0,0 0-1 0 0,0 0 1 0 0,0 0 0 0 0,0 0 0 0 0,0 0 0 0 0,0 0-1 0 0,-1 0 1 0 0,1 0 0 0 0,0 0 0 0 0,0 0 0 0 0,0 1-1 0 0,0-1 1 0 0,0 0 0 0 0,0 0 0 0 0,0 0 0 0 0,0 0 0 0 0,0 0-1 0 0,-1 0 1 0 0,1 0 0 0 0,0 0 0 0 0,0 0 0 0 0,0 0-1 0 0,0 0 1 0 0,0 0 0 0 0,0 0 0 0 0,0 0 0 0 0,0 0-1 0 0,-1-1 1 0 0,9 14 58 0 0,13 14 25 0 0,-4-10-33 0 0,1-1 1 0 0,0 0-1 0 0,1-1 0 0 0,0-2 0 0 0,24 14 0 0 0,-28-19-22 0 0,-1-1-1 0 0,1-1 1 0 0,0 0 0 0 0,0-1-1 0 0,1 0 1 0 0,-1-1-1 0 0,1-1 1 0 0,24 2 0 0 0,-31-5-75 0 0,1-1 1 0 0,-1 1-1 0 0,1-1 1 0 0,-1-1-1 0 0,0 0 1 0 0,1 0-1 0 0,-1-1 1 0 0,0 0-1 0 0,0 0 0 0 0,-1-1 1 0 0,1 0-1 0 0,-1-1 1 0 0,0 0-1 0 0,15-12 1 0 0,-17 12-6 0 0,-1 0 0 0 0,0 0 0 0 0,0-1 0 0 0,0 1 1 0 0,-1-1-1 0 0,0 0 0 0 0,0-1 0 0 0,-1 1 0 0 0,1-1 0 0 0,-1 1 1 0 0,-1-1-1 0 0,1 0 0 0 0,-1 0 0 0 0,0 0 0 0 0,-1-1 0 0 0,0 1 0 0 0,0 0 1 0 0,-1 0-1 0 0,0-15 0 0 0,0 20 64 0 0,0 0 0 0 0,0 1-1 0 0,0-1 1 0 0,-1 0 0 0 0,1 0 0 0 0,-1 0 0 0 0,1 0 0 0 0,-1 0-1 0 0,0 1 1 0 0,0-1 0 0 0,0 0 0 0 0,0 0 0 0 0,0 1 0 0 0,0-1-1 0 0,0 1 1 0 0,0-1 0 0 0,0 1 0 0 0,-1 0 0 0 0,1-1 0 0 0,-1 1-1 0 0,1 0 1 0 0,-1 0 0 0 0,-2-1 0 0 0,3 1 106 0 0,-5 7 62 0 0,3-4-121 0 0,1 0 0 0 0,0 0 0 0 0,0 0 0 0 0,0 0 0 0 0,1 1 0 0 0,-1-1 0 0 0,0 1 0 0 0,1-1 0 0 0,-1 1 0 0 0,1 0 0 0 0,-1 4 0 0 0,-1 4 127 0 0,0 1 0 0 0,1 0 0 0 0,0 0 0 0 0,1 0 0 0 0,1 24 0 0 0,12 61 598 0 0,-6-57-464 0 0,-2-12-12 0 0,7 28 0 0 0,-9-48-360 0 0,0-1 0 0 0,1 1 1 0 0,0-1-1 0 0,0 0 0 0 0,0 0 0 0 0,1 0 0 0 0,0 0 0 0 0,9 10 1 0 0,-10-14-241 0 0,0 0 0 0 0,0-1 0 0 0,0 0 0 0 0,0 0 0 0 0,1 0 0 0 0,-1 0 1 0 0,1 0-1 0 0,-1-1 0 0 0,1 1 0 0 0,0-1 0 0 0,-1 0 0 0 0,1 0 1 0 0,0 0-1 0 0,0-1 0 0 0,7 1 0 0 0,-1-1-1160 0 0,-1 0 1 0 0,0-1-1 0 0,0 0 0 0 0,0-1 0 0 0,15-4 1 0 0,3-3-1606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7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4 256 52 0 0,'-3'10'17154'0'0,"6"-25"-13213"0"0,8-20-4819 0 0,-6 23 3108 0 0,10-12-1333 0 0,2 1 1 0 0,0 1-1 0 0,2 0 0 0 0,0 1 0 0 0,1 1 0 0 0,1 1 0 0 0,28-20 0 0 0,-46 37-762 0 0,0 0 0 0 0,0 1 0 0 0,0-1 0 0 0,0 1 0 0 0,0 0 0 0 0,0 0 0 0 0,0 0 0 0 0,5-1 1 0 0,-8 2-106 0 0,1 0 0 0 0,0 0 1 0 0,0 0-1 0 0,0 0 0 0 0,0 0 1 0 0,-1 0-1 0 0,1 0 1 0 0,0 0-1 0 0,0 0 0 0 0,0 0 1 0 0,-1 1-1 0 0,1-1 1 0 0,0 0-1 0 0,0 1 0 0 0,-1-1 1 0 0,1 0-1 0 0,0 1 1 0 0,0-1-1 0 0,-1 1 0 0 0,1-1 1 0 0,0 1-1 0 0,-1-1 1 0 0,1 1-1 0 0,-1 0 0 0 0,1-1 1 0 0,-1 1-1 0 0,1 0 0 0 0,-1-1 1 0 0,1 1-1 0 0,-1 0 1 0 0,0 0-1 0 0,1-1 0 0 0,-1 1 1 0 0,0 0-1 0 0,0 1 1 0 0,1 3-43 0 0,-1-1 0 0 0,0 1 0 0 0,0 0 1 0 0,0-1-1 0 0,0 1 0 0 0,-1-1 0 0 0,0 1 1 0 0,0 0-1 0 0,0-1 0 0 0,-1 0 0 0 0,0 1 1 0 0,-2 5-1 0 0,-30 50-94 0 0,31-55 105 0 0,-17 24-16 0 0,-25 28 1 0 0,30-41 103 0 0,2 0-1 0 0,0 1 1 0 0,1 0 0 0 0,1 1 0 0 0,1 0 0 0 0,-13 31-1 0 0,22-47-81 0 0,0 1 1 0 0,0-1-1 0 0,1 0 0 0 0,-1 1 0 0 0,1-1 0 0 0,0 0 1 0 0,0 1-1 0 0,0-1 0 0 0,0 1 0 0 0,0-1 0 0 0,0 1 1 0 0,1-1-1 0 0,-1 0 0 0 0,1 1 0 0 0,0-1 0 0 0,0 0 0 0 0,-1 1 1 0 0,2-1-1 0 0,-1 0 0 0 0,1 2 0 0 0,1 0 9 0 0,0-1 1 0 0,0 0-1 0 0,0 0 0 0 0,0 0 0 0 0,1 0 1 0 0,-1-1-1 0 0,1 1 0 0 0,-1-1 0 0 0,1 0 0 0 0,6 3 1 0 0,5 0 18 0 0,-1 0 1 0 0,1-1-1 0 0,0-1 1 0 0,1 0-1 0 0,21 1 1 0 0,-20-3-1103 0 0,1-1 0 0 0,-1-1 0 0 0,0 0 0 0 0,1-1 0 0 0,-1-1 0 0 0,0-1 0 0 0,0 0 0 0 0,-1-2 0 0 0,1 1 0 0 0,-1-2 0 0 0,-1 0 0 0 0,20-13 0 0 0,-13 6-2168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8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62 204 0 0,'-18'-33'3383'0'0,"15"29"-1743"0"0,0-1 1 0 0,-1 1 0 0 0,1 0 0 0 0,-9-7 3333 0 0,11 11-4806 0 0,1 0 1 0 0,-1 0-1 0 0,0 0 1 0 0,0 0-1 0 0,1 1 1 0 0,-1-1-1 0 0,0 0 0 0 0,1 1 1 0 0,-1-1-1 0 0,0 0 1 0 0,1 1-1 0 0,-1-1 1 0 0,1 1-1 0 0,-1-1 0 0 0,0 1 1 0 0,1-1-1 0 0,-1 1 1 0 0,1-1-1 0 0,-1 1 1 0 0,1 0-1 0 0,0-1 0 0 0,-1 1 1 0 0,1 0-1 0 0,-1 0 1 0 0,-6 22 1955 0 0,5-14-1392 0 0,-7 19 281 0 0,1 0 0 0 0,2 1-1 0 0,0-1 1 0 0,3 1-1 0 0,0 1 1 0 0,1-1 0 0 0,3 29-1 0 0,1-49-889 0 0,-1 0-1 0 0,1-1 1 0 0,0 1 0 0 0,1-1-1 0 0,0 0 1 0 0,0 0 0 0 0,1 0-1 0 0,0 0 1 0 0,0 0 0 0 0,1-1-1 0 0,0 0 1 0 0,0 0-1 0 0,1 0 1 0 0,0 0 0 0 0,0-1-1 0 0,12 9 1 0 0,-13-11-303 0 0,1-1 0 0 0,0 1 0 0 0,-1-1 0 0 0,1 0 0 0 0,0-1-1 0 0,0 0 1 0 0,1 0 0 0 0,-1 0 0 0 0,13 2 0 0 0,-12-4-309 0 0,-1 0-1 0 0,1 0 1 0 0,0 0-1 0 0,-1-1 1 0 0,1 0-1 0 0,-1 0 1 0 0,1 0-1 0 0,-1-1 1 0 0,0 0-1 0 0,13-6 1 0 0,-13 5-1161 0 0,0-1 0 0 0,0 1 1 0 0,0-2-1 0 0,0 1 1 0 0,5-5-1 0 0,-5 1-971 0 0</inkml:trace>
  <inkml:trace contextRef="#ctx0" brushRef="#br0" timeOffset="1">141 295 408 0 0,'-84'-7'5576'0'0,"28"6"10191"0"0,63 1-14662 0 0,148-3 3392 0 0,-48-5-9411 0 0,-91 2-3072 0 0,-10 2 5506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8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142 154 244 0 0,'-13'-11'1108'0'0,"0"1"-1"0"0,-21-12 1 0 0,-9-6 3527 0 0,36 23-3008 0 0,1 1 1 0 0,1-2-1 0 0,-1 1 1 0 0,-6-9-1 0 0,11 14-1473 0 0,1-1-1 0 0,0 1 1 0 0,0 0-1 0 0,-1-1 1 0 0,1 1-1 0 0,0 0 1 0 0,0-1-1 0 0,0 1 1 0 0,0-1-1 0 0,-1 1 1 0 0,1 0-1 0 0,0-1 1 0 0,0 1-1 0 0,0-1 0 0 0,0 1 1 0 0,0 0-1 0 0,0-1 1 0 0,0 1-1 0 0,0-1 1 0 0,0 1-1 0 0,0 0 1 0 0,0-1-1 0 0,1 1 1 0 0,-1 0-1 0 0,0-1 1 0 0,0 1-1 0 0,0-1 0 0 0,0 1 1 0 0,1 0-1 0 0,-1-1 1 0 0,0 1-1 0 0,1-1 1 0 0,13-8 1823 0 0,19-2-230 0 0,-1 5-1298 0 0,0 2 1 0 0,46-1 0 0 0,18 4-5799 0 0,-45 2-494 0 0,-21-1 3223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1 172 0 0,'2'3'407'0'0,"-1"0"-1"0"0,0 0 1 0 0,0 0 0 0 0,0 0 0 0 0,0 0-1 0 0,-1 0 1 0 0,1 1 0 0 0,-1-1-1 0 0,0 0 1 0 0,0 0 0 0 0,0 1 0 0 0,0-1-1 0 0,0 0 1 0 0,-1 0 0 0 0,-1 5-1 0 0,-2 7 1955 0 0,-11 29-1 0 0,7-26-949 0 0,0 5 332 0 0,-2 0 0 0 0,0 0 0 0 0,-2-1 0 0 0,-1 0 0 0 0,0-1 0 0 0,-1-1 1 0 0,-27 29-1 0 0,41-48-1670 0 0,-1-1 0 0 0,1 1 0 0 0,-1-1-1 0 0,1 1 1 0 0,-1 0 0 0 0,0-1 0 0 0,1 1 0 0 0,-1-1 0 0 0,0 0 0 0 0,1 1 0 0 0,-1-1 0 0 0,0 0 0 0 0,1 1 0 0 0,-1-1-1 0 0,0 0 1 0 0,0 0 0 0 0,1 1 0 0 0,-1-1 0 0 0,0 0 0 0 0,0 0 0 0 0,0 0 0 0 0,1 0 0 0 0,-1 0 0 0 0,0 0 0 0 0,0 0-1 0 0,1 0 1 0 0,-1-1 0 0 0,0 1 0 0 0,0 0 0 0 0,0-1 0 0 0,-1 0-25 0 0,1 0-1 0 0,0 0 1 0 0,0 0 0 0 0,0-1 0 0 0,0 1-1 0 0,0 0 1 0 0,0-1 0 0 0,0 1-1 0 0,0-1 1 0 0,0 1 0 0 0,1-1 0 0 0,-1 0-1 0 0,0-1 1 0 0,-2-6 3 0 0,1 1 1 0 0,1-1-1 0 0,-1 0 0 0 0,1-12 1 0 0,1 17-27 0 0,0 1 0 0 0,0 0 0 0 0,1-1 0 0 0,-1 1 0 0 0,1 0 0 0 0,0-1 0 0 0,0 1 0 0 0,3-6 0 0 0,-4 9-17 0 0,1-1-1 0 0,-1 1 1 0 0,0 0-1 0 0,1 0 1 0 0,-1 0-1 0 0,0 0 1 0 0,1-1-1 0 0,-1 1 1 0 0,0 0-1 0 0,1 0 1 0 0,-1 0-1 0 0,0 0 1 0 0,1 0 0 0 0,-1 0-1 0 0,0 0 1 0 0,1 0-1 0 0,-1 0 1 0 0,0 0-1 0 0,1 0 1 0 0,-1 0-1 0 0,1 0 1 0 0,-1 0-1 0 0,0 1 1 0 0,1-1-1 0 0,-1 0 1 0 0,0 0-1 0 0,1 0 1 0 0,-1 0-1 0 0,0 1 1 0 0,0-1-1 0 0,1 0 1 0 0,-1 0 0 0 0,1 1-1 0 0,10 8 110 0 0,-10-8-113 0 0,83 80 555 0 0,-65-61-432 0 0,1 0 0 0 0,0-1 0 0 0,43 29 0 0 0,-42-34-35 0 0,2-1 1 0 0,27 11-1 0 0,-43-21-138 0 0,-1 0 0 0 0,1-1 0 0 0,0 0-1 0 0,0 0 1 0 0,0-1 0 0 0,0 0 0 0 0,1 0-1 0 0,-1-1 1 0 0,0 0 0 0 0,0 0 0 0 0,1 0-1 0 0,11-3 1 0 0,-16 2 29 0 0,0 0 1 0 0,0-1-1 0 0,-1 1 0 0 0,1-1 0 0 0,0 1 0 0 0,0-1 1 0 0,-1 0-1 0 0,1 0 0 0 0,-1 0 0 0 0,0 0 0 0 0,1-1 0 0 0,-1 1 1 0 0,0-1-1 0 0,0 1 0 0 0,-1-1 0 0 0,1 0 0 0 0,0 0 1 0 0,-1 1-1 0 0,0-1 0 0 0,0 0 0 0 0,0 0 0 0 0,0 0 0 0 0,0-1 1 0 0,0 1-1 0 0,-1 0 0 0 0,1-5 0 0 0,0-7 76 0 0,-1 0 1 0 0,0 0-1 0 0,-1 1 0 0 0,-4-22 0 0 0,-1 3 29 0 0,-1 0-1 0 0,-1 0 1 0 0,-1 1-1 0 0,-2 1 0 0 0,-30-59 1 0 0,36 77-3286 0 0,15 19-3204 0 0,17 11 967 0 0,-3-10 2586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29 388 0 0,'-10'-5'1007'0'0,"-1"1"0"0"0,1 0-1 0 0,-1 0 1 0 0,-1 1 0 0 0,1 1-1 0 0,0-1 1 0 0,0 2 0 0 0,-1 0 0 0 0,-14 0-1 0 0,18 1-430 0 0,0 1 0 0 0,1 0 0 0 0,-1 1 0 0 0,0-1-1 0 0,1 2 1 0 0,-1-1 0 0 0,1 1 0 0 0,-1 0 0 0 0,1 0-1 0 0,0 1 1 0 0,1 0 0 0 0,-1 0 0 0 0,0 1 0 0 0,-9 8-1 0 0,6-2-18 0 0,-1-1 1 0 0,2 1-1 0 0,-1 1 0 0 0,2 0 0 0 0,-1 0 0 0 0,2 1 0 0 0,0 0 0 0 0,0 0 0 0 0,1 1 0 0 0,1-1 0 0 0,-4 16 0 0 0,7-21-318 0 0,0 1 1 0 0,1 0-1 0 0,0 0 0 0 0,0 0 1 0 0,1 0-1 0 0,0 0 1 0 0,1 0-1 0 0,0 0 0 0 0,0 0 1 0 0,1-1-1 0 0,0 1 0 0 0,0 0 1 0 0,1-1-1 0 0,1 0 0 0 0,-1 1 1 0 0,1-1-1 0 0,1 0 0 0 0,-1-1 1 0 0,10 12-1 0 0,-6-10-70 0 0,0 1 1 0 0,1-1-1 0 0,0-1 0 0 0,0 0 0 0 0,1 0 0 0 0,0-1 1 0 0,1 0-1 0 0,0-1 0 0 0,0 0 0 0 0,0-1 1 0 0,0 0-1 0 0,13 3 0 0 0,-15-6-201 0 0,-1 0 0 0 0,0 0 1 0 0,1-1-1 0 0,-1 0 0 0 0,1 0 0 0 0,-1-1 0 0 0,1 0 0 0 0,-1-1 0 0 0,1 0 1 0 0,-1 0-1 0 0,0-1 0 0 0,1 0 0 0 0,-1-1 0 0 0,0 1 0 0 0,0-2 0 0 0,0 1 1 0 0,-1-1-1 0 0,10-6 0 0 0,-7 2-56 0 0,0-1 1 0 0,0 1 0 0 0,-1-2-1 0 0,15-20 1 0 0,-17 21 113 0 0,1-1 0 0 0,0 1 1 0 0,0 1-1 0 0,1-1 0 0 0,15-11 1 0 0,-22 19-9 0 0,0 1 0 0 0,0-1 0 0 0,0 0 0 0 0,0 1 0 0 0,1-1 0 0 0,-1 1 0 0 0,0 0 0 0 0,0 0 0 0 0,0 0 0 0 0,0 0 0 0 0,0 0 0 0 0,0 0 0 0 0,1 0 0 0 0,-1 1 0 0 0,3 0 0 0 0,38 15-1069 0 0,-23-9-371 0 0,9 2-2007 0 0,1-6-4273 0 0,-20-5 4519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9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253 585 912 0 0,'-131'-360'6649'0'0,"99"294"-717"0"0,-55-85-1 0 0,86 150-4934 0 0,0 1-855 0 0,1 0 1 0 0,0-1-1 0 0,0 1 1 0 0,0 0-1 0 0,0 0 1 0 0,0 0-1 0 0,0-1 1 0 0,0 1-1 0 0,0 0 0 0 0,0 0 1 0 0,-1 0-1 0 0,1-1 1 0 0,0 1-1 0 0,0 0 1 0 0,0 0-1 0 0,0-1 1 0 0,0 1-1 0 0,0 0 0 0 0,0 0 1 0 0,1 0-1 0 0,-1-1 1 0 0,0 1-1 0 0,0 0 1 0 0,0 0-1 0 0,0 0 1 0 0,0-1-1 0 0,0 1 1 0 0,0 0-1 0 0,1 0 0 0 0,7 1 601 0 0,16 12-1545 0 0,0 4-1076 0 0,38 33-1 0 0,-5-3-3106 0 0,-18-19 2261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39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379 156 276 0 0,'-37'48'7799'0'0,"-65"66"1"0"0,43-51-972 0 0,20-30 420 0 0,31-49-5673 0 0,7-16-1384 0 0,2-1-1 0 0,1 1 1 0 0,9-44-1 0 0,28-99 288 0 0,-38 169-477 0 0,16-37-1 0 0,-16 43 0 0 0,-1 0 0 0 0,1 0 0 0 0,0 0 0 0 0,-1-1 0 0 0,1 1 0 0 0,0 0 0 0 0,0 0 0 0 0,-1 0 0 0 0,1 0 0 0 0,0 1 0 0 0,-1-1 0 0 0,1 0 0 0 0,0 0 0 0 0,-1 0 0 0 0,1 1 0 0 0,0-1 0 0 0,-1 0 0 0 0,1 0 0 0 0,0 1 0 0 0,-1-1 0 0 0,1 1 0 0 0,-1-1 0 0 0,2 1 0 0 0,2 3 0 0 0,0 0 0 0 0,0 0 0 0 0,0 1 0 0 0,-1-1 0 0 0,1 1 0 0 0,-1 0 0 0 0,0 0 0 0 0,-1 0 0 0 0,3 6 0 0 0,5 8 0 0 0,-3-6 0 0 0,200 324 0 0 0,-191-313-162 0 0,-4-6-461 0 0,25 29 1 0 0,-34-43 548 0 0,1-1 0 0 0,-1 0 0 0 0,1 1 0 0 0,-1-1 0 0 0,1 0 0 0 0,0-1 0 0 0,1 1 0 0 0,-1-1 0 0 0,0 0 0 0 0,1 0 0 0 0,-1 0 0 0 0,1 0 0 0 0,7 1 0 0 0,-11-3 19 0 0,0 0-1 0 0,0 1 1 0 0,0-1 0 0 0,0 0 0 0 0,0 0-1 0 0,0 0 1 0 0,0 0 0 0 0,0 0-1 0 0,0 0 1 0 0,0 0 0 0 0,0 0-1 0 0,0 0 1 0 0,0 0 0 0 0,0-1-1 0 0,0 1 1 0 0,0 0 0 0 0,0-1-1 0 0,0 1 1 0 0,0 0 0 0 0,0-1-1 0 0,-1 1 1 0 0,1-1 0 0 0,0 0 0 0 0,0 1-1 0 0,0-1 1 0 0,-1 0 0 0 0,1 1-1 0 0,0-1 1 0 0,-1 0 0 0 0,2-1-1 0 0,-2 1-4 0 0,-3-2 38 0 0,-6-4 37 0 0,1 2 0 0 0,-1-1 0 0 0,0 1 0 0 0,-1 0 0 0 0,1 1 0 0 0,-15-4 0 0 0,-65-16 217 0 0,61 18-133 0 0,-170-35 890 0 0,-21-5 1037 0 0,196 42-3276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40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6 944 0 0,'13'9'851'0'0,"-1"0"1"0"0,0 1-1 0 0,-1 0 0 0 0,0 1 0 0 0,0 1 1 0 0,-1-1-1 0 0,16 25 0 0 0,11 20 1834 0 0,52 106-1 0 0,-12-18 1329 0 0,-42-84-2305 0 0,42 66 2520 0 0,-76-123-4057 0 0,1-1-1 0 0,-1 1 1 0 0,1-1 0 0 0,0 0-1 0 0,0 1 1 0 0,0-1 0 0 0,0 0-1 0 0,0 0 1 0 0,0-1 0 0 0,1 1-1 0 0,-1 0 1 0 0,1-1 0 0 0,-1 1-1 0 0,6 1 1 0 0,-6-3-98 0 0,-1 0 0 0 0,1 0 0 0 0,0 0 0 0 0,-1 0 0 0 0,1 0 0 0 0,0-1 0 0 0,-1 1 0 0 0,1 0 0 0 0,-1-1 0 0 0,1 0 0 0 0,0 1 0 0 0,-1-1 0 0 0,1 0 0 0 0,-1 0 0 0 0,1 1 0 0 0,-1-1 1 0 0,0 0-1 0 0,1-1 0 0 0,-1 1 0 0 0,0 0 0 0 0,0 0 0 0 0,0 0 0 0 0,0-1 0 0 0,0 1 0 0 0,0-1 0 0 0,1-1 0 0 0,4-7 81 0 0,-1 0 0 0 0,0 0 0 0 0,0 0 0 0 0,-1 0 0 0 0,0-1-1 0 0,2-11 1 0 0,11-70 328 0 0,-9 44-246 0 0,37-167 516 0 0,-30 156-508 0 0,38-92 0 0 0,-53 150-313 0 0,1-1-45 0 0,-1 1 1 0 0,1-1-1 0 0,-1 1 1 0 0,1 0-1 0 0,-1 0 0 0 0,1-1 1 0 0,0 1-1 0 0,0 0 1 0 0,-1 0-1 0 0,1-1 1 0 0,0 1-1 0 0,0 0 0 0 0,0 0 1 0 0,0 0-1 0 0,1 0 1 0 0,-1 1-1 0 0,0-1 1 0 0,2-1-1 0 0,-1 5-1866 0 0,28 40-7115 0 0,-15-24 6123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41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14 424 0 0,'-11'-3'844'0'0,"-1"0"-1"0"0,1 0 1 0 0,-1 1 0 0 0,0 1-1 0 0,0 0 1 0 0,1 0 0 0 0,-1 1-1 0 0,0 1 1 0 0,-17 3-1 0 0,10-1 62 0 0,1 1-1 0 0,0 1 1 0 0,0 1-1 0 0,1 1 0 0 0,-21 10 1 0 0,29-13-448 0 0,1 1 0 0 0,-1 0 0 0 0,1 1 0 0 0,0 0 0 0 0,1 0 0 0 0,-1 1 0 0 0,1 0 0 0 0,0 0 0 0 0,1 1 0 0 0,-7 10 1 0 0,11-15-266 0 0,0 1 0 0 0,0-1 0 0 0,0 1 0 0 0,1 0 0 0 0,0-1 0 0 0,-1 1 0 0 0,2 0 0 0 0,-1 0 0 0 0,0 0 0 0 0,1-1 0 0 0,-1 1 1 0 0,1 0-1 0 0,0 0 0 0 0,1 0 0 0 0,-1 0 0 0 0,0 0 0 0 0,1 0 0 0 0,0 0 0 0 0,0-1 0 0 0,0 1 0 0 0,1 0 0 0 0,-1-1 0 0 0,1 1 1 0 0,0-1-1 0 0,0 1 0 0 0,0-1 0 0 0,0 0 0 0 0,5 5 0 0 0,4 4 66 0 0,1-1 0 0 0,0-1 0 0 0,0 0 0 0 0,1-1-1 0 0,0 0 1 0 0,1-1 0 0 0,-1 0 0 0 0,2-1 0 0 0,-1-1 0 0 0,1 0 0 0 0,15 4 0 0 0,-12-5-106 0 0,1-1 1 0 0,-1 0-1 0 0,0-2 1 0 0,1 0-1 0 0,0-1 1 0 0,-1 0-1 0 0,1-2 1 0 0,-1 0-1 0 0,24-5 1 0 0,-39 5-146 0 0,1 1 1 0 0,-1-1-1 0 0,0 0 0 0 0,0 0 1 0 0,0 0-1 0 0,0 0 1 0 0,0-1-1 0 0,0 1 1 0 0,0-1-1 0 0,-1 0 1 0 0,1 0-1 0 0,0 0 0 0 0,-1 0 1 0 0,0 0-1 0 0,1 0 1 0 0,-1-1-1 0 0,0 1 1 0 0,0-1-1 0 0,2-3 0 0 0,-3 3-7 0 0,0-1-1 0 0,0 1 1 0 0,0-1-1 0 0,-1 1 0 0 0,1-1 1 0 0,-1 1-1 0 0,0-1 1 0 0,0 1-1 0 0,0-1 1 0 0,-1 1-1 0 0,1-1 0 0 0,-1 1 1 0 0,0-1-1 0 0,0 1 1 0 0,0-1-1 0 0,0 1 0 0 0,-3-6 1 0 0,-3-4-108 0 0,0 1 0 0 0,0 0 0 0 0,-2 0-1 0 0,1 0 1 0 0,-1 1 0 0 0,-1 1 0 0 0,0-1 0 0 0,0 2 0 0 0,-1-1 0 0 0,-1 1 0 0 0,1 1 0 0 0,-1 0 0 0 0,-1 1 0 0 0,1 0 0 0 0,-1 1 0 0 0,0 1 0 0 0,-1 0-1 0 0,1 0 1 0 0,-1 1 0 0 0,0 1 0 0 0,-21-2 0 0 0,1 7-1748 0 0,32-2 1314 0 0,0 0-1 0 0,0 1 1 0 0,1-1 0 0 0,-1 1 0 0 0,0-1 0 0 0,0 1 0 0 0,0 0 0 0 0,1 0 0 0 0,-1 0 0 0 0,1 0-1 0 0,-1 0 1 0 0,0 0 0 0 0,1 0 0 0 0,-3 3 0 0 0,1 5-2422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48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14 600 0 0,'-1'0'285'0'0,"1"-1"0"0"0,0 1 0 0 0,0-1 0 0 0,0 1-1 0 0,0-1 1 0 0,0 1 0 0 0,0 0 0 0 0,0-1 0 0 0,0 1 0 0 0,0-1 0 0 0,0 1-1 0 0,0-1 1 0 0,0 1 0 0 0,0-1 0 0 0,0 1 0 0 0,0-1 0 0 0,1 1 0 0 0,-1-1-1 0 0,0 1 1 0 0,0-1 0 0 0,0 1 0 0 0,1 0 0 0 0,-1-1 0 0 0,0 1 0 0 0,1 0-1 0 0,-1-1 1 0 0,0 1 0 0 0,1 0 0 0 0,-1-1 0 0 0,1 1 0 0 0,5 3 4193 0 0,0 1-4332 0 0,-4-2-947 0 0,5 5 1504 0 0,-1 1 0 0 0,1-1 0 0 0,-2 1 0 0 0,1 0 0 0 0,8 17 0 0 0,2 2 285 0 0,39 68 1982 0 0,-39-65-1545 0 0,1 0 0 0 0,1-1 0 0 0,2-1 0 0 0,37 40 0 0 0,-57-67-1365 0 0,0-1 1 0 0,1 0 0 0 0,-1 1-1 0 0,0-1 1 0 0,1 0 0 0 0,-1 1-1 0 0,0-1 1 0 0,1 0 0 0 0,-1 1 0 0 0,0-1-1 0 0,1 0 1 0 0,-1 0 0 0 0,1 0-1 0 0,-1 1 1 0 0,1-1 0 0 0,-1 0-1 0 0,1 0 1 0 0,-1 0 0 0 0,0 0-1 0 0,1 0 1 0 0,-1 0 0 0 0,1 0-1 0 0,-1 0 1 0 0,1 0 0 0 0,-1 0 0 0 0,1 0-1 0 0,-1 0 1 0 0,1 0 0 0 0,-1 0-1 0 0,0 0 1 0 0,2-1 0 0 0,6-14 892 0 0,0-28-221 0 0,-8 36-440 0 0,36-250 1 0 0,-28 209-870 0 0,-8 46-52 0 0,6-1-3812 0 0,11 9-6918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168 345 604 0 0,'-47'39'9052'0'0,"-58"64"-1"0"0,105-103-8969 0 0,-1 0 0 0 0,1 1 0 0 0,0-1 0 0 0,0 0-1 0 0,0 0 1 0 0,0 1 0 0 0,-1-1 0 0 0,1 0 0 0 0,0 0 0 0 0,0 1 0 0 0,-1-1-1 0 0,1 0 1 0 0,0 0 0 0 0,0 1 0 0 0,-1-1 0 0 0,1 0 0 0 0,0 0 0 0 0,-1 0-1 0 0,1 0 1 0 0,0 0 0 0 0,-1 1 0 0 0,1-1 0 0 0,0 0 0 0 0,-1 0 0 0 0,1 0 0 0 0,0 0-1 0 0,-1 0 1 0 0,1 0 0 0 0,0 0 0 0 0,-1 0 0 0 0,1 0 0 0 0,0 0 0 0 0,-1 0-1 0 0,1-1 1 0 0,0 1 0 0 0,-1 0 0 0 0,1 0 0 0 0,0 0 0 0 0,-1 0 0 0 0,1 0 0 0 0,0-1-1 0 0,0 1 1 0 0,-1 0 0 0 0,1 0 0 0 0,0 0 0 0 0,0-1 0 0 0,-1 1 0 0 0,1 0-1 0 0,0 0 1 0 0,0-1 0 0 0,0 1 0 0 0,-1 0 0 0 0,1-1 0 0 0,0 1 0 0 0,0 0-1 0 0,0-1 1 0 0,0 1 0 0 0,0 0 0 0 0,0-1 0 0 0,0 1 0 0 0,-1 0 0 0 0,1-1 0 0 0,0 1-1 0 0,0 0 1 0 0,0-1 0 0 0,0 1 0 0 0,1-1 0 0 0,-1-26 685 0 0,29-122 1076 0 0,-14 86-1143 0 0,10-113-1 0 0,-25 170-609 0 0,1 1-1 0 0,-1 0 0 0 0,-1 0 1 0 0,1 0-1 0 0,-1 0 1 0 0,0 0-1 0 0,0 0 0 0 0,0 0 1 0 0,-1 0-1 0 0,0 1 1 0 0,-2-6-1 0 0,3 9 184 0 0,-8 15 63 0 0,8-8-270 0 0,0 0 0 0 0,0 0-1 0 0,0-1 1 0 0,1 1 0 0 0,0 0-1 0 0,0 0 1 0 0,0 0 0 0 0,1 0-1 0 0,0 0 1 0 0,0-1 0 0 0,1 1-1 0 0,3 10 1 0 0,0-1 45 0 0,1 9-7 0 0,1-1 0 0 0,0-1 0 0 0,2 1 0 0 0,1-1 0 0 0,1-1 0 0 0,1 0 0 0 0,1-1 0 0 0,0 0 0 0 0,2-1 0 0 0,30 32 0 0 0,-17-23 6 0 0,-14-13-125 0 0,1 0-1 0 0,0-1 1 0 0,1-1-1 0 0,1 0 1 0 0,0-1 0 0 0,29 14-1 0 0,-45-25-18 0 0,1 0-1 0 0,0 0 1 0 0,0-1-1 0 0,-1 1 1 0 0,1-1-1 0 0,0 0 1 0 0,0 1-1 0 0,0-1 1 0 0,0 0-1 0 0,-1 0 1 0 0,1 0-1 0 0,0 0 1 0 0,0-1-1 0 0,2 1 1 0 0,-2-1 10 0 0,-1 1 0 0 0,0-1 0 0 0,0 1 0 0 0,0-1 0 0 0,-1 0 0 0 0,1 1 1 0 0,0-1-1 0 0,0 0 0 0 0,0 0 0 0 0,0 0 0 0 0,-1 1 0 0 0,1-1 0 0 0,0 0 0 0 0,-1 0 0 0 0,1 0 1 0 0,-1 0-1 0 0,1 0 0 0 0,-1 0 0 0 0,1 0 0 0 0,-1 0 0 0 0,0-1 0 0 0,1 1 0 0 0,-1-2 1 0 0,0 2 13 0 0,0 0 1 0 0,0 0 0 0 0,-1-1 0 0 0,1 1 0 0 0,0 0 0 0 0,-1 0 0 0 0,1 0 0 0 0,-1-1 0 0 0,1 1 0 0 0,-1 0 0 0 0,1 0 0 0 0,-1 0 0 0 0,0 0 0 0 0,1 0 0 0 0,-1 0 0 0 0,0 0 0 0 0,0 0 0 0 0,0 1 0 0 0,0-1 0 0 0,0 0 0 0 0,0 0 0 0 0,0 1 0 0 0,-2-2 0 0 0,-25-12-83 0 0,8 8 105 0 0,1 0 1 0 0,-1 2-1 0 0,0 1 0 0 0,0 0 1 0 0,-1 1-1 0 0,1 2 1 0 0,-36 2-1 0 0,37 0 144 0 0,0 0 0 0 0,-29 8 0 0 0,41-8-488 0 0,-1 0-1 0 0,1 1 1 0 0,0 0-1 0 0,0 0 1 0 0,0 0-1 0 0,0 1 1 0 0,0 0 0 0 0,1 0-1 0 0,-8 7 1 0 0,32-11-2628 0 0,-16 0 2404 0 0,0-1-1 0 0,-1 1 0 0 0,1 0 1 0 0,0-1-1 0 0,0 1 0 0 0,0-1 1 0 0,-1 0-1 0 0,1 0 1 0 0,0 1-1 0 0,-1-1 0 0 0,1 0 1 0 0,2-2-1 0 0,6-7-2490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49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40 548 0 0,'9'-16'5595'0'0,"-10"14"-5359"0"0,1 1 0 0 0,0 0 1 0 0,-1 0-1 0 0,1 0 0 0 0,-1 0 0 0 0,1-1 0 0 0,-1 1 0 0 0,0 0 0 0 0,1 0 0 0 0,-1 0 1 0 0,0 0-1 0 0,0 1 0 0 0,0-1 0 0 0,0 0 0 0 0,0 0 0 0 0,0 0 0 0 0,0 1 0 0 0,0-1 1 0 0,0 0-1 0 0,0 1 0 0 0,0-1 0 0 0,0 1 0 0 0,-1-1 0 0 0,1 1 0 0 0,0 0 0 0 0,0 0 1 0 0,0-1-1 0 0,-1 1 0 0 0,1 0 0 0 0,0 0 0 0 0,-2 0 0 0 0,-48-1 1942 0 0,46 2-1768 0 0,-24 0 793 0 0,1 2 1 0 0,-44 11-1 0 0,56-10-682 0 0,0 1 1 0 0,0 0-1 0 0,0 2 0 0 0,1-1 0 0 0,-27 18 0 0 0,39-23-440 0 0,1 0 1 0 0,0 1-1 0 0,0 0 0 0 0,0-1 1 0 0,0 1-1 0 0,0 0 0 0 0,0 0 0 0 0,1 0 1 0 0,-1 0-1 0 0,1 0 0 0 0,-1 0 1 0 0,1 0-1 0 0,0 1 0 0 0,-1-1 0 0 0,1 0 1 0 0,1 1-1 0 0,-1-1 0 0 0,0 1 1 0 0,0-1-1 0 0,0 4 0 0 0,2-3-37 0 0,-1-1 1 0 0,1 1-1 0 0,-1-1 0 0 0,1 1 0 0 0,0-1 1 0 0,0 1-1 0 0,0-1 0 0 0,0 0 1 0 0,0 1-1 0 0,1-1 0 0 0,-1 0 0 0 0,1 0 1 0 0,-1 0-1 0 0,1 0 0 0 0,0 0 1 0 0,0-1-1 0 0,-1 1 0 0 0,1 0 0 0 0,1-1 1 0 0,3 3-1 0 0,15 9 107 0 0,0-2-1 0 0,1 0 1 0 0,42 15-1 0 0,75 13 223 0 0,-12-4 17 0 0,-121-33-364 0 0,-2-1-4 0 0,0 1-1 0 0,1-1 1 0 0,-2 0-1 0 0,1 1 1 0 0,0 0 0 0 0,0 0-1 0 0,0 0 1 0 0,-1 1-1 0 0,6 4 1 0 0,-9-7-16 0 0,0 1 1 0 0,0-1-1 0 0,0 0 1 0 0,0 1-1 0 0,0-1 1 0 0,0 1-1 0 0,0-1 1 0 0,0 0-1 0 0,0 1 1 0 0,0-1-1 0 0,0 1 1 0 0,0-1-1 0 0,0 0 1 0 0,0 1-1 0 0,0-1 1 0 0,0 0-1 0 0,-1 1 1 0 0,1-1-1 0 0,0 1 1 0 0,0-1-1 0 0,-1 0 1 0 0,1 1-1 0 0,0-1 0 0 0,0 0 1 0 0,-1 0-1 0 0,1 1 1 0 0,0-1-1 0 0,-1 0 1 0 0,1 0-1 0 0,0 1 1 0 0,-1-1-1 0 0,-9 7 62 0 0,-1-2-5 0 0,0-1 0 0 0,-1-1 0 0 0,1 0 1 0 0,-1 0-1 0 0,0-1 0 0 0,-20 0 0 0 0,22-1-18 0 0,-62 3 503 0 0,-78-7 0 0 0,91 1-3179 0 0,-1 1-4089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49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1 515 284 0 0,'0'-1'224'0'0,"1"0"-1"0"0,0 1 1 0 0,0-1 0 0 0,-1 1 0 0 0,1-1-1 0 0,0 1 1 0 0,0-1 0 0 0,-1 1-1 0 0,1-1 1 0 0,0 1 0 0 0,0 0-1 0 0,0 0 1 0 0,0-1 0 0 0,0 1 0 0 0,-1 0-1 0 0,1 0 1 0 0,0 0 0 0 0,0 0-1 0 0,0 0 1 0 0,0 0 0 0 0,0 0-1 0 0,0 0 1 0 0,0 0 0 0 0,1 1-1 0 0,1 0 168 0 0,0 0-1 0 0,-1 0 0 0 0,1 1 0 0 0,0-1 0 0 0,-1 1 0 0 0,1 0 1 0 0,3 3-1 0 0,5 5 631 0 0,-2 1 0 0 0,13 16 0 0 0,-18-23-600 0 0,75 102 4221 0 0,-35-44-207 0 0,87 94 0 0 0,-128-153-4191 0 0,0 0 0 0 0,0-1 0 0 0,0 1 0 0 0,0-1 0 0 0,1 1 0 0 0,-1-1-1 0 0,1 0 1 0 0,-1 0 0 0 0,1 0 0 0 0,7 1 0 0 0,-10-2-181 0 0,0-1 0 0 0,1 0 1 0 0,-1 0-1 0 0,1 0 0 0 0,-1-1 0 0 0,0 1 1 0 0,1 0-1 0 0,-1 0 0 0 0,1-1 1 0 0,-1 1-1 0 0,0-1 0 0 0,0 1 0 0 0,1-1 1 0 0,-1 1-1 0 0,0-1 0 0 0,0 0 1 0 0,0 0-1 0 0,1 0 0 0 0,-1 0 0 0 0,0 0 1 0 0,0 0-1 0 0,0 0 0 0 0,-1 0 0 0 0,1 0 1 0 0,0 0-1 0 0,0 0 0 0 0,-1 0 1 0 0,1-1-1 0 0,0 1 0 0 0,-1 0 0 0 0,1-1 1 0 0,-1 1-1 0 0,0 0 0 0 0,1-3 0 0 0,3-12 155 0 0,-1 0-1 0 0,-1 0 0 0 0,0-1 0 0 0,-1 1 0 0 0,-1 0 0 0 0,-2-20 0 0 0,1 2-106 0 0,-4-167 19 0 0,3-205-15 0 0,3 395-112 0 0,-1 2-17 0 0,0-1 0 0 0,1 0 0 0 0,0 1 0 0 0,1-1 0 0 0,0 0 0 0 0,0 1 0 0 0,1 0 0 0 0,1 0 0 0 0,3-10 0 0 0,-6 19-172 0 0,-1-1 0 0 0,1 0 0 0 0,-1 1 0 0 0,1-1 0 0 0,-1 0 0 0 0,1 1 0 0 0,-1-1 0 0 0,1 1 0 0 0,0-1 1 0 0,-1 1-1 0 0,1-1 0 0 0,0 1 0 0 0,0 0 0 0 0,-1-1 0 0 0,1 1 0 0 0,0 0 0 0 0,0 0 0 0 0,-1-1 0 0 0,1 1 0 0 0,0 0 0 0 0,0 0 1 0 0,0 0-1 0 0,-1 0 0 0 0,1 0 0 0 0,0 0 0 0 0,0 0 0 0 0,0 0 0 0 0,0 0 0 0 0,1 1 0 0 0,22 12-7642 0 0,-22-12 7502 0 0,10 9-2911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50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7 440 0 0,'-2'-1'448'0'0,"0"0"0"0"0,1 0-1 0 0,-1 0 1 0 0,0 1 0 0 0,0-1 0 0 0,0 1-1 0 0,0-1 1 0 0,0 1 0 0 0,0-1 0 0 0,0 1 0 0 0,0 0-1 0 0,0 0 1 0 0,0 0 0 0 0,0 0 0 0 0,0 0-1 0 0,0 1 1 0 0,0-1 0 0 0,0 1 0 0 0,0-1 0 0 0,-3 2-1 0 0,2 0 59 0 0,0 0 0 0 0,0 0 1 0 0,0 0-1 0 0,0 0 0 0 0,0 0 0 0 0,0 1 0 0 0,1-1 0 0 0,-1 1 0 0 0,1 0 0 0 0,-4 5 0 0 0,2-1 125 0 0,0 0 0 0 0,0 0 0 0 0,1 0 0 0 0,0 1 0 0 0,0-1 0 0 0,1 1 0 0 0,0 0 0 0 0,0-1 0 0 0,1 1 0 0 0,-1 9 0 0 0,2-12-362 0 0,1 1-1 0 0,-1 0 0 0 0,1-1 0 0 0,0 1 1 0 0,0-1-1 0 0,1 0 0 0 0,0 1 0 0 0,0-1 1 0 0,0 0-1 0 0,0 0 0 0 0,1 0 0 0 0,0 0 1 0 0,0 0-1 0 0,0-1 0 0 0,1 1 1 0 0,-1-1-1 0 0,1 0 0 0 0,6 5 0 0 0,-5-5-312 0 0,0-1 0 0 0,0 0-1 0 0,0 0 1 0 0,0 0-1 0 0,0-1 1 0 0,1 1 0 0 0,-1-1-1 0 0,1-1 1 0 0,-1 1 0 0 0,1-1-1 0 0,7 1 1 0 0,-1 0-258 0 0,-5-1-1024 0 0,0 0-1 0 0,1-1 1 0 0,0 0 0 0 0,-1 0-1 0 0,1 0 1 0 0,7-2 0 0 0,2-3-1643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34:50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47 183 12 0 0,'-22'-15'2455'0'0,"-2"-1"9345"0"0,26 14-10160 0 0,9-2-774 0 0,0-1 0 0 0,-1 1 0 0 0,2 1 0 0 0,-1 0 1 0 0,0 1-1 0 0,16-2 0 0 0,29-6 1091 0 0,-54 9-1882 0 0,9-2 512 0 0,1-1 1 0 0,18-8 0 0 0,-28 11-510 0 0,0 1 0 0 0,0-1 0 0 0,-1 0 0 0 0,1 0-1 0 0,0 0 1 0 0,0-1 0 0 0,-1 1 0 0 0,1 0 0 0 0,-1-1 0 0 0,1 1 0 0 0,-1-1 0 0 0,1 1 0 0 0,-1-1 0 0 0,0 0 0 0 0,0 0 0 0 0,0 1 0 0 0,0-1 0 0 0,0 0 0 0 0,0 0 0 0 0,-1 0 0 0 0,1 0 0 0 0,0 0 0 0 0,-1-3 0 0 0,0 4-49 0 0,-1-1 0 0 0,1 1 1 0 0,-1 0-1 0 0,1-1 0 0 0,-1 1 0 0 0,0 0 1 0 0,0-1-1 0 0,0 1 0 0 0,0 0 0 0 0,0 0 1 0 0,0 0-1 0 0,0 0 0 0 0,0 0 0 0 0,0 0 1 0 0,-1 0-1 0 0,-1-1 0 0 0,-21-12 165 0 0,16 10-157 0 0,0 1 1 0 0,0 0 0 0 0,0 1-1 0 0,-1-1 1 0 0,1 1-1 0 0,-1 1 1 0 0,0 0 0 0 0,1 0-1 0 0,-1 1 1 0 0,0 0 0 0 0,1 0-1 0 0,-1 1 1 0 0,0 0 0 0 0,-11 3-1 0 0,19-3-124 0 0,-1-1 1 0 0,1 0-1 0 0,1 1 0 0 0,-1-1 0 0 0,0 1 0 0 0,0-1 0 0 0,0 1 0 0 0,0-1 0 0 0,0 1 0 0 0,0 0 1 0 0,0-1-1 0 0,1 1 0 0 0,-1 0 0 0 0,0 0 0 0 0,1-1 0 0 0,-1 1 0 0 0,0 0 0 0 0,1 0 0 0 0,-1 0 0 0 0,1 0 1 0 0,-1 0-1 0 0,1 0 0 0 0,0 0 0 0 0,-1 0 0 0 0,1 0 0 0 0,0 0 0 0 0,0 0 0 0 0,0 0 0 0 0,0 0 1 0 0,0 0-1 0 0,0 0 0 0 0,0 0 0 0 0,0 0 0 0 0,0 0 0 0 0,0 0 0 0 0,0 0 0 0 0,1 1 0 0 0,-1-1 1 0 0,1-1-1 0 0,-1 1 0 0 0,0 0 0 0 0,1 0 0 0 0,-1 0 0 0 0,2 1 0 0 0,2 5-1393 0 0,0 0-1 0 0,1 0 1 0 0,0-1-1 0 0,7 8 1 0 0,7 4-1534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22:3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23 728 0 0,'2'-18'16650'0'0,"-2"17"-16458"0"0,-1 1 1 0 0,0-1-1 0 0,1 1 1 0 0,-1 0 0 0 0,0-1-1 0 0,0 1 1 0 0,1 0 0 0 0,-1-1-1 0 0,0 1 1 0 0,0 0-1 0 0,0 0 1 0 0,1 0 0 0 0,-1-1-1 0 0,0 1 1 0 0,0 0-1 0 0,0 0 1 0 0,0 0 0 0 0,1 1-1 0 0,-1-1 1 0 0,0 0 0 0 0,0 0-1 0 0,0 0 1 0 0,0 0-1 0 0,1 1 1 0 0,-1-1 0 0 0,0 0-1 0 0,0 1 1 0 0,1-1-1 0 0,-1 1 1 0 0,0-1 0 0 0,1 1-1 0 0,-1-1 1 0 0,0 1 0 0 0,1-1-1 0 0,-1 1 1 0 0,1 0-1 0 0,-1 0 1 0 0,-28 34 1634 0 0,18-20-716 0 0,10-15-1071 0 0,1 1 1 0 0,0 0 0 0 0,-1-1 0 0 0,1 1 0 0 0,0 0 0 0 0,-1-1 0 0 0,1 1 0 0 0,0 0 0 0 0,0 0 0 0 0,0-1 0 0 0,-1 1 0 0 0,1 0 0 0 0,0 0 0 0 0,0-1 0 0 0,0 1-1 0 0,0 0 1 0 0,0 0 0 0 0,1-1 0 0 0,-1 1 0 0 0,0 0 0 0 0,0 0 0 0 0,0-1 0 0 0,1 1 0 0 0,-1 0 0 0 0,0-1 0 0 0,1 1 0 0 0,-1 0 0 0 0,1 0 0 0 0,0 0 8 0 0,-1 0 1 0 0,1 0 0 0 0,0 0 0 0 0,-1 0 0 0 0,1 0 0 0 0,0 0 0 0 0,0 0 0 0 0,0 0-1 0 0,0-1 1 0 0,0 1 0 0 0,0 0 0 0 0,0-1 0 0 0,0 1 0 0 0,0-1 0 0 0,0 1 0 0 0,1 0-1 0 0,1-1 28 0 0,0 0 1 0 0,0 1-1 0 0,0-1 0 0 0,1-1 0 0 0,-1 1 0 0 0,0 0 0 0 0,0-1 0 0 0,0 1 0 0 0,0-1 0 0 0,0 0 0 0 0,0 0 0 0 0,-1 0 0 0 0,1-1 0 0 0,0 1 0 0 0,0-1 0 0 0,-1 1 1 0 0,1-1-1 0 0,-1 0 0 0 0,1 0 0 0 0,-1 0 0 0 0,3-3 0 0 0,-5 4 236 0 0,0 0-299 0 0,-1 1 0 0 0,0-1 0 0 0,1 0 1 0 0,-1 1-1 0 0,0-1 0 0 0,0 1 0 0 0,1-1 0 0 0,-1 1 1 0 0,0-1-1 0 0,0 1 0 0 0,0-1 0 0 0,0 1 1 0 0,0 0-1 0 0,0 0 0 0 0,1-1 0 0 0,-1 1 1 0 0,0 0-1 0 0,0 0 0 0 0,0 0 0 0 0,0 0 1 0 0,0 0-1 0 0,0 0 0 0 0,0 0 0 0 0,-1 1 1 0 0,-25 2 133 0 0,17 0-75 0 0,8-3-62 0 0,0 0-1 0 0,0 0 1 0 0,0 1 0 0 0,1 0 0 0 0,-1-1-1 0 0,0 1 1 0 0,0 0 0 0 0,0 0 0 0 0,1 0 0 0 0,-1 0-1 0 0,0 0 1 0 0,1 0 0 0 0,-3 2 0 0 0,3-2 295 0 0,4-1-260 0 0,0 1-45 0 0,-1-1-1 0 0,1 0 1 0 0,-1 0-1 0 0,1 0 0 0 0,-1 0 1 0 0,1 0-1 0 0,-1 0 1 0 0,1 0-1 0 0,-1-1 1 0 0,1 1-1 0 0,-1-1 0 0 0,0 0 1 0 0,1 0-1 0 0,-1 0 1 0 0,0 0-1 0 0,0 0 1 0 0,0 0-1 0 0,1-1 0 0 0,-1 1 1 0 0,-1-1-1 0 0,4-2 1 0 0,1-1-2 0 0,-1 0 1 0 0,1-2 0 0 0,-6 0-79 0 0,-7 3 406 0 0,-1 7-5028 0 0,0 14-4305 0 0,6-9 5699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22:3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96 56 0 0,'0'0'5625'0'0,"-1"-4"-4303"0"0,1 3-1429 0 0,-1-1 679 0 0,1-1-1 0 0,-1 1 0 0 0,0-1 1 0 0,0 1-1 0 0,0-1 0 0 0,0 1 1 0 0,0 0-1 0 0,-3-5 1181 0 0,-4 3 2445 0 0,5 4-3785 0 0,1-1-1 0 0,-1 1 1 0 0,0 0-1 0 0,0 1 1 0 0,1-1-1 0 0,-1 0 1 0 0,0 1-1 0 0,0 0 1 0 0,1-1-1 0 0,-1 1 1 0 0,1 0-1 0 0,-1 1 0 0 0,-2 0 1 0 0,-12 5 1137 0 0,16-6-1447 0 0,1 0 0 0 0,-1-1 1 0 0,0 1-1 0 0,1-1 0 0 0,-1 1 1 0 0,1 0-1 0 0,-1 0 1 0 0,1-1-1 0 0,-1 1 0 0 0,1 0 1 0 0,-1 0-1 0 0,1 0 0 0 0,-1-1 1 0 0,1 1-1 0 0,0 0 0 0 0,0 0 1 0 0,-1 0-1 0 0,1 0 1 0 0,0 0-1 0 0,0 0 0 0 0,0 0 1 0 0,0-1-1 0 0,0 2 0 0 0,0-1-49 0 0,0 0 0 0 0,0-1 0 0 0,0 1 0 0 0,0-1-1 0 0,0 1 1 0 0,0 0 0 0 0,0-1 0 0 0,0 1 0 0 0,0-1-1 0 0,0 1 1 0 0,1 0 0 0 0,-1-1 0 0 0,0 1-1 0 0,0-1 1 0 0,1 1 0 0 0,-1-1 0 0 0,0 1 0 0 0,0-1-1 0 0,1 1 1 0 0,-1-1 0 0 0,1 1 0 0 0,-1-1 0 0 0,0 1-1 0 0,1-1 1 0 0,-1 1 0 0 0,1-1 0 0 0,-1 0 0 0 0,1 1-1 0 0,-1-1 1 0 0,1 0 0 0 0,0 0 0 0 0,-1 1 0 0 0,2-1-1 0 0,6 0 117 0 0,0-1 0 0 0,1 0-1 0 0,-1 0 1 0 0,0 0 0 0 0,0-1 0 0 0,9-4-1 0 0,-13 5-116 0 0,0-1-1 0 0,0 0 1 0 0,0 0-1 0 0,0 0 1 0 0,0 0-1 0 0,-1-1 1 0 0,1 0-1 0 0,-1 0 1 0 0,1 0-1 0 0,-1 0 1 0 0,0 0-1 0 0,0 0 1 0 0,3-6-1 0 0,-6 9-40 0 0,0-1 0 0 0,0 1 0 0 0,1-1 0 0 0,-1 0 0 0 0,0 1 0 0 0,0-1 0 0 0,0 0 0 0 0,0 1 0 0 0,0-1 0 0 0,0 1 0 0 0,0-1 0 0 0,0 0 0 0 0,0 1 0 0 0,0-1 0 0 0,0 0 0 0 0,-1 1 0 0 0,1-1 0 0 0,0 1 0 0 0,0-1 0 0 0,0 1 0 0 0,-1-1 0 0 0,1 0 0 0 0,0 1 0 0 0,-1-1 0 0 0,1 1 0 0 0,-1-1 0 0 0,1 1-1 0 0,0 0 1 0 0,-1-1 0 0 0,1 1 0 0 0,-1-1 0 0 0,1 1 0 0 0,-1 0 0 0 0,1-1 0 0 0,-1 1 0 0 0,0 0 0 0 0,1 0 0 0 0,-1-1 0 0 0,1 1 0 0 0,-1 0 0 0 0,0 0 0 0 0,0 0 0 0 0,-26-6 286 0 0,22 6-230 0 0,1 0 0 0 0,0 0 0 0 0,0 1 0 0 0,-1 0 1 0 0,-6 2-1 0 0,10-3-35 0 0,-1 1 1 0 0,1-1 0 0 0,-1 1-1 0 0,1 0 1 0 0,-1 0-1 0 0,1-1 1 0 0,0 1-1 0 0,-1 0 1 0 0,1 0 0 0 0,0 1-1 0 0,0-1 1 0 0,0 0-1 0 0,0 0 1 0 0,0 0-1 0 0,0 1 1 0 0,0-1 0 0 0,0 1-1 0 0,-1 1 1 0 0,2-2 17 0 0,3 2-21 0 0,-3-2-29 0 0,0-1 0 0 0,0 1 1 0 0,0-1-1 0 0,0 0 1 0 0,0 1-1 0 0,1-1 1 0 0,-1 0-1 0 0,0 1 1 0 0,0-1-1 0 0,0 0 0 0 0,1 0 1 0 0,-1 1-1 0 0,0-1 1 0 0,0 0-1 0 0,1 1 1 0 0,-1-1-1 0 0,0 0 0 0 0,0 0 1 0 0,1 1-1 0 0,-1-1 1 0 0,0 0-1 0 0,1 0 1 0 0,-1 0-1 0 0,0 0 1 0 0,1 0-1 0 0,-1 1 0 0 0,0-1 1 0 0,1 0-1 0 0,-1 0 1 0 0,0 0-1 0 0,1 0 1 0 0,-1 0-1 0 0,1 0 0 0 0,-1 0 1 0 0,0 0-1 0 0,1 0 1 0 0,-1 0-1 0 0,0 0 1 0 0,1 0-1 0 0,-1-1 1 0 0,1 1-1 0 0,3 0 0 0 0,0 0 0 0 0,0 0 0 0 0,-1 0 0 0 0,1-1 0 0 0,0 1 0 0 0,0-1 0 0 0,-1 0 0 0 0,1 0 0 0 0,0-1 0 0 0,-1 1 0 0 0,1-1 0 0 0,-1 1 0 0 0,1-1 0 0 0,-1 0 0 0 0,0-1 0 0 0,0 1 0 0 0,0 0 0 0 0,0-1 0 0 0,2-3 0 0 0,-1 1 0 0 0,-3-4 0 0 0,-1 8 0 0 0,0 0 0 0 0,0 0 0 0 0,0 0 0 0 0,0 0 0 0 0,0 0 0 0 0,-1 0 0 0 0,1 0 0 0 0,0 0 0 0 0,0 0 0 0 0,-1 0 0 0 0,1 0 0 0 0,-1 0 0 0 0,1 0 0 0 0,-1 0 0 0 0,0-1 0 0 0,-4 1 0 0 0,5 1 0 0 0,-7-3 0 0 0,6 2-148 0 0,0 1 1 0 0,0-1-1 0 0,0 1 1 0 0,0-1-1 0 0,-1 1 1 0 0,1-1-1 0 0,0 1 1 0 0,0 0-1 0 0,0-1 0 0 0,0 1 1 0 0,-1 0-1 0 0,1 0 1 0 0,0 0-1 0 0,0 0 1 0 0,0 0-1 0 0,-1 0 1 0 0,1 0-1 0 0,0 0 1 0 0,0 1-1 0 0,0-1 0 0 0,-1 0 1 0 0,1 1-1 0 0,-1 0 1 0 0,-1 0-1076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47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229 248 204 0 0,'0'0'1287'0'0,"-1"5"-515"0"0,-70 162 8903 0 0,60-145-2464 0 0,6-55-6432 0 0,2 1-1 0 0,0-1 1 0 0,3-32-1 0 0,-1-24 315 0 0,-3-80 2214 0 0,4 168-3271 0 0,-1 0-1 0 0,1 0 1 0 0,0 0-1 0 0,0 0 0 0 0,0 0 1 0 0,0 0-1 0 0,1 0 1 0 0,-1 0-1 0 0,0 0 1 0 0,0 0-1 0 0,1 0 1 0 0,-1 0-1 0 0,0 0 1 0 0,1 0-1 0 0,-1 0 1 0 0,1 1-1 0 0,-1-1 1 0 0,2-2-1 0 0,-2 3-20 0 0,1 0 0 0 0,-1 0 0 0 0,1 0 0 0 0,-1 0 0 0 0,1 0 0 0 0,0 0 0 0 0,-1 0 0 0 0,1 0 0 0 0,-1 0 0 0 0,1 0 0 0 0,-1 0 0 0 0,1 0 0 0 0,-1 1 0 0 0,1-1 0 0 0,-1 0 0 0 0,0 0 0 0 0,1 0 0 0 0,-1 1 0 0 0,1-1 0 0 0,-1 0 0 0 0,1 1 0 0 0,-1-1 0 0 0,0 0 0 0 0,1 1 0 0 0,0 0 0 0 0,4 4 44 0 0,0 1 0 0 0,0 0-1 0 0,8 13 1 0 0,41 60 7 0 0,78 86 1 0 0,-87-111-487 0 0,-45-53 413 0 0,6 7-131 0 0,1 0 0 0 0,1 0 0 0 0,-1 0 0 0 0,17 12 0 0 0,-23-20 436 0 0,-1 0-292 0 0,0 0 0 0 0,1 0 1 0 0,-1 0-1 0 0,0-1 0 0 0,0 1 0 0 0,1 0 1 0 0,-1 0-1 0 0,0 0 0 0 0,0-1 0 0 0,0 1 1 0 0,1 0-1 0 0,-1 0 0 0 0,0-1 0 0 0,0 1 1 0 0,0 0-1 0 0,0 0 0 0 0,0-1 0 0 0,1 1 1 0 0,-1 0-1 0 0,0-1 0 0 0,0 1 1 0 0,0 0-1 0 0,0 0 0 0 0,0-1 0 0 0,0 1 1 0 0,0 0-1 0 0,0-1 0 0 0,0 1 0 0 0,0 0 1 0 0,0-1-1 0 0,0 1 0 0 0,-1-1 0 0 0,-6-11 199 0 0,-12-6 107 0 0,10 12-227 0 0,-1 1 1 0 0,1 0-1 0 0,-1 1 0 0 0,0 0 1 0 0,0 1-1 0 0,0 0 0 0 0,-1 0 0 0 0,1 1 1 0 0,-16-1-1 0 0,-12 1 244 0 0,-47 2-1 0 0,56 1-308 0 0,9-2-162 0 0,0 2-1 0 0,0 0 0 0 0,1 1 1 0 0,-1 1-1 0 0,0 1 0 0 0,-23 8 1 0 0,43-12-74 0 0,0 0 1 0 0,-1 0 0 0 0,1 0 0 0 0,0 1-1 0 0,-1-1 1 0 0,1 0 0 0 0,-1 0-1 0 0,1 0 1 0 0,0 1 0 0 0,-1-1 0 0 0,1 0-1 0 0,0 0 1 0 0,-1 1 0 0 0,1-1-1 0 0,0 0 1 0 0,0 1 0 0 0,-1-1 0 0 0,1 0-1 0 0,0 1 1 0 0,0-1 0 0 0,0 1 0 0 0,0-1-1 0 0,-1 0 1 0 0,1 1 0 0 0,0-1-1 0 0,0 1 1 0 0,0-1 0 0 0,0 0 0 0 0,0 1-1 0 0,0-1 1 0 0,0 1 0 0 0,0-1 0 0 0,0 0-1 0 0,0 1 1 0 0,0-1 0 0 0,0 1-1 0 0,0-1 1 0 0,0 0 0 0 0,1 1 0 0 0,-1-1-1 0 0,0 1 1 0 0,0-1 0 0 0,0 0 0 0 0,1 1-1 0 0,-1-1 1 0 0,0 0 0 0 0,0 1-1 0 0,1-1 1 0 0,-1 0 0 0 0,1 1 0 0 0,-1 0 511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49.1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265 409 348 0 0,'-6'5'2088'0'0,"0"1"0"0"0,0 0-1 0 0,-1-1 1 0 0,-14 8 0 0 0,21-13-1862 0 0,-1 1 0 0 0,1-1 0 0 0,-1 0 0 0 0,0 0 0 0 0,1 1 0 0 0,-1-1 0 0 0,1 0 0 0 0,-1 0 0 0 0,0 0 0 0 0,1 0 0 0 0,-1 0 0 0 0,0 0 0 0 0,1 0 0 0 0,-1 0 0 0 0,0 0 0 0 0,1 0 0 0 0,-1 0-1 0 0,1 0 1 0 0,-1 0 0 0 0,0-1 0 0 0,1 1 0 0 0,-1 0 0 0 0,1 0 0 0 0,-1-1 0 0 0,0 1 0 0 0,0-1 0 0 0,-10-16 2529 0 0,9 11-2319 0 0,0 0 1 0 0,0 0 0 0 0,1 0-1 0 0,-1-9 1 0 0,2-6 30 0 0,0 1 1 0 0,1-1-1 0 0,1 1 0 0 0,1 0 0 0 0,1 0 1 0 0,0 0-1 0 0,2 0 0 0 0,0 1 1 0 0,1-1-1 0 0,1 2 0 0 0,1-1 0 0 0,1 1 1 0 0,17-25-1 0 0,-20 35-324 0 0,0 1 0 0 0,0-1 0 0 0,0 1 1 0 0,1 0-1 0 0,0 1 0 0 0,1 0 0 0 0,-1 1 0 0 0,1-1 0 0 0,0 1 1 0 0,0 1-1 0 0,1 0 0 0 0,-1 0 0 0 0,14-2 0 0 0,-18 4-108 0 0,0 1 0 0 0,0 0 0 0 0,0 1 0 0 0,0-1 0 0 0,1 1-1 0 0,-1 0 1 0 0,0 1 0 0 0,0-1 0 0 0,0 1 0 0 0,0 0 0 0 0,0 0 0 0 0,0 0-1 0 0,0 1 1 0 0,0 0 0 0 0,0 0 0 0 0,0 0 0 0 0,-1 0 0 0 0,1 1 0 0 0,-1 0-1 0 0,0 0 1 0 0,1 0 0 0 0,-2 0 0 0 0,1 1 0 0 0,0 0 0 0 0,-1 0-1 0 0,1 0 1 0 0,4 7 0 0 0,-6-6-37 0 0,1-1 0 0 0,0 1 0 0 0,-1 0 0 0 0,0 0 0 0 0,0 0 0 0 0,-1 1 0 0 0,0-1 0 0 0,0 0 0 0 0,0 1 0 0 0,0-1 0 0 0,-1 0 0 0 0,0 1 1 0 0,0-1-1 0 0,0 1 0 0 0,-1-1 0 0 0,1 1 0 0 0,-1-1 0 0 0,-1 0 0 0 0,1 1 0 0 0,-1-1 0 0 0,0 0 0 0 0,0 0 0 0 0,0 0 0 0 0,-1-1 0 0 0,0 1 0 0 0,0 0 0 0 0,-5 5 0 0 0,-2 3-12 0 0,-1-1 0 0 0,-1 0 0 0 0,0-1 0 0 0,0 0 0 0 0,-1-1 0 0 0,0-1 0 0 0,-29 16 1 0 0,49-22-24 0 0,0 0 1 0 0,1-1-1 0 0,-1 0 1 0 0,9 2-1 0 0,2 0 58 0 0,-15-3-14 0 0,30 8 79 0 0,47 20 0 0 0,-72-25-60 0 0,1 0 0 0 0,-1 0 0 0 0,0 1-1 0 0,0 0 1 0 0,0 1 0 0 0,-1-1-1 0 0,1 1 1 0 0,-2 1 0 0 0,1 0 0 0 0,9 12-1 0 0,-14-16-5 0 0,0-1 0 0 0,-1 1 0 0 0,1 0 0 0 0,-1 0 1 0 0,1 0-1 0 0,-1 0 0 0 0,0 0 0 0 0,0 1 0 0 0,-1-1 0 0 0,1 0 0 0 0,-1 0 0 0 0,1 1 0 0 0,-1-1 0 0 0,0 0 0 0 0,0 0 0 0 0,-1 1 0 0 0,1-1 0 0 0,-1 0 0 0 0,1 0 0 0 0,-1 1 0 0 0,0-1 0 0 0,0 0 1 0 0,0 0-1 0 0,-1 0 0 0 0,1 0 0 0 0,-1 0 0 0 0,0-1 0 0 0,0 1 0 0 0,0 0 0 0 0,0-1 0 0 0,0 1 0 0 0,-4 3 0 0 0,-1-1 32 0 0,1 1 0 0 0,-1-1 0 0 0,-1 0 0 0 0,1 0 0 0 0,-1-1 0 0 0,1 0-1 0 0,-1 0 1 0 0,0-1 0 0 0,-1 0 0 0 0,1 0 0 0 0,-12 1 0 0 0,-30 2-52 0 0,-97-3 0 0 0,40-3 0 0 0,28 4-2366 0 0,-91 1-7488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4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22 408 0 0,'-2'-22'9936'0'0,"-1"68"-6463"0"0,4 79 1 0 0,1-20-1531 0 0,-3-59-1358 0 0,1 120-297 0 0,4-142-2337 0 0,1-12-2546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5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60 123 564 0 0,'-12'-5'1373'0'0,"-19"-10"3920"0"0,14 2 5086 0 0,21 11-9082 0 0,5-2-578 0 0,1 0 0 0 0,0 0 0 0 0,0 1 1 0 0,0 0-1 0 0,11-1 0 0 0,60-8 1204 0 0,-41 7-1281 0 0,391-39 3270 0 0,-359 43-6194 0 0,-31 1-1171 0 0,0-2-4821 0 0,-29 1 5586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4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20 100 0 0,'0'0'831'0'0,"4"-20"14104"0"0,-3 23-14658 0 0,0-1-1 0 0,0 0 1 0 0,0 1-1 0 0,0 0 0 0 0,0-1 1 0 0,0 1-1 0 0,-1-1 1 0 0,0 1-1 0 0,1 0 1 0 0,-1-1-1 0 0,0 1 1 0 0,0 0-1 0 0,0-1 1 0 0,-1 1-1 0 0,1 0 1 0 0,-2 3-1 0 0,-2 7 330 0 0,0 0-1 0 0,-8 15 0 0 0,-3 13 705 0 0,10-24-938 0 0,2-10-118 0 0,1 0 1 0 0,0 0-1 0 0,1 1 1 0 0,0-1 0 0 0,-1 10-1 0 0,3-14-190 0 0,-1-1 0 0 0,0 0 0 0 0,1 1-1 0 0,-1-1 1 0 0,1 0 0 0 0,-1 1 0 0 0,1-1 0 0 0,0 0 0 0 0,0 0-1 0 0,0 0 1 0 0,0 0 0 0 0,1 0 0 0 0,-1 0 0 0 0,1 0-1 0 0,-1 0 1 0 0,1 0 0 0 0,-1-1 0 0 0,1 1 0 0 0,0 0-1 0 0,0-1 1 0 0,2 2 0 0 0,5 2 71 0 0,0 0-1 0 0,0-1 0 0 0,0 0 1 0 0,0-1-1 0 0,1 0 0 0 0,-1 0 1 0 0,1-1-1 0 0,19 2 0 0 0,83 0 680 0 0,-83-5-532 0 0,-22 2-801 0 0,10-1 290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107 214 456 0 0,'-60'-130'7174'0'0,"14"46"9184"0"0,48 89-15966 0 0,3 4-745 0 0,1 0-1 0 0,1 1 1 0 0,0-2-1 0 0,0 1 1 0 0,0-1-1 0 0,16 13 0 0 0,2-1-2976 0 0,33 21 0 0 0,-19-16 718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5.4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10 12 0 0,'22'-9'10070'0'0,"-22"9"-9894"0"0,2 18 6216 0 0,-4-1-7023 0 0,-12 106 5806 0 0,-9 173 271 0 0,30-145-4052 0 0,-5-140-1254 0 0,0-4-2600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5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118 297 220 0 0,'-70'-34'2640'0'0,"23"12"11914"0"0,52 22-13315 0 0,50-7 360 0 0,0-2 0 0 0,-1-2 0 0 0,97-34 0 0 0,-142 42-1517 0 0,0 0 0 0 0,-1 0 0 0 0,1-1 0 0 0,-1-1 1 0 0,0 1-1 0 0,0-1 0 0 0,-1-1 0 0 0,1 1 0 0 0,-1-1 0 0 0,-1-1 0 0 0,1 1 0 0 0,-1-1 1 0 0,0 0-1 0 0,0 0 0 0 0,-1-1 0 0 0,0 0 0 0 0,7-15 0 0 0,-9 17-18 0 0,-1 1 71 0 0,0 1 0 0 0,0-1 0 0 0,0 0 0 0 0,-1 0 0 0 0,1 0 1 0 0,0-10-1 0 0,-2 13 557 0 0,-1 8-448 0 0,-13 57 198 0 0,-15 88 1897 0 0,26-128-2036 0 0,1 0-1 0 0,1 0 1 0 0,1 0-1 0 0,5 39 1 0 0,-4-56-375 0 0,0-1 0 0 0,0 1-1 0 0,0-1 1 0 0,1 0 0 0 0,0 1 0 0 0,0-1 0 0 0,1 0 0 0 0,-1 0-1 0 0,1-1 1 0 0,0 1 0 0 0,1 0 0 0 0,-1-1 0 0 0,1 0 0 0 0,0 0-1 0 0,0 0 1 0 0,0 0 0 0 0,0 0 0 0 0,7 4 0 0 0,-5-5-67 0 0,0-1 1 0 0,1 1 0 0 0,-1-1 0 0 0,0 0-1 0 0,1 0 1 0 0,-1 0 0 0 0,1-1 0 0 0,-1 0-1 0 0,1-1 1 0 0,-1 1 0 0 0,1-1-1 0 0,0-1 1 0 0,-1 1 0 0 0,1-1 0 0 0,7-2-1 0 0,15-4-4905 0 0,56-23 0 0 0,-44 12 1770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6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272 36 664 0 0,'-9'-7'2495'0'0,"5"3"-450"0"0,-2 0 0 0 0,1 0 0 0 0,0 0 1 0 0,-9-4-1 0 0,11 7-1631 0 0,0 0 1 0 0,1 1-1 0 0,-1-1 0 0 0,1 0 1 0 0,-1 1-1 0 0,0 0 0 0 0,0 0 1 0 0,1-1-1 0 0,-1 2 1 0 0,0-1-1 0 0,1 0 0 0 0,-1 0 1 0 0,0 1-1 0 0,-3 1 0 0 0,-3 1 54 0 0,1 0 0 0 0,0 1 0 0 0,0 0 0 0 0,0 1 0 0 0,1 0 0 0 0,-1 0-1 0 0,1 1 1 0 0,0 0 0 0 0,1 0 0 0 0,-1 0 0 0 0,-9 14 0 0 0,2-2 263 0 0,2 1 0 0 0,0 0 0 0 0,-15 33 0 0 0,23-41-593 0 0,0 0 0 0 0,1 0-1 0 0,0 1 1 0 0,1-1 0 0 0,0 0 0 0 0,0 1-1 0 0,2 0 1 0 0,-1-1 0 0 0,1 1 0 0 0,1-1-1 0 0,0 1 1 0 0,1-1 0 0 0,0 1 0 0 0,1-1-1 0 0,0 0 1 0 0,1 0 0 0 0,9 20 0 0 0,-10-24-64 0 0,0-1 0 0 0,1 1 0 0 0,0-1 0 0 0,0 0 0 0 0,1 0 0 0 0,0-1 0 0 0,0 1 0 0 0,0-1 0 0 0,1 0 0 0 0,-1 0 1 0 0,1-1-1 0 0,0 0 0 0 0,0 0 0 0 0,1 0 0 0 0,-1-1 0 0 0,1 0 0 0 0,0 0 0 0 0,0 0 0 0 0,0-1 0 0 0,0 0 0 0 0,0-1 0 0 0,1 0 1 0 0,-1 0-1 0 0,0 0 0 0 0,1-1 0 0 0,-1 0 0 0 0,1 0 0 0 0,12-3 0 0 0,-2 0-687 0 0,-1-1 1 0 0,0 0-1 0 0,-1-1 1 0 0,1-1-1 0 0,-1-1 1 0 0,0 0-1 0 0,-1-1 1 0 0,0-1-1 0 0,0-1 1 0 0,-1 0-1 0 0,0 0 1 0 0,0-1-1 0 0,21-25 1 0 0,-28 25-6384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6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83 420 0 0,'-32'5'2745'0'0,"-10"0"2749"0"0,14-3 8089 0 0,33-4-12611 0 0,121-39 2624 0 0,-26 10-5062 0 0,-95 29 991 0 0,17-7-1357 0 0,-10-1-5626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6.8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113 700 332 0 0,'-51'-6'2459'0'0,"-11"-2"10317"0"0,66 6-11435 0 0,20-8 15 0 0,0 0 1 0 0,1 2-1 0 0,36-8 1 0 0,10-3-1968 0 0,-52 13 192 0 0,-6 3-1446 0 0,0-2-1 0 0,0 0 0 0 0,13-7 1 0 0,-9 1-508 0 0</inkml:trace>
  <inkml:trace contextRef="#ctx0" brushRef="#br0" timeOffset="1">246 144 7297 0 0,'-22'-55'7936'0'0,"11"29"-2524"0"0,-8-33 2100 0 0,19 59-7455 0 0,0-1 0 0 0,0 1 0 0 0,0 0 0 0 0,0 0 1 0 0,1-1-1 0 0,-1 1 0 0 0,0 0 0 0 0,0 0 0 0 0,1 0 0 0 0,-1-1 0 0 0,0 1 0 0 0,0 0 0 0 0,1 0 0 0 0,-1 0 0 0 0,0 0 0 0 0,0-1 0 0 0,1 1 0 0 0,-1 0 0 0 0,0 0 0 0 0,1 0 0 0 0,-1 0 0 0 0,0 0 0 0 0,1 0 0 0 0,-1 0 1 0 0,0 0-1 0 0,1 0 0 0 0,-1 0 0 0 0,0 0 0 0 0,0 0 0 0 0,1 0 0 0 0,-1 0 0 0 0,0 0 0 0 0,1 1 0 0 0,-1-1 0 0 0,0 0 0 0 0,0 0 0 0 0,1 0 0 0 0,-1 0 0 0 0,0 0 0 0 0,1 1 0 0 0,16 14 368 0 0,12 23-1665 0 0,0 7-713 0 0,16 23-7927 0 0,-32-52 6821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7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6757 0 0,'22'53'11272'0'0,"4"33"-6844"0"0,-9-25-2665 0 0,9 16-338 0 0,3-2-1 0 0,3-1 1 0 0,4-1-1 0 0,3-2 1 0 0,50 70-1 0 0,-81-130-1424 0 0,-6-6 0 0 0,1-1 0 0 0,0 0 0 0 0,0 0 0 0 0,0 0 0 0 0,0 0 0 0 0,0 0 0 0 0,1-1 0 0 0,0 1 0 0 0,0-1 0 0 0,0 0 0 0 0,0 0 0 0 0,8 4 0 0 0,-11-7 0 0 0,1 1 0 0 0,-1-1 0 0 0,1 0 0 0 0,-1 0 0 0 0,1 0 0 0 0,-1 0 0 0 0,1 0 0 0 0,-1 0 0 0 0,1 0 0 0 0,-1-1 0 0 0,1 1 0 0 0,-1 0 0 0 0,1-1 0 0 0,-1 1 0 0 0,1-1 0 0 0,-1 0 0 0 0,0 1 0 0 0,0-1 0 0 0,1 0 0 0 0,-1 0 0 0 0,0 0 0 0 0,2-1 0 0 0,-1-1 0 0 0,1 0 0 0 0,0 0 0 0 0,-1-1 0 0 0,0 1 0 0 0,3-7 0 0 0,-2 6 0 0 0,50-109 0 0 0,-8 15 0 0 0,-14 42 0 0 0,45-101 0 0 0,-48 85 0 0 0,-25 63-752 0 0,-2 8 467 0 0,-1 1-1 0 0,0-1 1 0 0,1 0 0 0 0,-1 0-1 0 0,0 1 1 0 0,1-1-1 0 0,-1 0 1 0 0,0 0 0 0 0,0 1-1 0 0,0-1 1 0 0,0 0-1 0 0,0 0 1 0 0,0 0 0 0 0,0 1-1 0 0,0-1 1 0 0,0 0-1 0 0,0 0 1 0 0,0 1 0 0 0,-1-1-1 0 0,1 0 1 0 0,0 0-1 0 0,-1 1 1 0 0,0-2 0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7.7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15 544 0 0,'-2'-2'1031'0'0,"0"0"1"0"0,0 1-1 0 0,0-1 0 0 0,0 0 1 0 0,0 1-1 0 0,-1-1 0 0 0,-3-1 1 0 0,2 5-630 0 0,0-1 0 0 0,0 1 0 0 0,0 0 0 0 0,1 0 0 0 0,-1 0 0 0 0,0 0 0 0 0,1 1 0 0 0,0 0-1 0 0,-1 0 1 0 0,1 0 0 0 0,0 0 0 0 0,0 0 0 0 0,1 0 0 0 0,-5 7 0 0 0,-33 54 2492 0 0,39-62-2799 0 0,-6 11 514 0 0,0 0 0 0 0,1 0-1 0 0,1 1 1 0 0,0 0 0 0 0,1 0 0 0 0,0 0 0 0 0,1 1 0 0 0,1-1-1 0 0,0 1 1 0 0,0 16 0 0 0,3-24-386 0 0,-1 0 1 0 0,1 0-1 0 0,0-1 0 0 0,0 1 1 0 0,1 0-1 0 0,0 0 0 0 0,0 0 1 0 0,1-1-1 0 0,0 0 0 0 0,0 1 1 0 0,0-1-1 0 0,1 0 0 0 0,0 0 1 0 0,0-1-1 0 0,1 1 0 0 0,-1-1 1 0 0,1 0-1 0 0,0 0 0 0 0,1-1 1 0 0,-1 1-1 0 0,1-1 0 0 0,0 0 1 0 0,6 3-1 0 0,-1-2-104 0 0,1 0-1 0 0,-1-1 1 0 0,1-1 0 0 0,-1 1-1 0 0,1-2 1 0 0,0 0-1 0 0,0 0 1 0 0,1-1 0 0 0,-1-1-1 0 0,0 0 1 0 0,15-2 0 0 0,2-1-796 0 0,-1-2 1 0 0,0-1 0 0 0,46-16 0 0 0,-62 18 50 0 0,-1-1 0 0 0,20-11 1 0 0,-6-3-2480 0 0,-23 17 2035 0 0,0 0-1 0 0,0 0 1 0 0,0 0 0 0 0,0-1-1 0 0,-1 1 1 0 0,1-1-1 0 0,1-3 1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8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88 316 0 0,'-65'11'4375'0'0,"43"-8"1533"0"0,4 0 6568 0 0,150-38-8153 0 0,-45 1-5419 0 0,-82 32 782 0 0,22-13-2829 0 0,-14 2-3648 0 0,-11 8 4038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8.4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195 176 7469 0 0,'-69'-8'7815'0'0,"42"6"-3772"0"0,1-1 1 0 0,-34-8-1 0 0,59 10-3152 0 0,-1 0-81 0 0,-6-4-67 0 0,6 4 671 0 0,8-3-476 0 0,17-9-806 0 0,1 1 0 0 0,0 2-1 0 0,1 0 1 0 0,27-6-1 0 0,113-21-857 0 0,0 15-3772 0 0,-66 10-3101 0 0,-49 4 4164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8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66 2248 0 0,'2'1'307'0'0,"0"-1"0"0"0,-1 1 1 0 0,1 0-1 0 0,-1 0 0 0 0,1 0 0 0 0,-1 0 0 0 0,0 1 0 0 0,1-1 0 0 0,-1 0 0 0 0,0 1 1 0 0,0-1-1 0 0,0 0 0 0 0,0 1 0 0 0,0-1 0 0 0,1 3 0 0 0,-2-1 71 0 0,1-1 0 0 0,-1 0 0 0 0,0 1 0 0 0,0-1-1 0 0,0 0 1 0 0,0 1 0 0 0,0-1 0 0 0,-1 0 0 0 0,1 1 0 0 0,-1-1 0 0 0,-1 4-1 0 0,-32 88 6307 0 0,-62 122 0 0 0,63-145-3601 0 0,7-15 1094 0 0,19-75-3734 0 0,7 8-443 0 0,1-1 0 0 0,0 1 0 0 0,0 0 0 0 0,1 0 0 0 0,0 0 0 0 0,1 0 0 0 0,0 0 0 0 0,1 0 0 0 0,0 1 0 0 0,1-1 0 0 0,6-11 0 0 0,-7 16 0 0 0,-1-1 0 0 0,1 1 0 0 0,1-1 0 0 0,-1 1 0 0 0,1 1 0 0 0,0-1 0 0 0,0 0 0 0 0,9-5 0 0 0,-12 9 0 0 0,0 0 0 0 0,1 1 0 0 0,-1-1 0 0 0,1 1 0 0 0,0 0 0 0 0,-1 0 0 0 0,1 0 0 0 0,0 0 0 0 0,0 1 0 0 0,-1-1 0 0 0,1 1 0 0 0,0-1 0 0 0,0 1 0 0 0,0 0 0 0 0,0 0 0 0 0,0 0 0 0 0,0 1 0 0 0,-1-1 0 0 0,1 1 0 0 0,0-1 0 0 0,0 1 0 0 0,0 0 0 0 0,-1 0 0 0 0,4 2 0 0 0,13 8 0 0 0,-1 0 0 0 0,30 25 0 0 0,-29-21 0 0 0,25 15 0 0 0,-31-22 0 0 0,0-2 0 0 0,1 1 0 0 0,0-2 0 0 0,0 0 0 0 0,0 0 0 0 0,1-1 0 0 0,0-1 0 0 0,17 1 0 0 0,-27-3 0 0 0,0-1 0 0 0,1 0 0 0 0,-1 0 0 0 0,1 0 0 0 0,-1-1 0 0 0,0 0 0 0 0,1 0 0 0 0,-1 0 0 0 0,0 0 0 0 0,0-1 0 0 0,0 0 0 0 0,0 0 0 0 0,0-1 0 0 0,0 1 0 0 0,-1-1 0 0 0,1 0 0 0 0,-1 0 0 0 0,0-1 0 0 0,0 1 0 0 0,0-1 0 0 0,0 0 0 0 0,-1 0 0 0 0,1 0 0 0 0,-1-1 0 0 0,4-6 0 0 0,-1-1 0 0 0,-1-1 0 0 0,0 1 0 0 0,-1-1 0 0 0,0 0 0 0 0,-1 0 0 0 0,0 0 0 0 0,-2 0 0 0 0,1-1 0 0 0,-1 1 0 0 0,-1-1 0 0 0,-1 1 0 0 0,-2-17 0 0 0,0 10 0 0 0,0 0 0 0 0,-2 1 0 0 0,-1-1 0 0 0,0 1 0 0 0,-1 0 0 0 0,-1 1 0 0 0,-16-27 0 0 0,-4-3-2330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83 8853 0 0,'-29'45'8362'0'0,"-37"53"-4554"0"0,-181 197 362 0 0,177-208-4045 0 0,59-76-2017 0 0</inkml:trace>
  <inkml:trace contextRef="#ctx0" brushRef="#br0" timeOffset="1">26 66 9377 0 0,'-6'-18'5207'0'0,"4"12"-3999"0"0,0-1 1 0 0,0 1-1 0 0,0-1 0 0 0,-1 1 1 0 0,-6-10 2575 0 0,9 18-3695 0 0,0 0 1 0 0,1 0 0 0 0,-1 0 0 0 0,1-1 0 0 0,-1 1 0 0 0,1 0-1 0 0,-1 0 1 0 0,1-1 0 0 0,0 1 0 0 0,2 2 0 0 0,1 4 102 0 0,10 26 382 0 0,93 211 2088 0 0,-86-204-2361 0 0,2-1 0 0 0,2-1 0 0 0,47 59 0 0 0,-42-64 93 0 0,41 36 1 0 0,-57-58-463 0 0,0-1-1 0 0,1 0 1 0 0,0-1 0 0 0,0-1 0 0 0,31 14-1 0 0,-40-21-373 0 0,0 0-1 0 0,0 0 1 0 0,0-1-1 0 0,1 0 1 0 0,-1 0-1 0 0,12 0 0 0 0,-12-2-657 0 0,0 1-1 0 0,-1-1 0 0 0,1 0 0 0 0,0 0 0 0 0,0 0 0 0 0,-1-1 0 0 0,8-3 0 0 0,7-6-2070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9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0 314 1004 0 0,'14'0'811'0'0,"0"0"-1"0"0,0 1 1 0 0,-1 0 0 0 0,1 2 0 0 0,-1-1-1 0 0,24 9 1 0 0,-31-9-282 0 0,0 1 0 0 0,0 0 1 0 0,-1 0-1 0 0,1 1 0 0 0,-1 0 0 0 0,0 0 0 0 0,0 0 1 0 0,0 0-1 0 0,-1 1 0 0 0,0 0 0 0 0,0-1 0 0 0,0 2 1 0 0,0-1-1 0 0,-1 0 0 0 0,0 1 0 0 0,5 11 0 0 0,52 166 7511 0 0,-58-177-7873 0 0,-2-4-301 0 0,1-1 1 0 0,-1 1 0 0 0,0 0 0 0 0,1 0 0 0 0,0-1 0 0 0,-1 1-1 0 0,1-1 1 0 0,0 1 0 0 0,0 0 0 0 0,0-1 0 0 0,0 0 0 0 0,0 1 0 0 0,0-1-1 0 0,1 0 1 0 0,-1 1 0 0 0,0-1 0 0 0,1 0 0 0 0,-1 0 0 0 0,1 0 0 0 0,-1 0-1 0 0,1 0 1 0 0,-1 0 0 0 0,3 0 0 0 0,10-7-8368 0 0</inkml:trace>
  <inkml:trace contextRef="#ctx0" brushRef="#br0" timeOffset="1">279 452 1128 0 0,'-8'-45'1425'0'0,"-1"0"0"0"0,-3 0 1 0 0,-21-51-1 0 0,-31-50 5932 0 0,55 131-5726 0 0,6 10-806 0 0,0 0 0 0 0,1 1 0 0 0,-1-1 1 0 0,1 0-1 0 0,0 0 0 0 0,1 0 0 0 0,-1 0 0 0 0,-1-8 0 0 0,4 12-878 0 0,0 0 0 0 0,0 0 0 0 0,0 1 0 0 0,1-1-1 0 0,-1 0 1 0 0,0 1 0 0 0,0-1 0 0 0,0 1 0 0 0,0-1 0 0 0,1 1-1 0 0,-1 0 1 0 0,0-1 0 0 0,0 1 0 0 0,1 0 0 0 0,-1 0-1 0 0,0 0 1 0 0,0 0 0 0 0,1 0 0 0 0,-1 0 0 0 0,0 0-1 0 0,1 1 1 0 0,0-1 0 0 0,108 22-7292 0 0,-64-12 4831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0:59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0 2252 0 0,'4'6'341'0'0,"-1"-1"0"0"0,0 1-1 0 0,0-1 1 0 0,0 1 0 0 0,-1 0-1 0 0,0 0 1 0 0,0 0 0 0 0,0 0-1 0 0,-1 0 1 0 0,0 0 0 0 0,0 1-1 0 0,-1-1 1 0 0,1 0 0 0 0,-2 1-1 0 0,1-1 1 0 0,0 0 0 0 0,-1 1-1 0 0,0-1 1 0 0,-1 0 0 0 0,-2 9-1 0 0,-10 29 2340 0 0,-2-1 0 0 0,-2-1-1 0 0,-1-1 1 0 0,-44 70 0 0 0,61-108-2214 0 0,0 0 1 0 0,-1 0 0 0 0,1 0-1 0 0,0 0 1 0 0,-1 0 0 0 0,0 0-1 0 0,1-1 1 0 0,-1 1 0 0 0,0-1-1 0 0,-8 5 1479 0 0,6-12-1059 0 0,4 4-835 0 0,1 1 1 0 0,-1 0 0 0 0,1 0 0 0 0,0 0-1 0 0,-1 0 1 0 0,1 0 0 0 0,0-1 0 0 0,-1 1-1 0 0,1 0 1 0 0,0 0 0 0 0,0 0 0 0 0,-1-1-1 0 0,1 1 1 0 0,0 0 0 0 0,0-1-1 0 0,-1 1 1 0 0,1 0 0 0 0,0-1 0 0 0,0 1-1 0 0,0 0 1 0 0,-1-1 0 0 0,1 1 0 0 0,0 0-1 0 0,0-1 1 0 0,0 1 0 0 0,0 0 0 0 0,0-1-1 0 0,0 1 1 0 0,0 0 0 0 0,0-1 0 0 0,0 1-1 0 0,0-1 1 0 0,0 0 0 0 0,0-2-9 0 0,0 0 1 0 0,0-1 0 0 0,0 1-1 0 0,1 0 1 0 0,0 0-1 0 0,-1-1 1 0 0,1 1-1 0 0,0 0 1 0 0,0 0-1 0 0,1 0 1 0 0,2-6-1 0 0,-2 8-35 0 0,-1-1 0 0 0,1 1 0 0 0,-1-1 0 0 0,1 1 0 0 0,-1-1 0 0 0,1 1 0 0 0,0 0 0 0 0,0 0 0 0 0,0 0 0 0 0,0 0 0 0 0,0 0 0 0 0,0 0 0 0 0,0 1 0 0 0,0-1 0 0 0,0 0 0 0 0,0 1 0 0 0,0 0 0 0 0,0 0 0 0 0,0-1 0 0 0,0 1 0 0 0,0 0 0 0 0,3 1 0 0 0,7 0-8 0 0,1 1 0 0 0,0 0 0 0 0,-1 1 0 0 0,0 1 0 0 0,1 0 0 0 0,-1 0 0 0 0,19 11 0 0 0,80 53 0 0 0,-75-44 0 0 0,13 7 0 0 0,91 42 0 0 0,-111-61 0 0 0,1-1 0 0 0,0-1 0 0 0,0-2 0 0 0,57 9 0 0 0,-81-17 0 0 0,1 1 0 0 0,-1-1 0 0 0,1 0 0 0 0,-1 0 0 0 0,0-1 0 0 0,1 0 0 0 0,-1 0 0 0 0,0 0 0 0 0,1-1 0 0 0,-1 0 0 0 0,0 0 0 0 0,0-1 0 0 0,6-3 0 0 0,-8 3 0 0 0,-1 1 0 0 0,0 0 0 0 0,0-1 0 0 0,0 0 0 0 0,0 0 0 0 0,-1 0 0 0 0,1 0 0 0 0,-1 0 0 0 0,0 0 0 0 0,1-1 0 0 0,-1 1 0 0 0,-1-1 0 0 0,1 1 0 0 0,-1-1 0 0 0,1 0 0 0 0,-1 1 0 0 0,0-1 0 0 0,0 0 0 0 0,-1 0 0 0 0,1 0 0 0 0,-1 0 0 0 0,0-5 0 0 0,-2-22 0 0 0,-2 1 0 0 0,0-1 0 0 0,-17-51 0 0 0,13 50 0 0 0,-32-133 0 0 0,39 165-312 0 0,1-1 0 0 0,0 0 0 0 0,-1 0 0 0 0,1 0 0 0 0,0 0 0 0 0,0 0 0 0 0,-1 0 0 0 0,1 0 0 0 0,0 0 0 0 0,0 0 0 0 0,0 0 0 0 0,0 0 0 0 0,0 0 0 0 0,1 0 0 0 0,-1 0 0 0 0,0 0 0 0 0,0 0 0 0 0,1 0 0 0 0,-1 0 0 0 0,1-1 0 0 0,1-2-3630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20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7173 1989 572 0 0,'0'0'9142'0'0,"-1"-3"-8046"0"0,0-2-216 0 0,1 0 1 0 0,-1 0 0 0 0,1 0-1 0 0,0 0 1 0 0,0 0 0 0 0,1 1-1 0 0,-1-1 1 0 0,1 0 0 0 0,0 0-1 0 0,0 0 1 0 0,3-6 0 0 0,2-13 1935 0 0,-1-3-2146 0 0,-1 1 0 0 0,-2-1 0 0 0,-1 0 0 0 0,-1 0 0 0 0,-3-29 0 0 0,-27-136 3783 0 0,25 165-4353 0 0,0 5-100 0 0,-1 0 0 0 0,-1 0 0 0 0,-1 1 0 0 0,-11-21 0 0 0,-49-81 0 0 0,28 54 0 0 0,16 28 0 0 0,-2 1 0 0 0,-1 2 0 0 0,-3 1 0 0 0,0 1 0 0 0,-3 2 0 0 0,-46-39 0 0 0,-131-131 0 0 0,-33-27 0 0 0,209 205 0 0 0,-1 2 0 0 0,-1 1 0 0 0,-67-31 0 0 0,-123-38 0 0 0,182 75 0 0 0,-69-22 0 0 0,-2 5 0 0 0,-231-38 0 0 0,151 49 0 0 0,-200 2 0 0 0,166 16 0 0 0,-314 3 0 0 0,-405 104 0 0 0,817-79 0 0 0,0 7 0 0 0,2 5 0 0 0,2 5 0 0 0,2 6 0 0 0,-141 74 0 0 0,-274 202 0 0 0,360-202 0 0 0,-89 65 0 0 0,-231 221 0 0 0,297-192 0 0 0,203-213 0 0 0,-28 35 0 0 0,2 2 0 0 0,1 0 0 0 0,-26 57 0 0 0,32-60 0 0 0,-10 25 0 0 0,2 0 0 0 0,-21 72 0 0 0,-21 131 0 0 0,62-224 0 0 0,2-1 0 0 0,2 1 0 0 0,1 0 0 0 0,2 0 0 0 0,6 48 0 0 0,3-20 0 0 0,3-1 0 0 0,25 77 0 0 0,-20-94 0 0 0,33 65 0 0 0,-12-31 0 0 0,22 38 0 0 0,-12-23 0 0 0,-3 2 0 0 0,-6 2 0 0 0,37 144 0 0 0,-68-205 0 0 0,-1 0 0 0 0,-2 0 0 0 0,-2 1 0 0 0,-2-1 0 0 0,-6 58 0 0 0,-40 206 0 0 0,42-294 0 0 0,-21 96 0 0 0,-3 13 0 0 0,3 0 0 0 0,-6 44 0 0 0,26-132 0 0 0,1 0 0 0 0,2 1 0 0 0,4 37 0 0 0,2-27 0 0 0,3-1 0 0 0,2 1 0 0 0,1-1 0 0 0,2-1 0 0 0,2 0 0 0 0,2-1 0 0 0,25 43 0 0 0,11 8 0 0 0,115 149 0 0 0,-128-195 0 0 0,1-1 0 0 0,79 65 0 0 0,-39-39 0 0 0,-57-49 0 0 0,2-1 0 0 0,0-1 0 0 0,1-1 0 0 0,1-1 0 0 0,1-2 0 0 0,0-1 0 0 0,1-1 0 0 0,35 10 0 0 0,30 9 0 0 0,256 69 0 0 0,123-27 0 0 0,-392-69 0 0 0,-1-3 0 0 0,0-3 0 0 0,154-23 0 0 0,61-47 0 0 0,31-31 0 0 0,27-7 0 0 0,6 23 0 0 0,-292 77 0 0 0,0 3 0 0 0,0 2 0 0 0,1 4 0 0 0,-1 3 0 0 0,106 17 0 0 0,-51-2 0 0 0,248 4 0 0 0,-35-42 0 0 0,-276 12 0 0 0,0-3 0 0 0,-1-2 0 0 0,92-33 0 0 0,-136 39 0 0 0,-1 0 0 0 0,0-1 0 0 0,0 0 0 0 0,0-1 0 0 0,23-21 0 0 0,56-63 0 0 0,-53 49 0 0 0,52-65 0 0 0,-18 18 0 0 0,-45 58 0 0 0,-1-1 0 0 0,-2-2 0 0 0,-2 0 0 0 0,29-58 0 0 0,3-4 0 0 0,3-8 0 0 0,-50 88 0 0 0,-1-1 0 0 0,-1 1 0 0 0,-1-1 0 0 0,4-21 0 0 0,-1-22 0 0 0,2-80 0 0 0,0-5 0 0 0,0 82 0 0 0,3 1 0 0 0,2 0 0 0 0,4 1 0 0 0,2 1 0 0 0,34-67 0 0 0,53-79 0 0 0,-57 114 0 0 0,57-140 0 0 0,9-126 0 0 0,-106 323 0 0 0,5-31 0 0 0,-3 0 0 0 0,8-105 0 0 0,-12 84 0 0 0,0-104 0 0 0,-1 12 0 0 0,-5 145 0 0 0,1 0 0 0 0,1 1 0 0 0,2-1 0 0 0,17-43 0 0 0,-10 37 0 0 0,-2-1 0 0 0,14-81 0 0 0,-3-3 0 0 0,-22 122 0 0 0,-1 0 0 0 0,0 0 0 0 0,0 1 0 0 0,0-1 0 0 0,0 0 0 0 0,-1 0 0 0 0,0 0 0 0 0,0-8 0 0 0,-1 2 0 0 0,0-1 0 0 0,0 1 0 0 0,1-1 0 0 0,-1 1 0 0 0,1 2 0 0 0,0-1 0 0 0,-3 1 0 0 0,1 0 0 0 0,-1 2-89 0 0,3 5-405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27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25 128 0 0,'-18'-15'7249'0'0,"15"13"-6565"0"0,1 1 0 0 0,-1 0 0 0 0,0-1 0 0 0,0 1 0 0 0,0 1 0 0 0,0-1 0 0 0,0 0 0 0 0,-4 0 0 0 0,5 1 110 0 0,0 1-32 0 0,-3 0-388 0 0,0 0 0 0 0,1 0 0 0 0,-1 1 0 0 0,0 0 0 0 0,1 0 0 0 0,0 0 0 0 0,-1 1 0 0 0,1-1 0 0 0,0 1 1 0 0,0 0-1 0 0,0 0 0 0 0,1 1 0 0 0,-7 6 0 0 0,4-2-14 0 0,0-1 0 0 0,0 1 1 0 0,1 0-1 0 0,0 0 0 0 0,1 0 1 0 0,-6 15-1 0 0,9-20-257 0 0,0 1-1 0 0,0-1 0 0 0,1 0 1 0 0,-1 0-1 0 0,1 1 1 0 0,0-1-1 0 0,0 0 1 0 0,0 1-1 0 0,0-1 1 0 0,1 0-1 0 0,-1 0 1 0 0,1 1-1 0 0,0-1 1 0 0,0 0-1 0 0,0 0 1 0 0,0 0-1 0 0,1 0 1 0 0,-1 0-1 0 0,1 0 0 0 0,0 0 1 0 0,0-1-1 0 0,4 6 1 0 0,-4-6-59 0 0,0 0 0 0 0,0 0 1 0 0,0 0-1 0 0,0-1 0 0 0,1 1 1 0 0,-1 0-1 0 0,0-1 0 0 0,1 0 1 0 0,0 1-1 0 0,-1-1 0 0 0,1 0 1 0 0,0 0-1 0 0,0-1 0 0 0,-1 1 0 0 0,1 0 1 0 0,0-1-1 0 0,0 0 0 0 0,0 0 1 0 0,0 0-1 0 0,0 0 0 0 0,-1 0 1 0 0,1 0-1 0 0,0-1 0 0 0,0 1 0 0 0,0-1 1 0 0,2-1-1 0 0,2-1 26 0 0,0 0 0 0 0,-1 0-1 0 0,1 0 1 0 0,-1-1 0 0 0,0 0-1 0 0,-1-1 1 0 0,1 1 0 0 0,-1-1 0 0 0,1 0-1 0 0,-1-1 1 0 0,-1 1 0 0 0,1-1 0 0 0,-1 0-1 0 0,0 0 1 0 0,0 0 0 0 0,-1-1-1 0 0,0 1 1 0 0,3-8 0 0 0,-6 13-49 0 0,1 0 0 0 0,-1 0 0 0 0,0 0 1 0 0,1 0-1 0 0,-1-1 0 0 0,0 1 0 0 0,0 0 0 0 0,1 0 0 0 0,-1 0 0 0 0,0 0 1 0 0,0-1-1 0 0,0 1 0 0 0,-1 0 0 0 0,1 0 0 0 0,0 0 0 0 0,0 0 1 0 0,-1 0-1 0 0,1 0 0 0 0,0-1 0 0 0,-1 1 0 0 0,1 0 0 0 0,-1 0 0 0 0,1 0 1 0 0,-1 0-1 0 0,0 0 0 0 0,0 0 0 0 0,1 1 0 0 0,-1-1 0 0 0,0 0 1 0 0,0 0-1 0 0,0 0 0 0 0,0 1 0 0 0,0-1 0 0 0,0 0 0 0 0,0 1 1 0 0,-1-1-1 0 0,0 0-5 0 0,0 0 1 0 0,0 0-1 0 0,0 0 1 0 0,-1 0 0 0 0,1 1-1 0 0,0-1 1 0 0,-1 1-1 0 0,1 0 1 0 0,0-1 0 0 0,-1 1-1 0 0,1 0 1 0 0,0 1-1 0 0,-1-1 1 0 0,1 0-1 0 0,0 0 1 0 0,-3 2 0 0 0,-5 1 27 0 0,1 1 1 0 0,0 0 0 0 0,0 1 0 0 0,1 0-1 0 0,-1 0 1 0 0,1 1 0 0 0,0 0 0 0 0,1 0-1 0 0,-1 1 1 0 0,1 0 0 0 0,0 0 0 0 0,1 1-1 0 0,0 0 1 0 0,0 0 0 0 0,1 0 0 0 0,-9 18-1 0 0,14-25-32 0 0,-1 0 0 0 0,0 0 0 0 0,1 1 0 0 0,-1-1 0 0 0,1 0 0 0 0,0 0 0 0 0,-1 1 0 0 0,1-1 0 0 0,0 0 0 0 0,0 0 0 0 0,0 1 0 0 0,0-1 0 0 0,0 0 0 0 0,0 1 0 0 0,0-1 0 0 0,0 0 0 0 0,0 1 0 0 0,1-1 0 0 0,-1 0 0 0 0,1 0 0 0 0,-1 1 0 0 0,1-1 0 0 0,-1 0 0 0 0,1 0 0 0 0,-1 0 0 0 0,1 0 0 0 0,0 0 0 0 0,0 0 0 0 0,0 0 0 0 0,0 0 0 0 0,-1 0 0 0 0,1 0 0 0 0,0 0-1 0 0,1 0 1 0 0,-1-1 0 0 0,0 1 0 0 0,0 0 0 0 0,0-1 0 0 0,0 1 0 0 0,0-1 0 0 0,1 1 0 0 0,-1-1 0 0 0,0 0 0 0 0,0 0 0 0 0,3 1 0 0 0,1 0-3 0 0,-1-1 0 0 0,1 0 0 0 0,0 0 1 0 0,0 0-1 0 0,0 0 0 0 0,0-1 0 0 0,-1 1 0 0 0,1-1 0 0 0,0-1 0 0 0,0 1 0 0 0,5-3 0 0 0,-6 2-4 0 0,1 0-1 0 0,-1 0 0 0 0,0-1 0 0 0,0 1 0 0 0,0-1 0 0 0,0 0 0 0 0,-1 0 0 0 0,1-1 0 0 0,-1 1 0 0 0,0-1 1 0 0,0 1-1 0 0,0-1 0 0 0,0 0 0 0 0,-1 0 0 0 0,1-1 0 0 0,-1 1 0 0 0,0 0 0 0 0,0-1 0 0 0,-1 1 1 0 0,1-1-1 0 0,-1 0 0 0 0,0 1 0 0 0,-1-1 0 0 0,1 0 0 0 0,-1-5 0 0 0,1 8-3 0 0,-1 1 0 0 0,0-1 1 0 0,-1 0-1 0 0,1 0 0 0 0,0 1 0 0 0,0-1 0 0 0,-1 0 0 0 0,1 0 1 0 0,-1 1-1 0 0,0-1 0 0 0,1 0 0 0 0,-1 1 0 0 0,0-1 0 0 0,0 1 1 0 0,0-1-1 0 0,0 1 0 0 0,0-1 0 0 0,0 1 0 0 0,-1 0 0 0 0,1 0 0 0 0,0 0 1 0 0,-1-1-1 0 0,1 1 0 0 0,-1 0 0 0 0,1 0 0 0 0,-1 1 0 0 0,1-1 1 0 0,-1 0-1 0 0,0 1 0 0 0,1-1 0 0 0,-1 0 0 0 0,0 1 0 0 0,1 0 1 0 0,-5-1-1 0 0,3 1-4 0 0,-1 0 1 0 0,0 0-1 0 0,1 0 1 0 0,-1 1-1 0 0,0-1 1 0 0,1 1 0 0 0,-1 0-1 0 0,0 0 1 0 0,1 0-1 0 0,-1 0 1 0 0,1 1-1 0 0,0-1 1 0 0,-1 1-1 0 0,1 0 1 0 0,-6 4-1 0 0,5-1 24 0 0,0-1-1 0 0,0 1 0 0 0,0 0 0 0 0,0 0 0 0 0,1 0 1 0 0,-1 1-1 0 0,1-1 0 0 0,1 1 0 0 0,-1 0 0 0 0,1-1 0 0 0,-3 11 1 0 0,5-14-11 0 0,-1 0 1 0 0,1 0 0 0 0,0 0 0 0 0,-1 0 0 0 0,1 0 0 0 0,0 1 0 0 0,0-1 0 0 0,0 0 0 0 0,1 0 0 0 0,-1 0 0 0 0,0 0-1 0 0,1 0 1 0 0,-1 0 0 0 0,1 0 0 0 0,0 0 0 0 0,0 0 0 0 0,-1 0 0 0 0,1-1 0 0 0,1 1 0 0 0,-1 0 0 0 0,0 0 0 0 0,0-1-1 0 0,1 1 1 0 0,-1-1 0 0 0,1 1 0 0 0,-1-1 0 0 0,1 0 0 0 0,-1 1 0 0 0,1-1 0 0 0,0 0 0 0 0,0 0 0 0 0,0 0 0 0 0,-1 0 0 0 0,1-1-1 0 0,0 1 1 0 0,0 0 0 0 0,4 0 0 0 0,-2 0-23 0 0,1-1 0 0 0,-1 0 1 0 0,1 0-1 0 0,-1 0 0 0 0,1 0 0 0 0,-1-1 0 0 0,0 1 0 0 0,1-1 1 0 0,-1 0-1 0 0,0-1 0 0 0,0 1 0 0 0,0-1 0 0 0,0 0 0 0 0,0 0 0 0 0,0 0 1 0 0,0 0-1 0 0,0-1 0 0 0,-1 1 0 0 0,1-1 0 0 0,2-3 0 0 0,-1 1-9 0 0,0 0-1 0 0,0 0 1 0 0,-1 0-1 0 0,0 0 1 0 0,0-1 0 0 0,0 1-1 0 0,-1-1 1 0 0,0 0-1 0 0,0 0 1 0 0,0-1-1 0 0,-1 1 1 0 0,2-9-1 0 0,-1-13 41 0 0,-3 27-14 0 0,-1 0 0 0 0,1 0-1 0 0,0 0 1 0 0,0 0 0 0 0,0 0-1 0 0,-1 1 1 0 0,1-1-1 0 0,-1 0 1 0 0,1 0 0 0 0,-1 0-1 0 0,1 0 1 0 0,-1 1 0 0 0,1-1-1 0 0,-1 0 1 0 0,0 1 0 0 0,1-1-1 0 0,-1 0 1 0 0,0 1 0 0 0,1-1-1 0 0,-1 1 1 0 0,0-1 0 0 0,0 1-1 0 0,0-1 1 0 0,0 1 0 0 0,-1-1-1 0 0,1 1 1 0 0,0 0 0 0 0,0 0-1 0 0,0 0 1 0 0,1 0 0 0 0,-1 0 0 0 0,0 0-1 0 0,0 1 1 0 0,0-1 0 0 0,0 0-1 0 0,0 0 1 0 0,0 1 0 0 0,0-1 0 0 0,0 1-1 0 0,0-1 1 0 0,1 1 0 0 0,-1-1 0 0 0,-1 2-1 0 0,-1-1 11 0 0,-8 6-78 0 0,0 0 0 0 0,0 1 0 0 0,0 0 0 0 0,1 0 0 0 0,1 1 0 0 0,-1 0 1 0 0,1 1-1 0 0,1 0 0 0 0,0 1 0 0 0,0-1 0 0 0,1 2 0 0 0,0-1 0 0 0,1 1 0 0 0,1 0 0 0 0,-1 0 0 0 0,-3 15 0 0 0,7-2-1571 0 0,2-22 839 0 0,0 0 0 0 0,1 0 0 0 0,-1 0 0 0 0,1 0 0 0 0,0 0 0 0 0,0 0 0 0 0,0 0 0 0 0,0 0 1 0 0,0 0-1 0 0,3 3 0 0 0,6 6-2504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29.7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198 135 512 0 0,'-18'-72'13976'0'0,"17"71"-13762"0"0,1 0 0 0 0,-1 0 1 0 0,1 0-1 0 0,-1 0 0 0 0,1 0 0 0 0,-1 0 1 0 0,0 0-1 0 0,1 0 0 0 0,-1 0 0 0 0,0 0 1 0 0,0 1-1 0 0,0-1 0 0 0,0 0 0 0 0,0 0 0 0 0,0 1 1 0 0,0-1-1 0 0,0 1 0 0 0,0-1 0 0 0,0 1 1 0 0,0-1-1 0 0,0 1 0 0 0,0 0 0 0 0,0-1 1 0 0,0 1-1 0 0,-1 0 0 0 0,1 0 0 0 0,0 0 0 0 0,0 0 1 0 0,0 0-1 0 0,0 0 0 0 0,-1 0 0 0 0,1 0 1 0 0,0 1-1 0 0,-1-1 0 0 0,-2 1 89 0 0,0 0-1 0 0,0 0 1 0 0,1 1-1 0 0,-1-1 1 0 0,1 1 0 0 0,-1 0-1 0 0,-4 3 1 0 0,5-2-158 0 0,0-1 1 0 0,0 1-1 0 0,0 0 0 0 0,1 0 1 0 0,-1 0-1 0 0,1 1 1 0 0,0-1-1 0 0,0 0 0 0 0,0 1 1 0 0,0 0-1 0 0,1-1 1 0 0,-1 1-1 0 0,1 0 0 0 0,0 0 1 0 0,0 0-1 0 0,0 0 1 0 0,1 0-1 0 0,-1 0 0 0 0,1 0 1 0 0,0 0-1 0 0,0 0 1 0 0,1 0-1 0 0,-1 0 0 0 0,1 0 1 0 0,0-1-1 0 0,0 1 1 0 0,0 0-1 0 0,2 5 0 0 0,-1-5-69 0 0,-1-1-1 0 0,1 1 0 0 0,0 0 0 0 0,1 0 0 0 0,-1-1 0 0 0,1 0 0 0 0,-1 1 1 0 0,1-1-1 0 0,0 0 0 0 0,0 0 0 0 0,1 0 0 0 0,-1-1 0 0 0,0 1 0 0 0,1-1 0 0 0,0 0 1 0 0,-1 0-1 0 0,1 0 0 0 0,0 0 0 0 0,0-1 0 0 0,0 1 0 0 0,0-1 0 0 0,0 0 1 0 0,1-1-1 0 0,-1 1 0 0 0,0-1 0 0 0,8 1 0 0 0,0-2 15 0 0,-1-1 0 0 0,0 0-1 0 0,0-1 1 0 0,0 0 0 0 0,0 0 0 0 0,0-1-1 0 0,13-7 1 0 0,-17 8-39 0 0,-1-1 0 0 0,0 0 1 0 0,1 0-1 0 0,-1 0 0 0 0,0-1 0 0 0,-1 0 0 0 0,1 0 0 0 0,-1-1 0 0 0,0 1 1 0 0,-1-1-1 0 0,1 0 0 0 0,3-8 0 0 0,-6 11-40 0 0,-1 0 0 0 0,1 0-1 0 0,-1 0 1 0 0,0-1 0 0 0,0 1 0 0 0,0 0-1 0 0,-1-1 1 0 0,1 1 0 0 0,-1-1 0 0 0,0 1 0 0 0,0-1-1 0 0,0 1 1 0 0,0-1 0 0 0,-1 1 0 0 0,1 0 0 0 0,-1-1-1 0 0,0 1 1 0 0,0 0 0 0 0,0-1 0 0 0,0 1-1 0 0,-1 0 1 0 0,1 0 0 0 0,-1 0 0 0 0,0 0 0 0 0,-3-4-1 0 0,2 3-1 0 0,-1 0 0 0 0,0 1-1 0 0,0-1 1 0 0,0 1 0 0 0,0-1-1 0 0,-1 1 1 0 0,1 1 0 0 0,-1-1-1 0 0,0 1 1 0 0,0-1-1 0 0,0 1 1 0 0,0 1 0 0 0,0-1-1 0 0,0 1 1 0 0,-10-1 0 0 0,2 1 6 0 0,0 0 0 0 0,-1 2 0 0 0,1 0 0 0 0,0 0-1 0 0,0 1 1 0 0,0 1 0 0 0,0 0 0 0 0,0 1 0 0 0,1 0 0 0 0,-13 6 0 0 0,17-6-6 0 0,1-1 0 0 0,-1 1 0 0 0,1 1-1 0 0,0-1 1 0 0,0 1 0 0 0,0 0 0 0 0,1 1-1 0 0,0 0 1 0 0,0 0 0 0 0,0 0 0 0 0,1 0-1 0 0,0 1 1 0 0,0 0 0 0 0,1 0-1 0 0,-1 1 1 0 0,-5 13 0 0 0,9-17-9 0 0,0-1 0 0 0,1 1 0 0 0,-1-1 0 0 0,0 1 0 0 0,1-1 0 0 0,0 1 0 0 0,0-1 0 0 0,0 1 0 0 0,0-1 0 0 0,0 1 0 0 0,1-1 0 0 0,0 1 0 0 0,0-1 0 0 0,0 1 0 0 0,0-1 0 0 0,0 1 0 0 0,0-1 0 0 0,1 0 0 0 0,0 0 0 0 0,0 0 0 0 0,0 0 0 0 0,0 0 0 0 0,0 0 0 0 0,0-1 0 0 0,1 1 0 0 0,-1-1 0 0 0,6 5 0 0 0,-4-4 0 0 0,1 0 0 0 0,0-1 0 0 0,0 1 0 0 0,0-1 0 0 0,0 0 0 0 0,0 0 0 0 0,0 0 0 0 0,0-1 0 0 0,1 0 0 0 0,-1 0 0 0 0,0 0 0 0 0,1-1 0 0 0,-1 0 0 0 0,1 0 0 0 0,-1 0 0 0 0,1 0 0 0 0,8-3 0 0 0,-5 1 0 0 0,0-1 0 0 0,0 0 0 0 0,-1-1 0 0 0,0 0 0 0 0,1 0 0 0 0,-1-1 0 0 0,-1 0 0 0 0,1 0 0 0 0,7-7 0 0 0,-13 10 0 0 0,0 0 0 0 0,0 1 0 0 0,0-1 0 0 0,0 0 0 0 0,-1 0 0 0 0,1 0 0 0 0,-1-1 0 0 0,1 1 0 0 0,-1 0 0 0 0,0 0 0 0 0,0-1 0 0 0,0 1 0 0 0,0-1 0 0 0,0 1 0 0 0,0-1 0 0 0,-1 1 0 0 0,1-1 0 0 0,-1 0 0 0 0,0 1 0 0 0,0-1 0 0 0,0 0 0 0 0,0 1 0 0 0,0-1 0 0 0,0 1 0 0 0,-1-1 0 0 0,0 0 0 0 0,1 1 0 0 0,-1-1 0 0 0,0 1 0 0 0,0-1 0 0 0,0 1 0 0 0,0 0 0 0 0,-1-1 0 0 0,1 1 0 0 0,-1 0 0 0 0,-2-3 0 0 0,1 2 0 0 0,0 0 0 0 0,0 0 0 0 0,-1 0 0 0 0,0 1 0 0 0,1-1 0 0 0,-1 1 0 0 0,0 0 0 0 0,0 0 0 0 0,0 0 0 0 0,-1 1 0 0 0,1-1 0 0 0,0 1 0 0 0,-1 0 0 0 0,1 0 0 0 0,0 1 0 0 0,-1-1 0 0 0,1 1 0 0 0,-1 0 0 0 0,1 0 0 0 0,-1 0 0 0 0,1 1 0 0 0,-1 0 0 0 0,1 0 0 0 0,0 0 0 0 0,-5 2 0 0 0,2-2 0 0 0,0 2 0 0 0,1-1 0 0 0,0 1 0 0 0,-1 0 0 0 0,1 0 0 0 0,0 0 0 0 0,1 1 0 0 0,-1 0 0 0 0,1 0 0 0 0,-1 1 0 0 0,1-1 0 0 0,0 1 0 0 0,1 0 0 0 0,-1 1 0 0 0,-6 10 0 0 0,8-11 0 0 0,1 1 0 0 0,0-1 0 0 0,0 1 0 0 0,0 0 0 0 0,1-1 0 0 0,-1 1 0 0 0,1 0 0 0 0,1 0 0 0 0,-1 0 0 0 0,1 0 0 0 0,1 6 0 0 0,-1-10 0 0 0,0 0 0 0 0,1 0 0 0 0,-1 0 0 0 0,1 0 0 0 0,0 0 0 0 0,-1 0 0 0 0,1 0 0 0 0,0 0 0 0 0,0 0 0 0 0,1 0 0 0 0,-1-1 0 0 0,0 1 0 0 0,1 0 0 0 0,-1-1 0 0 0,0 1 0 0 0,1-1 0 0 0,0 0 0 0 0,-1 1 0 0 0,1-1 0 0 0,0 0 0 0 0,0 0 0 0 0,0 0 0 0 0,0 0 0 0 0,-1 0 0 0 0,1-1 0 0 0,0 1 0 0 0,1-1 0 0 0,-1 1 0 0 0,0-1 0 0 0,0 1 0 0 0,0-1 0 0 0,0 0 0 0 0,0 0 0 0 0,4-1 0 0 0,3 1 0 0 0,1-2 0 0 0,-1 1 0 0 0,0-1 0 0 0,0 0 0 0 0,1-1 0 0 0,-1 0 0 0 0,-1 0 0 0 0,1-1 0 0 0,0-1 0 0 0,-1 1 0 0 0,0-1 0 0 0,9-7 0 0 0,-8 5 0 0 0,0 0 0 0 0,-1-1 0 0 0,0 0 0 0 0,0 0 0 0 0,0-1 0 0 0,-1 0 0 0 0,-1 0 0 0 0,1 0 0 0 0,8-20 0 0 0,-13 25 0 0 0,-1 0 0 0 0,0 0 0 0 0,0-1 0 0 0,0 1 0 0 0,0 0 0 0 0,-1 0 0 0 0,1-1 0 0 0,-1 1 0 0 0,0 0 0 0 0,0-1 0 0 0,-1 1 0 0 0,0 0 0 0 0,1-1 0 0 0,-1 1 0 0 0,-1 0 0 0 0,-1-5 0 0 0,2 7 0 0 0,0 0 0 0 0,0 0 0 0 0,0 0 0 0 0,-1 0 0 0 0,1 0 0 0 0,0 0 0 0 0,-1 1 0 0 0,1-1 0 0 0,-1 0 0 0 0,0 1 0 0 0,0 0 0 0 0,1-1 0 0 0,-1 1 0 0 0,0 0 0 0 0,0 0 0 0 0,0 0 0 0 0,0 0 0 0 0,-1 0 0 0 0,1 1 0 0 0,0-1 0 0 0,0 0 0 0 0,0 1 0 0 0,-1 0 0 0 0,1-1 0 0 0,0 1 0 0 0,0 0 0 0 0,-1 0 0 0 0,1 1 0 0 0,0-1 0 0 0,0 0 0 0 0,-1 1 0 0 0,-2 0 0 0 0,0 0 0 0 0,1 0 0 0 0,0 0 0 0 0,0 1 0 0 0,0-1 0 0 0,0 1 0 0 0,0 0 0 0 0,0 0 0 0 0,0 0 0 0 0,0 0 0 0 0,1 1 0 0 0,-1-1 0 0 0,1 1 0 0 0,0 0 0 0 0,0 0 0 0 0,0 0 0 0 0,0 1 0 0 0,0-1 0 0 0,1 1 0 0 0,-1-1 0 0 0,1 1 0 0 0,-3 8 0 0 0,1 1 0 0 0,4 3 0 0 0,3-13 0 0 0,-2-2 0 0 0,-1-1 0 0 0,0 1 0 0 0,0-1 0 0 0,1 1 0 0 0,-1 0 0 0 0,0-1 0 0 0,1 1 0 0 0,-1-1 0 0 0,1 1 0 0 0,-1-1 0 0 0,0 0 0 0 0,1 1 0 0 0,-1-1 0 0 0,1 1 0 0 0,-1-1 0 0 0,1 0 0 0 0,0 1 0 0 0,-1-1 0 0 0,1 0 0 0 0,-1 0 0 0 0,1 1 0 0 0,-1-1 0 0 0,1 0 0 0 0,0 0 0 0 0,-1 0 0 0 0,1 0 0 0 0,0 0 0 0 0,-1 0 0 0 0,1 0 0 0 0,1 0 0 0 0,0 1 0 0 0,17 1-3026 0 0,-19-1 2565 0 0,1-1 0 0 0,0 0 0 0 0,-1 0 0 0 0,1 0 0 0 0,0 0 0 0 0,-1 0 0 0 0,1 0 0 0 0,0 0 0 0 0,0 0 0 0 0,-1 0 0 0 0,1 0 0 0 0,0 0 0 0 0,-1-1 0 0 0,1 1 0 0 0,0 0 0 0 0,-1 0 0 0 0,1-1 0 0 0,0 0 0 0 0,14-5-3135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1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3 482 268 0 0,'-3'-4'10132'0'0,"149"3"-4787"0"0,77 18-2134 0 0,-204-16-2915 0 0,128 16 1940 0 0,83 5 356 0 0,-197-19-2183 0 0,-24-1-116 0 0,0-1 0 0 0,0 0 0 0 0,-1-1 1 0 0,1 0-1 0 0,0 0 0 0 0,0-1 0 0 0,0-1 1 0 0,10-2-1 0 0,-17 3-256 0 0,0 0 1 0 0,1 0 0 0 0,-1 0-1 0 0,0-1 1 0 0,0 1 0 0 0,-1-1-1 0 0,1 1 1 0 0,0-1 0 0 0,0 0-1 0 0,-1 0 1 0 0,1 0-1 0 0,-1 0 1 0 0,2-2 0 0 0,14-31 112 0 0,-14 28-112 0 0,11-32 43 0 0,-2-1 0 0 0,13-73 1 0 0,-17 76-63 0 0,1-12-27 0 0,3 0 1 0 0,30-79-1 0 0,-42 128 7 0 0,0-1-1 0 0,0 0 1 0 0,0 1-1 0 0,0-1 1 0 0,0 1-1 0 0,1-1 1 0 0,-1 1-1 0 0,0-1 1 0 0,0 0-1 0 0,1 1 0 0 0,-1-1 1 0 0,0 1-1 0 0,1 0 1 0 0,-1-1-1 0 0,1 1 1 0 0,-1-1-1 0 0,0 1 1 0 0,1-1-1 0 0,-1 1 1 0 0,1 0-1 0 0,-1-1 1 0 0,1 1-1 0 0,-1 0 1 0 0,1 0-1 0 0,-1-1 1 0 0,1 1-1 0 0,0 0 1 0 0,-1 0-1 0 0,1 0 0 0 0,-1 0 1 0 0,1 0-1 0 0,-1 0 1 0 0,1 0-1 0 0,0 0 1 0 0,-1 0-1 0 0,1 0 1 0 0,-1 0-1 0 0,1 0 1 0 0,0 0-1 0 0,-1 0 1 0 0,1 0-1 0 0,-1 1 1 0 0,1-1-1 0 0,-1 0 1 0 0,1 0-1 0 0,-1 1 1 0 0,1-1-1 0 0,-1 0 0 0 0,1 1 1 0 0,-1-1-1 0 0,1 0 1 0 0,-1 1-1 0 0,1-1 1 0 0,-1 1-1 0 0,0-1 1 0 0,1 1-1 0 0,-1-1 1 0 0,0 1-1 0 0,0-1 1 0 0,1 1-1 0 0,-1 0 1 0 0,4 4 3 0 0,-1 1 0 0 0,0-1 0 0 0,0 1 0 0 0,3 8 0 0 0,30 100 229 0 0,16 40 208 0 0,-44-132-337 0 0,-2-5 29 0 0,0-1 1 0 0,15 28 0 0 0,-20-41-94 0 0,1 0 0 0 0,0-1 0 0 0,0 1 0 0 0,0 0 0 0 0,0 0 0 0 0,0-1 0 0 0,0 0 0 0 0,1 1 0 0 0,0-1 1 0 0,-1 0-1 0 0,1 0 0 0 0,0 0 0 0 0,0 0 0 0 0,0-1 0 0 0,0 1 0 0 0,0-1 0 0 0,0 0 0 0 0,0 0 0 0 0,0 0 0 0 0,5 1 0 0 0,-1-2 3 0 0,0-1 0 0 0,-1 0 0 0 0,1 0-1 0 0,0 0 1 0 0,0 0 0 0 0,-1-1-1 0 0,1-1 1 0 0,-1 1 0 0 0,0-1-1 0 0,0 0 1 0 0,9-5 0 0 0,0-2 5 0 0,0 0 0 0 0,-1-1 0 0 0,15-16-1 0 0,-8 5 3 0 0,-1-2-1 0 0,-1 0 0 0 0,23-42 0 0 0,-2 4-23 0 0,-40 62-25 0 0,0 0-1 0 0,0-1 1 0 0,0 1-1 0 0,0 0 1 0 0,0 0-1 0 0,0 0 1 0 0,0 0-1 0 0,1 0 1 0 0,-1 0-1 0 0,0 0 1 0 0,0-1-1 0 0,0 1 1 0 0,0 0-1 0 0,0 0 1 0 0,0 0-1 0 0,0 0 1 0 0,0 0-1 0 0,0 0 1 0 0,0 0-1 0 0,0 0 1 0 0,0 0-1 0 0,0 0 1 0 0,0-1-1 0 0,0 1 1 0 0,1 0-1 0 0,-1 0 1 0 0,0 0-1 0 0,0 0 1 0 0,0 0-1 0 0,0 0 1 0 0,0 0-1 0 0,0 0 1 0 0,0 0-1 0 0,0 0 1 0 0,1 0-1 0 0,-1 0 1 0 0,0 0-1 0 0,0 0 1 0 0,0 0-1 0 0,0 0 1 0 0,0 0-1 0 0,0 0 1 0 0,0 0-1 0 0,1 0 1 0 0,-1 0-1 0 0,0 0 1 0 0,0 0-1 0 0,0 0 1 0 0,0 0-1 0 0,0 0 1 0 0,0 0-1 0 0,0 0 1 0 0,0 0-1 0 0,0 0 1 0 0,1 1-1 0 0,-1-1 1 0 0,0 9-13 0 0,-7 22 31 0 0,2-20-6 0 0,-26 78 135 0 0,28-80-100 0 0,1 0-1 0 0,1 1 0 0 0,-1-1 0 0 0,1 1 1 0 0,1-1-1 0 0,0 1 0 0 0,2 16 1 0 0,-1-23-31 0 0,0 0 1 0 0,0 0 0 0 0,0 0 0 0 0,0 0 0 0 0,1 0 0 0 0,-1 0 0 0 0,1-1 0 0 0,0 1 0 0 0,-1 0-1 0 0,1-1 1 0 0,1 0 0 0 0,-1 1 0 0 0,0-1 0 0 0,0 0 0 0 0,1 0 0 0 0,0 0 0 0 0,-1 0-1 0 0,1-1 1 0 0,0 1 0 0 0,0-1 0 0 0,4 2 0 0 0,7 2 19 0 0,-1-1 0 0 0,1 0-1 0 0,20 2 1 0 0,-24-4-19 0 0,42 6 106 0 0,100 1 1 0 0,54-16-32 0 0,-70 1-78 0 0,218 4 12 0 0,-100 1-13 0 0,261-15 144 0 0,-403 13-1647 0 0,-110 3 745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1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1 698 524 0 0,'1'-11'4343'0'0,"7"0"-1636"0"0,-1 0 0 0 0,9-17-1 0 0,22-60 2607 0 0,-29 65-4152 0 0,12-39 282 0 0,-3-2 0 0 0,-3 0-1 0 0,9-78 1 0 0,-10 53-275 0 0,-2-14 421 0 0,-12 102-1149 0 0,2 5-360 0 0,8 25 3 0 0,-1 1 0 0 0,-1-1 0 0 0,6 50-1 0 0,3 10 17 0 0,-12-69-72 0 0,6 29 92 0 0,19 50 0 0 0,-26-86-43 0 0,2 0 0 0 0,0 0 0 0 0,0-1-1 0 0,1 1 1 0 0,0-2 0 0 0,1 1 0 0 0,1-1-1 0 0,17 18 1 0 0,-22-26-46 0 0,0 0 0 0 0,0-1 0 0 0,0 1-1 0 0,0-1 1 0 0,0 0 0 0 0,1 0 0 0 0,-1 0 0 0 0,0-1 0 0 0,1 0-1 0 0,0 1 1 0 0,-1-2 0 0 0,1 1 0 0 0,0 0 0 0 0,-1-1-1 0 0,1 0 1 0 0,0 0 0 0 0,0 0 0 0 0,-1-1 0 0 0,1 0 0 0 0,0 0-1 0 0,-1 0 1 0 0,1 0 0 0 0,8-4 0 0 0,2-2 11 0 0,0 0 0 0 0,-1-1 1 0 0,1 0-1 0 0,-2-1 0 0 0,21-17 0 0 0,-16 10-7 0 0,-1 0 0 0 0,-1-2 0 0 0,26-34 0 0 0,33-65 41 0 0,-52 77-69 0 0,2 2-1 0 0,47-56 1 0 0,-63 83-17 0 0,-7 9 6 0 0,-1 0 0 0 0,1-1 0 0 0,0 1 0 0 0,0 0 0 0 0,0 0-1 0 0,0 0 1 0 0,0 0 0 0 0,0 0 0 0 0,1 0 0 0 0,-1 1 0 0 0,1-1 0 0 0,-1 1 0 0 0,1 0-1 0 0,0 0 1 0 0,3-2 0 0 0,-6 3 4 0 0,1 0 1 0 0,-1 0-1 0 0,1 1 0 0 0,-1-1 0 0 0,1 0 1 0 0,-1 0-1 0 0,1 0 0 0 0,-1 0 0 0 0,1 0 0 0 0,-1 1 1 0 0,1-1-1 0 0,-1 0 0 0 0,1 0 0 0 0,-1 1 1 0 0,1-1-1 0 0,-1 0 0 0 0,0 1 0 0 0,1-1 0 0 0,-1 0 1 0 0,1 1-1 0 0,-1-1 0 0 0,0 1 0 0 0,1-1 1 0 0,-1 1-1 0 0,0-1 0 0 0,0 1 0 0 0,0-1 0 0 0,1 1 1 0 0,-1-1-1 0 0,0 1 0 0 0,0-1 0 0 0,0 1 1 0 0,0-1-1 0 0,0 1 0 0 0,0 0 0 0 0,2 6 18 0 0,-2 0 1 0 0,1 0-1 0 0,-1 0 0 0 0,0 0 1 0 0,0 0-1 0 0,-1 0 0 0 0,-2 11 0 0 0,0 5 42 0 0,-1 21 76 0 0,-4 51 217 0 0,8-82-242 0 0,1-1 0 0 0,0 0 0 0 0,0 1 0 0 0,1-1 0 0 0,5 18 0 0 0,-5-26-89 0 0,0 1 1 0 0,0-1-1 0 0,1 0 1 0 0,-1 0-1 0 0,1 0 1 0 0,0 0-1 0 0,0-1 1 0 0,1 1 0 0 0,-1-1-1 0 0,1 0 1 0 0,-1 0-1 0 0,1 0 1 0 0,0 0-1 0 0,0 0 1 0 0,0-1-1 0 0,8 4 1 0 0,7 1 10 0 0,0 0 1 0 0,31 6-1 0 0,-43-11-31 0 0,85 16 0 0 0,139 8 1 0 0,142-12-2 0 0,666-50 0 0 0,-478 9 0 0 0,-511 23 0 0 0,-26 2 0 0 0,0 1 0 0 0,44 4 0 0 0,-67-3-73 0 0,-1 0-1 0 0,0 0 1 0 0,0 0-1 0 0,0 1 1 0 0,0-1-1 0 0,0 0 1 0 0,1 0-1 0 0,-1 0 1 0 0,0 1-1 0 0,0-1 1 0 0,0 0-1 0 0,0 0 1 0 0,0 1 0 0 0,0-1-1 0 0,0 0 1 0 0,0 0-1 0 0,0 1 1 0 0,0-1-1 0 0,0 0 1 0 0,0 0-1 0 0,0 0 1 0 0,0 1-1 0 0,0-1 1 0 0,0 0 0 0 0,0 0-1 0 0,0 1 1 0 0,0-1-1 0 0,0 0 1 0 0,-1 0-1 0 0,1 0 1 0 0,0 1-1 0 0,0-1 1 0 0,0 0-1 0 0,0 0 1 0 0,0 0-1 0 0,-1 1 1 0 0,1-1 0 0 0,0 0-1 0 0,0 0 1 0 0,0 0-1 0 0,0 0 1 0 0,-1 0-1 0 0,1 0 1 0 0,0 1-1 0 0,0-1 1 0 0,-1 0-1 0 0,1 0 1 0 0,0 0 0 0 0,-11 9-5664 0 0,-5-2 1828 0 0,1-2 560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1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0 548 0 0,'0'0'2351'0'0,"-2"2"-916"0"0,1-1-1186 0 0,0 0-1 0 0,0 0 1 0 0,0 1 0 0 0,-1-1-1 0 0,1 1 1 0 0,1-1-1 0 0,-1 1 1 0 0,0-1-1 0 0,0 1 1 0 0,1-1-1 0 0,-1 1 1 0 0,0 0-1 0 0,1-1 1 0 0,0 1-1 0 0,-1 0 1 0 0,1 0-1 0 0,0-1 1 0 0,0 1-1 0 0,0 0 1 0 0,0 3-1 0 0,7 43 2478 0 0,-4-30-1829 0 0,44 182 5434 0 0,-4-18-1695 0 0,-42-177-4545 0 0,-1 0 0 0 0,1 0 1 0 0,-1 0-1 0 0,0 0 0 0 0,-1-1 0 0 0,1 1 0 0 0,-1 0 1 0 0,0 0-1 0 0,0-1 0 0 0,0 1 0 0 0,-1 0 1 0 0,0-1-1 0 0,1 1 0 0 0,-2-1 0 0 0,1 0 1 0 0,0 0-1 0 0,-1 0 0 0 0,0 0 0 0 0,0 0 0 0 0,0 0 1 0 0,-1-1-1 0 0,1 0 0 0 0,-1 1 0 0 0,1-1 1 0 0,-1 0-1 0 0,0-1 0 0 0,0 1 0 0 0,-6 1 1 0 0,-11 7-69 0 0,0-2 1 0 0,-1-1 0 0 0,0 0-1 0 0,-34 6 1 0 0,41-11 17 0 0,-75 17-53 0 0,50-13-10 0 0,1 2 1 0 0,0 2-1 0 0,-64 26 0 0 0,102-36 23 0 0,0-1-1 0 0,-1 1 1 0 0,1-1-1 0 0,0 1 1 0 0,0 0 0 0 0,-1 0-1 0 0,1 0 1 0 0,0-1-1 0 0,0 1 1 0 0,0 0-1 0 0,0 0 1 0 0,0 0 0 0 0,0 1-1 0 0,0-1 1 0 0,-1 2-1 0 0,2-3 5 0 0,0 1 0 0 0,0-1 0 0 0,0 1 0 0 0,0-1 0 0 0,0 1 0 0 0,0-1 0 0 0,0 1 0 0 0,1-1-1 0 0,-1 1 1 0 0,0-1 0 0 0,0 1 0 0 0,0-1 0 0 0,0 1 0 0 0,1-1 0 0 0,-1 1 0 0 0,0-1 0 0 0,0 1 0 0 0,1-1-1 0 0,-1 0 1 0 0,0 1 0 0 0,1-1 0 0 0,-1 1 0 0 0,1-1 0 0 0,-1 0 0 0 0,0 0 0 0 0,1 1 0 0 0,0-1 0 0 0,4 3 48 0 0,1 0 0 0 0,-1-1 0 0 0,1 0 0 0 0,-1 0 0 0 0,12 2 0 0 0,41 5 367 0 0,95 2-1 0 0,-71-7-98 0 0,-43-1-164 0 0,110 7 712 0 0,205 39 0 0 0,-349-48-836 0 0,-1 0 1 0 0,1 1-1 0 0,0-1 1 0 0,-1 1 0 0 0,1 0-1 0 0,-1 0 1 0 0,5 3-1 0 0,-8-4-25 0 0,-1-1-1 0 0,1 1 0 0 0,0-1 1 0 0,-1 1-1 0 0,1 0 0 0 0,0-1 1 0 0,-1 1-1 0 0,1 0 0 0 0,-1 0 1 0 0,1-1-1 0 0,-1 1 1 0 0,1 0-1 0 0,-1 0 0 0 0,0 0 1 0 0,1 0-1 0 0,-1 0 0 0 0,0-1 1 0 0,0 1-1 0 0,0 0 0 0 0,0 0 1 0 0,1 0-1 0 0,-1 0 0 0 0,0 0 1 0 0,-1 0-1 0 0,1 0 0 0 0,0 0 1 0 0,0 0-1 0 0,0 0 1 0 0,0-1-1 0 0,-1 1 0 0 0,1 0 1 0 0,-1 0-1 0 0,1 0 0 0 0,0 0 1 0 0,-1 0-1 0 0,1-1 0 0 0,-1 1 1 0 0,0 0-1 0 0,1-1 0 0 0,-1 1 1 0 0,0 0-1 0 0,1-1 0 0 0,-2 2 1 0 0,-8 6 17 0 0,-1 1 1 0 0,0-1-1 0 0,0-1 1 0 0,-1 0-1 0 0,0 0 1 0 0,-1-1-1 0 0,1-1 1 0 0,-16 4-1 0 0,19-5-13 0 0,-263 87 145 0 0,261-88-154 0 0,-120 36 50 0 0,-88 29 39 0 0,214-67-95 0 0,0 1 0 0 0,0 0 1 0 0,0 0-1 0 0,0 0 0 0 0,1 1 0 0 0,-1-1 1 0 0,1 1-1 0 0,-5 5 0 0 0,7-5 0 0 0,7-1 1 0 0,13 1 27 0 0,1 0 0 0 0,0-1 0 0 0,-1-1 0 0 0,1-1 0 0 0,29-3 0 0 0,30 1 111 0 0,-52 3-15 0 0,-1 1 1 0 0,46 8-1 0 0,-64-8-80 0 0,0 0-1 0 0,0 0 1 0 0,0 1-1 0 0,0 0 0 0 0,0 0 1 0 0,0 0-1 0 0,-1 1 0 0 0,0 0 1 0 0,0 1-1 0 0,0-1 1 0 0,0 1-1 0 0,0 0 0 0 0,-1 0 1 0 0,6 8-1 0 0,5 12-35 0 0,0 1 0 0 0,-2 0 0 0 0,-1 1 0 0 0,-1 1 0 0 0,-1 0 0 0 0,7 31-1 0 0,31 181-4 0 0,-26-81 0 0 0,18 104 0 0 0,-27-184 0 0 0,-12-74-203 0 0,-4-34-14111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2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28 312 0 0,'-13'-24'4516'0'0,"13"24"-4385"0"0,0 0 0 0 0,0 0 0 0 0,0 0 0 0 0,0 0 0 0 0,0-1 0 0 0,-2-1 1702 0 0,2 2-1702 0 0,0 0 0 0 0,0 0 0 0 0,0 0 0 0 0,0 0 0 0 0,-1 0 0 0 0,1 0 0 0 0,0 0 0 0 0,0-1 0 0 0,0 1 0 0 0,-1 0-1 0 0,1 0 1 0 0,0 0 0 0 0,0 0 0 0 0,0 0 0 0 0,0 0 0 0 0,-1 0 0 0 0,1 0 0 0 0,0 0 0 0 0,0 0 0 0 0,0 0 0 0 0,-1 1 0 0 0,1-1 0 0 0,0 0 0 0 0,0 0 0 0 0,0 0 0 0 0,0 0 0 0 0,-1 0 0 0 0,-4 11 1825 0 0,1 15-1025 0 0,10 291 4858 0 0,25-3-3338 0 0,-13-136-1161 0 0,-7-13-338 0 0,-8 1 0 0 0,-7 0 0 0 0,-36 234 0 0 0,24-226 271 0 0,6 197 0 0 0,9-365-1188 0 0,1 0 0 0 0,0 0 1 0 0,0 0-1 0 0,1 0 0 0 0,0 0 0 0 0,0 0 0 0 0,0 0 0 0 0,1-1 0 0 0,0 1 0 0 0,0 0 0 0 0,1-1 0 0 0,-1 1 0 0 0,1-1 0 0 0,0 0 0 0 0,6 8 0 0 0,-6-11-20 0 0,0 0 0 0 0,0 0-1 0 0,0 0 1 0 0,0-1 0 0 0,0 1-1 0 0,0-1 1 0 0,0 0 0 0 0,0 0-1 0 0,1 0 1 0 0,-1 0 0 0 0,0 0-1 0 0,1-1 1 0 0,5 0 0 0 0,9 3 31 0 0,41 7 89 0 0,1-3 0 0 0,107-2 1 0 0,154 0 220 0 0,136-2 103 0 0,-410-4-440 0 0,625-16 910 0 0,-359 15-929 0 0,-54 3 0 0 0,116 1 0 0 0,-104 2 0 0 0,7-18 0 0 0,-71 1 0 0 0,371-23 0 0 0,-160-3 0 0 0,76-6 0 0 0,-73 13 0 0 0,366-22 0 0 0,-772 53 0 0 0,405-12 0 0 0,-326 12 0 0 0,46 7 0 0 0,0-6 0 0 0,157-20 0 0 0,-275 16 0 0 0,46-2 0 0 0,-56 5 0 0 0,-8 1-181 0 0,-10-29-15231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2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88 444 0 0,'3'-18'1774'0'0,"-2"14"-940"0"0,0 0 0 0 0,0-1 0 0 0,-1 1 0 0 0,1-1 0 0 0,-1 1 0 0 0,0 0 0 0 0,-1-7 0 0 0,1 10-582 0 0,-1-1 0 0 0,0 1 0 0 0,1-1 1 0 0,-1 1-1 0 0,0-1 0 0 0,0 1 0 0 0,0 0 0 0 0,0-1 1 0 0,0 1-1 0 0,0 0 0 0 0,0 0 0 0 0,0-1 1 0 0,0 1-1 0 0,-1 0 0 0 0,1 0 0 0 0,0 1 0 0 0,-1-1 1 0 0,1 0-1 0 0,-1 0 0 0 0,1 1 0 0 0,-1-1 1 0 0,1 1-1 0 0,-1-1 0 0 0,1 1 0 0 0,-3-1 0 0 0,-1 0 78 0 0,0 1 0 0 0,-1-1 0 0 0,1 1 0 0 0,0 0 0 0 0,0 1 0 0 0,-1-1 0 0 0,1 1 0 0 0,0 0 0 0 0,0 1 0 0 0,0-1 0 0 0,0 1 0 0 0,0 0 0 0 0,0 0 0 0 0,1 0 0 0 0,-1 1 0 0 0,1-1-1 0 0,-1 1 1 0 0,-4 5 0 0 0,-1 0 109 0 0,0 1-1 0 0,0 0 0 0 0,2 0 1 0 0,-1 1-1 0 0,1 0 1 0 0,-8 14-1 0 0,14-21-282 0 0,0 0-1 0 0,0 1 1 0 0,0-1-1 0 0,0 1 1 0 0,1-1 0 0 0,0 1-1 0 0,0 0 1 0 0,0 0 0 0 0,0-1-1 0 0,1 1 1 0 0,-1 0 0 0 0,1 0-1 0 0,0 7 1 0 0,1-8-83 0 0,-1-1 0 0 0,1 1 0 0 0,0-1 0 0 0,0 0 1 0 0,0 1-1 0 0,0-1 0 0 0,0 0 0 0 0,0 0 0 0 0,1 0 0 0 0,-1 0 0 0 0,1 0 0 0 0,-1 0 1 0 0,1 0-1 0 0,0-1 0 0 0,0 1 0 0 0,0 0 0 0 0,0-1 0 0 0,0 0 0 0 0,0 1 1 0 0,0-1-1 0 0,0 0 0 0 0,5 2 0 0 0,0-1 13 0 0,0 0 0 0 0,0 0 1 0 0,0 0-1 0 0,0-1 0 0 0,0 1 0 0 0,0-2 1 0 0,0 1-1 0 0,0-1 0 0 0,1 0 0 0 0,-1-1 1 0 0,0 0-1 0 0,0 0 0 0 0,0 0 0 0 0,0-1 1 0 0,0 0-1 0 0,0-1 0 0 0,8-3 0 0 0,-10 3-60 0 0,0 1 0 0 0,0-1 0 0 0,-1 0 0 0 0,0-1 0 0 0,1 1 0 0 0,-1-1 0 0 0,0 0-1 0 0,-1 0 1 0 0,1 0 0 0 0,-1 0 0 0 0,1 0 0 0 0,-2-1 0 0 0,1 0 0 0 0,0 0 0 0 0,-1 0-1 0 0,0 0 1 0 0,0 0 0 0 0,0 0 0 0 0,-1 0 0 0 0,1-1 0 0 0,-1 1 0 0 0,-1 0 0 0 0,1-6-1 0 0,0 6-15 0 0,-1 1 0 0 0,0 0-1 0 0,0 0 1 0 0,-1 0-1 0 0,1-1 1 0 0,-1 1 0 0 0,0 0-1 0 0,0 0 1 0 0,0 0-1 0 0,0 0 1 0 0,-1 0-1 0 0,-4-6 1 0 0,5 8-7 0 0,-1 0 0 0 0,0 0 0 0 0,0 0 0 0 0,0 1 0 0 0,0-1 0 0 0,0 1 0 0 0,0-1-1 0 0,0 1 1 0 0,0 0 0 0 0,-1 0 0 0 0,1 0 0 0 0,0 0 0 0 0,-1 0 0 0 0,1 1 0 0 0,-1-1 0 0 0,1 1 0 0 0,-1-1 0 0 0,1 1 0 0 0,-1 0 0 0 0,1 0 0 0 0,-1 0 0 0 0,-3 1 0 0 0,0 0 0 0 0,0 1 0 0 0,0-1 0 0 0,0 1 0 0 0,0 1 0 0 0,0-1 0 0 0,0 1 0 0 0,1 0 0 0 0,-1 0 0 0 0,1 1 1 0 0,0-1-1 0 0,0 1 0 0 0,0 1 0 0 0,1-1 0 0 0,-1 1 0 0 0,1-1 0 0 0,0 1 0 0 0,0 0 0 0 0,1 1 0 0 0,0-1 1 0 0,-5 9-1 0 0,5-8 2 0 0,1 0 0 0 0,-1 1 0 0 0,1-1 1 0 0,0 1-1 0 0,0-1 0 0 0,1 1 0 0 0,0 0 1 0 0,-1 11-1 0 0,2-14 0 0 0,1 0 0 0 0,-1 0 0 0 0,1 1 0 0 0,-1-1 0 0 0,1 0 0 0 0,0-1 0 0 0,0 1 0 0 0,1 0 0 0 0,-1 0 0 0 0,1 0 0 0 0,0-1 0 0 0,0 1 0 0 0,0-1 0 0 0,5 6 0 0 0,-4-6-19 0 0,0 0 0 0 0,1 0-1 0 0,-1 0 1 0 0,1-1 0 0 0,-1 0 0 0 0,1 0 0 0 0,0 0 0 0 0,0 0-1 0 0,0 0 1 0 0,0-1 0 0 0,0 0 0 0 0,0 0 0 0 0,0 0 0 0 0,0 0 0 0 0,1-1-1 0 0,-1 1 1 0 0,0-1 0 0 0,0 0 0 0 0,1 0 0 0 0,6-2 0 0 0,-8 2-8 0 0,1-1 1 0 0,-1 0 0 0 0,0 0 0 0 0,1 0 0 0 0,-1 0 0 0 0,0 0 0 0 0,0-1 0 0 0,0 1 0 0 0,0-1 0 0 0,0 0 0 0 0,0 0 0 0 0,0 0 0 0 0,-1 0-1 0 0,1 0 1 0 0,-1-1 0 0 0,1 1 0 0 0,-1-1 0 0 0,0 0 0 0 0,0 0 0 0 0,0 1 0 0 0,0-1 0 0 0,-1-1 0 0 0,1 1 0 0 0,-1 0 0 0 0,2-5-1 0 0,-2 1 22 0 0,0 0 0 0 0,0 0-1 0 0,0 0 1 0 0,-1-1 0 0 0,0 1-1 0 0,0 0 1 0 0,-1 0 0 0 0,0 0-1 0 0,0 0 1 0 0,-3-8 0 0 0,3 12 7 0 0,1 0 0 0 0,-1 1-1 0 0,-1 0 1 0 0,1-1 0 0 0,0 1 0 0 0,-1 0 0 0 0,1 0 0 0 0,-1-1 0 0 0,1 1-1 0 0,-1 1 1 0 0,0-1 0 0 0,0 0 0 0 0,0 0 0 0 0,0 1 0 0 0,0-1 0 0 0,-1 1 0 0 0,1-1-1 0 0,0 1 1 0 0,-1 0 0 0 0,1 0 0 0 0,-1 0 0 0 0,1 0 0 0 0,-1 1 0 0 0,1-1 0 0 0,-1 1-1 0 0,0-1 1 0 0,1 1 0 0 0,-1 0 0 0 0,0 0 0 0 0,-3 0 0 0 0,-1 1-80 0 0,-1 0 1 0 0,1 1-1 0 0,0 0 1 0 0,-1 0-1 0 0,1 0 0 0 0,0 1 1 0 0,0 0-1 0 0,1 0 1 0 0,-1 1-1 0 0,1 0 1 0 0,-1 0-1 0 0,1 0 0 0 0,0 1 1 0 0,1 0-1 0 0,-11 11 1 0 0,10-8-529 0 0,-1 0-1 0 0,2 0 1 0 0,-1 0 0 0 0,-7 17 0 0 0,9-17-701 0 0,1 1 0 0 0,0-1 1 0 0,0 1-1 0 0,1 0 0 0 0,-1 10 0 0 0,1 7-1882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1072 0 0,'-9'-3'15851'0'0,"62"9"-13163"0"0,0-3-1 0 0,68-4 1 0 0,-38 0-1081 0 0,-21-3-706 0 0,-3 1-1198 0 0,-20 5-2643 0 0,-24-1-5489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2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193 122 584 0 0,'12'-35'3187'0'0,"-10"26"-1266"0"0,0 1-1 0 0,-1 0 0 0 0,1-1 1 0 0,-1-11-1 0 0,-2 18-1627 0 0,1 1 0 0 0,-1-1 0 0 0,0 0 0 0 0,0 0-1 0 0,0 1 1 0 0,0-1 0 0 0,0 0 0 0 0,-1 1 0 0 0,1-1 0 0 0,0 1 0 0 0,-1 0-1 0 0,1-1 1 0 0,-1 1 0 0 0,1 0 0 0 0,-1 0 0 0 0,0 0 0 0 0,1 0 0 0 0,-1 0-1 0 0,0 0 1 0 0,0 0 0 0 0,0 1 0 0 0,0-1 0 0 0,0 1 0 0 0,0-1-1 0 0,0 1 1 0 0,1 0 0 0 0,-1 0 0 0 0,0 0 0 0 0,-3 0 0 0 0,-5 2 47 0 0,1 0 0 0 0,0 1 0 0 0,0 0 0 0 0,0 1 0 0 0,0 0 0 0 0,1 1 0 0 0,-1-1 0 0 0,1 1 0 0 0,0 1 0 0 0,0 0 0 0 0,-6 6 0 0 0,9-7-187 0 0,0 0 0 0 0,0 0 0 0 0,1 1 0 0 0,-1-1 0 0 0,1 1-1 0 0,1 0 1 0 0,-1 0 0 0 0,1 0 0 0 0,0 0 0 0 0,0 0 0 0 0,1 1 0 0 0,0 0 0 0 0,0-1-1 0 0,1 1 1 0 0,-1 0 0 0 0,1 12 0 0 0,1-16-115 0 0,0 0 0 0 0,0 0 0 0 0,0 0 0 0 0,1 1 0 0 0,-1-1-1 0 0,1 0 1 0 0,0 0 0 0 0,0 0 0 0 0,0 0 0 0 0,1-1 0 0 0,-1 1 0 0 0,1 0 0 0 0,-1 0 0 0 0,1-1 0 0 0,0 1 0 0 0,0-1-1 0 0,0 1 1 0 0,0-1 0 0 0,0 0 0 0 0,1 0 0 0 0,-1 0 0 0 0,1 0 0 0 0,-1 0 0 0 0,1-1 0 0 0,0 1 0 0 0,0-1 0 0 0,-1 0 0 0 0,1 1-1 0 0,0-1 1 0 0,0-1 0 0 0,0 1 0 0 0,6 0 0 0 0,-2 0-46 0 0,0 0 0 0 0,0 0 0 0 0,0-1 0 0 0,0-1 0 0 0,0 1 1 0 0,0-1-1 0 0,0 0 0 0 0,0 0 0 0 0,0-1 0 0 0,0 0 0 0 0,0-1 0 0 0,-1 1 0 0 0,11-6 0 0 0,-11 3-15 0 0,1 0 1 0 0,-1 0-1 0 0,0 0 0 0 0,0-1 1 0 0,0 0-1 0 0,-1 0 0 0 0,0-1 1 0 0,0 1-1 0 0,0-1 0 0 0,6-15 1 0 0,-8 16 21 0 0,0 0 0 0 0,-1-1 0 0 0,0 1 0 0 0,0-1 0 0 0,0 1 1 0 0,-1-1-1 0 0,0 0 0 0 0,0 0 0 0 0,-1 0 0 0 0,0 1 0 0 0,0-1 0 0 0,0 0 1 0 0,-3-9-1 0 0,3 14 14 0 0,-1-1 0 0 0,0 1 0 0 0,0-1 1 0 0,0 1-1 0 0,0 0 0 0 0,0-1 0 0 0,0 1 1 0 0,-1 0-1 0 0,1 0 0 0 0,-1 0 0 0 0,0 0 0 0 0,1 0 1 0 0,-1 1-1 0 0,0-1 0 0 0,0 0 0 0 0,0 1 1 0 0,0-1-1 0 0,0 1 0 0 0,-1 0 0 0 0,1 0 0 0 0,0 0 1 0 0,-1 0-1 0 0,1 0 0 0 0,-1 0 0 0 0,1 0 1 0 0,-1 1-1 0 0,1 0 0 0 0,-1-1 0 0 0,1 1 0 0 0,-1 0 1 0 0,1 0-1 0 0,-1 0 0 0 0,1 0 0 0 0,-1 1 1 0 0,1-1-1 0 0,-3 2 0 0 0,-3-1 12 0 0,1 1 1 0 0,0 0-1 0 0,-1 0 1 0 0,1 1-1 0 0,0 0 0 0 0,1 1 1 0 0,-1-1-1 0 0,1 1 1 0 0,-1 0-1 0 0,1 1 0 0 0,-6 5 1 0 0,6-3 1 0 0,0 0 1 0 0,0 1-1 0 0,1-1 1 0 0,0 1-1 0 0,1 0 1 0 0,0 1 0 0 0,0-1-1 0 0,0 1 1 0 0,1-1-1 0 0,1 1 1 0 0,-3 10-1 0 0,4-16-13 0 0,1 0 0 0 0,-1 0 0 0 0,1 0 0 0 0,0 0 0 0 0,0 0 1 0 0,0 0-1 0 0,0 0 0 0 0,0 0 0 0 0,1 0 0 0 0,-1 0 0 0 0,1 0 0 0 0,0 0 0 0 0,0 0 0 0 0,0 0 0 0 0,0 0 0 0 0,0-1 0 0 0,1 1 0 0 0,-1 0 0 0 0,1-1 0 0 0,0 0 0 0 0,0 1 0 0 0,-1-1 0 0 0,2 0 0 0 0,-1 0 0 0 0,0 0 0 0 0,0 0 0 0 0,1 0 0 0 0,-1 0 0 0 0,1-1 1 0 0,-1 1-1 0 0,1-1 0 0 0,0 0 0 0 0,0 1 0 0 0,-1-1 0 0 0,1-1 0 0 0,0 1 0 0 0,5 0 0 0 0,-2 0-17 0 0,0 0-1 0 0,0-1 1 0 0,0 0 0 0 0,0 0-1 0 0,0-1 1 0 0,-1 1 0 0 0,1-1 0 0 0,0-1-1 0 0,0 1 1 0 0,0-1 0 0 0,-1 0-1 0 0,1 0 1 0 0,-1-1 0 0 0,0 1-1 0 0,1-1 1 0 0,-1 0 0 0 0,7-7 0 0 0,-7 7-13 0 0,-1-1 0 0 0,0 0 0 0 0,0 0 0 0 0,-1 0 0 0 0,1 0 0 0 0,-1 0 0 0 0,0-1 0 0 0,0 1 0 0 0,0-1 0 0 0,-1 0 0 0 0,0 0 0 0 0,0 0 0 0 0,0 0 0 0 0,0 0 0 0 0,-1-1 0 0 0,0 1 0 0 0,0 0 0 0 0,0-1 0 0 0,-1-7 0 0 0,0 11 13 0 0,0 0 0 0 0,0 0 1 0 0,0 0-1 0 0,-1 0 0 0 0,1-1 1 0 0,-1 1-1 0 0,1 0 1 0 0,-1 0-1 0 0,0 0 0 0 0,0 0 1 0 0,0 0-1 0 0,0 1 0 0 0,0-1 1 0 0,0 0-1 0 0,-1 0 1 0 0,1 1-1 0 0,-1-1 0 0 0,1 0 1 0 0,-1 1-1 0 0,-2-2 1 0 0,2 1 24 0 0,-1 1 1 0 0,0-1 0 0 0,0 1 0 0 0,0 0-1 0 0,0 0 1 0 0,0 1 0 0 0,0-1 0 0 0,0 0 0 0 0,-1 1-1 0 0,1 0 1 0 0,0 0 0 0 0,-5 0 0 0 0,1 1-202 0 0,1-1 1 0 0,-1 1 0 0 0,1 1-1 0 0,-1 0 1 0 0,1-1-1 0 0,0 2 1 0 0,0-1-1 0 0,0 1 1 0 0,0 0 0 0 0,1 0-1 0 0,-1 1 1 0 0,-9 7-1 0 0,9 2-1712 0 0,3-8-793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2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174 317 536 0 0,'0'0'1093'0'0,"-2"3"183"0"0,-6 11 84 0 0,0-1 0 0 0,1 1 0 0 0,1 0 1 0 0,-5 17-1 0 0,-9 19 1470 0 0,10-27-1377 0 0,-13 24 3247 0 0,15-40-2428 0 0,7-7-2152 0 0,0 0 0 0 0,0 0 0 0 0,0 0 0 0 0,0-1 0 0 0,0 1 0 0 0,0 0 0 0 0,0 0 0 0 0,0 0 0 0 0,0-1 0 0 0,0 1 1 0 0,0-1-1 0 0,0 1 0 0 0,-1-2 0 0 0,-19-14 977 0 0,17 11-953 0 0,0-1 1 0 0,1 1-1 0 0,-1-1 1 0 0,1 0-1 0 0,1 0 0 0 0,-1 0 1 0 0,1 0-1 0 0,0-1 1 0 0,0 1-1 0 0,0-1 1 0 0,1 1-1 0 0,0-1 0 0 0,1 1 1 0 0,-1-8-1 0 0,1-7 51 0 0,1 0 0 0 0,0 0 0 0 0,5-22 0 0 0,-1 22-77 0 0,0 0 0 0 0,1 0-1 0 0,1 0 1 0 0,1 1 0 0 0,1 0 0 0 0,16-26-1 0 0,-18 34-56 0 0,1 0-1 0 0,1 0 0 0 0,0 1 1 0 0,0 0-1 0 0,1 1 0 0 0,1 0 0 0 0,0 1 1 0 0,0 0-1 0 0,0 0 0 0 0,22-11 1 0 0,-29 18-39 0 0,0 1 0 0 0,0-1 0 0 0,0 1 0 0 0,0-1 1 0 0,1 1-1 0 0,-1 0 0 0 0,0 1 0 0 0,1-1 0 0 0,-1 1 0 0 0,0 0 1 0 0,1 0-1 0 0,-1 0 0 0 0,1 1 0 0 0,6 1 0 0 0,-8-1-10 0 0,-1 0 0 0 0,0-1-1 0 0,1 1 1 0 0,-1 1 0 0 0,0-1-1 0 0,0 0 1 0 0,0 1 0 0 0,0-1 0 0 0,0 1-1 0 0,0-1 1 0 0,0 1 0 0 0,-1 0-1 0 0,1 0 1 0 0,0 0 0 0 0,-1 0-1 0 0,0 0 1 0 0,1 0 0 0 0,-1 0-1 0 0,0 0 1 0 0,0 1 0 0 0,0-1-1 0 0,-1 0 1 0 0,1 1 0 0 0,0-1 0 0 0,-1 1-1 0 0,1-1 1 0 0,-1 3 0 0 0,0 10 9 0 0,0-1 0 0 0,-1 0 1 0 0,0 1-1 0 0,-1-1 1 0 0,-1 0-1 0 0,0 0 0 0 0,-1 0 1 0 0,0 0-1 0 0,-1 0 0 0 0,-1-1 1 0 0,-9 17-1 0 0,2-8 6 0 0,-1-1 0 0 0,-1 0 0 0 0,0 0 0 0 0,-2-2 0 0 0,-29 28 0 0 0,30-34 17 0 0,0 0 0 0 0,-1-1 0 0 0,-19 11 0 0 0,36-23-31 0 0,4 0 6 0 0,16 0 142 0 0,-1 1 1 0 0,1 1-1 0 0,0 0 0 0 0,-1 2 1 0 0,1 0-1 0 0,-1 1 1 0 0,0 1-1 0 0,-1 1 0 0 0,1 1 1 0 0,16 9-1 0 0,-18-6 140 0 0,0 1-1 0 0,-1 1 0 0 0,-1 0 1 0 0,21 23-1 0 0,-32-32-277 0 0,-2-2-250 0 0,1 1 1 0 0,0-1-1 0 0,-1 0 0 0 0,1 0 0 0 0,0 0 1 0 0,0-1-1 0 0,0 1 0 0 0,0-1 1 0 0,0 0-1 0 0,0 1 0 0 0,0-1 0 0 0,6 1 1 0 0,-5-2-845 0 0,1 0 1 0 0,-1 1-1 0 0,0-1 1 0 0,0-1 0 0 0,1 1-1 0 0,-1-1 1 0 0,0 1 0 0 0,0-1-1 0 0,7-3 1 0 0,1-1-2205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1 964 0 0,'0'0'1590'0'0,"-2"2"204"0"0,-3 4-803 0 0,1 0 0 0 0,-1 0 1 0 0,1 1-1 0 0,0 0 0 0 0,1-1 1 0 0,0 1-1 0 0,0 0 0 0 0,1 1 1 0 0,-1-1-1 0 0,2 0 0 0 0,-1 1 1 0 0,1-1-1 0 0,-1 10 1 0 0,0 18 2548 0 0,3 54 1 0 0,-1-81-3125 0 0,0 6-385 0 0,0-7 417 0 0,0 1 0 0 0,1-1 0 0 0,0 1 0 0 0,2 8 0 0 0,7 3-2893 0 0,-8-18 1602 0 0,-1 1 0 0 0,1-1 0 0 0,-1 0 0 0 0,1 0 0 0 0,-1 0 0 0 0,1 0 0 0 0,0 0 0 0 0,0 0 0 0 0,2 1 0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2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239 190 152 0 0,'-16'19'854'0'0,"0"0"1"0"0,2 1-1 0 0,1 1 1 0 0,0 1-1 0 0,-12 28 1 0 0,19-38-413 0 0,-8 18 1594 0 0,-11 38 0 0 0,1-1 1486 0 0,19-51-2563 0 0,-4 6 2056 0 0,9-21-2872 0 0,-1 0 0 0 0,1-1-1 0 0,-1 1 1 0 0,0 0-1 0 0,1-1 1 0 0,-1 1-1 0 0,0 0 1 0 0,1-1-1 0 0,-1 1 1 0 0,0-1-1 0 0,0 1 1 0 0,0-1-1 0 0,1 0 1 0 0,-1 1 0 0 0,0-1-1 0 0,0 0 1 0 0,0 1-1 0 0,0-1 1 0 0,0 0-1 0 0,0 0 1 0 0,0 0-1 0 0,-1 0 1 0 0,1-1-6 0 0,-1-1 0 0 0,0 1 0 0 0,1-1 1 0 0,-1 0-1 0 0,1 0 0 0 0,0 1 0 0 0,-1-1 0 0 0,1 0 0 0 0,0 0 1 0 0,0 0-1 0 0,0 0 0 0 0,1 0 0 0 0,-1 0 0 0 0,0-3 1 0 0,-1 1 29 0 0,-2-10 46 0 0,0 0-1 0 0,0-1 0 0 0,1 1 0 0 0,1-1 1 0 0,1 0-1 0 0,0 0 0 0 0,1-18 0 0 0,2 4 36 0 0,1 0-1 0 0,11-50 1 0 0,-7 55-68 0 0,0-1 0 0 0,1 1 1 0 0,24-46-1 0 0,-27 60-113 0 0,1 1-1 0 0,0-1 1 0 0,0 1 0 0 0,1 0 0 0 0,1 1-1 0 0,-1 0 1 0 0,1 0 0 0 0,1 1 0 0 0,-1 0-1 0 0,1 0 1 0 0,17-9 0 0 0,-24 15-48 0 0,1-1 1 0 0,0 1 0 0 0,0 0-1 0 0,0 0 1 0 0,0 0-1 0 0,0 0 1 0 0,0 1-1 0 0,1-1 1 0 0,-1 1 0 0 0,0 0-1 0 0,0 0 1 0 0,0 0-1 0 0,0 0 1 0 0,0 1 0 0 0,0-1-1 0 0,1 1 1 0 0,-1 0-1 0 0,0 0 1 0 0,0 0-1 0 0,-1 0 1 0 0,1 0 0 0 0,0 1-1 0 0,0-1 1 0 0,-1 1-1 0 0,1 0 1 0 0,0 0-1 0 0,3 4 1 0 0,-2-3-9 0 0,-1 1 0 0 0,0 0 0 0 0,0 0 0 0 0,0 0 0 0 0,-1 0 0 0 0,1 0 0 0 0,-1 1 0 0 0,0-1 0 0 0,-1 1 0 0 0,1-1 0 0 0,-1 1-1 0 0,1 0 1 0 0,-1 0 0 0 0,-1-1 0 0 0,1 1 0 0 0,-1 0 0 0 0,0 7 0 0 0,-1 0-11 0 0,-1-1 1 0 0,-1 0-1 0 0,1 1 0 0 0,-2-1 1 0 0,0 0-1 0 0,0-1 0 0 0,-10 18 1 0 0,0-4-78 0 0,-34 43 0 0 0,38-55 3 0 0,-1 0 0 0 0,-1-1 0 0 0,-21 16 1 0 0,20-18-35 0 0,2 0 1 0 0,-1 1-1 0 0,-15 19 0 0 0,26-28 111 0 0,0 0-1 0 0,1 0 0 0 0,-1 0 0 0 0,0 0 0 0 0,1 1 0 0 0,0-1 0 0 0,-1 0 1 0 0,1 0-1 0 0,-1 0 0 0 0,1 1 0 0 0,0-1 0 0 0,0 0 0 0 0,0 0 0 0 0,0 1 1 0 0,0-1-1 0 0,0 0 0 0 0,0 0 0 0 0,0 1 0 0 0,0-1 0 0 0,1 0 0 0 0,-1 0 1 0 0,0 0-1 0 0,1 1 0 0 0,-1-1 0 0 0,1 0 0 0 0,0 0 0 0 0,-1 0 0 0 0,1 0 1 0 0,0 0-1 0 0,-1 0 0 0 0,1 0 0 0 0,0 0 0 0 0,0 0 0 0 0,0 0 0 0 0,0-1 0 0 0,0 1 1 0 0,0 0-1 0 0,2 0 0 0 0,5 5 150 0 0,1 0 0 0 0,0-1 0 0 0,16 7 1 0 0,-18-9-61 0 0,162 88 2003 0 0,-159-83-3347 0 0,4 1-1912 0 0,-2-7-4406 0 0,-1-2 4565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2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94 684 0 0,'7'-10'1495'0'0,"0"1"1"0"0,1 0-1 0 0,1 0 1 0 0,-1 1-1 0 0,1 0 0 0 0,0 1 1 0 0,12-8-1 0 0,-17 13-1033 0 0,0-1 0 0 0,0 1 0 0 0,0 0-1 0 0,0 0 1 0 0,1 0 0 0 0,-1 1 0 0 0,0 0 0 0 0,1 0 0 0 0,-1 0 0 0 0,1 0-1 0 0,0 0 1 0 0,-1 1 0 0 0,1 0 0 0 0,-1 0 0 0 0,1 0 0 0 0,0 1 0 0 0,-1 0-1 0 0,1-1 1 0 0,-1 2 0 0 0,9 2 0 0 0,-11-3-333 0 0,-1 0 0 0 0,1 0 0 0 0,-1 0 0 0 0,1 0-1 0 0,-1 1 1 0 0,0-1 0 0 0,0 1 0 0 0,1-1 0 0 0,-1 1 0 0 0,0-1 0 0 0,0 1-1 0 0,0-1 1 0 0,-1 1 0 0 0,1 0 0 0 0,0 0 0 0 0,-1-1 0 0 0,1 1 0 0 0,-1 0 0 0 0,1 0-1 0 0,-1 0 1 0 0,0 0 0 0 0,0 0 0 0 0,0 0 0 0 0,0-1 0 0 0,0 1 0 0 0,-1 3 0 0 0,1 0 72 0 0,-1 1 1 0 0,0-1-1 0 0,0 1 1 0 0,-1-1 0 0 0,0 1-1 0 0,0-1 1 0 0,-4 9 0 0 0,-5 2 71 0 0,0 0 1 0 0,-1-1-1 0 0,-1-1 1 0 0,-15 14-1 0 0,19-19-135 0 0,8-8-123 0 0,-1 1 17 0 0,0-1-1 0 0,1 1 1 0 0,-1 0 0 0 0,0 0-1 0 0,0 0 1 0 0,1 0-1 0 0,-1 0 1 0 0,1 0 0 0 0,0 1-1 0 0,0-1 1 0 0,0 0-1 0 0,-1 4 1 0 0,4-3-25 0 0,1-1 1 0 0,-1 0-1 0 0,1-1 0 0 0,0 1 0 0 0,0 0 1 0 0,0-1-1 0 0,0 0 0 0 0,0 0 0 0 0,0 1 1 0 0,0-2-1 0 0,0 1 0 0 0,0 0 0 0 0,5 0 1 0 0,1 1 3 0 0,2 0 0 0 0,22 6 13 0 0,-1 1 1 0 0,40 16 0 0 0,-64-21-15 0 0,0-1 0 0 0,0 1 0 0 0,-1 1 1 0 0,1-1-1 0 0,-1 1 0 0 0,0 1 0 0 0,0-1 0 0 0,-1 1 0 0 0,1 1 0 0 0,-1-1 0 0 0,-1 1 1 0 0,1 0-1 0 0,-1 0 0 0 0,5 9 0 0 0,-9-13 14 0 0,1 0 1 0 0,-1 0-1 0 0,0 1 0 0 0,0-1 1 0 0,0 0-1 0 0,0 1 0 0 0,-1-1 1 0 0,0 1-1 0 0,1-1 0 0 0,-1 1 1 0 0,0-1-1 0 0,0 1 0 0 0,-1 0 1 0 0,1-1-1 0 0,-1 1 0 0 0,0-1 1 0 0,0 0-1 0 0,0 1 0 0 0,0-1 1 0 0,-1 0-1 0 0,1 0 0 0 0,-1 1 1 0 0,0-1-1 0 0,0-1 0 0 0,0 1 1 0 0,0 0-1 0 0,0 0 0 0 0,-4 2 1 0 0,1 0-10 0 0,-1 0 0 0 0,0-1 0 0 0,0 1 0 0 0,0-2 0 0 0,0 1 0 0 0,0 0 0 0 0,-1-1 0 0 0,0-1 0 0 0,0 1 0 0 0,0-1 0 0 0,0 0 0 0 0,-12 2 0 0 0,-3-3-727 0 0,-9 1-1412 0 0,11 3-7269 0 0,12-2 6242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2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74 593 584 0 0,'-1'6'1020'0'0,"-1"-1"1"0"0,1 1-1 0 0,-1-1 0 0 0,0 0 0 0 0,0 1 1 0 0,-1-1-1 0 0,-7 7 5281 0 0,4-15-5068 0 0,-2-4-1119 0 0,5 3 126 0 0,1 0 0 0 0,-1 0 0 0 0,0 0 0 0 0,1 0 0 0 0,0-1 1 0 0,0 1-1 0 0,1-1 0 0 0,-1 0 0 0 0,1 1 0 0 0,0-1 0 0 0,0 0 0 0 0,0-9 0 0 0,-2 0 145 0 0,-1-11-33 0 0,1 0-1 0 0,1 0 0 0 0,2 0 1 0 0,0 0-1 0 0,1 0 0 0 0,2 0 1 0 0,1 0-1 0 0,0 0 0 0 0,2 1 0 0 0,1-1 1 0 0,18-42-1 0 0,-11 38 188 0 0,34-54 0 0 0,-41 74-420 0 0,0-1 0 0 0,1 1 0 0 0,0 0 1 0 0,0 1-1 0 0,1 0 0 0 0,0 0 0 0 0,1 1 1 0 0,16-10-1 0 0,-23 15-86 0 0,0 0 0 0 0,0 0 0 0 0,0 1-1 0 0,0 0 1 0 0,0-1 0 0 0,1 1 0 0 0,-1 0 0 0 0,0 1 0 0 0,1-1 0 0 0,-1 1 0 0 0,0-1-1 0 0,1 1 1 0 0,-1 0 0 0 0,1 0 0 0 0,-1 0 0 0 0,0 1 0 0 0,1-1 0 0 0,-1 1-1 0 0,0 0 1 0 0,0 0 0 0 0,1 0 0 0 0,-1 0 0 0 0,0 1 0 0 0,0-1 0 0 0,0 1 0 0 0,0 0-1 0 0,0 0 1 0 0,-1 0 0 0 0,1 0 0 0 0,-1 0 0 0 0,1 1 0 0 0,-1-1 0 0 0,0 1 0 0 0,1-1-1 0 0,-2 1 1 0 0,1 0 0 0 0,0 0 0 0 0,0 0 0 0 0,-1 0 0 0 0,0 0 0 0 0,1 0-1 0 0,-1 1 1 0 0,0-1 0 0 0,-1 0 0 0 0,1 0 0 0 0,0 5 0 0 0,0 8 23 0 0,0 1 0 0 0,-1 0 0 0 0,-1 0 0 0 0,0-1 0 0 0,-2 1 1 0 0,1-1-1 0 0,-8 22 0 0 0,1-9 9 0 0,-2 0-1 0 0,0-1 1 0 0,-18 30 0 0 0,19-41 97 0 0,-1-1 1 0 0,-1 0 0 0 0,0 0-1 0 0,-1-1 1 0 0,-1-1-1 0 0,0 0 1 0 0,-19 13 0 0 0,36-28 23 0 0,1 1 1 0 0,-1 0 0 0 0,0 0 0 0 0,1 0 0 0 0,-1 0-1 0 0,0 0 1 0 0,1 0 0 0 0,-1 1 0 0 0,0 0 0 0 0,7 2-1 0 0,-2-1-63 0 0,0 0 0 0 0,1 1 0 0 0,-1 0 0 0 0,-1 1-1 0 0,11 6 1 0 0,-5 0 5 0 0,0 1 1 0 0,-2 0-1 0 0,1 1 0 0 0,-1 1 0 0 0,-1 0 1 0 0,0 0-1 0 0,15 29 0 0 0,2 1 21 0 0,-16-24-138 0 0,-9-15-19 0 0,0-1 0 0 0,0 1 0 0 0,0-1 0 0 0,0 1 0 0 0,1-1 0 0 0,-1 0 0 0 0,1 0 0 0 0,3 3 0 0 0,-5-5-383 0 0,1-1-11 0 0,-1 0 1 0 0,1 1 0 0 0,0-1-1 0 0,-1 0 1 0 0,1 0-1 0 0,0 0 1 0 0,-1 0-1 0 0,1-1 1 0 0,0 1-1 0 0,-1 0 1 0 0,1-1-1 0 0,2 0 1 0 0,17-12-7467 0 0,-11 6 4573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74 148 0 0,'0'0'1217'0'0,"1"-15"4212"0"0,2 11-4397 0 0,1 0 1 0 0,-1 0-1 0 0,1 0 1 0 0,0 0-1 0 0,1 0 0 0 0,-1 1 1 0 0,0 0-1 0 0,8-4 0 0 0,-5 4-60 0 0,0-1 0 0 0,0 2 0 0 0,0-1 0 0 0,0 1-1 0 0,15-3 1 0 0,-15 4-527 0 0,1 0 0 0 0,-1 1 0 0 0,0 0 0 0 0,0 0 0 0 0,0 0 0 0 0,1 1 0 0 0,-1 0 0 0 0,0 1 0 0 0,0-1 0 0 0,0 1 0 0 0,0 1 0 0 0,-1-1 0 0 0,1 1 0 0 0,10 6 0 0 0,-15-7-331 0 0,0 0 0 0 0,0 0 0 0 0,1 0 0 0 0,-1 1 0 0 0,-1-1 0 0 0,1 0 0 0 0,0 1 0 0 0,0 0 0 0 0,-1-1 0 0 0,0 1 0 0 0,1 0 0 0 0,-1-1 0 0 0,0 1 0 0 0,0 0 0 0 0,-1 0 0 0 0,1 0 1 0 0,-1 0-1 0 0,1 0 0 0 0,-1 4 0 0 0,0 4 221 0 0,0 0 0 0 0,-1 0 1 0 0,-4 20-1 0 0,-44 163 219 0 0,48-192-554 0 0,1 0 0 0 0,-1 0 0 0 0,1-1 0 0 0,0 1 0 0 0,-1 0 0 0 0,1 0 0 0 0,0 0 0 0 0,0 0 0 0 0,0-1 0 0 0,1 1 0 0 0,-1 0 0 0 0,0 0 0 0 0,1 0 0 0 0,-1-1 0 0 0,1 1 0 0 0,-1 0 0 0 0,1 0 0 0 0,0-1 0 0 0,0 1 0 0 0,0-1 0 0 0,0 1 0 0 0,0-1 0 0 0,0 1 0 0 0,0-1 0 0 0,0 0 0 0 0,1 1 0 0 0,-1-1 0 0 0,1 0 0 0 0,-1 0 0 0 0,1 0 0 0 0,-1 0 0 0 0,1 0 0 0 0,-1 0 0 0 0,1 0 0 0 0,0-1 0 0 0,2 2 0 0 0,7 0 0 0 0,-1 1 0 0 0,1-2 0 0 0,0 1 0 0 0,0-2 0 0 0,12 1 0 0 0,4 0 0 0 0,-18-1-1516 0 0,1 1-1 0 0,0-1 1 0 0,-1 0-1 0 0,1-1 1 0 0,-1 0 0 0 0,1-1-1 0 0,13-3 1 0 0,-14-2-2018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124 474 228 0 0,'-3'4'539'0'0,"-1"-1"1"0"0,1 1-1 0 0,0 0 1 0 0,0 0-1 0 0,0 1 0 0 0,0-1 1 0 0,1 1-1 0 0,0-1 1 0 0,0 1-1 0 0,0 0 0 0 0,0-1 1 0 0,1 1-1 0 0,0 0 1 0 0,0 0-1 0 0,0 7 0 0 0,-2 7 1240 0 0,2 0-1 0 0,2 32 0 0 0,4 38 2971 0 0,-5-84-4367 0 0,0-1-1 0 0,-1 0 0 0 0,1 1 0 0 0,-1-1 1 0 0,0 1-1 0 0,0-1 0 0 0,0 0 0 0 0,-1 0 1 0 0,1 0-1 0 0,-1 0 0 0 0,0 0 0 0 0,0 0 1 0 0,-1 0-1 0 0,1-1 0 0 0,-6 7 0 0 0,8-10-310 0 0,-1 1 0 0 0,0-1 0 0 0,1 0 0 0 0,-1 1 0 0 0,0-1 0 0 0,1 0 0 0 0,-1 1 0 0 0,0-1 0 0 0,1 0 0 0 0,-1 0-1 0 0,0 1 1 0 0,0-1 0 0 0,0 0 0 0 0,1 0 0 0 0,-1 0 0 0 0,0 0 0 0 0,0 0 0 0 0,1 0 0 0 0,-1 0 0 0 0,0-1 0 0 0,0 1 0 0 0,1 0-1 0 0,-1 0 1 0 0,0 0 0 0 0,0-1 0 0 0,0 0 0 0 0,-1 0 7 0 0,1 0 0 0 0,-1 0 0 0 0,1 0 0 0 0,0-1 0 0 0,-1 1 0 0 0,1-1 0 0 0,0 1 0 0 0,0-1 0 0 0,0 0 0 0 0,-1-2-1 0 0,-1-3 48 0 0,0 0-1 0 0,0 0 1 0 0,1 0-1 0 0,-2-9 1 0 0,-2-24 50 0 0,2-1 0 0 0,2 1 1 0 0,1-1-1 0 0,2 1 1 0 0,2-1-1 0 0,2 1 1 0 0,1 0-1 0 0,24-78 0 0 0,-22 95-86 0 0,1 1-1 0 0,2-1 0 0 0,0 1 0 0 0,1 1 1 0 0,1 0-1 0 0,18-21 0 0 0,-21 29-35 0 0,0 1 0 0 0,1 1-1 0 0,0 0 1 0 0,1 0 0 0 0,1 2 0 0 0,-1-1 0 0 0,1 1 0 0 0,1 1 0 0 0,0 1-1 0 0,22-10 1 0 0,-32 16-36 0 0,0-1 0 0 0,0 1-1 0 0,0 0 1 0 0,0 0 0 0 0,0 1 0 0 0,0-1-1 0 0,0 1 1 0 0,1 0 0 0 0,-1 0 0 0 0,0 0 0 0 0,0 1-1 0 0,0-1 1 0 0,1 1 0 0 0,-1 0 0 0 0,0 0-1 0 0,0 1 1 0 0,0-1 0 0 0,0 1 0 0 0,6 4-1 0 0,-6-3-17 0 0,-1-1-1 0 0,0 1 1 0 0,1 1-1 0 0,-1-1 0 0 0,-1 0 1 0 0,1 1-1 0 0,0-1 1 0 0,-1 1-1 0 0,0 0 1 0 0,0 0-1 0 0,0 0 1 0 0,0 0-1 0 0,0 0 0 0 0,-1 1 1 0 0,0-1-1 0 0,0 0 1 0 0,0 1-1 0 0,0 7 1 0 0,-1 3-39 0 0,0 1 0 0 0,-1-1 0 0 0,-1 0 0 0 0,-1 1 0 0 0,0-1 0 0 0,0 0 0 0 0,-2-1 0 0 0,0 1 0 0 0,-1-1 0 0 0,0 0 0 0 0,-1 0 0 0 0,-13 20 0 0 0,4-11-39 0 0,0-1 0 0 0,-2 0 0 0 0,0-1 0 0 0,-1-1 0 0 0,-2-1 0 0 0,-24 19 0 0 0,32-30 10 0 0,0 0 0 0 0,-14 6 0 0 0,-19 12-166 0 0,38-20 209 0 0,13-5 200 0 0,5 1-144 0 0,23 5 229 0 0,-1 1-1 0 0,0 2 1 0 0,-1 1-1 0 0,0 2 0 0 0,-1 1 1 0 0,0 1-1 0 0,-2 2 0 0 0,1 0 1 0 0,38 33-1 0 0,-61-44-945 0 0,1-1 0 0 0,0 1 0 0 0,0-1-1 0 0,0-1 1 0 0,1 0 0 0 0,-1 0 0 0 0,10 4 0 0 0,-12-7 229 0 0,-1 0 1 0 0,1 0 0 0 0,-1 0-1 0 0,1-1 1 0 0,-1 0 0 0 0,1 0-1 0 0,-1 0 1 0 0,1 0 0 0 0,-1 0-1 0 0,1-1 1 0 0,-1 0 0 0 0,1 0-1 0 0,-1 0 1 0 0,0-1 0 0 0,5-1-1 0 0,7-5-2960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1 988 0 0,'0'0'5495'0'0,"5"13"563"0"0,-2 2-3681 0 0,1 0 0 0 0,0 0 0 0 0,12 26 0 0 0,6 16 776 0 0,-2 10-599 0 0,15 55 2457 0 0,-28-105-5121 0 0,-7-17-447 0 0,10-14-11008 0 0,-9 13 10672 0 0,8-10-2476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3 292 0 0,'0'0'2134'0'0,"0"-1"-1989"0"0,-1 1 1 0 0,1 0-1 0 0,-1 0 0 0 0,0-1 0 0 0,1 1 0 0 0,-1 0 0 0 0,1 0 1 0 0,-1 0-1 0 0,0 0 0 0 0,1 0 0 0 0,-1 0 0 0 0,1 0 0 0 0,-1 0 1 0 0,0 0-1 0 0,1 0 0 0 0,-1 0 0 0 0,1 0 0 0 0,-1 0 1 0 0,0 0-1 0 0,1 1 0 0 0,-1-1 0 0 0,1 0 0 0 0,-1 0 0 0 0,1 1 1 0 0,-1-1-1 0 0,0 1 0 0 0,-53 66 4654 0 0,-69 115 1 0 0,21-28-1149 0 0,-28 30 906 0 0,106-151-3624 0 0,23-30-1688 0 0,8-6-1490 0 0,72-60-5396 0 0,-41 32 5165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10725 0 0,'-5'3'2345'0'0,"-22"19"4733"0"0,26-21-6871 0 0,0-1 0 0 0,1 1-1 0 0,-1 0 1 0 0,0 0 0 0 0,0 0 0 0 0,0 0-1 0 0,1 0 1 0 0,-1 0 0 0 0,0 0-1 0 0,1 0 1 0 0,-1 0 0 0 0,1 0 0 0 0,-1 0-1 0 0,1 0 1 0 0,0 0 0 0 0,-1 1 0 0 0,1-1-1 0 0,0 0 1 0 0,0 0 0 0 0,0 0 0 0 0,0 2-1 0 0,0-1-113 0 0,1-1 1 0 0,0 0-1 0 0,0 0 0 0 0,-1 0 0 0 0,1 0 0 0 0,0 0 1 0 0,0-1-1 0 0,0 1 0 0 0,0 0 0 0 0,0 0 0 0 0,0 0 1 0 0,0-1-1 0 0,0 1 0 0 0,0-1 0 0 0,1 1 0 0 0,-1-1 1 0 0,0 1-1 0 0,0-1 0 0 0,3 1 0 0 0,26 3 393 0 0,-21-3-265 0 0,81 6 1067 0 0,94-4 1 0 0,-81-4-2961 0 0,0 5-5080 0 0,-89-4 3180 0 0,-1-2 513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1 276 0 0,'0'0'7247'0'0,"-5"4"-5712"0"0,-21 22 602 0 0,1 0 0 0 0,-23 33 1 0 0,10-13-656 0 0,-228 289 7281 0 0,135-167-4513 0 0,122-157-3897 0 0,4-5-246 0 0,0 0-1 0 0,1 0 1 0 0,-1 0-1 0 0,-3 9 1 0 0,8-14-587 0 0,12 4-7557 0 0,6-12 7013 0 0,-16 6 121 0 0,19-11-2500 0 0,-4-2 488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217 651 1052 0 0,'-2'2'478'0'0,"-1"-1"-1"0"0,1 0 1 0 0,-1 1-1 0 0,0-1 1 0 0,0 0 0 0 0,0 0-1 0 0,1-1 1 0 0,-1 1-1 0 0,0-1 1 0 0,0 1-1 0 0,0-1 1 0 0,0 0 0 0 0,0 0-1 0 0,0 0 1 0 0,0 0-1 0 0,0-1 1 0 0,0 1-1 0 0,0-1 1 0 0,0 0 0 0 0,1 0-1 0 0,-1 0 1 0 0,0 0-1 0 0,0 0 1 0 0,1-1 0 0 0,-1 1-1 0 0,-2-3 1 0 0,3 2-249 0 0,-1 0 1 0 0,1-1-1 0 0,0 1 1 0 0,0-1 0 0 0,0 0-1 0 0,0 0 1 0 0,0 0-1 0 0,-3-6 1 0 0,-2-11 448 0 0,0-1 0 0 0,1 1 0 0 0,1-1 0 0 0,1-1 0 0 0,1 1 0 0 0,0-1 0 0 0,2-42 0 0 0,3 35-251 0 0,1 0-1 0 0,1 0 1 0 0,1 1 0 0 0,2-1-1 0 0,14-38 1 0 0,-13 49-119 0 0,0 0 1 0 0,1 0 0 0 0,22-32-1 0 0,-23 40-105 0 0,0 0 0 0 0,0 0 0 0 0,1 1 0 0 0,0 0 0 0 0,1 0 0 0 0,0 1 0 0 0,12-7-1 0 0,-20 13-156 0 0,0 1 0 0 0,0 0 0 0 0,0 0-1 0 0,0 0 1 0 0,0 0 0 0 0,0 0 0 0 0,0 0-1 0 0,1 1 1 0 0,-1-1 0 0 0,0 1 0 0 0,1-1-1 0 0,-1 1 1 0 0,0 0 0 0 0,1 0-1 0 0,-1 0 1 0 0,0 0 0 0 0,1 0 0 0 0,-1 1-1 0 0,0-1 1 0 0,0 1 0 0 0,1-1 0 0 0,-1 1-1 0 0,0 0 1 0 0,0 0 0 0 0,0 0 0 0 0,0 0-1 0 0,0 0 1 0 0,2 2 0 0 0,-1 0-2 0 0,-1-1 0 0 0,1 1 0 0 0,-1 0 0 0 0,0 0 0 0 0,0 0 0 0 0,-1 0 0 0 0,1 0 0 0 0,0 1 0 0 0,-1-1 0 0 0,0 0 0 0 0,0 1 1 0 0,0-1-1 0 0,0 1 0 0 0,-1-1 0 0 0,1 1 0 0 0,-1-1 0 0 0,0 1 0 0 0,0 4 0 0 0,-2 12 20 0 0,0-1 1 0 0,-2 1-1 0 0,0-1 1 0 0,-1 0-1 0 0,-1 0 1 0 0,-1 0-1 0 0,0-1 0 0 0,-2 0 1 0 0,0 0-1 0 0,-20 29 1 0 0,8-18 9 0 0,-1-1 1 0 0,-1-1 0 0 0,-1-1-1 0 0,-2-1 1 0 0,-33 25 0 0 0,39-35-24 0 0,3-2 31 0 0,0 1 0 0 0,-21 21 0 0 0,38-34-78 0 0,0-1 1 0 0,0 1-1 0 0,-1-1 1 0 0,1 1-1 0 0,0-1 0 0 0,0 1 1 0 0,0-1-1 0 0,0 0 0 0 0,0 1 1 0 0,0-1-1 0 0,0 1 0 0 0,0-1 1 0 0,0 1-1 0 0,0 0 0 0 0,0-1 1 0 0,0 1-1 0 0,0-1 0 0 0,0 1 1 0 0,0-1-1 0 0,0 0 0 0 0,0 1 1 0 0,1-1-1 0 0,-1 1 1 0 0,0-1-1 0 0,0 1 0 0 0,1-1 1 0 0,-1 1-1 0 0,0-1 0 0 0,1 1 1 0 0,11 10 142 0 0,221 119 1713 0 0,-159-88-1744 0 0,22 13-75 0 0,-91-53-53 0 0,-3 0-68 0 0,0-1 1 0 0,1 0-1 0 0,-1 0 1 0 0,1 0 0 0 0,0 0-1 0 0,-1 0 1 0 0,1 0-1 0 0,0-1 1 0 0,5 1-1 0 0,-7-1-973 0 0,1-2-493 0 0,29-24-8688 0 0,-23 17 6956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9817 0 0,'11'-17'7446'0'0,"2"-3"-2650"0"0,11-6-1961 0 0,-13 17-2351 0 0,1 1-1 0 0,0 0 1 0 0,1 1 0 0 0,-1 0 0 0 0,1 1 0 0 0,25-8 0 0 0,3 2 416 0 0,43-6 0 0 0,-62 14-205 0 0,34-3 1 0 0,-50 7-597 0 0,-1 0 0 0 0,0 0 0 0 0,1 0 0 0 0,-1 0 0 0 0,0 1 0 0 0,0 0 0 0 0,1 0 0 0 0,-1 0 1 0 0,0 1-1 0 0,0 0 0 0 0,0 0 0 0 0,8 5 0 0 0,-12-6-99 0 0,0 0 0 0 0,1 1 1 0 0,-1-1-1 0 0,0 1 0 0 0,0-1 1 0 0,0 1-1 0 0,0 0 0 0 0,0-1 1 0 0,0 1-1 0 0,-1 0 0 0 0,1 0 1 0 0,-1 0-1 0 0,1-1 0 0 0,-1 1 1 0 0,1 0-1 0 0,-1 0 0 0 0,0 0 1 0 0,0 0-1 0 0,0 0 0 0 0,0 0 1 0 0,-1 0-1 0 0,1 0 0 0 0,0-1 1 0 0,-1 1-1 0 0,1 0 0 0 0,-1 0 1 0 0,-1 3-1 0 0,-2 5-1 0 0,0 0 1 0 0,-1 0-1 0 0,-8 12 1 0 0,13-22 0 0 0,-27 40 0 0 0,-43 49 0 0 0,39-52 0 0 0,-34 52 0 0 0,63-85 0 0 0,-1 0 0 0 0,1 0 0 0 0,0 1 0 0 0,0-1 0 0 0,0 0 0 0 0,1 1 0 0 0,-1 0 0 0 0,1-1 0 0 0,0 1 0 0 0,1 0 0 0 0,-1-1 0 0 0,1 6 0 0 0,0-7 0 0 0,1-1 0 0 0,-1 1 0 0 0,1-1 0 0 0,-1 0 0 0 0,1 1 0 0 0,0-1 0 0 0,0 0 0 0 0,0 1 0 0 0,1-1 0 0 0,-1 0 0 0 0,0 0 0 0 0,1 0 0 0 0,-1 0 0 0 0,1 0 0 0 0,0-1 0 0 0,0 1 0 0 0,0 0 0 0 0,0-1 0 0 0,0 1 0 0 0,0-1 0 0 0,0 0 0 0 0,0 0 0 0 0,0 0 0 0 0,4 1 0 0 0,2 2 0 0 0,0-2 0 0 0,1 1 0 0 0,0-1 0 0 0,0 0 0 0 0,0-1 0 0 0,0 0 0 0 0,-1-1 0 0 0,13 0 0 0 0,10-3 0 0 0,32-6 0 0 0,-24 2 0 0 0,-2-2-12686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67 276 0 0,'10'-31'3521'0'0,"-4"13"789"0"0,-1 1 5706 0 0,-2 51-5863 0 0,-3 51-1088 0 0,3-1 0 0 0,23 129 0 0 0,-25-210-3201 0 0,6 24-731 0 0,1-11-4064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95 360 0 0,'-14'0'1302'0'0,"-26"0"16454"0"0,46-4-16165 0 0,8-3-637 0 0,1-1 1 0 0,0 2-1 0 0,0 0 0 0 0,21-5 0 0 0,73-12 2963 0 0,4-1-3689 0 0,-84 18-11227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73 638 7909 0 0,'0'2'5757'0'0,"-1"11"-1539"0"0,0-6-3165 0 0,1-5-538 0 0,0 1-1 0 0,-1-1 1 0 0,1 1-1 0 0,-1 0 1 0 0,1-1-1 0 0,-1 1 1 0 0,0-1-1 0 0,0 0 1 0 0,0 1 0 0 0,0-1-1 0 0,-3 5 1378 0 0,-11-22-802 0 0,7-4-914 0 0,0-1 0 0 0,1 0 1 0 0,1-1-1 0 0,1 1 0 0 0,1-1 1 0 0,1 0-1 0 0,1 0 0 0 0,1 0 1 0 0,0 0-1 0 0,2-1 0 0 0,5-31 1 0 0,-2 27-75 0 0,2-1 0 0 0,1 1 1 0 0,1 1-1 0 0,1 0 0 0 0,2 0 0 0 0,0 1 1 0 0,19-30-1 0 0,-21 40-58 0 0,0 1 0 0 0,1 0 0 0 0,0 0 0 0 0,1 1 0 0 0,0 0 0 0 0,1 1 0 0 0,0 0 0 0 0,1 1 0 0 0,1 0 0 0 0,-1 1 0 0 0,1 1 0 0 0,1 0 0 0 0,15-6 0 0 0,-25 13-30 0 0,-1-1 0 0 0,1 1-1 0 0,-1-1 1 0 0,1 1 0 0 0,0 1 0 0 0,0-1 0 0 0,-1 1 0 0 0,1 0-1 0 0,0 0 1 0 0,0 0 0 0 0,-1 0 0 0 0,1 1 0 0 0,0 0 0 0 0,-1 0-1 0 0,1 0 1 0 0,0 1 0 0 0,-1 0 0 0 0,1-1 0 0 0,-1 1 0 0 0,0 1-1 0 0,7 4 1 0 0,-7-4-18 0 0,0 1-1 0 0,-1 0 0 0 0,1 0 0 0 0,-1 0 1 0 0,0 0-1 0 0,0 1 0 0 0,0-1 0 0 0,0 1 0 0 0,-1 0 1 0 0,0-1-1 0 0,0 1 0 0 0,0 0 0 0 0,-1 1 1 0 0,0-1-1 0 0,0 0 0 0 0,0 0 0 0 0,0 0 1 0 0,-1 11-1 0 0,-1 2-41 0 0,-1 0 0 0 0,0 0 1 0 0,-2 0-1 0 0,0-1 0 0 0,-1 1 1 0 0,0-1-1 0 0,-2 0 0 0 0,0-1 1 0 0,-1 1-1 0 0,-13 20 0 0 0,2-9-13 0 0,-1 0 1 0 0,-1-1-1 0 0,-1 0 0 0 0,-39 34 1 0 0,39-41 27 0 0,-1 0 0 0 0,-1-1 0 0 0,0-2 0 0 0,-42 23-1 0 0,73-42 126 0 0,1 0 0 0 0,-1 1-1 0 0,1-1 1 0 0,0 2 0 0 0,-1-1-1 0 0,1 1 1 0 0,0 0 0 0 0,-1 0 0 0 0,1 1-1 0 0,8 2 1 0 0,0 0 99 0 0,0 0 0 0 0,-1 1 1 0 0,1 1-1 0 0,22 10 0 0 0,-9 2-131 0 0,-1 1-1 0 0,-1 2 0 0 0,0 0 1 0 0,29 31-1 0 0,25 18 11 0 0,-79-67-712 0 0,1-1-1 0 0,-1 0 1 0 0,1 0-1 0 0,-1 0 1 0 0,1-1-1 0 0,-1 1 1 0 0,1-1-1 0 0,-1 1 1 0 0,1-1-1 0 0,0 0 1 0 0,-1 0 0 0 0,1 0-1 0 0,-1 0 1 0 0,1 0-1 0 0,0-1 1 0 0,-1 1-1 0 0,1-1 1 0 0,-1 0-1 0 0,1 0 1 0 0,-1 0-1 0 0,4-2 1 0 0,5-2-2564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4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4 170 8341 0 0,'-1'-1'645'0'0,"1"-1"1"0"0,-1 0 0 0 0,1 1-1 0 0,-1-1 1 0 0,1 0 0 0 0,0 0-1 0 0,-1 0 1 0 0,1 0 0 0 0,0 1-1 0 0,1-1 1 0 0,-1 0 0 0 0,0 0-1 0 0,0 0 1 0 0,1 1 0 0 0,-1-1-1 0 0,1 0 1 0 0,-1 0 0 0 0,1 1-1 0 0,0-1 1 0 0,1-1-1 0 0,1-2-82 0 0,-1 1-1 0 0,2 0 0 0 0,-1 1 1 0 0,0-1-1 0 0,1 1 0 0 0,-1-1 0 0 0,7-3 1 0 0,3-2-144 0 0,1 1-1 0 0,0 1 1 0 0,25-11 0 0 0,-1 4 428 0 0,0 2-1 0 0,49-9 0 0 0,-68 18-538 0 0,0 0 0 0 0,0 1 0 0 0,0 2-1 0 0,0 0 1 0 0,0 0 0 0 0,35 7 0 0 0,-49-6-308 0 0,0 0 0 0 0,0 1 0 0 0,0-1 0 0 0,0 1 0 0 0,0 0 0 0 0,0 0 0 0 0,0 1 0 0 0,-1-1 0 0 0,0 1 0 0 0,1 0 0 0 0,-1 0 0 0 0,0 1 0 0 0,0-1 0 0 0,-1 1 0 0 0,7 8 0 0 0,-6 2 0 0 0,-5 10 0 0 0,-2-17 0 0 0,1 0 0 0 0,-1 0 0 0 0,1 0 0 0 0,-2-1 0 0 0,1 1 0 0 0,-1-1 0 0 0,0 0 0 0 0,0 0 0 0 0,-1 0 0 0 0,0-1 0 0 0,0 0 0 0 0,0 0 0 0 0,-12 9 0 0 0,-7 3 0 0 0,0-2 0 0 0,-33 16 0 0 0,30-17 0 0 0,-11 6 0 0 0,31-14 0 0 0,7-6 0 0 0,0 1 0 0 0,0-1 0 0 0,-1 0 0 0 0,1 1 0 0 0,0-1 0 0 0,0 0 0 0 0,0 1 0 0 0,-1-1 0 0 0,1 0 0 0 0,0 1 0 0 0,0-1 0 0 0,0 0 0 0 0,0 1 0 0 0,0-1 0 0 0,0 0 0 0 0,0 1 0 0 0,0-1 0 0 0,0 1 0 0 0,0-1 0 0 0,0 0 0 0 0,0 1 0 0 0,0-1 0 0 0,0 0 0 0 0,0 1 0 0 0,0-1 0 0 0,0 1 0 0 0,15 11 0 0 0,-3-5 0 0 0,1-1 0 0 0,23 7 0 0 0,13 6 0 0 0,-40-15 0 0 0,69 35 0 0 0,-70-34 0 0 0,1 1 0 0 0,-1 0 0 0 0,0 0 0 0 0,0 1 0 0 0,-1 0 0 0 0,12 14 0 0 0,-8-5 0 0 0,-3 7 0 0 0,-8-21 0 0 0,1 0 0 0 0,-1 0 0 0 0,0 0 0 0 0,0 0 0 0 0,0 0 0 0 0,0 0 0 0 0,0 0 0 0 0,0 0 0 0 0,-1 3 0 0 0,-1 0 0 0 0,0 0 0 0 0,0 0 0 0 0,0 0 0 0 0,0-1 0 0 0,0 1 0 0 0,-1-1 0 0 0,0 1 0 0 0,0-1 0 0 0,0 0 0 0 0,-1 0 0 0 0,-4 4 0 0 0,0-2 0 0 0,0 0 0 0 0,0 0 0 0 0,0 0 0 0 0,-1-1 0 0 0,-12 5 0 0 0,-9 2 0 0 0,-1-2 0 0 0,-51 10 0 0 0,77-19 0 0 0,-29 7 0 0 0,4 0 0 0 0,0-2 0 0 0,0-1 0 0 0,-43 1 0 0 0,52-5-1706 0 0,13-1-134 0 0,0 1 0 0 0,1-2 0 0 0,-1 1 0 0 0,0-1 0 0 0,-15-3 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0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88 296 0 0,'-4'-12'952'0'0,"3"9"-328"0"0,0-1 0 0 0,-1 1 0 0 0,1-1 0 0 0,-1 1 0 0 0,1-1 0 0 0,-1 1 0 0 0,0 0 0 0 0,-1 0 0 0 0,1 0 0 0 0,0 0 0 0 0,-1 0 0 0 0,-4-4 0 0 0,4 7-281 0 0,1-1-1 0 0,-1 1 0 0 0,1 0 1 0 0,-1-1-1 0 0,1 1 0 0 0,-1 1 1 0 0,1-1-1 0 0,-1 0 0 0 0,0 0 1 0 0,1 1-1 0 0,-1 0 0 0 0,1-1 1 0 0,0 1-1 0 0,-1 0 0 0 0,1 0 1 0 0,0 0-1 0 0,-1 1 0 0 0,-1 1 1 0 0,-1-1 61 0 0,1-1 0 0 0,0 2 0 0 0,0-1 0 0 0,0 0-1 0 0,1 1 1 0 0,-1 0 0 0 0,1 0 0 0 0,-1 0 0 0 0,1 0 0 0 0,0 1 0 0 0,0-1 0 0 0,0 1 0 0 0,1-1 0 0 0,-1 1 0 0 0,1 0 0 0 0,0 0 0 0 0,0 1 0 0 0,-2 5-1 0 0,4-9-328 0 0,0 0-1 0 0,0 0 1 0 0,0 0-1 0 0,0 0 0 0 0,0-1 1 0 0,0 1-1 0 0,0 0 0 0 0,0 0 1 0 0,0 0-1 0 0,1 0 1 0 0,-1 0-1 0 0,0 0 0 0 0,1-1 1 0 0,-1 1-1 0 0,0 0 0 0 0,1 0 1 0 0,-1 0-1 0 0,1-1 0 0 0,-1 1 1 0 0,1 0-1 0 0,0 0 1 0 0,-1-1-1 0 0,1 1 0 0 0,0-1 1 0 0,-1 1-1 0 0,1 0 0 0 0,0-1 1 0 0,0 0-1 0 0,-1 1 0 0 0,1-1 1 0 0,0 1-1 0 0,0-1 1 0 0,0 0-1 0 0,0 1 0 0 0,-1-1 1 0 0,1 0-1 0 0,0 0 0 0 0,0 0 1 0 0,0 0-1 0 0,0 0 1 0 0,0 0-1 0 0,1 0 0 0 0,2 0 66 0 0,-1 0 0 0 0,0 0-1 0 0,1 0 1 0 0,-1 0 0 0 0,1-1 0 0 0,-1 0-1 0 0,0 1 1 0 0,1-1 0 0 0,4-3 0 0 0,-5 3-84 0 0,-1-1 1 0 0,1 0 0 0 0,-1-1 0 0 0,1 1-1 0 0,-1 0 1 0 0,0-1 0 0 0,0 1 0 0 0,0-1 0 0 0,0 0-1 0 0,-1 0 1 0 0,1 1 0 0 0,-1-1 0 0 0,0 0-1 0 0,1 0 1 0 0,-1 0 0 0 0,-1-1 0 0 0,1 1 0 0 0,0 0-1 0 0,-1 0 1 0 0,0 0 0 0 0,1-1 0 0 0,-2-4-1 0 0,1 6-35 0 0,0-1 0 0 0,0 1 0 0 0,0-1 0 0 0,-1 1-1 0 0,1 0 1 0 0,-1-1 0 0 0,0 1 0 0 0,0 0-1 0 0,0 0 1 0 0,0-1 0 0 0,0 1 0 0 0,0 0 0 0 0,-1 0-1 0 0,1 0 1 0 0,0 0 0 0 0,-1 0 0 0 0,0 1 0 0 0,0-1-1 0 0,1 0 1 0 0,-1 1 0 0 0,0-1 0 0 0,0 1 0 0 0,0 0-1 0 0,0-1 1 0 0,-1 1 0 0 0,1 0 0 0 0,0 0-1 0 0,0 1 1 0 0,-4-2 0 0 0,4 2-109 0 0,0 0 0 0 0,1 0-1 0 0,-1 0 1 0 0,0 0 0 0 0,1 0-1 0 0,-1 0 1 0 0,0 0 0 0 0,1 1 0 0 0,-1-1-1 0 0,1 1 1 0 0,-1-1 0 0 0,0 1 0 0 0,1 0-1 0 0,-1-1 1 0 0,1 1 0 0 0,0 0-1 0 0,-1 0 1 0 0,1 0 0 0 0,0 0 0 0 0,-1 0-1 0 0,1 0 1 0 0,0 1 0 0 0,0-1 0 0 0,0 0-1 0 0,0 1 1 0 0,0-1 0 0 0,0 1 0 0 0,1-1-1 0 0,-2 2 1 0 0,-1 4-1393 0 0,1 0 0 0 0,-1-1 0 0 0,1 1 1 0 0,-2 14-1 0 0,1-5-1857 0 0,0 1 477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0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6 162 304 0 0,'-5'2'10807'0'0,"30"4"-9837"0"0,1-1 1 0 0,0-2-1 0 0,0 0 0 0 0,42-2 0 0 0,-31 0-424 0 0,316 3 2839 0 0,-9-6-1385 0 0,79-6 128 0 0,185-11 101 0 0,13 5-430 0 0,-15 1-615 0 0,844-88 667 0 0,-1207 72-276 0 0,-225 28-1556 0 0,0 1 0 0 0,0 1 0 0 0,-1 1 0 0 0,32 7 0 0 0,3-1-6 0 0,-38-6-13 0 0,44 2-276 0 0,-57-4-308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1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0 996 0 0,'-20'32'13951'0'0,"9"-14"-10356"0"0,1 0-1174 0 0,1-1 0 0 0,-9 23 0 0 0,16-34-2129 0 0,0 0-1 0 0,1 0 1 0 0,0 0-1 0 0,-1 0 1 0 0,2 0-1 0 0,-1 0 1 0 0,1 0-1 0 0,0 1 1 0 0,0-1-1 0 0,1 0 1 0 0,1 8-1 0 0,-1-11-237 0 0,0 0-1 0 0,0 0 0 0 0,1-1 1 0 0,-1 1-1 0 0,1 0 1 0 0,-1-1-1 0 0,1 1 0 0 0,0-1 1 0 0,0 1-1 0 0,0-1 1 0 0,0 0-1 0 0,0 0 0 0 0,1 0 1 0 0,-1 0-1 0 0,1 0 0 0 0,-1 0 1 0 0,1-1-1 0 0,0 1 1 0 0,-1-1-1 0 0,1 0 0 0 0,0 0 1 0 0,0 0-1 0 0,0 0 0 0 0,0 0 1 0 0,0-1-1 0 0,0 1 1 0 0,0-1-1 0 0,0 0 0 0 0,0 0 1 0 0,0 0-1 0 0,0 0 1 0 0,0 0-1 0 0,1-1 0 0 0,2 0 1 0 0,-4 0-15 0 0,1 1 0 0 0,-1-1-1 0 0,1 1 1 0 0,-1-1 0 0 0,1 0 0 0 0,-1 0 0 0 0,1 0 0 0 0,-1 0 0 0 0,0 0 0 0 0,0-1 0 0 0,1 1 0 0 0,-1-1 0 0 0,0 1-1 0 0,0-1 1 0 0,0 0 0 0 0,-1 0 0 0 0,1 0 0 0 0,0 0 0 0 0,-1 0 0 0 0,1 0 0 0 0,-1 0 0 0 0,0 0 0 0 0,1-1 0 0 0,-1 1-1 0 0,0-1 1 0 0,-1 1 0 0 0,1-1 0 0 0,0 1 0 0 0,-1-1 0 0 0,1 1 0 0 0,-1-1 0 0 0,0 1 0 0 0,0-1 0 0 0,0 0 0 0 0,0 1-1 0 0,0-1 1 0 0,-1 1 0 0 0,1-1 0 0 0,-1 0 0 0 0,-1-2 0 0 0,1 2-38 0 0,-1 0 1 0 0,1 0-1 0 0,-1 1 1 0 0,0-1-1 0 0,0 0 1 0 0,0 1-1 0 0,0-1 1 0 0,-1 1-1 0 0,1-1 1 0 0,-1 1-1 0 0,1 0 1 0 0,-1 0-1 0 0,0 1 1 0 0,0-1-1 0 0,0 0 1 0 0,-5-1-1 0 0,1 0-19 0 0,0 1 0 0 0,0-1 0 0 0,1 2 0 0 0,-1-1 0 0 0,-1 1 0 0 0,-13-1 0 0 0,10 5-819 0 0,-1 7-6233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7361 0 0,'4'-16'3641'0'0,"-4"14"-3209"0"0,0-1 0 0 0,1 1-1 0 0,-1-1 1 0 0,1 1 0 0 0,0-1-1 0 0,0 1 1 0 0,0 0 0 0 0,2-5-1 0 0,-3 7-378 0 0,1 0 0 0 0,-1 0-1 0 0,0-1 1 0 0,1 1 0 0 0,-1 0 0 0 0,0 0-1 0 0,1-1 1 0 0,-1 1 0 0 0,0 0 0 0 0,1 0-1 0 0,-1 0 1 0 0,1 0 0 0 0,-1 0 0 0 0,0-1-1 0 0,1 1 1 0 0,-1 0 0 0 0,1 0 0 0 0,-1 0-1 0 0,0 0 1 0 0,1 0 0 0 0,-1 0 0 0 0,1 0-1 0 0,-1 0 1 0 0,1 1 0 0 0,14 9 1157 0 0,-4 1-886 0 0,0 1 1 0 0,-1 1 0 0 0,-1 0 0 0 0,0 0-1 0 0,11 23 1 0 0,30 78 499 0 0,-45-100-749 0 0,107 332 1855 0 0,-79-226-335 0 0,63 148-1 0 0,-93-264-1535 0 0,4 14 256 0 0,0 0 1 0 0,2-1-1 0 0,0-1 1 0 0,1 0-1 0 0,1 0 1 0 0,19 22-1 0 0,-29-37-278 0 0,0 0 0 0 0,-1 0 0 0 0,1 0 0 0 0,0-1 0 0 0,0 1 0 0 0,1 0-1 0 0,-1-1 1 0 0,0 1 0 0 0,0 0 0 0 0,0-1 0 0 0,0 0 0 0 0,0 1 0 0 0,1-1 0 0 0,-1 1-1 0 0,0-1 1 0 0,0 0 0 0 0,1 0 0 0 0,-1 0 0 0 0,0 0 0 0 0,0 0 0 0 0,1 0 0 0 0,-1 0 0 0 0,0 0-1 0 0,1-1 1 0 0,0 1 0 0 0,1-2 10 0 0,-1 1-1 0 0,1 0 1 0 0,-1-1-1 0 0,0 0 0 0 0,1 1 1 0 0,-1-1-1 0 0,0 0 1 0 0,0 0-1 0 0,0 0 1 0 0,3-5-1 0 0,2-4 53 0 0,0 0-1 0 0,0-1 1 0 0,7-20-1 0 0,-4 5 18 0 0,-2-1 0 0 0,8-39 0 0 0,53-471 527 0 0,-24 132-55 0 0,0 185 69 0 0,-39 197-553 0 0,-4 12-18 0 0,-1 7-98 0 0,0-1 1 0 0,0 1-1 0 0,0-1 0 0 0,1 1 1 0 0,0 0-1 0 0,0-1 0 0 0,0 1 1 0 0,1 0-1 0 0,5-8 0 0 0,-8 12-311 0 0,3 2-332 0 0,0-1 498 0 0,-1 1 1 0 0,1 0 0 0 0,-1 0-1 0 0,1-1 1 0 0,-1 1 0 0 0,1 1-1 0 0,-1-1 1 0 0,0 0-1 0 0,1 1 1 0 0,-1-1 0 0 0,0 1-1 0 0,0 0 1 0 0,0-1-1 0 0,0 1 1 0 0,-1 0 0 0 0,1 0-1 0 0,2 4 1 0 0,4 6-1895 0 0,-1-1 0 0 0,8 17 0 0 0,-14-25 1362 0 0,11 21-2846 0 0,-4-1 508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1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2150 800 0 0,'-1'-1'571'0'0,"-1"1"-1"0"0,1-1 1 0 0,0 1-1 0 0,-1-1 0 0 0,1 0 1 0 0,0 1-1 0 0,-1-1 1 0 0,1 0-1 0 0,0 0 1 0 0,-2-2-1 0 0,3 1-322 0 0,0 0 0 0 0,0 0-1 0 0,1-1 1 0 0,-1 1 0 0 0,1 0-1 0 0,-1 0 1 0 0,1 0 0 0 0,0 0 0 0 0,0 0-1 0 0,0 0 1 0 0,0 0 0 0 0,0 0-1 0 0,0 0 1 0 0,0 0 0 0 0,1 0-1 0 0,-1 1 1 0 0,4-4 0 0 0,-4 4-98 0 0,66-72 2595 0 0,292-239 1988 0 0,315-152-334 0 0,-125 143-2056 0 0,133-85 8 0 0,-472 261-1643 0 0,-185 126-634 0 0,5-2 29 0 0,32-21 390 0 0,-3-3 0 0 0,91-89 0 0 0,-123 107-241 0 0,-16 18-154 0 0,-2-1 0 0 0,0 0 0 0 0,15-20 1 0 0,-23 28-445 0 0,10-10-853 0 0,-5 6 264 0 0,5-2-6121 0 0,-6 4 2790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1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109 249 672 0 0,'-27'-1'1686'0'0,"14"1"421"0"0,0-1 1 0 0,0 0 0 0 0,-21-5-1 0 0,25 0 1952 0 0,12 1-1419 0 0,16-4-603 0 0,-13 6-2071 0 0,251-100 4988 0 0,-125 53-3464 0 0,-103 38-1162 0 0,9-4 682 0 0,64-17 0 0 0,-101 33-983 0 0,0 0 1 0 0,0-1-1 0 0,0 1 0 0 0,0 0 1 0 0,0-1-1 0 0,0 1 0 0 0,0 0 1 0 0,0 0-1 0 0,0 0 1 0 0,0 0-1 0 0,0 0 0 0 0,0 0 1 0 0,0 0-1 0 0,0 0 0 0 0,0 1 1 0 0,0-1-1 0 0,0 0 0 0 0,0 0 1 0 0,0 1-1 0 0,0-1 0 0 0,-1 1 1 0 0,1-1-1 0 0,0 1 1 0 0,0-1-1 0 0,0 1 0 0 0,0-1 1 0 0,-1 1-1 0 0,1 0 0 0 0,0 0 1 0 0,-1-1-1 0 0,1 1 0 0 0,0 0 1 0 0,-1 0-1 0 0,1 0 1 0 0,-1-1-1 0 0,1 1 0 0 0,-1 0 1 0 0,0 0-1 0 0,1 0 0 0 0,-1 0 1 0 0,0 0-1 0 0,0 0 0 0 0,0 0 1 0 0,1 0-1 0 0,-1 0 0 0 0,0 2 1 0 0,-1 5 76 0 0,0-1 1 0 0,0 1 0 0 0,0 0-1 0 0,-5 14 1 0 0,4-13-111 0 0,-54 178 462 0 0,16-58-104 0 0,-25 72 870 0 0,18-62-570 0 0,45-130-2693 0 0,-8 18-6034 0 0,22-51 4298 0 0,-2 0 544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42 491 128 0 0,'-2'-19'3747'0'0,"4"32"1178"0"0,1 18-838 0 0,-2-16-4462 0 0,1 167 4604 0 0,2 33-425 0 0,-2-149-1901 0 0,-2-65-1839 0 0,0-1-1 0 0,0 1 0 0 0,0-1 1 0 0,0 1-1 0 0,0-1 1 0 0,0 1-1 0 0,0 0 1 0 0,0-1-1 0 0,0 1 1 0 0,0-1-1 0 0,0 1 1 0 0,0-1-1 0 0,0 1 1 0 0,-1-1-1 0 0,1 1 1 0 0,0-1-1 0 0,0 1 1 0 0,-1-1-1 0 0,1 1 1 0 0,0-1-1 0 0,0 1 0 0 0,-1-1 1 0 0,-7-6 1388 0 0,-7-26-449 0 0,7 4-780 0 0,2-1 0 0 0,0 0 0 0 0,3 0 0 0 0,0 0 0 0 0,1-30 0 0 0,4 13-45 0 0,2 0 0 0 0,14-67 0 0 0,-7 64-89 0 0,2 1 0 0 0,3 0 0 0 0,25-53 1 0 0,-40 98-86 0 0,11-26 56 0 0,2 0 0 0 0,1 2 0 0 0,1-1 1 0 0,23-28-1 0 0,-26 40-20 0 0,0 1 1 0 0,1 0 0 0 0,1 1-1 0 0,0 1 1 0 0,1 0 0 0 0,0 1-1 0 0,26-14 1 0 0,-36 23-24 0 0,-1 1-1 0 0,0-1 1 0 0,1 1 0 0 0,0 0-1 0 0,-1 1 1 0 0,1-1 0 0 0,9 0-1 0 0,-13 2-8 0 0,0-1-1 0 0,0 1 0 0 0,0 0 1 0 0,0 1-1 0 0,1-1 0 0 0,-1 0 1 0 0,0 1-1 0 0,0-1 0 0 0,0 1 1 0 0,0-1-1 0 0,0 1 1 0 0,0 0-1 0 0,0 0 0 0 0,0 0 1 0 0,0 0-1 0 0,-1 0 0 0 0,1 1 1 0 0,0-1-1 0 0,-1 1 1 0 0,1-1-1 0 0,-1 1 0 0 0,1-1 1 0 0,-1 1-1 0 0,2 3 0 0 0,1 2 7 0 0,-1 1-1 0 0,0 0 1 0 0,0 0-1 0 0,-1 0 1 0 0,0 0-1 0 0,0 0 1 0 0,-1 0-1 0 0,0 1 0 0 0,0-1 1 0 0,-1 1-1 0 0,0-1 1 0 0,-1 0-1 0 0,0 1 1 0 0,0-1-1 0 0,-3 11 1 0 0,-4 11 19 0 0,-1 0-1 0 0,-24 51 1 0 0,19-51-36 0 0,-2 0 0 0 0,-1-2 0 0 0,-1 0 0 0 0,-24 29-1 0 0,26-39-76 0 0,0 0-1 0 0,-1-1 0 0 0,-1 0 0 0 0,-1-2 1 0 0,0 0-1 0 0,-28 16 0 0 0,32-24-1 0 0,6-2-113 0 0,20 1 171 0 0,15 2 135 0 0,-1 1 0 0 0,-1 1-1 0 0,1 2 1 0 0,-2 0 0 0 0,0 1-1 0 0,0 2 1 0 0,27 23 0 0 0,-33-24-11 0 0,-1 1 1 0 0,-1 1-1 0 0,-1 0 1 0 0,0 1-1 0 0,-1 1 1 0 0,-1 0 0 0 0,0 1-1 0 0,-1 0 1 0 0,10 27-1 0 0,13 32 159 0 0,-33-76-561 0 0,2 1-486 0 0,15-27-11535 0 0,-8 14 9288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28 528 0 0,'5'-28'18971'0'0,"-2"33"-18542"0"0,0-1 0 0 0,-1 0 0 0 0,0 1 0 0 0,0 0 0 0 0,0 0 0 0 0,-1-1 0 0 0,1 1 0 0 0,0 10 0 0 0,4 49 1773 0 0,-4-35-1550 0 0,5 36 605 0 0,3 0 1 0 0,31 107 0 0 0,-35-163-1861 0 0,0-8-4333 0 0,-6-1 4487 0 0,1-1 1 0 0,-1 1-1 0 0,5-2-3590 0 0,0-1 1992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120 199 180 0 0,'-69'-15'3738'0'0,"26"-1"3090"0"0,43 16-6668 0 0,-1 0 0 0 0,1 0 1 0 0,0 0-1 0 0,-1 0 1 0 0,1 0-1 0 0,0 0 0 0 0,-1 0 1 0 0,1-1-1 0 0,0 1 1 0 0,-1 0-1 0 0,1 0 1 0 0,0 0-1 0 0,-1-1 0 0 0,1 1 1 0 0,0 0-1 0 0,0 0 1 0 0,-1-1-1 0 0,1 1 0 0 0,0 0 1 0 0,0-1-1 0 0,0 1 1 0 0,-1 0-1 0 0,1 0 0 0 0,0-1 1 0 0,0 1-1 0 0,0 0 1 0 0,0-1-1 0 0,0 1 0 0 0,0-1 1 0 0,0 1-1 0 0,-1 0 1 0 0,1-1-1 0 0,0 1 0 0 0,0 0 1 0 0,0-1-1 0 0,1 1 1 0 0,-1 0-1 0 0,0-1 0 0 0,0 1 1 0 0,0 0-1 0 0,0-1 1 0 0,0 1-1 0 0,0 0 0 0 0,0-1 1 0 0,1 1-1 0 0,-1 0 1 0 0,0-1-1 0 0,14-10 3623 0 0,-11 9-4475 0 0,4-2 1086 0 0,0 1 1 0 0,0-1-1 0 0,1 1 1 0 0,-1 1-1 0 0,1-1 1 0 0,12-1-1 0 0,5-2 171 0 0,321-78 5402 0 0,-197 60-7639 0 0,-137 22-1702 0 0,11-1-5152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11 112 0 0,'0'-10'17261'0'0,"5"27"-13729"0"0,3 35-2101 0 0,0 77 1992 0 0,-2-49-1867 0 0,1-32-942 0 0,0 3-4713 0 0,-6-47 2480 0 0,-1-2 617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123 283 3308 0 0,'-58'-11'2786'0'0,"19"4"-338"0"0,13 3 6137 0 0,34 4-7416 0 0,49-4 650 0 0,1-3 1 0 0,-1-2 0 0 0,92-28-1 0 0,-129 31-1406 0 0,1-1-1 0 0,-1-1 1 0 0,0 0-1 0 0,-1-1 1 0 0,23-16-1 0 0,-34 20-312 0 0,0-1 0 0 0,0-1 0 0 0,0 0-1 0 0,-1 0 1 0 0,0 0 0 0 0,-1-1-1 0 0,0 1 1 0 0,0-2 0 0 0,0 1 0 0 0,-1-1-1 0 0,0 0 1 0 0,-1 0 0 0 0,4-10-1 0 0,-8-4 534 0 0,-6 46-435 0 0,0 0 0 0 0,1 1-1 0 0,2-1 1 0 0,0 1 0 0 0,2 0-1 0 0,1 33 1 0 0,4-4 455 0 0,19 99-1 0 0,-12-114-652 0 0,-7-30 0 0 0,2-2-101 0 0,-4-4-442 0 0,1-4-1867 0 0,-1 2 1400 0 0,9-3 945 0 0,-7-1-2910 0 0,13-22-6663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61 64 0 0,'-8'-3'1599'0'0,"-28"-4"19358"0"0,40 9-19823 0 0,8 2-442 0 0,0-1 1 0 0,0 0 0 0 0,1 0 0 0 0,0-2 0 0 0,-1 1 0 0 0,1-2 0 0 0,23-1 0 0 0,96-14 1892 0 0,-125 14-2400 0 0,163-38 500 0 0,-143 32-670 0 0,7 2-1571 0 0,-32 4 554 0 0,2 3-1758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3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8685 0 0,'-26'25'9700'0'0,"12"-9"-3751"0"0,28-8-3957 0 0,-7-7-1643 0 0,1 1-1 0 0,0-1 0 0 0,0 0 1 0 0,-1-1-1 0 0,1 0 0 0 0,0 0 1 0 0,0-1-1 0 0,10-1 0 0 0,0 0 42 0 0,184-11 2598 0 0,-66 10-4863 0 0,-128 3 2128 0 0,5 2-5550 0 0,0 0-1918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79 108 0 0,'0'-29'1468'0'0,"-3"-12"5218"0"0,1 33-1058 0 0,3 45-3977 0 0,8 300 3392 0 0,29 139-105 0 0,-33-437-2391 0 0,-11-40-2475 0 0,1-1 1 0 0,-1 1-1 0 0,0-1 0 0 0,-10-5 0 0 0,-6-2 16 0 0,4 5-62 0 0,-1 0 0 0 0,0 1 1 0 0,0 1-1 0 0,-1 1 0 0 0,1 0 0 0 0,0 2 1 0 0,-33 4-1 0 0,-9 6-5 0 0,-61 19-1 0 0,120-29-18 0 0,-14 4 22 0 0,0 1 0 0 0,1 0 0 0 0,0 1 0 0 0,0 1 1 0 0,1 1-1 0 0,0 0 0 0 0,0 0 0 0 0,1 2 0 0 0,0-1 1 0 0,1 2-1 0 0,0 0 0 0 0,1 0 0 0 0,0 1 0 0 0,1 0 1 0 0,1 1-1 0 0,0 0 0 0 0,1 1 0 0 0,0-1 0 0 0,1 2 1 0 0,1-1-1 0 0,0 1 0 0 0,1 0 0 0 0,-5 32 0 0 0,9-35 31 0 0,1 0-1 0 0,1-1 0 0 0,0 1 0 0 0,1-1 0 0 0,0 1 1 0 0,0-1-1 0 0,2 0 0 0 0,0 0 0 0 0,0 0 0 0 0,1 0 1 0 0,0-1-1 0 0,8 12 0 0 0,-5-10 5 0 0,1 0 0 0 0,1 0 0 0 0,0-1 0 0 0,1 0 0 0 0,0-1 0 0 0,1 0 0 0 0,0-1 1 0 0,1 0-1 0 0,0-1 0 0 0,18 9 0 0 0,-9-6 23 0 0,1-1 0 0 0,1-1 1 0 0,0-1-1 0 0,1-1 0 0 0,38 6 1 0 0,-43-11-30 0 0,1-1 0 0 0,-1-1 1 0 0,1-1-1 0 0,34-4 0 0 0,80-20 136 0 0,-103 17-139 0 0,-1-1 0 0 0,-1-2 0 0 0,1-1 0 0 0,-2-2 0 0 0,38-21 0 0 0,-48 22-27 0 0,0 0 0 0 0,-1-1 0 0 0,-1-1-1 0 0,0 0 1 0 0,-1-2 0 0 0,0 0-1 0 0,-1 0 1 0 0,19-29 0 0 0,-29 37-26 0 0,0 1 1 0 0,-1-1 0 0 0,0 0 0 0 0,0-1 0 0 0,-1 1 0 0 0,0 0 0 0 0,-1-1 0 0 0,1 0-1 0 0,-2 0 1 0 0,1 0 0 0 0,-1 1 0 0 0,-1-1 0 0 0,1 0 0 0 0,-2 0 0 0 0,1 0 0 0 0,-1 0-1 0 0,-1 0 1 0 0,1 0 0 0 0,-1 0 0 0 0,-1 0 0 0 0,0 1 0 0 0,0 0 0 0 0,-1-1 0 0 0,0 1-1 0 0,0 0 1 0 0,-1 1 0 0 0,1-1 0 0 0,-2 1 0 0 0,1 0 0 0 0,-1 0 0 0 0,-11-9 0 0 0,0 1-166 0 0,-1 1 1 0 0,-1 1-1 0 0,0 0 1 0 0,-1 2-1 0 0,0 0 1 0 0,-1 1 0 0 0,0 2-1 0 0,0 0 1 0 0,-1 1-1 0 0,0 0 1 0 0,0 2-1 0 0,-1 1 1 0 0,1 1-1 0 0,-29 0 1 0 0,27 5-1544 0 0,23-2 1357 0 0,0 0 1 0 0,0 1 0 0 0,0-1 0 0 0,0 0-1 0 0,0 0 1 0 0,0 1 0 0 0,0-1 0 0 0,1 1-1 0 0,-1-1 1 0 0,0 1 0 0 0,0-1 0 0 0,0 1-1 0 0,1 0 1 0 0,-1-1 0 0 0,0 1 0 0 0,1 0-1 0 0,-1-1 1 0 0,1 1 0 0 0,-1 0 0 0 0,1 0-1 0 0,-1 1 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5 584 0 0,'-3'2'704'0'0,"-1"0"1"0"0,1 0-1 0 0,0 1 0 0 0,0-1 1 0 0,0 1-1 0 0,1 0 0 0 0,-1 0 1 0 0,0 0-1 0 0,1 0 0 0 0,0 0 1 0 0,0 0-1 0 0,0 0 0 0 0,0 1 1 0 0,0-1-1 0 0,1 1 0 0 0,0 0 1 0 0,0-1-1 0 0,-2 7 0 0 0,2-4-145 0 0,-1 0 0 0 0,1 1 0 0 0,0-1 0 0 0,0 0 0 0 0,1 1 0 0 0,0-1 0 0 0,0 1 0 0 0,0-1 0 0 0,1 1 0 0 0,2 8 0 0 0,-2-12-433 0 0,0 0 1 0 0,0 0 0 0 0,1 0 0 0 0,-1-1 0 0 0,1 1 0 0 0,-1 0-1 0 0,1-1 1 0 0,0 1 0 0 0,0-1 0 0 0,0 0 0 0 0,0 1 0 0 0,1-1 0 0 0,-1 0-1 0 0,1 0 1 0 0,-1-1 0 0 0,1 1 0 0 0,-1 0 0 0 0,1-1 0 0 0,0 0 0 0 0,0 0-1 0 0,0 0 1 0 0,0 0 0 0 0,0 0 0 0 0,0 0 0 0 0,0-1 0 0 0,0 1 0 0 0,0-1-1 0 0,0 0 1 0 0,0 0 0 0 0,0 0 0 0 0,1 0 0 0 0,-1-1 0 0 0,0 1 0 0 0,0-1-1 0 0,0 0 1 0 0,0 0 0 0 0,0 0 0 0 0,0 0 0 0 0,-1 0 0 0 0,1-1 0 0 0,0 1-1 0 0,-1-1 1 0 0,1 0 0 0 0,-1 0 0 0 0,1 0 0 0 0,-1 0 0 0 0,0 0 0 0 0,3-3-1 0 0,-4 3-90 0 0,1 0-1 0 0,-1 0 0 0 0,0 0 0 0 0,0 0 1 0 0,0 0-1 0 0,0 0 0 0 0,0 0 0 0 0,0 0 0 0 0,-1-1 1 0 0,1 1-1 0 0,-1 0 0 0 0,1 0 0 0 0,-1-1 1 0 0,0 1-1 0 0,0 0 0 0 0,0-1 0 0 0,0-2 0 0 0,-1 0-7 0 0,0 1 0 0 0,-1 0 0 0 0,1-1 0 0 0,-1 1-1 0 0,1 0 1 0 0,-1 0 0 0 0,-1 0 0 0 0,-3-6-1 0 0,-1 1-190 0 0,0 0 0 0 0,-1 1 0 0 0,0-1 0 0 0,0 2 0 0 0,-1-1 0 0 0,-11-7 0 0 0,15 12-790 0 0,-17-11 799 0 0,14 11-2840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60 0 0,'-4'-2'8651'0'0,"0"23"-6553"0"0,2-1 0 0 0,1 1 0 0 0,2 34 0 0 0,-1 12 317 0 0,-3 0 82 0 0,9 109 0 0 0,-6-173-2733 0 0,1 1 0 0 0,0-1 0 0 0,-1 0 0 0 0,2 1 0 0 0,-1-1 0 0 0,0 0 0 0 0,1 1 0 0 0,-1-1 0 0 0,1 0 0 0 0,3 5 0 0 0,-3-6-703 0 0,0-1 1 0 0,-1 1-1 0 0,1 0 1 0 0,0 0-1 0 0,0-1 0 0 0,0 1 1 0 0,0-1-1 0 0,1 0 0 0 0,1 2 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96 140 0 0,'-26'-1'1911'0'0,"21"1"-716"0"0,-1 0-1 0 0,1 0 1 0 0,0 0-1 0 0,-1-1 1 0 0,1 0 0 0 0,0 0-1 0 0,-11-4 7643 0 0,20 3-7817 0 0,16-7 53 0 0,1 0 0 0 0,0 2 0 0 0,0 0 0 0 0,28-5 0 0 0,9-3 200 0 0,-32 7-1137 0 0,1 2-1 0 0,35-5 1 0 0,-59 11-663 0 0,0 0 1 0 0,0 0-1 0 0,1 0 0 0 0,-1 1 1 0 0,0-1-1 0 0,0 1 0 0 0,6 1 1 0 0,7 7-6916 0 0,-12-5 4755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1 508 0 0,'79'152'10191'0'0,"37"73"-2302"0"0,-101-193-6569 0 0,0 0 1438 0 0,21 33-1 0 0,-36-64-2536 0 0,1 0 1 0 0,0 1-1 0 0,0-1 0 0 0,0 0 1 0 0,0 0-1 0 0,1 0 0 0 0,-1 0 0 0 0,0 0 1 0 0,0 0-1 0 0,1 0 0 0 0,-1 0 1 0 0,0 0-1 0 0,1 0 0 0 0,-1-1 1 0 0,3 2-1 0 0,-2-2 220 0 0,-1-1-386 0 0,-1-1 0 0 0,1 1 1 0 0,-1 0-1 0 0,1 0 0 0 0,0 0 0 0 0,0-1 1 0 0,0 1-1 0 0,-1 0 0 0 0,1 0 1 0 0,0 0-1 0 0,2-1 0 0 0,0-1 61 0 0,1-4 42 0 0,0 0 1 0 0,-1-1-1 0 0,0 1 1 0 0,0-1-1 0 0,1-8 0 0 0,2-5 58 0 0,-4 16-209 0 0,107-333 1403 0 0,-102 317-1458 0 0,-4 15-14 0 0,-1 0 1 0 0,0-1-1 0 0,0 1 1 0 0,-1-1 0 0 0,1-10-1 0 0,-2 16-93 0 0,1 0 0 0 0,-1 1 1 0 0,0-1-1 0 0,0 0 0 0 0,0 1 0 0 0,1-1 0 0 0,-1 1 0 0 0,0-1 0 0 0,1 0 0 0 0,-1 1 0 0 0,0-1 1 0 0,1 1-1 0 0,-1-1 0 0 0,1 1 0 0 0,-1-1 0 0 0,1 1 0 0 0,-1-1 0 0 0,1 1 0 0 0,-1 0 0 0 0,1-1 0 0 0,0 1 1 0 0,-1 0-1 0 0,1-1 0 0 0,-1 1 0 0 0,1 0 0 0 0,0 0 0 0 0,-1 0 0 0 0,1-1 0 0 0,0 1 0 0 0,-1 0 0 0 0,1 0 1 0 0,0 0-1 0 0,0 0 0 0 0,-1 0 0 0 0,1 0 0 0 0,0 0 0 0 0,-1 1 0 0 0,1-1 0 0 0,0 0 0 0 0,-1 0 0 0 0,1 0 1 0 0,-1 1-1 0 0,1-1 0 0 0,0 0 0 0 0,-1 1 0 0 0,1-1 0 0 0,-1 0 0 0 0,1 1 0 0 0,14 12-7042 0 0,-10-6 4187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 0 0,'3'82'10369'0'0,"9"41"-2169"0"0,-9-106-7471 0 0,2 26 2027 0 0,16 59 1 0 0,-20-99-2796 0 0,0 1 0 0 0,1-1 0 0 0,-1 0 0 0 0,1 0 0 0 0,0 0 0 0 0,0 0 0 0 0,0 0 0 0 0,0 0 0 0 0,5 3 0 0 0,14 8-5994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37 200 804 0 0,'-18'-9'3131'0'0,"18"9"-2939"0"0,0-1-1 0 0,-1 1 1 0 0,1 0-1 0 0,0 0 1 0 0,-1-1 0 0 0,1 1-1 0 0,0 0 1 0 0,0-1-1 0 0,0 1 1 0 0,-1 0 0 0 0,1-1-1 0 0,0 1 1 0 0,0 0-1 0 0,0-1 1 0 0,0 1-1 0 0,-1 0 1 0 0,1-1 0 0 0,0 1-1 0 0,0 0 1 0 0,0-1-1 0 0,0 1 1 0 0,0-1-1 0 0,0 1 1 0 0,0 0 0 0 0,0-1-1 0 0,0 1 1 0 0,12-13 4922 0 0,3 3-4589 0 0,26-12 2179 0 0,-26 14-1700 0 0,0 0 0 0 0,0-1 0 0 0,-1 0-1 0 0,0-1 1 0 0,20-19 0 0 0,-32 28-918 0 0,-1-1-1 0 0,0 1 1 0 0,0 0 0 0 0,0-1-1 0 0,0 1 1 0 0,0 0 0 0 0,0-1-1 0 0,0 1 1 0 0,-1-1 0 0 0,1 0-1 0 0,-1 1 1 0 0,1-1 0 0 0,-1 0-1 0 0,1 1 1 0 0,-1-1-1 0 0,0-2 1 0 0,0 3-17 0 0,0-1 0 0 0,0 1 0 0 0,-1 0 0 0 0,1 0 0 0 0,0 0 0 0 0,-1 0 0 0 0,1-1 0 0 0,-1 1 0 0 0,0 0 0 0 0,1 0 0 0 0,-1 0 0 0 0,0 0 0 0 0,0 0 0 0 0,1 0 0 0 0,-1 1 0 0 0,0-1 0 0 0,-2-1 0 0 0,0 0 28 0 0,0 0-1 0 0,-1 0 1 0 0,1 0-1 0 0,-1 1 1 0 0,1-1-1 0 0,-1 1 1 0 0,0 0-1 0 0,0 0 1 0 0,1 1 0 0 0,-1-1-1 0 0,0 1 1 0 0,-7 0-1 0 0,2 1-34 0 0,0 0 1 0 0,0 0-1 0 0,1 1 0 0 0,-1 1 0 0 0,1-1 0 0 0,-1 1 1 0 0,1 1-1 0 0,0-1 0 0 0,0 1 0 0 0,1 1 1 0 0,-1 0-1 0 0,-13 11 0 0 0,20-15-198 0 0,-1 0 0 0 0,1 0 0 0 0,0 0 0 0 0,0 0 1 0 0,0 1-1 0 0,0-1 0 0 0,0 0 0 0 0,0 1 0 0 0,0-1 0 0 0,1 1 0 0 0,-1-1 1 0 0,0 1-1 0 0,1-1 0 0 0,-1 1 0 0 0,1-1 0 0 0,0 1 0 0 0,-1-1 0 0 0,1 1 1 0 0,0 0-1 0 0,0-1 0 0 0,0 1 0 0 0,0 0 0 0 0,0 2 0 0 0,1-2-503 0 0,0 1 0 0 0,0-1 0 0 0,0 0 0 0 0,0 1 0 0 0,0-1 0 0 0,0 0 0 0 0,1 0 0 0 0,-1 0 0 0 0,1 0 0 0 0,0 0 0 0 0,-1 0 0 0 0,1 0 0 0 0,4 3 0 0 0,5 4-2109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1 316 0 0,'33'190'11174'0'0,"7"-55"-3608"0"0,-31-108-5706 0 0,-9-25-1625 0 0,0 0 0 0 0,1-1-1 0 0,-1 1 1 0 0,1-1 0 0 0,0 1 0 0 0,-1-1 0 0 0,1 1 0 0 0,0-1 0 0 0,0 0-1 0 0,0 1 1 0 0,0-1 0 0 0,0 0 0 0 0,0 0 0 0 0,0 1 0 0 0,1-1 0 0 0,-1 0-1 0 0,2 1 1 0 0,-2-2-150 0 0,0 0 0 0 0,0 0 0 0 0,0 0-1 0 0,0 0 1 0 0,0 0 0 0 0,0-1 0 0 0,0 1-1 0 0,-1 0 1 0 0,1 0 0 0 0,0-1 0 0 0,0 1-1 0 0,0-1 1 0 0,-1 1 0 0 0,1-1 0 0 0,0 1-1 0 0,0-1 1 0 0,-1 1 0 0 0,1-1 0 0 0,0 1-1 0 0,-1-1 1 0 0,1 0 0 0 0,-1 0 0 0 0,1 1-1 0 0,-1-1 1 0 0,1 0 0 0 0,-1 0 0 0 0,1 1-1 0 0,-1-1 1 0 0,0 0 0 0 0,0 0-1 0 0,1-1 1 0 0,21-55 1111 0 0,-16 39-939 0 0,1 0 0 0 0,13-23 1 0 0,-13 27-141 0 0,-1 3 8 0 0,1 0 0 0 0,-1 1-1 0 0,2 0 1 0 0,-1 0 0 0 0,13-12-1 0 0,-19 21-106 0 0,0 0 0 0 0,0 0-1 0 0,0 0 1 0 0,0 0 0 0 0,0 0 0 0 0,0 1-1 0 0,0-1 1 0 0,1 0 0 0 0,-1 1 0 0 0,0-1-1 0 0,0 1 1 0 0,1 0 0 0 0,-1-1 0 0 0,0 1-1 0 0,0 0 1 0 0,1 0 0 0 0,-1-1 0 0 0,0 1-1 0 0,1 0 1 0 0,-1 0 0 0 0,0 1 0 0 0,1-1-1 0 0,-1 0 1 0 0,2 1 0 0 0,-1 0 18 0 0,0 0 0 0 0,1 0 0 0 0,-1 1 0 0 0,0-1 0 0 0,-1 1 0 0 0,1 0-1 0 0,0-1 1 0 0,0 1 0 0 0,-1 0 0 0 0,1 0 0 0 0,-1 0 0 0 0,2 3 0 0 0,4 7 129 0 0,-2 0-1 0 0,1 1 1 0 0,5 21-1 0 0,-10-30-145 0 0,21 73 423 0 0,11 36-1731 0 0,-26-104 509 0 0,14 1-11003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 0 0,'0'0'6713'0'0,"3"0"-5565"0"0,81 13 4264 0 0,49-3-2856 0 0,-33-3-1338 0 0,444 38 2364 0 0,92-26-1131 0 0,373-44 513 0 0,-721 3-2350 0 0,-66 4 41 0 0,-220 18-335 0 0,17 0-1560 0 0,-18 0 1129 0 0,-1 0 1 0 0,0 0-1 0 0,1 0 0 0 0,-1 1 1 0 0,0-1-1 0 0,1 0 1 0 0,-1 0-1 0 0,0 0 0 0 0,1 0 1 0 0,-1 1-1 0 0,0-1 1 0 0,0 0-1 0 0,1 0 0 0 0,-1 1 1 0 0,0-1-1 0 0,0 0 0 0 0,0 1 1 0 0,1-1-1 0 0,-1 0 1 0 0,0 1-1 0 0,0-1 0 0 0,0 0 1 0 0,0 1-1 0 0,1-1 0 0 0,-1 0 1 0 0,0 1-1 0 0,0-1 1 0 0,0 0-1 0 0,0 1 0 0 0,0-1 1 0 0,0 0-1 0 0,0 1 1 0 0,0-1-1 0 0,0 1 0 0 0,0-1 1 0 0,-1 1-1 0 0,-7 11-9160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9 640 204 0 0,'-9'16'13143'0'0,"20"-26"-10073"0"0,21-33-1058 0 0,-22 24-1263 0 0,-1-1 0 0 0,0-1 0 0 0,-2 0 0 0 0,-1 0 0 0 0,8-42 1 0 0,1-112 894 0 0,-16 140-1263 0 0,-6-54-1 0 0,0 2 315 0 0,1 37-103 0 0,6 48-160 0 0,3 8-305 0 0,57 166 692 0 0,-18-46-278 0 0,-15-56 118 0 0,70 125 0 0 0,-90-182-519 0 0,1-1 0 0 0,1 1 0 0 0,0-1 0 0 0,18 18 0 0 0,-25-27-101 0 0,1 0 0 0 0,0-1 0 0 0,0 1 0 0 0,0-1 0 0 0,1 0 0 0 0,-1 0 0 0 0,0 0 0 0 0,1 0 0 0 0,-1-1 0 0 0,1 1 0 0 0,0-1 0 0 0,0 0 0 0 0,-1 0 0 0 0,1 0 0 0 0,0-1 0 0 0,0 1 0 0 0,0-1 0 0 0,0 0 0 0 0,0 0 0 0 0,0-1 1 0 0,-1 1-1 0 0,1-1 0 0 0,4 0 0 0 0,3-3 3 0 0,-1 0 0 0 0,1 0 0 0 0,-1-1 0 0 0,0-1 0 0 0,0 1 0 0 0,-1-2 0 0 0,1 1 0 0 0,-1-1 0 0 0,9-10 0 0 0,-6 5-5 0 0,-1-1 0 0 0,0 0 0 0 0,-1-1 0 0 0,-1 0-1 0 0,11-22 1 0 0,1-12 12 0 0,-2-1 0 0 0,25-100 0 0 0,-35 113-31 0 0,6-32 8 0 0,-9 38-81 0 0,12-36 0 0 0,-18 64 34 0 0,0 5-15 0 0,1 0 35 0 0,-1 0 0 0 0,0-1-1 0 0,1 1 1 0 0,0 0 0 0 0,-1-1 0 0 0,3 5 0 0 0,-2-4 3 0 0,0 0 1 0 0,0 0-1 0 0,0 0 0 0 0,0 0 1 0 0,-1 0-1 0 0,1 0 1 0 0,-1 5-1 0 0,0 61 70 0 0,-2-22 60 0 0,2 0 1 0 0,3 1-1 0 0,13 79 0 0 0,-15-122-132 0 0,1-1 0 0 0,-1 1 0 0 0,1 0 0 0 0,0-1 0 0 0,0 1 0 0 0,0-1 0 0 0,1 0 0 0 0,-1 0 0 0 0,1 0 0 0 0,0 0 0 0 0,0 0 0 0 0,1-1 0 0 0,-1 1 0 0 0,1-1 0 0 0,-1 0 0 0 0,1 0 0 0 0,0 0 0 0 0,0 0 0 0 0,7 2 0 0 0,1 0 0 0 0,0-1 0 0 0,1 0 0 0 0,-1-1 0 0 0,0-1 0 0 0,1 0 0 0 0,14 0 0 0 0,76 2 0 0 0,179-18 0 0 0,-200 8 0 0 0,367-22 0 0 0,265-13 0 0 0,-177 3 0 0 0,-512 34-10 0 0,-25 4-138 0 0,1-1 74 0 0,-1 1 0 0 0,0 0 0 0 0,1 0 0 0 0,-1 0 1 0 0,1-1-1 0 0,-1 1 0 0 0,1 0 0 0 0,-1 0 0 0 0,1 0 0 0 0,-1 0 0 0 0,1 0 0 0 0,-1 0 0 0 0,1 0 1 0 0,-1 0-1 0 0,1 0 0 0 0,-1 0 0 0 0,1 0 0 0 0,-1 0 0 0 0,1 0 0 0 0,-1 0 0 0 0,1 1 1 0 0,-1-1-1 0 0,1 0 0 0 0,0 1 0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131 534 504 0 0,'-21'15'7237'0'0,"-7"14"3592"0"0,28-29-10660 0 0,-1 1 0 0 0,0-1 0 0 0,1 0 0 0 0,-1 0-1 0 0,0 0 1 0 0,1 0 0 0 0,-1 0 0 0 0,0 0 0 0 0,1 0-1 0 0,-1 0 1 0 0,0-1 0 0 0,1 1 0 0 0,-1 0 0 0 0,0 0-1 0 0,1 0 1 0 0,-1-1 0 0 0,1 1 0 0 0,-1 0 0 0 0,0-1 0 0 0,1 1-1 0 0,-1 0 1 0 0,1-1 0 0 0,-1 1 0 0 0,1-1 0 0 0,-1 1-1 0 0,1-1 1 0 0,0 1 0 0 0,-1-1 0 0 0,1 1 0 0 0,0-1-1 0 0,-1 0 1 0 0,-13-49 1432 0 0,-23-95 140 0 0,32 120-1517 0 0,2 0 0 0 0,0-1 0 0 0,2-46 1 0 0,2 61-175 0 0,0 0 0 0 0,1 0 0 0 0,1 0 0 0 0,0 0 0 0 0,0 1 0 0 0,1-1 0 0 0,0 1 0 0 0,1 0 0 0 0,0 0 0 0 0,1 0 0 0 0,0 1 1 0 0,0 0-1 0 0,1 0 0 0 0,0 0 0 0 0,1 1 0 0 0,0 0 0 0 0,11-8 0 0 0,-13 11-34 0 0,1 0-1 0 0,0 1 1 0 0,0 0 0 0 0,0 0-1 0 0,0 0 1 0 0,1 1-1 0 0,-1 0 1 0 0,1 1 0 0 0,0-1-1 0 0,0 2 1 0 0,0-1 0 0 0,0 1-1 0 0,0 0 1 0 0,0 1-1 0 0,0-1 1 0 0,0 2 0 0 0,0-1-1 0 0,0 1 1 0 0,0 1 0 0 0,0-1-1 0 0,0 1 1 0 0,0 1-1 0 0,0-1 1 0 0,8 5 0 0 0,-12-5-8 0 0,0 1 0 0 0,0-1 0 0 0,0 1 1 0 0,0 0-1 0 0,-1-1 0 0 0,1 2 0 0 0,-1-1 0 0 0,0 0 1 0 0,0 1-1 0 0,0-1 0 0 0,0 1 0 0 0,0 0 1 0 0,-1 0-1 0 0,0 0 0 0 0,0 0 0 0 0,0 1 0 0 0,0-1 1 0 0,-1 0-1 0 0,0 1 0 0 0,2 5 0 0 0,-3-3 2 0 0,1-1-1 0 0,-1 1 0 0 0,0-1 0 0 0,0 0 1 0 0,-1 1-1 0 0,1-1 0 0 0,-2 0 1 0 0,1 1-1 0 0,-1-1 0 0 0,1 0 1 0 0,-2 0-1 0 0,1 0 0 0 0,-1 0 0 0 0,-5 9 1 0 0,-11 11 17 0 0,-1-1 1 0 0,-1-1-1 0 0,-1-1 0 0 0,-1 0 1 0 0,-1-2-1 0 0,-1-1 1 0 0,-54 33-1 0 0,43-28-10 0 0,35-25-18 0 0,1 1-1 0 0,0-1 1 0 0,-1 1 0 0 0,1-1 0 0 0,0 1-1 0 0,0-1 1 0 0,-1 1 0 0 0,1-1 0 0 0,0 1 0 0 0,0-1-1 0 0,0 1 1 0 0,0-1 0 0 0,0 1 0 0 0,0-1 0 0 0,0 1-1 0 0,0-1 1 0 0,0 1 0 0 0,0-1 0 0 0,0 1 0 0 0,0-1-1 0 0,0 1 1 0 0,0-1 0 0 0,0 1 0 0 0,1-1-1 0 0,-1 1 1 0 0,0-1 0 0 0,0 0 0 0 0,0 1 0 0 0,1-1-1 0 0,-1 1 1 0 0,0-1 0 0 0,1 1 0 0 0,-1-1 0 0 0,0 0-1 0 0,1 1 1 0 0,-1-1 0 0 0,1 0 0 0 0,-1 1 0 0 0,0-1-1 0 0,1 0 1 0 0,0 1 0 0 0,18 11 35 0 0,47 21 359 0 0,121 53 1505 0 0,-146-76-5429 0 0,-15-9-7109 0 0,-15-3 7527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4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9 600 0 0,'0'0'201'0'0,"0"0"0"0"0,0-1 0 0 0,0 1 0 0 0,0 0 1 0 0,0-1-1 0 0,0 1 0 0 0,0-1 0 0 0,0 1 0 0 0,0 0 0 0 0,0-1 0 0 0,1 1 0 0 0,-1 0 0 0 0,0-1 0 0 0,0 1 1 0 0,0 0-1 0 0,1 0 0 0 0,-1-1 0 0 0,0 1 0 0 0,0 0 0 0 0,1 0 0 0 0,-1-1 0 0 0,0 1 0 0 0,1 0 0 0 0,-1 0 1 0 0,0 0-1 0 0,1-1 0 0 0,-1 1 0 0 0,0 0 0 0 0,1 0 0 0 0,-1 0 0 0 0,0 0 0 0 0,1 0 0 0 0,-1 0 0 0 0,1 0 1 0 0,-1 0-1 0 0,0 0 0 0 0,1 0 0 0 0,-1 0 0 0 0,0 0 0 0 0,1 0 0 0 0,-1 0 0 0 0,1 0 0 0 0,-1 0 0 0 0,0 0 1 0 0,1 0-1 0 0,-1 1 0 0 0,0-1 0 0 0,1 0 0 0 0,-1 0 0 0 0,0 0 0 0 0,0 1 0 0 0,1-1 0 0 0,-1 0 0 0 0,0 0 1 0 0,1 1-1 0 0,-1-1 0 0 0,0 0 0 0 0,0 0 0 0 0,0 1 0 0 0,1-1 0 0 0,-1 0 0 0 0,0 1 0 0 0,0-1 0 0 0,0 0 1 0 0,0 1-1 0 0,14 25 4814 0 0,-4 14-656 0 0,9 77-1 0 0,-2-12-915 0 0,-10-87-3344 0 0,-6-18-353 0 0,0 1 0 0 0,0 0 0 0 0,-1 0 0 0 0,1-1 0 0 0,0 1 0 0 0,0 0 0 0 0,0-1 0 0 0,0 1 0 0 0,0-1 0 0 0,0 1 0 0 0,0-1 0 0 0,0 0 0 0 0,0 1 0 0 0,0-1 0 0 0,0 0 1 0 0,0 0-1 0 0,2 1 0 0 0,1-2-776 0 0,-1 1 1 0 0,1 0 0 0 0,0-1 0 0 0,0 0 0 0 0,0 0 0 0 0,-1 0 0 0 0,6-3 0 0 0,17-8-2113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85 193 8377 0 0,'-17'-6'3383'0'0,"8"2"-1908"0"0,1 1 0 0 0,-1 0 0 0 0,0 1 1 0 0,0 0-1 0 0,-15-1 1567 0 0,44 10-1724 0 0,5-3-865 0 0,-1 0 0 0 0,0-2-1 0 0,39-1 1 0 0,-22 0-138 0 0,164-5 907 0 0,-172 1-1007 0 0,-1-2 1 0 0,0-1 0 0 0,0-1-1 0 0,38-15 1 0 0,-61 19-151 0 0,-1-1 1 0 0,1 0-1 0 0,-1-1 1 0 0,0 0-1 0 0,0 0 1 0 0,-1-1-1 0 0,8-7 1 0 0,-12 11-42 0 0,-1-1 0 0 0,1 0 1 0 0,0 1-1 0 0,-1-1 1 0 0,0 0-1 0 0,0 0 0 0 0,0-1 1 0 0,0 1-1 0 0,0 0 1 0 0,-1-1-1 0 0,0 1 0 0 0,1-1 1 0 0,-1 0-1 0 0,0 1 1 0 0,-1-1-1 0 0,1 0 0 0 0,-1 1 1 0 0,0-1-1 0 0,0 0 1 0 0,0-4-1 0 0,0 7-15 0 0,0-1 0 0 0,0 1 0 0 0,0 0-1 0 0,-1 0 1 0 0,1-1 0 0 0,0 1 0 0 0,-1 0 0 0 0,1 0 0 0 0,-1 0-1 0 0,1 0 1 0 0,-1 0 0 0 0,0 0 0 0 0,1 0 0 0 0,-1 0 0 0 0,0 0 0 0 0,0 0-1 0 0,-1-1 1 0 0,1 1-1 0 0,1 1-1 0 0,-1 0 1 0 0,0 0-1 0 0,1 0 1 0 0,-1-1-1 0 0,1 1 1 0 0,-1 0-1 0 0,0 0 1 0 0,1 0-1 0 0,-1 0 1 0 0,0 0-1 0 0,1 0 1 0 0,-1 0-1 0 0,0 1 1 0 0,1-1-1 0 0,-1 0 1 0 0,0 0-1 0 0,1 0 1 0 0,-1 1-1 0 0,1-1 1 0 0,-1 0-1 0 0,1 1 0 0 0,-2-1 1 0 0,0 2 13 0 0,-1 0-1 0 0,1 1 1 0 0,-1-1 0 0 0,1 0-1 0 0,0 1 1 0 0,0 0-1 0 0,0-1 1 0 0,0 1 0 0 0,0 0-1 0 0,-2 6 1 0 0,-4 13 42 0 0,2 0 1 0 0,0 0-1 0 0,2 1 1 0 0,0 0-1 0 0,2 0 1 0 0,0 28-1 0 0,3 7 99 0 0,12 75 0 0 0,41 149 200 0 0,5-85 2 0 0,-35-124-207 0 0,21 101 0 0 0,-45-172-157 0 0,1 3-40 0 0,0 1 0 0 0,0 0 1 0 0,-1 0-1 0 0,0 0 0 0 0,0 8 0 0 0,0-13 21 0 0,0 0 0 0 0,-1 0 0 0 0,1 0 0 0 0,0 0 0 0 0,0 0 0 0 0,-1 0 0 0 0,1-1 0 0 0,-1 1 0 0 0,1 0 0 0 0,-1 0 0 0 0,1 0 0 0 0,-1 0 0 0 0,1-1 0 0 0,-1 1 0 0 0,0 0 1 0 0,1-1-1 0 0,-1 1 0 0 0,0 0 0 0 0,0-1 0 0 0,1 1 0 0 0,-1-1 0 0 0,0 1 0 0 0,0-1 0 0 0,0 1 0 0 0,0-1 0 0 0,0 0 0 0 0,0 1 0 0 0,0-1 0 0 0,0 0 0 0 0,0 0 0 0 0,0 0 0 0 0,1 0 0 0 0,-1 0 0 0 0,0 0 0 0 0,0 0 0 0 0,0 0 0 0 0,0 0 0 0 0,-2-1 0 0 0,-28-4-209 0 0,-39-12-1 0 0,2 0 104 0 0,32 10 65 0 0,-142-26-174 0 0,137 28 309 0 0,-1 1 1 0 0,-54 3-1 0 0,92 1-40 0 0,1 0 36 0 0,0 0-1 0 0,-1 0 0 0 0,1 0 0 0 0,0 1 1 0 0,-1-1-1 0 0,1 1 0 0 0,0 0 0 0 0,-1 0 1 0 0,1 0-1 0 0,0 0 0 0 0,0 1 0 0 0,-5 2 0 0 0,7-3 501 0 0,5 1-207 0 0,4 2-261 0 0,0 0 0 0 0,1-1 0 0 0,-1-1-1 0 0,1 1 1 0 0,17 1 0 0 0,50 3 426 0 0,-56-5-494 0 0,83 5-523 0 0,173-9 1 0 0,-266 3-495 0 0,-2-1-2303 0 0,9-2-7298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5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5 452 0 0,'-1'-1'262'0'0,"-1"0"1"0"0,1 1-1 0 0,-1-1 1 0 0,0 1-1 0 0,1 0 0 0 0,-1-1 1 0 0,1 1-1 0 0,-1 0 1 0 0,0 0-1 0 0,1 0 0 0 0,-1 0 1 0 0,0 0-1 0 0,1 0 1 0 0,-1 0-1 0 0,0 1 1 0 0,1-1-1 0 0,-1 1 0 0 0,1-1 1 0 0,-1 1-1 0 0,0 0 1 0 0,1-1-1 0 0,0 1 0 0 0,-1 0 1 0 0,1 0-1 0 0,-1 0 1 0 0,1 0-1 0 0,0 0 0 0 0,0 0 1 0 0,0 1-1 0 0,0-1 1 0 0,0 0-1 0 0,0 1 0 0 0,0-1 1 0 0,0 0-1 0 0,0 1 1 0 0,0-1-1 0 0,1 1 0 0 0,-1-1 1 0 0,0 4-1 0 0,-2 5 433 0 0,0 0 0 0 0,1 0-1 0 0,0 0 1 0 0,0 1 0 0 0,1 11 0 0 0,-1 47 1908 0 0,11 89 0 0 0,19 70 563 0 0,-18-156-2210 0 0,13 76 790 0 0,14 129 2151 0 0,-37-275-3879 0 0,0 0 1 0 0,-1 0-1 0 0,1-1 1 0 0,0 1-1 0 0,-1 0 1 0 0,1 0-1 0 0,-1-1 0 0 0,1 1 1 0 0,-1 0-1 0 0,0 0 1 0 0,0-1-1 0 0,1 1 0 0 0,-1-1 1 0 0,-1 1-1 0 0,1-1 1 0 0,0 1-1 0 0,0-1 0 0 0,0 0 1 0 0,-1 0-1 0 0,1 1 1 0 0,-1-1-1 0 0,1 0 0 0 0,-1 0 1 0 0,1 0-1 0 0,-1 0 1 0 0,0-1-1 0 0,1 1 0 0 0,-3 0 1 0 0,-8 3-139 0 0,1 0 0 0 0,-1-2 0 0 0,-17 3 1 0 0,6-1 61 0 0,-17 5-64 0 0,-21 4-78 0 0,-1 2 0 0 0,-72 30 0 0 0,134-45 197 0 0,-3 1-11 0 0,1 0 1 0 0,-1-1-1 0 0,1 2 0 0 0,-1-1 0 0 0,1 0 0 0 0,0 0 0 0 0,-1 1 0 0 0,1-1 0 0 0,0 1 0 0 0,0 0 1 0 0,0 0-1 0 0,0 0 0 0 0,1-1 0 0 0,-4 6 0 0 0,5-7 13 0 0,0 1 1 0 0,0-1-1 0 0,0 1 1 0 0,1-1-1 0 0,-1 1 1 0 0,0-1-1 0 0,0 1 1 0 0,0-1-1 0 0,1 1 1 0 0,-1-1-1 0 0,0 1 1 0 0,1-1-1 0 0,-1 1 1 0 0,0-1-1 0 0,1 0 1 0 0,-1 1-1 0 0,0-1 1 0 0,1 0-1 0 0,-1 1 1 0 0,1-1-1 0 0,-1 0 1 0 0,1 0-1 0 0,-1 1 0 0 0,1-1 1 0 0,0 0-1 0 0,13 6 5 0 0,38 7 102 0 0,100 13-1 0 0,-24-6 157 0 0,-66-9-118 0 0,83 20 192 0 0,-118-23-226 0 0,-1 0 0 0 0,1 2 0 0 0,31 16 0 0 0,-51-22-65 0 0,-1-1 0 0 0,-1 1 0 0 0,1 0 1 0 0,-1 0-1 0 0,1 1 0 0 0,-1 0 0 0 0,0 0 0 0 0,6 9 1 0 0,-10-13-39 0 0,-1-1 0 0 0,0 1 1 0 0,1 0-1 0 0,-1 0 0 0 0,0-1 1 0 0,0 1-1 0 0,0 0 0 0 0,1 0 1 0 0,-1 0-1 0 0,0 0 1 0 0,0-1-1 0 0,0 1 0 0 0,0 0 1 0 0,-1 0-1 0 0,1 0 0 0 0,0-1 1 0 0,0 1-1 0 0,0 0 1 0 0,-1 0-1 0 0,1-1 0 0 0,0 1 1 0 0,-1 0-1 0 0,1 0 0 0 0,-1-1 1 0 0,1 1-1 0 0,-1 0 0 0 0,1-1 1 0 0,-1 1-1 0 0,0 0 1 0 0,-20 16 79 0 0,-3-5-45 0 0,-1-1 1 0 0,0-1-1 0 0,-43 11 1 0 0,-84 10 35 0 0,121-25-62 0 0,-179 38-218 0 0,208-44 160 0 0,2 1-2 0 0,0-1 41 0 0,0 0 0 0 0,-1 1 0 0 0,1-1 0 0 0,0 0 0 0 0,0 1 0 0 0,0-1 0 0 0,0 0 0 0 0,-1 1 0 0 0,1-1-1 0 0,0 0 1 0 0,0 1 0 0 0,0-1 0 0 0,0 0 0 0 0,0 1 0 0 0,0-1 0 0 0,0 1 0 0 0,0-1 0 0 0,0 0 0 0 0,0 1 0 0 0,0-1-1 0 0,0 0 1 0 0,0 1 0 0 0,0-1 0 0 0,1 1 0 0 0,-1-1 0 0 0,0 1 0 0 0,59 21 17 0 0,-36-14 53 0 0,-1 1-1 0 0,23 12 0 0 0,-34-15-45 0 0,1 2 1 0 0,-1 0-1 0 0,-1 0 0 0 0,0 1 0 0 0,0 0 0 0 0,0 0 0 0 0,-1 1 1 0 0,-1 1-1 0 0,9 12 0 0 0,-7-6 52 0 0,-1 0 0 0 0,0 1 0 0 0,-1 0-1 0 0,-1 1 1 0 0,7 29 0 0 0,-3 11 113 0 0,-2 1-1 0 0,-3 0 1 0 0,-2 65 0 0 0,-3-83-167 0 0,0 27-19 0 0,14 165 0 0 0,-15-232 0 0 0,0-1 0 0 0,-1-1 0 0 0,1 1 0 0 0,0 0 0 0 0,0-1 0 0 0,0 1 0 0 0,0-1 0 0 0,0 1 0 0 0,0 0 0 0 0,1-1 0 0 0,-1 1 0 0 0,0-1 0 0 0,0 1 0 0 0,0 0 0 0 0,0-1 0 0 0,1 1 0 0 0,-1-1 0 0 0,0 1 0 0 0,1-1 0 0 0,-1 1 0 0 0,0-1 0 0 0,1 1 0 0 0,-1-1 0 0 0,1 1 0 0 0,0-1 0 0 0,-1 1 1 0 0,0-1-1 0 0,1 0 0 0 0,-1 1 0 0 0,1-1 1 0 0,-1 0-1 0 0,0 0 0 0 0,1 1 1 0 0,-1-1-1 0 0,1 0 0 0 0,-1 0 0 0 0,1 0 1 0 0,-1 0-1 0 0,1 0 0 0 0,-1 0 1 0 0,1 0-1 0 0,-1 0 0 0 0,1 0 0 0 0,-1 0 1 0 0,1 0-1 0 0,-1 0 0 0 0,1 0 0 0 0,-1 0 1 0 0,1 0-1 0 0,0-1 0 0 0,3-2-36 0 0,10-2-3781 0 0,-2 0-4464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5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121 566 216 0 0,'-8'-4'692'0'0,"1"0"0"0"0,-1-1 0 0 0,1 0 0 0 0,0 0 0 0 0,0-1 0 0 0,0 0 0 0 0,1 0 0 0 0,-1 0 0 0 0,2-1 0 0 0,-1 0 0 0 0,1 0 0 0 0,0 0 0 0 0,0-1 0 0 0,1 1 0 0 0,0-1 0 0 0,1 0 0 0 0,-1-1 0 0 0,-2-10 0 0 0,3 8-270 0 0,1-1 1 0 0,0 1-1 0 0,1 0 0 0 0,0-1 1 0 0,1 1-1 0 0,0-1 1 0 0,1 1-1 0 0,0-1 1 0 0,0 1-1 0 0,2 0 0 0 0,-1 0 1 0 0,1-1-1 0 0,8-16 1 0 0,-1 9-84 0 0,0 0 0 0 0,2 1 0 0 0,0 0 1 0 0,1 1-1 0 0,1 0 0 0 0,1 1 0 0 0,0 1 1 0 0,1 0-1 0 0,0 1 0 0 0,1 1 0 0 0,1 0 1 0 0,0 1-1 0 0,1 1 0 0 0,0 1 0 0 0,30-11 1 0 0,-46 19-241 0 0,1 1 0 0 0,0 0 1 0 0,0 0-1 0 0,0 0 1 0 0,0 0-1 0 0,0 1 0 0 0,0-1 1 0 0,0 1-1 0 0,0 0 1 0 0,0 1-1 0 0,0-1 0 0 0,0 1 1 0 0,0-1-1 0 0,0 1 1 0 0,0 0-1 0 0,7 4 0 0 0,-8-4-50 0 0,-2 0-1 0 0,1 1 0 0 0,0-1 1 0 0,0 1-1 0 0,0 0 1 0 0,-1-1-1 0 0,1 1 0 0 0,0 0 1 0 0,-1 0-1 0 0,0 0 0 0 0,0 0 1 0 0,1 0-1 0 0,-1 0 0 0 0,0 1 1 0 0,-1-1-1 0 0,1 0 0 0 0,0 1 1 0 0,-1-1-1 0 0,1 0 1 0 0,-1 1-1 0 0,0-1 0 0 0,1 1 1 0 0,-1-1-1 0 0,-1 0 0 0 0,1 1 1 0 0,0-1-1 0 0,0 1 0 0 0,-1-1 1 0 0,0 0-1 0 0,0 3 1 0 0,-2 4 16 0 0,0 0 1 0 0,0-1 0 0 0,-1 1-1 0 0,0-1 1 0 0,0 0 0 0 0,-1 0-1 0 0,0 0 1 0 0,0-1 0 0 0,-1 1-1 0 0,-11 10 1 0 0,-7 4 145 0 0,-45 32 0 0 0,25-20 15 0 0,31-24-153 0 0,7-5-36 0 0,0-1 0 0 0,1 1 1 0 0,-1 0-1 0 0,1 0 0 0 0,-8 10 1 0 0,12-13-26 0 0,0 0 0 0 0,0 1 0 0 0,0-1 0 0 0,0 0 0 0 0,0 1 0 0 0,0-1 0 0 0,1 0 0 0 0,-1 1 0 0 0,1-1 0 0 0,0 1 1 0 0,-1-1-1 0 0,1 0 0 0 0,0 1 0 0 0,1-1 0 0 0,-1 1 0 0 0,0-1 0 0 0,1 1 0 0 0,-1-1 0 0 0,1 0 0 0 0,0 1 0 0 0,1 2 0 0 0,3 5 113 0 0,0 0-1 0 0,0 0 1 0 0,1-1-1 0 0,0 0 1 0 0,1 0-1 0 0,0 0 0 0 0,1-1 1 0 0,-1 0-1 0 0,2-1 1 0 0,-1 0-1 0 0,11 8 1 0 0,6 1 236 0 0,0-2 1 0 0,1 0-1 0 0,27 10 1 0 0,-29-18-2161 0 0,-17-5-192 0 0,1-1-1 0 0,0 0 1 0 0,0-1 0 0 0,10-1-1 0 0,-8 1 249 0 0,0 0-1560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5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84 0 0,'2'-5'681'0'0,"1"1"0"0"0,-1-1-1 0 0,1 0 1 0 0,-1 1 0 0 0,1 0 0 0 0,0 0 0 0 0,1 0 0 0 0,-1 0-1 0 0,1 0 1 0 0,0 1 0 0 0,0 0 0 0 0,0-1 0 0 0,9-4-1 0 0,6-4 1776 0 0,35-14 0 0 0,-52 25-2340 0 0,19-9 1019 0 0,1 2 1 0 0,0 0 0 0 0,0 2 0 0 0,25-4 0 0 0,-33 7-400 0 0,1 2 0 0 0,-1 0 1 0 0,1 1-1 0 0,-1 0 1 0 0,1 1-1 0 0,-1 1 1 0 0,24 5-1 0 0,-36-7-621 0 0,1 1 1 0 0,-1 0-1 0 0,0-1 0 0 0,1 1 1 0 0,-1 0-1 0 0,0 0 0 0 0,1 1 1 0 0,-1-1-1 0 0,0 0 0 0 0,0 1 1 0 0,0-1-1 0 0,0 1 0 0 0,-1 0 1 0 0,1 0-1 0 0,0 0 0 0 0,-1 0 1 0 0,1 0-1 0 0,-1 0 0 0 0,2 2 1 0 0,-2-1-8 0 0,0 0 1 0 0,0 1 0 0 0,-1-1 0 0 0,1 0 0 0 0,-1 0-1 0 0,1 0 1 0 0,-1 1 0 0 0,0-1 0 0 0,0 0 0 0 0,-1 1-1 0 0,1-1 1 0 0,-2 6 0 0 0,-3 6 141 0 0,0 0 0 0 0,-1-1 1 0 0,-1 0-1 0 0,-14 23 0 0 0,18-32-197 0 0,-16 26 193 0 0,11-19-85 0 0,0 0-1 0 0,1 1 0 0 0,0 0 1 0 0,1 0-1 0 0,0 0 0 0 0,1 0 1 0 0,-5 26-1 0 0,9-37-160 0 0,1 0 0 0 0,0 0 0 0 0,0 0 0 0 0,0 0 0 0 0,1 0 0 0 0,-1-1 0 0 0,0 1 0 0 0,1 0 0 0 0,-1 0 0 0 0,1 0 0 0 0,-1 0 0 0 0,1 0 0 0 0,0 0 0 0 0,0-1 0 0 0,0 1 0 0 0,0 0 0 0 0,0-1 0 0 0,2 3 0 0 0,0-1 0 0 0,1 0 0 0 0,-1 0 0 0 0,0-1 0 0 0,1 1 0 0 0,0-1 0 0 0,-1 0 0 0 0,1 0 0 0 0,4 2 0 0 0,7 1 0 0 0,0-1 0 0 0,0 0 0 0 0,23 3 0 0 0,22-1 0 0 0,0-2 0 0 0,112-7 0 0 0,-167 3-326 0 0,23-3-6123 0 0,-27 2 6116 0 0,0 1 1 0 0,1 0-1 0 0,-1-1 0 0 0,0 1 1 0 0,0-1-1 0 0,0 1 1 0 0,0-1-1 0 0,0 0 1 0 0,0 1-1 0 0,0-1 1 0 0,0 0-1 0 0,0 0 1 0 0,0 1-1 0 0,0-1 1 0 0,0 0-1 0 0,0 0 1 0 0,-1 0-1 0 0,1 0 1 0 0,1-2-1 0 0,-1-4-2983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5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1 432 740 0 0,'0'-1'327'0'0,"0"0"0"0"0,0 0 0 0 0,-1-1 0 0 0,1 1 0 0 0,0 0 0 0 0,0-1 0 0 0,0 1 0 0 0,0 0 0 0 0,0-1 0 0 0,1 1 0 0 0,-1 0 0 0 0,0-1 1 0 0,1 1-1 0 0,-1 0 0 0 0,1 0 0 0 0,-1-1 0 0 0,1 1 0 0 0,-1 0 0 0 0,3-2 0 0 0,11-7 4499 0 0,0 5-4459 0 0,16-1 1276 0 0,-1 1-1 0 0,39-2 0 0 0,-30 4-785 0 0,111-6 1518 0 0,237 7 589 0 0,-5 19-677 0 0,-306-10-1324 0 0,118 26 0 0 0,-149-22-399 0 0,-1 2 0 0 0,0 2 1 0 0,73 38-1 0 0,-52-14 1377 0 0,-63-38-1476 0 0,10-17-171 0 0,-8 7-294 0 0,-1 1 0 0 0,0-1 0 0 0,0 0 0 0 0,0-13 0 0 0,1-8 0 0 0,13-55 0 0 0,16-81 0 0 0,-23 128 0 0 0,3 0 0 0 0,19-45 0 0 0,-30 80 0 0 0,0-1 0 0 0,1 1 0 0 0,0 0 0 0 0,0-1 0 0 0,0 1 0 0 0,0 0 0 0 0,0 0 0 0 0,4-3 0 0 0,-6 6 0 0 0,0 0 0 0 0,0 0 0 0 0,0 0 0 0 0,0 0 0 0 0,0-1 0 0 0,0 1 0 0 0,1 0 0 0 0,-1 0 0 0 0,0 0 0 0 0,0 0 0 0 0,0 0 0 0 0,0 0 0 0 0,0 0 0 0 0,1 0 0 0 0,-1 0 0 0 0,0 0 0 0 0,0 0 0 0 0,0 0 0 0 0,0 0 0 0 0,1 0 0 0 0,-1 0 0 0 0,0 0 0 0 0,0 0 0 0 0,0 0 0 0 0,0 0 0 0 0,1 0 0 0 0,-1 0 0 0 0,0 0 0 0 0,0 0 0 0 0,0 0 0 0 0,0 0 0 0 0,0 0 0 0 0,1 1 0 0 0,-1-1 0 0 0,0 0 0 0 0,0 0 0 0 0,0 0 0 0 0,0 0 0 0 0,1 0 0 0 0,1 2 0 0 0,0 1 0 0 0,0-1 0 0 0,0 0 0 0 0,0 0 0 0 0,-1 1 0 0 0,1-1 0 0 0,-1 1 0 0 0,1 0 0 0 0,-1-1 0 0 0,0 1 0 0 0,0 0 0 0 0,1 3 0 0 0,8 43 0 0 0,-6-19 0 0 0,8 26 0 0 0,34 102 0 0 0,-39-138 0 0 0,2 0 0 0 0,0-1 0 0 0,1 0 0 0 0,0-1 0 0 0,2 0 0 0 0,0-1 0 0 0,1 0 0 0 0,25 24 0 0 0,-35-38 0 0 0,1 0 0 0 0,0-1 0 0 0,-1 1 0 0 0,1-1 0 0 0,0 1 0 0 0,0-1 0 0 0,0 0 0 0 0,0-1 0 0 0,0 1 0 0 0,1-1 0 0 0,-1 1 0 0 0,1-1 0 0 0,-1-1 0 0 0,8 1 0 0 0,-5-1 0 0 0,-1 0 0 0 0,1-1 0 0 0,-1 0 0 0 0,0 0 0 0 0,1-1 0 0 0,-1 1 0 0 0,0-2 0 0 0,0 1 0 0 0,8-4 0 0 0,0-2 0 0 0,0-1 0 0 0,-1-1 0 0 0,0 0 0 0 0,0 0 0 0 0,-1-1 0 0 0,-1-1 0 0 0,14-17 0 0 0,54-82 0 0 0,12-15 0 0 0,-83 118 0 0 0,-8 8 0 0 0,0 0 0 0 0,0 0 0 0 0,0 0 0 0 0,0-1 0 0 0,1 1 0 0 0,-1 0 0 0 0,0 0 0 0 0,0 0 0 0 0,0 0 0 0 0,1 0 0 0 0,-1 0 0 0 0,0 0 0 0 0,0 0 0 0 0,0 0 0 0 0,1 0 0 0 0,-1 0 0 0 0,0 0 0 0 0,0 0 0 0 0,0 0 0 0 0,1 0 0 0 0,-1 0 0 0 0,0 0 0 0 0,0 0 0 0 0,0 0 0 0 0,1 0 0 0 0,-1 0 0 0 0,0 0 0 0 0,0 0 0 0 0,0 0 0 0 0,1 0 0 0 0,-1 0 0 0 0,0 0 0 0 0,0 1 0 0 0,0-1 0 0 0,1 1 0 0 0,0 1 0 0 0,0-1 0 0 0,0 0 0 0 0,-1 1 0 0 0,1-1 0 0 0,-1 1 0 0 0,1-1 0 0 0,-1 1 0 0 0,1-1 0 0 0,-1 1 0 0 0,0-1 0 0 0,0 1 0 0 0,0 0 0 0 0,0-1 0 0 0,0 1 0 0 0,0-1 0 0 0,0 3 0 0 0,-8 34 0 0 0,4-15 0 0 0,3-15 0 0 0,0 0 0 0 0,1 0 0 0 0,0 0 0 0 0,1 0 0 0 0,0 0 0 0 0,0 0 0 0 0,1 0 0 0 0,0 0 0 0 0,0-1 0 0 0,1 1 0 0 0,0-1 0 0 0,0 0 0 0 0,1 1 0 0 0,-1-2 0 0 0,2 1 0 0 0,-1 0 0 0 0,9 8 0 0 0,-3-4 0 0 0,0-1 0 0 0,1 0 0 0 0,1 0 0 0 0,0-2 0 0 0,0 1 0 0 0,1-2 0 0 0,0 1 0 0 0,0-2 0 0 0,18 7 0 0 0,21 5 0 0 0,1-2 0 0 0,78 13 0 0 0,126-1 0 0 0,252-30 0 0 0,-493 1 0 0 0,981-65 0 0 0,-760 46 0 0 0,-206 18 0 0 0,892-81 0 0 0,-894 79 0 0 0,-19 3 0 0 0,-27 6 0 0 0,-9 4-1891 0 0,0 1 0 0 0,0 1 0 0 0,1 1 0 0 0,0 1 0 0 0,-31 23 0 0 0,29-18-1780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5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152 306 456 0 0,'-13'13'1833'0'0,"1"1"1"0"0,1 0-1 0 0,0 0 1 0 0,-14 27-1 0 0,-13 15 4057 0 0,29-45-4253 0 0,6-8-1009 0 0,0 0 1 0 0,0 0 0 0 0,0 0-1 0 0,1 1 1 0 0,0-1-1 0 0,-4 7 1 0 0,6-10-552 0 0,0 0 0 0 0,0 0 1 0 0,0 0-1 0 0,-1 1 0 0 0,1-1 0 0 0,0 0 0 0 0,0 0 0 0 0,0 0 1 0 0,0 0-1 0 0,0 0 0 0 0,-1 0 0 0 0,1 0 0 0 0,0 0 1 0 0,0 1-1 0 0,0-1 0 0 0,0 0 0 0 0,-1 0 0 0 0,1 0 0 0 0,0 0 1 0 0,0 0-1 0 0,0 0 0 0 0,0 0 0 0 0,-1 0 0 0 0,1 0 0 0 0,0 0 1 0 0,0 0-1 0 0,0 0 0 0 0,-1 0 0 0 0,1 0 0 0 0,0 0 1 0 0,0 0-1 0 0,0-1 0 0 0,0 1 0 0 0,-1 0 0 0 0,1 0 0 0 0,0 0 1 0 0,0 0-1 0 0,0 0 0 0 0,0 0 0 0 0,0 0 0 0 0,0 0 1 0 0,-1-1-1 0 0,1 1 0 0 0,0 0 0 0 0,0 0 0 0 0,0 0 0 0 0,0 0 1 0 0,0 0-1 0 0,0-1 0 0 0,-2-13 345 0 0,1 0 1 0 0,0 0-1 0 0,1 0 1 0 0,1-1-1 0 0,3-16 1 0 0,17-72 169 0 0,-14 75-351 0 0,-2 9-130 0 0,1 0 1 0 0,1 0 0 0 0,0 0 0 0 0,1 1-1 0 0,1 1 1 0 0,15-22 0 0 0,-17 29-50 0 0,0 0 0 0 0,1 0-1 0 0,1 0 1 0 0,-1 2 0 0 0,1-1 0 0 0,1 1 0 0 0,-1 0 0 0 0,1 1-1 0 0,1 0 1 0 0,0 0 0 0 0,12-5 0 0 0,-21 11-51 0 0,0 0 0 0 0,0 0 0 0 0,1 0-1 0 0,-1 0 1 0 0,0 1 0 0 0,0-1 0 0 0,0 0 0 0 0,1 1 0 0 0,-1 0 0 0 0,0-1 0 0 0,0 1 0 0 0,1 0 0 0 0,-1 0 0 0 0,0 1 0 0 0,1-1-1 0 0,-1 0 1 0 0,0 1 0 0 0,0-1 0 0 0,0 1 0 0 0,1 0 0 0 0,-1-1 0 0 0,0 1 0 0 0,0 0 0 0 0,0 1 0 0 0,0-1 0 0 0,0 0 0 0 0,0 0-1 0 0,-1 1 1 0 0,1-1 0 0 0,0 1 0 0 0,-1 0 0 0 0,1-1 0 0 0,-1 1 0 0 0,0 0 0 0 0,1 0 0 0 0,-1 0 0 0 0,0 0 0 0 0,0 0 0 0 0,0 0-1 0 0,0 3 1 0 0,1 2 7 0 0,0-1 0 0 0,0 1-1 0 0,-1-1 1 0 0,-1 1 0 0 0,1 0-1 0 0,-1 0 1 0 0,0-1 0 0 0,0 1-1 0 0,-1 0 1 0 0,0 0 0 0 0,0-1-1 0 0,-4 13 1 0 0,-2-2 5 0 0,0-1 1 0 0,-1-1-1 0 0,-1 1 0 0 0,-1-1 0 0 0,-21 26 0 0 0,-68 63 86 0 0,53-59-65 0 0,29-28-20 0 0,-23 24 12 0 0,38-39-28 0 0,0 0 0 0 0,0 1 1 0 0,1-1-1 0 0,-1 1 0 0 0,1-1 0 0 0,-1 1 0 0 0,1 0 0 0 0,0 0 0 0 0,0 0 0 0 0,0-1 0 0 0,1 1 0 0 0,-1 0 0 0 0,1 0 0 0 0,-1 6 1 0 0,2-6 20 0 0,-1 0 1 0 0,1-1-1 0 0,0 1 1 0 0,0 0 0 0 0,0 0-1 0 0,1-1 1 0 0,-1 1 0 0 0,0-1-1 0 0,1 1 1 0 0,0-1 0 0 0,0 0-1 0 0,0 0 1 0 0,0 1-1 0 0,0-1 1 0 0,0 0 0 0 0,0-1-1 0 0,0 1 1 0 0,1 0 0 0 0,-1-1-1 0 0,5 2 1 0 0,6 4 151 0 0,1-1 0 0 0,25 8 0 0 0,-22-9-62 0 0,190 59-88 0 0,-158-50-146 0 0,-40-13-913 0 0,10-4-10737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5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0 108 340 0 0,'0'-3'498'0'0,"0"0"-1"0"0,1 0 1 0 0,-1 0-1 0 0,1 0 1 0 0,0 0 0 0 0,-1 0-1 0 0,1 1 1 0 0,1-1-1 0 0,-1 0 1 0 0,0 1 0 0 0,1-1-1 0 0,-1 0 1 0 0,1 1-1 0 0,3-5 1 0 0,0 3 121 0 0,-1 0 0 0 0,1 0 1 0 0,0 0-1 0 0,0 0 0 0 0,0 1 0 0 0,10-6 0 0 0,-3 4 305 0 0,1 0-1 0 0,0 0 1 0 0,0 1-1 0 0,0 1 1 0 0,25-3-1 0 0,-35 5-657 0 0,1 1 0 0 0,0 0 0 0 0,-1 0 0 0 0,1 0 0 0 0,0 0 1 0 0,-1 1-1 0 0,1 0 0 0 0,-1 0 0 0 0,1 0 0 0 0,-1 0 0 0 0,1 0 0 0 0,-1 1 0 0 0,7 3 0 0 0,-9-4-169 0 0,0 0 0 0 0,1 0 0 0 0,-1 0 0 0 0,0 0-1 0 0,0 0 1 0 0,0 1 0 0 0,0-1 0 0 0,0 0-1 0 0,-1 1 1 0 0,1-1 0 0 0,0 1 0 0 0,0-1 0 0 0,-1 1-1 0 0,1-1 1 0 0,-1 1 0 0 0,0 0 0 0 0,1-1 0 0 0,-1 1-1 0 0,0-1 1 0 0,0 1 0 0 0,0 0 0 0 0,0-1-1 0 0,0 1 1 0 0,0-1 0 0 0,-1 1 0 0 0,1 0 0 0 0,-1-1-1 0 0,1 1 1 0 0,-1-1 0 0 0,1 1 0 0 0,-1-1-1 0 0,-1 3 1 0 0,-1 3 83 0 0,-1 0 0 0 0,0 0 0 0 0,-1-1 1 0 0,0 1-1 0 0,0-1 0 0 0,0 0 0 0 0,-1 0 0 0 0,-9 7 0 0 0,-5 3 276 0 0,-30 16 0 0 0,-13 11 474 0 0,62-43-750 0 0,1 1-174 0 0,1-1 1 0 0,-1 1-1 0 0,0-1 0 0 0,1 0 0 0 0,-1 1 0 0 0,0-1 0 0 0,1 0 0 0 0,-1 1 0 0 0,0-1 0 0 0,1 0 1 0 0,-1 1-1 0 0,1-1 0 0 0,-1 0 0 0 0,1 0 0 0 0,-1 0 0 0 0,1 1 0 0 0,-1-1 0 0 0,0 0 1 0 0,1 0-1 0 0,-1 0 0 0 0,1 0 0 0 0,-1 0 0 0 0,1 0 0 0 0,-1 0 0 0 0,1 0 0 0 0,14 2 45 0 0,39 1 54 0 0,0 3 0 0 0,0 2 0 0 0,80 23 0 0 0,-125-28-79 0 0,-1 0 0 0 0,0 1 0 0 0,0 0 0 0 0,0 0 0 0 0,-1 1 0 0 0,1 0 1 0 0,-1 0-1 0 0,0 1 0 0 0,-1 0 0 0 0,1 0 0 0 0,-1 0 0 0 0,0 1 0 0 0,9 14 1 0 0,-13-17 19 0 0,0 0 0 0 0,0 0 0 0 0,0-1 1 0 0,-1 1-1 0 0,1 0 0 0 0,-1 1 0 0 0,0-1 1 0 0,0 0-1 0 0,-1 0 0 0 0,1 0 0 0 0,-1 1 1 0 0,0-1-1 0 0,0 0 0 0 0,0 0 0 0 0,-1 0 1 0 0,0 1-1 0 0,1-1 0 0 0,-1 0 0 0 0,-1 0 1 0 0,1 0-1 0 0,-1 0 0 0 0,1 0 1 0 0,-1 0-1 0 0,0-1 0 0 0,0 1 0 0 0,-1-1 1 0 0,1 1-1 0 0,-1-1 0 0 0,0 0 0 0 0,0 0 1 0 0,-4 4-1 0 0,-3 1 66 0 0,1 0 1 0 0,-2-1 0 0 0,1 0 0 0 0,-1-1-1 0 0,0 0 1 0 0,-16 6 0 0 0,19-8-463 0 0,0-1 0 0 0,-1-1 0 0 0,1 1 0 0 0,-1-1 1 0 0,1-1-1 0 0,-1 0 0 0 0,1 0 0 0 0,-1-1 0 0 0,0 0 1 0 0,-11-1-1 0 0,10-2-1409 0 0,-7-7-9059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1:5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26 648 0 0,'-1'-6'925'0'0,"1"5"-716"0"0,0 0 0 0 0,0 0 0 0 0,0 0-1 0 0,0 1 1 0 0,0-1 0 0 0,0 0 0 0 0,0 0-1 0 0,0 0 1 0 0,0 1 0 0 0,0-1 0 0 0,0 0 0 0 0,0 0-1 0 0,1 0 1 0 0,-1 1 0 0 0,0-1 0 0 0,1 0 0 0 0,-1 1-1 0 0,0-1 1 0 0,4-3 3051 0 0,-1 7-2085 0 0,6 7-526 0 0,-1 0 0 0 0,0 0 1 0 0,-1 1-1 0 0,0 1 0 0 0,-1-1 0 0 0,0 1 1 0 0,-1 0-1 0 0,0 0 0 0 0,5 19 0 0 0,22 124 2034 0 0,-31-151-2611 0 0,9 68 1352 0 0,0 110 0 0 0,-16 73 761 0 0,7 144 518 0 0,1-365-2489 0 0,0-1 134 0 0,2 0-1 0 0,12 55 1 0 0,-14-79-281 0 0,1 0 0 0 0,0 0 0 0 0,1-1 0 0 0,0 1 0 0 0,0-1 0 0 0,1 0 0 0 0,0 0 0 0 0,0 0 0 0 0,1-1 0 0 0,0 1 0 0 0,0-2 1 0 0,1 1-1 0 0,0-1 0 0 0,10 8 0 0 0,-2-5-11 0 0,1 0 1 0 0,-1-2 0 0 0,1 0 0 0 0,1 0-1 0 0,-1-2 1 0 0,1 0 0 0 0,24 4-1 0 0,129 8 209 0 0,-89-11-170 0 0,62 3 67 0 0,151-10 0 0 0,245-23 101 0 0,-239 6 54 0 0,-197 11-210 0 0,304-20 469 0 0,179-6 548 0 0,-223 13-1102 0 0,24-14-22 0 0,5-4 0 0 0,172-10 0 0 0,95 12 0 0 0,-229 16 0 0 0,93 2 0 0 0,9-1 0 0 0,1-7 0 0 0,-93 5 0 0 0,480-16 0 0 0,38-2 0 0 0,229-29 0 0 0,-302 51 0 0 0,-772 17 0 0 0,-104 0 0 0 0,-2-1-140 0 0,-5 1-660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0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242 109 216 0 0,'0'-3'457'0'0,"-3"-22"1799"0"0,3 17-1202 0 0,-1 0 0 0 0,-1 0 0 0 0,1 0 0 0 0,-1 0 0 0 0,-4-11 1 0 0,5 18-916 0 0,1-1 0 0 0,-1 1 0 0 0,0 0 1 0 0,0 0-1 0 0,0-1 0 0 0,0 1 0 0 0,0 0 1 0 0,0 0-1 0 0,0 0 0 0 0,-1 0 1 0 0,1 0-1 0 0,0 0 0 0 0,-1 0 0 0 0,1 0 1 0 0,0 0-1 0 0,-1 1 0 0 0,1-1 0 0 0,-1 1 1 0 0,1-1-1 0 0,-1 1 0 0 0,1-1 1 0 0,-1 1-1 0 0,1 0 0 0 0,-1 0 0 0 0,0 0 1 0 0,1 0-1 0 0,-1 0 0 0 0,1 0 0 0 0,-1 0 1 0 0,0 1-1 0 0,-1-1 0 0 0,-2 1 110 0 0,0 1-1 0 0,-1-1 0 0 0,1 1 1 0 0,0 0-1 0 0,0 1 0 0 0,0-1 0 0 0,-7 5 1 0 0,4-1 30 0 0,0 1 1 0 0,1-1-1 0 0,-1 2 1 0 0,1-1-1 0 0,1 1 1 0 0,-1 0-1 0 0,1 0 0 0 0,-8 15 1 0 0,12-19-161 0 0,0 0 1 0 0,0 1-1 0 0,0-1 1 0 0,0 0-1 0 0,1 1 0 0 0,0-1 1 0 0,-1 1-1 0 0,2 0 0 0 0,-1-1 1 0 0,0 1-1 0 0,1 0 1 0 0,0-1-1 0 0,0 1 0 0 0,1 0 1 0 0,-1-1-1 0 0,1 1 1 0 0,0 0-1 0 0,0-1 0 0 0,0 1 1 0 0,1-1-1 0 0,2 5 1 0 0,-3-7-64 0 0,0 0 1 0 0,1 0 0 0 0,-1 0-1 0 0,1 0 1 0 0,0 0-1 0 0,-1 0 1 0 0,1-1 0 0 0,0 1-1 0 0,0-1 1 0 0,0 1 0 0 0,0-1-1 0 0,0 0 1 0 0,0 0 0 0 0,0 0-1 0 0,1 0 1 0 0,-1 0 0 0 0,0 0-1 0 0,4 0 1 0 0,-1 0 17 0 0,0-1-1 0 0,-1 0 1 0 0,1 0 0 0 0,0 0-1 0 0,0 0 1 0 0,0-1 0 0 0,0 0-1 0 0,8-2 1 0 0,-4 0 7 0 0,-1 0-1 0 0,1 0 1 0 0,-1-1 0 0 0,0 0-1 0 0,0 0 1 0 0,0-1 0 0 0,-1 0-1 0 0,0-1 1 0 0,10-9 0 0 0,-14 12-35 0 0,-1 0 0 0 0,0-1 1 0 0,0 1-1 0 0,0 0 0 0 0,0-1 1 0 0,0 0-1 0 0,-1 1 0 0 0,0-1 1 0 0,0 0-1 0 0,0 0 0 0 0,0 0 0 0 0,0 0 1 0 0,-1 0-1 0 0,0 0 0 0 0,0 0 1 0 0,0 0-1 0 0,0 1 0 0 0,-1-1 1 0 0,1 0-1 0 0,-1 0 0 0 0,-2-6 0 0 0,3 8-29 0 0,-1 0-1 0 0,0-1 1 0 0,0 1-1 0 0,0 0 0 0 0,-1 0 1 0 0,1 0-1 0 0,0 0 1 0 0,-1 0-1 0 0,1 0 0 0 0,-1 0 1 0 0,0 0-1 0 0,0 1 1 0 0,1-1-1 0 0,-1 0 1 0 0,0 1-1 0 0,0 0 0 0 0,-1-1 1 0 0,1 1-1 0 0,0 0 1 0 0,0 0-1 0 0,-1 0 0 0 0,1 1 1 0 0,0-1-1 0 0,-1 1 1 0 0,1-1-1 0 0,-1 1 0 0 0,1 0 1 0 0,0-1-1 0 0,-1 1 1 0 0,1 0-1 0 0,-1 1 0 0 0,1-1 1 0 0,-1 0-1 0 0,-4 2 1 0 0,-3 1 17 0 0,0 1 0 0 0,1 0 0 0 0,-1 1 0 0 0,1-1 0 0 0,0 2 0 0 0,0-1 0 0 0,1 1 0 0 0,-1 1 0 0 0,1-1 0 0 0,1 2 0 0 0,-12 11 0 0 0,12-10 38 0 0,-1 1 0 0 0,1-1 0 0 0,1 1 0 0 0,0 1 0 0 0,0-1 0 0 0,1 1 0 0 0,1 0 0 0 0,-1 0 0 0 0,-4 22 0 0 0,8-30-46 0 0,1 0 0 0 0,-1 0 1 0 0,1 1-1 0 0,-1-1 0 0 0,1 0 1 0 0,0 0-1 0 0,0 0 1 0 0,1 0-1 0 0,-1 0 0 0 0,0 0 1 0 0,1 0-1 0 0,0 0 0 0 0,0 0 1 0 0,0 0-1 0 0,0 0 0 0 0,0 0 1 0 0,1 0-1 0 0,-1-1 0 0 0,1 1 1 0 0,0 0-1 0 0,0-1 0 0 0,0 1 1 0 0,0-1-1 0 0,0 0 0 0 0,0 0 1 0 0,0 0-1 0 0,1 0 1 0 0,-1 0-1 0 0,1 0 0 0 0,0-1 1 0 0,0 1-1 0 0,-1-1 0 0 0,1 0 1 0 0,0 0-1 0 0,0 0 0 0 0,3 1 1 0 0,4 0 22 0 0,0 0 1 0 0,1-1 0 0 0,-1 0 0 0 0,0-1-1 0 0,0 0 1 0 0,1 0 0 0 0,-1-1-1 0 0,0 0 1 0 0,18-5 0 0 0,-21 3-36 0 0,1 1 0 0 0,0-1 0 0 0,-1 0 0 0 0,0 0 1 0 0,1-1-1 0 0,-1 0 0 0 0,-1 0 0 0 0,1-1 0 0 0,9-8 0 0 0,-14 11-13 0 0,0 0 0 0 0,0 0 0 0 0,0-1 0 0 0,0 1-1 0 0,-1-1 1 0 0,1 1 0 0 0,-1-1 0 0 0,0 0 0 0 0,1 1-1 0 0,-1-1 1 0 0,0 0 0 0 0,-1 0 0 0 0,1 0 0 0 0,0 0-1 0 0,-1 0 1 0 0,0 0 0 0 0,1 0 0 0 0,-1 0 0 0 0,-1 0-1 0 0,1 0 1 0 0,0 0 0 0 0,-1 0 0 0 0,1 0 0 0 0,-1 0-1 0 0,0 0 1 0 0,0 0 0 0 0,0 0 0 0 0,-2-3 0 0 0,2 4-4 0 0,1 1-1 0 0,-1-1 1 0 0,0 1 0 0 0,0-1 0 0 0,0 1 0 0 0,1 0 0 0 0,-1-1 0 0 0,0 1 0 0 0,-1 0 0 0 0,1 0 0 0 0,0-1 0 0 0,0 1 0 0 0,0 0 0 0 0,-1 0 0 0 0,1 0 0 0 0,0 1 0 0 0,-1-1 0 0 0,1 0 0 0 0,-1 0 0 0 0,1 1 0 0 0,-1-1 0 0 0,0 1 0 0 0,1 0 0 0 0,-1-1 0 0 0,1 1-1 0 0,-1 0 1 0 0,0 0 0 0 0,1 0 0 0 0,-1 0 0 0 0,1 0 0 0 0,-1 0 0 0 0,0 0 0 0 0,1 1 0 0 0,-1-1 0 0 0,1 1 0 0 0,-1-1 0 0 0,0 1 0 0 0,1-1 0 0 0,-1 1 0 0 0,1 0 0 0 0,-3 1 0 0 0,0 1-89 0 0,0 0 1 0 0,0 0 0 0 0,0 0-1 0 0,1 0 1 0 0,-1 1-1 0 0,1-1 1 0 0,0 1-1 0 0,0 0 1 0 0,0 0 0 0 0,0 0-1 0 0,1 0 1 0 0,-4 9-1 0 0,5-8-123 0 0,-1 1 0 0 0,1 0 0 0 0,1-1 0 0 0,-1 1 0 0 0,1 0 0 0 0,0-1 0 0 0,0 1 0 0 0,1 0-1 0 0,-1 0 1 0 0,1-1 0 0 0,1 1 0 0 0,2 7 0 0 0,3 6-1108 0 0,0-1 0 0 0,12 20-1 0 0,-13-27 337 0 0,19 36-2127 0 0,4-1 448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0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160 368 296 0 0,'-10'27'1345'0'0,"-1"1"0"0"0,-19 34 0 0 0,-3 5 1024 0 0,-21 72 3932 0 0,32-80 3842 0 0,28-77-9616 0 0,-1 0 0 0 0,0 0-1 0 0,-2 0 1 0 0,2-22 0 0 0,-1-82 444 0 0,-2 53-490 0 0,9-244 1533 0 0,-9 248-1231 0 0,0 1 524 0 0,0 60-872 0 0,3 8-113 0 0,1 6-167 0 0,45 101 91 0 0,14 28 29 0 0,-39-93-275 0 0,2-2 0 0 0,55 69 0 0 0,-65-92 0 0 0,1-1 0 0 0,1-1 0 0 0,1-1 0 0 0,0-1 0 0 0,1 0 0 0 0,46 25 0 0 0,-61-39 0 0 0,0 0 0 0 0,0 0 0 0 0,0-1 0 0 0,0 0 0 0 0,15 2 0 0 0,-21-3-9 0 0,0-1 1 0 0,0 0-1 0 0,1 0 0 0 0,-1 0 1 0 0,0 0-1 0 0,0 0 0 0 0,0 0 0 0 0,1-1 1 0 0,-1 1-1 0 0,0 0 0 0 0,0 0 1 0 0,0-1-1 0 0,2 0 0 0 0,-2 0-3 0 0,-1 1 1 0 0,1 0-1 0 0,-1-1 0 0 0,0 1 0 0 0,0 0 1 0 0,1-1-1 0 0,-1 1 0 0 0,0 0 0 0 0,0-1 0 0 0,1 1 1 0 0,-1-1-1 0 0,0 1 0 0 0,0 0 0 0 0,0-1 0 0 0,0 1 1 0 0,0-1-1 0 0,0 1 0 0 0,1-1 0 0 0,-1 1 1 0 0,0-1-1 0 0,0 1 0 0 0,0 0 0 0 0,-1-2 0 0 0,-8-19-542 0 0,8 19 514 0 0,-3-3 6 0 0,1-1-1 0 0,-1 1 1 0 0,-1 0 0 0 0,1 0-1 0 0,-1 0 1 0 0,0 1-1 0 0,0 0 1 0 0,0 0 0 0 0,0 0-1 0 0,-1 0 1 0 0,-9-3-1 0 0,-1-1-43 0 0,-1 1 0 0 0,-31-9-1 0 0,33 12 54 0 0,0 1 0 0 0,0 1 0 0 0,0 0 0 0 0,0 1 1 0 0,0 0-1 0 0,0 1 0 0 0,-1 1 0 0 0,1 1 0 0 0,0 0 0 0 0,0 0 0 0 0,-23 9 0 0 0,28-8-333 0 0,-1 2 0 0 0,1-1-1 0 0,0 1 1 0 0,1 1 0 0 0,-1 0 0 0 0,-16 14-1 0 0,19-13-516 0 0,0-1 0 0 0,1 1-1 0 0,-1 1 1 0 0,2 0-1 0 0,-1-1 1 0 0,1 2-1 0 0,0-1 1 0 0,-6 15 0 0 0,3 0-2532 0 0,0 0 488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0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76 644 0 0,'-5'-7'996'0'0,"-1"1"0"0"0,1-1 0 0 0,-1 1-1 0 0,0 0 1 0 0,-1 1 0 0 0,1-1 0 0 0,-1 1 0 0 0,0 1-1 0 0,-1-1 1 0 0,-13-5 0 0 0,16 8-581 0 0,0 0 0 0 0,0 1 0 0 0,0 0 0 0 0,-1 0 0 0 0,1 0 0 0 0,0 1 0 0 0,0-1 0 0 0,-1 1 0 0 0,1 1 0 0 0,0-1 0 0 0,0 1 0 0 0,0 0 0 0 0,-1 0 0 0 0,1 0 0 0 0,0 1 0 0 0,0 0 0 0 0,1 0 0 0 0,-1 0 0 0 0,-5 3 0 0 0,0 1 33 0 0,0 1 0 0 0,0 0 0 0 0,1 0-1 0 0,0 1 1 0 0,0 0 0 0 0,1 0 0 0 0,0 1 0 0 0,-9 14 0 0 0,13-17-242 0 0,0 0 0 0 0,1 0 0 0 0,-1 1 0 0 0,2-1 0 0 0,-1 1 0 0 0,1 0 0 0 0,0-1 0 0 0,0 1 0 0 0,0 0 0 0 0,1 0 0 0 0,0 1 0 0 0,1-1 0 0 0,0 0 0 0 0,0 0 0 0 0,1 10 0 0 0,0-12-138 0 0,1 0 1 0 0,-1 0-1 0 0,1 0 0 0 0,0-1 0 0 0,0 1 0 0 0,0 0 1 0 0,1-1-1 0 0,-1 0 0 0 0,1 1 0 0 0,0-1 0 0 0,0 0 0 0 0,1-1 1 0 0,-1 1-1 0 0,1 0 0 0 0,0-1 0 0 0,0 0 0 0 0,0 0 1 0 0,0 0-1 0 0,1-1 0 0 0,-1 1 0 0 0,1-1 0 0 0,0 0 1 0 0,-1 0-1 0 0,1-1 0 0 0,0 1 0 0 0,0-1 0 0 0,0 0 1 0 0,0 0-1 0 0,0-1 0 0 0,0 0 0 0 0,9 0 0 0 0,-9 0-72 0 0,-1 0 0 0 0,0 0 0 0 0,0-1 0 0 0,1 0 0 0 0,-1 1-1 0 0,0-1 1 0 0,0-1 0 0 0,0 1 0 0 0,0-1 0 0 0,0 1 0 0 0,-1-1 0 0 0,1 0-1 0 0,0-1 1 0 0,-1 1 0 0 0,1-1 0 0 0,-1 1 0 0 0,0-1 0 0 0,0 0 0 0 0,0 0 0 0 0,0 0-1 0 0,-1-1 1 0 0,1 1 0 0 0,-1-1 0 0 0,0 1 0 0 0,0-1 0 0 0,0 0 0 0 0,0 0-1 0 0,-1 0 1 0 0,1 0 0 0 0,-1 0 0 0 0,0 0 0 0 0,0 0 0 0 0,-1 0 0 0 0,1 0-1 0 0,-1-1 1 0 0,0 1 0 0 0,-1-8 0 0 0,0 3-8 0 0,-1 1 0 0 0,0-1 0 0 0,0 1 0 0 0,-1-1 0 0 0,0 1 0 0 0,0 0 0 0 0,-1 0 0 0 0,0 1 0 0 0,0-1 0 0 0,-1 1-1 0 0,0 0 1 0 0,-11-12 0 0 0,13 16 15 0 0,0-1-1 0 0,0 1 1 0 0,-1 0-1 0 0,1 1 0 0 0,-1-1 1 0 0,1 0-1 0 0,-1 1 1 0 0,0 0-1 0 0,0 0 0 0 0,0 0 1 0 0,0 0-1 0 0,-1 1 0 0 0,1 0 1 0 0,0 0-1 0 0,-1 0 1 0 0,1 0-1 0 0,0 1 0 0 0,-1-1 1 0 0,1 1-1 0 0,-1 0 1 0 0,1 1-1 0 0,-1-1 0 0 0,1 1 1 0 0,-1 0-1 0 0,1 0 1 0 0,-8 2-1 0 0,9-1 1 0 0,0 0 0 0 0,0-1 1 0 0,0 1-1 0 0,0 0 0 0 0,0 0 0 0 0,0 1 1 0 0,1-1-1 0 0,-1 0 0 0 0,1 1 0 0 0,-1 0 1 0 0,1 0-1 0 0,0-1 0 0 0,0 1 0 0 0,0 0 1 0 0,1 1-1 0 0,-1-1 0 0 0,1 0 0 0 0,-1 0 1 0 0,1 1-1 0 0,0-1 0 0 0,1 1 0 0 0,-2 6 1 0 0,2-5 3 0 0,-1 0 1 0 0,1 0-1 0 0,1 0 0 0 0,-1-1 1 0 0,1 1-1 0 0,-1 0 1 0 0,1 0-1 0 0,1 0 1 0 0,-1-1-1 0 0,1 1 1 0 0,0 0-1 0 0,0-1 1 0 0,0 0-1 0 0,0 1 0 0 0,1-1 1 0 0,3 5-1 0 0,0-3 6 0 0,0 0 0 0 0,0 0-1 0 0,0-1 1 0 0,1 1-1 0 0,0-1 1 0 0,0-1 0 0 0,0 1-1 0 0,0-1 1 0 0,16 5-1 0 0,-20-7-44 0 0,1-1-1 0 0,0 0 0 0 0,0 0 1 0 0,1 0-1 0 0,-1 0 0 0 0,0-1 0 0 0,0 1 1 0 0,0-1-1 0 0,0 0 0 0 0,0-1 0 0 0,1 1 1 0 0,-1-1-1 0 0,0 0 0 0 0,0 0 0 0 0,0 0 1 0 0,0 0-1 0 0,0-1 0 0 0,-1 1 1 0 0,1-1-1 0 0,0 0 0 0 0,-1 0 0 0 0,4-3 1 0 0,-5 4 15 0 0,-1 0 0 0 0,0 0 1 0 0,0 0-1 0 0,0 0 0 0 0,0 0 0 0 0,0 0 1 0 0,0 0-1 0 0,0-1 0 0 0,0 1 1 0 0,0 0-1 0 0,-1 0 0 0 0,1-1 0 0 0,-1 1 1 0 0,1-1-1 0 0,-1 1 0 0 0,1 0 1 0 0,-1-1-1 0 0,0 1 0 0 0,1-1 1 0 0,-1 1-1 0 0,0-1 0 0 0,0 1 0 0 0,0-1 1 0 0,0 1-1 0 0,0-1 0 0 0,-1 1 1 0 0,1-1-1 0 0,0 1 0 0 0,-1-1 0 0 0,1 1 1 0 0,-1 0-1 0 0,1-1 0 0 0,-1 1 1 0 0,-1-2-1 0 0,1 1 20 0 0,0 1 0 0 0,-1-1 1 0 0,0 0-1 0 0,1 1 0 0 0,-1-1 0 0 0,0 0 0 0 0,0 1 0 0 0,1 0 1 0 0,-1 0-1 0 0,0-1 0 0 0,0 1 0 0 0,-1 0 0 0 0,1 1 1 0 0,0-1-1 0 0,0 0 0 0 0,0 0 0 0 0,-1 1 0 0 0,1 0 1 0 0,0-1-1 0 0,0 1 0 0 0,-1 0 0 0 0,-2 0 0 0 0,-1 1 39 0 0,0 0 0 0 0,0 0 0 0 0,0 1 0 0 0,0-1 0 0 0,0 2-1 0 0,0-1 1 0 0,-10 6 0 0 0,13-7-17 0 0,0 1-1 0 0,-1 1 1 0 0,1-1 0 0 0,0 0-1 0 0,0 1 1 0 0,0-1-1 0 0,1 1 1 0 0,-1 0 0 0 0,1 0-1 0 0,-1 0 1 0 0,1 0-1 0 0,0 0 1 0 0,0 1 0 0 0,-1 3-1 0 0,2-5-52 0 0,1-1-1 0 0,0 0 0 0 0,-1 1 1 0 0,1-1-1 0 0,0 0 0 0 0,0 1 0 0 0,0-1 1 0 0,0 1-1 0 0,0-1 0 0 0,0 0 1 0 0,0 1-1 0 0,0-1 0 0 0,1 0 1 0 0,-1 1-1 0 0,0-1 0 0 0,1 0 1 0 0,0 1-1 0 0,-1-1 0 0 0,1 0 0 0 0,-1 0 1 0 0,1 1-1 0 0,0-1 0 0 0,0 0 1 0 0,0 0-1 0 0,2 2 0 0 0,7 3-3004 0 0,3-4-3597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119 147 6609 0 0,'-3'-20'4899'0'0,"1"15"-3955"0"0,1-1 0 0 0,1 1 0 0 0,-1 0 0 0 0,1-10 0 0 0,0 13-805 0 0,0 0 0 0 0,1 0 0 0 0,-1 1 0 0 0,1-1 1 0 0,-1 0-1 0 0,1 0 0 0 0,0 0 0 0 0,0 0 0 0 0,0 1 0 0 0,0-1 1 0 0,0 0-1 0 0,0 1 0 0 0,0-1 0 0 0,1 1 0 0 0,-1 0 1 0 0,3-3-1 0 0,6-4 224 0 0,1 2 0 0 0,-1-1 1 0 0,1 1-1 0 0,1 1 0 0 0,-1 0 1 0 0,0 0-1 0 0,1 2 0 0 0,0-1 1 0 0,22-3-1 0 0,-24 6-172 0 0,1-1 0 0 0,-1 2 0 0 0,1-1 0 0 0,-1 1 0 0 0,1 1 0 0 0,-1 0 0 0 0,0 1 0 0 0,1 0 0 0 0,-1 0 0 0 0,0 1 0 0 0,18 7 0 0 0,-25-9-155 0 0,-2 1 1 0 0,1-1 0 0 0,0 0-1 0 0,0 0 1 0 0,0 1-1 0 0,0-1 1 0 0,-1 1-1 0 0,1-1 1 0 0,-1 1-1 0 0,1-1 1 0 0,-1 1-1 0 0,0 0 1 0 0,0 0-1 0 0,1 0 1 0 0,-1 0 0 0 0,0 0-1 0 0,-1 0 1 0 0,1 0-1 0 0,0 0 1 0 0,-1 0-1 0 0,1 1 1 0 0,-1-1-1 0 0,0 0 1 0 0,1 0-1 0 0,-1 1 1 0 0,0-1 0 0 0,0 0-1 0 0,-1 0 1 0 0,1 0-1 0 0,0 1 1 0 0,-1-1-1 0 0,1 0 1 0 0,-1 0-1 0 0,-1 3 1 0 0,-2 5 41 0 0,-1 1-1 0 0,-1-1 1 0 0,1 1 0 0 0,-1-1 0 0 0,-8 8-1 0 0,-13 15 66 0 0,-2-1 0 0 0,-1-2 1 0 0,-49 38-1 0 0,60-52-116 0 0,10-8-8 0 0,-102 92 249 0 0,100-88-213 0 0,-1 0 1 0 0,2 1-1 0 0,0 0 0 0 0,0 1 1 0 0,1 0-1 0 0,-11 24 1 0 0,19-35-49 0 0,1-1 1 0 0,-1 0 0 0 0,0 1 0 0 0,1-1-1 0 0,-1 1 1 0 0,1-1 0 0 0,0 1 0 0 0,0-1-1 0 0,0 1 1 0 0,0-1 0 0 0,0 1 0 0 0,1-1 0 0 0,-1 0-1 0 0,1 1 1 0 0,-1-1 0 0 0,1 1 0 0 0,0-1-1 0 0,0 0 1 0 0,0 0 0 0 0,0 1 0 0 0,0-1 0 0 0,1 0-1 0 0,-1 0 1 0 0,1 0 0 0 0,-1 0 0 0 0,1 0-1 0 0,0-1 1 0 0,0 1 0 0 0,0 0 0 0 0,0-1-1 0 0,0 0 1 0 0,0 1 0 0 0,0-1 0 0 0,4 2 0 0 0,4 2 31 0 0,0-1 0 0 0,1 0 1 0 0,-1 0-1 0 0,1-1 1 0 0,0 0-1 0 0,15 1 1 0 0,2-1 7 0 0,0-2-1 0 0,0 0 1 0 0,0-2 0 0 0,0-2 0 0 0,0 0 0 0 0,0-2 0 0 0,34-10 0 0 0,-29 2-777 0 0,0 1-3417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0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133 511 124 0 0,'-10'54'2835'0'0,"5"-25"3254"0"0,-15 51 0 0 0,20-79-5920 0 0,0-1 1 0 0,0 1-1 0 0,0 0 0 0 0,0-1 1 0 0,-1 1-1 0 0,1 0 1 0 0,0-1-1 0 0,0 1 0 0 0,-1 0 1 0 0,1-1-1 0 0,-1 1 1 0 0,1-1-1 0 0,0 1 0 0 0,-1-1 1 0 0,1 1-1 0 0,-1-1 1 0 0,1 1-1 0 0,-1-1 0 0 0,1 1 1 0 0,-1-1-1 0 0,0 0 1 0 0,1 1-1 0 0,-1-1 0 0 0,1 0 1 0 0,-1 1-1 0 0,0-1 1 0 0,1 0-1 0 0,-2 0 0 0 0,1 0 9 0 0,0 0 0 0 0,0-1-1 0 0,0 1 1 0 0,0 0 0 0 0,0-1 0 0 0,0 1-1 0 0,1-1 1 0 0,-1 0 0 0 0,0 1-1 0 0,0-1 1 0 0,0 0 0 0 0,1 1-1 0 0,-1-1 1 0 0,0 0 0 0 0,1 0-1 0 0,-2-1 1 0 0,-1-3 219 0 0,0-1 0 0 0,-1 0 0 0 0,2 1 0 0 0,-5-13 0 0 0,1-9 36 0 0,1 1 0 0 0,2-1 0 0 0,0 0 0 0 0,2 0 1 0 0,1 1-1 0 0,1-1 0 0 0,8-48 0 0 0,-2 43-194 0 0,0 0 0 0 0,3 0 0 0 0,0 1-1 0 0,2 0 1 0 0,1 1 0 0 0,18-29 0 0 0,-24 48-127 0 0,0-1 1 0 0,1 1-1 0 0,1 1 0 0 0,-1 0 1 0 0,2 0-1 0 0,-1 0 0 0 0,1 1 0 0 0,20-13 1 0 0,-26 19-67 0 0,0 0 1 0 0,1 1-1 0 0,0-1 0 0 0,0 1 1 0 0,0 0-1 0 0,0 0 1 0 0,0 1-1 0 0,0-1 1 0 0,0 1-1 0 0,0 0 1 0 0,0 1-1 0 0,1-1 1 0 0,-1 1-1 0 0,0 0 1 0 0,1 1-1 0 0,-1-1 1 0 0,0 1-1 0 0,0 0 0 0 0,1 0 1 0 0,-1 0-1 0 0,0 1 1 0 0,0 0-1 0 0,0 0 1 0 0,8 5-1 0 0,-6-2-35 0 0,0 0 0 0 0,0 1 0 0 0,0 0 0 0 0,0 0 0 0 0,-1 0 0 0 0,0 1 0 0 0,-1 0 0 0 0,1 0 0 0 0,-1 1-1 0 0,-1-1 1 0 0,1 1 0 0 0,-1 0 0 0 0,-1 1 0 0 0,1-1 0 0 0,-1 1 0 0 0,-1-1 0 0 0,0 1 0 0 0,0 0 0 0 0,-1 0 0 0 0,0 0 0 0 0,0 0-1 0 0,-1 0 1 0 0,0 0 0 0 0,-1-1 0 0 0,0 1 0 0 0,0 0 0 0 0,-1 0 0 0 0,0 0 0 0 0,0 0 0 0 0,-1-1 0 0 0,-5 10 0 0 0,3-8-104 0 0,0 0 1 0 0,-14 17 0 0 0,16-23 26 0 0,1-1 1 0 0,-1 0-1 0 0,0 0 1 0 0,0-1-1 0 0,0 1 1 0 0,0-1-1 0 0,0 1 1 0 0,0-1-1 0 0,-1 0 1 0 0,1 0-1 0 0,-7 2 1 0 0,9-4-82 0 0,6 0-427 0 0,11-1 533 0 0,1 0 0 0 0,0 1-1 0 0,-1 1 1 0 0,1 1 0 0 0,-1 1-1 0 0,1 0 1 0 0,-1 1 0 0 0,0 0-1 0 0,16 8 1 0 0,-9-3 41 0 0,0 1 0 0 0,-1 1-1 0 0,0 2 1 0 0,-1 0 0 0 0,31 24-1 0 0,-45-31 18 0 0,-1 0-1 0 0,1 0 0 0 0,-2 1 1 0 0,1 0-1 0 0,-1 0 0 0 0,0 0 1 0 0,0 0-1 0 0,0 1 0 0 0,-1 0 1 0 0,-1 0-1 0 0,1 0 0 0 0,-1 0 1 0 0,3 17-1 0 0,-5-20 21 0 0,0 0 0 0 0,-1 0 0 0 0,0 0 0 0 0,0 0 0 0 0,-1 1 0 0 0,1-1 0 0 0,-1 0 0 0 0,0 0 0 0 0,0 0-1 0 0,-1 0 1 0 0,1 0 0 0 0,-1 0 0 0 0,0-1 0 0 0,-1 1 0 0 0,1 0 0 0 0,-1-1 0 0 0,0 0 0 0 0,0 0 0 0 0,0 0 0 0 0,0 0 0 0 0,-1 0 0 0 0,0 0 0 0 0,0-1 0 0 0,-7 5 0 0 0,0 0 4 0 0,-1-2 1 0 0,-1 1-1 0 0,1-2 1 0 0,-1 0-1 0 0,0 0 1 0 0,0-1-1 0 0,0-1 1 0 0,-1 0 0 0 0,1 0-1 0 0,-1-2 1 0 0,0 0-1 0 0,-15 0 1 0 0,-24-3 224 0 0,-94-16 1 0 0,106 11-241 0 0,-235-46-26 0 0,276 53-64 0 0,-19-8-1520 0 0,18 8 1484 0 0,0 0-1 0 0,1 0 0 0 0,-1-1 1 0 0,0 1-1 0 0,1 0 0 0 0,-1 0 1 0 0,0-1-1 0 0,1 1 0 0 0,-1 0 0 0 0,1-1 1 0 0,-1 1-1 0 0,1-1 0 0 0,-1 1 1 0 0,1-1-1 0 0,-1 1 0 0 0,1-1 1 0 0,-1 1-1 0 0,1-1 0 0 0,0 1 1 0 0,-1-1-1 0 0,1 0 0 0 0,0 1 0 0 0,-1-1 1 0 0,1 0-1 0 0,0 1 0 0 0,0-1 1 0 0,0 0-1 0 0,12-27-8114 0 0,-3 8 4772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5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23 688 0 0,'-15'-20'13891'0'0,"17"20"-13621"0"0,0-1 1 0 0,0 1 0 0 0,0-1 0 0 0,1 1 0 0 0,-1 0-1 0 0,0 0 1 0 0,0 0 0 0 0,0 0 0 0 0,0 0 0 0 0,0 0-1 0 0,0 1 1 0 0,0-1 0 0 0,0 1 0 0 0,0-1 0 0 0,3 2-1 0 0,0 1 66 0 0,0-1-1 0 0,0 1 0 0 0,0 0 0 0 0,-1 1 0 0 0,7 5 0 0 0,3 5 262 0 0,0 1 0 0 0,15 20 0 0 0,-29-35-580 0 0,13 20 315 0 0,0 0 0 0 0,-1 0 1 0 0,-1 2-1 0 0,-1-1 0 0 0,13 44 0 0 0,-11-24 87 0 0,-2 1 1 0 0,6 59-1 0 0,-14-57-62 0 0,-1-1 0 0 0,-3 1 0 0 0,-1-1 0 0 0,-2 1-1 0 0,-2-1 1 0 0,-2 0 0 0 0,-20 56 0 0 0,24-84 298 0 0,0 0-1 0 0,-1-1 1 0 0,-8 14-1 0 0,14-27-622 0 0,-4 8-1460 0 0,4-8 1208 0 0,-1 8-3788 0 0,3 0-3962 0 0,3-2 4911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2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14 188 0 0,'-17'-13'17910'0'0,"24"42"-15906"0"0,1 0-1 0 0,1-1 1 0 0,21 45-1 0 0,-15-38-1011 0 0,-1 3 164 0 0,-11-26-698 0 0,1 0 0 0 0,1 0-1 0 0,0 0 1 0 0,1 0 0 0 0,0-1-1 0 0,10 14 1 0 0,-7-16 358 0 0,-4-5-650 0 0,-5-5-392 0 0,-5-9 110 0 0,0 1 1 0 0,-1 0 0 0 0,0 0 0 0 0,0 1 0 0 0,-1 0 0 0 0,-10-10 0 0 0,-56-47-424 0 0,43 40 430 0 0,-17-11 145 0 0,28 22 856 0 0,-27-25 0 0 0,41 33-740 0 0,4 5-151 0 0,1 1 0 0 0,0 0 0 0 0,-1-1-1 0 0,1 1 1 0 0,0-1 0 0 0,0 1-1 0 0,-1-1 1 0 0,1 1 0 0 0,0-1 0 0 0,0 1-1 0 0,0-1 1 0 0,0 1 0 0 0,0-1 0 0 0,0 1-1 0 0,0-1 1 0 0,0 1 0 0 0,0-1 0 0 0,0 1-1 0 0,0-1 1 0 0,0 1 0 0 0,0-1-1 0 0,0 1 1 0 0,0-1 0 0 0,0 1 0 0 0,1-1-1 0 0,-1 1 1 0 0,0 0 0 0 0,0-1 0 0 0,0 1-1 0 0,1-1 1 0 0,-1 1 0 0 0,0-1 0 0 0,1 1-1 0 0,-1 0 1 0 0,0-1 0 0 0,1 1 0 0 0,-1 0-1 0 0,1-1 1 0 0,3-2-1 0 0,0 1 0 0 0,0 0 0 0 0,0-1 0 0 0,0 1 0 0 0,0 1 0 0 0,0-1 0 0 0,1 1 0 0 0,-1-1 0 0 0,0 1 0 0 0,6 0 0 0 0,40-8 0 0 0,90-4 0 0 0,53 11 0 0 0,-118 2 0 0 0,-47 0 0 0 0,48 1 0 0 0,-71 0 0 0 0,1 0 0 0 0,0 0 0 0 0,0 0 0 0 0,-1 0 0 0 0,1 1 0 0 0,-1 0 0 0 0,1 0 0 0 0,-1 1 0 0 0,0-1 0 0 0,5 5 0 0 0,-9-7 0 0 0,0 1 0 0 0,0 0 0 0 0,-1 0 0 0 0,1 0 0 0 0,0 0 0 0 0,-1 0 0 0 0,1 0 0 0 0,-1 0 0 0 0,1 1 0 0 0,-1-1 0 0 0,0 0 0 0 0,1 0 0 0 0,-1 0 0 0 0,0 0 0 0 0,0 1 0 0 0,0-1 0 0 0,0 0 0 0 0,0 0 0 0 0,0 0 0 0 0,0 1 0 0 0,0-1 0 0 0,0 1 0 0 0,-6 18 0 0 0,-2-4 0 0 0,-2 1 0 0 0,0-1 0 0 0,-22 26 0 0 0,-45 42 0 0 0,40-46 0 0 0,-64 59 0 0 0,80-78 0 0 0,14-15 0 0 0,-1-6 0 0 0,3-9 0 0 0,6 5 0 0 0,0-1 0 0 0,0 1 0 0 0,0-1 0 0 0,1 1 0 0 0,-1 0 0 0 0,2 0 0 0 0,2-7 0 0 0,6-16 0 0 0,-5 7 0 0 0,-3 14 0 0 0,0-1 0 0 0,-1 0 0 0 0,0 0 0 0 0,1-16 0 0 0,-3 24 0 0 0,0 1 0 0 0,0-1 0 0 0,0 0 0 0 0,0 0 0 0 0,0 0 0 0 0,0 0 0 0 0,0 0 0 0 0,-1 1 0 0 0,1-1 0 0 0,0 0 0 0 0,0 0 0 0 0,-1 0 0 0 0,1 1 0 0 0,-1-1 0 0 0,1 0 0 0 0,-1 0 0 0 0,1 1 0 0 0,-1-1 0 0 0,1 0 0 0 0,-1 1 0 0 0,1-1 0 0 0,-1 1 0 0 0,0-1 0 0 0,1 1 0 0 0,-1-1 0 0 0,0 1 0 0 0,0-1 0 0 0,1 1 0 0 0,-1 0 0 0 0,0-1 0 0 0,0 1 0 0 0,1 0 0 0 0,-1 0 0 0 0,0-1 0 0 0,-1 1 0 0 0,-25 3 0 0 0,25-3 0 0 0,-13 4 0 0 0,0 0 0 0 0,0 1 0 0 0,1 0 0 0 0,-1 1 0 0 0,1 1 0 0 0,1 0 0 0 0,-1 1 0 0 0,1 1 0 0 0,-15 12 0 0 0,30-20 0 0 0,0-1 0 0 0,0 0 0 0 0,1 0 0 0 0,-1 0 0 0 0,0 0 0 0 0,1 0 0 0 0,-1-1 0 0 0,0 1 0 0 0,5-2 0 0 0,62-26-131 0 0,-63 27 167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0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1 308 0 0,'-11'0'800'0'0,"9"0"-215"0"0,0 0 0 0 0,0 0 0 0 0,1 0 0 0 0,-1 0 0 0 0,0 0 0 0 0,1 0 0 0 0,-1 0-1 0 0,0 1 1 0 0,1-1 0 0 0,-1 1 0 0 0,0-1 0 0 0,1 1 0 0 0,-1-1 0 0 0,1 1 0 0 0,-1 0 0 0 0,1 0 0 0 0,-3 2 1260 0 0,4-2-1709 0 0,0-1 1 0 0,0 1 0 0 0,-1-1 0 0 0,1 1 0 0 0,0-1 0 0 0,0 1 0 0 0,0-1 0 0 0,0 1-1 0 0,0-1 1 0 0,0 1 0 0 0,1-1 0 0 0,-1 1 0 0 0,0-1 0 0 0,0 1 0 0 0,0-1 0 0 0,0 1-1 0 0,1-1 1 0 0,-1 1 0 0 0,0-1 0 0 0,0 1 0 0 0,1-1 0 0 0,-1 1 0 0 0,0-1 0 0 0,1 0-1 0 0,-1 1 1 0 0,1-1 0 0 0,0 1 0 0 0,10 14 1468 0 0,3-4-936 0 0,0 0 0 0 0,0-1 1 0 0,1-1-1 0 0,1 0 0 0 0,0-1 0 0 0,0 0 1 0 0,0-2-1 0 0,33 9 0 0 0,10-1 409 0 0,72 6 1 0 0,-131-20-1077 0 0,4 1 52 0 0,0-1 10 0 0,-1 0-1 0 0,1 0 0 0 0,-1 1 0 0 0,1 0 1 0 0,-1-1-1 0 0,1 1 0 0 0,-1 1 0 0 0,1-1 0 0 0,-1 0 1 0 0,0 1-1 0 0,0 0 0 0 0,0-1 0 0 0,0 1 0 0 0,0 0 1 0 0,3 3-1 0 0,-6-2-38 0 0,0 0 0 0 0,0-1 0 0 0,0 1 0 0 0,0 0 1 0 0,-1-1-1 0 0,1 1 0 0 0,-1 0 0 0 0,0-1 0 0 0,1 1 0 0 0,-1 0 1 0 0,-1-1-1 0 0,-1 4 0 0 0,2-2 13 0 0,-12 25 273 0 0,-1-1 0 0 0,-23 35-1 0 0,-12 23 880 0 0,41-70-717 0 0,-1 0 1 0 0,-13 18 0 0 0,20-31-1536 0 0,-2 2 2307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0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41 240 0 0,'-28'-8'14649'0'0,"32"7"-13637"0"0,25-5 1609 0 0,51-4 1 0 0,13-3-501 0 0,-91 12-2104 0 0,0 1 0 0 0,-1-1-1 0 0,1 1 1 0 0,0 0 0 0 0,0 0-1 0 0,-1 0 1 0 0,1 0-1 0 0,0 0 1 0 0,0 0 0 0 0,-1 0-1 0 0,1 1 1 0 0,0-1 0 0 0,0 1-1 0 0,-1-1 1 0 0,1 1-1 0 0,0 0 1 0 0,-1-1 0 0 0,1 1-1 0 0,-1 0 1 0 0,1 0-1 0 0,-1 0 1 0 0,1 0 0 0 0,-1 0-1 0 0,0 1 1 0 0,0-1 0 0 0,1 0-1 0 0,-1 1 1 0 0,0-1-1 0 0,0 1 1 0 0,0-1 0 0 0,-1 1-1 0 0,1-1 1 0 0,0 1 0 0 0,0-1-1 0 0,-1 1 1 0 0,1 3-1 0 0,2 6 59 0 0,-1 1 0 0 0,-1-1-1 0 0,0 1 1 0 0,0 19 0 0 0,-1-7 115 0 0,6 34 357 0 0,16 75 0 0 0,-10-74-8 0 0,-11-58-489 0 0,-15 13 125 0 0,-9-6-200 0 0,0-2 0 0 0,-31 6 0 0 0,-14 3 597 0 0,64-14-464 0 0,0 0 1 0 0,1 0-1 0 0,-1 0 0 0 0,0 1 1 0 0,1-1-1 0 0,-1 1 0 0 0,1 0 1 0 0,0 0-1 0 0,0 0 0 0 0,-1 0 1 0 0,1 0-1 0 0,1 1 0 0 0,-1 0 1 0 0,0-1-1 0 0,1 1 0 0 0,-4 4 1 0 0,6-6 225 0 0,26 11 436 0 0,1-13-757 0 0,0-2 1 0 0,50-10-1 0 0,-23 0-8551 0 0,-41 10 4254 0 0,-7 1 1374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0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64 0 0,'3'-9'4068'0'0,"6"-9"7454"0"0,-7 17-10913 0 0,0 0 0 0 0,0 1 0 0 0,0-1 0 0 0,0 0 1 0 0,0 1-1 0 0,0-1 0 0 0,0 1 0 0 0,0 0 0 0 0,3 0 0 0 0,-1-1 6 0 0,102-11 4240 0 0,0 0-4804 0 0,-83 12-3537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0 360 0 0,'-37'19'2821'0'0,"2"3"8041"0"0,37-21-9673 0 0,2 1-773 0 0,-1 0 0 0 0,1 0 1 0 0,-1-1-1 0 0,1 1 0 0 0,0-1 0 0 0,-1 0 0 0 0,1 0 0 0 0,0 0 0 0 0,0-1 1 0 0,0 1-1 0 0,4-1 0 0 0,54-1 2637 0 0,-33 0-1578 0 0,6 5-3347 0 0,-13 4-6931 0 0,-14-4 6389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0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79 604 0 0,'1'-1'283'0'0,"-1"-1"-1"0"0,1 1 1 0 0,-1-1-1 0 0,0 1 1 0 0,1-1 0 0 0,-1 1-1 0 0,0-1 1 0 0,0 1-1 0 0,0-1 1 0 0,0 0 0 0 0,0 1-1 0 0,-1-1 1 0 0,1 1-1 0 0,0-1 1 0 0,-1 1 0 0 0,1-1-1 0 0,-1 1 1 0 0,1-1-1 0 0,-1 1 1 0 0,0-1-1 0 0,0 1 1 0 0,0 0 0 0 0,0-1-1 0 0,0 1 1 0 0,0 0-1 0 0,0 0 1 0 0,0 0 0 0 0,0 0-1 0 0,0 0 1 0 0,-1 0-1 0 0,1 0 1 0 0,0 0 0 0 0,-1 0-1 0 0,1 0 1 0 0,0 1-1 0 0,-1-1 1 0 0,1 1 0 0 0,-1-1-1 0 0,1 1 1 0 0,-1 0-1 0 0,0-1 1 0 0,1 1-1 0 0,-3 0 1 0 0,-4-1 359 0 0,1 1 1 0 0,-1 0-1 0 0,1 0 0 0 0,0 1 1 0 0,-1 0-1 0 0,1 0 0 0 0,0 1 1 0 0,-9 3-1 0 0,9-2-326 0 0,-1 0 0 0 0,1 1 0 0 0,0 0-1 0 0,0 0 1 0 0,0 1 0 0 0,0-1 0 0 0,1 2 0 0 0,0-1-1 0 0,0 1 1 0 0,0 0 0 0 0,1 0 0 0 0,-1 0 0 0 0,2 1 0 0 0,-1 0-1 0 0,-4 8 1 0 0,8-12-217 0 0,0 1 0 0 0,0-1 0 0 0,0 0 0 0 0,1 1 0 0 0,-1-1 0 0 0,1 1 0 0 0,-1-1 0 0 0,1 1 0 0 0,0-1 0 0 0,1 1 0 0 0,-1-1 0 0 0,1 1 0 0 0,-1-1 0 0 0,1 0 0 0 0,2 6 0 0 0,-1-4-8 0 0,1 0 0 0 0,0 0-1 0 0,0-1 1 0 0,0 1-1 0 0,0-1 1 0 0,1 0 0 0 0,-1 0-1 0 0,1 0 1 0 0,6 5 0 0 0,-1-2 18 0 0,2 0 0 0 0,-1-1 0 0 0,1 0-1 0 0,0 0 1 0 0,0-1 0 0 0,0 0 0 0 0,1-1 0 0 0,15 3 0 0 0,-16-5-51 0 0,0-1 0 0 0,0 0 0 0 0,0 0 0 0 0,0-1-1 0 0,0-1 1 0 0,0 0 0 0 0,0 0 0 0 0,0-1 0 0 0,0-1 0 0 0,0 0 0 0 0,-1 0-1 0 0,1-1 1 0 0,17-10 0 0 0,-22 12-40 0 0,-1-1 0 0 0,1-1 0 0 0,-1 1 1 0 0,0-1-1 0 0,-1 0 0 0 0,1 0 0 0 0,0-1 0 0 0,-1 1 0 0 0,0-1 0 0 0,0 0 0 0 0,-1 0 0 0 0,1 0 0 0 0,-1 0 1 0 0,0-1-1 0 0,0 0 0 0 0,-1 1 0 0 0,0-1 0 0 0,0 0 0 0 0,0 0 0 0 0,-1 0 0 0 0,0 0 0 0 0,0-1 1 0 0,0 1-1 0 0,-1 0 0 0 0,0 0 0 0 0,-1-7 0 0 0,1 9-11 0 0,-1 1-1 0 0,0-1 1 0 0,0 0 0 0 0,0 1 0 0 0,0-1-1 0 0,-1 0 1 0 0,1 1 0 0 0,-1 0 0 0 0,0-1-1 0 0,0 1 1 0 0,0 0 0 0 0,0 0-1 0 0,-5-4 1 0 0,2 2-3 0 0,-1 0 0 0 0,0 0-1 0 0,1 1 1 0 0,-2 0 0 0 0,1 1-1 0 0,-11-6 1 0 0,-1 2-111 0 0,0 1-1 0 0,0 1 1 0 0,-1 0 0 0 0,-28-2-1 0 0,32 5-416 0 0,0 1 0 0 0,0 1 0 0 0,0 0 0 0 0,-29 5-1 0 0,30-2-2190 0 0,0 0-1 0 0,-25 11 1 0 0,15-5-278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0 324 0 0,'8'5'11832'0'0,"5"-1"-10002"0"0,0 0 0 0 0,27 3 0 0 0,72 1 1521 0 0,-57-6-2449 0 0,555 18 4550 0 0,-570-20-5007 0 0,-12 1 436 0 0,40-4-1 0 0,-54 1-625 0 0,28-4-2990 0 0,0-5-7584 0 0,-29 5 7446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3 328 0 0,'-63'-2'5254'0'0,"24"7"8444"0"0,48-1-12262 0 0,17 2-555 0 0,1-3 402 0 0,187 27 4273 0 0,-211-30-5487 0 0,-1 1 0 0 0,1-1 0 0 0,0 1 0 0 0,-1 0 0 0 0,1 0 1 0 0,-1 0-1 0 0,1 0 0 0 0,-1 0 0 0 0,0 0 0 0 0,0 1 0 0 0,1-1 0 0 0,-1 1 0 0 0,0-1 0 0 0,0 1 1 0 0,0 0-1 0 0,2 3 0 0 0,-3-3-17 0 0,0 0 0 0 0,0 1 0 0 0,0-1 0 0 0,0 0 1 0 0,-1 0-1 0 0,1 1 0 0 0,-1-1 0 0 0,0 1 0 0 0,0-1 1 0 0,1 0-1 0 0,-1 1 0 0 0,-1-1 0 0 0,1 1 0 0 0,0-1 1 0 0,-1 0-1 0 0,1 1 0 0 0,-2 3 0 0 0,-2 5 37 0 0,0 0 0 0 0,-1 0 0 0 0,0 0-1 0 0,-1 0 1 0 0,-9 13 0 0 0,-40 46 283 0 0,31-40-225 0 0,-62 70-978 0 0,85-99 230 0 0,19-30-14428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204 110 9989 0 0,'-94'-21'10991'0'0,"-15"-5"-2374"0"0,117 23-8114 0 0,12-4-203 0 0,1 0 1 0 0,0 1-1 0 0,42-5 0 0 0,79-1 706 0 0,-51 5-867 0 0,5-3-2306 0 0,-77 15-906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15 233 668 0 0,'-2'-2'538'0'0,"1"1"-1"0"0,-1-1 1 0 0,1 0 0 0 0,0 0-1 0 0,0 0 1 0 0,0 0 0 0 0,0 0-1 0 0,0 0 1 0 0,0 0 0 0 0,0 0-1 0 0,1 0 1 0 0,-1 0 0 0 0,1-1-1 0 0,0 1 1 0 0,0 0 0 0 0,-1 0-1 0 0,1-1 1 0 0,1 1 0 0 0,-1 0-1 0 0,0 0 1 0 0,0 0-1 0 0,1-1 1 0 0,-1 1 0 0 0,2-2-1 0 0,-1 2-341 0 0,0 0-1 0 0,0 1 0 0 0,0-1 1 0 0,0 0-1 0 0,0 1 0 0 0,1-1 1 0 0,-1 1-1 0 0,0-1 0 0 0,1 1 1 0 0,-1 0-1 0 0,3-2 0 0 0,32-18 1790 0 0,1 1-1 0 0,60-22 1 0 0,33-17 1288 0 0,-104 42-1646 0 0,-27 18-1615 0 0,0 1 0 0 0,1-1 0 0 0,-1 0 0 0 0,0 0 0 0 0,1 0 0 0 0,-1 1 0 0 0,1-1 0 0 0,0 0 0 0 0,-1 1 0 0 0,1-1 0 0 0,0 0 0 0 0,0 2 0 0 0,-1 3 20 0 0,-5 16 146 0 0,1 1 0 0 0,0-1 1 0 0,2 1-1 0 0,1-1 0 0 0,0 36 0 0 0,16 112 930 0 0,-13-167-1086 0 0,3 23 220 0 0,2 0 0 0 0,9 27 0 0 0,3 12 553 0 0,-18-64-796 0 0,0 0-1 0 0,0-1 1 0 0,0 1 0 0 0,0 0 0 0 0,0 0 0 0 0,0-1 0 0 0,0 1-1 0 0,0 0 1 0 0,-1-1 0 0 0,1 1 0 0 0,0 0 0 0 0,-1-1-1 0 0,1 1 1 0 0,0-1 0 0 0,-1 1 0 0 0,1 0 0 0 0,-1-1-1 0 0,1 1 1 0 0,-1-1 0 0 0,1 1 0 0 0,-1-1 0 0 0,1 1 0 0 0,-1-1-1 0 0,0 0 1 0 0,1 1 0 0 0,-1-1 0 0 0,0 0 0 0 0,1 1-1 0 0,-1-1 1 0 0,0 0 0 0 0,-1 1 0 0 0,-27 6-237 0 0,21-6 225 0 0,-301 87 1799 0 0,315-88-1735 0 0,37 2-49 0 0,64-7 1 0 0,3 0-4 0 0,-33 5-8377 0 0,-71-2 4312 0 0,14-9 585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0 288 0 0,'2'3'8429'0'0,"4"6"-3611"0"0,36 45 575 0 0,-19-25-2744 0 0,34 32 1 0 0,-45-50-1939 0 0,0-1 0 0 0,1 0 0 0 0,-1 0 0 0 0,2-1 0 0 0,20 10 0 0 0,-33-18-636 0 0,0-1 0 0 0,0 1 1 0 0,0-1-1 0 0,1 0 0 0 0,-1 1 1 0 0,0-1-1 0 0,0 0 0 0 0,0 0 1 0 0,1 0-1 0 0,-1 0 0 0 0,0 0 1 0 0,0 0-1 0 0,0 0 0 0 0,0 0 1 0 0,1 0-1 0 0,-1-1 0 0 0,0 1 1 0 0,0 0-1 0 0,0-1 1 0 0,0 1-1 0 0,0-1 0 0 0,0 1 1 0 0,0-1-1 0 0,0 0 0 0 0,0 1 1 0 0,0-1-1 0 0,0 0 0 0 0,0 0 1 0 0,0 0-1 0 0,0 0 0 0 0,-1 1 1 0 0,1-1-1 0 0,0 0 0 0 0,-1 0 1 0 0,1-1-1 0 0,0 1 0 0 0,-1 0 1 0 0,1-1-1 0 0,3-8 158 0 0,-1 1 0 0 0,0-1 0 0 0,3-19 0 0 0,1 3 104 0 0,14-42-275 0 0,-10 47-2137 0 0,-9 19 1092 0 0,0 0-1 0 0,1 0 0 0 0,-1 0 0 0 0,0 0 0 0 0,1 1 1 0 0,0-1-1 0 0,4-1 0 0 0,7-5-2988 0 0,0 0 740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35 288 0 0,'-1'1'323'0'0,"1"-1"0"0"0,-1 0 0 0 0,1 0 0 0 0,-1 0 0 0 0,1 1 0 0 0,-1-1 0 0 0,1 0 0 0 0,-1 0 0 0 0,1 1 0 0 0,-1-1 0 0 0,1 0 0 0 0,-1 1 0 0 0,1-1 0 0 0,0 1 1 0 0,-1-1-1 0 0,1 1 0 0 0,-1-1 0 0 0,1 0 0 0 0,0 1 0 0 0,0-1 0 0 0,-1 1 0 0 0,1 0 0 0 0,0-1 0 0 0,0 1 0 0 0,0-1 0 0 0,0 1 0 0 0,-1-1 0 0 0,1 1 0 0 0,0-1 0 0 0,0 2 0 0 0,1-2-79 0 0,0 1 0 0 0,-1 0-1 0 0,1-1 1 0 0,0 1 0 0 0,0-1 0 0 0,-1 1 0 0 0,1-1 0 0 0,0 1-1 0 0,0-1 1 0 0,0 0 0 0 0,0 1 0 0 0,0-1 0 0 0,0 0 0 0 0,0 0-1 0 0,1 1 1 0 0,42 1 2880 0 0,-20-3-799 0 0,47-10-1 0 0,-60 8-1827 0 0,-1 0-1 0 0,1-1 1 0 0,-1 0-1 0 0,1 0 1 0 0,-1-1-1 0 0,14-9 1 0 0,-8 6 1047 0 0,-14 22-809 0 0,-2-6-787 0 0,3 64 1004 0 0,3 1 0 0 0,3 0 0 0 0,19 73 0 0 0,-27-143-892 0 0,-1 0 0 0 0,1 0 0 0 0,0 0 0 0 0,-1 1 0 0 0,0-1 0 0 0,0 0 0 0 0,0 0-1 0 0,0 1 1 0 0,0-1 0 0 0,-1 4 0 0 0,0-6-61 0 0,0 0 0 0 0,0 0 0 0 0,0 0 0 0 0,0 0 0 0 0,0 0 0 0 0,-1 0 0 0 0,1-1 0 0 0,0 1-1 0 0,0 0 1 0 0,-1 0 0 0 0,1-1 0 0 0,0 1 0 0 0,-1-1 0 0 0,1 1 0 0 0,-1-1 0 0 0,1 0 0 0 0,0 0 0 0 0,-1 1 0 0 0,-1-1-1 0 0,2 0 0 0 0,-68 7-194 0 0,51-7 221 0 0,0 2 0 0 0,1 0-1 0 0,-1 1 1 0 0,-20 6 0 0 0,37-8 621 0 0,15-1-622 0 0,97-4 23 0 0,10-8-47 0 0,-109 10-28 0 0,-3 2-234 0 0,-2 0-3206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0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1 256 480 0 0,'0'-3'440'0'0,"0"1"-1"0"0,0 0 1 0 0,0 0 0 0 0,0-1-1 0 0,0 1 1 0 0,0 0-1 0 0,1 0 1 0 0,0-1 0 0 0,-1 1-1 0 0,1 0 1 0 0,0 0 0 0 0,0 0-1 0 0,0 0 1 0 0,0 0-1 0 0,3-4 1346 0 0,-1 8-448 0 0,4 3-825 0 0,0 0 0 0 0,0 0 0 0 0,-1 1 1 0 0,0 0-1 0 0,0 0 0 0 0,0 1 0 0 0,-1 0 1 0 0,7 10-1 0 0,35 70 1707 0 0,-25-43-1134 0 0,24 43 643 0 0,-22-38-564 0 0,3 0-1 0 0,43 59 0 0 0,-62-97-990 0 0,-2-3 45 0 0,0 1 0 0 0,0-1 0 0 0,1-1 0 0 0,0 1 0 0 0,0-1-1 0 0,1 0 1 0 0,0-1 0 0 0,0 1 0 0 0,17 8 0 0 0,-24-15-194 0 0,0 1 1 0 0,1-1-1 0 0,-1 0 1 0 0,1 0-1 0 0,-1 0 1 0 0,0 0-1 0 0,1 0 1 0 0,-1 0-1 0 0,1 0 1 0 0,-1-1-1 0 0,0 1 1 0 0,1 0-1 0 0,-1-1 1 0 0,0 1-1 0 0,0-1 1 0 0,1 0-1 0 0,-1 1 1 0 0,0-1 0 0 0,0 0-1 0 0,0 0 1 0 0,0 1-1 0 0,0-1 1 0 0,0 0-1 0 0,0 0 1 0 0,0 0-1 0 0,0 0 1 0 0,0-1-1 0 0,0 1 1 0 0,-1 0-1 0 0,1 0 1 0 0,0 0-1 0 0,-1-1 1 0 0,1 1-1 0 0,0-3 1 0 0,7-23 129 0 0,-1-1 1 0 0,-1-1 0 0 0,3-33-1 0 0,-1-89 235 0 0,-4 45-80 0 0,7-187 712 0 0,-11 270-973 0 0,0 16-494 0 0,0-1 0 0 0,1 0 1 0 0,-1 1-1 0 0,1-1 0 0 0,3-11 0 0 0,21 42-12869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182 199 488 0 0,'-11'14'2193'0'0,"0"0"0"0"0,1 1 0 0 0,1 0 0 0 0,-15 32-1 0 0,-20 70 5101 0 0,35-91-4963 0 0,3-19 3156 0 0,3-27-3674 0 0,4-41-1874 0 0,-1 51 593 0 0,3-350 1242 0 0,-3 358-1717 0 0,2 16-40 0 0,1 0 0 0 0,0-1 0 0 0,1 1 0 0 0,5 12 0 0 0,-4-12 3 0 0,4 11 26 0 0,1 0 1 0 0,1 0-1 0 0,1-1 0 0 0,1-1 1 0 0,26 36-1 0 0,-27-45-66 0 0,0 0 0 0 0,0-1 0 0 0,1 0 0 0 0,1-1 0 0 0,0 0 1 0 0,1-1-1 0 0,0-1 0 0 0,0 0 0 0 0,19 7 0 0 0,-17-9-500 0 0,0-1 0 0 0,26 7 1 0 0,-42-14 287 0 0,2-1-61 0 0,-3 1 282 0 0,0 0-1 0 0,0 0 1 0 0,1 0-1 0 0,-1 0 1 0 0,0 0 0 0 0,0-1-1 0 0,0 1 1 0 0,0 0-1 0 0,1 0 1 0 0,-1 0-1 0 0,0 0 1 0 0,0 0-1 0 0,0 0 1 0 0,0 0-1 0 0,0 0 1 0 0,1 0-1 0 0,-1 0 1 0 0,0 0-1 0 0,0-1 1 0 0,0 1-1 0 0,0 0 1 0 0,0 0-1 0 0,0 0 1 0 0,1 0-1 0 0,-1 0 1 0 0,0-1-1 0 0,0 1 1 0 0,0 0-1 0 0,0 0 1 0 0,0 0 0 0 0,0 0-1 0 0,0-1 1 0 0,0 1-1 0 0,0 0 1 0 0,0 0-1 0 0,0 0 1 0 0,0 0-1 0 0,0-1 1 0 0,0 1-1 0 0,0 0 1 0 0,0 0-1 0 0,0 0 1 0 0,0 0-1 0 0,0-1 1 0 0,0 1-1 0 0,0 0 1 0 0,0 0-1 0 0,0 0 1 0 0,0 0-1 0 0,-1-1 1 0 0,-3-3-7 0 0,0 0 0 0 0,-1 0 0 0 0,1 0 0 0 0,-1 0 0 0 0,0 1-1 0 0,0 0 1 0 0,-1 0 0 0 0,1 0 0 0 0,-1 1 0 0 0,1-1 0 0 0,-12-2 0 0 0,-10-1 51 0 0,-35-5 0 0 0,54 10-22 0 0,-21-2 84 0 0,0 2 0 0 0,0 1 0 0 0,1 2-1 0 0,-52 8 1 0 0,46-5-411 0 0,12 2-481 0 0,45 5-13284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0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69 381 6009 0 0,'-4'2'5894'0'0,"-15"6"270"0"0,17-8-5935 0 0,1 0 0 0 0,0-1 0 0 0,0 1 0 0 0,-1 0 0 0 0,1 0 0 0 0,0-1 0 0 0,0 1 0 0 0,-1-1 0 0 0,1 1 0 0 0,0-1 0 0 0,0 0 0 0 0,0 1 0 0 0,0-1 0 0 0,0 0 0 0 0,0 0 0 0 0,0 0 0 0 0,0 1 0 0 0,0-1 0 0 0,0 0 0 0 0,-1-2 0 0 0,0-1 69 0 0,0 0 0 0 0,0 0 0 0 0,0 1 0 0 0,1-1 0 0 0,-1 0 0 0 0,-1-7 0 0 0,1-1 141 0 0,0 0 0 0 0,1 0 1 0 0,0-23-1 0 0,2 14-64 0 0,1 1-1 0 0,1-1 1 0 0,0 0-1 0 0,2 1 1 0 0,0 0-1 0 0,11-25 1 0 0,-14 39-296 0 0,1-1 0 0 0,0 1 1 0 0,1 0-1 0 0,-1 0 0 0 0,1 0 1 0 0,0 1-1 0 0,1-1 1 0 0,-1 1-1 0 0,1 0 0 0 0,0 0 1 0 0,0 1-1 0 0,1 0 0 0 0,-1-1 1 0 0,1 2-1 0 0,0-1 1 0 0,0 1-1 0 0,0 0 0 0 0,1 0 1 0 0,-1 0-1 0 0,1 1 0 0 0,-1 0 1 0 0,11-1-1 0 0,-13 2-56 0 0,-1 1-1 0 0,0-1 1 0 0,0 1 0 0 0,1 0-1 0 0,-1 0 1 0 0,0 1 0 0 0,1-1-1 0 0,-1 1 1 0 0,0-1 0 0 0,0 1-1 0 0,1 0 1 0 0,-1 1-1 0 0,0-1 1 0 0,0 0 0 0 0,0 1-1 0 0,0-1 1 0 0,-1 1 0 0 0,1 0-1 0 0,0 0 1 0 0,-1 0 0 0 0,1 1-1 0 0,-1-1 1 0 0,0 0 0 0 0,0 1-1 0 0,0 0 1 0 0,3 3-1 0 0,-3-2-28 0 0,-1-1 0 0 0,1 1 0 0 0,-1 0 0 0 0,0 0 0 0 0,0 0-1 0 0,0 0 1 0 0,0 0 0 0 0,-1 0 0 0 0,0 0 0 0 0,0 0 0 0 0,0 0-1 0 0,0 0 1 0 0,0 0 0 0 0,-1 0 0 0 0,0 0 0 0 0,0 0-1 0 0,0 0 1 0 0,0 0 0 0 0,-1-1 0 0 0,1 1 0 0 0,-3 4 0 0 0,-4 3-80 0 0,0 0 0 0 0,0 0 0 0 0,-1-1 1 0 0,-1 0-1 0 0,0 0 0 0 0,-22 16 1 0 0,5-3-83 0 0,26-23 162 0 0,1 0 1 0 0,0 0-1 0 0,-1 1 0 0 0,1-1 0 0 0,0 0 0 0 0,-1 1 1 0 0,1-1-1 0 0,0 0 0 0 0,-1 1 0 0 0,1-1 1 0 0,0 0-1 0 0,0 1 0 0 0,0-1 0 0 0,-1 0 1 0 0,1 1-1 0 0,0-1 0 0 0,0 1 0 0 0,0-1 0 0 0,0 0 1 0 0,0 1-1 0 0,0-1 0 0 0,0 1 0 0 0,0-1 1 0 0,0 1-1 0 0,0-1 0 0 0,0 0 0 0 0,0 1 0 0 0,0-1 1 0 0,0 1-1 0 0,0-1 0 0 0,0 0 0 0 0,0 1 1 0 0,1 0-1 0 0,13 10-77 0 0,26 2 49 0 0,-36-12 20 0 0,221 69-2 0 0,-215-66 28 0 0,-1 0 1 0 0,1 0 0 0 0,-1 1-1 0 0,0 0 1 0 0,-1 1 0 0 0,1 0-1 0 0,-1 0 1 0 0,14 15-1 0 0,-20-19 6 0 0,1 0-1 0 0,-1 1 0 0 0,0 0 0 0 0,0 0 0 0 0,0-1 0 0 0,-1 1 0 0 0,1 0 0 0 0,-1 0 0 0 0,0 0 1 0 0,0 1-1 0 0,0-1 0 0 0,0 0 0 0 0,0 0 0 0 0,0 1 0 0 0,-1-1 0 0 0,0 0 0 0 0,0 1 0 0 0,0-1 1 0 0,0 0-1 0 0,0 1 0 0 0,-1-1 0 0 0,1 0 0 0 0,-1 1 0 0 0,0-1 0 0 0,0 0 0 0 0,0 0 0 0 0,0 0 1 0 0,-1 0-1 0 0,1 0 0 0 0,-4 4 0 0 0,0-1 14 0 0,0 0 1 0 0,0 0-1 0 0,-1 0 0 0 0,0-1 1 0 0,0 1-1 0 0,-1-2 1 0 0,1 1-1 0 0,-1-1 1 0 0,0 0-1 0 0,0 0 0 0 0,0-1 1 0 0,-1 0-1 0 0,1 0 1 0 0,-1-1-1 0 0,0 0 0 0 0,-10 2 1 0 0,4-2-145 0 0,1 0-1 0 0,-1-1 1 0 0,1-1 0 0 0,-1 0 0 0 0,1-1 0 0 0,-1 0 0 0 0,1-1 0 0 0,-1 0 0 0 0,-14-6-1 0 0,22 6-125 0 0,0 0-1 0 0,0-1 1 0 0,0 0-1 0 0,1 0 0 0 0,-1-1 1 0 0,-5-4-1 0 0,8 6-148 0 0,1 0-1 0 0,0 0 1 0 0,0 0-1 0 0,0-1 1 0 0,0 1-1 0 0,0-1 0 0 0,0 1 1 0 0,0-1-1 0 0,1 1 1 0 0,-1-1-1 0 0,1 0 1 0 0,0 0-1 0 0,0 0 1 0 0,-1-4-1 0 0,2 0-4189 0 0,2 1 3394 0 0,-1 3 239 0 0,4-6-1859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81 156 0 0,'-2'0'1117'0'0,"-29"10"19057"0"0,52-10-18645 0 0,0 0-1 0 0,-1-1 1 0 0,35-7-1 0 0,64-19 820 0 0,-41 3-1324 0 0,-30 9-1900 0 0,-1 2-3935 0 0,-32 11-5562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92 0 0,'-2'1'536'0'0,"0"1"0"0"0,0 1 0 0 0,0-1 0 0 0,0 0 0 0 0,0 0 0 0 0,1 1 0 0 0,-5 7 6768 0 0,10-7-5286 0 0,-2-1-1675 0 0,0 0 1 0 0,0-1-1 0 0,1 1 1 0 0,-1-1-1 0 0,1 1 1 0 0,-1-1-1 0 0,1 0 1 0 0,0 0-1 0 0,-1 0 1 0 0,1 0-1 0 0,0 0 1 0 0,3 0-1 0 0,45 1 3830 0 0,32-4-897 0 0,33-1 572 0 0,-41-3-7414 0 0,-66 6-1154 0 0,-4 0 3255 0 0,-2 0 330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1 325 860 0 0,'0'0'1653'0'0,"1"4"251"0"0,3 14 1446 0 0,13 32-1 0 0,30 52 1465 0 0,-4-12-1326 0 0,-18-32-521 0 0,1-1-1 0 0,39 59 1 0 0,-64-114-2710 0 0,1 1 1 0 0,-1-1-1 0 0,1 0 0 0 0,0 1 1 0 0,0-1-1 0 0,0 0 0 0 0,4 2 668 0 0,-5-7-660 0 0,1-2-179 0 0,0 0 0 0 0,-1 0 0 0 0,1 0 0 0 0,-1 0 0 0 0,0 0 0 0 0,-1-1-1 0 0,1 1 1 0 0,-1 0 0 0 0,0-8 0 0 0,-8-57 79 0 0,4 40-100 0 0,-2-29 14 0 0,-40-503 200 0 0,44 512-1214 0 0,2 49 424 0 0,0 1 454 0 0,0 0 0 0 0,0 0 0 0 0,0-1-1 0 0,0 1 1 0 0,0 0 0 0 0,0 0 0 0 0,-1 0 0 0 0,1 0-1 0 0,0 0 1 0 0,0 0 0 0 0,0-1 0 0 0,0 1 0 0 0,0 0 0 0 0,0 0-1 0 0,0 0 1 0 0,0 0 0 0 0,0 0 0 0 0,0-1 0 0 0,0 1-1 0 0,0 0 1 0 0,0 0 0 0 0,0 0 0 0 0,1 0 0 0 0,-1 0-1 0 0,0 0 1 0 0,0-1 0 0 0,0 1 0 0 0,0 0 0 0 0,0 0 0 0 0,0 0-1 0 0,0 0 1 0 0,0 0 0 0 0,0 0 0 0 0,0 0 0 0 0,1-1-1 0 0,-1 1 1 0 0,0 0 0 0 0,0 0 0 0 0,0 0 0 0 0,0 0-1 0 0,0 0 1 0 0,0 0 0 0 0,0 0 0 0 0,1 0 0 0 0,-1 0-1 0 0,0 0 1 0 0,0 0 0 0 0,0 0 0 0 0,0 0 0 0 0,0 0 0 0 0,1 0-1 0 0,-1 0 1 0 0,0 0 0 0 0,0 0 0 0 0,0 0 0 0 0,0 0-1 0 0,0 0 1 0 0,1 0 0 0 0,-1 0 0 0 0,0 0 0 0 0,0 0-1 0 0,0 0 1 0 0,36 46-9529 0 0,-19-27 6478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0 888 0 0,'-6'12'4607'0'0,"-3"45"3136"0"0,4 4-3907 0 0,-4 38-258 0 0,-7 46 847 0 0,13-105-3268 0 0,1-28-928 0 0,1 9-944 0 0,5-9-2739 0 0,6-12-5707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48 548 0 0,'-1'-1'299'0'0,"0"1"0"0"0,0 0 0 0 0,0-1 0 0 0,1 1-1 0 0,-1 0 1 0 0,0-1 0 0 0,0 1 0 0 0,0-1 0 0 0,0 1 0 0 0,1-1 0 0 0,-1 0 0 0 0,0 1 0 0 0,0-1-1 0 0,1 0 1 0 0,-1 1 0 0 0,1-1 0 0 0,-1 0 0 0 0,1 0 0 0 0,-1 0 0 0 0,1 0 0 0 0,-1 1-1 0 0,1-1 1 0 0,0 0 0 0 0,-1 0 0 0 0,1 0 0 0 0,0-2 0 0 0,0 2-66 0 0,0 0 0 0 0,1 0 0 0 0,-1 0 0 0 0,1 0-1 0 0,0 0 1 0 0,-1 0 0 0 0,1 0 0 0 0,0 0 0 0 0,-1 1 0 0 0,1-1 0 0 0,0 0 0 0 0,0 0 0 0 0,0 1 0 0 0,0-1 0 0 0,0 1 0 0 0,0-1 0 0 0,0 0-1 0 0,0 1 1 0 0,0 0 0 0 0,0-1 0 0 0,0 1 0 0 0,0 0 0 0 0,2-1 0 0 0,9-2 680 0 0,0 0-1 0 0,1 1 1 0 0,-1 1 0 0 0,23 0 0 0 0,-29 1-662 0 0,0 0 1 0 0,0 1-1 0 0,0-1 1 0 0,0 1-1 0 0,0 1 1 0 0,0-1-1 0 0,0 1 1 0 0,0 0-1 0 0,0 1 1 0 0,-1-1-1 0 0,9 6 1 0 0,-12-6-187 0 0,-1-1 0 0 0,1 1 0 0 0,-1-1 0 0 0,1 1-1 0 0,-1 0 1 0 0,0 0 0 0 0,0-1 0 0 0,0 1 0 0 0,0 0 0 0 0,0 0 0 0 0,0 0 0 0 0,-1 0 0 0 0,1 0 0 0 0,0 1-1 0 0,-1-1 1 0 0,0 0 0 0 0,0 0 0 0 0,1 0 0 0 0,-1 0 0 0 0,0 1 0 0 0,-1-1 0 0 0,1 0 0 0 0,0 0 0 0 0,-1 0-1 0 0,1 0 1 0 0,-1 0 0 0 0,0 0 0 0 0,0 3 0 0 0,-4 6 108 0 0,0 0 1 0 0,0 0-1 0 0,-12 16 1 0 0,12-19-134 0 0,-14 20 291 0 0,-2 0 1 0 0,-34 34-1 0 0,4-5 305 0 0,43-48-511 0 0,1-1 0 0 0,0 1 1 0 0,0 1-1 0 0,1-1 0 0 0,0 1 0 0 0,1 0 1 0 0,0 0-1 0 0,-4 12 0 0 0,9-21-95 0 0,0 1-1 0 0,0-1 1 0 0,0 0-1 0 0,0 0 1 0 0,0 1 0 0 0,0-1-1 0 0,0 0 1 0 0,0 1-1 0 0,0-1 1 0 0,1 0 0 0 0,-1 0-1 0 0,0 1 1 0 0,1-1-1 0 0,-1 0 1 0 0,1 0-1 0 0,0 0 1 0 0,-1 0 0 0 0,1 1-1 0 0,0-1 1 0 0,0 0-1 0 0,1 1 1 0 0,0 0 8 0 0,0 0 0 0 0,0-1-1 0 0,1 1 1 0 0,-1-1 0 0 0,1 1 0 0 0,0-1 0 0 0,-1 0 0 0 0,1 0-1 0 0,3 1 1 0 0,6 1 58 0 0,0-1 1 0 0,0 0-1 0 0,17 0 0 0 0,-27-2-82 0 0,26 1-432 0 0,0-2-1 0 0,0-1 0 0 0,52-10 0 0 0,-52 0-1824 0 0,-14 2-3926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61 158 828 0 0,'-14'-6'1375'0'0,"8"3"10"0"0,1 1-1 0 0,0-1 1 0 0,-1 1 0 0 0,1-1-1 0 0,0-1 1 0 0,-7-5 0 0 0,12 9-1143 0 0,0-1 1 0 0,-1 1-1 0 0,1-1 1 0 0,0 1-1 0 0,0 0 1 0 0,-1-1 0 0 0,1 1-1 0 0,0 0 1 0 0,0-1-1 0 0,0 1 1 0 0,0-1-1 0 0,-1 1 1 0 0,1-1-1 0 0,0 1 1 0 0,0-1-1 0 0,0 1 1 0 0,0 0 0 0 0,0-1-1 0 0,0 1 1 0 0,0-1-1 0 0,0 1 1 0 0,0-1-1 0 0,0 1 1 0 0,1-1-1 0 0,-1 1 1 0 0,0 0-1 0 0,0-1 1 0 0,0 1 0 0 0,1-1-1 0 0,11-11 2492 0 0,20-2-140 0 0,1 3-1118 0 0,2 3-1 0 0,-1 1 1 0 0,36-3 0 0 0,36-7-477 0 0,-67 10-1955 0 0,12-2-2351 0 0,-19-3-5606 0 0,-21 7 5788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 5689 0 0,'-16'-8'19342'0'0,"16"7"-19169"0"0,-6 113 3361 0 0,-21 112 0 0 0,23-181-5583 0 0,4-41 1045 0 0,-1 0-430 0 0,-1 3 1114 0 0,-5 10-8979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30 312 3072 0 0,'-15'-15'4618'0'0,"1"-2"3134"0"0,16 14-6370 0 0,1 0-735 0 0,0 0 1 0 0,0 0 0 0 0,1 0 0 0 0,-1 0 0 0 0,1 0 0 0 0,0 1 0 0 0,0 0 0 0 0,8-4 0 0 0,41-13 2232 0 0,-19 8-1537 0 0,-20 5-1131 0 0,-1 0 0 0 0,0 0 0 0 0,0-1 0 0 0,-1-1 0 0 0,0 0-1 0 0,0 0 1 0 0,-1-1 0 0 0,0-1 0 0 0,-1 0 0 0 0,0-1 0 0 0,0 1-1 0 0,-1-2 1 0 0,-1 0 0 0 0,0 0 0 0 0,0 0 0 0 0,6-15-1 0 0,-12 23-54 0 0,-1 1-1 0 0,1-1 1 0 0,-1 0-1 0 0,1 0 1 0 0,-1 0-1 0 0,0-1 0 0 0,-1 1 1 0 0,1 0-1 0 0,-1-5 1 0 0,0 12-104 0 0,0-1 1 0 0,0 0 0 0 0,-1 0-1 0 0,1 1 1 0 0,-1-1 0 0 0,1 0-1 0 0,-1 0 1 0 0,0 0 0 0 0,0 0-1 0 0,-1 3 1 0 0,-2 3 22 0 0,-9 39-61 0 0,3 1-1 0 0,2 0 0 0 0,-3 53 0 0 0,8-67-14 0 0,2-24 0 0 0,2 21 0 0 0,-2-22 0 0 0,5 38 0 0 0,-4-46-218 0 0,0 0 0 0 0,0 0 0 0 0,0 0 0 0 0,0-1 0 0 0,0 1 0 0 0,0 0 0 0 0,1 0 0 0 0,-1 0 0 0 0,0-1 0 0 0,0 1 1 0 0,1 0-1 0 0,-1 0 0 0 0,0-1 0 0 0,1 1 0 0 0,-1 0 0 0 0,1 0 0 0 0,-1-1 0 0 0,1 1 0 0 0,-1-1 0 0 0,1 1 0 0 0,0 0 0 0 0,9-6-6514 0 0,6-9 3094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10 928 0 0,'-32'17'21905'0'0,"35"-15"-20472"0"0,5 2-1050 0 0,0-1 0 0 0,0 0-1 0 0,1 0 1 0 0,-1-1-1 0 0,0 0 1 0 0,1 0 0 0 0,0-1-1 0 0,-1 0 1 0 0,12-1 0 0 0,89-5 3954 0 0,-81 2-4000 0 0,-5 2-725 0 0,1-2 1 0 0,-1 0-1 0 0,0-2 1 0 0,0 0-1 0 0,39-15 0 0 0,-47 16-10161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1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1 432 0 0,'-7'16'2250'0'0,"6"-15"-1849"0"0,1-1 1 0 0,0 1-1 0 0,0 0 0 0 0,0 0 1 0 0,0 0-1 0 0,0 0 0 0 0,0 0 1 0 0,0 0-1 0 0,0 0 1 0 0,0 0-1 0 0,1 0 0 0 0,-1 0 1 0 0,0 0-1 0 0,0 0 1 0 0,1 0-1 0 0,-1 0 0 0 0,1-1 1 0 0,-1 1-1 0 0,1 0 1 0 0,-1 0-1 0 0,1 0 0 0 0,0-1 1 0 0,-1 1-1 0 0,1 0 1 0 0,0-1-1 0 0,-1 1 0 0 0,1 0 1 0 0,1 0-1 0 0,10 4 126 0 0,-3-2 545 0 0,0 0-1 0 0,0-2 1 0 0,0 1-1 0 0,0-1 1 0 0,1 0 0 0 0,13-1-1 0 0,57-8 3192 0 0,-42 3-2273 0 0,26-4 857 0 0,-24 1-5112 0 0,-22 6-7538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2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65 108 0 0,'-30'-6'3125'0'0,"10"7"9814"0"0,23 0-11709 0 0,7 2-667 0 0,0-1 1 0 0,-1 0 0 0 0,1-1 0 0 0,0 0 0 0 0,0-1-1 0 0,14 0 1 0 0,64-9 1537 0 0,-83 9-2013 0 0,100-18 1719 0 0,-94 16-1577 0 0,0-2 1 0 0,0 1-1 0 0,0-1 1 0 0,-1-1-1 0 0,0 0 0 0 0,0 0 1 0 0,13-10-1 0 0,-24 15 150 0 0,-1 0-360 0 0,0 0-1 0 0,0 1 1 0 0,0-1 0 0 0,0 0-1 0 0,0 0 1 0 0,0 1-1 0 0,0 0 1 0 0,0-1-1 0 0,0 1 1 0 0,1 0 0 0 0,-1 0-1 0 0,0-1 1 0 0,0 2-1 0 0,1-1 1 0 0,-1 0-1 0 0,1 0 1 0 0,-1 0 0 0 0,-2 4-1 0 0,-6 7 70 0 0,0 1-1 0 0,1 0 0 0 0,1 0 1 0 0,0 1-1 0 0,0 0 0 0 0,2 1 1 0 0,0-1-1 0 0,0 1 0 0 0,1 1 1 0 0,1-1-1 0 0,1 1 1 0 0,0-1-1 0 0,-1 27 0 0 0,4-19 124 0 0,0 0 0 0 0,1 1-1 0 0,2-1 1 0 0,0 0 0 0 0,2 0-1 0 0,0-1 1 0 0,2 1 0 0 0,16 37 0 0 0,41 72 550 0 0,-63-131-793 0 0,-1 0-1 0 0,0 0 0 0 0,1 0 1 0 0,-1 0-1 0 0,0 0 1 0 0,0 1-1 0 0,1-1 0 0 0,-1 0 1 0 0,0 0-1 0 0,0 0 0 0 0,0 0 1 0 0,-1 0-1 0 0,1 1 1 0 0,0-1-1 0 0,0 0 0 0 0,0 0 1 0 0,-1 0-1 0 0,1 0 0 0 0,-1 0 1 0 0,1 0-1 0 0,-1 0 1 0 0,1 0-1 0 0,-1 0 0 0 0,0 0 1 0 0,1 0-1 0 0,-1 0 1 0 0,0 0-1 0 0,0-1 0 0 0,1 1 1 0 0,-1 0-1 0 0,0 0 0 0 0,0-1 1 0 0,0 1-1 0 0,0-1 1 0 0,0 1-1 0 0,0-1 0 0 0,0 1 1 0 0,0-1-1 0 0,-1 1 0 0 0,1-1 1 0 0,-1 0-1 0 0,-8 3-90 0 0,0-1 0 0 0,-1 0 0 0 0,-17 1 0 0 0,15-1 60 0 0,-32 4-59 0 0,-29 2 177 0 0,0 4-1 0 0,-132 39 0 0 0,205-50-24 0 0,0-1 0 0 0,0 0 0 0 0,0 0-1 0 0,0 1 1 0 0,1-1 0 0 0,-1 0 0 0 0,0 1-1 0 0,0-1 1 0 0,1 0 0 0 0,-1 1 0 0 0,0-1-1 0 0,1 1 1 0 0,-1-1 0 0 0,1 1 0 0 0,-1 0 0 0 0,0-1-1 0 0,1 1 1 0 0,-1 0 0 0 0,1 0 3 0 0,0-1-1 0 0,0 1 1 0 0,0-1 0 0 0,1 0 0 0 0,-1 1 0 0 0,0-1-1 0 0,0 0 1 0 0,0 1 0 0 0,1-1 0 0 0,-1 0-1 0 0,0 0 1 0 0,0 1 0 0 0,1-1 0 0 0,-1 0 0 0 0,0 0-1 0 0,1 1 1 0 0,-1-1 0 0 0,0 0 0 0 0,1 0-1 0 0,-1 0 1 0 0,0 1 0 0 0,1-1 0 0 0,-1 0 0 0 0,0 0-1 0 0,1 0 1 0 0,0 0 0 0 0,4 2 136 0 0,1-1 0 0 0,0 0-1 0 0,0 0 1 0 0,8 0 0 0 0,74-5 349 0 0,42 2-2485 0 0,-83 8-1678 0 0,5-1-6123 0 0,-34-4 6769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2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2 848 0 0,'-24'-2'5522'0'0,"-12"2"3970"0"0,34 1-9084 0 0,0-1 0 0 0,0 1 0 0 0,1-1 0 0 0,-1 1 0 0 0,0 0 1 0 0,0 0-1 0 0,1 0 0 0 0,-1 0 0 0 0,0 0 0 0 0,1 0 0 0 0,-1 0 0 0 0,1 0 0 0 0,-1 1 0 0 0,1-1 0 0 0,0 1 0 0 0,-2 1 0 0 0,2-2-290 0 0,1-1 0 0 0,0 1-1 0 0,0 0 1 0 0,-1-1 0 0 0,1 1-1 0 0,0-1 1 0 0,0 1 0 0 0,0-1-1 0 0,0 1 1 0 0,0 0 0 0 0,0-1-1 0 0,0 1 1 0 0,0-1 0 0 0,0 1-1 0 0,0-1 1 0 0,0 1 0 0 0,0 0-1 0 0,0-1 1 0 0,0 1 0 0 0,0-1-1 0 0,1 1 1 0 0,-1-1 0 0 0,0 1-1 0 0,0-1 1 0 0,1 1 0 0 0,-1-1-1 0 0,0 1 1 0 0,1-1 0 0 0,-1 1-1 0 0,0-1 1 0 0,1 1 0 0 0,-1-1-1 0 0,1 0 1 0 0,-1 1 0 0 0,1-1-1 0 0,-1 0 1 0 0,1 1 0 0 0,20 8 2003 0 0,-20-9-2061 0 0,16 2 743 0 0,-17-2-801 0 0,1 0 1 0 0,-1 0-1 0 0,0 0 0 0 0,1 0 0 0 0,-1 0 0 0 0,1 0 1 0 0,-1 0-1 0 0,0 0 0 0 0,1 0 0 0 0,-1-1 0 0 0,1 1 1 0 0,-1 0-1 0 0,0 0 0 0 0,1 0 0 0 0,-1-1 0 0 0,0 1 1 0 0,1 0-1 0 0,-1 0 0 0 0,0-1 0 0 0,1 1 0 0 0,-1 0 1 0 0,0-1-1 0 0,1 1 0 0 0,-1 0 0 0 0,0-1 1 0 0,0 1-1 0 0,0 0 0 0 0,1-1 0 0 0,-1 1 0 0 0,0-1 1 0 0,0 1-1 0 0,0 0 0 0 0,0-1 0 0 0,0 1 0 0 0,0-1 1 0 0,0 0-1 0 0,0 0-34 0 0,-1 0 1 0 0,1 0 0 0 0,-1 0-1 0 0,0 0 1 0 0,0 0-1 0 0,0 0 1 0 0,1 0 0 0 0,-1 0-1 0 0,0 0 1 0 0,0 0 0 0 0,0 1-1 0 0,0-1 1 0 0,-1 0-1 0 0,1 0 1 0 0,0 1 0 0 0,0-1-1 0 0,0 1 1 0 0,0-1-1 0 0,-3 1 1 0 0,-26-9-2296 0 0,24 9 2439 0 0,-1-1-2094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2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31 566 648 0 0,'0'0'18610'0'0,"-3"-3"-17535"0"0,-1-2-739 0 0,1 0 1 0 0,0-1-1 0 0,0 0 1 0 0,0 0 0 0 0,1 1-1 0 0,0-1 1 0 0,0-1 0 0 0,0 1-1 0 0,1 0 1 0 0,0 0 0 0 0,0-1-1 0 0,1 1 1 0 0,0-7-1 0 0,0-9 266 0 0,1 0 0 0 0,7-40 0 0 0,-4 41-433 0 0,2 0 0 0 0,1 0 0 0 0,0 1-1 0 0,1 0 1 0 0,1 0 0 0 0,1 1 0 0 0,1 0 0 0 0,1 1 0 0 0,0 0-1 0 0,19-19 1 0 0,-20 25-71 0 0,0 0 0 0 0,2 0 0 0 0,-1 1-1 0 0,1 1 1 0 0,1 0 0 0 0,0 0 0 0 0,0 2-1 0 0,1 0 1 0 0,0 0 0 0 0,0 2 0 0 0,1 0-1 0 0,0 0 1 0 0,31-5 0 0 0,-44 10-74 0 0,1 1 0 0 0,-1-1 0 0 0,0 1 1 0 0,1 0-1 0 0,-1 0 0 0 0,0 0 0 0 0,0 0 1 0 0,1 1-1 0 0,-1 0 0 0 0,0-1 0 0 0,0 1 1 0 0,0 0-1 0 0,0 0 0 0 0,0 1 0 0 0,0-1 1 0 0,0 1-1 0 0,0-1 0 0 0,0 1 0 0 0,0 0 1 0 0,-1 0-1 0 0,1 0 0 0 0,-1 0 0 0 0,0 1 1 0 0,1-1-1 0 0,-1 1 0 0 0,3 5 0 0 0,-3-3 3 0 0,1-1-1 0 0,-1 1 1 0 0,-1 1 0 0 0,1-1-1 0 0,-1 0 1 0 0,0 0-1 0 0,0 1 1 0 0,0-1 0 0 0,-1 0-1 0 0,0 1 1 0 0,0-1-1 0 0,-1 1 1 0 0,1-1 0 0 0,-1 0-1 0 0,-2 9 1 0 0,-1-1-11 0 0,-1-1 0 0 0,1 0 0 0 0,-2-1 0 0 0,0 1 0 0 0,0-1 0 0 0,-1-1 1 0 0,0 1-1 0 0,-1-1 0 0 0,0 0 0 0 0,-13 12 0 0 0,0-4-9 0 0,-1 0 0 0 0,-1-1 1 0 0,-36 22-1 0 0,52-36-19 0 0,1 1 0 0 0,1 1 1 0 0,-1-1-1 0 0,-7 8 0 0 0,13-11-5 0 0,7 12 30 0 0,-2-9 10 0 0,1 0 1 0 0,-1-1-1 0 0,1 0 0 0 0,0 0 0 0 0,-1 0 0 0 0,9 2 1 0 0,0 1 35 0 0,44 19 252 0 0,-2 3 1 0 0,-1 2-1 0 0,75 55 0 0 0,-124-81-2271 0 0,1 1 0 0 0,-1-1 0 0 0,1 0 0 0 0,0-1 0 0 0,0 0-1 0 0,10 4 1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3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0 101 144 0 0,'1'-2'1291'0'0,"1"-3"-564"0"0,0 0-1 0 0,0 1 0 0 0,1 0 1 0 0,0-1-1 0 0,-1 1 0 0 0,1 0 1 0 0,1 0-1 0 0,-1 1 0 0 0,1-1 0 0 0,-1 0 1 0 0,1 1-1 0 0,0 0 0 0 0,0 0 1 0 0,1 0-1 0 0,-1 1 0 0 0,9-4 1 0 0,1-1 669 0 0,-1 2 0 0 0,1 0 1 0 0,0 0-1 0 0,26-4 1 0 0,-30 8-587 0 0,0 0 1 0 0,0 1-1 0 0,0 0 1 0 0,0 1 0 0 0,20 3-1 0 0,-24-3-520 0 0,-1 0 0 0 0,1 1 0 0 0,0 0 0 0 0,-1 0-1 0 0,1 0 1 0 0,-1 1 0 0 0,1 0 0 0 0,-1 0 0 0 0,0 0-1 0 0,0 0 1 0 0,5 6 0 0 0,-9-8-234 0 0,1 1 0 0 0,-1-1 0 0 0,0 1 0 0 0,0 0 0 0 0,0-1 0 0 0,0 1 0 0 0,-1 0 0 0 0,1 0 0 0 0,0-1 0 0 0,-1 1 0 0 0,1 0 0 0 0,-1 0 0 0 0,1 0 0 0 0,-1 0 0 0 0,0 0 0 0 0,0 0 0 0 0,0 0 0 0 0,0 0 0 0 0,0 0 0 0 0,-1-1 0 0 0,1 1 0 0 0,-1 0 1 0 0,1 0-1 0 0,-1 2 0 0 0,-3 4 62 0 0,1 1 0 0 0,-2-1 0 0 0,-8 14 1 0 0,5-8-7 0 0,-22 32 201 0 0,21-35-196 0 0,2 0-1 0 0,0 0 0 0 0,0 1 0 0 0,1-1 1 0 0,0 2-1 0 0,-7 24 0 0 0,13-35-91 0 0,1 1 0 0 0,-1 0 0 0 0,0-1 0 0 0,1 1 0 0 0,0 0-1 0 0,-1-1 1 0 0,1 1 0 0 0,0-1 0 0 0,0 1 0 0 0,1-1 0 0 0,-1 0 0 0 0,0 1 0 0 0,1-1 0 0 0,0 0 0 0 0,-1 0 0 0 0,1 0-1 0 0,0 0 1 0 0,0 0 0 0 0,0 0 0 0 0,0-1 0 0 0,4 3 0 0 0,3 0-25 0 0,0 0 0 0 0,0-1 0 0 0,0 1 0 0 0,1-2 0 0 0,-1 0 0 0 0,1 0 0 0 0,0 0 0 0 0,0-1 0 0 0,0-1 0 0 0,14-1 0 0 0,7-1 0 0 0,-1-2 0 0 0,30-7 0 0 0,-50 8-1244 0 0,0 1 0 0 0,-1-2 0 0 0,1 1 0 0 0,-1-1 0 0 0,0-1 0 0 0,0 1 0 0 0,0-1 0 0 0,-1-1 0 0 0,10-7 0 0 0,-12 5-2241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0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12 792 0 0,'-20'-5'6878'0'0,"-2"0"11880"0"0,84 16-16904 0 0,1-3-1 0 0,105 2 1 0 0,-122-9-1383 0 0,439-15-164 0 0,-441 6-280 0 0,-6-1-191 0 0,-37 8-467 0 0,-13 20-7847 0 0,-4 0 1865 0 0,6-11 3714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4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 44 0 0,'-19'-15'14421'0'0,"20"28"-13321"0"0,14 54 3533 0 0,15 36-1980 0 0,-25-83-2114 0 0,0 1-1 0 0,2 33 0 0 0,0-4 90 0 0,7 50 354 0 0,11 51 335 0 0,-25-150-1239 0 0,3 14 93 0 0,-2-8-5463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145 137 8713 0 0,'-47'-8'7329'0'0,"34"6"-5912"0"0,0 0-1 0 0,1-1 1 0 0,-1 0-1 0 0,1-1 1 0 0,-16-7-1 0 0,27 11-1346 0 0,1 0 0 0 0,0 0 0 0 0,-1 0 0 0 0,1 0 0 0 0,0 0 0 0 0,-1-1 0 0 0,1 1 0 0 0,0 0 1 0 0,-1 0-1 0 0,1 0 0 0 0,0-1 0 0 0,0 1 0 0 0,-1 0 0 0 0,1 0 0 0 0,0-1 0 0 0,0 1 0 0 0,0 0 0 0 0,-1-1 0 0 0,1 1 0 0 0,0 0 0 0 0,0-1 0 0 0,0 1 1 0 0,0 0-1 0 0,0-1 0 0 0,-1 1 0 0 0,1 0 0 0 0,0-1 0 0 0,0 1 0 0 0,0 0 0 0 0,0-1 0 0 0,0 1 0 0 0,0 0 0 0 0,0-1 0 0 0,10-9 579 0 0,20-4-307 0 0,-30 14-303 0 0,49-19-190 0 0,1 4 0 0 0,1 1 0 0 0,52-7 0 0 0,-94 20-1328 0 0,0 1 0 0 0,-1 0 0 0 0,1 0 0 0 0,12 3 0 0 0,-9-2-1379 0 0,5 1-73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0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64 0 0,'-48'18'4255'0'0,"-20"16"10155"0"0,65-24-6717 0 0,17-7-7170 0 0,0 0 1 0 0,0-1 0 0 0,0-1-1 0 0,0 0 1 0 0,17-2-1 0 0,333-21 1298 0 0,-17 1-438 0 0,-279 17-1383 0 0,-45 3 0 0 0,-8 1 0 0 0,-8 0-165 0 0,-5 0-627 0 0,-20 17-7884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0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155 445 308 0 0,'-13'19'2394'0'0,"-20"28"3547"0"0,30-43-5138 0 0,0-1-1 0 0,0 0 1 0 0,0 1-1 0 0,0-1 0 0 0,-1-1 1 0 0,1 1-1 0 0,-1-1 1 0 0,1 1-1 0 0,-10 3 1001 0 0,11-7-861 0 0,-2-1-707 0 0,1 0 0 0 0,-1-1 0 0 0,1 1 0 0 0,0-1 0 0 0,0 0 0 0 0,0 0 0 0 0,0 0 0 0 0,1-1 0 0 0,-1 1 0 0 0,1 0 0 0 0,0-1 0 0 0,0 0 1 0 0,0 1-1 0 0,1-1 0 0 0,-1 0 0 0 0,1 0 0 0 0,-1-4 0 0 0,-3-9 315 0 0,1 0-1 0 0,-4-31 1 0 0,6 28-276 0 0,2 0-1 0 0,0 0 1 0 0,1 0-1 0 0,1 1 1 0 0,1-1 0 0 0,0 0-1 0 0,2 1 1 0 0,0 0-1 0 0,12-27 1 0 0,-12 33-134 0 0,1 1 0 0 0,1 0 0 0 0,0 0 0 0 0,0 0 0 0 0,1 1 0 0 0,1 0 0 0 0,0 1 0 0 0,0 0 0 0 0,1 0 0 0 0,0 1 0 0 0,1 0 1 0 0,0 1-1 0 0,0 0 0 0 0,19-9 0 0 0,-26 15-82 0 0,0 1 0 0 0,0-1 0 0 0,0 0 0 0 0,0 1 0 0 0,0 0 1 0 0,0 0-1 0 0,1 0 0 0 0,-1 1 0 0 0,0 0 0 0 0,1-1 0 0 0,-1 1 1 0 0,0 1-1 0 0,1-1 0 0 0,-1 1 0 0 0,7 1 0 0 0,-8-1-32 0 0,-1 0 1 0 0,0 1-1 0 0,0-1 0 0 0,1 0 1 0 0,-1 1-1 0 0,0-1 0 0 0,0 1 1 0 0,0 0-1 0 0,-1 0 0 0 0,1-1 0 0 0,0 1 1 0 0,-1 0-1 0 0,1 1 0 0 0,-1-1 1 0 0,0 0-1 0 0,0 0 0 0 0,0 1 1 0 0,0-1-1 0 0,0 0 0 0 0,0 1 0 0 0,0-1 1 0 0,-1 1-1 0 0,1-1 0 0 0,-1 1 1 0 0,0-1-1 0 0,0 1 0 0 0,0 4 1 0 0,-1 10 31 0 0,-1-1 1 0 0,0 0-1 0 0,-1 0 1 0 0,0 0-1 0 0,-1 0 1 0 0,-1-1-1 0 0,-11 24 1 0 0,1-9 39 0 0,0-1 1 0 0,-34 46-1 0 0,34-57-19 0 0,-1 0 1 0 0,-22 20-1 0 0,22-24 22 0 0,1 2-1 0 0,-19 24 0 0 0,34-40-97 0 0,0 0 0 0 0,-1 1 0 0 0,1-1 0 0 0,0 0-1 0 0,0 1 1 0 0,0-1 0 0 0,-1 0 0 0 0,1 1 0 0 0,0-1 0 0 0,0 0-1 0 0,0 1 1 0 0,0-1 0 0 0,0 0 0 0 0,0 1 0 0 0,0-1 0 0 0,0 0-1 0 0,0 1 1 0 0,0-1 0 0 0,0 0 0 0 0,0 1 0 0 0,0-1 0 0 0,0 0-1 0 0,0 1 1 0 0,0-1 0 0 0,1 0 0 0 0,-1 1 0 0 0,0-1 0 0 0,0 0-1 0 0,0 0 1 0 0,0 1 0 0 0,1-1 0 0 0,-1 1 0 0 0,13 6 94 0 0,20 1 84 0 0,-30-8-157 0 0,18 6-14 0 0,1 1 1 0 0,-1 0 0 0 0,-1 2 0 0 0,1 0-1 0 0,-1 2 1 0 0,36 24 0 0 0,-23-8-1445 0 0,-27-21 609 0 0,0-1 1 0 0,0 0-1 0 0,1-1 1 0 0,8 6 0 0 0,-12-9 556 0 0,-1 0 0 0 0,1 0 0 0 0,1 0 0 0 0,-1 0 0 0 0,0 0-1 0 0,0-1 1 0 0,0 1 0 0 0,0-1 0 0 0,0 0 0 0 0,1 0 0 0 0,-1 0 0 0 0,0 0 0 0 0,0-1 0 0 0,5 0 0 0 0,10-5-3601 0 0,5-1 557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4:0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4 648,'11'-4'13616,"-10"4"-13360,8 22 4568,-1 34-1481,-7-24-1656,-2-17-1079,2 0 0,0 1 0,1-1 0,3 16 1,-4-30-779,-1 0 1,0 0 0,1 0 0,-1 0 0,1 0-1,-1-1 1,1 1 0,0 0 0,-1 0 0,1 0 0,0 0-1,-1-1 1,1 1 0,0 0 0,1 0 0,-1-1-262,0 1 1,-1-1 0,1 0 0,0 0-1,-1 0 1,1 1 0,0-1 0,-1 0-1,1 0 1,0 0 0,-1 0 0,1 0-1,0 0 1,-1-1 0,1 1 0,0 0-1,-1 0 1,2-1 0,14-6-2402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4:09.228"/>
    </inkml:context>
    <inkml:brush xml:id="br0">
      <inkml:brushProperty name="width" value="0.05" units="cm"/>
      <inkml:brushProperty name="height" value="0.05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04-22T17:34:09.229"/>
    </inkml:context>
  </inkml:definitions>
  <inkml:trace contextRef="#ctx0" brushRef="#br0">230 41 208,'0'-3'1335,"0"-1"-669,-1 1 787,1-1 0,-1 0 1,1 1-1,0-1 0,0 0 1,2-7 4689,0 14-4745,3 10-409,0 1 1,-1-1-1,-1 1 1,0 0-1,-1 0 1,-1 0-1,0 29 0,2 14 826,-3-21-322,-1-12-4336,2-6-7221</inkml:trace>
  <inkml:trace contextRef="#ctx1" brushRef="#br0">196 266 328 0 0,'-30'-5'2124'0'0,"-37"-1"-1"0"0,40 4 3390 0 0,-44-8-1 0 0,90 7 4491 0 0,84-6-7442 0 0,21 6-1948 0 0,-43 5-5444 0 0,-32 0-1181 0 0,-18-2 2939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0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0 464 716 0 0,'10'0'17988'0'0,"-10"-8"-17010"0"0,-3-60 3770 0 0,2 40-3397 0 0,6-51 0 0 0,-1 61-1096 0 0,0 1 0 0 0,1-1 0 0 0,0 1 1 0 0,2 0-1 0 0,0 1 0 0 0,0-1 0 0 0,2 1 0 0 0,12-17 1 0 0,-15 24-126 0 0,0 0 0 0 0,1 0 1 0 0,1 0-1 0 0,0 1 1 0 0,0 0-1 0 0,0 1 1 0 0,1-1-1 0 0,0 2 1 0 0,0-1-1 0 0,1 1 1 0 0,0 1-1 0 0,0 0 1 0 0,0 0-1 0 0,14-3 1 0 0,-22 7-96 0 0,1 1 0 0 0,-1-1 0 0 0,1 1 0 0 0,-1 0 1 0 0,1 0-1 0 0,-1 0 0 0 0,1 0 0 0 0,-1 0 1 0 0,1 1-1 0 0,-1-1 0 0 0,1 1 0 0 0,-1-1 0 0 0,1 1 1 0 0,-1 0-1 0 0,0 0 0 0 0,1 0 0 0 0,-1 1 1 0 0,0-1-1 0 0,0 0 0 0 0,0 1 0 0 0,0-1 0 0 0,4 5 1 0 0,-6-5-21 0 0,1 0 0 0 0,0 1 0 0 0,0-1 0 0 0,-1 1 0 0 0,1-1 0 0 0,-1 1 0 0 0,1-1 0 0 0,-1 1 0 0 0,0-1 0 0 0,1 1 0 0 0,-1-1 0 0 0,0 1 0 0 0,0-1 0 0 0,0 1 0 0 0,0 0 0 0 0,-1-1 0 0 0,1 1 0 0 0,0-1 0 0 0,0 1 1 0 0,-1-1-1 0 0,1 1 0 0 0,-2 1 0 0 0,-13 33 111 0 0,-2-11-110 0 0,-1 0 0 0 0,0-1 0 0 0,-2-1 0 0 0,-42 38 1 0 0,-26 29 1 0 0,67-58-18 0 0,18-20 0 0 0,3 5 0 0 0,6 3 0 0 0,-1-13 0 0 0,0 0 0 0 0,1 0 0 0 0,0 0 0 0 0,0-1 0 0 0,0 0 0 0 0,1 0 0 0 0,0 0 0 0 0,0-1 0 0 0,13 8 0 0 0,7 2 0 0 0,41 16 0 0 0,-58-27-1858 0 0,0 0 0 0 0,20 4-1 0 0,-27-8 1398 0 0,0 1 0 0 0,0-1-1 0 0,1 1 1 0 0,-1-1 0 0 0,0 0-1 0 0,1 0 1 0 0,-1 0-1 0 0,0-1 1 0 0,0 1 0 0 0,1-1-1 0 0,-1 0 1 0 0,0 1 0 0 0,0-1-1 0 0,0-1 1 0 0,5-2-1 0 0,2-2-2934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1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0 145 512 0 0,'8'-13'2157'0'0,"-1"0"-1"0"0,2 1 1 0 0,0 1-1 0 0,0-1 1 0 0,22-19-1 0 0,-24 25-1461 0 0,0 1 0 0 0,0 0 0 0 0,1 0 0 0 0,0 1 0 0 0,0 0 0 0 0,0 0 0 0 0,0 1 1 0 0,1 0-1 0 0,0 0 0 0 0,16-2 0 0 0,-9 2 482 0 0,0 2 1 0 0,0-1 0 0 0,24 3 0 0 0,-36-1-914 0 0,0 1 0 0 0,1-1 0 0 0,-1 1-1 0 0,0 0 1 0 0,1 1 0 0 0,-1-1 0 0 0,7 4 0 0 0,-9-4-154 0 0,0 1 1 0 0,-1-1 0 0 0,1 0-1 0 0,0 0 1 0 0,-1 1-1 0 0,1-1 1 0 0,-1 1 0 0 0,0-1-1 0 0,1 1 1 0 0,-1 0 0 0 0,0-1-1 0 0,0 1 1 0 0,0 0 0 0 0,0 0-1 0 0,-1 0 1 0 0,1 0-1 0 0,0 3 1 0 0,0-2-7 0 0,-1 0 1 0 0,0 0-1 0 0,1 0 0 0 0,-2 0 1 0 0,1 1-1 0 0,0-1 0 0 0,-1 0 1 0 0,1 0-1 0 0,-1 0 1 0 0,0 0-1 0 0,0 0 0 0 0,0 0 1 0 0,-2 3-1 0 0,-24 39 753 0 0,9-16-469 0 0,14-22-374 0 0,-2 5 4 0 0,-1 0 1 0 0,2 0-1 0 0,0 1 0 0 0,0 0 0 0 0,-4 19 1 0 0,9-29-19 0 0,-1 0 1 0 0,1 0 0 0 0,0 0 0 0 0,0 0 0 0 0,0 0 0 0 0,0 0 0 0 0,0 1 0 0 0,1-1 0 0 0,-1 0-1 0 0,1 0 1 0 0,0-1 0 0 0,0 1 0 0 0,0 0 0 0 0,1 0 0 0 0,-1 0 0 0 0,0-1 0 0 0,1 1 0 0 0,0 0-1 0 0,0-1 1 0 0,0 0 0 0 0,0 1 0 0 0,0-1 0 0 0,0 0 0 0 0,0 0 0 0 0,1 0 0 0 0,-1 0-1 0 0,1-1 1 0 0,-1 1 0 0 0,1-1 0 0 0,5 3 0 0 0,-3-1-342 0 0,0-1 0 0 0,1 0 0 0 0,-1 0 0 0 0,1 0 0 0 0,0 0 0 0 0,-1-1 0 0 0,1 0-1 0 0,0 0 1 0 0,0-1 0 0 0,0 0 0 0 0,-1 0 0 0 0,1 0 0 0 0,0 0 0 0 0,0-1 0 0 0,0 0 0 0 0,-1 0 0 0 0,1-1 0 0 0,0 0 0 0 0,-1 0 0 0 0,1 0 0 0 0,-1 0-1 0 0,0-1 1 0 0,0 0 0 0 0,6-4 0 0 0,-2-1-3702 0 0,1 1 580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0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0 177 608 0 0,'2'-1'225'0'0,"-1"1"-1"0"0,0-1 1 0 0,0 0-1 0 0,0 0 1 0 0,1 1-1 0 0,-1-1 1 0 0,0 1-1 0 0,1-1 1 0 0,-1 1-1 0 0,1 0 1 0 0,-1-1 0 0 0,0 1-1 0 0,1 0 1 0 0,-1 0-1 0 0,1 0 1 0 0,-1 0-1 0 0,0 0 1 0 0,1 0-1 0 0,-1 0 1 0 0,1 1-1 0 0,-1-1 1 0 0,0 0-1 0 0,1 1 1 0 0,-1-1 0 0 0,0 1-1 0 0,1 0 1 0 0,-1-1-1 0 0,0 1 1 0 0,0 0-1 0 0,0 0 1 0 0,1 0-1 0 0,-1 0 1 0 0,1 1-1 0 0,7 5 928 0 0,0 1-1 0 0,15 18 0 0 0,-22-24-904 0 0,98 125 4847 0 0,34 37-544 0 0,-79-106-2068 0 0,63 49 0 0 0,-118-107-2417 0 0,1 1 1 0 0,-1-1-1 0 0,1 1 0 0 0,-1-1 1 0 0,1 0-1 0 0,-1 1 0 0 0,1-1 1 0 0,0 1-1 0 0,-1-1 0 0 0,1 0 0 0 0,-1 0 1 0 0,1 1-1 0 0,0-1 0 0 0,-1 0 1 0 0,1 0-1 0 0,-1 0 0 0 0,1 0 1 0 0,0 1-1 0 0,-1-1 0 0 0,1 0 0 0 0,0 0 1 0 0,-1 0-1 0 0,1-1 0 0 0,0 1 1 0 0,-1 0-1 0 0,1 0 0 0 0,0 0 1 0 0,-1 0-1 0 0,2-1 0 0 0,-1 0 6 0 0,0 0-1 0 0,-1 0 1 0 0,1 0 0 0 0,0 0-1 0 0,-1 0 1 0 0,1 0-1 0 0,0-1 1 0 0,-1 1-1 0 0,0 0 1 0 0,1 0 0 0 0,-1-1-1 0 0,0 1 1 0 0,1 0-1 0 0,-1-2 1 0 0,1-11 180 0 0,-1 0 1 0 0,-1-20 0 0 0,0 19-1 0 0,3-36-7 0 0,2 0-1 0 0,2 1 1 0 0,2 0-1 0 0,2 0 1 0 0,3 1-1 0 0,2 1 1 0 0,1 0-1 0 0,34-66 1 0 0,-40 94-240 0 0,-8 15-8 0 0,0 0 1 0 0,0 0-1 0 0,0 0 0 0 0,1 1 0 0 0,0-1 1 0 0,0 1-1 0 0,0 0 0 0 0,0 0 0 0 0,1 0 0 0 0,7-6 1 0 0,-10 9-143 0 0,0 1 0 0 0,0 0 0 0 0,0 0 0 0 0,1 0 1 0 0,-1 0-1 0 0,0 0 0 0 0,0 0 0 0 0,1 0 0 0 0,-1 0 1 0 0,0 1-1 0 0,0-1 0 0 0,0 0 0 0 0,0 1 0 0 0,1-1 1 0 0,-1 1-1 0 0,0-1 0 0 0,0 1 0 0 0,0-1 0 0 0,0 1 1 0 0,0 0-1 0 0,0 0 0 0 0,0-1 0 0 0,0 1 0 0 0,0 1 1 0 0,23 29-7658 0 0,-16-20 4401 0 0,-1 3 335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0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1 616 0 0,'-1'75'11573'0'0,"2"75"-2251"0"0,0-143-9171 0 0,0 10 792 0 0,0 1 1 0 0,2-2 0 0 0,6 27 0 0 0,-8-39-933 0 0,0-1 1 0 0,0 1 0 0 0,1-1 0 0 0,-1 1-1 0 0,1-1 1 0 0,0 0 0 0 0,0 0 0 0 0,0 1-1 0 0,0-1 1 0 0,0-1 0 0 0,1 1 0 0 0,-1 0-1 0 0,1-1 1 0 0,0 1 0 0 0,0-1 0 0 0,0 0-1 0 0,0 0 1 0 0,0 0 0 0 0,0 0 0 0 0,0 0 0 0 0,1-1-1 0 0,6 3 1 0 0,-7-4-704 0 0,-1 0 0 0 0,1 0 0 0 0,-1 0 0 0 0,1 0 0 0 0,-1 0 0 0 0,1-1 1 0 0,-1 1-1 0 0,1-1 0 0 0,-1 0 0 0 0,5-1 0 0 0,-4 1-194 0 0,13-5-2063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0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147 254 888 0 0,'-45'-23'6420'0'0,"42"22"-5366"0"0,0-1 1 0 0,0 0-1 0 0,1 0 0 0 0,0 0 1 0 0,-1-1-1 0 0,1 1 0 0 0,-4-6 1384 0 0,6 6-2183 0 0,1 1-1 0 0,-1 0 0 0 0,0-1 1 0 0,1 1-1 0 0,-1-1 0 0 0,1 1 1 0 0,0 0-1 0 0,-1-1 0 0 0,1 1 1 0 0,0 0-1 0 0,0 0 0 0 0,0 0 1 0 0,0 0-1 0 0,0-1 0 0 0,0 1 1 0 0,2-1-1 0 0,22-16 1656 0 0,-15 11-1097 0 0,-5 3-558 0 0,0 0-1 0 0,0-1 1 0 0,-1 1 0 0 0,1-1 0 0 0,-1 0 0 0 0,-1 0-1 0 0,1 0 1 0 0,-1-1 0 0 0,0 1 0 0 0,0-1-1 0 0,0 0 1 0 0,-1 0 0 0 0,3-10 0 0 0,-4 13-225 0 0,-1 1 0 0 0,1-1 1 0 0,-1 0-1 0 0,0 1 0 0 0,0-1 1 0 0,0 1-1 0 0,0-1 0 0 0,0 1 1 0 0,-1-1-1 0 0,1 1 0 0 0,-1-1 1 0 0,0 1-1 0 0,0-1 0 0 0,0 1 1 0 0,0 0-1 0 0,0-1 0 0 0,0 1 1 0 0,0 0-1 0 0,-1 0 0 0 0,1 0 1 0 0,-1 0-1 0 0,0 0 0 0 0,0 0 1 0 0,1 0-1 0 0,-1 0 0 0 0,0 1 1 0 0,-1-1-1 0 0,1 1 0 0 0,0 0 1 0 0,0-1-1 0 0,0 1 0 0 0,-1 0 1 0 0,1 0-1 0 0,-1 1 0 0 0,1-1 1 0 0,-4 0-1 0 0,-1-1 4 0 0,0 1 0 0 0,0 0 0 0 0,0 1-1 0 0,0-1 1 0 0,0 1 0 0 0,0 1 0 0 0,0-1 0 0 0,-11 3 0 0 0,15-2-9 0 0,0-1 0 0 0,0 1 0 0 0,0 0 0 0 0,0 0 0 0 0,0 0 0 0 0,0 0 0 0 0,0 0 0 0 0,0 1 0 0 0,1-1 0 0 0,-1 1 0 0 0,1 0 1 0 0,-1 0-1 0 0,1 0 0 0 0,-1 0 0 0 0,1 0 0 0 0,0 1 0 0 0,0-1 0 0 0,0 0 0 0 0,1 1 0 0 0,-1 0 0 0 0,0-1 0 0 0,0 4 0 0 0,1-5-7 0 0,1 0 0 0 0,0 0-1 0 0,0 0 1 0 0,-1 0 0 0 0,1 0-1 0 0,0 0 1 0 0,0 0 0 0 0,0 1-1 0 0,0-1 1 0 0,1 0-1 0 0,-1 0 1 0 0,0 0 0 0 0,0 0-1 0 0,1 0 1 0 0,-1 0 0 0 0,0 0-1 0 0,1 0 1 0 0,-1 0 0 0 0,1 0-1 0 0,-1 0 1 0 0,1 0 0 0 0,0 0-1 0 0,1 1 9 0 0,0 0 0 0 0,0 0-1 0 0,0-1 1 0 0,0 1 0 0 0,0-1-1 0 0,0 0 1 0 0,1 0 0 0 0,-1 1 0 0 0,3 0-1 0 0,2 0 12 0 0,0 0-1 0 0,-1-1 1 0 0,1 1-1 0 0,0-1 1 0 0,0-1-1 0 0,9 1 0 0 0,-9-2-76 0 0,0 1 0 0 0,0-1 0 0 0,-1 0 0 0 0,1-1 0 0 0,0 0-1 0 0,-1 0 1 0 0,1-1 0 0 0,-1 1 0 0 0,6-5 0 0 0,-9 6-34 0 0,-1-1 0 0 0,1 1 1 0 0,-1-1-1 0 0,0 0 0 0 0,1 0 0 0 0,-1 0 1 0 0,0 0-1 0 0,0-1 0 0 0,-1 1 1 0 0,1 0-1 0 0,0-1 0 0 0,-1 0 1 0 0,1 1-1 0 0,-1-1 0 0 0,0 0 0 0 0,0 1 1 0 0,0-1-1 0 0,0 0 0 0 0,-1 0 1 0 0,1 0-1 0 0,-1 0 0 0 0,1-4 1 0 0,-1 6-17 0 0,0 0 1 0 0,0 1 0 0 0,0-1 0 0 0,-1 0 0 0 0,1 1-1 0 0,0-1 1 0 0,0 0 0 0 0,0 1 0 0 0,0-1-1 0 0,-1 1 1 0 0,1-1 0 0 0,0 0 0 0 0,-1 1 0 0 0,1-1-1 0 0,0 1 1 0 0,-1-1 0 0 0,1 1 0 0 0,-1-1 0 0 0,1 1-1 0 0,-1-1 1 0 0,1 1 0 0 0,-1-1 0 0 0,1 1-1 0 0,-1 0 1 0 0,1-1 0 0 0,-1 1 0 0 0,0 0 0 0 0,1 0-1 0 0,-1-1 1 0 0,1 1 0 0 0,-1 0 0 0 0,0 0 0 0 0,1 0-1 0 0,-1 0 1 0 0,0 0 0 0 0,1 0 0 0 0,-1 0-1 0 0,0 0 1 0 0,1 0 0 0 0,-1 0 0 0 0,-1 0 0 0 0,-1 1-1000 0 0,0-1 1 0 0,0 1-1 0 0,1-1 1 0 0,-1 1-1 0 0,0 0 1 0 0,0 0 0 0 0,-4 3-1 0 0,-3 1-1672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0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1 135 876 0 0,'0'0'3154'0'0,"0"3"-1360"0"0,0 5-169 0 0,1-1 0 0 0,1 1 0 0 0,-1-1 0 0 0,5 11 0 0 0,3 18 3668 0 0,1-10 3345 0 0,-5-40-8264 0 0,6-15 302 0 0,1 1-1 0 0,1 0 0 0 0,29-46 0 0 0,-35 65-512 0 0,-1 1 0 0 0,1-1-1 0 0,0 1 1 0 0,1 0-1 0 0,16-12 1 0 0,-22 18-136 0 0,0 1 0 0 0,0-1 0 0 0,0 1 0 0 0,0 0 0 0 0,1 0 0 0 0,-1 0 0 0 0,0 0 0 0 0,1 0 0 0 0,-1 1 0 0 0,0-1-1 0 0,1 1 1 0 0,-1 0 0 0 0,1-1 0 0 0,-1 1 0 0 0,1 0 0 0 0,-1 0 0 0 0,1 1 0 0 0,-1-1 0 0 0,1 0 0 0 0,-1 1 0 0 0,1 0 0 0 0,-1-1 0 0 0,1 1 0 0 0,-1 0 0 0 0,0 0 0 0 0,0 0 0 0 0,1 1 0 0 0,-1-1 0 0 0,0 1 0 0 0,3 2 0 0 0,1 1-27 0 0,-1 1 0 0 0,1 0 0 0 0,-1 0 0 0 0,0 0 0 0 0,0 1 0 0 0,-1 0 0 0 0,0 0 0 0 0,0 0 0 0 0,-1 0 0 0 0,1 0 0 0 0,-2 1 0 0 0,3 8 0 0 0,2 15 0 0 0,6 64 0 0 0,-11-77 0 0 0,-2-11-1984 0 0,1-1 0 0 0,0 0 0 0 0,1 0 0 0 0,-1 1 0 0 0,1-1-1 0 0,3 7 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25 720 852 0 0,'0'0'14769'0'0,"3"-1"-13331"0"0,0 1-1128 0 0,0-1 0 0 0,0 0 0 0 0,0-1 1 0 0,0 1-1 0 0,0 0 0 0 0,0-1 0 0 0,0 1 0 0 0,-1-1 1 0 0,1 0-1 0 0,0 0 0 0 0,-1 0 0 0 0,0 0 0 0 0,1-1 1 0 0,-1 1-1 0 0,3-5 0 0 0,-1 1 77 0 0,-1-1 0 0 0,1 1-1 0 0,-1-1 1 0 0,-1 0 0 0 0,1 1 0 0 0,2-13 0 0 0,-1-2-4 0 0,-1 0 1 0 0,-1 0 0 0 0,-1 0 0 0 0,-2-23-1 0 0,-1-2-125 0 0,-2-1-1 0 0,-3 1 0 0 0,-1 0 0 0 0,-2 1 0 0 0,-2 0 0 0 0,-18-44 1 0 0,-3 34 120 0 0,32 54-144 0 0,4 4-176 0 0,14 17 23 0 0,2 0 0 0 0,0-2 0 0 0,1 0-1 0 0,1-1 1 0 0,0-1 0 0 0,26 14 0 0 0,-32-21-99 0 0,0-2 0 0 0,0 1 0 0 0,1-2 0 0 0,-1 0 0 0 0,2-1 0 0 0,-1-1 0 0 0,0 0 1 0 0,1-1-1 0 0,0-1 0 0 0,0-1 0 0 0,16 0 0 0 0,-27-1-28 0 0,0-1 0 0 0,0 0 0 0 0,0 0 0 0 0,0-1 0 0 0,0 1 0 0 0,0-1 0 0 0,0 0-1 0 0,-1-1 1 0 0,1 1 0 0 0,-1-1 0 0 0,0 0 0 0 0,0-1 0 0 0,0 1 0 0 0,0-1 0 0 0,-1 0 0 0 0,1 0 0 0 0,-1-1 0 0 0,0 1 0 0 0,0-1 0 0 0,-1 0 0 0 0,1 0-1 0 0,-1 0 1 0 0,0 0 0 0 0,-1-1 0 0 0,4-8 0 0 0,-1 1 70 0 0,-1-1 0 0 0,-1 1 0 0 0,0 0 0 0 0,-1-1-1 0 0,0 0 1 0 0,-1 0 0 0 0,-1 1 0 0 0,0-1 0 0 0,-1 0 0 0 0,-3-16 0 0 0,-1 10 617 0 0,2 32 70 0 0,3 34-59 0 0,4 10-312 0 0,3 0-1 0 0,27 104 1 0 0,-32-151-628 0 0,1-1 0 0 0,0 1 0 0 0,1-1-1 0 0,0 0 1 0 0,1 0 0 0 0,-1 0 0 0 0,1-1 0 0 0,7 9 0 0 0,-8-13-343 0 0,-1 1 0 0 0,1-1 0 0 0,-1 0 1 0 0,1 0-1 0 0,0 0 0 0 0,0-1 1 0 0,0 1-1 0 0,1-1 0 0 0,-1 0 0 0 0,1 0 1 0 0,-1-1-1 0 0,1 1 0 0 0,-1-1 0 0 0,1 0 1 0 0,0 0-1 0 0,7 0 0 0 0,15-1-2498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47 148 668 0 0,'-47'-1'17754'0'0,"66"4"-15132"0"0,34 0-1370 0 0,307-18 2818 0 0,-105 1-2864 0 0,268 2 585 0 0,25 0-381 0 0,2 1-12 0 0,-20-5-802 0 0,159-19-596 0 0,-537 25 0 0 0,54-8 0 0 0,-189 13-941 0 0,11 0-1649 0 0,-29 10-1561 0 0,0 2 2461 0 0,-5 2-5984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1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13 664 0 0,'-28'-13'12814'0'0,"27"13"-12506"0"0,0 0 1 0 0,0 0-1 0 0,1 0 0 0 0,-1 0 1 0 0,0 1-1 0 0,0-1 0 0 0,0 0 1 0 0,0 0-1 0 0,1 1 1 0 0,-1-1-1 0 0,0 1 0 0 0,0-1 1 0 0,1 1-1 0 0,-1-1 0 0 0,0 1 1 0 0,1-1-1 0 0,-1 1 0 0 0,0-1 1 0 0,1 1-1 0 0,-1 0 0 0 0,1-1 1 0 0,-1 1-1 0 0,1 0 1 0 0,-1 0-1 0 0,1-1 0 0 0,0 1 1 0 0,-1 0-1 0 0,1 0 0 0 0,0 2 1189 0 0,0-1-412 0 0,2 1-721 0 0,0 0 0 0 0,0 0 1 0 0,0 0-1 0 0,0 0 0 0 0,0 0 1 0 0,1-1-1 0 0,-1 1 0 0 0,1-1 1 0 0,-1 0-1 0 0,1 0 0 0 0,0 0 1 0 0,0 0-1 0 0,0 0 0 0 0,4 2 1 0 0,-12-6-329 0 0,-24-7-1042 0 0,26 8 521 0 0,0 1 1 0 0,1-1-1 0 0,-1 1 0 0 0,0-1 0 0 0,0 1 0 0 0,0 0 0 0 0,0 0 0 0 0,-4 1 1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148 710 256 0 0,'-40'17'5304'0'0,"15"-9"301"0"0,10-5-771 0 0,13-3-4549 0 0,0 0-1 0 0,0-1 0 0 0,1 1 1 0 0,-1-1-1 0 0,0 0 0 0 0,1 1 1 0 0,-1-1-1 0 0,1 0 0 0 0,-1 0 1 0 0,1 0-1 0 0,0 0 0 0 0,-1 0 1 0 0,1 0-1 0 0,0-1 0 0 0,-1 1 1 0 0,1 0-1 0 0,0-1 0 0 0,0 1 1 0 0,-1-4-1 0 0,-3-3 74 0 0,0-1 0 0 0,0 0-1 0 0,1 0 1 0 0,1-1 0 0 0,0 1 0 0 0,0-1 0 0 0,1 0-1 0 0,0 0 1 0 0,-1-14 0 0 0,1-7 253 0 0,2-52-1 0 0,3 52-354 0 0,0 1 1 0 0,2-1-1 0 0,1 1 1 0 0,2 0-1 0 0,1 1 0 0 0,1 0 1 0 0,1 0-1 0 0,18-31 1 0 0,-21 46-138 0 0,0 0 1 0 0,1 0-1 0 0,0 1 1 0 0,1 1 0 0 0,1-1-1 0 0,0 2 1 0 0,1 0-1 0 0,0 0 1 0 0,0 1 0 0 0,1 0-1 0 0,0 1 1 0 0,1 0-1 0 0,0 2 1 0 0,0-1 0 0 0,1 2-1 0 0,0 0 1 0 0,19-5-1 0 0,-26 9-48 0 0,-1 1-1 0 0,1-1 0 0 0,0 2 0 0 0,-1-1 0 0 0,1 1 0 0 0,0 0 0 0 0,0 1 0 0 0,-1 0 0 0 0,1 0 0 0 0,-1 1 0 0 0,1-1 0 0 0,-1 2 0 0 0,14 5 0 0 0,-18-6-37 0 0,1 0-1 0 0,0 0 0 0 0,0 1 1 0 0,-1-1-1 0 0,0 1 0 0 0,1 0 1 0 0,-1 0-1 0 0,0 0 0 0 0,0 1 1 0 0,-1-1-1 0 0,1 1 0 0 0,-1 0 1 0 0,0-1-1 0 0,0 1 0 0 0,0 0 1 0 0,0 0-1 0 0,-1 0 0 0 0,1 1 1 0 0,-1-1-1 0 0,0 0 0 0 0,0 1 1 0 0,-1-1-1 0 0,1 0 0 0 0,-1 1 1 0 0,-1 4-1 0 0,0 3-32 0 0,0-1 0 0 0,-1 0 0 0 0,0 0 0 0 0,-1 0 0 0 0,-1 0 0 0 0,1 0 0 0 0,-2 0 0 0 0,0-1 0 0 0,0 0 0 0 0,0 0 0 0 0,-14 17 0 0 0,-6 4 0 0 0,-58 57 0 0 0,56-62 0 0 0,-22 16 0 0 0,35-32 0 0 0,1 1 0 0 0,-23 24 0 0 0,36-34 0 0 0,-1 0 0 0 0,1-1 0 0 0,-1 1 0 0 0,1 0 0 0 0,-1 0 0 0 0,1 0 0 0 0,0 0 0 0 0,-1 0 0 0 0,1 0 0 0 0,0-1 0 0 0,0 1 0 0 0,-1 0 0 0 0,1 0 0 0 0,0 0 0 0 0,0 0 0 0 0,0 0 0 0 0,0 0 0 0 0,1 0 0 0 0,-1 0 0 0 0,0 0 0 0 0,0 0 0 0 0,0 0 0 0 0,1 0 0 0 0,-1 0 0 0 0,0 0 0 0 0,1-1 0 0 0,-1 1 0 0 0,1 0 0 0 0,-1 0 0 0 0,1 0 0 0 0,0-1 0 0 0,-1 1 0 0 0,2 1 0 0 0,25 19 0 0 0,-24-19 0 0 0,52 30 0 0 0,2-1 0 0 0,68 24 0 0 0,-1 0 0 0 0,-108-46-716 0 0,37 15-5375 0 0,-50-23 5640 0 0,1 0 1 0 0,-1 0 0 0 0,1 0-1 0 0,0 0 1 0 0,-1-1-1 0 0,1 1 1 0 0,0-1 0 0 0,0 0-1 0 0,-1 0 1 0 0,1 0-1 0 0,0-1 1 0 0,6-1-1 0 0,0-2-2991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1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16 0 0,'7'-6'1050'0'0,"-1"0"-1"0"0,1 0 1 0 0,0 1 0 0 0,1 0 0 0 0,-1 1-1 0 0,1-1 1 0 0,0 1 0 0 0,0 1 0 0 0,15-5-1 0 0,4 0 2435 0 0,48-7-1 0 0,-41 10-490 0 0,48-1 1 0 0,-68 6-2222 0 0,0 0-1 0 0,0 1 1 0 0,-1 1 0 0 0,1 0 0 0 0,-1 1 0 0 0,19 7 0 0 0,-30-10-731 0 0,-1 1 0 0 0,1 0-1 0 0,0-1 1 0 0,-1 1 0 0 0,1 0 0 0 0,0 0-1 0 0,-1 0 1 0 0,1 0 0 0 0,-1 0 0 0 0,0 0-1 0 0,1 0 1 0 0,-1 1 0 0 0,0-1 0 0 0,0 0-1 0 0,0 1 1 0 0,0-1 0 0 0,0 1 0 0 0,0-1 0 0 0,0 1-1 0 0,0-1 1 0 0,-1 1 0 0 0,1 0 0 0 0,0 0-1 0 0,-1-1 1 0 0,0 1 0 0 0,1 0 0 0 0,-1 0-1 0 0,0-1 1 0 0,0 1 0 0 0,0 0 0 0 0,0 0 0 0 0,0 0-1 0 0,0-1 1 0 0,-1 1 0 0 0,1 0 0 0 0,-1 0-1 0 0,0 2 1 0 0,-4 7 345 0 0,1 0 0 0 0,-2 0 0 0 0,0-1 0 0 0,-13 18 0 0 0,-1 5 32 0 0,18-29-418 0 0,-2 5 0 0 0,0-1 0 0 0,0 1 0 0 0,-3 12 0 0 0,6-19 0 0 0,0 0 0 0 0,1 0 0 0 0,-1 1 0 0 0,0-1 0 0 0,1 0 0 0 0,0 0 0 0 0,-1 0 0 0 0,1 0 0 0 0,0 0 0 0 0,0 1 0 0 0,0-1 0 0 0,1 0 0 0 0,0 4 0 0 0,0-1 0 0 0,4 11 0 0 0,-3-11 0 0 0,0-1 0 0 0,-1-1 0 0 0,1 0 0 0 0,-1 0 0 0 0,1 0 0 0 0,0 0 0 0 0,0 0 0 0 0,5 4 0 0 0,-4-4 0 0 0,1 0 0 0 0,-1-1 0 0 0,1 1 0 0 0,0-1 0 0 0,0 0 0 0 0,0 0 0 0 0,0-1 0 0 0,0 1 0 0 0,1-1 0 0 0,6 1 0 0 0,-3 1 0 0 0,-5-1 0 0 0,0-1 0 0 0,0-1 0 0 0,0 1 0 0 0,0 0 0 0 0,0-1 0 0 0,0 1 0 0 0,0-1 0 0 0,0 0 0 0 0,0 0 0 0 0,5 0 0 0 0,0 1 0 0 0,29-3 0 0 0,-15-1 0 0 0,-4 0 0 0 0,-3 1 0 0 0,-6 1-434 0 0,8-2-9899 0 0,-15 3 9416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13 856 0 0,'-8'-13'18657'0'0,"31"17"-12928"0"0,-1 0-5000 0 0,-20-3-1109 0 0,144 19 4440 0 0,-57-15-2531 0 0,167-13 0 0 0,-198-5-3234 0 0,-55 12-41 0 0,-1-1 3418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1 656 0 0,'-2'1'1488'0'0,"-4"5"-786"0"0,-2 5 6227 0 0,7-10-6647 0 0,1-1 1 0 0,0 1 0 0 0,0-1 0 0 0,0 1-1 0 0,0-1 1 0 0,0 0 0 0 0,0 1-1 0 0,0-1 1 0 0,0 1 0 0 0,0-1 0 0 0,0 0-1 0 0,0 1 1 0 0,1-1 0 0 0,-1 1-1 0 0,0-1 1 0 0,0 1 0 0 0,0-1 0 0 0,0 0-1 0 0,1 1 1 0 0,-1-1 0 0 0,0 0 0 0 0,1 1 282 0 0,-1 0-282 0 0,2 0 105 0 0,-1 0 1 0 0,1 0 0 0 0,-1 0-1 0 0,1-1 1 0 0,-1 1 0 0 0,1 0-1 0 0,0-1 1 0 0,-1 1 0 0 0,1-1-1 0 0,2 1 1 0 0,46 8 1067 0 0,0-2 0 0 0,1-2 0 0 0,0-2 0 0 0,0-3 1 0 0,0-1-1 0 0,0-3 0 0 0,54-12 0 0 0,-78 10-1456 0 0,22-3 0 0 0,-40 7-119 0 0,-3 3 232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1 671 216 0 0,'0'0'991'0'0,"10"-1"3058"0"0,10-2-1743 0 0,1-1 1 0 0,-2-1-1 0 0,34-14 1 0 0,-27 8-786 0 0,-1-1 0 0 0,33-22 1 0 0,-33 18-921 0 0,-1-2 1 0 0,-1-1 0 0 0,0-1-1 0 0,-2 0 1 0 0,0-2 0 0 0,18-26-1 0 0,-8 1 407 0 0,-2-2-1 0 0,-3-1 1 0 0,37-97-1 0 0,-62 143-963 0 0,10-23 495 0 0,-1-1 1 0 0,9-38-1 0 0,-19 65-261 0 0,0 5-212 0 0,22 168 898 0 0,-8-40-34 0 0,-4-74-522 0 0,-4-26-18 0 0,-1 0 1 0 0,1 47 0 0 0,-6-72-819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1 230 120 0 0,'0'-4'1150'0'0,"3"-4"-418"0"0,0 0-1 0 0,0 0 1 0 0,1 0-1 0 0,0 0 1 0 0,0 1-1 0 0,1-1 1 0 0,-1 1-1 0 0,2 0 1 0 0,-1 1-1 0 0,1-1 1 0 0,0 1-1 0 0,0 1 1 0 0,12-10-1 0 0,9-4 1144 0 0,0 1 0 0 0,37-19 0 0 0,-48 29-914 0 0,0 1 0 0 0,0 0 0 0 0,0 2 0 0 0,26-7-1 0 0,-36 11-645 0 0,2-1-1 0 0,-1 1 0 0 0,0 1 0 0 0,0-1 0 0 0,0 1 0 0 0,0 1 0 0 0,0-1 1 0 0,0 1-1 0 0,0 0 0 0 0,0 1 0 0 0,0 0 0 0 0,0 0 0 0 0,8 4 0 0 0,-12-5-235 0 0,-1 0 0 0 0,0 0 0 0 0,0 0 0 0 0,0 1 0 0 0,-1-1 0 0 0,1 1 0 0 0,0 0 0 0 0,0-1 0 0 0,-1 1 0 0 0,1 0 0 0 0,-1 0 0 0 0,0 0 0 0 0,1 0 0 0 0,-1 0 0 0 0,0 0 0 0 0,0 0 0 0 0,-1 1 0 0 0,2 2 0 0 0,-1-1 7 0 0,-1 1 0 0 0,1-1 0 0 0,-1 0 0 0 0,0 0 0 0 0,0 1 0 0 0,-1-1 0 0 0,1 0 0 0 0,-1 0-1 0 0,-2 7 1 0 0,-1 1 21 0 0,-1 1 0 0 0,0-1 0 0 0,-1 0 0 0 0,-1-1 0 0 0,-9 15 0 0 0,-60 67 335 0 0,53-66-264 0 0,0 1 0 0 0,2 0 0 0 0,-26 46 0 0 0,46-72-160 0 0,0-1 0 0 0,0 1 0 0 0,0 0 0 0 0,0 0 0 0 0,1 0 0 0 0,-1-1-1 0 0,0 1 1 0 0,1 0 0 0 0,-1 0 0 0 0,1 0 0 0 0,0 0 0 0 0,0 0 0 0 0,0 0 0 0 0,0 0 0 0 0,0 0 0 0 0,0 0-1 0 0,0 0 1 0 0,0 0 0 0 0,1 0 0 0 0,-1 0 0 0 0,1 0 0 0 0,0 0 0 0 0,-1-1 0 0 0,1 1 0 0 0,0 0 0 0 0,0 0-1 0 0,0-1 1 0 0,0 1 0 0 0,1 0 0 0 0,-1-1 0 0 0,0 0 0 0 0,1 1 0 0 0,-1-1 0 0 0,1 0 0 0 0,-1 1 0 0 0,1-1-1 0 0,0 0 1 0 0,-1 0 0 0 0,1 0 0 0 0,0 0 0 0 0,0-1 0 0 0,3 2 0 0 0,7 2 59 0 0,0-1 0 0 0,0 0 0 0 0,0-1 0 0 0,0-1 0 0 0,20 1 0 0 0,46-3 224 0 0,116-15 1 0 0,-161 13-3260 0 0,-22 2-883 0 0,0 1-4227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1056 0 0,'1'-2'217'0'0,"2"-4"1213"0"0,0-1-1 0 0,1 1 0 0 0,0 0 1 0 0,9-11-1 0 0,-12 16-1175 0 0,0 0 0 0 0,0 0-1 0 0,0 0 1 0 0,0 0 0 0 0,0 0 0 0 0,1 0 0 0 0,-1 1-1 0 0,0-1 1 0 0,1 0 0 0 0,-1 1 0 0 0,0-1 0 0 0,1 1 0 0 0,-1-1-1 0 0,0 1 1 0 0,1-1 0 0 0,-1 1 0 0 0,1 0 0 0 0,-1 0 0 0 0,1 0-1 0 0,-1 0 1 0 0,1 0 0 0 0,-1 0 0 0 0,0 0 0 0 0,1 1-1 0 0,-1-1 1 0 0,1 0 0 0 0,-1 1 0 0 0,0-1 0 0 0,1 1 0 0 0,-1 0-1 0 0,2 0 1 0 0,3 3 362 0 0,0 1 0 0 0,0-1 0 0 0,0 1 0 0 0,0 0 0 0 0,-1 1 0 0 0,0-1 0 0 0,6 10 1 0 0,28 46 1596 0 0,-28-42-1711 0 0,4 6 94 0 0,10 18 608 0 0,1-2-1 0 0,2-1 1 0 0,65 73-1 0 0,-91-112-1140 0 0,0 1-1 0 0,-1 0 1 0 0,1-1-1 0 0,0 1 1 0 0,0-1 0 0 0,0 1-1 0 0,0-1 1 0 0,0 0-1 0 0,1 0 1 0 0,-1 0-1 0 0,0 0 1 0 0,0 0 0 0 0,1 0-1 0 0,-1-1 1 0 0,1 1-1 0 0,-1-1 1 0 0,0 0 0 0 0,1 1-1 0 0,2-1 1 0 0,-2-1-29 0 0,-1 0 1 0 0,1 0 0 0 0,-1 0-1 0 0,1 0 1 0 0,-1-1 0 0 0,1 1-1 0 0,-1 0 1 0 0,0-1 0 0 0,0 0-1 0 0,0 1 1 0 0,0-1 0 0 0,0 0-1 0 0,0 0 1 0 0,0 0 0 0 0,-1-1-1 0 0,1 1 1 0 0,-1 0 0 0 0,2-4-1 0 0,11-21 98 0 0,16-42-1 0 0,-4 8-20 0 0,35-74 228 0 0,68-135 208 0 0,-68 172-657 0 0,-60 97-230 0 0,1-4-683 0 0,-5 34-12028 0 0,0-11 9922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 76 0 0,'2'-2'745'0'0,"-1"-1"1"0"0,0 0-1 0 0,1 1 1 0 0,-1-1-1 0 0,0 0 1 0 0,-1 0-1 0 0,1 0 1 0 0,-1 0-1 0 0,1 0 1 0 0,-1-5-1 0 0,0 7-557 0 0,0 1 0 0 0,0-1 0 0 0,0 0 0 0 0,0 0-1 0 0,0 1 1 0 0,0-1 0 0 0,0 0 0 0 0,0 0-1 0 0,0 1 1 0 0,-1-1 0 0 0,1 0 0 0 0,0 0 0 0 0,0 1-1 0 0,-1-1 1 0 0,1 0 0 0 0,-1 1 0 0 0,1-1 0 0 0,-1 1-1 0 0,1-1 1 0 0,-1 0 0 0 0,1 1 0 0 0,-1-1-1 0 0,1 1 1 0 0,-1-1 0 0 0,0 1 0 0 0,1 0 0 0 0,-1-1-1 0 0,0 1 1 0 0,1 0 0 0 0,-1-1 0 0 0,0 1 0 0 0,0 0-1 0 0,1 0 1 0 0,-1-1 0 0 0,0 1 0 0 0,0 0-1 0 0,1 0 1 0 0,-1 0 0 0 0,0 0 0 0 0,0 0 0 0 0,1 0-1 0 0,-1 0 1 0 0,0 1 0 0 0,0-1 0 0 0,1 0-1 0 0,-1 0 1 0 0,0 0 0 0 0,0 1 0 0 0,0 0 0 0 0,-1-1 4 0 0,0 1 1 0 0,0-1 0 0 0,0 1 0 0 0,1 0 0 0 0,-1 0-1 0 0,0-1 1 0 0,0 1 0 0 0,1 1 0 0 0,-1-1 0 0 0,1 0-1 0 0,-1 0 1 0 0,1 1 0 0 0,-1-1 0 0 0,1 0-1 0 0,0 1 1 0 0,0-1 0 0 0,0 1 0 0 0,0 0 0 0 0,0-1-1 0 0,0 1 1 0 0,0 0 0 0 0,0 0 0 0 0,0 0 0 0 0,0 2-1 0 0,1-3 256 0 0,1 1-28 0 0,0 0-347 0 0,-1-1 0 0 0,1 0 0 0 0,0 0 0 0 0,0 0 0 0 0,0 0 0 0 0,-1 0 0 0 0,1 0 0 0 0,0 0 0 0 0,0 0-1 0 0,1 0 1 0 0,-1 0 0 0 0,0 0 0 0 0,0-1 0 0 0,0 1 0 0 0,1 0 0 0 0,-1-1 0 0 0,0 1 0 0 0,0-1 0 0 0,1 1 0 0 0,-1-1 0 0 0,3 0 0 0 0,-2 1 20 0 0,1-1-1 0 0,-1 0 0 0 0,1 0 1 0 0,-1 0-1 0 0,0 0 1 0 0,1 0-1 0 0,-1 0 1 0 0,1-1-1 0 0,-1 1 1 0 0,1-1-1 0 0,-1 0 0 0 0,0 1 1 0 0,4-3-1 0 0,-5 2 128 0 0,-1 1-212 0 0,0 0 0 0 0,0 0 0 0 0,0 0 0 0 0,0 0 0 0 0,1 0 0 0 0,-1 0 0 0 0,0 0 0 0 0,0 0 0 0 0,0 0 0 0 0,0-1 0 0 0,0 1-1 0 0,0 0 1 0 0,0 0 0 0 0,0 0 0 0 0,0 0 0 0 0,0 0 0 0 0,0 0 0 0 0,0-1 0 0 0,0 1 0 0 0,1 0 0 0 0,-1 0 0 0 0,0 0 0 0 0,0 0-1 0 0,0 0 1 0 0,0-1 0 0 0,0 1 0 0 0,0 0 0 0 0,-1 0 0 0 0,1 0 0 0 0,0 0 0 0 0,0 0 0 0 0,0-1 0 0 0,0 1 0 0 0,0 0 0 0 0,0 0 0 0 0,0 0-1 0 0,0 0 1 0 0,0 0 0 0 0,0 0 0 0 0,0-1 0 0 0,0 1 0 0 0,0 0 0 0 0,-1 0 0 0 0,1 0 0 0 0,0 0 0 0 0,0 0 0 0 0,0 0 0 0 0,0 0-1 0 0,-1-1-609 0 0,-10-5 1066 0 0,7 5-3708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3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235 320 8057 0 0,'-7'2'4289'0'0,"-6"3"-2629"0"0,1 1 0 0 0,-1 0-1 0 0,1 1 1 0 0,-18 13 0 0 0,10-4-651 0 0,1 0 1 0 0,1 1 0 0 0,1 1 0 0 0,0 1 0 0 0,2 1-1 0 0,-17 25 1 0 0,25-34-106 0 0,5-13 275 0 0,6-19-82 0 0,-3 17-1347 0 0,103-351 1097 0 0,-101 349-838 0 0,3-13 51 0 0,-1 0 1 0 0,0 1-1 0 0,-1-2 1 0 0,2-27-1 0 0,-6 46-47 0 0,0 1 1 0 0,0-1-1 0 0,0 1 1 0 0,0-1-1 0 0,0 1 0 0 0,0-1 1 0 0,0 0-1 0 0,0 1 1 0 0,0-1-1 0 0,0 1 1 0 0,0-1-1 0 0,0 1 1 0 0,0-1-1 0 0,0 1 0 0 0,-1-1 1 0 0,1 1-1 0 0,0-1 1 0 0,0 1-1 0 0,-1-1 1 0 0,1 1-1 0 0,0 0 0 0 0,-1-1 1 0 0,1 1-1 0 0,0-1 1 0 0,-1 1-1 0 0,1 0 1 0 0,0-1-1 0 0,-1 1 0 0 0,1 0 1 0 0,-1 0-1 0 0,1-1 1 0 0,-1 1-1 0 0,1 0 1 0 0,-1 0-1 0 0,1-1 0 0 0,-1 1 1 0 0,1 0-1 0 0,-1 0 1 0 0,1 0-1 0 0,-1 0 1 0 0,1 0-1 0 0,-1 0 0 0 0,0 0 1 0 0,1 0-1 0 0,-1 0 1 0 0,1 0-1 0 0,-1 0 1 0 0,0 2 6 0 0,0-1 0 0 0,1 0 0 0 0,-1 0 0 0 0,0 0 0 0 0,1 1 0 0 0,0-1 0 0 0,-1 0 0 0 0,1 0 0 0 0,-1 1 0 0 0,1-1 0 0 0,0 0 0 0 0,0 3 0 0 0,-2 9-15 0 0,0-1 0 0 0,1 1 0 0 0,0 0 0 0 0,1 0 0 0 0,0 0-1 0 0,1 0 1 0 0,1 0 0 0 0,0-1 0 0 0,1 1 0 0 0,4 13 0 0 0,0-7-4 0 0,0 0 1 0 0,1 0-1 0 0,1-1 0 0 0,1 0 0 0 0,20 28 0 0 0,-16-29-1 0 0,0 1 0 0 0,2-2 0 0 0,0 0 0 0 0,0-1 0 0 0,2 0 0 0 0,0-2 0 0 0,0 0 0 0 0,2-1 0 0 0,-1-1 0 0 0,1-1 0 0 0,1 0 0 0 0,0-2 0 0 0,36 10 0 0 0,-53-17 0 0 0,0 0 0 0 0,-1 0 0 0 0,1-1 0 0 0,0 1 0 0 0,-1-1 0 0 0,1 0 0 0 0,0 0 0 0 0,6-2 0 0 0,-13 1 0 0 0,-1-1 0 0 0,0 1 0 0 0,1 0 0 0 0,-1 0 0 0 0,0 1 0 0 0,0-1 0 0 0,0 1 0 0 0,-4 0 0 0 0,-344 35 0 0 0,338-32 17 0 0,-15 0-120 0 0,29-3-390 0 0,2-3-1947 0 0,-1 1 2000 0 0,1 0-1 0 0,-1 0 1 0 0,1 1 0 0 0,0-1 0 0 0,-1 1 0 0 0,1 0 0 0 0,0-1-1 0 0,3-1 1 0 0,0 0-2003 0 0,7-8-1451 0 0,6-5 558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1 264 548 0 0,'3'-5'466'0'0,"0"1"1"0"0,0-1-1 0 0,1 1 1 0 0,0 0-1 0 0,0 0 1 0 0,0 0-1 0 0,0 1 1 0 0,8-5-1 0 0,42-23 2779 0 0,-31 19-2353 0 0,271-126 7667 0 0,-217 105-5894 0 0,-59 24-1081 0 0,-22 10-250 0 0,-26 11-819 0 0,-297 151-146 0 0,316-158-376 0 0,1 1 0 0 0,-1 0 1 0 0,1 1-1 0 0,0 0 0 0 0,1 1 0 0 0,0 0 1 0 0,0 0-1 0 0,-13 18 0 0 0,21-26 7 0 0,1 1-1 0 0,-1 0 1 0 0,1-1-1 0 0,0 1 1 0 0,-1-1-1 0 0,1 1 1 0 0,0 0-1 0 0,0-1 1 0 0,0 1-1 0 0,-1 0 1 0 0,1 0-1 0 0,0-1 1 0 0,0 1-1 0 0,0 0 1 0 0,0-1-1 0 0,0 1 1 0 0,0 0-1 0 0,0 0 0 0 0,0-1 1 0 0,1 1-1 0 0,-1 0 1 0 0,0-1-1 0 0,0 1 1 0 0,0 0-1 0 0,1-1 1 0 0,-1 1-1 0 0,0 0 1 0 0,1-1-1 0 0,-1 1 1 0 0,1-1-1 0 0,-1 1 1 0 0,2 0-1 0 0,-2 0 0 0 0,3 2 4 0 0,1 1-1 0 0,-1-1 0 0 0,1 0 1 0 0,0 0-1 0 0,0 0 0 0 0,0 0 1 0 0,1-1-1 0 0,-1 1 0 0 0,1-1 1 0 0,-1 0-1 0 0,1-1 0 0 0,0 1 1 0 0,5 0-1 0 0,9 5 21 0 0,37 13 57 0 0,-15-6 73 0 0,69 33-1 0 0,-100-42-107 0 0,0 1 0 0 0,-1-1 0 0 0,0 2 0 0 0,0-1 0 0 0,-1 1-1 0 0,1 1 1 0 0,-1-1 0 0 0,-1 1 0 0 0,0 1 0 0 0,0-1 0 0 0,-1 1-1 0 0,7 12 1 0 0,-11-16-10 0 0,0-1-1 0 0,-1 1 0 0 0,1-1 1 0 0,-1 1-1 0 0,0 0 0 0 0,-1-1 1 0 0,1 1-1 0 0,-1 0 0 0 0,0 0 1 0 0,0 0-1 0 0,-1 0 0 0 0,1-1 1 0 0,-1 1-1 0 0,0 0 0 0 0,0-1 1 0 0,-1 1-1 0 0,1 0 0 0 0,-1-1 1 0 0,0 0-1 0 0,0 1 0 0 0,-1-1 1 0 0,1 0-1 0 0,-1 0 0 0 0,0 0 1 0 0,0 0-1 0 0,-4 3 0 0 0,-4 5 110 0 0,0-2-1 0 0,-1 1 0 0 0,0-1 0 0 0,-1-1 0 0 0,0-1 1 0 0,-25 14-1 0 0,26-17 14 0 0,-1 0 0 0 0,1 0 1 0 0,-1-2-1 0 0,0 1 1 0 0,0-2-1 0 0,-26 3 0 0 0,30-4-361 0 0,0-1 0 0 0,0 0 0 0 0,0-1 1 0 0,0 0-1 0 0,0 0 0 0 0,1-1 0 0 0,-1 0 0 0 0,0-1 0 0 0,1 0 0 0 0,0 0 0 0 0,-10-5 0 0 0,17 8 32 0 0,1-1-1 0 0,-1 1 0 0 0,0-1 0 0 0,1 1 0 0 0,-1-1 1 0 0,1 1-1 0 0,-1-1 0 0 0,1 1 0 0 0,-1-1 0 0 0,1 1 1 0 0,-1-1-1 0 0,1 1 0 0 0,0-1 0 0 0,-1 0 0 0 0,1 1 1 0 0,0-1-1 0 0,-1 0 0 0 0,1 1 0 0 0,0-1 0 0 0,0 0 1 0 0,0 0-1 0 0,0 1 0 0 0,0-1 0 0 0,0 0 0 0 0,0 0 1 0 0,0 1-1 0 0,0-2 0 0 0,9-19-5905 0 0,6 4 3589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0 836 0 0,'0'0'11426'0'0,"0"6"-9982"0"0,2 31 864 0 0,-3 0 0 0 0,-7 54 0 0 0,-1 37 872 0 0,15-51-1027 0 0,-6-76-2106 0 0,0 0-1 0 0,0 0 0 0 0,0-1 1 0 0,0 1-1 0 0,0 0 1 0 0,1 0-1 0 0,-1 0 1 0 0,0 0-1 0 0,0 0 1 0 0,1 0-1 0 0,-1 0 1 0 0,1 0-1 0 0,-1-1 1 0 0,0 1-1 0 0,1 0 1 0 0,0 0-1 0 0,-1-1 0 0 0,1 1 1 0 0,-1 0-1 0 0,1-1 1 0 0,0 1-1 0 0,0 0 1 0 0,-1-1-1 0 0,2 1 1 0 0,0 0-1 0 0,-1-1 1 0 0,1 0 0 0 0,-1 1-1 0 0,1-1 1 0 0,-1 0-1 0 0,1 0 1 0 0,-1 0-1 0 0,1 0 1 0 0,-1 0 0 0 0,1-1-1 0 0,-1 1 1 0 0,0 0-1 0 0,4-2 1 0 0,4-1 74 0 0,-1-1 1 0 0,1-1 0 0 0,14-9-1 0 0,-22 14-113 0 0,41-28 166 0 0,10-4-50 0 0,-2-3 1 0 0,72-65-1 0 0,-108 88-111 0 0,-10 8-11 0 0,0 1-1 0 0,0-1 0 0 0,0 1 0 0 0,-1-1 1 0 0,0 0-1 0 0,5-7 0 0 0,-8 10-6 0 0,-2 1-13 0 0,-1 0 17 0 0,1 0-1 0 0,0 0 1 0 0,0 0 0 0 0,-1 1-1 0 0,1-1 1 0 0,0 1 0 0 0,0-1-1 0 0,-1 1 1 0 0,1 0-1 0 0,0 0 1 0 0,0 0 0 0 0,0 0-1 0 0,-3 2 1 0 0,-31 23-1 0 0,29-21 1 0 0,-118 97 97 0 0,100-79 36 0 0,1 1-1 0 0,-37 47 1 0 0,56-64-43 0 0,0 0 1 0 0,1 0-1 0 0,0 0 0 0 0,0 1 1 0 0,1 0-1 0 0,0-1 0 0 0,0 1 1 0 0,-3 15-1 0 0,6-19-21 0 0,-1-1-1 0 0,1 1 1 0 0,0-1 0 0 0,0 1 0 0 0,0 0-1 0 0,0-1 1 0 0,1 1 0 0 0,0-1 0 0 0,-1 1-1 0 0,1-1 1 0 0,1 0 0 0 0,-1 1 0 0 0,0-1-1 0 0,1 0 1 0 0,-1 0 0 0 0,1 0 0 0 0,0 0-1 0 0,0 0 1 0 0,1 0 0 0 0,-1 0 0 0 0,0-1-1 0 0,5 4 1 0 0,3 2 58 0 0,1-1 0 0 0,0 0 0 0 0,0-1 0 0 0,0 0-1 0 0,0 0 1 0 0,1-2 0 0 0,0 1 0 0 0,0-1 0 0 0,23 3 0 0 0,7-1-332 0 0,68 1 0 0 0,-29-3-1005 0 0,-64-2-1444 0 0,8 0-7458 0 0,-15-2 6938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0 619 7117 0 0,'9'9'11432'0'0,"-9"-8"-11061"0"0,1 0-1 0 0,0-1 1 0 0,-1 1 0 0 0,1-1-1 0 0,0 1 1 0 0,0-1 0 0 0,-1 1-1 0 0,1-1 1 0 0,0 1 0 0 0,0-1-1 0 0,0 0 1 0 0,0 1 0 0 0,0-1-1 0 0,0 0 1 0 0,0 0 0 0 0,0 0-1 0 0,1 0 1 0 0,-1 0 306 0 0,18-10 1516 0 0,-16 6-2003 0 0,0 0 0 0 0,0 0 0 0 0,0-1-1 0 0,0 1 1 0 0,0-1 0 0 0,-1 0 0 0 0,0 0-1 0 0,3-8 1 0 0,7-46 315 0 0,-6 30-274 0 0,-1 4-120 0 0,5-31 126 0 0,3 0 0 0 0,33-87 0 0 0,-38 124-172 0 0,1 2 0 0 0,1-1 0 0 0,0 1 0 0 0,20-25 0 0 0,-21 32-5 0 0,0 0-1 0 0,0 1 1 0 0,1 0 0 0 0,0 0 0 0 0,1 1 0 0 0,0 1-1 0 0,23-12 1 0 0,-30 16-44 0 0,0 2 1 0 0,1-1-1 0 0,-1 0 0 0 0,1 1 0 0 0,0 0 1 0 0,-1 0-1 0 0,1 0 0 0 0,0 0 0 0 0,-1 1 0 0 0,1 0 1 0 0,0 0-1 0 0,5 1 0 0 0,-9-1-11 0 0,1 1 0 0 0,0-1 0 0 0,0 1 0 0 0,0 0 0 0 0,-1-1 0 0 0,1 1 0 0 0,-1 0 0 0 0,1 0 0 0 0,0 0-1 0 0,-1 0 1 0 0,0 0 0 0 0,1 1 0 0 0,-1-1 0 0 0,0 0 0 0 0,1 1 0 0 0,-1-1 0 0 0,0 1 0 0 0,0-1 0 0 0,0 1 0 0 0,0-1 0 0 0,-1 1 0 0 0,1 0 0 0 0,0 0 0 0 0,-1-1 0 0 0,1 1 0 0 0,-1 0 0 0 0,1 0 0 0 0,-1 0 0 0 0,0-1-1 0 0,0 1 1 0 0,0 0 0 0 0,0 4 0 0 0,-1 6 10 0 0,0 0-1 0 0,-1 0 1 0 0,0 0-1 0 0,-1-1 0 0 0,-6 19 1 0 0,-28 58 28 0 0,16-42-31 0 0,21-45-12 0 0,-7 15 12 0 0,1 0 1 0 0,0 0-1 0 0,-6 34 0 0 0,11-45-10 0 0,1-1 0 0 0,-1 1 0 0 0,1 0 0 0 0,0 0 0 0 0,0 0 0 0 0,1-1 1 0 0,0 1-1 0 0,0 0 0 0 0,0-1 0 0 0,0 1 0 0 0,0 0 0 0 0,1-1 0 0 0,0 0 0 0 0,0 1 0 0 0,0-1 1 0 0,1 0-1 0 0,-1 0 0 0 0,1 0 0 0 0,5 5 0 0 0,3 1-2 0 0,0-1 0 0 0,0 0 0 0 0,1-1 0 0 0,1 0 0 0 0,-1-1 0 0 0,1 0 0 0 0,0-1 0 0 0,25 8 0 0 0,11 1 0 0 0,58 9 0 0 0,40-2 0 0 0,341 11 0 0 0,-448-33-5579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2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15 130 384 0 0,'-14'5'14304'0'0,"25"-2"-13536"0"0,1 0-1 0 0,-1-1 1 0 0,1 0-1 0 0,0 0 1 0 0,0-1 0 0 0,0-1-1 0 0,22-2 1 0 0,31 2 512 0 0,200 3 1132 0 0,-126-5-1701 0 0,242 4 311 0 0,270 0 159 0 0,416-5-147 0 0,-166 0-490 0 0,-505-2-358 0 0,-52 0-26 0 0,77-8 28 0 0,44-3-13 0 0,12 10-42 0 0,-58 1-18 0 0,420-24 64 0 0,-781 26-169 0 0,259-14 74 0 0,576-16 475 0 0,-671 27 929 0 0,-183 4-1011 0 0,-27 1-477 0 0,-2 1 0 0 0,-2 0 0 0 0,2-1 0 0 0,-5 0-92 0 0,-4 1-400 0 0,6-1-425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3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39 300 72 0 0,'-23'24'3640'0'0,"9"-9"2655"0"0,13-15-6199 0 0,1 0 1 0 0,0 0-1 0 0,0 1 0 0 0,0-1 1 0 0,0 0-1 0 0,0 0 0 0 0,0 0 1 0 0,0 0-1 0 0,0 1 0 0 0,-1-1 1 0 0,1 0-1 0 0,0 0 0 0 0,0 0 1 0 0,0 0-1 0 0,0 1 0 0 0,0-1 1 0 0,0 0-1 0 0,0 0 0 0 0,0 0 1 0 0,0 1-1 0 0,0-1 0 0 0,0 0 1 0 0,0 0-1 0 0,0 0 0 0 0,0 0 1 0 0,0 1-1 0 0,0-1 0 0 0,1 0 1 0 0,-1 0-1 0 0,0 0 0 0 0,0 0 1 0 0,0 1-1 0 0,0-1 0 0 0,0 0 1 0 0,0 0-1 0 0,0 0 0 0 0,0 0 1 0 0,1 0-1 0 0,-1 1 0 0 0,0-1 1 0 0,0 0-1 0 0,0 0 0 0 0,0 0 1 0 0,1 0-1 0 0,-1 0 0 0 0,0 0 1 0 0,0 0-1 0 0,0 0 0 0 0,0 0 1 0 0,1 0-1 0 0,-1 0 0 0 0,0 0 1 0 0,14 2 2973 0 0,-6-4-2633 0 0,0 0 0 0 0,-1-1-1 0 0,1 1 1 0 0,-1-2 0 0 0,0 1 0 0 0,0-1-1 0 0,0 0 1 0 0,0 0 0 0 0,-1-1 0 0 0,1 0-1 0 0,-1 0 1 0 0,0-1 0 0 0,-1 1 0 0 0,1-1-1 0 0,7-12 1 0 0,-6 7-196 0 0,0-1-1 0 0,-1 0 1 0 0,0 0 0 0 0,-1 0 0 0 0,-1-1-1 0 0,1 1 1 0 0,-2-1 0 0 0,4-25-1 0 0,3-79 1032 0 0,-10 114-1192 0 0,-2-7 49 0 0,-1 5-56 0 0,0 7 115 0 0,-1 21-78 0 0,1-1-1 0 0,0 23 1 0 0,-1 10 81 0 0,-1 99 388 0 0,5-127-472 0 0,0-1 60 0 0,1-1 0 0 0,5 34 0 0 0,-4-46-105 0 0,-2-10-134 0 0,0-1 0 0 0,1 1 1 0 0,-1 0-1 0 0,1-1 0 0 0,0 1 1 0 0,-1-1-1 0 0,3 5 0 0 0,-3-6-399 0 0,6 1-568 0 0,-6-1 936 0 0,1-1 0 0 0,-1 0 0 0 0,0 1 0 0 0,1-1 0 0 0,-1 0-1 0 0,0 0 1 0 0,1 0 0 0 0,-1 1 0 0 0,1-1 0 0 0,-1 0 0 0 0,0 0 0 0 0,1 0 0 0 0,-1 0 0 0 0,1 1 0 0 0,-1-1-1 0 0,1 0 1 0 0,-1 0 0 0 0,0 0 0 0 0,1 0 0 0 0,-1 0 0 0 0,1 0 0 0 0,-1 0 0 0 0,1-1 0 0 0,-1 1 0 0 0,0 0-1 0 0,1 0 1 0 0,-1 0 0 0 0,1 0 0 0 0,0-1 0 0 0,1 1 144 0 0,36-12-8878 0 0,-29 6 5943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3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68 68 0 0,'1'-22'3868'0'0,"-1"19"-3309"0"0,-1 1 0 0 0,1-1 0 0 0,0 0 0 0 0,-1 0 0 0 0,0 1 0 0 0,0-1 0 0 0,0 0 0 0 0,-2-3 0 0 0,3 4-351 0 0,-1 1 1 0 0,0 0-1 0 0,0 0 0 0 0,1 0 0 0 0,-1 0 1 0 0,0 0-1 0 0,0 0 0 0 0,0 0 0 0 0,0 0 1 0 0,0 0-1 0 0,0 1 0 0 0,0-1 0 0 0,0 0 1 0 0,-1 1-1 0 0,1-1 0 0 0,0 0 0 0 0,0 1 0 0 0,0 0 1 0 0,-1-1-1 0 0,1 1 0 0 0,0 0 0 0 0,-1-1 1 0 0,1 1-1 0 0,0 0 0 0 0,-3 0 0 0 0,-6 2 287 0 0,0 0 0 0 0,1 0-1 0 0,-1 1 1 0 0,1 1 0 0 0,0-1-1 0 0,0 1 1 0 0,0 1 0 0 0,0 0 0 0 0,1 0-1 0 0,-1 0 1 0 0,1 1 0 0 0,-9 9-1 0 0,7-5-59 0 0,0 0 0 0 0,0 0-1 0 0,1 1 1 0 0,1 0-1 0 0,0 0 1 0 0,0 1-1 0 0,1 0 1 0 0,-8 19 0 0 0,13-25-300 0 0,1-1 0 0 0,-1 1 0 0 0,1 0 0 0 0,0-1 0 0 0,1 1 0 0 0,-1 0 0 0 0,1 0 0 0 0,0-1 0 0 0,0 1 0 0 0,1 0 0 0 0,0 0 0 0 0,0-1 0 0 0,0 1 1 0 0,1-1-1 0 0,0 1 0 0 0,0-1 0 0 0,0 1 0 0 0,1-1 0 0 0,-1 0 0 0 0,1 0 0 0 0,1 0 0 0 0,-1-1 0 0 0,1 1 0 0 0,6 6 0 0 0,-3-4-41 0 0,0-1-1 0 0,0 0 0 0 0,0 0 1 0 0,1-1-1 0 0,-1 1 0 0 0,1-2 1 0 0,1 1-1 0 0,-1-1 1 0 0,1-1-1 0 0,-1 1 0 0 0,1-2 1 0 0,0 1-1 0 0,0-1 0 0 0,16 2 1 0 0,-22-4-104 0 0,-1 0 0 0 0,1 0 0 0 0,0 0 0 0 0,0 0 0 0 0,0-1 0 0 0,0 1 0 0 0,0-1 0 0 0,-1 0 0 0 0,1 0 0 0 0,0 0 0 0 0,0 0 0 0 0,-1 0 0 0 0,1 0 0 0 0,-1-1 0 0 0,1 1 0 0 0,-1-1 0 0 0,0 0 0 0 0,3-2 0 0 0,-2 1-8 0 0,0-1 0 0 0,0 0 0 0 0,0 0 1 0 0,-1 0-1 0 0,1-1 0 0 0,-1 1 0 0 0,0-1 0 0 0,0 1 1 0 0,2-10-1 0 0,-1-4-24 0 0,0 0 0 0 0,-1 0 0 0 0,-1 0 0 0 0,-1-30 0 0 0,0 42 50 0 0,-1-1 0 0 0,0 1 0 0 0,0-1 1 0 0,0 1-1 0 0,-1 0 0 0 0,0 0 0 0 0,0-1 0 0 0,-1 1 0 0 0,-2-6 0 0 0,2 9-162 0 0,1-1 0 0 0,0 1 0 0 0,-1 0 0 0 0,1 0 1 0 0,-1 0-1 0 0,-5-4 0 0 0,5 5-399 0 0,0 0-1 0 0,0 0 1 0 0,0 0-1 0 0,-1 0 1 0 0,1 1-1 0 0,-1 0 1 0 0,-5-2-1 0 0,0 7-3604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3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1 700,'0'0'2706,"2"2"-1117,0 0-1208,0 0-1,0 0 0,0 1 1,-1-1-1,1 1 1,-1-1-1,1 1 0,-1-1 1,0 1-1,0 0 1,0 0-1,-1 0 0,1 0 1,-1 0-1,0-1 1,1 5-1,-2 59 3984,0-46-3246,0 15 642,-1-14-560,2 1 0,0-1 1,1 0-1,5 22 0,-6-42-1125,0 0 1,1 1 0,-1-1-1,0 0 1,1 0-1,-1 0 1,1 0-1,-1 1 1,1-1 0,0 0-1,0 0 1,-1 0-1,1 0 1,0 0-1,0-1 1,0 1-1,0 0 1,0 0 0,0 0-1,0-1 1,0 1-1,2 0 1,-1 0-18,0-1 0,0 0-1,1 1 1,-1-1 0,0 0 0,0 0 0,1 0 0,-1-1 0,0 1 0,0 0 0,4-2-1,6-2-5,-1-1-1,0-1 0,18-11 1,-27 16-32,8-5-25,239-158-295,-249 164 303,0 0-1,1 0 1,-1 0 0,0 0 0,0 0 0,0 0 0,0 0 0,1 0-1,-1 0 1,0 0 0,0 0 0,0-1 0,0 1 0,1 0-1,-1 0 1,0 0 0,0 0 0,0 0 0,0-1 0,0 1-1,0 0 1,1 0 0,-1 0 0,0 0 0,0-1 0,0 1 0,0 0-1,0 0 1,0 0 0,0-1 0,0 1 0,0 0 0,0 0-1,0 0 1,0-1 0,0 1 0,0 0 0,0 0 0,0-1-1,-10 1 53,7 0-33,-1 1 0,1-1 0,0 1 0,-1 0 0,1 0-1,-5 3 1,-17 12 348,1 1-1,-35 31 1,50-40-182,0 0 1,1 1-1,0 0 0,1 0 0,0 1 0,1 0 1,0 0-1,0 1 0,-5 15 0,9-23-125,1 1 0,0 0 1,0 0-1,1 0 0,-1 0 0,1 0 0,0 0 0,0 0 0,0 0 1,0 0-1,1 0 0,-1 0 0,1 0 0,0 0 0,1 0 0,-1-1 1,1 1-1,-1 0 0,4 3 0,-2-3 8,0 0 0,0 0 0,0-1 0,1 0-1,0 1 1,0-1 0,0-1 0,0 1 0,0 0 0,0-1 0,1 0 0,-1 0-1,1-1 1,0 1 0,6 1 0,6 0-1534,1 0 0,-1-1-1,1-1 1,0-1 0,-1 0 0,1-1 0,-1-1 0,27-6-1,-20 2-1893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3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6449,'32'5'12455,"17"1"-5747,-1 0-3463,-47-6-3199,0 1 1,0-1-1,-1 0 0,1 0 1,0 0-1,0 0 1,0 0-1,0 0 1,0 0-1,0 0 1,0 0-1,0 0 0,0 0 1,-1 0-1,1-1 1,0 1-1,0 0 1,0-1-1,0 1 0,0 0 1,-1-1-1,1 0 1,0 1-1,0-1 1,-1 1-1,1-1 1,0 0-1,-1 1 0,1-1 1,-1 0-1,1 0 1,-1 1-1,1-1 1,-1 0-1,0 0 1,1 0-1,-1 0 0,0 1 1,1-2-1,-1-3-94,0-1 0,0 1 0,-1 0-1,1 0 1,-1 1 0,-2-7 0,0-7 76,2 0-20,1-1 0,1 0 0,1 1-1,1-1 1,0 1 0,1 0 0,1 0 0,1 0 0,0 0 0,1 1 0,1 0 0,1 1 0,0-1 0,2 2-1,-1 0 1,2 0 0,0 1 0,1 0 0,0 1 0,1 0 0,0 1 0,24-14 0,-28 20 127,0 1 1,0 0 0,1 1-1,22-6 1,-27 8-47,0 1 0,1 0 1,-1 0-1,0 1 0,0 0 1,1 0-1,-1 0 1,0 1-1,12 2 0,-16-2-67,-1 0-1,1 1 0,0-1 0,-1 1 1,1 0-1,-1-1 0,0 1 1,1 0-1,-1 0 0,0 0 0,0 0 1,0 0-1,0 0 0,-1 0 1,1 0-1,-1 0 0,1 0 0,0 3 1,-1-3 25,-1 8 39,-8 19-66,-1-1 0,-28 53 0,-8 23-9,44-99-11,0-1 0,1 1 0,0 0 0,0-1 0,0 1 0,1 0 0,-1 0 0,1 0 0,0-1 0,1 1 0,-1 0 0,1 0 0,0-1 0,0 1 0,0 0 0,1-1 0,0 1 0,0-1 0,0 0 0,3 6 0,-1-5 0,0 0 0,1 0 0,0 0 0,-1-1 0,1 1 0,1-1 0,-1-1 0,1 1 0,-1-1 0,1 1 0,0-2 0,0 1 0,0-1 0,9 2 0,10 2-9,2-1 0,-1-2 0,0 0 1,1-2-1,-1-1 0,1-1 0,-1-2 0,0 0 0,27-8 0,-17 1-3217,-23 2-6754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3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4 852,'-18'-3'11753,"17"4"-11272,-4 3 864,5-3-1206,-1 0 0,1 0 0,0-1 0,0 1 0,0 0 0,0 0 0,0-1 0,0 1 0,0 0 0,0 0 0,0 0 0,0-1 0,0 1 0,1 0 0,-1 0 0,0-1 0,1 1 0,-1 0 0,1 1 160,2 17 1685,-2 1 1,0 33-1,0-1-422,0-34-1141,27 277 4451,-26-287-3477,3 2-6132,-5-10 4392,5 4-3790,-5-4 3790,1 0 0,-1 0 1,1 0-1,-1 0 0,1 0 1,-1 0-1,1 0 0,-1 0 1,1 0-1,-1 0 0,1 0 1,-1 0-1,1 0 0,-1 0 1,1 0-1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3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52 304,'-11'-6'20211,"24"6"-17850,1-1-4792,68-6 5638,157-24 3506,-237 31-7143,16-3-965,5 0-5238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149 222 7709 0 0,'-83'-141'10664'0'0,"38"68"-5448"0"0,44 73-5177 0 0,1-1 0 0 0,0 1 0 0 0,0 0 0 0 0,0-1-1 0 0,-1 1 1 0 0,1-1 0 0 0,0 1 0 0 0,0 0 0 0 0,-1-1-1 0 0,1 1 1 0 0,0 0 0 0 0,-1-1 0 0 0,1 1 0 0 0,0 0-1 0 0,-1 0 1 0 0,1-1 0 0 0,0 1 0 0 0,-1 0 0 0 0,1 0-1 0 0,-1 0 1 0 0,1-1 0 0 0,-1 1 0 0 0,1 0 0 0 0,0 0-1 0 0,-1 0 1 0 0,1 0 0 0 0,-1 0 0 0 0,1 0 0 0 0,-1 0-1 0 0,1 0 1 0 0,-1 0 0 0 0,1 0 0 0 0,0 0-1 0 0,-1 0 1 0 0,1 0 0 0 0,-1 1 0 0 0,1-1 0 0 0,-1 0-1 0 0,1 0 1 0 0,0 0 0 0 0,-1 0 0 0 0,1 1 0 0 0,-1-1-1 0 0,1 0 1 0 0,0 1 0 0 0,-1-1 0 0 0,1 0 0 0 0,0 1-1 0 0,0-1 1 0 0,-1 0 0 0 0,1 1 0 0 0,0-1 0 0 0,0 0-1 0 0,-1 1 1 0 0,1-1 0 0 0,0 1 0 0 0,0-1 0 0 0,0 1-1 0 0,0 0-95 0 0,0 0-1 0 0,0-1 0 0 0,1 1 1 0 0,-1 0-1 0 0,1-1 0 0 0,-1 1 0 0 0,0 0 1 0 0,1-1-1 0 0,-1 1 0 0 0,1-1 1 0 0,-1 1-1 0 0,1-1 0 0 0,0 1 0 0 0,-1-1 1 0 0,1 1-1 0 0,-1-1 0 0 0,1 0 1 0 0,1 1-1 0 0,-2 0-88 0 0,20 13-2842 0 0,1-1 0 0 0,44 22 0 0 0,-64-35 2903 0 0,36 19-2589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3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200 121 1016 0 0,'-4'-10'8763'0'0,"9"5"-8140"0"0,0 1 1 0 0,0-1-1 0 0,0 1 1 0 0,0 1-1 0 0,1-1 0 0 0,-1 1 1 0 0,1 0-1 0 0,12-4 1 0 0,60-17 2270 0 0,-34 12-1542 0 0,22-4 630 0 0,-43 11-607 0 0,30-10 0 0 0,-161 41-41 0 0,21-7-1338 0 0,27-4 40 0 0,29-8 29 0 0,0 0-1 0 0,0 2 1 0 0,2 2-1 0 0,-49 23 1 0 0,76-33-43 0 0,0 0-1 0 0,0 0 1 0 0,0 1 0 0 0,0-1-1 0 0,1 0 1 0 0,-1 1 0 0 0,0 0-1 0 0,1-1 1 0 0,-1 1 0 0 0,1 0-1 0 0,0 0 1 0 0,-1-1 0 0 0,0 4-1 0 0,2-4-4 0 0,0 0 0 0 0,0 0 0 0 0,-1 0 0 0 0,1 0 0 0 0,0 0 0 0 0,0 0 0 0 0,0 0 0 0 0,1 0 0 0 0,-1 0 0 0 0,0 0 0 0 0,0 0 0 0 0,0 0 0 0 0,1 0 0 0 0,-1 0 0 0 0,1 0 0 0 0,-1 0 0 0 0,1 0 0 0 0,-1-1 0 0 0,1 1 0 0 0,-1 0-1 0 0,1 0 1 0 0,0 0 0 0 0,-1 0 0 0 0,1-1 0 0 0,0 1 0 0 0,0 0 0 0 0,0-1 0 0 0,-1 1 0 0 0,3 0 0 0 0,17 11 143 0 0,1-1 1 0 0,0 0-1 0 0,1-2 1 0 0,0-1-1 0 0,38 10 0 0 0,27 10 262 0 0,-82-26-384 0 0,21 8 257 0 0,41 22 0 0 0,-61-29-243 0 0,0 1 0 0 0,0 0 0 0 0,-1 0-1 0 0,1 0 1 0 0,-1 1 0 0 0,0-1-1 0 0,0 1 1 0 0,-1 1 0 0 0,1-1-1 0 0,-1 1 1 0 0,0-1 0 0 0,3 9-1 0 0,-6-13-34 0 0,0 1 0 0 0,-1 0 0 0 0,1 0 0 0 0,-1-1 0 0 0,0 1 0 0 0,1 0-1 0 0,-1 0 1 0 0,0 0 0 0 0,0 0 0 0 0,0-1 0 0 0,0 1 0 0 0,0 0 0 0 0,-1 0-1 0 0,1 0 1 0 0,0 0 0 0 0,-1-1 0 0 0,0 1 0 0 0,0 3 0 0 0,-1-2 1 0 0,0 0 0 0 0,-1 0 1 0 0,1 1-1 0 0,0-1 0 0 0,-1-1 0 0 0,0 1 1 0 0,0 0-1 0 0,-4 3 0 0 0,-5 2 26 0 0,0 0 0 0 0,-1-1-1 0 0,-22 9 1 0 0,5-5-21 0 0,-1-1 0 0 0,0-1-1 0 0,-61 9 1 0 0,-4-9-1812 0 0,2-6-4536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3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27 129 5833 0 0,'2'-128'15261'0'0,"-3"129"-15184"0"0,1 1 1 0 0,0-1-1 0 0,-1 0 1 0 0,1 1-1 0 0,-1-1 1 0 0,1 0-1 0 0,-1 1 1 0 0,0-1-1 0 0,0 0 1 0 0,0 0-1 0 0,1 0 1 0 0,-3 2-1 0 0,-1 2 125 0 0,1 6 82 0 0,0-1-1 0 0,0 1 0 0 0,1 0 1 0 0,0 0-1 0 0,1 0 1 0 0,0 0-1 0 0,1 0 0 0 0,2 21 1 0 0,-1-6 196 0 0,15 136 1960 0 0,-3-50-766 0 0,-13-111-1647 0 0,0 1 0 0 0,0-1 0 0 0,0 1 0 0 0,0-1 0 0 0,0 1 0 0 0,0-1 0 0 0,1 1 0 0 0,-1-1 0 0 0,1 1 0 0 0,-1-1 0 0 0,1 1 0 0 0,0-1 0 0 0,-1 0 0 0 0,1 0 0 0 0,0 1 0 0 0,0-1 0 0 0,0 0 0 0 0,0 0 0 0 0,0 0 0 0 0,0 0 0 0 0,0 0 0 0 0,2 2 0 0 0,-1-3-51 0 0,-1 0-1 0 0,1 1 0 0 0,0-1 0 0 0,-1 0 1 0 0,1 0-1 0 0,0 0 0 0 0,0 0 0 0 0,-1 0 0 0 0,1 0 1 0 0,0 0-1 0 0,-1-1 0 0 0,1 1 0 0 0,0-1 0 0 0,-1 1 1 0 0,1-1-1 0 0,-1 0 0 0 0,3-1 0 0 0,58-30-1191 0 0,85-61 0 0 0,-79 47 255 0 0,-5-1-628 0 0,-62 46 1560 0 0,-4 2 65 0 0,-1 1 0 0 0,1 0 1 0 0,-1 0-1 0 0,1 0 0 0 0,0 0 0 0 0,0 0 0 0 0,-5 5 0 0 0,-6 4 128 0 0,-24 15 343 0 0,-64 49 1024 0 0,92-67-1224 0 0,0 1-1 0 0,1 0 1 0 0,0 0-1 0 0,1 1 1 0 0,0 1-1 0 0,0-1 1 0 0,-7 17-1 0 0,13-23-200 0 0,0-1-1 0 0,1 1 0 0 0,-1 0 0 0 0,1 0 0 0 0,0 0 0 0 0,1 0 1 0 0,-1 0-1 0 0,1 0 0 0 0,-1 0 0 0 0,1 0 0 0 0,0 0 1 0 0,1 0-1 0 0,-1 0 0 0 0,1 0 0 0 0,-1 0 0 0 0,1 0 1 0 0,1 0-1 0 0,-1-1 0 0 0,0 1 0 0 0,1 0 0 0 0,0 0 0 0 0,0-1 1 0 0,0 0-1 0 0,0 1 0 0 0,0-1 0 0 0,1 0 0 0 0,0 0 1 0 0,-1 0-1 0 0,1 0 0 0 0,6 4 0 0 0,-2-1-184 0 0,1-1 1 0 0,0 0-1 0 0,0 0 0 0 0,1 0 1 0 0,-1-1-1 0 0,1 0 0 0 0,0-1 0 0 0,0 0 1 0 0,1-1-1 0 0,-1 1 0 0 0,18 0 1 0 0,-3-1-2410 0 0,9-4-6349 0 0,-23-1 5316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3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1 600 484,'2'0'1498,"3"3"243,0-1-1,1-1 0,0 1 0,-1-1 1,8 1-1,35-1 4658,-24-3-2612,44-8 0,-65 9-3598,-1 1 1,1-1-1,0 1 1,-1-1-1,1 0 1,0 0-1,-1 0 1,0-1-1,1 1 1,-1-1-1,0 1 1,1-1-1,-1 0 1,0 0-1,0 0 1,-1 0-1,1 0 1,0 0-1,-1 0 1,2-3-1,-1 1-64,-1 0-1,0 0 0,0-1 0,-1 1 0,1 0 1,-1 0-1,0 0 0,0 0 0,0-1 1,-1 1-1,1 0 0,-2-5 0,-9-34 159,-31-80 1,7 25-96,31 87-182,1 0 1,1 0-1,0 0 1,0 0 0,1 0-1,1 0 1,0-16-1,1 22-4,0-1 0,0 1 0,0 0 0,0 0 0,1 0 0,0 0-1,0 1 1,0-1 0,1 0 0,-1 1 0,1 0 0,0-1 0,1 1 0,-1 0-1,1 1 1,-1-1 0,1 1 0,6-4 0,1 0-1,0 0 0,1 1 0,-1 1 0,2 0 0,-1 0 0,0 1 0,1 1 0,0 0 0,0 1 0,19-1 0,0 2 0,1 1 0,-1 2 0,34 7 0,-54-7 0,1 0 0,-1 1 0,0 1 0,0 0 0,0 1 0,0 0 0,-1 0 0,0 2 0,17 11 0,-24-15 0,-1 0 0,1 0 0,-1 0 0,0 0 0,0 1 0,0-1 0,0 1 0,-1 0 0,1 0 0,-1 0 0,0 0 0,0 0 0,-1 0 0,1 1 0,-1-1 0,0 1 0,0-1 0,0 1 0,-1-1 0,0 1 0,0-1 0,0 1 0,0-1 0,-1 1 0,1 0 0,-1-1 0,0 0 0,-4 9 0,-3 6 0,-2 0 0,-22 35 0,23-43 0,1 1 0,0 1 0,1-1 0,1 1 0,0 1 0,1-1 0,0 1 0,-4 23 0,8-33 0,2-1 0,-1 0 0,0 1 0,1-1 0,-1 0 0,1 0 0,0 1 0,0-1 0,0 0 0,1 0 0,-1 0 0,1 0 0,0 0 0,0-1 0,0 1 0,3 3 0,4 4 0,1 0 0,16 12 0,-24-20 0,15 10 0,0 0 0,0-2 0,1 0 0,0-1 0,1 0 0,-1-2 0,23 6 0,140 25 0,-121-29 0,1-2 0,-1-3 0,91-5 0,-102-7-172,-45 7 110,-1 0 0,0 0 0,0 0 0,0 0 1,0-1-1,0 1 0,0-1 0,0 0 0,-1 0 0,1 0 0,0 0 0,3-4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0 326 684 0 0,'6'-14'9215'0'0,"4"27"-8292"0"0,-1 1 1 0 0,-1-1 0 0 0,0 1-1 0 0,11 28 1 0 0,20 71 1365 0 0,-21-56-1279 0 0,19 52 1389 0 0,79 165-1 0 0,-110-264-2199 0 0,25 46 620 0 0,-29-53-704 0 0,0 0 0 0 0,0 0 1 0 0,1-1-1 0 0,-1 1 0 0 0,0 0 0 0 0,1-1 0 0 0,-1 0 1 0 0,1 1-1 0 0,0-1 0 0 0,0 0 0 0 0,0 0 0 0 0,0-1 0 0 0,7 4 1 0 0,-9-5 227 0 0,1 0-288 0 0,0-1 0 0 0,0 0 1 0 0,0 1-1 0 0,0-1 0 0 0,-1 0 0 0 0,1 0 1 0 0,0 0-1 0 0,-1 0 0 0 0,1 0 0 0 0,0 0 1 0 0,-1-1-1 0 0,1 1 0 0 0,-1 0 0 0 0,0-1 1 0 0,1 0-1 0 0,-1 1 0 0 0,0-1 0 0 0,0 1 1 0 0,1-3-1 0 0,18-36 537 0 0,-19 39-564 0 0,11-30 224 0 0,-2 0 1 0 0,0-1-1 0 0,-3 1 1 0 0,6-44-1 0 0,2-132 447 0 0,-15 93-173 0 0,-6 1-1 0 0,-21-126 0 0 0,27 238-530 0 0,-4-16-233 0 0,2-1 1 0 0,0 0 0 0 0,1 0 0 0 0,3-32 0 0 0,-2 49-452 0 0,2 5-2260 0 0,27 63-6084 0 0,-20-42 6119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34 160 0 0,'0'0'895'0'0,"-1"-4"242"0"0,-4-13 420 0 0,-2 6 1528 0 0,7 11-2923 0 0,0 0-1 0 0,-1 0 1 0 0,1 0-1 0 0,0 0 1 0 0,0 0-1 0 0,-1-1 0 0 0,1 1 1 0 0,0 0-1 0 0,-1 0 1 0 0,1 0-1 0 0,0 0 1 0 0,0 0-1 0 0,-1 0 1 0 0,1 0-1 0 0,0 0 1 0 0,-1 0-1 0 0,1 0 1 0 0,0 0-1 0 0,0 0 1 0 0,-1 0-1 0 0,1 0 1 0 0,0 0-1 0 0,0 0 0 0 0,-1 1 1 0 0,1-1-1 0 0,0 0 1 0 0,0 0-1 0 0,-1 0 1 0 0,1 0-1 0 0,0 0 1 0 0,0 1-1 0 0,-1-1 1 0 0,1 0-1 0 0,0 0 1 0 0,0 1-1 0 0,-3 4 310 0 0,0-1 1 0 0,0 1-1 0 0,1 1 0 0 0,0-1 0 0 0,0 0 0 0 0,1 0 0 0 0,-1 1 1 0 0,1-1-1 0 0,0 1 0 0 0,0-1 0 0 0,1 8 0 0 0,-3 8 595 0 0,0 10-200 0 0,1 0 0 0 0,1 0-1 0 0,2 0 1 0 0,1 0 0 0 0,11 56 0 0 0,-12-79-859 0 0,1 0 0 0 0,0 1 0 0 0,6 12 0 0 0,4-3-2519 0 0,-11-17 1819 0 0,0 0 0 0 0,0 0-1 0 0,1 0 1 0 0,-1 0 0 0 0,0 0-1 0 0,1 0 1 0 0,-1 0-1 0 0,0-1 1 0 0,1 1 0 0 0,-1-1-1 0 0,3 1 1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98 796 0 0,'0'0'109'0'0,"-44"-12"5190"0"0,18-2 6701 0 0,53 2-8473 0 0,125-14 1461 0 0,80-5-1892 0 0,-215 29-5058 0 0,33 1 0 0 0,-8 6-8007 0 0,-31-3 7240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12 380 0 0,'4'-12'16817'0'0,"-8"44"-14340"0"0,0-1 1 0 0,2 58 0 0 0,5-42-1348 0 0,10 60 0 0 0,-7-89-2952 0 0,-3-13-1017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29 250 152 0 0,'-2'-1'758'0'0,"-25"-14"13895"0"0,57 0-11299 0 0,56-20-1 0 0,19-10-795 0 0,-82 34-1841 0 0,-2-2-1 0 0,27-19 1 0 0,-42 27-609 0 0,0 0 0 0 0,0-1 1 0 0,0 1-1 0 0,-1-1 0 0 0,0-1 0 0 0,0 1 1 0 0,0-1-1 0 0,-1 0 0 0 0,0 0 0 0 0,5-14 1 0 0,-13 37 315 0 0,1 0 1 0 0,0 1 0 0 0,1 0 0 0 0,0-1-1 0 0,2 28 1 0 0,13 101 1619 0 0,-13-136-2080 0 0,2-1 0 0 0,-1 1 0 0 0,1-1 0 0 0,0 1 0 0 0,1-1 0 0 0,0 0 0 0 0,1 0 0 0 0,-1 0 1 0 0,1-1-1 0 0,7 10 0 0 0,-1-12-784 0 0,17-7-10378 0 0,-26 2 10440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20 712 0 0,'-35'6'22397'0'0,"48"3"-19089"0"0,26 2-1876 0 0,-9-8-766 0 0,0-2 1 0 0,0-1 0 0 0,60-7-1 0 0,-34-3 460 0 0,63-19 0 0 0,-117 29-1721 0 0,-1-1 0 0 0,1 0 1 0 0,0 1-1 0 0,-1 0 0 0 0,1-1 0 0 0,0 1 1 0 0,-1 0-1 0 0,1 0 0 0 0,0 0 0 0 0,-1 0 0 0 0,1 0 1 0 0,0 0-1 0 0,-1 0 0 0 0,1 1 0 0 0,0-1 1 0 0,-1 0-1 0 0,1 1 0 0 0,0 0 0 0 0,-1-1 0 0 0,1 1 1 0 0,-1 0-1 0 0,2 1 0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0 116 0 0,'-43'44'5629'0'0,"19"-11"6182"0"0,28-30-11118 0 0,-1 0 1 0 0,1-1-1 0 0,0 1 1 0 0,0-1-1 0 0,1 0 1 0 0,-1 0-1 0 0,0 0 1 0 0,1 0-1 0 0,-1-1 1 0 0,1 1-1 0 0,0-1 1 0 0,6 0 0 0 0,10 2 551 0 0,32-2 0 0 0,-26-1-205 0 0,199 1 1662 0 0,-109-2-3761 0 0,-108 0-3564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4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460 113 32 0 0,'-4'16'1890'0'0,"-1"-1"0"0"0,0 0 1 0 0,-1-1-1 0 0,-1 1 0 0 0,-12 19 0 0 0,-49 65 3118 0 0,53-79-4177 0 0,-57 70 3727 0 0,-122 117 1 0 0,173-188-4046 0 0,15-14-787 0 0,-1 1-1 0 0,1 0 0 0 0,0 0 1 0 0,-9 12-1 0 0,12-16-1657 0 0</inkml:trace>
  <inkml:trace contextRef="#ctx0" brushRef="#br0" timeOffset="1">96 73 10217 0 0,'-10'-21'5362'0'0,"7"13"-3576"0"0,-1 0 1 0 0,0 1-1 0 0,-1-1 0 0 0,-9-12 2662 0 0,17 27-3864 0 0,149 254 2089 0 0,-148-254-2648 0 0,43 70 553 0 0,3-2 1 0 0,4-2-1 0 0,77 81 0 0 0,-103-126-584 0 0,39 39-77 0 0,-59-61 54 0 0,-1-1 0 0 0,0 1 0 0 0,1-1 1 0 0,0-1-1 0 0,0 1 0 0 0,1-1 0 0 0,16 5 0 0 0,-21-8-350 0 0,0-1 0 0 0,0 1-1 0 0,0-1 1 0 0,0 0 0 0 0,0 0 0 0 0,0 0 0 0 0,8-2-1 0 0,-9 2-621 0 0,1-1 0 0 0,-1 0-1 0 0,0 0 1 0 0,1 0 0 0 0,-1-1 0 0 0,0 1-1 0 0,0-1 1 0 0,0 0 0 0 0,4-2-1 0 0,3-5-2325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107 285 136 0 0,'-2'-13'6552'0'0,"3"19"-5280"0"0,3 63 1535 0 0,5 201 4647 0 0,-20-89-2781 0 0,10-149-3632 0 0,-2 10 1229 0 0,3-41-1800 0 0,0-1-446 0 0,0 0-1 0 0,0 0 0 0 0,0 0 1 0 0,0 0-1 0 0,0 1 1 0 0,0-1-1 0 0,0 0 1 0 0,0 0-1 0 0,0 0 1 0 0,0 0-1 0 0,0 0 1 0 0,0 1-1 0 0,0-1 1 0 0,0 0-1 0 0,0 0 1 0 0,0 0-1 0 0,0 0 0 0 0,0 0 1 0 0,0 0-1 0 0,0 1 1 0 0,0-1-1 0 0,0 0 1 0 0,0 0-1 0 0,-1 0 1 0 0,1 0-1 0 0,0 0 1 0 0,0 0-1 0 0,0 0 1 0 0,0 0-1 0 0,0 0 0 0 0,0 1 1 0 0,0-1-1 0 0,-1 0 1 0 0,1 0-1 0 0,0 0 1 0 0,0 0-1 0 0,0 0 1 0 0,0 0-1 0 0,0 0 1 0 0,0 0-1 0 0,-1 0 1 0 0,1 0-1 0 0,0 0 0 0 0,0 0 1 0 0,0 0-1 0 0,0 0 1 0 0,0 0-1 0 0,-1 0 1 0 0,1 0-1 0 0,0 0 1 0 0,0 0-1 0 0,0 0 1 0 0,0 0-1 0 0,0 0 1 0 0,0-1-1 0 0,-1 1 0 0 0,1 0 1 0 0,0 0-1 0 0,0 0 1 0 0,0 0-1 0 0,0 0 1 0 0,0 0-1 0 0,-5-8 102 0 0,1 1-1 0 0,0-1 0 0 0,1 0 1 0 0,-1 0-1 0 0,2 0 0 0 0,-4-12 0 0 0,-8-58 180 0 0,8 38-171 0 0,-5-26 124 0 0,-5-121 0 0 0,16 150-190 0 0,1 0 0 0 0,2 0 0 0 0,2 0 0 0 0,16-67 0 0 0,-17 92-53 0 0,0-1 0 0 0,1 1 0 0 0,0 0 0 0 0,1 1 0 0 0,0-1 0 0 0,1 1-1 0 0,0 0 1 0 0,1 1 0 0 0,16-18 0 0 0,-18 22-9 0 0,0 1-1 0 0,0 0 1 0 0,1 0-1 0 0,0 1 1 0 0,0 0 0 0 0,0 0-1 0 0,0 0 1 0 0,1 1-1 0 0,-1 0 1 0 0,1 1 0 0 0,0 0-1 0 0,0 0 1 0 0,0 0-1 0 0,0 1 1 0 0,0 0 0 0 0,16 1-1 0 0,-5 1-1 0 0,-1 1-1 0 0,1 1 1 0 0,0 1-1 0 0,-1 0 1 0 0,0 2-1 0 0,25 9 1 0 0,-32-10-2 0 0,-1 0 0 0 0,1 1 1 0 0,-1-1-1 0 0,-1 2 0 0 0,1 0 1 0 0,-1 0-1 0 0,0 0 0 0 0,0 1 1 0 0,-1 1-1 0 0,0-1 0 0 0,10 16 0 0 0,-15-19 2 0 0,0 1 0 0 0,0 0 0 0 0,0-1 0 0 0,-1 1 0 0 0,1 1 0 0 0,-2-1 0 0 0,1 0 0 0 0,-1 0 0 0 0,0 1 0 0 0,0-1 0 0 0,0 1 0 0 0,-1-1 0 0 0,-1 13-1 0 0,0-10-6 0 0,-1 0 0 0 0,-1 0-1 0 0,1-1 1 0 0,-1 1-1 0 0,-1 0 1 0 0,0-1 0 0 0,0 0-1 0 0,-10 15 1 0 0,1-5-34 0 0,-1-2 0 0 0,-1 1 0 0 0,-1-2 0 0 0,0 0 1 0 0,-1-1-1 0 0,0 0 0 0 0,-29 15 0 0 0,3-6-123 0 0,-2-3-1 0 0,0-1 1 0 0,-74 19 0 0 0,39-13-186 0 0,77-24 326 0 0,0-1 0 0 0,1 1 0 0 0,-1 0-1 0 0,1 0 1 0 0,-1 1 0 0 0,1-1 0 0 0,-1 0 0 0 0,1 1 0 0 0,0 0 0 0 0,-1-1-1 0 0,1 1 1 0 0,0 0 0 0 0,0 0 0 0 0,0 0 0 0 0,1 0 0 0 0,-1 1-1 0 0,0-1 1 0 0,-1 3 0 0 0,3-3 12 0 0,-1 1 0 0 0,1-1-1 0 0,0 0 1 0 0,0 1 0 0 0,0-1-1 0 0,0 0 1 0 0,0 1 0 0 0,0-1-1 0 0,1 0 1 0 0,-1 1 0 0 0,1-1-1 0 0,-1 0 1 0 0,1 0 0 0 0,0 0-1 0 0,0 1 1 0 0,0-1 0 0 0,0 0 0 0 0,0 0-1 0 0,0 0 1 0 0,1-1 0 0 0,2 4-1 0 0,30 35 125 0 0,60 54 0 0 0,-33-36 222 0 0,-23-17-141 0 0,-24-24-560 0 0,1-2 0 0 0,0 1 0 0 0,1-2 0 0 0,27 19 1 0 0,-39-31-642 0 0,0 0 1 0 0,0 0-1 0 0,0 0 1 0 0,1-1-1 0 0,-1 1 1 0 0,0-1 0 0 0,1 0-1 0 0,-1-1 1 0 0,8 1-1 0 0,2-2-2004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12 352 0 0,'-6'-11'15472'0'0,"36"285"-6295"0"0,-25-229-8432 0 0,-1-9 123 0 0,10 42 0 0 0,-13-75-1135 0 0,-1 0-1 0 0,1 0 1 0 0,0-1-1 0 0,1 1 1 0 0,-1 0 0 0 0,0 0-1 0 0,1 0 1 0 0,3 4 0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93 133 584 0 0,'-20'-6'1004'0'0,"11"3"544"0"0,1 1 1 0 0,-1-1-1 0 0,1 0 1 0 0,0-1-1 0 0,0 1 1 0 0,-12-9-1 0 0,20 11-1392 0 0,0 1 0 0 0,-1 0 0 0 0,1 0 0 0 0,0-1 0 0 0,0 1 0 0 0,0 0 0 0 0,-1-1 0 0 0,1 1 0 0 0,0 0 0 0 0,0-1 0 0 0,0 1 0 0 0,0 0 0 0 0,0-1 0 0 0,0 1 0 0 0,0-1 0 0 0,0 1 0 0 0,0 0 0 0 0,0-1 0 0 0,0 1 0 0 0,0 0 0 0 0,0-1 0 0 0,0 1 0 0 0,0 0 0 0 0,0-1 0 0 0,0 1 0 0 0,0 0 0 0 0,1-1 0 0 0,-1 1 0 0 0,0 0 0 0 0,0-1 0 0 0,0 1 0 0 0,1 0 0 0 0,-1-1 0 0 0,0 1 0 0 0,0 0 0 0 0,1-1 0 0 0,8-7 1308 0 0,-3 3-913 0 0,1 1-1 0 0,0 0 1 0 0,0 1-1 0 0,1-1 1 0 0,-1 1-1 0 0,15-3 1 0 0,53-8 1270 0 0,-45 9-1127 0 0,220-15 865 0 0,-153 16-9628 0 0,-79 3 4810 0 0,1-1 469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3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 44 0 0,'-1'-1'452'0'0,"0"0"1"0"0,-1 1-1 0 0,1-1 1 0 0,0 1-1 0 0,-1-1 1 0 0,1 1-1 0 0,0-1 1 0 0,-1 1-1 0 0,1 0 1 0 0,0 0-1 0 0,-1-1 0 0 0,1 1 1 0 0,-1 0-1 0 0,1 0 1 0 0,-1 1-1 0 0,1-1 1 0 0,0 0-1 0 0,-1 0 1 0 0,-1 1-1 0 0,1 0-33 0 0,1 0 0 0 0,-1 0 0 0 0,0 0-1 0 0,1 1 1 0 0,-1-1 0 0 0,0 0 0 0 0,1 1 0 0 0,0-1 0 0 0,-1 1-1 0 0,1-1 1 0 0,0 1 0 0 0,-2 2 0 0 0,-2 5 621 0 0,1 1 0 0 0,0 0 1 0 0,0 0-1 0 0,-2 13 0 0 0,4-16-610 0 0,-10 37 2433 0 0,-9 66 1 0 0,19-88-3502 0 0,0 0 1 0 0,3 38-1 0 0,6-35-8393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4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8 315 900 0 0,'-7'-2'12913'0'0,"72"-21"-9669"0"0,59-26 769 0 0,-109 42-3675 0 0,-1-1 1 0 0,0-1-1 0 0,-1 0 0 0 0,0 0 1 0 0,0-1-1 0 0,15-16 0 0 0,-20 17-202 0 0,1 0-1 0 0,-2-1 0 0 0,1 1 1 0 0,-2-2-1 0 0,1 1 1 0 0,-1-1-1 0 0,-1 1 0 0 0,0-2 1 0 0,0 1-1 0 0,-1 0 1 0 0,4-19-1 0 0,-4 10 1867 0 0,-7 69 368 0 0,6-13-1919 0 0,2 0 1 0 0,1 0-1 0 0,14 43 0 0 0,45 103 1076 0 0,-63-176-1527 0 0,-1-3 0 0 0,0-1 0 0 0,0 1 0 0 0,0-1 0 0 0,0 0 0 0 0,0 1 0 0 0,1-1 0 0 0,-1 0 0 0 0,1 0 0 0 0,-1 0 0 0 0,1 0 0 0 0,0 0 0 0 0,0-1 0 0 0,0 1 0 0 0,0 0 0 0 0,0-1 0 0 0,3 2 0 0 0,-4-2-282 0 0,1 0 1 0 0,-1-1-1 0 0,0 1 0 0 0,0-1 1 0 0,1 0-1 0 0,-1 1 0 0 0,0-1 1 0 0,0 0-1 0 0,1 0 0 0 0,-1 0 0 0 0,0 0 1 0 0,1 0-1 0 0,-1 0 0 0 0,0 0 1 0 0,1 0-1 0 0,-1 0 0 0 0,0-1 1 0 0,0 1-1 0 0,3-1 0 0 0,22-15-7149 0 0,-8 4 4054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4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44 424 0 0,'-27'-2'21776'0'0,"39"4"-19149"0"0,21 2-1484 0 0,87-4 2226 0 0,236-32 0 0 0,-329 25-7953 0 0,-22 5 2575 0 0,1 0 1 0 0,0 1-1 0 0,0 0 1 0 0,9-1 0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4:4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1 264 0 0,'-7'9'654'0'0,"-13"19"2651"0"0,18-26-2655 0 0,1 1 0 0 0,0-1 0 0 0,0 1 0 0 0,0-1 0 0 0,0 1 0 0 0,0-1 0 0 0,0 1 0 0 0,1-1 0 0 0,-1 1 0 0 0,1 3 0 0 0,0-5-373 0 0,0 0 0 0 0,1 1 1 0 0,-1-1-1 0 0,0 0 0 0 0,1 0 0 0 0,-1 0 0 0 0,1 1 1 0 0,0-1-1 0 0,-1 0 0 0 0,1 0 0 0 0,0 0 0 0 0,0 0 1 0 0,0 0-1 0 0,0 0 0 0 0,-1 0 0 0 0,1-1 0 0 0,0 1 1 0 0,1 0-1 0 0,-1 0 0 0 0,0-1 0 0 0,0 1 0 0 0,0-1 1 0 0,0 1-1 0 0,0-1 0 0 0,3 1 0 0 0,33 8 2733 0 0,-36-8-2790 0 0,35 3 1742 0 0,0 0 1 0 0,56-4-1 0 0,75-12 2857 0 0,-157 10-4516 0 0,1 1-1541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1 671 216 0 0,'0'0'991'0'0,"10"-1"3058"0"0,10-2-1743 0 0,1-1 1 0 0,-2-1-1 0 0,34-14 1 0 0,-27 8-786 0 0,-1-1 0 0 0,33-22 1 0 0,-33 18-921 0 0,-1-2 1 0 0,-1-1 0 0 0,0-1-1 0 0,-2 0 1 0 0,0-2 0 0 0,18-26-1 0 0,-8 1 407 0 0,-2-2-1 0 0,-3-1 1 0 0,37-97-1 0 0,-62 143-963 0 0,10-23 495 0 0,-1-1 1 0 0,9-38-1 0 0,-19 65-261 0 0,0 5-212 0 0,22 168 898 0 0,-8-40-34 0 0,-4-74-522 0 0,-4-26-18 0 0,-1 0 1 0 0,1 47 0 0 0,-6-72-819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1 230 120 0 0,'0'-4'1150'0'0,"3"-4"-418"0"0,0 0-1 0 0,0 0 1 0 0,1 0-1 0 0,0 0 1 0 0,0 1-1 0 0,1-1 1 0 0,-1 1-1 0 0,2 0 1 0 0,-1 1-1 0 0,1-1 1 0 0,0 1-1 0 0,0 1 1 0 0,12-10-1 0 0,9-4 1144 0 0,0 1 0 0 0,37-19 0 0 0,-48 29-914 0 0,0 1 0 0 0,0 0 0 0 0,0 2 0 0 0,26-7-1 0 0,-36 11-645 0 0,2-1-1 0 0,-1 1 0 0 0,0 1 0 0 0,0-1 0 0 0,0 1 0 0 0,0 1 0 0 0,0-1 1 0 0,0 1-1 0 0,0 0 0 0 0,0 1 0 0 0,0 0 0 0 0,0 0 0 0 0,8 4 0 0 0,-12-5-235 0 0,-1 0 0 0 0,0 0 0 0 0,0 0 0 0 0,0 1 0 0 0,-1-1 0 0 0,1 1 0 0 0,0 0 0 0 0,0-1 0 0 0,-1 1 0 0 0,1 0 0 0 0,-1 0 0 0 0,0 0 0 0 0,1 0 0 0 0,-1 0 0 0 0,0 0 0 0 0,0 0 0 0 0,-1 1 0 0 0,2 2 0 0 0,-1-1 7 0 0,-1 1 0 0 0,1-1 0 0 0,-1 0 0 0 0,0 0 0 0 0,0 1 0 0 0,-1-1 0 0 0,1 0 0 0 0,-1 0-1 0 0,-2 7 1 0 0,-1 1 21 0 0,-1 1 0 0 0,0-1 0 0 0,-1 0 0 0 0,-1-1 0 0 0,-9 15 0 0 0,-60 67 335 0 0,53-66-264 0 0,0 1 0 0 0,2 0 0 0 0,-26 46 0 0 0,46-72-160 0 0,0-1 0 0 0,0 1 0 0 0,0 0 0 0 0,0 0 0 0 0,1 0 0 0 0,-1-1-1 0 0,0 1 1 0 0,1 0 0 0 0,-1 0 0 0 0,1 0 0 0 0,0 0 0 0 0,0 0 0 0 0,0 0 0 0 0,0 0 0 0 0,0 0 0 0 0,0 0-1 0 0,0 0 1 0 0,0 0 0 0 0,1 0 0 0 0,-1 0 0 0 0,1 0 0 0 0,0 0 0 0 0,-1-1 0 0 0,1 1 0 0 0,0 0 0 0 0,0 0-1 0 0,0-1 1 0 0,0 1 0 0 0,1 0 0 0 0,-1-1 0 0 0,0 0 0 0 0,1 1 0 0 0,-1-1 0 0 0,1 0 0 0 0,-1 1 0 0 0,1-1-1 0 0,0 0 1 0 0,-1 0 0 0 0,1 0 0 0 0,0 0 0 0 0,0-1 0 0 0,3 2 0 0 0,7 2 59 0 0,0-1 0 0 0,0 0 0 0 0,0-1 0 0 0,0-1 0 0 0,20 1 0 0 0,46-3 224 0 0,116-15 1 0 0,-161 13-3260 0 0,-22 2-883 0 0,0 1-4227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1056 0 0,'1'-2'217'0'0,"2"-4"1213"0"0,0-1-1 0 0,1 1 0 0 0,0 0 1 0 0,9-11-1 0 0,-12 16-1175 0 0,0 0 0 0 0,0 0-1 0 0,0 0 1 0 0,0 0 0 0 0,0 0 0 0 0,1 0 0 0 0,-1 1-1 0 0,0-1 1 0 0,1 0 0 0 0,-1 1 0 0 0,0-1 0 0 0,1 1 0 0 0,-1-1-1 0 0,0 1 1 0 0,1-1 0 0 0,-1 1 0 0 0,1 0 0 0 0,-1 0 0 0 0,1 0-1 0 0,-1 0 1 0 0,1 0 0 0 0,-1 0 0 0 0,0 0 0 0 0,1 1-1 0 0,-1-1 1 0 0,1 0 0 0 0,-1 1 0 0 0,0-1 0 0 0,1 1 0 0 0,-1 0-1 0 0,2 0 1 0 0,3 3 362 0 0,0 1 0 0 0,0-1 0 0 0,0 1 0 0 0,0 0 0 0 0,-1 1 0 0 0,0-1 0 0 0,6 10 1 0 0,28 46 1596 0 0,-28-42-1711 0 0,4 6 94 0 0,10 18 608 0 0,1-2-1 0 0,2-1 1 0 0,65 73-1 0 0,-91-112-1140 0 0,0 1-1 0 0,-1 0 1 0 0,1-1-1 0 0,0 1 1 0 0,0-1 0 0 0,0 1-1 0 0,0-1 1 0 0,0 0-1 0 0,1 0 1 0 0,-1 0-1 0 0,0 0 1 0 0,0 0 0 0 0,1 0-1 0 0,-1-1 1 0 0,1 1-1 0 0,-1-1 1 0 0,0 0 0 0 0,1 1-1 0 0,2-1 1 0 0,-2-1-29 0 0,-1 0 1 0 0,1 0 0 0 0,-1 0-1 0 0,1 0 1 0 0,-1-1 0 0 0,1 1-1 0 0,-1 0 1 0 0,0-1 0 0 0,0 0-1 0 0,0 1 1 0 0,0-1 0 0 0,0 0-1 0 0,0 0 1 0 0,0 0 0 0 0,-1-1-1 0 0,1 1 1 0 0,-1 0 0 0 0,2-4-1 0 0,11-21 98 0 0,16-42-1 0 0,-4 8-20 0 0,35-74 228 0 0,68-135 208 0 0,-68 172-657 0 0,-60 97-230 0 0,1-4-683 0 0,-5 34-12028 0 0,0-11 9922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4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7277 0 0,'-2'1'738'0'0,"1"-1"1"0"0,0 0-1 0 0,0 1 1 0 0,0-1-1 0 0,0 1 1 0 0,0-1-1 0 0,0 1 1 0 0,0 0-1 0 0,0-1 1 0 0,0 1-1 0 0,0 0 1 0 0,0 0-1 0 0,0 0 1 0 0,0 0-1 0 0,0 0 1 0 0,1 0-1 0 0,-1 0 1 0 0,0 1-1 0 0,1-1-618 0 0,0-1 0 0 0,1 1 1 0 0,-1 0-1 0 0,0-1 0 0 0,1 1 0 0 0,-1 0 0 0 0,0-1 0 0 0,1 1 1 0 0,-1 0-1 0 0,1-1 0 0 0,-1 1 0 0 0,1-1 0 0 0,0 1 0 0 0,-1-1 1 0 0,1 1-1 0 0,-1-1 0 0 0,1 0 0 0 0,0 1 0 0 0,-1-1 1 0 0,1 0-1 0 0,0 1 0 0 0,0-1 0 0 0,-1 0 0 0 0,1 0 0 0 0,0 0 1 0 0,0 1-1 0 0,-1-1 0 0 0,1 0 0 0 0,0 0 0 0 0,0 0 0 0 0,0-1 1 0 0,41 6 921 0 0,-1-2 0 0 0,0-2 1 0 0,74-7-1 0 0,-85 3-745 0 0,159-17 1024 0 0,-124 12-3820 0 0,-52 9 238 0 0,-8 1-445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 76 0 0,'2'-2'745'0'0,"-1"-1"1"0"0,0 0-1 0 0,1 1 1 0 0,-1-1-1 0 0,0 0 1 0 0,-1 0-1 0 0,1 0 1 0 0,-1 0-1 0 0,1 0 1 0 0,-1-5-1 0 0,0 7-557 0 0,0 1 0 0 0,0-1 0 0 0,0 0 0 0 0,0 0-1 0 0,0 1 1 0 0,0-1 0 0 0,0 0 0 0 0,0 0-1 0 0,0 1 1 0 0,-1-1 0 0 0,1 0 0 0 0,0 0 0 0 0,0 1-1 0 0,-1-1 1 0 0,1 0 0 0 0,-1 1 0 0 0,1-1 0 0 0,-1 1-1 0 0,1-1 1 0 0,-1 0 0 0 0,1 1 0 0 0,-1-1-1 0 0,1 1 1 0 0,-1-1 0 0 0,0 1 0 0 0,1 0 0 0 0,-1-1-1 0 0,0 1 1 0 0,1 0 0 0 0,-1-1 0 0 0,0 1 0 0 0,0 0-1 0 0,1 0 1 0 0,-1-1 0 0 0,0 1 0 0 0,0 0-1 0 0,1 0 1 0 0,-1 0 0 0 0,0 0 0 0 0,0 0 0 0 0,1 0-1 0 0,-1 0 1 0 0,0 1 0 0 0,0-1 0 0 0,1 0-1 0 0,-1 0 1 0 0,0 0 0 0 0,0 1 0 0 0,0 0 0 0 0,-1-1 4 0 0,0 1 1 0 0,0-1 0 0 0,0 1 0 0 0,1 0 0 0 0,-1 0-1 0 0,0-1 1 0 0,0 1 0 0 0,1 1 0 0 0,-1-1 0 0 0,1 0-1 0 0,-1 0 1 0 0,1 1 0 0 0,-1-1 0 0 0,1 0-1 0 0,0 1 1 0 0,0-1 0 0 0,0 1 0 0 0,0 0 0 0 0,0-1-1 0 0,0 1 1 0 0,0 0 0 0 0,0 0 0 0 0,0 0 0 0 0,0 2-1 0 0,1-3 256 0 0,1 1-28 0 0,0 0-347 0 0,-1-1 0 0 0,1 0 0 0 0,0 0 0 0 0,0 0 0 0 0,0 0 0 0 0,-1 0 0 0 0,1 0 0 0 0,0 0 0 0 0,0 0-1 0 0,1 0 1 0 0,-1 0 0 0 0,0 0 0 0 0,0-1 0 0 0,0 1 0 0 0,1 0 0 0 0,-1-1 0 0 0,0 1 0 0 0,0-1 0 0 0,1 1 0 0 0,-1-1 0 0 0,3 0 0 0 0,-2 1 20 0 0,1-1-1 0 0,-1 0 0 0 0,1 0 1 0 0,-1 0-1 0 0,0 0 1 0 0,1 0-1 0 0,-1 0 1 0 0,1-1-1 0 0,-1 1 1 0 0,1-1-1 0 0,-1 0 0 0 0,0 1 1 0 0,4-3-1 0 0,-5 2 128 0 0,-1 1-212 0 0,0 0 0 0 0,0 0 0 0 0,0 0 0 0 0,0 0 0 0 0,1 0 0 0 0,-1 0 0 0 0,0 0 0 0 0,0 0 0 0 0,0 0 0 0 0,0-1 0 0 0,0 1-1 0 0,0 0 1 0 0,0 0 0 0 0,0 0 0 0 0,0 0 0 0 0,0 0 0 0 0,0 0 0 0 0,0-1 0 0 0,0 1 0 0 0,1 0 0 0 0,-1 0 0 0 0,0 0 0 0 0,0 0-1 0 0,0 0 1 0 0,0-1 0 0 0,0 1 0 0 0,0 0 0 0 0,-1 0 0 0 0,1 0 0 0 0,0 0 0 0 0,0 0 0 0 0,0-1 0 0 0,0 1 0 0 0,0 0 0 0 0,0 0 0 0 0,0 0-1 0 0,0 0 1 0 0,0 0 0 0 0,0 0 0 0 0,0-1 0 0 0,0 1 0 0 0,0 0 0 0 0,-1 0 0 0 0,1 0 0 0 0,0 0 0 0 0,0 0 0 0 0,0 0 0 0 0,0 0-1 0 0,-1-1-609 0 0,-10-5 1066 0 0,7 5-3708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1 264 548 0 0,'3'-5'466'0'0,"0"1"1"0"0,0-1-1 0 0,1 1 1 0 0,0 0-1 0 0,0 0 1 0 0,0 0-1 0 0,0 1 1 0 0,8-5-1 0 0,42-23 2779 0 0,-31 19-2353 0 0,271-126 7667 0 0,-217 105-5894 0 0,-59 24-1081 0 0,-22 10-250 0 0,-26 11-819 0 0,-297 151-146 0 0,316-158-376 0 0,1 1 0 0 0,-1 0 1 0 0,1 1-1 0 0,0 0 0 0 0,1 1 0 0 0,0 0 1 0 0,0 0-1 0 0,-13 18 0 0 0,21-26 7 0 0,1 1-1 0 0,-1 0 1 0 0,1-1-1 0 0,0 1 1 0 0,-1-1-1 0 0,1 1 1 0 0,0 0-1 0 0,0-1 1 0 0,0 1-1 0 0,-1 0 1 0 0,1 0-1 0 0,0-1 1 0 0,0 1-1 0 0,0 0 1 0 0,0-1-1 0 0,0 1 1 0 0,0 0-1 0 0,0 0 0 0 0,0-1 1 0 0,1 1-1 0 0,-1 0 1 0 0,0-1-1 0 0,0 1 1 0 0,0 0-1 0 0,1-1 1 0 0,-1 1-1 0 0,0 0 1 0 0,1-1-1 0 0,-1 1 1 0 0,1-1-1 0 0,-1 1 1 0 0,2 0-1 0 0,-2 0 0 0 0,3 2 4 0 0,1 1-1 0 0,-1-1 0 0 0,1 0 1 0 0,0 0-1 0 0,0 0 0 0 0,0 0 1 0 0,1-1-1 0 0,-1 1 0 0 0,1-1 1 0 0,-1 0-1 0 0,1-1 0 0 0,0 1 1 0 0,5 0-1 0 0,9 5 21 0 0,37 13 57 0 0,-15-6 73 0 0,69 33-1 0 0,-100-42-107 0 0,0 1 0 0 0,-1-1 0 0 0,0 2 0 0 0,0-1 0 0 0,-1 1-1 0 0,1 1 1 0 0,-1-1 0 0 0,-1 1 0 0 0,0 1 0 0 0,0-1 0 0 0,-1 1-1 0 0,7 12 1 0 0,-11-16-10 0 0,0-1-1 0 0,-1 1 0 0 0,1-1 1 0 0,-1 1-1 0 0,0 0 0 0 0,-1-1 1 0 0,1 1-1 0 0,-1 0 0 0 0,0 0 1 0 0,0 0-1 0 0,-1 0 0 0 0,1-1 1 0 0,-1 1-1 0 0,0 0 0 0 0,0-1 1 0 0,-1 1-1 0 0,1 0 0 0 0,-1-1 1 0 0,0 0-1 0 0,0 1 0 0 0,-1-1 1 0 0,1 0-1 0 0,-1 0 0 0 0,0 0 1 0 0,0 0-1 0 0,-4 3 0 0 0,-4 5 110 0 0,0-2-1 0 0,-1 1 0 0 0,0-1 0 0 0,-1-1 0 0 0,0-1 1 0 0,-25 14-1 0 0,26-17 14 0 0,-1 0 0 0 0,1 0 1 0 0,-1-2-1 0 0,0 1 1 0 0,0-2-1 0 0,-26 3 0 0 0,30-4-361 0 0,0-1 0 0 0,0 0 0 0 0,0-1 1 0 0,0 0-1 0 0,0 0 0 0 0,1-1 0 0 0,-1 0 0 0 0,0-1 0 0 0,1 0 0 0 0,0 0 0 0 0,-10-5 0 0 0,17 8 32 0 0,1-1-1 0 0,-1 1 0 0 0,0-1 0 0 0,1 1 0 0 0,-1-1 1 0 0,1 1-1 0 0,-1-1 0 0 0,1 1 0 0 0,-1-1 0 0 0,1 1 1 0 0,-1-1-1 0 0,1 1 0 0 0,0-1 0 0 0,-1 0 0 0 0,1 1 1 0 0,0-1-1 0 0,-1 0 0 0 0,1 1 0 0 0,0-1 0 0 0,0 0 1 0 0,0 0-1 0 0,0 1 0 0 0,0-1 0 0 0,0 0 0 0 0,0 0 1 0 0,0 1-1 0 0,0-2 0 0 0,9-19-5905 0 0,6 4 3589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0 836 0 0,'0'0'11426'0'0,"0"6"-9982"0"0,2 31 864 0 0,-3 0 0 0 0,-7 54 0 0 0,-1 37 872 0 0,15-51-1027 0 0,-6-76-2106 0 0,0 0-1 0 0,0 0 0 0 0,0-1 1 0 0,0 1-1 0 0,0 0 1 0 0,1 0-1 0 0,-1 0 1 0 0,0 0-1 0 0,0 0 1 0 0,1 0-1 0 0,-1 0 1 0 0,1 0-1 0 0,-1-1 1 0 0,0 1-1 0 0,1 0 1 0 0,0 0-1 0 0,-1-1 0 0 0,1 1 1 0 0,-1 0-1 0 0,1-1 1 0 0,0 1-1 0 0,0 0 1 0 0,-1-1-1 0 0,2 1 1 0 0,0 0-1 0 0,-1-1 1 0 0,1 0 0 0 0,-1 1-1 0 0,1-1 1 0 0,-1 0-1 0 0,1 0 1 0 0,-1 0-1 0 0,1 0 1 0 0,-1 0 0 0 0,1-1-1 0 0,-1 1 1 0 0,0 0-1 0 0,4-2 1 0 0,4-1 74 0 0,-1-1 1 0 0,1-1 0 0 0,14-9-1 0 0,-22 14-113 0 0,41-28 166 0 0,10-4-50 0 0,-2-3 1 0 0,72-65-1 0 0,-108 88-111 0 0,-10 8-11 0 0,0 1-1 0 0,0-1 0 0 0,0 1 0 0 0,-1-1 1 0 0,0 0-1 0 0,5-7 0 0 0,-8 10-6 0 0,-2 1-13 0 0,-1 0 17 0 0,1 0-1 0 0,0 0 1 0 0,0 0 0 0 0,-1 1-1 0 0,1-1 1 0 0,0 1 0 0 0,0-1-1 0 0,-1 1 1 0 0,1 0-1 0 0,0 0 1 0 0,0 0 0 0 0,0 0-1 0 0,-3 2 1 0 0,-31 23-1 0 0,29-21 1 0 0,-118 97 97 0 0,100-79 36 0 0,1 1-1 0 0,-37 47 1 0 0,56-64-43 0 0,0 0 1 0 0,1 0-1 0 0,0 0 0 0 0,0 1 1 0 0,1 0-1 0 0,0-1 0 0 0,0 1 1 0 0,-3 15-1 0 0,6-19-21 0 0,-1-1-1 0 0,1 1 1 0 0,0-1 0 0 0,0 1 0 0 0,0 0-1 0 0,0-1 1 0 0,1 1 0 0 0,0-1 0 0 0,-1 1-1 0 0,1-1 1 0 0,1 0 0 0 0,-1 1 0 0 0,0-1-1 0 0,1 0 1 0 0,-1 0 0 0 0,1 0 0 0 0,0 0-1 0 0,0 0 1 0 0,1 0 0 0 0,-1 0 0 0 0,0-1-1 0 0,5 4 1 0 0,3 2 58 0 0,1-1 0 0 0,0 0 0 0 0,0-1 0 0 0,0 0-1 0 0,0 0 1 0 0,1-2 0 0 0,0 1 0 0 0,0-1 0 0 0,23 3 0 0 0,7-1-332 0 0,68 1 0 0 0,-29-3-1005 0 0,-64-2-1444 0 0,8 0-7458 0 0,-15-2 6938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0 619 7117 0 0,'9'9'11432'0'0,"-9"-8"-11061"0"0,1 0-1 0 0,0-1 1 0 0,-1 1 0 0 0,1-1-1 0 0,0 1 1 0 0,0-1 0 0 0,-1 1-1 0 0,1-1 1 0 0,0 1 0 0 0,0-1-1 0 0,0 0 1 0 0,0 1 0 0 0,0-1-1 0 0,0 0 1 0 0,0 0 0 0 0,0 0-1 0 0,1 0 1 0 0,-1 0 306 0 0,18-10 1516 0 0,-16 6-2003 0 0,0 0 0 0 0,0 0 0 0 0,0-1-1 0 0,0 1 1 0 0,0-1 0 0 0,-1 0 0 0 0,0 0-1 0 0,3-8 1 0 0,7-46 315 0 0,-6 30-274 0 0,-1 4-120 0 0,5-31 126 0 0,3 0 0 0 0,33-87 0 0 0,-38 124-172 0 0,1 2 0 0 0,1-1 0 0 0,0 1 0 0 0,20-25 0 0 0,-21 32-5 0 0,0 0-1 0 0,0 1 1 0 0,1 0 0 0 0,0 0 0 0 0,1 1 0 0 0,0 1-1 0 0,23-12 1 0 0,-30 16-44 0 0,0 2 1 0 0,1-1-1 0 0,-1 0 0 0 0,1 1 0 0 0,0 0 1 0 0,-1 0-1 0 0,1 0 0 0 0,0 0 0 0 0,-1 1 0 0 0,1 0 1 0 0,0 0-1 0 0,5 1 0 0 0,-9-1-11 0 0,1 1 0 0 0,0-1 0 0 0,0 1 0 0 0,0 0 0 0 0,-1-1 0 0 0,1 1 0 0 0,-1 0 0 0 0,1 0 0 0 0,0 0-1 0 0,-1 0 1 0 0,0 0 0 0 0,1 1 0 0 0,-1-1 0 0 0,0 0 0 0 0,1 1 0 0 0,-1-1 0 0 0,0 1 0 0 0,0-1 0 0 0,0 1 0 0 0,0-1 0 0 0,-1 1 0 0 0,1 0 0 0 0,0 0 0 0 0,-1-1 0 0 0,1 1 0 0 0,-1 0 0 0 0,1 0 0 0 0,-1 0 0 0 0,0-1-1 0 0,0 1 1 0 0,0 0 0 0 0,0 4 0 0 0,-1 6 10 0 0,0 0-1 0 0,-1 0 1 0 0,0 0-1 0 0,-1-1 0 0 0,-6 19 1 0 0,-28 58 28 0 0,16-42-31 0 0,21-45-12 0 0,-7 15 12 0 0,1 0 1 0 0,0 0-1 0 0,-6 34 0 0 0,11-45-10 0 0,1-1 0 0 0,-1 1 0 0 0,1 0 0 0 0,0 0 0 0 0,0 0 0 0 0,1-1 1 0 0,0 1-1 0 0,0 0 0 0 0,0-1 0 0 0,0 1 0 0 0,0 0 0 0 0,1-1 0 0 0,0 0 0 0 0,0 1 0 0 0,0-1 1 0 0,1 0-1 0 0,-1 0 0 0 0,1 0 0 0 0,5 5 0 0 0,3 1-2 0 0,0-1 0 0 0,0 0 0 0 0,1-1 0 0 0,1 0 0 0 0,-1-1 0 0 0,1 0 0 0 0,0-1 0 0 0,25 8 0 0 0,11 1 0 0 0,58 9 0 0 0,40-2 0 0 0,341 11 0 0 0,-448-33-5579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15 130 384 0 0,'-14'5'14304'0'0,"25"-2"-13536"0"0,1 0-1 0 0,-1-1 1 0 0,1 0-1 0 0,0 0 1 0 0,0-1 0 0 0,0-1-1 0 0,22-2 1 0 0,31 2 512 0 0,200 3 1132 0 0,-126-5-1701 0 0,242 4 311 0 0,270 0 159 0 0,416-5-147 0 0,-166 0-490 0 0,-505-2-358 0 0,-52 0-26 0 0,77-8 28 0 0,44-3-13 0 0,12 10-42 0 0,-58 1-18 0 0,420-24 64 0 0,-781 26-169 0 0,259-14 74 0 0,576-16 475 0 0,-671 27 929 0 0,-183 4-1011 0 0,-27 1-477 0 0,-2 1 0 0 0,-2 0 0 0 0,2-1 0 0 0,-5 0-92 0 0,-4 1-400 0 0,6-1-425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39 300 72 0 0,'-23'24'3640'0'0,"9"-9"2655"0"0,13-15-6199 0 0,1 0 1 0 0,0 0-1 0 0,0 1 0 0 0,0-1 1 0 0,0 0-1 0 0,0 0 0 0 0,0 0 1 0 0,0 0-1 0 0,0 1 0 0 0,-1-1 1 0 0,1 0-1 0 0,0 0 0 0 0,0 0 1 0 0,0 0-1 0 0,0 1 0 0 0,0-1 1 0 0,0 0-1 0 0,0 0 0 0 0,0 0 1 0 0,0 1-1 0 0,0-1 0 0 0,0 0 1 0 0,0 0-1 0 0,0 0 0 0 0,0 0 1 0 0,0 1-1 0 0,0-1 0 0 0,1 0 1 0 0,-1 0-1 0 0,0 0 0 0 0,0 0 1 0 0,0 1-1 0 0,0-1 0 0 0,0 0 1 0 0,0 0-1 0 0,0 0 0 0 0,0 0 1 0 0,1 0-1 0 0,-1 1 0 0 0,0-1 1 0 0,0 0-1 0 0,0 0 0 0 0,0 0 1 0 0,1 0-1 0 0,-1 0 0 0 0,0 0 1 0 0,0 0-1 0 0,0 0 0 0 0,0 0 1 0 0,1 0-1 0 0,-1 0 0 0 0,0 0 1 0 0,14 2 2973 0 0,-6-4-2633 0 0,0 0 0 0 0,-1-1-1 0 0,1 1 1 0 0,-1-2 0 0 0,0 1 0 0 0,0-1-1 0 0,0 0 1 0 0,0 0 0 0 0,-1-1 0 0 0,1 0-1 0 0,-1 0 1 0 0,0-1 0 0 0,-1 1 0 0 0,1-1-1 0 0,7-12 1 0 0,-6 7-196 0 0,0-1-1 0 0,-1 0 1 0 0,0 0 0 0 0,-1 0 0 0 0,-1-1-1 0 0,1 1 1 0 0,-2-1 0 0 0,4-25-1 0 0,3-79 1032 0 0,-10 114-1192 0 0,-2-7 49 0 0,-1 5-56 0 0,0 7 115 0 0,-1 21-78 0 0,1-1-1 0 0,0 23 1 0 0,-1 10 81 0 0,-1 99 388 0 0,5-127-472 0 0,0-1 60 0 0,1-1 0 0 0,5 34 0 0 0,-4-46-105 0 0,-2-10-134 0 0,0-1 0 0 0,1 1 1 0 0,-1 0-1 0 0,1-1 0 0 0,0 1 1 0 0,-1-1-1 0 0,3 5 0 0 0,-3-6-399 0 0,6 1-568 0 0,-6-1 936 0 0,1-1 0 0 0,-1 0 0 0 0,0 1 0 0 0,1-1 0 0 0,-1 0-1 0 0,0 0 1 0 0,1 0 0 0 0,-1 1 0 0 0,1-1 0 0 0,-1 0 0 0 0,0 0 0 0 0,1 0 0 0 0,-1 0 0 0 0,1 1 0 0 0,-1-1-1 0 0,1 0 1 0 0,-1 0 0 0 0,0 0 0 0 0,1 0 0 0 0,-1 0 0 0 0,1 0 0 0 0,-1 0 0 0 0,1-1 0 0 0,-1 1 0 0 0,0 0-1 0 0,1 0 1 0 0,-1 0 0 0 0,1 0 0 0 0,0-1 0 0 0,1 1 144 0 0,36-12-8878 0 0,-29 6 5943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68 68 0 0,'1'-22'3868'0'0,"-1"19"-3309"0"0,-1 1 0 0 0,1-1 0 0 0,0 0 0 0 0,-1 0 0 0 0,0 1 0 0 0,0-1 0 0 0,0 0 0 0 0,-2-3 0 0 0,3 4-351 0 0,-1 1 1 0 0,0 0-1 0 0,0 0 0 0 0,1 0 0 0 0,-1 0 1 0 0,0 0-1 0 0,0 0 0 0 0,0 0 0 0 0,0 0 1 0 0,0 0-1 0 0,0 1 0 0 0,0-1 0 0 0,0 0 1 0 0,-1 1-1 0 0,1-1 0 0 0,0 0 0 0 0,0 1 0 0 0,0 0 1 0 0,-1-1-1 0 0,1 1 0 0 0,0 0 0 0 0,-1-1 1 0 0,1 1-1 0 0,0 0 0 0 0,-3 0 0 0 0,-6 2 287 0 0,0 0 0 0 0,1 0-1 0 0,-1 1 1 0 0,1 1 0 0 0,0-1-1 0 0,0 1 1 0 0,0 1 0 0 0,0 0 0 0 0,1 0-1 0 0,-1 0 1 0 0,1 1 0 0 0,-9 9-1 0 0,7-5-59 0 0,0 0 0 0 0,0 0-1 0 0,1 1 1 0 0,1 0-1 0 0,0 0 1 0 0,0 1-1 0 0,1 0 1 0 0,-8 19 0 0 0,13-25-300 0 0,1-1 0 0 0,-1 1 0 0 0,1 0 0 0 0,0-1 0 0 0,1 1 0 0 0,-1 0 0 0 0,1 0 0 0 0,0-1 0 0 0,0 1 0 0 0,1 0 0 0 0,0 0 0 0 0,0-1 0 0 0,0 1 1 0 0,1-1-1 0 0,0 1 0 0 0,0-1 0 0 0,0 1 0 0 0,1-1 0 0 0,-1 0 0 0 0,1 0 0 0 0,1 0 0 0 0,-1-1 0 0 0,1 1 0 0 0,6 6 0 0 0,-3-4-41 0 0,0-1-1 0 0,0 0 0 0 0,0 0 1 0 0,1-1-1 0 0,-1 1 0 0 0,1-2 1 0 0,1 1-1 0 0,-1-1 1 0 0,1-1-1 0 0,-1 1 0 0 0,1-2 1 0 0,0 1-1 0 0,0-1 0 0 0,16 2 1 0 0,-22-4-104 0 0,-1 0 0 0 0,1 0 0 0 0,0 0 0 0 0,0 0 0 0 0,0-1 0 0 0,0 1 0 0 0,0-1 0 0 0,-1 0 0 0 0,1 0 0 0 0,0 0 0 0 0,0 0 0 0 0,-1 0 0 0 0,1 0 0 0 0,-1-1 0 0 0,1 1 0 0 0,-1-1 0 0 0,0 0 0 0 0,3-2 0 0 0,-2 1-8 0 0,0-1 0 0 0,0 0 0 0 0,0 0 1 0 0,-1 0-1 0 0,1-1 0 0 0,-1 1 0 0 0,0-1 0 0 0,0 1 1 0 0,2-10-1 0 0,-1-4-24 0 0,0 0 0 0 0,-1 0 0 0 0,-1 0 0 0 0,-1-30 0 0 0,0 42 50 0 0,-1-1 0 0 0,0 1 0 0 0,0-1 1 0 0,0 1-1 0 0,-1 0 0 0 0,0 0 0 0 0,0-1 0 0 0,-1 1 0 0 0,-2-6 0 0 0,2 9-162 0 0,1-1 0 0 0,0 1 0 0 0,-1 0 0 0 0,1 0 1 0 0,-1 0-1 0 0,-5-4 0 0 0,5 5-399 0 0,0 0-1 0 0,0 0 1 0 0,0 0-1 0 0,-1 0 1 0 0,1 1-1 0 0,-1 0 1 0 0,-5-2-1 0 0,0 7-3604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5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1 700,'0'0'2706,"2"2"-1117,0 0-1208,0 0-1,0 0 0,0 1 1,-1-1-1,1 1 1,-1-1-1,1 1 0,-1-1 1,0 1-1,0 0 1,0 0-1,-1 0 0,1 0 1,-1 0-1,0-1 1,1 5-1,-2 59 3984,0-46-3246,0 15 642,-1-14-560,2 1 0,0-1 1,1 0-1,5 22 0,-6-42-1125,0 0 1,1 1 0,-1-1-1,0 0 1,1 0-1,-1 0 1,1 0-1,-1 1 1,1-1 0,0 0-1,0 0 1,-1 0-1,1 0 1,0 0-1,0-1 1,0 1-1,0 0 1,0 0 0,0 0-1,0-1 1,0 1-1,2 0 1,-1 0-18,0-1 0,0 0-1,1 1 1,-1-1 0,0 0 0,0 0 0,1 0 0,-1-1 0,0 1 0,0 0 0,4-2-1,6-2-5,-1-1-1,0-1 0,18-11 1,-27 16-32,8-5-25,239-158-295,-249 164 303,0 0-1,1 0 1,-1 0 0,0 0 0,0 0 0,0 0 0,0 0 0,1 0-1,-1 0 1,0 0 0,0 0 0,0-1 0,0 1 0,1 0-1,-1 0 1,0 0 0,0 0 0,0 0 0,0-1 0,0 1-1,0 0 1,1 0 0,-1 0 0,0 0 0,0-1 0,0 1 0,0 0-1,0 0 1,0 0 0,0-1 0,0 1 0,0 0 0,0 0-1,0 0 1,0-1 0,0 1 0,0 0 0,0 0 0,0-1-1,-10 1 53,7 0-33,-1 1 0,1-1 0,0 1 0,-1 0 0,1 0-1,-5 3 1,-17 12 348,1 1-1,-35 31 1,50-40-182,0 0 1,1 1-1,0 0 0,1 0 0,0 1 0,1 0 1,0 0-1,0 1 0,-5 15 0,9-23-125,1 1 0,0 0 1,0 0-1,1 0 0,-1 0 0,1 0 0,0 0 0,0 0 0,0 0 1,0 0-1,1 0 0,-1 0 0,1 0 0,0 0 0,1 0 0,-1-1 1,1 1-1,-1 0 0,4 3 0,-2-3 8,0 0 0,0 0 0,0-1 0,1 0-1,0 1 1,0-1 0,0-1 0,0 1 0,0 0 0,0-1 0,1 0 0,-1 0-1,1-1 1,0 1 0,6 1 0,6 0-1534,1 0 0,-1-1-1,1-1 1,0-1 0,-1 0 0,1-1 0,-1-1 0,27-6-1,-20 2-1893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5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6449,'32'5'12455,"17"1"-5747,-1 0-3463,-47-6-3199,0 1 1,0-1-1,-1 0 0,1 0 1,0 0-1,0 0 1,0 0-1,0 0 1,0 0-1,0 0 1,0 0-1,0 0 0,0 0 1,-1 0-1,1-1 1,0 1-1,0 0 1,0-1-1,0 1 0,0 0 1,-1-1-1,1 0 1,0 1-1,0-1 1,-1 1-1,1-1 1,0 0-1,-1 1 0,1-1 1,-1 0-1,1 0 1,-1 1-1,1-1 1,-1 0-1,0 0 1,1 0-1,-1 0 0,0 1 1,1-2-1,-1-3-94,0-1 0,0 1 0,-1 0-1,1 0 1,-1 1 0,-2-7 0,0-7 76,2 0-20,1-1 0,1 0 0,1 1-1,1-1 1,0 1 0,1 0 0,1 0 0,1 0 0,0 0 0,1 1 0,1 0 0,1 1 0,0-1 0,2 2-1,-1 0 1,2 0 0,0 1 0,1 0 0,0 1 0,1 0 0,0 1 0,24-14 0,-28 20 127,0 1 1,0 0 0,1 1-1,22-6 1,-27 8-47,0 1 0,1 0 1,-1 0-1,0 1 0,0 0 1,1 0-1,-1 0 1,0 1-1,12 2 0,-16-2-67,-1 0-1,1 1 0,0-1 0,-1 1 1,1 0-1,-1-1 0,0 1 1,1 0-1,-1 0 0,0 0 0,0 0 1,0 0-1,0 0 0,-1 0 1,1 0-1,-1 0 0,1 0 0,0 3 1,-1-3 25,-1 8 39,-8 19-66,-1-1 0,-28 53 0,-8 23-9,44-99-11,0-1 0,1 1 0,0 0 0,0-1 0,0 1 0,1 0 0,-1 0 0,1 0 0,0-1 0,1 1 0,-1 0 0,1 0 0,0-1 0,0 1 0,0 0 0,1-1 0,0 1 0,0-1 0,0 0 0,3 6 0,-1-5 0,0 0 0,1 0 0,0 0 0,-1-1 0,1 1 0,1-1 0,-1-1 0,1 1 0,-1-1 0,1 1 0,0-2 0,0 1 0,0-1 0,9 2 0,10 2-9,2-1 0,-1-2 0,0 0 1,1-2-1,-1-1 0,1-1 0,-1-2 0,0 0 0,27-8 0,-17 1-3217,-23 2-6754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5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4 852,'-18'-3'11753,"17"4"-11272,-4 3 864,5-3-1206,-1 0 0,1 0 0,0-1 0,0 1 0,0 0 0,0 0 0,0-1 0,0 1 0,0 0 0,0 0 0,0 0 0,0-1 0,0 1 0,1 0 0,-1 0 0,0-1 0,1 1 0,-1 0 0,1 1 160,2 17 1685,-2 1 1,0 33-1,0-1-422,0-34-1141,27 277 4451,-26-287-3477,3 2-6132,-5-10 4392,5 4-3790,-5-4 3790,1 0 0,-1 0 1,1 0-1,-1 0 0,1 0 1,-1 0-1,1 0 0,-1 0 1,1 0-1,-1 0 0,1 0 1,-1 0-1,1 0 0,-1 0 1,1 0-1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4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28 172 0 0,'-31'23'3239'0'0,"4"-2"5707"0"0,29-19-7239 0 0,0-1-1357 0 0,1 1-1 0 0,-1-1 1 0 0,1 0-1 0 0,-1 0 1 0 0,1 0-1 0 0,0 0 1 0 0,0 0 0 0 0,-1 0-1 0 0,1-1 1 0 0,0 0-1 0 0,5 1 1 0 0,41-3 1675 0 0,-27 1-1297 0 0,274-23 4596 0 0,-97-10-7364 0 0,-134 20-6162 0 0,-44 5 5441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52 304,'-11'-6'20211,"24"6"-17850,1-1-4792,68-6 5638,157-24 3506,-237 31-7143,16-3-965,5 0-5238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200 121 1016 0 0,'-4'-10'8763'0'0,"9"5"-8140"0"0,0 1 1 0 0,0-1-1 0 0,0 1 1 0 0,0 1-1 0 0,1-1 0 0 0,-1 1 1 0 0,1 0-1 0 0,12-4 1 0 0,60-17 2270 0 0,-34 12-1542 0 0,22-4 630 0 0,-43 11-607 0 0,30-10 0 0 0,-161 41-41 0 0,21-7-1338 0 0,27-4 40 0 0,29-8 29 0 0,0 0-1 0 0,0 2 1 0 0,2 2-1 0 0,-49 23 1 0 0,76-33-43 0 0,0 0-1 0 0,0 0 1 0 0,0 1 0 0 0,0-1-1 0 0,1 0 1 0 0,-1 1 0 0 0,0 0-1 0 0,1-1 1 0 0,-1 1 0 0 0,1 0-1 0 0,0 0 1 0 0,-1-1 0 0 0,0 4-1 0 0,2-4-4 0 0,0 0 0 0 0,0 0 0 0 0,-1 0 0 0 0,1 0 0 0 0,0 0 0 0 0,0 0 0 0 0,0 0 0 0 0,1 0 0 0 0,-1 0 0 0 0,0 0 0 0 0,0 0 0 0 0,0 0 0 0 0,1 0 0 0 0,-1 0 0 0 0,1 0 0 0 0,-1 0 0 0 0,1 0 0 0 0,-1-1 0 0 0,1 1 0 0 0,-1 0-1 0 0,1 0 1 0 0,0 0 0 0 0,-1 0 0 0 0,1-1 0 0 0,0 1 0 0 0,0 0 0 0 0,0-1 0 0 0,-1 1 0 0 0,3 0 0 0 0,17 11 143 0 0,1-1 1 0 0,0 0-1 0 0,1-2 1 0 0,0-1-1 0 0,38 10 0 0 0,27 10 262 0 0,-82-26-384 0 0,21 8 257 0 0,41 22 0 0 0,-61-29-243 0 0,0 1 0 0 0,0 0 0 0 0,-1 0-1 0 0,1 0 1 0 0,-1 1 0 0 0,0-1-1 0 0,0 1 1 0 0,-1 1 0 0 0,1-1-1 0 0,-1 1 1 0 0,0-1 0 0 0,3 9-1 0 0,-6-13-34 0 0,0 1 0 0 0,-1 0 0 0 0,1 0 0 0 0,-1-1 0 0 0,0 1 0 0 0,1 0-1 0 0,-1 0 1 0 0,0 0 0 0 0,0 0 0 0 0,0-1 0 0 0,0 1 0 0 0,0 0 0 0 0,-1 0-1 0 0,1 0 1 0 0,0 0 0 0 0,-1-1 0 0 0,0 1 0 0 0,0 3 0 0 0,-1-2 1 0 0,0 0 0 0 0,-1 0 1 0 0,1 1-1 0 0,0-1 0 0 0,-1-1 0 0 0,0 1 1 0 0,0 0-1 0 0,-4 3 0 0 0,-5 2 26 0 0,0 0 0 0 0,-1-1-1 0 0,-22 9 1 0 0,5-5-21 0 0,-1-1 0 0 0,0-1-1 0 0,-61 9 1 0 0,-4-9-1812 0 0,2-6-4536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6:5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27 129 5833 0 0,'2'-128'15261'0'0,"-3"129"-15184"0"0,1 1 1 0 0,0-1-1 0 0,-1 0 1 0 0,1 1-1 0 0,-1-1 1 0 0,1 0-1 0 0,-1 1 1 0 0,0-1-1 0 0,0 0 1 0 0,0 0-1 0 0,1 0 1 0 0,-3 2-1 0 0,-1 2 125 0 0,1 6 82 0 0,0-1-1 0 0,0 1 0 0 0,1 0 1 0 0,0 0-1 0 0,1 0 1 0 0,0 0-1 0 0,1 0 0 0 0,2 21 1 0 0,-1-6 196 0 0,15 136 1960 0 0,-3-50-766 0 0,-13-111-1647 0 0,0 1 0 0 0,0-1 0 0 0,0 1 0 0 0,0-1 0 0 0,0 1 0 0 0,0-1 0 0 0,1 1 0 0 0,-1-1 0 0 0,1 1 0 0 0,-1-1 0 0 0,1 1 0 0 0,0-1 0 0 0,-1 0 0 0 0,1 0 0 0 0,0 1 0 0 0,0-1 0 0 0,0 0 0 0 0,0 0 0 0 0,0 0 0 0 0,0 0 0 0 0,0 0 0 0 0,2 2 0 0 0,-1-3-51 0 0,-1 0-1 0 0,1 1 0 0 0,0-1 0 0 0,-1 0 1 0 0,1 0-1 0 0,0 0 0 0 0,0 0 0 0 0,-1 0 0 0 0,1 0 1 0 0,0 0-1 0 0,-1-1 0 0 0,1 1 0 0 0,0-1 0 0 0,-1 1 1 0 0,1-1-1 0 0,-1 0 0 0 0,3-1 0 0 0,58-30-1191 0 0,85-61 0 0 0,-79 47 255 0 0,-5-1-628 0 0,-62 46 1560 0 0,-4 2 65 0 0,-1 1 0 0 0,1 0 1 0 0,-1 0-1 0 0,1 0 0 0 0,0 0 0 0 0,0 0 0 0 0,-5 5 0 0 0,-6 4 128 0 0,-24 15 343 0 0,-64 49 1024 0 0,92-67-1224 0 0,0 1-1 0 0,1 0 1 0 0,0 0-1 0 0,1 1 1 0 0,0 1-1 0 0,0-1 1 0 0,-7 17-1 0 0,13-23-200 0 0,0-1-1 0 0,1 1 0 0 0,-1 0 0 0 0,1 0 0 0 0,0 0 0 0 0,1 0 1 0 0,-1 0-1 0 0,1 0 0 0 0,-1 0 0 0 0,1 0 0 0 0,0 0 1 0 0,1 0-1 0 0,-1 0 0 0 0,1 0 0 0 0,-1 0 0 0 0,1 0 1 0 0,1 0-1 0 0,-1-1 0 0 0,0 1 0 0 0,1 0 0 0 0,0 0 0 0 0,0-1 1 0 0,0 0-1 0 0,0 1 0 0 0,0-1 0 0 0,1 0 0 0 0,0 0 1 0 0,-1 0-1 0 0,1 0 0 0 0,6 4 0 0 0,-2-1-184 0 0,1-1 1 0 0,0 0-1 0 0,0 0 0 0 0,1 0 1 0 0,-1-1-1 0 0,1 0 0 0 0,0-1 0 0 0,0 0 1 0 0,1-1-1 0 0,-1 1 0 0 0,18 0 1 0 0,-3-1-2410 0 0,9-4-6349 0 0,-23-1 5316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36:5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1 600 484,'2'0'1498,"3"3"243,0-1-1,1-1 0,0 1 0,-1-1 1,8 1-1,35-1 4658,-24-3-2612,44-8 0,-65 9-3598,-1 1 1,1-1-1,0 1 1,-1-1-1,1 0 1,0 0-1,-1 0 1,0-1-1,1 1 1,-1-1-1,0 1 1,1-1-1,-1 0 1,0 0-1,0 0 1,-1 0-1,1 0 1,0 0-1,-1 0 1,2-3-1,-1 1-64,-1 0-1,0 0 0,0-1 0,-1 1 0,1 0 1,-1 0-1,0 0 0,0 0 0,0-1 1,-1 1-1,1 0 0,-2-5 0,-9-34 159,-31-80 1,7 25-96,31 87-182,1 0 1,1 0-1,0 0 1,0 0 0,1 0-1,1 0 1,0-16-1,1 22-4,0-1 0,0 1 0,0 0 0,0 0 0,1 0 0,0 0-1,0 1 1,0-1 0,1 0 0,-1 1 0,1 0 0,0-1 0,1 1 0,-1 0-1,1 1 1,-1-1 0,1 1 0,6-4 0,1 0-1,0 0 0,1 1 0,-1 1 0,2 0 0,-1 0 0,0 1 0,1 1 0,0 0 0,0 1 0,19-1 0,0 2 0,1 1 0,-1 2 0,34 7 0,-54-7 0,1 0 0,-1 1 0,0 1 0,0 0 0,0 1 0,0 0 0,-1 0 0,0 2 0,17 11 0,-24-15 0,-1 0 0,1 0 0,-1 0 0,0 0 0,0 1 0,0-1 0,0 1 0,-1 0 0,1 0 0,-1 0 0,0 0 0,0 0 0,-1 0 0,1 1 0,-1-1 0,0 1 0,0-1 0,0 1 0,-1-1 0,0 1 0,0-1 0,0 1 0,0-1 0,-1 1 0,1 0 0,-1-1 0,0 0 0,-4 9 0,-3 6 0,-2 0 0,-22 35 0,23-43 0,1 1 0,0 1 0,1-1 0,1 1 0,0 1 0,1-1 0,0 1 0,-4 23 0,8-33 0,2-1 0,-1 0 0,0 1 0,1-1 0,-1 0 0,1 0 0,0 1 0,0-1 0,0 0 0,1 0 0,-1 0 0,1 0 0,0 0 0,0-1 0,0 1 0,3 3 0,4 4 0,1 0 0,16 12 0,-24-20 0,15 10 0,0 0 0,0-2 0,1 0 0,0-1 0,1 0 0,-1-2 0,23 6 0,140 25 0,-121-29 0,1-2 0,-1-3 0,91-5 0,-102-7-172,-45 7 110,-1 0 0,0 0 0,0 0 0,0 0 1,0-1-1,0 1 0,0-1 0,0 0 0,-1 0 0,1 0 0,0 0 0,3-4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0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332 135 304 0 0,'0'0'247'0'0,"1"-1"1"0"0,-1 0-1 0 0,0 1 1 0 0,0-1-1 0 0,0 0 1 0 0,1 1-1 0 0,-1-1 1 0 0,0 0-1 0 0,0 0 1 0 0,0 1-1 0 0,0-1 1 0 0,-1 0-1 0 0,1 1 1 0 0,0-1-1 0 0,0 0 0 0 0,0 1 1 0 0,0-1-1 0 0,-1 0 1 0 0,1 1-1 0 0,0-1 1 0 0,-1 0-1 0 0,1 1 1 0 0,0-1-1 0 0,-1 1 1 0 0,0-2-1 0 0,0 2-100 0 0,1 0 0 0 0,-1 0-1 0 0,0 0 1 0 0,0 0 0 0 0,1 0-1 0 0,-1 0 1 0 0,0 0 0 0 0,0 0-1 0 0,1 0 1 0 0,-1 0 0 0 0,0 0-1 0 0,0 1 1 0 0,1-1 0 0 0,-1 0-1 0 0,0 0 1 0 0,1 1 0 0 0,-1-1-1 0 0,-1 1 1 0 0,-33 26 1542 0 0,33-25-1349 0 0,-61 58 3005 0 0,-57 71 0 0 0,74-78-325 0 0,53-75 814 0 0,32-90-3093 0 0,50-134 264 0 0,-89 246-997 0 0,1-1-1 0 0,-1 0 0 0 0,0 1 0 0 0,0-1 1 0 0,0 0-1 0 0,1 1 0 0 0,-1-1 0 0 0,0 1 1 0 0,1-1-1 0 0,-1 1 0 0 0,1-1 0 0 0,-1 1 1 0 0,0-1-1 0 0,1 1 0 0 0,-1-1 0 0 0,1 1 1 0 0,-1-1-1 0 0,1 1 0 0 0,-1 0 0 0 0,1-1 1 0 0,0 1-1 0 0,-1 0 0 0 0,1-1 0 0 0,-1 1 1 0 0,1 0-1 0 0,0 0 0 0 0,-1 0 0 0 0,1-1 1 0 0,0 1-1 0 0,-1 0 0 0 0,1 0 0 0 0,0 0 1 0 0,-1 0-1 0 0,1 0 0 0 0,0 0 0 0 0,-1 1 1 0 0,1-1-1 0 0,0 0 0 0 0,-1 0 0 0 0,1 0 1 0 0,-1 1-1 0 0,1-1 0 0 0,0 0 0 0 0,-1 0 1 0 0,1 1-1 0 0,-1-1 0 0 0,1 1 0 0 0,-1-1 1 0 0,1 0-1 0 0,-1 1 0 0 0,1-1 0 0 0,-1 1 1 0 0,1 0-1 0 0,5 5 19 0 0,-1-1-1 0 0,0 1 1 0 0,7 11 0 0 0,-8-11 14 0 0,162 236 384 0 0,-62-113-127 0 0,-40-51-50 0 0,-41-43-54 0 0,-23-34-220 0 0,-25 5-381 0 0,-118-10-85 0 0,-41 1 229 0 0,133 4 216 0 0,7-1-39 0 0,0 2 0 0 0,-63 11 0 0 0,105-13 343 0 0,7 1-180 0 0,14 0-2 0 0,0-1 1 0 0,0-1 0 0 0,0 0 0 0 0,27-6 0 0 0,22-2 158 0 0,-23 3 8 0 0,-33 3 62 0 0,-1 1 0 0 0,1 1-1 0 0,0 0 1 0 0,-1 1 0 0 0,1 0-1 0 0,22 3 1 0 0,-32-2-263 0 0,-1-1 0 0 0,0 1 0 0 0,1 0-1 0 0,-1 0 1 0 0,0 0 0 0 0,1 0 0 0 0,-1 0 0 0 0,0 0 0 0 0,0 0-1 0 0,0 0 1 0 0,0 0 0 0 0,0 0 0 0 0,0 1 0 0 0,-1-1-1 0 0,1 0 1 0 0,0 1 0 0 0,0-1 0 0 0,-1 1 0 0 0,1-1 0 0 0,-1 1-1 0 0,0-1 1 0 0,1 1 0 0 0,-1-1 0 0 0,0 1 0 0 0,0 1-1 0 0,0 46 1228 0 0,0-36-1140 0 0,-4 36-127 0 0,-14 68 0 0 0,6-50 0 0 0,-2 30 0 0 0,3 0 0 0 0,3 113 0 0 0,10-43-11584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0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1 940 232 0 0,'3'-2'1036'0'0,"72"-44"5274"0"0,85-58 254 0 0,-135 86-5741 0 0,-1-1 0 0 0,-1-2-1 0 0,-2 0 1 0 0,24-28 0 0 0,-30 29-399 0 0,-2-1 0 0 0,-1 0 0 0 0,0 0 0 0 0,-2-1 0 0 0,0 0-1 0 0,-2-1 1 0 0,0 0 0 0 0,8-46 0 0 0,-4-10 324 0 0,2-108 0 0 0,-12 149-511 0 0,1-73 741 0 0,-3 109-239 0 0,0 8-598 0 0,19 234 1366 0 0,-5-103-714 0 0,-11-107-556 0 0,1-1 1 0 0,1 1-1 0 0,14 43 0 0 0,4-26-1692 0 0,-14-31-2350 0 0,-1 1-4689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0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1 424 0 0,'-13'2'712'0'0,"3"-1"527"0"0,0 1 0 0 0,0 0 0 0 0,1 1 0 0 0,-1 0 1 0 0,-10 10 5556 0 0,40-9-5971 0 0,-1-1 1 0 0,1-1-1 0 0,0 0 0 0 0,0-2 1 0 0,28-2-1 0 0,-6 1-104 0 0,341-2 3476 0 0,383 14 458 0 0,-546-15-2885 0 0,-85 0-4552 0 0,-138 8 1350 0 0,2-3 1414 0 0,-12 14-2757 0 0,-6 2-3585 0 0,7-11 3437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1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163 262 484 0 0,'1'18'1302'0'0,"-1"0"0"0"0,0-1 0 0 0,-2 1 1 0 0,0 0-1 0 0,-1-1 0 0 0,-9 32 0 0 0,-1 13 1194 0 0,-25 125 5894 0 0,38-185-8149 0 0,-1 0 0 0 0,1-1 0 0 0,0 1 0 0 0,-1 0 1 0 0,1-1-1 0 0,-1 1 0 0 0,0-1 0 0 0,1 1 1 0 0,-1-1-1 0 0,0 1 0 0 0,0-1 0 0 0,0 1 0 0 0,0-1 1 0 0,-3 2-1 0 0,4-2 358 0 0,-14-7 457 0 0,10 2-942 0 0,1 1-1 0 0,-1-1 1 0 0,1 0-1 0 0,1 0 0 0 0,-1 0 1 0 0,0 0-1 0 0,1 0 1 0 0,0 0-1 0 0,0-1 1 0 0,0 1-1 0 0,0-1 0 0 0,-1-6 1 0 0,1 4-6 0 0,-5-19 12 0 0,0 0 0 0 0,2 0-1 0 0,0-1 1 0 0,2 1 0 0 0,1-1-1 0 0,2 0 1 0 0,0 0 0 0 0,2 1-1 0 0,0-1 1 0 0,2 1 0 0 0,1-1 0 0 0,2 1-1 0 0,0 0 1 0 0,13-29 0 0 0,-13 40-82 0 0,1 1 0 0 0,0 0 0 0 0,1 0 0 0 0,1 1 0 0 0,0 0 0 0 0,1 1 0 0 0,20-19 0 0 0,-23 24-18 0 0,2-1 1 0 0,-1 2-1 0 0,1-1 0 0 0,-1 1 1 0 0,2 0-1 0 0,-1 1 1 0 0,1 1-1 0 0,-1-1 1 0 0,1 2-1 0 0,1-1 1 0 0,17-2-1 0 0,-23 6-13 0 0,0-1 0 0 0,0 1 0 0 0,0 1 0 0 0,-1-1 0 0 0,1 1 0 0 0,0 0 0 0 0,0 0 0 0 0,-1 0 0 0 0,1 1 0 0 0,0 0 0 0 0,-1 0 0 0 0,0 1-1 0 0,1 0 1 0 0,-1-1 0 0 0,0 2 0 0 0,-1-1 0 0 0,1 0 0 0 0,0 1 0 0 0,-1 0 0 0 0,0 0 0 0 0,0 1 0 0 0,4 5 0 0 0,-2-3 3 0 0,-1 1-1 0 0,-1-1 1 0 0,0 1-1 0 0,0 0 1 0 0,0 0 0 0 0,-1 0-1 0 0,0 1 1 0 0,-1-1-1 0 0,0 1 1 0 0,0 0 0 0 0,-1-1-1 0 0,0 1 1 0 0,0 0-1 0 0,-1 10 1 0 0,-1-5 1 0 0,-1-1 0 0 0,-1 0 0 0 0,0 0-1 0 0,0 0 1 0 0,-2-1 0 0 0,1 1 0 0 0,-1-1 0 0 0,-1 0 0 0 0,0 0-1 0 0,-1-1 1 0 0,-1 1 0 0 0,-13 15 0 0 0,6-10 13 0 0,-1 0 0 0 0,-1-2 0 0 0,0 0-1 0 0,-1-1 1 0 0,-1-1 0 0 0,-32 18 0 0 0,49-30-23 0 0,0 0 0 0 0,0 0 0 0 0,0 0 0 0 0,0 0 0 0 0,0 1 0 0 0,0-1 0 0 0,0 1 0 0 0,0-1 0 0 0,1 1 0 0 0,-1 0 0 0 0,0-1 0 0 0,1 1 0 0 0,0 0 0 0 0,-1 0 0 0 0,0 3 0 0 0,2-4-1 0 0,0-1 0 0 0,1 1 0 0 0,-1-1-1 0 0,0 1 1 0 0,1 0 0 0 0,-1-1 0 0 0,1 1 0 0 0,-1-1-1 0 0,1 1 1 0 0,-1-1 0 0 0,1 1 0 0 0,-1-1 0 0 0,1 0-1 0 0,-1 1 1 0 0,1-1 0 0 0,0 0 0 0 0,-1 1 0 0 0,1-1-1 0 0,0 0 1 0 0,1 1 0 0 0,16 5 28 0 0,-16-5-19 0 0,44 13 212 0 0,56 21 189 0 0,-86-29-318 0 0,-1 1 0 0 0,0 1 0 0 0,-1 1 0 0 0,20 13 0 0 0,-20-11 51 0 0,1-2 0 0 0,0 1 0 0 0,21 8 0 0 0,-34-17-352 0 0,0-1 1 0 0,1 0 0 0 0,-1 1 0 0 0,0-1 0 0 0,1 0-1 0 0,-1 0 1 0 0,0 0 0 0 0,1 0 0 0 0,-1 0 0 0 0,0-1 0 0 0,4 0-1 0 0,17-6-4460 0 0,-9 3-2461 0 0,-5 2 4091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1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 0 0,'1'2'13950'0'0,"4"22"-13211"0"0,2 67 3583 0 0,-5-56-2872 0 0,2 0 0 0 0,11 52 0 0 0,-7-52-428 0 0,-7-24-612 0 0,1-1-1 0 0,1 1 1 0 0,0-1-1 0 0,7 16 0 0 0,-10-25-691 0 0,1-1 0 0 0,-1 0-1 0 0,1 0 1 0 0,-1 1-1 0 0,1-1 1 0 0,0 0-1 0 0,-1 0 1 0 0,1 1 0 0 0,-1-1-1 0 0,1 0 1 0 0,-1 0-1 0 0,1 0 1 0 0,0 0 0 0 0,-1 0-1 0 0,1 0 1 0 0,-1 0-1 0 0,1 0 1 0 0,-1 0-1 0 0,1 0 1 0 0,0 0 0 0 0,-1-1-1 0 0,1 1 1 0 0,-1 0-1 0 0,1 0 1 0 0,-1 0-1 0 0,1-1 1 0 0,-1 1 0 0 0,1 0-1 0 0,-1-1 1 0 0,1 1-1 0 0,-1 0 1 0 0,1-1-1 0 0,-1 1 1 0 0,0-1 0 0 0,1 1-1 0 0,0-1 1 0 0,0 0-539 0 0,7-5-1846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1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63 136 0 0,'0'-38'5033'0'0,"0"14"5039"0"0,6 44-8198 0 0,1-3-1082 0 0,8 49 2224 0 0,37 101-1 0 0,-38-142-5355 0 0,-2-11-6112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4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7197 0 0,'4'-4'1613'0'0,"-1"0"1"0"0,1 1 0 0 0,0-1 0 0 0,0 1 0 0 0,7-5-1 0 0,27-12 2361 0 0,45-8-2702 0 0,-68 23-534 0 0,246-52 2010 0 0,-106 27-1362 0 0,-53 4-136 0 0,-70 14-886 0 0,-31 11-356 0 0,-6 0-77 0 0,-11 0 40 0 0,0 0-1 0 0,0 0 1 0 0,0 2-1 0 0,-18 2 1 0 0,-71 14-33 0 0,56-9 36 0 0,-162 35-58 0 0,184-36 82 0 0,0 2 0 0 0,0 1 0 0 0,1 1-1 0 0,0 1 1 0 0,-36 24 0 0 0,59-35 11 0 0,0 1-1 0 0,1 0 1 0 0,-1 0 0 0 0,0 1 0 0 0,1-1-1 0 0,0 0 1 0 0,-1 1 0 0 0,1 0 0 0 0,0-1-1 0 0,1 1 1 0 0,-1 0 0 0 0,0 0 0 0 0,-2 6 0 0 0,4-7 1 0 0,0 0 0 0 0,-1 1 0 0 0,1-1 0 0 0,0 0 1 0 0,0 0-1 0 0,0 1 0 0 0,1-1 0 0 0,-1 0 1 0 0,0 1-1 0 0,1-1 0 0 0,0 0 0 0 0,-1 0 1 0 0,1 0-1 0 0,0 0 0 0 0,0 0 0 0 0,0 0 1 0 0,0 0-1 0 0,1 0 0 0 0,-1 0 0 0 0,0 0 1 0 0,3 2-1 0 0,7 7 20 0 0,-1-1 0 0 0,1 0 0 0 0,1-1 0 0 0,0 0-1 0 0,16 9 1 0 0,320 158 236 0 0,-13-8-74 0 0,-327-163-197 0 0,1 0-17 0 0,0-1 0 0 0,-1 2 0 0 0,0 0 0 0 0,0 0-1 0 0,0 0 1 0 0,0 1 0 0 0,-1 0 0 0 0,12 15 0 0 0,-18-21 20 0 0,-1 0 0 0 0,1 0 0 0 0,-1 0 0 0 0,0 0 1 0 0,1-1-1 0 0,-1 1 0 0 0,0 0 0 0 0,1 0 0 0 0,-1 0 1 0 0,0 0-1 0 0,0 0 0 0 0,0 0 0 0 0,0 0 0 0 0,0 0 1 0 0,0 0-1 0 0,0 0 0 0 0,0 0 0 0 0,0 0 0 0 0,0 0 1 0 0,-1 0-1 0 0,1 0 0 0 0,0 0 0 0 0,-1 1 0 0 0,-1 0 6 0 0,1-1-1 0 0,0 1 1 0 0,0-1-1 0 0,-1 1 0 0 0,1-1 1 0 0,-1 0-1 0 0,1 0 1 0 0,-1 1-1 0 0,0-1 0 0 0,1 0 1 0 0,-4 0-1 0 0,-4 3 34 0 0,0-1 0 0 0,0 0 1 0 0,-20 3-1 0 0,-36 2-56 0 0,-1-3 1 0 0,0-3-1 0 0,-1-3 0 0 0,1-3 1 0 0,-104-19-1 0 0,160 21-265 0 0,7 2 54 0 0,0 0 0 0 0,-1-1 0 0 0,1 1 0 0 0,0-1 0 0 0,-1 0 0 0 0,1 0 0 0 0,0 0 0 0 0,0 0 0 0 0,0 0 0 0 0,0-1 0 0 0,0 0-1 0 0,0 1 1 0 0,-3-4 0 0 0,31-2-8640 0 0,-6 4 6013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1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94 68 0 0,'-63'-6'3364'0'0,"0"-8"11651"0"0,63 14-14919 0 0,9-5 1387 0 0,14-1-804 0 0,200-12 4756 0 0,-76 6-5925 0 0,1-3-7601 0 0,-117 8 5162 0 0,11-3 420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1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0 114 676 0 0,'9'-34'1800'0'0,"-6"16"899"0"0,2 1 0 0 0,7-21 1330 0 0,-7 36-2267 0 0,-5 1-1684 0 0,0 1 0 0 0,0 0-1 0 0,1 0 1 0 0,-1-1 0 0 0,0 1 0 0 0,0 0 0 0 0,1 0 0 0 0,-1-1-1 0 0,0 1 1 0 0,1 0 0 0 0,-1 0 0 0 0,0 0 0 0 0,1-1-1 0 0,-1 1 1 0 0,0 0 0 0 0,1 0 0 0 0,-1 0 0 0 0,0 0 0 0 0,1 0-1 0 0,-1 0 1 0 0,0 0 0 0 0,1 0 0 0 0,-1 0 0 0 0,1 0-1 0 0,-1 0 1 0 0,0 0 0 0 0,1 0 0 0 0,-1 0 0 0 0,0 0 0 0 0,1 0-1 0 0,-1 1 1 0 0,0-1 0 0 0,1 0 0 0 0,-1 0 0 0 0,0 0 0 0 0,1 0-1 0 0,-1 1 1 0 0,8 9 529 0 0,-1 0 0 0 0,0 0 0 0 0,-1 1 0 0 0,-1 0 0 0 0,1 1 0 0 0,3 13 0 0 0,23 79 1586 0 0,-26-82-1848 0 0,55 227 3525 0 0,-60-244-3807 0 0,21 91 704 0 0,-15-73-2448 0 0,0-3-2034 0 0,-6-7-3974 0 0,-3-3 5114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1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76 360 0 0,'-15'2'1319'0'0,"-6"3"1499"0"0,9 1 6140 0 0,18-6-7345 0 0,302-27 6911 0 0,-145 8-6280 0 0,309-10 2117 0 0,-272 19-2244 0 0,-183 9-2059 0 0,-9 0-388 0 0,-1 0-1 0 0,1 1 1 0 0,0 0 0 0 0,-1 0 0 0 0,1 0 0 0 0,0 1 0 0 0,13 4 0 0 0,-12 7-3084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1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373 191 8221 0 0,'-13'12'3150'0'0,"0"1"0"0"0,-22 28 1 0 0,20-20-835 0 0,-18 34 1 0 0,-41 114 314 0 0,37-80-451 0 0,22-46-1220 0 0,11-33-457 0 0,1 1 0 0 0,-1-1 0 0 0,-1 1 0 0 0,1-1-1 0 0,-2-1 1 0 0,-9 15 0 0 0,14-23-480 0 0,1-1 0 0 0,0 0-1 0 0,-1 0 1 0 0,1 1 0 0 0,-1-1-1 0 0,1 0 1 0 0,0 0 0 0 0,-1 0-1 0 0,1 0 1 0 0,-1 0 0 0 0,1 1-1 0 0,-1-1 1 0 0,1 0 0 0 0,-1 0-1 0 0,1 0 1 0 0,-1 0 0 0 0,1 0-1 0 0,-1 0 1 0 0,1-1 0 0 0,0 1-1 0 0,-1 0 1 0 0,1 0 0 0 0,-1 0-1 0 0,1 0 1 0 0,-1 0 0 0 0,1-1-1 0 0,-1 1 1 0 0,1 0 0 0 0,0 0-1 0 0,-1-1 1 0 0,1 1 0 0 0,-11-9 422 0 0,6 2-445 0 0,0-1 0 0 0,1 0 0 0 0,0 0 0 0 0,0 0 0 0 0,1 0 0 0 0,0-1 0 0 0,-4-15 0 0 0,1 3 0 0 0,-2-6 0 0 0,1-1 0 0 0,2 0 0 0 0,0 0 0 0 0,2 0 0 0 0,1 0 0 0 0,1 0 0 0 0,2 0 0 0 0,1-1 0 0 0,1 1 0 0 0,7-28 0 0 0,-6 38 0 0 0,1 1 0 0 0,1-1 0 0 0,1 1 0 0 0,0 0 0 0 0,1 1 0 0 0,1-1 0 0 0,12-15 0 0 0,-13 21 0 0 0,0 0 0 0 0,1 1 0 0 0,1 1 0 0 0,0-1 0 0 0,0 2 0 0 0,1-1 0 0 0,0 1 0 0 0,0 1 0 0 0,1 0 0 0 0,17-7 0 0 0,-23 11 0 0 0,0 0 0 0 0,1 1 0 0 0,-1 0 0 0 0,1 0 0 0 0,-1 0 0 0 0,1 1 0 0 0,0 0 0 0 0,-1 0 0 0 0,1 1 0 0 0,0 0 0 0 0,0 0 0 0 0,0 1 0 0 0,-1 0 0 0 0,1 0 0 0 0,0 0 0 0 0,-1 1 0 0 0,1 0 0 0 0,-1 0 0 0 0,0 1 0 0 0,0 0 0 0 0,0 0 0 0 0,0 0 0 0 0,0 1 0 0 0,0-1 0 0 0,-1 2 0 0 0,0-1 0 0 0,0 0 0 0 0,0 1 0 0 0,0 0 0 0 0,-1 0 0 0 0,0 1 0 0 0,0-1 0 0 0,0 1 0 0 0,-1 0 0 0 0,6 12 0 0 0,-6-10 0 0 0,1 0 0 0 0,-2 1 0 0 0,1 0 0 0 0,-1-1 0 0 0,-1 1 0 0 0,1 0 0 0 0,-2 0 0 0 0,1 0 0 0 0,-1 0 0 0 0,0 0 0 0 0,-1 0 0 0 0,0-1 0 0 0,-1 1 0 0 0,0 0 0 0 0,0 0 0 0 0,-1-1 0 0 0,0 1 0 0 0,0-1 0 0 0,-1 0 0 0 0,0 0 0 0 0,-8 12 0 0 0,-8 6 0 0 0,-1 0 0 0 0,-1-2 0 0 0,-1 0 0 0 0,-38 31 0 0 0,25-24 0 0 0,32-28 0 0 0,2-1 0 0 0,0 0 0 0 0,-1 0 0 0 0,1 0 0 0 0,0 0 0 0 0,0 0 0 0 0,0 1 0 0 0,0-1 0 0 0,1 1 0 0 0,-1-1 0 0 0,0 1 0 0 0,1-1 0 0 0,0 1 0 0 0,0 0 0 0 0,-2 5 0 0 0,3-7 0 0 0,0 0 0 0 0,0 1 0 0 0,1-1 0 0 0,-1 0 0 0 0,0 0 0 0 0,0 1 0 0 0,1-1 0 0 0,-1 0 0 0 0,1 0 0 0 0,-1 0 0 0 0,1 0 0 0 0,0 0 0 0 0,-1 1 0 0 0,1-1 0 0 0,0 0 0 0 0,0 0 0 0 0,0-1 0 0 0,-1 1 0 0 0,1 0 0 0 0,0 0 0 0 0,0 0 0 0 0,0-1 0 0 0,0 1 0 0 0,1 0 0 0 0,0 0 0 0 0,1 0 0 0 0,38 23 0 0 0,1-1 0 0 0,48 17 0 0 0,-18-8 0 0 0,174 93 0 0 0,-220-113-66 0 0,-25-12-334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1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0 169 720 0 0,'10'-16'2392'0'0,"0"0"0"0"0,1 1 0 0 0,19-21 0 0 0,-23 29-1640 0 0,1 1-1 0 0,-1 0 1 0 0,1 0-1 0 0,0 1 1 0 0,1 0-1 0 0,-1 0 1 0 0,1 1-1 0 0,0 0 1 0 0,9-3-1 0 0,8-1 861 0 0,1 1 1 0 0,37-5-1 0 0,-54 10-1027 0 0,0 1 1 0 0,0 0-1 0 0,1 1 0 0 0,-1 0 1 0 0,0 1-1 0 0,0 0 0 0 0,0 1 1 0 0,1 0-1 0 0,18 7 0 0 0,-27-8-529 0 0,1 0 1 0 0,-1 0-1 0 0,0 0 0 0 0,1 1 0 0 0,-1-1 0 0 0,0 1 0 0 0,0-1 1 0 0,0 1-1 0 0,0 0 0 0 0,-1 0 0 0 0,1 0 0 0 0,0 0 0 0 0,-1 0 0 0 0,1 0 1 0 0,-1 1-1 0 0,0-1 0 0 0,0 0 0 0 0,0 1 0 0 0,0-1 0 0 0,0 1 1 0 0,0-1-1 0 0,-1 1 0 0 0,1-1 0 0 0,-1 1 0 0 0,0-1 0 0 0,1 1 1 0 0,-1 0-1 0 0,-1-1 0 0 0,1 1 0 0 0,0-1 0 0 0,-1 1 0 0 0,1-1 1 0 0,-1 1-1 0 0,1-1 0 0 0,-3 4 0 0 0,-3 10 373 0 0,0-1 1 0 0,-2 0-1 0 0,0-1 0 0 0,-14 21 1 0 0,12-19-325 0 0,-22 29-105 0 0,-15 26 0 0 0,43-64 0 0 0,0 1 0 0 0,0 0 0 0 0,1 1 0 0 0,0-1 0 0 0,0 0 0 0 0,1 1 0 0 0,-2 9 0 0 0,4-15 0 0 0,0 1 0 0 0,0-1 0 0 0,0 1 0 0 0,0 0 0 0 0,1-1 0 0 0,-1 1 0 0 0,1-1 0 0 0,0 1 0 0 0,0-1 0 0 0,0 0 0 0 0,0 1 0 0 0,1-1 0 0 0,-1 0 0 0 0,1 0 0 0 0,0 0 0 0 0,2 3 0 0 0,1-1 0 0 0,-1 0 0 0 0,1 0 0 0 0,0-1 0 0 0,0 0 0 0 0,0 0 0 0 0,1 0 0 0 0,0 0 0 0 0,7 3 0 0 0,-2-2 0 0 0,-1-1 0 0 0,1 0 0 0 0,0 0 0 0 0,1-1 0 0 0,-1-1 0 0 0,0 0 0 0 0,1 0 0 0 0,-1-1 0 0 0,22-1 0 0 0,-17-2-2293 0 0,0-2-1 0 0,-1 0 1 0 0,1 0-1 0 0,16-9 1 0 0,-20 7-1357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2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 96 0 0,'-12'-3'18044'0'0,"71"8"-13751"0"0,97-5 1 0 0,66-17-1276 0 0,-200 15-2806 0 0,16-4-298 0 0,-37 6-218 0 0,2 0-158 0 0,0-1-255 0 0,19-1-1345 0 0,-15 5-1661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0 324 0 0,'0'1'252'0'0,"-1"-1"0"0"0,1 1 0 0 0,0-1 1 0 0,-1 1-1 0 0,1-1 0 0 0,0 1 0 0 0,0 0 0 0 0,-1-1 0 0 0,1 1 0 0 0,0 0 0 0 0,0-1 1 0 0,0 1-1 0 0,0 0 0 0 0,0-1 0 0 0,0 1 0 0 0,0 0 0 0 0,0-1 0 0 0,0 1 0 0 0,0 0 1 0 0,1-1-1 0 0,-1 1 0 0 0,0-1 0 0 0,0 1 0 0 0,0 0 0 0 0,1-1 0 0 0,-1 1 0 0 0,0-1 0 0 0,1 1 1 0 0,0 0-1 0 0,0 1 128 0 0,1-1 1 0 0,0 0-1 0 0,-1 0 1 0 0,1 0 0 0 0,0 0-1 0 0,0 0 1 0 0,-1 0-1 0 0,1-1 1 0 0,0 1 0 0 0,3 0-1 0 0,7 1 993 0 0,0 0 0 0 0,19 0 0 0 0,-27-2-998 0 0,213 0 7854 0 0,-95-1-4620 0 0,-121 1-3824 0 0,2 0-201 0 0,33 10-4902 0 0,-15-4-1177 0 0,-10-4 3758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2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0 802 220 0 0,'117'-77'6746'0'0,"-73"50"-4013"0"0,61-49 0 0 0,-92 64-2158 0 0,0 0 0 0 0,-1 0 1 0 0,0-1-1 0 0,-1-1 0 0 0,-1 1 1 0 0,0-2-1 0 0,-1 0 0 0 0,11-24 1 0 0,-6 5 9 0 0,-2-1 1 0 0,-2-1-1 0 0,-1 0 1 0 0,4-39 0 0 0,6-149 1966 0 0,-18 189-1773 0 0,-1 33-643 0 0,1 7-73 0 0,43 222 679 0 0,-30-140-455 0 0,0 11 87 0 0,0 1-363 0 0,0-35-2993 0 0,-11-40-5406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2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35 137 512 0 0,'-13'6'1739'0'0,"10"-5"-1035"0"0,1-1 0 0 0,0 1 0 0 0,0 0 0 0 0,0 0-1 0 0,0 0 1 0 0,1 0 0 0 0,-1 0 0 0 0,-3 4 2582 0 0,11-4-2748 0 0,0 1 0 0 0,0-1 1 0 0,0 0-1 0 0,1 0 1 0 0,-1-1-1 0 0,1 0 0 0 0,8-1 1 0 0,0 1 139 0 0,259-11 3800 0 0,-168 5-3737 0 0,1616-52 5971 0 0,-1462 54-6126 0 0,176-6 514 0 0,-3-33 59 0 0,-426 42-1168 0 0,113-22 14 0 0,-119 23-455 0 0,-1-1 345 0 0,0 1-1 0 0,0 0 0 0 0,0 0 0 0 0,1 0 1 0 0,-1-1-1 0 0,0 1 0 0 0,0 0 0 0 0,0 0 0 0 0,0 0 1 0 0,1 0-1 0 0,-1-1 0 0 0,0 1 0 0 0,0 0 0 0 0,0 0 1 0 0,0 0-1 0 0,1 0 0 0 0,-1 0 0 0 0,0 0 0 0 0,0 0 1 0 0,1-1-1 0 0,-1 1 0 0 0,0 0 0 0 0,0 0 0 0 0,0 0 1 0 0,1 0-1 0 0,-1 0 0 0 0,0 0 0 0 0,0 0 1 0 0,1 0-1 0 0,-1 0 0 0 0,0 0 0 0 0,0 0 0 0 0,0 0 1 0 0,1 0-1 0 0,-1 1 0 0 0,0-1 0 0 0,0 0 0 0 0,1 0 1 0 0,8 3-7427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17 599 492 0 0,'-1'0'291'0'0,"0"0"0"0"0,0 0 1 0 0,1 0-1 0 0,-1 0 0 0 0,0 0 0 0 0,1 0 1 0 0,-1 0-1 0 0,0 0 0 0 0,1-1 0 0 0,-1 1 0 0 0,0 0 1 0 0,1 0-1 0 0,-1 0 0 0 0,0-1 0 0 0,1 1 1 0 0,-1 0-1 0 0,0-1 0 0 0,1 1 0 0 0,-1 0 0 0 0,1-1 1 0 0,-1 1-1 0 0,1-1 0 0 0,-1 0 0 0 0,1 0-111 0 0,-1 1 0 0 0,1-1 0 0 0,0 1 0 0 0,0-1 0 0 0,0 0 1 0 0,0 1-1 0 0,0-1 0 0 0,1 0 0 0 0,-1 1 0 0 0,0-1 0 0 0,0 0 0 0 0,0 1 0 0 0,0-1 0 0 0,1 1 0 0 0,-1-1 0 0 0,0 1 0 0 0,1-1 0 0 0,-1 0 0 0 0,0 1 0 0 0,1-1 0 0 0,29-29 2694 0 0,-24 24-2069 0 0,13-13 198 0 0,-1-1 0 0 0,-1-1-1 0 0,-1-1 1 0 0,-1 0 0 0 0,-1-1 0 0 0,0-1 0 0 0,16-42 0 0 0,-21 39-587 0 0,-2 0 1 0 0,-1-1-1 0 0,-1 0 1 0 0,-1-1-1 0 0,-1 1 0 0 0,-2-1 1 0 0,0 1-1 0 0,-3-1 0 0 0,-6-45 1 0 0,26 322 2457 0 0,-17-221-2650 0 0,-1 1 44 0 0,2-1 0 0 0,0 1 0 0 0,12 49 0 0 0,-13-76-453 0 0,-1 0 0 0 0,1 0 1 0 0,0 0-1 0 0,-1 1 0 0 0,1-1 0 0 0,0 0 0 0 0,0-1 0 0 0,0 1 1 0 0,0 0-1 0 0,-1 0 0 0 0,1 0 0 0 0,0 0 0 0 0,1-1 0 0 0,-1 1 0 0 0,0 0 1 0 0,0-1-1 0 0,2 2 0 0 0,21 4-9604 0 0,-17-5 6672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4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30 560 0 0,'-3'-1'732'0'0,"1"0"1"0"0,-1 0-1 0 0,0 0 1 0 0,1 0-1 0 0,-1 0 1 0 0,0 1-1 0 0,0-1 0 0 0,1 1 1 0 0,-1 0-1 0 0,0 0 1 0 0,0 0-1 0 0,0 0 0 0 0,0 1 1 0 0,1-1-1 0 0,-1 1 1 0 0,0-1-1 0 0,-3 2 1 0 0,4-1-400 0 0,0-1 1 0 0,1 1 0 0 0,-1 0 0 0 0,1 0 0 0 0,-1-1 0 0 0,1 1 0 0 0,0 0 0 0 0,-1 0 0 0 0,1 0 0 0 0,0 1 0 0 0,0-1 0 0 0,0 0 0 0 0,0 0 0 0 0,0 1 0 0 0,0-1-1 0 0,0 0 1 0 0,0 1 0 0 0,0-1 0 0 0,0 1 0 0 0,1-1 0 0 0,-1 1 0 0 0,1 0 0 0 0,-1-1 0 0 0,1 1 0 0 0,0-1 0 0 0,0 1 0 0 0,-1 0 0 0 0,1-1 0 0 0,0 3 0 0 0,1-2-191 0 0,0 0 1 0 0,-1 0 0 0 0,1 0 0 0 0,0-1 0 0 0,0 1-1 0 0,0 0 1 0 0,0-1 0 0 0,0 1 0 0 0,0-1 0 0 0,0 1-1 0 0,1-1 1 0 0,-1 0 0 0 0,1 1 0 0 0,-1-1 0 0 0,1 0-1 0 0,-1 0 1 0 0,1 0 0 0 0,0 0 0 0 0,-1 0 0 0 0,1 0-1 0 0,0-1 1 0 0,0 1 0 0 0,2 0 0 0 0,3 1 192 0 0,1 0 0 0 0,0 0-1 0 0,-1 0 1 0 0,9 0 0 0 0,-14-2-274 0 0,-1 0-1 0 0,1 0 1 0 0,-1 0-1 0 0,1 0 1 0 0,-1 0 0 0 0,1 0-1 0 0,-1 0 1 0 0,1 0-1 0 0,-1 0 1 0 0,1-1-1 0 0,-1 1 1 0 0,1-1 0 0 0,-1 1-1 0 0,0-1 1 0 0,1 0-1 0 0,-1 1 1 0 0,0-1 0 0 0,1 0-1 0 0,-1 0 1 0 0,0 0-1 0 0,0 0 1 0 0,0 0 0 0 0,1-1-1 0 0,-1 1-48 0 0,-1 1 0 0 0,0-1 0 0 0,0 1 0 0 0,0-1 0 0 0,0 1 0 0 0,0-1 1 0 0,0 1-1 0 0,0-1 0 0 0,0 1 0 0 0,0-1 0 0 0,0 1 0 0 0,0-1 0 0 0,0 1 0 0 0,0-1 0 0 0,0 1 0 0 0,0-1 0 0 0,0 1 0 0 0,-1-1 0 0 0,1 1 0 0 0,0-1 0 0 0,0 1 0 0 0,-1-1 0 0 0,1 1 1 0 0,0-1-1 0 0,-1 1 0 0 0,1 0 0 0 0,-1-1 0 0 0,-10-10 102 0 0,1 2-275 0 0,-47-33-9 0 0,50 37-1058 0 0,0 1 0 0 0,0 1-1 0 0,-12-6 1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373 143 240 0 0,'4'-9'1208'0'0,"-1"-1"-1"0"0,0 1 1 0 0,-1-1 0 0 0,0 0-1 0 0,0 0 1 0 0,0-13-1 0 0,-3 21-932 0 0,1 0 0 0 0,0 0-1 0 0,-1 0 1 0 0,1-1-1 0 0,-1 1 1 0 0,0 0-1 0 0,0 0 1 0 0,0 0 0 0 0,0 0-1 0 0,0 1 1 0 0,0-1-1 0 0,0 0 1 0 0,0 0-1 0 0,-1 1 1 0 0,1-1 0 0 0,-1 0-1 0 0,-3-2 1 0 0,1 1 143 0 0,0 0 0 0 0,0 1 0 0 0,0-1 0 0 0,0 1 1 0 0,-1 0-1 0 0,-5-2 0 0 0,2 2-141 0 0,1 1 1 0 0,0 0-1 0 0,-1 0 1 0 0,1 1 0 0 0,-1 0-1 0 0,1 0 1 0 0,0 0-1 0 0,-1 1 1 0 0,1 1-1 0 0,0-1 1 0 0,-1 1-1 0 0,1 0 1 0 0,0 1-1 0 0,0 0 1 0 0,1 0-1 0 0,-1 0 1 0 0,-10 8-1 0 0,-7 5 295 0 0,0 1 0 0 0,2 2-1 0 0,-22 21 1 0 0,34-31-231 0 0,1 0 1 0 0,1 1-1 0 0,-1 0 1 0 0,1 1-1 0 0,1-1 0 0 0,-12 23 1 0 0,17-29-217 0 0,1 0 0 0 0,-1 0 0 0 0,1 0 0 0 0,0 1 0 0 0,0-1 0 0 0,0 0 0 0 0,0 1 0 0 0,1-1 0 0 0,-1 1 0 0 0,1-1-1 0 0,1 0 1 0 0,-1 1 0 0 0,0-1 0 0 0,1 1 0 0 0,0-1 0 0 0,0 0 0 0 0,0 0 0 0 0,1 1 0 0 0,0-1 0 0 0,-1 0 0 0 0,1 0 0 0 0,1 0 0 0 0,3 6 0 0 0,0-4-14 0 0,1 1-1 0 0,-1-1 1 0 0,1 0-1 0 0,0-1 1 0 0,0 0 0 0 0,0 0-1 0 0,1 0 1 0 0,0-1 0 0 0,0 0-1 0 0,0-1 1 0 0,0 0-1 0 0,1 0 1 0 0,-1 0 0 0 0,1-1-1 0 0,0-1 1 0 0,10 1-1 0 0,0 0 1 0 0,1-1-1 0 0,-1-1 0 0 0,1 0 1 0 0,0-2-1 0 0,-1 0 0 0 0,28-8 0 0 0,-31 6-88 0 0,-1-1 0 0 0,0-1 0 0 0,0 0 0 0 0,0-1 0 0 0,-1 0-1 0 0,0-1 1 0 0,15-12 0 0 0,-22 15-28 0 0,-1 0-1 0 0,0-1 1 0 0,0 1 0 0 0,0-1-1 0 0,-1-1 1 0 0,0 1 0 0 0,0-1-1 0 0,-1 0 1 0 0,0 0 0 0 0,0 0-1 0 0,0-1 1 0 0,-1 1-1 0 0,0-1 1 0 0,-1 0 0 0 0,1 0-1 0 0,0-10 1 0 0,-2 12-18 0 0,-1 1 0 0 0,-1-1 1 0 0,1 0-1 0 0,-1 1 0 0 0,1-1 0 0 0,-2 1 0 0 0,1-1 1 0 0,-1 1-1 0 0,1-1 0 0 0,-2 1 0 0 0,1 0 0 0 0,0 0 1 0 0,-1 0-1 0 0,0 0 0 0 0,0 1 0 0 0,-1-1 0 0 0,1 1 1 0 0,-1 0-1 0 0,0 0 0 0 0,0 0 0 0 0,-8-6 0 0 0,1 2-196 0 0,-1-1 0 0 0,0 2-1 0 0,0 0 1 0 0,-1 0-1 0 0,0 1 1 0 0,0 1-1 0 0,-19-6 1 0 0,13 6-984 0 0,-35-5 1 0 0,49 9 680 0 0,0 0 0 0 0,1 1 0 0 0,-1 0 0 0 0,0 0 0 0 0,0 0 0 0 0,1 1 0 0 0,-1 0 0 0 0,0 0 0 0 0,1 0 1 0 0,-1 0-1 0 0,1 1 0 0 0,-1-1 0 0 0,-5 4 0 0 0,5 1-3673 0 0,2 0 147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10 144 0 0,'2'-1'377'0'0,"-1"0"0"0"0,1 0-1 0 0,0 0 1 0 0,0 0 0 0 0,-1 0 0 0 0,1 0 0 0 0,0 1-1 0 0,0-1 1 0 0,0 1 0 0 0,0-1 0 0 0,0 1 0 0 0,0 0-1 0 0,0 0 1 0 0,0 0 0 0 0,-1 0 0 0 0,1 0 0 0 0,0 0-1 0 0,0 0 1 0 0,0 1 0 0 0,3 0 0 0 0,-3 0-34 0 0,0 1 0 0 0,0-1 0 0 0,0 1 0 0 0,0-1 0 0 0,0 1 0 0 0,0 0 0 0 0,-1 0 0 0 0,1 0 0 0 0,-1 0 0 0 0,1 0 0 0 0,-1 0 0 0 0,0 1 0 0 0,1-1 0 0 0,-1 0 0 0 0,-1 1 0 0 0,2 2 0 0 0,19 62 4737 0 0,24 141 0 0 0,-29-127-2065 0 0,-15-76-2611 0 0,0 1 0 0 0,1-1 0 0 0,-1 0 0 0 0,1 0 0 0 0,5 10 0 0 0,-6-15-371 0 0,-1 1 1 0 0,1-1 0 0 0,-1 1-1 0 0,1-1 1 0 0,-1 0 0 0 0,0 1 0 0 0,1-1-1 0 0,-1 0 1 0 0,1 0 0 0 0,0 0-1 0 0,-1 1 1 0 0,1-1 0 0 0,-1 0-1 0 0,1 0 1 0 0,-1 0 0 0 0,1 0 0 0 0,-1 0-1 0 0,1 0 1 0 0,0 0 0 0 0,-1 0-1 0 0,1 0 1 0 0,-1 0 0 0 0,1 0-1 0 0,-1 0 1 0 0,1 0 0 0 0,-1-1-1 0 0,1 1 1 0 0,-1 0 0 0 0,1 0 0 0 0,0-1-1 0 0,19-9 264 0 0,-18 8-240 0 0,34-23-43 0 0,-1-1 0 0 0,38-39 1 0 0,-15 14-200 0 0,54-43-593 0 0,-102 86 345 0 0,-7 9 170 0 0,-13 16 88 0 0,-23 28 140 0 0,16-25 41 0 0,-48 68 72 0 0,59-78 3 0 0,1 0 0 0 0,-1 0-1 0 0,2 1 1 0 0,-1-1 0 0 0,2 1-1 0 0,-1 0 1 0 0,-2 17 0 0 0,6-25-48 0 0,0-1 0 0 0,0 0-1 0 0,0 1 1 0 0,0-1 0 0 0,0 1 0 0 0,1-1 0 0 0,-1 0 0 0 0,1 1 0 0 0,0-1 0 0 0,-1 0 0 0 0,1 0-1 0 0,0 1 1 0 0,0-1 0 0 0,0 0 0 0 0,1 0 0 0 0,-1 0 0 0 0,1 0 0 0 0,-1 0 0 0 0,1-1 0 0 0,-1 1 0 0 0,1 0-1 0 0,0-1 1 0 0,0 1 0 0 0,0-1 0 0 0,0 0 0 0 0,0 1 0 0 0,0-1 0 0 0,0 0 0 0 0,0 0 0 0 0,1 0 0 0 0,-1-1-1 0 0,5 2 1 0 0,4 1 73 0 0,1 0 0 0 0,0-1 0 0 0,0-1 0 0 0,25 1 0 0 0,64-8 141 0 0,-36 0-2966 0 0,-29 0-8856 0 0,-28 4 8599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16 188 0 0,'-9'-14'4104'0'0,"9"14"-4014"0"0,0 0-1 0 0,0 0 1 0 0,0 0-1 0 0,0 0 1 0 0,-1-1-1 0 0,1 1 1 0 0,0 0-1 0 0,0 0 1 0 0,0 0-1 0 0,0 0 1 0 0,-1 0-1 0 0,1 0 1 0 0,0 0-1 0 0,0 0 1 0 0,0 0-1 0 0,0 0 1 0 0,-1 0-1 0 0,1 0 1 0 0,0 0 0 0 0,0 0-1 0 0,0 0 1 0 0,-1 0-1 0 0,1 0 1 0 0,0 0-1 0 0,0 0 1 0 0,0 0-1 0 0,0 0 1 0 0,-1 0-1 0 0,1 0 1 0 0,0 0-1 0 0,0 1 1 0 0,0-1-1 0 0,0 0 1 0 0,0 0-1 0 0,-1 0 1 0 0,1 0-1 0 0,0 0 1 0 0,0 0-1 0 0,0 1 1 0 0,-11 28 3314 0 0,11-26-3455 0 0,-6 25 1034 0 0,2-1-1 0 0,0 1 0 0 0,2 0 1 0 0,2 0-1 0 0,0 0 1 0 0,2 0-1 0 0,1 0 0 0 0,1 0 1 0 0,14 47-1 0 0,-15-65-1278 0 0,1-1-1 0 0,0 1 1 0 0,8 11 0 0 0,-3-5-4544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44 6209 0 0,'-60'2'7325'0'0,"31"0"-3162"0"0,12-2 1886 0 0,292-18-2177 0 0,-93 2-4794 0 0,-137 13-43 0 0,54-4-8214 0 0,-69 3 6340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0 845 9301 0 0,'15'-4'2760'0'0,"-1"-1"0"0"0,0 0 0 0 0,17-9 0 0 0,-11 3-768 0 0,28-20 0 0 0,77-74-1064 0 0,-107 88-191 0 0,1-1-570 0 0,-1-1 1 0 0,-1-1 0 0 0,0 0 0 0 0,-2-1 0 0 0,-1-1-1 0 0,0-1 1 0 0,-2 0 0 0 0,0 0 0 0 0,14-45-1 0 0,-16 37-50 0 0,-2 0 0 0 0,-2-1 0 0 0,0 0-1 0 0,-2 0 1 0 0,-2 0 0 0 0,-1-1 0 0 0,-4-49-1 0 0,0 67-59 0 0,0 0-1 0 0,-5-15 0 0 0,0 1 4 0 0,8 29-59 0 0,0 0 0 0 0,0 0 1 0 0,0 0-1 0 0,0 0 0 0 0,0 1 0 0 0,0-1 0 0 0,-1 0 1 0 0,1 0-1 0 0,0 0 0 0 0,0 0 0 0 0,0 0 1 0 0,0 0-1 0 0,0 0 0 0 0,0 0 0 0 0,0 1 0 0 0,-1-1 1 0 0,1 0-1 0 0,0 0 0 0 0,0 0 0 0 0,0 0 0 0 0,0 0 1 0 0,0 0-1 0 0,0 0 0 0 0,-1 0 0 0 0,1 0 1 0 0,0 0-1 0 0,0 0 0 0 0,0 0 0 0 0,0 0 0 0 0,0 0 1 0 0,-1 0-1 0 0,1 0 0 0 0,0 0 0 0 0,0 0 0 0 0,0 0 1 0 0,0 0-1 0 0,0 0 0 0 0,-1-1 0 0 0,1 1 1 0 0,0 0-1 0 0,0 0 0 0 0,0 0 0 0 0,0 0 0 0 0,0 0 1 0 0,0 0-1 0 0,0 0 0 0 0,0 0 0 0 0,-1 0 0 0 0,1-1 1 0 0,0 1-1 0 0,0 0 0 0 0,0 0 0 0 0,0 0 1 0 0,0 0-1 0 0,0 0 0 0 0,0 0 0 0 0,0-1 0 0 0,0 1 1 0 0,0 0-1 0 0,0 0 0 0 0,0 0 0 0 0,-3 42 158 0 0,3 1 0 0 0,1-1 0 0 0,9 62-1 0 0,39 129 431 0 0,-19-142-1374 0 0,-6-31-7637 0 0,-24-60 8337 0 0,2 7-3390 0 0,0-1 498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7321 0 0,'-21'6'2952'0'0,"6"-2"-861"0"0,0 1 0 0 0,0 1 0 0 0,-21 10 0 0 0,36-16-2043 0 0,-1 0 1 0 0,1 0-1 0 0,0 0 1 0 0,0 0-1 0 0,0 0 0 0 0,-1 0 1 0 0,1 0-1 0 0,0 1 0 0 0,0-1 1 0 0,-1 0-1 0 0,1 0 1 0 0,0 0-1 0 0,0 0 0 0 0,0 0 1 0 0,-1 0-1 0 0,1 0 0 0 0,0 1 1 0 0,0-1-1 0 0,0 0 1 0 0,0 0-1 0 0,-1 0 0 0 0,1 1 1 0 0,0-1-1 0 0,0 0 1 0 0,0 0-1 0 0,0 0 0 0 0,0 1 1 0 0,0-1-1 0 0,0 0 0 0 0,0 0 1 0 0,0 0-1 0 0,0 1 1 0 0,0-1-1 0 0,-1 0 0 0 0,1 0 1 0 0,0 1-1 0 0,0-1 0 0 0,1 0 1 0 0,-1 0-1 0 0,0 1 1 0 0,0-1-1 0 0,0 0 0 0 0,0 0 1 0 0,0 0-1 0 0,0 1 0 0 0,0-1 1 0 0,0 0-1 0 0,0 0 1 0 0,0 0-1 0 0,1 1 0 0 0,-1-1 1 0 0,0 0-1 0 0,0 0 1 0 0,0 0-1 0 0,0 1 0 0 0,1-1 1 0 0,-1 0-1 0 0,0 0 0 0 0,0 0 1 0 0,0 0-1 0 0,0 0 1 0 0,1 0-1 0 0,-1 1 0 0 0,17 4 1303 0 0,-14-4-1467 0 0,21 3 600 0 0,0 0 0 0 0,0-2 0 0 0,0 0 0 0 0,26-2 0 0 0,-14 0-94 0 0,117 2 832 0 0,323 6 783 0 0,104 13-243 0 0,-480-18-1580 0 0,473-6 215 0 0,-544 4-6694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19 174 664 0 0,'0'0'3798'0'0,"5"-3"-2403"0"0,7-6-453 0 0,1 1 0 0 0,0 1 0 0 0,0 0 0 0 0,21-7-1 0 0,66-18 2034 0 0,-61 20-2147 0 0,42-12 976 0 0,93-34 3294 0 0,-174 58-4792 0 0,-5 2-196 0 0,-153 55 211 0 0,6-3-246 0 0,119-41-50 0 0,2 2 0 0 0,-47 28 0 0 0,74-40-20 0 0,0-1 0 0 0,0 1 1 0 0,1 0-1 0 0,-1 0 0 0 0,1 0 0 0 0,-1 1 1 0 0,1-1-1 0 0,0 1 0 0 0,0 0 0 0 0,-4 7 0 0 0,7-9 5 0 0,-1 0 0 0 0,0 0 0 0 0,1 0 0 0 0,0 0 0 0 0,-1 0-1 0 0,1 0 1 0 0,0 0 0 0 0,0 0 0 0 0,0 0 0 0 0,0 0 0 0 0,0 0-1 0 0,1 0 1 0 0,-1 0 0 0 0,1 0 0 0 0,-1 0 0 0 0,1 0 0 0 0,0 0-1 0 0,-1 0 1 0 0,1 0 0 0 0,0-1 0 0 0,0 1 0 0 0,1 0 0 0 0,-1-1-1 0 0,0 1 1 0 0,0 0 0 0 0,1-1 0 0 0,1 2 0 0 0,7 6 47 0 0,0 0 0 0 0,1-1 0 0 0,0 0 0 0 0,21 11 0 0 0,53 20 240 0 0,-47-22-139 0 0,34 14 128 0 0,56 26 192 0 0,-112-48-367 0 0,0 0 0 0 0,0 1 0 0 0,-1 1 0 0 0,0 0 0 0 0,16 18 1 0 0,-30-28-97 0 0,1 0 0 0 0,-1 0 0 0 0,0 0 1 0 0,0 0-1 0 0,0 0 0 0 0,0 0 1 0 0,0 1-1 0 0,0-1 0 0 0,-1 0 1 0 0,1 1-1 0 0,0-1 0 0 0,-1 1 0 0 0,1-1 1 0 0,-1 1-1 0 0,1-1 0 0 0,-1 1 1 0 0,0-1-1 0 0,0 1 0 0 0,0 0 1 0 0,0-1-1 0 0,0 1 0 0 0,0-1 0 0 0,0 1 1 0 0,0-1-1 0 0,0 1 0 0 0,-1 0 1 0 0,1-1-1 0 0,-1 2 0 0 0,-1 0 6 0 0,0-1-1 0 0,0 1 0 0 0,0-1 1 0 0,0 0-1 0 0,0 1 1 0 0,-1-1-1 0 0,1 0 1 0 0,-1 0-1 0 0,1-1 0 0 0,-1 1 1 0 0,0-1-1 0 0,1 1 1 0 0,-7 1-1 0 0,-10 4 45 0 0,0-2 0 0 0,0 0 0 0 0,-1-1 0 0 0,1-1 0 0 0,-1-1 0 0 0,0-1 0 0 0,-27-1 0 0 0,6-3-965 0 0,1-1 0 0 0,-66-16 0 0 0,63 5-3567 0 0,39 8-545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7381 0 0,'2'-22'7218'0'0,"6"2"-3009"0"0,-6 22-3613 0 0,0 1-405 0 0,-1 0 0 0 0,1 0 0 0 0,-1 0 0 0 0,1 0 0 0 0,-1 0 0 0 0,0 0 0 0 0,0 0 0 0 0,-1 1 0 0 0,1-1 0 0 0,0 6 0 0 0,1 42 929 0 0,-2-24-644 0 0,3 18 510 0 0,1 1-1 0 0,2-1 0 0 0,3 0 1 0 0,18 57-1 0 0,-27-100-926 0 0,1-1 0 0 0,-1 0 0 0 0,1 1 0 0 0,-1-1 0 0 0,1 0 0 0 0,0 1 0 0 0,0-1 0 0 0,0 0 0 0 0,0 0 0 0 0,-1 1 0 0 0,2-1 0 0 0,-1 0 0 0 0,0 0 0 0 0,0 0 0 0 0,0 0 0 0 0,0-1 0 0 0,1 1 0 0 0,-1 0 0 0 0,0 0 0 0 0,1-1 0 0 0,-1 1 0 0 0,1-1 0 0 0,1 1 0 0 0,0-1 2 0 0,0 0 1 0 0,0 0-1 0 0,0 0 0 0 0,0 0 0 0 0,0 0 1 0 0,0-1-1 0 0,0 0 0 0 0,0 0 0 0 0,0 1 1 0 0,0-2-1 0 0,3 0 0 0 0,8-6 51 0 0,0 0 0 0 0,-1-1 0 0 0,19-15-1 0 0,-26 19-66 0 0,69-58 13 0 0,106-116 0 0 0,-173 172-357 0 0,-5 7 123 0 0,-9 17 70 0 0,-17 28 73 0 0,7-17 25 0 0,0 1 1 0 0,3 1-1 0 0,0 0 0 0 0,-9 34 1 0 0,21-61 35 0 0,0 1-1 0 0,0-1 1 0 0,0 0 0 0 0,0 1 0 0 0,1-1-1 0 0,-1 1 1 0 0,1-1 0 0 0,0 1 0 0 0,0-1 0 0 0,0 0-1 0 0,1 1 1 0 0,-1-1 0 0 0,1 1 0 0 0,0-1-1 0 0,0 0 1 0 0,0 1 0 0 0,0-1 0 0 0,0 0-1 0 0,1 0 1 0 0,0 0 0 0 0,-1 0 0 0 0,1 0 0 0 0,0 0-1 0 0,1 0 1 0 0,-1-1 0 0 0,0 1 0 0 0,1-1-1 0 0,-1 0 1 0 0,1 1 0 0 0,0-1 0 0 0,0 0 0 0 0,0-1-1 0 0,6 4 1 0 0,0-1 68 0 0,1-1 0 0 0,0 0 1 0 0,0 0-1 0 0,1-1 0 0 0,-1 0 0 0 0,0 0 0 0 0,1-2 0 0 0,-1 1 1 0 0,1-1-1 0 0,10-1 0 0 0,4-2 0 0 0,1-1 1 0 0,-1 0-1 0 0,-1-2 1 0 0,35-13-1 0 0,-46 14-1255 0 0,0-2 0 0 0,23-13-1 0 0,17-7-9485 0 0,-33 17 7474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1 584 0 0,'-1'1'324'0'0,"0"0"0"0"0,0 0 0 0 0,0 0 0 0 0,0 0 0 0 0,1 0 0 0 0,-1 0 0 0 0,0 0 0 0 0,1 1 0 0 0,-1-1 0 0 0,1 0 0 0 0,0 0 0 0 0,-1 1 0 0 0,1-1 0 0 0,0 0-1 0 0,0 1 1 0 0,0-1 0 0 0,-1 0 0 0 0,1 1 0 0 0,1-1 0 0 0,-1 0 0 0 0,0 1 0 0 0,0-1 0 0 0,0 0 0 0 0,1 1 0 0 0,-1-1 0 0 0,2 2 0 0 0,-1-1 69 0 0,1 0 0 0 0,0 0 1 0 0,0 0-1 0 0,0-1 0 0 0,0 1 0 0 0,0-1 0 0 0,0 0 1 0 0,0 1-1 0 0,0-1 0 0 0,0 0 0 0 0,1 0 0 0 0,-1-1 0 0 0,4 2 1 0 0,9 1 835 0 0,1 0 0 0 0,-1-1 1 0 0,23 1-1 0 0,173-13 5375 0 0,-96 2-5365 0 0,-108 8-1691 0 0,10 2-9382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88 128 0 0,'-24'1'19846'0'0,"52"2"-17183"0"0,56-1 0 0 0,93-17 190 0 0,-110 3-1819 0 0,85-25 0 0 0,-54 11-1876 0 0,-98 26 638 0 0,16-3-1406 0 0,-7 3-1787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4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56 448 0 0,'0'-11'3397'0'0,"0"9"-3056"0"0,0 0 1 0 0,0 0-1 0 0,-1 0 0 0 0,1 0 1 0 0,-1 0-1 0 0,1 0 1 0 0,-1 0-1 0 0,0 0 0 0 0,0 1 1 0 0,0-1-1 0 0,0 0 0 0 0,0 1 1 0 0,0-1-1 0 0,0 0 0 0 0,0 1 1 0 0,-1-1-1 0 0,1 1 0 0 0,0 0 1 0 0,-1-1-1 0 0,1 1 1 0 0,-1 0-1 0 0,0 0 0 0 0,1 0 1 0 0,-1 0-1 0 0,0 0 0 0 0,0 1 1 0 0,0-1-1 0 0,1 0 0 0 0,-1 1 1 0 0,0-1-1 0 0,0 1 1 0 0,0 0-1 0 0,0 0 0 0 0,0 0 1 0 0,-2 0-1 0 0,-4-1 96 0 0,-1 1-1 0 0,1 0 1 0 0,0 1 0 0 0,-1 0 0 0 0,1 0-1 0 0,0 1 1 0 0,-9 3 0 0 0,8-1-221 0 0,-1 0 0 0 0,1 1-1 0 0,0 0 1 0 0,1 0 0 0 0,0 1 0 0 0,-1 0 0 0 0,2 0 0 0 0,-1 1 0 0 0,-12 15-1 0 0,12-12-21 0 0,0-1-1 0 0,1 2 0 0 0,1-1 0 0 0,-1 1 0 0 0,2 0 0 0 0,-1 1 0 0 0,-5 18 0 0 0,10-25-126 0 0,0 0-1 0 0,0 0 0 0 0,0 0 0 0 0,0 1 0 0 0,1-1 1 0 0,0 0-1 0 0,0 1 0 0 0,1-1 0 0 0,0 0 1 0 0,0 0-1 0 0,0 1 0 0 0,0-1 0 0 0,3 7 0 0 0,0-5-2 0 0,-1 1 0 0 0,2-1 0 0 0,-1 0-1 0 0,1 0 1 0 0,0 0 0 0 0,0-1-1 0 0,12 11 1 0 0,-4-5 7 0 0,2-1 0 0 0,-1-1 0 0 0,1 0 0 0 0,0-1 0 0 0,1 0 0 0 0,0-2 0 0 0,24 9 0 0 0,-27-12-6 0 0,0 0 0 0 0,1-2 0 0 0,-1 1 0 0 0,1-1 0 0 0,27-1-1 0 0,-34-1-37 0 0,-1 0 0 0 0,1-1-1 0 0,-1 0 1 0 0,1 0-1 0 0,-1 0 1 0 0,1-1 0 0 0,-1 0-1 0 0,0 0 1 0 0,1-1-1 0 0,-1 0 1 0 0,-1 0 0 0 0,1 0-1 0 0,0-1 1 0 0,6-5-1 0 0,-10 7-2 0 0,1-1 0 0 0,-1 1-1 0 0,0-1 1 0 0,0 0 0 0 0,0 1-1 0 0,-1-1 1 0 0,1 0 0 0 0,-1 0-1 0 0,1 0 1 0 0,-1 0-1 0 0,0-1 1 0 0,0 1 0 0 0,0 0-1 0 0,0-5 1 0 0,-1 2 10 0 0,1 0 0 0 0,-2 0 0 0 0,1 0 0 0 0,-1 0 1 0 0,0 0-1 0 0,0 0 0 0 0,-3-9 0 0 0,0 2 9 0 0,-2 0 1 0 0,0 0-1 0 0,0 1 1 0 0,-1 0-1 0 0,-1 0 1 0 0,-10-13-1 0 0,9 15 8 0 0,0 0-1 0 0,-1 0 0 0 0,0 2 0 0 0,0-1 1 0 0,-1 1-1 0 0,0 0 0 0 0,0 1 0 0 0,-1 1 0 0 0,-20-9 1 0 0,23 11-216 0 0,-1 1 0 0 0,0 0 0 0 0,0 1 0 0 0,0 0-1 0 0,0 0 1 0 0,0 1 0 0 0,0 0 0 0 0,0 1 0 0 0,0 0 0 0 0,0 1 0 0 0,-1 0 0 0 0,1 0 0 0 0,-12 4 0 0 0,21-5 76 0 0,1 0-1 0 0,0 0 0 0 0,-1 0 1 0 0,1 0-1 0 0,0 0 0 0 0,-1 0 1 0 0,1 0-1 0 0,-1 0 0 0 0,1 0 0 0 0,0 0 1 0 0,-1 0-1 0 0,1 0 0 0 0,0 1 1 0 0,-1-1-1 0 0,1 0 0 0 0,0 0 1 0 0,0 0-1 0 0,-1 0 0 0 0,1 1 1 0 0,0-1-1 0 0,-1 0 0 0 0,1 0 1 0 0,0 1-1 0 0,0-1 0 0 0,0 0 1 0 0,-1 0-1 0 0,1 1 0 0 0,0-1 0 0 0,0 0 1 0 0,0 1-1 0 0,0-1 0 0 0,-1 0 1 0 0,1 1-1 0 0,0-1 0 0 0,0 0 1 0 0,0 1-1 0 0,0-1 0 0 0,0 0 1 0 0,0 1-1 0 0,0-1 0 0 0,0 0 1 0 0,0 1-1 0 0,0-1 0 0 0,0 0 1 0 0,0 1-1 0 0,0-1 0 0 0,0 0 0 0 0,0 1 1 0 0,1-1-1 0 0,-1 0 0 0 0,0 1 1 0 0,0-1-1 0 0,0 0 0 0 0,0 1 1 0 0,1-1-1 0 0,-1 0 0 0 0,0 0 1 0 0,0 1-1 0 0,1-1 0 0 0,-1 0 1 0 0,2 2-428 0 0,0-1 1 0 0,-1 0 0 0 0,1 0-1 0 0,0 0 1 0 0,0 0 0 0 0,0 0 0 0 0,0 0-1 0 0,-1 0 1 0 0,5 0 0 0 0,12 1-1990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3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11 513 652 0 0,'-11'-6'6032'0'0,"21"3"-1753"0"0,-3 1-4906 0 0,20-4 1833 0 0,1 1 0 0 0,31-2 0 0 0,-18 4-444 0 0,825-84 6041 0 0,-31 3-3482 0 0,870-91 118 0 0,-1384 140-2864 0 0,-6 0-29 0 0,234-14 408 0 0,-492 43-788 0 0,-26 1-1335 0 0,34 1 0 0 0,-68 7 135 0 0,-14 9-1416 0 0,-9-1-4314 0 0,9-8 3691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4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0 647 460 0 0,'0'0'3703'0'0,"4"-3"-2297"0"0,63-43 3361 0 0,-4 4-1037 0 0,99-87 0 0 0,-147 115-3333 0 0,0-1 1 0 0,-1-1-1 0 0,0 0 1 0 0,-1 0-1 0 0,-1-1 1 0 0,-1-1-1 0 0,-1 0 1 0 0,0-1-1 0 0,-1 0 1 0 0,-1 0 0 0 0,10-36-1 0 0,-11 24 214 0 0,-1-1 1 0 0,-1 0-1 0 0,1-40 1 0 0,-6 71-565 0 0,0 0 0 0 0,-1 0 1 0 0,1 0-1 0 0,-1-1 1 0 0,1 1-1 0 0,0 0 1 0 0,-1 0-1 0 0,0 0 0 0 0,1 0 1 0 0,-1 0-1 0 0,0 0 1 0 0,1 0-1 0 0,-1 0 1 0 0,0 0-1 0 0,-1 0 0 0 0,-1 7-17 0 0,1 1 0 0 0,0 0 0 0 0,1 0 0 0 0,-1 0 0 0 0,1 0 0 0 0,1 0 0 0 0,-1 0 0 0 0,1 10 0 0 0,9 63 215 0 0,-5-47-118 0 0,31 177 683 0 0,-33-193-1134 0 0,1-1 0 0 0,0 1-1 0 0,2-1 1 0 0,0 0-1 0 0,8 17 1 0 0,-1-17-2467 0 0,4-6-5164 0 0,-9-8 5466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4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21 836 0 0,'1'-2'471'0'0,"0"1"1"0"0,0-1-1 0 0,0 1 0 0 0,0 0 1 0 0,1 0-1 0 0,-1-1 0 0 0,0 1 1 0 0,1 0-1 0 0,-1 0 0 0 0,0 0 0 0 0,1 0 1 0 0,0 0-1 0 0,-1 1 0 0 0,1-1 1 0 0,-1 0-1 0 0,1 1 0 0 0,0-1 1 0 0,-1 1-1 0 0,1-1 0 0 0,0 1 1 0 0,0 0-1 0 0,-1 0 0 0 0,3 0 0 0 0,-1 1-176 0 0,-1 0 0 0 0,0 0 0 0 0,0 0 0 0 0,0 0-1 0 0,0 0 1 0 0,-1 1 0 0 0,1-1 0 0 0,0 0 0 0 0,0 1-1 0 0,-1 0 1 0 0,1-1 0 0 0,-1 1 0 0 0,1 0-1 0 0,-1 0 1 0 0,0 0 0 0 0,0 0 0 0 0,1 3 0 0 0,5 9 558 0 0,0 1 0 0 0,-2 0 0 0 0,0 0 0 0 0,0 0 0 0 0,3 23 1 0 0,4 83 1369 0 0,-4-32-983 0 0,-8-87-1450 0 0,0 0 1 0 0,1 0 0 0 0,-1 0-1 0 0,1 0 1 0 0,-1 0 0 0 0,1 0-1 0 0,0-1 1 0 0,0 1 0 0 0,0 0-1 0 0,0 0 1 0 0,2 2-1 0 0,9 5-6595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4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84 103 360 0 0,'-23'-4'1432'0'0,"13"3"382"0"0,1 0 0 0 0,-1-1-1 0 0,1 0 1 0 0,-14-6 5719 0 0,129-14-2105 0 0,145-12-1081 0 0,-137 20-1665 0 0,-65 7-4926 0 0,1 1-8688 0 0,-36 5 8212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4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0 188 184 0 0,'1'-6'494'0'0,"0"0"1"0"0,1-1-1 0 0,0 1 0 0 0,0 0 1 0 0,0 0-1 0 0,1 0 0 0 0,0 1 1 0 0,0-1-1 0 0,0 1 0 0 0,1-1 0 0 0,0 1 1 0 0,0 0-1 0 0,0 0 0 0 0,1 1 1 0 0,-1-1-1 0 0,10-5 0 0 0,0-1 500 0 0,1 1 0 0 0,0 1-1 0 0,0 1 1 0 0,31-13-1 0 0,-27 15-337 0 0,0 0-1 0 0,0 1 1 0 0,0 1-1 0 0,1 1 0 0 0,0 0 1 0 0,0 2-1 0 0,0 0 1 0 0,0 1-1 0 0,0 1 1 0 0,-1 1-1 0 0,1 1 1 0 0,21 5-1 0 0,-38-7-559 0 0,0 0-1 0 0,0 0 0 0 0,-1-1 1 0 0,1 2-1 0 0,0-1 1 0 0,-1 0-1 0 0,1 1 1 0 0,-1-1-1 0 0,1 1 1 0 0,-1-1-1 0 0,0 1 1 0 0,1 0-1 0 0,-1 0 1 0 0,0 0-1 0 0,3 5 1 0 0,-4-5-40 0 0,-1 0 1 0 0,1 0-1 0 0,0 0 1 0 0,-1 1-1 0 0,1-1 1 0 0,-1 0-1 0 0,0 1 1 0 0,0-1-1 0 0,0 0 0 0 0,0 0 1 0 0,0 1-1 0 0,0-1 1 0 0,-1 0-1 0 0,1 0 1 0 0,-1 1-1 0 0,0-1 1 0 0,1 0-1 0 0,-1 0 1 0 0,0 0-1 0 0,-3 4 1 0 0,-4 8 91 0 0,-1 0 0 0 0,0 0 1 0 0,-1 0-1 0 0,-1-2 1 0 0,-21 21-1 0 0,-72 55 419 0 0,57-50-353 0 0,26-21-118 0 0,-46 41 207 0 0,59-51-244 0 0,2 0 0 0 0,-1 0 1 0 0,1 1-1 0 0,0 0 0 0 0,1 0 1 0 0,-8 15-1 0 0,13-22-45 0 0,-1 1 1 0 0,0-1-1 0 0,1 0 0 0 0,-1 1 1 0 0,1-1-1 0 0,0 1 0 0 0,0-1 0 0 0,-1 1 1 0 0,1-1-1 0 0,0 0 0 0 0,0 1 1 0 0,0-1-1 0 0,0 1 0 0 0,1-1 0 0 0,-1 1 1 0 0,0-1-1 0 0,1 1 0 0 0,-1-1 1 0 0,1 0-1 0 0,-1 1 0 0 0,1-1 1 0 0,0 2-1 0 0,1-1 10 0 0,0 0 0 0 0,0 0 0 0 0,0 0 0 0 0,-1-1 1 0 0,2 1-1 0 0,-1-1 0 0 0,0 1 0 0 0,0-1 0 0 0,0 0 1 0 0,1 1-1 0 0,3 0 0 0 0,5 1 53 0 0,1 1-1 0 0,0-2 1 0 0,-1 0 0 0 0,18 1 0 0 0,147 2-236 0 0,-174-5-147 0 0,1 0 0 0 0,-1 0 0 0 0,0 0-1 0 0,1 0 1 0 0,-1 1 0 0 0,0-1 0 0 0,0 1 0 0 0,1 0 0 0 0,1 1-1 0 0,7 7-7070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4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0 649 676 0 0,'2'-1'8985'0'0,"13"-10"-7899"0"0,24-21 3032 0 0,67-72 0 0 0,-87 81-3490 0 0,-1 0 0 0 0,-2-1 0 0 0,0-1-1 0 0,21-45 1 0 0,-16 24 52 0 0,-2 0 1 0 0,-2-1-1 0 0,-2-1 1 0 0,17-93-1 0 0,-32 134 137 0 0,-5 24-542 0 0,-4 30 35 0 0,5-15-98 0 0,-7 58 745 0 0,3 0 0 0 0,6 124 0 0 0,3-200-934 0 0,-1-3-92 0 0,1 0-1 0 0,0 0 1 0 0,0 0-1 0 0,1 0 1 0 0,1 0-1 0 0,0 0 1 0 0,6 14-1 0 0,-8-24-144 0 0,-1 0 0 0 0,1-1 0 0 0,0 1 0 0 0,-1 0 0 0 0,1 0 0 0 0,0-1 0 0 0,0 1 0 0 0,0-1 0 0 0,0 1 0 0 0,-1 0 0 0 0,1-1 0 0 0,0 0 0 0 0,0 1 0 0 0,0-1 0 0 0,0 0 0 0 0,0 1 0 0 0,0-1 0 0 0,0 0 0 0 0,0 0 0 0 0,0 0 0 0 0,0 0 0 0 0,0 0 0 0 0,0 0 0 0 0,0 0 0 0 0,2 0 0 0 0,23-8-7274 0 0,-13 1 4673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4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0 225 592 0 0,'23'-18'2104'0'0,"0"0"-1"0"0,2 1 1 0 0,0 2 0 0 0,0 1-1 0 0,50-20 1 0 0,141-36 3996 0 0,-203 66-5696 0 0,128-31 4869 0 0,-194 58-4404 0 0,-77 13-1066 0 0,-143 47-82 0 0,270-82 286 0 0,-34 15-41 0 0,36-15 50 0 0,-1 0-1 0 0,1-1 1 0 0,-1 1 0 0 0,1 0 0 0 0,0 0-1 0 0,0 0 1 0 0,-1 0 0 0 0,1 0-1 0 0,0 0 1 0 0,0 0 0 0 0,0 1 0 0 0,0-1-1 0 0,0 0 1 0 0,0 0 0 0 0,0 1-1 0 0,1-1 1 0 0,-1 1 0 0 0,0-1 0 0 0,1 1-1 0 0,-1 1 1 0 0,1-1 2 0 0,1-1-1 0 0,-1 0 1 0 0,1 0 0 0 0,-1 0 0 0 0,1 0-1 0 0,0 0 1 0 0,-1 0 0 0 0,1 0-1 0 0,0 0 1 0 0,0 0 0 0 0,-1 0 0 0 0,1-1-1 0 0,0 1 1 0 0,0 0 0 0 0,1 0-1 0 0,1 1 33 0 0,8 7 71 0 0,1-1 1 0 0,0 0 0 0 0,1-1 0 0 0,-1 0-1 0 0,2-1 1 0 0,16 6 0 0 0,-7-3 41 0 0,116 46 664 0 0,-52-22-81 0 0,155 83-1 0 0,-234-112-680 0 0,0 1 0 0 0,0 0 0 0 0,-1 0 1 0 0,0 1-1 0 0,0 0 0 0 0,-1 0 0 0 0,1 1 0 0 0,9 12 0 0 0,-16-18-54 0 0,1 0 0 0 0,-1 0 0 0 0,0 0 0 0 0,0-1 0 0 0,1 1 0 0 0,-1 0 0 0 0,0 0 0 0 0,0 0 0 0 0,0-1 0 0 0,0 1 0 0 0,0 0 0 0 0,0 0 0 0 0,0 0 0 0 0,0-1 0 0 0,0 1 0 0 0,-1 0 0 0 0,1 0 0 0 0,0 0 0 0 0,0-1 0 0 0,-1 1 0 0 0,1 0 0 0 0,-1 0 0 0 0,1-1 0 0 0,0 1 0 0 0,-1 0 0 0 0,1-1 0 0 0,-1 1 0 0 0,0 0 0 0 0,1-1 0 0 0,-1 1 0 0 0,1-1 0 0 0,-1 1 1 0 0,0-1-1 0 0,0 0 0 0 0,1 1 0 0 0,-1-1 0 0 0,0 1 0 0 0,-1-1 0 0 0,-31 13 151 0 0,3-6-67 0 0,0-1 0 0 0,0-2 0 0 0,-45 2-1 0 0,-93-10 93 0 0,130 3-146 0 0,-87-10-341 0 0,56 4-1841 0 0,61 5 1884 0 0,-3-2-1040 0 0,21-15-13057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8:4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7473 0 0,'11'-9'3760'0'0,"-7"5"-2671"0"0,0 0 0 0 0,1 1 1 0 0,0-1-1 0 0,0 1 0 0 0,0 0 0 0 0,9-3 0 0 0,-12 5-973 0 0,-1 1-1 0 0,1 0 1 0 0,0-1 0 0 0,-1 1 0 0 0,1 0 0 0 0,0 0-1 0 0,0 0 1 0 0,-1 0 0 0 0,1 1 0 0 0,0-1 0 0 0,-1 0-1 0 0,1 1 1 0 0,-1-1 0 0 0,1 1 0 0 0,0 0 0 0 0,-1-1 0 0 0,1 1-1 0 0,-1 0 1 0 0,1 0 0 0 0,-1 0 0 0 0,0 0 0 0 0,1 0-1 0 0,-1 0 1 0 0,0 0 0 0 0,0 1 0 0 0,0-1 0 0 0,0 0 0 0 0,2 3-1 0 0,1 2 120 0 0,0 1-1 0 0,0 0 0 0 0,-1 0 1 0 0,1 0-1 0 0,-1 0 0 0 0,-1 1 1 0 0,2 8-1 0 0,10 55 925 0 0,-12-57-1013 0 0,7 47 585 0 0,40 233 3164 0 0,-38-249-2440 0 0,-10-44-645 0 0,2-5-677 0 0,31-53-374 0 0,3 1 0 0 0,2 2 0 0 0,63-65 1 0 0,-81 97 70 0 0,1 1 0 0 0,1 2 0 0 0,0 0 0 0 0,38-22 0 0 0,-60 40 162 0 0,0 1-15 0 0,0-1 0 0 0,0 0 0 0 0,0 0 0 0 0,1 0 0 0 0,-1 1 0 0 0,0-1-1 0 0,1 1 1 0 0,-1-1 0 0 0,1 1 0 0 0,-1 0 0 0 0,1-1 0 0 0,-1 1-1 0 0,1 0 1 0 0,-1 0 0 0 0,0 0 0 0 0,1 0 0 0 0,-1 0 0 0 0,1 0 0 0 0,1 1-1 0 0,-2 0 10 0 0,-1 1 0 0 0,0-1 0 0 0,0 0-1 0 0,0 1 1 0 0,0-1 0 0 0,0 0-1 0 0,0 1 1 0 0,-1-1 0 0 0,1 0-1 0 0,0 1 1 0 0,-1-1 0 0 0,1 0 0 0 0,-1 0-1 0 0,1 1 1 0 0,-1-1 0 0 0,0 0-1 0 0,0 1 1 0 0,1-1 12 0 0,-17 26-23 0 0,-1-1 0 0 0,-26 31 0 0 0,29-40 124 0 0,0 1 1 0 0,2 1-1 0 0,0 0 0 0 0,1 1 0 0 0,-17 39 1 0 0,27-55-49 0 0,1 1 1 0 0,-1-1-1 0 0,1 1 1 0 0,0 0-1 0 0,1 0 1 0 0,-1-1 0 0 0,1 1-1 0 0,0 0 1 0 0,0 0-1 0 0,1 0 1 0 0,-1-1-1 0 0,1 1 1 0 0,0 0-1 0 0,0 0 1 0 0,1-1-1 0 0,-1 1 1 0 0,1-1-1 0 0,0 1 1 0 0,0-1 0 0 0,5 7-1 0 0,-3-6 5 0 0,0 0 0 0 0,0-1-1 0 0,1 1 1 0 0,0-1 0 0 0,0 0-1 0 0,0-1 1 0 0,0 1 0 0 0,1-1-1 0 0,-1 0 1 0 0,1 0 0 0 0,0 0-1 0 0,0-1 1 0 0,0 0 0 0 0,0 0 0 0 0,8 1-1 0 0,3 0 29 0 0,1-1 0 0 0,-1 0 0 0 0,0-1 0 0 0,29-3 0 0 0,-35 1-859 0 0,1-1 0 0 0,0 0 0 0 0,-1-1 0 0 0,17-6 0 0 0,-24 6-855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0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265 172 704 0 0,'-4'-7'6372'0'0,"13"0"-5698"0"0,-1 0 1 0 0,1 0-1 0 0,0 1 0 0 0,1 0 0 0 0,-1 1 1 0 0,13-5-1 0 0,69-26 1939 0 0,-60 24-1799 0 0,164-57 5507 0 0,-192 70-5356 0 0,-6 4-795 0 0,-7 7-220 0 0,-5 0 43 0 0,-1-1 1 0 0,0 0 0 0 0,-1-1 0 0 0,-34 15 0 0 0,5-2-31 0 0,-123 56-48 0 0,109-54-36 0 0,2 3 0 0 0,-95 60 0 0 0,151-86 122 0 0,-1 0 0 0 0,1 0 0 0 0,-1 0 0 0 0,1 0 0 0 0,-1 0 0 0 0,1 1 0 0 0,0-1 0 0 0,0 1 0 0 0,0 0 0 0 0,1-1 0 0 0,-1 1 0 0 0,-1 4 0 0 0,3-6 8 0 0,0 0 0 0 0,1 0-1 0 0,-1 0 1 0 0,1 0 0 0 0,-1 0-1 0 0,1 0 1 0 0,-1 0 0 0 0,1 0 0 0 0,-1-1-1 0 0,1 1 1 0 0,0 0 0 0 0,0 0 0 0 0,-1-1-1 0 0,1 1 1 0 0,0 0 0 0 0,1 0 0 0 0,-2-1 5 0 0,4 3 15 0 0,0 0-1 0 0,1-1 1 0 0,-1 1 0 0 0,0-1 0 0 0,1 0 0 0 0,-1-1 0 0 0,1 1-1 0 0,0-1 1 0 0,-1 0 0 0 0,6 1 0 0 0,7 2 50 0 0,161 29 603 0 0,-111-23-248 0 0,0 3-1 0 0,65 21 1 0 0,-122-30-344 0 0,-1 0 0 0 0,1 0 0 0 0,-1 0 0 0 0,0 2 1 0 0,0-1-1 0 0,0 1 0 0 0,-1 0 0 0 0,0 1 0 0 0,12 11 0 0 0,-18-16-61 0 0,0 1-1 0 0,0 0 0 0 0,0 0 0 0 0,0-1 0 0 0,0 1 0 0 0,-1 0 0 0 0,1 0 0 0 0,-1 0 1 0 0,0 1-1 0 0,0-1 0 0 0,0 0 0 0 0,0 0 0 0 0,-1 1 0 0 0,1-1 0 0 0,-1 0 1 0 0,0 1-1 0 0,0-1 0 0 0,0 1 0 0 0,0-1 0 0 0,-1 0 0 0 0,1 1 0 0 0,-1-1 0 0 0,0 0 1 0 0,0 0-1 0 0,0 1 0 0 0,0-1 0 0 0,-1 0 0 0 0,1 0 0 0 0,-1 0 0 0 0,0-1 0 0 0,0 1 1 0 0,-4 5-1 0 0,-3 2 9 0 0,-1-1 0 0 0,0 1 0 0 0,0-1-1 0 0,-1-1 1 0 0,0 0 0 0 0,-1 0 0 0 0,0-2 0 0 0,0 1 0 0 0,0-1 0 0 0,-1-1 0 0 0,-17 5 0 0 0,-5 0 37 0 0,-1-1 0 0 0,-71 7-1 0 0,64-12 56 0 0,-66-2 0 0 0,93-3-292 0 0,0 0-1 0 0,0-2 0 0 0,0 0 0 0 0,0 0 1 0 0,1-1-1 0 0,-1-1 0 0 0,-18-9 0 0 0,24 7 349 0 0,9 7-332 0 0,1 0 0 0 0,0-1 1 0 0,0 1-1 0 0,-1 0 0 0 0,1 0 1 0 0,0-1-1 0 0,0 1 1 0 0,0 0-1 0 0,-1 0 0 0 0,1-1 1 0 0,0 1-1 0 0,0 0 0 0 0,0-1 1 0 0,0 1-1 0 0,0 0 0 0 0,0-1 1 0 0,0 1-1 0 0,-1 0 0 0 0,1-1 1 0 0,0 1-1 0 0,0 0 0 0 0,0-1 1 0 0,0 1-1 0 0,0 0 0 0 0,1-1 1 0 0,-1 1-1 0 0,0 0 0 0 0,0-1 1 0 0,1 0-424 0 0,0 0 1 0 0,0 0 0 0 0,0 0-1 0 0,0-1 1 0 0,0 1 0 0 0,1 1-1 0 0,-1-1 1 0 0,0 0-1 0 0,0 0 1 0 0,1 0 0 0 0,2 0-1 0 0,12-6-2038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0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5444 0 0,'3'-20'3873'0'0,"-2"15"-3303"0"0,-1 0 1 0 0,1 0 0 0 0,0 0-1 0 0,0 0 1 0 0,1 0-1 0 0,0 0 1 0 0,0 0 0 0 0,0 0-1 0 0,0 1 1 0 0,1-1 0 0 0,4-6-1 0 0,-6 10-498 0 0,-1 1 0 0 0,1 0 0 0 0,0-1 0 0 0,-1 1 1 0 0,1-1-1 0 0,-1 1 0 0 0,1 0 0 0 0,0 0 0 0 0,-1-1 0 0 0,1 1 0 0 0,0 0 0 0 0,-1 0 0 0 0,1 0 0 0 0,0 0 0 0 0,-1 0 0 0 0,1 0 1 0 0,0 0-1 0 0,0 0 0 0 0,-1 0 0 0 0,1 0 0 0 0,0 0 0 0 0,-1 1 0 0 0,1-1 0 0 0,0 0 0 0 0,-1 0 0 0 0,1 1 0 0 0,0-1 0 0 0,-1 0 0 0 0,1 1 1 0 0,0 0-1 0 0,18 16 1115 0 0,-10-5-747 0 0,-1-1-1 0 0,-1 1 0 0 0,0 1 1 0 0,0-1-1 0 0,7 23 0 0 0,19 72 1234 0 0,-19-54-654 0 0,0 3 158 0 0,-11-39-489 0 0,1 0 0 0 0,1 0 0 0 0,0-1 0 0 0,15 29 0 0 0,-20-44-649 0 0,0 0 0 0 0,1-1 1 0 0,-1 1-1 0 0,0-1 1 0 0,1 1-1 0 0,-1-1 0 0 0,1 1 1 0 0,-1-1-1 0 0,1 1 1 0 0,-1-1-1 0 0,1 1 0 0 0,0-1 1 0 0,-1 0-1 0 0,1 1 0 0 0,-1-1 1 0 0,1 0-1 0 0,0 1 1 0 0,-1-1-1 0 0,1 0 0 0 0,0 0 1 0 0,-1 0-1 0 0,1 0 1 0 0,0 0-1 0 0,0 0 0 0 0,-1 0 1 0 0,1 0-1 0 0,0 0 1 0 0,-1 0-1 0 0,1 0 0 0 0,0 0 1 0 0,-1 0-1 0 0,1 0 0 0 0,0-1 1 0 0,-1 1-1 0 0,1 0 1 0 0,0 0-1 0 0,-1-1 0 0 0,1 1 1 0 0,-1-1-1 0 0,1 1 1 0 0,-1 0-1 0 0,1-1 0 0 0,0 0 1 0 0,24-26 385 0 0,-23 25-375 0 0,12-16 78 0 0,136-163 286 0 0,-106 133-661 0 0,80-69 0 0 0,-97 94-128 0 0,-27 23 283 0 0,-2 5-205 0 0,-13 18 249 0 0,0 0 1 0 0,-2 0-1 0 0,0-2 0 0 0,-2 0 1 0 0,-28 25-1 0 0,-30 34-26 0 0,67-69 75 0 0,-5 7-20 0 0,-21 30 0 0 0,33-44 34 0 0,0 1 0 0 0,0 0 0 0 0,1 0 0 0 0,0 0 0 0 0,0 0 0 0 0,0 1 0 0 0,0-1 0 0 0,1 0 0 0 0,0 1 0 0 0,0-1 0 0 0,0 1 0 0 0,1 6 1 0 0,0-9 3 0 0,1 0 0 0 0,0 0 0 0 0,0-1 0 0 0,0 1 0 0 0,0 0 1 0 0,1-1-1 0 0,-1 1 0 0 0,1-1 0 0 0,-1 1 0 0 0,1-1 0 0 0,0 0 1 0 0,0 1-1 0 0,0-1 0 0 0,0 0 0 0 0,0 0 0 0 0,1-1 0 0 0,-1 1 1 0 0,1 0-1 0 0,4 2 0 0 0,3 1 43 0 0,0 0 0 0 0,0-1 0 0 0,21 6 1 0 0,-1-2-58 0 0,2-3 1 0 0,-1 0-1 0 0,0-2 1 0 0,1-1 0 0 0,0-2-1 0 0,44-5 1 0 0,-51 1-2918 0 0,-11-3-7760 0 0,-8 3 7604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4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20 524 0 0,'-11'-1'13064'0'0,"112"180"-2399"0"0,-48-87-7686 0 0,-50-88-2805 0 0,-1 1-1 0 0,1-1 0 0 0,-1 0 1 0 0,1 0-1 0 0,0 0 0 0 0,1-1 0 0 0,-1 1 1 0 0,1-1-1 0 0,6 5 0 0 0,-10-7-38 0 0,10-7-212 0 0,-10 6 53 0 0,1-1 0 0 0,0 1 0 0 0,-1 0 0 0 0,1-1-1 0 0,-1 1 1 0 0,1-1 0 0 0,-1 1 0 0 0,1-1 0 0 0,-1 1-1 0 0,1-1 1 0 0,-1 1 0 0 0,1-1 0 0 0,-1 1 0 0 0,0-1-1 0 0,1 0 1 0 0,-1 1 0 0 0,0-1 0 0 0,1 1 0 0 0,-1-1-1 0 0,0 0 1 0 0,0 0 0 0 0,0 1 0 0 0,1-1 0 0 0,-1 0-1 0 0,0 1 1 0 0,0-1 0 0 0,0 0 0 0 0,0 1 0 0 0,0-1-1 0 0,-1 0 1 0 0,1 1 0 0 0,0-1 0 0 0,0-1 0 0 0,-1-2-49 0 0,1 1 1 0 0,-1-1 0 0 0,0 0 0 0 0,0 0 0 0 0,-1 0 0 0 0,1 1-1 0 0,-1-1 1 0 0,1 1 0 0 0,-1-1 0 0 0,0 1 0 0 0,-1 0 0 0 0,1 0 0 0 0,0-1-1 0 0,-1 2 1 0 0,-5-6 0 0 0,-7-6-174 0 0,-31-21 0 0 0,26 20 122 0 0,-73-58 323 0 0,92 73-163 0 0,1-1 0 0 0,-1 1 0 0 0,0-1 0 0 0,0 0 0 0 0,1 1 0 0 0,-1-1 0 0 0,1 0 0 0 0,-1 1 0 0 0,1-1 0 0 0,-1 0 0 0 0,1 0 0 0 0,-1 0-1 0 0,1 0 1 0 0,-1 1 0 0 0,1-1 0 0 0,0 0 0 0 0,0 0 0 0 0,0 0 0 0 0,-1 0 0 0 0,1 0 0 0 0,0 0 0 0 0,0 0 0 0 0,0 0 0 0 0,0 0 0 0 0,1-1 0 0 0,-1 0 8 0 0,1 1 0 0 0,0-1 0 0 0,0 1 0 0 0,0 0 0 0 0,0-1 0 0 0,0 1 0 0 0,0 0 0 0 0,0 0-1 0 0,0-1 1 0 0,0 1 0 0 0,1 0 0 0 0,-1 0 0 0 0,2-1 0 0 0,5-2 102 0 0,-1 0 1 0 0,1 0-1 0 0,0 1 0 0 0,10-3 0 0 0,30-5 314 0 0,0 2-1 0 0,94-5 1 0 0,-22 3-105 0 0,-116 11-355 0 0,1-1-18 0 0,0 0-1 0 0,0 1 1 0 0,0-1-1 0 0,1 1 1 0 0,-1 0-1 0 0,0 0 1 0 0,0 1-1 0 0,0 0 1 0 0,9 2-1 0 0,-13-3 3 0 0,-2 4 4 0 0,0 0 0 0 0,1 1 0 0 0,-1-1 0 0 0,-1 0 1 0 0,1 0-1 0 0,-1 0 0 0 0,1-1 0 0 0,-1 1 0 0 0,0 0 0 0 0,0-1 1 0 0,-1 1-1 0 0,-3 4 0 0 0,-39 41-72 0 0,30-34 66 0 0,-13 15-11 0 0,9-9 19 0 0,-1-1-1 0 0,-38 31 0 0 0,56-50 20 0 0,-3 2-3 0 0,4-3-11 0 0,2-6-79 0 0,1-1 46 0 0,0 1 0 0 0,0-1 1 0 0,1 1-1 0 0,-1 0 0 0 0,1 0 1 0 0,6-9-1 0 0,8-19-263 0 0,-15 28 161 0 0,0 1 0 0 0,0-1-1 0 0,-1 0 1 0 0,0 0 0 0 0,1-6-1 0 0,-3 11 119 0 0,0 0 1 0 0,1 1-1 0 0,-1-1 0 0 0,0 1 0 0 0,1-1 0 0 0,-1 1 0 0 0,0-1 1 0 0,1 1-1 0 0,-1 0 0 0 0,0-1 0 0 0,0 1 0 0 0,0 0 1 0 0,1 0-1 0 0,-1 0 0 0 0,0-1 0 0 0,0 1 0 0 0,0 0 0 0 0,0 0 1 0 0,1 0-1 0 0,-1 0 0 0 0,-1 0 0 0 0,2 0 21 0 0,-7 1-30 0 0,-1 1-1 0 0,1-1 1 0 0,0 1 0 0 0,0 0-1 0 0,1 1 1 0 0,-1-1 0 0 0,0 2-1 0 0,-7 4 1 0 0,-12 4 52 0 0,18-8 2 0 0,5-2 22 0 0,0-1 1 0 0,-1 1 0 0 0,1-1 0 0 0,0 0 0 0 0,-1 0 0 0 0,-6 1 0 0 0,21-17 24 0 0,11-7-243 0 0,-20 21 22 0 0,-1 0-291 0 0,3-1-653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4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75 156 0 0,'-32'-38'4017'0'0,"-1"2"5339"0"0,32 36-9263 0 0,1 0-1 0 0,-1 0 0 0 0,1 0 0 0 0,-1 0 1 0 0,1 0-1 0 0,-1 0 0 0 0,1 0 0 0 0,0 0 1 0 0,-1 0-1 0 0,1 0 0 0 0,-1 0 1 0 0,1 0-1 0 0,-1 0 0 0 0,1 0 0 0 0,-1 0 1 0 0,1 0-1 0 0,-1 0 0 0 0,1 0 0 0 0,0 1 1 0 0,-1-1-1 0 0,1 0 0 0 0,-1 0 1 0 0,1 1-1 0 0,0-1 0 0 0,-1 0 0 0 0,1 1 1 0 0,0-1-1 0 0,-1 0 0 0 0,1 1 0 0 0,0-1 1 0 0,0 0-1 0 0,-1 1 0 0 0,1-1 1 0 0,-1 1-1 0 0,-8 16 1598 0 0,-4 46-1913 0 0,11-49-1933 0 0,1 1 0 0 0,2 23 0 0 0,2-11 139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1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47 116 0 0,'1'-9'2237'0'0,"-1"1"1"0"0,2 0-1 0 0,3-14 5026 0 0,-4 26-6306 0 0,2 4-482 0 0,-1 0-1 0 0,0-1 1 0 0,0 1-1 0 0,-1 0 1 0 0,0 0-1 0 0,0 10 1 0 0,-2 58 1953 0 0,0-18-1224 0 0,2-18-543 0 0,2 0 0 0 0,2 0 0 0 0,2-1 0 0 0,1 0 0 0 0,20 56 0 0 0,-17-57-174 0 0,-8-27-412 0 0,0 0 0 0 0,0-1-1 0 0,10 20 1 0 0,-11-27-798 0 0,5 9-1140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1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69 139 20 0 0,'-38'-5'3608'0'0,"7"0"11128"0"0,348-27-7470 0 0,208-53-1400 0 0,-502 78-4607 0 0,-6 2-3491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19 288 100 0 0,'-18'-7'10766'0'0,"25"-4"-3881"0"0,2 2-7426 0 0,-7 8-111 0 0,4-5 1070 0 0,-1 0 1 0 0,0 0-1 0 0,0 0 1 0 0,-1-1-1 0 0,0 0 1 0 0,0 0 0 0 0,0 0-1 0 0,-1 0 1 0 0,0 0-1 0 0,-1-1 1 0 0,1 1 0 0 0,-1-1-1 0 0,-1 0 1 0 0,0 0-1 0 0,1-10 1 0 0,-2 2-37 0 0,0 1 0 0 0,-1-1 0 0 0,-1 1 0 0 0,-1-1 0 0 0,0 1-1 0 0,-10-27 1 0 0,13 40 174 0 0,-4 38 0 0 0,8 85 873 0 0,-4-83-885 0 0,1 0 1 0 0,8 46-1 0 0,-9-83-550 0 0,1 7 38 0 0,1 1-1 0 0,0-1 1 0 0,0 0-1 0 0,1 0 1 0 0,5 13-1 0 0,-7-20-534 0 0,4 0-1226 0 0,9-4-9276 0 0,-4 1 8082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406 130 96 0 0,'2'-3'552'0'0,"-1"0"0"0"0,0 0 1 0 0,0 0-1 0 0,-1 0 0 0 0,1 0 0 0 0,0 0 0 0 0,-1-1 0 0 0,0 1 1 0 0,0 0-1 0 0,0 0 0 0 0,0 0 0 0 0,0 0 0 0 0,-1 0 0 0 0,1-1 1 0 0,-1 1-1 0 0,-1-3 0 0 0,0 3-107 0 0,0-1-1 0 0,1 1 1 0 0,-2-1 0 0 0,1 1 0 0 0,0 0-1 0 0,-1 0 1 0 0,1 0 0 0 0,-1 0-1 0 0,0 0 1 0 0,0 1 0 0 0,-5-5 0 0 0,2 3-83 0 0,0 1 1 0 0,-1 0 0 0 0,1-1-1 0 0,-1 2 1 0 0,0-1 0 0 0,0 1-1 0 0,0 0 1 0 0,0 0 0 0 0,0 1-1 0 0,0 0 1 0 0,0 1 0 0 0,0-1-1 0 0,-13 2 1 0 0,2 2 44 0 0,1 0-1 0 0,0 2 1 0 0,0 0 0 0 0,0 1-1 0 0,1 0 1 0 0,-25 14 0 0 0,31-14-191 0 0,-1 1 1 0 0,1-1 0 0 0,0 2-1 0 0,1-1 1 0 0,-1 2 0 0 0,2-1 0 0 0,-1 1-1 0 0,1 0 1 0 0,0 1 0 0 0,-8 14 0 0 0,14-21-126 0 0,0 1 1 0 0,0 0 0 0 0,0 0 0 0 0,1 0 0 0 0,0 0 0 0 0,-1 0 0 0 0,1 0-1 0 0,1 0 1 0 0,-1 0 0 0 0,1 0 0 0 0,-1 1 0 0 0,1-1 0 0 0,0 0 0 0 0,1 0-1 0 0,-1 0 1 0 0,1 0 0 0 0,1 5 0 0 0,0-4-10 0 0,0 0-1 0 0,1 0 1 0 0,-1 0 0 0 0,1 0-1 0 0,0 0 1 0 0,0-1 0 0 0,1 1-1 0 0,-1-1 1 0 0,1 0 0 0 0,0 0 0 0 0,7 5-1 0 0,1 0 42 0 0,0-1 0 0 0,1 0 1 0 0,1-1-1 0 0,-1 0 0 0 0,1-1 0 0 0,0-1 0 0 0,0 0 0 0 0,24 4 0 0 0,-24-6-62 0 0,0-1 0 0 0,1-1-1 0 0,-1 0 1 0 0,1-1 0 0 0,-1 0-1 0 0,0-2 1 0 0,1 1 0 0 0,20-6-1 0 0,-29 5-49 0 0,0 0 0 0 0,1 0-1 0 0,-1-1 1 0 0,-1 0-1 0 0,1 0 1 0 0,0 0 0 0 0,-1 0-1 0 0,1-1 1 0 0,-1 0-1 0 0,0 0 1 0 0,0-1 0 0 0,-1 1-1 0 0,1-1 1 0 0,-1 0-1 0 0,0 0 1 0 0,0-1 0 0 0,-1 1-1 0 0,1-1 1 0 0,-1 0-1 0 0,4-10 1 0 0,-6 9-11 0 0,1-1-1 0 0,-1 1 1 0 0,0-1-1 0 0,0 1 1 0 0,-1-1-1 0 0,0 1 1 0 0,0-1-1 0 0,-1 1 1 0 0,0-1-1 0 0,0 1 1 0 0,0-1-1 0 0,-1 1 1 0 0,-1 0 0 0 0,1 0-1 0 0,-1 0 1 0 0,0 0-1 0 0,-1 0 1 0 0,0 0-1 0 0,0 1 1 0 0,-7-9-1 0 0,4 6-328 0 0,0 1 0 0 0,0 0 1 0 0,-1 0-1 0 0,0 1 0 0 0,0 0 0 0 0,0 0 0 0 0,-1 1 0 0 0,-1 0 0 0 0,1 1 0 0 0,-1 0 0 0 0,1 0 0 0 0,-1 1 1 0 0,-21-6-1 0 0,29 10-28 0 0,-20-3-2445 0 0,10 4-3797 0 0,2 1 3982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50 160 0 0,'-14'-8'1035'0'0,"0"1"1"0"0,-1 1-1 0 0,0 0 1 0 0,0 1-1 0 0,0 0 1 0 0,-1 1-1 0 0,1 1 0 0 0,-1 1 1 0 0,-21-1-1 0 0,23 2-414 0 0,0 2-1 0 0,1-1 1 0 0,-1 2-1 0 0,0 0 1 0 0,1 1-1 0 0,-1 0 0 0 0,1 1 1 0 0,0 0-1 0 0,0 1 1 0 0,0 0-1 0 0,-14 10 1 0 0,7-2 150 0 0,0 0 1 0 0,-18 18-1 0 0,29-24-391 0 0,1 1 0 0 0,0 0-1 0 0,1 1 1 0 0,0-1-1 0 0,0 2 1 0 0,-9 16-1 0 0,14-22-252 0 0,0-1-1 0 0,1 1 0 0 0,-1 0 0 0 0,1 0 0 0 0,0-1 0 0 0,0 1 1 0 0,0 0-1 0 0,1 0 0 0 0,0 0 0 0 0,-1 0 0 0 0,1 0 0 0 0,1 0 1 0 0,-1 0-1 0 0,0 0 0 0 0,1 0 0 0 0,0 0 0 0 0,0 0 0 0 0,0 0 1 0 0,0 0-1 0 0,1-1 0 0 0,0 1 0 0 0,0-1 0 0 0,0 1 0 0 0,0-1 1 0 0,0 1-1 0 0,0-1 0 0 0,1 0 0 0 0,0 0 0 0 0,0 0 0 0 0,5 4 1 0 0,1 0 20 0 0,0-1 0 0 0,0 0 1 0 0,0-1-1 0 0,1 0 0 0 0,-1 0 1 0 0,1-1-1 0 0,0-1 0 0 0,1 1 1 0 0,-1-2-1 0 0,15 3 0 0 0,-9-3-19 0 0,0 0 0 0 0,0-1-1 0 0,0-1 1 0 0,1-1 0 0 0,-1 0-1 0 0,0-1 1 0 0,16-5 0 0 0,-25 6-89 0 0,0-1 0 0 0,0 0 0 0 0,0-1 0 0 0,-1 0 0 0 0,1 0 0 0 0,-1 0 0 0 0,0-1 0 0 0,0 0 0 0 0,0 0 0 0 0,-1 0 0 0 0,1-1 0 0 0,-1 0 0 0 0,0 0 0 0 0,0 0-1 0 0,-1-1 1 0 0,0 0 0 0 0,0 0 0 0 0,5-8 0 0 0,-8 11-26 0 0,0 0-1 0 0,0-1 1 0 0,0 1-1 0 0,0-1 0 0 0,0 1 1 0 0,-1-1-1 0 0,0 1 0 0 0,0-1 1 0 0,0 1-1 0 0,0-1 1 0 0,0 1-1 0 0,0-1 0 0 0,-1 1 1 0 0,0-1-1 0 0,0 1 0 0 0,0-1 1 0 0,0 1-1 0 0,0 0 0 0 0,-1 0 1 0 0,0-1-1 0 0,1 1 1 0 0,-1 0-1 0 0,0 0 0 0 0,0 1 1 0 0,-1-1-1 0 0,-2-3 0 0 0,-5-4-49 0 0,0 1 0 0 0,-1-1 0 0 0,0 2 0 0 0,-1-1-1 0 0,-14-7 1 0 0,8 6-314 0 0,0 1 1 0 0,0 1-1 0 0,0 1 0 0 0,-1 0 1 0 0,-24-4-1 0 0,16 6-4507 0 0,-43-4 0 0 0,40 8 1683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23 716 0 0,'-3'-11'1004'0'0,"0"-1"4089"0"0,2 20-556 0 0,0 10-5241 0 0,-17 107 3473 0 0,2-26-1051 0 0,12-62-1016 0 0,0-14 23 0 0,1 0 0 0 0,1 1 0 0 0,1-1 0 0 0,2 1 0 0 0,0-1-1 0 0,6 35 1 0 0,-7-57-641 0 0,1 0-1 0 0,-1 1 0 0 0,0-1 0 0 0,1 1 1 0 0,-1-1-1 0 0,1 0 0 0 0,0 1 0 0 0,-1-1 1 0 0,1 0-1 0 0,0 0 0 0 0,0 0 0 0 0,0 1 1 0 0,0-1-1 0 0,0 0 0 0 0,0 0 0 0 0,0 0 1 0 0,0 0-1 0 0,0-1 0 0 0,1 1 1 0 0,-1 0-1 0 0,0 0 0 0 0,2 0 0 0 0,0 0 3 0 0,-1-1 0 0 0,1 0-1 0 0,-1 1 1 0 0,1-1 0 0 0,-1 0-1 0 0,1 0 1 0 0,-1-1 0 0 0,1 1-1 0 0,-1 0 1 0 0,1-1 0 0 0,-1 0-1 0 0,3 0 1 0 0,7-4 80 0 0,-1 0 0 0 0,0-1 0 0 0,0 0 0 0 0,10-8 0 0 0,-19 12-141 0 0,51-37 588 0 0,86-84-1 0 0,-73 55-115 0 0,-65 66-428 0 0,-4 3-30 0 0,-14 8-21 0 0,-26 21-40 0 0,15-6 34 0 0,-77 72-51 0 0,94-85 123 0 0,1 1 0 0 0,0 1-1 0 0,1 0 1 0 0,0 0 0 0 0,1 0-1 0 0,-12 29 1 0 0,19-40-30 0 0,0 0-1 0 0,0 0 1 0 0,1 0 0 0 0,-1 0-1 0 0,1 0 1 0 0,-1 0 0 0 0,1 0 0 0 0,0 0-1 0 0,0 0 1 0 0,0 0 0 0 0,0 0-1 0 0,0 0 1 0 0,1 0 0 0 0,-1 0 0 0 0,0 0-1 0 0,1 0 1 0 0,0 0 0 0 0,-1 0-1 0 0,1 0 1 0 0,0 0 0 0 0,2 3 0 0 0,-1-3 25 0 0,0 1 0 0 0,1-1 0 0 0,-1 0 0 0 0,1 1 0 0 0,0-1 0 0 0,-1 0 0 0 0,1-1 0 0 0,0 1 0 0 0,0 0 0 0 0,0-1 0 0 0,1 0 1 0 0,2 1-1 0 0,12 3 284 0 0,0-2 0 0 0,-1 0 1 0 0,37 1-1 0 0,-45-4-260 0 0,99 0 220 0 0,-37-1-2758 0 0,0 4-5033 0 0,-45-1 3904 0 0,-3 1 513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0 615 8193 0 0,'33'2'13273'0'0,"-30"-2"-12724"0"0,-1 0-1 0 0,0-1 1 0 0,0 1-1 0 0,1-1 1 0 0,-1 0-1 0 0,0 0 1 0 0,0 1-1 0 0,0-2 1 0 0,3 0-1 0 0,-2-1-376 0 0,0 0 1 0 0,0 0-1 0 0,0 0 0 0 0,0-1 0 0 0,0 1 1 0 0,-1-1-1 0 0,1 0 0 0 0,-1 1 0 0 0,0-1 1 0 0,0 0-1 0 0,2-8 0 0 0,37-100 647 0 0,-19 46-555 0 0,40-79-1 0 0,6 27-29 0 0,-57 102-194 0 0,0 1 1 0 0,1 1 0 0 0,1 0-1 0 0,0 0 1 0 0,18-13-1 0 0,-30 25-36 0 0,1 1 0 0 0,0-1 0 0 0,0 1-1 0 0,0-1 1 0 0,0 1 0 0 0,0 0 0 0 0,0 0-1 0 0,1 0 1 0 0,-1 0 0 0 0,0 0 0 0 0,1 0 0 0 0,-1 0-1 0 0,0 1 1 0 0,1-1 0 0 0,-1 1 0 0 0,1 0-1 0 0,-1 0 1 0 0,1 0 0 0 0,-1 0 0 0 0,1 0-1 0 0,-1 0 1 0 0,0 1 0 0 0,1-1 0 0 0,-1 1-1 0 0,1 0 1 0 0,-1 0 0 0 0,0 0 0 0 0,0 0-1 0 0,1 0 1 0 0,-1 0 0 0 0,0 0 0 0 0,0 1-1 0 0,0-1 1 0 0,0 1 0 0 0,0 0 0 0 0,-1-1-1 0 0,1 1 1 0 0,1 2 0 0 0,2 2 4 0 0,-1 1 0 0 0,0-1 0 0 0,-1 1 0 0 0,1 0 0 0 0,-1 0 0 0 0,0 0 0 0 0,-1 0 0 0 0,0 1 0 0 0,0-1 0 0 0,0 1 0 0 0,0 8 0 0 0,-2 6 24 0 0,-1 1 1 0 0,0 0 0 0 0,-2 0 0 0 0,-7 32-1 0 0,4-28 51 0 0,2 0 0 0 0,-2 42 0 0 0,6-64-59 0 0,0-1 0 0 0,0 1 0 0 0,1-1 0 0 0,0 1 0 0 0,-1-1 0 0 0,2 0-1 0 0,-1 1 1 0 0,0-1 0 0 0,1 0 0 0 0,0 0 0 0 0,0 0 0 0 0,0 0 0 0 0,1 0 0 0 0,-1 0 0 0 0,4 3-1 0 0,-1-2 7 0 0,0 0 0 0 0,0-1 0 0 0,1 0 0 0 0,-1 0 0 0 0,1 0 0 0 0,0-1-1 0 0,0 1 1 0 0,0-1 0 0 0,7 2 0 0 0,13 2 35 0 0,-1 0 0 0 0,1-2 0 0 0,0-1 0 0 0,30 1 0 0 0,-45-4-55 0 0,142 5-233 0 0,-77-12-3462 0 0,-53 2-1554 0 0,29-8 0 0 0,-24 3 2134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54 388 0 0,'0'0'3148'0'0,"-5"1"-1225"0"0,-17 5 5600 0 0,26-6-5844 0 0,77-4 4145 0 0,44-10-2295 0 0,4-1-1569 0 0,99-9 143 0 0,-203 21-4853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 6633 0 0,'-7'7'2897'0'0,"5"-6"-2101"0"0,0 1-1 0 0,0 0 0 0 0,0 0 1 0 0,1 0-1 0 0,-1 0 1 0 0,1 0-1 0 0,-1 0 1 0 0,1 1-1 0 0,-1-1 1 0 0,1 0-1 0 0,0 1 1 0 0,-1 3-1 0 0,2-5-650 0 0,0 0-1 0 0,1-1 1 0 0,-1 1-1 0 0,0 0 1 0 0,0-1 0 0 0,1 1-1 0 0,-1 0 1 0 0,0-1-1 0 0,1 1 1 0 0,-1-1-1 0 0,1 1 1 0 0,-1-1-1 0 0,1 1 1 0 0,-1-1 0 0 0,1 1-1 0 0,-1-1 1 0 0,1 1-1 0 0,-1-1 1 0 0,1 0-1 0 0,0 1 1 0 0,-1-1 0 0 0,1 0-1 0 0,0 0 1 0 0,-1 1-1 0 0,1-1 1 0 0,0 0-1 0 0,-1 0 1 0 0,2 0-1 0 0,23 3 1798 0 0,-21-3-1677 0 0,24 0 735 0 0,1-1 0 0 0,-1-2-1 0 0,38-8 1 0 0,3 1-119 0 0,144-12-2049 0 0,-117 13-5966 0 0,-65 5 3324 0 0,-2-2 545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6465 0 0,'0'-1'547'0'0,"11"-26"7144"0"0,-8 23-6666 0 0,-1 0-1 0 0,0-1 1 0 0,1 1 0 0 0,0 0 0 0 0,0 0-1 0 0,6-6 1 0 0,-9 10-932 0 0,0-1 0 0 0,1 1 0 0 0,-1 0 1 0 0,1 0-1 0 0,-1-1 0 0 0,1 1 0 0 0,-1 0 0 0 0,1 0 0 0 0,-1-1 0 0 0,1 1 1 0 0,-1 0-1 0 0,1 0 0 0 0,-1 0 0 0 0,1 0 0 0 0,-1 0 0 0 0,1 0 0 0 0,-1 0 1 0 0,1 0-1 0 0,-1 0 0 0 0,1 0 0 0 0,-1 0 0 0 0,1 0 0 0 0,-1 0 0 0 0,1 0 1 0 0,0 0-1 0 0,-1 1 0 0 0,0-1 0 0 0,1 0 0 0 0,-1 0 0 0 0,1 1 0 0 0,-1-1 1 0 0,1 0-1 0 0,0 1 0 0 0,12 15 1137 0 0,-10-12-1039 0 0,12 19 483 0 0,0 1 1 0 0,-2 1 0 0 0,17 39 0 0 0,22 87 2625 0 0,-37-104-2996 0 0,20 59-357 0 0,-34-104-171 0 0,1 0 1 0 0,-1 0-1 0 0,1 0 1 0 0,-1 0-1 0 0,1 0 1 0 0,0-1 0 0 0,-1 1-1 0 0,1-1 1 0 0,0 1-1 0 0,0-1 1 0 0,0 1-1 0 0,0-1 1 0 0,0 0 0 0 0,1 0-1 0 0,-1 0 1 0 0,0 0-1 0 0,0-1 1 0 0,1 1-1 0 0,-1-1 1 0 0,4 1 0 0 0,10 2-2587 0 0,31 1 1 0 0,-36-4 809 0 0,22 1-1403 0 0,1-1 488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4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90 132 0 0,'0'-1'354'0'0,"1"0"0"0"0,-1 0 0 0 0,1-1 0 0 0,-1 1 0 0 0,0 0 0 0 0,1 0-1 0 0,-1-1 1 0 0,0 1 0 0 0,0 0 0 0 0,0 0 0 0 0,0-3 0 0 0,-6-2 343 0 0,1 0 1 0 0,-1 1-1 0 0,-1-1 1 0 0,1 1-1 0 0,-1 1 0 0 0,1-1 1 0 0,-1 1-1 0 0,-1 1 0 0 0,1-1 1 0 0,-1 1-1 0 0,-13-4 0 0 0,10 4-226 0 0,0 0 0 0 0,0 1 0 0 0,0 0 0 0 0,-1 1 0 0 0,1 0 0 0 0,-1 1 0 0 0,1 1 0 0 0,-12 1 0 0 0,15-1-269 0 0,1 1 0 0 0,0 0 1 0 0,0 0-1 0 0,0 1 1 0 0,1 0-1 0 0,-1 0 1 0 0,0 1-1 0 0,1 0 0 0 0,0 0 1 0 0,0 0-1 0 0,0 1 1 0 0,1 0-1 0 0,-1 0 1 0 0,1 0-1 0 0,0 1 0 0 0,1 0 1 0 0,-8 11-1 0 0,9-12-80 0 0,1 0-1 0 0,-1 1 0 0 0,1-1 0 0 0,-1 1 1 0 0,1-1-1 0 0,1 1 0 0 0,-1 0 1 0 0,1 0-1 0 0,0 0 0 0 0,1 0 0 0 0,-1 0 1 0 0,1 0-1 0 0,1 0 0 0 0,-1 0 1 0 0,1 0-1 0 0,0 0 0 0 0,0-1 0 0 0,0 1 1 0 0,1 0-1 0 0,0 0 0 0 0,0-1 1 0 0,4 7-1 0 0,1 0-16 0 0,1 0 0 0 0,0 0 1 0 0,1-1-1 0 0,0 0 0 0 0,1-1 0 0 0,0 0 0 0 0,1 0 1 0 0,0-1-1 0 0,0 0 0 0 0,1-1 0 0 0,0 0 1 0 0,0-1-1 0 0,1-1 0 0 0,0 0 0 0 0,1 0 1 0 0,-1-1-1 0 0,1-1 0 0 0,0-1 0 0 0,0 0 0 0 0,0 0 1 0 0,0-1-1 0 0,0-1 0 0 0,20-1 0 0 0,-29 0-82 0 0,0 0-1 0 0,0 0 0 0 0,0-1 1 0 0,-1 1-1 0 0,1-1 1 0 0,0-1-1 0 0,-1 1 0 0 0,1 0 1 0 0,0-1-1 0 0,-1 0 0 0 0,0 0 1 0 0,1 0-1 0 0,-1-1 0 0 0,0 0 1 0 0,0 1-1 0 0,-1-1 1 0 0,1 0-1 0 0,0-1 0 0 0,-1 1 1 0 0,0-1-1 0 0,0 0 0 0 0,0 0 1 0 0,0 0-1 0 0,-1 0 0 0 0,1 0 1 0 0,-1 0-1 0 0,0-1 0 0 0,0 1 1 0 0,-1-1-1 0 0,1 1 1 0 0,-1-1-1 0 0,0 0 0 0 0,-1 1 1 0 0,1-1-1 0 0,-1 0 0 0 0,0 0 1 0 0,0 0-1 0 0,0 1 0 0 0,0-1 1 0 0,-2-7-1 0 0,-1-1-6 0 0,-1 0-1 0 0,0 0 1 0 0,0 0 0 0 0,-1 1 0 0 0,-1-1-1 0 0,0 1 1 0 0,0 1 0 0 0,-2-1-1 0 0,1 1 1 0 0,-1 0 0 0 0,-1 1-1 0 0,0 0 1 0 0,0 0 0 0 0,-1 1-1 0 0,0 0 1 0 0,-1 1 0 0 0,0 0-1 0 0,-13-7 1 0 0,13 8-157 0 0,-2 1 0 0 0,1 1 0 0 0,-1-1 0 0 0,0 2 0 0 0,0 0 0 0 0,0 0 0 0 0,-25-2 0 0 0,28 5-261 0 0,-1 1 0 0 0,0 0 1 0 0,0 0-1 0 0,1 1 0 0 0,-1 0 0 0 0,0 1 0 0 0,1 0 0 0 0,-1 1 0 0 0,1 0 1 0 0,-13 6-1 0 0,20-7-296 0 0,-1 0 1 0 0,0 0-1 0 0,0 0 1 0 0,1 1 0 0 0,-1-1-1 0 0,1 1 1 0 0,0 0-1 0 0,-4 3 1 0 0,0 4-1932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330 106 552 0 0,'-11'-8'1277'0'0,"-1"-1"-1"0"0,0 2 1 0 0,0 0 0 0 0,-1 1 0 0 0,0 0-1 0 0,0 0 1 0 0,-18-3 0 0 0,25 7-711 0 0,-1 1 0 0 0,1 0 0 0 0,0 1 1 0 0,0 0-1 0 0,0 0 0 0 0,0 0 0 0 0,0 1 0 0 0,-1 0 1 0 0,1 0-1 0 0,0 0 0 0 0,0 1 0 0 0,1 0 1 0 0,-1 0-1 0 0,0 0 0 0 0,1 1 0 0 0,-1 0 0 0 0,1 0 1 0 0,0 0-1 0 0,-6 5 0 0 0,3-1-213 0 0,0 0 1 0 0,1 0-1 0 0,0 1 0 0 0,0 0 1 0 0,1 0-1 0 0,0 1 0 0 0,0 0 1 0 0,1 0-1 0 0,0 0 0 0 0,0 0 1 0 0,1 1-1 0 0,1 0 1 0 0,-1 0-1 0 0,2 0 0 0 0,-3 16 1 0 0,4-19-161 0 0,0-1 0 0 0,1 1 0 0 0,0 0 0 0 0,0-1 1 0 0,1 1-1 0 0,0-1 0 0 0,0 1 0 0 0,0-1 0 0 0,1 0 1 0 0,0 1-1 0 0,0-1 0 0 0,1 0 0 0 0,0 0 0 0 0,0 0 1 0 0,0-1-1 0 0,1 1 0 0 0,-1-1 0 0 0,1 0 1 0 0,1 0-1 0 0,-1 0 0 0 0,1 0 0 0 0,0-1 0 0 0,0 1 1 0 0,0-1-1 0 0,10 5 0 0 0,-7-5-193 0 0,0 0 0 0 0,0 0 0 0 0,0-1 0 0 0,0 0 0 0 0,0-1 0 0 0,1 0 0 0 0,-1 0 0 0 0,1-1 0 0 0,0 0 0 0 0,0 0 0 0 0,-1-1 0 0 0,1 0 0 0 0,0-1 0 0 0,-1 0 0 0 0,1 0 0 0 0,0-1 0 0 0,-1 0 0 0 0,10-4 0 0 0,-12 4 0 0 0,-1-1 0 0 0,1 1 0 0 0,-1-1 0 0 0,0 0 0 0 0,0 0 0 0 0,0-1 0 0 0,0 0 0 0 0,-1 0 0 0 0,1 0 0 0 0,-1 0 0 0 0,0 0 0 0 0,0-1 0 0 0,0 0 0 0 0,-1 0 0 0 0,0 0 0 0 0,0 0 0 0 0,0-1 0 0 0,-1 1 0 0 0,1-1 0 0 0,-1 0 0 0 0,-1 1 0 0 0,1-1 0 0 0,-1 0 0 0 0,0 0 0 0 0,0 0 0 0 0,0-11 0 0 0,-2 6-80 0 0,0 1-1 0 0,-1-1 1 0 0,0 1 0 0 0,0 0 0 0 0,-1 0-1 0 0,0 0 1 0 0,-1 0 0 0 0,0 0 0 0 0,-1 0-1 0 0,0 1 1 0 0,0 0 0 0 0,-9-11 0 0 0,2 4-144 0 0,-1 2 1 0 0,0-1 0 0 0,-1 2-1 0 0,0 0 1 0 0,-31-21-1 0 0,43 32-93 0 0,-1-1 0 0 0,-1 1 0 0 0,1 0 0 0 0,0 1 0 0 0,0-1 0 0 0,-1 0 0 0 0,1 1 0 0 0,-1 0 0 0 0,1 0-1 0 0,-1 0 1 0 0,1 0 0 0 0,-1 1 0 0 0,0-1 0 0 0,1 1 0 0 0,-1 0 0 0 0,0 0 0 0 0,0 0 0 0 0,1 0 0 0 0,-6 2 0 0 0,8-2-13 0 0,0 1-1 0 0,1-1 1 0 0,-1 0 0 0 0,1 1 0 0 0,-1-1 0 0 0,0 1 0 0 0,1-1 0 0 0,-1 1 0 0 0,1-1 0 0 0,-1 1 0 0 0,1-1 0 0 0,0 1 0 0 0,-1 0 0 0 0,1-1 0 0 0,0 1 0 0 0,-1 0 0 0 0,1-1 0 0 0,-1 2 0 0 0,0 2-1721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14 144 6413 0 0,'-11'-17'9590'0'0,"11"16"-9401"0"0,0 1 0 0 0,0-1 1 0 0,0 1-1 0 0,0-1 0 0 0,0 1 1 0 0,0-1-1 0 0,0 1 0 0 0,0-1 0 0 0,0 0 1 0 0,1 1-1 0 0,-1-1 0 0 0,0 1 1 0 0,0-1-1 0 0,0 1 0 0 0,1-1 1 0 0,-1 1-1 0 0,0-1 0 0 0,0 1 0 0 0,1-1 1 0 0,0 0-1 0 0,2-1-27 0 0,-1 0 0 0 0,1 1 1 0 0,0-1-1 0 0,0 0 0 0 0,1 1 1 0 0,-1 0-1 0 0,7-2 0 0 0,-1 0 587 0 0,29-8 79 0 0,1 2 0 0 0,49-6 0 0 0,-24 5-285 0 0,192-37 1732 0 0,-236 42-1857 0 0,-34 5-427 0 0,-46 6-380 0 0,52-5 379 0 0,-66 8-210 0 0,0 2 0 0 0,1 4 0 0 0,-81 27 1 0 0,141-38 153 0 0,0 2-1 0 0,-15 8 1 0 0,25-13 58 0 0,-1 1-1 0 0,1 0 1 0 0,0 0-1 0 0,1 0 1 0 0,-1 1 0 0 0,0-1-1 0 0,1 1 1 0 0,-1 0-1 0 0,1-1 1 0 0,0 1-1 0 0,0 0 1 0 0,0 0 0 0 0,-3 6-1 0 0,5-7 17 0 0,-1 0 0 0 0,1-1 0 0 0,0 1 1 0 0,0 0-1 0 0,0-1 0 0 0,0 1 0 0 0,0 0 0 0 0,0-1 0 0 0,1 1 0 0 0,-1 0 0 0 0,0-1 0 0 0,1 1 1 0 0,-1-1-1 0 0,1 1 0 0 0,0-1 0 0 0,0 1 0 0 0,-1-1 0 0 0,1 1 0 0 0,0-1 0 0 0,0 0 0 0 0,0 1 1 0 0,0-1-1 0 0,3 2 0 0 0,3 3 38 0 0,-1 0 0 0 0,1 0 0 0 0,11 5 0 0 0,154 86 569 0 0,-16-12-22 0 0,-136-73-505 0 0,-11-7-33 0 0,0-1 0 0 0,-1 2 0 0 0,1-1 0 0 0,-1 1 0 0 0,-1 0 0 0 0,1 1 0 0 0,-1-1 0 0 0,0 2 0 0 0,-1-1 0 0 0,12 17 0 0 0,-17-23-46 0 0,0 1-1 0 0,-1-1 1 0 0,1 0-1 0 0,-1 1 1 0 0,1-1-1 0 0,-1 1 0 0 0,1-1 1 0 0,-1 1-1 0 0,0-1 1 0 0,0 1-1 0 0,0-1 1 0 0,0 1-1 0 0,0-1 1 0 0,0 1-1 0 0,0-1 0 0 0,0 1 1 0 0,-1-1-1 0 0,1 0 1 0 0,0 1-1 0 0,-1-1 1 0 0,1 1-1 0 0,-1-1 1 0 0,0 0-1 0 0,-1 3 0 0 0,0-2 3 0 0,-1 1-1 0 0,1-1 1 0 0,-1 1-1 0 0,1-1 1 0 0,-1 0-1 0 0,0 0 1 0 0,0 0-1 0 0,0 0 1 0 0,0-1 0 0 0,-5 2-1 0 0,-7 3 13 0 0,0-2 0 0 0,-1 0 0 0 0,-22 3 0 0 0,36-7-21 0 0,-86 10 49 0 0,25-7-61 0 0,27-2-157 0 0,-8 0 147 0 0,-23-1-752 0 0,-6-5-3006 0 0,70 4 3505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43 608 0 0,'4'-25'2434'0'0,"0"8"3769"0"0,8 28-2568 0 0,-9-6-3212 0 0,-1-1-1 0 0,0 0 1 0 0,-1 1 0 0 0,1-1 0 0 0,-1 1 0 0 0,0-1-1 0 0,0 1 1 0 0,1 9 0 0 0,1 9 675 0 0,20 111 2546 0 0,22 100 1034 0 0,-37-203-4054 0 0,14 53 1228 0 0,-18-74-1433 0 0,0 0 0 0 0,0-1 0 0 0,1 1 0 0 0,0-1 0 0 0,13 17 1 0 0,-16-24-402 0 0,-1 0 0 0 0,0-1 0 0 0,1 0 0 0 0,-1 1 0 0 0,1-1 0 0 0,-1 0 0 0 0,1 0 0 0 0,0 0 0 0 0,-1 0 0 0 0,1 0 1 0 0,0 0-1 0 0,0 0 0 0 0,0 0 0 0 0,0-1 0 0 0,-1 1 0 0 0,1-1 0 0 0,0 0 0 0 0,4 1 0 0 0,-2-1 34 0 0,-1-1-1 0 0,1 1 0 0 0,-1-1 0 0 0,1 0 1 0 0,-1 0-1 0 0,1 0 0 0 0,-1 0 1 0 0,0-1-1 0 0,6-2 0 0 0,5-5 148 0 0,-1-1-1 0 0,0 0 0 0 0,20-21 0 0 0,-24 23-176 0 0,241-248-1092 0 0,-239 244 1051 0 0,-6 6-49 0 0,-1 3-17 0 0,0-1 1 0 0,-1 0-1 0 0,0 0 0 0 0,1 0 0 0 0,4-9 1 0 0,-8 12-36 0 0,-14-1-142 0 0,12 2 252 0 0,0 0 0 0 0,0-1 0 0 0,0 1 0 0 0,0 0 0 0 0,0 0 0 0 0,0 0 0 0 0,1 0 0 0 0,-1 1 0 0 0,0-1 0 0 0,0 0 0 0 0,0 1 0 0 0,0 0 0 0 0,0-1 0 0 0,1 1 0 0 0,-3 1 0 0 0,-21 11 45 0 0,0 0 1 0 0,1 2-1 0 0,0 1 0 0 0,-24 23 0 0 0,39-32 77 0 0,1 1 0 0 0,0 0 0 0 0,0 0 0 0 0,1 1-1 0 0,0 0 1 0 0,0 0 0 0 0,1 1 0 0 0,1 0 0 0 0,-1 0-1 0 0,2 0 1 0 0,-1 1 0 0 0,1-1 0 0 0,-3 18 0 0 0,6-24-104 0 0,1 0 1 0 0,-1 0-1 0 0,1 0 1 0 0,0 0-1 0 0,1 0 1 0 0,-1 0-1 0 0,1-1 1 0 0,-1 1 0 0 0,1 0-1 0 0,0 0 1 0 0,1 0-1 0 0,-1-1 1 0 0,1 1-1 0 0,-1-1 1 0 0,4 5-1 0 0,-1-3 9 0 0,0 0 0 0 0,0 0 0 0 0,0 0 0 0 0,1-1 0 0 0,-1 0 0 0 0,1 0 0 0 0,0 0 0 0 0,11 5 0 0 0,-1-2 8 0 0,1 0 1 0 0,0-1-1 0 0,0 0 0 0 0,0-1 0 0 0,1-1 0 0 0,19 2 0 0 0,-13-5-2351 0 0,0 0 0 0 0,0-2-1 0 0,0 0 1 0 0,-1-2 0 0 0,40-9 0 0 0,-33 6-899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2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1 592 80 0 0,'95'4'12494'0'0,"-1"3"-6244"0"0,-18-1-1753 0 0,84-3-1 0 0,-154-3-4196 0 0,-1-1-1 0 0,0 1 0 0 0,1-1 1 0 0,-1 0-1 0 0,0-1 0 0 0,0 1 1 0 0,0-1-1 0 0,0 0 0 0 0,0-1 1 0 0,5-3-1 0 0,-9 5-222 0 0,0-1-1 0 0,-1 0 1 0 0,1 0 0 0 0,-1 0-1 0 0,0 0 1 0 0,1 0 0 0 0,-1 0-1 0 0,0 0 1 0 0,0 0 0 0 0,0 0-1 0 0,0 0 1 0 0,-1 0-1 0 0,1 0 1 0 0,-1 0 0 0 0,1 0-1 0 0,-1-2 1 0 0,-7-18 1 0 0,0-1 1 0 0,-12-23-1 0 0,9 23-18 0 0,-12-38-1 0 0,18 45-59 0 0,1-1 0 0 0,0 0 0 0 0,1 0 0 0 0,1 0 0 0 0,1-1 0 0 0,1 1 0 0 0,0 0 0 0 0,1 0 0 0 0,3-18 0 0 0,-2 25 0 0 0,1 1 0 0 0,0 0 0 0 0,0 0 0 0 0,0 0 0 0 0,1 0 0 0 0,1 0 0 0 0,0 1 0 0 0,0 0 0 0 0,0 0 0 0 0,1 0 0 0 0,0 1 0 0 0,1 0 0 0 0,-1 0 0 0 0,1 0 0 0 0,1 1 0 0 0,-1 0 0 0 0,15-9 0 0 0,-8 8 0 0 0,1 1 0 0 0,-1 0 0 0 0,1 0 0 0 0,0 2 0 0 0,0 0 0 0 0,0 0 0 0 0,1 2 0 0 0,0 0 0 0 0,-1 0 0 0 0,1 2 0 0 0,0 0 0 0 0,-1 1 0 0 0,1 0 0 0 0,27 7 0 0 0,-15-2 0 0 0,-1 2 0 0 0,-1 0 0 0 0,1 2 0 0 0,-1 1 0 0 0,-1 1 0 0 0,0 2 0 0 0,33 23 0 0 0,-49-31 0 0 0,0 0 0 0 0,-1 1 0 0 0,0 0 0 0 0,-1 1 0 0 0,0 0 0 0 0,0 0 0 0 0,0 1 0 0 0,7 13 0 0 0,-11-17 0 0 0,0 1 0 0 0,-1 0 0 0 0,0 0 0 0 0,0-1 0 0 0,0 2 0 0 0,-1-1 0 0 0,0 0 0 0 0,0 0 0 0 0,-1 0 0 0 0,1 0 0 0 0,-1 1 0 0 0,0-1 0 0 0,-1 0 0 0 0,0 0 0 0 0,-3 12 0 0 0,-2 1 0 0 0,-17 35 0 0 0,-5 12 0 0 0,26-59 0 0 0,0 0 0 0 0,0 0 0 0 0,1-1 0 0 0,0 1 0 0 0,0 0 0 0 0,1 0 0 0 0,0 13 0 0 0,2-13 0 0 0,-1-1 0 0 0,1 0 0 0 0,0 0 0 0 0,1 0 0 0 0,-1 0 0 0 0,1 0 0 0 0,1 0 0 0 0,-1-1 0 0 0,1 1 0 0 0,0-1 0 0 0,0 0 0 0 0,0 0 0 0 0,1 0 0 0 0,-1-1 0 0 0,1 0 0 0 0,0 0 0 0 0,1 0 0 0 0,7 4 0 0 0,6 3 0 0 0,0 0 0 0 0,1-2 0 0 0,1 0 0 0 0,23 6 0 0 0,-16-7 0 0 0,0-2 0 0 0,0 0 0 0 0,1-2 0 0 0,0-1 0 0 0,0-2 0 0 0,0 0 0 0 0,0-2 0 0 0,-1-1 0 0 0,1-2 0 0 0,0 0 0 0 0,-1-2 0 0 0,0-1 0 0 0,27-11 0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4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1 620 704 0 0,'0'0'1181'0'0,"1"-2"144"0"0,12-10 232 0 0,1 0 0 0 0,0 1 0 0 0,1 1 0 0 0,0 0 0 0 0,29-14 0 0 0,23-15 948 0 0,-45 24-1567 0 0,-1-2-1 0 0,0 0 0 0 0,-2-1 0 0 0,23-25 0 0 0,-30 28-417 0 0,0-1 0 0 0,-1 0 0 0 0,-1-1 0 0 0,-1 0 0 0 0,0 0 0 0 0,10-31 0 0 0,-17 41-439 0 0,8-19 356 0 0,-2-1-1 0 0,-1 1 0 0 0,5-37 1 0 0,-4 18 169 0 0,-6 37-247 0 0,0-1-1 0 0,-1 0 1 0 0,2-15 0 0 0,1 94-2 0 0,4 0 0 0 0,3-1 0 0 0,39 131 0 0 0,-33-156-150 0 0,-9-25-556 0 0,9 37-1 0 0,-13-46-1690 0 0,-2 3-6870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4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54 217 40 0 0,'-10'0'187'0'0,"-34"2"13209"0"0,65 1-12776 0 0,68 4 1037 0 0,97-5 0 0 0,-104-3-1269 0 0,560-1 1978 0 0,-120-6-884 0 0,-132 0-556 0 0,193-16 317 0 0,1121-124 2424 0 0,-1551 133-3231 0 0,70-10 118 0 0,-306 42-12519 0 0,56-15 9112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4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76 424 80 0 0,'6'-44'15656'0'0,"-6"49"-14908"0"0,-6 50 2611 0 0,5 95 0 0 0,2-81-799 0 0,-1-69-2528 0 0,0 0 0 0 0,0 0 0 0 0,0 0-1 0 0,0 1 1 0 0,0-1 0 0 0,0 0-1 0 0,0 0 1 0 0,0 0 0 0 0,0 0 0 0 0,0 1-1 0 0,0-1 1 0 0,0 0 0 0 0,0 0 0 0 0,0 0-1 0 0,0 0 1 0 0,0 1 0 0 0,0-1 0 0 0,0 0-1 0 0,0 0 1 0 0,0 0 0 0 0,-1 0-1 0 0,1 0 1 0 0,0 1 0 0 0,0-1 0 0 0,0 0-1 0 0,0 0 1 0 0,0 0 0 0 0,0 0 0 0 0,0 0-1 0 0,-1 0 1 0 0,1 1 0 0 0,0-1 0 0 0,0 0-1 0 0,0 0 1 0 0,0 0 0 0 0,0 0-1 0 0,-1 0 1 0 0,1 0 0 0 0,0 0 0 0 0,0 0-1 0 0,-7-5 229 0 0,-8-15-159 0 0,6-3-4 0 0,0 0 1 0 0,2-1 0 0 0,1 1-1 0 0,0-1 1 0 0,-3-46-1 0 0,6 45-75 0 0,2-1 1 0 0,0 0-1 0 0,2 1 0 0 0,1-1 0 0 0,1 1 0 0 0,1 0 0 0 0,1 0 0 0 0,11-32 1 0 0,-12 45-26 0 0,1 0 1 0 0,0 1 0 0 0,1-1 0 0 0,1 1-1 0 0,0 1 1 0 0,0-1 0 0 0,1 1 0 0 0,0 1-1 0 0,0-1 1 0 0,1 1 0 0 0,1 1 0 0 0,-1-1-1 0 0,1 2 1 0 0,1-1 0 0 0,0 2 0 0 0,0-1-1 0 0,0 1 1 0 0,18-6 0 0 0,-19 9-7 0 0,0 0 0 0 0,1 1-1 0 0,-1 1 1 0 0,0-1 0 0 0,1 1 0 0 0,-1 1 0 0 0,0 0 0 0 0,1 1 0 0 0,-1 0-1 0 0,0 0 1 0 0,1 1 0 0 0,-1 1 0 0 0,0 0 0 0 0,17 7 0 0 0,-15-5-11 0 0,0 1 1 0 0,0 0-1 0 0,-1 0 1 0 0,0 2-1 0 0,-1-1 1 0 0,1 1 0 0 0,-1 1-1 0 0,-1 0 1 0 0,0 0-1 0 0,0 1 1 0 0,11 16-1 0 0,-17-21 2 0 0,1 1-1 0 0,-1-1 1 0 0,-1 1-1 0 0,1 0 0 0 0,-1 0 1 0 0,0 0-1 0 0,0 0 1 0 0,-1 1-1 0 0,1-1 1 0 0,-1 0-1 0 0,-1 1 0 0 0,1-1 1 0 0,-1 0-1 0 0,-1 1 1 0 0,-1 11-1 0 0,0-10-11 0 0,0 0 0 0 0,-1 1 0 0 0,0-1 0 0 0,0 0-1 0 0,-1-1 1 0 0,0 1 0 0 0,0-1 0 0 0,-1 0 0 0 0,0 0 0 0 0,0 0 0 0 0,-8 8-1 0 0,-2-1-70 0 0,0 0-1 0 0,-1-1 0 0 0,0 0 0 0 0,-36 19 0 0 0,14-12-273 0 0,-53 19-1 0 0,90-39 364 0 0,1 0 1 0 0,0 0-1 0 0,-1 0 0 0 0,1 0 1 0 0,0 0-1 0 0,-1 0 1 0 0,1 0-1 0 0,0 0 1 0 0,0 0-1 0 0,-1 1 0 0 0,1-1 1 0 0,0 0-1 0 0,0 0 1 0 0,-1 0-1 0 0,1 0 1 0 0,0 1-1 0 0,0-1 0 0 0,-1 0 1 0 0,1 0-1 0 0,0 0 1 0 0,0 1-1 0 0,0-1 1 0 0,0 0-1 0 0,-1 0 0 0 0,1 1 1 0 0,0-1-1 0 0,0 0 1 0 0,0 1-1 0 0,0-1 0 0 0,0 1 1 0 0,8 3-101 0 0,24 3 163 0 0,-25-6-77 0 0,3 0 47 0 0,149 33 559 0 0,-139-28-410 0 0,-1 0 0 0 0,-1 2 0 0 0,1 0 0 0 0,-1 0 0 0 0,-1 2 1 0 0,19 13-1 0 0,-32-21-124 0 0,-1 1 1 0 0,1-1 0 0 0,-1 1 0 0 0,0 0-1 0 0,0 0 1 0 0,0 0 0 0 0,0 1-1 0 0,0-1 1 0 0,-1 1 0 0 0,3 4-1 0 0,-5-7-124 0 0,1 0 0 0 0,-1 0 0 0 0,1 0 0 0 0,0 0 0 0 0,-1-1 0 0 0,1 1 0 0 0,0 0-1 0 0,-1 0 1 0 0,1 0 0 0 0,0 0 0 0 0,0-1 0 0 0,0 1 0 0 0,-1 0 0 0 0,1-1 0 0 0,0 1 0 0 0,0-1 0 0 0,0 1 0 0 0,0-1 0 0 0,0 1-1 0 0,0-1 1 0 0,0 0 0 0 0,2 1 0 0 0,23 3-3409 0 0,10-3-3016 0 0,-10-4 3767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5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 5080 0 0,'-11'-8'16243'0'0,"16"28"-13838"0"0,18 34-729 0 0,-8-19-594 0 0,-1-1 0 0 0,-2 2 0 0 0,-1 0 0 0 0,10 71-1 0 0,-13-80-1409 0 0,-7-26-301 0 0,1-2 143 0 0,12-6-10038 0 0,-8 0 7291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5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45 436 0 0,'3'-6'841'0'0,"1"-1"1043"0"0,-1 1-1 0 0,1-1 0 0 0,12-12 6645 0 0,-21 32-7957 0 0,-2 0 0 0 0,0 0 1 0 0,0-1-1 0 0,-1 1 0 0 0,-1-2 0 0 0,-12 15 0 0 0,-69 64 1032 0 0,80-81-1380 0 0,-92 84 1152 0 0,-80 80 441 0 0,145-134-1462 0 0,-37 43-350 0 0,74-82-75 0 0,0 1 0 0 0,0-1-1 0 0,0 0 1 0 0,0 0-1 0 0,-1 0 1 0 0,1 0 0 0 0,0 0-1 0 0,0 1 1 0 0,0-1 0 0 0,0 0-1 0 0,0 0 1 0 0,0 0-1 0 0,0 0 1 0 0,0 1 0 0 0,-1-1-1 0 0,1 0 1 0 0,0 0 0 0 0,0 0-1 0 0,0 1 1 0 0,0-1-1 0 0,0 0 1 0 0,0 0 0 0 0,0 0-1 0 0,0 0 1 0 0,0 1 0 0 0,0-1-1 0 0,0 0 1 0 0,1 0 0 0 0,-1 0-1 0 0,0 1 1 0 0,0-1-1 0 0,0 0 1 0 0,0 0 0 0 0,0 0-1 0 0,0 0 1 0 0,0 1 0 0 0,1-1-1 0 0,7 2-1141 0 0,13-5-1113 0 0,22-13-3085 0 0,-5-2 3154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5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1 640 0 0,'-3'1'8760'0'0,"-7"7"-4137"0"0,-62 56-1781 0 0,-261 188 3795 0 0,278-213-5780 0 0,25-19-353 0 0,8-6-716 0 0,-21 19 1 0 0,39-25-663 0 0,18-3-10007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5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448 365 276 0 0,'17'-12'2687'0'0,"-14"11"-1993"0"0,-1 0-1 0 0,0-1 1 0 0,1 1-1 0 0,-1-1 1 0 0,0 0-1 0 0,1 0 1 0 0,-1 0-1 0 0,3-4 1 0 0,-3 3-228 0 0,1-1-1 0 0,-1 1 1 0 0,0-1 0 0 0,0 0-1 0 0,0 0 1 0 0,-1 0 0 0 0,1 0 0 0 0,-1 0-1 0 0,0 0 1 0 0,0 0 0 0 0,-1-1 0 0 0,1 1-1 0 0,-1 0 1 0 0,0 0 0 0 0,0-8-1 0 0,-2 4-98 0 0,1 1 0 0 0,-1 0 0 0 0,0 1 0 0 0,0-1-1 0 0,-1 0 1 0 0,0 1 0 0 0,0-1 0 0 0,-8-10-1 0 0,0 2-54 0 0,-1 1-1 0 0,0 0 1 0 0,-1 1-1 0 0,-1 0 1 0 0,0 1 0 0 0,-26-17-1 0 0,19 16-22 0 0,-1 1 0 0 0,0 1 0 0 0,0 1 0 0 0,-24-8 0 0 0,34 14-130 0 0,0 1 0 0 0,0 0 0 0 0,0 1 0 0 0,0 0 0 0 0,-1 1-1 0 0,1 0 1 0 0,-1 1 0 0 0,1 0 0 0 0,-23 4 0 0 0,31-3-123 0 0,0 0 1 0 0,0 0 0 0 0,-1 0-1 0 0,1 1 1 0 0,0-1 0 0 0,0 1-1 0 0,0 0 1 0 0,0 0 0 0 0,1 1-1 0 0,-1-1 1 0 0,1 1 0 0 0,-1 0 0 0 0,1-1-1 0 0,0 2 1 0 0,0-1 0 0 0,0 0-1 0 0,0 1 1 0 0,1-1 0 0 0,-1 1-1 0 0,1 0 1 0 0,0-1 0 0 0,0 1-1 0 0,1 0 1 0 0,-1 1 0 0 0,1-1-1 0 0,0 0 1 0 0,0 0 0 0 0,0 1-1 0 0,0-1 1 0 0,1 0 0 0 0,-1 1 0 0 0,1-1-1 0 0,1 0 1 0 0,-1 1 0 0 0,1-1-1 0 0,-1 0 1 0 0,1 1 0 0 0,0-1-1 0 0,1 0 1 0 0,-1 0 0 0 0,1 0-1 0 0,3 7 1 0 0,3 2 15 0 0,0 0 1 0 0,1-1-1 0 0,1 0 0 0 0,-1-1 0 0 0,2 0 0 0 0,0-1 1 0 0,0 0-1 0 0,1 0 0 0 0,0-1 0 0 0,1-1 1 0 0,21 12-1 0 0,-26-16-42 0 0,1 0 1 0 0,-1 0 0 0 0,1 0 0 0 0,0-2-1 0 0,0 1 1 0 0,0-1 0 0 0,0 0-1 0 0,0-1 1 0 0,0 0 0 0 0,1 0 0 0 0,-1-1-1 0 0,0 0 1 0 0,0-1 0 0 0,1 0-1 0 0,-1 0 1 0 0,0-1 0 0 0,0 0-1 0 0,0-1 1 0 0,17-7 0 0 0,-20 6-16 0 0,1 0 1 0 0,-1 0-1 0 0,0-1 0 0 0,-1 0 1 0 0,1 0-1 0 0,-1-1 0 0 0,0 1 1 0 0,0-1-1 0 0,-1 0 1 0 0,7-11-1 0 0,-3 1-12 0 0,0 1-1 0 0,-2-1 1 0 0,8-25 0 0 0,-12 22 6 0 0,-4 8 78 0 0,-2 16 133 0 0,-3 13-36 0 0,-1 16 96 0 0,2 1 0 0 0,1 0 0 0 0,2 0 0 0 0,1 41 0 0 0,3-51-16 0 0,7 43 1 0 0,-7-62-281 0 0,1 0 0 0 0,-1 0 0 0 0,1 0 0 0 0,0 0 0 0 0,1 0 0 0 0,0-1 0 0 0,3 7 0 0 0,-4-10-336 0 0,-1 1 0 0 0,1-1 0 0 0,0 0 0 0 0,0 0-1 0 0,0 0 1 0 0,1 0 0 0 0,2 2 0 0 0,-3-3-412 0 0,-1 0 0 0 0,1 0 1 0 0,0 0-1 0 0,0 0 0 0 0,0-1 0 0 0,0 1 0 0 0,0-1 1 0 0,0 1-1 0 0,0-1 0 0 0,0 0 0 0 0,3 1 0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0 662 16 0 0,'15'-9'9858'0'0,"-2"-31"-2166"0"0,1-27-4549 0 0,1-1-2161 0 0,-4 32-624 0 0,1 1 1 0 0,1 1 0 0 0,2 0 0 0 0,2 1 0 0 0,1 1 0 0 0,31-42-1 0 0,-35 55-242 0 0,1 1 0 0 0,1 1 0 0 0,0 0 0 0 0,2 1 0 0 0,0 1-1 0 0,0 0 1 0 0,1 2 0 0 0,1 0 0 0 0,0 1 0 0 0,1 1 0 0 0,27-9-1 0 0,-40 17-53 0 0,1 0 0 0 0,0 1 0 0 0,0 0 0 0 0,0 0 0 0 0,0 1 0 0 0,0 1 0 0 0,0 0 0 0 0,15 1 0 0 0,-22-1-43 0 0,0 0 1 0 0,0 0-1 0 0,1 1 0 0 0,-1-1 1 0 0,0 1-1 0 0,0-1 0 0 0,0 1 1 0 0,1 0-1 0 0,-1 0 0 0 0,0 0 0 0 0,0 0 1 0 0,0 1-1 0 0,0-1 0 0 0,-1 0 1 0 0,1 1-1 0 0,0-1 0 0 0,-1 1 1 0 0,1 0-1 0 0,0-1 0 0 0,-1 1 1 0 0,0 0-1 0 0,0 0 0 0 0,1 0 0 0 0,-1 0 1 0 0,0 0-1 0 0,0 0 0 0 0,-1 0 1 0 0,1 1-1 0 0,0-1 0 0 0,-1 0 1 0 0,1 0-1 0 0,-1 1 0 0 0,0-1 1 0 0,0 0-1 0 0,0 1 0 0 0,0-1 1 0 0,0 0-1 0 0,-1 4 0 0 0,-1 3 43 0 0,0 0-1 0 0,0 0 1 0 0,-1 0-1 0 0,0 0 1 0 0,-1-1-1 0 0,-8 16 1 0 0,-33 45 239 0 0,38-60-261 0 0,-35 40 272 0 0,27-34-124 0 0,-16 25 0 0 0,27-36-141 0 0,1 1 0 0 0,0 0 0 0 0,1 0 0 0 0,-1 0 0 0 0,1 0 0 0 0,0 0 0 0 0,1 1 0 0 0,-1-1 0 0 0,-1 11 0 0 0,3-12-14 0 0,0 0 0 0 0,1 0 1 0 0,0 0-1 0 0,-1 0 1 0 0,2 0-1 0 0,-1 0 1 0 0,0 0-1 0 0,1-1 0 0 0,-1 1 1 0 0,1-1-1 0 0,0 1 1 0 0,0-1-1 0 0,0 1 1 0 0,1-1-1 0 0,4 4 0 0 0,2 4 58 0 0,1-1 0 0 0,0-1-1 0 0,13 10 1 0 0,-7-8 52 0 0,1 0 0 0 0,1-1 0 0 0,0-1 1 0 0,0-1-1 0 0,33 11 0 0 0,-10-3-545 0 0,-39-15 8 0 0,13 4-818 0 0,1-1-2313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5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6297 0 0,'1'-5'1076'0'0,"1"0"1"0"0,0-1-1 0 0,1 1 1 0 0,-1 0 0 0 0,1 0-1 0 0,0 1 1 0 0,0-1-1 0 0,0 1 1 0 0,1-1 0 0 0,0 1-1 0 0,6-6 1 0 0,-4 5-511 0 0,0 1-1 0 0,0 0 1 0 0,1 0-1 0 0,-1 1 1 0 0,1-1 0 0 0,0 1-1 0 0,0 1 1 0 0,7-3 0 0 0,-1 3-198 0 0,0-1 0 0 0,0 2 0 0 0,-1-1 0 0 0,1 2 0 0 0,0 0 0 0 0,0 0 1 0 0,0 1-1 0 0,0 1 0 0 0,22 5 0 0 0,-33-6-311 0 0,1-1 1 0 0,0 1 0 0 0,0 0-1 0 0,0 0 1 0 0,-1 0-1 0 0,1 0 1 0 0,0 0 0 0 0,-1 1-1 0 0,1-1 1 0 0,-1 1-1 0 0,0 0 1 0 0,0 0-1 0 0,1 0 1 0 0,-1 0 0 0 0,0 0-1 0 0,0 0 1 0 0,-1 0-1 0 0,1 1 1 0 0,0-1 0 0 0,-1 1-1 0 0,0-1 1 0 0,1 1-1 0 0,-1 0 1 0 0,0-1 0 0 0,0 1-1 0 0,-1 0 1 0 0,1 0-1 0 0,0 0 1 0 0,-1-1-1 0 0,0 1 1 0 0,0 0 0 0 0,0 0-1 0 0,0 0 1 0 0,0 0-1 0 0,0 0 1 0 0,-1 0 0 0 0,1 0-1 0 0,-1-1 1 0 0,0 1-1 0 0,0 0 1 0 0,0 0-1 0 0,0-1 1 0 0,-1 1 0 0 0,1-1-1 0 0,-3 4 1 0 0,-49 70 574 0 0,2-3-233 0 0,46-64-327 0 0,0 0 1 0 0,0 0-1 0 0,1 1 1 0 0,0 0 0 0 0,1-1-1 0 0,-3 15 1 0 0,6-21-67 0 0,-1 1 1 0 0,1-1 0 0 0,-1 0-1 0 0,1 1 1 0 0,0-1 0 0 0,1 0 0 0 0,-1 1-1 0 0,0-1 1 0 0,1 1 0 0 0,0-1-1 0 0,0 0 1 0 0,0 0 0 0 0,0 0-1 0 0,0 1 1 0 0,1-1 0 0 0,0 0 0 0 0,3 4-1 0 0,-2-3 12 0 0,1 0 0 0 0,0 0 0 0 0,0-1 0 0 0,0 1 0 0 0,0-1 0 0 0,0 0 0 0 0,1-1 0 0 0,0 1 0 0 0,-1-1 0 0 0,8 3 0 0 0,9 1 37 0 0,1 0-1 0 0,-1-1 1 0 0,1-2-1 0 0,28 2 1 0 0,-48-5-55 0 0,8 1-1314 0 0,-1 0 0 0 0,1-1 1 0 0,0 0-1 0 0,-1 0 0 0 0,1-1 0 0 0,-1 0 0 0 0,1-1 0 0 0,-1 0 1 0 0,1-1-1 0 0,15-6 0 0 0,-5 0-1828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5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95 444 0 0,'-21'-15'20028'0'0,"40"10"-19087"0"0,-1 0 0 0 0,1 1 0 0 0,-1 0 1 0 0,1 2-1 0 0,22 0 0 0 0,-10-1-460 0 0,36-3 435 0 0,251-29 3034 0 0,-248 22-4047 0 0,-69 13-500 0 0,4 2-837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39:5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1 160 0 0,'-19'33'7011'0'0,"19"-32"-6865"0"0,0-1 0 0 0,0 1 0 0 0,0-1 0 0 0,0 0 0 0 0,0 1 0 0 0,0-1 0 0 0,0 0 0 0 0,0 1 0 0 0,0-1 0 0 0,0 1 0 0 0,0-1 0 0 0,0 0 0 0 0,0 1 0 0 0,0-1 0 0 0,0 0 0 0 0,1 1 0 0 0,-1-1 0 0 0,0 0 0 0 0,0 1 0 0 0,1-1 0 0 0,-1 0 0 0 0,0 1 0 0 0,0-1 0 0 0,1 0 0 0 0,-1 0 0 0 0,0 1 0 0 0,1-1 0 0 0,-1 0 0 0 0,0 0 0 0 0,1 0 0 0 0,-1 1 0 0 0,11 5 1568 0 0,-2-3-652 0 0,1 1 0 0 0,-1-2 0 0 0,1 1 0 0 0,-1-1 0 0 0,1-1 0 0 0,10 1 0 0 0,62-2 2096 0 0,-37-2-1341 0 0,237 4 4449 0 0,-273-1-6633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5 676 0 0,'-6'-5'14493'0'0,"13"8"-11158"0"0,14 3-4377 0 0,-13-4 2948 0 0,241 5 6008 0 0,-223-5-7394 0 0,22 2-1502 0 0,-18 2-3233 0 0,-29-6 3855 0 0,-1 0-1 0 0,1 0 0 0 0,0 0 0 0 0,-1 0 0 0 0,1 1 0 0 0,-1-1 0 0 0,1 0 1 0 0,-1 0-1 0 0,1 1 0 0 0,-1-1 0 0 0,1 0 0 0 0,-1 1 0 0 0,1-1 0 0 0,-1 1 1 0 0,1-1-1 0 0,-1 1 0 0 0,1-1 0 0 0,-1 1 0 0 0,0-1 0 0 0,1 1 1 0 0,-1 0-1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3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1 500 0 0,'0'0'310'0'0,"0"1"-1"0"0,0 0 1 0 0,-1-1 0 0 0,1 1 0 0 0,0 0-1 0 0,0-1 1 0 0,0 1 0 0 0,1 0-1 0 0,-1-1 1 0 0,0 1 0 0 0,0 0 0 0 0,0-1-1 0 0,0 1 1 0 0,1 0 0 0 0,-1-1-1 0 0,0 1 1 0 0,1-1 0 0 0,-1 1 0 0 0,0 0-1 0 0,1-1 1 0 0,-1 1 0 0 0,1-1-1 0 0,0 1 1 0 0,18 9 3628 0 0,28-1-311 0 0,-40-9-2791 0 0,182 28 7945 0 0,-152-19-8296 0 0,-20-5-7235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3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1 194 208 0 0,'0'-3'796'0'0,"4"-7"-233"0"0,-1 0 0 0 0,2 0 0 0 0,-1 1 0 0 0,1-1 0 0 0,0 1 0 0 0,1 0 1 0 0,0 1-1 0 0,1 0 0 0 0,-1 0 0 0 0,2 0 0 0 0,-1 1 0 0 0,1-1 0 0 0,0 2 0 0 0,0-1 0 0 0,1 2 0 0 0,13-8 0 0 0,-8 5-218 0 0,0 2-1 0 0,0 0 1 0 0,0 0-1 0 0,1 2 1 0 0,-1 0-1 0 0,1 0 1 0 0,0 1-1 0 0,0 1 1 0 0,1 1 0 0 0,-1 0-1 0 0,18 1 1 0 0,-23 2-201 0 0,-1-1 0 0 0,1 1 0 0 0,0 0-1 0 0,-1 1 1 0 0,0 0 0 0 0,0 1 0 0 0,0 0 0 0 0,0 0 0 0 0,0 1 0 0 0,-1 0 0 0 0,0 0 0 0 0,0 1 0 0 0,0 0 0 0 0,7 8 0 0 0,-12-10-61 0 0,1 0 0 0 0,-1 0 0 0 0,0 0 0 0 0,0 0 1 0 0,0 0-1 0 0,0 1 0 0 0,-1-1 0 0 0,0 1 0 0 0,0 0 0 0 0,0 0 0 0 0,0 0 0 0 0,-1 0 1 0 0,0 0-1 0 0,0 0 0 0 0,0 0 0 0 0,-1 0 0 0 0,1 0 0 0 0,-1 0 0 0 0,0 0 0 0 0,-1 1 0 0 0,0-1 1 0 0,1 0-1 0 0,-2 0 0 0 0,1 0 0 0 0,0 0 0 0 0,-1 0 0 0 0,0-1 0 0 0,-4 7 0 0 0,-2 4 56 0 0,0-2-1 0 0,-2 1 0 0 0,0-2 1 0 0,0 1-1 0 0,-1-1 0 0 0,-1-1 1 0 0,-20 17-1 0 0,-8 1 365 0 0,-52 28-1 0 0,85-53-405 0 0,6-4-72 0 0,-1 0 0 0 0,1 1-1 0 0,0-1 1 0 0,0 1 0 0 0,1-1-1 0 0,-1 1 1 0 0,0 0 0 0 0,0-1-1 0 0,0 1 1 0 0,0 0 0 0 0,0 0-1 0 0,1-1 1 0 0,-2 2 0 0 0,2-1 10 0 0,1 0-28 0 0,1-1 1 0 0,0 1-1 0 0,-1 0 0 0 0,1-1 1 0 0,-1 1-1 0 0,1-1 0 0 0,0 0 1 0 0,0 1-1 0 0,-1-1 0 0 0,4 0 1 0 0,6 1 32 0 0,-1 1-4 0 0,47 9 211 0 0,56 18 0 0 0,-96-24-157 0 0,-1 1 1 0 0,0 0-1 0 0,-1 2 1 0 0,0 0 0 0 0,0 0-1 0 0,0 2 1 0 0,-1-1 0 0 0,15 15-1 0 0,-27-22-42 0 0,0 0 0 0 0,0 0-1 0 0,1 0 1 0 0,-2 1 0 0 0,1-1-1 0 0,0 0 1 0 0,0 1 0 0 0,-1 0 0 0 0,1-1-1 0 0,-1 1 1 0 0,0 0 0 0 0,0 0-1 0 0,0 0 1 0 0,0 0 0 0 0,-1 0-1 0 0,1 0 1 0 0,-1 0 0 0 0,1 0 0 0 0,-1 0-1 0 0,0 0 1 0 0,0 0 0 0 0,-1 0-1 0 0,1 0 1 0 0,-1 0 0 0 0,1 0 0 0 0,-1 0-1 0 0,0 0 1 0 0,0 0 0 0 0,0-1-1 0 0,0 1 1 0 0,-1 0 0 0 0,1-1-1 0 0,-1 1 1 0 0,0 0 0 0 0,0-1 0 0 0,0 0-1 0 0,0 0 1 0 0,0 1 0 0 0,0-1-1 0 0,0 0 1 0 0,-1-1 0 0 0,1 1 0 0 0,-1 0-1 0 0,-5 2 1 0 0,-1 1 42 0 0,-1-1 0 0 0,1 0 1 0 0,-1-1-1 0 0,0 0 0 0 0,-1 0 0 0 0,1-1 1 0 0,0 0-1 0 0,-15 0 0 0 0,-9-1-673 0 0,-42-5-1 0 0,-1 0-5212 0 0,70 5 2065 0 0,3 1 2672 0 0,1-1 218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84 192 0 0,'0'0'148'0'0,"-1"0"0"0"0,1 1 1 0 0,0-1-1 0 0,0 1 0 0 0,0-1 0 0 0,0 0 0 0 0,-1 1 1 0 0,1-1-1 0 0,0 1 0 0 0,0-1 0 0 0,0 0 0 0 0,0 1 1 0 0,0-1-1 0 0,0 1 0 0 0,0-1 0 0 0,0 0 0 0 0,0 1 1 0 0,0-1-1 0 0,1 1 0 0 0,-1-1 0 0 0,0 0 0 0 0,0 1 1 0 0,0-1-1 0 0,1 1 0 0 0,8 3 856 0 0,0-1 0 0 0,0-1 1 0 0,0 1-1 0 0,1-2 0 0 0,13 2 0 0 0,53 1 1556 0 0,-51-4-1816 0 0,564-18 6179 0 0,-537 14-6504 0 0,210-14 1208 0 0,211-11 679 0 0,112-7 1110 0 0,-529 29-3772 0 0,-45 6-1995 0 0,-34 3 89 0 0,-14 4-4403 0 0,18-3 3875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3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1 575 700 0 0,'0'0'1370'0'0,"3"-2"234"0"0,30-21 3065 0 0,70-35 0 0 0,-74 44-3366 0 0,0-2 1 0 0,-1-1-1 0 0,0-2 1 0 0,33-28-1 0 0,-50 36-955 0 0,-1-1 0 0 0,0 0 0 0 0,-1 0 0 0 0,0-1 0 0 0,-1 0 0 0 0,0 0 0 0 0,-1-1 0 0 0,-1 0 0 0 0,8-23 0 0 0,-7 13-43 0 0,-2-1-1 0 0,0 1 0 0 0,-1-2 0 0 0,-2 1 0 0 0,0-27 0 0 0,-7 2 379 0 0,5 49-142 0 0,-2 6-392 0 0,-24 208 1453 0 0,22-161-1320 0 0,-2 10 493 0 0,4 0-1 0 0,10 118 0 0 0,8-117-1181 0 0,-16-63 319 0 0,1 0-1 0 0,-1 1 1 0 0,1-1-1 0 0,-1 0 1 0 0,0 0-1 0 0,1 1 1 0 0,-1-1-1 0 0,1 0 1 0 0,-1 0-1 0 0,1 0 1 0 0,-1 0-1 0 0,1 1 1 0 0,0-1-1 0 0,-1 0 1 0 0,1 0-1 0 0,-1 0 0 0 0,1 0 1 0 0,-1 0-1 0 0,1 0 1 0 0,-1-1-1 0 0,1 1 1 0 0,0 0-1 0 0,5-1-3303 0 0,9-3-6814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3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29 232 912 0 0,'6'-7'766'0'0,"-1"-1"0"0"0,1 1 0 0 0,0 0 0 0 0,1 0 0 0 0,0 0 1 0 0,0 1-1 0 0,0 0 0 0 0,13-8 0 0 0,71-35 3003 0 0,-75 42-3114 0 0,54-26 3928 0 0,116-36-1 0 0,-165 64-3200 0 0,-29 11-209 0 0,-34 12-584 0 0,-193 64 48 0 0,216-76-595 0 0,-1 1 1 0 0,2 1-1 0 0,-1 0 1 0 0,1 2-1 0 0,0 0 1 0 0,-19 15-1 0 0,36-24-31 0 0,0-1-1 0 0,0 1 1 0 0,0 0-1 0 0,0 0 1 0 0,0-1-1 0 0,1 1 1 0 0,-1 0-1 0 0,0 0 0 0 0,0 0 1 0 0,1 0-1 0 0,-1 0 1 0 0,0 0-1 0 0,1 0 1 0 0,-1 0-1 0 0,1 0 1 0 0,-1 1-1 0 0,1-1 1 0 0,0 0-1 0 0,-1 0 1 0 0,1 0-1 0 0,0 1 0 0 0,0-1 1 0 0,0 0-1 0 0,0 0 1 0 0,0 2-1 0 0,1-2 12 0 0,0 1-1 0 0,-1 0 0 0 0,1 0 0 0 0,0-1 0 0 0,0 1 1 0 0,0 0-1 0 0,1-1 0 0 0,-1 1 0 0 0,0-1 1 0 0,0 0-1 0 0,1 1 0 0 0,-1-1 0 0 0,1 0 1 0 0,2 1-1 0 0,7 5 96 0 0,0-1 0 0 0,1 0 0 0 0,20 6 1 0 0,-26-9-97 0 0,78 26 372 0 0,-32-11-81 0 0,0 1 0 0 0,78 43 0 0 0,-126-60-287 0 0,0 1 1 0 0,1 0-1 0 0,-1 0 1 0 0,0 0-1 0 0,0 0 1 0 0,-1 1-1 0 0,1 0 1 0 0,-1 0-1 0 0,1 0 1 0 0,-1 0-1 0 0,-1 0 1 0 0,5 9-1 0 0,-6-11-13 0 0,0 0-1 0 0,-1 0 0 0 0,1-1 0 0 0,-1 1 0 0 0,0 0 0 0 0,0 0 1 0 0,0 0-1 0 0,0 0 0 0 0,0-1 0 0 0,0 1 0 0 0,0 0 1 0 0,0 0-1 0 0,-1 0 0 0 0,1-1 0 0 0,-2 4 0 0 0,1-3 3 0 0,0 1 0 0 0,-1-1 0 0 0,0 1 0 0 0,1-1 0 0 0,-1 0 0 0 0,0 0 0 0 0,0 0 0 0 0,0 0 0 0 0,0 0 0 0 0,0 0 0 0 0,-1-1 0 0 0,-4 3 0 0 0,-17 7 57 0 0,-1 0 0 0 0,0-2 0 0 0,-1-1 1 0 0,1-1-1 0 0,-41 5 0 0 0,32-5-35 0 0,-95 10 129 0 0,49-8-800 0 0,77-9 294 0 0,-24-4-2319 0 0,24-3 852 0 0,16-11-8599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5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736 350 132 0 0,'1'-3'422'0'0,"0"0"0"0"0,0 0 0 0 0,0 0 0 0 0,0 0 0 0 0,-1 0 0 0 0,1 0 0 0 0,-1 0 0 0 0,1 0 0 0 0,-1 0 0 0 0,0 0 0 0 0,-1 0 0 0 0,1 0 0 0 0,0 0 0 0 0,-1-1 0 0 0,-1-3 0 0 0,0 2 81 0 0,0-1 0 0 0,-1 0 0 0 0,0 1 0 0 0,0 0 0 0 0,0-1 1 0 0,0 1-1 0 0,-7-6 0 0 0,-3-3 486 0 0,-1 1 1 0 0,0 0 0 0 0,-33-21-1 0 0,9 9 103 0 0,-2 1 1 0 0,0 2-1 0 0,-2 2 0 0 0,0 1 0 0 0,-1 3 0 0 0,-1 1 0 0 0,-89-17 0 0 0,126 31-937 0 0,-1 1 0 0 0,0 0-1 0 0,1 0 1 0 0,-1 1 0 0 0,0 0-1 0 0,1 0 1 0 0,-1 1 0 0 0,1 0-1 0 0,0 0 1 0 0,-1 1 0 0 0,1 0-1 0 0,0 0 1 0 0,1 1 0 0 0,-1 0-1 0 0,0 0 1 0 0,1 0 0 0 0,0 1-1 0 0,0 0 1 0 0,1 0 0 0 0,-1 1-1 0 0,1-1 1 0 0,0 1 0 0 0,0 0-1 0 0,-6 12 1 0 0,7-12-76 0 0,1 0 0 0 0,-1 0 1 0 0,1 1-1 0 0,1-1 0 0 0,-1 1 0 0 0,1 0 0 0 0,0 0 1 0 0,1 0-1 0 0,0 0 0 0 0,0 0 0 0 0,0 0 0 0 0,1 0 1 0 0,0 0-1 0 0,0 1 0 0 0,1-1 0 0 0,0 0 0 0 0,0 0 1 0 0,0 0-1 0 0,1 0 0 0 0,0 0 0 0 0,1-1 0 0 0,0 1 1 0 0,0-1-1 0 0,0 1 0 0 0,1-1 0 0 0,6 9 0 0 0,-3-7-126 0 0,-1-2 0 0 0,1 1-1 0 0,1-1 1 0 0,-1 0-1 0 0,1 0 1 0 0,0-1 0 0 0,0 0-1 0 0,1 0 1 0 0,-1-1-1 0 0,1-1 1 0 0,0 1 0 0 0,0-1-1 0 0,0-1 1 0 0,1 1 0 0 0,-1-2-1 0 0,1 1 1 0 0,9-1-1 0 0,-10 0-31 0 0,-1-1 0 0 0,1 0 0 0 0,-1-1 1 0 0,0 0-1 0 0,1-1 0 0 0,-1 1 0 0 0,0-1 0 0 0,0-1 0 0 0,0 0 0 0 0,0 0 0 0 0,0-1 0 0 0,-1 1 0 0 0,1-2 0 0 0,-1 1 0 0 0,0-1 0 0 0,0 0 0 0 0,-1 0 0 0 0,0-1 0 0 0,9-9 0 0 0,-3-1 222 0 0,0 0-1 0 0,-1 0 1 0 0,0-1-1 0 0,-1 0 1 0 0,10-27 1166 0 0,-21 49-1054 0 0,-22 238 1767 0 0,20-195-2131 0 0,3-1 0 0 0,6 59-1 0 0,-5-104-148 0 0,-1 1 1 0 0,1-1-1 0 0,0 1 0 0 0,0-1 0 0 0,0 0 0 0 0,0 1 1 0 0,1-1-1 0 0,-1 0 0 0 0,0 0 0 0 0,1 0 0 0 0,0 0 1 0 0,3 3-1 0 0,-4-3-108 0 0,0-2-384 0 0,0 1 0 0 0,1-1 1 0 0,-1 1-1 0 0,0-1 1 0 0,0 0-1 0 0,0 0 1 0 0,1 1-1 0 0,-1-1 0 0 0,0 0 1 0 0,1 0-1 0 0,1-1 1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3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7877 0 0,'21'-41'12207'0'0,"-20"42"-12139"0"0,0-1-1 0 0,-1 1 1 0 0,1-1 0 0 0,0 1-1 0 0,-1-1 1 0 0,1 1 0 0 0,0-1-1 0 0,-1 1 1 0 0,1 0 0 0 0,-1-1 0 0 0,1 1-1 0 0,-1 0 1 0 0,1 0 0 0 0,-1-1-1 0 0,0 1 1 0 0,1 0 0 0 0,-1 0-1 0 0,0 0 1 0 0,0-1 0 0 0,0 1 0 0 0,1 0-1 0 0,-1 0 1 0 0,0 1 0 0 0,3 21 772 0 0,-3-23-797 0 0,16 106 2608 0 0,37 133-1 0 0,-25-121-498 0 0,-19-93-1364 0 0,-8-24-729 0 0,-1 0 1 0 0,0 0-1 0 0,1 0 0 0 0,-1 0 1 0 0,1 0-1 0 0,-1 0 1 0 0,1 0-1 0 0,0-1 0 0 0,-1 1 1 0 0,1 0-1 0 0,0 0 1 0 0,-1-1-1 0 0,1 1 0 0 0,0 0 1 0 0,0-1-1 0 0,0 1 1 0 0,0-1-1 0 0,-1 1 0 0 0,1-1 1 0 0,2 1-1 0 0,-2-1 198 0 0,16-11 68 0 0,-6-1-299 0 0,0 0 0 0 0,0 0-1 0 0,15-25 1 0 0,-3 4-36 0 0,40-44-177 0 0,-29 38-323 0 0,48-75 0 0 0,-81 113 426 0 0,-3 1-140 0 0,1 1 217 0 0,-1-1-1 0 0,1 1 1 0 0,0 0-1 0 0,-1 0 1 0 0,1-1-1 0 0,0 1 1 0 0,0 0 0 0 0,-1 0-1 0 0,1 0 1 0 0,0 1-1 0 0,-1 1 1 0 0,-1-1-7 0 0,-13 14 13 0 0,0 0 0 0 0,1 1 0 0 0,-20 29 0 0 0,27-34 57 0 0,0 0-1 0 0,1 1 0 0 0,1 0 0 0 0,0 1 1 0 0,1-1-1 0 0,-6 22 0 0 0,10-31-41 0 0,1 1 0 0 0,-1-1 0 0 0,1 1 1 0 0,-1-1-1 0 0,1 1 0 0 0,1-1 0 0 0,-1 1 0 0 0,1-1 0 0 0,-1 1 0 0 0,1-1 0 0 0,1 1 0 0 0,-1-1 0 0 0,1 0 0 0 0,-1 1 0 0 0,5 5 0 0 0,-2-4 29 0 0,0-1-1 0 0,0 1 1 0 0,0-1-1 0 0,1 0 1 0 0,0-1 0 0 0,0 1-1 0 0,0-1 1 0 0,1 0-1 0 0,9 5 1 0 0,-1-1 23 0 0,0-2 0 0 0,0 0 0 0 0,1-1 1 0 0,0 0-1 0 0,0-1 0 0 0,0-1 0 0 0,0-1 1 0 0,22 2-1 0 0,-14-3-66 0 0,1-2 0 0 0,-1 0 0 0 0,1-2 0 0 0,-1 0 0 0 0,0-2 0 0 0,43-13 0 0 0,-38 5-1943 0 0,-27 12 750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4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80 0 0,'-14'-3'3689'0'0,"9"11"43"0"0,4-5-3017 0 0,6 13 638 0 0,-2-10-1038 0 0,1 0 0 0 0,0 0 0 0 0,0 0 0 0 0,0 0-1 0 0,1 0 1 0 0,0-1 0 0 0,6 6 0 0 0,40 30 816 0 0,-22-23-698 0 0,1-2 0 0 0,0-1-1 0 0,0-1 1 0 0,2-1 0 0 0,50 12 0 0 0,157 26 907 0 0,-142-35-577 0 0,0-5 1 0 0,188-2-1 0 0,145-36 418 0 0,6-43 923 0 0,-391 60-1521 0 0,-1-3 1 0 0,0-2-1 0 0,69-33 0 0 0,-76 24 216 0 0,-31 20-815 0 0,0-1 0 0 0,0 1 0 0 0,1 1 0 0 0,-1-1 1 0 0,1 1-1 0 0,12-4 0 0 0,-18 7-522 0 0,1 0 1 0 0,-1 1-1 0 0,0 0 0 0 0,1-1 1 0 0,-1 1-1 0 0,0 0 1 0 0,0-1-1 0 0,1 1 0 0 0,-1 0 1 0 0,0 0-1 0 0,0 0 1 0 0,0 0-1 0 0,0 0 0 0 0,0 0 1 0 0,1 2-1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4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27 676 0 0,'2'-9'11156'0'0,"46"4"-2639"0"0,28 10-4144 0 0,-17-1-2534 0 0,-22-3-1305 0 0,160 2 3536 0 0,-153-5-4367 0 0,1-2-1 0 0,67-15 1 0 0,-107 19-596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4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8277 0 0,'-62'46'16002'0'0,"84"-36"-13674"0"0,66-8-655 0 0,1-4 1 0 0,88-14-1 0 0,-35 3-533 0 0,-137 12-1964 0 0,1 1 0 0 0,-1 0 1 0 0,0 1-1 0 0,1-1 0 0 0,-1 1 0 0 0,0 0 0 0 0,0 0 0 0 0,0 1 1 0 0,0-1-1 0 0,6 4 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4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58 92 0 0,'-1'-3'629'0'0,"-10"-51"13223"0"0,23 125-11029 0 0,5 43-101 0 0,6 85-250 0 0,-12-117-1384 0 0,17 106 788 0 0,7 55 1177 0 0,-30-201-1561 0 0,-4-40-1081 0 0,-1 0-858 0 0,1 5 1453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1024 106 488 0 0,'-6'-19'4596'0'0,"-3"4"-1589"0"0,8 11-2501 0 0,-2 1 0 0 0,1-1 0 0 0,0 0 0 0 0,-1 1 0 0 0,1 0 0 0 0,-1-1 0 0 0,0 1 0 0 0,0 0 0 0 0,0 0 0 0 0,-1 1 0 0 0,1-1 0 0 0,-1 1 0 0 0,1 0 0 0 0,-1 0 0 0 0,-4-2 0 0 0,-7-1 152 0 0,1 0-1 0 0,-1 1 1 0 0,1 1 0 0 0,-1 1 0 0 0,-28-2-1 0 0,-77 8 1137 0 0,104-3-1599 0 0,-32 3 308 0 0,0 3-1 0 0,-77 20 1 0 0,-87 45 537 0 0,190-63-883 0 0,0 1 1 0 0,1 0 0 0 0,0 2 0 0 0,0 0-1 0 0,2 2 1 0 0,-1 0 0 0 0,-23 23 0 0 0,35-28-52 0 0,0-1-1 0 0,0 1 1 0 0,1 0 0 0 0,0 1 0 0 0,1 0 0 0 0,0 0-1 0 0,1 0 1 0 0,0 1 0 0 0,0 0 0 0 0,1 0 0 0 0,0 0-1 0 0,1 1 1 0 0,1-1 0 0 0,0 1 0 0 0,0-1 0 0 0,0 23 0 0 0,3-19-1 0 0,0-1 1 0 0,1 0-1 0 0,1 0 1 0 0,0 0-1 0 0,0 0 1 0 0,2 0-1 0 0,0-1 1 0 0,0 0 0 0 0,1 0-1 0 0,8 12 1 0 0,-3-8 17 0 0,1 0 0 0 0,1-1 1 0 0,0-1-1 0 0,1 0 0 0 0,1-1 1 0 0,23 19-1 0 0,-9-13 18 0 0,2 0 1 0 0,0-2-1 0 0,1-1 0 0 0,0-2 1 0 0,1-1-1 0 0,1-1 0 0 0,59 13 0 0 0,-30-14-36 0 0,0-2-1 0 0,1-3 0 0 0,0-3 0 0 0,1-2 0 0 0,-1-4 0 0 0,0-2 0 0 0,0-3 0 0 0,0-2 0 0 0,-1-4 0 0 0,88-29 0 0 0,-121 31-76 0 0,0-1-1 0 0,-1-1 0 0 0,-1-2 0 0 0,0-1 0 0 0,-1-1 1 0 0,30-24-1 0 0,-46 32-20 0 0,0-1-1 0 0,-1 0 1 0 0,0-1 0 0 0,-1 1-1 0 0,0-2 1 0 0,0 1 0 0 0,-2-1-1 0 0,1-1 1 0 0,-1 1 0 0 0,-1-1-1 0 0,-1 0 1 0 0,1-1 0 0 0,-2 0-1 0 0,0 1 1 0 0,-1-1 0 0 0,2-17-1 0 0,-5 19-4 0 0,0 0-1 0 0,-1-1 0 0 0,0 1 0 0 0,-1 0 1 0 0,0-1-1 0 0,-1 1 0 0 0,-1 1 0 0 0,0-1 0 0 0,0 0 1 0 0,-1 1-1 0 0,0 0 0 0 0,-1 0 0 0 0,-11-15 1 0 0,0 3-6 0 0,-1 0 1 0 0,-1 1 0 0 0,-1 1-1 0 0,-38-31 1 0 0,32 33-19 0 0,-1 1 1 0 0,-1 1-1 0 0,-1 1 1 0 0,-60-23-1 0 0,62 30-121 0 0,0 0 0 0 0,-1 2 0 0 0,-52-8-1 0 0,62 13-270 0 0,1 1 1 0 0,0 0-1 0 0,0 2 0 0 0,-1 0 0 0 0,1 1 0 0 0,0 0 0 0 0,-30 9 0 0 0,42-9 2 0 0,0 0-1 0 0,0 0 1 0 0,0 1-1 0 0,1-1 1 0 0,-9 7-1 0 0,11-8-69 0 0,1 1-1 0 0,-1-1 0 0 0,1 0 1 0 0,-1 1-1 0 0,1-1 0 0 0,0 1 1 0 0,-1 0-1 0 0,1-1 0 0 0,0 1 1 0 0,0 0-1 0 0,0 0 0 0 0,0 0 1 0 0,1-1-1 0 0,-1 1 0 0 0,1 0 1 0 0,-1 0-1 0 0,1 0 0 0 0,-1 4 1 0 0,2 2-2383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4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30 564 0 0,'9'-30'8035'0'0,"-9"48"3141"0"0,1 67-7446 0 0,20 180 1027 0 0,-16-227-4237 0 0,-3-20-472 0 0,7 40 334 0 0,3-25-3038 0 0,-8-28 2072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4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62 5669 0 0,'-106'-11'17721'0'0,"118"6"-15936"0"0,18-2-1370 0 0,357-18 4296 0 0,-368 24-4526 0 0,107-10 1419 0 0,-112 10-3339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5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9 120 0 0,'0'0'179'0'0,"0"0"1"0"0,0-1-1 0 0,0 1 0 0 0,0 0 1 0 0,0 0-1 0 0,0-1 0 0 0,0 1 1 0 0,0 0-1 0 0,0-1 0 0 0,0 1 1 0 0,0 0-1 0 0,0 0 0 0 0,0-1 1 0 0,0 1-1 0 0,0 0 0 0 0,0 0 1 0 0,1-1-1 0 0,-1 1 0 0 0,0 0 1 0 0,0 0-1 0 0,0-1 0 0 0,1 0 718 0 0,-1 1-718 0 0,1 0 1 0 0,-1 0-1 0 0,0 0 0 0 0,0-1 1 0 0,0 1-1 0 0,1 0 1 0 0,-1 0-1 0 0,0 0 0 0 0,0 0 1 0 0,1 0-1 0 0,-1 0 0 0 0,0 0 1 0 0,1 0-1 0 0,-1 0 0 0 0,0 0 1 0 0,0 0-1 0 0,1 0 0 0 0,-1 0 1 0 0,0 0-1 0 0,1 0 0 0 0,8 15 2582 0 0,3 28-727 0 0,22 167 3947 0 0,-22-106-3829 0 0,-1 110 0 0 0,-10-108-1184 0 0,-5 60 34 0 0,-3 42-18 0 0,-20-31 132 0 0,-71 253 1 0 0,67-304-172 0 0,-26 242 0 0 0,34-210-238 0 0,19-144-43 0 0,2-3-2203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5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1 534 396 0 0,'0'-2'9798'0'0,"295"15"-3655"0"0,-188-11-5144 0 0,58 1 164 0 0,318-4 763 0 0,-80-3-782 0 0,920-33 865 0 0,-478 12-1222 0 0,-134-33 64 0 0,-689 56-768 0 0,-18 2-8 0 0,1 0 0 0 0,-1 0 0 0 0,1-1 1 0 0,-1 1-1 0 0,1-1 0 0 0,-1 0 0 0 0,0-1 0 0 0,1 1 0 0 0,-1-1 1 0 0,6-3-1 0 0,-10 4-52 0 0,1 0 0 0 0,-1 0 0 0 0,0-1 1 0 0,1 1-1 0 0,-1 0 0 0 0,0-1 0 0 0,0 1 0 0 0,0 0 0 0 0,0-1 1 0 0,0 1-1 0 0,0 0 0 0 0,0-1 0 0 0,-1 1 0 0 0,1-2 1 0 0,-1 2-33 0 0,0-10 57 0 0,-7-50 100 0 0,-1-74 1 0 0,9 114-142 0 0,0 10-42 0 0,0-1 1 0 0,-2-18-1 0 0,2 28 16 0 0,0 8-12 0 0,3 46 157 0 0,2-1-1 0 0,2-1 1 0 0,3 1 0 0 0,25 78-1 0 0,-23-95 135 0 0,1 0 1 0 0,28 53-1 0 0,-33-74-125 0 0,-1 0-1 0 0,2-1 1 0 0,0 0-1 0 0,0-1 1 0 0,1 1 0 0 0,0-2-1 0 0,1 0 1 0 0,0 0-1 0 0,16 11 1 0 0,-22-19-85 0 0,-1 0-1 0 0,1 0 1 0 0,0 0-1 0 0,-1-1 1 0 0,1 1-1 0 0,0-1 1 0 0,0 0 0 0 0,0 0-1 0 0,0-1 1 0 0,0 1-1 0 0,0-1 1 0 0,0-1 0 0 0,0 1-1 0 0,0 0 1 0 0,-1-1-1 0 0,1 0 1 0 0,0 0-1 0 0,0-1 1 0 0,0 1 0 0 0,-1-1-1 0 0,1 0 1 0 0,-1-1-1 0 0,9-4 1 0 0,-1-1-3 0 0,0-1 0 0 0,0 0 0 0 0,-1-1 0 0 0,0 0 0 0 0,0-1 0 0 0,15-21 0 0 0,-1-4 38 0 0,-1-1-1 0 0,31-66 0 0 0,22-84 24 0 0,-35 84-32 0 0,11-29 32 0 0,-45 112-110 0 0,-2 11-22 0 0,-8 162 35 0 0,0 72 36 0 0,4-158-6 0 0,15 90 0 0 0,-16-154-36 0 0,0 1 0 0 0,0 0 0 0 0,0-1 0 0 0,0 1 1 0 0,0-1-1 0 0,1 0 0 0 0,-1 1 0 0 0,1-1 1 0 0,0 0-1 0 0,0 0 0 0 0,0 0 0 0 0,1 0 1 0 0,-1 0-1 0 0,1 0 0 0 0,-1-1 0 0 0,1 1 0 0 0,0-1 1 0 0,0 0-1 0 0,0 0 0 0 0,0 0 0 0 0,1 0 1 0 0,-1 0-1 0 0,6 1 0 0 0,5 1 8 0 0,1 0 0 0 0,0-1 0 0 0,-1-1 1 0 0,27 1-1 0 0,-34-3-12 0 0,556-1 68 0 0,-445-3-63 0 0,344-10 11 0 0,142 6 5 0 0,-247 5-9 0 0,36-4 10 0 0,-47-1 47 0 0,481-8 298 0 0,-743 12-58 0 0,21 0-2849 0 0,-99 9 81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5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0 175 496 0 0,'1'-2'1398'0'0,"0"-1"-952"0"0,0 0 0 0 0,0 1 0 0 0,0-1 0 0 0,1 0 0 0 0,-1 1 0 0 0,1 0 0 0 0,-1-1 0 0 0,1 1 0 0 0,0 0 0 0 0,0 0 0 0 0,0 0 0 0 0,0 0 0 0 0,1 0 0 0 0,-1 0 0 0 0,0 1 0 0 0,1-1 0 0 0,-1 1 0 0 0,1 0 0 0 0,4-2 0 0 0,7-2 1138 0 0,0 0 0 0 0,25-4-1 0 0,-15 4-457 0 0,136-24 2904 0 0,-100 21-1760 0 0,95-27-1 0 0,-152 34-2183 0 0,-1 1-27 0 0,-1 0 0 0 0,0-1 1 0 0,1 1-1 0 0,-1 0 0 0 0,1-1 0 0 0,-1 1 1 0 0,0-1-1 0 0,1 1 0 0 0,-1-1 1 0 0,0 0-1 0 0,1 1 0 0 0,-1-1 0 0 0,0 0 1 0 0,0 0-1 0 0,0 0 0 0 0,0 0 1 0 0,0 0-1 0 0,0 0 0 0 0,0 0 0 0 0,0 0 1 0 0,0 0-1 0 0,0-1 0 0 0,-1 1 1 0 0,1 0-1 0 0,0-3 0 0 0,-2 3-27 0 0,0 0-1 0 0,-1 0 1 0 0,1 1-1 0 0,-1-1 1 0 0,1 1-1 0 0,-1-1 1 0 0,0 1 0 0 0,1 0-1 0 0,-4-1 1 0 0,5 1-25 0 0,-21-2 68 0 0,0 1-1 0 0,0 0 0 0 0,0 2 1 0 0,0 0-1 0 0,0 2 0 0 0,-30 7 1 0 0,31-7-39 0 0,9-1-19 0 0,-23 4 48 0 0,-39 13 0 0 0,65-17-50 0 0,0 1 0 0 0,0 0 0 0 0,0 0 0 0 0,1 1 1 0 0,-1 0-1 0 0,1 0 0 0 0,0 1 0 0 0,0 0 0 0 0,1 0 0 0 0,-11 11 0 0 0,16-15-9 0 0,0 0 1 0 0,0 1-1 0 0,0-1 0 0 0,1 1 1 0 0,-1 0-1 0 0,0-1 1 0 0,0 1-1 0 0,1-1 0 0 0,-1 1 1 0 0,1 0-1 0 0,-1 0 0 0 0,1-1 1 0 0,0 1-1 0 0,0 0 1 0 0,0 0-1 0 0,0-1 0 0 0,0 1 1 0 0,0 0-1 0 0,1 2 0 0 0,0 0 4 0 0,0 0 0 0 0,1-1 0 0 0,-1 1 0 0 0,1 0 0 0 0,0 0 0 0 0,0-1 0 0 0,0 1 0 0 0,3 2 0 0 0,5 7 16 0 0,1-2-1 0 0,1 0 1 0 0,15 13 0 0 0,148 100 133 0 0,3 4 21 0 0,-142-93-132 0 0,-34-34-38 0 0,-1 1 1 0 0,0-1-1 0 0,1 1 1 0 0,-1 0-1 0 0,0-1 1 0 0,0 1-1 0 0,1 0 1 0 0,-2 0-1 0 0,1 0 0 0 0,0 0 1 0 0,0 0-1 0 0,-1 0 1 0 0,1 0-1 0 0,-1 1 1 0 0,1-1-1 0 0,-1 0 1 0 0,0 0-1 0 0,0 0 1 0 0,0 4-1 0 0,-1-4 4 0 0,0-1 0 0 0,0 0 0 0 0,0 1 0 0 0,0-1 0 0 0,0 0 0 0 0,0 0 0 0 0,-1 0 0 0 0,1 0 0 0 0,0 0 1 0 0,0 0-1 0 0,-1 0 0 0 0,1 0 0 0 0,-1-1 0 0 0,1 1 0 0 0,-1 0 0 0 0,1-1 0 0 0,-1 1 0 0 0,1-1 0 0 0,-4 1 0 0 0,-32 4 153 0 0,35-5-157 0 0,-37 2-127 0 0,1-2 0 0 0,0-2-1 0 0,-47-7 1 0 0,1-9-8566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22 464 0 0,'-8'-22'15441'0'0,"8"27"-14469"0"0,6 182 5754 0 0,-5-53-4250 0 0,31 280 2240 0 0,-22-297-3395 0 0,-8-78-3992 0 0,-2-31-299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5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75 148 0 0,'-25'5'5513'0'0,"37"-6"1658"0"0,12-2-3143 0 0,4 0-4614 0 0,351-26 6365 0 0,-51 11-3183 0 0,84 5 88 0 0,58 5 929 0 0,-412 6-2842 0 0,-21 0-3453 0 0,-35 4 1395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5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0 292 0 0,'-1'1'415'0'0,"0"-1"0"0"0,0 0 0 0 0,0 0 0 0 0,0 1 0 0 0,0-1 0 0 0,0 0 0 0 0,0 1 0 0 0,0-1 0 0 0,0 1 0 0 0,0-1 0 0 0,0 1 0 0 0,0 0 0 0 0,0-1 0 0 0,1 1 0 0 0,-1 0 0 0 0,0 0 0 0 0,0-1 0 0 0,1 1 0 0 0,-1 0 0 0 0,0 1 0 0 0,5 9 5140 0 0,5 0-5788 0 0,7 4 2042 0 0,1 0-1 0 0,33 23 1 0 0,-10-9-543 0 0,304 243 5020 0 0,-64-60-1814 0 0,-265-201-4111 0 0,-5-4-164 0 0,-7-4-154 0 0,1 0 0 0 0,0 0 0 0 0,0 0 0 0 0,0 0 0 0 0,0-1 0 0 0,0 0 0 0 0,1 0 0 0 0,-1 0 0 0 0,9 2 0 0 0,10-4-2240 0 0,-20-1 1182 0 0,0 0 1 0 0,0 0-1 0 0,0 0 1 0 0,0-1-1 0 0,0 1 1 0 0,0-1-1 0 0,0 0 1 0 0,-1 1 0 0 0,1-1-1 0 0,3-4 1 0 0,-2 3 14 0 0,7-6-2158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5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24 784 0 0,'11'-24'12458'0'0,"-17"35"-10892"0"0,-23 38 1100 0 0,-47 58 0 0 0,18-28-1144 0 0,30-38-831 0 0,-181 268 3494 0 0,62-76-1032 0 0,136-211-2630 0 0,8-17-321 0 0,1-1 1 0 0,0 1 0 0 0,-1-1-1 0 0,0 1 1 0 0,0-1-1 0 0,0 0 1 0 0,-5 5-1 0 0,7-9-158 0 0,-6-10-5808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5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26 153 852 0 0,'-2'0'634'0'0,"1"0"0"0"0,-1 0 1 0 0,0 0-1 0 0,1 0 0 0 0,-1 0 0 0 0,1 0 0 0 0,-1 0 0 0 0,1 0 1 0 0,-1-1-1 0 0,1 1 0 0 0,0 0 0 0 0,-1-1 0 0 0,1 0 1 0 0,-3-1-1 0 0,4 2-431 0 0,0-1 0 0 0,0 1 0 0 0,0-1 0 0 0,0 1 0 0 0,0-1 0 0 0,1 1 0 0 0,-1-1 0 0 0,0 1 0 0 0,0-1 0 0 0,1 1 0 0 0,-1 0 0 0 0,0-1 0 0 0,1 1 0 0 0,-1-1 0 0 0,0 1 0 0 0,1 0 0 0 0,-1-1 0 0 0,0 1 0 0 0,1 0 0 0 0,-1-1 0 0 0,1 1 0 0 0,-1 0 0 0 0,1 0 0 0 0,-1-1 0 0 0,1 1 0 0 0,-1 0 0 0 0,1 0 0 0 0,11-6 994 0 0,-1 1 0 0 0,19-5 0 0 0,36-6 416 0 0,0 2-1 0 0,1 4 1 0 0,75-3-1 0 0,208 14 1390 0 0,-187 4-2093 0 0,337-15 1276 0 0,-447 6-2349 0 0,0-4 0 0 0,-1-1 0 0 0,86-28 0 0 0,-133 36-916 0 0,-3 1-752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5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2 167 492 0 0,'0'0'133'0'0,"-1"1"0"0"0,1-1-1 0 0,0 0 1 0 0,0 0 0 0 0,0 0 0 0 0,0 1 0 0 0,0-1-1 0 0,0 0 1 0 0,0 0 0 0 0,0 1 0 0 0,0-1 0 0 0,0 0-1 0 0,0 0 1 0 0,0 0 0 0 0,0 1 0 0 0,0-1 0 0 0,0 0-1 0 0,0 0 1 0 0,0 0 0 0 0,0 1 0 0 0,0-1 0 0 0,0 0-1 0 0,0 0 1 0 0,0 0 0 0 0,0 1 0 0 0,1-1-1 0 0,-1 0 1 0 0,0 0 0 0 0,0 0 0 0 0,0 0 0 0 0,0 1-1 0 0,0-1 1 0 0,1 0 0 0 0,-1 0 0 0 0,0 0 0 0 0,0 0-1 0 0,0 0 1 0 0,0 1 0 0 0,1-1 0 0 0,-1 0 0 0 0,0 0-1 0 0,15 4 1792 0 0,20-4 93 0 0,360-32 4479 0 0,-110 5-4691 0 0,205-4 839 0 0,551-2 1437 0 0,-125 5-1834 0 0,-350 5-935 0 0,-533 21-1174 0 0,-20 0-22 0 0,1 2 1 0 0,-1-1-1 0 0,24 4 1 0 0,-36-3-113 0 0,-1 0 0 0 0,1 1-1 0 0,-1-1 1 0 0,1 1 0 0 0,-1-1 0 0 0,1 1 0 0 0,-1 0 0 0 0,1-1 0 0 0,-1 1 0 0 0,0-1 0 0 0,1 1 0 0 0,-1 0 0 0 0,0-1 0 0 0,0 1-1 0 0,1 0 1 0 0,-1 0 0 0 0,0-1 0 0 0,0 1 0 0 0,0 0 0 0 0,0-1 0 0 0,0 1 0 0 0,0 0 0 0 0,0 0 0 0 0,0-1 0 0 0,0 1 0 0 0,0 1-1 0 0,-3 17 41 0 0,3-19-43 0 0,-8 70 368 0 0,3 1 0 0 0,5 100 0 0 0,35 139 845 0 0,39-7-117 0 0,-64-267-1097 0 0,11 69 0 0 0,-20-101 0 0 0,-5 19 0 0 0,3-19 0 0 0,-1 0 0 0 0,1 0 0 0 0,-1-1 0 0 0,0 1 0 0 0,0-1 0 0 0,0 1 0 0 0,-1-1 0 0 0,1 0 0 0 0,-1 0 0 0 0,0 0 0 0 0,0 0 0 0 0,0 0 0 0 0,0-1 0 0 0,0 1 0 0 0,-1-1 0 0 0,1 0 0 0 0,-1 0 0 0 0,0 0 0 0 0,1 0 0 0 0,-7 1 0 0 0,-9 3 0 0 0,-1 0 0 0 0,-39 5 0 0 0,38-8 0 0 0,-16 4-142 0 0,0 1 0 0 0,-64 23 0 0 0,99-30 125 0 0,0 0-1 0 0,0 0 1 0 0,0 0 0 0 0,0 0-1 0 0,0 0 1 0 0,1 0 0 0 0,-1 0 0 0 0,0 1-1 0 0,1-1 1 0 0,-1 1 0 0 0,1-1-1 0 0,-1 1 1 0 0,1-1 0 0 0,0 1-1 0 0,0 0 1 0 0,0 0 0 0 0,0 0 0 0 0,-1 2-1 0 0,14 8-44 0 0,-6-8 65 0 0,-1 0 0 0 0,1-1 0 0 0,0 1 0 0 0,0-1 0 0 0,0-1 0 0 0,0 1 0 0 0,1-1 0 0 0,10 2 0 0 0,4 3 24 0 0,312 76 468 0 0,-89-27-227 0 0,-93-18-268 0 0,241 73 0 0 0,-388-110 0 0 0,-1 0 0 0 0,1 0 0 0 0,0 1 0 0 0,-1 0 0 0 0,1 0 0 0 0,-1 0 0 0 0,0 0 0 0 0,0 0 0 0 0,5 5 0 0 0,-8-7 0 0 0,0 1 0 0 0,0-1 0 0 0,1 0 0 0 0,-1 1 0 0 0,0-1 0 0 0,0 1 0 0 0,0-1 0 0 0,1 0 0 0 0,-1 1 0 0 0,0-1 0 0 0,0 1 0 0 0,0-1 0 0 0,0 1 0 0 0,0-1 0 0 0,0 1 0 0 0,0-1 0 0 0,0 1 0 0 0,0-1 0 0 0,0 0 0 0 0,0 1 0 0 0,0-1 0 0 0,0 1 0 0 0,0-1 0 0 0,-1 1 0 0 0,1-1 0 0 0,0 0 0 0 0,0 1 0 0 0,0-1 0 0 0,-1 1 0 0 0,-1 1 0 0 0,1-1 0 0 0,-1 1 0 0 0,0-1 0 0 0,1 0 0 0 0,-1 0 0 0 0,0 0 0 0 0,0 0 0 0 0,0 0 0 0 0,0 0 0 0 0,-3 1 0 0 0,-37 10 0 0 0,0-2 0 0 0,-1-2 0 0 0,-46 4 0 0 0,48-8 0 0 0,-296 39 0 0 0,306-38 0 0 0,-19 0 0 0 0,0 3 0 0 0,1 1 0 0 0,-90 32 0 0 0,136-41 0 0 0,1 1 0 0 0,0 0 0 0 0,0-1 0 0 0,0 1 0 0 0,0 0 0 0 0,0 0 0 0 0,1 0 0 0 0,-1 1 0 0 0,0-1 0 0 0,0 0 0 0 0,1 1 0 0 0,-1-1 0 0 0,1 1 0 0 0,-1 0 0 0 0,1-1 0 0 0,0 1 0 0 0,-1 0 0 0 0,0 3 0 0 0,4 2 0 0 0,1-4 0 0 0,-1 0 0 0 0,2 0 0 0 0,-1-1 0 0 0,0 1 0 0 0,0-1 0 0 0,1 0 0 0 0,-1 0 0 0 0,1 0 0 0 0,0 0 0 0 0,0 0 0 0 0,6 1 0 0 0,50 12 0 0 0,-44-12 0 0 0,53 10 0 0 0,-13-2 0 0 0,61 19 0 0 0,-113-29 0 0 0,0 1 0 0 0,0-1 0 0 0,0 1 0 0 0,0 0 0 0 0,0 0 0 0 0,-1 0 0 0 0,1 1 0 0 0,0-1 0 0 0,-1 1 0 0 0,0 0 0 0 0,0 0 0 0 0,1 0 0 0 0,-2 1 0 0 0,1-1 0 0 0,3 5 0 0 0,-3-2 0 0 0,-1 0 0 0 0,0 0 0 0 0,0 0 0 0 0,0 0 0 0 0,-1 0 0 0 0,1 0 0 0 0,-2 1 0 0 0,1-1 0 0 0,-1 12 0 0 0,-4 90 0 0 0,-20 119 0 0 0,10-115 0 0 0,6-43 0 0 0,-26 296 0 0 0,33-250 0 0 0,25 223 0 0 0,68 62 0 0 0,-87-380 0 0 0,-1-9 0 0 0,-1 1 0 0 0,3 19 0 0 0,-6-24 0 0 0,0 1 0 0 0,-5-1 0 0 0,-1-3 0 0 0,-18 3-10441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0:5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0 399 716 0 0,'0'0'7658'0'0,"7"0"-6434"0"0,352-7 6460 0 0,497-13-2596 0 0,-449 17-3599 0 0,438-15 427 0 0,-502 8-1373 0 0,647-22 552 0 0,681-13-155 0 0,-1206 34-794 0 0,-80 4-58 0 0,-17-4-27 0 0,579-20 50 0 0,-481 13-69 0 0,-55-3-2 0 0,-6 0-8 0 0,194-4 31 0 0,-294 15 16 0 0,-205 8-38 0 0,707-15 258 0 0,-437 10-194 0 0,1034-3 786 0 0,-1108 10-783 0 0,-87 1 107 0 0,339-5 622 0 0,-502 3-727 0 0,-21 1-455 0 0,44-5 1 0 0,-69 5 252 0 0,1 0 1 0 0,-1 0-1 0 0,0 0 0 0 0,0 0 0 0 0,1 0 1 0 0,-1 0-1 0 0,0 0 0 0 0,0 0 0 0 0,1 0 1 0 0,-1 0-1 0 0,0 0 0 0 0,0 0 0 0 0,1 0 1 0 0,-1-1-1 0 0,0 1 0 0 0,0 0 0 0 0,0 0 1 0 0,1 0-1 0 0,-1 0 0 0 0,0 0 1 0 0,0-1-1 0 0,0 1 0 0 0,0 0 0 0 0,1 0 1 0 0,-1 0-1 0 0,0-1 0 0 0,0 1 0 0 0,0 0 1 0 0,0 0-1 0 0,0-1 0 0 0,0 1 0 0 0,1 0 1 0 0,-1 0-1 0 0,0-1 0 0 0,0 1 0 0 0,0 0 1 0 0,0 0-1 0 0,0-1 0 0 0,0 1 0 0 0,0 0 1 0 0,0 0-1 0 0,0-1 0 0 0,0 1 0 0 0,0 0 1 0 0,-1 0-1 0 0,1-1 0 0 0,0 1 0 0 0,0 0 1 0 0,0 0-1 0 0,0 0 0 0 0,0-1 0 0 0,0 1 1 0 0,-10-12-4689 0 0,8 11 4930 0 0,-15-16-3726 0 0,-10-7 513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34 384 0 0,'-1'-7'1718'0'0,"-10"-20"15890"0"0,11 27-17490 0 0,0 11 2231 0 0,3 18-2216 0 0,-2-24 1042 0 0,62 322 5125 0 0,-24-139-4732 0 0,-20-92-1392 0 0,23 132 590 0 0,-19 2-294 0 0,-16-59-472 0 0,0 71 0 0 0,-6-154 0 0 0,-2-78 0 0 0,1 1 0 0 0,0-2 0 0 0,0 1 0 0 0,0-2 0 0 0,-1 1 0 0 0,9-33-10719 0 0,-7 18 6941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0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37 440 496 0 0,'0'0'4185'0'0,"-1"7"-3084"0"0,-13 210 6886 0 0,14-123-1818 0 0,0-92-5500 0 0,-1-3-496 0 0,0 0 0 0 0,0 0 0 0 0,0 0 0 0 0,0 0 0 0 0,0 0 0 0 0,0 0 1 0 0,0 0-1 0 0,1 0 0 0 0,-1-1 0 0 0,0 1 0 0 0,1 0 0 0 0,-1 0 0 0 0,1-1 1 0 0,0 1-1 0 0,-1 0 0 0 0,1-1 0 0 0,0 1 0 0 0,0 0 0 0 0,0-4 0 0 0,-5-35 131 0 0,5 39-216 0 0,-3-42 121 0 0,2-1 0 0 0,2 1-1 0 0,1 0 1 0 0,3 0 0 0 0,2 0 0 0 0,1 0 0 0 0,2 1 0 0 0,21-54-1 0 0,-21 74-152 0 0,0 1 0 0 0,1-1 0 0 0,1 2 0 0 0,1 0 0 0 0,19-23 0 0 0,-24 33-34 0 0,1 0 1 0 0,0 1-1 0 0,1 0 0 0 0,0 1 1 0 0,0 0-1 0 0,0 0 1 0 0,1 1-1 0 0,1 0 0 0 0,-1 1 1 0 0,1 1-1 0 0,15-6 0 0 0,-24 10-15 0 0,1 0 0 0 0,0 0-1 0 0,-1 0 1 0 0,1 1 0 0 0,0-1-1 0 0,0 1 1 0 0,0 0-1 0 0,0 0 1 0 0,0 0 0 0 0,-1 1-1 0 0,1-1 1 0 0,0 1 0 0 0,0 0-1 0 0,-1 0 1 0 0,1 0-1 0 0,0 1 1 0 0,5 2 0 0 0,-5-1 1 0 0,0 0-1 0 0,0 0 1 0 0,-1 0 0 0 0,1 1 0 0 0,-1-1-1 0 0,0 1 1 0 0,0 0 0 0 0,0 0 0 0 0,-1 0 0 0 0,1 0-1 0 0,-1 1 1 0 0,3 6 0 0 0,-1 0 5 0 0,-1 0 1 0 0,0 0-1 0 0,-1 0 1 0 0,0 1-1 0 0,-1-1 1 0 0,0 1-1 0 0,-1-1 1 0 0,0 1-1 0 0,-1-1 1 0 0,0 1-1 0 0,-3 13 1 0 0,-3-4-5 0 0,0 0 1 0 0,-1 0 0 0 0,-1-1-1 0 0,-1 0 1 0 0,-1 0 0 0 0,-1-1-1 0 0,-1-1 1 0 0,0 0 0 0 0,-1 0-1 0 0,-1-2 1 0 0,-1 0 0 0 0,0 0-1 0 0,-1-2 1 0 0,-26 19 0 0 0,39-31-20 0 0,-1 1 0 0 0,1 0 0 0 0,0 1 0 0 0,1-1-1 0 0,-1 1 1 0 0,0-1 0 0 0,1 1 0 0 0,-4 7 0 0 0,6-10 12 0 0,0 1-1 0 0,1 0 1 0 0,-1-1 0 0 0,1 1-1 0 0,-1 0 1 0 0,1-1 0 0 0,0 1-1 0 0,0 0 1 0 0,0-1 0 0 0,0 1-1 0 0,0 0 1 0 0,0 0 0 0 0,0-1-1 0 0,1 1 1 0 0,-1 0 0 0 0,0-1-1 0 0,1 1 1 0 0,0 0 0 0 0,-1-1-1 0 0,1 1 1 0 0,0-1 0 0 0,0 1-1 0 0,0-1 1 0 0,0 1 0 0 0,0-1-1 0 0,0 0 1 0 0,0 1 0 0 0,2 0-1 0 0,16 17 170 0 0,1-2 0 0 0,0 0 0 0 0,1-2 0 0 0,25 14 0 0 0,16 12 519 0 0,-42-27-434 0 0,-14-11-659 0 0,0 1 1 0 0,0 0 0 0 0,0 1 0 0 0,8 8-1 0 0,6 0-10556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1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49 60 0 0,'12'-14'2471'0'0,"-7"9"-517"0"0,0-1 0 0 0,1 1 0 0 0,-1-1 0 0 0,12-6 5597 0 0,-18 15-6886 0 0,0 2-417 0 0,0-1-1 0 0,-1 1 1 0 0,0-1-1 0 0,0 0 1 0 0,0 0-1 0 0,0 0 1 0 0,-1 0-1 0 0,-3 5 1 0 0,-33 36 1727 0 0,13-16-1060 0 0,11-10-337 0 0,0-1 336 0 0,-23 36 1 0 0,34-48-728 0 0,1 0 0 0 0,0 1 0 0 0,0 0 1 0 0,0-1-1 0 0,1 1 0 0 0,0 0 0 0 0,1 0 1 0 0,-1 0-1 0 0,1 0 0 0 0,0 9 0 0 0,1-13-131 0 0,1-1 0 0 0,-1 0 0 0 0,1 0 0 0 0,-1 0 0 0 0,1 0-1 0 0,0 0 1 0 0,0 0 0 0 0,0 0 0 0 0,0 0 0 0 0,0 0 0 0 0,0 0 0 0 0,0 0-1 0 0,1 0 1 0 0,-1-1 0 0 0,1 1 0 0 0,-1-1 0 0 0,1 1 0 0 0,0-1 0 0 0,0 1-1 0 0,-1-1 1 0 0,1 0 0 0 0,0 0 0 0 0,0 0 0 0 0,0 0 0 0 0,0 0 0 0 0,0-1-1 0 0,1 1 1 0 0,3 0 0 0 0,3 2 43 0 0,1-1 0 0 0,0-1 0 0 0,-1 0-1 0 0,1 0 1 0 0,13-1 0 0 0,-1-1-285 0 0,1-2 0 0 0,0 0 0 0 0,-1-1 0 0 0,0-1 0 0 0,0-1 0 0 0,0-2 0 0 0,-1 0 0 0 0,0-1 0 0 0,29-17 0 0 0,-49 25 183 0 0,0 1 0 0 0,0-1 0 0 0,0 0 0 0 0,0 0 0 0 0,0 1 0 0 0,0-1 0 0 0,0 1 0 0 0,1-1 0 0 0,-1 1 0 0 0,0-1 0 0 0,0 1 0 0 0,0 0 0 0 0,1 0 0 0 0,-1-1 0 0 0,0 1 1 0 0,0 0-1 0 0,0 0 0 0 0,1 0 0 0 0,-1 0 0 0 0,0 0 0 0 0,0 1 0 0 0,1-1 0 0 0,-1 0 0 0 0,0 1 0 0 0,0-1 0 0 0,0 1 0 0 0,2 0 0 0 0,-1 1 59 0 0,-1 0 1 0 0,1-1-1 0 0,-1 1 1 0 0,0 0-1 0 0,0 0 1 0 0,0 0-1 0 0,0 0 1 0 0,0 1-1 0 0,-1-1 1 0 0,1 0-1 0 0,-1 0 1 0 0,1 0-1 0 0,-1 1 1 0 0,1 3-1 0 0,16 173 2522 0 0,-14-146-2904 0 0,-3-32 213 0 0,0-1 0 0 0,1 1 0 0 0,-1-1 0 0 0,0 0 1 0 0,0 1-1 0 0,0-1 0 0 0,1 0 0 0 0,-1 1 1 0 0,0-1-1 0 0,1 0 0 0 0,-1 1 0 0 0,0-1 1 0 0,1 0-1 0 0,-1 1 0 0 0,0-1 0 0 0,1 0 1 0 0,-1 0-1 0 0,0 0 0 0 0,1 1 0 0 0,-1-1 1 0 0,1 0-1 0 0,-1 0 0 0 0,0 0 0 0 0,1 0 0 0 0,-1 0 1 0 0,1 0-1 0 0,-1 0 0 0 0,1 0 0 0 0,-1 0 1 0 0,0 0-1 0 0,1 0 0 0 0,-1 0 0 0 0,1 0 1 0 0,-1 0-1 0 0,1 0 0 0 0,-1 0 0 0 0,0 0 1 0 0,1 0-1 0 0,-1-1 0 0 0,1 1 0 0 0,-1 0 0 0 0,23-8-5511 0 0,-21 7 4762 0 0,17-6-2523 0 0,1-3 486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11 664 0 0,'-22'1'17917'0'0,"32"2"-17151"0"0,1 0 0 0 0,-1-1 0 0 0,0-1 0 0 0,1 1 0 0 0,-1-2 0 0 0,13 0 0 0 0,72-7 1953 0 0,-34 2-1379 0 0,-7 1-122 0 0,59-2-1957 0 0,-102 7 72 0 0,7 6-9524 0 0,-12-5 7169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1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10 186 440 0 0,'-1'-2'1407'0'0,"-4"-8"822"0"0,5 9-1503 0 0,-1-1 0 0 0,0 1 1 0 0,1-1-1 0 0,0 1 0 0 0,-1-1 1 0 0,1 0-1 0 0,0 1 0 0 0,0-1 1 0 0,0 1-1 0 0,0-1 0 0 0,0 0 0 0 0,0 1 1 0 0,0-1-1 0 0,0 0 0 0 0,1 1 1 0 0,1-4 1510 0 0,1 4-817 0 0,34-12 1517 0 0,2 2 1 0 0,46-6-1 0 0,23-7-679 0 0,-55 9-1269 0 0,143-35-584 0 0,-181 47-2094 0 0,25-5 804 0 0,-27 7-3448 0 0,2 1-4910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1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0 136 0 0,'-15'9'867'0'0,"7"-5"82"0"0,0 1-1 0 0,0 1 0 0 0,-8 6 0 0 0,14-10-339 0 0,0 0 0 0 0,0 0 0 0 0,0 0-1 0 0,1 0 1 0 0,-1 0 0 0 0,1 0 0 0 0,0 1 0 0 0,-1-1 0 0 0,-1 5 1747 0 0,4-6-2172 0 0,-1 0 0 0 0,0 0 0 0 0,1 0-1 0 0,-1 0 1 0 0,1 0 0 0 0,-1-1 0 0 0,1 1 0 0 0,-1 0 0 0 0,1 0 0 0 0,0 0 0 0 0,-1-1 0 0 0,1 1-1 0 0,0 0 1 0 0,0-1 0 0 0,-1 1 0 0 0,1 0 0 0 0,0-1 0 0 0,0 1 0 0 0,0-1 0 0 0,0 0 0 0 0,0 1 0 0 0,0-1-1 0 0,0 0 1 0 0,0 1 0 0 0,0-1 0 0 0,0 0 0 0 0,0 0 0 0 0,1 0 0 0 0,31 3 2452 0 0,42-4 1419 0 0,-1-3 1 0 0,81-15-1 0 0,-140 15-7907 0 0,6 0-6109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1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115 170 192 0 0,'-1'0'98'0'0,"1"0"1"0"0,-1 0-1 0 0,1 0 1 0 0,-1-1-1 0 0,1 1 1 0 0,-1 0-1 0 0,1 0 0 0 0,-1 0 1 0 0,1 0-1 0 0,0-1 1 0 0,-1 1-1 0 0,1 0 0 0 0,-1-1 1 0 0,1 1-1 0 0,0 0 1 0 0,-1 0-1 0 0,1-1 0 0 0,0 1 1 0 0,-1-1-1 0 0,1 1 1 0 0,0 0-1 0 0,-1-1 1 0 0,1 1-1 0 0,0-1 0 0 0,0 1 1 0 0,0-1-1 0 0,-1 1 1 0 0,1-1-1 0 0,0 1 0 0 0,0-1 1 0 0,0 1-1 0 0,0-1 1 0 0,0 1-1 0 0,0-1 1 0 0,0 1-1 0 0,0-1 0 0 0,0 1 1 0 0,0-1-1 0 0,0 1 1 0 0,0-1-1 0 0,0 1 0 0 0,1-1 1 0 0,-1 1-1 0 0,0-1 1 0 0,0 1-1 0 0,0 0 0 0 0,1-1 1 0 0,-1 1-1 0 0,0-1 1 0 0,1 1-1 0 0,-1 0 1 0 0,0-1-1 0 0,1 1 0 0 0,-1 0 1 0 0,0-1-1 0 0,1 1 1 0 0,-1 0-1 0 0,1-1 0 0 0,-1 1 1 0 0,1 0-1 0 0,34-19 3007 0 0,-31 17-2968 0 0,178-64 4843 0 0,-116 45-3674 0 0,-32 10 38 0 0,0 1 0 0 0,48-8 0 0 0,-82 18-1315 0 0,-1 0 0 0 0,1 0 0 0 0,0 0-1 0 0,0 0 1 0 0,0 0 0 0 0,0 0 0 0 0,0 0-1 0 0,0 0 1 0 0,0 0 0 0 0,0 0 0 0 0,0 0 0 0 0,0 0-1 0 0,0 0 1 0 0,0 0 0 0 0,0 0 0 0 0,0 0 0 0 0,0 0-1 0 0,0 0 1 0 0,0 1 0 0 0,0-1 0 0 0,0 0-1 0 0,0 0 1 0 0,0 0 0 0 0,0 0 0 0 0,0 0 0 0 0,0 0-1 0 0,-1 0 1 0 0,1 0 0 0 0,0 0 0 0 0,0 0 0 0 0,0 0-1 0 0,0 0 1 0 0,0 0 0 0 0,0 0 0 0 0,1 0 0 0 0,-1 0-1 0 0,0 1 1 0 0,0-1 0 0 0,0 0 0 0 0,0 0-1 0 0,0 0 1 0 0,0 0 0 0 0,0 0 0 0 0,0 0 0 0 0,0 0-1 0 0,0 0 1 0 0,0 0 0 0 0,0 0 0 0 0,0 0 0 0 0,0 0-1 0 0,0 0 1 0 0,-10 7 306 0 0,-15 6-266 0 0,-167 56 526 0 0,30-13-329 0 0,137-47-225 0 0,11-4-12 0 0,0 0 1 0 0,0 1-1 0 0,1 0 1 0 0,0 0-1 0 0,0 2 1 0 0,1 0 0 0 0,-19 15-1 0 0,30-23-22 0 0,1 1 0 0 0,-1 0 0 0 0,0 0 0 0 0,1 0 0 0 0,-1 0 0 0 0,0 0 1 0 0,1 0-1 0 0,-1 0 0 0 0,1 0 0 0 0,-1 0 0 0 0,1 0 0 0 0,0 0 0 0 0,-1 0 0 0 0,1 0 0 0 0,0 0 0 0 0,0 0 0 0 0,0 0 0 0 0,-1 0 0 0 0,1 0 0 0 0,0 0 0 0 0,1 0 1 0 0,-1 1-1 0 0,0-1 0 0 0,0 0 0 0 0,0 0 0 0 0,1 0 0 0 0,-1 0 0 0 0,0 0 0 0 0,1 0 0 0 0,-1 0 0 0 0,1 0 0 0 0,0 0 0 0 0,-1 0 0 0 0,1 0 0 0 0,0-1 0 0 0,-1 1 1 0 0,1 0-1 0 0,0 0 0 0 0,0 0 0 0 0,1 0 0 0 0,4 4 48 0 0,1 0 0 0 0,0 0 0 0 0,0-1 0 0 0,11 5 0 0 0,-11-5-34 0 0,184 79 748 0 0,-27-13-183 0 0,-132-55-447 0 0,-2 2 0 0 0,0 1 0 0 0,30 24 0 0 0,-56-38-104 0 0,1 0 1 0 0,-1 0 0 0 0,0 0-1 0 0,0 0 1 0 0,0 0-1 0 0,0 1 1 0 0,-1 0-1 0 0,0 0 1 0 0,5 9-1 0 0,-8-13-19 0 0,1 1 1 0 0,0 0-1 0 0,-1 0 0 0 0,0 0 1 0 0,1 0-1 0 0,-1 0 0 0 0,0 0 1 0 0,0 0-1 0 0,0 0 1 0 0,0 0-1 0 0,0 0 0 0 0,-1 0 1 0 0,1 0-1 0 0,-1 0 0 0 0,1 0 1 0 0,-1-1-1 0 0,1 1 0 0 0,-1 0 1 0 0,0 0-1 0 0,0-1 0 0 0,0 1 1 0 0,0 0-1 0 0,0-1 0 0 0,-1 1 1 0 0,1-1-1 0 0,0 1 0 0 0,-1-1 1 0 0,1 0-1 0 0,-1 1 0 0 0,1-1 1 0 0,-4 2-1 0 0,-7 4 36 0 0,0-1 0 0 0,0 1 0 0 0,-1-2-1 0 0,1 0 1 0 0,-2 0 0 0 0,1-1 0 0 0,-18 2 0 0 0,-11 1 50 0 0,-43 1 0 0 0,-42-5-352 0 0,107-4-985 0 0,0 0-1 0 0,-21-6 0 0 0,35 3-15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1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511 102 100 0 0,'-1'-5'462'0'0,"-1"0"0"0"0,1-1-1 0 0,-1 1 1 0 0,-1 0 0 0 0,1 0 0 0 0,-1 1 0 0 0,1-1-1 0 0,-1 0 1 0 0,-1 1 0 0 0,1 0 0 0 0,-1 0 0 0 0,1 0-1 0 0,-1 0 1 0 0,0 0 0 0 0,-7-4 0 0 0,4 4-19 0 0,1 1 1 0 0,-1 0 0 0 0,0 0-1 0 0,0 0 1 0 0,0 1 0 0 0,0 0-1 0 0,0 1 1 0 0,0-1 0 0 0,-1 1-1 0 0,-9 0 1 0 0,0 1 110 0 0,-1 1 1 0 0,1 1-1 0 0,-1 1 1 0 0,1 0-1 0 0,0 1 1 0 0,0 1 0 0 0,0 0-1 0 0,-28 15 1 0 0,21-9 77 0 0,1 2 0 0 0,1 0 1 0 0,-25 21-1 0 0,40-29-392 0 0,1 1 0 0 0,0-1 0 0 0,0 1 0 0 0,0 0-1 0 0,1 1 1 0 0,0-1 0 0 0,0 1 0 0 0,1 0 0 0 0,0 1 0 0 0,0-1 0 0 0,1 1 0 0 0,0-1 0 0 0,0 1 0 0 0,-2 9-1 0 0,5-11-87 0 0,-1-1 0 0 0,1 1 0 0 0,1-1-1 0 0,-1 1 1 0 0,1 0 0 0 0,0-1-1 0 0,0 0 1 0 0,1 1 0 0 0,-1-1-1 0 0,1 0 1 0 0,0 0 0 0 0,1 0 0 0 0,-1 0-1 0 0,1 0 1 0 0,0 0 0 0 0,0-1-1 0 0,8 9 1 0 0,1 0 102 0 0,1 0 0 0 0,0-1 0 0 0,0 0 0 0 0,19 11 1 0 0,-13-11-29 0 0,-1 0 0 0 0,1-2 0 0 0,1 0 0 0 0,0-1 0 0 0,27 7 0 0 0,-35-12-220 0 0,0-1 0 0 0,0-1 0 0 0,0 0 0 0 0,1-1 0 0 0,-1 0 0 0 0,0-1 0 0 0,1 0 0 0 0,-1-1 0 0 0,0 0 0 0 0,24-6 0 0 0,-29 4-25 0 0,0 1 0 0 0,-1-1 0 0 0,1-1 0 0 0,-1 1 0 0 0,1-1 0 0 0,-1-1 1 0 0,0 1-1 0 0,-1-1 0 0 0,1 0 0 0 0,-1 0 0 0 0,0-1 0 0 0,0 1 0 0 0,-1-1 1 0 0,1 0-1 0 0,-1 0 0 0 0,6-13 0 0 0,-6 10 0 0 0,0 1 1 0 0,-1-1-1 0 0,0 0 0 0 0,-1 0 1 0 0,0 0-1 0 0,0-1 1 0 0,-1 1-1 0 0,0 0 0 0 0,0-1 1 0 0,-1 1-1 0 0,0 0 1 0 0,-1-1-1 0 0,-2-10 0 0 0,1 14-9 0 0,0 0-1 0 0,0 0 0 0 0,-1 0 0 0 0,0 0 0 0 0,0 1 1 0 0,-1-1-1 0 0,1 1 0 0 0,-1 0 0 0 0,0 0 1 0 0,0 0-1 0 0,-1 1 0 0 0,0 0 0 0 0,1-1 1 0 0,-2 2-1 0 0,1-1 0 0 0,-8-4 0 0 0,-1 0-141 0 0,0 1 0 0 0,-1 0-1 0 0,1 2 1 0 0,-1-1 0 0 0,-25-4-1 0 0,23 7-226 0 0,0 1-1 0 0,1 0 0 0 0,-1 2 0 0 0,0 0 0 0 0,0 0 0 0 0,0 2 0 0 0,-18 3 0 0 0,23-2-532 0 0,-1 0 0 0 0,1 1-1 0 0,0 0 1 0 0,0 1 0 0 0,-21 11 0 0 0,32-15 587 0 0,0 0-36 0 0,0 0 0 0 0,-1-1 0 0 0,1 1 0 0 0,0 0 0 0 0,0-1 0 0 0,0 1 0 0 0,0 0 0 0 0,1 0 0 0 0,-1 0 0 0 0,0 0 0 0 0,0 0 0 0 0,-1 2 1 0 0,0 3-1814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1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9 936 0 0,'1'-1'273'0'0,"-1"1"0"0"0,1-1 0 0 0,0 0 0 0 0,0 1 1 0 0,-1-1-1 0 0,1 1 0 0 0,0-1 0 0 0,0 0 0 0 0,0 1 0 0 0,0 0 0 0 0,-1-1 0 0 0,1 1 0 0 0,0 0 0 0 0,0-1 0 0 0,0 1 1 0 0,0 0-1 0 0,0 0 0 0 0,0 0 0 0 0,0 0 0 0 0,0 0 0 0 0,0 0 0 0 0,0 0 0 0 0,2 0 0 0 0,-2 1-88 0 0,-1 0 0 0 0,1 0 0 0 0,0 0 0 0 0,0 0 0 0 0,0 0 0 0 0,0 0 0 0 0,0 0 0 0 0,-1 0 0 0 0,1 0 0 0 0,-1 0 0 0 0,1 0 0 0 0,-1 1 0 0 0,1-1 0 0 0,-1 0 0 0 0,1 0 0 0 0,-1 1 0 0 0,0-1 0 0 0,0 0 0 0 0,0 2 0 0 0,12 149 6462 0 0,-4-42-4095 0 0,-4-60-1294 0 0,14 91 3198 0 0,-18-140-4415 0 0,1 0 0 0 0,-1 0-1 0 0,0 0 1 0 0,0-1 0 0 0,0 1 0 0 0,1 0-1 0 0,-1 0 1 0 0,1-1 0 0 0,-1 1 0 0 0,0 0 0 0 0,1-1-1 0 0,-1 1 1 0 0,1 0 0 0 0,0-1 0 0 0,-1 1-1 0 0,1-1 1 0 0,-1 1 0 0 0,1-1 0 0 0,0 1-1 0 0,-1-1 1 0 0,1 1 0 0 0,0-1 0 0 0,0 0-1 0 0,-1 0 1 0 0,1 1 0 0 0,0-1 0 0 0,0 0 0 0 0,-1 0-1 0 0,1 0 1 0 0,0 1 0 0 0,0-1 0 0 0,0 0-1 0 0,-1 0 1 0 0,1 0 0 0 0,0-1 0 0 0,0 1-1 0 0,0 0 1 0 0,-1 0 0 0 0,1 0 0 0 0,0-1 0 0 0,0 1-1 0 0,1-1 1 0 0,4-1-18 0 0,1-1 0 0 0,-1 0-1 0 0,12-7 1 0 0,-13 7 51 0 0,227-147-1114 0 0,-223 145 835 0 0,0 0 0 0 0,0-1 0 0 0,-1-1 0 0 0,0 1-1 0 0,8-9 1 0 0,-15 15 95 0 0,-5 2-246 0 0,-29 13 511 0 0,2 2 0 0 0,0 1 0 0 0,1 1 0 0 0,1 2 0 0 0,1 1 0 0 0,-42 42 0 0 0,67-61-65 0 0,0 1 1 0 0,0-1-1 0 0,0 1 0 0 0,1 0 0 0 0,-1 0 0 0 0,1-1 1 0 0,0 2-1 0 0,0-1 0 0 0,0 0 0 0 0,1 0 0 0 0,0 0 1 0 0,-1 1-1 0 0,2-1 0 0 0,-1 1 0 0 0,0-1 0 0 0,1 1 1 0 0,0 6-1 0 0,0-8-3 0 0,1 1 0 0 0,0-1 0 0 0,0 0 1 0 0,0 1-1 0 0,0-1 0 0 0,1 0 0 0 0,-1 0 0 0 0,1 0 0 0 0,-1 0 0 0 0,1 0 1 0 0,0 0-1 0 0,0-1 0 0 0,1 1 0 0 0,-1-1 0 0 0,1 1 0 0 0,-1-1 1 0 0,1 0-1 0 0,0 0 0 0 0,-1 0 0 0 0,1 0 0 0 0,0-1 0 0 0,0 1 1 0 0,5 1-1 0 0,21 7 188 0 0,0-2 0 0 0,1-1 0 0 0,0-1 1 0 0,0-2-1 0 0,42 1 0 0 0,-4-2-4285 0 0,-23-2-6394 0 0,-28-3 7435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1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1 549 576 0 0,'3'0'1407'0'0,"50"-4"7826"0"0,-27 3-5836 0 0,1-2 1 0 0,-1 0-1 0 0,49-13 1 0 0,-73 15-3237 0 0,1 0 1 0 0,-1-1-1 0 0,0 1 1 0 0,1 0 0 0 0,-1-1-1 0 0,0 1 1 0 0,0-1 0 0 0,0 0-1 0 0,0 1 1 0 0,0-1 0 0 0,-1 0-1 0 0,1 0 1 0 0,0 0-1 0 0,-1-1 1 0 0,0 1 0 0 0,1 0-1 0 0,-1-1 1 0 0,0 1 0 0 0,0 0-1 0 0,0-1 1 0 0,-1 1-1 0 0,1-1 1 0 0,0 0 0 0 0,-1-2-1 0 0,2-8-13 0 0,-2 1 0 0 0,0-1 0 0 0,-2-23 0 0 0,0 20 53 0 0,0-10-87 0 0,2 1 0 0 0,0-1 0 0 0,5-33 0 0 0,-4 50-102 0 0,1 0 0 0 0,0 0 0 0 0,0 1 0 0 0,1-1 0 0 0,0 1 0 0 0,1 0 0 0 0,0 0 0 0 0,0 0 0 0 0,1 1 0 0 0,0-1 0 0 0,0 1 0 0 0,0 0 0 0 0,11-10 0 0 0,-2 4-6 0 0,1 1 0 0 0,0 0 0 0 0,1 1 0 0 0,0 1 0 0 0,0 1 0 0 0,1 0 0 0 0,0 1 0 0 0,1 0 0 0 0,0 2 0 0 0,0 0 0 0 0,0 1 0 0 0,1 1 0 0 0,0 1 0 0 0,-1 0 0 0 0,1 1 0 0 0,0 2 0 0 0,20 0 0 0 0,-33 1-4 0 0,1-1-1 0 0,-1 1 1 0 0,0 1 0 0 0,0-1 0 0 0,0 1-1 0 0,0 0 1 0 0,0 0 0 0 0,0 1 0 0 0,-1 0 0 0 0,1 0-1 0 0,9 7 1 0 0,-13-8 2 0 0,1 0 0 0 0,-1 1 0 0 0,0-1 0 0 0,0 1 0 0 0,0 0 0 0 0,0 0 0 0 0,0 0 0 0 0,-1 0 0 0 0,1 0 0 0 0,-1 0 0 0 0,0 0 0 0 0,0 0 0 0 0,0 1 0 0 0,0-1 0 0 0,-1 0 0 0 0,1 1 0 0 0,-1-1 0 0 0,0 0 0 0 0,0 1 0 0 0,0-1 0 0 0,-1 1 0 0 0,1-1-1 0 0,-2 5 1 0 0,-4 14 48 0 0,0-1-1 0 0,-2 0 0 0 0,-18 35 0 0 0,16-36 41 0 0,1 0 0 0 0,1 0-1 0 0,-11 43 1 0 0,18-57-58 0 0,0 0-1 0 0,1 0 1 0 0,-1 0 0 0 0,1 0 0 0 0,1 0 0 0 0,-1 0 0 0 0,1 0-1 0 0,0 0 1 0 0,1 0 0 0 0,-1-1 0 0 0,1 1 0 0 0,0 0-1 0 0,1-1 1 0 0,-1 1 0 0 0,1-1 0 0 0,0 0 0 0 0,0 0-1 0 0,1 0 1 0 0,-1 0 0 0 0,1-1 0 0 0,0 1 0 0 0,1-1 0 0 0,-1 0-1 0 0,1 0 1 0 0,7 5 0 0 0,-3-4 25 0 0,1 1 0 0 0,-1-1 1 0 0,1-1-1 0 0,0 1 0 0 0,0-2 0 0 0,0 0 0 0 0,0 0 1 0 0,1 0-1 0 0,-1-1 0 0 0,1-1 0 0 0,0 0 1 0 0,-1-1-1 0 0,18 0 0 0 0,4-5-3496 0 0,0-1 0 0 0,-1-1 1 0 0,48-18-1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5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76 204 0 0,'106'-52'6529'0'0,"-59"28"4309"0"0,-48 25-10750 0 0,0 0 0 0 0,0-1 0 0 0,0 1 0 0 0,0 0 0 0 0,1 0 0 0 0,-1 0 0 0 0,0 0 0 0 0,1 0 0 0 0,-1 0 0 0 0,1 0 0 0 0,-1 0 0 0 0,0 2 0 0 0,-1 1 129 0 0,-13 14 327 0 0,-1-1 0 0 0,-1 0 1 0 0,-1-2-1 0 0,-19 14 0 0 0,4-2-48 0 0,-214 157 1761 0 0,-1 1-611 0 0,235-174-1519 0 0,-32 28 259 0 0,42-36-328 0 0,1-1-1 0 0,0 0 0 0 0,0 1 0 0 0,0-1 1 0 0,0 1-1 0 0,0 0 0 0 0,1-1 1 0 0,-1 1-1 0 0,1 0 0 0 0,0 0 0 0 0,0 0 1 0 0,0 0-1 0 0,0 0 0 0 0,0 6 1 0 0,1-7-11 0 0,1 0 0 0 0,-1 0 0 0 0,1-1 0 0 0,0 1 0 0 0,-1 0 0 0 0,1 0 0 0 0,0 0 0 0 0,0-1 0 0 0,0 1 0 0 0,1 0 0 0 0,-1-1 0 0 0,0 1 0 0 0,1-1 0 0 0,-1 0 0 0 0,0 1 0 0 0,1-1 0 0 0,0 0 0 0 0,-1 0 0 0 0,1 0 1 0 0,0 0-1 0 0,0 0 0 0 0,-1 0 0 0 0,4 0 0 0 0,5 3 91 0 0,-1 0 1 0 0,1-1 0 0 0,11 2 0 0 0,15 1 105 0 0,1-2 0 0 0,0-1 0 0 0,38-2 0 0 0,113-14-23 0 0,-156 10-255 0 0,2 0-654 0 0,0-2-1 0 0,-1-1 1 0 0,1-1-1 0 0,32-13 1 0 0,-55 16 31 0 0,1-1 0 0 0,-1 0 1 0 0,-1-1-1 0 0,16-11 2682 0 0,-36 37-1459 0 0,1 1-1 0 0,1 0 1 0 0,1 0 0 0 0,1 0 0 0 0,-7 41-1 0 0,11-45-215 0 0,1 0-1 0 0,1 0 1 0 0,1 0-1 0 0,0 0 0 0 0,1 0 1 0 0,1 0-1 0 0,0 0 1 0 0,11 30-1 0 0,-12-42-349 0 0,2 1-11 0 0,-3-5-183 0 0,11 4-1150 0 0,12-12-11286 0 0,-16 3 9443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1:5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8537 0 0,'13'-25'8156'0'0,"5"2"-3694"0"0,-17 22-4293 0 0,1-1 0 0 0,-1 1 0 0 0,1-1 0 0 0,-1 1 0 0 0,1 0 0 0 0,-1 0 1 0 0,1 0-1 0 0,0 0 0 0 0,0 0 0 0 0,0 0 0 0 0,-1 0 0 0 0,1 1 0 0 0,0-1 1 0 0,0 0-1 0 0,0 1 0 0 0,0 0 0 0 0,0 0 0 0 0,0-1 0 0 0,0 1 0 0 0,0 0 1 0 0,0 0-1 0 0,0 1 0 0 0,0-1 0 0 0,0 0 0 0 0,2 1 0 0 0,6 3 129 0 0,-1 1-1 0 0,1-1 1 0 0,-2 2 0 0 0,1-1-1 0 0,0 1 1 0 0,-1 0-1 0 0,13 13 1 0 0,48 58 950 0 0,-58-64-986 0 0,85 111 1108 0 0,46 52 584 0 0,-131-163-1954 0 0,1-1 0 0 0,1 0 0 0 0,0-1 0 0 0,16 10 0 0 0,-26-18 0 0 0,1-1 0 0 0,0 0 0 0 0,0 0 0 0 0,0 0 0 0 0,0 0 0 0 0,0-1 0 0 0,0 0 0 0 0,1 0 0 0 0,-1 0 0 0 0,0 0 0 0 0,1-1 0 0 0,-1 1 0 0 0,1-1 0 0 0,-1 0 0 0 0,0-1 0 0 0,1 1 0 0 0,-1-1 0 0 0,1 0 0 0 0,-1 0 0 0 0,0 0 0 0 0,5-2 0 0 0,5-4 0 0 0,0-1 0 0 0,-1 0 0 0 0,0-1 0 0 0,0 0 0 0 0,-1-1 0 0 0,0 0 0 0 0,13-16 0 0 0,68-91 0 0 0,-72 88 0 0 0,5-5 0 0 0,-2-2 0 0 0,-1 0 0 0 0,21-48 0 0 0,-21 38 0 0 0,-21 40-12 0 0,-2 4-295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0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51 268 0 0,'33'-21'4138'0'0,"-11"7"420"0"0,-2-2 5493 0 0,-57 61-7109 0 0,-114 81-237 0 0,-138 131-21 0 0,283-251-2626 0 0,-36 41 297 0 0,39-42-310 0 0,0-1 0 0 0,0 1 0 0 0,0 0 0 0 0,0 0 0 0 0,1 0 0 0 0,0 0 0 0 0,0 0 0 0 0,0 0 0 0 0,0 7 0 0 0,2-11-31 0 0,0 0 0 0 0,0 1-1 0 0,0-1 1 0 0,0 0-1 0 0,0 1 1 0 0,1-1 0 0 0,-1 0-1 0 0,0 0 1 0 0,1 0 0 0 0,-1 1-1 0 0,1-1 1 0 0,-1 0-1 0 0,1 0 1 0 0,0 0 0 0 0,0 0-1 0 0,-1 0 1 0 0,1 0 0 0 0,0 0-1 0 0,0 0 1 0 0,0 0-1 0 0,0 0 1 0 0,0-1 0 0 0,0 1-1 0 0,0 0 1 0 0,0-1 0 0 0,0 1-1 0 0,1-1 1 0 0,-1 1-1 0 0,0-1 1 0 0,0 1 0 0 0,3-1-1 0 0,4 3 36 0 0,0-1 0 0 0,0-1 0 0 0,13 2-1 0 0,-18-3-35 0 0,35 1 47 0 0,0-1 0 0 0,0-3-1 0 0,-1-1 1 0 0,45-10 0 0 0,-34 6-32 0 0,147-32-97 0 0,-75 14 350 0 0,-119 26-244 0 0,1-1 0 0 0,-1 1 0 0 0,0 0 0 0 0,0-1 0 0 0,1 1 0 0 0,-1 0 0 0 0,0 0 0 0 0,1 0 0 0 0,-1 0 0 0 0,0 0 0 0 0,0 0 1 0 0,1 1-1 0 0,-1-1 0 0 0,0 0 0 0 0,1 1 0 0 0,-1-1 0 0 0,0 1 0 0 0,0-1 0 0 0,0 1 0 0 0,0-1 0 0 0,0 1 0 0 0,1 0 0 0 0,-1 0 0 0 0,0-1 0 0 0,-1 1 0 0 0,1 0 0 0 0,0 0 0 0 0,1 2 0 0 0,0 0 32 0 0,-1 0 0 0 0,0 0 0 0 0,0 0 0 0 0,0 1 0 0 0,-1-1 0 0 0,1 0 0 0 0,-1 1 0 0 0,1-1 0 0 0,-2 7 0 0 0,-1 33 442 0 0,-9 54 1 0 0,-2 7 76 0 0,10-62-588 0 0,-4-3 0 0 0,7-39-116 0 0,0 1 1 0 0,0 0-1 0 0,0 0 0 0 0,1-1 0 0 0,-1 1 1 0 0,0 0-1 0 0,1 0 0 0 0,-1-1 1 0 0,0 1-1 0 0,1 0 0 0 0,-1-1 0 0 0,1 1 1 0 0,-1 0-1 0 0,1-1 0 0 0,-1 1 1 0 0,1-1-1 0 0,-1 1 0 0 0,1-1 0 0 0,0 1 1 0 0,-1-1-1 0 0,1 0 0 0 0,0 1 1 0 0,-1-1-1 0 0,1 0 0 0 0,0 1 0 0 0,0-1 1 0 0,-1 0-1 0 0,1 0 0 0 0,0 1 1 0 0,0-1-1 0 0,-1 0 0 0 0,1 0 0 0 0,0 0 1 0 0,0 0-1 0 0,0 0 0 0 0,-1 0 1 0 0,1-1-1 0 0,0 1 0 0 0,0 0 0 0 0,-1 0 1 0 0,1 0-1 0 0,1-1 0 0 0,28-5-9585 0 0,-16 2 6600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0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28 0 0,'5'-16'2474'0'0,"6"-1"5590"0"0,-10 16-7750 0 0,-1 1 0 0 0,1 0 1 0 0,-1-1-1 0 0,1 1 0 0 0,0 0 0 0 0,-1-1 1 0 0,1 1-1 0 0,-1 0 0 0 0,1 0 0 0 0,0-1 0 0 0,-1 1 1 0 0,1 0-1 0 0,0 0 0 0 0,0 0 0 0 0,-1 0 1 0 0,1 0-1 0 0,0 0 0 0 0,-1 0 0 0 0,1 0 0 0 0,0 0 1 0 0,-1 0-1 0 0,1 1 0 0 0,1-1 0 0 0,12 11 1043 0 0,-2 3 50 0 0,0 0-1 0 0,-2 2 1 0 0,0-1 0 0 0,15 32 0 0 0,10 16 748 0 0,-18-35-1278 0 0,-12-18-479 0 0,0-1 0 0 0,1 1 0 0 0,0-1 1 0 0,1 0-1 0 0,0-1 0 0 0,0 0 0 0 0,15 12 1 0 0,-21-19-397 0 0,0-1 1 0 0,0 1 0 0 0,0-1 0 0 0,0 1 0 0 0,0-1-1 0 0,0 0 1 0 0,0 0 0 0 0,0 1 0 0 0,0-1 0 0 0,0 0-1 0 0,0 0 1 0 0,0 0 0 0 0,0 0 0 0 0,0 0 0 0 0,1 0-1 0 0,-1 0 1 0 0,0-1 0 0 0,0 1 0 0 0,0 0-1 0 0,0 0 1 0 0,0-1 0 0 0,1 0 0 0 0,19-14-16 0 0,0-9 13 0 0,-1-1 0 0 0,-1 0 0 0 0,-2-1 0 0 0,15-30 0 0 0,-7 13 0 0 0,1 0 0 0 0,-2-2 0 0 0,19-49 0 0 0,-41 85-711 0 0,0 0-1 0 0,0 0 1 0 0,1-13-1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5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1048 0 0,'-17'14'3930'0'0,"7"2"3460"0"0,10-15-7251 0 0,0 0 1 0 0,0-1 0 0 0,0 1-1 0 0,0-1 1 0 0,1 1 0 0 0,-1-1-1 0 0,0 1 1 0 0,0-1 0 0 0,1 1-1 0 0,-1-1 1 0 0,0 1-1 0 0,1-1 1 0 0,-1 0 0 0 0,0 1-1 0 0,1-1 1 0 0,-1 1 0 0 0,1-1-1 0 0,-1 0 1 0 0,0 1 0 0 0,1-1-1 0 0,-1 0 1 0 0,1 0-1 0 0,-1 1 1 0 0,2-1 0 0 0,11 6 1238 0 0,6 0 1 0 0,1-1-1 0 0,-1-1 1 0 0,39 3 0 0 0,63-5 1618 0 0,-80-2-1760 0 0,-26-1-930 0 0,15 0-289 0 0,-16 7-3917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0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15 428 0 0,'0'-15'12281'0'0,"4"28"-9439"0"0,5 33-765 0 0,6 110 4350 0 0,16 77-895 0 0,-17-141-5244 0 0,-14-91-454 0 0,1 0 0 0 0,-1-1 0 0 0,0 1 0 0 0,1 0 0 0 0,-1-1 0 0 0,1 1 0 0 0,-1 0-1 0 0,1-1 1 0 0,-1 1 0 0 0,1-1 0 0 0,-1 1 0 0 0,1-1 0 0 0,0 1 0 0 0,-1-1 0 0 0,1 1-1 0 0,0-1 1 0 0,-1 0 0 0 0,1 1 0 0 0,0-1 0 0 0,0 0 0 0 0,-1 0 0 0 0,1 1 0 0 0,0-1-1 0 0,1 0 1 0 0,8 2-1342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0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393 123 136 0 0,'0'-4'469'0'0,"1"0"0"0"0,-1 0 0 0 0,1 0 0 0 0,-1 0 0 0 0,0-1 0 0 0,-1 1 0 0 0,1 0 0 0 0,-1 0 0 0 0,1 0 0 0 0,-1 0 0 0 0,-1 0 0 0 0,1 0 0 0 0,-1 0 0 0 0,1 0 0 0 0,-1 1 0 0 0,0-1 0 0 0,0 1 0 0 0,-1-1 0 0 0,1 1 0 0 0,-1 0 0 0 0,1-1-1 0 0,-1 1 1 0 0,0 1 0 0 0,0-1 0 0 0,-1 0 0 0 0,1 1 0 0 0,0 0 0 0 0,-1-1 0 0 0,-7-2 0 0 0,2 2 65 0 0,-1 0 1 0 0,1 1-1 0 0,-1 0 0 0 0,1 0 0 0 0,-1 1 0 0 0,0 0 0 0 0,1 1 1 0 0,-1 0-1 0 0,0 1 0 0 0,0-1 0 0 0,1 2 0 0 0,-1 0 0 0 0,1 0 1 0 0,-1 1-1 0 0,1 0 0 0 0,-13 6 0 0 0,9-4-143 0 0,1 1-1 0 0,0 1 1 0 0,1 0-1 0 0,-1 1 1 0 0,1 0-1 0 0,1 0 1 0 0,0 1-1 0 0,0 0 1 0 0,1 1-1 0 0,0 0 1 0 0,-11 16 0 0 0,17-21-297 0 0,1-1 1 0 0,-1 0 0 0 0,1 1 0 0 0,0-1 0 0 0,0 1 0 0 0,0 0 0 0 0,1 0-1 0 0,0-1 1 0 0,0 1 0 0 0,0 0 0 0 0,0 0 0 0 0,1 0 0 0 0,0 0 0 0 0,0 0-1 0 0,0 0 1 0 0,1 0 0 0 0,-1 0 0 0 0,1 0 0 0 0,1 0 0 0 0,-1 0 0 0 0,0 0-1 0 0,1-1 1 0 0,0 1 0 0 0,0 0 0 0 0,1-1 0 0 0,-1 0 0 0 0,1 1-1 0 0,0-1 1 0 0,0 0 0 0 0,1-1 0 0 0,-1 1 0 0 0,1-1 0 0 0,-1 1 0 0 0,1-1-1 0 0,0 0 1 0 0,5 2 0 0 0,1 2-62 0 0,0-1-1 0 0,1 0 0 0 0,0 0 0 0 0,0-2 1 0 0,0 1-1 0 0,0-1 0 0 0,1-1 1 0 0,0 0-1 0 0,-1-1 0 0 0,22 2 1 0 0,-26-4-100 0 0,-1 0 1 0 0,1 0-1 0 0,-1 0 1 0 0,1-1-1 0 0,-1 0 1 0 0,0 0-1 0 0,1-1 1 0 0,-1 0-1 0 0,0 0 1 0 0,0 0-1 0 0,0-1 1 0 0,0 1-1 0 0,-1-2 1 0 0,1 1-1 0 0,-1-1 1 0 0,0 1-1 0 0,0-1 1 0 0,0-1-1 0 0,0 1 1 0 0,-1-1-1 0 0,7-8 1 0 0,-8 8 17 0 0,1 0 0 0 0,-1 0 0 0 0,-1 0 1 0 0,1 0-1 0 0,-1-1 0 0 0,1 1 0 0 0,-2-1 0 0 0,1 0 1 0 0,-1 0-1 0 0,1 1 0 0 0,-2-1 0 0 0,1 0 1 0 0,-1 0-1 0 0,0 0 0 0 0,0 0 0 0 0,-2-10 0 0 0,1 8 14 0 0,-2 1-1 0 0,1 0 0 0 0,-1 0 1 0 0,0 0-1 0 0,0 0 1 0 0,-1 0-1 0 0,0 1 0 0 0,0 0 1 0 0,-1 0-1 0 0,0 0 0 0 0,0 0 1 0 0,-10-9-1 0 0,-39-28-988 0 0,15 19-4339 0 0,30 22 630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0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70 776 0 0,'1'0'11251'0'0,"19"-1"-10189"0"0,84-15 3632 0 0,202-37 2898 0 0,-479 101-7615 0 0,142-37-70 0 0,-1 2 1 0 0,2 0 0 0 0,-52 31 0 0 0,80-42 108 0 0,-1 0 1 0 0,0 0-1 0 0,1 0 1 0 0,-1 0-1 0 0,1 0 1 0 0,-1 1-1 0 0,1-1 1 0 0,0 0-1 0 0,0 1 0 0 0,0 0 1 0 0,1 0-1 0 0,-1-1 1 0 0,0 1-1 0 0,-1 6 1 0 0,4-8 6 0 0,-1 1 1 0 0,1-1 0 0 0,-1 0-1 0 0,1 1 1 0 0,0-1 0 0 0,0 0-1 0 0,0 1 1 0 0,0-1-1 0 0,0 0 1 0 0,0 0 0 0 0,0 0-1 0 0,0 0 1 0 0,0 0 0 0 0,1 0-1 0 0,-1 0 1 0 0,3 1 0 0 0,8 5 81 0 0,1-1 1 0 0,0-1 0 0 0,0 0-1 0 0,18 4 1 0 0,1 1 21 0 0,52 14 208 0 0,-57-18-175 0 0,0 2-1 0 0,0 1 1 0 0,0 1 0 0 0,25 14 0 0 0,-49-23-140 0 0,0 0 1 0 0,-1 1 0 0 0,1-1 0 0 0,-1 1-1 0 0,1 0 1 0 0,-1 0 0 0 0,0 0 0 0 0,1 0-1 0 0,-1 0 1 0 0,0 1 0 0 0,-1-1 0 0 0,1 0-1 0 0,0 1 1 0 0,0 0 0 0 0,-1-1 0 0 0,0 1-1 0 0,0 0 1 0 0,1 0 0 0 0,-1 0 0 0 0,-1-1-1 0 0,1 1 1 0 0,0 6 0 0 0,-1-7-11 0 0,-1 0 0 0 0,1 1 0 0 0,-1-1 0 0 0,0 0 1 0 0,0 0-1 0 0,0 0 0 0 0,0 0 0 0 0,0 0 0 0 0,0-1 0 0 0,0 1 0 0 0,-1 0 1 0 0,1 0-1 0 0,-1-1 0 0 0,1 1 0 0 0,-1-1 0 0 0,0 1 0 0 0,-3 1 0 0 0,-31 18 80 0 0,8-9-158 0 0,-1-2 0 0 0,-1-1 0 0 0,1-2 0 0 0,-36 5 1 0 0,-18 5-1866 0 0,57-15-506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0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25 108 0 0,'15'-25'12011'0'0,"-13"29"-11494"0"0,1 0-1 0 0,0-1 1 0 0,-1 1-1 0 0,0 0 1 0 0,0 0-1 0 0,0 0 1 0 0,0 0-1 0 0,-1 1 1 0 0,1-1-1 0 0,-1 0 1 0 0,0 1-1 0 0,0-1 1 0 0,-1 6-1 0 0,2 11 1524 0 0,-3 34 0 0 0,-1-3 326 0 0,3-18-896 0 0,-2-23-1062 0 0,1-1-1 0 0,1 0 1 0 0,-1 1 0 0 0,2-1-1 0 0,-1 0 1 0 0,1 0 0 0 0,1 1-1 0 0,4 9 1 0 0,-7-19-390 0 0,1 0 0 0 0,0 0 0 0 0,0 0 0 0 0,0 0-1 0 0,0 0 1 0 0,0 0 0 0 0,0-1 0 0 0,0 1 0 0 0,0 0 0 0 0,0 0 0 0 0,0-1 0 0 0,0 1 0 0 0,0-1 0 0 0,0 1 0 0 0,1-1 0 0 0,-1 0 0 0 0,0 1 0 0 0,0-1 0 0 0,1 0-1 0 0,-1 0 1 0 0,0 0 0 0 0,0 0 0 0 0,1 0 0 0 0,-1 0 0 0 0,0 0 0 0 0,1 0 0 0 0,-1-1 0 0 0,0 1 0 0 0,0 0 0 0 0,0-1 0 0 0,2 0 0 0 0,6-2-129 0 0,0 0 0 0 0,-1-1 0 0 0,9-5 1 0 0,-14 7 97 0 0,54-29-861 0 0,65-48 0 0 0,-121 76 431 0 0,-9 3 383 0 0,-23 11 229 0 0,-3 7 268 0 0,1 1 0 0 0,1 2 0 0 0,-36 31 0 0 0,64-49-326 0 0,0 1 1 0 0,0-1 0 0 0,1 1-1 0 0,-1 0 1 0 0,1 0 0 0 0,0 1-1 0 0,0-1 1 0 0,1 1-1 0 0,-1-1 1 0 0,1 1 0 0 0,0 0-1 0 0,0 0 1 0 0,0 0-1 0 0,1 0 1 0 0,0 0 0 0 0,-1 10-1 0 0,2-12-105 0 0,0 0 0 0 0,0 0 0 0 0,0 0 0 0 0,0 0 0 0 0,1 0 0 0 0,-1 0 0 0 0,1 0-1 0 0,0 0 1 0 0,0 0 0 0 0,0 0 0 0 0,1 0 0 0 0,-1 0 0 0 0,1 0 0 0 0,-1-1 0 0 0,1 1 0 0 0,0-1-1 0 0,0 1 1 0 0,3 2 0 0 0,-1-2-1 0 0,1 0 0 0 0,-1 0-1 0 0,1 0 1 0 0,0-1 0 0 0,0 0-1 0 0,0 0 1 0 0,6 2 0 0 0,0-1-4 0 0,4 1-1051 0 0,-1-1 1 0 0,2 0-1 0 0,-1-1 0 0 0,0-1 0 0 0,0-1 1 0 0,28-2-1 0 0,1 1-1722 0 0,-29 1-1005 0 0,-1-2 540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0 466 576 0 0,'3'1'1147'0'0,"0"0"-1"0"0,-1-1 1 0 0,1 1-1 0 0,-1-1 1 0 0,1 1 0 0 0,0-1-1 0 0,-1 0 1 0 0,1 0-1 0 0,-1 0 1 0 0,1-1 0 0 0,0 1-1 0 0,-1-1 1 0 0,1 1-1 0 0,-1-1 1 0 0,5-1 0 0 0,-5 0-565 0 0,0 1 0 0 0,0-1 0 0 0,0 1 0 0 0,0-1 0 0 0,-1 1 0 0 0,1-1 0 0 0,0 0 0 0 0,-1 0 0 0 0,1 0 0 0 0,-1 0 1 0 0,0 0-1 0 0,1 0 0 0 0,1-5 0 0 0,0-5-302 0 0,1-1-1 0 0,-1 0 1 0 0,-1 0 0 0 0,0 0 0 0 0,-1-17-1 0 0,3-13 1167 0 0,0 27-1339 0 0,0 0 0 0 0,1 0 0 0 0,1 1 0 0 0,0-1-1 0 0,1 2 1 0 0,1-1 0 0 0,0 1 0 0 0,1 0 0 0 0,0 0-1 0 0,1 1 1 0 0,1 1 0 0 0,0 0 0 0 0,1 0 0 0 0,18-14 0 0 0,-18 17-63 0 0,-1 1 0 0 0,1 0 1 0 0,1 1-1 0 0,-1 0 1 0 0,1 1-1 0 0,1 1 1 0 0,-1 0-1 0 0,1 0 0 0 0,-1 2 1 0 0,1 0-1 0 0,0 0 1 0 0,1 1-1 0 0,-1 1 1 0 0,0 0-1 0 0,1 1 1 0 0,27 4-1 0 0,-40-4-39 0 0,1 0 0 0 0,0 1-1 0 0,0-1 1 0 0,0 1 0 0 0,-1 0 0 0 0,1 0-1 0 0,-1 0 1 0 0,1 0 0 0 0,0 0 0 0 0,-1 1 0 0 0,0-1-1 0 0,1 1 1 0 0,-1 0 0 0 0,0 0 0 0 0,0-1-1 0 0,0 1 1 0 0,0 0 0 0 0,0 1 0 0 0,0-1 0 0 0,-1 0-1 0 0,1 1 1 0 0,-1-1 0 0 0,0 1 0 0 0,2 4-1 0 0,-2-3 2 0 0,0 0 0 0 0,0 1 0 0 0,-1-1 0 0 0,0 0 0 0 0,0 1 0 0 0,0-1 0 0 0,-1 0 0 0 0,1 1 0 0 0,-1-1 0 0 0,0 0-1 0 0,0 0 1 0 0,-1 1 0 0 0,1-1 0 0 0,-1 0 0 0 0,-3 5 0 0 0,-31 51-6 0 0,-8 13 0 0 0,41-66 0 0 0,0 0 0 0 0,0 0 0 0 0,0 1 0 0 0,1-1 0 0 0,0 0 0 0 0,1 1 0 0 0,0 0 0 0 0,-1 10 0 0 0,2-15 0 0 0,1 1 0 0 0,0 0 0 0 0,-1-1 0 0 0,1 1 0 0 0,0 0 0 0 0,1-1 0 0 0,-1 1 0 0 0,1-1 0 0 0,-1 0 0 0 0,1 1 0 0 0,0-1 0 0 0,4 5 0 0 0,18 17 0 0 0,-8-13 0 0 0,-5-6 0 0 0,-1 0 0 0 0,1-1 0 0 0,0-1 0 0 0,0 1 0 0 0,1-2 0 0 0,-1 0 0 0 0,1 0 0 0 0,0-1 0 0 0,0 0 0 0 0,0-1 0 0 0,16-1 0 0 0,0-1 0 0 0,0-1 0 0 0,0-2 0 0 0,47-11 0 0 0,-33-2-12622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7:52:5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20,'0'0'1068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565 129 144 0 0,'7'-7'1022'0'0,"-1"0"0"0"0,0-1 0 0 0,0 1 0 0 0,-1-1 0 0 0,0 0 1 0 0,-1-1-1 0 0,1 1 0 0 0,2-10 0 0 0,-7 17-864 0 0,1 0 0 0 0,-1 0 0 0 0,0 0 1 0 0,0 0-1 0 0,0 0 0 0 0,0-1 0 0 0,0 1 0 0 0,0 0 1 0 0,0 0-1 0 0,0 0 0 0 0,0 0 0 0 0,-1 0 0 0 0,1 0 1 0 0,0 0-1 0 0,-1 0 0 0 0,1 0 0 0 0,-1 0 0 0 0,1 0 1 0 0,-1 0-1 0 0,1 0 0 0 0,-1 1 0 0 0,-1-3 0 0 0,0 1 7 0 0,0 1-1 0 0,0-1 0 0 0,0 1 1 0 0,0-1-1 0 0,-1 1 0 0 0,1 0 0 0 0,0 0 1 0 0,-1 0-1 0 0,-2-1 0 0 0,-6 0 207 0 0,1-1-1 0 0,-1 2 0 0 0,-16-1 0 0 0,-18 1 742 0 0,-84 8 0 0 0,106-4-792 0 0,1 1 1 0 0,0 1-1 0 0,1 1 0 0 0,-1 1 1 0 0,-36 17-1 0 0,56-24-279 0 0,1 1 0 0 0,-1 0 0 0 0,0 0 0 0 0,1 0 0 0 0,-1 0 0 0 0,1 0 0 0 0,-1 0 0 0 0,1 0 0 0 0,-1 1 0 0 0,1-1 0 0 0,0 0 0 0 0,0 1 0 0 0,0-1 0 0 0,0 1 0 0 0,0-1 0 0 0,0 1 0 0 0,0 0 0 0 0,0-1 0 0 0,0 1 0 0 0,0 3 0 0 0,1-3 5 0 0,0-1 0 0 0,0 1 0 0 0,0 0 0 0 0,1 0 0 0 0,-1 0 0 0 0,1 0 0 0 0,-1-1 0 0 0,1 1-1 0 0,-1 0 1 0 0,1-1 0 0 0,0 1 0 0 0,0 0 0 0 0,0-1 0 0 0,0 1 0 0 0,0-1 0 0 0,3 3 0 0 0,5 5 119 0 0,0-1 0 0 0,1 0-1 0 0,0 0 1 0 0,19 9 0 0 0,-21-12-174 0 0,122 66 616 0 0,-7-6-211 0 0,-99-50-298 0 0,-2 0 0 0 0,0 1-1 0 0,21 20 1 0 0,-37-30-67 0 0,0-1 0 0 0,-1 1 0 0 0,0 1 0 0 0,0-1 0 0 0,-1 1 0 0 0,1 0 1 0 0,-1 0-1 0 0,-1 0 0 0 0,1 0 0 0 0,-1 1 0 0 0,2 7 0 0 0,-4-11-17 0 0,-1-1-1 0 0,1 1 0 0 0,-1 0 1 0 0,0 0-1 0 0,0-1 1 0 0,0 1-1 0 0,0 0 0 0 0,-1-1 1 0 0,1 1-1 0 0,-1 0 1 0 0,0-1-1 0 0,0 1 0 0 0,0 0 1 0 0,-1-1-1 0 0,1 0 1 0 0,-1 1-1 0 0,0-1 0 0 0,0 0 1 0 0,0 0-1 0 0,0 0 1 0 0,-1 0-1 0 0,1 0 0 0 0,-1 0 1 0 0,0-1-1 0 0,-5 5 1 0 0,-4 0 6 0 0,1 0 0 0 0,-1 0 0 0 0,0-2-1 0 0,-1 1 1 0 0,1-2 0 0 0,-1 1 0 0 0,0-2 0 0 0,0 0 0 0 0,-1 0 0 0 0,1-1 0 0 0,0-1 0 0 0,-1 0 0 0 0,-22-2 0 0 0,-17-3 8 0 0,0-3-1 0 0,-56-13 0 0 0,92 16-22 0 0,-159-41-670 0 0,158 39 8 0 0,17 6-60 0 0,6 0-3643 0 0,43 0-1116 0 0,-20 0 3194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17 316 0 0,'-2'-1'430'0'0,"1"-1"0"0"0,-1 1 0 0 0,1-1 0 0 0,-1 1 0 0 0,0 0 0 0 0,0 0 0 0 0,0-1 0 0 0,0 1 0 0 0,1 1 0 0 0,-2-1 0 0 0,1 0 0 0 0,0 0 0 0 0,0 1 0 0 0,0-1 0 0 0,0 1 0 0 0,0 0 0 0 0,0 0 0 0 0,0 0 0 0 0,-5 0 0 0 0,6 1-231 0 0,-1-1 1 0 0,0 1-1 0 0,0 0 1 0 0,1 1 0 0 0,-1-1-1 0 0,1 0 1 0 0,-1 0 0 0 0,1 1-1 0 0,-1-1 1 0 0,1 1 0 0 0,0-1-1 0 0,0 1 1 0 0,0-1-1 0 0,0 1 1 0 0,0 0 0 0 0,0-1-1 0 0,0 1 1 0 0,0 0 0 0 0,1 0-1 0 0,-1 0 1 0 0,1 0 0 0 0,-1 2-1 0 0,-4 14 555 0 0,1 1 1 0 0,0 0-1 0 0,2 0 0 0 0,0 0 0 0 0,1 33 0 0 0,2-40-525 0 0,0-1-1 0 0,1 1 0 0 0,1-1 0 0 0,0 1 0 0 0,0-1 1 0 0,1 0-1 0 0,0 0 0 0 0,1-1 0 0 0,1 1 0 0 0,9 14 1 0 0,-6-13-64 0 0,0 0 0 0 0,1-1 0 0 0,1 0 0 0 0,0 0 0 0 0,0-2 0 0 0,1 1 0 0 0,0-1 0 0 0,0-1 0 0 0,1 0 0 0 0,0-1 0 0 0,0 0 0 0 0,24 7 0 0 0,-26-10-98 0 0,1-1 1 0 0,-1 0-1 0 0,1-1 0 0 0,-1 0 1 0 0,1-1-1 0 0,0 0 0 0 0,-1-1 1 0 0,1-1-1 0 0,0 1 0 0 0,0-2 1 0 0,-1 0-1 0 0,1 0 0 0 0,-1-1 1 0 0,0 0-1 0 0,1-1 1 0 0,16-9-1 0 0,-23 10-45 0 0,0 0 0 0 0,0-1 1 0 0,0 1-1 0 0,-1-1 0 0 0,1 0 0 0 0,-1-1 1 0 0,0 1-1 0 0,0-1 0 0 0,-1 0 1 0 0,1 0-1 0 0,-1 0 0 0 0,0 0 0 0 0,0 0 1 0 0,-1-1-1 0 0,0 1 0 0 0,0-1 0 0 0,0 0 1 0 0,0 1-1 0 0,-1-1 0 0 0,0 0 1 0 0,0 0-1 0 0,-1 0 0 0 0,0 0 0 0 0,0 0 1 0 0,0 0-1 0 0,-1 0 0 0 0,0 0 0 0 0,0 0 1 0 0,0 0-1 0 0,-1 0 0 0 0,1 1 1 0 0,-2-1-1 0 0,1 1 0 0 0,-1-1 0 0 0,1 1 1 0 0,-5-6-1 0 0,-29-37 410 0 0,-5-6-3937 0 0,40 53 2484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0 600 0 0,'0'0'3902'0'0,"11"17"506"0"0,50 167 5333 0 0,9 23-5307 0 0,-46-142-3144 0 0,-12-31-508 0 0,18 37 1 0 0,-22-58-2479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19 149 772 0 0,'-3'-5'841'0'0,"0"-1"0"0"0,0 0-1 0 0,1 0 1 0 0,0 0 0 0 0,0-1 0 0 0,-1-8-1 0 0,3 13-588 0 0,0 0 0 0 0,0-1 0 0 0,0 1 0 0 0,0 0 0 0 0,0 0-1 0 0,1 0 1 0 0,-1 0 0 0 0,1-1 0 0 0,0 1 0 0 0,-1 0 0 0 0,1 0 0 0 0,0 0-1 0 0,0 0 1 0 0,0 0 0 0 0,1 1 0 0 0,-1-1 0 0 0,0 0 0 0 0,1 0-1 0 0,-1 1 1 0 0,1-1 0 0 0,-1 1 0 0 0,4-3 0 0 0,5-2 211 0 0,0-1 0 0 0,1 2 0 0 0,-1-1 0 0 0,1 1 1 0 0,0 1-1 0 0,1 0 0 0 0,-1 1 0 0 0,1 0 0 0 0,-1 0 0 0 0,1 1 0 0 0,0 1 0 0 0,0 0 1 0 0,0 1-1 0 0,12 1 0 0 0,-7 0-99 0 0,0 1 0 0 0,0 1-1 0 0,0 0 1 0 0,0 1 0 0 0,0 1 0 0 0,-1 0 0 0 0,0 2 0 0 0,0 0 0 0 0,16 10-1 0 0,-26-14-234 0 0,0 1-1 0 0,0 1 1 0 0,-1-1-1 0 0,1 1 1 0 0,-1 0-1 0 0,0 0 1 0 0,0 1-1 0 0,-1-1 1 0 0,0 1-1 0 0,0 0 1 0 0,0 0-1 0 0,3 7 1 0 0,-6-9-73 0 0,0-1 0 0 0,1 1 0 0 0,-1-1 0 0 0,-1 1 0 0 0,1-1 0 0 0,0 1 0 0 0,-1-1 0 0 0,0 1 0 0 0,0 0 0 0 0,0-1 1 0 0,0 1-1 0 0,-1 0 0 0 0,1-1 0 0 0,-1 1 0 0 0,0-1 0 0 0,0 1 0 0 0,0-1 0 0 0,-1 1 0 0 0,1-1 0 0 0,-1 0 0 0 0,1 0 0 0 0,-1 0 0 0 0,0 0 1 0 0,-1 0-1 0 0,-2 3 0 0 0,-3 3 13 0 0,-1-1 0 0 0,0 0 1 0 0,0-1-1 0 0,-1 0 0 0 0,0-1 0 0 0,0 0 1 0 0,-1 0-1 0 0,0-1 0 0 0,0 0 1 0 0,-12 3-1 0 0,-17 3-990 0 0,-65 9-1 0 0,56-11-1468 0 0,37-6 1330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5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58 676 0 0,'-12'-9'12581'0'0,"11"7"-12009"0"0,17 1 7105 0 0,4 1-7771 0 0,192-19 5298 0 0,-10-1-1995 0 0,-156 17-2112 0 0,-5 0-845 0 0,-16 2-3123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57 232 0 0,'-32'-14'3695'0'0,"-1"2"0"0"0,-42-10 1 0 0,60 19-2854 0 0,-1 0 0 0 0,1 2 0 0 0,-1 0 0 0 0,0 0 0 0 0,0 2 0 0 0,1-1 0 0 0,-23 6 0 0 0,4 1 118 0 0,1 1-1 0 0,0 2 0 0 0,-44 18 1 0 0,63-22-628 0 0,1 1 1 0 0,0 0-1 0 0,0 1 1 0 0,1 0 0 0 0,0 1-1 0 0,0 0 1 0 0,1 1 0 0 0,0 0-1 0 0,1 1 1 0 0,-12 15-1 0 0,19-21-201 0 0,0-1-1 0 0,0 1 0 0 0,1 0 0 0 0,-1 0 0 0 0,1 0 1 0 0,0 0-1 0 0,1 0 0 0 0,-1 1 0 0 0,1-1 1 0 0,0 0-1 0 0,0 1 0 0 0,1-1 0 0 0,0 1 0 0 0,0-1 1 0 0,0 1-1 0 0,0-1 0 0 0,2 8 0 0 0,0-6-38 0 0,0-1 1 0 0,1 1-1 0 0,-1-1 0 0 0,1 0 0 0 0,1 0 0 0 0,-1 0 0 0 0,1 0 0 0 0,0-1 0 0 0,0 1 1 0 0,0-1-1 0 0,1 0 0 0 0,0-1 0 0 0,8 7 0 0 0,1-1 15 0 0,1 0 0 0 0,1-1-1 0 0,-1-1 1 0 0,1 0 0 0 0,0-1 0 0 0,1-1 0 0 0,0-1-1 0 0,0 0 1 0 0,29 4 0 0 0,-24-6-68 0 0,0-1 1 0 0,1-1-1 0 0,-1-1 0 0 0,0-1 1 0 0,0-1-1 0 0,0 0 0 0 0,28-9 1 0 0,-43 10-64 0 0,-1-1 1 0 0,0 0 0 0 0,0-1-1 0 0,0 0 1 0 0,0 0 0 0 0,-1 0-1 0 0,1-1 1 0 0,-1 1 0 0 0,0-1-1 0 0,0 0 1 0 0,0-1 0 0 0,0 0-1 0 0,-1 1 1 0 0,0-1 0 0 0,0-1-1 0 0,0 1 1 0 0,-1 0 0 0 0,4-7-1 0 0,-5 6 1 0 0,0 1 0 0 0,0-1-1 0 0,0 0 1 0 0,-1 1-1 0 0,0-1 1 0 0,0 0-1 0 0,-1 0 1 0 0,1 0 0 0 0,-1 0-1 0 0,0 1 1 0 0,-1-1-1 0 0,0 0 1 0 0,0 0-1 0 0,0 0 1 0 0,0 1 0 0 0,-1-1-1 0 0,0 1 1 0 0,0-1-1 0 0,-1 1 1 0 0,-4-8-1 0 0,0 2-52 0 0,-1 0-1 0 0,-1 0 0 0 0,0 1 1 0 0,-1 0-1 0 0,0 0 0 0 0,0 1 0 0 0,-1 0 1 0 0,0 1-1 0 0,-18-10 0 0 0,19 13-462 0 0,0 0 0 0 0,-1 0 1 0 0,1 1-1 0 0,-1 0 0 0 0,0 1 0 0 0,0 0 0 0 0,-12-2 0 0 0,13 6-3037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34 252 0 0,'22'7'5967'0'0,"-21"-4"-5555"0"0,0-1 0 0 0,1 0 0 0 0,-1 0 0 0 0,0 1 0 0 0,-1-1 0 0 0,1 1-1 0 0,0-1 1 0 0,-1 1 0 0 0,1-1 0 0 0,-1 1 0 0 0,0-1 0 0 0,0 1 0 0 0,0 0 0 0 0,-1 2 0 0 0,-5 40 3014 0 0,5-39-2842 0 0,-4 16 679 0 0,0-1-1 0 0,-2 1 1 0 0,0-1 0 0 0,-2-1-1 0 0,0 0 1 0 0,-1 0 0 0 0,-1-1-1 0 0,-26 34 796 0 0,33-57-1776 0 0,4 4-274 0 0,-1 0 0 0 0,1 0 0 0 0,-1 0 0 0 0,1 0 0 0 0,0 0 0 0 0,-1 0 0 0 0,1-1 0 0 0,0 1 0 0 0,-1 0-1 0 0,1 0 1 0 0,0-1 0 0 0,-1 1 0 0 0,1 0 0 0 0,0 0 0 0 0,-1-1 0 0 0,1 1 0 0 0,0 0 0 0 0,0-1 0 0 0,-1 1 0 0 0,1 0 0 0 0,0-1 0 0 0,0 1 0 0 0,0 0 0 0 0,0-1 0 0 0,-1 1 0 0 0,1-1-1 0 0,0 1 1 0 0,0-1 0 0 0,1-4 22 0 0,-1 0-1 0 0,1 1 0 0 0,0-1 1 0 0,0 0-1 0 0,1 0 0 0 0,-1 1 1 0 0,1-1-1 0 0,0 1 1 0 0,1 0-1 0 0,-1-1 0 0 0,1 1 1 0 0,-1 0-1 0 0,1 0 0 0 0,1 1 1 0 0,-1-1-1 0 0,0 1 0 0 0,1-1 1 0 0,0 1-1 0 0,7-5 0 0 0,-5 4-18 0 0,-1 1-1 0 0,1 0 1 0 0,0 0-1 0 0,0 0 1 0 0,0 1 0 0 0,0-1-1 0 0,0 2 1 0 0,0-1-1 0 0,1 1 1 0 0,-1-1-1 0 0,1 2 1 0 0,-1-1-1 0 0,1 1 1 0 0,-1 0-1 0 0,8 1 1 0 0,2 2 11 0 0,0 1 1 0 0,0 1 0 0 0,0 1 0 0 0,27 13 0 0 0,59 40 172 0 0,-52-28-45 0 0,-47-29-142 0 0,34 20 154 0 0,1-1 0 0 0,40 15 1 0 0,-66-32-138 0 0,0 0 0 0 0,0 0 0 0 0,0-1 0 0 0,0-1 0 0 0,0 0 0 0 0,0 0 0 0 0,1-1 0 0 0,-1-1 0 0 0,0 0 0 0 0,1-1 0 0 0,21-4 0 0 0,-30 4-26 0 0,1 0-1 0 0,-1-1 1 0 0,0 1 0 0 0,-1-1-1 0 0,1 0 1 0 0,0 0 0 0 0,0 0 0 0 0,-1 0-1 0 0,1-1 1 0 0,-1 1 0 0 0,0-1 0 0 0,0 0-1 0 0,0 0 1 0 0,0 0 0 0 0,3-5-1 0 0,-3 3 1 0 0,0 0-1 0 0,-1 0 1 0 0,1-1-1 0 0,-1 1 0 0 0,0-1 1 0 0,-1 0-1 0 0,1 1 0 0 0,-1-1 1 0 0,1-12-1 0 0,-2 6-5 0 0,0-1 0 0 0,-1 0 0 0 0,0 1 0 0 0,-1-1 0 0 0,0 1 1 0 0,-1 0-1 0 0,-1 0 0 0 0,0 0 0 0 0,-10-22 0 0 0,5 18 31 0 0,-1 0 0 0 0,-1 1 1 0 0,0 0-1 0 0,-1 1 0 0 0,-16-15 0 0 0,2 4-1510 0 0,-52-36-1 0 0,92 58-10827 0 0,5 3 9598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62 476 0 0,'-19'-10'3442'0'0,"0"0"1"0"0,-25-7-1 0 0,25 11-1213 0 0,-1 1 0 0 0,-26-4 0 0 0,24 6-1476 0 0,1 2-1 0 0,-1 0 1 0 0,0 2-1 0 0,0 0 1 0 0,0 2-1 0 0,1 0 1 0 0,-1 1-1 0 0,1 1 1 0 0,0 2-1 0 0,-22 8 1 0 0,18-5-231 0 0,0 1 0 0 0,1 2 0 0 0,0 0 0 0 0,-33 24 1 0 0,50-31-349 0 0,-1 0 0 0 0,1 1 0 0 0,0 0 0 0 0,0 0 1 0 0,1 1-1 0 0,-1-1 0 0 0,2 1 0 0 0,-1 1 1 0 0,1-1-1 0 0,1 1 0 0 0,-1 0 0 0 0,2 0 0 0 0,-1 0 1 0 0,1 0-1 0 0,-3 18 0 0 0,5-20-86 0 0,1 0 0 0 0,1 0-1 0 0,-1 0 1 0 0,1 0 0 0 0,0 0-1 0 0,1 0 1 0 0,-1 0 0 0 0,1-1-1 0 0,1 1 1 0 0,-1 0 0 0 0,1-1-1 0 0,0 0 1 0 0,1 1 0 0 0,0-1-1 0 0,0-1 1 0 0,0 1 0 0 0,6 6-1 0 0,-1-2-175 0 0,1 0-1 0 0,0 0 0 0 0,0-1 1 0 0,1-1-1 0 0,0 0 0 0 0,0 0 1 0 0,25 11-1 0 0,-13-9-1025 0 0,0-1-1 0 0,26 7 1 0 0,-8-11-7498 0 0,-41-5 8483 0 0,0 0 0 0 0,1 0 0 0 0,-1 0 1 0 0,0 0-1 0 0,1-1 0 0 0,-1 1 0 0 0,0 0 0 0 0,1 0 0 0 0,-1-1 0 0 0,0 1 1 0 0,1 0-1 0 0,-1 0 0 0 0,0-1 0 0 0,0 1 0 0 0,1 0 0 0 0,-1-1 1 0 0,0 1-1 0 0,0 0 0 0 0,0-1 0 0 0,0 1 0 0 0,1-1 0 0 0,-1 1 1 0 0,0 0-1 0 0,0-1 0 0 0,0 1 0 0 0,0 0 0 0 0,0-1 0 0 0,0 1 1 0 0,0-1-1 0 0,0 1 0 0 0,0 0 0 0 0,0-1 0 0 0,0 1 0 0 0,0-1 1 0 0,0 1-1 0 0,-1 0 0 0 0,1-1 0 0 0,0 1 0 0 0,0 0 0 0 0,0-1 1 0 0,0 1-1 0 0,-1 0 0 0 0,1-1 0 0 0,0 1 0 0 0,0 0 0 0 0,-1-1 1 0 0,-8-16-1186 0 0,5 10 1903 0 0,-7-15 3654 0 0,11 21-3300 0 0,9-5 1886 0 0,-2 6-2559 0 0,0 1 1 0 0,0 0 0 0 0,0 1 0 0 0,0-1 0 0 0,-1 1 0 0 0,1 1 0 0 0,0-1-1 0 0,-1 1 1 0 0,1 0 0 0 0,-1 1 0 0 0,0 0 0 0 0,0 0 0 0 0,0 0 0 0 0,-1 0-1 0 0,0 1 1 0 0,0 0 0 0 0,0 0 0 0 0,0 0 0 0 0,-1 1 0 0 0,1 0-1 0 0,3 7 1 0 0,1 3 416 0 0,0-1 0 0 0,-1 1-1 0 0,-1 1 1 0 0,-1 0 0 0 0,0 0 0 0 0,-1 0-1 0 0,4 25 1 0 0,13 70-687 0 0,-22-112-4 0 0,6 23-1252 0 0,-6-22 1187 0 0,0 0 0 0 0,0 0 0 0 0,0-1 0 0 0,0 1 0 0 0,1 0 0 0 0,-1 0 0 0 0,0 0 1 0 0,1 0-1 0 0,-1-1 0 0 0,1 1 0 0 0,-1 0 0 0 0,1-1 0 0 0,-1 1 0 0 0,1 0 0 0 0,-1-1 0 0 0,1 1 0 0 0,0 0 1 0 0,-1-1-1 0 0,1 1 0 0 0,0-1 0 0 0,0 1 0 0 0,-1-1 0 0 0,1 0 0 0 0,0 1 0 0 0,0-1 0 0 0,0 0 0 0 0,0 1 1 0 0,1-1-1 0 0,3 0-1253 0 0,2 1-1557 0 0,1-2-3117 0 0,9-2 2685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93 540 0 0,'-9'-8'757'0'0,"-1"1"-1"0"0,-1 0 1 0 0,1 0 0 0 0,-1 1 0 0 0,-1 1-1 0 0,1 0 1 0 0,-1 0 0 0 0,1 1-1 0 0,-1 1 1 0 0,-1 0 0 0 0,-18-2 0 0 0,20 4-170 0 0,1 0 1 0 0,-1 1-1 0 0,0 1 1 0 0,1 0 0 0 0,-1 1-1 0 0,1 0 1 0 0,0 0 0 0 0,-1 1-1 0 0,1 0 1 0 0,0 1 0 0 0,0 0-1 0 0,1 1 1 0 0,-1 0-1 0 0,-9 7 1 0 0,9-5-141 0 0,0 0 0 0 0,1 1 0 0 0,0 0 0 0 0,0 1 0 0 0,1-1 0 0 0,0 2 0 0 0,1-1 0 0 0,0 1 1 0 0,0 0-1 0 0,1 1 0 0 0,-7 15 0 0 0,10-18-212 0 0,1 0 1 0 0,0-1 0 0 0,0 1-1 0 0,0 0 1 0 0,1 1-1 0 0,0-1 1 0 0,0 0 0 0 0,1 0-1 0 0,1 0 1 0 0,-1 1 0 0 0,1-1-1 0 0,0 0 1 0 0,1 0-1 0 0,0 0 1 0 0,0 0 0 0 0,1-1-1 0 0,0 1 1 0 0,4 7 0 0 0,-2-6-117 0 0,1-1 1 0 0,0 0 0 0 0,0-1-1 0 0,0 1 1 0 0,1-1 0 0 0,0-1-1 0 0,1 1 1 0 0,-1-1 0 0 0,1 0-1 0 0,0-1 1 0 0,1 0 0 0 0,0 0-1 0 0,-1-1 1 0 0,1 0 0 0 0,1 0-1 0 0,-1-1 1 0 0,19 4 0 0 0,-9-3-62 0 0,-1-2 0 0 0,1 1 0 0 0,0-2 0 0 0,-1 0 0 0 0,1-2 0 0 0,0 0 0 0 0,0-1 0 0 0,28-6 1 0 0,-34 4-56 0 0,0 0 1 0 0,0-1-1 0 0,-1 0 1 0 0,1-1 0 0 0,-1 0-1 0 0,0-1 1 0 0,-1-1 0 0 0,0 0-1 0 0,0 0 1 0 0,-1-1 0 0 0,12-12-1 0 0,-18 17-3 0 0,0-1 0 0 0,-1 1 0 0 0,1-1-1 0 0,-1 0 1 0 0,0 0 0 0 0,0 0 0 0 0,-1 0 0 0 0,1-1-1 0 0,-1 1 1 0 0,0-1 0 0 0,-1 1 0 0 0,0-1-1 0 0,1 0 1 0 0,-2 0 0 0 0,1 0 0 0 0,-1 1 0 0 0,0-1-1 0 0,0 0 1 0 0,0 0 0 0 0,-1 0 0 0 0,0 0-1 0 0,0 1 1 0 0,0-1 0 0 0,-1 0 0 0 0,0 1 0 0 0,0-1-1 0 0,-1 1 1 0 0,-4-8 0 0 0,-4-3-231 0 0,0 0-1 0 0,-2 0 1 0 0,0 1 0 0 0,0 1-1 0 0,-1 0 1 0 0,-1 1 0 0 0,-1 0-1 0 0,0 2 1 0 0,0 0 0 0 0,-1 0-1 0 0,0 2 1 0 0,-1 0 0 0 0,0 1-1 0 0,0 0 1 0 0,-32-7 0 0 0,41 13-599 0 0,1 1-1 0 0,-1 0 1 0 0,-16 1 0 0 0,19 0-526 0 0,-1 1 1 0 0,1-1 0 0 0,-1 2-1 0 0,1-1 1 0 0,-10 4 0 0 0,3 1-1361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26 208 0 0,'4'-25'12492'0'0,"6"43"-11147"0"0,0 1 0 0 0,-1 1-1 0 0,-1 0 1 0 0,-1 0 0 0 0,9 38 0 0 0,6 17 589 0 0,16 21 71 0 0,-5-36-5221 0 0,-25-41-4273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11 143 540 0 0,'-1'-1'215'0'0,"-1"-1"-1"0"0,1 0 1 0 0,0 0-1 0 0,0 0 1 0 0,0 1-1 0 0,1-1 1 0 0,-1 0-1 0 0,0 0 0 0 0,1 0 1 0 0,-1 0-1 0 0,1 0 1 0 0,0 0-1 0 0,-1 0 1 0 0,1 0-1 0 0,0-1 1 0 0,0 1-1 0 0,0 0 1 0 0,1 0-1 0 0,-1 0 1 0 0,0 0-1 0 0,1 0 1 0 0,0 0-1 0 0,-1 0 1 0 0,1 0-1 0 0,0 0 1 0 0,0 1-1 0 0,0-1 1 0 0,0 0-1 0 0,0 0 1 0 0,0 1-1 0 0,1-1 1 0 0,-1 0-1 0 0,0 1 1 0 0,1 0-1 0 0,0-1 1 0 0,-1 1-1 0 0,4-2 1 0 0,7-6 370 0 0,0 2 1 0 0,0-1-1 0 0,1 2 0 0 0,-1-1 1 0 0,2 2-1 0 0,-1 0 0 0 0,1 0 1 0 0,-1 2-1 0 0,22-4 0 0 0,-1 2 626 0 0,0 2 0 0 0,66 2-1 0 0,-37 5-80 0 0,-1 2 0 0 0,101 25 0 0 0,-119-21-622 0 0,-1 2 0 0 0,-1 1 0 0 0,-1 3 0 0 0,49 24 0 0 0,-57-23 21 0 0,0 1-1 0 0,-2 1 0 0 0,43 35 0 0 0,-61-43-346 0 0,0 0 0 0 0,-1 1-1 0 0,-1 0 1 0 0,0 1 0 0 0,0 0-1 0 0,-2 0 1 0 0,1 2 0 0 0,-2-1-1 0 0,12 27 1 0 0,-18-36-127 0 0,0 0 1 0 0,-1 0-1 0 0,0 0 1 0 0,0 1-1 0 0,0-1 0 0 0,-1 0 1 0 0,1 0-1 0 0,-1 1 1 0 0,-1-1-1 0 0,1 0 1 0 0,-1 0-1 0 0,0 0 0 0 0,-2 10 1 0 0,0-8-9 0 0,0 0 1 0 0,-1 0-1 0 0,0 0 1 0 0,0 0-1 0 0,0 0 1 0 0,-1-1-1 0 0,0 1 0 0 0,-7 6 1 0 0,-2 0 18 0 0,-1 0 0 0 0,-1-1 0 0 0,1-1 0 0 0,-2 0 0 0 0,1-2 0 0 0,-30 14 0 0 0,11-9-44 0 0,0-1 0 0 0,-1-2 0 0 0,0-1 0 0 0,-1-2 0 0 0,0-2 0 0 0,0-1 0 0 0,-1-1 0 0 0,1-3 0 0 0,-60-4 0 0 0,52-7-1002 0 0,42 10 768 0 0,0-1-1 0 0,0 0 1 0 0,0-1 0 0 0,0 1-1 0 0,1 0 1 0 0,-1-1-1 0 0,0 1 1 0 0,1-1 0 0 0,-1 0-1 0 0,1 0 1 0 0,0 0 0 0 0,-4-4-1 0 0,6 5-402 0 0,-2-3 829 0 0,15-17-9628 0 0,2 7 6610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405 152 196 0 0,'-8'-8'1351'0'0,"-1"0"1"0"0,-1 0-1 0 0,1 1 1 0 0,-1 0-1 0 0,-1 1 1 0 0,-21-11-1 0 0,26 15-833 0 0,-1 0 0 0 0,1 0 0 0 0,-1 0 0 0 0,0 1-1 0 0,0 0 1 0 0,0 0 0 0 0,1 0 0 0 0,-1 1 0 0 0,0 0-1 0 0,0 1 1 0 0,0 0 0 0 0,0 0 0 0 0,-10 3 0 0 0,2 1 135 0 0,-1 0 1 0 0,2 1 0 0 0,-1 1-1 0 0,1 0 1 0 0,0 1 0 0 0,1 1 0 0 0,-20 16-1 0 0,26-19-351 0 0,0 0 1 0 0,0 1-1 0 0,1 0 0 0 0,0 0 0 0 0,0 1 0 0 0,1 0 0 0 0,0 0 0 0 0,0 0 0 0 0,1 0 1 0 0,0 1-1 0 0,0 0 0 0 0,1-1 0 0 0,0 1 0 0 0,-1 11 0 0 0,3-14-168 0 0,1 1-1 0 0,0-1 1 0 0,1 1 0 0 0,-1-1-1 0 0,1 1 1 0 0,0-1 0 0 0,1 0 0 0 0,0 1-1 0 0,0-1 1 0 0,0 0 0 0 0,0 0-1 0 0,1 0 1 0 0,0 0 0 0 0,1-1-1 0 0,-1 1 1 0 0,1-1 0 0 0,0 0-1 0 0,0 0 1 0 0,8 6 0 0 0,-4-2-8 0 0,2-1 1 0 0,-1 0 0 0 0,1-1 0 0 0,0 0 0 0 0,1 0 0 0 0,0-1-1 0 0,0-1 1 0 0,0 0 0 0 0,21 6 0 0 0,-10-5-12 0 0,1-2-1 0 0,0 0 1 0 0,0-1 0 0 0,36-2 0 0 0,-47-1-119 0 0,-1 0 0 0 0,1-2 0 0 0,0 1 1 0 0,-1-1-1 0 0,1-1 0 0 0,-1 0 0 0 0,0-1 1 0 0,0 0-1 0 0,0-1 0 0 0,0 0 0 0 0,10-7 1 0 0,-15 8-7 0 0,0-1 0 0 0,-1 0 0 0 0,1 0 0 0 0,-1 0 1 0 0,0 0-1 0 0,0-1 0 0 0,-1 0 0 0 0,0 0 1 0 0,0-1-1 0 0,0 1 0 0 0,-1-1 0 0 0,0 0 1 0 0,0 1-1 0 0,-1-1 0 0 0,0-1 0 0 0,0 1 1 0 0,0 0-1 0 0,0-9 0 0 0,-1 7-1 0 0,-1 0 0 0 0,0 0 0 0 0,-1-1-1 0 0,0 1 1 0 0,-1 0 0 0 0,1 0 0 0 0,-2 0 0 0 0,1 1 0 0 0,-1-1 0 0 0,0 1-1 0 0,-1-1 1 0 0,0 1 0 0 0,-1 0 0 0 0,-6-9 0 0 0,-4-3-179 0 0,-2 1-1 0 0,0 1 1 0 0,-2 0 0 0 0,0 1 0 0 0,0 2 0 0 0,-2 0-1 0 0,0 0 1 0 0,0 2 0 0 0,-1 1 0 0 0,-40-16 0 0 0,59 27-79 0 0,1 0 0 0 0,-1 0 0 0 0,1 0 1 0 0,0 1-1 0 0,-1-1 0 0 0,1 1 0 0 0,-1 0 1 0 0,0 0-1 0 0,-2 0 0 0 0,4 0-227 0 0,0 0 0 0 0,0 0-1 0 0,0 0 1 0 0,0 1 0 0 0,0-1 0 0 0,0 0 0 0 0,0 1-1 0 0,0-1 1 0 0,0 1 0 0 0,0-1 0 0 0,0 1 0 0 0,0 0-1 0 0,0-1 1 0 0,1 1 0 0 0,-2 1 0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2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1 209 996 0 0,'4'0'440'0'0,"0"0"0"0"0,0 0-1 0 0,0 0 1 0 0,0 0 0 0 0,0 1 0 0 0,0-1-1 0 0,0 1 1 0 0,0 0 0 0 0,0 1-1 0 0,0-1 1 0 0,0 1 0 0 0,-1-1 0 0 0,1 1-1 0 0,-1 0 1 0 0,1 1 0 0 0,-1-1 0 0 0,0 0-1 0 0,0 1 1 0 0,0 0 0 0 0,0 0 0 0 0,0 0-1 0 0,0 0 1 0 0,-1 0 0 0 0,0 0-1 0 0,1 1 1 0 0,-1-1 0 0 0,-1 1 0 0 0,1 0-1 0 0,0 0 1 0 0,-1-1 0 0 0,0 1 0 0 0,0 0-1 0 0,0 0 1 0 0,0 5 0 0 0,2 8 451 0 0,-2 0 1 0 0,0 0 0 0 0,-1 1-1 0 0,-1-1 1 0 0,0 0-1 0 0,-1 0 1 0 0,-1 0-1 0 0,-1 0 1 0 0,0 0 0 0 0,-2-1-1 0 0,1 1 1 0 0,-11 18-1 0 0,15-33-716 0 0,0 0 43 0 0,1 0 0 0 0,-1 0 1 0 0,0-1-1 0 0,1 1 0 0 0,-1 0 0 0 0,0 0 1 0 0,0-1-1 0 0,0 1 0 0 0,-1-1 0 0 0,1 1 1 0 0,0-1-1 0 0,-1 1 0 0 0,1-1 0 0 0,0 0 1 0 0,-1 1-1 0 0,0-1 0 0 0,-2 1 0 0 0,4-6 41 0 0,0 0-248 0 0,0-1 0 0 0,1 1 0 0 0,0-1 0 0 0,-1 1 0 0 0,2-1 0 0 0,-1 1 0 0 0,0 0 0 0 0,1-1 0 0 0,0 1 0 0 0,0 0 0 0 0,0 0 0 0 0,0 0 0 0 0,1 1 0 0 0,-1-1 0 0 0,1 0 0 0 0,0 1 0 0 0,0 0 0 0 0,1 0 0 0 0,-1 0-1 0 0,1 0 1 0 0,-1 0 0 0 0,1 1 0 0 0,0-1 0 0 0,0 1 0 0 0,0 0 0 0 0,0 0 0 0 0,0 1 0 0 0,1-1 0 0 0,-1 1 0 0 0,0 0 0 0 0,1 0 0 0 0,-1 0 0 0 0,1 1 0 0 0,-1 0 0 0 0,1-1 0 0 0,-1 2 0 0 0,1-1 0 0 0,5 1 0 0 0,35 11-11 0 0,0 1 0 0 0,83 39 0 0 0,-60-23 0 0 0,124 38 0 0 0,-155-57 0 0 0,0-2 0 0 0,1-1 0 0 0,51 2 0 0 0,-80-9 0 0 0,1 0 0 0 0,-1 0 0 0 0,0-1 0 0 0,0 0 0 0 0,1-1 0 0 0,-1 0 0 0 0,0 0 0 0 0,0-1 0 0 0,-1 0 0 0 0,12-6 0 0 0,-16 6 0 0 0,1 0 0 0 0,0 0 0 0 0,-1 0 0 0 0,1-1 0 0 0,-1 0 0 0 0,0 0 0 0 0,0 0 0 0 0,0 0 0 0 0,-1-1 0 0 0,0 1 0 0 0,0-1 0 0 0,0 0 0 0 0,0 0 0 0 0,-1 0 0 0 0,1 0 0 0 0,-1-1 0 0 0,-1 1 0 0 0,2-6 0 0 0,0-5 0 0 0,-1 0 0 0 0,0 0 0 0 0,-2-1 0 0 0,0 1 0 0 0,0 0 0 0 0,-2-1 0 0 0,0 1 0 0 0,0 0 0 0 0,-2 0 0 0 0,0 0 0 0 0,-12-28 0 0 0,5 18 0 0 0,-2 0 0 0 0,-1 1 0 0 0,-1 0 0 0 0,-1 1 0 0 0,-35-40 0 0 0,-73-64 0 0 0,123 127-288 0 0,0 0-1 0 0,0 0 1 0 0,0 0-1 0 0,0 0 1 0 0,0 0 0 0 0,-1 0-1 0 0,1 0 1 0 0,0 1 0 0 0,0-1-1 0 0,-1 0 1 0 0,1 1-1 0 0,-1-1 1 0 0,1 1 0 0 0,0 0-1 0 0,-1-1 1 0 0,1 1-1 0 0,-1 0 1 0 0,1 0 0 0 0,-1 0-1 0 0,1 0 1 0 0,-1 0 0 0 0,1 0-1 0 0,0 0 1 0 0,-1 0-1 0 0,-2 1 1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1 420 0 0,'13'9'4396'0'0,"-13"-5"-4001"0"0,-1-1 1 0 0,0 1-1 0 0,0 0 1 0 0,0 0-1 0 0,-1-1 0 0 0,1 1 1 0 0,-1-1-1 0 0,0 1 1 0 0,0-1-1 0 0,0 0 1 0 0,0 0-1 0 0,-1 1 1 0 0,1-2-1 0 0,-1 1 0 0 0,-3 3 1 0 0,-9 8 744 0 0,-26 19 0 0 0,27-23-546 0 0,-37 26 653 0 0,-2-3 1 0 0,-1-1-1 0 0,-103 42 1 0 0,149-70-2019 0 0,25-10-7356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29 92 0 0,'-7'-18'3747'0'0,"5"16"-3457"0"0,0 1 1 0 0,0 0-1 0 0,0 0 0 0 0,0 0 0 0 0,0 0 1 0 0,-1 0-1 0 0,1 1 0 0 0,0-1 0 0 0,0 1 1 0 0,0-1-1 0 0,-1 1 0 0 0,1 0 0 0 0,0 0 1 0 0,0 0-1 0 0,-1 0 0 0 0,1 0 0 0 0,0 0 1 0 0,-4 2-1 0 0,-2-1 176 0 0,0 1-1 0 0,0 1 1 0 0,-14 5 0 0 0,0 3 39 0 0,1 1 1 0 0,0 1-1 0 0,1 1 1 0 0,0 0-1 0 0,2 2 1 0 0,-20 19-1 0 0,16-12 121 0 0,1 1-1 0 0,1 1 0 0 0,1 1 1 0 0,-18 32-1 0 0,32-49-348 0 0,0 0-1 0 0,1-1 1 0 0,0 2-1 0 0,1-1 0 0 0,0 0 1 0 0,0 1-1 0 0,1-1 1 0 0,-2 16-1 0 0,4-19-132 0 0,0-1-1 0 0,0 1 1 0 0,1-1-1 0 0,0 0 1 0 0,0 0 0 0 0,0 1-1 0 0,1-1 1 0 0,-1 0-1 0 0,1 0 1 0 0,0 0-1 0 0,1 0 1 0 0,-1-1-1 0 0,1 1 1 0 0,0-1-1 0 0,0 1 1 0 0,1-1 0 0 0,5 6-1 0 0,5 3 75 0 0,0-1 0 0 0,1 0 0 0 0,1-1 0 0 0,-1-1-1 0 0,2 0 1 0 0,-1-1 0 0 0,2-1 0 0 0,-1 0 0 0 0,1-2 0 0 0,0 0-1 0 0,22 4 1 0 0,-13-4-405 0 0,0-2-1 0 0,46 2 0 0 0,-42-6-1261 0 0,0-2 0 0 0,34-5 0 0 0,-53 5-366 0 0,-1-1 1 0 0,1 0-1 0 0,12-5 0 0 0,-2-1-483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1:5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0 492 0 0,'-16'15'3513'0'0,"7"2"3881"0"0,10-16-7105 0 0,0 0 0 0 0,0 0 0 0 0,0 0-1 0 0,0-1 1 0 0,0 1 0 0 0,0 0 0 0 0,0-1 0 0 0,0 1 0 0 0,1-1 0 0 0,-1 1-1 0 0,3 0 163 0 0,6 3 408 0 0,0-1 0 0 0,0-1 0 0 0,1 1 0 0 0,-1-1 0 0 0,1-1 0 0 0,12 0-1 0 0,65-3 2150 0 0,-79 1-2630 0 0,182-24 4288 0 0,-123 13-2978 0 0,-50 8-1160 0 0,7-1-3119 0 0,-20 12-2990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76 0 0,'-2'-18'15434'0'0,"14"44"-12595"0"0,14 46 1 0 0,-15-41-1659 0 0,14 30 0 0 0,1-17-3804 0 0,-16-28-5232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43 104 240 0 0,'-4'-2'459'0'0,"0"0"1"0"0,-1 0-1 0 0,1 0 1 0 0,0 0-1 0 0,-5-4 1 0 0,8 5-117 0 0,0 0 1 0 0,0 0 0 0 0,0 1-1 0 0,0-1 1 0 0,0 0 0 0 0,1 0-1 0 0,-1 0 1 0 0,0 0 0 0 0,0 0-1 0 0,1-1 1 0 0,-1 1 0 0 0,1 0-1 0 0,-1 0 1 0 0,1 0 0 0 0,-1 0 0 0 0,1-1-1 0 0,0 1 1 0 0,-1 0 0 0 0,1-1-1 0 0,0 1 1 0 0,0-3 0 0 0,1 3-187 0 0,-1 1 1 0 0,1-1-1 0 0,0 0 1 0 0,0 0-1 0 0,0 0 1 0 0,0 1 0 0 0,0-1-1 0 0,-1 0 1 0 0,1 1-1 0 0,0-1 1 0 0,1 1-1 0 0,-1-1 1 0 0,0 1-1 0 0,0-1 1 0 0,2 1-1 0 0,0-1 242 0 0,15-8 342 0 0,0 2 1 0 0,1 0-1 0 0,0 1 1 0 0,0 1 0 0 0,0 1-1 0 0,22-2 1 0 0,11 2 503 0 0,58 2-1 0 0,-54 4-313 0 0,1 3 0 0 0,86 17-1 0 0,-106-13-515 0 0,-1 1-1 0 0,0 1 0 0 0,-1 2 1 0 0,62 34-1 0 0,-88-43-309 0 0,-1 2 0 0 0,0-1 0 0 0,0 1 0 0 0,0 0 0 0 0,-1 1 0 0 0,13 14 0 0 0,-18-18-61 0 0,0 0 1 0 0,1 0-1 0 0,-1 1 1 0 0,-1-1-1 0 0,1 0 1 0 0,0 1 0 0 0,-1 0-1 0 0,0-1 1 0 0,0 1-1 0 0,0 0 1 0 0,0 0-1 0 0,0-1 1 0 0,-1 1-1 0 0,0 0 1 0 0,0 0-1 0 0,0 0 1 0 0,0 0 0 0 0,0 0-1 0 0,-1-1 1 0 0,-1 8-1 0 0,-3 0 11 0 0,0 0-1 0 0,0 1 1 0 0,-1-2 0 0 0,-1 1-1 0 0,0-1 1 0 0,0 0 0 0 0,-1 0-1 0 0,0-1 1 0 0,0 0 0 0 0,-1 0-1 0 0,-1-1 1 0 0,1 0 0 0 0,-20 11-1 0 0,7-6-3 0 0,-1 0 1 0 0,0-1-1 0 0,-1-2 0 0 0,-1 0 0 0 0,-37 9 0 0 0,47-15-42 0 0,-62 12 12 0 0,70-15-27 0 0,1 0 0 0 0,-1-1 0 0 0,1 1 0 0 0,-1-2 0 0 0,0 1 0 0 0,1-1 0 0 0,-1 0 0 0 0,1 0 0 0 0,-8-3 0 0 0,13 4 2 0 0,0 0 0 0 0,0 0 0 0 0,0-1 0 0 0,0 1-1 0 0,1-1 1 0 0,-1 1 0 0 0,0 0 0 0 0,0-1 0 0 0,0 0-1 0 0,1 1 1 0 0,-1-1 0 0 0,0 1 0 0 0,0-1 0 0 0,1 0-1 0 0,-1 1 1 0 0,1-1 0 0 0,-1 0 0 0 0,1 0 0 0 0,-1 0-1 0 0,1 1 1 0 0,-1-1 0 0 0,1 0 0 0 0,-1 0 0 0 0,1 0 0 0 0,0 0-1 0 0,0 0 1 0 0,0 0 0 0 0,-1 0 0 0 0,1 0 0 0 0,0 0-1 0 0,0 0 1 0 0,0 0 0 0 0,0 1 0 0 0,1-1 0 0 0,-1 0-1 0 0,0 0 1 0 0,0 0 0 0 0,0 0 0 0 0,1 0 0 0 0,-1 0 0 0 0,0 0-1 0 0,1 0 1 0 0,-1 1 0 0 0,1-1 0 0 0,-1 0 0 0 0,1 0-1 0 0,0 0 1 0 0,-1 1 0 0 0,1-1 0 0 0,0 0 0 0 0,6-6-21 0 0,-1 0 0 0 0,1 1 0 0 0,14-12 0 0 0,-17 15 19 0 0,20-14-14 0 0,0 2 0 0 0,1 0 0 0 0,1 2-1 0 0,0 0 1 0 0,1 2 0 0 0,0 1 0 0 0,0 2 0 0 0,44-9 0 0 0,-20 8-19 0 0,1 3 1 0 0,-1 2-1 0 0,97 4 1 0 0,-147 0 37 0 0,104 10-1050 0 0,-91-8 817 0 0,1 1 0 0 0,-1 0 1 0 0,1 1-1 0 0,-1 1 0 0 0,15 7 0 0 0,-21-6-438 0 0,1 1-1806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56 156 868 0 0,'-11'-17'1307'0'0,"-19"-30"3780"0"0,28 43-4333 0 0,0 0 0 0 0,0 0 0 0 0,0-1-1 0 0,0 1 1 0 0,1-1 0 0 0,0 1 0 0 0,0-1 0 0 0,-1-8 0 0 0,3 12-578 0 0,-1-1 0 0 0,0 1 1 0 0,0-1-1 0 0,1 1 1 0 0,-1 0-1 0 0,1-1 1 0 0,0 1-1 0 0,-1 0 0 0 0,1-1 1 0 0,0 1-1 0 0,0 0 1 0 0,-1 0-1 0 0,1 0 0 0 0,0 0 1 0 0,0 0-1 0 0,0 0 1 0 0,1 0-1 0 0,-1 0 1 0 0,0 0-1 0 0,0 0 0 0 0,0 1 1 0 0,1-1-1 0 0,-1 0 1 0 0,0 1-1 0 0,3-1 0 0 0,36-9 1169 0 0,-40 10-1323 0 0,19-3-26 0 0,0 2-1 0 0,0 0 1 0 0,0 1-1 0 0,30 4 0 0 0,-13 2-2612 0 0,49 14 0 0 0,-49-10 155 0 0,-3 0 354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1 848 0 0,'-13'2'2797'0'0,"0"1"1"0"0,0 0-1 0 0,-16 7 0 0 0,25-8-2060 0 0,-1 0 1 0 0,0 1-1 0 0,1 0 0 0 0,0 0 0 0 0,0 0 0 0 0,0 0 0 0 0,0 1 0 0 0,0 0 0 0 0,1-1 0 0 0,0 1 0 0 0,-5 6 0 0 0,1 2-11 0 0,0 0 1 0 0,1 1-1 0 0,0 0 0 0 0,1 0 0 0 0,0 0 1 0 0,1 0-1 0 0,1 1 0 0 0,0-1 1 0 0,0 1-1 0 0,0 25 0 0 0,3-32-551 0 0,0-1-1 0 0,1 1 1 0 0,0-1-1 0 0,0 0 0 0 0,0 1 1 0 0,1-1-1 0 0,0 0 1 0 0,0 0-1 0 0,1 0 1 0 0,-1 0-1 0 0,5 6 1 0 0,-4-8-136 0 0,0 0 1 0 0,0 0 0 0 0,1-1 0 0 0,0 1-1 0 0,-1-1 1 0 0,1 1 0 0 0,0-1-1 0 0,0 0 1 0 0,1-1 0 0 0,-1 1 0 0 0,1-1-1 0 0,-1 0 1 0 0,1 0 0 0 0,0 0 0 0 0,8 1-1 0 0,-8-2-135 0 0,0 0-1 0 0,0 0 1 0 0,0 0 0 0 0,-1-1-1 0 0,1 0 1 0 0,0 0 0 0 0,0 0-1 0 0,0 0 1 0 0,0-1 0 0 0,0 0-1 0 0,0 0 1 0 0,-1 0-1 0 0,1-1 1 0 0,0 0 0 0 0,-1 0-1 0 0,1 0 1 0 0,6-5 0 0 0,-8 5 63 0 0,0 0 0 0 0,0-1 0 0 0,-1 1 1 0 0,1-1-1 0 0,-1 0 0 0 0,0 0 1 0 0,0 0-1 0 0,0 0 0 0 0,0 0 1 0 0,0-1-1 0 0,-1 1 0 0 0,1-1 0 0 0,-1 1 1 0 0,0-1-1 0 0,0 1 0 0 0,-1-1 1 0 0,1 1-1 0 0,-1-1 0 0 0,1 0 1 0 0,-1 1-1 0 0,0-1 0 0 0,-1 0 0 0 0,1 1 1 0 0,-1-5-1 0 0,-2-1 44 0 0,1 0 0 0 0,-1 0 0 0 0,0 0 0 0 0,-1 1 1 0 0,0 0-1 0 0,0-1 0 0 0,-1 2 0 0 0,0-1 0 0 0,-1 0 0 0 0,1 1 0 0 0,-1 0 0 0 0,-1 0 0 0 0,1 1 0 0 0,-9-6 1 0 0,5 4-309 0 0,0 0 0 0 0,0 1 0 0 0,-1 1 0 0 0,0 0 0 0 0,0 0 0 0 0,0 1 0 0 0,-1 0 1 0 0,0 1-1 0 0,-24-5 0 0 0,26 8-171 0 0,-13 3-8596 0 0,16 0 6199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15 908 0 0,'3'-3'1244'0'0,"1"1"0"0"0,-1 1 0 0 0,1-1 0 0 0,-1 0-1 0 0,1 1 1 0 0,0 0 0 0 0,6-2 0 0 0,9 7 4473 0 0,-3 3-4911 0 0,-8-2-116 0 0,-1 0 0 0 0,0 1 0 0 0,0 0 0 0 0,0 0 0 0 0,0 1-1 0 0,-1 0 1 0 0,0 0 0 0 0,-1 0 0 0 0,8 13 0 0 0,4 10 871 0 0,15 39 0 0 0,-19-38-607 0 0,9 22 427 0 0,-14-32-2216 0 0,20 40 0 0 0,-26-54-1168 0 0,-2-4 37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58 118 6497 0 0,'-10'-8'2032'0'0,"6"6"-1353"0"0,0 0 0 0 0,1-1 0 0 0,-1 0-1 0 0,0 1 1 0 0,1-1 0 0 0,0-1 0 0 0,0 1-1 0 0,0 0 1 0 0,0-1 0 0 0,1 1-1 0 0,-1-1 1 0 0,1 0 0 0 0,0 0 0 0 0,-2-5-1 0 0,4 8-578 0 0,0 0-1 0 0,0 0 0 0 0,0 0 0 0 0,0 0 0 0 0,0 0 1 0 0,1 0-1 0 0,-1 1 0 0 0,0-1 0 0 0,1 0 1 0 0,-1 0-1 0 0,0 0 0 0 0,1 0 0 0 0,-1 1 0 0 0,1-1 1 0 0,0 0-1 0 0,-1 1 0 0 0,1-1 0 0 0,-1 0 1 0 0,1 1-1 0 0,0-1 0 0 0,0 1 0 0 0,-1-1 0 0 0,1 1 1 0 0,0-1-1 0 0,0 1 0 0 0,1-1 0 0 0,24-9 768 0 0,-24 10-708 0 0,26-8 407 0 0,0 2-1 0 0,0 1 0 0 0,1 1 0 0 0,41 0 0 0 0,-14 5 308 0 0,74 10-1 0 0,-77-4-82 0 0,95 27 1 0 0,-127-28-608 0 0,-1 1 1 0 0,0 1-1 0 0,0 1 1 0 0,0 1-1 0 0,-1 1 1 0 0,-1 0-1 0 0,23 19 1 0 0,-37-27-129 0 0,0 1 1 0 0,0-1 0 0 0,-1 1-1 0 0,1 0 1 0 0,-1 0 0 0 0,0 0-1 0 0,0 0 1 0 0,0 1-1 0 0,-1-1 1 0 0,0 1 0 0 0,0 0-1 0 0,0-1 1 0 0,2 8 0 0 0,-4-9-39 0 0,1 1 0 0 0,-1-1 0 0 0,0 1 1 0 0,0 0-1 0 0,-1-1 0 0 0,1 1 0 0 0,-1 0 1 0 0,1-1-1 0 0,-1 1 0 0 0,0-1 0 0 0,-1 1 1 0 0,1-1-1 0 0,-1 0 0 0 0,1 1 1 0 0,-1-1-1 0 0,0 0 0 0 0,0 0 0 0 0,0 0 1 0 0,-4 3-1 0 0,-1 2-55 0 0,-1-1 1 0 0,-1 1 0 0 0,1-1-1 0 0,-1-1 1 0 0,0 0 0 0 0,-1 0-1 0 0,0 0 1 0 0,0-2-1 0 0,0 1 1 0 0,-19 5 0 0 0,3-3-145 0 0,-1-1 0 0 0,0-1 0 0 0,-32 2 1 0 0,15-4-512 0 0,-1-3 0 0 0,-81-9 0 0 0,-14-18-4285 0 0,130 22 4328 0 0,4 2-1749 0 0,27-2-6727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42 4 0 0,'-33'-11'2918'0'0,"-1"1"0"0"0,-48-7 1 0 0,69 15-2017 0 0,-1 1-1 0 0,0 1 1 0 0,0 0 0 0 0,0 1 0 0 0,0 0 0 0 0,0 1 0 0 0,1 1 0 0 0,-1 0 0 0 0,-16 6 0 0 0,2 2 180 0 0,0 2 0 0 0,1 0 0 0 0,-34 23 0 0 0,46-27-558 0 0,1 2 0 0 0,0 0 0 0 0,1 1 0 0 0,0 0 1 0 0,0 1-1 0 0,2 0 0 0 0,-12 18 0 0 0,20-27-341 0 0,0 0 1 0 0,0 1-1 0 0,1 0 0 0 0,0 0 1 0 0,0 0-1 0 0,0 0 0 0 0,0 0 1 0 0,1 0-1 0 0,0 0 0 0 0,0 1 1 0 0,0-1-1 0 0,1 0 0 0 0,0 0 1 0 0,0 1-1 0 0,0-1 0 0 0,2 6 1 0 0,-1-6-94 0 0,0-1 1 0 0,1 0 0 0 0,-1 0 0 0 0,1 0-1 0 0,0 0 1 0 0,0 0 0 0 0,0-1 0 0 0,1 1-1 0 0,0-1 1 0 0,-1 1 0 0 0,1-1 0 0 0,0 0 0 0 0,0 0-1 0 0,1 0 1 0 0,-1 0 0 0 0,1-1 0 0 0,-1 0-1 0 0,1 1 1 0 0,7 2 0 0 0,3 0-72 0 0,-1 0 1 0 0,1-1-1 0 0,-1-1 0 0 0,1-1 1 0 0,0 1-1 0 0,0-2 1 0 0,0 0-1 0 0,23-2 0 0 0,-14 0-238 0 0,-1-2 1 0 0,1 0-1 0 0,-1-2 0 0 0,34-11 0 0 0,-51 14 137 0 0,1 0-1 0 0,0-1 1 0 0,-1 1 0 0 0,1-2 0 0 0,-1 1 0 0 0,0 0-1 0 0,0-1 1 0 0,0 0 0 0 0,-1 0 0 0 0,0-1 0 0 0,1 1-1 0 0,-1-1 1 0 0,-1 0 0 0 0,1 0 0 0 0,3-6 0 0 0,-5 7 18 0 0,-1 0-1 0 0,1 0 1 0 0,0 0 0 0 0,-1-1 0 0 0,0 1 0 0 0,0-1 0 0 0,0 1 0 0 0,-1-1 0 0 0,0 1 0 0 0,1-1-1 0 0,-2 1 1 0 0,1-1 0 0 0,0 1 0 0 0,-1-1 0 0 0,0 1 0 0 0,0-1 0 0 0,0 1 0 0 0,-1 0 0 0 0,1 0-1 0 0,-1-1 1 0 0,-3-4 0 0 0,-21-28-365 0 0,3 14 50 0 0,10 12-35 0 0,0 0 1 0 0,-1 1-1 0 0,-1 1 0 0 0,1 0 0 0 0,-2 1 1 0 0,1 0-1 0 0,-1 1 0 0 0,-25-7 1 0 0,27 11-1622 0 0,-1-1 1 0 0,0 2-1 0 0,-17-1 1 0 0,15 2-521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82 264 0 0,'-6'1'12753'0'0,"32"3"-11108"0"0,1-1 0 0 0,0-1 0 0 0,35-2 0 0 0,-31 0-1077 0 0,21 0 858 0 0,-1-3 0 0 0,102-17 0 0 0,-92 3-423 0 0,-49 13-743 0 0,-1-1 0 0 0,0-1 1 0 0,0 0-1 0 0,-1 0 0 0 0,0-1 1 0 0,13-11 838 0 0,-25 19-1070 0 0,1 0 0 0 0,0 1 0 0 0,0-1 0 0 0,1 0 0 0 0,-1 0 0 0 0,0 1 0 0 0,0-1 0 0 0,0 0 0 0 0,1 1 0 0 0,-1-1 0 0 0,0 2 0 0 0,1-2 5 0 0,-3 11 141 0 0,0 0 0 0 0,1 0-1 0 0,0 0 1 0 0,1 0 0 0 0,0 0-1 0 0,1 0 1 0 0,1 0 0 0 0,0 0-1 0 0,3 14 1 0 0,-2-8-4 0 0,29 156 1161 0 0,-1-13-304 0 0,-28-151-1028 0 0,-1-9 0 0 0,0 1 0 0 0,-1 0 0 0 0,1 0 0 0 0,-1-1 0 0 0,0 1 0 0 0,0 0 0 0 0,1 0 0 0 0,-1 0 0 0 0,-1 0 0 0 0,1 0 0 0 0,0-1 0 0 0,0 1 0 0 0,-1 0 0 0 0,1 0 0 0 0,-1 0 0 0 0,0 2 0 0 0,1-3 1 0 0,0 0-2 0 0,-1-1 1 0 0,1 1-1 0 0,0 0 1 0 0,0-1 0 0 0,0 1-1 0 0,0-1 1 0 0,0 1-1 0 0,-1 0 1 0 0,1-1 0 0 0,0 1-1 0 0,0-1 1 0 0,-1 1 0 0 0,1-1-1 0 0,-1 1 1 0 0,1-1-1 0 0,0 1 1 0 0,-1-1 0 0 0,1 1-1 0 0,-1-1 1 0 0,1 0-1 0 0,-1 1 1 0 0,1-1 0 0 0,-1 0-1 0 0,1 1 1 0 0,-1-1-1 0 0,1 0 1 0 0,-1 0 0 0 0,0 1-1 0 0,1-1 1 0 0,-1 0 0 0 0,1 0-1 0 0,-1 0 1 0 0,0 0-1 0 0,1 0 1 0 0,-1 0 0 0 0,0 0-1 0 0,1 0 1 0 0,-1 0-1 0 0,1 0 1 0 0,-2 0 0 0 0,-23-1-182 0 0,0-1 0 0 0,0 0 0 0 0,1-2 0 0 0,-36-10 0 0 0,-10-2-7 0 0,-14 1 175 0 0,-1 3 1 0 0,-87-1-1 0 0,132 18 1068 0 0,56 6-953 0 0,-3-5-101 0 0,0-1 0 0 0,1-1 0 0 0,0 0 0 0 0,0-1 0 0 0,0 0 0 0 0,18 0 0 0 0,-4 1 0 0 0,64 9-14 0 0,1-3 0 0 0,0-5 0 0 0,167-12 1 0 0,-243 5-1092 0 0,0-1-1 0 0,0-1 1 0 0,31-10 0 0 0,-34 8-2202 0 0,-1 0 1 0 0,21-13-1 0 0,-12 5 157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63 456 0 0,'13'-21'1778'0'0,"-10"16"-475"0"0,0 0 0 0 0,1 0 0 0 0,-1 0 0 0 0,1 1 1 0 0,0-1-1 0 0,6-5 0 0 0,-9 10-979 0 0,1-1 0 0 0,-1 1 0 0 0,1-1 1 0 0,0 1-1 0 0,-1-1 0 0 0,1 1 0 0 0,0 0 0 0 0,-1 0 1 0 0,1 0-1 0 0,0 0 0 0 0,-1 0 0 0 0,1 0 0 0 0,0 1 1 0 0,-1-1-1 0 0,1 0 0 0 0,0 1 0 0 0,-1 0 0 0 0,1-1 1 0 0,-1 1-1 0 0,1 0 0 0 0,-1-1 0 0 0,1 1 1 0 0,-1 0-1 0 0,0 0 0 0 0,1 0 0 0 0,-1 1 0 0 0,2 1 1 0 0,31 32 2336 0 0,-15-8-1486 0 0,-1 1 1 0 0,-1 0-1 0 0,16 39 1 0 0,-32-65-1118 0 0,13 27 1378 0 0,16 51 0 0 0,-21-57-879 0 0,-4-12-365 0 0,-2-3-334 0 0,1 7-895 0 0,-18-28-9034 0 0,-7-15 5139 0 0,6 7 2311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115 120 2120 0 0,'-21'-14'941'0'0,"6"5"85"0"0,0-1 1 0 0,1 0 0 0 0,0-1-1 0 0,-14-14 1 0 0,27 25-844 0 0,1-1 0 0 0,-1 0 1 0 0,1 1-1 0 0,-1-1 0 0 0,1 1 0 0 0,-1-1 0 0 0,1 0 0 0 0,-1 0 0 0 0,1 1 1 0 0,-1-1-1 0 0,1 0 0 0 0,0 0 0 0 0,-1 1 0 0 0,1-1 0 0 0,0 0 0 0 0,0 0 1 0 0,0 0-1 0 0,0 1 0 0 0,0-1 0 0 0,0 0 0 0 0,0 0 0 0 0,0 0 1 0 0,0 0-1 0 0,0 1 0 0 0,0-1 0 0 0,0-1 0 0 0,1 1-16 0 0,0 0 0 0 0,0 0 0 0 0,0 0 0 0 0,0 0 0 0 0,0 0 1 0 0,0 1-1 0 0,0-1 0 0 0,0 0 0 0 0,0 0 0 0 0,0 1 0 0 0,0-1 0 0 0,0 1 0 0 0,0-1 0 0 0,1 1 0 0 0,0-1 0 0 0,8-1 444 0 0,0 0 0 0 0,0 0 0 0 0,13 1 0 0 0,-20 0-406 0 0,35 1 940 0 0,0 2-1 0 0,0 1 1 0 0,58 12-1 0 0,100 34 1147 0 0,-149-34-1481 0 0,0 1 0 0 0,52 27 1 0 0,-77-32-385 0 0,0 1 0 0 0,-1 2 0 0 0,0 0 1 0 0,-1 1-1 0 0,35 34 0 0 0,-51-45-330 0 0,-1 0 1 0 0,1-1-1 0 0,-1 1 0 0 0,0 0 1 0 0,-1 1-1 0 0,1-1 0 0 0,-1 0 0 0 0,0 1 1 0 0,0 0-1 0 0,0-1 0 0 0,0 1 1 0 0,-1 0-1 0 0,2 9 0 0 0,-3-10-41 0 0,-1 0 0 0 0,1-1 0 0 0,0 1 0 0 0,-1 0 0 0 0,0-1 0 0 0,0 1 0 0 0,0-1 0 0 0,0 1 0 0 0,-1-1 1 0 0,0 1-1 0 0,1-1 0 0 0,-1 0 0 0 0,0 0 0 0 0,0 0 0 0 0,-1 0 0 0 0,1 0 0 0 0,-1-1 0 0 0,1 1 0 0 0,-6 3 0 0 0,-8 6-55 0 0,0-1 0 0 0,0-1 1 0 0,-1 0-1 0 0,0-2 0 0 0,-1 0 0 0 0,0 0 1 0 0,0-2-1 0 0,-24 6 0 0 0,-158 23-10 0 0,62-20-350 0 0,72-8-2012 0 0,0 1-5386 0 0,60-8 4045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0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57 512 0 0,'3'-17'2856'0'0,"-3"15"-1798"0"0,-12-18 4154 0 0,9 17-4852 0 0,0 1 0 0 0,-1 0 0 0 0,0 0-1 0 0,1 1 1 0 0,-1-1 0 0 0,0 1 0 0 0,0 0-1 0 0,0 0 1 0 0,0 0 0 0 0,0 0 0 0 0,0 1 0 0 0,0-1-1 0 0,0 1 1 0 0,0 0 0 0 0,0 1 0 0 0,0-1 0 0 0,0 1-1 0 0,-5 0 1 0 0,-12 4 263 0 0,0 0-1 0 0,-23 10 1 0 0,37-13-317 0 0,-14 6 109 0 0,1 0 0 0 0,0 0-1 0 0,0 2 1 0 0,1 1 0 0 0,0 0 0 0 0,-32 27 0 0 0,46-34-293 0 0,-1 1 1 0 0,1 0-1 0 0,1 0 0 0 0,-1 1 0 0 0,1-1 1 0 0,0 1-1 0 0,0 0 0 0 0,1 0 1 0 0,-1 0-1 0 0,1 0 0 0 0,1 1 0 0 0,-1-1 1 0 0,1 1-1 0 0,0 0 0 0 0,1-1 1 0 0,0 1-1 0 0,0 0 0 0 0,0 0 1 0 0,1 0-1 0 0,0 0 0 0 0,0 0 0 0 0,0 0 1 0 0,1 0-1 0 0,1 0 0 0 0,2 10 1 0 0,0-8-35 0 0,0 1 0 0 0,0-1 0 0 0,1 0 1 0 0,1 0-1 0 0,0-1 0 0 0,0 1 0 0 0,0-1 1 0 0,1-1-1 0 0,0 1 0 0 0,1-1 1 0 0,-1 0-1 0 0,1-1 0 0 0,1 0 0 0 0,-1 0 1 0 0,1-1-1 0 0,13 6 0 0 0,-6-3 13 0 0,1-1 0 0 0,0 0 0 0 0,1-2 0 0 0,0 0 0 0 0,0 0 0 0 0,0-2 0 0 0,0-1 0 0 0,26 1 0 0 0,-33-3-46 0 0,-1 0 1 0 0,1-1-1 0 0,0 0 0 0 0,0-1 1 0 0,-1-1-1 0 0,1 1 0 0 0,-1-2 1 0 0,13-5-1 0 0,-19 8-38 0 0,-1-1 0 0 0,1 0 0 0 0,-1 0 0 0 0,1-1 0 0 0,-1 1-1 0 0,0-1 1 0 0,0 1 0 0 0,0-1 0 0 0,0 0 0 0 0,-1 0 0 0 0,1 0 0 0 0,-1-1 0 0 0,0 1-1 0 0,0 0 1 0 0,0-1 0 0 0,0 0 0 0 0,-1 1 0 0 0,1-1 0 0 0,-1 0 0 0 0,0 0 0 0 0,0 0 0 0 0,0 0-1 0 0,-1 0 1 0 0,1-8 0 0 0,-2 3-2 0 0,0-1-1 0 0,0 1 1 0 0,-1 0-1 0 0,0-1 0 0 0,-1 1 1 0 0,0 0-1 0 0,0 0 1 0 0,-1 1-1 0 0,0-1 1 0 0,-1 1-1 0 0,0 0 0 0 0,0 0 1 0 0,-11-12-1 0 0,5 6-22 0 0,-2 1 0 0 0,1 1 0 0 0,-2 0 0 0 0,0 1-1 0 0,0 0 1 0 0,-22-11 0 0 0,33 20-257 0 0,-1 0 0 0 0,0 0-1 0 0,0 0 1 0 0,0 1 0 0 0,0-1 0 0 0,0 1-1 0 0,0 0 1 0 0,0 1 0 0 0,-1-1 0 0 0,1 1 0 0 0,0-1-1 0 0,-7 2 1 0 0,10-1 132 0 0,1 0-1 0 0,0 0 0 0 0,0 0 0 0 0,0 1 1 0 0,-1-1-1 0 0,1 0 0 0 0,0 0 1 0 0,0 1-1 0 0,0-1 0 0 0,0 0 1 0 0,-1 0-1 0 0,1 1 0 0 0,0-1 0 0 0,0 0 1 0 0,0 0-1 0 0,0 1 0 0 0,0-1 1 0 0,0 0-1 0 0,0 1 0 0 0,0-1 1 0 0,0 0-1 0 0,0 0 0 0 0,0 1 0 0 0,0-1 1 0 0,0 0-1 0 0,0 1 0 0 0,0-1 1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14 640 0 0,'-1'-1'447'0'0,"-1"-1"-1"0"0,1 1 1 0 0,-1 0-1 0 0,0 0 1 0 0,1 0-1 0 0,-1 0 1 0 0,0 0-1 0 0,0 0 1 0 0,1 0 0 0 0,-1 1-1 0 0,0-1 1 0 0,0 1-1 0 0,0-1 1 0 0,0 1-1 0 0,0 0 1 0 0,0 0-1 0 0,0 0 1 0 0,0 0-1 0 0,-3 0 1 0 0,1 1 32 0 0,0 0 0 0 0,1 1 0 0 0,-1-1-1 0 0,0 1 1 0 0,1-1 0 0 0,0 1 0 0 0,-1 0 0 0 0,1 0 0 0 0,-5 4 0 0 0,-3 5 658 0 0,0 0 0 0 0,1 0 1 0 0,-17 24-1 0 0,20-24-547 0 0,0 0 1 0 0,0 0-1 0 0,1 0 0 0 0,1 1 1 0 0,0 0-1 0 0,1 0 0 0 0,0 0 1 0 0,1 1-1 0 0,0-1 0 0 0,1 1 1 0 0,-2 22-1 0 0,4-27-381 0 0,1-1-1 0 0,-1 1 1 0 0,1 0-1 0 0,0-1 0 0 0,1 1 1 0 0,0-1-1 0 0,0 1 1 0 0,0-1-1 0 0,1 0 1 0 0,0 0-1 0 0,1 0 1 0 0,0 0-1 0 0,0-1 1 0 0,0 1-1 0 0,1-1 0 0 0,0 0 1 0 0,0 0-1 0 0,0-1 1 0 0,1 0-1 0 0,10 8 1 0 0,-5-5-215 0 0,1-1 0 0 0,1-1 1 0 0,0 0-1 0 0,0 0 0 0 0,0-1 1 0 0,0-1-1 0 0,1 0 0 0 0,-1-1 1 0 0,1-1-1 0 0,0 0 0 0 0,0-1 0 0 0,0 0 1 0 0,20-2-1 0 0,-15 0-570 0 0,0-2-1 0 0,0 0 1 0 0,-1-1 0 0 0,1 0-1 0 0,-1-2 1 0 0,0 0 0 0 0,-1-1-1 0 0,0-1 1 0 0,24-14 0 0 0,-12 0-2208 0 0,-16 4-4394 0 0,-11 12 4681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16 48 0 0,'-19'1'847'0'0,"-24"2"2389"0"0,1 4 15318 0 0,49-7-17549 0 0,88-10 1344 0 0,-27 0-4504 0 0,-46 4-605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185 131 2656 0 0,'-119'-60'6635'0'0,"85"42"-1694"0"0,2-3 6395 0 0,36 19-10299 0 0,3-2-744 0 0,-1 1-1 0 0,1-1 1 0 0,0 2 0 0 0,0-1-1 0 0,1 1 1 0 0,-1 0 0 0 0,0 0-1 0 0,9 0 1 0 0,67-4 1008 0 0,-82 6-1292 0 0,258 4 1716 0 0,-86 13-4452 0 0,-98-6-1257 0 0,1 1-4261 0 0,-46-8 5276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4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53 106 360 0 0,'1'1'378'0'0,"1"-1"0"0"0,-1 1 0 0 0,1 0-1 0 0,-1 0 1 0 0,0 0 0 0 0,1 0 0 0 0,-1 1 0 0 0,0-1 0 0 0,0 0 0 0 0,0 0-1 0 0,0 1 1 0 0,0-1 0 0 0,0 1 0 0 0,0-1 0 0 0,0 1 0 0 0,-1-1-1 0 0,1 1 1 0 0,0-1 0 0 0,-1 1 0 0 0,1 0 0 0 0,-1-1 0 0 0,0 1 0 0 0,0 0-1 0 0,0-1 1 0 0,0 1 0 0 0,0 0 0 0 0,0-1 0 0 0,0 1 0 0 0,0 0-1 0 0,0-1 1 0 0,-1 3 0 0 0,-2 9 1342 0 0,0 0 0 0 0,-1 0 0 0 0,-5 13 0 0 0,3-11-462 0 0,-38 95 9175 0 0,41-104-9496 0 0,3-5-380 0 0,-1-5-527 0 0,1 0 0 0 0,-1 0 0 0 0,1 0 0 0 0,0 0 0 0 0,1 0 0 0 0,-1 0 0 0 0,2-5 0 0 0,0-9-19 0 0,3-10-11 0 0,1 0 0 0 0,1 0 0 0 0,1 1 0 0 0,14-34 0 0 0,-10 32 0 0 0,1 1 0 0 0,18-29 0 0 0,-31 57 0 0 0,1-1 0 0 0,-1 0 0 0 0,1 1 0 0 0,0-1 0 0 0,-1 1 0 0 0,1-1 0 0 0,0 0 0 0 0,-1 1 0 0 0,1-1 0 0 0,0 1 0 0 0,0 0 0 0 0,-1-1 0 0 0,1 1 0 0 0,0 0 0 0 0,0-1 0 0 0,0 1 0 0 0,0 0 0 0 0,-1 0 0 0 0,1 0 0 0 0,0 0 0 0 0,0 0 0 0 0,0 0 0 0 0,0 0 0 0 0,0 0 0 0 0,-1 0 0 0 0,1 0 0 0 0,0 0 0 0 0,0 0 0 0 0,0 1 0 0 0,0-1 0 0 0,-1 0 0 0 0,1 1 0 0 0,1 0 0 0 0,2 1 0 0 0,-1-1 0 0 0,0 1 0 0 0,-1 0 0 0 0,1 0 0 0 0,0 1 0 0 0,-1-1 0 0 0,4 3 0 0 0,38 47 0 0 0,105 116 0 0 0,-114-132 0 0 0,2-2 0 0 0,59 43 0 0 0,-60-52 0 0 0,-5-2 0 0 0,1-2 0 0 0,42 21 0 0 0,-57-36 0 0 0,-17-6 0 0 0,0 0 0 0 0,0 0 0 0 0,0 0 0 0 0,0 0 0 0 0,0 0 0 0 0,0 0 0 0 0,0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 0 0 0 0,0 0 0 0 0,0 0 0 0 0,1 0 0 0 0,-1 0 0 0 0,0-1 0 0 0,0 1 0 0 0,0 0 0 0 0,0 0 0 0 0,0 0 0 0 0,0 0 0 0 0,0 0 0 0 0,0 0 0 0 0,0 0 0 0 0,0 0 0 0 0,0 0 0 0 0,0 0 0 0 0,1 0 0 0 0,-1 0 0 0 0,0 0 0 0 0,0 0 0 0 0,0 0 0 0 0,0 0 0 0 0,0 0 0 0 0,0 0 0 0 0,0 0 0 0 0,0 0 0 0 0,0 0 0 0 0,0 0 0 0 0,0 0 0 0 0,0 1 0 0 0,1-1 0 0 0,-1 0 0 0 0,0 0 0 0 0,-2-3 0 0 0,1 0 0 0 0,-1 0 0 0 0,0 0 0 0 0,0 0 0 0 0,0 0 0 0 0,-1 1 0 0 0,1-1 0 0 0,0 1 0 0 0,-1 0 0 0 0,0-1 0 0 0,0 1 0 0 0,1 1 0 0 0,-1-1 0 0 0,0 0 0 0 0,-7-2 0 0 0,-55-22 0 0 0,59 24 0 0 0,-54-18-51 0 0,-1 4 0 0 0,-68-11 0 0 0,84 21-10 0 0,0 2 0 0 0,-1 1 0 0 0,-75 7 0 0 0,109-3-328 0 0,1 1 0 0 0,0 0 1 0 0,-1 1-1 0 0,-14 6 1 0 0,23-4-656 0 0,16 0-4360 0 0,-3-3 3150 0 0,0 0 0 0 0,16 0-1 0 0,-7-3-696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35 548 0 0,'2'-2'1476'0'0,"3"-5"-736"0"0,-4 5 2 0 0,0 0 1 0 0,0 0-1 0 0,0 0 1 0 0,1 0 0 0 0,-1 1-1 0 0,1-1 1 0 0,-1 0-1 0 0,1 1 1 0 0,-1-1 0 0 0,1 1-1 0 0,0 0 1 0 0,0-1-1 0 0,0 1 1 0 0,3-1 1882 0 0,8 15 869 0 0,-8-6-2880 0 0,0 1-1 0 0,-1 0 1 0 0,0 0 0 0 0,-1 0-1 0 0,0 0 1 0 0,0 0-1 0 0,0 1 1 0 0,-1-1 0 0 0,1 11-1 0 0,1-1 250 0 0,0 4-274 0 0,-1 0-1 0 0,-1 0 1 0 0,0 1 0 0 0,-2-1 0 0 0,-4 41 0 0 0,-3-20 396 0 0,-1-1 1 0 0,-15 45-1 0 0,22-83-985 0 0,0 1 0 0 0,0-1 0 0 0,0 0 0 0 0,1 1 0 0 0,-1-1 0 0 0,1 1 0 0 0,0-1 0 0 0,1 1 0 0 0,-1-1 0 0 0,1 1 0 0 0,1 4 0 0 0,1-5 0 0 0,0 0 0 0 0,0-1 0 0 0,0 1 0 0 0,0-1 0 0 0,1 1 0 0 0,-1-1 0 0 0,1 0 0 0 0,0 0 0 0 0,0-1 0 0 0,0 1 0 0 0,1-1 0 0 0,-1 0 0 0 0,0 0 0 0 0,1 0 0 0 0,0-1 0 0 0,-1 1 0 0 0,9 0 0 0 0,10 2 0 0 0,1 0 0 0 0,28-1 0 0 0,-44-2 0 0 0,51 0 0 0 0,0-2 0 0 0,65-9 0 0 0,-89 4-4256 0 0,-29 4 2638 0 0,-1 1 1 0 0,1-1-1 0 0,0 0 0 0 0,-1-1 1 0 0,6-3-1 0 0,4-1-1606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32 780 0 0,'1'-2'242'0'0,"0"0"0"0"0,-1 1 0 0 0,1-1 0 0 0,0 0 1 0 0,0 1-1 0 0,0-1 0 0 0,0 1 0 0 0,0-1 0 0 0,0 1 0 0 0,0-1 0 0 0,0 1 0 0 0,1 0 0 0 0,-1-1 0 0 0,0 1 0 0 0,1 0 0 0 0,-1 0 1 0 0,1 0-1 0 0,0 0 0 0 0,-1 0 0 0 0,1 1 0 0 0,0-1 0 0 0,-1 0 0 0 0,1 1 0 0 0,0-1 0 0 0,0 1 0 0 0,-1 0 0 0 0,1 0 1 0 0,0-1-1 0 0,0 1 0 0 0,0 0 0 0 0,0 1 0 0 0,-1-1 0 0 0,1 0 0 0 0,0 0 0 0 0,0 1 0 0 0,0-1 0 0 0,1 2 0 0 0,7 1 584 0 0,-1 1 0 0 0,1 0 0 0 0,-1 0-1 0 0,0 1 1 0 0,10 8 0 0 0,4 3 855 0 0,38 36 0 0 0,133 143 2691 0 0,-163-159-3218 0 0,-2 1 0 0 0,29 48-1 0 0,-48-68-691 0 0,-1 0 0 0 0,0 1 0 0 0,-2 0 0 0 0,0 0 0 0 0,-1 1-1 0 0,0-1 1 0 0,4 37 0 0 0,-9-46-383 0 0,-1-1 0 0 0,-1 1 0 0 0,1 0 0 0 0,-1-1 0 0 0,-1 1 0 0 0,1 0 1 0 0,-2-1-1 0 0,1 0 0 0 0,-1 1 0 0 0,0-1 0 0 0,-1 0 0 0 0,0 0 0 0 0,0-1 0 0 0,-1 1 0 0 0,0-1 0 0 0,0 0 0 0 0,0 0 0 0 0,-1-1 0 0 0,0 0 0 0 0,-12 10 1 0 0,3-4 62 0 0,0-1 1 0 0,-1-1-1 0 0,-1 0 1 0 0,1-1-1 0 0,-2 0 1 0 0,1-1-1 0 0,-1-2 0 0 0,-25 8 1 0 0,10-6-143 0 0,0 0 0 0 0,-1-3 0 0 0,0 0 0 0 0,-65-1 0 0 0,95-4-179 0 0,-27-5-5574 0 0,30 5 5484 0 0,-1-1 0 0 0,1 1 0 0 0,0-1 1 0 0,0 1-1 0 0,0-1 0 0 0,-1 1 0 0 0,1-1 0 0 0,0 0 0 0 0,0 0 0 0 0,0 1 1 0 0,0-1-1 0 0,0 0 0 0 0,1 0 0 0 0,-1 0 0 0 0,0 0 0 0 0,0 0 0 0 0,0 0 1 0 0,1-1-1 0 0,-1 1 0 0 0,1 0 0 0 0,-1 0 0 0 0,1 0 0 0 0,-1-2 1 0 0,-2-12-3225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0 548 0 0,'0'0'3973'0'0,"0"4"-2424"0"0,13 82 4723 0 0,0 48-2152 0 0,4 28-1180 0 0,118 701 7733 0 0,-132-833-10236 0 0,-3-23-236 0 0,1 1 0 0 0,0-1 0 0 0,0 0-1 0 0,0 1 1 0 0,1-1 0 0 0,0 0 0 0 0,5 10 0 0 0,-7-17 277 0 0,-4-3-503 0 0,-11-5-18 0 0,1 0 0 0 0,-2 1 1 0 0,1 0-1 0 0,-1 1 1 0 0,1 1-1 0 0,-2 1 1 0 0,1 0-1 0 0,0 1 0 0 0,-27-1 1 0 0,-11 1-129 0 0,-91 7 1 0 0,96 0 121 0 0,1 3-1 0 0,1 2 1 0 0,0 2 0 0 0,0 2 0 0 0,1 2-1 0 0,-68 32 1 0 0,98-39 53 0 0,0 1 1 0 0,0 0-1 0 0,1 1 0 0 0,1 1 1 0 0,0 0-1 0 0,0 1 0 0 0,1 0 0 0 0,-16 20 1 0 0,24-25 14 0 0,0 0 0 0 0,0 0-1 0 0,1 0 1 0 0,0 1 0 0 0,0 0 0 0 0,1-1 0 0 0,0 2 0 0 0,0-1 0 0 0,1 0 0 0 0,0 0 0 0 0,0 1 0 0 0,1-1 0 0 0,0 1 0 0 0,1 0 0 0 0,0-1 0 0 0,0 1 0 0 0,1-1 0 0 0,0 1 0 0 0,3 13 0 0 0,0-8 29 0 0,1-1 1 0 0,0 1 0 0 0,0-1 0 0 0,1 0 0 0 0,1 0 0 0 0,0-1 0 0 0,1 0 0 0 0,12 14 0 0 0,-6-10 6 0 0,2 0-1 0 0,0-1 1 0 0,0-1 0 0 0,2-1 0 0 0,23 15-1 0 0,-4-7-40 0 0,0-1-1 0 0,2-2 1 0 0,1-2-1 0 0,0-1 0 0 0,0-2 1 0 0,2-2-1 0 0,-1-2 1 0 0,54 5-1 0 0,18-7-13 0 0,144-10 0 0 0,-180-2 0 0 0,1-3 0 0 0,-1-4 0 0 0,-1-3 0 0 0,77-26 0 0 0,-130 33-12 0 0,-1 0-1 0 0,1-2 1 0 0,-2-1-1 0 0,0-1 1 0 0,26-18-1 0 0,-34 20-1 0 0,-1 0-1 0 0,0-1 1 0 0,0-1-1 0 0,-2 0 0 0 0,1 0 1 0 0,-1-1-1 0 0,-1 0 1 0 0,11-21-1 0 0,-18 29-4 0 0,1 0 0 0 0,-1 0 0 0 0,-1-1 0 0 0,1 1 0 0 0,-1-1 0 0 0,0 1 0 0 0,0-1 0 0 0,0 1 0 0 0,-1-1 0 0 0,0 1 0 0 0,0-1 0 0 0,0 1 0 0 0,-1-1 0 0 0,0 0 0 0 0,0 1 0 0 0,0 0 0 0 0,-1-1 0 0 0,0 1 0 0 0,0 0 0 0 0,0 0 0 0 0,-1 0 0 0 0,1 0 0 0 0,-6-7 0 0 0,-1 0-3 0 0,-1-1 1 0 0,0 1-1 0 0,-1 1 1 0 0,0 0-1 0 0,-1 1 0 0 0,0 0 1 0 0,-15-9-1 0 0,-4-1 4 0 0,-1 2-1 0 0,-48-19 1 0 0,79 36 17 0 0,-52-20-216 0 0,-2 1 1 0 0,0 3-1 0 0,-1 3 0 0 0,0 2 0 0 0,-1 2 0 0 0,0 3 0 0 0,-82 0 0 0 0,92 11-1218 0 0,32 0-1616 0 0,1 3-3799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11 492 0 0,'-16'-11'9676'0'0,"14"13"-9231"0"0,-1 0 0 0 0,1 0 0 0 0,0 0 0 0 0,0 0 1 0 0,0 0-1 0 0,0 1 0 0 0,0-1 0 0 0,0 0 0 0 0,0 1 1 0 0,1 0-1 0 0,-1-1 0 0 0,1 1 0 0 0,0 0 0 0 0,0 0 1 0 0,0-1-1 0 0,-1 5 0 0 0,-11 54 2729 0 0,12-58-3061 0 0,-19 173 4970 0 0,19-152-4880 0 0,1 1 1 0 0,2-1 0 0 0,0 0-1 0 0,1-1 1 0 0,9 33 0 0 0,-3-33-1516 0 0,-1-12-1288 0 0,2-6-5096 0 0,-4-5 5001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18 60 0 0,'-76'-8'5280'0'0,"67"8"-3111"0"0,-1 0-1 0 0,1 1 0 0 0,-14 2 4811 0 0,27-2-5618 0 0,5 2-831 0 0,1-1 0 0 0,1 0 0 0 0,-1-1-1 0 0,0 0 1 0 0,0-1 0 0 0,0 0 0 0 0,16-2 0 0 0,12 0 327 0 0,158-9 1519 0 0,-80 3-1798 0 0,-110 8-1268 0 0,27 0-126 0 0,-23 2-2388 0 0,1 7-6448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16 176 0 0,'26'-15'15389'0'0,"-26"15"-15174"0"0,1 0-1 0 0,-1 0 1 0 0,1-1-1 0 0,-1 1 0 0 0,1 0 1 0 0,-1 0-1 0 0,1 0 0 0 0,-1 0 1 0 0,1 0-1 0 0,0 0 1 0 0,-1 0-1 0 0,1 0 0 0 0,-1 0 1 0 0,1 0-1 0 0,-1 0 0 0 0,1 1 1 0 0,0-1-1 0 0,-1 0 0 0 0,1 0 1 0 0,-1 0-1 0 0,1 1 1 0 0,-1-1-1 0 0,1 0 0 0 0,-1 1 1 0 0,0-1-1 0 0,1 0 0 0 0,-1 1 1 0 0,1-1-1 0 0,-1 1 1 0 0,0-1-1 0 0,1 1 0 0 0,0 1 1 0 0,-1-1-1 0 0,0 0 1 0 0,0 0-1 0 0,0 1 0 0 0,0-1 1 0 0,0 0-1 0 0,-1 1 1 0 0,1-1-1 0 0,0 0 0 0 0,0 0 1 0 0,-1 1-1 0 0,1-1 1 0 0,-2 2-1 0 0,-22 38 1839 0 0,12-27-1664 0 0,-1 1 0 0 0,0-2 0 0 0,0 0-1 0 0,-24 17 1 0 0,-66 42 592 0 0,86-62-796 0 0,-258 160 1944 0 0,273-169-2123 0 0,-46 30 36 0 0,44-29-42 0 0,1 0 0 0 0,0 1 0 0 0,1-1 0 0 0,-1 1 0 0 0,0 0 0 0 0,1-1 0 0 0,-1 1 0 0 0,1 0 0 0 0,0 1 0 0 0,0-1 0 0 0,0 0 0 0 0,-1 5 0 0 0,3-7 0 0 0,0 0 0 0 0,0 0 0 0 0,0 0 0 0 0,0 0 0 0 0,0 0 0 0 0,0 0 0 0 0,0 0 0 0 0,1 0 0 0 0,-1 0 0 0 0,0 0 0 0 0,1 0 0 0 0,-1 0 0 0 0,0 0 0 0 0,1 0 0 0 0,0 0 0 0 0,-1-1 0 0 0,1 1 0 0 0,-1 0 0 0 0,1 0 0 0 0,0 0 0 0 0,0-1 0 0 0,-1 1 0 0 0,1 0 0 0 0,0-1 0 0 0,0 1 0 0 0,0-1 0 0 0,0 1 0 0 0,0-1 0 0 0,1 1 0 0 0,-1 0 0 0 0,9 3 0 0 0,0 0 0 0 0,1 0 0 0 0,-1-1 0 0 0,1-1 0 0 0,0 0 0 0 0,-1 0 0 0 0,18 0 0 0 0,78-4 0 0 0,-93 2 0 0 0,36-4-42 0 0,0-1 0 0 0,58-14 1 0 0,-77 11 1 0 0,-1-1 1 0 0,1-1-1 0 0,-2-1 1 0 0,47-26-1 0 0,-56 21 240 0 0,-26 28-77 0 0,5-7-123 0 0,1-1 0 0 0,0 1 0 0 0,0 0 0 0 0,0 0 0 0 0,0-1 0 0 0,1 1 0 0 0,-1 0 0 0 0,2 7 0 0 0,-2 5 0 0 0,-1 28 0 0 0,1 0 0 0 0,10 81 0 0 0,-3-105-54 0 0,-5-20 39 0 0,-1 0 0 0 0,0 0 0 0 0,1-1 0 0 0,-1 1 0 0 0,0 0-1 0 0,1 0 1 0 0,0-1 0 0 0,-1 1 0 0 0,1 0 0 0 0,-1-1 0 0 0,1 1 0 0 0,0-1 0 0 0,-1 1 0 0 0,1-1 0 0 0,0 1 0 0 0,-1-1 0 0 0,1 1-1 0 0,0-1 1 0 0,0 0 0 0 0,0 1 0 0 0,-1-1 0 0 0,1 0 0 0 0,2 1 0 0 0,1-2-1274 0 0,1 1-1 0 0,-1-1 1 0 0,0 1-1 0 0,1-1 1 0 0,-1 0 0 0 0,0-1-1 0 0,1 1 1 0 0,-1-1-1 0 0,6-3 1 0 0,9-4-2047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5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63 268 0 0,'-18'-10'14825'0'0,"45"12"-14101"0"0,0-1 0 0 0,0-2 0 0 0,0 0 0 0 0,0-2 0 0 0,0-1 0 0 0,-1-1 0 0 0,33-11 0 0 0,-51 14-668 0 0,-1 0 0 0 0,1-1 1 0 0,-1 0-1 0 0,0-1 0 0 0,9-5 0 0 0,-15 8-55 0 0,-1 1-9 0 0,1 0 1 0 0,-1 0 0 0 0,0 0-1 0 0,0-1 1 0 0,0 1 0 0 0,1 0 0 0 0,-1 0-1 0 0,0 0 1 0 0,0 0 0 0 0,1 0-1 0 0,-1 0 1 0 0,0-1 0 0 0,1 1 0 0 0,-1 0-1 0 0,0 0 1 0 0,0 0 0 0 0,1 0-1 0 0,-1 0 1 0 0,0 0 0 0 0,1 0 0 0 0,-1 0-1 0 0,0 0 1 0 0,0 0 0 0 0,1 0-1 0 0,-1 0 1 0 0,0 1 0 0 0,0-1 0 0 0,1 0-1 0 0,-2 14 148 0 0,0-1 0 0 0,-7 24 0 0 0,-2 21 251 0 0,8-25-11 0 0,1 1 1 0 0,7 60-1 0 0,-5-88-271 0 0,0 13 56 0 0,-2-18-189 0 0,1-1 1 0 0,-1 1 0 0 0,1 0-1 0 0,-1-1 1 0 0,1 1 0 0 0,-1-1-1 0 0,0 1 1 0 0,1-1 0 0 0,-1 0-1 0 0,1 1 1 0 0,-1-1-1 0 0,0 1 1 0 0,0-1 0 0 0,1 0-1 0 0,-1 0 1 0 0,0 1 0 0 0,0-1-1 0 0,1 0 1 0 0,-1 0 0 0 0,0 0-1 0 0,0 0 1 0 0,1 0-1 0 0,-2 0 1 0 0,-232 15-1839 0 0,179-5 4559 0 0,71-7-1939 0 0,17 1-6 0 0,0-1 0 0 0,1-2 1 0 0,35-4-1 0 0,5 1 165 0 0,-66 2-1843 0 0,23 0 3248 0 0,-23-2-6015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0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146 110 60 0 0,'-5'-14'1486'0'0,"0"0"-1"0"0,-10-18 1 0 0,13 28-886 0 0,0 0-1 0 0,-1 0 0 0 0,1 1 1 0 0,-1-1-1 0 0,1 1 0 0 0,-1-1 1 0 0,0 1-1 0 0,-1 0 1 0 0,1 0-1 0 0,0 1 0 0 0,-1-1 1 0 0,-5-3-1 0 0,7 6-417 0 0,0-1-1 0 0,0 0 1 0 0,1 1-1 0 0,-1-1 1 0 0,0 1-1 0 0,0 0 1 0 0,0 0 0 0 0,0-1-1 0 0,0 1 1 0 0,1 1-1 0 0,-1-1 1 0 0,0 0-1 0 0,0 0 1 0 0,0 1-1 0 0,0-1 1 0 0,1 1 0 0 0,-1-1-1 0 0,0 1 1 0 0,0 0-1 0 0,1-1 1 0 0,-1 1-1 0 0,0 0 1 0 0,1 0-1 0 0,-1 0 1 0 0,1 1 0 0 0,-1-1-1 0 0,1 0 1 0 0,0 1-1 0 0,0-1 1 0 0,-1 0-1 0 0,1 1 1 0 0,0 0-1 0 0,0-1 1 0 0,0 1 0 0 0,1-1-1 0 0,-2 4 1 0 0,-2 3-569 0 0,1 0 0 0 0,0 0 1 0 0,1 0-1 0 0,0 0 0 0 0,0 0 1 0 0,0 14-1 0 0,1 8-4348 0 0,1-16 2751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0 165 824 0 0,'14'-8'11134'0'0,"-7"14"-9179"0"0,1 0 0 0 0,-1 1 0 0 0,10 11 0 0 0,19 28 2070 0 0,10 10-1158 0 0,-38-47-2591 0 0,47 44 3137 0 0,-48-47-3012 0 0,1-1 1 0 0,-1 1-1 0 0,1-1 0 0 0,0-1 1 0 0,16 8-1 0 0,-21-12-401 0 0,1 1 0 0 0,-1-1 0 0 0,1 0 0 0 0,0 0 0 0 0,-1 0 0 0 0,1 0 0 0 0,0-1 0 0 0,-1 1 0 0 0,1-1 0 0 0,-1 0 0 0 0,1 0 0 0 0,-1-1 0 0 0,0 1 0 0 0,1-1 0 0 0,-1 1 0 0 0,0-1 0 0 0,5-4 0 0 0,1-1 0 0 0,-2 0 0 0 0,1 0 0 0 0,-1-1 0 0 0,0 0 0 0 0,-1 0 0 0 0,11-18 0 0 0,28-61 0 0 0,-35 66 0 0 0,-3 6 1 0 0,7-11-7 0 0,-2 0 0 0 0,-1-2 0 0 0,13-47 0 0 0,-23 67 7 0 0,0-13-11627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1 145 320 0 0,'0'-4'11236'0'0,"-1"4"-11046"0"0,16 0 3847 0 0,33 5-4613 0 0,-28-2 2307 0 0,354 25 2464 0 0,427-6-903 0 0,-2-28-1125 0 0,-640 3-1729 0 0,237-4 414 0 0,389-27 2263 0 0,-754 33-2882 0 0,-14 1-121 0 0,-1-1-1 0 0,1-1 0 0 0,16-4 0 0 0,-32 6-130 0 0,0 0 1 0 0,0-1-1 0 0,0 0 0 0 0,-1 1 1 0 0,1-1-1 0 0,0 1 0 0 0,0-1 1 0 0,0 0-1 0 0,0 0 0 0 0,-1 0 1 0 0,1 1-1 0 0,0-1 0 0 0,-1 0 0 0 0,1 0 1 0 0,-1 0-1 0 0,1 0 0 0 0,-1 0 1 0 0,1 0-1 0 0,-1 0 0 0 0,0 0 1 0 0,1-2-1 0 0,3-27-285 0 0,-3 25 260 0 0,0-9-35 0 0,-1 7 38 0 0,0 0 0 0 0,1 0 0 0 0,0 1-1 0 0,0-1 1 0 0,1 0 0 0 0,-1 0 0 0 0,2 1 0 0 0,3-9 0 0 0,-6 13 46 0 0,7 22 58 0 0,0-2-7 0 0,13 71 248 0 0,-9-37-24 0 0,27 80 0 0 0,-24-99-18 0 0,1 0 0 0 0,2-1 0 0 0,37 53 1 0 0,-52-82-257 0 0,-1-1 1 0 0,1 1-1 0 0,0-1 1 0 0,0 0-1 0 0,1 1 0 0 0,-1-1 1 0 0,0 0-1 0 0,1 0 1 0 0,-1 0-1 0 0,1-1 1 0 0,-1 1-1 0 0,1-1 1 0 0,0 1-1 0 0,0-1 1 0 0,0 0-1 0 0,0 0 1 0 0,0 0-1 0 0,0-1 1 0 0,0 1-1 0 0,0-1 0 0 0,0 1 1 0 0,0-1-1 0 0,0 0 1 0 0,0 0-1 0 0,3-1 1 0 0,0 0 0 0 0,0-1 0 0 0,-1 0 1 0 0,0 0-1 0 0,1 0 0 0 0,-1 0 1 0 0,0-1-1 0 0,0 0 0 0 0,0 0 1 0 0,-1-1-1 0 0,1 1 0 0 0,-1-1 1 0 0,7-6-1 0 0,11-17-7 0 0,-1-1 0 0 0,-1-1 0 0 0,-1-1 0 0 0,27-59 0 0 0,16-25 0 0 0,-8 23 0 0 0,-48 84 0 0 0,-5 6 0 0 0,-1 1 0 0 0,0 0 0 0 0,0 0 0 0 0,1 0 0 0 0,-1 0 0 0 0,0 0 0 0 0,0 0 0 0 0,1 0 0 0 0,-1 0 0 0 0,0-1 0 0 0,0 1 0 0 0,1 0 0 0 0,-1 0 0 0 0,0 0 0 0 0,0 0 0 0 0,1 0 0 0 0,-1 0 0 0 0,0 1 0 0 0,1-1 0 0 0,-1 0 0 0 0,0 0 0 0 0,0 0 0 0 0,1 0 0 0 0,-1 0 0 0 0,0 0 0 0 0,0 0 0 0 0,0 0 0 0 0,1 1 0 0 0,-1-1 0 0 0,0 0 0 0 0,0 0 0 0 0,1 0 0 0 0,-1 1 0 0 0,0-1 0 0 0,0 0 0 0 0,0 0 0 0 0,0 0 0 0 0,0 1 0 0 0,1-1 0 0 0,2 8 0 0 0,1 0 0 0 0,-2 1 0 0 0,1-1 0 0 0,-1 1 0 0 0,0-1 0 0 0,-1 1 0 0 0,0 0 0 0 0,0-1 0 0 0,-1 15 0 0 0,5 35 0 0 0,-2-43 0 0 0,0 0 0 0 0,2 0 0 0 0,-1 0 0 0 0,2-1 0 0 0,0 0 0 0 0,1 0 0 0 0,0 0 0 0 0,1-1 0 0 0,11 14 0 0 0,-11-17 0 0 0,0-1 0 0 0,1 0 0 0 0,1 0 0 0 0,-1-1 0 0 0,1-1 0 0 0,0 1 0 0 0,1-2 0 0 0,0 1 0 0 0,0-2 0 0 0,1 1 0 0 0,20 6 0 0 0,1-3 0 0 0,1-2 0 0 0,-1-1 0 0 0,52 3 0 0 0,103-6 0 0 0,-161-3 0 0 0,457-21 0 0 0,-3-21 0 0 0,-68 5 0 0 0,142 1 0 0 0,386-37 0 0 0,-891 68 13 0 0,-15 2-54 0 0,41-9 0 0 0,-75 12-351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37 684 0 0,'1'-3'422'0'0,"0"1"0"0"0,0 0-1 0 0,0-1 1 0 0,-1 1 0 0 0,1-1 0 0 0,-1 1-1 0 0,0-1 1 0 0,-6-13 10867 0 0,2 38-9845 0 0,0 0 1 0 0,2 0-1 0 0,0 1 1 0 0,2 24-1 0 0,-1 20 543 0 0,0-24-317 0 0,3 0 0 0 0,10 60-1 0 0,-12-100-1659 0 0,0 1-1 0 0,1-1 0 0 0,0 1 1 0 0,0-1-1 0 0,0 0 0 0 0,0 1 1 0 0,1-1-1 0 0,-1 0 0 0 0,1 0 1 0 0,0 1-1 0 0,0-2 0 0 0,0 1 1 0 0,5 5-1 0 0,-6-6-320 0 0,0-1 0 0 0,1 0 0 0 0,-1 0 0 0 0,1 0 0 0 0,-1-1-1 0 0,1 1 1 0 0,0 0 0 0 0,-1 0 0 0 0,1-1 0 0 0,0 1 0 0 0,3 0 0 0 0,-3-1-708 0 0,1 0-1 0 0,0 0 1 0 0,-1 0-1 0 0,1-1 1 0 0,-1 1-1 0 0,1 0 1 0 0,-1-1 0 0 0,1 0-1 0 0,3-1 1 0 0,5-3-1685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86 112 0 0,'1'-1'301'0'0,"0"0"1"0"0,1-1-1 0 0,-1 0 1 0 0,-1 1-1 0 0,1-1 1 0 0,0 0-1 0 0,0 1 0 0 0,-1-1 1 0 0,1 0-1 0 0,-1 0 1 0 0,1 0-1 0 0,-1 1 1 0 0,0-1-1 0 0,0 0 0 0 0,1 0 1 0 0,-2 0-1 0 0,1 0 1 0 0,0 0-1 0 0,0 0 1 0 0,0 1-1 0 0,-1-3 1 0 0,0 2-13 0 0,-1 0 1 0 0,1 0 0 0 0,0 0 0 0 0,-1 0 0 0 0,1 0 0 0 0,-1 0 0 0 0,1 1 0 0 0,-1-1 0 0 0,0 0 0 0 0,0 1-1 0 0,0-1 1 0 0,0 1 0 0 0,0 0 0 0 0,-3-2 0 0 0,-3 0 376 0 0,0 0 0 0 0,-1 0 0 0 0,1 0 0 0 0,-1 1 0 0 0,0 0 0 0 0,0 1 0 0 0,-15-1 0 0 0,10 3-222 0 0,1 0 0 0 0,0 1 0 0 0,0 0 0 0 0,-1 1 0 0 0,1 1 0 0 0,1 0 0 0 0,-1 1 0 0 0,1 0 0 0 0,0 0 1 0 0,-20 14-1 0 0,18-10-19 0 0,0 1 0 0 0,1 0 0 0 0,0 1 0 0 0,1 1 0 0 0,0 0 0 0 0,1 0 0 0 0,0 1 0 0 0,-10 17 0 0 0,19-26-311 0 0,0-1 1 0 0,0 1-1 0 0,0 0 1 0 0,0 0 0 0 0,1 0-1 0 0,-1 0 1 0 0,1 0-1 0 0,0 1 1 0 0,0-1-1 0 0,1 0 1 0 0,-1 0 0 0 0,1 1-1 0 0,0-1 1 0 0,0 0-1 0 0,0 1 1 0 0,1-1-1 0 0,0 0 1 0 0,-1 1 0 0 0,2-1-1 0 0,-1 0 1 0 0,0 0-1 0 0,1 0 1 0 0,0 0 0 0 0,0 0-1 0 0,0 0 1 0 0,4 5-1 0 0,-1-3-2 0 0,1 1 0 0 0,0-1-1 0 0,0 0 1 0 0,0 0 0 0 0,1 0-1 0 0,0-1 1 0 0,0 0-1 0 0,0-1 1 0 0,1 0 0 0 0,0 0-1 0 0,0 0 1 0 0,12 3 0 0 0,2-1-19 0 0,1-1 0 0 0,-1-1 0 0 0,0-1 0 0 0,1-2 1 0 0,0 0-1 0 0,0-1 0 0 0,-1-1 0 0 0,1-1 0 0 0,-1-1 0 0 0,1-1 1 0 0,30-11-1 0 0,-44 12-93 0 0,0 0 1 0 0,0-1-1 0 0,0 0 1 0 0,0-1-1 0 0,-1 0 1 0 0,0-1-1 0 0,0 1 1 0 0,14-14-1 0 0,-18 15-4 0 0,0-1 0 0 0,0 1 0 0 0,-1 0 0 0 0,1-1 0 0 0,-1 0 0 0 0,0 0 0 0 0,0 0 0 0 0,-1 0 0 0 0,0-1 0 0 0,1 1 0 0 0,-2 0 0 0 0,1-1 0 0 0,-1 0 0 0 0,0 1 0 0 0,1-12 0 0 0,-2 13-4 0 0,-1 0 1 0 0,1-1 0 0 0,-1 1-1 0 0,-1 0 1 0 0,1 0-1 0 0,0 0 1 0 0,-1 0-1 0 0,0 0 1 0 0,0 0-1 0 0,0 1 1 0 0,0-1 0 0 0,-1 1-1 0 0,1-1 1 0 0,-1 1-1 0 0,0 0 1 0 0,0 0-1 0 0,0 0 1 0 0,0 0 0 0 0,-1 1-1 0 0,-4-3 1 0 0,-7-5-62 0 0,0 2 1 0 0,0-1 0 0 0,-25-7-1 0 0,15 6-222 0 0,0 2 0 0 0,0 0 0 0 0,-1 2 0 0 0,-46-5-1 0 0,13 10-3213 0 0,-1 8-4500 0 0,45-5 5033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2:5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96 696 0 0,'0'-1'253'0'0,"-1"0"-1"0"0,1 0 1 0 0,0 0 0 0 0,0 0 0 0 0,0 1-1 0 0,0-1 1 0 0,0 0 0 0 0,0 0 0 0 0,0 0-1 0 0,0 0 1 0 0,0 0 0 0 0,0 1-1 0 0,0-1 1 0 0,1 0 0 0 0,-1 0 0 0 0,0 0-1 0 0,1 1 1 0 0,-1-1 0 0 0,0 0-1 0 0,1 0 1 0 0,-1 1 0 0 0,1-1 0 0 0,-1 0-1 0 0,1 1 1 0 0,0-1 0 0 0,-1 0-1 0 0,1 1 1 0 0,0-1 0 0 0,-1 1 0 0 0,1-1-1 0 0,0 1 1 0 0,-1 0 0 0 0,1-1-1 0 0,0 1 1 0 0,0 0 0 0 0,0-1 0 0 0,1 1-1 0 0,40-17 2941 0 0,-32 14-2002 0 0,24-10 645 0 0,1 2 0 0 0,0 2-1 0 0,50-8 1 0 0,-77 18-1450 0 0,-8 1-210 0 0,-15 8-266 0 0,-32 13-569 0 0,45-23 649 0 0,-90 38-746 0 0,57-26 476 0 0,0 2-1 0 0,1 2 0 0 0,1 1 1 0 0,-52 36-1 0 0,83-52 285 0 0,0 1 0 0 0,0-1 0 0 0,0 1 0 0 0,0 0 0 0 0,1-1 0 0 0,-1 1 0 0 0,1 0 0 0 0,-1 0 0 0 0,1 0 0 0 0,0 0 0 0 0,-1 0 0 0 0,1 1 0 0 0,0-1 1 0 0,1 0-1 0 0,-2 5 0 0 0,2-5 22 0 0,0 0 0 0 0,0-1-1 0 0,0 1 1 0 0,0 0 0 0 0,1 0 0 0 0,-1 0 0 0 0,1 0 0 0 0,-1-1 0 0 0,1 1 0 0 0,0 0 0 0 0,0 0 0 0 0,0-1 0 0 0,0 1 0 0 0,0-1 0 0 0,0 1 0 0 0,0-1 0 0 0,0 1 0 0 0,1-1 0 0 0,-1 1 0 0 0,0-1 0 0 0,3 2 0 0 0,12 9 225 0 0,1-1 0 0 0,-1 0 0 0 0,2-1 0 0 0,22 10 0 0 0,79 26 915 0 0,-66-27-573 0 0,-44-16-531 0 0,-1 0-26 0 0,0 0 0 0 0,0 0 0 0 0,0 0 0 0 0,0 1 0 0 0,0 0 1 0 0,-1 1-1 0 0,0 0 0 0 0,0 0 0 0 0,0 0 0 0 0,7 8 0 0 0,-14-12-58 0 0,1-1 0 0 0,-1 1 0 0 0,1 0 1 0 0,-1-1-1 0 0,1 1 0 0 0,-1 0 0 0 0,0 0 0 0 0,1 0 1 0 0,-1-1-1 0 0,0 1 0 0 0,0 0 0 0 0,0 0 0 0 0,1 0 1 0 0,-1 0-1 0 0,0-1 0 0 0,0 1 0 0 0,0 0 1 0 0,0 0-1 0 0,0 0 0 0 0,-1 0 0 0 0,1 0 0 0 0,0-1 1 0 0,0 1-1 0 0,-1 1 0 0 0,0 1-16 0 0,-1-1 0 0 0,1 0 0 0 0,0 0-1 0 0,-1 0 1 0 0,0 0 0 0 0,1 0 0 0 0,-1-1 0 0 0,-3 4 0 0 0,-2 0-36 0 0,0-1-1 0 0,-1 1 1 0 0,1-1-1 0 0,-11 4 1 0 0,2-2-243 0 0,0-1-1 0 0,-1-1 1 0 0,1 0 0 0 0,-1-2 0 0 0,0 1 0 0 0,0-2 0 0 0,0 0 0 0 0,0-2 0 0 0,0 1 0 0 0,-33-7-1 0 0,49 6-12 0 0,-9-3-1574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0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0 340 0 0,'0'0'3406'0'0,"-1"3"-1954"0"0,0 5-585 0 0,0-1 0 0 0,0 1 0 0 0,1-1 0 0 0,0 1-1 0 0,0 0 1 0 0,0-1 0 0 0,1 1 0 0 0,3 9 0 0 0,-1 6 318 0 0,5 39 1739 0 0,1-2 691 0 0,-1 69 1 0 0,-9-46 12 0 0,1-83-3614 0 0,0 0 1 0 0,0 1-1 0 0,0-1 0 0 0,0 1 1 0 0,0-1-1 0 0,0 0 1 0 0,1 1-1 0 0,-1-1 0 0 0,0 0 1 0 0,0 1-1 0 0,0-1 0 0 0,1 0 1 0 0,-1 1-1 0 0,0-1 1 0 0,0 0-1 0 0,1 0 0 0 0,-1 1 1 0 0,0-1-1 0 0,0 0 1 0 0,1 0-1 0 0,-1 0 0 0 0,0 1 1 0 0,1-1-1 0 0,-1 0 0 0 0,0 0 1 0 0,1 0-1 0 0,-1 0 1 0 0,1 0-1 0 0,-1 1 0 0 0,0-1 1 0 0,1 0-1 0 0,-1 0 0 0 0,0 0 1 0 0,1 0-1 0 0,-1 0 1 0 0,1 0-1 0 0,-1 0 0 0 0,0-1 1 0 0,1 1-1 0 0,-1 0 0 0 0,0 0 1 0 0,1 0-1 0 0,-1 0 1 0 0,0 0-1 0 0,1 0 0 0 0,-1-1 1 0 0,16-5 77 0 0,-15 6-102 0 0,8-6-19 0 0,0 1 0 0 0,-1-2 1 0 0,1 1-1 0 0,-1-1 0 0 0,12-13 0 0 0,0 1-41 0 0,181-168-1475 0 0,-276 245 1151 0 0,46-31 619 0 0,4-5 181 0 0,-30 35 0 0 0,49-49-241 0 0,0-1 0 0 0,0 1 0 0 0,1 1 0 0 0,0-1 0 0 0,1 1 0 0 0,0 0 0 0 0,0 0 0 0 0,1 0 0 0 0,-4 13 0 0 0,7-19-96 0 0,-1 1-1 0 0,1-1 1 0 0,-1 0 0 0 0,1 0 0 0 0,0 0 0 0 0,0 0 0 0 0,0 0-1 0 0,1 0 1 0 0,-1 1 0 0 0,1-1 0 0 0,0 0 0 0 0,0 0 0 0 0,0 0-1 0 0,0-1 1 0 0,0 1 0 0 0,0 0 0 0 0,1 0 0 0 0,0 0-1 0 0,-1-1 1 0 0,1 1 0 0 0,0-1 0 0 0,0 0 0 0 0,0 1 0 0 0,1-1-1 0 0,-1 0 1 0 0,1 0 0 0 0,2 1 0 0 0,3 2 10 0 0,1 0 1 0 0,0-1-1 0 0,0-1 0 0 0,0 1 1 0 0,1-1-1 0 0,-1-1 1 0 0,16 2-1 0 0,-3 0-451 0 0,0-2-1 0 0,1-1 1 0 0,38-3 0 0 0,-18-4-3478 0 0,-2-4-4562 0 0,-31 8 5319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0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1 468 728 0 0,'23'-2'9524'0'0,"-18"2"-8239"0"0,0-1 0 0 0,-1 0 0 0 0,1 0-1 0 0,-1 0 1 0 0,1-1 0 0 0,-1 1 0 0 0,0-1 0 0 0,0 0 0 0 0,0-1 0 0 0,4-2 0 0 0,-7 4-1064 0 0,0 0 0 0 0,0 0 1 0 0,0-1-1 0 0,-1 1 0 0 0,1 0 1 0 0,0-1-1 0 0,-1 1 0 0 0,1 0 1 0 0,-1-1-1 0 0,0 1 0 0 0,1-1 1 0 0,-1 1-1 0 0,0-1 1 0 0,0 1-1 0 0,0-1 0 0 0,0 1 1 0 0,0-1-1 0 0,0 1 0 0 0,-1-1 1 0 0,1-1-1 0 0,-11-34 625 0 0,6 23-415 0 0,1 0-169 0 0,0 1 0 0 0,1-1-1 0 0,1-1 1 0 0,0 1 0 0 0,1-26 0 0 0,1 32-194 0 0,2-1 1 0 0,-1 1-1 0 0,1-1 0 0 0,0 1 0 0 0,0 0 1 0 0,1 0-1 0 0,0 0 0 0 0,1 0 0 0 0,0 0 1 0 0,9-13-1 0 0,-2 8-61 0 0,-1 0-1 0 0,2 1 1 0 0,0 1 0 0 0,0 0-1 0 0,1 0 1 0 0,0 1 0 0 0,1 1 0 0 0,0 0-1 0 0,1 1 1 0 0,-1 1 0 0 0,2 0-1 0 0,-1 1 1 0 0,1 0 0 0 0,0 1 0 0 0,0 1-1 0 0,0 1 1 0 0,0 0 0 0 0,1 1-1 0 0,23 1 1 0 0,-38 1-7 0 0,1 0 0 0 0,-1 0 0 0 0,1 0 0 0 0,-1 0 0 0 0,1 1 0 0 0,-1-1 0 0 0,1 1 0 0 0,-1 0 0 0 0,1-1 0 0 0,-1 1 0 0 0,0 0 0 0 0,1 1 0 0 0,-1-1 0 0 0,0 0 0 0 0,0 1 0 0 0,2 1 0 0 0,-2-1 0 0 0,-1-1 0 0 0,0 1 0 0 0,0-1 0 0 0,0 1 0 0 0,0 0 0 0 0,-1 0 0 0 0,1-1 0 0 0,0 1 0 0 0,-1 0 0 0 0,1 0 0 0 0,-1 0 0 0 0,0 0 0 0 0,1 0 0 0 0,-1 0 0 0 0,0 0 0 0 0,0-1 0 0 0,0 1 0 0 0,-1 0 0 0 0,1 0 0 0 0,0 0 0 0 0,-1 0 0 0 0,0 2 0 0 0,-6 18 0 0 0,-18 36 0 0 0,-5 15 0 0 0,28-65 0 0 0,0 0 0 0 0,0 0 0 0 0,0 0 0 0 0,1 1 0 0 0,1-1 0 0 0,-1 0 0 0 0,2 10 0 0 0,-1-13 0 0 0,1-1 0 0 0,0 1 0 0 0,0 0 0 0 0,0-1 0 0 0,0 0 0 0 0,1 1 0 0 0,0-1 0 0 0,0 0 0 0 0,0 0 0 0 0,0 0 0 0 0,1 0 0 0 0,0 0 0 0 0,5 6 0 0 0,-2-5 0 0 0,-1 0 0 0 0,1 0 0 0 0,0-1 0 0 0,0 0 0 0 0,1 0 0 0 0,-1-1 0 0 0,14 6 0 0 0,3-2 0 0 0,0 0 0 0 0,1-2 0 0 0,0-1 0 0 0,26 2 0 0 0,-19-3-638 0 0,1-1 1 0 0,-1-2-1 0 0,1-1 0 0 0,-1-1 0 0 0,39-8 1 0 0,-65 9-753 0 0,7-1-1135 0 0,-2 0-1918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0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51 147 224 0 0,'-50'-17'19223'0'0,"55"18"-18248"0"0,16 2-243 0 0,0-2 1 0 0,0 0-1 0 0,32-4 1 0 0,-16 2-287 0 0,303-13 2078 0 0,-333 14-2487 0 0,590-13 2086 0 0,-208 9-1182 0 0,-39 4-187 0 0,74-4 10 0 0,-83-10-214 0 0,-10-25 235 0 0,-308 36-670 0 0,-8 0-21 0 0,0 0 0 0 0,0 0 0 0 0,28-12 0 0 0,-34 12-94 0 0,21-7-221 0 0,-29 10 192 0 0,7-3-321 0 0,-7 3 347 0 0,0 1 0 0 0,-1-1 0 0 0,1 1-1 0 0,-1-1 1 0 0,1 1 0 0 0,-1-1 0 0 0,1 1 0 0 0,-1 0 0 0 0,1-1 0 0 0,-1 1 0 0 0,0 0-1 0 0,1 0 1 0 0,-1-1 0 0 0,0 1 0 0 0,0 0 0 0 0,1 0 0 0 0,-1-1 0 0 0,0 1 0 0 0,0 0-1 0 0,0 0 1 0 0,0 0 0 0 0,0-1 0 0 0,0 1 0 0 0,0 0 0 0 0,0 0 0 0 0,-1 1 0 0 0,-5 29 166 0 0,4-19-100 0 0,-38 132 101 0 0,27-107-105 0 0,3 0-1 0 0,0 1 1 0 0,3 0 0 0 0,-6 71 0 0 0,14-89-59 0 0,1 0 0 0 0,1-1 0 0 0,1 1 0 0 0,7 24 0 0 0,6 24 0 0 0,-14-54 0 0 0,1-3 0 0 0,-1 0 0 0 0,-3-11 0 0 0,0 1-1 0 0,0-1 1 0 0,0 1-1 0 0,0-1 1 0 0,0 1-1 0 0,1 0 1 0 0,-1-1-1 0 0,0 1 1 0 0,0-1-1 0 0,0 1 1 0 0,-1 0-1 0 0,1-1 1 0 0,0 1-1 0 0,0-1 1 0 0,0 1-1 0 0,0-1 1 0 0,0 1-1 0 0,-1-1 1 0 0,1 1-1 0 0,0-1 1 0 0,-1 1-1 0 0,0 0 1 0 0,-1-1-376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0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58 32 0 0,'-1'-2'489'0'0,"1"-1"0"0"0,-1 1 0 0 0,1 0 0 0 0,-1-1-1 0 0,0 1 1 0 0,0 0 0 0 0,0 0 0 0 0,0 0 0 0 0,0-1 0 0 0,-1 1 0 0 0,1 1 0 0 0,-1-1-1 0 0,1 0 1 0 0,-1 0 0 0 0,0 0 0 0 0,1 1 0 0 0,-1-1 0 0 0,0 1 0 0 0,-4-3 0 0 0,0 1 214 0 0,-1 1-1 0 0,1 0 1 0 0,0 0 0 0 0,-1 0 0 0 0,1 1 0 0 0,-8-1 0 0 0,2 1-126 0 0,0 0-1 0 0,0 1 1 0 0,0 1 0 0 0,0 0-1 0 0,0 0 1 0 0,0 1 0 0 0,1 1-1 0 0,-1 0 1 0 0,-18 7 0 0 0,21-6-293 0 0,-1 0-1 0 0,1 1 1 0 0,0 0 0 0 0,0 0-1 0 0,1 1 1 0 0,-1 0 0 0 0,1 0-1 0 0,1 1 1 0 0,-1 0 0 0 0,1 1-1 0 0,-9 11 1 0 0,14-17-199 0 0,1 1 0 0 0,-1-1 0 0 0,0 1 0 0 0,1 0 0 0 0,-1 0 0 0 0,1-1 0 0 0,0 1 0 0 0,0 0 0 0 0,0 0 0 0 0,1 0 0 0 0,-1 0 0 0 0,1 0 0 0 0,-1 0 0 0 0,1 1 0 0 0,0-1 0 0 0,0 0 0 0 0,0 0 0 0 0,1 0 0 0 0,-1 0 0 0 0,1 0 0 0 0,0 0 1 0 0,-1 0-1 0 0,1 0 0 0 0,1 0 0 0 0,-1 0 0 0 0,0-1 0 0 0,1 1 0 0 0,-1 0 0 0 0,1-1 0 0 0,0 1 0 0 0,0-1 0 0 0,0 1 0 0 0,4 3 0 0 0,2 0 31 0 0,0 0 0 0 0,-1-1 0 0 0,2 0 0 0 0,-1 0 0 0 0,1-1 1 0 0,-1 0-1 0 0,1 0 0 0 0,0-1 0 0 0,0 0 0 0 0,12 1 0 0 0,5 1 36 0 0,2-1-1 0 0,-1-2 0 0 0,0 0 0 0 0,39-4 1 0 0,-49 0-117 0 0,0 0 0 0 0,1-1 0 0 0,-1-1 1 0 0,-1 0-1 0 0,1-1 0 0 0,0-1 0 0 0,-1-1 0 0 0,17-9 1 0 0,-31 14-50 0 0,1 1 1 0 0,0-1 0 0 0,-1 0 0 0 0,1 0-1 0 0,-1 0 1 0 0,0 0 0 0 0,0 0-1 0 0,0-1 1 0 0,0 1 0 0 0,0-1 0 0 0,0 1-1 0 0,-1-1 1 0 0,1 1 0 0 0,-1-1 0 0 0,0 0-1 0 0,0 0 1 0 0,0 0 0 0 0,0 0-1 0 0,0 0 1 0 0,0 0 0 0 0,-1 0 0 0 0,0 0-1 0 0,0 0 1 0 0,0-5 0 0 0,0 4-6 0 0,-1 0 1 0 0,0 1 0 0 0,0-1-1 0 0,0 1 1 0 0,0-1 0 0 0,0 1-1 0 0,-1 0 1 0 0,0 0 0 0 0,1-1-1 0 0,-1 1 1 0 0,0 0-1 0 0,-1 1 1 0 0,1-1 0 0 0,0 0-1 0 0,-1 1 1 0 0,0-1 0 0 0,1 1-1 0 0,-1 0 1 0 0,0 0 0 0 0,-6-3-1 0 0,-5-2-10 0 0,-1 1 0 0 0,1 0 0 0 0,-2 2 0 0 0,1 0 0 0 0,0 0 0 0 0,-1 1 0 0 0,1 1 0 0 0,-1 1-1 0 0,0 0 1 0 0,-16 2 0 0 0,20 0 54 0 0,0 0-1 0 0,1 0 1 0 0,-1 1 0 0 0,1 1-1 0 0,-1 0 1 0 0,1 0-1 0 0,0 1 1 0 0,0 0-1 0 0,0 1 1 0 0,1 1 0 0 0,0 0-1 0 0,0 0 1 0 0,0 1-1 0 0,-9 8 1 0 0,17-14 1 0 0,0 1 1 0 0,1-1-1 0 0,-1 1 0 0 0,0 0 1 0 0,1-1-1 0 0,0 1 0 0 0,-1 0 1 0 0,1 0-1 0 0,0 0 1 0 0,0 0-1 0 0,0 0 0 0 0,0 0 1 0 0,0 1-1 0 0,0-1 0 0 0,1 0 1 0 0,-1 0-1 0 0,1 1 0 0 0,0-1 1 0 0,0 0-1 0 0,-1 1 0 0 0,2-1 1 0 0,-1 0-1 0 0,0 0 1 0 0,0 1-1 0 0,1-1 0 0 0,-1 0 1 0 0,1 0-1 0 0,-1 1 0 0 0,1-1 1 0 0,0 0-1 0 0,0 0 0 0 0,0 0 1 0 0,0 0-1 0 0,1 0 0 0 0,-1 0 1 0 0,0 0-1 0 0,1 0 1 0 0,-1-1-1 0 0,1 1 0 0 0,0-1 1 0 0,2 3-1 0 0,5 3 55 0 0,-1-1 0 0 0,1 0 0 0 0,1 0 0 0 0,-1-1-1 0 0,1 0 1 0 0,0 0 0 0 0,14 3 0 0 0,3 0-65 0 0,0-2 0 0 0,0-1 0 0 0,0-1 0 0 0,1-2-1 0 0,0-1 1 0 0,-1-1 0 0 0,1-1 0 0 0,45-7 0 0 0,-61 5-97 0 0,0 1 0 0 0,0-1 1 0 0,-1-1-1 0 0,18-8 0 0 0,-26 11 51 0 0,0 0-1 0 0,0-1 0 0 0,-1 1 1 0 0,1-1-1 0 0,-1 1 1 0 0,1-1-1 0 0,-1 0 0 0 0,0 0 1 0 0,1 0-1 0 0,-1 0 1 0 0,0 0-1 0 0,0-1 0 0 0,-1 1 1 0 0,1-1-1 0 0,0 1 1 0 0,-1-1-1 0 0,1 0 0 0 0,-1 1 1 0 0,0-1-1 0 0,0 0 0 0 0,0 0 1 0 0,-1 0-1 0 0,2-4 1 0 0,-2 5 14 0 0,-1-1-1 0 0,1 1 1 0 0,-1 0 0 0 0,1 0 0 0 0,-1 0 0 0 0,0 0 0 0 0,1 0-1 0 0,-1 0 1 0 0,0 0 0 0 0,-1 0 0 0 0,1 0 0 0 0,0 0 0 0 0,0 0-1 0 0,-1 1 1 0 0,1-1 0 0 0,-1 0 0 0 0,0 1 0 0 0,1-1 0 0 0,-1 1-1 0 0,0 0 1 0 0,0 0 0 0 0,0 0 0 0 0,-2-2 0 0 0,-6-1-25 0 0,1 0 1 0 0,-1 0-1 0 0,-15-3 1 0 0,21 5 27 0 0,-16-3-59 0 0,0 1-1 0 0,0 1 1 0 0,0 0-1 0 0,0 1 1 0 0,-1 1 0 0 0,1 2-1 0 0,0 0 1 0 0,-1 0 0 0 0,1 2-1 0 0,-23 6 1 0 0,40-8-153 0 0,0 0 1 0 0,0 1-1 0 0,0-1 0 0 0,0 1 1 0 0,0 0-1 0 0,0 0 1 0 0,0 0-1 0 0,1 0 0 0 0,-5 5 1 0 0,7-5-43 0 0,1-1 0 0 0,-1 1 0 0 0,1-1 0 0 0,0 1 1 0 0,-1-1-1 0 0,1 1 0 0 0,0-1 0 0 0,0 0 0 0 0,2 3 0 0 0,1-1-681 0 0,-1 0 0 0 0,0 0 0 0 0,1 0 0 0 0,-1 0 0 0 0,1 0 0 0 0,7 3 0 0 0,10 4-1850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0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48 556 0 0,'-10'-16'2078'0'0,"8"11"-383"0"0,-1 1 0 0 0,1 0-1 0 0,-1 0 1 0 0,-1 0 0 0 0,-6-7 3639 0 0,9 12-5211 0 0,1-1 1 0 0,-1 0 0 0 0,0 1-1 0 0,0-1 1 0 0,1 0 0 0 0,-1 1 0 0 0,0-1-1 0 0,1 1 1 0 0,-1-1 0 0 0,1 1 0 0 0,-1-1-1 0 0,1 1 1 0 0,-1-1 0 0 0,0 1-1 0 0,1-1 1 0 0,0 1 0 0 0,-1 0 0 0 0,1-1-1 0 0,-1 1 1 0 0,1 0 0 0 0,0 0 0 0 0,0-1-1 0 0,-1 1 1 0 0,1 1 0 0 0,-6 23 1525 0 0,5-20-1265 0 0,-5 31 775 0 0,2 1-1 0 0,2 0 1 0 0,2 44-1 0 0,0-21-454 0 0,2 383 3217 0 0,0-127-2011 0 0,14 172-1879 0 0,-13-412-32 0 0,-2-60 1 0 0,7 273 0 0 0,-6-261 0 0 0,-1-20 0 0 0,1-3 0 0 0,3-3 0 0 0,1-12 0 0 0,-6-1 0 0 0,0 8 0 0 0,-1 1 0 0 0,1 0 0 0 0,-1-1 0 0 0,0 1 0 0 0,0 0 0 0 0,0 0 0 0 0,0 0 0 0 0,0 0 0 0 0,0 0 0 0 0,-1 0 0 0 0,1 0 0 0 0,-1 0 0 0 0,1 0 0 0 0,-1 0 0 0 0,0 1 0 0 0,1-1 0 0 0,-1 1 0 0 0,0 0 0 0 0,0-1 0 0 0,0 1 0 0 0,0 0 0 0 0,-1 0 0 0 0,1 0 0 0 0,-4-1 0 0 0,1 0 0 0 0,-6-2 0 0 0,0 1 0 0 0,0 0 0 0 0,0 1 0 0 0,-1 1 0 0 0,1-1 0 0 0,0 2 0 0 0,-1-1 0 0 0,1 2 0 0 0,-1-1 0 0 0,1 2 0 0 0,-12 2 0 0 0,11-2 0 0 0,0 1 0 0 0,1 0 0 0 0,-1 1 0 0 0,1 1 0 0 0,0-1 0 0 0,0 2 0 0 0,1 0 0 0 0,-1 0 0 0 0,2 0 0 0 0,-15 13 0 0 0,22-17 0 0 0,0 0 0 0 0,0 0 0 0 0,0 1 0 0 0,0-1 0 0 0,0 0 0 0 0,1 1 0 0 0,0-1 0 0 0,-1 1 0 0 0,1-1 0 0 0,0 1 0 0 0,0 0 0 0 0,0-1 0 0 0,0 1 0 0 0,1 0 0 0 0,-1 0 0 0 0,1 0 0 0 0,0-1 0 0 0,0 5 0 0 0,0-2 0 0 0,1-1 0 0 0,0 1 0 0 0,0 0 0 0 0,0 0 0 0 0,1 0 0 0 0,0-1 0 0 0,0 1 0 0 0,0-1 0 0 0,5 8 0 0 0,2 1 0 0 0,1 0 0 0 0,0-1 0 0 0,1 0 0 0 0,1 0 0 0 0,17 13 0 0 0,-10-12 0 0 0,0 0 0 0 0,1-1 0 0 0,0-1 0 0 0,1-1 0 0 0,1-1 0 0 0,-1-1 0 0 0,1-1 0 0 0,1-1 0 0 0,-1-1 0 0 0,1 0 0 0 0,0-2 0 0 0,0-1 0 0 0,0-1 0 0 0,0 0 0 0 0,1-2 0 0 0,-1-1 0 0 0,0-1 0 0 0,40-10 0 0 0,-56 11 0 0 0,0 0 0 0 0,0-1 0 0 0,-1 0 0 0 0,1-1 0 0 0,-1 0 0 0 0,0 1 0 0 0,0-2 0 0 0,0 1 0 0 0,0-1 0 0 0,-1 0 0 0 0,0 0 0 0 0,0 0 0 0 0,0-1 0 0 0,-1 0 0 0 0,0 0 0 0 0,0 0 0 0 0,0 0 0 0 0,4-11 0 0 0,-7 13 0 0 0,1-1 0 0 0,-1 0 0 0 0,0 0 0 0 0,0 0 0 0 0,0 0 0 0 0,0 0 0 0 0,-1 0 0 0 0,0 0 0 0 0,0 0 0 0 0,0 0 0 0 0,-1 0 0 0 0,0 0 0 0 0,0 1 0 0 0,0-1 0 0 0,-1 0 0 0 0,1 0 0 0 0,-1 1 0 0 0,0-1 0 0 0,0 1 0 0 0,-1-1 0 0 0,1 1 0 0 0,-1 0 0 0 0,0 0 0 0 0,0 0 0 0 0,-1 0 0 0 0,1 1 0 0 0,-8-7 0 0 0,-2 0 0 0 0,0 1 0 0 0,0 1 0 0 0,-1 0 0 0 0,0 1 0 0 0,0 0 0 0 0,0 1 0 0 0,-1 1 0 0 0,0 0 0 0 0,0 1 0 0 0,-1 1 0 0 0,-26-3 0 0 0,32 5 0 0 0,0 0 0 0 0,0 1 0 0 0,-1 0 0 0 0,1 1 0 0 0,0 0 0 0 0,0 1 0 0 0,0 0 0 0 0,0 0 0 0 0,0 1 0 0 0,0 0 0 0 0,1 1 0 0 0,0 0 0 0 0,-1 1 0 0 0,1 0 0 0 0,1 0 0 0 0,-1 1 0 0 0,1 0 0 0 0,0 0 0 0 0,-10 11 0 0 0,16-15 0 0 0,0 0 0 0 0,0 1 0 0 0,0 0 0 0 0,0-1 0 0 0,1 1 0 0 0,-1 0 0 0 0,1 0 0 0 0,0-1 0 0 0,-1 1 0 0 0,1 0 0 0 0,0 1 0 0 0,1-1 0 0 0,-1 0 0 0 0,1 0 0 0 0,-1 0 0 0 0,1 0 0 0 0,0 1 0 0 0,0-1 0 0 0,0 0 0 0 0,1 0 0 0 0,-1 0 0 0 0,2 6 0 0 0,0-5 0 0 0,0 1 0 0 0,0-1 0 0 0,1 1 0 0 0,-1-1 0 0 0,1 0 0 0 0,0 1 0 0 0,0-2 0 0 0,0 1 0 0 0,1 0 0 0 0,0-1 0 0 0,-1 1 0 0 0,1-1 0 0 0,8 5 0 0 0,-1-2-28 0 0,-1-1 0 0 0,1 0 0 0 0,1 0 0 0 0,-1-1-1 0 0,1-1 1 0 0,-1 0 0 0 0,1 0 0 0 0,0-1 0 0 0,0-1 0 0 0,0 0 0 0 0,0-1 0 0 0,0 0-1 0 0,0 0 1 0 0,0-2 0 0 0,14-2 0 0 0,-17 2-6 0 0,-1 0 0 0 0,1-1-1 0 0,-1 0 1 0 0,0 0 0 0 0,0-1 0 0 0,0 0 0 0 0,-1-1-1 0 0,0 1 1 0 0,11-10 0 0 0,-13 10 18 0 0,0-1 0 0 0,-1 1 0 0 0,0-1 0 0 0,0-1 0 0 0,0 1 0 0 0,-1-1 0 0 0,1 1 0 0 0,-1-1-1 0 0,-1 0 1 0 0,1 0 0 0 0,-1 0 0 0 0,0 0 0 0 0,2-11 0 0 0,-4 14-71 0 0,1 0-1 0 0,-1 0 0 0 0,0 0 0 0 0,0 0 1 0 0,0 0-1 0 0,0 0 0 0 0,0 0 0 0 0,-1 0 1 0 0,1 0-1 0 0,-1 0 0 0 0,0 1 0 0 0,0-1 1 0 0,0 0-1 0 0,0 0 0 0 0,-1 1 0 0 0,1-1 1 0 0,-1 0-1 0 0,1 1 0 0 0,-1 0 0 0 0,0-1 1 0 0,0 1-1 0 0,0 0 0 0 0,0 0 0 0 0,0 0 1 0 0,-1 0-1 0 0,1 0 0 0 0,-1 1 0 0 0,1-1 1 0 0,-4-1-1 0 0,-1 0-777 0 0,-1-1 0 0 0,1 1 1 0 0,-16-4-1 0 0,-23-1-6351 0 0,21 6 4054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1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33 448 0 0,'3'-5'819'0'0,"-1"2"354"0"0,0 0 1 0 0,0 0 0 0 0,0 0-1 0 0,0 0 1 0 0,1 0 0 0 0,-1 1 0 0 0,7-6 6202 0 0,-9 10-7265 0 0,-1-1 0 0 0,1 1-1 0 0,-1 0 1 0 0,1-1 0 0 0,-1 1 0 0 0,0-1 0 0 0,0 1 0 0 0,0-1-1 0 0,0 0 1 0 0,0 1 0 0 0,0-1 0 0 0,-2 2 0 0 0,0 0 116 0 0,-16 20 744 0 0,-2 0 0 0 0,-1-2-1 0 0,-47 36 1 0 0,34-29-341 0 0,14-11-287 0 0,2-3 69 0 0,1 1 0 0 0,0 1 1 0 0,2 0-1 0 0,-1 1 0 0 0,2 1 0 0 0,-18 26 0 0 0,32-42-366 0 0,0-1-1 0 0,1 0 0 0 0,-1 1 1 0 0,0-1-1 0 0,0 1 0 0 0,1-1 1 0 0,-1 1-1 0 0,1-1 0 0 0,0 1 1 0 0,-1-1-1 0 0,1 1 0 0 0,0-1 0 0 0,0 1 1 0 0,0 0-1 0 0,0-1 0 0 0,0 1 1 0 0,0-1-1 0 0,1 1 0 0 0,-1 0 1 0 0,0-1-1 0 0,1 1 0 0 0,-1-1 1 0 0,2 2-1 0 0,-1-1 2 0 0,1 0 0 0 0,0 1 0 0 0,-1-1 0 0 0,1-1 0 0 0,0 1 0 0 0,0 0 1 0 0,1 0-1 0 0,-1-1 0 0 0,0 1 0 0 0,0-1 0 0 0,1 0 0 0 0,3 2 0 0 0,9 2 65 0 0,0 0 0 0 0,0-2 0 0 0,28 4 0 0 0,-31-5-59 0 0,198 20 278 0 0,-170-21-1152 0 0,-1-2 1 0 0,0-1 0 0 0,55-10-1 0 0,-79 9-923 0 0,-1-1-1 0 0,20-8 0 0 0,-31 11 1119 0 0,0 0-1 0 0,0 0 1 0 0,0 0 0 0 0,0-1-1 0 0,0 0 1 0 0,-1 0 0 0 0,1 1-1 0 0,0-1 1 0 0,-1-1 0 0 0,1 1-1 0 0,-1 0 1 0 0,0-1 0 0 0,0 1-1 0 0,0-1 1 0 0,0 0 0 0 0,3-5-1 0 0,-5-17 10877 0 0,0 24-10147 0 0,-3 15 1746 0 0,-5 47 2206 0 0,-1 89 0 0 0,13-106-2727 0 0,-3-43-1300 0 0,5 0-1194 0 0,7 1-2689 0 0,-1-17-6755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0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0 300 0 0,'-1'2'8585'0'0,"0"21"-7468"0"0,17 113 3937 0 0,10 63-1599 0 0,-1-11-1275 0 0,-9-50-809 0 0,79 477 3421 0 0,-91-596-4586 0 0,1 0 1 0 0,0 0-1 0 0,2 0 1 0 0,11 23-1 0 0,-14-35-148 0 0,0-1 0 0 0,0 1-1 0 0,1-1 1 0 0,-1 0 0 0 0,1 0-1 0 0,1-1 1 0 0,-1 1 0 0 0,1-1-1 0 0,0 0 1 0 0,0-1 0 0 0,1 1-1 0 0,-1-1 1 0 0,1-1 0 0 0,9 5-1 0 0,15 3 46 0 0,1-2 0 0 0,0 0 0 0 0,0-3 0 0 0,66 6 0 0 0,139-8 162 0 0,-220-4-246 0 0,679-36 322 0 0,-378 11-244 0 0,-82 10-2 0 0,-120 8-51 0 0,345-17 172 0 0,-157 13-54 0 0,107 1 38 0 0,419 12 145 0 0,-299 2-15 0 0,708 19 777 0 0,-545-14-979 0 0,255 11 24 0 0,-567-9-152 0 0,-171-6 0 0 0,188 5 0 0 0,368 14 0 0 0,-106-8 0 0 0,-241-18 0 0 0,-349 0 0 0 0,-61 2 0 0 0,-1 0 0 0 0,5-3-2 0 0,-13 3-97 0 0,5-2-2650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31 308 0 0,'-20'-31'18490'0'0,"17"35"-17897"0"0,1 0-1 0 0,0 0 1 0 0,1 0-1 0 0,-1 1 1 0 0,1-1-1 0 0,0 0 1 0 0,0 1-1 0 0,0-1 0 0 0,0 7 1 0 0,1-5-240 0 0,-1 189 5975 0 0,15-78-5311 0 0,-2-28-671 0 0,-11-83-346 0 0,2 0-89 0 0,-3-4-462 0 0,16-17-11162 0 0,-9 4 8213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0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35 101 464 0 0,'-20'5'1971'0'0,"6"-1"4902"0"0,29 4-4197 0 0,-3-6-2153 0 0,-1 0 1 0 0,0 0-1 0 0,1-1 0 0 0,-1 0 0 0 0,1-1 0 0 0,-1-1 0 0 0,16-2 0 0 0,8 1 200 0 0,422-23 3106 0 0,-258 12-2723 0 0,390-17 1119 0 0,104 4-75 0 0,-381 20-1329 0 0,296-14 1640 0 0,-599 21-1939 0 0,-9 2-247 0 0,-13 10-174 0 0,9-9-84 0 0,1-1 0 0 0,-1 0 0 0 0,0 1 0 0 0,1 0-1 0 0,-4 6 1 0 0,-6 17 81 0 0,2 1-1 0 0,0 0 0 0 0,3 0 1 0 0,0 1-1 0 0,1 0 0 0 0,2 0 0 0 0,-2 45 1 0 0,5-5 281 0 0,3 0-1 0 0,11 75 1 0 0,3-48-305 0 0,4 0 0 0 0,5-1 0 0 0,3-1-1 0 0,44 97 1 0 0,-40-114-74 0 0,-29-66 0 0 0,-5 3 0 0 0,1-12 0 0 0,1 0 0 0 0,-1 0 0 0 0,0 0 0 0 0,0 0 0 0 0,0 0 0 0 0,0-1 0 0 0,0 1 0 0 0,-1-1 0 0 0,1 0 0 0 0,0 1 0 0 0,-1-1 0 0 0,1 0 0 0 0,-1 0 0 0 0,-3 1 0 0 0,-41 7 0 0 0,38-8 0 0 0,-262 29 0 0 0,-48 8 0 0 0,308-36-10 0 0,-28 6-80 0 0,37-8 84 0 0,0 0 1 0 0,0 1-1 0 0,0 0 0 0 0,1-1 1 0 0,-1 1-1 0 0,0 0 0 0 0,0 0 1 0 0,1 0-1 0 0,-1 0 1 0 0,1 0-1 0 0,-1 0 0 0 0,1 0 1 0 0,-1 1-1 0 0,1-1 1 0 0,-2 2-1 0 0,3-2 2 0 0,1 0 0 0 0,-1 0 0 0 0,0-1 0 0 0,0 1 0 0 0,1 0 0 0 0,-1-1 0 0 0,0 1-1 0 0,1-1 1 0 0,-1 1 0 0 0,0 0 0 0 0,1-1 0 0 0,-1 1 0 0 0,1-1 0 0 0,-1 1 0 0 0,1-1 0 0 0,-1 1 0 0 0,1-1 0 0 0,0 1 0 0 0,-1-1 0 0 0,1 0 0 0 0,-1 1 0 0 0,1-1 0 0 0,0 0-1 0 0,-1 0 1 0 0,1 1 0 0 0,1-1 0 0 0,0 1-5 0 0,23 10 42 0 0,0-2 0 0 0,1 0 0 0 0,0-2 0 0 0,34 6 0 0 0,3 0 45 0 0,335 72-12 0 0,-25-6-66 0 0,-365-77 0 0 0,57 12 0 0 0,86 31 0 0 0,-148-45 0 0 0,-1 1 0 0 0,1 1 0 0 0,-1-1 0 0 0,1 0 0 0 0,-1 1 0 0 0,1-1 0 0 0,-1 1 0 0 0,0-1 0 0 0,0 1 0 0 0,0 0 0 0 0,4 4 0 0 0,-6-6 0 0 0,0 1 0 0 0,0-1 0 0 0,1 1 0 0 0,-1 0 0 0 0,0-1 0 0 0,0 1 0 0 0,0-1 0 0 0,1 1 0 0 0,-1-1 0 0 0,0 1 0 0 0,0 0 0 0 0,0-1 0 0 0,0 1 0 0 0,0-1 0 0 0,0 1 0 0 0,0 0 0 0 0,0-1 0 0 0,-1 1 0 0 0,1-1 0 0 0,0 1 0 0 0,-1 0 0 0 0,1 1 0 0 0,-1-1 0 0 0,0 0 0 0 0,0 0 0 0 0,0 0 0 0 0,0 1 0 0 0,-1-1 0 0 0,1 0 0 0 0,0-1 0 0 0,0 1 0 0 0,0 0 0 0 0,-1 0 0 0 0,-1 0 0 0 0,-27 12 0 0 0,-1-2 0 0 0,-1-1 0 0 0,0-1 0 0 0,-64 8 0 0 0,46-9 0 0 0,-39 8 0 0 0,-8 0 0 0 0,-123 37 0 0 0,217-52 0 0 0,-1 0 0 0 0,1-1 0 0 0,0 1 0 0 0,-1 1 0 0 0,1-1 0 0 0,0 0 0 0 0,0 1 0 0 0,0 0 0 0 0,0-1 0 0 0,0 1 0 0 0,0 0 0 0 0,0 1 0 0 0,1-1 0 0 0,-5 5 0 0 0,8 0 0 0 0,1-3 0 0 0,0-1 0 0 0,0 1 0 0 0,0-1 0 0 0,1 0 0 0 0,0 0 0 0 0,-1 0 0 0 0,1-1 0 0 0,0 1 0 0 0,1 0 0 0 0,4 2 0 0 0,42 24 0 0 0,-28-17 0 0 0,3 4 0 0 0,0 1 0 0 0,-2 0 0 0 0,0 2 0 0 0,-1 1 0 0 0,-1 0 0 0 0,0 2 0 0 0,-2 0 0 0 0,-1 1 0 0 0,-1 1 0 0 0,-1 1 0 0 0,0 0 0 0 0,-3 1 0 0 0,0 1 0 0 0,-1 0 0 0 0,15 56 0 0 0,34 224 0 0 0,-44-180 0 0 0,3 210 0 0 0,-21-332 0 0 0,4 30 0 0 0,1-25 0 0 0,3-3 0 0 0,-2-4 0 0 0,-1-1-766 0 0,-14 16-13309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0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5 248 240 0 0,'-4'-6'10200'0'0,"18"-1"-9111"0"0,0 0-1 0 0,1 0 1 0 0,0 2-1 0 0,0 0 1 0 0,17-3-1 0 0,86-13 1874 0 0,-84 15-2277 0 0,407-39 4082 0 0,-319 36-4154 0 0,194-14 868 0 0,49 1-61 0 0,412-25 860 0 0,-634 37-1783 0 0,112-4 310 0 0,319 16-523 0 0,-566-3-284 0 0,2 0 0 0 0,-1 0 0 0 0,1 0 0 0 0,-2 1 0 0 0,0-2 0 0 0,-1 0-43 0 0,-6 2-241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1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5 307 840 0 0,'-4'236'17204'0'0,"5"-207"-10952"0"0,-1-29-6196 0 0,0 0 0 0 0,0 0 0 0 0,1 0 0 0 0,-1 0 0 0 0,0 0 0 0 0,0 0 0 0 0,0 0 0 0 0,0 0 0 0 0,2-1 1400 0 0,-2 1-1401 0 0,0 0 1 0 0,0 0 0 0 0,0 0 0 0 0,0 0 0 0 0,6-12 596 0 0,-3 3-375 0 0,0 0 0 0 0,-1 0 1 0 0,0-1-1 0 0,0-9 0 0 0,6-23 234 0 0,3-4-184 0 0,2 1 1 0 0,2 0-1 0 0,2 1 0 0 0,26-48 1 0 0,-33 75-235 0 0,1 1 1 0 0,0-1 0 0 0,1 2-1 0 0,1 0 1 0 0,20-19 0 0 0,-23 25-42 0 0,0 1 1 0 0,1 0 0 0 0,0 1 0 0 0,0 0-1 0 0,1 0 1 0 0,0 2 0 0 0,0-1 0 0 0,26-6 0 0 0,-33 10-32 0 0,0 1 1 0 0,0 0-1 0 0,1 1 1 0 0,-1-1-1 0 0,0 1 1 0 0,0 0-1 0 0,0 0 1 0 0,1 1 0 0 0,-1-1-1 0 0,0 1 1 0 0,0 0-1 0 0,0 1 1 0 0,0-1-1 0 0,0 1 1 0 0,0 0-1 0 0,5 3 1 0 0,-7-3-22 0 0,1 1 1 0 0,-1-1-1 0 0,-1 1 1 0 0,1-1-1 0 0,0 1 1 0 0,0 0-1 0 0,-1 0 1 0 0,0 0-1 0 0,0 0 1 0 0,0 0-1 0 0,0 0 1 0 0,0 1-1 0 0,0-1 1 0 0,-1 1-1 0 0,0-1 1 0 0,1 1-1 0 0,-2 0 1 0 0,1-1-1 0 0,0 1 1 0 0,-1 0-1 0 0,1 0 1 0 0,-1 0-1 0 0,0 4 1 0 0,-2 3-6 0 0,1 0 1 0 0,-2 0 0 0 0,1 0 0 0 0,-1 0 0 0 0,-1 0 0 0 0,0-1 0 0 0,-1 1 0 0 0,0-1 0 0 0,0 0-1 0 0,-1 0 1 0 0,0-1 0 0 0,-1 0 0 0 0,0 0 0 0 0,-1 0 0 0 0,-15 13 0 0 0,-2 0 8 0 0,-1-2 0 0 0,0 0 0 0 0,-1-2 0 0 0,-38 19 0 0 0,24-19 9 0 0,31-14-26 0 0,0 0 0 0 0,0 1 0 0 0,0 0 0 0 0,0 0 0 0 0,-10 9 0 0 0,20-14 16 0 0,0 0 0 0 0,-1 1 0 0 0,1-1 0 0 0,-1 1 0 0 0,1-1 1 0 0,0 0-1 0 0,-1 1 0 0 0,1-1 0 0 0,0 1 0 0 0,0-1 0 0 0,-1 1 0 0 0,1-1 0 0 0,0 1 1 0 0,0-1-1 0 0,0 1 0 0 0,0-1 0 0 0,0 1 0 0 0,0-1 0 0 0,0 1 0 0 0,0 0 0 0 0,0-1 0 0 0,0 1 1 0 0,0-1-1 0 0,0 1 0 0 0,0-1 0 0 0,0 1 0 0 0,0-1 0 0 0,0 1 0 0 0,1 0 0 0 0,13 16 87 0 0,22 7 105 0 0,-35-24-190 0 0,135 69 188 0 0,19 9-27 0 0,-147-73-166 0 0,0 0 0 0 0,0-1 0 0 0,1 0 0 0 0,-1 0 0 0 0,19 5 0 0 0,-7-4-2784 0 0,-13-4 380 0 0,0-1 1 0 0,0 1-1 0 0,1-1 1 0 0,9-1-1 0 0,-6-1-676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1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51 268 0 0,'5'-7'2513'0'0,"0"1"0"0"0,0 0 0 0 0,1 1 0 0 0,0-1 0 0 0,0 1-1 0 0,0 0 1 0 0,11-6 4367 0 0,-16 14-5970 0 0,-2 0-718 0 0,0 1 0 0 0,0-1 0 0 0,0 0 1 0 0,0 0-1 0 0,0 0 0 0 0,-1 0 0 0 0,0 0 0 0 0,1 0 0 0 0,-1 0 0 0 0,0 0 0 0 0,0-1 0 0 0,-1 1 0 0 0,1-1 0 0 0,-4 4 0 0 0,-43 38 1107 0 0,44-40-1183 0 0,0 0-85 0 0,-26 21 527 0 0,0 2 1 0 0,2 1-1 0 0,0 1 1 0 0,-28 39-1 0 0,55-66-558 0 0,1 0 0 0 0,0 0 0 0 0,-1 0 0 0 0,1 0 0 0 0,0 0 0 0 0,0 0 0 0 0,0 1 0 0 0,0-1 0 0 0,0 0 0 0 0,0 0 0 0 0,1 1 0 0 0,-1-1 0 0 0,1 1 0 0 0,0-1 0 0 0,-1 1 0 0 0,1-1 0 0 0,0 0 0 0 0,1 1 0 0 0,-1-1 0 0 0,0 1 0 0 0,1-1 0 0 0,-1 0 0 0 0,1 1 0 0 0,0-1 0 0 0,0 0 0 0 0,0 1 0 0 0,0-1 0 0 0,0 0 0 0 0,0 0 0 0 0,1 0 0 0 0,-1 0 0 0 0,1 0 0 0 0,-1 0 0 0 0,1 0 0 0 0,0-1 0 0 0,-1 1 0 0 0,1-1 0 0 0,0 1 0 0 0,5 2 0 0 0,2 1 0 0 0,1 0 0 0 0,0 0 0 0 0,0-1 0 0 0,1 0 0 0 0,-1 0 0 0 0,1-1 0 0 0,11 1 0 0 0,18 1 0 0 0,-1-2 0 0 0,0-1 0 0 0,1-2 0 0 0,-1-2 0 0 0,0-2 0 0 0,0-1 0 0 0,0-2 0 0 0,0-2 0 0 0,38-13 0 0 0,-56 15 0 0 0,-6 3 0 0 0,-1-1 0 0 0,0 0 0 0 0,-1-1 0 0 0,1-1 0 0 0,-1 0 0 0 0,16-11 0 0 0,-32 21 0 0 0,0 1 0 0 0,0-1 0 0 0,0 1 0 0 0,1 0 0 0 0,-1 0 0 0 0,1 0 0 0 0,0 1 0 0 0,0-1 0 0 0,0 0 0 0 0,1 1 0 0 0,-2 4 0 0 0,-11 60 0 0 0,11-40 0 0 0,1 1 0 0 0,1-1 0 0 0,4 50 0 0 0,-2-72 0 0 0,0 1 0 0 0,5 0-205 0 0,-3-8-700 0 0,17-11-9834 0 0,-7 2 7155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1 528 0 0,'-6'1'8149'0'0,"20"15"-6284"0"0,1 0-1 0 0,1 0 0 0 0,35 25 0 0 0,4 5 82 0 0,151 129 5574 0 0,-206-174-7444 0 0,1-1-1 0 0,0 1 0 0 0,-1-1 0 0 0,1 1 0 0 0,0-1 0 0 0,0 1 1 0 0,-1-1-1 0 0,1 1 0 0 0,0-1 0 0 0,0 1 0 0 0,0-1 0 0 0,-1 0 1 0 0,1 1-1 0 0,0-1 0 0 0,0 0 0 0 0,0 0 0 0 0,0 0 0 0 0,0 0 1 0 0,1 0-1 0 0,-1 0-41 0 0,-1-1 0 0 0,0 1 0 0 0,0-1 0 0 0,0 1 0 0 0,1 0 1 0 0,-1-1-1 0 0,0 1 0 0 0,0-1 0 0 0,0 1 0 0 0,0-1 0 0 0,0 1 0 0 0,0-1 0 0 0,0 1 1 0 0,0-1-1 0 0,0 1 0 0 0,0-1 0 0 0,0 1 0 0 0,0-1 0 0 0,0 1 0 0 0,0-1 0 0 0,0 1 1 0 0,-1-1-1 0 0,1 1 0 0 0,0-1 0 0 0,-2-3 26 0 0,0-1 0 0 0,1 1 1 0 0,-1 0-1 0 0,-1 0 0 0 0,1 0 0 0 0,-6-6 1 0 0,-21-14-42 0 0,0 2 0 0 0,-2 1 0 0 0,0 2 0 0 0,-43-21 0 0 0,22 13-52 0 0,49 25 28 0 0,-1 0 0 0 0,1-1 0 0 0,0 1-1 0 0,-1-1 1 0 0,1 0 0 0 0,0 0 0 0 0,-3-4-1 0 0,3 0 3 0 0,3 6 4 0 0,0 0 0 0 0,0 0 0 0 0,0 0 0 0 0,0 0 0 0 0,0-1 0 0 0,1 1 0 0 0,-1 0 0 0 0,0 0 0 0 0,1 0 0 0 0,-1 0 0 0 0,1 0 0 0 0,-1 0 0 0 0,1 0 0 0 0,-1 0 0 0 0,1 0 0 0 0,0 0 0 0 0,-1 0 0 0 0,1 0-1 0 0,0 0 1 0 0,0 0 0 0 0,0 1 0 0 0,0-1 0 0 0,0 0 0 0 0,0 1 0 0 0,0-1 0 0 0,0 0 0 0 0,0 1 0 0 0,0 0 0 0 0,0-1 0 0 0,0 1 0 0 0,0-1 0 0 0,0 1 0 0 0,0 0 0 0 0,1 0 0 0 0,-1 0 0 0 0,1 0 0 0 0,1-1 6 0 0,8-2 15 0 0,-1 0 1 0 0,1 1-1 0 0,0 0 0 0 0,0 1 0 0 0,-1 1 0 0 0,1-1 1 0 0,0 1-1 0 0,0 1 0 0 0,0 0 0 0 0,0 1 0 0 0,-1 0 1 0 0,1 1-1 0 0,0 0 0 0 0,-1 0 0 0 0,0 1 0 0 0,0 0 0 0 0,17 11 1 0 0,-22-11-9 0 0,0 0-1 0 0,0 1 1 0 0,-1 0 0 0 0,1-1 0 0 0,-1 1 0 0 0,-1 0 0 0 0,1 1 0 0 0,-1-1 0 0 0,1 1 0 0 0,-2 0 0 0 0,1 0 0 0 0,-1 0-1 0 0,0 0 1 0 0,0 0 0 0 0,0 0 0 0 0,-1 0 0 0 0,0 1 0 0 0,0-1 0 0 0,-1 0 0 0 0,1 1 0 0 0,-2 10 0 0 0,-1-3 23 0 0,0 0 0 0 0,-1-1 0 0 0,0 1 0 0 0,-1-1 1 0 0,-1 0-1 0 0,0 0 0 0 0,-1 0 0 0 0,-13 22 0 0 0,1-3 125 0 0,17-31-304 0 0,-1 3-1657 0 0,42-13-10104 0 0,-26 5 9195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5869 0 0,'0'0'5527'0'0,"0"-1"-4943"0"0,0-1-1 0 0,0 0 0 0 0,0 1 0 0 0,0-1 0 0 0,1 0 0 0 0,-1 1 0 0 0,0-1 1 0 0,1 0-1 0 0,-1 1 0 0 0,2-3 0 0 0,23-6 369 0 0,1 2 1 0 0,0 1-1 0 0,48-8 0 0 0,6-1-213 0 0,-55 10-474 0 0,-3 2 87 0 0,0-2-1 0 0,-1 0 0 0 0,0-1 0 0 0,0-1 0 0 0,31-18 1 0 0,-39 21 342 0 0,-17 14-85 0 0,-2 1-710 0 0,3 0 161 0 0,0-1 0 0 0,0 1-1 0 0,1 0 1 0 0,1 0 0 0 0,-1 0-1 0 0,1 0 1 0 0,1 0 0 0 0,0 0-1 0 0,3 17 1 0 0,1 2 308 0 0,16 54 0 0 0,2-20 139 0 0,-13-41-81 0 0,9 36 1 0 0,-18-57-432 0 0,0 0 0 0 0,0 0 0 0 0,0 0 0 0 0,0 0 0 0 0,0 0 0 0 0,0 0 0 0 0,0 0 0 0 0,-1-1 0 0 0,1 1 0 0 0,0 0 0 0 0,-1 0 0 0 0,1 0 1 0 0,-1 0-1 0 0,1 0 0 0 0,-1 0 0 0 0,1-1 0 0 0,-1 1 0 0 0,1 0 0 0 0,-1-1 0 0 0,0 1 0 0 0,1 0 0 0 0,-1-1 0 0 0,0 1 0 0 0,0 0 0 0 0,0-1 1 0 0,1 0-1 0 0,-1 1 0 0 0,0-1 0 0 0,0 1 0 0 0,0-1 0 0 0,0 0 0 0 0,-1 1 0 0 0,-35 8-278 0 0,31-9 265 0 0,-250 36-634 0 0,240-34 611 0 0,-3 3 257 0 0,19-5-199 0 0,0 1 1 0 0,0-1-1 0 0,1 0 1 0 0,-1 1 0 0 0,0-1-1 0 0,0 0 1 0 0,0 0-1 0 0,0 1 1 0 0,1-1-1 0 0,-1 0 1 0 0,0 0-1 0 0,0 1 1 0 0,0-1-1 0 0,1 0 1 0 0,-1 0-1 0 0,0 0 1 0 0,0 1-1 0 0,1-1 1 0 0,-1 0-1 0 0,0 0 1 0 0,1 0 0 0 0,-1 0-1 0 0,0 0 1 0 0,1 0-1 0 0,-1 0 1 0 0,0 0-1 0 0,0 1 1 0 0,1-1-1 0 0,0 0 1 0 0,36 6 550 0 0,61-3-783 0 0,165-17 0 0 0,-196 4-3572 0 0,-2-1-4134 0 0,-39 6 5068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52 988 0 0,'-11'-9'13394'0'0,"11"8"-12962"0"0,13-7 3577 0 0,26 1-1351 0 0,-27 6-1994 0 0,122-8 4497 0 0,-1-7-3299 0 0,-116 16-3204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0 424 0 0,'-4'2'440'0'0,"-11"9"3613"0"0,12 2 2291 0 0,3-13-6156 0 0,0 1-1 0 0,1 0 1 0 0,-1-1-1 0 0,0 1 1 0 0,1-1-1 0 0,-1 1 1 0 0,0-1-1 0 0,1 1 1 0 0,-1-1-1 0 0,1 1 1 0 0,-1-1-1 0 0,1 1 1 0 0,0-1 0 0 0,-1 1-1 0 0,1-1 1 0 0,-1 0-1 0 0,1 1 1 0 0,0-1-1 0 0,-1 0 1 0 0,1 0-1 0 0,-1 0 1 0 0,1 1-1 0 0,0-1 1 0 0,0 0-1 0 0,22 4 2677 0 0,-18-3-1967 0 0,20 1 317 0 0,0-1 1 0 0,0-1-1 0 0,1-1 1 0 0,-1-2-1 0 0,48-10 1 0 0,30-3-1515 0 0,-83 14-1134 0 0,19-1-8378 0 0,-29 3 7162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1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533 168 580 0 0,'2'-1'346'0'0,"0"0"0"0"0,1 0 1 0 0,-1 0-1 0 0,0 0 0 0 0,0-1 0 0 0,0 1 1 0 0,0-1-1 0 0,0 1 0 0 0,0-1 0 0 0,-1 0 0 0 0,1 0 1 0 0,-1 0-1 0 0,1 0 0 0 0,-1 0 0 0 0,0 0 0 0 0,1 0 1 0 0,0-4-1 0 0,-1 4-105 0 0,-1-1-1 0 0,0 1 1 0 0,0 0 0 0 0,0 0 0 0 0,-1 0 0 0 0,1 0 0 0 0,-1-1 0 0 0,1 1-1 0 0,-1 0 1 0 0,0 0 0 0 0,1 0 0 0 0,-1 0 0 0 0,0 0 0 0 0,0 0 0 0 0,-1 1-1 0 0,1-1 1 0 0,0 0 0 0 0,0 0 0 0 0,-1 1 0 0 0,-1-3 0 0 0,-4-2 57 0 0,0 1 1 0 0,1-1-1 0 0,-2 1 1 0 0,1 0-1 0 0,-1 0 1 0 0,1 1-1 0 0,-1 0 1 0 0,0 1 0 0 0,-12-4-1 0 0,-79-19 1188 0 0,71 21-971 0 0,-1 0 0 0 0,0 2 0 0 0,0 2 0 0 0,-34 1 0 0 0,53 0-343 0 0,-1 1-1 0 0,1 0 1 0 0,0 1 0 0 0,-1 0-1 0 0,1 1 1 0 0,0 0 0 0 0,0 1-1 0 0,0 0 1 0 0,1 0 0 0 0,-1 1 0 0 0,1 0-1 0 0,0 1 1 0 0,0 0 0 0 0,-13 12-1 0 0,19-15-102 0 0,1 0-1 0 0,-1 1 0 0 0,1-1 0 0 0,-1 1 1 0 0,1 0-1 0 0,0 0 0 0 0,0-1 0 0 0,1 1 1 0 0,-1 0-1 0 0,1 1 0 0 0,0-1 1 0 0,0 0-1 0 0,0 0 0 0 0,1 0 0 0 0,0 1 1 0 0,-1-1-1 0 0,1 0 0 0 0,1 1 0 0 0,-1-1 1 0 0,1 0-1 0 0,-1 0 0 0 0,1 1 1 0 0,0-1-1 0 0,1 0 0 0 0,-1 0 0 0 0,1 0 1 0 0,2 5-1 0 0,4 4 37 0 0,0 1-1 0 0,0-1 1 0 0,1 0 0 0 0,1-1-1 0 0,0 0 1 0 0,13 11 0 0 0,-11-12-81 0 0,0-1 1 0 0,1 0 0 0 0,0-1 0 0 0,1 0 0 0 0,0-2 0 0 0,1 1 0 0 0,-1-2 0 0 0,1 0 0 0 0,1 0 0 0 0,-1-2 0 0 0,1 0 0 0 0,0 0 0 0 0,0-2 0 0 0,0 0-1 0 0,0-1 1 0 0,0 0 0 0 0,31-4 0 0 0,-42 2-50 0 0,0 1 1 0 0,0-2-1 0 0,0 1 0 0 0,-1 0 0 0 0,1-1 0 0 0,0 0 0 0 0,-1 0 1 0 0,0 0-1 0 0,1-1 0 0 0,-1 1 0 0 0,0-1 0 0 0,0 0 0 0 0,0-1 0 0 0,-1 1 1 0 0,1 0-1 0 0,-1-1 0 0 0,0 0 0 0 0,0 0 0 0 0,0 0 0 0 0,0 0 1 0 0,-1 0-1 0 0,1-1 0 0 0,-1 1 0 0 0,0-1 0 0 0,-1 1 0 0 0,1-1 1 0 0,-1 0-1 0 0,0 0 0 0 0,0 0 0 0 0,0-5 0 0 0,0 1 44 0 0,-1 0 0 0 0,0-1-1 0 0,0 1 1 0 0,-1 0 0 0 0,-3-16 0 0 0,3 20 67 0 0,-1-1 1 0 0,1 2 0 0 0,-1-1-1 0 0,0 0 1 0 0,0 0 0 0 0,0 0-1 0 0,-1 1 1 0 0,0-1-1 0 0,0 1 1 0 0,0 0 0 0 0,-6-6-1 0 0,9 9-39 0 0,-1 1-1 0 0,1-1 0 0 0,-1 1 1 0 0,1-1-1 0 0,0 1 0 0 0,-1 0 0 0 0,0-1 1 0 0,1 1-1 0 0,-1-1 0 0 0,1 1 1 0 0,-1 0-1 0 0,1 0 0 0 0,-1-1 1 0 0,0 1-1 0 0,1 0 0 0 0,-1 0 1 0 0,1 0-1 0 0,-1 0 0 0 0,0-1 1 0 0,1 1-1 0 0,-1 0 0 0 0,0 0 0 0 0,1 0 1 0 0,-1 0-1 0 0,0 1 0 0 0,1-1 1 0 0,-1 0-1 0 0,1 0 0 0 0,-1 0 1 0 0,-1 1-1 0 0,1 0 3 0 0,1 0 0 0 0,-1 0 0 0 0,0 0 0 0 0,0 0 1 0 0,1 0-1 0 0,-1 0 0 0 0,0 0 0 0 0,1 1 0 0 0,-1-1 0 0 0,1 0 0 0 0,-1 0 0 0 0,1 1 0 0 0,0-1 1 0 0,0 2-1 0 0,-2 5 147 0 0,2 0 1 0 0,-1 0-1 0 0,2 16 1 0 0,27 152 1134 0 0,-22-148-1232 0 0,2-1-1 0 0,1 0 1 0 0,1 0-1 0 0,17 32 1 0 0,-25-55-240 0 0,0 0 0 0 0,1 0 0 0 0,-1 0 0 0 0,1-1-1 0 0,0 1 1 0 0,0-1 0 0 0,0 0 0 0 0,1 0 0 0 0,-1 0 0 0 0,1 0 0 0 0,-1 0 0 0 0,1-1 0 0 0,5 3 0 0 0,-6-4-231 0 0,0 0 1 0 0,0 0-1 0 0,0 0 0 0 0,1 0 0 0 0,-1-1 1 0 0,0 1-1 0 0,0-1 0 0 0,4 0 0 0 0,-3 0-689 0 0,1 0-1 0 0,-1-1 0 0 0,0 0 0 0 0,0 0 0 0 0,0 0 0 0 0,8-3 1 0 0,7-6-1854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296 123 284 0 0,'0'-3'681'0'0,"0"0"1"0"0,0 0-1 0 0,0 0 0 0 0,-1 0 0 0 0,1-1 0 0 0,-1 1 1 0 0,0 0-1 0 0,0 0 0 0 0,0 0 0 0 0,0 0 1 0 0,0 1-1 0 0,-1-1 0 0 0,1 0 0 0 0,-1 0 1 0 0,0 1-1 0 0,0-1 0 0 0,-4-3 0 0 0,2 3-207 0 0,1 1-1 0 0,0-1 1 0 0,-1 1-1 0 0,0 0 0 0 0,0 0 1 0 0,1 1-1 0 0,-1-1 1 0 0,0 1-1 0 0,0 0 0 0 0,0 0 1 0 0,-1 0-1 0 0,-3 0 1 0 0,-4 1 41 0 0,0-1 1 0 0,1 2 0 0 0,-1 0 0 0 0,0 0 0 0 0,1 1 0 0 0,-1 0 0 0 0,1 1 0 0 0,-19 7-1 0 0,22-6-237 0 0,0 0 0 0 0,-1 0 0 0 0,2 1 0 0 0,-1-1 0 0 0,0 2 0 0 0,1-1 0 0 0,0 1 0 0 0,-10 11 0 0 0,15-15-199 0 0,1 0 1 0 0,-1 0-1 0 0,0 0 1 0 0,1 1-1 0 0,-1-1 1 0 0,1 1-1 0 0,0-1 1 0 0,0 1-1 0 0,0-1 1 0 0,0 1-1 0 0,0 0 1 0 0,1-1-1 0 0,-1 1 1 0 0,1 0-1 0 0,-1 0 1 0 0,1-1 0 0 0,0 1-1 0 0,0 0 1 0 0,1 0-1 0 0,-1-1 1 0 0,1 1-1 0 0,-1 0 1 0 0,1 0-1 0 0,0-1 1 0 0,0 1-1 0 0,0-1 1 0 0,0 1-1 0 0,0-1 1 0 0,0 1-1 0 0,1-1 1 0 0,3 5-1 0 0,3 2 30 0 0,0-1-1 0 0,1 1 1 0 0,0-2 0 0 0,0 1-1 0 0,0-1 1 0 0,1-1 0 0 0,0 1-1 0 0,1-2 1 0 0,0 1-1 0 0,-1-2 1 0 0,13 5 0 0 0,7 0 70 0 0,-1-1 1 0 0,1-2 0 0 0,34 4 0 0 0,-37-7-20 0 0,0 0 0 0 0,0-2 1 0 0,0-1-1 0 0,53-8 0 0 0,-71 7-117 0 0,0-2 0 0 0,0 1 0 0 0,-1-1 0 0 0,1 0 0 0 0,-1-1 0 0 0,0 0 0 0 0,0-1-1 0 0,8-5 1 0 0,-11 7-21 0 0,0-2-1 0 0,-1 1 1 0 0,1-1-1 0 0,-1 1 1 0 0,0-1-1 0 0,0 0 1 0 0,0 0-1 0 0,-1-1 1 0 0,0 1-1 0 0,0-1 1 0 0,0 0-1 0 0,3-10 1 0 0,-5 12-13 0 0,-1 0 0 0 0,1 0 0 0 0,-1 0 0 0 0,1 0 0 0 0,-1 0 0 0 0,0 0 0 0 0,-1 0 0 0 0,1 0 0 0 0,-1 0 0 0 0,0 0 0 0 0,0 0 0 0 0,0 0 0 0 0,0 0 0 0 0,-1 0 0 0 0,1 1 0 0 0,-1-1 0 0 0,0 0-1 0 0,0 1 1 0 0,0 0 0 0 0,-1-1 0 0 0,1 1 0 0 0,-5-4 0 0 0,-5-5-3 0 0,0 0 0 0 0,-1 1 0 0 0,-26-16-1 0 0,27 19-166 0 0,-1 1 0 0 0,0 0 0 0 0,0 0 0 0 0,-1 2-1 0 0,0-1 1 0 0,0 2 0 0 0,0 0 0 0 0,-21-3 0 0 0,-15 3-3839 0 0,-1 7-4810 0 0,35-1 5751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70 516 0 0,'4'0'10900'0'0,"12"6"-8049"0"0,20 12-1271 0 0,243 161 8639 0 0,-270-172-9902 0 0,11 7 1010 0 0,0-1 0 0 0,26 13-1 0 0,-45-26-1283 0 0,1 0 0 0 0,-1 1 0 0 0,1-1 0 0 0,-1 0 0 0 0,0 0 0 0 0,1 0 0 0 0,-1 0 0 0 0,1-1 0 0 0,-1 1 0 0 0,0 0 0 0 0,1 0 0 0 0,-1-1 0 0 0,0 1-1 0 0,1-1 1 0 0,-1 0 0 0 0,0 1 0 0 0,1-1 0 0 0,-1 0 0 0 0,0 1 0 0 0,0-1 0 0 0,0 0 0 0 0,0 0 0 0 0,0 0 0 0 0,0 0 0 0 0,2-2 0 0 0,23-33 1178 0 0,-22 30-1155 0 0,112-147-66 0 0,-58 79 0 0 0,-28 38 0 0 0,-25 28 0 0 0,-6 3 0 0 0,-12 3 0 0 0,1 4 0 0 0,-1 0 0 0 0,1 1 0 0 0,-13 4 0 0 0,-13 3 0 0 0,-253 40 0 0 0,159-29 0 0 0,85-12 0 0 0,87-2 0 0 0,3-5 0 0 0,0 2 0 0 0,-1 1 0 0 0,71 20 0 0 0,-112-26 0 0 0,0 1 0 0 0,-1 1 0 0 0,0-1 0 0 0,1 0 0 0 0,-1 0 0 0 0,0 0 0 0 0,1 0 0 0 0,-1 0 0 0 0,0 0 0 0 0,1 0 0 0 0,-1 0 0 0 0,0 0 0 0 0,1 1 0 0 0,-1-1 0 0 0,0 0 0 0 0,0 0 0 0 0,1 0 0 0 0,-1 1 0 0 0,0-1 0 0 0,0 0 0 0 0,0 0 0 0 0,1 1 0 0 0,-1-1 0 0 0,0 0 0 0 0,0 1 0 0 0,0-1 0 0 0,0 0 0 0 0,1 0 0 0 0,-1 1 0 0 0,0-1 0 0 0,0 1 0 0 0,0-1 0 0 0,0 1 0 0 0,0-1 0 0 0,1 1 0 0 0,-1-1 0 0 0,0 0 0 0 0,0 1 0 0 0,0-1 0 0 0,0 1 0 0 0,0-1 0 0 0,0 1 0 0 0,0-1 0 0 0,0 1 0 0 0,0-1 0 0 0,0 0 0 0 0,0 1 0 0 0,-1-1 0 0 0,1 1 0 0 0,0-1 0 0 0,0 1 0 0 0,0-1 0 0 0,0 0 0 0 0,-1 1 0 0 0,1-1 0 0 0,0 0 0 0 0,-1 1 0 0 0,1-1 0 0 0,0 0 0 0 0,0 1 0 0 0,-1-1 0 0 0,1 0 0 0 0,0 1 0 0 0,-1-1 0 0 0,1 0 0 0 0,-1 0 0 0 0,1 0 0 0 0,0 1 0 0 0,-1-1 0 0 0,1 0 0 0 0,-1 0 0 0 0,0 0 0 0 0,-13 7 0 0 0,-1-1 0 0 0,0-1 0 0 0,0 0 0 0 0,0-1 0 0 0,-1-1 0 0 0,-23 2 0 0 0,32-3 6 0 0,5-1-10 0 0,-1 0 0 0 0,0-1 1 0 0,1 1-1 0 0,-1-1 0 0 0,1 1 0 0 0,-1-1 0 0 0,0 0 1 0 0,0 0-1 0 0,-3-1 0 0 0,4 1-197 0 0,8 1-4108 0 0,-5-1 3927 0 0,1 0 0 0 0,-1 0 0 0 0,1 0 0 0 0,-1 0 0 0 0,0 0 0 0 0,1 0 1 0 0,-1-1-1 0 0,2 0 0 0 0,3 0-881 0 0,14-1-2660 0 0,6-3 562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19 808 0 0,'-7'2'11848'0'0,"16"2"-11080"0"0,1-1 0 0 0,-1 0 0 0 0,1-1 0 0 0,0 1 0 0 0,0-2-1 0 0,0 0 1 0 0,1 0 0 0 0,18-1 0 0 0,-12-1-94 0 0,1-1 1 0 0,0 0-1 0 0,0-2 1 0 0,23-7-1 0 0,-2-7 683 0 0,-38 18-1004 0 0,2 3-227 0 0,-3-3-123 0 0,1 0 1 0 0,-1 0-1 0 0,0 0 0 0 0,0 0 0 0 0,0 0 1 0 0,1 0-1 0 0,-1 0 0 0 0,0 1 1 0 0,0-1-1 0 0,0 0 0 0 0,0 0 1 0 0,1 0-1 0 0,-1 0 0 0 0,0 0 0 0 0,0 1 1 0 0,0-1-1 0 0,0 0 0 0 0,0 0 1 0 0,1 0-1 0 0,-1 1 0 0 0,0-1 0 0 0,0 0 1 0 0,0 0-1 0 0,0 0 0 0 0,0 1 1 0 0,0-1-1 0 0,0 0 0 0 0,0 0 1 0 0,0 0-1 0 0,0 1 0 0 0,0-1 0 0 0,0 0 1 0 0,0 0-1 0 0,0 1 0 0 0,3 48 520 0 0,10 65-1 0 0,0-20 157 0 0,-7-50-40 0 0,13 44 0 0 0,-8-44-51 0 0,-11-43-506 0 0,0 0-86 0 0,-1 0 1 0 0,1 0-1 0 0,0 0 1 0 0,-1 0-1 0 0,1 0 1 0 0,-1 0-1 0 0,1 0 1 0 0,-1 0-1 0 0,1 0 1 0 0,-1 0-1 0 0,0-1 1 0 0,0 1-1 0 0,1 0 1 0 0,-1 0-1 0 0,0-1 1 0 0,0 1-1 0 0,0 0 1 0 0,0-1-1 0 0,0 1 1 0 0,1-1-1 0 0,-1 1 1 0 0,0-1-1 0 0,0 1 1 0 0,-1-1-1 0 0,1 0 1 0 0,0 1-1 0 0,0-1 1 0 0,0 0-1 0 0,0 0 0 0 0,-2 0 1 0 0,-41 3-206 0 0,32-3 195 0 0,-2 1-4 0 0,-304 23-208 0 0,329-18 1350 0 0,15 0-879 0 0,279 11 1986 0 0,-266-11-5573 0 0,-27-4-679 0 0,1 0-3360 0 0,-7-2 4492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4 688 0 0,'-3'-2'2202'0'0,"3"2"-1651"0"0,-1-1-1 0 0,0 1 1 0 0,1 0-1 0 0,-1 0 1 0 0,0 0-1 0 0,1-1 1 0 0,-1 1-1 0 0,0 0 1 0 0,1 0-1 0 0,-1 0 1 0 0,0 0-1 0 0,0 0 1 0 0,1 0-1 0 0,-1 0 1 0 0,0 0-1 0 0,1 1 1 0 0,-1-1-1 0 0,0 0 1 0 0,-1 1 0 0 0,2 0-200 0 0,-1-1 0 0 0,1 1 0 0 0,-1 0 1 0 0,1-1-1 0 0,-1 1 0 0 0,1 0 0 0 0,-1 0 1 0 0,1-1-1 0 0,0 1 0 0 0,0 0 1 0 0,-1 0-1 0 0,1 0 0 0 0,0-1 0 0 0,0 1 1 0 0,0 0-1 0 0,0 0 0 0 0,0 1 1 0 0,0 6 552 0 0,1 1 1 0 0,0-1-1 0 0,3 12 1 0 0,-3-13 27 0 0,7 31 1031 0 0,-1 0-111 0 0,12 39 1 0 0,-10-68-3629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65 500 0 0,'-10'-8'896'0'0,"-17"-16"3467"0"0,17 4 3722 0 0,33 10-3618 0 0,-7 8-3523 0 0,0 1 0 0 0,0 1 0 0 0,0 1 0 0 0,-1 0 0 0 0,20 4 0 0 0,80 21 914 0 0,-88-19-1325 0 0,5 0 74 0 0,-1 2 0 0 0,0 2 0 0 0,0 1 0 0 0,47 25 0 0 0,-73-33-498 0 0,1-1 1 0 0,-1 1-1 0 0,0 0 1 0 0,-1 0-1 0 0,1 1 1 0 0,-1-1-1 0 0,1 1 1 0 0,-2 0-1 0 0,1 0 0 0 0,0 0 1 0 0,-1 1-1 0 0,0-1 1 0 0,0 1-1 0 0,-1 0 1 0 0,4 11-1 0 0,-5-14-64 0 0,-1 1-1 0 0,1 0 0 0 0,-1 0 0 0 0,0 0 1 0 0,0 0-1 0 0,0 0 0 0 0,0 0 0 0 0,-1 0 1 0 0,0 0-1 0 0,0 0 0 0 0,0 0 0 0 0,0 0 1 0 0,0-1-1 0 0,-1 1 0 0 0,0 0 0 0 0,1-1 1 0 0,-1 1-1 0 0,-1-1 0 0 0,1 0 0 0 0,0 1 1 0 0,-1-1-1 0 0,0-1 0 0 0,0 1 0 0 0,0 0 0 0 0,0-1 1 0 0,-4 4-1 0 0,-7 3-19 0 0,-1 0 1 0 0,0-1-1 0 0,0-1 1 0 0,-1 0-1 0 0,0-1 1 0 0,0-1-1 0 0,-1-1 0 0 0,-19 4 1 0 0,-138 10 165 0 0,173-18-191 0 0,-49 1-1024 0 0,0-1 1 0 0,-60-10-1 0 0,103 9-938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22 232 0 0,'-4'5'11260'0'0,"9"-1"-10850"0"0,0 0 0 0 0,0 0-1 0 0,0 0 1 0 0,1-1-1 0 0,-1 0 1 0 0,1 0-1 0 0,0-1 1 0 0,0 1 0 0 0,0-1-1 0 0,0-1 1 0 0,0 1-1 0 0,12 0 1 0 0,14 2 982 0 0,38 0 0 0 0,-15-4-80 0 0,0-2 0 0 0,0-2 0 0 0,78-17 1 0 0,-108 14-556 0 0,0 0 1 0 0,30-15 0 0 0,-38 16-284 0 0,-17 5-454 0 0,1 1-1 0 0,-1 0 0 0 0,1-1 1 0 0,-1 1-1 0 0,1 0 1 0 0,0 0-1 0 0,-1 0 0 0 0,1 0 1 0 0,-1 0-1 0 0,1-1 1 0 0,0 1-1 0 0,-1 0 0 0 0,1 0 1 0 0,0 0-1 0 0,-1 1 1 0 0,1-1-1 0 0,-1 0 0 0 0,1 0 1 0 0,0 0-1 0 0,-1 0 0 0 0,1 1 1 0 0,-1-1-1 0 0,1 0 1 0 0,-1 0-1 0 0,1 1 0 0 0,-1-1 1 0 0,1 0-1 0 0,-1 1 1 0 0,1-1-1 0 0,-1 1 0 0 0,1-1 1 0 0,-1 1-1 0 0,1-1 1 0 0,-1 1-1 0 0,0-1 0 0 0,1 1 1 0 0,-1-1-1 0 0,0 1 1 0 0,0-1-1 0 0,1 1 0 0 0,-1-1 1 0 0,0 1-1 0 0,0 0 1 0 0,0-1-1 0 0,0 1 0 0 0,0 0 1 0 0,1 37 192 0 0,-1-23-99 0 0,1 14 58 0 0,3 0 0 0 0,0-1 0 0 0,2 1 0 0 0,1-1 0 0 0,17 44 1 0 0,-2-20 303 0 0,55 93 1 0 0,-68-130-410 0 0,-1-2 95 0 0,0 0 0 0 0,11 26 0 0 0,-18-36-179 0 0,0-1 0 0 0,0 1 0 0 0,0 0 1 0 0,0-1-1 0 0,-1 1 0 0 0,1 0 0 0 0,-1 0 1 0 0,0-1-1 0 0,0 1 0 0 0,0 0 0 0 0,0 0 1 0 0,0 0-1 0 0,0 0 0 0 0,-1-1 0 0 0,0 1 1 0 0,1 0-1 0 0,-1-1 0 0 0,0 1 0 0 0,0 0 1 0 0,0-1-1 0 0,-3 5 0 0 0,1-4-73 0 0,0 0-1 0 0,-1 0 0 0 0,1 0 1 0 0,-1 0-1 0 0,1-1 0 0 0,-1 0 1 0 0,0 1-1 0 0,0-1 0 0 0,0 0 1 0 0,-8 2-1 0 0,-47 11-476 0 0,46-13 468 0 0,-242 40-786 0 0,42-9 576 0 0,128-18 1029 0 0,84-15 113 0 0,5 1-540 0 0,29-1 181 0 0,1-1 0 0 0,0-1 0 0 0,35-7 0 0 0,-18 2-92 0 0,133-17 321 0 0,-60 5-3639 0 0,-81 15-123 0 0,2 1-4115 0 0,-37 3 5541 0 0,11-1-1471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22 784 0 0,'1'-1'665'0'0,"-1"0"-1"0"0,1-1 1 0 0,0 1-1 0 0,0 0 1 0 0,-1-1 0 0 0,1 1-1 0 0,0 0 1 0 0,0 0-1 0 0,0 0 1 0 0,0 0-1 0 0,0 0 1 0 0,1 0 0 0 0,-1 0-1 0 0,0 0 1 0 0,0 0-1 0 0,1 0 1 0 0,-1 1 0 0 0,0-1-1 0 0,1 1 1 0 0,-1-1-1 0 0,2 0 1 0 0,-1 1-262 0 0,-1 0 0 0 0,1 1 0 0 0,-1-1 1 0 0,1 0-1 0 0,-1 1 0 0 0,0-1 0 0 0,1 1 0 0 0,-1-1 1 0 0,0 1-1 0 0,1 0 0 0 0,-1-1 0 0 0,0 1 0 0 0,0 0 0 0 0,0 0 1 0 0,1 0-1 0 0,-1 0 0 0 0,1 2 0 0 0,4 4 397 0 0,0 1 0 0 0,-1-1-1 0 0,0 1 1 0 0,-1 1 0 0 0,5 9 0 0 0,-3-5-266 0 0,33 70 1757 0 0,-36-80-2960 0 0,0 1-1 0 0,0-1 1 0 0,0 1-1 0 0,0-1 1 0 0,0 0-1 0 0,4 3 1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121 139 216 0 0,'-31'-24'1520'0'0,"-28"-24"3730"0"0,54 42-3353 0 0,-1 0 0 0 0,1 0 0 0 0,-9-14 1446 0 0,24 6-630 0 0,-8 12-2514 0 0,0 1-1 0 0,0-1 1 0 0,0 1-1 0 0,0 0 1 0 0,0 0-1 0 0,0 0 1 0 0,0 0-1 0 0,0 0 1 0 0,1 0 0 0 0,-1 1-1 0 0,0-1 1 0 0,1 1-1 0 0,2-1 1 0 0,34 0 1083 0 0,-29 1-827 0 0,35 2 642 0 0,0 2-1 0 0,0 1 1 0 0,62 16-1 0 0,-37-2 80 0 0,92 39 0 0 0,-152-54-1084 0 0,24 9 425 0 0,37 22 1 0 0,-63-30-381 0 0,0 0 0 0 0,0 0 0 0 0,0 1 0 0 0,0 0 0 0 0,-1 0 0 0 0,0 1 0 0 0,-1 0-1 0 0,1 0 1 0 0,8 15 0 0 0,-13-21-132 0 0,-1 1-1 0 0,0 0 1 0 0,0 0-1 0 0,-1 0 1 0 0,1 1-1 0 0,0-1 1 0 0,-1 0-1 0 0,1 0 1 0 0,-1 0-1 0 0,0 0 1 0 0,0 1-1 0 0,0-1 1 0 0,0 0 0 0 0,0 0-1 0 0,0 0 1 0 0,0 1-1 0 0,-1-1 1 0 0,1 0-1 0 0,-2 4 1 0 0,0-2 4 0 0,0-1 0 0 0,0 1 0 0 0,-1-1 0 0 0,1 1 1 0 0,-1-1-1 0 0,1 0 0 0 0,-1 0 0 0 0,0 0 0 0 0,-7 4 1 0 0,-4 3 10 0 0,0-1 0 0 0,-1-1 0 0 0,0 0 0 0 0,-17 5 0 0 0,1-2-158 0 0,0-1-1 0 0,-1-2 1 0 0,-55 7 0 0 0,-101 0-735 0 0,168-14 808 0 0,10 0-970 0 0,1-2 0 0 0,-1 1 0 0 0,0-1 0 0 0,-12-3 0 0 0,20 3-425 0 0,20-9-6333 0 0,-16 10 6999 0 0,13-7-1959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1 292 0 0,'-3'1'1272'0'0,"0"-1"-275"0"0,0 1 0 0 0,0 1 0 0 0,0-1 0 0 0,0 0 0 0 0,0 1 0 0 0,0 0 0 0 0,-4 2-1 0 0,7-4-739 0 0,-1 1 0 0 0,1 0-1 0 0,-1-1 1 0 0,0 1-1 0 0,1-1 1 0 0,-1 1-1 0 0,1 0 1 0 0,0-1-1 0 0,-1 1 1 0 0,1 0 0 0 0,-1-1-1 0 0,1 1 1 0 0,0 0-1 0 0,0 0 1 0 0,-1-1-1 0 0,1 1 1 0 0,0 0-1 0 0,0 0 1 0 0,0 0 0 0 0,0-1-1 0 0,0 1 1 0 0,0 0-1 0 0,0 0 1 0 0,0 0-1 0 0,0-1 1 0 0,0 1-1 0 0,0 0 1 0 0,1 0-1 0 0,-1-1 1 0 0,0 1 0 0 0,0 0-1 0 0,1 0 1 0 0,-1-1-1 0 0,1 1 1 0 0,-1 0-1 0 0,1-1 1 0 0,0 2-1 0 0,1 0 75 0 0,0-1-1 0 0,0 1 1 0 0,0-1-1 0 0,0 0 1 0 0,0 0-1 0 0,0 0 1 0 0,0 0-1 0 0,1 0 1 0 0,-1 0-1 0 0,0 0 1 0 0,0-1-1 0 0,1 1 1 0 0,3-1-1 0 0,29 3 2604 0 0,-34-3-2531 0 0,2-2 66 0 0,-3 2-459 0 0,0 0-1 0 0,0 0 1 0 0,0-1-1 0 0,0 1 0 0 0,1 0 1 0 0,-1 0-1 0 0,0 0 1 0 0,0 0-1 0 0,0 0 1 0 0,0 0-1 0 0,0 0 1 0 0,1 0-1 0 0,-1 0 1 0 0,0-1-1 0 0,0 1 1 0 0,0 0-1 0 0,0 0 1 0 0,0 0-1 0 0,0 0 1 0 0,0 0-1 0 0,1-1 1 0 0,-1 1-1 0 0,0 0 1 0 0,0 0-1 0 0,0 0 1 0 0,0 0-1 0 0,0-1 0 0 0,0 1 1 0 0,0 0-1 0 0,0 0 1 0 0,0 0-1 0 0,0 0 1 0 0,0-1-1 0 0,0 1 1 0 0,0 0-1 0 0,0 0 1 0 0,0 0-1 0 0,0 0 1 0 0,0-1-1 0 0,0 1 1 0 0,0 0-1 0 0,0 0 1 0 0,-1 0-1 0 0,1 0 1 0 0,0-1-1 0 0,0 1 1 0 0,-1-1-172 0 0,0-1 0 0 0,0 1 0 0 0,-1 0 0 0 0,1 0 0 0 0,0 0 1 0 0,-1-1-1 0 0,1 2 0 0 0,-1-1 0 0 0,1 0 0 0 0,-1 0 1 0 0,1 0-1 0 0,-1 1 0 0 0,0-1 0 0 0,1 0 0 0 0,-1 1 0 0 0,-3-1 1 0 0,4 1-456 0 0,-1 0 0 0 0,1 0 1 0 0,-1 1-1 0 0,0-1 0 0 0,1 0 0 0 0,-1 1 1 0 0,1-1-1 0 0,-1 1 0 0 0,1-1 1 0 0,0 1-1 0 0,-1 0 0 0 0,1-1 1 0 0,-1 1-1 0 0,1 0 0 0 0,0 0 1 0 0,-2 1-1 0 0,-2 3-1942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1 484 400 0 0,'0'0'6877'0'0,"2"-4"-5041"0"0,34-46 3883 0 0,-26 38-4679 0 0,0-1 0 0 0,-1 0 1 0 0,-1 0-1 0 0,12-25 0 0 0,-14 22-647 0 0,-2 0 0 0 0,0 0 0 0 0,-1 0 1 0 0,0-1-1 0 0,0-22 0 0 0,-2 6 252 0 0,-7-54 1 0 0,3 65-190 0 0,-1 0-1 0 0,-11-31 1 0 0,16 50 1114 0 0,5 9-1212 0 0,10 20 10 0 0,133 356 4639 0 0,-140-352-4857 0 0,-7-19-97 0 0,2 0-1 0 0,-1-1 1 0 0,1 1 0 0 0,9 16 0 0 0,-12-27-214 0 0,0 1 1 0 0,-1 0-1 0 0,1-1 0 0 0,0 1 0 0 0,0-1 1 0 0,-1 1-1 0 0,1-1 0 0 0,0 1 0 0 0,0-1 1 0 0,0 0-1 0 0,-1 1 0 0 0,1-1 1 0 0,0 0-1 0 0,0 0 0 0 0,0 0 0 0 0,0 0 1 0 0,0 0-1 0 0,0 0 0 0 0,0 0 0 0 0,0 0 1 0 0,-1 0-1 0 0,1 0 0 0 0,0 0 1 0 0,0 0-1 0 0,0-1 0 0 0,0 1 0 0 0,0 0 1 0 0,-1 0-1 0 0,1-1 0 0 0,0 1 1 0 0,1-2-1 0 0,31-17-7766 0 0,-27 16 6802 0 0,11-8-2058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72 892 0 0,'-14'-8'2686'0'0,"-7"-7"8270"0"0,23 14-10663 0 0,0-1 0 0 0,0 1-1 0 0,0 0 1 0 0,0 0 0 0 0,0 0 0 0 0,0 0-1 0 0,0 0 1 0 0,1 0 0 0 0,-1 1 0 0 0,0-1-1 0 0,5 1 1 0 0,31-3 1391 0 0,-20 2-996 0 0,46-4 945 0 0,202-20 2525 0 0,-257 24-4006 0 0,-3 0-12 0 0,0 0 0 0 0,-1 1 1 0 0,1 0-1 0 0,0 0 0 0 0,8 1 1 0 0,-13-1-133 0 0,-1 0 0 0 0,0 0 0 0 0,0 0 1 0 0,0 0-1 0 0,1 1 0 0 0,-1-1 0 0 0,0 0 1 0 0,0 0-1 0 0,0 0 0 0 0,1 0 0 0 0,-1 1 0 0 0,0-1 1 0 0,0 0-1 0 0,0 0 0 0 0,0 0 0 0 0,0 1 1 0 0,0-1-1 0 0,1 0 0 0 0,-1 0 0 0 0,0 1 0 0 0,0-1 1 0 0,0 0-1 0 0,0 0 0 0 0,0 0 0 0 0,0 1 1 0 0,0-1-1 0 0,0 0 0 0 0,0 0 0 0 0,0 1 0 0 0,0-1 1 0 0,0 0-1 0 0,0 0 0 0 0,0 1 0 0 0,0-1 0 0 0,-1 0 1 0 0,1 0-1 0 0,0 1 0 0 0,0-1 0 0 0,0 0 1 0 0,0 0-1 0 0,0 0 0 0 0,-1 1 0 0 0,-33 85 310 0 0,11-26-147 0 0,16-37-86 0 0,1 1-1 0 0,0-1 1 0 0,2 1 0 0 0,1 1-1 0 0,1-1 1 0 0,1 42 0 0 0,1-62-237 0 0,1 0 1 0 0,-1 0-1 0 0,1 0 1 0 0,0 0-1 0 0,0 0 1 0 0,0 0 0 0 0,0 0-1 0 0,3 4 1 0 0,11 14-4848 0 0,-13-19 2707 0 0,9-1-4600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1 218 600 0 0,'1'-3'1388'0'0,"5"-8"-144"0"0,0 1 1 0 0,0 1-1 0 0,1-1 0 0 0,0 1 0 0 0,1 1 1 0 0,0-1-1 0 0,0 1 0 0 0,14-11 0 0 0,6-1 3259 0 0,51-29-1 0 0,31-2 918 0 0,-109 50-4684 0 0,-6 1-776 0 0,-29 4-175 0 0,-36 10 0 0 0,27-6-319 0 0,41-7 311 0 0,0-1-1 0 0,0 0 0 0 0,1 1 1 0 0,-1-1-1 0 0,0 1 1 0 0,0 0-1 0 0,0 0 0 0 0,0 0 1 0 0,1 0-1 0 0,-4 2 1 0 0,5-3 83 0 0,0 0 0 0 0,-1 1 0 0 0,1-1 0 0 0,0 0 1 0 0,0 0-1 0 0,0 0 0 0 0,0 1 0 0 0,0-1 1 0 0,0 0-1 0 0,0 0 0 0 0,-1 1 0 0 0,1-1 1 0 0,0 0-1 0 0,0 0 0 0 0,0 1 0 0 0,0-1 0 0 0,0 0 1 0 0,0 0-1 0 0,0 0 0 0 0,0 1 0 0 0,0-1 1 0 0,0 0-1 0 0,0 0 0 0 0,0 1 0 0 0,1-1 1 0 0,-1 0-1 0 0,0 0 0 0 0,0 1 0 0 0,0-1 0 0 0,0 0 1 0 0,13 9-5174 0 0,-5-5 2700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36 120 0 0,'-33'-17'9058'0'0,"-1"2"-1187"0"0,30 14-7525 0 0,1 0-1 0 0,-1 0 1 0 0,0 1-1 0 0,1 0 1 0 0,-1 0-1 0 0,0 0 1 0 0,0 0-1 0 0,0 0 1 0 0,-5 2 0 0 0,-6 1 219 0 0,0 2 1 0 0,0-1 0 0 0,0 2 0 0 0,1 0-1 0 0,0 0 1 0 0,0 2 0 0 0,0-1 0 0 0,1 2 0 0 0,0 0-1 0 0,-19 18 1 0 0,23-19-337 0 0,1 1 1 0 0,1 0-1 0 0,0 0 0 0 0,0 0 0 0 0,1 1 1 0 0,0 0-1 0 0,0 0 0 0 0,1 1 0 0 0,1-1 1 0 0,0 1-1 0 0,0 0 0 0 0,1 0 0 0 0,1 0 1 0 0,-1 1-1 0 0,0 14 0 0 0,3-19-200 0 0,0-1 0 0 0,0 0 0 0 0,1 0 0 0 0,-1 1-1 0 0,1-1 1 0 0,0 0 0 0 0,1 0 0 0 0,0 0 0 0 0,0 0 0 0 0,0 0-1 0 0,1 0 1 0 0,-1-1 0 0 0,1 1 0 0 0,1-1 0 0 0,6 9 0 0 0,-4-7 44 0 0,0-1 0 0 0,1 0 0 0 0,0 0 0 0 0,0-1 1 0 0,0 0-1 0 0,1 0 0 0 0,-1-1 0 0 0,1 0 0 0 0,0 0 0 0 0,11 3 1 0 0,-5-2 4 0 0,0-2 1 0 0,1 1 0 0 0,-1-2 0 0 0,0 0 0 0 0,1-1 0 0 0,-1 0 0 0 0,1-1 0 0 0,-1-1 0 0 0,1 0-1 0 0,-1-1 1 0 0,1 0 0 0 0,-1-1 0 0 0,20-7 0 0 0,-25 6-79 0 0,-1 0 0 0 0,1-1 0 0 0,-1 0 0 0 0,0 0 0 0 0,0-1 0 0 0,0 0 0 0 0,-1 0 0 0 0,0-1 0 0 0,0 0 0 0 0,-1 0 0 0 0,7-9 0 0 0,-9 10 0 0 0,0 0 0 0 0,-1-1 0 0 0,0 1 0 0 0,0-1 0 0 0,0 1 0 0 0,-1-1 0 0 0,0 0 0 0 0,0 0 0 0 0,0 0 0 0 0,-1-1 0 0 0,0 1 0 0 0,-1 0 0 0 0,0 0 0 0 0,0 0 0 0 0,-1-11 0 0 0,-1 12-19 0 0,0 1 0 0 0,0-1 0 0 0,0 1-1 0 0,0-1 1 0 0,-1 1 0 0 0,0 0 0 0 0,0 0 0 0 0,0 1 0 0 0,-1-1-1 0 0,0 0 1 0 0,1 1 0 0 0,-2 0 0 0 0,1 0 0 0 0,0 0 0 0 0,-1 1-1 0 0,-7-5 1 0 0,-4-2-99 0 0,-1 0 0 0 0,0 1 1 0 0,-29-10-1 0 0,21 10-433 0 0,1 2 0 0 0,-30-5 0 0 0,36 9-1656 0 0,-33-1 0 0 0,45 5 833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30 125 328 0 0,'15'-11'5064'0'0,"15"-4"547"0"0,55-17-1 0 0,98-17 1798 0 0,-110 31-3920 0 0,-83 25-3359 0 0,0-1 0 0 0,-1-1 0 0 0,-12 5 0 0 0,21-9-135 0 0,-147 64-438 0 0,123-52 336 0 0,0 1 1 0 0,1 2 0 0 0,-34 26 0 0 0,52-36 91 0 0,1-1 0 0 0,0 1 0 0 0,1 0 0 0 0,-9 13 0 0 0,12-18 30 0 0,1 1 0 0 0,0-1-1 0 0,0 1 1 0 0,1 0 0 0 0,-1-1-1 0 0,0 1 1 0 0,0 0-1 0 0,1-1 1 0 0,-1 1 0 0 0,1 0-1 0 0,-1 0 1 0 0,1-1 0 0 0,0 1-1 0 0,0 0 1 0 0,0 0-1 0 0,0 0 1 0 0,0 0 0 0 0,0 0-1 0 0,0-1 1 0 0,1 1-1 0 0,-1 0 1 0 0,1 0 0 0 0,-1-1-1 0 0,1 1 1 0 0,0 0 0 0 0,0-1-1 0 0,1 4 1 0 0,4 1 45 0 0,0 1 1 0 0,0-2 0 0 0,1 1-1 0 0,-1 0 1 0 0,1-1-1 0 0,15 8 1 0 0,50 20 204 0 0,-46-23-142 0 0,66 25 276 0 0,-62-26-193 0 0,0 2 1 0 0,-1 1 0 0 0,-1 2-1 0 0,43 26 1 0 0,-70-40-188 0 0,0 1-1 0 0,1 0 1 0 0,-1 0 0 0 0,0 0 0 0 0,1 0-1 0 0,-1 0 1 0 0,0 0 0 0 0,0 0 0 0 0,0 0 0 0 0,0 1-1 0 0,0-1 1 0 0,0 0 0 0 0,0 1 0 0 0,0-1-1 0 0,-1 1 1 0 0,1-1 0 0 0,-1 1 0 0 0,1-1 0 0 0,-1 1-1 0 0,1-1 1 0 0,-1 4 0 0 0,0-3-2 0 0,-1-1-1 0 0,0 1 1 0 0,1 0 0 0 0,-1 0-1 0 0,0 0 1 0 0,0-1 0 0 0,-1 1-1 0 0,1-1 1 0 0,0 1 0 0 0,0-1-1 0 0,-1 1 1 0 0,1-1 0 0 0,-1 0-1 0 0,1 1 1 0 0,-1-1 0 0 0,1 0-1 0 0,-5 2 1 0 0,-5 3 19 0 0,0 0 0 0 0,-1-1 0 0 0,0 0 0 0 0,0-1 0 0 0,-1 0 0 0 0,-21 3 0 0 0,-78 6 50 0 0,104-12-82 0 0,-39 2-479 0 0,-53-3-1 0 0,78-2-1917 0 0,1 0 1 0 0,-30-8-1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0 312 0 0,'0'0'1295'0'0,"-3"2"329"0"0,1 1-1174 0 0,-1-1 0 0 0,1 1 0 0 0,0-1 0 0 0,0 1 0 0 0,0 0 0 0 0,0 0 0 0 0,0 0 0 0 0,1 0 0 0 0,-1 1 0 0 0,1-1 0 0 0,-2 6 0 0 0,-9 46 2327 0 0,7-30-1803 0 0,-9 41 1688 0 0,3 0-1 0 0,2 1 0 0 0,1 69 0 0 0,8-132-2524 0 0,0 9 539 0 0,0 0 0 0 0,1 0 0 0 0,0 0 0 0 0,5 20 0 0 0,-5-30-587 0 0,0-1 0 0 0,-1 1 0 0 0,1-1 1 0 0,0 1-1 0 0,0-1 0 0 0,0 0 1 0 0,1 0-1 0 0,-1 1 0 0 0,0-1 0 0 0,1 0 1 0 0,0 0-1 0 0,-1 0 0 0 0,1 0 0 0 0,0-1 1 0 0,0 1-1 0 0,0 0 0 0 0,0-1 1 0 0,0 0-1 0 0,1 1 0 0 0,-1-1 0 0 0,0 0 1 0 0,1 0-1 0 0,-1 0 0 0 0,0 0 1 0 0,1 0-1 0 0,-1-1 0 0 0,1 1 0 0 0,0-1 1 0 0,-1 0-1 0 0,4 0 0 0 0,6 0 55 0 0,1-2-1 0 0,0 0 0 0 0,0 0 0 0 0,-1-1 1 0 0,23-8-1 0 0,59-31-84 0 0,-91 41-54 0 0,198-107-973 0 0,-192 100 578 0 0,-18 8-23 0 0,-13 6 247 0 0,6 0 210 0 0,0 0 1 0 0,1 2-1 0 0,0 0 0 0 0,-19 13 1 0 0,9-5 58 0 0,6-5-3 0 0,-5 4 195 0 0,-35 26 0 0 0,54-37-175 0 0,-1 1 1 0 0,1 0-1 0 0,0 0 1 0 0,0 0-1 0 0,0 1 1 0 0,1 0-1 0 0,0 0 1 0 0,0 0-1 0 0,1 0 1 0 0,-1 1-1 0 0,-2 8 1 0 0,5-13-101 0 0,1-1 0 0 0,-1 1 0 0 0,1 0 0 0 0,0 0 0 0 0,0 0 1 0 0,-1 0-1 0 0,1 0 0 0 0,1 0 0 0 0,-1 0 0 0 0,0-1 0 0 0,0 1 0 0 0,1 0 0 0 0,-1 0 1 0 0,1 0-1 0 0,-1 0 0 0 0,1 0 0 0 0,0-1 0 0 0,1 4 0 0 0,1-2 48 0 0,-1 0 1 0 0,0-1-1 0 0,0 1 0 0 0,1-1 1 0 0,0 0-1 0 0,-1 0 0 0 0,1 0 0 0 0,0 0 1 0 0,6 3-1 0 0,2 0 121 0 0,2 0-1 0 0,-1-1 1 0 0,0-1-1 0 0,22 4 1 0 0,145 11-2957 0 0,-84-11 405 0 0,0-1-5623 0 0,-61-6 4617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2 618 872 0 0,'-1'-12'7725'0'0,"1"7"-6531"0"0,0 0-1 0 0,0 1 0 0 0,0-1 0 0 0,0 0 0 0 0,3-9 0 0 0,17-47 3214 0 0,-7 26-2891 0 0,2-7-500 0 0,2 1 0 0 0,1 0-1 0 0,2 1 1 0 0,28-39 0 0 0,-32 55-571 0 0,1 1 0 0 0,1 1-1 0 0,0 0 1 0 0,2 1 0 0 0,1 2 0 0 0,1 0-1 0 0,36-24 1 0 0,-49 37-222 0 0,0 0-1 0 0,1 1 1 0 0,0 1-1 0 0,0 0 1 0 0,17-5 0 0 0,-25 9-168 0 0,1-1 0 0 0,-1 1 0 0 0,1 0 1 0 0,-1-1-1 0 0,1 1 0 0 0,-1 0 0 0 0,1 1 1 0 0,-1-1-1 0 0,1 0 0 0 0,-1 1 0 0 0,0-1 1 0 0,1 1-1 0 0,2 1 0 0 0,-4-1-38 0 0,0 0-1 0 0,1 0 0 0 0,-1 0 0 0 0,1 0 1 0 0,-1 0-1 0 0,0 0 0 0 0,0 1 0 0 0,0-1 1 0 0,0 1-1 0 0,0-1 0 0 0,0 0 1 0 0,0 1-1 0 0,0 0 0 0 0,0-1 0 0 0,-1 1 1 0 0,1-1-1 0 0,-1 1 0 0 0,1 0 0 0 0,-1 0 1 0 0,1 2-1 0 0,0 6-16 0 0,-1-1 0 0 0,0 1 0 0 0,-1-1 0 0 0,0 1 0 0 0,0-1 0 0 0,-1 1 0 0 0,0-1 0 0 0,-1 0 0 0 0,-4 12 0 0 0,-7 13 0 0 0,-19 32 0 0 0,28-56 0 0 0,-14 23 0 0 0,-19 40 0 0 0,35-65 0 0 0,0 0 0 0 0,0 1 0 0 0,1-1 0 0 0,0 1 0 0 0,0-1 0 0 0,1 1 0 0 0,-1 9 0 0 0,3-13 0 0 0,-1-1 0 0 0,1 1 0 0 0,0-1 0 0 0,1 0 0 0 0,-1 1 0 0 0,1-1 0 0 0,0 0 0 0 0,0 0 0 0 0,0 0 0 0 0,0 0 0 0 0,1 0 0 0 0,0-1 0 0 0,-1 1 0 0 0,1-1 0 0 0,1 1 0 0 0,-1-1 0 0 0,0 0 0 0 0,1 0 0 0 0,5 3 0 0 0,5 3 0 0 0,0-1 0 0 0,0 0 0 0 0,0-1 0 0 0,18 6 0 0 0,1-2-13 0 0,-1-1 1 0 0,1-3-1 0 0,1 0 0 0 0,-1-2 0 0 0,1-1 1 0 0,0-2-1 0 0,0-2 0 0 0,51-5 0 0 0,-69 5-3824 0 0,-2-3-8004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1 100 0 0,'-1'0'356'0'0,"0"0"0"0"0,0 0 0 0 0,0 0 0 0 0,0 1 0 0 0,1-1 0 0 0,-1 0 0 0 0,0 1 1 0 0,0-1-1 0 0,1 1 0 0 0,-1-1 0 0 0,0 0 0 0 0,1 1 0 0 0,-1 0 0 0 0,0-1 0 0 0,1 1 0 0 0,-1-1 0 0 0,1 1 0 0 0,-1 0 0 0 0,0 1 0 0 0,1-2-92 0 0,0 1-1 0 0,0-1 1 0 0,0 0 0 0 0,1 1-1 0 0,-1-1 1 0 0,0 1-1 0 0,0-1 1 0 0,1 0 0 0 0,-1 1-1 0 0,0-1 1 0 0,1 1-1 0 0,-1-1 1 0 0,0 0 0 0 0,1 0-1 0 0,-1 1 1 0 0,1-1-1 0 0,-1 0 1 0 0,0 0 0 0 0,1 1-1 0 0,-1-1 1 0 0,1 0-1 0 0,-1 0 1 0 0,1 0 0 0 0,0 0-1 0 0,19 6 4136 0 0,-1-3-4018 0 0,217 5 7154 0 0,1-18-6425 0 0,-218 10-2781 0 0,-12 4-1661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2 101 232 0 0,'0'1'105'0'0,"0"-1"0"0"0,-1 0-1 0 0,1 0 1 0 0,0 0 0 0 0,0 0 0 0 0,0 0-1 0 0,0 1 1 0 0,0-1 0 0 0,0 0 0 0 0,0 0-1 0 0,0 0 1 0 0,0 0 0 0 0,0 1-1 0 0,-1-1 1 0 0,1 0 0 0 0,0 0 0 0 0,0 0-1 0 0,0 1 1 0 0,0-1 0 0 0,0 0 0 0 0,0 0-1 0 0,0 0 1 0 0,1 0 0 0 0,-1 1 0 0 0,0-1-1 0 0,0 0 1 0 0,0 0 0 0 0,0 0 0 0 0,0 0-1 0 0,0 1 1 0 0,0-1 0 0 0,0 0 0 0 0,0 0-1 0 0,0 0 1 0 0,1 0 0 0 0,-1 1 0 0 0,0-1-1 0 0,0 0 1 0 0,0 0 0 0 0,0 0 0 0 0,0 0-1 0 0,1 0 1 0 0,-1 0 0 0 0,0 0 0 0 0,0 0-1 0 0,0 1 1 0 0,0-1 0 0 0,1 0 0 0 0,-1 0-1 0 0,0 0 1 0 0,0 0 0 0 0,18 3 2181 0 0,18-3-171 0 0,348-29 8606 0 0,-204 15-7152 0 0,-161 12-3205 0 0,85-9 731 0 0,-89 9-2184 0 0,0-1-1 0 0,-1-1 0 0 0,0 0 1 0 0,27-12-1 0 0,-17 0-4842 0 0,-13 5 3456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89 612 0 0,'-36'-47'9702'0'0,"36"46"-9477"0"0,0 1 1 0 0,1-1-1 0 0,-1 0 0 0 0,0 0 0 0 0,0 0 0 0 0,1 0 0 0 0,-1 0 0 0 0,0 0 1 0 0,1 1-1 0 0,-1-1 0 0 0,1 0 0 0 0,-1 0 0 0 0,1 1 0 0 0,0-1 0 0 0,-1 0 1 0 0,1 1-1 0 0,-1-1 0 0 0,1 0 0 0 0,0 1 0 0 0,0-1 0 0 0,-1 1 0 0 0,1-1 1 0 0,0 1-1 0 0,1-1 0 0 0,14-4 671 0 0,1 0 0 0 0,-1 2 0 0 0,1 0-1 0 0,0 0 1 0 0,0 2 0 0 0,17 0 0 0 0,-12 0-393 0 0,33-1 273 0 0,1 3 0 0 0,-1 3 0 0 0,0 1 0 0 0,0 3-1 0 0,-1 3 1 0 0,60 19 0 0 0,-97-25-657 0 0,0 1 0 0 0,-1 1-1 0 0,0 0 1 0 0,16 10 0 0 0,-28-14-97 0 0,0-1 0 0 0,-1 1 0 0 0,1 0 1 0 0,0 0-1 0 0,-1 0 0 0 0,0 0 0 0 0,0 1 0 0 0,0 0 0 0 0,0-1 0 0 0,0 1 0 0 0,-1 0 1 0 0,0 0-1 0 0,0 0 0 0 0,0 1 0 0 0,0-1 0 0 0,0 0 0 0 0,-1 1 0 0 0,0-1 0 0 0,0 1 1 0 0,0 7-1 0 0,-1 2 8 0 0,-1 1 1 0 0,0-1-1 0 0,-1 1 1 0 0,-1-1-1 0 0,0 0 1 0 0,-1 0-1 0 0,-9 21 1 0 0,-51 93 136 0 0,52-107-118 0 0,-116 200 591 0 0,68-118-246 0 0,41-67-2181 0 0,19-35 974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2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50 12 0 0,'7'-8'1794'0'0,"0"1"0"0"0,1-1 0 0 0,1 2 0 0 0,-1-1 0 0 0,14-7 4271 0 0,-20 17-5075 0 0,-1-3-954 0 0,-1 0-1 0 0,0 1 0 0 0,0-1 0 0 0,1 0 0 0 0,-1 0 1 0 0,0 0-1 0 0,0 0 0 0 0,0 0 0 0 0,1 1 0 0 0,-1-1 1 0 0,0 0-1 0 0,0 0 0 0 0,0 0 0 0 0,0 1 0 0 0,0-1 1 0 0,1 0-1 0 0,-1 0 0 0 0,0 1 0 0 0,0-1 0 0 0,0 0 1 0 0,0 0-1 0 0,0 1 0 0 0,0-1 0 0 0,0 0 1 0 0,0 0-1 0 0,0 1 0 0 0,0-1 0 0 0,0 0 0 0 0,0 0 1 0 0,0 1-1 0 0,0-1 0 0 0,0 0 0 0 0,0 0 0 0 0,0 1 1 0 0,0-1-1 0 0,0 0 0 0 0,0 0 0 0 0,0 1 0 0 0,-1-1 1 0 0,1 0-1 0 0,0 0 0 0 0,0 0 0 0 0,0 1 0 0 0,-1-1 1 0 0,-20 24 644 0 0,-1-1-1 0 0,-2-2 1 0 0,-35 28 0 0 0,-91 52 444 0 0,20-13-229 0 0,108-73-709 0 0,-2 2 84 0 0,-28 26-1 0 0,47-39-190 0 0,0 1 0 0 0,0 1 0 0 0,0-1-1 0 0,1 1 1 0 0,0 0 0 0 0,0 0 0 0 0,0 0 0 0 0,1 0 0 0 0,0 1-1 0 0,-4 10 1 0 0,7-15-44 0 0,-1 0 0 0 0,1 0 0 0 0,0 0-1 0 0,-1 0 1 0 0,1 0 0 0 0,0 0 0 0 0,0 0 0 0 0,1-1-1 0 0,-1 1 1 0 0,0 0 0 0 0,1 0 0 0 0,-1 0 0 0 0,1 0-1 0 0,-1 0 1 0 0,1-1 0 0 0,0 1 0 0 0,0 0 0 0 0,1 2-1 0 0,0-1 10 0 0,1-1-1 0 0,-1 1 0 0 0,1-1 1 0 0,-1 1-1 0 0,1-1 0 0 0,0 0 1 0 0,0 0-1 0 0,0 0 0 0 0,4 2 1 0 0,5 1 53 0 0,-1-1 0 0 0,0 0 1 0 0,1-1-1 0 0,22 4 1 0 0,11-3-1 0 0,0-2-1 0 0,0-2 1 0 0,0-1 0 0 0,0-3 0 0 0,-1-2 0 0 0,62-16 0 0 0,-86 18-177 0 0,-1-1 0 0 0,0-1 1 0 0,0 0-1 0 0,-1-2 0 0 0,1 0 0 0 0,-2-1 1 0 0,1-1-1 0 0,27-21 0 0 0,-48 35 283 0 0,1 0-1 0 0,0 1 0 0 0,0-1 0 0 0,0 1 1 0 0,0-1-1 0 0,1 1 0 0 0,0 0 0 0 0,0 0 1 0 0,0-1-1 0 0,0 1 0 0 0,1 7 1 0 0,-4 66 1168 0 0,4-47-1011 0 0,1-1 0 0 0,1 1-1 0 0,2 0 1 0 0,1 0-1 0 0,12 38 1 0 0,-17-68-528 0 0,0 0-1 0 0,1 0 1 0 0,-1 0-1 0 0,1 0 1 0 0,-1-1 0 0 0,1 1-1 0 0,-1 0 1 0 0,1 0 0 0 0,0-1-1 0 0,-1 1 1 0 0,1 0 0 0 0,0-1-1 0 0,-1 1 1 0 0,1-1 0 0 0,0 1-1 0 0,0-1 1 0 0,0 1 0 0 0,0-1-1 0 0,1 1-544 0 0,0-1-1 0 0,0 1 1 0 0,-1-1 0 0 0,1 0-1 0 0,0 1 1 0 0,0-1-1 0 0,-1 0 1 0 0,1 0-1 0 0,0-1 1 0 0,0 1 0 0 0,-1 0-1 0 0,1-1 1 0 0,0 1-1 0 0,2-2 1 0 0,6-3-2297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82 192 0 0,'-2'-10'8257'0'0,"2"10"-7798"0"0,0-1 0 0 0,1 0 0 0 0,-1 0 0 0 0,1 0 0 0 0,0 0 0 0 0,-1 0 0 0 0,1 1 0 0 0,0-1 0 0 0,-1 0 0 0 0,1 1 0 0 0,0-1 0 0 0,0 0 0 0 0,0 1 0 0 0,-1-1 0 0 0,3 0 0 0 0,19-5 3453 0 0,30 2-1218 0 0,-36 3-1686 0 0,224-11 2275 0 0,161-14 2794 0 0,-377 22-9040 0 0,-14 2 584 0 0,0 0-1 0 0,0 1 1 0 0,13-1 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1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91 464 0 0,'-81'-13'4022'0'0,"-15"-7"13602"0"0,110 14-15170 0 0,29-2-2084 0 0,-38 7 504 0 0,55-10 1096 0 0,41-7 429 0 0,-67 12-3702 0 0,-17 3-2236 0 0,0 0-4881 0 0,-9 1 5518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41 336 0 0,'-2'1'550'0'0,"-15"12"2127"0"0,12-3 3140 0 0,5-10-5571 0 0,0 1-1 0 0,1-1 1 0 0,-1 1-1 0 0,0-1 0 0 0,1 1 1 0 0,-1-1-1 0 0,1 1 1 0 0,-1-1-1 0 0,1 1 1 0 0,-1-1-1 0 0,1 1 1 0 0,0-1-1 0 0,-1 0 0 0 0,1 1 1 0 0,-1-1-1 0 0,1 0 1 0 0,0 0-1 0 0,-1 1 1 0 0,1-1-1 0 0,0 0 1 0 0,-1 0-1 0 0,1 0 0 0 0,0 0 1 0 0,0 0-1 0 0,21 3 2419 0 0,-21-3-2449 0 0,26 0 1672 0 0,0-1 1 0 0,0-1-1 0 0,41-10 1 0 0,-21 4-500 0 0,-17 4-656 0 0,139-27 3169 0 0,-134 20-4981 0 0,-23 8-2511 0 0,-1-1-4416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4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 0 0,'0'0'5647'0'0,"4"2"-4077"0"0,17 12 364 0 0,0 1 0 0 0,-1 1 1 0 0,0 0-1 0 0,23 28 0 0 0,-9-6 1778 0 0,37 57 0 0 0,-71-95-3632 0 0,0 0 0 0 0,1 1 0 0 0,-1-1 0 0 0,0 0 0 0 0,0 1 0 0 0,0-1 0 0 0,1 0 0 0 0,-1 1 1 0 0,0-1-1 0 0,0 0 0 0 0,1 0 0 0 0,-1 0 0 0 0,0 1 0 0 0,1-1 0 0 0,-1 0 0 0 0,0 0 0 0 0,1 0 0 0 0,-1 0 0 0 0,0 1 1 0 0,1-1-1 0 0,-1 0 0 0 0,1 0 0 0 0,-1 0 0 0 0,0 0 0 0 0,1 0 0 0 0,-1 0 0 0 0,0 0 0 0 0,1 0 0 0 0,-1 0 1 0 0,1 0-1 0 0,-1 0 0 0 0,1-1 0 0 0,10-9 791 0 0,2-20-148 0 0,-11 25-616 0 0,5-15 214 0 0,-2 0 0 0 0,0 0 0 0 0,-1 0-1 0 0,2-25 1 0 0,-6 45-422 0 0,0-1-1 0 0,0 1 1 0 0,0-1-1 0 0,0 1 1 0 0,0-1-1 0 0,0 1 1 0 0,0 0-1 0 0,0-1 1 0 0,0 1-1 0 0,0-1 1 0 0,0 1-1 0 0,0 0 0 0 0,0-1 1 0 0,1 1-1 0 0,-1 0 1 0 0,0-1-1 0 0,0 1 1 0 0,0 0-1 0 0,1-1 1 0 0,-1 1-1 0 0,0 0 1 0 0,0-1-1 0 0,1 1 1 0 0,-1 0-1 0 0,0-1 1 0 0,1 1-1 0 0,-1 0 1 0 0,0 0-1 0 0,1 0 1 0 0,-1-1-1 0 0,0 1 1 0 0,1 0-1 0 0,-1 0 1 0 0,1 0-1 0 0,-1 0 1 0 0,0 0-1 0 0,1 0 1 0 0,-1-1-1 0 0,1 1 1 0 0,-1 0-1 0 0,0 0 1 0 0,1 0-1 0 0,0 1 1 0 0,17 5-6627 0 0,-14-5 4472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107 213 688 0 0,'-1'-1'257'0'0,"0"0"0"0"0,0 0 0 0 0,0 0 1 0 0,1 0-1 0 0,-1-1 0 0 0,1 1 0 0 0,-1 0 0 0 0,1 0 0 0 0,-1-1 0 0 0,1 1 1 0 0,0 0-1 0 0,-1-1 0 0 0,1 1 0 0 0,0 0 0 0 0,0-1 0 0 0,0 1 0 0 0,0-1 1 0 0,0 1-1 0 0,1 0 0 0 0,-1-1 0 0 0,1-1 0 0 0,0 0 67 0 0,0 1 0 0 0,1 0 1 0 0,-1 0-1 0 0,1 0 0 0 0,-1 0 0 0 0,1 0 0 0 0,0 0 0 0 0,0 0 0 0 0,0 0 0 0 0,0 1 1 0 0,2-2-1 0 0,7-4 677 0 0,1 0 0 0 0,0 2 0 0 0,21-8 0 0 0,-25 10-718 0 0,44-14 1801 0 0,2 3 0 0 0,84-12-1 0 0,19-4 880 0 0,-126 23-2177 0 0,-18 4-299 0 0,0 0 0 0 0,0 0 1 0 0,0-2-1 0 0,15-6 0 0 0,-28 10-455 0 0,1 1 1 0 0,-1 0 0 0 0,1-1-1 0 0,-1 1 1 0 0,1 0-1 0 0,-1 0 1 0 0,1-1 0 0 0,-1 1-1 0 0,1 0 1 0 0,0 0-1 0 0,-1 0 1 0 0,1 0 0 0 0,-1 0-1 0 0,1 0 1 0 0,-1 0-1 0 0,1 0 1 0 0,0 0 0 0 0,-1 0-1 0 0,1 0 1 0 0,-1 0-1 0 0,1 0 1 0 0,-1 0 0 0 0,1 0-1 0 0,-1 0 1 0 0,1 1-1 0 0,0-1 1 0 0,-1 0 0 0 0,1 0-1 0 0,-1 1 1 0 0,0-1-1 0 0,1 0 1 0 0,-1 1 0 0 0,1-1-1 0 0,-1 1 1 0 0,1-1-1 0 0,-1 1 1 0 0,0-1 0 0 0,1 0-1 0 0,-1 1 1 0 0,0-1-1 0 0,1 1 1 0 0,-1-1 0 0 0,0 1-1 0 0,0 0 1 0 0,0-1-1 0 0,1 1 1 0 0,-1-1 0 0 0,0 1-1 0 0,0-1 1 0 0,0 1-1 0 0,0-1 1 0 0,0 1 0 0 0,0 0-1 0 0,0-1 1 0 0,0 2-1 0 0,0 7 65 0 0,-1 0 0 0 0,0 0 0 0 0,-1 11 0 0 0,-1-2 126 0 0,1 41 210 0 0,9 93 0 0 0,20 60 465 0 0,5 72 552 0 0,-31-268-1430 0 0,0 1 0 0 0,-2-1 0 0 0,1 0 1 0 0,-2 0-1 0 0,-5 21 0 0 0,6-32-18 0 0,-1 0 0 0 0,1 0-1 0 0,-2 0 1 0 0,1 0 0 0 0,0 0 0 0 0,-1-1 0 0 0,0 1 0 0 0,0-1 0 0 0,0 0 0 0 0,-1 1 0 0 0,1-1 0 0 0,-1-1 0 0 0,0 1 0 0 0,0-1-1 0 0,0 1 1 0 0,-1-1 0 0 0,1 0 0 0 0,-1 0 0 0 0,-6 2 0 0 0,-2 0-23 0 0,-1 0-1 0 0,1-2 1 0 0,-1 1 0 0 0,0-2-1 0 0,-19 2 1 0 0,-73-2-190 0 0,72-2 168 0 0,-201-9-357 0 0,0-1 351 0 0,299 22 880 0 0,575 34-4183 0 0,-618-45-30 0 0,1-2-1 0 0,30-4 1 0 0,-7-3 79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16 268 0 0,'12'-15'8004'0'0,"-11"15"-7596"0"0,1 1 0 0 0,0-1 0 0 0,0 1 0 0 0,-1 0 0 0 0,1 0 0 0 0,0 0 0 0 0,-1 0 0 0 0,1 0 0 0 0,-1 0 0 0 0,0 0 0 0 0,1 1 0 0 0,-1-1 0 0 0,0 0 0 0 0,0 1 0 0 0,1-1 0 0 0,-1 1 0 0 0,0-1 0 0 0,-1 1 0 0 0,1 0 0 0 0,0-1 0 0 0,0 3 0 0 0,17 41 2781 0 0,-16-40-2825 0 0,6 25 1933 0 0,8 49 0 0 0,-16-74-2122 0 0,9 78 2775 0 0,-3-25-3908 0 0,-6-58 816 0 0,0 1-1 0 0,0-1 1 0 0,0 0 0 0 0,0 1-1 0 0,0-1 1 0 0,0 1 0 0 0,0-1-1 0 0,0 0 1 0 0,0 1 0 0 0,0-1 0 0 0,0 0-1 0 0,0 1 1 0 0,0-1 0 0 0,0 0-1 0 0,-1 1 1 0 0,1-1 0 0 0,0 0-1 0 0,0 0 1 0 0,0 1 0 0 0,0-1 0 0 0,-1 0-1 0 0,1 1 1 0 0,0-1 0 0 0,0 0-1 0 0,0 0 1 0 0,-1 1 0 0 0,1-1-1 0 0,0 0 1 0 0,-1 0 0 0 0,1 0 0 0 0,0 1-1 0 0,0-1 1 0 0,-1 0 0 0 0,1 0-1 0 0,-1 0 1 0 0,-21-13-9736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69 145 908 0 0,'-6'-6'269'0'0,"-35"-38"1779"0"0,38 40-1564 0 0,1 1 0 0 0,0 0 0 0 0,0 0 0 0 0,0-1 0 0 0,0 0 0 0 0,1 1-1 0 0,-1-1 1 0 0,1 0 0 0 0,0 1 0 0 0,0-1 0 0 0,0 0 0 0 0,0-6 0 0 0,1 9-283 0 0,0-1 0 0 0,1 1 0 0 0,-1 0 1 0 0,1-1-1 0 0,-1 1 0 0 0,1 0 1 0 0,-1-1-1 0 0,1 1 0 0 0,0 0 1 0 0,0 0-1 0 0,-1 0 0 0 0,1 0 1 0 0,0 0-1 0 0,0 0 0 0 0,0 0 1 0 0,0 0-1 0 0,0 0 0 0 0,0 0 0 0 0,1 0 1 0 0,-1 1-1 0 0,0-1 0 0 0,0 0 1 0 0,1 1-1 0 0,-1-1 0 0 0,2 0 1 0 0,34-8 2141 0 0,-36 9-2292 0 0,20-3 812 0 0,0 1-1 0 0,0 2 0 0 0,1 0 1 0 0,-1 1-1 0 0,0 1 0 0 0,37 8 1 0 0,-22-1-21 0 0,-1 2 0 0 0,0 1-1 0 0,34 17 1 0 0,-40-15-142 0 0,-1 1 0 0 0,29 20-1 0 0,-46-27-399 0 0,0 1-1 0 0,-1 0 1 0 0,1 0 0 0 0,-2 1-1 0 0,0 0 1 0 0,0 1 0 0 0,11 16-1 0 0,-18-24-279 0 0,-1 0 0 0 0,1 0-1 0 0,0 0 1 0 0,-1 1 0 0 0,1-1 0 0 0,-1 0 0 0 0,0 1-1 0 0,0-1 1 0 0,-1 0 0 0 0,1 1 0 0 0,-1-1-1 0 0,1 1 1 0 0,-1-1 0 0 0,0 1 0 0 0,0 0-1 0 0,-1-1 1 0 0,1 1 0 0 0,-1-1 0 0 0,-1 5-1 0 0,0-4 26 0 0,0 0-1 0 0,-1 0 1 0 0,1 0-1 0 0,-1 0 1 0 0,0 0-1 0 0,0-1 1 0 0,0 1-1 0 0,0-1 1 0 0,-1 0-1 0 0,1 0 1 0 0,-1 0-1 0 0,-7 4 1 0 0,-6 3 79 0 0,-1-2 1 0 0,-1 0 0 0 0,1-1 0 0 0,-1-1 0 0 0,-29 5 0 0 0,4-4-254 0 0,0-2 0 0 0,1-2 0 0 0,-2-2-1 0 0,1-2 1 0 0,0-2 0 0 0,-70-14 0 0 0,94 10-258 0 0,6 2-3160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 8769 0 0,'-7'-13'20027'0'0,"7"13"-19880"0"0,97 4 1127 0 0,1-3 1 0 0,188-24 0 0 0,-264 19-1838 0 0,40-3-2666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3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7861 0 0,'-13'10'4483'0'0,"10"-9"-3612"0"0,1 1 1 0 0,-1 0-1 0 0,0 0 0 0 0,1 0 1 0 0,-1 0-1 0 0,1 1 0 0 0,0-1 0 0 0,0 1 1 0 0,0-1-1 0 0,0 1 0 0 0,0 0 1 0 0,1 0-1 0 0,-3 5 1301 0 0,6-6-1907 0 0,0 0-1 0 0,1 1 1 0 0,-1-2 0 0 0,1 1-1 0 0,-1 0 1 0 0,1 0 0 0 0,0-1 0 0 0,0 1-1 0 0,0-1 1 0 0,0 0 0 0 0,0 0-1 0 0,0 0 1 0 0,0 0 0 0 0,0-1-1 0 0,0 1 1 0 0,4-1 0 0 0,53 4 543 0 0,1-2 0 0 0,93-10 0 0 0,-146 7-3286 0 0,0-1 1 0 0,-1 1-1 0 0,1-2 0 0 0,8-3 1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4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61 348 0 0,'42'-16'1385'0'0,"51"-17"4109"0"0,-81 30-4364 0 0,-1 0 0 0 0,0 1 0 0 0,1 0 0 0 0,0 1 0 0 0,-1 0 0 0 0,15 2 0 0 0,-25-1-978 0 0,0 0 0 0 0,0 0 0 0 0,1 0 0 0 0,-1 0 0 0 0,0 0 0 0 0,0 0 0 0 0,0 1 0 0 0,0-1-1 0 0,0 0 1 0 0,0 1 0 0 0,0-1 0 0 0,0 0 0 0 0,0 1 0 0 0,0 0 0 0 0,0-1 0 0 0,0 1-1 0 0,0 0 1 0 0,0-1 0 0 0,-1 1 0 0 0,1 0 0 0 0,0 0 0 0 0,0 0 0 0 0,-1-1 0 0 0,1 1 0 0 0,0 0-1 0 0,0 2 1 0 0,-1-1-7 0 0,0 0-1 0 0,1 0 0 0 0,-1 0 1 0 0,-1 0-1 0 0,1-1 1 0 0,0 1-1 0 0,0 0 0 0 0,-1 0 1 0 0,1 0-1 0 0,-1 0 0 0 0,1-1 1 0 0,-1 1-1 0 0,0 0 0 0 0,-1 2 1 0 0,-4 6 169 0 0,0-1-1 0 0,-1 1 1 0 0,0-1 0 0 0,-9 10 0 0 0,-141 122 1607 0 0,25-25-555 0 0,130-113-1333 0 0,-7 6 134 0 0,0-1-1 0 0,1 2 1 0 0,0-1 0 0 0,-6 12-1 0 0,12-20-116 0 0,1 1 0 0 0,0 0 0 0 0,0 0 0 0 0,0 0 0 0 0,0 0 0 0 0,0 0 0 0 0,0 0 0 0 0,1 0 0 0 0,-1 0 0 0 0,1 0 0 0 0,-1 0 0 0 0,1 1 0 0 0,0-1 0 0 0,0 0 0 0 0,0 0 0 0 0,0 0-1 0 0,0 1 1 0 0,1-1 0 0 0,-1 0 0 0 0,1 0 0 0 0,-1 0 0 0 0,1 0 0 0 0,0 0 0 0 0,0 0 0 0 0,0 0 0 0 0,0 0 0 0 0,0 0 0 0 0,0 0 0 0 0,0 0 0 0 0,2 1 0 0 0,4 3 35 0 0,0 0 1 0 0,0-1-1 0 0,0 0 1 0 0,1 0-1 0 0,-1 0 1 0 0,1-1 0 0 0,0 0-1 0 0,1-1 1 0 0,-1 0-1 0 0,15 3 1 0 0,10 1 114 0 0,50 5 1 0 0,-61-10-107 0 0,206 12 326 0 0,-180-15-511 0 0,0-2 0 0 0,83-15 0 0 0,-118 15 38 0 0,1 0 0 0 0,-1-1 0 0 0,1-1 0 0 0,-1 0-1 0 0,-1-1 1 0 0,15-8 0 0 0,-23 11 47 0 0,-2 0-47 0 0,-1 5 897 0 0,-5 10-689 0 0,0 0-1 0 0,2 0 0 0 0,-1 1 1 0 0,2-1-1 0 0,0 1 0 0 0,0-1 1 0 0,1 1-1 0 0,2 13 0 0 0,2 14-85 0 0,12 50 0 0 0,-15-87-267 0 0,0 0 0 0 0,0-1 0 0 0,0 1 0 0 0,0 0 0 0 0,1-1 0 0 0,-1 0 0 0 0,3 4 0 0 0,5 7-2880 0 0,-3 2-6654 0 0,-3-4 6681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4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36 0 0,'-19'1'1074'0'0,"-15"2"9774"0"0,43-3-9116 0 0,436 2 5555 0 0,-245-4-5705 0 0,389 2 1691 0 0,-42 11-751 0 0,673 3 1888 0 0,-1143-15-4408 0 0,95-14-1 0 0,-168 14-163 0 0,-6-1-284 0 0,-17 0-1051 0 0,-30-1-2209 0 0,-41 8-4110 0 0,32-3 4537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4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48 404 0 0,'-3'-14'2254'0'0,"0"-20"14598"0"0,6 39-15623 0 0,0 3-664 0 0,0 0-1 0 0,0 0 0 0 0,0 1 0 0 0,-1-1 1 0 0,-1 1-1 0 0,2 17 0 0 0,-1 63 1657 0 0,-2-32-1094 0 0,1-32-720 0 0,-1 9 420 0 0,2 0 1 0 0,10 49-1 0 0,-12-80-976 0 0,1 0-1 0 0,0 0 0 0 0,0-1 1 0 0,0 1-1 0 0,0 0 0 0 0,0-1 1 0 0,0 1-1 0 0,1-1 1 0 0,-1 0-1 0 0,1 1 0 0 0,0-1 1 0 0,-1 0-1 0 0,1 0 1 0 0,0 0-1 0 0,1 0 0 0 0,-1 0 1 0 0,0 0-1 0 0,3 1 1 0 0,-1-1-703 0 0,0-1 1 0 0,0 1-1 0 0,0-1 1 0 0,0 0 0 0 0,1-1-1 0 0,-1 1 1 0 0,0-1-1 0 0,0 1 1 0 0,0-1 0 0 0,0 0-1 0 0,1-1 1 0 0,3 0 0 0 0,9-1-2064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1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6517 0 0,'0'-2'4340'0'0,"1"-8"-887"0"0,0 7-3030 0 0,1-1 1 0 0,0 0-1 0 0,1 1 1 0 0,-1 0-1 0 0,1-1 1 0 0,-1 1-1 0 0,1 0 0 0 0,0 0 1 0 0,0 1-1 0 0,0-1 1 0 0,0 0-1 0 0,1 1 0 0 0,-1 0 1 0 0,1 0-1 0 0,0 0 1 0 0,4-1-1 0 0,13-7 102 0 0,35-9 0 0 0,-43 15-121 0 0,254-62 2233 0 0,-138 38-1253 0 0,-85 14-32 0 0,-80 16-1415 0 0,0 1 0 0 0,-56 13 0 0 0,-73 25-66 0 0,157-39 123 0 0,-59 21-67 0 0,62-21 65 0 0,1 0 0 0 0,-1 0 0 0 0,0 1 0 0 0,1 0 0 0 0,-1 0 1 0 0,1 0-1 0 0,0 0 0 0 0,0 1 0 0 0,0 0 0 0 0,-5 7 0 0 0,8-10 7 0 0,0 1 1 0 0,0 0 0 0 0,1 0-1 0 0,-1 0 1 0 0,0 0-1 0 0,1 0 1 0 0,0 0 0 0 0,-1 0-1 0 0,1 0 1 0 0,0 0 0 0 0,0 0-1 0 0,0 0 1 0 0,0 0 0 0 0,0 0-1 0 0,1 0 1 0 0,-1-1 0 0 0,0 1-1 0 0,1 0 1 0 0,0 0 0 0 0,-1 0-1 0 0,1 0 1 0 0,0 0 0 0 0,0-1-1 0 0,2 4 1 0 0,3 3 12 0 0,0 0 0 0 0,0 0 0 0 0,0-1 0 0 0,9 7 0 0 0,140 116 289 0 0,-137-116-228 0 0,0 2 0 0 0,26 28 0 0 0,-37-36-48 0 0,-1 0 1 0 0,1 1-1 0 0,-2 0 0 0 0,1 0 0 0 0,-1 0 1 0 0,0 1-1 0 0,-1 0 0 0 0,3 10 0 0 0,-6-18-11 0 0,-1 0-1 0 0,1 0 0 0 0,-1 0 1 0 0,0 0-1 0 0,1 0 1 0 0,-1 0-1 0 0,0 0 0 0 0,0 0 1 0 0,-1 0-1 0 0,1 0 1 0 0,0 0-1 0 0,-1 0 0 0 0,1 0 1 0 0,-1 0-1 0 0,1 0 0 0 0,-1 0 1 0 0,0 0-1 0 0,0 0 1 0 0,-2 2-1 0 0,1-2 5 0 0,0 0-1 0 0,0 1 1 0 0,0-1-1 0 0,-1 0 1 0 0,1 0-1 0 0,-1-1 1 0 0,0 1-1 0 0,1 0 1 0 0,-1-1-1 0 0,0 0 1 0 0,-4 2-1 0 0,-7 1 32 0 0,-1-1 0 0 0,1 0-1 0 0,-1-1 1 0 0,-18 0-1 0 0,26-2-37 0 0,-137 3 357 0 0,119-4-1078 0 0,1-2 0 0 0,0 0 0 0 0,-45-12-1 0 0,65 13 95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4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59 244 0 0,'-16'-11'1909'0'0,"4"3"351"0"0,0 1 0 0 0,0 0 0 0 0,-1 0 0 0 0,-23-7 0 0 0,33 12-1861 0 0,-1 1 0 0 0,1 1 0 0 0,-1-1 0 0 0,0 1 0 0 0,1-1-1 0 0,-1 1 1 0 0,0 0 0 0 0,1 0 0 0 0,-1 1 0 0 0,0-1 0 0 0,1 1 0 0 0,-1-1 0 0 0,1 1-1 0 0,-1 0 1 0 0,1 1 0 0 0,-1-1 0 0 0,1 1 0 0 0,0-1 0 0 0,0 1 0 0 0,0 0-1 0 0,0 0 1 0 0,0 0 0 0 0,-5 5 0 0 0,1 1 11 0 0,0 0 1 0 0,0 1-1 0 0,1-1 0 0 0,0 1 1 0 0,0 0-1 0 0,1 1 0 0 0,0-1 0 0 0,1 1 1 0 0,0 0-1 0 0,1 1 0 0 0,0-1 1 0 0,0 0-1 0 0,1 1 0 0 0,-1 17 0 0 0,2-13-52 0 0,1 1-1 0 0,1 0 0 0 0,0 0 0 0 0,1 0 0 0 0,1-1 0 0 0,0 1 0 0 0,1-1 0 0 0,1 1 0 0 0,8 17 0 0 0,-11-28-356 0 0,1-1 0 0 0,-1 1 1 0 0,1-1-1 0 0,0 0 0 0 0,0 0 0 0 0,1 0 1 0 0,-1 0-1 0 0,1 0 0 0 0,0-1 0 0 0,0 0 1 0 0,0 1-1 0 0,0-1 0 0 0,0-1 0 0 0,7 4 1 0 0,-9-5-3 0 0,1 0 1 0 0,-1 0-1 0 0,0-1 1 0 0,0 1-1 0 0,0-1 1 0 0,0 1-1 0 0,1-1 1 0 0,-1 0-1 0 0,0 0 1 0 0,0 0 0 0 0,1 0-1 0 0,-1 0 1 0 0,0-1-1 0 0,0 1 1 0 0,0-1-1 0 0,1 1 1 0 0,-1-1-1 0 0,0 0 1 0 0,0 0-1 0 0,0 0 1 0 0,0 0 0 0 0,0 0-1 0 0,0 0 1 0 0,0 0-1 0 0,-1-1 1 0 0,1 1-1 0 0,0-1 1 0 0,-1 1-1 0 0,1-1 1 0 0,-1 0-1 0 0,0 0 1 0 0,1 1 0 0 0,-1-1-1 0 0,2-3 1 0 0,0-3-38 0 0,0 0 0 0 0,0 1 0 0 0,0-1 0 0 0,-1 0 0 0 0,0 0 0 0 0,0 0 0 0 0,-1-1 0 0 0,0 1 0 0 0,-1 0 0 0 0,0 0 0 0 0,0-1 0 0 0,0 1 0 0 0,-1 0 0 0 0,-1 0 0 0 0,1 0 0 0 0,-1-1 0 0 0,-1 2 0 0 0,1-1 0 0 0,-2 0 0 0 0,1 0 0 0 0,-1 1 0 0 0,0 0 0 0 0,0 0 0 0 0,-1 0 0 0 0,0 0 0 0 0,-10-10 0 0 0,-63-57-3665 0 0,68 66 1460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4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7857 0 0,'24'-13'11380'0'0,"20"-2"-9181"0"0,-20 7-900 0 0,124-31 1016 0 0,-77 22-1549 0 0,19-3 136 0 0,85-26 1619 0 0,-174 46-2027 0 0,-5 0-482 0 0,0 1-1 0 0,1-1 1 0 0,-1 1 0 0 0,0 0 0 0 0,1 1 0 0 0,-1-1 0 0 0,-3 3 0 0 0,-12 3-3 0 0,-70 20-35 0 0,-127 43-70 0 0,167-47 55 0 0,45-21 45 0 0,1 0-1 0 0,0 0 0 0 0,0 0 1 0 0,-1 1-1 0 0,1-1 1 0 0,1 1-1 0 0,-1-1 0 0 0,0 1 1 0 0,1 0-1 0 0,-1 0 0 0 0,-2 5 1 0 0,5-6 4 0 0,-1-1 1 0 0,1 0-1 0 0,0 0 1 0 0,0 0-1 0 0,0 1 1 0 0,0-1-1 0 0,0 0 1 0 0,0 0-1 0 0,0 1 1 0 0,0-1-1 0 0,0 0 1 0 0,0 0-1 0 0,1 1 1 0 0,-1-1-1 0 0,1 0 0 0 0,-1 0 1 0 0,1 0-1 0 0,-1 0 1 0 0,1 0-1 0 0,0 1 1 0 0,-1-1-1 0 0,1 0 1 0 0,0-1-1 0 0,0 1 1 0 0,0 0-1 0 0,1 1 1 0 0,31 22 157 0 0,-27-20-135 0 0,182 102 601 0 0,-31-19-224 0 0,-127-69-331 0 0,-15-11-49 0 0,-1 1-1 0 0,-1 0 1 0 0,0 1 0 0 0,0 1-1 0 0,0 0 1 0 0,-1 1 0 0 0,17 20 0 0 0,-28-31-28 0 0,0 1 0 0 0,-1-1 0 0 0,1 1 0 0 0,-1 0 0 0 0,1 0 0 0 0,-1-1 0 0 0,0 1 0 0 0,1 0 0 0 0,-1 0 0 0 0,1-1 0 0 0,-1 1 0 0 0,0 0 0 0 0,0 0 0 0 0,0 0 0 0 0,1 0 0 0 0,-1 0 0 0 0,0-1 0 0 0,0 1 0 0 0,0 0 0 0 0,0 0 0 0 0,0 0 0 0 0,-1 0 0 0 0,1 0 0 0 0,0 0 0 0 0,0-1 0 0 0,-1 1 0 0 0,1 0 0 0 0,0 0 0 0 0,-1 0 0 0 0,1-1 0 0 0,0 1 0 0 0,-1 0 0 0 0,1-1 0 0 0,-1 1 0 0 0,0 0 0 0 0,1-1 0 0 0,-1 1 0 0 0,1 0 0 0 0,-1-1 0 0 0,0 1 0 0 0,0-1 0 0 0,1 1 0 0 0,-1-1 0 0 0,-1 1 0 0 0,-3 1 1 0 0,-1 0 0 0 0,1 0 0 0 0,-1-1 0 0 0,1 1 0 0 0,-8 0 0 0 0,8-1 0 0 0,-40 4-155 0 0,1-2 0 0 0,-1-2-1 0 0,1-2 1 0 0,-51-7 0 0 0,-11 0-2159 0 0,81 6 1385 0 0,1 1-1289 0 0,9 0-3129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4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8 0 0,'9'-15'1259'0'0,"-8"13"-597"0"0,0-1 0 0 0,1 0 0 0 0,-1 0 0 0 0,1 1 0 0 0,0-1 0 0 0,0 1 0 0 0,0 0 0 0 0,0-1 0 0 0,0 1 0 0 0,0 0 0 0 0,1 0 0 0 0,-1 1 0 0 0,1-1 0 0 0,4-3 0 0 0,-6 6-446 0 0,0-1 1 0 0,-1 0-1 0 0,1 1 0 0 0,0-1 1 0 0,-1 0-1 0 0,1 1 0 0 0,-1-1 1 0 0,1 1-1 0 0,0-1 0 0 0,-1 1 1 0 0,1-1-1 0 0,-1 1 0 0 0,1-1 1 0 0,-1 1-1 0 0,1-1 0 0 0,-1 1 1 0 0,0 0-1 0 0,1-1 0 0 0,-1 1 1 0 0,0 0-1 0 0,0-1 0 0 0,1 3 1 0 0,6 14 1708 0 0,-5-7-1120 0 0,-1 0 0 0 0,1 0 0 0 0,-2 0 0 0 0,1 15 0 0 0,-1 4 235 0 0,2 47 1184 0 0,-2-37-682 0 0,2 0 0 0 0,11 63 0 0 0,-13-100-1474 0 0,1 0 1 0 0,-1-1-1 0 0,1 1 1 0 0,-1 0-1 0 0,1-1 0 0 0,0 1 1 0 0,-1 0-1 0 0,1-1 1 0 0,0 1-1 0 0,0-1 1 0 0,0 1-1 0 0,0-1 1 0 0,1 0-1 0 0,-1 1 0 0 0,0-1 1 0 0,0 0-1 0 0,1 0 1 0 0,-1 0-1 0 0,1 0 1 0 0,-1 0-1 0 0,1 0 0 0 0,1 1 1 0 0,0-1-5 0 0,0-1 1 0 0,0 1-1 0 0,0-1 1 0 0,0 0-1 0 0,0 0 1 0 0,0 0-1 0 0,0 0 1 0 0,0 0-1 0 0,0-1 1 0 0,0 1-1 0 0,6-3 1 0 0,4-2-30 0 0,1 0 1 0 0,-1-1 0 0 0,0-1-1 0 0,13-9 1 0 0,-25 15-43 0 0,32-19-120 0 0,-1-2 0 0 0,-2-1-1 0 0,0-2 1 0 0,-2-1 0 0 0,35-40-1 0 0,-40 32-246 0 0,-22 34 368 0 0,-1 0 0 0 0,0-1 0 0 0,0 1 0 0 0,0 0-1 0 0,0 0 1 0 0,0-1 0 0 0,0 1 0 0 0,0 0 0 0 0,0 0 0 0 0,1-1 0 0 0,-1 1 0 0 0,0 0-1 0 0,0-1 1 0 0,0 1 0 0 0,0 0 0 0 0,0 0 0 0 0,-1-1 0 0 0,1 1 0 0 0,0 0-1 0 0,0 0 1 0 0,0-1 0 0 0,0 1 0 0 0,0 0 0 0 0,0 0 0 0 0,0-1 0 0 0,0 1-1 0 0,-1 0 1 0 0,1 0 0 0 0,0-1 0 0 0,0 1 0 0 0,0 0 0 0 0,0 0 0 0 0,-1 0-1 0 0,1 0 1 0 0,0-1 0 0 0,0 1 0 0 0,-1 0 0 0 0,1 0 0 0 0,0 0 0 0 0,-1 0-1 0 0,0-1 4 0 0,1 1 0 0 0,-1 0-1 0 0,0 0 1 0 0,0-1 0 0 0,0 1-1 0 0,1 0 1 0 0,-1 0 0 0 0,0 0-1 0 0,0 0 1 0 0,0 0 0 0 0,0 0-1 0 0,1 1 1 0 0,-1-1 0 0 0,0 0-1 0 0,0 0 1 0 0,-1 1 0 0 0,-15 8 81 0 0,0 0 0 0 0,1 2 0 0 0,0 0 0 0 0,1 0 0 0 0,0 2 0 0 0,1-1 0 0 0,0 2 0 0 0,1 0 0 0 0,1 1 0 0 0,0 0 0 0 0,1 0 0 0 0,-17 34 0 0 0,25-44-45 0 0,1 0 0 0 0,0 1 0 0 0,1-1 0 0 0,-1 1 0 0 0,1 0 0 0 0,0-1 0 0 0,1 1 1 0 0,-1 0-1 0 0,1-1 0 0 0,0 1 0 0 0,1 6 0 0 0,0-9-21 0 0,-1 0 0 0 0,1 0 0 0 0,0 0 1 0 0,0 0-1 0 0,1-1 0 0 0,-1 1 1 0 0,1 0-1 0 0,-1-1 0 0 0,1 1 1 0 0,0-1-1 0 0,0 1 0 0 0,0-1 0 0 0,0 0 1 0 0,0 0-1 0 0,0 0 0 0 0,1 0 1 0 0,-1 0-1 0 0,1 0 0 0 0,-1-1 0 0 0,1 1 1 0 0,5 2-1 0 0,5 0-11 0 0,-1 0 0 0 0,1-1 0 0 0,0 0 0 0 0,0 0 1 0 0,1-2-1 0 0,-1 0 0 0 0,0 0 0 0 0,0-1 0 0 0,14-2 0 0 0,-1-1-15 0 0,1-1 1 0 0,-2-2-1 0 0,40-12 0 0 0,-53 13-538 0 0,0 0-1 0 0,20-12 1 0 0,3-5-3669 0 0,-4 2-5026 0 0,-18 12 6230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4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27 292 0 0,'-9'2'16695'0'0,"31"3"-10540"0"0,-4-1-6564 0 0,58 4 3802 0 0,86-2 0 0 0,-125-7-2744 0 0,0-2 0 0 0,0-1 0 0 0,0-2 0 0 0,50-15 0 0 0,-28 5-1749 0 0,-50 22-3987 0 0,-13 8-6449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3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80 0 0,'-1'1'310'0'0,"0"0"0"0"0,0 0 0 0 0,0-1 0 0 0,1 1 0 0 0,-1 0-1 0 0,0 0 1 0 0,0 0 0 0 0,1 0 0 0 0,-1 0 0 0 0,1 0 0 0 0,-1 0 0 0 0,1 0 0 0 0,-1 0 0 0 0,1 0 0 0 0,-1 1 0 0 0,1-1-1 0 0,0 0 1 0 0,0 0 0 0 0,0 0 0 0 0,0 0 0 0 0,0 1 0 0 0,0-1 0 0 0,0 0 0 0 0,0 0 0 0 0,0 0 0 0 0,0 0 0 0 0,0 1 0 0 0,1 1-1 0 0,0-2 155 0 0,0 0 0 0 0,0 0-1 0 0,0 0 1 0 0,1 0 0 0 0,-1 0-1 0 0,0 0 1 0 0,0 0 0 0 0,0 0 0 0 0,1 0-1 0 0,-1-1 1 0 0,3 2 0 0 0,14 4 414 0 0,5-2 814 0 0,1 0 0 0 0,1-1 0 0 0,40-2-1 0 0,72-9 2080 0 0,-137 8-3768 0 0,31-3 950 0 0,40-2-1307 0 0,-70 5-449 0 0,3 5-1408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0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42 576 0 0,'1'-1'316'0'0,"-1"0"0"0"0,1 0 0 0 0,-1 0 0 0 0,1 0 0 0 0,-1 0 0 0 0,0 0 0 0 0,1 0-1 0 0,-1 0 1 0 0,0 0 0 0 0,0-1 0 0 0,0 1 0 0 0,0 0 0 0 0,0 0 0 0 0,0 0 0 0 0,0 0 0 0 0,0 0 0 0 0,0 0 0 0 0,0 0 0 0 0,-1 0 0 0 0,1-1 0 0 0,-1 1-1 0 0,1 0 1 0 0,0 0 0 0 0,-1 0 0 0 0,0 0 0 0 0,1 1 0 0 0,-2-3 0 0 0,0 2-13 0 0,0 0-1 0 0,0 0 1 0 0,0-1 0 0 0,0 2-1 0 0,0-1 1 0 0,0 0 0 0 0,0 0 0 0 0,0 1-1 0 0,0-1 1 0 0,0 1 0 0 0,0-1-1 0 0,-1 1 1 0 0,-1 0 0 0 0,-7 0 368 0 0,0 0-1 0 0,0 1 1 0 0,0 0 0 0 0,-19 6 0 0 0,10-1-125 0 0,1 0 0 0 0,1 2 1 0 0,-1 0-1 0 0,1 2 1 0 0,-18 11-1 0 0,26-14-242 0 0,0 0 0 0 0,1 1-1 0 0,0 0 1 0 0,0 0 0 0 0,1 1-1 0 0,0 0 1 0 0,0 0-1 0 0,1 1 1 0 0,-11 20 0 0 0,16-27-172 0 0,0 1 0 0 0,1 0 1 0 0,-1 0-1 0 0,1 0 0 0 0,0 1 1 0 0,0-1-1 0 0,0 0 0 0 0,1 0 0 0 0,-1 1 1 0 0,1-1-1 0 0,0 0 0 0 0,0 0 1 0 0,1 1-1 0 0,-1-1 0 0 0,3 8 1 0 0,-1-6-23 0 0,1-1 0 0 0,-1 1 0 0 0,1-1 0 0 0,0 0 0 0 0,0 0 0 0 0,1 0 0 0 0,0-1 0 0 0,-1 1 0 0 0,1-1 0 0 0,7 6 0 0 0,3 1 72 0 0,2 0 1 0 0,-1-1-1 0 0,1-1 1 0 0,1-1 0 0 0,-1 0-1 0 0,25 8 1 0 0,-16-8 15 0 0,0-1 0 0 0,1-1 0 0 0,-1-1 0 0 0,38 2 0 0 0,-46-7-83 0 0,0 1 1 0 0,0-2-1 0 0,0 0 1 0 0,0-2-1 0 0,0 1 1 0 0,0-2 0 0 0,27-9-1 0 0,-40 11-100 0 0,0 1-1 0 0,0-1 0 0 0,-1 0 1 0 0,1 0-1 0 0,0 0 1 0 0,-1-1-1 0 0,0 1 1 0 0,1-1-1 0 0,-1 0 1 0 0,0 0-1 0 0,0 0 0 0 0,-1 0 1 0 0,1-1-1 0 0,-1 1 1 0 0,1-1-1 0 0,-1 1 1 0 0,0-1-1 0 0,-1 0 1 0 0,1 0-1 0 0,0 0 0 0 0,-1 0 1 0 0,0 0-1 0 0,0 0 1 0 0,0-7-1 0 0,0 6-17 0 0,-2-1-1 0 0,1 0 1 0 0,0 1-1 0 0,-1-1 1 0 0,0 1-1 0 0,-1-1 1 0 0,1 1 0 0 0,-1 0-1 0 0,0-1 1 0 0,0 1-1 0 0,-1 0 1 0 0,1 0-1 0 0,-1 0 1 0 0,0 1-1 0 0,-1-1 1 0 0,1 1-1 0 0,-1 0 1 0 0,-5-6-1 0 0,-7-4-6 0 0,-1 0-1 0 0,0 1 0 0 0,-1 1 0 0 0,-28-14 1 0 0,34 20-284 0 0,0 0 0 0 0,-1 1-1 0 0,1 0 1 0 0,-1 1 0 0 0,-1 1 0 0 0,1 0 0 0 0,0 1 0 0 0,-20-1 0 0 0,15 7-1398 0 0,18-4 1503 0 0,-1 0 0 0 0,1 0 0 0 0,0 1 0 0 0,-1-1 0 0 0,1 0 0 0 0,0 0 0 0 0,-1 0 0 0 0,1 0 0 0 0,0 0 0 0 0,-1 1 0 0 0,1-1 0 0 0,0 0 0 0 0,-1 0 0 0 0,1 0 0 0 0,0 1 0 0 0,0-1 0 0 0,-1 0 0 0 0,1 0 0 0 0,0 1-1 0 0,0-1 1 0 0,-1 0 0 0 0,1 1 0 0 0,0-1 0 0 0,0 0 0 0 0,0 1 0 0 0,0-1 0 0 0,0 0 0 0 0,-1 1 0 0 0,1-1 0 0 0,0 1 0 0 0,0-1 0 0 0,0 0 0 0 0,0 1 0 0 0,0-1 0 0 0,0 0 0 0 0,0 1 0 0 0,0-1 0 0 0,0 0 0 0 0,1 1 0 0 0,-1-1 0 0 0,0 0 0 0 0,0 1 0 0 0,0-1 0 0 0,0 0 0 0 0,0 1 0 0 0,1-1 0 0 0,-1 0 0 0 0,0 1 0 0 0,0-1 0 0 0,0 0 0 0 0,1 1-1 0 0,6 7-2538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0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27 12121 0 0,'0'-1'1220'0'0,"-16"-18"9987"0"0,15 18-11062 0 0,1 1 0 0 0,-1-1 1 0 0,0 1-1 0 0,1-1 0 0 0,-1 1 1 0 0,1-1-1 0 0,-1 1 0 0 0,0 0 0 0 0,0-1 1 0 0,1 1-1 0 0,-1 0 0 0 0,0 0 1 0 0,0-1-1 0 0,1 1 0 0 0,-1 0 1 0 0,0 0-1 0 0,0 0 0 0 0,1 0 0 0 0,-1 0 1 0 0,0 0-1 0 0,0 0 0 0 0,0 0 1 0 0,1 0-1 0 0,-1 0 0 0 0,0 1 1 0 0,0-1-1 0 0,1 0 0 0 0,-1 0 0 0 0,0 1 1 0 0,1-1-1 0 0,-2 1 0 0 0,-6 6 77 0 0,1 0-1 0 0,0 0 1 0 0,0 1-1 0 0,0 0 1 0 0,1 0-1 0 0,0 1 1 0 0,1 0-1 0 0,-8 16 1 0 0,1 3-1333 0 0,-16 52 1 0 0,25-68-1185 0 0,1 0 0 0 0,-1 22 1 0 0,2-19-471 0 0,-1 3-547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0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10 171 152 0 0,'-2'-2'1045'0'0,"1"1"-710"0"0,0-1-1 0 0,1 1 0 0 0,-1 0 1 0 0,0 0-1 0 0,1-1 0 0 0,-1 1 1 0 0,0-1-1 0 0,1 1 1 0 0,0 0-1 0 0,-1-1 0 0 0,1 1 1 0 0,0-1-1 0 0,0 1 0 0 0,0-1 1 0 0,0 1-1 0 0,0-1 0 0 0,0 1 1 0 0,0-1-1 0 0,0 1 0 0 0,1-3 1 0 0,0 1 148 0 0,1-1 0 0 0,-1 1 0 0 0,1 0 0 0 0,0 0 0 0 0,-1 0 0 0 0,1 0 0 0 0,1 0 0 0 0,2-4 0 0 0,5-2 566 0 0,1-1 1 0 0,-1 2-1 0 0,20-13 1 0 0,-15 11-131 0 0,0 2 0 0 0,1 0-1 0 0,30-11 1 0 0,-37 16-609 0 0,-1 1-1 0 0,1 0 1 0 0,-1 0-1 0 0,1 1 1 0 0,0 0-1 0 0,0 0 1 0 0,0 1-1 0 0,-1 0 1 0 0,16 3-1 0 0,-22-3-234 0 0,0 1 0 0 0,0-1 0 0 0,1 1 0 0 0,-1-1 0 0 0,0 1 0 0 0,0 0 0 0 0,0 0 0 0 0,0 0 0 0 0,0 0 0 0 0,0 0 0 0 0,0 0 0 0 0,0 1 0 0 0,-1-1 0 0 0,1 0 0 0 0,0 1 0 0 0,-1 0 0 0 0,1-1 0 0 0,-1 1 0 0 0,1 0 0 0 0,1 3 0 0 0,-3-2-12 0 0,1-1-1 0 0,0 1 1 0 0,-1 0-1 0 0,1-1 1 0 0,-1 1-1 0 0,0 0 1 0 0,0 0-1 0 0,0-1 1 0 0,0 1 0 0 0,0 0-1 0 0,-1 0 1 0 0,1-1-1 0 0,-1 1 1 0 0,-1 3-1 0 0,-3 5 29 0 0,0 0 0 0 0,0 0 0 0 0,-1-1 0 0 0,0 0 0 0 0,-1 0 0 0 0,-11 12 0 0 0,8-12-42 0 0,-1-1-1 0 0,1 0 1 0 0,-2 0 0 0 0,1-1 0 0 0,-1-1-1 0 0,0 0 1 0 0,-17 7 0 0 0,24-12-21 0 0,20 4-40 0 0,47 10 20 0 0,91 27 19 0 0,-129-34-21 0 0,0 1 0 0 0,0 1 0 0 0,-1 1 0 0 0,24 16-1 0 0,-41-23 1 0 0,1-1-1 0 0,-1 1 1 0 0,0 1-1 0 0,0-1 1 0 0,0 1-1 0 0,-1 0 1 0 0,0 1-1 0 0,0-1 1 0 0,4 8-1 0 0,-8-11 13 0 0,0 0-1 0 0,1 0 1 0 0,-1 0-1 0 0,0 0 0 0 0,-1 0 1 0 0,1 0-1 0 0,0 0 1 0 0,-1 0-1 0 0,0 0 0 0 0,1 0 1 0 0,-1 0-1 0 0,0 1 1 0 0,-1-1-1 0 0,1 0 0 0 0,-1 0 1 0 0,1 0-1 0 0,-1 0 1 0 0,0 0-1 0 0,0 0 0 0 0,0 0 1 0 0,-1 0-1 0 0,1 0 1 0 0,-1-1-1 0 0,1 1 0 0 0,-4 4 1 0 0,-2 0 70 0 0,1 0 0 0 0,-1 0 1 0 0,-1-1-1 0 0,1 1 0 0 0,-1-2 1 0 0,0 1-1 0 0,0-1 0 0 0,-1 0 1 0 0,0-1-1 0 0,0 0 0 0 0,0-1 1 0 0,0 1-1 0 0,0-2 0 0 0,-1 1 0 0 0,-10 0 1 0 0,-17 2-352 0 0,-1-2 0 0 0,-61-2 0 0 0,52-2-1753 0 0,30 2 269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0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86 632 0 0,'-8'-8'678'0'0,"-1"0"0"0"0,1 1 0 0 0,-1-1 0 0 0,0 2 1 0 0,-1-1-1 0 0,0 2 0 0 0,0-1 0 0 0,0 1 0 0 0,-1 1 0 0 0,-17-6 0 0 0,19 7-92 0 0,-1 1 0 0 0,0 0 1 0 0,1 0-1 0 0,-1 1 0 0 0,0 0 0 0 0,0 1 0 0 0,1 0 1 0 0,-1 0-1 0 0,0 1 0 0 0,0 1 0 0 0,1 0 0 0 0,-17 4 0 0 0,25-5-474 0 0,-1-1-1 0 0,1 1 0 0 0,-1-1 0 0 0,1 1 0 0 0,0-1 0 0 0,0 1 0 0 0,-1 0 0 0 0,1-1 0 0 0,0 1 1 0 0,0 0-1 0 0,0 0 0 0 0,0 0 0 0 0,0 0 0 0 0,0 0 0 0 0,0 0 0 0 0,0 0 0 0 0,0 1 0 0 0,0-1 1 0 0,0 0-1 0 0,1 0 0 0 0,-1 1 0 0 0,0 1 0 0 0,1-2-21 0 0,0 0 0 0 0,0 1 0 0 0,0-1 0 0 0,1 1 0 0 0,-1-1 0 0 0,0 1 0 0 0,1-1 0 0 0,-1 0 0 0 0,1 1 0 0 0,-1-1-1 0 0,1 0 1 0 0,0 0 0 0 0,0 1 0 0 0,-1-1 0 0 0,1 0 0 0 0,0 0 0 0 0,2 2 0 0 0,6 5 181 0 0,0 0 0 0 0,1-1 0 0 0,0 0-1 0 0,11 7 1 0 0,-14-10-195 0 0,131 69 1299 0 0,-90-50-876 0 0,-2 2 0 0 0,52 37 0 0 0,-86-53-332 0 0,-1 0-1 0 0,0 0 1 0 0,19 22-1 0 0,-28-29-144 0 0,0 1 0 0 0,0-1 0 0 0,0 1 0 0 0,-1 0 0 0 0,1-1 0 0 0,-1 1 0 0 0,1 0 0 0 0,-1 0 0 0 0,0 0 0 0 0,0 0 0 0 0,0 0 0 0 0,0 0 0 0 0,-1 0 0 0 0,1 0 0 0 0,-1 0 0 0 0,0 0 0 0 0,0 1 0 0 0,0-1 0 0 0,0 0 0 0 0,-1 0 0 0 0,1 0 0 0 0,-1 0 0 0 0,0 0 0 0 0,-1 4 0 0 0,0-3-18 0 0,0-1 1 0 0,0-1-1 0 0,-1 1 0 0 0,1 0 0 0 0,-1 0 0 0 0,0-1 0 0 0,0 0 0 0 0,0 1 0 0 0,0-1 1 0 0,0 0-1 0 0,0 0 0 0 0,0-1 0 0 0,-6 3 0 0 0,-3 1-21 0 0,-1-1 0 0 0,-17 4-1 0 0,2-2-90 0 0,0-2 1 0 0,-1-1-1 0 0,-48-2 0 0 0,24-3-22 0 0,-55-11-1 0 0,103 12 124 0 0,-45-10-49 0 0,47 10 53 0 0,1 1 0 0 0,0-1 0 0 0,-1 0 0 0 0,1 0 0 0 0,0 0 0 0 0,0 0 0 0 0,-1-1 0 0 0,1 1 0 0 0,0-1 0 0 0,0 1 0 0 0,1-1 0 0 0,-1 0 0 0 0,0 1 0 0 0,1-1 0 0 0,-1 0 0 0 0,-1-3 0 0 0,3 4 2 0 0,0-1 0 0 0,1 1 1 0 0,-1 0-1 0 0,1 0 0 0 0,-1 0 0 0 0,1 0 0 0 0,0 0 0 0 0,-1 0 0 0 0,1 0 0 0 0,0 1 0 0 0,0-1 0 0 0,-1 0 1 0 0,1 0-1 0 0,0 0 0 0 0,1 0 0 0 0,-1 0-1 0 0,10-8-2 0 0,0 0-1 0 0,0 1 0 0 0,0 1 0 0 0,25-13 1 0 0,55-18 4 0 0,-41 18-5 0 0,-20 8 3 0 0,5-2-33 0 0,0-1-1 0 0,-2-2 0 0 0,57-37 1 0 0,-87 52 31 0 0,0-1 1 0 0,0 1-1 0 0,-1 0 1 0 0,1-1-1 0 0,-1 1 1 0 0,1-1 0 0 0,-1 0-1 0 0,0 0 1 0 0,0 0-1 0 0,0 0 1 0 0,0 0-1 0 0,-1 0 1 0 0,1 0-1 0 0,-1-1 1 0 0,1-3 0 0 0,-2 4 3 0 0,0 1 0 0 0,0-1 1 0 0,0 1-1 0 0,0-1 0 0 0,0 1 1 0 0,-1-1-1 0 0,1 1 0 0 0,-1-1 1 0 0,1 1-1 0 0,-1-1 0 0 0,0 1 1 0 0,0 0-1 0 0,-1 0 0 0 0,1-1 1 0 0,0 1-1 0 0,-1 0 0 0 0,1 0 1 0 0,-1 0-1 0 0,1 0 1 0 0,-1 1-1 0 0,-3-4 0 0 0,-6-4 18 0 0,-1 1-1 0 0,0-1 0 0 0,0 2 1 0 0,0 0-1 0 0,-1 0 1 0 0,0 1-1 0 0,-1 1 0 0 0,1 0 1 0 0,-1 1-1 0 0,0 0 0 0 0,-25-2 1 0 0,13 3-312 0 0,1 1 0 0 0,-1 1 0 0 0,1 2 1 0 0,-1 0-1 0 0,-44 9 0 0 0,61-8-222 0 0,0 1 1 0 0,0 0-1 0 0,-11 5 1 0 0,-21 17-5430 0 0,22-12 3407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1 328 888 0 0,'0'0'4767'0'0,"5"0"-3069"0"0,13 2-459 0 0,-1-1 0 0 0,0-1 0 0 0,0 0 0 0 0,0-2 0 0 0,34-6 0 0 0,-8-2 834 0 0,53-20 0 0 0,-82 25-1769 0 0,-1-1 0 0 0,1 0 0 0 0,-2-1 0 0 0,1 0 1 0 0,-1-1-1 0 0,0 0 0 0 0,-1-1 0 0 0,1 0 0 0 0,-2-1 0 0 0,0 0 0 0 0,0-1 0 0 0,0 0 0 0 0,-2 0 0 0 0,1-1 0 0 0,-2 0 0 0 0,1-1 1 0 0,-2 0-1 0 0,1 0 0 0 0,-2 0 0 0 0,0-1 0 0 0,6-27 0 0 0,-10 37-215 0 0,-2 1-16 0 0,-2-11 28 0 0,3 14-91 0 0,0 0 0 0 0,0-1 0 0 0,0 1 1 0 0,0-1-1 0 0,0 1 0 0 0,0-1 0 0 0,0 1 0 0 0,-1-1 0 0 0,1 1 0 0 0,0 0 0 0 0,0-1 0 0 0,0 1 0 0 0,-1-1 0 0 0,1 1 0 0 0,0 0 0 0 0,0-1 0 0 0,-1 1 0 0 0,1 0 0 0 0,0-1 0 0 0,-1 1 0 0 0,1 0 1 0 0,0 0-1 0 0,-1-1 0 0 0,1 1 0 0 0,-1 0 0 0 0,1 0 0 0 0,-1 0 0 0 0,1-1 0 0 0,0 1 0 0 0,-1 0 0 0 0,1 0 0 0 0,-1 0 0 0 0,1 0 0 0 0,-1 0 0 0 0,1 0 0 0 0,-1 0 0 0 0,0 0 0 0 0,-1 5 144 0 0,-7 23 247 0 0,0-1 0 0 0,2 1 1 0 0,1 1-1 0 0,1-1 1 0 0,-1 51-1 0 0,5-35 427 0 0,2 1 1 0 0,2-1-1 0 0,11 53 1 0 0,-1-7-206 0 0,-11-76-623 0 0,-1-3 0 0 0,-1-5-52 0 0,0-4-241 0 0,1 1-681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1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36 812 0 0,'-1'-3'903'0'0,"-9"-18"11145"0"0,6 32-11416 0 0,0 0-1 0 0,1 0 1 0 0,0 1 0 0 0,1-1-1 0 0,0 1 1 0 0,1 0-1 0 0,0 0 1 0 0,1-1-1 0 0,1 1 1 0 0,-1 0 0 0 0,2 0-1 0 0,4 18 1 0 0,-1-10-208 0 0,0 0 0 0 0,1 0 1 0 0,2-1-1 0 0,0 0 0 0 0,1 0 0 0 0,18 28 1 0 0,-19-35-204 0 0,1 0 0 0 0,1-1 1 0 0,0 0-1 0 0,0 0 1 0 0,1-1-1 0 0,0-1 0 0 0,1 0 1 0 0,14 9-1 0 0,-20-15-196 0 0,0 1 1 0 0,1-1-1 0 0,-1 0 0 0 0,1-1 0 0 0,0 1 1 0 0,0-1-1 0 0,0-1 0 0 0,0 0 0 0 0,0 1 1 0 0,0-2-1 0 0,1 1 0 0 0,-1-1 0 0 0,0-1 1 0 0,0 1-1 0 0,0-1 0 0 0,1 0 0 0 0,-1-1 1 0 0,10-3-1 0 0,-7 1-95 0 0,-1 0-1 0 0,0 0 1 0 0,0-1 0 0 0,0-1 0 0 0,-1 0 0 0 0,0 0-1 0 0,0 0 1 0 0,0-1 0 0 0,-1 0 0 0 0,0-1 0 0 0,-1 0 0 0 0,1 0-1 0 0,-1 0 1 0 0,-1 0 0 0 0,7-14 0 0 0,2-10 31 0 0,-1 0 0 0 0,-1-1 0 0 0,7-39 0 0 0,-15 59 133 0 0,19 56 1212 0 0,-15-26-1201 0 0,72 130 574 0 0,-69-132-615 0 0,0 1 1 0 0,1-1 0 0 0,1-1-1 0 0,0 0 1 0 0,1-1-1 0 0,28 21 1 0 0,-26-23-66 0 0,1-1 0 0 0,0 0 0 0 0,0-1 0 0 0,1-1 0 0 0,0-1 0 0 0,0 0 0 0 0,1-2 1 0 0,28 6-1 0 0,-39-10-43 0 0,1 0-1 0 0,-1 0 1 0 0,0-1 0 0 0,1 0 0 0 0,-1-1 0 0 0,0 0 0 0 0,1 0 0 0 0,-1 0 0 0 0,0-1 0 0 0,0-1 0 0 0,0 1 0 0 0,0-1-1 0 0,0 0 1 0 0,-1-1 0 0 0,1 0 0 0 0,-1 0 0 0 0,0-1 0 0 0,0 0 0 0 0,-1 0 0 0 0,0-1 0 0 0,11-10 0 0 0,-9 5 17 0 0,0 0 1 0 0,-1 0 0 0 0,-1 0 0 0 0,0 0 0 0 0,0-1 0 0 0,-1 0 0 0 0,0-1 0 0 0,-1 1 0 0 0,4-23 0 0 0,-3 3 17 0 0,-1-1 0 0 0,-1-51 0 0 0,-3 72-84 0 0,-1 1 0 0 0,0-1 0 0 0,-1 1 1 0 0,0-1-1 0 0,-1 1 0 0 0,0 0 1 0 0,-1 0-1 0 0,0 0 0 0 0,-1 0 0 0 0,0 1 1 0 0,0 0-1 0 0,-1 0 0 0 0,-1 0 1 0 0,1 0-1 0 0,-2 1 0 0 0,-13-14 0 0 0,17 20-296 0 0,1 0-1 0 0,-1 0 0 0 0,1 1 1 0 0,-1-1-1 0 0,-7-2 0 0 0,-9 0-6307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0 142 568 0 0,'0'-2'582'0'0,"0"1"0"0"0,0 0 1 0 0,0 0-1 0 0,1 0 0 0 0,-1 0 0 0 0,0 0 0 0 0,0 0 1 0 0,1 0-1 0 0,-1 0 0 0 0,1 0 0 0 0,-1 0 0 0 0,1 0 1 0 0,1-1-1 0 0,1 3-174 0 0,0 0 0 0 0,0 0 0 0 0,0 0 0 0 0,0 0 0 0 0,0 0 0 0 0,0 1 0 0 0,0 0 0 0 0,0-1 0 0 0,-1 1 0 0 0,1 0 0 0 0,-1 0 0 0 0,1 1 0 0 0,-1-1 0 0 0,0 0 0 0 0,0 1 0 0 0,0 0 0 0 0,0-1 1 0 0,0 1-1 0 0,-1 0 0 0 0,2 3 0 0 0,6 10 695 0 0,-1 0 0 0 0,8 22 0 0 0,28 102 6605 0 0,-54-183-7208 0 0,10 22-414 0 0,0-1 1 0 0,1 1-1 0 0,1-1 1 0 0,1 1-1 0 0,1 0 1 0 0,1 0-1 0 0,8-25 1 0 0,-10 38-62 0 0,1-1 0 0 0,-1 0 0 0 0,1 1 0 0 0,1 0 0 0 0,-1 0 0 0 0,1 0 0 0 0,1 1 0 0 0,0-1 0 0 0,0 1 0 0 0,0 1 0 0 0,1-1 0 0 0,0 1 1 0 0,0 0-1 0 0,0 1 0 0 0,1-1 0 0 0,0 1 0 0 0,0 1 0 0 0,0 0 0 0 0,12-4 0 0 0,-15 6-5 0 0,1 1-1 0 0,0 0 0 0 0,0 1 1 0 0,0-1-1 0 0,0 1 1 0 0,0 0-1 0 0,0 1 0 0 0,0-1 1 0 0,0 1-1 0 0,0 1 1 0 0,-1-1-1 0 0,1 1 1 0 0,0 0-1 0 0,-1 0 0 0 0,1 0 1 0 0,-1 1-1 0 0,0 0 1 0 0,0 0-1 0 0,0 0 1 0 0,0 1-1 0 0,0 0 0 0 0,5 5 1 0 0,2 3 19 0 0,-1 0 0 0 0,-1 0 0 0 0,1 1 0 0 0,-2 0 0 0 0,0 1 0 0 0,13 28 0 0 0,-19-37-33 0 0,-1 0 0 0 0,1 1 0 0 0,-1-1-1 0 0,-1 1 1 0 0,1 0 0 0 0,-1-1 0 0 0,0 1 0 0 0,-1 0 0 0 0,1 0-1 0 0,-1 6 1 0 0,0-12-20 0 0,-1 1-1 0 0,1-1 1 0 0,0 1-1 0 0,0-1 1 0 0,-1 1-1 0 0,1-1 1 0 0,-1 1-1 0 0,1-1 1 0 0,0 1 0 0 0,-1-1-1 0 0,1 1 1 0 0,-1-1-1 0 0,1 0 1 0 0,-1 1-1 0 0,1-1 1 0 0,-1 0-1 0 0,0 1 1 0 0,1-1-1 0 0,-1 0 1 0 0,1 0 0 0 0,-1 0-1 0 0,0 0 1 0 0,1 1-1 0 0,-1-1 1 0 0,1 0-1 0 0,-1 0 1 0 0,0 0-1 0 0,1 0 1 0 0,-1 0-1 0 0,1-1 1 0 0,-1 1 0 0 0,0 0-1 0 0,1 0 1 0 0,-1 0-1 0 0,1 0 1 0 0,-1-1-1 0 0,0 1 1 0 0,1 0-1 0 0,-1 0 1 0 0,1-1-1 0 0,-1 1 1 0 0,1-1 0 0 0,-1 1-1 0 0,1 0 1 0 0,-1-1-1 0 0,1 1 1 0 0,0-1-1 0 0,-1 1 1 0 0,1-1-1 0 0,0 1 1 0 0,-1-1-1 0 0,1 1 1 0 0,0-1-1 0 0,0 1 1 0 0,-1-1 0 0 0,1-1-1 0 0,-1-6-14 0 0,1-1 0 0 0,-1 0 0 0 0,2 0 0 0 0,-1 0 0 0 0,2 0 0 0 0,-1 0 0 0 0,1 1 0 0 0,0-1 0 0 0,1 0 0 0 0,0 1 0 0 0,0 0 0 0 0,1 0 0 0 0,0 0 0 0 0,0 0 0 0 0,1 0-1 0 0,0 1 1 0 0,0 0 0 0 0,10-10 0 0 0,-11 12 37 0 0,1 1-1 0 0,0-1 0 0 0,0 1 1 0 0,0 0-1 0 0,1 0 0 0 0,-1 1 0 0 0,1 0 1 0 0,0 0-1 0 0,-1 0 0 0 0,2 0 1 0 0,-1 1-1 0 0,0 0 0 0 0,0 0 1 0 0,1 1-1 0 0,-1 0 0 0 0,1 0 0 0 0,-1 0 1 0 0,1 1-1 0 0,-1 0 0 0 0,1 0 1 0 0,-1 1-1 0 0,1 0 0 0 0,-1 0 1 0 0,1 0-1 0 0,-1 1 0 0 0,8 3 0 0 0,-3 0 50 0 0,0 0-1 0 0,-1 1 1 0 0,0 0-1 0 0,0 1 1 0 0,0 0-1 0 0,-1 0 1 0 0,0 1-1 0 0,-1 1 1 0 0,0-1-1 0 0,0 1 1 0 0,-1 1-1 0 0,0-1 1 0 0,0 1-1 0 0,-1 0 1 0 0,0 1-1 0 0,-1 0 1 0 0,-1 0-1 0 0,7 22 1 0 0,-9-27-525 0 0,0 1 1 0 0,0 0-1 0 0,0-1 0 0 0,0 1 1 0 0,7 10-1 0 0,-1-14-5272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179 440 136 0 0,'0'0'2590'0'0,"0"3"-902"0"0,-1 10 75 0 0,0-1 0 0 0,-1 1 0 0 0,-1-1 0 0 0,0 1 0 0 0,0-1 0 0 0,-11 23 0 0 0,4-13 784 0 0,-1-1 0 0 0,-25 37 0 0 0,36-58-2487 0 0,0 0 1 0 0,0 0-1 0 0,0 0 1 0 0,0 0-1 0 0,0 1 1 0 0,0-1-1 0 0,0 0 1 0 0,0 0-1 0 0,0 0 1 0 0,0 0-1 0 0,0 0 1 0 0,0 0-1 0 0,0 1 1 0 0,0-1-1 0 0,0 0 1 0 0,-1 0-1 0 0,1 0 1 0 0,0 0-1 0 0,0 0 1 0 0,0 0 0 0 0,0 0-1 0 0,0 0 1 0 0,0 1-1 0 0,0-1 1 0 0,-1 0-1 0 0,1 0 1 0 0,0 0-1 0 0,0 0 1 0 0,0 0-1 0 0,0 0 1 0 0,0 0-1 0 0,0 0 1 0 0,-1 0-1 0 0,1 0 1 0 0,0 0-1 0 0,0 0 1 0 0,0 0-1 0 0,0 0 1 0 0,0 0-1 0 0,-1 0 1 0 0,1 0-1 0 0,0 0 1 0 0,0 0 0 0 0,0 0-1 0 0,0 0 1 0 0,0 0-1 0 0,0 0 1 0 0,-1 0-1 0 0,1 0 1 0 0,0 0-1 0 0,0-1 1 0 0,0 1-1 0 0,0 0 1 0 0,0 0-1 0 0,0 0 1 0 0,0 0-1 0 0,-1 0 1 0 0,1 0-1 0 0,0 0 1 0 0,0-1-1 0 0,-1-13 828 0 0,3-23-703 0 0,-2 36-76 0 0,29-204 894 0 0,-13 115-539 0 0,5-160 1 0 0,-21 240-428 0 0,0 1 11 0 0,0 1 0 0 0,0-1 1 0 0,-3-11-1 0 0,3 19 13 0 0,0 6-35 0 0,4 20 3 0 0,0-1 0 0 0,1 1 0 0 0,1-1 0 0 0,2 0 0 0 0,0 0 0 0 0,2-1 0 0 0,0 0 0 0 0,21 32 0 0 0,-7-16 50 0 0,2-1 0 0 0,2-1 1 0 0,61 61-1 0 0,-41-51-68 0 0,3-3 0 0 0,1-2 1 0 0,66 41-1 0 0,-103-79-285 0 0,-7-2-144 0 0,-6-4-158 0 0,-8-3 559 0 0,-1-1 0 0 0,1 2-1 0 0,-1-1 1 0 0,1 1 0 0 0,-1 0 0 0 0,-1 0 0 0 0,1 1 0 0 0,0 0-1 0 0,-1 0 1 0 0,0 1 0 0 0,-10-3 0 0 0,-21-2 88 0 0,-39-4 1 0 0,57 9-47 0 0,-195-16 496 0 0,162 17-560 0 0,-109 12 0 0 0,141-7-1214 0 0,11 1-3322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614 194 228 0 0,'6'-15'993'0'0,"0"-1"0"0"0,-2 0-1 0 0,0-1 1 0 0,0 1 0 0 0,0-20 0 0 0,-4 32-654 0 0,0 1 0 0 0,0-1 1 0 0,0 0-1 0 0,0 0 0 0 0,-1 0 1 0 0,0 0-1 0 0,0 1 0 0 0,0-1 1 0 0,0 0-1 0 0,-1 1 0 0 0,1-1 1 0 0,-4-4-1 0 0,4 6-174 0 0,-1 0 0 0 0,0 0 1 0 0,0 0-1 0 0,0 0 0 0 0,0 0 0 0 0,0 1 0 0 0,-1-1 1 0 0,1 1-1 0 0,0 0 0 0 0,-1-1 0 0 0,1 1 0 0 0,-1 0 1 0 0,1 0-1 0 0,-1 1 0 0 0,0-1 0 0 0,1 0 0 0 0,-1 1 1 0 0,0 0-1 0 0,-4-1 0 0 0,-9 2 184 0 0,1 0 1 0 0,-1 1-1 0 0,1 0 1 0 0,-1 2-1 0 0,1-1 0 0 0,0 2 1 0 0,0 0-1 0 0,1 1 1 0 0,-27 14-1 0 0,1 4 501 0 0,-68 50 0 0 0,77-50-265 0 0,2 0 0 0 0,1 2 0 0 0,0 1 0 0 0,-33 45 0 0 0,52-60-333 0 0,1 0 0 0 0,0 1 0 0 0,0 0 0 0 0,1 0 1 0 0,1 1-1 0 0,0 0 0 0 0,1 0 0 0 0,1 0 0 0 0,0 1 1 0 0,1-1-1 0 0,0 1 0 0 0,1 0 0 0 0,1 0 0 0 0,0 16 1 0 0,3-18-91 0 0,0 1-1 0 0,0-1 1 0 0,2 0 0 0 0,-1 0 0 0 0,2 0 0 0 0,-1-1 0 0 0,2 1 0 0 0,0-1 0 0 0,0 0 0 0 0,1-1-1 0 0,0 1 1 0 0,1-2 0 0 0,1 1 0 0 0,0-1 0 0 0,0 0 0 0 0,1-1 0 0 0,14 12 0 0 0,-8-9-14 0 0,0-1 0 0 0,1 0 0 0 0,0-1 0 0 0,1-1 0 0 0,0-1 0 0 0,0 0 0 0 0,1-2 0 0 0,0 0 0 0 0,1-1 1 0 0,-1 0-1 0 0,24 1 0 0 0,-8-4-506 0 0,-1-2 0 0 0,1-1 1 0 0,61-10-1 0 0,100-33-7373 0 0,-149 33 3790 0 0,1-1 960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31 452 0 0,'-3'0'515'0'0,"-16"-5"3612"0"0,0 2 1 0 0,0 0-1 0 0,-24 0 1 0 0,36 3-3508 0 0,0 0 0 0 0,1 1 0 0 0,-1 0 0 0 0,0 0 0 0 0,1 1 1 0 0,-1 0-1 0 0,1 0 0 0 0,-1 1 0 0 0,1-1 0 0 0,0 2 0 0 0,0-1 0 0 0,-10 7 0 0 0,3 0 15 0 0,1 0-1 0 0,1 0 1 0 0,-1 1 0 0 0,2 1-1 0 0,-17 21 1 0 0,22-26-350 0 0,1 0 0 0 0,-1 1 0 0 0,2-1 0 0 0,-1 1 0 0 0,1 0 0 0 0,0 0 0 0 0,1 1 1 0 0,-1-1-1 0 0,2 0 0 0 0,-1 1 0 0 0,0 15 0 0 0,2-21-285 0 0,0 0 0 0 0,1 1 0 0 0,-1-1 0 0 0,0 0 0 0 0,1 0 0 0 0,0 0 0 0 0,0 0 0 0 0,0 1 0 0 0,0-1 0 0 0,0-1 0 0 0,1 1 0 0 0,-1 0 0 0 0,1 0 0 0 0,0 0 0 0 0,0-1 0 0 0,0 1 0 0 0,0-1 0 0 0,2 3 0 0 0,0-2 0 0 0,0-1 0 0 0,-1 1 0 0 0,1-1 0 0 0,0 0 0 0 0,1 0 0 0 0,-1 0 0 0 0,0 0 0 0 0,0-1 0 0 0,1 0 0 0 0,-1 1 0 0 0,8-1 0 0 0,-3 0 0 0 0,-1 0 0 0 0,0-1 0 0 0,0 0 0 0 0,1-1 0 0 0,-1 0 0 0 0,0 0 0 0 0,0-1 0 0 0,0 0 0 0 0,0-1 0 0 0,0 1 0 0 0,0-1 0 0 0,-1-1 0 0 0,13-7 0 0 0,-15 8-22 0 0,-1-1 0 0 0,0 0 0 0 0,1-1 1 0 0,-1 1-1 0 0,-1-1 0 0 0,1 1 0 0 0,-1-1 0 0 0,1 0 0 0 0,-1-1 1 0 0,-1 1-1 0 0,1 0 0 0 0,-1-1 0 0 0,0 1 0 0 0,0-1 0 0 0,-1 0 1 0 0,0 0-1 0 0,0 0 0 0 0,0 0 0 0 0,0 0 0 0 0,-1 0 0 0 0,0 1 0 0 0,-1-1 1 0 0,1 0-1 0 0,-3-9 0 0 0,1 5-34 0 0,0 2 0 0 0,-1-1 0 0 0,0 0-1 0 0,0 0 1 0 0,-1 1 0 0 0,0 0 0 0 0,0 0 0 0 0,-1 0 0 0 0,0 0 0 0 0,-1 1 0 0 0,0-1-1 0 0,0 2 1 0 0,0-1 0 0 0,-1 1 0 0 0,-9-8 0 0 0,10 10-603 0 0,-19-12-986 0 0,9 11-6846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1 217 276 0 0,'16'33'3128'0'0,"1"0"7266"0"0,-17-33-10299 0 0,0 0 1 0 0,0-1 0 0 0,0 1-1 0 0,0 0 1 0 0,0 0-1 0 0,0 0 1 0 0,0 0-1 0 0,0-1 1 0 0,0 1 0 0 0,0 0-1 0 0,0 0 1 0 0,0 0-1 0 0,0 0 1 0 0,1-1-1 0 0,-1 1 1 0 0,0 0 0 0 0,0 0-1 0 0,0 0 1 0 0,0 0-1 0 0,0 0 1 0 0,0-1-1 0 0,0 1 1 0 0,0 0 0 0 0,0 0-1 0 0,1 0 1 0 0,-1 0-1 0 0,0 0 1 0 0,0 0-1 0 0,0 0 1 0 0,0-1 0 0 0,0 1-1 0 0,1 0 1 0 0,-1 0-1 0 0,0 0 1 0 0,0 0-1 0 0,0 0 1 0 0,0 0 0 0 0,0 0-1 0 0,1 0 1 0 0,-1 0-1 0 0,0 0 1 0 0,0 0-1 0 0,0 0 1 0 0,0 0 0 0 0,1 0-1 0 0,-1 0 1 0 0,0 0-1 0 0,0 0 1 0 0,0 0-1 0 0,0 0 1 0 0,1 0 0 0 0,-1 0-1 0 0,0 0 1 0 0,0 0-1 0 0,0 1 1 0 0,0-1-1 0 0,0 0 1 0 0,1 0 0 0 0,-1 0-1 0 0,0 0 1 0 0,0 0-1 0 0,0 0 1 0 0,0 0-1 0 0,0 1 1 0 0,0-1 0 0 0,0 0-1 0 0,1 0 1 0 0,-1 0-1 0 0,0 1 1 0 0,2-13 1888 0 0,3-37 1000 0 0,-4 37-2527 0 0,0 1 0 0 0,1-1-1 0 0,4-15 1 0 0,-4 19-282 0 0,1 1 0 0 0,0 0-1 0 0,0-1 1 0 0,1 1 0 0 0,-1 1 0 0 0,2-1-1 0 0,-1 0 1 0 0,1 1 0 0 0,0 0 0 0 0,0 0 0 0 0,9-7-1 0 0,-11 11-105 0 0,1-1-1 0 0,-1 1 1 0 0,1 0-1 0 0,-1 0 1 0 0,1 0-1 0 0,0 0 1 0 0,0 1-1 0 0,0 0 0 0 0,0 0 1 0 0,0 0-1 0 0,0 0 1 0 0,0 0-1 0 0,0 1 1 0 0,0 0-1 0 0,0 0 1 0 0,0 0-1 0 0,1 0 1 0 0,-1 1-1 0 0,0 0 1 0 0,0-1-1 0 0,0 2 1 0 0,0-1-1 0 0,6 3 1 0 0,-2 0 9 0 0,1 0 1 0 0,-1 0 0 0 0,0 1-1 0 0,0 1 1 0 0,-1-1 0 0 0,1 1 0 0 0,-1 0-1 0 0,11 14 1 0 0,-2 0 87 0 0,-1 1 1 0 0,12 23-1 0 0,-21-30 25 0 0,-10-31-137 0 0,4 12-50 0 0,0-1 0 0 0,0 1-1 0 0,1-1 1 0 0,0 1 0 0 0,0-1-1 0 0,0 1 1 0 0,1 0 0 0 0,0-1 0 0 0,2-4-1 0 0,25-42 30 0 0,-24 45-26 0 0,1 0 1 0 0,-1 0 0 0 0,1 1 0 0 0,0 0 0 0 0,1 0-1 0 0,0 0 1 0 0,0 1 0 0 0,0 0 0 0 0,1 0-1 0 0,-1 1 1 0 0,1-1 0 0 0,0 2 0 0 0,0-1 0 0 0,10-2-1 0 0,-11 5-1 0 0,-1-1-1 0 0,0 1 0 0 0,1 0 0 0 0,-1 0 0 0 0,0 1 1 0 0,1-1-1 0 0,-1 2 0 0 0,1-1 0 0 0,-1 1 1 0 0,1 0-1 0 0,-1 0 0 0 0,0 0 0 0 0,0 1 1 0 0,1 0-1 0 0,-1 1 0 0 0,-1-1 0 0 0,1 1 1 0 0,0 0-1 0 0,9 7 0 0 0,-1 2-8 0 0,-1 1 0 0 0,-1 0 0 0 0,0 1 1 0 0,-1 0-1 0 0,-1 1 0 0 0,0 0 0 0 0,9 20 0 0 0,-4-11-48 0 0,-14-22-295 0 0,1 0 0 0 0,-1 0 0 0 0,1-1 0 0 0,-1 1 0 0 0,1-1 0 0 0,0 1 0 0 0,0-1 0 0 0,-1 0 0 0 0,1 0 0 0 0,0 0 0 0 0,0 0 0 0 0,0 0 0 0 0,0 0 0 0 0,1 0 0 0 0,-1-1 0 0 0,0 1 0 0 0,0-1 0 0 0,3 1 0 0 0,47 0-6621 0 0,-34-1 4006 0 0,12 0 183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11 556 0 0,'-32'-5'2068'0'0,"-1"2"0"0"0,0 1 0 0 0,0 1 0 0 0,-44 6 0 0 0,64-3-1119 0 0,-1 0 0 0 0,1 1 0 0 0,0 1 0 0 0,0 0 0 0 0,-20 11 0 0 0,25-11-399 0 0,1 0 0 0 0,-1 1 0 0 0,1 0 0 0 0,0 0 0 0 0,1 1 1 0 0,-1 0-1 0 0,1 0 0 0 0,0 1 0 0 0,-8 12 0 0 0,12-16-374 0 0,0 0 1 0 0,0 0-1 0 0,0 0 1 0 0,0 0 0 0 0,1 0-1 0 0,-1 1 1 0 0,1-1-1 0 0,0 0 1 0 0,0 1-1 0 0,1-1 1 0 0,-1 1 0 0 0,1-1-1 0 0,-1 1 1 0 0,1 0-1 0 0,0-1 1 0 0,0 1-1 0 0,1-1 1 0 0,-1 1 0 0 0,1-1-1 0 0,0 1 1 0 0,0-1-1 0 0,0 1 1 0 0,0-1-1 0 0,0 0 1 0 0,1 0 0 0 0,-1 1-1 0 0,1-1 1 0 0,0 0-1 0 0,0 0 1 0 0,0-1 0 0 0,1 1-1 0 0,-1 0 1 0 0,1-1-1 0 0,-1 1 1 0 0,1-1-1 0 0,4 3 1 0 0,4 2 60 0 0,-1 0 0 0 0,1-1-1 0 0,0 0 1 0 0,1-1 0 0 0,-1 0 0 0 0,1-1 0 0 0,0 0 0 0 0,0-1-1 0 0,0 0 1 0 0,1-1 0 0 0,-1 0 0 0 0,0-1 0 0 0,1-1-1 0 0,23-1 1 0 0,-33 1-254 0 0,-1-1 0 0 0,1 1-1 0 0,-1-1 1 0 0,1 1 0 0 0,-1-1-1 0 0,1 0 1 0 0,-1 1 0 0 0,0-1-1 0 0,1-1 1 0 0,-1 1 0 0 0,0 0-1 0 0,0 0 1 0 0,0-1 0 0 0,0 1-1 0 0,0-1 1 0 0,0 0 0 0 0,0 0-1 0 0,0 0 1 0 0,-1 0 0 0 0,1 0-1 0 0,-1 0 1 0 0,1 0 0 0 0,-1 0-1 0 0,0 0 1 0 0,0-1 0 0 0,0 1-1 0 0,0-1 1 0 0,0 1 0 0 0,0 0-1 0 0,-1-1 1 0 0,0 1 0 0 0,1-1-1 0 0,-1-3 1 0 0,0 0-63 0 0,0 0-1 0 0,-1 1 1 0 0,0-1-1 0 0,0 0 1 0 0,0 1 0 0 0,0-1-1 0 0,-1 1 1 0 0,0-1-1 0 0,-1 1 1 0 0,1 0 0 0 0,-1 0-1 0 0,0 0 1 0 0,-6-8-1 0 0,2 4-184 0 0,-2 0 0 0 0,1 1 0 0 0,-1 0 0 0 0,-1 0-1 0 0,1 1 1 0 0,-1 1 0 0 0,0-1 0 0 0,-1 1 0 0 0,0 1-1 0 0,0 0 1 0 0,0 1 0 0 0,-20-6 0 0 0,21 8-1459 0 0,0 0 1 0 0,0 1 0 0 0,-1 0-1 0 0,1 1 1 0 0,-14 0 0 0 0,12 1-1138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188 127 8825 0 0,'-12'-3'3370'0'0,"8"2"-2321"0"0,0 0 1 0 0,1 0-1 0 0,-1 0 0 0 0,0 0 0 0 0,1 0 0 0 0,-1-1 0 0 0,1 0 0 0 0,-1 0 0 0 0,-3-3 2952 0 0,29 2-3116 0 0,0 0-1 0 0,35 1 1 0 0,-20 1-534 0 0,-31 0-295 0 0,242-17 1596 0 0,-178 10-1086 0 0,103-26 1 0 0,-169 33-545 0 0,0 0-1 0 0,0 0 1 0 0,0 0 0 0 0,0-1 0 0 0,0 1 0 0 0,0-1 0 0 0,-1 0 0 0 0,1 0 0 0 0,-1-1 0 0 0,1 1 0 0 0,-1-1 0 0 0,0 1 0 0 0,0-1 0 0 0,0 0 0 0 0,2-4 0 0 0,-4 7 217 0 0,-3 0-228 0 0,0 0 1 0 0,0 0-1 0 0,0 0 1 0 0,0 0-1 0 0,1 1 1 0 0,-1-1 0 0 0,0 0-1 0 0,0 1 1 0 0,0 0-1 0 0,1-1 1 0 0,-1 1-1 0 0,0 0 1 0 0,1 0 0 0 0,-1 0-1 0 0,1 0 1 0 0,-1 0-1 0 0,1 1 1 0 0,-1-1-1 0 0,1 0 1 0 0,0 1 0 0 0,0-1-1 0 0,-1 1 1 0 0,1-1-1 0 0,0 1 1 0 0,-1 3-1 0 0,-3 3 47 0 0,0 1-1 0 0,1 0 0 0 0,-5 13 1 0 0,4-4-48 0 0,0-1 1 0 0,2 1 0 0 0,0 0 0 0 0,1 0-1 0 0,0 0 1 0 0,2 0 0 0 0,0 0-1 0 0,1 0 1 0 0,4 20 0 0 0,3 2 8 0 0,2 1-1 0 0,26 68 1 0 0,-30-93-19 0 0,-1 0 0 0 0,0 1 0 0 0,4 26 0 0 0,-9-36 0 0 0,-5-1 0 0 0,-1-5 0 0 0,0 0 0 0 0,0 0 0 0 0,0-1 0 0 0,-1 1 0 0 0,1-1 0 0 0,-10-2 0 0 0,-1 1 0 0 0,-110-1 0 0 0,1 5 0 0 0,-1 5 0 0 0,-148 31 0 0 0,263-37 0 0 0,0 0 0 0 0,0 1 0 0 0,1 1 0 0 0,-1 0 0 0 0,1 0 0 0 0,-13 8 0 0 0,19-7 0 0 0,4-5 0 0 0,1 0 0 0 0,0 1 0 0 0,0-1 0 0 0,0 0 0 0 0,0 0 0 0 0,0 0 0 0 0,0 0 0 0 0,0 1 0 0 0,0-1 0 0 0,0 0 0 0 0,0 0 0 0 0,0 0 0 0 0,0 0 0 0 0,0 1 0 0 0,0-1 0 0 0,0 0 0 0 0,0 0 0 0 0,0 0 0 0 0,0 0 0 0 0,0 1 0 0 0,0-1 0 0 0,0 0 0 0 0,0 0 0 0 0,0 0 0 0 0,0 1 0 0 0,0-1 0 0 0,0 0 0 0 0,0 0 0 0 0,0 0 0 0 0,0 0 0 0 0,0 0 0 0 0,1 1 0 0 0,-1-1 0 0 0,0 0 0 0 0,0 0 0 0 0,0 0 0 0 0,0 0 0 0 0,0 0 0 0 0,3 2 0 0 0,0 0 0 0 0,0 0 0 0 0,0-1 0 0 0,0 1 0 0 0,0-1 0 0 0,0 0 0 0 0,0 0 0 0 0,0 0 0 0 0,1 0 0 0 0,4 0 0 0 0,42 3 0 0 0,-38-4 0 0 0,304-1 0 0 0,-124-2 0 0 0,53-8-12178 0 0,-217 7 8651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7457 0 0,'-1'-3'7856'0'0,"-3"-18"-412"0"0,4 20-6276 0 0,0 0-1064 0 0,0 1 0 0 0,0 0 0 0 0,0 0 0 0 0,1 0 0 0 0,-1-1 0 0 0,0 1 0 0 0,0 0 0 0 0,0 0 0 0 0,1 0 1 0 0,-1-1-1 0 0,0 1 0 0 0,0 0 0 0 0,0 0 0 0 0,1 0 0 0 0,-1 0 0 0 0,0 0 0 0 0,0 0 0 0 0,1 0 0 0 0,-1 0 0 0 0,0-1 0 0 0,0 1 0 0 0,1 0 0 0 0,-1 0 0 0 0,0 0 1 0 0,0 0-1 0 0,1 0 0 0 0,-1 0 0 0 0,0 0 0 0 0,0 1 0 0 0,1-1 0 0 0,-1 0 0 0 0,0 0 0 0 0,0 0 0 0 0,1 0 0 0 0,8 5 150 0 0,-1 1 1 0 0,1 0-1 0 0,-1 0 0 0 0,-1 1 1 0 0,1-1-1 0 0,-1 2 0 0 0,0-1 1 0 0,-1 1-1 0 0,0 0 0 0 0,7 11 1 0 0,1 6 545 0 0,0 0 1 0 0,15 40 0 0 0,-20-38-818 0 0,0 0 0 0 0,-2 0 0 0 0,3 29 1 0 0,-10-43-2839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121 131 204 0 0,'-24'-10'655'0'0,"-36"-16"2095"0"0,55 23-1953 0 0,1 0 0 0 0,-1 0-1 0 0,0-1 1 0 0,1 1 0 0 0,-5-5 0 0 0,9 8-590 0 0,0-1-1 0 0,-1 1 1 0 0,1-1-1 0 0,-1 1 1 0 0,1-1-1 0 0,0 1 1 0 0,-1-1 0 0 0,1 1-1 0 0,0-1 1 0 0,0 1-1 0 0,-1-1 1 0 0,1 1-1 0 0,0-1 1 0 0,0 1 0 0 0,0-1-1 0 0,0 1 1 0 0,0-1-1 0 0,0 0 1 0 0,0 1-1 0 0,0-1 1 0 0,0 1-1 0 0,0-1 1 0 0,0 0 0 0 0,0 0-1 0 0,10-10 1568 0 0,24-2-104 0 0,6 3-339 0 0,2 2 0 0 0,-1 2 0 0 0,1 1 0 0 0,68 2 0 0 0,-48 6 127 0 0,-1 2 0 0 0,97 21 0 0 0,-123-18-771 0 0,1 3 1 0 0,41 17 0 0 0,-59-20-280 0 0,1 1 1 0 0,-2 1-1 0 0,1 0 1 0 0,-1 1-1 0 0,24 21 0 0 0,-37-28-394 0 0,0 0 0 0 0,1 1 0 0 0,-2-1 0 0 0,1 1-1 0 0,0 0 1 0 0,-1 0 0 0 0,0 0 0 0 0,0 0 0 0 0,-1 1-1 0 0,1-1 1 0 0,-1 1 0 0 0,0-1 0 0 0,1 9 0 0 0,-2-10-12 0 0,-1 1-1 0 0,0-1 1 0 0,0 1 0 0 0,0-1 0 0 0,0 1 0 0 0,-1-1 0 0 0,0 0-1 0 0,0 1 1 0 0,0-1 0 0 0,0 1 0 0 0,-1-1 0 0 0,0 0 0 0 0,0 0 0 0 0,0 0-1 0 0,0 0 1 0 0,0 0 0 0 0,-6 5 0 0 0,-2 2-135 0 0,0 0 0 0 0,-1-1 0 0 0,0 0 0 0 0,-1-1 0 0 0,0-1 0 0 0,0 0 0 0 0,-1 0-1 0 0,0-1 1 0 0,0-1 0 0 0,-1 0 0 0 0,0-1 0 0 0,-28 7 0 0 0,16-7-344 0 0,0-1 0 0 0,0 0 0 0 0,0-2 0 0 0,0-1-1 0 0,-1-2 1 0 0,-37-4 0 0 0,37-2-7538 0 0,16 5 4642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 6645 0 0,'-42'-18'18741'0'0,"76"32"-17844"0"0,1-1 0 0 0,0-1 1 0 0,42 8-1 0 0,119 14 933 0 0,-152-27-1463 0 0,-23-3-309 0 0,333 42 1479 0 0,-350-46-1537 0 0,-3-1 0 0 0,1 1 0 0 0,-1 0 0 0 0,1 0 0 0 0,-1 0 0 0 0,1 0 0 0 0,0 0 0 0 0,-1 0 0 0 0,1 0 0 0 0,-1 1 0 0 0,1-1 0 0 0,-1 0 0 0 0,1 1 0 0 0,-1-1 0 0 0,1 1 0 0 0,-1 0 0 0 0,0-1 0 0 0,1 1 0 0 0,1 1 0 0 0,-2 7 0 0 0,-5-1 0 0 0,-1 0 0 0 0,0-1 0 0 0,-1 1 0 0 0,0-1 0 0 0,0 0 0 0 0,0 0 0 0 0,-15 11 0 0 0,10-8 0 0 0,-101 96 0 0 0,-158 115 0 0 0,190-160 0 0 0,77-58-94 0 0,3-2-387 0 0,22-7-10543 0 0,-14 3 9768 0 0,12-3-2154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1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1 688 0 0,'-3'-1'565'0'0,"-1"1"-1"0"0,0 0 1 0 0,0 0-1 0 0,0 1 0 0 0,1-1 1 0 0,-1 1-1 0 0,0-1 1 0 0,0 1-1 0 0,1 0 1 0 0,-1 1-1 0 0,1-1 1 0 0,-1 1-1 0 0,-5 3 1 0 0,22 6 2038 0 0,-4-5-2241 0 0,1-2 0 0 0,0 1 0 0 0,-1-1 1 0 0,1-1-1 0 0,1 0 0 0 0,-1 0 1 0 0,20 2-1 0 0,5 1 165 0 0,625 73 3121 0 0,-256-53-2219 0 0,1014 3 1539 0 0,-881-48-1968 0 0,-16-29 352 0 0,-478 40-970 0 0,-42 8-334 0 0,-7 0-315 0 0,-232 31-4349 0 0,134-14-778 0 0,43-9 2794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72 280 0 0,'-6'-7'600'0'0,"0"1"1"0"0,0 0-1 0 0,-1 0 0 0 0,0 1 0 0 0,0 0 1 0 0,0 0-1 0 0,-1 0 0 0 0,1 1 0 0 0,-1 0 1 0 0,0 1-1 0 0,0 0 0 0 0,-1 0 0 0 0,1 1 1 0 0,0 0-1 0 0,-1 0 0 0 0,0 1 1 0 0,1 0-1 0 0,-1 0 0 0 0,0 1 0 0 0,1 0 1 0 0,-18 3-1 0 0,2 2 225 0 0,0 1 1 0 0,0 0-1 0 0,1 2 0 0 0,0 1 1 0 0,0 1-1 0 0,-26 16 0 0 0,33-16-260 0 0,-1 1-1 0 0,1 0 0 0 0,1 1 0 0 0,0 1 1 0 0,1 0-1 0 0,0 2 0 0 0,1-1 0 0 0,-15 22 1 0 0,26-32-391 0 0,-1 0 0 0 0,0 0 1 0 0,1 1-1 0 0,0-1 1 0 0,0 1-1 0 0,0-1 1 0 0,1 1-1 0 0,0-1 0 0 0,0 1 1 0 0,0 0-1 0 0,0 0 1 0 0,1 0-1 0 0,-1 0 1 0 0,1-1-1 0 0,0 1 0 0 0,1 0 1 0 0,-1 0-1 0 0,1 0 1 0 0,0 0-1 0 0,0-1 1 0 0,4 9-1 0 0,-1-5-9 0 0,0-1 1 0 0,1 0-1 0 0,0 0 0 0 0,0 0 1 0 0,0 0-1 0 0,1-1 0 0 0,0 0 1 0 0,0 0-1 0 0,1 0 0 0 0,0-1 0 0 0,12 7 1 0 0,-2-2-36 0 0,1-1 0 0 0,1-1 1 0 0,0-1-1 0 0,0 0 0 0 0,0-1 0 0 0,0-2 1 0 0,1 0-1 0 0,0-1 0 0 0,0 0 1 0 0,24-2-1 0 0,-4-1 104 0 0,1-2 0 0 0,-1-2 1 0 0,0-2-1 0 0,43-11 0 0 0,-71 14-260 0 0,-1-1 0 0 0,1 0 0 0 0,-1-1 0 0 0,1 0 0 0 0,-1 0 0 0 0,-1-1 0 0 0,1-1-1 0 0,-1 0 1 0 0,15-13 0 0 0,-21 17 14 0 0,-1-1 0 0 0,1 0 0 0 0,-1 0 0 0 0,0 0 0 0 0,0 0 0 0 0,0 0 0 0 0,-1 0 0 0 0,0-1 0 0 0,1 0 0 0 0,-1 1 0 0 0,-1-1 0 0 0,1 0 0 0 0,-1 0 0 0 0,0 0 0 0 0,0 0 0 0 0,0 0 0 0 0,-1 0 0 0 0,1 0 0 0 0,-1 0 0 0 0,-1 0 0 0 0,1 0 0 0 0,-1 0 0 0 0,0 0 0 0 0,0 0 0 0 0,-3-9 0 0 0,-1 3-40 0 0,0-1 0 0 0,-2 1 0 0 0,1 0 0 0 0,-1 0 0 0 0,-1 1 0 0 0,0 0 0 0 0,0 0 0 0 0,-1 1 0 0 0,0 0 0 0 0,-1 0 0 0 0,0 1 0 0 0,0 1 0 0 0,-16-10 0 0 0,5 5-303 0 0,0 1 0 0 0,-1 1 0 0 0,0 1 1 0 0,-1 1-1 0 0,0 0 0 0 0,-30-4 1 0 0,42 10-138 0 0,1 1 1 0 0,-1 0-1 0 0,-15 0 1 0 0,-3 6-2512 0 0,5 8-4680 0 0,18-9 4885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1 588 0 0,'4'6'6992'0'0,"-4"-6"-6767"0"0,-5 11 2307 0 0,-15 13-1696 0 0,13-17 659 0 0,-38 40 1799 0 0,-3-3 0 0 0,-65 47 0 0 0,30-25-910 0 0,14-11-614 0 0,-77 69 1887 0 0,131-107-5476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52 716 0 0,'10'-31'4019'0'0,"-2"13"262"0"0,-7 18-4162 0 0,-1 0 0 0 0,0 0 0 0 0,0-1-1 0 0,0 1 1 0 0,0 0 0 0 0,0 0 0 0 0,0 0 0 0 0,1 0-1 0 0,-1-1 1 0 0,0 1 0 0 0,0 0 0 0 0,0 0 0 0 0,1 0-1 0 0,-1 0 1 0 0,0 0 0 0 0,0 0 0 0 0,0 0 0 0 0,1 0-1 0 0,-1 0 1 0 0,0-1 0 0 0,0 1 0 0 0,0 0 0 0 0,1 0 0 0 0,-1 0-1 0 0,0 0 1 0 0,0 0 0 0 0,1 0 0 0 0,-1 0 0 0 0,0 0-1 0 0,0 1 1 0 0,0-1 0 0 0,1 0 0 0 0,-1 0 0 0 0,0 0-1 0 0,0 0 1 0 0,0 0 0 0 0,1 0 0 0 0,-1 0 0 0 0,0 0-1 0 0,0 1 1 0 0,0-1 0 0 0,0 0 0 0 0,1 0 0 0 0,-1 0-1 0 0,0 0 1 0 0,0 0 0 0 0,0 1 0 0 0,7 8 1941 0 0,-7-9-2195 0 0,4 10 900 0 0,0-1-1 0 0,-1 1 0 0 0,0 0 1 0 0,0 0-1 0 0,-1 0 1 0 0,-1 0-1 0 0,1 12 0 0 0,1 3 52 0 0,8 57 1413 0 0,18 92 1198 0 0,-22-137-3599 0 0,0-5-3983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1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0 110 736 0 0,'1'-2'210'0'0,"-1"0"1"0"0,0 0-1 0 0,0 1 0 0 0,1-1 0 0 0,-1 0 1 0 0,1 0-1 0 0,-1 0 0 0 0,1 0 1 0 0,0 1-1 0 0,-1-1 0 0 0,1 0 0 0 0,0 1 1 0 0,0-1-1 0 0,1 1 0 0 0,-1-1 1 0 0,0 1-1 0 0,0 0 0 0 0,1-1 0 0 0,-1 1 1 0 0,1 0-1 0 0,-1 0 0 0 0,1 0 1 0 0,-1 0-1 0 0,1 0 0 0 0,2-1 0 0 0,8-4 516 0 0,1 0-1 0 0,16-6 1 0 0,-22 10-336 0 0,21-7 738 0 0,1 1 0 0 0,0 1 0 0 0,47-4 0 0 0,80 3 1147 0 0,-79 9-824 0 0,-1 3-1 0 0,96 18 1 0 0,-121-13-231 0 0,0 3-1 0 0,87 31 1 0 0,-120-36-862 0 0,0 1 0 0 0,-1 1 1 0 0,0 1-1 0 0,-1 0 0 0 0,0 1 0 0 0,0 0 0 0 0,-1 2 0 0 0,0-1 1 0 0,-2 2-1 0 0,18 21 0 0 0,-27-31-257 0 0,0 1-1 0 0,-1 0 1 0 0,0 0-1 0 0,1 0 1 0 0,-2 1 0 0 0,1-1-1 0 0,-1 1 1 0 0,0 0 0 0 0,0-1-1 0 0,0 1 1 0 0,-1 0 0 0 0,0 0-1 0 0,0 0 1 0 0,-1 0 0 0 0,1 0-1 0 0,-1 0 1 0 0,-1 0 0 0 0,1 0-1 0 0,-1 0 1 0 0,0 0 0 0 0,0 0-1 0 0,-1 0 1 0 0,0 0 0 0 0,0-1-1 0 0,0 1 1 0 0,-1 0 0 0 0,1-1-1 0 0,-1 0 1 0 0,-1 0 0 0 0,1 0-1 0 0,-5 5 1 0 0,-3 2 6 0 0,0 0 0 0 0,-1-2 0 0 0,0 1 0 0 0,0-1 0 0 0,-1-1 0 0 0,-1 0 0 0 0,1-1 0 0 0,-2-1 0 0 0,1 0 0 0 0,-16 5 0 0 0,-16 4 148 0 0,-94 19-1 0 0,39-19-641 0 0,-1-4 1 0 0,0-4-1 0 0,-202-13 1 0 0,276 4-346 0 0,-29-4-387 0 0,20-3-4076 0 0,55-2-4655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2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97 732 0 0,'-3'-6'539'0'0,"1"0"-1"0"0,-1 1 1 0 0,0-1-1 0 0,-1 1 1 0 0,1 0-1 0 0,-1 0 1 0 0,0 0 0 0 0,0 1-1 0 0,0 0 1 0 0,-1-1-1 0 0,0 1 1 0 0,0 1-1 0 0,-10-7 1 0 0,7 6 43 0 0,0 0 0 0 0,0 1-1 0 0,-1 0 1 0 0,1 1 0 0 0,-1 0 0 0 0,1 0 0 0 0,-1 1 0 0 0,-17-1-1 0 0,7 2 74 0 0,1 2 0 0 0,0 0 0 0 0,-1 1 0 0 0,1 0-1 0 0,0 2 1 0 0,0 0 0 0 0,1 1 0 0 0,-28 14 0 0 0,29-12-235 0 0,1 0 0 0 0,1 1 0 0 0,0 1 0 0 0,0 1 0 0 0,1 0 0 0 0,0 0 0 0 0,1 2 0 0 0,0-1 0 0 0,1 1 0 0 0,1 1 0 0 0,0 0 0 0 0,-9 18 0 0 0,16-27-293 0 0,1-1 1 0 0,0 1 0 0 0,1 0-1 0 0,-1 0 1 0 0,1 0 0 0 0,0 0-1 0 0,0 0 1 0 0,1 0 0 0 0,0 0-1 0 0,0 0 1 0 0,0 0 0 0 0,0 0-1 0 0,1 0 1 0 0,-1 0 0 0 0,1 0-1 0 0,1 0 1 0 0,-1 0 0 0 0,1-1-1 0 0,0 1 1 0 0,0 0 0 0 0,0-1-1 0 0,0 1 1 0 0,1-1 0 0 0,0 0-1 0 0,0 0 1 0 0,0 0 0 0 0,0 0-1 0 0,8 7 1 0 0,0-2 37 0 0,0 0 0 0 0,1-1 1 0 0,-1 0-1 0 0,2-1 0 0 0,-1 0 0 0 0,1-1 0 0 0,0-1 1 0 0,0 0-1 0 0,19 5 0 0 0,1-4 13 0 0,0 0-1 0 0,0-2 1 0 0,1-2 0 0 0,0-1-1 0 0,-1-1 1 0 0,1-2-1 0 0,-1-1 1 0 0,1-2 0 0 0,56-16-1 0 0,-82 18-212 0 0,1 0-1 0 0,-1 0 1 0 0,0-1-1 0 0,0 0 0 0 0,0 0 1 0 0,0-1-1 0 0,-1 0 1 0 0,0 0-1 0 0,13-13 1 0 0,-17 15 8 0 0,0 0 1 0 0,-1-1-1 0 0,1 1 1 0 0,-1-1-1 0 0,0 0 1 0 0,1 1-1 0 0,-2-1 1 0 0,1 0 0 0 0,0-1-1 0 0,-1 1 1 0 0,0 0-1 0 0,0 0 1 0 0,0-1-1 0 0,0 1 1 0 0,-1 0-1 0 0,0-1 1 0 0,1 1 0 0 0,-2 0-1 0 0,1-1 1 0 0,0 1-1 0 0,-3-7 1 0 0,0 0-3 0 0,-1 1 0 0 0,0-1-1 0 0,-1 1 1 0 0,0 0 0 0 0,-1 0 0 0 0,0 0 0 0 0,-1 1 0 0 0,0 0 0 0 0,0 0 0 0 0,-1 1-1 0 0,0 0 1 0 0,0 0 0 0 0,-1 1 0 0 0,0 0 0 0 0,0 0 0 0 0,-1 1 0 0 0,0 1 0 0 0,-17-8-1 0 0,9 5-202 0 0,0 1 0 0 0,0 1-1 0 0,-1 0 1 0 0,0 2-1 0 0,-1 0 1 0 0,1 1 0 0 0,0 1-1 0 0,-1 0 1 0 0,0 2 0 0 0,-21 2-1 0 0,15 5-936 0 0,25-7 1046 0 0,0 0-1 0 0,1 0 1 0 0,-1 1-1 0 0,0-1 1 0 0,1 0-1 0 0,-1 0 1 0 0,1 1-1 0 0,-1-1 1 0 0,1 0 0 0 0,-1 1-1 0 0,1-1 1 0 0,-1 1-1 0 0,1-1 1 0 0,-1 0-1 0 0,1 1 1 0 0,-1-1-1 0 0,1 1 1 0 0,0-1 0 0 0,-1 1-1 0 0,1 0 1 0 0,0-1-1 0 0,-1 1 1 0 0,1-1-1 0 0,0 1 1 0 0,0 0 0 0 0,-1-1-1 0 0,1 1 1 0 0,0-1-1 0 0,0 1 1 0 0,0 0-1 0 0,0-1 1 0 0,0 1-1 0 0,0 0 1 0 0,0-1 0 0 0,0 1-1 0 0,0 0 1 0 0,1-1-1 0 0,-1 1 1 0 0,0-1-1 0 0,0 1 1 0 0,0 0 0 0 0,1-1-1 0 0,-1 1 1 0 0,3 4-913 0 0,0-1 1 0 0,0 0 0 0 0,0 0 0 0 0,0-1 0 0 0,7 7-1 0 0,10 3-1556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44:2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146 239 10137 0 0,'9'2'15187'0'0,"-10"20"-11941"0"0,-12 27-3238 0 0,10-39 52 0 0,-15 40 972 0 0,-2-2 1 0 0,-2 0-1 0 0,-38 61 0 0 0,51-99-1032 0 0,9-10 0 0 0,0 0 0 0 0,0 0 0 0 0,0 0 0 0 0,0 0 0 0 0,0 0 0 0 0,0 0 0 0 0,-1 0 0 0 0,1 0 0 0 0,0 0 0 0 0,0 0 0 0 0,0 0 0 0 0,0 0 0 0 0,0 0 0 0 0,0 0 0 0 0,-1 0 0 0 0,1 0 0 0 0,0 0 0 0 0,0 0 0 0 0,0 0 0 0 0,0 0 0 0 0,0 0 0 0 0,-1 0 0 0 0,1 0 0 0 0,0 0 0 0 0,0 0 0 0 0,0 0 0 0 0,0 0 0 0 0,0 0 0 0 0,0 0 0 0 0,0 0 0 0 0,-1 0 0 0 0,1 0 0 0 0,0 0 0 0 0,0 0 0 0 0,0-1 0 0 0,0 1 0 0 0,0 0 0 0 0,0 0 0 0 0,0 0 0 0 0,0 0 0 0 0,0 0 0 0 0,0 0 0 0 0,-1-1 0 0 0,-3-15 0 0 0,4 13 0 0 0,1 0 0 0 0,0 0 0 0 0,-1 0 0 0 0,1 0 0 0 0,0 0 0 0 0,1 0 0 0 0,-1 0 0 0 0,0 0 0 0 0,1 0 0 0 0,0 1 0 0 0,-1-1 0 0 0,1 1 0 0 0,0-1 0 0 0,0 1 0 0 0,1 0 0 0 0,-1-1 0 0 0,0 1 0 0 0,1 1 0 0 0,-1-1 0 0 0,1 0 0 0 0,0 0 0 0 0,4-1 0 0 0,0-1 0 0 0,1 1 0 0 0,-1 0 0 0 0,1 1 0 0 0,-1 0 0 0 0,1 0 0 0 0,0 0 0 0 0,15 0 0 0 0,-7 2 0 0 0,1 1 0 0 0,-1 0 0 0 0,0 2 0 0 0,1 0 0 0 0,21 7 0 0 0,79 34 0 0 0,-49-17 0 0 0,194 60 0 0 0,-221-77 0 0 0,0-1 0 0 0,1-2 0 0 0,1-2 0 0 0,63-1 0 0 0,-97-4 0 0 0,0-1 0 0 0,0 0 0 0 0,0 0 0 0 0,0-1 0 0 0,0 0 0 0 0,-1-1 0 0 0,1 0 0 0 0,-1 0 0 0 0,1-1 0 0 0,15-9 0 0 0,-20 10 0 0 0,1-1 0 0 0,-1 0 0 0 0,1 0 0 0 0,-1 0 0 0 0,0 0 0 0 0,-1 0 0 0 0,1-1 0 0 0,-1 0 0 0 0,0 0 0 0 0,0 0 0 0 0,0 0 0 0 0,-1 0 0 0 0,0 0 0 0 0,0-1 0 0 0,0 1 0 0 0,-1-1 0 0 0,1 0 0 0 0,0-7 0 0 0,-1-20 0 0 0,0-1 0 0 0,-3 1 0 0 0,0-1 0 0 0,-2 1 0 0 0,-2 0 0 0 0,-1 0 0 0 0,-1 0 0 0 0,-18-43 0 0 0,17 53-72 0 0,-2 1-1 0 0,0 0 1 0 0,-1 0-1 0 0,-18-24 1 0 0,24 38 14 0 0,0 0 1 0 0,-1 0-1 0 0,0 0 0 0 0,0 1 0 0 0,-1 0 1 0 0,0 0-1 0 0,0 1 0 0 0,0 0 1 0 0,-1 1-1 0 0,0 0 0 0 0,0 0 1 0 0,-16-5-1 0 0,23 9-137 0 0,1 1 1 0 0,-1-1-1 0 0,1 1 1 0 0,-1 0-1 0 0,1 0 1 0 0,-1 0-1 0 0,1 0 1 0 0,-1 0-1 0 0,1 0 0 0 0,-1 0 1 0 0,1 0-1 0 0,-1 1 1 0 0,1-1-1 0 0,-1 0 1 0 0,1 1-1 0 0,-2 0 1 0 0,-16 16-8922 0 0,12-11 5817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55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1 130 320 0 0,'0'0'7927'0'0,"5"0"-6446"0"0,117-2 4737 0 0,66-5-2823 0 0,-23 0-1605 0 0,467-27 1770 0 0,-241-8-1760 0 0,-203 20-1072 0 0,-138 15-546 0 0,-23 3-1620 0 0,36-1-1 0 0,-62 5 576 0 0,4 3-316 0 0,-21 10-7819 0 0,5-8 6687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56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62 108 520 0 0,'-37'10'2240'0'0,"12"-2"5520"0"0,28-7-6300 0 0,4 2-894 0 0,1-2-1 0 0,-1 1 0 0 0,0-1 0 0 0,1 1 0 0 0,-1-2 0 0 0,14 0 0 0 0,53-5 1019 0 0,-32 0-718 0 0,110-3 1268 0 0,701-60 3939 0 0,-323 22-2963 0 0,-521 45-3380 0 0,44-2-662 0 0,-49 3-340 0 0,0 1 0 0 0,0 0 0 0 0,1-1 0 0 0,-1 1 1 0 0,7 3-1 0 0,-3-2-2208 0 0,2-1 499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57.0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226 50 360 0 0,'-73'4'1501'0'0,"34"-3"2665"0"0,-75 13 4768 0 0,127-13-7613 0 0,24-2-593 0 0,101-9 1228 0 0,12-3-1048 0 0,859-20 2604 0 0,11 45-935 0 0,148 0-481 0 0,-1048-13-1910 0 0,277-6 514 0 0,-339 5-630 0 0,311-19 620 0 0,-347 17-1009 0 0,-15 3-3305 0 0,-114 16-5843 0 0,55-8 6673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57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27 198 84 0 0,'-27'0'11549'0'0,"33"0"-10183"0"0,304-25 4842 0 0,5 0-4256 0 0,326-9 653 0 0,36 10-515 0 0,-462 18-1506 0 0,56 3 165 0 0,-132 2-456 0 0,477-4 964 0 0,-461 6-960 0 0,234-3 356 0 0,410-49 1202 0 0,-741 42-1620 0 0,-16 3-53 0 0,53-2-1 0 0,-94 8-376 0 0,0 0 0 0 0,0 0-1 0 0,1 0 1 0 0,-1 0-1 0 0,0 1 1 0 0,1-1 0 0 0,-1 0-1 0 0,0 0 1 0 0,0 1-1 0 0,1-1 1 0 0,-1 1 0 0 0,0-1-1 0 0,0 1 1 0 0,0 0 0 0 0,0-1-1 0 0,1 1 1 0 0,-1 0-1 0 0,0 0 1 0 0,1 1 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1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69 40 0 0,'-16'5'803'0'0,"11"-4"-74"0"0,1 1-1 0 0,0-1 1 0 0,0 1-1 0 0,-1 0 1 0 0,-5 4 1321 0 0,14-5-727 0 0,12 2-590 0 0,1 0-1 0 0,-1-2 1 0 0,0 0-1 0 0,1 0 0 0 0,30-4 1 0 0,5 0 64 0 0,459-27 2768 0 0,-413 24-3069 0 0,409-17 2082 0 0,420 12 724 0 0,-790 10-2807 0 0,697-6 2247 0 0,-605-3-1664 0 0,-208 7-2303 0 0,-19 3 505 0 0,-29 4-7674 0 0,21-3 5487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5:05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19 334 308 0 0,'-11'-8'2875'0'0,"11"8"-2618"0"0,-1 0-1 0 0,1 0 0 0 0,-1 0 1 0 0,1 0-1 0 0,0-1 1 0 0,-1 1-1 0 0,1 0 1 0 0,0 0-1 0 0,-1-1 1 0 0,1 1-1 0 0,0 0 1 0 0,-1 0-1 0 0,1-1 1 0 0,0 1-1 0 0,0 0 1 0 0,-1-1-1 0 0,1 1 0 0 0,0 0 1 0 0,0-1-1 0 0,0 1 1 0 0,-1-1-1 0 0,1 1 1 0 0,0 0-1 0 0,0-1 1 0 0,0 1-1 0 0,0-1 1 0 0,0 1-1 0 0,0 0 1 0 0,0-1-1 0 0,6-2 453 0 0,1 0 0 0 0,-1 0 0 0 0,1 1 0 0 0,0 0 0 0 0,0 1 0 0 0,0-1 0 0 0,0 2 0 0 0,0-1 0 0 0,13 1 0 0 0,75 7 1695 0 0,-56-3-1673 0 0,134 9 1409 0 0,378 22 1294 0 0,-173-27-2346 0 0,37-5-180 0 0,420 5 489 0 0,0 23-474 0 0,258 1-265 0 0,-817-27-514 0 0,2195-19 829 0 0,-1888-2-973 0 0,-54 0 0 0 0,-340 13 0 0 0,88-5 0 0 0,442-21 0 0 0,-182 9 0 0 0,7-1 0 0 0,179-14 0 0 0,-200 10 0 0 0,-4 1 0 0 0,123-9 0 0 0,32-7 0 0 0,-410 28 0 0 0,359-23 0 0 0,-505 24 0 0 0,257-36 0 0 0,-282 31 0 0 0,53-11 0 0 0,-137 26 0 0 0,-4 1 0 0 0,0 0 0 0 0,-1-1 0 0 0,1 0 0 0 0,0 0 0 0 0,0 0 0 0 0,-1 0 0 0 0,6-3 0 0 0,-5 1-114 0 0,-4 3-456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4:3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75 4 0 0,'1'-1'314'0'0,"0"-1"1"0"0,0 1-1 0 0,-1 0 1 0 0,1 0-1 0 0,-1-1 1 0 0,1 1-1 0 0,-1 0 0 0 0,0-1 1 0 0,1 1-1 0 0,-1-1 1 0 0,0 1-1 0 0,0 0 1 0 0,0-1-1 0 0,0 1 1 0 0,0-1-1 0 0,0 1 0 0 0,0 0 1 0 0,-1-1-1 0 0,1 1 1 0 0,0 0-1 0 0,-1-1 1 0 0,1 1-1 0 0,-1 0 1 0 0,0-1-1 0 0,1 1 0 0 0,-1 0 1 0 0,0 0-1 0 0,0 0 1 0 0,0 0-1 0 0,-1-2 1 0 0,1 2 449 0 0,0 1-658 0 0,1 0-1 0 0,-1-1 1 0 0,1 1 0 0 0,-1 0-1 0 0,0 0 1 0 0,1-1-1 0 0,-1 1 1 0 0,0 0 0 0 0,1 0-1 0 0,-1 0 1 0 0,0 0-1 0 0,1 0 1 0 0,-1 0 0 0 0,0 0-1 0 0,1 0 1 0 0,-1 0-1 0 0,0 0 1 0 0,1 0 0 0 0,-1 0-1 0 0,0 0 1 0 0,1 1-1 0 0,-1-1 1 0 0,1 0-1 0 0,-2 1 1 0 0,-16 5 1409 0 0,15-4-1179 0 0,-1 0-1 0 0,1 0 1 0 0,-1 0-1 0 0,1 1 0 0 0,0-1 1 0 0,0 1-1 0 0,0 0 1 0 0,-4 5-1 0 0,6-6-168 0 0,-1-1 0 0 0,1 1 0 0 0,0 0 0 0 0,0-1-1 0 0,0 1 1 0 0,1 0 0 0 0,-1 0 0 0 0,0 0 0 0 0,1 0 0 0 0,-1 0 0 0 0,1 0 0 0 0,-1 0-1 0 0,1 0 1 0 0,0 0 0 0 0,0 0 0 0 0,0 0 0 0 0,1 3 0 0 0,-1-4-115 0 0,1-1 0 0 0,-1 1 0 0 0,1 0 0 0 0,-1 0 0 0 0,1-1 0 0 0,0 1 0 0 0,-1-1 0 0 0,1 1 0 0 0,0 0 0 0 0,0-1 1 0 0,-1 1-1 0 0,1-1 0 0 0,0 0 0 0 0,0 1 0 0 0,0-1 0 0 0,0 0 0 0 0,0 1 0 0 0,-1-1 0 0 0,1 0 0 0 0,0 0 0 0 0,0 0 0 0 0,0 0 0 0 0,0 0 0 0 0,0 0 0 0 0,1 0 0 0 0,24-1 484 0 0,-25 0-516 0 0,7 0 139 0 0,0-1 0 0 0,0 0 0 0 0,0 0-1 0 0,0-1 1 0 0,0 0 0 0 0,-1 0 0 0 0,13-9 0 0 0,-15 9-46 0 0,0 0-1 0 0,0 0 1 0 0,-1-1-1 0 0,1 0 1 0 0,-1 0 0 0 0,0 0-1 0 0,0-1 1 0 0,-1 1-1 0 0,1-1 1 0 0,-1 0-1 0 0,0 0 1 0 0,2-5 0 0 0,-4 9-91 0 0,-1 1 0 0 0,0-1 0 0 0,1 1 1 0 0,-1-1-1 0 0,0 1 0 0 0,0-1 0 0 0,1 0 0 0 0,-1 1 1 0 0,0-1-1 0 0,0 1 0 0 0,0-1 0 0 0,0 0 1 0 0,0 1-1 0 0,0-1 0 0 0,0 0 0 0 0,0 1 1 0 0,0-1-1 0 0,0 1 0 0 0,0-1 0 0 0,0 0 0 0 0,-1 1 1 0 0,1-1-1 0 0,0 1 0 0 0,0-1 0 0 0,-1 1 1 0 0,1-1-1 0 0,0 0 0 0 0,-1 1 0 0 0,1-1 1 0 0,-1 0-7 0 0,0 1 0 0 0,0 0 0 0 0,-1-1 1 0 0,1 1-1 0 0,0 0 0 0 0,0 0 0 0 0,0-1 0 0 0,0 1 1 0 0,0 0-1 0 0,0 0 0 0 0,0 0 0 0 0,0 1 1 0 0,0-1-1 0 0,0 0 0 0 0,-1 1 0 0 0,-5 0 21 0 0,0 2-1 0 0,0-1 1 0 0,-13 7-1 0 0,-29 26 85 0 0,48-34-1 0 0,19-2-67 0 0,-15 0-41 0 0,-1 1 0 0 0,0-1 0 0 0,1 0 1 0 0,-1 0-1 0 0,0 0 0 0 0,0 0 0 0 0,1 0 1 0 0,-1 0-1 0 0,0-1 0 0 0,0 1 0 0 0,-1-1 1 0 0,1 1-1 0 0,0-1 0 0 0,2-3 0 0 0,-1 1-128 0 0,1 0-1 0 0,-1 0 1 0 0,-1 0-1 0 0,1-1 1 0 0,2-4-1 0 0,-5 8-377 0 0,-13 0-5849 0 0,5 4 1940 0 0,0 4 1840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4:3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 68 0 0,'0'0'9559'0'0,"-4"-1"-8692"0"0,3 1-685 0 0,0-1 0 0 0,0 1 0 0 0,-1 0-1 0 0,1-1 1 0 0,0 1 0 0 0,0 0-1 0 0,-1 0 1 0 0,1 0 0 0 0,0 0 0 0 0,0 0-1 0 0,-1 1 1 0 0,1-1 0 0 0,0 0 0 0 0,0 0-1 0 0,-1 1 1 0 0,1-1 0 0 0,0 1 0 0 0,0-1-1 0 0,0 1 1 0 0,0-1 0 0 0,0 1 0 0 0,0 0-1 0 0,0 0 1 0 0,0-1 0 0 0,0 1 0 0 0,0 0-1 0 0,0 0 1 0 0,0 0 0 0 0,1 0 0 0 0,-1 0-1 0 0,0 0 1 0 0,1 0 0 0 0,-1 0 0 0 0,0 1-1 0 0,1-1 1 0 0,0 0 0 0 0,-1 0 0 0 0,1 0-1 0 0,0 1 1 0 0,-1-1 0 0 0,1 0 0 0 0,0 0-1 0 0,0 2 1 0 0,0-2 355 0 0,5 11 563 0 0,-4-11-1020 0 0,-1 0 0 0 0,0 1 0 0 0,0-1 1 0 0,1 0-1 0 0,-1 0 0 0 0,1 0 0 0 0,-1 0 0 0 0,1 0 0 0 0,-1 0 0 0 0,1 0 0 0 0,0 0 0 0 0,0 0 0 0 0,-1 0 0 0 0,1-1 0 0 0,1 2 0 0 0,1 0 54 0 0,1 0-1 0 0,-1-1 0 0 0,1 1 0 0 0,-1-1 1 0 0,1 0-1 0 0,-1 0 0 0 0,1 0 0 0 0,0 0 1 0 0,-1-1-1 0 0,1 0 0 0 0,0 1 0 0 0,0-1 1 0 0,-1-1-1 0 0,1 1 0 0 0,0 0 1 0 0,-1-1-1 0 0,1 0 0 0 0,5-2 0 0 0,-5 2-30 0 0,1 0 0 0 0,-1-1 0 0 0,0 1 0 0 0,0-1 0 0 0,1 0 0 0 0,-1-1 0 0 0,0 1 0 0 0,-1-1 0 0 0,1 0-1 0 0,0 0 1 0 0,-1 0 0 0 0,0 0 0 0 0,1 0 0 0 0,2-5 0 0 0,-6 7-83 0 0,1 1 1 0 0,-1-1-1 0 0,0 1 0 0 0,1-1 0 0 0,-1 1 1 0 0,0-1-1 0 0,1 1 0 0 0,-1-1 0 0 0,0 0 1 0 0,0 1-1 0 0,0-1 0 0 0,1 1 0 0 0,-1-1 1 0 0,0 0-1 0 0,0 1 0 0 0,0-1 0 0 0,0 1 1 0 0,0-1-1 0 0,0 0 0 0 0,0 1 0 0 0,0-1 1 0 0,0 1-1 0 0,-1-1 0 0 0,1 0 0 0 0,0 1 1 0 0,0-1-1 0 0,0 1 0 0 0,-1-1 0 0 0,1 1 1 0 0,0-1-1 0 0,-1 0 0 0 0,1 1 0 0 0,0-1 1 0 0,-1 1-1 0 0,1 0 0 0 0,-1-1 0 0 0,1 1 1 0 0,-1-1-1 0 0,1 1 0 0 0,-1 0 0 0 0,1-1 1 0 0,-1 1-1 0 0,1 0 0 0 0,-1 0 0 0 0,1-1 1 0 0,-1 1-1 0 0,0 0 0 0 0,1 0 0 0 0,-1 0 1 0 0,1 0-1 0 0,-1-1 0 0 0,0 1 0 0 0,1 0 1 0 0,-1 0-1 0 0,0 0 0 0 0,1 1 0 0 0,-1-1 1 0 0,0 0-1 0 0,-2 0-15 0 0,0 0 1 0 0,0 0 0 0 0,-1 0 0 0 0,1 1-1 0 0,0-1 1 0 0,0 1 0 0 0,0 0-1 0 0,0-1 1 0 0,0 1 0 0 0,-3 2-1 0 0,-13 15-1914 0 0,10-4-3564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2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1 486 632 0 0,'0'0'173'0'0,"0"1"1"0"0,0 0-1 0 0,0-1 1 0 0,-1 1-1 0 0,1 0 0 0 0,0-1 1 0 0,0 1-1 0 0,0 0 1 0 0,0-1-1 0 0,0 1 1 0 0,0 0-1 0 0,0-1 0 0 0,1 1 1 0 0,-1 0-1 0 0,0-1 1 0 0,0 1-1 0 0,0 0 0 0 0,1-1 1 0 0,-1 1-1 0 0,0 0 1 0 0,1-1-1 0 0,-1 1 0 0 0,0-1 1 0 0,1 1-1 0 0,-1-1 1 0 0,1 1-1 0 0,-1-1 0 0 0,1 1 1 0 0,-1-1-1 0 0,1 1 1 0 0,-1-1-1 0 0,1 0 0 0 0,0 1 1 0 0,-1-1-1 0 0,1 0 1 0 0,0 1-1 0 0,-1-1 1 0 0,1 0-1 0 0,0 0 0 0 0,-1 0 1 0 0,1 0-1 0 0,0 1 1 0 0,-1-1-1 0 0,1 0 0 0 0,0 0 1 0 0,-1 0-1 0 0,2-1 1 0 0,31-3 2718 0 0,-20 0-2406 0 0,-1 0 1 0 0,0 0-1 0 0,0-1 1 0 0,-1-1-1 0 0,1 0 1 0 0,-1 0 0 0 0,-1-1-1 0 0,1-1 1 0 0,-1 0-1 0 0,0 0 1 0 0,-1-1-1 0 0,12-13 1 0 0,-9 6-166 0 0,0-1 0 0 0,-1 0 0 0 0,-1-1 0 0 0,-1 0 0 0 0,0-1 0 0 0,11-35 0 0 0,-7 15 96 0 0,1-1 610 0 0,-2 0 0 0 0,13-79 0 0 0,-24 116-829 0 0,0-2 29 0 0,-1 5-216 0 0,0 0 0 0 0,0 1 0 0 0,0-1 1 0 0,0 0-1 0 0,0 0 0 0 0,0 0 1 0 0,0 0-1 0 0,0 0 0 0 0,0 0 1 0 0,0 0-1 0 0,1 0 0 0 0,-1 0 0 0 0,0 0 1 0 0,0 0-1 0 0,0 0 0 0 0,0 0 1 0 0,0 0-1 0 0,0 0 0 0 0,0 0 0 0 0,0 0 1 0 0,0 0-1 0 0,0 0 0 0 0,0 0 1 0 0,0 0-1 0 0,0 0 0 0 0,0 0 1 0 0,0 0-1 0 0,0 0 0 0 0,1 0 0 0 0,-1 0 1 0 0,0 0-1 0 0,0 0 0 0 0,0 0 1 0 0,0 0-1 0 0,0 0 0 0 0,0 0 0 0 0,0 0 1 0 0,0 0-1 0 0,0 0 0 0 0,0 0 1 0 0,0 0-1 0 0,0 0 0 0 0,0 0 0 0 0,0 0 1 0 0,0-1-1 0 0,0 1 0 0 0,0 0 1 0 0,0 0-1 0 0,0 0 0 0 0,0 0 1 0 0,0 0-1 0 0,0 0 0 0 0,1 0 0 0 0,-1 0 1 0 0,0 0-1 0 0,0 0 0 0 0,0 0 1 0 0,4 57 677 0 0,-3 1 1 0 0,-7 82 0 0 0,-1-16 147 0 0,7 21-497 0 0,0-144-430 0 0,0 0-1 0 0,0-1 1 0 0,0 1 0 0 0,0 0 0 0 0,0 0 0 0 0,0 0-1 0 0,0 0 1 0 0,1-1 0 0 0,-1 1 0 0 0,0 0-1 0 0,0 0 1 0 0,1 0 0 0 0,-1-1 0 0 0,0 1-1 0 0,1 0 1 0 0,-1 0 0 0 0,1-1 0 0 0,-1 1 0 0 0,1 0-1 0 0,-1-1 1 0 0,1 1 0 0 0,-1-1 0 0 0,1 1-1 0 0,0-1 1 0 0,-1 1 0 0 0,1-1 0 0 0,0 1-1 0 0,0-1 1 0 0,-1 1 0 0 0,1-1 0 0 0,0 0 0 0 0,0 0-1 0 0,0 1 1 0 0,-1-1 0 0 0,3 0 0 0 0,-1 0-1136 0 0,1 0 1 0 0,0 0 0 0 0,-1 0-1 0 0,1 0 1 0 0,0-1 0 0 0,-1 1 0 0 0,5-2-1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78 240 0 0,'-3'-3'2619'0'0,"2"2"-1965"0"0,1 0 1 0 0,-1 0 0 0 0,1 1-1 0 0,-1-1 1 0 0,1 0 0 0 0,-1 0-1 0 0,1 0 1 0 0,-1 0 0 0 0,1 0-1 0 0,0 0 1 0 0,0 0 0 0 0,-1 0-1 0 0,1 0 1 0 0,0 0 0 0 0,0 0-1 0 0,0-1 1 0 0,0 1-317 0 0,1 0 1 0 0,-1 0-1 0 0,1 0 0 0 0,-1 1 0 0 0,1-1 1 0 0,-1 0-1 0 0,1 0 0 0 0,-1 1 1 0 0,1-1-1 0 0,-1 0 0 0 0,1 1 1 0 0,0-1-1 0 0,-1 1 0 0 0,1-1 1 0 0,0 1-1 0 0,0-1 0 0 0,0 1 0 0 0,0-1 1 0 0,7-2 241 0 0,0 0 1 0 0,0 1 0 0 0,0 0-1 0 0,10-1 1 0 0,-4 1 616 0 0,142-25 1859 0 0,-83 25-13006 0 0,-61 2 6841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89 276 0 0,'-7'-9'1281'0'0,"0"-1"-1"0"0,0 1 1 0 0,-1 0-1 0 0,0 1 1 0 0,-1 0 0 0 0,1 1-1 0 0,-13-9 1 0 0,18 14-985 0 0,0 1 0 0 0,0-1 0 0 0,1 1 0 0 0,-1 0 0 0 0,0 0 0 0 0,0 0 0 0 0,0 0 0 0 0,0 0 1 0 0,0 1-1 0 0,0-1 0 0 0,-1 1 0 0 0,1 0 0 0 0,0 0 0 0 0,0 0 0 0 0,0 0 0 0 0,0 0 0 0 0,0 1 0 0 0,0 0 1 0 0,0-1-1 0 0,0 1 0 0 0,0 0 0 0 0,0 1 0 0 0,0-1 0 0 0,0 0 0 0 0,0 1 0 0 0,1 0 0 0 0,-1-1 0 0 0,1 1 1 0 0,-1 0-1 0 0,1 0 0 0 0,-4 5 0 0 0,-2 1 111 0 0,0 0-1 0 0,1 1 1 0 0,0 0 0 0 0,1 0 0 0 0,0 0 0 0 0,0 1-1 0 0,1 0 1 0 0,-7 18 0 0 0,11-25-345 0 0,0 1 1 0 0,1-1-1 0 0,-1 1 1 0 0,1-1-1 0 0,-1 1 1 0 0,1-1-1 0 0,0 1 0 0 0,0 0 1 0 0,1-1-1 0 0,-1 1 1 0 0,1-1-1 0 0,0 1 0 0 0,-1-1 1 0 0,2 1-1 0 0,-1-1 1 0 0,0 0-1 0 0,1 0 1 0 0,-1 1-1 0 0,1-1 0 0 0,0 0 1 0 0,0 0-1 0 0,0-1 1 0 0,1 1-1 0 0,-1 0 0 0 0,1-1 1 0 0,-1 1-1 0 0,1-1 1 0 0,0 0-1 0 0,0 0 1 0 0,0 0-1 0 0,3 2 0 0 0,3 0-80 0 0,-1 1 0 0 0,1-1 0 0 0,0-1 0 0 0,0 0-1 0 0,1 0 1 0 0,-1-1 0 0 0,1 0 0 0 0,-1-1 0 0 0,17 1-1 0 0,-21-1-55 0 0,0-1-1 0 0,0 0 0 0 0,0-1 0 0 0,0 1 0 0 0,0-1 0 0 0,0 0 0 0 0,0 0 0 0 0,-1-1 0 0 0,1 1 0 0 0,0-1 0 0 0,-1 0 1 0 0,1 0-1 0 0,-1-1 0 0 0,1 1 0 0 0,-1-1 0 0 0,0 0 0 0 0,0 0 0 0 0,0 0 0 0 0,5-7 0 0 0,-8 8 58 0 0,1 0 1 0 0,-1-1-1 0 0,0 1 0 0 0,1-1 0 0 0,-1 1 0 0 0,0-1 1 0 0,-1 0-1 0 0,1 1 0 0 0,0-1 0 0 0,-1 0 1 0 0,0 1-1 0 0,1-1 0 0 0,-1 0 0 0 0,0 0 0 0 0,-1 1 1 0 0,1-1-1 0 0,0 0 0 0 0,-1 0 0 0 0,1 1 0 0 0,-1-1 1 0 0,0 0-1 0 0,0 1 0 0 0,0-1 0 0 0,0 1 1 0 0,0-1-1 0 0,-1 1 0 0 0,1 0 0 0 0,-1-1 0 0 0,-2-1 1 0 0,-1-2 4 0 0,0-1 1 0 0,0 2 0 0 0,-1-1-1 0 0,0 1 1 0 0,-1 0 0 0 0,1 0-1 0 0,-1 0 1 0 0,-10-5 0 0 0,3 4-117 0 0,-1 0 1 0 0,1 1 0 0 0,-1 0 0 0 0,-19-3-1 0 0,25 7-412 0 0,0 0 1 0 0,0 0-1 0 0,-13 1 0 0 0,17 1-432 0 0,-1-1 0 0 0,1 1 0 0 0,-1 0 0 0 0,1 1 0 0 0,0-1 0 0 0,-8 5 0 0 0,3-1-1388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1 216 0 0,'9'18'5372'0'0,"-7"-7"-4185"0"0,0 1 1 0 0,-1 0-1 0 0,0 0 1 0 0,-1 0-1 0 0,-1 0 1 0 0,1 0-1 0 0,-2 0 1 0 0,-5 21-1 0 0,3-19-714 0 0,0 0 0 0 0,-1-1-1 0 0,-1 0 1 0 0,0 0 0 0 0,-1 0 0 0 0,-1-1-1 0 0,0 0 1 0 0,0 0 0 0 0,-1-1 0 0 0,-1 0-1 0 0,-15 14 1 0 0,10-13-258 0 0,0-1 1 0 0,-1 0-1 0 0,0-1 1 0 0,-1-1-1 0 0,0-1 1 0 0,-27 10-1 0 0,-8-2-2852 0 0,1-5-4244 0 0,47-10 4492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742 115 184 0 0,'-2'-6'371'0'0,"-1"0"1"0"0,-1 1-1 0 0,1-1 1 0 0,-1 1-1 0 0,0 0 0 0 0,0 0 1 0 0,0 0-1 0 0,-1 1 0 0 0,1-1 1 0 0,-1 1-1 0 0,0 0 1 0 0,-1 1-1 0 0,1-1 0 0 0,-1 1 1 0 0,1 0-1 0 0,-1 0 1 0 0,0 1-1 0 0,-8-3 0 0 0,-8-2 406 0 0,-1 1-1 0 0,1 1 1 0 0,-42-4-1 0 0,21 6-81 0 0,-1 2-1 0 0,1 2 0 0 0,-1 1 1 0 0,1 2-1 0 0,0 3 0 0 0,0 1 1 0 0,1 2-1 0 0,-73 27 1 0 0,109-34-510 0 0,0 0 0 0 0,-1 0 1 0 0,1 0-1 0 0,1 1 0 0 0,-9 6 1 0 0,13-9-143 0 0,0-1 0 0 0,0 1 0 0 0,0 0 0 0 0,0 0 0 0 0,1 0 0 0 0,-1 0 0 0 0,0 0 0 0 0,1 0 0 0 0,-1 0 1 0 0,0 0-1 0 0,1 0 0 0 0,-1 0 0 0 0,1 0 0 0 0,0 0 0 0 0,-1 0 0 0 0,1 1 0 0 0,0-1 0 0 0,0 0 0 0 0,0 0 0 0 0,0 0 0 0 0,0 1 1 0 0,0-1-1 0 0,0 0 0 0 0,0 0 0 0 0,0 0 0 0 0,0 1 0 0 0,1-1 0 0 0,-1 0 0 0 0,0 0 0 0 0,1 0 0 0 0,-1 0 0 0 0,1 0 1 0 0,0 0-1 0 0,-1 0 0 0 0,1 0 0 0 0,0 0 0 0 0,-1 0 0 0 0,1 0 0 0 0,1 1 0 0 0,5 4 86 0 0,-1 0-1 0 0,2 0 1 0 0,-1 0-1 0 0,0-1 1 0 0,14 7-1 0 0,46 19 310 0 0,-49-23-312 0 0,79 33 368 0 0,37 17 56 0 0,-108-45-404 0 0,-1 0 0 0 0,-1 2 0 0 0,25 20 0 0 0,-47-33-116 0 0,1 1 0 0 0,0-1 0 0 0,-1 1 0 0 0,1-1-1 0 0,-1 1 1 0 0,0 0 0 0 0,0 0 0 0 0,0 0 0 0 0,0 0 0 0 0,0 0 0 0 0,-1 1 0 0 0,1-1 0 0 0,-1 0-1 0 0,1 6 1 0 0,-1-7-7 0 0,-1 1-1 0 0,0-1 1 0 0,0 0 0 0 0,0 0-1 0 0,0 0 1 0 0,-1 0-1 0 0,1 0 1 0 0,-1 1-1 0 0,1-1 1 0 0,-1 0-1 0 0,0 0 1 0 0,0 0 0 0 0,0 0-1 0 0,0 0 1 0 0,0-1-1 0 0,0 1 1 0 0,0 0-1 0 0,-1 0 1 0 0,1-1-1 0 0,-1 1 1 0 0,1-1 0 0 0,-1 1-1 0 0,1-1 1 0 0,-5 3-1 0 0,-4 3 35 0 0,-1 0-1 0 0,-1 0 1 0 0,1-2 0 0 0,-1 1-1 0 0,0-1 1 0 0,-1-1-1 0 0,1 0 1 0 0,-1-1 0 0 0,1 0-1 0 0,-15 1 1 0 0,-2 0-368 0 0,-1 0 0 0 0,1-2 0 0 0,0-2 1 0 0,-1 0-1 0 0,1-2 0 0 0,-31-6 0 0 0,47 3 30 0 0,6 1-1315 0 0,11-17-7787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 52 0 0,'-15'-12'12180'0'0,"16"21"-11454"0"0,0 0-1 0 0,1-1 0 0 0,0 1 0 0 0,0 0 0 0 0,1-1 0 0 0,6 14 1 0 0,27 51 1564 0 0,-29-60-2069 0 0,1 3 82 0 0,1-1-1 0 0,1 1 0 0 0,0-1 1 0 0,1-1-1 0 0,1 0 0 0 0,0-1 1 0 0,1 0-1 0 0,0-1 0 0 0,1 0 1 0 0,0-1-1 0 0,1 0 0 0 0,0-2 1 0 0,29 15-1 0 0,-37-22-308 0 0,0 1 1 0 0,1-1-1 0 0,-1 0 1 0 0,0-1-1 0 0,1 0 1 0 0,0 0-1 0 0,-1 0 1 0 0,1-1-1 0 0,-1 0 1 0 0,1-1 0 0 0,9-1-1 0 0,-14 2-6 0 0,-1-1 0 0 0,1 0 1 0 0,0 1-1 0 0,-1-1 0 0 0,1 0 0 0 0,0-1 0 0 0,-1 1 0 0 0,1 0 1 0 0,-1-1-1 0 0,0 0 0 0 0,1 1 0 0 0,-1-1 0 0 0,0 0 1 0 0,0 0-1 0 0,0 0 0 0 0,0 0 0 0 0,-1-1 0 0 0,1 1 0 0 0,0 0 1 0 0,-1-1-1 0 0,0 1 0 0 0,1-1 0 0 0,-1 1 0 0 0,0-1 1 0 0,-1 0-1 0 0,1 0 0 0 0,0 1 0 0 0,-1-1 0 0 0,1 0 0 0 0,-1 0 1 0 0,0-5-1 0 0,0-12-66 0 0,0 1 0 0 0,-1-1 0 0 0,-2 1 1 0 0,0-1-1 0 0,0 1 0 0 0,-9-23 0 0 0,8 33-890 0 0,-5-17-161 0 0,9 25 585 0 0,-1-1 1 0 0,1 1 0 0 0,0 0 0 0 0,0 0 0 0 0,0 0 0 0 0,0 0 0 0 0,0 0 0 0 0,0 0 0 0 0,1 0 0 0 0,-1 0 0 0 0,0 0-1 0 0,0 0 1 0 0,1-2 0 0 0,4-5-1747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13 668 0 0,'11'-9'4323'0'0,"-2"5"1894"0"0,-6 6-5815 0 0,1 0 0 0 0,-1 1 1 0 0,1-1-1 0 0,-1 0 0 0 0,0 1 0 0 0,0 0 1 0 0,0 0-1 0 0,-1 0 0 0 0,1 0 0 0 0,0 0 1 0 0,-1 1-1 0 0,0-1 0 0 0,0 1 1 0 0,0-1-1 0 0,1 5 0 0 0,26 62 2440 0 0,48 188 2927 0 0,-63-205-4968 0 0,-13-49-813 0 0,16 46-64 0 0,0-22-3783 0 0,-12-24 1922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9:12:1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11 584 0 0,'-140'24'7619'0'0,"131"-20"-5912"0"0,10 0 792 0 0,16 2-699 0 0,0-3-1183 0 0,1 0 0 0 0,33-1-1 0 0,-24-2-314 0 0,288 1 1743 0 0,1140-29 2544 0 0,726-1-950 0 0,-232 70-1025 0 0,-1720-39-2222 0 0,-228-2-722 0 0,-7-1-830 0 0,-173-12-6316 0 0,121 12 4313 0 0,-17-3 161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34 230 684 0 0,'-1'-3'168'0'0,"-4"-2"524"0"0,1-1 0 0 0,0 1 0 0 0,0-1 0 0 0,1 0-1 0 0,0 0 1 0 0,0-1 0 0 0,-2-6 0 0 0,4 11-448 0 0,1-1 0 0 0,0 0-1 0 0,0 1 1 0 0,0-1 0 0 0,0 0 0 0 0,0 1 0 0 0,1-1-1 0 0,-1 1 1 0 0,1-1 0 0 0,-1 0 0 0 0,1 1 0 0 0,0-1-1 0 0,0 1 1 0 0,0 0 0 0 0,1-1 0 0 0,-1 1 0 0 0,0 0-1 0 0,1 0 1 0 0,0-1 0 0 0,-1 1 0 0 0,1 1 0 0 0,4-5-1 0 0,7-5 291 0 0,0 0 0 0 0,1 1-1 0 0,1 0 1 0 0,0 1 0 0 0,0 1 0 0 0,0 0-1 0 0,1 1 1 0 0,0 1 0 0 0,29-8-1 0 0,-21 8 36 0 0,0 2 0 0 0,1 0 0 0 0,-1 1-1 0 0,1 1 1 0 0,0 2 0 0 0,32 2 0 0 0,-43 0-205 0 0,1 1 0 0 0,-1 0 0 0 0,1 1 0 0 0,-1 0 0 0 0,0 1 0 0 0,18 9 0 0 0,-25-10-184 0 0,0 0 1 0 0,0 1-1 0 0,0-1 1 0 0,0 1-1 0 0,-1 1 0 0 0,1-1 1 0 0,-2 1-1 0 0,1 0 1 0 0,0 0-1 0 0,-1 1 1 0 0,-1 0-1 0 0,8 12 0 0 0,-11-17-150 0 0,0 0 0 0 0,0 1 0 0 0,0 0 0 0 0,0-1 0 0 0,-1 1 0 0 0,1 0 0 0 0,-1-1 0 0 0,0 1 0 0 0,1 0 0 0 0,-1-1 0 0 0,0 1 0 0 0,-1 0 0 0 0,1 0 0 0 0,0-1 0 0 0,-1 1 0 0 0,0 0 0 0 0,1-1 0 0 0,-1 1 0 0 0,0-1 0 0 0,0 1 1 0 0,-1-1-1 0 0,1 1 0 0 0,0-1 0 0 0,-1 0 0 0 0,0 0 0 0 0,1 0 0 0 0,-1 1 0 0 0,0-2 0 0 0,0 1 0 0 0,0 0 0 0 0,0 0 0 0 0,-4 2 0 0 0,-2 1-105 0 0,-1 1 1 0 0,0-2-1 0 0,0 1 0 0 0,0-1 1 0 0,0 0-1 0 0,-1-1 1 0 0,-14 3-1 0 0,-20 2-1075 0 0,-50 2 0 0 0,26-5-957 0 0,68-4 2029 0 0,-29 3-1942 0 0,14 3-2524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70 392 0 0,'-19'-11'1490'0'0,"0"1"0"0"0,-1 1 0 0 0,0 1 0 0 0,0 1 1 0 0,-1 1-1 0 0,1 0 0 0 0,-2 2 0 0 0,1 0 0 0 0,0 1 0 0 0,-1 2 0 0 0,-26 0 0 0 0,33 2-1018 0 0,-1 0 0 0 0,1 1-1 0 0,0 1 1 0 0,0 0 0 0 0,0 1-1 0 0,0 1 1 0 0,0 0 0 0 0,1 1-1 0 0,0 1 1 0 0,1 0 0 0 0,-1 0-1 0 0,1 2 1 0 0,1 0 0 0 0,-1 0-1 0 0,2 1 1 0 0,-16 16 0 0 0,24-22-382 0 0,-1 0 1 0 0,1 0-1 0 0,0 1 1 0 0,0 0-1 0 0,0-1 1 0 0,1 1-1 0 0,-1 0 1 0 0,1 0-1 0 0,0 1 1 0 0,1-1-1 0 0,0 0 1 0 0,-1 1-1 0 0,1-1 1 0 0,1 1-1 0 0,-1-1 1 0 0,1 1-1 0 0,0-1 1 0 0,1 1-1 0 0,-1-1 1 0 0,1 1-1 0 0,0-1 1 0 0,0 0-1 0 0,1 1 1 0 0,1 4-1 0 0,1-1-19 0 0,0-1-1 0 0,0 0 0 0 0,1 0 1 0 0,0-1-1 0 0,0 1 0 0 0,0-1 0 0 0,1 0 1 0 0,0-1-1 0 0,1 1 0 0 0,0-1 1 0 0,0 0-1 0 0,0-1 0 0 0,0 0 0 0 0,10 5 1 0 0,-4-3-62 0 0,1 0 0 0 0,1-1 0 0 0,-1 0 1 0 0,1-1-1 0 0,0-1 0 0 0,0 0 0 0 0,19 2 0 0 0,-29-6-44 0 0,0 1 0 0 0,0-1 0 0 0,0 0 0 0 0,-1 0 0 0 0,1-1 0 0 0,0 1 0 0 0,0-1 0 0 0,-1 0 0 0 0,1-1 0 0 0,0 1 0 0 0,-1-1 0 0 0,1 0 0 0 0,-1 0 0 0 0,0 0 0 0 0,0-1 1 0 0,1 1-1 0 0,-2-1 0 0 0,1 0 0 0 0,0 0 0 0 0,0-1 0 0 0,-1 1 0 0 0,0-1 0 0 0,0 1 0 0 0,0-1 0 0 0,0 0 0 0 0,-1 0 0 0 0,4-7 0 0 0,-2 1 6 0 0,0 0 1 0 0,-1 0-1 0 0,0 0 1 0 0,-1 0-1 0 0,0-1 1 0 0,-1 1-1 0 0,0-1 1 0 0,0 1-1 0 0,-1-1 1 0 0,-1 1-1 0 0,0-1 1 0 0,0 1-1 0 0,-1-1 1 0 0,0 1-1 0 0,-1 0 1 0 0,0 0-1 0 0,-1 0 1 0 0,0 0-1 0 0,0 0 1 0 0,-1 1-1 0 0,0 0 1 0 0,-1 0-1 0 0,-10-13 1 0 0,9 15-288 0 0,1 0 0 0 0,-1 0-1 0 0,0 1 1 0 0,0 0 0 0 0,-1 0 0 0 0,1 1 0 0 0,-1 0 0 0 0,-1 0 0 0 0,1 1 0 0 0,-12-4 0 0 0,10 6-101 0 0,8 1-453 0 0,0 1 0 0 0,0 0 0 0 0,0 1 0 0 0,0-1 0 0 0,0 0 1 0 0,0 0-1 0 0,0 1 0 0 0,0-1 0 0 0,-2 2 0 0 0,-3 2-1775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7721 0 0,'2'0'616'0'0,"-1"0"1"0"0,1 0 0 0 0,0 0 0 0 0,0 1 0 0 0,0-1-1 0 0,-1 0 1 0 0,1 1 0 0 0,0-1 0 0 0,-1 1 0 0 0,1 0-1 0 0,0 0 1 0 0,-1-1 0 0 0,1 1 0 0 0,-1 0-1 0 0,1 0 1 0 0,-1 0 0 0 0,0 1 0 0 0,1-1 0 0 0,0 2-1 0 0,0 0-170 0 0,0 0 0 0 0,0 0 0 0 0,0 0 0 0 0,-1 0 0 0 0,0 0 0 0 0,1 1 0 0 0,-1-1 0 0 0,-1 0 0 0 0,2 6 0 0 0,0 8-208 0 0,-2-1 0 0 0,0 1-1 0 0,-3 24 1 0 0,2-26 1036 0 0,1-8-1038 0 0,-1 1-1 0 0,0-2 1 0 0,0 1 0 0 0,-1 0-1 0 0,0 0 1 0 0,0 0-1 0 0,0-1 1 0 0,-1 1 0 0 0,-6 10-1 0 0,9-16-222 0 0,0-1 0 0 0,-1 0 0 0 0,1 0 0 0 0,0 1 0 0 0,0-1 0 0 0,-1 0 0 0 0,1 0 0 0 0,0 0 0 0 0,0 0 0 0 0,-1 1 0 0 0,1-1 0 0 0,0 0 0 0 0,0 0 0 0 0,-1 0 0 0 0,1 0 0 0 0,0 0 0 0 0,-1 0 0 0 0,1 0 0 0 0,0 0 0 0 0,-1 0 0 0 0,1 0 0 0 0,0 0 0 0 0,-1 0 0 0 0,1 0 0 0 0,0 0 0 0 0,0 0 0 0 0,-1 0 0 0 0,1 0 0 0 0,0 0 0 0 0,-1 0 0 0 0,1 0 0 0 0,0 0 0 0 0,0-1 0 0 0,-1 1 0 0 0,1 0 0 0 0,0 0 0 0 0,-1 0 0 0 0,1-1 0 0 0,0 1 0 0 0,0 0 0 0 0,0 0-1 0 0,-1 0 1 0 0,1-1 0 0 0,0 1 0 0 0,0 0 0 0 0,0 0 0 0 0,0-1 0 0 0,-1 1 0 0 0,1-1 0 0 0,0 0 3 0 0,-1 0 0 0 0,0 0 0 0 0,1 0-1 0 0,-1 0 1 0 0,1 0 0 0 0,-1 0 0 0 0,1 0-1 0 0,0 0 1 0 0,0 0 0 0 0,-1 0 0 0 0,1-1-1 0 0,0 1 1 0 0,0 0 0 0 0,0 0 0 0 0,0 0 0 0 0,0 0-1 0 0,1-2 1 0 0,0-3-4 0 0,1-1-1 0 0,1 1 1 0 0,-1 0-1 0 0,1 0 1 0 0,0 0 0 0 0,1 0-1 0 0,-1 1 1 0 0,1-1-1 0 0,0 1 1 0 0,1 0 0 0 0,4-5-1 0 0,-6 7-11 0 0,0 1 0 0 0,0 0-1 0 0,0 0 1 0 0,1 0 0 0 0,-1 0 0 0 0,0 0-1 0 0,1 1 1 0 0,-1-1 0 0 0,1 1 0 0 0,0 0-1 0 0,0 0 1 0 0,-1 0 0 0 0,1 1 0 0 0,0-1-1 0 0,0 1 1 0 0,0 0 0 0 0,-1 0 0 0 0,1 0-1 0 0,0 1 1 0 0,0-1 0 0 0,-1 1 0 0 0,5 1-1 0 0,20 8 8 0 0,0 1-1 0 0,-1 2 0 0 0,31 18 1 0 0,5 2 11 0 0,-18-10-25 0 0,-5-2-51 0 0,0-2 1 0 0,2-1-1 0 0,0-2 1 0 0,49 11-1 0 0,-84-25-31 0 0,-1-1-1 0 0,1 0 1 0 0,-1-1-1 0 0,1 1 1 0 0,-1-1-1 0 0,1-1 1 0 0,0 1-1 0 0,9-3 1 0 0,-14 3 76 0 0,0-1 0 0 0,0 0 1 0 0,-1 1-1 0 0,1-1 0 0 0,0 0 1 0 0,-1 0-1 0 0,1 0 0 0 0,-1 0 1 0 0,1 0-1 0 0,-1-1 0 0 0,1 1 1 0 0,-1 0-1 0 0,0-1 0 0 0,0 1 1 0 0,1-1-1 0 0,-1 1 0 0 0,0-1 1 0 0,0 1-1 0 0,-1-1 0 0 0,1 0 1 0 0,0 1-1 0 0,0-1 0 0 0,-1 0 1 0 0,1 0-1 0 0,-1 0 0 0 0,0 0 1 0 0,0 1-1 0 0,1-1 0 0 0,-1 0 1 0 0,0 0-1 0 0,0 0 0 0 0,-1 0 1 0 0,1-3-1 0 0,-6-27 42 0 0,-1-1-1 0 0,-2 1 1 0 0,-1 0 0 0 0,-19-43-1 0 0,13 34-24 0 0,7 19-1589 0 0,-19-35 1 0 0,55 64-11437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55 316 0 0,'-4'-4'1484'0'0,"-1"0"0"0"0,1 0-1 0 0,0 0 1 0 0,-1 0 0 0 0,0 1 0 0 0,0-1 0 0 0,0 1-1 0 0,0 1 1 0 0,-11-5 0 0 0,5 3-141 0 0,1 1 0 0 0,-1 1 1 0 0,0 0-1 0 0,-21-2 0 0 0,12 4-562 0 0,0 1 0 0 0,0 0 1 0 0,0 1-1 0 0,0 1 0 0 0,-28 9 1 0 0,25-5-239 0 0,-1 1 1 0 0,1 1 0 0 0,0 1 0 0 0,0 1-1 0 0,-20 14 1 0 0,36-21-397 0 0,1 1 1 0 0,-1 0-1 0 0,1 0 0 0 0,0 0 1 0 0,1 0-1 0 0,-1 1 0 0 0,1 0 1 0 0,0 0-1 0 0,1 1 0 0 0,-1-1 1 0 0,1 1-1 0 0,1 0 1 0 0,-1 0-1 0 0,1 0 0 0 0,0 1 1 0 0,1-1-1 0 0,0 1 0 0 0,0-1 1 0 0,-1 16-1 0 0,3-16-151 0 0,1-1-1 0 0,-1 1 1 0 0,2-1 0 0 0,-1 1 0 0 0,1-1-1 0 0,0 0 1 0 0,0 1 0 0 0,0-1-1 0 0,1 0 1 0 0,0 0 0 0 0,0-1 0 0 0,1 1-1 0 0,0-1 1 0 0,-1 1 0 0 0,2-1-1 0 0,-1-1 1 0 0,9 9 0 0 0,-1-3-42 0 0,-1-1 1 0 0,1 0-1 0 0,1-1 1 0 0,0 0 0 0 0,0-1-1 0 0,24 10 1 0 0,-22-12-1397 0 0,1 0 0 0 0,23 3 0 0 0,-30-6-1177 0 0,-1-1 0 0 0,1-1 1 0 0,12 0-1 0 0,-10-1-391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81 1872 0 0,'-1'-3'1081'0'0,"-2"-1"-555"0"0,0 0 1 0 0,0 0-1 0 0,0 1 0 0 0,0-1 1 0 0,-1 0-1 0 0,0 1 0 0 0,1 0 0 0 0,-9-5 1 0 0,-19-18 7808 0 0,30 24-6815 0 0,1 1-1463 0 0,0 1 0 0 0,0 0 1 0 0,0 0-1 0 0,0 0 0 0 0,0 0 0 0 0,0 0 0 0 0,0 0 0 0 0,0-1 0 0 0,0 1 0 0 0,-1 0 0 0 0,1 0 0 0 0,0 0 1 0 0,0 0-1 0 0,0 0 0 0 0,0-1 0 0 0,0 1 0 0 0,0 0 0 0 0,0 0 0 0 0,0 0 0 0 0,0 0 0 0 0,0-1 0 0 0,0 1 1 0 0,0 0-1 0 0,0 0 0 0 0,0 0 0 0 0,0 0 0 0 0,0 0 0 0 0,1-1 0 0 0,-1 1 0 0 0,0 0 0 0 0,0 0 0 0 0,0 0 0 0 0,0 0 1 0 0,0 0-1 0 0,0 0 0 0 0,0-1 0 0 0,0 1 0 0 0,0 0 0 0 0,1 0 0 0 0,-1 0 0 0 0,0 0 0 0 0,0 0 0 0 0,6-2 395 0 0,-1 1-1 0 0,1 0 0 0 0,-1 0 1 0 0,1 0-1 0 0,-1 1 0 0 0,1 0 1 0 0,0 0-1 0 0,-1 1 0 0 0,1-1 0 0 0,0 1 1 0 0,-1 0-1 0 0,11 4 0 0 0,-11-3-255 0 0,0 0 0 0 0,0 0 0 0 0,-1 1 0 0 0,1-1 0 0 0,-1 1 0 0 0,1 0 0 0 0,-1 0 0 0 0,0 1 0 0 0,0-1 0 0 0,-1 1 0 0 0,1 0 0 0 0,-1 0 0 0 0,0 0 0 0 0,0 1 0 0 0,0-1 0 0 0,0 1-1 0 0,-1 0 1 0 0,0-1 0 0 0,0 1 0 0 0,0 0 0 0 0,0 0 0 0 0,0 6 0 0 0,2 22 368 0 0,-2-1 0 0 0,-2 1-1 0 0,-6 61 1 0 0,3-60-426 0 0,-11 82-138 0 0,12-108 18 0 0,-1 9-121 0 0,3-15-383 0 0,4 12-995 0 0,-4-13 1200 0 0,0-1-1 0 0,1 1 0 0 0,-1-1 0 0 0,1 1 1 0 0,-1-1-1 0 0,1 0 0 0 0,-1 1 0 0 0,1-1 1 0 0,-1 0-1 0 0,1 1 0 0 0,-1-1 0 0 0,1 0 1 0 0,-1 1-1 0 0,1-1 0 0 0,0 0 0 0 0,-1 0 1 0 0,1 0-1 0 0,-1 0 0 0 0,1 0 0 0 0,0 1 1 0 0,-1-1-1 0 0,1 0 0 0 0,0 0 0 0 0,-1-1 1 0 0,1 1-1 0 0,0 0 0 0 0,-1 0 0 0 0,1 0 1 0 0,-1 0-1 0 0,1 0 0 0 0,0-1 0 0 0,-1 1 0 0 0,1 0 1 0 0,-1-1-1 0 0,1 1 0 0 0,-1 0 0 0 0,1-1 1 0 0,3-1-1393 0 0,10 0-1468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92 116 0 0,'-4'-6'733'0'0,"0"1"-1"0"0,0-1 1 0 0,-1 1-1 0 0,0 0 1 0 0,0 0 0 0 0,-1 1-1 0 0,1-1 1 0 0,-7-2-1 0 0,-2-2 1990 0 0,0 1 0 0 0,-22-8 0 0 0,30 14-2113 0 0,1 0 0 0 0,-1 0 0 0 0,0 1 0 0 0,0 0-1 0 0,0 0 1 0 0,0 0 0 0 0,0 1 0 0 0,1 0 0 0 0,-1 0-1 0 0,0 1 1 0 0,-9 1 0 0 0,7 0-119 0 0,0 0 1 0 0,1 1 0 0 0,-1-1-1 0 0,1 2 1 0 0,-1-1-1 0 0,1 1 1 0 0,-13 9-1 0 0,13-7-238 0 0,0 0 0 0 0,0 0 0 0 0,0 1-1 0 0,1-1 1 0 0,0 1 0 0 0,0 1 0 0 0,1-1-1 0 0,0 1 1 0 0,0 0 0 0 0,1 0 0 0 0,0 1-1 0 0,0-1 1 0 0,1 1 0 0 0,0 0 0 0 0,-2 13-1 0 0,4-16-141 0 0,1 0 0 0 0,1 0-1 0 0,-1 0 1 0 0,1 0-1 0 0,0-1 1 0 0,0 1-1 0 0,0 0 1 0 0,1 0 0 0 0,0-1-1 0 0,0 1 1 0 0,5 9-1 0 0,-1-6 40 0 0,-1 1 1 0 0,1-1-1 0 0,1-1 0 0 0,0 1 0 0 0,11 11 0 0 0,-5-9-99 0 0,0-1 0 0 0,1 0 0 0 0,0-1 0 0 0,0 0 0 0 0,1-1 0 0 0,0-1 0 0 0,1-1 1 0 0,0 0-1 0 0,28 7 0 0 0,-30-10-115 0 0,1 0 0 0 0,-1-1 1 0 0,1 0-1 0 0,-1-1 1 0 0,1-1-1 0 0,0-1 0 0 0,-1 0 1 0 0,1-1-1 0 0,-1 0 1 0 0,0-1-1 0 0,23-7 0 0 0,-30 7 4 0 0,-1-1-1 0 0,1 1 1 0 0,-1-1 0 0 0,1-1-1 0 0,-1 1 1 0 0,0-1-1 0 0,-1 0 1 0 0,1 0-1 0 0,-1-1 1 0 0,0 1-1 0 0,0-1 1 0 0,-1 0 0 0 0,8-13-1 0 0,-10 14 47 0 0,1 0-1 0 0,-1 0 1 0 0,0 0 0 0 0,-1 0-1 0 0,1 0 1 0 0,-1 0 0 0 0,0 0-1 0 0,0-1 1 0 0,0 1 0 0 0,-1-1-1 0 0,0 1 1 0 0,0 0-1 0 0,0-1 1 0 0,-1 1 0 0 0,0 0-1 0 0,0-1 1 0 0,0 1 0 0 0,-1 0-1 0 0,0 0 1 0 0,-3-7-1 0 0,-2 0-6 0 0,-1 1 0 0 0,0 0-1 0 0,0 0 1 0 0,-1 1-1 0 0,-1 0 1 0 0,0 0-1 0 0,0 1 1 0 0,-1 1-1 0 0,0 0 1 0 0,0 0-1 0 0,-21-10 1 0 0,6 6-424 0 0,0 0 1 0 0,-1 2 0 0 0,0 1 0 0 0,-46-9-1 0 0,60 15-567 0 0,-1 1 0 0 0,-19 0 0 0 0,-6 7-7233 0 0,28-2 5315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3 640 0 0,'-6'-2'13824'0'0,"5"12"-13040"0"0,1-1 1 0 0,-1 1-1 0 0,2 0 1 0 0,-1 0-1 0 0,1-1 0 0 0,1 1 1 0 0,0-1-1 0 0,3 11 1 0 0,1 6 127 0 0,8 71 1457 0 0,3 11-4597 0 0,-11-85-675 0 0,-2-9-2704 0 0,-3-10 3193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166 176 252 0 0,'-2'-2'140'0'0,"-4"-5"799"0"0,1 0 0 0 0,0-1 0 0 0,1 1 0 0 0,-1-1 0 0 0,-4-13 0 0 0,9 19-646 0 0,-1 0 0 0 0,0 0 0 0 0,1-1 0 0 0,0 1 1 0 0,-1 0-1 0 0,1-1 0 0 0,0 1 0 0 0,0-1 0 0 0,1 1 0 0 0,-1 0 0 0 0,0-1 0 0 0,1 1 0 0 0,-1 0 1 0 0,1-1-1 0 0,0 1 0 0 0,0 0 0 0 0,0 0 0 0 0,0 0 0 0 0,0 0 0 0 0,0 0 0 0 0,1 0 0 0 0,-1 0 1 0 0,1 0-1 0 0,-1 0 0 0 0,1 1 0 0 0,2-3 0 0 0,4-3 166 0 0,0 1 1 0 0,1 1 0 0 0,0-1-1 0 0,0 1 1 0 0,0 1-1 0 0,1 0 1 0 0,-1 0-1 0 0,1 0 1 0 0,0 2-1 0 0,0-1 1 0 0,0 1-1 0 0,1 1 1 0 0,-1-1-1 0 0,0 2 1 0 0,1 0-1 0 0,14 1 1 0 0,8 2 231 0 0,-1 2 0 0 0,1 2 0 0 0,59 19 0 0 0,-17 1 24 0 0,-1 3 0 0 0,-1 4 0 0 0,87 54 0 0 0,-117-63-267 0 0,41 33 0 0 0,-72-48-343 0 0,0 0 0 0 0,0 1 0 0 0,-1 1-1 0 0,0-1 1 0 0,-1 2 0 0 0,0-1 0 0 0,12 22 0 0 0,-21-31-81 0 0,1 0-1 0 0,-1 0 1 0 0,1 1 0 0 0,-1-1 0 0 0,0 0 0 0 0,0 1 0 0 0,-1-1 0 0 0,1 1 0 0 0,-1-1-1 0 0,0 0 1 0 0,1 1 0 0 0,-1-1 0 0 0,-1 1 0 0 0,1-1 0 0 0,-1 1 0 0 0,-1 5 0 0 0,1-5-6 0 0,-1 0 0 0 0,0 1 0 0 0,0-1 1 0 0,-1 0-1 0 0,1 0 0 0 0,-1-1 0 0 0,0 1 1 0 0,0-1-1 0 0,0 1 0 0 0,-1-1 0 0 0,-3 3 1 0 0,-6 3 7 0 0,0 0 1 0 0,-1-1 0 0 0,0 0-1 0 0,0-2 1 0 0,-1 1-1 0 0,-17 4 1 0 0,-6-1 14 0 0,1-1 1 0 0,-1-2-1 0 0,0-1 0 0 0,-66 0 1 0 0,-153-20-97 0 0,164 4-562 0 0,0-4 1 0 0,-136-40-1 0 0,214 50-215 0 0,-11-3-551 0 0,13 0-5325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771 122 496 0 0,'-3'-6'633'0'0,"-1"0"0"0"0,1 0 0 0 0,-1 0 0 0 0,-1 1 0 0 0,1-1 0 0 0,-1 1 0 0 0,0 1 0 0 0,0-1 0 0 0,0 0-1 0 0,-1 1 1 0 0,0 0 0 0 0,1 1 0 0 0,-1-1 0 0 0,-1 1 0 0 0,1 0 0 0 0,-7-2 0 0 0,-13-3 975 0 0,1 1 0 0 0,-50-7 0 0 0,65 12-1289 0 0,-25-3 471 0 0,0 2 0 0 0,-1 1 0 0 0,1 1-1 0 0,-1 3 1 0 0,1 0 0 0 0,-1 2 0 0 0,-45 12 0 0 0,64-11-498 0 0,2 1-1 0 0,-1 0 1 0 0,0 0 0 0 0,1 2 0 0 0,1 0-1 0 0,-1 1 1 0 0,1 0 0 0 0,1 1-1 0 0,-18 16 1 0 0,26-21-139 0 0,1 0 0 0 0,-1 1 0 0 0,1-1 0 0 0,0 1 0 0 0,0 0 0 0 0,0 0 0 0 0,1 0 0 0 0,0 1 0 0 0,0-1 0 0 0,-3 14 0 0 0,5-15-59 0 0,0 0 0 0 0,1 0 1 0 0,-1 1-1 0 0,1-1 0 0 0,1 0 0 0 0,-1 0 0 0 0,1 1 1 0 0,0-1-1 0 0,0 0 0 0 0,0 0 0 0 0,1 0 0 0 0,-1 0 1 0 0,1 0-1 0 0,1 0 0 0 0,-1-1 0 0 0,4 6 0 0 0,1-1-3 0 0,-1 0 0 0 0,2-1 0 0 0,-1 1 0 0 0,1-2 0 0 0,0 1 0 0 0,1-1-1 0 0,0-1 1 0 0,0 1 0 0 0,0-1 0 0 0,1-1 0 0 0,11 5 0 0 0,4 1 85 0 0,1-2 1 0 0,0 0-1 0 0,37 6 0 0 0,-40-10-95 0 0,1-2 0 0 0,0 0-1 0 0,0-2 1 0 0,0 0 0 0 0,-1-2-1 0 0,1 0 1 0 0,0-2-1 0 0,0-1 1 0 0,-1-1 0 0 0,1 0-1 0 0,-1-2 1 0 0,27-12 0 0 0,-45 17-86 0 0,-1 0 1 0 0,1-1-1 0 0,-1 0 1 0 0,1 0 0 0 0,-1 0-1 0 0,0-1 1 0 0,0 1-1 0 0,0-1 1 0 0,-1 0 0 0 0,1 0-1 0 0,-1-1 1 0 0,0 1-1 0 0,0 0 1 0 0,0-1 0 0 0,-1 0-1 0 0,0 0 1 0 0,1 0-1 0 0,-2 0 1 0 0,1 0-1 0 0,-1 0 1 0 0,0 0 0 0 0,0 0-1 0 0,0-1 1 0 0,0 1-1 0 0,-1 0 1 0 0,0-1 0 0 0,0 1-1 0 0,-1 0 1 0 0,0-1-1 0 0,0 1 1 0 0,0 0 0 0 0,0 0-1 0 0,-1-1 1 0 0,0 1-1 0 0,0 1 1 0 0,0-1 0 0 0,0 0-1 0 0,-1 0 1 0 0,0 1-1 0 0,0-1 1 0 0,0 1 0 0 0,-7-7-1 0 0,-1 1-50 0 0,1 0 0 0 0,-2 1-1 0 0,1 0 1 0 0,-1 1 0 0 0,-1 0-1 0 0,1 1 1 0 0,-1 1 0 0 0,0 0-1 0 0,-28-9 1 0 0,23 10-485 0 0,-1 1 0 0 0,1 0 0 0 0,-1 2 0 0 0,0 0 0 0 0,0 1 0 0 0,1 1 0 0 0,-24 2 0 0 0,37-1 117 0 0,1-1-1 0 0,0 1 1 0 0,0 0 0 0 0,0 0 0 0 0,0 0-1 0 0,0 1 1 0 0,0-1 0 0 0,-4 4-1 0 0,-6 6-8348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3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83 232 740 0 0,'0'0'212'0'0,"1"0"-1"0"0,-1 0 1 0 0,1 0-1 0 0,-1 0 1 0 0,1 0 0 0 0,-1 0-1 0 0,1 0 1 0 0,-1 0-1 0 0,1 0 1 0 0,-1 0-1 0 0,1 1 1 0 0,-1-1 0 0 0,1 0-1 0 0,-1 0 1 0 0,1 0-1 0 0,-1 1 1 0 0,1-1 0 0 0,-1 0-1 0 0,1 0 1 0 0,-1 1-1 0 0,1-1 1 0 0,-1 1-1 0 0,0-1 1 0 0,1 0 0 0 0,-1 1-1 0 0,0-1 1 0 0,1 1-1 0 0,-1-1 1 0 0,0 0 0 0 0,1 1-1 0 0,-1-1 1 0 0,0 1-1 0 0,0-1 1 0 0,0 1-1 0 0,0-1 1 0 0,1 1 0 0 0,-1 0-1 0 0,0-1 1 0 0,0 1-1 0 0,0-1 1 0 0,0 1 0 0 0,0-1-1 0 0,0 1 1 0 0,0-1-1 0 0,0 1 1 0 0,-1-1-1 0 0,1 1 1 0 0,0-1 0 0 0,0 1-1 0 0,-1 0 1 0 0,-8 36 2859 0 0,6-26-1544 0 0,-5 17 1050 0 0,-1-1 0 0 0,-22 46 0 0 0,19-48-846 0 0,12-24-1643 0 0,0 0-1 0 0,0 0 1 0 0,-1-1-1 0 0,1 1 1 0 0,0 0-1 0 0,-1-1 1 0 0,1 1-1 0 0,-1 0 1 0 0,1-1-1 0 0,0 1 1 0 0,-1 0-1 0 0,0-1 1 0 0,1 1-1 0 0,-1-1 1 0 0,1 1-1 0 0,-1-1 1 0 0,0 1-1 0 0,1-1 1 0 0,-2 1-1 0 0,1-1-40 0 0,1 0 0 0 0,0 0-1 0 0,-1 0 1 0 0,1-1 0 0 0,-1 1-1 0 0,1 0 1 0 0,0 0 0 0 0,-1 0-1 0 0,1-1 1 0 0,0 1 0 0 0,-1 0 0 0 0,1 0-1 0 0,0-1 1 0 0,-1 1 0 0 0,1 0-1 0 0,0-1 1 0 0,-1 1 0 0 0,1 0-1 0 0,0-1 1 0 0,0 1 0 0 0,0 0-1 0 0,-1-1 1 0 0,1 1 0 0 0,0 0 0 0 0,0-1-1 0 0,-1-3 49 0 0,0 1 0 0 0,0 0-1 0 0,0 0 1 0 0,1 0 0 0 0,-1-1-1 0 0,1 1 1 0 0,0 0 0 0 0,0-7-1 0 0,11-28 232 0 0,-11 35-306 0 0,1 1 1 0 0,0 0 0 0 0,0 0 0 0 0,0 1 0 0 0,0-1 0 0 0,0 0 0 0 0,0 0 0 0 0,1 0-1 0 0,-1 1 1 0 0,1-1 0 0 0,-1 1 0 0 0,1-1 0 0 0,-1 1 0 0 0,1-1 0 0 0,0 1 0 0 0,2-1-1 0 0,-1 2-2 0 0,0 0-1 0 0,0 0 0 0 0,0 0 0 0 0,0 1 0 0 0,0-1 0 0 0,0 1 1 0 0,0 0-1 0 0,0 0 0 0 0,0 0 0 0 0,4 2 0 0 0,-1-1 10 0 0,96 39 143 0 0,58 20-5 0 0,-87-38-60 0 0,80 13 0 0 0,-126-31-146 0 0,0-2-1 0 0,0 0 1 0 0,1-2-1 0 0,-1-1 1 0 0,1-1-1 0 0,38-7 0 0 0,-59 7 26 0 0,0-1-1 0 0,0 1 0 0 0,0-1 0 0 0,0-1 0 0 0,0 1 0 0 0,0-1 0 0 0,-1-1 0 0 0,1 1 0 0 0,-1-1 0 0 0,0 0 0 0 0,0 0 0 0 0,0-1 0 0 0,-1 0 0 0 0,0 0 0 0 0,1 0 0 0 0,-2-1 0 0 0,1 1 0 0 0,-1-1 0 0 0,0 0 0 0 0,0 0 1 0 0,0-1-1 0 0,-1 1 0 0 0,0-1 0 0 0,-1 0 0 0 0,4-13 0 0 0,-3 8 48 0 0,0 1 1 0 0,-1-1-1 0 0,0 0 1 0 0,-1 0-1 0 0,-1 0 1 0 0,1 0-1 0 0,-2 0 1 0 0,0-1-1 0 0,-1 1 0 0 0,0 1 1 0 0,0-1-1 0 0,-1 0 1 0 0,-1 1-1 0 0,0-1 1 0 0,-1 1-1 0 0,0 0 1 0 0,0 0-1 0 0,-1 1 1 0 0,-15-20-1 0 0,-1 6 141 0 0,-42-35 0 0 0,53 49-501 0 0,-1 2-1 0 0,0 0 1 0 0,0 0 0 0 0,-1 1-1 0 0,0 1 1 0 0,-19-7 0 0 0,30 12-137 0 0,0 0 0 0 0,0 1 0 0 0,0-1 0 0 0,0 1 0 0 0,0-1 1 0 0,-1 1-1 0 0,1 0 0 0 0,-4 0 0 0 0,5 0-26 0 0,1 1 0 0 0,-1-1-1 0 0,0 0 1 0 0,0 0 0 0 0,1 1 0 0 0,-1-1-1 0 0,0 0 1 0 0,1 1 0 0 0,-1-1-1 0 0,0 1 1 0 0,1-1 0 0 0,-1 1 0 0 0,-2 2-1478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5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25 336 0 0,'0'0'1281'0'0,"8"-13"7426"0"0,-7 9-6802 0 0,-1 4-1850 0 0,-1-1 1 0 0,1 0-1 0 0,-1 1 1 0 0,0-1-1 0 0,1 1 0 0 0,-1-1 1 0 0,0 1-1 0 0,0-1 0 0 0,1 1 1 0 0,-1-1-1 0 0,0 1 1 0 0,0 0-1 0 0,0-1 0 0 0,1 1 1 0 0,-1 0-1 0 0,0 0 0 0 0,0-1 1 0 0,0 1-1 0 0,0 0 1 0 0,0 0-1 0 0,0 0 0 0 0,1 0 1 0 0,-1 0-1 0 0,0 0 0 0 0,-1 1 1 0 0,-24 1 754 0 0,19 0-732 0 0,1-1-1 0 0,0 2 0 0 0,0-1 1 0 0,0 1-1 0 0,0 0 1 0 0,0 0-1 0 0,1 1 0 0 0,-1-1 1 0 0,1 1-1 0 0,0 0 1 0 0,0 1-1 0 0,1-1 0 0 0,-1 1 1 0 0,-4 6-1 0 0,9-10-47 0 0,-1 1-1 0 0,1-1 0 0 0,0 0 1 0 0,0 0-1 0 0,-1 0 1 0 0,1 0-1 0 0,0 0 1 0 0,0 0-1 0 0,0 0 0 0 0,0 0 1 0 0,0 1-1 0 0,1-1 1 0 0,-1 0-1 0 0,0 0 1 0 0,0 0-1 0 0,1 0 1 0 0,-1 0-1 0 0,1 0 0 0 0,-1 0 1 0 0,1 0-1 0 0,-1 0 1 0 0,1 0-1 0 0,0 0 1 0 0,-1 0-1 0 0,1-1 1 0 0,0 1-1 0 0,0 0 0 0 0,0 0 1 0 0,-1-1-1 0 0,1 1 1 0 0,0 0-1 0 0,0-1 1 0 0,2 2-1 0 0,37 19 631 0 0,-35-18-559 0 0,40 15 356 0 0,25 13 66 0 0,-63-28-446 0 0,0 2 0 0 0,-1-1 0 0 0,1 1 0 0 0,-1 0 0 0 0,0 0 1 0 0,-1 0-1 0 0,9 10 0 0 0,-13-14-50 0 0,-1 0 0 0 0,1 0 1 0 0,-1 0-1 0 0,1-1 0 0 0,0 1 0 0 0,-1 0 0 0 0,1 0 0 0 0,-1 1 0 0 0,0-1 1 0 0,1 0-1 0 0,-1 0 0 0 0,0 0 0 0 0,0 0 0 0 0,0 0 0 0 0,0 0 0 0 0,1 0 1 0 0,-1 0-1 0 0,-1 0 0 0 0,1 0 0 0 0,0 1 0 0 0,0-1 0 0 0,0 0 1 0 0,-1 0-1 0 0,1 1 0 0 0,-2 0 12 0 0,1 0 0 0 0,0 0 0 0 0,-1 0 0 0 0,1 0 1 0 0,-1 0-1 0 0,1-1 0 0 0,-1 1 0 0 0,0 0 0 0 0,0-1 0 0 0,-4 3 0 0 0,-1 0 36 0 0,-1 0 0 0 0,0 0 0 0 0,0-1 0 0 0,0 0-1 0 0,-11 2 1 0 0,7-3-96 0 0,-1-1 0 0 0,0 0 0 0 0,0-1 0 0 0,1 0-1 0 0,-1-1 1 0 0,0-1 0 0 0,-23-5 0 0 0,35 6-588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9:12:1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3 140 732,'-3'5'7695,"18"0"-7024,-1 0 0,1-1 0,0-1 0,1 0-1,-1-2 1,18 1 0,-24-1-551,586 12 4035,-567-14-4021,589-7 2194,143 0 32,2141 16 3524,-2898-8-5880,609-4 870,-5-25 283,-573 26-1052,78-9 264,-98 9-286,0 0 1,0 0-1,0-2 0,0 0 1,17-9-1,-29 14-68,-1-1 1,0 0 0,1 1-1,-1-1 1,0 0-1,0 0 1,0 0-1,0 0 1,0 0 0,0 0-1,0 0 1,0 0-1,0 0 1,1-3-1,-2 3-42,0 0 0,0 1 0,0-1 0,0 0 0,0 0 0,0 1 0,0-1-1,0 0 1,0 1 0,0-1 0,0 0 0,0 0 0,-1 1 0,1-1-1,0 0 1,0 1 0,-1-1 0,1 0 0,-1 1 0,0-2 0,-1-1-129,-1 1 0,1 0 0,-1-1 0,0 1 0,0 0 0,0 0 0,0 0 0,0 1 0,-5-2 0,-9-4-2273,-31-6-1,11 4-3074,12 1 2271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24 216 0 0,'2'-24'6253'0'0,"0"29"-4371"0"0,5 38 3113 0 0,-4-25-4932 0 0,28 158 4175 0 0,23 111-305 0 0,-28-156-2439 0 0,43 182 1964 0 0,-58-266-2891 0 0,-7-28-200 0 0,1 0-1 0 0,8 22 0 0 0,-7-23 158 0 0,-9-12-28 0 0,-17-17 193 0 0,-5-3-717 0 0,-4 3 48 0 0,0 2-1 0 0,-1 2 1 0 0,0 0-1 0 0,-48-3 0 0 0,27 7-30 0 0,-99 8-1 0 0,106 0-4 0 0,0 2 1 0 0,1 2 0 0 0,0 1-1 0 0,-70 29 1 0 0,97-32 20 0 0,2 0 1 0 0,-1 1-1 0 0,1 1 0 0 0,0 1 0 0 0,1 0 0 0 0,0 0 1 0 0,0 1-1 0 0,1 1 0 0 0,1 0 0 0 0,-20 27 1 0 0,24-29 49 0 0,0 1 0 0 0,1 0 0 0 0,0 1 0 0 0,1 0 0 0 0,0 0 0 0 0,0 0 0 0 0,2 0 0 0 0,-1 1 0 0 0,2-1 0 0 0,-1 1 0 0 0,2 0 0 0 0,0 0 0 0 0,0 0 0 0 0,3 21 0 0 0,0-21 18 0 0,1-1 0 0 0,0 1 0 0 0,1 0 0 0 0,1-1-1 0 0,0 0 1 0 0,0 0 0 0 0,2-1 0 0 0,-1 1 0 0 0,1-1-1 0 0,1-1 1 0 0,0 1 0 0 0,0-1 0 0 0,1-1 0 0 0,0 0-1 0 0,1 0 1 0 0,0 0 0 0 0,17 10 0 0 0,0-2 25 0 0,0-2 1 0 0,0 0 0 0 0,2-2-1 0 0,0-1 1 0 0,0-1 0 0 0,37 8-1 0 0,-4-6-97 0 0,1-2 0 0 0,0-3 0 0 0,1-2-1 0 0,0-4 1 0 0,-1-2 0 0 0,1-3 0 0 0,0-3-1 0 0,99-22 1 0 0,-134 22-1 0 0,-1-2 0 0 0,0-2 0 0 0,-1 0 0 0 0,0-2 0 0 0,-1 0 0 0 0,0-2 0 0 0,44-32 0 0 0,-59 37 0 0 0,0 0 0 0 0,-1-1 0 0 0,0 0 0 0 0,-1-1 0 0 0,0 0 0 0 0,0-1 0 0 0,12-22 0 0 0,-16 23 0 0 0,-1 1 0 0 0,0 0 0 0 0,-1-1 0 0 0,0 0 0 0 0,0 0 0 0 0,-1 1 0 0 0,-1-2 0 0 0,0 1 0 0 0,0 0 0 0 0,-1 0 0 0 0,-1-12 0 0 0,-1 13 0 0 0,0 1 0 0 0,0 0 0 0 0,-1 0 0 0 0,0 1 0 0 0,0-1 0 0 0,-1 0 0 0 0,0 1 0 0 0,-1 0 0 0 0,0 0 0 0 0,0 0 0 0 0,-11-11 0 0 0,2 2 0 0 0,-2 2 0 0 0,0 0 0 0 0,-36-25 0 0 0,31 25-284 0 0,-1 2 0 0 0,-1 0 0 0 0,0 2 0 0 0,-1 0 0 0 0,0 2 0 0 0,-1 1 0 0 0,-41-9 0 0 0,46 14 27 0 0,0 0 1 0 0,0 1 0 0 0,0 1-1 0 0,0 1 1 0 0,0 1 0 0 0,-1 1-1 0 0,1 0 1 0 0,0 2 0 0 0,1 0 0 0 0,-26 9-1 0 0,37-10-441 0 0,1 0-1 0 0,1 0 0 0 0,-1 1 1 0 0,-10 6-1 0 0,-5 13-6137 0 0,16-15 3863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53 224 0 0,'-2'-53'17793'0'0,"4"121"-15411"0"0,-2-21-449 0 0,8 53 1 0 0,-5-82-1647 0 0,-3-12-239 0 0,0 1 1 0 0,1-1 0 0 0,0 1 0 0 0,1-1 0 0 0,-1 1 0 0 0,1-1-1 0 0,1 0 1 0 0,-1 0 0 0 0,1 0 0 0 0,5 8 0 0 0,-7-13-339 0 0,0 0-1 0 0,0 1 1 0 0,0-1 0 0 0,0 0 0 0 0,0 0 0 0 0,1 0 0 0 0,-1 0 0 0 0,1-1 0 0 0,-1 1 0 0 0,0 0 0 0 0,3 0 0 0 0,13 1-7839 0 0,-8-2 5818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48 564 0 0,'-39'-8'4074'0'0,"-2"1"7986"0"0,44 6-10833 0 0,13-4-282 0 0,0 1 1 0 0,0 1-1 0 0,0 0 1 0 0,0 1-1 0 0,17 0 0 0 0,3-1-98 0 0,123-6 2536 0 0,-93 11-5062 0 0,-61-1 123 0 0,1 0 0 0 0,-1 0 0 0 0,1 0 0 0 0,-1 1 1 0 0,11 4-1 0 0,-12-4 395 0 0,7 2-1522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85 348 0 0,'0'0'4406'0'0,"3"11"-789"0"0,30 48 2595 0 0,24 28-1874 0 0,-10-17-1713 0 0,-38-55-1939 0 0,3 5 429 0 0,1-1 0 0 0,0 0 0 0 0,1-1 0 0 0,21 20 0 0 0,-35-37-1035 0 0,1-1 0 0 0,-1 1 1 0 0,1-1-1 0 0,-1 1 1 0 0,1-1-1 0 0,0 1 1 0 0,-1-1-1 0 0,1 0 1 0 0,0 1-1 0 0,-1-1 0 0 0,1 0 1 0 0,0 0-1 0 0,-1 0 1 0 0,1 1-1 0 0,0-1 1 0 0,-1 0-1 0 0,1 0 1 0 0,0 0-1 0 0,-1 0 0 0 0,1 0 1 0 0,0 0-1 0 0,0 0 1 0 0,-1 0-1 0 0,1 0 1 0 0,1-1-1 0 0,-1 0-17 0 0,0 1 1 0 0,0-1-1 0 0,0 0 0 0 0,0 0 1 0 0,0 0-1 0 0,0 0 0 0 0,0 0 1 0 0,0 0-1 0 0,0 0 0 0 0,0 0 1 0 0,-1 0-1 0 0,2-3 0 0 0,1-4 30 0 0,0 0-1 0 0,0 0 1 0 0,2-12-1 0 0,-4 15 65 0 0,26-117 645 0 0,14-54-193 0 0,-35 148-522 0 0,-6 23-313 0 0,1 0 0 0 0,0 0 1 0 0,0 1-1 0 0,0-1 0 0 0,1 0 0 0 0,0 1 0 0 0,0-1 1 0 0,0 1-1 0 0,4-6 0 0 0,-6 9 117 0 0,0 1-1 0 0,1 0 0 0 0,-1 0 1 0 0,0-1-1 0 0,1 1 1 0 0,-1 0-1 0 0,1 0 1 0 0,-1 0-1 0 0,0-1 1 0 0,1 1-1 0 0,-1 0 1 0 0,1 0-1 0 0,-1 0 0 0 0,0 0 1 0 0,1 0-1 0 0,-1 0 1 0 0,1 0-1 0 0,-1 0 1 0 0,1 0-1 0 0,-1 0 1 0 0,1 0-1 0 0,-1 0 1 0 0,0 0-1 0 0,1 0 0 0 0,-1 1 1 0 0,1-1-1 0 0,-1 0 1 0 0,0 0-1 0 0,1 0 1 0 0,-1 1-1 0 0,1-1 1 0 0,-1 0-1 0 0,13 10-1684 0 0,-11-8 963 0 0,19 17-6221 0 0,-10-10 4105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1 320 0 0,'-1'2'1016'0'0,"-3"34"5744"0"0,1-22-4795 0 0,1 1 0 0 0,1 0 0 0 0,0-1 0 0 0,1 1 0 0 0,4 29 0 0 0,-2-32-1335 0 0,1 3 720 0 0,0 0 1 0 0,1 0-1 0 0,1 0 1 0 0,13 28 0 0 0,-16-39-1301 0 0,1 0 1 0 0,-1-1 0 0 0,1 1 0 0 0,0-1 0 0 0,0 0-1 0 0,0 0 1 0 0,0 0 0 0 0,0 0 0 0 0,6 4 0 0 0,-5-5-430 0 0,-1-1 1 0 0,1 1 0 0 0,0-1-1 0 0,0 1 1 0 0,0-1-1 0 0,0 0 1 0 0,-1 0 0 0 0,1-1-1 0 0,0 1 1 0 0,1-1 0 0 0,6 0-1 0 0,16-4-6356 0 0,-17 0 3907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71 228 684 0 0,'-43'-25'4891'0'0,"15"6"6517"0"0,54 2-8278 0 0,-12 12-2226 0 0,0 0 1 0 0,-1-1-1 0 0,1 0 1 0 0,14-10 0 0 0,-25 14-792 0 0,1 0 0 0 0,-1-1 0 0 0,0 1 1 0 0,0-1-1 0 0,-1 1 0 0 0,1-1 0 0 0,0 0 0 0 0,-1 0 0 0 0,0 0 1 0 0,0-1-1 0 0,0 1 0 0 0,0 0 0 0 0,0-1 0 0 0,-1 1 1 0 0,1-1-1 0 0,-1 0 0 0 0,0 1 0 0 0,0-1 0 0 0,-1 0 0 0 0,1 0 1 0 0,0-4-1 0 0,-2 6-93 0 0,1 0 1 0 0,0-1-1 0 0,0 1 1 0 0,-1 0-1 0 0,1-1 1 0 0,-1 1-1 0 0,0 0 0 0 0,0 0 1 0 0,0 0-1 0 0,0 0 1 0 0,0 0-1 0 0,0 0 1 0 0,0 0-1 0 0,-1 0 1 0 0,1 0-1 0 0,-1 1 1 0 0,1-1-1 0 0,-1 0 0 0 0,0 1 1 0 0,1-1-1 0 0,-1 1 1 0 0,0 0-1 0 0,0-1 1 0 0,0 1-1 0 0,0 0 1 0 0,0 0-1 0 0,0 1 1 0 0,-1-1-1 0 0,1 0 0 0 0,0 1 1 0 0,0-1-1 0 0,-3 1 1 0 0,1-1-213 0 0,1 1 0 0 0,-1-1 0 0 0,0 1 1 0 0,0 0-1 0 0,1 0 0 0 0,-1 0 0 0 0,0 1 1 0 0,1-1-1 0 0,-1 1 0 0 0,0 0 0 0 0,1 0 0 0 0,-1 1 1 0 0,1-1-1 0 0,-1 0 0 0 0,1 1 0 0 0,0 0 0 0 0,-1 0 1 0 0,-3 4-1 0 0,-9 14-3586 0 0,11-3-1786 0 0,5-8 3022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0 364 0 0,'39'142'10667'0'0,"-14"-47"-2309"0"0,-25-94-7798 0 0,6 19 1616 0 0,-6-20-2034 0 0,0 0 1 0 0,0 1-1 0 0,0-1 0 0 0,0 0 1 0 0,0 1-1 0 0,0-1 0 0 0,0 1 1 0 0,0-1-1 0 0,0 0 0 0 0,0 1 1 0 0,0-1-1 0 0,0 0 0 0 0,1 1 1 0 0,-1-1-1 0 0,0 0 0 0 0,0 0 1 0 0,1 1-1 0 0,-1-1 0 0 0,0 0 1 0 0,0 1-1 0 0,1-1 0 0 0,-1 0 0 0 0,0 0 1 0 0,0 0-1 0 0,1 1 0 0 0,-1-1 1 0 0,0 0-1 0 0,1 0 0 0 0,-1 0 1 0 0,0 0-1 0 0,1 0 0 0 0,-1 1 1 0 0,0-1-1 0 0,1 0 0 0 0,-1 0 1 0 0,1 0-1 0 0,-1 0 0 0 0,0 0 1 0 0,1 0-1 0 0,-1 0 0 0 0,0 0 1 0 0,1 0-1 0 0,-1-1 0 0 0,0 1 1 0 0,1 0-1 0 0,15-15 255 0 0,22-26 0 0 0,-25 25 23 0 0,0 1 1 0 0,2 0-1 0 0,0 1 0 0 0,25-18 1 0 0,-36 29-369 0 0,1 0 0 0 0,-1 1 0 0 0,1-1 0 0 0,0 1 0 0 0,-1 0 0 0 0,1 0 1 0 0,0 1-1 0 0,1 0 0 0 0,-1 0 0 0 0,0 0 0 0 0,0 0 0 0 0,0 1 1 0 0,1 0-1 0 0,-1 0 0 0 0,0 0 0 0 0,0 1 0 0 0,0-1 0 0 0,1 1 0 0 0,-1 0 1 0 0,0 1-1 0 0,0 0 0 0 0,8 3 0 0 0,-7-2-52 0 0,-1 0 0 0 0,1 0 0 0 0,0 1 0 0 0,-1 0 0 0 0,0 0 0 0 0,0 0 0 0 0,0 1 0 0 0,0 0 0 0 0,-1 0 0 0 0,0 0 0 0 0,5 7 0 0 0,-3-2 0 0 0,-1 0 0 0 0,-1 0 0 0 0,0 1 0 0 0,0-1 0 0 0,-1 1 0 0 0,0 0 0 0 0,2 19 0 0 0,-2-3-9 0 0,-5-22-40 0 0,4 13-198 0 0,0-11 1158 0 0,10-30-18475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47 395 484 0 0,'-46'-18'11130'0'0,"49"19"-9955"0"0,195 39 5017 0 0,107-3-3489 0 0,-239-30-2194 0 0,390 21 1855 0 0,-2-22-715 0 0,-237-5-1096 0 0,111 1 366 0 0,156 2 376 0 0,-436-3-1171 0 0,612 1 1576 0 0,-657-3-1690 0 0,7 1 91 0 0,-1 0 0 0 0,1-1 0 0 0,18-4 0 0 0,-26 4-78 0 0,1 0 0 0 0,-1 0-1 0 0,1 0 1 0 0,-1-1 0 0 0,1 1 0 0 0,-1 0 0 0 0,0-1 0 0 0,1 0 0 0 0,-1 1-1 0 0,0-1 1 0 0,0 0 0 0 0,-1 0 0 0 0,1 0 0 0 0,0-1 0 0 0,-1 1 0 0 0,1 0-1 0 0,1-4 1 0 0,18-43-23 0 0,-3-1-1 0 0,-2-1 1 0 0,14-81 0 0 0,-17 75-25 0 0,-3 18-2 0 0,-5 26-10 0 0,-2-1 1 0 0,1-1-1 0 0,-2 1 0 0 0,1-15 1 0 0,-3 28 9 0 0,1 5-2 0 0,2 35 152 0 0,-3 48 1 0 0,3 39 315 0 0,1-94-353 0 0,1 0 0 0 0,2 0 0 0 0,1-1 1 0 0,13 31-1 0 0,-14-45-51 0 0,1 0 1 0 0,0 0 0 0 0,1 0-1 0 0,1-1 1 0 0,0-1-1 0 0,2 0 1 0 0,-1 0-1 0 0,20 17 1 0 0,-27-28-36 0 0,0-1 0 0 0,0 1 0 0 0,1-1 0 0 0,-1 0 0 0 0,1 0 0 0 0,-1-1 0 0 0,1 1 0 0 0,0-1 0 0 0,0 0 0 0 0,0-1 0 0 0,0 1 0 0 0,1-1 0 0 0,-1 0 0 0 0,0 0 0 0 0,9 0 0 0 0,-7-1 0 0 0,0-1 0 0 0,0 0 0 0 0,0-1 0 0 0,0 1 0 0 0,-1-1 0 0 0,1 0 0 0 0,0-1 0 0 0,-1 0 0 0 0,0 0 0 0 0,10-6 0 0 0,3-5 0 0 0,-1-1 0 0 0,-1 0 0 0 0,0-1 0 0 0,-1-1 0 0 0,-1 0 0 0 0,13-21 0 0 0,70-99 0 0 0,-90 129 0 0 0,-6 12 0 0 0,-5 24 0 0 0,-1 13 0 0 0,5-33 0 0 0,1 0 0 0 0,0 0 0 0 0,1 0 0 0 0,-1 0 0 0 0,1 0 0 0 0,1-1 0 0 0,0 0 0 0 0,0 1 0 0 0,0-1 0 0 0,1-1 0 0 0,0 1 0 0 0,0-1 0 0 0,0 0 0 0 0,1 0 0 0 0,0 0 0 0 0,12 7 0 0 0,5 5 0 0 0,2-2 0 0 0,0-1 0 0 0,34 15 0 0 0,-10-9 0 0 0,1-2 0 0 0,1-2 0 0 0,1-3 0 0 0,0-1 0 0 0,74 7 0 0 0,270 2 0 0 0,291-37 0 0 0,-6-35 0 0 0,-650 47 0 0 0,378-46 0 0 0,-394 47 6 0 0,-9 1-13 0 0,-1 0-1 0 0,1 0 1 0 0,-1 0 0 0 0,1 0 0 0 0,-1-1 0 0 0,1 0 0 0 0,-1 0 0 0 0,0-1 0 0 0,8-5 0 0 0,-12 8-358 0 0,-26-10-4036 0 0,4 2-936 0 0,-2 0 1568 0 0,-2-3 540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0 503 32 0 0,'2'2'969'0'0,"2"5"16"0"0,0-1-1 0 0,-1 1 0 0 0,1 0 0 0 0,-2 0 0 0 0,1 0 1 0 0,-1 0-1 0 0,0 0 0 0 0,0 1 0 0 0,1 12 0 0 0,4 14 2412 0 0,2 22 6768 0 0,-9-62-9691 0 0,3-109 962 0 0,-2 51-1019 0 0,2-1 0 0 0,12-63 0 0 0,-12 109-360 0 0,1 2 0 0 0,0-1 0 0 0,2 0 0 0 0,0 1 0 0 0,1 0 0 0 0,1 0 0 0 0,0 1 0 0 0,2 0 0 0 0,-1 1 0 0 0,2-1 0 0 0,22-23 0 0 0,-25 31-22 0 0,2 0 1 0 0,-1 1 0 0 0,1 0-1 0 0,0 1 1 0 0,0 0 0 0 0,1 1-1 0 0,0 0 1 0 0,0 0 0 0 0,0 1-1 0 0,0 1 1 0 0,1 0 0 0 0,-1 0-1 0 0,1 1 1 0 0,0 1 0 0 0,0 0 0 0 0,21 1-1 0 0,-19 0-2 0 0,-1 1-1 0 0,1 1 0 0 0,0 1 1 0 0,-1 0-1 0 0,0 0 0 0 0,1 1 0 0 0,-1 1 1 0 0,-1 0-1 0 0,1 1 0 0 0,-1 0 1 0 0,0 1-1 0 0,0 1 0 0 0,-1 0 1 0 0,14 12-1 0 0,-22-17-18 0 0,0 0-1 0 0,0 0 1 0 0,0 0 0 0 0,-1 1-1 0 0,1-1 1 0 0,-1 1 0 0 0,0-1-1 0 0,0 1 1 0 0,0 0 0 0 0,0 0-1 0 0,-1-1 1 0 0,1 2 0 0 0,-1-1-1 0 0,0 0 1 0 0,0 0 0 0 0,-1 0-1 0 0,1 0 1 0 0,-1 0 0 0 0,0 9-1 0 0,-1-8 0 0 0,-1 1-1 0 0,1 0 0 0 0,-1-1 0 0 0,0 1 0 0 0,0-1 0 0 0,-1 0 0 0 0,0 0 0 0 0,1 0 0 0 0,-2 0 1 0 0,1 0-1 0 0,-1 0 0 0 0,1-1 0 0 0,-1 0 0 0 0,-6 6 0 0 0,-7 4-53 0 0,0 0 1 0 0,-1-1-1 0 0,0-1 0 0 0,-1 0 1 0 0,-1-2-1 0 0,0 0 0 0 0,0-1 0 0 0,-40 12 1 0 0,58-21 30 0 0,-14 4-119 0 0,0 1 0 0 0,0 1 0 0 0,-18 8 0 0 0,33-13 128 0 0,0 0 0 0 0,0-1 0 0 0,0 1 0 0 0,1 0 0 0 0,-1 0 0 0 0,0 0 0 0 0,0 0 0 0 0,1 0 0 0 0,-1 0 0 0 0,0 0 0 0 0,1 1 0 0 0,-1-1 0 0 0,1 0 0 0 0,0 0 0 0 0,-1 0 0 0 0,1 1 0 0 0,0-1-1 0 0,0 0 1 0 0,-1 0 0 0 0,1 1 0 0 0,0-1 0 0 0,0 0 0 0 0,1 0 0 0 0,-1 0 0 0 0,0 1 0 0 0,0-1 0 0 0,0 0 0 0 0,1 0 0 0 0,-1 1 0 0 0,1-1 0 0 0,0 2 0 0 0,2 4 84 0 0,0-1 0 0 0,1 1 0 0 0,7 11 0 0 0,4 3 208 0 0,1 0-1 0 0,1-2 0 0 0,0 0 1 0 0,2-1-1 0 0,0-1 0 0 0,30 21 1 0 0,-43-34-434 0 0,1 0 0 0 0,-1-1-1 0 0,1 1 1 0 0,0-1 0 0 0,0 0 0 0 0,0-1 0 0 0,0 0 0 0 0,1 0 0 0 0,-1-1-1 0 0,1 0 1 0 0,11 1 0 0 0,-13-2-907 0 0,1-1-1 0 0,-1 0 0 0 0,1 0 1 0 0,-1 0-1 0 0,0-1 1 0 0,1 0-1 0 0,-1 0 1 0 0,10-6-1 0 0,3-2-2265 0 0,4-1 476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 0 0,'0'11'11830'0'0,"1"26"-6190"0"0,0 15-2651 0 0,-1-15-1359 0 0,1-1 0 0 0,2 0 0 0 0,2 1 0 0 0,9 37 0 0 0,-13-71-1761 0 0,0 1-1 0 0,1 0 0 0 0,-1-1 1 0 0,1 0-1 0 0,0 1 0 0 0,0-1 1 0 0,0 0-1 0 0,0 0 0 0 0,1 0 1 0 0,-1 0-1 0 0,5 4 0 0 0,-2-4-770 0 0,0 1 1 0 0,0 0-1 0 0,1-1 0 0 0,-1 0 0 0 0,1 0 0 0 0,0-1 0 0 0,-1 0 0 0 0,1 0 0 0 0,1 0 0 0 0,6 1 0 0 0,13 1-2053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82 372 0 0,'1'-3'335'0'0,"-1"1"-1"0"0,0 0 1 0 0,0 0 0 0 0,0-1-1 0 0,-1 1 1 0 0,1 0-1 0 0,0-1 1 0 0,-1 1 0 0 0,0 0-1 0 0,1 0 1 0 0,-1 0-1 0 0,0 0 1 0 0,0 0 0 0 0,0 0-1 0 0,0 0 1 0 0,-1 0 0 0 0,1 0-1 0 0,0 0 1 0 0,-3-2-1 0 0,1 1 80 0 0,-1 0-1 0 0,1 1 0 0 0,-1-1 0 0 0,0 1 1 0 0,0-1-1 0 0,0 1 0 0 0,-1 0 0 0 0,1 0 1 0 0,-5 0-1 0 0,-5-2 278 0 0,0 1 1 0 0,0 0-1 0 0,0 2 1 0 0,0 0-1 0 0,-19 0 0 0 0,7 3-83 0 0,1 0-1 0 0,-1 2 1 0 0,0 1-1 0 0,1 1 1 0 0,0 1-1 0 0,-38 17 1 0 0,47-17-323 0 0,-1 1 1 0 0,1 1-1 0 0,1 0 1 0 0,0 2 0 0 0,0-1-1 0 0,1 2 1 0 0,1 0 0 0 0,0 0-1 0 0,0 1 1 0 0,-14 19-1 0 0,24-27-170 0 0,0 0-1 0 0,0 0 1 0 0,0 0-1 0 0,0 1 1 0 0,1-1 0 0 0,0 1-1 0 0,0 0 1 0 0,0-1-1 0 0,1 1 1 0 0,0 0-1 0 0,0 0 1 0 0,0 0-1 0 0,1 0 1 0 0,0 0-1 0 0,0 0 1 0 0,1-1-1 0 0,-1 1 1 0 0,1 0-1 0 0,0 0 1 0 0,1 0-1 0 0,0 0 1 0 0,3 9-1 0 0,1-5 18 0 0,0 1-1 0 0,0-1 1 0 0,1-1-1 0 0,0 1 0 0 0,1-1 1 0 0,0 0-1 0 0,0-1 1 0 0,1 0-1 0 0,0 0 1 0 0,15 9-1 0 0,0-2 40 0 0,0-1 1 0 0,1-2-1 0 0,0 0 0 0 0,1-2 0 0 0,1-1 1 0 0,0-1-1 0 0,0-1 0 0 0,38 5 0 0 0,-19-7 42 0 0,1-2-1 0 0,-1-1 0 0 0,1-3 0 0 0,56-8 0 0 0,-74 5 128 0 0,49-14 0 0 0,-66 14-731 0 0,-1 0 0 0 0,1 0 0 0 0,-1-1 0 0 0,1-1 0 0 0,-2 0 0 0 0,17-12 1 0 0,-26 17-500 0 0,1 1 1 0 0,-1-1 0 0 0,0 0 0 0 0,1 1 0 0 0,-1-1 0 0 0,1 1 0 0 0,0-1-1 0 0,-1 1 1 0 0,1 0 0 0 0,2-1 0 0 0,-2 1 667 0 0,5 0-2755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4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47 108 0 0,'-10'-15'1925'0'0,"-15"-17"9727"0"0,24 33-11372 0 0,0 0 0 0 0,0-1 0 0 0,0 1 1 0 0,0 0-1 0 0,0 0 0 0 0,0-1 0 0 0,0 1 1 0 0,1 0-1 0 0,-1 0 0 0 0,0 0 1 0 0,0 0-1 0 0,1 0 0 0 0,-1 0 0 0 0,1 0 1 0 0,-1 0-1 0 0,1 0 0 0 0,-1 1 0 0 0,1-1 1 0 0,-1 0-1 0 0,1 0 0 0 0,0 0 0 0 0,0 1 1 0 0,0-1-1 0 0,0 0 0 0 0,0 0 1 0 0,0 2-1 0 0,-3 46 1130 0 0,2-37-675 0 0,-1 86 1746 0 0,4 0 0 0 0,21 147-1 0 0,-17-206-1914 0 0,2 14-649 0 0,-5-20-9770 0 0,-7-23 3205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5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45 131 788 0 0,'-23'-5'2000'0'0,"2"0"11260"0"0,193-9-7076 0 0,-45 4-4268 0 0,613-47 3243 0 0,-653 51-4781 0 0,327-26 2704 0 0,-413 31-3416 0 0,0 1 0 0 0,1 0 0 0 0,-1 0 1 0 0,0 0-1 0 0,1 0 0 0 0,-1 0 0 0 0,0 0 0 0 0,1 0 0 0 0,-1 1 1 0 0,0-1-1 0 0,1 0 0 0 0,-1 1 0 0 0,0-1 0 0 0,0 1 0 0 0,1-1 1 0 0,-1 1-1 0 0,0 0 0 0 0,2 0 0 0 0,-3 0 111 0 0,0 0 0 0 0,1-1 1 0 0,-1 1-1 0 0,0-1 0 0 0,0 1 0 0 0,0 0 0 0 0,0-1 1 0 0,0 1-1 0 0,0-1 0 0 0,1 1 0 0 0,-1 0 0 0 0,0-1 1 0 0,-1 1-1 0 0,1 0 0 0 0,0-1 0 0 0,0 1 0 0 0,0-1 1 0 0,0 1-1 0 0,0 0 0 0 0,-1-1 0 0 0,1 1 0 0 0,0-1 1 0 0,-1 1-1 0 0,1-1 0 0 0,0 1 0 0 0,-1-1 0 0 0,1 1 0 0 0,0-1 1 0 0,-1 1-1 0 0,1-1 0 0 0,-1 1 0 0 0,1-1 0 0 0,-1 0 1 0 0,1 1-1 0 0,-2-1 0 0 0,-8 7-2931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5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86 80 0 0,'-2'-8'910'0'0,"-1"0"1"0"0,1 0-1 0 0,0 0 1 0 0,1 0-1 0 0,0-1 1 0 0,0-8-1 0 0,2-2 9158 0 0,4 27-8597 0 0,5 19-741 0 0,27 219 4427 0 0,-19-103-3483 0 0,16 162 1963 0 0,-15-121-1257 0 0,-19-184-2339 0 0,4 12 409 0 0,-4-12-439 0 0,0 0 0 0 0,0 0-1 0 0,0 0 1 0 0,0 0-1 0 0,0 0 1 0 0,0 0 0 0 0,0 1-1 0 0,0-1 1 0 0,0 0 0 0 0,1 0-1 0 0,-1 0 1 0 0,0 0-1 0 0,0 0 1 0 0,0 1 0 0 0,0-1-1 0 0,0 0 1 0 0,0 0 0 0 0,0 0-1 0 0,0 0 1 0 0,0 0 0 0 0,0 1-1 0 0,0-1 1 0 0,0 0-1 0 0,0 0 1 0 0,0 0 0 0 0,0 0-1 0 0,0 1 1 0 0,-1-1 0 0 0,1 0-1 0 0,0 0 1 0 0,0 0 0 0 0,0 0-1 0 0,0 0 1 0 0,0 1-1 0 0,0-1 1 0 0,0 0 0 0 0,0 0-1 0 0,0 0 1 0 0,-1 0 0 0 0,1 0-1 0 0,0 0 1 0 0,0 0-1 0 0,0 0 1 0 0,0 0 0 0 0,0 1-1 0 0,0-1 1 0 0,-1 0 0 0 0,1 0-1 0 0,0 0 1 0 0,0 0 0 0 0,0 0-1 0 0,0 0 1 0 0,-1 0-1 0 0,1 0 1 0 0,0 0 0 0 0,0 0-1 0 0,0 0 1 0 0,0 0 0 0 0,-1 0-1 0 0,1 0 1 0 0,0 0-1 0 0,0 0 1 0 0,0 0 0 0 0,0 0-1 0 0,-1-1 1 0 0,-18-6-10 0 0,-1 0-1 0 0,0 1 1 0 0,0 1 0 0 0,-1 0 0 0 0,1 2-1 0 0,-24-1 1 0 0,11 2-1 0 0,-1 2 0 0 0,1 1-1 0 0,-43 7 1 0 0,51-4 0 0 0,-1 1 0 0 0,1 1 0 0 0,1 1 0 0 0,-1 2 0 0 0,-41 20 0 0 0,57-25 0 0 0,2 1 0 0 0,-1 0 0 0 0,0 0 0 0 0,1 1 0 0 0,0-1 0 0 0,1 2 0 0 0,-1-1 0 0 0,1 1 0 0 0,0 0 0 0 0,1 0 0 0 0,0 1 0 0 0,0 0 0 0 0,0 0 0 0 0,1 0 0 0 0,0 0 0 0 0,1 1 0 0 0,0-1 0 0 0,0 1 0 0 0,-2 15 0 0 0,4-10 0 0 0,0-1 0 0 0,1 0 0 0 0,1 0 0 0 0,0 0 0 0 0,1 0 0 0 0,0 0 0 0 0,1 0 0 0 0,0-1 0 0 0,1 1 0 0 0,0-1 0 0 0,13 23 0 0 0,-6-15 0 0 0,0 0 0 0 0,2-1 0 0 0,0 0 0 0 0,1-1 0 0 0,33 32 0 0 0,-25-31 0 0 0,1-2 0 0 0,0-1 0 0 0,1 0 0 0 0,1-2 0 0 0,0 0 0 0 0,1-2 0 0 0,0-1 0 0 0,1-1 0 0 0,0-2 0 0 0,1 0 0 0 0,0-2 0 0 0,0-1 0 0 0,32 2 0 0 0,-15-4 0 0 0,0-2 0 0 0,0-3 0 0 0,0-1 0 0 0,0-2 0 0 0,0-2 0 0 0,-1-2 0 0 0,69-23 0 0 0,-84 21 0 0 0,0 0 0 0 0,44-26 0 0 0,-63 32 0 0 0,-1-1 0 0 0,-1 0 0 0 0,1 0 0 0 0,-1-1 0 0 0,0 0 0 0 0,-1 0 0 0 0,0-1 0 0 0,0 0 0 0 0,0-1 0 0 0,-1 1 0 0 0,7-13 0 0 0,-11 16 0 0 0,0 0 0 0 0,0-1 0 0 0,0 1 0 0 0,-1 0 0 0 0,1-1 0 0 0,-1 1 0 0 0,-1-1 0 0 0,1 1 0 0 0,-1-1 0 0 0,0 1 0 0 0,0-1 0 0 0,-1 1 0 0 0,-1-11 0 0 0,0 8 0 0 0,-1 1 0 0 0,0 0 0 0 0,0 0 0 0 0,0 0 0 0 0,-1 0 0 0 0,0 1 0 0 0,0-1 0 0 0,-1 1 0 0 0,-5-6 0 0 0,-5-3 0 0 0,-1 1 0 0 0,0 0 0 0 0,-1 1 0 0 0,0 1 0 0 0,-1 1 0 0 0,-24-12 0 0 0,-10-1-2313 0 0,-2 2 0 0 0,-1 2 0 0 0,-69-15 0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5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48 680 0 0,'-1'-4'876'0'0,"0"1"-1"0"0,1-1 1 0 0,0 1 0 0 0,0-1 0 0 0,0 1-1 0 0,0-1 1 0 0,0 1 0 0 0,1-1-1 0 0,-1 1 1 0 0,1-1 0 0 0,2-4 5178 0 0,6 94-1431 0 0,6 196-430 0 0,-14-281-4631 0 0,-1 1 1 0 0,1 0-1 0 0,-1 0 0 0 0,1-1 1 0 0,0 1-1 0 0,0 0 0 0 0,-1-1 1 0 0,1 1-1 0 0,0-1 1 0 0,0 1-1 0 0,1-1 0 0 0,-1 1 1 0 0,0-1-1 0 0,2 2 0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5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10 248 0 0,'-14'-3'-1164'0'0,"-14"-1"11380"0"0,15 2 285 0 0,28 5-7097 0 0,8 0-1971 0 0,0-1 0 0 0,36-1-1 0 0,-13-1-368 0 0,18-2 391 0 0,-6 0-873 0 0,-17 5-3215 0 0,-27 0-548 0 0,-4 1-3165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5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1 113 508 0 0,'2'-5'9217'0'0,"19"35"-6084"0"0,-1 1 0 0 0,18 38 0 0 0,20 32 96 0 0,-29-56-628 0 0,2-1 0 0 0,67 73-1 0 0,-97-116-2582 0 0,-1-1 0 0 0,1 1-1 0 0,-1-1 1 0 0,1 1 0 0 0,-1-1-1 0 0,1 0 1 0 0,-1 1-1 0 0,1-1 1 0 0,0 0 0 0 0,-1 1-1 0 0,1-1 1 0 0,0 0-1 0 0,-1 1 1 0 0,1-1 0 0 0,0 0-1 0 0,-1 0 1 0 0,1 0 0 0 0,0 0-1 0 0,0 0 1 0 0,-1 0-1 0 0,1 0 1 0 0,0 0 0 0 0,-1 0-1 0 0,1 0 1 0 0,1-1 0 0 0,-1 1 40 0 0,1-1 1 0 0,-1 0 0 0 0,0 0 0 0 0,0 0 0 0 0,0 0 0 0 0,1 0 0 0 0,-1 0 0 0 0,0 0-1 0 0,0 0 1 0 0,-1 0 0 0 0,1 0 0 0 0,1-2 0 0 0,3-6 269 0 0,-1 0 0 0 0,0 0 1 0 0,2-12-1 0 0,-3 13-253 0 0,57-223-75 0 0,-39 135 0 0 0,-15 72 0 0 0,2-8 0 0 0,5-41 0 0 0,-14 72-484 0 0,1 0 0 0 0,0 0 0 0 0,0 0 0 0 0,0 0 0 0 0,0 0 0 0 0,1 0 0 0 0,-1 0 0 0 0,0 0 0 0 0,0 0 0 0 0,1 0 0 0 0,-1 0 0 0 0,0 0 0 0 0,1 1 0 0 0,-1-1 0 0 0,1 0 0 0 0,-1 0 0 0 0,1 0 0 0 0,-1 1 1 0 0,1-1-1 0 0,0 0 0 0 0,-1 0 0 0 0,1 1 0 0 0,0-1 0 0 0,0 1 0 0 0,-1-1 0 0 0,1 1 0 0 0,1-2 0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5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84 0 0,'2'147'8603'0'0,"1"-46"-146"0"0,0-71-5588 0 0,1-6 5003 0 0,-4-26-7740 0 0,0-1 1 0 0,1 1 0 0 0,-1 0 0 0 0,1 0 0 0 0,-1 0 0 0 0,1 0-1 0 0,0 0 1 0 0,0 0 0 0 0,1-2 0 0 0,4-10 405 0 0,0-5-337 0 0,1 1 0 0 0,1 1 0 0 0,1-1 0 0 0,0 2 0 0 0,1-1 0 0 0,1 1 0 0 0,0 0 0 0 0,1 1 0 0 0,1 1 1 0 0,0 0-1 0 0,1 0 0 0 0,1 2 0 0 0,0 0 0 0 0,19-12 0 0 0,-21 17-361 0 0,0 0 1 0 0,1 1-1 0 0,0 1 1 0 0,0 0-1 0 0,0 1 1 0 0,0 1-1 0 0,1 0 1 0 0,0 1-1 0 0,-1 0 1 0 0,1 1-1 0 0,26 2 1 0 0,-16 4-7287 0 0,-17-2 3407 0 0,-3-1 720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5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12 368 0 0,'-15'-12'9264'0'0,"15"13"-9144"0"0,-3 25 6444 0 0,2-17-7559 0 0,-8 284 7717 0 0,-5 73-3235 0 0,-1-189-1361 0 0,11 251-1 0 0,21-245-1153 0 0,10 75 848 0 0,-26-251-1792 0 0,-1 0-1 0 0,1 0 1 0 0,0 0 0 0 0,1 0 0 0 0,-1-1-1 0 0,6 13 1 0 0,-5-17-28 0 0,0 0 0 0 0,0 0 0 0 0,0 0 0 0 0,0 0 0 0 0,0 0 0 0 0,0-1 0 0 0,1 1 0 0 0,-1-1 0 0 0,0 0 0 0 0,1 0 0 0 0,-1 0 0 0 0,1 0 0 0 0,0 0 0 0 0,-1 0 0 0 0,1 0 0 0 0,-1-1 0 0 0,1 0 0 0 0,0 1 0 0 0,0-1 0 0 0,3 0 0 0 0,7 1 0 0 0,64 10 0 0 0,125 1 0 0 0,-119-9 0 0 0,76 2 0 0 0,215-3 0 0 0,3-13 0 0 0,12 2 0 0 0,100 3 0 0 0,-86 2 0 0 0,-56 0 0 0 0,72 2 0 0 0,549 35 0 0 0,-261 0 0 0 0,-143-9 0 0 0,-160-9 0 0 0,-184-5 0 0 0,-204-9 0 0 0,72 2 0 0 0,-78-3 0 0 0,0 0 0 0 0,0-2 0 0 0,-3-2 0 0 0,0 0 0 0 0,-1 0 0 0 0,1-3 0 0 0,-3 3 0 0 0,2-2 0 0 0,-2-1 0 0 0,-1 1 0 0 0,-2 0 0 0 0,2-1 0 0 0,-3 1 0 0 0,1 0 0 0 0,-1 0 0 0 0,0 1 0 0 0,0-1 0 0 0,0 0 0 0 0,-1 1 0 0 0,-1-9 0 0 0,0 6 0 0 0,-4-25 0 0 0,-2 1 0 0 0,-1-1 0 0 0,-1 1 0 0 0,-2 1 0 0 0,-20-39 0 0 0,14 30 0 0 0,9 17 0 0 0,6 14 0 0 0,-2 5-123 0 0,5 3-619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5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98 108 284 0 0,'-13'0'667'0'0,"0"-1"1433"0"0,0 2 0 0 0,0-1-1 0 0,0 2 1 0 0,-19 3 3728 0 0,58 0-3913 0 0,7 0-998 0 0,243-24 2713 0 0,-189 11-3082 0 0,890-27 3832 0 0,-117 41-1861 0 0,-304-10-582 0 0,-480 5-1730 0 0,269-10 1329 0 0,-327 8-1536 0 0,-12 2 0 0 0,1-2 0 0 0,-1 1 0 0 0,1 0 0 0 0,-1-1 0 0 0,0 0 0 0 0,1-1 0 0 0,-1 0 0 0 0,0 0 0 0 0,0 0 0 0 0,0 0 0 0 0,0-1 0 0 0,-1 0 0 0 0,9-5 0 0 0,-8 2 0 0 0,0 0 0 0 0,-6 0 0 0 0,-1 5 0 0 0,0 0 0 0 0,0 0 0 0 0,0 0 0 0 0,0 0 0 0 0,0 1 0 0 0,0-1 0 0 0,0 0 0 0 0,0 1 0 0 0,0-1 0 0 0,0 0 0 0 0,0 1 0 0 0,-1 0 0 0 0,1-1 0 0 0,0 1 0 0 0,0 0 0 0 0,-1-1 0 0 0,1 1 0 0 0,0 0 0 0 0,-1 0 0 0 0,1 0 0 0 0,0 0 0 0 0,0 0 0 0 0,-3 1 0 0 0,-8-1-3 0 0,0 1 0 0 0,0 1 0 0 0,0 0-1 0 0,0 0 1 0 0,0 1 0 0 0,1 1 0 0 0,-21 9 0 0 0,25-10 2 0 0,0 0 1 0 0,1 1 0 0 0,-1 0-1 0 0,1 0 1 0 0,0 1-1 0 0,0 0 1 0 0,0 0-1 0 0,0 0 1 0 0,1 1-1 0 0,0 0 1 0 0,0 0 0 0 0,1 0-1 0 0,-7 12 1 0 0,10-15 1 0 0,0-1-1 0 0,0 1 1 0 0,0-1 0 0 0,0 1 0 0 0,1 0 0 0 0,-1-1 0 0 0,1 1 0 0 0,0 0 0 0 0,0-1 0 0 0,0 1 0 0 0,0 0 0 0 0,0-1 0 0 0,1 1-1 0 0,-1 0 1 0 0,1-1 0 0 0,0 4 0 0 0,1-2 0 0 0,0 1 0 0 0,0-1 0 0 0,1 0 1 0 0,-1 0-1 0 0,1 0 0 0 0,0 0 0 0 0,0-1 0 0 0,5 6 0 0 0,3 0 0 0 0,-1-1 0 0 0,1 0 0 0 0,1 0 0 0 0,0-1 0 0 0,17 8 0 0 0,-14-8-1 0 0,2-1 0 0 0,-1-1 0 0 0,1 0 0 0 0,0-1 0 0 0,18 2 0 0 0,-24-5 0 0 0,0 0 0 0 0,0 0 0 0 0,0-2 0 0 0,0 1 0 0 0,0-1 0 0 0,0-1 0 0 0,0 0 0 0 0,0 0 0 0 0,12-5 0 0 0,-20 5 1 0 0,0 1 0 0 0,1-1 0 0 0,-1 0 0 0 0,0 0 0 0 0,0 0 0 0 0,0 0 0 0 0,-1 0 0 0 0,1-1 0 0 0,0 1 0 0 0,-1-1 0 0 0,0 0 0 0 0,1 0 0 0 0,-1 1 0 0 0,0-2 0 0 0,-1 1 0 0 0,1 0 0 0 0,0 0 0 0 0,-1 0 0 0 0,0-1 0 0 0,0 1 0 0 0,0-1 0 0 0,0 1 0 0 0,0-7 0 0 0,0 8-5 0 0,-1-1 1 0 0,-1 1 0 0 0,1-1-1 0 0,0 1 1 0 0,-1-1-1 0 0,1 1 1 0 0,-1 0 0 0 0,1-1-1 0 0,-1 1 1 0 0,0 0-1 0 0,0-1 1 0 0,0 1 0 0 0,-1 0-1 0 0,1 0 1 0 0,0 0 0 0 0,-1 0-1 0 0,0 0 1 0 0,1 0-1 0 0,-1 0 1 0 0,0 1 0 0 0,0-1-1 0 0,0 1 1 0 0,0-1 0 0 0,0 1-1 0 0,0 0 1 0 0,0-1-1 0 0,-1 1 1 0 0,1 0 0 0 0,0 1-1 0 0,-1-1 1 0 0,1 0-1 0 0,0 1 1 0 0,-1-1 0 0 0,-3 1-1 0 0,2-1-241 0 0,-1 1 0 0 0,1 0 0 0 0,-1 0 0 0 0,0 0 0 0 0,1 0 0 0 0,-1 1 0 0 0,1 0 0 0 0,-1 0 0 0 0,1 0 0 0 0,0 1 0 0 0,-9 3 0 0 0,6-1-1124 0 0,1 0-1 0 0,-1 0 1 0 0,1 0-1 0 0,0 1 1 0 0,1 0-1 0 0,-9 8 1 0 0,-2 8-2083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6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50 140 0 0,'-4'-3'7532'0'0,"47"-7"-4982"0"0,1 3 0 0 0,61-3 1 0 0,95 6 744 0 0,-195 4-3201 0 0,1001 49 5828 0 0,-93-1-3096 0 0,-246-37-1167 0 0,-255-17-737 0 0,-65-1-247 0 0,-207 4 506 0 0,-69 1-688 0 0,-70 2-479 0 0,1 0 2 0 0,96-2 135 0 0,-95 1-133 0 0,0 1 0 0 0,-1-1-1 0 0,1 0 1 0 0,-1 0 0 0 0,1 0 0 0 0,-1 0-1 0 0,1 0 1 0 0,-1 0 0 0 0,1-1 0 0 0,3-3-1 0 0,-5 0-16 0 0,-13 0-1 0 0,-2 5 0 0 0,4 2 0 0 0,0 1 0 0 0,1 0 0 0 0,-1 0 0 0 0,1 1 0 0 0,0 0 0 0 0,0 1 0 0 0,1 0 0 0 0,-1 0 0 0 0,-7 7 0 0 0,11-9 0 0 0,1 1 0 0 0,0-1 0 0 0,1 1 0 0 0,-1 0 0 0 0,1 0 0 0 0,-1 0 0 0 0,1 0 0 0 0,0 1 0 0 0,1 0 0 0 0,-1-1 0 0 0,1 1 0 0 0,0 0 0 0 0,0 0 0 0 0,0 0 0 0 0,1 0 0 0 0,0 0 0 0 0,0 1 0 0 0,-1 7 0 0 0,2-9 0 0 0,0-1 0 0 0,1 0 0 0 0,-1 0 0 0 0,1 0 0 0 0,-1 0 0 0 0,1 1 0 0 0,0-1 0 0 0,0 0 0 0 0,0 0 0 0 0,1 0 0 0 0,-1-1 0 0 0,1 1 0 0 0,0 0 0 0 0,-1 0 0 0 0,1-1 0 0 0,4 4 0 0 0,-2-2 0 0 0,0-1 0 0 0,0 1 0 0 0,1-1 0 0 0,-1-1 0 0 0,1 1 0 0 0,0-1 0 0 0,0 0 0 0 0,0 0 0 0 0,7 2 0 0 0,0-1 0 0 0,-1-1 0 0 0,1 0 0 0 0,0-1 0 0 0,0 0 0 0 0,0-1 0 0 0,0 0 0 0 0,0-1 0 0 0,16-3 0 0 0,-18 2 0 0 0,1-1 0 0 0,-1-1 0 0 0,0 0 0 0 0,0 0 0 0 0,-1-1 0 0 0,1 0 0 0 0,-1-1 0 0 0,0 0 0 0 0,-1 0 0 0 0,13-11 0 0 0,-19 14 0 0 0,1 1 0 0 0,0-1 0 0 0,-1 0 0 0 0,0 0 0 0 0,1 0 0 0 0,-1 0 0 0 0,0 0 0 0 0,-1 0 0 0 0,1 0 0 0 0,0-1 0 0 0,-1 1 0 0 0,0-1 0 0 0,0 1 0 0 0,0-1 0 0 0,0 0 0 0 0,-1 1 0 0 0,1-1 0 0 0,-1 0 0 0 0,0 0 0 0 0,0 1 0 0 0,0-1 0 0 0,0 0 0 0 0,-1 1 0 0 0,0-1 0 0 0,0 0 0 0 0,0 1 0 0 0,0-1 0 0 0,0 1 0 0 0,-1-1 0 0 0,1 1 0 0 0,-1 0 0 0 0,0 0 0 0 0,-2-4 0 0 0,-4-2 0 0 0,1 1 0 0 0,-1-1 0 0 0,0 2 0 0 0,-1-1 0 0 0,0 1 0 0 0,0 0 0 0 0,0 1 0 0 0,-1 0 0 0 0,0 0 0 0 0,-17-6 0 0 0,5 3 0 0 0,-1 2 0 0 0,1 0 0 0 0,-1 2 0 0 0,-27-4 0 0 0,23 7-4544 0 0,-29 2-1 0 0,31 0 1833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481 173 324 0 0,'-2'-2'983'0'0,"0"-4"-211"0"0,-2 0 1 0 0,1 0 0 0 0,-1 1-1 0 0,1 0 1 0 0,-1 0-1 0 0,-1 0 1 0 0,1 0-1 0 0,-1 0 1 0 0,0 1 0 0 0,-10-7-1 0 0,5 5 75 0 0,0 0 0 0 0,0 1 0 0 0,-1 0 0 0 0,1 1 0 0 0,-21-6 0 0 0,12 6-91 0 0,0 1-1 0 0,0 0 1 0 0,0 1 0 0 0,-1 1 0 0 0,1 1-1 0 0,-1 1 1 0 0,-23 4 0 0 0,30-3-421 0 0,1 1 1 0 0,0 0-1 0 0,0 1 1 0 0,0 1-1 0 0,1-1 1 0 0,-1 2-1 0 0,-17 11 1 0 0,25-14-214 0 0,0-1 1 0 0,0 1-1 0 0,1 0 1 0 0,0 0 0 0 0,-1 0-1 0 0,1 0 1 0 0,0 1-1 0 0,0-1 1 0 0,1 1 0 0 0,-1 0-1 0 0,1 0 1 0 0,0 0-1 0 0,0 0 1 0 0,0 0 0 0 0,0 0-1 0 0,1 0 1 0 0,0 1 0 0 0,0-1-1 0 0,0 1 1 0 0,0-1-1 0 0,1 1 1 0 0,0-1 0 0 0,-1 1-1 0 0,2 6 1 0 0,1-5-14 0 0,-1 0 0 0 0,1-1 1 0 0,1 1-1 0 0,-1 0 1 0 0,1-1-1 0 0,0 0 0 0 0,0 0 1 0 0,0 0-1 0 0,1 0 0 0 0,-1 0 1 0 0,1-1-1 0 0,1 1 0 0 0,-1-1 1 0 0,1 0-1 0 0,4 3 0 0 0,5 3 64 0 0,0 0 0 0 0,1-2-1 0 0,0 1 1 0 0,17 5 0 0 0,-14-7-36 0 0,0 0 1 0 0,1-2 0 0 0,0 0-1 0 0,0-1 1 0 0,0-1 0 0 0,25 1-1 0 0,-35-4-125 0 0,0 0 0 0 0,0 0-1 0 0,0-1 1 0 0,0 0 0 0 0,-1 0-1 0 0,1-1 1 0 0,0 0 0 0 0,-1-1-1 0 0,1 0 1 0 0,-1 0 0 0 0,0-1-1 0 0,0 0 1 0 0,0 0-1 0 0,0-1 1 0 0,11-9 0 0 0,-17 11 0 0 0,1 1 1 0 0,-1-1-1 0 0,0 1 1 0 0,0-1-1 0 0,0 0 1 0 0,0 0-1 0 0,0 0 1 0 0,0 0-1 0 0,-1 0 1 0 0,0-1-1 0 0,0 1 0 0 0,1 0 1 0 0,-2-1-1 0 0,1 1 1 0 0,0-1-1 0 0,-1-3 1 0 0,0 1 4 0 0,0 1 1 0 0,0-1-1 0 0,-1 0 1 0 0,0 0-1 0 0,0 1 1 0 0,-1-1-1 0 0,0 1 1 0 0,0-1-1 0 0,-3-5 1 0 0,-1-1 5 0 0,0 1 0 0 0,-1 0 1 0 0,-1 0-1 0 0,0 0 0 0 0,-1 1 1 0 0,0 0-1 0 0,-17-15 0 0 0,5 10-233 0 0,-1 1 0 0 0,0 1 0 0 0,-1 1 0 0 0,0 1 0 0 0,0 1 0 0 0,-1 1 0 0 0,-1 1 0 0 0,0 1 0 0 0,-49-7 0 0 0,54 13-784 0 0,13 5-1030 0 0,3 3-3904 0 0,7-3 2598 0 0,10 9 477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0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81 768 0 0,'3'8'7116'0'0,"13"35"-4942"0"0,36 83 2106 0 0,-25-56-1648 0 0,40 72 1 0 0,-32-77-1060 0 0,-15-25-214 0 0,2-1-1 0 0,1-1 1 0 0,43 53 0 0 0,-46-73-282 0 0,-19-17-995 0 0,0 0-1 0 0,0-1 0 0 0,-1 1 0 0 0,2 0 0 0 0,-1-1 0 0 0,0 1 0 0 0,0 0 0 0 0,0-1 0 0 0,0 0 0 0 0,0 1 0 0 0,0-1 0 0 0,0 0 0 0 0,1 1 0 0 0,-1-1 0 0 0,0 0 0 0 0,0 0 1 0 0,1 0-1 0 0,0 0 0 0 0,-1-1-15 0 0,0 1 1 0 0,0-1 0 0 0,1 0-1 0 0,-1 1 1 0 0,0-1 0 0 0,0 0-1 0 0,0 0 1 0 0,0 0 0 0 0,0 0-1 0 0,-1 0 1 0 0,1 0 0 0 0,0 0 0 0 0,0 0-1 0 0,-1 0 1 0 0,1 0 0 0 0,0 0-1 0 0,-1-1 1 0 0,0 1 0 0 0,1 0-1 0 0,-1 0 1 0 0,1-1 0 0 0,-1-1-1 0 0,3-33 411 0 0,-3 31-378 0 0,-1-73 486 0 0,-16-98 1 0 0,11 121-448 0 0,-2-19-95 0 0,-16-222 34 0 0,24 294-160 0 0,0 1 0 0 0,0-1 1 0 0,0 1-1 0 0,0-1 0 0 0,0 1 0 0 0,0 0 1 0 0,1-1-1 0 0,-1 1 0 0 0,0-1 0 0 0,1 1 1 0 0,-1 0-1 0 0,1-1 0 0 0,-1 1 0 0 0,2-1 1 0 0,-2 1-5 0 0,0 1 0 0 0,1 0 0 0 0,-1 0 1 0 0,0 0-1 0 0,1 0 0 0 0,-1 0 0 0 0,0 0 0 0 0,1 0 1 0 0,-1 0-1 0 0,0 0 0 0 0,1 0 0 0 0,-1 0 0 0 0,0 0 1 0 0,1 0-1 0 0,-1 0 0 0 0,0 0 0 0 0,1 0 0 0 0,-1 0 1 0 0,0 1-1 0 0,1-1 0 0 0,-1 0 0 0 0,0 0 0 0 0,0 0 1 0 0,1 1-1 0 0,-1-1 0 0 0,0 0 0 0 0,1 0 1 0 0,-1 0-1 0 0,0 1 0 0 0,0-1 0 0 0,0 0 0 0 0,1 1 1 0 0,-1-1-1 0 0,19 29-6306 0 0,-19-28 6086 0 0,9 18-3342 0 0,1 2 524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0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18 184 0 0,'0'0'5587'0'0,"-3"1"-3997"0"0,-48 22 6169 0 0,43-18-6643 0 0,-1 0 0 0 0,1 1-1 0 0,-14 13 1 0 0,18-16-871 0 0,1 1 0 0 0,-1-1 1 0 0,1 1-1 0 0,0 0 0 0 0,0 0 1 0 0,0 0-1 0 0,1 1 0 0 0,-1-1 1 0 0,1 1-1 0 0,0-1 0 0 0,1 1 0 0 0,-1 0 1 0 0,1 0-1 0 0,0 0 0 0 0,0 0 1 0 0,0 0-1 0 0,1 0 0 0 0,-1 0 1 0 0,1 0-1 0 0,1 0 0 0 0,0 8 1 0 0,2-3-24 0 0,0 0 0 0 0,0 0 1 0 0,1 0-1 0 0,0 0 1 0 0,1-1-1 0 0,0 0 1 0 0,0 0-1 0 0,1 0 0 0 0,0 0 1 0 0,1-1-1 0 0,0 0 1 0 0,0 0-1 0 0,0-1 0 0 0,1 0 1 0 0,1-1-1 0 0,15 11 1 0 0,-15-11-94 0 0,-1-2 0 0 0,1 1 1 0 0,0-1-1 0 0,0 0 0 0 0,0-1 1 0 0,0 0-1 0 0,1-1 0 0 0,-1 0 0 0 0,1 0 1 0 0,0-1-1 0 0,-1 0 0 0 0,1 0 1 0 0,0-2-1 0 0,0 1 0 0 0,-1-1 1 0 0,1 0-1 0 0,0-1 0 0 0,12-4 1 0 0,-18 5-104 0 0,0-1 0 0 0,0 1 0 0 0,1-1 0 0 0,-2-1 1 0 0,1 1-1 0 0,0 0 0 0 0,0-1 0 0 0,-1 0 0 0 0,1 0 1 0 0,-1 0-1 0 0,0 0 0 0 0,0-1 0 0 0,0 1 0 0 0,0-1 1 0 0,-1 0-1 0 0,0 1 0 0 0,1-1 0 0 0,-1 0 1 0 0,0 0-1 0 0,-1-1 0 0 0,1 1 0 0 0,-1 0 0 0 0,0-1 1 0 0,0 1-1 0 0,0-1 0 0 0,-1 1 0 0 0,0-1 0 0 0,1 1 1 0 0,-2-1-1 0 0,1 1 0 0 0,-1-5 0 0 0,-1-2 33 0 0,0 0 1 0 0,0 0-1 0 0,-1 1 0 0 0,0-1 0 0 0,-1 1 1 0 0,-1 0-1 0 0,1 0 0 0 0,-1 1 0 0 0,-1-1 1 0 0,0 1-1 0 0,-13-15 0 0 0,8 12-109 0 0,0 1 0 0 0,-1 1 0 0 0,-1 0-1 0 0,0 0 1 0 0,0 1 0 0 0,-1 1 0 0 0,0 0 0 0 0,-1 1 0 0 0,1 1-1 0 0,-1 0 1 0 0,-1 1 0 0 0,-28-6 0 0 0,41 10-319 0 0,0 1 0 0 0,1 0 0 0 0,-1-1 0 0 0,0 1 0 0 0,1 0 0 0 0,-1 1 0 0 0,1-1 0 0 0,-1 0 0 0 0,0 1 1 0 0,-4 1-1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1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3 128 0 0,'-16'-2'18026'0'0,"165"9"-10448"0"0,82-4-2752 0 0,-229-3-4756 0 0,22-2 567 0 0,-20 1-856 0 0,-1 1 1 0 0,0-1-1 0 0,1 1 0 0 0,-1 0 0 0 0,0 0 0 0 0,1 1 0 0 0,-1-1 0 0 0,0 1 0 0 0,4 0 0 0 0,-4 8-4251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1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33 508 0 0,'2'-32'20274'0'0,"-1"32"-20093"0"0,10 13 1275 0 0,-8-4-918 0 0,1-1-1 0 0,-1 1 1 0 0,-1-1-1 0 0,1 1 1 0 0,-1 0-1 0 0,-1 0 1 0 0,0 0-1 0 0,0 0 1 0 0,-1 0-1 0 0,-1 14 1 0 0,4 37 765 0 0,-2-42-908 0 0,-1-16-359 0 0,0 1 0 0 0,0-1 0 0 0,0 1 0 0 0,0-1 0 0 0,1 1-1 0 0,-1-1 1 0 0,1 1 0 0 0,-1-1 0 0 0,1 0 0 0 0,0 1 0 0 0,1 2 0 0 0,0-2-2 0 0,-1-1 0 0 0,0 1 0 0 0,-1 0 0 0 0,1 0 0 0 0,0 0 1 0 0,-1 0-1 0 0,1 0 0 0 0,-1 0 0 0 0,0 0 0 0 0,0 4 0 0 0,1 10 93 0 0,8 46 351 0 0,-8-46-323 0 0,7 30 0 0 0,1 3 30 0 0,-4-11-17 0 0,7 26 150 0 0,-12-64-620 0 0,3 3-2108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21 178 180 0 0,'-20'-13'20417'0'0,"108"5"-16496"0"0,125 4-1 0 0,-63 3-2753 0 0,585-30 1989 0 0,-153-43-3150 0 0,-500 61-6 0 0,53-7 0 0 0,-120 18 0 0 0,-2 0 0 0 0,-1-1 0 0 0,-56-4 0 0 0,-328 19 0 0 0,128-2 0 0 0,-142 19-569 0 0,5 23-17 0 0,142-25 391 0 0,-11 1 46 0 0,244-27 124 0 0,-50 8 33 0 0,46-6 60 0 0,34-5-2 0 0,957-54 936 0 0,-655 43-625 0 0,-40-17-373 0 0,20-4-5 0 0,-291 34-46 0 0,-14 0-288 0 0,-6 13-2311 0 0,-10-1-300 0 0,-13 5-5613 0 0,13-11 5434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1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20 121 312 0 0,'-19'-10'16061'0'0,"128"-7"-10822"0"0,62 7-1583 0 0,-20 2-1097 0 0,-93 6-1299 0 0,-53 3-1048 0 0,-6 1-79 0 0,-30 3-174 0 0,-237 18-251 0 0,157-15 208 0 0,82-6 444 0 0,463-49 1006 0 0,-421 46-1212 0 0,2-1 305 0 0,0-1 0 0 0,22-6 1 0 0,-36 9-346 0 0,-7 0-170 0 0,-183 16-418 0 0,-117 4-33 0 0,305-20 492 0 0,4-2 8 0 0,28-8 84 0 0,0 1-1 0 0,1 2 1 0 0,43-5-1 0 0,17-3 208 0 0,-89 14-431 0 0,-8 0 21 0 0,-20 1-73 0 0,-30 2-27 0 0,-22 4-1 0 0,-76 3-235 0 0,276-24 430 0 0,115-6 475 0 0,-218 19-293 0 0,-31 6-108 0 0,-34 3-109 0 0,-277 7-277 0 0,320-15 347 0 0,-5 0-1 0 0,5 1 53 0 0,6-2-25 0 0,32-6 65 0 0,0 2 0 0 0,1 1 0 0 0,-1 2 0 0 0,38 1 0 0 0,-38 1-29 0 0,113-5 338 0 0,-146 6-376 0 0,-3 0-27 0 0,0 0 1 0 0,0 0-1 0 0,1 0 1 0 0,-1 0-1 0 0,0 0 1 0 0,1 0-1 0 0,-1 0 1 0 0,0 0-1 0 0,0 0 1 0 0,1 0-1 0 0,-1 0 1 0 0,0 0-1 0 0,1 0 1 0 0,-1 0-1 0 0,0 1 1 0 0,0-1-1 0 0,1 0 1 0 0,-1 0-1 0 0,0 0 1 0 0,0 0-1 0 0,1 1 1 0 0,-1-1-1 0 0,0 0 1 0 0,0 0-1 0 0,0 0 1 0 0,0 1-1 0 0,1-1 1 0 0,-1 0 0 0 0,0 0-1 0 0,0 1 1 0 0,0-1-1 0 0,0 0 1 0 0,0 0-1 0 0,0 1 1 0 0,1-1-1 0 0,-1 0 1 0 0,0 1-1 0 0,0-1 1 0 0,0 0-1 0 0,0 1 1 0 0,-15 7-97 0 0,-5-1-11 0 0,0 0 0 0 0,0-1 0 0 0,-43 6 0 0 0,33-7 33 0 0,7 0-31 0 0,11-3-485 0 0,0 1 0 0 0,-21 0 0 0 0,29-1 230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2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102 159 216 0 0,'-39'-17'17987'0'0,"43"15"-17553"0"0,1 0 0 0 0,-1 1 0 0 0,1-1 0 0 0,0 1 0 0 0,0 0 0 0 0,0 0 1 0 0,0 0-1 0 0,5 1 0 0 0,49 0 1385 0 0,-23 0-1152 0 0,8-1 74 0 0,281-1 3983 0 0,-407-3-4657 0 0,-156-1-538 0 0,103 9 75 0 0,133-3 706 0 0,9 0-225 0 0,404-70 1617 0 0,-410 70-1467 0 0,-8 0-240 0 0,-111-1-369 0 0,-158 20-1 0 0,231-13 250 0 0,18-2-59 0 0,-35 1-1 0 0,61-5 209 0 0,5-1 8 0 0,152-17 430 0 0,92-13 365 0 0,-196 25-333 0 0,-50 6-408 0 0,-10 1-138 0 0,-90 6-59 0 0,-105 12-235 0 0,197-18 322 0 0,10 0 21 0 0,23 1 43 0 0,42-2 106 0 0,227 1 325 0 0,9 0-162 0 0,-159-4-277 0 0,-41 3-14 0 0,158-22-1 0 0,-100 1-17 0 0,-53 9 0 0 0,-100 11 0 0 0,-2 2 0 0 0,-7-1-178 0 0,-1 0 1 0 0,1 0-1 0 0,0 0 0 0 0,0 1 0 0 0,-1-1 1 0 0,1 0-1 0 0,0 0 0 0 0,-1 1 1 0 0,1-1-1 0 0,0 1 0 0 0,-1-1 0 0 0,1 0 1 0 0,-1 1-1 0 0,1-1 0 0 0,-1 1 0 0 0,1-1 1 0 0,-1 1-1 0 0,1 0 0 0 0,-1-1 1 0 0,1 1-1 0 0,-1-1 0 0 0,0 1 0 0 0,1 0 1 0 0,-1-1-1 0 0,0 1 0 0 0,1 0 1 0 0,-1-1-1 0 0,0 1 0 0 0,0 0 0 0 0,0 0 1 0 0,0-1-1 0 0,0 2 0 0 0,-7 18-8044 0 0,6-18 7724 0 0,-2 5-2619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2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53 115 272 0 0,'-52'-18'17244'0'0,"66"11"-16365"0"0,0 0 0 0 0,1 1-1 0 0,0 1 1 0 0,0 0 0 0 0,17-3-1 0 0,88-11 1768 0 0,-64 11-1590 0 0,43-4 445 0 0,36-7 788 0 0,-133 18-2103 0 0,-5 2-98 0 0,-16 3-112 0 0,-30 5-182 0 0,-345 27-452 0 0,379-35 995 0 0,20-2 244 0 0,20-4-245 0 0,304-26 1370 0 0,-409 44-2400 0 0,22-2-962 0 0,30-5-764 0 0,-1-2-4011 0 0,23-4 2858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2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17 528 0 0,'1'-17'15812'0'0,"6"34"-14585"0"0,-1-1 0 0 0,-1 1 0 0 0,-1-1-1 0 0,0 1 1 0 0,-1 1 0 0 0,1 25 0 0 0,3 12 559 0 0,2 24 505 0 0,-3-52-3027 0 0,-6-26 132 0 0,1 5 41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2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51 396 0 0,'-7'-2'-296'0'0,"-21"-7"19035"0"0,28 9-18637 0 0,14-2 599 0 0,142-7 5910 0 0,18-2-2733 0 0,-145 8-3221 0 0,26-5 791 0 0,-48 6-1502 0 0,-1 1 1 0 0,1 0 0 0 0,0 0 0 0 0,7 0-1 0 0,12 3-8057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67 470 148 0 0,'-3'7'16361'0'0,"15"-12"-12858"0"0,8-8-4553 0 0,-9 5 3697 0 0,-5 2-2312 0 0,0 0 1 0 0,0 0-1 0 0,0-1 1 0 0,-1 0-1 0 0,0 0 1 0 0,0 0-1 0 0,-1 0 1 0 0,0-1-1 0 0,0 1 1 0 0,-1-1-1 0 0,0 0 1 0 0,-1-1-1 0 0,1 1 1 0 0,-1 0-1 0 0,-1-1 1 0 0,0 1-1 0 0,0-13 1 0 0,-1 6-111 0 0,-1 1 1 0 0,0-1-1 0 0,-1 1 1 0 0,-1-1-1 0 0,0 1 0 0 0,-1 0 1 0 0,-1 0-1 0 0,0 1 1 0 0,-10-21-1 0 0,14 34-222 0 0,-40-73 725 0 0,36 65-637 0 0,-1 0 1 0 0,0 1-1 0 0,0-1 1 0 0,-1 1-1 0 0,1 1 0 0 0,-15-11 1 0 0,20 16-77 0 0,0 0 0 0 0,0 1 0 0 0,-1-1-1 0 0,1 0 1 0 0,0 1 0 0 0,-1-1 0 0 0,1 0 0 0 0,0 1 0 0 0,-1-1 0 0 0,1 1 0 0 0,-1 0 0 0 0,1 0 0 0 0,-1-1-1 0 0,1 1 1 0 0,-2 0 0 0 0,2 0-9 0 0,0 1 0 0 0,1-1-1 0 0,-1 0 1 0 0,1 0 0 0 0,-1 1-1 0 0,1-1 1 0 0,-1 0 0 0 0,1 0-1 0 0,-1 1 1 0 0,1-1 0 0 0,-1 1 0 0 0,1-1-1 0 0,-1 1 1 0 0,1-1 0 0 0,-1 0-1 0 0,1 1 1 0 0,0-1 0 0 0,-1 1-1 0 0,1 0 1 0 0,0-1 0 0 0,-1 1 0 0 0,1-1-1 0 0,0 1 1 0 0,0 0 0 0 0,-1 2 1 0 0,1-1 1 0 0,0 0-1 0 0,0 0 0 0 0,0 1 1 0 0,0-1-1 0 0,0 0 1 0 0,0 0-1 0 0,1 0 1 0 0,-1 1-1 0 0,1-1 0 0 0,0 0 1 0 0,-1 0-1 0 0,1 0 1 0 0,0 0-1 0 0,0 0 1 0 0,0 0-1 0 0,1 0 0 0 0,1 2 1 0 0,9 9 19 0 0,0 0 0 0 0,1-1 0 0 0,1-1 0 0 0,0 0 0 0 0,0-1 0 0 0,1 0 0 0 0,1-1 0 0 0,-1-1 0 0 0,1-1 0 0 0,23 8 0 0 0,-18-8-125 0 0,0-1-1 0 0,1-1 1 0 0,0-1 0 0 0,-1 0-1 0 0,1-2 1 0 0,1-1-1 0 0,40-2 1 0 0,-53 0 41 0 0,-1-1 0 0 0,1 1 0 0 0,-1-2 0 0 0,0 1 0 0 0,0-1 0 0 0,0 0 0 0 0,-1-1 0 0 0,1 0 0 0 0,-1-1 0 0 0,1 0 0 0 0,10-9 0 0 0,-14 11 36 0 0,-1-1 0 0 0,0 0 0 0 0,0-1-1 0 0,-1 1 1 0 0,1-1 0 0 0,-1 0 0 0 0,0 0-1 0 0,0 0 1 0 0,-1 0 0 0 0,1 0-1 0 0,-1 0 1 0 0,0-1 0 0 0,-1 1 0 0 0,1-1-1 0 0,-1 1 1 0 0,0-1 0 0 0,-1 0 0 0 0,1 0-1 0 0,-2-10 1 0 0,-5-21 311 0 0,4 32 226 0 0,5 21-238 0 0,4 19-205 0 0,32 127 753 0 0,-32-140-728 0 0,1 0 0 0 0,1-1 0 0 0,0 0 0 0 0,2 0 0 0 0,14 19 0 0 0,-23-37-782 0 0,0 0 0 0 0,0 0 0 0 0,0-1 0 0 0,1 1 0 0 0,-1-1 0 0 0,1 0 0 0 0,0 0 0 0 0,0 0 0 0 0,0 0 0 0 0,0 0 0 0 0,0 0 0 0 0,0-1 0 0 0,0 1 0 0 0,1-1 0 0 0,-1 0 0 0 0,0 0 0 0 0,1-1-1 0 0,5 2 1 0 0,7-2-2705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59 72 0 0,'0'-3'869'0'0,"-1"0"0"0"0,0 0 0 0 0,1 0 0 0 0,-1 0 0 0 0,-1 1-1 0 0,1-1 1 0 0,0 0 0 0 0,-1 1 0 0 0,1-1 0 0 0,-1 1 0 0 0,0-1 0 0 0,-2-2 0 0 0,1 3-272 0 0,1 0 1 0 0,0 0-1 0 0,-1 0 1 0 0,0 1-1 0 0,1-1 1 0 0,-1 1-1 0 0,0-1 1 0 0,0 1-1 0 0,1 0 1 0 0,-6-1-1 0 0,1 1-87 0 0,0 0-1 0 0,0 1 0 0 0,0-1 1 0 0,0 1-1 0 0,0 1 0 0 0,0-1 1 0 0,0 1-1 0 0,0 1 0 0 0,-12 3 0 0 0,10-2-191 0 0,0 0-1 0 0,1 1 1 0 0,-1 0-1 0 0,1 0 0 0 0,0 1 1 0 0,0 0-1 0 0,1 0 1 0 0,-14 13-1 0 0,17-15-192 0 0,1 1 0 0 0,-1 0-1 0 0,1 0 1 0 0,0 0 0 0 0,1 1 0 0 0,-1-1 0 0 0,1 0-1 0 0,-1 1 1 0 0,1 0 0 0 0,1 0 0 0 0,-1-1 0 0 0,1 1 0 0 0,0 0-1 0 0,0 0 1 0 0,0 0 0 0 0,1 1 0 0 0,0 7 0 0 0,0-8-50 0 0,1 0 0 0 0,0 0 1 0 0,1 0-1 0 0,-1-1 1 0 0,1 1-1 0 0,0 0 0 0 0,0-1 1 0 0,1 0-1 0 0,-1 1 1 0 0,1-1-1 0 0,0 0 0 0 0,0 0 1 0 0,0 0-1 0 0,1-1 1 0 0,-1 1-1 0 0,1-1 0 0 0,0 0 1 0 0,0 0-1 0 0,4 2 1 0 0,2 2 17 0 0,0-2 0 0 0,0 1 0 0 0,0-2 0 0 0,1 1 0 0 0,0-1 0 0 0,0-1 0 0 0,12 3 0 0 0,-10-4 4 0 0,0-1-1 0 0,0 0 0 0 0,0-1 1 0 0,0 0-1 0 0,22-4 0 0 0,-29 3-69 0 0,-1 1-1 0 0,0-1 0 0 0,0-1 0 0 0,0 1 1 0 0,0-1-1 0 0,0 0 0 0 0,0 0 0 0 0,0-1 1 0 0,-1 1-1 0 0,1-1 0 0 0,-1 0 0 0 0,1 0 1 0 0,-1 0-1 0 0,0-1 0 0 0,0 0 0 0 0,5-6 1 0 0,-7 6-13 0 0,1 0 1 0 0,-1 0 0 0 0,0 0 0 0 0,0-1 0 0 0,-1 1 0 0 0,1 0-1 0 0,-1-1 1 0 0,0 1 0 0 0,0-1 0 0 0,-1 1 0 0 0,1-8 0 0 0,-1 10-13 0 0,0-1-1 0 0,-1 0 1 0 0,1 0 0 0 0,-1 1 0 0 0,1-1 0 0 0,-1 0 0 0 0,0 1 0 0 0,0-1 0 0 0,0 1-1 0 0,-1-1 1 0 0,1 1 0 0 0,-1 0 0 0 0,1-1 0 0 0,-1 1 0 0 0,0 0 0 0 0,0 0-1 0 0,0 0 1 0 0,0 0 0 0 0,0 1 0 0 0,-4-4 0 0 0,-9-4-136 0 0,-1 1 0 0 0,0 1 1 0 0,0 0-1 0 0,-1 1 0 0 0,0 1 0 0 0,0 0 1 0 0,0 1-1 0 0,0 1 0 0 0,-1 1 1 0 0,0 1-1 0 0,-23 0 0 0 0,39 1-255 0 0,-2 0-81 0 0,-15 0 406 0 0,5 3-2820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2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35 828 0 0,'-4'-11'2170'0'0,"-1"-12"15097"0"0,5 31-17009 0 0,1 0 0 0 0,-1 0 1 0 0,2-1-1 0 0,-1 1 0 0 0,1 0 1 0 0,0 0-1 0 0,7 13 0 0 0,0-2-1602 0 0,-8-16 613 0 0,0 0 0 0 0,0 0 0 0 0,1-1 0 0 0,-1 1 0 0 0,1-1 1 0 0,-1 1-1 0 0,1-1 0 0 0,0 1 0 0 0,0-1 0 0 0,0 0 0 0 0,4 3 0 0 0,0-2-1364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2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 0 0,'0'0'16626'0'0,"2"0"-15444"0"0,62 3 3303 0 0,-47-3-3755 0 0,0 0 0 0 0,0 2 0 0 0,0 0 0 0 0,0 0 0 0 0,23 8-1 0 0,-36-9-652 0 0,0 1 0 0 0,1 0 0 0 0,-1 0 0 0 0,0 0-1 0 0,0 1 1 0 0,0-1 0 0 0,-1 1 0 0 0,1 0-1 0 0,-1 0 1 0 0,1 1 0 0 0,-1-1 0 0 0,0 1 0 0 0,0-1-1 0 0,-1 1 1 0 0,1 0 0 0 0,-1 0 0 0 0,0 0-1 0 0,0 0 1 0 0,0 1 0 0 0,0-1 0 0 0,-1 1 0 0 0,1-1-1 0 0,-1 1 1 0 0,0 7 0 0 0,2 19 86 0 0,-2 0 1 0 0,-1 1-1 0 0,-5 41 1 0 0,-1 23 108 0 0,9-80 102 0 0,0 0-3531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2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46 368 0 0,'-32'-8'4394'0'0,"2"1"10194"0"0,34 6-13444 0 0,19-5 293 0 0,1 2-1 0 0,-1 0 1 0 0,1 1 0 0 0,45 2 0 0 0,-5-1 118 0 0,21-6-695 0 0,-83 8-1293 0 0,1 0-150 0 0,22-2-3222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2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92 632 0 0,'2'-7'15309'0'0,"2"10"-14738"0"0,1-1 1 0 0,-1 1-1 0 0,0 0 0 0 0,0 1 1 0 0,0-1-1 0 0,0 1 1 0 0,0-1-1 0 0,-1 1 0 0 0,1 1 1 0 0,-1-1-1 0 0,3 6 1 0 0,-4-7-452 0 0,7 9 664 0 0,0 1-1 0 0,1-1 1 0 0,0-1-1 0 0,1 0 1 0 0,0-1-1 0 0,1 0 1 0 0,0 0 0 0 0,17 9-1 0 0,-27-18-745 0 0,-1-1-1 0 0,1 1 1 0 0,0-1-1 0 0,-1 0 1 0 0,1 1-1 0 0,0-1 1 0 0,0 0-1 0 0,-1 0 1 0 0,1-1-1 0 0,0 1 1 0 0,0 0-1 0 0,-1 0 1 0 0,1-1 0 0 0,0 1-1 0 0,-1-1 1 0 0,1 1-1 0 0,0-1 1 0 0,-1 0-1 0 0,1 0 1 0 0,-1 0-1 0 0,1 0 1 0 0,-1 0-1 0 0,0 0 1 0 0,1 0-1 0 0,-1 0 1 0 0,0-1-1 0 0,0 1 1 0 0,0 0 0 0 0,0-1-1 0 0,0 1 1 0 0,1-3-1 0 0,6-7 331 0 0,-1-1-1 0 0,-1 0 0 0 0,6-13 1 0 0,-6 10-242 0 0,2-1-126 0 0,36-86 0 0 0,-31 71-12440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43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11 170 104 0 0,'-11'7'15584'0'0,"41"-4"-13300"0"0,31 1-1 0 0,166-7 1524 0 0,145 2-1657 0 0,505 17 253 0 0,-790-14-2272 0 0,161 2 216 0 0,541-4 853 0 0,-141 2-399 0 0,-579 0-744 0 0,737 4 400 0 0,-95-19-11 0 0,-2-1-133 0 0,-150 9-53 0 0,209-28-120 0 0,-625 28-140 0 0,668-13 0 0 0,365-30 0 0 0,-885 31 0 0 0,-145 8 0 0 0,284-13 0 0 0,-312 16 0 0 0,51-1 0 0 0,252-1 0 0 0,-408 8 0 0 0,0-1 0 0 0,0-1 0 0 0,2 0 0 0 0,0 1-2557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24 216 0 0,'2'-24'6253'0'0,"0"29"-4371"0"0,5 38 3113 0 0,-4-25-4932 0 0,28 158 4175 0 0,23 111-305 0 0,-28-156-2439 0 0,43 182 1964 0 0,-58-266-2891 0 0,-7-28-200 0 0,1 0-1 0 0,8 22 0 0 0,-7-23 158 0 0,-9-12-28 0 0,-17-17 193 0 0,-5-3-717 0 0,-4 3 48 0 0,0 2-1 0 0,-1 2 1 0 0,0 0-1 0 0,-48-3 0 0 0,27 7-30 0 0,-99 8-1 0 0,106 0-4 0 0,0 2 1 0 0,1 2 0 0 0,0 1-1 0 0,-70 29 1 0 0,97-32 20 0 0,2 0 1 0 0,-1 1-1 0 0,1 1 0 0 0,0 1 0 0 0,1 0 0 0 0,0 0 1 0 0,0 1-1 0 0,1 1 0 0 0,1 0 0 0 0,-20 27 1 0 0,24-29 49 0 0,0 1 0 0 0,1 0 0 0 0,0 1 0 0 0,1 0 0 0 0,0 0 0 0 0,0 0 0 0 0,2 0 0 0 0,-1 1 0 0 0,2-1 0 0 0,-1 1 0 0 0,2 0 0 0 0,0 0 0 0 0,0 0 0 0 0,3 21 0 0 0,0-21 18 0 0,1-1 0 0 0,0 1 0 0 0,1 0 0 0 0,1-1-1 0 0,0 0 1 0 0,0 0 0 0 0,2-1 0 0 0,-1 1 0 0 0,1-1-1 0 0,1-1 1 0 0,0 1 0 0 0,0-1 0 0 0,1-1 0 0 0,0 0-1 0 0,1 0 1 0 0,0 0 0 0 0,17 10 0 0 0,0-2 25 0 0,0-2 1 0 0,0 0 0 0 0,2-2-1 0 0,0-1 1 0 0,0-1 0 0 0,37 8-1 0 0,-4-6-97 0 0,1-2 0 0 0,0-3 0 0 0,1-2-1 0 0,0-4 1 0 0,-1-2 0 0 0,1-3 0 0 0,0-3-1 0 0,99-22 1 0 0,-134 22-1 0 0,-1-2 0 0 0,0-2 0 0 0,-1 0 0 0 0,0-2 0 0 0,-1 0 0 0 0,0-2 0 0 0,44-32 0 0 0,-59 37 0 0 0,0 0 0 0 0,-1-1 0 0 0,0 0 0 0 0,-1-1 0 0 0,0 0 0 0 0,0-1 0 0 0,12-22 0 0 0,-16 23 0 0 0,-1 1 0 0 0,0 0 0 0 0,-1-1 0 0 0,0 0 0 0 0,0 0 0 0 0,-1 1 0 0 0,-1-2 0 0 0,0 1 0 0 0,0 0 0 0 0,-1 0 0 0 0,-1-12 0 0 0,-1 13 0 0 0,0 1 0 0 0,0 0 0 0 0,-1 0 0 0 0,0 1 0 0 0,0-1 0 0 0,-1 0 0 0 0,0 1 0 0 0,-1 0 0 0 0,0 0 0 0 0,0 0 0 0 0,-11-11 0 0 0,2 2 0 0 0,-2 2 0 0 0,0 0 0 0 0,-36-25 0 0 0,31 25-284 0 0,-1 2 0 0 0,-1 0 0 0 0,0 2 0 0 0,-1 0 0 0 0,0 2 0 0 0,-1 1 0 0 0,-41-9 0 0 0,46 14 27 0 0,0 0 1 0 0,0 1 0 0 0,0 1-1 0 0,0 1 1 0 0,0 1 0 0 0,-1 1-1 0 0,1 0 1 0 0,0 2 0 0 0,1 0 0 0 0,-26 9-1 0 0,37-10-441 0 0,1 0-1 0 0,1 0 0 0 0,-1 1 1 0 0,-10 6-1 0 0,-5 13-6137 0 0,16-15 3863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53 224 0 0,'-2'-53'17793'0'0,"4"121"-15411"0"0,-2-21-449 0 0,8 53 1 0 0,-5-82-1647 0 0,-3-12-239 0 0,0 1 1 0 0,1-1 0 0 0,0 1 0 0 0,1-1 0 0 0,-1 1 0 0 0,1-1-1 0 0,1 0 1 0 0,-1 0 0 0 0,1 0 0 0 0,5 8 0 0 0,-7-13-339 0 0,0 0-1 0 0,0 1 1 0 0,0-1 0 0 0,0 0 0 0 0,0 0 0 0 0,1 0 0 0 0,-1 0 0 0 0,1-1 0 0 0,-1 1 0 0 0,0 0 0 0 0,3 0 0 0 0,13 1-7839 0 0,-8-2 5818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48 564 0 0,'-39'-8'4074'0'0,"-2"1"7986"0"0,44 6-10833 0 0,13-4-282 0 0,0 1 1 0 0,0 1-1 0 0,0 0 1 0 0,0 1-1 0 0,17 0 0 0 0,3-1-98 0 0,123-6 2536 0 0,-93 11-5062 0 0,-61-1 123 0 0,1 0 0 0 0,-1 0 0 0 0,1 0 0 0 0,-1 1 1 0 0,11 4-1 0 0,-12-4 395 0 0,7 2-1522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85 348 0 0,'0'0'4406'0'0,"3"11"-789"0"0,30 48 2595 0 0,24 28-1874 0 0,-10-17-1713 0 0,-38-55-1939 0 0,3 5 429 0 0,1-1 0 0 0,0 0 0 0 0,1-1 0 0 0,21 20 0 0 0,-35-37-1035 0 0,1-1 0 0 0,-1 1 1 0 0,1-1-1 0 0,-1 1 1 0 0,1-1-1 0 0,0 1 1 0 0,-1-1-1 0 0,1 0 1 0 0,0 1-1 0 0,-1-1 0 0 0,1 0 1 0 0,0 0-1 0 0,-1 0 1 0 0,1 1-1 0 0,0-1 1 0 0,-1 0-1 0 0,1 0 1 0 0,0 0-1 0 0,-1 0 0 0 0,1 0 1 0 0,0 0-1 0 0,0 0 1 0 0,-1 0-1 0 0,1 0 1 0 0,1-1-1 0 0,-1 0-17 0 0,0 1 1 0 0,0-1-1 0 0,0 0 0 0 0,0 0 1 0 0,0 0-1 0 0,0 0 0 0 0,0 0 1 0 0,0 0-1 0 0,0 0 0 0 0,0 0 1 0 0,-1 0-1 0 0,2-3 0 0 0,1-4 30 0 0,0 0-1 0 0,0 0 1 0 0,2-12-1 0 0,-4 15 65 0 0,26-117 645 0 0,14-54-193 0 0,-35 148-522 0 0,-6 23-313 0 0,1 0 0 0 0,0 0 1 0 0,0 1-1 0 0,0-1 0 0 0,1 0 0 0 0,0 1 0 0 0,0-1 1 0 0,0 1-1 0 0,4-6 0 0 0,-6 9 117 0 0,0 1-1 0 0,1 0 0 0 0,-1 0 1 0 0,0-1-1 0 0,1 1 1 0 0,-1 0-1 0 0,1 0 1 0 0,-1 0-1 0 0,0-1 1 0 0,1 1-1 0 0,-1 0 1 0 0,1 0-1 0 0,-1 0 0 0 0,0 0 1 0 0,1 0-1 0 0,-1 0 1 0 0,1 0-1 0 0,-1 0 1 0 0,1 0-1 0 0,-1 0 1 0 0,1 0-1 0 0,-1 0 1 0 0,0 0-1 0 0,1 0 0 0 0,-1 1 1 0 0,1-1-1 0 0,-1 0 1 0 0,0 0-1 0 0,1 0 1 0 0,-1 1-1 0 0,1-1 1 0 0,-1 0-1 0 0,13 10-1684 0 0,-11-8 963 0 0,19 17-6221 0 0,-10-10 4105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561 218 48 0 0,'-7'-11'1056'0'0,"0"-1"1"0"0,-1 2-1 0 0,0-1 0 0 0,-1 1 1 0 0,0 1-1 0 0,-1-1 0 0 0,0 2 1 0 0,0-1-1 0 0,-1 1 0 0 0,0 1 1 0 0,0 0-1 0 0,-1 0 1 0 0,0 2-1 0 0,-21-9 0 0 0,16 8-313 0 0,0 1 0 0 0,-1 0 0 0 0,0 1-1 0 0,0 1 1 0 0,0 1 0 0 0,0 1 0 0 0,0 0-1 0 0,-1 1 1 0 0,1 1 0 0 0,-22 4 0 0 0,30-3-456 0 0,0 1 1 0 0,0 0-1 0 0,1 0 1 0 0,0 1 0 0 0,0 0-1 0 0,0 0 1 0 0,0 1 0 0 0,0 0-1 0 0,1 1 1 0 0,0 0 0 0 0,0 0-1 0 0,1 1 1 0 0,0 0-1 0 0,-12 14 1 0 0,15-15-122 0 0,0-1 0 0 0,1 1 0 0 0,-1 0 0 0 0,1 1 0 0 0,1-1-1 0 0,-1 1 1 0 0,1-1 0 0 0,0 1 0 0 0,0-1 0 0 0,1 1 0 0 0,0 0 0 0 0,0 0 0 0 0,1 0 0 0 0,-1 0-1 0 0,2 0 1 0 0,-1 0 0 0 0,1 0 0 0 0,0-1 0 0 0,0 1 0 0 0,1 0 0 0 0,0 0 0 0 0,3 6 0 0 0,1 0-137 0 0,1 0 1 0 0,0 0 0 0 0,1-1 0 0 0,0 0 0 0 0,1-1-1 0 0,0 0 1 0 0,1 0 0 0 0,1-1 0 0 0,-1 0-1 0 0,1-1 1 0 0,1 0 0 0 0,0-1 0 0 0,0 0 0 0 0,22 10-1 0 0,-20-12-20 0 0,0 0-1 0 0,0 0 1 0 0,0-2-1 0 0,1 1 1 0 0,-1-2-1 0 0,1 0 0 0 0,0-1 1 0 0,0-1-1 0 0,0 0 1 0 0,0 0-1 0 0,0-2 1 0 0,0 0-1 0 0,0-1 1 0 0,17-4-1 0 0,-27 5-8 0 0,0-1 0 0 0,1 0 0 0 0,-1 0 0 0 0,-1 0 0 0 0,1-1 0 0 0,0 0 0 0 0,0 0 0 0 0,-1 0 0 0 0,0 0 0 0 0,0-1 0 0 0,0 1 0 0 0,0-1 0 0 0,0 0 0 0 0,-1 0 0 0 0,1-1 0 0 0,-1 1 0 0 0,0-1 0 0 0,-1 0 0 0 0,1 1 0 0 0,-1-1 0 0 0,0 0 0 0 0,0 0 0 0 0,-1-1 0 0 0,1 1 0 0 0,-1 0 0 0 0,0-1 0 0 0,0 1 0 0 0,-1 0 0 0 0,0-11 0 0 0,-1 1 0 0 0,0 1 0 0 0,-1-1 0 0 0,0 1 0 0 0,-1 0 0 0 0,-1-1 0 0 0,0 2 0 0 0,-1-1 0 0 0,0 0 0 0 0,-2 1 0 0 0,-7-13 0 0 0,3 10-20 0 0,0 0 0 0 0,-1 0 0 0 0,-1 2 0 0 0,-1-1 0 0 0,0 2 0 0 0,0 0 1 0 0,-2 0-1 0 0,1 2 0 0 0,-2 0 0 0 0,1 0 0 0 0,-1 2 0 0 0,-1 0 0 0 0,0 1 0 0 0,0 1 0 0 0,-31-8 0 0 0,43 13-326 0 0,-1 1-1 0 0,0 0 0 0 0,1 0 0 0 0,-1 1 1 0 0,0 0-1 0 0,-9 1 0 0 0,13-1-636 0 0,0 1-1 0 0,0-1 1 0 0,0 1-1 0 0,0 0 1 0 0,0 0-1 0 0,0 0 0 0 0,1 1 1 0 0,-1-1-1 0 0,-5 4 1 0 0,1 1-2477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1 320 0 0,'-1'2'1016'0'0,"-3"34"5744"0"0,1-22-4795 0 0,1 1 0 0 0,1 0 0 0 0,0-1 0 0 0,1 1 0 0 0,4 29 0 0 0,-2-32-1335 0 0,1 3 720 0 0,0 0 1 0 0,1 0-1 0 0,1 0 1 0 0,13 28 0 0 0,-16-39-1301 0 0,1 0 1 0 0,-1-1 0 0 0,1 1 0 0 0,0-1 0 0 0,0 0-1 0 0,0 0 1 0 0,0 0 0 0 0,0 0 0 0 0,6 4 0 0 0,-5-5-430 0 0,-1-1 1 0 0,1 1 0 0 0,0-1-1 0 0,0 1 1 0 0,0-1-1 0 0,0 0 1 0 0,-1 0 0 0 0,1-1-1 0 0,0 1 1 0 0,1-1 0 0 0,6 0-1 0 0,16-4-6356 0 0,-17 0 3907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71 228 684 0 0,'-43'-25'4891'0'0,"15"6"6517"0"0,54 2-8278 0 0,-12 12-2226 0 0,0 0 1 0 0,-1-1-1 0 0,1 0 1 0 0,14-10 0 0 0,-25 14-792 0 0,1 0 0 0 0,-1-1 0 0 0,0 1 1 0 0,0-1-1 0 0,-1 1 0 0 0,1-1 0 0 0,0 0 0 0 0,-1 0 0 0 0,0 0 1 0 0,0-1-1 0 0,0 1 0 0 0,0 0 0 0 0,0-1 0 0 0,-1 1 1 0 0,1-1-1 0 0,-1 0 0 0 0,0 1 0 0 0,0-1 0 0 0,-1 0 0 0 0,1 0 1 0 0,0-4-1 0 0,-2 6-93 0 0,1 0 1 0 0,0-1-1 0 0,0 1 1 0 0,-1 0-1 0 0,1-1 1 0 0,-1 1-1 0 0,0 0 0 0 0,0 0 1 0 0,0 0-1 0 0,0 0 1 0 0,0 0-1 0 0,0 0 1 0 0,0 0-1 0 0,-1 0 1 0 0,1 0-1 0 0,-1 1 1 0 0,1-1-1 0 0,-1 0 0 0 0,0 1 1 0 0,1-1-1 0 0,-1 1 1 0 0,0 0-1 0 0,0-1 1 0 0,0 1-1 0 0,0 0 1 0 0,0 0-1 0 0,0 1 1 0 0,-1-1-1 0 0,1 0 0 0 0,0 1 1 0 0,0-1-1 0 0,-3 1 1 0 0,1-1-213 0 0,1 1 0 0 0,-1-1 0 0 0,0 1 1 0 0,0 0-1 0 0,1 0 0 0 0,-1 0 0 0 0,0 1 1 0 0,1-1-1 0 0,-1 1 0 0 0,0 0 0 0 0,1 0 0 0 0,-1 1 1 0 0,1-1-1 0 0,-1 0 0 0 0,1 1 0 0 0,0 0 0 0 0,-1 0 1 0 0,-3 4-1 0 0,-9 14-3586 0 0,11-3-1786 0 0,5-8 3022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0 364 0 0,'39'142'10667'0'0,"-14"-47"-2309"0"0,-25-94-7798 0 0,6 19 1616 0 0,-6-20-2034 0 0,0 0 1 0 0,0 1-1 0 0,0-1 0 0 0,0 0 1 0 0,0 1-1 0 0,0-1 0 0 0,0 1 1 0 0,0-1-1 0 0,0 0 0 0 0,0 1 1 0 0,0-1-1 0 0,0 0 0 0 0,1 1 1 0 0,-1-1-1 0 0,0 0 0 0 0,0 0 1 0 0,1 1-1 0 0,-1-1 0 0 0,0 0 1 0 0,0 1-1 0 0,1-1 0 0 0,-1 0 0 0 0,0 0 1 0 0,0 0-1 0 0,1 1 0 0 0,-1-1 1 0 0,0 0-1 0 0,1 0 0 0 0,-1 0 1 0 0,0 0-1 0 0,1 0 0 0 0,-1 1 1 0 0,0-1-1 0 0,1 0 0 0 0,-1 0 1 0 0,1 0-1 0 0,-1 0 0 0 0,0 0 1 0 0,1 0-1 0 0,-1 0 0 0 0,0 0 1 0 0,1 0-1 0 0,-1-1 0 0 0,0 1 1 0 0,1 0-1 0 0,15-15 255 0 0,22-26 0 0 0,-25 25 23 0 0,0 1 1 0 0,2 0-1 0 0,0 1 0 0 0,25-18 1 0 0,-36 29-369 0 0,1 0 0 0 0,-1 1 0 0 0,1-1 0 0 0,0 1 0 0 0,-1 0 0 0 0,1 0 1 0 0,0 1-1 0 0,1 0 0 0 0,-1 0 0 0 0,0 0 0 0 0,0 0 0 0 0,0 1 1 0 0,1 0-1 0 0,-1 0 0 0 0,0 0 0 0 0,0 1 0 0 0,0-1 0 0 0,1 1 0 0 0,-1 0 1 0 0,0 1-1 0 0,0 0 0 0 0,8 3 0 0 0,-7-2-52 0 0,-1 0 0 0 0,1 0 0 0 0,0 1 0 0 0,-1 0 0 0 0,0 0 0 0 0,0 0 0 0 0,0 1 0 0 0,0 0 0 0 0,-1 0 0 0 0,0 0 0 0 0,5 7 0 0 0,-3-2 0 0 0,-1 0 0 0 0,-1 0 0 0 0,0 1 0 0 0,0-1 0 0 0,-1 1 0 0 0,0 0 0 0 0,2 19 0 0 0,-2-3-9 0 0,-5-22-40 0 0,4 13-198 0 0,0-11 1158 0 0,10-30-18475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47 395 484 0 0,'-46'-18'11130'0'0,"49"19"-9955"0"0,195 39 5017 0 0,107-3-3489 0 0,-239-30-2194 0 0,390 21 1855 0 0,-2-22-715 0 0,-237-5-1096 0 0,111 1 366 0 0,156 2 376 0 0,-436-3-1171 0 0,612 1 1576 0 0,-657-3-1690 0 0,7 1 91 0 0,-1 0 0 0 0,1-1 0 0 0,18-4 0 0 0,-26 4-78 0 0,1 0 0 0 0,-1 0-1 0 0,1 0 1 0 0,-1-1 0 0 0,1 1 0 0 0,-1 0 0 0 0,0-1 0 0 0,1 0 0 0 0,-1 1-1 0 0,0-1 1 0 0,0 0 0 0 0,-1 0 0 0 0,1 0 0 0 0,0-1 0 0 0,-1 1 0 0 0,1 0-1 0 0,1-4 1 0 0,18-43-23 0 0,-3-1-1 0 0,-2-1 1 0 0,14-81 0 0 0,-17 75-25 0 0,-3 18-2 0 0,-5 26-10 0 0,-2-1 1 0 0,1-1-1 0 0,-2 1 0 0 0,1-15 1 0 0,-3 28 9 0 0,1 5-2 0 0,2 35 152 0 0,-3 48 1 0 0,3 39 315 0 0,1-94-353 0 0,1 0 0 0 0,2 0 0 0 0,1-1 1 0 0,13 31-1 0 0,-14-45-51 0 0,1 0 1 0 0,0 0 0 0 0,1 0-1 0 0,1-1 1 0 0,0-1-1 0 0,2 0 1 0 0,-1 0-1 0 0,20 17 1 0 0,-27-28-36 0 0,0-1 0 0 0,0 1 0 0 0,1-1 0 0 0,-1 0 0 0 0,1 0 0 0 0,-1-1 0 0 0,1 1 0 0 0,0-1 0 0 0,0 0 0 0 0,0-1 0 0 0,0 1 0 0 0,1-1 0 0 0,-1 0 0 0 0,0 0 0 0 0,9 0 0 0 0,-7-1 0 0 0,0-1 0 0 0,0 0 0 0 0,0-1 0 0 0,0 1 0 0 0,-1-1 0 0 0,1 0 0 0 0,0-1 0 0 0,-1 0 0 0 0,0 0 0 0 0,10-6 0 0 0,3-5 0 0 0,-1-1 0 0 0,-1 0 0 0 0,0-1 0 0 0,-1-1 0 0 0,-1 0 0 0 0,13-21 0 0 0,70-99 0 0 0,-90 129 0 0 0,-6 12 0 0 0,-5 24 0 0 0,-1 13 0 0 0,5-33 0 0 0,1 0 0 0 0,0 0 0 0 0,1 0 0 0 0,-1 0 0 0 0,1 0 0 0 0,1-1 0 0 0,0 0 0 0 0,0 1 0 0 0,0-1 0 0 0,1-1 0 0 0,0 1 0 0 0,0-1 0 0 0,0 0 0 0 0,1 0 0 0 0,0 0 0 0 0,12 7 0 0 0,5 5 0 0 0,2-2 0 0 0,0-1 0 0 0,34 15 0 0 0,-10-9 0 0 0,1-2 0 0 0,1-2 0 0 0,1-3 0 0 0,0-1 0 0 0,74 7 0 0 0,270 2 0 0 0,291-37 0 0 0,-6-35 0 0 0,-650 47 0 0 0,378-46 0 0 0,-394 47 6 0 0,-9 1-13 0 0,-1 0-1 0 0,1 0 1 0 0,-1 0 0 0 0,1 0 0 0 0,-1-1 0 0 0,1 0 0 0 0,-1 0 0 0 0,0-1 0 0 0,8-5 0 0 0,-12 8-358 0 0,-26-10-4036 0 0,4 2-936 0 0,-2 0 1568 0 0,-2-3 540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0 503 32 0 0,'2'2'969'0'0,"2"5"16"0"0,0-1-1 0 0,-1 1 0 0 0,1 0 0 0 0,-2 0 0 0 0,1 0 1 0 0,-1 0-1 0 0,0 0 0 0 0,0 1 0 0 0,1 12 0 0 0,4 14 2412 0 0,2 22 6768 0 0,-9-62-9691 0 0,3-109 962 0 0,-2 51-1019 0 0,2-1 0 0 0,12-63 0 0 0,-12 109-360 0 0,1 2 0 0 0,0-1 0 0 0,2 0 0 0 0,0 1 0 0 0,1 0 0 0 0,1 0 0 0 0,0 1 0 0 0,2 0 0 0 0,-1 1 0 0 0,2-1 0 0 0,22-23 0 0 0,-25 31-22 0 0,2 0 1 0 0,-1 1 0 0 0,1 0-1 0 0,0 1 1 0 0,0 0 0 0 0,1 1-1 0 0,0 0 1 0 0,0 0 0 0 0,0 1-1 0 0,0 1 1 0 0,1 0 0 0 0,-1 0-1 0 0,1 1 1 0 0,0 1 0 0 0,0 0 0 0 0,21 1-1 0 0,-19 0-2 0 0,-1 1-1 0 0,1 1 0 0 0,0 1 1 0 0,-1 0-1 0 0,0 0 0 0 0,1 1 0 0 0,-1 1 1 0 0,-1 0-1 0 0,1 1 0 0 0,-1 0 1 0 0,0 1-1 0 0,0 1 0 0 0,-1 0 1 0 0,14 12-1 0 0,-22-17-18 0 0,0 0-1 0 0,0 0 1 0 0,0 0 0 0 0,-1 1-1 0 0,1-1 1 0 0,-1 1 0 0 0,0-1-1 0 0,0 1 1 0 0,0 0 0 0 0,0 0-1 0 0,-1-1 1 0 0,1 2 0 0 0,-1-1-1 0 0,0 0 1 0 0,0 0 0 0 0,-1 0-1 0 0,1 0 1 0 0,-1 0 0 0 0,0 9-1 0 0,-1-8 0 0 0,-1 1-1 0 0,1 0 0 0 0,-1-1 0 0 0,0 1 0 0 0,0-1 0 0 0,-1 0 0 0 0,0 0 0 0 0,1 0 0 0 0,-2 0 1 0 0,1 0-1 0 0,-1 0 0 0 0,1-1 0 0 0,-1 0 0 0 0,-6 6 0 0 0,-7 4-53 0 0,0 0 1 0 0,-1-1-1 0 0,0-1 0 0 0,-1 0 1 0 0,-1-2-1 0 0,0 0 0 0 0,0-1 0 0 0,-40 12 1 0 0,58-21 30 0 0,-14 4-119 0 0,0 1 0 0 0,0 1 0 0 0,-18 8 0 0 0,33-13 128 0 0,0 0 0 0 0,0-1 0 0 0,0 1 0 0 0,1 0 0 0 0,-1 0 0 0 0,0 0 0 0 0,0 0 0 0 0,1 0 0 0 0,-1 0 0 0 0,0 0 0 0 0,1 1 0 0 0,-1-1 0 0 0,1 0 0 0 0,0 0 0 0 0,-1 0 0 0 0,1 1 0 0 0,0-1-1 0 0,0 0 1 0 0,-1 0 0 0 0,1 1 0 0 0,0-1 0 0 0,0 0 0 0 0,1 0 0 0 0,-1 0 0 0 0,0 1 0 0 0,0-1 0 0 0,0 0 0 0 0,1 0 0 0 0,-1 1 0 0 0,1-1 0 0 0,0 2 0 0 0,2 4 84 0 0,0-1 0 0 0,1 1 0 0 0,7 11 0 0 0,4 3 208 0 0,1 0-1 0 0,1-2 0 0 0,0 0 1 0 0,2-1-1 0 0,0-1 0 0 0,30 21 1 0 0,-43-34-434 0 0,1 0 0 0 0,-1-1-1 0 0,1 1 1 0 0,0-1 0 0 0,0 0 0 0 0,0-1 0 0 0,0 0 0 0 0,1 0 0 0 0,-1-1-1 0 0,1 0 1 0 0,11 1 0 0 0,-13-2-907 0 0,1-1-1 0 0,-1 0 0 0 0,1 0 1 0 0,-1 0-1 0 0,0-1 1 0 0,1 0-1 0 0,-1 0 1 0 0,10-6-1 0 0,3-2-2265 0 0,4-1 476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 0 0,'0'11'11830'0'0,"1"26"-6190"0"0,0 15-2651 0 0,-1-15-1359 0 0,1-1 0 0 0,2 0 0 0 0,2 1 0 0 0,9 37 0 0 0,-13-71-1761 0 0,0 1-1 0 0,1 0 0 0 0,-1-1 1 0 0,1 0-1 0 0,0 1 0 0 0,0-1 1 0 0,0 0-1 0 0,0 0 0 0 0,1 0 1 0 0,-1 0-1 0 0,5 4 0 0 0,-2-4-770 0 0,0 1 1 0 0,0 0-1 0 0,1-1 0 0 0,-1 0 0 0 0,1 0 0 0 0,0-1 0 0 0,-1 0 0 0 0,1 0 0 0 0,1 0 0 0 0,6 1 0 0 0,13 1-2053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47 108 0 0,'-10'-15'1925'0'0,"-15"-17"9727"0"0,24 33-11372 0 0,0 0 0 0 0,0-1 0 0 0,0 1 1 0 0,0 0-1 0 0,0 0 0 0 0,0-1 0 0 0,0 1 1 0 0,1 0-1 0 0,-1 0 0 0 0,0 0 1 0 0,0 0-1 0 0,1 0 0 0 0,-1 0 0 0 0,1 0 1 0 0,-1 0-1 0 0,1 0 0 0 0,-1 1 0 0 0,1-1 1 0 0,-1 0-1 0 0,1 0 0 0 0,0 0 0 0 0,0 1 1 0 0,0-1-1 0 0,0 0 0 0 0,0 0 1 0 0,0 2-1 0 0,-3 46 1130 0 0,2-37-675 0 0,-1 86 1746 0 0,4 0 0 0 0,21 147-1 0 0,-17-206-1914 0 0,2 14-649 0 0,-5-20-9770 0 0,-7-23 3205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86 80 0 0,'-2'-8'910'0'0,"-1"0"1"0"0,1 0-1 0 0,0 0 1 0 0,1 0-1 0 0,0-1 1 0 0,0-8-1 0 0,2-2 9158 0 0,4 27-8597 0 0,5 19-741 0 0,27 219 4427 0 0,-19-103-3483 0 0,16 162 1963 0 0,-15-121-1257 0 0,-19-184-2339 0 0,4 12 409 0 0,-4-12-439 0 0,0 0 0 0 0,0 0-1 0 0,0 0 1 0 0,0 0-1 0 0,0 0 1 0 0,0 0 0 0 0,0 1-1 0 0,0-1 1 0 0,0 0 0 0 0,1 0-1 0 0,-1 0 1 0 0,0 0-1 0 0,0 0 1 0 0,0 1 0 0 0,0-1-1 0 0,0 0 1 0 0,0 0 0 0 0,0 0-1 0 0,0 0 1 0 0,0 0 0 0 0,0 1-1 0 0,0-1 1 0 0,0 0-1 0 0,0 0 1 0 0,0 0 0 0 0,0 0-1 0 0,0 1 1 0 0,-1-1 0 0 0,1 0-1 0 0,0 0 1 0 0,0 0 0 0 0,0 0-1 0 0,0 0 1 0 0,0 1-1 0 0,0-1 1 0 0,0 0 0 0 0,0 0-1 0 0,0 0 1 0 0,-1 0 0 0 0,1 0-1 0 0,0 0 1 0 0,0 0-1 0 0,0 0 1 0 0,0 0 0 0 0,0 1-1 0 0,0-1 1 0 0,-1 0 0 0 0,1 0-1 0 0,0 0 1 0 0,0 0 0 0 0,0 0-1 0 0,0 0 1 0 0,-1 0-1 0 0,1 0 1 0 0,0 0 0 0 0,0 0-1 0 0,0 0 1 0 0,0 0 0 0 0,-1 0-1 0 0,1 0 1 0 0,0 0-1 0 0,0 0 1 0 0,0 0 0 0 0,0 0-1 0 0,-1-1 1 0 0,-18-6-10 0 0,-1 0-1 0 0,0 1 1 0 0,0 1 0 0 0,-1 0 0 0 0,1 2-1 0 0,-24-1 1 0 0,11 2-1 0 0,-1 2 0 0 0,1 1-1 0 0,-43 7 1 0 0,51-4 0 0 0,-1 1 0 0 0,1 1 0 0 0,1 1 0 0 0,-1 2 0 0 0,-41 20 0 0 0,57-25 0 0 0,2 1 0 0 0,-1 0 0 0 0,0 0 0 0 0,1 1 0 0 0,0-1 0 0 0,1 2 0 0 0,-1-1 0 0 0,1 1 0 0 0,0 0 0 0 0,1 0 0 0 0,0 1 0 0 0,0 0 0 0 0,0 0 0 0 0,1 0 0 0 0,0 0 0 0 0,1 1 0 0 0,0-1 0 0 0,0 1 0 0 0,-2 15 0 0 0,4-10 0 0 0,0-1 0 0 0,1 0 0 0 0,1 0 0 0 0,0 0 0 0 0,1 0 0 0 0,0 0 0 0 0,1 0 0 0 0,0-1 0 0 0,1 1 0 0 0,0-1 0 0 0,13 23 0 0 0,-6-15 0 0 0,0 0 0 0 0,2-1 0 0 0,0 0 0 0 0,1-1 0 0 0,33 32 0 0 0,-25-31 0 0 0,1-2 0 0 0,0-1 0 0 0,1 0 0 0 0,1-2 0 0 0,0 0 0 0 0,1-2 0 0 0,0-1 0 0 0,1-1 0 0 0,0-2 0 0 0,1 0 0 0 0,0-2 0 0 0,0-1 0 0 0,32 2 0 0 0,-15-4 0 0 0,0-2 0 0 0,0-3 0 0 0,0-1 0 0 0,0-2 0 0 0,0-2 0 0 0,-1-2 0 0 0,69-23 0 0 0,-84 21 0 0 0,0 0 0 0 0,44-26 0 0 0,-63 32 0 0 0,-1-1 0 0 0,-1 0 0 0 0,1 0 0 0 0,-1-1 0 0 0,0 0 0 0 0,-1 0 0 0 0,0-1 0 0 0,0 0 0 0 0,0-1 0 0 0,-1 1 0 0 0,7-13 0 0 0,-11 16 0 0 0,0 0 0 0 0,0-1 0 0 0,0 1 0 0 0,-1 0 0 0 0,1-1 0 0 0,-1 1 0 0 0,-1-1 0 0 0,1 1 0 0 0,-1-1 0 0 0,0 1 0 0 0,0-1 0 0 0,-1 1 0 0 0,-1-11 0 0 0,0 8 0 0 0,-1 1 0 0 0,0 0 0 0 0,0 0 0 0 0,0 0 0 0 0,-1 0 0 0 0,0 1 0 0 0,0-1 0 0 0,-1 1 0 0 0,-5-6 0 0 0,-5-3 0 0 0,-1 1 0 0 0,0 0 0 0 0,-1 1 0 0 0,0 1 0 0 0,-1 1 0 0 0,-24-12 0 0 0,-10-1-2313 0 0,-2 2 0 0 0,-1 2 0 0 0,-69-15 0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48 680 0 0,'-1'-4'876'0'0,"0"1"-1"0"0,1-1 1 0 0,0 1 0 0 0,0-1 0 0 0,0 1-1 0 0,0-1 1 0 0,0 1 0 0 0,1-1-1 0 0,-1 1 1 0 0,1-1 0 0 0,2-4 5178 0 0,6 94-1431 0 0,6 196-430 0 0,-14-281-4631 0 0,-1 1 1 0 0,1 0-1 0 0,-1 0 0 0 0,1-1 1 0 0,0 1-1 0 0,0 0 0 0 0,-1-1 1 0 0,1 1-1 0 0,0-1 1 0 0,0 1-1 0 0,1-1 0 0 0,-1 1 1 0 0,0-1-1 0 0,2 2 0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10 248 0 0,'-14'-3'-1164'0'0,"-14"-1"11380"0"0,15 2 285 0 0,28 5-7097 0 0,8 0-1971 0 0,0-1 0 0 0,36-1-1 0 0,-13-1-368 0 0,18-2 391 0 0,-6 0-873 0 0,-17 5-3215 0 0,-27 0-548 0 0,-4 1-3165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51 12 0 0,'-12'-50'12925'0'0,"14"54"-11518"0"0,10 32 580 0 0,-1 0 0 0 0,10 62 0 0 0,-10-44-952 0 0,-7-35-706 0 0,79 314 4134 0 0,-55-243-3286 0 0,14 40-2400 0 0,-39-123 436 0 0,0 0-1009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1 113 508 0 0,'2'-5'9217'0'0,"19"35"-6084"0"0,-1 1 0 0 0,18 38 0 0 0,20 32 96 0 0,-29-56-628 0 0,2-1 0 0 0,67 73-1 0 0,-97-116-2582 0 0,-1-1 0 0 0,1 1-1 0 0,-1-1 1 0 0,1 1 0 0 0,-1-1-1 0 0,1 0 1 0 0,-1 1-1 0 0,1-1 1 0 0,0 0 0 0 0,-1 1-1 0 0,1-1 1 0 0,0 0-1 0 0,-1 1 1 0 0,1-1 0 0 0,0 0-1 0 0,-1 0 1 0 0,1 0 0 0 0,0 0-1 0 0,0 0 1 0 0,-1 0-1 0 0,1 0 1 0 0,0 0 0 0 0,-1 0-1 0 0,1 0 1 0 0,1-1 0 0 0,-1 1 40 0 0,1-1 1 0 0,-1 0 0 0 0,0 0 0 0 0,0 0 0 0 0,0 0 0 0 0,1 0 0 0 0,-1 0 0 0 0,0 0-1 0 0,0 0 1 0 0,-1 0 0 0 0,1 0 0 0 0,1-2 0 0 0,3-6 269 0 0,-1 0 0 0 0,0 0 1 0 0,2-12-1 0 0,-3 13-253 0 0,57-223-75 0 0,-39 135 0 0 0,-15 72 0 0 0,2-8 0 0 0,5-41 0 0 0,-14 72-484 0 0,1 0 0 0 0,0 0 0 0 0,0 0 0 0 0,0 0 0 0 0,0 0 0 0 0,1 0 0 0 0,-1 0 0 0 0,0 0 0 0 0,0 0 0 0 0,1 0 0 0 0,-1 0 0 0 0,0 0 0 0 0,1 1 0 0 0,-1-1 0 0 0,1 0 0 0 0,-1 0 0 0 0,1 0 0 0 0,-1 1 1 0 0,1-1-1 0 0,0 0 0 0 0,-1 0 0 0 0,1 1 0 0 0,0-1 0 0 0,0 1 0 0 0,-1-1 0 0 0,1 1 0 0 0,1-2 0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84 0 0,'2'147'8603'0'0,"1"-46"-146"0"0,0-71-5588 0 0,1-6 5003 0 0,-4-26-7740 0 0,0-1 1 0 0,1 1 0 0 0,-1 0 0 0 0,1 0 0 0 0,-1 0 0 0 0,1 0-1 0 0,0 0 1 0 0,0 0 0 0 0,1-2 0 0 0,4-10 405 0 0,0-5-337 0 0,1 1 0 0 0,1 1 0 0 0,1-1 0 0 0,0 2 0 0 0,1-1 0 0 0,1 1 0 0 0,0 0 0 0 0,1 1 0 0 0,1 1 1 0 0,0 0-1 0 0,1 0 0 0 0,1 2 0 0 0,0 0 0 0 0,19-12 0 0 0,-21 17-361 0 0,0 0 1 0 0,1 1-1 0 0,0 1 1 0 0,0 0-1 0 0,0 1 1 0 0,0 1-1 0 0,1 0 1 0 0,0 1-1 0 0,-1 0 1 0 0,1 1-1 0 0,26 2 1 0 0,-16 4-7287 0 0,-17-2 3407 0 0,-3-1 720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12 368 0 0,'-15'-12'9264'0'0,"15"13"-9144"0"0,-3 25 6444 0 0,2-17-7559 0 0,-8 284 7717 0 0,-5 73-3235 0 0,-1-189-1361 0 0,11 251-1 0 0,21-245-1153 0 0,10 75 848 0 0,-26-251-1792 0 0,-1 0-1 0 0,1 0 1 0 0,0 0 0 0 0,1 0 0 0 0,-1-1-1 0 0,6 13 1 0 0,-5-17-28 0 0,0 0 0 0 0,0 0 0 0 0,0 0 0 0 0,0 0 0 0 0,0 0 0 0 0,0-1 0 0 0,1 1 0 0 0,-1-1 0 0 0,0 0 0 0 0,1 0 0 0 0,-1 0 0 0 0,1 0 0 0 0,0 0 0 0 0,-1 0 0 0 0,1 0 0 0 0,-1-1 0 0 0,1 0 0 0 0,0 1 0 0 0,0-1 0 0 0,3 0 0 0 0,7 1 0 0 0,64 10 0 0 0,125 1 0 0 0,-119-9 0 0 0,76 2 0 0 0,215-3 0 0 0,3-13 0 0 0,12 2 0 0 0,100 3 0 0 0,-86 2 0 0 0,-56 0 0 0 0,72 2 0 0 0,549 35 0 0 0,-261 0 0 0 0,-143-9 0 0 0,-160-9 0 0 0,-184-5 0 0 0,-204-9 0 0 0,72 2 0 0 0,-78-3 0 0 0,0 0 0 0 0,0-2 0 0 0,-3-2 0 0 0,0 0 0 0 0,-1 0 0 0 0,1-3 0 0 0,-3 3 0 0 0,2-2 0 0 0,-2-1 0 0 0,-1 1 0 0 0,-2 0 0 0 0,2-1 0 0 0,-3 1 0 0 0,1 0 0 0 0,-1 0 0 0 0,0 1 0 0 0,0-1 0 0 0,0 0 0 0 0,-1 1 0 0 0,-1-9 0 0 0,0 6 0 0 0,-4-25 0 0 0,-2 1 0 0 0,-1-1 0 0 0,-1 1 0 0 0,-2 1 0 0 0,-20-39 0 0 0,14 30 0 0 0,9 17 0 0 0,6 14 0 0 0,-2 5-123 0 0,5 3-619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98 108 284 0 0,'-13'0'667'0'0,"0"-1"1433"0"0,0 2 0 0 0,0-1-1 0 0,0 2 1 0 0,-19 3 3728 0 0,58 0-3913 0 0,7 0-998 0 0,243-24 2713 0 0,-189 11-3082 0 0,890-27 3832 0 0,-117 41-1861 0 0,-304-10-582 0 0,-480 5-1730 0 0,269-10 1329 0 0,-327 8-1536 0 0,-12 2 0 0 0,1-2 0 0 0,-1 1 0 0 0,1 0 0 0 0,-1-1 0 0 0,0 0 0 0 0,1-1 0 0 0,-1 0 0 0 0,0 0 0 0 0,0 0 0 0 0,0 0 0 0 0,0-1 0 0 0,-1 0 0 0 0,9-5 0 0 0,-8 2 0 0 0,0 0 0 0 0,-6 0 0 0 0,-1 5 0 0 0,0 0 0 0 0,0 0 0 0 0,0 0 0 0 0,0 0 0 0 0,0 1 0 0 0,0-1 0 0 0,0 0 0 0 0,0 1 0 0 0,0-1 0 0 0,0 0 0 0 0,0 1 0 0 0,-1 0 0 0 0,1-1 0 0 0,0 1 0 0 0,0 0 0 0 0,-1-1 0 0 0,1 1 0 0 0,0 0 0 0 0,-1 0 0 0 0,1 0 0 0 0,0 0 0 0 0,0 0 0 0 0,-3 1 0 0 0,-8-1-3 0 0,0 1 0 0 0,0 1 0 0 0,0 0-1 0 0,0 0 1 0 0,0 1 0 0 0,1 1 0 0 0,-21 9 0 0 0,25-10 2 0 0,0 0 1 0 0,1 1 0 0 0,-1 0-1 0 0,1 0 1 0 0,0 1-1 0 0,0 0 1 0 0,0 0-1 0 0,0 0 1 0 0,1 1-1 0 0,0 0 1 0 0,0 0 0 0 0,1 0-1 0 0,-7 12 1 0 0,10-15 1 0 0,0-1-1 0 0,0 1 1 0 0,0-1 0 0 0,0 1 0 0 0,1 0 0 0 0,-1-1 0 0 0,1 1 0 0 0,0 0 0 0 0,0-1 0 0 0,0 1 0 0 0,0 0 0 0 0,0-1 0 0 0,1 1-1 0 0,-1 0 1 0 0,1-1 0 0 0,0 4 0 0 0,1-2 0 0 0,0 1 0 0 0,0-1 0 0 0,1 0 1 0 0,-1 0-1 0 0,1 0 0 0 0,0 0 0 0 0,0-1 0 0 0,5 6 0 0 0,3 0 0 0 0,-1-1 0 0 0,1 0 0 0 0,1 0 0 0 0,0-1 0 0 0,17 8 0 0 0,-14-8-1 0 0,2-1 0 0 0,-1-1 0 0 0,1 0 0 0 0,0-1 0 0 0,18 2 0 0 0,-24-5 0 0 0,0 0 0 0 0,0 0 0 0 0,0-2 0 0 0,0 1 0 0 0,0-1 0 0 0,0-1 0 0 0,0 0 0 0 0,0 0 0 0 0,12-5 0 0 0,-20 5 1 0 0,0 1 0 0 0,1-1 0 0 0,-1 0 0 0 0,0 0 0 0 0,0 0 0 0 0,0 0 0 0 0,-1 0 0 0 0,1-1 0 0 0,0 1 0 0 0,-1-1 0 0 0,0 0 0 0 0,1 0 0 0 0,-1 1 0 0 0,0-2 0 0 0,-1 1 0 0 0,1 0 0 0 0,0 0 0 0 0,-1 0 0 0 0,0-1 0 0 0,0 1 0 0 0,0-1 0 0 0,0 1 0 0 0,0-7 0 0 0,0 8-5 0 0,-1-1 1 0 0,-1 1 0 0 0,1-1-1 0 0,0 1 1 0 0,-1-1-1 0 0,1 1 1 0 0,-1 0 0 0 0,1-1-1 0 0,-1 1 1 0 0,0 0-1 0 0,0-1 1 0 0,0 1 0 0 0,-1 0-1 0 0,1 0 1 0 0,0 0 0 0 0,-1 0-1 0 0,0 0 1 0 0,1 0-1 0 0,-1 0 1 0 0,0 1 0 0 0,0-1-1 0 0,0 1 1 0 0,0-1 0 0 0,0 1-1 0 0,0 0 1 0 0,0-1-1 0 0,-1 1 1 0 0,1 0 0 0 0,0 1-1 0 0,-1-1 1 0 0,1 0-1 0 0,0 1 1 0 0,-1-1 0 0 0,-3 1-1 0 0,2-1-241 0 0,-1 1 0 0 0,1 0 0 0 0,-1 0 0 0 0,0 0 0 0 0,1 0 0 0 0,-1 1 0 0 0,1 0 0 0 0,-1 0 0 0 0,1 0 0 0 0,0 1 0 0 0,-9 3 0 0 0,6-1-1124 0 0,1 0-1 0 0,-1 0 1 0 0,1 0-1 0 0,0 1 1 0 0,1 0-1 0 0,-9 8 1 0 0,-2 8-2083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50 140 0 0,'-4'-3'7532'0'0,"47"-7"-4982"0"0,1 3 0 0 0,61-3 1 0 0,95 6 744 0 0,-195 4-3201 0 0,1001 49 5828 0 0,-93-1-3096 0 0,-246-37-1167 0 0,-255-17-737 0 0,-65-1-247 0 0,-207 4 506 0 0,-69 1-688 0 0,-70 2-479 0 0,1 0 2 0 0,96-2 135 0 0,-95 1-133 0 0,0 1 0 0 0,-1-1-1 0 0,1 0 1 0 0,-1 0 0 0 0,1 0 0 0 0,-1 0-1 0 0,1 0 1 0 0,-1 0 0 0 0,1-1 0 0 0,3-3-1 0 0,-5 0-16 0 0,-13 0-1 0 0,-2 5 0 0 0,4 2 0 0 0,0 1 0 0 0,1 0 0 0 0,-1 0 0 0 0,1 1 0 0 0,0 0 0 0 0,0 1 0 0 0,1 0 0 0 0,-1 0 0 0 0,-7 7 0 0 0,11-9 0 0 0,1 1 0 0 0,0-1 0 0 0,1 1 0 0 0,-1 0 0 0 0,1 0 0 0 0,-1 0 0 0 0,1 0 0 0 0,0 1 0 0 0,1 0 0 0 0,-1-1 0 0 0,1 1 0 0 0,0 0 0 0 0,0 0 0 0 0,0 0 0 0 0,1 0 0 0 0,0 0 0 0 0,0 1 0 0 0,-1 7 0 0 0,2-9 0 0 0,0-1 0 0 0,1 0 0 0 0,-1 0 0 0 0,1 0 0 0 0,-1 0 0 0 0,1 1 0 0 0,0-1 0 0 0,0 0 0 0 0,0 0 0 0 0,1 0 0 0 0,-1-1 0 0 0,1 1 0 0 0,0 0 0 0 0,-1 0 0 0 0,1-1 0 0 0,4 4 0 0 0,-2-2 0 0 0,0-1 0 0 0,0 1 0 0 0,1-1 0 0 0,-1-1 0 0 0,1 1 0 0 0,0-1 0 0 0,0 0 0 0 0,0 0 0 0 0,7 2 0 0 0,0-1 0 0 0,-1-1 0 0 0,1 0 0 0 0,0-1 0 0 0,0 0 0 0 0,0-1 0 0 0,0 0 0 0 0,0-1 0 0 0,16-3 0 0 0,-18 2 0 0 0,1-1 0 0 0,-1-1 0 0 0,0 0 0 0 0,0 0 0 0 0,-1-1 0 0 0,1 0 0 0 0,-1-1 0 0 0,0 0 0 0 0,-1 0 0 0 0,13-11 0 0 0,-19 14 0 0 0,1 1 0 0 0,0-1 0 0 0,-1 0 0 0 0,0 0 0 0 0,1 0 0 0 0,-1 0 0 0 0,0 0 0 0 0,-1 0 0 0 0,1 0 0 0 0,0-1 0 0 0,-1 1 0 0 0,0-1 0 0 0,0 1 0 0 0,0-1 0 0 0,0 0 0 0 0,-1 1 0 0 0,1-1 0 0 0,-1 0 0 0 0,0 0 0 0 0,0 1 0 0 0,0-1 0 0 0,0 0 0 0 0,-1 1 0 0 0,0-1 0 0 0,0 0 0 0 0,0 1 0 0 0,0-1 0 0 0,0 1 0 0 0,-1-1 0 0 0,1 1 0 0 0,-1 0 0 0 0,0 0 0 0 0,-2-4 0 0 0,-4-2 0 0 0,1 1 0 0 0,-1-1 0 0 0,0 2 0 0 0,-1-1 0 0 0,0 1 0 0 0,0 0 0 0 0,0 1 0 0 0,-1 0 0 0 0,0 0 0 0 0,-17-6 0 0 0,5 3 0 0 0,-1 2 0 0 0,1 0 0 0 0,-1 2 0 0 0,-27-4 0 0 0,23 7-4544 0 0,-29 2-1 0 0,31 0 1833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81 768 0 0,'3'8'7116'0'0,"13"35"-4942"0"0,36 83 2106 0 0,-25-56-1648 0 0,40 72 1 0 0,-32-77-1060 0 0,-15-25-214 0 0,2-1-1 0 0,1-1 1 0 0,43 53 0 0 0,-46-73-282 0 0,-19-17-995 0 0,0 0-1 0 0,0-1 0 0 0,-1 1 0 0 0,2 0 0 0 0,-1-1 0 0 0,0 1 0 0 0,0 0 0 0 0,0-1 0 0 0,0 0 0 0 0,0 1 0 0 0,0-1 0 0 0,0 0 0 0 0,1 1 0 0 0,-1-1 0 0 0,0 0 0 0 0,0 0 1 0 0,1 0-1 0 0,0 0 0 0 0,-1-1-15 0 0,0 1 1 0 0,0-1 0 0 0,1 0-1 0 0,-1 1 1 0 0,0-1 0 0 0,0 0-1 0 0,0 0 1 0 0,0 0 0 0 0,0 0-1 0 0,-1 0 1 0 0,1 0 0 0 0,0 0 0 0 0,0 0-1 0 0,-1 0 1 0 0,1 0 0 0 0,0 0-1 0 0,-1-1 1 0 0,0 1 0 0 0,1 0-1 0 0,-1 0 1 0 0,1-1 0 0 0,-1-1-1 0 0,3-33 411 0 0,-3 31-378 0 0,-1-73 486 0 0,-16-98 1 0 0,11 121-448 0 0,-2-19-95 0 0,-16-222 34 0 0,24 294-160 0 0,0 1 0 0 0,0-1 1 0 0,0 1-1 0 0,0-1 0 0 0,0 1 0 0 0,0 0 1 0 0,1-1-1 0 0,-1 1 0 0 0,0-1 0 0 0,1 1 1 0 0,-1 0-1 0 0,1-1 0 0 0,-1 1 0 0 0,2-1 1 0 0,-2 1-5 0 0,0 1 0 0 0,1 0 0 0 0,-1 0 1 0 0,0 0-1 0 0,1 0 0 0 0,-1 0 0 0 0,0 0 0 0 0,1 0 1 0 0,-1 0-1 0 0,0 0 0 0 0,1 0 0 0 0,-1 0 0 0 0,0 0 1 0 0,1 0-1 0 0,-1 0 0 0 0,0 0 0 0 0,1 0 0 0 0,-1 0 1 0 0,0 1-1 0 0,1-1 0 0 0,-1 0 0 0 0,0 0 0 0 0,0 0 1 0 0,1 1-1 0 0,-1-1 0 0 0,0 0 0 0 0,1 0 1 0 0,-1 0-1 0 0,0 1 0 0 0,0-1 0 0 0,0 0 0 0 0,1 1 1 0 0,-1-1-1 0 0,19 29-6306 0 0,-19-28 6086 0 0,9 18-3342 0 0,1 2 524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18 184 0 0,'0'0'5587'0'0,"-3"1"-3997"0"0,-48 22 6169 0 0,43-18-6643 0 0,-1 0 0 0 0,1 1-1 0 0,-14 13 1 0 0,18-16-871 0 0,1 1 0 0 0,-1-1 1 0 0,1 1-1 0 0,0 0 0 0 0,0 0 1 0 0,0 0-1 0 0,1 1 0 0 0,-1-1 1 0 0,1 1-1 0 0,0-1 0 0 0,1 1 0 0 0,-1 0 1 0 0,1 0-1 0 0,0 0 0 0 0,0 0 1 0 0,0 0-1 0 0,1 0 0 0 0,-1 0 1 0 0,1 0-1 0 0,1 0 0 0 0,0 8 1 0 0,2-3-24 0 0,0 0 0 0 0,0 0 1 0 0,1 0-1 0 0,0 0 1 0 0,1-1-1 0 0,0 0 1 0 0,0 0-1 0 0,1 0 0 0 0,0 0 1 0 0,1-1-1 0 0,0 0 1 0 0,0 0-1 0 0,0-1 0 0 0,1 0 1 0 0,1-1-1 0 0,15 11 1 0 0,-15-11-94 0 0,-1-2 0 0 0,1 1 1 0 0,0-1-1 0 0,0 0 0 0 0,0-1 1 0 0,0 0-1 0 0,1-1 0 0 0,-1 0 0 0 0,1 0 1 0 0,0-1-1 0 0,-1 0 0 0 0,1 0 1 0 0,0-2-1 0 0,0 1 0 0 0,-1-1 1 0 0,1 0-1 0 0,0-1 0 0 0,12-4 1 0 0,-18 5-104 0 0,0-1 0 0 0,0 1 0 0 0,1-1 0 0 0,-2-1 1 0 0,1 1-1 0 0,0 0 0 0 0,0-1 0 0 0,-1 0 0 0 0,1 0 1 0 0,-1 0-1 0 0,0 0 0 0 0,0-1 0 0 0,0 1 0 0 0,0-1 1 0 0,-1 0-1 0 0,0 1 0 0 0,1-1 0 0 0,-1 0 1 0 0,0 0-1 0 0,-1-1 0 0 0,1 1 0 0 0,-1 0 0 0 0,0-1 1 0 0,0 1-1 0 0,0-1 0 0 0,-1 1 0 0 0,0-1 0 0 0,1 1 1 0 0,-2-1-1 0 0,1 1 0 0 0,-1-5 0 0 0,-1-2 33 0 0,0 0 1 0 0,0 0-1 0 0,-1 1 0 0 0,0-1 0 0 0,-1 1 1 0 0,-1 0-1 0 0,1 0 0 0 0,-1 1 0 0 0,-1-1 1 0 0,0 1-1 0 0,-13-15 0 0 0,8 12-109 0 0,0 1 0 0 0,-1 1 0 0 0,-1 0-1 0 0,0 0 1 0 0,0 1 0 0 0,-1 1 0 0 0,0 0 0 0 0,-1 1 0 0 0,1 1-1 0 0,-1 0 1 0 0,-1 1 0 0 0,-28-6 0 0 0,41 10-319 0 0,0 1 0 0 0,1 0 0 0 0,-1-1 0 0 0,0 1 0 0 0,1 0 0 0 0,-1 1 0 0 0,1-1 0 0 0,-1 0 0 0 0,0 1 1 0 0,-4 1-1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59 72 0 0,'0'-3'869'0'0,"-1"0"0"0"0,0 0 0 0 0,1 0 0 0 0,-1 0 0 0 0,-1 1-1 0 0,1-1 1 0 0,0 0 0 0 0,-1 1 0 0 0,1-1 0 0 0,-1 1 0 0 0,0-1 0 0 0,-2-2 0 0 0,1 3-272 0 0,1 0 1 0 0,0 0-1 0 0,-1 0 1 0 0,0 1-1 0 0,1-1 1 0 0,-1 1-1 0 0,0-1 1 0 0,0 1-1 0 0,1 0 1 0 0,-6-1-1 0 0,1 1-87 0 0,0 0-1 0 0,0 1 0 0 0,0-1 1 0 0,0 1-1 0 0,0 1 0 0 0,0-1 1 0 0,0 1-1 0 0,0 1 0 0 0,-12 3 0 0 0,10-2-191 0 0,0 0-1 0 0,1 1 1 0 0,-1 0-1 0 0,1 0 0 0 0,0 1 1 0 0,0 0-1 0 0,1 0 1 0 0,-14 13-1 0 0,17-15-192 0 0,1 1 0 0 0,-1 0-1 0 0,1 0 1 0 0,0 0 0 0 0,1 1 0 0 0,-1-1 0 0 0,1 0-1 0 0,-1 1 1 0 0,1 0 0 0 0,1 0 0 0 0,-1-1 0 0 0,1 1 0 0 0,0 0-1 0 0,0 0 1 0 0,0 0 0 0 0,1 1 0 0 0,0 7 0 0 0,0-8-50 0 0,1 0 0 0 0,0 0 1 0 0,1 0-1 0 0,-1-1 1 0 0,1 1-1 0 0,0 0 0 0 0,0-1 1 0 0,1 0-1 0 0,-1 1 1 0 0,1-1-1 0 0,0 0 0 0 0,0 0 1 0 0,0 0-1 0 0,1-1 1 0 0,-1 1-1 0 0,1-1 0 0 0,0 0 1 0 0,0 0-1 0 0,4 2 1 0 0,2 2 17 0 0,0-2 0 0 0,0 1 0 0 0,0-2 0 0 0,1 1 0 0 0,0-1 0 0 0,0-1 0 0 0,12 3 0 0 0,-10-4 4 0 0,0-1-1 0 0,0 0 0 0 0,0-1 1 0 0,0 0-1 0 0,22-4 0 0 0,-29 3-69 0 0,-1 1-1 0 0,0-1 0 0 0,0-1 0 0 0,0 1 1 0 0,0-1-1 0 0,0 0 0 0 0,0 0 0 0 0,0-1 1 0 0,-1 1-1 0 0,1-1 0 0 0,-1 0 0 0 0,1 0 1 0 0,-1 0-1 0 0,0-1 0 0 0,0 0 0 0 0,5-6 1 0 0,-7 6-13 0 0,1 0 1 0 0,-1 0 0 0 0,0 0 0 0 0,0-1 0 0 0,-1 1 0 0 0,1 0-1 0 0,-1-1 1 0 0,0 1 0 0 0,0-1 0 0 0,-1 1 0 0 0,1-8 0 0 0,-1 10-13 0 0,0-1-1 0 0,-1 0 1 0 0,1 0 0 0 0,-1 1 0 0 0,1-1 0 0 0,-1 0 0 0 0,0 1 0 0 0,0-1 0 0 0,0 1-1 0 0,-1-1 1 0 0,1 1 0 0 0,-1 0 0 0 0,1-1 0 0 0,-1 1 0 0 0,0 0 0 0 0,0 0-1 0 0,0 0 1 0 0,0 0 0 0 0,0 1 0 0 0,-4-4 0 0 0,-9-4-136 0 0,-1 1 0 0 0,0 1 1 0 0,0 0-1 0 0,-1 1 0 0 0,0 1 0 0 0,0 0 1 0 0,0 1-1 0 0,0 1 0 0 0,-1 1 1 0 0,0 1-1 0 0,-23 0 0 0 0,39 1-255 0 0,-2 0-81 0 0,-15 0 406 0 0,5 3-2820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35 828 0 0,'-4'-11'2170'0'0,"-1"-12"15097"0"0,5 31-17009 0 0,1 0 0 0 0,-1 0 1 0 0,2-1-1 0 0,-1 1 0 0 0,1 0 1 0 0,0 0-1 0 0,7 13 0 0 0,0-2-1602 0 0,-8-16 613 0 0,0 0 0 0 0,0 0 0 0 0,1-1 0 0 0,-1 1 0 0 0,1-1 1 0 0,-1 1-1 0 0,1-1 0 0 0,0 1 0 0 0,0-1 0 0 0,0 0 0 0 0,4 3 0 0 0,0-2-1364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 0 0,'0'0'16626'0'0,"2"0"-15444"0"0,62 3 3303 0 0,-47-3-3755 0 0,0 0 0 0 0,0 2 0 0 0,0 0 0 0 0,0 0 0 0 0,23 8-1 0 0,-36-9-652 0 0,0 1 0 0 0,1 0 0 0 0,-1 0 0 0 0,0 0-1 0 0,0 1 1 0 0,0-1 0 0 0,-1 1 0 0 0,1 0-1 0 0,-1 0 1 0 0,1 1 0 0 0,-1-1 0 0 0,0 1 0 0 0,0-1-1 0 0,-1 1 1 0 0,1 0 0 0 0,-1 0 0 0 0,0 0-1 0 0,0 0 1 0 0,0 1 0 0 0,0-1 0 0 0,-1 1 0 0 0,1-1-1 0 0,-1 1 1 0 0,0 7 0 0 0,2 19 86 0 0,-2 0 1 0 0,-1 1-1 0 0,-5 41 1 0 0,-1 23 108 0 0,9-80 102 0 0,0 0-3531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19 374 516 0 0,'-5'-18'1269'0'0,"1"0"0"0"0,0 0 1 0 0,2-1-1 0 0,-1-22 0 0 0,3 32-739 0 0,0 1 1 0 0,1-1-1 0 0,1 1 0 0 0,-1 0 1 0 0,1-1-1 0 0,1 1 0 0 0,-1 0 1 0 0,1 0-1 0 0,1 0 0 0 0,0 1 1 0 0,8-14-1 0 0,-3 9-121 0 0,-1 1-1 0 0,1 0 1 0 0,1 1 0 0 0,0 0 0 0 0,1 0-1 0 0,0 1 1 0 0,0 1 0 0 0,1 0 0 0 0,0 0 0 0 0,0 1-1 0 0,1 1 1 0 0,0 0 0 0 0,0 1 0 0 0,19-5-1 0 0,-8 4 43 0 0,0 2 0 0 0,0 0 0 0 0,0 2 0 0 0,0 0 0 0 0,0 2 0 0 0,0 1 0 0 0,41 6 0 0 0,-19 1-34 0 0,0 3 1 0 0,0 1-1 0 0,-2 2 1 0 0,1 2-1 0 0,-2 3 1 0 0,0 0-1 0 0,-2 3 1 0 0,0 2-1 0 0,-2 1 1 0 0,64 54-1 0 0,-96-73-299 0 0,0 1-1 0 0,0-1 0 0 0,-1 1 1 0 0,0 1-1 0 0,-1-1 1 0 0,0 1-1 0 0,8 14 0 0 0,-12-20-69 0 0,0 1-1 0 0,0-1 1 0 0,-1 1-1 0 0,1 0 0 0 0,0-1 1 0 0,-1 1-1 0 0,0-1 0 0 0,1 1 1 0 0,-1 0-1 0 0,0-1 0 0 0,0 1 1 0 0,-1 0-1 0 0,1-1 1 0 0,0 1-1 0 0,-1-1 0 0 0,0 1 1 0 0,0 0-1 0 0,1-1 0 0 0,-1 1 1 0 0,-1-1-1 0 0,1 0 0 0 0,0 1 1 0 0,-1-1-1 0 0,1 0 1 0 0,-1 0-1 0 0,1 0 0 0 0,-1 0 1 0 0,0 0-1 0 0,0 0 0 0 0,0-1 1 0 0,-3 3-1 0 0,-12 7 101 0 0,0 1 0 0 0,-2-2 0 0 0,1-1 0 0 0,-1 0 0 0 0,0-1 0 0 0,-40 10-1 0 0,-127 16 438 0 0,68-22-173 0 0,-35 5-2972 0 0,145-15 2836 0 0,1 2-5133 0 0,7-4 4649 0 0,0 1 0 0 0,0-1 1 0 0,0 0-1 0 0,0 1 0 0 0,0-1 0 0 0,0 0 1 0 0,0 1-1 0 0,0-1 0 0 0,1 1 0 0 0,-1-1 1 0 0,0 0-1 0 0,0 0 0 0 0,0 1 0 0 0,1-1 1 0 0,-1 0-1 0 0,0 1 0 0 0,0-1 0 0 0,1 0 1 0 0,-1 0-1 0 0,0 1 0 0 0,0-1 0 0 0,1 0 1 0 0,-1 0-1 0 0,0 0 0 0 0,1 1 0 0 0,-1-1 1 0 0,0 0-1 0 0,1 0 0 0 0,-1 0 0 0 0,0 0 1 0 0,1 0-1 0 0,-1 0 0 0 0,0 0 0 0 0,1 0 1 0 0,-1 0-1 0 0,1 0 0 0 0,0 0 0 0 0,12 3-2707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46 368 0 0,'-32'-8'4394'0'0,"2"1"10194"0"0,34 6-13444 0 0,19-5 293 0 0,1 2-1 0 0,-1 0 1 0 0,1 1 0 0 0,45 2 0 0 0,-5-1 118 0 0,21-6-695 0 0,-83 8-1293 0 0,1 0-150 0 0,22-2-3222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4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92 632 0 0,'2'-7'15309'0'0,"2"10"-14738"0"0,1-1 1 0 0,-1 1-1 0 0,0 0 0 0 0,0 1 1 0 0,0-1-1 0 0,0 1 1 0 0,0-1-1 0 0,-1 1 0 0 0,1 1 1 0 0,-1-1-1 0 0,3 6 1 0 0,-4-7-452 0 0,7 9 664 0 0,0 1-1 0 0,1-1 1 0 0,0-1-1 0 0,1 0 1 0 0,0-1-1 0 0,1 0 1 0 0,0 0 0 0 0,17 9-1 0 0,-27-18-745 0 0,-1-1-1 0 0,1 1 1 0 0,0-1-1 0 0,-1 0 1 0 0,1 1-1 0 0,0-1 1 0 0,0 0-1 0 0,-1 0 1 0 0,1-1-1 0 0,0 1 1 0 0,0 0-1 0 0,-1 0 1 0 0,1-1 0 0 0,0 1-1 0 0,-1-1 1 0 0,1 1-1 0 0,0-1 1 0 0,-1 0-1 0 0,1 0 1 0 0,-1 0-1 0 0,1 0 1 0 0,-1 0-1 0 0,0 0 1 0 0,1 0-1 0 0,-1 0 1 0 0,0-1-1 0 0,0 1 1 0 0,0 0 0 0 0,0-1-1 0 0,0 1 1 0 0,1-3-1 0 0,6-7 331 0 0,-1-1-1 0 0,-1 0 0 0 0,6-13 1 0 0,-6 10-242 0 0,2-1-126 0 0,36-86 0 0 0,-31 71-12440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5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82 248 0 0,'-16'-9'3930'0'0,"16"9"-3840"0"0,0-1 1 0 0,0 1 0 0 0,0 0 0 0 0,0 0 0 0 0,0 0-1 0 0,0 0 1 0 0,0-1 0 0 0,1 1 0 0 0,-1 0 0 0 0,0 0-1 0 0,0 0 1 0 0,0-1 0 0 0,0 1 0 0 0,0 0 0 0 0,0 0-1 0 0,0 0 1 0 0,0 0 0 0 0,1 0 0 0 0,-1 0 0 0 0,0-1-1 0 0,0 1 1 0 0,0 0 0 0 0,0 0 0 0 0,0 0 0 0 0,1 0 0 0 0,-1 0-1 0 0,0 0 1 0 0,0 0 0 0 0,0 0 0 0 0,1 0 0 0 0,-1 0-1 0 0,0 0 1 0 0,0-1 0 0 0,0 1 0 0 0,0 0 0 0 0,1 0-1 0 0,-1 0 1 0 0,0 1 0 0 0,0-1 0 0 0,0 0 0 0 0,1 0-1 0 0,-1 0 1 0 0,0 0 0 0 0,40 0 5105 0 0,-26 0-5406 0 0,155-6 3582 0 0,-144 3-2930 0 0,-1 0-1 0 0,0-2 1 0 0,1-1 0 0 0,41-15 0 0 0,-62 19-334 0 0,0-1 0 0 0,0 1 0 0 0,0-1 1 0 0,0 1-1 0 0,0-1 0 0 0,5-6 0 0 0,-8 8 478 0 0,-2 5-506 0 0,-3 4-9 0 0,1 0 1 0 0,1 1-1 0 0,0 0 1 0 0,0-1 0 0 0,0 1-1 0 0,1 0 1 0 0,1 0-1 0 0,-1 10 1 0 0,10 79 459 0 0,-3-38-246 0 0,-2-28-35 0 0,2 1 1 0 0,1 0 0 0 0,1-1 0 0 0,14 35 0 0 0,-21-67-233 0 0,-1 1 0 0 0,0-1 0 0 0,1 1 0 0 0,-1-1 0 0 0,0 1 0 0 0,0-1 1 0 0,0 1-1 0 0,1 0 0 0 0,-1-1 0 0 0,0 1 0 0 0,0-1 0 0 0,0 1 0 0 0,0 0 0 0 0,0-1 1 0 0,0 1-1 0 0,0-1 0 0 0,0 1 0 0 0,-1 0 0 0 0,1-1 0 0 0,0 1 0 0 0,0-1 0 0 0,0 1 1 0 0,-1 0-1 0 0,-16 3 79 0 0,-156 5-75 0 0,90-2 461 0 0,82-7 750 0 0,7 0-964 0 0,296-23 2904 0 0,-292 21-2916 0 0,-8 2-251 0 0,0-1-1 0 0,1 1 0 0 0,-1 0 1 0 0,0 0-1 0 0,0 0 0 0 0,1 0 0 0 0,-1 0 1 0 0,5 1-1 0 0,-6-1-383 0 0,12 4-3345 0 0,-1 0-4839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7:5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19 340 0 0,'-6'-18'13963'0'0,"8"72"-11331"0"0,15 91 0 0 0,-15-134-3319 0 0,2 11-1925 0 0,-3-8-2795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8:0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53 420 0 0,'0'0'800'0'0,"0"-9"4145"0"0,1 6-4432 0 0,1 0 1 0 0,0 0-1 0 0,0 1 0 0 0,1-1 0 0 0,-1 1 0 0 0,0-1 1 0 0,1 1-1 0 0,0 0 0 0 0,-1 0 0 0 0,1 0 0 0 0,0 1 1 0 0,0-1-1 0 0,4-1 0 0 0,0 0 2 0 0,-1 1 1 0 0,1 1-1 0 0,0-1 1 0 0,0 1-1 0 0,-1 0 0 0 0,9 0 1 0 0,8 2 277 0 0,0 0 0 0 0,43 9 1 0 0,-64-9-745 0 0,12 1 72 0 0,0 2-1 0 0,-1 0 1 0 0,1 0 0 0 0,-1 1-1 0 0,0 1 1 0 0,-1 0 0 0 0,1 1 0 0 0,-1 0-1 0 0,0 1 1 0 0,-1 0 0 0 0,0 1-1 0 0,0 1 1 0 0,-1-1 0 0 0,0 2-1 0 0,12 15 1 0 0,-20-24-79 0 0,-1 1-1 0 0,1-1 1 0 0,-1 1 0 0 0,1-1-1 0 0,-1 1 1 0 0,0 0 0 0 0,0 0-1 0 0,0-1 1 0 0,0 1 0 0 0,-1 0-1 0 0,1 0 1 0 0,-1 0 0 0 0,0 0-1 0 0,0 0 1 0 0,0 0 0 0 0,0 0-1 0 0,0 0 1 0 0,-1 5 0 0 0,-1-4 17 0 0,0 0 0 0 0,1 0 0 0 0,-1 0 0 0 0,-1 0 1 0 0,1 0-1 0 0,0-1 0 0 0,-1 1 0 0 0,0-1 0 0 0,0 0 1 0 0,0 0-1 0 0,-5 5 0 0 0,-4 0 97 0 0,1 0 0 0 0,-1-1 0 0 0,0 0-1 0 0,-1-1 1 0 0,0 0 0 0 0,0-1 0 0 0,-15 4 0 0 0,-15 1 758 0 0,-83 6 0 0 0,55-8-216 0 0,20-1-380 0 0,50-7-517 0 0,-2 1-213 0 0,0-1 291 0 0,31-3-13053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8:4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0 131 700 0 0,'1'-2'169'0'0,"0"1"-1"0"0,0 0 0 0 0,0 0 1 0 0,0-1-1 0 0,0 1 1 0 0,0 0-1 0 0,0 0 1 0 0,1 0-1 0 0,-1 1 1 0 0,0-1-1 0 0,1 0 1 0 0,-1 0-1 0 0,0 1 1 0 0,1-1-1 0 0,-1 1 1 0 0,1-1-1 0 0,-1 1 1 0 0,1 0-1 0 0,-1-1 1 0 0,1 1-1 0 0,-1 0 1 0 0,1 0-1 0 0,0 0 0 0 0,-1 0 1 0 0,1 0-1 0 0,-1 0 1 0 0,1 1-1 0 0,-1-1 1 0 0,1 1-1 0 0,-1-1 1 0 0,1 1-1 0 0,-1-1 1 0 0,0 1-1 0 0,3 1 1 0 0,4 3 378 0 0,0 0 0 0 0,0 1 0 0 0,-1 0 0 0 0,11 11 0 0 0,-11-10-375 0 0,17 17 856 0 0,-1 2-1 0 0,-1 0 1 0 0,20 32 0 0 0,48 91 2128 0 0,-59-96-2097 0 0,-8-8-40 0 0,-17-33-518 0 0,0 1 0 0 0,1-1 0 0 0,0 0 1 0 0,1-1-1 0 0,0 1 0 0 0,11 9 0 0 0,-18-20-412 0 0,0 0-1 0 0,0 0 0 0 0,1 0 1 0 0,-1 0-1 0 0,0-1 0 0 0,1 1 1 0 0,-1 0-1 0 0,0-1 0 0 0,1 1 0 0 0,-1-1 1 0 0,1 0-1 0 0,-1 1 0 0 0,1-1 1 0 0,-1 0-1 0 0,1 0 0 0 0,-1 0 1 0 0,1 0-1 0 0,-1 0 0 0 0,1 0 0 0 0,-1 0 1 0 0,1-1-1 0 0,-1 1 0 0 0,1 0 1 0 0,-1-1-1 0 0,1 1 0 0 0,-1-1 1 0 0,0 0-1 0 0,1 1 0 0 0,-1-1 1 0 0,0 0-1 0 0,1 0 0 0 0,-1 0 0 0 0,1-1 1 0 0,4-3 122 0 0,0 0 0 0 0,-1-1 0 0 0,0 0 1 0 0,0 1-1 0 0,5-10 0 0 0,0-1 31 0 0,-2-1 0 0 0,0 0 0 0 0,-1 0-1 0 0,-1-1 1 0 0,7-31 0 0 0,6-45 643 0 0,8-111 0 0 0,-20 53 218 0 0,-7 150-1213 0 0,4-2-166 0 0,-4 4 245 0 0,0-1 1 0 0,0 1-1 0 0,0 0 1 0 0,0 0 0 0 0,1 0-1 0 0,-1-1 1 0 0,0 1-1 0 0,0 0 1 0 0,0 0-1 0 0,0-1 1 0 0,0 1-1 0 0,0 0 1 0 0,1 0-1 0 0,-1 0 1 0 0,0-1 0 0 0,0 1-1 0 0,0 0 1 0 0,1 0-1 0 0,-1 0 1 0 0,0 0-1 0 0,0-1 1 0 0,0 1-1 0 0,1 0 1 0 0,-1 0-1 0 0,0 0 1 0 0,0 0 0 0 0,1 0-1 0 0,-1 0 1 0 0,0 0-1 0 0,0 0 1 0 0,1 0-1 0 0,-1 0 1 0 0,0 0-1 0 0,0 0 1 0 0,1 0-1 0 0,-1 0 1 0 0,6 2-683 0 0,0 0 0 0 0,-1 1 0 0 0,1 0 0 0 0,-1 0 0 0 0,0 0 0 0 0,0 1 0 0 0,0-1 0 0 0,0 1 0 0 0,-1 0 0 0 0,0 1 0 0 0,6 6 0 0 0,12 10-4111 0 0,-8-9 2071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8:5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22 636 0 0,'-15'-7'1700'0'0,"-7"-5"1534"0"0,7 9 7053 0 0,18 6-8788 0 0,4 3-1022 0 0,0-1 1 0 0,0 0 0 0 0,1 0 0 0 0,0 0-1 0 0,0-1 1 0 0,0 0 0 0 0,0-1 0 0 0,11 3 0 0 0,79 19 1284 0 0,-61-16-1068 0 0,62 10 1086 0 0,128 9 0 0 0,-49-8 131 0 0,-175-20-1870 0 0,8 1 112 0 0,-1 1 1 0 0,1 0 0 0 0,-1 0 0 0 0,0 1-1 0 0,14 6 1 0 0,-22-8-131 0 0,0 0 1 0 0,1 0-1 0 0,-1 1 1 0 0,0-1 0 0 0,0 1-1 0 0,0 0 1 0 0,0-1-1 0 0,0 1 1 0 0,-1 0-1 0 0,1 0 1 0 0,0 0-1 0 0,-1 0 1 0 0,0 1-1 0 0,1-1 1 0 0,-1 0-1 0 0,0 1 1 0 0,0-1 0 0 0,0 0-1 0 0,-1 1 1 0 0,1-1-1 0 0,0 1 1 0 0,-1 0-1 0 0,0-1 1 0 0,0 1-1 0 0,1-1 1 0 0,-1 1-1 0 0,-1 3 1 0 0,-1 10 9 0 0,0-1 1 0 0,-1 1 0 0 0,-1 0-1 0 0,-1-1 1 0 0,0 0-1 0 0,-8 17 1 0 0,-3 0 33 0 0,-33 51 0 0 0,17-39 126 0 0,-2-1 1 0 0,-51 51 0 0 0,-88 68 414 0 0,160-150-604 0 0,-13 16-22 0 0,25-27-139 0 0,5-4-1419 0 0,102-50-10312 0 0,-64 34 8609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8:5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564 139 304 0 0,'0'-8'554'0'0,"-2"1"0"0"0,1-1 0 0 0,-1 1 0 0 0,0 0 0 0 0,-1 0 0 0 0,1 0 0 0 0,-2 0 0 0 0,1 0 0 0 0,-1 0-1 0 0,0 1 1 0 0,0 0 0 0 0,-7-8 0 0 0,7 10-214 0 0,0 0-1 0 0,-1 0 0 0 0,1 1 0 0 0,-1-1 1 0 0,0 1-1 0 0,0 0 0 0 0,-1 1 0 0 0,1-1 1 0 0,0 1-1 0 0,-1 0 0 0 0,1 0 0 0 0,-1 1 1 0 0,0 0-1 0 0,0 0 0 0 0,0 0 0 0 0,-8 0 1 0 0,1 2 94 0 0,-1 0 1 0 0,0 0 0 0 0,0 1 0 0 0,1 1-1 0 0,-1 0 1 0 0,1 1 0 0 0,0 1 0 0 0,0 0-1 0 0,-16 8 1 0 0,4 1 305 0 0,1 1 0 0 0,0 0 0 0 0,-32 29 1 0 0,40-31-296 0 0,0 2 1 0 0,1 0 0 0 0,1 1-1 0 0,1 0 1 0 0,0 1 0 0 0,1 0-1 0 0,-11 21 1 0 0,19-31-283 0 0,1 1-1 0 0,0-1 0 0 0,0 1 1 0 0,0 0-1 0 0,1-1 0 0 0,0 1 1 0 0,1 0-1 0 0,0 0 1 0 0,0 0-1 0 0,1 1 0 0 0,0-1 1 0 0,0 0-1 0 0,1 0 0 0 0,0 0 1 0 0,0 0-1 0 0,1 0 1 0 0,0 0-1 0 0,1-1 0 0 0,-1 1 1 0 0,1-1-1 0 0,6 11 1 0 0,-1-6 9 0 0,1 0 0 0 0,0 0 0 0 0,0-1 0 0 0,1 0 0 0 0,0-1 1 0 0,1 0-1 0 0,13 9 0 0 0,2 0 174 0 0,55 28 1 0 0,-48-31-104 0 0,1-2-1 0 0,0-1 1 0 0,1-1 0 0 0,0-3 0 0 0,49 8 0 0 0,-37-11 40 0 0,0-1-1 0 0,1-4 1 0 0,73-5-1 0 0,-103 3-250 0 0,0-1 1 0 0,-1-1-1 0 0,1-1 0 0 0,-1-1 0 0 0,18-6 0 0 0,-28 8-32 0 0,0-1 0 0 0,0 1 1 0 0,0-1-1 0 0,-1 0 0 0 0,0 0 0 0 0,0-1 0 0 0,0 0 0 0 0,0 0 0 0 0,-1-1 0 0 0,0 1 0 0 0,0-1 1 0 0,0 0-1 0 0,-1-1 0 0 0,5-8 0 0 0,-4 5-21 0 0,0-1 0 0 0,-2 1 1 0 0,1 0-1 0 0,-1-1 0 0 0,0 0 0 0 0,-1 1 0 0 0,-1-1 1 0 0,0 0-1 0 0,0 0 0 0 0,-1-16 0 0 0,-2 12 13 0 0,0 0 0 0 0,-1 0 0 0 0,0 0 0 0 0,-1 1 0 0 0,-1-1 0 0 0,0 1 0 0 0,-8-15-1 0 0,4 11-358 0 0,-2 0-1 0 0,0 1 1 0 0,-1 0 0 0 0,-1 0-1 0 0,0 1 1 0 0,-1 1-1 0 0,-1 0 1 0 0,0 1-1 0 0,-1 1 1 0 0,0 1-1 0 0,-24-15 1 0 0,16 17-1956 0 0,8 5-2596 0 0,8 3 810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8:5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1 520 0 0,'1'0'225'0'0,"0"1"0"0"0,-1-1 0 0 0,1 1 0 0 0,-1 0 0 0 0,1 0 0 0 0,-1-1 0 0 0,1 1 0 0 0,-1 0 0 0 0,1 0 0 0 0,-1-1 0 0 0,0 1 0 0 0,1 0 0 0 0,-1 0 0 0 0,0 0 0 0 0,0-1 0 0 0,0 1-1 0 0,0 0 1 0 0,0 0 0 0 0,0 0 0 0 0,0 0 0 0 0,0 0 0 0 0,0 0 0 0 0,0-1 0 0 0,0 1 0 0 0,0 0 0 0 0,0 0 0 0 0,-1 0 0 0 0,1 0 0 0 0,-1 0 0 0 0,-11 28 2544 0 0,10-27-2634 0 0,-14 27 1302 0 0,-1-1 0 0 0,-2-1 0 0 0,-1 0 0 0 0,-27 27 0 0 0,-100 88 3003 0 0,-56 20 671 0 0,180-144-4450 0 0,8-3-2602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8:5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2 344 0 0,'5'-1'5181'0'0,"28"41"-3010"0"0,-1 1 0 0 0,36 62 0 0 0,-35-52-1371 0 0,62 107 1716 0 0,-54-87-1367 0 0,-19-33-449 0 0,24 39 781 0 0,32 32 1443 0 0,98 106 1 0 0,-173-211-2815 0 0,11 12 598 0 0,1-1 1 0 0,0 0 0 0 0,28 19-1 0 0,-41-33-634 0 0,-1 0 0 0 0,0-1 1 0 0,0 1-1 0 0,0-1 0 0 0,0 1 0 0 0,0-1 0 0 0,0 1 0 0 0,1-1 0 0 0,-1 0 0 0 0,0 0 0 0 0,0 1 1 0 0,0-1-1 0 0,1 0 0 0 0,-1 0 0 0 0,0 0 0 0 0,0 0 0 0 0,1-1 0 0 0,-1 1 0 0 0,0 0 0 0 0,0-1 1 0 0,0 1-1 0 0,0 0 0 0 0,3-2 0 0 0,-2 0 10 0 0,0 1 1 0 0,1-1-1 0 0,-1 0 1 0 0,0 0-1 0 0,0 0 1 0 0,0 0-1 0 0,-1-1 0 0 0,1 1 1 0 0,-1 0-1 0 0,3-4 1 0 0,2-9 66 0 0,0 1 1 0 0,0-1 0 0 0,3-17 0 0 0,-6 20-37 0 0,81-323 1140 0 0,-35 152-891 0 0,-33 130-1683 0 0,-16 53 1247 0 0,0 0 1 0 0,0-1-1 0 0,0 1 0 0 0,1 0 1 0 0,-1 0-1 0 0,0 0 0 0 0,0 0 1 0 0,0-1-1 0 0,1 1 0 0 0,-1 0 1 0 0,0 0-1 0 0,0 0 0 0 0,0 0 1 0 0,1 0-1 0 0,-1 0 0 0 0,0 0 1 0 0,0 0-1 0 0,1-1 0 0 0,-1 1 1 0 0,0 0-1 0 0,0 0 0 0 0,1 0 1 0 0,-1 0-1 0 0,0 0 0 0 0,0 0 1 0 0,1 1-1 0 0,-1-1 0 0 0,0 0 1 0 0,0 0-1 0 0,0 0 0 0 0,1 0 1 0 0,-1 0-1 0 0,0 0 0 0 0,0 0 1 0 0,1 0-1 0 0,-1 0 0 0 0,0 1 1 0 0,0-1-1 0 0,1 0 0 0 0,8 6-1543 0 0,-8-5 1636 0 0,46 41-9317 0 0,-19-15 6307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48 916 0 0,'0'0'7070'0'0,"2"-2"-5266"0"0,4-2-1177 0 0,-1 0 1 0 0,1 0-1 0 0,0 1 0 0 0,0 0 0 0 0,0 0 0 0 0,0 1 0 0 0,0-1 1 0 0,1 1-1 0 0,-1 0 0 0 0,12-1 0 0 0,74-7 3051 0 0,-81 9-3266 0 0,-5 1-194 0 0,23-2 1289 0 0,35 2 1 0 0,-57 0-1243 0 0,0 1 0 0 0,0 0 1 0 0,1 0-1 0 0,-1 1 0 0 0,0 0 0 0 0,0 0 1 0 0,0 0-1 0 0,-1 1 0 0 0,1 0 1 0 0,8 6-1 0 0,-13-8-207 0 0,0 0 1 0 0,-1 0-1 0 0,1 1 1 0 0,-1-1-1 0 0,0 1 1 0 0,1-1-1 0 0,-1 1 1 0 0,0 0-1 0 0,0-1 1 0 0,0 1-1 0 0,0 0 1 0 0,-1 0-1 0 0,1 0 1 0 0,0 0-1 0 0,-1 0 1 0 0,1 0-1 0 0,-1 0 1 0 0,1 0-1 0 0,-1 0 1 0 0,0 0-1 0 0,0 0 1 0 0,0 0-1 0 0,0 0 1 0 0,-1 0-1 0 0,1 0 1 0 0,0 0-1 0 0,-1 0 1 0 0,1-1-1 0 0,-1 1 1 0 0,0 0-1 0 0,0 0 1 0 0,-1 3-1 0 0,-4 5 72 0 0,0 1 0 0 0,-1-1-1 0 0,0-1 1 0 0,-10 12-1 0 0,12-15-84 0 0,-68 70 421 0 0,52-57-236 0 0,1 1-1 0 0,1 1 0 0 0,1 1 1 0 0,-26 41-1 0 0,43-61-208 0 0,0 0 0 0 0,0 0 0 0 0,0-1-1 0 0,0 1 1 0 0,0 0 0 0 0,1 0 0 0 0,-1 0 0 0 0,1 0-1 0 0,-1 0 1 0 0,1 0 0 0 0,0 0 0 0 0,0 0 0 0 0,0 0-1 0 0,0 0 1 0 0,0 0 0 0 0,0 0 0 0 0,0 0 0 0 0,1 0-1 0 0,-1 0 1 0 0,1 0 0 0 0,0 0 0 0 0,-1 0 0 0 0,1 0-1 0 0,0 0 1 0 0,0-1 0 0 0,0 1 0 0 0,0 0 0 0 0,0-1-1 0 0,1 1 1 0 0,-1-1 0 0 0,0 1 0 0 0,1-1 0 0 0,-1 1-1 0 0,1-1 1 0 0,0 0 0 0 0,-1 0 0 0 0,1 0 0 0 0,0 0-1 0 0,3 1 1 0 0,5 3 107 0 0,1-1 0 0 0,0 0 1 0 0,0-1-1 0 0,0 0 0 0 0,19 2 0 0 0,9-1-128 0 0,1-2 0 0 0,0-2 0 0 0,0-2 0 0 0,-1-1 0 0 0,1-2 0 0 0,-1-2 0 0 0,47-14 0 0 0,-64 14-2925 0 0,-17 4 1145 0 0,0 0-1 0 0,0 0 1 0 0,0 0-1 0 0,0-1 0 0 0,-1 0 1 0 0,6-5-1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8:5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0 468 0 0,'-7'8'1231'0'0,"1"0"-1"0"0,0 0 0 0 0,1 1 1 0 0,-1-1-1 0 0,2 1 1 0 0,-1 0-1 0 0,1 1 1 0 0,-3 11-1 0 0,4-9-208 0 0,0 0 1 0 0,0 0-1 0 0,2 1 0 0 0,-1-1 0 0 0,2 1 0 0 0,0 18 0 0 0,1-22-698 0 0,0 1 0 0 0,0-1 0 0 0,1 1 0 0 0,0-1 0 0 0,1 0 0 0 0,-1 0 0 0 0,2 0 0 0 0,0 0 0 0 0,0-1 0 0 0,0 1 0 0 0,1-1 0 0 0,0 0 0 0 0,1 0 0 0 0,0-1 1 0 0,0 0-1 0 0,0 0 0 0 0,1 0 0 0 0,0-1 0 0 0,15 11 0 0 0,-17-15-633 0 0,-1 1 0 0 0,1-1 1 0 0,0 0-1 0 0,0 0 0 0 0,0-1 0 0 0,0 0 1 0 0,1 0-1 0 0,5 1 0 0 0,-8-2-452 0 0,1 0 0 0 0,-1 0-1 0 0,0 0 1 0 0,1 0-1 0 0,-1-1 1 0 0,0 1 0 0 0,0-1-1 0 0,5-1 1 0 0,6-5-1905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8:5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167 273 496 0 0,'-18'-7'1417'0'0,"-9"-3"1676"0"0,24 9-2278 0 0,0 0 1 0 0,1-1-1 0 0,-1 1 0 0 0,1-1 0 0 0,0 0 0 0 0,-1 0 0 0 0,-2-2 0 0 0,5 3-655 0 0,0 0 0 0 0,-1 1 0 0 0,1-1 0 0 0,0 0 0 0 0,0 1 0 0 0,0-1 0 0 0,-1 0 0 0 0,1 1 0 0 0,0-1-1 0 0,0 0 1 0 0,0 1 0 0 0,0-1 0 0 0,0 0 0 0 0,1 1 0 0 0,-1-1 0 0 0,0 0 0 0 0,0 1 0 0 0,0-1 0 0 0,0 1 0 0 0,1-1 0 0 0,-1 0 0 0 0,0 1 0 0 0,1-1 0 0 0,-1 1 0 0 0,0-1-1 0 0,1 0 1 0 0,-1 1 0 0 0,1-1 0 0 0,13-14 1735 0 0,-4 7-916 0 0,2-3 123 0 0,1 0-1 0 0,-2 0 1 0 0,1-1-1 0 0,13-20 0 0 0,-23 29-924 0 0,0 0-1 0 0,0 0 0 0 0,-1 0 0 0 0,1-1 0 0 0,-1 1 0 0 0,0-1 0 0 0,0 1 1 0 0,0-1-1 0 0,0 1 0 0 0,0-1 0 0 0,-1-4 0 0 0,0 6-89 0 0,0-1 0 0 0,0 1 0 0 0,-1-1-1 0 0,0 1 1 0 0,1-1 0 0 0,-1 1 0 0 0,0-1 0 0 0,0 1 0 0 0,0-1 0 0 0,0 1-1 0 0,-1 0 1 0 0,1 0 0 0 0,-1 0 0 0 0,1 0 0 0 0,-1 0 0 0 0,0 0-1 0 0,-3-3 1 0 0,0 1-9 0 0,0 1 0 0 0,0-1-1 0 0,-1 1 1 0 0,1 0-1 0 0,-1 1 1 0 0,0-1 0 0 0,0 1-1 0 0,0 0 1 0 0,0 1 0 0 0,0-1-1 0 0,0 1 1 0 0,-9 0-1 0 0,9 0-101 0 0,1 1-1 0 0,0 0 1 0 0,0 0-1 0 0,0 1 1 0 0,0-1-1 0 0,0 1 1 0 0,0 0-1 0 0,0 0 1 0 0,0 1-1 0 0,0-1 1 0 0,1 1-1 0 0,-1 0 1 0 0,0 1-1 0 0,1-1 0 0 0,-7 6 1 0 0,9-7-92 0 0,0 1 1 0 0,0-1-1 0 0,1 1 1 0 0,-1 0-1 0 0,0 0 1 0 0,1 0-1 0 0,-1 0 1 0 0,1 0-1 0 0,0 0 1 0 0,-1 1-1 0 0,1-1 0 0 0,0 0 1 0 0,1 1-1 0 0,-1-1 1 0 0,0 0-1 0 0,1 1 1 0 0,-1-1-1 0 0,1 1 1 0 0,0-1-1 0 0,0 1 1 0 0,0-1-1 0 0,0 1 0 0 0,0-1 1 0 0,0 1-1 0 0,1-1 1 0 0,-1 1-1 0 0,1-1 1 0 0,0 1-1 0 0,0-1 1 0 0,1 4-1 0 0,2 1-884 0 0,0-1-1 0 0,1 1 1 0 0,0-1 0 0 0,0 0 0 0 0,0 0-1 0 0,1 0 1 0 0,0-1 0 0 0,8 7-1 0 0,7 3-1785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8:5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1 232 0 0,'7'7'1030'0'0,"-1"1"-1"0"0,0-1 1 0 0,-1 1 0 0 0,1 1-1 0 0,-1-1 1 0 0,-1 1 0 0 0,0-1-1 0 0,0 2 1 0 0,3 11 0 0 0,7 12 1147 0 0,31 89 3761 0 0,5 9 1976 0 0,-50-131-7814 0 0,0 1-1 0 0,0-1 0 0 0,0 0 1 0 0,1 1-1 0 0,-1-1 0 0 0,0 0 0 0 0,0 0 1 0 0,0 1-1 0 0,0-1 0 0 0,0 0 1 0 0,1 0-1 0 0,-1 1 0 0 0,0-1 0 0 0,0 0 1 0 0,0 0-1 0 0,1 0 0 0 0,-1 1 1 0 0,0-1-1 0 0,0 0 0 0 0,1 0 1 0 0,-1 0-1 0 0,0 0 0 0 0,0 0 0 0 0,1 1 1 0 0,-1-1-1 0 0,0 0 0 0 0,1 0 1 0 0,-1 0-1 0 0,0 0 0 0 0,1 0 0 0 0,-1 0 1 0 0,0 0-1 0 0,0 0 0 0 0,1 0 1 0 0,-1 0-1 0 0,11-10 1114 0 0,8-24-1380 0 0,-15 25 688 0 0,6-9-432 0 0,2 1 0 0 0,0 0 0 0 0,0 1 0 0 0,1 0 0 0 0,1 1 0 0 0,1 1 0 0 0,0 0-1 0 0,1 1 1 0 0,0 1 0 0 0,1 0 0 0 0,29-14 0 0 0,-43 24-89 0 0,1 1 0 0 0,0-1 0 0 0,-1 1 0 0 0,1 0 0 0 0,0 0 0 0 0,0 0 0 0 0,0 1 0 0 0,-1 0 0 0 0,1-1 0 0 0,0 1 0 0 0,0 0 0 0 0,0 1 0 0 0,0-1 0 0 0,0 1 0 0 0,4 1 0 0 0,-2-1 0 0 0,-1 2 0 0 0,1-1 0 0 0,-1 1 0 0 0,1 0 0 0 0,-1 0 0 0 0,0 0 0 0 0,0 1 0 0 0,8 8 0 0 0,-2-1 0 0 0,-1 0 0 0 0,0 1 0 0 0,-1 1 0 0 0,-1 0 0 0 0,0 0 0 0 0,11 25 0 0 0,-12-20 0 0 0,-1 0 0 0 0,6 37 0 0 0,-8-36 0 0 0,0 1 0 0 0,11 26 0 0 0,-14-44-483 0 0,0-1 1 0 0,0 0-1 0 0,0 1 1 0 0,1-1-1 0 0,-1 0 1 0 0,0 0-1 0 0,1 0 1 0 0,-1 0-1 0 0,1 0 1 0 0,-1-1-1 0 0,1 1 1 0 0,-1 0-1 0 0,1-1 1 0 0,0 1-1 0 0,-1-1 1 0 0,1 1-1 0 0,0-1 1 0 0,0 0-1 0 0,-1 0 1 0 0,1 0-1 0 0,0 0 1 0 0,-1 0-1 0 0,3 0 1 0 0,12-2-3151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05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13 287 240 0 0,'-13'-3'9178'0'0,"260"35"-1663"0"0,131-6-3683 0 0,-62-18-2326 0 0,202 1 429 0 0,-30-5-773 0 0,146-10-60 0 0,-634 6-1102 0 0,374-5 499 0 0,5 0-63 0 0,-99 4-87 0 0,-116 2-172 0 0,294-4 170 0 0,-140-3-200 0 0,64 2-25 0 0,62-4-2 0 0,515-28 28 0 0,-630 21-113 0 0,240-15-3 0 0,-241 14-19 0 0,-25 1-4 0 0,282-19 66 0 0,-247 12-12 0 0,54-1 23 0 0,-144 10-23 0 0,86-4 41 0 0,-34 1 18 0 0,178-8 40 0 0,-90 13-30 0 0,76 1 36 0 0,-303 7-102 0 0,518-26 576 0 0,-671 29-652 0 0,39-5 184 0 0,-36 3-208 0 0,-3 0-32 0 0,3 0-148 0 0,-10 1 73 0 0,-19 9-9306 0 0,6-4 5968 0 0,-21 7 502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07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1 588 0 0,'-2'-1'9680'0'0,"3"19"-6230"0"0,7 36-2825 0 0,-7-44 630 0 0,59 336 4369 0 0,0-1-2797 0 0,-11 217 1267 0 0,-39-4-1496 0 0,-11 46-572 0 0,1-596-2026 0 0,5 115 0 0 0,-4-112 0 0 0,1 0 0 0 0,0 1 0 0 0,1-1 0 0 0,0-1 0 0 0,0 1 0 0 0,2 0 0 0 0,-1-1 0 0 0,11 18 0 0 0,-11-22 0 0 0,-2-3 0 0 0,0-1 0 0 0,0 1 0 0 0,0 0 0 0 0,1-1 0 0 0,-1 1 0 0 0,1-1 0 0 0,5 4 0 0 0,-4-2 0 0 0,-3-2 0 0 0,0-1 0 0 0,1 0 0 0 0,-1 0 0 0 0,1 1 0 0 0,-1-1 0 0 0,1 0 0 0 0,-1 0 0 0 0,1 0 0 0 0,0-1 0 0 0,-1 1 0 0 0,1 0 0 0 0,0-1 0 0 0,2 2 0 0 0,3 1 0 0 0,-4-1 0 0 0,1-1 0 0 0,-1 0 0 0 0,1 0 0 0 0,0 0 0 0 0,-1 0 0 0 0,1 0 0 0 0,0-1 0 0 0,0 0 0 0 0,7 0 0 0 0,330-1 0 0 0,-180-3 0 0 0,226 1 0 0 0,80-9 0 0 0,-67-3 0 0 0,19 2 0 0 0,48-1 0 0 0,-81 4 0 0 0,-43 3 0 0 0,70 2 0 0 0,231 2 0 0 0,-298 4 0 0 0,81 3 0 0 0,-11 1 0 0 0,32-2 0 0 0,217-6 0 0 0,-219 0 0 0 0,215-7 0 0 0,-353 12 0 0 0,285-4 0 0 0,-18 7 0 0 0,-156-2 0 0 0,729-20 0 0 0,187 19 0 0 0,-1298-1 0 0 0,230-1 0 0 0,-263 0-125 0 0,1-1-1 0 0,0 0 1 0 0,-1 0 0 0 0,1 0-1 0 0,0 0 1 0 0,4-3-1 0 0,-7 3 0 0 0,-1 1 0 0 0,1-1-1 0 0,0 0 1 0 0,-1 0-1 0 0,1 0 1 0 0,-1 0-1 0 0,1-1 1 0 0,-1 1-1 0 0,1 0 1 0 0,-1-1 0 0 0,0 1-1 0 0,0 0 1 0 0,0-1-1 0 0,0 0 1 0 0,0 1-1 0 0,0-1 1 0 0,0 0 0 0 0,0 1-1 0 0,0-4 1 0 0,3-17-8345 0 0,1 6 4891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08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6 168 0 0,'0'-1'205'0'0,"0"1"-1"0"0,0 0 1 0 0,1-1-1 0 0,-1 1 1 0 0,0 0-1 0 0,0-1 1 0 0,1 1-1 0 0,-1 0 1 0 0,0 0-1 0 0,1-1 1 0 0,-1 1-1 0 0,0 0 1 0 0,1 0-1 0 0,-1-1 1 0 0,0 1-1 0 0,1 0 1 0 0,-1 0 0 0 0,0 0-1 0 0,1 0 1 0 0,-1-1-1 0 0,1 1 1 0 0,-1 0-1 0 0,0 0 1 0 0,1 0-1 0 0,-1 0 1 0 0,1 0-1 0 0,-1 0 1 0 0,0 0-1 0 0,1 0 1 0 0,-1 0-1 0 0,1 0 1 0 0,-1 1-1 0 0,0-1 1 0 0,1 0-1 0 0,0 0 1 0 0,0 1 60 0 0,-1 0 0 0 0,1 0 1 0 0,0 1-1 0 0,0-1 0 0 0,-1 0 0 0 0,1 0 0 0 0,-1 0 0 0 0,1 1 1 0 0,-1-1-1 0 0,1 0 0 0 0,-1 1 0 0 0,0 0 0 0 0,48 314 9167 0 0,-26 6-6046 0 0,-3-19-852 0 0,2 32-602 0 0,18 161 472 0 0,-16-330-2013 0 0,43 334 1319 0 0,-37-321-1710 0 0,4 51 0 0 0,-31-158 0 0 0,-3-62 0 0 0,-1 38 0 0 0,1-39 0 0 0,2-2-109 0 0,0-6-548 0 0,14-20-13538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09.3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39 252 0 0,'-30'-6'15607'0'0,"36"6"-14260"0"0,104 1 3424 0 0,281-6 2560 0 0,-375 5-7225 0 0,84-7 1477 0 0,-36-2-5910 0 0,-35 2-4764 0 0,-15 2 6077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09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85 7885 0 0,'-95'-53'14276'0'0,"95"53"-14205"0"0,0 0 0 0 0,-1 0 1 0 0,1 0-1 0 0,0 0 0 0 0,0 0 0 0 0,0 0 1 0 0,0 0-1 0 0,-1-1 0 0 0,1 1 1 0 0,0 0-1 0 0,0 0 0 0 0,0 0 0 0 0,0 0 1 0 0,0 0-1 0 0,-1 0 0 0 0,1-1 1 0 0,0 1-1 0 0,0 0 0 0 0,0 0 0 0 0,0 0 1 0 0,0 0-1 0 0,0 0 0 0 0,0-1 1 0 0,0 1-1 0 0,0 0 0 0 0,0 0 0 0 0,0 0 1 0 0,0-1-1 0 0,-1 1 0 0 0,1 0 1 0 0,0 0-1 0 0,0 0 0 0 0,0 0 0 0 0,0-1 1 0 0,1 1-1 0 0,-1 0 0 0 0,0 0 1 0 0,0 0-1 0 0,0-1 0 0 0,0 1 0 0 0,0 0 1 0 0,0 0-1 0 0,0 0 0 0 0,0 0 1 0 0,0-1-1 0 0,0 1 0 0 0,0 0 0 0 0,1 0 1 0 0,-1 0-1 0 0,0 0 0 0 0,0 0 1 0 0,0 0-1 0 0,0-1 0 0 0,0 1 0 0 0,1 0 1 0 0,-1 0-1 0 0,0 0 0 0 0,0 0 1 0 0,0 0-1 0 0,0 0 0 0 0,1 0 0 0 0,14-6 445 0 0,0 2-1 0 0,0 0 1 0 0,0 1-1 0 0,1 0 0 0 0,0 1 1 0 0,-1 1-1 0 0,22 1 1 0 0,4 2 446 0 0,70 11 0 0 0,-85-8-932 0 0,0 0 0 0 0,-1 2 0 0 0,35 14 0 0 0,-52-18-29 0 0,0 1 0 0 0,-1-1 0 0 0,0 1 0 0 0,0 1 1 0 0,0-1-1 0 0,-1 1 0 0 0,1 0 0 0 0,-1 1 1 0 0,0 0-1 0 0,-1 0 0 0 0,1 0 0 0 0,-1 0 0 0 0,0 1 1 0 0,-1 0-1 0 0,5 8 0 0 0,-7-9-1 0 0,-1 1 0 0 0,1-1 0 0 0,-1 0 0 0 0,0 1 0 0 0,0-1 0 0 0,-1 1 0 0 0,0-1 0 0 0,0 1 0 0 0,-1-1 0 0 0,0 1 0 0 0,0-1 0 0 0,0 1 0 0 0,-1-1 0 0 0,0 0 0 0 0,-4 9 0 0 0,-5 11 0 0 0,-1-1 0 0 0,-18 28 0 0 0,27-48 0 0 0,-95 155 0 0 0,98-160-142 0 0,0 1 0 0 0,-1-1-1 0 0,1 0 1 0 0,0 1 0 0 0,-1-1 0 0 0,1 1 0 0 0,0-1-1 0 0,0 0 1 0 0,0 1 0 0 0,0-1 0 0 0,-1 1-1 0 0,1-1 1 0 0,0 1 0 0 0,0-1 0 0 0,0 1 0 0 0,0-1-1 0 0,0 0 1 0 0,0 1 0 0 0,0-1 0 0 0,0 1 0 0 0,0-1-1 0 0,0 1 1 0 0,0-1 0 0 0,0 1 0 0 0,1-1 0 0 0,-1 0-1 0 0,0 1 1 0 0,0-1 0 0 0,0 1 0 0 0,1-1-1 0 0,-1 0 1 0 0,0 1 0 0 0,0-1 0 0 0,1 1 0 0 0,-1-1-1 0 0,0 0 1 0 0,1 1 0 0 0,-1-1 0 0 0,0 0 0 0 0,1 0-1 0 0,-1 1 1 0 0,0-1 0 0 0,1 0 0 0 0,-1 0 0 0 0,1 0-1 0 0,-1 1 1 0 0,1-1 0 0 0,-1 0 0 0 0,0 0-1 0 0,1 0 1 0 0,-1 0 0 0 0,1 0 0 0 0,-1 0 0 0 0,1 0-1 0 0,-1 0 1 0 0,1 0 0 0 0,-1 0 0 0 0,1 0 0 0 0,-1 0-1 0 0,0 0 1 0 0,1-1 0 0 0,-1 1 0 0 0,1 0 0 0 0,21-4-3805 0 0,5-3 569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10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42 684 0 0,'-19'-42'15792'0'0,"20"46"-14432"0"0,35 273 8076 0 0,-24-161-7895 0 0,-3-69-3535 0 0,-4-29-5437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10.5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200 130 6741 0 0,'-9'-8'1972'0'0,"2"3"-954"0"0,1-1 1 0 0,-1 0-1 0 0,1 0 0 0 0,1 0 1 0 0,-8-11-1 0 0,12 16-897 0 0,0 0 0 0 0,1 0 0 0 0,-1 0 0 0 0,1-1 0 0 0,-1 1 0 0 0,1 0-1 0 0,-1 0 1 0 0,1-1 0 0 0,0 1 0 0 0,0 0 0 0 0,0-1 0 0 0,0 1 0 0 0,0 0 0 0 0,0-1-1 0 0,0 1 1 0 0,0 0 0 0 0,1-3 0 0 0,-1 3-17 0 0,1-1 0 0 0,0 1 0 0 0,0 0 0 0 0,0-1 0 0 0,0 1 0 0 0,0 0 0 0 0,0-1-1 0 0,0 1 1 0 0,1 0 0 0 0,-1 0 0 0 0,0 0 0 0 0,1 0 0 0 0,-1 0 0 0 0,1 0 0 0 0,-1 0 0 0 0,1 1 0 0 0,2-2 0 0 0,13-4 289 0 0,1 0 1 0 0,0 1-1 0 0,0 1 1 0 0,0 1-1 0 0,1 0 1 0 0,25 0-1 0 0,5 3 575 0 0,61 8 1 0 0,78 26 504 0 0,-143-24-978 0 0,-1 3-1 0 0,0 2 0 0 0,45 21 0 0 0,-65-24-201 0 0,-1 1-1 0 0,0 0 0 0 0,-1 2 1 0 0,-1 1-1 0 0,-1 0 1 0 0,30 31-1 0 0,-45-42-202 0 0,0 1-1 0 0,0-1 1 0 0,-1 1 0 0 0,0 0-1 0 0,0 1 1 0 0,-1-1 0 0 0,0 1 0 0 0,0-1-1 0 0,0 1 1 0 0,-1 0 0 0 0,0 0-1 0 0,3 13 1 0 0,-5-15-44 0 0,0 0 0 0 0,0 1 0 0 0,0-1 0 0 0,-1 0 0 0 0,0 0 0 0 0,0 0 0 0 0,0 0 0 0 0,0 0 0 0 0,-1 0 0 0 0,0 0 0 0 0,0 0 0 0 0,0 0 0 0 0,-1-1 0 0 0,0 1 0 0 0,1-1 0 0 0,-2 0 0 0 0,1 0 0 0 0,-7 7 0 0 0,-5 2 2 0 0,1-1 0 0 0,-2-1 0 0 0,0-1 0 0 0,0 0 0 0 0,-1-1 0 0 0,0 0 0 0 0,0-2 0 0 0,-1 0 0 0 0,0-1 0 0 0,0 0 1 0 0,-21 2-1 0 0,-31 4 120 0 0,-113 4 0 0 0,32-13-658 0 0,-246-27 1 0 0,340 15-2474 0 0,55 8 1710 0 0,41 1-8024 0 0,-3-2 6271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31 736 0 0,'-31'-1'-49'0'0,"-24"-6"20803"0"0,93 3-17486 0 0,108-3 1229 0 0,25-1-3908 0 0,-91 6-5912 0 0,-28 2-1385 0 0,-20-2 3665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11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442 132 120 0 0,'6'-16'2636'0'0,"-4"15"-2262"0"0,-1 0 0 0 0,0-1 0 0 0,-1 1 0 0 0,1-1-1 0 0,0 0 1 0 0,0 1 0 0 0,-1-1 0 0 0,1 0 0 0 0,-1 1 0 0 0,1-1 0 0 0,-1 0 0 0 0,0 0 0 0 0,0 1 0 0 0,1-1-1 0 0,-1 0 1 0 0,-1 0 0 0 0,1 0 0 0 0,0 1 0 0 0,0-1 0 0 0,-1 0 0 0 0,1 0 0 0 0,-1 1 0 0 0,1-1 0 0 0,-1 0 0 0 0,0 1-1 0 0,1-1 1 0 0,-2-1 0 0 0,-2-1 34 0 0,0 0 0 0 0,0 0-1 0 0,-1 1 1 0 0,1 0 0 0 0,-1 0 0 0 0,0 0 0 0 0,1 0-1 0 0,-1 1 1 0 0,0 0 0 0 0,-1 0 0 0 0,1 0-1 0 0,0 0 1 0 0,0 1 0 0 0,-1 0 0 0 0,1 0-1 0 0,-1 1 1 0 0,-6-1 0 0 0,-7 1 416 0 0,0 1-1 0 0,0 0 1 0 0,-29 7 0 0 0,31-5-459 0 0,0 1 1 0 0,1 1-1 0 0,0 0 1 0 0,0 1-1 0 0,0 1 1 0 0,1 1-1 0 0,0 0 1 0 0,0 1 0 0 0,1 0-1 0 0,0 1 1 0 0,1 1-1 0 0,0 0 1 0 0,-18 21-1 0 0,29-29-297 0 0,-1 1 0 0 0,0 0-1 0 0,1 1 1 0 0,0-1-1 0 0,0 0 1 0 0,0 1 0 0 0,0-1-1 0 0,1 1 1 0 0,0-1 0 0 0,0 1-1 0 0,0 0 1 0 0,1 0-1 0 0,-1-1 1 0 0,1 1 0 0 0,0 0-1 0 0,0 0 1 0 0,1-1 0 0 0,-1 1-1 0 0,1 0 1 0 0,0 0 0 0 0,1-1-1 0 0,-1 1 1 0 0,1-1-1 0 0,0 1 1 0 0,0-1 0 0 0,0 0-1 0 0,1 0 1 0 0,-1 0 0 0 0,4 5-1 0 0,3 1 109 0 0,-1 1 0 0 0,2-1 0 0 0,-1-1 1 0 0,1 0-1 0 0,1 0 0 0 0,-1-1 0 0 0,2 0 0 0 0,-1-1 0 0 0,15 8 0 0 0,-5-6-176 0 0,1-1 0 0 0,-1-1 0 0 0,1-1 0 0 0,0 0 0 0 0,1-2 0 0 0,-1-1 0 0 0,1 0 0 0 0,0-2 0 0 0,-1 0 0 0 0,1-2 0 0 0,0-1 0 0 0,-1 0 0 0 0,1-2 0 0 0,-1 0 0 0 0,33-12 0 0 0,-49 14 0 0 0,0 0 0 0 0,0-1 0 0 0,0 1 0 0 0,0-2 0 0 0,0 1 0 0 0,-1 0 0 0 0,0-1 0 0 0,0 0 0 0 0,0 0 0 0 0,0-1 0 0 0,0 1 0 0 0,-1-1 0 0 0,0 0 0 0 0,0 0 0 0 0,0-1 0 0 0,-1 1 0 0 0,0-1 0 0 0,0 0 0 0 0,0 0 0 0 0,0 0 0 0 0,-1 0 0 0 0,0 0 0 0 0,-1 0 0 0 0,1-1 0 0 0,-1 1 0 0 0,0 0 0 0 0,-1-1 0 0 0,0 1 0 0 0,0-1 0 0 0,0 1 0 0 0,-1-1 0 0 0,0 1 0 0 0,0-1 0 0 0,0 1 0 0 0,-1 0 0 0 0,0-1 0 0 0,0 1 0 0 0,-4-6 0 0 0,0-1 0 0 0,-1 2 0 0 0,-1-1 0 0 0,0 1 0 0 0,0 0 0 0 0,-1 1 0 0 0,-1 0 0 0 0,1 0 0 0 0,-2 1 0 0 0,1 0 0 0 0,-1 1 0 0 0,-20-11 0 0 0,9 6 0 0 0,-1 2 0 0 0,0 1 0 0 0,0 0 0 0 0,-1 2 0 0 0,-38-8 0 0 0,50 13-796 0 0,1 2-1 0 0,-1-1 1 0 0,-23 2 0 0 0,32 0 520 0 0,-1 0 0 0 0,1 0 1 0 0,-1 1-1 0 0,1-1 0 0 0,0 1 0 0 0,-1 0 1 0 0,1 0-1 0 0,-1 0 0 0 0,1 1 0 0 0,0-1 1 0 0,0 1-1 0 0,0 0 0 0 0,0-1 0 0 0,0 1 1 0 0,0 1-1 0 0,-4 3 0 0 0,3 8-6955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11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37 210 8537 0 0,'14'-6'7847'0'0,"6"-1"-1001"0"0,-19 7-6736 0 0,0 0 1 0 0,0 1-1 0 0,0-1 1 0 0,0 0-1 0 0,-1 0 0 0 0,1 1 1 0 0,0-1-1 0 0,0 0 0 0 0,0 1 1 0 0,-1-1-1 0 0,1 1 1 0 0,0-1-1 0 0,-1 1 0 0 0,1 0 1 0 0,0-1-1 0 0,-1 1 0 0 0,1-1 1 0 0,-1 1-1 0 0,1 0 0 0 0,0 1 1 0 0,9 14 817 0 0,-7-6-591 0 0,-1 0-1 0 0,1 1 1 0 0,-1-1-1 0 0,-1 1 0 0 0,0-1 1 0 0,0 1-1 0 0,-1-1 0 0 0,-2 14 1 0 0,0-7 18 0 0,0-1 0 0 0,-2 0-1 0 0,0 1 1 0 0,-9 23 0 0 0,12-36-256 0 0,-1 0 1 0 0,1 0-1 0 0,-1 1 0 0 0,0-1 0 0 0,0-1 1 0 0,-1 1-1 0 0,1 0 0 0 0,-1 0 0 0 0,0-1 1 0 0,1 0-1 0 0,-2 1 0 0 0,1-1 0 0 0,0 0 1 0 0,-7 4-1 0 0,3-5-99 0 0,6-2 0 0 0,0 0 0 0 0,0 0 0 0 0,-1 0 0 0 0,1 0 0 0 0,0 0 0 0 0,0 0 0 0 0,0 0 0 0 0,0 0 0 0 0,0-1 0 0 0,0 1 0 0 0,0 0 0 0 0,0-1 0 0 0,0 1 0 0 0,0 0 0 0 0,0-1 0 0 0,0 1 0 0 0,0-1 0 0 0,0 0 0 0 0,0 1 0 0 0,0-1 0 0 0,0 0 0 0 0,0 0 0 0 0,1 1 0 0 0,-1-1 0 0 0,0 0 0 0 0,1 0 0 0 0,-1 0 0 0 0,1 0 0 0 0,-1 0 0 0 0,1 0 0 0 0,-1 0 0 0 0,0-2 0 0 0,0 0 0 0 0,1 0 0 0 0,-1 0 0 0 0,1 1 0 0 0,0-1 0 0 0,0 0 0 0 0,0 0 0 0 0,0-6 0 0 0,1 6 0 0 0,0-1 0 0 0,0 0 0 0 0,0 1 0 0 0,0-1 0 0 0,1 1 0 0 0,0-1 0 0 0,-1 1 0 0 0,1-1 0 0 0,0 1 0 0 0,1 0 0 0 0,-1 0 0 0 0,0 0 0 0 0,1 0 0 0 0,0 1 0 0 0,-1-1 0 0 0,1 1 0 0 0,0 0 0 0 0,1-1 0 0 0,-1 1 0 0 0,0 0 0 0 0,0 1 0 0 0,1-1 0 0 0,-1 1 0 0 0,8-3 0 0 0,-2 2 0 0 0,1 0 0 0 0,0 1 0 0 0,-1-1 0 0 0,1 2 0 0 0,0 0 0 0 0,-1 0 0 0 0,1 0 0 0 0,18 4 0 0 0,50 15 0 0 0,-1 4 0 0 0,88 37 0 0 0,-76-26 0 0 0,112 26 0 0 0,-161-51 0 0 0,1-1 0 0 0,-1-3 0 0 0,1-1 0 0 0,0-2 0 0 0,69-5 0 0 0,-100 2 0 0 0,1 0 0 0 0,-1-1 0 0 0,1-1 0 0 0,-1 0 0 0 0,0 0 0 0 0,0-1 0 0 0,0 0 0 0 0,11-7 0 0 0,-17 8 0 0 0,0 0 0 0 0,0 1 0 0 0,-1-1 0 0 0,1 0 0 0 0,-1-1 0 0 0,0 1 0 0 0,0-1 0 0 0,0 0 0 0 0,0 1 0 0 0,0-1 0 0 0,-1 0 0 0 0,0-1 0 0 0,0 1 0 0 0,0 0 0 0 0,0-1 0 0 0,-1 1 0 0 0,1-1 0 0 0,-1 1 0 0 0,0-1 0 0 0,0-7 0 0 0,-1-3 0 0 0,-1 0 0 0 0,0 0 0 0 0,-2 0 0 0 0,1 1 0 0 0,-2-1 0 0 0,0 1 0 0 0,0 0 0 0 0,-2 0 0 0 0,1 0 0 0 0,-11-16 0 0 0,-11-16 0 0 0,-47-63 0 0 0,73 107 0 0 0,-33-45-679 0 0,-49-51 1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3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9 436 0 0,'-16'-3'20437'0'0,"43"8"-19319"0"0,1-2 0 0 0,-1-1 0 0 0,0-1 0 0 0,44-4-1 0 0,3 1-216 0 0,35 3 81 0 0,170-7 1795 0 0,-205 0-3172 0 0,-73 6-121 0 0,6-1 304 0 0,-3 1-2829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3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46 168 0 0,'-5'0'1454'0'0,"0"0"-1"0"0,0 1 1 0 0,0-1-1 0 0,-11 4 8254 0 0,20-3-8658 0 0,14 3-97 0 0,0-1 0 0 0,1-1 1 0 0,-1-1-1 0 0,1 0 1 0 0,26-3-1 0 0,-1 1-148 0 0,704 1 4243 0 0,209-19-2441 0 0,-483-8-909 0 0,-355 17-1536 0 0,-104 7-228 0 0,-14 3-327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3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34 456 0 0,'0'0'814'0'0,"-1"-10"5269"0"0,5-14 11042 0 0,2 37-16931 0 0,-5-10-9 0 0,3 34 1096 0 0,1 7-443 0 0,-1 86-1 0 0,-5-96-622 0 0,12 79 182 0 0,-4-36-224 0 0,-1-42-36 0 0,8 38 186 0 0,5-5 302 0 0,-19-63-792 0 0,1 3 455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3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22 636 0 0,'-11'-21'19050'0'0,"7"33"-17820"0"0,2 1 0 0 0,0 0 0 0 0,0 0 0 0 0,1 26-1 0 0,6 56 1407 0 0,-5-95-2624 0 0,12 57-46 0 0,-11-50-746 0 0,0-6 73 0 0,3 8-1572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3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52 208 0 0,'-39'-15'19176'0'0,"73"4"-14790"0"0,2 6-1482 0 0,61-2-1 0 0,-40 5-1454 0 0,-40 2-938 0 0,-3 0-332 0 0,1-1 1 0 0,-1 0-1 0 0,1-1 1 0 0,14-4-1 0 0,-25 5-254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4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5 500 0 0,'3'-4'14146'0'0,"-101"58"-9529"0"0,-36 19-1940 0 0,85-49-1570 0 0,0 1 0 0 0,-69 51 0 0 0,114-74-1021 0 0,1 1 0 0 0,-1 0-1 0 0,1 0 1 0 0,0 0 0 0 0,0 0 0 0 0,0 1 0 0 0,0-1-1 0 0,1 1 1 0 0,0 0 0 0 0,-1 0 0 0 0,1 0 0 0 0,-2 5-1 0 0,4-6-31 0 0,-1-1-1 0 0,1 0 0 0 0,0 1 1 0 0,0-1-1 0 0,-1 0 0 0 0,2 1 1 0 0,-1-1-1 0 0,0 0 0 0 0,0 1 1 0 0,1-1-1 0 0,-1 0 0 0 0,1 1 1 0 0,0-1-1 0 0,0 0 0 0 0,0 0 1 0 0,0 0-1 0 0,0 0 1 0 0,0 0-1 0 0,0 0 0 0 0,1 0 1 0 0,-1 0-1 0 0,1 0 0 0 0,-1 0 1 0 0,4 2-1 0 0,39 33 642 0 0,2-1 0 0 0,81 47 0 0 0,-42-29-63 0 0,4-2 463 0 0,-51-30 129 0 0,-29-19-1203 0 0,-1-1-21 0 0,1 0 0 0 0,-3-3-74 0 0,4-3-1540 0 0,3-4-7257 0 0,-6 3 5677 0 0,4-2-67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4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39 424 0 0,'-39'-23'3794'0'0,"14"7"6448"0"0,31 18-9235 0 0,36 12 285 0 0,0-3 0 0 0,2-1 0 0 0,-1-2 1 0 0,1-2-1 0 0,71 1 0 0 0,-105-7-1093 0 0,1 0 0 0 0,0-1 0 0 0,0-1 0 0 0,13-2 0 0 0,-21 3-158 0 0,1 0 0 0 0,-1 0 0 0 0,0-1-1 0 0,0 1 1 0 0,0-1 0 0 0,0 1 0 0 0,0-1-1 0 0,0 0 1 0 0,0 0 0 0 0,0 0 0 0 0,-1-1 0 0 0,1 1-1 0 0,-1-1 1 0 0,0 1 0 0 0,0-1 0 0 0,4-5-1 0 0,-6 7-28 0 0,-4 4-28 0 0,-1 0 43 0 0,1 0 1 0 0,0 0 0 0 0,0 1 0 0 0,0 0 0 0 0,1 0 0 0 0,-1 0 0 0 0,1 0-1 0 0,0 1 1 0 0,0-1 0 0 0,0 1 0 0 0,1-1 0 0 0,0 1 0 0 0,-3 8 0 0 0,-2 9 216 0 0,0 1 1 0 0,2 0 0 0 0,0 1 0 0 0,2-1-1 0 0,1 1 1 0 0,1 0 0 0 0,0-1 0 0 0,2 1-1 0 0,7 42 1 0 0,-6-55-130 0 0,0-6-28 0 0,-1 1 0 0 0,-1-1 0 0 0,1 0 0 0 0,0 11 0 0 0,-2-15-101 0 0,1 0 0 0 0,0 0 0 0 0,-1 0 0 0 0,1 0 0 0 0,-1 0 0 0 0,1 0 0 0 0,-1 0 0 0 0,1 0 0 0 0,-1 0 0 0 0,0 0 0 0 0,1 0 0 0 0,-1 0 0 0 0,0 0 0 0 0,0 0 0 0 0,0-1 0 0 0,0 1 0 0 0,0 0 0 0 0,0-1 0 0 0,0 1 0 0 0,0 0 0 0 0,0-1 0 0 0,0 0 0 0 0,0 1 0 0 0,0-1 0 0 0,-2 1 0 0 0,-30 6-158 0 0,31-7 164 0 0,-70 9-197 0 0,-52 9 986 0 0,213-18 2232 0 0,-6-7-2247 0 0,-11 0-1273 0 0,-25 6-2571 0 0,10-3-9324 0 0,-43 0 9640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4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28 0 0,'24'-40'17828'0'0,"-18"44"-15186"0"0,5 9-715 0 0,-6 1-1123 0 0,-1 0 1 0 0,-1 0 0 0 0,0 0 0 0 0,2 23-1 0 0,-3-24-458 0 0,-2-8-266 0 0,11 51 494 0 0,-10-53-967 0 0,-1 0 1 0 0,1 0-1 0 0,0 0 0 0 0,1 0 1 0 0,-1 0-1 0 0,0 0 0 0 0,1-1 0 0 0,0 1 1 0 0,-1 0-1 0 0,1-1 0 0 0,0 1 0 0 0,0-1 1 0 0,1 0-1 0 0,3 4 0 0 0,0-4-1487 0 0,3 2-5544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1 280 0 0,'0'0'2696'0'0,"-2"2"-907"0"0,0 2-1113 0 0,-1 1 112 0 0,0 1 3606 0 0,4-5-3650 0 0,0 1 0 0 0,1-1 1 0 0,-1 0-1 0 0,0 0 0 0 0,1 0 0 0 0,-1 0 0 0 0,0 0 0 0 0,1 0 1 0 0,0 0-1 0 0,-1 0 0 0 0,3 0 0 0 0,23 5 1005 0 0,0-1 0 0 0,-1-1 0 0 0,42 0 1 0 0,83-9 4467 0 0,-135 2-6844 0 0,1 1 0 0 0,-1-2 0 0 0,0 0 1 0 0,17-7-1 0 0,6-2-872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4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81 124 436 0 0,'-8'-6'504'0'0,"-36"-35"3071"0"0,41 38-2813 0 0,-1-1 0 0 0,2 1 0 0 0,-1-1 0 0 0,0 0 0 0 0,1 0 0 0 0,0 0 0 0 0,0 0 0 0 0,0 0 0 0 0,0 0 0 0 0,-1-8 1296 0 0,8 0 374 0 0,-4 11-2247 0 0,0 0-1 0 0,1-1 1 0 0,-1 1 0 0 0,1 0 0 0 0,0 0-1 0 0,-1 0 1 0 0,1 0 0 0 0,0 0 0 0 0,-1 0-1 0 0,1 1 1 0 0,0-1 0 0 0,0 1 0 0 0,0-1-1 0 0,0 1 1 0 0,-1 0 0 0 0,4-1 0 0 0,31 1 1732 0 0,-5 3-1349 0 0,0 2 0 0 0,0 0 0 0 0,0 3-1 0 0,-1 0 1 0 0,0 2 0 0 0,0 2 0 0 0,-1 0 0 0 0,-1 2-1 0 0,28 18 1 0 0,-50-28-428 0 0,1 0 0 0 0,-1 0-1 0 0,-1 1 1 0 0,1 0 0 0 0,-1 0-1 0 0,0 0 1 0 0,0 1 0 0 0,8 11-1 0 0,-12-15-103 0 0,0 0-1 0 0,0 1 0 0 0,0-1 0 0 0,0 0 1 0 0,0 1-1 0 0,0-1 0 0 0,-1 0 0 0 0,1 1 1 0 0,-1-1-1 0 0,0 1 0 0 0,1-1 0 0 0,-1 1 1 0 0,0-1-1 0 0,-1 1 0 0 0,1-1 0 0 0,0 1 1 0 0,-1-1-1 0 0,1 1 0 0 0,-1-1 0 0 0,0 1 1 0 0,0-1-1 0 0,0 0 0 0 0,0 0 0 0 0,0 1 1 0 0,0-1-1 0 0,-1 0 0 0 0,1 0 0 0 0,-3 3 1 0 0,-8 7-270 0 0,0-1 0 0 0,-1-1 0 0 0,0 0 0 0 0,0 0 0 0 0,-1-2 0 0 0,0 1 0 0 0,-26 9 0 0 0,-8 7-3371 0 0,24-10-3374 0 0,9-8 4035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4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41 32 0 0,'-25'-39'12234'0'0,"17"37"-6097"0"0,5 16-5277 0 0,1-1 1 0 0,0 0-1 0 0,1 1 1 0 0,0 0-1 0 0,1-1 0 0 0,1 1 1 0 0,3 19-1 0 0,-1 2 187 0 0,33 370 4318 0 0,-33-383-4943 0 0,-1-12-260 0 0,-1 1 0 0 0,0-1-1 0 0,-1 15 1 0 0,0-21-162 0 0,-2-5 0 0 0,-5-13 0 0 0,-1-9 0 0 0,-8-39 0 0 0,5 16 0 0 0,1 10-38 0 0,2-1-1 0 0,1 0 1 0 0,2 0-1 0 0,0-53 1 0 0,5 87 32 0 0,-2-43-171 0 0,2 43 144 0 0,0 0 1 0 0,-1-1-1 0 0,0 1 1 0 0,1 0-1 0 0,-1-1 1 0 0,0 1-1 0 0,-1 0 1 0 0,1 0-1 0 0,0 0 1 0 0,-4-5-1 0 0,4 7 21 0 0,-1 0 1 0 0,1 0-1 0 0,-1 0 0 0 0,1 0 0 0 0,-1 1 0 0 0,0-1 0 0 0,1 0 0 0 0,-1 1 1 0 0,0-1-1 0 0,1 1 0 0 0,-1 0 0 0 0,0 0 0 0 0,1-1 0 0 0,-1 1 1 0 0,0 0-1 0 0,0 0 0 0 0,1 1 0 0 0,-1-1 0 0 0,0 0 0 0 0,-2 1 0 0 0,-38 12-41 0 0,33-9 39 0 0,-101 42 69 0 0,15-6 341 0 0,95-40-394 0 0,0 0 0 0 0,-1 0 0 0 0,1 1-1 0 0,0-1 1 0 0,-1 0 0 0 0,1 0 0 0 0,0 0 0 0 0,-1 0 0 0 0,1 0 0 0 0,0 0 0 0 0,-1 0 0 0 0,1 0-1 0 0,0 0 1 0 0,-1 0 0 0 0,1 0 0 0 0,0 0 0 0 0,-1 0 0 0 0,1 0 0 0 0,0-1 0 0 0,-1 1-1 0 0,1 0 1 0 0,0 0 0 0 0,-1 0 0 0 0,1 0 0 0 0,0-1 0 0 0,-1 1 0 0 0,1 0 0 0 0,0 0 0 0 0,0-1-1 0 0,-1 1 1 0 0,1 0 0 0 0,0 0 0 0 0,0-1 0 0 0,0 1 0 0 0,-1 0 0 0 0,1-1 0 0 0,0 1-1 0 0,0 0 1 0 0,0-1 0 0 0,0 1 0 0 0,0 0 0 0 0,0-1 0 0 0,0 1 0 0 0,0 0 0 0 0,0-1 0 0 0,0 1-1 0 0,0 0 1 0 0,0-1 0 0 0,0 1 0 0 0,0 0 0 0 0,0-1 0 0 0,0 1 0 0 0,0 0 0 0 0,0-1-1 0 0,0 1 1 0 0,0 0 0 0 0,0-1 0 0 0,1 1 0 0 0,-1 0 0 0 0,0-1 0 0 0,0 1 0 0 0,12-14-50 0 0,1 1 0 0 0,0 0 1 0 0,0 1-1 0 0,1 0 1 0 0,23-14-1 0 0,-16 11-24 0 0,4-2-27 0 0,-15 11 16 0 0,-1 0-1 0 0,0-1 0 0 0,0 0 1 0 0,10-11-1 0 0,-18 17 43 0 0,-5 2-98 0 0,-218 105 795 0 0,237-108-189 0 0,30-8-443 0 0,3 0-90 0 0,-36 8 53 0 0,-7 0-16 0 0,0 1-1 0 0,0 0 1 0 0,0 1 0 0 0,0-1-1 0 0,0 1 1 0 0,1 0-1 0 0,-1 0 1 0 0,0 0-1 0 0,0 1 1 0 0,7 1 0 0 0,-12-1 26 0 0,1-1 1 0 0,-1 0 0 0 0,0 0-1 0 0,1 1 1 0 0,-1-1 0 0 0,0 0-1 0 0,0 1 1 0 0,1-1 0 0 0,-1 1-1 0 0,0-1 1 0 0,0 0 0 0 0,0 1-1 0 0,1-1 1 0 0,-1 1 0 0 0,0-1-1 0 0,0 0 1 0 0,0 1 0 0 0,0-1-1 0 0,0 1 1 0 0,0-1 0 0 0,0 1-1 0 0,0-1 1 0 0,0 1 0 0 0,0 1 2 0 0,0 0 0 0 0,0 0 1 0 0,0-1-1 0 0,0 1 1 0 0,-1 0-1 0 0,1 0 1 0 0,0 0-1 0 0,-1 0 1 0 0,0-1-1 0 0,1 1 0 0 0,-1 0 1 0 0,0-1-1 0 0,0 1 1 0 0,0-1-1 0 0,0 1 1 0 0,0-1-1 0 0,-3 4 1 0 0,0-1 8 0 0,-10 16 119 0 0,-1-2 0 0 0,-1 0 1 0 0,-1-1-1 0 0,-21 17 0 0 0,38-34-126 0 0,0 1 0 0 0,-1-1-1 0 0,1 0 1 0 0,0 0-1 0 0,-1 0 1 0 0,1 1-1 0 0,-1-1 1 0 0,1 0 0 0 0,0 0-1 0 0,0 1 1 0 0,-1-1-1 0 0,1 0 1 0 0,0 1 0 0 0,-1-1-1 0 0,1 1 1 0 0,0-1-1 0 0,0 0 1 0 0,0 1 0 0 0,0-1-1 0 0,-1 0 1 0 0,1 1-1 0 0,0-1 1 0 0,0 1 0 0 0,0-1-1 0 0,0 1 1 0 0,0-1-1 0 0,0 1 1 0 0,10 2 61 0 0,18-6 18 0 0,9-10-81 0 0,-29 9 0 0 0,1 1 0 0 0,0 0 0 0 0,0 0 0 0 0,1 1 0 0 0,-1 0 0 0 0,0 1 0 0 0,12-1 0 0 0,-20 2 0 0 0,0 0 0 0 0,0 0-1 0 0,0 0 1 0 0,0 0 0 0 0,0 1 0 0 0,-1-1 0 0 0,1 0-1 0 0,0 0 1 0 0,0 1 0 0 0,0-1 0 0 0,0 0 0 0 0,0 1 0 0 0,0-1-1 0 0,0 1 1 0 0,0-1 0 0 0,-1 1 0 0 0,1-1 0 0 0,0 1-1 0 0,0 0 1 0 0,-1 0 0 0 0,1-1 0 0 0,0 1 0 0 0,-1 0-1 0 0,1 0 1 0 0,-1-1 0 0 0,1 1 0 0 0,-1 0 0 0 0,1 2-1 0 0,2 20-1 0 0,-4-20 3 0 0,1 6 1 0 0,0-1-1 0 0,-1 0 0 0 0,-1 0 1 0 0,-2 11-1 0 0,-2 11-1 0 0,4-21 0 0 0,-4 9 0 0 0,6-17 0 0 0,0 0 0 0 0,0-1 0 0 0,0 1 0 0 0,-1 0 0 0 0,1-1 0 0 0,0 1 0 0 0,0 0 0 0 0,0 0 0 0 0,0-1 0 0 0,0 1 0 0 0,0 0 0 0 0,0 0 0 0 0,0-1 0 0 0,0 1 0 0 0,1 0 0 0 0,-1 0 0 0 0,0-1 0 0 0,0 1 0 0 0,1 1 0 0 0,1 4 0 0 0,4 20 0 0 0,-4-18 0 0 0,0-2 0 0 0,2-4 0 0 0,4-11 0 0 0,-6 3 0 0 0,0-1 0 0 0,-1 1 0 0 0,0-1 0 0 0,0 0 0 0 0,-1 0 0 0 0,1 0 0 0 0,-1 1 0 0 0,-2-11 0 0 0,2 9 0 0 0,-30-238 0 0 0,29 235 0 0 0,0 4-5 0 0,1 6-18 0 0,6 13-39 0 0,2 2 67 0 0,7 59 19 0 0,21 84 37 0 0,-29-147-61 0 0,-7-10 0 0 0,0 0 0 0 0,1 0 0 0 0,-1 0 0 0 0,0 0 0 0 0,0 0 0 0 0,0 0 0 0 0,1 0 0 0 0,-1 0 0 0 0,0 0 0 0 0,0 0 0 0 0,1 0 0 0 0,-1 0 0 0 0,0 0 0 0 0,0 0 0 0 0,1 0 0 0 0,-1 0 0 0 0,0 0 0 0 0,0 0 0 0 0,0 0 0 0 0,1 0 0 0 0,-1 0 0 0 0,0 0 0 0 0,0-1 0 0 0,0 1 0 0 0,1 0 0 0 0,-1 0 0 0 0,0 0 0 0 0,0 0 0 0 0,0 0 0 0 0,1-1 0 0 0,-1 1 0 0 0,0 0 0 0 0,0 0 0 0 0,0 0 0 0 0,0-1 0 0 0,0 1 0 0 0,0 0 0 0 0,0 0 0 0 0,0 0 0 0 0,1-1 0 0 0,-1 1 0 0 0,0 0 0 0 0,0 0 0 0 0,0-1 0 0 0,0 1 0 0 0,0 0 0 0 0,0 0 0 0 0,0-1 0 0 0,0 1 0 0 0,0 0 0 0 0,-1-1 0 0 0,4-15 0 0 0,2-198 0 0 0,-3 194 0 0 0,-9 65 0 0 0,8-8 0 0 0,1 0 0 0 0,11 60 0 0 0,-11-89 0 0 0,2 0 0 0 0,0-3 0 0 0,0-3-22 0 0,4-29-3856 0 0,-7 26 3227 0 0,0 0-365 0 0,19-13-10519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5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2 392 0 0,'-17'-1'1536'0'0,"13"1"-491"0"0,0-1-1 0 0,0 1 1 0 0,0 0 0 0 0,0 0 0 0 0,0 1 0 0 0,-6 0 3913 0 0,14 2-3739 0 0,11 4-265 0 0,0-1 0 0 0,1 0-1 0 0,0-1 1 0 0,0-1 0 0 0,25 3 0 0 0,89 7 1690 0 0,-117-13-2404 0 0,84 4 2273 0 0,165-13 0 0 0,-232 6-3771 0 0,5-1-2176 0 0,0-3-3952 0 0,-22 3 4658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5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7293 0 0,'2'-2'746'0'0,"-1"-1"0"0"0,1 1 1 0 0,-1-1-1 0 0,1 1 1 0 0,0 0-1 0 0,0 0 1 0 0,0 0-1 0 0,0 0 0 0 0,0 0 1 0 0,1 0-1 0 0,-1 0 1 0 0,5-1-1 0 0,-5 2-588 0 0,-1 1 0 0 0,1 0 0 0 0,0 0 0 0 0,0-1 0 0 0,-1 2 0 0 0,1-1 0 0 0,0 0 0 0 0,0 0 0 0 0,-1 0 1 0 0,1 1-1 0 0,0-1 0 0 0,-1 1 0 0 0,1-1 0 0 0,0 1 0 0 0,-1 0 0 0 0,1 0 0 0 0,-1 0 0 0 0,1 0 0 0 0,-1 0 0 0 0,1 0 0 0 0,-1 0 0 0 0,2 2 0 0 0,18 18 587 0 0,0 1 0 0 0,-2 0 0 0 0,-1 2 0 0 0,26 43 0 0 0,-21-31-60 0 0,11 16 222 0 0,32 48 843 0 0,-56-87-1321 0 0,1-1 0 0 0,0 0 0 0 0,0 0 0 0 0,1-1 0 0 0,15 11-1 0 0,-26-21-405 0 0,0-1-1 0 0,0 1 0 0 0,1 0 1 0 0,-1 0-1 0 0,0-1 0 0 0,1 1 1 0 0,-1 0-1 0 0,0-1 0 0 0,1 0 0 0 0,-1 1 1 0 0,1-1-1 0 0,-1 0 0 0 0,1 0 1 0 0,-1 1-1 0 0,1-1 0 0 0,-1 0 1 0 0,1-1-1 0 0,-1 1 0 0 0,0 0 0 0 0,1 0 1 0 0,1-1-1 0 0,-1 0 43 0 0,1 0 0 0 0,-1-1 0 0 0,-1 1 1 0 0,1 0-1 0 0,0-1 0 0 0,0 1 0 0 0,0-1 0 0 0,-1 0 0 0 0,1 1 0 0 0,-1-1 0 0 0,1 0 1 0 0,0-2-1 0 0,3-5 128 0 0,0 0 0 0 0,-2 0 0 0 0,1 0 0 0 0,-1-1 0 0 0,3-10 0 0 0,40-213-193 0 0,2-10 0 0 0,-47 240-215 0 0,-1 1 0 0 0,1-1-1 0 0,0 1 1 0 0,-1 0 0 0 0,1-1 0 0 0,1 1-1 0 0,-1 0 1 0 0,0 0 0 0 0,2-3 0 0 0,-3 5 110 0 0,1-1 1 0 0,-1 1 0 0 0,1 0 0 0 0,-1-1 0 0 0,1 1-1 0 0,0 0 1 0 0,-1-1 0 0 0,1 1 0 0 0,-1 0 0 0 0,1 0-1 0 0,0-1 1 0 0,-1 1 0 0 0,1 0 0 0 0,-1 0-1 0 0,1 0 1 0 0,0 0 0 0 0,-1 0 0 0 0,1 0 0 0 0,0 0-1 0 0,-1 0 1 0 0,1 0 0 0 0,-1 0 0 0 0,1 0 0 0 0,0 1-1 0 0,-1-1 1 0 0,1 0 0 0 0,-1 0 0 0 0,1 1 0 0 0,-1-1-1 0 0,1 0 1 0 0,0 1 0 0 0,-1-1 0 0 0,1 0 0 0 0,-1 1-1 0 0,1 0 1 0 0,19 18-7688 0 0,-8-8 4522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5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0 116 0 0,'-4'5'1219'0'0,"0"1"-1"0"0,1-1 1 0 0,-1 1-1 0 0,1 0 1 0 0,1-1 0 0 0,-1 1-1 0 0,-1 7 1 0 0,1-2 296 0 0,1-1 0 0 0,0 0 0 0 0,-1 20 0 0 0,3-10-179 0 0,1-1 0 0 0,1 1 1 0 0,0 0-1 0 0,6 21 0 0 0,-6-34-1143 0 0,0-1 0 0 0,0 1 0 0 0,1 0 0 0 0,-1-1 0 0 0,2 1 0 0 0,-1-1-1 0 0,1 0 1 0 0,-1 0 0 0 0,2 0 0 0 0,-1-1 0 0 0,1 1 0 0 0,0-1 0 0 0,9 8 0 0 0,18 4-2734 0 0,-27-15 1187 0 0,0 0 1 0 0,1-1-1 0 0,-1 0 0 0 0,11 1 0 0 0,-1-2-1390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5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115 238 640 0 0,'-23'-8'1920'0'0,"15"6"-171"0"0,0 0 0 0 0,0-1 0 0 0,0-1 0 0 0,0 1-1 0 0,-11-8 1 0 0,19 11-1615 0 0,-1 0-1 0 0,1 0 0 0 0,0-1 1 0 0,0 1-1 0 0,0 0 0 0 0,0 0 1 0 0,-1 0-1 0 0,1 0 0 0 0,0-1 0 0 0,0 1 1 0 0,0 0-1 0 0,0 0 0 0 0,0 0 1 0 0,0-1-1 0 0,0 1 0 0 0,-1 0 1 0 0,1 0-1 0 0,0 0 0 0 0,0-1 1 0 0,0 1-1 0 0,0 0 0 0 0,0 0 1 0 0,0-1-1 0 0,0 1 0 0 0,0 0 1 0 0,0 0-1 0 0,0-1 0 0 0,0 1 1 0 0,0 0-1 0 0,0 0 0 0 0,1 0 1 0 0,-1-1-1 0 0,0 1 0 0 0,0 0 1 0 0,0 0-1 0 0,0 0 0 0 0,0-1 1 0 0,0 1-1 0 0,0 0 0 0 0,1 0 1 0 0,-1 0-1 0 0,0-1 0 0 0,9-6 883 0 0,-1 0 0 0 0,1 1-1 0 0,16-10 1 0 0,-14 10-378 0 0,-1 0 1 0 0,0-1-1 0 0,11-10 1 0 0,-18 14-498 0 0,-1 0 1 0 0,1 1-1 0 0,-1-1 0 0 0,1-1 1 0 0,-1 1-1 0 0,0 0 1 0 0,0 0-1 0 0,-1-1 1 0 0,1 1-1 0 0,-1-1 1 0 0,1 0-1 0 0,-1 1 1 0 0,0-1-1 0 0,0-5 1 0 0,-1 7-95 0 0,0-1 0 0 0,-1 1 0 0 0,1 0 1 0 0,0 0-1 0 0,-1 0 0 0 0,0 0 1 0 0,0 0-1 0 0,1 0 0 0 0,-1 0 0 0 0,0 0 1 0 0,-1 0-1 0 0,1 0 0 0 0,0 0 1 0 0,0 1-1 0 0,-1-1 0 0 0,1 1 0 0 0,-4-3 1 0 0,2 0-7 0 0,-1 1 0 0 0,-1-1 0 0 0,1 1 0 0 0,0 0 0 0 0,-1 1 0 0 0,-4-3 0 0 0,4 3-164 0 0,-1 0 0 0 0,1 1-1 0 0,0 0 1 0 0,0 1 0 0 0,-1-1-1 0 0,1 1 1 0 0,0 0 0 0 0,-1 0-1 0 0,1 0 1 0 0,0 1 0 0 0,-9 2-1 0 0,12-3-46 0 0,0 0-1 0 0,0 1 0 0 0,1-1 0 0 0,-1 1 1 0 0,0 0-1 0 0,0-1 0 0 0,1 1 0 0 0,-1 0 0 0 0,0 0 1 0 0,1 0-1 0 0,-1 0 0 0 0,1 0 0 0 0,-1 1 1 0 0,1-1-1 0 0,0 0 0 0 0,0 1 0 0 0,-1-1 0 0 0,1 1 1 0 0,0-1-1 0 0,0 1 0 0 0,0 0 0 0 0,1-1 1 0 0,-1 1-1 0 0,0 0 0 0 0,0 0 0 0 0,1-1 0 0 0,0 1 1 0 0,-1 0-1 0 0,1 0 0 0 0,0 0 0 0 0,0 0 0 0 0,0 0 1 0 0,0-1-1 0 0,0 1 0 0 0,0 0 0 0 0,1 2 1 0 0,8 16-5864 0 0,0-7 3492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1 768 0 0,'5'7'1334'0'0,"0"1"0"0"0,-1 0 1 0 0,0 1-1 0 0,0-1 0 0 0,0 1 0 0 0,-2 0 0 0 0,1 0 0 0 0,2 16 1 0 0,0 9 3056 0 0,-1 34 0 0 0,-4-62-3837 0 0,1 64 9958 0 0,1-75-10384 0 0,11-16-124 0 0,0 0 0 0 0,1 0-1 0 0,1 2 1 0 0,30-31 0 0 0,-38 42-5 0 0,1 0 1 0 0,0 2 0 0 0,1-1 0 0 0,0 1-1 0 0,0 0 1 0 0,0 0 0 0 0,1 1 0 0 0,-1 1-1 0 0,1-1 1 0 0,0 2 0 0 0,1-1 0 0 0,-1 2 0 0 0,1-1-1 0 0,10 0 1 0 0,-16 3 0 0 0,0 0 0 0 0,0 0 0 0 0,-1 1 0 0 0,1-1 0 0 0,0 1 0 0 0,-1 0 0 0 0,1 1 0 0 0,-1-1 0 0 0,1 1 0 0 0,-1 0 0 0 0,0 0 0 0 0,0 1 0 0 0,1-1 0 0 0,-2 1 0 0 0,1 0 0 0 0,0 0 0 0 0,0 0 0 0 0,-1 0 0 0 0,0 0 0 0 0,0 1 0 0 0,0 0 0 0 0,0 0 0 0 0,4 8 0 0 0,0-1 0 0 0,-2 1 0 0 0,1 0 0 0 0,-2 0 0 0 0,1 0 0 0 0,-2 1 0 0 0,1-1 0 0 0,1 22 0 0 0,1-3-2355 0 0,0 9-3803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5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60 280 0 0,'-22'3'14469'0'0,"43"-1"-12917"0"0,0 0-1 0 0,0-1 1 0 0,36-4-1 0 0,70-14-105 0 0,-74 10-829 0 0,48-9 208 0 0,67-8 850 0 0,-139 24-1186 0 0,-28 0-440 0 0,-16 8-411 0 0,-4-2 266 0 0,0-1 1 0 0,1 0 0 0 0,-2-2-1 0 0,1 0 1 0 0,-36 0 0 0 0,11 0 147 0 0,33-2-211 0 0,-22 1 1297 0 0,31-2-734 0 0,3-1-75 0 0,15-4-141 0 0,3 1-301 0 0,36-3 0 0 0,-9 8-3479 0 0,-23 4-4354 0 0,-14-4 5321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5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24 133 312 0 0,'-7'-10'972'0'0,"5"8"-166"0"0,-1 0 1 0 0,1-1 0 0 0,1 1-1 0 0,-1-1 1 0 0,0 0-1 0 0,1 0 1 0 0,-3-4 0 0 0,4 6-637 0 0,0 0 1 0 0,0 0-1 0 0,0 0 0 0 0,0 1 1 0 0,0-1-1 0 0,0 0 1 0 0,1 0-1 0 0,-1 0 1 0 0,0 1-1 0 0,0-1 1 0 0,1 0-1 0 0,-1 0 1 0 0,0 1-1 0 0,1-1 0 0 0,-1 0 1 0 0,0 1-1 0 0,1-1 1 0 0,-1 0-1 0 0,1 1 1 0 0,0-1-1 0 0,-1 1 1 0 0,1-1-1 0 0,-1 1 0 0 0,1-1 1 0 0,0 1-1 0 0,-1-1 1 0 0,1 1-1 0 0,0 0 1 0 0,-1-1-1 0 0,1 1 1 0 0,0 0-1 0 0,0-1 0 0 0,0 1 1 0 0,-1 0-1 0 0,1 0 1 0 0,1 0-1 0 0,50-13 2271 0 0,0 2-1 0 0,87-6 0 0 0,-32 6-502 0 0,31-12 849 0 0,-137 22-2757 0 0,1 1 0 0 0,-1 0 0 0 0,0 0 0 0 0,0 0 1 0 0,0-1-1 0 0,0 1 0 0 0,1 0 0 0 0,-1 0 0 0 0,0 0 0 0 0,0 1 0 0 0,0-1 0 0 0,0 0 0 0 0,0 0 0 0 0,1 1 1 0 0,-1-1-1 0 0,0 0 0 0 0,0 1 0 0 0,0-1 0 0 0,0 1 0 0 0,0 0 0 0 0,0-1 0 0 0,0 1 0 0 0,0 0 0 0 0,1 1 0 0 0,-1 0-8 0 0,0 1 0 0 0,0-1 0 0 0,0 1 0 0 0,0 0 0 0 0,-1-1-1 0 0,1 1 1 0 0,-1 0 0 0 0,0-1 0 0 0,0 6 0 0 0,7 91 654 0 0,5-2 0 0 0,4 1 0 0 0,36 123 0 0 0,-10-89 5 0 0,-41-131-711 0 0,-1-1 1 0 0,0 1-1 0 0,0 0 1 0 0,0-1-1 0 0,0 1 1 0 0,0-1-1 0 0,0 1 1 0 0,0-1-1 0 0,0 1 1 0 0,-1-1-1 0 0,1 1 1 0 0,0 0-1 0 0,0-1 1 0 0,0 1-1 0 0,-1-1 1 0 0,1 1-1 0 0,0-1 1 0 0,0 1-1 0 0,-1-1 1 0 0,1 1-1 0 0,0-1 1 0 0,-1 0-1 0 0,1 1 1 0 0,-1-1-1 0 0,1 1 1 0 0,-1-1-1 0 0,1 0 1 0 0,0 0-1 0 0,-1 1 1 0 0,1-1-1 0 0,-1 0 1 0 0,0 0-1 0 0,1 1 1 0 0,-1-1-1 0 0,1 0 1 0 0,-1 0-1 0 0,1 0 1 0 0,-1 0-1 0 0,1 0 1 0 0,-1 0-1 0 0,0 0 1 0 0,1 0-1 0 0,-1 0 1 0 0,0 0-1 0 0,-27-2-454 0 0,28 2 485 0 0,-202-24-850 0 0,79 11 1513 0 0,236 6 3433 0 0,52-1-3706 0 0,13-1-2226 0 0,-118 4-2812 0 0,-1 0-3312 0 0,-39 3 4788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5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12 684 0 0,'5'-10'9327'0'0,"-5"9"-8993"0"0,0 1-1 0 0,1 0 0 0 0,-1 0 0 0 0,1 0 0 0 0,-1 0 0 0 0,1 0 0 0 0,-1-1 0 0 0,0 1 0 0 0,1 0 1 0 0,-1 0-1 0 0,1 0 0 0 0,0 0 0 0 0,5 7 4046 0 0,1 6-4281 0 0,30 85 6179 0 0,6 52-1240 0 0,-37-131-4538 0 0,0-1-2775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0:5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77 56 0 0,'-4'-4'1179'0'0,"-1"0"-1"0"0,0 1 1 0 0,0-1-1 0 0,0 1 1 0 0,-1 0-1 0 0,1 0 1 0 0,-8-2 0 0 0,10 4-894 0 0,0 0 1 0 0,0 1 0 0 0,-1-1-1 0 0,1 1 1 0 0,0 0 0 0 0,-1 0-1 0 0,1 0 1 0 0,0 0 0 0 0,-1 1-1 0 0,1-1 1 0 0,0 1 0 0 0,-1 0-1 0 0,1 0 1 0 0,0 0 0 0 0,-4 2-1 0 0,1 0-62 0 0,0 0-1 0 0,1 0 0 0 0,-1 1 0 0 0,1 0 0 0 0,0 0 1 0 0,-1 0-1 0 0,2 1 0 0 0,-1 0 0 0 0,1 0 1 0 0,-1 0-1 0 0,1 0 0 0 0,1 1 0 0 0,-1-1 0 0 0,1 1 1 0 0,0 0-1 0 0,0 0 0 0 0,1 0 0 0 0,0 0 1 0 0,0 1-1 0 0,0-1 0 0 0,1 1 0 0 0,-1 11 0 0 0,1-11-119 0 0,1-1 0 0 0,0 0 0 0 0,1 0-1 0 0,-1 0 1 0 0,1 0 0 0 0,0 0-1 0 0,1 0 1 0 0,0 0 0 0 0,0 0-1 0 0,0 0 1 0 0,0-1 0 0 0,1 1 0 0 0,0-1-1 0 0,0 0 1 0 0,1 0 0 0 0,-1 0-1 0 0,1 0 1 0 0,0 0 0 0 0,0-1 0 0 0,1 0-1 0 0,0 0 1 0 0,-1 0 0 0 0,1 0-1 0 0,10 5 1 0 0,-8-6-47 0 0,-1 0 0 0 0,1-1-1 0 0,0 0 1 0 0,0 0 0 0 0,-1-1 0 0 0,1 0 0 0 0,0 0 0 0 0,0 0-1 0 0,0-1 1 0 0,1 0 0 0 0,-1 0 0 0 0,0-1 0 0 0,0 0 0 0 0,0 0-1 0 0,-1-1 1 0 0,1 0 0 0 0,0 0 0 0 0,7-4 0 0 0,-6 3-28 0 0,-1 0 1 0 0,0-1 0 0 0,-1 0-1 0 0,1 0 1 0 0,-1-1 0 0 0,1 1-1 0 0,-1-2 1 0 0,-1 1 0 0 0,1-1-1 0 0,-1 1 1 0 0,0-1 0 0 0,0-1-1 0 0,0 1 1 0 0,-1-1 0 0 0,0 0-1 0 0,3-7 1 0 0,-6 11-9 0 0,0 0 0 0 0,0-1 0 0 0,-1 1 0 0 0,1 0 0 0 0,-1 0 0 0 0,1-1 0 0 0,-1 1 0 0 0,0-1 0 0 0,0 1 0 0 0,0 0 0 0 0,-1-1 0 0 0,1 1 0 0 0,-1 0 0 0 0,0 0 0 0 0,-1-4 0 0 0,0 2 4 0 0,-1-1-1 0 0,0 1 1 0 0,0 0 0 0 0,0 0 0 0 0,-1 0-1 0 0,1 0 1 0 0,-9-7 0 0 0,-4-2 29 0 0,-1 0 0 0 0,0 2 0 0 0,-30-18 0 0 0,42 28-41 0 0,1-1-85 0 0,-14-7 167 0 0,-31-15 0 0 0,45 23-349 0 0,0 1 1 0 0,0-1-1 0 0,0 1 0 0 0,0 0 0 0 0,-1 0 0 0 0,1 0 1 0 0,0 1-1 0 0,0-1 0 0 0,0 1 0 0 0,-1 0 0 0 0,1 1 1 0 0,0-1-1 0 0,0 0 0 0 0,0 1 0 0 0,-5 1 1 0 0,8-1-270 0 0,-1 0 0 0 0,1 0 1 0 0,0 0-1 0 0,-1 0 0 0 0,1 1 1 0 0,0-1-1 0 0,0 0 1 0 0,0 0-1 0 0,0 1 0 0 0,0-1 1 0 0,1 0-1 0 0,-1 1 0 0 0,-1 2 1 0 0,0 2-1660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2:1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 12 0 0,'-2'-1'200'0'0,"2"0"-160"0"0,0 1-1 0 0,0 0 1 0 0,0 0-1 0 0,-1 0 0 0 0,1-1 1 0 0,0 1-1 0 0,0 0 1 0 0,0 0-1 0 0,0 0 1 0 0,-1 0-1 0 0,1-1 1 0 0,0 1-1 0 0,0 0 1 0 0,-1 0-1 0 0,1 0 1 0 0,0 0-1 0 0,0 0 0 0 0,0 0 1 0 0,-1 0-1 0 0,1-1 1 0 0,0 1-1 0 0,0 0 1 0 0,-1 0-1 0 0,1 0 1 0 0,0 0-1 0 0,-1 0 1 0 0,1 0-1 0 0,0 0 0 0 0,0 0 1 0 0,-1 0-1 0 0,1 1 1 0 0,0-1-1 0 0,0 0 1 0 0,0 0-1 0 0,-1 0 1 0 0,1 0-1 0 0,0 0 1 0 0,0 0-1 0 0,-1 0 0 0 0,1 1 1 0 0,0-1-1 0 0,0 0 1 0 0,0 0-1 0 0,-1 0 1 0 0,1 0-1 0 0,0 1 1 0 0,0-1-1 0 0,0 0 1 0 0,0 0-1 0 0,0 0 1 0 0,-1 1-1 0 0,1-1 0 0 0,0 0 1 0 0,0 0-1 0 0,0 1 1 0 0,0-1-1 0 0,0 0 1 0 0,0 0-1 0 0,0 1 1 0 0,0-1-1 0 0,0 0 1 0 0,0 0-1 0 0,0 1 0 0 0,0-1 1 0 0,-1 35 782 0 0,1-35-778 0 0,0 0 0 0 0,0 1 0 0 0,0-1 0 0 0,0 0 0 0 0,0 0 0 0 0,0 1 0 0 0,0-1 0 0 0,0 0 0 0 0,0 0 0 0 0,0 0 0 0 0,0 1 0 0 0,0-1 0 0 0,0 0-1 0 0,0 0 1 0 0,0 1 0 0 0,0-1 0 0 0,0 0 0 0 0,0 0 0 0 0,-1 0 0 0 0,1 1 0 0 0,0-1 0 0 0,0 0 0 0 0,0 0 0 0 0,0 0 0 0 0,0 1 0 0 0,-1-1 0 0 0,1 0 0 0 0,0 0 0 0 0,0 0 0 0 0,0 0 0 0 0,0 1 0 0 0,-1-1 0 0 0,1 0 0 0 0,0 0 0 0 0,0 0 0 0 0,0 0 0 0 0,-1 0 0 0 0,1 0 0 0 0,0 0 0 0 0,0 0 0 0 0,-1 0 0 0 0,1 0-1 0 0,0 0 1 0 0,0 0 0 0 0,0 0 0 0 0,-1 0 0 0 0,1 0 187 0 0,-1 0 1 0 0,1-1-1 0 0,-1 1 0 0 0,1-1 0 0 0,-1 1 0 0 0,1-1 0 0 0,0 1 0 0 0,-1-1 0 0 0,1 0 0 0 0,0 1 1 0 0,-1-1-1 0 0,1 1 0 0 0,0-1 0 0 0,0 0 0 0 0,0 1 0 0 0,0-1 0 0 0,-1 0 0 0 0,1 1 1 0 0,0-1-1 0 0,0 0 0 0 0,0 1 0 0 0,1-2 0 0 0,-1-42 1335 0 0,3 44-829 0 0,126-5 6028 0 0,-40-3-8040 0 0,-78 8-461 0 0,2-1-141 0 0,-1-2-3026 0 0,-3 0 3146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3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0 328 0 0,'-4'2'520'0'0,"-22"15"3644"0"0,11-3 5704 0 0,16-13-9551 0 0,1 0-1 0 0,-1 1 1 0 0,0-1-1 0 0,0 0 1 0 0,1 0-1 0 0,-1 0 1 0 0,1 0-1 0 0,-1 0 1 0 0,1 0-1 0 0,-1-1 1 0 0,1 1-1 0 0,0 0 1 0 0,-1-1-1 0 0,1 1 1 0 0,2 0-1 0 0,25 2 2988 0 0,47-2 0 0 0,29-6 17 0 0,-69 2-2573 0 0,-33 3-1023 0 0,41-3-163 0 0,-29 3-2958 0 0,-2 0-4588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0:5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38 115 512 0 0,'-6'-7'358'0'0,"1"3"283"0"0,1 0 0 0 0,0-1 1 0 0,0 0-1 0 0,0 0 0 0 0,-3-6 0 0 0,6 10-475 0 0,1 0 0 0 0,-1 0 0 0 0,1 0 0 0 0,0 0 0 0 0,-1 0 0 0 0,1 0 1 0 0,0 0-1 0 0,-1 0 0 0 0,1 0 0 0 0,0 0 0 0 0,0 0 0 0 0,0 0 0 0 0,0 0 0 0 0,0 0 0 0 0,0-1 0 0 0,1 1 0 0 0,-1 0 0 0 0,0 0 0 0 0,0 0 0 0 0,1 0 0 0 0,-1 0 0 0 0,1 0 0 0 0,-1 0 0 0 0,1 0 0 0 0,-1 1 0 0 0,1-1 1 0 0,-1 0-1 0 0,1 0 0 0 0,0 0 0 0 0,0 0 0 0 0,-1 1 0 0 0,1-1 0 0 0,0 0 0 0 0,0 1 0 0 0,0-1 0 0 0,1 0 0 0 0,10-5 498 0 0,0 0-1 0 0,0 1 1 0 0,0 0 0 0 0,1 1-1 0 0,-1 1 1 0 0,1 0 0 0 0,0 0-1 0 0,0 1 1 0 0,23 0 0 0 0,14 2 1046 0 0,57 8 1 0 0,-100-7-1525 0 0,30 3 645 0 0,0 2 0 0 0,0 1-1 0 0,-1 3 1 0 0,37 13 0 0 0,-47-12-307 0 0,0 0-1 0 0,-1 1 1 0 0,0 2 0 0 0,-1 0 0 0 0,-1 2 0 0 0,23 19-1 0 0,-43-32-417 0 0,0 0-1 0 0,0 0 0 0 0,0 0 1 0 0,0 0-1 0 0,-1 0 0 0 0,1 0 1 0 0,-1 1-1 0 0,0-1 0 0 0,0 1 1 0 0,0 0-1 0 0,0 0 0 0 0,-1-1 0 0 0,1 1 1 0 0,-1 0-1 0 0,0 0 0 0 0,1 7 1 0 0,-2-8-28 0 0,-1 1 0 0 0,1-1 0 0 0,0 1 0 0 0,-1-1 0 0 0,0 1 0 0 0,0-1 0 0 0,0 0 1 0 0,0 1-1 0 0,-1-1 0 0 0,1 0 0 0 0,-1 0 0 0 0,0 0 0 0 0,0 0 0 0 0,0 0 0 0 0,0 0 0 0 0,0-1 0 0 0,-1 1 0 0 0,1-1 1 0 0,-6 4-1 0 0,-9 7-33 0 0,0-1 1 0 0,-1-1 0 0 0,-1-1 0 0 0,0 0 0 0 0,0-2 0 0 0,-1 0-1 0 0,0-1 1 0 0,0-1 0 0 0,-1 0 0 0 0,1-2 0 0 0,-22 2 0 0 0,-17-1-1280 0 0,1-2 1 0 0,-102-9-1 0 0,154 6 825 0 0,-43-6-1438 0 0,46 5 1233 0 0,0 1 0 0 0,0-1 1 0 0,1 0-1 0 0,-1 0 0 0 0,0 0 0 0 0,1-1 0 0 0,-5-2 1 0 0,4-2-5036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63 408 872 0 0,'0'0'5281'0'0,"-2"5"-3277"0"0,-8 40 2410 0 0,-16 52 7289 0 0,25-93-11310 0 0,-3 7 1973 0 0,-1-5 426 0 0,-6-59-1411 0 0,9 26-1187 0 0,1 0-1 0 0,1-1 1 0 0,1 1 0 0 0,2-1-1 0 0,0 1 1 0 0,2 0-1 0 0,16-49 1 0 0,-15 58-193 0 0,2 0 1 0 0,0 0-1 0 0,1 1 0 0 0,1 0 1 0 0,1 0-1 0 0,0 1 1 0 0,1 1-1 0 0,1 0 0 0 0,0 0 1 0 0,28-23-1 0 0,-32 32-1 0 0,0 0 0 0 0,0 0 0 0 0,0 1-1 0 0,1 0 1 0 0,0 0 0 0 0,0 1 0 0 0,0 0 0 0 0,0 1 0 0 0,14-3 0 0 0,-15 5-1 0 0,-1 0 1 0 0,1 1 0 0 0,0 0 0 0 0,-1 0 0 0 0,1 1 0 0 0,-1 0 0 0 0,1 1 0 0 0,0 0-1 0 0,-1 0 1 0 0,0 0 0 0 0,0 1 0 0 0,14 7 0 0 0,-17-7 0 0 0,1 0 0 0 0,-1 0 0 0 0,0 0 0 0 0,0 1 0 0 0,0 0 0 0 0,0 0 0 0 0,-1 0 0 0 0,0 0 0 0 0,0 1 0 0 0,0-1 0 0 0,0 1 0 0 0,-1 0 0 0 0,1 1 0 0 0,3 8 0 0 0,-5-9 0 0 0,-1 0 0 0 0,0-1 0 0 0,0 1 0 0 0,0 0 0 0 0,-1 0 0 0 0,1 0 0 0 0,-1 0 0 0 0,0-1 0 0 0,-1 1 0 0 0,1 0 0 0 0,-1 0 0 0 0,0 0 0 0 0,0-1 0 0 0,0 1 0 0 0,-1 0 0 0 0,1-1 0 0 0,-1 1 0 0 0,-5 7 0 0 0,-3 4 0 0 0,0-1 0 0 0,0-1 0 0 0,-2 0 0 0 0,0-1 0 0 0,0 0 0 0 0,-23 18 0 0 0,-15 6 0 0 0,14-15 0 0 0,32-20-5 0 0,1 0-24 0 0,-1 0 0 0 0,0 0 1 0 0,0 1-1 0 0,1 0 0 0 0,-6 5 1 0 0,8-7-42 0 0,2 8-114 0 0,6-3 175 0 0,1 0 1 0 0,-1-1 0 0 0,1 1 0 0 0,0-2 0 0 0,0 1 0 0 0,1-1 0 0 0,-1-1-1 0 0,11 4 1 0 0,10 4 130 0 0,109 56 77 0 0,24 11-15 0 0,-142-71-2209 0 0,10-4-8419 0 0,-26-3 9458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7321 0 0,'8'-3'8313'0'0,"11"-1"-1724"0"0,-16 5-6288 0 0,0 1 0 0 0,0 0 0 0 0,-1-1-1 0 0,1 1 1 0 0,0 0 0 0 0,-1 0-1 0 0,0 1 1 0 0,0-1 0 0 0,1 0 0 0 0,-1 1-1 0 0,-1-1 1 0 0,1 1 0 0 0,2 4 0 0 0,19 41 1685 0 0,9 48 187 0 0,22 107 1 0 0,-49-187-2456 0 0,4 22-1423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66 732 0 0,'-20'-14'17162'0'0,"30"13"-17309"0"0,-1 0 758 0 0,91-9 3947 0 0,129-26-16 0 0,-224 35-4613 0 0,-1 0-1 0 0,1 0 1 0 0,-1 1 0 0 0,1 0-1 0 0,-1 0 1 0 0,1 0 0 0 0,-1 0-1 0 0,6 2 1 0 0,17 5-6887 0 0,-18-4 2571 0 0,-4-1 1737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74 184 0 0,'1'-2'434'0'0,"0"0"-1"0"0,-1 0 1 0 0,0 0-1 0 0,1 0 1 0 0,-1 0-1 0 0,0 0 1 0 0,0 0-1 0 0,0 0 1 0 0,0 0-1 0 0,-1 0 1 0 0,1-1-1 0 0,0 1 1 0 0,-1 0-1 0 0,0 0 1 0 0,1 0-1 0 0,-1 1 1 0 0,0-1-1 0 0,0 0 1 0 0,-2-3-1 0 0,1 3-28 0 0,-1-1 0 0 0,1 1 0 0 0,-1 0-1 0 0,0 0 1 0 0,1 0 0 0 0,-1 1 0 0 0,0-1 0 0 0,0 1-1 0 0,0 0 1 0 0,0-1 0 0 0,-1 1 0 0 0,-3 0 0 0 0,-4-2 284 0 0,-1 1 0 0 0,1 0 1 0 0,-1 1-1 0 0,0 1 0 0 0,0 0 1 0 0,0 0-1 0 0,1 1 0 0 0,-1 0 0 0 0,-14 5 1 0 0,14-4-318 0 0,0 2 1 0 0,0 0-1 0 0,0 0 0 0 0,1 1 1 0 0,0 0-1 0 0,-1 1 1 0 0,2 1-1 0 0,-1 0 1 0 0,1 0-1 0 0,0 1 0 0 0,1 0 1 0 0,-1 0-1 0 0,-15 20 1 0 0,23-25-290 0 0,0 0 0 0 0,0 0 0 0 0,0 1 0 0 0,0-1 0 0 0,1 0 0 0 0,-1 1 1 0 0,1-1-1 0 0,0 1 0 0 0,0-1 0 0 0,0 1 0 0 0,1 0 0 0 0,-1-1 0 0 0,1 1 1 0 0,0 0-1 0 0,0-1 0 0 0,0 1 0 0 0,0 0 0 0 0,1 0 0 0 0,-1-1 0 0 0,1 1 0 0 0,0-1 1 0 0,0 1-1 0 0,0-1 0 0 0,1 1 0 0 0,-1-1 0 0 0,1 1 0 0 0,0-1 0 0 0,0 0 0 0 0,0 0 1 0 0,0 0-1 0 0,1 0 0 0 0,-1-1 0 0 0,1 1 0 0 0,3 2 0 0 0,4 4 38 0 0,1 0 1 0 0,0-1-1 0 0,1 0 0 0 0,0-1 1 0 0,0 0-1 0 0,0-1 0 0 0,25 8 0 0 0,-23-9-83 0 0,1-2 0 0 0,-1 0-1 0 0,1 0 1 0 0,-1-1-1 0 0,30-1 1 0 0,-35-1-36 0 0,1-1 1 0 0,0 0-1 0 0,0 0 0 0 0,-1-1 1 0 0,1-1-1 0 0,-1 1 1 0 0,1-2-1 0 0,-1 1 0 0 0,16-10 1 0 0,-21 10 6 0 0,0 0 1 0 0,1 0-1 0 0,-1-1 1 0 0,-1 1-1 0 0,1-1 1 0 0,0 0-1 0 0,-1-1 1 0 0,0 1 0 0 0,0-1-1 0 0,0 1 1 0 0,-1-1-1 0 0,1 0 1 0 0,-1 0-1 0 0,0 0 1 0 0,0 0-1 0 0,-1 0 1 0 0,0 0-1 0 0,0 0 1 0 0,0-1-1 0 0,0 1 1 0 0,-1-1-1 0 0,0 1 1 0 0,0 0-1 0 0,0-1 1 0 0,-1 1-1 0 0,0 0 1 0 0,0-1-1 0 0,0 1 1 0 0,-1 0 0 0 0,0 0-1 0 0,0 0 1 0 0,0 0-1 0 0,0 0 1 0 0,-1 1-1 0 0,0-1 1 0 0,0 1-1 0 0,0-1 1 0 0,0 1-1 0 0,-1 0 1 0 0,0 0-1 0 0,-5-4 1 0 0,4 3-176 0 0,-1 0-1 0 0,0 1 1 0 0,0 0 0 0 0,0 0-1 0 0,0 0 1 0 0,-8-2 0 0 0,-12 0-2369 0 0,-2 9-4458 0 0,20 3 781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58 208 0 0,'0'-21'113'0'0,"-3"-16"20794"0"0,3 38-20811 0 0,-7 14 1078 0 0,3-3-730 0 0,1-1 0 0 0,0 1 0 0 0,1 0 0 0 0,0 0-1 0 0,1 0 1 0 0,0 17 0 0 0,2-12-1009 0 0,1-1 0 0 0,0 1 0 0 0,8 29 0 0 0,-9-41-437 0 0,1 1 0 0 0,1 0-1 0 0,-1-1 1 0 0,1 1 0 0 0,0-1-1 0 0,0 0 1 0 0,7 9 0 0 0,1-4-1624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48 588 0 0,'1'-3'445'0'0,"0"1"1"0"0,0-1-1 0 0,1 0 0 0 0,-1 1 0 0 0,1-1 1 0 0,-1 1-1 0 0,1 0 0 0 0,0 0 0 0 0,0-1 1 0 0,0 1-1 0 0,0 0 0 0 0,0 1 1 0 0,0-1-1 0 0,1 0 0 0 0,-1 1 0 0 0,1-1 1 0 0,-1 1-1 0 0,1 0 0 0 0,0 0 0 0 0,-1 0 1 0 0,1 0-1 0 0,0 0 0 0 0,0 0 1 0 0,0 1-1 0 0,4-1 0 0 0,7 0 520 0 0,-1 0-1 0 0,0 1 1 0 0,1 0 0 0 0,16 3-1 0 0,-6 0 205 0 0,1 1-1 0 0,-1 1 1 0 0,42 15-1 0 0,-56-16-807 0 0,0 0 0 0 0,-1 1 0 0 0,0 0 0 0 0,0 0 0 0 0,0 0 1 0 0,-1 1-1 0 0,0 1 0 0 0,0 0 0 0 0,0 0 0 0 0,-1 0 0 0 0,11 15 0 0 0,-13-14-104 0 0,-1 0 0 0 0,-1-1 0 0 0,1 1 0 0 0,-1 0 0 0 0,-1 1 0 0 0,1-1 0 0 0,-1 0 0 0 0,-1 1 0 0 0,1 13 0 0 0,0 13 356 0 0,-5 37 0 0 0,1-14-514 0 0,2-50-733 0 0,0 34-716 0 0,0-28-2523 0 0,0-1-3970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50 6793 0 0,'-35'-8'5605'0'0,"1"-1"136"0"0,12 5 1026 0 0,39-6-5447 0 0,-5 7-908 0 0,0 0 1 0 0,0 1 0 0 0,1 0-1 0 0,-1 1 1 0 0,20 0 0 0 0,-18 1-172 0 0,44-3 473 0 0,39-1-1084 0 0,-65 5-3511 0 0,1 0-3315 0 0,-22 1 4075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10 368 0 0,'-8'-10'10362'0'0,"4"25"-2986"0"0,2-9-8990 0 0,-1 13 2860 0 0,1 1 0 0 0,0-1 0 0 0,1 1 0 0 0,1-1 0 0 0,4 30 0 0 0,-1-8-11 0 0,-2-34-1290 0 0,5 65 924 0 0,4-27-8410 0 0,-10-35 1818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35 236 0 0,'-16'-3'981'0'0,"-28"-8"3200"0"0,42 10-3088 0 0,-1 0 1 0 0,1 0-1 0 0,0 0 0 0 0,0 0 1 0 0,-1-1-1 0 0,1 1 1 0 0,0-1-1 0 0,-3-3 3589 0 0,8 4-3045 0 0,9-1-698 0 0,-1 1 0 0 0,1 0-1 0 0,0 0 1 0 0,-1 1 0 0 0,15 2 0 0 0,64 10 1397 0 0,-69-8-1870 0 0,190 36 2215 0 0,-58-10-5408 0 0,-75-17-6878 0 0,-57-11 6306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10 209 6665 0 0,'-5'-12'3484'0'0,"5"11"-3237"0"0,-1 0 0 0 0,1 0 0 0 0,-1 0-1 0 0,1-1 1 0 0,-1 1 0 0 0,1 0 0 0 0,-1 0 0 0 0,1-1 0 0 0,0 1 0 0 0,0 0 0 0 0,0-1 0 0 0,0 1 0 0 0,0 0 0 0 0,0-1 0 0 0,0 1 0 0 0,0 0 0 0 0,0 0 0 0 0,1-1 0 0 0,-1 1 0 0 0,0 0-1 0 0,2-2 1 0 0,-2 3-184 0 0,0 0-1 0 0,1 0 1 0 0,-1-1-1 0 0,0 1 0 0 0,1 0 1 0 0,-1 0-1 0 0,0 0 0 0 0,1-1 1 0 0,-1 1-1 0 0,1 0 1 0 0,-1 0-1 0 0,1 0 0 0 0,-1 0 1 0 0,0 0-1 0 0,1 0 0 0 0,-1 0 1 0 0,1 0-1 0 0,-1 0 1 0 0,0 0-1 0 0,1 0 0 0 0,-1 0 1 0 0,1 0-1 0 0,-1 1 0 0 0,1-1 1 0 0,-1 0-1 0 0,0 0 1 0 0,1 0-1 0 0,0 1 0 0 0,11 5 472 0 0,-1 2-198 0 0,0 1 0 0 0,0 1 0 0 0,-1-1 0 0 0,14 17 0 0 0,-5-4 69 0 0,38 42 807 0 0,-4 3-1 0 0,76 122 0 0 0,-60-62 156 0 0,5 7 794 0 0,-74-133-2088 0 0,1 0 1 0 0,-1 0-1 0 0,1 0 0 0 0,0 0 0 0 0,0 0 1 0 0,-1 0-1 0 0,1 0 0 0 0,0 0 0 0 0,0 0 1 0 0,0 0-1 0 0,0-1 0 0 0,0 1 0 0 0,0 0 0 0 0,0-1 1 0 0,0 1-1 0 0,0 0 0 0 0,1-1 0 0 0,-1 0 1 0 0,0 1-1 0 0,0-1 0 0 0,0 0 0 0 0,1 1 1 0 0,-1-1-1 0 0,0 0 0 0 0,0 0 0 0 0,1 0 0 0 0,-1 0 1 0 0,2 0-1 0 0,0-1 16 0 0,-1 0 1 0 0,0 0-1 0 0,0 0 0 0 0,0-1 1 0 0,0 1-1 0 0,0 0 1 0 0,-1-1-1 0 0,1 1 0 0 0,0-1 1 0 0,-1 1-1 0 0,1-1 0 0 0,-1 0 1 0 0,1 0-1 0 0,-1 0 0 0 0,2-3 1 0 0,9-17 69 0 0,-2-1 1 0 0,-1 0-1 0 0,0 0 1 0 0,-2 0 0 0 0,6-30-1 0 0,13-127 871 0 0,-21 140-975 0 0,3-27-55 0 0,-3 0 0 0 0,-6-129 0 0 0,1 108-273 0 0,0 87 135 0 0,0 0-1 0 0,0-1 0 0 0,0 1 1 0 0,0 0-1 0 0,0 0 1 0 0,0-1-1 0 0,1 1 0 0 0,-1 0 1 0 0,0 0-1 0 0,1-1 1 0 0,-1 1-1 0 0,1 0 0 0 0,-1 0 1 0 0,1 0-1 0 0,0 0 1 0 0,0 0-1 0 0,0-1 0 0 0,0 2-170 0 0,-1-1 0 0 0,1 1 0 0 0,0 0 0 0 0,-1 0 0 0 0,1 0-1 0 0,0-1 1 0 0,-1 1 0 0 0,1 0 0 0 0,-1 0 0 0 0,1 0 0 0 0,0 0-1 0 0,-1 0 1 0 0,1 0 0 0 0,0 0 0 0 0,-1 1 0 0 0,1-1 0 0 0,-1 0 0 0 0,1 0-1 0 0,0 0 1 0 0,-1 1 0 0 0,1-1 0 0 0,-1 0 0 0 0,2 1 0 0 0,11 7-3710 0 0,-13-8 4102 0 0,12 10-3278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0 220 240 0 0,'2'-3'483'0'0,"-1"1"0"0"0,1 0 1 0 0,0 0-1 0 0,0 0 0 0 0,-1 0 0 0 0,1 0 1 0 0,1 0-1 0 0,-1 0 0 0 0,0 0 0 0 0,0 1 0 0 0,1-1 1 0 0,2 0-1 0 0,-3 2-136 0 0,0-1 0 0 0,0 1 0 0 0,0 0 0 0 0,0 0 0 0 0,0 0 0 0 0,0 1-1 0 0,0-1 1 0 0,0 0 0 0 0,0 1 0 0 0,0-1 0 0 0,-1 1 0 0 0,1 0 0 0 0,0 0 0 0 0,0 0 0 0 0,0 0 0 0 0,-1 0 0 0 0,1 0 0 0 0,1 1 0 0 0,13 10 795 0 0,0 0 0 0 0,-1 0 1 0 0,0 2-1 0 0,14 16 0 0 0,49 67 2354 0 0,-36-42-1724 0 0,123 151 5086 0 0,-164-205-6790 0 0,-1 0-21 0 0,1-1 0 0 0,-1 1 1 0 0,1 0-1 0 0,0 0 0 0 0,-1 0 0 0 0,1 0 1 0 0,0-1-1 0 0,0 1 0 0 0,-1 0 0 0 0,1-1 1 0 0,0 1-1 0 0,0 0 0 0 0,0-1 0 0 0,0 1 1 0 0,0-1-1 0 0,0 0 0 0 0,0 1 0 0 0,0-1 1 0 0,0 0-1 0 0,0 1 0 0 0,0-1 0 0 0,0 0 1 0 0,0 0-1 0 0,0 0 0 0 0,0 0 0 0 0,0 0 1 0 0,0 0-1 0 0,1 0 0 0 0,-1 0 0 0 0,0-1 1 0 0,0 1-1 0 0,0 0 0 0 0,0-1 0 0 0,0 1 1 0 0,0-1-1 0 0,1 0 0 0 0,0-1-47 0 0,0 1 0 0 0,0-1 0 0 0,0 0 0 0 0,0-1 0 0 0,0 1 0 0 0,-1 0 0 0 0,1-1 0 0 0,-1 1 0 0 0,1 0 0 0 0,-1-1 0 0 0,2-4 0 0 0,10-38 0 0 0,-6 19 0 0 0,85-226 0 0 0,-69 201 0 0 0,3 0 0 0 0,57-85 0 0 0,-78 130-10 0 0,-1 0 0 0 0,1 0 1 0 0,0 0-1 0 0,0 0 0 0 0,1 1 0 0 0,-1 0 1 0 0,1 0-1 0 0,12-7 0 0 0,-17 11-79 0 0,1 1 1 0 0,-1 0-1 0 0,0-1 0 0 0,0 1 0 0 0,1 0 1 0 0,-1 0-1 0 0,0 0 0 0 0,0 0 0 0 0,1 0 1 0 0,-1 0-1 0 0,0 0 0 0 0,0 0 1 0 0,0 0-1 0 0,1 1 0 0 0,-1-1 0 0 0,0 0 1 0 0,0 1-1 0 0,0-1 0 0 0,1 1 1 0 0,-1 0-1 0 0,0-1 0 0 0,2 2 0 0 0,21 19-6485 0 0,-8-5 2562 0 0,0 2 574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62 177 84 0 0,'-3'14'1060'0'0,"-9"38"4135"0"0,11-49-4386 0 0,0 0 1 0 0,0 0-1 0 0,-1-1 1 0 0,1 1-1 0 0,0 0 1 0 0,-1-1-1 0 0,0 1 1 0 0,0-1-1 0 0,0 1 1 0 0,0-1-1 0 0,0 0 1 0 0,0 0-1 0 0,0 0 1 0 0,-5 3 2764 0 0,7-6-3405 0 0,0 0-1 0 0,0 0 1 0 0,-1 0-1 0 0,1 0 1 0 0,0 0-1 0 0,-1 0 1 0 0,1 0-1 0 0,-1 0 1 0 0,1 0 0 0 0,-1 0-1 0 0,1 1 1 0 0,-1-1-1 0 0,0 0 1 0 0,0 0-1 0 0,0 0-42 0 0,0 0 0 0 0,0 0 0 0 0,0 0 0 0 0,1 0 0 0 0,-1 0 0 0 0,0 0 0 0 0,1-1 0 0 0,-1 1 0 0 0,0 0-1 0 0,1 0 1 0 0,0 0 0 0 0,-1 0 0 0 0,1-1 0 0 0,-1-1 0 0 0,1-7 119 0 0,0 1 0 0 0,1 0 0 0 0,0 0 0 0 0,0 0 0 0 0,1-1 0 0 0,0 1 0 0 0,1 1 0 0 0,0-1 0 0 0,0 0 0 0 0,1 1 0 0 0,0-1 0 0 0,1 1 0 0 0,-1 0 0 0 0,2 0-1 0 0,-1 1 1 0 0,1 0 0 0 0,0 0 0 0 0,0 0 0 0 0,1 1 0 0 0,0 0 0 0 0,0 0 0 0 0,1 0 0 0 0,0 1 0 0 0,-1 0 0 0 0,2 1 0 0 0,-1 0 0 0 0,0 0 0 0 0,12-3 0 0 0,110-22-245 0 0,-98 23 0 0 0,-27 5-1313 0 0,0 1 0 0 0,0-1 0 0 0,0 1 1 0 0,0 1-1 0 0,9 0 0 0 0,9 1-3907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40 128 0 0,'-13'1'15431'0'0,"170"-13"-6869"0"0,-126 11-7621 0 0,348-21 6764 0 0,-289 17-7797 0 0,-88 5-157 0 0,-1 0 1 0 0,0 0-1 0 0,1 0 0 0 0,-1 0 1 0 0,0 0-1 0 0,1 1 0 0 0,-1-1 1 0 0,0 0-1 0 0,1 1 1 0 0,-1-1-1 0 0,0 1 0 0 0,1-1 1 0 0,-1 1-1 0 0,0-1 0 0 0,0 1 1 0 0,2 1-1 0 0,1 11-9687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7269 0 0,'-7'3'1636'0'0,"0"0"1"0"0,0 1-1 0 0,0 0 1 0 0,1 0 0 0 0,-1 1-1 0 0,1-1 1 0 0,-8 9-1 0 0,14-13-1532 0 0,0 0-1 0 0,0 1 1 0 0,0-1-1 0 0,-1 1 1 0 0,1-1-1 0 0,0 0 1 0 0,0 1 0 0 0,0-1-1 0 0,0 1 1 0 0,0-1-1 0 0,0 0 1 0 0,0 1-1 0 0,0-1 1 0 0,0 1-1 0 0,0-1 1 0 0,0 1-1 0 0,0-1 1 0 0,0 0 0 0 0,0 1-1 0 0,0-1 1 0 0,1 1-1 0 0,-1-1 1 0 0,0 0-1 0 0,0 1 1 0 0,0-1-1 0 0,1 0 1 0 0,-1 1-1 0 0,0-1 1 0 0,0 0 0 0 0,1 1-1 0 0,-1-1 1 0 0,0 0-1 0 0,1 1 1 0 0,-1-1-1 0 0,0 0 1 0 0,1 0-1 0 0,0 1 1 0 0,11 7 781 0 0,-1-3-340 0 0,0-1 0 0 0,1 0-1 0 0,-1-1 1 0 0,1-1 0 0 0,15 2 0 0 0,-6 0 12 0 0,177 16 2194 0 0,-86-11-1742 0 0,-92-9-3905 0 0,0 0-1 0 0,36-5 1 0 0,3 0-2806 0 0,-27 5 2551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567 168 124 0 0,'0'-6'538'0'0,"0"1"0"0"0,0-1-1 0 0,-1 0 1 0 0,0 0 0 0 0,0 1 0 0 0,0-1-1 0 0,0 1 1 0 0,-1-1 0 0 0,0 1 0 0 0,0-1-1 0 0,-1 1 1 0 0,1 0 0 0 0,-1 0 0 0 0,0 0-1 0 0,-1 1 1 0 0,1-1 0 0 0,-1 1 0 0 0,0-1-1 0 0,0 1 1 0 0,0 0 0 0 0,-1 1 0 0 0,1-1-1 0 0,-1 1 1 0 0,-6-4 0 0 0,-1 1-9 0 0,1 0 0 0 0,-1 0 0 0 0,0 1 1 0 0,-1 1-1 0 0,1 0 0 0 0,-1 1 0 0 0,0 0 0 0 0,1 1 1 0 0,-1 0-1 0 0,0 1 0 0 0,0 1 0 0 0,0 0 0 0 0,-1 0 1 0 0,1 2-1 0 0,1-1 0 0 0,-1 2 0 0 0,0 0 0 0 0,-20 7 1 0 0,18-5-191 0 0,-1 1 1 0 0,1 0-1 0 0,0 2 1 0 0,0 0-1 0 0,1 0 1 0 0,0 1-1 0 0,1 1 1 0 0,0 0-1 0 0,0 1 1 0 0,1 0-1 0 0,1 1 1 0 0,0 1-1 0 0,0-1 1 0 0,-11 20-1 0 0,18-25-285 0 0,1 0-1 0 0,-1 0 0 0 0,1 0 1 0 0,1 0-1 0 0,-1 0 0 0 0,1 1 1 0 0,1-1-1 0 0,-1 1 0 0 0,1-1 1 0 0,0 1-1 0 0,1 0 0 0 0,0-1 1 0 0,0 1-1 0 0,2 8 0 0 0,0-7 72 0 0,0 0 0 0 0,1-1 0 0 0,0 1 0 0 0,0-1 0 0 0,1 0 0 0 0,0 0 0 0 0,1 0 0 0 0,0 0 0 0 0,0-1 0 0 0,10 12 0 0 0,-1-5 45 0 0,0-1 1 0 0,0-1 0 0 0,2 0-1 0 0,-1 0 1 0 0,2-2 0 0 0,-1 0-1 0 0,2-1 1 0 0,-1-1 0 0 0,1 0-1 0 0,26 7 1 0 0,-18-8-171 0 0,0-1 0 0 0,1-1 0 0 0,-1-1 0 0 0,1-2 0 0 0,0-1 0 0 0,50-3 0 0 0,-61 0 0 0 0,0-1 0 0 0,0 0 0 0 0,-1-1 0 0 0,1-1 0 0 0,-1 0 0 0 0,0-1 0 0 0,-1 0 0 0 0,1-1 0 0 0,-1-1 0 0 0,0-1 0 0 0,-1 0 0 0 0,22-19 0 0 0,-19 13 0 0 0,0-1 0 0 0,-1 0 0 0 0,15-24 0 0 0,-26 34 0 0 0,0 0 0 0 0,0-1 0 0 0,0 1 0 0 0,-1-1 0 0 0,0 0 0 0 0,-1 0 0 0 0,1 0 0 0 0,-1 0 0 0 0,-1-1 0 0 0,0 1 0 0 0,0 0 0 0 0,0-1 0 0 0,-1-11 0 0 0,-1 13-87 0 0,0 0 0 0 0,-1 0 0 0 0,0 0 0 0 0,0 0 0 0 0,0 0 0 0 0,-1 1-1 0 0,0-1 1 0 0,0 1 0 0 0,0 0 0 0 0,-1 0 0 0 0,1 0 0 0 0,-1 0 0 0 0,-6-5 0 0 0,-1-1-246 0 0,0 2 0 0 0,-1-1 0 0 0,0 1 0 0 0,-18-10 0 0 0,1 8-2980 0 0,-1 6-5577 0 0,22 3 5859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0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6 568 0 0,'-4'-6'11020'0'0,"-29"24"-8591"0"0,1 2-1 0 0,-51 42 1 0 0,-2 0-174 0 0,49-37-1416 0 0,-314 206 6030 0 0,313-209-6134 0 0,13-8-1097 0 0,-30 22 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86 468 0 0,'-26'-24'11127'0'0,"31"27"-10053"0"0,11 4-186 0 0,1 0-1 0 0,0-2 1 0 0,1 0-1 0 0,0 0 1 0 0,32 3-1 0 0,98-1 2034 0 0,-105-7-2022 0 0,50-6 0 0 0,-81 4-766 0 0,-1 1 1 0 0,0-2-1 0 0,0 0 1 0 0,0 0-1 0 0,0-1 1 0 0,0 0-1 0 0,-1-1 1 0 0,1 0-1 0 0,16-11 1 0 0,-22 11-50 0 0,1 0 0 0 0,-1 0 0 0 0,0-1 0 0 0,0 1 0 0 0,-1-1 0 0 0,0 0 0 0 0,6-10 0 0 0,-9 14-36 0 0,2 136 916 0 0,4 57 368 0 0,-8-10 84 0 0,5 11 262 0 0,-4-190-1710 0 0,0 1 0 0 0,-1 0 0 0 0,1-1-1 0 0,-1 1 1 0 0,1-1 0 0 0,-1 1 0 0 0,0-1 0 0 0,0 0-1 0 0,0 1 1 0 0,0-1 0 0 0,0 0 0 0 0,-1 0 0 0 0,1 0 0 0 0,-1 1-1 0 0,1-1 1 0 0,-1-1 0 0 0,0 1 0 0 0,0 0 0 0 0,0 0-1 0 0,0-1 1 0 0,0 1 0 0 0,0-1 0 0 0,0 0 0 0 0,-1 1 0 0 0,1-1-1 0 0,0 0 1 0 0,-3 1 0 0 0,-8 2-111 0 0,0-1 0 0 0,-1 1 0 0 0,-26 1 0 0 0,19-2 88 0 0,-175 18-401 0 0,-20 3 137 0 0,195-17 552 0 0,21-7 60 0 0,3 2-127 0 0,5 2-81 0 0,0-1 1 0 0,0-1 0 0 0,1 0 0 0 0,-1 0-1 0 0,0 0 1 0 0,16 0 0 0 0,59 0 345 0 0,-49-2-288 0 0,270-2 1254 0 0,-240 1-2018 0 0,-61 1 190 0 0,1 0-108 0 0,34 4-2822 0 0,-12-1-6163 0 0,-12-2 6671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5513 0 0,'1'-4'1603'0'0,"1"-1"0"0"0,-1 0 0 0 0,1 1 1 0 0,0-1-1 0 0,0 1 0 0 0,5-8 1 0 0,-7 12-1488 0 0,1-1-1 0 0,0 0 1 0 0,-1 1 0 0 0,1-1 0 0 0,0 0 0 0 0,-1 1-1 0 0,1-1 1 0 0,0 1 0 0 0,-1-1 0 0 0,1 1 0 0 0,0-1 0 0 0,0 1-1 0 0,0 0 1 0 0,0-1 0 0 0,0 1 0 0 0,-1 0 0 0 0,1 0-1 0 0,0-1 1 0 0,0 1 0 0 0,0 0 0 0 0,0 0 0 0 0,0 0-1 0 0,0 0 1 0 0,0 0 0 0 0,0 1 0 0 0,0-1 0 0 0,-1 0-1 0 0,1 0 1 0 0,0 0 0 0 0,0 1 0 0 0,0-1 0 0 0,0 1-1 0 0,-1-1 1 0 0,1 0 0 0 0,0 1 0 0 0,0 0 0 0 0,0-1-1 0 0,-1 1 1 0 0,1-1 0 0 0,0 1 0 0 0,-1 0 0 0 0,1-1 0 0 0,0 3-1 0 0,3 1 205 0 0,0 1 0 0 0,0-1 1 0 0,-1 1-1 0 0,0 1 0 0 0,0-1 0 0 0,0 0 0 0 0,-1 1 0 0 0,4 8 0 0 0,10 51 1448 0 0,-11-43-1312 0 0,46 170 1781 0 0,-43-171-4005 0 0,-1-8-2596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96 444 0 0,'-1'-1'252'0'0,"0"-1"0"0"0,0 1 0 0 0,0-1 0 0 0,1 0 0 0 0,-1 1 1 0 0,0-1-1 0 0,1 0 0 0 0,-1 0 0 0 0,1 1 0 0 0,0-1 0 0 0,-1 0 0 0 0,1 0 0 0 0,0 0 0 0 0,0 1 0 0 0,0-1 0 0 0,1 0 0 0 0,-1 0 1 0 0,0 0-1 0 0,1 1 0 0 0,-1-1 0 0 0,1 0 0 0 0,-1 0 0 0 0,1 1 0 0 0,0-1 0 0 0,0 0 0 0 0,-1 1 0 0 0,1-1 0 0 0,1 1 0 0 0,-1-1 1 0 0,0 1-1 0 0,0 0 0 0 0,0-1 0 0 0,3-1 0 0 0,3-1 254 0 0,0 0 0 0 0,0 0 0 0 0,0 1-1 0 0,0 0 1 0 0,0 0 0 0 0,1 1 0 0 0,-1-1 0 0 0,14-1 0 0 0,7 1 657 0 0,28 0-1 0 0,-44 2-796 0 0,25 1 700 0 0,0 1-1 0 0,-1 2 1 0 0,1 1-1 0 0,63 16 1 0 0,-73-13-525 0 0,-1 2-1 0 0,-1 0 1 0 0,1 2 0 0 0,-1 1-1 0 0,-1 1 1 0 0,0 1 0 0 0,21 16-1 0 0,-38-24-326 0 0,0 0 0 0 0,0 0-1 0 0,-1 0 1 0 0,0 1-1 0 0,0 0 1 0 0,0 0-1 0 0,-1 0 1 0 0,0 1 0 0 0,-1 0-1 0 0,5 9 1 0 0,-8-13-122 0 0,1 1 0 0 0,-1-1 0 0 0,0 1 0 0 0,0 0 0 0 0,0 0-1 0 0,0 0 1 0 0,-1-1 0 0 0,0 1 0 0 0,0 0 0 0 0,0 0 0 0 0,-1 0 0 0 0,0 0 0 0 0,0 0 0 0 0,0-1 0 0 0,0 1 0 0 0,-1 0 0 0 0,1-1 0 0 0,-1 1 0 0 0,-5 7 0 0 0,1-3-28 0 0,-1-1 1 0 0,1 0-1 0 0,-2 0 1 0 0,1-1-1 0 0,-1 0 1 0 0,0 0-1 0 0,-1-1 1 0 0,1 1 0 0 0,-1-2-1 0 0,0 0 1 0 0,-1 0-1 0 0,1 0 1 0 0,-1-1-1 0 0,0-1 1 0 0,-20 5-1 0 0,-6 0-137 0 0,0-2 0 0 0,0-2 0 0 0,-45 0 0 0 0,-59-6-1792 0 0,114 0-1154 0 0,-39-9-1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66 220 0 0,'-19'-14'20448'0'0,"105"11"-14507"0"0,14 0-3903 0 0,40-8-466 0 0,149-18 961 0 0,-272 27-5411 0 0,32-1 1 0 0,-44 5-918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51 524 0 0,'0'0'1159'0'0,"0"-11"4824"0"0,7 6-5145 0 0,-1 1 1 0 0,1 0-1 0 0,-1 1 0 0 0,1-1 1 0 0,0 1-1 0 0,0 1 0 0 0,1-1 1 0 0,-1 1-1 0 0,0 1 0 0 0,15-3 1 0 0,10 1 1167 0 0,39 1 1 0 0,-44 3-1087 0 0,0 0 0 0 0,0 2 0 0 0,26 5 1 0 0,-44-6-719 0 0,-1 0 0 0 0,1 0 0 0 0,-1 1 0 0 0,0 0 0 0 0,0 0 0 0 0,0 1 0 0 0,-1 0 0 0 0,1 0 0 0 0,-1 1 0 0 0,0 0 0 0 0,0 0 0 0 0,-1 1 0 0 0,10 9 0 0 0,-15-12-133 0 0,1-1-1 0 0,0 1 1 0 0,-1-1 0 0 0,0 1 0 0 0,0-1-1 0 0,1 1 1 0 0,-1 0 0 0 0,-1 0 0 0 0,1 0-1 0 0,0 0 1 0 0,-1-1 0 0 0,0 1 0 0 0,1 0-1 0 0,-1 0 1 0 0,-1 5 0 0 0,0-2 9 0 0,0 0 0 0 0,0 0 0 0 0,-1-1 1 0 0,0 1-1 0 0,0 0 0 0 0,0-1 0 0 0,-4 7 0 0 0,-5 5 66 0 0,0 0 0 0 0,-2-1 0 0 0,-19 20 0 0 0,-20 16 142 0 0,35-38-178 0 0,2 1 1 0 0,0 0-1 0 0,0 2 0 0 0,-22 33 1 0 0,36-48-98 0 0,0 0 0 0 0,0 0 0 0 0,-1 0 0 0 0,2 1 0 0 0,-1-1 0 0 0,0 0 0 0 0,0 1 0 0 0,1-1 0 0 0,-1 1 0 0 0,1-1 0 0 0,0 0 0 0 0,0 1 0 0 0,0-1 0 0 0,0 1 0 0 0,0-1 0 0 0,0 1 0 0 0,1-1 0 0 0,-1 0 0 0 0,1 1 0 0 0,0-1 0 0 0,0 0 0 0 0,1 4 0 0 0,0-3 2 0 0,0 0 0 0 0,0-1 1 0 0,0 1-1 0 0,1-1 0 0 0,-1 1 0 0 0,1-1 0 0 0,0 0 0 0 0,-1 0 0 0 0,1 0 0 0 0,0 0 0 0 0,0 0 0 0 0,0-1 0 0 0,0 1 1 0 0,1-1-1 0 0,-1 0 0 0 0,4 1 0 0 0,12 2-198 0 0,1 0 1 0 0,-1-2-1 0 0,1 0 1 0 0,0-1-1 0 0,0-2 1 0 0,-1 1-1 0 0,1-2 1 0 0,0-1-1 0 0,-1 0 1 0 0,1-2-1 0 0,33-12 1 0 0,-50 16-414 0 0,22-9-525 0 0,-11 1-6769 0 0,-9 1 1953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44 0 0,'-32'16'2560'0'0,"2"3"8254"0"0,33-18-9151 0 0,4 2-910 0 0,1-1-1 0 0,-1 0 1 0 0,1-1-1 0 0,-1 0 1 0 0,1 0-1 0 0,11-1 0 0 0,54-4 1835 0 0,-34 1-1384 0 0,106-12 1839 0 0,-3 1-466 0 0,-50 10-3899 0 0,-78 6-1834 0 0,-5 0-4813 0 0,-5 0 5005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1 138 504 0 0,'-1'-2'207'0'0,"1"1"1"0"0,0-1-1 0 0,0 0 0 0 0,0 1 0 0 0,1-1 1 0 0,-1 1-1 0 0,0-1 0 0 0,1 1 1 0 0,-1-1-1 0 0,1 1 0 0 0,-1-1 0 0 0,1 1 1 0 0,0-1-1 0 0,-1 1 0 0 0,1 0 1 0 0,0-1-1 0 0,1 0 0 0 0,-1 1-27 0 0,1 0 1 0 0,-1 1-1 0 0,0-1 0 0 0,0 1 1 0 0,1-1-1 0 0,-1 1 1 0 0,0-1-1 0 0,1 1 0 0 0,-1 0 1 0 0,1 0-1 0 0,-1 0 0 0 0,0 0 1 0 0,1 0-1 0 0,-1 0 0 0 0,0 0 1 0 0,1 0-1 0 0,-1 0 0 0 0,0 1 1 0 0,1-1-1 0 0,-1 1 0 0 0,2 0 1 0 0,22 8 699 0 0,-1 1 1 0 0,0 2 0 0 0,-1 0-1 0 0,0 1 1 0 0,-1 2 0 0 0,-1 0-1 0 0,30 27 1 0 0,7 13 1529 0 0,59 74 1 0 0,-88-92-1064 0 0,26 44 1 0 0,-2-3 1074 0 0,-50-74-2227 0 0,23 28 1478 0 0,-24-30-1521 0 0,-1-1 0 0 0,1 0 0 0 0,-1 1-1 0 0,1-1 1 0 0,0 0 0 0 0,0 0 0 0 0,0 0-1 0 0,-1 0 1 0 0,1 0 0 0 0,0 0 0 0 0,0 0 0 0 0,0-1-1 0 0,1 1 1 0 0,-1-1 0 0 0,3 1 0 0 0,-2-1-52 0 0,0-1 1 0 0,0 0 0 0 0,-1 0-1 0 0,1 1 1 0 0,0-2-1 0 0,0 1 1 0 0,-1 0 0 0 0,1 0-1 0 0,-1-1 1 0 0,1 0-1 0 0,-1 1 1 0 0,1-1 0 0 0,-1 0-1 0 0,0 0 1 0 0,0 0-1 0 0,0-1 1 0 0,0 1 0 0 0,2-4-1 0 0,4-5 208 0 0,-2 0 0 0 0,10-19 0 0 0,-1-4-239 0 0,-2 0-1 0 0,13-51 1 0 0,6-73 118 0 0,-8 38-131 0 0,-20 104-126 0 0,-2 2-266 0 0,1 0 0 0 0,1 0 0 0 0,0 1 0 0 0,1 0-1 0 0,8-15 1 0 0,-12 25 265 0 0,1 0 1 0 0,0 1-1 0 0,-1-1 0 0 0,1 1 0 0 0,1-1 0 0 0,-1 1 0 0 0,0 0 0 0 0,0-1 0 0 0,1 1 0 0 0,0 0 1 0 0,-1 1-1 0 0,1-1 0 0 0,0 0 0 0 0,0 1 0 0 0,0 0 0 0 0,0-1 0 0 0,0 1 0 0 0,0 0 0 0 0,0 1 1 0 0,0-1-1 0 0,0 0 0 0 0,0 1 0 0 0,1 0 0 0 0,-1 0 0 0 0,0 0 0 0 0,0 0 0 0 0,0 0 0 0 0,5 2 1 0 0,11 4-2208 0 0,4 13-5948 0 0,-15-9 5118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85 5729 0 0,'-19'152'15394'0'0,"19"-147"-14461"0"0,0-4-671 0 0,0 1-1 0 0,0-1 1 0 0,0 0-1 0 0,0 1 0 0 0,0-1 1 0 0,0 0-1 0 0,-1 1 1 0 0,1-1-1 0 0,0 0 0 0 0,-1 1 1 0 0,1-1-1 0 0,-1 0 1 0 0,1 0-1 0 0,-1 0 0 0 0,0 1 1 0 0,1-1-1 0 0,-1 0 1 0 0,0 0-1 0 0,0 0 0 0 0,-3 2 1097 0 0,-11-30-81 0 0,11 20-1067 0 0,1-1-1 0 0,1 0 1 0 0,0 0-1 0 0,0-1 1 0 0,0 1-1 0 0,0-13 1 0 0,3 18-168 0 0,-1-1 1 0 0,0 0-1 0 0,1 1 1 0 0,0-1-1 0 0,0 0 0 0 0,0 1 1 0 0,0-1-1 0 0,1 1 1 0 0,-1-1-1 0 0,1 1 0 0 0,0 0 1 0 0,0-1-1 0 0,0 1 1 0 0,0 0-1 0 0,1 0 1 0 0,4-4-1 0 0,4-3-30 0 0,1 1 0 0 0,0 0 0 0 0,1 1 1 0 0,0 0-1 0 0,0 1 0 0 0,0 1 0 0 0,1 0 0 0 0,20-6 0 0 0,6 1-670 0 0,72-12-1 0 0,-100 22-86 0 0,0 0 1 0 0,0 1-1 0 0,0 0 1 0 0,12 2-1 0 0,24 5-5487 0 0,-27-4 1814 0 0,-1 0 1585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1032 0 0,'-1'7'10252'0'0,"1"-7"-9975"0"0,11 5 2919 0 0,13-2-1470 0 0,-23-3-1307 0 0,260 9 8297 0 0,87 6-2758 0 0,-330-13-6119 0 0,8 0-2089 0 0,-9 0-5370 0 0,-2-3 948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544 105 232 0 0,'1'-2'488'0'0,"0"0"0"0"0,-1 0-1 0 0,1 0 1 0 0,-1 0 0 0 0,1 0 0 0 0,-1 0 0 0 0,0 0-1 0 0,0 0 1 0 0,0 0 0 0 0,0 0 0 0 0,-1 0 0 0 0,1 0-1 0 0,0 0 1 0 0,-1 0 0 0 0,1 0 0 0 0,-1 0 0 0 0,0 1-1 0 0,0-1 1 0 0,1 0 0 0 0,-3-3 0 0 0,0 2-18 0 0,0 0-1 0 0,0 0 1 0 0,0 0 0 0 0,0 0-1 0 0,0 1 1 0 0,0-1 0 0 0,-1 1-1 0 0,1 0 1 0 0,-7-3-1 0 0,-4-1 282 0 0,0 1 0 0 0,0 0-1 0 0,0 2 1 0 0,-28-5 0 0 0,16 6-92 0 0,-1 0 0 0 0,1 2-1 0 0,-1 1 1 0 0,1 1 0 0 0,-29 6 0 0 0,36-5-326 0 0,1 2 0 0 0,0 0 0 0 0,0 1-1 0 0,1 0 1 0 0,0 2 0 0 0,0 0 0 0 0,0 1 0 0 0,-15 11-1 0 0,29-17-233 0 0,0-1 0 0 0,-1 0 0 0 0,1 1 0 0 0,0 0-1 0 0,0 0 1 0 0,1 0 0 0 0,-1 0 0 0 0,1 0 0 0 0,-1 0 0 0 0,1 1-1 0 0,0-1 1 0 0,0 1 0 0 0,1 0 0 0 0,-1-1 0 0 0,1 1 0 0 0,0 0-1 0 0,0 0 1 0 0,0 0 0 0 0,0 0 0 0 0,1 0 0 0 0,-1 0-1 0 0,1 0 1 0 0,0 0 0 0 0,0 0 0 0 0,1 0 0 0 0,-1 0 0 0 0,1 0-1 0 0,0 0 1 0 0,0 0 0 0 0,0 0 0 0 0,1 0 0 0 0,-1-1-1 0 0,1 1 1 0 0,0 0 0 0 0,0-1 0 0 0,0 1 0 0 0,0-1 0 0 0,1 0-1 0 0,-1 0 1 0 0,6 5 0 0 0,0-1-1 0 0,0 0-1 0 0,1-1 1 0 0,0 1-1 0 0,0-2 1 0 0,0 1-1 0 0,0-1 1 0 0,1-1-1 0 0,0 0 1 0 0,0 0-1 0 0,1-1 1 0 0,-1 0-1 0 0,0-1 1 0 0,17 2-1 0 0,-7-2 9 0 0,1-1 1 0 0,0-1-1 0 0,0-1 0 0 0,0-1 1 0 0,41-8-1 0 0,-52 7-93 0 0,0-1 0 0 0,0 0 0 0 0,0 0 0 0 0,0-1 0 0 0,0 0 0 0 0,-1-1 0 0 0,0 0 0 0 0,0 0 0 0 0,-1-1 0 0 0,0 0 0 0 0,15-16 0 0 0,-20 19-31 0 0,1 0-1 0 0,-1-1 1 0 0,0 1 0 0 0,0-1-1 0 0,0 1 1 0 0,0-1 0 0 0,-1 0-1 0 0,0 0 1 0 0,0 0 0 0 0,0 0 0 0 0,-1 0-1 0 0,1-1 1 0 0,-1 1 0 0 0,-1 0-1 0 0,1-1 1 0 0,-1 1 0 0 0,0-1-1 0 0,0 1 1 0 0,0-1 0 0 0,-1 1-1 0 0,0 0 1 0 0,0-1 0 0 0,0 1 0 0 0,-1 0-1 0 0,-3-8 1 0 0,2 7-55 0 0,-1 1 0 0 0,1 0 0 0 0,-1 1 0 0 0,0-1 0 0 0,-1 1-1 0 0,1 0 1 0 0,-1 0 0 0 0,0 0 0 0 0,0 0 0 0 0,0 1 0 0 0,0 0 0 0 0,-8-4 0 0 0,9 5-278 0 0,0 1 1 0 0,-1-1-1 0 0,1 1 1 0 0,0 0-1 0 0,-1 0 0 0 0,1 0 1 0 0,-9 0-1 0 0,11 1-203 0 0,-1 0 0 0 0,1 0 0 0 0,0 0 0 0 0,-1 1 0 0 0,1-1 0 0 0,0 1-1 0 0,-1 0 1 0 0,1 0 0 0 0,0-1 0 0 0,0 1 0 0 0,-1 1 0 0 0,1-1 0 0 0,0 0 0 0 0,-3 3-1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6309 0 0,'4'-30'4522'0'0,"2"0"0"0"0,1 1 1 0 0,11-32-1 0 0,-18 61-4485 0 0,0 0 0 0 0,0-1-1 0 0,0 1 1 0 0,0 0 0 0 0,1 0 0 0 0,-1 0-1 0 0,0-1 1 0 0,0 1 0 0 0,0 0 0 0 0,0 0-1 0 0,0 0 1 0 0,0 0 0 0 0,0-1 0 0 0,0 1-1 0 0,1 0 1 0 0,-1 0 0 0 0,0 0-1 0 0,0 0 1 0 0,0 0 0 0 0,0 0 0 0 0,1-1-1 0 0,-1 1 1 0 0,0 0 0 0 0,0 0 0 0 0,0 0-1 0 0,1 0 1 0 0,-1 0 0 0 0,0 0 0 0 0,0 0-1 0 0,0 0 1 0 0,1 0 0 0 0,-1 0-1 0 0,0 0 1 0 0,0 0 0 0 0,0 0 0 0 0,0 0-1 0 0,1 0 1 0 0,-1 0 0 0 0,0 0 0 0 0,0 0-1 0 0,0 0 1 0 0,1 0 0 0 0,-1 0 0 0 0,0 0-1 0 0,0 1 1 0 0,0-1 0 0 0,1 0 0 0 0,-1 0-1 0 0,0 0 1 0 0,0 0 0 0 0,0 0-1 0 0,0 0 1 0 0,0 1 0 0 0,0-1 0 0 0,1 0-1 0 0,-1 0 1 0 0,0 0 0 0 0,0 0 0 0 0,0 1-1 0 0,0-1 1 0 0,0 0 0 0 0,0 0 0 0 0,0 0-1 0 0,0 1 1 0 0,0-1 0 0 0,0 0 0 0 0,6 12 576 0 0,-1 2-375 0 0,-1 1 0 0 0,-1-1 1 0 0,0 1-1 0 0,0 22 0 0 0,4 16-1033 0 0,-4-36-33 0 0,1 0 1 0 0,9 24 0 0 0,-10-34-152 0 0,0 0 0 0 0,0 0 1 0 0,1-1-1 0 0,0 0 0 0 0,0 0 0 0 0,0 0 0 0 0,1 0 0 0 0,8 8 0 0 0,6 1-1865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5585 0 0,'3'-4'1049'0'0,"0"0"1"0"0,0 0 0 0 0,0 1 0 0 0,1 0 0 0 0,-1 0 0 0 0,1 0 0 0 0,0 0 0 0 0,0 0 0 0 0,6-3 0 0 0,-3 4-312 0 0,-1-1-1 0 0,0 1 0 0 0,1 0 1 0 0,0 0-1 0 0,12-1 0 0 0,2 2-328 0 0,0 1-1 0 0,0 1 1 0 0,27 4-1 0 0,-27-2 311 0 0,21 1 97 0 0,1 2 1 0 0,-1 3 0 0 0,-1 1-1 0 0,54 20 1 0 0,-89-27-677 0 0,1-1 0 0 0,-1 1 0 0 0,0 1 0 0 0,-1-1-1 0 0,1 1 1 0 0,-1 0 0 0 0,1 0 0 0 0,-1 1 0 0 0,0 0 0 0 0,-1-1 0 0 0,1 2 0 0 0,-1-1 0 0 0,7 11 0 0 0,-8-9-42 0 0,1 1 1 0 0,-2-1-1 0 0,1 0 1 0 0,-1 1-1 0 0,-1-1 1 0 0,1 1-1 0 0,-1 0 0 0 0,0 0 1 0 0,-1-1-1 0 0,0 1 1 0 0,-2 14-1 0 0,-6 34 198 0 0,-30 107 0 0 0,29-114-5160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 6153 0 0,'-30'-7'5306'0'0,"-22"-6"7865"0"0,57 12-12432 0 0,22-4 240 0 0,1 1 0 0 0,-1 1-1 0 0,47 2 1 0 0,-6 0-254 0 0,-7 1-2241 0 0,-20 2-2483 0 0,-8 0-2964 0 0,-14-2 3957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7805 0 0,'0'0'10476'0'0,"9"2"-6221"0"0,160-7 575 0 0,2-1-6586 0 0,-159 5-242 0 0,-6 0-247 0 0,2 1-3059 0 0,2 0 2550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1016 0 0,'3'-3'465'0'0,"-1"0"0"0"0,0 1 0 0 0,1-1 0 0 0,-1 1 0 0 0,1 0-1 0 0,0 0 1 0 0,-1 0 0 0 0,1 0 0 0 0,0 0 0 0 0,0 0 0 0 0,4-1 0 0 0,-4 3-134 0 0,0-1 1 0 0,-1 1 0 0 0,1 0-1 0 0,0 0 1 0 0,0 0-1 0 0,-1 0 1 0 0,1 0 0 0 0,0 1-1 0 0,-1-1 1 0 0,1 1-1 0 0,0 0 1 0 0,-1 0 0 0 0,1 0-1 0 0,-1 0 1 0 0,4 2-1 0 0,18 11 1091 0 0,0 2 0 0 0,-1 0-1 0 0,0 2 1 0 0,31 32-1 0 0,-24-22-314 0 0,-5-6-478 0 0,284 241 6390 0 0,-281-240-6148 0 0,-19-15-207 0 0,1 0 1 0 0,1 0-1 0 0,-1-1 0 0 0,16 8 0 0 0,-20-16-244 0 0,-1-6-31 0 0,-5 7-386 0 0,5-14-3 0 0,-5 3 0 0 0,-1 5 0 0 0,7-60 0 0 0,2 0 0 0 0,4 1 0 0 0,2 0 0 0 0,3 1 0 0 0,3 0 0 0 0,2 2 0 0 0,4 0 0 0 0,49-88 0 0 0,-66 134 0 0 0,-6 11 0 0 0,-1 0 0 0 0,1 0 0 0 0,0 0 0 0 0,0 0 0 0 0,0 1 0 0 0,1 0 0 0 0,-1-1 0 0 0,1 1 0 0 0,7-6 0 0 0,-10 10-69 0 0,0-1 1 0 0,1 1-1 0 0,-1-1 0 0 0,0 1 1 0 0,0-1-1 0 0,1 1 1 0 0,-1-1-1 0 0,0 1 0 0 0,0 0 1 0 0,1 0-1 0 0,-1 0 0 0 0,0 0 1 0 0,1 0-1 0 0,-1 0 0 0 0,0 0 1 0 0,1 0-1 0 0,-1 0 1 0 0,0 1-1 0 0,1-1 0 0 0,-1 0 1 0 0,0 1-1 0 0,0-1 0 0 0,1 1 1 0 0,-1 0-1 0 0,2 1 1 0 0,1 1-506 0 0,-1 0 0 0 0,1 0 0 0 0,-1 0 0 0 0,0 1 0 0 0,4 4 0 0 0,-2-2-421 0 0,27 29-6723 0 0,-13-18 4493 0 0</inkml:trace>
  <inkml:trace contextRef="#ctx0" brushRef="#br0" timeOffset="1">1261 349 92 0 0,'-5'47'8436'0'0,"6"-18"-5108"0"0,2 1-1 0 0,1-1 1 0 0,7 28 0 0 0,-7-46-2686 0 0,-1 0 1 0 0,2 0-1 0 0,-1-1 1 0 0,8 13-1 0 0,-7-15-782 0 0,1-1 0 0 0,0 1 0 0 0,0-1 0 0 0,0 0 0 0 0,14 11 0 0 0,-17-15 54 0 0,0-1-787 0 0,0 1-1 0 0,0-1 0 0 0,0 0 0 0 0,0 0 0 0 0,0 0 0 0 0,1 0 0 0 0,-1-1 0 0 0,1 1 0 0 0,4 1 0 0 0,1-2-1763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69 680 0 0,'-26'-3'1905'0'0,"17"2"-130"0"0,0 0 0 0 0,1 0-1 0 0,-1-1 1 0 0,1 0 0 0 0,-13-5 3075 0 0,22 6-4636 0 0,0 0 0 0 0,0 0 0 0 0,0 0 0 0 0,0 0 0 0 0,0 0 0 0 0,0 0 0 0 0,0 0 0 0 0,0 0 0 0 0,1 0 0 0 0,1 0 0 0 0,-2 0 13 0 0,4-2 132 0 0,1 1-1 0 0,0 0 1 0 0,1 0-1 0 0,-1 0 0 0 0,0 0 1 0 0,0 1-1 0 0,1 0 1 0 0,6 0-1 0 0,8-1 281 0 0,51-8 26 0 0,87-1 0 0 0,-4 10-9117 0 0,-150 1 8036 0 0,32 0-2192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244 339 264 0 0,'-5'-4'657'0'0,"-19"-20"2951"0"0,22 22-2708 0 0,0 0-1 0 0,0-1 1 0 0,0 1-1 0 0,0-1 1 0 0,0 0-1 0 0,0 1 1 0 0,-1-5 1681 0 0,3 6-2458 0 0,0 1 1 0 0,0-1 0 0 0,-1 1 0 0 0,1-1 0 0 0,0 1 0 0 0,0 0-1 0 0,0-1 1 0 0,0 1 0 0 0,0-1 0 0 0,0 1 0 0 0,0-1 0 0 0,0 1 0 0 0,0-1-1 0 0,0 1 1 0 0,0-1 0 0 0,0 1 0 0 0,0-1 0 0 0,1 1 0 0 0,-1 0-1 0 0,0-1 1 0 0,0 1 0 0 0,0-1 0 0 0,1 1 0 0 0,-1 0 0 0 0,0-1 0 0 0,0 1-1 0 0,1-1 1 0 0,-1 1 0 0 0,0 0 0 0 0,1-1 0 0 0,-1 1 0 0 0,0 0-1 0 0,1-1 1 0 0,16-13 1808 0 0,-14 12-1468 0 0,4-4 226 0 0,1 0-1 0 0,-2 0 0 0 0,1-1 1 0 0,-1 0-1 0 0,0 0 0 0 0,8-12 1 0 0,-13 16-581 0 0,1 0 1 0 0,-1 0-1 0 0,0 0 1 0 0,0-1 0 0 0,0 1-1 0 0,0-1 1 0 0,0 1 0 0 0,-1 0-1 0 0,0-1 1 0 0,1 1-1 0 0,-1-1 1 0 0,-1 1 0 0 0,1-1-1 0 0,0 1 1 0 0,-1-1-1 0 0,0 1 1 0 0,0 0 0 0 0,0-1-1 0 0,0 1 1 0 0,-3-6-1 0 0,0 1-17 0 0,-1 1 0 0 0,0 0-1 0 0,0 1 1 0 0,0-1 0 0 0,-1 1-1 0 0,0 0 1 0 0,0 0 0 0 0,0 1-1 0 0,-1 0 1 0 0,-10-7 0 0 0,3 4 21 0 0,0 0 1 0 0,0 1 0 0 0,-1 1 0 0 0,-24-7-1 0 0,36 12-144 0 0,0 0 0 0 0,-1 0-1 0 0,1 0 1 0 0,-1 1 0 0 0,1-1-1 0 0,-1 1 1 0 0,0 0 0 0 0,1 0-1 0 0,-1 1 1 0 0,1-1 0 0 0,-1 1 0 0 0,1-1-1 0 0,-1 1 1 0 0,1 0 0 0 0,0 1-1 0 0,-1-1 1 0 0,1 0 0 0 0,0 1-1 0 0,0 0 1 0 0,0 0 0 0 0,0 0-1 0 0,-5 4 1 0 0,5-3-220 0 0,1 0-1 0 0,-1 1 1 0 0,1-1-1 0 0,0 1 1 0 0,0 0-1 0 0,0-1 1 0 0,0 1-1 0 0,0 0 1 0 0,1 0 0 0 0,0 0-1 0 0,0 0 1 0 0,0 0-1 0 0,0 0 1 0 0,1 1-1 0 0,-1-1 1 0 0,1 0-1 0 0,0 0 1 0 0,2 9-1 0 0,-1-4-1427 0 0,1 0-1 0 0,0 0 1 0 0,4 12-1 0 0,5 4-1148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1064 0 0,'8'18'7511'0'0,"5"38"650"0"0,-6-20-2611 0 0,18 50 0 0 0,-25-85-5466 0 0,0-1 0 0 0,0 1-1 0 0,0 0 1 0 0,0-1 0 0 0,0 1 0 0 0,1-1 0 0 0,-1 1 0 0 0,0-1 0 0 0,0 1 0 0 0,1-1-1 0 0,-1 1 1 0 0,0-1 0 0 0,1 1 0 0 0,-1-1 0 0 0,1 1 0 0 0,-1-1 0 0 0,0 0 0 0 0,1 1-1 0 0,-1-1 1 0 0,1 0 0 0 0,-1 1 0 0 0,1-1 0 0 0,-1 0 0 0 0,1 1 0 0 0,-1-1 0 0 0,1 0-1 0 0,0 0 1 0 0,-1 0 0 0 0,1 0 0 0 0,-1 0 0 0 0,1 1 0 0 0,-1-1 0 0 0,1 0 0 0 0,0 0-1 0 0,-1 0 1 0 0,1-1 0 0 0,-1 1 0 0 0,1 0 0 0 0,-1 0 0 0 0,1 0 0 0 0,0 0 0 0 0,-1 0-1 0 0,1-1 1 0 0,0 1 0 0 0,22-21 869 0 0,-18 16-890 0 0,29-28-25 0 0,0 1 0 0 0,52-35 0 0 0,-67 54-34 0 0,1 0 0 0 0,1 2 0 0 0,0 0 0 0 0,0 1-1 0 0,1 2 1 0 0,37-11 0 0 0,-53 18-4 0 0,-1 0 0 0 0,1 0 0 0 0,-1 1 0 0 0,1 0 0 0 0,-1 0 0 0 0,1 0 0 0 0,0 0 0 0 0,-1 1 0 0 0,1 0 0 0 0,-1 0 0 0 0,0 1 0 0 0,1-1 0 0 0,-1 1 0 0 0,0 0 0 0 0,0 1 0 0 0,0-1 0 0 0,0 1 0 0 0,0 0 0 0 0,-1 0 0 0 0,1 1 0 0 0,-1-1 0 0 0,0 1 0 0 0,0 0 0 0 0,0 0 0 0 0,-1 1 0 0 0,1-1 0 0 0,-1 1 0 0 0,0-1 0 0 0,0 1 0 0 0,-1 0 0 0 0,1 0 0 0 0,-1 0 0 0 0,0 1 0 0 0,0-1 0 0 0,-1 0 0 0 0,0 1 0 0 0,0-1 0 0 0,0 1 0 0 0,-1-1 0 0 0,1 9 0 0 0,-4 20-2096 0 0,0 0 1 0 0,-17 67-1 0 0,13-69 548 0 0,5-25-2608 0 0,-1-1 594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18 438 104 0 0,'-18'-12'15608'0'0,"200"1"-9515"0"0,98 2-3048 0 0,-49 2-1709 0 0,212-8 585 0 0,-61-1-902 0 0,-53 1-268 0 0,76-11-48 0 0,174-14-9 0 0,-211 16-346 0 0,109 2 34 0 0,95-8-116 0 0,-276 16-190 0 0,-171 10-44 0 0,9-1-18 0 0,260-7 42 0 0,82-10 20 0 0,-184 5-40 0 0,22 7-13 0 0,310-18 6 0 0,-296 5-26 0 0,-109 11-5 0 0,1 1 37 0 0,-73 5 25 0 0,-22 0-40 0 0,63-5 8 0 0,-13 1-17 0 0,215-2-11 0 0,335 11 0 0 0,-718 2 0 0 0,36 0-50 0 0,84-10-1 0 0,-121 9 210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56 0 0,'2'-1'585'0'0,"-1"0"0"0"0,1 0 0 0 0,0 0 0 0 0,0 0 0 0 0,0 1 0 0 0,0-1 0 0 0,0 0 0 0 0,0 1 0 0 0,0-1 0 0 0,0 1 0 0 0,0 0 0 0 0,0 0-1 0 0,0-1 1 0 0,0 2 0 0 0,0-1 0 0 0,0 0 0 0 0,4 1 0 0 0,-3 0-162 0 0,-1 0-1 0 0,1 1 1 0 0,0-1 0 0 0,-1 1-1 0 0,1-1 1 0 0,-1 1-1 0 0,5 4 1 0 0,2 3 375 0 0,0 0 0 0 0,-1 1 0 0 0,0 0 0 0 0,-1 0 0 0 0,0 1 0 0 0,0 0 0 0 0,6 15 0 0 0,2 10 1358 0 0,10 39 0 0 0,-3-9 719 0 0,-11-37 1706 0 0,-13-34-4306 0 0,-15-27-227 0 0,1-2-1 0 0,1 0 1 0 0,3-1 0 0 0,-11-43-1 0 0,20 66-39 0 0,1-1 0 0 0,0 1 0 0 0,1-1 0 0 0,0 1 0 0 0,1-1 0 0 0,0 1 0 0 0,1-1 0 0 0,1 1 0 0 0,0-1 0 0 0,0 1 0 0 0,1 0 0 0 0,1 0 0 0 0,0 0 0 0 0,1 0 0 0 0,0 1 0 0 0,10-17 0 0 0,-7 18-8 0 0,-1 0 0 0 0,1 0 0 0 0,1 1 0 0 0,-1 0 0 0 0,2 1 0 0 0,-1 0 0 0 0,1 0 0 0 0,0 1 0 0 0,20-11 0 0 0,-12 10 0 0 0,-1 1 0 0 0,0 0 0 0 0,1 2 0 0 0,1 0 0 0 0,35-5 0 0 0,-14 6 0 0 0,0 3 0 0 0,0 1 0 0 0,0 2 0 0 0,0 2 0 0 0,58 12 0 0 0,-59-7 0 0 0,0 1 0 0 0,56 23 0 0 0,-81-28 0 0 0,-1 1 0 0 0,0 1 0 0 0,0 0 0 0 0,-1 1 0 0 0,0 0 0 0 0,-1 0 0 0 0,1 2 0 0 0,-2-1 0 0 0,1 2 0 0 0,11 14 0 0 0,-20-23 0 0 0,0 1 0 0 0,-1 0 0 0 0,1 0 0 0 0,-1 0 0 0 0,1 0 0 0 0,-1 0 0 0 0,0 0 0 0 0,0 1 0 0 0,0-1 0 0 0,0 0 0 0 0,-1 1 0 0 0,1-1 0 0 0,-1 1 0 0 0,0-1 0 0 0,0 0 0 0 0,0 1 0 0 0,-1-1 0 0 0,1 0 0 0 0,-1 1 0 0 0,0-1 0 0 0,0 0 0 0 0,0 1 0 0 0,0-1 0 0 0,0 0 0 0 0,-1 0 0 0 0,1 0 0 0 0,-1 0 0 0 0,0 0 0 0 0,0-1 0 0 0,-3 5 0 0 0,-4 2 0 0 0,0 0 0 0 0,0 0 0 0 0,-1-1 0 0 0,0 0 0 0 0,-1-1 0 0 0,-19 11 0 0 0,4-4 0 0 0,-1-2 0 0 0,-1-1 0 0 0,0-1 0 0 0,-33 6 0 0 0,-118 13 0 0 0,179-29 0 0 0,0 0 0 0 0,0 0 0 0 0,0 1 0 0 0,0-1 0 0 0,0 0 0 0 0,0 0 0 0 0,0 0 0 0 0,0 0 0 0 0,0 0 0 0 0,0 0 0 0 0,0 0 0 0 0,0 0 0 0 0,0 0 0 0 0,0 0 0 0 0,0 0 0 0 0,1 0 0 0 0,-1 1 0 0 0,0-1 0 0 0,0 0 0 0 0,0 0 0 0 0,0 0 0 0 0,0 0 0 0 0,0 0 0 0 0,0 0 0 0 0,0 0 0 0 0,0 0 0 0 0,0 0 0 0 0,0 1 0 0 0,0-1 0 0 0,0 0 0 0 0,0 0 0 0 0,-1 0 0 0 0,1 0 0 0 0,0 0 0 0 0,0 0 0 0 0,0 0 0 0 0,0 0 0 0 0,0 0 0 0 0,0 0 0 0 0,0 1 0 0 0,0-1 0 0 0,0 0 0 0 0,0 0 0 0 0,0 0 0 0 0,0 0 0 0 0,0 0 0 0 0,0 0 0 0 0,0 0 0 0 0,-1 0 0 0 0,1 0 0 0 0,0 0 0 0 0,0 0 0 0 0,16 8 0 0 0,0 0 0 0 0,0-2 0 0 0,1 0 0 0 0,28 7 0 0 0,10 3 0 0 0,19 13 0 0 0,105 57 0 0 0,-166-78 0 0 0,-7-5 0 0 0,0 1 0 0 0,0-1 0 0 0,0 0 0 0 0,1 0 0 0 0,8 2 0 0 0,-14-5-347 0 0,1 1 1 0 0,-1 0-1 0 0,1-1 1 0 0,-1 0-1 0 0,1 1 0 0 0,-1-1 1 0 0,1 0-1 0 0,-1 1 1 0 0,1-1-1 0 0,-1 0 0 0 0,1 0 1 0 0,-1 0-1 0 0,1 0 1 0 0,2-1-1 0 0,2 0-2068 0 0,7-1-1780 0 0,-1-2 603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1124 0 0,'9'-4'11823'0'0,"10"-2"-7562"0"0,34-12-1816 0 0,-31 7-1036 0 0,-1 0 0 0 0,0-2 0 0 0,29-22-1 0 0,-38 25-965 0 0,-1 0-1 0 0,0-1 1 0 0,0-1-1 0 0,-1 0 1 0 0,-1 0-1 0 0,13-23 1 0 0,-4 0 250 0 0,-13 23-245 0 0,1 0-1 0 0,1 1 1 0 0,14-21-1 0 0,-21 32-438 0 0,0-1-1 0 0,0 1 1 0 0,0 0-1 0 0,1 0 0 0 0,-1 0 1 0 0,0 0-1 0 0,0-1 0 0 0,0 1 1 0 0,1 0-1 0 0,-1 0 0 0 0,0 0 1 0 0,0 0-1 0 0,0 0 0 0 0,1-1 1 0 0,-1 1-1 0 0,0 0 0 0 0,0 0 1 0 0,0 0-1 0 0,1 0 0 0 0,-1 0 1 0 0,0 0-1 0 0,0 0 0 0 0,1 0 1 0 0,-1 0-1 0 0,0 0 0 0 0,0 0 1 0 0,1 0-1 0 0,-1 0 1 0 0,0 0-1 0 0,0 0 0 0 0,1 0 1 0 0,-1 0-1 0 0,0 0 0 0 0,0 1 1 0 0,0-1-1 0 0,1 0 0 0 0,-1 0 1 0 0,0 0-1 0 0,0 0 0 0 0,0 0 1 0 0,1 1-1 0 0,6 12 638 0 0,-2 15 255 0 0,-7 134-901 0 0,-2-105 0 0 0,6 74 0 0 0,-1-125 0 0 0,-1-5-1 0 0,0-1 0 0 0,0 0 0 0 0,0 1 0 0 0,0-1 0 0 0,0 0 1 0 0,0 1-1 0 0,0-1 0 0 0,0 0 0 0 0,0 1 0 0 0,0-1 0 0 0,0 0 0 0 0,0 1 0 0 0,0-1 0 0 0,1 0 0 0 0,-1 1 1 0 0,0-1-1 0 0,0 0 0 0 0,0 1 0 0 0,0-1 0 0 0,1 0 0 0 0,-1 0 0 0 0,0 1 0 0 0,0-1 0 0 0,1 0 0 0 0,-1 0 1 0 0,0 0-1 0 0,1 1 0 0 0,-1-1 0 0 0,0 0 0 0 0,0 0 0 0 0,1 0 0 0 0,0 0 0 0 0,-1 0-154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10 180 0 0,'-12'-4'953'0'0,"-17"-2"6793"0"0,29 7-7427 0 0,0-1 0 0 0,1 1 1 0 0,-1-1-1 0 0,0 1 0 0 0,0 0 1 0 0,0-1-1 0 0,1 1 0 0 0,-1-1 1 0 0,0 1-1 0 0,1-1 0 0 0,-1 1 1 0 0,0-1-1 0 0,1 0 0 0 0,-1 1 1 0 0,1-1-1 0 0,-1 1 0 0 0,1-1 0 0 0,-1 0 1 0 0,1 1-1 0 0,0-1 0 0 0,18 9 2496 0 0,31 4-1755 0 0,-35-10-43 0 0,98 22 1826 0 0,140 13-1 0 0,-4-25 447 0 0,-237-13-3102 0 0,7 0 146 0 0,16 4 288 0 0,-27-3-523 0 0,-7 0-87 0 0,0-1-1 0 0,0 0 0 0 0,0 1 0 0 0,0-1 0 0 0,0 1 0 0 0,0-1 0 0 0,-1 1 0 0 0,1-1 0 0 0,0 1 0 0 0,0-1 0 0 0,0 1 0 0 0,-1 0 0 0 0,1 0 0 0 0,0-1 0 0 0,-1 1 0 0 0,1 0 0 0 0,-1 0 0 0 0,1 0 0 0 0,-1 0 0 0 0,1-1 0 0 0,-1 1 0 0 0,1 0 0 0 0,-1 0 0 0 0,0 0 0 0 0,0 0 0 0 0,1 0 0 0 0,-1 0 0 0 0,0 0 0 0 0,0 0 0 0 0,0 0 0 0 0,0 0 0 0 0,0 0 0 0 0,0 2 1 0 0,-1 3 10 0 0,0 1 1 0 0,-1-1-1 0 0,1 0 1 0 0,-4 8-1 0 0,2-4 25 0 0,-4 9 236 0 0,0-1 0 0 0,0 0 0 0 0,-20 32-1 0 0,-10 19 175 0 0,32-62-456 0 0,-1 1 0 0 0,-15 20 0 0 0,2 1 0 0 0,0 0 0 0 0,-23 54 0 0 0,18-33 0 0 0,-9 21 0 0 0,27-60 0 0 0,0-1 0 0 0,54-20-11173 0 0,-31 8 7473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463 228 472 0 0,'11'-9'1244'0'0,"-1"0"0"0"0,0-1 0 0 0,-1 0 0 0 0,0 0 0 0 0,-1-1 0 0 0,0-1-1 0 0,0 1 1 0 0,-2-1 0 0 0,8-16 0 0 0,-13 26-927 0 0,0-1-1 0 0,0 0 1 0 0,0 1-1 0 0,-1-1 1 0 0,1 0-1 0 0,-1 0 1 0 0,1 1 0 0 0,-1-1-1 0 0,0 0 1 0 0,0 0-1 0 0,0 0 1 0 0,0 0-1 0 0,-1 1 1 0 0,1-1-1 0 0,-1 0 1 0 0,0 0-1 0 0,1 1 1 0 0,-1-1-1 0 0,-1 0 1 0 0,-1-3 0 0 0,1 3-60 0 0,0 0 1 0 0,-1 1 0 0 0,0-1 0 0 0,0 0 0 0 0,0 1 0 0 0,0-1 0 0 0,0 1 0 0 0,0 0-1 0 0,-1 0 1 0 0,1 0 0 0 0,-1 1 0 0 0,1-1 0 0 0,-5 0 0 0 0,-4-2 135 0 0,-1 2-1 0 0,1-1 1 0 0,-1 2 0 0 0,1-1-1 0 0,-1 2 1 0 0,0 0 0 0 0,-24 3-1 0 0,13 2-100 0 0,0 0-1 0 0,0 2 0 0 0,1 0 0 0 0,0 2 1 0 0,1 1-1 0 0,0 0 0 0 0,0 2 0 0 0,-31 22 1 0 0,41-25-152 0 0,0 0 0 0 0,0 1 0 0 0,2 0 0 0 0,-1 1 0 0 0,1 0 0 0 0,1 0 0 0 0,0 1 0 0 0,0 1 0 0 0,1-1 0 0 0,1 1 0 0 0,0 1 0 0 0,1-1 0 0 0,1 1 0 0 0,0 0 0 0 0,-4 19 0 0 0,8-24-73 0 0,0-1 0 0 0,1 1 0 0 0,0 0 0 0 0,1-1 0 0 0,-1 1-1 0 0,2 0 1 0 0,-1-1 0 0 0,1 1 0 0 0,1-1 0 0 0,0 0 0 0 0,0 0 0 0 0,7 14 0 0 0,-2-8 53 0 0,0 0 1 0 0,1 0 0 0 0,1-1 0 0 0,0 0 0 0 0,23 22 0 0 0,-18-22-121 0 0,0-1-1 0 0,1-1 1 0 0,0 0-1 0 0,1-1 1 0 0,0-1-1 0 0,1 0 1 0 0,0-1-1 0 0,0-1 1 0 0,0-1-1 0 0,1-1 1 0 0,0 0-1 0 0,38 3 1 0 0,-42-7-2 0 0,0 0 1 0 0,0-1 0 0 0,0-1-1 0 0,0 0 1 0 0,0-1-1 0 0,-1 0 1 0 0,1-2 0 0 0,0 1-1 0 0,-1-2 1 0 0,0 0-1 0 0,0-1 1 0 0,-1 0 0 0 0,0-1-1 0 0,0 0 1 0 0,0-1-1 0 0,-1-1 1 0 0,17-14 0 0 0,-10 4-41 0 0,0 0 1 0 0,-2-1 0 0 0,23-33-1 0 0,-35 46 24 0 0,0-2-1 0 0,0 1 1 0 0,-1-1-1 0 0,0 1 1 0 0,-1-1-1 0 0,0 0 1 0 0,0 0-1 0 0,-1-1 1 0 0,0 1 0 0 0,0 0-1 0 0,-1-1 1 0 0,0 1-1 0 0,-1-12 1 0 0,-1 14-84 0 0,-1 0 1 0 0,0 1 0 0 0,0-1-1 0 0,0 0 1 0 0,-1 0 0 0 0,0 1-1 0 0,0 0 1 0 0,0-1 0 0 0,-1 1-1 0 0,0 1 1 0 0,-1-1 0 0 0,1 0-1 0 0,-1 1 1 0 0,0 0 0 0 0,-7-6-1 0 0,3 4-586 0 0,-1-1 0 0 0,0 1 0 0 0,0 1 0 0 0,0 0 0 0 0,-1 0-1 0 0,0 1 1 0 0,0 1 0 0 0,-14-5 0 0 0,-9 3-6412 0 0,20 2 4116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3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8 0 0,'18'6'6544'0'0,"-17"-6"-6294"0"0,-1 1 0 0 0,1-1 0 0 0,-1 1-1 0 0,0 0 1 0 0,1 0 0 0 0,-1-1 0 0 0,0 1 0 0 0,1 0 0 0 0,-1-1 0 0 0,0 1 0 0 0,0 0 0 0 0,0 0 0 0 0,0 0-1 0 0,0-1 1 0 0,0 1 0 0 0,0 0 0 0 0,0 0 0 0 0,0 0 0 0 0,0-1 0 0 0,0 1 0 0 0,0 0 0 0 0,0 0-1 0 0,-1 1 1 0 0,-9 19 1678 0 0,7-16-1448 0 0,-12 16 591 0 0,0 1 0 0 0,-2-2 0 0 0,-1 0 0 0 0,0-1 0 0 0,-25 19 0 0 0,38-33-883 0 0,-61 50 3329 0 0,-99 64 1 0 0,108-82-2238 0 0,54-36-1674 0 0,-6 5-820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4 0 0,'11'-24'9142'0'0,"-10"23"-8931"0"0,-1 1 0 0 0,1 0-1 0 0,-1-1 1 0 0,1 1 0 0 0,-1 0 0 0 0,1 0 0 0 0,0 0-1 0 0,-1-1 1 0 0,1 1 0 0 0,0 0 0 0 0,-1 0-1 0 0,1 0 1 0 0,-1 0 0 0 0,1 0 0 0 0,0 0 0 0 0,-1 0-1 0 0,1 0 1 0 0,0 1 0 0 0,-1-1 0 0 0,1 0-1 0 0,-1 0 1 0 0,1 0 0 0 0,0 1 0 0 0,-1-1 0 0 0,1 0-1 0 0,-1 1 1 0 0,2 0 0 0 0,15 18 3071 0 0,6 25 17 0 0,-23-43-3225 0 0,7 16 904 0 0,-2 1 1 0 0,0 1 0 0 0,-1-1 0 0 0,-1 1-1 0 0,-1-1 1 0 0,1 35 0 0 0,-3-52-936 0 0,0-1 0 0 0,0 0 0 0 0,0 1 0 0 0,0-1 0 0 0,0 0 0 0 0,0 0 0 0 0,0 1 0 0 0,0-1 0 0 0,0 0 0 0 0,0 1 0 0 0,0-1 0 0 0,0 0 0 0 0,0 1 0 0 0,0-1 0 0 0,0 0 0 0 0,0 1 0 0 0,0-1 0 0 0,0 0 0 0 0,0 0 0 0 0,-1 1 0 0 0,1-1 0 0 0,0 0 0 0 0,0 1 0 0 0,0-1 0 0 0,0 0 0 0 0,-1 0 0 0 0,1 0 0 0 0,0 1 0 0 0,0-1 0 0 0,-1 0 0 0 0,1 0 0 0 0,0 0 0 0 0,0 1 0 0 0,-1-1 0 0 0,1 0 0 0 0,0 0 0 0 0,-1 0 0 0 0,1 0 0 0 0,-1 0 0 0 0,-10-8 791 0 0,-8-19 65 0 0,17 22-879 0 0,1 1 0 0 0,0-1 0 0 0,0 0 0 0 0,1-1 1 0 0,-1 1-1 0 0,1 0 0 0 0,0 0 0 0 0,0 0 0 0 0,1 0 0 0 0,0 0 0 0 0,0 0 1 0 0,0 0-1 0 0,0 0 0 0 0,1 0 0 0 0,0 0 0 0 0,0 1 0 0 0,0-1 0 0 0,0 1 0 0 0,1-1 1 0 0,0 1-1 0 0,0 0 0 0 0,5-5 0 0 0,3-4 29 0 0,1 0 1 0 0,1 1-1 0 0,0 0 1 0 0,0 2-1 0 0,18-12 1 0 0,-10 10-50 0 0,0 0 0 0 0,0 2 0 0 0,1 1 0 0 0,0 0 0 0 0,1 2 0 0 0,0 0 0 0 0,0 2 0 0 0,40-5 0 0 0,-56 8 8 0 0,-5 2-13 0 0,0 0 1 0 0,0-1-1 0 0,0 1 0 0 0,1 0 1 0 0,-1 0-1 0 0,0 1 0 0 0,0-1 1 0 0,0 0-1 0 0,1 1 0 0 0,-1-1 1 0 0,3 2-1 0 0,4 2-24 0 0,1 3-6110 0 0,2 1-2162 0 0,-7-8 5172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0 332 0 0,'-19'8'14018'0'0,"50"7"-9212"0"0,-6-10-2242 0 0,41 4 0 0 0,73-5 891 0 0,-121-4-2967 0 0,-6 0-426 0 0,22 0 1226 0 0,50-6 0 0 0,-37-6-2868 0 0,-33 10-1687 0 0,-3 3-4847 0 0,-4 0 5043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63 448 0 0,'-4'1'653'0'0,"-2"0"375"0"0,0 1 0 0 0,0 0 0 0 0,0 0 0 0 0,-7 3 1 0 0,12-5-680 0 0,-1 1 0 0 0,1 0 0 0 0,0 0 0 0 0,0-1 1 0 0,-1 1-1 0 0,1 0 0 0 0,0 0 0 0 0,0 0 0 0 0,0 1 0 0 0,0-1 1 0 0,0 0-1 0 0,1 0 0 0 0,-1 0 0 0 0,0 1 0 0 0,0-1 0 0 0,1 0 1 0 0,-1 1-1 0 0,1-1 0 0 0,-1 1 0 0 0,1-1 0 0 0,0 0 0 0 0,-1 3 1 0 0,1-3-164 0 0,1 0 1 0 0,-1 1-1 0 0,0-1 0 0 0,0 1 1 0 0,1-1-1 0 0,-1 0 1 0 0,1 1-1 0 0,-1-1 1 0 0,1 0-1 0 0,-1 1 1 0 0,1-1-1 0 0,0 0 0 0 0,0 0 1 0 0,0 0-1 0 0,0 0 1 0 0,0 0-1 0 0,0 0 1 0 0,0 0-1 0 0,0 0 1 0 0,0 0-1 0 0,2 1 0 0 0,28 15 1801 0 0,-27-15-1651 0 0,7 3 267 0 0,0-1 1 0 0,1 0 0 0 0,0-1 0 0 0,-1 0 0 0 0,14 1-1 0 0,-20-3-353 0 0,1 0-1 0 0,-1-1 0 0 0,0 0 1 0 0,1 0-1 0 0,-1 0 1 0 0,1-1-1 0 0,-1 1 0 0 0,0-1 1 0 0,0-1-1 0 0,1 1 0 0 0,-1-1 1 0 0,0 0-1 0 0,8-4 1 0 0,-11 5-198 0 0,-1-1 0 0 0,0 1 1 0 0,1 0-1 0 0,-1 0 0 0 0,0 0 1 0 0,0-1-1 0 0,0 1 0 0 0,0-1 1 0 0,0 1-1 0 0,-1-1 0 0 0,1 1 1 0 0,0-1-1 0 0,-1 1 0 0 0,1-1 1 0 0,-1 1-1 0 0,1-1 0 0 0,-1 0 1 0 0,0 1-1 0 0,0-1 0 0 0,0 0 1 0 0,0 0-1 0 0,0 1 0 0 0,0-1 1 0 0,0 0-1 0 0,0 1 1 0 0,-1-1-1 0 0,1 0 0 0 0,-1 1 1 0 0,1-1-1 0 0,-1 1 0 0 0,1-1 1 0 0,-1 1-1 0 0,0-1 0 0 0,-2-2 1 0 0,-1-2-141 0 0,0-1 0 0 0,0 1 0 0 0,-1 0 0 0 0,1 1 0 0 0,-2-1 0 0 0,-9-7 0 0 0,5 4-638 0 0,-2 1 0 0 0,1 0 0 0 0,-16-8 0 0 0,-4 4-9416 0 0,26 11 7402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427 148 428 0 0,'1'-3'690'0'0,"0"-1"0"0"0,-1 1 0 0 0,1-1 0 0 0,-1 1 0 0 0,0-1 0 0 0,1 1 0 0 0,-2-1 0 0 0,1 1-1 0 0,0-1 1 0 0,-1 0 0 0 0,-1-6 0 0 0,1 8-481 0 0,-1-1 0 0 0,1 1 0 0 0,-1 0 0 0 0,1 0 0 0 0,-1 0 0 0 0,0 0 0 0 0,0 0 0 0 0,1 0 0 0 0,-1 0 0 0 0,-1 0 0 0 0,1 1 0 0 0,0-1 0 0 0,0 1 0 0 0,-1 0 0 0 0,1-1 0 0 0,-5 0 0 0 0,-6-3 330 0 0,0 1 0 0 0,-1 0 0 0 0,0 1 0 0 0,0 0-1 0 0,0 2 1 0 0,0-1 0 0 0,0 2 0 0 0,0 0 0 0 0,-23 3 0 0 0,13 0 254 0 0,0 1 0 0 0,1 2 0 0 0,0 0 1 0 0,-41 18-1 0 0,58-22-540 0 0,1 1 1 0 0,-1 0-1 0 0,1 0 1 0 0,0 0-1 0 0,0 1 1 0 0,0 0-1 0 0,0 0 1 0 0,1 0-1 0 0,-1 1 1 0 0,1-1-1 0 0,-3 6 1 0 0,6-8-162 0 0,0-1 0 0 0,0 1 0 0 0,0 0 0 0 0,0 0 0 0 0,0 0 0 0 0,1 0 0 0 0,-1 0 0 0 0,1 0 0 0 0,-1 0 0 0 0,1 0 0 0 0,0 0 0 0 0,0 1 0 0 0,0-1 0 0 0,0 0 0 0 0,0 0 0 0 0,0 0 0 0 0,1 0 0 0 0,-1 0 0 0 0,1 0 0 0 0,-1 0 0 0 0,1 0 0 0 0,0 0 0 0 0,0 0 0 0 0,0 0 0 0 0,0-1 0 0 0,0 1 0 0 0,0 0 0 0 0,1 0 0 0 0,-1-1 0 0 0,0 1 0 0 0,1-1 0 0 0,-1 1 0 0 0,1-1 0 0 0,3 2 0 0 0,6 6 84 0 0,1-1 1 0 0,1-1 0 0 0,-1 0 0 0 0,1-1 0 0 0,0 0 0 0 0,1-1 0 0 0,-1 0 0 0 0,1-1 0 0 0,16 2 0 0 0,8 0 136 0 0,0-1-1 0 0,44-1 1 0 0,-77-3-289 0 0,104-4 545 0 0,-98 2-516 0 0,0-1 0 0 0,0 0 0 0 0,-1 0 0 0 0,1-1-1 0 0,-1 0 1 0 0,0-1 0 0 0,18-9 0 0 0,-25 12-50 0 0,-1-1 0 0 0,0 1-1 0 0,0-1 1 0 0,1 1 0 0 0,-1-1 0 0 0,0 0-1 0 0,0 0 1 0 0,-1 0 0 0 0,1 0-1 0 0,0 0 1 0 0,-1 0 0 0 0,1-1 0 0 0,-1 1-1 0 0,1 0 1 0 0,-1-1 0 0 0,0 1-1 0 0,0-1 1 0 0,0 1 0 0 0,-1-1 0 0 0,1 0-1 0 0,-1 1 1 0 0,1-1 0 0 0,-1 0-1 0 0,0 1 1 0 0,0-1 0 0 0,0 0 0 0 0,0 1-1 0 0,-1-1 1 0 0,1 0 0 0 0,-1 1-1 0 0,1-1 1 0 0,-1 0 0 0 0,0 1 0 0 0,0-1-1 0 0,0 1 1 0 0,0 0 0 0 0,-2-3-1 0 0,-3-5-44 0 0,0 1 0 0 0,0 0 0 0 0,-1 0 0 0 0,0 1 0 0 0,0 0 0 0 0,-1 0-1 0 0,-16-11 1 0 0,4 4-143 0 0,1 2 0 0 0,-32-15 1 0 0,42 23-345 0 0,-1 1 0 0 0,1 0 0 0 0,-1 1 0 0 0,0 0 0 0 0,0 1 0 0 0,0 0 0 0 0,0 1 0 0 0,-12-1 0 0 0,17 5-1215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79 7585 0 0,'-29'-79'17789'0'0,"31"115"-16234"0"0,12 64 1 0 0,-9-72-1864 0 0,10 41-2409 0 0,-13-61 849 0 0,1-1-1 0 0,0 1 0 0 0,7 10 0 0 0,-2-6-1215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41 772 0 0,'1'-1'356'0'0,"0"-1"-1"0"0,0 1 1 0 0,0-1-1 0 0,0 1 1 0 0,0 0-1 0 0,1-1 1 0 0,-1 1 0 0 0,0 0-1 0 0,1 0 1 0 0,-1 0-1 0 0,1 0 1 0 0,-1 0-1 0 0,1 0 1 0 0,0 0 0 0 0,2 0-1 0 0,31-8 3085 0 0,-27 7-2595 0 0,17-2 699 0 0,0 1 0 0 0,1 1 0 0 0,-1 1-1 0 0,46 4 1 0 0,-33 2 194 0 0,-1 1-1 0 0,59 17 0 0 0,-87-20-1396 0 0,0 0 0 0 0,0 1-1 0 0,0 0 1 0 0,0 0 0 0 0,-1 1-1 0 0,0 0 1 0 0,0 1 0 0 0,11 9-1 0 0,-15-11-162 0 0,0 0 0 0 0,0 0-1 0 0,-1 1 1 0 0,1-1 0 0 0,-1 1-1 0 0,0 0 1 0 0,0 0 0 0 0,-1 0-1 0 0,0 0 1 0 0,0 1 0 0 0,0-1-1 0 0,0 1 1 0 0,-1-1 0 0 0,0 1-1 0 0,1 8 1 0 0,-1 25 882 0 0,-8 60 0 0 0,0 9-574 0 0,7-73-2745 0 0,0-13-6375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38 732 0 0,'-55'-13'6199'0'0,"32"8"5874"0"0,28 4-10520 0 0,30-5 778 0 0,0 1 1 0 0,1 2-1 0 0,50 2 1 0 0,27-3-1169 0 0,-83 5-5208 0 0,-14 0-3462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1 868 0 0,'-12'7'15077'0'0,"30"-2"-11388"0"0,34 0-2186 0 0,69-3 2421 0 0,3 1-1437 0 0,-2 4-3427 0 0,-102-3-60 0 0,-11-2-1407 0 0,2 0-4511 0 0,1-1 4128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8653 0 0,'1'-1'649'0'0,"-1"0"0"0"0,0 0 0 0 0,1 0 0 0 0,-1 0-1 0 0,1 0 1 0 0,-1 0 0 0 0,1 0 0 0 0,0 0 0 0 0,-1 0 0 0 0,1 0 0 0 0,0 0 0 0 0,0 0 0 0 0,0 0 0 0 0,-1 1 0 0 0,1-1 0 0 0,0 0 0 0 0,0 1 0 0 0,0-1 0 0 0,2 0-1 0 0,-2 1-453 0 0,0 0-1 0 0,1 0 0 0 0,-1 1 0 0 0,0-1 0 0 0,0 1 0 0 0,1-1 1 0 0,-1 1-1 0 0,0-1 0 0 0,0 1 0 0 0,0 0 0 0 0,0-1 0 0 0,1 1 0 0 0,-1 0 1 0 0,0 0-1 0 0,0 0 0 0 0,-1 0 0 0 0,1 0 0 0 0,1 2 0 0 0,62 74 2213 0 0,-2-2-1117 0 0,-40-51-903 0 0,13 14 437 0 0,72 60 0 0 0,-75-73-538 0 0,1-2 0 0 0,1-2 0 0 0,1 0-1 0 0,0-3 1 0 0,64 24 0 0 0,-95-41-286 0 0,-1 0 0 0 0,1 1 0 0 0,-1-1 0 0 0,1-1 0 0 0,-1 1 0 0 0,1 0 0 0 0,0-1 0 0 0,-1 0 0 0 0,1 0 0 0 0,0 0 0 0 0,-1 0 0 0 0,1-1 0 0 0,-1 1 0 0 0,1-1 0 0 0,0 0 0 0 0,3-1 0 0 0,-5 0 0 0 0,0 1 0 0 0,0 0 0 0 0,0-1 0 0 0,-1 0 0 0 0,1 1 0 0 0,0-1 0 0 0,-1 0 0 0 0,1 0 0 0 0,-1 0 0 0 0,1 0 0 0 0,-1 0 0 0 0,0 0 0 0 0,0 0 0 0 0,0 0 0 0 0,0 0 0 0 0,0-1 0 0 0,0 1 0 0 0,-1 0 0 0 0,1-1 0 0 0,-1 1 0 0 0,0-1 0 0 0,0 1 0 0 0,0 0 0 0 0,0-5 0 0 0,0-38 0 0 0,-1-60 0 0 0,20-161 0 0 0,2 101 0 0 0,-19 160-71 0 0,-2 3-308 0 0,2 12-1841 0 0,0 0 635 0 0,1 0 1 0 0,0-1 0 0 0,0 0 0 0 0,1 0 0 0 0,0 0-1 0 0,8 13 1 0 0,11 11-1674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0 628 0 0,'-4'3'1193'0'0,"-1"-1"0"0"0,1 1 0 0 0,-1 0 0 0 0,1 1 0 0 0,0-1 0 0 0,1 1 0 0 0,-1 0 0 0 0,0-1 0 0 0,1 2 0 0 0,0-1 0 0 0,0 0 0 0 0,-3 7 0 0 0,3-6-362 0 0,1 1 0 0 0,0-1 1 0 0,1 1-1 0 0,-1 0 0 0 0,1-1 0 0 0,-1 12 0 0 0,2-10-271 0 0,0 1-1 0 0,0-1 0 0 0,1 0 0 0 0,0 0 1 0 0,0 0-1 0 0,0 0 0 0 0,1 0 0 0 0,0-1 1 0 0,1 1-1 0 0,-1 0 0 0 0,1-1 0 0 0,6 10 1 0 0,-6-11-678 0 0,0-1 1 0 0,1 0-1 0 0,-1 0 1 0 0,1-1-1 0 0,-1 1 1 0 0,1-1-1 0 0,8 6 1 0 0,-8-7-872 0 0,0 0-1 0 0,1 0 1 0 0,-1 0 0 0 0,0 0 0 0 0,1-1 0 0 0,-1 1 0 0 0,1-1 0 0 0,-1 0 0 0 0,8 0 0 0 0,3-1-2165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1:5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166 372 920 0 0,'-1'0'195'0'0,"-6"-4"1844"0"0,-1 0 0 0 0,1 0 0 0 0,0-1 0 0 0,-11-10 0 0 0,18 15-1872 0 0,0 0 1 0 0,-1-1 0 0 0,1 1-1 0 0,0 0 1 0 0,0-1 0 0 0,0 1-1 0 0,-1 0 1 0 0,1-1 0 0 0,0 1-1 0 0,0 0 1 0 0,0-1 0 0 0,0 1-1 0 0,0 0 1 0 0,0-1 0 0 0,0 1-1 0 0,0-1 1 0 0,0 1 0 0 0,0 0-1 0 0,0-1 1 0 0,0 1 0 0 0,0-1-1 0 0,0 1 1 0 0,0 0 0 0 0,0-1-1 0 0,0 1 1 0 0,1 0-1 0 0,-1-1 1 0 0,0 1 0 0 0,0 0-1 0 0,0-1 1 0 0,1 1 0 0 0,-1-1-1 0 0,9-7 1635 0 0,-8 7-1713 0 0,43-32 3856 0 0,-34 26-3160 0 0,1 0 0 0 0,-1-1 0 0 0,0-1 0 0 0,13-14 0 0 0,-20 20-619 0 0,-1-1 0 0 0,1 1-1 0 0,-1-1 1 0 0,0 0-1 0 0,0 0 1 0 0,0 0-1 0 0,-1 0 1 0 0,1 0-1 0 0,-1 0 1 0 0,0 0 0 0 0,0-1-1 0 0,-1 1 1 0 0,1 0-1 0 0,-1-1 1 0 0,0 1-1 0 0,0 0 1 0 0,-1-8-1 0 0,-1 4-46 0 0,0 1 0 0 0,-1-1-1 0 0,0 1 1 0 0,0-1-1 0 0,0 1 1 0 0,-1 0 0 0 0,0 0-1 0 0,0 1 1 0 0,-1-1-1 0 0,0 1 1 0 0,0 0 0 0 0,-1 0-1 0 0,1 1 1 0 0,-13-9 0 0 0,13 9-134 0 0,-2 0 1 0 0,1 1-1 0 0,0 0 1 0 0,-1 0-1 0 0,0 0 1 0 0,0 1-1 0 0,0 0 1 0 0,0 1-1 0 0,-1 0 1 0 0,1 0-1 0 0,-1 0 1 0 0,1 1-1 0 0,-1 0 1 0 0,0 0-1 0 0,-12 1 1 0 0,17 0-119 0 0,1 1 1 0 0,-1-1-1 0 0,0 1 1 0 0,0 0-1 0 0,1 0 1 0 0,-1 0-1 0 0,1 0 1 0 0,-1 0-1 0 0,1 0 1 0 0,-1 1-1 0 0,1-1 1 0 0,0 1-1 0 0,0-1 1 0 0,-1 1-1 0 0,1 0 1 0 0,1 0-1 0 0,-1 0 1 0 0,0 0-1 0 0,0 0 1 0 0,1 1-1 0 0,-1-1 1 0 0,1 0-1 0 0,0 1 1 0 0,-1-1-1 0 0,0 6 1 0 0,1-3-510 0 0,-1-1 1 0 0,1 1-1 0 0,1 0 1 0 0,-1 0 0 0 0,1 9-1 0 0,7 27-6844 0 0,0-19 4684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0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1 228 0 0,'3'2'876'0'0,"0"0"1"0"0,0 0-1 0 0,0 1 1 0 0,0-1-1 0 0,-1 1 1 0 0,1 0-1 0 0,0-1 1 0 0,-1 1-1 0 0,3 6 1 0 0,19 35 5204 0 0,-6-10-2790 0 0,39 61 7037 0 0,-57-94-10271 0 0,0-1-1 0 0,1 1 1 0 0,-1-1-1 0 0,0 1 1 0 0,1-1-1 0 0,-1 0 1 0 0,0 1-1 0 0,1-1 1 0 0,-1 1-1 0 0,1-1 1 0 0,-1 0-1 0 0,1 1 1 0 0,-1-1-1 0 0,1 0 1 0 0,-1 0-1 0 0,1 1 1 0 0,-1-1-1 0 0,1 0 1 0 0,-1 0-1 0 0,1 0 1 0 0,-1 1-1 0 0,1-1 1 0 0,0 0-1 0 0,-1 0 1 0 0,1 0-1 0 0,-1 0 1 0 0,1 0-1 0 0,-1 0 1 0 0,1 0-1 0 0,0-1 1 0 0,-1 1-1 0 0,1 0 1 0 0,0 0-1 0 0,15-10 1956 0 0,-14 9-1871 0 0,2-2-141 0 0,0 0 0 0 0,-1 0 0 0 0,1 0 0 0 0,-1-1 0 0 0,6-6 0 0 0,11-10 0 0 0,-5 7 0 0 0,2 0 0 0 0,-1 1 0 0 0,2 1 0 0 0,-1 1 0 0 0,34-14 0 0 0,-44 21 0 0 0,0 0 0 0 0,1 1 0 0 0,-1 0 0 0 0,1 1 0 0 0,-1-1 0 0 0,1 1 0 0 0,0 1 0 0 0,-1 0 0 0 0,1 0 0 0 0,0 0 0 0 0,-1 1 0 0 0,1 0 0 0 0,0 0 0 0 0,-1 1 0 0 0,0 0 0 0 0,1 0 0 0 0,-1 1 0 0 0,10 5 0 0 0,-5 0 0 0 0,0 0 0 0 0,-1 0 0 0 0,-1 1 0 0 0,1 1 0 0 0,-1-1 0 0 0,13 19 0 0 0,-8-9 0 0 0,-2 0 0 0 0,-1 1 0 0 0,12 24 0 0 0,-22-40 0 0 0,0 2 0 0 0,0-1 0 0 0,1 1 0 0 0,0-1 0 0 0,0 0 0 0 0,6 9 0 0 0,-8-13-162 0 0,0-1 1 0 0,0 1-1 0 0,0 0 0 0 0,0 0 1 0 0,0 0-1 0 0,-1-1 1 0 0,2 1-1 0 0,-1 0 0 0 0,0-1 1 0 0,0 1-1 0 0,0-1 0 0 0,0 0 1 0 0,0 1-1 0 0,0-1 0 0 0,0 0 1 0 0,1 1-1 0 0,-1-1 1 0 0,0 0-1 0 0,0 0 0 0 0,0 0 1 0 0,1 0-1 0 0,0-1 0 0 0,24-8-6068 0 0,-20 6 5105 0 0,15-8-2595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0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57 488 0 0,'31'-19'2984'0'0,"-22"13"-891"0"0,0 0 1 0 0,0 0-1 0 0,1 1 0 0 0,0 1 1 0 0,19-7 2260 0 0,-32 15-3711 0 0,-6 8-197 0 0,-1 0 0 0 0,-1 0-1 0 0,0-1 1 0 0,-23 17 0 0 0,-60 38 388 0 0,38-28-342 0 0,-176 109 913 0 0,125-82-615 0 0,75-42-455 0 0,30-22-258 0 0,0 1 1 0 0,0 0-1 0 0,0 0 1 0 0,0 0 0 0 0,0 0-1 0 0,0 0 1 0 0,1 1-1 0 0,-1-1 1 0 0,1 1 0 0 0,0-1-1 0 0,-2 5 1 0 0,3-6-43 0 0,0-1 0 0 0,0 1-1 0 0,0 0 1 0 0,1 0 0 0 0,-1 0 0 0 0,0 0 0 0 0,1 0 0 0 0,-1-1 0 0 0,0 1 0 0 0,1 0 0 0 0,-1 0-1 0 0,1-1 1 0 0,-1 1 0 0 0,1 0 0 0 0,0-1 0 0 0,-1 1 0 0 0,1 0 0 0 0,0-1 0 0 0,-1 1 0 0 0,1-1 0 0 0,0 1-1 0 0,-1-1 1 0 0,1 1 0 0 0,2 0 0 0 0,21 10 305 0 0,-22-10-278 0 0,242 72 1637 0 0,-160-51-1269 0 0,35 10 542 0 0,-2 4 0 0 0,118 56-1 0 0,-214-82-838 0 0,-8-3-12 0 0,2 0 1 0 0,24 7-1 0 0,-31-12-121 0 0,-3 0-19 0 0,-4-2-155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7 245 584 0 0,'-1'-1'390'0'0,"1"0"1"0"0,-1 0-1 0 0,1 0 0 0 0,-1 0 1 0 0,0 0-1 0 0,1 0 0 0 0,0 1 1 0 0,-1-1-1 0 0,1 0 1 0 0,-1-1-1 0 0,1 1 0 0 0,0 0 1 0 0,0 0-1 0 0,0 0 0 0 0,0 0 1 0 0,0 0-1 0 0,0 0 0 0 0,0 0 1 0 0,0 0-1 0 0,0 0 0 0 0,0 0 1 0 0,0 0-1 0 0,1 0 0 0 0,-1 0 1 0 0,0 0-1 0 0,1 0 0 0 0,-1 0 1 0 0,1 0-1 0 0,-1 0 0 0 0,1-1 1 0 0,2 0 56 0 0,-1 1 1 0 0,1-1-1 0 0,-1 1 1 0 0,1-1-1 0 0,0 1 1 0 0,-1 0-1 0 0,1 0 1 0 0,0 0-1 0 0,0 0 0 0 0,5 0 1 0 0,149-26 5476 0 0,23-4-2412 0 0,-156 25-3067 0 0,0-2 1 0 0,0 0-1 0 0,0-1 0 0 0,-1-2 0 0 0,27-16 1 0 0,49-44-152 0 0,-99 71-302 0 0,0 0 0 0 0,0 0 0 0 0,1 0 0 0 0,-1-1 0 0 0,0 1 1 0 0,0 0-1 0 0,1 0 0 0 0,-1 0 0 0 0,0 0 0 0 0,0 0 0 0 0,0 0 0 0 0,1 0 0 0 0,-1 0 1 0 0,0 0-1 0 0,0 0 0 0 0,1 1 0 0 0,-1-1 0 0 0,0 0 0 0 0,0 0 0 0 0,1 0 0 0 0,-1 0 1 0 0,0 0-1 0 0,0 0 0 0 0,0 0 0 0 0,1 1 0 0 0,-1-1 0 0 0,0 0 0 0 0,0 0 0 0 0,0 0 1 0 0,0 0-1 0 0,1 1 0 0 0,-1-1 0 0 0,0 0 0 0 0,0 0 0 0 0,0 0 0 0 0,0 1 0 0 0,0-1 1 0 0,0 0-1 0 0,0 0 0 0 0,0 0 0 0 0,0 1 0 0 0,1-1 0 0 0,-1 0 0 0 0,0 0 0 0 0,0 1 1 0 0,0-1-1 0 0,0 0 0 0 0,0 0 0 0 0,0 1 0 0 0,-1-1 0 0 0,1 0 0 0 0,0 0 0 0 0,0 1 1 0 0,0-1-1 0 0,0 0 0 0 0,0 0 0 0 0,0 0 0 0 0,0 1 0 0 0,-1 20-19 0 0,0-16-22 0 0,-1 56 183 0 0,2 1 1 0 0,3 0-1 0 0,16 87 0 0 0,-7-90 248 0 0,37 97-1 0 0,35 50 433 0 0,-41-104-273 0 0,-18-46-134 0 0,-25-56-411 0 0,0 0 0 0 0,0 1 0 0 0,0-1 0 0 0,0 0 0 0 0,1 1 0 0 0,-1-1 0 0 0,0 0 0 0 0,0 0 0 0 0,0 1 0 0 0,0-1 0 0 0,0 0 0 0 0,0 1 0 0 0,0-1 1 0 0,0 0-1 0 0,0 0 0 0 0,0 1 0 0 0,0-1 0 0 0,0 0 0 0 0,0 1 0 0 0,0-1 0 0 0,-1 0 0 0 0,1 0 0 0 0,0 1 0 0 0,0-1 0 0 0,0 0 0 0 0,0 1 0 0 0,0-1 0 0 0,-1 0 0 0 0,1 0 0 0 0,0 0 0 0 0,0 1 0 0 0,0-1 0 0 0,-1 0 0 0 0,1 0 0 0 0,0 0 0 0 0,0 1 0 0 0,-1-1 0 0 0,1 0 0 0 0,0 0 0 0 0,0 0 0 0 0,-1 0 0 0 0,1 0 0 0 0,0 0 0 0 0,-1 0 0 0 0,1 0 0 0 0,0 0 0 0 0,0 0 0 0 0,-1 1 0 0 0,1-1 0 0 0,0-1 0 0 0,-1 1 0 0 0,1 0 0 0 0,-1 0 0 0 0,-17 0-140 0 0,-126-22 13 0 0,-2 7 0 0 0,-246 6 0 0 0,383 9 218 0 0,3 0 11 0 0,1 0-1 0 0,0 0 0 0 0,0 0 0 0 0,-1 1 0 0 0,1 0 0 0 0,0 0 0 0 0,0 1 1 0 0,-7 2-1 0 0,12-4-96 0 0,0 0-1 0 0,0 0 1 0 0,-1 0-1 0 0,1 0 0 0 0,0 0 1 0 0,0 0-1 0 0,0 0 1 0 0,0 0-1 0 0,0 0 1 0 0,0 0-1 0 0,0 1 1 0 0,0-1-1 0 0,-1 0 1 0 0,1 0-1 0 0,0 0 1 0 0,0 0-1 0 0,0 0 1 0 0,0 0-1 0 0,0 0 1 0 0,0 0-1 0 0,0 0 1 0 0,0 1-1 0 0,0-1 1 0 0,0 0-1 0 0,0 0 1 0 0,0 0-1 0 0,0 0 1 0 0,0 0-1 0 0,0 0 1 0 0,0 0-1 0 0,0 1 0 0 0,0-1 1 0 0,0 0-1 0 0,0 0 1 0 0,0 0-1 0 0,0 0 1 0 0,0 0-1 0 0,0 0 1 0 0,0 1-1 0 0,0-1 1 0 0,0 0-1 0 0,0 0 1 0 0,0 0-1 0 0,0 0 1 0 0,0 0-1 0 0,0 0 1 0 0,0 0-1 0 0,0 0 1 0 0,0 1-1 0 0,0-1 1 0 0,0 0-1 0 0,1 0 1 0 0,-1 0-1 0 0,0 0 1 0 0,0 0-1 0 0,3 3 0 0 0,1 0 0 0 0,-1-1 0 0 0,1 1 0 0 0,0-1 0 0 0,0 0 0 0 0,0 0 0 0 0,0 0 0 0 0,0 0 0 0 0,0-1 0 0 0,6 1 0 0 0,51 12 0 0 0,-50-12 0 0 0,108 17 0 0 0,1-6 0 0 0,240-3 0 0 0,-165-33-12244 0 0,-178 20 8727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3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59 28 0 0,'-16'-8'9406'0'0,"16"8"-9295"0"0,0 0 1 0 0,0-1-1 0 0,0 1 1 0 0,0 0 0 0 0,1 0-1 0 0,-1-1 1 0 0,0 1 0 0 0,0 0-1 0 0,0 0 1 0 0,1-1-1 0 0,-1 1 1 0 0,0 0 0 0 0,0 0-1 0 0,1-1 1 0 0,-1 1-1 0 0,0 0 1 0 0,1 0 0 0 0,-1 0-1 0 0,0 0 1 0 0,1 0 0 0 0,-1-1-1 0 0,0 1 1 0 0,1 0-1 0 0,-1 0 1 0 0,0 0 0 0 0,1 0-1 0 0,-1 0 1 0 0,0 0 0 0 0,1 0-1 0 0,46-5 198 0 0,-34 4 1236 0 0,558-38 8797 0 0,-482 40-9213 0 0,-36 0-8084 0 0,-49-1 3282 0 0,-1 1 2602 0 0,-1 0 228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3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69 5721 0 0,'-41'-25'7059'0'0,"38"23"-6582"0"0,-1-1 1 0 0,1 1-1 0 0,0-1 0 0 0,1 1 0 0 0,-1-1 0 0 0,0 0 0 0 0,1 0 0 0 0,0 0 0 0 0,-5-7 1413 0 0,8 9-1799 0 0,-1 0 0 0 0,0 1 0 0 0,1-1 0 0 0,-1 1 0 0 0,0-1 0 0 0,1 1 0 0 0,-1-1 0 0 0,0 1 0 0 0,1-1 0 0 0,-1 1 1 0 0,1-1-1 0 0,-1 1 0 0 0,1-1 0 0 0,-1 1 0 0 0,1 0 0 0 0,-1-1 0 0 0,1 1 0 0 0,0 0 0 0 0,0-1 0 0 0,50 5 1129 0 0,0 2 1 0 0,95 23-1 0 0,-97-18-804 0 0,-26-6-244 0 0,-7-2-35 0 0,-1 0-1 0 0,0 1 1 0 0,0 0-1 0 0,0 1 1 0 0,0 1-1 0 0,22 13 1 0 0,-35-18-116 0 0,0 0 0 0 0,-1 0 0 0 0,1 1 0 0 0,-1-1 0 0 0,1 1 0 0 0,-1 0 0 0 0,0-1 0 0 0,0 1 0 0 0,0 0 0 0 0,0 0 0 0 0,0 0 0 0 0,0 0 0 0 0,0 0 0 0 0,0-1 0 0 0,-1 2 0 0 0,2 3 0 0 0,-2-2 1 0 0,0 1 0 0 0,0-1 0 0 0,0 0 0 0 0,0 1 1 0 0,-1-1-1 0 0,1 1 0 0 0,-3 6 0 0 0,-3 5 13 0 0,0 0 0 0 0,-1-1-1 0 0,-10 18 1 0 0,15-29-24 0 0,-30 51 111 0 0,-3-1-1 0 0,-49 59 0 0 0,82-110-134 0 0,-6 6-140 0 0,1 0 0 0 0,0 0 0 0 0,0 1 0 0 0,1 0 1 0 0,-9 19-1 0 0,14-28-4 0 0,1 0 1 0 0,0-1 0 0 0,0 1-1 0 0,0 0 1 0 0,0 0-1 0 0,0-1 1 0 0,-1 1 0 0 0,1 0-1 0 0,0 0 1 0 0,1-1 0 0 0,-1 1-1 0 0,0 0 1 0 0,0 0-1 0 0,0-1 1 0 0,0 1 0 0 0,1 0-1 0 0,-1-1 1 0 0,0 1 0 0 0,0 0-1 0 0,1-1 1 0 0,-1 1-1 0 0,1 0 1 0 0,-1-1 0 0 0,1 1-1 0 0,-1-1 1 0 0,1 1 0 0 0,-1 0-1 0 0,1-1 1 0 0,-1 0-1 0 0,2 2 1 0 0,0-1-547 0 0,0-1 0 0 0,0 1-1 0 0,0 0 1 0 0,1-1 0 0 0,-1 1 0 0 0,0-1 0 0 0,0 0-1 0 0,1 0 1 0 0,1 0 0 0 0,12 0-1736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3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7429 0 0,'5'-6'1127'0'0,"-1"0"0"0"0,1 0 0 0 0,1 1-1 0 0,-1 0 1 0 0,1 0 0 0 0,12-8 0 0 0,-15 11-929 0 0,1 0-1 0 0,-1 1 1 0 0,1 0-1 0 0,0 0 1 0 0,0 0-1 0 0,-1 0 1 0 0,1 1-1 0 0,0-1 1 0 0,0 1-1 0 0,0 0 1 0 0,0 0-1 0 0,-1 0 1 0 0,1 1-1 0 0,0-1 1 0 0,0 1 0 0 0,4 1-1 0 0,6 3 144 0 0,1 1 1 0 0,-1 0-1 0 0,0 1 1 0 0,0 0-1 0 0,-1 1 0 0 0,18 13 1 0 0,64 60 850 0 0,72 91 985 0 0,-111-110-1182 0 0,-14-15 228 0 0,2-2 1 0 0,1-2-1 0 0,92 65 0 0 0,-133-105-1101 0 0,1 0 0 0 0,0 0 0 0 0,0-1 0 0 0,-1 1 0 0 0,2-1 0 0 0,-1-1 0 0 0,0 1 0 0 0,0-1 0 0 0,0 0 0 0 0,11 1 0 0 0,-13-2-78 0 0,-1 0 0 0 0,1 0 0 0 0,-1-1 1 0 0,1 1-1 0 0,-1-1 0 0 0,1 0 0 0 0,-1 1 0 0 0,1-1 0 0 0,-1 0 0 0 0,0-1 0 0 0,1 1 0 0 0,-1 0 1 0 0,0-1-1 0 0,0 1 0 0 0,0-1 0 0 0,0 0 0 0 0,0 1 0 0 0,-1-1 0 0 0,1 0 0 0 0,0 0 1 0 0,-1 0-1 0 0,1 0 0 0 0,-1-1 0 0 0,2-3 0 0 0,1-2-44 0 0,-1-1 0 0 0,0 1 0 0 0,0-1 0 0 0,-1 1 0 0 0,0-1 0 0 0,1-18 0 0 0,-3-54 0 0 0,0 66 0 0 0,-12-150 0 0 0,0-4 0 0 0,9 105 0 0 0,1-74 0 0 0,3 115 0 0 0,1-1 0 0 0,1 1 0 0 0,11-42 0 0 0,-13 61 0 0 0,0 1 0 0 0,0-1 0 0 0,1 0 0 0 0,-1 1 0 0 0,0 0 0 0 0,1-1 0 0 0,0 1 0 0 0,0 0 0 0 0,0 0 0 0 0,0-1 0 0 0,1 2 0 0 0,-1-1 0 0 0,1 0 0 0 0,0 0 0 0 0,5-3 0 0 0,-7 5-16 0 0,0 1 0 0 0,0-1-1 0 0,-1 1 1 0 0,1 0 0 0 0,0-1 0 0 0,0 1 0 0 0,0 0 0 0 0,0-1-1 0 0,0 1 1 0 0,0 0 0 0 0,0 0 0 0 0,0 0 0 0 0,0 0 0 0 0,0 0-1 0 0,0 0 1 0 0,0 0 0 0 0,0 0 0 0 0,0 0 0 0 0,0 1-1 0 0,0-1 1 0 0,0 0 0 0 0,-1 1 0 0 0,3 0 0 0 0,-1 0-204 0 0,4 1-345 0 0,0 1 0 0 0,-1 0 0 0 0,1 0 0 0 0,-1 0 0 0 0,1 1 0 0 0,-1 0 0 0 0,0 0 0 0 0,-1 0 0 0 0,8 8 0 0 0,-11-10 323 0 0,39 36-7421 0 0,-11-14 4472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3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6393 0 0,'-15'7'2073'0'0,"0"1"1"0"0,0 1 0 0 0,1 0 0 0 0,-25 20 0 0 0,34-25-1744 0 0,1 0 1 0 0,0 1 0 0 0,0-1-1 0 0,1 1 1 0 0,-1 0 0 0 0,1-1-1 0 0,0 2 1 0 0,0-1-1 0 0,1 0 1 0 0,0 0 0 0 0,-1 1-1 0 0,2 0 1 0 0,-1-1 0 0 0,1 1-1 0 0,0 0 1 0 0,0 0 0 0 0,0 9-1 0 0,1-6 32 0 0,1 0-1 0 0,0 1 1 0 0,0-1-1 0 0,1 0 1 0 0,0 1-1 0 0,1-1 1 0 0,0 0-1 0 0,1-1 1 0 0,-1 1-1 0 0,2 0 1 0 0,-1-1-1 0 0,1 0 1 0 0,12 15-1 0 0,-12-18-324 0 0,0 1-1 0 0,0-1 1 0 0,1 0-1 0 0,0 0 1 0 0,0-1-1 0 0,0 0 1 0 0,12 6-1 0 0,-12-7-412 0 0,1-1 0 0 0,-1 0 0 0 0,0 0 0 0 0,1 0 0 0 0,0-1 0 0 0,-1 0 0 0 0,1 0 0 0 0,0 0 0 0 0,8-1 0 0 0,30-5-6645 0 0,-22-1 4057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3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306 327 7161 0 0,'-24'-9'2664'0'0,"-138"-58"11194"0"0,162 67-13789 0 0,-1 0 1 0 0,1 0-1 0 0,-1-1 1 0 0,0 1-1 0 0,1 0 1 0 0,-1 0-1 0 0,1-1 1 0 0,-1 1-1 0 0,1 0 1 0 0,-1-1-1 0 0,1 1 1 0 0,-1-1-1 0 0,1 1 1 0 0,0-1-1 0 0,-1 1 1 0 0,1 0-1 0 0,0-1 1 0 0,-1 0-1 0 0,1 1 1 0 0,0-1-1 0 0,-1 1 1 0 0,1-1-1 0 0,0 1 1 0 0,0-1-1 0 0,0 1 1 0 0,0-1-1 0 0,0 0 1 0 0,-1 1 0 0 0,1-1-1 0 0,0 0 1 0 0,0 1-1 0 0,0-1 1 0 0,1 1-1 0 0,-1-1 1 0 0,0 0-1 0 0,0 1 1 0 0,0-1-1 0 0,0 1 1 0 0,0-1-1 0 0,1 1 1 0 0,-1-1-1 0 0,0 1 1 0 0,1-1-1 0 0,-1 1 1 0 0,0-1-1 0 0,1 1 1 0 0,-1-1-1 0 0,1 1 1 0 0,-1-1-1 0 0,0 1 1 0 0,1-1-1 0 0,-1 1 1 0 0,1 0-1 0 0,-1-1 1 0 0,1 1-1 0 0,0 0 1 0 0,6-5 154 0 0,0 0 0 0 0,0 0 0 0 0,10-4 0 0 0,-9 5 66 0 0,13-7 128 0 0,31-19 462 0 0,-49 27-806 0 0,1 0 0 0 0,0 0 1 0 0,-1 0-1 0 0,0 0 0 0 0,1-1 1 0 0,-1 1-1 0 0,-1-1 0 0 0,1 0 1 0 0,0 0-1 0 0,1-5 0 0 0,-3 8-50 0 0,0-1 0 0 0,-1 0 1 0 0,1 1-1 0 0,-1-1 0 0 0,1 0 0 0 0,-1 1 0 0 0,0-1 0 0 0,0 0 0 0 0,0 1 1 0 0,0-1-1 0 0,0 0 0 0 0,0 0 0 0 0,0 1 0 0 0,-1-1 0 0 0,1 0 0 0 0,-1 1 0 0 0,1-1 1 0 0,-1 0-1 0 0,0-1 0 0 0,-1 0-4 0 0,0 0-1 0 0,0 0 1 0 0,0 0 0 0 0,-1 0 0 0 0,1 1-1 0 0,-1-1 1 0 0,0 1 0 0 0,-5-4-1 0 0,-1 0-25 0 0,0 0-1 0 0,0 1 0 0 0,-1 1 1 0 0,0 0-1 0 0,-12-4 0 0 0,10 4-175 0 0,0 1-1 0 0,0 0 1 0 0,0 1-1 0 0,0 0 0 0 0,0 1 1 0 0,-1 0-1 0 0,1 1 1 0 0,0 0-1 0 0,-15 3 1 0 0,24-3 43 0 0,1 1 1 0 0,-1 0-1 0 0,1 0 1 0 0,0 0-1 0 0,-1 0 1 0 0,1 0 0 0 0,0 0-1 0 0,0 1 1 0 0,-1-1-1 0 0,1 1 1 0 0,1-1-1 0 0,-1 1 1 0 0,-2 2-1 0 0,3-3-41 0 0,0 1-1 0 0,0-1 0 0 0,1 1 1 0 0,-1-1-1 0 0,0 1 0 0 0,1-1 1 0 0,-1 1-1 0 0,1-1 0 0 0,-1 1 1 0 0,1-1-1 0 0,0 1 0 0 0,0 0 1 0 0,0-1-1 0 0,0 1 0 0 0,0 3 1 0 0,1-1-562 0 0,0 1 0 0 0,1 0 0 0 0,-1-1 0 0 0,1 1 1 0 0,0-1-1 0 0,0 0 0 0 0,1 1 0 0 0,-1-1 0 0 0,1 0 1 0 0,0 0-1 0 0,6 6 0 0 0,8 6-2003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3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14 6469 0 0,'17'-4'4115'0'0,"-12"2"-3151"0"0,1 0 0 0 0,-1 0 0 0 0,1 1 0 0 0,-1 0 0 0 0,1 0 0 0 0,0 1 0 0 0,-1 0 0 0 0,1-1 0 0 0,0 2 0 0 0,10 1 0 0 0,-16-2-915 0 0,1 0 0 0 0,-1 1 1 0 0,0-1-1 0 0,1 0 0 0 0,-1 0 0 0 0,0 1 0 0 0,0-1 0 0 0,1 1 1 0 0,-1-1-1 0 0,0 0 0 0 0,0 1 0 0 0,1-1 0 0 0,-1 0 1 0 0,0 1-1 0 0,0-1 0 0 0,0 1 0 0 0,0-1 0 0 0,0 1 1 0 0,0-1-1 0 0,0 0 0 0 0,0 1 0 0 0,0-1 0 0 0,0 1 1 0 0,0-1-1 0 0,0 1 0 0 0,0-1 0 0 0,0 1 0 0 0,0-1 1 0 0,0 0-1 0 0,0 1 0 0 0,-1-1 0 0 0,1 1 0 0 0,0-1 0 0 0,-1 1 1 0 0,-5 15 490 0 0,5-16-517 0 0,-3 8 153 0 0,-1 0-1 0 0,-1-1 1 0 0,1 1 0 0 0,-1-1-1 0 0,0-1 1 0 0,-1 1-1 0 0,1-1 1 0 0,-16 10-1 0 0,-6 3 346 0 0,-31 14 1 0 0,43-24-316 0 0,-38 19 515 0 0,-91 32 0 0 0,115-48-481 0 0,-116 37 1044 0 0,-45 18 840 0 0,177-57-1737 0 0,14-10-367 0 0,0 0 0 0 0,0 0 0 0 0,-1 1 0 0 0,1-1 0 0 0,0 0 1 0 0,0 0-1 0 0,0 1 0 0 0,0-1 0 0 0,0 0 0 0 0,0 1 0 0 0,0-1 0 0 0,0 0 1 0 0,0 1-1 0 0,0-1 0 0 0,-1 0 0 0 0,2 0 0 0 0,-1 1 0 0 0,0-1 0 0 0,0 0 1 0 0,0 1-1 0 0,0-1 0 0 0,0 0 0 0 0,0 1 0 0 0,0-1 0 0 0,0 0 0 0 0,0 0 1 0 0,1 1-1 0 0,-1-1 0 0 0,2 3 24 0 0,1-1-1 0 0,-1 0 1 0 0,1 0 0 0 0,0-1 0 0 0,-1 1 0 0 0,1-1-1 0 0,0 1 1 0 0,5 1 0 0 0,43 14-40 0 0,0-1-1 0 0,76 11 1 0 0,-81-17-5 0 0,251 51 1 0 0,-193-39 0 0 0,334 79 0 0 0,-415-91 33 0 0,-20-8-51 0 0,-1-1 0 0 0,1 1 0 0 0,0-1 0 0 0,0 0 0 0 0,0 0 0 0 0,0 0 0 0 0,0 0 0 0 0,0 0 0 0 0,6 0 0 0 0,-7-1-700 0 0,0-1-1141 0 0,0 1 922 0 0,0 0-1 0 0,1-1 1 0 0,-1 0-1 0 0,0 1 1 0 0,0-1-1 0 0,0 0 1 0 0,0 0-1 0 0,0 0 0 0 0,3-2 1 0 0,6-7-2605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60 276 80 0 0,'-5'-5'574'0'0,"-1"1"-1"0"0,1-1 1 0 0,-1-1-1 0 0,1 1 1 0 0,1-1 0 0 0,-1 1-1 0 0,1-1 1 0 0,0-1-1 0 0,0 1 1 0 0,-3-10 0 0 0,6 12-246 0 0,0 1 1 0 0,0-1-1 0 0,0 1 1 0 0,1-1 0 0 0,-1 1-1 0 0,1-1 1 0 0,0 0-1 0 0,0 1 1 0 0,1-1 0 0 0,-1 1-1 0 0,1-1 1 0 0,0 0-1 0 0,-1 1 1 0 0,2 0 0 0 0,-1-1-1 0 0,0 1 1 0 0,1 0-1 0 0,-1-1 1 0 0,1 1 0 0 0,0 0-1 0 0,0 0 1 0 0,5-5-1 0 0,3-3 206 0 0,0 1 0 0 0,0 1 0 0 0,1 0 0 0 0,0 0 0 0 0,1 1 0 0 0,0 0 0 0 0,0 1 0 0 0,16-6 0 0 0,-12 6-80 0 0,1 0-1 0 0,0 2 1 0 0,0 0-1 0 0,0 1 1 0 0,0 1-1 0 0,21-2 1 0 0,-22 4-156 0 0,-1 2 0 0 0,1-1 1 0 0,0 2-1 0 0,-1 0 0 0 0,1 1 0 0 0,-1 0 1 0 0,0 1-1 0 0,17 8 0 0 0,-25-10-203 0 0,-1 1 1 0 0,1 0-1 0 0,-1 0 0 0 0,0 0 0 0 0,0 1 0 0 0,-1 0 0 0 0,1 0 1 0 0,-1 1-1 0 0,0 0 0 0 0,0-1 0 0 0,0 2 0 0 0,-1-1 1 0 0,0 0-1 0 0,0 1 0 0 0,0 0 0 0 0,-1 0 0 0 0,0 0 1 0 0,0 1-1 0 0,0-1 0 0 0,3 12 0 0 0,-6-12-34 0 0,1 1-1 0 0,-1-1 1 0 0,0 1-1 0 0,-1-1 1 0 0,1 1-1 0 0,-1-1 1 0 0,0 1-1 0 0,-1-1 1 0 0,0 0-1 0 0,0 0 1 0 0,0 0-1 0 0,-1 0 1 0 0,-6 11-1 0 0,1-3 17 0 0,-1-1 1 0 0,0 0-1 0 0,-1-1 1 0 0,-18 18-1 0 0,7-11 2 0 0,-1-2 0 0 0,-1 0 0 0 0,-1-1-1 0 0,0-2 1 0 0,-1 0 0 0 0,-1-2 0 0 0,0 0 0 0 0,0-2-1 0 0,-48 11 1 0 0,49-15 62 0 0,71-11-135 0 0,-1 3 0 0 0,65 3 1 0 0,93 22 17 0 0,-156-15 11 0 0,58 17 0 0 0,-82-18-11 0 0,0 1 0 0 0,-1 1 0 0 0,-1 1 0 0 0,31 19 0 0 0,-49-27-12 0 0,0 0-1 0 0,0 0 0 0 0,0 0 1 0 0,0 0-1 0 0,-1 1 0 0 0,1-1 1 0 0,-1 1-1 0 0,0-1 1 0 0,1 1-1 0 0,-1 0 0 0 0,0 0 1 0 0,-1 0-1 0 0,1 0 0 0 0,0 0 1 0 0,-1 1-1 0 0,1 3 0 0 0,-1-4 12 0 0,-1-1 0 0 0,0 1 0 0 0,0 0 0 0 0,0 0 0 0 0,-1-1 0 0 0,1 1 0 0 0,-1 0 0 0 0,1-1 0 0 0,-1 1-1 0 0,0 0 1 0 0,0-1 0 0 0,0 1 0 0 0,0-1 0 0 0,0 1 0 0 0,-1-1 0 0 0,1 0 0 0 0,-1 0 0 0 0,0 1 0 0 0,0-1-1 0 0,-3 3 1 0 0,-3 3 47 0 0,-1-1 0 0 0,0 0 0 0 0,-1 0 0 0 0,0-1 0 0 0,0 0 0 0 0,0-1 0 0 0,0 0 0 0 0,-18 5 0 0 0,-4 0 173 0 0,-54 9 0 0 0,40-13-239 0 0,1-2 0 0 0,-1-2 1 0 0,0-2-1 0 0,0-2 0 0 0,-77-13 1 0 0,118 14-366 0 0,1 0 0 0 0,-1 0 1 0 0,1-1-1 0 0,-1 1 0 0 0,-5-4 1 0 0,8 0-1827 0 0,28-6-9260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10017 0 0,'37'-5'11300'0'0,"-1"2"-7603"0"0,25-3-1875 0 0,166-10 941 0 0,27-4-1394 0 0,-217 11-3038 0 0,-24 4-2132 0 0,-1 1-4617 0 0,-5 0 5491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540 172 460 0 0,'-13'-11'833'0'0,"1"1"0"0"0,-1 0 0 0 0,-1 1 0 0 0,0 1 0 0 0,0 0 0 0 0,0 1 0 0 0,-1 1 1 0 0,0 0-1 0 0,-1 1 0 0 0,1 0 0 0 0,-1 1 0 0 0,0 1 0 0 0,0 1 0 0 0,0 0 0 0 0,0 1 0 0 0,0 1 0 0 0,0 0 0 0 0,-1 1 0 0 0,1 1 0 0 0,-29 7 0 0 0,29-4-123 0 0,0 1 0 0 0,0 0 0 0 0,0 1 0 0 0,1 1-1 0 0,-28 18 1 0 0,37-22-430 0 0,1 0 0 0 0,-1 1 0 0 0,1-1 0 0 0,0 1 0 0 0,0 0 0 0 0,0 1 0 0 0,1-1 0 0 0,0 1 0 0 0,0 0 0 0 0,1 0 0 0 0,-1 0 0 0 0,1 0 0 0 0,0 1 0 0 0,1-1 0 0 0,0 1 0 0 0,0 0 0 0 0,-2 11 0 0 0,4-14-126 0 0,0 0 0 0 0,0 0-1 0 0,0 0 1 0 0,1 1 0 0 0,-1-1 0 0 0,1 0-1 0 0,0 0 1 0 0,0 0 0 0 0,1 0 0 0 0,-1 0-1 0 0,1 0 1 0 0,0 0 0 0 0,2 3-1 0 0,0-1 9 0 0,1 0 0 0 0,0 0 1 0 0,0 0-1 0 0,0-1 0 0 0,0 0 0 0 0,12 9 0 0 0,-2-5 120 0 0,1 0 0 0 0,-1 0 0 0 0,1-1 0 0 0,1-1 0 0 0,23 6 0 0 0,-19-7-230 0 0,0-1-1 0 0,1-1 1 0 0,-1-1-1 0 0,1 0 1 0 0,-1-2 0 0 0,1-1-1 0 0,40-4 1 0 0,-53 2-43 0 0,0 0 0 0 0,-1 0 1 0 0,1 0-1 0 0,-1-1 0 0 0,0 0 1 0 0,0-1-1 0 0,0 0 0 0 0,-1 0 1 0 0,13-10-1 0 0,-15 10-7 0 0,0 0 0 0 0,-1-1 0 0 0,1 0 0 0 0,-1 0 0 0 0,-1 0-1 0 0,1 0 1 0 0,-1-1 0 0 0,0 1 0 0 0,0-1 0 0 0,0 0 0 0 0,-1 0 0 0 0,0 0 0 0 0,0 0 0 0 0,2-11 0 0 0,-4 9-2 0 0,1 1 0 0 0,-1 0 0 0 0,0-1 0 0 0,-1 1 0 0 0,0 0 0 0 0,0-1 0 0 0,0 1 0 0 0,-1 0 0 0 0,0 0 0 0 0,-1 0 0 0 0,0 0 0 0 0,0 0 0 0 0,0 1 0 0 0,0 0 0 0 0,-9-12 0 0 0,-1 1 0 0 0,-1 1 0 0 0,0 0-1 0 0,-1 0 1 0 0,-19-14 0 0 0,18 17-134 0 0,0 0 0 0 0,-1 2 1 0 0,-26-14-1 0 0,34 20-388 0 0,0 1-1 0 0,-1 0 1 0 0,1 1-1 0 0,-1 0 1 0 0,0 1-1 0 0,0 0 1 0 0,0 0-1 0 0,-17 0 1 0 0,24 3-625 0 0,-1 0 0 0 0,1 1 1 0 0,0-1-1 0 0,-1 1 1 0 0,1-1-1 0 0,0 1 1 0 0,0 0-1 0 0,-4 3 1 0 0,3 1-1803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7941 0 0,'11'-43'8511'0'0,"6"-25"71"0"0,-17 68-8543 0 0,0 0 1 0 0,0-1-1 0 0,1 1 0 0 0,-1 0 0 0 0,0 0 0 0 0,0 0 0 0 0,0-1 0 0 0,0 1 0 0 0,0 0 1 0 0,0 0-1 0 0,0 0 0 0 0,0 0 0 0 0,0-1 0 0 0,1 1 0 0 0,-1 0 0 0 0,0 0 0 0 0,0 0 1 0 0,0 0-1 0 0,0 0 0 0 0,1 0 0 0 0,-1-1 0 0 0,0 1 0 0 0,0 0 0 0 0,0 0 0 0 0,0 0 1 0 0,1 0-1 0 0,-1 0 0 0 0,0 0 0 0 0,0 0 0 0 0,0 0 0 0 0,1 0 0 0 0,-1 0 0 0 0,0 0 1 0 0,0 0-1 0 0,0 0 0 0 0,1 0 0 0 0,-1 0 0 0 0,0 0 0 0 0,0 0 0 0 0,0 0 1 0 0,0 0-1 0 0,1 0 0 0 0,-1 0 0 0 0,0 0 0 0 0,0 1 0 0 0,0-1 0 0 0,1 0 0 0 0,-1 0 1 0 0,0 0-1 0 0,0 0 0 0 0,7 6 526 0 0,-5-1-399 0 0,0 0 0 0 0,0 0 1 0 0,0 1-1 0 0,-1-1 1 0 0,0 1-1 0 0,0-1 1 0 0,0 1-1 0 0,-1 0 1 0 0,0 6-1 0 0,1 0 52 0 0,2 65 252 0 0,1 19-1413 0 0,4-50-2758 0 0,6-3-3649 0 0,-7-31 4270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3 144 148 0 0,'0'-3'673'0'0,"-1"0"0"0"0,0 0 0 0 0,1 0 0 0 0,0 0 0 0 0,0 0 0 0 0,0 0 0 0 0,0 0 0 0 0,0 0 1 0 0,1 0-1 0 0,-1 0 0 0 0,1 0 0 0 0,0 0 0 0 0,-1 0 0 0 0,1 1 0 0 0,1-1 0 0 0,1-4 0 0 0,0 3 58 0 0,0-1 0 0 0,0 1-1 0 0,1 0 1 0 0,-1 0 0 0 0,1 1 0 0 0,0-1 0 0 0,0 1-1 0 0,8-6 1 0 0,0 2 152 0 0,1 1-1 0 0,-1 0 0 0 0,1 1 1 0 0,0 0-1 0 0,1 1 1 0 0,19-4-1 0 0,-9 4 254 0 0,0 1 0 0 0,49 1-1 0 0,-58 3-766 0 0,0 0-1 0 0,0 1 0 0 0,-1 1 0 0 0,1 0 0 0 0,0 1 1 0 0,15 7-1 0 0,-27-11-320 0 0,-1 1 1 0 0,1 1 0 0 0,-1-1 0 0 0,1 0-1 0 0,-1 0 1 0 0,1 1 0 0 0,-1 0-1 0 0,0-1 1 0 0,0 1 0 0 0,0 0-1 0 0,0 0 1 0 0,0 0 0 0 0,0 0-1 0 0,-1 1 1 0 0,1-1 0 0 0,-1 0-1 0 0,1 1 1 0 0,-1-1 0 0 0,0 1 0 0 0,0-1-1 0 0,0 1 1 0 0,0-1 0 0 0,0 1-1 0 0,-1 0 1 0 0,1 0 0 0 0,-1-1-1 0 0,0 1 1 0 0,0 0 0 0 0,0 0-1 0 0,0 0 1 0 0,0-1 0 0 0,-1 1-1 0 0,1 0 1 0 0,-1-1 0 0 0,0 1-1 0 0,0 0 1 0 0,0-1 0 0 0,0 1 0 0 0,0-1-1 0 0,0 1 1 0 0,-2 2 0 0 0,-13 18-7 0 0,-1 0 1 0 0,-1-1-1 0 0,-1 0 1 0 0,-23 19-1 0 0,24-25-16 0 0,0 2 0 0 0,1 0 0 0 0,1 1 0 0 0,1 0-1 0 0,1 1 1 0 0,-16 30 0 0 0,28-45-26 0 0,0 0 0 0 0,0 0 0 0 0,0 0 0 0 0,1 0 0 0 0,-1 9 0 0 0,1-10 0 0 0,1 0 0 0 0,0-1 0 0 0,0 1 0 0 0,1 0 0 0 0,-1-1 0 0 0,1 1 0 0 0,0 0 0 0 0,0-1 0 0 0,0 1 0 0 0,0-1 0 0 0,0 1 0 0 0,3 2 0 0 0,-1-1 0 0 0,0-1 0 0 0,0 1 0 0 0,1-1 0 0 0,0 0 0 0 0,0 0 0 0 0,0 0 0 0 0,0-1 0 0 0,1 1 0 0 0,-1-1 0 0 0,1 0 0 0 0,0-1 0 0 0,0 1 0 0 0,0-1 0 0 0,9 3 0 0 0,2 0-610 0 0,-1-2-1 0 0,1 0 1 0 0,-1 0 0 0 0,1-2-1 0 0,0 0 1 0 0,0 0 0 0 0,0-2-1 0 0,17-2 1 0 0,-3-1-1219 0 0,0-2 1 0 0,-1 0 0 0 0,39-16-1 0 0,-52 17-1589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66 584 0 0,'4'-4'904'0'0,"-1"-1"-1"0"0,1 1 1 0 0,0 0-1 0 0,1 0 1 0 0,-1 0-1 0 0,1 0 1 0 0,-1 1-1 0 0,1 0 1 0 0,7-3-1 0 0,-3 2-26 0 0,-1 0-1 0 0,1 1 1 0 0,1 0-1 0 0,-1 1 1 0 0,10-2 0 0 0,8 1 704 0 0,1 2 0 0 0,-1 0 1 0 0,28 4-1 0 0,-30-1-738 0 0,-1 1-1 0 0,1 0 1 0 0,-1 2 0 0 0,0 1-1 0 0,0 1 1 0 0,45 20 0 0 0,-58-21-584 0 0,-1-1 1 0 0,1 2-1 0 0,-1-1 0 0 0,-1 1 1 0 0,1 1-1 0 0,-1 0 0 0 0,0 0 1 0 0,-1 1-1 0 0,0 0 1 0 0,0 0-1 0 0,-1 1 0 0 0,0 0 1 0 0,-1 0-1 0 0,0 1 0 0 0,-1-1 1 0 0,8 22-1 0 0,-8-13-176 0 0,-1-1 0 0 0,0 1 0 0 0,-2 0 0 0 0,0 1 0 0 0,-1 20 0 0 0,-10 97 435 0 0,-1 1-279 0 0,10-118-1357 0 0,2-1-3606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58 972 0 0,'-10'-4'810'0'0,"-3"0"2308"0"0,0-1 1 0 0,-18-17 9504 0 0,43 18-11834 0 0,-1 0 0 0 0,1 1 0 0 0,-1 0 0 0 0,1 1 0 0 0,17-1 0 0 0,68 0 2166 0 0,-42 3-1492 0 0,60 0 1531 0 0,-47 1-5133 0 0,-41 1-9270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1040 0 0,'0'0'16646'0'0,"11"-3"-13632"0"0,93-3 1780 0 0,221-22-159 0 0,-60-9-1997 0 0,-242 32-3406 0 0,15-2-1568 0 0,-36 14-216 0 0,-21 9-9218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7309 0 0,'-5'2'1239'0'0,"0"1"41"0"0,0-1-1 0 0,0 1 0 0 0,0 0 1 0 0,1 0-1 0 0,-1 0 0 0 0,1 0 1 0 0,0 1-1 0 0,0 0 1 0 0,-6 6-1 0 0,10-10-1185 0 0,0 1-1 0 0,0-1 1 0 0,0 0-1 0 0,0 1 1 0 0,0-1 0 0 0,0 0-1 0 0,0 0 1 0 0,0 1-1 0 0,-1-1 1 0 0,1 0-1 0 0,0 1 1 0 0,0-1 0 0 0,1 0-1 0 0,-1 1 1 0 0,0-1-1 0 0,0 0 1 0 0,0 1 0 0 0,0-1-1 0 0,0 0 1 0 0,0 1-1 0 0,0-1 1 0 0,0 0 0 0 0,1 1-1 0 0,-1-1 1 0 0,0 0-1 0 0,0 0 1 0 0,0 1 0 0 0,1-1-1 0 0,-1 0 1 0 0,0 0-1 0 0,0 1 1 0 0,1-1-1 0 0,-1 0 1 0 0,0 0 0 0 0,0 0-1 0 0,1 1 1 0 0,-1-1-1 0 0,0 0 1 0 0,1 0 0 0 0,11 4 904 0 0,-12-3-976 0 0,24 3 888 0 0,0-1 0 0 0,0-2 0 0 0,0 0 1 0 0,35-3-1 0 0,-26 1-148 0 0,12 0-759 0 0,139-8 1965 0 0,-123 2-4982 0 0,-3-4-4132 0 0,-43 6-43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24 0 0,'8'-15'978'0'0,"2"1"1"0"0,0 0-1 0 0,0 1 1 0 0,2 0-1 0 0,-1 0 1 0 0,2 1-1 0 0,-1 1 1 0 0,2 0-1 0 0,-1 1 1 0 0,2 0-1 0 0,24-13 1 0 0,-12 10 349 0 0,-1 1 0 0 0,2 2 0 0 0,0 0 0 0 0,0 2 0 0 0,56-9 0 0 0,-57 14-120 0 0,1 1 1 0 0,36 1-1 0 0,-53 1-817 0 0,0 1 1 0 0,-1 1-1 0 0,1 0 1 0 0,0 0-1 0 0,-1 1 1 0 0,1 0-1 0 0,-1 1 0 0 0,16 8 1 0 0,-23-11-315 0 0,-1 1 1 0 0,0-1 0 0 0,0 1-1 0 0,0-1 1 0 0,0 1 0 0 0,0 0-1 0 0,-1 0 1 0 0,1 0-1 0 0,0 0 1 0 0,-1 0 0 0 0,1 0-1 0 0,-1 1 1 0 0,0-1-1 0 0,0 0 1 0 0,0 1 0 0 0,0-1-1 0 0,0 1 1 0 0,-1-1 0 0 0,1 1-1 0 0,-1-1 1 0 0,1 1-1 0 0,-1-1 1 0 0,0 1 0 0 0,0 0-1 0 0,0-1 1 0 0,0 1 0 0 0,-1-1-1 0 0,1 1 1 0 0,-1-1-1 0 0,1 1 1 0 0,-1-1 0 0 0,-1 3-1 0 0,-3 8 113 0 0,-1 0 0 0 0,0-1-1 0 0,-1 0 1 0 0,-13 18 0 0 0,17-26-162 0 0,-29 37 486 0 0,-2 0 0 0 0,-76 67-1 0 0,-16 19 277 0 0,124-125-789 0 0,0 0 1 0 0,1 0-1 0 0,-1 0 1 0 0,1 0-1 0 0,-1 1 1 0 0,1-1-1 0 0,0 0 0 0 0,0 1 1 0 0,0-1-1 0 0,0 1 1 0 0,1-1-1 0 0,-1 1 1 0 0,0 4-1 0 0,1-6-1 0 0,0 1 0 0 0,0-1 0 0 0,1 1-1 0 0,-1-1 1 0 0,0 1 0 0 0,1-1 0 0 0,-1 1 0 0 0,1-1 0 0 0,0 0-1 0 0,-1 1 1 0 0,1-1 0 0 0,0 0 0 0 0,0 1 0 0 0,0-1 0 0 0,0 0 0 0 0,0 0-1 0 0,0 0 1 0 0,0 0 0 0 0,0 0 0 0 0,0 0 0 0 0,1 0 0 0 0,-1 0-1 0 0,0 0 1 0 0,1-1 0 0 0,1 2 0 0 0,14 5 0 0 0,0-1 0 0 0,0 0 0 0 0,0-1 0 0 0,0-1 0 0 0,1-1 0 0 0,32 2 0 0 0,109-6 0 0 0,-143 0 0 0 0,12 0-1386 0 0,1-1-1 0 0,-1-2 0 0 0,33-9 1 0 0,-50 10 717 0 0,-1 0 0 0 0,1-1 0 0 0,-1 0 1 0 0,1-1-1 0 0,-2 0 0 0 0,1-1 0 0 0,0 0 0 0 0,-1-1 0 0 0,0 0 1 0 0,15-15-1 0 0,-10 6-2733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10 117 9737 0 0,'-1'-6'1969'0'0,"-7"-51"8070"0"0,8 54-9543 0 0,-1-1-1 0 0,1 1 1 0 0,0 0 0 0 0,1-1-1 0 0,-1 1 1 0 0,0 0 0 0 0,1-1 0 0 0,0 1-1 0 0,0 0 1 0 0,0-1 0 0 0,0 1-1 0 0,0 0 1 0 0,4-5 0 0 0,-5 8-453 0 0,0 0 1 0 0,0-1 0 0 0,1 1 0 0 0,-1 0-1 0 0,0 0 1 0 0,0 0 0 0 0,1 0 0 0 0,-1-1-1 0 0,0 1 1 0 0,1 0 0 0 0,-1 0 0 0 0,0 0-1 0 0,1 0 1 0 0,-1 0 0 0 0,0 0 0 0 0,1 0-1 0 0,-1 0 1 0 0,0 0 0 0 0,0 0-1 0 0,1 0 1 0 0,-1 0 0 0 0,0 0 0 0 0,1 0-1 0 0,-1 0 1 0 0,0 0 0 0 0,1 0 0 0 0,-1 0-1 0 0,0 0 1 0 0,1 0 0 0 0,-1 0 0 0 0,0 1-1 0 0,0-1 1 0 0,1 0 0 0 0,-1 0 0 0 0,0 0-1 0 0,0 1 1 0 0,1-1 0 0 0,7 9 418 0 0,-7-8-442 0 0,2 4 125 0 0,-1 0-1 0 0,1 0 1 0 0,-1 0-1 0 0,0 0 1 0 0,-1 0-1 0 0,1 0 0 0 0,-1 1 1 0 0,0-1-1 0 0,0 1 1 0 0,0 5-1 0 0,1 9 22 0 0,2 12-188 0 0,-2-1 1 0 0,-1 0-1 0 0,-4 46 1 0 0,0 3-2290 0 0,3-59-934 0 0,4 36 0 0 0,0-29-708 0 0,0-3 570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7865 0 0,'5'-6'2002'0'0,"0"2"-1"0"0,0-1 1 0 0,0 1 0 0 0,9-6 0 0 0,27-9 4127 0 0,-28 15-5430 0 0,0 1 0 0 0,0 0 0 0 0,0 1 0 0 0,0 1 0 0 0,15 0 0 0 0,6 2-400 0 0,-1 2 0 0 0,1 1 0 0 0,50 13 0 0 0,-68-12 80 0 0,1 0 0 0 0,32 14 0 0 0,-45-18-280 0 0,-1 1-1 0 0,1 0 0 0 0,0 0 1 0 0,0 1-1 0 0,-1-1 0 0 0,0 1 1 0 0,1-1-1 0 0,-1 1 0 0 0,0 0 1 0 0,0 0-1 0 0,0 1 0 0 0,-1-1 1 0 0,1 1-1 0 0,-1-1 0 0 0,0 1 1 0 0,0 0-1 0 0,2 6 0 0 0,-3-7-86 0 0,-1 0 1 0 0,0 0-1 0 0,0 0 0 0 0,0 0 0 0 0,-1 0 0 0 0,1 0 1 0 0,-1 0-1 0 0,0 0 0 0 0,1 0 0 0 0,-1 0 0 0 0,-1 0 0 0 0,1 0 1 0 0,0 0-1 0 0,-1-1 0 0 0,1 1 0 0 0,-1 0 0 0 0,0-1 1 0 0,0 0-1 0 0,0 1 0 0 0,0-1 0 0 0,0 0 0 0 0,-1 0 0 0 0,-3 3 1 0 0,-4 3 22 0 0,0-1-1 0 0,-1 0 1 0 0,0 0 0 0 0,-15 6 0 0 0,-14 3-35 0 0,-1-3 0 0 0,-43 10 0 0 0,27-8 0 0 0,40-9 0 0 0,17-6 0 0 0,0 0 0 0 0,0 0 0 0 0,0 0 0 0 0,-1 0 0 0 0,1 0 0 0 0,0 0 0 0 0,0 1 0 0 0,0-1 0 0 0,0 0 0 0 0,0 0 0 0 0,0 0 0 0 0,0 0 0 0 0,0 0 0 0 0,0 0 0 0 0,0 0 0 0 0,0 1 0 0 0,0-1 0 0 0,0 0 0 0 0,0 0 0 0 0,0 0 0 0 0,0 0 0 0 0,0 0 0 0 0,0 0 0 0 0,0 0 0 0 0,0 1 0 0 0,0-1 0 0 0,0 0 0 0 0,0 0 0 0 0,0 0 0 0 0,0 0 0 0 0,0 0 0 0 0,0 0 0 0 0,1 0 0 0 0,-1 0 0 0 0,0 1 0 0 0,0-1 0 0 0,0 0 0 0 0,0 0 0 0 0,0 0 0 0 0,0 0 0 0 0,0 0 0 0 0,0 0 0 0 0,0 0 0 0 0,1 0 0 0 0,-1 0 0 0 0,0 0 0 0 0,0 0 0 0 0,0 0 0 0 0,0 0 0 0 0,0 0 0 0 0,0 0 0 0 0,0 0 0 0 0,1 0 0 0 0,-1 0 0 0 0,0 0 0 0 0,0 0 0 0 0,0 0 0 0 0,0 0 0 0 0,0 0 0 0 0,1 0 0 0 0,28 12 0 0 0,46 12 0 0 0,-18-7 0 0 0,183 70 0 0 0,-201-72 0 0 0,52 30 0 0 0,-79-37 0 0 0,1-1 0 0 0,-2 2 0 0 0,1-1 0 0 0,-1 2 0 0 0,-1-1 0 0 0,1 2 0 0 0,13 17 0 0 0,-23-27 0 0 0,0 1 0 0 0,0-1 0 0 0,0 1 0 0 0,0 0 0 0 0,0-1 0 0 0,0 1 0 0 0,0 0 0 0 0,-1 0 0 0 0,1-1 0 0 0,-1 1 0 0 0,1 0 0 0 0,-1 0 0 0 0,1 0 0 0 0,-1 0 0 0 0,0 0 0 0 0,0 0 0 0 0,0-1 0 0 0,0 1 0 0 0,-1 0 0 0 0,1 0 0 0 0,0 0 0 0 0,-1 2 0 0 0,-1-2 0 0 0,1 1 0 0 0,-1-1 0 0 0,1 1 0 0 0,-1-1 0 0 0,0 0 0 0 0,0 0 0 0 0,0 0 0 0 0,0 0 0 0 0,0 0 0 0 0,0-1 0 0 0,-1 1 0 0 0,1-1 0 0 0,-4 2 0 0 0,-7 3 0 0 0,0 0 0 0 0,0-2 0 0 0,-1 1 0 0 0,-20 2 0 0 0,-7 0-148 0 0,0-2 1 0 0,0-2-1 0 0,-45-2 0 0 0,-126-16-927 0 0,104 5 672 0 0,99 10 46 0 0,-30-4-1296 0 0,15-1-2746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4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9813 0 0,'31'-27'9731'0'0,"-27"24"-8899"0"0,0 0-1 0 0,0 1 1 0 0,1 0-1 0 0,-1 0 1 0 0,7-2-1 0 0,-7 2-620 0 0,0 2-1 0 0,1-1 0 0 0,-1 0 0 0 0,0 1 0 0 0,0 0 0 0 0,1 0 0 0 0,-1 0 1 0 0,0 1-1 0 0,0-1 0 0 0,0 1 0 0 0,1 0 0 0 0,-1 0 0 0 0,0 1 0 0 0,0-1 1 0 0,0 1-1 0 0,6 4 0 0 0,12 7 65 0 0,-1 1-1 0 0,0 0 1 0 0,-2 2 0 0 0,1 0-1 0 0,23 28 1 0 0,79 106 2018 0 0,-38-44-1573 0 0,-73-94-720 0 0,17 22 0 0 0,1-1 0 0 0,45 37 0 0 0,-72-68 0 0 0,0-1 0 0 0,0 1 0 0 0,1 0 0 0 0,-1-1 0 0 0,0 1 0 0 0,1-1 0 0 0,-1 0 0 0 0,1 0 0 0 0,0 0 0 0 0,-1 0 0 0 0,1 0 0 0 0,0 0 0 0 0,-1-1 0 0 0,1 0 0 0 0,0 1 0 0 0,0-1 0 0 0,0 0 0 0 0,-1 0 0 0 0,1 0 0 0 0,4-1 0 0 0,11-8 0 0 0,-6 0 0 0 0,7-11 0 0 0,18-32 0 0 0,11-32 0 0 0,-26 45 0 0 0,39-54 0 0 0,-20 45 0 0 0,57-51 0 0 0,-2 2 0 0 0,-80 72-11962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5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13 223 220 0 0,'-2'-2'439'0'0,"0"-1"0"0"0,1 0 1 0 0,-1 0-1 0 0,1 0 0 0 0,0-1 0 0 0,0 1 0 0 0,0 0 1 0 0,1 0-1 0 0,-1 0 0 0 0,1-1 0 0 0,-1 1 0 0 0,1 0 1 0 0,0-1-1 0 0,0 1 0 0 0,1-7 0 0 0,1 6-66 0 0,-1 1 0 0 0,1-1 0 0 0,0 0 0 0 0,0 1 0 0 0,0-1 0 0 0,0 1 0 0 0,0-1 1 0 0,1 1-1 0 0,0 0 0 0 0,-1 0 0 0 0,1 0 0 0 0,0 0 0 0 0,4-2 0 0 0,11-8 348 0 0,0 1 0 0 0,0 1 0 0 0,1 0 0 0 0,1 1 0 0 0,-1 1 0 0 0,2 1 0 0 0,40-10 0 0 0,-22 9 362 0 0,0 3-1 0 0,0 1 1 0 0,64 0-1 0 0,-87 6-600 0 0,1 0-1 0 0,22 4 1 0 0,-34-5-357 0 0,0 1 0 0 0,-1 0 0 0 0,1 1 0 0 0,0 0 1 0 0,0-1-1 0 0,-1 1 0 0 0,1 1 0 0 0,-1-1 1 0 0,1 1-1 0 0,-1-1 0 0 0,0 1 0 0 0,5 5 0 0 0,-8-6-66 0 0,1 1 0 0 0,-1 0 0 0 0,1-1-1 0 0,-1 1 1 0 0,0 0 0 0 0,0 0-1 0 0,0 0 1 0 0,0 0 0 0 0,-1 0 0 0 0,1 0-1 0 0,-1 0 1 0 0,0 0 0 0 0,0 0 0 0 0,0 0-1 0 0,0 0 1 0 0,0 0 0 0 0,-1 0 0 0 0,0 0-1 0 0,1 0 1 0 0,-1 0 0 0 0,-2 5-1 0 0,-1 4 52 0 0,-1-1 0 0 0,0 0-1 0 0,-14 20 1 0 0,0-2 93 0 0,-2-2 1 0 0,-49 49-1 0 0,-58 37 283 0 0,-29 31 463 0 0,154-141-890 0 0,1-1-1 0 0,-1 1 1 0 0,1 0 0 0 0,0 0 0 0 0,0 0-1 0 0,0 0 1 0 0,1 0 0 0 0,-1 0-1 0 0,1 0 1 0 0,0 1 0 0 0,0-1 0 0 0,-1 6-1 0 0,1-7-18 0 0,1-1-1 0 0,1 1 1 0 0,-1 0-1 0 0,0 0 1 0 0,0-1 0 0 0,1 1-1 0 0,-1 0 1 0 0,1-1-1 0 0,-1 1 1 0 0,1 0-1 0 0,-1-1 1 0 0,1 1-1 0 0,0-1 1 0 0,0 1 0 0 0,0-1-1 0 0,0 1 1 0 0,0-1-1 0 0,0 0 1 0 0,1 1-1 0 0,-1-1 1 0 0,0 0 0 0 0,1 0-1 0 0,-1 0 1 0 0,1 0-1 0 0,-1 0 1 0 0,1 0-1 0 0,2 0 1 0 0,10 5 94 0 0,0 0-1 0 0,0-1 1 0 0,1-1 0 0 0,0 0-1 0 0,28 2 1 0 0,77 0 544 0 0,-81-6-1226 0 0,-1-2 1 0 0,57-9-1 0 0,-79 7 286 0 0,1 0 1 0 0,-1 0-1 0 0,0-2 1 0 0,0 0 0 0 0,-1-1-1 0 0,1-1 1 0 0,-2 0-1 0 0,16-11 1 0 0,28-25-9531 0 0,-39 26 6538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5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28 190 6477 0 0,'-3'-7'880'0'0,"-4"-15"3403"0"0,-8-42 0 0 0,14 58-3744 0 0,0 0-1 0 0,1 0 1 0 0,0 0-1 0 0,0 0 1 0 0,0 0-1 0 0,1 0 1 0 0,0 0-1 0 0,0 0 1 0 0,0 0 0 0 0,1 0-1 0 0,0 0 1 0 0,3-7-1 0 0,-5 12-467 0 0,1 0 1 0 0,-1 1-1 0 0,0-1 0 0 0,0 0 0 0 0,1 1 1 0 0,-1-1-1 0 0,0 1 0 0 0,1-1 0 0 0,-1 1 0 0 0,1-1 1 0 0,-1 1-1 0 0,1-1 0 0 0,-1 1 0 0 0,1-1 1 0 0,-1 1-1 0 0,1 0 0 0 0,-1-1 0 0 0,1 1 1 0 0,-1 0-1 0 0,1-1 0 0 0,0 1 0 0 0,-1 0 0 0 0,1 0 1 0 0,-1 0-1 0 0,1-1 0 0 0,0 1 0 0 0,-1 0 1 0 0,1 0-1 0 0,0 0 0 0 0,-1 0 0 0 0,1 0 1 0 0,0 0-1 0 0,0 1 0 0 0,1-1 33 0 0,0 1 1 0 0,-1 0-1 0 0,1 0 0 0 0,-1 1 0 0 0,1-1 0 0 0,-1 0 1 0 0,0 0-1 0 0,1 1 0 0 0,-1-1 0 0 0,0 1 1 0 0,2 2-1 0 0,2 5 214 0 0,0 1-1 0 0,7 17 1 0 0,12 57-131 0 0,1 2-1916 0 0,-21-75 875 0 0,0-1-1 0 0,1 0 0 0 0,0 0 0 0 0,1 0 1 0 0,0 0-1 0 0,8 8 0 0 0,13 10-2484 0 0,-3-5 478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49 532 0 0,'-32'-2'2935'0'0,"-2"-6"13881"0"0,213-14-7317 0 0,6 5-7728 0 0,-161 18-5487 0 0,-10 0-3694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5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94 7325 0 0,'-2'-2'3932'0'0,"1"2"-3536"0"0,0-1 1 0 0,1 0-1 0 0,-1 0 0 0 0,0 1 1 0 0,1-1-1 0 0,-1 0 1 0 0,0 0-1 0 0,1 0 0 0 0,-1 0 1 0 0,1 0-1 0 0,0 0 0 0 0,-1 0 1 0 0,1 0-1 0 0,0 0 0 0 0,-1 0 1 0 0,1 0-1 0 0,0 0 1 0 0,0 0-1 0 0,0 0 0 0 0,0 0 1 0 0,0 0-1 0 0,0 0 0 0 0,0-1 1 0 0,1 0-1 0 0,8-9 195 0 0,0 5-209 0 0,0 0-1 0 0,1 1 0 0 0,0 1 1 0 0,0-1-1 0 0,0 2 0 0 0,1-1 1 0 0,19-3-1 0 0,76-5 917 0 0,-104 12-1256 0 0,24-3 267 0 0,-1 2 0 0 0,0 1 0 0 0,0 1-1 0 0,0 1 1 0 0,0 2 0 0 0,0 0 0 0 0,0 1-1 0 0,-1 2 1 0 0,0 0 0 0 0,27 13 0 0 0,-47-18-235 0 0,0 0 1 0 0,0 1-1 0 0,0 0 0 0 0,0-1 1 0 0,0 1-1 0 0,-1 0 1 0 0,1 1-1 0 0,-1-1 1 0 0,0 1-1 0 0,0 0 0 0 0,4 5 1 0 0,-6-7-37 0 0,0 1 0 0 0,0-1 1 0 0,0 1-1 0 0,0-1 0 0 0,0 1 0 0 0,0-1 1 0 0,-1 1-1 0 0,1 0 0 0 0,-1-1 0 0 0,0 1 1 0 0,0 0-1 0 0,0-1 0 0 0,0 1 0 0 0,0 0 1 0 0,-1-1-1 0 0,1 1 0 0 0,-1 0 1 0 0,0-1-1 0 0,1 1 0 0 0,-1-1 0 0 0,-2 4 1 0 0,-3 5 19 0 0,0-1 1 0 0,-1 0 0 0 0,-1 0 0 0 0,1-1 0 0 0,-1 0 0 0 0,-1 0 0 0 0,0-1 0 0 0,-16 13 0 0 0,-9 2 74 0 0,-46 23-1 0 0,11-6-53 0 0,69-40-81 0 0,0 0 1 0 0,0 0-1 0 0,0 1 1 0 0,-1-1 0 0 0,1 0-1 0 0,0 0 1 0 0,0 0-1 0 0,0 1 1 0 0,0-1-1 0 0,0 0 1 0 0,0 0 0 0 0,0 0-1 0 0,0 1 1 0 0,0-1-1 0 0,0 0 1 0 0,0 0-1 0 0,0 0 1 0 0,0 1 0 0 0,0-1-1 0 0,0 0 1 0 0,0 0-1 0 0,0 0 1 0 0,0 1-1 0 0,0-1 1 0 0,0 0 0 0 0,0 0-1 0 0,0 1 1 0 0,0-1-1 0 0,0 0 1 0 0,0 0-1 0 0,0 0 1 0 0,0 0 0 0 0,1 1-1 0 0,-1-1 1 0 0,0 0-1 0 0,0 0 1 0 0,0 0 0 0 0,0 0-1 0 0,1 1 1 0 0,-1-1-1 0 0,0 0 1 0 0,0 0-1 0 0,0 0 1 0 0,1 0 0 0 0,-1 0-1 0 0,0 0 1 0 0,0 0-1 0 0,0 0 1 0 0,1 0-1 0 0,-1 0 1 0 0,14 8 4 0 0,-13-8-9 0 0,21 10-9 0 0,1-2-1 0 0,37 8 1 0 0,-20-5 7 0 0,144 52-22 0 0,-156-51 23 0 0,0 2 0 0 0,-1 0 0 0 0,-1 2 0 0 0,32 25 1 0 0,-52-37 4 0 0,-1 0 1 0 0,0 0-1 0 0,-1 1 1 0 0,1 0-1 0 0,-1 0 1 0 0,0 0-1 0 0,0 1 1 0 0,-1-1-1 0 0,5 8 1 0 0,-8-10 3 0 0,1-1 1 0 0,0 0-1 0 0,-1 0 0 0 0,1 0 0 0 0,-1 1 1 0 0,0-1-1 0 0,0 0 0 0 0,1 0 0 0 0,-2 1 1 0 0,1-1-1 0 0,0 0 0 0 0,0 0 0 0 0,-1 1 1 0 0,1-1-1 0 0,-1 0 0 0 0,0 0 0 0 0,1 0 1 0 0,-1 0-1 0 0,0 0 0 0 0,0 0 0 0 0,-1 0 1 0 0,1 0-1 0 0,0 0 0 0 0,-1 0 0 0 0,1 0 1 0 0,-1-1-1 0 0,1 1 0 0 0,-1-1 0 0 0,0 1 1 0 0,-2 0-1 0 0,-9 8 20 0 0,-1-1 1 0 0,0-1-1 0 0,-1 0 0 0 0,0-1 1 0 0,0-1-1 0 0,0 0 1 0 0,-1-1-1 0 0,-29 6 0 0 0,-6-3 34 0 0,-76 3-1 0 0,46-9-1203 0 0,-148-16 0 0 0,229 14 871 0 0,-17-4-937 0 0,44-13-13365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2:5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6129 0 0,'1'-5'870'0'0,"0"1"0"0"0,0 0 0 0 0,1-1 0 0 0,-1 1 0 0 0,1 0 0 0 0,0 0 0 0 0,0 0 0 0 0,0 0 0 0 0,1 0 0 0 0,0 0 0 0 0,-1 1 0 0 0,6-5 0 0 0,-6 6-649 0 0,0 0 0 0 0,1 1 1 0 0,-1-1-1 0 0,0 1 0 0 0,1 0 0 0 0,-1 0 0 0 0,1 0 0 0 0,0 0 1 0 0,-1 0-1 0 0,1 1 0 0 0,0-1 0 0 0,-1 1 0 0 0,1-1 1 0 0,0 1-1 0 0,0 0 0 0 0,-1 0 0 0 0,1 1 0 0 0,0-1 0 0 0,0 0 1 0 0,-1 1-1 0 0,1 0 0 0 0,3 1 0 0 0,7 2 200 0 0,0 1 0 0 0,0 1 1 0 0,0 0-1 0 0,-1 1 0 0 0,16 11 0 0 0,61 52 1314 0 0,-72-56-1428 0 0,309 270 5337 0 0,-324-283-5641 0 0,4 5 2 0 0,1-1 1 0 0,-1 0-1 0 0,1 0 0 0 0,0-1 1 0 0,11 6-1 0 0,-15-9-5 0 0,-1-1-1 0 0,1 1 1 0 0,0 0 0 0 0,0-1-1 0 0,0 0 1 0 0,0 0 0 0 0,-1 0-1 0 0,1 0 1 0 0,0 0-1 0 0,0 0 1 0 0,0-1 0 0 0,-1 1-1 0 0,1-1 1 0 0,0 0 0 0 0,0 0-1 0 0,-1 0 1 0 0,1 0 0 0 0,-1 0-1 0 0,4-3 1 0 0,5-3 0 0 0,0 0 0 0 0,-1-1 0 0 0,0 0 0 0 0,-1-1 0 0 0,0 0 0 0 0,11-14 0 0 0,43-67 0 0 0,-54 76 0 0 0,18-27 0 0 0,84-121 0 0 0,-76 114 0 0 0,-11 16 0 0 0,16-20 0 0 0,-18 19 1 0 0,13-14-6 0 0,-34 50-269 0 0,5 12-1581 0 0,-2-3-2640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2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2 386 448 0 0,'0'-5'429'0'0,"0"4"-149"0"0,-1 0-1 0 0,1 0 0 0 0,0 0 0 0 0,0 0 1 0 0,0 0-1 0 0,0 0 0 0 0,0 0 0 0 0,0 0 0 0 0,0 0 1 0 0,0 0-1 0 0,0 0 0 0 0,1 0 0 0 0,-1 0 0 0 0,0 0 1 0 0,1 0-1 0 0,-1 0 0 0 0,0 0 0 0 0,1 0 1 0 0,0 0-1 0 0,-1 0 0 0 0,1 0 0 0 0,-1 1 0 0 0,1-1 1 0 0,0 0-1 0 0,0 0 0 0 0,-1 1 0 0 0,3-2 0 0 0,2 4 1172 0 0,4 4-931 0 0,0 1 1 0 0,-1 0-1 0 0,1 0 1 0 0,-2 1-1 0 0,1 0 1 0 0,-1 0-1 0 0,0 0 1 0 0,7 14-1 0 0,45 83 2142 0 0,-34-50-889 0 0,30 99 0 0 0,-15-35-264 0 0,41 120 1953 0 0,-81-238-3441 0 0,0 0 1 0 0,0 0-1 0 0,1 0 1 0 0,-1-1-1 0 0,0 1 1 0 0,1 0-1 0 0,-1 0 0 0 0,0-1 1 0 0,1 1-1 0 0,-1 0 1 0 0,1-1-1 0 0,-1 1 0 0 0,1 0 1 0 0,0-1-1 0 0,-1 1 1 0 0,1-1-1 0 0,0 1 0 0 0,-1-1 1 0 0,1 1-1 0 0,0-1 1 0 0,-1 1-1 0 0,2-1 1 0 0,-1 0 2 0 0,-1 0 1 0 0,1 0-1 0 0,0 0 1 0 0,-1-1-1 0 0,1 1 1 0 0,-1 0 0 0 0,1 0-1 0 0,0-1 1 0 0,-1 1-1 0 0,1-1 1 0 0,-1 1 0 0 0,1 0-1 0 0,-1-1 1 0 0,1 1-1 0 0,-1-1 1 0 0,0 1 0 0 0,1-1-1 0 0,-1 0 1 0 0,0 1-1 0 0,1-1 1 0 0,-1 0 0 0 0,16-40 565 0 0,-16 40-596 0 0,21-71 415 0 0,82-265 731 0 0,23 9-27 0 0,11 37 460 0 0,-134 284-1619 0 0,-2 5-81 0 0,0-1 1 0 0,0 0-1 0 0,0 1 0 0 0,0-1 1 0 0,1 1-1 0 0,-1-1 0 0 0,1 1 1 0 0,0 0-1 0 0,0 0 0 0 0,0 0 1 0 0,0 0-1 0 0,0 0 0 0 0,0 0 1 0 0,0 0-1 0 0,4-1 0 0 0,-5 3-41 0 0,1 2-1 0 0,-1-1 0 0 0,1 0 0 0 0,-1 0 0 0 0,1 0 0 0 0,-1 1 0 0 0,0-1 1 0 0,0 0-1 0 0,0 1 0 0 0,0 0 0 0 0,0-1 0 0 0,0 1 0 0 0,1 3 1 0 0,-2-5 113 0 0,60 133-8913 0 0,-52-113 7533 0 0,11 30-1472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2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417 185 500 0 0,'1'-2'847'0'0,"3"-4"448"0"0,-1 0-1 0 0,0-1 0 0 0,0 0 1 0 0,0 0-1 0 0,-1 0 0 0 0,0 0 1 0 0,-1 0-1 0 0,0 0 0 0 0,0 0 1 0 0,0-14-1 0 0,-1 18-980 0 0,0-1-1 0 0,-1 1 1 0 0,1-1-1 0 0,-1 1 1 0 0,0-1-1 0 0,0 1 1 0 0,-1 0-1 0 0,1-1 1 0 0,0 1-1 0 0,-1 0 1 0 0,0 0-1 0 0,0 0 1 0 0,0 0 0 0 0,0 0-1 0 0,0 0 1 0 0,-1 1-1 0 0,1-1 1 0 0,-1 1-1 0 0,0 0 1 0 0,0-1-1 0 0,1 1 1 0 0,-1 0-1 0 0,-1 1 1 0 0,-4-3-1 0 0,-5-1 16 0 0,1 1-1 0 0,-1 1 1 0 0,0 0-1 0 0,0 1 1 0 0,0 0-1 0 0,0 1 1 0 0,0 1-1 0 0,0 0 1 0 0,0 0-1 0 0,0 2 1 0 0,0-1-1 0 0,0 2 1 0 0,0 0-1 0 0,1 0 1 0 0,-17 7-1 0 0,18-6-199 0 0,0 0 0 0 0,1 1 0 0 0,-1 1 0 0 0,1-1 0 0 0,1 1-1 0 0,-1 1 1 0 0,1 0 0 0 0,0 0 0 0 0,0 1 0 0 0,1 0 0 0 0,0 1 0 0 0,1-1 0 0 0,0 2-1 0 0,0-1 1 0 0,1 1 0 0 0,0 0 0 0 0,-8 18 0 0 0,13-24-108 0 0,0 1 0 0 0,-1-1 0 0 0,2 1 0 0 0,-1 0 0 0 0,0-1 0 0 0,1 1 0 0 0,0 0 0 0 0,0 0 0 0 0,0-1 0 0 0,1 1 0 0 0,0 0 0 0 0,0-1 0 0 0,0 1 0 0 0,0 0 0 0 0,2 4 0 0 0,1-2 46 0 0,0 0-1 0 0,-1 0 1 0 0,2 0 0 0 0,-1-1 0 0 0,1 0 0 0 0,0 0-1 0 0,1 0 1 0 0,8 8 0 0 0,0-4 37 0 0,0 1 0 0 0,1-2 0 0 0,0 1-1 0 0,0-2 1 0 0,1 0 0 0 0,0-1 0 0 0,27 7 0 0 0,-23-8-104 0 0,1-2 0 0 0,-1 0 0 0 0,1-2 0 0 0,0 0 0 0 0,31-2 0 0 0,-41 0 0 0 0,0-1 0 0 0,-1-1 0 0 0,1 0 0 0 0,-1 0 0 0 0,1-1 0 0 0,-1 0 0 0 0,0-1 0 0 0,0 0 0 0 0,-1 0 0 0 0,1-1 0 0 0,-1-1 0 0 0,14-9 0 0 0,-18 9-28 0 0,0 1 1 0 0,0 0-1 0 0,-1-1 1 0 0,0 0-1 0 0,0 0 1 0 0,0 0-1 0 0,-1-1 1 0 0,0 1-1 0 0,0-1 1 0 0,-1 1-1 0 0,0-1 1 0 0,0 0-1 0 0,0 0 1 0 0,-1 0-1 0 0,0 0 1 0 0,0-1-1 0 0,-1 1 1 0 0,0 0-1 0 0,0 0 1 0 0,-3-14-1 0 0,2 14-8 0 0,0-1 0 0 0,0 1 0 0 0,-1 0 0 0 0,0 0-1 0 0,-1 0 1 0 0,0 0 0 0 0,0 1 0 0 0,0-1-1 0 0,0 1 1 0 0,-1-1 0 0 0,0 1 0 0 0,-1 0 0 0 0,1 1-1 0 0,-1-1 1 0 0,0 1 0 0 0,-1 0 0 0 0,1 0 0 0 0,-1 1-1 0 0,0-1 1 0 0,-7-3 0 0 0,7 5-216 0 0,-1 1 1 0 0,1 0-1 0 0,0 0 0 0 0,-1 0 1 0 0,1 1-1 0 0,-1 0 0 0 0,1 0 1 0 0,-1 1-1 0 0,1 0 1 0 0,-1 0-1 0 0,0 0 0 0 0,-9 2 1 0 0,-14 7-3413 0 0,2 6-3312 0 0,16-6 3971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2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48 260 0 0,'-30'6'21215'0'0,"79"-4"-18251"0"0,98-9-1 0 0,53-21 2400 0 0,-197 28-5361 0 0,41-6 14 0 0,-18 3-66 0 0,40-9 1 0 0,-49 14-4390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2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0 820 0 0,'-2'1'450'0'0,"1"0"1"0"0,-1 0-1 0 0,1 0 0 0 0,0 1 0 0 0,-1-1 1 0 0,1 0-1 0 0,0 0 0 0 0,0 1 0 0 0,0-1 1 0 0,0 1-1 0 0,0-1 0 0 0,0 1 0 0 0,0 0 1 0 0,1-1-1 0 0,-2 4 1988 0 0,22 10 3286 0 0,-4-10-4590 0 0,1 0-1 0 0,21 2 1 0 0,73 1 8074 0 0,-14-1-4786 0 0,-95-6-4422 0 0,22-2 0 0 0,12-8-13209 0 0,-28 6 9856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96 0 0,'0'-10'395'0'0,"0"4"1263"0"0,0-1 0 0 0,0 0 1 0 0,1 0-1 0 0,7-14 7013 0 0,-3 26-8300 0 0,-1 1 1 0 0,-1-1-1 0 0,1 1 1 0 0,-1 0-1 0 0,0 0 1 0 0,0 0-1 0 0,-1 0 1 0 0,0 1 0 0 0,0-1-1 0 0,0 0 1 0 0,-1 1-1 0 0,1 8 1 0 0,2 14 878 0 0,-1 43 0 0 0,-4-50-965 0 0,1-4-393 0 0,0 1 1 0 0,1-1 0 0 0,7 36 0 0 0,-8-53-192 0 0,1 1 0 0 0,-1 0 1 0 0,1-1-1 0 0,-1 1 1 0 0,1 0-1 0 0,0-1 0 0 0,0 1 1 0 0,-1-1-1 0 0,1 1 0 0 0,2 1 1 0 0,9 5-7182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33 256 0 0,'-17'-3'-896'0'0,"-10"-5"23972"0"0,42 5-22715 0 0,19-4 2134 0 0,-1 2 0 0 0,66-2 0 0 0,-95 7-2764 0 0,-1 1-1 0 0,0-1 1 0 0,0 0 0 0 0,0 1 0 0 0,0 0-1 0 0,0-1 1 0 0,5 3 0 0 0,18 12-7190 0 0,-22-13 5780 0 0,10 6-1578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55 804 0 0,'-29'-21'21918'0'0,"29"21"-21696"0"0,19-5 1638 0 0,26 0 886 0 0,138-18 2394 0 0,-177 22-5295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33 664 0 0,'-16'-14'10271'0'0,"25"11"-3579"0"0,24 3-4896 0 0,-15 0-449 0 0,124-4 3411 0 0,86-7 1024 0 0,-215 10-7059 0 0,1 1 1 0 0,-1 1-1 0 0,17 2 0 0 0,23 1-8655 0 0,-33-4 7142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23 140 156 0 0,'-10'-53'2293'0'0,"6"35"613"0"0,0 0 1 0 0,0-32 2972 0 0,6 55-4913 0 0,11 18-35 0 0,-2 1 1 0 0,0 1 0 0 0,8 32-1 0 0,18 86 893 0 0,-15-53-817 0 0,14 53 203 0 0,21 77 423 0 0,-47-186-1987 0 0,12 35-990 0 0,-2-26-7619 0 0,-17-39 6590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98 424 0 0,'0'-2'475'0'0,"1"0"0"0"0,-1-1 0 0 0,1 1-1 0 0,-1 0 1 0 0,0 0 0 0 0,0-1 0 0 0,0 1 0 0 0,0 0 0 0 0,0 0-1 0 0,-1-1 1 0 0,1 1 0 0 0,-1 0 0 0 0,1 0 0 0 0,-1 0 0 0 0,0 0-1 0 0,0-1 1 0 0,0 1 0 0 0,-2-3 0 0 0,1 2-41 0 0,-1 0 0 0 0,1 1 0 0 0,-1-1 1 0 0,0 0-1 0 0,0 1 0 0 0,0 0 0 0 0,0 0 0 0 0,0 0 0 0 0,-1 0 1 0 0,-4-2-1 0 0,-5-1 451 0 0,-1 1 0 0 0,0 0 1 0 0,0 1-1 0 0,-28-3 0 0 0,17 4-231 0 0,-1 1-1 0 0,1 1 0 0 0,-1 2 1 0 0,1 0-1 0 0,-1 1 0 0 0,1 2 1 0 0,0 1-1 0 0,1 0 0 0 0,0 2 1 0 0,0 1-1 0 0,-40 21 0 0 0,57-26-435 0 0,0 1-1 0 0,0 0 1 0 0,0 0 0 0 0,1 1-1 0 0,0-1 1 0 0,0 1-1 0 0,0 1 1 0 0,-4 6-1 0 0,8-11-153 0 0,1 0 1 0 0,0 0-1 0 0,0 0 0 0 0,0 0 0 0 0,0 0 1 0 0,0 1-1 0 0,0-1 0 0 0,0 0 0 0 0,1 0 1 0 0,-1 1-1 0 0,1-1 0 0 0,-1 0 0 0 0,1 1 1 0 0,0-1-1 0 0,0 0 0 0 0,0 1 0 0 0,0-1 1 0 0,1 0-1 0 0,-1 1 0 0 0,1-1 1 0 0,-1 0-1 0 0,1 0 0 0 0,0 1 0 0 0,0-1 1 0 0,0 0-1 0 0,0 0 0 0 0,0 0 0 0 0,0 0 1 0 0,0 0-1 0 0,1 0 0 0 0,-1 0 0 0 0,1-1 1 0 0,1 3-1 0 0,5 1 44 0 0,-1 1 1 0 0,0-1 0 0 0,1 0 0 0 0,0-1-1 0 0,0 0 1 0 0,0 0 0 0 0,1 0-1 0 0,-1-1 1 0 0,16 3 0 0 0,-11-3-14 0 0,0-1 1 0 0,0 0 0 0 0,0-1-1 0 0,1 0 1 0 0,-1-1 0 0 0,15-2 0 0 0,-24 1-101 0 0,0 0 0 0 0,0 1 0 0 0,0-2 1 0 0,0 1-1 0 0,0 0 0 0 0,0-1 0 0 0,0 0 0 0 0,-1 1 1 0 0,1-2-1 0 0,-1 1 0 0 0,1 0 0 0 0,-1-1 1 0 0,0 1-1 0 0,0-1 0 0 0,0 0 0 0 0,0 0 1 0 0,0 0-1 0 0,-1-1 0 0 0,1 1 0 0 0,2-6 0 0 0,-1 2-22 0 0,-1-1-1 0 0,0 0 1 0 0,-1 1-1 0 0,0-1 1 0 0,0 0-1 0 0,0 0 0 0 0,-1 0 1 0 0,-1-1-1 0 0,1-9 1 0 0,-1 16-86 0 0,-1 0 0 0 0,0-1 0 0 0,1 1 1 0 0,-1 0-1 0 0,0 0 0 0 0,0 0 0 0 0,0 0 0 0 0,0 0 1 0 0,0 0-1 0 0,-1 0 0 0 0,1 1 0 0 0,-1-1 1 0 0,1 0-1 0 0,-1 1 0 0 0,1-1 0 0 0,-1 1 1 0 0,0-1-1 0 0,0 1 0 0 0,0 0 0 0 0,0 0 0 0 0,-2-1 1 0 0,3 2-640 0 0,0-1 1 0 0,0 1-1 0 0,0 0 0 0 0,0 0 1 0 0,0 0-1 0 0,0 0 1 0 0,0 0-1 0 0,0 0 0 0 0,0 0 1 0 0,0 1-1 0 0,0-1 1 0 0,0 0-1 0 0,0 0 0 0 0,0 1 1 0 0,0-1-1 0 0,-1 2 1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97 8365 0 0,'-4'-13'3990'0'0,"2"0"0"0"0,-2-18 0 0 0,-2-9 3308 0 0,5 111-6015 0 0,0-19-1603 0 0,1 0 0 0 0,9 54 1 0 0,-7-98-290 0 0,-1 0 1 0 0,2 0 0 0 0,-1-1 0 0 0,5 10 0 0 0,-3-8-1186 0 0,1 0 0 0 0,0-1 0 0 0,7 9 0 0 0,2 1-1245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53 424 0 0,'-1'-1'214'0'0,"1"0"1"0"0,0 0-1 0 0,0 0 0 0 0,0 0 1 0 0,0-1-1 0 0,0 1 1 0 0,0 0-1 0 0,0 0 0 0 0,0 0 1 0 0,1 0-1 0 0,-1 0 0 0 0,0 0 1 0 0,1-1-1 0 0,-1 1 0 0 0,1 0 1 0 0,-1 0-1 0 0,1 0 1 0 0,-1 0-1 0 0,1 0 0 0 0,0 0 1 0 0,-1 0-1 0 0,1 1 0 0 0,0-1 1 0 0,0 0-1 0 0,0 0 0 0 0,0 1 1 0 0,-1-1-1 0 0,1 0 1 0 0,0 1-1 0 0,0-1 0 0 0,1 1 1 0 0,-1-1-1 0 0,0 1 0 0 0,0-1 1 0 0,0 1-1 0 0,2-1 0 0 0,17-4 1691 0 0,0 0 0 0 0,1 2 0 0 0,-1 0 0 0 0,34-1 0 0 0,-35 5-965 0 0,0 0-1 0 0,0 0 0 0 0,0 2 0 0 0,0 1 0 0 0,0 0 0 0 0,-1 1 0 0 0,0 1 0 0 0,32 15 0 0 0,-44-18-839 0 0,0 1 0 0 0,-1-1 1 0 0,1 1-1 0 0,-1 0 0 0 0,0 1 0 0 0,-1-1 0 0 0,1 1 0 0 0,-1 0 0 0 0,0 0 0 0 0,6 9 0 0 0,-4-4 235 0 0,-1 0 0 0 0,-1 0 1 0 0,0 0-1 0 0,0 1 0 0 0,4 18 0 0 0,-3 6 750 0 0,-1 0 0 0 0,-1 70 0 0 0,-3-85-1017 0 0,0 4-86 0 0,-1 2-225 0 0,5 43 1 0 0,-1-59-1365 0 0,-2-10 1074 0 0,-1 1 0 0 0,0 0 0 0 0,1 0 0 0 0,-1-1 0 0 0,0 1 0 0 0,1-1 0 0 0,7 6-6397 0 0,-7-6 6397 0 0,0 1 0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81 7793 0 0,'-82'-13'15553'0'0,"82"13"-15496"0"0,0 0-1 0 0,-1 0 1 0 0,1 0-1 0 0,0 0 1 0 0,0-1-1 0 0,0 1 1 0 0,0 0-1 0 0,0 0 1 0 0,-1 0-1 0 0,1 0 1 0 0,0 0-1 0 0,0 0 1 0 0,0 0-1 0 0,0-1 1 0 0,0 1-1 0 0,0 0 1 0 0,0 0-1 0 0,-1 0 1 0 0,1 0-1 0 0,0-1 1 0 0,0 1-1 0 0,0 0 1 0 0,0 0 0 0 0,0 0-1 0 0,0 0 1 0 0,0-1-1 0 0,0 1 1 0 0,0 0-1 0 0,0 0 1 0 0,0 0-1 0 0,0 0 1 0 0,0-1-1 0 0,0 1 1 0 0,0 0-1 0 0,0 0 1 0 0,0 0-1 0 0,0 0 1 0 0,0-1-1 0 0,1 1 1 0 0,-1 0-1 0 0,0 0 1 0 0,0 0-1 0 0,0 0 1 0 0,0 0-1 0 0,0-1 1 0 0,0 1-1 0 0,0 0 1 0 0,0 0-1 0 0,1 0 1 0 0,-1 0-1 0 0,0 0 1 0 0,0 0-1 0 0,0 0 1 0 0,0 0 0 0 0,1-1-1 0 0,-1 1 1 0 0,0 0-1 0 0,0 0 1 0 0,0 0-1 0 0,27-9 799 0 0,1 1 0 0 0,-1 1 0 0 0,1 1 0 0 0,37-2 0 0 0,16-4 842 0 0,-12 5-3418 0 0,-49 6-2468 0 0,1-1-4138 0 0,-9 2 5160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35 212 0 0,'-2'-35'19961'0'0,"33"227"-12081"0"0,-10-56-5568 0 0,-19-125-2683 0 0,10 49-1018 0 0,-6-42-2088 0 0,3 0-3295 0 0,-7-12 3625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50 128 0 0,'-47'-1'3117'0'0,"-1"-6"12603"0"0,160-17-9314 0 0,-31 15-3081 0 0,115 1 0 0 0,-181 8-4181 0 0,-1 2-1 0 0,1 0 1 0 0,20 5 0 0 0,1 1-8005 0 0,-19-6 5479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48 0 0,'0'-44'7141'0'0,"0"44"-7049"0"0,0 0 0 0 0,0 0 0 0 0,0 0 0 0 0,0 0 0 0 0,0 0 1 0 0,0-1-1 0 0,0 1 0 0 0,0 0 0 0 0,0 0 0 0 0,0 0 0 0 0,0 0 0 0 0,0 0 0 0 0,0-1 0 0 0,0 1 0 0 0,0 0 0 0 0,1 0 0 0 0,-1 0 0 0 0,0 0 0 0 0,0 0 0 0 0,0 0 0 0 0,0-1 0 0 0,0 1 0 0 0,0 0 184 0 0,0 0-184 0 0,0 0 0 0 0,1 0 0 0 0,-1 0 0 0 0,0 0 0 0 0,0-1 0 0 0,0 1 0 0 0,0 0 0 0 0,0 0 0 0 0,0 0 0 0 0,1 0 0 0 0,-1 0 0 0 0,0 0 0 0 0,0 0 1 0 0,0 0-1 0 0,0 0 0 0 0,1 0 0 0 0,6 4 2326 0 0,4 6-682 0 0,6 14 1194 0 0,25 45-1 0 0,0 2-560 0 0,25 27 2250 0 0,143 160 0 0 0,-208-256-4619 0 0,0 1 0 0 0,1-1 0 0 0,-1 1 0 0 0,1-1 0 0 0,0 0 0 0 0,-1 0 0 0 0,1 0 0 0 0,0 0 0 0 0,0-1 0 0 0,6 3 0 0 0,-9-4 0 0 0,1 0 0 0 0,0 0 0 0 0,-1 0 0 0 0,1 0 0 0 0,0 0 0 0 0,-1 0 0 0 0,1 0 0 0 0,0 0 0 0 0,0 0 0 0 0,-1 0 0 0 0,1 0 0 0 0,0 0 0 0 0,-1 0 0 0 0,1-1 0 0 0,-1 1 0 0 0,1 0 0 0 0,0 0 0 0 0,-1-1 0 0 0,1 1 0 0 0,-1 0 0 0 0,1-1 0 0 0,0 1 0 0 0,-1-1 0 0 0,1 1 0 0 0,-1-1 0 0 0,1 1 0 0 0,-1-1 0 0 0,0 1 0 0 0,1-1 0 0 0,-1 1 0 0 0,0-1 0 0 0,1 0 0 0 0,-1 0 0 0 0,6-21 0 0 0,-5 18 0 0 0,3-23 0 0 0,0 1 0 0 0,-1-51 0 0 0,-1 35 0 0 0,1-45 0 0 0,-1 12 0 0 0,16-105 0 0 0,-12 129 0 0 0,-5 39 0 0 0,0-1 0 0 0,1 1 0 0 0,0 0 0 0 0,1-1 0 0 0,0 1 0 0 0,9-22 0 0 0,-11 33-112 0 0,-1 0 0 0 0,1 0 1 0 0,-1 0-1 0 0,1 0 0 0 0,0 0 0 0 0,-1 1 0 0 0,1-1 1 0 0,0 0-1 0 0,0 0 0 0 0,0 0 0 0 0,-1 1 1 0 0,1-1-1 0 0,0 1 0 0 0,0-1 0 0 0,0 0 0 0 0,0 1 1 0 0,0 0-1 0 0,0-1 0 0 0,0 1 0 0 0,0 0 0 0 0,0-1 1 0 0,1 1-1 0 0,-1 0 0 0 0,0 0 0 0 0,0 0 0 0 0,0 0 1 0 0,0 0-1 0 0,0 0 0 0 0,0 0 0 0 0,0 0 1 0 0,0 0-1 0 0,0 1 0 0 0,1-1 0 0 0,-1 0 0 0 0,0 1 1 0 0,0-1-1 0 0,0 1 0 0 0,0-1 0 0 0,0 1 0 0 0,-1-1 1 0 0,1 1-1 0 0,2 1 0 0 0,3 3-1289 0 0,1 1-1 0 0,-1 0 1 0 0,1 0 0 0 0,5 8-1 0 0,-10-11 1065 0 0,24 27-3197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31 223 320 0 0,'-14'52'5661'0'0,"-2"-18"15469"0"0,21-92-19211 0 0,-5 44-1296 0 0,0-1 0 0 0,2 0-1 0 0,0 0 1 0 0,1 1 0 0 0,7-26 0 0 0,-7 35-623 0 0,-1 0 0 0 0,1 0 0 0 0,1 1 0 0 0,-1-1 0 0 0,0 1 0 0 0,1 0 0 0 0,0 0 0 0 0,0 0 0 0 0,0 0 0 0 0,1 1 0 0 0,-1-1 0 0 0,1 1 0 0 0,0 1 0 0 0,7-5 0 0 0,8-1 0 0 0,0 0 0 0 0,29-7 0 0 0,-36 12 0 0 0,30-9-19 0 0,0 3 1 0 0,0 1-1 0 0,1 2 0 0 0,52 1 1 0 0,-92 5 348 0 0,12 0-3869 0 0,0 1-5649 0 0,-9 1 5713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52 114 976 0 0,'-12'-2'1861'0'0,"-27"-5"22104"0"0,80 0-22049 0 0,0 2 0 0 0,46-1-1 0 0,-34 3-1701 0 0,53-4-212 0 0,203-41 0 0 0,-199 21-2 0 0,-109 27-447 0 0,0-1 0 0 0,0 1 0 0 0,0 0 0 0 0,0 0 0 0 0,0-1 0 0 0,0 1 0 0 0,0 0 0 0 0,0 0 0 0 0,0 0 0 0 0,0 1 0 0 0,0-1 0 0 0,0 0 0 0 0,1 0 0 0 0,-1 0 0 0 0,0 1 0 0 0,0-1 0 0 0,0 1 0 0 0,-1-1 0 0 0,1 1 0 0 0,0-1 0 0 0,0 1 0 0 0,0-1 0 0 0,0 1 0 0 0,0 0 0 0 0,0-1 0 0 0,-1 1 0 0 0,1 0 0 0 0,0 0 0 0 0,0 1 0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1 548 0 0,'-6'3'-552'0'0,"-11"9"7868"0"0,16-6-2546 0 0,10-1-2577 0 0,0-3-1100 0 0,1-1 0 0 0,0 0 0 0 0,0-1 1 0 0,19-1-1 0 0,-2 0 189 0 0,351-25 7951 0 0,-365 25-13746 0 0,-6 1-1628 0 0,4 0 2780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41 501 412 0 0,'-8'-15'912'0'0,"1"-1"0"0"0,0-1 0 0 0,2 1 0 0 0,-6-22 0 0 0,10 31-493 0 0,0-1 1 0 0,1 1-1 0 0,0 0 1 0 0,0-1 0 0 0,0 1-1 0 0,1-1 1 0 0,0 1-1 0 0,0 0 1 0 0,1-1 0 0 0,0 1-1 0 0,0 0 1 0 0,6-11-1 0 0,0 3 52 0 0,1 0-1 0 0,0 1 1 0 0,1 0 0 0 0,1 1-1 0 0,0 0 1 0 0,1 1-1 0 0,0 0 1 0 0,1 1-1 0 0,0 0 1 0 0,1 1 0 0 0,20-12-1 0 0,1 3 191 0 0,1 1 0 0 0,1 1 0 0 0,62-18 0 0 0,-60 24-245 0 0,0 2 1 0 0,1 1-1 0 0,-1 2 1 0 0,1 2-1 0 0,0 1 0 0 0,1 3 1 0 0,-1 1-1 0 0,0 2 1 0 0,0 1-1 0 0,0 3 0 0 0,-1 1 1 0 0,39 13-1 0 0,-58-14-233 0 0,-1 1 0 0 0,0 0 0 0 0,0 1 0 0 0,-1 2 0 0 0,0 0 0 0 0,-1 0 0 0 0,22 20 0 0 0,-33-25-100 0 0,0-1 1 0 0,-1 1-1 0 0,0 0 1 0 0,-1 0 0 0 0,1 1-1 0 0,-1 0 1 0 0,0-1-1 0 0,-1 1 1 0 0,6 15-1 0 0,-8-16-11 0 0,0 0 0 0 0,0 0 0 0 0,0 0 0 0 0,0 0 0 0 0,-1 0 0 0 0,0 0-1 0 0,-1 0 1 0 0,1 0 0 0 0,-1 0 0 0 0,0 0 0 0 0,-1 0 0 0 0,1 0-1 0 0,-1 0 1 0 0,-3 7 0 0 0,-7 10 112 0 0,0-1 0 0 0,-1 0 1 0 0,-1 0-1 0 0,-1-1 0 0 0,-1-1 0 0 0,-1-1 0 0 0,-1 0 0 0 0,0-1 1 0 0,-40 29-1 0 0,-3-5-18 0 0,-2-2 0 0 0,-78 36 0 0 0,107-56-1732 0 0,15-4-3280 0 0,27-6-1976 0 0,2-5 3974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21 264 28 0 0,'-2'-4'405'0'0,"-1"1"1"0"0,1-1-1 0 0,0 1 0 0 0,0-1 1 0 0,1 0-1 0 0,-1 0 1 0 0,1 0-1 0 0,-1 0 0 0 0,1 0 1 0 0,1 0-1 0 0,-1 0 0 0 0,0 0 1 0 0,1 0-1 0 0,0 0 0 0 0,0 0 1 0 0,0-1-1 0 0,1 1 1 0 0,-1 0-1 0 0,1 0 0 0 0,0 0 1 0 0,0 0-1 0 0,3-7 0 0 0,0 4 37 0 0,-1 1-1 0 0,1-1 0 0 0,1 1 1 0 0,-1 0-1 0 0,1 0 0 0 0,0 1 1 0 0,1-1-1 0 0,-1 1 0 0 0,1 0 1 0 0,0 1-1 0 0,11-8 0 0 0,9-3 572 0 0,0 1 0 0 0,1 2-1 0 0,40-14 1 0 0,-48 20-404 0 0,1 1 1 0 0,-1 0 0 0 0,1 2-1 0 0,0 1 1 0 0,0 0-1 0 0,21 1 1 0 0,-37 1-444 0 0,0 1 0 0 0,1-1 1 0 0,-1 1-1 0 0,0 0 0 0 0,1 0 1 0 0,-1 0-1 0 0,0 1 0 0 0,0-1 1 0 0,0 1-1 0 0,0 0 0 0 0,0 0 1 0 0,-1 1-1 0 0,6 3 0 0 0,-7-4-108 0 0,-1-1 0 0 0,1 1 0 0 0,-1-1 0 0 0,0 1 0 0 0,1 0 0 0 0,-1 0-1 0 0,0 0 1 0 0,0 0 0 0 0,0 0 0 0 0,0 0 0 0 0,-1 0 0 0 0,1 0 0 0 0,-1 0 0 0 0,1 0 0 0 0,-1 1 0 0 0,0-1 0 0 0,1 0-1 0 0,-1 0 1 0 0,0 0 0 0 0,0 1 0 0 0,-1-1 0 0 0,1 0 0 0 0,0 0 0 0 0,-1 0 0 0 0,0 0 0 0 0,1 0 0 0 0,-1 0 0 0 0,-1 2-1 0 0,-2 5 3 0 0,0-1-1 0 0,-1 0 0 0 0,0-1 1 0 0,-1 0-1 0 0,1 1 0 0 0,-1-1 1 0 0,-1-1-1 0 0,1 0 0 0 0,-1 0 1 0 0,0 0-1 0 0,-9 5 0 0 0,-11 6 70 0 0,-52 24-1 0 0,54-31-50 0 0,-26 8-1 0 0,30-12 8 0 0,0 1-1 0 0,-31 16 1 0 0,52-23-81 0 0,-2 1-3 0 0,6 2 29 0 0,27 5-27 0 0,0-1-1 0 0,54 4 0 0 0,-16-2 6 0 0,-49-6 2 0 0,7 1 18 0 0,49 13-1 0 0,-69-15-13 0 0,0 0 1 0 0,0 1-1 0 0,-1 0 1 0 0,1 0-1 0 0,-1 1 0 0 0,0-1 1 0 0,0 1-1 0 0,0 1 0 0 0,0-1 1 0 0,0 1-1 0 0,-1 0 1 0 0,5 6-1 0 0,-9-8 0 0 0,1-1 1 0 0,-1 1-1 0 0,0-1 0 0 0,0 1 0 0 0,0 0 1 0 0,0 0-1 0 0,0 0 0 0 0,0-1 0 0 0,-1 1 1 0 0,0 0-1 0 0,1 0 0 0 0,-1 0 0 0 0,0 0 1 0 0,-1 0-1 0 0,1 0 0 0 0,0-1 0 0 0,-1 1 1 0 0,0 0-1 0 0,1 0 0 0 0,-1 0 1 0 0,0-1-1 0 0,0 1 0 0 0,-1 0 0 0 0,1-1 1 0 0,-1 1-1 0 0,-1 2 0 0 0,-5 6 26 0 0,0 0-1 0 0,0-1 1 0 0,-1 0 0 0 0,-13 12-1 0 0,0-3-28 0 0,0-2 0 0 0,-1 0 0 0 0,0-1 0 0 0,-1-2 0 0 0,-45 20 0 0 0,-19-2-3477 0 0,87-31 2912 0 0,-9 2-1173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84 788 0 0,'49'-14'10281'0'0,"2"3"-3677"0"0,102-4 465 0 0,-30 4-3548 0 0,-100 7-3919 0 0,30-9 0 0 0,-25 6-2723 0 0,1 0-4238 0 0,-13 5 4445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3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711 127 532 0 0,'-3'-7'643'0'0,"0"0"-1"0"0,0 0 1 0 0,-1 1-1 0 0,0 0 1 0 0,0-1-1 0 0,-1 1 1 0 0,0 1-1 0 0,0-1 1 0 0,0 1-1 0 0,-1 0 1 0 0,1 0 0 0 0,-1 0-1 0 0,-1 1 1 0 0,1 0-1 0 0,0 0 1 0 0,-1 1-1 0 0,0 0 1 0 0,0 0-1 0 0,-10-3 1 0 0,-4 0 329 0 0,0 1 0 0 0,-1 1 0 0 0,0 1 0 0 0,0 0 0 0 0,-31 2 0 0 0,21 2-291 0 0,0 2 1 0 0,0 1-1 0 0,1 2 0 0 0,-1 1 1 0 0,1 1-1 0 0,1 2 0 0 0,-1 1 1 0 0,2 1-1 0 0,-35 20 0 0 0,55-27-426 0 0,0 1-1 0 0,0 0 0 0 0,1 0 0 0 0,0 1 0 0 0,0 0 0 0 0,0 0 0 0 0,-9 12 1 0 0,16-17-186 0 0,-1 0 0 0 0,1 0 1 0 0,-1 0-1 0 0,1 1 1 0 0,0-1-1 0 0,0 0 1 0 0,0 1-1 0 0,0-1 1 0 0,0 0-1 0 0,0 1 0 0 0,1-1 1 0 0,-1 1-1 0 0,1-1 1 0 0,0 1-1 0 0,-1-1 1 0 0,1 1-1 0 0,0 0 0 0 0,1-1 1 0 0,-1 1-1 0 0,0-1 1 0 0,1 1-1 0 0,-1-1 1 0 0,1 1-1 0 0,0-1 1 0 0,0 0-1 0 0,0 1 0 0 0,0-1 1 0 0,0 0-1 0 0,1 1 1 0 0,-1-1-1 0 0,1 0 1 0 0,-1 0-1 0 0,1 0 0 0 0,0-1 1 0 0,0 1-1 0 0,2 2 1 0 0,5 2 47 0 0,-1 0-1 0 0,1 0 1 0 0,0-1 0 0 0,1 0 0 0 0,-1-1 0 0 0,1 0 0 0 0,0 0-1 0 0,14 3 1 0 0,5-1 282 0 0,52 6 0 0 0,-51-10-333 0 0,0-1-1 0 0,56-5 1 0 0,-75 3-58 0 0,0-1 0 0 0,1 0 0 0 0,-1-1 1 0 0,-1 0-1 0 0,1 0 0 0 0,0-1 0 0 0,-1-1 0 0 0,0 0 1 0 0,0 0-1 0 0,17-12 0 0 0,-24 14-12 0 0,1-1 0 0 0,0 1 0 0 0,-1 0 0 0 0,0-1 0 0 0,1 0 0 0 0,-2 0 1 0 0,1 0-1 0 0,0 0 0 0 0,-1 0 0 0 0,0-1 0 0 0,0 1 0 0 0,0-1 0 0 0,0 1 0 0 0,-1-1 0 0 0,0 0 0 0 0,0 1 0 0 0,0-1 0 0 0,0 0 0 0 0,-1 0 1 0 0,0 0-1 0 0,0 0 0 0 0,0 0 0 0 0,-1 1 0 0 0,1-1 0 0 0,-1 0 0 0 0,0 0 0 0 0,-1 1 0 0 0,1-1 0 0 0,-1 0 0 0 0,0 1 0 0 0,0-1 0 0 0,0 1 1 0 0,-1 0-1 0 0,1 0 0 0 0,-1 0 0 0 0,0 0 0 0 0,0 0 0 0 0,-1 1 0 0 0,1-1 0 0 0,-1 1 0 0 0,0 0 0 0 0,0 0 0 0 0,-5-3 0 0 0,-4-1-184 0 0,1 1-1 0 0,-1 0 0 0 0,-1 0 1 0 0,1 2-1 0 0,-16-4 0 0 0,22 6-242 0 0,-1 1 0 0 0,1 0 0 0 0,-1 0 0 0 0,1 1 0 0 0,-1 0 0 0 0,0 0 0 0 0,1 1 0 0 0,-1 0 0 0 0,1 0 0 0 0,-1 1 0 0 0,-9 3 0 0 0,15-4-371 0 0,0 0 0 0 0,0 0-1 0 0,-1 0 1 0 0,1 1-1 0 0,0-1 1 0 0,0 1 0 0 0,-3 3-1 0 0,1-1-1920 0 0,-2 0-216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8769 0 0,'7'-40'7582'0'0,"-6"28"-6143"0"0,1-1 0 0 0,1 0 1 0 0,0 0-1 0 0,1 1 0 0 0,0 0 0 0 0,8-16 1 0 0,-11 27-1380 0 0,-1 1 0 0 0,0-1-1 0 0,0 1 1 0 0,0 0 0 0 0,1-1 0 0 0,-1 1 0 0 0,0-1 0 0 0,1 1 0 0 0,-1 0 0 0 0,0-1-1 0 0,1 1 1 0 0,-1 0 0 0 0,0 0 0 0 0,1-1 0 0 0,-1 1 0 0 0,1 0 0 0 0,-1 0 0 0 0,0-1-1 0 0,1 1 1 0 0,-1 0 0 0 0,1 0 0 0 0,-1 0 0 0 0,1 0 0 0 0,-1 0 0 0 0,1 0 0 0 0,-1 0-1 0 0,1 0 1 0 0,-1 0 0 0 0,1 0 0 0 0,0 0 0 0 0,12 10 648 0 0,-11-6-589 0 0,1 0 1 0 0,0 0-1 0 0,-1 1 1 0 0,0-1-1 0 0,2 7 1 0 0,18 100 639 0 0,-18-81-2106 0 0,1 0 0 0 0,18 53-1 0 0,-21-76 191 0 0,1-1 1 0 0,0 0-1 0 0,0 0 0 0 0,0 0 0 0 0,1 0 0 0 0,0 0 0 0 0,7 7 0 0 0,4-1-1787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64 980 0 0,'5'-21'7209'0'0,"-2"18"-6601"0"0,1-1-1 0 0,0 1 1 0 0,0 0-1 0 0,0 0 0 0 0,0 1 1 0 0,0-1-1 0 0,0 1 0 0 0,1 0 1 0 0,-1 0-1 0 0,1 0 1 0 0,-1 0-1 0 0,1 1 0 0 0,0 0 1 0 0,7-1-1 0 0,13-1 994 0 0,39 0 0 0 0,-47 2-898 0 0,16 0 206 0 0,250 1 4936 0 0,-275 0-5643 0 0,0 1 0 0 0,0 0 0 0 0,-1 0 0 0 0,1 1 1 0 0,-1 0-1 0 0,1 0 0 0 0,-1 0 0 0 0,12 7 0 0 0,-15-7-149 0 0,-1 0-1 0 0,1 1 1 0 0,-1 0 0 0 0,0 0-1 0 0,0 0 1 0 0,0 0 0 0 0,0 0-1 0 0,0 1 1 0 0,-1-1-1 0 0,1 1 1 0 0,-1 0 0 0 0,0-1-1 0 0,0 1 1 0 0,0 0 0 0 0,-1 0-1 0 0,2 8 1 0 0,8 39 272 0 0,-3 1 0 0 0,-3 0 0 0 0,0 66 0 0 0,0-4-740 0 0,-1-82-2444 0 0,-1-22-885 0 0,1-1-3439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66 184 0 0,'-23'-2'1399'0'0,"-5"-1"1647"0"0,9 2 6509 0 0,60-8-4689 0 0,-12 6-3391 0 0,315-37 8978 0 0,-315 38-12842 0 0,2-1-8106 0 0,-16 1 7394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47 276 0 0,'-22'1'17695'0'0,"49"-7"-14963"0"0,28-1-1 0 0,77 0 1219 0 0,-47 3-2363 0 0,182-19 2209 0 0,-209 23-15271 0 0,-73 17 4884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0 152 0 0,'-6'3'923'0'0,"-18"8"638"0"0,10 2 8239 0 0,15-11-9476 0 0,0-1 0 0 0,0 0 0 0 0,1 0-1 0 0,-1 0 1 0 0,0-1 0 0 0,1 1-1 0 0,-1 0 1 0 0,1 0 0 0 0,-1-1 0 0 0,1 1-1 0 0,0-1 1 0 0,-1 1 0 0 0,1-1-1 0 0,-1 0 1 0 0,1 0 0 0 0,2 1 0 0 0,88 2 5770 0 0,46-8-1662 0 0,0 0-643 0 0,-76 7-5818 0 0,-30-1-2688 0 0,-2 1-3442 0 0,-17 0 5182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1 265 292 0 0,'18'-26'1697'0'0,"1"1"-1"0"0,1 1 1 0 0,2 1-1 0 0,0 0 1 0 0,38-28-1 0 0,-45 40-685 0 0,0 0 0 0 0,1 1 0 0 0,0 1-1 0 0,0 1 1 0 0,1 0 0 0 0,0 1 0 0 0,1 0 0 0 0,-1 2-1 0 0,1 0 1 0 0,32-4 0 0 0,-19 7 388 0 0,1 1-1 0 0,60 6 1 0 0,-73-2-982 0 0,0 0 0 0 0,0 2-1 0 0,-1 0 1 0 0,1 1 0 0 0,-1 0 0 0 0,19 11-1 0 0,-32-14-279 0 0,0-1-1 0 0,-1 1 1 0 0,1 0-1 0 0,0 1 0 0 0,-1-1 1 0 0,0 1-1 0 0,0 0 1 0 0,0 0-1 0 0,0 0 1 0 0,-1 0-1 0 0,1 1 1 0 0,-1 0-1 0 0,0-1 0 0 0,3 9 1 0 0,-5-9-44 0 0,1 0 1 0 0,-1 1 0 0 0,-1-1 0 0 0,1 1-1 0 0,0-1 1 0 0,-1 1 0 0 0,0-1-1 0 0,0 1 1 0 0,-1-1 0 0 0,1 1-1 0 0,-1-1 1 0 0,0 1 0 0 0,0-1-1 0 0,0 1 1 0 0,-1-1 0 0 0,1 0-1 0 0,-1 0 1 0 0,-4 7 0 0 0,-4 6-75 0 0,-1-2 1 0 0,-1 1-1 0 0,0-1 0 0 0,0-1 1 0 0,-2 0-1 0 0,-18 16 1 0 0,-101 66 56 0 0,-3 3-51 0 0,134-97-25 0 0,0-1 0 0 0,0 1 0 0 0,0-1 0 0 0,0 1 0 0 0,1 0 0 0 0,-1 0 0 0 0,1-1 0 0 0,-1 1 0 0 0,1 0 0 0 0,0 1 0 0 0,-1-1 0 0 0,1 0 0 0 0,0 0 0 0 0,0 0 0 0 0,1 1 0 0 0,-1-1 0 0 0,1 0 0 0 0,-1 1 0 0 0,1-1 0 0 0,-1 1 0 0 0,1-1 0 0 0,0 1 0 0 0,0-1 0 0 0,1 0 0 0 0,-1 1 0 0 0,0-1 0 0 0,2 4 0 0 0,-1-2 0 0 0,1-1 0 0 0,1 0 0 0 0,-1 1 0 0 0,0-1 0 0 0,1 0 0 0 0,-1 0 0 0 0,1 0 0 0 0,0-1 0 0 0,0 1 0 0 0,0 0 0 0 0,1-1 0 0 0,-1 0 0 0 0,0 0 0 0 0,1 0 0 0 0,-1 0 0 0 0,6 1 0 0 0,11 4-78 0 0,1 0 1 0 0,0-2-1 0 0,0 0 0 0 0,0-2 1 0 0,0 0-1 0 0,37-1 0 0 0,128-14-1144 0 0,-181 11 1182 0 0,45 2-11749 0 0,-32 0 8502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7 113 6793 0 0,'-6'-41'7692'0'0,"5"34"-6756"0"0,1 0-1 0 0,0 0 1 0 0,1 0 0 0 0,-1 0-1 0 0,1 0 1 0 0,4-12 0 0 0,-5 18-878 0 0,0 1 1 0 0,0-1 0 0 0,0 0 0 0 0,1 1 0 0 0,-1-1-1 0 0,0 1 1 0 0,0-1 0 0 0,1 1 0 0 0,-1 0-1 0 0,1-1 1 0 0,-1 1 0 0 0,0-1 0 0 0,1 1 0 0 0,-1 0-1 0 0,1-1 1 0 0,-1 1 0 0 0,1 0 0 0 0,-1-1-1 0 0,1 1 1 0 0,-1 0 0 0 0,1 0 0 0 0,-1-1 0 0 0,1 1-1 0 0,-1 0 1 0 0,1 0 0 0 0,0 0 0 0 0,-1 0 0 0 0,1 0-1 0 0,-1 0 1 0 0,1 0 0 0 0,0 0 0 0 0,-1 0-1 0 0,1 0 1 0 0,-1 0 0 0 0,1 0 0 0 0,-1 0 0 0 0,1 1-1 0 0,-1-1 1 0 0,1 0 0 0 0,-1 0 0 0 0,1 1 0 0 0,0-1-1 0 0,-1 0 1 0 0,0 1 0 0 0,1-1 0 0 0,-1 0-1 0 0,1 1 1 0 0,-1-1 0 0 0,1 1 0 0 0,-1 0 0 0 0,4 1 86 0 0,-1 1 0 0 0,-1-1 0 0 0,1 1 0 0 0,0 0 0 0 0,-1 0 0 0 0,3 4 0 0 0,4 11-4 0 0,-2 0 1 0 0,0 0-1 0 0,-1 1 0 0 0,-1 0 1 0 0,-1 0-1 0 0,3 27 1 0 0,6 29-3244 0 0,-10-62 1180 0 0,1 1 1 0 0,1-1-1 0 0,8 18 0 0 0,-1-10-694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2:1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80 0 0,'0'0'509'0'0,"-18"12"4610"0"0,13 1-3924 0 0,1 1-1 0 0,1 0 1 0 0,0 1 0 0 0,1-1 0 0 0,0 15 0 0 0,-3 13 209 0 0,-4 23 1238 0 0,0 82-1 0 0,9-146-2437 0 0,-1 0-261 0 0,1-1-1 0 0,0 1 0 0 0,-1 0 0 0 0,1 0 0 0 0,-1-1 0 0 0,1 1 0 0 0,-1 0 0 0 0,1 0 0 0 0,-1-1 0 0 0,0 1 0 0 0,1-1 1 0 0,-1 1-1 0 0,-1 0 0 0 0,-59-4-1864 0 0,43 0 1617 0 0,-1 2 1 0 0,0 0-1 0 0,1 2 1 0 0,-28 3-1 0 0,36-1 917 0 0,12 0 562 0 0,19 1-77 0 0,183 5 3233 0 0,-204-9-4206 0 0,15-7-500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5 113 576 0 0,'0'-1'355'0'0,"-1"0"-1"0"0,1 0 1 0 0,-1 0 0 0 0,1 0-1 0 0,-1 0 1 0 0,1 0 0 0 0,0 0-1 0 0,-1 0 1 0 0,1 0 0 0 0,0 0-1 0 0,0 0 1 0 0,0 0 0 0 0,-1 0-1 0 0,1 0 1 0 0,1 0 0 0 0,-1-1-1 0 0,0 1 1 0 0,0 0 0 0 0,0 0-1 0 0,0 0 1 0 0,1 0 0 0 0,0-2-1 0 0,0 1 145 0 0,1-1 1 0 0,-1 1-1 0 0,1-1 0 0 0,0 1 0 0 0,0 0 0 0 0,0 0 0 0 0,0 0 0 0 0,4-3 0 0 0,4-2 551 0 0,1 0 0 0 0,0 1 0 0 0,11-5 0 0 0,-21 11-1024 0 0,13-6 618 0 0,1 0 1 0 0,-1 1-1 0 0,1 1 1 0 0,1 0-1 0 0,-1 1 1 0 0,0 1-1 0 0,1 0 1 0 0,-1 2-1 0 0,1-1 1 0 0,0 2-1 0 0,-1 0 1 0 0,20 4-1 0 0,-32-5-543 0 0,-1 1-1 0 0,1 0 1 0 0,0-1 0 0 0,0 1 0 0 0,-1 0-1 0 0,1 1 1 0 0,0-1 0 0 0,-1 0 0 0 0,1 1-1 0 0,-1 0 1 0 0,0-1 0 0 0,1 1 0 0 0,-1 0-1 0 0,0 0 1 0 0,0 0 0 0 0,0 0-1 0 0,-1 1 1 0 0,1-1 0 0 0,0 0 0 0 0,-1 1-1 0 0,1 0 1 0 0,1 4 0 0 0,-2-2-1 0 0,0 0 1 0 0,0 0-1 0 0,-1 0 1 0 0,0 0-1 0 0,0 0 0 0 0,0 0 1 0 0,0 0-1 0 0,-1 0 1 0 0,0 0-1 0 0,0 0 1 0 0,0-1-1 0 0,-4 9 0 0 0,-3 8 88 0 0,-1-1 0 0 0,-2 0 0 0 0,1-1 0 0 0,-25 32-1 0 0,-64 65 510 0 0,58-70-383 0 0,14-17-73 0 0,17-19-115 0 0,1 0-1 0 0,0 0 1 0 0,0 1 0 0 0,1 0-1 0 0,0 0 1 0 0,1 1 0 0 0,-10 22 0 0 0,16-32-124 0 0,1-1 0 0 0,-1 1 1 0 0,1-1-1 0 0,0 1 0 0 0,-1-1 1 0 0,1 1-1 0 0,0-1 0 0 0,0 1 1 0 0,0-1-1 0 0,0 1 1 0 0,0-1-1 0 0,1 1 0 0 0,-1-1 1 0 0,0 1-1 0 0,1-1 0 0 0,-1 1 1 0 0,1-1-1 0 0,-1 1 0 0 0,1-1 1 0 0,0 1-1 0 0,-1-1 0 0 0,1 0 1 0 0,0 0-1 0 0,0 1 0 0 0,0-1 1 0 0,0 0-1 0 0,0 0 1 0 0,0 0-1 0 0,1 0 0 0 0,-1 0 1 0 0,0 0-1 0 0,0 0 0 0 0,1-1 1 0 0,-1 1-1 0 0,2 0 0 0 0,4 2 4 0 0,-1-1 0 0 0,1 0-1 0 0,0 0 1 0 0,0-1 0 0 0,11 2 0 0 0,-14-3-6 0 0,27 2 0 0 0,-1-2 0 0 0,0-1 0 0 0,0-1 0 0 0,0-2 0 0 0,0-1 0 0 0,0-1 0 0 0,30-11 0 0 0,-54 16-218 0 0,-1-1-576 0 0,0 1-1 0 0,-1 0 1 0 0,1-1 0 0 0,0 0 0 0 0,-1 0 0 0 0,1-1-1 0 0,-1 1 1 0 0,7-6 0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57 404 0 0,'11'-15'5251'0'0,"-8"12"-4664"0"0,1-1 0 0 0,0 2 0 0 0,-1-1 1 0 0,1 0-1 0 0,0 1 0 0 0,1 0 0 0 0,-1 0 1 0 0,0 0-1 0 0,1 1 0 0 0,-1-1 0 0 0,7-1 1 0 0,55-6 2991 0 0,-62 9-3267 0 0,20-2 607 0 0,1 1-1 0 0,0 1 1 0 0,-1 1 0 0 0,1 1-1 0 0,-1 2 1 0 0,1 0 0 0 0,-1 2-1 0 0,44 16 1 0 0,-63-20-707 0 0,0 0 1 0 0,0 0-1 0 0,0 1 0 0 0,0 0 1 0 0,-1 0-1 0 0,1 0 1 0 0,-1 0-1 0 0,0 1 0 0 0,0-1 1 0 0,0 1-1 0 0,-1 0 1 0 0,7 9-1 0 0,-9-10-127 0 0,0-1-1 0 0,0 1 1 0 0,0 0 0 0 0,0-1-1 0 0,0 1 1 0 0,-1 0 0 0 0,1 0-1 0 0,-1-1 1 0 0,0 1 0 0 0,1 0-1 0 0,-2 0 1 0 0,1 0 0 0 0,0-1-1 0 0,0 1 1 0 0,-1 0 0 0 0,0 0-1 0 0,1 0 1 0 0,-1-1 0 0 0,0 1-1 0 0,0-1 1 0 0,-1 1 0 0 0,1-1-1 0 0,0 1 1 0 0,-1-1 0 0 0,-2 4-1 0 0,-6 5 54 0 0,-1 0 0 0 0,0 0-1 0 0,0-1 1 0 0,-1-1 0 0 0,0 0 0 0 0,-1 0-1 0 0,-19 9 1 0 0,-8 6 40 0 0,37-22-176 0 0,1-1 1 0 0,0 1-1 0 0,0-1 0 0 0,-1 1 1 0 0,1 0-1 0 0,0-1 0 0 0,0 1 1 0 0,0 0-1 0 0,1 1 0 0 0,-4 3 1 0 0,5-6-4 0 0,0 1 0 0 0,0-1 1 0 0,0 0-1 0 0,0 1 0 0 0,0-1 0 0 0,0 1 1 0 0,0-1-1 0 0,0 1 0 0 0,0-1 0 0 0,0 1 1 0 0,0-1-1 0 0,0 1 0 0 0,0-1 0 0 0,0 1 1 0 0,1-1-1 0 0,-1 1 0 0 0,0-1 0 0 0,0 1 1 0 0,1-1-1 0 0,-1 1 0 0 0,0-1 0 0 0,0 0 1 0 0,1 1-1 0 0,19 12-10 0 0,118 39-33 0 0,-95-38 28 0 0,-1 2 0 0 0,-1 1 0 0 0,0 3 0 0 0,40 25 0 0 0,-78-43 12 0 0,1 1 0 0 0,0 0 1 0 0,-1 0-1 0 0,0 0 0 0 0,1 0 1 0 0,-1 0-1 0 0,0 1 1 0 0,-1-1-1 0 0,1 1 0 0 0,2 4 1 0 0,-5-7 6 0 0,1 1-1 0 0,-1 0 1 0 0,1-1 0 0 0,-1 1 0 0 0,0-1 0 0 0,0 1-1 0 0,0 0 1 0 0,0-1 0 0 0,0 1 0 0 0,0 0 0 0 0,0-1 0 0 0,0 1-1 0 0,-1 0 1 0 0,1-1 0 0 0,0 1 0 0 0,-1-1 0 0 0,0 1-1 0 0,1-1 1 0 0,-1 1 0 0 0,0-1 0 0 0,0 1 0 0 0,0-1-1 0 0,0 0 1 0 0,0 1 0 0 0,0-1 0 0 0,0 0 0 0 0,0 0-1 0 0,0 0 1 0 0,-1 0 0 0 0,-1 2 0 0 0,-6 3 15 0 0,1-1 0 0 0,-2 0 0 0 0,1 0-1 0 0,0 0 1 0 0,-1-1 0 0 0,0-1 0 0 0,0 1 0 0 0,-17 2 0 0 0,-87 9 113 0 0,99-13-112 0 0,-168 7-142 0 0,105-9-2804 0 0,77 0 1867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1016 0 0,'2'-1'350'0'0,"0"0"1"0"0,0-1-1 0 0,1 1 0 0 0,-1 0 0 0 0,1 1 1 0 0,-1-1-1 0 0,1 0 0 0 0,-1 1 1 0 0,1-1-1 0 0,0 1 0 0 0,-1 0 0 0 0,1 0 1 0 0,0 0-1 0 0,-1 0 0 0 0,1 0 1 0 0,-1 1-1 0 0,1-1 0 0 0,-1 1 0 0 0,1 0 1 0 0,-1 0-1 0 0,1 0 0 0 0,-1 0 1 0 0,1 0-1 0 0,-1 0 0 0 0,4 3 0 0 0,4 3 497 0 0,-1 0 0 0 0,0 1 0 0 0,-1-1 0 0 0,10 13-1 0 0,149 182 7552 0 0,-15-16-3340 0 0,-119-151-3644 0 0,42 34 0 0 0,-71-65-1304 0 0,0 0-1 0 0,0-1 1 0 0,1 0 0 0 0,0 0 0 0 0,-1 0-1 0 0,1-1 1 0 0,0 1 0 0 0,1-1 0 0 0,-1 0 0 0 0,8 1-1 0 0,-11-2-70 0 0,1-1-1 0 0,0 0 0 0 0,-1 0 1 0 0,1 0-1 0 0,0-1 0 0 0,-1 1 0 0 0,1 0 1 0 0,-1-1-1 0 0,1 0 0 0 0,0 0 0 0 0,-1 0 1 0 0,1 0-1 0 0,-1 0 0 0 0,0 0 1 0 0,1-1-1 0 0,-1 1 0 0 0,0-1 0 0 0,0 1 1 0 0,0-1-1 0 0,0 0 0 0 0,0 0 0 0 0,0 0 1 0 0,2-4-1 0 0,26-35-38 0 0,42-83 0 0 0,-14 24 0 0 0,-43 75 0 0 0,161-245 0 0 0,-168 256 4 0 0,1-2-8 0 0,6-3-14 0 0,-14 18-379 0 0,1-1 572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6.5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40 444 0 0,'-2'-4'8399'0'0,"123"-5"-3338"0"0,72 5-2238 0 0,-69 3-1821 0 0,393-13 1779 0 0,-126 11-1111 0 0,-240 3-1195 0 0,896-3 3271 0 0,-980 3-3543 0 0,-13-2-555 0 0,87 10 0 0 0,-138-7 425 0 0,-3 1-1331 0 0,-5 1-2343 0 0,-11 5 1787 0 0,-1 0 0 0 0,0-1 0 0 0,-20 5 0 0 0,-11 2-563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6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83 210 6425 0 0,'-28'7'3154'0'0,"18"-5"-1637"0"0,0 1 0 0 0,-1-2 0 0 0,-12 2 811 0 0,27-3-1566 0 0,66 0 988 0 0,133-16 0 0 0,-88 4-1089 0 0,367-34 1500 0 0,-96 7-706 0 0,-247 26-947 0 0,418-33 1136 0 0,372-3 1130 0 0,-896 48-2642 0 0,-14 0-152 0 0,-1-1-343 0 0,0 2 0 0 0,0 0 0 0 0,0 1 0 0 0,23 4 0 0 0,-39-4 172 0 0,-1-1-1 0 0,0 0 1 0 0,0 1 0 0 0,0-1 0 0 0,0 1-1 0 0,0-1 1 0 0,0 1 0 0 0,0-1 0 0 0,0 1-1 0 0,0 0 1 0 0,0-1 0 0 0,0 1 0 0 0,-1 0-1 0 0,2 1 1 0 0,11 10-10695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8.0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4 400 0 0,'-39'-4'9605'0'0,"44"6"-8229"0"0,22 3 12 0 0,0-2 0 0 0,46 1 0 0 0,-3 0-330 0 0,413 26 2285 0 0,-90-11-1452 0 0,247 13 268 0 0,213 12 143 0 0,-830-43-2233 0 0,798 38 1943 0 0,-790-38-1959 0 0,-11 0-143 0 0,1-1 0 0 0,-1-1 0 0 0,27-4 0 0 0,-47 6 50 0 0,0-1 0 0 0,0 0 0 0 0,0 0 0 0 0,0 0 0 0 0,0 0 0 0 0,0 0 0 0 0,0 0 0 0 0,0 0 0 0 0,1 0 0 0 0,-1 0 0 0 0,0 0-1 0 0,0 0 1 0 0,0 0 0 0 0,0 0 0 0 0,0 0 0 0 0,0 0 0 0 0,0 0 0 0 0,1 0 0 0 0,-1 0 0 0 0,0 0 0 0 0,0 0 0 0 0,0 0 0 0 0,0 0 0 0 0,0 0 0 0 0,0 0 0 0 0,0 0 0 0 0,0 0 0 0 0,1 0 0 0 0,-1 0 0 0 0,0 0 0 0 0,0-1 0 0 0,0 1 0 0 0,0 0 0 0 0,0 0 0 0 0,0 0 0 0 0,0 0 0 0 0,0 0 0 0 0,0 0 0 0 0,0 0-1 0 0,0 0 1 0 0,0 0 0 0 0,1-1 0 0 0,-1 1 0 0 0,0 0 0 0 0,0 0 0 0 0,0 0 0 0 0,0 0 0 0 0,0 0 0 0 0,0 0 0 0 0,0 0 0 0 0,0-1 0 0 0,0 1 0 0 0,0 0 0 0 0,0 0 0 0 0,0 0 0 0 0,0 0 0 0 0,0 0 0 0 0,0 0 0 0 0,-1-1 0 0 0,-8-2-766 0 0,-21 0 58 0 0,9 3 385 0 0,-244 3-9138 0 0,191 0 7058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48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75 776 0 0,'0'0'2701'0'0,"8"-1"-1137"0"0,239-20 4379 0 0,239-16-1131 0 0,107 21-1112 0 0,263 24 139 0 0,-264 6-1684 0 0,97 10 373 0 0,-354-13-903 0 0,-299-9-1417 0 0,13-1 266 0 0,-29 0-684 0 0,-7-1-172 0 0,-20 1-201 0 0,1 0-1 0 0,-1 1 1 0 0,1-1-1 0 0,-1 1 0 0 0,1 1 1 0 0,-7 3-1 0 0,-26 7-6789 0 0,24-9 4239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30.7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388 107 808 0 0,'-2'-5'474'0'0,"-1"-1"0"0"0,0 0-1 0 0,0 1 1 0 0,-1 0 0 0 0,1 0 0 0 0,-1 0-1 0 0,0 0 1 0 0,-1 0 0 0 0,1 1 0 0 0,-1 0 0 0 0,0 0-1 0 0,0 0 1 0 0,0 0 0 0 0,0 1 0 0 0,-1 0-1 0 0,0 0 1 0 0,1 1 0 0 0,-13-5 0 0 0,0 2 672 0 0,-1 0 0 0 0,0 1 1 0 0,0 1-1 0 0,-35-1 0 0 0,45 3-791 0 0,0 1-1 0 0,0 1 0 0 0,0 0 1 0 0,1 0-1 0 0,-1 0 0 0 0,0 1 1 0 0,1 1-1 0 0,-1-1 0 0 0,1 1 1 0 0,0 1-1 0 0,-12 6 0 0 0,17-8-212 0 0,-1 1-1 0 0,0 0 0 0 0,1-1 0 0 0,0 1 0 0 0,-1 1 1 0 0,1-1-1 0 0,1 0 0 0 0,-1 1 0 0 0,0 0 0 0 0,1-1 0 0 0,0 1 1 0 0,0 0-1 0 0,0 0 0 0 0,0 0 0 0 0,0 1 0 0 0,1-1 0 0 0,0 0 1 0 0,0 1-1 0 0,0-1 0 0 0,1 1 0 0 0,-1-1 0 0 0,1 0 0 0 0,0 1 1 0 0,1 5-1 0 0,0-2-9 0 0,1 1 1 0 0,0 0-1 0 0,1 0 1 0 0,0-1-1 0 0,0 0 1 0 0,1 1-1 0 0,0-1 1 0 0,0 0-1 0 0,1-1 1 0 0,0 1 0 0 0,0-1-1 0 0,1 0 1 0 0,9 10-1 0 0,11 8 218 0 0,1-2 0 0 0,31 22 0 0 0,-53-42-296 0 0,50 37 383 0 0,77 62 471 0 0,-117-90-786 0 0,-2 2 0 0 0,0-1 0 0 0,0 2-1 0 0,-1 0 1 0 0,-1 0 0 0 0,14 25 0 0 0,-22-34-53 0 0,0 1 0 0 0,0-1 0 0 0,-1 0 0 0 0,0 1 0 0 0,0-1-1 0 0,0 1 1 0 0,-1 0 0 0 0,0-1 0 0 0,0 1 0 0 0,-1 0 0 0 0,0 0 0 0 0,0 0 0 0 0,-1 0 0 0 0,1-1 0 0 0,-1 1 0 0 0,-1 0 0 0 0,1-1 0 0 0,-1 1-1 0 0,-1-1 1 0 0,1 1 0 0 0,-1-1 0 0 0,0 0 0 0 0,0 0 0 0 0,-1 0 0 0 0,0 0 0 0 0,0-1 0 0 0,0 0 0 0 0,-1 0 0 0 0,0 0 0 0 0,0 0 0 0 0,-6 5-1 0 0,-1-1 71 0 0,-1-1 0 0 0,0 0 0 0 0,0 0-1 0 0,-1-2 1 0 0,0 1 0 0 0,0-2 0 0 0,-20 6-1 0 0,26-9-77 0 0,0 0 0 0 0,0-1-1 0 0,0 0 1 0 0,0 0 0 0 0,0 0 0 0 0,0-1-1 0 0,0-1 1 0 0,0 1 0 0 0,0-1 0 0 0,0-1-1 0 0,0 1 1 0 0,0-1 0 0 0,0-1 0 0 0,1 1-1 0 0,-12-7 1 0 0,14 6-151 0 0,0-1 1 0 0,0 1 0 0 0,0-1-1 0 0,0-1 1 0 0,1 1-1 0 0,0 0 1 0 0,0-1-1 0 0,0 0 1 0 0,1 0-1 0 0,-1 0 1 0 0,1-1-1 0 0,-3-6 1 0 0,6 11-466 0 0,0 0 371 0 0,0 0 1 0 0,0 0-1 0 0,0 0 0 0 0,0 0 1 0 0,0-1-1 0 0,0 1 0 0 0,0 0 1 0 0,1 0-1 0 0,-1 0 0 0 0,0 0 1 0 0,1 0-1 0 0,-1 0 0 0 0,1 0 1 0 0,-1 0-1 0 0,1 0 0 0 0,0 0 1 0 0,-1 0-1 0 0,1 1 0 0 0,0-1 1 0 0,0 0-1 0 0,1-1 0 0 0,22-6-5389 0 0,-9 4 2098 0 0,8-3 396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31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8 60 0 0,'-12'-3'1209'0'0,"8"2"-157"0"0,0 0 0 0 0,0 0 0 0 0,0 0 0 0 0,0 1 0 0 0,0 0 1 0 0,-4-1-1 0 0,6 2-752 0 0,1-1 0 0 0,-1 0 0 0 0,1 1 0 0 0,0-1 0 0 0,-1 0 0 0 0,1 1 1 0 0,0 0-1 0 0,0-1 0 0 0,-1 1 0 0 0,1 0 0 0 0,0 0 0 0 0,0-1 0 0 0,0 1 0 0 0,0 0 0 0 0,0 0 0 0 0,0 0 1 0 0,0 0-1 0 0,0 1 0 0 0,0-1 0 0 0,1 0 0 0 0,-1 0 0 0 0,-1 2 0 0 0,-4 11 689 0 0,1-1-1 0 0,0 1 1 0 0,1 0-1 0 0,1 0 1 0 0,0 1-1 0 0,0-1 1 0 0,2 1 0 0 0,0-1-1 0 0,1 1 1 0 0,0 0-1 0 0,4 24 1 0 0,-3-32-832 0 0,1 0 0 0 0,-1 0 0 0 0,2 1 0 0 0,-1-2 0 0 0,1 1 0 0 0,0 0 0 0 0,0 0 0 0 0,1-1 0 0 0,0 0 0 0 0,0 0 0 0 0,6 6 0 0 0,-6-8-187 0 0,0 0 0 0 0,0-1 0 0 0,0 1 0 0 0,1-1 0 0 0,0 0 0 0 0,0 0 0 0 0,0-1 0 0 0,0 1 0 0 0,0-1 0 0 0,0 0 0 0 0,0-1 0 0 0,1 1 0 0 0,-1-1 0 0 0,1 0 0 0 0,-1 0 0 0 0,7 0 0 0 0,-4-1-547 0 0,0-1 0 0 0,-1 1 0 0 0,1-1 0 0 0,10-2 0 0 0,29-11-7498 0 0,-33 8 5023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31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147 338 8253 0 0,'-42'-24'7108'0'0,"29"18"-5120"0"0,1 0 1 0 0,0-2-1 0 0,0 1 0 0 0,1-2 1 0 0,-13-11-1 0 0,24 19-1890 0 0,0 0-1 0 0,1 0 0 0 0,-1 0 1 0 0,1 0-1 0 0,-1 0 1 0 0,0 0-1 0 0,1 0 1 0 0,0 0-1 0 0,-1 0 0 0 0,1 0 1 0 0,0 1-1 0 0,-1-1 1 0 0,2-1-1 0 0,-2 2-31 0 0,7-6 224 0 0,1-1 1 0 0,-1 2 0 0 0,1-1-1 0 0,0 1 1 0 0,1 0-1 0 0,10-4 1 0 0,14-9 359 0 0,-22 11-320 0 0,3-2-78 0 0,0 0-1 0 0,23-20 1 0 0,-35 27-249 0 0,1 0 0 0 0,-1 0 0 0 0,0 0 0 0 0,0 0 0 0 0,-1 0 0 0 0,1-1 0 0 0,0 1 0 0 0,-1 0 0 0 0,1-1 0 0 0,-1 0 1 0 0,0 1-1 0 0,0-1 0 0 0,0 0 0 0 0,0 1 0 0 0,0-1 0 0 0,-1 0 0 0 0,1 0 0 0 0,-1 0 0 0 0,0 0 0 0 0,1 0 0 0 0,-1 0 0 0 0,-1 1 0 0 0,1-4 0 0 0,-2 3-12 0 0,1 0 0 0 0,-1 0 0 0 0,0 0 0 0 0,0 0 0 0 0,0 0 0 0 0,0 0 0 0 0,0 1 0 0 0,0-1 0 0 0,-1 1 0 0 0,1 0 0 0 0,-1 0 0 0 0,0 0 0 0 0,0 0 0 0 0,0 0 0 0 0,0 0 0 0 0,0 1-1 0 0,0-1 1 0 0,0 1 0 0 0,-5-1 0 0 0,-4-2-44 0 0,-1 0 0 0 0,0 1 0 0 0,-21-2 0 0 0,26 4-5 0 0,-41-1-425 0 0,46 2 367 0 0,1 0 0 0 0,-1 0-1 0 0,1 1 1 0 0,-1-1 0 0 0,1 1 0 0 0,0-1 0 0 0,-1 1 0 0 0,1 0 0 0 0,0 0 0 0 0,-1 0 0 0 0,1 0 0 0 0,0 0 0 0 0,0 1 0 0 0,0-1 0 0 0,0 1-1 0 0,-3 2 1 0 0,5-3-83 0 0,-1-1 1 0 0,1 1-1 0 0,-1 0 0 0 0,1 0 0 0 0,-1 0 0 0 0,1 0 0 0 0,0-1 0 0 0,-1 1 0 0 0,1 0 0 0 0,0 0 0 0 0,0 0 0 0 0,0 0 0 0 0,0 0 0 0 0,0 0 0 0 0,0 0 0 0 0,0-1 0 0 0,0 1 0 0 0,0 0 0 0 0,0 0 1 0 0,0 0-1 0 0,1 0 0 0 0,-1 0 0 0 0,0 0 0 0 0,1 1 0 0 0,16 20-4599 0 0,12 4 1388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33.8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120 495 48 0 0,'-5'-2'282'0'0,"-58"-40"3478"0"0,58 38-3120 0 0,0 0 0 0 0,0 0 0 0 0,0-1 0 0 0,0 0 0 0 0,1 0 0 0 0,0 0 0 0 0,0 0 0 0 0,-6-11 0 0 0,9 13-407 0 0,0 0 0 0 0,0 1 0 0 0,1-1 0 0 0,-1 0 0 0 0,1 1 0 0 0,0-1 0 0 0,0 0 0 0 0,0 1 0 0 0,0-1 0 0 0,0 0 0 0 0,0 0 0 0 0,1 1 1 0 0,-1-1-1 0 0,1 0 0 0 0,0 1 0 0 0,0-1 0 0 0,0 1 0 0 0,0-1 0 0 0,0 1 0 0 0,3-4 0 0 0,2-2 161 0 0,0 0-1 0 0,0 0 1 0 0,0 0 0 0 0,9-6-1 0 0,13-10 284 0 0,1 1 0 0 0,1 1 0 0 0,1 2 0 0 0,0 2-1 0 0,44-20 1 0 0,-25 15-110 0 0,0 2 0 0 0,2 2 0 0 0,0 2 0 0 0,105-18 0 0 0,-36 18 133 0 0,1 5 1 0 0,226 8-1 0 0,-174 16-185 0 0,241 47-1 0 0,-326-41-296 0 0,0 5 0 0 0,162 64 0 0 0,-168-54-65 0 0,-1 5 0 0 0,-2 3-1 0 0,87 60 1 0 0,-125-72-65 0 0,-1 3 0 0 0,-1 1-1 0 0,-2 1 1 0 0,-2 3 0 0 0,-1 1-1 0 0,-2 1 1 0 0,29 46 0 0 0,-31-35 62 0 0,-2 3 0 0 0,-2 0 1 0 0,20 58-1 0 0,-29-55 4 0 0,-1 1 0 0 0,-3 1 1 0 0,8 77-1 0 0,-11-58 49 0 0,-5 0 1 0 0,-2 92-1 0 0,-11-51 31 0 0,-5 0-1 0 0,-5-1 0 0 0,-5-1 0 0 0,-60 185 0 0 0,51-214-80 0 0,-4-3-1 0 0,-3 0 1 0 0,-3-3-1 0 0,-5-1 1 0 0,-2-3-1 0 0,-99 119 1 0 0,84-123-153 0 0,-3-4 0 0 0,-93 76 0 0 0,147-136-1050 0 0,23-20-7188 0 0,-4 5 4321 0 0,-2 1 564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135 138 372 0 0,'-66'-8'4254'0'0,"3"-5"6079"0"0,62 13-10223 0 0,1 0 0 0 0,0 0 0 0 0,0-1-1 0 0,-1 1 1 0 0,1 0 0 0 0,0 0 0 0 0,0 0-1 0 0,0 0 1 0 0,-1 0 0 0 0,1 0 0 0 0,0 0 0 0 0,0-1-1 0 0,0 1 1 0 0,-1 0 0 0 0,1 0 0 0 0,0 0-1 0 0,0 0 1 0 0,0-1 0 0 0,0 1 0 0 0,-1 0-1 0 0,1 0 1 0 0,0-1 0 0 0,0 1 0 0 0,0 0 0 0 0,0 0-1 0 0,0 0 1 0 0,0-1 0 0 0,0 1 0 0 0,0 0-1 0 0,0 0 1 0 0,0-1 0 0 0,0 1 0 0 0,0 0-1 0 0,0 0 1 0 0,0-1 0 0 0,0 1 0 0 0,0 0-1 0 0,0 0 1 0 0,0-1 0 0 0,0 1 0 0 0,0 0 0 0 0,0 0-1 0 0,0-1 1 0 0,1 1 0 0 0,-1 0 0 0 0,0 0-1 0 0,0 0 1 0 0,0-1 0 0 0,0 1 0 0 0,0 0-1 0 0,1 0 1 0 0,-1-1 0 0 0,8-7 1473 0 0,2 1-948 0 0,0 2 0 0 0,0-1 0 0 0,1 1 0 0 0,-1 1 0 0 0,1 0 1 0 0,0 0-1 0 0,12-2 0 0 0,17-6 461 0 0,115-31 828 0 0,-135 41-4160 0 0,12 4-5532 0 0,-22-2 5453 0 0,4 2-794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3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96 7189 0 0,'-10'-17'3548'0'0,"0"1"537"0"0,0-1-1 0 0,-11-28 2260 0 0,23 52-5665 0 0,6 25-103 0 0,-2 1 1 0 0,-1 0-1 0 0,-1 1 1 0 0,-1 51-1 0 0,0 2 218 0 0,1-20-219 0 0,4-1-1 0 0,16 68 1 0 0,-19-112-431 0 0,1 0 0 0 0,1-1 0 0 0,1 0-1 0 0,1 0 1 0 0,1 0 0 0 0,1-2 0 0 0,1 1-1 0 0,0-1 1 0 0,28 31 0 0 0,-35-44-144 0 0,0-1 0 0 0,1 0 0 0 0,0 0 0 0 0,0-1 0 0 0,0 0 0 0 0,1 0 0 0 0,0 0 0 0 0,-1-1 0 0 0,1 0 0 0 0,0 0 0 0 0,1 0 0 0 0,8 1 0 0 0,-5-2 0 0 0,0-1 0 0 0,0 0 0 0 0,1-1 0 0 0,-1 0 0 0 0,0-1 0 0 0,0 0 0 0 0,17-4 0 0 0,-1-3 0 0 0,-1 0 0 0 0,0-1 0 0 0,0-2 0 0 0,26-14 0 0 0,92-60 0 0 0,-111 64 0 0 0,455-309 0 0 0,-404 265 0 0 0,-80 61 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2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661 164 464 0 0,'10'-6'1334'0'0,"1"0"0"0"0,-1 0-1 0 0,13-11 1 0 0,-20 14-834 0 0,0 0 1 0 0,0 0-1 0 0,-1 1 1 0 0,1-2-1 0 0,-1 1 0 0 0,0 0 1 0 0,0 0-1 0 0,0-1 1 0 0,0 0-1 0 0,0 1 0 0 0,-1-1 1 0 0,1 0-1 0 0,0-6 1 0 0,-2 8-327 0 0,0 0 0 0 0,0 0 1 0 0,0 0-1 0 0,0 0 1 0 0,-1 0-1 0 0,1 0 1 0 0,-1 0-1 0 0,0 0 1 0 0,1 0-1 0 0,-1 0 0 0 0,0 0 1 0 0,0 0-1 0 0,0 0 1 0 0,0 1-1 0 0,-1-1 1 0 0,1 0-1 0 0,0 1 1 0 0,-1-1-1 0 0,1 1 1 0 0,-1-1-1 0 0,0 1 0 0 0,1 0 1 0 0,-1 0-1 0 0,0 0 1 0 0,0 0-1 0 0,0 0 1 0 0,0 0-1 0 0,-2-1 1 0 0,-5-2 175 0 0,-1 0 1 0 0,0 1-1 0 0,0 0 1 0 0,-13-2-1 0 0,-10 1 236 0 0,0 1 0 0 0,-1 1 0 0 0,0 2 0 0 0,-63 8 0 0 0,33 3 275 0 0,-97 28 0 0 0,147-35-669 0 0,0 1 0 0 0,1 0 1 0 0,0 0-1 0 0,0 2 0 0 0,0 0 0 0 0,-22 16 0 0 0,34-22-165 0 0,0-1-1 0 0,0 1 1 0 0,0 0-1 0 0,0 0 1 0 0,0 0-1 0 0,1 0 1 0 0,-1 0-1 0 0,0 0 1 0 0,0 0-1 0 0,1 0 1 0 0,-1 0-1 0 0,1 0 1 0 0,-1 1-1 0 0,1-1 1 0 0,-1 0 0 0 0,1 0-1 0 0,0 0 1 0 0,0 1-1 0 0,0-1 1 0 0,-1 0-1 0 0,1 1 1 0 0,0-1-1 0 0,0 0 1 0 0,1 0-1 0 0,-1 1 1 0 0,0-1-1 0 0,0 0 1 0 0,1 0 0 0 0,-1 0-1 0 0,1 1 1 0 0,-1-1-1 0 0,1 0 1 0 0,-1 0-1 0 0,1 0 1 0 0,-1 0-1 0 0,1 0 1 0 0,0 0-1 0 0,0 0 1 0 0,0 0-1 0 0,0 0 1 0 0,1 1-1 0 0,4 4 71 0 0,1-1-1 0 0,0 0 1 0 0,0 0-1 0 0,13 6 1 0 0,-20-10-97 0 0,220 99 976 0 0,-29-14-378 0 0,-156-68-454 0 0,-2 2 1 0 0,0 1-1 0 0,40 33 0 0 0,-68-50-110 0 0,-1 1-1 0 0,1-1 1 0 0,-1 1 0 0 0,0 0 0 0 0,-1 0 0 0 0,1 0 0 0 0,-1 0 0 0 0,0 1 0 0 0,0-1 0 0 0,0 1-1 0 0,-1 0 1 0 0,0 0 0 0 0,1 7 0 0 0,-2-10-7 0 0,-1 0-1 0 0,1 1 0 0 0,-1-1 1 0 0,0 1-1 0 0,0-1 1 0 0,0 0-1 0 0,-1 1 1 0 0,1-1-1 0 0,-1 1 0 0 0,0-1 1 0 0,0 0-1 0 0,0 0 1 0 0,0 0-1 0 0,0 1 0 0 0,-1-1 1 0 0,0 0-1 0 0,1 0 1 0 0,-1-1-1 0 0,0 1 1 0 0,0 0-1 0 0,-1-1 0 0 0,1 1 1 0 0,0-1-1 0 0,-1 0 1 0 0,-3 3-1 0 0,-9 5 43 0 0,-1-2-1 0 0,1 1 0 0 0,-1-2 1 0 0,-1 0-1 0 0,1-1 1 0 0,-1 0-1 0 0,0-2 1 0 0,-1 0-1 0 0,1-1 1 0 0,-28 2-1 0 0,-13-3 24 0 0,-109-11 0 0 0,-103-25-1702 0 0,249 27-226 0 0,21 7 1738 0 0,0 0 0 0 0,0 0 0 0 0,0-1-1 0 0,0 1 1 0 0,1 0 0 0 0,-1 0 0 0 0,0 0 0 0 0,0-1 0 0 0,0 1 0 0 0,1 0 0 0 0,-1 0-1 0 0,0 0 1 0 0,0-1 0 0 0,1 1 0 0 0,-1 0 0 0 0,0 0 0 0 0,0 0 0 0 0,1 0-1 0 0,-1 0 1 0 0,0 0 0 0 0,1 0 0 0 0,-1-1 0 0 0,0 1 0 0 0,0 0 0 0 0,1 0-1 0 0,-1 0 1 0 0,0 0 0 0 0,1 0 0 0 0,-1 0 0 0 0,0 1 0 0 0,0-1 0 0 0,1 0 0 0 0,46-2-6346 0 0,-14 2 3386 0 0,4 0 438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2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29 724 0 0,'-10'-15'5439'0'0,"10"14"-5168"0"0,-1 0 1 0 0,1 0 0 0 0,-1 0-1 0 0,1 1 1 0 0,-1-1 0 0 0,0 0 0 0 0,0 0-1 0 0,1 1 1 0 0,-1-1 0 0 0,0 0-1 0 0,0 1 1 0 0,0-1 0 0 0,0 1-1 0 0,0-1 1 0 0,1 1 0 0 0,-1-1 0 0 0,0 1-1 0 0,0 0 1 0 0,0-1 0 0 0,0 1-1 0 0,-1 0 1 0 0,1 0 0 0 0,0 0-1 0 0,0 0 1 0 0,0 0 0 0 0,0 0 0 0 0,0 0-1 0 0,0 0 1 0 0,0 0 0 0 0,0 0-1 0 0,0 1 1 0 0,0-1 0 0 0,0 0 0 0 0,0 1-1 0 0,0-1 1 0 0,0 1 0 0 0,0-1-1 0 0,1 1 1 0 0,-1-1 0 0 0,0 1-1 0 0,0 0 1 0 0,0-1 0 0 0,1 1 0 0 0,-1 0-1 0 0,0 0 1 0 0,1 0 0 0 0,-1-1-1 0 0,0 1 1 0 0,0 2 0 0 0,-2 1-3 0 0,0 0 0 0 0,0 1 0 0 0,0-1 1 0 0,1 1-1 0 0,0 0 0 0 0,0 0 0 0 0,0 0 1 0 0,0 0-1 0 0,1 0 0 0 0,0 0 0 0 0,0 0 0 0 0,0 1 1 0 0,1-1-1 0 0,-1 0 0 0 0,1 0 0 0 0,0 1 0 0 0,1-1 1 0 0,0 0-1 0 0,0 0 0 0 0,0 1 0 0 0,0-1 1 0 0,1 0-1 0 0,-1 0 0 0 0,1 0 0 0 0,1-1 0 0 0,-1 1 1 0 0,1 0-1 0 0,0-1 0 0 0,0 1 0 0 0,5 4 1 0 0,-2 0-306 0 0,2-1 1 0 0,-1-1 0 0 0,1 1-1 0 0,0-2 1 0 0,1 1 0 0 0,-1-1-1 0 0,1 0 1 0 0,1 0 0 0 0,-1-1-1 0 0,1-1 1 0 0,0 0 0 0 0,0 0-1 0 0,0-1 1 0 0,11 3 0 0 0,17-2-2488 0 0,0-4-4806 0 0,-21-2 4290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2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151 276 776 0 0,'-13'-4'929'0'0,"-3"0"1590"0"0,1-1-1 0 0,0-1 1 0 0,-22-11 0 0 0,37 17-2384 0 0,0 0 0 0 0,-1-1 0 0 0,1 1-1 0 0,-1 0 1 0 0,1 0 0 0 0,0 0 0 0 0,-1-1 0 0 0,1 1 0 0 0,0 0 0 0 0,0 0 0 0 0,-1-1 0 0 0,1 1 0 0 0,0 0 0 0 0,0-1 0 0 0,-1 1 0 0 0,1 0 0 0 0,0-1-1 0 0,0 1 1 0 0,0 0 0 0 0,-1-1 0 0 0,1 1 0 0 0,0 0 0 0 0,0-1 0 0 0,0 1 0 0 0,0-1 0 0 0,0 1 0 0 0,0 0 0 0 0,0-1 0 0 0,0 1 0 0 0,0-1-1 0 0,0 1 1 0 0,0 0 0 0 0,0-1 0 0 0,0 1 0 0 0,0-1 0 0 0,1 1 0 0 0,-1 0 0 0 0,0-1 0 0 0,0 1 0 0 0,0 0 0 0 0,0-1 0 0 0,1 1 0 0 0,-1 0 0 0 0,0-1-1 0 0,0 1 1 0 0,1 0 0 0 0,-1-1 0 0 0,0 1 0 0 0,1 0 0 0 0,-1-1 0 0 0,20-11 1825 0 0,-19 12-1858 0 0,15-8 967 0 0,5-2 512 0 0,31-20-1 0 0,-47 27-1333 0 0,0-1-1 0 0,-1 1 1 0 0,1-1 0 0 0,-1 0 0 0 0,0-1-1 0 0,1 1 1 0 0,-2-1 0 0 0,1 0 0 0 0,-1 0-1 0 0,1 0 1 0 0,2-6 0 0 0,-6 8-180 0 0,1 1 1 0 0,-1-1 0 0 0,0 1-1 0 0,1 0 1 0 0,-1-1 0 0 0,0 1-1 0 0,0-1 1 0 0,-1 1-1 0 0,1 0 1 0 0,0-1 0 0 0,-1 1-1 0 0,1 0 1 0 0,-1-1 0 0 0,0 1-1 0 0,0 0 1 0 0,0 0-1 0 0,0-1 1 0 0,0 1 0 0 0,0 0-1 0 0,-1 0 1 0 0,1 0-1 0 0,-4-3 1 0 0,1 1 5 0 0,0 0 0 0 0,0 0 0 0 0,0 0 0 0 0,0 1 0 0 0,-1-1 1 0 0,1 1-1 0 0,-1 0 0 0 0,-9-4 0 0 0,5 4-59 0 0,0 1 1 0 0,0-1 0 0 0,-1 2-1 0 0,1-1 1 0 0,0 1 0 0 0,-12 1-1 0 0,17-1-167 0 0,1 1-1 0 0,-1 0 1 0 0,0 1-1 0 0,0-1 1 0 0,0 1-1 0 0,1 0 1 0 0,-1 0-1 0 0,0 0 1 0 0,1 0-1 0 0,-1 1 0 0 0,0-1 1 0 0,1 1-1 0 0,0 0 1 0 0,-1 0-1 0 0,1 0 1 0 0,0 0-1 0 0,-5 6 1 0 0,7-7-17 0 0,1 0 1 0 0,-1 0-1 0 0,0 0 1 0 0,1 0-1 0 0,-1 0 0 0 0,0 1 1 0 0,1-1-1 0 0,0 0 1 0 0,-1 1-1 0 0,1-1 0 0 0,0 0 1 0 0,-1 1-1 0 0,1-1 1 0 0,0 0-1 0 0,0 1 1 0 0,0-1-1 0 0,0 0 0 0 0,1 1 1 0 0,-1-1-1 0 0,0 0 1 0 0,0 1-1 0 0,1-1 0 0 0,-1 0 1 0 0,1 1-1 0 0,-1-1 1 0 0,1 0-1 0 0,0 0 1 0 0,-1 0-1 0 0,3 2 0 0 0,0 2-762 0 0,1-1-1 0 0,-1 0 0 0 0,1-1 0 0 0,0 1 0 0 0,0-1 1 0 0,6 4-1 0 0,13 7-1783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2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77 384 0 0,'0'0'6739'0'0,"3"1"-4775"0"0,3 2-1337 0 0,-1 0 0 0 0,0 1 0 0 0,0-1 0 0 0,-1 1 0 0 0,1 0 0 0 0,-1 0 0 0 0,7 9 0 0 0,27 39 2098 0 0,-17-22-1517 0 0,20 22 399 0 0,3-1-1 0 0,1-2 1 0 0,3-2-1 0 0,2-2 1 0 0,2-3-1 0 0,96 61 1 0 0,-131-92-1244 0 0,-6-4 12 0 0,0 0 0 0 0,20 9 0 0 0,-29-15-282 0 0,1 0 0 0 0,-1 0 0 0 0,1 0 0 0 0,-1 0 0 0 0,1-1 0 0 0,0 1-1 0 0,-1-1 1 0 0,1 0 0 0 0,-1 0 0 0 0,1 1 0 0 0,0-2 0 0 0,-1 1 0 0 0,1 0-1 0 0,-1-1 1 0 0,1 1 0 0 0,-1-1 0 0 0,1 0 0 0 0,-1 1 0 0 0,4-3 0 0 0,-4 2-87 0 0,-1-1 1 0 0,1 1 0 0 0,0-1 0 0 0,-1 0-1 0 0,1 0 1 0 0,-1 1 0 0 0,0-1 0 0 0,0 0-1 0 0,1 0 1 0 0,-1 0 0 0 0,-1 0 0 0 0,1-1-1 0 0,0 1 1 0 0,0 0 0 0 0,0-4 0 0 0,5-37 23 0 0,-5 36-29 0 0,1-18-1 0 0,53-402 0 0 0,-53 416-6 0 0,-1 1-94 0 0,2-1 0 0 0,-1 0-1 0 0,1 1 1 0 0,1-1-1 0 0,5-12 1 0 0,-8 22 8 0 0,-1 1 0 0 0,1 0 1 0 0,-1-1-1 0 0,0 1 0 0 0,1 0 1 0 0,-1-1-1 0 0,1 1 0 0 0,-1 0 0 0 0,1-1 1 0 0,-1 1-1 0 0,1 0 0 0 0,-1 0 0 0 0,1 0 1 0 0,-1 0-1 0 0,1-1 0 0 0,-1 1 1 0 0,1 0-1 0 0,0 0 0 0 0,-1 0 0 0 0,1 0 1 0 0,-1 0-1 0 0,1 0 0 0 0,-1 0 0 0 0,1 1 1 0 0,-1-1-1 0 0,1 0 0 0 0,0 0 1 0 0,15 6-1584 0 0,-15-5 1542 0 0,47 27-7187 0 0,-30-16 4842 0 0,18 9-606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2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0 616 0 0,'-7'4'1199'0'0,"1"-1"1"0"0,0 1-1 0 0,0 0 0 0 0,0 0 0 0 0,1 1 1 0 0,-1-1-1 0 0,1 1 0 0 0,0 1 1 0 0,1-1-1 0 0,-6 7 0 0 0,6-5-264 0 0,0 0 0 0 0,0 0 0 0 0,1 0-1 0 0,-1 0 1 0 0,2 1 0 0 0,-1 0 0 0 0,1-1 0 0 0,-2 14 0 0 0,3-14-581 0 0,0 0 1 0 0,1 0 0 0 0,0 0 0 0 0,0 0-1 0 0,0 0 1 0 0,1 0 0 0 0,0 0 0 0 0,1 0 0 0 0,0 0-1 0 0,0 0 1 0 0,0 0 0 0 0,1-1 0 0 0,0 1-1 0 0,0-1 1 0 0,0 0 0 0 0,1 1 0 0 0,0-2 0 0 0,0 1-1 0 0,1 0 1 0 0,0-1 0 0 0,0 0 0 0 0,7 6-1 0 0,-7-8-677 0 0,0 0-1 0 0,0 0 0 0 0,1-1 0 0 0,-1 1 0 0 0,1-1 1 0 0,-1 0-1 0 0,1-1 0 0 0,0 1 0 0 0,9 0 1 0 0,30-1-8236 0 0,-28-3 5375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2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200 273 336 0 0,'-75'-40'5822'0'0,"25"16"3357"0"0,50 24-9065 0 0,-1-1 0 0 0,1 1 0 0 0,0 0 0 0 0,0 0 0 0 0,-1 0 0 0 0,1 0 0 0 0,0 0 0 0 0,0-1 0 0 0,0 1 0 0 0,0 0 0 0 0,-1 0 0 0 0,1 0 0 0 0,0 0 0 0 0,0-1 0 0 0,0 1 0 0 0,0 0 0 0 0,0 0 0 0 0,0-1 0 0 0,-1 1 0 0 0,1 0 0 0 0,0 0 0 0 0,0 0 0 0 0,0-1 0 0 0,0 1 0 0 0,0 0 0 0 0,0 0 0 0 0,0-1 0 0 0,0 1 0 0 0,0 0 0 0 0,0 0 0 0 0,0-1 0 0 0,0 1 0 0 0,0 0 0 0 0,0 0 0 0 0,1-1 0 0 0,-1 1 0 0 0,0 0 0 0 0,0 0 0 0 0,0 0 0 0 0,0-1 0 0 0,0 1 0 0 0,0 0 0 0 0,1 0 0 0 0,-1 0 0 0 0,0-1 0 0 0,0 1 0 0 0,1 0 0 0 0,8-8 1815 0 0,-9 7-2184 0 0,30-21 2498 0 0,-21 16-1683 0 0,1 0 0 0 0,-2-1 1 0 0,1 0-1 0 0,10-13 0 0 0,-17 18-478 0 0,0 0 0 0 0,0-1-1 0 0,-1 1 1 0 0,1-1 0 0 0,-1 0 0 0 0,1 1-1 0 0,-1-1 1 0 0,0 0 0 0 0,0 0 0 0 0,-1 0 0 0 0,1 0-1 0 0,0 0 1 0 0,-1 1 0 0 0,0-1 0 0 0,0 0-1 0 0,0 0 1 0 0,0 0 0 0 0,0 0 0 0 0,0 0-1 0 0,-1 0 1 0 0,-1-4 0 0 0,2 4-43 0 0,-2 0 1 0 0,1 0-1 0 0,0 0 1 0 0,-1 0-1 0 0,1 1 0 0 0,-1-1 1 0 0,0 1-1 0 0,0-1 1 0 0,0 1-1 0 0,0-1 1 0 0,0 1-1 0 0,-1 0 0 0 0,1 0 1 0 0,0 0-1 0 0,-1 0 1 0 0,0 1-1 0 0,-5-4 0 0 0,3 3-75 0 0,0 0 0 0 0,0 1 0 0 0,0-1 0 0 0,0 1 0 0 0,0 0 1 0 0,0 0-1 0 0,-1 1 0 0 0,1 0 0 0 0,0 0 0 0 0,-9 0 0 0 0,10 1-131 0 0,0 0 0 0 0,0-1 1 0 0,-1 1-1 0 0,1 1 1 0 0,0-1-1 0 0,0 0 0 0 0,1 1 1 0 0,-1 0-1 0 0,0 0 1 0 0,1 0-1 0 0,-1 1 0 0 0,1-1 1 0 0,-4 4-1 0 0,5-4-76 0 0,0 0 0 0 0,0 0 1 0 0,1 1-1 0 0,-1-1 0 0 0,1 0 0 0 0,-1 1 0 0 0,1 0 0 0 0,0-1 0 0 0,0 1 0 0 0,0 0 1 0 0,0-1-1 0 0,0 1 0 0 0,1 0 0 0 0,-1 0 0 0 0,1 0 0 0 0,0-1 0 0 0,0 1 0 0 0,0 0 0 0 0,0 0 1 0 0,1 5-1 0 0,13 30-6203 0 0,-4-16 3746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59:2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97 164 0 0,'-2'-4'11697'0'0,"-3"20"-9353"0"0,1 1 0 0 0,1 1 0 0 0,1-1 1 0 0,0 0-1 0 0,-1 35 3836 0 0,3-52-6103 0 0,-3-8 646 0 0,-2-20-660 0 0,6 18 52 0 0,0 0-1 0 0,1-1 0 0 0,0 1 0 0 0,1 0 0 0 0,0 1 0 0 0,1-1 0 0 0,0 1 0 0 0,0-1 0 0 0,12-16 0 0 0,-12 20-47 0 0,0-1 0 0 0,0 2-1 0 0,1-1 1 0 0,0 0 0 0 0,0 1 0 0 0,1 0-1 0 0,-1 0 1 0 0,1 1 0 0 0,0 0-1 0 0,1-1 1 0 0,-1 2 0 0 0,1-1 0 0 0,-1 1-1 0 0,12-4 1 0 0,-12 6-67 0 0,1 0 0 0 0,-1 0 0 0 0,0 1 0 0 0,1 0 0 0 0,-1 0 0 0 0,1 0 0 0 0,-1 1 0 0 0,0 0 0 0 0,0 0 0 0 0,1 0 0 0 0,-1 1 0 0 0,0 0 0 0 0,0 0 0 0 0,0 1 0 0 0,-1 0 0 0 0,1 0 0 0 0,-1 0 0 0 0,1 0 0 0 0,-1 1 0 0 0,7 6 0 0 0,-3-2 0 0 0,-1 1 0 0 0,0 0 0 0 0,0 0 0 0 0,-1 0 0 0 0,0 1 0 0 0,0 0 0 0 0,-1 1 0 0 0,-1-1 0 0 0,0 1 0 0 0,4 12 0 0 0,-7-17-1200 0 0,0-1-1 0 0,1 1 1 0 0,-1 0-1 0 0,1-1 1 0 0,0 0 0 0 0,0 1-1 0 0,1-1 1 0 0,0-1 0 0 0,0 1-1 0 0,0 0 1 0 0,7 5-1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3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26 320 0 0,'-23'-25'18835'0'0,"33"30"-18728"0"0,15 7 685 0 0,0-1-1 0 0,1-2 0 0 0,1 0 0 0 0,40 7 0 0 0,-21-5-227 0 0,375 75 2235 0 0,-175-39-1355 0 0,-236-45-1366 0 0,-5-1-36 0 0,1 0 0 0 0,-1 0 0 0 0,0 0-1 0 0,0 0 1 0 0,0 1 0 0 0,0 0 0 0 0,0 0-1 0 0,0 0 1 0 0,-1 1 0 0 0,6 3 0 0 0,-9-5-26 0 0,-2 3-10 0 0,0-1 0 0 0,0 1 0 0 0,0-1 1 0 0,0 1-1 0 0,0-1 0 0 0,-4 5 1 0 0,-8 8 65 0 0,-1 0 0 0 0,0-1 0 0 0,-1-1 0 0 0,-1-1 0 0 0,0 0 1 0 0,-31 18-1 0 0,-117 54 697 0 0,137-73-631 0 0,-247 120 2049 0 0,231-115-3316 0 0,41-16 401 0 0,32 10-10799 0 0,-13-11 8298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3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2 177 628 0 0,'-2'-16'3519'0'0,"3"13"-3198"0"0,1 0 0 0 0,-1 0-1 0 0,0 0 1 0 0,1 0 0 0 0,0 0 0 0 0,0 0-1 0 0,0 1 1 0 0,0-1 0 0 0,0 0 0 0 0,1 1-1 0 0,-1 0 1 0 0,1-1 0 0 0,-1 1 0 0 0,1 0-1 0 0,5-2 1 0 0,48-27 2033 0 0,-53 30-2282 0 0,30-13 1108 0 0,1 1 0 0 0,0 2 0 0 0,67-14 0 0 0,-43 16 679 0 0,94-3 1 0 0,-140 12-1610 0 0,88 1 1485 0 0,-91 0-1538 0 0,1 0 1 0 0,-1 1-1 0 0,0 0 1 0 0,0 0-1 0 0,0 1 1 0 0,0 0-1 0 0,0 1 1 0 0,11 6-1 0 0,-18-9-154 0 0,-1-1-1 0 0,1 1 1 0 0,-1 1 0 0 0,1-1-1 0 0,-1 0 1 0 0,0 0-1 0 0,0 0 1 0 0,1 1-1 0 0,-1-1 1 0 0,0 1 0 0 0,0-1-1 0 0,0 1 1 0 0,0-1-1 0 0,-1 1 1 0 0,1-1 0 0 0,0 1-1 0 0,-1 0 1 0 0,1-1-1 0 0,-1 1 1 0 0,1 0 0 0 0,-1 2-1 0 0,0-1 3 0 0,0 1 0 0 0,-1-1 1 0 0,1 0-1 0 0,-1 0 0 0 0,0 0 0 0 0,0 0 0 0 0,0 0 0 0 0,0 0 1 0 0,0 0-1 0 0,-1 0 0 0 0,-2 3 0 0 0,-4 6 46 0 0,-1-1 1 0 0,-1 1-1 0 0,0-2 0 0 0,-11 11 1 0 0,-27 20 291 0 0,-55 35 0 0 0,-10 7 345 0 0,76-48-341 0 0,35-32-335 0 0,0-1 0 0 0,0 0-1 0 0,0 1 1 0 0,0 0-1 0 0,0-1 1 0 0,1 1 0 0 0,-1 0-1 0 0,1 0 1 0 0,0 0 0 0 0,0 0-1 0 0,0 0 1 0 0,0 0-1 0 0,0 5 1 0 0,1-6-3 0 0,1 0-1 0 0,-1 0 1 0 0,1 0 0 0 0,0 0-1 0 0,-1 0 1 0 0,1-1 0 0 0,0 1-1 0 0,0 0 1 0 0,1 0-1 0 0,-1-1 1 0 0,0 1 0 0 0,0-1-1 0 0,1 1 1 0 0,-1-1 0 0 0,1 1-1 0 0,0-1 1 0 0,-1 0 0 0 0,1 0-1 0 0,0 0 1 0 0,-1 0 0 0 0,1 0-1 0 0,0 0 1 0 0,3 1 0 0 0,6 2 147 0 0,-1 0 0 0 0,19 4 1 0 0,4-2 137 0 0,1-1 0 0 0,0-1 1 0 0,0-2-1 0 0,52-3 0 0 0,-49-2-1550 0 0,71-16-1 0 0,11-12-9708 0 0,-74 17 7750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4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269 589 268 0 0,'-16'-1'18247'0'0,"14"-4"-15423"0"0,1 3-1559 0 0,2 0-109 0 0,36-72 4353 0 0,-32 57-5383 0 0,-1 0-1 0 0,0 0 1 0 0,-2 0-1 0 0,1 0 1 0 0,-2 0-1 0 0,-1-1 1 0 0,0 1 0 0 0,-1 0-1 0 0,-1-1 1 0 0,0 1-1 0 0,-1 0 1 0 0,-1 0-1 0 0,-1 1 1 0 0,-8-19-1 0 0,6 16 10 0 0,-1 1-1 0 0,-2 0 1 0 0,1 1-1 0 0,-2 0 1 0 0,0 0 0 0 0,-1 1-1 0 0,-1 1 1 0 0,-1 0-1 0 0,0 1 1 0 0,0 0-1 0 0,-33-22 1 0 0,44 34-135 0 0,1 0 0 0 0,-1 1 0 0 0,0-1 0 0 0,1 1 0 0 0,-1 0 0 0 0,0-1 0 0 0,0 1 0 0 0,0 1 0 0 0,0-1 0 0 0,0 0 0 0 0,0 1 0 0 0,0 0 0 0 0,0-1 0 0 0,0 1 0 0 0,0 0 0 0 0,0 0 0 0 0,0 1 0 0 0,0-1 0 0 0,0 1 0 0 0,0 0 0 0 0,1-1 0 0 0,-6 3 0 0 0,5-1 0 0 0,0 0 0 0 0,1 0 0 0 0,-1 0 0 0 0,1 0 0 0 0,0 0 0 0 0,0 1 0 0 0,-1-1 0 0 0,2 1 0 0 0,-1-1 0 0 0,0 1 0 0 0,0-1 0 0 0,1 1 0 0 0,0 0 0 0 0,-1 0 0 0 0,1 0 0 0 0,0 0 0 0 0,0 0 0 0 0,1 0 0 0 0,-1 0 0 0 0,1 0 0 0 0,-1 7 0 0 0,2-1 0 0 0,-1 0 0 0 0,1 0 0 0 0,1-1 0 0 0,0 1 0 0 0,0 0 0 0 0,0 0 0 0 0,1-1 0 0 0,1 0 0 0 0,-1 0 0 0 0,2 0 0 0 0,-1 0 0 0 0,1 0 0 0 0,0-1 0 0 0,0 0 0 0 0,1 0 0 0 0,0 0 0 0 0,0-1 0 0 0,8 7 0 0 0,-2-3 0 0 0,0 0 0 0 0,1 0 0 0 0,0-1 0 0 0,0-1 0 0 0,1 0 0 0 0,0-1 0 0 0,0-1 0 0 0,1 0 0 0 0,23 6 0 0 0,-28-9 0 0 0,1-1 0 0 0,0 0 0 0 0,-1-1 0 0 0,1 0 0 0 0,0 0 0 0 0,-1-1 0 0 0,1-1 0 0 0,0 0 0 0 0,0 0 0 0 0,-1-1 0 0 0,1-1 0 0 0,-1 1 0 0 0,0-2 0 0 0,0 1 0 0 0,0-2 0 0 0,0 1 0 0 0,14-10 0 0 0,16-22 0 0 0,-30 26 0 0 0,1 1 0 0 0,18-14 0 0 0,-23 20 0 0 0,7 4 0 0 0,-5 3 0 0 0,1 1 0 0 0,-1 1 0 0 0,0-1 0 0 0,0 2 0 0 0,0-1 0 0 0,-1 1 0 0 0,0 0 0 0 0,9 12 0 0 0,-1-2 0 0 0,111 102 0 0 0,-100-98 0 0 0,1-1 0 0 0,0-1 0 0 0,37 18 0 0 0,-59-34-754 0 0,0 0-1 0 0,0-1 1 0 0,0 1 0 0 0,0-1-1 0 0,1-1 1 0 0,-1 1 0 0 0,0-1 0 0 0,1 0-1 0 0,-1 0 1 0 0,1 0 0 0 0,-1-1-1 0 0,1 0 1 0 0,-1 0 0 0 0,1-1-1 0 0,-1 1 1 0 0,8-3 0 0 0,0-2-2664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3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71 126 8801 0 0,'-20'-30'9956'0'0,"-30"-61"0"0"0,50 91-9933 0 0,0 0 1 0 0,0 0 0 0 0,1-1-1 0 0,-1 1 1 0 0,0 0 0 0 0,0 0 0 0 0,0-1-1 0 0,1 1 1 0 0,-1 0 0 0 0,0 0-1 0 0,0-1 1 0 0,1 1 0 0 0,-1 0-1 0 0,0 0 1 0 0,0 0 0 0 0,1 0 0 0 0,-1-1-1 0 0,0 1 1 0 0,1 0 0 0 0,-1 0-1 0 0,0 0 1 0 0,1 0 0 0 0,-1 0-1 0 0,0 0 1 0 0,1 0 0 0 0,-1 0-1 0 0,0 0 1 0 0,1 0 0 0 0,-1 0 0 0 0,0 0-1 0 0,1 0 1 0 0,-1 0 0 0 0,0 0-1 0 0,1 1 1 0 0,-1-1 0 0 0,0 0-1 0 0,0 0 1 0 0,1 0 0 0 0,-1 0 0 0 0,0 0-1 0 0,1 1 1 0 0,-1-1 0 0 0,0 0-1 0 0,0 0 1 0 0,0 1 0 0 0,1-1-1 0 0,-1 0 1 0 0,0 1 0 0 0,11 11 313 0 0,-11-11-353 0 0,8 13-8 0 0,0 2 1 0 0,0-1-1 0 0,-2 1 0 0 0,10 33 1 0 0,-3-7-1094 0 0,-8-27 743 0 0,18 47-3185 0 0,-17-48 774 0 0,0-1 1 0 0,13 19 0 0 0,-8-13-77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80 452 0 0,'1'-3'522'0'0,"1"-1"1"0"0,-1 1-1 0 0,1-1 0 0 0,0 1 0 0 0,0 0 1 0 0,0 0-1 0 0,1 0 0 0 0,-1 0 0 0 0,1 0 1 0 0,-1 0-1 0 0,1 1 0 0 0,0-1 0 0 0,0 1 1 0 0,0 0-1 0 0,1 0 0 0 0,-1 0 0 0 0,0 0 1 0 0,1 0-1 0 0,-1 1 0 0 0,8-2 0 0 0,6-2 591 0 0,0 0 0 0 0,0 2 0 0 0,18-2 0 0 0,-28 4-881 0 0,16-2 572 0 0,0 2-1 0 0,1 1 0 0 0,-1 0 0 0 0,1 2 0 0 0,-1 0 0 0 0,0 2 0 0 0,0 0 0 0 0,0 2 0 0 0,0 1 1 0 0,35 15-1 0 0,-54-20-602 0 0,1 0 1 0 0,-1 1-1 0 0,1-1 1 0 0,-1 1-1 0 0,0 0 1 0 0,0 1-1 0 0,0-1 1 0 0,4 5 0 0 0,-7-7-120 0 0,0 1 1 0 0,0-1 0 0 0,1 1 0 0 0,-1 0 0 0 0,-1-1-1 0 0,1 1 1 0 0,0 0 0 0 0,0 0 0 0 0,-1 0 0 0 0,1 0-1 0 0,-1-1 1 0 0,1 1 0 0 0,-1 0 0 0 0,0 0 0 0 0,0 0-1 0 0,0 0 1 0 0,0 0 0 0 0,0 0 0 0 0,0 0-1 0 0,-1 0 1 0 0,1 0 0 0 0,-1 0 0 0 0,0 3 0 0 0,-2 1 22 0 0,-1 0 1 0 0,1 0-1 0 0,-1 0 0 0 0,0-1 1 0 0,0 1-1 0 0,-1-1 1 0 0,0 0-1 0 0,0 0 1 0 0,0 0-1 0 0,0-1 1 0 0,-1 0-1 0 0,0 0 0 0 0,0 0 1 0 0,0-1-1 0 0,-6 3 1 0 0,-15 6 50 0 0,-1-1 1 0 0,-33 8 0 0 0,50-16-83 0 0,-65 15 240 0 0,-18 6 56 0 0,94-23-370 0 0,0-1 0 0 0,0 0 0 0 0,-1 0 0 0 0,1 0 0 0 0,0 0 0 0 0,0 1 0 0 0,0-1 0 0 0,0 0 0 0 0,-1 0 0 0 0,1 0 0 0 0,0 1 0 0 0,0-1 0 0 0,0 0 0 0 0,0 0 0 0 0,0 1 0 0 0,0-1 0 0 0,0 0 0 0 0,0 0 0 0 0,0 0 0 0 0,0 1 0 0 0,0-1 0 0 0,0 0 0 0 0,0 0 0 0 0,0 1 0 0 0,0-1 0 0 0,0 0 0 0 0,0 0 0 0 0,0 1 0 0 0,0-1 0 0 0,0 0 0 0 0,0 0 0 0 0,0 0 0 0 0,0 1 0 0 0,0-1 0 0 0,1 0 0 0 0,-1 0 0 0 0,0 1 0 0 0,0-1 0 0 0,0 0 0 0 0,0 0 0 0 0,1 0 0 0 0,-1 0 0 0 0,0 1 0 0 0,0-1 0 0 0,0 0 0 0 0,0 0 0 0 0,1 0 0 0 0,-1 0 0 0 0,0 0 0 0 0,0 0 0 0 0,1 0 0 0 0,-1 1-1 0 0,13 8 6 0 0,1-2 0 0 0,0 0-1 0 0,0-1 1 0 0,26 6 0 0 0,4 2 16 0 0,72 27 66 0 0,-45-17 18 0 0,-1 3 0 0 0,70 37 0 0 0,-119-52-78 0 0,-7-6-2 0 0,-1 1 0 0 0,0 1 0 0 0,0 0-1 0 0,0 1 1 0 0,-1 0 0 0 0,19 20-1 0 0,-30-29-19 0 0,0 1-1 0 0,-1 0 1 0 0,1 0-1 0 0,0 0 1 0 0,0 0-1 0 0,0 1 1 0 0,-1-1-1 0 0,1 0 1 0 0,-1 0-1 0 0,1 0 1 0 0,-1 1-1 0 0,1-1 1 0 0,-1 0-1 0 0,0 0 1 0 0,1 1-1 0 0,-1-1 1 0 0,0 0-1 0 0,0 1 1 0 0,0-1-1 0 0,0 0 1 0 0,0 1-1 0 0,0-1 1 0 0,-1 0-1 0 0,1 2 1 0 0,-1-1 0 0 0,0 0 0 0 0,-1-1 1 0 0,1 1-1 0 0,0-1 1 0 0,0 1-1 0 0,-1-1 0 0 0,1 0 1 0 0,-1 0-1 0 0,1 1 0 0 0,-1-1 1 0 0,0 0-1 0 0,1 0 1 0 0,-1-1-1 0 0,-3 2 0 0 0,-8 3 19 0 0,1-2-1 0 0,-1 0 0 0 0,-24 3 0 0 0,36-6-21 0 0,-35 4 21 0 0,-19 0 13 0 0,-29-4 1 0 0,27-1-38 0 0,22-1-16 0 0,11 1-3 0 0,-15-1-149 0 0,-243-18-2981 0 0,265 17 1765 0 0,9 1-2112 0 0,50 3-7915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0 299 204 0 0,'1'0'353'0'0,"-1"-1"-1"0"0,1 0 1 0 0,0 0 0 0 0,-1 0-1 0 0,1 0 1 0 0,0 0-1 0 0,-1 1 1 0 0,1-1 0 0 0,0 0-1 0 0,0 1 1 0 0,0-1 0 0 0,0 0-1 0 0,0 1 1 0 0,0-1-1 0 0,0 1 1 0 0,0 0 0 0 0,0-1-1 0 0,0 1 1 0 0,0 0 0 0 0,0-1-1 0 0,2 1 1 0 0,-1 0 11 0 0,0 0 0 0 0,1 1 0 0 0,-1-1 0 0 0,0 0 0 0 0,0 1 0 0 0,0 0 0 0 0,1-1 0 0 0,-1 1 1 0 0,0 0-1 0 0,2 1 0 0 0,6 5 726 0 0,0-1 1 0 0,-1 1-1 0 0,12 12 1 0 0,-19-17-656 0 0,148 160 8351 0 0,-78-80-4263 0 0,-68-78-4192 0 0,-1 0 1 0 0,1 0-1 0 0,0-1 1 0 0,0 1-1 0 0,0-1 0 0 0,1 0 1 0 0,5 3-1 0 0,-8-5-328 0 0,-1-1-1 0 0,1 1 1 0 0,-1-1-1 0 0,1 0 0 0 0,-1 1 1 0 0,1-1-1 0 0,-1 0 1 0 0,1 0-1 0 0,-1 0 1 0 0,1 0-1 0 0,0 0 0 0 0,-1-1 1 0 0,1 1-1 0 0,-1 0 1 0 0,1-1-1 0 0,-1 1 0 0 0,1-1 1 0 0,-1 1-1 0 0,0-1 1 0 0,1 0-1 0 0,2-1 1 0 0,19-21-14 0 0,-21 20 11 0 0,107-144 0 0 0,2-3 0 0 0,112-92 0 0 0,-185 206 0 0 0,-33 33-51 0 0,-4 2-326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19 220 0 0,'-18'-19'14748'0'0,"15"31"-13814"0"0,0-1 0 0 0,2 0-1 0 0,-1 1 1 0 0,1-1 0 0 0,1 1-1 0 0,2 18 1 0 0,-2 16 702 0 0,-1-20-839 0 0,2 0 0 0 0,0-1 0 0 0,1 1 0 0 0,10 38 0 0 0,-8-47-1893 0 0,1-1 0 0 0,9 19 1 0 0,-14-35 1074 0 0,4 9-2880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124 164 484 0 0,'-10'-5'371'0'0,"-54"-36"2602"0"0,59 37-2329 0 0,0 1-1 0 0,0-2 1 0 0,0 1 0 0 0,1 0-1 0 0,0-1 1 0 0,0 0-1 0 0,0 0 1 0 0,0 0-1 0 0,-3-8 1 0 0,6 12-509 0 0,1 0 0 0 0,0 0 0 0 0,-1 0 0 0 0,1 0 0 0 0,0 0 1 0 0,0 0-1 0 0,0 0 0 0 0,0 0 0 0 0,0 0 0 0 0,0 0 0 0 0,0 0 1 0 0,0 0-1 0 0,0 0 0 0 0,0 0 0 0 0,1 0 0 0 0,-1 0 0 0 0,0 0 1 0 0,1 0-1 0 0,-1 0 0 0 0,1 0 0 0 0,-1 0 0 0 0,1 0 0 0 0,-1 0 1 0 0,1 0-1 0 0,0 0 0 0 0,-1 1 0 0 0,1-1 0 0 0,0 0 1 0 0,0 0-1 0 0,0 1 0 0 0,-1-1 0 0 0,1 1 0 0 0,0-1 0 0 0,2 0 1 0 0,3-2 240 0 0,1 0 1 0 0,-1 0-1 0 0,1 0 1 0 0,7-1-1 0 0,-13 4-317 0 0,26-6 635 0 0,-1 2 1 0 0,1 0 0 0 0,-1 2 0 0 0,53 1 0 0 0,105 19 941 0 0,152 49 752 0 0,-249-41-1412 0 0,86 38 0 0 0,-124-44-334 0 0,52 31-1 0 0,-89-44-453 0 0,1 1 0 0 0,-1 0 0 0 0,0 1 1 0 0,-1 1-1 0 0,0 0 0 0 0,-1 0 0 0 0,0 1 0 0 0,16 21 1 0 0,-24-29-145 0 0,-1 0 1 0 0,1 0-1 0 0,-1 0 1 0 0,0 0 0 0 0,0 0-1 0 0,0 0 1 0 0,0 0-1 0 0,0 0 1 0 0,0 0-1 0 0,-1 0 1 0 0,0 1-1 0 0,0-1 1 0 0,0 0 0 0 0,0 0-1 0 0,0 1 1 0 0,-1-1-1 0 0,1 0 1 0 0,-1 0-1 0 0,0 0 1 0 0,0 0 0 0 0,0 0-1 0 0,0 0 1 0 0,0 0-1 0 0,-1 0 1 0 0,1 0-1 0 0,-1 0 1 0 0,0-1 0 0 0,0 1-1 0 0,-4 4 1 0 0,-2 1 34 0 0,-1 0 0 0 0,0-1-1 0 0,0 1 1 0 0,-1-2 0 0 0,1 1 0 0 0,-22 9 0 0 0,-2-2 67 0 0,-1-1 0 0 0,0-2 0 0 0,-1-1 0 0 0,0-1 0 0 0,-67 6 0 0 0,28-10-50 0 0,-135-8 0 0 0,121-3-1260 0 0,-108-23 0 0 0,168 22 143 0 0,27 7 838 0 0,0-1-1 0 0,0 1 0 0 0,0 0 1 0 0,0 0-1 0 0,0-1 0 0 0,0 1 1 0 0,0-1-1 0 0,1 1 0 0 0,-1-1 1 0 0,0 1-1 0 0,0-1 0 0 0,0 0 1 0 0,0 1-1 0 0,1-1 0 0 0,-1 0 1 0 0,0 1-1 0 0,1-1 0 0 0,-1 0 1 0 0,1 0-1 0 0,-2-1 0 0 0,17-8-6369 0 0,-13 9 5824 0 0,19-5-2330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661 430 412 0 0,'-6'-19'2420'0'0,"0"1"0"0"0,-16-32 0 0 0,17 42-1865 0 0,-1-1 0 0 0,0 1-1 0 0,0-1 1 0 0,-1 2 0 0 0,0-1-1 0 0,0 1 1 0 0,-9-7 0 0 0,-1 2 264 0 0,0 0 1 0 0,0 2-1 0 0,-25-12 0 0 0,19 11-207 0 0,6 5-45 0 0,-1-1 0 0 0,0 2-1 0 0,0 1 1 0 0,0 0-1 0 0,0 1 1 0 0,-1 1-1 0 0,1 1 1 0 0,-1 0-1 0 0,-30 4 1 0 0,32-2-207 0 0,1 2 0 0 0,0 0 1 0 0,0 1-1 0 0,1 1 0 0 0,-1 0 0 0 0,1 1 0 0 0,0 0 0 0 0,0 2 1 0 0,1-1-1 0 0,0 2 0 0 0,-15 11 0 0 0,26-17-257 0 0,0-1-1 0 0,0 1 1 0 0,0 0-1 0 0,0-1 1 0 0,0 1-1 0 0,1 1 1 0 0,-1-1-1 0 0,1 0 1 0 0,0 0-1 0 0,0 1 1 0 0,0 0-1 0 0,0-1 1 0 0,1 1-1 0 0,-1 0 1 0 0,1 0 0 0 0,0-1-1 0 0,0 1 1 0 0,1 0-1 0 0,-1 0 1 0 0,1 0-1 0 0,0 0 1 0 0,0 0-1 0 0,0 0 1 0 0,0 0-1 0 0,1 0 1 0 0,0 0-1 0 0,0 0 1 0 0,0 0-1 0 0,0 0 1 0 0,0 0 0 0 0,1-1-1 0 0,0 1 1 0 0,-1-1-1 0 0,2 1 1 0 0,-1-1-1 0 0,5 7 1 0 0,4 2 52 0 0,1 1 1 0 0,1-1-1 0 0,0-1 0 0 0,0 0 1 0 0,1-1-1 0 0,0-1 1 0 0,1 0-1 0 0,0-1 0 0 0,1 0 1 0 0,-1-1-1 0 0,28 8 1 0 0,-12-7-62 0 0,0-1 0 0 0,0-1 0 0 0,0-1 0 0 0,1-2 0 0 0,47-2 0 0 0,-66-1-123 0 0,0-1-1 0 0,-1 0 0 0 0,1-1 0 0 0,-1-1 1 0 0,0 0-1 0 0,1-1 0 0 0,-1 0 0 0 0,-1-1 1 0 0,1 0-1 0 0,-1-1 0 0 0,17-10 1 0 0,-23 12-6 0 0,-1 0 0 0 0,1 0 0 0 0,-1 0 1 0 0,1 0-1 0 0,-1-1 0 0 0,0 0 0 0 0,-1 0 1 0 0,1 0-1 0 0,-1 0 0 0 0,0 0 0 0 0,0-1 1 0 0,-1 1-1 0 0,0-1 0 0 0,0 0 0 0 0,0 0 1 0 0,0 0-1 0 0,-1 0 0 0 0,0 0 0 0 0,-1 0 1 0 0,1 0-1 0 0,-1 0 0 0 0,0 0 0 0 0,0-1 1 0 0,-1 1-1 0 0,-2-11 0 0 0,0 6-11 0 0,0 0 0 0 0,-1 0 0 0 0,0 0 0 0 0,-1 1 0 0 0,0-1 0 0 0,-1 1 0 0 0,0 0 0 0 0,-10-13 0 0 0,3 8-56 0 0,0 1 0 0 0,0 1 0 0 0,-1 0-1 0 0,-24-17 1 0 0,1 7-198 0 0,0 1 0 0 0,-1 2 0 0 0,-70-27 0 0 0,79 36-376 0 0,-48-11 1 0 0,68 20 319 0 0,0 0 0 0 0,0 1 0 0 0,0 0 0 0 0,-1 1 0 0 0,1 0 1 0 0,0 0-1 0 0,0 1 0 0 0,-1 0 0 0 0,-13 4 0 0 0,21-5-32 0 0,0 1 1 0 0,0 0-1 0 0,-1-1 1 0 0,1 1-1 0 0,0 0 1 0 0,1 0-1 0 0,-1 1 1 0 0,0-1-1 0 0,0 0 1 0 0,0 1-1 0 0,1-1 1 0 0,-1 1-1 0 0,1-1 1 0 0,-1 1-1 0 0,1 0 1 0 0,-1 0-1 0 0,1-1 1 0 0,0 1-1 0 0,0 0 1 0 0,0 0-1 0 0,0 0 1 0 0,0 0-1 0 0,0 5 1 0 0,0 6-2119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7057 0 0,'0'-12'4347'0'0,"-1"6"-2616"0"0,1 0 0 0 0,0 0 0 0 0,1 1 0 0 0,2-13 0 0 0,-3 18-1699 0 0,0 0-1 0 0,0 0 0 0 0,0 0 1 0 0,0 0-1 0 0,0 0 1 0 0,0-1-1 0 0,0 1 1 0 0,0 0-1 0 0,0 0 0 0 0,1 0 1 0 0,-1 0-1 0 0,0 0 1 0 0,0 0-1 0 0,0 0 0 0 0,0-1 1 0 0,0 1-1 0 0,0 0 1 0 0,0 0-1 0 0,1 0 1 0 0,-1 0-1 0 0,0 0 0 0 0,0 0 1 0 0,0 0-1 0 0,0 0 1 0 0,0 0-1 0 0,1 0 1 0 0,-1 0-1 0 0,0 0 0 0 0,0 0 1 0 0,0 0-1 0 0,0 0 1 0 0,0 0-1 0 0,1 0 0 0 0,-1 0 1 0 0,0 0-1 0 0,0 0 1 0 0,0 0-1 0 0,0 0 1 0 0,1 0-1 0 0,-1 0 0 0 0,0 0 1 0 0,0 0-1 0 0,0 0 1 0 0,9 7 1029 0 0,6 7-42 0 0,-15-14-1012 0 0,15 18 681 0 0,-2 1 0 0 0,0 0 0 0 0,18 37 0 0 0,-14-23-152 0 0,214 349 1702 0 0,-228-379-3390 0 0,6 9 777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50 100 980 0 0,'-50'-15'18367'0'0,"55"15"-16873"0"0,79 8 87 0 0,1-3-1 0 0,0-5 0 0 0,90-10 1 0 0,254-60 4023 0 0,-405 64-6904 0 0,-14 3-172 0 0,0 1-1 0 0,0 0 0 0 0,0 0 1 0 0,0 1-1 0 0,1 0 0 0 0,10 1 1 0 0,-42 19-5078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1 340 0 0,'-15'6'1163'0'0,"-16"8"2566"0"0,14-3 1567 0 0,16-10-5184 0 0,1-1-1 0 0,0 0 1 0 0,0 0 0 0 0,0 1 0 0 0,0-1 0 0 0,-1 0 0 0 0,1 0 0 0 0,0 1 0 0 0,0-1 0 0 0,0 0 0 0 0,0 0-1 0 0,0 1 1 0 0,0-1 0 0 0,0 0 0 0 0,0 0 0 0 0,0 1 0 0 0,0-1 0 0 0,0 0 0 0 0,0 1 0 0 0,0-1 0 0 0,0 0-1 0 0,0 0 1 0 0,0 1 0 0 0,0-1 0 0 0,0 0 0 0 0,0 1 0 0 0,0-1 0 0 0,0 0 0 0 0,0 0 0 0 0,0 1 0 0 0,1-1-1 0 0,-1 0 1 0 0,0 0 0 0 0,0 1 0 0 0,0-1 0 0 0,1 0 0 0 0,-1 0 0 0 0,0 0 0 0 0,0 0 0 0 0,0 1 0 0 0,1-1-1 0 0,-1 0 1 0 0,0 0 0 0 0,0 0 0 0 0,1 0 0 0 0,-1 0 0 0 0,0 1 0 0 0,0-1 0 0 0,1 0 0 0 0,-1 0 0 0 0,0 0-1 0 0,1 0 1 0 0,-1 0 0 0 0,0 0 0 0 0,1 0 0 0 0,16 5 2130 0 0,24 1-153 0 0,0-2-1 0 0,48 0 0 0 0,85-11 191 0 0,-165 7-2138 0 0,200-10 307 0 0,-68 4-3424 0 0,-52 3-1862 0 0,-37-1 1443 0 0,0 0 488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33 564 0 0,'7'-14'1609'0'0,"6"-1"4816"0"0,-12 14-6102 0 0,-1 1 0 0 0,1 0 0 0 0,0-1 0 0 0,-1 1 0 0 0,1 0 1 0 0,0 0-1 0 0,0-1 0 0 0,0 1 0 0 0,-1 0 0 0 0,1 0 0 0 0,0 0 0 0 0,0 0 1 0 0,0 0-1 0 0,-1 0 0 0 0,1 0 0 0 0,0 0 0 0 0,0 0 0 0 0,0 1 0 0 0,1-1 1 0 0,11 10 1221 0 0,8 15-15 0 0,-1 0 0 0 0,-2 2 0 0 0,-1 0 0 0 0,20 42 0 0 0,5 8 192 0 0,-22-44-1080 0 0,3 3 835 0 0,20 48 0 0 0,-11-28-966 0 0,-32-55-863 0 0,1-1 258 0 0,-1 1-1 0 0,0-1 1 0 0,0 1 0 0 0,1 0 0 0 0,-1-1 0 0 0,0 1 0 0 0,1-1-1 0 0,-1 1 1 0 0,0-1 0 0 0,1 1 0 0 0,-1-1 0 0 0,1 1 0 0 0,-1-1 0 0 0,1 0-1 0 0,-1 1 1 0 0,1-1 0 0 0,-1 0 0 0 0,1 1 0 0 0,0-1 0 0 0,0 0-1 0 0,3 3-3363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361 618 2556 0 0,'-5'-32'996'0'0,"-1"1"0"0"0,-2 0-1 0 0,-1 0 1 0 0,-2 1 0 0 0,-1 0-1 0 0,-29-52 1 0 0,18 43 774 0 0,-3 1 0 0 0,-1 1 0 0 0,-2 2 0 0 0,-39-38 0 0 0,41 46 2524 0 0,-41-52-1 0 0,67 78-3407 0 0,3-2-790 0 0,0 1-205 0 0,0 0 0 0 0,-1 1 0 0 0,1-1 0 0 0,0 1 0 0 0,0 0 0 0 0,0-1 0 0 0,0 1 0 0 0,0 0-1 0 0,0 0 1 0 0,0 0 0 0 0,0 1 0 0 0,0-1 0 0 0,1 0 0 0 0,-1 1 0 0 0,0-1 0 0 0,0 1 0 0 0,1 0 0 0 0,-1 0 0 0 0,0 0-1 0 0,0 0 1 0 0,1 0 0 0 0,-1 0 0 0 0,0 1 0 0 0,1-1 0 0 0,2 2 0 0 0,99 17-8544 0 0,-57-11 5830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52 209 96 0 0,'-3'-1'379'0'0,"-27"-11"2479"0"0,11 0 4473 0 0,55-4-2130 0 0,225-25 3209 0 0,2 7-4248 0 0,93-13-1065 0 0,-281 36-2393 0 0,115-20-182 0 0,-186 30-1031 0 0,1 0 0 0 0,-1 0 0 0 0,1 1-1 0 0,-1 0 1 0 0,1 0 0 0 0,-1 0 0 0 0,6 1 0 0 0,-8 6-4022 0 0,-14 9-3904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1 336 0 0,'-12'16'2926'0'0,"5"-4"4005"0"0,10-10-4761 0 0,5 2-1313 0 0,-1-1 0 0 0,1 0 0 0 0,-1 0 0 0 0,1-1 0 0 0,0 0 0 0 0,0-1 0 0 0,0 1 0 0 0,8-1 0 0 0,75 1 2703 0 0,-59-3-2184 0 0,17 1 50 0 0,87 0 447 0 0,-120 4-11178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71 20 0 0,'0'0'3129'0'0,"-4"-18"1823"0"0,-3 12-3577 0 0,-1 1 0 0 0,0 0-1 0 0,-16-8 1 0 0,17 10-1196 0 0,0 0 109 0 0,1 1-1 0 0,-1 0 1 0 0,0 0-1 0 0,1 1 0 0 0,-1 0 1 0 0,0 0-1 0 0,0 0 1 0 0,0 1-1 0 0,0 0 0 0 0,0 1 1 0 0,0-1-1 0 0,-12 4 1 0 0,16-3-218 0 0,0-1 1 0 0,-1 1-1 0 0,1 0 1 0 0,0 0 0 0 0,1 0-1 0 0,-1 0 1 0 0,0 1-1 0 0,0-1 1 0 0,0 1-1 0 0,1-1 1 0 0,-1 1-1 0 0,1 0 1 0 0,-1 0 0 0 0,1 0-1 0 0,0 1 1 0 0,0-1-1 0 0,0 1 1 0 0,0-1-1 0 0,0 1 1 0 0,1-1 0 0 0,-1 1-1 0 0,1 0 1 0 0,0 0-1 0 0,-1 0 1 0 0,1 0-1 0 0,0 0 1 0 0,1 0-1 0 0,-1 0 1 0 0,1 0 0 0 0,-1 4-1 0 0,1-4-18 0 0,1-1 0 0 0,-1 1 0 0 0,1-1 0 0 0,0 1 1 0 0,-1-1-1 0 0,1 0 0 0 0,0 1 0 0 0,1-1 0 0 0,-1 0 0 0 0,0 1 0 0 0,1-1 0 0 0,-1 0 0 0 0,1 0 0 0 0,-1 0 0 0 0,1 0 0 0 0,0-1 1 0 0,0 1-1 0 0,0 0 0 0 0,0-1 0 0 0,0 1 0 0 0,0-1 0 0 0,1 0 0 0 0,-1 0 0 0 0,0 0 0 0 0,1 0 0 0 0,3 1 0 0 0,5 2 72 0 0,0-1 0 0 0,-1-1 0 0 0,1 0-1 0 0,19 2 1 0 0,-1-3 79 0 0,1-1 0 0 0,56-7 0 0 0,-71 5-135 0 0,-1-1 0 0 0,1 0 0 0 0,-1-1 0 0 0,0-1 0 0 0,0 0-1 0 0,-1-1 1 0 0,24-14 0 0 0,-32 17-37 0 0,-1 0-1 0 0,0-1 1 0 0,0 1-1 0 0,7-8 1 0 0,-10 10-22 0 0,0-1 0 0 0,0 1 1 0 0,0-1-1 0 0,0 1 0 0 0,0-1 0 0 0,0 0 0 0 0,0 1 1 0 0,-1-1-1 0 0,1 0 0 0 0,-1 1 0 0 0,1-1 0 0 0,-1 0 1 0 0,0 0-1 0 0,1 1 0 0 0,-1-1 0 0 0,0-2 0 0 0,-1 3-6 0 0,1-1-1 0 0,0 1 0 0 0,-1 0 0 0 0,1 0 0 0 0,-1 0 0 0 0,1 0 0 0 0,-1 0 0 0 0,0 1 0 0 0,1-1 0 0 0,-1 0 0 0 0,0 0 0 0 0,0 0 0 0 0,1 0 0 0 0,-1 1 0 0 0,0-1 0 0 0,0 0 0 0 0,0 1 0 0 0,0-1 0 0 0,0 1 0 0 0,-1-1 1 0 0,-23-8 16 0 0,19 7-14 0 0,-5-1-12 0 0,0 0 0 0 0,-1 1 0 0 0,1 0-1 0 0,-1 1 1 0 0,1 1 0 0 0,-1 0-1 0 0,0 0 1 0 0,-14 3 0 0 0,16-2-6 0 0,0 1 0 0 0,0 0 0 0 0,1 1-1 0 0,-1 0 1 0 0,1 0 0 0 0,0 1 0 0 0,0 0 0 0 0,0 1 0 0 0,-15 10 0 0 0,21-12 25 0 0,0 0 0 0 0,0 0 0 0 0,0 0 0 0 0,1 0 0 0 0,-1 0 1 0 0,1 1-1 0 0,0-1 0 0 0,0 1 0 0 0,-2 6 0 0 0,-2 1 67 0 0,6-10-67 0 0,0 0-1 0 0,0 0 0 0 0,0 0 0 0 0,0 0 0 0 0,0 0 0 0 0,0 0 0 0 0,0 0 0 0 0,0 0 1 0 0,0 0-1 0 0,1 0 0 0 0,-1 0 0 0 0,0 0 0 0 0,0 0 0 0 0,1 0 0 0 0,-1 0 1 0 0,1 0-1 0 0,-1 0 0 0 0,1 0 0 0 0,-1 0 0 0 0,1-1 0 0 0,0 1 0 0 0,-1 0 0 0 0,1 0 1 0 0,0-1-1 0 0,1 2 0 0 0,21 15 212 0 0,-13-14-173 0 0,1 1-1 0 0,-1-2 1 0 0,1 1 0 0 0,-1-2-1 0 0,1 1 1 0 0,0-2 0 0 0,0 1-1 0 0,0-1 1 0 0,0-1-1 0 0,-1 0 1 0 0,1-1 0 0 0,0 0-1 0 0,-1 0 1 0 0,1-1 0 0 0,14-6-1 0 0,-23 8-42 0 0,1 0-1 0 0,-1 0 1 0 0,0-1-1 0 0,0 1 1 0 0,1 0-1 0 0,-1-1 1 0 0,0 0-1 0 0,0 0 1 0 0,-1 1-1 0 0,1-1 1 0 0,0 0-1 0 0,-1 0 1 0 0,1-1-1 0 0,-1 1 1 0 0,1 0-1 0 0,1-4 1 0 0,-3 5-15 0 0,0-1 1 0 0,0 1-1 0 0,0 0 1 0 0,0 0-1 0 0,0-1 0 0 0,0 1 1 0 0,0 0-1 0 0,0-1 1 0 0,-1 1-1 0 0,1 0 0 0 0,0 0 1 0 0,-1-1-1 0 0,1 1 1 0 0,-1 0-1 0 0,1 0 0 0 0,-1 0 1 0 0,0 0-1 0 0,1-1 1 0 0,-1 1-1 0 0,0 0 0 0 0,0 0 1 0 0,0 1-1 0 0,0-1 1 0 0,0 0-1 0 0,0 0 0 0 0,0 0 1 0 0,0 1-1 0 0,0-1 1 0 0,0 0-1 0 0,0 1 0 0 0,0-1 1 0 0,-1 1-1 0 0,1-1 1 0 0,-2 1-1 0 0,-6-4-18 0 0,0 1 1 0 0,-1 1-1 0 0,0 0 1 0 0,1 0-1 0 0,-1 1 1 0 0,0 1-1 0 0,0-1 0 0 0,1 1 1 0 0,-1 1-1 0 0,-19 3 1 0 0,11 0-15 0 0,1 0 1 0 0,-1 1-1 0 0,1 1 0 0 0,0 0 1 0 0,-18 11-1 0 0,31-15 41 0 0,0 1-1 0 0,1 0 0 0 0,-1-1 1 0 0,0 1-1 0 0,1 0 0 0 0,0 1 1 0 0,0-1-1 0 0,-5 8 0 0 0,7-10 12 0 0,0 0-1 0 0,1 0 0 0 0,-1-1 0 0 0,1 1 1 0 0,-1 0-1 0 0,1 0 0 0 0,-1 1 0 0 0,1-1 1 0 0,0 0-1 0 0,-1 0 0 0 0,1 0 0 0 0,0 0 1 0 0,0 0-1 0 0,0 0 0 0 0,0 0 0 0 0,0 0 1 0 0,0 1-1 0 0,0-1 0 0 0,0 0 1 0 0,0 0-1 0 0,1 0 0 0 0,-1 0 0 0 0,0 0 1 0 0,1 0-1 0 0,-1 0 0 0 0,1 0 0 0 0,-1 0 1 0 0,1 0-1 0 0,-1 0 0 0 0,1 0 0 0 0,0 0 1 0 0,-1 0-1 0 0,1-1 0 0 0,0 1 0 0 0,0 0 1 0 0,0 0-1 0 0,0-1 0 0 0,0 1 1 0 0,0-1-1 0 0,0 1 0 0 0,0-1 0 0 0,1 1 1 0 0,6 3 43 0 0,0-1 0 0 0,0-1 0 0 0,0 0 0 0 0,0 0 0 0 0,1 0 0 0 0,-1-1 0 0 0,1-1 0 0 0,-1 1 0 0 0,18-2 0 0 0,-14 0-7 0 0,0-1 0 0 0,0 0 0 0 0,0-1-1 0 0,0 0 1 0 0,-1 0 0 0 0,17-8-1 0 0,-25 9-28 0 0,-1 1 0 0 0,1-1-1 0 0,0 0 1 0 0,-1 0-1 0 0,1 1 1 0 0,-1-1-1 0 0,0-1 1 0 0,0 1 0 0 0,0 0-1 0 0,0-1 1 0 0,0 1-1 0 0,0-1 1 0 0,-1 1 0 0 0,1-1-1 0 0,-1 0 1 0 0,0 0-1 0 0,2-4 1 0 0,-3 6-17 0 0,0 0 0 0 0,0 1 0 0 0,-1-1 1 0 0,1 0-1 0 0,0 1 0 0 0,0-1 0 0 0,-1 0 0 0 0,1 0 0 0 0,0 1 1 0 0,-1-1-1 0 0,1 0 0 0 0,0 1 0 0 0,-1-1 0 0 0,1 1 0 0 0,-1-1 0 0 0,1 1 1 0 0,-1-1-1 0 0,0 1 0 0 0,1-1 0 0 0,-1 1 0 0 0,1-1 0 0 0,-1 1 0 0 0,0-1 1 0 0,1 1-1 0 0,-1 0 0 0 0,0 0 0 0 0,0-1 0 0 0,1 1 0 0 0,-2 0 1 0 0,-21-6 0 0 0,12 5-14 0 0,-1 0 0 0 0,1 1 0 0 0,0 1 0 0 0,-1 0 0 0 0,1 1 1 0 0,0 0-1 0 0,0 0 0 0 0,0 1 0 0 0,0 1 0 0 0,0 0 0 0 0,1 0 0 0 0,0 1 0 0 0,-18 11 0 0 0,27-15-12 0 0,0 0-1 0 0,-1 0 1 0 0,1 0-1 0 0,0 0 1 0 0,0 0-1 0 0,0 1 1 0 0,0-1-1 0 0,0 0 1 0 0,1 0-1 0 0,-1 1 1 0 0,0 1-1 0 0,0-3-28 0 0,1 1-1 0 0,0-1 1 0 0,0 1 0 0 0,0-1-1 0 0,0 1 1 0 0,0 0 0 0 0,0-1 0 0 0,0 1-1 0 0,0-1 1 0 0,0 1 0 0 0,0-1-1 0 0,0 1 1 0 0,0-1 0 0 0,1 1-1 0 0,-1-1 1 0 0,0 1 0 0 0,0-1 0 0 0,1 1-1 0 0,-1-1 1 0 0,0 1 0 0 0,1 0-1 0 0,1 1-170 0 0,0 0 0 0 0,1-1 0 0 0,-1 1 0 0 0,1 0 0 0 0,-1-1 0 0 0,1 0 0 0 0,-1 1 0 0 0,1-1 0 0 0,4 1 0 0 0,3 1-1340 0 0,0-1 0 0 0,0 1-1 0 0,17 0 1 0 0,7-1-1112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926 111 188 0 0,'-2'-54'2606'0'0,"1"24"580"0"0,-1 3 5305 0 0,23 173-3924 0 0,21 75-1821 0 0,-3-73 76 0 0,77 191 0 0 0,-115-335-2732 0 0,23 48 1603 0 0,-23-51-1304 0 0,-14-2-396 0 0,-1-1-1 0 0,-17-4 1 0 0,-9-2-28 0 0,-30 1 22 0 0,-1 3 1 0 0,0 3 0 0 0,0 3 0 0 0,1 3 0 0 0,-1 3-1 0 0,1 4 1 0 0,1 2 0 0 0,-124 44 0 0 0,165-48 51 0 0,2 1 1 0 0,0 2 0 0 0,0 1-1 0 0,1 1 1 0 0,1 1 0 0 0,-30 26-1 0 0,43-33 4 0 0,0 2-1 0 0,2 0 0 0 0,-1 0 0 0 0,1 1 1 0 0,1 0-1 0 0,-9 15 0 0 0,12-18 8 0 0,1 0-1 0 0,1 1 1 0 0,-1-1-1 0 0,1 1 1 0 0,1 0-1 0 0,0-1 0 0 0,0 1 1 0 0,1 0-1 0 0,0 19 1 0 0,2-19-3 0 0,0 0 0 0 0,0 0 0 0 0,1 0 0 0 0,1 0 0 0 0,0-1 0 0 0,0 1 0 0 0,0-1 0 0 0,1 0 0 0 0,7 11 0 0 0,-2-6 70 0 0,0 0 0 0 0,1-1 0 0 0,1 1 0 0 0,22 20 0 0 0,-7-12 49 0 0,1-1 1 0 0,1-1 0 0 0,0-1 0 0 0,42 20 0 0 0,-27-21-92 0 0,0-2 1 0 0,0-2-1 0 0,2-1 1 0 0,53 7-1 0 0,-14-7-75 0 0,151 3 0 0 0,89-28 0 0 0,-283 8-11 0 0,-2-2 0 0 0,1-1 0 0 0,-1-2 0 0 0,0-2 0 0 0,39-17 0 0 0,-60 21-2 0 0,0-2 0 0 0,-1-1 0 0 0,0 0 0 0 0,0-1 0 0 0,-1 0-1 0 0,0-2 1 0 0,-2 0 0 0 0,1 0 0 0 0,-1-1 0 0 0,-1-1 0 0 0,21-32 0 0 0,-25 34-54 0 0,-1 0-1 0 0,-1-1 1 0 0,0-1 0 0 0,-1 1-1 0 0,0-1 1 0 0,-1 0-1 0 0,3-18 1 0 0,-7 25 36 0 0,0 0 0 0 0,0 0 1 0 0,-1 0-1 0 0,0 0 0 0 0,-1 0 1 0 0,0 0-1 0 0,0-1 0 0 0,0 1 0 0 0,-1 0 1 0 0,-1 1-1 0 0,1-1 0 0 0,-1 0 1 0 0,0 1-1 0 0,-1-1 0 0 0,-7-10 1 0 0,0 4 3 0 0,1 0 0 0 0,-2 1 0 0 0,0 1 0 0 0,-1 0 0 0 0,0 1 0 0 0,-1 0 0 0 0,0 1 1 0 0,0 0-1 0 0,-1 1 0 0 0,0 1 0 0 0,-21-8 0 0 0,-8-1-58 0 0,-1 2-1 0 0,-89-18 1 0 0,29 17-611 0 0,-133-4 1 0 0,45 6-3603 0 0,185 13 3485 0 0,-7 0-1930 0 0,6-2-2421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33 588 0 0,'-4'-32'15535'0'0,"7"67"-13839"0"0,-2 1 0 0 0,-2 36 0 0 0,-1-35-975 0 0,2-1 1 0 0,6 53 0 0 0,-4-79-1530 0 0,1 0 1 0 0,6 19-1 0 0,6-2-6436 0 0,-11-23 4896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4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50 300 0 0,'-29'-5'1466'0'0,"15"3"1479"0"0,0-1 0 0 0,-27-12 6676 0 0,47 13-8190 0 0,7-1-1125 0 0,153-11 5324 0 0,82 8-1823 0 0,-244 6-4079 0 0,7 0-85 0 0,0 0 1 0 0,18 4-1 0 0,-14 0-2843 0 0,1 3-3722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0 548 0 0,'0'0'1321'0'0,"2"7"270"0"0,9 40 977 0 0,2-1 0 0 0,2-1 0 0 0,27 56 0 0 0,-7-30 1166 0 0,57 85 1 0 0,-72-123-2612 0 0,-13-20-308 0 0,1 0 0 0 0,1 0-1 0 0,-1-1 1 0 0,2 0-1 0 0,16 17 1 0 0,-25-29-740 0 0,0 1 0 0 0,-1-1 0 0 0,1 1 0 0 0,-1-1 0 0 0,1 1 1 0 0,0-1-1 0 0,-1 0 0 0 0,1 1 0 0 0,0-1 0 0 0,0 0 0 0 0,-1 1 0 0 0,1-1 0 0 0,0 0 1 0 0,0 0-1 0 0,0 0 0 0 0,-1 0 0 0 0,1 0 0 0 0,0 0 0 0 0,0 0 0 0 0,-1 0 1 0 0,1 0-1 0 0,0 0 0 0 0,0 0 0 0 0,0 0 0 0 0,1-1 0 0 0,-1 0 15 0 0,1 0 0 0 0,-1 0 0 0 0,1 0-1 0 0,-1 0 1 0 0,0-1 0 0 0,0 1 0 0 0,1 0 0 0 0,-1-1-1 0 0,0 1 1 0 0,0-1 0 0 0,1-1 0 0 0,2-7 125 0 0,0 1 0 0 0,0-1 1 0 0,3-12-1 0 0,-6 18-135 0 0,30-137 888 0 0,-5 21-353 0 0,-17 83-615 0 0,-5 16 0 0 0,2 1 0 0 0,8-22 0 0 0,-14 41-151 0 0,1 0 0 0 0,-1 0 0 0 0,0 0 0 0 0,1 0 0 0 0,-1 0-1 0 0,1 0 1 0 0,-1 0 0 0 0,1 0 0 0 0,0 0 0 0 0,-1 0 0 0 0,1 0 0 0 0,0 0 0 0 0,0 1 0 0 0,0-1 0 0 0,-1 0-1 0 0,1 1 1 0 0,0-1 0 0 0,0 0 0 0 0,0 1 0 0 0,0-1 0 0 0,0 1 0 0 0,0 0 0 0 0,0-1 0 0 0,0 1 0 0 0,0 0 0 0 0,0-1-1 0 0,1 1 1 0 0,-1 0 0 0 0,0 0 0 0 0,0 0 0 0 0,0 0 0 0 0,0 0 0 0 0,0 0 0 0 0,2 1 0 0 0,1 0-941 0 0,1 1 1 0 0,-1 0 0 0 0,1 1-1 0 0,-1-1 1 0 0,0 1 0 0 0,6 4-1 0 0,-6-4 574 0 0,16 12-2794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88 0 0,'-3'1'784'0'0,"0"1"0"0"0,0 0 0 0 0,0 1 0 0 0,0-1 0 0 0,0 0 0 0 0,0 1 0 0 0,0 0 0 0 0,1-1 0 0 0,0 1 0 0 0,-1 0 0 0 0,1 0 0 0 0,0 1 0 0 0,0-1 0 0 0,1 0 0 0 0,-1 1 0 0 0,1-1 1 0 0,0 1-1 0 0,0-1 0 0 0,0 1 0 0 0,0-1 0 0 0,0 8 0 0 0,-1 6 1060 0 0,2-1-1 0 0,0 0 1 0 0,4 28 0 0 0,-4-44-1839 0 0,1 5 245 0 0,0 0 1 0 0,0 0-1 0 0,1 0 1 0 0,-1 0-1 0 0,1 0 1 0 0,0 0-1 0 0,0 0 1 0 0,1-1-1 0 0,-1 1 1 0 0,1-1-1 0 0,0 1 1 0 0,0-1-1 0 0,1 0 1 0 0,-1 0-1 0 0,1-1 1 0 0,5 5-1 0 0,-5-5-465 0 0,0-1 0 0 0,0 1 0 0 0,0-1 0 0 0,0 0 0 0 0,0 0 0 0 0,1 0-1 0 0,-1 0 1 0 0,1-1 0 0 0,-1 0 0 0 0,1 0 0 0 0,6 0 0 0 0,-4 0-2067 0 0,1 0-1 0 0,-1-1 1 0 0,15-2 0 0 0,-6-2-678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177 263 888 0 0,'-28'-16'2877'0'0,"23"13"-1557"0"0,-1 1 0 0 0,1-1 0 0 0,1 0 0 0 0,-1-1 0 0 0,-8-7 0 0 0,12 11-1095 0 0,1 0 0 0 0,0 0 0 0 0,0-1 0 0 0,-1 1 0 0 0,1 0 1 0 0,0-1-1 0 0,0 1 0 0 0,0 0 0 0 0,-1-1 0 0 0,1 1 0 0 0,0-1 0 0 0,0 1 0 0 0,0 0 0 0 0,0-1 0 0 0,0 1 0 0 0,0-1 0 0 0,0 1 0 0 0,0 0 1 0 0,0-1-1 0 0,0 1 0 0 0,0-1 0 0 0,0 1 0 0 0,0-1 0 0 0,7-8 1864 0 0,17-4-1374 0 0,-19 11 261 0 0,5-3-359 0 0,0-1 1 0 0,-1 0-1 0 0,0-1 1 0 0,0 1-1 0 0,12-14 1 0 0,-17 17-480 0 0,-2 0 0 0 0,1 0-1 0 0,0-1 1 0 0,-1 1 0 0 0,1-1 0 0 0,-1 1 0 0 0,0-1-1 0 0,0 0 1 0 0,-1 0 0 0 0,1 0 0 0 0,-1 0 0 0 0,0-1-1 0 0,0 1 1 0 0,0 0 0 0 0,0 0 0 0 0,-1-1 0 0 0,0-4-1 0 0,0 6-103 0 0,0 1 0 0 0,-1-1 0 0 0,1 0 0 0 0,-1 0 0 0 0,0 0 0 0 0,0 1 0 0 0,0-1 0 0 0,0 0 0 0 0,0 1 0 0 0,-1-1 0 0 0,1 1 0 0 0,-1-1 0 0 0,1 1 0 0 0,-1 0 0 0 0,0 0 0 0 0,0 0 0 0 0,0 0 0 0 0,0 0 0 0 0,-1 0 0 0 0,1 0 0 0 0,0 1 0 0 0,-1-1 0 0 0,1 1 0 0 0,-1 0 0 0 0,0-1 0 0 0,1 1 0 0 0,-1 0 0 0 0,0 1 0 0 0,0-1 0 0 0,1 0 0 0 0,-1 1 0 0 0,-6 0 0 0 0,2-1-280 0 0,0 1-1 0 0,-1 0 0 0 0,1 0 1 0 0,0 1-1 0 0,-1 0 1 0 0,1 0-1 0 0,0 1 0 0 0,0 0 1 0 0,0 0-1 0 0,0 1 1 0 0,-12 6-1 0 0,14-5-61 0 0,0-1 0 0 0,1 1 1 0 0,-1 0-1 0 0,1 0 0 0 0,0 0 0 0 0,0 0 0 0 0,1 1 1 0 0,-1-1-1 0 0,-4 10 0 0 0,2-2-1583 0 0,0 1 0 0 0,1-1 0 0 0,-4 15 0 0 0,2-8-609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53 456 0 0,'6'7'1317'0'0,"-1"1"-1"0"0,0 0 1 0 0,0 0 0 0 0,-1 0-1 0 0,0 0 1 0 0,-1 1 0 0 0,5 15-1 0 0,-3-2 3004 0 0,4 44-1 0 0,-5-45-1295 0 0,-4-21-2901 0 0,0 1-1 0 0,0-1 1 0 0,0 0-1 0 0,1 0 1 0 0,-1 1-1 0 0,0-1 1 0 0,0 0-1 0 0,0 0 1 0 0,0 1-1 0 0,0-1 1 0 0,1 0-1 0 0,-1 0 1 0 0,0 1-1 0 0,0-1 1 0 0,0 0-1 0 0,1 0 1 0 0,-1 0 0 0 0,0 1-1 0 0,0-1 1 0 0,0 0-1 0 0,1 0 1 0 0,-1 0-1 0 0,0 0 1 0 0,1 0-1 0 0,-1 1 1 0 0,0-1-1 0 0,0 0 1 0 0,1 0-1 0 0,-1 0 1 0 0,3-1 165 0 0,-1-1 0 0 0,0 1 0 0 0,0-1 0 0 0,0 1-1 0 0,0-1 1 0 0,0 0 0 0 0,0 1 0 0 0,-1-1 0 0 0,1 0 0 0 0,1-3 0 0 0,1 1-741 0 0,32-37 1483 0 0,56-48 0 0 0,-78 78-825 0 0,1-1 1 0 0,0 2-1 0 0,0 0 1 0 0,1 1-1 0 0,0 0 1 0 0,1 1-1 0 0,33-10 1 0 0,-46 16-205 0 0,1 1 0 0 0,-1 0 0 0 0,1 0 0 0 0,0 1 0 0 0,-1 0 0 0 0,1-1 0 0 0,0 1 1 0 0,0 1-1 0 0,-1-1 0 0 0,1 1 0 0 0,0 0 0 0 0,-1 0 0 0 0,1 0 0 0 0,-1 0 0 0 0,1 1 0 0 0,-1 0 1 0 0,0 0-1 0 0,0 0 0 0 0,0 1 0 0 0,0-1 0 0 0,0 1 0 0 0,0 0 0 0 0,4 4 0 0 0,-3-2-1 0 0,-1 1 0 0 0,0 0-1 0 0,0 0 1 0 0,0 0 0 0 0,0 0-1 0 0,-1 1 1 0 0,0-1-1 0 0,-1 1 1 0 0,0 0 0 0 0,0 0-1 0 0,0 0 1 0 0,0 0 0 0 0,-1 0-1 0 0,0 12 1 0 0,-1-10 2 0 0,1 0-13 0 0,0 1-1 0 0,-2-1 0 0 0,1 0 1 0 0,-1 1-1 0 0,0-1 1 0 0,-1 0-1 0 0,-4 15 0 0 0,5-22-554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5 716 0 0,'3'20'2005'0'0,"-1"1"1"0"0,-1-1-1 0 0,-1 1 1 0 0,-4 34-1 0 0,-2-12 2340 0 0,-15 50 0 0 0,17-77-2714 0 0,-1-1 0 0 0,-10 24 0 0 0,13-34-1164 0 0,-1-1 1 0 0,1 1 0 0 0,-1-1-1 0 0,0 1 1 0 0,0-1 0 0 0,-1 0-1 0 0,1-1 1 0 0,-1 1-1 0 0,0 0 1 0 0,0-1 0 0 0,-8 5-1 0 0,11-7-431 0 0,1-1-1 0 0,-1 0 0 0 0,0 1 0 0 0,0-1 1 0 0,1 0-1 0 0,-1 1 0 0 0,0-1 1 0 0,0 0-1 0 0,1 0 0 0 0,-1 0 0 0 0,0 0 1 0 0,0 0-1 0 0,1 0 0 0 0,-1 0 0 0 0,0 0 1 0 0,0 0-1 0 0,1 0 0 0 0,-1-1 1 0 0,0 1-1 0 0,0 0 0 0 0,1 0 0 0 0,-1-1 1 0 0,0 1-1 0 0,1 0 0 0 0,-1-1 0 0 0,0 1 1 0 0,1-1-1 0 0,-1 1 0 0 0,0-1 0 0 0,1 1 1 0 0,-1-1-1 0 0,1 1 0 0 0,-1-1 1 0 0,1 0-1 0 0,-1 1 0 0 0,1-1 0 0 0,0 0 1 0 0,-1 1-1 0 0,1-1 0 0 0,0 0 0 0 0,0 0 1 0 0,-1 1-1 0 0,1-2 0 0 0,-1-1 72 0 0,0 1-1 0 0,1 0 1 0 0,-1-1-1 0 0,1 1 1 0 0,-1-1-1 0 0,1 1 1 0 0,0-1-1 0 0,0 1 1 0 0,0-1-1 0 0,0 0 1 0 0,1-4-1 0 0,0 5-106 0 0,0-1 0 0 0,0 1 0 0 0,1 0 0 0 0,-1-1 0 0 0,0 1 0 0 0,1 0 0 0 0,0 0 0 0 0,-1 0 0 0 0,1 0 0 0 0,0 0 0 0 0,0 0 0 0 0,0 1 0 0 0,0-1 0 0 0,0 1 0 0 0,0-1 0 0 0,5-1 0 0 0,-4 2 0 0 0,1-1 0 0 0,0 1 0 0 0,0 0 0 0 0,1 1 0 0 0,-1-1 0 0 0,0 1 0 0 0,0 0 0 0 0,0 0 0 0 0,7 0 0 0 0,7 4 0 0 0,-1-1 0 0 0,0 2 0 0 0,0 0 0 0 0,16 8 0 0 0,-18-7 0 0 0,100 41 0 0 0,50 18 0 0 0,-130-53 0 0 0,0-2 0 0 0,65 10 0 0 0,-87-19 0 0 0,0 0 0 0 0,-1 0 0 0 0,14-2 0 0 0,-22 1 0 0 0,1-1 0 0 0,-1 0 0 0 0,0 0 0 0 0,0 0 0 0 0,1 0 0 0 0,-1 0 0 0 0,0-1 0 0 0,0 0 0 0 0,0 0 0 0 0,-1 0 0 0 0,8-5 0 0 0,-10 5 0 0 0,0 1 0 0 0,0-1 0 0 0,0 1 0 0 0,0-1 0 0 0,0 0 0 0 0,0 0 0 0 0,-1 1 0 0 0,1-1 0 0 0,-1 0 0 0 0,1 0 0 0 0,-1 0 0 0 0,1 0 0 0 0,-1 0 0 0 0,0 0 0 0 0,0 1 0 0 0,0-1 0 0 0,0-2 0 0 0,-5-35 0 0 0,5 39 0 0 0,-5-24 0 0 0,-1 0 0 0 0,-2 0 0 0 0,0 1 0 0 0,-13-25 0 0 0,-53-85 0 0 0,0 24-59 0 0,68 98-52 0 0,6 11-86 0 0,0-1 0 0 0,0 1 1 0 0,0-1-1 0 0,0 1 0 0 0,-1 0 0 0 0,1-1 0 0 0,0 1 0 0 0,0 0 1 0 0,0-1-1 0 0,0 1 0 0 0,0-1 0 0 0,1 1 0 0 0,-1 0 1 0 0,0-1-1 0 0,0 1 0 0 0,0 0 0 0 0,0-1 0 0 0,0 1 0 0 0,0-1 1 0 0,1 1-1 0 0,-1 0 0 0 0,0 0 0 0 0,0-1 0 0 0,0 1 1 0 0,1-1-1 0 0,1 0-444 0 0,-1 1 1 0 0,0-1 0 0 0,1 1 0 0 0,-1-1-1 0 0,0 1 1 0 0,1-1 0 0 0,-1 1-1 0 0,1 0 1 0 0,-1 0 0 0 0,1 0-1 0 0,-1 0 1 0 0,3 0 0 0 0,12 0-2643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0 511 764 0 0,'0'0'1220'0'0,"2"-2"160"0"0,0 0-1010 0 0,1 0 1 0 0,-1 0-1 0 0,1 1 1 0 0,-1-1-1 0 0,1 1 1 0 0,0 0-1 0 0,-1-1 1 0 0,1 1-1 0 0,0 0 1 0 0,0 1-1 0 0,5-2 1 0 0,41-3 1749 0 0,-30 4-1449 0 0,469-10 5059 0 0,-312 11-4597 0 0,387-1 1317 0 0,-253-3-1526 0 0,644-16 1385 0 0,-464-3-1262 0 0,133-11-2 0 0,-413 22-588 0 0,488-40 1226 0 0,-678 50-1541 0 0,24-3 230 0 0,-41 4-317 0 0,-1 1 0 0 0,1-1-1 0 0,-1 1 1 0 0,1-1 0 0 0,-1 0 0 0 0,1 0-1 0 0,-1 0 1 0 0,1-1 0 0 0,-1 1-1 0 0,0 0 1 0 0,0-1 0 0 0,2-2 0 0 0,-3 2-13 0 0,-1 0 1 0 0,0-1-1 0 0,1 1 1 0 0,-1 0-1 0 0,0-1 1 0 0,-1 1-1 0 0,1 0 1 0 0,0-1-1 0 0,-1 1 1 0 0,1 0-1 0 0,-1-1 1 0 0,-1-3-1 0 0,2 6-37 0 0,-10-32 218 0 0,2-1 0 0 0,-4-35-1 0 0,10 52-151 0 0,1 0-1 0 0,1-1 0 0 0,0 1 0 0 0,1-1 1 0 0,1 1-1 0 0,4-22 0 0 0,-6 38-68 0 0,0 0-1 0 0,0 0 1 0 0,0 0-1 0 0,0 0 1 0 0,0 0-1 0 0,0-1 1 0 0,1 1-1 0 0,-1 0 1 0 0,0 0-1 0 0,0 0 1 0 0,0 0 0 0 0,0 0-1 0 0,0 0 1 0 0,0 0-1 0 0,0 0 1 0 0,0 0-1 0 0,0 0 1 0 0,0 0-1 0 0,0-1 1 0 0,0 1-1 0 0,0 0 1 0 0,0 0-1 0 0,0 0 1 0 0,1 0 0 0 0,-1 0-1 0 0,0 0 1 0 0,0 0-1 0 0,0 0 1 0 0,0 0-1 0 0,0 0 1 0 0,0 0-1 0 0,0 0 1 0 0,0 0-1 0 0,0 0 1 0 0,1 0-1 0 0,-1 0 1 0 0,0 0 0 0 0,0 0-1 0 0,0 0 1 0 0,0 0-1 0 0,0 0 1 0 0,0 0-1 0 0,0 0 1 0 0,0 0-1 0 0,0 0 1 0 0,1 0-1 0 0,-1 0 1 0 0,0 0-1 0 0,0 0 1 0 0,0 0 0 0 0,0 1-1 0 0,0-1 1 0 0,0 0-1 0 0,0 0 1 0 0,7 7 18 0 0,4 17 10 0 0,13 84 188 0 0,-15-64 21 0 0,25 77 0 0 0,-20-84-37 0 0,1-1-1 0 0,2 0 1 0 0,1-1 0 0 0,2-1 0 0 0,1 0-1 0 0,2-2 1 0 0,40 45 0 0 0,-59-73-202 0 0,0 0 0 0 0,0 0 0 0 0,0-1 0 0 0,1 0 0 0 0,-1 1 0 0 0,1-1 0 0 0,0-1 0 0 0,0 1 0 0 0,0-1 0 0 0,0 0 0 0 0,0 0 0 0 0,1 0 0 0 0,-1-1 0 0 0,0 0 0 0 0,1 0 0 0 0,0 0 0 0 0,5 0 0 0 0,-4-2 0 0 0,0 0 0 0 0,0 0 0 0 0,0 0 0 0 0,0-1 0 0 0,-1 0 0 0 0,1-1 0 0 0,-1 1 0 0 0,0-1 0 0 0,1 0 0 0 0,-1-1 0 0 0,-1 0 0 0 0,1 0 0 0 0,8-7 0 0 0,23-24 0 0 0,-2-1 0 0 0,50-66 0 0 0,21-23 0 0 0,-85 102 0 0 0,-16 16 0 0 0,2 0 0 0 0,-1 0 0 0 0,1 0 0 0 0,0 1 0 0 0,0 0 0 0 0,1 0 0 0 0,8-5 0 0 0,-15 11 0 0 0,-1 0 0 0 0,0 0 0 0 0,0 0 0 0 0,0 0 0 0 0,1 0 0 0 0,-1 0 0 0 0,0 0 0 0 0,0 0 0 0 0,0 0 0 0 0,1 0 0 0 0,-1 0 0 0 0,0 0 0 0 0,0 0 0 0 0,0 0 0 0 0,1 0 0 0 0,-1 0 0 0 0,0 0 0 0 0,0 0 0 0 0,0 0 0 0 0,1 0 0 0 0,-1 0 0 0 0,0 0 0 0 0,0 0 0 0 0,0 1 0 0 0,0-1 0 0 0,1 0 0 0 0,-1 0 0 0 0,0 0 0 0 0,0 0 0 0 0,0 0 0 0 0,0 1 0 0 0,0-1 0 0 0,0 0 0 0 0,1 0 0 0 0,-1 0 0 0 0,0 0 0 0 0,0 1 0 0 0,0-1 0 0 0,0 0 0 0 0,0 0 0 0 0,0 0 0 0 0,0 1 0 0 0,0-1 0 0 0,0 0 0 0 0,0 1 0 0 0,0 4 0 0 0,0 2 0 0 0,0 0 0 0 0,-1 0 0 0 0,0-1 0 0 0,0 1 0 0 0,-1 0 0 0 0,1-1 0 0 0,-5 9 0 0 0,-5 23 0 0 0,8-23 0 0 0,1 1 0 0 0,1-1 0 0 0,0 0 0 0 0,1 1 0 0 0,1-1 0 0 0,0 0 0 0 0,4 20 0 0 0,-2-25 0 0 0,0 0 0 0 0,0 0 0 0 0,1 0 0 0 0,0 0 0 0 0,1 0 0 0 0,0-1 0 0 0,0 0 0 0 0,1 0 0 0 0,0 0 0 0 0,1-1 0 0 0,10 10 0 0 0,-5-6 0 0 0,1-2 0 0 0,1 0 0 0 0,0 0 0 0 0,0-1 0 0 0,1-1 0 0 0,21 9 0 0 0,89 26 0 0 0,-54-26 0 0 0,1-2 0 0 0,84 5 0 0 0,256 3 0 0 0,-5-24 0 0 0,-384 1 0 0 0,1531-21 0 0 0,-1206 12 0 0 0,-340 9 0 0 0,3 1 0 0 0,-4-2-40 0 0,-5 1-294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74 80 0 0,'-7'-33'2302'0'0,"-8"-7"13335"0"0,28 224-9892 0 0,3 65-2076 0 0,6 74 448 0 0,-15-239-2901 0 0,-6-80-1216 0 0,-1 0 0 0 0,1 0 0 0 0,0 0 0 0 0,0 0 0 0 0,0 0 0 0 0,0 0 1 0 0,1-1-1 0 0,0 1 0 0 0,2 5 0 0 0,-42-17 0 0 0,15 4 0 0 0,-2 1 0 0 0,1 1 0 0 0,0 1 0 0 0,-45 4 0 0 0,56-1 0 0 0,-1 0 0 0 0,1 0 0 0 0,0 1 0 0 0,0 1 0 0 0,0 0 0 0 0,1 1 0 0 0,-1 0 0 0 0,1 1 0 0 0,0 1 0 0 0,-12 8 0 0 0,21-13 0 0 0,0 0 0 0 0,1 0 0 0 0,-1 0 0 0 0,1 1 0 0 0,0-1 0 0 0,-1 1 0 0 0,1 0 0 0 0,1-1 0 0 0,-1 1 0 0 0,0 0 0 0 0,0 0 0 0 0,1 0 0 0 0,0 0 0 0 0,0 1 0 0 0,0-1 0 0 0,0 0 0 0 0,-1 6 0 0 0,2-6 0 0 0,0-1 0 0 0,1 1 0 0 0,-1 0 0 0 0,1 0 0 0 0,-1 0 0 0 0,1 0 0 0 0,0-1 0 0 0,0 1 0 0 0,0 0 0 0 0,0 0 0 0 0,1-1 0 0 0,-1 1 0 0 0,1-1 0 0 0,-1 0 0 0 0,1 1 0 0 0,0-1 0 0 0,0 0 0 0 0,0 0 0 0 0,0 0 0 0 0,4 3 0 0 0,3 1 0 0 0,1 0 0 0 0,-1 0 0 0 0,1-1 0 0 0,1 0 0 0 0,-1 0 0 0 0,1-1 0 0 0,-1-1 0 0 0,16 4 0 0 0,3-2 0 0 0,57 4 0 0 0,-66-8 0 0 0,1-1 0 0 0,0-1 0 0 0,0-1 0 0 0,31-7 0 0 0,-46 8 0 0 0,0 0 0 0 0,0-1 0 0 0,0 0 0 0 0,0 0 0 0 0,-1 0 0 0 0,1-1 0 0 0,-1 0 0 0 0,1 0 0 0 0,-1 0 0 0 0,0-1 0 0 0,0 1 0 0 0,-1-1 0 0 0,1-1 0 0 0,-1 1 0 0 0,0-1 0 0 0,0 1 0 0 0,0-1 0 0 0,-1 0 0 0 0,6-9 0 0 0,-9 12 0 0 0,1 1 0 0 0,-1 0 0 0 0,1-1 0 0 0,-1 1 0 0 0,0 0 0 0 0,0-1 0 0 0,0 1 0 0 0,1 0 0 0 0,-1-1 0 0 0,0 1 0 0 0,-1-1 0 0 0,1 1 0 0 0,0 0 0 0 0,0-1 0 0 0,-1 1 0 0 0,1 0 0 0 0,0-1 0 0 0,-1 1 0 0 0,1 0 0 0 0,-1 0 0 0 0,0-1 0 0 0,1 1 0 0 0,-1 0 0 0 0,0 0 0 0 0,0 0 0 0 0,0 0 0 0 0,0 0 0 0 0,0 0 0 0 0,-2-2 0 0 0,-1 1 0 0 0,0-1 0 0 0,0 0 0 0 0,-1 1 0 0 0,1 0 0 0 0,-8-3 0 0 0,12 5 0 0 0,-11-3-1 0 0,1 0 0 0 0,-1 1 0 0 0,0 0 0 0 0,-1 0 0 0 0,1 1-1 0 0,0 1 1 0 0,0 0 0 0 0,0 1 0 0 0,-1 0 0 0 0,1 0 0 0 0,0 1 0 0 0,0 1 0 0 0,-17 6 0 0 0,27-9-95 0 0,1 0 1 0 0,-1 0-1 0 0,1 0 1 0 0,-1 0 0 0 0,1 1-1 0 0,-1-1 1 0 0,1 0 0 0 0,-1 0-1 0 0,1 0 1 0 0,-1 1-1 0 0,1-1 1 0 0,-1 0 0 0 0,1 1-1 0 0,0-1 1 0 0,-1 0-1 0 0,1 1 1 0 0,-1-1 0 0 0,1 1-1 0 0,0-1 1 0 0,-1 0-1 0 0,1 1 1 0 0,0-1 0 0 0,0 1-1 0 0,-1-1 1 0 0,1 1 0 0 0,0-1-1 0 0,0 1 1 0 0,0-1-1 0 0,0 1 1 0 0,0-1 0 0 0,0 1-1 0 0,0-1 1 0 0,0 1-1 0 0,0-1 1 0 0,0 1 0 0 0,0-1-1 0 0,0 1 1 0 0,0-1-1 0 0,0 1 1 0 0,0-1 0 0 0,0 1-1 0 0,0-1 1 0 0,1 1 0 0 0,-1-1-1 0 0,0 1 1 0 0,2 1-701 0 0,0 0 0 0 0,-1 0-1 0 0,1 0 1 0 0,0-1 0 0 0,0 1 0 0 0,0-1 0 0 0,0 1 0 0 0,0-1 0 0 0,4 2 0 0 0,15 6-2701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266 123 180 0 0,'1'-5'923'0'0,"0"0"-1"0"0,-1-1 1 0 0,1 1-1 0 0,-1 0 1 0 0,0-1-1 0 0,-1 1 1 0 0,1 0-1 0 0,-1-1 1 0 0,0 1-1 0 0,0 0 1 0 0,-4-10-1 0 0,3 12-604 0 0,0 0 0 0 0,0 0-1 0 0,0 0 1 0 0,0 0-1 0 0,-1 0 1 0 0,1 0 0 0 0,-1 0-1 0 0,0 1 1 0 0,0 0-1 0 0,0-1 1 0 0,0 1 0 0 0,0 0-1 0 0,0 0 1 0 0,-1 1 0 0 0,1-1-1 0 0,-1 1 1 0 0,1-1-1 0 0,-5 0 1 0 0,1 1 42 0 0,-1 0 0 0 0,0 0-1 0 0,0 0 1 0 0,1 1 0 0 0,-1 0 0 0 0,0 1 0 0 0,0-1 0 0 0,1 1-1 0 0,-1 1 1 0 0,1 0 0 0 0,-1 0 0 0 0,1 0 0 0 0,-12 6 0 0 0,13-5-126 0 0,1-1-1 0 0,-1 1 1 0 0,1 0 0 0 0,0 0 0 0 0,0 0 0 0 0,0 1 0 0 0,0 0 0 0 0,1 0 0 0 0,0 0 0 0 0,0 1 0 0 0,0-1 0 0 0,0 1 0 0 0,0 0-1 0 0,1 0 1 0 0,0 0 0 0 0,0 1 0 0 0,-3 9 0 0 0,5-12-133 0 0,1 1-1 0 0,-1-1 0 0 0,1 1 1 0 0,0-1-1 0 0,0 1 1 0 0,0-1-1 0 0,1 1 1 0 0,-1-1-1 0 0,1 1 0 0 0,0-1 1 0 0,0 0-1 0 0,0 1 1 0 0,0-1-1 0 0,1 0 1 0 0,-1 0-1 0 0,1 0 1 0 0,0 0-1 0 0,0 0 0 0 0,0 0 1 0 0,0 0-1 0 0,0-1 1 0 0,1 1-1 0 0,-1-1 1 0 0,1 0-1 0 0,0 1 0 0 0,4 2 1 0 0,4 2 75 0 0,0 0 0 0 0,1-1 1 0 0,0 0-1 0 0,0 0 0 0 0,21 6 0 0 0,-20-9 6 0 0,1 1-1 0 0,0-2 0 0 0,0 1 1 0 0,0-2-1 0 0,25 0 1 0 0,-32-1-117 0 0,1-1 0 0 0,-1 0 0 0 0,0 0 0 0 0,0 0 0 0 0,0-1 0 0 0,0 0-1 0 0,-1 0 1 0 0,1-1 0 0 0,0 1 0 0 0,-1-2 0 0 0,0 1 0 0 0,1-1 0 0 0,6-5 0 0 0,-11 8-70 0 0,0-1-1 0 0,-1 0 1 0 0,1 1-1 0 0,0-1 1 0 0,0 0-1 0 0,-1 0 1 0 0,1 0-1 0 0,-1 0 1 0 0,0 0-1 0 0,1 0 1 0 0,-1 0-1 0 0,0 0 1 0 0,0-1-1 0 0,0 1 1 0 0,-1 0-1 0 0,1-1 0 0 0,-1 1 1 0 0,1-1-1 0 0,-1 1 1 0 0,0 0-1 0 0,1-1 1 0 0,-1 1-1 0 0,-1-1 1 0 0,1 1-1 0 0,0-1 1 0 0,-1 1-1 0 0,1-1 1 0 0,-1 1-1 0 0,0 0 1 0 0,1-1-1 0 0,-1 1 1 0 0,0 0-1 0 0,-1 0 1 0 0,1 0-1 0 0,0 0 1 0 0,-1-1-1 0 0,1 2 1 0 0,-3-4-1 0 0,-2-1-204 0 0,0 0-1 0 0,0 0 1 0 0,-1 1-1 0 0,1 0 1 0 0,-1 0-1 0 0,-1 1 1 0 0,1-1-1 0 0,-1 2 1 0 0,-14-7-1 0 0,17 9-31 0 0,0 0-1 0 0,-1-1 1 0 0,1 2 0 0 0,0-1 0 0 0,-8 0-1 0 0,-7 6-2559 0 0,19-5 2316 0 0,0 1-1 0 0,0-1 1 0 0,0 1-1 0 0,0-1 1 0 0,1 1 0 0 0,-1 0-1 0 0,0-1 1 0 0,0 1-1 0 0,0 0 1 0 0,1 0-1 0 0,-1 0 1 0 0,0-1-1 0 0,1 1 1 0 0,-1 0-1 0 0,0 2 1 0 0,-1 2-2590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11 632 0 0,'-12'-11'13626'0'0,"11"23"-5044"0"0,1-2-10395 0 0,9 204 8283 0 0,26 99-2839 0 0,-21-196-2031 0 0,37 153-1561 0 0,-47-257-18 0 0,2 14-140 0 0,-5-21-70 0 0,-1-1-576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25 700 0 0,'-1'-2'456'0'0,"1"1"0"0"0,0-1 1 0 0,0 0-1 0 0,0 1 0 0 0,0-1 0 0 0,0 0 0 0 0,0 0 1 0 0,1 1-1 0 0,-1-1 0 0 0,0 0 0 0 0,1 1 0 0 0,1-4 1 0 0,5 21 5790 0 0,0 17-1979 0 0,-2-8-4347 0 0,84 651 10112 0 0,-50-65-4772 0 0,-39-603-5246 0 0,2 56 115 0 0,-3-1 1 0 0,-11 80-1 0 0,9-104-130 0 0,3-15 0 0 0,-5 41 0 0 0,5-55 0 0 0,0-1 0 0 0,-1-2 0 0 0,1 2 0 0 0,0 0 0 0 0,-1 1 0 0 0,-1-3 0 0 0,-4-1 0 0 0,0-2 0 0 0,-1-2 0 0 0,6-2-342 0 0,1 0 0 0 0,-1 0 0 0 0,1 0 0 0 0,-1 0 0 0 0,0 0 1 0 0,1 1-1 0 0,-1-1 0 0 0,1 0 0 0 0,-1 0 0 0 0,0-1 0 0 0,1 1 0 0 0,-1 0 0 0 0,1 0 0 0 0,-1 0 0 0 0,1 0 1 0 0,-1 0-1 0 0,0-1 0 0 0,1 1 0 0 0,-1 0 0 0 0,1 0 0 0 0,-1-1 0 0 0,1 1 0 0 0,-1 0 0 0 0,1-1 0 0 0,0 1 0 0 0,-1-1 1 0 0,1 1-1 0 0,-1-1 0 0 0,1 1 0 0 0,0 0 0 0 0,-1-1 0 0 0,1 1 0 0 0,0-1 0 0 0,0 0 0 0 0,-1 1 0 0 0,1-2 1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875 165 416 0 0,'-1'-7'729'0'0,"0"1"-1"0"0,-1-1 1 0 0,1 0 0 0 0,-2 0 0 0 0,1 1-1 0 0,-1 0 1 0 0,0-1 0 0 0,0 1 0 0 0,-1 0-1 0 0,0 0 1 0 0,0 1 0 0 0,0-1-1 0 0,-10-8 1 0 0,7 8-142 0 0,0 0 0 0 0,0 1 0 0 0,-1 0-1 0 0,0 1 1 0 0,0 0 0 0 0,0 0 0 0 0,0 1-1 0 0,-1 0 1 0 0,-14-4 0 0 0,1 3 125 0 0,-1 1 0 0 0,0 2 1 0 0,1 0-1 0 0,-1 1 0 0 0,0 1 1 0 0,0 1-1 0 0,-37 8 0 0 0,25-2-167 0 0,1 2 0 0 0,0 1 0 0 0,1 2 0 0 0,0 1 0 0 0,1 1 0 0 0,0 2 0 0 0,-30 22 0 0 0,43-26-260 0 0,0 2-1 0 0,1 0 1 0 0,1 1-1 0 0,1 0 1 0 0,0 1 0 0 0,1 1-1 0 0,1 1 1 0 0,0 0 0 0 0,2 1-1 0 0,0 0 1 0 0,-16 40-1 0 0,24-49-153 0 0,0 0-1 0 0,1 0 0 0 0,0 1 0 0 0,1 0 0 0 0,1-1 0 0 0,0 1 1 0 0,0 0-1 0 0,1 0 0 0 0,0 0 0 0 0,1 0 0 0 0,1-1 1 0 0,0 1-1 0 0,0 0 0 0 0,1-1 0 0 0,1 1 0 0 0,0-1 0 0 0,0 0 1 0 0,1 0-1 0 0,12 17 0 0 0,-8-13-89 0 0,0-1 0 0 0,1 0-1 0 0,1 0 1 0 0,24 23 0 0 0,-8-13-41 0 0,0-1 0 0 0,1-2 0 0 0,2-1 0 0 0,0-1 0 0 0,0-2 0 0 0,2-1 0 0 0,0-1 0 0 0,51 15 0 0 0,-21-13 0 0 0,1-2 0 0 0,1-3 0 0 0,0-3 0 0 0,0-2 0 0 0,1-4 0 0 0,69-5 0 0 0,-70-1 0 0 0,-1-3 0 0 0,1-3 0 0 0,120-34 0 0 0,-151 31 0 0 0,0 0 0 0 0,0-2 0 0 0,31-19 0 0 0,-52 26 0 0 0,-1 0 0 0 0,0-1 0 0 0,0 0 0 0 0,-1-1 0 0 0,0 0 0 0 0,-1 0 0 0 0,0-1 0 0 0,0 0 0 0 0,-1-1 0 0 0,0 0 0 0 0,-1 0 0 0 0,8-18 0 0 0,-11 20 0 0 0,-1 0 0 0 0,0-1 0 0 0,0 1 0 0 0,-1-1 0 0 0,-1 1 0 0 0,1-1 0 0 0,-2 0 0 0 0,1 1 0 0 0,-1-1 0 0 0,-1 0 0 0 0,0 0 0 0 0,-2-11 0 0 0,-1 7 0 0 0,0 1 0 0 0,-1-1 0 0 0,0 1 0 0 0,-1 0 0 0 0,-1 0 0 0 0,0 0 0 0 0,0 1 0 0 0,-12-14 0 0 0,-10-10 0 0 0,-2 2 0 0 0,-1 1 0 0 0,-1 1 0 0 0,-2 2 0 0 0,-1 1 0 0 0,-2 2 0 0 0,0 2 0 0 0,-2 1 0 0 0,0 3 0 0 0,-64-26 0 0 0,19 15-544 0 0,-168-41-1 0 0,250 73 348 0 0,-29-5-579 0 0,31 5 535 0 0,0-1-1 0 0,0 1 1 0 0,0 0 0 0 0,0 0 0 0 0,-1 0 0 0 0,1 0-1 0 0,0 0 1 0 0,0 0 0 0 0,0 0 0 0 0,0 0-1 0 0,0 1 1 0 0,0-1 0 0 0,0 0 0 0 0,0 1 0 0 0,0-1-1 0 0,0 1 1 0 0,0-1 0 0 0,0 1 0 0 0,1-1-1 0 0,-1 1 1 0 0,0 0 0 0 0,0-1 0 0 0,0 1-1 0 0,0 1 1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16 264 0 0,'-2'-16'6572'0'0,"-2"24"-680"0"0,-1 27-1198 0 0,22 227 4156 0 0,-17-260-8790 0 0,7 36 109 0 0,-2-7-3390 0 0,-3-8-5167 0 0,-2-15 5837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36 552 0 0,'-28'-13'2545'0'0,"-16"-6"14251"0"0,48 18-15464 0 0,12 0-264 0 0,1 0 0 0 0,-1 1 0 0 0,1 1 0 0 0,0 0 0 0 0,17 5 0 0 0,44 12 142 0 0,-71-16-2136 0 0,0 0 0 0 0,0 1 0 0 0,12 7 0 0 0,5 7-7467 0 0,-17-12 5520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0 748 0 0,'-1'3'571'0'0,"-1"0"-1"0"0,1 0 1 0 0,0-1 0 0 0,0 1-1 0 0,0 0 1 0 0,0 0 0 0 0,0 0-1 0 0,1 0 1 0 0,0 0 0 0 0,-1 0-1 0 0,1 0 1 0 0,0 0 0 0 0,1 4-1 0 0,4 41 3736 0 0,-5-47-4194 0 0,10 46 1728 0 0,2-1 1 0 0,2 0-1 0 0,2-1 0 0 0,2-1 0 0 0,2-1 1 0 0,2 0-1 0 0,1-2 0 0 0,48 63 0 0 0,-70-102-1631 0 0,1 0 0 0 0,-1 0 0 0 0,1 0 0 0 0,0 0 0 0 0,0 0-1 0 0,0 0 1 0 0,0-1 0 0 0,0 1 0 0 0,0-1 0 0 0,0 1 0 0 0,1-1-1 0 0,3 2 1 0 0,-6-3-201 0 0,1 0-1 0 0,0 0 0 0 0,-1 0 0 0 0,1 0 0 0 0,0 0 0 0 0,-1 0 1 0 0,1 0-1 0 0,0 0 0 0 0,-1 0 0 0 0,1-1 0 0 0,0 1 1 0 0,-1 0-1 0 0,1 0 0 0 0,0-1 0 0 0,-1 1 0 0 0,1 0 1 0 0,-1-1-1 0 0,1 1 0 0 0,-1 0 0 0 0,1-1 0 0 0,-1 1 1 0 0,1-1-1 0 0,-1 1 0 0 0,1-1 0 0 0,-1 1 0 0 0,1-1 1 0 0,-1 1-1 0 0,0-1 0 0 0,1 0 0 0 0,-1 1 0 0 0,0-1 1 0 0,1 0-1 0 0,8-23 85 0 0,-8 20-87 0 0,34-93-5 0 0,-5 12 0 0 0,43-85 0 0 0,-62 147 0 0 0,-1 3 0 0 0,1 0 0 0 0,0 0 0 0 0,23-28 0 0 0,-23 37-639 0 0,-10 11 596 0 0,-1-1 0 0 0,1 1 0 0 0,0-1 1 0 0,-1 1-1 0 0,1-1 0 0 0,0 1 0 0 0,-1-1 0 0 0,1 1 0 0 0,0 0 0 0 0,-1-1 1 0 0,1 1-1 0 0,0 0 0 0 0,0 0 0 0 0,0 0 0 0 0,-1 0 0 0 0,1-1 0 0 0,0 1 1 0 0,0 0-1 0 0,0 0 0 0 0,-1 0 0 0 0,1 1 0 0 0,0-1 0 0 0,0 0 0 0 0,-1 0 1 0 0,1 0-1 0 0,1 1 0 0 0,52 51-11426 0 0,-35-33 8128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3:5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134 112 360 0 0,'-1'14'1231'0'0,"1"-1"-1"0"0,-2 1 1 0 0,0 0-1 0 0,0-1 1 0 0,-2 1 0 0 0,-6 17-1 0 0,7-21 101 0 0,-1-1 0 0 0,-1 0 0 0 0,0 0 0 0 0,0-1 0 0 0,-1 0 1 0 0,0 0-1 0 0,0 0 0 0 0,-1 0 0 0 0,-11 9 0 0 0,-3-9 3618 0 0,19-9-3976 0 0,-1-1-876 0 0,1 0-1 0 0,0 0 1 0 0,0 0 0 0 0,1 0-1 0 0,-1 0 1 0 0,0-1-1 0 0,1 1 1 0 0,-1-1 0 0 0,1 1-1 0 0,0-1 1 0 0,0 1-1 0 0,0-1 1 0 0,0 0 0 0 0,0 1-1 0 0,1-1 1 0 0,-1 0-1 0 0,1 0 1 0 0,-1 0 0 0 0,1 1-1 0 0,0-1 1 0 0,0 0-1 0 0,1 0 1 0 0,-1 0-1 0 0,1 0 1 0 0,0-2 0 0 0,1-6 244 0 0,0 1 0 0 0,1 0 1 0 0,0 0-1 0 0,1 0 1 0 0,10-19-1 0 0,-6 16-341 0 0,0 0 0 0 0,0 1 0 0 0,2 0 0 0 0,0 1 0 0 0,0 0 0 0 0,1 0 0 0 0,0 1 0 0 0,0 0 0 0 0,1 1 0 0 0,1 1 0 0 0,0 0 0 0 0,0 0 0 0 0,0 2 0 0 0,1-1 0 0 0,0 2 0 0 0,0 0 0 0 0,0 0 0 0 0,1 1 0 0 0,0 1 0 0 0,0 1 0 0 0,-1 0 0 0 0,2 1 0 0 0,-1 0 0 0 0,16 2 0 0 0,-16 0-201 0 0,-1 1 1 0 0,1 0-1 0 0,-1 1 0 0 0,15 6 0 0 0,-25-9 95 0 0,-1 1-1 0 0,0 0 0 0 0,0 1 1 0 0,0-1-1 0 0,0 0 0 0 0,0 1 1 0 0,0 0-1 0 0,0 0 0 0 0,-1-1 1 0 0,1 2-1 0 0,-1-1 0 0 0,1 0 1 0 0,-1 0-1 0 0,0 1 0 0 0,0-1 1 0 0,0 1-1 0 0,0 0 0 0 0,0 0 1 0 0,0 0-1 0 0,-1 0 0 0 0,0 0 1 0 0,1 0-1 0 0,-1 0 0 0 0,0 3 1 0 0,-1-4-641 0 0,0 0 1 0 0,0-1 0 0 0,0 1 0 0 0,0 0 0 0 0,0-1-1 0 0,-1 1 1 0 0,1 0 0 0 0,-1-1 0 0 0,1 1-1 0 0,-2 2 1 0 0,1-3 547 0 0,-3 10-3348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1 212 0 0,'0'1'591'0'0,"0"0"0"0"0,0 0 1 0 0,0 0-1 0 0,0 0 0 0 0,0 0 0 0 0,1 0 1 0 0,-1 0-1 0 0,0-1 0 0 0,1 1 0 0 0,-1 0 0 0 0,1 0 1 0 0,-1 0-1 0 0,1 0 0 0 0,-1 0 0 0 0,1-1 1 0 0,1 2-1 0 0,15 9 5281 0 0,29 2-703 0 0,-32-10-3767 0 0,29 7 397 0 0,1-3-1 0 0,73 4 1 0 0,90-14 2866 0 0,-82-10-4666 0 0,-120 12-746 0 0,3 1-285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0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14 132 0 0,'9'-14'14339'0'0,"-3"24"-13608"0"0,-1 0-1 0 0,0 1 0 0 0,-1-1 1 0 0,0 1-1 0 0,-1 0 0 0 0,4 18 1 0 0,8 78 1499 0 0,-11-69-1665 0 0,24 418 3923 0 0,-21-255-3234 0 0,43 452 1494 0 0,-41-526-2180 0 0,-8 181-1 0 0,-4-268-474 0 0,1-24-44 0 0,0 1-1 0 0,2-1 1 0 0,1 25-1 0 0,0-36-39 0 0,0-1 1 0 0,0 1-1 0 0,0-1 0 0 0,0 1 0 0 0,1-1 1 0 0,-1 0-1 0 0,1 1 0 0 0,0-1 0 0 0,1 0 1 0 0,-1 0-1 0 0,1 0 0 0 0,0-1 0 0 0,0 1 1 0 0,0 0-1 0 0,0-1 0 0 0,7 6 0 0 0,8 3 7 0 0,1-1 0 0 0,0-1 0 0 0,0 0 0 0 0,1-1 0 0 0,1-1 0 0 0,-1-1 0 0 0,27 5 0 0 0,157 20 34 0 0,-162-27-54 0 0,356 34 100 0 0,1354 69-52 0 0,-1228-79-39 0 0,164 4-5 0 0,-227-10 0 0 0,132 7 0 0 0,-26-12 0 0 0,-262-13 0 0 0,117 1 0 0 0,-3 6 0 0 0,0 1 0 0 0,-6 0 0 0 0,579 13 0 0 0,-982-26 0 0 0,179-2 0 0 0,-163 0 0 0 0,-2 2 0 0 0,-5-1 0 0 0,0 0 0 0 0,-1-3 0 0 0,-3 0 0 0 0,-3-6 0 0 0,-5-11 0 0 0,-5 11 0 0 0,-1-4 0 0 0,-7-30 0 0 0,-34-145 0 0 0,-6-30 0 0 0,44 203 0 0 0,-7-63 0 0 0,1-91 0 0 0,9 144 0 0 0,-2 19 0 0 0,-6-19 0 0 0,4 4-3080 0 0,5 16-2587 0 0,0 3 3602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0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18 218 700 0 0,'-3'-2'586'0'0,"2"2"-315"0"0,0 0 1 0 0,1-1-1 0 0,-1 1 1 0 0,0 0-1 0 0,0-1 1 0 0,0 1-1 0 0,1-1 0 0 0,-1 1 1 0 0,0-1-1 0 0,1 1 1 0 0,-1-1-1 0 0,0 1 1 0 0,1-1-1 0 0,-1 0 1 0 0,1 1-1 0 0,-1-1 1 0 0,1 0-1 0 0,-1 0 1 0 0,1 1-1 0 0,0-1 1 0 0,-1 0-1 0 0,1 0 0 0 0,0 0 1 0 0,0 0-1 0 0,-1 1 1 0 0,1-1-1 0 0,0-3 1386 0 0,1 2-295 0 0,2-1-978 0 0,-1 0 0 0 0,1 0 1 0 0,-1 0-1 0 0,1 1 0 0 0,0 0 1 0 0,0-1-1 0 0,0 1 0 0 0,1 0 0 0 0,-1 0 1 0 0,0 1-1 0 0,8-4 0 0 0,46-13 1995 0 0,-45 15-1923 0 0,47-12 1237 0 0,83-9 1 0 0,61 5-251 0 0,-171 16-1198 0 0,617-22 3252 0 0,9 33-1311 0 0,-649-8-2165 0 0,684 13 2119 0 0,-572-11-2006 0 0,338 4 307 0 0,-3-23-248 0 0,-214-12-193 0 0,-231 27 0 0 0,-2 0 0 0 0,0 0 0 0 0,-1-2 0 0 0,-1 0 0 0 0,-7 4 0 0 0,0 0 0 0 0,1 0 0 0 0,-1 0 0 0 0,0-1 0 0 0,0 1 0 0 0,0 0 0 0 0,0 0 0 0 0,0 0 0 0 0,0 0 0 0 0,0-1 0 0 0,0 1 0 0 0,0 0 0 0 0,1 0 0 0 0,-1 0 0 0 0,0 0 0 0 0,0-1 0 0 0,0 1 0 0 0,0 0 0 0 0,0 0 0 0 0,0 0 0 0 0,0-1 0 0 0,0 1 0 0 0,0 0 0 0 0,-1 0 0 0 0,1 0 0 0 0,0-1 0 0 0,0 1 0 0 0,0 0 0 0 0,0 0 0 0 0,0 0 0 0 0,0 0 0 0 0,0-1 0 0 0,0 1 0 0 0,0 0 0 0 0,-1 0 0 0 0,1 0 0 0 0,0 0 0 0 0,-2-2 0 0 0,-1 0 0 0 0,1 0 0 0 0,-1 0 0 0 0,0 1 0 0 0,0-1 0 0 0,1 1 0 0 0,-1 0 0 0 0,0 0 0 0 0,0 0 0 0 0,0 0 0 0 0,0 0 0 0 0,0 1 0 0 0,0-1 0 0 0,-1 1 0 0 0,1 0 0 0 0,0 0 0 0 0,-4 0 0 0 0,-59 6 0 0 0,55-4 0 0 0,0 1 0 0 0,0 0 0 0 0,0 0 0 0 0,1 1 0 0 0,-1 0 0 0 0,1 1 0 0 0,-18 12 0 0 0,25-15 0 0 0,0 0 0 0 0,1 0 0 0 0,-1 0 0 0 0,1 1 0 0 0,-1-1 0 0 0,1 1 0 0 0,0 0 0 0 0,0 0 0 0 0,0 0 0 0 0,0 0 0 0 0,0 0 0 0 0,-2 6 0 0 0,4-6 0 0 0,-1-1 0 0 0,1 1 0 0 0,0-1 0 0 0,0 1 0 0 0,0-1 0 0 0,0 1 0 0 0,0-1 0 0 0,0 1 0 0 0,1-1 0 0 0,-1 1 0 0 0,1-1 0 0 0,0 1 0 0 0,-1-1 0 0 0,1 0 0 0 0,1 1 0 0 0,-1-1 0 0 0,0 0 0 0 0,0 0 0 0 0,1 0 0 0 0,1 2 0 0 0,4 5 0 0 0,1-2 0 0 0,0 1 0 0 0,0-1 0 0 0,0 0 0 0 0,1 0 0 0 0,0-1 0 0 0,0-1 0 0 0,1 1 0 0 0,0-2 0 0 0,0 1 0 0 0,0-1 0 0 0,12 3 0 0 0,-1-1 0 0 0,-1-2 0 0 0,1 0 0 0 0,0-1 0 0 0,0-1 0 0 0,30 0 0 0 0,-42-3 0 0 0,0 0 0 0 0,-1 0 0 0 0,1 0 0 0 0,0-1 0 0 0,-1-1 0 0 0,1 1 0 0 0,-1-1 0 0 0,0-1 0 0 0,0 0 0 0 0,0 0 0 0 0,11-8 0 0 0,-15 9 0 0 0,0 0 0 0 0,0-1 0 0 0,0 1 0 0 0,0-1 0 0 0,0 0 0 0 0,-1 0 0 0 0,0-1 0 0 0,0 1 0 0 0,0-1 0 0 0,0 0 0 0 0,-1 1 0 0 0,0-1 0 0 0,0 0 0 0 0,0 0 0 0 0,0-1 0 0 0,-1 1 0 0 0,0 0 0 0 0,0 0 0 0 0,0-1 0 0 0,-1-5 0 0 0,0 9-2 0 0,0 0-1 0 0,0 1 1 0 0,0-1-1 0 0,0 0 1 0 0,-1 1-1 0 0,1-1 1 0 0,-1 0-1 0 0,1 1 1 0 0,-1-1-1 0 0,0 1 1 0 0,1-1 0 0 0,-1 1-1 0 0,0-1 1 0 0,0 1-1 0 0,0-1 1 0 0,0 1-1 0 0,0 0 1 0 0,0 0-1 0 0,-1-1 1 0 0,1 1 0 0 0,0 0-1 0 0,-1 0 1 0 0,1 0-1 0 0,0 0 1 0 0,-1 1-1 0 0,0-1 1 0 0,1 0-1 0 0,-1 0 1 0 0,1 1-1 0 0,-1-1 1 0 0,0 1 0 0 0,1 0-1 0 0,-1-1 1 0 0,0 1-1 0 0,1 0 1 0 0,-1 0-1 0 0,-3 1 1 0 0,-4-1-101 0 0,0 0 1 0 0,1 1 0 0 0,-1 1-1 0 0,1-1 1 0 0,-17 6 0 0 0,8 1-1489 0 0,-1 0 0 0 0,1 1 1 0 0,1 1-1 0 0,0 1 0 0 0,-16 13 1 0 0,20-15 495 0 0,-31 23-2576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0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41 198 460 0 0,'-7'-2'1295'0'0,"-14"-7"841"0"0,9 6 6650 0 0,27-9-5952 0 0,-10 10-2397 0 0,0 0-1 0 0,0 0 1 0 0,0 0-1 0 0,0 1 1 0 0,0-1-1 0 0,0 1 1 0 0,11 0-1 0 0,-2-1 8 0 0,237-22 3586 0 0,-198 20-3637 0 0,499-23 3049 0 0,-379 22-2664 0 0,246-10 565 0 0,-22 8-158 0 0,-336 6-1051 0 0,315-3 1149 0 0,-333 5-1195 0 0,487 11 556 0 0,-116 5-644 0 0,75 17 0 0 0,-461-32 0 0 0,372 27 0 0 0,-340-25 0 0 0,539 15 0 0 0,-594-19 0 0 0,0-1 0 0 0,0 1 0 0 0,1-1 0 0 0,-1 0 0 0 0,0 0 0 0 0,0 0 0 0 0,0-1 0 0 0,7-3 0 0 0,-7 1 0 0 0,-2 0-45 0 0,-2 3-92 0 0,0 1 1 0 0,0-1 0 0 0,0 1-1 0 0,0 0 1 0 0,0 0-1 0 0,0 0 1 0 0,0-1 0 0 0,0 1-1 0 0,0 0 1 0 0,0 0-1 0 0,0 0 1 0 0,0 0 0 0 0,0 1-1 0 0,0-1 1 0 0,0 0 0 0 0,-1 0-1 0 0,1 0 1 0 0,0 1-1 0 0,1 0 1 0 0,-1-1 241 0 0,3 0-258 0 0,0 1 1 0 0,-1-1-1 0 0,1 0 0 0 0,0 0 0 0 0,-1-1 0 0 0,1 1 0 0 0,0-1 0 0 0,-1 0 0 0 0,1 0 0 0 0,-1 0 0 0 0,1 0 0 0 0,-1-1 0 0 0,1 1 0 0 0,-1-1 0 0 0,0 0 0 0 0,0 0 0 0 0,0 0 0 0 0,0 0 0 0 0,0-1 0 0 0,0 1 0 0 0,-1-1 0 0 0,1 0 0 0 0,2-4 0 0 0,-4 6 183 0 0,0 0 0 0 0,0 0 0 0 0,0-1-1 0 0,-1 1 1 0 0,1-1 0 0 0,0 1 0 0 0,-1 0-1 0 0,1-1 1 0 0,-1 1 0 0 0,0-1 0 0 0,1 1-1 0 0,-1-1 1 0 0,0 0 0 0 0,0 1 0 0 0,0-1-1 0 0,0 1 1 0 0,0-1 0 0 0,0 1 0 0 0,0-1-1 0 0,-1 1 1 0 0,1-1 0 0 0,-1 1 0 0 0,1-1-1 0 0,-1 1 1 0 0,1-1 0 0 0,-1 1 0 0 0,0 0-1 0 0,0-1 1 0 0,0 1 0 0 0,0 0 0 0 0,0-1-1 0 0,0 1 1 0 0,0 0 0 0 0,0 0 0 0 0,0 0-1 0 0,0 0 1 0 0,-1 0 0 0 0,1 0-1 0 0,-3-1 1 0 0,-1 0 92 0 0,0-1 0 0 0,0 1-1 0 0,-1 0 1 0 0,1 0 0 0 0,-1 0-1 0 0,0 1 1 0 0,1 0 0 0 0,-1 0 0 0 0,-9 0-1 0 0,7 1 49 0 0,0 1-1 0 0,0 1 0 0 0,0-1 0 0 0,1 1 1 0 0,-1 1-1 0 0,0-1 0 0 0,1 1 1 0 0,-1 1-1 0 0,1-1 0 0 0,0 1 0 0 0,-11 9 1 0 0,14-11-51 0 0,1 1 0 0 0,0 0 0 0 0,0 0 0 0 0,0 0 0 0 0,0 0 1 0 0,1 0-1 0 0,-1 1 0 0 0,1-1 0 0 0,0 1 0 0 0,-3 7 0 0 0,4-9-86 0 0,0 1 0 0 0,1 0 0 0 0,-1 0-1 0 0,1-1 1 0 0,-1 1 0 0 0,1 0 0 0 0,0 0-1 0 0,0 0 1 0 0,0-1 0 0 0,1 1 0 0 0,-1 0-1 0 0,1 0 1 0 0,-1-1 0 0 0,1 1 0 0 0,0 0-1 0 0,0-1 1 0 0,3 5 0 0 0,-2-3-33 0 0,1 0 0 0 0,0 0 0 0 0,0-1 0 0 0,1 1 0 0 0,-1-1 0 0 0,1 0 0 0 0,-1 0 0 0 0,1 0 0 0 0,0 0 0 0 0,0-1 0 0 0,0 0 0 0 0,1 1 0 0 0,-1-2 0 0 0,1 1 0 0 0,-1 0 0 0 0,1-1 0 0 0,-1 0 0 0 0,1 0 0 0 0,0 0 0 0 0,7 0 0 0 0,-2 0 0 0 0,0-1 0 0 0,0 0 0 0 0,0-1 0 0 0,0 0 0 0 0,0 0 0 0 0,0-1 0 0 0,-1 0 0 0 0,1-1 0 0 0,9-3 0 0 0,-15 4 0 0 0,-1 1 0 0 0,1-1 0 0 0,-1 0 0 0 0,0 0 0 0 0,0 0 0 0 0,1 0 0 0 0,-1 0 0 0 0,0-1 0 0 0,-1 0 0 0 0,1 1 0 0 0,0-1 0 0 0,-1 0 0 0 0,0 0 0 0 0,1-1 0 0 0,-1 1 0 0 0,-1 0 0 0 0,1-1 0 0 0,2-7 0 0 0,-3 8 0 0 0,0-1 0 0 0,-1 0 0 0 0,0 1 0 0 0,0-1 0 0 0,0 0 0 0 0,0 0 0 0 0,-1 1 0 0 0,1-1 0 0 0,-1 0 0 0 0,0 1 0 0 0,0-1 0 0 0,0 1 0 0 0,-1-1 0 0 0,1 1 0 0 0,-1 0 0 0 0,0-1 0 0 0,0 1 0 0 0,0 0 0 0 0,-4-4 0 0 0,-2-2-222 0 0,0 1 0 0 0,-1 0 1 0 0,0 1-1 0 0,0 0 0 0 0,-1 0 0 0 0,0 1 0 0 0,0 0 1 0 0,-16-6-1 0 0,-21-13-1624 0 0,45 25 613 0 0,-2-2-507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0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0 236 840 0 0,'1'-1'329'0'0,"-1"0"0"0"0,1 0 0 0 0,-1 0 0 0 0,1 1 0 0 0,0-1 0 0 0,0 0 0 0 0,-1 1 0 0 0,1-1 0 0 0,0 1 1 0 0,0-1-1 0 0,0 1 0 0 0,-1-1 0 0 0,1 1 0 0 0,0-1 0 0 0,0 1 0 0 0,0 0 0 0 0,0 0 0 0 0,0-1 0 0 0,0 1 0 0 0,1 0 0 0 0,0 0-49 0 0,0 0-1 0 0,0 1 1 0 0,0-1 0 0 0,0 0-1 0 0,-1 1 1 0 0,1-1 0 0 0,0 1-1 0 0,0 0 1 0 0,-1 0 0 0 0,3 1-1 0 0,4 3 211 0 0,-1 1-1 0 0,1 0 0 0 0,9 11 0 0 0,-11-12 198 0 0,37 42 2289 0 0,45 63 0 0 0,-61-75-2341 0 0,60 76 3269 0 0,144 144 0 0 0,-221-246-3658 0 0,131 115 4095 0 0,-140-122-4312 0 0,1-1 0 0 0,0 0-1 0 0,0 1 1 0 0,0-1-1 0 0,0 0 1 0 0,0 0 0 0 0,0 0-1 0 0,0-1 1 0 0,0 1-1 0 0,4 0 1 0 0,-5-1-29 0 0,0 0 0 0 0,0 1 0 0 0,-1-2 0 0 0,1 1 0 0 0,0 0 0 0 0,0 0 0 0 0,0 0 0 0 0,0 0 0 0 0,0-1 0 0 0,0 1 0 0 0,0 0 0 0 0,0-1 0 0 0,0 1 0 0 0,0 0 0 0 0,-1-1 0 0 0,1 1 0 0 0,0-1 0 0 0,0 0 0 0 0,-1 1 0 0 0,1-1 0 0 0,0 0 0 0 0,-1 1 0 0 0,1-1 0 0 0,0 0 0 0 0,-1 0 0 0 0,1 0 0 0 0,-1 1 0 0 0,1-1 0 0 0,-1 0 0 0 0,0 0 0 0 0,1-1 0 0 0,0-1 0 0 0,15-31 0 0 0,-1-2 0 0 0,-2 0 0 0 0,14-58 0 0 0,12-40 0 0 0,-12 54 0 0 0,16-48 0 0 0,72-149 0 0 0,-95 231 0 0 0,-15 34 0 0 0,0 0 0 0 0,0 1 0 0 0,1-1 0 0 0,0 1 0 0 0,11-12 0 0 0,-17 22-76 0 0,1 0 0 0 0,-1 1 0 0 0,1-1-1 0 0,0 0 1 0 0,-1 1 0 0 0,1-1 0 0 0,0 1 0 0 0,-1-1 0 0 0,1 1-1 0 0,0 0 1 0 0,0-1 0 0 0,0 1 0 0 0,-1 0 0 0 0,1-1 0 0 0,0 1 0 0 0,0 0-1 0 0,0 0 1 0 0,0 0 0 0 0,0 0 0 0 0,0 0 0 0 0,-1 0 0 0 0,1 0-1 0 0,0 0 1 0 0,0 0 0 0 0,0 0 0 0 0,0 0 0 0 0,0 1 0 0 0,-1-1 0 0 0,1 0-1 0 0,0 1 1 0 0,0-1 0 0 0,0 1 0 0 0,-1-1 0 0 0,1 0 0 0 0,0 2-1 0 0,22 20-4953 0 0,-21-19 4259 0 0,12 16-3268 0 0,3 0 580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259 158 264 0 0,'1'-2'947'0'0,"0"-2"133"0"0,0-1 1 0 0,0 1-1 0 0,0 0 1 0 0,-1-1-1 0 0,1 1 0 0 0,-1 0 1 0 0,0-1-1 0 0,-2-7 1 0 0,2 11-806 0 0,-1-1 1 0 0,1 0-1 0 0,-1 1 1 0 0,0-1 0 0 0,0 0-1 0 0,0 1 1 0 0,0-1-1 0 0,0 1 1 0 0,0-1-1 0 0,0 1 1 0 0,-1 0-1 0 0,1-1 1 0 0,-1 1-1 0 0,1 0 1 0 0,0 0-1 0 0,-1 0 1 0 0,0 0-1 0 0,1 0 1 0 0,-1 0-1 0 0,0 1 1 0 0,1-1 0 0 0,-1 1-1 0 0,-3-2 1 0 0,-2 1 95 0 0,1 0 0 0 0,-1 1 0 0 0,0-1 0 0 0,0 1 0 0 0,0 0-1 0 0,1 1 1 0 0,-1 0 0 0 0,0 0 0 0 0,0 0 0 0 0,1 1 0 0 0,-1 0 0 0 0,1 0 0 0 0,0 1 0 0 0,-1 0 0 0 0,-6 4 0 0 0,3-1 50 0 0,-1 0-1 0 0,1 1 1 0 0,0 0 0 0 0,0 1-1 0 0,1 0 1 0 0,0 1-1 0 0,-12 15 1 0 0,18-21-281 0 0,0 1 0 0 0,0 1 0 0 0,1-1 0 0 0,-1 0 0 0 0,1 1 0 0 0,0-1 0 0 0,0 1 0 0 0,1-1 0 0 0,0 1 0 0 0,-1 0 1 0 0,1 0-1 0 0,1 0 0 0 0,-1 0 0 0 0,1 0 0 0 0,0 0 0 0 0,0 0 0 0 0,0-1 0 0 0,1 1 0 0 0,0 0 0 0 0,0 0 0 0 0,1 6 0 0 0,1-6-26 0 0,-1 0-1 0 0,1 0 0 0 0,-1-1 1 0 0,1 1-1 0 0,0 0 0 0 0,1-1 1 0 0,-1 0-1 0 0,1 0 0 0 0,0 0 1 0 0,0 0-1 0 0,0-1 0 0 0,1 1 1 0 0,-1-1-1 0 0,1 0 1 0 0,0 0-1 0 0,0-1 0 0 0,0 0 1 0 0,10 4-1 0 0,-3-3-87 0 0,-1 0 1 0 0,2 0 0 0 0,-1-1-1 0 0,0-1 1 0 0,0 0-1 0 0,0-1 1 0 0,1 0-1 0 0,-1-1 1 0 0,0 0-1 0 0,0-1 1 0 0,0-1-1 0 0,0 0 1 0 0,0 0-1 0 0,-1-1 1 0 0,1 0-1 0 0,19-12 1 0 0,-24 12-18 0 0,1 0 1 0 0,-1-1-1 0 0,0 0 0 0 0,-1 0 1 0 0,1-1-1 0 0,-1 0 0 0 0,0 0 1 0 0,-1 0-1 0 0,1-1 0 0 0,-1 0 1 0 0,0 0-1 0 0,-1 0 0 0 0,0-1 0 0 0,0 1 1 0 0,-1-1-1 0 0,0 0 0 0 0,0 0 1 0 0,-1-1-1 0 0,0 1 0 0 0,0 0 1 0 0,-1-1-1 0 0,0 1 0 0 0,0-1 1 0 0,-2-16-1 0 0,1 20-153 0 0,-1-1 1 0 0,0 1-1 0 0,0-1 1 0 0,-1 1-1 0 0,0-1 1 0 0,0 1-1 0 0,0 0 1 0 0,-1 0-1 0 0,1 0 1 0 0,-1 0-1 0 0,0 0 0 0 0,-1 1 1 0 0,1-1-1 0 0,-1 1 1 0 0,0 0-1 0 0,0 0 1 0 0,0 0-1 0 0,0 0 1 0 0,-1 1-1 0 0,-8-5 1 0 0,2 2-441 0 0,1 1 1 0 0,-1 1 0 0 0,0 0-1 0 0,-1 0 1 0 0,1 1 0 0 0,-1 0-1 0 0,0 1 1 0 0,-19-1 0 0 0,16 1-3501 0 0,0-2 587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0 225 428 0 0,'0'-1'335'0'0,"1"0"0"0"0,-1 0-1 0 0,1 1 1 0 0,-1-1 0 0 0,1 0 0 0 0,0 0 0 0 0,-1 1 0 0 0,1-1-1 0 0,-1 0 1 0 0,1 1 0 0 0,0-1 0 0 0,0 1 0 0 0,-1-1-1 0 0,1 1 1 0 0,0-1 0 0 0,0 1 0 0 0,0 0 0 0 0,0-1 0 0 0,0 1-1 0 0,-1 0 1 0 0,1 0 0 0 0,0-1 0 0 0,0 1 0 0 0,0 0-1 0 0,0 0 1 0 0,1 0 0 0 0,0 1 40 0 0,0-1 0 0 0,0 1 0 0 0,0-1 0 0 0,0 1-1 0 0,-1 0 1 0 0,1 0 0 0 0,0 0 0 0 0,0 0 0 0 0,-1 0 0 0 0,1 0 0 0 0,2 3 0 0 0,2 3 422 0 0,0-1 0 0 0,0 1 0 0 0,0 1 0 0 0,5 8 0 0 0,6 18 954 0 0,-1 0 0 0 0,-2 1 0 0 0,-1 1 0 0 0,-2 0 0 0 0,-1 0 0 0 0,9 71 0 0 0,-19-103-1558 0 0,-1-6 136 0 0,-3-16 536 0 0,-3-32 306 0 0,6 23-1171 0 0,1 0 0 0 0,1 0 0 0 0,2 1 0 0 0,1-1 0 0 0,0 1 0 0 0,2 0 0 0 0,2 0 0 0 0,0 0 0 0 0,1 1 0 0 0,18-34 0 0 0,-19 45 0 0 0,0 1 0 0 0,0-1 0 0 0,1 1 0 0 0,1 1 0 0 0,0 0 0 0 0,1 0 0 0 0,0 1 0 0 0,1 0 0 0 0,0 1 0 0 0,1 0 0 0 0,0 1 0 0 0,0 1 0 0 0,1 0 0 0 0,0 0 0 0 0,0 2 0 0 0,1 0 0 0 0,0 0 0 0 0,28-5 0 0 0,-27 8 0 0 0,-1 2 0 0 0,0 0 0 0 0,1 1 0 0 0,-1 1 0 0 0,0 0 0 0 0,0 1 0 0 0,0 0 0 0 0,0 1 0 0 0,23 8 0 0 0,-26-6 0 0 0,0-1 0 0 0,0 2 0 0 0,-1-1 0 0 0,1 2 0 0 0,-1 0 0 0 0,0 0 0 0 0,-1 0 0 0 0,0 2 0 0 0,0-1 0 0 0,-1 1 0 0 0,12 15 0 0 0,-18-20 0 0 0,0 1 0 0 0,0-1 0 0 0,0 1 0 0 0,-1-1 0 0 0,0 1 0 0 0,0 0 0 0 0,0 0 0 0 0,-1 0 0 0 0,0 0 0 0 0,0 0 0 0 0,0 1 0 0 0,0-1 0 0 0,-1 0 0 0 0,0 6 0 0 0,-1-3 0 0 0,0 0 0 0 0,0-1 0 0 0,-1 1 0 0 0,0 0 0 0 0,0 0 0 0 0,-1-1 0 0 0,0 0 0 0 0,-6 11 0 0 0,-1-2 0 0 0,-1-1 0 0 0,0 0 0 0 0,-1-1 0 0 0,0 0 0 0 0,-1 0 0 0 0,-1-2 0 0 0,-17 14 0 0 0,-93 51 0 0 0,123-76 0 0 0,1-1 0 0 0,-1 0 0 0 0,1 0 0 0 0,-1 0 0 0 0,1 0 0 0 0,0 1 0 0 0,-1-1 0 0 0,1 0 0 0 0,-1 0 0 0 0,1 1 0 0 0,0-1 0 0 0,-1 0 0 0 0,1 0 0 0 0,0 1 0 0 0,0-1 0 0 0,-1 1 0 0 0,1-1 0 0 0,0 0 0 0 0,0 1 0 0 0,-1-1 0 0 0,1 0 0 0 0,0 1 0 0 0,0-1 0 0 0,0 1 0 0 0,0-1 0 0 0,0 1 0 0 0,0-1 0 0 0,0 0 0 0 0,0 2 0 0 0,3 7 0 0 0,7 0 0 0 0,0 1 0 0 0,1-2 0 0 0,0 0 0 0 0,0 0 0 0 0,14 6 0 0 0,1 2 0 0 0,85 57 0 0 0,143 123 0 0 0,-241-184 18 0 0,35 26-169 0 0,-45-36-1426 0 0,1 0 2052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4:0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0 344 444 0 0,'12'7'863'0'0,"0"-1"1"0"0,1 0-1 0 0,0 0 0 0 0,0-2 0 0 0,0 0 1 0 0,1 0-1 0 0,-1-1 0 0 0,1-1 0 0 0,0 0 1 0 0,0-1-1 0 0,0 0 0 0 0,-1-1 1 0 0,1-1-1 0 0,24-4 0 0 0,-6 0 226 0 0,0-2-1 0 0,-1-2 0 0 0,0-1 1 0 0,-1-1-1 0 0,35-18 1 0 0,-38 15-291 0 0,-1-2 0 0 0,-1 0 0 0 0,0-2 0 0 0,42-39 0 0 0,-35 25 551 0 0,-2-1-1 0 0,42-59 1 0 0,-68 85-869 0 0,-3 4-238 0 0,1 0 0 0 0,-1 1-1 0 0,1-1 1 0 0,0 1 0 0 0,-1 0 0 0 0,1-1-1 0 0,0 1 1 0 0,1 0 0 0 0,3-4-1 0 0,-3 22 313 0 0,-1 3-273 0 0,-2 0 0 0 0,-2 32 0 0 0,0 20 232 0 0,13 128-513 0 0,-11-196-458 0 0,0 0 0 0 0,1 0-1 0 0,-1 0 1 0 0,1 0 0 0 0,0 0 0 0 0,0 0-1 0 0,0 0 1 0 0,0 0 0 0 0,2 3 0 0 0,-2-5 94 0 0,0 0-1 0 0,-1 0 1 0 0,1 0 0 0 0,0 0 0 0 0,0 0 0 0 0,0 0-1 0 0,0-1 1 0 0,1 1 0 0 0,-1 0 0 0 0,0 0 0 0 0,0-1-1 0 0,0 1 1 0 0,1-1 0 0 0,-1 1 0 0 0,0-1 0 0 0,0 0-1 0 0,3 1 1 0 0,10-2-3343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0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86 48 0 0,'5'-23'8015'0'0,"-6"20"-7581"0"0,0 1 0 0 0,0 0 0 0 0,-1 0 0 0 0,1-1 0 0 0,-1 1 0 0 0,0 0 0 0 0,0 0 0 0 0,1 0 0 0 0,-1 1 0 0 0,-1-1 1 0 0,1 0-1 0 0,0 1 0 0 0,0-1 0 0 0,0 1 0 0 0,-1 0 0 0 0,1 0 0 0 0,-1 0 0 0 0,1 0 0 0 0,-4-1 0 0 0,4 2-93 0 0,-24 2 1226 0 0,23-1-1410 0 0,-1-1 0 0 0,0 1 0 0 0,1 1 0 0 0,-1-1 0 0 0,1 0 0 0 0,-1 1-1 0 0,1 0 1 0 0,0 0 0 0 0,0 0 0 0 0,0 0 0 0 0,0 0 0 0 0,0 1 0 0 0,0-1-1 0 0,-4 6 1 0 0,5-6-69 0 0,1 0 0 0 0,0 0 0 0 0,0 1 0 0 0,-1-1 0 0 0,1 0 0 0 0,1 1 0 0 0,-1-1 0 0 0,0 1 0 0 0,1-1 0 0 0,-1 1 0 0 0,1 0 0 0 0,-1-1 0 0 0,1 1 0 0 0,0-1 0 0 0,0 1 0 0 0,1 0 0 0 0,-1-1 0 0 0,0 1 0 0 0,1-1 0 0 0,0 1 0 0 0,0-1 0 0 0,1 5 0 0 0,0-4-31 0 0,-1-1 0 0 0,1 1 0 0 0,0 0 0 0 0,0-1 0 0 0,0 0 0 0 0,1 1 0 0 0,-1-1 0 0 0,0 0 0 0 0,1 0 0 0 0,-1 0 0 0 0,1 0 0 0 0,0-1 0 0 0,0 1 0 0 0,0-1 0 0 0,0 0 0 0 0,0 1 0 0 0,0-1 0 0 0,0-1 0 0 0,6 2 0 0 0,3 0 59 0 0,-1 0 0 0 0,1-1 0 0 0,-1-1 0 0 0,15 0 1 0 0,-16-1-35 0 0,1 0-1 0 0,-1-1 1 0 0,1 0 0 0 0,-1 0 0 0 0,17-8 0 0 0,-24 9-62 0 0,1 0-1 0 0,-1-1 1 0 0,0 0 0 0 0,1 1-1 0 0,-1-1 1 0 0,0-1 0 0 0,0 1-1 0 0,-1 0 1 0 0,1-1-1 0 0,0 1 1 0 0,-1-1 0 0 0,1 0-1 0 0,-1 0 1 0 0,0 0 0 0 0,0 0-1 0 0,0 0 1 0 0,-1 0-1 0 0,1-1 1 0 0,2-6 0 0 0,-4 8-8 0 0,1 0 0 0 0,-1 0 0 0 0,0-1 1 0 0,0 1-1 0 0,0 0 0 0 0,0-1 0 0 0,0 1 1 0 0,0 0-1 0 0,-1-1 0 0 0,1 1 0 0 0,-1 0 1 0 0,1 0-1 0 0,-1-1 0 0 0,0 1 0 0 0,0 0 0 0 0,0 0 1 0 0,0 0-1 0 0,0 0 0 0 0,-3-3 0 0 0,1 2 5 0 0,0-1 0 0 0,-1 1 0 0 0,1 1 0 0 0,-1-1 0 0 0,0 0 0 0 0,0 1 0 0 0,0 0 0 0 0,0 0 0 0 0,-7-3 0 0 0,1 2 6 0 0,-1 0 1 0 0,1 0-1 0 0,-1 1 0 0 0,0 1 0 0 0,0 0 0 0 0,1 0 0 0 0,-1 1 0 0 0,-11 1 0 0 0,12 0-2 0 0,-1 1-1 0 0,1 0 1 0 0,-19 7-1 0 0,27-8-6 0 0,-1-1 1 0 0,1 1-1 0 0,0 1 0 0 0,0-1 1 0 0,-1 0-1 0 0,1 0 0 0 0,0 1 0 0 0,0-1 1 0 0,0 1-1 0 0,1 0 0 0 0,-1-1 1 0 0,0 1-1 0 0,1 0 0 0 0,-1 0 1 0 0,1 0-1 0 0,0 0 0 0 0,-1 1 1 0 0,1-1-1 0 0,0 0 0 0 0,0 0 0 0 0,0 1 1 0 0,0 1-1 0 0,1-1 4 0 0,0-1 0 0 0,0 0 0 0 0,0 0-1 0 0,1 0 1 0 0,-1 1 0 0 0,0-1 0 0 0,1 0 0 0 0,0 0-1 0 0,-1 0 1 0 0,1 0 0 0 0,0 0 0 0 0,0 0 0 0 0,0 0-1 0 0,0 0 1 0 0,1 0 0 0 0,-1-1 0 0 0,0 1 0 0 0,1 0-1 0 0,-1-1 1 0 0,1 1 0 0 0,0-1 0 0 0,-1 1 0 0 0,1-1 0 0 0,0 0-1 0 0,0 0 1 0 0,0 0 0 0 0,3 1 0 0 0,3 2 19 0 0,-1-1 1 0 0,1 0-1 0 0,0 0 1 0 0,0-1-1 0 0,0 0 1 0 0,8 1 0 0 0,5-1 35 0 0,-1-1 0 0 0,1 0 0 0 0,25-4 1 0 0,-35 2-36 0 0,0-1 1 0 0,0 0 0 0 0,0-1-1 0 0,0 0 1 0 0,-1-1 0 0 0,1 0 0 0 0,16-9-1 0 0,-25 12-30 0 0,0 0 0 0 0,0-1 0 0 0,-1 1-1 0 0,1 0 1 0 0,0-1 0 0 0,0 1 0 0 0,-1-1-1 0 0,1 0 1 0 0,-1 1 0 0 0,0-1 0 0 0,1 0-1 0 0,-1 0 1 0 0,0 0 0 0 0,0 0 0 0 0,0 0-1 0 0,0 0 1 0 0,0 0 0 0 0,0-4 0 0 0,-1 4-9 0 0,0 1 0 0 0,0 0 1 0 0,0 0-1 0 0,0 0 0 0 0,-1 0 1 0 0,1 0-1 0 0,-1-1 0 0 0,1 1 1 0 0,-1 0-1 0 0,1 0 0 0 0,-1 0 1 0 0,1 0-1 0 0,-1 0 0 0 0,0 0 1 0 0,0 0-1 0 0,1 1 0 0 0,-1-1 1 0 0,0 0-1 0 0,0 0 1 0 0,0 1-1 0 0,0-1 0 0 0,0 0 1 0 0,0 1-1 0 0,0-1 0 0 0,0 1 1 0 0,0-1-1 0 0,0 1 0 0 0,0 0 1 0 0,-1-1-1 0 0,1 1 0 0 0,0 0 1 0 0,0 0-1 0 0,0 0 0 0 0,0 0 1 0 0,-1 0-1 0 0,0 0 0 0 0,-5-1-2 0 0,-1 0-12 0 0,-1 0-1 0 0,0 0 1 0 0,1 1 0 0 0,-1 0 0 0 0,0 0 0 0 0,-11 3 0 0 0,15-3 15 0 0,0 1 0 0 0,0 0 0 0 0,0 1 0 0 0,1-1 0 0 0,-1 1 0 0 0,0 0 0 0 0,1 0 0 0 0,-1 0 0 0 0,1 1 0 0 0,0 0 0 0 0,0 0 0 0 0,-6 4 0 0 0,10-7 11 0 0,-1 1 0 0 0,0 0-1 0 0,1-1 1 0 0,-1 1 0 0 0,1 0-1 0 0,-1 0 1 0 0,1-1 0 0 0,-1 1-1 0 0,1 0 1 0 0,-1 0 0 0 0,1 0-1 0 0,0-1 1 0 0,-1 1 0 0 0,1 0-1 0 0,0 0 1 0 0,0 0 0 0 0,0 0 0 0 0,-1 0-1 0 0,1 0 1 0 0,0 0 0 0 0,0 0-1 0 0,0 0 1 0 0,1-1 0 0 0,-1 1-1 0 0,0 0 1 0 0,0 0 0 0 0,0 0-1 0 0,1 0 1 0 0,-1 0 0 0 0,0 0-1 0 0,1-1 1 0 0,-1 1 0 0 0,1 0-1 0 0,-1 0 1 0 0,1-1 0 0 0,-1 1 0 0 0,1 0-1 0 0,0 0 1 0 0,-1-1 0 0 0,1 1-1 0 0,0-1 1 0 0,0 1 0 0 0,-1-1-1 0 0,1 1 1 0 0,0-1 0 0 0,0 1-1 0 0,0-1 1 0 0,-1 0 0 0 0,1 1-1 0 0,0-1 1 0 0,2 0 0 0 0,1 2 33 0 0,0-1 1 0 0,1 1-1 0 0,-1-1 1 0 0,0 0-1 0 0,1-1 1 0 0,-1 1-1 0 0,1-1 1 0 0,-1 0-1 0 0,1 0 1 0 0,-1 0-1 0 0,5-2 1 0 0,-6 2-18 0 0,1-1 1 0 0,-1 0-1 0 0,0 0 1 0 0,0-1 0 0 0,0 1-1 0 0,-1 0 1 0 0,1-1-1 0 0,0 0 1 0 0,0 1 0 0 0,-1-1-1 0 0,1 0 1 0 0,3-5-1 0 0,-5 6 2 0 0,-3-1-25 0 0,0 0-13 0 0,0 0 1 0 0,-1 0-1 0 0,1 0 0 0 0,-1 1 1 0 0,1-1-1 0 0,-1 1 0 0 0,0-1 0 0 0,1 1 1 0 0,-1 0-1 0 0,0 0 0 0 0,0 1 1 0 0,0-1-1 0 0,0 0 0 0 0,-6 1 1 0 0,8-1-168 0 0,-1 1 0 0 0,0 0 0 0 0,0 0 0 0 0,0-1 1 0 0,1 1-1 0 0,-1 0 0 0 0,0 1 0 0 0,0-1 0 0 0,1 0 1 0 0,-1 0-1 0 0,0 1 0 0 0,0-1 0 0 0,1 1 0 0 0,-1 0 1 0 0,0-1-1 0 0,1 1 0 0 0,-1 0 0 0 0,1 0 1 0 0,-1 0-1 0 0,1 0 0 0 0,0 0 0 0 0,-1 0 0 0 0,1 0 1 0 0,0 1-1 0 0,0-1 0 0 0,-1 1 0 0 0,1-1 0 0 0,-1 3 1 0 0,8 9-8286 0 0,1-8 5745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35 528 0 0,'-24'-20'19785'0'0,"37"25"-18912"0"0,0-1 0 0 0,0-1 0 0 0,1 0 0 0 0,-1-1 0 0 0,28 2 0 0 0,76-6 1328 0 0,-75 0-1537 0 0,289-25 2670 0 0,-329 27-3332 0 0,51-4-517 0 0,-20 8-4199 0 0,-41 16-9108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1 572 0 0,'-1'0'259'0'0,"1"0"1"0"0,-1 1-1 0 0,1-1 0 0 0,-1 0 1 0 0,1 1-1 0 0,0-1 0 0 0,-1 1 1 0 0,1-1-1 0 0,-1 0 1 0 0,1 1-1 0 0,0-1 0 0 0,-1 1 1 0 0,1-1-1 0 0,0 1 0 0 0,0 0 1 0 0,-1-1-1 0 0,1 1 0 0 0,0-1 1 0 0,0 1-1 0 0,0-1 0 0 0,0 1 1 0 0,-1 0-1 0 0,1-1 0 0 0,0 1 1 0 0,0-1-1 0 0,0 1 0 0 0,0 0 1 0 0,1 0-1 0 0,-1 0 15 0 0,1 0 0 0 0,0 0 0 0 0,-1-1 1 0 0,1 1-1 0 0,0 0 0 0 0,0 0 0 0 0,0-1 0 0 0,-1 1 0 0 0,1-1 0 0 0,0 1 0 0 0,0-1 0 0 0,0 1 0 0 0,0-1 1 0 0,0 1-1 0 0,1-1 0 0 0,10 3 1118 0 0,-1 0 0 0 0,19 1 0 0 0,-17-2-12 0 0,82 10 3585 0 0,104 0 0 0 0,-3-14-1664 0 0,-174-1-6256 0 0,-6 0-6538 0 0,-5 2 6268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1 812 0 0,'-18'13'1618'0'0,"-16"13"2565"0"0,32-25-3676 0 0,1 1 1 0 0,-1-1-1 0 0,1 0 1 0 0,-1 1-1 0 0,1-1 1 0 0,0 1-1 0 0,0 0 1 0 0,0-1-1 0 0,0 1 1 0 0,0 0-1 0 0,0 0 1 0 0,0-1 0 0 0,1 1-1 0 0,-1 0 1 0 0,1 0-1 0 0,-1 2 1 0 0,1-3-304 0 0,0 0 1 0 0,1-1 0 0 0,-1 1 0 0 0,0 0-1 0 0,0-1 1 0 0,1 1 0 0 0,-1 0 0 0 0,0-1-1 0 0,1 1 1 0 0,-1 0 0 0 0,1-1 0 0 0,-1 1-1 0 0,1-1 1 0 0,-1 1 0 0 0,1-1 0 0 0,-1 1-1 0 0,1-1 1 0 0,-1 1 0 0 0,1-1 0 0 0,0 0-1 0 0,-1 1 1 0 0,1-1 0 0 0,0 0 0 0 0,-1 0-1 0 0,1 1 1 0 0,0-1 0 0 0,0 0-1 0 0,0 0 1 0 0,25 4 1820 0 0,-22-4-1492 0 0,54 4 2345 0 0,73-7-1 0 0,-31 1-1269 0 0,-23 0-256 0 0,-3 0-3360 0 0,-68 2 2266 0 0,4 1-5290 0 0,0 0-1457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5457 0 0,'0'-2'517'0'0,"0"0"0"0"0,0-1 0 0 0,0 1 0 0 0,1 0 0 0 0,-1 0 0 0 0,1-1 0 0 0,0 1 0 0 0,-1 0 0 0 0,1 0 0 0 0,0 0 0 0 0,0 0 1 0 0,0 0-1 0 0,1 0 0 0 0,-1 0 0 0 0,0 0 0 0 0,1 1 0 0 0,1-3 0 0 0,-1 4-380 0 0,-1 0 1 0 0,0 0-1 0 0,0 0 1 0 0,0 0-1 0 0,0 1 1 0 0,0-1-1 0 0,0 0 0 0 0,0 1 1 0 0,0-1-1 0 0,0 1 1 0 0,0-1-1 0 0,0 1 1 0 0,0-1-1 0 0,1 2 1 0 0,1 0 190 0 0,5 3 14 0 0,-1 1 0 0 0,0 0 0 0 0,0 1 0 0 0,0-1 0 0 0,-1 1 0 0 0,0 0 0 0 0,0 1 0 0 0,-1 0 0 0 0,6 10 0 0 0,6 7 329 0 0,49 70 1567 0 0,69 91 1413 0 0,-44-82-1747 0 0,-24-40-657 0 0,-55-53-955 0 0,-8-7-123 0 0,0 0-1 0 0,0 0 1 0 0,0 0-1 0 0,1-1 1 0 0,-1 0-1 0 0,1 0 1 0 0,0 0-1 0 0,0 0 1 0 0,1-1-1 0 0,-1 0 1 0 0,6 2-1 0 0,-10-4-163 0 0,1 0 1 0 0,-1 1-1 0 0,1-2 1 0 0,-1 1-1 0 0,0 0 0 0 0,1 0 1 0 0,-1 0-1 0 0,0-1 1 0 0,0 1-1 0 0,1 0 0 0 0,-1-1 1 0 0,0 1-1 0 0,0-1 1 0 0,1 0-1 0 0,-1 1 0 0 0,0-1 1 0 0,0 0-1 0 0,0 0 1 0 0,0 0-1 0 0,0 1 0 0 0,2-3 1 0 0,12-23 41 0 0,-13 20-45 0 0,18-38-2 0 0,-3-1 0 0 0,-2-2 0 0 0,14-68 0 0 0,-18 71 0 0 0,62-269 0 0 0,-48 222 0 0 0,-20 78 0 0 0,0 1 0 0 0,0-1 0 0 0,1 1 0 0 0,1 1 0 0 0,8-12 0 0 0,-15 22-76 0 0,1 0 0 0 0,0 0 0 0 0,0 0 0 0 0,0 1 0 0 0,0-1 0 0 0,0 0 0 0 0,0 1 0 0 0,0-1 0 0 0,0 0 0 0 0,0 1 1 0 0,0-1-1 0 0,0 1 0 0 0,0 0 0 0 0,0-1 0 0 0,0 1 0 0 0,0 0 0 0 0,0 0 0 0 0,1 0 0 0 0,-1 0 0 0 0,0 0 0 0 0,0 0 0 0 0,0 0 0 0 0,0 0 0 0 0,1 0 0 0 0,-1 0 0 0 0,0 1 0 0 0,0-1 0 0 0,0 0 0 0 0,0 1 0 0 0,0-1 0 0 0,0 1 1 0 0,0-1-1 0 0,0 1 0 0 0,0 0 0 0 0,2 1 0 0 0,-3-2-205 0 0,6 3-1489 0 0,1 0-1 0 0,-1 0 0 0 0,-1 1 1 0 0,7 5-1 0 0,-4-4 386 0 0,11 9-1960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0 304 0 0,'-7'8'1333'0'0,"0"0"1"0"0,1 0-1 0 0,0 0 1 0 0,1 0-1 0 0,-1 1 1 0 0,2 0-1 0 0,-1 1 1 0 0,1-1-1 0 0,1 1 1 0 0,0-1-1 0 0,0 1 1 0 0,1 0-1 0 0,-2 15 0 0 0,3-16-690 0 0,1 1-1 0 0,0-1 1 0 0,0 1-1 0 0,1 0 0 0 0,0-1 1 0 0,1 1-1 0 0,0-1 0 0 0,1 0 1 0 0,0 1-1 0 0,0-1 0 0 0,1 0 1 0 0,0-1-1 0 0,0 1 1 0 0,7 9-1 0 0,-6-12-422 0 0,-1 0 0 0 0,1-1-1 0 0,0 1 1 0 0,1-1 0 0 0,-1 0 0 0 0,1-1 0 0 0,0 1 0 0 0,1-1-1 0 0,-1 0 1 0 0,0-1 0 0 0,12 5 0 0 0,-13-6-597 0 0,1 0 0 0 0,0-1 0 0 0,0 1 0 0 0,0-1 0 0 0,0-1 0 0 0,8 1 0 0 0,-9-1-755 0 0,0 0 1 0 0,0-1-1 0 0,0 0 1 0 0,0 0 0 0 0,0 0-1 0 0,0 0 1 0 0,0-1-1 0 0,5-2 1 0 0,0-3-2028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122 261 624 0 0,'-36'-16'4336'0'0,"12"7"7882"0"0,56-6-8548 0 0,-18 10-2596 0 0,0-1 0 0 0,0-1 0 0 0,-1-1 0 0 0,24-16-1 0 0,-34 22-991 0 0,-1 0 0 0 0,0 0 0 0 0,0 0 0 0 0,0 0 0 0 0,0 0-1 0 0,0-1 1 0 0,-1 1 0 0 0,1-1 0 0 0,-1 1 0 0 0,1-1 0 0 0,-1 1 0 0 0,0-1-1 0 0,0 0 1 0 0,0 0 0 0 0,0 0 0 0 0,-1 1 0 0 0,1-1 0 0 0,-1 0 0 0 0,0 0-1 0 0,1 0 1 0 0,-1 0 0 0 0,-1 0 0 0 0,1 0 0 0 0,0 0 0 0 0,-1 0 0 0 0,1 1-1 0 0,-1-1 1 0 0,0 0 0 0 0,0 0 0 0 0,0 0 0 0 0,-2-2 0 0 0,0-1-76 0 0,-1 0 1 0 0,0 0-1 0 0,0 1 1 0 0,0-1-1 0 0,-1 1 1 0 0,1 0-1 0 0,-1 1 1 0 0,0-1-1 0 0,-1 1 1 0 0,1 0-1 0 0,-1 0 1 0 0,1 1-1 0 0,-1-1 1 0 0,-1 2-1 0 0,1-1 1 0 0,0 0-1 0 0,0 1 1 0 0,-1 0-1 0 0,0 1 1 0 0,1-1-1 0 0,-1 1 1 0 0,0 1-1 0 0,1-1 1 0 0,-1 1-1 0 0,0 0 1 0 0,-7 1-1 0 0,12 0-159 0 0,0 0-1 0 0,-1-1 1 0 0,1 1-1 0 0,0 0 1 0 0,0 0-1 0 0,0 0 1 0 0,0 0-1 0 0,0 0 1 0 0,0 1 0 0 0,0-1-1 0 0,0 1 1 0 0,0-1-1 0 0,1 1 1 0 0,-1 0-1 0 0,1-1 1 0 0,-1 1-1 0 0,1 0 1 0 0,0 0 0 0 0,-1 0-1 0 0,1 0 1 0 0,0 0-1 0 0,0 0 1 0 0,-1 5-1 0 0,1-4-573 0 0,0 1 0 0 0,1 0-1 0 0,-1 0 1 0 0,1 1-1 0 0,0-1 1 0 0,0 0 0 0 0,0 0-1 0 0,0 0 1 0 0,1 0 0 0 0,0 0-1 0 0,0 0 1 0 0,2 7-1 0 0,4 5-1992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 0 0,'4'10'1482'0'0,"-1"-1"0"0"0,-1 1 1 0 0,1 0-1 0 0,-2 0 0 0 0,1 0 0 0 0,-1 13 0 0 0,4 18 2294 0 0,5 62 4317 0 0,-6-42-2590 0 0,9-99-2682 0 0,4-21-730 0 0,-13 50-2091 0 0,1-1 0 0 0,-1 1 0 0 0,1 1 0 0 0,1-1 0 0 0,-1 1 0 0 0,2 0 0 0 0,-1 0 0 0 0,1 1 0 0 0,0 0 0 0 0,9-7 0 0 0,-11 10 0 0 0,0 0 0 0 0,0 1 0 0 0,1 0 0 0 0,-1 0 0 0 0,1 0 0 0 0,-1 1 0 0 0,1-1 0 0 0,0 2 0 0 0,0-1 0 0 0,0 0 0 0 0,0 1 0 0 0,0 0 0 0 0,1 1 0 0 0,-1-1 0 0 0,0 1 0 0 0,0 1 0 0 0,11 0 0 0 0,-7 2 0 0 0,1 0 0 0 0,0 1 0 0 0,-1 0 0 0 0,0 1 0 0 0,0 0 0 0 0,0 0 0 0 0,0 1 0 0 0,-1 0 0 0 0,0 1 0 0 0,0 0 0 0 0,-1 1 0 0 0,10 10 0 0 0,-10-9 0 0 0,1 1 0 0 0,-2 0 0 0 0,1 0 0 0 0,-1 1 0 0 0,-1 0 0 0 0,0 0 0 0 0,-1 1 0 0 0,0-1 0 0 0,-1 1 0 0 0,6 23 0 0 0,-1-3-4981 0 0,-9-31 4758 0 0,1 0 1 0 0,-1 0 0 0 0,0-1 0 0 0,1 1 0 0 0,-1 0-1 0 0,1 0 1 0 0,-1-1 0 0 0,1 1 0 0 0,-1 0 0 0 0,1-1-1 0 0,0 1 1 0 0,-1-1 0 0 0,1 1 0 0 0,0-1 0 0 0,-1 1-1 0 0,1-1 1 0 0,0 1 0 0 0,0-1 0 0 0,-1 0 0 0 0,1 1-1 0 0,0-1 1 0 0,0 0 0 0 0,0 0 0 0 0,0 0 0 0 0,-1 0-1 0 0,1 1 1 0 0,0-1 0 0 0,0 0 0 0 0,0 0-1 0 0,1-1 1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56 0 0,'1'-27'3768'0'0,"3"1"5084"0"0,-4 26-8767 0 0,0 0-1 0 0,0 0 1 0 0,0 0 0 0 0,0 0 0 0 0,0 0 0 0 0,0-1-1 0 0,0 1 1 0 0,0 0 0 0 0,0 0 0 0 0,0 0 0 0 0,0 0-1 0 0,1 0 1 0 0,-1 0 0 0 0,0-1 0 0 0,0 1-1 0 0,0 0 1 0 0,0 0 0 0 0,0 0 0 0 0,0 0 0 0 0,0 0-1 0 0,0 0 1 0 0,1 0 0 0 0,-1 0 0 0 0,0 0 0 0 0,0 0-1 0 0,0 0 1 0 0,0-1 0 0 0,0 1 0 0 0,0 0 0 0 0,1 0-1 0 0,-1 0 1 0 0,0 0 0 0 0,0 0 0 0 0,0 0-1 0 0,0 0 1 0 0,0 0 0 0 0,1 0 0 0 0,-1 0 0 0 0,0 0-1 0 0,0 0 1 0 0,0 0 0 0 0,0 1 0 0 0,0-1 0 0 0,0 0-1 0 0,1 0 1 0 0,-1 0 0 0 0,0 0 0 0 0,0 0 0 0 0,0 0-1 0 0,0 0 1 0 0,0 0 0 0 0,0 0 0 0 0,1 0 0 0 0,-1 0-1 0 0,0 1 1 0 0,0-1 0 0 0,0 0 0 0 0,0 0-1 0 0,0 0 1 0 0,0 0 0 0 0,0 0 0 0 0,0 0 0 0 0,0 1-1 0 0,0-1 1 0 0,0 0 0 0 0,0 0 0 0 0,0 0 0 0 0,0 0-1 0 0,12 32 2082 0 0,-2-1 0 0 0,7 38 0 0 0,-2-4-292 0 0,39 118 1915 0 0,-51-174-3720 0 0,16 46 862 0 0,-3-20-3078 0 0,-15-28 917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34 124 0 0,'-43'-6'1185'0'0,"-11"-1"2867"0"0,21-3 9189 0 0,39 10-11496 0 0,264-9 7501 0 0,-226 8-8043 0 0,78 0 912 0 0,-42 7-3692 0 0,-77-6 777 0 0,6 1-3137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19 504 0 0,'-3'-19'7949'0'0,"3"19"-7865"0"0,11 8 4293 0 0,-2 2-5275 0 0,24 34 3144 0 0,-1 0 0 0 0,43 84 0 0 0,-50-84-1634 0 0,103 198 3639 0 0,-6-11 127 0 0,-118-225-4175 0 0,-3-4-113 0 0,-1 0 0 0 0,1 0-1 0 0,0 0 1 0 0,0 0 0 0 0,0 0 0 0 0,0 0 0 0 0,1 0 0 0 0,-1-1 0 0 0,0 1 0 0 0,1-1 0 0 0,-1 1 0 0 0,1-1 0 0 0,-1 1 0 0 0,1-1 0 0 0,0 0 0 0 0,0 0-1 0 0,0 0 1 0 0,-1 0 0 0 0,1 0 0 0 0,0 0 0 0 0,3 0 0 0 0,-4-1-50 0 0,0 0 1 0 0,0-1-1 0 0,0 1 0 0 0,0-1 0 0 0,0 1 0 0 0,0-1 1 0 0,0 1-1 0 0,0-1 0 0 0,0 0 0 0 0,-1 1 0 0 0,1-1 1 0 0,0 0-1 0 0,0 0 0 0 0,-1 1 0 0 0,1-1 1 0 0,0 0-1 0 0,-1 0 0 0 0,2-2 0 0 0,9-18 297 0 0,-11 20-314 0 0,76-209 983 0 0,-29 69-545 0 0,-34 106-461 0 0,3-9 0 0 0,1 1 0 0 0,42-73 0 0 0,-56 111-340 0 0,0 0 0 0 0,1 0 0 0 0,0 0 0 0 0,0 0 1 0 0,0 1-1 0 0,1-1 0 0 0,-1 1 0 0 0,1 1 0 0 0,0-1 0 0 0,1 1 0 0 0,-1-1 0 0 0,0 2 1 0 0,1-1-1 0 0,6-2 0 0 0,-8 4-28 0 0,1 0 1 0 0,0 0-1 0 0,-1 0 0 0 0,1 1 1 0 0,-1-1-1 0 0,1 1 1 0 0,0 0-1 0 0,-1 1 1 0 0,1-1-1 0 0,0 1 0 0 0,-1 0 1 0 0,1 0-1 0 0,-1 1 1 0 0,0-1-1 0 0,1 1 0 0 0,-1 0 1 0 0,0 0-1 0 0,7 5 1 0 0,1 0-3176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2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37 121 7797 0 0,'-7'15'2476'0'0,"1"1"0"0"0,1 0 1 0 0,0 0-1 0 0,-3 22 0 0 0,5-18-552 0 0,1-1-1 0 0,2 0 1 0 0,2 30-1 0 0,1-4 2515 0 0,14-105-3981 0 0,-11 39-457 0 0,1 0 0 0 0,1 0 0 0 0,2 1 0 0 0,-1 1 0 0 0,20-29 0 0 0,-21 37 0 0 0,1 1 0 0 0,-1 0 0 0 0,2 0 0 0 0,-1 1 0 0 0,1 0 0 0 0,1 0 0 0 0,-1 2 0 0 0,1-1 0 0 0,1 1 0 0 0,15-7 0 0 0,-1 4 0 0 0,1 0 0 0 0,-1 2 0 0 0,2 1 0 0 0,-1 1 0 0 0,41-3 0 0 0,144 3 0 0 0,-165 6 0 0 0,11-2-11182 0 0,-50 0 7483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33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36 368 0 0,'-2'-22'1947'0'0,"1"9"9115"0"0,9 24-10370 0 0,-2 2-1 0 0,0-1 1 0 0,0 1 0 0 0,-1-1-1 0 0,6 26 1 0 0,12 78 1294 0 0,-18-87-1536 0 0,20 139 2180 0 0,2 200-1 0 0,-34 84 555 0 0,-3-124-1022 0 0,14-262-1288 0 0,19 116 0 0 0,-15-136-794 0 0,-4-24-697 0 0,-4-21 116 0 0,4 6-633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35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0 538 364 0 0,'2'-5'997'0'0,"-1"-1"-1"0"0,1 1 1 0 0,1 0 0 0 0,-1 0 0 0 0,1 0-1 0 0,-1 0 1 0 0,1 0 0 0 0,7-8-1 0 0,-6 10-446 0 0,-1 0-1 0 0,1 1 1 0 0,0-1-1 0 0,0 1 0 0 0,0-1 1 0 0,1 1-1 0 0,-1 0 1 0 0,0 1-1 0 0,1-1 1 0 0,-1 1-1 0 0,7-1 0 0 0,64-13 2082 0 0,96-7 1 0 0,88 8-720 0 0,-211 12-1515 0 0,419-13 1586 0 0,-249 13-1409 0 0,128-7 146 0 0,118-4 90 0 0,11-3-78 0 0,-97 5-230 0 0,246-2 131 0 0,-282 0-357 0 0,65-8-8 0 0,85-3-14 0 0,371-13-54 0 0,-483 24-137 0 0,591-45 73 0 0,-663 34-123 0 0,-9 6-1 0 0,-105 8-4 0 0,107-5 24 0 0,149-6 43 0 0,-259 10-42 0 0,29-2 5 0 0,309-12 95 0 0,-259 13 81 0 0,-194 8-65 0 0,72-3 703 0 0,-145 7-845 0 0,-1 1-1 0 0,0-1 1 0 0,1 1 0 0 0,-1-1-1 0 0,0 1 1 0 0,0 0 0 0 0,1-1 0 0 0,-1 1-1 0 0,0 0 1 0 0,0 1 0 0 0,0-1-1 0 0,0 0 1 0 0,0 1 0 0 0,0-1-1 0 0,0 1 1 0 0,-1-1 0 0 0,1 1 0 0 0,0 0-1 0 0,-1 0 1 0 0,1 0 0 0 0,-1 0-1 0 0,0 0 1 0 0,0 0 0 0 0,2 3 0 0 0,2 7 25 0 0,0 1 1 0 0,-1-1-1 0 0,4 19 1 0 0,-1-5 44 0 0,86 373 33 0 0,-35 9-37 0 0,-11 291-73 0 0,-39-500 0 0 0,55 344 0 0 0,-44-454 0 0 0,60 168 0 0 0,-70-224 0 0 0,-9-25 0 0 0,-7-2 0 0 0,2-5 0 0 0,0 0 0 0 0,0-1 0 0 0,0 0 0 0 0,0 1 0 0 0,0-2 0 0 0,0 1 0 0 0,-8-2 0 0 0,-5 0 0 0 0,-384-26 0 0 0,-309-15 0 0 0,240 27 0 0 0,74 0 0 0 0,34 5 0 0 0,-1163-26 0 0 0,861 36 0 0 0,-906 21 0 0 0,1102-13 0 0 0,127-1 0 0 0,-8 1 0 0 0,3 1 0 0 0,-121 4 0 0 0,-12-1 0 0 0,152-3 0 0 0,-43 4 0 0 0,255-6 0 0 0,-810 58 0 0 0,888-58-7 0 0,22-3-82 0 0,-1 0 0 0 0,0-2-1 0 0,-19 1 1 0 0,34-2-890 0 0,35-14-13243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26 404 5897 0 0,'-3'-4'1202'0'0,"2"1"-590"0"0,0 0 0 0 0,0 1 1 0 0,-1 0-1 0 0,0-1 0 0 0,1 1 1 0 0,-1 0-1 0 0,0 0 0 0 0,0 0 0 0 0,0 0 1 0 0,-5-2 1154 0 0,8 9-617 0 0,4 31 260 0 0,1 1 0 0 0,2 0 0 0 0,25 66 1 0 0,49 93 1129 0 0,-69-168-2098 0 0,2 0 1 0 0,0-1 0 0 0,2-1 0 0 0,1-1 0 0 0,1 0 0 0 0,2-1 0 0 0,0-1-1 0 0,1-2 1 0 0,1 0 0 0 0,1-1 0 0 0,1-1 0 0 0,1-1 0 0 0,36 19-1 0 0,-51-32-324 0 0,13 8 519 0 0,26 10 0 0 0,-44-20-559 0 0,-1-1 0 0 0,1 0 0 0 0,0 0-1 0 0,1-1 1 0 0,-1 0 0 0 0,0 0 0 0 0,0 0 0 0 0,1-1-1 0 0,-1 0 1 0 0,10-1 0 0 0,-14 1-78 0 0,1-1 0 0 0,-1 0 0 0 0,0 0 0 0 0,1 0 0 0 0,-1 0 0 0 0,0-1 0 0 0,1 1 0 0 0,-1 0 0 0 0,0-1 0 0 0,0 0 0 0 0,0 1 0 0 0,0-1 0 0 0,0 0 0 0 0,-1 0 0 0 0,1 0 0 0 0,-1 0 0 0 0,1-1 0 0 0,-1 1 0 0 0,0 0 0 0 0,1 0 0 0 0,-1-1 0 0 0,0 1 0 0 0,-1-1 0 0 0,1 1 0 0 0,0-5 0 0 0,2-6 0 0 0,-2 0 0 0 0,0 1 0 0 0,-1-26 0 0 0,0 32 0 0 0,-35-387 0 0 0,20 267 0 0 0,-31-319 0 0 0,46 439-89 0 0,-1-1 0 0 0,1 1 0 0 0,0-1-1 0 0,1 0 1 0 0,0 1 0 0 0,2-12 0 0 0,-2 17 49 0 0,-1-1 0 0 0,0 1 1 0 0,1-1-1 0 0,0 1 0 0 0,-1-1 0 0 0,1 1 1 0 0,0-1-1 0 0,0 1 0 0 0,-1 0 0 0 0,1 0 0 0 0,0-1 1 0 0,1 1-1 0 0,-1 0 0 0 0,0 0 0 0 0,0 0 1 0 0,0 0-1 0 0,1 0 0 0 0,-1 0 0 0 0,0 1 0 0 0,1-1 1 0 0,-1 0-1 0 0,1 1 0 0 0,-1-1 0 0 0,1 1 1 0 0,-1-1-1 0 0,1 1 0 0 0,-1 0 0 0 0,1-1 0 0 0,-1 1 1 0 0,1 0-1 0 0,-1 0 0 0 0,1 0 0 0 0,0 0 1 0 0,1 1-1 0 0,9 1-2540 0 0,0 1-1 0 0,1 1 1 0 0,19 8 0 0 0,-30-12 2417 0 0,39 16-3310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3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62 233 256 0 0,'-61'2'11649'0'0,"65"0"-10630"0"0,20 3-248 0 0,-1 0 1 0 0,1-2 0 0 0,0 0-1 0 0,44-2 1 0 0,-57-1-608 0 0,695-20 3689 0 0,-575 14-3185 0 0,561-26 1566 0 0,-227 14-990 0 0,1118-41 1937 0 0,-1313 53-2759 0 0,187-8 244 0 0,-207 1-288 0 0,259-16 620 0 0,-20-18 581 0 0,-437 37-2036 0 0,-51 10 87 0 0,-6 2-1575 0 0,-47 21-2191 0 0,-1-3-1 0 0,-62 14 0 0 0,60-23 1223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3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48 123 440 0 0,'-48'2'10382'0'0,"56"-3"-9015"0"0,173-9 2663 0 0,329-26-362 0 0,1088-21 2664 0 0,16 46-2684 0 0,-661 7-2008 0 0,-513 0-1041 0 0,-390 4-854 0 0,-17-1-1298 0 0,0 1-1 0 0,33 5 0 0 0,-46 1-6276 0 0,-13-5 4511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37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55 428 24 0 0,'-22'4'931'0'0,"2"0"1097"0"0,7-3 2315 0 0,69 7-782 0 0,367-22 1464 0 0,-330 8-4432 0 0,12 1-66 0 0,361-26 1741 0 0,115-19 45 0 0,1407-48 2236 0 0,1 59-1952 0 0,-232-17-1211 0 0,-1379 40-1162 0 0,794-43 305 0 0,-250 10-205 0 0,-249 28-1043 0 0,-666 20-1649 0 0,-30 2-1113 0 0,-39 2-203 0 0,-1 1 184 0 0,-7 0 503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38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 96 0 0,'0'0'1869'0'0,"0"0"-1741"0"0,0 0 1 0 0,0 0-1 0 0,0 1 1 0 0,0-1-1 0 0,0 0 1 0 0,0 1-1 0 0,0-1 1 0 0,0 0-1 0 0,0 0 1 0 0,0 1-1 0 0,0-1 1 0 0,0 0-1 0 0,0 1 1 0 0,0-1-1 0 0,0 0 1 0 0,0 0-1 0 0,0 1 1 0 0,0-1-1 0 0,0 0 1 0 0,0 0-1 0 0,1 1 1 0 0,-1-1-1 0 0,0 0 0 0 0,0 0 1 0 0,0 1-1 0 0,0-1 1 0 0,1 0-1 0 0,-1 0 1 0 0,0 0-1 0 0,1 1 1 0 0,18 4 1727 0 0,0-1 0 0 0,32 2 1 0 0,92-6 923 0 0,-72-2-1698 0 0,909-46 4812 0 0,-494 16-4190 0 0,1326-69 2593 0 0,307 49-1662 0 0,-445 22-1309 0 0,-571 8-287 0 0,-511 6-609 0 0,-428 12-410 0 0,468-8 19 0 0,-445 11-36 0 0,-63 1-2 0 0,86 1-1 0 0,-62 2 0 0 0,76 0 0 0 0,-218-3-28 0 0,-1 0 1 0 0,1 0-1 0 0,-1 0 1 0 0,1 1-1 0 0,-1 0 1 0 0,1 0-1 0 0,8 3 1 0 0,-15 7-8362 0 0,-11-5 3009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22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0 295 716 0 0,'5'-11'502'0'0,"-1"-1"0"0"0,1 1 0 0 0,1 0 0 0 0,0 1-1 0 0,0-1 1 0 0,1 1 0 0 0,1 0 0 0 0,0 1 0 0 0,0 0 0 0 0,0 0 0 0 0,1 1-1 0 0,1 0 1 0 0,-1 0 0 0 0,22-11 0 0 0,3-1 327 0 0,1 2 0 0 0,0 2 0 0 0,43-14 0 0 0,-46 18-330 0 0,0 2-1 0 0,1 1 1 0 0,0 2 0 0 0,0 1 0 0 0,54-3 0 0 0,-11 8 269 0 0,0 2 1 0 0,145 23 0 0 0,-152-10-430 0 0,-1 4 0 0 0,0 2-1 0 0,-2 4 1 0 0,0 2 0 0 0,-2 3 0 0 0,-1 3 0 0 0,-2 2 0 0 0,91 67-1 0 0,55 74 437 0 0,-152-122-311 0 0,81 100 0 0 0,-119-131-374 0 0,-1 1 0 0 0,-1 1 0 0 0,-1 0-1 0 0,-1 1 1 0 0,-1 0 0 0 0,-1 1 0 0 0,7 28-1 0 0,-13-35-1 0 0,-1 0-1 0 0,0 0 0 0 0,-2 1 1 0 0,0-1-1 0 0,-1 1 0 0 0,-1 0 0 0 0,-5 36 1 0 0,-1-19 58 0 0,-2-1 0 0 0,-1 0 0 0 0,-15 36-1 0 0,2-16 118 0 0,-3-2-1 0 0,-3 0 0 0 0,-55 80 0 0 0,-122 127 934 0 0,70-114 166 0 0,-184 156 0 0 0,196-206-845 0 0,122-97-912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22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57 5320 0 0,'-12'-12'3468'0'0,"7"6"-2407"0"0,-1 1 0 0 0,1 0 0 0 0,-1 0 0 0 0,0 1 0 0 0,0 0 0 0 0,0 0 0 0 0,0 0 0 0 0,-8-3 0 0 0,13 7-328 0 0,-3 4-338 0 0,1 0 1 0 0,0 0-1 0 0,0 1 0 0 0,0-1 1 0 0,1 1-1 0 0,0 0 1 0 0,0 0-1 0 0,0 0 0 0 0,0 0 1 0 0,0 5-1 0 0,-9 59 1077 0 0,7-42-867 0 0,-24 241 2580 0 0,27-216-2638 0 0,2 1 0 0 0,2-1 0 0 0,11 58 0 0 0,-8-75-280 0 0,-2-8 229 0 0,1-1 0 0 0,13 36 0 0 0,-16-57-374 0 0,2 0-101 0 0,8-6-21 0 0,4-5 0 0 0,-1 0 0 0 0,1-1 0 0 0,-2-1 0 0 0,21-14 0 0 0,-8 6 0 0 0,702-376 0 0 0,-494 265 0 0 0,-232 126 0 0 0,20-12 0 0 0,-13 5 0 0 0,-11 7-169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57 552 0 0,'4'-18'1582'0'0,"-2"13"-496"0"0,-1 0 1 0 0,0 0-1 0 0,0 1 0 0 0,0-1 1 0 0,-1-7-1 0 0,2 9 1062 0 0,2 7-348 0 0,4 5-623 0 0,-1 9-415 0 0,-1 0 1 0 0,-1 1 0 0 0,0 0 0 0 0,-2 0 0 0 0,0 0 0 0 0,0 24 0 0 0,3 9 336 0 0,5 74 911 0 0,7 41-130 0 0,-5-115-3012 0 0,-6-37-1812 0 0,2-1-3711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63 684 0 0,'-25'-7'1956'0'0,"-2"-1"1334"0"0,2-3 7668 0 0,30 11-9698 0 0,169 9 5044 0 0,-7 0-4172 0 0,-132-9-1778 0 0,242-1 1941 0 0,0-24-372 0 0,-185 8-1385 0 0,-55 6-3139 0 0,-36 11 1984 0 0,-12 10-6346 0 0,3-2 4860 0 0,-1-1 1 0 0,-10 7 0 0 0,-1-1-503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1 204 0 0,'-69'28'1292'0'0,"43"-18"2310"0"0,-48 25-1 0 0,74-35-3303 0 0,-1 1 0 0 0,0-1 0 0 0,0 0 0 0 0,0 0 0 0 0,1 1 0 0 0,-1-1 0 0 0,0 1-1 0 0,1-1 1 0 0,-1 1 0 0 0,0-1 0 0 0,1 1 0 0 0,-1-1 0 0 0,1 1 0 0 0,-1 0-1 0 0,1-1 1 0 0,-1 1 0 0 0,1 0 0 0 0,-1-1 0 0 0,1 1 0 0 0,0 0 0 0 0,-1 0 0 0 0,1-1-1 0 0,0 1 1 0 0,0 0 0 0 0,0 0 0 0 0,-1 1 0 0 0,2-2-133 0 0,-1 1-1 0 0,1 0 1 0 0,0 0 0 0 0,-1-1-1 0 0,1 1 1 0 0,0-1 0 0 0,-1 1 0 0 0,1-1-1 0 0,0 1 1 0 0,0-1 0 0 0,0 1 0 0 0,-1-1-1 0 0,1 1 1 0 0,0-1 0 0 0,0 0-1 0 0,0 0 1 0 0,0 1 0 0 0,1-1 0 0 0,7 2 430 0 0,0-1-1 0 0,0 0 1 0 0,13-1 0 0 0,341-24 6427 0 0,-316 24-9311 0 0,63 7 0 0 0,-6 1-7047 0 0,-74-8 6702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48 416 0 0,'-15'-14'2330'0'0,"13"11"-1494"0"0,-1 0 0 0 0,1 1-1 0 0,-1 0 1 0 0,1 0 0 0 0,-1 0-1 0 0,0 0 1 0 0,0 0 0 0 0,-7-3 1124 0 0,8 6-816 0 0,-1 0-800 0 0,0 1 0 0 0,1 0 0 0 0,-1 0-1 0 0,1 0 1 0 0,-1 0 0 0 0,1 0 0 0 0,0 0-1 0 0,0 0 1 0 0,0 1 0 0 0,0-1 0 0 0,1 1-1 0 0,-1 0 1 0 0,0 0 0 0 0,1-1 0 0 0,0 1-1 0 0,0 0 1 0 0,0 0 0 0 0,0 0 0 0 0,-1 5-1 0 0,-1 5 630 0 0,0 1-1 0 0,1-1 0 0 0,-1 20 1 0 0,3-23-736 0 0,0 0 0 0 0,1 0 0 0 0,0 0 1 0 0,0-1-1 0 0,1 1 0 0 0,0 0 0 0 0,1 0 0 0 0,0-1 0 0 0,1 0 1 0 0,0 1-1 0 0,0-1 0 0 0,1-1 0 0 0,0 1 0 0 0,1-1 1 0 0,0 0-1 0 0,0 0 0 0 0,0 0 0 0 0,1-1 0 0 0,1 0 1 0 0,-1-1-1 0 0,1 1 0 0 0,0-1 0 0 0,16 8 0 0 0,-12-7-183 0 0,0-1 0 0 0,0 0 0 0 0,0-1-1 0 0,1-1 1 0 0,0 0 0 0 0,0-1 0 0 0,0 0-1 0 0,1-1 1 0 0,-1 0 0 0 0,0-1 0 0 0,15-1-1 0 0,-21 0-60 0 0,-1 0-1 0 0,1-1 1 0 0,-1 0-1 0 0,1 0 1 0 0,-1-1-1 0 0,1 1 1 0 0,-1-2-1 0 0,0 1 0 0 0,0-1 1 0 0,0 1-1 0 0,0-2 1 0 0,0 1-1 0 0,0-1 1 0 0,-1 0-1 0 0,0 0 1 0 0,0 0-1 0 0,0-1 1 0 0,0 1-1 0 0,-1-1 1 0 0,0-1-1 0 0,0 1 0 0 0,0 0 1 0 0,5-12-1 0 0,-4 4 37 0 0,0 0 0 0 0,-1-1 0 0 0,-1 0 1 0 0,0 1-1 0 0,0-1 0 0 0,-2 0 0 0 0,0 0 0 0 0,0-1 0 0 0,-2 1 0 0 0,0 0 0 0 0,0 0 0 0 0,-1 0 0 0 0,-1 0 0 0 0,0 1 0 0 0,-1-1 0 0 0,0 1 0 0 0,-1-1 0 0 0,-1 1 0 0 0,-7-12 0 0 0,-3 4-3926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6585 0 0,'0'0'10609'0'0,"5"0"-9648"0"0,26-4 111 0 0,-1 2-1 0 0,0 2 1 0 0,32 2-1 0 0,-45 0-651 0 0,0 1 0 0 0,-1 0 0 0 0,1 1 0 0 0,-1 0 0 0 0,0 2 1 0 0,-1 0-1 0 0,22 11 0 0 0,-34-16-324 0 0,0 1 1 0 0,0 0 0 0 0,-1 0-1 0 0,1 0 1 0 0,0 0 0 0 0,-1 0-1 0 0,0 1 1 0 0,0-1 0 0 0,1 1-1 0 0,-1-1 1 0 0,-1 1 0 0 0,1 0-1 0 0,0 0 1 0 0,-1-1-1 0 0,1 1 1 0 0,-1 0 0 0 0,1 5-1 0 0,-1-3 10 0 0,0 0 0 0 0,-1 0-1 0 0,0 0 1 0 0,1 0-1 0 0,-2 0 1 0 0,1 0-1 0 0,-1 0 1 0 0,0-1-1 0 0,0 1 1 0 0,-2 7 0 0 0,-4 6 123 0 0,-1 0 1 0 0,0-1-1 0 0,-2 0 1 0 0,-19 26-1 0 0,-60 69 773 0 0,65-85-619 0 0,1 1 0 0 0,1 0 0 0 0,1 2 0 0 0,-28 54 0 0 0,48-81-383 0 0,-1 1 0 0 0,1-1 0 0 0,0 0 0 0 0,-1 0 0 0 0,2 1 0 0 0,-1-1 0 0 0,0 0 0 0 0,1 1 0 0 0,-1-1 0 0 0,1 1 0 0 0,0-1 0 0 0,0 1 0 0 0,1-1 0 0 0,-1 1 0 0 0,1-1 0 0 0,-1 0 0 0 0,1 1 0 0 0,2 3 0 0 0,-1-4 0 0 0,0 0 0 0 0,0 0 0 0 0,0 0 0 0 0,1-1 0 0 0,-1 1 0 0 0,1-1 0 0 0,-1 0 0 0 0,1 0 0 0 0,0 0 0 0 0,0 0 0 0 0,0 0 0 0 0,0 0 0 0 0,0-1 0 0 0,1 1 0 0 0,-1-1 0 0 0,0 0 0 0 0,1 0 0 0 0,4 0 0 0 0,15 3-325 0 0,0-1-1 0 0,0 0 1 0 0,0-2-1 0 0,0-1 1 0 0,0-1-1 0 0,1-1 1 0 0,-1-1-1 0 0,-1-1 1 0 0,1-1-1 0 0,-1-1 1 0 0,1 0-1 0 0,25-13 1 0 0,-47 18 274 0 0,22-11-3835 0 0,-11 1-3315 0 0,-10 5 4216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7297 0 0,'1'-1'506'0'0,"0"1"0"0"0,0-1 0 0 0,-1 1 0 0 0,1-1 0 0 0,0 1 1 0 0,0-1-1 0 0,0 1 0 0 0,0 0 0 0 0,0 0 0 0 0,0-1 0 0 0,0 1 0 0 0,0 0 1 0 0,0 0-1 0 0,0 0 0 0 0,0 0 0 0 0,0 0 0 0 0,0 0 0 0 0,0 0 1 0 0,0 1-1 0 0,0-1 0 0 0,0 0 0 0 0,0 0 0 0 0,1 1 0 0 0,0 0-174 0 0,-1 0 0 0 0,0 1 0 0 0,0-1 0 0 0,0 0-1 0 0,0 0 1 0 0,0 0 0 0 0,0 1 0 0 0,-1-1 0 0 0,1 0-1 0 0,0 1 1 0 0,-1-1 0 0 0,1 0 0 0 0,-1 1 0 0 0,1 1-1 0 0,2 8 19 0 0,-2-1 0 0 0,1 1 0 0 0,-1 18-1 0 0,-1-17 717 0 0,0 23 263 0 0,-1 0 0 0 0,-8 43 0 0 0,9-77-1302 0 0,-9 18 1838 0 0,9-40-1863 0 0,0 18-3 0 0,0 1 0 0 0,1-1 0 0 0,0 0 0 0 0,0 0 1 0 0,0 1-1 0 0,0-1 0 0 0,0 1 0 0 0,0-1 0 0 0,1 1 0 0 0,-1-1 0 0 0,1 1 0 0 0,0 0 0 0 0,0 0 1 0 0,0-1-1 0 0,0 2 0 0 0,0-1 0 0 0,0 0 0 0 0,0 0 0 0 0,1 1 0 0 0,-1-1 0 0 0,0 1 1 0 0,5-2-1 0 0,-3 1-1 0 0,1 1 1 0 0,-1 0 0 0 0,0 0-1 0 0,1 0 1 0 0,-1 1 0 0 0,0-1-1 0 0,1 1 1 0 0,-1 0 0 0 0,1 0 0 0 0,-1 1-1 0 0,0-1 1 0 0,1 1 0 0 0,6 2-1 0 0,142 61 13 0 0,8 2 7 0 0,-142-60-16 0 0,0 0-1 0 0,0-2 1 0 0,1 0-1 0 0,0-2 0 0 0,-1 0 1 0 0,33-1-1 0 0,-48-1-1 0 0,-1 0 0 0 0,1-1 0 0 0,0 0 0 0 0,-1 1-1 0 0,1-1 1 0 0,-1-1 0 0 0,1 1 0 0 0,-1 0 0 0 0,0-1 0 0 0,0 0 0 0 0,0 1 0 0 0,1-1-1 0 0,-2-1 1 0 0,1 1 0 0 0,0 0 0 0 0,4-5 0 0 0,-3 2-1 0 0,0 0 1 0 0,-1-1-1 0 0,0 1 1 0 0,0-1-1 0 0,0 0 1 0 0,-1 1-1 0 0,1-1 1 0 0,2-12-1 0 0,-1-5 0 0 0,-1 1 0 0 0,-1-1-1 0 0,-1 0 1 0 0,-2-26 0 0 0,-12-107-1499 0 0,13 154 884 0 0,1-2-89 0 0,-1 3 590 0 0,0 0 0 0 0,0 0 0 0 0,0-1 1 0 0,0 1-1 0 0,0 0 0 0 0,1 0 0 0 0,-1 0 1 0 0,0 0-1 0 0,1 0 0 0 0,-1 0 0 0 0,1 0 1 0 0,-1 0-1 0 0,1 0 0 0 0,0 0 0 0 0,-1 0 0 0 0,1 0 1 0 0,0 0-1 0 0,0 0 0 0 0,1-1 0 0 0,0 1-108 0 0,-1 1-1 0 0,1-1 1 0 0,-1 1-1 0 0,1-1 0 0 0,0 1 1 0 0,0 0-1 0 0,-1 0 1 0 0,1 0-1 0 0,0-1 0 0 0,-1 2 1 0 0,1-1-1 0 0,0 0 1 0 0,0 0-1 0 0,-1 0 0 0 0,1 1 1 0 0,1 0-1 0 0,74 15-8177 0 0,-28-7 5755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53 28 0 0,'-10'-7'1785'0'0,"-1"1"1"0"0,0 0-1 0 0,0 0 1 0 0,-1 1-1 0 0,0 1 1 0 0,0 0-1 0 0,-22-5 0 0 0,17 7-527 0 0,-1 0 0 0 0,1 0 0 0 0,0 2 1 0 0,-1 0-1 0 0,-20 4 0 0 0,13 0-379 0 0,1 1 0 0 0,-1 1 0 0 0,1 1 0 0 0,0 1 0 0 0,1 2 0 0 0,0 0 0 0 0,-43 27 1 0 0,57-32-533 0 0,0 2 1 0 0,1-1 0 0 0,-1 2 0 0 0,2-1 0 0 0,-11 12-1 0 0,16-17-283 0 0,1 0 0 0 0,-1 0 0 0 0,0 0 0 0 0,1 0 0 0 0,-1 1-1 0 0,1-1 1 0 0,0 0 0 0 0,0 1 0 0 0,0-1 0 0 0,0 1 0 0 0,0 0-1 0 0,1-1 1 0 0,-1 1 0 0 0,1 0 0 0 0,0-1 0 0 0,0 1 0 0 0,-1 0 0 0 0,2-1-1 0 0,-1 1 1 0 0,0 0 0 0 0,1-1 0 0 0,-1 1 0 0 0,1 0 0 0 0,0-1-1 0 0,-1 1 1 0 0,1-1 0 0 0,2 3 0 0 0,3 4-64 0 0,1 0 0 0 0,0 0 0 0 0,1-1 0 0 0,-1-1 0 0 0,2 1 0 0 0,-1-1 0 0 0,1 0 0 0 0,0-1 0 0 0,0 0 0 0 0,1-1 0 0 0,0 0 0 0 0,0 0 0 0 0,13 4 0 0 0,17 4 0 0 0,2-1 0 0 0,42 6 0 0 0,-44-11-491 0 0,1-1 0 0 0,0-2 1 0 0,0-1-1 0 0,1-3 0 0 0,-1-1 0 0 0,0-2 1 0 0,0-2-1 0 0,72-17 0 0 0,-5-9-10493 0 0,-67 18 8007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27 132 0 0,'-13'-26'16674'0'0,"12"26"-16331"0"0,-5 9 3029 0 0,0 15-661 0 0,7-17-2299 0 0,0 0 0 0 0,0 0-1 0 0,0 0 1 0 0,1 0 0 0 0,0 0 0 0 0,0-1-1 0 0,1 1 1 0 0,0-1 0 0 0,0 1 0 0 0,0-1 0 0 0,5 6-1 0 0,-3-6-695 0 0,-1 0 0 0 0,1 0 0 0 0,-1-1-1 0 0,1 0 1 0 0,1 0 0 0 0,8 6 0 0 0,-11-8-835 0 0,1-1 1 0 0,0 0 0 0 0,-1 0-1 0 0,1 0 1 0 0,0-1 0 0 0,0 1-1 0 0,8 1 1 0 0,-1-2-1838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129 187 332 0 0,'-13'-26'2324'0'0,"-29"-43"-1"0"0,23 44 3480 0 0,-32-35 0 0 0,51 60-5712 0 0,0 0 0 0 0,0 0 0 0 0,0 0-1 0 0,-1 0 1 0 0,1 0 0 0 0,0 0 0 0 0,0 0 0 0 0,0 0 0 0 0,0 0 0 0 0,0 0 0 0 0,0 0 0 0 0,-1 0-1 0 0,1 0 1 0 0,0 0 0 0 0,0-1 0 0 0,0 1 0 0 0,0 0 91 0 0,0 0-91 0 0,0 0-1 0 0,-1 0 1 0 0,1 0 0 0 0,0 0 0 0 0,0-1 0 0 0,0 1 0 0 0,0 0 0 0 0,0 0 0 0 0,0 0 0 0 0,0 0-1 0 0,0 0 1 0 0,0-1 0 0 0,0 1 0 0 0,0 0 0 0 0,0 0 0 0 0,0 0 0 0 0,0 0 0 0 0,0 0 0 0 0,0-1-1 0 0,0 1 1 0 0,0 0 0 0 0,0 0 0 0 0,0 0 0 0 0,0 0 0 0 0,0 0 0 0 0,0-1 0 0 0,0 1 0 0 0,0 0-1 0 0,0 0 1 0 0,0 0 0 0 0,0 0 0 0 0,1 0 0 0 0,-1 0 0 0 0,0-1 91 0 0,0 1-91 0 0,0 0-1 0 0,0 0 1 0 0,0 0 0 0 0,0 0 0 0 0,1 0 0 0 0,-1 0 0 0 0,0 0 0 0 0,0 0 0 0 0,0 0 0 0 0,0 0-1 0 0,0 0 1 0 0,1 0 0 0 0,15 3 1433 0 0,31 13-1410 0 0,-46-16 15 0 0,210 102-2801 0 0,-106-48-3653 0 0,-57-29 3663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593 728 864 0 0,'-30'-7'3533'0'0,"-1"1"-1"0"0,1 1 0 0 0,-1 2 1 0 0,-48 0-1 0 0,47 5-2204 0 0,-1 1 0 0 0,1 1 0 0 0,0 2 0 0 0,0 1 0 0 0,1 2 0 0 0,0 1 0 0 0,-37 17 0 0 0,60-24-1174 0 0,1 1 1 0 0,0 0-1 0 0,-1 1 1 0 0,2-1-1 0 0,-1 2 0 0 0,0-1 1 0 0,1 1-1 0 0,0 0 0 0 0,0 0 1 0 0,1 0-1 0 0,0 1 1 0 0,-5 7-1 0 0,8-11-100 0 0,1 1-1 0 0,-1-1 1 0 0,1 0 0 0 0,-1 1-1 0 0,1 0 1 0 0,0-1 0 0 0,0 1-1 0 0,1-1 1 0 0,-1 1 0 0 0,1 0-1 0 0,0 0 1 0 0,0-1 0 0 0,0 1-1 0 0,1 0 1 0 0,-1-1 0 0 0,1 1-1 0 0,0 0 1 0 0,0-1 0 0 0,0 1-1 0 0,0-1 1 0 0,0 1 0 0 0,1-1-1 0 0,0 1 1 0 0,0-1 0 0 0,0 0-1 0 0,0 0 1 0 0,0 0 0 0 0,1 0-1 0 0,2 3 1 0 0,5 3-54 0 0,0 0 0 0 0,1 0 0 0 0,0-1 0 0 0,0-1 0 0 0,1 0 0 0 0,0 0 0 0 0,0-1 0 0 0,1 0 0 0 0,0-1 0 0 0,25 6 0 0 0,-22-7 0 0 0,-1-1 0 0 0,1-1 0 0 0,0-1 0 0 0,0 0 0 0 0,0 0 0 0 0,0-2 0 0 0,-1 0 0 0 0,1-1 0 0 0,20-5 0 0 0,-31 6 0 0 0,-1 0 0 0 0,0 0 0 0 0,1-1 0 0 0,-1 1 0 0 0,0-1 0 0 0,0 0 0 0 0,0 0 0 0 0,-1-1 0 0 0,1 1 0 0 0,0-1 0 0 0,-1 0 0 0 0,0 0 0 0 0,1 0 0 0 0,-1 0 0 0 0,0-1 0 0 0,-1 1 0 0 0,1-1 0 0 0,-1 1 0 0 0,1-1 0 0 0,-1 0 0 0 0,0 0 0 0 0,0 0 0 0 0,-1-1 0 0 0,0 1 0 0 0,1 0 0 0 0,-1 0 0 0 0,0-1 0 0 0,-1 1 0 0 0,1-1 0 0 0,-1 1 0 0 0,0-1 0 0 0,0 1 0 0 0,-1-1 0 0 0,1 1 0 0 0,-1 0 0 0 0,0-1 0 0 0,-3-7 0 0 0,-1-4 0 0 0,-2 1 0 0 0,0 0 0 0 0,-1 0 0 0 0,-1 1 0 0 0,0 0 0 0 0,0 1 0 0 0,-2 0 0 0 0,1 0 0 0 0,-2 1 0 0 0,-18-15 0 0 0,4 5 0 0 0,-2 2 0 0 0,0 0 0 0 0,-1 2 0 0 0,-35-15 0 0 0,60 30 14 0 0,3 2-19 0 0,0 0-1 0 0,0 1 1 0 0,0-1-1 0 0,0 0 1 0 0,0 1-1 0 0,-1-1 1 0 0,1 1-1 0 0,0-1 1 0 0,0 1-1 0 0,0 0 1 0 0,-1-1-1 0 0,1 1 1 0 0,0 0-1 0 0,0 0 1 0 0,-1 0-1 0 0,1 0 1 0 0,0 0-1 0 0,-2 0 1 0 0,3 0-117 0 0,-1 0-1 0 0,1 0 1 0 0,0 0 0 0 0,-1 0-1 0 0,1 0 1 0 0,0 1 0 0 0,-1-1-1 0 0,1 0 1 0 0,-1 0 0 0 0,1 0-1 0 0,0 0 1 0 0,-1 0 0 0 0,1 0-1 0 0,0 1 1 0 0,-1-1 0 0 0,1 0-1 0 0,0 0 1 0 0,0 0 0 0 0,-1 1-1 0 0,1-1 1 0 0,0 0 0 0 0,0 1-1 0 0,-1-1 1 0 0,1 0 0 0 0,0 0-1 0 0,-1 1 1 0 0,1 0-170 0 0,0-1-1 0 0,0 1 0 0 0,0-1 1 0 0,0 1-1 0 0,0-1 1 0 0,0 1-1 0 0,0-1 0 0 0,0 0 1 0 0,0 1-1 0 0,1-1 0 0 0,-1 1 1 0 0,0-1-1 0 0,0 1 1 0 0,0-1-1 0 0,0 0 0 0 0,1 1 1 0 0,-1-1-1 0 0,0 1 1 0 0,0-1-1 0 0,1 0 0 0 0,-1 1 1 0 0,1 0-879 0 0,0-1 879 0 0,-1 0-1 0 0,0 1 1 0 0,2-1-1 0 0,13 11-3237 0 0</inkml:trace>
  <inkml:trace contextRef="#ctx0" brushRef="#br0" timeOffset="1">567 230 1076 0 0,'-105'-140'8790'0'0,"30"50"8082"0"0,79 96-17131 0 0,0 0 0 0 0,0-1 0 0 0,-1 1 0 0 0,0 0 0 0 0,4 13 0 0 0,5 8-1901 0 0,23 32-4521 0 0,-13-25 3879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8205 0 0,'-19'60'11444'0'0,"-2"0"-6470"0"0,-33 109-782 0 0,15-45-240 0 0,36-120-3952 0 0,3-4 0 0 0,0 0 0 0 0,0 0 0 0 0,0 0 0 0 0,0 1 0 0 0,0-1 0 0 0,-1 0 0 0 0,1 0 0 0 0,0 0 0 0 0,0 0 0 0 0,0 0 0 0 0,0 0 0 0 0,0 0 0 0 0,0 0 0 0 0,0 0 0 0 0,-1 0 0 0 0,1 0 0 0 0,0 0 0 0 0,0 0 0 0 0,0 0 0 0 0,0 0 0 0 0,0 0 0 0 0,0 0 0 0 0,0 0 0 0 0,-1 0 0 0 0,1 0 0 0 0,0 0 0 0 0,0 0 0 0 0,0 0 0 0 0,0 0 0 0 0,0 0 0 0 0,0 0 0 0 0,-1 0 0 0 0,1 0 0 0 0,0 0 0 0 0,0 0 0 0 0,0 0 0 0 0,0 0 0 0 0,0 0 0 0 0,0 0 0 0 0,0 0 0 0 0,0 0 0 0 0,-1-1 0 0 0,1 1 0 0 0,0 0 0 0 0,0 0 0 0 0,0 0 0 0 0,0 0 0 0 0,0 0 0 0 0,0 0 0 0 0,-1-3 0 0 0,1 1 0 0 0,-1 0 0 0 0,1-1 0 0 0,0 1 0 0 0,0-1 0 0 0,0 1 0 0 0,0 0 0 0 0,0-1 0 0 0,1 1 0 0 0,-1-1 0 0 0,0 1 0 0 0,1 0 0 0 0,0-1 0 0 0,0 1 0 0 0,0 0 0 0 0,0 0 0 0 0,0 0 0 0 0,0 0 0 0 0,0 0 0 0 0,1 0 0 0 0,-1 0 0 0 0,1 0 0 0 0,3-3 0 0 0,-2 1 0 0 0,0 1 0 0 0,0 0 0 0 0,1 0 0 0 0,0 0 0 0 0,-1 0 0 0 0,1 0 0 0 0,0 1 0 0 0,1-1 0 0 0,-1 1 0 0 0,0 0 0 0 0,1 0 0 0 0,5-1 0 0 0,-2 2 0 0 0,0 1 0 0 0,1-1 0 0 0,-1 2 0 0 0,0-1 0 0 0,0 1 0 0 0,1 0 0 0 0,-1 1 0 0 0,13 4 0 0 0,65 28 0 0 0,-54-19 0 0 0,82 34 0 0 0,-101-43 0 0 0,205 81 0 0 0,-176-73 0 0 0,1-2 0 0 0,-1-1 0 0 0,68 7 0 0 0,-102-17 0 0 0,0-1 0 0 0,-1 0 0 0 0,1 0 0 0 0,0-1 0 0 0,-1 0 0 0 0,11-2 0 0 0,-16 2 0 0 0,0 1 0 0 0,0-1 0 0 0,-1 1 0 0 0,1-1 0 0 0,0 0 0 0 0,0 0 0 0 0,-1 0 0 0 0,1 0 0 0 0,-1 0 0 0 0,1 0 0 0 0,-1 0 0 0 0,1 0 0 0 0,-1 0 0 0 0,0-1 0 0 0,0 1 0 0 0,0-1 0 0 0,0 1 0 0 0,0-1 0 0 0,0 1 0 0 0,0-1 0 0 0,0 0 0 0 0,0 1 0 0 0,-1-1 0 0 0,1 0 0 0 0,-1 0 0 0 0,1 0 0 0 0,-1 1 0 0 0,0-1 0 0 0,1 0 0 0 0,-1 0 0 0 0,0-3 0 0 0,-3-11 0 0 0,0 1 0 0 0,0-1 0 0 0,-2 0 0 0 0,0 1 0 0 0,-10-21 0 0 0,2 4 0 0 0,-80-202-33 0 0,91 228-332 0 0,0 1 0 0 0,0-1 0 0 0,1 0-1 0 0,-1 0 1 0 0,1 0 0 0 0,0-6-1 0 0,7 10-4702 0 0,12 5-1087 0 0,-4 2 2906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1 648 0 0,'-12'9'3527'0'0,"7"-3"288"0"0,2 9-1976 0 0,1 1 0 0 0,0 1 1 0 0,1-1-1 0 0,0 0 0 0 0,3 25 0 0 0,16 84 2687 0 0,-12-91-3349 0 0,5 15-650 0 0,0-18-3510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125 276 3720 0 0,'-41'-69'2531'0'0,"-33"-59"1288"0"0,72 126-3538 0 0,1 0 0 0 0,0-1-1 0 0,0 1 1 0 0,0-1 0 0 0,0 1-1 0 0,0-1 1 0 0,1 1-1 0 0,-1-1 1 0 0,1 1 0 0 0,0-1-1 0 0,-1 0 1 0 0,1 1 0 0 0,1-1-1 0 0,-1 0 1 0 0,0 1 0 0 0,0-1-1 0 0,1 1 1 0 0,1-6 0 0 0,-1 6-88 0 0,1 0 1 0 0,-1 1 0 0 0,0-1 0 0 0,1 0 0 0 0,-1 1 0 0 0,1-1-1 0 0,0 1 1 0 0,0-1 0 0 0,-1 1 0 0 0,1 0 0 0 0,0 0 0 0 0,0 0 0 0 0,0 0-1 0 0,0 0 1 0 0,0 0 0 0 0,1 0 0 0 0,-1 1 0 0 0,0-1 0 0 0,0 1-1 0 0,0-1 1 0 0,5 1 0 0 0,11 0 291 0 0,1 1 0 0 0,-1 0 0 0 0,0 1 0 0 0,0 1 1 0 0,0 1-1 0 0,0 0 0 0 0,0 2 0 0 0,28 12 0 0 0,-22-8 2 0 0,1 1 0 0 0,-1 1 0 0 0,27 18 0 0 0,-40-22-247 0 0,0 0 0 0 0,-1 1 1 0 0,0 0-1 0 0,0 0 0 0 0,-1 1 0 0 0,0 0 0 0 0,-1 0 0 0 0,11 19 1 0 0,-17-26-189 0 0,0 0 1 0 0,-1 0 0 0 0,1 0-1 0 0,-1 0 1 0 0,0 1 0 0 0,0-1-1 0 0,0 1 1 0 0,0-1 0 0 0,-1 1-1 0 0,1-1 1 0 0,-1 1 0 0 0,0-1-1 0 0,0 1 1 0 0,0-1 0 0 0,-1 1-1 0 0,1-1 1 0 0,-2 5 0 0 0,0-3-36 0 0,0-1 0 0 0,0 0 1 0 0,0 0-1 0 0,0 0 0 0 0,-1 0 0 0 0,0-1 1 0 0,1 1-1 0 0,-1-1 0 0 0,-1 1 1 0 0,1-1-1 0 0,-7 5 0 0 0,-4 1-120 0 0,0 0 0 0 0,-1-1-1 0 0,0-1 1 0 0,0-1 0 0 0,0 0 0 0 0,-20 5-1 0 0,-10 1-1410 0 0,-60 9-1 0 0,42-17-8412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44 156 0 0,'3'-7'1214'0'0,"1"-14"3197"0"0,-4 21-4095 0 0,0-1 1 0 0,0 0-1 0 0,0 0 0 0 0,0 1 1 0 0,0-1-1 0 0,0 0 0 0 0,0 1 0 0 0,-1-1 1 0 0,1 0-1 0 0,0 1 0 0 0,0-1 1 0 0,-1 0-1 0 0,1 1 0 0 0,0-1 1 0 0,-1 1-1 0 0,1-1 0 0 0,-1 1 0 0 0,1-1 1 0 0,-1 1-1 0 0,1-1 0 0 0,-1 1 1 0 0,1-1-1 0 0,-1 1 0 0 0,0-1 1 0 0,0 1-180 0 0,-1 0 0 0 0,1 0 0 0 0,0 1 0 0 0,0-1 0 0 0,0 1 0 0 0,0-1 1 0 0,0 1-1 0 0,0-1 0 0 0,0 1 0 0 0,1-1 0 0 0,-1 1 0 0 0,0 0 0 0 0,0 0 1 0 0,0-1-1 0 0,0 2 0 0 0,0-1 87 0 0,-17 15 816 0 0,0 1-1 0 0,2 1 0 0 0,0 0 0 0 0,0 1 1 0 0,2 1-1 0 0,-21 38 0 0 0,30-49-708 0 0,1 0 0 0 0,-1 0 0 0 0,2 1 0 0 0,-1-1 0 0 0,1 1 0 0 0,1 0 0 0 0,0 0 0 0 0,0 0 0 0 0,1 0 0 0 0,0 15 0 0 0,1-19-184 0 0,1-1 0 0 0,-1 1 0 0 0,2 0 0 0 0,-1-1 0 0 0,1 1 0 0 0,-1-1 0 0 0,1 0 0 0 0,1 0-1 0 0,-1 0 1 0 0,1 0 0 0 0,0 0 0 0 0,0 0 0 0 0,0 0 0 0 0,1-1 0 0 0,0 0 0 0 0,0 0 0 0 0,0 0-1 0 0,0 0 1 0 0,0 0 0 0 0,6 3 0 0 0,2-1 36 0 0,-1 0 1 0 0,1 0-1 0 0,0-1 0 0 0,1-1 1 0 0,-1 0-1 0 0,1-1 0 0 0,0 0 1 0 0,0-1-1 0 0,0 0 0 0 0,0-1 1 0 0,15-1-1 0 0,6 0-91 0 0,-1-3 0 0 0,0 0 0 0 0,36-10 0 0 0,-37 6-277 0 0,0-2 0 0 0,60-26 1 0 0,-75 27-943 0 0,0-1 0 0 0,-1-1 0 0 0,26-19 1 0 0,-41 28 103 0 0,4-4 508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38 80 0 0,'-31'3'1743'0'0,"-34"2"18437"0"0,71-7-19028 0 0,144-22 3755 0 0,-99 18-6706 0 0,-2-2-4081 0 0,-39 6 2481 0 0,0-1 488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56 7265 0 0,'-119'-15'11406'0'0,"21"3"-5077"0"0,96 12-6185 0 0,1 0 0 0 0,0 0 0 0 0,0 0 0 0 0,0 0 0 0 0,-1 0 0 0 0,1 0 0 0 0,0-1-1 0 0,0 1 1 0 0,0 0 0 0 0,0-1 0 0 0,0 1 0 0 0,0-1 0 0 0,0 1 0 0 0,-1-1 0 0 0,0-1 0 0 0,3 2-90 0 0,-1-1 0 0 0,0 1 0 0 0,0-1 0 0 0,1 1 0 0 0,-1 0 1 0 0,1-1-1 0 0,-1 1 0 0 0,0 0 0 0 0,1-1 0 0 0,-1 1 0 0 0,1 0 1 0 0,-1-1-1 0 0,1 1 0 0 0,-1 0 0 0 0,1 0 0 0 0,-1-1 0 0 0,1 1 1 0 0,-1 0-1 0 0,1 0 0 0 0,-1 0 0 0 0,2 0 0 0 0,41-9 419 0 0,8 4-1005 0 0,68 3 1 0 0,-5 6-3927 0 0,-51-1-1047 0 0,-15-3 2429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156 155 6061 0 0,'-141'-48'17863'0'0,"140"48"-17603"0"0,0-1-1 0 0,0 1 1 0 0,0-1-1 0 0,1 1 0 0 0,-1-1 1 0 0,0 0-1 0 0,0 1 1 0 0,0-1-1 0 0,0 0 1 0 0,0 1-1 0 0,1-1 0 0 0,-1 0 1 0 0,0 0-1 0 0,1 0 1 0 0,-2-1-1 0 0,1 0 618 0 0,4-1-62 0 0,5-3-645 0 0,0 0-1 0 0,0 0 1 0 0,1 0 0 0 0,-1 2-1 0 0,1-1 1 0 0,1 1-1 0 0,-1 0 1 0 0,0 0-1 0 0,12-1 1 0 0,98-19 1134 0 0,-25 14-6408 0 0,172 5 0 0 0,-161 6 2476 0 0,-80-1-789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7 428 0 0,'-6'-7'12339'0'0,"6"7"-12065"0"0,-3 15 4402 0 0,4 38-4110 0 0,-1-40 1152 0 0,1 46 65 0 0,2 1-1 0 0,3-1 1 0 0,20 92-1 0 0,-24-145-1924 0 0,0 0-1 0 0,0 1 1 0 0,1-1-1 0 0,0-1 1 0 0,0 1-1 0 0,4 5 1 0 0,15 16-3923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163 132 88 0 0,'-77'-22'3105'0'0,"23"8"2359"0"0,51 13-4793 0 0,1 0 0 0 0,-1 0 0 0 0,0 0 0 0 0,1 0 1 0 0,-1 0-1 0 0,1-1 0 0 0,-1 1 0 0 0,1-1 0 0 0,0 0 0 0 0,-4-4 3353 0 0,10 4-2469 0 0,10-5-663 0 0,1 0-1 0 0,-1 1 1 0 0,1 1-1 0 0,1 0 1 0 0,28-5-1 0 0,90-6 1412 0 0,-101 13-1666 0 0,65-7 384 0 0,1 4 1 0 0,143 11-1 0 0,-228-4-1624 0 0,0 2-1 0 0,0 0 0 0 0,0 1 0 0 0,-1 0 1 0 0,1 1-1 0 0,20 11 0 0 0,1 4-3634 0 0,33 25 1 0 0,-52-34 2370 0 0,17 12-1172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1764 0 0,'10'25'18788'0'0,"-7"-40"-17866"0"0,0 1 0 0 0,2-1 1 0 0,0 1-1 0 0,0 0 0 0 0,1 0 1 0 0,1 1-1 0 0,14-22 0 0 0,-1 7 70 0 0,0 0-1 0 0,34-33 0 0 0,-36 43-758 0 0,0 1 0 0 0,2 1 0 0 0,0 1 0 0 0,0 0-1 0 0,2 2 1 0 0,0 1 0 0 0,40-18 0 0 0,-58 29-233 0 0,0-1 0 0 0,1 1 0 0 0,-1-1 0 0 0,1 1 0 0 0,0 1 0 0 0,-1-1 0 0 0,1 1 0 0 0,0-1 0 0 0,-1 2 0 0 0,1-1 0 0 0,8 1 0 0 0,-12 0 0 0 0,1-1 0 0 0,-1 1 0 0 0,0-1 0 0 0,1 1 0 0 0,-1 0 0 0 0,0 0 0 0 0,1 0 0 0 0,-1 0 0 0 0,0-1 0 0 0,0 1 0 0 0,0 1 0 0 0,0-1 0 0 0,0 0 0 0 0,0 0 0 0 0,0 0 0 0 0,0 1 0 0 0,0-1 0 0 0,0 0 0 0 0,-1 1 0 0 0,1-1 0 0 0,-1 0 0 0 0,1 1 0 0 0,-1-1 0 0 0,1 1 0 0 0,-1-1 0 0 0,0 1 0 0 0,0-1 0 0 0,1 1 0 0 0,-1 0 0 0 0,0-1 0 0 0,-1 1 0 0 0,1-1 0 0 0,0 1 0 0 0,0-1 0 0 0,-1 1 0 0 0,1-1 0 0 0,-2 3 0 0 0,-3 14 0 0 0,-2 0 0 0 0,0-1 0 0 0,-1 0 0 0 0,-19 30 0 0 0,-27 30 0 0 0,40-60 0 0 0,1 0 0 0 0,1 1 0 0 0,1 1 0 0 0,0 0 0 0 0,-15 38 0 0 0,25-55 0 0 0,1 0 0 0 0,-1 1 0 0 0,1-1 0 0 0,-1 0 0 0 0,1 0 0 0 0,0 1 0 0 0,0-1 0 0 0,0 0 0 0 0,0 0 0 0 0,1 1 0 0 0,-1-1 0 0 0,0 0 0 0 0,1 0 0 0 0,0 0 0 0 0,-1 0 0 0 0,1 1 0 0 0,2 3 0 0 0,0-3 0 0 0,-1 0 0 0 0,1 0 0 0 0,-1 0 0 0 0,1 0 0 0 0,0 0 0 0 0,0-1 0 0 0,0 1 0 0 0,0-1 0 0 0,6 3 0 0 0,4 1 0 0 0,0 1 0 0 0,1-2 0 0 0,0 0 0 0 0,17 3 0 0 0,-8-3-279 0 0,0-1 0 0 0,1-2 0 0 0,-1 0 0 0 0,1-1 0 0 0,0-1 0 0 0,-1-2 0 0 0,1 0 0 0 0,22-6 0 0 0,26-9-2115 0 0,84-31 0 0 0,-136 41 1979 0 0,10-3-3761 0 0,-6-1 601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6817 0 0,'0'0'7316'0'0,"8"9"-1093"0"0,-7 89 4843 0 0,7-440-9721 0 0,-6 280-1345 0 0,0 52 0 0 0,-2 10 0 0 0,0 0 0 0 0,0 0 0 0 0,1 0 0 0 0,-1-1 0 0 0,0 1 0 0 0,0 0 0 0 0,0 0 0 0 0,0 0 0 0 0,0 0 0 0 0,0 0 0 0 0,1 0 0 0 0,-1 0 0 0 0,0 0 0 0 0,0 0 0 0 0,0-1 0 0 0,0 1 0 0 0,1 0 0 0 0,-1 0 0 0 0,0 0 0 0 0,0 0 0 0 0,0 0 0 0 0,0 0 0 0 0,1 0 0 0 0,-1 0 0 0 0,0 0 0 0 0,0 0 0 0 0,0 0 0 0 0,0 0 0 0 0,1 0 0 0 0,-1 1 0 0 0,0-1 0 0 0,0 0 0 0 0,0 0 0 0 0,0 0 0 0 0,1 0 0 0 0,-1 0 0 0 0,0 0 0 0 0,0 0 0 0 0,0 0 0 0 0,0 0 0 0 0,0 1 0 0 0,1-1 0 0 0,4 5 0 0 0,0 0 0 0 0,0 0 0 0 0,0 1 0 0 0,7 11 0 0 0,9 10 0 0 0,26 26 0 0 0,3-1 0 0 0,2-2 0 0 0,113 81 0 0 0,-115-97 0 0 0,104 51 0 0 0,-150-83 0 0 0,-3-1 0 0 0,1 0 0 0 0,-1-1 0 0 0,1 1 0 0 0,-1 0 0 0 0,1-1 0 0 0,-1 0 0 0 0,1 1 0 0 0,-1-1 0 0 0,1 0 0 0 0,-1 0 0 0 0,1 1 0 0 0,2-2 0 0 0,2-1 0 0 0,-3-2 0 0 0,-4 0 0 0 0,-7-7 0 0 0,1 5 0 0 0,-8-3 0 0 0,-28-11 0 0 0,-6 1-23 0 0,0 2-1 0 0,-1 3 1 0 0,0 1 0 0 0,-1 3-1 0 0,-1 2 1 0 0,1 3 0 0 0,-66 0-1 0 0,106 6-690 0 0,-1-1 0 0 0,0 2-1 0 0,0 0 1 0 0,0 0 0 0 0,-19 7 0 0 0,49-3-12848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77 176 8661 0 0,'5'-2'17267'0'0,"-5"13"-13057"0"0,-8 21-5925 0 0,7-28 3338 0 0,-6 21-943 0 0,0-1 1 0 0,-2 1-1 0 0,-22 41 0 0 0,29-63-680 0 0,2-2 0 0 0,0-1 0 0 0,0 0 0 0 0,0 0 0 0 0,0 0 0 0 0,0 1 0 0 0,-1-1 0 0 0,1 0 0 0 0,0 0 0 0 0,0 0 0 0 0,0 0 0 0 0,0 0 0 0 0,-1 1 0 0 0,1-1 0 0 0,0 0 0 0 0,0 0 0 0 0,0 0 0 0 0,-1 0 0 0 0,1 0 0 0 0,0 0 0 0 0,0 0 0 0 0,-1 0 0 0 0,1 0 0 0 0,0 0 0 0 0,0 0 0 0 0,-1 0 0 0 0,1 0 0 0 0,0 0 0 0 0,0 0 0 0 0,0 0 0 0 0,-1 0 0 0 0,1 0 0 0 0,0 0 0 0 0,-9-10 0 0 0,8 8 0 0 0,1 0 0 0 0,0 0 0 0 0,-1 0 0 0 0,1 0 0 0 0,0 0 0 0 0,0-1 0 0 0,1 1 0 0 0,-1 0 0 0 0,0 0 0 0 0,1 0 0 0 0,-1 0 0 0 0,1 0 0 0 0,-1-1 0 0 0,1 1 0 0 0,0 0 0 0 0,0 1 0 0 0,0-1 0 0 0,0 0 0 0 0,0 0 0 0 0,1 0 0 0 0,-1 1 0 0 0,1-1 0 0 0,2-2 0 0 0,0-1 0 0 0,0 1 0 0 0,0 0 0 0 0,1 1 0 0 0,-1-1 0 0 0,1 1 0 0 0,0-1 0 0 0,9-3 0 0 0,-7 5 0 0 0,0 0 0 0 0,0 1 0 0 0,0 0 0 0 0,0 0 0 0 0,0 1 0 0 0,0 0 0 0 0,0 0 0 0 0,0 0 0 0 0,-1 1 0 0 0,1 0 0 0 0,0 1 0 0 0,11 3 0 0 0,10 4 0 0 0,44 22 0 0 0,-50-21 0 0 0,30 15 0 0 0,74 29 0 0 0,-110-48 0 0 0,1-1 0 0 0,0-1 0 0 0,1 0 0 0 0,-1-1 0 0 0,31 0 0 0 0,-44-3 0 0 0,1 0 0 0 0,-1 0 0 0 0,1-1 0 0 0,-1 0 0 0 0,0 0 0 0 0,8-2 0 0 0,1-5 0 0 0,-6 1 0 0 0,-4 2 0 0 0,0-1 0 0 0,-1 1 0 0 0,1-1 0 0 0,-1 1 0 0 0,0-1 0 0 0,-1 0 0 0 0,1 0 0 0 0,-1 0 0 0 0,-1 0 0 0 0,1 0 0 0 0,-1 0 0 0 0,0 0 0 0 0,0 0 0 0 0,0 0 0 0 0,-1 0 0 0 0,0 1 0 0 0,-4-13 0 0 0,0 1 0 0 0,0 0 0 0 0,-2 1 0 0 0,0 0 0 0 0,-17-29 0 0 0,9 24-350 0 0,0 1 1 0 0,-2 0-1 0 0,0 1 1 0 0,-1 0-1 0 0,-1 2 1 0 0,0 0-1 0 0,-2 2 1 0 0,-26-17-1 0 0,64 40-6737 0 0,51 17-772 0 0,-27-12 5345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604 131 788 0 0,'-1'-4'531'0'0,"1"0"1"0"0,-1 0-1 0 0,0 0 0 0 0,-1 0 1 0 0,1 0-1 0 0,0 1 0 0 0,-1-1 1 0 0,0 1-1 0 0,0-1 0 0 0,0 1 1 0 0,-1-1-1 0 0,1 1 0 0 0,-1 0 1 0 0,1 0-1 0 0,-1 1 0 0 0,0-1 0 0 0,-5-3 1 0 0,-6-5 1208 0 0,-1 0 0 0 0,-21-10 0 0 0,29 17-1196 0 0,1 1 0 0 0,-1 0 0 0 0,0 0 1 0 0,0 1-1 0 0,0 0 0 0 0,0 0 0 0 0,0 1 0 0 0,0 0 0 0 0,-1 0 0 0 0,1 0 1 0 0,0 1-1 0 0,-14 1 0 0 0,18 0-389 0 0,0-1 0 0 0,1 1 1 0 0,-1 0-1 0 0,0 0 0 0 0,0 0 1 0 0,1 0-1 0 0,-1 0 0 0 0,0 1 1 0 0,1-1-1 0 0,-1 1 0 0 0,1-1 1 0 0,0 1-1 0 0,-1 0 0 0 0,1 0 1 0 0,0 0-1 0 0,0 0 0 0 0,0 1 0 0 0,1-1 1 0 0,-1 1-1 0 0,0-1 0 0 0,1 1 1 0 0,0-1-1 0 0,0 1 0 0 0,-1 0 1 0 0,1-1-1 0 0,1 1 0 0 0,-1 0 1 0 0,0 0-1 0 0,1 0 0 0 0,-1 0 1 0 0,1 0-1 0 0,0 0 0 0 0,1 4 1 0 0,-1 6 85 0 0,2 0 1 0 0,-1 0-1 0 0,2-1 1 0 0,0 1-1 0 0,0-1 1 0 0,1 0-1 0 0,9 18 1 0 0,46 79 647 0 0,-54-101-811 0 0,13 23 131 0 0,14 21-207 0 0,28 64-1 0 0,-59-115-37 0 0,0 1-1 0 0,-1-1 0 0 0,1 1 1 0 0,0 0-1 0 0,-1 0 0 0 0,1-1 1 0 0,-1 1-1 0 0,1 0 0 0 0,-1 0 1 0 0,0-1-1 0 0,0 1 0 0 0,0 0 1 0 0,0 0-1 0 0,0 0 0 0 0,0-1 1 0 0,-1 1-1 0 0,1 0 0 0 0,-1 0 1 0 0,1 0-1 0 0,-1-1 0 0 0,-1 4 1 0 0,1-3 11 0 0,-1-1 1 0 0,1 1 0 0 0,-1-1 0 0 0,0 0-1 0 0,1 1 1 0 0,-1-1 0 0 0,0 0 0 0 0,0 0-1 0 0,0 0 1 0 0,0-1 0 0 0,0 1 0 0 0,0 0-1 0 0,0-1 1 0 0,0 1 0 0 0,-4 0 0 0 0,-9 0-16 0 0,1-1 0 0 0,-1 0 1 0 0,1-1-1 0 0,-19-3 0 0 0,24 2 14 0 0,-47-6-357 0 0,1-2 0 0 0,0-3 0 0 0,1-2 0 0 0,-56-24 0 0 0,109 39 333 0 0,-43-21-959 0 0,23 6-1352 0 0,9-2-5357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33 408 0 0,'1'-2'959'0'0,"14"-27"8767"0"0,-15 29-9301 0 0,1 0 0 0 0,-1 0 0 0 0,1-1 0 0 0,0 1 1 0 0,1 1-144 0 0,-1 0 1 0 0,0 0 0 0 0,1 0 0 0 0,-1 0 0 0 0,0 0 0 0 0,0 0 0 0 0,0 0-1 0 0,0 0 1 0 0,0 1 0 0 0,0-1 0 0 0,0 0 0 0 0,0 1 0 0 0,-1-1-1 0 0,1 1 1 0 0,0-1 0 0 0,-1 1 0 0 0,1-1 0 0 0,-1 1 0 0 0,1 2 0 0 0,1 4 743 0 0,103 266 9067 0 0,-92-238-9250 0 0,3 8-397 0 0,-7-28-1006 0 0,-3-5-180 0 0,6 4-2031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96 134 5921 0 0,'-7'-3'1103'0'0,"-5"-2"1056"0"0,1 0-1 0 0,0 0 0 0 0,1-1 0 0 0,-1 0 0 0 0,1-1 0 0 0,-14-12 3042 0 0,27 17-4281 0 0,0-1-704 0 0,1 1 0 0 0,-1-1-1 0 0,1 1 1 0 0,0 0 0 0 0,0 0 0 0 0,0 1 0 0 0,0-1 0 0 0,0 1 0 0 0,0 0 0 0 0,1 0 0 0 0,-1 0 0 0 0,5 0 0 0 0,66-3 1119 0 0,-43 2-905 0 0,268-10 607 0 0,85-7 46 0 0,-270 3-1181 0 0,-154 33-14749 0 0,13-8 11793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2124 0 0,'-14'5'543'0'0,"-107"45"2967"0"0,104-41-541 0 0,1 0-1 0 0,-24 18 1 0 0,40-26-2779 0 0,0-1 0 0 0,-1 0 0 0 0,1 0 0 0 0,0 0 0 0 0,-1 1 0 0 0,1-1 0 0 0,0 0 0 0 0,-1 0 0 0 0,1 1 0 0 0,0-1 0 0 0,-1 0 0 0 0,1 1 0 0 0,0-1 0 0 0,0 0 0 0 0,0 1 0 0 0,-1-1 0 0 0,1 0 0 0 0,0 1 0 0 0,0-1 0 0 0,0 1 1 0 0,0-1-1 0 0,0 0 0 0 0,0 1 0 0 0,-1-1 0 0 0,1 1 0 0 0,0-1 0 0 0,0 0 0 0 0,0 1 0 0 0,1-1 0 0 0,-1 1 0 0 0,0-1 0 0 0,0 1 0 0 0,0-1 0 0 0,0 1 0 0 0,15 8 2297 0 0,22-1-361 0 0,161 7 3112 0 0,-1-12-3926 0 0,1 1-3448 0 0,-102-2-1044 0 0,-1-2-5933 0 0,-61 0 5946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2:1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38 104 0 0,'0'0'171'0'0,"-1"0"-1"0"0,1-1 1 0 0,0 1 0 0 0,0 0-1 0 0,-1-1 1 0 0,1 1 0 0 0,0-1-1 0 0,0 1 1 0 0,0 0 0 0 0,0-1-1 0 0,-1 1 1 0 0,1-1 0 0 0,0 1-1 0 0,0 0 1 0 0,0-1 0 0 0,0 1-1 0 0,0-1 1 0 0,0 1-1 0 0,0-1 1 0 0,0 1 0 0 0,0 0-1 0 0,1-1 1 0 0,-1 1 0 0 0,0-1-1 0 0,0 1 1 0 0,0 0 0 0 0,0-1-1 0 0,1 1 1 0 0,-1-1 0 0 0,0 1-1 0 0,0 0 1 0 0,1-1 0 0 0,-1 1-1 0 0,1-1 1 0 0,17-11 3290 0 0,-13 10-2764 0 0,1 0 1 0 0,0 0-1 0 0,-1 1 1 0 0,1-1-1 0 0,9 0 1 0 0,-13 2-570 0 0,1 0 1 0 0,-1 0-1 0 0,0 0 1 0 0,0 0-1 0 0,1 1 1 0 0,-1-1-1 0 0,0 1 1 0 0,0-1 0 0 0,0 1-1 0 0,3 1 1 0 0,-4-1-85 0 0,0 0 0 0 0,0-1 0 0 0,0 1 0 0 0,0 0 0 0 0,-1 0 1 0 0,1 0-1 0 0,0 0 0 0 0,0 0 0 0 0,-1 0 0 0 0,1 1 0 0 0,-1-1 0 0 0,1 0 1 0 0,-1 0-1 0 0,1 0 0 0 0,-1 1 0 0 0,0-1 0 0 0,0 0 0 0 0,1 0 1 0 0,-1 1-1 0 0,0-1 0 0 0,0 0 0 0 0,0 2 0 0 0,-2 15 93 0 0,-1-1 1 0 0,0 1-1 0 0,-1-1 0 0 0,-1 0 0 0 0,0-1 1 0 0,-10 19-1 0 0,-1 10 316 0 0,15-44-399 0 0,0 1 1 0 0,1 0 0 0 0,-1 0 0 0 0,1 0 0 0 0,-1 0 0 0 0,1 0 0 0 0,0 0 0 0 0,0 0 0 0 0,0 0-1 0 0,0-1 1 0 0,0 1 0 0 0,0 0 0 0 0,0 0 0 0 0,1 0 0 0 0,-1 0 0 0 0,1 0 0 0 0,-1 0 0 0 0,1 0-1 0 0,0-1 1 0 0,0 1 0 0 0,0 0 0 0 0,1 2 0 0 0,1-2 94 0 0,-1 1 0 0 0,1-1 0 0 0,0 0 0 0 0,0 0 0 0 0,0 0 1 0 0,0 0-1 0 0,0-1 0 0 0,0 1 0 0 0,0-1 0 0 0,0 0 0 0 0,6 2 0 0 0,-8-3 50 0 0,2 0-8 0 0,13 2 706 0 0,30-2 0 0 0,-44 0-810 0 0,28-8-1219 0 0,-20-1-5328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26 960 0 0,'-19'6'768'0'0,"-8"8"6654"0"0,27-13-7064 0 0,-1 0 0 0 0,0-1 0 0 0,1 1 0 0 0,-1 0 0 0 0,0-1-1 0 0,1 1 1 0 0,-1 0 0 0 0,1 0 0 0 0,-1 0 0 0 0,1 0 0 0 0,-1 0 0 0 0,1-1 0 0 0,-1 1 0 0 0,1 0 0 0 0,0 0 0 0 0,0 0 0 0 0,0 0 0 0 0,-1 0 0 0 0,1 2 0 0 0,1-2-155 0 0,-1 1 1 0 0,0 0 0 0 0,1-1 0 0 0,-1 1 0 0 0,1 0 0 0 0,0-1-1 0 0,0 1 1 0 0,-1-1 0 0 0,1 1 0 0 0,0-1 0 0 0,0 1-1 0 0,1-1 1 0 0,-1 0 0 0 0,0 0 0 0 0,2 2 0 0 0,6 5 367 0 0,1-1-1 0 0,-1 0 1 0 0,2-1 0 0 0,-1 0 0 0 0,1 0-1 0 0,0-1 1 0 0,0 0 0 0 0,0-1 0 0 0,0 0-1 0 0,1-1 1 0 0,0-1 0 0 0,0 0 0 0 0,0 0-1 0 0,0-1 1 0 0,0 0 0 0 0,12-2 0 0 0,-22 1-468 0 0,0 0 1 0 0,0 0 0 0 0,1-1 0 0 0,-1 1-1 0 0,0-1 1 0 0,0 0 0 0 0,0 1 0 0 0,0-1-1 0 0,0 0 1 0 0,0 0 0 0 0,0 0-1 0 0,0 0 1 0 0,-1-1 0 0 0,1 1 0 0 0,0-1-1 0 0,-1 1 1 0 0,1-1 0 0 0,0 1 0 0 0,1-4-1 0 0,-2 4-69 0 0,-1-1 0 0 0,1 0-1 0 0,-1 0 1 0 0,0 0 0 0 0,1 1 0 0 0,-1-1-1 0 0,0 0 1 0 0,0 0 0 0 0,0 0-1 0 0,0 0 1 0 0,-1 0 0 0 0,1 0 0 0 0,0 0-1 0 0,-1 1 1 0 0,1-1 0 0 0,-1 0 0 0 0,0 0-1 0 0,1 1 1 0 0,-1-1 0 0 0,0 0-1 0 0,0 1 1 0 0,-2-3 0 0 0,-2-3-352 0 0,0 0 0 0 0,0 0 0 0 0,-1 1 0 0 0,0 0 0 0 0,0 0 1 0 0,-1 0-1 0 0,0 1 0 0 0,-11-7 0 0 0,-9-3-3304 0 0,-1 4-3566 0 0,15 6 4025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57 156 0 0,'1'-2'1016'0'0,"-1"-1"1"0"0,1 0-1 0 0,-1 0 0 0 0,0 0 0 0 0,1 0 1 0 0,-1 0-1 0 0,-1 0 0 0 0,1 0 1 0 0,0 0-1 0 0,-1 1 0 0 0,1-1 0 0 0,-1 0 1 0 0,0 0-1 0 0,0 0 0 0 0,0 1 0 0 0,0-1 1 0 0,-3-4-1 0 0,4 7-849 0 0,-1 0 1 0 0,0 0-1 0 0,1-1 0 0 0,-1 1 0 0 0,1 0 1 0 0,-1 0-1 0 0,1 0 0 0 0,-1 0 1 0 0,0 0-1 0 0,1 0 0 0 0,-1-1 0 0 0,1 1 1 0 0,-1 1-1 0 0,1-1 0 0 0,-1 0 1 0 0,0 0-1 0 0,1 0 0 0 0,-1 0 0 0 0,1 0 1 0 0,-1 0-1 0 0,1 1 0 0 0,-1-1 1 0 0,0 0-1 0 0,0 1 0 0 0,-15 8 1762 0 0,13-8-1634 0 0,-6 7 170 0 0,-1-1 1 0 0,1 1-1 0 0,0 1 1 0 0,1 0-1 0 0,0 0 0 0 0,0 0 1 0 0,1 1-1 0 0,0 0 1 0 0,1 0-1 0 0,0 1 1 0 0,1 0-1 0 0,0 0 0 0 0,1 1 1 0 0,0-1-1 0 0,1 1 1 0 0,-4 22-1 0 0,6-23-465 0 0,1-1 0 0 0,0 0 0 0 0,1 1 0 0 0,0-1 0 0 0,1 0 0 0 0,0 0 0 0 0,0 0 0 0 0,1 0 0 0 0,1 0 0 0 0,0 0 0 0 0,0-1 0 0 0,0 1 0 0 0,1-1 0 0 0,1 0 0 0 0,0-1 0 0 0,0 0 0 0 0,0 1 0 0 0,1-2 0 0 0,1 1 0 0 0,-1-1 0 0 0,11 7 0 0 0,-6-4 0 0 0,0-2 0 0 0,1 1 0 0 0,0-2 0 0 0,0 0 0 0 0,1 0 0 0 0,-1-1 0 0 0,2-1 0 0 0,-1 0 0 0 0,1-1 0 0 0,-1-1 0 0 0,1 0 0 0 0,0-1 0 0 0,0 0 0 0 0,16-1 0 0 0,-8-3 0 0 0,1 0 0 0 0,-1-2 0 0 0,0 0 0 0 0,0-2 0 0 0,0 0 0 0 0,0-1 0 0 0,-1-2 0 0 0,28-15 0 0 0,-48 23-613 0 0,1 0 0 0 0,-1 0 0 0 0,0 0 0 0 0,-1-1 0 0 0,1 1 1 0 0,0 0-1 0 0,0-1 0 0 0,-1 0 0 0 0,1 1 0 0 0,0-1 0 0 0,-1 0 0 0 0,0 0 0 0 0,1 0 0 0 0,-1 0 0 0 0,0 0 0 0 0,0 0 0 0 0,0 0 1 0 0,0-1-1 0 0,-1 1 0 0 0,2-4 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5:5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231 267 7701 0 0,'-122'4'18246'0'0,"147"-4"-12972"0"0,13 2-4548 0 0,55-6-1 0 0,-72 2-1833 0 0,13-2-1617 0 0,-16-3-6564 0 0</inkml:trace>
  <inkml:trace contextRef="#ctx0" brushRef="#br0" timeOffset="1">144 150 6857 0 0,'-41'-14'6196'0'0,"12"3"371"0"0,-35-8-1 0 0,63 19-6516 0 0,1 0 1 0 0,0 0 0 0 0,-1 0 0 0 0,1 0-1 0 0,0 0 1 0 0,-1 0 0 0 0,1-1-1 0 0,0 1 1 0 0,-1 0 0 0 0,1 0 0 0 0,0 0-1 0 0,-1 0 1 0 0,1 0 0 0 0,0 0-1 0 0,-1-1 1 0 0,1 1 0 0 0,0 0 0 0 0,0 0-1 0 0,-1 0 1 0 0,1-1 0 0 0,0 1 0 0 0,0 0-1 0 0,-1 0 1 0 0,1-1 0 0 0,0 1-1 0 0,0 0 1 0 0,0 0 0 0 0,-1-1 0 0 0,1 1-1 0 0,0 0 1 0 0,0-1 0 0 0,0 1-1 0 0,0 0 1 0 0,0-1 0 0 0,0 1 0 0 0,0 0-1 0 0,0-1 1 0 0,0 1 0 0 0,0 0-1 0 0,0-1 1 0 0,0 1 0 0 0,0-1 0 0 0,0 1-1 0 0,0 0 1 0 0,0-1 0 0 0,0 1-1 0 0,0 0 1 0 0,0-1 0 0 0,0 1 0 0 0,1 0-1 0 0,-1 0 1 0 0,0-1 0 0 0,0 1-1 0 0,0 0 1 0 0,1-1 0 0 0,-1 1 0 0 0,0 0-1 0 0,0 0 1 0 0,1-1 0 0 0,-1 1-1 0 0,0 0 1 0 0,0 0 0 0 0,1 0 0 0 0,-1 0-1 0 0,0-1 1 0 0,1 1 0 0 0,-1 0 0 0 0,0 0-1 0 0,1 0 1 0 0,23-14 2980 0 0,32-3-3031 0 0,1 3 0 0 0,0 3 0 0 0,67-6 0 0 0,-45 7 0 0 0,-56 6-2247 0 0,-21 4 1690 0 0,-1-1 1 0 0,1 1-1 0 0,-1-1 0 0 0,0 1 1 0 0,1 0-1 0 0,-1 0 0 0 0,1 0 1 0 0,-1 0-1 0 0,0 0 0 0 0,1 0 1 0 0,-1 0-1 0 0,1 0 0 0 0,-1 1 1 0 0,0-1-1 0 0,3 1 0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70 816 0 0,'-13'16'5381'0'0,"9"-5"-3278"0"0,0 1 1 0 0,-2 19 0 0 0,-3 57 3118 0 0,7-54-3432 0 0,-34 202 8208 0 0,36-236-9985 0 0,1 1 0 0 0,-1-1-1 0 0,0 0 1 0 0,0 0 0 0 0,0 0 0 0 0,0 0 0 0 0,0 1 0 0 0,0-1-1 0 0,0 0 1 0 0,0 0 0 0 0,0 0 0 0 0,0 1 0 0 0,0-1-1 0 0,0 0 1 0 0,0 0 0 0 0,0 0 0 0 0,0 0 0 0 0,0 1 0 0 0,0-1-1 0 0,0 0 1 0 0,0 0 0 0 0,0 0 0 0 0,0 0 0 0 0,0 1-1 0 0,-1-1 1 0 0,1 0 0 0 0,0 0 0 0 0,0 0 0 0 0,0 0 0 0 0,0 1-1 0 0,0-1 1 0 0,0 0 0 0 0,0 0 0 0 0,-1 0 0 0 0,1 0-1 0 0,0 0 1 0 0,0 0 0 0 0,0 0 0 0 0,0 0 0 0 0,-1 1-1 0 0,1-1 1 0 0,0 0 0 0 0,0 0 0 0 0,0 0 0 0 0,0 0 0 0 0,-1 0-1 0 0,1 0 1 0 0,0 0 0 0 0,0 0 0 0 0,0 0 0 0 0,-1 0-1 0 0,1 0 1 0 0,-5-13 1085 0 0,-1-21 374 0 0,7 10-1472 0 0,0 1 0 0 0,2 0 0 0 0,0 0 0 0 0,11-37 0 0 0,-8 41 0 0 0,0 1 0 0 0,1 0 0 0 0,1 0 0 0 0,1 0 0 0 0,1 1 0 0 0,0 0 0 0 0,1 1 0 0 0,1 0 0 0 0,20-21 0 0 0,-21 25 0 0 0,0 2 0 0 0,0 0 0 0 0,1 0 0 0 0,1 1 0 0 0,0 0 0 0 0,0 1 0 0 0,1 1 0 0 0,-1 0 0 0 0,2 1 0 0 0,-1 0 0 0 0,1 1 0 0 0,23-5 0 0 0,-31 9 0 0 0,0 1 0 0 0,0-1 0 0 0,1 1 0 0 0,-1 0 0 0 0,0 1 0 0 0,0 0 0 0 0,0 0 0 0 0,0 0 0 0 0,0 1 0 0 0,0 0 0 0 0,0 1 0 0 0,12 5 0 0 0,-16-6 0 0 0,0-1 0 0 0,0 1 0 0 0,-1 0 0 0 0,1 0 0 0 0,0 0 0 0 0,-1 1 0 0 0,0-1 0 0 0,1 1 0 0 0,-1-1 0 0 0,0 1 0 0 0,0 0 0 0 0,0 0 0 0 0,-1 0 0 0 0,1 0 0 0 0,-1 0 0 0 0,1 0 0 0 0,-1 0 0 0 0,0 0 0 0 0,0 1 0 0 0,-1-1 0 0 0,1 0 0 0 0,-1 1 0 0 0,1-1 0 0 0,-1 1 0 0 0,0-1 0 0 0,0 0 0 0 0,-1 1 0 0 0,1-1 0 0 0,-2 4 0 0 0,0 5 0 0 0,-2-1 0 0 0,0 1 0 0 0,0-1 0 0 0,-1 0 0 0 0,-1 0 0 0 0,0-1 0 0 0,0 0 0 0 0,-1 0 0 0 0,0 0 0 0 0,0-1 0 0 0,-1 0 0 0 0,-1 0 0 0 0,-15 12 0 0 0,6-7 0 0 0,0-2 0 0 0,-1 1 0 0 0,-1-2 0 0 0,0-1 0 0 0,0 0 0 0 0,-40 11 0 0 0,143 6-11 0 0,45 26 7 0 0,17 5 57 0 0,-116-48-211 0 0,0-2-1 0 0,1-1 0 0 0,35 4 0 0 0,26-4-3417 0 0,-66-7-1171 0 0,44-5-1 0 0,-25-2 1474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98 628 0 0,'-3'-14'1549'0'0,"1"6"47"0"0,1 1 0 0 0,-1-1 0 0 0,0 1 1 0 0,-1 0-1 0 0,0-1 0 0 0,0 1 0 0 0,0 1 0 0 0,-1-1 1 0 0,-6-8-1 0 0,9 14-1395 0 0,1 1-1 0 0,-1 0 1 0 0,0-1 0 0 0,0 1 0 0 0,0 0-1 0 0,0-1 1 0 0,0 1 0 0 0,0 0-1 0 0,0 0 1 0 0,0 0 0 0 0,1 0 0 0 0,-1 0-1 0 0,0 0 1 0 0,0 0 0 0 0,0 0-1 0 0,0 0 1 0 0,0 0 0 0 0,0 1-1 0 0,0-1 1 0 0,0 0 0 0 0,0 1 0 0 0,0-1-1 0 0,1 0 1 0 0,-1 1 0 0 0,-1 0-1 0 0,-22 15 724 0 0,20-14-461 0 0,-19 16 473 0 0,0 0 0 0 0,1 1 1 0 0,1 1-1 0 0,-37 46 0 0 0,52-58-817 0 0,1 0 0 0 0,0 0 1 0 0,0 0-1 0 0,1 1 1 0 0,0-1-1 0 0,0 1 0 0 0,1 0 1 0 0,0 1-1 0 0,1-1 0 0 0,0 0 1 0 0,0 1-1 0 0,1-1 0 0 0,1 1 1 0 0,-1 0-1 0 0,1-1 1 0 0,1 1-1 0 0,0-1 0 0 0,0 1 1 0 0,1-1-1 0 0,0 1 0 0 0,1-1 1 0 0,0 0-1 0 0,1 0 1 0 0,-1 0-1 0 0,2-1 0 0 0,-1 1 1 0 0,10 12-1 0 0,-6-11-119 0 0,0 1 0 0 0,0-1 0 0 0,1-1 0 0 0,1 0 0 0 0,0 0 0 0 0,0-1 0 0 0,1 0 0 0 0,0-1 0 0 0,0 0 0 0 0,0-1 0 0 0,1 0 0 0 0,0-1 0 0 0,0 0 0 0 0,1-1 0 0 0,-1 0 0 0 0,1-1 0 0 0,0 0 0 0 0,0-1 0 0 0,0-1 0 0 0,0 0 0 0 0,0-1 0 0 0,1 0 0 0 0,-1-1 0 0 0,18-4 0 0 0,-10 2-250 0 0,0 0 0 0 0,-1-2 0 0 0,0-1 0 0 0,1-1 0 0 0,-2 0-1 0 0,1-1 1 0 0,-1-2 0 0 0,-1 0 0 0 0,26-18 0 0 0,-43 28 164 0 0,-1-1 1 0 0,1 1-1 0 0,-1 0 0 0 0,1-1 0 0 0,-1 1 1 0 0,1-1-1 0 0,-1 0 0 0 0,0 1 0 0 0,1-1 0 0 0,-1 1 1 0 0,0-1-1 0 0,1 1 0 0 0,-1-1 0 0 0,0 0 1 0 0,0 1-1 0 0,0-1 0 0 0,1 0 0 0 0,-1 0 1 0 0,0 0-535 0 0,-1-1 0 0 0,1 1 0 0 0,0 0 0 0 0,-1-1 0 0 0,1 1 0 0 0,-1 0 0 0 0,1 0 1 0 0,-1-1-1 0 0,0 1 0 0 0,1 0 0 0 0,-1 0 0 0 0,0 0 0 0 0,0 0 0 0 0,0 0 0 0 0,0 0 1 0 0,0 0-1 0 0,0 0 0 0 0,-1-1 0 0 0,-7-4-2270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54 212 0 0,'-9'0'-1589'0'0,"-13"0"3411"0"0,-12-2 17436 0 0,55-1-16738 0 0,92-5 2631 0 0,-21 2-2685 0 0,-1-7-4462 0 0,-81 9 210 0 0,-7 0-696 0 0,-15-10-8101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157 139 1100 0 0,'-34'-17'1167'0'0,"-39"-20"3272"0"0,28 7 4801 0 0,44 29-9059 0 0,1 1 0 0 0,0 0 1 0 0,0 0-1 0 0,-1 0 0 0 0,1-1 0 0 0,0 1 0 0 0,-1 0 0 0 0,1 0 1 0 0,0-1-1 0 0,0 1 0 0 0,0 0 0 0 0,-1-1 0 0 0,1 1 0 0 0,0 0 1 0 0,0 0-1 0 0,0-1 0 0 0,0 1 0 0 0,0 0 0 0 0,0-1 0 0 0,0 1 1 0 0,0-1-1 0 0,0 1 0 0 0,-1 0 0 0 0,1-1 0 0 0,1 1 0 0 0,-1 0 1 0 0,0-1-1 0 0,0 1 0 0 0,0 0 0 0 0,0-1 0 0 0,9-8 1577 0 0,17-1-354 0 0,36-1 692 0 0,-36 7-1518 0 0,-9 2-255 0 0,126-6 207 0 0,0 11-3542 0 0,-5 1-4998 0 0,-85-5 5054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149 158 1060 0 0,'1'0'194'0'0,"-1"0"-1"0"0,1-1 1 0 0,0 1-1 0 0,0 0 1 0 0,-1 0-1 0 0,1 0 1 0 0,0 0-1 0 0,0 0 1 0 0,-1 0-1 0 0,1 0 1 0 0,0 0-1 0 0,0 0 1 0 0,-1 0-1 0 0,1 0 1 0 0,0 0-1 0 0,-1 1 1 0 0,1-1 0 0 0,0 0-1 0 0,0 1 1 0 0,-1-1-1 0 0,1 0 1 0 0,0 1-1 0 0,-1-1 1 0 0,1 1-1 0 0,-1-1 1 0 0,1 1-1 0 0,-1-1 1 0 0,1 1-1 0 0,-1-1 1 0 0,1 1-1 0 0,-1 0 1 0 0,1-1-1 0 0,-1 1 1 0 0,0 0-1 0 0,1-1 1 0 0,-1 1-1 0 0,0 0 1 0 0,0-1-1 0 0,1 1 1 0 0,-1 0 0 0 0,0 0-1 0 0,0-1 1 0 0,0 1-1 0 0,0 0 1 0 0,0 0-1 0 0,0-1 1 0 0,0 1-1 0 0,0 0 1 0 0,0 0-1 0 0,0-1 1 0 0,-1 1-1 0 0,1 0 1 0 0,0-1-1 0 0,-1 2 1 0 0,-2 9 1391 0 0,0-1 0 0 0,-1-1 0 0 0,-6 13 0 0 0,5-9-338 0 0,-3 7 621 0 0,0-2 0 0 0,-16 26 0 0 0,21-39-1516 0 0,0-1 0 0 0,0 1 1 0 0,0-1-1 0 0,0 0 0 0 0,-1 0 0 0 0,1 0 1 0 0,-1 0-1 0 0,0-1 0 0 0,0 0 0 0 0,-1 1 1 0 0,1-2-1 0 0,-1 1 0 0 0,1 0 1 0 0,-11 3-1 0 0,14-6-305 0 0,0 1 0 0 0,0-1 0 0 0,-1 0 0 0 0,1 1 0 0 0,0-1 0 0 0,0 0 0 0 0,0 0 1 0 0,-1 0-1 0 0,1 0 0 0 0,0 0 0 0 0,0 0 0 0 0,-1-1 0 0 0,1 1 0 0 0,0 0 0 0 0,0-1 0 0 0,0 1 0 0 0,0 0 1 0 0,-1-1-1 0 0,1 0 0 0 0,0 1 0 0 0,0-1 0 0 0,0 0 0 0 0,0 1 0 0 0,0-1 0 0 0,0 0 0 0 0,0 0 1 0 0,1 0-1 0 0,-1 0 0 0 0,0 0 0 0 0,0 0 0 0 0,1 0 0 0 0,-1 0 0 0 0,1 0 0 0 0,-1 0 0 0 0,1 0 0 0 0,-1 0 1 0 0,0-2-1 0 0,1 0-36 0 0,-1 1 1 0 0,1 0-1 0 0,0 0 1 0 0,0 0-1 0 0,0 0 1 0 0,0-1-1 0 0,0 1 1 0 0,1 0-1 0 0,-1 0 1 0 0,1 0-1 0 0,-1 0 1 0 0,1 0-1 0 0,0 0 1 0 0,0 0-1 0 0,-1 0 1 0 0,1 0-1 0 0,1 0 1 0 0,-1 0-1 0 0,0 0 1 0 0,3-2-1 0 0,-2 2-2 0 0,1 0-1 0 0,-1 0 0 0 0,1 0 1 0 0,0 0-1 0 0,0 0 0 0 0,0 1 1 0 0,0 0-1 0 0,0-1 0 0 0,0 1 1 0 0,0 0-1 0 0,0 0 0 0 0,0 0 1 0 0,1 1-1 0 0,-1-1 0 0 0,0 1 1 0 0,1 0-1 0 0,-1 0 0 0 0,0 0 1 0 0,1 0-1 0 0,-1 1 0 0 0,0-1 1 0 0,0 1-1 0 0,1 0 0 0 0,-1 0 0 0 0,0 0 1 0 0,5 3-1 0 0,8 4 67 0 0,0 0-1 0 0,-1 1 1 0 0,27 22 0 0 0,-16-12-42 0 0,62 39-33 0 0,-52-36 0 0 0,-11-7 0 0 0,-4-3 0 0 0,2-1 0 0 0,42 16 0 0 0,-56-24 0 0 0,0 0 0 0 0,0-1 0 0 0,0 0 0 0 0,0-1 0 0 0,0 0 0 0 0,0 0 0 0 0,1-1 0 0 0,-1 0 0 0 0,0-1 0 0 0,18-3 0 0 0,-23 2 0 0 0,1 0 0 0 0,-1 0 0 0 0,0 0 0 0 0,0-1 0 0 0,0 1 0 0 0,0-1 0 0 0,-1 0 0 0 0,1 0 0 0 0,-1 0 0 0 0,1-1 0 0 0,-1 1 0 0 0,0-1 0 0 0,-1 0 0 0 0,1 1 0 0 0,-1-1 0 0 0,1-1 0 0 0,-1 1 0 0 0,2-6 0 0 0,4-11 0 0 0,-1 0 0 0 0,7-32 0 0 0,-13 51 0 0 0,8-44 0 0 0,-2 0 0 0 0,-2 0 0 0 0,-2 0 0 0 0,-2-1 0 0 0,-6-50 0 0 0,4 93 0 0 0,2-26 0 0 0,2 21 0 0 0,5 6-101 0 0,-1 4-242 0 0,0 0 1 0 0,0 0 0 0 0,0 1-1 0 0,0 0 1 0 0,0 1 0 0 0,10 4-1 0 0,4 2-221 0 0,56 20-2062 0 0,46 10-5595 0 0,-65-23 4988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93 5893 0 0,'-16'-12'4206'0'0,"-30"-17"1"0"0,26 19-2799 0 0,0 0 0 0 0,-1 1 0 0 0,-21-6 0 0 0,31 13-959 0 0,0 0-1 0 0,0 0 1 0 0,0 1 0 0 0,0 1 0 0 0,0 0-1 0 0,0 0 1 0 0,0 1 0 0 0,0 0 0 0 0,0 1-1 0 0,0 1 1 0 0,1-1 0 0 0,-1 2 0 0 0,1-1-1 0 0,-1 2 1 0 0,-16 8 0 0 0,9-2 41 0 0,0 0 1 0 0,1 1 0 0 0,1 0-1 0 0,0 2 1 0 0,0 0 0 0 0,2 0-1 0 0,-19 24 1 0 0,28-32-407 0 0,1 0 1 0 0,-1 1 0 0 0,1-1-1 0 0,1 1 1 0 0,-1 0 0 0 0,1 0-1 0 0,0 1 1 0 0,1-1-1 0 0,0 0 1 0 0,0 1 0 0 0,0-1-1 0 0,0 15 1 0 0,2-16-50 0 0,1 0-1 0 0,-1 0 1 0 0,1 0 0 0 0,0-1-1 0 0,1 1 1 0 0,-1 0 0 0 0,1 0-1 0 0,0-1 1 0 0,0 1 0 0 0,1-1-1 0 0,0 0 1 0 0,0 0 0 0 0,0 0-1 0 0,1 0 1 0 0,-1 0 0 0 0,1-1-1 0 0,6 6 1 0 0,-1-2-35 0 0,0 0 0 0 0,0-1 0 0 0,0 0 0 0 0,1 0 0 0 0,0-1 0 0 0,1-1 0 0 0,-1 0 0 0 0,1 0 0 0 0,0-1 0 0 0,1 0 0 0 0,-1-1 0 0 0,0 0 0 0 0,1-1 0 0 0,0 0 0 0 0,-1-1 0 0 0,1-1 0 0 0,0 0 0 0 0,0 0 0 0 0,-1-1 0 0 0,1 0 0 0 0,0-1 0 0 0,-1-1 0 0 0,1 1 0 0 0,13-7 0 0 0,4-4 0 0 0,-2-2 0 0 0,51-36 0 0 0,15-8 0 0 0,-92 58 1 0 0,1 0-1 0 0,0 0 1 0 0,0 1 0 0 0,0-1-1 0 0,0 0 1 0 0,0 1 0 0 0,0-1-1 0 0,0 1 1 0 0,0-1 0 0 0,0 1 0 0 0,0 0-1 0 0,0 0 1 0 0,0 0 0 0 0,0 0-1 0 0,0 1 1 0 0,0-1 0 0 0,0 0-1 0 0,0 1 1 0 0,3 0 0 0 0,0 2-12 0 0,0 0-1 0 0,0 0 1 0 0,-1 0 0 0 0,1 0 0 0 0,6 6 0 0 0,11 8-141 0 0,3 0-2544 0 0,14 3-5979 0 0,-23-14 5046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100 511 484 0 0,'-1'-52'2427'0'0,"-2"0"-1"0"0,-2 1 1 0 0,-2-1 0 0 0,-2 2-1 0 0,-27-82 1 0 0,23 96-144 0 0,-12-44 6215 0 0,25 80-8439 0 0,0-1 0 0 0,0 1 0 0 0,1 0 0 0 0,-1-1 0 0 0,0 1 0 0 0,0 0-1 0 0,1-1 1 0 0,-1 1 0 0 0,1 0 0 0 0,-1-1 0 0 0,0 1 0 0 0,1 0 0 0 0,-1-1 0 0 0,1 1 0 0 0,-1 0 0 0 0,1 0 0 0 0,-1 0 0 0 0,0 0-1 0 0,1-1 1 0 0,-1 1 0 0 0,1 0 0 0 0,-1 0 0 0 0,1 0 0 0 0,-1 0 0 0 0,1 0 0 0 0,0 0 0 0 0,29 19-1907 0 0,53 44-1 0 0,-14-9-4774 0 0,-34-31 3692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189 220 616 0 0,'-16'12'1742'0'0,"0"2"0"0"0,2 0 0 0 0,-1 1 0 0 0,2 0 0 0 0,0 1 0 0 0,1 0 0 0 0,0 1 0 0 0,2 0-1 0 0,0 1 1 0 0,0 1 0 0 0,-12 36 0 0 0,0 9 3857 0 0,21-61-5739 0 0,0-3 259 0 0,1 0-1 0 0,0 0 1 0 0,0 1 0 0 0,0-1-1 0 0,-1 0 1 0 0,1 1 0 0 0,0-1-1 0 0,0 0 1 0 0,0 1 0 0 0,0-1 0 0 0,0 1-1 0 0,0-1 1 0 0,0 0 0 0 0,-1 1-1 0 0,1-1 1 0 0,0 0 0 0 0,0 1-1 0 0,0-1 1 0 0,1 1 0 0 0,-1-1-1 0 0,0 0 1 0 0,0 1 0 0 0,0-1 0 0 0,0 0-1 0 0,0 1 1 0 0,0-1 0 0 0,0 1-1 0 0,1-1 1 0 0,-1 0 0 0 0,0 1-1 0 0,0-1 1 0 0,0 0 0 0 0,1 0-1 0 0,-1 1 1 0 0,0-1 0 0 0,1 0-1 0 0,-1 0 1 0 0,0 1 0 0 0,0-1 0 0 0,1 0-1 0 0,-1 0 1 0 0,1 1 0 0 0,1 0 334 0 0,-2-3-436 0 0,0 1 0 0 0,1 0 0 0 0,-1 0-1 0 0,1-1 1 0 0,-1 1 0 0 0,1 0 0 0 0,0 0 0 0 0,-1 0 0 0 0,1 0 0 0 0,0 0 0 0 0,0 0-1 0 0,1-1 1 0 0,2-3-4 0 0,99-208-13 0 0,-64 126 0 0 0,-10 21 0 0 0,38-72 0 0 0,-63 134 0 0 0,-4 4 0 0 0,1 0 0 0 0,0-1 0 0 0,-1 1 0 0 0,1 0 0 0 0,-1 0 0 0 0,1 0 0 0 0,0 1 0 0 0,-1-1 0 0 0,1 0 0 0 0,-1 0 0 0 0,1 0 0 0 0,-1 0 0 0 0,1 0 0 0 0,0 1 0 0 0,-1-1 0 0 0,1 0 0 0 0,-1 1 0 0 0,1-1 0 0 0,-1 0 0 0 0,1 1 0 0 0,-1-1 0 0 0,0 0 0 0 0,1 1 0 0 0,-1-1 0 0 0,1 1 0 0 0,-1-1 0 0 0,0 1 0 0 0,1-1 0 0 0,-1 1 0 0 0,0-1 0 0 0,1 2 0 0 0,8 11 0 0 0,-1 0 0 0 0,0 0 0 0 0,-1 1 0 0 0,5 15 0 0 0,3 4 0 0 0,12 13 0 0 0,1-1 0 0 0,61 76 0 0 0,-21-42 0 0 0,4-2 0 0 0,147 121 0 0 0,-204-190 0 0 0,-8-8 0 0 0,-7 0 0 0 0,0 0 0 0 0,1 0 0 0 0,-1 0 0 0 0,0-1 0 0 0,1 1 0 0 0,-1 0 0 0 0,0 0 0 0 0,0-1 0 0 0,1 1 0 0 0,-1 0 0 0 0,0 0 0 0 0,0-1 0 0 0,0 1 0 0 0,0 0 0 0 0,1-1 0 0 0,-1 1 0 0 0,0 0 0 0 0,0-1 0 0 0,0 1 0 0 0,0 0 0 0 0,0-1 0 0 0,0 1 0 0 0,0 0 0 0 0,0-1 0 0 0,0 1 0 0 0,0 0 0 0 0,0-1 0 0 0,0 1 0 0 0,-1-5 0 0 0,0 0 0 0 0,-1 1 0 0 0,1-1 0 0 0,-1 1 0 0 0,0 0 0 0 0,0-1 0 0 0,-1 1 0 0 0,1 0 0 0 0,-1 1 0 0 0,0-1 0 0 0,0 0 0 0 0,0 1 0 0 0,-1-1 0 0 0,-5-3 0 0 0,-6-6 0 0 0,-35-23 0 0 0,9 13 0 0 0,-1 1 0 0 0,-1 2 0 0 0,-1 1 0 0 0,0 3 0 0 0,-1 2 0 0 0,-1 1 0 0 0,-1 3 0 0 0,-85-8 0 0 0,132 18 0 0 0,-9-2-11 0 0,1 2 0 0 0,-1-1 0 0 0,1 1 0 0 0,0 0 0 0 0,-1 1 0 0 0,1 0 0 0 0,-1 0-1 0 0,1 1 1 0 0,-12 4 0 0 0,19-6-660 0 0,16 13-9424 0 0,1-9 5979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68 281 7473 0 0,'-22'-12'5365'0'0,"-21"-15"2662"0"0,43 26-7979 0 0,0 1 1 0 0,0 0-1 0 0,0 0 1 0 0,0 0-1 0 0,-1 0 1 0 0,1-1-1 0 0,0 1 1 0 0,0 0-1 0 0,0 0 1 0 0,0 0-1 0 0,-1 0 1 0 0,1-1-1 0 0,0 1 1 0 0,0 0-1 0 0,0 0 1 0 0,0-1-1 0 0,0 1 1 0 0,0 0-1 0 0,0 0 1 0 0,0-1-1 0 0,0 1 1 0 0,0 0-1 0 0,0 0 1 0 0,0 0-1 0 0,0-1 1 0 0,0 1-1 0 0,0 0 1 0 0,0 0-1 0 0,0-1 1 0 0,0 1-1 0 0,0 0 1 0 0,0 0-1 0 0,0-1 1 0 0,0 1-1 0 0,1 0 1 0 0,-1 0-1 0 0,0 0 1 0 0,0-1-1 0 0,0 1 1 0 0,0 0-1 0 0,0 0 1 0 0,1 0-1 0 0,-1 0 1 0 0,0-1-1 0 0,0 1 1 0 0,0 0-1 0 0,1 0 1 0 0,-1 0-1 0 0,11-6 526 0 0,-10 6-523 0 0,29-11 492 0 0,1 2-1 0 0,-1 1 1 0 0,44-6-1 0 0,7-1 35 0 0,-21 2-187 0 0,73-19 357 0 0,-117 27-559 0 0,0-1 1 0 0,0 0-1 0 0,-1-2 1 0 0,0 1-1 0 0,27-20 1 0 0,-39 25-108 0 0,-1 0 0 0 0,1 0 0 0 0,0 0 1 0 0,-1-1-1 0 0,0 1 0 0 0,1-1 0 0 0,-1 1 1 0 0,0-1-1 0 0,0 0 0 0 0,-1 0 1 0 0,1 0-1 0 0,0 0 0 0 0,-1 0 0 0 0,0 0 1 0 0,0 0-1 0 0,0 0 0 0 0,1-4 0 0 0,-2 6-63 0 0,0 1 0 0 0,0-1-1 0 0,0 1 1 0 0,-1-1 0 0 0,1 1-1 0 0,0-1 1 0 0,0 1 0 0 0,0-1-1 0 0,0 1 1 0 0,-1-1 0 0 0,1 1-1 0 0,0-1 1 0 0,0 1 0 0 0,-1-1-1 0 0,1 1 1 0 0,0 0 0 0 0,-1-1-1 0 0,1 1 1 0 0,0 0 0 0 0,-1-1-1 0 0,1 1 1 0 0,-1 0 0 0 0,1-1-1 0 0,-1 1 1 0 0,1 0 0 0 0,-1 0-1 0 0,1-1 1 0 0,0 1 0 0 0,-1 0-1 0 0,1 0 1 0 0,-1 0 0 0 0,0 0-1 0 0,1 0 1 0 0,-1 0 0 0 0,1 0-1 0 0,-1 0 1 0 0,1 0 0 0 0,-1 0-1 0 0,1 0 1 0 0,-1 0-1 0 0,1 0 1 0 0,-1 0 0 0 0,1 0-1 0 0,-1 1 1 0 0,1-1 0 0 0,-1 0-1 0 0,1 0 1 0 0,0 1 0 0 0,-1-1-1 0 0,0 1 1 0 0,-18 8 132 0 0,14-5-108 0 0,1-1 1 0 0,0 1-1 0 0,0 0 0 0 0,0 0 0 0 0,1 1 1 0 0,-1-1-1 0 0,1 1 0 0 0,0 0 0 0 0,1 0 1 0 0,-1 0-1 0 0,1 0 0 0 0,0 0 0 0 0,0 0 1 0 0,0 1-1 0 0,-1 9 0 0 0,0 6 97 0 0,0-1 1 0 0,1 38-1 0 0,5-12-83 0 0,2 0 0 0 0,3-1 0 0 0,1 0-1 0 0,22 65 1 0 0,-2-23-56 0 0,42 84 0 0 0,-34-97 0 0 0,4 0 0 0 0,3-3 0 0 0,54 67 0 0 0,-3 2 0 0 0,-95-140 0 0 0,-3 1 0 0 0,-16-4 0 0 0,1-1 0 0 0,-1 0 0 0 0,-28-13 0 0 0,-14-2 0 0 0,-36-6 0 0 0,-1 4 0 0 0,-192-14 0 0 0,283 34 0 0 0,2 1 0 0 0,0 0 0 0 0,0 0 0 0 0,-1 0 0 0 0,1 0 0 0 0,-5 2 0 0 0,10-2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1 0 0 0,0-1 0 0 0,0 0 0 0 0,0 0 0 0 0,0 0 0 0 0,0 0 0 0 0,0 0 0 0 0,0 0 0 0 0,0 0 0 0 0,-1 0 0 0 0,1 0 0 0 0,0 0 0 0 0,0 1 0 0 0,0-1 0 0 0,0 0 0 0 0,0 0 0 0 0,0 0 0 0 0,0 0 0 0 0,0 0 0 0 0,0 0 0 0 0,0 0 0 0 0,0 0 0 0 0,0 1 0 0 0,0-1 0 0 0,0 0 0 0 0,0 0 0 0 0,0 0 0 0 0,0 0 0 0 0,1 0 0 0 0,-1 0 0 0 0,0 0 0 0 0,0 0 0 0 0,0 0 0 0 0,0 0 0 0 0,0 1 0 0 0,0-1 0 0 0,0 0 0 0 0,0 0 0 0 0,0 0 0 0 0,0 0 0 0 0,0 0 0 0 0,5 3 0 0 0,-1 0 0 0 0,1 0 0 0 0,0-1 0 0 0,0 0 0 0 0,0 0 0 0 0,0 0 0 0 0,0 0 0 0 0,1-1 0 0 0,5 1 0 0 0,61 9 0 0 0,-43-7 0 0 0,301 30 0 0 0,-255-27 0 0 0,-41-4-2530 0 0,0-1 0 0 0,1-1 0 0 0,-1-2 0 0 0,41-6 0 0 0,-60 3-917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5721 0 0,'2'-4'710'0'0,"0"1"0"0"0,0-1 0 0 0,1 1 0 0 0,-1-1 1 0 0,1 1-1 0 0,0 0 0 0 0,0 0 0 0 0,0 0 0 0 0,1 0 1 0 0,-1 0-1 0 0,1 1 0 0 0,-1 0 0 0 0,5-3 0 0 0,-5 4-547 0 0,0 0-1 0 0,0 1 0 0 0,0-1 0 0 0,0 1 0 0 0,0 0 0 0 0,0-1 0 0 0,0 1 1 0 0,0 1-1 0 0,0-1 0 0 0,0 0 0 0 0,0 1 0 0 0,-1-1 0 0 0,1 1 0 0 0,0 0 1 0 0,0 0-1 0 0,0 0 0 0 0,-1 0 0 0 0,1 1 0 0 0,0-1 0 0 0,3 4 0 0 0,10 6 195 0 0,0 1 0 0 0,-2 1-1 0 0,1 0 1 0 0,-2 1-1 0 0,0 0 1 0 0,0 1-1 0 0,15 26 1 0 0,66 128 1693 0 0,-51-84-1135 0 0,-19-37-419 0 0,-16-31-172 0 0,0 0 1 0 0,1-1-1 0 0,1 0 0 0 0,0 0 0 0 0,1-1 0 0 0,16 17 0 0 0,-25-30-250 0 0,-1-1 0 0 0,1 0 1 0 0,-1 0-1 0 0,1 0 1 0 0,0-1-1 0 0,0 1 1 0 0,-1 0-1 0 0,1 0 1 0 0,0-1-1 0 0,0 0 1 0 0,0 1-1 0 0,-1-1 0 0 0,1 0 1 0 0,0 0-1 0 0,0 1 1 0 0,0-1-1 0 0,0-1 1 0 0,0 1-1 0 0,0 0 1 0 0,-1 0-1 0 0,1-1 1 0 0,0 1-1 0 0,0-1 0 0 0,0 0 1 0 0,-1 1-1 0 0,1-1 1 0 0,0 0-1 0 0,-1 0 1 0 0,1 0-1 0 0,-1 0 1 0 0,3-2-1 0 0,5-4 219 0 0,0-1 0 0 0,0 0 1 0 0,13-17-1 0 0,-16 19-105 0 0,23-31 152 0 0,-2-1 1 0 0,-1-2 0 0 0,21-45 0 0 0,-40 72-331 0 0,53-99-10 0 0,82-144 0 0 0,-37 86 0 0 0,-94 157-35 0 0,-10 12-78 0 0,0 0 0 0 0,-1 0 0 0 0,1 1 0 0 0,0-1 0 0 0,0 0 0 0 0,0 1-1 0 0,1-1 1 0 0,-1 1 0 0 0,0-1 0 0 0,0 1 0 0 0,0 0 0 0 0,0-1 0 0 0,0 1-1 0 0,0 0 1 0 0,1 0 0 0 0,-1 0 0 0 0,0 0 0 0 0,0 0 0 0 0,0 0 0 0 0,1 0-1 0 0,-1 0 1 0 0,0 1 0 0 0,0-1 0 0 0,0 0 0 0 0,0 1 0 0 0,0-1 0 0 0,0 1-1 0 0,2 0 1 0 0,31 22-7286 0 0,-23-15 4796 0 0,9 6-733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95 292 0 0,'-1'-3'911'0'0,"0"-1"-460"0"0,-1-1 0 0 0,0 1 0 0 0,0 0 0 0 0,0-1 0 0 0,0 1-1 0 0,-1 0 1 0 0,0 0 0 0 0,1 0 0 0 0,-1 1 0 0 0,-1-1 0 0 0,1 1-1 0 0,-1 0 1 0 0,1-1 0 0 0,-1 1 0 0 0,0 1 0 0 0,0-1 0 0 0,0 1-1 0 0,0-1 1 0 0,-1 1 0 0 0,-6-2 0 0 0,-4 0 228 0 0,1 0-1 0 0,-1 1 1 0 0,0 0 0 0 0,0 2 0 0 0,0-1-1 0 0,0 2 1 0 0,0 0 0 0 0,0 1-1 0 0,0 1 1 0 0,-25 5 0 0 0,22-3-185 0 0,0 1 1 0 0,1 1-1 0 0,-1 0 0 0 0,1 2 1 0 0,1 0-1 0 0,-1 1 0 0 0,1 0 1 0 0,-17 14-1 0 0,28-19-221 0 0,0 1-1 0 0,-1 0 1 0 0,2 0-1 0 0,-1 0 1 0 0,1 0-1 0 0,0 1 1 0 0,-6 9 0 0 0,9-13-174 0 0,0 1 1 0 0,0-1-1 0 0,0 0 1 0 0,0 1-1 0 0,0-1 1 0 0,0 1-1 0 0,1-1 1 0 0,0 1 0 0 0,-1-1-1 0 0,1 1 1 0 0,0-1-1 0 0,0 1 1 0 0,0-1-1 0 0,0 1 1 0 0,1-1-1 0 0,-1 1 1 0 0,1-1 0 0 0,-1 1-1 0 0,1-1 1 0 0,0 1-1 0 0,0-1 1 0 0,0 0-1 0 0,2 4 1 0 0,3 1 46 0 0,0-1 0 0 0,0 1 0 0 0,1-1-1 0 0,0 0 1 0 0,0-1 0 0 0,0 0 0 0 0,0 0 0 0 0,1 0 0 0 0,0-1 0 0 0,0 0 0 0 0,0-1 0 0 0,1 1 0 0 0,-1-2 0 0 0,1 1-1 0 0,15 1 1 0 0,-4 0-22 0 0,0-2 0 0 0,1 0 1 0 0,-1-2-1 0 0,1 0 0 0 0,38-5 0 0 0,-51 3-108 0 0,1 0 0 0 0,-1 0 1 0 0,0 0-1 0 0,0-1 0 0 0,0 0 0 0 0,0 0 1 0 0,0-1-1 0 0,-1 0 0 0 0,0-1 1 0 0,1 0-1 0 0,10-10 0 0 0,-15 12-23 0 0,0 0-1 0 0,0-1 0 0 0,0 1 1 0 0,-1-1-1 0 0,1 1 1 0 0,-1-1-1 0 0,0 0 0 0 0,0 0 1 0 0,-1 0-1 0 0,1-1 1 0 0,-1 1-1 0 0,0 0 0 0 0,0 0 1 0 0,0-1-1 0 0,0 1 1 0 0,-1-1-1 0 0,0 1 0 0 0,0 0 1 0 0,0-1-1 0 0,-1 1 1 0 0,1-1-1 0 0,-1 1 0 0 0,0 0 1 0 0,-3-8-1 0 0,1 4-89 0 0,0 1 0 0 0,-1-1 0 0 0,0 1 0 0 0,0 0 0 0 0,0 0 0 0 0,-1 0 0 0 0,-1 1 1 0 0,1 0-1 0 0,-10-9 0 0 0,10 11-272 0 0,0-1 1 0 0,0 1 0 0 0,-1 0-1 0 0,0 0 1 0 0,0 1 0 0 0,0 0-1 0 0,0 0 1 0 0,0 0 0 0 0,-1 1 0 0 0,1 0-1 0 0,-14-3 1 0 0,8 5-5133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8213 0 0,'2'-4'1079'0'0,"1"1"1"0"0,0-1-1 0 0,1 0 0 0 0,-1 1 1 0 0,0 0-1 0 0,1-1 1 0 0,0 2-1 0 0,0-1 0 0 0,0 0 1 0 0,7-3-1 0 0,-7 5-819 0 0,1-1 0 0 0,-1 1-1 0 0,1 0 1 0 0,-1 1 0 0 0,1-1-1 0 0,-1 1 1 0 0,1 0 0 0 0,-1 0-1 0 0,1 0 1 0 0,0 0 0 0 0,-1 1-1 0 0,1 0 1 0 0,-1 0 0 0 0,1 0-1 0 0,-1 1 1 0 0,0-1 0 0 0,5 3-1 0 0,22 12 701 0 0,0 2-1 0 0,0 1 1 0 0,-2 1 0 0 0,51 46-1 0 0,25 18 2165 0 0,-104-83-3064 0 0,10 4-35 0 0,-11-5-25 0 0,1 0 0 0 0,-1 0 0 0 0,1 1 0 0 0,0-1 0 0 0,-1 0 0 0 0,1 0 0 0 0,0 0 0 0 0,-1 0 0 0 0,1 0 0 0 0,-1 0 0 0 0,1 0 0 0 0,0 0 0 0 0,-1 0 0 0 0,1 0 0 0 0,0 0 0 0 0,-1-1 0 0 0,1 1 0 0 0,-1 0 0 0 0,1 0 0 0 0,0-1 0 0 0,-1 1 0 0 0,1 0 0 0 0,-1-1 0 0 0,1 1 0 0 0,-1 0 0 0 0,1-1 0 0 0,-1 1 0 0 0,1-1 0 0 0,-1 1 0 0 0,1-1 0 0 0,-1 1 0 0 0,0-1 0 0 0,1 1 0 0 0,-1-1 0 0 0,0 1 0 0 0,1-1 0 0 0,-1 0 0 0 0,0 1 0 0 0,0-1 0 0 0,0 1 0 0 0,1-2 0 0 0,-1-1 0 0 0,12-29 0 0 0,14-59 0 0 0,-13 37 0 0 0,-6 31 0 0 0,0 1 0 0 0,1 0 0 0 0,1 1 0 0 0,13-24 0 0 0,-21 44-208 0 0,0 0-1 0 0,0 0 1 0 0,-1 0 0 0 0,1 0 0 0 0,0 0-1 0 0,0 0 1 0 0,0 0 0 0 0,0 0 0 0 0,0 0-1 0 0,0 0 1 0 0,1 0 0 0 0,-1 1 0 0 0,0-1-1 0 0,0 0 1 0 0,0 1 0 0 0,1-1-1 0 0,-1 1 1 0 0,0-1 0 0 0,1 1 0 0 0,-1 0-1 0 0,0 0 1 0 0,1-1 0 0 0,1 1 0 0 0,2 1-1349 0 0,0-1 0 0 0,0 1 0 0 0,0 0 0 0 0,10 3 1 0 0,-6-1 385 0 0,6 1-2054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46 728 0 0,'-5'-5'1096'0'0,"-1"1"0"0"0,1-1 0 0 0,-1 1 0 0 0,0 0 0 0 0,0 0 0 0 0,0 1 0 0 0,-1 0 0 0 0,1 0 0 0 0,-1 0 0 0 0,1 1 0 0 0,-12-3 0 0 0,17 5-941 0 0,0 0 0 0 0,1 0 0 0 0,-1 0 0 0 0,0 0 0 0 0,0 0 0 0 0,0 0-1 0 0,1 0 1 0 0,-1 0 0 0 0,0 0 0 0 0,0 0 0 0 0,0 1 0 0 0,1-1 0 0 0,-1 0 0 0 0,0 0 0 0 0,0 1 0 0 0,1-1 0 0 0,-1 1 0 0 0,0-1 0 0 0,1 1 0 0 0,-1-1-1 0 0,0 1 1 0 0,1-1 0 0 0,-1 1 0 0 0,1-1 0 0 0,-1 1 0 0 0,1 0 0 0 0,-1-1 0 0 0,1 1 0 0 0,-1 0 0 0 0,1-1 0 0 0,0 1 0 0 0,-1 1 0 0 0,0 0 149 0 0,1 0 0 0 0,-1 0 0 0 0,1 0 1 0 0,-1 1-1 0 0,1-1 0 0 0,0 0 0 0 0,-1 1 0 0 0,2 3 1 0 0,2 7 93 0 0,1 1 0 0 0,0 0 0 0 0,1-1 1 0 0,1 0-1 0 0,0 0 0 0 0,0 0 0 0 0,2-1 1 0 0,11 15-1 0 0,-5-4-47 0 0,22 32 366 0 0,-15-25-239 0 0,-2 1 0 0 0,21 44 0 0 0,-39-73-461 0 0,-1-1 0 0 0,1 1 0 0 0,0-1 0 0 0,-1 1 1 0 0,1-1-1 0 0,-1 1 0 0 0,1-1 0 0 0,-1 1 0 0 0,0 0 1 0 0,0-1-1 0 0,0 1 0 0 0,0 0 0 0 0,0-1 0 0 0,0 1 1 0 0,0-1-1 0 0,-1 1 0 0 0,1 0 0 0 0,0-1 0 0 0,-1 1 1 0 0,0 1-1 0 0,0-1 3 0 0,0-1 0 0 0,-1 0 1 0 0,1 0-1 0 0,0 0 0 0 0,0 0 0 0 0,0 0 1 0 0,-1 0-1 0 0,1-1 0 0 0,0 1 0 0 0,-1 0 1 0 0,1-1-1 0 0,-1 1 0 0 0,1-1 1 0 0,-1 1-1 0 0,1-1 0 0 0,-1 0 0 0 0,-1 1 1 0 0,-8 0 63 0 0,0-1 0 0 0,1-1 0 0 0,-1 1 1 0 0,-18-5-1 0 0,25 5-83 0 0,-148-35 365 0 0,51 4-3121 0 0,96 29 3386 0 0,31-2-15145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0 444 8453 0 0,'3'-1'747'0'0,"0"0"1"0"0,0 0 0 0 0,1 0-1 0 0,-1 1 1 0 0,0-1 0 0 0,0 1-1 0 0,0 0 1 0 0,1-1 0 0 0,-1 2 0 0 0,0-1-1 0 0,0 0 1 0 0,0 1 0 0 0,4 0-1 0 0,-1 1-266 0 0,0 0 0 0 0,0 0 1 0 0,-1 1-1 0 0,1-1 0 0 0,-1 1 0 0 0,7 5 0 0 0,4 5-28 0 0,0 0 0 0 0,-1 1 0 0 0,14 17 0 0 0,25 33 1444 0 0,49 81 0 0 0,-34-47 155 0 0,-60-87-1726 0 0,-3-4-72 0 0,3 1 50 0 0,-3-4-138 0 0,-4-3-130 0 0,-1-1 0 0 0,0 1-1 0 0,0 0 1 0 0,1-1 0 0 0,-1 1 0 0 0,1-1-1 0 0,-1 1 1 0 0,0-1 0 0 0,1 0-1 0 0,-1 0 1 0 0,1 1 0 0 0,-1-1 0 0 0,1 0-1 0 0,-1 0 1 0 0,1 0 0 0 0,-1-1 0 0 0,0 1-1 0 0,1 0 1 0 0,-1-1 0 0 0,1 1-1 0 0,1-2 1 0 0,1 1 5 0 0,-1-1-1 0 0,0 0 1 0 0,0 0-1 0 0,0-1 0 0 0,0 1 1 0 0,0-1-1 0 0,-1 1 1 0 0,4-5-1 0 0,3-5 19 0 0,-1-1 0 0 0,0 1 0 0 0,7-18 0 0 0,76-208 274 0 0,-66 163-281 0 0,59-183-52 0 0,-45 129 0 0 0,-34 109 11 0 0,-4 15-20 0 0,0 0 1 0 0,0 0 0 0 0,1 1 0 0 0,-1-1 0 0 0,1 0-1 0 0,0 1 1 0 0,0-1 0 0 0,0 1 0 0 0,1-1-1 0 0,0 1 1 0 0,4-6 0 0 0,-6 10-497 0 0,3 1-298 0 0,0 2 423 0 0,1-1 0 0 0,-1 1 0 0 0,0 0 0 0 0,0 0 0 0 0,6 6 0 0 0,31 40-7195 0 0,-27-31 5488 0 0,13 14-1241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1 616 0 0,'-5'6'1327'0'0,"1"1"0"0"0,0 0 0 0 0,0 0-1 0 0,0 1 1 0 0,1-1 0 0 0,0 1 0 0 0,-3 11 0 0 0,3-5 368 0 0,1-1 1 0 0,0 1-1 0 0,0 27 0 0 0,3-21-457 0 0,1 0 0 0 0,0 1 0 0 0,2-1-1 0 0,0-1 1 0 0,13 38 0 0 0,-14-51-901 0 0,-1 1 0 0 0,1-1 0 0 0,1 0 0 0 0,-1 1 0 0 0,10 9 0 0 0,7 2-2264 0 0,5-9-6177 0 0,-16-7 5115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133 306 9565 0 0,'-49'-55'13078'0'0,"25"27"-8581"0"0,23 28-4431 0 0,1 0 1 0 0,0 0-1 0 0,0 0 1 0 0,-1-1-1 0 0,1 1 1 0 0,0 0-1 0 0,0 0 1 0 0,0-1-1 0 0,0 1 0 0 0,-1 0 1 0 0,1-1-1 0 0,0 1 1 0 0,0 0-1 0 0,0-1 1 0 0,0 1-1 0 0,0 0 1 0 0,0 0-1 0 0,0-1 1 0 0,0 1-1 0 0,0 0 1 0 0,0-1-1 0 0,0 1 0 0 0,0 0 1 0 0,0-1-1 0 0,0 1 1 0 0,0 0-1 0 0,0-1 1 0 0,0 1-1 0 0,0 0 1 0 0,1 0-1 0 0,-1-1 1 0 0,11-6 884 0 0,19-1-429 0 0,-24 7-194 0 0,8-3-139 0 0,0 0 0 0 0,0-1-1 0 0,0 0 1 0 0,16-9 0 0 0,-27 12-142 0 0,0 0 1 0 0,0 0 0 0 0,-1 0 0 0 0,1 0-1 0 0,0 0 1 0 0,-1-1 0 0 0,1 0 0 0 0,-1 1-1 0 0,0-1 1 0 0,3-4 0 0 0,-4 5-37 0 0,0 0 0 0 0,-1 0 0 0 0,1 1 0 0 0,0-1 0 0 0,-1 0 0 0 0,0 0 0 0 0,1 0-1 0 0,-1 0 1 0 0,0 0 0 0 0,0 0 0 0 0,0 0 0 0 0,0 0 0 0 0,-1 0 0 0 0,1 1 0 0 0,0-1 0 0 0,-1 0 0 0 0,1 0 0 0 0,-1 0 0 0 0,0 0 0 0 0,-1-2 0 0 0,-1-2-74 0 0,-1 0 0 0 0,0 1 0 0 0,0-1 0 0 0,-1 1 0 0 0,0 0 0 0 0,0 0-1 0 0,0 1 1 0 0,0-1 0 0 0,-1 1 0 0 0,0 0 0 0 0,-11-6 0 0 0,7 5-84 0 0,0 1-1 0 0,0 0 1 0 0,-1 0-1 0 0,1 1 1 0 0,-1 0 0 0 0,-20-2-1 0 0,26 4-261 0 0,1 1-1 0 0,-1 1 1 0 0,0-1-1 0 0,1 1 1 0 0,-1 0-1 0 0,-8 2 1 0 0,12-2 120 0 0,-1-1 1 0 0,1 1-1 0 0,0-1 0 0 0,0 1 1 0 0,0 0-1 0 0,0-1 1 0 0,0 1-1 0 0,0 0 0 0 0,0 0 1 0 0,0 0-1 0 0,0 0 1 0 0,-2 1-1 0 0,3-1-62 0 0,0 0 0 0 0,0-1-1 0 0,-1 1 1 0 0,1 0 0 0 0,0 0-1 0 0,0-1 1 0 0,0 1 0 0 0,-1 0 0 0 0,1 0-1 0 0,0-1 1 0 0,0 1 0 0 0,0 0 0 0 0,1 0-1 0 0,-1-1 1 0 0,0 1 0 0 0,0 0-1 0 0,0 0 1 0 0,0-1 0 0 0,1 1 0 0 0,-1 0-1 0 0,0-1 1 0 0,1 1 0 0 0,0 1-1 0 0,5 5-2376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0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1 784 0 0,'7'25'2435'0'0,"-1"0"0"0"0,-2 0-1 0 0,0 1 1 0 0,-2-1 0 0 0,-1 1-1 0 0,-1 0 1 0 0,-5 43 0 0 0,-5-37 5827 0 0,16-45-7235 0 0,2 2-732 0 0,0 0 1 0 0,1 0 0 0 0,0 1-1 0 0,0 0 1 0 0,1 1 0 0 0,0 0 0 0 0,15-10-1 0 0,-11 9-210 0 0,0 0-1 0 0,0 2 0 0 0,1-1 1 0 0,0 2-1 0 0,1 0 0 0 0,23-7 1 0 0,-29 11-64 0 0,0 0 1 0 0,1 1 0 0 0,-1 1-1 0 0,0 0 1 0 0,1 0 0 0 0,-1 1 0 0 0,1 0-1 0 0,-1 0 1 0 0,0 2 0 0 0,1-1-1 0 0,19 6 1 0 0,-20-3-22 0 0,0 0 0 0 0,-1 0 0 0 0,1 1 0 0 0,-1 0 0 0 0,0 0 0 0 0,0 1 0 0 0,-1 1 0 0 0,1-1 0 0 0,-2 1 0 0 0,12 12 0 0 0,-14-13 0 0 0,0 1 0 0 0,-1 0 0 0 0,0 0 0 0 0,0 0 0 0 0,0 0 0 0 0,-1 1 0 0 0,0 0 0 0 0,0-1 0 0 0,-1 1 0 0 0,0 0 0 0 0,0 0 0 0 0,-1 1 0 0 0,0-1 0 0 0,0 11 0 0 0,-2-9 0 0 0,0-1 0 0 0,0 1 0 0 0,-1-1 0 0 0,0 0 0 0 0,-3 10 0 0 0,1-6 0 0 0,0 0 0 0 0,-3 28 0 0 0,8-29 26 0 0,1-10-87 0 0,-1-2-13 0 0,0 1-660 0 0,23-17-13640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2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69 508 0 0,'0'0'328'0'0,"0"-1"-1"0"0,0 1 1 0 0,0-1-1 0 0,0 1 1 0 0,0-1-1 0 0,0 1 1 0 0,0-1-1 0 0,0 0 1 0 0,0 1-1 0 0,0-1 0 0 0,0 1 1 0 0,0-1-1 0 0,0 1 1 0 0,0-1-1 0 0,-1 1 1 0 0,1-1-1 0 0,0 1 1 0 0,0-1-1 0 0,-1 1 1 0 0,1-1-1 0 0,0 1 1 0 0,-1-1-1 0 0,1 1 1 0 0,0-1-1 0 0,-1 1 1 0 0,1 0-1 0 0,-1-1 1 0 0,1 1-1 0 0,-1 0 1 0 0,1-1-1 0 0,-1 1 1 0 0,1 0-1 0 0,-1 0 1 0 0,1-1-1 0 0,-1 1 1 0 0,0 0-175 0 0,0 0 0 0 0,0 1 0 0 0,1-1 0 0 0,-1 0 0 0 0,0 0 0 0 0,0 1 0 0 0,1-1 1 0 0,-1 1-1 0 0,0-1 0 0 0,1 1 0 0 0,-1-1 0 0 0,0 1 0 0 0,1-1 0 0 0,-1 1 0 0 0,1 0 0 0 0,-1-1 0 0 0,1 1 0 0 0,-1 0 0 0 0,1-1 1 0 0,-1 1-1 0 0,1 0 0 0 0,-1 1 0 0 0,1-1 648 0 0,0 0-685 0 0,0-1-1 0 0,0 0 0 0 0,0 1 1 0 0,0-1-1 0 0,0 1 0 0 0,0-1 1 0 0,0 1-1 0 0,0-1 0 0 0,0 0 1 0 0,1 1-1 0 0,-1-1 0 0 0,0 1 1 0 0,0-1-1 0 0,1 0 0 0 0,-1 1 1 0 0,0-1-1 0 0,0 0 0 0 0,1 1 1 0 0,-1-1-1 0 0,0 0 0 0 0,1 1 1 0 0,-1-1-1 0 0,0 0 0 0 0,1 0 1 0 0,-1 1-1 0 0,1-1 0 0 0,-1 0 1 0 0,0 0-1 0 0,1 0 1 0 0,-1 0-1 0 0,1 0 0 0 0,-1 0 1 0 0,1 1-1 0 0,22-3 1548 0 0,20-13-479 0 0,-39 14-1056 0 0,-1 0 0 0 0,0-1 1 0 0,0 1-1 0 0,0-1 0 0 0,0 0 1 0 0,0 0-1 0 0,0 0 0 0 0,0 0 1 0 0,-1-1-1 0 0,1 1 0 0 0,-1-1 1 0 0,1 1-1 0 0,-1-1 0 0 0,0 0 0 0 0,0 0 1 0 0,0 0-1 0 0,1-3 0 0 0,-3 4 213 0 0,-8-10 56 0 0,4 11-329 0 0,0 0 0 0 0,0 1-1 0 0,0-1 1 0 0,0 1 0 0 0,0 0 0 0 0,1 0 0 0 0,-1 0 0 0 0,-8 1 0 0 0,11 0-187 0 0,-1-1 0 0 0,0 0 1 0 0,0 0-1 0 0,0 1 0 0 0,1-1 1 0 0,-1 1-1 0 0,0 0 0 0 0,1-1 1 0 0,-1 1-1 0 0,0 0 0 0 0,1 0 1 0 0,-1 0-1 0 0,1 0 0 0 0,-1 0 0 0 0,1 1 1 0 0,0-1-1 0 0,0 0 0 0 0,-1 1 1 0 0,1-1-1 0 0,0 1 0 0 0,-1 1 1 0 0,2-1-302 0 0,-1 0 0 0 0,1 0 1 0 0,0 0-1 0 0,0 0 1 0 0,0 0-1 0 0,1 0 1 0 0,-1 0-1 0 0,0 0 1 0 0,1 0-1 0 0,-1 0 1 0 0,1 0-1 0 0,0 0 0 0 0,0-1 1 0 0,-1 1-1 0 0,1 0 1 0 0,2 2-1 0 0,0 3-1163 0 0,3 8-1112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6:2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12 284 0 0,'-9'-3'2484'0'0,"1"1"-1"0"0,-1 0 1 0 0,0 0-1 0 0,-15 0 1 0 0,22 1-2156 0 0,1 1-1 0 0,-1 0 1 0 0,0 0 0 0 0,0 1 0 0 0,0-1-1 0 0,0 0 1 0 0,0 1 0 0 0,0-1 0 0 0,1 1-1 0 0,-1-1 1 0 0,0 1 0 0 0,0 0-1 0 0,1 0 1 0 0,-1 0 0 0 0,0 0 0 0 0,1 0-1 0 0,-1 0 1 0 0,1 0 0 0 0,0 0-1 0 0,-1 1 1 0 0,1-1 0 0 0,0 1 0 0 0,0-1-1 0 0,0 1 1 0 0,0-1 0 0 0,0 1 0 0 0,0 0-1 0 0,-1 2 1 0 0,1-3-231 0 0,1 0 1 0 0,0 0-1 0 0,0-1 0 0 0,0 1 1 0 0,-1 0-1 0 0,1 0 0 0 0,0 0 1 0 0,0 0-1 0 0,0 0 0 0 0,0 0 1 0 0,0 0-1 0 0,1-1 0 0 0,-1 1 1 0 0,0 0-1 0 0,0 0 0 0 0,0 0 1 0 0,1 0-1 0 0,-1-1 0 0 0,1 1 1 0 0,-1 0-1 0 0,0 0 0 0 0,1 0 1 0 0,-1-1-1 0 0,1 1 0 0 0,0 0 0 0 0,-1-1 1 0 0,1 1-1 0 0,-1-1 0 0 0,1 1 1 0 0,0 0-1 0 0,0-1 0 0 0,-1 0 1 0 0,1 1-1 0 0,0-1 0 0 0,0 1 1 0 0,0-1-1 0 0,-1 0 0 0 0,1 1 1 0 0,0-1-1 0 0,0 0 0 0 0,0 0 1 0 0,0 0-1 0 0,0 0 0 0 0,0 0 1 0 0,-1 0-1 0 0,1 0 0 0 0,2 0 1 0 0,-1 0-1 0 0,1 0 0 0 0,-1 0 1 0 0,0 0-1 0 0,1 0 0 0 0,-1-1 1 0 0,0 1-1 0 0,1-1 0 0 0,-1 1 0 0 0,0-1 1 0 0,0 0-1 0 0,1 0 0 0 0,-1 0 1 0 0,0 0-1 0 0,0 0 0 0 0,0-1 1 0 0,0 1-1 0 0,0-1 0 0 0,2-2 1 0 0,-3 3-78 0 0,-1 1 0 0 0,1-1 0 0 0,-1 1 0 0 0,0-1 1 0 0,1 0-1 0 0,-1 1 0 0 0,0-1 0 0 0,1 1 0 0 0,-1-1 1 0 0,0 0-1 0 0,0 1 0 0 0,1-1 0 0 0,-1 0 0 0 0,0 1 1 0 0,0-1-1 0 0,0 0 0 0 0,0 1 0 0 0,0-1 0 0 0,0 0 1 0 0,0 0-1 0 0,0 1 0 0 0,0-1 0 0 0,-1 0 0 0 0,1 1 1 0 0,0-1-1 0 0,0 0 0 0 0,-1 1 0 0 0,1-1 1 0 0,0 1-1 0 0,-1-1 0 0 0,1 0 0 0 0,-2 0 12 0 0,1-1 0 0 0,-1 1 0 0 0,1 0 0 0 0,-1 0 0 0 0,0 0 0 0 0,1 1 0 0 0,-1-1 0 0 0,0 0 0 0 0,0 0 0 0 0,1 1 0 0 0,-4-1 0 0 0,-3-1-101 0 0,0 1 0 0 0,-1 0-1 0 0,1 1 1 0 0,-13 1 0 0 0,20-1-27 0 0,1-1 0 0 0,0 1 0 0 0,-1 1 0 0 0,1-1 0 0 0,-1 0 0 0 0,1 0 0 0 0,-1 0 0 0 0,1 0 0 0 0,-1 0 0 0 0,1 0 0 0 0,-1 0 0 0 0,1 1 0 0 0,0-1 0 0 0,-1 0 0 0 0,1 0 0 0 0,-1 0 0 0 0,1 1 0 0 0,0-1 0 0 0,-1 0 0 0 0,1 1 0 0 0,0-1 0 0 0,-1 0 0 0 0,1 1 0 0 0,0-1 0 0 0,0 1 0 0 0,-1-1 0 0 0,1 0 0 0 0,0 1 0 0 0,0-1 0 0 0,0 1 1 0 0,-1-1-1 0 0,1 0 0 0 0,0 1 0 0 0,0-1 0 0 0,0 1 0 0 0,0-1 0 0 0,0 1 0 0 0,0-1 0 0 0,0 1 0 0 0,0-1 0 0 0,0 1 0 0 0,0-1 0 0 0,0 1 0 0 0,0-1 0 0 0,1 0 0 0 0,-1 1 0 0 0,0-1 0 0 0,0 1 0 0 0,0-1 0 0 0,0 1 0 0 0,1 0 0 0 0,16 21-6532 0 0,-3-8 3577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7717 0 0,'1'-6'1019'0'0,"1"0"1"0"0,-1 0 0 0 0,1 0-1 0 0,1 0 1 0 0,-1 0-1 0 0,1 0 1 0 0,0 1 0 0 0,0 0-1 0 0,0-1 1 0 0,8-8-1 0 0,-3 6-431 0 0,-1 1 0 0 0,1 0-1 0 0,0 1 1 0 0,0-1 0 0 0,18-9 0 0 0,2 3-88 0 0,1 0 1 0 0,0 2-1 0 0,42-10 1 0 0,-39 13 441 0 0,58-8 1 0 0,-75 14-568 0 0,1 1 1 0 0,0 1-1 0 0,0 1 0 0 0,0 0 1 0 0,28 5-1 0 0,-42-5-321 0 0,0-1 1 0 0,0 1-1 0 0,0-1 1 0 0,0 1-1 0 0,0-1 1 0 0,0 1-1 0 0,0 0 0 0 0,-1 0 1 0 0,1 0-1 0 0,0 0 1 0 0,-1 0-1 0 0,1 1 1 0 0,0-1-1 0 0,-1 0 0 0 0,1 1 1 0 0,-1-1-1 0 0,0 1 1 0 0,0-1-1 0 0,2 4 1 0 0,-2-4-13 0 0,-1 1 0 0 0,0 0 1 0 0,1 0-1 0 0,-1 0 0 0 0,0-1 0 0 0,0 1 1 0 0,0 0-1 0 0,0 0 0 0 0,0 0 0 0 0,0 0 1 0 0,-1 0-1 0 0,1-1 0 0 0,0 1 1 0 0,-1 0-1 0 0,0 0 0 0 0,-1 3 0 0 0,-3 4 49 0 0,-1 0 0 0 0,0 0-1 0 0,0 0 1 0 0,-1-1 0 0 0,-12 12 0 0 0,-26 21 255 0 0,-63 44 1 0 0,67-54-35 0 0,1 1 0 0 0,-51 52 0 0 0,87-79-298 0 0,-1 1-1 0 0,1-1 1 0 0,0 1 0 0 0,0 0-1 0 0,0 0 1 0 0,1 0 0 0 0,0 1-1 0 0,-2 7 1 0 0,4-12-11 0 0,0 1-1 0 0,1 0 1 0 0,-1-1-1 0 0,1 1 1 0 0,0-1 0 0 0,0 1-1 0 0,0 0 1 0 0,0-1-1 0 0,0 1 1 0 0,0 0 0 0 0,1-1-1 0 0,-1 1 1 0 0,1 0-1 0 0,0-1 1 0 0,0 1 0 0 0,0-1-1 0 0,0 1 1 0 0,0-1-1 0 0,0 0 1 0 0,1 0 0 0 0,-1 1-1 0 0,1-1 1 0 0,0 0-1 0 0,2 2 1 0 0,4 3-300 0 0,1 0-1 0 0,0 0 1 0 0,1-1-1 0 0,0-1 1 0 0,0 0 0 0 0,0 0-1 0 0,0 0 1 0 0,1-2-1 0 0,0 1 1 0 0,-1-1 0 0 0,1-1-1 0 0,13 2 1 0 0,-8-2-365 0 0,0-1 0 0 0,0 0-1 0 0,0-1 1 0 0,-1-1 0 0 0,1-1 0 0 0,0 0 0 0 0,0-1 0 0 0,17-5-1 0 0,-23 4-3162 0 0,-3 1 550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85 492 0 0,'2'-36'2954'0'0,"-2"30"-1955"0"0,0 0 0 0 0,0 0 1 0 0,1 0-1 0 0,0 0 0 0 0,2-7 1 0 0,-3 12-342 0 0,0 1-609 0 0,0 0 0 0 0,0-1 0 0 0,0 1 0 0 0,0 0 1 0 0,0 0-1 0 0,0 0 0 0 0,0 0 0 0 0,0 0 0 0 0,0-1 1 0 0,0 1-1 0 0,0 0 0 0 0,0 0 0 0 0,0 0 0 0 0,0 0 0 0 0,0 0 1 0 0,0 0-1 0 0,0-1 0 0 0,0 1 0 0 0,0 0 0 0 0,1 0 1 0 0,-1 0-1 0 0,0 0 0 0 0,0 0 0 0 0,0 0 0 0 0,0 0 1 0 0,0-1-1 0 0,0 1 0 0 0,0 0 0 0 0,0 0 0 0 0,1 0 1 0 0,-1 0-1 0 0,0 0 0 0 0,0 0 0 0 0,0 0 0 0 0,0 0 1 0 0,0 0-1 0 0,0 0 0 0 0,1 0 0 0 0,-1 0 0 0 0,0 0 1 0 0,0 0-1 0 0,0 0 0 0 0,0 0 0 0 0,0 0 0 0 0,1 0 1 0 0,-1 0-1 0 0,0 0 0 0 0,0 0 0 0 0,0 0 0 0 0,0 0 0 0 0,0 0 1 0 0,1 0-1 0 0,-1 0 0 0 0,0 0 0 0 0,0 0 0 0 0,0 0 1 0 0,0 0-1 0 0,0 1 0 0 0,0-1 0 0 0,4 5 211 0 0,-1 0-1 0 0,0 0 1 0 0,-1 0 0 0 0,0 0-1 0 0,1 1 1 0 0,-2-1 0 0 0,1 1-1 0 0,1 7 1 0 0,6 53 972 0 0,-5-22-590 0 0,9 31 527 0 0,35 118 0 0 0,-7-82-7884 0 0,-37-101 4563 0 0,-2-2 312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96 118 108 0 0,'-2'-3'350'0'0,"0"-1"1"0"0,0 1-1 0 0,0-1 0 0 0,0 0 0 0 0,1 0 1 0 0,0 0-1 0 0,0 0 0 0 0,0 0 0 0 0,0 0 1 0 0,1 0-1 0 0,-1-6 0 0 0,2 8-160 0 0,-1 0 0 0 0,0-1 1 0 0,1 1-1 0 0,-1 0 0 0 0,1 0 0 0 0,0 0 0 0 0,0 0 0 0 0,0 0 1 0 0,0 0-1 0 0,0 0 0 0 0,0 0 0 0 0,1 1 0 0 0,-1-1 0 0 0,1 0 0 0 0,-1 1 1 0 0,1-1-1 0 0,0 1 0 0 0,-1-1 0 0 0,1 1 0 0 0,0 0 0 0 0,0-1 1 0 0,0 1-1 0 0,3-1 0 0 0,4-2 216 0 0,1 1-1 0 0,-1 0 1 0 0,1 0 0 0 0,0 0 0 0 0,0 2 0 0 0,10-2-1 0 0,63 1 1169 0 0,-26 6-721 0 0,0 2-1 0 0,-1 3 1 0 0,0 2-1 0 0,0 3 1 0 0,105 40-1 0 0,-121-38-204 0 0,-1 2 0 0 0,45 25 0 0 0,-71-35-450 0 0,0 1 0 0 0,-1 0 1 0 0,1 0-1 0 0,-2 2 1 0 0,1-1-1 0 0,-2 1 0 0 0,1 1 1 0 0,-2 0-1 0 0,12 17 0 0 0,-19-25-128 0 0,0 0 0 0 0,0 0 0 0 0,0 0-1 0 0,-1 0 1 0 0,0 0 0 0 0,0 1 0 0 0,0-1-1 0 0,0 0 1 0 0,0 1 0 0 0,-1-1 0 0 0,0 1 0 0 0,0-1-1 0 0,0 1 1 0 0,-2 8 0 0 0,0-6 0 0 0,0 0 1 0 0,0 0-1 0 0,-1 0 1 0 0,0-1-1 0 0,0 1 1 0 0,-1-1-1 0 0,0 1 0 0 0,-6 7 1 0 0,-2 0 34 0 0,0-1 0 0 0,-1-1 0 0 0,0 1 0 0 0,-1-2 0 0 0,0 0 0 0 0,-25 14 0 0 0,10-10 48 0 0,0-1 0 0 0,-1-2-1 0 0,0-1 1 0 0,-1-2 0 0 0,0 0 0 0 0,0-2 0 0 0,-1-2 0 0 0,0-1-1 0 0,-58 1 1 0 0,10-8 149 0 0,1-3 0 0 0,-138-29 0 0 0,117 11-446 0 0,98 23-105 0 0,-2 0-67 0 0,-12-3-73 0 0,12 3-108 0 0,12 3-3581 0 0,113 19-3443 0 0,-69-15 5123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 4588 0 0,'-6'-8'3973'0'0,"-8"-10"-553"0"0,8 11 1251 0 0,6 17-3433 0 0,-2 2-50 0 0,10 36 2243 0 0,17 61 0 0 0,4-9-858 0 0,-29-99-2663 0 0,0 0 1 0 0,1 0-1 0 0,-1 0 1 0 0,1 0-1 0 0,-1 0 1 0 0,1 0-1 0 0,-1 0 1 0 0,1 0 0 0 0,0 0-1 0 0,-1 0 1 0 0,1 0-1 0 0,0 0 1 0 0,0 0-1 0 0,0-1 1 0 0,0 1-1 0 0,1 1 1 0 0,9 0-2732 0 0,3-1-5347 0 0,-3-1 5426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561 167 96 0 0,'-7'-9'712'0'0,"1"0"-1"0"0,-1 0 1 0 0,-1 1 0 0 0,0 0 0 0 0,0 0-1 0 0,0 1 1 0 0,-1 0 0 0 0,0 1 0 0 0,-1 0-1 0 0,1 0 1 0 0,-1 1 0 0 0,0 0 0 0 0,0 1-1 0 0,-1 0 1 0 0,1 1 0 0 0,-19-4 0 0 0,8 3-112 0 0,1 1 0 0 0,-1 1 0 0 0,1 0 0 0 0,-1 2 0 0 0,1 0 0 0 0,-1 2 0 0 0,1 0 0 0 0,-25 6 0 0 0,30-4-191 0 0,1 1-1 0 0,0 0 1 0 0,0 1-1 0 0,0 0 0 0 0,1 1 1 0 0,-21 15-1 0 0,29-19-231 0 0,0 1 1 0 0,0-1-1 0 0,1 1 0 0 0,-1 0 0 0 0,1 1 0 0 0,0-1 0 0 0,0 1 0 0 0,1-1 1 0 0,-1 1-1 0 0,1 0 0 0 0,0 1 0 0 0,1-1 0 0 0,-1 0 0 0 0,1 1 0 0 0,0 0 1 0 0,0-1-1 0 0,0 1 0 0 0,1 0 0 0 0,-1 8 0 0 0,3-9-68 0 0,0 0 0 0 0,0 0 0 0 0,0 0 0 0 0,0 0 1 0 0,1 0-1 0 0,0-1 0 0 0,0 1 0 0 0,0 0 0 0 0,0-1 0 0 0,1 0 0 0 0,0 1 0 0 0,0-1 0 0 0,0 0 0 0 0,0-1 0 0 0,1 1 0 0 0,-1 0 0 0 0,1-1 1 0 0,0 0-1 0 0,8 5 0 0 0,4 3 138 0 0,1-1 0 0 0,0-1 1 0 0,34 13-1 0 0,-11-8-6 0 0,1-1-1 0 0,1-2 0 0 0,0-2 1 0 0,1-2-1 0 0,0-1 0 0 0,0-3 1 0 0,0-1-1 0 0,0-2 0 0 0,66-9 1 0 0,-97 7-222 0 0,-1 0 0 0 0,0 0 0 0 0,0-1 0 0 0,0-1 1 0 0,0 0-1 0 0,0-1 0 0 0,19-11 0 0 0,-27 14-24 0 0,0 0 1 0 0,0 0-1 0 0,0-1 0 0 0,-1 1 1 0 0,1-1-1 0 0,-1 0 0 0 0,1 0 1 0 0,-1 0-1 0 0,0 0 0 0 0,0 0 0 0 0,0 0 1 0 0,-1 0-1 0 0,1-1 0 0 0,-1 1 1 0 0,0-1-1 0 0,0 1 0 0 0,0-1 1 0 0,0 0-1 0 0,-1 1 0 0 0,1-1 1 0 0,-1 0-1 0 0,0 1 0 0 0,0-1 1 0 0,0 0-1 0 0,-1 1 0 0 0,1-1 0 0 0,-1 0 1 0 0,-2-6-1 0 0,-2-5 0 0 0,-1 0-1 0 0,-1 1 1 0 0,0-1 0 0 0,-1 2-1 0 0,0-1 1 0 0,-1 1 0 0 0,0 0-1 0 0,-1 1 1 0 0,-1 0 0 0 0,0 1-1 0 0,-25-20 1 0 0,19 18-180 0 0,0 1 1 0 0,0 0-1 0 0,-1 2 0 0 0,-1 0 1 0 0,0 1-1 0 0,0 1 1 0 0,-1 0-1 0 0,-35-7 1 0 0,49 14-98 0 0,0 1 0 0 0,-1-1 1 0 0,1 1-1 0 0,0 1 0 0 0,-1-1 1 0 0,1 1-1 0 0,0 0 0 0 0,0 1 1 0 0,-1-1-1 0 0,1 1 0 0 0,0 0 1 0 0,-9 5-1 0 0,12-5-68 0 0,0 0 0 0 0,0 0 0 0 0,0 0 0 0 0,1 0-1 0 0,-1 0 1 0 0,0 0 0 0 0,1 1 0 0 0,0 0 0 0 0,-1-1 0 0 0,-2 6-1 0 0,4-6-74 0 0,0 0-1 0 0,0 0 1 0 0,0 1-1 0 0,0-1 1 0 0,1 0-1 0 0,-1 1 0 0 0,1-1 1 0 0,-1 0-1 0 0,1 1 1 0 0,0-1-1 0 0,0 0 1 0 0,0 1-1 0 0,0-1 0 0 0,0 0 1 0 0,1 1-1 0 0,-1-1 1 0 0,2 3-1 0 0,2 7-1752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165 125 464 0 0,'0'0'207'0'0,"1"-1"-1"0"0,-1 1 1 0 0,0 0-1 0 0,1 0 1 0 0,-1 0-1 0 0,1 0 1 0 0,-1 0-1 0 0,1 0 1 0 0,-1 0 0 0 0,1 0-1 0 0,-1 0 1 0 0,1 0-1 0 0,-1 0 1 0 0,1 0-1 0 0,-1 0 1 0 0,1 0-1 0 0,-1 0 1 0 0,0 0-1 0 0,1 0 1 0 0,-1 1 0 0 0,1-1-1 0 0,-1 0 1 0 0,1 0-1 0 0,-1 1 1 0 0,0-1-1 0 0,1 0 1 0 0,-1 0-1 0 0,0 1 1 0 0,1-1-1 0 0,-1 0 1 0 0,1 1 0 0 0,0 16 2730 0 0,-12 22-236 0 0,10-37-2106 0 0,-7 17 595 0 0,-1-1 1 0 0,-1 0 0 0 0,-1 0 0 0 0,0-1-1 0 0,-1-1 1 0 0,-1 0 0 0 0,-1 0 0 0 0,0-2 0 0 0,-24 21-1 0 0,37-35-1108 0 0,1 1 0 0 0,-1 0 0 0 0,0-1 0 0 0,1 1 0 0 0,-1-1 0 0 0,0 1 0 0 0,0-1 0 0 0,1 0 0 0 0,-1 1 0 0 0,0-1 0 0 0,0 0 0 0 0,0 1 0 0 0,0-1 0 0 0,1 0 0 0 0,-1 0-1 0 0,0 0 1 0 0,0 0 0 0 0,0 0 0 0 0,0 0 0 0 0,-1 0 0 0 0,2 0-27 0 0,-1-1 0 0 0,0 1 0 0 0,1 0 0 0 0,-1-1-1 0 0,1 1 1 0 0,-1 0 0 0 0,1-1 0 0 0,-1 1 0 0 0,1-1-1 0 0,0 1 1 0 0,-1-1 0 0 0,1 1 0 0 0,0-1 0 0 0,-1 0 0 0 0,1 1-1 0 0,0-1 1 0 0,-1 1 0 0 0,1-1 0 0 0,0 0 0 0 0,0 0 0 0 0,-1-2 3 0 0,1 0 1 0 0,-1 0 0 0 0,1 0 0 0 0,0 1-1 0 0,0-1 1 0 0,1 0 0 0 0,-1 0 0 0 0,0 0 0 0 0,1 1-1 0 0,0-1 1 0 0,1-4 0 0 0,2-2-23 0 0,1 0-1 0 0,0 1 1 0 0,1 0-1 0 0,0 0 1 0 0,0 0-1 0 0,1 0 1 0 0,-1 1-1 0 0,16-12 1 0 0,-17 16-34 0 0,-1 0-1 0 0,0 0 1 0 0,1 0-1 0 0,0 0 1 0 0,-1 1 0 0 0,1 0-1 0 0,0 0 1 0 0,0 1 0 0 0,0-1-1 0 0,0 1 1 0 0,1 0 0 0 0,-1 0-1 0 0,0 1 1 0 0,0-1 0 0 0,1 1-1 0 0,-1 0 1 0 0,0 1 0 0 0,11 1-1 0 0,14 9 41 0 0,1 0 0 0 0,-1 2 0 0 0,-1 2 0 0 0,28 18 0 0 0,-23-13 111 0 0,0-2-1 0 0,52 20 1 0 0,-82-37-144 0 0,16 7 63 0 0,0-2-1 0 0,1 0 1 0 0,0-2 0 0 0,35 5-1 0 0,-51-9-63 0 0,0 0 0 0 0,0 0 1 0 0,0 0-1 0 0,0-1 0 0 0,0 1 0 0 0,-1-1 0 0 0,1 0 0 0 0,0-1 0 0 0,0 1 1 0 0,-1-1-1 0 0,1 0 0 0 0,-1 0 0 0 0,1 0 0 0 0,-1-1 0 0 0,0 1 0 0 0,0-1 1 0 0,0 0-1 0 0,0-1 0 0 0,-1 1 0 0 0,1 0 0 0 0,-1-1 0 0 0,0 0 0 0 0,0 0 1 0 0,0 0-1 0 0,0 0 0 0 0,2-5 0 0 0,18-50 5 0 0,-18 43 20 0 0,-1 0 1 0 0,-1 0-1 0 0,2-31 0 0 0,-4 34-43 0 0,-1 0 0 0 0,-1 0 0 0 0,0 1-1 0 0,-1-1 1 0 0,-5-18 0 0 0,4 21-56 0 0,0 0-1 0 0,-1 1 1 0 0,0 0-1 0 0,-8-12 1 0 0,10 17-182 0 0,-1-1 1 0 0,-1 1-1 0 0,1-1 0 0 0,-8-7 1 0 0,9 11-201 0 0,0-1 0 0 0,0 1 0 0 0,0 0 0 0 0,0 0 0 0 0,0 0 0 0 0,0 0 0 0 0,0 0 1 0 0,-5-1-1 0 0,-1 7-3651 0 0,6 8-3163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57 386 6057 0 0,'-38'-9'6094'0'0,"19"3"-2083"0"0,20 5-3939 0 0,-1 0 1 0 0,0 0-1 0 0,1 1 0 0 0,-1-1 0 0 0,1 0 1 0 0,-1 0-1 0 0,1 1 0 0 0,-1-1 0 0 0,1 0 1 0 0,-1 1-1 0 0,1-1 0 0 0,0 1 0 0 0,-1-1 1 0 0,1 1-1 0 0,0-1 0 0 0,-1 1 0 0 0,1-1 1 0 0,0 1-1 0 0,0-1 0 0 0,1 1 0 0 0,19-8 344 0 0,-18 6-225 0 0,136-43 1907 0 0,142-57 550 0 0,-264 95-2407 0 0,-1-1 0 0 0,1-1 1 0 0,-1 0-1 0 0,25-21 0 0 0,-36 26-169 0 0,-1 0 0 0 0,1 0 0 0 0,-1 0 1 0 0,-1-1-1 0 0,1 0 0 0 0,-1 0 0 0 0,1 0 0 0 0,-1 0 0 0 0,-1 0 1 0 0,1-1-1 0 0,-1 1 0 0 0,0-1 0 0 0,0 0 0 0 0,-1 0 0 0 0,1 1 1 0 0,-1-1-1 0 0,-1 0 0 0 0,1-8 0 0 0,-1 12-52 0 0,0 1 1 0 0,0 0-1 0 0,0-1 0 0 0,0 1 1 0 0,0 0-1 0 0,0-1 0 0 0,0 1 1 0 0,0 0-1 0 0,-1-1 0 0 0,1 1 1 0 0,0 0-1 0 0,-1 0 0 0 0,1-1 1 0 0,-1 1-1 0 0,0 0 0 0 0,1 0 0 0 0,-1 0 1 0 0,0 0-1 0 0,0 0 0 0 0,0 0 1 0 0,0 0-1 0 0,0 0 0 0 0,0 0 1 0 0,-2-1-1 0 0,2 1 64 0 0,-1 4 16 0 0,-1 3-30 0 0,1-1 0 0 0,-1 1 0 0 0,1 0 0 0 0,0 1 0 0 0,1-1 0 0 0,-1 0 0 0 0,1 0 0 0 0,0 1 0 0 0,1-1 0 0 0,0 9 0 0 0,4 68 644 0 0,-4-81-690 0 0,2 28 272 0 0,1-1 0 0 0,2 1 0 0 0,0-2 1 0 0,2 1-1 0 0,2 0 0 0 0,0-2 0 0 0,15 30 1 0 0,-21-50-444 0 0,1 0-1 0 0,1 0 1 0 0,-1-1 0 0 0,1 0 0 0 0,9 10 0 0 0,10 0-3130 0 0,-20-15 1945 0 0,-1 0 0 0 0,1 0 0 0 0,-1 0-1 0 0,1-1 1 0 0,-1 1 0 0 0,7-1 0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97 7161 0 0,'-1'-3'493'0'0,"0"0"0"0"0,0 0 0 0 0,1 0 1 0 0,0 0-1 0 0,-1-1 0 0 0,1 1 0 0 0,0 0 1 0 0,0 0-1 0 0,1 0 0 0 0,-1 0 0 0 0,0 0 1 0 0,1 0-1 0 0,0 0 0 0 0,2-5 0 0 0,-2 6-229 0 0,1-1-1 0 0,-1 1 0 0 0,1-1 1 0 0,0 1-1 0 0,0 0 0 0 0,0 0 1 0 0,0 0-1 0 0,0 0 0 0 0,0 0 1 0 0,0 0-1 0 0,1 0 0 0 0,-1 1 1 0 0,4-2-1 0 0,2 0 6 0 0,0 0-1 0 0,-1 1 1 0 0,1 0 0 0 0,0 0-1 0 0,0 1 1 0 0,0 0 0 0 0,0 0-1 0 0,1 1 1 0 0,-1 0 0 0 0,14 2-1 0 0,8 2 255 0 0,1 2-1 0 0,32 11 1 0 0,-10 0 56 0 0,-1 2-1 0 0,-1 3 1 0 0,-1 2 0 0 0,76 48 0 0 0,-104-56-298 0 0,-2 1-1 0 0,0 1 1 0 0,23 27-1 0 0,-30-31-161 0 0,8 8 265 0 0,-1 1-1 0 0,-1 0 0 0 0,29 50 0 0 0,-42-63-264 0 0,-1 1 0 0 0,-1-1 0 0 0,0 1 0 0 0,0 0-1 0 0,-1 0 1 0 0,0 0 0 0 0,-1 0 0 0 0,0 1 0 0 0,-1-1 0 0 0,-1 1 0 0 0,1-1 0 0 0,-2 1 0 0 0,-1 12 0 0 0,-1-7-6 0 0,-1 1-1 0 0,0 0 0 0 0,-2-1 1 0 0,0 0-1 0 0,-1 0 1 0 0,0 0-1 0 0,-1-1 1 0 0,-13 19-1 0 0,6-15 74 0 0,0-1 0 0 0,-1 0 0 0 0,-2-1-1 0 0,1 0 1 0 0,-27 19 0 0 0,5-9-64 0 0,-80 45-1 0 0,-47 9-1722 0 0,160-80 1489 0 0,-1 1-676 0 0,-9 3 312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0 436 0 0,'0'5'528'0'0,"0"0"0"0"0,0 0 0 0 0,0 0 0 0 0,-1 1 0 0 0,1-1 0 0 0,-1 0 0 0 0,-1 0 0 0 0,1-1 0 0 0,-1 1 0 0 0,1 0 0 0 0,-2 0 0 0 0,1-1 0 0 0,0 1 0 0 0,-5 5 0 0 0,-2 3 587 0 0,0-1 0 0 0,-1 0 0 0 0,-17 16 0 0 0,-62 50 2760 0 0,57-55-5095 0 0,-2-3-3377 0 0,24-14 2732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10 412 0 0,'-5'-9'10295'0'0,"11"17"-7522"0"0,11 21-708 0 0,8 35 1179 0 0,7 33 732 0 0,0-3-2315 0 0,4-2-3373 0 0,-31-81 490 0 0,0 5-6521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74 136 5549 0 0,'-9'-5'1247'0'0,"0"-1"0"0"0,1 0 1 0 0,-1-1-1 0 0,1 0 0 0 0,1 0 1 0 0,-11-11-1 0 0,18 17-1156 0 0,-1 0 0 0 0,1 0 1 0 0,-1 1-1 0 0,1-1 0 0 0,-1 0 0 0 0,1 0 1 0 0,0 0-1 0 0,-1 0 0 0 0,1 0 0 0 0,0 1 0 0 0,-1-1 1 0 0,1 0-1 0 0,0 0 0 0 0,0 0 0 0 0,0 0 1 0 0,0 0-1 0 0,0 0 0 0 0,0 0 0 0 0,0 0 1 0 0,0 0-1 0 0,0 0 0 0 0,1 1 0 0 0,-1-1 0 0 0,0 0 1 0 0,1 0-1 0 0,-1 0 0 0 0,0 0 0 0 0,1 0 1 0 0,-1 1-1 0 0,1-1 0 0 0,-1 0 0 0 0,1 0 0 0 0,0 1 1 0 0,-1-1-1 0 0,1 0 0 0 0,0 1 0 0 0,-1-1 1 0 0,2 0-1 0 0,3-2 167 0 0,0 0 0 0 0,-1 0 0 0 0,2 1 0 0 0,-1-1 0 0 0,7-1 0 0 0,14-4 186 0 0,0 2 0 0 0,1 0 0 0 0,0 2 0 0 0,0 1 0 0 0,0 1 0 0 0,37 3 0 0 0,159 21 1012 0 0,-146-10-908 0 0,-1 3-1 0 0,-1 3 0 0 0,93 37 1 0 0,-143-45-305 0 0,0 1 0 0 0,-1 1 0 0 0,0 1 1 0 0,27 21-1 0 0,-43-28-164 0 0,0 1 1 0 0,0-1-1 0 0,-1 1 1 0 0,0 0-1 0 0,0 1 1 0 0,0 0-1 0 0,-1 0 1 0 0,-1 0-1 0 0,1 1 1 0 0,-1 0 0 0 0,-1 0-1 0 0,0 0 1 0 0,0 0-1 0 0,3 15 1 0 0,-6-15-34 0 0,0-1 0 0 0,-1 1 1 0 0,0-1-1 0 0,0 1 1 0 0,-1-1-1 0 0,0 0 1 0 0,-1 1-1 0 0,1-1 0 0 0,-2 0 1 0 0,1 0-1 0 0,-1 0 1 0 0,-1 0-1 0 0,1 0 1 0 0,-1-1-1 0 0,0 1 0 0 0,-1-1 1 0 0,0 0-1 0 0,-7 8 1 0 0,-2 0 1 0 0,0 0 0 0 0,-1-1 1 0 0,0 0-1 0 0,-1-1 1 0 0,0-1-1 0 0,-28 15 0 0 0,20-14-22 0 0,-1-1 1 0 0,-1-2-1 0 0,0 0 0 0 0,0-2 0 0 0,-1-1 0 0 0,-51 7 0 0 0,54-11-680 0 0,-1-2 0 0 0,1 0 0 0 0,0-2 0 0 0,-1 0 0 0 0,1-2 1 0 0,0-1-1 0 0,0 0 0 0 0,-24-9 0 0 0,46 12-217 0 0,-8-3 403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295 119 204 0 0,'-190'-47'9162'0'0,"86"23"8802"0"0,285-8-13557 0 0,-120 25-6895 0 0,0 1-5116 0 0,-52 5 6023 0 0,9-1-1857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69 692 0 0,'4'-5'710'0'0,"0"0"1"0"0,1 0-1 0 0,0 0 0 0 0,0 1 1 0 0,0 0-1 0 0,0 0 0 0 0,1 0 1 0 0,0 0-1 0 0,0 1 0 0 0,0 0 1 0 0,0 0-1 0 0,0 1 1 0 0,1 0-1 0 0,-1 0 0 0 0,12-2 1 0 0,2 0 780 0 0,-1 2 1 0 0,0 0-1 0 0,1 1 1 0 0,23 1 0 0 0,-34 1-1024 0 0,-1 0-1 0 0,0 0 1 0 0,0 1 0 0 0,0 0 0 0 0,-1 0 0 0 0,1 1-1 0 0,10 5 1 0 0,-15-7-345 0 0,0 0 0 0 0,-1 1 0 0 0,1 0 0 0 0,0 0 0 0 0,-1 0 0 0 0,1 0 0 0 0,-1 0 0 0 0,0 0 0 0 0,1 1 0 0 0,-1-1 0 0 0,0 1 0 0 0,-1-1 0 0 0,1 1 0 0 0,0 0 0 0 0,-1 0 0 0 0,1-1 0 0 0,-1 1 0 0 0,0 0 0 0 0,0 1 0 0 0,0-1 0 0 0,0 4 0 0 0,-1-3-55 0 0,0-1 0 0 0,0 1 0 0 0,-1-1 0 0 0,1 1 0 0 0,-1-1 0 0 0,0 1 0 0 0,0-1 0 0 0,0 0 0 0 0,0 1 0 0 0,-1-1 0 0 0,1 0 0 0 0,-1 0 0 0 0,0 0 0 0 0,0 0 0 0 0,-4 4 0 0 0,-4 4 76 0 0,0 0 0 0 0,-16 12 0 0 0,20-17-71 0 0,-46 34 291 0 0,34-27-162 0 0,1 0 0 0 0,-29 29 0 0 0,45-41-182 0 0,1 0 1 0 0,-1-1-1 0 0,0 1 1 0 0,0 0-1 0 0,0 0 1 0 0,1 0-1 0 0,-1 0 1 0 0,0 0 0 0 0,1 0-1 0 0,-1 1 1 0 0,1-1-1 0 0,-1 0 1 0 0,1 0-1 0 0,-1 0 1 0 0,1 0-1 0 0,0 1 1 0 0,0-1-1 0 0,0 0 1 0 0,0 0 0 0 0,0 0-1 0 0,0 1 1 0 0,0-1-1 0 0,0 0 1 0 0,0 2-1 0 0,1-2 0 0 0,0 0 0 0 0,0 0 0 0 0,0 0 0 0 0,0 1 0 0 0,0-1 0 0 0,0 0 0 0 0,0 0 0 0 0,0 0 0 0 0,0-1 0 0 0,1 1-1 0 0,-1 0 1 0 0,0 0 0 0 0,0-1 0 0 0,1 1 0 0 0,-1 0 0 0 0,3 0 0 0 0,7 1 44 0 0,0 1 0 0 0,-1-1-1 0 0,23 0 1 0 0,-1-2-77 0 0,0-2-1 0 0,42-7 1 0 0,-32 3-1058 0 0,-13 1-221 0 0,-17 3-1403 0 0,1-1-4692 0 0,-1 1 4447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595 110 304 0 0,'3'-2'639'0'0,"-1"0"-1"0"0,1 0 0 0 0,0-1 1 0 0,-1 1-1 0 0,1-1 1 0 0,-1 1-1 0 0,0-1 1 0 0,0 0-1 0 0,0 0 1 0 0,0 0-1 0 0,-1 0 1 0 0,1 0-1 0 0,-1-1 1 0 0,0 1-1 0 0,1-5 865 0 0,-3 6-700 0 0,0-1-619 0 0,-1 0 0 0 0,0 1 0 0 0,0-1 0 0 0,0 1 1 0 0,0 0-1 0 0,0 0 0 0 0,0 0 0 0 0,0 0 0 0 0,-1 0 0 0 0,1 0 0 0 0,-1 0 0 0 0,0 1 0 0 0,1-1 0 0 0,-1 1 1 0 0,0 0-1 0 0,-5-2 0 0 0,-8-1 355 0 0,1 0 1 0 0,-18-2-1 0 0,20 4-302 0 0,-13-2 139 0 0,1 2-1 0 0,-1 1 1 0 0,0 0 0 0 0,0 2-1 0 0,0 2 1 0 0,0 0-1 0 0,-46 12 1 0 0,53-10-146 0 0,-1 2 0 0 0,1 0 1 0 0,0 0-1 0 0,1 2 0 0 0,0 1 1 0 0,0 0-1 0 0,1 1 0 0 0,1 0 1 0 0,0 2-1 0 0,-23 22 0 0 0,36-32-123 0 0,-1 1 0 0 0,1 1 0 0 0,0-1 0 0 0,0 0 1 0 0,0 1-1 0 0,1-1 0 0 0,-1 1 0 0 0,1 0 0 0 0,1 0 0 0 0,-1 0 0 0 0,-2 10 0 0 0,4-12-31 0 0,0 1 0 0 0,0 0 0 0 0,0 0 0 0 0,0 0 0 0 0,0-1 0 0 0,1 1 0 0 0,0 0 0 0 0,0 0 0 0 0,0-1 0 0 0,0 1 0 0 0,0-1 0 0 0,1 1 1 0 0,-1-1-1 0 0,1 1 0 0 0,0-1 0 0 0,0 0 0 0 0,4 5 0 0 0,3 2 69 0 0,1 0 0 0 0,0-1 0 0 0,0 0 0 0 0,0-1 0 0 0,1 0 0 0 0,14 7 0 0 0,-2-3 110 0 0,0-1-1 0 0,38 13 1 0 0,4-5 149 0 0,84 13 0 0 0,-147-32-400 0 0,49 9 182 0 0,1-2 0 0 0,0-3 0 0 0,0-2 0 0 0,0-2 0 0 0,1-3 0 0 0,62-10 0 0 0,-108 12-178 0 0,-1-1 1 0 0,1 0-1 0 0,0 0 0 0 0,0 0 0 0 0,-1-1 0 0 0,1 0 0 0 0,-1 0 0 0 0,0 0 0 0 0,8-7 0 0 0,-11 8-18 0 0,-1 1-1 0 0,0-1 1 0 0,-1 0-1 0 0,1 0 0 0 0,0 0 1 0 0,0 0-1 0 0,-1-1 1 0 0,0 1-1 0 0,1 0 1 0 0,-1-1-1 0 0,0 1 1 0 0,0-1-1 0 0,0 1 0 0 0,0-1 1 0 0,-1 0-1 0 0,1 1 1 0 0,-1-1-1 0 0,1 0 1 0 0,-1 1-1 0 0,0-1 1 0 0,0 0-1 0 0,0 1 0 0 0,-1-1 1 0 0,1 0-1 0 0,-1 0 1 0 0,1 1-1 0 0,-2-5 1 0 0,-6-11-47 0 0,1-1 1 0 0,-2 1 0 0 0,-1 1 0 0 0,0 0 0 0 0,-1 0 0 0 0,-1 1-1 0 0,0 1 1 0 0,-1 0 0 0 0,-25-22 0 0 0,14 16-249 0 0,0 2-1 0 0,-1 1 1 0 0,-1 1 0 0 0,-1 1-1 0 0,-42-19 1 0 0,57 30-95 0 0,0 1 1 0 0,0 0-1 0 0,-22-5 0 0 0,-2 8-2229 0 0,31 2 1521 0 0,1 0-1 0 0,0-1 1 0 0,-1 2 0 0 0,1-1-1 0 0,0 0 1 0 0,-5 3 0 0 0,0 0-1406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64 0 0,'2'-2'569'0'0,"-1"0"0"0"0,1 0 1 0 0,0 0-1 0 0,0 0 0 0 0,0 0 0 0 0,0 1 1 0 0,0-1-1 0 0,0 1 0 0 0,0-1 0 0 0,0 1 1 0 0,0 0-1 0 0,1 0 0 0 0,-1 0 0 0 0,1 0 1 0 0,-1 0-1 0 0,1 0 0 0 0,-1 1 0 0 0,6-1 1 0 0,-6 1-266 0 0,1 1 0 0 0,-1 0 0 0 0,1-1 0 0 0,-1 1 0 0 0,1 0 0 0 0,-1 0 0 0 0,0 1 0 0 0,1-1 0 0 0,-1 0 0 0 0,0 1 0 0 0,0 0 0 0 0,0-1 0 0 0,0 1 0 0 0,0 0 0 0 0,0 0 0 0 0,-1 0 0 0 0,1 0 0 0 0,-1 0 0 0 0,3 5 0 0 0,7 11 663 0 0,-1 0 1 0 0,-1 1-1 0 0,12 37 1 0 0,13 66 1193 0 0,-17-55-1221 0 0,12 27-236 0 0,-5-34-4859 0 0,-19-49-2918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117 121 5609 0 0,'-32'-10'3461'0'0,"16"5"-1392"0"0,1-1 1 0 0,-1 0 0 0 0,-20-11-1 0 0,36 17-1984 0 0,0-1 0 0 0,0 1 0 0 0,0 0 0 0 0,0 0 0 0 0,0 0 0 0 0,0-1 0 0 0,-1 1 0 0 0,1 0 0 0 0,0 0 0 0 0,0 0 0 0 0,0-1 0 0 0,0 1 0 0 0,0 0 0 0 0,0 0 0 0 0,0-1 0 0 0,0 1 0 0 0,0 0 0 0 0,0 0 1 0 0,0 0-1 0 0,0-1 0 0 0,0 1 0 0 0,0 0 0 0 0,0 0 0 0 0,0-1 0 0 0,0 1 0 0 0,0 0 0 0 0,0 0 0 0 0,1 0 0 0 0,-1-1 0 0 0,0 1 0 0 0,0 0 0 0 0,0 0 0 0 0,0 0 0 0 0,0-1 0 0 0,1 1 0 0 0,-1 0 0 0 0,0 0 0 0 0,0 0 0 0 0,0 0 0 0 0,0 0 0 0 0,1-1 0 0 0,-1 1 0 0 0,0 0 0 0 0,0 0 0 0 0,1 0 0 0 0,-1 0 0 0 0,0 0 0 0 0,1 0 0 0 0,10-7 50 0 0,-11 7-73 0 0,11-3 312 0 0,0-1 1 0 0,1 1 0 0 0,-1 1-1 0 0,1 0 1 0 0,-1 1-1 0 0,24 0 1 0 0,-11 1-45 0 0,351-11 2851 0 0,-95 4-1814 0 0,-74-13-212 0 0,-160 14-1241 0 0,-36 5 490 0 0,0 3-6043 0 0,-19 9-3211 0 0,-4-5 6076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5521 0 0,'-17'8'2460'0'0,"12"-6"-1687"0"0,1 0 1 0 0,-1 0-1 0 0,1 0 0 0 0,-1 1 1 0 0,1-1-1 0 0,0 1 1 0 0,0 0-1 0 0,0 0 0 0 0,0 1 1 0 0,0-1-1 0 0,1 1 1 0 0,-6 7 1013 0 0,10-10-1682 0 0,-1 0-1 0 0,1 0 1 0 0,-1-1-1 0 0,1 1 0 0 0,-1 0 1 0 0,1-1-1 0 0,-1 1 1 0 0,1 0-1 0 0,0-1 1 0 0,0 1-1 0 0,-1-1 1 0 0,1 1-1 0 0,0-1 1 0 0,0 1-1 0 0,-1-1 1 0 0,1 0-1 0 0,0 1 1 0 0,0-1-1 0 0,0 0 1 0 0,1 1-1 0 0,19 4 1134 0 0,27 1 305 0 0,1-3 0 0 0,84-4 0 0 0,-41-1-490 0 0,-3 3-866 0 0,101-2-3313 0 0,-64-5-6277 0 0,-90 2 6691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84 0 0,'0'-2'1067'0'0,"0"-2"-855"0"0,0 1 648 0 0,0 0-1 0 0,0 0 0 0 0,0 0 1 0 0,0 0-1 0 0,0 0 1 0 0,1 0-1 0 0,0 0 1 0 0,0 1-1 0 0,0-1 1 0 0,1-3-1 0 0,-2 6-711 0 0,1-1 0 0 0,-1 1-1 0 0,1 0 1 0 0,-1-1 0 0 0,1 1 0 0 0,-1 0 0 0 0,1 0 0 0 0,-1-1-1 0 0,1 1 1 0 0,0 0 0 0 0,-1 0 0 0 0,1 0 0 0 0,-1-1 0 0 0,1 1-1 0 0,0 0 1 0 0,-1 0 0 0 0,1 0 0 0 0,-1 0 0 0 0,1 0 0 0 0,0 0-1 0 0,-1 1 1 0 0,1-1 0 0 0,-1 0 0 0 0,1 0 0 0 0,-1 0 0 0 0,1 0-1 0 0,0 1 1 0 0,-1-1 0 0 0,1 0 0 0 0,-1 1 0 0 0,1-1 0 0 0,-1 0-1 0 0,1 2 1 0 0,19 12 1852 0 0,-19-14-1947 0 0,23 24 1029 0 0,0 0-1 0 0,-1 2 1 0 0,-2 0-1 0 0,-1 2 1 0 0,-1 0-1 0 0,18 35 1 0 0,-24-41-470 0 0,-1 1 1 0 0,-1 1 0 0 0,-1-1-1 0 0,-1 2 1 0 0,9 39-1 0 0,-9-17-482 0 0,-2-19-5642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103 189 6105 0 0,'-7'-3'1017'0'0,"-9"-3"1466"0"0,1-1 0 0 0,0-1 0 0 0,0 0 0 0 0,-14-11 0 0 0,29 19-2388 0 0,0 0-1 0 0,-1-1 1 0 0,1 1-1 0 0,-1 0 0 0 0,1-1 1 0 0,0 1-1 0 0,-1 0 1 0 0,1-1-1 0 0,0 1 1 0 0,-1 0-1 0 0,1-1 1 0 0,0 1-1 0 0,0-1 1 0 0,-1 1-1 0 0,1 0 1 0 0,0-1-1 0 0,0 1 1 0 0,0-1-1 0 0,-1 1 0 0 0,1-1 1 0 0,0 1-1 0 0,0-1 1 0 0,0 1-1 0 0,0-1 1 0 0,0 1-1 0 0,0-1 1 0 0,0 1-1 0 0,0-1 1 0 0,0 1-1 0 0,1-1 1 0 0,-1 1-1 0 0,0-1 1 0 0,0 1-1 0 0,0 0 0 0 0,0-1 1 0 0,1 1-1 0 0,-1-1 1 0 0,0 1-1 0 0,0-1 1 0 0,1 1-1 0 0,-1 0 1 0 0,0-1-1 0 0,1 1 1 0 0,-1 0-1 0 0,0-1 1 0 0,1 1-1 0 0,-1 0 0 0 0,1-1 1 0 0,-1 1-1 0 0,1 0 1 0 0,-1 0-1 0 0,0 0 1 0 0,1-1-1 0 0,0 1 1 0 0,3-2 225 0 0,0 1 1 0 0,0-1-1 0 0,0 1 1 0 0,0 0-1 0 0,7-2 1 0 0,298-21 2691 0 0,37-6 87 0 0,-293 20-3099 0 0,85-26 0 0 0,-117 30-12642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0 112 0 0,'-9'7'567'0'0,"-21"15"1921"0"0,29-21-2096 0 0,-1 0-1 0 0,1 0 1 0 0,0 1 0 0 0,0-1 0 0 0,0 0-1 0 0,0 1 1 0 0,0-1 0 0 0,0 1 0 0 0,0-1-1 0 0,0 1 1 0 0,1-1 0 0 0,-1 1 0 0 0,0 0 0 0 0,1 0-1 0 0,0-1 1 0 0,-1 4 0 0 0,1-5-202 0 0,0 1 0 0 0,0 0 0 0 0,1-1-1 0 0,-1 1 1 0 0,0 0 0 0 0,1-1 0 0 0,-1 1 0 0 0,0 0 0 0 0,1-1 0 0 0,-1 1 0 0 0,1-1 0 0 0,-1 1 0 0 0,1-1-1 0 0,-1 1 1 0 0,1-1 0 0 0,-1 1 0 0 0,1-1 0 0 0,0 1 0 0 0,-1-1 0 0 0,1 0 0 0 0,0 1 0 0 0,-1-1 0 0 0,1 0-1 0 0,0 0 1 0 0,-1 1 0 0 0,2-1 0 0 0,21 5 1576 0 0,-20-5-1210 0 0,33 4 1791 0 0,0-2 0 0 0,50-3 0 0 0,74-13 2185 0 0,-67 4-1997 0 0,-88 9-1042 0 0,4 1-7875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91 484 728 0 0,'-4'11'1679'0'0,"1"-1"0"0"0,0 1-1 0 0,0 0 1 0 0,-2 21 0 0 0,4-20 1072 0 0,-1-1 0 0 0,0 1-1 0 0,-8 22 3195 0 0,3-54-4818 0 0,0-1-593 0 0,-8-64 645 0 0,-9-69-166 0 0,21 123-662 0 0,1 0-1 0 0,5-63 1 0 0,-1 85-265 0 0,-1-1-1 0 0,1 0 1 0 0,1 0 0 0 0,0 1-1 0 0,0 0 1 0 0,1-1 0 0 0,0 1-1 0 0,0 1 1 0 0,1-1 0 0 0,0 1 0 0 0,1-1-1 0 0,12-13 1 0 0,-12 16-35 0 0,0 0 0 0 0,1 1 0 0 0,-1 0 0 0 0,1 0 0 0 0,0 0 0 0 0,0 1-1 0 0,1 0 1 0 0,-1 1 0 0 0,1-1 0 0 0,0 2 0 0 0,0-1 0 0 0,0 1 0 0 0,0 0 0 0 0,0 0 0 0 0,13 0 0 0 0,-7 2-10 0 0,1 1 0 0 0,-1 0 0 0 0,1 0 1 0 0,-1 2-1 0 0,0 0 0 0 0,0 0 0 0 0,0 2 0 0 0,0-1 1 0 0,-1 2-1 0 0,0 0 0 0 0,0 0 0 0 0,0 1 0 0 0,22 18 0 0 0,-31-23-28 0 0,-1 0-1 0 0,0 1 1 0 0,0 0-1 0 0,-1-1 1 0 0,1 1-1 0 0,-1 0 0 0 0,1 1 1 0 0,-1-1-1 0 0,0 0 1 0 0,0 1-1 0 0,0-1 1 0 0,-1 1-1 0 0,1-1 0 0 0,-1 1 1 0 0,0 0-1 0 0,0 0 1 0 0,0-1-1 0 0,-1 1 1 0 0,1 0-1 0 0,-1 0 0 0 0,0 0 1 0 0,0 0-1 0 0,-1 7 1 0 0,-1-2 8 0 0,-1-1 0 0 0,1 1 1 0 0,-1-1-1 0 0,-1 0 1 0 0,0 0-1 0 0,0-1 0 0 0,-1 1 1 0 0,1-1-1 0 0,-11 12 1 0 0,-1-1 34 0 0,-36 29 0 0 0,2-1-4 0 0,48-44-48 0 0,0 0 1 0 0,0 0 0 0 0,1 0 0 0 0,-1 0 0 0 0,0 0-1 0 0,1 1 1 0 0,0-1 0 0 0,-1 0 0 0 0,1 1 0 0 0,0-1 0 0 0,0 1-1 0 0,1-1 1 0 0,-1 1 0 0 0,0-1 0 0 0,1 1 0 0 0,0 0-1 0 0,-1-1 1 0 0,1 1 0 0 0,0 0 0 0 0,0-1 0 0 0,1 4-1 0 0,0-2 9 0 0,0-1 0 0 0,1 1 0 0 0,-1 0 0 0 0,1-1 0 0 0,0 0 0 0 0,0 1 0 0 0,0-1 0 0 0,0 0 0 0 0,1 0-1 0 0,-1 0 1 0 0,1 0 0 0 0,0-1 0 0 0,0 1 0 0 0,3 1 0 0 0,16 12 83 0 0,2-2 1 0 0,-1 0 0 0 0,2-2-1 0 0,0-1 1 0 0,0-1-1 0 0,1-1 1 0 0,0-1-1 0 0,0-1 1 0 0,1-1-1 0 0,50 3 1 0 0,-62-8-1892 0 0,0-2-1 0 0,0 0 1 0 0,0-1-1 0 0,0 0 1 0 0,0-1-1 0 0,0-1 1 0 0,21-8-1 0 0,-24 8-1358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23 632 0 0,'0'-1'-36'0'0,"9"-10"1214"0"0,2 1 6773 0 0,-11 10-7690 0 0,1 0 1 0 0,-1 0 0 0 0,0 0 0 0 0,1 0 0 0 0,-1 0 0 0 0,6 3 5237 0 0,-5-3-5237 0 0,7 18 2903 0 0,-2 7-1035 0 0,-1-1-1 0 0,-2 1 1 0 0,1 34 0 0 0,-3-44-1478 0 0,0 14 431 0 0,2 16 789 0 0,1-17-3595 0 0,-3-27 1194 0 0,-1 1-1 0 0,1-1 1 0 0,0 0-1 0 0,0 0 0 0 0,0 1 1 0 0,1-1-1 0 0,-1 0 0 0 0,0 0 1 0 0,0 0-1 0 0,1 0 0 0 0,-1 0 1 0 0,0-1-1 0 0,1 1 0 0 0,-1 0 1 0 0,1-1-1 0 0,-1 1 1 0 0,1-1-1 0 0,-1 1 0 0 0,1-1 1 0 0,-1 0-1 0 0,1 0 0 0 0,2 1 1 0 0,13 0-2634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145 453 16 0 0,'-4'9'16853'0'0,"18"-21"-10500"0"0,-3-1-6994 0 0,-4 3 1007 0 0,-1-1 0 0 0,-1 0 0 0 0,0 0 0 0 0,0 0-1 0 0,-1-1 1 0 0,0 0 0 0 0,-1 0 0 0 0,-1 0 0 0 0,0 0-1 0 0,0 0 1 0 0,-1 0 0 0 0,-1 0 0 0 0,0-1 0 0 0,-1 1-1 0 0,-3-18 1 0 0,1 14-273 0 0,0 1 1 0 0,-2-1-1 0 0,1 1 0 0 0,-2 0 0 0 0,0 0 0 0 0,-1 1 1 0 0,-1 0-1 0 0,0 0 0 0 0,-1 0 0 0 0,0 1 0 0 0,-15-15 1 0 0,20 23-55 0 0,-1 1 0 0 0,0 0 0 0 0,0 0 1 0 0,0 0-1 0 0,0 0 0 0 0,-1 1 1 0 0,0 0-1 0 0,1 0 0 0 0,-9-2 0 0 0,12 4-24 0 0,1 1 0 0 0,-1-1 0 0 0,1 1 0 0 0,-1 0 0 0 0,0-1 0 0 0,1 1 0 0 0,-1 0 0 0 0,0 0 0 0 0,1 0 0 0 0,-1 0 0 0 0,0 0 0 0 0,1 0 0 0 0,-1 1-1 0 0,1-1 1 0 0,-1 0 0 0 0,0 1 0 0 0,1 0 0 0 0,-1-1 0 0 0,1 1 0 0 0,-1 0 0 0 0,1-1 0 0 0,-1 1 0 0 0,1 0 0 0 0,0 0 0 0 0,-1 0 0 0 0,1 1 0 0 0,0-1 0 0 0,0 0-1 0 0,0 0 1 0 0,0 1 0 0 0,0-1 0 0 0,0 0 0 0 0,0 1 0 0 0,0-1 0 0 0,1 1 0 0 0,-1-1 0 0 0,1 1 0 0 0,-1-1 0 0 0,0 3 0 0 0,1 0 8 0 0,-1-1 0 0 0,1 1 0 0 0,0-1 0 0 0,0 1 0 0 0,0-1 0 0 0,0 0 1 0 0,0 1-1 0 0,1-1 0 0 0,0 1 0 0 0,0-1 0 0 0,0 0 0 0 0,0 1 0 0 0,0-1 0 0 0,1 0 0 0 0,-1 0 0 0 0,1 0 1 0 0,2 4-1 0 0,3 3 29 0 0,1 0-1 0 0,0 0 1 0 0,12 10 0 0 0,-8-8 6 0 0,0-2-1 0 0,1 1 0 0 0,1-1 1 0 0,0-1-1 0 0,0-1 1 0 0,1 0-1 0 0,0 0 0 0 0,0-2 1 0 0,1 0-1 0 0,0-1 0 0 0,0 0 1 0 0,20 3-1 0 0,-25-7-26 0 0,0 0 0 0 0,1 0 0 0 0,-1-1 0 0 0,0 0 0 0 0,0-1 0 0 0,0 0 0 0 0,0-1 0 0 0,0 0 0 0 0,0-1 0 0 0,-1 0 0 0 0,1-1 0 0 0,-1 0 0 0 0,0 0 0 0 0,0-1 0 0 0,0-1 0 0 0,-1 1 0 0 0,1-2 0 0 0,-1 1 0 0 0,9-10 0 0 0,-12 10-21 0 0,0 0 1 0 0,0 1-1 0 0,0 0 1 0 0,0 0 0 0 0,1 1-1 0 0,0 0 1 0 0,12-6-1 0 0,-18 10-5 0 0,0 0 0 0 0,0 0 0 0 0,1 0-1 0 0,-1 1 1 0 0,0-1 0 0 0,0 0 0 0 0,0 0 0 0 0,0 1-1 0 0,1-1 1 0 0,-1 0 0 0 0,0 1 0 0 0,0-1-1 0 0,0 1 1 0 0,0 0 0 0 0,0-1 0 0 0,0 1 0 0 0,1 1-1 0 0,16 14 52 0 0,-16-14-51 0 0,61 70 0 0 0,-52-56-52 0 0,2 0 1 0 0,-1-1-1 0 0,2-1 0 0 0,0 0 1 0 0,1-1-1 0 0,0-1 1 0 0,23 14-1 0 0,-35-24-225 0 0,-1-1 0 0 0,1 1 0 0 0,0-1 0 0 0,0 0 0 0 0,0 0 0 0 0,0-1 0 0 0,1 1 0 0 0,-1-1 0 0 0,0 1 0 0 0,0-1 0 0 0,0 0 0 0 0,0 0 0 0 0,1 0 1 0 0,-1-1-1 0 0,5 0 0 0 0,-6 0-395 0 0,0 0 0 0 0,0 0 0 0 0,0 0 0 0 0,0 0 1 0 0,0 0-1 0 0,0 0 0 0 0,-1 0 0 0 0,1-1 0 0 0,0 1 1 0 0,0-1-1 0 0,-1 1 0 0 0,1-1 0 0 0,-1 0 0 0 0,3-3 1 0 0,1-6-2427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26 564 0 0,'-3'-25'4528'0'0,"3"24"-4395"0"0,0 1-1 0 0,0 0 0 0 0,1 0 1 0 0,-1 0-1 0 0,0 0 0 0 0,0 0 1 0 0,1 0-1 0 0,-1 0 0 0 0,0 0 1 0 0,1 0-1 0 0,-1 0 1 0 0,0 1-1 0 0,0-1 0 0 0,1 0 1 0 0,-1 0-1 0 0,0 0 0 0 0,0 0 1 0 0,1 0-1 0 0,-1 0 0 0 0,0 0 1 0 0,0 1-1 0 0,1-1 0 0 0,-1 0 1 0 0,0 0-1 0 0,0 0 0 0 0,0 1 1 0 0,1-1-1 0 0,-1 0 0 0 0,0 0 1 0 0,0 1-1 0 0,0-1 0 0 0,0 0 1 0 0,0 0-1 0 0,0 1 0 0 0,1-1 1 0 0,-1 0-1 0 0,0 0 1 0 0,0 1-1 0 0,13 20 3536 0 0,-4 2-3687 0 0,2 15 1346 0 0,-1 1 1 0 0,7 72 0 0 0,-6 83 1052 0 0,-6-77-953 0 0,-1-41-560 0 0,8 93 1502 0 0,-8-131-1539 0 0,3 0 0 0 0,14 51 0 0 0,-18-81-581 0 0,0 1 0 0 0,0-1 0 0 0,0 0 0 0 0,1 0 0 0 0,8 11 800 0 0,-12-20-1042 0 0,0-1 0 0 0,-1 1 0 0 0,1-1 0 0 0,-1 0 0 0 0,1 1-1 0 0,-1-1 1 0 0,0 1 0 0 0,1 0 0 0 0,-1-1 0 0 0,0 1 0 0 0,0-1-1 0 0,0 1 1 0 0,0 0 0 0 0,0 0 0 0 0,-1 0 0 0 0,1 0 0 0 0,0 0-1 0 0,0 0 1 0 0,-1 0 0 0 0,1 0 0 0 0,-1 0 0 0 0,1 0 0 0 0,0 1-1 0 0,-1-1 1 0 0,-1 0 0 0 0,-44-12 35 0 0,39 12-33 0 0,-50-10 1 0 0,0 2 1 0 0,-85 0-1 0 0,-117 17 0 0 0,220-5-16 0 0,1 3 1 0 0,0 0-1 0 0,-46 15 1 0 0,63-14-2 0 0,1 1 1 0 0,-1 1 0 0 0,1 0 0 0 0,1 2-1 0 0,0 0 1 0 0,-34 27 0 0 0,49-34 16 0 0,0 1 1 0 0,0-1-1 0 0,0 1 1 0 0,1 0-1 0 0,0 0 1 0 0,0 1-1 0 0,0-1 1 0 0,1 1-1 0 0,-1 0 1 0 0,1 0 0 0 0,1 0-1 0 0,-1 0 1 0 0,1 0-1 0 0,0 1 1 0 0,1-1-1 0 0,-1 1 1 0 0,1-1-1 0 0,1 1 1 0 0,-1 8-1 0 0,2-6 32 0 0,0 0 1 0 0,0 0-1 0 0,1 0 0 0 0,0 0 0 0 0,1 0 0 0 0,0-1 0 0 0,0 1 1 0 0,1-1-1 0 0,0 0 0 0 0,1 0 0 0 0,-1-1 0 0 0,1 1 0 0 0,10 10 0 0 0,-3-5 48 0 0,1-1 0 0 0,0 0-1 0 0,1 0 1 0 0,0-2-1 0 0,26 16 1 0 0,75 30 300 0 0,-72-40-297 0 0,0-2 0 0 0,1-1 0 0 0,1-3 0 0 0,0-1 0 0 0,0-3 0 0 0,64 1 0 0 0,-14-6 143 0 0,183-25-1 0 0,-228 17-235 0 0,1-2 0 0 0,-2-2 0 0 0,69-24 0 0 0,-101 27 0 0 0,1 0 0 0 0,-1 0 0 0 0,-1-2 0 0 0,0 0 0 0 0,16-13 0 0 0,-22 15 0 0 0,-1-1 0 0 0,0 0 0 0 0,-1 0 0 0 0,0-1 0 0 0,0 0 0 0 0,-1 0 0 0 0,0-1 0 0 0,8-17 0 0 0,-11 20-7 0 0,-1 0 0 0 0,0 0 0 0 0,-1 0 0 0 0,0 0 0 0 0,0 0 0 0 0,-1 0 0 0 0,0-1 0 0 0,0 1 0 0 0,-1 0 0 0 0,0-1 0 0 0,0 1 0 0 0,-1-1 0 0 0,0 1 0 0 0,-1 0 0 0 0,1 0 0 0 0,-2 0 0 0 0,1 0 0 0 0,-1 0 0 0 0,0 0 0 0 0,-7-11 0 0 0,2 7-8 0 0,0 0 1 0 0,-1 1-1 0 0,0 1 0 0 0,-1-1 0 0 0,0 2 0 0 0,0-1 0 0 0,-1 1 1 0 0,0 1-1 0 0,-1 0 0 0 0,1 0 0 0 0,-21-8 0 0 0,-10-3-101 0 0,-1 3 0 0 0,-1 1 0 0 0,-75-15 0 0 0,46 17-750 0 0,-112-5 0 0 0,169 18 450 0 0,-10-2-400 0 0,-27 3 0 0 0,45 0-78 0 0,0 0 1 0 0,1 0-1 0 0,-1 1 0 0 0,-11 4 1 0 0,6 2-6010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4 284 0 0,'-3'-4'8703'0'0,"0"13"-8113"0"0,1-1 0 0 0,1 0 0 0 0,-1 1-1 0 0,1-1 1 0 0,1 1 0 0 0,1 16 0 0 0,8 60 1817 0 0,-6-59-1803 0 0,0-9-308 0 0,0 16 418 0 0,2-1 1 0 0,1 1 0 0 0,17 49-1 0 0,-19-73-2280 0 0,1 4-150 0 0,-1-6-3434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65 200 0 0,'-40'-7'14544'0'0,"250"-21"-8056"0"0,-83 14-3824 0 0,-3-1 54 0 0,-113 17-3585 0 0,-6 1-1603 0 0,-11 16-7598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1 572 0 0,'-2'20'4141'0'0,"6"-6"-2106"0"0,0 1-1 0 0,11 27 0 0 0,38 63 2788 0 0,-32-67-3410 0 0,-3-4 1832 0 0,46 62 0 0 0,-64-95-3155 0 0,1 0 1 0 0,-1 1-1 0 0,1-1 0 0 0,0 0 1 0 0,0 0-1 0 0,0 0 0 0 0,-1 0 1 0 0,1-1-1 0 0,0 1 0 0 0,0 0 1 0 0,0 0-1 0 0,0 0 0 0 0,1-1 1 0 0,-1 1-1 0 0,0-1 0 0 0,0 1 0 0 0,0-1 1 0 0,0 1-1 0 0,1-1 0 0 0,-1 1 1 0 0,0-1-1 0 0,0 0 0 0 0,1 0 1 0 0,-1 0-1 0 0,0 0 0 0 0,0 0 1 0 0,1 0-1 0 0,-1 0 0 0 0,0 0 1 0 0,1 0-1 0 0,-1-1 0 0 0,0 1 0 0 0,0 0 1 0 0,0-1-1 0 0,1 1 0 0 0,-1-1 1 0 0,0 0-1 0 0,0 1 0 0 0,0-1 1 0 0,0 0-1 0 0,0 0 0 0 0,0 1 1 0 0,0-1-1 0 0,0 0 0 0 0,0 0 0 0 0,0 0 1 0 0,-1 0-1 0 0,1 0 0 0 0,0 0 1 0 0,0-2-1 0 0,6-7 157 0 0,-1-1 0 0 0,-1 1 0 0 0,1-1 0 0 0,3-15 0 0 0,-5 17-75 0 0,10-26 80 0 0,8-18-45 0 0,20-77-1 0 0,-42 129-663 0 0,8 10-5350 0 0,3 5-1500 0 0,-6-10 4467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6537 0 0,'0'0'7918'0'0,"-1"13"-5306"0"0,21 87 3308 0 0,-17-85-5492 0 0,0-1-1 0 0,0 0 1 0 0,2 1 0 0 0,-1-1 0 0 0,2-1 0 0 0,0 1-1 0 0,0-1 1 0 0,10 13 0 0 0,-13-22-456 0 0,0-1-1 0 0,1 1 1 0 0,-1-1-1 0 0,1 0 1 0 0,-1 0-1 0 0,1-1 1 0 0,0 1-1 0 0,0-1 1 0 0,0 0-1 0 0,1 0 1 0 0,-1 0-1 0 0,0-1 1 0 0,8 2-1 0 0,26 2-3088 0 0,-1-6-3965 0 0,-25-3 4296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219 251 7201 0 0,'-40'-39'8178'0'0,"27"28"-4890"0"0,-21-25 0 0 0,33 33-3003 0 0,-1 1-1 0 0,1-1 1 0 0,0 0-1 0 0,0 0 1 0 0,0 0-1 0 0,0 0 0 0 0,0 0 1 0 0,1 0-1 0 0,-1 0 1 0 0,1 0-1 0 0,0 0 1 0 0,0-1-1 0 0,0 1 1 0 0,1 0-1 0 0,-1 0 0 0 0,1 0 1 0 0,-1 0-1 0 0,1 0 1 0 0,0 0-1 0 0,0 0 1 0 0,2-3-1 0 0,-2 2-122 0 0,1-1 0 0 0,-1-1 0 0 0,0 1-1 0 0,0 0 1 0 0,-1 0 0 0 0,1-7 0 0 0,-1 9-145 0 0,-1 1 0 0 0,1 0 0 0 0,-1 0 0 0 0,1 0 0 0 0,-1 0 0 0 0,0 0 0 0 0,0 0 0 0 0,0 1 0 0 0,0-1 0 0 0,0 0-1 0 0,0 0 1 0 0,-1 1 0 0 0,1-1 0 0 0,0 0 0 0 0,-1 1 0 0 0,1 0 0 0 0,-1-1 0 0 0,0 1 0 0 0,1 0 0 0 0,-4-2 0 0 0,2 1-57 0 0,-1 0 0 0 0,1 0 0 0 0,0 1 1 0 0,-1-1-1 0 0,1 1 0 0 0,-1 0 0 0 0,0-1 0 0 0,1 2 0 0 0,-1-1 0 0 0,0 0 1 0 0,0 1-1 0 0,1 0 0 0 0,-1 0 0 0 0,0 0 0 0 0,0 0 0 0 0,1 1 0 0 0,-1-1 1 0 0,0 1-1 0 0,0 0 0 0 0,1 0 0 0 0,-1 0 0 0 0,1 1 0 0 0,-1-1 0 0 0,1 1 1 0 0,0 0-1 0 0,-1 0 0 0 0,-4 4 0 0 0,8-6-79 0 0,-1 1-1 0 0,1 0 1 0 0,-1 0 0 0 0,1 0-1 0 0,-1 0 1 0 0,1 0 0 0 0,-1 0-1 0 0,1-1 1 0 0,0 1 0 0 0,-1 0-1 0 0,1 0 1 0 0,0 0 0 0 0,0 0-1 0 0,0 0 1 0 0,0 0 0 0 0,0 1-1 0 0,0-1 1 0 0,0 0 0 0 0,0 0-1 0 0,0 0 1 0 0,0 0 0 0 0,1 0-1 0 0,-1-1 1 0 0,0 1 0 0 0,1 0-1 0 0,-1 0 1 0 0,1 1 0 0 0,13 25-5733 0 0,-4-17 2618 0 0,-1-1 464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6093 0 0,'25'29'7516'0'0,"-4"6"-3767"0"0,12 40-665 0 0,-25-54-1743 0 0,9 19 967 0 0,-9-24 1476 0 0,5-29-2930 0 0,9-15-294 0 0,-15 18-21 0 0,1 1 1 0 0,0 0 0 0 0,15-14-1 0 0,-20 21-461 0 0,0-1-1 0 0,0 1 1 0 0,0 1 0 0 0,0-1-1 0 0,0 0 1 0 0,1 1 0 0 0,-1-1-1 0 0,0 1 1 0 0,1 0 0 0 0,-1 0-1 0 0,1 1 1 0 0,0-1-1 0 0,-1 1 1 0 0,1-1 0 0 0,-1 1-1 0 0,7 1 1 0 0,-6 0-78 0 0,-1 0 0 0 0,1 0 0 0 0,0 0 0 0 0,-1 1 0 0 0,1 0 0 0 0,-1-1 0 0 0,0 1 0 0 0,0 1 0 0 0,1-1 0 0 0,-1 0 0 0 0,-1 1 0 0 0,1-1 0 0 0,0 1 0 0 0,-1 0 0 0 0,4 4 0 0 0,3 6 0 0 0,0 0 0 0 0,9 17 0 0 0,21 64 0 0 0,-39-94-85 0 0,0 1-1 0 0,0-1 1 0 0,1 1-1 0 0,-1-1 1 0 0,0 1 0 0 0,1-1-1 0 0,-1 1 1 0 0,0-1-1 0 0,1 1 1 0 0,-1-1 0 0 0,1 0-1 0 0,-1 1 1 0 0,1-1 0 0 0,-1 0-1 0 0,1 1 1 0 0,-1-1-1 0 0,1 0 1 0 0,-1 0 0 0 0,1 1-1 0 0,-1-1 1 0 0,1 0-1 0 0,0 0 1 0 0,-1 0 0 0 0,1 0-1 0 0,-1 0 1 0 0,1 0-1 0 0,0 0 1 0 0,-1 0 0 0 0,1 0-1 0 0,-1 0 1 0 0,1 0-1 0 0,-1 0 1 0 0,2 0 0 0 0,15-12-5248 0 0,-12 8 3759 0 0,15-12-2255 0 0,10-11 550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7 451 1088 0 0,'-1'0'263'0'0,"1"0"0"0"0,0 0 0 0 0,-1-1 0 0 0,1 1 0 0 0,-1 0 0 0 0,1 0 0 0 0,0-1 0 0 0,-1 1 0 0 0,1-1 0 0 0,0 1 0 0 0,-1 0 0 0 0,1-1 0 0 0,0 1 0 0 0,0-1 0 0 0,-1 1 0 0 0,1 0 0 0 0,0-1 0 0 0,0 1 0 0 0,0-1 0 0 0,0 1 0 0 0,0-1 0 0 0,0 1 0 0 0,-1-1 0 0 0,1 1 0 0 0,0-1 0 0 0,0 1 0 0 0,0-1 0 0 0,1 1 0 0 0,-1-1 0 0 0,0 1 0 0 0,0-1 0 0 0,0 1 0 0 0,0-1 0 0 0,0 1 0 0 0,1-1 0 0 0,0 0 103 0 0,0 0 1 0 0,1 0 0 0 0,-1 0 0 0 0,0 0-1 0 0,0 1 1 0 0,1-1 0 0 0,-1 0 0 0 0,1 1-1 0 0,-1-1 1 0 0,1 1 0 0 0,2-1 0 0 0,51-4 2181 0 0,-48 5-1782 0 0,391-4 6063 0 0,448 25-995 0 0,-822-20-5668 0 0,-13 0 5 0 0,0-1-1 0 0,0 0 1 0 0,0 0 0 0 0,1-1-1 0 0,-1 0 1 0 0,0-1 0 0 0,15-4 0 0 0,-25 5-165 0 0,1 0-1 0 0,-1 0 1 0 0,1 1 0 0 0,-1-1 0 0 0,0 0 0 0 0,0 0 0 0 0,0 0 0 0 0,1-1 0 0 0,-1 1 0 0 0,0 0 0 0 0,0 0 0 0 0,0 0 0 0 0,-1-1 0 0 0,1 1-1 0 0,0-1 1 0 0,0 1 0 0 0,-1-1 0 0 0,1 1 0 0 0,-1-1 0 0 0,1-1 0 0 0,3-36 128 0 0,-2 12-91 0 0,5-9-43 0 0,25-107 0 0 0,-25 117 0 0 0,1 0 0 0 0,2 0 0 0 0,16-30 0 0 0,-25 54 0 0 0,0 0 0 0 0,0 0 0 0 0,0 0 0 0 0,0 0 0 0 0,1 0 0 0 0,-1 0 0 0 0,1 0 0 0 0,-1 1 0 0 0,1-1 0 0 0,0 0 0 0 0,3-2 0 0 0,2 7 0 0 0,-5-2 0 0 0,0 1 0 0 0,-1 0 0 0 0,1 0 0 0 0,0 0 0 0 0,-1 1 0 0 0,1-1 0 0 0,-1 0 0 0 0,0 1 0 0 0,0-1 0 0 0,0 0 0 0 0,0 1 0 0 0,1 3 0 0 0,5 36 0 0 0,-4-21 0 0 0,8 42 0 0 0,-3-7 0 0 0,3-1 0 0 0,2 0 0 0 0,25 64 0 0 0,-37-117 0 0 0,0 1 0 0 0,0 0 0 0 0,0-1 0 0 0,0 1 0 0 0,1-1 0 0 0,-1 1 0 0 0,1-1 0 0 0,0 0 0 0 0,0 0 0 0 0,0 0 0 0 0,0 0 0 0 0,0 0 0 0 0,0 0 0 0 0,0 0 0 0 0,5 2 0 0 0,-5-3 0 0 0,0-1 0 0 0,1 1 0 0 0,-1-1 0 0 0,1 0 0 0 0,-1 1 0 0 0,1-1 0 0 0,-1 0 0 0 0,1-1 0 0 0,-1 1 0 0 0,1 0 0 0 0,-1-1 0 0 0,0 1 0 0 0,1-1 0 0 0,-1 0 0 0 0,1 1 0 0 0,-1-1 0 0 0,0 0 0 0 0,4-3 0 0 0,18-10 0 0 0,-1-1 0 0 0,-1-1 0 0 0,40-37 0 0 0,-43 35 0 0 0,0 1 0 0 0,2 1 0 0 0,0 1 0 0 0,45-25 0 0 0,-65 39 0 0 0,1 0 0 0 0,-1 0 0 0 0,1 1 0 0 0,-1-1 0 0 0,1 0 0 0 0,0 1 0 0 0,-1-1 0 0 0,1 1 0 0 0,-1 0 0 0 0,1-1 0 0 0,0 1 0 0 0,0 0 0 0 0,-1 0 0 0 0,1 0 0 0 0,0 0 0 0 0,-1 0 0 0 0,1 1 0 0 0,0-1 0 0 0,-1 0 0 0 0,1 1 0 0 0,0-1 0 0 0,-1 1 0 0 0,1 0 0 0 0,-1-1 0 0 0,1 1 0 0 0,-1 0 0 0 0,1 0 0 0 0,-1 0 0 0 0,0 0 0 0 0,1 0 0 0 0,0 2 0 0 0,1 2 0 0 0,0 0 0 0 0,0 0 0 0 0,-1 0 0 0 0,0 1 0 0 0,0-1 0 0 0,0 1 0 0 0,0-1 0 0 0,0 7 0 0 0,0 0 0 0 0,1 0 0 0 0,1 0 0 0 0,-1 0 0 0 0,2-1 0 0 0,0 1 0 0 0,0-1 0 0 0,1 0 0 0 0,1-1 0 0 0,-1 1 0 0 0,2-1 0 0 0,-1-1 0 0 0,1 1 0 0 0,1-1 0 0 0,0-1 0 0 0,0 0 0 0 0,1 0 0 0 0,0-1 0 0 0,0 0 0 0 0,0 0 0 0 0,1-1 0 0 0,0-1 0 0 0,1 0 0 0 0,-1 0 0 0 0,18 4 0 0 0,18 1 0 0 0,1-2 0 0 0,1-2 0 0 0,48-1 0 0 0,143-8 0 0 0,-231 3 0 0 0,639-62 0 0 0,-551 49 0 0 0,150-21 0 0 0,-243 33-162 0 0,2 0-3029 0 0,-21-6-7924 0 0,13 6 11794 0 0,-5-3-3932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36 0 0,'3'-5'13508'0'0,"4"21"-12426"0"0,0 1 0 0 0,0 0 0 0 0,-2 0 1 0 0,0 1-1 0 0,3 29 0 0 0,6 100 2328 0 0,-11-104-2535 0 0,13 193 3234 0 0,-15-224-3872 0 0,1 20 1074 0 0,11 51 0 0 0,-13-82-1129 0 0,0 2-17 0 0,1 13 19 0 0,0-16-263 0 0,-1 3-1318 0 0,0 8 143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13 145 348 0 0,'-13'5'10372'0'0,"34"-2"-9292"0"0,0-1 0 0 0,0 0 0 0 0,36-3 0 0 0,-29 0-655 0 0,298-18 3212 0 0,-249 13-3219 0 0,588-43 3315 0 0,-518 40-3023 0 0,528-55 4190 0 0,-609 56-4347 0 0,-65 9-746 0 0,-1-1-1 0 0,1 0 1 0 0,0 1 0 0 0,0-1 0 0 0,-1 1-1 0 0,1-1 1 0 0,0 1 0 0 0,-1-1-1 0 0,1 1 1 0 0,-1 0 0 0 0,1-1 0 0 0,0 1-1 0 0,-1 0 1 0 0,0-1 0 0 0,1 1-1 0 0,-1 0 1 0 0,1 1 0 0 0,-9 17-11671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155 365 1828 0 0,'-12'-46'1825'0'0,"-2"0"0"0"0,-20-46 0 0 0,22 66 752 0 0,0 2 0 0 0,-26-39 1 0 0,35 60-2214 0 0,-2-4 1027 0 0,0 0 0 0 0,0 0 0 0 0,1-1 1 0 0,-6-14-1 0 0,9 20 164 0 0,2 2-1531 0 0,-1 0-1 0 0,0 0 1 0 0,0 0-1 0 0,0 0 1 0 0,1 0-1 0 0,-1 0 1 0 0,0 0-1 0 0,0 0 1 0 0,1 0-1 0 0,-1 0 1 0 0,0 0-1 0 0,0-1 1 0 0,1 1-1 0 0,-1 0 1 0 0,0 0-1 0 0,0 0 1 0 0,0 0-1 0 0,1 0 1 0 0,-1-1-1 0 0,0 1 1 0 0,0 0-1 0 0,0 0 1 0 0,0 0-1 0 0,0 0 1 0 0,1-1-1 0 0,-1 1 1 0 0,0 0-1 0 0,0 0 0 0 0,0-1 1 0 0,0 1-1 0 0,0 0 1 0 0,0-1-1 0 0,0 1-16 0 0,1 0-1 0 0,-1-1 0 0 0,0 1 0 0 0,0 0 0 0 0,0-1 0 0 0,0 1 0 0 0,1-1 0 0 0,-1 1 0 0 0,0 0 0 0 0,1-1 0 0 0,-1 1 0 0 0,0 0 0 0 0,1 0 0 0 0,-1-1 0 0 0,0 1 0 0 0,1 0 0 0 0,-1 0 0 0 0,0-1 0 0 0,1 1 0 0 0,-1 0 0 0 0,0 0 0 0 0,1 0 0 0 0,-1 0 0 0 0,1 0 0 0 0,-1 0 0 0 0,1 0 0 0 0,-1 0 0 0 0,0-1 0 0 0,1 1 0 0 0,-1 1 0 0 0,1-1 0 0 0,0 0 0 0 0,145 14-7133 0 0,-113-9 4817 0 0,17 3-336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0 372 0 0,'-16'2'2829'0'0,"1"1"0"0"0,-22 7 5368 0 0,39-9-6921 0 0,4 1-734 0 0,-1 0-1 0 0,0-1 1 0 0,1 0-1 0 0,-1 0 0 0 0,1 0 1 0 0,-1 0-1 0 0,10-1 0 0 0,47-3 1624 0 0,-27 1-1015 0 0,181-3 4879 0 0,-201 9-5030 0 0,-11-2-3909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3 132 0 0,'0'0'715'0'0,"-12"-3"4486"0"0,10 6-4827 0 0,0-1 1 0 0,0 0-1 0 0,0 0 1 0 0,1 1-1 0 0,-1-1 1 0 0,0 1 0 0 0,1-1-1 0 0,0 1 1 0 0,0 0-1 0 0,-1-1 1 0 0,2 1-1 0 0,-1 0 1 0 0,0 0-1 0 0,0 0 1 0 0,1 3-1 0 0,-4 53 2344 0 0,4-34-1497 0 0,-8 132 3465 0 0,9-117-8451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31 284 0 0,'-9'-3'1855'0'0,"4"2"1740"0"0,3 1-2889 0 0,-11-6 7739 0 0,18 7-7926 0 0,0-1 0 0 0,-1-1 0 0 0,1 1 1 0 0,0 0-1 0 0,-1-1 0 0 0,7-2 0 0 0,7 0 668 0 0,165-11 5269 0 0,-181 14-6637 0 0,0 0 0 0 0,1 0 0 0 0,-1 0 0 0 0,0 0 0 0 0,1 1 0 0 0,-1-1 0 0 0,0 1 0 0 0,0-1 0 0 0,1 1 0 0 0,1 1 0 0 0,13 10-9400 0 0,-12-6 7080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37 84 0 0,'0'0'2980'0'0,"-3"-2"-1756"0"0,0-2-598 0 0,0 2-1 0 0,-1-1 0 0 0,0 0 0 0 0,1 1 0 0 0,-1-1 0 0 0,0 1 0 0 0,0 0 0 0 0,0 0 0 0 0,0 1 0 0 0,-6-2 1 0 0,1 1 40 0 0,-1 0 1 0 0,1 0 0 0 0,-1 1 0 0 0,-12 0 0 0 0,-5 2 393 0 0,1 2 0 0 0,-42 8 1 0 0,49-8-589 0 0,0 2 1 0 0,0 0-1 0 0,0 1 1 0 0,1 1 0 0 0,0 1-1 0 0,1 0 1 0 0,0 1-1 0 0,0 1 1 0 0,0 1 0 0 0,-19 17-1 0 0,33-26-354 0 0,1 0-1 0 0,0 0 1 0 0,0 0 0 0 0,0 1-1 0 0,0-1 1 0 0,0 0 0 0 0,1 1 0 0 0,-1 0-1 0 0,1-1 1 0 0,0 1 0 0 0,-1 0-1 0 0,1 0 1 0 0,0 0 0 0 0,1 0-1 0 0,-1-1 1 0 0,0 1 0 0 0,1 0-1 0 0,0 0 1 0 0,0 1 0 0 0,0-1-1 0 0,0 0 1 0 0,0 0 0 0 0,0 0-1 0 0,2 4 1 0 0,0-3-1 0 0,-1 0 0 0 0,1 0 1 0 0,0 0-1 0 0,1-1 0 0 0,-1 1 0 0 0,1 0 1 0 0,-1-1-1 0 0,1 0 0 0 0,0 0 0 0 0,0 0 0 0 0,1 0 1 0 0,-1 0-1 0 0,0-1 0 0 0,1 1 0 0 0,0-1 0 0 0,6 3 1 0 0,6 2 121 0 0,0 0 1 0 0,1-2 0 0 0,-1 0-1 0 0,1 0 1 0 0,0-2 0 0 0,18 2-1 0 0,-22-4-113 0 0,0 0-1 0 0,-1-1 1 0 0,1-1-1 0 0,0 0 1 0 0,-1 0-1 0 0,1-2 1 0 0,-1 1-1 0 0,24-9 0 0 0,-33 10-100 0 0,0-1 0 0 0,0 1 0 0 0,0-1 1 0 0,0 1-1 0 0,0-1 0 0 0,0 0 0 0 0,0 0 0 0 0,-1-1 0 0 0,1 1 0 0 0,-1 0 0 0 0,1-1 0 0 0,-1 0 0 0 0,0 1 0 0 0,0-1 0 0 0,0 0 0 0 0,-1 0 0 0 0,1 0 0 0 0,-1 0 0 0 0,1 0 0 0 0,-1-1 0 0 0,0 1 0 0 0,0 0 0 0 0,0-1 0 0 0,-1 1 0 0 0,1-4 0 0 0,-1 3-17 0 0,0-1 0 0 0,-1 1 0 0 0,1-1 0 0 0,-1 1 1 0 0,0-1-1 0 0,-1 1 0 0 0,1 0 0 0 0,-1-1 1 0 0,1 1-1 0 0,-1 0 0 0 0,0 0 0 0 0,-1 0 0 0 0,1 1 1 0 0,-1-1-1 0 0,0 0 0 0 0,0 1 0 0 0,0 0 0 0 0,-5-5 1 0 0,-5-3-212 0 0,-1 2 0 0 0,0-1 1 0 0,-1 2-1 0 0,0-1 1 0 0,0 2-1 0 0,-1 0 1 0 0,1 1-1 0 0,-1 1 1 0 0,-1 0-1 0 0,1 1 0 0 0,-1 1 1 0 0,0 1-1 0 0,1 0 1 0 0,-24 1-1 0 0,16 6-1883 0 0,23-5 1774 0 0,-1 0 0 0 0,1 1 0 0 0,0-1 0 0 0,0 1 0 0 0,0-1 0 0 0,0 1-1 0 0,0-1 1 0 0,0 1 0 0 0,0 0 0 0 0,0 0 0 0 0,0-1 0 0 0,0 1 0 0 0,1 0 0 0 0,-1 0 0 0 0,0 0-1 0 0,0 0 1 0 0,0 1 0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61 820 0 0,'1'-5'550'0'0,"1"-3"1940"0"0,1-1-1 0 0,0 0 0 0 0,0 1 0 0 0,6-10 0 0 0,-9 18-2409 0 0,0 0 0 0 0,0 0 0 0 0,0-1 0 0 0,0 1 0 0 0,1 0 0 0 0,-1 0 0 0 0,0 0 0 0 0,0 0 0 0 0,0-1 0 0 0,0 1 0 0 0,0 0 0 0 0,1 0 0 0 0,-1 0 0 0 0,0 0 0 0 0,0 0 0 0 0,0 0-1 0 0,0-1 1 0 0,1 1 0 0 0,-1 0 0 0 0,0 0 0 0 0,0 0 0 0 0,0 0 0 0 0,1 0 0 0 0,-1 0 0 0 0,0 0 0 0 0,0 0 0 0 0,0 0 0 0 0,1 0 0 0 0,-1 0 0 0 0,0 0 0 0 0,0 0 0 0 0,0 0 0 0 0,1 0 0 0 0,-1 0 0 0 0,0 0 0 0 0,0 0 0 0 0,0 0 0 0 0,1 0 0 0 0,-1 1 0 0 0,0-1 0 0 0,0 0 0 0 0,0 0 0 0 0,0 0 0 0 0,1 0 0 0 0,-1 0 0 0 0,0 0 0 0 0,0 1 0 0 0,0-1 0 0 0,0 0 0 0 0,0 0 0 0 0,1 0 0 0 0,-1 0 0 0 0,0 1 0 0 0,0-1 0 0 0,0 0-1 0 0,4 9 1095 0 0,-2-1-673 0 0,-1 0 0 0 0,0 0 0 0 0,0 0 0 0 0,-1 1 0 0 0,0-1 0 0 0,-1 12 0 0 0,0 5 260 0 0,1-5-575 0 0,2 60 592 0 0,6-41-3379 0 0,7-5-4289 0 0,-9-26 4282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82 612 0 0,'4'-6'1054'0'0,"0"1"1"0"0,-1 0-1 0 0,2 0 0 0 0,-1 0 1 0 0,1 1-1 0 0,-1-1 0 0 0,1 1 0 0 0,0 0 1 0 0,1 0-1 0 0,7-3 0 0 0,-5 2 23 0 0,1 1 0 0 0,0 1 0 0 0,0 0 0 0 0,0 0 1 0 0,1 1-1 0 0,15-3 0 0 0,-15 4-560 0 0,0 0 0 0 0,1 1 1 0 0,-1 0-1 0 0,1 1 0 0 0,-1 0 1 0 0,1 0-1 0 0,-1 1 1 0 0,0 1-1 0 0,0-1 0 0 0,0 2 1 0 0,0 0-1 0 0,0 0 0 0 0,14 8 1 0 0,-20-8-354 0 0,1 0-1 0 0,-1 0 1 0 0,0 0 0 0 0,0 0 0 0 0,0 1-1 0 0,-1-1 1 0 0,1 1 0 0 0,-1 0-1 0 0,0 0 1 0 0,-1 0 0 0 0,1 1 0 0 0,-1-1-1 0 0,0 1 1 0 0,-1-1 0 0 0,1 1 0 0 0,-1 0-1 0 0,0-1 1 0 0,0 1 0 0 0,-1 11 0 0 0,0 9 150 0 0,-1 1 0 0 0,-1 0 0 0 0,-7 27 1 0 0,3-14-16 0 0,-2 15-741 0 0,7-52 84 0 0,1 1-693 0 0,-1 2 595 0 0,0 3 183 0 0,1 4-5325 0 0,-4-4 530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63 188 0 0,'-10'-3'129'0'0,"-41"-12"5126"0"0,46 14-4121 0 0,1 0-1 0 0,-1-1 1 0 0,1 0-1 0 0,0 0 1 0 0,0 0-1 0 0,0-1 1 0 0,-8-5 7083 0 0,15 4-7030 0 0,-1 2-885 0 0,0 0 0 0 0,1 0 0 0 0,-1 0 0 0 0,0 0 0 0 0,1 1 0 0 0,-1-1 0 0 0,1 0 1 0 0,0 1-1 0 0,4-2 0 0 0,-4 2 527 0 0,2 2-80 0 0,27 5-145 0 0,50 16 1 0 0,-43-13-6272 0 0,-26-8-586 0 0,-3 1 3375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80 0 0,'2'-2'464'0'0,"0"0"1"0"0,0 0-1 0 0,0 0 0 0 0,0 0 1 0 0,0 1-1 0 0,0-1 1 0 0,1 1-1 0 0,-1-1 0 0 0,1 1 1 0 0,-1 0-1 0 0,1 0 0 0 0,-1 0 1 0 0,1 0-1 0 0,0 0 0 0 0,-1 1 1 0 0,1-1-1 0 0,0 1 1 0 0,0 0-1 0 0,-1 0 0 0 0,1 0 1 0 0,0 0-1 0 0,0 0 0 0 0,-1 1 1 0 0,1-1-1 0 0,0 1 0 0 0,-1 0 1 0 0,1 0-1 0 0,0 0 1 0 0,-1 0-1 0 0,1 0 0 0 0,3 2 1 0 0,7 6 980 0 0,0-1 0 0 0,-1 2 0 0 0,0-1 0 0 0,17 18 0 0 0,-14-12-806 0 0,12 11 812 0 0,2-2 0 0 0,0 0 0 0 0,2-2 0 0 0,39 21 0 0 0,-68-42-1408 0 0,1 0 1 0 0,-1 0-1 0 0,1 0 1 0 0,0 0 0 0 0,-1 0-1 0 0,1-1 1 0 0,0 0-1 0 0,0 1 1 0 0,-1-1-1 0 0,1 0 1 0 0,0 0 0 0 0,0-1-1 0 0,-1 1 1 0 0,1 0-1 0 0,0-1 1 0 0,-1 0-1 0 0,1 0 1 0 0,0 0 0 0 0,-1 0-1 0 0,1 0 1 0 0,-1 0-1 0 0,1 0 1 0 0,-1-1 0 0 0,0 1-1 0 0,0-1 1 0 0,0 0-1 0 0,1 0 1 0 0,-2 0-1 0 0,4-3 1 0 0,4-6 225 0 0,0-1 0 0 0,0 0 0 0 0,-1 0 0 0 0,8-17 0 0 0,-8 15-213 0 0,11-17-42 0 0,-12 21-30 0 0,0-1 0 0 0,-1 0-1 0 0,0-1 1 0 0,-1 1 0 0 0,0-1-1 0 0,3-13 1 0 0,-7 19-1094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27 716 0 0,'3'-7'1625'0'0,"5"-8"2050"0"0,1 10 2848 0 0,-8 6-6346 0 0,0-1 1 0 0,1 1-1 0 0,-1 0 0 0 0,0 0 0 0 0,0-1 1 0 0,0 1-1 0 0,0 0 0 0 0,0 0 0 0 0,0 0 1 0 0,0 0-1 0 0,0 0 0 0 0,0 1 0 0 0,-1-1 1 0 0,1 0-1 0 0,0 0 0 0 0,-1 0 0 0 0,1 1 1 0 0,-1-1-1 0 0,1 0 0 0 0,-1 1 0 0 0,1-1 0 0 0,-1 0 1 0 0,0 1-1 0 0,0 1 0 0 0,7 37 2072 0 0,32 385 5264 0 0,-31-243-5180 0 0,0-111-1499 0 0,10 78 1249 0 0,-17-146-2004 0 0,7 28 624 0 0,-8-30-703 0 0,0-1 0 0 0,0 0 1 0 0,0 0-1 0 0,0 0 0 0 0,0 0 0 0 0,0 1 0 0 0,0-1 0 0 0,0 0 0 0 0,0 0 0 0 0,0 0 0 0 0,0 0 0 0 0,0 0 0 0 0,-1 1 0 0 0,1-1 0 0 0,0 0 0 0 0,0 0 0 0 0,0 0 0 0 0,0 0 0 0 0,0 0 1 0 0,-1 0-1 0 0,1 0 0 0 0,0 1 0 0 0,0-1 0 0 0,0 0 0 0 0,0 0 0 0 0,-1 0 0 0 0,1 0 0 0 0,0 0 0 0 0,0 0 0 0 0,0 0 0 0 0,-1 0 0 0 0,1 0 0 0 0,0 0 0 0 0,0 0 0 0 0,0 0 1 0 0,0 0-1 0 0,-1 0 0 0 0,1 0 0 0 0,0 0 0 0 0,0 0 0 0 0,0 0 0 0 0,0-1 0 0 0,-1 1 0 0 0,1 0 0 0 0,0 0 0 0 0,0 0 0 0 0,0 0 0 0 0,0 0 0 0 0,0 0 0 0 0,-1 0 0 0 0,1-1 0 0 0,0 1 1 0 0,0 0-1 0 0,0 0 0 0 0,-11-4-1 0 0,1 2 1 0 0,0 0 0 0 0,0 0 0 0 0,-1 1 0 0 0,1 0 0 0 0,-1 0 0 0 0,1 2 0 0 0,-1-1 0 0 0,-16 4 0 0 0,12-3 0 0 0,-18 3 0 0 0,0 1 0 0 0,1 2 0 0 0,-1 1 0 0 0,-37 14 0 0 0,56-16 0 0 0,1-1 0 0 0,0 2 0 0 0,0-1 0 0 0,0 2 0 0 0,1 0 0 0 0,0 0 0 0 0,0 1 0 0 0,1 1 0 0 0,1 0 0 0 0,-1 0 0 0 0,1 1 0 0 0,-8 13 0 0 0,13-17 0 0 0,2-1 0 0 0,-1 1 0 0 0,1 0 0 0 0,0 0 0 0 0,0 0 0 0 0,1 1 0 0 0,0-1 0 0 0,1 1 0 0 0,-1-1 0 0 0,1 1 0 0 0,1-1 0 0 0,-1 10 0 0 0,2-6 0 0 0,0 0 0 0 0,1-1 0 0 0,0 1 0 0 0,1-1 0 0 0,0 0 0 0 0,1 0 0 0 0,9 19 0 0 0,-1-7 0 0 0,2-1 0 0 0,0 0 0 0 0,2-2 0 0 0,0 1 0 0 0,1-2 0 0 0,33 28 0 0 0,-28-29 0 0 0,0-1 0 0 0,1-1 0 0 0,1-1 0 0 0,32 14 0 0 0,-12-9 0 0 0,67 18 0 0 0,-57-24 0 0 0,-1-2 0 0 0,2-2 0 0 0,-1-3 0 0 0,1-2 0 0 0,-1-2 0 0 0,1-3 0 0 0,0-2 0 0 0,0-3 0 0 0,-1-2 0 0 0,103-29 0 0 0,-136 30 0 0 0,1-1 0 0 0,-1-1 0 0 0,-1 0 0 0 0,0-2 0 0 0,31-21 0 0 0,-43 26 0 0 0,0 0 0 0 0,0 0 0 0 0,0-1 0 0 0,-1-1 0 0 0,0 1 0 0 0,-1-1 0 0 0,0 0 0 0 0,0-1 0 0 0,0 1 0 0 0,-1-1 0 0 0,0 0 0 0 0,-1 0 0 0 0,0-1 0 0 0,5-18 0 0 0,-9 22 0 0 0,1 1 0 0 0,-1 0 0 0 0,0-1 0 0 0,0 1 0 0 0,-1-1 0 0 0,0 1 0 0 0,0 0 0 0 0,0-1 0 0 0,0 1 0 0 0,-1 0 0 0 0,0 0 0 0 0,0 0 0 0 0,-1 0 0 0 0,1 0 0 0 0,-1 1 0 0 0,0-1 0 0 0,-5-6 0 0 0,-1 1 0 0 0,1 0 0 0 0,-1 1 0 0 0,-1 0 0 0 0,0 0 0 0 0,0 1 0 0 0,-13-7 0 0 0,0 1 0 0 0,-1 1 0 0 0,-39-15 0 0 0,6 7 0 0 0,0 2 0 0 0,-2 2 0 0 0,0 4 0 0 0,0 1 0 0 0,-1 4 0 0 0,0 2 0 0 0,-98 2 0 0 0,145 5-839 0 0,-1 0 0 0 0,1 1 1 0 0,-17 4-1 0 0,27-5 575 0 0,0 0 1 0 0,0 0-1 0 0,0 0 1 0 0,0 0-1 0 0,1 0 1 0 0,-1 0-1 0 0,0 1 1 0 0,1 0-1 0 0,-1-1 1 0 0,1 1-1 0 0,0 0 1 0 0,0 0-1 0 0,-1 0 1 0 0,1 1-1 0 0,0-1 1 0 0,1 0-1 0 0,-1 1 1 0 0,0-1-1 0 0,1 1 1 0 0,-3 4-1 0 0,2 1-3718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36 64 0 0,'-2'-13'3380'0'0,"4"-10"11464"0"0,5 33-14169 0 0,-5-6-370 0 0,0 1 0 0 0,-1 0 1 0 0,1 0-1 0 0,-1 0 0 0 0,0 0 0 0 0,0 0 0 0 0,0 6 0 0 0,1 8 480 0 0,4 41 1044 0 0,-5-42-1712 0 0,6 33 0 0 0,-3-40-2283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11 548 0 0,'-1'20'1234'0'0,"-1"0"0"0"0,0 0 1 0 0,-2 0-1 0 0,-5 22 0 0 0,-31 76 4629 0 0,-2 8 4269 0 0,34-103-2957 0 0,10-28-6713 0 0,9-16-53 0 0,21-40 859 0 0,-29 54-1177 0 0,2 1 0 0 0,-1 0 0 0 0,1 1-1 0 0,0-1 1 0 0,0 1 0 0 0,0 0 0 0 0,8-6-1 0 0,-10 9-89 0 0,-1 1 0 0 0,1 0-1 0 0,-1 0 1 0 0,1 1-1 0 0,-1-1 1 0 0,1 0 0 0 0,-1 1-1 0 0,1 0 1 0 0,0-1 0 0 0,-1 1-1 0 0,1 0 1 0 0,-1 0-1 0 0,1 1 1 0 0,0-1 0 0 0,-1 0-1 0 0,1 1 1 0 0,-1 0 0 0 0,1 0-1 0 0,-1-1 1 0 0,1 1-1 0 0,-1 1 1 0 0,1-1 0 0 0,-1 0-1 0 0,3 2 1 0 0,8 6-2 0 0,0 0 0 0 0,21 20 1 0 0,-19-16-1 0 0,132 100 1 0 0,-128-100 0 0 0,1-1 0 0 0,1-1 0 0 0,0-1 0 0 0,1 0 0 0 0,41 11 0 0 0,-57-19 0 0 0,1-1 0 0 0,-1 0 0 0 0,1 0 0 0 0,-1 0 0 0 0,1-1 0 0 0,-1 0 0 0 0,0 0 0 0 0,1-1 0 0 0,-1 0 0 0 0,13-3 0 0 0,-16 3 0 0 0,1-1 0 0 0,-1 1 0 0 0,1-1 0 0 0,-1 0 0 0 0,0 0 0 0 0,0 0 0 0 0,0-1 0 0 0,0 1 0 0 0,0-1 0 0 0,0 0 0 0 0,-1 1 0 0 0,1-1 0 0 0,-1 0 0 0 0,0-1 0 0 0,0 1 0 0 0,0 0 0 0 0,0 0 0 0 0,-1-1 0 0 0,3-7 0 0 0,0-3 0 0 0,-1 0 0 0 0,0 0 0 0 0,-1-1 0 0 0,-1 1 0 0 0,0-1 0 0 0,-1 1 0 0 0,-3-27 0 0 0,-2 8 0 0 0,-1 0 0 0 0,-13-39 0 0 0,13 56-190 0 0,-1 0 0 0 0,0 0 1 0 0,-1 1-1 0 0,-19-27 0 0 0,15 24-854 0 0,-19-37-1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17 648 0 0,'-31'-5'22736'0'0,"48"5"-22085"0"0,6 1 743 0 0,1-1 0 0 0,-1-1 1 0 0,25-4-1 0 0,-47 4-1691 0 0,3 1-158 0 0,1-1 43 0 0,32-3-2104 0 0,-12 5-7695 0 0,-19 0 7515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1 118 100 0 0,'10'-1'4430'0'0,"-5"2"-3517"0"0,0 1 0 0 0,1 0 0 0 0,-1 1 0 0 0,0-1 0 0 0,0 1 0 0 0,-1 0 0 0 0,1 1 0 0 0,-1-1 0 0 0,1 1 0 0 0,-1 0 0 0 0,6 6 0 0 0,7 11 864 0 0,17 25 0 0 0,-17-22-502 0 0,20 27 714 0 0,50 63 3640 0 0,-85-112-5430 0 0,0 0 1 0 0,1 0-1 0 0,-1 0 1 0 0,0 0-1 0 0,1-1 1 0 0,-1 1 0 0 0,1-1-1 0 0,4 2 1 0 0,-6-2 151 0 0,1-3-38 0 0,1 1-237 0 0,-1-1 0 0 0,0-1 0 0 0,1 1 0 0 0,-1 0-1 0 0,0 0 1 0 0,0-1 0 0 0,0 0 0 0 0,-1 1 0 0 0,1-1-1 0 0,-1 0 1 0 0,1 0 0 0 0,-1 1 0 0 0,0-1-1 0 0,0 0 1 0 0,1-5 0 0 0,9-55 446 0 0,-8 40-415 0 0,30-148 369 0 0,-10 64-431 0 0,-23 106-181 0 0,0 0 1 0 0,1-1-1 0 0,-1 1 1 0 0,0 0-1 0 0,1 0 1 0 0,-1 0-1 0 0,1 0 1 0 0,-1 0-1 0 0,1 0 1 0 0,-1-1-1 0 0,1 1 1 0 0,0 0-1 0 0,0 1 1 0 0,1-3-1 0 0,-2 3-49 0 0,1 0 1 0 0,-1-1-1 0 0,1 1 1 0 0,-1 0-1 0 0,1 0 1 0 0,-1-1-1 0 0,1 1 0 0 0,0 0 1 0 0,-1 0-1 0 0,1 0 1 0 0,-1 0-1 0 0,1 0 1 0 0,0 0-1 0 0,-1 0 0 0 0,1 0 1 0 0,-1 0-1 0 0,1 0 1 0 0,0 0-1 0 0,-1 0 1 0 0,2 1-1 0 0,1 1-1119 0 0,1-1-1 0 0,0 1 1 0 0,-1 1 0 0 0,0-1 0 0 0,1 1-1 0 0,3 3 1 0 0,-5-4 823 0 0,9 7-2474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11 560 0 0,'-20'98'25700'0'0,"27"-113"-25334"0"0,-4 11-87 0 0,0 0 0 0 0,1 0 0 0 0,-1 0 0 0 0,1 0 0 0 0,0 0 0 0 0,0 1 0 0 0,1-1 0 0 0,-1 1 0 0 0,1 0 0 0 0,4-2 0 0 0,49-18 1406 0 0,-56 22-1604 0 0,20-6-26 0 0,-1 1-1 0 0,1 1 1 0 0,0 1 0 0 0,0 1-1 0 0,0 1 1 0 0,1 1 0 0 0,-1 1-1 0 0,27 3 1 0 0,-36 1-2858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2 496 0 0,'-11'-1'5616'0'0,"10"3"-5334"0"0,0 0 1 0 0,1 0 0 0 0,-1 1-1 0 0,0-1 1 0 0,1 0-1 0 0,-1 0 1 0 0,1 1-1 0 0,0-1 1 0 0,0 0 0 0 0,0 1-1 0 0,0-1 1 0 0,1 5-1 0 0,7 35 1783 0 0,-2-13-1023 0 0,28 168 2539 0 0,11 98-318 0 0,-43-274-3083 0 0,30 567 3647 0 0,-37-391-2968 0 0,3 55 141 0 0,2-248-981 0 0,3 108 915 0 0,38 221 0 0 0,-24-245-520 0 0,12 49 464 0 0,-27-132-801 0 0,0 0 1 0 0,0 0 0 0 0,1 0-1 0 0,0 0 1 0 0,0 0 0 0 0,0-1-1 0 0,0 1 1 0 0,1-1 0 0 0,0 0-1 0 0,0 0 1 0 0,0 0 0 0 0,0-1-1 0 0,1 1 1 0 0,6 3 0 0 0,4 2 97 0 0,1 0 0 0 0,0-1 1 0 0,19 6-1 0 0,10 1 83 0 0,1-2 0 0 0,0-2 0 0 0,55 6 0 0 0,143 3 486 0 0,-147-14-558 0 0,240 12-74 0 0,-16-3-66 0 0,551 7-46 0 0,-643-21 0 0 0,726 20 0 0 0,-586-17 0 0 0,46-3 0 0 0,68 7 0 0 0,-147-13 0 0 0,-258 3 0 0 0,624-22 0 0 0,-320 13 0 0 0,-48-1 0 0 0,423 3 0 0 0,-491 10 0 0 0,-203-3 0 0 0,-54 0 37 0 0,-8 0-125 0 0,-1 1-18 0 0,-12-5-5525 0 0,3 2 3074 0 0,-1 0 1 0 0,-11-2-1 0 0,-3-2-751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18 240 0 0,'5'-6'2265'0'0,"0"0"101"0"0,0 2 198 0 0,-5 4-2412 0 0,0 0 1 0 0,0 0 0 0 0,0-1-1 0 0,1 1 1 0 0,-1 0 0 0 0,0 0-1 0 0,1 0 1 0 0,-1 0 0 0 0,0 0-1 0 0,0 0 1 0 0,1 0 0 0 0,-1 0-1 0 0,0 0 1 0 0,0 0 0 0 0,1 0-1 0 0,-1 0 1 0 0,0 0 0 0 0,1 0-1 0 0,-1 0 1 0 0,0 0 0 0 0,0 0 0 0 0,1 0-1 0 0,-1 0 1 0 0,0 0 0 0 0,0 0-1 0 0,1 0 1 0 0,-1 0 0 0 0,0 1-1 0 0,0-1 1 0 0,1 0 0 0 0,-1 0-1 0 0,0 0 1 0 0,0 0 0 0 0,1 1-1 0 0,-1-1 1 0 0,0 0 0 0 0,0 0-1 0 0,0 1 1 0 0,1-1 0 0 0,6 17 3223 0 0,2 23-464 0 0,-9-37-2598 0 0,58 279 7955 0 0,-48-240-7448 0 0,-6-28-541 0 0,-1-1-1 0 0,0 1 1 0 0,-1-1 0 0 0,0 1 0 0 0,-1 21 0 0 0,-2 40-360 0 0,4-65-2854 0 0,10-23-7765 0 0,-11 10 11183 0 0,4-10-3515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0 206 576 0 0,'1'0'518'0'0,"1"1"1"0"0,-1 0-1 0 0,0-1 0 0 0,1 1 1 0 0,-1-1-1 0 0,0 1 0 0 0,1-1 1 0 0,-1 1-1 0 0,1-1 0 0 0,-1 0 1 0 0,1 0-1 0 0,-1 0 0 0 0,1 0 1 0 0,1 0-1 0 0,30-1 3593 0 0,-24 1-3430 0 0,183-7 5774 0 0,96-18-3493 0 0,-99 7-1918 0 0,202-19 526 0 0,-336 33-1399 0 0,382-26 1305 0 0,502 19-84 0 0,246-12-640 0 0,-725 7-474 0 0,-45-3-38 0 0,-105 3-52 0 0,-153 13 172 0 0,-156 3-345 0 0,0 0 0 0 0,1 0 0 0 0,-1 0 0 0 0,0 0 0 0 0,0 0 0 0 0,1 0 0 0 0,-1 1 0 0 0,0-1 0 0 0,0 0 0 0 0,0 1 0 0 0,0-1 0 0 0,1 1-1 0 0,-1 0 1 0 0,0-1 0 0 0,0 1 0 0 0,0 0 0 0 0,0-1 0 0 0,0 1 0 0 0,0 0 0 0 0,0 0 0 0 0,-1 0 0 0 0,1 0 0 0 0,0 0 0 0 0,0 0 0 0 0,-1 0 0 0 0,1 0 0 0 0,-1 0 0 0 0,1 0 0 0 0,-1 1 0 0 0,1-1 0 0 0,-1 0 0 0 0,1 3 0 0 0,0 2 98 0 0,-1 1 0 0 0,0-1-1 0 0,0 1 1 0 0,0-1 0 0 0,-2 8 0 0 0,1 1 27 0 0,-2 48 335 0 0,3 0 0 0 0,16 122 0 0 0,19-26-475 0 0,4 17 0 0 0,-38-166 0 0 0,-1 0 0 0 0,-2-1 0 0 0,-1-5-160 0 0,-4-2-3201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28 564 0 0,'0'0'1937'0'0,"-11"-20"3077"0"0,6 18-4358 0 0,0 0 0 0 0,-1 1-1 0 0,0 0 1 0 0,1 0 0 0 0,-1 1-1 0 0,0-1 1 0 0,1 1 0 0 0,-1 1 0 0 0,0-1-1 0 0,0 1 1 0 0,1 0 0 0 0,-8 2-1 0 0,7-2-274 0 0,0 1-1 0 0,0 1 1 0 0,0-1-1 0 0,0 1 1 0 0,0 0-1 0 0,1 0 0 0 0,-1 1 1 0 0,1 0-1 0 0,0 0 1 0 0,0 0-1 0 0,1 0 1 0 0,-1 1-1 0 0,1 0 1 0 0,0 0-1 0 0,0 0 1 0 0,0 0-1 0 0,-4 10 0 0 0,8-14-288 0 0,-1 1 0 0 0,1 0 0 0 0,-1 0 0 0 0,1 0 0 0 0,-1 0-1 0 0,1-1 1 0 0,0 1 0 0 0,0 0 0 0 0,0 0 0 0 0,0 0 0 0 0,1 0-1 0 0,-1 0 1 0 0,0-1 0 0 0,1 1 0 0 0,-1 0 0 0 0,1 0 0 0 0,0-1-1 0 0,-1 1 1 0 0,1 0 0 0 0,0-1 0 0 0,0 1 0 0 0,0 0 0 0 0,0-1-1 0 0,1 1 1 0 0,1 1 0 0 0,1 1 58 0 0,0 1-1 0 0,1-1 1 0 0,0 0 0 0 0,0-1-1 0 0,0 1 1 0 0,8 3-1 0 0,-1-1 77 0 0,1 0-1 0 0,0-2 1 0 0,1 1-1 0 0,26 4 1 0 0,-32-7-125 0 0,1-1 1 0 0,-1-1-1 0 0,1 1 1 0 0,0-1-1 0 0,-1-1 1 0 0,1 1-1 0 0,0-1 1 0 0,-1-1-1 0 0,12-3 1 0 0,-18 4-72 0 0,1 0 0 0 0,0 0 0 0 0,0-1 0 0 0,-1 1-1 0 0,1-1 1 0 0,0 0 0 0 0,-1 0 0 0 0,0 0 0 0 0,1 0 0 0 0,-1 0 0 0 0,0 0 0 0 0,0-1 0 0 0,0 1 0 0 0,0-1 0 0 0,-1 1 0 0 0,3-6 0 0 0,-3 6-23 0 0,-1 1 0 0 0,1-1 1 0 0,-1 0-1 0 0,0 1 0 0 0,1-1 0 0 0,-1 1 0 0 0,0-1 0 0 0,0 0 0 0 0,0 1 0 0 0,0-1 1 0 0,0 0-1 0 0,-1 1 0 0 0,1-1 0 0 0,0 1 0 0 0,-1-1 0 0 0,1 1 0 0 0,-1-1 0 0 0,0 1 1 0 0,1-1-1 0 0,-1 1 0 0 0,0-1 0 0 0,0 1 0 0 0,0 0 0 0 0,0-1 0 0 0,0 1 0 0 0,0 0 1 0 0,0 0-1 0 0,-1 0 0 0 0,1 0 0 0 0,0 0 0 0 0,-1 0 0 0 0,-2-1 0 0 0,-2-2-4 0 0,0 2-1 0 0,0-1 0 0 0,-1 0 1 0 0,1 1-1 0 0,-1 0 0 0 0,1 1 0 0 0,-1 0 1 0 0,0 0-1 0 0,0 0 0 0 0,0 1 1 0 0,1-1-1 0 0,-1 2 0 0 0,0-1 1 0 0,-9 3-1 0 0,10-2 12 0 0,1 0 1 0 0,0 0-1 0 0,-1 1 1 0 0,1 0-1 0 0,0 0 1 0 0,0 0-1 0 0,0 1 1 0 0,0 0-1 0 0,1 0 1 0 0,-1 0-1 0 0,1 0 1 0 0,0 1-1 0 0,0-1 1 0 0,0 1-1 0 0,0 0 1 0 0,1 1-1 0 0,-1-1 1 0 0,-3 7-1 0 0,7-10-3 0 0,-1 0 1 0 0,1 0-1 0 0,-1 0 0 0 0,1 0 0 0 0,-1 0 0 0 0,1 1 0 0 0,0-1 0 0 0,0 0 0 0 0,-1 0 0 0 0,1 0 0 0 0,0 0 0 0 0,0 1 0 0 0,0-1 0 0 0,0 0 1 0 0,0 0-1 0 0,1 0 0 0 0,-1 0 0 0 0,0 1 0 0 0,1-1 0 0 0,-1 0 0 0 0,0 0 0 0 0,1 0 0 0 0,0 2 0 0 0,1-1 6 0 0,0 0-1 0 0,0 0 0 0 0,0 0 0 0 0,0 0 0 0 0,0 0 1 0 0,0-1-1 0 0,0 1 0 0 0,0 0 0 0 0,6 1 1 0 0,0 1 16 0 0,0 0 1 0 0,1-1 0 0 0,0-1-1 0 0,0 1 1 0 0,11 0-1 0 0,-13-2-28 0 0,0 0 0 0 0,0-1 0 0 0,0 0-1 0 0,0-1 1 0 0,0 1 0 0 0,0-1 0 0 0,0 0 0 0 0,8-3-1 0 0,-13 3-12 0 0,0 0 0 0 0,0 0 0 0 0,0 0-1 0 0,0 0 1 0 0,0 0 0 0 0,0 0-1 0 0,0-1 1 0 0,0 1 0 0 0,0 0 0 0 0,0-1-1 0 0,-1 0 1 0 0,1 1 0 0 0,-1-1 0 0 0,1 0-1 0 0,-1 0 1 0 0,0 0 0 0 0,0 0 0 0 0,0 0-1 0 0,0 0 1 0 0,0 0 0 0 0,0 0 0 0 0,0-1-1 0 0,-1 1 1 0 0,1 0 0 0 0,-1 0 0 0 0,0-1-1 0 0,1 1 1 0 0,-1-3 0 0 0,0 0-3 0 0,-1 0 1 0 0,1 0 0 0 0,-1 1 0 0 0,0-1-1 0 0,0 1 1 0 0,0-1 0 0 0,-1 1 0 0 0,1-1-1 0 0,-1 1 1 0 0,0 0 0 0 0,0-1 0 0 0,-5-6-1 0 0,5 10-30 0 0,1-1 0 0 0,-1 1 0 0 0,1-1 0 0 0,-1 1 0 0 0,1-1 0 0 0,-1 1 0 0 0,0 0 0 0 0,1 0 0 0 0,-1 0 0 0 0,0 0 0 0 0,0 0 0 0 0,0 0 0 0 0,0 0 0 0 0,0 1 0 0 0,0-1 0 0 0,0 1 0 0 0,0 0 0 0 0,0-1 0 0 0,0 1 0 0 0,0 0 0 0 0,0 0 0 0 0,0 0 0 0 0,-1 0 0 0 0,1 1-1 0 0,0-1 1 0 0,0 0 0 0 0,0 1 0 0 0,0 0 0 0 0,0-1 0 0 0,-3 3 0 0 0,3-2-140 0 0,0 0-1 0 0,0 0 0 0 0,1 0 1 0 0,-1 0-1 0 0,0 1 0 0 0,1-1 1 0 0,-1 0-1 0 0,1 1 0 0 0,-1-1 1 0 0,1 1-1 0 0,0 0 0 0 0,0-1 1 0 0,0 1-1 0 0,0 0 0 0 0,0 0 1 0 0,0-1-1 0 0,0 1 1 0 0,1 0-1 0 0,-2 4 0 0 0,1-1-800 0 0,1-1 1 0 0,-1 1-1 0 0,1-1 0 0 0,0 1 0 0 0,0 0 0 0 0,1-1 0 0 0,1 10 1 0 0,4 11-1946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1 241 528 0 0,'0'0'4008'0'0,"2"-2"-2874"0"0,1 0-548 0 0,1-1-1 0 0,0 1 1 0 0,1 0 0 0 0,-1 0-1 0 0,0 1 1 0 0,1-1 0 0 0,-1 1-1 0 0,0 0 1 0 0,7-1 0 0 0,50-3 2009 0 0,-31 3-1647 0 0,317-26 3699 0 0,294-34-739 0 0,-622 60-3809 0 0,366-64 1920 0 0,-251 41-295 0 0,-101 23-1617 0 0,-27 2-130 0 0,-1 0 1 0 0,1 0 0 0 0,0 0 0 0 0,0-1-1 0 0,-1 0 1 0 0,1 0 0 0 0,0 0 0 0 0,-1-1-1 0 0,1 0 1 0 0,-1 0 0 0 0,9-5-1 0 0,-13 7-14 0 0,-1 0-159 0 0,-1 0 195 0 0,1 0-1 0 0,0 0 1 0 0,0 0-1 0 0,0 0 0 0 0,-1 0 1 0 0,1 0-1 0 0,0 0 0 0 0,0-1 1 0 0,-1 1-1 0 0,1 0 0 0 0,0 0 1 0 0,0 0-1 0 0,0 0 0 0 0,0 0 1 0 0,-1 0-1 0 0,1-1 0 0 0,0 1 1 0 0,0 0-1 0 0,0 0 0 0 0,0 0 1 0 0,-1 0-1 0 0,1-1 0 0 0,0 1 1 0 0,0 0-1 0 0,0 0 0 0 0,0 0 1 0 0,0-1-1 0 0,0 1 0 0 0,0 0 1 0 0,0 0-1 0 0,-1-1 0 0 0,1 1 1 0 0,0 0-1 0 0,0-1 1 0 0,0 1-1 0 0,0-1 1 0 0,0 1 0 0 0,-1 0-1 0 0,1-1 1 0 0,0 1-1 0 0,0 0 1 0 0,0 0-1 0 0,-1-1 1 0 0,1 1-1 0 0,0 0 1 0 0,-1-1-1 0 0,1 1 1 0 0,0 0-1 0 0,-1 0 1 0 0,1 0 0 0 0,0-1-1 0 0,-1 1 1 0 0,1 0-1 0 0,0 0 1 0 0,-1 0-1 0 0,1 0 1 0 0,0 0-1 0 0,-1 0 1 0 0,1 0-1 0 0,-1-1 1 0 0,1 1-1 0 0,-13 1-31 0 0,0 0-1 0 0,0 0 1 0 0,0 1-1 0 0,0 1 0 0 0,1 0 1 0 0,-16 7-1 0 0,22-8 56 0 0,1 0-1 0 0,-1 0 0 0 0,1 1 0 0 0,0 0 1 0 0,0 0-1 0 0,0 0 0 0 0,0 1 1 0 0,0-1-1 0 0,1 1 0 0 0,0 0 0 0 0,0 1 1 0 0,0-1-1 0 0,0 1 0 0 0,1 0 1 0 0,0-1-1 0 0,-4 9 0 0 0,6-12 9 0 0,1 1 0 0 0,-1 0 0 0 0,1 0 0 0 0,0 0 0 0 0,-1 0 1 0 0,1 0-1 0 0,0 0 0 0 0,0 0 0 0 0,1-1 0 0 0,-1 1 0 0 0,0 0 0 0 0,0 0 0 0 0,1 0 0 0 0,-1 0 0 0 0,1 0 0 0 0,0-1 0 0 0,0 1 0 0 0,-1 0 0 0 0,1-1 0 0 0,0 1 1 0 0,0 0-1 0 0,1-1 0 0 0,-1 1 0 0 0,0-1 0 0 0,0 0 0 0 0,2 2 0 0 0,2 1 27 0 0,0 0 1 0 0,0 0-1 0 0,0 0 1 0 0,0-1-1 0 0,0 0 1 0 0,9 3-1 0 0,5 2 67 0 0,2-1 1 0 0,-1-1-1 0 0,1-1 0 0 0,0-1 0 0 0,24 2 0 0 0,-30-4-51 0 0,0-2-1 0 0,1 0 1 0 0,-1-1 0 0 0,0 0-1 0 0,1-1 1 0 0,-1-1 0 0 0,26-8-1 0 0,-38 10-58 0 0,0 1-1 0 0,-1-1 0 0 0,1 0 0 0 0,-1-1 0 0 0,0 1 1 0 0,1 0-1 0 0,-1-1 0 0 0,0 1 0 0 0,0-1 0 0 0,0 0 1 0 0,0 0-1 0 0,0 0 0 0 0,0 0 0 0 0,0 0 0 0 0,-1 0 1 0 0,1 0-1 0 0,-1 0 0 0 0,0-1 0 0 0,1 1 0 0 0,-1 0 1 0 0,0-1-1 0 0,0 1 0 0 0,-1-1 0 0 0,2-2 0 0 0,-3 3-8 0 0,1 0 0 0 0,0 0 0 0 0,-1 1-1 0 0,1-1 1 0 0,-1 0 0 0 0,0 0 0 0 0,0 1-1 0 0,1-1 1 0 0,-1 1 0 0 0,0-1 0 0 0,0 1-1 0 0,-1-1 1 0 0,1 1 0 0 0,0-1 0 0 0,0 1-1 0 0,-1 0 1 0 0,-1-2 0 0 0,-27-16 25 0 0,29 18-28 0 0,-11-5-224 0 0,-1 0 0 0 0,0 0 1 0 0,0 2-1 0 0,0-1 0 0 0,-1 2 0 0 0,1 0 1 0 0,-1 0-1 0 0,0 1 0 0 0,0 1 1 0 0,-23 1-1 0 0,37 0 116 0 0,0 0-1 0 0,0 0 1 0 0,-1-1 0 0 0,1 1 0 0 0,0 0 0 0 0,0 0-1 0 0,0 0 1 0 0,-1 0 0 0 0,1 0 0 0 0,0 0-1 0 0,0 0 1 0 0,-1 0 0 0 0,1 0 0 0 0,0 0-1 0 0,0 0 1 0 0,-1 0 0 0 0,1 0 0 0 0,0 0 0 0 0,0 0-1 0 0,-1 0 1 0 0,1 1 0 0 0,0-1 0 0 0,0 0-1 0 0,0 0 1 0 0,-1 0 0 0 0,1 0 0 0 0,0 0 0 0 0,0 0-1 0 0,0 1 1 0 0,-1-1 0 0 0,1 0 0 0 0,0 0-1 0 0,0 0 1 0 0,0 0 0 0 0,0 1 0 0 0,0-1 0 0 0,0 0-1 0 0,-1 0 1 0 0,1 1 0 0 0,0-1 0 0 0,0 0-1 0 0,0 0 1 0 0,0 0 0 0 0,0 1 0 0 0,0-1 0 0 0,0 0-1 0 0,0 0 1 0 0,0 1 0 0 0,0-1 0 0 0,0 0-1 0 0,0 0 1 0 0,0 1 0 0 0,0-1 0 0 0,0 0-1 0 0,0 0 1 0 0,0 1 0 0 0,0-1 0 0 0,0 0 0 0 0,1 0-1 0 0,-1 0 1 0 0,0 1 0 0 0,0-1 0 0 0,0 0-1 0 0,0 0 1 0 0,0 0 0 0 0,1 0 0 0 0,-1 1 0 0 0,12 8-3850 0 0,2-4 1132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64 164 0 0,'11'-16'2784'0'0,"-8"12"-1588"0"0,0 1 1 0 0,-1-1 0 0 0,1 0-1 0 0,-1 0 1 0 0,3-9 1532 0 0,-9 8-1560 0 0,4 5-1086 0 0,0-1 0 0 0,0 0 0 0 0,0 1 0 0 0,-1-1-1 0 0,1 1 1 0 0,0-1 0 0 0,0 1 0 0 0,-1-1 0 0 0,1 1 0 0 0,0-1 0 0 0,-1 1 0 0 0,1-1-1 0 0,-1 1 1 0 0,1 0 0 0 0,-1-1 0 0 0,1 1 0 0 0,-1 0 0 0 0,1-1 0 0 0,-1 1 0 0 0,1 0-1 0 0,-1 0 1 0 0,1-1 0 0 0,-1 1 0 0 0,1 0 0 0 0,-1 0 0 0 0,0 0 0 0 0,-3-1 184 0 0,1 1 0 0 0,-1 1 0 0 0,1-1 0 0 0,0 0 0 0 0,-1 1 0 0 0,1-1 0 0 0,-1 1 0 0 0,1 0 0 0 0,0 0 0 0 0,0 1 0 0 0,0-1 0 0 0,-1 1 0 0 0,1-1 1 0 0,1 1-1 0 0,-1 0 0 0 0,0 0 0 0 0,0 0 0 0 0,1 1 0 0 0,-1-1 0 0 0,1 1 0 0 0,0-1 0 0 0,-1 1 0 0 0,1 0 0 0 0,1 0 0 0 0,-1 0 0 0 0,0 0 0 0 0,1 0 0 0 0,-3 5 0 0 0,4-4-159 0 0,-1-1-1 0 0,0 0 1 0 0,1 0-1 0 0,-1 0 1 0 0,1 1-1 0 0,0-1 1 0 0,0 0-1 0 0,0 0 1 0 0,1 0-1 0 0,-1 1 1 0 0,1-1-1 0 0,0 0 1 0 0,-1 0-1 0 0,2 0 1 0 0,-1 0-1 0 0,0 0 1 0 0,0 0-1 0 0,1 0 1 0 0,0 0-1 0 0,0-1 1 0 0,-1 1-1 0 0,1-1 1 0 0,1 1-1 0 0,-1-1 1 0 0,0 0-1 0 0,1 1 1 0 0,-1-1-1 0 0,1 0 1 0 0,-1-1-1 0 0,1 1 1 0 0,4 1-1 0 0,2 2 82 0 0,1-2 1 0 0,0 1-1 0 0,0-2 0 0 0,0 1 0 0 0,0-1 0 0 0,0-1 1 0 0,14 1-1 0 0,-19-1-134 0 0,0-1 0 0 0,1-1 1 0 0,-1 1-1 0 0,0-1 0 0 0,0 1 1 0 0,0-2-1 0 0,0 1 0 0 0,0 0 1 0 0,0-1-1 0 0,0 0 0 0 0,-1 0 1 0 0,1 0-1 0 0,-1-1 0 0 0,1 0 1 0 0,-1 0-1 0 0,5-4 0 0 0,-8 7-48 0 0,0-1-1 0 0,0 0 0 0 0,-1 1 0 0 0,1-1 1 0 0,0 0-1 0 0,0 0 0 0 0,0 0 0 0 0,-1 0 1 0 0,1 0-1 0 0,0 0 0 0 0,-1 0 0 0 0,1 0 1 0 0,-1 0-1 0 0,1 0 0 0 0,-1 0 0 0 0,0-1 1 0 0,1 1-1 0 0,-1 0 0 0 0,0 0 1 0 0,0 0-1 0 0,0 0 0 0 0,0-1 0 0 0,0 1 1 0 0,0 0-1 0 0,0 0 0 0 0,0 0 0 0 0,0-1 1 0 0,-1 1-1 0 0,1 0 0 0 0,0 0 0 0 0,-1 0 1 0 0,1 0-1 0 0,-1 0 0 0 0,1 0 0 0 0,-1 0 1 0 0,0 0-1 0 0,1 0 0 0 0,-1 0 1 0 0,0 0-1 0 0,0 0 0 0 0,0 0 0 0 0,0 0 1 0 0,0 1-1 0 0,0-1 0 0 0,0 0 0 0 0,0 1 1 0 0,0-1-1 0 0,0 1 0 0 0,-1-1 0 0 0,-4-2-5 0 0,0 0 1 0 0,0 0-1 0 0,0 1 0 0 0,-1 0 0 0 0,1 0 0 0 0,-1 1 0 0 0,-9-1 0 0 0,8 1 5 0 0,-1 1-1 0 0,1 1 0 0 0,0-1 0 0 0,-1 2 1 0 0,1-1-1 0 0,0 1 0 0 0,0 0 0 0 0,0 1 1 0 0,0 0-1 0 0,-13 6 0 0 0,16-6 23 0 0,1-1-1 0 0,0 1 1 0 0,0 0 0 0 0,0 0-1 0 0,0 0 1 0 0,0 1 0 0 0,1-1-1 0 0,0 1 1 0 0,-1 0 0 0 0,1 0-1 0 0,1 0 1 0 0,-1 0 0 0 0,0 1-1 0 0,1-1 1 0 0,0 1 0 0 0,0 0-1 0 0,1-1 1 0 0,-3 10 0 0 0,4-11-9 0 0,-1 0 1 0 0,1 0 0 0 0,0 0-1 0 0,0-1 1 0 0,0 1-1 0 0,1 0 1 0 0,-1 0 0 0 0,1 0-1 0 0,-1 0 1 0 0,1 0-1 0 0,0 0 1 0 0,0-1 0 0 0,0 1-1 0 0,1 0 1 0 0,-1-1-1 0 0,1 1 1 0 0,-1-1 0 0 0,1 1-1 0 0,0-1 1 0 0,0 0 0 0 0,0 0-1 0 0,0 0 1 0 0,0 0-1 0 0,1 0 1 0 0,-1 0 0 0 0,0-1-1 0 0,1 1 1 0 0,-1-1-1 0 0,1 1 1 0 0,0-1 0 0 0,0 0-1 0 0,-1 0 1 0 0,6 1-1 0 0,-3-1-14 0 0,0 0-1 0 0,0 1 0 0 0,-1-2 0 0 0,1 1 0 0 0,0-1 0 0 0,0 1 0 0 0,0-1 0 0 0,0-1 0 0 0,0 1 0 0 0,0-1 0 0 0,0 0 0 0 0,0 0 0 0 0,-1 0 0 0 0,1 0 1 0 0,0-1-1 0 0,-1 0 0 0 0,1 0 0 0 0,6-4 0 0 0,-8 3-17 0 0,0-1 1 0 0,0 1-1 0 0,0 0 0 0 0,-1-1 1 0 0,1 1-1 0 0,-1-1 0 0 0,0 0 1 0 0,0 0-1 0 0,-1 0 1 0 0,1 0-1 0 0,-1 0 0 0 0,1 0 1 0 0,0-7-1 0 0,0 3-20 0 0,-2 7 25 0 0,0 0 1 0 0,0 1-1 0 0,0-1 1 0 0,0 0 0 0 0,0 0-1 0 0,0 0 1 0 0,0 0-1 0 0,0 0 1 0 0,0 0-1 0 0,-1 0 1 0 0,1 1-1 0 0,0-1 1 0 0,-1 0 0 0 0,1 0-1 0 0,0 0 1 0 0,-1 0-1 0 0,1 1 1 0 0,-1-1-1 0 0,1 0 1 0 0,-1 1-1 0 0,1-1 1 0 0,-1 0 0 0 0,0 1-1 0 0,1-1 1 0 0,-1 0-1 0 0,0 1 1 0 0,0-1-1 0 0,1 1 1 0 0,-1 0-1 0 0,0-1 1 0 0,0 1 0 0 0,0-1-1 0 0,0 1 1 0 0,-1 0-1 0 0,0-1-89 0 0,-1 0-1 0 0,1 1 0 0 0,0-1 1 0 0,-1 1-1 0 0,1 0 1 0 0,0-1-1 0 0,-1 1 0 0 0,1 1 1 0 0,-1-1-1 0 0,1 0 1 0 0,0 0-1 0 0,-1 1 1 0 0,-3 1-1 0 0,1 0-301 0 0,0 1 0 0 0,-1-1 0 0 0,1 1 0 0 0,0 1 0 0 0,0-1 0 0 0,0 1 0 0 0,1 0 0 0 0,0 0 0 0 0,-1 0 0 0 0,-5 9 0 0 0,7-8-697 0 0,-1 0 0 0 0,1 0-1 0 0,1 1 1 0 0,-1-1 0 0 0,1 1-1 0 0,0 0 1 0 0,-1 7 0 0 0,-1 2-1538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32 348 0 0,'-11'-31'15811'0'0,"10"49"-15022"0"0,19 199 5734 0 0,-5-101-4646 0 0,45 270 2577 0 0,-42-304-3941 0 0,-2-14 713 0 0,8 121 0 0 0,7 80-1226 0 0,-24-232 0 0 0,7 35 0 0 0,-5-36 0 0 0,-1 0 0 0 0,0 41 0 0 0,-1 36 0 0 0,-4-94 0 0 0,0-2 0 0 0,-2-3 0 0 0,0-1 0 0 0,2 1 0 0 0,1-2 0 0 0,0-1 0 0 0,-2-7-88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1 480 0 0,'-2'0'728'0'0,"0"0"-1"0"0,-1 0 1 0 0,-12 7 12473 0 0,18-5-12725 0 0,0 0-1 0 0,0 0 1 0 0,0-1-1 0 0,1 1 1 0 0,-1-1 0 0 0,1 1-1 0 0,-1-1 1 0 0,1-1-1 0 0,-1 1 1 0 0,1 0 0 0 0,7 0-1 0 0,49-1 2324 0 0,-38 0-2080 0 0,301-16 4034 0 0,-301 15-6820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30 111 68 0 0,'0'0'450'0'0,"-29"-26"15369"0"0,35 23-15324 0 0,0-1 0 0 0,0 1 1 0 0,0-1-1 0 0,0 2 0 0 0,1-1 1 0 0,-1 1-1 0 0,1 0 0 0 0,-1 0 0 0 0,13-1 1 0 0,73-5 2607 0 0,-38 5-1820 0 0,224-7 2514 0 0,9-1-1216 0 0,-34-8-1868 0 0,-249 18-713 0 0,36 0 0 0 0,5-1 0 0 0,-36 2 0 0 0,-1-1 0 0 0,1 0-82 0 0,-8 1-372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23 230 296 0 0,'-8'-4'389'0'0,"-6"-6"6433"0"0,14 9-6684 0 0,-1 1 1 0 0,1-1-1 0 0,0 0 1 0 0,0 1-1 0 0,0-1 1 0 0,0 1-1 0 0,0-1 0 0 0,0 1 1 0 0,0-1-1 0 0,0 0 1 0 0,0 1-1 0 0,0-1 1 0 0,1 1-1 0 0,-1-1 1 0 0,0 1-1 0 0,0-1 1 0 0,1 1-1 0 0,-1-1 1 0 0,0 1-1 0 0,0-1 1 0 0,1 1-1 0 0,-1-1 1 0 0,0 1-1 0 0,1-1 1 0 0,-1 1-1 0 0,1-1 0 0 0,-1 1 1 0 0,1-1-1 0 0,2-2 171 0 0,1 1 0 0 0,0-1 0 0 0,-1 0 0 0 0,1 1 0 0 0,0 0-1 0 0,0 0 1 0 0,0 0 0 0 0,0 0 0 0 0,0 1 0 0 0,1 0 0 0 0,-1 0-1 0 0,9-1 1 0 0,10-4 545 0 0,52-13 530 0 0,2 3 1 0 0,0 3 0 0 0,0 4-1 0 0,1 3 1 0 0,82 5-1 0 0,736 3 2390 0 0,-420 7-2262 0 0,-364-9-1429 0 0,-110 0-303 0 0,0 0 1 0 0,1-1-1 0 0,-1 0 1 0 0,0 0-1 0 0,0 0 0 0 0,0 0 1 0 0,0 0-1 0 0,0 0 1 0 0,0 0-1 0 0,0 0 1 0 0,0-1-1 0 0,-1 1 1 0 0,3-3-1 0 0,22-25-1949 0 0,-26 28 2162 0 0,1 0-1 0 0,0 0 0 0 0,0 0 1 0 0,-1 0-1 0 0,1 0 1 0 0,-1 1-1 0 0,1-1 0 0 0,-1 0 1 0 0,1 0-1 0 0,-1 0 1 0 0,1-1-1 0 0,-1 1 0 0 0,0 0 1 0 0,0 0-1 0 0,0 0 1 0 0,1 0-1 0 0,-1 0 0 0 0,0 0 1 0 0,0 0-1 0 0,-1 0 0 0 0,1 0 1 0 0,0-1-1 0 0,0 1 1 0 0,0 0-1 0 0,-1 0 0 0 0,1 0 1 0 0,0 0-1 0 0,-1 0 1 0 0,1 0-1 0 0,-1 0 0 0 0,0 0 1 0 0,1 0-1 0 0,-1 1 1 0 0,0-1-1 0 0,1 0 0 0 0,-1 0 1 0 0,0 0-1 0 0,0 1 1 0 0,0-1-1 0 0,1 0 0 0 0,-1 1 1 0 0,0-1-1 0 0,0 1 0 0 0,0-1 1 0 0,0 1-1 0 0,0-1 1 0 0,0 1-1 0 0,0 0 0 0 0,-1-1 1 0 0,-1 1-1 0 0,-1-1 76 0 0,-1 1 0 0 0,1-1 0 0 0,-1 1 1 0 0,0 0-1 0 0,1 1 0 0 0,-1-1 0 0 0,1 1 0 0 0,-1 0 0 0 0,1 0 0 0 0,-1 0 0 0 0,1 1 0 0 0,-1-1 0 0 0,1 1 0 0 0,0 0 0 0 0,0 0 1 0 0,0 1-1 0 0,0-1 0 0 0,0 1 0 0 0,1 0 0 0 0,-1 0 0 0 0,1 0 0 0 0,0 0 0 0 0,-5 7 0 0 0,4-5 40 0 0,1-1 1 0 0,-1 0-1 0 0,1 1 0 0 0,1 0 0 0 0,-1-1 1 0 0,1 1-1 0 0,0 0 0 0 0,0 0 0 0 0,0 1 0 0 0,0-1 1 0 0,1 0-1 0 0,0 1 0 0 0,0-1 0 0 0,1 0 0 0 0,-1 1 1 0 0,1-1-1 0 0,1 1 0 0 0,-1-1 0 0 0,2 9 1 0 0,-1-9 5 0 0,1 0 1 0 0,0-1 0 0 0,0 1 0 0 0,0 0 0 0 0,1-1-1 0 0,-1 0 1 0 0,1 1 0 0 0,0-1 0 0 0,5 5 0 0 0,-7-8-75 0 0,1 1 0 0 0,0-1 0 0 0,-1 0 0 0 0,1 1 1 0 0,0-1-1 0 0,0 0 0 0 0,-1 0 0 0 0,1 0 0 0 0,0-1 1 0 0,0 1-1 0 0,0 0 0 0 0,0-1 0 0 0,0 1 1 0 0,0-1-1 0 0,0 0 0 0 0,1 1 0 0 0,-1-1 0 0 0,0 0 1 0 0,0-1-1 0 0,0 1 0 0 0,0 0 0 0 0,0 0 0 0 0,0-1 1 0 0,0 1-1 0 0,2-2 0 0 0,1 0 1 0 0,-1 0-1 0 0,1 0 1 0 0,-1-1-1 0 0,0 1 1 0 0,0-1-1 0 0,0 0 1 0 0,0 0-1 0 0,-1-1 1 0 0,1 1-1 0 0,-1-1 1 0 0,0 0 0 0 0,0 0-1 0 0,0 0 1 0 0,-1 0-1 0 0,1 0 1 0 0,-1 0-1 0 0,0-1 1 0 0,0 1-1 0 0,0-1 1 0 0,-1 0-1 0 0,2-6 1 0 0,-2 7-30 0 0,-1-1 1 0 0,1 1-1 0 0,-1-1 0 0 0,0 0 1 0 0,0 1-1 0 0,0-1 0 0 0,0 1 1 0 0,-1-1-1 0 0,0 1 1 0 0,0-1-1 0 0,0 1 0 0 0,0 0 1 0 0,-1-1-1 0 0,1 1 1 0 0,-1 0-1 0 0,-1 0 0 0 0,1 0 1 0 0,0 0-1 0 0,-1 0 0 0 0,0 1 1 0 0,0-1-1 0 0,0 1 1 0 0,-4-4-1 0 0,-1 1-102 0 0,-1 0 1 0 0,0 1-1 0 0,0 0 0 0 0,0 1 1 0 0,-1 0-1 0 0,0 0 0 0 0,1 1 1 0 0,-1 0-1 0 0,0 1 1 0 0,-14-2-1 0 0,-28 1-8972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1 400 0 0,'6'9'7724'0'0,"26"44"-4543"0"0,46 122 1882 0 0,-41-88-2162 0 0,52 88-1 0 0,-68-137-2076 0 0,-7-14 20 0 0,0 0-1 0 0,1 0 1 0 0,1-2 0 0 0,36 39-1 0 0,-52-60-786 0 0,1 0 0 0 0,0-1 0 0 0,0 1 0 0 0,0 0 0 0 0,0 0 0 0 0,0 0 0 0 0,0 0 0 0 0,0-1 0 0 0,0 1 0 0 0,0-1 0 0 0,0 1 0 0 0,0-1 0 0 0,0 1 0 0 0,0-1 0 0 0,0 1 0 0 0,1-1-1 0 0,-1 0 1 0 0,0 0 0 0 0,0 1 0 0 0,0-1 0 0 0,1 0 0 0 0,-1 0 0 0 0,0 0 0 0 0,0-1 0 0 0,0 1 0 0 0,1 0 0 0 0,-1 0 0 0 0,0-1 0 0 0,0 1 0 0 0,0 0 0 0 0,0-1 0 0 0,0 1 0 0 0,1-1 0 0 0,-1 0 0 0 0,0 1 0 0 0,0-1 0 0 0,0 0 0 0 0,-1 0 0 0 0,1 1 0 0 0,0-1-1 0 0,0 0 1 0 0,0 0 0 0 0,0 0 0 0 0,-1 0 0 0 0,1 0 0 0 0,-1 0 0 0 0,1 0 0 0 0,-1 0 0 0 0,1 0 0 0 0,0-2 0 0 0,3-8 83 0 0,1-1-1 0 0,-2 1 1 0 0,1-1 0 0 0,1-13-1 0 0,-3 15 19 0 0,17-87 346 0 0,21-82 239 0 0,-28 141-717 0 0,60-180-59 0 0,-72 217-120 0 0,0-1-1 0 0,1 1 1 0 0,-1 0-1 0 0,1-1 1 0 0,0 1 0 0 0,-1 0-1 0 0,1 0 1 0 0,0-1-1 0 0,0 1 1 0 0,0 0-1 0 0,0 0 1 0 0,0 0-1 0 0,0 0 1 0 0,0 0-1 0 0,0 0 1 0 0,1 0-1 0 0,-1 1 1 0 0,0-1 0 0 0,0 0-1 0 0,1 1 1 0 0,-1-1-1 0 0,0 1 1 0 0,1-1-1 0 0,1 0 1 0 0,-1 2-470 0 0,0-1 0 0 0,0 0 0 0 0,0 0 1 0 0,0 1-1 0 0,0 0 0 0 0,0-1 0 0 0,0 1 0 0 0,0 0 1 0 0,-1 0-1 0 0,1 0 0 0 0,0 0 0 0 0,0 0 0 0 0,-1 0 1 0 0,1 0-1 0 0,0 1 0 0 0,2 2 0 0 0,6 6-2424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12 448 0 0,'-3'-1'802'0'0,"1"-1"1"0"0,-1 1-1 0 0,0-1 1 0 0,0 1-1 0 0,-1 0 0 0 0,1 0 1 0 0,0 0-1 0 0,0 1 1 0 0,0-1-1 0 0,-1 1 0 0 0,1 0 1 0 0,0 0-1 0 0,-1 0 1 0 0,1 0-1 0 0,-4 1 0 0 0,2 0-277 0 0,0 0 0 0 0,0 1 0 0 0,1 0 0 0 0,-1 0 0 0 0,0 0 0 0 0,0 1 0 0 0,1-1 0 0 0,-8 7 0 0 0,0 1-15 0 0,0 2-1 0 0,0 0 1 0 0,1 0 0 0 0,1 1 0 0 0,-10 14 0 0 0,16-20-293 0 0,0-1 1 0 0,1 0-1 0 0,-1 1 1 0 0,1 0-1 0 0,0-1 1 0 0,1 1-1 0 0,0 0 0 0 0,0 1 1 0 0,0-1-1 0 0,1 0 1 0 0,0 0-1 0 0,1 1 1 0 0,-1-1-1 0 0,2 10 0 0 0,0-11-83 0 0,0-1-1 0 0,0 1 0 0 0,1-1 1 0 0,-1 0-1 0 0,1 1 0 0 0,1-1 1 0 0,-1 0-1 0 0,1 0 0 0 0,0 0 1 0 0,0-1-1 0 0,0 1 0 0 0,0-1 1 0 0,1 1-1 0 0,0-1 0 0 0,0 0 1 0 0,0-1-1 0 0,0 1 0 0 0,1-1 0 0 0,6 4 1 0 0,-2-2-29 0 0,-1-1 0 0 0,1 0 0 0 0,0-1 0 0 0,0 0 1 0 0,0 0-1 0 0,1-1 0 0 0,-1 0 0 0 0,1-1 0 0 0,-1 0 0 0 0,1 0 1 0 0,-1-1-1 0 0,1 0 0 0 0,0-1 0 0 0,-1 0 0 0 0,1-1 0 0 0,-1 0 0 0 0,13-4 1 0 0,-16 4-92 0 0,0 0 0 0 0,-1 0 0 0 0,1-1 0 0 0,-1 1 0 0 0,1-1 0 0 0,-1-1 0 0 0,0 1 0 0 0,0-1 1 0 0,0 0-1 0 0,0 0 0 0 0,-1 0 0 0 0,0-1 0 0 0,0 1 0 0 0,0-1 0 0 0,0 0 0 0 0,-1 0 0 0 0,0-1 0 0 0,0 1 0 0 0,0-1 1 0 0,-1 1-1 0 0,0-1 0 0 0,0 0 0 0 0,0 0 0 0 0,-1 0 0 0 0,1 0 0 0 0,-1 0 0 0 0,0-11 0 0 0,-1 11-13 0 0,-1 0 0 0 0,1 0-1 0 0,-1 0 1 0 0,0 1-1 0 0,0-1 1 0 0,-1 0-1 0 0,0 1 1 0 0,0-1 0 0 0,0 1-1 0 0,0 0 1 0 0,-1 0-1 0 0,0 0 1 0 0,0 0 0 0 0,-6-6-1 0 0,4 4-140 0 0,-1 2 1 0 0,0-1-1 0 0,-1 0 0 0 0,0 1 1 0 0,0 1-1 0 0,0-1 0 0 0,0 1 1 0 0,-1 0-1 0 0,-11-4 0 0 0,11 5-431 0 0,-1 0 0 0 0,-1 0 0 0 0,1 1-1 0 0,-11-1 1 0 0,-19 3-7108 0 0,24 2 4702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32 276 0 0,'-22'-17'5315'0'0,"0"3"8080"0"0,26 19-13112 0 0,-1-1-1 0 0,1 1 1 0 0,1-1 0 0 0,-1 1-1 0 0,1-1 1 0 0,-1 0-1 0 0,1-1 1 0 0,0 1-1 0 0,0-1 1 0 0,11 5-1 0 0,67 26 1447 0 0,-43-19-1293 0 0,27 8 195 0 0,-48-17-437 0 0,-1 0 0 0 0,1 1 0 0 0,-1 1 0 0 0,0 1 0 0 0,21 13 0 0 0,-35-19-159 0 0,-1-1 0 0 0,0 1-1 0 0,0-1 1 0 0,0 1 0 0 0,0 0 0 0 0,-1 0-1 0 0,1 0 1 0 0,2 5 0 0 0,-4-7-30 0 0,-1 1 0 0 0,1-1 1 0 0,-1 1-1 0 0,1-1 0 0 0,-1 1 0 0 0,0-1 1 0 0,0 1-1 0 0,0-1 0 0 0,0 1 1 0 0,0-1-1 0 0,0 1 0 0 0,0-1 1 0 0,0 1-1 0 0,-1-1 0 0 0,1 0 0 0 0,0 1 1 0 0,-1-1-1 0 0,1 1 0 0 0,-1-1 1 0 0,0 0-1 0 0,1 1 0 0 0,-1-1 1 0 0,0 0-1 0 0,0 0 0 0 0,0 1 1 0 0,0-1-1 0 0,-1 1 0 0 0,-166 213 1767 0 0,156-199-1453 0 0,8-12-163 0 0,1 0-1 0 0,-1 1 1 0 0,1-1 0 0 0,0 1 0 0 0,0 0-1 0 0,-2 7 1 0 0,-12 11 593 0 0,16-22-798 0 0,-1 1-2034 0 0,2-2 1945 0 0,0 1 0 0 0,-1-1 1 0 0,1 0-1 0 0,0 1 0 0 0,0-1 1 0 0,0 0-1 0 0,0 1 0 0 0,0-1 0 0 0,0 0 1 0 0,0 1-1 0 0,0-1 0 0 0,0 0 1 0 0,0 1-1 0 0,0-1 0 0 0,0 0 0 0 0,0 1 1 0 0,0-1-1 0 0,0 0 0 0 0,0 1 1 0 0,0-1-1 0 0,1 0 0 0 0,-1 1 0 0 0,0-1 1 0 0,0 0-1 0 0,1 1 0 0 0,-1-1-135 0 0,0 1 0 0 0,0-1-1 0 0,0 0 1 0 0,0 1 0 0 0,1-1 0 0 0,-1 0-1 0 0,6 4-4645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16 0 0,'0'-1'303'0'0,"0"0"1"0"0,0 0-1 0 0,0-1 1 0 0,1 1-1 0 0,-1 0 0 0 0,0 0 1 0 0,1 0-1 0 0,-1 0 0 0 0,1 0 1 0 0,-1 0-1 0 0,1 0 1 0 0,0 0-1 0 0,-1 0 0 0 0,1 0 1 0 0,0 0-1 0 0,-1 0 1 0 0,1 0-1 0 0,0 0 0 0 0,0 0 1 0 0,0 1-1 0 0,0-1 0 0 0,0 0 1 0 0,0 1-1 0 0,1-1 1 0 0,0 0 168 0 0,0 1 0 0 0,0 0-1 0 0,0-1 1 0 0,0 1 0 0 0,0 0 0 0 0,0 0 0 0 0,0 0 0 0 0,0 1 0 0 0,0-1 0 0 0,0 0 0 0 0,-1 1 0 0 0,1-1 0 0 0,3 2 0 0 0,2 1 544 0 0,1 1 1 0 0,-1 0-1 0 0,0 0 0 0 0,0 0 0 0 0,-1 1 1 0 0,7 6-1 0 0,31 33 1911 0 0,-32-31-2282 0 0,0 0 0 0 0,1 0-1 0 0,0-2 1 0 0,1 1 0 0 0,1-2-1 0 0,21 13 1 0 0,-33-22-587 0 0,0 0-1 0 0,0 1 1 0 0,1-1 0 0 0,-1-1-1 0 0,0 1 1 0 0,1 0 0 0 0,-1-1-1 0 0,0 0 1 0 0,1 1 0 0 0,-1-1-1 0 0,1-1 1 0 0,-1 1 0 0 0,1 0-1 0 0,-1-1 1 0 0,0 0 0 0 0,1 0-1 0 0,-1 0 1 0 0,0 0 0 0 0,0 0-1 0 0,0-1 1 0 0,0 1-1 0 0,0-1 1 0 0,0 0 0 0 0,0 0-1 0 0,5-5 1 0 0,4-4 368 0 0,-1-1 1 0 0,0-1-1 0 0,-1 0 0 0 0,12-18 0 0 0,4-6-51 0 0,-20 29-375 0 0,2-3 0 0 0,-3 0 0 0 0,2 2 0 0 0,0 1 0 0 0,-2-1 0 0 0,8-9-34 0 0,-13 18-223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41 28 0 0,'-7'-6'1203'0'0,"-12"-5"9202"0"0,23 12-9255 0 0,99 18 3498 0 0,-57-15-3316 0 0,0-1 0 0 0,0-3 0 0 0,74-8 0 0 0,-87 0-531 0 0,-31 7-759 0 0,-1 1 0 0 0,0 0 0 0 0,1-1-1 0 0,-1 0 1 0 0,0 1 0 0 0,0-1 0 0 0,1 0 0 0 0,-1 0-1 0 0,0 0 1 0 0,0 0 0 0 0,0 0 0 0 0,0 0 0 0 0,0 0-1 0 0,0 0 1 0 0,0 0 0 0 0,-1 0 0 0 0,1 0 0 0 0,0-1-1 0 0,-1 1 1 0 0,2-2 0 0 0,-2 1 137 0 0,-5-2-66 0 0,5 3-108 0 0,0 1 0 0 0,0-1 0 0 0,-1 1 0 0 0,1 0 0 0 0,0-1 0 0 0,0 1 0 0 0,-1-1 0 0 0,1 1 0 0 0,0 0 0 0 0,0-1 0 0 0,-1 1 0 0 0,1 0 0 0 0,-1-1 0 0 0,1 1 0 0 0,0 0 0 0 0,-1 0 0 0 0,1-1 0 0 0,-1 1 0 0 0,1 0 0 0 0,0 0 0 0 0,-1 0 0 0 0,1-1 0 0 0,-1 1 0 0 0,1 0 0 0 0,-1 0 0 0 0,1 0 0 0 0,-1 0 0 0 0,1 0 0 0 0,-1 0 0 0 0,1 0 0 0 0,-1 0 0 0 0,1 0 0 0 0,-1 0 0 0 0,1 0 0 0 0,0 1 0 0 0,-1-1 0 0 0,-4 2 6 0 0,1 0 0 0 0,0 1 0 0 0,0 0 0 0 0,0-1 0 0 0,1 1 0 0 0,-1 1 0 0 0,1-1 0 0 0,-1 0 0 0 0,1 1 0 0 0,0 0 0 0 0,0 0 0 0 0,1 0 0 0 0,-1 0 0 0 0,1 0 0 0 0,0 0 0 0 0,0 1 0 0 0,0-1 0 0 0,1 1 0 0 0,0-1 0 0 0,-1 1 0 0 0,1 6 0 0 0,-3 13 203 0 0,1 0 1 0 0,1 45 0 0 0,2-66-191 0 0,11 144 1018 0 0,-10-145-1033 0 0,-1-1 1 0 0,0 1-1 0 0,0-1 1 0 0,0 1-1 0 0,0-1 1 0 0,0 1-1 0 0,0-1 1 0 0,0 1-1 0 0,0-1 1 0 0,-1 0-1 0 0,1 1 1 0 0,0-1-1 0 0,-1 1 1 0 0,1-1-1 0 0,-1 0 1 0 0,0 1-1 0 0,1-1 1 0 0,-1 0-1 0 0,0 1 0 0 0,0-1 1 0 0,0 0-1 0 0,0 0 1 0 0,0 0-1 0 0,0 0 1 0 0,0 0-1 0 0,0 0 1 0 0,0 0-1 0 0,-1 0 1 0 0,1-1-1 0 0,0 1 1 0 0,-1 0-1 0 0,1-1 1 0 0,0 1-1 0 0,-1-1 1 0 0,1 1-1 0 0,-1-1 1 0 0,1 0-1 0 0,-1 1 1 0 0,-1-1-1 0 0,-51 9-58 0 0,-77 4-1 0 0,29-4-6 0 0,48-5 28 0 0,37-4 67 0 0,-1 1 0 0 0,1 1 0 0 0,0 1 1 0 0,-22 6-1 0 0,38-9 541 0 0,6 2-332 0 0,15 3 65 0 0,0 0 0 0 0,1-1-1 0 0,41 2 1 0 0,72-4 519 0 0,-87-3-518 0 0,2 0 60 0 0,-27 0-192 0 0,-1 0 1 0 0,1 2-1 0 0,31 5 0 0 0,-51-6-634 0 0,7 11-5139 0 0,1-5-1814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09:4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64 48 0 0,'-5'-3'1083'0'0,"-19"-7"12759"0"0,34 5-12730 0 0,0 1 0 0 0,1 0 1 0 0,0 1-1 0 0,11-2 0 0 0,13-1 370 0 0,36 0-1 0 0,-15 2-268 0 0,91-6 1426 0 0,-105 7-1889 0 0,-41 3-695 0 0,0 0 25 0 0,3 1-112 0 0,-5 0 440 0 0,-5 1-402 0 0,-67 11 25 0 0,52-11-38 0 0,-36 10 1 0 0,-13 1-5 0 0,14-5 140 0 0,54-8 107 0 0,6-2-165 0 0,35-7 224 0 0,55-7 1 0 0,-9 2-29 0 0,-46 9-99 0 0,-28 5-120 0 0,-24 4-75 0 0,-20 1-81 0 0,-39 3-1 0 0,10-3 18 0 0,-28 6-52 0 0,89-11 157 0 0,1 0 0 0 0,0 1 0 0 0,-1-1 0 0 0,1 0 0 0 0,0 0 0 0 0,0 0 0 0 0,-1 0 0 0 0,1 0-1 0 0,0 0 1 0 0,-1 0 0 0 0,1 0 0 0 0,0 1 0 0 0,0-1 0 0 0,-1 0 0 0 0,1 0 0 0 0,0 0 0 0 0,0 0 0 0 0,0 1 0 0 0,-1-1 0 0 0,1 0 0 0 0,0 0 0 0 0,0 1 0 0 0,0-1 0 0 0,0 0 0 0 0,-1 0 0 0 0,1 1 0 0 0,0-1 0 0 0,0 0 0 0 0,0 1 0 0 0,0-1 0 0 0,0 0 0 0 0,0 0 0 0 0,0 1 0 0 0,0-1 0 0 0,0 1 0 0 0,6 10 416 0 0,12 7 144 0 0,14 7-39 0 0,-2 1 0 0 0,32 34 0 0 0,-61-59-535 0 0,30 25 0 0 0,-26-22 0 0 0,-5-5 0 0 0,0 1 0 0 0,0 0 0 0 0,0 0 0 0 0,0 0 0 0 0,0 0 0 0 0,0 0 0 0 0,0 0 0 0 0,0 0 0 0 0,0 0 0 0 0,0 0 0 0 0,0 0 0 0 0,0 0 0 0 0,0 0 0 0 0,0 0 0 0 0,0-1 0 0 0,0 1 0 0 0,1 0 0 0 0,-1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1 0 0 0,0-1 0 0 0,0 0 0 0 0,0 0 0 0 0,0 0 0 0 0,-9-11 0 0 0,5 7 0 0 0,0 1 0 0 0,0 0 0 0 0,0 0 0 0 0,0 0 0 0 0,-6-2 0 0 0,7 3 0 0 0,-1 0 0 0 0,1 0 0 0 0,0 0 0 0 0,-1-1 0 0 0,1 1 0 0 0,0-1 0 0 0,1 0 0 0 0,-1 0 0 0 0,0 0 0 0 0,1 0 0 0 0,0-1 0 0 0,-3-3 0 0 0,1 0 0 0 0,0-3 0 0 0,4 1 0 0 0,1 6 0 0 0,0 1 0 0 0,0 0 0 0 0,0-1 0 0 0,0 1 0 0 0,0 0 0 0 0,0 0 0 0 0,1 0 0 0 0,-1 0 0 0 0,1 0 0 0 0,-1 0 0 0 0,1 0 0 0 0,0 0 0 0 0,2-1 0 0 0,4-5 0 0 0,-2 6 0 0 0,8-4 0 0 0,-7 4 0 0 0,1 2 0 0 0,-2 4 0 0 0,-4-2 0 0 0,-1-2 0 0 0,-1 0 0 0 0,1 0 0 0 0,-1 0 0 0 0,1 0 0 0 0,-1 1 0 0 0,0-1 0 0 0,1 0 0 0 0,-1 0 0 0 0,0 1 0 0 0,1-1 0 0 0,-1 0 0 0 0,0 1 0 0 0,1-1 0 0 0,-1 0 0 0 0,0 1 0 0 0,0-1 0 0 0,1 0 0 0 0,-1 1 0 0 0,0-1 0 0 0,0 1 0 0 0,0-1 0 0 0,0 1 0 0 0,1-1 0 0 0,-1 0 0 0 0,0 1 0 0 0,0-1 0 0 0,0 2 0 0 0,0 5 0 0 0,0 3 0 0 0,0-8 0 0 0,-1 1 0 0 0,1 0 0 0 0,-1-1 0 0 0,0 1 0 0 0,1-1 0 0 0,-1 1 0 0 0,-3 4 0 0 0,-8 25 0 0 0,10-24 0 0 0,-2-3-58 0 0,3-4-268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1:41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46 448 568 0 0,'-45'-26'21075'0'0,"307"35"-15610"0"0,142-19-3047 0 0,-348 9-1975 0 0,1099-19 2355 0 0,-434 5-2798 0 0,-2-33 0 0 0,742-35 0 0 0,-1118 67 0 0 0,986-43 0 0 0,313-17 0 0 0,-1408 66 0 0 0,502-20 0 0 0,-652 28 0 0 0,-54 1 0 0 0,0 1 0 0 0,13-2 0 0 0,1 0 0 0 0,22-3 0 0 0,23 0 0 0 0,-29 2 0 0 0,663-22 0 0 0,-589 19 0 0 0,84-1 0 0 0,-165 3 0 0 0,-41 4 0 0 0,-3 0 0 0 0,-3 1-59 0 0,-5 0-326 0 0,-11 4-4427 0 0,6-1 2739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2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86 180 0 0,'-16'-15'15421'0'0,"101"-1"-10845"0"0,-62 13-3862 0 0,0-1 0 0 0,-1 0-1 0 0,0-2 1 0 0,0 0 0 0 0,-1-2-1 0 0,22-10 1 0 0,-29 12 414 0 0,-21 18-409 0 0,-7 10-629 0 0,11-13-60 0 0,1-1-1 0 0,0 0 1 0 0,0 1-1 0 0,1-1 1 0 0,0 1-1 0 0,0-1 1 0 0,1 1-1 0 0,0 0 1 0 0,1-1-1 0 0,1 11 1 0 0,4 10 100 0 0,16 47-1 0 0,-3-15 3 0 0,-18-58-167 0 0,0-1 1 0 0,-1 1-1 0 0,1-1 0 0 0,-1 1 1 0 0,0-1-1 0 0,0 1 0 0 0,0-1 1 0 0,0 1-1 0 0,0 0 0 0 0,0-1 0 0 0,-1 1 1 0 0,1-1-1 0 0,-1 1 0 0 0,1-1 1 0 0,-1 0-1 0 0,0 1 0 0 0,0-1 1 0 0,-1 0-1 0 0,1 1 0 0 0,-2 2 1 0 0,-1-1-34 0 0,0-1 1 0 0,0 0 0 0 0,0 0 0 0 0,0 0-1 0 0,0 0 1 0 0,0-1 0 0 0,-1 1 0 0 0,1-1-1 0 0,-9 3 1 0 0,-157 43-265 0 0,80-25 1259 0 0,82-20 1132 0 0,8-1-757 0 0,15-1-290 0 0,32-3-615 0 0,-44 2-154 0 0,152-12-997 0 0,-103 7-2145 0 0,-1-1-3288 0 0,-34 4 2486 0 0,0-1 530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94 312 0 0,'-11'8'-127'0'0,"1"12"14188"0"0,10-20-13901 0 0,20-1 4070 0 0,200-35 5364 0 0,-1 1-6882 0 0,-191 30-2885 0 0,57-12-3540 0 0,-3-3-6315 0 0,-54 13 7109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2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23 400 0 0,'-4'-23'23661'0'0,"8"28"-23176"0"0,0 0 1 0 0,-1 0 0 0 0,1 0-1 0 0,-1 0 1 0 0,0 1-1 0 0,0 0 1 0 0,-1-1 0 0 0,0 1-1 0 0,0 0 1 0 0,0 0 0 0 0,1 9-1 0 0,-1-5-831 0 0,1 0 0 0 0,0-1 0 0 0,7 16 1 0 0,-7-20-1289 0 0,4 7-803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2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138 135 760 0 0,'-5'-4'523'0'0,"-34"-32"4528"0"0,37 34-4429 0 0,0 0-1 0 0,0-1 1 0 0,0 1-1 0 0,0 0 0 0 0,1-1 1 0 0,-1 0-1 0 0,1 1 1 0 0,0-1-1 0 0,-1 0 0 0 0,1 0 1 0 0,0 0-1 0 0,1 1 1 0 0,-2-7-1 0 0,2 7-309 0 0,0 0-1 0 0,0 0 1 0 0,0 1 0 0 0,1-1-1 0 0,-1 0 1 0 0,0 0 0 0 0,1 0 0 0 0,0 1-1 0 0,-1-1 1 0 0,1 0 0 0 0,0 1-1 0 0,0-1 1 0 0,0 0 0 0 0,0 1-1 0 0,0-1 1 0 0,0 1 0 0 0,0 0-1 0 0,3-3 1 0 0,-2 2 8 0 0,1 0 1 0 0,0 1-1 0 0,0-1 0 0 0,0 0 1 0 0,0 1-1 0 0,0 0 0 0 0,0 0 0 0 0,0 0 1 0 0,6-1-1 0 0,4 0 429 0 0,1 1 0 0 0,0 0 0 0 0,25 3 0 0 0,-36-2-594 0 0,19 3 277 0 0,1 0 1 0 0,-1 1 0 0 0,0 1-1 0 0,0 1 1 0 0,0 1 0 0 0,-1 1-1 0 0,0 1 1 0 0,0 1 0 0 0,-1 0-1 0 0,28 20 1 0 0,-46-28-423 0 0,0-1 0 0 0,0 1 1 0 0,0 0-1 0 0,1 0 0 0 0,-2 0 0 0 0,1 0 1 0 0,0 0-1 0 0,0 0 0 0 0,-1 0 1 0 0,1 1-1 0 0,-1-1 0 0 0,0 0 0 0 0,1 1 1 0 0,-1-1-1 0 0,0 1 0 0 0,-1 0 0 0 0,1-1 1 0 0,0 1-1 0 0,-1 0 0 0 0,1-1 0 0 0,-1 1 1 0 0,0 0-1 0 0,0-1 0 0 0,0 1 0 0 0,0 0 1 0 0,-1 0-1 0 0,1-1 0 0 0,-1 1 0 0 0,0 0 1 0 0,1-1-1 0 0,-1 1 0 0 0,0-1 0 0 0,-1 1 1 0 0,1-1-1 0 0,0 1 0 0 0,-1-1 0 0 0,1 0 1 0 0,-1 0-1 0 0,0 0 0 0 0,-2 3 0 0 0,-5 5 30 0 0,-1 0 0 0 0,0-1-1 0 0,-1 0 1 0 0,0-1 0 0 0,-1 0-1 0 0,-19 10 1 0 0,3-5-193 0 0,0-2-1 0 0,-1-1 1 0 0,0-1-1 0 0,0-1 1 0 0,-1-2-1 0 0,0-1 1 0 0,0-1 0 0 0,-55-1-1 0 0,78-3-373 0 0,0 0 0 0 0,0 0 0 0 0,1-1 0 0 0,-1 0 0 0 0,0 0 0 0 0,1-1 0 0 0,-1 0 0 0 0,-6-2-1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13 744 0 0,'11'-12'14548'0'0,"-9"11"-13988"0"0,-1 2-209 0 0,0-1 1 0 0,-1 1-1 0 0,1-1 0 0 0,0 1 1 0 0,0-1-1 0 0,-1 1 1 0 0,1-1-1 0 0,-1 1 1 0 0,1 0-1 0 0,0-1 0 0 0,-1 1 1 0 0,1 0-1 0 0,-1 0 1 0 0,0-1-1 0 0,1 1 1 0 0,-1 0-1 0 0,1 1 0 0 0,14 50 2083 0 0,-12-41-471 0 0,15 89 2795 0 0,-18-99-4993 0 0,0 1 0 0 0,0-1 1 0 0,0 1-1 0 0,0-1 0 0 0,0 0 1 0 0,-1 1-1 0 0,1-1 1 0 0,-1 1-1 0 0,1-1 0 0 0,-1 1 1 0 0,1-1-1 0 0,-3 3 0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5 128 0 0,'-9'0'567'0'0,"-18"1"1321"0"0,26-1-1580 0 0,0 0 1 0 0,-1 0 0 0 0,1 0-1 0 0,0 1 1 0 0,0-1 0 0 0,0 0-1 0 0,0 1 1 0 0,0-1 0 0 0,0 1-1 0 0,0-1 1 0 0,0 1 0 0 0,0-1-1 0 0,0 1 1 0 0,0 0 0 0 0,0-1-1 0 0,0 1 1 0 0,0 0 0 0 0,-1 2 1273 0 0,6-1-354 0 0,4 3-767 0 0,0-1 1 0 0,1 0-1 0 0,0-1 0 0 0,0 0 1 0 0,0 0-1 0 0,1-1 1 0 0,-1 0-1 0 0,10 1 0 0 0,81 2 1267 0 0,-88-5-1536 0 0,282-13 3400 0 0,-281 12-3392 0 0,-1 0 0 0 0,1-1 0 0 0,-1 0 0 0 0,1-1 0 0 0,-1 0 0 0 0,0-1 0 0 0,0 0 0 0 0,11-7 0 0 0,-17 5 90 0 0,-14 4-209 0 0,-14 6-31 0 0,18-1-15 0 0,0 0 0 0 0,0 1 0 0 0,0-1 0 0 0,0 1 0 0 0,0-1-1 0 0,1 1 1 0 0,0 0 0 0 0,0 1 0 0 0,0-1 0 0 0,0 0 0 0 0,1 1 0 0 0,-1 0 0 0 0,1-1-1 0 0,0 1 1 0 0,1 0 0 0 0,-1 0 0 0 0,1 0 0 0 0,0 0 0 0 0,-1 9 0 0 0,1 2 167 0 0,1 0 1 0 0,0 1-1 0 0,1-1 0 0 0,5 28 1 0 0,3-9 234 0 0,1-1 1 0 0,2 0 0 0 0,27 55 0 0 0,0 2 486 0 0,-37-87-914 0 0,-1-1-1 0 0,1 1 1 0 0,-1 0 0 0 0,0-1-1 0 0,-1 1 1 0 0,1 0 0 0 0,0 0-1 0 0,-1-1 1 0 0,0 1-1 0 0,0 0 1 0 0,0 0 0 0 0,-1 5-1 0 0,0-7-29 0 0,0 0 0 0 0,0 0 0 0 0,0 0 0 0 0,0 0 0 0 0,0 0 0 0 0,-1-1 0 0 0,1 1 0 0 0,0 0 0 0 0,-1-1 0 0 0,1 1 0 0 0,-1-1 0 0 0,0 0 0 0 0,1 1 0 0 0,-1-1 0 0 0,0 0 0 0 0,0 0 0 0 0,0 0 0 0 0,0 0 0 0 0,0 0 0 0 0,0-1 0 0 0,0 1 0 0 0,-4 0 0 0 0,-30 6-226 0 0,-1-1 1 0 0,-44 0-1 0 0,24-2 120 0 0,-76 8 81 0 0,-184 42 0 0 0,310-52 214 0 0,0 0 1 0 0,0 0-1 0 0,-12 6 0 0 0,19-8 285 0 0,17 8 15 0 0,-6-5-331 0 0,1-1 1 0 0,-1 0-1 0 0,0-1 0 0 0,1 0 0 0 0,11-1 0 0 0,-3 0 21 0 0,116 0 771 0 0,195-27 1 0 0,-299 28-5264 0 0,-11 1-5349 0 0,-13-2 6878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21 344 0 0,'-26'-1'3716'0'0,"-1"0"10851"0"0,32 2-13349 0 0,18 4 246 0 0,0-1 0 0 0,0-1 0 0 0,46 0 0 0 0,78-10 1157 0 0,-133 6-2372 0 0,135-19 1442 0 0,-108 13-4161 0 0,-32 10-307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80 0 0,'-32'11'2440'0'0,"2"11"11388"0"0,48-18-12094 0 0,0-2-1 0 0,24 1 1 0 0,85-8 1545 0 0,-79 3-2437 0 0,26 2-1839 0 0,-35 1-1988 0 0,1-2-3666 0 0,-23-1 4075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10 199 5364 0 0,'-1'-1'1141'0'0,"0"-1"0"0"0,0 0-1 0 0,0 0 1 0 0,0 1-1 0 0,0-1 1 0 0,0 0-1 0 0,1 0 1 0 0,-1 0 0 0 0,0-3-1 0 0,3 2-878 0 0,0 1-1 0 0,1-1 1 0 0,-1 1-1 0 0,1 0 0 0 0,0 0 1 0 0,-1 0-1 0 0,1 0 1 0 0,0 0-1 0 0,0 1 1 0 0,0-1-1 0 0,1 1 1 0 0,-1 0-1 0 0,6-2 0 0 0,54-10 1398 0 0,-40 9-1161 0 0,146-22 1377 0 0,79-16 131 0 0,-240 41-1936 0 0,0-1 0 0 0,-1 0 1 0 0,1-1-1 0 0,0 0 0 0 0,-1 0 1 0 0,0-1-1 0 0,0 0 0 0 0,0 0 0 0 0,0 0 1 0 0,0-1-1 0 0,-1 0 0 0 0,0 0 1 0 0,6-7-1 0 0,-7 5-60 0 0,-7 9 42 0 0,0-1-40 0 0,1 1 0 0 0,0-1 0 0 0,1 0 0 0 0,-1 1 0 0 0,0-1 0 0 0,0 1 0 0 0,0-1 0 0 0,1 1 0 0 0,-1 0 0 0 0,1-1 0 0 0,-1 3 0 0 0,1 10 139 0 0,0 0 0 0 0,1-1 0 0 0,0 1 0 0 0,1-1 0 0 0,1 0 0 0 0,0 1 0 0 0,1-1 0 0 0,10 25 0 0 0,4-2 476 0 0,37 56 1 0 0,-5-7 275 0 0,-47-81-921 0 0,0 1 0 0 0,-1-1-1 0 0,0 1 1 0 0,0 0 0 0 0,-1-1 0 0 0,1 1 0 0 0,-1 0 0 0 0,0 0 0 0 0,0 6 0 0 0,-1-10-138 0 0,-4 6-148 0 0,4-6 288 0 0,0 0 1 0 0,0-1-1 0 0,0 1 0 0 0,0 0 0 0 0,0-1 1 0 0,-1 1-1 0 0,1 0 0 0 0,0-1 0 0 0,-1 1 0 0 0,1 0 1 0 0,0-1-1 0 0,-1 1 0 0 0,1 0 0 0 0,-1-1 1 0 0,1 1-1 0 0,-2 0 0 0 0,-9 5-108 0 0,-2 0 0 0 0,1-1 0 0 0,-1-1 0 0 0,1 0-1 0 0,-1-1 1 0 0,0 0 0 0 0,0-1 0 0 0,-19 1 0 0 0,1 1 21 0 0,-388 48 1096 0 0,415-52-859 0 0,0 1 0 0 0,0 0 1 0 0,1 0-1 0 0,-1 0 0 0 0,0 0 0 0 0,0 0 1 0 0,-5 4 1266 0 0,14-3-1129 0 0,5 1-256 0 0,0 0-1 0 0,1-1 0 0 0,0 0 1 0 0,0-1-1 0 0,14 1 0 0 0,63-3 8 0 0,-30-1-23 0 0,69-2-2308 0 0,169-26-9482 0 0,-239 23 10583 0 0,-24 3-1786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14 728 0 0,'8'-14'9464'0'0,"-5"15"-8843"0"0,-1-1 1 0 0,1 1 0 0 0,-1-1 0 0 0,0 1 0 0 0,1 0 0 0 0,-1 0 0 0 0,0 0-1 0 0,0 0 1 0 0,0 1 0 0 0,0-1 0 0 0,0 1 0 0 0,0-1 0 0 0,0 1-1 0 0,0-1 1 0 0,2 5 0 0 0,26 33 2363 0 0,-23-29-2093 0 0,6 10 266 0 0,0 0-1 0 0,-2 1 0 0 0,10 23 1 0 0,-3 2-3544 0 0,-16-34-162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225 160 160 0 0,'-51'-39'843'0'0,"39"30"389"0"0,-1-1 0 0 0,1 1 0 0 0,0-2 0 0 0,-20-23 0 0 0,31 33-980 0 0,0 1 1 0 0,1-1-1 0 0,-1 0 1 0 0,0 0-1 0 0,1 0 1 0 0,-1 0 0 0 0,1 0-1 0 0,0 0 1 0 0,-1 0-1 0 0,1 0 1 0 0,-1 0-1 0 0,1 0 1 0 0,0 0-1 0 0,0 0 1 0 0,0 0-1 0 0,0 0 1 0 0,0 0 0 0 0,0 0-1 0 0,0 0 1 0 0,0 0-1 0 0,0 0 1 0 0,0 0-1 0 0,0 0 1 0 0,1-2-1 0 0,0 2-60 0 0,0 0-1 0 0,0-1 0 0 0,0 1 1 0 0,0 0-1 0 0,0 0 0 0 0,1 0 1 0 0,-1 0-1 0 0,0 0 0 0 0,1 1 1 0 0,-1-1-1 0 0,0 0 0 0 0,1 1 1 0 0,-1-1-1 0 0,3 0 0 0 0,6-2 495 0 0,0 1-1 0 0,0 1 0 0 0,19-1 0 0 0,18 2 819 0 0,1 2 1 0 0,0 3-1 0 0,90 19 0 0 0,-73-7-253 0 0,0 3-1 0 0,74 34 1 0 0,-123-48-956 0 0,-1 1 0 0 0,0 0 0 0 0,0 2 0 0 0,-1-1 0 0 0,0 2 0 0 0,24 20 1 0 0,-37-29-279 0 0,0 0 0 0 0,1 1 1 0 0,-1-1-1 0 0,0 1 1 0 0,0-1-1 0 0,1 1 1 0 0,-1 0-1 0 0,0 0 0 0 0,-1-1 1 0 0,1 1-1 0 0,0 0 1 0 0,0 0-1 0 0,-1 0 1 0 0,1 0-1 0 0,-1 0 0 0 0,0 0 1 0 0,0 0-1 0 0,0 0 1 0 0,1 0-1 0 0,-2-1 1 0 0,1 1-1 0 0,0 2 0 0 0,-1-1 28 0 0,0 0-1 0 0,-1 0 1 0 0,1-1-1 0 0,0 1 0 0 0,-1-1 1 0 0,0 1-1 0 0,1-1 1 0 0,-1 0-1 0 0,0 0 1 0 0,0 1-1 0 0,-1-1 0 0 0,1-1 1 0 0,-3 3-1 0 0,-8 4 121 0 0,1 0-1 0 0,-2-1 1 0 0,1-1-1 0 0,-23 8 1 0 0,7-5-165 0 0,-46 9 0 0 0,3-8 0 0 0,-37-2 0 0 0,36-6 0 0 0,-72-3-1155 0 0,-95 4-1724 0 0,304 3-8041 0 0,-28-8 7950 0 0,15 0 428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7257 0 0,'2'-1'628'0'0,"-1"0"1"0"0,0 1 0 0 0,1-1 0 0 0,0 0 0 0 0,-1 1 0 0 0,1-1-1 0 0,-1 1 1 0 0,1 0 0 0 0,-1-1 0 0 0,1 1 0 0 0,0 0 0 0 0,-1 0-1 0 0,1 0 1 0 0,0 0 0 0 0,-1 0 0 0 0,1 1 0 0 0,-1-1 0 0 0,1 0-1 0 0,0 1 1 0 0,-1 0 0 0 0,3 0 0 0 0,-2 1-188 0 0,0-1 1 0 0,0 1-1 0 0,0 0 1 0 0,0-1 0 0 0,0 1-1 0 0,0 0 1 0 0,0 1-1 0 0,-1-1 1 0 0,1 0-1 0 0,-1 0 1 0 0,3 5-1 0 0,1 6 289 0 0,0 1-1 0 0,-1-1 0 0 0,4 29 0 0 0,-7-37-92 0 0,3 11-417 0 0,2 16 648 0 0,-1 1 0 0 0,1 39 0 0 0,9-20-12154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0 260 344 0 0,'6'-9'940'0'0,"0"1"0"0"0,0 0 1 0 0,1 1-1 0 0,0-1 0 0 0,0 1 0 0 0,0 1 1 0 0,1-1-1 0 0,0 1 0 0 0,15-8 0 0 0,6-2 1327 0 0,47-18 0 0 0,249-80 6894 0 0,-314 110-8971 0 0,24-7 2391 0 0,-35 11-2536 0 0,0 0-1 0 0,0 0 1 0 0,0 0 0 0 0,0 0-1 0 0,0 0 1 0 0,0 0 0 0 0,0 0-1 0 0,0-1 314 0 0,0 1-313 0 0,-21 4 85 0 0,-349 86 198 0 0,358-87-323 0 0,-62 22 4 0 0,66-22-6 0 0,-1 1 0 0 0,1 0 0 0 0,1 0 0 0 0,-1 1 0 0 0,0 0 0 0 0,-9 9 0 0 0,16-14 2 0 0,0 1-1 0 0,0 0 0 0 0,1 0 1 0 0,-1 0-1 0 0,0-1 1 0 0,1 1-1 0 0,-1 0 0 0 0,1 0 1 0 0,-1 0-1 0 0,1 0 0 0 0,-1 0 1 0 0,1 0-1 0 0,-1 0 1 0 0,1 0-1 0 0,0 0 0 0 0,0 1 1 0 0,0-1-1 0 0,-1 0 1 0 0,1 0-1 0 0,0 0 0 0 0,0 0 1 0 0,1 0-1 0 0,-1 2 1 0 0,1-1 4 0 0,-1 0 1 0 0,1 0 0 0 0,0 0 0 0 0,0 0 0 0 0,1 0 0 0 0,-1 0 0 0 0,0 0 0 0 0,1-1 0 0 0,-1 1-1 0 0,4 3 1 0 0,4 3 31 0 0,1-1 0 0 0,0 0 0 0 0,16 8 0 0 0,-18-10-25 0 0,59 30 312 0 0,117 44 0 0 0,-53-26 28 0 0,-72-28-129 0 0,45 21 180 0 0,-90-39-300 0 0,0 2 1 0 0,0-1-1 0 0,-1 2 1 0 0,22 18-1 0 0,-34-27-87 0 0,0 0-1 0 0,1 1 0 0 0,-1-1 1 0 0,0 0-1 0 0,0 0 1 0 0,0 1-1 0 0,0-1 1 0 0,0 1-1 0 0,0-1 0 0 0,0 1 1 0 0,0-1-1 0 0,-1 1 1 0 0,1 0-1 0 0,0-1 1 0 0,-1 1-1 0 0,0 0 0 0 0,1-1 1 0 0,-1 1-1 0 0,0 0 1 0 0,0 0-1 0 0,0-1 1 0 0,0 1-1 0 0,0 0 0 0 0,-1 3 1 0 0,0-2 11 0 0,0-1 1 0 0,-1 0-1 0 0,1 0 0 0 0,-1 1 1 0 0,0-1-1 0 0,1 0 0 0 0,-1 0 1 0 0,0 0-1 0 0,0-1 0 0 0,0 1 1 0 0,-1 0-1 0 0,1-1 0 0 0,0 1 1 0 0,0-1-1 0 0,-6 2 0 0 0,-12 5 109 0 0,-1 0-1 0 0,0-2 0 0 0,0 0 0 0 0,-1-1 0 0 0,-28 2 0 0 0,-112 1 356 0 0,-94-15-1434 0 0,245 4-1487 0 0,32-2-9421 0 0,-14 4 12693 0 0,24-2-3930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2 443 392 0 0,'-1'-20'2193'0'0,"1"-1"1"0"0,5-35-1 0 0,-5 55-2045 0 0,0 0-1 0 0,0 0 1 0 0,0 0-1 0 0,0 0 1 0 0,0 1-1 0 0,0-1 1 0 0,1 0-1 0 0,-1 0 1 0 0,0 0-1 0 0,1 0 1 0 0,-1 0 0 0 0,1 0-1 0 0,-1 0 1 0 0,1 0-1 0 0,-1 1 1 0 0,1-1-1 0 0,0 0 1 0 0,-1 0-1 0 0,1 1 1 0 0,0-1-1 0 0,1 0 1 0 0,-1 1-3 0 0,-1-1-1 0 0,1 1 1 0 0,0 0 0 0 0,0 0-1 0 0,0 0 1 0 0,0 0 0 0 0,-1 0-1 0 0,1 0 1 0 0,0 1 0 0 0,0-1-1 0 0,0 0 1 0 0,-1 0 0 0 0,1 0-1 0 0,0 1 1 0 0,0-1-1 0 0,-1 0 1 0 0,1 1 0 0 0,0-1-1 0 0,0 2 1 0 0,4 1 308 0 0,0 1 1 0 0,-1 0-1 0 0,1 1 0 0 0,-1-1 1 0 0,3 6-1 0 0,34 51 2377 0 0,62 130 0 0 0,-3-5 233 0 0,-80-157-1682 0 0,42 47 0 0 0,-54-67-1019 0 0,-7-8-273 0 0,0 1 1 0 0,0-1-1 0 0,1 1 1 0 0,-1-1-1 0 0,1 1 0 0 0,-1-1 1 0 0,1 0-1 0 0,0 0 1 0 0,-1 1-1 0 0,1-1 1 0 0,0 0-1 0 0,0-1 0 0 0,0 1 1 0 0,0 0-1 0 0,0-1 1 0 0,0 1-1 0 0,0-1 1 0 0,0 1-1 0 0,0-1 1 0 0,0 0-1 0 0,3 0 0 0 0,-2 0-15 0 0,0-1-1 0 0,-1 0 0 0 0,1 0 0 0 0,-1 0 1 0 0,1 0-1 0 0,-1-1 0 0 0,0 1 0 0 0,1-1 0 0 0,-1 1 1 0 0,0-1-1 0 0,0 0 0 0 0,0 0 0 0 0,0 0 1 0 0,2-3-1 0 0,5-7 68 0 0,-1-1 0 0 0,0 0-1 0 0,-1-1 1 0 0,9-20 0 0 0,6-24 109 0 0,-2 0-1 0 0,16-83 1 0 0,8-125 75 0 0,-35 168-207 0 0,-3-103 0 0 0,0 224-7021 0 0,4 38 1828 0 0,-6-40 1813 0 0,0 9 257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6 104 0 0,'0'0'851'0'0,"-3"0"246"0"0,-5-2-781 0 0,7 1 147 0 0,0 1 0 0 0,0-1 1 0 0,-1 1-1 0 0,1-1 0 0 0,0 1 0 0 0,0 0 0 0 0,-1 0 0 0 0,1 0 1 0 0,0-1-1 0 0,-1 1 0 0 0,1 0 0 0 0,0 1 0 0 0,0-1 0 0 0,-1 0 0 0 0,1 0 1 0 0,0 0-1 0 0,-1 1 0 0 0,1-1 0 0 0,0 1 0 0 0,0-1 0 0 0,0 1 0 0 0,0-1 1 0 0,-1 1-1 0 0,1 0 0 0 0,0 0 0 0 0,0-1 0 0 0,0 1 0 0 0,0 0 0 0 0,0 0 1 0 0,1 0-1 0 0,-2 2 0 0 0,-2 3 230 0 0,0 1-1 0 0,1 1 1 0 0,0-1 0 0 0,0 0-1 0 0,1 1 1 0 0,0 0 0 0 0,0-1-1 0 0,1 1 1 0 0,0 0 0 0 0,0 16-1 0 0,1-11-219 0 0,1 1-1 0 0,0-1 1 0 0,0 1-1 0 0,2-1 1 0 0,6 24-1 0 0,-6-30-266 0 0,-1 0-1 0 0,1 0 1 0 0,1 0-1 0 0,-1-1 1 0 0,1 1-1 0 0,9 10 1 0 0,-11-15-249 0 0,0 1 1 0 0,0-1-1 0 0,1 0 1 0 0,-1 0-1 0 0,1 0 0 0 0,0-1 1 0 0,-1 1-1 0 0,5 1 1 0 0,-4-2-301 0 0,0 0 0 0 0,0 0 1 0 0,-1 0-1 0 0,1-1 1 0 0,0 1-1 0 0,0-1 0 0 0,0 0 1 0 0,0 0-1 0 0,0 0 0 0 0,5-1 1 0 0,8-2-1418 0 0,15-5-5086 0 0,-19 5 4047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100 232 32 0 0,'-1'0'176'0'0,"-18"-8"2193"0"0,1-4 9070 0 0,61-16-4850 0 0,-37 25-6229 0 0,-1 0 0 0 0,1 0 0 0 0,-1-1 1 0 0,0 0-1 0 0,-1 0 0 0 0,1 0 0 0 0,0 0 1 0 0,-1 0-1 0 0,0-1 0 0 0,5-7 0 0 0,-8 10-280 0 0,1-1-1 0 0,-1 1 1 0 0,0-1-1 0 0,0 1 0 0 0,0-1 1 0 0,-1 1-1 0 0,1-1 1 0 0,-1 0-1 0 0,1 1 0 0 0,-1-1 1 0 0,0 0-1 0 0,0 1 1 0 0,0-1-1 0 0,0 0 0 0 0,0 1 1 0 0,-1-1-1 0 0,1 0 1 0 0,-1 1-1 0 0,0-1 0 0 0,0 1 1 0 0,0-1-1 0 0,0 1 1 0 0,0-1-1 0 0,0 1 0 0 0,-1 0 1 0 0,-2-4-1 0 0,0 1-34 0 0,0 0 0 0 0,1 0 0 0 0,-2 1 0 0 0,1-1 0 0 0,0 1 1 0 0,-1 0-1 0 0,0 1 0 0 0,0-1 0 0 0,0 1 0 0 0,0 0 0 0 0,-1 0 0 0 0,1 1 0 0 0,-1-1 0 0 0,0 1 0 0 0,0 0 0 0 0,0 1 0 0 0,0 0 0 0 0,0 0 0 0 0,0 0 1 0 0,0 0-1 0 0,0 1 0 0 0,0 0 0 0 0,0 0 0 0 0,-11 3 0 0 0,17-3-119 0 0,-1 0 0 0 0,0 1-1 0 0,0-1 1 0 0,0 0 0 0 0,0 1 0 0 0,1-1 0 0 0,-1 1 0 0 0,0 0 0 0 0,0-1 0 0 0,1 1-1 0 0,-1 0 1 0 0,0-1 0 0 0,1 1 0 0 0,-1 0 0 0 0,1 0 0 0 0,-1-1 0 0 0,1 1 0 0 0,-1 0-1 0 0,1 0 1 0 0,0 0 0 0 0,-1 0 0 0 0,1 0 0 0 0,0 0 0 0 0,0 0 0 0 0,0-1-1 0 0,-1 1 1 0 0,1 0 0 0 0,0 0 0 0 0,0 0 0 0 0,0 0 0 0 0,1 0 0 0 0,-1 2 0 0 0,0 0-288 0 0,1-1 0 0 0,0 1-1 0 0,-1-1 1 0 0,1 1 0 0 0,0-1 0 0 0,0 1 0 0 0,0-1 0 0 0,0 1 0 0 0,0-1 0 0 0,4 4 0 0 0,18 15-5854 0 0,-8-8 3612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9 180 0 0,'0'11'4186'0'0,"15"44"6031"0"0,-8-36-7116 0 0,5 33 0 0 0,2 0 148 0 0,-11-41-2353 0 0,0 0-1 0 0,0 0 0 0 0,-1 0 0 0 0,2 19 1 0 0,-4-19 810 0 0,0-14-667 0 0,0-14-687 0 0,1 7-273 0 0,-1 1 0 0 0,1-1 1 0 0,1 0-1 0 0,-1 1 1 0 0,2-1-1 0 0,-1 1 0 0 0,7-14 1 0 0,-7 16-52 0 0,3-9 15 0 0,1-1-1 0 0,1 2 1 0 0,0-1 0 0 0,1 1 0 0 0,0 0 0 0 0,21-27-1 0 0,-26 39-38 0 0,-1 1-1 0 0,1-1 0 0 0,0 1 0 0 0,0-1 1 0 0,0 1-1 0 0,0 0 0 0 0,0 0 1 0 0,0 1-1 0 0,1-1 0 0 0,-1 1 0 0 0,0-1 1 0 0,1 1-1 0 0,0 0 0 0 0,-1 1 1 0 0,1-1-1 0 0,0 0 0 0 0,-1 1 0 0 0,1 0 1 0 0,0 0-1 0 0,-1 0 0 0 0,1 0 1 0 0,0 1-1 0 0,-1-1 0 0 0,1 1 0 0 0,0 0 1 0 0,-1 0-1 0 0,1 0 0 0 0,-1 1 1 0 0,0-1-1 0 0,6 4 0 0 0,-4-1 2 0 0,0-1 1 0 0,0 1-1 0 0,0 0 0 0 0,0 1 1 0 0,-1-1-1 0 0,1 1 0 0 0,-1 0 0 0 0,0 0 1 0 0,-1 0-1 0 0,1 1 0 0 0,-1-1 0 0 0,0 1 1 0 0,0 0-1 0 0,-1 0 0 0 0,0 0 0 0 0,0 0 1 0 0,1 8-1 0 0,0 12-5 0 0,-1 0 0 0 0,-1 0 0 0 0,-2 0 0 0 0,-6 47 0 0 0,6-68 0 0 0,0-1-608 0 0,1 0 0 0 0,-1 0 0 0 0,1 0 0 0 0,0 0 0 0 0,0-1-1 0 0,0 1 1 0 0,2 8 0 0 0,-2-12 347 0 0,1 1 0 0 0,0 0 0 0 0,-1 0-1 0 0,1 0 1 0 0,0-1 0 0 0,0 1 0 0 0,-1 0 0 0 0,1-1 0 0 0,0 1-1 0 0,0-1 1 0 0,0 1 0 0 0,0-1 0 0 0,0 0 0 0 0,0 1-1 0 0,0-1 1 0 0,0 0 0 0 0,0 0 0 0 0,0 1 0 0 0,0-1-1 0 0,0 0 1 0 0,0 0 0 0 0,0 0 0 0 0,0 0 0 0 0,0 0-1 0 0,2-1 1 0 0,8 0-3260 0 0,3-1 504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31 604 0 0,'-12'-4'3842'0'0,"10"4"-3060"0"0,1-1 0 0 0,-1 0 0 0 0,0 1 0 0 0,1-1 0 0 0,-1 1 0 0 0,0 0-1 0 0,0 0 1 0 0,1-1 0 0 0,-1 1 0 0 0,0 0 0 0 0,0 1 0 0 0,0-1 0 0 0,-9 3 8644 0 0,37 9-6713 0 0,18-7-1854 0 0,0-2 1 0 0,0-2 0 0 0,0-2-1 0 0,0-2 1 0 0,0-1-1 0 0,47-13 1 0 0,5-6-5052 0 0,-87 24 1168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0 512 0 0,'-12'10'1606'0'0,"-8"6"2451"0"0,12-2 3941 0 0,10-13-6399 0 0,3 1-865 0 0,0 0 1 0 0,1 0-1 0 0,-1-1 0 0 0,0 0 1 0 0,0 0-1 0 0,0 0 0 0 0,1-1 1 0 0,-1 0-1 0 0,9-1 1 0 0,55-8 1926 0 0,-31 3-1286 0 0,-4 3-737 0 0,-5 1-3092 0 0,-8-1-6667 0 0,-11 1 6339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0 108 0 0,'-3'0'976'0'0,"2"0"-687"0"0,0 0 0 0 0,0 0 0 0 0,0 0 0 0 0,-1 0 0 0 0,1 0 0 0 0,0 1 0 0 0,0-1 0 0 0,0 0 0 0 0,0 1 0 0 0,0-1 0 0 0,0 1-1 0 0,0-1 1 0 0,0 1 0 0 0,0-1 0 0 0,0 1 0 0 0,0 0 0 0 0,0-1 0 0 0,0 1 0 0 0,0 0 0 0 0,-2 2 1663 0 0,5 1-324 0 0,3 1-1103 0 0,-1 0-1 0 0,1 0 1 0 0,0 0 0 0 0,0 0-1 0 0,1-1 1 0 0,-1 0 0 0 0,1 0-1 0 0,0-1 1 0 0,0 1 0 0 0,0-1-1 0 0,12 4 1 0 0,14 4 758 0 0,34 8 0 0 0,-57-17-1068 0 0,39 10 1102 0 0,1-3 1 0 0,75 5-1 0 0,-93-12-793 0 0,0-2 1 0 0,1-2-1 0 0,-1 0 1 0 0,0-2-1 0 0,34-9 0 0 0,-60 12-454 0 0,0-1 0 0 0,0 1 0 0 0,-1-1-1 0 0,1 0 1 0 0,-1 0 0 0 0,1-1 0 0 0,-1 1 0 0 0,0-1-1 0 0,0 0 1 0 0,0 0 0 0 0,-1-1 0 0 0,1 1-1 0 0,-1-1 1 0 0,1 1 0 0 0,-1-1 0 0 0,0 0-1 0 0,-1 0 1 0 0,1-1 0 0 0,-1 1 0 0 0,0 0-1 0 0,4-10 1 0 0,-6 13-9 0 0,0 1-61 0 0,-1-1 0 0 0,1 1 0 0 0,0 0 0 0 0,-1 0 1 0 0,1-1-1 0 0,0 1 0 0 0,-1 0 0 0 0,1 0 0 0 0,-1 0 0 0 0,1 0 0 0 0,-1 0 1 0 0,1 0-1 0 0,-1 0 0 0 0,1 0 0 0 0,0 0 0 0 0,-1 0 0 0 0,1 0 0 0 0,-1 0 1 0 0,1 0-1 0 0,-1 0 0 0 0,1 0 0 0 0,0 0 0 0 0,-1 0 0 0 0,1 1 0 0 0,-1-1 0 0 0,1 0 1 0 0,0 0-1 0 0,-1 0 0 0 0,1 1 0 0 0,0-1 0 0 0,-1 0 0 0 0,1 1 0 0 0,-1-1 1 0 0,-4 13 10 0 0,0 0 1 0 0,1 0 0 0 0,0 1 0 0 0,1-1 0 0 0,0 1 0 0 0,1 0 0 0 0,0 16 0 0 0,5 107 448 0 0,-2-118-365 0 0,7 57 479 0 0,22 95 0 0 0,1 2 443 0 0,-31-171-1037 0 0,0-1 0 0 0,0 0 1 0 0,0 0-1 0 0,0 0 0 0 0,0 0 0 0 0,0 0 0 0 0,0 1 0 0 0,0-1 0 0 0,-1 0 0 0 0,1 0 1 0 0,0 0-1 0 0,-1 0 0 0 0,1 0 0 0 0,-1 0 0 0 0,1 0 0 0 0,-1 0 0 0 0,0 0 0 0 0,1 0 1 0 0,-1 0-1 0 0,0 0 0 0 0,0-1 0 0 0,1 1 0 0 0,-1 0 0 0 0,0 0 0 0 0,0-1 0 0 0,0 1 1 0 0,0 0-1 0 0,0-1 0 0 0,0 1 0 0 0,0-1 0 0 0,0 1 0 0 0,0-1 0 0 0,0 0 0 0 0,-1 0 1 0 0,1 1-1 0 0,0-1 0 0 0,-2 0 0 0 0,-5 1-98 0 0,-1 0-1 0 0,1-1 1 0 0,-1 0 0 0 0,-9-2 0 0 0,7 1 55 0 0,-182 3-520 0 0,65 2 689 0 0,120-4-46 0 0,3-1 49 0 0,-1 1 0 0 0,0 0 0 0 0,0 0 0 0 0,0 1 0 0 0,0 0 0 0 0,1 0 0 0 0,-11 4 0 0 0,15-5 334 0 0,81 8 1027 0 0,94-9-921 0 0,-45-2-324 0 0,-74 3-11217 0 0,-50 0 7359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14 476 0 0,'0'0'2082'0'0,"-3"-2"-872"0"0,2 1-868 0 0,-1 0 0 0 0,1 0 0 0 0,-1-1 0 0 0,0 1 0 0 0,0 0 0 0 0,1 1 0 0 0,-1-1 0 0 0,0 0-1 0 0,0 1 1 0 0,0-1 0 0 0,0 1 0 0 0,0-1 0 0 0,0 1 0 0 0,0 0 0 0 0,0 0 0 0 0,0-1 0 0 0,0 2 0 0 0,0-1-1 0 0,0 0 1 0 0,0 0 0 0 0,0 1 0 0 0,1-1 0 0 0,-1 1 0 0 0,0-1 0 0 0,0 1 0 0 0,0 0 0 0 0,0 0-1 0 0,1 0 1 0 0,-4 1 0 0 0,1 2 326 0 0,-1 0-1 0 0,1 0 1 0 0,-1 0 0 0 0,1 1-1 0 0,0 0 1 0 0,1-1-1 0 0,-6 10 1 0 0,8-13-535 0 0,1 0 1 0 0,-1 0-1 0 0,0 0 0 0 0,1 1 1 0 0,-1-1-1 0 0,1 0 0 0 0,-1 1 1 0 0,1-1-1 0 0,-1 0 0 0 0,1 1 1 0 0,0-1-1 0 0,0 1 0 0 0,0-1 1 0 0,0 0-1 0 0,0 1 0 0 0,0-1 1 0 0,0 1-1 0 0,0-1 0 0 0,1 1 1 0 0,-1-1-1 0 0,0 0 0 0 0,1 1 1 0 0,-1-1-1 0 0,1 0 0 0 0,0 0 1 0 0,-1 1-1 0 0,1-1 0 0 0,0 0 1 0 0,0 0-1 0 0,0 0 0 0 0,0 0 1 0 0,0 0-1 0 0,0 0 1 0 0,0 0-1 0 0,0 0 0 0 0,0 0 1 0 0,1 0-1 0 0,1 0-16 0 0,-1 0 0 0 0,0 0 0 0 0,1-1 0 0 0,-1 1 0 0 0,0-1 0 0 0,1 0 0 0 0,-1 0 0 0 0,0 0 0 0 0,1 0 0 0 0,-1 0 0 0 0,0 0 0 0 0,1-1 0 0 0,-1 1 1 0 0,3-2-1 0 0,-3 2-89 0 0,-1 0 0 0 0,0-1 0 0 0,1 1 0 0 0,-1-1 1 0 0,0 1-1 0 0,0-1 0 0 0,0 1 0 0 0,1-1 1 0 0,-1 1-1 0 0,0-1 0 0 0,0 0 0 0 0,0 0 0 0 0,0 0 1 0 0,0 0-1 0 0,0 0 0 0 0,0 0 0 0 0,0 0 1 0 0,-1 0-1 0 0,1 0 0 0 0,0 0 0 0 0,0 0 0 0 0,-1 0 1 0 0,1-1-1 0 0,-1 1 0 0 0,1 0 0 0 0,0-3 0 0 0,-2 4-88 0 0,1-1 0 0 0,0 0 0 0 0,-1 1 0 0 0,1-1 0 0 0,-1 1 0 0 0,1-1 0 0 0,-1 1 0 0 0,1-1-1 0 0,-1 1 1 0 0,1-1 0 0 0,-1 1 0 0 0,1 0 0 0 0,-1-1 0 0 0,1 1 0 0 0,-1 0 0 0 0,0-1-1 0 0,1 1 1 0 0,-1 0 0 0 0,0 0 0 0 0,1-1 0 0 0,-1 1 0 0 0,0 0 0 0 0,1 0 0 0 0,-1 0-1 0 0,0 0 1 0 0,1 0 0 0 0,-2 0 0 0 0,1 0-152 0 0,0 0-1 0 0,1 0 1 0 0,-1 0-1 0 0,0 0 1 0 0,0 0 0 0 0,0 0-1 0 0,0 0 1 0 0,0 0-1 0 0,0 0 1 0 0,0 0-1 0 0,1 1 1 0 0,-1-1-1 0 0,0 0 1 0 0,0 1 0 0 0,0-1-1 0 0,1 0 1 0 0,-1 1-1 0 0,0-1 1 0 0,0 1-1 0 0,1-1 1 0 0,-1 1 0 0 0,-1 1-1 0 0,0 2-1784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0 547 56 0 0,'5'-2'8879'0'0,"-4"2"-8768"0"0,0 0-1 0 0,0 0 1 0 0,0 0 0 0 0,0 0 0 0 0,0 1-1 0 0,0-1 1 0 0,0 0 0 0 0,-1 0-1 0 0,1 1 1 0 0,0-1 0 0 0,0 1-1 0 0,0-1 1 0 0,0 0 0 0 0,-1 1-1 0 0,1 0 1 0 0,0-1 0 0 0,-1 1 0 0 0,1-1-1 0 0,0 1 1 0 0,-1 0 0 0 0,1-1-1 0 0,0 3 1 0 0,14 34 4769 0 0,12 52-1 0 0,0 0 1256 0 0,-27-88-5675 0 0,0-1-407 0 0,1-1 0 0 0,-1 1-1 0 0,0 0 1 0 0,0 0 0 0 0,0 0-1 0 0,0 0 1 0 0,0 0 0 0 0,0 0 0 0 0,0 0-1 0 0,0 0 1 0 0,0 0 0 0 0,0 0-1 0 0,0 0 1 0 0,0 0 0 0 0,1 0-1 0 0,-1-1 1 0 0,0 1 0 0 0,0 0 0 0 0,0 0-1 0 0,0 0 1 0 0,0 0 0 0 0,0 0-1 0 0,0 0 1 0 0,0 0 0 0 0,1 0-1 0 0,-1 0 1 0 0,0 0 0 0 0,0 0 0 0 0,0 0-1 0 0,0 0 1 0 0,0 0 0 0 0,0 0-1 0 0,0 0 1 0 0,0 0 0 0 0,1 1-1 0 0,-1-1 1 0 0,0 0 0 0 0,0 0 0 0 0,0 0-1 0 0,0 0 1 0 0,0 0 0 0 0,0 0-1 0 0,0 0 1 0 0,-8-73 336 0 0,3-1 0 0 0,4-80 0 0 0,4 118-336 0 0,0-1 0 0 0,2 1 1 0 0,2 1-1 0 0,2-1 0 0 0,1 1 1 0 0,20-49-1 0 0,-24 73-43 0 0,0-1-1 0 0,1 1 1 0 0,0 0-1 0 0,1 0 1 0 0,0 1-1 0 0,1 0 1 0 0,0 0-1 0 0,0 1 1 0 0,1 1-1 0 0,0-1 0 0 0,1 1 1 0 0,0 1-1 0 0,0 0 1 0 0,1 1-1 0 0,17-7 1 0 0,-21 9-3 0 0,1 1-1 0 0,0 0 1 0 0,0 1 0 0 0,0 0 0 0 0,1 1 0 0 0,-1 0-1 0 0,0 0 1 0 0,1 1 0 0 0,-1 0 0 0 0,1 1 0 0 0,-1 0-1 0 0,0 0 1 0 0,0 1 0 0 0,1 0 0 0 0,-1 1 0 0 0,0-1-1 0 0,-1 2 1 0 0,1 0 0 0 0,-1 0 0 0 0,1 0 0 0 0,-1 1-1 0 0,9 8 1 0 0,-10-9 4 0 0,0 2 0 0 0,-1-1-1 0 0,0 1 1 0 0,0 0 0 0 0,-1 0 0 0 0,1 1-1 0 0,-1 0 1 0 0,-1 0 0 0 0,1 0 0 0 0,-1 0-1 0 0,-1 1 1 0 0,1-1 0 0 0,-1 1 0 0 0,-1 0-1 0 0,1 0 1 0 0,-1 0 0 0 0,-1 0 0 0 0,1 1-1 0 0,-1-1 1 0 0,-1 0 0 0 0,0 1 0 0 0,0-1-1 0 0,0 0 1 0 0,-1 1 0 0 0,-1-1 0 0 0,1 0-1 0 0,-1 0 1 0 0,0 1 0 0 0,-1-2 0 0 0,0 1-1 0 0,-1 0 1 0 0,1-1 0 0 0,-7 11 0 0 0,-1-3-84 0 0,-1-1 0 0 0,0 0 1 0 0,0 0-1 0 0,-2-1 0 0 0,0 0 1 0 0,0-2-1 0 0,-1 0 0 0 0,0 0 1 0 0,-1-1-1 0 0,-33 15 0 0 0,49-25 65 0 0,-1 0 1 0 0,0 0-1 0 0,1 1 0 0 0,-1-1 1 0 0,0 0-1 0 0,1 1 0 0 0,-1-1 0 0 0,1 0 1 0 0,-1 1-1 0 0,1-1 0 0 0,-1 1 0 0 0,1-1 1 0 0,-1 1-1 0 0,1-1 0 0 0,0 1 0 0 0,-1-1 1 0 0,1 1-1 0 0,-1 0 0 0 0,1-1 0 0 0,0 1 1 0 0,0 0-1 0 0,-1-1 0 0 0,1 1 0 0 0,0 0 1 0 0,0-1-1 0 0,0 1 0 0 0,0 0 1 0 0,0-1-1 0 0,0 1 0 0 0,0 0 0 0 0,0-1 1 0 0,0 1-1 0 0,0 0 0 0 0,0-1 0 0 0,0 1 1 0 0,0 0-1 0 0,1-1 0 0 0,-1 1 0 0 0,0 0 1 0 0,1-1-1 0 0,-1 1 0 0 0,1 0 0 0 0,20 26-67 0 0,-16-21 73 0 0,71 80 295 0 0,12 15 656 0 0,-82-93-874 0 0,1 1-82 0 0,0 0 0 0 0,0-1 0 0 0,1 1 0 0 0,17 12 0 0 0,2-6-6073 0 0,-5-9-2782 0 0,-9-3 5865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12 520 0 0,'2'-2'698'0'0,"-1"1"1"0"0,1 0-1 0 0,0 0 0 0 0,-1 0 0 0 0,1 0 1 0 0,0 0-1 0 0,0 1 0 0 0,0-1 0 0 0,0 0 1 0 0,-1 1-1 0 0,1-1 0 0 0,0 1 0 0 0,0 0 1 0 0,0 0-1 0 0,0 0 0 0 0,0 0 0 0 0,3 0 1 0 0,-3 1-200 0 0,0 0 0 0 0,0 0 1 0 0,0 1-1 0 0,0-1 0 0 0,0 0 1 0 0,0 1-1 0 0,0-1 0 0 0,0 1 1 0 0,-1 0-1 0 0,1 0 0 0 0,-1 0 1 0 0,1 0-1 0 0,1 2 0 0 0,10 18 1685 0 0,-1 0 0 0 0,-1 0 0 0 0,13 38 0 0 0,1 1-102 0 0,-14-34-1242 0 0,-5-11-503 0 0,1-1 1 0 0,14 23 0 0 0,-20-37-538 0 0,1-1-547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2:1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62 384 0 0,'-15'-12'11955'0'0,"15"12"-11722"0"0,3-3 360 0 0,0 0 0 0 0,0 1 0 0 0,0-1 0 0 0,0 1 0 0 0,1 0-1 0 0,-1 0 1 0 0,1 0 0 0 0,-1 1 0 0 0,1-1 0 0 0,6-1-1 0 0,-4 0-406 0 0,31-10 2693 0 0,-35 12-2604 0 0,15-5 616 0 0,-14 4-3828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8749 0 0,'0'0'19177'0'0,"-1"3"-18386"0"0,0-3-707 0 0,1 1 0 0 0,-1 0 0 0 0,1-1 0 0 0,0 1 0 0 0,0 0-1 0 0,-1-1 1 0 0,1 1 0 0 0,0 0 0 0 0,0-1 0 0 0,0 1 0 0 0,0 0 0 0 0,0 0 0 0 0,0-1 0 0 0,0 1 0 0 0,0 0 0 0 0,0 0 0 0 0,0-1 0 0 0,0 1 0 0 0,0 0 0 0 0,0 0 0 0 0,1-1 0 0 0,-1 1 0 0 0,0 0 0 0 0,0-1 0 0 0,1 2 0 0 0,1 0 68 0 0,-1-1-1 0 0,1 1 1 0 0,-1-1 0 0 0,1 0-1 0 0,0 1 1 0 0,-1-1-1 0 0,1 0 1 0 0,0 0 0 0 0,0 0-1 0 0,0 0 1 0 0,2 0 0 0 0,0 1-149 0 0,1 0 0 0 0,-1 0 1 0 0,1-1-1 0 0,-1 0 1 0 0,1 0-1 0 0,-1 0 0 0 0,1-1 1 0 0,0 1-1 0 0,0-1 0 0 0,-1 0 1 0 0,1-1-1 0 0,0 1 1 0 0,5-2-1 0 0,-10 2-3 0 0,0 0 0 0 0,0 0 0 0 0,0 0 0 0 0,1 0 0 0 0,-1 0 0 0 0,0 0 0 0 0,0 0 0 0 0,0 0 0 0 0,0 0 0 0 0,1 0 0 0 0,-1 0 0 0 0,0 0 0 0 0,0 0 0 0 0,0-1 0 0 0,0 1 0 0 0,0 0 0 0 0,1 0 0 0 0,-1 0 0 0 0,0 0 0 0 0,0 0 0 0 0,0 0 0 0 0,0-1 0 0 0,0 1 0 0 0,0 0 0 0 0,1 0 0 0 0,-1 0 0 0 0,0 0 0 0 0,0 0 0 0 0,0-1 0 0 0,0 1 0 0 0,0 0 0 0 0,0 0 0 0 0,0 0 0 0 0,0 0 0 0 0,0-1 0 0 0,0 1 0 0 0,0 0 0 0 0,0 0 0 0 0,0 0 0 0 0,0-1 0 0 0,-2-1 0 0 0,1 0 0 0 0,-1 0 0 0 0,0 0 0 0 0,0 1 0 0 0,0-1 0 0 0,0 0 0 0 0,0 1 0 0 0,0-1 0 0 0,-1 1 0 0 0,1 0 0 0 0,0 0 0 0 0,-1 0 0 0 0,1 0 0 0 0,-1 0 0 0 0,1 0 0 0 0,-1 1 0 0 0,-4-1 0 0 0,-50-7 0 0 0,56 8 0 0 0,-4-1-305 0 0,-1 1-1 0 0,1 0 1 0 0,-1 0 0 0 0,0 0-1 0 0,-6 2 1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20 412 0 0,'-7'-20'13281'0'0,"5"43"-11844"0"0,0-1 1 0 0,2 0 0 0 0,3 25-1 0 0,12 71 1680 0 0,-15-116-3083 0 0,1 7 153 0 0,3 21 661 0 0,1-1-1 0 0,12 35 1 0 0,-12-48-811 0 0,6 14-1511 0 0,-10-28 728 0 0,0-1 0 0 0,0 1-1 0 0,1-1 1 0 0,-1 0 0 0 0,0 1-1 0 0,1-1 1 0 0,-1 0 0 0 0,1 0-1 0 0,2 2 1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38 188 0 0,'-20'-6'1862'0'0,"-18"-3"1624"0"0,14 6 8351 0 0,202 1-3600 0 0,88-15-4501 0 0,-259 17-4844 0 0,0 0-1 0 0,1 0 0 0 0,-1 1 1 0 0,0 0-1 0 0,14 3 1 0 0,8 2-5488 0 0,-13-5 3838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551 150 40 0 0,'-4'-14'2734'0'0,"-1"7"-2126"0"0,0 0 0 0 0,0 0 0 0 0,-1 1 0 0 0,0 0 0 0 0,0 0 0 0 0,-1 1 0 0 0,0 0-1 0 0,0 0 1 0 0,0 0 0 0 0,0 1 0 0 0,-1 0 0 0 0,-9-4 0 0 0,4 4 174 0 0,-1-1 1 0 0,0 2 0 0 0,0 0-1 0 0,0 0 1 0 0,0 2-1 0 0,-27-1 1 0 0,18 3-64 0 0,0 1-1 0 0,0 1 1 0 0,0 0 0 0 0,1 2 0 0 0,-1 1 0 0 0,1 1-1 0 0,0 1 1 0 0,-40 20 0 0 0,56-24-451 0 0,-1 0-1 0 0,0 0 1 0 0,1 1-1 0 0,0-1 1 0 0,0 2-1 0 0,0-1 1 0 0,1 1-1 0 0,0-1 1 0 0,0 2 0 0 0,0-1-1 0 0,1 0 1 0 0,-7 13-1 0 0,10-15-147 0 0,-1 1 0 0 0,1-1 1 0 0,0 0-1 0 0,0 1 0 0 0,0-1 0 0 0,1 1 0 0 0,0-1 0 0 0,0 0 0 0 0,0 1 0 0 0,0-1 0 0 0,0 1 0 0 0,1-1 1 0 0,0 1-1 0 0,0-1 0 0 0,0 0 0 0 0,1 1 0 0 0,-1-1 0 0 0,1 0 0 0 0,0 0 0 0 0,0 0 0 0 0,1 0 0 0 0,-1 0 1 0 0,1-1-1 0 0,3 4 0 0 0,6 7 52 0 0,1-1 0 0 0,0 0 0 0 0,1-1 0 0 0,1 0 0 0 0,0-1 0 0 0,0-1 0 0 0,1-1 0 0 0,0 0 0 0 0,1-1 0 0 0,0 0 0 0 0,0-2 0 0 0,20 6 0 0 0,-17-7-80 0 0,0-1 0 0 0,0 0 0 0 0,0-1 0 0 0,1-2 1 0 0,-1 0-1 0 0,0-1 0 0 0,1-1 0 0 0,-1-1 0 0 0,0 0 1 0 0,0-2-1 0 0,21-6 0 0 0,-36 8-100 0 0,0 0 0 0 0,1 0-1 0 0,-1 0 1 0 0,0 0 0 0 0,0-1 0 0 0,-1 0 0 0 0,1 0-1 0 0,0-1 1 0 0,-1 1 0 0 0,0-1 0 0 0,0 0-1 0 0,0 0 1 0 0,0 0 0 0 0,-1-1 0 0 0,1 1 0 0 0,-1-1-1 0 0,-1 0 1 0 0,4-6 0 0 0,-3 5-10 0 0,-2-1-1 0 0,1 1 1 0 0,0 0 0 0 0,-1-1 0 0 0,-1 1-1 0 0,1-1 1 0 0,-1 1 0 0 0,0-1 0 0 0,0 1-1 0 0,-1-1 1 0 0,0 1 0 0 0,0-1 0 0 0,0 1-1 0 0,-1 0 1 0 0,-3-10 0 0 0,-4-3-101 0 0,0 0-1 0 0,-1 1 1 0 0,-1 0 0 0 0,-1 1-1 0 0,0 0 1 0 0,-2 1 0 0 0,1 0 0 0 0,-2 1-1 0 0,0 0 1 0 0,-1 2 0 0 0,0-1-1 0 0,-1 2 1 0 0,-21-11 0 0 0,35 21-98 0 0,-1 0 0 0 0,1 0-1 0 0,-1 1 1 0 0,0 0 0 0 0,1 0 0 0 0,-1 0 0 0 0,0 0 0 0 0,0 0 0 0 0,0 1-1 0 0,-4-1 1 0 0,6 2-112 0 0,1-1-1 0 0,-1 0 1 0 0,1 0 0 0 0,-1 1-1 0 0,1-1 1 0 0,-1 1-1 0 0,1-1 1 0 0,-1 1-1 0 0,1-1 1 0 0,-3 3-1 0 0,3-2-352 0 0,-1 0 0 0 0,1 0 0 0 0,0 0-1 0 0,0 0 1 0 0,0 0 0 0 0,0 1-1 0 0,0-1 1 0 0,0 0 0 0 0,0 1 0 0 0,1-1-1 0 0,-1 0 1 0 0,0 3 0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95 344 0 0,'-12'-60'7758'0'0,"5"26"4465"0"0,8 39-11375 0 0,3 22 710 0 0,0 33 0 0 0,-4-41-2053 0 0,1 0 0 0 0,1 1 0 0 0,1-1 0 0 0,1 0-1 0 0,0-1 1 0 0,8 20 0 0 0,5 0-5521 0 0,-9-25 3478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35 396 0 0,'2'-2'1264'0'0,"4"-2"-272"0"0,1 0 1 0 0,0 0-1 0 0,0 1 0 0 0,0 0 0 0 0,0 0 0 0 0,1 1 0 0 0,-1 0 1 0 0,1 0-1 0 0,0 0 0 0 0,-1 1 0 0 0,13 0 0 0 0,15 0 1563 0 0,42 4 0 0 0,-68-3-2156 0 0,8 1 333 0 0,0 1-1 0 0,0 0 1 0 0,0 1 0 0 0,0 1 0 0 0,-1 0-1 0 0,29 12 1 0 0,-40-14-545 0 0,0 1-1 0 0,0 0 1 0 0,0 0 0 0 0,0 0-1 0 0,-1 1 1 0 0,1-1 0 0 0,-1 1-1 0 0,0 0 1 0 0,0 0 0 0 0,-1 1-1 0 0,1-1 1 0 0,-1 1 0 0 0,0 0-1 0 0,0 0 1 0 0,0 0 0 0 0,-1 0 0 0 0,0 0-1 0 0,0 1 1 0 0,0-1 0 0 0,-1 1-1 0 0,1-1 1 0 0,-1 1 0 0 0,0 10-1 0 0,-1 16 342 0 0,-2-1 0 0 0,-1 1-1 0 0,-12 56 1 0 0,-4 26 153 0 0,17-97-749 0 0,-3 50 481 0 0,6-61-922 0 0,-1 0 0 0 0,0 0 0 0 0,1-1 0 0 0,0 1-1 0 0,3 6 1 0 0,0-2-3172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21 224 0 0,'-10'-3'816'0'0,"-31"-11"13873"0"0,46 13-13120 0 0,41-1 1228 0 0,1 1-1 0 0,48 6 1 0 0,-81-4-2483 0 0,40 3 358 0 0,46 2 1390 0 0,-66-5-5795 0 0,1 0-4275 0 0,-25-1 5094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41 8 0 0,'-8'-25'3300'0'0,"0"9"7939"0"0,9 18-11085 0 0,-1-1-1 0 0,0 1 1 0 0,0-1 0 0 0,0 0-1 0 0,0 1 1 0 0,0-1-1 0 0,0 1 1 0 0,0-1-1 0 0,-1 1 1 0 0,1-1 0 0 0,-1 1-1 0 0,0 1 1 0 0,0 1 196 0 0,-1 19 990 0 0,0 1-1 0 0,2-1 1 0 0,1 0 0 0 0,4 25-1 0 0,23 88 1871 0 0,-9-78-3453 0 0,-5-30-2713 0 0,-6-17-5256 0 0,-4-7 5574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33 576 0 0,'-29'-8'2600'0'0,"23"7"-1249"0"0,0 0-1 0 0,0-1 1 0 0,0 0-1 0 0,-8-4 6152 0 0,51-5-3681 0 0,241 10 2944 0 0,-141 2-6257 0 0,-105 4-3155 0 0,-11 3-5967 0 0,-13-6 5886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96 0 0,'6'-2'6734'0'0,"-5"2"-6611"0"0,9 13 2658 0 0,11 21-609 0 0,-20-31-1660 0 0,12 19 558 0 0,79 135 5143 0 0,-68-121-4697 0 0,1-1 0 0 0,38 40 1 0 0,-33-43-386 0 0,1 0 1 0 0,2-2 0 0 0,2-1-1 0 0,0-2 1 0 0,51 29 0 0 0,-82-54-1034 0 0,-1-1 0 0 0,0 1 0 0 0,0-1 1 0 0,1 0-1 0 0,-1 0 0 0 0,0 0 1 0 0,1-1-1 0 0,-1 1 0 0 0,5-1 1 0 0,-7 0-75 0 0,0 0 0 0 0,0 0 0 0 0,1 0 0 0 0,-1 0 0 0 0,0 0 0 0 0,0-1 0 0 0,1 1 0 0 0,-1-1 0 0 0,0 1 0 0 0,0-1 0 0 0,0 1 0 0 0,1-1 0 0 0,-1 0 0 0 0,0 1 0 0 0,0-1 0 0 0,0 0 0 0 0,0 0 0 0 0,0 0 0 0 0,-1 0 0 0 0,1 0 0 0 0,0 0 0 0 0,0 0 0 0 0,0 0 0 0 0,-1 0 0 0 0,1 0 0 0 0,-1 0 0 0 0,1 0 0 0 0,-1-1 0 0 0,1 1 0 0 0,-1-2 0 0 0,4-19-24 0 0,-1 0 0 0 0,-1 0 0 0 0,-1 0 0 0 0,-1 0 0 0 0,-1 0 0 0 0,-3-24 0 0 0,-1-4 0 0 0,-25-200 0 0 0,1 23 0 0 0,29 226-2 0 0,0-24-463 0 0,0 24 421 0 0,0-1 0 0 0,0 1 1 0 0,0-1-1 0 0,0 1 0 0 0,1 0 1 0 0,-1-1-1 0 0,0 1 0 0 0,1-1 1 0 0,-1 1-1 0 0,1 0 0 0 0,0-1 1 0 0,0 1-1 0 0,-1 0 0 0 0,1-1 1 0 0,0 1-1 0 0,0 0 0 0 0,1-1 1 0 0,0 1-204 0 0,0 0 1 0 0,-1 0 0 0 0,1 1 0 0 0,0-1-1 0 0,0 1 1 0 0,0-1 0 0 0,0 1 0 0 0,-1-1-1 0 0,1 1 1 0 0,0 0 0 0 0,0 0 0 0 0,0 0-1 0 0,0 0 1 0 0,0 1 0 0 0,0-1 0 0 0,0 0-1 0 0,0 1 1 0 0,-1-1 0 0 0,4 2 0 0 0,36 19-6334 0 0,-23-10 3808 0 0,6 0-184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97 348 1028 0 0,'-33'45'5475'0'0,"31"-42"-4786"0"0,1-1 0 0 0,-1 0 0 0 0,0 0-1 0 0,-1 0 1 0 0,1 0 0 0 0,0 0 0 0 0,-1 0 0 0 0,1-1 0 0 0,-1 1 0 0 0,1-1 0 0 0,-1 0 0 0 0,0 1 0 0 0,0-1 0 0 0,1 0 0 0 0,-6 0 0 0 0,7 0-399 0 0,0-1 1 0 0,0 0 0 0 0,1-1-1 0 0,-1 1 1 0 0,0 0 0 0 0,0 0 0 0 0,0 0-1 0 0,1 0 1 0 0,-1-1 0 0 0,0 1-1 0 0,1 0 1 0 0,-1 0 0 0 0,0-1-1 0 0,0 1 1 0 0,1-1 0 0 0,-1 1 0 0 0,1-1-1 0 0,-1 1 1 0 0,0-1 0 0 0,1 1-1 0 0,-1-1 1 0 0,0 0 0 0 0,1-1-74 0 0,-1 1 1 0 0,0 0-1 0 0,1-1 0 0 0,-1 1 1 0 0,1-1-1 0 0,0 1 0 0 0,0 0 1 0 0,-1-1-1 0 0,1 1 0 0 0,0-1 1 0 0,0-1-1 0 0,1-5 7 0 0,1 0 1 0 0,-1 0-1 0 0,5-12 1 0 0,-4 14 422 0 0,3-11-464 0 0,2 0 0 0 0,0 0 1 0 0,1 1-1 0 0,0-1 0 0 0,2 2 1 0 0,0 0-1 0 0,0 0 1 0 0,1 0-1 0 0,1 2 0 0 0,1-1 1 0 0,0 2-1 0 0,27-21 0 0 0,-16 15 106 0 0,2 2-1 0 0,0 1 0 0 0,0 1 1 0 0,2 1-1 0 0,0 1 1 0 0,56-15-1 0 0,-65 23-288 0 0,-1 1 0 0 0,1 0 0 0 0,0 2 0 0 0,0 0 0 0 0,35 3 0 0 0,93 23 0 0 0,-144-24-807 0 0,1 0 0 0 0,0 0 1 0 0,-1 1-1 0 0,1-1 0 0 0,-1 1 0 0 0,0 0 1 0 0,1-1-1 0 0,-1 1 0 0 0,0 1 0 0 0,0-1 0 0 0,0 0 1 0 0,-1 1-1 0 0,1 0 0 0 0,0 0 0 0 0,2 3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439 111 708 0 0,'-9'-10'773'0'0,"0"0"-1"0"0,-1 1 1 0 0,0 0 0 0 0,0 1 0 0 0,-1 0-1 0 0,0 0 1 0 0,0 1 0 0 0,-1 1-1 0 0,0 0 1 0 0,0 0 0 0 0,-1 1-1 0 0,1 1 1 0 0,-1 0 0 0 0,0 1 0 0 0,0 0-1 0 0,0 1 1 0 0,-1 1 0 0 0,-14 0-1 0 0,18 2-443 0 0,0 1-1 0 0,1 0 1 0 0,-1 0-1 0 0,1 1 1 0 0,-1 1-1 0 0,1 0 0 0 0,0 0 1 0 0,1 1-1 0 0,-1 0 1 0 0,1 0-1 0 0,0 1 1 0 0,0 0-1 0 0,0 0 0 0 0,1 1 1 0 0,0 0-1 0 0,1 0 1 0 0,-1 1-1 0 0,-6 10 0 0 0,9-12-150 0 0,-1 1 0 0 0,1 0 0 0 0,0-1 0 0 0,1 1-1 0 0,0 1 1 0 0,0-1 0 0 0,0 0 0 0 0,1 1-1 0 0,0-1 1 0 0,1 1 0 0 0,-1 0 0 0 0,2-1-1 0 0,-1 1 1 0 0,1 0 0 0 0,0 0 0 0 0,0 0-1 0 0,1 0 1 0 0,0-1 0 0 0,1 1 0 0 0,0 0-1 0 0,0-1 1 0 0,0 0 0 0 0,7 13 0 0 0,-3-10-61 0 0,0-1 0 0 0,1 0 1 0 0,1 0-1 0 0,0-1 0 0 0,0 1 0 0 0,0-2 1 0 0,1 1-1 0 0,0-1 0 0 0,0-1 1 0 0,1 1-1 0 0,0-2 0 0 0,0 1 1 0 0,1-1-1 0 0,-1-1 0 0 0,14 4 0 0 0,-9-4-11 0 0,-1 0 0 0 0,1-1-1 0 0,-1-1 1 0 0,1 0-1 0 0,0-1 1 0 0,0-1-1 0 0,0 0 1 0 0,0-1 0 0 0,-1-1-1 0 0,1 0 1 0 0,24-7-1 0 0,-33 7-65 0 0,1 0 0 0 0,-1-1-1 0 0,0 0 1 0 0,0 0 0 0 0,0 0-1 0 0,0-1 1 0 0,-1 0 0 0 0,1 0-1 0 0,-1 0 1 0 0,5-6-1 0 0,-7 7-21 0 0,-1 0-1 0 0,1 0 0 0 0,-1-1 0 0 0,0 1 0 0 0,0 0 0 0 0,-1-1 0 0 0,1 1 0 0 0,-1-1 0 0 0,1 0 0 0 0,-1 1 1 0 0,0-1-1 0 0,-1 0 0 0 0,1 0 0 0 0,0 0 0 0 0,-1 1 0 0 0,0-1 0 0 0,0 0 0 0 0,0 0 0 0 0,-2-6 0 0 0,-1-4 14 0 0,-1 0-1 0 0,0 0 1 0 0,-1 0-1 0 0,-1 1 0 0 0,0 0 1 0 0,-1 0-1 0 0,0 0 1 0 0,-1 1-1 0 0,-14-17 1 0 0,14 19-68 0 0,-1 1 1 0 0,0 0 0 0 0,0 1-1 0 0,0 0 1 0 0,-1 0 0 0 0,0 1 0 0 0,-1 0-1 0 0,0 1 1 0 0,0 0 0 0 0,0 1-1 0 0,-18-6 1 0 0,25 10-158 0 0,-1 0-1 0 0,1 0 1 0 0,-1 1-1 0 0,1 0 1 0 0,-1 0-1 0 0,1 0 1 0 0,-1 0-1 0 0,1 1 1 0 0,-7 1-1 0 0,9-1-128 0 0,-1-1-1 0 0,1 1 1 0 0,0 0-1 0 0,0 0 1 0 0,0 0 0 0 0,0 0-1 0 0,0 0 1 0 0,0 1-1 0 0,-2 1 1 0 0,3-2-111 0 0,0 0 0 0 0,1 0-1 0 0,-1 0 1 0 0,0 0 0 0 0,0 0 0 0 0,1 0 0 0 0,-1 0 0 0 0,0 0 0 0 0,1 0 0 0 0,-1 1 0 0 0,1-1 0 0 0,0 0 0 0 0,-1 0 0 0 0,1 1 0 0 0,0-1 0 0 0,0 0 0 0 0,0 2 0 0 0,1 4-2427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15 157 264 0 0,'-3'-8'867'0'0,"0"-1"0"0"0,1 0 1 0 0,0-1-1 0 0,0 1 0 0 0,0-11 0 0 0,2 19-797 0 0,0 1 1 0 0,0 0-1 0 0,0 0 0 0 0,0 0 0 0 0,0-1 0 0 0,0 1 1 0 0,0 0-1 0 0,0 0 0 0 0,0-1 0 0 0,0 1 0 0 0,0 0 1 0 0,0 0-1 0 0,0-1 0 0 0,0 1 0 0 0,0 0 1 0 0,0 0-1 0 0,0-1 0 0 0,0 1 0 0 0,0 0 0 0 0,0 0 1 0 0,0 0-1 0 0,0-1 0 0 0,0 1 0 0 0,1 0 0 0 0,-1 0 1 0 0,0 0-1 0 0,0-1 0 0 0,0 1 0 0 0,0 0 0 0 0,1 0 1 0 0,-1 0-1 0 0,0 0 0 0 0,0-1 0 0 0,0 1 0 0 0,1 0 1 0 0,-1 0-1 0 0,0 0 0 0 0,0 0 0 0 0,0 0 1 0 0,1 0-1 0 0,-1 0 0 0 0,0 0 0 0 0,0 0 0 0 0,1 0 1 0 0,-1 0-1 0 0,0 0 0 0 0,0 0 0 0 0,1 0 0 0 0,-1 0 1 0 0,0 0-1 0 0,0 0 0 0 0,1 0 0 0 0,-1 0 0 0 0,0 0 1 0 0,0 0-1 0 0,0 0 0 0 0,1 0 0 0 0,-1 0 0 0 0,0 0 1 0 0,0 1-1 0 0,0-1 0 0 0,1 0 0 0 0,11 10 1266 0 0,3 9-458 0 0,0 1-1 0 0,0 0 0 0 0,14 30 1 0 0,-11-18-145 0 0,106 190 3335 0 0,-53-90-1952 0 0,-45-84-1321 0 0,-6-9 1006 0 0,39 54 0 0 0,-59-93-1748 0 0,1 1 1 0 0,-1 0-1 0 0,0 0 1 0 0,1-1-1 0 0,0 1 1 0 0,-1-1-1 0 0,1 1 1 0 0,-1-1-1 0 0,1 1 1 0 0,0 0-1 0 0,-1-1 1 0 0,1 0-1 0 0,0 1 1 0 0,-1-1-1 0 0,1 0 1 0 0,0 1-1 0 0,0-1 1 0 0,-1 0-1 0 0,1 1 1 0 0,0-1 0 0 0,0 0-1 0 0,0 0 1 0 0,-1 0-1 0 0,1 0 1 0 0,0 0-1 0 0,0 0 1 0 0,0 0-1 0 0,1-1 1 0 0,0 1 11 0 0,-1-1 1 0 0,1 0 0 0 0,-1 0 0 0 0,1 0-1 0 0,-1 0 1 0 0,1 0 0 0 0,-1-1 0 0 0,0 1-1 0 0,0 0 1 0 0,1-1 0 0 0,-1 1 0 0 0,1-3-1 0 0,3-3 130 0 0,-1-1 0 0 0,0 0 1 0 0,6-17-1 0 0,9-48 338 0 0,-3-1 0 0 0,8-106 1 0 0,-5 31 22 0 0,-2 7 254 0 0,-9 64-511 0 0,-8 78-369 0 0,0-1 0 0 0,0 0 0 0 0,0 0-1 0 0,0 1 1 0 0,0-1 0 0 0,0 0-1 0 0,0 1 1 0 0,1-1 0 0 0,-1 0 0 0 0,0 1-1 0 0,0-1 1 0 0,1 0 0 0 0,-1 1 0 0 0,0-1-1 0 0,1 0 1 0 0,-1 1 0 0 0,0-1 0 0 0,1 1-1 0 0,-1-1 1 0 0,1 1 0 0 0,-1-1 0 0 0,1 1-1 0 0,-1-1 1 0 0,1 1 0 0 0,0-1 0 0 0,-1 1-1 0 0,1 0 1 0 0,0-1 0 0 0,1 1-652 0 0,-2 2 456 0 0,1 1 0 0 0,0-1 0 0 0,0 1 0 0 0,0-1-1 0 0,0 1 1 0 0,0-1 0 0 0,1 1 0 0 0,1 1 0 0 0,7 16-2150 0 0,6 29-4808 0 0,-7-22 4189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1 588 0 0,'0'0'1115'0'0,"6"23"13255"0"0,-17 23-10226 0 0,-10 54 843 0 0,19-86-4521 0 0,1 1 0 0 0,0-1 0 0 0,1 1 0 0 0,0-1 0 0 0,4 17 1 0 0,-3-26-455 0 0,0-1 1 0 0,0 0-1 0 0,0 1 1 0 0,1-1-1 0 0,-1 0 1 0 0,1 0-1 0 0,0 0 1 0 0,1 0-1 0 0,-1 0 1 0 0,1 0-1 0 0,-1-1 1 0 0,1 1-1 0 0,0-1 1 0 0,0 0-1 0 0,1 0 1 0 0,-1 0-1 0 0,1 0 1 0 0,0-1-1 0 0,-1 1 1 0 0,7 2-1 0 0,-6-3-448 0 0,1 0-1 0 0,1 0 1 0 0,-1 0-1 0 0,0-1 1 0 0,0 0 0 0 0,1 0-1 0 0,5 0 1 0 0,-5-1-793 0 0,0 0 0 0 0,0 0 1 0 0,1-1-1 0 0,-1 0 1 0 0,0 0-1 0 0,8-3 0 0 0,1-1-1541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152 326 68 0 0,'-4'-4'365'0'0,"-27"-22"3235"0"0,29 25-2982 0 0,0-1 0 0 0,0-1 0 0 0,0 1 0 0 0,1 0 0 0 0,-1 0 0 0 0,1-1 0 0 0,-1 1 0 0 0,1-1 0 0 0,0 1 0 0 0,0-1 0 0 0,-1-4 0 0 0,2 5-267 0 0,0 1-1 0 0,0-1 1 0 0,0 0 0 0 0,0 0-1 0 0,0 0 1 0 0,0 0-1 0 0,1 0 1 0 0,-1 0 0 0 0,1 0-1 0 0,0 1 1 0 0,-1-1 0 0 0,1 0-1 0 0,0 0 1 0 0,2-2 0 0 0,19-24 2418 0 0,-11 16-1273 0 0,-3 2-541 0 0,-1-1 0 0 0,0 1 0 0 0,0-1 1 0 0,9-22-1 0 0,-15 30-850 0 0,0 0-1 0 0,0-1 1 0 0,0 1 0 0 0,0 0 0 0 0,-1-1 0 0 0,1 1-1 0 0,-1 0 1 0 0,0-1 0 0 0,0 1 0 0 0,0 0 0 0 0,-1-1-1 0 0,1 1 1 0 0,-1 0 0 0 0,0-1 0 0 0,0 1 0 0 0,0 0 0 0 0,0 0-1 0 0,0 0 1 0 0,-1 0 0 0 0,1 0 0 0 0,-1 0 0 0 0,0 0-1 0 0,0 0 1 0 0,-3-2 0 0 0,2 1-46 0 0,-1 1 0 0 0,0-1 1 0 0,0 1-1 0 0,-1 0 0 0 0,1 1 0 0 0,-1-1 1 0 0,1 1-1 0 0,-1-1 0 0 0,0 2 0 0 0,0-1 1 0 0,0 0-1 0 0,0 1 0 0 0,0 0 0 0 0,0 0 1 0 0,-1 0-1 0 0,1 1 0 0 0,0 0 0 0 0,-9 1 1 0 0,11-1-161 0 0,-1 0 0 0 0,1 0 0 0 0,0 1 0 0 0,0 0 0 0 0,0-1 0 0 0,0 1 0 0 0,0 0 0 0 0,0 1 0 0 0,0-1 0 0 0,1 0 0 0 0,-1 1 0 0 0,0 0 1 0 0,1 0-1 0 0,-1-1 0 0 0,1 1 0 0 0,-1 1 0 0 0,1-1 0 0 0,0 0 0 0 0,0 1 0 0 0,0-1 0 0 0,0 1 0 0 0,1-1 0 0 0,-1 1 0 0 0,1 0 0 0 0,-1 0 1 0 0,1 0-1 0 0,0-1 0 0 0,0 1 0 0 0,0 1 0 0 0,0-1 0 0 0,1 0 0 0 0,-1 3 0 0 0,1-1-530 0 0,1-1 0 0 0,-1 1 0 0 0,1-1 0 0 0,0 1 0 0 0,0-1 1 0 0,1 1-1 0 0,-1-1 0 0 0,1 0 0 0 0,0 0 0 0 0,0 0 0 0 0,1 0 0 0 0,-1 0 0 0 0,1 0 0 0 0,-1-1 0 0 0,1 1 0 0 0,5 4 0 0 0,6 5-2015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0 304 0 0,'0'3'1426'0'0,"5"60"7465"0"0,12 33-1272 0 0,1 9-780 0 0,-12-80-5207 0 0,1 3 3152 0 0,7-55-3669 0 0,-9 9-1090 0 0,1 1 0 0 0,1-1 0 0 0,0 1-1 0 0,15-25 1 0 0,45-58 8 0 0,-64 96-33 0 0,0 0 0 0 0,0 0 0 0 0,0 1 0 0 0,1 0 0 0 0,-1-1 0 0 0,1 1 0 0 0,0 0 0 0 0,0 1 0 0 0,0-1 0 0 0,0 1 0 0 0,1 0 0 0 0,-1 0 0 0 0,8-2 0 0 0,-10 3 0 0 0,1 0 0 0 0,0 1 0 0 0,0 0 0 0 0,0-1 0 0 0,0 1 0 0 0,0 0 0 0 0,0 1 0 0 0,0-1 0 0 0,-1 0 0 0 0,1 1 0 0 0,0-1 0 0 0,0 1 0 0 0,0 0 0 0 0,-1 0 0 0 0,1 0 0 0 0,0 1 0 0 0,-1-1 0 0 0,1 1 0 0 0,-1-1 0 0 0,1 1 0 0 0,-1 0 0 0 0,0 0 0 0 0,4 3 0 0 0,1 4 0 0 0,0 0 0 0 0,-1 0 0 0 0,1 0 0 0 0,-2 1 0 0 0,1 0 0 0 0,-1 0 0 0 0,-1 0 0 0 0,5 17 0 0 0,-1 2 0 0 0,-2 1 0 0 0,3 30 0 0 0,-8-53 0 0 0,0-1 0 0 0,0 0 0 0 0,1 0 0 0 0,-1 0 0 0 0,1 0 0 0 0,1-1 0 0 0,4 10 0 0 0,-6-14-191 0 0,0 0 0 0 0,0 0 0 0 0,-1 0 0 0 0,1-1 0 0 0,0 1 0 0 0,0 0 0 0 0,0-1 0 0 0,0 1 0 0 0,0 0 0 0 0,0-1 0 0 0,0 0-1 0 0,1 1 1 0 0,-1-1 0 0 0,0 0 0 0 0,0 1 0 0 0,0-1 0 0 0,0 0 0 0 0,0 0 0 0 0,1 0 0 0 0,-1 0 0 0 0,0 0 0 0 0,0 0 0 0 0,2-1 0 0 0,20-5-6910 0 0,-21 5 6265 0 0,18-8-2635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20 492 0 0,'-31'-16'22795'0'0,"35"16"-21600"0"0,72 3 1427 0 0,-34-1 210 0 0,67-5-1 0 0,16-2-6551 0 0,-114 8-116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0 480 0 0,'-1'1'157'0'0,"-36"24"3329"0"0,33-23-2323 0 0,1 2-1 0 0,-1-1 1 0 0,1 0-1 0 0,-1 1 1 0 0,1-1 0 0 0,-5 9-1 0 0,8-12-912 0 0,-1 1 0 0 0,1-1-1 0 0,0 1 1 0 0,-1-1 0 0 0,1 1-1 0 0,0-1 1 0 0,0 1 0 0 0,0-1 0 0 0,0 1-1 0 0,0-1 1 0 0,-1 1 0 0 0,1-1-1 0 0,0 1 1 0 0,0 0 0 0 0,0-1 0 0 0,0 1-1 0 0,1-1 1 0 0,-1 1 0 0 0,0-1-1 0 0,0 1 1 0 0,0-1 0 0 0,0 1 0 0 0,0-1-1 0 0,1 1 1 0 0,-1-1 0 0 0,0 1 0 0 0,1 0-1 0 0,13 7 3141 0 0,25-4-1095 0 0,-35-3-1709 0 0,16-1 340 0 0,0 0-1 0 0,33-6 1 0 0,40-12-3065 0 0,-15 3-4775 0 0,-49 9 3704 0 0,2-1 461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98 134 180 0 0,'-2'-2'285'0'0,"-14"-17"4191"0"0,15 18-3773 0 0,0-1 1 0 0,1 1 0 0 0,-1 0 0 0 0,0-1 0 0 0,0 1 0 0 0,1-1 0 0 0,-1 1-1 0 0,1-1 1 0 0,-1 1 0 0 0,1-1 0 0 0,0 0 0 0 0,-1 1 0 0 0,1-1-1 0 0,0 1 1 0 0,0-1 0 0 0,0 0 0 0 0,0 1 0 0 0,1-4 0 0 0,0 5-535 0 0,0-1 1 0 0,0 1 0 0 0,-1-1 0 0 0,1 1 0 0 0,0-1-1 0 0,0 1 1 0 0,0 0 0 0 0,0-1 0 0 0,0 1-1 0 0,0 0 1 0 0,0 0 0 0 0,0 0 0 0 0,0 0 0 0 0,0 0-1 0 0,0 0 1 0 0,0 0 0 0 0,2 0 0 0 0,3 0 685 0 0,134-5 3587 0 0,51-5-1746 0 0,-158 6-2085 0 0,-1-1 0 0 0,1-1 0 0 0,54-20-1 0 0,-69 18-204 0 0,-15 6-347 0 0,1 0 0 0 0,-1 1 1 0 0,1-1-1 0 0,0 1 1 0 0,-1 0-1 0 0,1 0 0 0 0,0 0 1 0 0,6-1-1 0 0,-9 3-58 0 0,-1-1 0 0 0,1 0-1 0 0,0 0 1 0 0,-1 1 0 0 0,1-1-1 0 0,-1 0 1 0 0,1 1 0 0 0,0-1-1 0 0,-1 0 1 0 0,1 1 0 0 0,-1-1-1 0 0,1 1 1 0 0,-1-1 0 0 0,1 1-1 0 0,-1-1 1 0 0,0 1 0 0 0,1-1-1 0 0,-1 1 1 0 0,0 0 0 0 0,1-1-1 0 0,-1 1 1 0 0,0 0 0 0 0,0-1-1 0 0,1 1 1 0 0,-1 0 0 0 0,0-1-1 0 0,0 2 1 0 0,4 22 1 0 0,-3-18-2 0 0,12 81 0 0 0,-5-23 0 0 0,31 113 0 0 0,51 67 0 0 0,-86-235 0 0 0,6 15 0 0 0,0-1 0 0 0,8 35 0 0 0,-18-57 0 0 0,0 0 0 0 0,1-1 0 0 0,-1 1 0 0 0,0-1 0 0 0,0 1 0 0 0,0 0 0 0 0,1-1 0 0 0,-1 1 0 0 0,0 0 0 0 0,0-1 0 0 0,0 1 0 0 0,0 0 0 0 0,0-1 0 0 0,0 1 0 0 0,0 0 0 0 0,-1-1 0 0 0,1 1 0 0 0,0 0 0 0 0,0-1 0 0 0,0 1 0 0 0,-1-1 0 0 0,1 1 0 0 0,0 0 0 0 0,-1-1 0 0 0,1 1 0 0 0,-1 1 0 0 0,-6 2 0 0 0,-3-2 0 0 0,1-1 0 0 0,-1 0 0 0 0,0 0 0 0 0,0-1 0 0 0,0-1 0 0 0,-13-2 0 0 0,-8 0 0 0 0,-114-6 0 0 0,-389-9 0 0 0,509 18 0 0 0,-28 4 0 0 0,92 5 0 0 0,302 5 0 0 0,-316-14 0 0 0,368-4-11770 0 0,-352 3 10866 0 0,-7-1-2539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6 304 0 0,'-12'-2'1254'0'0,"-46"-2"6001"0"0,54 5-5822 0 0,-1-1 1 0 0,1 0-1 0 0,0 1 1 0 0,0 0-1 0 0,0 0 1 0 0,-6 2-1 0 0,10-3-1273 0 0,0 1-1 0 0,-1-1 1 0 0,1 0-1 0 0,0 0 1 0 0,-1 1-1 0 0,1-1 1 0 0,0 1-1 0 0,0-1 1 0 0,-1 0-1 0 0,1 1 1 0 0,0-1-1 0 0,0 1 1 0 0,0-1-1 0 0,0 0 1 0 0,-1 1-1 0 0,1-1 1 0 0,0 1-1 0 0,0-1 1 0 0,0 1-1 0 0,0-1 1 0 0,0 0-1 0 0,0 1 1 0 0,0-1-1 0 0,0 1 1 0 0,0-1-1 0 0,0 1 1 0 0,1-1-1 0 0,-1 1 1 0 0,0-1-1 0 0,0 0 1 0 0,0 1-1 0 0,0-1 1 0 0,1 1-1 0 0,-1-1 1 0 0,8 14 2813 0 0,-2-10-2486 0 0,0-1 1 0 0,1 1 0 0 0,-1-1-1 0 0,1 0 1 0 0,0 0 0 0 0,0-1-1 0 0,0 1 1 0 0,0-2 0 0 0,0 1-1 0 0,10 0 1 0 0,-4-1-488 0 0,7-2 0 0 0,-16-2 0 0 0,-3 1 0 0 0,3-1 0 0 0,-4-5 0 0 0,0 7-261 0 0,-1-1 1 0 0,1 1-1 0 0,-1 0 0 0 0,0-1 1 0 0,1 1-1 0 0,-1 0 0 0 0,0 0 0 0 0,0-1 1 0 0,0 1-1 0 0,0 0 0 0 0,0 0 1 0 0,0 0-1 0 0,0 0 0 0 0,0 0 1 0 0,-1 0-1 0 0,1 1 0 0 0,0-1 1 0 0,-3-1-1 0 0,-28-5-7287 0 0,24 6 6663 0 0,-2-1-2435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189 609 564 0 0,'-19'16'5017'0'0,"17"-14"-3924"0"0,0-1-1 0 0,-1 1 0 0 0,1-1 1 0 0,-1 0-1 0 0,0 0 0 0 0,1 1 1 0 0,-1-2-1 0 0,0 1 0 0 0,0 0 1 0 0,-4 0-1 0 0,5-1-809 0 0,0-1 0 0 0,1 1 0 0 0,-1-1 1 0 0,0 1-1 0 0,0-1 0 0 0,0 0 0 0 0,1 0 0 0 0,-1 0 0 0 0,0 0 0 0 0,1 0 1 0 0,-1 0-1 0 0,1 0 0 0 0,-3-2 0 0 0,-18-21 1439 0 0,19 20-1366 0 0,-9-11 84 0 0,2-1 1 0 0,0 0-1 0 0,1-1 1 0 0,1 0-1 0 0,1 0 1 0 0,-11-36-1 0 0,15 39-300 0 0,0-1 0 0 0,1 0-1 0 0,0 1 1 0 0,1-1 0 0 0,1 0 0 0 0,0 0-1 0 0,1 0 1 0 0,1 1 0 0 0,0-1-1 0 0,1 1 1 0 0,0-1 0 0 0,2 1-1 0 0,-1 0 1 0 0,2 0 0 0 0,0 1-1 0 0,12-22 1 0 0,-9 21-73 0 0,0 0 0 0 0,0 1 0 0 0,2 0 0 0 0,-1 1 0 0 0,2 0 1 0 0,-1 0-1 0 0,2 1 0 0 0,-1 1 0 0 0,1 0 0 0 0,1 1 0 0 0,0 0 0 0 0,0 1 0 0 0,1 1 0 0 0,27-10 0 0 0,-35 15-32 0 0,1 0 0 0 0,0 0 0 0 0,-1 1 0 0 0,1 0 0 0 0,0 0 0 0 0,0 1 0 0 0,0 0-1 0 0,0 1 1 0 0,0 0 0 0 0,0 0 0 0 0,0 0 0 0 0,-1 1 0 0 0,1 0 0 0 0,0 1 0 0 0,12 5-1 0 0,-15-5-13 0 0,0 0 0 0 0,0 0 0 0 0,0 1 0 0 0,0 0 0 0 0,-1 0 0 0 0,1 0 0 0 0,-1 0 0 0 0,0 1 0 0 0,0-1 0 0 0,-1 1 0 0 0,1 0 0 0 0,-1 0 0 0 0,0 1 0 0 0,0-1 0 0 0,-1 0 0 0 0,0 1 0 0 0,0 0 0 0 0,0 0 0 0 0,-1-1 0 0 0,1 1 0 0 0,-1 7 0 0 0,0-3 4 0 0,-1 0 0 0 0,0 1 0 0 0,-1-1 0 0 0,0 1 0 0 0,-1-1 0 0 0,0 0 0 0 0,-1 1 0 0 0,0-1 0 0 0,0-1 0 0 0,-1 1 0 0 0,0 0 0 0 0,-1-1 0 0 0,0 0 0 0 0,-1 0 0 0 0,1 0 0 0 0,-2-1 0 0 0,-10 12 0 0 0,0-3 29 0 0,0 0-1 0 0,-2-1 1 0 0,0-1-1 0 0,0-1 0 0 0,-1 0 1 0 0,-31 14-1 0 0,26-16 61 0 0,16-8-60 0 0,0 0 0 0 0,1 1 0 0 0,-13 8 0 0 0,20-13-9 0 0,4 3-22 0 0,7 5 15 0 0,1-1 1 0 0,0 0-1 0 0,0 0 1 0 0,1-1-1 0 0,0-1 0 0 0,19 7 1 0 0,1 0 40 0 0,269 97-9 0 0,-189-72-66 0 0,-33-12-1117 0 0,-75-25-318 0 0,0 1 0 0 0,-1-1 0 0 0,1 0 0 0 0,0 0 0 0 0,0-1 0 0 0,-1 1 0 0 0,1-1 0 0 0,4-1 0 0 0,-4 1 1402 0 0,12-3-3184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3 548 0 0,'5'-3'11125'0'0,"-5"4"-10911"0"0,8 8 4632 0 0,11 20-2962 0 0,-15-23-439 0 0,57 84 3647 0 0,-31-48-1602 0 0,39 70 0 0 0,-51-74-3048 0 0,-8-14-379 0 0,2-2 1 0 0,15 24 0 0 0,-27-45-438 0 0,1-1 0 0 0,-1 1 0 0 0,0-1 0 0 0,1 1 0 0 0,-1-1 0 0 0,1 1 0 0 0,-1-1 0 0 0,1 1 0 0 0,-1-1-1 0 0,1 1 1 0 0,-1-1 0 0 0,1 0 0 0 0,0 1 0 0 0,-1-1 0 0 0,1 0 0 0 0,-1 0 0 0 0,1 1 0 0 0,0-1 0 0 0,-1 0 0 0 0,1 0 0 0 0,0 0 0 0 0,-1 0 0 0 0,1 0 0 0 0,0 0 0 0 0,-1 0 0 0 0,1 0 0 0 0,0 0-1 0 0,0 0 1 0 0,-1 0 0 0 0,1 0 0 0 0,0 0 0 0 0,8-2-3189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71 209 8437 0 0,'-64'-191'15844'0'0,"57"174"-12959"0"0,10 34-2428 0 0,12 39-1360 0 0,1-15-1084 0 0,34 64-1 0 0,8-15-4694 0 0,-27-51 3928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20 532 0 0,'-4'-19'15242'0'0,"4"29"-12253"0"0,2 25-2064 0 0,0-17 796 0 0,24 217 5647 0 0,-22-216-6600 0 0,10 28 0 0 0,0-1-1236 0 0,-13-45 15 0 0,-1 1 0 0 0,2 0 0 0 0,-1 0 0 0 0,0-1 0 0 0,0 1 0 0 0,1-1 0 0 0,-1 1 0 0 0,0-1 0 0 0,1 0 0 0 0,0 1 0 0 0,-1-1 0 0 0,1 0 0 0 0,0 0 0 0 0,-1 0 0 0 0,1 0 0 0 0,3 0 0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46 252 0 0,'-54'-15'17960'0'0,"73"7"-14850"0"0,-7 5-2252 0 0,0 0 1 0 0,-1 1-1 0 0,1 1 0 0 0,17 0 1 0 0,16-2 607 0 0,200-7 2112 0 0,-225 10-4021 0 0,19 3-2941 0 0,-15 1-4741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11 139 752 0 0,'-10'-9'9226'0'0,"14"5"-8477"0"0,0 1-1 0 0,1 0 0 0 0,0-1 0 0 0,0 2 1 0 0,0-1-1 0 0,0 0 0 0 0,0 1 0 0 0,6-2 1 0 0,48-11 1431 0 0,-40 10-1390 0 0,233-49 3720 0 0,-188 41-3495 0 0,-34 10-517 0 0,-24 3-356 0 0,0-1-1 0 0,-1 1 1 0 0,1-1-1 0 0,0 0 1 0 0,0-1-1 0 0,0 0 1 0 0,6-2-1 0 0,-12 4 63 0 0,-3 1-268 0 0,-156 30-524 0 0,58-11 361 0 0,61-14 68 0 0,0 2 0 0 0,0 2 0 0 0,-72 28 0 0 0,109-37 143 0 0,1 0 1 0 0,0 0-1 0 0,-1 1 1 0 0,1-1-1 0 0,0 0 0 0 0,-1 1 1 0 0,1 0-1 0 0,0-1 1 0 0,0 1-1 0 0,1 0 0 0 0,-1 0 1 0 0,-2 2-1 0 0,4-2 18 0 0,0-1 0 0 0,0 0 0 0 0,-1 0-1 0 0,1 0 1 0 0,0 0 0 0 0,0 0 0 0 0,0 0 0 0 0,0 0-1 0 0,0 1 1 0 0,0-1 0 0 0,1 0 0 0 0,-1 0 0 0 0,0 0-1 0 0,1 0 1 0 0,-1 0 0 0 0,0 0 0 0 0,1 0 0 0 0,-1 0-1 0 0,1 0 1 0 0,0 0 0 0 0,-1 0 0 0 0,1 0 0 0 0,0 0-1 0 0,-1 0 1 0 0,1-1 0 0 0,0 1 0 0 0,0 0 0 0 0,0 0-1 0 0,0-1 1 0 0,0 1 0 0 0,1 0 0 0 0,14 11 44 0 0,1 0 1 0 0,1-1-1 0 0,0-1 1 0 0,20 9-1 0 0,82 28 271 0 0,-58-25-106 0 0,-48-16-152 0 0,109 44 446 0 0,-101-39-319 0 0,0 1-1 0 0,-1 0 1 0 0,26 21-1 0 0,-43-30-136 0 0,0 0-1 0 0,-1 0 0 0 0,0 0 0 0 0,1 0 1 0 0,-1 1-1 0 0,0 0 0 0 0,-1-1 0 0 0,1 1 0 0 0,-1 0 1 0 0,2 5-1 0 0,-3-7-23 0 0,0 0 0 0 0,-1 0-1 0 0,1 0 1 0 0,-1 0 0 0 0,0 0 0 0 0,0 0 0 0 0,0 0 0 0 0,0 0 0 0 0,0 1 0 0 0,0-1-1 0 0,0 0 1 0 0,-1 0 0 0 0,1 0 0 0 0,-1 0 0 0 0,0 0 0 0 0,1 0 0 0 0,-1 0 0 0 0,0 0-1 0 0,0 0 1 0 0,0-1 0 0 0,0 1 0 0 0,-1 0 0 0 0,1 0 0 0 0,-3 1 0 0 0,-3 4 20 0 0,0-1 0 0 0,0 1 0 0 0,-1-2 1 0 0,0 1-1 0 0,0-1 0 0 0,-1 0 1 0 0,1-1-1 0 0,-1 0 0 0 0,0-1 0 0 0,-14 5 1 0 0,-10 0 79 0 0,-53 7 0 0 0,-29-3 84 0 0,101-12-358 0 0,0 0 0 0 0,0-1 0 0 0,1-1 0 0 0,-1 0 0 0 0,0 0 0 0 0,-15-6 0 0 0,4-6-882 0 0,24 14 916 0 0,1-1-1 0 0,-1 0 1 0 0,0 1-1 0 0,0-1 1 0 0,1 1 0 0 0,-1-1-1 0 0,0 0 1 0 0,1 1-1 0 0,-1-1 1 0 0,0 0-1 0 0,1 0 1 0 0,-1 0 0 0 0,1 1-1 0 0,-1-1 1 0 0,1 0-1 0 0,0 0 1 0 0,-1 0 0 0 0,1 0-1 0 0,0 0 1 0 0,0 0-1 0 0,0 0 1 0 0,0 0-1 0 0,-1 0 1 0 0,1 0 0 0 0,0 0-1 0 0,1 0 1 0 0,-1 0-1 0 0,0 0 1 0 0,0-1 0 0 0,3-4-1057 0 0,1 1 0 0 0,-1-1 1 0 0,1 1-1 0 0,0 0 1 0 0,0 0-1 0 0,8-6 1 0 0,8-7-1541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0 123 112 0 0,'1'-38'2907'0'0,"-1"26"-876"0"0,0 0-1 0 0,1 0 1 0 0,0 0-1 0 0,1 0 1 0 0,3-13 5652 0 0,-3 29-6843 0 0,1 10-295 0 0,0 0 0 0 0,-1 0 0 0 0,0 1 0 0 0,-1-1 0 0 0,-1 18 0 0 0,3 24-862 0 0,-2-40-832 0 0,1 0 0 0 0,7 21 0 0 0,-7-30-153 0 0,0 0 0 0 0,1-1 0 0 0,0 1 0 0 0,6 9 0 0 0,1-4-1216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40 932 0 0,'4'-4'1019'0'0,"0"1"0"0"0,1-1 0 0 0,-1 1 0 0 0,1 0 0 0 0,-1 0 0 0 0,1 0 0 0 0,0 1 0 0 0,0 0 0 0 0,1 0 0 0 0,-1 0 0 0 0,0 0 0 0 0,1 1-1 0 0,9-1 1 0 0,-3 0 81 0 0,1 1-1 0 0,0 1 1 0 0,-1 0-1 0 0,1 1 1 0 0,13 2-1 0 0,-14-1-586 0 0,1 1 0 0 0,0 0-1 0 0,-1 1 1 0 0,0 0 0 0 0,0 1 0 0 0,0 1 0 0 0,-1-1-1 0 0,1 2 1 0 0,18 14 0 0 0,-24-17-334 0 0,-1 1 0 0 0,0 1 0 0 0,0-1 0 0 0,0 1 0 0 0,0 0 0 0 0,-1 0 0 0 0,0 0 0 0 0,-1 0 0 0 0,1 1 1 0 0,-1-1-1 0 0,0 1 0 0 0,-1 0 0 0 0,0 0 0 0 0,0 0 0 0 0,0 1 0 0 0,-1-1 0 0 0,0 0 0 0 0,0 14 0 0 0,-3 21 431 0 0,-2 0 0 0 0,-14 62-1 0 0,7-47-307 0 0,-3 57-1 0 0,13-86-1275 0 0,2-25 458 0 0,4 17-1922 0 0,-2-16-1407 0 0,9 4-6517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52 772 0 0,'-2'-1'1078'0'0,"-31"-14"14755"0"0,38 13-14250 0 0,2-2-916 0 0,1 1-1 0 0,0 0 0 0 0,0 0 1 0 0,0 1-1 0 0,0 0 0 0 0,13-1 1 0 0,58-2 2490 0 0,-36 3-2242 0 0,140-3 2485 0 0,-181 5-3813 0 0,2-1-212 0 0,0 1 298 0 0,15-1-1310 0 0,-4 4-7898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64 784 0 0,'-5'0'9239'0'0,"14"5"-8386"0"0,1-1 1 0 0,0 1-1 0 0,1-2 1 0 0,-1 0-1 0 0,22 4 0 0 0,60 3 1199 0 0,-68-9-1543 0 0,40 4 486 0 0,1-2 1 0 0,-1-4-1 0 0,1-2 1 0 0,-1-3-1 0 0,0-3 1 0 0,63-18-1 0 0,-120 25-853 0 0,0 0 0 0 0,0-1 0 0 0,11-5 0 0 0,-16 7-116 0 0,-1 0-1 0 0,1 1 1 0 0,-1-1 0 0 0,0 0-1 0 0,1 0 1 0 0,-1 0 0 0 0,0-1-1 0 0,0 1 1 0 0,0 0 0 0 0,1 0-1 0 0,-1-1 1 0 0,-1 1 0 0 0,1 0-1 0 0,0-1 1 0 0,0 1 0 0 0,0-1-1 0 0,-1 1 1 0 0,1-1 0 0 0,-1 0-1 0 0,1 1 1 0 0,-1-1 0 0 0,1-2-1 0 0,-1 4-22 0 0,0-1 0 0 0,0 0 0 0 0,0 1 0 0 0,0-1 0 0 0,0 1 0 0 0,0-1 0 0 0,0 0 0 0 0,0 1-1 0 0,0-1 1 0 0,-1 1 0 0 0,1-1 0 0 0,0 0 0 0 0,0 1 0 0 0,0-1 0 0 0,-1 1 0 0 0,1-1 0 0 0,0 1-1 0 0,-1-1 1 0 0,1 1 0 0 0,0-1 0 0 0,-1 1 0 0 0,1 0 0 0 0,-1-1 0 0 0,1 1 0 0 0,-1-1 0 0 0,1 1-1 0 0,-1 0 1 0 0,1-1 0 0 0,-1 1 0 0 0,1 0 0 0 0,-1 0 0 0 0,1-1 0 0 0,-1 1 0 0 0,1 0 0 0 0,-1 0-1 0 0,0 0 1 0 0,1 0 0 0 0,-1 0 0 0 0,1 0 0 0 0,-1 0 0 0 0,0 0 0 0 0,1 0 0 0 0,-1 0 0 0 0,1 0 0 0 0,-1 0-1 0 0,1 0 1 0 0,-2 1 0 0 0,0-1 6 0 0,0 1-1 0 0,0 0 0 0 0,1 0 1 0 0,-1-1-1 0 0,0 1 0 0 0,1 0 0 0 0,-1 0 1 0 0,1 1-1 0 0,-1-1 0 0 0,1 0 1 0 0,-1 1-1 0 0,1-1 0 0 0,0 0 1 0 0,-1 1-1 0 0,0 2 0 0 0,-3 6 51 0 0,1 0-1 0 0,0 1 0 0 0,1 0 1 0 0,0 0-1 0 0,1 0 1 0 0,0 0-1 0 0,0 1 0 0 0,1-1 1 0 0,1 20-1 0 0,3 9 227 0 0,11 54 0 0 0,-14-91-273 0 0,18 76 652 0 0,3-1 0 0 0,62 150-1 0 0,-82-225-641 0 0,7 14 146 0 0,-1 0 0 0 0,-1 0 0 0 0,-1 1 0 0 0,0 0 0 0 0,-1-1 0 0 0,1 23 0 0 0,-4-38-187 0 0,-2-1-1 0 0,1 1 1 0 0,0-1 0 0 0,0 0 0 0 0,0 1-1 0 0,-1-1 1 0 0,1 0 0 0 0,-1 1 0 0 0,1-1-1 0 0,-1 0 1 0 0,1 1 0 0 0,-1-1 0 0 0,0 0-1 0 0,1 0 1 0 0,-1 0 0 0 0,0 1 0 0 0,0-1 0 0 0,0 0-1 0 0,0 0 1 0 0,0 0 0 0 0,0-1 0 0 0,0 1-1 0 0,-1 0 1 0 0,1 0 0 0 0,0-1 0 0 0,0 1-1 0 0,-1 0 1 0 0,1-1 0 0 0,0 1 0 0 0,-1-1-1 0 0,1 0 1 0 0,-1 1 0 0 0,-1-1 0 0 0,-6 1-119 0 0,-1-1 0 0 0,1 0 0 0 0,0 0 0 0 0,-12-2 0 0 0,5 0 104 0 0,-110 0-304 0 0,0 4 0 0 0,-144 23 0 0 0,251-23 395 0 0,12-2 64 0 0,0 1 0 0 0,0 0 1 0 0,0 0-1 0 0,0 0 0 0 0,0 1 0 0 0,-8 4 1 0 0,14-6 421 0 0,7 1-244 0 0,82 4 936 0 0,140-9-1 0 0,-113-1-749 0 0,159 6-2675 0 0,-232 1-900 0 0,-28-1-216 0 0,1 0 1 0 0,17-2 0 0 0,-6-2 295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7677 0 0,'0'0'11095'0'0,"-3"-1"-9961"0"0,-9-9 3975 0 0,15 10-4394 0 0,353 14 6322 0 0,-302-17-7971 0 0,-29 2-133 0 0,28 1 0 0 0,-44 2 433 0 0,8 6-10832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1 424 0 0,'-14'9'1360'0'0,"-18"13"3054"0"0,17-4 5173 0 0,17-17-8037 0 0,59 8 3473 0 0,38-6-1661 0 0,-19 0-1804 0 0,100 15-1721 0 0,-30-2-6779 0 0,-104-15 3576 0 0,-8-2 484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0 357 460 0 0,'2'-1'144'0'0,"0"-2"432"0"0,0 1 0 0 0,1-1 0 0 0,0 1 0 0 0,-1 0 0 0 0,1 0 0 0 0,0 0 0 0 0,0 0-1 0 0,6-2 1 0 0,-8 4-329 0 0,1-1-1 0 0,-1 1 1 0 0,1 0 0 0 0,-1 0-1 0 0,1 1 1 0 0,-1-1-1 0 0,1 0 1 0 0,-1 0-1 0 0,1 1 1 0 0,-1-1-1 0 0,1 1 1 0 0,-1-1 0 0 0,0 1-1 0 0,1-1 1 0 0,-1 1-1 0 0,0 0 1 0 0,1 0-1 0 0,-1 0 1 0 0,0 0-1 0 0,0 0 1 0 0,0 0-1 0 0,0 0 1 0 0,0 0 0 0 0,2 2-1 0 0,37 41 2536 0 0,188 182 5611 0 0,-2-61-1744 0 0,-223-162-6407 0 0,0-1-1 0 0,1-1 1 0 0,-1 1-1 0 0,0 0 1 0 0,1-1-1 0 0,-1 0 0 0 0,1 0 1 0 0,0 0-1 0 0,5 1 1 0 0,-8-2 168 0 0,3-1-264 0 0,0-1-145 0 0,0 0 1 0 0,0 0-1 0 0,0 0 1 0 0,0-1-1 0 0,-1 0 0 0 0,1 1 1 0 0,-1-1-1 0 0,0-1 1 0 0,1 1-1 0 0,-1 0 1 0 0,-1-1-1 0 0,1 1 1 0 0,0-1-1 0 0,-1 0 1 0 0,0 0-1 0 0,0 0 1 0 0,3-7-1 0 0,4-14-3 0 0,13-46 0 0 0,-17 51 1 0 0,170-552 1 0 0,-162 534-19 0 0,-13 38-63 0 0,1-1 0 0 0,-1 0 0 0 0,0 1 0 0 0,0-1 0 0 0,1 1 0 0 0,-1-1 1 0 0,0 1-1 0 0,1-1 0 0 0,-1 1 0 0 0,1-1 0 0 0,-1 1 0 0 0,0 0 0 0 0,1-1 0 0 0,-1 1 0 0 0,1 0 1 0 0,-1-1-1 0 0,1 1 0 0 0,-1 0 0 0 0,1-1 0 0 0,0 1 0 0 0,-1 0 0 0 0,1 0 0 0 0,-1 0 1 0 0,1 0-1 0 0,0-1 0 0 0,-1 1 0 0 0,1 0 0 0 0,-1 0 0 0 0,1 0 0 0 0,0 0 0 0 0,-1 0 1 0 0,1 0-1 0 0,-1 1 0 0 0,1-1 0 0 0,0 0 0 0 0,-1 0 0 0 0,1 0 0 0 0,-1 1 0 0 0,1-1 1 0 0,-1 0-1 0 0,1 0 0 0 0,-1 1 0 0 0,1 0 0 0 0,24 20-7597 0 0,-21-17 5775 0 0,11 11-1449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9:5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647 105 500 0 0,'-2'-4'595'0'0,"0"0"-1"0"0,0 0 1 0 0,0-1-1 0 0,-1 1 1 0 0,0 1-1 0 0,1-1 1 0 0,-1 0-1 0 0,-1 1 1 0 0,1-1 0 0 0,0 1-1 0 0,-1 0 1 0 0,0 0-1 0 0,1 0 1 0 0,-1 1-1 0 0,-1-1 1 0 0,1 1-1 0 0,0 0 1 0 0,0 0-1 0 0,-6-1 1 0 0,-12-5 1069 0 0,-1 1 0 0 0,-31-6 0 0 0,51 13-1505 0 0,-22-5 602 0 0,1 2 1 0 0,-1 1 0 0 0,1 1-1 0 0,-1 0 1 0 0,0 2 0 0 0,1 1 0 0 0,-25 6-1 0 0,31-5-458 0 0,1 1-1 0 0,0 1 1 0 0,0 1 0 0 0,1 1-1 0 0,0 0 1 0 0,0 1-1 0 0,0 0 1 0 0,1 1 0 0 0,1 1-1 0 0,-21 17 1 0 0,30-22-182 0 0,0 0 0 0 0,0 0-1 0 0,1 0 1 0 0,0 0 0 0 0,-1 1 0 0 0,2 0 0 0 0,-1-1 0 0 0,1 2 0 0 0,0-1 0 0 0,0 0 0 0 0,1 0-1 0 0,-1 1 1 0 0,2 0 0 0 0,-1-1 0 0 0,1 1 0 0 0,0 0 0 0 0,0 0 0 0 0,1 0 0 0 0,-1-1 0 0 0,2 1-1 0 0,-1 0 1 0 0,1 0 0 0 0,0 0 0 0 0,3 9 0 0 0,-1-6-23 0 0,1 1 0 0 0,1-1 0 0 0,-1 0 0 0 0,2 0 0 0 0,0 0 0 0 0,0-1 0 0 0,0 0 0 0 0,1 0 0 0 0,1 0 0 0 0,-1-1 0 0 0,1 0 0 0 0,1-1 0 0 0,0 0 0 0 0,11 7 0 0 0,-6-5 0 0 0,0-1 1 0 0,1-1 0 0 0,0 0 0 0 0,0-1 0 0 0,1 0 0 0 0,-1-2-1 0 0,1 0 1 0 0,28 4 0 0 0,-36-7-104 0 0,0 0-1 0 0,-1-1 1 0 0,1 0-1 0 0,-1 0 1 0 0,1-1-1 0 0,0 0 1 0 0,-1 0 0 0 0,1-1-1 0 0,-1 1 1 0 0,0-2-1 0 0,0 1 1 0 0,1-1-1 0 0,-2 0 1 0 0,1-1 0 0 0,0 1-1 0 0,-1-1 1 0 0,1-1-1 0 0,-1 1 1 0 0,0-1-1 0 0,9-11 1 0 0,-11 11-4 0 0,0-1 0 0 0,0 1 1 0 0,-1-1-1 0 0,0 0 0 0 0,-1-1 0 0 0,1 1 0 0 0,-1 0 1 0 0,0-1-1 0 0,-1 1 0 0 0,1-1 0 0 0,-1 1 0 0 0,-1-1 1 0 0,1 0-1 0 0,-1 1 0 0 0,0-1 0 0 0,-1 0 0 0 0,0 1 1 0 0,0-1-1 0 0,0 0 0 0 0,-1 1 0 0 0,1-1 0 0 0,-2 1 1 0 0,-3-8-1 0 0,1 1-85 0 0,-1 1 1 0 0,-1 0-1 0 0,0 0 1 0 0,-1 0-1 0 0,0 1 1 0 0,-1 0-1 0 0,0 0 0 0 0,-1 1 1 0 0,0 1-1 0 0,-13-10 1 0 0,14 12-162 0 0,-1 1 0 0 0,1 0 0 0 0,-1 1 0 0 0,-1 0 0 0 0,1 1 0 0 0,-16-5 0 0 0,18 7-519 0 0,0 1 0 0 0,0 0-1 0 0,-16-1 1 0 0,19 2-535 0 0,-1 1 1 0 0,1-1-1 0 0,-1 1 0 0 0,0 0 0 0 0,1 0 0 0 0,-7 3 1 0 0,3 0-1599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1 708 0 0,'-5'4'1796'0'0,"0"0"-1"0"0,1 0 1 0 0,-1 1 0 0 0,1-1-1 0 0,0 1 1 0 0,0 0 0 0 0,-5 9-1 0 0,4-5-397 0 0,0 1 0 0 0,0 0 0 0 0,2 0-1 0 0,-4 11 1 0 0,3-5-423 0 0,0 1-1 0 0,2-1 1 0 0,0 1-1 0 0,1 0 1 0 0,1 26-1 0 0,1-34-754 0 0,0 1 1 0 0,0-1-1 0 0,1 1 0 0 0,1-1 0 0 0,4 13 0 0 0,-5-18-572 0 0,0 0-1 0 0,0-1 1 0 0,0 1-1 0 0,0-1 0 0 0,0 0 1 0 0,1 0-1 0 0,2 3 1 0 0,-3-4-322 0 0,0 0 0 0 0,0-1 1 0 0,-1 0-1 0 0,1 1 1 0 0,0-1-1 0 0,0 0 1 0 0,0 0-1 0 0,0 0 0 0 0,1-1 1 0 0,-1 1-1 0 0,0 0 1 0 0,0-1-1 0 0,3 1 1 0 0,4-1-2238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194 462 7105 0 0,'-60'-81'17044'0'0,"60"80"-16934"0"0,0 0 0 0 0,0 0-1 0 0,-1 0 1 0 0,1 1 0 0 0,0-1 0 0 0,0 0 0 0 0,0 0 0 0 0,0 0 0 0 0,0 0 0 0 0,0 0-1 0 0,0 1 1 0 0,0-1 0 0 0,0 0 0 0 0,1 0 0 0 0,-1 0 0 0 0,0 0 0 0 0,0 1-1 0 0,1-1 1 0 0,-1 0 0 0 0,1 0 0 0 0,-1 0 0 0 0,0 1 0 0 0,2-2 0 0 0,13-16 1018 0 0,-15 17-1107 0 0,47-42 744 0 0,-34 33-340 0 0,-1-1 0 0 0,0 0 0 0 0,0-1 0 0 0,-1 0 0 0 0,11-17 1 0 0,-20 26-366 0 0,0-1 1 0 0,0 0 0 0 0,0 0-1 0 0,-1 0 1 0 0,1 0 0 0 0,-1 0-1 0 0,0-1 1 0 0,0 1 0 0 0,0 0-1 0 0,-1-1 1 0 0,0 1-1 0 0,1 0 1 0 0,-2-1 0 0 0,1 1-1 0 0,0 0 1 0 0,-1-1 0 0 0,0 1-1 0 0,0 0 1 0 0,0 0 0 0 0,0 0-1 0 0,-1 0 1 0 0,0 0 0 0 0,0 0-1 0 0,-3-6 1 0 0,0 2-128 0 0,-1 1 0 0 0,1-1 0 0 0,-2 1-1 0 0,1 0 1 0 0,-1 0 0 0 0,0 0 0 0 0,0 1 0 0 0,-1 0 0 0 0,0 1 0 0 0,0 0-1 0 0,0 0 1 0 0,-13-5 0 0 0,15 7 2 0 0,-1 0 1 0 0,0 1-1 0 0,1 0 0 0 0,-1 0 1 0 0,0 1-1 0 0,0 0 0 0 0,0 0 1 0 0,0 1-1 0 0,0 0 0 0 0,-1 0 1 0 0,1 0-1 0 0,0 1 0 0 0,0 0 1 0 0,0 1-1 0 0,0-1 0 0 0,1 1 1 0 0,-11 5-1 0 0,14-6-181 0 0,0 1 1 0 0,0 0-1 0 0,0 0 0 0 0,0 0 0 0 0,1 0 1 0 0,-1 0-1 0 0,1 1 0 0 0,-1-1 0 0 0,1 1 1 0 0,0-1-1 0 0,0 1 0 0 0,0 0 1 0 0,1 0-1 0 0,-1 0 0 0 0,0 0 0 0 0,-1 6 1 0 0,2-6-423 0 0,1 0 0 0 0,-1-1 0 0 0,1 1 1 0 0,-1 0-1 0 0,1 0 0 0 0,0 0 0 0 0,0 0 1 0 0,1 0-1 0 0,-1-1 0 0 0,0 1 0 0 0,1 0 1 0 0,0 0-1 0 0,0 2 0 0 0,6 9-2283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7633 0 0,'8'19'8884'0'0,"-5"14"-4041"0"0,-1-2-2313 0 0,37 148 3659 0 0,-20-111-3501 0 0,-14-56-2688 0 0,1-7 0 0 0,3-10 0 0 0,3-8 0 0 0,21-27 0 0 0,2-3 0 0 0,-34 42 0 0 0,81-77 0 0 0,-74 72 0 0 0,0 0 0 0 0,0 0 0 0 0,0 1 0 0 0,1 0 0 0 0,-1 0 0 0 0,1 1 0 0 0,1 1 0 0 0,-1-1 0 0 0,12-2 0 0 0,-16 6 0 0 0,0 0 0 0 0,0 0 0 0 0,0 0 0 0 0,0 1 0 0 0,-1-1 0 0 0,1 1 0 0 0,0 0 0 0 0,0 1 0 0 0,-1-1 0 0 0,1 1 0 0 0,-1 0 0 0 0,1 0 0 0 0,-1 0 0 0 0,0 1 0 0 0,0-1 0 0 0,0 1 0 0 0,4 4 0 0 0,7 6 0 0 0,0 1 0 0 0,20 25 0 0 0,-34-38 0 0 0,18 22 0 0 0,-2 1 0 0 0,0 0 0 0 0,-1 2 0 0 0,-1 0 0 0 0,-2 0 0 0 0,-1 2 0 0 0,11 34 0 0 0,-14-36-11978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57 268 0 0,'-13'-1'14712'0'0,"26"-3"-11608"0"0,34-1-2516 0 0,738-41 11135 0 0,-766 46-11800 0 0,36 2-1 0 0,-32 2-3581 0 0,1 3-4828 0 0,-16-5 5386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129 199 248 0 0,'-3'-1'1147'0'0,"2"1"-1123"0"0,-8-2 2287 0 0,1-7 5431 0 0,16-3-4665 0 0,2 3-2149 0 0,1 1 0 0 0,0 1 0 0 0,1 0 0 0 0,0 0 0 0 0,22-8 0 0 0,-8 3-183 0 0,93-37 2129 0 0,-7 3 12 0 0,-76 32-1444 0 0,-34 14-1013 0 0,-6 1-163 0 0,-13 3-300 0 0,-87 28 8 0 0,-121 53 0 0 0,180-62-10 0 0,42-22 34 0 0,1 1 0 0 0,-1 0 0 0 0,0 0 0 0 0,1 0 0 0 0,-1 0 0 0 0,1 0 0 0 0,0 0-1 0 0,0 1 1 0 0,0-1 0 0 0,0 1 0 0 0,0 0 0 0 0,1-1 0 0 0,-3 6 0 0 0,4-7 4 0 0,0 0 0 0 0,0 0 0 0 0,0 0 0 0 0,0 0 0 0 0,0 0 0 0 0,0 0 0 0 0,0 0-1 0 0,0 0 1 0 0,0-1 0 0 0,1 1 0 0 0,-1 0 0 0 0,1 0 0 0 0,-1 0 0 0 0,0 0 0 0 0,1 0 0 0 0,-1 0 0 0 0,1 0 0 0 0,0-1 0 0 0,-1 1 0 0 0,1 0 0 0 0,0 0 0 0 0,-1-1 0 0 0,1 1-1 0 0,1 0 1 0 0,22 16 42 0 0,-21-16-41 0 0,21 12 42 0 0,0-1 0 0 0,0-1 0 0 0,31 8 0 0 0,84 19 210 0 0,-28-9-39 0 0,55 26 127 0 0,-143-45-265 0 0,1 1 0 0 0,-1 0 0 0 0,-1 2-1 0 0,36 27 1 0 0,-55-38-60 0 0,0 0 0 0 0,-1 0 0 0 0,1 0 0 0 0,-1 0 0 0 0,0 1 0 0 0,0-1 0 0 0,1 1 0 0 0,-2 0 0 0 0,1 0 0 0 0,0 0 0 0 0,-1 0 0 0 0,1 0 0 0 0,-1 0 0 0 0,0 0 1 0 0,0 0-1 0 0,0 0 0 0 0,1 6 0 0 0,-2-6 0 0 0,-1 0-1 0 0,1 0 1 0 0,-1 0 0 0 0,0 0 0 0 0,1-1 0 0 0,-1 1 0 0 0,0 0 0 0 0,-1-1 0 0 0,1 1-1 0 0,0-1 1 0 0,-1 1 0 0 0,1-1 0 0 0,-1 1 0 0 0,0-1 0 0 0,0 0 0 0 0,0 0 0 0 0,0 0-1 0 0,0 0 1 0 0,0 0 0 0 0,-5 2 0 0 0,-7 5 25 0 0,0-1 1 0 0,-1 0-1 0 0,0-1 0 0 0,0 0 1 0 0,0-1-1 0 0,-1-1 0 0 0,0-1 0 0 0,-19 3 1 0 0,-19 1 40 0 0,-59 1 1 0 0,103-9-72 0 0,-53 3-136 0 0,1-3-1 0 0,-1-2 1 0 0,1-3-1 0 0,-92-20 1 0 0,114 12-515 0 0,38 12 467 0 0,0 0 0 0 0,0 0-1 0 0,0 0 1 0 0,0 0 0 0 0,0 0 0 0 0,1-1-1 0 0,-1 1 1 0 0,0-1 0 0 0,1 1 0 0 0,-1-1-1 0 0,1 0 1 0 0,0 1 0 0 0,-1-1 0 0 0,1 0-1 0 0,-2-4 1 0 0,3 6 66 0 0,0-1 0 0 0,0 0 0 0 0,0 1-1 0 0,0-1 1 0 0,0 0 0 0 0,0 1 0 0 0,0-1 0 0 0,0 1-1 0 0,1-1 1 0 0,-1 0 0 0 0,0 1 0 0 0,0-1 0 0 0,0 1-1 0 0,1-1 1 0 0,-1 1 0 0 0,0-1 0 0 0,1 1 0 0 0,-1-1 0 0 0,0 1-1 0 0,1-1 1 0 0,-1 1 0 0 0,1-1 0 0 0,-1 1 0 0 0,1-1-1 0 0,-1 1 1 0 0,1-1 0 0 0,17-10-3081 0 0,-13 8 1544 0 0,13-7-1641 0 0,3-2 472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2 103 344 0 0,'2'-23'1241'0'0,"4"-27"2585"0"0,4 20 8163 0 0,-10 35-10872 0 0,-9 79 2284 0 0,4-50-3480 0 0,2 1 0 0 0,1 0 0 0 0,3 39 1 0 0,0-60-163 0 0,-1-6-616 0 0,1 1 0 0 0,0-1 0 0 0,0 1 0 0 0,1-1 0 0 0,0 0 0 0 0,0 0 0 0 0,1 0 0 0 0,4 9 0 0 0,4 0-1483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7777 0 0,'4'-5'1849'0'0,"18"-28"6040"0"0,1 5-4246 0 0,-18 23-3311 0 0,1 0 1 0 0,-1 0 0 0 0,1 1-1 0 0,0-1 1 0 0,0 1 0 0 0,0 1-1 0 0,1-1 1 0 0,11-3 0 0 0,-4 2 45 0 0,1 1 0 0 0,0 1 1 0 0,0 0-1 0 0,1 2 1 0 0,-1-1-1 0 0,0 2 1 0 0,1 0-1 0 0,27 4 1 0 0,-17-1 5 0 0,-1 2 0 0 0,-1 1 1 0 0,1 2-1 0 0,36 15 0 0 0,-45-16-222 0 0,0 1-1 0 0,-1 0 0 0 0,0 1 0 0 0,-1 1 0 0 0,0 1 1 0 0,0 0-1 0 0,-1 0 0 0 0,-1 2 0 0 0,0-1 0 0 0,15 23 1 0 0,-18-23-46 0 0,-1 2 1 0 0,-1-1-1 0 0,0 1 1 0 0,-1 0-1 0 0,0 1 1 0 0,-1-1-1 0 0,-1 1 1 0 0,-1 0-1 0 0,0 0 1 0 0,0 1-1 0 0,-2-1 1 0 0,0 18-1 0 0,-4 33-116 0 0,-16 93 0 0 0,4-47 0 0 0,-14 70-213 0 0,30-165-891 0 0,0-11-2268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59 704 0 0,'-20'-11'1456'0'0,"-29"-20"12481"0"0,54 29-12330 0 0,9-2-531 0 0,1 1 1 0 0,0 0-1 0 0,0 1 1 0 0,23 0-1 0 0,70 3 2054 0 0,-73 0-2181 0 0,23-1 150 0 0,46 3 884 0 0,-87-1-2634 0 0,0 0-1 0 0,16 5 1 0 0,-17 1-2579 0 0,-13 7-7420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15 340 0 0,'-15'8'9898'0'0,"15"-8"-9781"0"0,0 0 0 0 0,1 0 0 0 0,-1 0 0 0 0,0 0 1 0 0,18 7 4477 0 0,-3-4-5053 0 0,213 8 6176 0 0,-83-7-4129 0 0,-95-2-1254 0 0,286 9 1582 0 0,1007-11 2393 0 0,-609-5-3100 0 0,-154 5-599 0 0,-12 0-194 0 0,367-4-18 0 0,-762 4-345 0 0,426 0 91 0 0,-263-9-69 0 0,33-1 1 0 0,-59-1-32 0 0,379-6 343 0 0,-668 16-1476 0 0,10 0 3553 0 0,0-1-5926 0 0,-10 2-8231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75 141 64 0 0,'0'0'157'0'0,"1"0"1"0"0,-1 0-1 0 0,1 0 1 0 0,-1 1-1 0 0,1-1 1 0 0,-1 0-1 0 0,1 0 1 0 0,-1 0-1 0 0,1 1 1 0 0,-1-1-1 0 0,1 0 0 0 0,-1 0 1 0 0,1 1-1 0 0,-1-1 1 0 0,1 0-1 0 0,-1 1 1 0 0,0-1-1 0 0,1 0 1 0 0,-1 1-1 0 0,1-1 0 0 0,-1 1 1 0 0,0-1-1 0 0,0 1 1 0 0,1-1-1 0 0,-1 1 1 0 0,0-1-1 0 0,0 1 1 0 0,1-1-1 0 0,-1 1 1 0 0,0-1-1 0 0,0 1 0 0 0,0 0 1 0 0,5 22 1675 0 0,-3 111 5328 0 0,-6-64-3823 0 0,-3 1 0 0 0,-22 96 0 0 0,25-150-2570 0 0,1-1 900 0 0,-11 30 1430 0 0,12-50-2824 0 0,-1-1-198 0 0,0 0 0 0 0,0-1 0 0 0,0 0 0 0 0,1 0 0 0 0,0 1 0 0 0,0-1 0 0 0,1 0 0 0 0,-2-13 0 0 0,-3-59 251 0 0,5 49-250 0 0,0 3-34 0 0,1-1 1 0 0,1 1-1 0 0,2 0 1 0 0,0 0-1 0 0,2 0 1 0 0,1 0-1 0 0,1 0 1 0 0,1 1-1 0 0,16-36 1 0 0,-16 44-34 0 0,1 1 0 0 0,0 0 0 0 0,1 0 0 0 0,1 1 0 0 0,1 0-1 0 0,0 1 1 0 0,0 0 0 0 0,1 1 0 0 0,1 0 0 0 0,1 1 0 0 0,-1 1 0 0 0,2 0 0 0 0,0 1 0 0 0,20-10 0 0 0,-27 17-5 0 0,-1 1 0 0 0,1-1 0 0 0,0 1 0 0 0,1 1 0 0 0,-1-1 1 0 0,0 2-1 0 0,0-1 0 0 0,1 1 0 0 0,-1 1 0 0 0,0 0 0 0 0,0 0 0 0 0,0 0 1 0 0,1 1-1 0 0,-1 1 0 0 0,-1 0 0 0 0,1 0 0 0 0,0 0 0 0 0,13 9 1 0 0,-15-8-1 0 0,1 0 1 0 0,-1 1 0 0 0,0-1 0 0 0,0 2 0 0 0,-1-1 0 0 0,0 1 0 0 0,0 0 0 0 0,0 0-1 0 0,0 0 1 0 0,-1 1 0 0 0,0 0 0 0 0,-1 0 0 0 0,0 0 0 0 0,0 1 0 0 0,0 0 0 0 0,-1-1-1 0 0,0 1 1 0 0,0 0 0 0 0,-1 1 0 0 0,2 11 0 0 0,-4-12-14 0 0,0 0 0 0 0,-1-1 0 0 0,0 1 0 0 0,-1 0 0 0 0,1 0 0 0 0,-1-1 0 0 0,-1 1 0 0 0,1-1 0 0 0,-1 1 0 0 0,-1-1 0 0 0,1 0 0 0 0,-1 0 0 0 0,-1-1 0 0 0,1 1 0 0 0,-1-1 0 0 0,0 0 0 0 0,-11 10 1 0 0,1-2-76 0 0,0-1 0 0 0,-1 0 0 0 0,-1-1 0 0 0,0-1 0 0 0,-31 15 0 0 0,-5-2-80 0 0,46-17 152 0 0,7-6 34 0 0,3 0 12 0 0,181 69 583 0 0,-124-50-305 0 0,-1 2-1 0 0,69 38 0 0 0,19 18-312 0 0,-142-75-527 0 0,0-1-1 0 0,0 0 1 0 0,0-1 0 0 0,0 1-1 0 0,0-1 1 0 0,0 0 0 0 0,0 0 0 0 0,1-1-1 0 0,-1 1 1 0 0,10-2 0 0 0,-4 0-1366 0 0,1 0 1 0 0,-1-1-1 0 0,21-7 1 0 0,-7 0-1432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81 272 0 0,'4'-12'3641'0'0,"-1"0"-1"0"0,-1-1 1 0 0,0 1-1 0 0,1-19 2122 0 0,-19 32-3931 0 0,7 5-1499 0 0,0 0-1 0 0,1 1 0 0 0,0 0 0 0 0,0 0 0 0 0,0 1 0 0 0,1 0 0 0 0,0 1 0 0 0,1-1 1 0 0,0 1-1 0 0,0 0 0 0 0,1 1 0 0 0,0-1 0 0 0,1 1 0 0 0,-5 16 0 0 0,6-19-198 0 0,1 1 0 0 0,0 0-1 0 0,0 0 1 0 0,1 0-1 0 0,0 0 1 0 0,0 0 0 0 0,1 0-1 0 0,0 0 1 0 0,0 0 0 0 0,1 0-1 0 0,0 0 1 0 0,1 0-1 0 0,0 0 1 0 0,0 0 0 0 0,0-1-1 0 0,1 1 1 0 0,0-1 0 0 0,1 1-1 0 0,0-1 1 0 0,6 9-1 0 0,0-5-38 0 0,0-1 0 0 0,1 0 0 0 0,0 0 0 0 0,0-1 0 0 0,1-1 0 0 0,0 0 0 0 0,0-1 0 0 0,1 0 0 0 0,0-1 0 0 0,0 0 0 0 0,1-1 1 0 0,19 5-1 0 0,-15-5-213 0 0,0-2-1 0 0,1 0 1 0 0,-1 0 0 0 0,1-2 0 0 0,-1-1 0 0 0,1 0 0 0 0,0-1 0 0 0,-1-1 0 0 0,25-5 0 0 0,-36 5 49 0 0,1-1 0 0 0,-1 1 0 0 0,1-1 1 0 0,-1-1-1 0 0,0 1 0 0 0,-1-1 0 0 0,1 0 0 0 0,0-1 0 0 0,-1 0 0 0 0,0 0 0 0 0,0 0 0 0 0,-1-1 0 0 0,0 1 0 0 0,1-1 0 0 0,-2 0 0 0 0,1-1 0 0 0,-1 0 0 0 0,0 1 0 0 0,0-1 0 0 0,-1 0 0 0 0,0-1 0 0 0,0 1 0 0 0,-1 0 0 0 0,0-1 0 0 0,2-11 0 0 0,0 1 1695 0 0,0 27-888 0 0,2 44-350 0 0,-4-28 150 0 0,9 74-114 0 0,-6-44-90 0 0,18 83 0 0 0,-19-123-311 0 0,6 32-169 0 0,-10-47 25 0 0,0 1 1 0 0,0-1 0 0 0,1 1 0 0 0,-1-1-1 0 0,0 1 1 0 0,0-1 0 0 0,0 1 0 0 0,0 0 0 0 0,1-1-1 0 0,-1 1 1 0 0,0-1 0 0 0,1 1 0 0 0,-1-1-1 0 0,0 0 1 0 0,1 1 0 0 0,-1-1 0 0 0,0 1-1 0 0,1-1 1 0 0,0 1 0 0 0,21-6-14763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19 228 0 0,'2'-2'1233'0'0,"-1"1"-1858"0"0,4-4 1707 0 0,8-4 5675 0 0,-13 9-6508 0 0,1 0-1 0 0,-1-1 1 0 0,1 1 0 0 0,0 0 0 0 0,-1 0 0 0 0,1 0 0 0 0,0-1 0 0 0,-1 1 0 0 0,1 0-1 0 0,0 0 1 0 0,-1 0 0 0 0,1 0 0 0 0,0 0 0 0 0,-1 0 0 0 0,1 0 0 0 0,0 0 0 0 0,-1 1 0 0 0,1-1-1 0 0,0 0 1 0 0,-1 0 0 0 0,1 0 0 0 0,-1 1 0 0 0,1-1 0 0 0,0 0 0 0 0,-1 1 0 0 0,1-1-1 0 0,-1 0 1 0 0,1 1 0 0 0,-1-1 0 0 0,1 1 0 0 0,-1-1 0 0 0,1 1 0 0 0,-1-1 0 0 0,0 1-1 0 0,1-1 1 0 0,-1 1 0 0 0,0 0 0 0 0,1 0 0 0 0,23 52 3241 0 0,-2 1 0 0 0,18 72 0 0 0,2 6 426 0 0,-33-106-3916 0 0,-4-10 0 0 0,1-1 0 0 0,0 0 0 0 0,13 22 0 0 0,-13-26 0 0 0,-6-10-145 0 0,1-1 0 0 0,-1 1 0 0 0,1 0-1 0 0,-1-1 1 0 0,1 1 0 0 0,-1-1 0 0 0,1 1 0 0 0,-1-1 0 0 0,1 0 0 0 0,-1 1-1 0 0,1-1 1 0 0,0 0 0 0 0,-1 1 0 0 0,1-1 0 0 0,0 0 0 0 0,-1 0 0 0 0,1 1-1 0 0,0-1 1 0 0,-1 0 0 0 0,1 0 0 0 0,0 0 0 0 0,-1 0 0 0 0,1 0 0 0 0,0 0-1 0 0,-1 0 1 0 0,1 0 0 0 0,0 0 0 0 0,0 0 0 0 0,-1 0 0 0 0,1-1 0 0 0,0 1-1 0 0,-1 0 1 0 0,1 0 0 0 0,-1-1 0 0 0,1 1 0 0 0,1-1 0 0 0,13-9-7067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30 916 0 0,'-10'-6'1450'0'0,"-5"-3"992"0"0,-9-5 10734 0 0,30 15-12721 0 0,-1 0 0 0 0,0 0 0 0 0,1 1 0 0 0,-1 0-1 0 0,0 0 1 0 0,0 0 0 0 0,5 4 0 0 0,7 2 455 0 0,85 31 2000 0 0,193 45-1 0 0,114-4-262 0 0,-369-73-2328 0 0,-36-7-270 0 0,24 7 254 0 0,-27-6-281 0 0,0-1 0 0 0,0 0 0 0 0,0 1 1 0 0,0-1-1 0 0,0 1 0 0 0,0 0 0 0 0,-1-1 0 0 0,1 1 0 0 0,0 0 1 0 0,0 0-1 0 0,-1-1 0 0 0,1 1 0 0 0,0 0 0 0 0,-1 0 0 0 0,1 0 1 0 0,-1 0-1 0 0,1 0 0 0 0,-1 0 0 0 0,1 0 0 0 0,-1 0 0 0 0,1 1 1 0 0,-2-1-14 0 0,1 1 1 0 0,0-1-1 0 0,-1 1 1 0 0,0-1-1 0 0,1 1 1 0 0,-1-1-1 0 0,0 1 1 0 0,1-1 0 0 0,-1 0-1 0 0,0 1 1 0 0,0-1-1 0 0,0 0 1 0 0,0 0-1 0 0,-1 1 1 0 0,-1 0-1 0 0,0 2 21 0 0,-72 72 123 0 0,-124 98 0 0 0,36-34-32 0 0,24-16-121 0 0,139-124-30 0 0,-1 0 0 0 0,1 1-1 0 0,0-1 1 0 0,-1 0 0 0 0,1 0 0 0 0,0 0-1 0 0,-1 1 1 0 0,1-1 0 0 0,0 0 0 0 0,-1 0 0 0 0,1 1-1 0 0,0-1 1 0 0,0 0 0 0 0,-1 1 0 0 0,1-1 0 0 0,0 0-1 0 0,0 1 1 0 0,0-1 0 0 0,-1 0 0 0 0,1 1-1 0 0,0-1 1 0 0,0 0 0 0 0,0 1 0 0 0,0-1 0 0 0,0 0-1 0 0,0 1 1 0 0,0-1 0 0 0,0 1 0 0 0,0-1 0 0 0,0 0-1 0 0,0 1 1 0 0,0 0 0 0 0,13-1-2405 0 0,29-10-3413 0 0,-36 9 4872 0 0,23-7-2778 0 0,12-3 538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579 124 472 0 0,'2'-3'516'0'0,"-1"-1"0"0"0,0 1 0 0 0,1-1 0 0 0,-1 0 0 0 0,-1 1 1 0 0,1-1-1 0 0,-1 0 0 0 0,1 1 0 0 0,-1-1 0 0 0,0 0 0 0 0,0 1 0 0 0,-1-1 0 0 0,1 0 0 0 0,-1 1 0 0 0,0-1 0 0 0,0 0 1 0 0,0 1-1 0 0,0-1 0 0 0,-3-4 0 0 0,2 5-187 0 0,0-1-1 0 0,-1 1 1 0 0,0 0 0 0 0,1 0-1 0 0,-1 1 1 0 0,0-1 0 0 0,-1 1 0 0 0,1-1-1 0 0,0 1 1 0 0,-1 0 0 0 0,1 0-1 0 0,-1 0 1 0 0,0 1 0 0 0,1-1 0 0 0,-1 1-1 0 0,0 0 1 0 0,0 0 0 0 0,-5 0 0 0 0,-13-2 232 0 0,-1 1 1 0 0,1 2-1 0 0,0 0 1 0 0,-1 1-1 0 0,1 1 1 0 0,0 2-1 0 0,0 0 1 0 0,0 1-1 0 0,1 1 1 0 0,0 1-1 0 0,-35 16 1 0 0,39-14-185 0 0,-1 1 0 0 0,2 0 1 0 0,0 1-1 0 0,0 1 0 0 0,-27 26 1 0 0,33-28-101 0 0,1 0 1 0 0,0 1 0 0 0,1 0-1 0 0,0 1 1 0 0,1 0 0 0 0,0 0-1 0 0,1 1 1 0 0,-8 23 0 0 0,12-28-184 0 0,0 1 0 0 0,0-1 0 0 0,1 0 0 0 0,0 0 0 0 0,0 1 0 0 0,1-1 0 0 0,0 0 1 0 0,1 1-1 0 0,0-1 0 0 0,0 0 0 0 0,1 1 0 0 0,0-1 0 0 0,0 0 0 0 0,1 0 0 0 0,0 0 0 0 0,0-1 1 0 0,1 1-1 0 0,0-1 0 0 0,0 0 0 0 0,1 0 0 0 0,0 0 0 0 0,0-1 0 0 0,7 7 0 0 0,2 1 103 0 0,1-1 0 0 0,0-1 0 0 0,0 0-1 0 0,1-2 1 0 0,0 1 0 0 0,1-2 0 0 0,0 0-1 0 0,1-1 1 0 0,27 8 0 0 0,8-1-197 0 0,1-2 0 0 0,1-2 0 0 0,0-3 0 0 0,0-2 0 0 0,1-2 0 0 0,-1-3 0 0 0,1-3 0 0 0,-1-2 0 0 0,1-2 0 0 0,-1-2 0 0 0,85-26 0 0 0,-124 29 0 0 0,-1-1 0 0 0,0-1 0 0 0,0 0 0 0 0,-1-1 0 0 0,0-1 0 0 0,0 0 0 0 0,-1-1 0 0 0,0 0 0 0 0,17-18 0 0 0,-25 23 0 0 0,-1 1 0 0 0,0-1 0 0 0,0-1 0 0 0,0 1 0 0 0,-1-1 0 0 0,0 1 0 0 0,0-1 0 0 0,0 0 0 0 0,-1 0 0 0 0,1 0 0 0 0,-1 0 0 0 0,-1-1 0 0 0,1 1 0 0 0,-1 0 0 0 0,-1-1 0 0 0,1 1 0 0 0,-1-1 0 0 0,0 1 0 0 0,0-1 0 0 0,-1 1 0 0 0,0-1 0 0 0,0 1 0 0 0,0 0 0 0 0,-1-1 0 0 0,0 1 0 0 0,0 0 0 0 0,-4-6 0 0 0,-2-3-111 0 0,-1 1 0 0 0,-1-1 0 0 0,0 2 0 0 0,0-1 0 0 0,-2 2 0 0 0,0-1 0 0 0,0 2 0 0 0,-1 0 0 0 0,-25-17 0 0 0,15 13-142 0 0,0 2 0 0 0,-1 0-1 0 0,0 2 1 0 0,-1 0-1 0 0,-42-11 1 0 0,60 21-536 0 0,0-1 0 0 0,-1 1 0 0 0,1 0-1 0 0,-11 0 1 0 0,-13 7-7341 0 0,21-3 5034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8 372 0 0,'1'-8'12140'0'0,"-86"90"-5211"0"0,-54 34-2897 0 0,-164 104 2093 0 0,225-164-4596 0 0,76-55-1907 0 0,2-1 254 0 0,-1 1 1 0 0,1-1-1 0 0,-1 0 1 0 0,1 0-1 0 0,-1 0 1 0 0,1 1-1 0 0,0-1 1 0 0,-1 0 0 0 0,1 1-1 0 0,0-1 1 0 0,-1 0-1 0 0,1 1 1 0 0,0-1-1 0 0,-1 1 1 0 0,1-1-1 0 0,0 0 1 0 0,0 1-1 0 0,-1-1 1 0 0,1 1-1 0 0,0-1 1 0 0,0 1-1 0 0,0-1 1 0 0,0 1-1 0 0,0-1 1 0 0,-1 1-1 0 0,1-1 1 0 0,0 1-1 0 0,0-1 1 0 0,0 1-1 0 0,0-1 1 0 0,0 0-1 0 0,1 1 1 0 0,-1-1 0 0 0,0 1-1 0 0,0-1 1 0 0,0 1-1 0 0,0-1 1 0 0,0 1-1 0 0,1-1 1 0 0,-1 1-1 0 0,0-1 1 0 0,0 0-1 0 0,1 1 1 0 0,-1 0-1 0 0,23 0-10255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 7745 0 0,'-17'-2'7820'0'0,"-6"2"-3411"0"0,9 0 999 0 0,22 0-4788 0 0,282-5 3131 0 0,-138 2-3545 0 0,-2 1-4021 0 0,-149 2 3283 0 0,0 0 1 0 0,0 0 0 0 0,0 0 0 0 0,-1 0 0 0 0,1 0-1 0 0,0 0 1 0 0,0 1 0 0 0,-1-1 0 0 0,1 0-1 0 0,0 0 1 0 0,0 0 0 0 0,-1 1 0 0 0,1-1-1 0 0,0 1 1 0 0,-1-1 0 0 0,1 0 0 0 0,0 1-1 0 0,0 0 1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 7785 0 0,'-10'5'2722'0'0,"5"-3"-1714"0"0,0 0-1 0 0,0 0 0 0 0,1 1 1 0 0,-1-1-1 0 0,1 1 1 0 0,0 0-1 0 0,0 1 0 0 0,-7 6 1 0 0,11-9-879 0 0,0-1 0 0 0,0 1 1 0 0,1-1-1 0 0,-1 1 0 0 0,0-1 0 0 0,0 1 1 0 0,0-1-1 0 0,1 1 0 0 0,-1-1 0 0 0,0 0 1 0 0,1 1-1 0 0,-1-1 0 0 0,0 1 0 0 0,1-1 1 0 0,-1 0-1 0 0,0 1 0 0 0,1-1 0 0 0,-1 0 1 0 0,1 1-1 0 0,-1-1 0 0 0,1 0 0 0 0,-1 0 1 0 0,1 1-1 0 0,-1-1 0 0 0,1 0 0 0 0,-1 0 1 0 0,1 0-1 0 0,-1 0 0 0 0,1 0 0 0 0,0 0 1 0 0,19 5 504 0 0,24-2 483 0 0,-1-2 1 0 0,59-7-1 0 0,-33 1-422 0 0,-43 4-560 0 0,330-23 411 0 0,-297 14-4160 0 0,-23-3-5130 0 0,-24 7 5900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95 8733 0 0,'-4'-4'1279'0'0,"0"-1"0"0"0,1 0 0 0 0,-1 0 0 0 0,1 0 0 0 0,0 0 0 0 0,0-1 0 0 0,1 1 0 0 0,0-1 1 0 0,0 1-1 0 0,-2-9 0 0 0,4 13-1175 0 0,1 0 0 0 0,-1 0 0 0 0,0 0 0 0 0,1-1 0 0 0,-1 1 0 0 0,0 0 0 0 0,1 0 1 0 0,-1 0-1 0 0,1 0 0 0 0,0 0 0 0 0,-1 0 0 0 0,1 0 0 0 0,0 0 0 0 0,0 0 0 0 0,0 0 0 0 0,-1 0 1 0 0,1 1-1 0 0,0-1 0 0 0,0 0 0 0 0,0 0 0 0 0,0 1 0 0 0,1-1 0 0 0,-1 1 0 0 0,0-1 0 0 0,0 1 0 0 0,0-1 1 0 0,0 1-1 0 0,0 0 0 0 0,3-1 0 0 0,37-3 782 0 0,-37 4-734 0 0,38 0 374 0 0,0 2 1 0 0,-1 1 0 0 0,42 10 0 0 0,122 36 415 0 0,-103-24-598 0 0,158 49-334 0 0,-256-73-36 0 0,0 0 0 0 0,0 1 0 0 0,0 0 0 0 0,-1 0 0 0 0,1 0 0 0 0,0 0 1 0 0,-1 1-1 0 0,0-1 0 0 0,1 1 0 0 0,2 4 0 0 0,-4-6 22 0 0,-1 1-1 0 0,0 0 1 0 0,0 0-1 0 0,0 0 1 0 0,0 0 0 0 0,0 0-1 0 0,-1 0 1 0 0,1 0-1 0 0,-1 0 1 0 0,1 0-1 0 0,-1 0 1 0 0,0 1 0 0 0,0-1-1 0 0,0 0 1 0 0,0 0-1 0 0,0 0 1 0 0,0 0-1 0 0,0 0 1 0 0,-1 1 0 0 0,1-1-1 0 0,-2 2 1 0 0,-11 36 97 0 0,-2 0 0 0 0,-1-2 0 0 0,-2 0 1 0 0,-35 53-1 0 0,-105 126 523 0 0,87-135-74 0 0,-106 97-1 0 0,172-174-4490 0 0,19-7-1307 0 0,30-23 473 0 0,-10 2 1670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9989 0 0,'1'-2'848'0'0,"1"0"0"0"0,-1 1 0 0 0,1-1 0 0 0,0 0 0 0 0,-1 1 0 0 0,1 0 0 0 0,0-1 0 0 0,0 1 0 0 0,0 0 0 0 0,4-2 0 0 0,-5 3-568 0 0,0 0 1 0 0,1-1-1 0 0,-1 1 0 0 0,1 0 0 0 0,-1 0 0 0 0,0 0 1 0 0,1 0-1 0 0,-1 0 0 0 0,1 0 0 0 0,-1 0 1 0 0,1 0-1 0 0,-1 1 0 0 0,0-1 0 0 0,2 1 1 0 0,1 1-95 0 0,0 0 1 0 0,-1 1-1 0 0,1-1 1 0 0,-1 1-1 0 0,0 0 1 0 0,0 0-1 0 0,0 0 1 0 0,0 0-1 0 0,0 0 1 0 0,-1 1-1 0 0,4 4 1 0 0,75 134 2100 0 0,-51-85-1304 0 0,40 55 1 0 0,-39-69-230 0 0,52 54-1 0 0,-67-81-545 0 0,1 0 0 0 0,0-1 0 0 0,1-1-1 0 0,1 0 1 0 0,35 19 0 0 0,-50-31-208 0 0,0-1 0 0 0,0 1 0 0 0,0 0 0 0 0,0-1 0 0 0,0 0 0 0 0,0 0 0 0 0,0 0 0 0 0,0-1 0 0 0,0 1 0 0 0,1-1 0 0 0,-1 0 0 0 0,0 0 0 0 0,0-1 0 0 0,0 1 0 0 0,1-1 0 0 0,-1 0 0 0 0,5-1 0 0 0,-4-1 0 0 0,1 1 0 0 0,-1-1 0 0 0,0 0 0 0 0,0-1 0 0 0,0 1 0 0 0,-1-1 0 0 0,1 0 0 0 0,-1 0 0 0 0,0-1 0 0 0,7-8 0 0 0,2-7 0 0 0,-2 1 0 0 0,0-2 0 0 0,-1 0 0 0 0,-1 0 0 0 0,7-25 0 0 0,24-94 0 0 0,-26 83 0 0 0,-4 19 0 0 0,-2 3 0 0 0,28-98 0 0 0,5-19 0 0 0,-41 148-3 0 0,1 2-16 0 0,-1 0 0 0 0,0 1 0 0 0,0-1 0 0 0,1 1 0 0 0,-1-1 0 0 0,1 0 0 0 0,-1 1 0 0 0,1-1 0 0 0,0 1 0 0 0,0-1 0 0 0,0 1 0 0 0,0 0 0 0 0,0-1 0 0 0,0 1 0 0 0,0 0 0 0 0,0 0 0 0 0,0-1 0 0 0,0 1 0 0 0,3-1 0 0 0,-2 2-268 0 0,0 1 0 0 0,0-1 1 0 0,0 1-1 0 0,0 0 0 0 0,0 0 0 0 0,0-1 0 0 0,-1 1 0 0 0,1 1 0 0 0,0-1 0 0 0,0 0 0 0 0,-1 0 0 0 0,3 2 0 0 0,-3-2-204 0 0,33 27-7660 0 0,-15-13 4721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96 0 0,'-2'12'4202'0'0,"-5"46"5078"0"0,-5 79 1215 0 0,11-117-9393 0 0,2 1 0 0 0,0 0 0 0 0,1-1 1 0 0,8 34-1 0 0,-9-51-1251 0 0,0-1 0 0 0,0 1 1 0 0,0-1-1 0 0,1 1 0 0 0,-1-1 0 0 0,0 1 0 0 0,1-1 1 0 0,0 0-1 0 0,-1 0 0 0 0,1 0 0 0 0,0 0 0 0 0,0 0 1 0 0,0 0-1 0 0,1 0 0 0 0,-1-1 0 0 0,5 4 0 0 0,-5-4-695 0 0,1 0-1 0 0,-1 0 1 0 0,1 0-1 0 0,-1-1 1 0 0,1 1-1 0 0,0 0 0 0 0,-1-1 1 0 0,1 0-1 0 0,0 1 1 0 0,4-2-1 0 0,5 0-2198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214 412 140 0 0,'-16'-11'1145'0'0,"3"2"2621"0"0,0-1 0 0 0,-19-19 0 0 0,32 28-3501 0 0,-1 0 0 0 0,1 1 0 0 0,-1-1 0 0 0,1 0 0 0 0,0 0 0 0 0,-1 0 0 0 0,1 0 1 0 0,0 0-1 0 0,0 1 0 0 0,0-1 0 0 0,-1 0 0 0 0,1 0 0 0 0,0 0 0 0 0,0 0 0 0 0,0 0 0 0 0,1 0 0 0 0,-1 0 0 0 0,0 1 0 0 0,0-1 0 0 0,0 0 0 0 0,1 0 0 0 0,-1 0 0 0 0,0 0 0 0 0,1 1 0 0 0,-1-1 0 0 0,1 0 0 0 0,0-1 0 0 0,19-23 2057 0 0,-14 18-1345 0 0,-1 0-692 0 0,-1 1 1 0 0,0-1 0 0 0,0 0-1 0 0,-1 0 1 0 0,0-1-1 0 0,0 1 1 0 0,-1-1 0 0 0,0 1-1 0 0,0-1 1 0 0,0 0-1 0 0,-1 1 1 0 0,-1-1-1 0 0,1 0 1 0 0,-1 0 0 0 0,0 0-1 0 0,-2-9 1 0 0,1 9-207 0 0,-1-1 0 0 0,0 1 0 0 0,0 0 0 0 0,-1 0 0 0 0,0 0 0 0 0,0 1 0 0 0,-1-1 0 0 0,0 1 0 0 0,0 0 0 0 0,-1 0 0 0 0,0 0 0 0 0,0 0 0 0 0,0 1 0 0 0,-1 0 0 0 0,0 0 0 0 0,0 0 0 0 0,-1 1 0 0 0,1 0 0 0 0,-1 0 0 0 0,0 1 0 0 0,-1 0 0 0 0,1 0 0 0 0,-11-3 0 0 0,16 6-172 0 0,-1 0 0 0 0,1 1 0 0 0,0 0 0 0 0,0-1 0 0 0,0 1 0 0 0,0 0 0 0 0,0 0 0 0 0,-1 0 0 0 0,1 0 0 0 0,0 1 0 0 0,0-1 0 0 0,0 1 0 0 0,0-1 0 0 0,0 1 0 0 0,0 0-1 0 0,0 0 1 0 0,0 0 0 0 0,0 0 0 0 0,0 0 0 0 0,0 0 0 0 0,0 0 0 0 0,1 0 0 0 0,-1 1 0 0 0,0-1 0 0 0,1 1 0 0 0,-1 0 0 0 0,-1 2 0 0 0,1-1-440 0 0,0 0 0 0 0,0 0 0 0 0,0 0 0 0 0,1 1 0 0 0,-1-1 0 0 0,-1 7 0 0 0,2-7-365 0 0,0 0 0 0 0,0 1 0 0 0,1-1 0 0 0,0 1 0 0 0,-1-1 0 0 0,1 1 0 0 0,1 3 0 0 0,2 6-1935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0 260 220 0 0,'3'-6'606'0'0,"-1"1"-1"0"0,1 0 1 0 0,0 0 0 0 0,1 0 0 0 0,-1 0-1 0 0,1 1 1 0 0,0-1 0 0 0,0 1-1 0 0,1 0 1 0 0,-1 0 0 0 0,1 0-1 0 0,0 1 1 0 0,6-4 0 0 0,10-5 1335 0 0,43-17-1 0 0,-46 22-1298 0 0,102-38 4195 0 0,147-34 1 0 0,-208 63-3006 0 0,-45 11-911 0 0,-18 4 42 0 0,-23 5-514 0 0,-53 9-197 0 0,-118 24 95 0 0,144-24-235 0 0,-83 31 0 0 0,87-20-41 0 0,47-23-65 0 0,1 0 0 0 0,0 0 1 0 0,-1 1-1 0 0,1-1 0 0 0,0 1 0 0 0,0-1 0 0 0,0 1 0 0 0,0 0 0 0 0,1 0 0 0 0,-1 0 0 0 0,0 0 1 0 0,1 0-1 0 0,-1 1 0 0 0,1-1 0 0 0,0 0 0 0 0,0 1 0 0 0,0-1 0 0 0,-1 4 0 0 0,2-4-1 0 0,0 0 0 0 0,0-1 0 0 0,1 1 0 0 0,-1 0 0 0 0,1 0 0 0 0,-1 0 0 0 0,1-1 0 0 0,0 1 0 0 0,0 0 0 0 0,-1-1 0 0 0,1 1-1 0 0,0-1 1 0 0,1 1 0 0 0,-1-1 0 0 0,0 1 0 0 0,0-1 0 0 0,2 2 0 0 0,29 20 48 0 0,24 6 28 0 0,1-2 1 0 0,118 36 0 0 0,-101-38 41 0 0,-34-11-51 0 0,3 0 62 0 0,-1 1 0 0 0,0 3 0 0 0,70 39 0 0 0,-89-38-8 0 0,-23-18-113 0 0,1-1 0 0 0,0 1 0 0 0,-1 0 0 0 0,1-1 0 0 0,-1 1 0 0 0,1-1 0 0 0,-1 1 0 0 0,0 0 0 0 0,1-1 0 0 0,-1 1 0 0 0,0 0 0 0 0,1 0 0 0 0,-1-1 0 0 0,0 1 0 0 0,0 0 0 0 0,0 0 0 0 0,1-1 0 0 0,-1 1 0 0 0,0 0 0 0 0,0 0 0 0 0,0 0 0 0 0,0-1 0 0 0,0 1 0 0 0,-1 0 0 0 0,1 0 0 0 0,0-1 0 0 0,0 1 0 0 0,0 0 0 0 0,-1 0 0 0 0,1-1 0 0 0,0 1 1 0 0,-1 0-1 0 0,1-1 0 0 0,-1 1 0 0 0,1 0 0 0 0,-1-1 0 0 0,1 1 0 0 0,-1 0 0 0 0,-7 4 60 0 0,1 0 0 0 0,0 0 1 0 0,-1-1-1 0 0,0 0 0 0 0,0 0 1 0 0,0-1-1 0 0,-1 0 0 0 0,1-1 1 0 0,-1 0-1 0 0,-9 2 0 0 0,-96 6 312 0 0,88-9-315 0 0,-75 0 182 0 0,35-3-466 0 0,29 0-264 0 0,28 2 291 0 0,-11-1-416 0 0,8 0 96 0 0,-4-2-141 0 0,1 1-1851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0 788 0 0,'9'25'5806'0'0,"8"40"0"0"0,-13-46-3488 0 0,1 1 0 0 0,0-1-1 0 0,2 0 1 0 0,10 21 0 0 0,-9-25-583 0 0,-7-12-974 0 0,1 1 0 0 0,0 0 1 0 0,0-1-1 0 0,0 1 0 0 0,0-1 1 0 0,1 0-1 0 0,5 6 0 0 0,-5-7 65 0 0,-1-3-821 0 0,0 1-1 0 0,0-1 1 0 0,-1 1 0 0 0,1-1 0 0 0,0 0 0 0 0,-1 0 0 0 0,1 0 0 0 0,-1 0 0 0 0,1 0 0 0 0,-1 0 0 0 0,0 0 0 0 0,1 0-1 0 0,-1 0 1 0 0,0-1 0 0 0,0 1 0 0 0,1 0 0 0 0,-1-1 0 0 0,0 1 0 0 0,-1-1 0 0 0,1 0 0 0 0,0 1 0 0 0,0-1 0 0 0,-1 0-1 0 0,1 1 1 0 0,-1-1 0 0 0,1-2 0 0 0,1-1-10 0 0,3-8 5 0 0,1 1 0 0 0,0-1 0 0 0,1 1 0 0 0,0 0 0 0 0,1 1 0 0 0,1 0 0 0 0,0 0 0 0 0,20-19 0 0 0,-25 27 0 0 0,1-1 0 0 0,-1 0 0 0 0,1 1 0 0 0,0 0 0 0 0,0 0 0 0 0,0 0 0 0 0,1 1 0 0 0,-1 0 0 0 0,1 0 0 0 0,-1 0 0 0 0,1 1 0 0 0,0-1 0 0 0,0 1 0 0 0,-1 1 0 0 0,1-1 0 0 0,0 1 0 0 0,0 0 0 0 0,0 0 0 0 0,0 1 0 0 0,-1 0 0 0 0,1 0 0 0 0,0 0 0 0 0,8 4 0 0 0,4 3 0 0 0,-1 0 0 0 0,0 1 0 0 0,0 2 0 0 0,-1-1 0 0 0,-1 2 0 0 0,1 0 0 0 0,20 22 0 0 0,-1 4 0 0 0,48 67 0 0 0,-19-1 0 0 0,-59-96 0 0 0,-3-3 0 0 0,-2-5 0 0 0,0 1 0 0 0,1 0 0 0 0,-1 0 0 0 0,0-1 0 0 0,1 1 0 0 0,-1 0 0 0 0,1-1 0 0 0,-1 1 0 0 0,1-1 0 0 0,-1 1 0 0 0,1 0 0 0 0,-1-1 0 0 0,1 1 0 0 0,-1-1 0 0 0,1 1 0 0 0,0-1 0 0 0,-1 0 0 0 0,1 1 0 0 0,0-1 0 0 0,-1 1 0 0 0,1-1 0 0 0,0 0 0 0 0,0 0 0 0 0,-1 0 0 0 0,1 1 0 0 0,0-1 0 0 0,0 0 0 0 0,1 0 0 0 0,9-2 0 0 0,9-8-3484 0 0,30-23 0 0 0,-11 8-1076 0 0,-3 2 923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25 644 0 0,'-13'-21'17520'0'0,"17"20"-16997"0"0,1 0 0 0 0,0 0 0 0 0,0 1 0 0 0,-1 0 0 0 0,1 0 0 0 0,0 0-1 0 0,0 0 1 0 0,0 1 0 0 0,0 0 0 0 0,-1 0 0 0 0,1 0 0 0 0,-1 1 0 0 0,6 1-1 0 0,12 4 443 0 0,253 58 3568 0 0,367 71-2748 0 0,-323-74-1785 0 0,-318-62 0 0 0,14 4 0 0 0,-7 2 0 0 0,-8 0 0 0 0,-21 21 0 0 0,-25 16 0 0 0,19-19 0 0 0,-47 41 0 0 0,-143 95 0 0 0,133-102 0 0 0,66-45 0 0 0,0 0 0 0 0,1 0 0 0 0,0 2 0 0 0,1 0 0 0 0,-16 21 0 0 0,29-31 0 0 0,-1 0-127 0 0,3-3-578 0 0,14-2-5661 0 0,-5-4 910 0 0,8-6 2009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33 192 248 0 0,'0'0'157'0'0,"-1"-1"-1"0"0,1 1 1 0 0,-1-1-1 0 0,1 1 1 0 0,-1-1-1 0 0,1 1 1 0 0,0-1 0 0 0,-1 0-1 0 0,1 1 1 0 0,0-1-1 0 0,0 0 1 0 0,0 1 0 0 0,-1-1-1 0 0,1 0 1 0 0,0 1-1 0 0,0-1 1 0 0,0 0-1 0 0,0 1 1 0 0,0-1 0 0 0,0 0-1 0 0,0 1 1 0 0,0-1-1 0 0,1 0 1 0 0,-1 1-1 0 0,0-1 1 0 0,0 0 0 0 0,0 1-1 0 0,1-1 1 0 0,-1 0-1 0 0,0 1 1 0 0,1-1 0 0 0,-1 1-1 0 0,1-1 1 0 0,-1 0-1 0 0,0 1 1 0 0,1-1-1 0 0,-1 1 1 0 0,1 0 0 0 0,0-1-1 0 0,-1 1 1 0 0,1-1-1 0 0,0 0 1 0 0,33-18 2918 0 0,-24 15-2183 0 0,23-12 1244 0 0,2 1-1 0 0,63-17 0 0 0,76-9 1624 0 0,-93 24-1965 0 0,28-5 2057 0 0,-107 22-2718 0 0,-30 12-863 0 0,0-1 1 0 0,-1-2-1 0 0,-43 9 0 0 0,28-7-130 0 0,27-7-104 0 0,-322 95 526 0 0,332-97-546 0 0,0 1 1 0 0,0 0-1 0 0,1 1 1 0 0,-10 5-1 0 0,15-9-13 0 0,1 1 1 0 0,-1-1-1 0 0,0 1 0 0 0,0-1 1 0 0,0 1-1 0 0,1-1 1 0 0,-1 1-1 0 0,0 0 0 0 0,1-1 1 0 0,-1 1-1 0 0,1 0 0 0 0,-1 0 1 0 0,1-1-1 0 0,-1 1 0 0 0,1 0 1 0 0,-1 0-1 0 0,1 0 1 0 0,0 0-1 0 0,-1 0 0 0 0,1-1 1 0 0,0 1-1 0 0,0 0 0 0 0,0 0 1 0 0,0 0-1 0 0,0 0 0 0 0,0 0 1 0 0,0 0-1 0 0,0 0 1 0 0,0 0-1 0 0,0 0 0 0 0,0 0 1 0 0,1 0-1 0 0,-1-1 0 0 0,0 1 1 0 0,1 0-1 0 0,-1 0 0 0 0,1 0 1 0 0,-1 0-1 0 0,1-1 1 0 0,-1 1-1 0 0,1 0 0 0 0,-1 0 1 0 0,1-1-1 0 0,0 1 0 0 0,-1 0 1 0 0,3 0-1 0 0,8 8 11 0 0,1-1 1 0 0,1-1-1 0 0,-1 0 0 0 0,1-1 1 0 0,1 0-1 0 0,-1-1 0 0 0,27 6 1 0 0,8 5 26 0 0,5 2-17 0 0,195 70 353 0 0,-174-58-116 0 0,94 53 0 0 0,-159-77-220 0 0,0-1 0 0 0,0 1 0 0 0,-1 1 0 0 0,14 13 0 0 0,-21-19-30 0 0,0 0 0 0 0,1 0 1 0 0,-1 1-1 0 0,-1-1 0 0 0,1 0 0 0 0,0 1 1 0 0,0-1-1 0 0,0 1 0 0 0,-1-1 0 0 0,1 1 1 0 0,-1-1-1 0 0,1 1 0 0 0,-1-1 0 0 0,0 1 1 0 0,1 0-1 0 0,-1 2 0 0 0,0-3 2 0 0,-1 1 0 0 0,1-1 0 0 0,-1 0-1 0 0,0 1 1 0 0,1-1 0 0 0,-1 0 0 0 0,0 1 0 0 0,0-1-1 0 0,0 0 1 0 0,0 0 0 0 0,0 0 0 0 0,0 0 0 0 0,0 0-1 0 0,0 0 1 0 0,0 0 0 0 0,0 0 0 0 0,0-1 0 0 0,-1 1-1 0 0,1 0 1 0 0,0-1 0 0 0,-1 1 0 0 0,-1 0 0 0 0,-16 6 83 0 0,0-1 0 0 0,-1 0 0 0 0,1-2 0 0 0,-1 0 0 0 0,0-1 0 0 0,-23-1 0 0 0,15-1-246 0 0,-1-2 0 0 0,0-1 0 0 0,-47-9 0 0 0,75 11 129 0 0,-9-2-270 0 0,-1-1-1 0 0,1 0 0 0 0,0 0 1 0 0,-19-9-1 0 0,27 10-10 0 0,-1 1-1 0 0,1-1 0 0 0,0 1 1 0 0,0-1-1 0 0,0 0 1 0 0,0 0-1 0 0,0 0 1 0 0,0 0-1 0 0,0 0 0 0 0,-2-4 1 0 0,3 4-263 0 0,0 0 0 0 0,1 0 1 0 0,-1-1-1 0 0,0 1 0 0 0,1 0 0 0 0,0 0 1 0 0,-1 0-1 0 0,1 0 0 0 0,0-1 0 0 0,0 1 1 0 0,0 0-1 0 0,0 0 0 0 0,1-1 0 0 0,-1 1 1 0 0,1-2-1 0 0,6-20-2511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71 316 0 0,'7'-29'2913'0'0,"10"-12"12439"0"0,-13 49-14705 0 0,-1 0 0 0 0,0 0-1 0 0,0 1 1 0 0,-1 0 0 0 0,0-1 0 0 0,-1 1 0 0 0,0 0-1 0 0,0 0 1 0 0,-2 11 0 0 0,-8 90 1464 0 0,2-42-1712 0 0,5-40-759 0 0,-1 86-2553 0 0,4-98 216 0 0,0 0 0 0 0,7 27 0 0 0,-3-23-77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0 108 836 0 0,'20'-17'2413'0'0,"0"0"-1"0"0,25-14 0 0 0,-36 25-1420 0 0,1 0-1 0 0,1 1 0 0 0,-1 1 1 0 0,1 0-1 0 0,0 0 0 0 0,0 1 1 0 0,15-2-1 0 0,-7 2-58 0 0,0 1-1 0 0,0 2 1 0 0,0-1 0 0 0,0 2-1 0 0,1 1 1 0 0,-1 0-1 0 0,29 8 1 0 0,-38-7-602 0 0,0 0 1 0 0,0 1-1 0 0,0 0 1 0 0,0 0-1 0 0,-1 1 1 0 0,0 1-1 0 0,0-1 1 0 0,0 1-1 0 0,0 1 1 0 0,-1-1-1 0 0,0 2 1 0 0,-1-1-1 0 0,0 1 1 0 0,13 17-1 0 0,-16-17-127 0 0,0-1-1 0 0,0 1 1 0 0,-1 0 0 0 0,0 1-1 0 0,0-1 1 0 0,-1 0-1 0 0,0 1 1 0 0,-1-1 0 0 0,1 18-1 0 0,-2 1 882 0 0,-6 49 0 0 0,3-51-961 0 0,-4 20-124 0 0,-3 0 0 0 0,-1-1 0 0 0,-2 0 0 0 0,-27 63 0 0 0,36-99-762 0 0,1-3-566 0 0,1 0-1 0 0,0 0 1 0 0,0 0 0 0 0,1 0 0 0 0,0 0 0 0 0,-2 7-1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41 7417 0 0,'-25'-10'5220'0'0,"12"5"-1419"0"0,-1-1 0 0 0,-15-9 0 0 0,27 11-1881 0 0,8 4 2845 0 0,25 1-4367 0 0,1 2-1 0 0,57 13 1 0 0,71 26 419 0 0,-129-33-785 0 0,53 16-988 0 0,-35-9-1448 0 0,1-2-1 0 0,88 13 1 0 0,-119-26-1699 0 0,-1-2 590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55 536 0 0,'3'-2'657'0'0,"-1"1"-1"0"0,1-1 1 0 0,-1 1 0 0 0,1-1-1 0 0,0 1 1 0 0,0 0 0 0 0,-1 0-1 0 0,1 0 1 0 0,0 1 0 0 0,3-1-1 0 0,-4 1-219 0 0,0 0-1 0 0,0 0 0 0 0,0 1 0 0 0,0-1 0 0 0,0 0 0 0 0,0 1 0 0 0,0 0 0 0 0,0-1 0 0 0,0 1 0 0 0,0 0 0 0 0,-1 0 0 0 0,1 0 0 0 0,0 0 0 0 0,-1 1 1 0 0,1-1-1 0 0,2 3 0 0 0,10 11 901 0 0,-1 1-1 0 0,0 1 1 0 0,-1 0 0 0 0,-1 0 0 0 0,-1 2 0 0 0,12 25 0 0 0,9 15 901 0 0,-2-5-728 0 0,-10-18 734 0 0,44 63 0 0 0,-56-92-2244 0 0,5-1 0 0 0,2-6 0 0 0,-9-1 0 0 0,1 0 0 0 0,0-1 0 0 0,-1 0 0 0 0,0 0 0 0 0,1-1 0 0 0,-1 0 0 0 0,0 1 0 0 0,0-2 0 0 0,0 1 0 0 0,5-5 0 0 0,25-24 0 0 0,-14 11 0 0 0,-8 7 0 0 0,129-121 0 0 0,95-59 0 0 0,-225 185 0 0 0,-1 2 0 0 0,-4 1 0 0 0,8-8-10438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8 374 536 0 0,'-7'-8'8195'0'0,"7"8"-8097"0"0,213 1 5760 0 0,-15 1-3811 0 0,410-6 756 0 0,204-5-465 0 0,295-8-300 0 0,-589 0-1403 0 0,8 8-91 0 0,-194-2-228 0 0,187-8 72 0 0,4-3-67 0 0,1-4-68 0 0,422-57 142 0 0,-308 22-91 0 0,-512 51-243 0 0,588-40 267 0 0,-292 20-1854 0 0,-415 30-953 0 0,-23 10-4936 0 0,0-5 4666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1 588 0 0,'0'0'1140'0'0,"2"2"178"0"0,2 3-796 0 0,0-1 1 0 0,0 1 0 0 0,-1-1 0 0 0,1 1-1 0 0,-1 1 1 0 0,0-1 0 0 0,-1 0 0 0 0,0 1 0 0 0,3 5-1 0 0,15 60 2212 0 0,-17-56-2393 0 0,87 334 5435 0 0,-14-73-2995 0 0,14 58 370 0 0,-53-177-601 0 0,32 317 0 0 0,-27-103-448 0 0,-35-314-1813 0 0,29 213 1490 0 0,-33-251-1716 0 0,-3-12-29 0 0,1 0 1 0 0,-1 0-1 0 0,2 0 0 0 0,-1 0 1 0 0,1 0-1 0 0,0 0 1 0 0,0 0-1 0 0,1-1 0 0 0,0 1 1 0 0,6 9-1 0 0,-6-14-34 0 0,1 0 0 0 0,0 0 0 0 0,-1 0 0 0 0,1-1 0 0 0,0 1 0 0 0,0-1 0 0 0,0 0 0 0 0,0 0 0 0 0,0-1 0 0 0,0 1 0 0 0,0-1 0 0 0,0 0 0 0 0,4 0 0 0 0,2 1 0 0 0,348 0 0 0 0,-204-4 0 0 0,251-1 0 0 0,196 5 0 0 0,-172 0 0 0 0,103-1 0 0 0,205-11 0 0 0,-193-6 0 0 0,-60 0 0 0 0,160-9 0 0 0,-131 3 0 0 0,273-21 0 0 0,-128 15 0 0 0,292 11 0 0 0,-781 17 0 0 0,499-3 0 0 0,-486 3 0 0 0,106 1 0 0 0,-112 3-20 0 0,-166-6-1643 0 0,-8 1 471 0 0,-1 1 1 0 0,1-1-1 0 0,0 0 1 0 0,-1 0-1 0 0,1 0 0 0 0,-1 1 1 0 0,0-2-1 0 0,2-1 1 0 0,-2 1-533 0 0,6-6-1471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1 300 0 0,'2'-1'10290'0'0,"-9"274"-3784"0"0,16 144-2596 0 0,9-207-2354 0 0,-6-102-753 0 0,20 250 1955 0 0,-22-200-1124 0 0,-6 1 0 0 0,-7 0 1 0 0,-33 222-1 0 0,27-326-1560 0 0,-15 125-41 0 0,24-153-33 0 0,1-18 0 0 0,3-4 0 0 0,-4-5-157 0 0,1 0 0 0 0,-1 1 0 0 0,1-1-1 0 0,0 0 1 0 0,-1 0 0 0 0,1 1 0 0 0,-1-1 0 0 0,1 0 0 0 0,-1 0 0 0 0,1 0-1 0 0,0 0 1 0 0,-1 0 0 0 0,1 0 0 0 0,-1 0 0 0 0,1 0 0 0 0,0 0 0 0 0,-1 0-1 0 0,1 0 1 0 0,-1 0 0 0 0,1-1 0 0 0,-1 1 0 0 0,1 0 0 0 0,0 0 0 0 0,-1-1-1 0 0,1 1 1 0 0,-1 0 0 0 0,1 0 0 0 0,-1-1 0 0 0,0 1 0 0 0,1-1-1 0 0,-1 1 1 0 0,1-1 0 0 0,8-12-6901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5 130 7769 0 0,'-4'-15'11945'0'0,"9"7"-6477"0"0,-2 7-5161 0 0,0 0 0 0 0,-1 0-1 0 0,1 1 1 0 0,0-1 0 0 0,0 1-1 0 0,0-1 1 0 0,4 1 0 0 0,126-3 1098 0 0,-58 3 458 0 0,141-20 0 0 0,-165 9-2184 0 0,0-2-1 0 0,-1-2 1 0 0,53-24 0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4 0 0,'6'-21'1829'0'0,"1"8"2300"0"0,-4 14-2616 0 0,1 1-1196 0 0,0 0-1 0 0,-1 0 1 0 0,1 0-1 0 0,-1 1 0 0 0,1-1 1 0 0,-1 1-1 0 0,0 0 0 0 0,0 0 1 0 0,0 0-1 0 0,3 5 1 0 0,27 41 1547 0 0,-20-28-1127 0 0,114 201 3519 0 0,-69-114-2107 0 0,-56-105-2121 0 0,114 198 3029 0 0,-83-148-1050 0 0,77 92 0 0 0,-91-123-1527 0 0,-8-8 39 0 0,1-1-1 0 0,0 0 1 0 0,1-1-1 0 0,20 15 0 0 0,-32-27-466 0 0,-1 1 0 0 0,1-1-1 0 0,0 1 1 0 0,0 0 0 0 0,0-1-1 0 0,0 1 1 0 0,0-1-1 0 0,0 0 1 0 0,1 1 0 0 0,-1-1-1 0 0,0 0 1 0 0,0 0-1 0 0,0 0 1 0 0,0 0 0 0 0,0 0-1 0 0,0 0 1 0 0,0 0 0 0 0,1 0-1 0 0,-1 0 1 0 0,0 0-1 0 0,0-1 1 0 0,0 1 0 0 0,0 0-1 0 0,1-1 1 0 0,0-1 9 0 0,0 1-1 0 0,0 0 1 0 0,-1-1 0 0 0,1 1 0 0 0,-1-1-1 0 0,1 0 1 0 0,-1 0 0 0 0,0 1 0 0 0,0-1 0 0 0,1 0-1 0 0,0-4 1 0 0,2-3 36 0 0,-1-1-1 0 0,0 0 1 0 0,0 0 0 0 0,1-12-1 0 0,27-243-9 0 0,16-89-43 0 0,-21 236-44 0 0,49-137 0 0 0,-74 252-10 0 0,0 0 0 0 0,0 0 0 0 0,1-1 1 0 0,-1 1-1 0 0,1 0 0 0 0,-1 0 0 0 0,1 1 0 0 0,0-1 0 0 0,0 0 1 0 0,0 0-1 0 0,1 1 0 0 0,-1 0 0 0 0,1-1 0 0 0,-1 1 0 0 0,4-2 1 0 0,-5 3-477 0 0,4 4-178 0 0,2 2 331 0 0,0 1 0 0 0,-1 0 1 0 0,1 0-1 0 0,-1 0 0 0 0,-1 0 0 0 0,6 9 0 0 0,31 50-3243 0 0,-17-26 45 0 0,7 7-141 0 0,2 1 526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463 113 580 0 0,'-1'-5'741'0'0,"0"1"0"0"0,0 0-1 0 0,0 0 1 0 0,-1 0 0 0 0,0 1 0 0 0,1-1 0 0 0,-1 0-1 0 0,-1 0 1 0 0,1 1 0 0 0,0 0 0 0 0,-1-1-1 0 0,0 1 1 0 0,0 0 0 0 0,0 0 0 0 0,0 0 0 0 0,-4-3-1 0 0,1 3-147 0 0,0 0 0 0 0,0 0 0 0 0,0 0 1 0 0,0 1-1 0 0,-1 0 0 0 0,1 0 0 0 0,-1 0 0 0 0,1 1 0 0 0,-11-1 0 0 0,1 1-24 0 0,-1 1-1 0 0,0 1 1 0 0,1 0 0 0 0,-1 1-1 0 0,1 1 1 0 0,0 1 0 0 0,-27 9 0 0 0,23-5-64 0 0,1 0 1 0 0,0 2 0 0 0,-33 22-1 0 0,45-28-306 0 0,0 2 0 0 0,0-1-1 0 0,1 1 1 0 0,-1 0 0 0 0,1 0-1 0 0,1 1 1 0 0,-1 0 0 0 0,1 0-1 0 0,0 0 1 0 0,1 0 0 0 0,0 1 0 0 0,-5 12-1 0 0,8-16-110 0 0,0 0 1 0 0,1 0-1 0 0,-1 0 0 0 0,1 1 0 0 0,0-1 1 0 0,0 0-1 0 0,0 0 0 0 0,1 0 0 0 0,-1 0 1 0 0,1 0-1 0 0,0 0 0 0 0,0 0 0 0 0,1 0 1 0 0,-1 0-1 0 0,1 0 0 0 0,0-1 0 0 0,0 1 1 0 0,0 0-1 0 0,0-1 0 0 0,1 0 0 0 0,0 0 1 0 0,-1 1-1 0 0,1-1 0 0 0,5 3 0 0 0,2 4 55 0 0,2-1 0 0 0,-1-1 0 0 0,1 0 0 0 0,0-1-1 0 0,21 10 1 0 0,-15-10 14 0 0,0 0 1 0 0,1-2-1 0 0,-1 0 0 0 0,1 0 0 0 0,0-2 0 0 0,0-1 0 0 0,27 1 1 0 0,-31-3-142 0 0,-1-1 0 0 0,1 0 1 0 0,0-1-1 0 0,-1 0 0 0 0,0-1 1 0 0,1-1-1 0 0,-1 0 1 0 0,-1-1-1 0 0,1-1 0 0 0,15-8 1 0 0,-24 11-42 0 0,-1-1 1 0 0,0 1 0 0 0,0-1-1 0 0,0 1 1 0 0,-1-1 0 0 0,1 0-1 0 0,-1-1 1 0 0,0 1-1 0 0,0 0 1 0 0,0-1 0 0 0,-1 0-1 0 0,0 0 1 0 0,0 0 0 0 0,0 0-1 0 0,0 0 1 0 0,-1 0 0 0 0,0 0-1 0 0,0 0 1 0 0,0 0 0 0 0,0-1-1 0 0,-1 1 1 0 0,0 0 0 0 0,0-1-1 0 0,-2-9 1 0 0,0 4-19 0 0,0 0 0 0 0,0 1 0 0 0,-1 0 0 0 0,0-1 0 0 0,-1 1 0 0 0,0 0-1 0 0,0 1 1 0 0,-1-1 0 0 0,-1 1 0 0 0,1 0 0 0 0,-12-13 0 0 0,7 11-60 0 0,-1 0 0 0 0,0 1-1 0 0,-1 1 1 0 0,0 0 0 0 0,-22-13-1 0 0,27 18-192 0 0,-1 1 0 0 0,1-1 0 0 0,0 1 0 0 0,-1 1 0 0 0,1-1-1 0 0,-1 2 1 0 0,0-1 0 0 0,0 1 0 0 0,0 0 0 0 0,0 0 0 0 0,0 1 0 0 0,-11 1-1 0 0,17-1-56 0 0,0 0 0 0 0,0 1-1 0 0,0 0 1 0 0,0-1 0 0 0,1 1-1 0 0,-1 0 1 0 0,0 0 0 0 0,0 0-1 0 0,0 0 1 0 0,1 0 0 0 0,-1 1-1 0 0,0-1 1 0 0,1 0 0 0 0,-2 3-1 0 0,-4 6-5814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 1024 0 0,'0'0'1768'0'0,"-3"-2"221"0"0,-4-10 7609 0 0,17 8-2833 0 0,5 5-6040 0 0,101 7 1041 0 0,308 11 7366 0 0,-340-20-9132 0 0,96-7 0 0 0,-178 8-413 0 0,0 0-749 0 0,1-1 0 0 0,-1 1 1 0 0,1-1-1 0 0,-1 1 0 0 0,1 0 0 0 0,-1 0 1 0 0,1 0-1 0 0,-1 1 0 0 0,0-1 0 0 0,4 1 0 0 0,-2 5-2191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19 492 0 0,'-11'8'977'0'0,"-12"11"12785"0"0,28-18-11986 0 0,17 0-233 0 0,0-1 1 0 0,0-1 0 0 0,0 0-1 0 0,-1-2 1 0 0,35-9-1 0 0,7 1 570 0 0,-23 3-903 0 0,30-4 498 0 0,-26 12-4754 0 0,-37 2 1584 0 0,-3-1-724 0 0,12 2-6946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803 157 64 0 0,'-4'-16'2931'0'0,"-2"9"-2286"0"0,0 0 1 0 0,0 0-1 0 0,-1 0 0 0 0,0 1 1 0 0,0 0-1 0 0,-1 1 0 0 0,1 0 1 0 0,-1 0-1 0 0,0 0 0 0 0,-1 1 1 0 0,1 0-1 0 0,-1 1 1 0 0,-16-5-1 0 0,0 2 622 0 0,0 1-1 0 0,-1 1 1 0 0,-47-2 0 0 0,33 7-453 0 0,0 1 1 0 0,0 2-1 0 0,1 2 0 0 0,-1 2 1 0 0,2 1-1 0 0,-1 2 0 0 0,-43 18 0 0 0,58-18-25 0 0,-38 21-1 0 0,53-26-497 0 0,-1 1 1 0 0,1-1 0 0 0,1 1-1 0 0,-1 1 1 0 0,1 0 0 0 0,-10 12-1 0 0,17-19-214 0 0,-1 1-1 0 0,1 0 1 0 0,0 0 0 0 0,0 0-1 0 0,0 0 1 0 0,-1 0 0 0 0,2 0-1 0 0,-1 0 1 0 0,0 0-1 0 0,0 0 1 0 0,1 1 0 0 0,-1-1-1 0 0,1 0 1 0 0,0 0-1 0 0,0 1 1 0 0,-1-1 0 0 0,2 0-1 0 0,-1 0 1 0 0,0 1 0 0 0,0-1-1 0 0,1 0 1 0 0,-1 0-1 0 0,1 1 1 0 0,0-1 0 0 0,-1 0-1 0 0,1 0 1 0 0,0 0 0 0 0,0 0-1 0 0,1 0 1 0 0,-1 0-1 0 0,0 0 1 0 0,3 2 0 0 0,1 2 52 0 0,1-1 0 0 0,0 0 0 0 0,0 0 0 0 0,1-1 1 0 0,0 1-1 0 0,-1-2 0 0 0,1 1 0 0 0,10 3 0 0 0,10 3 43 0 0,0-1-1 0 0,0-2 1 0 0,1-1-1 0 0,0-1 1 0 0,44 2 0 0 0,143-10 645 0 0,-185 2-817 0 0,1-2 0 0 0,0 0 0 0 0,-1-3 0 0 0,0 0 0 0 0,0-2 0 0 0,35-14 0 0 0,-62 21-3 0 0,-1 0-1 0 0,0 0 1 0 0,0-1 0 0 0,1 1 0 0 0,-1 0-1 0 0,0-1 1 0 0,0 0 0 0 0,0 1-1 0 0,0-1 1 0 0,-1 0 0 0 0,1 0 0 0 0,0 0-1 0 0,-1 0 1 0 0,0 0 0 0 0,1-1-1 0 0,-1 1 1 0 0,0 0 0 0 0,2-5 0 0 0,-3 4-9 0 0,1-1 0 0 0,-1 0 0 0 0,1 1 0 0 0,-1-1 0 0 0,0 0 0 0 0,-1 1 0 0 0,1-1 0 0 0,-1 0 0 0 0,1 1 0 0 0,-1-1 0 0 0,-2-5 0 0 0,-3-4-25 0 0,1 1-1 0 0,-2 1 0 0 0,1-1 0 0 0,-1 1 1 0 0,-1 0-1 0 0,-9-10 0 0 0,3 6-136 0 0,-1-1 1 0 0,-1 2-1 0 0,0 0 0 0 0,-1 1 1 0 0,0 1-1 0 0,-1 0 0 0 0,0 1 1 0 0,-1 1-1 0 0,0 1 0 0 0,-27-9 1 0 0,30 18-522 0 0,8 3-1875 0 0,20 16-7404 0 0,0-11 7035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39 140 80 0 0,'-20'-79'5135'0'0,"5"19"10727"0"0,14 72-15066 0 0,0 1-1 0 0,0 0 0 0 0,1-1 0 0 0,1 1 1 0 0,0-1-1 0 0,2 13 0 0 0,2 11 46 0 0,-2 16 122 0 0,-2-24-1300 0 0,1-1 0 0 0,1 0 0 0 0,1-1 1 0 0,2 1-1 0 0,10 32 0 0 0,-10-43-250 0 0,-2-4-1107 0 0,1-1 0 0 0,-1 0 0 0 0,2 0 0 0 0,11 18 0 0 0,-2-10-1283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7033 0 0,'13'-15'8724'0'0,"4"-5"-2760"0"0,-14 18-5687 0 0,-1-1-1 0 0,1 1 0 0 0,0 0 0 0 0,0 0 1 0 0,0 1-1 0 0,0-1 0 0 0,0 1 0 0 0,0-1 1 0 0,0 1-1 0 0,6-1 0 0 0,5-1 246 0 0,1 1 0 0 0,-1 0 0 0 0,1 1 0 0 0,0 1 0 0 0,-1 0 0 0 0,1 1 0 0 0,27 6 0 0 0,-22-2-181 0 0,-1 0-1 0 0,1 1 0 0 0,-2 1 0 0 0,1 1 0 0 0,22 13 1 0 0,-35-17-302 0 0,0 0 1 0 0,0 0 0 0 0,0 1-1 0 0,-1 0 1 0 0,0 0 0 0 0,0 1-1 0 0,0 0 1 0 0,0-1 0 0 0,-1 2 0 0 0,0-1-1 0 0,0 0 1 0 0,-1 1 0 0 0,0 0-1 0 0,0-1 1 0 0,0 1 0 0 0,-1 0 0 0 0,0 1-1 0 0,-1-1 1 0 0,1 0 0 0 0,-1 1-1 0 0,0 9 1 0 0,-1 15 179 0 0,-1-1 0 0 0,-2 1 0 0 0,-11 53 0 0 0,8-50-179 0 0,4-21-40 0 0,-8 72 0 0 0,9-67-87 0 0,-3 18-1828 0 0,4-29-1842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122 111 380 0 0,'-34'-7'1623'0'0,"19"5"975"0"0,0-2 0 0 0,0 1 0 0 0,-21-10-1 0 0,35 13-2462 0 0,1 0 0 0 0,0 0-1 0 0,-1 0 1 0 0,1 0-1 0 0,0 0 1 0 0,0-1-1 0 0,-1 1 1 0 0,1 0 0 0 0,0 0-1 0 0,0 0 1 0 0,-1 0-1 0 0,1 0 1 0 0,0-1-1 0 0,0 1 1 0 0,-1 0 0 0 0,1 0-1 0 0,0 0 1 0 0,0 0-1 0 0,0-1 1 0 0,0 1-1 0 0,-1 0 1 0 0,1 0 0 0 0,0-1-1 0 0,0 1 1 0 0,0 0-1 0 0,0 0 1 0 0,0-1-1 0 0,0 1 1 0 0,0 0 0 0 0,0-1-1 0 0,-1 1 1 0 0,1 0-1 0 0,0 0 1 0 0,0-1-1 0 0,0 1 1 0 0,0 0 0 0 0,0 0-1 0 0,1-1 1 0 0,-1 1-1 0 0,0 0 1 0 0,0-1-1 0 0,0 1 1 0 0,0 0 0 0 0,0 0-1 0 0,0-1 1 0 0,0 1-1 0 0,0 0 1 0 0,1 0-1 0 0,-1-1 1 0 0,0 1 0 0 0,0 0-1 0 0,0 0 1 0 0,0 0-1 0 0,1-1 1 0 0,-1 1-1 0 0,14-8 2062 0 0,-12 7-2310 0 0,18-7 1243 0 0,2 1 0 0 0,-1 1 0 0 0,1 0 0 0 0,0 2 0 0 0,35-3 0 0 0,-44 6-763 0 0,211-18 2326 0 0,-149 17-6438 0 0,1 1-6363 0 0,-59 1 7025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44 288 0 0,'1'-5'590'0'0,"-1"2"400"0"0,1 0 1 0 0,-1 0 0 0 0,1 0-1 0 0,0 0 1 0 0,0 0 0 0 0,0 0-1 0 0,0 0 1 0 0,0 1 0 0 0,1-1-1 0 0,3-5 1 0 0,-5 8-854 0 0,0 0 1 0 0,0 0-1 0 0,0 0 0 0 0,1 0 1 0 0,-1-1-1 0 0,0 1 1 0 0,0 0-1 0 0,1 0 0 0 0,-1 0 1 0 0,0 0-1 0 0,0 0 0 0 0,1 0 1 0 0,-1 0-1 0 0,0 0 0 0 0,0-1 1 0 0,1 1-1 0 0,-1 0 0 0 0,0 0 1 0 0,1 0-1 0 0,-1 0 0 0 0,0 1 1 0 0,0-1-1 0 0,1 0 0 0 0,-1 0 1 0 0,0 0-1 0 0,0 0 1 0 0,1 0-1 0 0,-1 0 0 0 0,0 0 1 0 0,0 0-1 0 0,1 0 0 0 0,-1 1 1 0 0,0-1-1 0 0,0 0 0 0 0,0 0 1 0 0,1 0-1 0 0,-1 0 0 0 0,0 1 1 0 0,0-1-1 0 0,1 1 0 0 0,4 7 1379 0 0,0 3-578 0 0,-2 0 0 0 0,0 1 0 0 0,0-1 0 0 0,-1 1 1 0 0,0 0-1 0 0,-1 0 0 0 0,-1 20 0 0 0,1-5-116 0 0,5 51 1169 0 0,2 67-97 0 0,-6-111-2883 0 0,0-15-1620 0 0,-1 0-6745 0 0,-1-11 6237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68 192 0 0,'-48'-16'3705'0'0,"17"1"7074"0"0,38 7-7896 0 0,-6 7-2794 0 0,-1 1 0 0 0,0-1 0 0 0,1 1 0 0 0,-1-1 0 0 0,0 0 0 0 0,1 1 0 0 0,-1-1 0 0 0,1 1 0 0 0,-1-1 0 0 0,1 1 0 0 0,-1 0 0 0 0,1-1 0 0 0,-1 1 0 0 0,1-1 0 0 0,-1 1 0 0 0,1 0 0 0 0,-1 0 0 0 0,1-1 0 0 0,0 1 0 0 0,-1 0 0 0 0,1 0 0 0 0,0 0 0 0 0,0-1 0 0 0,28-5 2025 0 0,-1 1 1 0 0,1 1-1 0 0,52 1 0 0 0,-41 4-2028 0 0,1 2 1 0 0,47 10-1 0 0,-58-6-2423 0 0,22 3-5889 0 0,-31-8 5167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32 0 0,'-17'10'956'0'0,"-18"9"2142"0"0,32-17-2374 0 0,1 0-1 0 0,0 0 0 0 0,-1-1 1 0 0,1 1-1 0 0,0 1 1 0 0,0-1-1 0 0,0 0 1 0 0,0 1-1 0 0,-2 3 0 0 0,4-6-480 0 0,-1 1 1 0 0,1-1-1 0 0,0 0 0 0 0,0 1 0 0 0,0-1 0 0 0,0 0 0 0 0,0 1 0 0 0,0-1 0 0 0,0 0 1 0 0,0 1-1 0 0,0-1 0 0 0,0 0 0 0 0,0 1 0 0 0,3 3 3161 0 0,-3-4-3161 0 0,14 8 105 0 0,-13-7 343 0 0,7 1-174 0 0,-1 0-1 0 0,1 0 1 0 0,0-1-1 0 0,0 1 1 0 0,0-2-1 0 0,0 1 1 0 0,0-1-1 0 0,-1-1 1 0 0,11-1-1 0 0,7 1 541 0 0,37-2 727 0 0,0-2 0 0 0,0-4-1 0 0,96-25 1 0 0,-153 33-3325 0 0,1-1 1 0 0,-1 0-1 0 0,1-1 1 0 0,-1 1-1 0 0,0-1 0 0 0,6-4 1 0 0,-4 2-2229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6 266 252 0 0,'-2'-9'1019'0'0,"-2"-18"2397"0"0,4 26-3026 0 0,0 0 1 0 0,0 1 0 0 0,0-1-1 0 0,1 0 1 0 0,-1 0-1 0 0,0 1 1 0 0,0-1-1 0 0,1 0 1 0 0,-1 0 0 0 0,0 1-1 0 0,1-1 1 0 0,-1 0-1 0 0,1 1 1 0 0,-1-1-1 0 0,1 1 1 0 0,-1-1 0 0 0,1 0-1 0 0,0 0 1 0 0,1 2-89 0 0,-1-1 1 0 0,0 1-1 0 0,0-1 1 0 0,0 1-1 0 0,0 0 1 0 0,0-1-1 0 0,0 1 1 0 0,0 0-1 0 0,0 0 1 0 0,0 0-1 0 0,1 1 1 0 0,-1-1 70 0 0,14 16 1527 0 0,0 0 0 0 0,21 33-1 0 0,-20-26-936 0 0,143 171 4714 0 0,-12-17-1360 0 0,-121-150-4317 0 0,-22-25 0 0 0,3-5 0 0 0,-5-3 0 0 0,0 0 0 0 0,0 0 0 0 0,0 0 0 0 0,-1-1 0 0 0,0 1 0 0 0,0-1 0 0 0,0 1 0 0 0,0-1 0 0 0,-1-8 0 0 0,2-16 0 0 0,6-25 0 0 0,33-190 0 0 0,-31 200 0 0 0,2 1 0 0 0,2 0 0 0 0,29-60 0 0 0,-38 93-285 0 0,0 1 1 0 0,1-1-1 0 0,1 1 0 0 0,0 0 1 0 0,0 0-1 0 0,13-12 0 0 0,-17 20 155 0 0,-1-1 0 0 0,1 1 0 0 0,0 0 0 0 0,0 0 0 0 0,-1 0 0 0 0,1 1 0 0 0,0-1 0 0 0,0 1 0 0 0,1 0 0 0 0,-1-1 0 0 0,0 1 0 0 0,0 1 0 0 0,1-1 0 0 0,-1 0 0 0 0,0 1 0 0 0,1 0 0 0 0,-1 0 0 0 0,1 0-1 0 0,-1 0 1 0 0,0 0 0 0 0,1 1 0 0 0,-1-1 0 0 0,0 1 0 0 0,1 0 0 0 0,-1 0 0 0 0,0 0 0 0 0,4 2 0 0 0,32 18-7755 0 0,-20-8 4586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57 222 8473 0 0,'-13'27'5353'0'0,"6"-11"-286"0"0,-2-1 1 0 0,-18 28 3605 0 0,27-46-8550 0 0,0-5-122 0 0,0 1 0 0 0,1-1 0 0 0,0 1 1 0 0,1 0-1 0 0,0-1 0 0 0,0 1 0 0 0,0 0 0 0 0,1 0 0 0 0,0 0 0 0 0,4-7 1 0 0,1 1-3 0 0,0-1 1 0 0,1 1-1 0 0,0 1 1 0 0,15-16-1 0 0,-9 12 1 0 0,0 2 0 0 0,1 0 0 0 0,1 0 0 0 0,0 2 0 0 0,1 0 0 0 0,0 1 0 0 0,0 1 0 0 0,2 1 0 0 0,-1 0 0 0 0,33-9 0 0 0,-41 16-197 0 0,0-1-1301 0 0,0 0-1 0 0,0 1 0 0 0,17-1 1 0 0,-24 3 1110 0 0,-1 0 0 0 0,0 0 1 0 0,0 0-1 0 0,1 1 0 0 0,-1-1 1 0 0,0 1-1 0 0,0 0 0 0 0,0 0 1 0 0,0 0-1 0 0,0 1 0 0 0,0-1 1 0 0,0 1-1 0 0,0-1 0 0 0,-1 1 1 0 0,1 0-1 0 0,4 4 0 0 0,-3-2-3035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27 804 0 0,'-24'-5'20270'0'0,"141"10"-13795"0"0,68-5-1402 0 0,-178 0-5049 0 0,29-1-15 0 0,0-1 0 0 0,0-2 0 0 0,51-11 0 0 0,-64 11-4335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1 304 0 0,'-21'21'4211'0'0,"15"-13"-1279"0"0,12 2 5272 0 0,21-7-6480 0 0,0 0 0 0 0,1-2 0 0 0,-1-1 0 0 0,44-6 0 0 0,-12 2-35 0 0,27-3 532 0 0,21 0-1144 0 0,-71 6-4869 0 0,-1 3-3532 0 0,-19 0 4215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623 127 112 0 0,'4'-1'517'0'0,"-1"-1"0"0"0,0 1 0 0 0,0-1-1 0 0,1 0 1 0 0,-1 0 0 0 0,0 0 0 0 0,5-5 0 0 0,-8 6-331 0 0,1 1 1 0 0,0-1 0 0 0,-1 1 0 0 0,1-1 0 0 0,0 0-1 0 0,-1 1 1 0 0,1-1 0 0 0,-1 0 0 0 0,1 1 0 0 0,-1-1-1 0 0,1 0 1 0 0,-1 0 0 0 0,0 0 0 0 0,1 0-1 0 0,-1 1 1 0 0,0-1 0 0 0,0 0 0 0 0,0 0 0 0 0,1 0-1 0 0,-1 0 1 0 0,0 0 0 0 0,0 0 0 0 0,0 0 0 0 0,0 1-1 0 0,-1-1 1 0 0,1 0 0 0 0,0 0 0 0 0,0 0-1 0 0,0 0 1 0 0,-1 0 0 0 0,1 1 0 0 0,0-1 0 0 0,-1 0-1 0 0,1 0 1 0 0,-1 0 0 0 0,1 1 0 0 0,-1-1 0 0 0,0 0-1 0 0,1 1 1 0 0,-1-1 0 0 0,1 0 0 0 0,-2 0-1 0 0,-9-7 322 0 0,-1 0-1 0 0,0 1 0 0 0,-1 1 0 0 0,1 0 0 0 0,-1 0 0 0 0,-1 1 0 0 0,1 1 0 0 0,0 0 0 0 0,-21-2 0 0 0,-6 0 427 0 0,0 2 0 0 0,-46 1 0 0 0,49 3-227 0 0,1 2 0 0 0,-40 8 0 0 0,58-7-342 0 0,0 2 0 0 0,0-1 0 0 0,0 2 0 0 0,1 1 0 0 0,-33 16 0 0 0,46-20-247 0 0,0-1 1 0 0,0 1 0 0 0,0 0 0 0 0,0 0 0 0 0,1 0 0 0 0,-1 0 0 0 0,1 0 0 0 0,0 1 0 0 0,0 0 0 0 0,0-1-1 0 0,1 1 1 0 0,-1 0 0 0 0,-2 6 0 0 0,4-7-46 0 0,1 0 1 0 0,-1 0-1 0 0,0 0 0 0 0,1 0 0 0 0,0 0 1 0 0,0 0-1 0 0,0 0 0 0 0,0 0 0 0 0,0 0 1 0 0,0 0-1 0 0,1 0 0 0 0,-1-1 0 0 0,1 1 0 0 0,0 0 1 0 0,0 0-1 0 0,0 0 0 0 0,0 0 0 0 0,1-1 1 0 0,-1 1-1 0 0,1-1 0 0 0,-1 1 0 0 0,4 3 1 0 0,6 7 62 0 0,1-1 1 0 0,1 0 0 0 0,0-1 0 0 0,0 0 0 0 0,1-1-1 0 0,0 0 1 0 0,1-1 0 0 0,0-1 0 0 0,1 0-1 0 0,-1-1 1 0 0,24 6 0 0 0,1 0 75 0 0,1-3 0 0 0,0-1 0 0 0,66 5-1 0 0,-76-12-125 0 0,53-1-1 0 0,-76-2-132 0 0,0 1 0 0 0,-1-1-1 0 0,1-1 1 0 0,0 1 0 0 0,0-1-1 0 0,-1-1 1 0 0,0 1 0 0 0,1-1 0 0 0,-1-1-1 0 0,0 1 1 0 0,0-1 0 0 0,7-6-1 0 0,-12 8 16 0 0,0 1 0 0 0,0-1 0 0 0,-1 0 0 0 0,1 0 0 0 0,-1 0 0 0 0,1 0 0 0 0,-1 0 0 0 0,0 0 0 0 0,0 0 0 0 0,0 0 0 0 0,0 0 0 0 0,0-1 0 0 0,-1 1-1 0 0,1 0 1 0 0,-1-1 0 0 0,1 1 0 0 0,-1-4 0 0 0,0 1-5 0 0,0 0-1 0 0,-1 1 1 0 0,1-1-1 0 0,-1 0 1 0 0,-1 1-1 0 0,1-1 0 0 0,0 1 1 0 0,-4-7-1 0 0,-1-1-18 0 0,-1 1-1 0 0,0 0 0 0 0,0 0 0 0 0,-1 1 1 0 0,-15-15-1 0 0,13 14-158 0 0,-1 1-1 0 0,-1 0 1 0 0,0 0 0 0 0,0 2-1 0 0,-1-1 1 0 0,0 2 0 0 0,-1 0 0 0 0,1 0-1 0 0,-1 1 1 0 0,-1 1 0 0 0,-16-5-1 0 0,30 10 139 0 0,0 0-1 0 0,1 0 0 0 0,-1-1 0 0 0,0 1 1 0 0,1 0-1 0 0,-1 0 0 0 0,0 0 0 0 0,1 0 0 0 0,-1 0 1 0 0,0 0-1 0 0,1 0 0 0 0,-1 0 0 0 0,0 0 1 0 0,1 0-1 0 0,-1 0 0 0 0,1 1 0 0 0,-1-1 0 0 0,0 0 1 0 0,1 0-1 0 0,-1 1 0 0 0,0-1 0 0 0,0 1-44 0 0,1-1 0 0 0,0 1-1 0 0,0-1 1 0 0,0 1 0 0 0,0-1 0 0 0,0 1-1 0 0,0-1 1 0 0,0 1 0 0 0,1-1-1 0 0,-1 0 1 0 0,0 1 0 0 0,0-1-1 0 0,0 1 1 0 0,0-1 0 0 0,0 1 0 0 0,1-1-1 0 0,-1 0 1 0 0,0 1 0 0 0,0-1-1 0 0,1 0 1 0 0,-1 1 0 0 0,1 0 0 0 0,2 2-647 0 0,0 0 0 0 0,0 1 0 0 0,0-1 0 0 0,1 0 0 0 0,4 3 0 0 0,14 4-2047 0 0,3 0 406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141 144 7405 0 0,'-128'-143'17360'0'0,"128"143"-17328"0"0,-1 0 0 0 0,0 1 1 0 0,1-1-1 0 0,-1 0 0 0 0,1 1 0 0 0,-1-1 0 0 0,1 1 1 0 0,-1-1-1 0 0,1 1 0 0 0,-1-1 0 0 0,1 0 0 0 0,0 1 1 0 0,-1 0-1 0 0,1-1 0 0 0,-1 1 0 0 0,1-1 1 0 0,0 1-1 0 0,0-1 0 0 0,-1 1 0 0 0,1 0 0 0 0,0-1 1 0 0,0 1-1 0 0,0 0 0 0 0,0 0 0 0 0,-3 17 312 0 0,3 31-875 0 0,3 0 0 0 0,15 81 0 0 0,-11-98-2309 0 0,2 0 0 0 0,19 48 0 0 0,-13-47 132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52 0 0,'2'-6'512'0'0,"0"1"0"0"0,1-1 0 0 0,0 0 0 0 0,0 1 0 0 0,0-1 0 0 0,1 1 0 0 0,-1 0 0 0 0,1 0 0 0 0,1 1 0 0 0,-1-1 0 0 0,1 1 0 0 0,-1 0 0 0 0,1 0 0 0 0,1 0 0 0 0,10-5 0 0 0,-4 2 443 0 0,0 1 0 0 0,0 1 0 0 0,1 0 0 0 0,0 0 0 0 0,0 2 0 0 0,20-4 0 0 0,-24 5-577 0 0,1 1-1 0 0,-1 1 0 0 0,1-1 0 0 0,-1 2 0 0 0,1-1 1 0 0,-1 1-1 0 0,1 1 0 0 0,-1 0 0 0 0,0 0 1 0 0,0 1-1 0 0,0 0 0 0 0,0 0 0 0 0,0 1 0 0 0,0 0 1 0 0,-1 1-1 0 0,0 0 0 0 0,0 0 0 0 0,0 1 0 0 0,-1 0 1 0 0,0 0-1 0 0,0 1 0 0 0,0-1 0 0 0,-1 2 1 0 0,0-1-1 0 0,0 1 0 0 0,-1 0 0 0 0,0 0 0 0 0,-1 0 1 0 0,1 1-1 0 0,-2 0 0 0 0,1-1 0 0 0,-1 1 0 0 0,0 1 1 0 0,1 13-1 0 0,27 267 3331 0 0,-20-164-3050 0 0,-5-66-2732 0 0,-2-35-6965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80 260 0 0,'-92'-18'5234'0'0,"65"12"-579"0"0,26 6-4558 0 0,1 0 1 0 0,0 0 0 0 0,0 0-1 0 0,-1 0 1 0 0,1 0-1 0 0,0 0 1 0 0,0 0-1 0 0,0 0 1 0 0,-1 0-1 0 0,1 0 1 0 0,0 0 0 0 0,0 0-1 0 0,-1-1 1 0 0,1 1-1 0 0,0 0 1 0 0,0 0-1 0 0,0 0 1 0 0,-1 0-1 0 0,1 0 1 0 0,0 0 0 0 0,0-1-1 0 0,0 1 1 0 0,-1 0-1 0 0,1 0 1 0 0,0 0-1 0 0,0-1 1 0 0,0 1-1 0 0,0 0 1 0 0,0 0 0 0 0,0 0-1 0 0,-1-1 1 0 0,1 1-1 0 0,0 0 1 0 0,0 0-1 0 0,0 0 1 0 0,0-1-1 0 0,0 1 1 0 0,0 0 0 0 0,0 0-1 0 0,0-1 1 0 0,0 1-1 0 0,0 0 1 0 0,0 0-1 0 0,0-1 1 0 0,0 1-1 0 0,0 0 1 0 0,0 0 0 0 0,0 0-1 0 0,1-1 1 0 0,-1 1-1 0 0,0 0 1 0 0,0 0-1 0 0,0-1 1 0 0,0 1-1 0 0,0 0 1 0 0,0 0-1 0 0,1 0 1 0 0,-1 0 0 0 0,0-1-1 0 0,0 1 1 0 0,0 0-1 0 0,0 0 1 0 0,1 0-1 0 0,-1 0 1 0 0,0-1-1 0 0,12-7 1669 0 0,-2 4-1145 0 0,1 0 1 0 0,0 0-1 0 0,0 1 0 0 0,1 0 0 0 0,-1 1 1 0 0,0 1-1 0 0,15-1 0 0 0,1-1 236 0 0,140-7 2732 0 0,-111 12-5337 0 0,-2 2-4095 0 0,-39-2 2479 0 0,3-4 483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22 396 0 0,'0'-22'13871'0'0,"-1"28"-12303"0"0,-1 42 3022 0 0,8 87 0 0 0,-2-72-3859 0 0,-2-30-2970 0 0,2 0-5942 0 0,-4-25 5556 0 0</inkml:trace>
  <inkml:trace contextRef="#ctx0" brushRef="#br0" timeOffset="1">71 323 772 0 0,'-18'-3'1377'0'0,"15"3"-631"0"0,-1 0 0 0 0,0-1 0 0 0,0 1 0 0 0,0-1 1 0 0,0 0-1 0 0,0 0 0 0 0,1 0 0 0 0,-1 0 0 0 0,0-1 1 0 0,1 0-1 0 0,-1 0 0 0 0,-3-3 3588 0 0,10 3-2679 0 0,5-3-941 0 0,1 0-1 0 0,0 1 0 0 0,0 0 1 0 0,0 0-1 0 0,0 1 0 0 0,0 0 1 0 0,1 1-1 0 0,9-1 0 0 0,86-8 2240 0 0,-85 10-2334 0 0,169 0-930 0 0,-48 2-10500 0 0,-107-3 8074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152 241 452 0 0,'10'-12'1300'0'0,"1"1"0"0"0,0 0 1 0 0,1 1-1 0 0,0 0 0 0 0,0 1 0 0 0,1 1 1 0 0,1 0-1 0 0,19-10 0 0 0,10 0 1399 0 0,69-21 0 0 0,89-10 1977 0 0,-46 14-482 0 0,-151 33-3439 0 0,-6 2-334 0 0,-16 0-265 0 0,-29 5-374 0 0,-54 11 51 0 0,-87 15-52 0 0,143-21 154 0 0,0 2 0 0 0,-47 19 1 0 0,82-27 53 0 0,0 0 1 0 0,1 1-1 0 0,-1 0 1 0 0,1 1-1 0 0,-12 8 1 0 0,20-12 16 0 0,-1-1 1 0 0,0 0-1 0 0,1 0 0 0 0,-1 1 0 0 0,1-1 1 0 0,0 1-1 0 0,0-1 0 0 0,-1 1 1 0 0,1 0-1 0 0,0 0 0 0 0,0-1 1 0 0,0 1-1 0 0,1 0 0 0 0,-1 0 0 0 0,0 0 1 0 0,1 0-1 0 0,-1 0 0 0 0,1 0 1 0 0,0 0-1 0 0,-1 0 0 0 0,1 0 1 0 0,0 0-1 0 0,0 0 0 0 0,0 0 0 0 0,1 0 1 0 0,-1 0-1 0 0,0 0 0 0 0,1 0 1 0 0,0 0-1 0 0,-1 0 0 0 0,1 0 1 0 0,0-1-1 0 0,0 1 0 0 0,0 0 1 0 0,1 2-1 0 0,9 9 54 0 0,-1 0 1 0 0,1-1-1 0 0,1 0 1 0 0,0-1-1 0 0,25 17 1 0 0,69 38 257 0 0,-92-58-285 0 0,111 60 429 0 0,-70-40-127 0 0,-2 3 0 0 0,-1 1 0 0 0,69 56-1 0 0,-118-85-306 0 0,1 0-1 0 0,-1 0 1 0 0,0 1-1 0 0,0-1 1 0 0,0 0-1 0 0,0 1 1 0 0,-1 0-1 0 0,0 0 0 0 0,4 6 1 0 0,-6-9-23 0 0,0 0-1 0 0,0 1 1 0 0,0-1 0 0 0,0 0-1 0 0,0 1 1 0 0,0-1 0 0 0,0 0 0 0 0,0 1-1 0 0,0-1 1 0 0,0 0 0 0 0,-1 1-1 0 0,1-1 1 0 0,-1 0 0 0 0,1 1 0 0 0,-1-1-1 0 0,1 0 1 0 0,-1 0 0 0 0,0 0-1 0 0,1 0 1 0 0,-1 0 0 0 0,0 1 0 0 0,0-1-1 0 0,0-1 1 0 0,0 1 0 0 0,0 0-1 0 0,0 0 1 0 0,0 0 0 0 0,0 0-1 0 0,0-1 1 0 0,-1 1 0 0 0,1 0 0 0 0,0-1-1 0 0,0 1 1 0 0,-3 0 0 0 0,-12 5 6 0 0,-2-1 0 0 0,1 0 0 0 0,0-2 0 0 0,-1 1 0 0 0,0-2 0 0 0,-23 0 0 0 0,36-1-9 0 0,-109 2-61 0 0,-123-12 0 0 0,54-1-462 0 0,174 10 419 0 0,-18 0-802 0 0,0-2 0 0 0,-27-4-1 0 0,53 5-12 0 0,37-5-11633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812 159 552 0 0,'-10'-12'988'0'0,"0"0"-1"0"0,-1 1 1 0 0,0 0 0 0 0,-1 1-1 0 0,0 0 1 0 0,0 0 0 0 0,-1 2-1 0 0,-18-10 1 0 0,11 8-130 0 0,1 2 0 0 0,-1 0 0 0 0,0 1 0 0 0,-1 2-1 0 0,-34-6 1 0 0,26 7-179 0 0,-1 2 1 0 0,1 1-1 0 0,-1 1 0 0 0,1 2 0 0 0,-1 1 0 0 0,1 1 0 0 0,0 2 0 0 0,-56 17 0 0 0,65-15-204 0 0,0 1 1 0 0,0 0 0 0 0,0 1-1 0 0,-30 23 1 0 0,43-28-296 0 0,0 0-1 0 0,0 1 1 0 0,1 0 0 0 0,-1 1 0 0 0,1-1 0 0 0,1 1 0 0 0,-1 0 0 0 0,1 0 0 0 0,0 1-1 0 0,1 0 1 0 0,0 0 0 0 0,0 0 0 0 0,1 0 0 0 0,-4 12 0 0 0,6-14-83 0 0,1-1 0 0 0,0 1 1 0 0,0-1-1 0 0,0 1 0 0 0,0-1 0 0 0,1 1 1 0 0,0-1-1 0 0,0 1 0 0 0,1-1 1 0 0,-1 0-1 0 0,1 0 0 0 0,0 0 0 0 0,1 0 1 0 0,-1 0-1 0 0,1 0 0 0 0,0 0 1 0 0,0-1-1 0 0,0 1 0 0 0,1-1 1 0 0,0 0-1 0 0,5 4 0 0 0,2 3 46 0 0,1-2 0 0 0,0 0 0 0 0,0 0 0 0 0,1-1 0 0 0,0 0 0 0 0,23 9 0 0 0,-13-8-6 0 0,0-2-1 0 0,1 0 1 0 0,-1-2-1 0 0,1 0 1 0 0,29 1-1 0 0,-35-4-92 0 0,1-2 0 0 0,-1 0-1 0 0,0-1 1 0 0,0-1-1 0 0,-1-1 1 0 0,1-1 0 0 0,30-9-1 0 0,-44 11-37 0 0,0 1 1 0 0,0-1-1 0 0,0 0 0 0 0,0 0 0 0 0,0 0 0 0 0,-1-1 0 0 0,1 0 0 0 0,-1 1 0 0 0,0-1 0 0 0,0 0 0 0 0,0 0 0 0 0,0-1 0 0 0,0 1 0 0 0,-1-1 0 0 0,1 1 0 0 0,-1-1 0 0 0,0 0 0 0 0,0 0 0 0 0,0 0 0 0 0,1-5 0 0 0,-2 3 9 0 0,0-1 1 0 0,0 1-1 0 0,-1 0 0 0 0,1-1 0 0 0,-1 1 0 0 0,-1 0 0 0 0,1-1 0 0 0,-1 1 0 0 0,0 0 0 0 0,-1-1 0 0 0,1 1 0 0 0,-1 0 0 0 0,-5-9 0 0 0,0-2 29 0 0,-1 0 0 0 0,-1 1-1 0 0,-1 0 1 0 0,0 1-1 0 0,-1 0 1 0 0,-1 0-1 0 0,0 1 1 0 0,-1 1-1 0 0,0 0 1 0 0,-1 1 0 0 0,-21-15-1 0 0,32 25-77 0 0,-1 1 0 0 0,1-1-1 0 0,0 1 1 0 0,-1 0 0 0 0,1-1 0 0 0,-1 1-1 0 0,1 1 1 0 0,-1-1 0 0 0,0 1-1 0 0,1-1 1 0 0,-1 1 0 0 0,0 0 0 0 0,1 0-1 0 0,-1 1 1 0 0,0-1 0 0 0,1 1 0 0 0,-1-1-1 0 0,1 1 1 0 0,-1 0 0 0 0,1 1-1 0 0,-1-1 1 0 0,-4 3 0 0 0,6-2-172 0 0,0-1-1 0 0,0 1 1 0 0,0-1 0 0 0,0 1-1 0 0,0 0 1 0 0,0 0 0 0 0,0 0-1 0 0,1 0 1 0 0,-1 0 0 0 0,1 0-1 0 0,0 0 1 0 0,-1 1 0 0 0,-1 3-1 0 0,3-3-252 0 0,-1 0-1 0 0,0 0 1 0 0,1 0-1 0 0,-1 0 1 0 0,1 1 0 0 0,0-1-1 0 0,0 0 1 0 0,0 0-1 0 0,1 0 1 0 0,-1 0 0 0 0,1 0-1 0 0,-1 0 1 0 0,3 5-1 0 0,6 12-3015 0 0,-2-2 498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96 440 0 0,'-5'-17'12399'0'0,"10"13"-11399"0"0,1 1 0 0 0,0 0 0 0 0,0 0 0 0 0,0 0 1 0 0,0 1-1 0 0,0 0 0 0 0,13-3 0 0 0,53-5 2442 0 0,-41 6-2107 0 0,107-9 1534 0 0,79-12 1412 0 0,-155 23-18069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5 772 0 0,'-8'5'1386'0'0,"6"-4"-774"0"0,0 0-1 0 0,1 0 1 0 0,-1 0-1 0 0,1 0 1 0 0,-1 0-1 0 0,1 0 1 0 0,-1 0-1 0 0,-4 7 5768 0 0,46 5-309 0 0,63-13 564 0 0,151-19 0 0 0,-238 18-6679 0 0,4-1-404 0 0,0-1 0 0 0,1 0 0 0 0,19-7-1 0 0,-31 10-3853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49 233 364 0 0,'-8'-5'588'0'0,"6"4"-134"0"0,0 0-1 0 0,0 0 1 0 0,0 0 0 0 0,0 0 0 0 0,0 0-1 0 0,0 0 1 0 0,1 0 0 0 0,-1-1 0 0 0,0 1-1 0 0,1-1 1 0 0,-1 0 0 0 0,1 1 0 0 0,0-1-1 0 0,-2-2 1 0 0,2 2 1071 0 0,4-3-62 0 0,2-3-975 0 0,1 1-1 0 0,-1 0 1 0 0,2 0 0 0 0,-1 0-1 0 0,1 0 1 0 0,0 1-1 0 0,0 1 1 0 0,1-1 0 0 0,0 1-1 0 0,16-8 1 0 0,14-6 870 0 0,43-13 1 0 0,-76 30-1222 0 0,37-14 1232 0 0,1 2-1 0 0,0 2 0 0 0,84-12 1 0 0,-126 24-1324 0 0,0 0 1 0 0,-1-1 0 0 0,1 1 0 0 0,0 0 0 0 0,0 0 0 0 0,0 0 0 0 0,0 0-1 0 0,0 0 1 0 0,0 0 0 0 0,0 0 0 0 0,0 0 0 0 0,-1 0 0 0 0,1 1 0 0 0,0-1-1 0 0,0 0 1 0 0,0 0 0 0 0,0 1 0 0 0,-1-1 0 0 0,1 1 0 0 0,2 0 0 0 0,-4 0-28 0 0,1-1 0 0 0,0 1 0 0 0,0 0 0 0 0,0-1 1 0 0,0 1-1 0 0,-1-1 0 0 0,1 1 0 0 0,0 0 0 0 0,-1-1 0 0 0,1 1 1 0 0,0-1-1 0 0,-1 1 0 0 0,1-1 0 0 0,-1 1 0 0 0,1-1 1 0 0,-1 1-1 0 0,1-1 0 0 0,-1 0 0 0 0,1 1 0 0 0,-2 0 1 0 0,-35 21 98 0 0,-167 71 3 0 0,24-14-136 0 0,176-76 27 0 0,-34 18-9 0 0,36-20 16 0 0,0 0-1 0 0,1 0 0 0 0,-1 0 1 0 0,1 0-1 0 0,-1 0 0 0 0,1 0 1 0 0,0 1-1 0 0,-1-1 0 0 0,1 1 1 0 0,0-1-1 0 0,0 1 0 0 0,0-1 0 0 0,0 1 1 0 0,0 0-1 0 0,0-1 0 0 0,1 1 1 0 0,-1 0-1 0 0,0 2 0 0 0,1-3 2 0 0,1 0 0 0 0,-1 1 0 0 0,0-1 0 0 0,1 0 0 0 0,-1 0 0 0 0,1 0 0 0 0,0 0 0 0 0,-1 0 0 0 0,1 0 0 0 0,0 0 0 0 0,0-1 0 0 0,-1 1 1 0 0,1 0-1 0 0,0 0 0 0 0,0-1 0 0 0,0 1 0 0 0,0 0 0 0 0,0-1 0 0 0,0 1 0 0 0,2 0 0 0 0,22 10 171 0 0,-24-10-171 0 0,217 61 858 0 0,7 2-160 0 0,-199-54-630 0 0,3 1 66 0 0,46 23 1 0 0,-67-30-104 0 0,1 1 0 0 0,-2 1 0 0 0,1-1 0 0 0,-1 1 0 0 0,1 1-1 0 0,-2-1 1 0 0,1 1 0 0 0,-1 0 0 0 0,10 15 0 0 0,-15-20-36 0 0,0 0 0 0 0,0-1 0 0 0,0 1 0 0 0,0 0 0 0 0,0 0 0 0 0,-1 0 0 0 0,1 0 0 0 0,-1 0 1 0 0,1 0-1 0 0,-1 0 0 0 0,0 0 0 0 0,0 0 0 0 0,0 0 0 0 0,0 0 0 0 0,0 0 0 0 0,0 0 0 0 0,0 0 0 0 0,-1 0 0 0 0,1 0 0 0 0,-1 0 0 0 0,0 2 0 0 0,-1 0 8 0 0,-1 0 0 0 0,1-1-1 0 0,0 1 1 0 0,-1-1-1 0 0,0 0 1 0 0,1 0 0 0 0,-1 0-1 0 0,-1 0 1 0 0,-5 5 0 0 0,-3 0 22 0 0,-2 0 0 0 0,1-1 0 0 0,-1 0 1 0 0,-24 8-1 0 0,1-4 12 0 0,0-2 0 0 0,0-1 0 0 0,-1-2 0 0 0,-43 1 0 0 0,24-5-69 0 0,0-3 0 0 0,-62-9 0 0 0,102 7-167 0 0,-33-8 0 0 0,46 10 45 0 0,-1 0 1 0 0,1-1-1 0 0,1 1 0 0 0,-1-1 0 0 0,0 0 0 0 0,0 0 0 0 0,1 0 1 0 0,-1 0-1 0 0,1-1 0 0 0,-1 1 0 0 0,1-1 0 0 0,0 0 0 0 0,-4-6 1 0 0,6 8-10 0 0,1 0 0 0 0,-1 0 1 0 0,1 0-1 0 0,-1 0 1 0 0,1 0-1 0 0,0 0 1 0 0,0-1-1 0 0,-1 1 1 0 0,1 0-1 0 0,0 0 0 0 0,0 0 1 0 0,0 0-1 0 0,0-1 1 0 0,1 1-1 0 0,-1 0 1 0 0,0 0-1 0 0,0 0 0 0 0,1 0 1 0 0,-1-1-1 0 0,1 1 1 0 0,-1 0-1 0 0,1 0 1 0 0,-1 0-1 0 0,1 0 1 0 0,0-1-1 0 0,24-24-6166 0 0,-22 23 5833 0 0,24-22-2553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1132 0 0,'10'-33'2348'0'0,"-7"22"-595"0"0,0 0-1 0 0,0 1 1 0 0,9-19-1 0 0,-11 29-1606 0 0,-1-1-1 0 0,0 0 0 0 0,0 1 1 0 0,0-1-1 0 0,1 0 0 0 0,-1 1 1 0 0,0-1-1 0 0,1 1 0 0 0,-1-1 1 0 0,1 0-1 0 0,-1 1 0 0 0,1-1 0 0 0,-1 1 1 0 0,1-1-1 0 0,-1 1 0 0 0,1-1 1 0 0,-1 1-1 0 0,1 0 0 0 0,0-1 1 0 0,-1 1-1 0 0,1 0 0 0 0,0-1 1 0 0,-1 1-1 0 0,1 0 0 0 0,0 0 1 0 0,-1 0-1 0 0,1 0 0 0 0,0-1 1 0 0,-1 1-1 0 0,1 0 0 0 0,0 0 1 0 0,0 0-1 0 0,-1 0 0 0 0,1 1 1 0 0,0-1-1 0 0,-1 0 0 0 0,1 0 0 0 0,0 0 1 0 0,-1 0-1 0 0,1 1 0 0 0,0-1 1 0 0,-1 0-1 0 0,1 1 0 0 0,-1-1 1 0 0,1 1-1 0 0,0-1 0 0 0,-1 0 1 0 0,1 1-1 0 0,0 0 0 0 0,1 2 155 0 0,0-1-1 0 0,0 1 1 0 0,-1-1-1 0 0,1 1 0 0 0,0 0 1 0 0,-1-1-1 0 0,0 1 1 0 0,0 0-1 0 0,0 0 1 0 0,1 4-1 0 0,7 51 1157 0 0,0 67-1 0 0,-1-14-3313 0 0,-5-80-853 0 0,12 45 1 0 0,-8-50-74 0 0,4-3 399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1 173 600 0 0,'15'-17'1136'0'0,"2"1"0"0"0,-1 1 1 0 0,2 1-1 0 0,0 0 0 0 0,1 1 0 0 0,0 1 0 0 0,1 1 0 0 0,0 1 0 0 0,1 0 1 0 0,0 2-1 0 0,0 0 0 0 0,1 2 0 0 0,0 0 0 0 0,42-5 0 0 0,-53 10-683 0 0,0 1 1 0 0,0-1-1 0 0,0 2 0 0 0,0 0 0 0 0,-1 0 0 0 0,1 1 0 0 0,0 0 0 0 0,-1 1 1 0 0,1 0-1 0 0,-1 1 0 0 0,10 5 0 0 0,-14-6-253 0 0,-1 0 0 0 0,0 0 0 0 0,0 1 0 0 0,0 0 1 0 0,0 0-1 0 0,-1 0 0 0 0,1 0 0 0 0,-1 1 0 0 0,0 0 0 0 0,0 0 0 0 0,-1 0 0 0 0,1 0 1 0 0,-1 1-1 0 0,-1-1 0 0 0,1 1 0 0 0,-1 0 0 0 0,0 0 0 0 0,0 0 0 0 0,0 0 0 0 0,0 8 1 0 0,1 17 336 0 0,-2-1 0 0 0,-2 0 1 0 0,-1 0-1 0 0,-1 1 0 0 0,-1-1 1 0 0,-13 46-1 0 0,9-42-414 0 0,-8 30-3613 0 0,13-37-8198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54 7413 0 0,'-24'-3'3957'0'0,"6"1"-29"0"0,-1-1 1 0 0,-31-9-1 0 0,50 12-3843 0 0,0 0 1 0 0,0 0-1 0 0,0 0 1 0 0,0 0-1 0 0,-1 0 0 0 0,1 0 1 0 0,0-1-1 0 0,0 1 1 0 0,0 0-1 0 0,0 0 1 0 0,0 0-1 0 0,-1 0 1 0 0,1 0-1 0 0,0 0 0 0 0,0 0 1 0 0,0 0-1 0 0,0 0 1 0 0,-1 0-1 0 0,1 0 1 0 0,0-1-1 0 0,0 1 1 0 0,0 0-1 0 0,0 0 1 0 0,0 0-1 0 0,0 0 0 0 0,0 0 1 0 0,0 0-1 0 0,-1-1 1 0 0,1 1-1 0 0,0 0 1 0 0,0 0-1 0 0,0 0 1 0 0,0 0-1 0 0,0-1 0 0 0,0 1 1 0 0,0 0-1 0 0,0 0 1 0 0,0 0-1 0 0,0 0 1 0 0,0-1-1 0 0,0 1 1 0 0,0 0-1 0 0,0 0 0 0 0,0 0 1 0 0,8-5 840 0 0,15-1-359 0 0,236-10 3898 0 0,-86 15-6896 0 0,-148 4-3395 0 0,-12-1-689 0 0,-6-2 3398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1024 0 0,'0'0'3557'0'0,"3"2"-1565"0"0,5 3-1204 0 0,-1 0-1 0 0,0 0 1 0 0,0 1 0 0 0,-1-1-1 0 0,0 2 1 0 0,0-1-1 0 0,0 1 1 0 0,7 12-1 0 0,39 69 2970 0 0,-32-52-2195 0 0,82 126 3791 0 0,-83-136-3935 0 0,2-1 0 0 0,1 0 0 0 0,46 39 0 0 0,-66-62-1245 0 0,0 0-1 0 0,0-1 1 0 0,0 0-1 0 0,0 1 1 0 0,0-1-1 0 0,0 0 1 0 0,0 0-1 0 0,0 0 1 0 0,1-1-1 0 0,-1 1 1 0 0,0 0-1 0 0,1-1 1 0 0,2 1-1 0 0,-3-1-159 0 0,1-1 0 0 0,0 1-1 0 0,-1-1 1 0 0,1 0 0 0 0,0 0-1 0 0,-1 0 1 0 0,1 0-1 0 0,-1 0 1 0 0,0 0 0 0 0,1-1-1 0 0,-1 1 1 0 0,0-1 0 0 0,0 0-1 0 0,0 1 1 0 0,0-1 0 0 0,0 0-1 0 0,0 0 1 0 0,-1-1 0 0 0,1 1-1 0 0,-1 0 1 0 0,1 0-1 0 0,-1-1 1 0 0,0 1 0 0 0,0-1-1 0 0,0 1 1 0 0,1-5 0 0 0,1 0-8 0 0,72-185-5 0 0,-34 83 0 0 0,59-122 0 0 0,-87 206-5542 0 0,-13 24 5289 0 0,0 0-1 0 0,1 0 0 0 0,-1 1 1 0 0,1-1-1 0 0,-1 0 1 0 0,1 1-1 0 0,-1-1 0 0 0,1 0 1 0 0,0 1-1 0 0,-1-1 1 0 0,1 0-1 0 0,0 1 1 0 0,-1-1-1 0 0,1 1 0 0 0,0 0 1 0 0,0-1-1 0 0,-1 1 1 0 0,1-1-1 0 0,0 1 0 0 0,0 0 1 0 0,0 0-1 0 0,0 0 1 0 0,-1-1-1 0 0,1 1 1 0 0,0 0-1 0 0,0 0 0 0 0,0 0 1 0 0,1 0-1 0 0,15 7-3151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2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97 436 0 0,'123'-1'10596'0'0,"185"-10"-6884"0"0,1180-48 4339 0 0,-1134 38-5810 0 0,-295 20-1667 0 0,-7 0-699 0 0,-23-2-4110 0 0,-63 9 1160 0 0,4-1-1230 0 0,3-1 1928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2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87 194 6493 0 0,'-1'0'204'0'0,"-23"4"4717"0"0,-38 2 4180 0 0,67-10-8308 0 0,0 1-519 0 0,0 0 1 0 0,1 0-1 0 0,-1 0 1 0 0,1 1-1 0 0,-1-1 0 0 0,1 1 1 0 0,0 0-1 0 0,0 1 0 0 0,0 0 1 0 0,7-1-1 0 0,318-10 3104 0 0,-246 10-3059 0 0,431-17 1003 0 0,17-9-324 0 0,-19-6-264 0 0,-457 29-642 0 0,251-28 517 0 0,47-7-2210 0 0,-347 39 852 0 0,0 1 0 0 0,0 0 0 0 0,15 2 1 0 0,6 8-8790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3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12 125 284 0 0,'-11'-11'3786'0'0,"11"4"191"0"0,2 6-3711 0 0,0 0-1 0 0,0 0 1 0 0,0 0 0 0 0,0 0 0 0 0,1 1 0 0 0,-1-1-1 0 0,0 1 1 0 0,0-1 0 0 0,1 1 0 0 0,-1 0 0 0 0,3 0-1 0 0,166-13 3210 0 0,481-32 571 0 0,-265 32-2328 0 0,-177 8-952 0 0,230-8 640 0 0,-15 5-181 0 0,611 14 778 0 0,-867-3-1708 0 0,392 3 693 0 0,150-7 229 0 0,-692 1-1247 0 0,25-1-343 0 0,0-2-1 0 0,49-9 0 0 0,-131 18-6576 0 0,-39 7 1901 0 0,19-6 2437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12 192 8881 0 0,'-4'-43'5764'0'0,"0"9"-278"0"0,1-58 0 0 0,3 90-5412 0 0,0 1-1 0 0,0 0 1 0 0,0 0 0 0 0,0 0 0 0 0,0 0-1 0 0,0-1 1 0 0,1 1 0 0 0,-1 0-1 0 0,0 0 1 0 0,1 0 0 0 0,-1 0-1 0 0,1 0 1 0 0,-1 0 0 0 0,1 0 0 0 0,-1 0-1 0 0,1 0 1 0 0,1-2 0 0 0,-1 3-31 0 0,-1 0 0 0 0,1 0 0 0 0,-1 0 0 0 0,1 0 0 0 0,-1-1 0 0 0,1 1 0 0 0,-1 0 0 0 0,1 0 0 0 0,-1 0 0 0 0,1 0 0 0 0,-1 0 0 0 0,1 0 1 0 0,-1 1-1 0 0,1-1 0 0 0,-1 0 0 0 0,1 0 0 0 0,-1 0 0 0 0,1 0 0 0 0,-1 1 0 0 0,1-1 0 0 0,-1 0 0 0 0,1 0 0 0 0,-1 1 0 0 0,1-1 0 0 0,0 1 0 0 0,2 2 78 0 0,1 1 1 0 0,-1-1-1 0 0,1 1 0 0 0,-1 0 0 0 0,0 0 0 0 0,3 6 0 0 0,8 21-185 0 0,-1 0-1 0 0,-2 1 1 0 0,-1 0-1 0 0,8 50 0 0 0,-7-34-748 0 0,-7-30 497 0 0,15 59-3020 0 0,-13-58-103 0 0,16 36 0 0 0,-8-27 483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1 111 256 0 0,'0'0'8297'0'0,"7"-1"-6722"0"0,289-11 5672 0 0,-169 9-6138 0 0,395-11 2130 0 0,-309 6-2145 0 0,147-2 482 0 0,1043-15 2251 0 0,-708 10-2604 0 0,-100 2-228 0 0,-510 11-852 0 0,369-6 514 0 0,-432 8-635 0 0,815 18 1255 0 0,-833-18-1359 0 0,48 6-173 0 0,-49-6 22 0 0,0 1 0 0 0,0-1 0 0 0,1 1 1 0 0,-1 0-1 0 0,0 0 0 0 0,0 0 0 0 0,0 1 1 0 0,-1-1-1 0 0,1 1 0 0 0,0-1 1 0 0,0 1-1 0 0,4 4 0 0 0,-9 0-4893 0 0,1-5 4670 0 0,0 0-1 0 0,0 1 1 0 0,1-1 0 0 0,-1 0-1 0 0,0 0 1 0 0,0 0 0 0 0,0 0-1 0 0,-1 0 1 0 0,1 0-1 0 0,0-1 1 0 0,0 1 0 0 0,0 0-1 0 0,-1 0 1 0 0,1-1 0 0 0,-2 1-1 0 0,-12 2-2416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0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1091 29 620 0 0,'-43'-9'1427'0'0,"-2"1"0"0"0,1 2 0 0 0,-1 2 0 0 0,0 3 0 0 0,-78 6 0 0 0,41 5 446 0 0,2 3 0 0 0,-100 30 0 0 0,119-25-665 0 0,-64 29-1 0 0,92-33-647 0 0,2 2 0 0 0,0 1-1 0 0,-43 33 1 0 0,69-46-446 0 0,0-1 0 0 0,0 1-1 0 0,1 0 1 0 0,0 1 0 0 0,0-1 0 0 0,0 1 0 0 0,0 0-1 0 0,1 0 1 0 0,-4 6 0 0 0,7-9-72 0 0,-1 0 1 0 0,0 0 0 0 0,1 0-1 0 0,-1 0 1 0 0,1 0 0 0 0,0 0-1 0 0,0 0 1 0 0,0 0-1 0 0,0 0 1 0 0,0 0 0 0 0,0 0-1 0 0,0 0 1 0 0,0 0 0 0 0,1 0-1 0 0,-1 0 1 0 0,1 0-1 0 0,0-1 1 0 0,-1 1 0 0 0,1 0-1 0 0,0 0 1 0 0,0 0-1 0 0,0-1 1 0 0,1 1 0 0 0,-1 0-1 0 0,0-1 1 0 0,0 1 0 0 0,1-1-1 0 0,-1 0 1 0 0,1 1-1 0 0,2 1 1 0 0,10 7 117 0 0,0 0 0 0 0,0-1 0 0 0,1-1 0 0 0,19 8 0 0 0,69 23 405 0 0,-65-25-353 0 0,31 10 99 0 0,97 41 251 0 0,-156-61-511 0 0,24 11 233 0 0,38 22 0 0 0,-64-32-195 0 0,0 0 1 0 0,0 0 0 0 0,-1 1-1 0 0,1 0 1 0 0,-1 1 0 0 0,-1-1-1 0 0,1 1 1 0 0,-1 1-1 0 0,10 15 1 0 0,-15-22-56 0 0,0 1 0 0 0,-1-1 1 0 0,1 1-1 0 0,0 0 0 0 0,0 0 0 0 0,-1-1 1 0 0,1 1-1 0 0,-1 0 0 0 0,0 0 0 0 0,1 0 0 0 0,-1-1 1 0 0,0 1-1 0 0,0 0 0 0 0,0 0 0 0 0,0 0 1 0 0,-1 0-1 0 0,1 0 0 0 0,0-1 0 0 0,-1 1 0 0 0,1 0 1 0 0,-1 0-1 0 0,0-1 0 0 0,-1 4 0 0 0,0-3 20 0 0,0 1-1 0 0,-1 0 0 0 0,1-1 0 0 0,-1 1 0 0 0,0-1 1 0 0,1 0-1 0 0,-1 0 0 0 0,0 0 0 0 0,-1 0 0 0 0,1 0 1 0 0,-5 2-1 0 0,-6 1 124 0 0,-1-1 0 0 0,1 0 0 0 0,-1 0 0 0 0,-27 2 1 0 0,-1-5 80 0 0,0-2 0 0 0,0-1 0 0 0,1-2 1 0 0,-50-12-1 0 0,-25-2 161 0 0,113 17-601 0 0,-1 0-1 0 0,0 1 0 0 0,0 0 0 0 0,0 0 0 0 0,0 0 0 0 0,0 0 0 0 0,0 1 0 0 0,-6 1 0 0 0,10-1-449 0 0,6 1-2663 0 0,2 0 2597 0 0,0 0-1 0 0,1 0 1 0 0,-1 0 0 0 0,1-1 0 0 0,-1 0 0 0 0,11-1 0 0 0,53-2-3890 0 0,-9-3 2034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09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38 644 0 0,'-1'-4'925'0'0,"0"1"1"0"0,-1 0-1 0 0,1 0 0 0 0,-1 0 1 0 0,1 0-1 0 0,-1 1 0 0 0,0-1 1 0 0,0 0-1 0 0,-1 1 0 0 0,1-1 0 0 0,-4-2 3660 0 0,3 8-3480 0 0,0 2-766 0 0,0 0 0 0 0,0 1 0 0 0,0-1 1 0 0,1 1-1 0 0,0 0 0 0 0,0-1 0 0 0,0 1 1 0 0,1 0-1 0 0,-1 0 0 0 0,2 0 1 0 0,-1 0-1 0 0,1 0 0 0 0,0 0 0 0 0,0 0 1 0 0,0 0-1 0 0,1 0 0 0 0,0 1 1 0 0,0-2-1 0 0,0 1 0 0 0,1 0 0 0 0,0 0 1 0 0,0 0-1 0 0,4 6 0 0 0,-1-3-176 0 0,0-1-1 0 0,1 0 1 0 0,0 0-1 0 0,0 0 1 0 0,0-1-1 0 0,1 0 1 0 0,0 0-1 0 0,1 0 1 0 0,-1-1-1 0 0,1 0 1 0 0,1-1-1 0 0,-1 0 1 0 0,1 0-1 0 0,-1-1 1 0 0,16 6-1 0 0,-15-7-752 0 0,0-1 0 0 0,1 1 0 0 0,-1-2 1 0 0,11 2-1 0 0,-12-3-732 0 0,0 0 1 0 0,0 0-1 0 0,-1 0 1 0 0,1-1 0 0 0,9-3-1 0 0,5-2-1485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09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238 229 6397 0 0,'-78'-26'7794'0'0,"49"17"-3870"0"0,-34-15 0 0 0,62 24-3875 0 0,1 0-1 0 0,0 0 0 0 0,-1 0 0 0 0,1 0 1 0 0,0 0-1 0 0,-1 0 0 0 0,1 0 1 0 0,-1-1-1 0 0,1 1 0 0 0,0 0 0 0 0,-1 0 1 0 0,1 0-1 0 0,0-1 0 0 0,-1 1 0 0 0,1 0 1 0 0,0 0-1 0 0,-1-1 0 0 0,1 1 1 0 0,0 0-1 0 0,0 0 0 0 0,-1-1 0 0 0,1 1 1 0 0,0 0-1 0 0,0-1 0 0 0,0 1 0 0 0,-1-1 1 0 0,1 1-1 0 0,0 0 0 0 0,0-1 1 0 0,0 1-1 0 0,0 0 0 0 0,0-1 0 0 0,0 1 1 0 0,0-1-1 0 0,0 1 0 0 0,0 0 0 0 0,0-1 1 0 0,0 1-1 0 0,0-1 0 0 0,0 1 1 0 0,0 0-1 0 0,0-1 0 0 0,0 1 0 0 0,1-1 1 0 0,-1 1-1 0 0,0 0 0 0 0,0-1 1 0 0,0 1-1 0 0,0 0 0 0 0,1-1 0 0 0,-1 1 1 0 0,0 0-1 0 0,1-1 0 0 0,-1 1 0 0 0,0 0 1 0 0,0 0-1 0 0,1-1 0 0 0,-1 1 1 0 0,0 0-1 0 0,1 0 0 0 0,-1 0 0 0 0,1 0 1 0 0,-1-1-1 0 0,0 1 0 0 0,1 0 0 0 0,28-12 784 0 0,-28 12-791 0 0,43-14 789 0 0,-23 9-497 0 0,-1-1 1 0 0,0-1-1 0 0,0-1 0 0 0,35-20 1 0 0,-54 28-338 0 0,-1-1 0 0 0,1 1 0 0 0,0 0 0 0 0,0-1 1 0 0,-1 1-1 0 0,1-1 0 0 0,0 1 0 0 0,-1-1 0 0 0,1 0 0 0 0,-1 1 1 0 0,1-1-1 0 0,-1 0 0 0 0,1 1 0 0 0,-1-1 0 0 0,1 0 1 0 0,-1 1-1 0 0,0-1 0 0 0,1 0 0 0 0,-1 0 0 0 0,0 0 0 0 0,1 1 1 0 0,-1-1-1 0 0,0 0 0 0 0,0 0 0 0 0,0 0 0 0 0,0 0 1 0 0,0 1-1 0 0,0-2 0 0 0,-1 0-3 0 0,0 1 0 0 0,1 0-1 0 0,-1-1 1 0 0,0 1 0 0 0,0 0 0 0 0,0 0 0 0 0,0 0-1 0 0,0 0 1 0 0,0 0 0 0 0,0 0 0 0 0,-1 0 0 0 0,1 0 0 0 0,0 0-1 0 0,-2 0 1 0 0,-6-4-31 0 0,-1 1-1 0 0,1 1 0 0 0,-15-4 1 0 0,-1 1-10 0 0,-1 2-1 0 0,0 1 1 0 0,0 1 0 0 0,0 1-1 0 0,-47 5 1 0 0,58-1-253 0 0,15-3 283 0 0,0 0 0 0 0,0 0 1 0 0,0 0-1 0 0,0 0 0 0 0,0 0 0 0 0,0 0 0 0 0,0 0 0 0 0,0 0 0 0 0,0 1 1 0 0,0-1-1 0 0,-1 0 0 0 0,1 0 0 0 0,0 0 0 0 0,0 0 0 0 0,0 0 0 0 0,0 0 1 0 0,0 0-1 0 0,0 0 0 0 0,0 0 0 0 0,0 0 0 0 0,0 0 0 0 0,0 0 0 0 0,0 1 1 0 0,0-1-1 0 0,0 0 0 0 0,0 0 0 0 0,0 0 0 0 0,0 0 0 0 0,0 0 0 0 0,0 0 1 0 0,0 0-1 0 0,0 0 0 0 0,0 0 0 0 0,0 0 0 0 0,0 1 0 0 0,0-1 1 0 0,0 0-1 0 0,0 0 0 0 0,0 0 0 0 0,0 0 0 0 0,0 0 0 0 0,0 0 0 0 0,0 0 1 0 0,0 0-1 0 0,0 0 0 0 0,0 0 0 0 0,0 0 0 0 0,1 0 0 0 0,-1 1 0 0 0,0-1 1 0 0,0 0-1 0 0,0 0 0 0 0,0 0 0 0 0,0 0 0 0 0,0 0 0 0 0,0 0 0 0 0,0 0 1 0 0,0 0-1 0 0,0 0 0 0 0,1 0 0 0 0,23 7-1095 0 0,16-1-245 0 0,0-3 0 0 0,0-1 0 0 0,43-4 0 0 0,-57 1-6 0 0,59-3-1742 0 0,43-5 444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10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10 5052 0 0,'-56'8'9121'0'0,"42"-7"-6954"0"0,1 1 1 0 0,-1 0 0 0 0,1 1-1 0 0,-22 7 1 0 0,34-9-2010 0 0,-1-1 1 0 0,1 1-1 0 0,0-1 1 0 0,0 1-1 0 0,0 0 1 0 0,0 0-1 0 0,0-1 1 0 0,0 1-1 0 0,0 0 1 0 0,0 0-1 0 0,0 0 1 0 0,0 0-1 0 0,0 0 1 0 0,0 0-1 0 0,1 0 1 0 0,-1 0-1 0 0,0 1 1 0 0,1-1-1 0 0,-1 0 1 0 0,1 0-1 0 0,0 1 1 0 0,-1-1-1 0 0,1 0 1 0 0,0 0-1 0 0,0 1 1 0 0,-1-1-1 0 0,1 2 1 0 0,1-2-117 0 0,-1-1 1 0 0,0 1 0 0 0,0 0 0 0 0,1-1 0 0 0,-1 1-1 0 0,0-1 1 0 0,1 1 0 0 0,-1 0 0 0 0,0-1-1 0 0,1 1 1 0 0,-1-1 0 0 0,1 1 0 0 0,-1-1-1 0 0,1 1 1 0 0,-1-1 0 0 0,1 0 0 0 0,0 1-1 0 0,-1-1 1 0 0,1 0 0 0 0,-1 1 0 0 0,1-1 0 0 0,0 0-1 0 0,-1 1 1 0 0,1-1 0 0 0,0 0 0 0 0,-1 0-1 0 0,1 0 1 0 0,0 0 0 0 0,-1 0 0 0 0,1 0-1 0 0,0 0 1 0 0,1 0 0 0 0,23-1 609 0 0,-20 0-526 0 0,0 0 0 0 0,0 0-1 0 0,0-1 1 0 0,10-4 0 0 0,-14 6-115 0 0,0-1 0 0 0,1 1 0 0 0,-1-1 0 0 0,0 0 0 0 0,0 1 0 0 0,0-1 0 0 0,0 0 0 0 0,0 0 0 0 0,0 0 1 0 0,0 0-1 0 0,0 0 0 0 0,0 0 0 0 0,0 0 0 0 0,0 0 0 0 0,-1 0 0 0 0,1 0 0 0 0,0-1 0 0 0,-1 1 0 0 0,1 0 0 0 0,-1-1 0 0 0,0 1 0 0 0,1 0 0 0 0,-1 0 1 0 0,0-2-1 0 0,0 1-37 0 0,0 0 1 0 0,0 0 0 0 0,-1 0-1 0 0,1 0 1 0 0,-1 1 0 0 0,0-1-1 0 0,1 0 1 0 0,-1 0-1 0 0,0 1 1 0 0,0-1 0 0 0,0 1-1 0 0,0-1 1 0 0,-1 1 0 0 0,1-1-1 0 0,0 1 1 0 0,-1-1 0 0 0,1 1-1 0 0,0 0 1 0 0,-1 0 0 0 0,0 0-1 0 0,1 0 1 0 0,-1 0-1 0 0,0 0 1 0 0,1 0 0 0 0,-1 1-1 0 0,0-1 1 0 0,0 1 0 0 0,1-1-1 0 0,-1 1 1 0 0,0-1 0 0 0,0 1-1 0 0,-3 0 1 0 0,4 0-428 0 0,-3 5-711 0 0,3-5 1027 0 0,0 1 1 0 0,0 0-1 0 0,0-1 1 0 0,1 1-1 0 0,-1 0 1 0 0,0 0-1 0 0,1 0 1 0 0,-1-1-1 0 0,1 1 1 0 0,-1 0-1 0 0,1 0 1 0 0,-1 0-1 0 0,0 1 1 0 0,2 1-677 0 0,-1 0 1 0 0,0 0 0 0 0,1-1 0 0 0,-1 1 0 0 0,1 0 0 0 0,0-1 0 0 0,0 1-1 0 0,1 2 1 0 0,1 3-1346 0 0,1 4-1026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10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5428 0 0,'-15'21'3079'0'0,"3"-4"-54"0"0,-19 33 1 0 0,29-47-2688 0 0,1 1 0 0 0,-1 0 1 0 0,0-1-1 0 0,1 1 0 0 0,0 0 1 0 0,0 0-1 0 0,0 0 0 0 0,0 0 1 0 0,1 0-1 0 0,0 1 0 0 0,0-1 1 0 0,0 0-1 0 0,0 0 0 0 0,0 0 1 0 0,2 6-1 0 0,0-7-131 0 0,-1 1 1 0 0,1-1-1 0 0,0 0 0 0 0,0 0 1 0 0,0 1-1 0 0,1-1 0 0 0,-1-1 0 0 0,1 1 1 0 0,0 0-1 0 0,0-1 0 0 0,0 1 1 0 0,0-1-1 0 0,0 0 0 0 0,0 0 0 0 0,0 0 1 0 0,1 0-1 0 0,-1-1 0 0 0,1 1 1 0 0,4 0-1 0 0,8 3 675 0 0,0-1 0 0 0,32 4 0 0 0,-47-8-855 0 0,2 1 98 0 0,4 0 192 0 0,-1 0 0 0 0,1-1 0 0 0,-1 1 0 0 0,0-1-1 0 0,1-1 1 0 0,-1 1 0 0 0,9-3 0 0 0,-13 3 740 0 0,-9 1-867 0 0,-54 11 387 0 0,57-12-516 0 0,1 1 1 0 0,-1 0-1 0 0,1 0 1 0 0,0 0-1 0 0,0 0 1 0 0,-1 1-1 0 0,1-1 1 0 0,0 1-1 0 0,0 0 1 0 0,0 0-1 0 0,1 0 1 0 0,-1 0-1 0 0,0 1 1 0 0,1-1-1 0 0,-1 1 1 0 0,1-1-1 0 0,-4 6 1 0 0,6-7-52 0 0,7 13-668 0 0,-4-11 273 0 0,0 0 1 0 0,0 0-1 0 0,0 0 1 0 0,0-1-1 0 0,0 1 1 0 0,1-1-1 0 0,-1 0 1 0 0,1 0-1 0 0,-1 0 1 0 0,8 2-1 0 0,-1-1-2206 0 0,0 0 0 0 0,20 4 0 0 0,-3-5-790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11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4224 185 8725 0 0,'0'-7'941'0'0,"-1"0"0"0"0,1 0 0 0 0,1 0 0 0 0,-1 0 0 0 0,1-1 0 0 0,0 2 0 0 0,1-1 0 0 0,0 0 0 0 0,5-13 0 0 0,-4 14-604 0 0,0 0 0 0 0,0 0 0 0 0,1 0 0 0 0,0 0 1 0 0,1 0-1 0 0,-1 1 0 0 0,1 0 0 0 0,0-1 0 0 0,7-4 0 0 0,-6 5-206 0 0,1 1 0 0 0,0-1 0 0 0,1 1 0 0 0,-1 1 0 0 0,1-1 0 0 0,0 1 0 0 0,0 0 0 0 0,0 1 0 0 0,0 0 0 0 0,0 0 0 0 0,0 1 0 0 0,1 0 0 0 0,-1 0 0 0 0,0 1 0 0 0,1 0 0 0 0,-1 1 0 0 0,16 2 0 0 0,-6 2 48 0 0,-2 0 0 0 0,1 1 0 0 0,-1 0 1 0 0,1 2-1 0 0,-2 0 0 0 0,28 18 1 0 0,-11-2 150 0 0,57 52 0 0 0,-43-30-128 0 0,-3 1 0 0 0,-2 3 1 0 0,-2 1-1 0 0,-3 2 0 0 0,-1 1 0 0 0,-4 2 0 0 0,42 98 1 0 0,-61-123-98 0 0,-2 1 1 0 0,0 1-1 0 0,-2 0 1 0 0,-2 0 0 0 0,-1 1-1 0 0,-2-1 1 0 0,-1 1-1 0 0,-1 0 1 0 0,-8 66 0 0 0,5-87-91 0 0,-6 60 92 0 0,-2-1-1 0 0,-23 76 0 0 0,4-57 7 0 0,-5-2-1 0 0,-3-1 1 0 0,-4-2-1 0 0,-63 99 1 0 0,68-133-37 0 0,-1-1-1 0 0,-73 73 1 0 0,106-119-72 0 0,-87 88 94 0 0,-5-4-1 0 0,-130 93 0 0 0,-233 125 113 0 0,-75-2-27 0 0,-15-24-27 0 0,-1089 418 104 0 0,1384-614-241 0 0,-407 81 1 0 0,630-159-538 0 0,-14 2-36 0 0,30-7-3611 0 0,0-2-3647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12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970 27 272 0 0,'-9'-17'6795'0'0,"5"16"-6206"0"0,-1-1-1 0 0,0 0 1 0 0,0 1 0 0 0,1 0-1 0 0,-1 0 1 0 0,0 1-1 0 0,0-1 1 0 0,0 1 0 0 0,0 0-1 0 0,0 0 1 0 0,-5 1-1 0 0,-58 14 1617 0 0,55-12-1795 0 0,-168 53 2351 0 0,114-33-1802 0 0,-134 57 1611 0 0,100-37-1047 0 0,60-27-794 0 0,-174 75 3399 0 0,215-91-4046 0 0,-1 0 0 0 0,0 0 0 0 0,1 0 0 0 0,-1 1 0 0 0,1-1 0 0 0,-1 0 0 0 0,1 0 0 0 0,-1 1 0 0 0,1-1 0 0 0,-1 1 0 0 0,1-1-1 0 0,-1 0 1 0 0,1 1 0 0 0,-1-1 0 0 0,1 1 0 0 0,-1-1 0 0 0,1 1 0 0 0,0-1 0 0 0,-1 1 0 0 0,1-1 0 0 0,0 1 0 0 0,-1 0 0 0 0,2 0-52 0 0,-1-1 0 0 0,0 1 1 0 0,0-1-1 0 0,0 1 0 0 0,1-1 1 0 0,-1 1-1 0 0,0-1 0 0 0,1 0 1 0 0,-1 1-1 0 0,0-1 0 0 0,1 1 1 0 0,-1-1-1 0 0,0 0 0 0 0,1 0 1 0 0,-1 1-1 0 0,1-1 0 0 0,-1 0 1 0 0,1 0-1 0 0,-1 1 0 0 0,0-1 0 0 0,2 0 1 0 0,35 11 137 0 0,-31-10 53 0 0,59 16-119 0 0,0 3 1 0 0,-1 2 0 0 0,87 45 0 0 0,-43-14-103 0 0,233 106 0 0 0,-308-147 0 0 0,0-1 0 0 0,39 8 0 0 0,-56-15 0 0 0,0-2 0 0 0,0 0 0 0 0,0 0 0 0 0,0-2 0 0 0,1 0 0 0 0,26-4 0 0 0,-39 3 0 0 0,-1 1 0 0 0,1-1 0 0 0,0 0 0 0 0,-1 0 0 0 0,1-1 0 0 0,-1 1 0 0 0,0-1 0 0 0,1 1 0 0 0,-1-1 0 0 0,0 0 0 0 0,0-1 0 0 0,0 1 0 0 0,0 0 0 0 0,0-1 0 0 0,-1 1 0 0 0,1-1 0 0 0,2-5 0 0 0,-2 4 0 0 0,-1 0 0 0 0,0-1 0 0 0,0 1 0 0 0,-1-1 0 0 0,0 0 0 0 0,1 1 0 0 0,-2-1 0 0 0,1 0 0 0 0,0 0 0 0 0,-1 0 0 0 0,0-8 0 0 0,-3-8 0 0 0,0 0 0 0 0,-1 1 0 0 0,-2-1 0 0 0,-13-34 0 0 0,18 52 0 0 0,-61-142 0 0 0,-8-24 0 0 0,69 165 0 0 0,-7-19 0 0 0,1-2 0 0 0,1 1 0 0 0,1-1 0 0 0,-2-30 0 0 0,5 43 0 0 0,-2 5 0 0 0,-5 8 0 0 0,3 3-305 0 0,0-1 0 0 0,0 1 0 0 0,1 0-1 0 0,0 0 1 0 0,-9 8 0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4:12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22 260 0 0,'0'0'5385'0'0,"3"-4"-3754"0"0,16-14 5639 0 0,-27 22-6072 0 0,-53 22 1370 0 0,2 4 0 0 0,-88 57-1 0 0,138-81-1920 0 0,1 0 0 0 0,0 1 0 0 0,-13 12-1 0 0,20-18-59 0 0,6-1-338 0 0,28-2 216 0 0,64-12-1 0 0,-62 8-185 0 0,72-5 0 0 0,-99 11-234 0 0,-6 0-29 0 0,1 0 1 0 0,-1-1 0 0 0,0 1-1 0 0,0 0 1 0 0,1 1 0 0 0,-1-1-1 0 0,0 0 1 0 0,0 0 0 0 0,0 1-1 0 0,1 0 1 0 0,-1-1 0 0 0,0 1-1 0 0,0 0 1 0 0,0 0-1 0 0,0 0 1 0 0,0 0 0 0 0,0 0-1 0 0,2 3 1 0 0,-3-4 299 0 0,-4 6-171 0 0,-5 5 59 0 0,-1 0 0 0 0,-17 18 0 0 0,1-2 269 0 0,24-26-462 0 0,1-1 1 0 0,-1 1-1 0 0,1 0 0 0 0,0-1 1 0 0,-1 1-1 0 0,1-1 0 0 0,-1 1 0 0 0,1-1 1 0 0,0 1-1 0 0,0 0 0 0 0,-1-1 1 0 0,1 1-1 0 0,0 0 0 0 0,0-1 1 0 0,0 1-1 0 0,0 0 0 0 0,0-1 0 0 0,0 1 1 0 0,0 0-1 0 0,0-1 0 0 0,0 1 1 0 0,0 0-1 0 0,0-1 0 0 0,0 1 1 0 0,1 0-1 0 0,-1-1 0 0 0,0 1 0 0 0,0 0 1 0 0,1-1-1 0 0,-1 1 0 0 0,0-1 1 0 0,1 1-1 0 0,-1-1 0 0 0,1 1 1 0 0,-1-1-1 0 0,1 1 0 0 0,-1-1 0 0 0,1 1 1 0 0,-1-1-1 0 0,1 1 0 0 0,-1-1 1 0 0,1 0-1 0 0,-1 1 0 0 0,1-1 1 0 0,0 0-1 0 0,-1 0 0 0 0,1 1 0 0 0,1-1 1 0 0,32 10 93 0 0,-32-9-66 0 0,19 2 142 0 0,39 2 0 0 0,-8-1-2556 0 0,-43 1-1332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0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444 236 376 0 0,'-3'-2'273'0'0,"-1"0"479"0"0,1 0 1 0 0,-1-1-1 0 0,1 1 0 0 0,0-1 0 0 0,-1 0 1 0 0,1 0-1 0 0,-3-4 0 0 0,5 5-395 0 0,0 1 0 0 0,0-1 0 0 0,1 0 0 0 0,-1 0 0 0 0,1 0 0 0 0,-1 0 0 0 0,1 0 0 0 0,0 0 0 0 0,0 0 0 0 0,-1 1 0 0 0,1-1 0 0 0,1 0 0 0 0,-1 0 0 0 0,0 0 0 0 0,0 0 0 0 0,1 0 0 0 0,-1 0 0 0 0,2-3 0 0 0,1-4 165 0 0,1 0 1 0 0,0 1 0 0 0,0-1-1 0 0,1 1 1 0 0,0 0-1 0 0,1 0 1 0 0,-1 1-1 0 0,1-1 1 0 0,12-10-1 0 0,-8 9-35 0 0,1 0 0 0 0,0 1-1 0 0,0 0 1 0 0,0 1 0 0 0,1 0-1 0 0,15-6 1 0 0,-19 9-226 0 0,1 2-1 0 0,0-1 1 0 0,0 1-1 0 0,0 0 1 0 0,0 1-1 0 0,0 0 1 0 0,0 0 0 0 0,1 1-1 0 0,-1 0 1 0 0,0 1-1 0 0,0 0 1 0 0,17 4 0 0 0,-21-4-165 0 0,0 1 0 0 0,1 0 1 0 0,-1 0-1 0 0,0 0 0 0 0,-1 1 1 0 0,1-1-1 0 0,0 1 0 0 0,-1 0 1 0 0,1 1-1 0 0,-1-1 0 0 0,0 1 1 0 0,0 0-1 0 0,0 0 0 0 0,-1 0 1 0 0,1 1-1 0 0,-1-1 0 0 0,0 1 1 0 0,-1-1-1 0 0,1 1 0 0 0,-1 0 1 0 0,0 0-1 0 0,3 10 0 0 0,-3-5-21 0 0,-1 0 0 0 0,0 0-1 0 0,0 0 1 0 0,-1 1 0 0 0,0-1-1 0 0,-1 0 1 0 0,0 0-1 0 0,-1 0 1 0 0,0-1 0 0 0,0 1-1 0 0,-1 0 1 0 0,-1-1 0 0 0,1 1-1 0 0,-2-1 1 0 0,1 0 0 0 0,-1 0-1 0 0,0-1 1 0 0,-8 9 0 0 0,-5 7-7 0 0,-1-1 0 0 0,-2-1 0 0 0,0-1-1 0 0,-43 33 1 0 0,30-28-50 0 0,-1-2 0 0 0,-1-1-1 0 0,-61 27 1 0 0,60-33-38 0 0,-1-2 1 0 0,-1-1-1 0 0,0-3 1 0 0,0-1-1 0 0,-1-1 1 0 0,0-3-1 0 0,-46 2 0 0 0,83-8 12 0 0,-1 0 1 0 0,0 1-1 0 0,0-1 0 0 0,0 1 0 0 0,1 0 0 0 0,-1 0 0 0 0,-5 2 0 0 0,8-3 8 0 0,1 0 0 0 0,0 1-1 0 0,-1-1 1 0 0,1 0 0 0 0,0 0 0 0 0,0 0 0 0 0,-1 0-1 0 0,1 1 1 0 0,0-1 0 0 0,0 0 0 0 0,0 0 0 0 0,-1 1-1 0 0,1-1 1 0 0,0 0 0 0 0,0 1 0 0 0,0-1 0 0 0,0 0-1 0 0,-1 0 1 0 0,1 1 0 0 0,0-1 0 0 0,0 0 0 0 0,0 1-1 0 0,0-1 1 0 0,0 0 0 0 0,0 1 0 0 0,0-1 0 0 0,0 0-1 0 0,0 1 1 0 0,0-1 0 0 0,0 0 0 0 0,0 1 0 0 0,0-1 0 0 0,0 0-1 0 0,1 0 1 0 0,-1 1 0 0 0,0-1 0 0 0,0 0 0 0 0,0 1-1 0 0,0-1 1 0 0,0 0 0 0 0,1 0 0 0 0,-1 1 0 0 0,0-1-1 0 0,0 0 1 0 0,1 1 0 0 0,10 9 15 0 0,-11-9-16 0 0,15 10 10 0 0,0 1 0 0 0,1-2 1 0 0,0 0-1 0 0,1-1 0 0 0,18 8 0 0 0,91 28 94 0 0,-99-36-42 0 0,0-2 1 0 0,1 0-1 0 0,0-2 1 0 0,0-1-1 0 0,31 0 1 0 0,-49-4-20 0 0,0 0 0 0 0,0-1 0 0 0,0 0 0 0 0,-1-1 0 0 0,1 0 0 0 0,-1 0-1 0 0,1-1 1 0 0,-1 0 0 0 0,0 0 0 0 0,0-1 0 0 0,0-1 0 0 0,0 0 0 0 0,-1 0 0 0 0,0 0 0 0 0,0-1 0 0 0,0 0 0 0 0,-1-1 0 0 0,10-10 0 0 0,-2-1 196 0 0,20-31 0 0 0,-31 43-222 0 0,-1 0 0 0 0,1 0 0 0 0,-1-1 0 0 0,-1 1 0 0 0,1 0 0 0 0,-1-1 0 0 0,0 0 0 0 0,-1 1 0 0 0,0-1 0 0 0,1-9 0 0 0,-6 3-970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26 261 620 0 0,'-16'-17'5161'0'0,"6"5"3588"0"0,14 13-8216 0 0,0 0 1 0 0,0 0-1 0 0,0 0 0 0 0,0 0 1 0 0,0-1-1 0 0,4 0 1 0 0,-3 1-244 0 0,290 50 5832 0 0,-251-47-5782 0 0,1-2 0 0 0,-1-1-1 0 0,1-3 1 0 0,71-12 0 0 0,-106 12-291 0 0,1-1 0 0 0,-1 1-1 0 0,0-2 1 0 0,-1 0 0 0 0,1 0 0 0 0,-1-1-1 0 0,0 0 1 0 0,0 0 0 0 0,0-1 0 0 0,-1 0-1 0 0,1-1 1 0 0,-2 0 0 0 0,12-11 0 0 0,-14 11-21 0 0,0 0 0 0 0,0 1 0 0 0,-1-2-1 0 0,0 1 1 0 0,0 0 0 0 0,0-1 0 0 0,-1 0 0 0 0,0 0 0 0 0,-1 0 0 0 0,0 0 0 0 0,0 0 0 0 0,-1-1 0 0 0,0 1 0 0 0,0 0 0 0 0,-1-1 0 0 0,0 1 0 0 0,-1-11 0 0 0,0 14 12 0 0,0-1 0 0 0,0 1 0 0 0,0 0 0 0 0,-1-1 0 0 0,1 1 0 0 0,-1 0 0 0 0,-4-7 0 0 0,5 11 7 0 0,1 1-43 0 0,0 0 1 0 0,0 0 0 0 0,-1-1-1 0 0,1 1 1 0 0,0 0-1 0 0,0 0 1 0 0,-1 0-1 0 0,1 0 1 0 0,0 0 0 0 0,0 0-1 0 0,0 0 1 0 0,-1 0-1 0 0,1 0 1 0 0,0 0-1 0 0,0 0 1 0 0,-1 0 0 0 0,1 0-1 0 0,0 0 1 0 0,0 0-1 0 0,-1 1 1 0 0,1-1-1 0 0,0 0 1 0 0,0 0 0 0 0,0 0-1 0 0,-1 0 1 0 0,1 0-1 0 0,0 0 1 0 0,0 1-1 0 0,0-1 1 0 0,-1 0 0 0 0,1 0-1 0 0,0 0 1 0 0,0 0-1 0 0,0 1 1 0 0,0-1-1 0 0,0 0 1 0 0,0 0 0 0 0,-1 0-1 0 0,1 1 1 0 0,0-1-1 0 0,0 0 1 0 0,-8 9 79 0 0,3 4-18 0 0,2-1-1 0 0,-1 1 1 0 0,2 0-1 0 0,0 0 1 0 0,-1 22 0 0 0,2-18-1 0 0,-3 67 261 0 0,3 0 0 0 0,4 0 0 0 0,4-1-1 0 0,4 1 1 0 0,3-2 0 0 0,4 0 0 0 0,30 85 0 0 0,-41-142-34 0 0,8 36 0 0 0,-15-60-300 0 0,0 0-1 0 0,0 0 1 0 0,0 0-1 0 0,0-1 1 0 0,0 1-1 0 0,0 0 1 0 0,0 0-1 0 0,0 0 1 0 0,0 0-1 0 0,0 0 1 0 0,-1 0-1 0 0,1 0 1 0 0,0 0-1 0 0,-1 0 1 0 0,1-1-1 0 0,-1 1 1 0 0,1 0-1 0 0,-1 0 1 0 0,1 0-1 0 0,-1-1 1 0 0,0 1-1 0 0,1 0 1 0 0,-1-1-1 0 0,0 1 1 0 0,0 0 0 0 0,1-1-1 0 0,-1 1 1 0 0,0-1-1 0 0,0 0 1 0 0,0 1-1 0 0,0-1 1 0 0,1 1-1 0 0,-1-1 1 0 0,0 0-1 0 0,0 0 1 0 0,0 0-1 0 0,0 1 1 0 0,-1-1-1 0 0,-6 1-127 0 0,0-1 0 0 0,0 0-1 0 0,-15-1 1 0 0,9 0 32 0 0,-256-5-1052 0 0,1 22 819 0 0,253-14 538 0 0,1 1-1 0 0,-25 7 1 0 0,39-10 450 0 0,3 0-619 0 0,-1 0-1 0 0,0 1 1 0 0,0-1-1 0 0,1 0 1 0 0,-1 1-1 0 0,0-1 0 0 0,0 1 1 0 0,0 0-1 0 0,1-1 1 0 0,-1 1-1 0 0,0 0 1 0 0,1 0-1 0 0,5 4 58 0 0,3-2 85 0 0,1-1 0 0 0,0 0 0 0 0,0-1 0 0 0,0 0 1 0 0,20-1-1 0 0,-7 0 26 0 0,382-11 190 0 0,-353 7-489 0 0,-48 3-1357 0 0,-4 0 703 0 0,0 1 0 0 0,0 0 0 0 0,0-1-1 0 0,0 1 1 0 0,0 0 0 0 0,0 0 0 0 0,0 0 0 0 0,0 0 0 0 0,-1 0 0 0 0,1 0 0 0 0,0 0 0 0 0,0 1-1 0 0,0-1 1 0 0,2 1 0 0 0,4 2-2660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86 588 0 0,'6'-8'727'0'0,"1"1"0"0"0,1 0 0 0 0,-1 1 1 0 0,1 0-1 0 0,0 0 0 0 0,0 0 0 0 0,1 1 0 0 0,-1 1 0 0 0,1-1 0 0 0,0 1 1 0 0,1 1-1 0 0,-1 0 0 0 0,1 0 0 0 0,-1 1 0 0 0,13-2 0 0 0,1 1 373 0 0,-1 1 1 0 0,0 1-1 0 0,1 1 0 0 0,-1 1 0 0 0,38 6 0 0 0,-50-6-703 0 0,-1 1-1 0 0,1 0 1 0 0,-1 1 0 0 0,0 0-1 0 0,0 1 1 0 0,0 0 0 0 0,15 10-1 0 0,-21-13-281 0 0,-1 1 0 0 0,1 0 0 0 0,-1 0 0 0 0,0 1-1 0 0,0-1 1 0 0,1 0 0 0 0,-2 1 0 0 0,1 0 0 0 0,0-1 0 0 0,0 1 0 0 0,-1 0 0 0 0,0 0-1 0 0,1 0 1 0 0,-1 0 0 0 0,0 0 0 0 0,0 0 0 0 0,-1 0 0 0 0,1 0 0 0 0,-1 0-1 0 0,1 0 1 0 0,-1 0 0 0 0,0 1 0 0 0,0-1 0 0 0,-1 0 0 0 0,1 0 0 0 0,-1 0-1 0 0,-1 6 1 0 0,-2 5 99 0 0,-1 0-1 0 0,-1-1 0 0 0,0 1 0 0 0,-1-1 0 0 0,0 0 0 0 0,-11 13 1 0 0,-59 70 474 0 0,50-64-413 0 0,17-21-167 0 0,-30 41 313 0 0,37-48-336 0 0,1 0 0 0 0,-1 0 0 0 0,1 0 0 0 0,0 1-1 0 0,0-1 1 0 0,1 1 0 0 0,-1-1 0 0 0,1 1 0 0 0,0 0 0 0 0,0 8 0 0 0,1-9-4 0 0,1-1 0 0 0,-1 0 0 0 0,1 0 0 0 0,0 0 0 0 0,0 0 0 0 0,0 0 0 0 0,0 0 0 0 0,1-1 0 0 0,-1 1 0 0 0,1 0 1 0 0,0 0-1 0 0,0-1 0 0 0,0 1 0 0 0,0-1 0 0 0,0 0 0 0 0,0 0 0 0 0,1 0 0 0 0,-1 0 0 0 0,1 0 0 0 0,-1 0 0 0 0,6 2 0 0 0,1 1 151 0 0,1 0-1 0 0,0 0 0 0 0,0-1 0 0 0,20 5 0 0 0,-6-4-157 0 0,0-1 0 0 0,0-1 0 0 0,0-1 0 0 0,38-1 0 0 0,-9-6-3110 0 0,-1-4-4243 0 0,-40 5 3589 0 0,0-1 528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0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2 159 208 0 0,'-1'-8'702'0'0,"1"-1"0"0"0,0 1-1 0 0,0 0 1 0 0,1 0 0 0 0,0-1 0 0 0,0 1-1 0 0,1 0 1 0 0,0 0 0 0 0,0 0 0 0 0,6-12-1 0 0,-6 16-369 0 0,1 0 0 0 0,-1 0 0 0 0,1 1 0 0 0,0-1 0 0 0,0 1 0 0 0,0-1 0 0 0,0 1 0 0 0,0 0 0 0 0,1 0-1 0 0,-1 1 1 0 0,1-1 0 0 0,0 1 0 0 0,0 0 0 0 0,0 0 0 0 0,0 0 0 0 0,0 0 0 0 0,1 1 0 0 0,-1-1 0 0 0,0 1 0 0 0,1 0-1 0 0,5 0 1 0 0,3 0 112 0 0,0 1 0 0 0,1 1-1 0 0,-1 0 1 0 0,1 1-1 0 0,-1 0 1 0 0,0 1-1 0 0,0 0 1 0 0,0 1-1 0 0,18 8 1 0 0,8 6 539 0 0,53 32 0 0 0,-75-39-709 0 0,1 0-1 0 0,-1 1 0 0 0,-1 1 1 0 0,-1 1-1 0 0,1 0 1 0 0,-2 1-1 0 0,0 1 0 0 0,-1 0 1 0 0,-1 0-1 0 0,0 2 1 0 0,-1-1-1 0 0,-1 1 0 0 0,-1 1 1 0 0,0 0-1 0 0,-2 0 0 0 0,0 1 1 0 0,-1 0-1 0 0,-1 0 1 0 0,-1 0-1 0 0,-1 1 0 0 0,0-1 1 0 0,-2 1-1 0 0,0 0 0 0 0,-1 0 1 0 0,-2-1-1 0 0,-7 41 1 0 0,3-35 3 0 0,-2 0 1 0 0,0-1-1 0 0,-2 0 0 0 0,-1-1 1 0 0,-1 0-1 0 0,-1 0 1 0 0,-1-2-1 0 0,-22 28 1 0 0,24-34-175 0 0,-2-1 1 0 0,0 0 0 0 0,-1-1 0 0 0,0-1-1 0 0,-1 0 1 0 0,-1-1 0 0 0,0-1-1 0 0,0 0 1 0 0,-1-1 0 0 0,0-1 0 0 0,-28 9-1 0 0,42-17-370 0 0,0 0 0 0 0,0 0 0 0 0,0-1 0 0 0,0 1 1 0 0,0-1-1 0 0,-8 0 0 0 0,-10-5-8113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18 106 400 0 0,'-6'-27'2080'0'0,"-3"-20"2282"0"0,6 16 5422 0 0,3 32-9673 0 0,1 0 0 0 0,-1 1 0 0 0,1-1 0 0 0,0 0-1 0 0,-1 0 1 0 0,1 0 0 0 0,0 0 0 0 0,0 0 0 0 0,-1 0 0 0 0,1 0-1 0 0,2 2 1 0 0,0 0 129 0 0,2 7 152 0 0,-1 0-1 0 0,0 0 1 0 0,-1 1-1 0 0,0-1 1 0 0,-1 1-1 0 0,2 15 1 0 0,-3-14-178 0 0,35 329 2649 0 0,-35-328-3657 0 0,4 40-1360 0 0,4-24-6570 0 0,-7-25 6607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7 133 96 0 0,'-1'-1'187'0'0,"1"-1"1"0"0,-1 0-1 0 0,0 0 1 0 0,0 0-1 0 0,1 0 0 0 0,-1 0 1 0 0,1 0-1 0 0,-1 0 1 0 0,1-1-1 0 0,0 1 1 0 0,0 0-1 0 0,0 0 0 0 0,0 0 1 0 0,0 0-1 0 0,1 0 1 0 0,-1 0-1 0 0,1 0 0 0 0,-1 0 1 0 0,1 0-1 0 0,0 0 1 0 0,-1 0-1 0 0,1 0 1 0 0,0 0-1 0 0,0 0 0 0 0,1 1 1 0 0,-1-1-1 0 0,0 0 1 0 0,0 1-1 0 0,1-1 0 0 0,1-1 1 0 0,4-2 246 0 0,-1 0 1 0 0,1 1-1 0 0,0 0 0 0 0,0 0 0 0 0,0 0 1 0 0,14-4-1 0 0,5 0 414 0 0,0 0-1 0 0,1 2 1 0 0,0 0 0 0 0,51-2-1 0 0,-29 7 198 0 0,0 2-1 0 0,55 8 0 0 0,-36 1-61 0 0,0 2 0 0 0,68 22 0 0 0,-111-27-590 0 0,0 1 0 0 0,-1 2 0 0 0,-1 0 0 0 0,0 2 0 0 0,0 0 0 0 0,-1 2 0 0 0,-1 0 0 0 0,0 2 0 0 0,23 22 0 0 0,-39-33-266 0 0,0 0 0 0 0,0 0 0 0 0,-1 1 0 0 0,0 0 0 0 0,0 0 0 0 0,0 0 0 0 0,-1 0 0 0 0,0 0 0 0 0,0 1 0 0 0,-1-1 0 0 0,0 1 0 0 0,0 0 0 0 0,0 0 0 0 0,-1 0 0 0 0,1 9 0 0 0,-3-9-42 0 0,1 0-1 0 0,-1 0 1 0 0,0 1 0 0 0,-1-1-1 0 0,1 0 1 0 0,-2 0 0 0 0,1 0 0 0 0,-1-1-1 0 0,0 1 1 0 0,0 0 0 0 0,-1-1-1 0 0,1 0 1 0 0,-1 0 0 0 0,-8 8-1 0 0,-4 4 55 0 0,-1-1 0 0 0,-1 0 0 0 0,0-2 0 0 0,-1 0 0 0 0,-1-1 0 0 0,0-1 0 0 0,-1-1 0 0 0,-1 0 0 0 0,-34 12 0 0 0,12-8 8 0 0,1-3 0 0 0,-2-1 0 0 0,0-3 0 0 0,-51 5 0 0 0,52-10-61 0 0,0-2-1 0 0,-50-4 1 0 0,66 0-694 0 0,1-2 1 0 0,-1-1-1 0 0,1-1 0 0 0,-41-14 1 0 0,58 15 82 0 0,-1-1-1389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40 0 0,'7'-2'10771'0'0,"43"-20"-5479"0"0,-43 17-4671 0 0,0-1 0 0 0,0 1 0 0 0,-1-1 0 0 0,0 0-1 0 0,0-1 1 0 0,0 0 0 0 0,9-14 0 0 0,-9 11-286 0 0,-1-1 1 0 0,0 0-1 0 0,0 0 1 0 0,-1 0-1 0 0,-1-1 1 0 0,0 0-1 0 0,0 1 1 0 0,1-24 0 0 0,-3 30-487 0 0,0-27 1762 0 0,-1 32-1591 0 0,0 0 0 0 0,0 0 0 0 0,0 0 0 0 0,0 0 0 0 0,1 0 0 0 0,-1-1 0 0 0,0 1 1 0 0,0 0-1 0 0,0 0 0 0 0,0 0 0 0 0,0 0 0 0 0,0 0 0 0 0,0 0 0 0 0,0 0 0 0 0,0 0 0 0 0,0 0 0 0 0,0-1 0 0 0,0 1 0 0 0,0 0 0 0 0,0 0 0 0 0,0 0 1 0 0,0 0-1 0 0,0 0 0 0 0,0 0 0 0 0,0 0 0 0 0,0 0 0 0 0,-1 0 0 0 0,1 0 0 0 0,0-1 0 0 0,0 1 0 0 0,0 0 0 0 0,0 0 0 0 0,0 0 0 0 0,0 0 0 0 0,0 0 0 0 0,0 0 1 0 0,0 0-1 0 0,0 0 0 0 0,0 0 0 0 0,0 0 0 0 0,0 0 0 0 0,-1 0 0 0 0,1 0 0 0 0,0 0 0 0 0,0 0 0 0 0,0 0 0 0 0,0 0 0 0 0,0 0 0 0 0,0-1 0 0 0,0 1 1 0 0,0 0-1 0 0,0 0 0 0 0,-1 0 0 0 0,1 0 0 0 0,0 1 0 0 0,0-1 0 0 0,0 0 0 0 0,0 0 0 0 0,0 0 0 0 0,0 0 0 0 0,-7 14 471 0 0,3-2-172 0 0,1 2 0 0 0,1-1 0 0 0,0 0 0 0 0,0 1 0 0 0,1 18 0 0 0,-1 12 342 0 0,-2-6 71 0 0,3 0-1 0 0,4 59 1 0 0,2-75-2857 0 0,1-15-1288 0 0,4-3-4371 0 0,-3-4 4576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564 118 700 0 0,'0'-4'599'0'0,"0"1"-1"0"0,-1 0 1 0 0,1-1-1 0 0,-1 1 1 0 0,1 0-1 0 0,-1 0 1 0 0,0-1 0 0 0,-1 1-1 0 0,1 0 1 0 0,0 0-1 0 0,-1 0 1 0 0,0 0-1 0 0,0 1 1 0 0,-3-5 0 0 0,1 3-108 0 0,0-1 1 0 0,-1 1 0 0 0,1 0 0 0 0,-1 1 0 0 0,0-1 0 0 0,0 1-1 0 0,-9-4 1 0 0,-2 1 298 0 0,0 0 0 0 0,-1 1 0 0 0,1 0-1 0 0,-31-3 1 0 0,30 6-379 0 0,-1 2 0 0 0,1 0 0 0 0,0 1 0 0 0,-1 0 0 0 0,1 2 0 0 0,0 0 0 0 0,0 1 0 0 0,0 0 0 0 0,0 2 0 0 0,1 0 0 0 0,0 1 0 0 0,0 0 0 0 0,0 1 0 0 0,1 1 0 0 0,1 1 0 0 0,-1 0 0 0 0,2 0 0 0 0,-1 2 0 0 0,2 0 0 0 0,-1 0 0 0 0,-12 18 0 0 0,21-26-255 0 0,1 1-1 0 0,0 0 1 0 0,0 0 0 0 0,0 0 0 0 0,1 0 0 0 0,-1 1-1 0 0,1-1 1 0 0,1 1 0 0 0,-1-1 0 0 0,1 1 0 0 0,0 0-1 0 0,0 0 1 0 0,0-1 0 0 0,1 1 0 0 0,0 0 0 0 0,0 0-1 0 0,1 0 1 0 0,0-1 0 0 0,0 1 0 0 0,0 0 0 0 0,0-1-1 0 0,4 8 1 0 0,-1-4 6 0 0,0-1 0 0 0,0 0-1 0 0,1 0 1 0 0,1 0 0 0 0,-1-1-1 0 0,1 0 1 0 0,0 0 0 0 0,1 0-1 0 0,0-1 1 0 0,0 0 0 0 0,0 0 0 0 0,1 0-1 0 0,9 4 1 0 0,3 0-135 0 0,0 0 0 0 0,1-2-1 0 0,0-1 1 0 0,0 0 0 0 0,1-1 0 0 0,-1-2-1 0 0,1 0 1 0 0,32 1 0 0 0,-22-4-15 0 0,1-1 1 0 0,-1-2-1 0 0,1-1 1 0 0,-1-1-1 0 0,37-10 1 0 0,-57 10-34 0 0,0 0 0 0 0,0 0-1 0 0,-1-1 1 0 0,0 0 0 0 0,0-1 0 0 0,0 0 0 0 0,-1-1-1 0 0,0 0 1 0 0,18-17 0 0 0,-24 20 11 0 0,-1 0 0 0 0,1 1-1 0 0,-1-2 1 0 0,0 1 0 0 0,0 0 0 0 0,0-1-1 0 0,-1 1 1 0 0,0-1 0 0 0,1 0 0 0 0,-2 0 0 0 0,1 1-1 0 0,0-1 1 0 0,-1-1 0 0 0,0 1 0 0 0,0 0-1 0 0,-1 0 1 0 0,1 0 0 0 0,-1 0 0 0 0,0-1 0 0 0,-1 1-1 0 0,1 0 1 0 0,-1 0 0 0 0,0 0 0 0 0,0 0-1 0 0,-1-1 1 0 0,-2-5 0 0 0,0 3-28 0 0,-1 0 0 0 0,0 1 1 0 0,0-1-1 0 0,0 1 0 0 0,-1 0 0 0 0,0 0 0 0 0,-1 1 1 0 0,1 0-1 0 0,-1 0 0 0 0,0 1 0 0 0,-1-1 1 0 0,-9-4-1 0 0,-7-3-177 0 0,-1 1 0 0 0,-45-16 1 0 0,42 18-336 0 0,-53-11 1 0 0,73 20 231 0 0,0 0 0 0 0,0 0 0 0 0,-1 0 1 0 0,1 1-1 0 0,0 0 0 0 0,0 1 0 0 0,0 0 0 0 0,0 0 1 0 0,0 0-1 0 0,0 1 0 0 0,-13 5 0 0 0,19-6 43 0 0,0 0 0 0 0,0 0 0 0 0,0 1 0 0 0,0-1-1 0 0,1 0 1 0 0,-1 1 0 0 0,0-1 0 0 0,1 1 0 0 0,-1 0 0 0 0,1-1 0 0 0,-1 1 0 0 0,-1 4-1 0 0,2-4-281 0 0,0 0 0 0 0,0 0 0 0 0,0 1 0 0 0,1-1-1 0 0,-1 0 1 0 0,1 1 0 0 0,-1-1 0 0 0,1 0 0 0 0,0 1-1 0 0,0-1 1 0 0,0 0 0 0 0,1 4 0 0 0,1 8-2085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23 460 0 0,'-4'-5'1080'0'0,"-9"-13"13817"0"0,15 22-13440 0 0,13 31 1571 0 0,17 50-1 0 0,16 106 1525 0 0,-1-6-1833 0 0,-40-163-4554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55 132 668 0 0,'-19'-6'2152'0'0,"0"-1"1407"0"0,2-3 8560 0 0,21 10-10626 0 0,190-10 5653 0 0,-91 7-5164 0 0,116-20-1 0 0,69-40-314 0 0,-237 53-3806 0 0,-50 10 1400 0 0,-13 19-10207 0 0,9-17 9976 0 0,-9 10-2110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2 120 0 0,'-25'10'1158'0'0,"-12"4"2458"0"0,15-1 2000 0 0,21-13-5502 0 0,1 0 0 0 0,0 0 0 0 0,0 0 0 0 0,0 0 0 0 0,-1 1 227 0 0,1-1-227 0 0,0 0 0 0 0,0 0 0 0 0,0 0 0 0 0,0 0-1 0 0,0 1 1 0 0,0-1 0 0 0,0 0 0 0 0,0 0 0 0 0,0 0 0 0 0,0 0-1 0 0,-1 1 1 0 0,1-1 0 0 0,0 0 0 0 0,0 0 0 0 0,0 0 0 0 0,0 0 0 0 0,0 1-1 0 0,0-1 1 0 0,0 0 0 0 0,0 0 0 0 0,0 0 0 0 0,0 1 0 0 0,1-1 0 0 0,-1 0-1 0 0,0 0 1 0 0,0 0 0 0 0,0 0 0 0 0,0 1 0 0 0,0-1 0 0 0,0 0-1 0 0,0 0 1 0 0,1 1 342 0 0,-1-1-342 0 0,0 0-1 0 0,0 0 1 0 0,0 0 0 0 0,0 0 0 0 0,1 0 0 0 0,-1 0 0 0 0,0 0 0 0 0,0 0-1 0 0,0 0 1 0 0,0 0 0 0 0,1 1 0 0 0,-1-1 0 0 0,0 0 0 0 0,9 3 1663 0 0,-2-2-1094 0 0,1 0 24 0 0,-1 0 0 0 0,1-1 0 0 0,-1 0 0 0 0,9-1 0 0 0,6 0 190 0 0,240-15 5359 0 0,-149 4-6186 0 0,-26 3-3168 0 0,1 1-3890 0 0,-67 6 3609 0 0,3-2 485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43 216 0 0,'19'-25'5936'0'0,"6"8"5652"0"0,-24 16-11480 0 0,-1 1-1 0 0,1 0 0 0 0,-1 0 0 0 0,1 0 1 0 0,-1 0-1 0 0,1 0 0 0 0,0 0 1 0 0,-1 1-1 0 0,1-1 0 0 0,-1 0 1 0 0,1 0-1 0 0,-1 0 0 0 0,1 0 0 0 0,-1 1 1 0 0,1-1-1 0 0,-1 0 0 0 0,1 0 1 0 0,-1 1-1 0 0,1-1 0 0 0,-1 1 0 0 0,1-1 1 0 0,-1 0-1 0 0,0 1 0 0 0,1-1 1 0 0,-1 1-1 0 0,0-1 0 0 0,1 1 0 0 0,-1 0 1 0 0,11 17 1421 0 0,-10-16-1101 0 0,17 34 1232 0 0,-2 0 0 0 0,13 43 0 0 0,16 80 3276 0 0,-42-147-4894 0 0,24 59-42 0 0,-22-61-5954 0 0,8-24-5018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55 244 48 0 0,'-10'-6'985'0'0,"-19"-8"1808"0"0,28 13-2324 0 0,0 1 0 0 0,0-1 0 0 0,0 1-1 0 0,0-1 1 0 0,0 0 0 0 0,0 1 0 0 0,0-1 0 0 0,1 0 0 0 0,-1 0-1 0 0,0 0 1 0 0,0 0 0 0 0,1 0 0 0 0,-1 0 0 0 0,0 0 0 0 0,1 0-1 0 0,-1 0 1 0 0,1 0 0 0 0,-1-2 0 0 0,1 2-137 0 0,0-1 0 0 0,1 1 0 0 0,-1-1 0 0 0,1 1 0 0 0,0 0 0 0 0,-1-1 0 0 0,1 1 1 0 0,0 0-1 0 0,0 0 0 0 0,0-1 0 0 0,0 1 0 0 0,0 0 0 0 0,0 0 0 0 0,0 0 0 0 0,0 0 0 0 0,0 0 0 0 0,1 0 1 0 0,-1 1-1 0 0,0-1 0 0 0,1 0 0 0 0,-1 1 0 0 0,3-2 0 0 0,37-12 3244 0 0,-38 13-3152 0 0,298-63 7255 0 0,-231 51-6963 0 0,48-7-716 0 0,42-9 0 0 0,-39 1 0 0 0,-88 17-129 0 0,-49 33-16300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1 213 396 0 0,'5'-13'845'0'0,"0"1"1"0"0,1 0-1 0 0,0 0 1 0 0,1 1-1 0 0,0 0 1 0 0,1 0-1 0 0,1 1 1 0 0,-1 0-1 0 0,2 0 1 0 0,-1 1-1 0 0,1 0 1 0 0,19-12-1 0 0,-16 12 38 0 0,1 1 0 0 0,0 1 0 0 0,0 0 0 0 0,0 1 0 0 0,1 1 0 0 0,0 0 0 0 0,0 1-1 0 0,1 0 1 0 0,-1 1 0 0 0,24-1 0 0 0,-35 4-613 0 0,1 0 1 0 0,0 1-1 0 0,0-1 0 0 0,-1 1 0 0 0,1 0 0 0 0,0 0 1 0 0,-1 1-1 0 0,1-1 0 0 0,4 3 0 0 0,-8-3-192 0 0,1-1 1 0 0,-1 1-1 0 0,0 0 0 0 0,1-1 0 0 0,-1 1 0 0 0,0 0 1 0 0,0 0-1 0 0,0 0 0 0 0,0 0 0 0 0,0 0 1 0 0,0 0-1 0 0,0 0 0 0 0,0 0 0 0 0,0 1 1 0 0,0-1-1 0 0,-1 0 0 0 0,1 0 0 0 0,0 1 1 0 0,-1-1-1 0 0,1 1 0 0 0,-1-1 0 0 0,0 0 1 0 0,1 1-1 0 0,-1-1 0 0 0,0 1 0 0 0,0-1 1 0 0,0 1-1 0 0,0-1 0 0 0,0 1 0 0 0,0-1 1 0 0,0 1-1 0 0,-1 1 0 0 0,-5 13 168 0 0,-1-1-1 0 0,-1 0 1 0 0,0-1-1 0 0,-1 0 1 0 0,0 0-1 0 0,-1-1 1 0 0,0 0-1 0 0,-16 14 1 0 0,8-7-1 0 0,1 0 0 0 0,-15 24-1 0 0,28-37-158 0 0,0 0-1 0 0,0 0 1 0 0,0 1-1 0 0,1-1 0 0 0,0 1 1 0 0,-4 14-1 0 0,7-20-61 0 0,0 0 0 0 0,-1 1 0 0 0,1-1 0 0 0,0 0 0 0 0,0 1 0 0 0,1-1 0 0 0,-1 0 0 0 0,0 0 0 0 0,1 1 0 0 0,0-1 0 0 0,-1 0 0 0 0,1 0 0 0 0,0 0 0 0 0,0 1 0 0 0,0-1 0 0 0,0 0 0 0 0,1 0 0 0 0,-1-1 0 0 0,1 1 0 0 0,-1 0 0 0 0,1 0 0 0 0,-1-1 0 0 0,1 1 0 0 0,0-1 0 0 0,0 1 0 0 0,0-1 0 0 0,0 0 0 0 0,4 2 0 0 0,5 2 61 0 0,0 0 0 0 0,1-1 0 0 0,0 0 0 0 0,-1-1-1 0 0,1 0 1 0 0,1-1 0 0 0,-1 0 0 0 0,0-1-1 0 0,0-1 1 0 0,1 0 0 0 0,-1 0 0 0 0,0-1-1 0 0,12-3 1 0 0,4-1-1453 0 0,37-12-1 0 0,22-14-10079 0 0,-72 26 8426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0 192 0 0,'-4'2'344'0'0,"-39"20"2861"0"0,40-21-2404 0 0,0 1 0 0 0,1 0 0 0 0,-1-1 0 0 0,1 1 0 0 0,-1 0 0 0 0,1 0 0 0 0,0 1 0 0 0,0-1 0 0 0,0 0 0 0 0,0 1-1 0 0,0 0 1 0 0,-2 4 1870 0 0,7-5-2028 0 0,0 0 0 0 0,0 0 1 0 0,0 0-1 0 0,0-1 1 0 0,0 1-1 0 0,0-1 0 0 0,0 0 1 0 0,1 1-1 0 0,-1-2 0 0 0,0 1 1 0 0,1 0-1 0 0,6 0 0 0 0,49 0 1821 0 0,-31-1-1199 0 0,62 2 1026 0 0,46 2-2875 0 0,-44 5-6329 0 0,-56-4 3091 0 0,13 2 548 0 0</inkml:trace>
  <inkml:trace contextRef="#ctx0" brushRef="#br0" timeOffset="1">1318 236 52 0 0,'-1'6'989'0'0,"0"1"-1"0"0,0-1 1 0 0,-1 1-1 0 0,1-1 1 0 0,-1 0-1 0 0,-1 1 1 0 0,1-1-1 0 0,-1 0 1 0 0,0-1 0 0 0,-6 10-1 0 0,-7 7 1345 0 0,-20 22 0 0 0,36-43-2287 0 0,-28 30 2059 0 0,-1-1 0 0 0,-56 44-1 0 0,58-54-3458 0 0,-55 32-1 0 0,57-41-4219 0 0,14-8 3230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1052 0 0,'1'-3'565'0'0,"0"0"-1"0"0,-1 0 1 0 0,1 0 0 0 0,1 0-1 0 0,-1 1 1 0 0,0-1 0 0 0,1 0-1 0 0,-1 1 1 0 0,1-1 0 0 0,0 1-1 0 0,0-1 1 0 0,0 1-1 0 0,0 0 1 0 0,0 0 0 0 0,0 0-1 0 0,0 0 1 0 0,5-2 1546 0 0,9 19 690 0 0,-9-5-2193 0 0,0 1 1 0 0,-1 0-1 0 0,0 1 0 0 0,-1-1 0 0 0,0 1 0 0 0,-1 0 0 0 0,0 0 0 0 0,3 18 0 0 0,4 10 542 0 0,3 11-38 0 0,-7-24-1559 0 0,16 39 1 0 0,-11-47-830 0 0,1 2-6277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68 183 7293 0 0,'-10'-6'2104'0'0,"-29"-22"3786"0"0,37 27-5617 0 0,1 0 0 0 0,-1-1 0 0 0,1 1 1 0 0,0 0-1 0 0,-1-1 0 0 0,1 1 1 0 0,0-1-1 0 0,0 1 0 0 0,0-1 1 0 0,0 0-1 0 0,0 1 0 0 0,1-1 0 0 0,-1 0 1 0 0,0 0-1 0 0,1 0 0 0 0,0 0 1 0 0,-1 1-1 0 0,1-1 0 0 0,0 0 1 0 0,0-3-1 0 0,0 2-117 0 0,1 1 0 0 0,0 0 0 0 0,0 0 0 0 0,0 0 0 0 0,1 0 0 0 0,-1 0 0 0 0,0 0 0 0 0,1 0 0 0 0,-1 0 0 0 0,1 0 0 0 0,0 1 0 0 0,0-1 0 0 0,-1 0 0 0 0,1 1 0 0 0,0 0 0 0 0,4-3 0 0 0,39-17 841 0 0,-39 19-824 0 0,23-9 342 0 0,1 1 0 0 0,0 1 1 0 0,0 2-1 0 0,41-5 0 0 0,-15 8 352 0 0,99 3 1 0 0,-58 9-108 0 0,145 32 0 0 0,-193-28-375 0 0,0 2-1 0 0,73 32 1 0 0,-99-36-268 0 0,-1 1-1 0 0,-1 2 1 0 0,0 0 0 0 0,0 1 0 0 0,-2 1-1 0 0,0 1 1 0 0,18 19 0 0 0,-32-29-117 0 0,1 0 0 0 0,-1 0 0 0 0,-1 1 0 0 0,1-1 0 0 0,-1 1 0 0 0,0 0 0 0 0,-1 1 0 0 0,1-1 0 0 0,-1 0 0 0 0,2 10 0 0 0,-4-12 0 0 0,-1 0 0 0 0,1 0 0 0 0,-1 0 0 0 0,0 0 0 0 0,0 0 0 0 0,0 0 0 0 0,-1 0 0 0 0,0 0 0 0 0,0 0 0 0 0,0 0 0 0 0,0 0 0 0 0,-1 0 0 0 0,0-1 0 0 0,0 1 0 0 0,0-1 0 0 0,-1 1 0 0 0,-5 7 0 0 0,-5 3 0 0 0,0 0 0 0 0,-1-1 0 0 0,0 0 0 0 0,-1-2 0 0 0,-1 1 0 0 0,0-2 0 0 0,0 0 0 0 0,-28 13 0 0 0,-11 1 0 0 0,-88 29 0 0 0,38-24-728 0 0,-207 30-1 0 0,248-51-1091 0 0,24-7-2602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0 187 944 0 0,'7'-13'802'0'0,"0"1"0"0"0,0 0 0 0 0,2 0 0 0 0,-1 0 0 0 0,1 1 0 0 0,1 0 0 0 0,0 1 0 0 0,1 0 1 0 0,-1 1-1 0 0,2 0 0 0 0,-1 1 0 0 0,2 0 0 0 0,-1 0 0 0 0,1 2 0 0 0,0-1 0 0 0,0 2 0 0 0,0 0 0 0 0,1 0 0 0 0,0 1 0 0 0,0 1 0 0 0,0 1 0 0 0,0 0 0 0 0,0 0 0 0 0,1 1 0 0 0,-1 1 0 0 0,1 1 0 0 0,19 2 0 0 0,-28-2-590 0 0,-1 0 0 0 0,0 1 0 0 0,0-1-1 0 0,0 1 1 0 0,1 0 0 0 0,-2 1 0 0 0,1-1-1 0 0,0 1 1 0 0,0 0 0 0 0,-1 0 0 0 0,0 0-1 0 0,1 0 1 0 0,5 7 0 0 0,-8-7-112 0 0,0 0 0 0 0,0 0 0 0 0,-1 0 0 0 0,1 0 0 0 0,-1 0 1 0 0,1 0-1 0 0,-1 0 0 0 0,0 0 0 0 0,0 0 0 0 0,0 1 0 0 0,-1-1 0 0 0,1 0 0 0 0,-1 1 1 0 0,0-1-1 0 0,0 1 0 0 0,0-1 0 0 0,0 0 0 0 0,-1 1 0 0 0,1-1 0 0 0,-1 0 0 0 0,0 1 1 0 0,-2 4-1 0 0,-2 7 99 0 0,-1-1 1 0 0,-1 0-1 0 0,0 0 1 0 0,-2-1-1 0 0,-17 24 1 0 0,-58 53 524 0 0,60-66-353 0 0,1 0-1 0 0,1 2 1 0 0,-21 30 0 0 0,42-55-354 0 0,0 0 1 0 0,0 1 0 0 0,1-1-1 0 0,-1 0 1 0 0,0 1-1 0 0,0-1 1 0 0,1 1-1 0 0,-1-1 1 0 0,1 1-1 0 0,-1 0 1 0 0,1-1-1 0 0,0 1 1 0 0,-1-1 0 0 0,1 1-1 0 0,0 0 1 0 0,0-1-1 0 0,0 1 1 0 0,1 0-1 0 0,-1-1 1 0 0,0 1-1 0 0,0-1 1 0 0,2 3-1 0 0,-1-2 3 0 0,1 0-1 0 0,-1 0 1 0 0,1 0-1 0 0,0 0 0 0 0,0 0 1 0 0,0-1-1 0 0,0 1 0 0 0,0-1 1 0 0,0 0-1 0 0,0 1 1 0 0,0-1-1 0 0,1 0 0 0 0,-1 0 1 0 0,5 1-1 0 0,11 3-19 0 0,1 0 0 0 0,0-2 0 0 0,0 0 0 0 0,0-1 0 0 0,33 0 0 0 0,98-13 0 0 0,-15-10-9476 0 0,-123 17 2266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657 157 708 0 0,'-5'-10'889'0'0,"-1"0"1"0"0,0 1-1 0 0,-1 0 0 0 0,0 0 1 0 0,0 1-1 0 0,-1 0 0 0 0,0 0 0 0 0,0 1 1 0 0,-1 0-1 0 0,0 0 0 0 0,0 1 1 0 0,-1 1-1 0 0,1-1 0 0 0,-21-7 1 0 0,9 5 27 0 0,0 2 1 0 0,1 0-1 0 0,-2 1 1 0 0,1 1-1 0 0,-1 2 1 0 0,-37-2 0 0 0,45 5-579 0 0,-1-1 0 0 0,1 2 0 0 0,0 0 0 0 0,-1 0 0 0 0,1 2 0 0 0,1-1 0 0 0,-1 2 0 0 0,0 0 0 0 0,1 1 0 0 0,0 0 0 0 0,0 1 0 0 0,1 0 0 0 0,0 1 0 0 0,0 0 0 0 0,1 1 0 0 0,0 0 0 0 0,1 1 0 0 0,-1 1 0 0 0,2-1 0 0 0,0 1 0 0 0,0 1 0 0 0,1 0 0 0 0,-8 14 0 0 0,10-13-88 0 0,0 0-1 0 0,1 1 1 0 0,0-1-1 0 0,1 1 1 0 0,1 0-1 0 0,0 0 1 0 0,1 0-1 0 0,-1 17 1 0 0,3-23-132 0 0,1 1 0 0 0,-1-1 0 0 0,2 0 0 0 0,-1 0 0 0 0,1 1 0 0 0,0-1 0 0 0,0-1 0 0 0,1 1 0 0 0,1 0 1 0 0,-1-1-1 0 0,1 1 0 0 0,0-1 0 0 0,1 0 0 0 0,-1 0 0 0 0,8 7 0 0 0,-3-5-119 0 0,1 0 0 0 0,0 0 0 0 0,0-1 0 0 0,1 0 0 0 0,0-1 0 0 0,0-1 0 0 0,1 0 0 0 0,0 0 0 0 0,0-1 0 0 0,0 0 0 0 0,1-1 0 0 0,-1-1 0 0 0,1 0 0 0 0,0 0 0 0 0,0-2 0 0 0,15 1 0 0 0,-9-1 0 0 0,0-1 0 0 0,-1-1 0 0 0,1-1 0 0 0,0 0 0 0 0,-1-2 0 0 0,0 0 0 0 0,0-1 0 0 0,0-1 0 0 0,0 0 0 0 0,27-16 0 0 0,-36 17 0 0 0,0-1 0 0 0,-1 0 0 0 0,0 0 0 0 0,0-1 0 0 0,0 0 0 0 0,-1-1 0 0 0,0 1 0 0 0,-1-1 0 0 0,0-1 0 0 0,0 1 0 0 0,5-12 0 0 0,-8 15 0 0 0,0 0 0 0 0,-1-1 0 0 0,0 1 0 0 0,0-1 0 0 0,-1 0 0 0 0,1 1 0 0 0,-1-1 0 0 0,0 0 0 0 0,-1 0 0 0 0,1 0 0 0 0,-1 0 0 0 0,0 0 0 0 0,-1 0 0 0 0,0 0 0 0 0,0 1 0 0 0,0-1 0 0 0,0 0 0 0 0,-1 0 0 0 0,0 1 0 0 0,-4-8 0 0 0,0 2 0 0 0,-2 0 0 0 0,1 0 0 0 0,-1 1 0 0 0,-1 1 0 0 0,0-1 0 0 0,0 1 0 0 0,-1 1 0 0 0,-20-14 0 0 0,9 8 0 0 0,-2 1 0 0 0,0 1 0 0 0,-34-13 0 0 0,37 18-640 0 0,1 1 0 0 0,-31-6 0 0 0,42 10 367 0 0,0 1 1 0 0,0 1 0 0 0,0-1-1 0 0,-1 1 1 0 0,1 1-1 0 0,0 0 1 0 0,0 0 0 0 0,-16 4-1 0 0,13 0-362 0 0,10-4 50 0 0,0 0 0 0 0,1 0 0 0 0,-1-1 0 0 0,0 1 0 0 0,0 0 0 0 0,1 0 0 0 0,-1 0 0 0 0,0 0 0 0 0,1 0 0 0 0,-1 0 0 0 0,1 0 0 0 0,-1 0 0 0 0,1 0 0 0 0,-1 0 0 0 0,1 0 1 0 0,0 0-1 0 0,0 0 0 0 0,-1 2 0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1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9273 0 0,'4'0'1098'0'0,"-1"-1"-1"0"0,1 1 1 0 0,0 0 0 0 0,-1 0-1 0 0,1 0 1 0 0,0 0 0 0 0,-1 0-1 0 0,1 1 1 0 0,-1 0 0 0 0,1 0 0 0 0,-1 0-1 0 0,6 2 1 0 0,-4 0-604 0 0,-1-1 1 0 0,0 1-1 0 0,0 0 0 0 0,0 0 1 0 0,0 0-1 0 0,0 1 0 0 0,-1-1 1 0 0,4 6-1 0 0,3 4-199 0 0,-1 1-1 0 0,-1 0 1 0 0,0 1-1 0 0,8 22 1 0 0,-7-14-20 0 0,0 1 0 0 0,-2-1 0 0 0,-1 1 0 0 0,-1 0 1 0 0,-1 0-1 0 0,-1 1 0 0 0,-1-1 0 0 0,-1 1 0 0 0,-2-1 1 0 0,0 1-1 0 0,-9 45 0 0 0,3-56-275 0 0,2-13 0 0 0,4-2 0 0 0,-1 1 0 0 0,1-1 0 0 0,-1 0 0 0 0,1-1 0 0 0,0 1 0 0 0,-1 0 0 0 0,1 0 0 0 0,0 0 0 0 0,0-1 0 0 0,0 1 0 0 0,0-1 0 0 0,0 1 0 0 0,0-1 0 0 0,1 1 0 0 0,-1-1 0 0 0,0 1 0 0 0,1-1 0 0 0,-1 0 0 0 0,0-2 0 0 0,1-1 0 0 0,0 1 0 0 0,-1-1 0 0 0,1 1 0 0 0,1 0 0 0 0,-1-1 0 0 0,1 1 0 0 0,1-8 0 0 0,1 2 0 0 0,0 1 0 0 0,1 0 0 0 0,0 0 0 0 0,0 0 0 0 0,1 0 0 0 0,10-14 0 0 0,-11 19 0 0 0,0-1 0 0 0,1 0 0 0 0,0 1 0 0 0,0 0 0 0 0,0 0 0 0 0,1 0 0 0 0,-1 1 0 0 0,1 0 0 0 0,0 0 0 0 0,-1 0 0 0 0,1 1 0 0 0,1 0 0 0 0,-1 0 0 0 0,0 0 0 0 0,0 1 0 0 0,1 0 0 0 0,-1 0 0 0 0,1 1 0 0 0,10 0 0 0 0,5 1 0 0 0,0 2 0 0 0,0 1 0 0 0,-1 0 0 0 0,31 11 0 0 0,169 75 0 0 0,-177-70 0 0 0,58 28 0 0 0,74 31 0 0 0,-148-68 0 0 0,-1-2 0 0 0,2-2 0 0 0,-1 0 0 0 0,43 4 0 0 0,-65-11 0 0 0,-1 0 0 0 0,1 1 0 0 0,0-2 0 0 0,0 1 0 0 0,0-1 0 0 0,0 0 0 0 0,-1 0 0 0 0,1 0 0 0 0,9-4 0 0 0,-13 4 0 0 0,0-1 0 0 0,0 1 0 0 0,1 0 0 0 0,-1-1 0 0 0,0 1 0 0 0,0-1 0 0 0,-1 0 0 0 0,1 0 0 0 0,0 0 0 0 0,0 0 0 0 0,-1 0 0 0 0,1 0 0 0 0,-1 0 0 0 0,0 0 0 0 0,0-1 0 0 0,0 1 0 0 0,0 0 0 0 0,0-1 0 0 0,0 1 0 0 0,-1-1 0 0 0,1 1 0 0 0,-1-1 0 0 0,1 1 0 0 0,-1-5 0 0 0,-2-30 0 0 0,-7-18 0 0 0,4 33 0 0 0,-21-80 0 0 0,-5 2 0 0 0,-4 1 0 0 0,-51-103 0 0 0,30 98 0 0 0,44 90-285 0 0,8 11-237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2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86 376 0 0,'-5'-58'7528'0'0,"5"31"1854"0"0,14 53-7256 0 0,76 447 4892 0 0,-63-328-5413 0 0,4 68 532 0 0,-11-122-1056 0 0,-14-65-554 0 0,-6-27-511 0 0,0 1-1 0 0,0 0 0 0 0,-1-1 1 0 0,1 1-1 0 0,0 0 1 0 0,0-1-1 0 0,0 1 1 0 0,0-1-1 0 0,1 1 0 0 0,-1 0 1 0 0,0-1-1 0 0,0 1 1 0 0,0 0-1 0 0,0-1 0 0 0,0 1 1 0 0,0 0-1 0 0,1-1 1 0 0,-1 1-1 0 0,0 0 0 0 0,0-1 1 0 0,0 1-1 0 0,1 0 1 0 0,-1 0-1 0 0,0-1 0 0 0,0 1 1 0 0,1 0-1 0 0,-1 0 1 0 0,0-1-1 0 0,1 1 0 0 0,-1 0 1 0 0,0 0-1 0 0,1 0 1 0 0,-1-1-1 0 0,0 1 1 0 0,1 0-1 0 0,-1 0 0 0 0,0 0 1 0 0,1 0-1 0 0,-1 0 1 0 0,0 0-1 0 0,1 0 0 0 0,-1 0 1 0 0,1 0-1 0 0,-1 0 1 0 0,0 0-1 0 0,1 0 0 0 0,-1 0 1 0 0,0 0-1 0 0,1 0 1 0 0,-1 0-1 0 0,0 1 0 0 0,1-1 1 0 0,-1 0-1 0 0,0 0 1 0 0,1 0-1 0 0,-1 1 1 0 0,0-1-1 0 0,1 0 0 0 0,-1 0 1 0 0,0 1-1 0 0,0-1 1 0 0,1 0-1 0 0,-1 1 0 0 0,0-3-15 0 0,-1-1 0 0 0,1 1 0 0 0,-1 0 0 0 0,0 0 0 0 0,1-1 1 0 0,-1 1-1 0 0,0 0 0 0 0,0 0 0 0 0,-1 0 0 0 0,1 0 0 0 0,0 0 0 0 0,-1 0 0 0 0,1 1 0 0 0,-1-1 0 0 0,1 0 0 0 0,-1 1 0 0 0,0-1 0 0 0,0 1 0 0 0,0 0 0 0 0,0-1 0 0 0,0 1 0 0 0,0 0 0 0 0,-3-1 0 0 0,-3-2 0 0 0,-6-3-6 0 0,0 0 1 0 0,-1 1-1 0 0,0 0 0 0 0,0 1 0 0 0,-1 1 1 0 0,-22-3-1 0 0,-98-4-41 0 0,99 9 29 0 0,0 3 1 0 0,0 1 0 0 0,0 1-1 0 0,0 3 1 0 0,1 0 0 0 0,0 3-1 0 0,0 1 1 0 0,-64 27 0 0 0,86-29 26 0 0,1 0 1 0 0,-1 1 0 0 0,2 0 0 0 0,-1 1-1 0 0,2 1 1 0 0,-1 0 0 0 0,1 0 0 0 0,1 1-1 0 0,0 1 1 0 0,1-1 0 0 0,0 2-1 0 0,1-1 1 0 0,1 1 0 0 0,0 0 0 0 0,0 1-1 0 0,2-1 1 0 0,0 1 0 0 0,0 1 0 0 0,2-1-1 0 0,0 0 1 0 0,0 1 0 0 0,2 0 0 0 0,0 0-1 0 0,1 24 1 0 0,2-19-10 0 0,0 1 0 0 0,1-1 0 0 0,1 0 0 0 0,1 0 0 0 0,1-1 0 0 0,1 0 0 0 0,1 0 0 0 0,0 0 0 0 0,2-1 0 0 0,0 0 0 0 0,1-1 0 0 0,1 0 0 0 0,0-1 0 0 0,1 0 0 0 0,1-1 0 0 0,1-1 0 0 0,26 22 0 0 0,-9-14 0 0 0,0-2 0 0 0,1-2 0 0 0,1-1 0 0 0,1-1 0 0 0,0-2 0 0 0,1-2 0 0 0,1-1 0 0 0,0-2 0 0 0,69 10 0 0 0,-32-11 0 0 0,1-3 0 0 0,0-4 0 0 0,0-3 0 0 0,80-12 0 0 0,-82 4 0 0 0,-2-3 0 0 0,127-38 0 0 0,-168 40 0 0 0,-1-1 0 0 0,0-2 0 0 0,-1-1 0 0 0,0-1 0 0 0,-1-1 0 0 0,-1-1 0 0 0,0-2 0 0 0,-2 0 0 0 0,23-24 0 0 0,-38 34 0 0 0,0-1 0 0 0,-1 0 0 0 0,0-1 0 0 0,-1 0 0 0 0,0 0 0 0 0,-1-1 0 0 0,6-12 0 0 0,-10 17 0 0 0,1 0 0 0 0,-1-1 0 0 0,-1 1 0 0 0,1 0 0 0 0,-1-1 0 0 0,0 1 0 0 0,-1-1 0 0 0,0 1 0 0 0,0-1 0 0 0,-1 1 0 0 0,0-1 0 0 0,0 1 0 0 0,-4-13 0 0 0,-4-4 0 0 0,-1 1 0 0 0,-1 0 0 0 0,-1 1 0 0 0,-1 0 0 0 0,-1 1 0 0 0,-1 1 0 0 0,-1 0 0 0 0,0 1 0 0 0,-2 1 0 0 0,0 0 0 0 0,-1 1 0 0 0,-25-17 0 0 0,2 5 0 0 0,-1 2 0 0 0,-1 2 0 0 0,-1 2 0 0 0,-1 2 0 0 0,-54-17 0 0 0,61 25-326 0 0,-1 2-1 0 0,0 1 1 0 0,-1 2 0 0 0,0 2 0 0 0,0 2-1 0 0,0 1 1 0 0,-1 2 0 0 0,1 2-1 0 0,-45 8 1 0 0,77-8-439 0 0,-1 2 0 0 0,1-1 0 0 0,-12 5 0 0 0,-9 10-8269 0 0,25-13 6049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2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43 272 0 0,'-20'-41'11104'0'0,"13"40"-5716"0"0,2 9-4757 0 0,0 1-1 0 0,0-1 1 0 0,1 1-1 0 0,0 0 1 0 0,0 0-1 0 0,1 1 1 0 0,0-1 0 0 0,1 1-1 0 0,0 0 1 0 0,0 11-1 0 0,-1 20 895 0 0,2 48-1 0 0,2-46-731 0 0,0-16-414 0 0,2-1 0 0 0,9 44 1 0 0,-7-48-637 0 0,-4-19 61 0 0,0 0 0 0 0,0 0 0 0 0,0 1 0 0 0,0-1 0 0 0,1 0 0 0 0,-1 0-1 0 0,1 0 1 0 0,0-1 0 0 0,0 1 0 0 0,2 2 0 0 0,8 8-4343 0 0,-3-3-3028 0 0,-6-7 5140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2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36 164 0 0,'-35'-8'2023'0'0,"-7"-2"3123"0"0,20 8 9230 0 0,371-9-6200 0 0,-324 8-7733 0 0,28 1-1378 0 0,-49 2 317 0 0,0 1 0 0 0,0-1 1 0 0,0 1-1 0 0,0 0 0 0 0,7 3 0 0 0,11 10-8326 0 0,-14-9 6075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2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1 748 0 0,'0'2'1446'0'0,"0"5"-224"0"0,-1 0 0 0 0,1-1 1 0 0,0 1-1 0 0,3 13 1 0 0,16 53 3094 0 0,-13-54-3474 0 0,177 489 12728 0 0,-166-465-12423 0 0,20 45 2807 0 0,-37-88-3947 0 0,0 0 0 0 0,0 1-1 0 0,0-1 1 0 0,0 0 0 0 0,0 1-1 0 0,1-1 1 0 0,-1 0 0 0 0,0 1-1 0 0,0-1 1 0 0,0 0 0 0 0,1 1-1 0 0,-1-1 1 0 0,0 0 0 0 0,0 1-1 0 0,1-1 1 0 0,-1 0 0 0 0,0 0-1 0 0,0 0 1 0 0,1 1 0 0 0,-1-1-1 0 0,0 0 1 0 0,1 0 0 0 0,-1 0-1 0 0,0 0 1 0 0,1 1 0 0 0,-1-1-1 0 0,0 0 1 0 0,1 0 0 0 0,-1 0-1 0 0,0 0 1 0 0,1 0 0 0 0,-1 0-1 0 0,1 0 1 0 0,-1 0 0 0 0,0 0-1 0 0,1 0 1 0 0,-1 0 0 0 0,0 0-1 0 0,1 0 1 0 0,-1-1 0 0 0,0 1-1 0 0,1 0 1 0 0,-1 0 0 0 0,0 0-1 0 0,1 0 1 0 0,-1-1 0 0 0,0 1-1 0 0,1 0 1 0 0,-1 0 0 0 0,0 0-1 0 0,0-1 1 0 0,1 1 0 0 0,-1 0-1 0 0,0-1 1 0 0,0 1 0 0 0,0 0-1 0 0,1-1 1 0 0,-1 1 0 0 0,0 0-1 0 0,0-1 1 0 0,0 1 0 0 0,0 0-1 0 0,0-1 1 0 0,1 0 0 0 0,7-19 120 0 0,-3-10-128 0 0,4-42 0 0 0,-7 45 0 0 0,12-56 0 0 0,-9 64 0 0 0,2-9 0 0 0,1 0 0 0 0,1 0 0 0 0,24-47 0 0 0,-33 73-254 0 0,1 0 1 0 0,1 0-1 0 0,-1 1 1 0 0,0-1-1 0 0,0 1 1 0 0,0-1-1 0 0,1 1 1 0 0,-1-1-1 0 0,1 1 1 0 0,-1 0-1 0 0,1 0 1 0 0,0 0-1 0 0,-1 0 1 0 0,1 0-1 0 0,0 0 0 0 0,0 0 1 0 0,0 0-1 0 0,0 1 1 0 0,-1-1-1 0 0,1 1 1 0 0,0-1-1 0 0,4 1 1 0 0,0 0-832 0 0,-1 1 0 0 0,1-1 0 0 0,0 1 0 0 0,0 1 0 0 0,-1-1-1 0 0,10 4 1 0 0,-1 1-2230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139 173 100 0 0,'0'-4'1173'0'0,"-1"2"-868"0"0,1 0 0 0 0,0 1-1 0 0,0-1 1 0 0,0 0 0 0 0,0 1-1 0 0,0-1 1 0 0,0 0 0 0 0,1 1-1 0 0,-1-1 1 0 0,1 1 0 0 0,-1-1-1 0 0,1 0 1 0 0,-1 1 0 0 0,1-1-1 0 0,0 1 1 0 0,0-1 0 0 0,0 1 0 0 0,0 0-1 0 0,0-1 1 0 0,0 1 0 0 0,0 0-1 0 0,0 0 1 0 0,0-1 0 0 0,0 1-1 0 0,1 0 1 0 0,-1 0 0 0 0,1 0-1 0 0,2-1 1 0 0,11-7 875 0 0,1 0 1 0 0,1 1 0 0 0,-1 1-1 0 0,25-7 1 0 0,72-15 1961 0 0,-51 16-1354 0 0,-16 4 678 0 0,55-18 0 0 0,-100 27-1790 0 0,-7 0-499 0 0,-94 14 267 0 0,-57 14-94 0 0,102-16-243 0 0,1 2-1 0 0,-91 38 1 0 0,143-52-104 0 0,-6 4 11 0 0,-1 0 0 0 0,1 1 1 0 0,-1-1-1 0 0,-9 9 1 0 0,16-12-13 0 0,1 0 1 0 0,0 0-1 0 0,0 0 1 0 0,0 0-1 0 0,-1 0 1 0 0,1 0-1 0 0,0 0 1 0 0,1 1-1 0 0,-1-1 1 0 0,0 0 0 0 0,0 0-1 0 0,0 1 1 0 0,1-1-1 0 0,-1 1 1 0 0,1-1-1 0 0,-1 0 1 0 0,1 1-1 0 0,-1-1 1 0 0,1 1 0 0 0,0-1-1 0 0,0 1 1 0 0,0 0-1 0 0,0-1 1 0 0,0 1-1 0 0,0-1 1 0 0,0 1-1 0 0,0-1 1 0 0,1 1-1 0 0,-1-1 1 0 0,0 1 0 0 0,1-1-1 0 0,0 0 1 0 0,-1 1-1 0 0,1-1 1 0 0,0 1-1 0 0,1 0 1 0 0,2 4 2 0 0,1 0 1 0 0,1 0-1 0 0,-1-1 0 0 0,1 0 1 0 0,0 0-1 0 0,0 0 0 0 0,1-1 1 0 0,6 4-1 0 0,60 26 23 0 0,-51-25-18 0 0,172 64 281 0 0,61 28 507 0 0,-252-100-785 0 0,-1 0-1 0 0,0 0 0 0 0,0 0 0 0 0,0 0 1 0 0,0 1-1 0 0,0-1 0 0 0,-1 0 0 0 0,1 1 0 0 0,0 0 1 0 0,-1-1-1 0 0,1 1 0 0 0,-1 0 0 0 0,1 0 1 0 0,-1 0-1 0 0,0 0 0 0 0,0 0 0 0 0,0 0 1 0 0,0 0-1 0 0,1 3 0 0 0,-2-4-8 0 0,0 0 0 0 0,-1-1 0 0 0,1 1 0 0 0,0 0 0 0 0,0 0 0 0 0,-1 0 0 0 0,1-1 0 0 0,0 1 0 0 0,-1 0 0 0 0,1 0 0 0 0,0-1 0 0 0,-1 1-1 0 0,0 0 1 0 0,1-1 0 0 0,-1 1 0 0 0,1 0 0 0 0,-1-1 0 0 0,0 1 0 0 0,1-1 0 0 0,-2 2 0 0 0,-14 9 53 0 0,3-3-29 0 0,-1-2 0 0 0,0 0-1 0 0,0 0 1 0 0,0-2 0 0 0,-23 6 0 0 0,-78 8-817 0 0,77-14-58 0 0,5 1-233 0 0,-22 3-2065 0 0,20-6-5112 0 0,29-2 5579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44 0 0,'-3'3'1140'0'0,"0"0"0"0"0,1 0 0 0 0,-1 1 0 0 0,1-1-1 0 0,0 1 1 0 0,0 0 0 0 0,0 0 0 0 0,1-1 0 0 0,-1 1 0 0 0,1 0 0 0 0,0 0 0 0 0,0 1 0 0 0,0 4 0 0 0,-1 12 2873 0 0,0 30 0 0 0,1-16-2066 0 0,0-21-913 0 0,0 0 0 0 0,1 1 0 0 0,3 19 0 0 0,-2-30-933 0 0,-1 0 1 0 0,1-1 0 0 0,0 1 0 0 0,0 0-1 0 0,1-1 1 0 0,-1 1 0 0 0,1-1 0 0 0,0 1-1 0 0,-1-1 1 0 0,2 0 0 0 0,-1 1-1 0 0,0-1 1 0 0,1 0 0 0 0,-1-1 0 0 0,1 1-1 0 0,0 0 1 0 0,4 2 0 0 0,0 0-572 0 0,0-1-1 0 0,0-1 1 0 0,0 1-1 0 0,1-1 1 0 0,-1 0 0 0 0,14 2-1 0 0,2-1-3334 0 0,1-4-3417 0 0,-10-2 4200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2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211 369 216 0 0,'-46'-28'4081'0'0,"5"-5"5901"0"0,41 32-9822 0 0,0 1 0 0 0,-1-1 0 0 0,1 0 0 0 0,0 1 0 0 0,0-1 0 0 0,0 1 0 0 0,0-1 0 0 0,0 0 0 0 0,0 1 0 0 0,0-1 1 0 0,0 0-1 0 0,0 1 0 0 0,0-1 0 0 0,0 1 0 0 0,0-1 0 0 0,1 0 0 0 0,-1 1 0 0 0,0-1 0 0 0,0 1 0 0 0,1-1 0 0 0,-1 1 0 0 0,0-1 1 0 0,1 1-1 0 0,-1-1 0 0 0,0 1 0 0 0,1-1 0 0 0,-1 1 0 0 0,1-1 0 0 0,-1 1 0 0 0,1-1 0 0 0,16-14 1773 0 0,-16 14-1780 0 0,21-17 1848 0 0,22-20 796 0 0,-40 34-2641 0 0,-1 1 0 0 0,-1-1 1 0 0,1 0-1 0 0,0 0 0 0 0,-1 0 0 0 0,0-1 1 0 0,0 1-1 0 0,0 0 0 0 0,-1-1 1 0 0,2-5-1 0 0,-2 4-87 0 0,0 0-1 0 0,-1 0 1 0 0,0 0 0 0 0,0 0-1 0 0,0 0 1 0 0,-1 0 0 0 0,0 0 0 0 0,0 0-1 0 0,-1 1 1 0 0,1-1 0 0 0,-1 0-1 0 0,0 1 1 0 0,-1-1 0 0 0,0 1-1 0 0,1 0 1 0 0,-2 0 0 0 0,1 0 0 0 0,-1 0-1 0 0,1 0 1 0 0,-1 1 0 0 0,0-1-1 0 0,-1 1 1 0 0,1 0 0 0 0,-8-5 0 0 0,7 6-116 0 0,0 0 0 0 0,1-1 0 0 0,-1 2 0 0 0,0-1 0 0 0,-1 1 0 0 0,1-1 0 0 0,0 1 0 0 0,-1 1 0 0 0,1-1 0 0 0,-1 1 1 0 0,0 0-1 0 0,1 0 0 0 0,-1 1 0 0 0,0 0 0 0 0,1 0 0 0 0,-1 0 0 0 0,0 0 0 0 0,1 1 0 0 0,-1 0 0 0 0,0 0 0 0 0,1 1 1 0 0,-1 0-1 0 0,1 0 0 0 0,0 0 0 0 0,-10 6 0 0 0,12-7-163 0 0,1 1 0 0 0,0-1 0 0 0,0 1-1 0 0,0 0 1 0 0,0 0 0 0 0,0 0 0 0 0,0 1 0 0 0,0-1 0 0 0,0 0 0 0 0,1 0 0 0 0,-1 1-1 0 0,1-1 1 0 0,-2 6 0 0 0,2-6-435 0 0,1 0-1 0 0,-1 0 1 0 0,1 0-1 0 0,0 0 1 0 0,0 0-1 0 0,0 1 0 0 0,0-1 1 0 0,0 0-1 0 0,0 0 1 0 0,1 0-1 0 0,-1 0 1 0 0,2 4-1 0 0,3 5-2269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2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7201 0 0,'14'29'9537'0'0,"-8"5"-4190"0"0,-6 38-1289 0 0,-1-36-2111 0 0,1-20-1012 0 0,0 0 1 0 0,-2-1-1 0 0,1 1 1 0 0,-7 23-1 0 0,9-50-935 0 0,-1 6 0 0 0,1 0 0 0 0,-1 0 0 0 0,1 0 0 0 0,0 0 0 0 0,0 0 0 0 0,2-5 0 0 0,3-4 0 0 0,1 0 0 0 0,1 0 0 0 0,0 1 0 0 0,0 0 0 0 0,1 0 0 0 0,1 1 0 0 0,0 0 0 0 0,17-15 0 0 0,-18 19 0 0 0,0 1 0 0 0,1 0 0 0 0,0 0 0 0 0,1 1 0 0 0,-1 0 0 0 0,1 0 0 0 0,0 2 0 0 0,1-1 0 0 0,-1 1 0 0 0,1 1 0 0 0,16-3 0 0 0,-23 5 0 0 0,0 1 0 0 0,0 0 0 0 0,1 0 0 0 0,-1 0 0 0 0,0 0 0 0 0,1 1 0 0 0,-1 0 0 0 0,0 0 0 0 0,0 0 0 0 0,0 1 0 0 0,0 0 0 0 0,0 0 0 0 0,0 0 0 0 0,0 0 0 0 0,-1 1 0 0 0,1 0 0 0 0,-1 0 0 0 0,0 0 0 0 0,0 1 0 0 0,0-1 0 0 0,0 1 0 0 0,0 0 0 0 0,-1 0 0 0 0,5 8 0 0 0,-3-5 0 0 0,-1 0 0 0 0,0 1 0 0 0,0 0 0 0 0,-1 0 0 0 0,0 1 0 0 0,0-1 0 0 0,-1 0 0 0 0,0 1 0 0 0,0 0 0 0 0,-1-1 0 0 0,0 1 0 0 0,-1 0 0 0 0,0 0 0 0 0,-1 9 0 0 0,-8 37 0 0 0,8-49-103 0 0,1-5-477 0 0,20-20-14498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2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1 212 600 0 0,'2'3'7158'0'0,"-3"-2"-7051"0"0,15 3 1770 0 0,22 5-895 0 0,351 30 4832 0 0,-152-17-4136 0 0,282 29 979 0 0,23-3-665 0 0,-335-31-1353 0 0,122 7 204 0 0,380 31 588 0 0,-102 13-81 0 0,-407-45-811 0 0,209 13 972 0 0,-360-33-1238 0 0,-23-1 87 0 0,42-2-1 0 0,-59-1-292 0 0,-1 1-1 0 0,0-1 1 0 0,1-1 0 0 0,-1 1-1 0 0,0-1 1 0 0,0 0-1 0 0,0-1 1 0 0,0 1 0 0 0,0-1-1 0 0,-1 0 1 0 0,8-6 0 0 0,-8 4-35 0 0,0 0 0 0 0,-1 0 1 0 0,1 0-1 0 0,-1-1 0 0 0,0 0 1 0 0,-1 0-1 0 0,1 0 0 0 0,-1 0 1 0 0,0-1-1 0 0,-1 1 0 0 0,0-1 1 0 0,2-7-1 0 0,3-15 33 0 0,4-42 1 0 0,-9 56-50 0 0,12-100 45 0 0,15-103-18 0 0,-19 164-152 0 0,-10 53 97 0 0,2 2 11 0 0,0 0 6 0 0,0 1-1 0 0,-1-1 1 0 0,1 1-1 0 0,-1-1 0 0 0,1 1 1 0 0,-1 0-1 0 0,1 0 1 0 0,-1-1-1 0 0,0 1 0 0 0,0 0 1 0 0,0 0-1 0 0,0 0 1 0 0,0 0-1 0 0,0 3 1 0 0,16 36 30 0 0,23 61 347 0 0,5-1 0 0 0,59 95 0 0 0,-71-141-382 0 0,66 97 0 0 0,-99-151 0 0 0,1 0 0 0 0,0 0 0 0 0,0 0 0 0 0,0 0 0 0 0,0 0 0 0 0,0 0 0 0 0,0-1 0 0 0,0 1 0 0 0,0 0 0 0 0,0 0 0 0 0,0-1 0 0 0,0 1 0 0 0,1-1 0 0 0,-1 1 0 0 0,0-1 0 0 0,0 1 0 0 0,3-1 0 0 0,-3 0 0 0 0,1 1 0 0 0,-1-1 0 0 0,0 0 0 0 0,1 0 0 0 0,-1 0 0 0 0,0-1 0 0 0,1 1 0 0 0,-1 0 0 0 0,0 0 0 0 0,0-1 0 0 0,1 1 0 0 0,-1-1 0 0 0,0 1 0 0 0,0-1 0 0 0,1 1 0 0 0,-1-1 0 0 0,0 0 0 0 0,0 0 0 0 0,0 1 0 0 0,0-1 0 0 0,0 0 0 0 0,0 0 0 0 0,0 0 0 0 0,0 0 0 0 0,1-2 0 0 0,1-1 0 0 0,7-9 0 0 0,1 0 0 0 0,-2-1 0 0 0,0 0 0 0 0,13-28 0 0 0,21-68 0 0 0,-21 50 0 0 0,-2 10 0 0 0,56-127 0 0 0,-70 160 0 0 0,-6 17 0 0 0,0 0 0 0 0,0 0 0 0 0,0 0 0 0 0,0 0 0 0 0,1 0 0 0 0,-1 0 0 0 0,0 0 0 0 0,0 0 0 0 0,0 0 0 0 0,0 0 0 0 0,0-1 0 0 0,0 1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0,0 0 0 0 0,1 0 0 0 0,-1 0 0 0 0,0 0 0 0 0,0 1 0 0 0,0-1 0 0 0,0 0 0 0 0,0 0 0 0 0,0 0 0 0 0,0 0 0 0 0,0 0 0 0 0,0 0 0 0 0,0 0 0 0 0,0 0 0 0 0,0 0 0 0 0,0 0 0 0 0,0 0 0 0 0,0 1 0 0 0,0-1 0 0 0,0 0 0 0 0,0 0 0 0 0,1 6 0 0 0,-1-1 0 0 0,1 1 0 0 0,-1-1 0 0 0,-1 1 0 0 0,1-1 0 0 0,-1 1 0 0 0,-2 6 0 0 0,0 11 0 0 0,1-8 0 0 0,2 0 0 0 0,0 1 0 0 0,0-1 0 0 0,1 1 0 0 0,1-1 0 0 0,1 0 0 0 0,0 0 0 0 0,10 27 0 0 0,-9-32 0 0 0,1 1 0 0 0,0-1 0 0 0,1-1 0 0 0,0 1 0 0 0,0-1 0 0 0,1 0 0 0 0,1 0 0 0 0,-1-1 0 0 0,1 0 0 0 0,0 0 0 0 0,1-1 0 0 0,18 12 0 0 0,-4-6 0 0 0,2-1 0 0 0,-1-1 0 0 0,1-1 0 0 0,1-2 0 0 0,0 0 0 0 0,30 4 0 0 0,8-1 0 0 0,82 2 0 0 0,-4-10 0 0 0,227-25 0 0 0,128-49 0 0 0,-335 46 0 0 0,761-88 0 0 0,-446 83 0 0 0,-470 30 1 0 0,-2 0-19 0 0,1-1 1 0 0,-1 1-1 0 0,0 0 0 0 0,0 0 1 0 0,0 1-1 0 0,0-1 1 0 0,0 1-1 0 0,0 0 1 0 0,0 1-1 0 0,0-1 1 0 0,6 4-1 0 0,-9-4-581 0 0,-5 3-1958 0 0,1-1 1707 0 0,0 1 1 0 0,-1-1-1 0 0,1 0 1 0 0,-1 1 0 0 0,0-1-1 0 0,0 0 1 0 0,-1-1-1 0 0,1 1 1 0 0,0 0 0 0 0,-1-1-1 0 0,-6 4 1 0 0,-13 5-2446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2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 76 0 0,'-12'-37'10083'0'0,"11"64"705"0"0,9 88-7642 0 0,14 249 1275 0 0,-18-285-3600 0 0,1 15-163 0 0,5 179 2116 0 0,-10-269-2774 0 0,0 3 0 0 0,7 25 0 0 0,1-13 0 0 0,-7-17-1105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3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317 114 316 0 0,'1'-3'695'0'0,"1"1"0"0"0,-1-1 0 0 0,0 0 0 0 0,0 1 0 0 0,-1-1 0 0 0,1 0 0 0 0,0 0 0 0 0,-1 0 0 0 0,0 1 0 0 0,0-1 0 0 0,0 0 0 0 0,0 0 0 0 0,0 0 0 0 0,-1 0 0 0 0,1 0 0 0 0,-1 1 0 0 0,1-1 0 0 0,-1 0 0 0 0,-2-4 0 0 0,1 4-278 0 0,0 0 0 0 0,0 0 1 0 0,-1 0-1 0 0,1 1 0 0 0,-1-1 0 0 0,0 0 1 0 0,0 1-1 0 0,0 0 0 0 0,0 0 1 0 0,0 0-1 0 0,0 0 0 0 0,0 0 0 0 0,-5-1 1 0 0,-3-1 48 0 0,0 0 1 0 0,-1 1-1 0 0,1 0 0 0 0,-1 1 1 0 0,0 1-1 0 0,1 0 1 0 0,-1 0-1 0 0,-19 2 1 0 0,20 1-153 0 0,0 0 1 0 0,0 0 0 0 0,1 1 0 0 0,-1 0 0 0 0,1 1 0 0 0,0 0 0 0 0,0 1-1 0 0,0 0 1 0 0,-17 12 0 0 0,24-15-197 0 0,0 0 1 0 0,1 1-1 0 0,-1-1 0 0 0,1 1 0 0 0,0-1 1 0 0,0 1-1 0 0,0 0 0 0 0,0 0 0 0 0,0 0 1 0 0,0 0-1 0 0,1 0 0 0 0,-1 0 0 0 0,1 0 1 0 0,-1 6-1 0 0,1-5-28 0 0,1-1-1 0 0,0 1 1 0 0,0-1 0 0 0,1 0 0 0 0,-1 1 0 0 0,1-1 0 0 0,0 0-1 0 0,-1 1 1 0 0,2-1 0 0 0,-1 0 0 0 0,0 0 0 0 0,0 0 0 0 0,1 0-1 0 0,0 0 1 0 0,0 0 0 0 0,0 0 0 0 0,4 5 0 0 0,3 2-14 0 0,1 0 1 0 0,1-1 0 0 0,0 0-1 0 0,0 0 1 0 0,0-1 0 0 0,1 0-1 0 0,1-1 1 0 0,-1-1 0 0 0,1 0-1 0 0,0 0 1 0 0,0-2 0 0 0,1 1-1 0 0,16 2 1 0 0,-3-2 73 0 0,0-1 0 0 0,1-1-1 0 0,0-1 1 0 0,0-2 0 0 0,48-5 0 0 0,-63 4-150 0 0,-1-1 0 0 0,1 0 0 0 0,-1-1 0 0 0,0 0 0 0 0,0-1 0 0 0,0 0 0 0 0,0-1 0 0 0,13-8 0 0 0,-24 12 0 0 0,1 0 0 0 0,0 0 0 0 0,-1 0 0 0 0,1 0 0 0 0,-1-1 0 0 0,1 1 0 0 0,-1 0 0 0 0,0-1 0 0 0,0 1 0 0 0,1-1 0 0 0,-1 1 0 0 0,0-1 0 0 0,0 1 0 0 0,0-1 0 0 0,-1 0 0 0 0,1 1 0 0 0,0-1 0 0 0,-1 0 0 0 0,1 0 0 0 0,-1 0 0 0 0,1 0 0 0 0,-1 1 0 0 0,0-1 0 0 0,0 0 0 0 0,0 0 0 0 0,0 0 0 0 0,0 0 0 0 0,0 0 0 0 0,-1 0 0 0 0,1 0 0 0 0,-1 1 0 0 0,1-1 0 0 0,-1 0 0 0 0,0 0 0 0 0,1 1 0 0 0,-1-1 0 0 0,0 0 0 0 0,-2-2 0 0 0,-1-2 0 0 0,-1 1 0 0 0,1 0 0 0 0,-1 0 0 0 0,0 0 0 0 0,0 1 0 0 0,-1-1 0 0 0,1 1 0 0 0,-1 1 0 0 0,-8-5 0 0 0,-8-3-68 0 0,-1 2 0 0 0,1 1 0 0 0,-1 1 0 0 0,0 1 0 0 0,-1 1 0 0 0,0 1 0 0 0,0 1 0 0 0,0 1 1 0 0,-47 2-1 0 0,67 0-233 0 0,-1 1 0 0 0,0 0 0 0 0,0 0 0 0 0,0 0 0 0 0,1 0 0 0 0,-1 1 0 0 0,-8 4 0 0 0,12-6 112 0 0,1 1 0 0 0,-1-1 0 0 0,0 1-1 0 0,1-1 1 0 0,-1 1 0 0 0,1-1 0 0 0,-1 1 0 0 0,1 0 0 0 0,-1-1 0 0 0,1 1 0 0 0,-1 0 0 0 0,1-1-1 0 0,0 1 1 0 0,-1 0 0 0 0,1-1 0 0 0,0 1 0 0 0,-1 0 0 0 0,1 0 0 0 0,0-1 0 0 0,0 1 0 0 0,0 1 0 0 0,0 0-276 0 0,0-1 1 0 0,1 1-1 0 0,-1-1 1 0 0,1 1 0 0 0,-1-1-1 0 0,1 1 1 0 0,0-1 0 0 0,0 0-1 0 0,-1 1 1 0 0,1-1-1 0 0,0 0 1 0 0,0 0 0 0 0,0 0-1 0 0,0 1 1 0 0,3 0 0 0 0,12 11-2637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3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78 4 0 0,'1'-2'411'0'0,"0"0"0"0"0,0 1 0 0 0,0-1 0 0 0,0 1 0 0 0,0-1 0 0 0,-1 0 0 0 0,1 0 0 0 0,-1 1 0 0 0,1-1 0 0 0,-1 0 0 0 0,0 0 0 0 0,0 0 0 0 0,0 0 0 0 0,0 1 0 0 0,0-1 0 0 0,0 0 0 0 0,0 0 0 0 0,0 0 0 0 0,-1 1 0 0 0,0-3-1 0 0,0 2-107 0 0,0 0 0 0 0,0 0 0 0 0,-1 0 0 0 0,1 0-1 0 0,0 1 1 0 0,-1-1 0 0 0,0 0 0 0 0,1 1-1 0 0,-1-1 1 0 0,0 1 0 0 0,0 0 0 0 0,0 0-1 0 0,1-1 1 0 0,-4 0 0 0 0,-2-1 186 0 0,-1 1-1 0 0,1 0 1 0 0,0 0-1 0 0,-1 0 1 0 0,1 1 0 0 0,-1 0-1 0 0,1 0 1 0 0,-15 2 0 0 0,0 1 194 0 0,0 1 0 0 0,0 2 1 0 0,0 0-1 0 0,-41 16 1 0 0,52-17-406 0 0,0 1 0 0 0,1 1 1 0 0,-1-1-1 0 0,1 2 1 0 0,0-1-1 0 0,1 2 0 0 0,0-1 1 0 0,0 1-1 0 0,0 0 1 0 0,1 1-1 0 0,-8 11 1 0 0,14-17-178 0 0,0-1-1 0 0,0 1 1 0 0,1 0 0 0 0,-1 1 0 0 0,1-1 0 0 0,0 0 0 0 0,0 0 0 0 0,0 0 0 0 0,0 1 0 0 0,1-1 0 0 0,-1 1 0 0 0,1-1 0 0 0,0 0 0 0 0,0 1 0 0 0,0-1 0 0 0,0 1 0 0 0,1-1 0 0 0,-1 0 0 0 0,1 1 0 0 0,0-1 0 0 0,0 0 0 0 0,0 0 0 0 0,0 1 0 0 0,1-1 0 0 0,-1 0 0 0 0,1 0 0 0 0,0-1 0 0 0,3 5 0 0 0,2 1 60 0 0,0 0 0 0 0,0-1 0 0 0,1 1 0 0 0,0-2 0 0 0,1 1 0 0 0,-1-1 0 0 0,20 9 0 0 0,-8-5 19 0 0,2-2-1 0 0,-1-1 1 0 0,1 0 0 0 0,0-2 0 0 0,0 0-1 0 0,1-2 1 0 0,-1 0 0 0 0,1-2-1 0 0,0 0 1 0 0,42-5 0 0 0,-58 3-116 0 0,0 0 1 0 0,0 0-1 0 0,1-1 1 0 0,-1 0-1 0 0,-1 0 0 0 0,1-1 1 0 0,0 0-1 0 0,-1 0 1 0 0,8-5-1 0 0,-12 7-48 0 0,0-1-1 0 0,0 1 0 0 0,0-1 1 0 0,0 1-1 0 0,0-1 0 0 0,-1 0 1 0 0,1 0-1 0 0,-1 1 0 0 0,0-1 1 0 0,1 0-1 0 0,-1 0 0 0 0,0-1 1 0 0,0 1-1 0 0,0 0 0 0 0,0 0 1 0 0,-1 0-1 0 0,1-1 0 0 0,0 1 1 0 0,-1 0-1 0 0,0-1 0 0 0,0 1 1 0 0,1 0-1 0 0,-1-1 0 0 0,-1 1 1 0 0,1-1-1 0 0,0 1 0 0 0,0 0 1 0 0,-1-1-1 0 0,0 1 1 0 0,1 0-1 0 0,-2-3 0 0 0,-2-2-27 0 0,1 1 0 0 0,-1-1 0 0 0,0 1-1 0 0,-1 0 1 0 0,1 0 0 0 0,-1 1 0 0 0,0 0 0 0 0,-1 0-1 0 0,1 0 1 0 0,-1 0 0 0 0,0 1 0 0 0,0 0 0 0 0,-1 0-1 0 0,1 0 1 0 0,-13-4 0 0 0,7 3-255 0 0,0 1-1 0 0,-1 0 1 0 0,0 0 0 0 0,0 2 0 0 0,0-1-1 0 0,0 2 1 0 0,0 0 0 0 0,-15 0-1 0 0,24 1-19 0 0,-1 1 0 0 0,1-1 0 0 0,0 1-1 0 0,0-1 1 0 0,0 1 0 0 0,0 1 0 0 0,0-1 0 0 0,1 0-1 0 0,-1 1 1 0 0,0 0 0 0 0,1 0 0 0 0,-5 3-1 0 0,5-3-833 0 0,0 1 0 0 0,0 0 0 0 0,0 0 0 0 0,0 1 0 0 0,0-1-1 0 0,1 1 1 0 0,-3 4 0 0 0,-2 3-1682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3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0 480 0 0,'0'0'7325'0'0,"7"6"-2472"0"0,-1 15-1062 0 0,4 36 1 0 0,-2 67 358 0 0,-2-26-2225 0 0,30 197 1521 0 0,-25-239-2694 0 0,1 0-1 0 0,4-1 0 0 0,25 63 0 0 0,-40-115-1267 0 0,0 1-979 0 0,0 1 1 0 0,1-1-1 0 0,0 0 0 0 0,-1 1 0 0 0,2-1 1 0 0,-1 0-1 0 0,4 6 0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3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794 220 288 0 0,'3'-3'581'0'0,"-1"-1"-1"0"0,0 1 1 0 0,0 0-1 0 0,0 0 1 0 0,0-1-1 0 0,-1 1 1 0 0,0-1-1 0 0,1 0 1 0 0,-1 1-1 0 0,0-1 1 0 0,-1 0-1 0 0,1 0 1 0 0,-1 0-1 0 0,0 0 1 0 0,0-6-1 0 0,0 8-324 0 0,-1-1 0 0 0,0 0 0 0 0,0 1 0 0 0,0-1 1 0 0,0 1-1 0 0,-1-1 0 0 0,1 1 0 0 0,-1-1 0 0 0,1 1 0 0 0,-1 0 0 0 0,0 0 0 0 0,0 0 0 0 0,0 0 0 0 0,0 0 0 0 0,0 0 0 0 0,0 1 0 0 0,-1-1 0 0 0,1 1 0 0 0,-1-1 0 0 0,1 1 0 0 0,-5-2 0 0 0,-16-5 255 0 0,1 1 0 0 0,-1 0 0 0 0,0 2 0 0 0,-1 1 0 0 0,1 1 0 0 0,-1 1 0 0 0,0 1 0 0 0,0 1 0 0 0,0 1-1 0 0,1 1 1 0 0,-1 1 0 0 0,1 1 0 0 0,-26 8 0 0 0,20-2-231 0 0,0 1 1 0 0,1 2-1 0 0,0 1 1 0 0,1 1-1 0 0,1 1 0 0 0,-31 25 1 0 0,39-26-76 0 0,1 1-1 0 0,0 0 1 0 0,1 1-1 0 0,0 1 1 0 0,2 0 0 0 0,0 1-1 0 0,1 1 1 0 0,1 0-1 0 0,-17 42 1 0 0,23-47-64 0 0,1 0-1 0 0,0 1 1 0 0,1 0 0 0 0,1 0 0 0 0,1 0-1 0 0,0 0 1 0 0,1 0 0 0 0,0 1-1 0 0,2-1 1 0 0,2 17 0 0 0,-1-22-79 0 0,0 1 1 0 0,1-1-1 0 0,1 0 1 0 0,0-1-1 0 0,0 1 1 0 0,1-1-1 0 0,0 0 1 0 0,1 0-1 0 0,0 0 1 0 0,1-1-1 0 0,0 0 1 0 0,0 0-1 0 0,1 0 1 0 0,0-1-1 0 0,11 8 1 0 0,4 0 17 0 0,1 0 1 0 0,0-2-1 0 0,1 0 1 0 0,0-2-1 0 0,1-1 1 0 0,0-1-1 0 0,1-1 1 0 0,40 8-1 0 0,19-1 110 0 0,121 6-1 0 0,-133-16-111 0 0,0-4 1 0 0,0-2-1 0 0,0-4 0 0 0,86-16 0 0 0,-128 13-52 0 0,0 0 0 0 0,-1-2 0 0 0,0-2 0 0 0,0 0 0 0 0,-1-2 0 0 0,-1-1 0 0 0,-1-2 0 0 0,0-1 0 0 0,0-1 0 0 0,-2-1 0 0 0,-1-1 0 0 0,24-25 0 0 0,-31 27-22 0 0,6-5 33 0 0,-2-1 0 0 0,-1 0 1 0 0,32-49-1 0 0,-49 66-25 0 0,0 0 0 0 0,0 0-1 0 0,-1 0 1 0 0,0-1 0 0 0,0 1-1 0 0,0-1 1 0 0,-1 0 0 0 0,-1 0 0 0 0,1 0-1 0 0,-1 0 1 0 0,0 0 0 0 0,-1 0-1 0 0,0 0 1 0 0,0 0 0 0 0,-1 0 0 0 0,0 0-1 0 0,-1 0 1 0 0,1 0 0 0 0,-1 0-1 0 0,-5-12 1 0 0,-1 4-5 0 0,-1 0 0 0 0,0 1 0 0 0,-1 0 0 0 0,0 0 0 0 0,-1 1-1 0 0,-1 0 1 0 0,-14-12 0 0 0,5 7-5 0 0,0 2-1 0 0,-1 1 0 0 0,-1 0 1 0 0,-26-12-1 0 0,-4 2-6 0 0,-1 3 0 0 0,-1 2 1 0 0,-94-21-1 0 0,-41 2-58 0 0,155 35-225 0 0,-1 1 0 0 0,0 2 0 0 0,-50 4-1 0 0,82-1 87 0 0,-1-1 0 0 0,1 1 0 0 0,0 0 0 0 0,-1 0 0 0 0,1 0-1 0 0,0 0 1 0 0,0 1 0 0 0,0 0 0 0 0,0 0 0 0 0,-6 4 0 0 0,9-5 55 0 0,0 0 0 0 0,0-1 0 0 0,0 1 0 0 0,1 0 1 0 0,-1 0-1 0 0,0 0 0 0 0,1 0 0 0 0,-1 0 0 0 0,0 0 0 0 0,1 0 1 0 0,-1 0-1 0 0,1 0 0 0 0,0 0 0 0 0,-1 0 0 0 0,1 0 1 0 0,0 0-1 0 0,0 0 0 0 0,-1 2 0 0 0,2-1-196 0 0,-1 0-1 0 0,0 0 0 0 0,1-1 1 0 0,-1 1-1 0 0,1 0 1 0 0,0 0-1 0 0,-1 0 1 0 0,1-1-1 0 0,0 1 0 0 0,0 0 1 0 0,0-1-1 0 0,0 1 1 0 0,1-1-1 0 0,1 3 1 0 0,13 10-2963 0 0,1 2 474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3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21 344 0 0,'-15'-20'14820'0'0,"10"30"-13156"0"0,3-4-1159 0 0,1 0 0 0 0,0-1 0 0 0,0 1 0 0 0,1 0 0 0 0,-1 0 1 0 0,1-1-1 0 0,1 9 0 0 0,0 11 551 0 0,-1 17 116 0 0,2 0 0 0 0,2 0 0 0 0,12 55 0 0 0,1-13-3791 0 0,-14-76 740 0 0,1 3 114 0 0,-9 1-8084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0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0 270 220 0 0,'6'-4'1028'0'0,"0"-1"0"0"0,0 1 0 0 0,1 1 0 0 0,-1-1 0 0 0,1 1 0 0 0,-1 0 0 0 0,1 1 0 0 0,12-4 0 0 0,-15 6-586 0 0,-1 0 1 0 0,0 0-1 0 0,0 0 0 0 0,1 0 0 0 0,-1 0 0 0 0,0 0 0 0 0,0 1 0 0 0,1 0 1 0 0,-1 0-1 0 0,0 0 0 0 0,0 0 0 0 0,0 0 0 0 0,0 0 0 0 0,0 1 1 0 0,0 0-1 0 0,0-1 0 0 0,-1 1 0 0 0,1 0 0 0 0,-1 0 0 0 0,1 1 1 0 0,2 3-1 0 0,27 31 2075 0 0,-1 2 0 0 0,27 48 0 0 0,17 21 861 0 0,-40-57-2041 0 0,-20-27-687 0 0,20 23 1 0 0,-27-38-651 0 0,2-4 0 0 0,-9-5 0 0 0,0 0 0 0 0,0 0 0 0 0,0 0 0 0 0,0 0 0 0 0,0 0 0 0 0,0 0 0 0 0,0 0 0 0 0,0 0 0 0 0,0-1 0 0 0,0 1 0 0 0,0-1 0 0 0,0 1 0 0 0,2-1 0 0 0,4-6 0 0 0,0 1 0 0 0,-1-1 0 0 0,1 0 0 0 0,-1-1 0 0 0,-1 1 0 0 0,9-15 0 0 0,12-14 0 0 0,-13 21 0 0 0,0 0 0 0 0,2 1 0 0 0,0 0 0 0 0,0 1 0 0 0,22-13 0 0 0,-33 23 0 0 0,0 0 0 0 0,1 1 0 0 0,-1 0 0 0 0,1 0 0 0 0,-1 0 0 0 0,1 1 0 0 0,0-1 0 0 0,0 1 0 0 0,-1 0 0 0 0,1 0 0 0 0,0 1 0 0 0,0 0 0 0 0,0 0 0 0 0,0 0 0 0 0,0 0 0 0 0,0 1 0 0 0,0-1 0 0 0,-1 1 0 0 0,1 1 0 0 0,0-1 0 0 0,0 1 0 0 0,-1-1 0 0 0,1 1 0 0 0,-1 1 0 0 0,0-1 0 0 0,8 6 0 0 0,2 4 0 0 0,-2 0 0 0 0,1 2 0 0 0,-2-1 0 0 0,0 1 0 0 0,0 1 0 0 0,-2 0 0 0 0,15 29 0 0 0,-4-8 0 0 0,-18-33 0 0 0,-1-1 0 0 0,1 0 0 0 0,0 1 0 0 0,0-1 0 0 0,1 0 0 0 0,-1 0 0 0 0,0 0 0 0 0,1 0 0 0 0,-1 0 0 0 0,4 1 0 0 0,-5-2 0 0 0,1 0 0 0 0,-1-1 0 0 0,1 1 0 0 0,0 0 0 0 0,-1-1 0 0 0,1 1 0 0 0,0-1 0 0 0,0 0 0 0 0,-1 1 0 0 0,1-1 0 0 0,0 0 0 0 0,0 0 0 0 0,0 0 0 0 0,-1 0 0 0 0,1-1 0 0 0,0 1 0 0 0,0 0 0 0 0,-1-1 0 0 0,1 1 0 0 0,2-2 0 0 0,4-2 0 0 0,-2-1 0 0 0,1 0 0 0 0,-1 0 0 0 0,1 0 0 0 0,-1 0 0 0 0,-1-1 0 0 0,8-8 0 0 0,31-50 0 0 0,-29 41 0 0 0,30-49 0 0 0,-2-2 0 0 0,65-157 0 0 0,-102 215 0 0 0,9-25 0 0 0,12-48 0 0 0,-25 81 0 0 0,0 2-106 0 0,-2 5-596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3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76 536 0 0,'-18'-9'1482'0'0,"12"6"-288"0"0,0-1 0 0 0,0 1 0 0 0,0-1 0 0 0,0 0 0 0 0,1-1 0 0 0,-7-5 1494 0 0,12 7-629 0 0,0 2-1969 0 0,0 1 0 0 0,0 0 0 0 0,-1 0 0 0 0,1 0 0 0 0,0 0-1 0 0,0-1 1 0 0,0 1 0 0 0,0 0 0 0 0,0 0 0 0 0,0 0 0 0 0,0-1 0 0 0,0 1 0 0 0,0 0 0 0 0,0 0 0 0 0,0 0 0 0 0,0-1 0 0 0,0 1 0 0 0,0 0 0 0 0,0 0-1 0 0,0 0 1 0 0,0-1 0 0 0,0 1 0 0 0,0 0 0 0 0,0 0 0 0 0,0 0 0 0 0,0-1 0 0 0,0 1 0 0 0,0 0 0 0 0,0 0 0 0 0,0 0 0 0 0,0-1 0 0 0,1 1 0 0 0,-1 0 0 0 0,0 0-1 0 0,0 0 1 0 0,0 0 0 0 0,0-1 0 0 0,9-2 802 0 0,0 0-1 0 0,0 0 1 0 0,0 1-1 0 0,0 0 0 0 0,18-1 1 0 0,51 1 1711 0 0,-59 2-2183 0 0,40 1 794 0 0,127-6 1782 0 0,-183 5-3125 0 0,0 0-1 0 0,0 0 1 0 0,0 0-1 0 0,1 0 1 0 0,-1 0-1 0 0,0 1 1 0 0,0-1-1 0 0,0 1 1 0 0,0 0-1 0 0,0 0 1 0 0,-1 0 0 0 0,1 0-1 0 0,0 1 1 0 0,4 1-1 0 0,10 13-3829 0 0,0 5-3435 0 0,-10-11 4542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3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 0 0,'1'12'2581'0'0,"2"2"-449"0"0,1-1-1 0 0,9 22 1 0 0,32 57 1977 0 0,-22-49-2411 0 0,19 35 701 0 0,3-3 0 0 0,3-2 0 0 0,4-2 0 0 0,119 126 0 0 0,-164-190-2070 0 0,-1-1-1 0 0,1 1 1 0 0,1-1-1 0 0,-1-1 0 0 0,1 1 1 0 0,0-1-1 0 0,0 0 1 0 0,15 5-1 0 0,-23-10-299 0 0,1 0 0 0 0,0 0 0 0 0,-1 0-1 0 0,1 0 1 0 0,0 0 0 0 0,-1 0 0 0 0,1 0 0 0 0,-1 0 0 0 0,1 0-1 0 0,0 0 1 0 0,-1-1 0 0 0,1 1 0 0 0,-1 0 0 0 0,1 0 0 0 0,0-1-1 0 0,-1 1 1 0 0,1-1 0 0 0,-1 1 0 0 0,1 0 0 0 0,-1-1 0 0 0,0 1-1 0 0,1-1 1 0 0,-1 1 0 0 0,1-1 0 0 0,-1 1 0 0 0,0-1 0 0 0,1 1-1 0 0,-1-1 1 0 0,0 1 0 0 0,0-1 0 0 0,1 0 0 0 0,-1 1-1 0 0,0-1 1 0 0,0 1 0 0 0,0-2 0 0 0,5-23 468 0 0,-4-7-315 0 0,-2 0 0 0 0,-6-32 1 0 0,4 43-79 0 0,0-1 0 0 0,2 1 1 0 0,0 0-1 0 0,1 0 1 0 0,2-1-1 0 0,0 1 1 0 0,6-24-1 0 0,-8 42-210 0 0,1 0 0 0 0,1 0 1 0 0,-1 0-1 0 0,0 0 0 0 0,1 0 0 0 0,-1 0 0 0 0,1 1 1 0 0,0-1-1 0 0,0 1 0 0 0,0-1 0 0 0,0 1 0 0 0,0 0 1 0 0,1 0-1 0 0,-1-1 0 0 0,1 2 0 0 0,-1-1 0 0 0,1 0 1 0 0,0 0-1 0 0,0 1 0 0 0,-1 0 0 0 0,1 0 0 0 0,0-1 1 0 0,0 2-1 0 0,1-1 0 0 0,-1 0 0 0 0,0 1 0 0 0,0-1 1 0 0,0 1-1 0 0,0 0 0 0 0,1 0 0 0 0,-1 0 0 0 0,4 1 1 0 0,10 1-945 0 0,-1 1 1 0 0,1 1 0 0 0,-1 1-1 0 0,27 11 1 0 0,-33-13 697 0 0,37 20-6547 0 0,-26-12 4022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3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69 182 820 0 0,'-11'26'2988'0'0,"9"-21"-1824"0"0,0 0 1 0 0,0-1-1 0 0,0 1 0 0 0,0 0 1 0 0,0-1-1 0 0,-1 1 0 0 0,0-1 1 0 0,0 0-1 0 0,0 0 0 0 0,-9 8 1481 0 0,11-12-2391 0 0,0 0 0 0 0,1 0 1 0 0,-1 0-1 0 0,0-1 1 0 0,0 1-1 0 0,0 0 0 0 0,1 0 1 0 0,-1 0-1 0 0,0-1 0 0 0,0 1 1 0 0,1 0-1 0 0,-1-1 1 0 0,0 1-1 0 0,1-1 0 0 0,-1 1 1 0 0,0-1-1 0 0,1 1 0 0 0,-1-1 1 0 0,1 1-1 0 0,-1-1 1 0 0,1 1-1 0 0,-1-1 0 0 0,1 0 1 0 0,-1 0-1 0 0,0 0 0 0 0,1-1 12 0 0,-1 0-1 0 0,0-1 0 0 0,0 1 0 0 0,1 0 0 0 0,0-1 0 0 0,-1 1 0 0 0,1 0 0 0 0,0-5 0 0 0,1-1 76 0 0,0 0-1 0 0,0 0 1 0 0,0 1-1 0 0,6-15 1 0 0,-3 12-163 0 0,0 1 0 0 0,1-1 0 0 0,0 1 0 0 0,0 0-1 0 0,1 0 1 0 0,0 1 0 0 0,1 0 0 0 0,0 0 0 0 0,1 0 0 0 0,-1 1 0 0 0,1 0 0 0 0,14-9 0 0 0,-9 9-50 0 0,0 0 0 0 0,0 0 0 0 0,0 1 1 0 0,1 1-1 0 0,0 0 0 0 0,0 1 0 0 0,1 0 1 0 0,23-2-1 0 0,-2 2-28 0 0,37 1 1 0 0,-61 3-468 0 0,0 1 1 0 0,0 0-1 0 0,0 0 1 0 0,0 1-1 0 0,-1 1 1 0 0,1 0-1 0 0,11 4 0 0 0,-10 5-2152 0 0,-9-3-2760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3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5 348 0 0,'-1'-5'8257'0'0,"7"60"-5375"0"0,2 0 1 0 0,25 84-1 0 0,48 108 365 0 0,11 40-1147 0 0,-15 92 226 0 0,-76-373-2300 0 0,5 28 59 0 0,52 311 1204 0 0,-20 12-37 0 0,-32-226-896 0 0,24 332 756 0 0,39 8-166 0 0,55 52-163 0 0,-109-447-600 0 0,-3 0 0 0 0,-3 0 0 0 0,-2 116 0 0 0,-9-125-98 0 0,0-41-58 0 0,1 0 0 0 0,1-1 0 0 0,2 1 0 0 0,8 44 0 0 0,-8-65-26 0 0,0 0 0 0 0,0 0 0 0 0,0-1 0 0 0,1 1 0 0 0,0-1-1 0 0,0 1 1 0 0,0-1 0 0 0,0 0 0 0 0,1 0 0 0 0,0 0 0 0 0,0 0 0 0 0,0-1-1 0 0,0 0 1 0 0,0 1 0 0 0,1-2 0 0 0,-1 1 0 0 0,1 0 0 0 0,0-1-1 0 0,0 0 1 0 0,5 2 0 0 0,15 4 18 0 0,-1-1-1 0 0,50 7 1 0 0,-52-10-11 0 0,137 16 141 0 0,213 0 0 0 0,-230-15-92 0 0,229 5 83 0 0,37 2 33 0 0,0-2-27 0 0,-229-7-98 0 0,201 6 48 0 0,49 6-95 0 0,448 25-1 0 0,-558-27 0 0 0,-23-1 0 0 0,107 9 0 0 0,4 0 0 0 0,1 4 0 0 0,-13 0 0 0 0,-43-5 0 0 0,110 4 0 0 0,-147-7 0 0 0,103 0 0 0 0,322 5 0 0 0,-733-22 1 0 0,1 0-5 0 0,-1 0 0 0 0,1 0 0 0 0,-1-1 0 0 0,0 0 0 0 0,14-5 0 0 0,-19 6-212 0 0,2-6-815 0 0,-4 6 859 0 0,1-1 0 0 0,-1 1 0 0 0,1 0 0 0 0,-1-1 0 0 0,0 1 0 0 0,1-1 0 0 0,-1 1 0 0 0,0 0 0 0 0,1-1 0 0 0,-1 1 0 0 0,0-1 0 0 0,1 1 0 0 0,-1-1-1 0 0,0 1 1 0 0,0-1 0 0 0,0 0 0 0 0,1 1 0 0 0,-1-1 0 0 0,0 1 0 0 0,0-1 0 0 0,0 1 0 0 0,0-1 0 0 0,0 0 0 0 0,0 1 0 0 0,0-1 0 0 0,0 1 0 0 0,-1-2 0 0 0,1 0-1019 0 0,0-1-475 0 0,-2-3-3219 0 0,-4-10 1640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4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35 224 0 0,'1'-34'9233'0'0,"-1"34"-9061"0"0,0 0-1 0 0,1 0 1 0 0,-1 0 0 0 0,0 0-1 0 0,0 0 1 0 0,1 0-1 0 0,-1 0 1 0 0,0 0 0 0 0,0 0-1 0 0,1 0 1 0 0,-1 0 0 0 0,0 0-1 0 0,0 0 1 0 0,3 2 1716 0 0,-3-2-1716 0 0,0 0 0 0 0,0 1-1 0 0,0-1 1 0 0,0 0 0 0 0,0 0-1 0 0,0 1 1 0 0,0-1 0 0 0,1 0-1 0 0,-1 0 1 0 0,0 0 0 0 0,0 1-1 0 0,0-1 1 0 0,0 0 0 0 0,0 1-1 0 0,7 20 2058 0 0,1 22-563 0 0,59 425 5646 0 0,-39-296-5577 0 0,-14-46-375 0 0,-4 199 0 0 0,-8-117-578 0 0,-2-137-782 0 0,0-38 0 0 0,0 0 0 0 0,8 44 0 0 0,-5-33 0 0 0,-2-31 0 0 0,0-1 0 0 0,0 1 0 0 0,1-1 0 0 0,4 13 0 0 0,2 12 0 0 0,-8-28 0 0 0,1 1 0 0 0,0 0 0 0 0,0-1 0 0 0,1-1 0 0 0,0-1 0 0 0,-2 3 0 0 0,2-2 0 0 0,-3 1 0 0 0,3-2-24 0 0,-2-6-229 0 0,10-26-11347 0 0,0 4 8020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42 264 544 0 0,'-23'-2'711'0'0,"4"3"12878"0"0,42-1-11633 0 0,159-15 1571 0 0,-36 1-2124 0 0,218-7 438 0 0,271 9 389 0 0,-230 13-1288 0 0,95-7 19 0 0,607-33 493 0 0,-1073 37-1422 0 0,426-13 578 0 0,116-5 156 0 0,-198 5-340 0 0,316-21 124 0 0,-303-12-89 0 0,-354 44-293 0 0,-26 3-100 0 0,0 0-1 0 0,0-1 1 0 0,0 0-1 0 0,12-5 1 0 0,-22 7-65 0 0,1-1 1 0 0,-1 1-1 0 0,1-1 0 0 0,0 1 1 0 0,-1 0-1 0 0,1-1 0 0 0,0 1 1 0 0,-1 0-1 0 0,1 0 0 0 0,-1 0 1 0 0,1 0-1 0 0,0 0 0 0 0,-1 1 1 0 0,1-1-1 0 0,0 0 0 0 0,-1 1 1 0 0,1-1-1 0 0,-1 1 0 0 0,1 0 1 0 0,-1-1-1 0 0,1 1 0 0 0,-1 0 1 0 0,1 0-1 0 0,-1 0 0 0 0,0 0 1 0 0,0 0-1 0 0,1 0 0 0 0,-1 1 1 0 0,0-1-1 0 0,0 0 0 0 0,0 1 1 0 0,0-1-1 0 0,1 3 0 0 0,3 5 25 0 0,-1 0-1 0 0,0 1 0 0 0,-1-1 1 0 0,4 16-1 0 0,-4-13-19 0 0,9 36-8 0 0,-2 0 0 0 0,7 94 0 0 0,-12 101 0 0 0,-5-202 0 0 0,2-28 23 0 0,1 2-29 0 0,-1 54-130 0 0,-1-64-833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68 368 0 0,'0'0'648'0'0,"9"-25"5150"0"0,3-18 10481 0 0,-11 44-16203 0 0,0-1 0 0 0,0 1 0 0 0,-1 0 0 0 0,1-1 0 0 0,0 1 0 0 0,0 0 0 0 0,-1 0 0 0 0,1-1 0 0 0,-1 1 0 0 0,1 0 0 0 0,0 0 0 0 0,-1 0 0 0 0,0 0 0 0 0,1 0 0 0 0,-1 0 0 0 0,1 0 0 0 0,-1 1 0 0 0,9 25 1157 0 0,-7-20-975 0 0,5 18 446 0 0,-2-1 0 0 0,0 1-1 0 0,2 36 1 0 0,0 1 219 0 0,12 174 1543 0 0,-14-149-1869 0 0,29 291-583 0 0,-32-362-14 0 0,0-2 0 0 0,1 3 0 0 0,0-1 0 0 0,4 18-12070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64 119 480 0 0,'-3'-1'794'0'0,"-31"-14"4417"0"0,8 3 3935 0 0,36 7-8075 0 0,1 1 1 0 0,0 0-1 0 0,18-4 1 0 0,3 2-176 0 0,33-1-1 0 0,-20 3-184 0 0,332-22 2731 0 0,-334 24-3186 0 0,389-9 1797 0 0,-30 2 457 0 0,-316 6-2268 0 0,-105 2-873 0 0,14 0-157 0 0,-1 4-528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34 111 636 0 0,'-20'4'1863'0'0,"7"1"5054"0"0,17-5-5307 0 0,138-3 3446 0 0,78-11-2649 0 0,-52 3-1328 0 0,220-3 1162 0 0,234 3 514 0 0,-65 14-711 0 0,-515-3-1921 0 0,459 1 1583 0 0,165-9 0 0 0,399-47 918 0 0,-1041 52-2608 0 0,37-2-121 0 0,-37 9-2077 0 0,-13 3-4753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53 268 0 0,'1'-4'590'0'0,"-1"-1"583"0"0,1 1 0 0 0,1 0 0 0 0,-1-1-1 0 0,0 1 1 0 0,1 0 0 0 0,0 0 0 0 0,0 0-1 0 0,0 0 1 0 0,6-6 3465 0 0,-7 12-3589 0 0,1 0-763 0 0,0 0 1 0 0,-1 1-1 0 0,0-1 1 0 0,1 1-1 0 0,-1-1 1 0 0,0 1-1 0 0,0 0 1 0 0,-1-1 0 0 0,1 1-1 0 0,0 0 1 0 0,-1 5-1 0 0,1 39 1675 0 0,-1-6-502 0 0,0-40-1450 0 0,2 17 342 0 0,0 1 1 0 0,1 0-1 0 0,0-1 0 0 0,2 1 1 0 0,0-1-1 0 0,1 0 0 0 0,9 17 1 0 0,-13-32-993 0 0,11 23-31 0 0,-10-17-2448 0 0,-2 0-3686 0 0,-1-3 4140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38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2 256 0 0,'-30'-1'662'0'0,"11"0"335"0"0,0 1 1 0 0,0 1 0 0 0,-1 1-1 0 0,1 0 1 0 0,-24 6-1 0 0,43-8-928 0 0,0 0-1 0 0,-1 0 1 0 0,1 0-1 0 0,0 0 1 0 0,0 0-1 0 0,-1 0 1 0 0,1 0-1 0 0,0 0 1 0 0,0 0-1 0 0,0 0 1 0 0,-1 0-1 0 0,1 1 0 0 0,0-1 1 0 0,0 0-1 0 0,-1 0 1 0 0,1 0-1 0 0,0 0 1 0 0,0 0-1 0 0,0 0 1 0 0,-1 0-1 0 0,1 1 1 0 0,0-1-1 0 0,0 0 1 0 0,0 0-1 0 0,0 0 1 0 0,-1 0-1 0 0,1 1 1 0 0,0-1-1 0 0,0 0 1 0 0,0 0-1 0 0,0 0 1 0 0,0 1-1 0 0,0-1 0 0 0,-1 0 1 0 0,1 0-1 0 0,0 0 1 0 0,0 1-1 0 0,0-1 1 0 0,0 0-1 0 0,0 0 1 0 0,0 1-1 0 0,0-1 1 0 0,0 0-1 0 0,0 0 1 0 0,0 1-1 0 0,0-1 1 0 0,0 0-1 0 0,0 0 1 0 0,1 0-1 0 0,-1 1 1 0 0,15 7 1109 0 0,30 3-316 0 0,201 18 1576 0 0,-164-21-2047 0 0,358 11 1707 0 0,-299-16-1494 0 0,853-12 2645 0 0,-923 7-3076 0 0,568-10 1425 0 0,-312 5-877 0 0,167 2 1275 0 0,-492 5-2036 0 0,5-1 138 0 0,-5-1-1762 0 0,-27-4-6678 0 0,4 4 5639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39 7409 0 0,'-6'-2'3264'0'0,"-27"-8"12075"0"0,35 9-14579 0 0,2-1-472 0 0,-1 0-1 0 0,0 0 1 0 0,1 1-1 0 0,-1 0 1 0 0,1-1-1 0 0,-1 1 1 0 0,1 1-1 0 0,0-1 1 0 0,6 0-1 0 0,42 0 1169 0 0,-22 0-585 0 0,40-1-327 0 0,38-2-318 0 0,-39-1-4644 0 0,-55 5-5256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59 316 0 0,'9'-17'2265'0'0,"-7"12"-686"0"0,1 0 1 0 0,0 0-1 0 0,0 0 1 0 0,0 1-1 0 0,0-1 1 0 0,7-7-1 0 0,-9 12-604 0 0,10 9 3455 0 0,-8-2-3971 0 0,-1 1-1 0 0,0 0 1 0 0,0 0 0 0 0,-1 0 0 0 0,0 0-1 0 0,-1 0 1 0 0,0 15 0 0 0,1 3 180 0 0,0 229 2929 0 0,-3-198-3135 0 0,-21 408 2515 0 0,-1 149-503 0 0,80 180-2423 0 0,-7-304-22 0 0,2 163 0 0 0,-26-363 0 0 0,-15-173 0 0 0,-6-75 0 0 0,-2-33 0 0 0,1-1 0 0 0,-1 0 0 0 0,0 0 0 0 0,1-2 0 0 0,-3-5-401 0 0,0 0 0 0 0,0 0 0 0 0,1 0-1 0 0,-1-1 1 0 0,1 1 0 0 0,-1 0 0 0 0,1 0 0 0 0,-1-1 0 0 0,1 1-1 0 0,0 0 1 0 0,-1-1 0 0 0,1 1 0 0 0,0 0 0 0 0,-1-1 0 0 0,1 1 0 0 0,0-1-1 0 0,0 0 1 0 0,-1 1 0 0 0,1-1 0 0 0,0 1 0 0 0,1-1 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23 221 192 0 0,'-1'-2'86'0'0,"-2"-3"1350"0"0,0 0-1 0 0,1-1 1 0 0,-1 1 0 0 0,1-1-1 0 0,0 0 1 0 0,0 0 0 0 0,1 1-1 0 0,0-1 1 0 0,-1-12 0 0 0,3 17-1210 0 0,0 0 0 0 0,1-1 0 0 0,-1 1 0 0 0,1 0 0 0 0,-1 0 0 0 0,0 0 0 0 0,1 0 1 0 0,0 1-1 0 0,-1-1 0 0 0,1 0 0 0 0,2 0 0 0 0,-2 0 142 0 0,17-5 430 0 0,0 1 0 0 0,0 0 0 0 0,1 2-1 0 0,-1 0 1 0 0,30-1 0 0 0,-24 3-422 0 0,397-23 3381 0 0,-37 11-2428 0 0,-40 6-295 0 0,0 2-214 0 0,87 3-18 0 0,-2 4-193 0 0,-84 2-249 0 0,266 7 366 0 0,-345-8-642 0 0,609 3 283 0 0,-736-6-367 0 0,218-26 0 0 0,-318 19 0 0 0,70-9 0 0 0,-66 10 0 0 0,-36 4 0 0 0,-20-4-636 0 0,-10-1-782 0 0,9 0-7792 0 0,9 4 7904 0 0,2-3-2157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61 56 0 0,'14'-18'4932'0'0,"-14"16"-4519"0"0,1 1 0 0 0,-1-1 0 0 0,1 1 0 0 0,-1-1 0 0 0,0 0 0 0 0,0 1 1 0 0,0-1-1 0 0,0 0 0 0 0,0 1 0 0 0,0-1 0 0 0,0 0 0 0 0,-1 1 0 0 0,1-1 0 0 0,-1 1 1 0 0,1-1-1 0 0,-1 1 0 0 0,1-1 0 0 0,-1 1 0 0 0,-1-2 0 0 0,1 2-205 0 0,-1 0-1 0 0,1 0 1 0 0,-1 0 0 0 0,0 0-1 0 0,1 0 1 0 0,-1 1-1 0 0,0-1 1 0 0,1 0 0 0 0,-1 1-1 0 0,0 0 1 0 0,1-1 0 0 0,-1 1-1 0 0,0 0 1 0 0,0 0 0 0 0,0 0-1 0 0,1 0 1 0 0,-1 0-1 0 0,0 0 1 0 0,0 1 0 0 0,-2 0-1 0 0,-14 4 662 0 0,1 0 0 0 0,0 1 0 0 0,-32 17-1 0 0,43-21-680 0 0,-11 7 435 0 0,-1 1 0 0 0,1 0 0 0 0,-29 24 0 0 0,40-28-409 0 0,-1-1-1 0 0,2 1 1 0 0,-1 0-1 0 0,1 0 0 0 0,0 1 1 0 0,0 0-1 0 0,0 0 1 0 0,1 0-1 0 0,0 0 0 0 0,1 0 1 0 0,0 1-1 0 0,-3 8 1 0 0,5-12-123 0 0,1 0 1 0 0,0-1-1 0 0,0 1 1 0 0,0 0-1 0 0,0-1 1 0 0,0 1-1 0 0,1 0 1 0 0,-1-1-1 0 0,1 1 1 0 0,0-1-1 0 0,0 1 1 0 0,1-1-1 0 0,-1 1 1 0 0,1-1-1 0 0,0 0 1 0 0,-1 1-1 0 0,1-1 0 0 0,1 0 1 0 0,-1-1-1 0 0,0 1 1 0 0,1 0-1 0 0,3 3 1 0 0,7 5 151 0 0,0 0 1 0 0,1-1-1 0 0,21 12 1 0 0,-30-19-187 0 0,11 6 173 0 0,1 0 0 0 0,1-1 0 0 0,-1-1-1 0 0,1-1 1 0 0,36 8 0 0 0,-41-11-95 0 0,-1-2 1 0 0,0 1-1 0 0,1-1 1 0 0,-1-1-1 0 0,1 0 1 0 0,-1-1-1 0 0,0-1 1 0 0,1 0-1 0 0,-1 0 1 0 0,13-5-1 0 0,-21 6-131 0 0,-1 0 0 0 0,0-1 0 0 0,0 1 0 0 0,0-1-1 0 0,-1 1 1 0 0,1-1 0 0 0,0 0 0 0 0,0 0 0 0 0,-1-1-1 0 0,0 1 1 0 0,1 0 0 0 0,-1-1 0 0 0,0 1 0 0 0,0-1-1 0 0,0 0 1 0 0,0 0 0 0 0,1-4 0 0 0,-1 3 2 0 0,-1-1 1 0 0,0 0 0 0 0,0 1-1 0 0,0-1 1 0 0,0 0 0 0 0,-1 0-1 0 0,0 1 1 0 0,0-1-1 0 0,0 0 1 0 0,-2-9 0 0 0,0 2 2 0 0,-1 1 0 0 0,-1-1 0 0 0,0 1 0 0 0,-1 0 0 0 0,0 0 0 0 0,0 1 0 0 0,-1-1 0 0 0,-14-18 0 0 0,14 23-166 0 0,0 0-1 0 0,-1 0 1 0 0,1 0 0 0 0,-1 1 0 0 0,0 0-1 0 0,-1 0 1 0 0,1 0 0 0 0,-1 1-1 0 0,-16-6 1 0 0,16 14-1061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129 182 7277 0 0,'-17'-54'8286'0'0,"11"38"-5930"0"0,0 1 1 0 0,-18-30 0 0 0,15 27-758 0 0,8 15-1348 0 0,0 0-1 0 0,-1 0 1 0 0,1 0 0 0 0,0 1-1 0 0,-1-1 1 0 0,0 1-1 0 0,1-1 1 0 0,-1 1-1 0 0,0 0 1 0 0,0 0 0 0 0,-4-3-1 0 0,5 4 664 0 0,-1 3-518 0 0,-2 4-361 0 0,-1-1 0 0 0,1 1 0 0 0,1 0 0 0 0,-1 1-1 0 0,1-1 1 0 0,0 1 0 0 0,1-1 0 0 0,-1 1 0 0 0,1 0-1 0 0,0 0 1 0 0,1 0 0 0 0,0 0 0 0 0,-1 10 0 0 0,1 13-2491 0 0,2 55 0 0 0,5-34-4540 0 0,-3-31 4060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6193 0 0,'1'-3'785'0'0,"0"-1"0"0"0,0 1 0 0 0,0 0 0 0 0,0-1 0 0 0,0 1 0 0 0,1 0 0 0 0,-1 0 0 0 0,1 0 0 0 0,0 0 0 0 0,0 0 0 0 0,0 0 0 0 0,0 1 1 0 0,0-1-1 0 0,1 0 0 0 0,-1 1 0 0 0,6-4 0 0 0,-4 3-332 0 0,1 1 0 0 0,-1 0 0 0 0,1 0 0 0 0,-1 0 0 0 0,1 1 0 0 0,0-1 0 0 0,-1 1 0 0 0,1 0 0 0 0,0 0 0 0 0,9 0 0 0 0,-5 1-192 0 0,0 1 0 0 0,0-1 0 0 0,0 1 0 0 0,-1 1 0 0 0,1 0-1 0 0,0 0 1 0 0,-1 1 0 0 0,1 0 0 0 0,-1 0 0 0 0,0 1 0 0 0,0 0-1 0 0,12 9 1 0 0,-12-7-60 0 0,0 2-1 0 0,-1-1 0 0 0,0 1 0 0 0,-1 0 1 0 0,1 0-1 0 0,-2 1 0 0 0,1 0 1 0 0,-1 0-1 0 0,-1 0 0 0 0,1 1 0 0 0,-2-1 1 0 0,1 1-1 0 0,-1 0 0 0 0,-1 0 1 0 0,2 12-1 0 0,1 17 319 0 0,-2 0-1 0 0,-4 68 1 0 0,-1-42-649 0 0,7-31-1785 0 0,0-20-3922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27 6905 0 0,'-37'-6'5524'0'0,"-33"-11"10494"0"0,70 17-15913 0 0,15-2 1107 0 0,21 1-519 0 0,65 7 1608 0 0,10 2-5226 0 0,-37-7-8103 0 0,-59-1 7804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2:5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0 230 344 0 0,'3'-3'989'0'0,"0"1"0"0"0,0 0 1 0 0,0 0-1 0 0,0 0 0 0 0,1 0 0 0 0,-1 1 0 0 0,0-1 0 0 0,1 1 1 0 0,3-1-1 0 0,-4 2-528 0 0,-1 0 0 0 0,0 0 0 0 0,1 0 1 0 0,-1 0-1 0 0,1 1 0 0 0,-1-1 0 0 0,0 1 0 0 0,1-1 1 0 0,-1 1-1 0 0,0 0 0 0 0,1 0 0 0 0,-1 0 0 0 0,0 0 1 0 0,0 0-1 0 0,3 3 0 0 0,159 122 8269 0 0,-7-5-2338 0 0,-155-119-6391 0 0,0-1 0 0 0,1 1 0 0 0,-1-1 0 0 0,1 0 0 0 0,-1 0 0 0 0,1 0 0 0 0,0 0-1 0 0,-1 0 1 0 0,1-1 0 0 0,0 1 0 0 0,0-1 0 0 0,-1 0 0 0 0,1 0 0 0 0,0 0 0 0 0,0 0 0 0 0,-1 0 0 0 0,1 0 0 0 0,0-1 0 0 0,0 1 0 0 0,-1-1 0 0 0,1 0 0 0 0,0 0 0 0 0,-1 0-1 0 0,1 0 1 0 0,-1 0 0 0 0,1-1 0 0 0,-1 1 0 0 0,0-1 0 0 0,0 0 0 0 0,0 1 0 0 0,3-4 0 0 0,3-6-1 0 0,-1 0 0 0 0,-1 0 0 0 0,0-1 0 0 0,-1 0 0 0 0,0 0 0 0 0,5-21 0 0 0,14-82 0 0 0,-15 63 0 0 0,22-104 0 0 0,-19 126-11516 0 0,-7 24 7875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0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32 423 260 0 0,'-15'-1'4703'0'0,"-1"-2"7577"0"0,16 3-12194 0 0,0 0 0 0 0,-1 0 0 0 0,1 0 1 0 0,0 0-1 0 0,0 0 0 0 0,0 0 0 0 0,0 0 1 0 0,0-1-1 0 0,2-1 2157 0 0,-2 2-2157 0 0,0 0 1 0 0,10-5 1445 0 0,18-3-657 0 0,-24 7-267 0 0,58-12 1271 0 0,66-4 0 0 0,-57 9-1118 0 0,184-17 690 0 0,-196 21-1154 0 0,623-39 965 0 0,308-26 526 0 0,-226 2-1788 0 0,-349 38 0 0 0,88-10 0 0 0,-408 31 0 0 0,123-19 0 0 0,-205 25 0 0 0,12-3 0 0 0,17-8 0 0 0,-34 9 0 0 0,-2-1 0 0 0,-2 1 0 0 0,-3-3 0 0 0,-11-2 0 0 0,-1 6 0 0 0,7 3 0 0 0,0 0 0 0 0,-1 0 0 0 0,1 0 0 0 0,0 0 0 0 0,-1 1 0 0 0,1-1 0 0 0,0 1 0 0 0,0 0 0 0 0,0 1 0 0 0,-1-1 0 0 0,1 1 0 0 0,0-1 0 0 0,1 1 0 0 0,-1 0 0 0 0,0 1 0 0 0,1-1 0 0 0,-1 1 0 0 0,1 0 0 0 0,0-1 0 0 0,-1 2 0 0 0,2-1 0 0 0,-1 0 0 0 0,0 0 0 0 0,1 1 0 0 0,-1 0 0 0 0,1-1 0 0 0,0 1 0 0 0,0 0 0 0 0,0 0 0 0 0,1 0 0 0 0,-1 0 0 0 0,1 0 0 0 0,0 1 0 0 0,1-1 0 0 0,-1 0 0 0 0,1 0 0 0 0,-1 1 0 0 0,1-1 0 0 0,0 0 0 0 0,1 1 0 0 0,-1-1 0 0 0,1 0 0 0 0,0 1 0 0 0,0-1 0 0 0,0 0 0 0 0,1 0 0 0 0,-1 0 0 0 0,1 0 0 0 0,0 0 0 0 0,0 0 0 0 0,0-1 0 0 0,1 1 0 0 0,-1-1 0 0 0,5 5 0 0 0,1-1 0 0 0,1-1 0 0 0,-1 1 0 0 0,1-1 0 0 0,0-1 0 0 0,1 0 0 0 0,-1 0 0 0 0,1-1 0 0 0,0 0 0 0 0,0-1 0 0 0,0 0 0 0 0,13 2 0 0 0,4-1 0 0 0,-1 0 0 0 0,1-2 0 0 0,34-2 0 0 0,-48-1 0 0 0,-1 0 0 0 0,1-1 0 0 0,-1 0 0 0 0,0-1 0 0 0,23-9 0 0 0,-30 11 0 0 0,-1-1 0 0 0,1 0 0 0 0,-1-1 0 0 0,0 1 0 0 0,1-1 0 0 0,-1 1 0 0 0,0-1 0 0 0,0-1 0 0 0,-1 1 0 0 0,1 0 0 0 0,-1-1 0 0 0,0 0 0 0 0,0 0 0 0 0,0 0 0 0 0,0 0 0 0 0,-1 0 0 0 0,4-8 0 0 0,-5 8 0 0 0,-1 0 0 0 0,0 0 0 0 0,0 1 0 0 0,0-1 0 0 0,-1 0 0 0 0,0 0 0 0 0,1 0 0 0 0,-3-4 0 0 0,1 4 2 0 0,0 1-1 0 0,-1-1 1 0 0,0 1 0 0 0,1-1-1 0 0,-1 1 1 0 0,-1 0 0 0 0,1 0-1 0 0,0 0 1 0 0,-1 1 0 0 0,0-1-1 0 0,1 1 1 0 0,-1 0 0 0 0,-5-3-1 0 0,-5-1-39 0 0,0 1-1 0 0,-21-6 0 0 0,24 9-522 0 0,1 0 0 0 0,-1 0 0 0 0,-1 1 0 0 0,1 0 0 0 0,-16 1 1 0 0,11 2-1975 0 0,0 0 1 0 0,0 1 0 0 0,-17 6 0 0 0,8-2-753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0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19 260 388 0 0,'-17'-22'7901'0'0,"16"21"-7716"0"0,1 1 0 0 0,0-1 0 0 0,0 1 0 0 0,0 0 0 0 0,0-1 0 0 0,0 1 0 0 0,-1-1-1 0 0,1 1 1 0 0,0 0 0 0 0,0-1 0 0 0,0 1 0 0 0,0-1 0 0 0,0 1 0 0 0,0-1 0 0 0,0 1-1 0 0,0 0 1 0 0,1-1 0 0 0,-1 1 0 0 0,0-1 0 0 0,0 1 0 0 0,0 0 0 0 0,0-1 0 0 0,0 1-1 0 0,1-1 1 0 0,-1 1 0 0 0,0 0 0 0 0,0-1 0 0 0,1 1 0 0 0,-1 0 0 0 0,0-1 0 0 0,1 1-1 0 0,-1-1 1 0 0,19-9 2081 0 0,26-1-694 0 0,251-29 2606 0 0,405-15-39 0 0,43 30-1853 0 0,-203 21-1105 0 0,-512 4-1119 0 0,722 5 1154 0 0,-188 7-384 0 0,99 3-201 0 0,-511-11-620 0 0,238 4-5 0 0,-2-26-9 0 0,-368 16 3 0 0,35-9 0 0 0,1-6 0 0 0,-46 13 0 0 0,1 0 0 0 0,-3 1 0 0 0,0 0-391 0 0,0 1 1 0 0,0-1-1 0 0,0 2 1 0 0,0-1-1 0 0,0 1 0 0 0,9-1 1 0 0,-11 2 114 0 0,-1 0 1 0 0,0-1 0 0 0,1 1-1 0 0,-1-1 1 0 0,0-1 0 0 0,0 1-1 0 0,0 0 1 0 0,5-3 0 0 0,1 0 170 0 0,1-3 97 0 0,-10 7 35 0 0,-1-1-2 0 0,0 0 1 0 0,0 0 0 0 0,-1 0 0 0 0,1 0-1 0 0,0 0 1 0 0,0 0 0 0 0,0 0 0 0 0,-1 0 0 0 0,1 0-1 0 0,-1 0 1 0 0,1 0 0 0 0,0 0 0 0 0,-1 1 0 0 0,0-1-1 0 0,1 0 1 0 0,-1 0 0 0 0,1 1 0 0 0,-1-1 0 0 0,0 0-1 0 0,0 1 1 0 0,-1-2 0 0 0,0 1 28 0 0,0 0 1 0 0,-1-1 0 0 0,1 2-1 0 0,0-1 1 0 0,-1 0-1 0 0,1 0 1 0 0,-1 1-1 0 0,-3-1 1 0 0,-5 1 197 0 0,0 0 1 0 0,-23 2-1 0 0,31-1-203 0 0,-9 1 117 0 0,-1 0 0 0 0,1 1 0 0 0,0 1 0 0 0,0 0 0 0 0,0 0 0 0 0,0 2 0 0 0,-17 9 0 0 0,24-12-58 0 0,0 0 0 0 0,0 1 0 0 0,0-1 0 0 0,0 1 0 0 0,1 0 0 0 0,-1 0 0 0 0,1 0 0 0 0,0 1 0 0 0,1 0 1 0 0,-1 0-1 0 0,1 0 0 0 0,0 0 0 0 0,0 0 0 0 0,0 0 0 0 0,1 1 0 0 0,0 0 0 0 0,0-1 0 0 0,-1 7 0 0 0,3-9-105 0 0,0 0-1 0 0,0 0 0 0 0,0 0 0 0 0,1 0 0 0 0,-1 0 1 0 0,1 0-1 0 0,0 0 0 0 0,0-1 0 0 0,0 1 1 0 0,0 0-1 0 0,0 0 0 0 0,0-1 0 0 0,1 1 0 0 0,0-1 1 0 0,-1 1-1 0 0,1-1 0 0 0,0 0 0 0 0,0 0 1 0 0,0 0-1 0 0,1 0 0 0 0,-1 0 0 0 0,0 0 0 0 0,1 0 1 0 0,-1-1-1 0 0,4 2 0 0 0,3 3-3 0 0,1-2 0 0 0,0 1 1 0 0,0-1-1 0 0,0 0 0 0 0,17 3 0 0 0,-9-4 1 0 0,0 0 0 0 0,0-1 0 0 0,0-1 0 0 0,1-1 0 0 0,30-3 0 0 0,-36 2 0 0 0,-1-1 0 0 0,0-1 0 0 0,0 0 0 0 0,0-1 0 0 0,0 0 0 0 0,0-1 0 0 0,-1 0 0 0 0,0-1 0 0 0,13-8 0 0 0,-23 13 0 0 0,1 0 0 0 0,0 0 0 0 0,-1 0 0 0 0,1 0 0 0 0,-1-1 0 0 0,1 1 0 0 0,-1-1 0 0 0,0 1 0 0 0,1-1 0 0 0,-1 1 0 0 0,0-1 0 0 0,0 0 0 0 0,0 0 0 0 0,0 1 0 0 0,0-1 0 0 0,-1 0 0 0 0,1 0 0 0 0,-1 0 0 0 0,1 0 0 0 0,-1 0 0 0 0,1 0 0 0 0,-1 0 0 0 0,0-3 0 0 0,-1 2 0 0 0,0 1 0 0 0,0-1 0 0 0,0 0 0 0 0,0 0 0 0 0,0 1 0 0 0,-1-1 0 0 0,1 0 0 0 0,-1 1 0 0 0,1 0 0 0 0,-1-1 0 0 0,0 1 0 0 0,0 0 0 0 0,0 0 0 0 0,-5-4 0 0 0,-10-6-934 0 0,0 1 0 0 0,-1 1 1 0 0,0 0-1 0 0,-1 1 0 0 0,0 1 0 0 0,-27-8 1 0 0,0 0-1333 0 0,35 11-1728 0 0,4 0 573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0:39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0 256 0 0,'-5'0'7173'0'0,"235"8"-2626"0"0,-67 0-3704 0 0,561 8 1350 0 0,663 23 290 0 0,-52 20-664 0 0,-666-32-841 0 0,333-20 770 0 0,-172-3 1617 0 0,-625-4-2244 0 0,-226 5-2751 0 0,9-1-734 0 0,0-3-3269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0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5 176 6325 0 0,'0'-1'346'0'0,"-4"-25"5490"0"0,3 25-5591 0 0,1 0 1 0 0,0 0-1 0 0,0 0 1 0 0,0 0 0 0 0,0 0-1 0 0,1-1 1 0 0,-1 1-1 0 0,0 0 1 0 0,0 0-1 0 0,1 0 1 0 0,-1 0 0 0 0,0 0-1 0 0,1 0 1 0 0,-1 0-1 0 0,1 0 1 0 0,0 0-1 0 0,-1 1 1 0 0,1-1-1 0 0,0 0 1 0 0,0-1 0 0 0,0 3-110 0 0,1 0 0 0 0,-1-1 0 0 0,0 1 0 0 0,0 0 0 0 0,0 0 0 0 0,0 0 0 0 0,0 0 1 0 0,0 0-1 0 0,0 0 0 0 0,0 0 0 0 0,0 0 0 0 0,0 1 0 0 0,0-1-17 0 0,11 15 538 0 0,-1 1 0 0 0,-1 0 0 0 0,15 35 0 0 0,18 61 1050 0 0,-13-28-454 0 0,22 74 805 0 0,-35-100-590 0 0,34 79-1 0 0,-50-136-1412 0 0,0 0 1 0 0,0 0-1 0 0,0 0 1 0 0,0-1-1 0 0,0 1 0 0 0,0 0 1 0 0,0 0-1 0 0,1-1 1 0 0,-1 1-1 0 0,1 0 1 0 0,-1-1-1 0 0,1 0 1 0 0,-1 1-1 0 0,1-1 1 0 0,0 0-1 0 0,0 0 0 0 0,2 1 1 0 0,-3-1 153 0 0,11-11 506 0 0,-5 2-640 0 0,-1 0 1 0 0,0 0-1 0 0,0-1 1 0 0,0 0 0 0 0,-1 0-1 0 0,0-1 1 0 0,-1 1-1 0 0,4-12 1 0 0,-1 3-44 0 0,52-140-32 0 0,-22 58 0 0 0,8-9 0 0 0,69-124 0 0 0,-100 205 0 0 0,-11 21 0 0 0,0 1 0 0 0,0-1 0 0 0,0 0 0 0 0,1 1 0 0 0,0 0 0 0 0,1 0 0 0 0,-1 0 0 0 0,1 0 0 0 0,0 1 0 0 0,10-8 0 0 0,-14 12 8 0 0,-1 0-11 0 0,1 1 0 0 0,-1 0 0 0 0,0-1 0 0 0,1 1 0 0 0,-1 0 0 0 0,1 0 0 0 0,-1-1 0 0 0,0 1 0 0 0,1 0 0 0 0,-1 0-1 0 0,1 0 1 0 0,-1 0 0 0 0,1 0 0 0 0,-1 0 0 0 0,1-1 0 0 0,-1 1 0 0 0,1 0 0 0 0,-1 0 0 0 0,1 1 0 0 0,-1-1 0 0 0,1 0 0 0 0,-1 0-1 0 0,1 0 1 0 0,-1 0 0 0 0,1 0 0 0 0,-1 0 0 0 0,1 1 0 0 0,-1-1 0 0 0,0 0 0 0 0,1 0 0 0 0,-1 1 0 0 0,1-1 0 0 0,6 3-405 0 0,0 0 0 0 0,0 0 0 0 0,0 0 1 0 0,-1 1-1 0 0,1 0 0 0 0,-1 0 0 0 0,0 1 0 0 0,11 10 1 0 0,43 53-5575 0 0,-30-34 2268 0 0,4 4 407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0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345 112 376 0 0,'0'0'1119'0'0,"-2"-2"262"0"0,-1-2-27 0 0,0 1 0 0 0,0-1 0 0 0,-1 0 0 0 0,1 1 0 0 0,-1 0 0 0 0,0 0 1 0 0,0 0-1 0 0,-1 0 0 0 0,-4-1 0 0 0,-18-2 484 0 0,14 5-1248 0 0,0 1 0 0 0,0 1 0 0 0,-1 0-1 0 0,1 1 1 0 0,0 1 0 0 0,0 0 0 0 0,0 0 0 0 0,1 2 0 0 0,-1-1 0 0 0,-21 13-1 0 0,25-13-324 0 0,1 1 0 0 0,1 0 0 0 0,-1 1 0 0 0,1 0 0 0 0,0 0 0 0 0,0 0 0 0 0,0 1 0 0 0,1 0 0 0 0,0 1 0 0 0,1-1 0 0 0,-1 1 0 0 0,1 0 0 0 0,1 0 0 0 0,0 0 0 0 0,0 1 0 0 0,-3 10 0 0 0,6-16-185 0 0,1 0-1 0 0,-1 0 1 0 0,1 0-1 0 0,0 1 1 0 0,0-1 0 0 0,0 0-1 0 0,0 0 1 0 0,0 0 0 0 0,1 1-1 0 0,-1-1 1 0 0,1 0-1 0 0,0 0 1 0 0,0 0 0 0 0,0 0-1 0 0,0 0 1 0 0,1 0-1 0 0,-1 0 1 0 0,1 0 0 0 0,0-1-1 0 0,0 1 1 0 0,0 0-1 0 0,0-1 1 0 0,0 0 0 0 0,0 1-1 0 0,1-1 1 0 0,-1 0-1 0 0,1 0 1 0 0,0-1 0 0 0,-1 1-1 0 0,5 2 1 0 0,2 0 34 0 0,0 1 1 0 0,1-1-1 0 0,0 0 1 0 0,-1-1-1 0 0,1 0 1 0 0,1-1-1 0 0,-1 0 1 0 0,13 1-1 0 0,-10-3-112 0 0,0 0 1 0 0,-1 0-1 0 0,1-2 0 0 0,-1 1 0 0 0,1-2 0 0 0,-1 1 0 0 0,1-2 1 0 0,-1 1-1 0 0,0-2 0 0 0,-1 0 0 0 0,18-9 0 0 0,-24 11-2 0 0,0-1 0 0 0,0 1 0 0 0,0-1-1 0 0,0 0 1 0 0,-1 0 0 0 0,1 0 0 0 0,-1 0 0 0 0,0-1-1 0 0,0 0 1 0 0,-1 0 0 0 0,0 0 0 0 0,0 0 0 0 0,0-1-1 0 0,0 1 1 0 0,-1-1 0 0 0,0 0 0 0 0,0 1 0 0 0,0-1 0 0 0,-1 0-1 0 0,0 0 1 0 0,0 0 0 0 0,0 0 0 0 0,-1 0 0 0 0,0 0-1 0 0,0 0 1 0 0,-2-8 0 0 0,0 5-282 0 0,0 1-1 0 0,-1 0 1 0 0,1 0-1 0 0,-2 0 1 0 0,1 0-1 0 0,-1 1 1 0 0,-1-1-1 0 0,1 1 1 0 0,-1 0-1 0 0,0 0 1 0 0,-1 1 0 0 0,0-1-1 0 0,0 1 1 0 0,0 1-1 0 0,-1-1 1 0 0,-9-6-1 0 0,8 7-138 0 0,1 0 0 0 0,-1 1 0 0 0,0-1 0 0 0,0 2 0 0 0,-1-1 0 0 0,1 1-1 0 0,-1 0 1 0 0,0 1 0 0 0,0 0 0 0 0,0 0 0 0 0,0 1 0 0 0,0 0 0 0 0,0 1 0 0 0,0 0-1 0 0,-14 1 1 0 0,0 5-3216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0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76 620 0 0,'-7'-75'19179'0'0,"9"78"-18601"0"0,3 1-331 0 0,-2 1 1 0 0,1 0-1 0 0,-1 1 1 0 0,1-1-1 0 0,-1 1 1 0 0,-1-1-1 0 0,4 12 1 0 0,14 50 902 0 0,-14-43-883 0 0,4 17 116 0 0,-2 0 0 0 0,-2 0 0 0 0,-2 1 0 0 0,-1 44 0 0 0,-17 167 2019 0 0,4-197 868 0 0,9-60-3109 0 0,-5-22 46 0 0,2 0 0 0 0,0 0 0 0 0,2 0 0 0 0,2-43 0 0 0,-2-8-84 0 0,-13-247-36 0 0,13 289-330 0 0,26 330 200 0 0,-13-146 56 0 0,6-17-11 0 0,-9-86 371 0 0,-1-11-1336 0 0,-5-12-4184 0 0,-2-25 4741 0 0,1 1 1 0 0,-1 0-1 0 0,1 0 0 0 0,0-1 0 0 0,0 1 0 0 0,0 0 1 0 0,0 0-1 0 0,0 0 0 0 0,0 0 0 0 0,0 0 0 0 0,1-1 1 0 0,0 1-479 0 0,2-7-2620 0 0,1 1 503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1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291 272 460 0 0,'-2'-25'4930'0'0,"0"-1"3647"0"0,0 27-8140 0 0,-1 0 1 0 0,1 0 0 0 0,0 0 0 0 0,0 0-1 0 0,0 0 1 0 0,0 1 0 0 0,0-1-1 0 0,-2 3 1 0 0,3-3-371 0 0,-84 96 4173 0 0,-34 33-47 0 0,112-123-3778 0 0,5-5-202 0 0,0 0 1 0 0,0 0-1 0 0,1 0 0 0 0,-1-1 0 0 0,0 1 1 0 0,-1-1-1 0 0,1 1 0 0 0,0-1 1 0 0,-4 2 1023 0 0,7-10-1078 0 0,-1 0 0 0 0,1 0 0 0 0,1 0 0 0 0,-1 0 0 0 0,1 1 0 0 0,1-1 0 0 0,-1 1 0 0 0,5-9 1 0 0,33-52 180 0 0,-19 34-88 0 0,156-247 513 0 0,-151 248-765 0 0,-21 28 0 0 0,-4 4 0 0 0,0 0 0 0 0,0 0 0 0 0,0-1 0 0 0,-1 1 0 0 0,1 0 0 0 0,0 0 0 0 0,0 0 0 0 0,-1 0 0 0 0,1 0 0 0 0,0 0 0 0 0,0 0 0 0 0,0 0 0 0 0,-1 0 0 0 0,1 1 0 0 0,0-1 0 0 0,0 0 0 0 0,-1 0 0 0 0,1 1 0 0 0,0-1 0 0 0,-1 1 0 0 0,1-1 0 0 0,0 0 0 0 0,-1 1 0 0 0,1-1 0 0 0,0 1 0 0 0,-1-1 0 0 0,1 1 0 0 0,-1 0 0 0 0,1-1 0 0 0,-1 1 0 0 0,1 0 0 0 0,-1-1 0 0 0,0 1 0 0 0,1 0 0 0 0,-1-1 0 0 0,1 2 0 0 0,-1-1 0 0 0,12 19 0 0 0,-1-1 0 0 0,-1 1 0 0 0,12 36 0 0 0,7 14 0 0 0,-28-67 0 0 0,28 58 0 0 0,2-1 0 0 0,68 97 0 0 0,-92-147 0 0 0,10 11 0 0 0,-11-17 0 0 0,-6-5 0 0 0,0 0 0 0 0,0 0 0 0 0,0 0 0 0 0,0 0 0 0 0,0 0 0 0 0,0 0 0 0 0,0 0 0 0 0,-1 0 0 0 0,1 0 0 0 0,0 0 0 0 0,0 0 0 0 0,-1 0 0 0 0,1 0 0 0 0,-1 0 0 0 0,1 1 0 0 0,-1-1 0 0 0,1 0 0 0 0,-1 0 0 0 0,1 0 0 0 0,-1 1 0 0 0,0-1 0 0 0,0 0 0 0 0,1 1 0 0 0,-1-1 0 0 0,0 0 0 0 0,-1 0 0 0 0,-8-4-13 0 0,-1 0 1 0 0,0 1-1 0 0,0 0 1 0 0,0 1-1 0 0,-13-2 1 0 0,-62-8-128 0 0,58 10 100 0 0,-292-14-523 0 0,319 17 581 0 0,-16-1 203 0 0,17 1-207 0 0,-1 0 0 0 0,1 0 0 0 0,0 0 0 0 0,-1 0 0 0 0,1 0 0 0 0,-1 0 1 0 0,1-1-1 0 0,0 1 0 0 0,-1 0 0 0 0,1 0 0 0 0,0 0 0 0 0,-1 0 0 0 0,1 0 0 0 0,0-1 0 0 0,-1 1 0 0 0,1 0 0 0 0,0 0 0 0 0,-1-1 0 0 0,1 1 0 0 0,0 0 1 0 0,0 0-1 0 0,-1-1 0 0 0,1 1 0 0 0,0 0 0 0 0,0-1 0 0 0,0 1 0 0 0,-1 0 0 0 0,1-1 0 0 0,0 1 0 0 0,0-1 0 0 0,0 0-10 0 0,1-1 1 0 0,-1 1-1 0 0,0 0 0 0 0,1-1 0 0 0,0 1 0 0 0,-1 0 0 0 0,1 0 0 0 0,0-1 1 0 0,0 1-1 0 0,-1 0 0 0 0,1 0 0 0 0,0 0 0 0 0,0 0 0 0 0,0 0 0 0 0,0 0 0 0 0,2 0 1 0 0,23-18 56 0 0,-16 13-50 0 0,41-30-11 0 0,-34 26 0 0 0,0-1 0 0 0,-1-1 0 0 0,-1 0 0 0 0,0-1 0 0 0,-1-1 0 0 0,20-23 0 0 0,-34 36-2 0 0,9-16-67 0 0,-9 17 65 0 0,1-1-1 0 0,-1 0 1 0 0,0 1 0 0 0,1-1 0 0 0,-1 0 0 0 0,0 0-1 0 0,0 1 1 0 0,1-1 0 0 0,-1 0 0 0 0,0 0 0 0 0,0 1-1 0 0,0-1 1 0 0,0 0 0 0 0,0 0 0 0 0,0 1 0 0 0,0-1-1 0 0,0 0 1 0 0,0 0 0 0 0,0 1 0 0 0,-1-1 0 0 0,1 0-1 0 0,0 0 1 0 0,-1 0 0 0 0,-1 0-21 0 0,-1 0 0 0 0,1 0 1 0 0,0 0-1 0 0,-1 0 0 0 0,0 0 0 0 0,1 1 0 0 0,-1-1 0 0 0,1 1 1 0 0,-1 0-1 0 0,0 0 0 0 0,1 0 0 0 0,-1 0 0 0 0,0 0 0 0 0,1 0 1 0 0,-1 1-1 0 0,0-1 0 0 0,1 1 0 0 0,-1 0 0 0 0,-3 1 1 0 0,-10 5-51 0 0,-28 14 0 0 0,31-14 39 0 0,-109 57-137 0 0,121-63 205 0 0,-1-1 26 0 0,2 0-54 0 0,0 0 0 0 0,-1 0 1 0 0,1 0-1 0 0,0 0 0 0 0,0 0 0 0 0,0 1 1 0 0,0-1-1 0 0,-1 0 0 0 0,1 0 0 0 0,0 0 1 0 0,0 0-1 0 0,0 0 0 0 0,0 0 1 0 0,-1 0-1 0 0,1 0 0 0 0,0 0 0 0 0,0 0 1 0 0,0 0-1 0 0,0 0 0 0 0,-1-1 0 0 0,1 1 1 0 0,0 0-1 0 0,0 0 0 0 0,0 0 0 0 0,0 0 1 0 0,0 0-1 0 0,-1 0 0 0 0,1 0 0 0 0,0 0 1 0 0,0 0-1 0 0,0-1 0 0 0,0 1 0 0 0,0 0 1 0 0,0 0-1 0 0,-1 0 0 0 0,1 0 1 0 0,0 0-1 0 0,0 0 0 0 0,0-1 0 0 0,0 1 1 0 0,0 0-1 0 0,0 0 0 0 0,0 0 0 0 0,0-1 1 0 0,0-2 10 0 0,1-1 0 0 0,0 0 0 0 0,0 1 0 0 0,1-1 0 0 0,-1 0 1 0 0,1 1-1 0 0,-1 0 0 0 0,1-1 0 0 0,0 1 0 0 0,3-4 1 0 0,29-32 4 0 0,-19 23-118 0 0,-15 16 94 0 0,1-1 1 0 0,-1 1-1 0 0,0 0 1 0 0,0 0-1 0 0,1 0 1 0 0,-1 0-1 0 0,0-1 0 0 0,0 1 1 0 0,1 0-1 0 0,-1 0 1 0 0,0 0-1 0 0,1 0 1 0 0,-1 0-1 0 0,0 0 0 0 0,0 0 1 0 0,1 0-1 0 0,-1 0 1 0 0,0 0-1 0 0,1 0 1 0 0,-1 0-1 0 0,0 0 0 0 0,1 0 1 0 0,-1 0-1 0 0,0 0 1 0 0,1 0-1 0 0,-1 0 1 0 0,0 0-1 0 0,0 0 0 0 0,1 0 1 0 0,-1 0-1 0 0,0 1 1 0 0,1-1-1 0 0,-1 0 1 0 0,0 0-1 0 0,0 0 0 0 0,1 1 1 0 0,-1-1-1 0 0,0 0 1 0 0,0 0-1 0 0,0 1 1 0 0,1-1-1 0 0,-1 0 1 0 0,0 0-1 0 0,0 1 0 0 0,0-1 1 0 0,0 0-1 0 0,0 1 1 0 0,1-1-1 0 0,-1 0 1 0 0,0 0-1 0 0,0 1 0 0 0,0-1 1 0 0,0 0-1 0 0,0 1 1 0 0,5 17-60 0 0,-5-6 23 0 0,0 0 1 0 0,0-1-1 0 0,-4 21 1 0 0,-1 15 112 0 0,5-45 2 0 0,2-3-63 0 0,0 0 0 0 0,0 0 0 0 0,-1 0 0 0 0,1 0 0 0 0,-1 0 0 0 0,1 0 0 0 0,-1 0 0 0 0,1-1 0 0 0,-1 1 0 0 0,0-1 0 0 0,0 1 0 0 0,0-1 0 0 0,1 1 0 0 0,0-4 1 0 0,25-39-27 0 0,-9 13-179 0 0,-58 78 46 0 0,-87 78 0 0 0,109-107 225 0 0,14-15 327 0 0,5-5-166 0 0,13-14-101 0 0,24-24-130 0 0,53-40-59 0 0,73-71-508 0 0,-129 109 5 0 0,-34 42 587 0 0,0 6 53 0 0,0-1 0 0 0,1 1 0 0 0,0-1 0 0 0,0 1-1 0 0,0-1 1 0 0,1 1 0 0 0,0-1 0 0 0,4 6 0 0 0,2 5 74 0 0,43 89 74 0 0,31 58 107 0 0,-74-149-341 0 0,-2-1 0 0 0,-15-20 0 0 0,4 3 0 0 0,0 0 0 0 0,0 0 0 0 0,0 1 0 0 0,-1 0 0 0 0,0 0 0 0 0,1 0 0 0 0,-1 0 0 0 0,0 1 0 0 0,-1 0 0 0 0,-9-4 0 0 0,-4 2 0 0 0,-34-5 0 0 0,25 5 0 0 0,-124-10-106 0 0,151 13-413 0 0,27-4-11562 0 0,-4-1 8642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1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97 596 0 0,'-24'-13'14205'0'0,"29"13"-12842"0"0,72 1 2365 0 0,98-2 836 0 0,-153-1-4111 0 0,0-1 0 0 0,0-1 0 0 0,0 0 0 0 0,-1-2 0 0 0,39-15 0 0 0,-52 18-267 0 0,-1-2-1 0 0,1 1 0 0 0,-1-1 0 0 0,0 0 0 0 0,0 0 0 0 0,10-11 0 0 0,-17 15-65 0 0,1 1-94 0 0,-1 0 0 0 0,0 1 0 0 0,0-1 0 0 0,1 0-1 0 0,-1 0 1 0 0,0 0 0 0 0,0 0 0 0 0,0 1 0 0 0,1-1 0 0 0,-1 0 0 0 0,0 0 0 0 0,0 0 0 0 0,0 1 0 0 0,0-1-1 0 0,1 0 1 0 0,-1 0 0 0 0,0 1 0 0 0,0-1 0 0 0,0 0 0 0 0,0 0 0 0 0,0 1 0 0 0,0-1 0 0 0,0 0 0 0 0,0 1-1 0 0,0-1 1 0 0,0 0 0 0 0,0 0 0 0 0,0 1 0 0 0,0-1 0 0 0,0 0 0 0 0,0 0 0 0 0,0 1 0 0 0,0-1 0 0 0,0 0-1 0 0,0 0 1 0 0,0 1 0 0 0,-1-1 0 0 0,-1 18-115 0 0,1-14 187 0 0,-6 38 187 0 0,1 0-1 0 0,3 1 0 0 0,2 0 1 0 0,1-1-1 0 0,10 73 1 0 0,7-6 296 0 0,-16-108-616 0 0,-1 0 1 0 0,0-1-1 0 0,0 1 1 0 0,0 0-1 0 0,0 0 1 0 0,0 0-1 0 0,0 0 1 0 0,0 0-1 0 0,0 0 1 0 0,0 0-1 0 0,0 0 1 0 0,-1 0-1 0 0,1-1 1 0 0,0 1-1 0 0,-1 0 1 0 0,1 0-1 0 0,0 0 1 0 0,-1 0-1 0 0,1-1 1 0 0,-1 1-1 0 0,0 0 1 0 0,1 0-1 0 0,-1-1 1 0 0,1 1-1 0 0,-1 0 1 0 0,0-1-1 0 0,1 1 1 0 0,-1-1-1 0 0,0 1 1 0 0,0-1-1 0 0,0 1 1 0 0,1-1-1 0 0,-1 0 1 0 0,0 1-1 0 0,-2-1 1 0 0,-3 2-92 0 0,0 0 1 0 0,0-1 0 0 0,-1 0 0 0 0,-7 0 0 0 0,2 0 107 0 0,-34 3-82 0 0,9-1 532 0 0,1 2 1 0 0,-38 9 0 0 0,74-14-428 0 0,0 0 1 0 0,0 0-1 0 0,0 0 1 0 0,0 0-1 0 0,0 0 1 0 0,-1 0-1 0 0,1 0 0 0 0,0 0 1 0 0,0 0-1 0 0,0 0 1 0 0,0 0-1 0 0,0 0 1 0 0,-1 0-1 0 0,1 0 1 0 0,0 0-1 0 0,0 0 1 0 0,0 0-1 0 0,0 0 0 0 0,0 0 1 0 0,-1 0-1 0 0,1 0 1 0 0,0 0-1 0 0,0 0 1 0 0,0 0-1 0 0,0 0 1 0 0,0 0-1 0 0,0 0 0 0 0,-1 0 1 0 0,1 1-1 0 0,0-1 1 0 0,0 0-1 0 0,0 0 1 0 0,0 0-1 0 0,0 0 1 0 0,0 0-1 0 0,0 0 1 0 0,0 0-1 0 0,0 1 0 0 0,-1-1 1 0 0,1 0-1 0 0,0 0 1 0 0,0 0-1 0 0,0 0 1 0 0,0 0-1 0 0,0 0 1 0 0,0 1-1 0 0,0-1 1 0 0,0 0-1 0 0,0 0 0 0 0,0 0 1 0 0,0 0-1 0 0,0 0 1 0 0,0 1-1 0 0,0-1 1 0 0,0 0-1 0 0,0 0 1 0 0,0 0-1 0 0,12 3 532 0 0,18 0 194 0 0,192-15-731 0 0,-138 5-12933 0 0,-69 7 9533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1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 7053 0 0,'-8'-19'19221'0'0,"25"89"-15718"0"0,-11-41-2913 0 0,1 0-1 0 0,10 27 1 0 0,-16-54-900 0 0,0-1 0 0 0,-1 1 0 0 0,1-1 0 0 0,0 1 0 0 0,0-1 0 0 0,0 1 0 0 0,0-1 1 0 0,0 0-1 0 0,0 1 0 0 0,0-1 0 0 0,1 0 0 0 0,-1 0 0 0 0,3 2 0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1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94 872 0 0,'-4'-2'723'0'0,"0"-1"0"0"0,1 1-1 0 0,-1-1 1 0 0,1 1 0 0 0,-1-1 0 0 0,1-1 0 0 0,0 1-1 0 0,0 0 1 0 0,0-1 0 0 0,1 1 0 0 0,-4-6 0 0 0,6 8-557 0 0,0 0 1 0 0,0 1-1 0 0,0-1 1 0 0,0 0-1 0 0,0 1 1 0 0,0-1-1 0 0,0 0 1 0 0,0 0 0 0 0,1 1-1 0 0,-1-1 1 0 0,0 0-1 0 0,0 1 1 0 0,1-1-1 0 0,-1 0 1 0 0,0 1 0 0 0,1-1-1 0 0,-1 1 1 0 0,0-1-1 0 0,1 0 1 0 0,-1 1-1 0 0,1-1 1 0 0,-1 1 0 0 0,1-1-1 0 0,0 1 1 0 0,-1 0-1 0 0,1-1 1 0 0,0 0-1 0 0,17-9 1900 0 0,-6 5-1303 0 0,0 1-1 0 0,1 0 0 0 0,0 1 0 0 0,0 0 0 0 0,0 1 0 0 0,0 0 0 0 0,0 1 0 0 0,0 1 0 0 0,18 1 0 0 0,-8 1 90 0 0,-1 2 1 0 0,1 0-1 0 0,-1 1 1 0 0,34 12 0 0 0,-32-7-235 0 0,0 0 1 0 0,0 2 0 0 0,25 17 0 0 0,-39-22-406 0 0,0 0 0 0 0,-1 0 1 0 0,0 1-1 0 0,0 0 0 0 0,-1 1 1 0 0,0 0-1 0 0,0 0 0 0 0,-1 0 1 0 0,7 14-1 0 0,-13-21-213 0 0,0 0 0 0 0,0 0 0 0 0,-1 0 0 0 0,0 1 0 0 0,1-1 0 0 0,-1 0 0 0 0,0 0 0 0 0,0 0 0 0 0,0 1 0 0 0,0-1 0 0 0,0 0 0 0 0,-1 0 0 0 0,1 0 0 0 0,-1 0 0 0 0,1 1 0 0 0,-3 2 0 0 0,0-1 0 0 0,0 0 0 0 0,0-1 0 0 0,-1 1 0 0 0,1-1 0 0 0,-1 0 0 0 0,0 0 0 0 0,0-1 0 0 0,0 1 0 0 0,0-1 0 0 0,-1 0 0 0 0,1 0 0 0 0,-10 3 0 0 0,-3 0 0 0 0,0-1 0 0 0,-20 2 0 0 0,-27 1-1118 0 0,-93-4 1 0 0,111-3 730 0 0,32 0-1684 0 0,-1 0-8299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1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77 128 0 0,'-1'0'470'0'0,"1"-1"0"0"0,-1 0 0 0 0,0 0 0 0 0,0 0 0 0 0,0 0 0 0 0,1 0 0 0 0,-1 0 0 0 0,1 0 0 0 0,-1 0 0 0 0,1 0 0 0 0,-1 0 0 0 0,1 0 0 0 0,-1 0 0 0 0,1 0 0 0 0,0 0 0 0 0,0 0 0 0 0,0-1 0 0 0,-1 1 1 0 0,1 0-1 0 0,0 0 0 0 0,0 0 0 0 0,1-2 0 0 0,0 2-183 0 0,-1-1 0 0 0,1 1 0 0 0,0-1 0 0 0,0 1 0 0 0,0 0 0 0 0,0 0 0 0 0,1-1 0 0 0,-1 1-1 0 0,0 0 1 0 0,0 0 0 0 0,1 0 0 0 0,-1 0 0 0 0,1 0 0 0 0,1 0 0 0 0,7-5 860 0 0,0 1-1 0 0,1 1 1 0 0,-1 0-1 0 0,1 0 1 0 0,20-4-1 0 0,-26 7-818 0 0,1 1-1 0 0,-1-1 0 0 0,1 1 0 0 0,0 0 0 0 0,-1 0 1 0 0,1 0-1 0 0,-1 1 0 0 0,1 0 0 0 0,-1 0 0 0 0,1 1 1 0 0,-1-1-1 0 0,0 1 0 0 0,9 4 0 0 0,-12-5-247 0 0,0 1 0 0 0,-1-1 0 0 0,1 1 0 0 0,0 0 0 0 0,0-1 0 0 0,-1 1 0 0 0,1 0 0 0 0,-1 0 0 0 0,0 0-1 0 0,0 0 1 0 0,1 0 0 0 0,-1 0 0 0 0,0 0 0 0 0,-1 0 0 0 0,1 1 0 0 0,0-1 0 0 0,-1 0 0 0 0,1 0 0 0 0,-1 1 0 0 0,0-1 0 0 0,1 0 0 0 0,-1 1 0 0 0,-1-1 0 0 0,1 1 0 0 0,0-1-1 0 0,0 0 1 0 0,-2 4 0 0 0,-1 7 194 0 0,0 0-1 0 0,-1 0 0 0 0,-10 19 1 0 0,11-23-140 0 0,-15 28 308 0 0,-12 30 916 0 0,28-60-1269 0 0,0-1-1 0 0,0 0 1 0 0,1 1 0 0 0,0 0-1 0 0,0-1 1 0 0,0 1 0 0 0,1 0-1 0 0,0 7 1 0 0,0-12-89 0 0,1 0 0 0 0,-1-1 0 0 0,0 1 0 0 0,1-1 0 0 0,-1 1 0 0 0,1-1 0 0 0,0 0 0 0 0,-1 1 0 0 0,1-1 0 0 0,0 1 0 0 0,0-1 0 0 0,0 0 0 0 0,0 0 0 0 0,0 0 0 0 0,0 1 0 0 0,0-1 0 0 0,0 0 0 0 0,3 1 0 0 0,-1 0 0 0 0,0 0 0 0 0,1-1 0 0 0,-1 1 0 0 0,1-1 0 0 0,-1 0 0 0 0,1 0 0 0 0,5 1 0 0 0,5 0 0 0 0,0-1 0 0 0,0-1 0 0 0,15-1 0 0 0,-27 1 0 0 0,14-2-368 0 0,-1 0 1 0 0,28-7-1 0 0,-2-1-375 0 0,-27 5-10898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2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0 888 0 0,'0'0'4322'0'0,"-5"2"-2819"0"0,-94 39 4641 0 0,45-20-3453 0 0,1 2 1 0 0,-66 39 0 0 0,117-61-2594 0 0,0 0 0 0 0,0 0 0 0 0,1 0 1 0 0,-1 1-1 0 0,0-1 0 0 0,1 0 0 0 0,-1 1 0 0 0,1-1 0 0 0,-1 1 0 0 0,1 0 1 0 0,0-1-1 0 0,-1 1 0 0 0,1 0 0 0 0,0 0 0 0 0,0 0 0 0 0,0 0 0 0 0,1 0 1 0 0,-1 0-1 0 0,0 0 0 0 0,1 0 0 0 0,-1 0 0 0 0,1 0 0 0 0,0 0 1 0 0,-1 4-1 0 0,2-2 11 0 0,1 0 0 0 0,-1 0 0 0 0,0 0 0 0 0,1 0 0 0 0,0 0 0 0 0,0 0 0 0 0,0 0 1 0 0,0-1-1 0 0,1 1 0 0 0,-1-1 0 0 0,5 5 0 0 0,14 15 242 0 0,2-1 0 0 0,33 25-1 0 0,21 20 296 0 0,-58-45-198 0 0,-1 1-1 0 0,0 1 1 0 0,-2 0-1 0 0,15 30 1 0 0,-15-25 223 0 0,-10-19-410 0 0,-5-8-142 0 0,-1 0 0 0 0,1 0 1 0 0,-1-1-1 0 0,1 1 0 0 0,0 0 1 0 0,0-1-1 0 0,0 1 0 0 0,0-1 1 0 0,0 1-1 0 0,0-1 0 0 0,0 0 1 0 0,1 1-1 0 0,-1-1 0 0 0,1 0 0 0 0,-1 0 1 0 0,0 0-1 0 0,1 0 0 0 0,0 0 1 0 0,-1 0-1 0 0,1-1 0 0 0,0 1 1 0 0,-1 0-1 0 0,3 0 0 0 0,-3-1 125 0 0,2-5-160 0 0,-3 5-84 0 0,0-1 1 0 0,1 1-1 0 0,-1 0 1 0 0,1-1-1 0 0,-1 1 0 0 0,0 0 1 0 0,1-1-1 0 0,-1 1 1 0 0,0-1-1 0 0,0 1 1 0 0,1 0-1 0 0,-1-1 0 0 0,0 1 1 0 0,0-1-1 0 0,1 1 1 0 0,-1-1-1 0 0,0 1 0 0 0,0-1 1 0 0,0 1-1 0 0,0-1 1 0 0,0 1-1 0 0,0-1 1 0 0,0 1-1 0 0,0-1 0 0 0,0 1 1 0 0,0-1-1 0 0,0 1 1 0 0,0-1-1 0 0,0 1 1 0 0,-1-1-1 0 0,0-24 0 0 0,-1-1 0 0 0,-1 1 0 0 0,-12-47 0 0 0,-32-73 0 0 0,-8-34 0 0 0,53 172 0 0 0,2 7 0 0 0,0 0 0 0 0,0 0 0 0 0,0 0 0 0 0,0-1 0 0 0,0 1 0 0 0,-1 0 0 0 0,1 0 0 0 0,0 0 0 0 0,0-1 0 0 0,0 1 0 0 0,0 0 0 0 0,0 0 0 0 0,0 0 0 0 0,-1-1 0 0 0,1 1 0 0 0,0 0 0 0 0,0 0 0 0 0,0 0 0 0 0,0 0 0 0 0,-1 0 0 0 0,1-1 0 0 0,0 1 0 0 0,0 0 0 0 0,0 0 0 0 0,-1 0 0 0 0,1 0 0 0 0,0 0 0 0 0,0 0 0 0 0,-1 0 0 0 0,1 0 0 0 0,0 0 0 0 0,0 0 0 0 0,-1 0 0 0 0,1 0 0 0 0,0 0 0 0 0,0 0 0 0 0,0 0 0 0 0,-1 0 0 0 0,1 0 0 0 0,0 0 0 0 0,0 0 0 0 0,-1 0 0 0 0,1 0 0 0 0,0 0 0 0 0,0 1 0 0 0,0-1 0 0 0,-1 0 0 0 0,1 0 0 0 0,0 0 0 0 0,0 0 0 0 0,0 0 0 0 0,0 1 0 0 0,-1-1 0 0 0,-4 6 0 0 0,-3 5 0 0 0,1 0 0 0 0,1 0 0 0 0,-10 23 0 0 0,-5 8 0 0 0,18-37 0 0 0,-6 21 0 0 0,18-33 0 0 0,4-8 0 0 0,-10 10 0 0 0,-1 3 0 0 0,-1 0 0 0 0,1 0 0 0 0,-1 0 0 0 0,1 0 0 0 0,-1 0 0 0 0,0-1 0 0 0,0 1 0 0 0,0-1 0 0 0,0 1 0 0 0,0-1 0 0 0,0 1 0 0 0,-1-1 0 0 0,1 1 0 0 0,-1-1 0 0 0,0-3 0 0 0,-5-2 0 0 0,-9 7 0 0 0,-3 5-3 0 0,1 0 0 0 0,-32 13 0 0 0,47-17-85 0 0,-4 1 669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2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14 840 0 0,'-12'9'6581'0'0,"14"-6"-4838"0"0,7 2-934 0 0,0 1 1 0 0,0-1 0 0 0,1 0-1 0 0,-1-1 1 0 0,1 0 0 0 0,0-1 0 0 0,0 0-1 0 0,17 3 1 0 0,89 8 1811 0 0,-95-12-2098 0 0,22 1 603 0 0,0-1 0 0 0,43-5 0 0 0,-66 2-717 0 0,-1-2 1 0 0,0 0-1 0 0,0-1 1 0 0,0-1-1 0 0,0-1 1 0 0,31-15-1 0 0,-42 17-137 0 0,0-1 0 0 0,0 0 0 0 0,0 0 1 0 0,-1-1-1 0 0,11-10 0 0 0,-18 15-81 0 0,0 1-172 0 0,0 0 0 0 0,0 0 0 0 0,0 1-1 0 0,0-1 1 0 0,0 0 0 0 0,0 0 0 0 0,0 0 0 0 0,0 0-1 0 0,0 0 1 0 0,1 0 0 0 0,-1 0 0 0 0,0 0 0 0 0,0 0-1 0 0,0 0 1 0 0,0 0 0 0 0,0 0 0 0 0,0 0 0 0 0,0 0-1 0 0,0 1 1 0 0,0-1 0 0 0,0 0 0 0 0,0 0 0 0 0,0 0-1 0 0,1 0 1 0 0,-1 0 0 0 0,0 0 0 0 0,0 0-1 0 0,0 0 1 0 0,0 0 0 0 0,0 0 0 0 0,0 0 0 0 0,0 0-1 0 0,0 0 1 0 0,0 0 0 0 0,0 0 0 0 0,1 0 0 0 0,-1 0-1 0 0,0 0 1 0 0,0 0 0 0 0,0 0 0 0 0,0 0 0 0 0,0-1-1 0 0,0 1 1 0 0,0 0 0 0 0,0 0 0 0 0,0 0 0 0 0,0 0-1 0 0,0 0 1 0 0,1 0 0 0 0,-1 0 0 0 0,0 0 0 0 0,-8 21 195 0 0,2 1 0 0 0,0 0 0 0 0,2 0 0 0 0,0 0 0 0 0,1 1 0 0 0,1 41 0 0 0,20 143 1991 0 0,-7-105-1782 0 0,-7-81-423 0 0,-3-17 0 0 0,0 0 0 0 0,0 1 0 0 0,0-1 0 0 0,-1 0 0 0 0,1 0 0 0 0,-1 0 0 0 0,0 0 0 0 0,0 1 0 0 0,-1-1 0 0 0,1 0 0 0 0,-3 8 0 0 0,2-11 0 0 0,0 0 0 0 0,1 0 0 0 0,-1 0 0 0 0,0 0 0 0 0,0-1 0 0 0,0 1 0 0 0,0 0 0 0 0,0-1 0 0 0,0 1 0 0 0,0 0 0 0 0,0-1 0 0 0,-1 1 0 0 0,1-1 0 0 0,0 0 0 0 0,0 1 0 0 0,0-1 0 0 0,-2 0 0 0 0,-16 3 0 0 0,18-2 0 0 0,-156 11 0 0 0,7-1 0 0 0,123-8 0 0 0,20-3 0 0 0,-1 0 0 0 0,1 1 0 0 0,-1 0 0 0 0,0 0 0 0 0,1 1 0 0 0,0 0 0 0 0,-1 0 0 0 0,1 1 0 0 0,-11 5 0 0 0,18-8 0 0 0,0 0 0 0 0,0 0 0 0 0,0 0 0 0 0,0 0 0 0 0,0 0 0 0 0,-1 1 0 0 0,1-1 0 0 0,0 0 0 0 0,0 0 0 0 0,0 0 0 0 0,0 0 0 0 0,0 0 0 0 0,0 0 0 0 0,0 0 0 0 0,0 0 0 0 0,0 1 0 0 0,0-1 0 0 0,0 0 0 0 0,0 0 0 0 0,0 0 0 0 0,0 0 0 0 0,0 0 0 0 0,0 0 0 0 0,0 0 0 0 0,0 1 0 0 0,0-1 0 0 0,0 0 0 0 0,0 0 0 0 0,0 0 0 0 0,0 0 0 0 0,0 0 0 0 0,0 0 0 0 0,0 0 0 0 0,0 0 0 0 0,0 1 0 0 0,0-1 0 0 0,0 0 0 0 0,0 0 0 0 0,0 0 0 0 0,0 0 0 0 0,1 0 0 0 0,-1 0 0 0 0,0 0 0 0 0,0 0 0 0 0,0 0 0 0 0,0 0 0 0 0,0 1 0 0 0,0-1 0 0 0,0 0 0 0 0,0 0 0 0 0,0 0 0 0 0,1 0 0 0 0,-1 0 0 0 0,0 0 0 0 0,0 0 0 0 0,0 0 0 0 0,0 0 0 0 0,0 0 0 0 0,6 3 0 0 0,0-1 0 0 0,-1 1 0 0 0,1-1 0 0 0,0-1 0 0 0,0 1 0 0 0,0-1 0 0 0,1 0 0 0 0,7 1 0 0 0,60-1 0 0 0,-41-1 0 0 0,343-21 0 0 0,-272 11 0 0 0,-72 5-8227 0 0,-23 2 5522 0 0,5-2-1036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49:50.8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1 115 260 0 0,'2'-5'10983'0'0,"19"0"-7844"0"0,22 0-1840 0 0,315-9 4421 0 0,-38-1-4025 0 0,-4 5-594 0 0,-166 4-775 0 0,294-4 841 0 0,-281 6-929 0 0,114 4 53 0 0,-134-1-188 0 0,-56-2-35 0 0,467-3 385 0 0,-393 1-329 0 0,462-9 244 0 0,-376 13-216 0 0,-51 2-96 0 0,-86-2-16 0 0,-69 0-27 0 0,20 0 8 0 0,0 0-1 0 0,30-2 9 0 0,-68 3-21 0 0,593-4-6 0 0,-602 4-2 0 0,528 13 438 0 0,-411-7-225 0 0,-103-3 296 0 0,-106-2-16076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51 580 0 0,'-9'-8'-423'0'0,"-7"-5"11030"0"0,32 18-7881 0 0,33 9 505 0 0,99 14 0 0 0,-28-15-1635 0 0,-41-8-433 0 0,89 0 844 0 0,-140-6-1626 0 0,0-2 0 0 0,0 0 0 0 0,52-15 0 0 0,-70 15-294 0 0,0-1-1 0 0,-1 0 1 0 0,1-1 0 0 0,10-7 0 0 0,-16 10-58 0 0,0-1 0 0 0,-1 1 0 0 0,1-1 0 0 0,-1 0 0 0 0,0 0 0 0 0,1 0 0 0 0,-2 0 0 0 0,1-1 0 0 0,0 1 0 0 0,-1-1 0 0 0,1 0 0 0 0,2-5 0 0 0,-15 19 183 0 0,-6 18-80 0 0,9-5 47 0 0,1 1-1 0 0,1-1 0 0 0,1 1 1 0 0,1 0-1 0 0,1 0 0 0 0,1 1 1 0 0,1-1-1 0 0,1 0 0 0 0,9 48 1 0 0,1-20 225 0 0,3-1 1 0 0,2 0-1 0 0,32 70 1 0 0,-46-115-409 0 0,2 0-133 0 0,-2 1 1 0 0,1-1-1 0 0,-1 1 0 0 0,0-1 1 0 0,0 1-1 0 0,0 0 0 0 0,0 8 0 0 0,-3-14 98 0 0,1-1-1 0 0,0 1 1 0 0,-1 0-1 0 0,1-1 0 0 0,0 1 1 0 0,-1 0-1 0 0,1-1 0 0 0,-1 1 1 0 0,1 0-1 0 0,-1-1 1 0 0,0 1-1 0 0,1-1 0 0 0,-1 1 1 0 0,1-1-1 0 0,-1 1 0 0 0,0-1 1 0 0,1 1-1 0 0,-1-1 1 0 0,0 0-1 0 0,0 1 0 0 0,1-1 1 0 0,-1 0-1 0 0,0 0 1 0 0,0 1-1 0 0,0-1 0 0 0,0 0 1 0 0,-26 4-457 0 0,24-4 411 0 0,-272 18-1437 0 0,20-2 1079 0 0,239-14 441 0 0,-143 18 369 0 0,129-9 368 0 0,30-11-712 0 0,-1 0 1 0 0,1 0-1 0 0,0 0 0 0 0,0 1 1 0 0,0-1-1 0 0,0 0 0 0 0,0 0 1 0 0,-1 0-1 0 0,1 0 0 0 0,0 0 1 0 0,0 1-1 0 0,0-1 0 0 0,0 0 1 0 0,0 0-1 0 0,0 0 0 0 0,0 0 1 0 0,0 1-1 0 0,0-1 0 0 0,0 0 1 0 0,0 0-1 0 0,0 0 0 0 0,0 1 1 0 0,0-1-1 0 0,0 0 0 0 0,0 0 1 0 0,0 0-1 0 0,0 0 1 0 0,0 1-1 0 0,0-1 0 0 0,0 0 1 0 0,0 0-1 0 0,0 0 0 0 0,0 1 1 0 0,0-1-1 0 0,0 0 0 0 0,0 0 1 0 0,0 0-1 0 0,1 0 0 0 0,-1 0 1 0 0,0 1-1 0 0,0-1 0 0 0,0 0 1 0 0,0 0-1 0 0,0 0 0 0 0,1 0 1 0 0,-1 0-1 0 0,0 0 0 0 0,0 0 1 0 0,0 1-1 0 0,0-1 1 0 0,1 0-1 0 0,-1 0 0 0 0,0 0 1 0 0,0 0-1 0 0,0 0 0 0 0,0 0 1 0 0,1 0-1 0 0,-1 0 0 0 0,0 0 1 0 0,1 0-1 0 0,18 6 314 0 0,0-1 0 0 0,1 0 0 0 0,0-2 0 0 0,21 1 0 0 0,88 1 905 0 0,-97-4-816 0 0,378-2 378 0 0,-338 1-3538 0 0,94-11-9124 0 0,-136 6 8744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1 460 0 0,'-33'4'17528'0'0,"50"2"-14872"0"0,-1-3-1261 0 0,0 0 0 0 0,0-2 0 0 0,0 0 0 0 0,27-2 1 0 0,-13 1-441 0 0,212-11 3237 0 0,-201 11-18555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1 188 0 0,'-5'2'567'0'0,"-15"10"2476"0"0,20-12-2696 0 0,-1 1-1 0 0,1-1 1 0 0,-1 1 0 0 0,1-1 0 0 0,-1 1 0 0 0,1-1 0 0 0,0 1-1 0 0,-1 0 1 0 0,1-1 0 0 0,0 1 0 0 0,-1-1 0 0 0,1 1 0 0 0,0 0 0 0 0,0-1-1 0 0,0 1 1 0 0,-1 0 0 0 0,1 2 1864 0 0,51 6 4606 0 0,122-10 1101 0 0,-59-7-5817 0 0,4 0-6146 0 0,-41 6-4588 0 0,-49 0 5879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1004 0 0,'0'-2'598'0'0,"1"0"0"0"0,0 0 1 0 0,0-1-1 0 0,0 1 0 0 0,0 0 0 0 0,0 0 0 0 0,0 0 0 0 0,1 0 1 0 0,-1 1-1 0 0,1-1 0 0 0,-1 0 0 0 0,1 0 0 0 0,2-1 1 0 0,0 1 6 0 0,-1-1 0 0 0,1 1 0 0 0,-1 0 0 0 0,1 1 0 0 0,0-1 0 0 0,0 1 0 0 0,4-2 0 0 0,7 1 486 0 0,0 0-1 0 0,0 0 1 0 0,19 1-1 0 0,-19 1-301 0 0,62-1 1478 0 0,0 0 732 0 0,93-13 0 0 0,-148 11-2470 0 0,1-2 0 0 0,-1 0 0 0 0,0-2 0 0 0,-1 0-1 0 0,38-19 1 0 0,-58 26-523 0 0,-1 0 1 0 0,1-1-1 0 0,-1 1 0 0 0,1 0 1 0 0,0 0-1 0 0,-1 0 0 0 0,1 0 0 0 0,-1 0 1 0 0,1 0-1 0 0,-1 0 0 0 0,1 0 0 0 0,0 0 1 0 0,-1 0-1 0 0,1 0 0 0 0,-1 0 1 0 0,1 0-1 0 0,-1 1 0 0 0,1-1 0 0 0,-1 0 1 0 0,1 0-1 0 0,-1 1 0 0 0,1-1 1 0 0,-1 0-1 0 0,1 1 0 0 0,-1-1 0 0 0,1 0 1 0 0,-1 1-1 0 0,1-1 0 0 0,-1 1 0 0 0,0-1 1 0 0,1 1-1 0 0,-1-1 0 0 0,0 1 1 0 0,1-1-1 0 0,-1 1 0 0 0,0-1 0 0 0,0 1 1 0 0,0-1-1 0 0,1 1 0 0 0,-1 0 0 0 0,8 25 238 0 0,-8-24-216 0 0,10 38 82 0 0,3 0 1 0 0,1-1-1 0 0,1-1 0 0 0,2 0 1 0 0,44 69-1 0 0,136 159 627 0 0,-156-215-706 0 0,-12-20-31 0 0,-21-24 0 0 0,-1 0 0 0 0,-1 1 0 0 0,9 12 0 0 0,-13-17 0 0 0,-1-2 0 0 0,-1-1 0 0 0,0 0 0 0 0,0 0 0 0 0,0 0 0 0 0,0 1 0 0 0,0-1 0 0 0,0 0 0 0 0,0 0 0 0 0,0 0 0 0 0,0 0 0 0 0,0 1 0 0 0,0-1 0 0 0,0 0 0 0 0,0 0 0 0 0,0 0 0 0 0,0 1 0 0 0,0-1 0 0 0,0 0 0 0 0,0 0 0 0 0,0 0 0 0 0,0 1 0 0 0,0-1 0 0 0,0 0 0 0 0,-1 0 0 0 0,1 0 0 0 0,0 0 0 0 0,0 1 0 0 0,0-1 0 0 0,0 0 0 0 0,0 0 0 0 0,0 0 0 0 0,-1 0 0 0 0,1 0 0 0 0,0 1 0 0 0,0-1 0 0 0,-1 0 0 0 0,-11 1 0 0 0,-20-4 0 0 0,-59-15 0 0 0,30 5 0 0 0,-258-38 0 0 0,239 42 0 0 0,-1 4 0 0 0,-81 6 0 0 0,155 0 0 0 0,1-1 0 0 0,-1 1 0 0 0,1 1 0 0 0,-1-1 0 0 0,-8 4 0 0 0,10-1 0 0 0,5-4 0 0 0,-1 0 0 0 0,1 0 0 0 0,0 0 0 0 0,0 0 0 0 0,0 1 0 0 0,0-1 0 0 0,0 0 0 0 0,0 0 0 0 0,0 0 0 0 0,0 0 0 0 0,-1 0 0 0 0,1 1 0 0 0,0-1 0 0 0,0 0 0 0 0,0 0 0 0 0,0 0 0 0 0,0 0 0 0 0,0 0 0 0 0,0 1 0 0 0,0-1 0 0 0,0 0 0 0 0,0 0 0 0 0,0 0 0 0 0,0 0 0 0 0,0 1 0 0 0,0-1 0 0 0,0 0 0 0 0,0 0 0 0 0,0 0 0 0 0,0 0 0 0 0,1 1 0 0 0,-1-1 0 0 0,0 0 0 0 0,0 0 0 0 0,0 0 0 0 0,0 0 0 0 0,0 0 0 0 0,0 0 0 0 0,0 1 0 0 0,1-1 0 0 0,2 3 0 0 0,1-1 0 0 0,0 1 0 0 0,0-1 0 0 0,0 0 0 0 0,0 0 0 0 0,0 0 0 0 0,1-1 0 0 0,-1 1 0 0 0,0-1 0 0 0,7 1 0 0 0,56 6 0 0 0,-44-6 0 0 0,71 9-730 0 0,0-5-1 0 0,183-11 1 0 0,-226-6-9741 0 0,-30 4 7028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36 468 0 0,'9'-11'2910'0'0,"-6"8"-1411"0"0,-1 0 0 0 0,1 0 0 0 0,0 1 0 0 0,-1-1 0 0 0,1 1 0 0 0,4-3 0 0 0,-6 4-1192 0 0,0 1-1 0 0,0-1 0 0 0,0 1 0 0 0,1 0 0 0 0,-1-1 0 0 0,0 1 1 0 0,0 0-1 0 0,1 0 0 0 0,-1-1 0 0 0,0 1 0 0 0,1 0 0 0 0,-1 0 1 0 0,0 1-1 0 0,0-1 0 0 0,1 0 0 0 0,-1 0 0 0 0,0 1 0 0 0,0-1 1 0 0,1 0-1 0 0,-1 1 0 0 0,0-1 0 0 0,2 2 0 0 0,2 2 263 0 0,1 1 0 0 0,0-1 0 0 0,-1 1 0 0 0,0 0 0 0 0,0 1-1 0 0,-1-1 1 0 0,0 1 0 0 0,0 0 0 0 0,0 0 0 0 0,0 0 0 0 0,-1 0 0 0 0,4 12 0 0 0,1-1 299 0 0,-2-4-146 0 0,0 1 0 0 0,3 17 0 0 0,1 2-129 0 0,-8-30-1450 0 0,5 20 903 0 0,-5-15-4111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97 760 0 0,'-28'-30'3406'0'0,"26"28"-2883"0"0,0 0-1 0 0,0 0 1 0 0,1-1 0 0 0,-1 1 0 0 0,1 0 0 0 0,0-1 0 0 0,0 1-1 0 0,0-1 1 0 0,0 0 0 0 0,0 1 0 0 0,1-1 0 0 0,-2-3-1 0 0,3 5-294 0 0,-1-1 0 0 0,0 1 0 0 0,1 0-1 0 0,-1 0 1 0 0,1 0 0 0 0,0 0 0 0 0,-1 0 0 0 0,1 0-1 0 0,0 0 1 0 0,-1 0 0 0 0,1 0 0 0 0,0 1-1 0 0,0-1 1 0 0,0 0 0 0 0,0 0 0 0 0,0 1 0 0 0,0-1-1 0 0,0 0 1 0 0,0 1 0 0 0,0-1 0 0 0,0 1-1 0 0,0 0 1 0 0,0-1 0 0 0,1 1 0 0 0,29-8 2447 0 0,-1 6-1573 0 0,0 0-1 0 0,1 3 0 0 0,-1 0 0 0 0,0 2 0 0 0,0 1 0 0 0,37 10 0 0 0,-30-3-262 0 0,0 1-1 0 0,-1 1 1 0 0,0 2-1 0 0,50 29 0 0 0,-61-28-646 0 0,0 0 0 0 0,-1 2 0 0 0,0 1 0 0 0,-2 0-1 0 0,0 2 1 0 0,-1 0 0 0 0,33 46 0 0 0,-53-65-192 0 0,1 1 0 0 0,0-1 0 0 0,-1 1 0 0 0,1-1 0 0 0,-1 1 0 0 0,0-1 0 0 0,0 1 0 0 0,0 0 0 0 0,0 0 0 0 0,0-1 0 0 0,-1 1 0 0 0,1 0 0 0 0,-1 0 0 0 0,0 0 0 0 0,1 0 0 0 0,-1 0 0 0 0,-1 0 0 0 0,1 0 0 0 0,0 0 0 0 0,-1-1 0 0 0,0 1 0 0 0,1 0 0 0 0,-1 0 0 0 0,-2 3 0 0 0,0-2 0 0 0,0 0 0 0 0,0 0 0 0 0,0 0 0 0 0,-1 0 0 0 0,1-1 0 0 0,-1 0 0 0 0,0 0 0 0 0,0 0 0 0 0,0 0 0 0 0,0 0 0 0 0,-1-1 0 0 0,1 0 0 0 0,-1 0 0 0 0,-5 2 0 0 0,-30 9 0 0 0,-27 2 0 0 0,39-11 0 0 0,-53 3 12 0 0,-139-6 0 0 0,-79-26-98 0 0,258 21 53 0 0,31 2-2410 0 0,31-2-12452 0 0,-19 4 16355 0 0,15 0-4341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13:3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88 988 0 0,'4'-6'806'0'0,"1"0"1"0"0,0 1-1 0 0,0-1 0 0 0,0 1 0 0 0,0 0 1 0 0,1 0-1 0 0,0 1 0 0 0,0 0 0 0 0,1 0 0 0 0,-1 0 1 0 0,1 1-1 0 0,0 0 0 0 0,-1 0 0 0 0,13-3 1 0 0,1 1 542 0 0,0 1 0 0 0,1 0 0 0 0,-1 1 0 0 0,23 1 0 0 0,-34 2-949 0 0,102 1 3800 0 0,-100 0-3760 0 0,-1 0 0 0 0,0 1 0 0 0,0 0 0 0 0,-1 1-1 0 0,1 0 1 0 0,0 0 0 0 0,-1 1 0 0 0,16 9 0 0 0,-23-12-368 0 0,-1 0 0 0 0,1 0 0 0 0,-1 0 0 0 0,0 0 0 0 0,1 1 0 0 0,-1-1-1 0 0,0 0 1 0 0,0 1 0 0 0,0-1 0 0 0,0 0 0 0 0,0 1 0 0 0,0 0 0 0 0,-1-1 0 0 0,1 1 0 0 0,0-1 0 0 0,-1 1 0 0 0,1 0 0 0 0,-1-1 0 0 0,0 1 0 0 0,1 0-1 0 0,-1 0 1 0 0,0-1 0 0 0,0 1 0 0 0,0 0 0 0 0,0 0 0 0 0,0-1 0 0 0,-1 1 0 0 0,1 0 0 0 0,0 0 0 0 0,-1-1 0 0 0,0 1 0 0 0,1-1 0 0 0,-1 1 0 0 0,0 0 0 0 0,0-1-1 0 0,-1 2 1 0 0,-4 7 171 0 0,0 0 0 0 0,-1-1 0 0 0,0 0 0 0 0,-12 11 0 0 0,7-8-92 0 0,-50 50 27 0 0,46-48-149 0 0,0 1 0 0 0,1 1 1 0 0,1 0-1 0 0,1 1 1 0 0,-16 25-1 0 0,27-40-29 0 0,1 0 0 0 0,0 0 0 0 0,0 0 0 0 0,0 1 0 0 0,0-1 0 0 0,0 0 0 0 0,1 0 0 0 0,-1 1 0 0 0,1-1 0 0 0,0 1 0 0 0,-1-1 0 0 0,1 1 0 0 0,0-1 0 0 0,1 0 0 0 0,-1 1 0 0 0,0-1 0 0 0,1 1 0 0 0,-1-1 0 0 0,1 0 0 0 0,1 4 0 0 0,0-3 0 0 0,-1 0 0 0 0,2 0 0 0 0,-1 0 0 0 0,0 0 0 0 0,0-1 0 0 0,1 1 0 0 0,0-1 0 0 0,-1 0 0 0 0,1 0 0 0 0,0 0 0 0 0,0 0 0 0 0,5 2 0 0 0,7 3 0 0 0,0-2 0 0 0,0 0 0 0 0,0 0 0 0 0,0-2 0 0 0,17 3 0 0 0,0-2-98 0 0,0-1 1 0 0,1-1-1 0 0,-1-1 0 0 0,0-2 1 0 0,0-2-1 0 0,57-11 1 0 0,-86 13-1001 0 0,11-3 891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2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0 572 0 0,'-59'6'8446'0'0,"57"-6"-7268"0"0,-2 1 605 0 0,-4 3-1272 0 0,9 1 3989 0 0,2-2-4200 0 0,0 0-1 0 0,1 0 0 0 0,-1-1 1 0 0,1 1-1 0 0,-1-1 0 0 0,1 0 1 0 0,0 0-1 0 0,0 0 0 0 0,0-1 1 0 0,0 1-1 0 0,0-1 1 0 0,0 0-1 0 0,0 0 0 0 0,7 0 1 0 0,14 2 727 0 0,31 0 1 0 0,-29-2-353 0 0,401-8 5113 0 0,-427 7-5764 0 0,22 0 115 0 0,28 4 0 0 0,4-1-2818 0 0,-53-3 1967 0 0,2 1-326 0 0,21 4-1590 0 0,-5-1-3540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2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21 293 7257 0 0,'-21'-33'11525'0'0,"25"35"-10795"0"0,2 2-491 0 0,1 1 0 0 0,-1-1 0 0 0,0 1 0 0 0,-1 0 1 0 0,1 0-1 0 0,-1 1 0 0 0,7 10 0 0 0,31 50 799 0 0,-24-34-498 0 0,99 174 1893 0 0,2 5-493 0 0,-93-170-1223 0 0,1-1 0 0 0,66 70 0 0 0,-84-99-549 0 0,-4-5 131 0 0,0 1 0 0 0,0-1 0 0 0,1-1 0 0 0,0 1 0 0 0,13 7 0 0 0,-18-12-260 0 0,-1 0 0 0 0,1 0-1 0 0,0-1 1 0 0,0 1 0 0 0,0-1-1 0 0,0 1 1 0 0,-1-1 0 0 0,1 0 0 0 0,0 1-1 0 0,0-1 1 0 0,0 0 0 0 0,0-1 0 0 0,0 1-1 0 0,0 0 1 0 0,0 0 0 0 0,-1-1-1 0 0,1 1 1 0 0,0-1 0 0 0,0 0 0 0 0,0 1-1 0 0,-1-1 1 0 0,1 0 0 0 0,0 0-1 0 0,-1 0 1 0 0,1 0 0 0 0,-1 0 0 0 0,1-1-1 0 0,-1 1 1 0 0,0 0 0 0 0,1-1 0 0 0,-1 1-1 0 0,1-3 1 0 0,5-4-39 0 0,-1-1 0 0 0,-1 1 0 0 0,0-1 0 0 0,0-1 0 0 0,-1 1 0 0 0,5-16 0 0 0,13-63 0 0 0,-17 66 0 0 0,20-126 0 0 0,10-216 0 0 0,-42 63 0 0 0,5 271 0 0 0,2 29-175 0 0,0 0-1 0 0,0 0 0 0 0,-1 1 1 0 0,1-1-1 0 0,0 0 1 0 0,0 0-1 0 0,0 0 1 0 0,0 0-1 0 0,0 0 1 0 0,0 0-1 0 0,0 1 1 0 0,1-1-1 0 0,-1 0 1 0 0,0 0-1 0 0,0 0 1 0 0,1 0-1 0 0,-1 1 1 0 0,0-1-1 0 0,1 0 1 0 0,-1 0-1 0 0,1 1 1 0 0,-1-1-1 0 0,1 0 1 0 0,-1 0-1 0 0,1 1 1 0 0,0-1-1 0 0,-1 1 1 0 0,1-1-1 0 0,0 1 1 0 0,-1-1-1 0 0,1 1 1 0 0,0-1-1 0 0,1 0 1 0 0,0 1-339 0 0,0 0 0 0 0,0 0 0 0 0,0 1 0 0 0,0-1 1 0 0,0 1-1 0 0,0-1 0 0 0,-1 1 0 0 0,1-1 0 0 0,0 1 0 0 0,0 0 0 0 0,-1 0 0 0 0,1 0 1 0 0,0 0-1 0 0,1 1 0 0 0,6 6-2757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2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5877 0 0,'-33'110'9835'0'0,"23"-68"-6148"0"0,-9 85 1 0 0,12-58-2029 0 0,2-28-472 0 0,1 0 0 0 0,3 0 0 0 0,7 82 1 0 0,-6-119-1160 0 0,1 0 1 0 0,0 0-1 0 0,0 0 1 0 0,0 0-1 0 0,0 0 1 0 0,1 0-1 0 0,0 0 1 0 0,-1-1-1 0 0,1 1 1 0 0,1 0-1 0 0,-1-1 1 0 0,1 0-1 0 0,-1 1 1 0 0,1-1-1 0 0,4 3 1 0 0,-5-4-235 0 0,1 0 0 0 0,0 0 0 0 0,0-1 0 0 0,0 0 1 0 0,0 1-1 0 0,1-1 0 0 0,-1 0 0 0 0,0 0 0 0 0,0-1 1 0 0,1 1-1 0 0,-1-1 0 0 0,0 0 0 0 0,1 0 0 0 0,-1 0 0 0 0,1 0 1 0 0,-1 0-1 0 0,0-1 0 0 0,1 1 0 0 0,4-3 0 0 0,1 1-1088 0 0,-1 0 0 0 0,1-1 0 0 0,-1 0 0 0 0,0-1-1 0 0,0 0 1 0 0,8-5 0 0 0,3-6-1580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49:52.8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 32 112 0 0,'-12'4'12728'0'0,"55"1"-9488"0"0,79 0-1 0 0,-51-4-2248 0 0,745-18 2792 0 0,-415 0-3038 0 0,158 10-101 0 0,-472 4-554 0 0,369 0 408 0 0,234 20 474 0 0,18-6 153 0 0,-704-11-1123 0 0,261-2 379 0 0,-115-10-44 0 0,-52 2 1290 0 0,-96 10-1843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2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182 376 7633 0 0,'-14'-3'2690'0'0,"8"2"-1540"0"0,1 0 0 0 0,-1 0 0 0 0,1-1 0 0 0,0 1 0 0 0,0-1 0 0 0,-11-6 1912 0 0,16 7-2947 0 0,1-1 1 0 0,-1 1 0 0 0,1 0-1 0 0,-1-1 1 0 0,1 1 0 0 0,-1 0-1 0 0,1 0 1 0 0,0-1 0 0 0,-1 1-1 0 0,1 0 1 0 0,0 0 0 0 0,0 0-1 0 0,0 0 1 0 0,0 0 0 0 0,0 0-1 0 0,2-1 1 0 0,23-16 825 0 0,-16 12-591 0 0,15-11 291 0 0,-5 3 45 0 0,32-27 0 0 0,-47 37-584 0 0,-1 0 0 0 0,0 0 0 0 0,0-1-1 0 0,0 0 1 0 0,-1 0 0 0 0,1 0 0 0 0,-1 0 0 0 0,0 0-1 0 0,-1-1 1 0 0,1 0 0 0 0,-1 1 0 0 0,2-7-1 0 0,-4 8-65 0 0,0 0-1 0 0,0 0 1 0 0,0 0-1 0 0,-1 1 0 0 0,1-1 1 0 0,-1 0-1 0 0,0 1 0 0 0,0-1 1 0 0,0 0-1 0 0,0 1 0 0 0,-1-1 1 0 0,1 1-1 0 0,-1-1 1 0 0,0 1-1 0 0,0 0 0 0 0,0 0 1 0 0,-1 0-1 0 0,1 0 0 0 0,-1 0 1 0 0,0 1-1 0 0,-5-5 1 0 0,-5-4 29 0 0,0 2 1 0 0,0 0 0 0 0,-23-12 0 0 0,21 14-20 0 0,0 0 0 0 0,-1 1 1 0 0,0 1-1 0 0,-17-4 0 0 0,25 7-64 0 0,0 0 0 0 0,0 1 1 0 0,-1 1-1 0 0,1-1 0 0 0,0 1 0 0 0,0 0 0 0 0,0 1 1 0 0,0 0-1 0 0,0 0 0 0 0,-9 3 0 0 0,16-4-25 0 0,1 0-1 0 0,0 1 1 0 0,-1-1 0 0 0,1 0-1 0 0,0 0 1 0 0,-1 0 0 0 0,1 0-1 0 0,0 0 1 0 0,-1 1-1 0 0,1-1 1 0 0,0 0 0 0 0,-1 0-1 0 0,1 0 1 0 0,0 1-1 0 0,-1-1 1 0 0,1 0 0 0 0,0 1-1 0 0,0-1 1 0 0,-1 0 0 0 0,1 1-1 0 0,0-1 1 0 0,0 0-1 0 0,0 1 1 0 0,0-1 0 0 0,-1 0-1 0 0,1 1 1 0 0,0-1-1 0 0,0 0 1 0 0,0 1 0 0 0,0-1-1 0 0,0 1 1 0 0,0-1 0 0 0,0 0-1 0 0,0 1 1 0 0,0 0-1 0 0,10 13-1239 0 0,18 8-1311 0 0,17-1-3941 0 0,-21-12 3795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2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8001 0 0,'1'61'9430'0'0,"3"1"-4097"0"0,6 26-2134 0 0,26 105-1 0 0,-20-123 156 0 0,-16-70-3350 0 0,0 0-1 0 0,0 0 1 0 0,0 0 0 0 0,0 0 0 0 0,0 0-1 0 0,0 0 1 0 0,0 0 0 0 0,0 0 0 0 0,0 0-1 0 0,0 0 1 0 0,0 0 0 0 0,0 0 0 0 0,0 0-1 0 0,0 0 1 0 0,0 0 0 0 0,0-1 0 0 0,1 1-1 0 0,-1 0 1 0 0,0 0 0 0 0,0 0 0 0 0,0 0-1 0 0,0 0 1 0 0,0 0 0 0 0,0 0 0 0 0,0 0-1 0 0,0 0 1 0 0,0 0 0 0 0,0 0 0 0 0,0 0-1 0 0,0 0 1 0 0,0 0 0 0 0,1 0-1 0 0,-1 0 1 0 0,0 0 0 0 0,0 0 0 0 0,0 0-1 0 0,0 0 1 0 0,0 0 0 0 0,0 0 0 0 0,0 0-1 0 0,0 0 1 0 0,0 0 0 0 0,0 1 0 0 0,0-1-1 0 0,0 0 1 0 0,0 0 0 0 0,0 0 0 0 0,1 0-1 0 0,-1 0 1 0 0,0 0 0 0 0,0 0 0 0 0,0 0-1 0 0,0 0 1 0 0,0 0 0 0 0,0 0 0 0 0,0 0-1 0 0,36-105 36 0 0,-33 97-39 0 0,48-101 0 0 0,-44 96 0 0 0,0 1 0 0 0,1 0 0 0 0,1 0 0 0 0,0 1 0 0 0,1 0 0 0 0,12-11 0 0 0,-19 20 0 0 0,-1-1 0 0 0,1 1 0 0 0,0 0 0 0 0,-1 1 0 0 0,1-1 0 0 0,0 0 0 0 0,0 1 0 0 0,0 0 0 0 0,0 0 0 0 0,0 0 0 0 0,1 0 0 0 0,-1 0 0 0 0,0 0 0 0 0,0 1 0 0 0,1 0 0 0 0,-1 0 0 0 0,0 0 0 0 0,5 0 0 0 0,-3 1 0 0 0,0 0 0 0 0,-1 1 0 0 0,1 0 0 0 0,-1-1 0 0 0,0 1 0 0 0,1 1 0 0 0,-1-1 0 0 0,0 1 0 0 0,0-1 0 0 0,-1 1 0 0 0,6 5 0 0 0,2 4 0 0 0,0 0 0 0 0,-1 1 0 0 0,-1 0 0 0 0,0 0 0 0 0,0 1 0 0 0,9 22 0 0 0,13 41 0 0 0,23 87 0 0 0,-53-159 0 0 0,0-4-62 0 0,-1-1-1 0 0,0 1 1 0 0,0-1 0 0 0,0 0-1 0 0,1 1 1 0 0,-1-1 0 0 0,0 1 0 0 0,0-1-1 0 0,1 0 1 0 0,-1 1 0 0 0,1-1-1 0 0,-1 0 1 0 0,0 1 0 0 0,1-1-1 0 0,-1 0 1 0 0,0 0 0 0 0,1 0-1 0 0,-1 1 1 0 0,1-1 0 0 0,-1 0 0 0 0,1 0-1 0 0,-1 0 1 0 0,1 0 0 0 0,-1 0-1 0 0,1 0 1 0 0,-1 1 0 0 0,0-1-1 0 0,1 0 1 0 0,-1 0 0 0 0,1-1-1 0 0,-1 1 1 0 0,1 0 0 0 0,-1 0 0 0 0,1 0-1 0 0,-1 0 1 0 0,1-1 0 0 0,12-6-4489 0 0,0-5-463 0 0,1-4 1431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3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18 288 0 0,'-15'-2'2520'0'0,"-5"2"8776"0"0,25 1-9931 0 0,43 6 1159 0 0,0-3 0 0 0,53-1 0 0 0,105-11 1280 0 0,-117 3-2236 0 0,-47 4-1018 0 0,32-2-321 0 0,-49-1-4310 0 0,0-2-3820 0 0,-9 3 4952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3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87 36 0 0,'-8'-1'458'0'0,"3"0"385"0"0,0 0-1 0 0,0 1 1 0 0,-1 0 0 0 0,1 0 0 0 0,-7 1 5217 0 0,16 1-4440 0 0,13 3-585 0 0,0 0 0 0 0,0-2-1 0 0,0 0 1 0 0,34 2 0 0 0,-36-4-757 0 0,65 4 1090 0 0,-1-3 1 0 0,1-4-1 0 0,0-4 1 0 0,116-23-1 0 0,-179 26-1142 0 0,54-14 670 0 0,-67 16-805 0 0,0-1 0 0 0,0 1 0 0 0,0-1 0 0 0,0 0 1 0 0,0 0-1 0 0,0 0 0 0 0,-1 0 0 0 0,1-1 0 0 0,-1 0 1 0 0,1 0-1 0 0,-1 0 0 0 0,5-5 0 0 0,-8 7-69 0 0,1 1 0 0 0,-1-1 0 0 0,1 1 0 0 0,-1-1 0 0 0,0 1-1 0 0,1-1 1 0 0,-1 1 0 0 0,0-1 0 0 0,0 1 0 0 0,1-1 0 0 0,-1 0 0 0 0,0 1 0 0 0,0-1-1 0 0,0 0 1 0 0,0 1 0 0 0,0-1 0 0 0,0 1 0 0 0,0-1 0 0 0,0 0 0 0 0,0 1 0 0 0,0-1 0 0 0,0 0-1 0 0,0 1 1 0 0,0-1 0 0 0,0 1 0 0 0,-1-1 0 0 0,1 0 0 0 0,-1 0 0 0 0,0 0-7 0 0,1 1 0 0 0,-1-1 0 0 0,0 0 0 0 0,0 1 0 0 0,0-1 0 0 0,0 1 0 0 0,0 0 0 0 0,0-1 1 0 0,0 1-1 0 0,0 0 0 0 0,0-1 0 0 0,0 1 0 0 0,0 0 0 0 0,0 0 0 0 0,-2 0 0 0 0,-2 0 14 0 0,0 0 1 0 0,-1 0-1 0 0,1 1 0 0 0,0 0 0 0 0,0 0 1 0 0,-6 2-1 0 0,6-1-9 0 0,-1 0 0 0 0,1 1 0 0 0,0 0 0 0 0,0 0 0 0 0,0 0 0 0 0,0 0 0 0 0,1 1 0 0 0,-1 0 0 0 0,1 0 0 0 0,0 0 0 0 0,0 0 0 0 0,0 1 0 0 0,1 0 0 0 0,0-1 0 0 0,0 1 0 0 0,0 1 0 0 0,0-1 0 0 0,-3 10 0 0 0,3-4 21 0 0,1 0-1 0 0,0 0 1 0 0,0 0 0 0 0,1 0-1 0 0,1 0 1 0 0,0 0-1 0 0,0 0 1 0 0,1 0-1 0 0,3 14 1 0 0,10 32 248 0 0,35 100 0 0 0,-32-113-14 0 0,-2 2 0 0 0,-2 0 0 0 0,14 90 0 0 0,-26-126-204 0 0,-1-1 1 0 0,0 0-1 0 0,0 1 0 0 0,-1-1 0 0 0,0 1 0 0 0,-5 17 1 0 0,5-23-50 0 0,-1 0 0 0 0,1 0 0 0 0,-1 0 1 0 0,0 0-1 0 0,0-1 0 0 0,-1 1 0 0 0,1 0 1 0 0,-1-1-1 0 0,0 0 0 0 0,0 0 1 0 0,0 0-1 0 0,0 0 0 0 0,0 0 0 0 0,-1-1 1 0 0,1 1-1 0 0,-1-1 0 0 0,-6 3 1 0 0,-7 2 14 0 0,0-1 1 0 0,0 0 0 0 0,-32 4 0 0 0,-58 4 19 0 0,62-9-29 0 0,-37 4 15 0 0,-88 13 534 0 0,164-18-456 0 0,12-1 38 0 0,12 2 38 0 0,15 0-197 0 0,0-2 0 0 0,0-2 0 0 0,50-3 0 0 0,-9 0 0 0 0,254 17-12997 0 0,-312-13 9608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3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27 10285 0 0,'-4'-2'4936'0'0,"-2"-1"-3400"0"0,-2-1-55 0 0,-1 0 0 0 0,1 1 1 0 0,-1 0-1 0 0,0 1 0 0 0,-9-2 1 0 0,17 3-1325 0 0,-1 1-1 0 0,1 0 1 0 0,-1 0 0 0 0,1-1 0 0 0,0 1-1 0 0,-1 0 1 0 0,1 1 0 0 0,-1-1 0 0 0,1 0 0 0 0,0 0-1 0 0,-1 1 1 0 0,1-1 0 0 0,0 0 0 0 0,-1 1-1 0 0,1-1 1 0 0,0 1 0 0 0,-1 0 0 0 0,1 0 0 0 0,0-1-1 0 0,0 1 1 0 0,0 0 0 0 0,0 0 0 0 0,0 0-1 0 0,0 0 1 0 0,0 0 0 0 0,0 0 0 0 0,0 0 0 0 0,0 0-1 0 0,1 1 1 0 0,-1-1 0 0 0,0 0 0 0 0,1 0-1 0 0,-1 1 1 0 0,1-1 0 0 0,-1 0 0 0 0,1 1-1 0 0,0-1 1 0 0,0 1 0 0 0,-1-1 0 0 0,1 0 0 0 0,0 1-1 0 0,0-1 1 0 0,0 1 0 0 0,1 1 0 0 0,-1-1-156 0 0,1 1 1 0 0,-1 0-1 0 0,1 0 1 0 0,0-1-1 0 0,0 1 1 0 0,0-1 0 0 0,0 1-1 0 0,0-1 1 0 0,1 1-1 0 0,-1-1 1 0 0,1 0-1 0 0,0 1 1 0 0,-1-1 0 0 0,1 0-1 0 0,0 0 1 0 0,0 0-1 0 0,1-1 1 0 0,-1 1-1 0 0,0 0 1 0 0,0-1 0 0 0,1 1-1 0 0,-1-1 1 0 0,1 0-1 0 0,-1 0 1 0 0,1 0-1 0 0,0 0 1 0 0,-1 0 0 0 0,1-1-1 0 0,0 1 1 0 0,0-1-1 0 0,-1 0 1 0 0,1 0-1 0 0,0 0 1 0 0,0 0-1 0 0,0 0 1 0 0,-1 0 0 0 0,1-1-1 0 0,0 0 1 0 0,-1 1-1 0 0,1-1 1 0 0,0 0-1 0 0,2-2 1 0 0,-2 2-2 0 0,-3 1 0 0 0,1 0 0 0 0,0-1 0 0 0,-1 1 0 0 0,1 0 0 0 0,-1 0 0 0 0,1-1 0 0 0,-1 1 0 0 0,1 0 0 0 0,-1-1 0 0 0,1 1 0 0 0,-1 0 0 0 0,1-1 0 0 0,-1 1 0 0 0,0-1 0 0 0,1 1 0 0 0,-1-1 0 0 0,0 1 0 0 0,1-1 0 0 0,-1 1 0 0 0,0-1 0 0 0,0 1 0 0 0,1-1 0 0 0,-1 0 0 0 0,0 1 0 0 0,0-1 0 0 0,0 1 0 0 0,0-1 0 0 0,0 1 0 0 0,0-1 0 0 0,0 0 0 0 0,0 1 0 0 0,0-2 0 0 0,0 1 0 0 0,0-1 0 0 0,0 0 0 0 0,0 1 0 0 0,0-1 0 0 0,0 0 0 0 0,-1 1 0 0 0,1-1 0 0 0,-1 0 0 0 0,1 1 0 0 0,-1-1 0 0 0,0 0 0 0 0,1 1 0 0 0,-1-1 0 0 0,0 1 0 0 0,0-1 0 0 0,0 1 0 0 0,0 0 0 0 0,-1-1 0 0 0,1 1 0 0 0,0 0 0 0 0,0 0 0 0 0,-1 0 0 0 0,1 0 0 0 0,-1 0 0 0 0,1 0 0 0 0,-1 0 0 0 0,1 0 0 0 0,-1 1 0 0 0,0-1 0 0 0,-2 0 0 0 0,2 0 0 0 0,-45-14-9102 0 0,44 4 1778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3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274 240 232 0 0,'-15'29'2026'0'0,"2"0"0"0"0,2 0 0 0 0,-10 39-1 0 0,4-16 364 0 0,-17 41 3936 0 0,33-92-6266 0 0,1-1 1 0 0,0 0-1 0 0,0 1 1 0 0,0-1-1 0 0,0 0 0 0 0,0 1 1 0 0,-1-1-1 0 0,1 0 1 0 0,0 0-1 0 0,0 1 1 0 0,-1-1-1 0 0,1 0 0 0 0,0 0 1 0 0,0 0-1 0 0,-1 1 1 0 0,1-1-1 0 0,0 0 1 0 0,-1 0-1 0 0,1 0 0 0 0,0 0 1 0 0,0 0-1 0 0,-1 0 1 0 0,1 1-1 0 0,0-1 0 0 0,-1 0 1 0 0,1 0-1 0 0,0 0 1 0 0,-1 0-1 0 0,1 0 1 0 0,0 0-1 0 0,-1 0 0 0 0,1 0 1 0 0,0-1-1 0 0,-1 1 1 0 0,1 0-1 0 0,0 0 1 0 0,-1 0-1 0 0,1 0 0 0 0,-1-1 1 0 0,-11-5 743 0 0,11 5-861 0 0,-7-6 236 0 0,1 0 0 0 0,0 0 0 0 0,0 0 0 0 0,1-1 0 0 0,-1-1 1 0 0,2 1-1 0 0,-1-1 0 0 0,1 0 0 0 0,-6-16 0 0 0,0 5 23 0 0,2 2-25 0 0,0-1 1 0 0,1 1-1 0 0,1-1 0 0 0,0-1 0 0 0,2 1 0 0 0,-6-35 0 0 0,10 45-130 0 0,1 0 1 0 0,0 0-1 0 0,0 0 0 0 0,0 0 0 0 0,1 0 1 0 0,1 0-1 0 0,0 0 0 0 0,0 1 0 0 0,0-1 0 0 0,1 0 1 0 0,1 1-1 0 0,-1 0 0 0 0,1-1 0 0 0,1 2 1 0 0,-1-1-1 0 0,1 0 0 0 0,10-11 0 0 0,-5 10-5 0 0,-1-1 0 0 0,2 1-1 0 0,-1 1 1 0 0,1 0 0 0 0,0 0 0 0 0,0 1-1 0 0,18-8 1 0 0,-24 13-24 0 0,-1 0-1 0 0,1 0 0 0 0,-1 0 1 0 0,1 0-1 0 0,0 1 1 0 0,-1 0-1 0 0,1 0 1 0 0,0 1-1 0 0,0-1 0 0 0,0 1 1 0 0,0 0-1 0 0,0 0 1 0 0,0 0-1 0 0,-1 1 1 0 0,1 0-1 0 0,0 0 0 0 0,0 0 1 0 0,-1 1-1 0 0,1-1 1 0 0,0 1-1 0 0,-1 0 1 0 0,0 1-1 0 0,1-1 1 0 0,4 4-1 0 0,-7-4 2 0 0,0 0 1 0 0,0 0-1 0 0,-1 0 0 0 0,1 0 0 0 0,0 0 1 0 0,-1 0-1 0 0,1 1 0 0 0,-1-1 0 0 0,0 1 1 0 0,0-1-1 0 0,0 1 0 0 0,0-1 1 0 0,0 1-1 0 0,0 0 0 0 0,0 5 0 0 0,-1-2 18 0 0,0 0 0 0 0,0 0 0 0 0,0 0-1 0 0,-1 0 1 0 0,0 0 0 0 0,-3 11-1 0 0,-3 2 60 0 0,-1 0-1 0 0,0-1 1 0 0,-14 23 0 0 0,9-20 38 0 0,-2 0 1 0 0,0-1-1 0 0,-1-1 1 0 0,-1-1-1 0 0,0 0 1 0 0,-2-1-1 0 0,0-1 1 0 0,-28 19-1 0 0,34-27-13 0 0,9-6-70 0 0,0 0-1 0 0,0 0 1 0 0,0 1 0 0 0,1 0 0 0 0,-1-1-1 0 0,1 1 1 0 0,-1 0 0 0 0,1 1 0 0 0,-4 4 0 0 0,7-7 32 0 0,19 15 112 0 0,86 22 40 0 0,-69-27-108 0 0,0 2-1 0 0,0 2 0 0 0,34 20 1 0 0,-50-23-197 0 0,23 14 500 0 0,-17-5-3008 0 0,-24-20 2005 0 0,0-1-1 0 0,1 1 1 0 0,-1-1 0 0 0,0 1 0 0 0,0-1 0 0 0,0 0-1 0 0,0 0 1 0 0,1 0 0 0 0,-1 0 0 0 0,0 0 0 0 0,0 0-1 0 0,1 0 1 0 0,-1-1 0 0 0,0 1 0 0 0,0-1 0 0 0,0 0-1 0 0,3-1 1 0 0,5-3-2195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3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6245 0 0,'6'-5'5542'0'0,"-5"5"-4753"0"0,0-1 0 0 0,-1 1 0 0 0,1-1 0 0 0,0 1 0 0 0,0 0 0 0 0,0-1 0 0 0,2 1 0 0 0,-2 1-624 0 0,-1 0 1 0 0,1 0 0 0 0,-1 0-1 0 0,0 0 1 0 0,1 0 0 0 0,-1 0-1 0 0,0 0 1 0 0,0 0 0 0 0,0 0-1 0 0,1 0 1 0 0,-1 0 0 0 0,-1 1-1 0 0,1-1 1 0 0,0 0 0 0 0,0 0-1 0 0,0 0 1 0 0,-1 2 0 0 0,-1 19 985 0 0,0-2-253 0 0,0-1-1 0 0,1 1 1 0 0,2-1-1 0 0,4 37 1 0 0,-2-38-479 0 0,2-1 1 0 0,0 1 0 0 0,1-1-1 0 0,15 31 1 0 0,-15-39-892 0 0,-1 1 1 0 0,2-1-1 0 0,11 14 0 0 0,-11-17-998 0 0,-1 0 0 0 0,1 0 0 0 0,0 0-1 0 0,0-1 1 0 0,9 5 0 0 0,-2-3-1635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3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0 112 356 0 0,'111'263'11783'0'0,"-20"-40"-5354"0"0,-77-191-4318 0 0,0 1 0 0 0,10 44 0 0 0,-19-63 1466 0 0,-10-33-2485 0 0,-12-23-657 0 0,3-2-1 0 0,-15-72 1 0 0,24 92-370 0 0,2 0 0 0 0,1 0 0 0 0,1 0-1 0 0,1-1 1 0 0,1 1 0 0 0,7-40 0 0 0,-4 48-45 0 0,1-1 1 0 0,1 2-1 0 0,0-1 0 0 0,1 1 0 0 0,1 0 1 0 0,1 0-1 0 0,0 1 0 0 0,0 0 0 0 0,1 1 1 0 0,1 0-1 0 0,0 0 0 0 0,1 1 0 0 0,15-11 1 0 0,-11 9-7 0 0,1 2-1 0 0,1 0 1 0 0,0 0 0 0 0,0 2 0 0 0,1 1 0 0 0,0 0 0 0 0,1 1 0 0 0,0 1-1 0 0,41-9 1 0 0,-52 15-9 0 0,1-1-1 0 0,-1 2 0 0 0,0-1 1 0 0,1 1-1 0 0,-1 1 1 0 0,1 0-1 0 0,-1 0 0 0 0,0 1 1 0 0,0 0-1 0 0,0 0 0 0 0,0 1 1 0 0,10 5-1 0 0,-14-6 0 0 0,-1 0-1 0 0,1 1 0 0 0,-1 0 1 0 0,0 0-1 0 0,0 1 0 0 0,0-1 1 0 0,0 1-1 0 0,-1-1 0 0 0,1 1 1 0 0,-1 0-1 0 0,0 1 0 0 0,0-1 1 0 0,-1 0-1 0 0,1 1 0 0 0,-1 0 1 0 0,0-1-1 0 0,0 1 1 0 0,-1 0-1 0 0,1 0 0 0 0,-1 0 1 0 0,0 0-1 0 0,0 1 0 0 0,-1 5 1 0 0,0 4 5 0 0,0 0 0 0 0,-2 0 1 0 0,0 0-1 0 0,-1 0 1 0 0,0 0-1 0 0,-1 0 0 0 0,-1-1 1 0 0,0 0-1 0 0,-1 0 1 0 0,-1 0-1 0 0,0 0 0 0 0,-11 14 1 0 0,4-7 8 0 0,-2 0 1 0 0,0-1-1 0 0,-1-1 1 0 0,-1 0-1 0 0,-1-1 0 0 0,-28 21 1 0 0,35-31-6 0 0,1 0 14 0 0,0 1 0 0 0,-1-2 0 0 0,0 0-1 0 0,-15 7 1 0 0,26-14-25 0 0,32 8 1 0 0,-6 0 40 0 0,10-2 2 0 0,0 3 1 0 0,-1 0 0 0 0,0 3 0 0 0,34 15-1 0 0,-15-1 58 0 0,83 55-1 0 0,-117-68-102 0 0,1-1 0 0 0,0 0 0 0 0,31 11 0 0 0,-47-22-556 0 0,-1 0 0 0 0,1 0-1 0 0,0-1 1 0 0,0 0 0 0 0,-1 1 0 0 0,1-1-1 0 0,0 0 1 0 0,0-1 0 0 0,-1 1 0 0 0,8-3-1 0 0,35-13-7277 0 0,-22 5 4609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3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7457 0 0,'3'0'5287'0'0,"12"0"121"0"0,-10 5-4671 0 0,-1 0 0 0 0,1 0 0 0 0,-1 0 0 0 0,0 1 0 0 0,-1 0 1 0 0,1 0-1 0 0,-1 0 0 0 0,-1 0 0 0 0,4 7 0 0 0,17 68 1791 0 0,-13-42-1092 0 0,8 30-171 0 0,13 42 750 0 0,-28-105-2015 0 0,1 0-119 0 0,-3-5-94 0 0,-1-1-1 0 0,0 0 1 0 0,1 1 0 0 0,-1-1 0 0 0,1 0 0 0 0,-1 1 0 0 0,1-1 0 0 0,-1 0-1 0 0,1 0 1 0 0,-1 1 0 0 0,0-1 0 0 0,1 0 0 0 0,-1 0 0 0 0,1 0 0 0 0,-1 0-1 0 0,1 0 1 0 0,-1 0 0 0 0,1 0 0 0 0,0 0 0 0 0,-1 0 0 0 0,1 0 0 0 0,-1 0-1 0 0,1 0 1 0 0,-1 0 0 0 0,1 0 0 0 0,-1 0 0 0 0,0-1 0 0 0,1 1 0 0 0,-1 0 0 0 0,1 0-1 0 0,-1-1 1 0 0,1 1 0 0 0,-1 0 0 0 0,1 0 0 0 0,0-1 0 0 0,10-12-5130 0 0,-10 13 5454 0 0,10-16-3493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6 604 0 0,'-15'-5'15213'0'0,"208"8"-7656"0"0,9 1-3342 0 0,-146-1-4124 0 0,-2 4-4690 0 0,-28-4 82 0 0,-10-2 1420 0 0,1-1 443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26.5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105 173 284 0 0,'3'-10'1194'0'0,"-1"6"-452"0"0,0-1 1 0 0,0 0-1 0 0,-1 0 1 0 0,1 0-1 0 0,-1 0 1 0 0,0 0 0 0 0,-1 0-1 0 0,1-1 1 0 0,-1 1-1 0 0,0 0 1 0 0,0 0-1 0 0,-2-6 1 0 0,2 10-208 0 0,-18-17 2390 0 0,16 16-2761 0 0,-1 1-1 0 0,1 0 1 0 0,-1 0 0 0 0,1 0 0 0 0,-1 1 0 0 0,1-1 0 0 0,-1 0 0 0 0,0 1 0 0 0,1 0-1 0 0,-1 0 1 0 0,0 0 0 0 0,1 0 0 0 0,-1 0 0 0 0,0 0 0 0 0,1 1 0 0 0,-1-1 0 0 0,0 1 0 0 0,1 0-1 0 0,-1 0 1 0 0,1 0 0 0 0,-1 0 0 0 0,1 0 0 0 0,0 0 0 0 0,-1 1 0 0 0,1-1 0 0 0,0 1-1 0 0,0 0 1 0 0,-3 2 0 0 0,3-3-105 0 0,1 1 0 0 0,-1-1-1 0 0,0 1 1 0 0,1 0 0 0 0,-1 0-1 0 0,1 0 1 0 0,-1-1 0 0 0,1 1-1 0 0,0 1 1 0 0,0-1 0 0 0,0 0-1 0 0,0 0 1 0 0,0 0 0 0 0,0 0-1 0 0,1 1 1 0 0,-1-1 0 0 0,1 0-1 0 0,-1 1 1 0 0,1-1 0 0 0,0 0-1 0 0,0 1 1 0 0,0-1 0 0 0,0 1-1 0 0,1-1 1 0 0,-1 0 0 0 0,0 1-1 0 0,1-1 1 0 0,0 0 0 0 0,0 0-1 0 0,-1 1 1 0 0,1-1 0 0 0,3 3-1 0 0,-3-3-13 0 0,1 0 0 0 0,0 0-1 0 0,0-1 1 0 0,0 1 0 0 0,1-1-1 0 0,-1 0 1 0 0,0 1 0 0 0,0-1-1 0 0,1 0 1 0 0,-1 0 0 0 0,1-1-1 0 0,-1 1 1 0 0,1 0-1 0 0,-1-1 1 0 0,1 0 0 0 0,-1 1-1 0 0,1-1 1 0 0,0 0 0 0 0,-1 0-1 0 0,1-1 1 0 0,-1 1 0 0 0,4-1-1 0 0,1 0 24 0 0,0 0-1 0 0,-1-1 1 0 0,1 0-1 0 0,0 0 1 0 0,-1-1-1 0 0,1 0 1 0 0,-1 0-1 0 0,9-6 0 0 0,-10 5 27 0 0,0 0 0 0 0,-1 0-1 0 0,0-1 1 0 0,0 0 0 0 0,0 1-1 0 0,-1-2 1 0 0,0 1 0 0 0,5-10-1 0 0,-7 13-15 0 0,-1 0-30 0 0,0 0 1 0 0,0 0-1 0 0,0 0 0 0 0,0 0 0 0 0,0 0 0 0 0,0-1 0 0 0,-1 1 0 0 0,1 0 1 0 0,-1 0-1 0 0,0 0 0 0 0,1 1 0 0 0,-3-4 0 0 0,2 2 49 0 0,0 1-9 0 0,-1 0-58 0 0,0 0 0 0 0,0 0 1 0 0,0 0-1 0 0,-1 1 0 0 0,1-1 0 0 0,-1 1 1 0 0,1-1-1 0 0,-1 1 0 0 0,1 0 0 0 0,-1 0 1 0 0,0 0-1 0 0,1 0 0 0 0,-1 0 0 0 0,0 1 0 0 0,0-1 1 0 0,0 1-1 0 0,1 0 0 0 0,-1 0 0 0 0,-4 0 1 0 0,5 0 8 0 0,-2 1-6 0 0,-2 0-21 0 0,0 1 1 0 0,0-1 0 0 0,0 2-1 0 0,1-1 1 0 0,-1 1-1 0 0,1-1 1 0 0,-1 2 0 0 0,1-1-1 0 0,-9 8 1 0 0,11-9-8 0 0,0 1 0 0 0,0-1 1 0 0,1 1-1 0 0,-1 0 0 0 0,1 0 0 0 0,0 0 1 0 0,0 1-1 0 0,0-1 0 0 0,0 0 0 0 0,0 1 1 0 0,1-1-1 0 0,-1 1 0 0 0,1 0 0 0 0,0-1 1 0 0,0 1-1 0 0,0 0 0 0 0,0 6 0 0 0,1-7 3 0 0,0-1 0 0 0,1 1-1 0 0,-1 0 1 0 0,0-1 0 0 0,1 1-1 0 0,-1 0 1 0 0,1-1 0 0 0,0 1-1 0 0,0-1 1 0 0,0 1 0 0 0,0-1-1 0 0,0 0 1 0 0,1 1 0 0 0,-1-1-1 0 0,1 0 1 0 0,-1 0 0 0 0,1 0-1 0 0,3 3 1 0 0,-1-2 2 0 0,-1-1 0 0 0,1 0 0 0 0,0 0 0 0 0,-1 0 0 0 0,1 0 0 0 0,0-1 0 0 0,0 1 0 0 0,0-1 0 0 0,0 0 0 0 0,0 0 0 0 0,5 0 0 0 0,0 0 13 0 0,1-1 0 0 0,0 0 0 0 0,0 0 0 0 0,-1-1 0 0 0,1-1 0 0 0,0 1 0 0 0,-1-1 0 0 0,0-1 0 0 0,13-5 0 0 0,-17 6-6 0 0,0 0 1 0 0,0-1-1 0 0,0 0 0 0 0,0 0 0 0 0,-1 0 0 0 0,1-1 0 0 0,5-6 0 0 0,-8 8-4 0 0,0-1 0 0 0,0 1 1 0 0,0-1-1 0 0,0 0 0 0 0,-1 0 0 0 0,0 0 1 0 0,1 0-1 0 0,-1 0 0 0 0,0 0 1 0 0,0 0-1 0 0,-1 0 0 0 0,1 0 0 0 0,-1 0 1 0 0,1-1-1 0 0,-1-3 0 0 0,0 5-3 0 0,0-1-1 0 0,-1 1 1 0 0,1-1 0 0 0,0 1-1 0 0,-1 0 1 0 0,0-1 0 0 0,1 1-1 0 0,-1-1 1 0 0,0 1 0 0 0,0 0-1 0 0,0 0 1 0 0,-1 0 0 0 0,1-1-1 0 0,-1 1 1 0 0,1 0 0 0 0,-1 1-1 0 0,1-1 1 0 0,-1 0-1 0 0,0 0 1 0 0,0 1 0 0 0,0-1-1 0 0,0 1 1 0 0,0 0 0 0 0,-3-2-1 0 0,0 1-8 0 0,1 0-1 0 0,-1 1 1 0 0,0-1-1 0 0,0 1 0 0 0,0 0 1 0 0,0 0-1 0 0,0 1 0 0 0,0 0 1 0 0,0 0-1 0 0,0 0 1 0 0,0 0-1 0 0,0 1 0 0 0,-9 1 1 0 0,4 1-7 0 0,-1 0 0 0 0,1 0 0 0 0,0 1-1 0 0,0 1 1 0 0,-12 6 0 0 0,18-9 4 0 0,0 0 0 0 0,1 1 0 0 0,-1-1 0 0 0,1 1 0 0 0,0 0 0 0 0,-1 0 0 0 0,1 0 0 0 0,1 0-1 0 0,-1 1 1 0 0,0-1 0 0 0,1 1 0 0 0,0 0 0 0 0,0-1 0 0 0,0 1 0 0 0,-2 6 0 0 0,4-8 3 0 0,-1 0 1 0 0,1 0 0 0 0,0 0 0 0 0,0-1-1 0 0,0 1 1 0 0,0 0 0 0 0,1 0-1 0 0,-1 0 1 0 0,0 0 0 0 0,1 0-1 0 0,-1-1 1 0 0,1 1 0 0 0,0 0-1 0 0,0 0 1 0 0,0-1 0 0 0,-1 1-1 0 0,2-1 1 0 0,-1 1 0 0 0,0-1 0 0 0,0 1-1 0 0,0-1 1 0 0,1 1 0 0 0,-1-1-1 0 0,0 0 1 0 0,1 0 0 0 0,-1 0-1 0 0,1 0 1 0 0,0 0 0 0 0,-1 0-1 0 0,4 1 1 0 0,3 2 8 0 0,-1-1 1 0 0,1-1-1 0 0,-1 1 1 0 0,1-1-1 0 0,13 2 0 0 0,-9-3 9 0 0,0 0-1 0 0,0-1 0 0 0,0 0 0 0 0,0-1 0 0 0,0 0 1 0 0,0-1-1 0 0,0-1 0 0 0,22-6 0 0 0,-29 7-2 0 0,0 0 0 0 0,0-1 0 0 0,0 1 0 0 0,0-1 0 0 0,-1 1 1 0 0,1-2-1 0 0,-1 1 0 0 0,1 0 0 0 0,-1-1 0 0 0,0 0 0 0 0,-1 0 0 0 0,1 0 0 0 0,-1 0 0 0 0,1-1 0 0 0,-1 1 0 0 0,0-1 0 0 0,-1 0 0 0 0,1 0 0 0 0,-1 0 0 0 0,0 0 0 0 0,1-6 0 0 0,-2 8-7 0 0,-1 1 0 0 0,0 0-1 0 0,1-1 1 0 0,-1 1 0 0 0,-1 0-1 0 0,1-1 1 0 0,0 1 0 0 0,0 0-1 0 0,-1-1 1 0 0,1 1 0 0 0,-1 0-1 0 0,0 0 1 0 0,0-1 0 0 0,0 1-1 0 0,0 0 1 0 0,0 0 0 0 0,0 0-1 0 0,0 0 1 0 0,-1 0 0 0 0,1 0-1 0 0,-1 1 1 0 0,0-1 0 0 0,1 0-1 0 0,-1 1 1 0 0,0-1 0 0 0,0 1-1 0 0,0 0 1 0 0,0-1 0 0 0,0 1-1 0 0,0 0 1 0 0,0 0 0 0 0,0 0-1 0 0,-1 1 1 0 0,-2-2 0 0 0,-3 0-7 0 0,0 0 0 0 0,-1 0 1 0 0,1 0-1 0 0,0 1 0 0 0,-1 1 0 0 0,1-1 1 0 0,-1 1-1 0 0,-10 2 0 0 0,8 0 1 0 0,1 0 0 0 0,-1 1 0 0 0,1 0 0 0 0,-1 1 0 0 0,1 1 0 0 0,-13 6 0 0 0,17-8-3 0 0,1 1 0 0 0,-1 0 1 0 0,1 0-1 0 0,0 0 0 0 0,0 0 1 0 0,0 1-1 0 0,0 0 0 0 0,1 0 1 0 0,0 0-1 0 0,0 0 1 0 0,-6 12-1 0 0,9-16 1 0 0,1 1 0 0 0,-1 0 0 0 0,0-1 0 0 0,1 1 0 0 0,-1 0 0 0 0,1 0 0 0 0,0-1 0 0 0,0 1 0 0 0,-1 0 0 0 0,1 0 0 0 0,0 0 0 0 0,0-1 0 0 0,1 1 0 0 0,-1 0 0 0 0,0 0 0 0 0,1-1 0 0 0,-1 1 0 0 0,1 0 0 0 0,-1-1 0 0 0,2 4 0 0 0,0-3 4 0 0,0 1 0 0 0,0-1 1 0 0,0 1-1 0 0,1-1 0 0 0,-1 0 1 0 0,0 0-1 0 0,1 0 0 0 0,-1 0 1 0 0,1 0-1 0 0,5 3 0 0 0,0-2 11 0 0,0 1-1 0 0,1-1 1 0 0,-1-1-1 0 0,1 0 0 0 0,-1 0 1 0 0,1 0-1 0 0,16 0 1 0 0,-8-2 18 0 0,0-1 0 0 0,0-1 1 0 0,29-7-1 0 0,-38 7-15 0 0,0 0-1 0 0,0-1 0 0 0,0 0 1 0 0,-1 0-1 0 0,1-1 0 0 0,-1 0 0 0 0,0 0 1 0 0,0-1-1 0 0,12-10 0 0 0,-17 13-14 0 0,0 0 0 0 0,0 0-1 0 0,0 0 1 0 0,-1 0 0 0 0,1 0 0 0 0,0-1-1 0 0,-1 1 1 0 0,0-1 0 0 0,1 1-1 0 0,-1-1 1 0 0,0 1 0 0 0,0-1 0 0 0,0 1-1 0 0,-1-1 1 0 0,1 0 0 0 0,-1 1-1 0 0,1-1 1 0 0,-1 0 0 0 0,0 0 0 0 0,0 1-1 0 0,0-1 1 0 0,0 0 0 0 0,-1 0-1 0 0,1 1 1 0 0,-1-1 0 0 0,0 0 0 0 0,0 1-1 0 0,0-1 1 0 0,0 0 0 0 0,0 1-1 0 0,0-1 1 0 0,-1 1 0 0 0,-1-3 0 0 0,-1 0-9 0 0,0 0 1 0 0,-1 0 0 0 0,1 1-1 0 0,-1 0 1 0 0,0 0 0 0 0,0 0-1 0 0,-1 0 1 0 0,1 1 0 0 0,-1 0-1 0 0,1 0 1 0 0,-1 0 0 0 0,0 1 0 0 0,-10-3-1 0 0,3 2-10 0 0,-1 1 1 0 0,0 1-1 0 0,0 0 0 0 0,0 0 0 0 0,0 1 0 0 0,0 1 0 0 0,0 1 1 0 0,-19 4-1 0 0,24-5 7 0 0,1 2 0 0 0,0-1 0 0 0,0 1 0 0 0,0 0 0 0 0,1 0 0 0 0,-1 1 0 0 0,1 0 0 0 0,-1 1 0 0 0,1 0 0 0 0,1 0 0 0 0,-1 0 0 0 0,1 1 0 0 0,0 0 0 0 0,0 0 0 0 0,-5 7 0 0 0,10-11 7 0 0,0-1 0 0 0,1 1 0 0 0,-1-1 0 0 0,0 1 0 0 0,1 0 0 0 0,0-1 0 0 0,-1 1 0 0 0,1 0 0 0 0,0-1 0 0 0,0 1 0 0 0,0 0-1 0 0,0-1 1 0 0,0 1 0 0 0,0 0 0 0 0,0-1 0 0 0,0 1 0 0 0,1 0 0 0 0,-1-1 0 0 0,2 3 0 0 0,-1-1 2 0 0,0 0-1 0 0,0 0 0 0 0,1 0 0 0 0,-1-1 1 0 0,1 1-1 0 0,0 0 0 0 0,0-1 1 0 0,3 4-1 0 0,2-1 6 0 0,-1 0 1 0 0,1-1-1 0 0,0 0 0 0 0,0 0 1 0 0,0-1-1 0 0,0 0 0 0 0,1 0 1 0 0,-1-1-1 0 0,1 0 0 0 0,0 0 1 0 0,0 0-1 0 0,-1-1 0 0 0,10 0 0 0 0,0 0 31 0 0,1-1-1 0 0,-1-1 0 0 0,1-1 1 0 0,33-7-1 0 0,-41 7-11 0 0,-1-1 1 0 0,1-1-1 0 0,-1 1 1 0 0,14-8-1 0 0,-20 9-18 0 0,-1 1 0 0 0,0 0-1 0 0,0-1 1 0 0,0 1-1 0 0,1-1 1 0 0,-1 1-1 0 0,-1-1 1 0 0,1 0 0 0 0,0 0-1 0 0,0 0 1 0 0,-1 0-1 0 0,1 0 1 0 0,-1-1-1 0 0,0 1 1 0 0,1 0 0 0 0,-1-1-1 0 0,0 1 1 0 0,-1-1-1 0 0,1 1 1 0 0,0-1-1 0 0,-1 1 1 0 0,1-4 0 0 0,-1 3-7 0 0,0 0 1 0 0,-1 0 0 0 0,0 0 0 0 0,1 0-1 0 0,-1 0 1 0 0,0 0 0 0 0,0 0 0 0 0,-1 1-1 0 0,1-1 1 0 0,0 0 0 0 0,-1 1 0 0 0,0-1-1 0 0,0 1 1 0 0,1-1 0 0 0,-1 1 0 0 0,-1 0-1 0 0,1 0 1 0 0,0 0 0 0 0,-1 0 0 0 0,1 0-1 0 0,-1 0 1 0 0,1 1 0 0 0,-1-1 0 0 0,-4-1-1 0 0,-2-1-14 0 0,-1 0 0 0 0,0 1 0 0 0,0 0-1 0 0,-1 0 1 0 0,-16-1 0 0 0,16 3-1 0 0,1 1 0 0 0,-1 0 1 0 0,1 0-1 0 0,-1 1 0 0 0,1 1 0 0 0,-1 0 0 0 0,1 0 0 0 0,-11 4 1 0 0,15-4 6 0 0,0 0-1 0 0,0 1 1 0 0,1 0 0 0 0,-1-1 0 0 0,1 2 0 0 0,0-1-1 0 0,0 1 1 0 0,0-1 0 0 0,0 1 0 0 0,0 1 0 0 0,1-1-1 0 0,0 1 1 0 0,0 0 0 0 0,-7 10 0 0 0,11-14 9 0 0,-1 1 0 0 0,0-1 0 0 0,0 1 0 0 0,1-1 0 0 0,-1 1 0 0 0,1 0 0 0 0,-1-1 0 0 0,1 1 0 0 0,0 0 0 0 0,0-1 0 0 0,-1 1 0 0 0,1 0 0 0 0,0 0 0 0 0,1-1 0 0 0,-1 1 0 0 0,0 0 1 0 0,0-1-1 0 0,1 1 0 0 0,-1 0 0 0 0,1-1 0 0 0,1 4 0 0 0,0-3 4 0 0,-1 1 1 0 0,1-1 0 0 0,0 1-1 0 0,0-1 1 0 0,1 0 0 0 0,-1 0-1 0 0,0 0 1 0 0,1 0 0 0 0,-1 0-1 0 0,1-1 1 0 0,3 3 0 0 0,5 0 20 0 0,-1 0 1 0 0,1 0 0 0 0,-1-1-1 0 0,1 0 1 0 0,17 1 0 0 0,-17-2-5 0 0,0-2 1 0 0,-1 0 0 0 0,1 0 0 0 0,0-1 0 0 0,-1 0 0 0 0,1 0 0 0 0,-1-2 0 0 0,13-3 0 0 0,-16 4-4 0 0,0-1-1 0 0,0 0 1 0 0,-1-1 0 0 0,1 1 0 0 0,-1-1 0 0 0,0-1 0 0 0,0 1 0 0 0,-1-1 0 0 0,1 0 0 0 0,-1 0 0 0 0,0 0 0 0 0,6-9 0 0 0,-10 11-9 0 0,-1 2-11 0 0,0 0 0 0 0,0 0 0 0 0,0 0 0 0 0,0 0 0 0 0,0-1 0 0 0,0 1 0 0 0,-1 0 0 0 0,1 0 0 0 0,0 0 0 0 0,-1 0 0 0 0,1 0 0 0 0,0-1 0 0 0,-1 1 0 0 0,1 0 0 0 0,-1 0 0 0 0,0 0 0 0 0,1 0 0 0 0,-1 1 0 0 0,0-1 0 0 0,0 0 0 0 0,1 0 0 0 0,-1 0 0 0 0,0 0 0 0 0,0 1 0 0 0,0-1 0 0 0,0 0 0 0 0,-2 0 0 0 0,2 0-6 0 0,-1 0 1 0 0,-1 0 0 0 0,1 0 0 0 0,-1 0 1 0 0,1 0-1 0 0,-1 0 0 0 0,1 0 0 0 0,-1 1 0 0 0,1 0 0 0 0,-1-1 0 0 0,0 1 1 0 0,1 0-1 0 0,-1 0 0 0 0,0 0 0 0 0,-2 1 0 0 0,-39 10-51 0 0,35-8 52 0 0,0 1 0 0 0,1 0-1 0 0,-1 1 1 0 0,1-1 0 0 0,0 2 0 0 0,0-1-1 0 0,0 1 1 0 0,1 0 0 0 0,0 1-1 0 0,0-1 1 0 0,1 1 0 0 0,0 1 0 0 0,-7 9-1 0 0,12-16 8 0 0,1 0 0 0 0,-1-1-1 0 0,1 1 1 0 0,-1 0 0 0 0,1-1 0 0 0,-1 1-1 0 0,1 0 1 0 0,0-1 0 0 0,-1 1-1 0 0,1 0 1 0 0,0 0 0 0 0,0 0-1 0 0,0-1 1 0 0,-1 1 0 0 0,1 0 0 0 0,0 0-1 0 0,0 0 1 0 0,0-1 0 0 0,0 1-1 0 0,0 0 1 0 0,0 0 0 0 0,1 0 0 0 0,-1-1-1 0 0,0 1 1 0 0,1 2 0 0 0,-1-3 2 0 0,1 1 0 0 0,0-1 1 0 0,0 1-1 0 0,0-1 0 0 0,0 1 1 0 0,-1-1-1 0 0,1 0 1 0 0,0 1-1 0 0,0-1 0 0 0,0 0 1 0 0,0 1-1 0 0,0-1 0 0 0,0 0 1 0 0,0 0-1 0 0,0 0 0 0 0,0 0 1 0 0,0 0-1 0 0,1 0 0 0 0,3-1 15 0 0,0 1 0 0 0,0-1 0 0 0,0 0 1 0 0,0-1-1 0 0,0 1 0 0 0,0-1 0 0 0,6-3 0 0 0,13-13-33 0 0,-24 17-250 0 0,1-8-632 0 0,-10 3-5460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540 149 108 0 0,'3'-5'1002'0'0,"0"0"-1"0"0,0 0 1 0 0,0-1-1 0 0,-1 1 1 0 0,0-1-1 0 0,0 0 1 0 0,1-8-1 0 0,-2 12-726 0 0,-1 0-1 0 0,0-1 0 0 0,0 1 1 0 0,-1-1-1 0 0,1 1 0 0 0,-1-1 1 0 0,1 1-1 0 0,-1 0 0 0 0,0-1 0 0 0,1 1 1 0 0,-1 0-1 0 0,0-1 0 0 0,-1 1 1 0 0,1 0-1 0 0,0 0 0 0 0,-1 0 0 0 0,1 0 1 0 0,-1 0-1 0 0,1 1 0 0 0,-5-4 1 0 0,-1-1 37 0 0,0 1-1 0 0,0 0 1 0 0,-1 0 0 0 0,1 1 0 0 0,-1 0 0 0 0,0 1 0 0 0,0-1 0 0 0,-1 1 0 0 0,1 1 0 0 0,-1 0 0 0 0,1 0-1 0 0,-1 1 1 0 0,0 0 0 0 0,0 0 0 0 0,-12 1 0 0 0,0 1 53 0 0,-1 1 0 0 0,1 1 0 0 0,0 1 0 0 0,0 1 0 0 0,-24 8 0 0 0,19-3 96 0 0,-1 1 0 0 0,-42 24 0 0 0,54-27-223 0 0,1 2 0 0 0,1-1 0 0 0,0 2 0 0 0,0 0 0 0 0,1 0 0 0 0,-11 14 0 0 0,21-22-143 0 0,-1 0 0 0 0,1 0-1 0 0,0 0 1 0 0,0 1 0 0 0,0-1-1 0 0,1 0 1 0 0,-1 1 0 0 0,1-1-1 0 0,0 1 1 0 0,0-1 0 0 0,0 1-1 0 0,-1 7 1 0 0,2-8-23 0 0,1 0 0 0 0,-1-1 0 0 0,0 1 0 0 0,1 0 0 0 0,0 0 1 0 0,0 0-1 0 0,-1 0 0 0 0,2-1 0 0 0,-1 1 0 0 0,0-1 0 0 0,0 1 0 0 0,1 0 0 0 0,0-1 1 0 0,-1 0-1 0 0,1 1 0 0 0,0-1 0 0 0,4 4 0 0 0,7 4 95 0 0,0 0 1 0 0,1 0-1 0 0,0-1 0 0 0,1-1 1 0 0,-1 0-1 0 0,1-1 0 0 0,1-1 1 0 0,31 9-1 0 0,-9-6 151 0 0,1-1 0 0 0,68 4 0 0 0,-50-9-42 0 0,0-1 1 0 0,1-4 0 0 0,-1-1 0 0 0,91-19 0 0 0,-139 20-252 0 0,1-1 1 0 0,0 0-1 0 0,-1 0 1 0 0,0-1-1 0 0,0 0 1 0 0,14-9-1 0 0,-21 11-41 0 0,0 1 0 0 0,-1 0 0 0 0,1-1 0 0 0,0 1 0 0 0,-1-1 0 0 0,1 1 1 0 0,-1-1-1 0 0,1 0 0 0 0,-1 0 0 0 0,0 0 0 0 0,0 0 0 0 0,0 1 0 0 0,0-2 0 0 0,0 1 0 0 0,0 0 0 0 0,0 0 0 0 0,-1 0 1 0 0,1 0-1 0 0,-1 0 0 0 0,1-1 0 0 0,-1 1 0 0 0,0 0 0 0 0,0 0 0 0 0,0-1 0 0 0,0 1 0 0 0,-1 0 0 0 0,1 0 0 0 0,0 0 0 0 0,-1-1 1 0 0,0 1-1 0 0,1 0 0 0 0,-1 0 0 0 0,0 0 0 0 0,0 0 0 0 0,-2-2 0 0 0,-1-4-32 0 0,-1 2 1 0 0,0-1-1 0 0,0 1 0 0 0,-1-1 1 0 0,0 1-1 0 0,0 1 1 0 0,0-1-1 0 0,-1 1 0 0 0,0 1 1 0 0,0-1-1 0 0,0 1 0 0 0,0 0 1 0 0,-1 0-1 0 0,1 1 0 0 0,-13-3 1 0 0,3 1-151 0 0,-1 1-1 0 0,1 0 1 0 0,-1 2 0 0 0,0 0 0 0 0,0 1 0 0 0,-21 1 0 0 0,11 5-575 0 0,26-5 650 0 0,1 0 0 0 0,0 1 1 0 0,0-1-1 0 0,-1 1 0 0 0,1-1 0 0 0,0 1 0 0 0,0-1 1 0 0,0 1-1 0 0,0 0 0 0 0,0 0 0 0 0,0-1 0 0 0,0 1 0 0 0,0 0 1 0 0,0 0-1 0 0,0 0 0 0 0,0 0 0 0 0,1 0 0 0 0,-1 0 0 0 0,0 2 1 0 0,1-3 50 0 0,0 1 1 0 0,0-1 0 0 0,0 1 0 0 0,0 0-1 0 0,0-1 1 0 0,0 1 0 0 0,0 0 0 0 0,1-1-1 0 0,-1 1 1 0 0,0-1 0 0 0,0 1 0 0 0,1-1-1 0 0,-1 1 1 0 0,0-1 0 0 0,1 1 0 0 0,-1-1-1 0 0,1 1 1 0 0,-1-1 0 0 0,1 1 0 0 0,-1-1 0 0 0,0 0-1 0 0,1 1 1 0 0,0-1 0 0 0,0 1 0 0 0,14 8-1571 0 0,32 11-4528 0 0,-21-12 3578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4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54 105 192 0 0,'-15'-34'1654'0'0,"-22"-37"15143"0"0,37 72-16639 0 0,-1 10 1562 0 0,5 20-967 0 0,4-6-639 0 0,2 0 0 0 0,1-1 0 0 0,1 0 0 0 0,1 0 0 0 0,21 27 0 0 0,-16-26-2653 0 0,2 0-1 0 0,24 22 1 0 0,-23-27 80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4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56 0 0,'2'-4'579'0'0,"0"-1"-1"0"0,0 1 1 0 0,1 0 0 0 0,-1 0-1 0 0,1 1 1 0 0,0-1 0 0 0,0 1-1 0 0,0-1 1 0 0,1 1 0 0 0,-1 0-1 0 0,1 0 1 0 0,0 0 0 0 0,0 1-1 0 0,0-1 1 0 0,0 1 0 0 0,0 0-1 0 0,0 0 1 0 0,7-2 0 0 0,11-3 931 0 0,0 0 0 0 0,31-4 0 0 0,-47 9-1109 0 0,15-2 406 0 0,-1 1 0 0 0,1 1 0 0 0,0 0 0 0 0,0 2-1 0 0,0 0 1 0 0,0 1 0 0 0,0 2 0 0 0,23 5 0 0 0,-34-6-608 0 0,-1 1 1 0 0,1 0-1 0 0,-1 1 0 0 0,0 0 1 0 0,0 1-1 0 0,0 0 1 0 0,-1 0-1 0 0,0 1 0 0 0,0 0 1 0 0,0 0-1 0 0,-1 1 1 0 0,1 0-1 0 0,-2 0 0 0 0,1 1 1 0 0,-1 0-1 0 0,0 0 1 0 0,-1 0-1 0 0,0 1 0 0 0,5 10 1 0 0,-6-8-53 0 0,0 0 0 0 0,-1-1 1 0 0,0 1-1 0 0,-1 1 0 0 0,0-1 0 0 0,0 17 1 0 0,-4 72 566 0 0,0-35-418 0 0,1-35-323 0 0,0-18-546 0 0,0-1 1 0 0,1 1-1 0 0,1-1 0 0 0,0 1 1 0 0,5 21-1 0 0,2-18-2740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4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92 60 0 0,'-67'-7'3183'0'0,"7"-4"14260"0"0,99 1-15717 0 0,372-42 6351 0 0,-376 46-7383 0 0,16 0-4038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38 512 0 0,'-12'-1'850'0'0,"-8"0"13718"0"0,23 2-11531 0 0,9 1-3349 0 0,25 3 3322 0 0,49-1 0 0 0,98-13 304 0 0,-89 2-1983 0 0,126-12 1508 0 0,-109 8-3398 0 0,-110 10 133 0 0,1 1 1 0 0,0-1 0 0 0,0 1-1 0 0,0 0 1 0 0,0 0 0 0 0,0 0-1 0 0,0 1 1 0 0,-1-1 0 0 0,1 1-1 0 0,0 0 1 0 0,3 0 0 0 0,-4 6-3388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4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16 336 0 0,'-7'13'9824'0'0,"7"-12"-9668"0"0,27 0 3549 0 0,31-1 0 0 0,76-11 593 0 0,-101 7-3370 0 0,327-12 7371 0 0,-358 16-8629 0 0,4 0-419 0 0,0 0-1 0 0,0 1 1 0 0,0-1-1 0 0,9 3 1 0 0,3 4-9164 0 0,-8-2 6953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4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529 304 424 0 0,'1'-4'317'0'0,"0"1"-1"0"0,0-1 1 0 0,-1 0 0 0 0,1 0-1 0 0,-1 1 1 0 0,0-1-1 0 0,0 0 1 0 0,-1 0 0 0 0,1 0-1 0 0,-1 1 1 0 0,1-1-1 0 0,-1 0 1 0 0,0 1 0 0 0,-1-1-1 0 0,1 1 1 0 0,0-1 0 0 0,-1 1-1 0 0,0 0 1 0 0,0-1-1 0 0,0 1 1 0 0,0 0 0 0 0,-1 0-1 0 0,1 0 1 0 0,-1 1-1 0 0,0-1 1 0 0,1 1 0 0 0,-1-1-1 0 0,0 1 1 0 0,-1 0 0 0 0,1 0-1 0 0,-5-2 1 0 0,-3-2 251 0 0,-1 1-1 0 0,0 0 1 0 0,0 1 0 0 0,0 0-1 0 0,-1 1 1 0 0,1 0 0 0 0,-26-2-1 0 0,18 5-27 0 0,0 0 0 0 0,0 1 1 0 0,0 1-1 0 0,0 1 0 0 0,0 0 0 0 0,1 2 0 0 0,-22 7 0 0 0,27-7-178 0 0,1 0 0 0 0,0 1 1 0 0,0 1-1 0 0,0 0 0 0 0,1 0 1 0 0,0 1-1 0 0,1 1 0 0 0,0 0 1 0 0,0 1-1 0 0,-15 17 0 0 0,23-23-192 0 0,0 0-1 0 0,0 0 0 0 0,0 0 1 0 0,0 1-1 0 0,1-1 0 0 0,0 1 0 0 0,0 0 1 0 0,0-1-1 0 0,1 1 0 0 0,-1 0 0 0 0,1 0 1 0 0,0 0-1 0 0,1 0 0 0 0,-1 0 0 0 0,1 0 1 0 0,0 9-1 0 0,1-9-37 0 0,1 1 1 0 0,-1-1-1 0 0,1 0 1 0 0,0 0 0 0 0,0 1-1 0 0,1-1 1 0 0,-1-1-1 0 0,1 1 1 0 0,0 0-1 0 0,1-1 1 0 0,-1 1-1 0 0,1-1 1 0 0,-1 0-1 0 0,2 0 1 0 0,5 5-1 0 0,10 6 74 0 0,2-1-1 0 0,-1 0 1 0 0,2-2 0 0 0,0 0-1 0 0,0-2 1 0 0,1 0-1 0 0,0-2 1 0 0,1 0-1 0 0,-1-2 1 0 0,27 3-1 0 0,1-2 43 0 0,0-2-1 0 0,1-3 0 0 0,102-8 0 0 0,-133 3-216 0 0,-1 0 1 0 0,0 0-1 0 0,0-2 1 0 0,0-1-1 0 0,0-1 1 0 0,-1 0-1 0 0,0-2 1 0 0,19-11-1 0 0,-32 16-27 0 0,0-1-1 0 0,0 1 1 0 0,0-1-1 0 0,0-1 1 0 0,-1 0 0 0 0,0 1-1 0 0,-1-2 1 0 0,1 1-1 0 0,-1-1 1 0 0,0 0 0 0 0,-1 0-1 0 0,1 0 1 0 0,-1 0-1 0 0,-1-1 1 0 0,0 0-1 0 0,0 0 1 0 0,0 0 0 0 0,-1 0-1 0 0,0 0 1 0 0,-1 0-1 0 0,1-1 1 0 0,-2 1 0 0 0,1-14-1 0 0,-2 10-4 0 0,0 0 0 0 0,-1 0 0 0 0,0 1 0 0 0,-1-1 0 0 0,0 1 0 0 0,-1 0 0 0 0,0 0 0 0 0,-1 0 0 0 0,0 1 0 0 0,-7-12 1 0 0,3 9-1 0 0,0 0 1 0 0,-1 1 0 0 0,-1 0 0 0 0,0 1-1 0 0,-1 0 1 0 0,-24-18 0 0 0,15 15-46 0 0,-1 1 1 0 0,-1 1-1 0 0,0 1 0 0 0,-1 0 1 0 0,0 2-1 0 0,0 1 0 0 0,-1 1 1 0 0,0 1-1 0 0,-28-3 1 0 0,12 5-267 0 0,-1 1 0 0 0,1 2 0 0 0,-71 8 0 0 0,83-3-394 0 0,1 2 0 0 0,-29 9 0 0 0,33-7-1160 0 0,1 1-1 0 0,-38 21 0 0 0,19-6-1901 0 0,3-1 543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60 400 0 0,'-21'-6'4169'0'0,"7"3"80"0"0,21 11 184 0 0,26 11-1621 0 0,20-5-1386 0 0,0-3 0 0 0,86 9 0 0 0,108-9 700 0 0,-171-10-1487 0 0,0-3 0 0 0,-1-3 0 0 0,93-19 0 0 0,-155 21-499 0 0,-1 0 0 0 0,0-1-1 0 0,16-7 1 0 0,-24 9-90 0 0,0 0-1 0 0,0 0 1 0 0,0 0-1 0 0,0-1 0 0 0,-1 1 1 0 0,1-1-1 0 0,-1 0 1 0 0,0 0-1 0 0,0-1 1 0 0,0 1-1 0 0,0-1 1 0 0,4-7-1 0 0,-6 10-34 0 0,0 0-1 0 0,0 0 1 0 0,-1-1 0 0 0,1 1 0 0 0,-1 0-1 0 0,1-1 1 0 0,-1 1 0 0 0,0-1-1 0 0,1 1 1 0 0,-1 0 0 0 0,0-1-1 0 0,0 1 1 0 0,0-1 0 0 0,0 1-1 0 0,0-1 1 0 0,-1 1 0 0 0,1-2 0 0 0,-1 2-10 0 0,1 0 1 0 0,0 1 0 0 0,-1-1-1 0 0,1 0 1 0 0,-1 0 0 0 0,0 1 0 0 0,1-1-1 0 0,-1 1 1 0 0,1-1 0 0 0,-1 1 0 0 0,0-1-1 0 0,0 1 1 0 0,1-1 0 0 0,-1 1 0 0 0,0-1-1 0 0,0 1 1 0 0,1 0 0 0 0,-1-1-1 0 0,0 1 1 0 0,-2 0 0 0 0,0-1 0 0 0,0 1 0 0 0,0 0-1 0 0,0 0 1 0 0,0 0 0 0 0,0 0 0 0 0,0 1 0 0 0,0-1-1 0 0,0 1 1 0 0,0 0 0 0 0,0 0 0 0 0,1 0 0 0 0,-1 0-1 0 0,-5 3 1 0 0,1 1 29 0 0,0 1 0 0 0,0 0 1 0 0,1 0-1 0 0,0 1 0 0 0,0 0 0 0 0,0 0 0 0 0,1 0 0 0 0,0 1 1 0 0,1 0-1 0 0,-1 0 0 0 0,2 0 0 0 0,-1 0 0 0 0,1 1 0 0 0,0-1 0 0 0,1 1 1 0 0,0 0-1 0 0,0 0 0 0 0,0 11 0 0 0,0 3 158 0 0,1 1 0 0 0,1-1 0 0 0,1 1 0 0 0,1-1 0 0 0,10 43 0 0 0,1-23 172 0 0,1 0 0 0 0,3-1 0 0 0,33 62 0 0 0,-35-73-144 0 0,-5-14-82 0 0,-8-13-87 0 0,1 1-1 0 0,-1-1 1 0 0,0 1 0 0 0,0-1-1 0 0,0 1 1 0 0,0 0 0 0 0,-1 0-1 0 0,0 0 1 0 0,1 6-1 0 0,-2-11-48 0 0,-1 1-1 0 0,1 0 0 0 0,-1-1 1 0 0,0 1-1 0 0,1 0 0 0 0,-1-1 0 0 0,1 1 1 0 0,-1-1-1 0 0,0 1 0 0 0,0-1 1 0 0,1 1-1 0 0,-1-1 0 0 0,0 1 0 0 0,0-1 1 0 0,1 0-1 0 0,-1 0 0 0 0,0 1 0 0 0,0-1 1 0 0,0 0-1 0 0,0 0 0 0 0,1 0 1 0 0,-1 0-1 0 0,0 0 0 0 0,0 0 0 0 0,0 0 1 0 0,-1 0-1 0 0,-3 0-3 0 0,-30 4-64 0 0,0-1 1 0 0,-49-4 0 0 0,22 1 26 0 0,-502 53-259 0 0,563-53 298 0 0,-47 9-22 0 0,45-8 34 0 0,0 0 0 0 0,0-1 0 0 0,1 1-1 0 0,-1 0 1 0 0,0 0 0 0 0,1 1 0 0 0,-1-1 0 0 0,1 1 0 0 0,-1-1 0 0 0,1 1 0 0 0,0 0-1 0 0,0-1 1 0 0,-4 5 0 0 0,6-5 83 0 0,0 0-80 0 0,1 0 0 0 0,-1 0 0 0 0,1 0 0 0 0,-1 0 0 0 0,1 0 0 0 0,0 0 0 0 0,0 0 0 0 0,-1 0 0 0 0,1 0 0 0 0,0 0 0 0 0,0 0 0 0 0,0-1 0 0 0,0 1 0 0 0,0 0 0 0 0,0-1 0 0 0,0 1 0 0 0,0-1 0 0 0,0 1 0 0 0,1-1 0 0 0,1 1 0 0 0,27 8 143 0 0,-25-8-119 0 0,52 10 279 0 0,1-1 0 0 0,59 1-1 0 0,118-6 297 0 0,106-19-596 0 0,-327 13-235 0 0,4 0-1699 0 0,-1 0 0 0 0,0 1 1 0 0,1 1-1 0 0,31 5 0 0 0,-35-5-1915 0 0,2-2 548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79 136 0 0,'-34'-15'24856'0'0,"77"21"-24253"0"0,-1-2 1 0 0,0-2-1 0 0,78-6 0 0 0,132-30 3179 0 0,-39 4-2202 0 0,-177 25-1648 0 0,-36 5 51 0 0,3-1-441 0 0,0 0 1 0 0,-1 1-1 0 0,1 0 1 0 0,-1 0 0 0 0,1-1-1 0 0,0 2 1 0 0,-1-1-1 0 0,1 0 1 0 0,4 1-1 0 0,-5 2-1680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5 868 0 0,'-4'3'4215'0'0,"4"-2"-3981"0"0,0-1 0 0 0,-1 0 0 0 0,1 0 0 0 0,0 1 0 0 0,0-1 0 0 0,0 0 0 0 0,0 1 1 0 0,0-1-1 0 0,0 0 0 0 0,0 0 0 0 0,0 1 0 0 0,0-1 0 0 0,0 0 0 0 0,0 1 1 0 0,1 1 1638 0 0,0-2-1639 0 0,14 6 3021 0 0,23-5-724 0 0,91-9 2533 0 0,160-5 1669 0 0,-269 13-7009 0 0,23 0-330 0 0,-28 2-3234 0 0,-2 1-3540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28.1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110 278 32 0 0,'-69'145'11890'0'0,"54"-116"-3427"0"0,15-33-7879 0 0,-3-23 563 0 0,2-1-1 0 0,3-37 1 0 0,0 1-234 0 0,7-163 917 0 0,-8 215-1737 0 0,-2 11-89 0 0,1 1 0 0 0,0-1 0 0 0,0 0 0 0 0,0 0 0 0 0,0 0 0 0 0,0 0 0 0 0,0 1 0 0 0,0-1 0 0 0,0 0 0 0 0,0 0 0 0 0,0 0 0 0 0,0 1 0 0 0,0-1 0 0 0,1 0 0 0 0,-1 0 0 0 0,0 1 0 0 0,1-1 0 0 0,-1 0 0 0 0,0 0 0 0 0,1 1 0 0 0,-1-1 0 0 0,1 0 0 0 0,-1 1 0 0 0,1-1 0 0 0,0 1 0 0 0,-1-1 1 0 0,1 0-1 0 0,-1 1 0 0 0,1-1 0 0 0,0 1 0 0 0,0 0 0 0 0,-1-1 0 0 0,1 1 0 0 0,0 0 0 0 0,1-1 0 0 0,-1 1 5 0 0,13 9 11 0 0,-1 2-11 0 0,-1 1-1 0 0,0 0 1 0 0,13 18-1 0 0,2 1 18 0 0,88 88 99 0 0,-91-98-323 0 0,0-1 1 0 0,2-2-1 0 0,33 20 0 0 0,-57-37 157 0 0,0 0 0 0 0,0 0 0 0 0,0 0-1 0 0,1 0 1 0 0,-1 0 0 0 0,0-1 0 0 0,1 1 0 0 0,-1-1 0 0 0,1 0-1 0 0,-1 0 1 0 0,0 1 0 0 0,1-2 0 0 0,-1 1 0 0 0,1 0 0 0 0,3-1-1 0 0,-5 1 38 0 0,-1 0 0 0 0,0 0 0 0 0,1 0 0 0 0,-1 0 0 0 0,1-1 0 0 0,-1 1 0 0 0,1 0 0 0 0,-1 0 0 0 0,0 0 0 0 0,1 0 0 0 0,-1-1 0 0 0,0 1-1 0 0,1 0 1 0 0,-1 0 0 0 0,0-1 0 0 0,1 1 0 0 0,-1 0 0 0 0,0-1 0 0 0,1 1 0 0 0,-1 0 0 0 0,0-1 0 0 0,0 1 0 0 0,1-1 0 0 0,-1 1 0 0 0,0 0 0 0 0,0-1-1 0 0,0 1 1 0 0,0-1 0 0 0,1 1 0 0 0,-1-1 0 0 0,0 1 0 0 0,0 0 0 0 0,0-1 0 0 0,0 1 0 0 0,0-1 0 0 0,0 1 0 0 0,0-1 0 0 0,0 1 0 0 0,0 0 0 0 0,-1-1 0 0 0,1 1-1 0 0,0-1 1 0 0,0 1 0 0 0,0-1 0 0 0,0 1 0 0 0,-1 0 0 0 0,1-1 0 0 0,0 1 0 0 0,0 0 0 0 0,-1-1 0 0 0,1 1 0 0 0,-1-1 0 0 0,-13-15 40 0 0,-1 7 24 0 0,0 1 0 0 0,0 1 0 0 0,-1 1 0 0 0,0 0 0 0 0,0 1-1 0 0,0 1 1 0 0,-1 0 0 0 0,-30-2 0 0 0,21 4 97 0 0,1 2-1 0 0,-1 1 1 0 0,1 1 0 0 0,-1 1-1 0 0,-27 7 1 0 0,45-8-144 0 0,-1 0-1 0 0,1 1 1 0 0,0 0 0 0 0,-1 1 0 0 0,2-1-1 0 0,-1 2 1 0 0,-14 9 0 0 0,22-14-270 0 0,21 16-3173 0 0,-16-14 1799 0 0,0 1-1 0 0,0-1 1 0 0,1 0 0 0 0,10 2 0 0 0,-1-2-1061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2 186 480 0 0,'0'-1'199'0'0,"-1"0"0"0"0,1 0 0 0 0,0 0 0 0 0,-1 0 0 0 0,1 0 0 0 0,0 0 0 0 0,0 0 0 0 0,0 0 0 0 0,0-1 0 0 0,0 1 0 0 0,0 0 0 0 0,0 0 0 0 0,1 0 0 0 0,-1 0 0 0 0,0 0 0 0 0,0 0 0 0 0,1 0 0 0 0,-1 0 0 0 0,1 0 0 0 0,-1 1 0 0 0,1-1 0 0 0,-1 0 0 0 0,1 0 0 0 0,0 0 0 0 0,1-1 0 0 0,-1 2-21 0 0,0 0 0 0 0,0-1 0 0 0,1 1 0 0 0,-1 0 0 0 0,0 0 0 0 0,0 1 1 0 0,0-1-1 0 0,1 0 0 0 0,-1 0 0 0 0,0 1 0 0 0,0-1 0 0 0,0 0 0 0 0,0 1 0 0 0,0-1 1 0 0,0 1-1 0 0,0-1 0 0 0,1 1 0 0 0,0 1 0 0 0,10 6 801 0 0,-1 1 1 0 0,17 17-1 0 0,-24-22-872 0 0,33 36 1503 0 0,-2 3 0 0 0,-2 0 0 0 0,43 74 0 0 0,-42-63-303 0 0,1-1 1 0 0,46 51-1 0 0,-67-89-741 0 0,-1 0 0 0 0,2-1 0 0 0,0-1 0 0 0,30 21 1 0 0,-41-31-438 0 0,0-1 1 0 0,0 0 0 0 0,0 0-1 0 0,1 0 1 0 0,-1 0 0 0 0,0-1-1 0 0,1 0 1 0 0,-1 0 0 0 0,1 0-1 0 0,0 0 1 0 0,-1-1 0 0 0,1 0-1 0 0,0 0 1 0 0,-1 0 0 0 0,1 0-1 0 0,-1-1 1 0 0,1 0 0 0 0,-1 0-1 0 0,1 0 1 0 0,-1 0 0 0 0,1-1-1 0 0,-1 0 1 0 0,0 0 0 0 0,0 0-1 0 0,0 0 1 0 0,6-5 0 0 0,0-1 16 0 0,-1 0 0 0 0,0 0 0 0 0,-1-1 0 0 0,0 0 0 0 0,-1-1 0 0 0,0 0 0 0 0,0 0 0 0 0,8-18 0 0 0,-1-1 58 0 0,-2 0 0 0 0,9-33 0 0 0,99-290 774 0 0,-112 329-926 0 0,5-14 0 0 0,-5 13-215 0 0,0 0 0 0 0,21-37 0 0 0,-29 60 52 0 0,1 0 0 0 0,0 0 0 0 0,0 0 0 0 0,0 0-1 0 0,0 1 1 0 0,0-1 0 0 0,0 0 0 0 0,0 1 0 0 0,0-1-1 0 0,0 0 1 0 0,0 1 0 0 0,0-1 0 0 0,1 1 0 0 0,-1 0 0 0 0,0-1-1 0 0,0 1 1 0 0,0 0 0 0 0,1 0 0 0 0,-1-1 0 0 0,0 1 0 0 0,0 0-1 0 0,1 0 1 0 0,-1 1 0 0 0,0-1 0 0 0,0 0 0 0 0,1 0-1 0 0,-1 1 1 0 0,0-1 0 0 0,0 0 0 0 0,0 1 0 0 0,1-1 0 0 0,0 2-1 0 0,5 1-544 0 0,0 0-1 0 0,0 1 0 0 0,9 7 1 0 0,-14-10 441 0 0,44 39-7106 0 0,-37-32 5885 0 0,9 9-1312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0 652 0 0,'1'1'667'0'0,"0"0"-1"0"0,-1 1 1 0 0,1-1-1 0 0,0 0 1 0 0,-1 0-1 0 0,1 1 1 0 0,0-1 0 0 0,-1 1-1 0 0,0-1 1 0 0,1 0-1 0 0,-1 3 1 0 0,0 19 3639 0 0,-11 27-1240 0 0,6-30-1687 0 0,-7 28 773 0 0,7-35-1680 0 0,2-1 1 0 0,-1 1 0 0 0,2 1 0 0 0,-1-1 0 0 0,2 0 0 0 0,0 1 0 0 0,1-1 0 0 0,1 19 0 0 0,0-28-440 0 0,0 0 0 0 0,0 0 0 0 0,1-1 0 0 0,-1 1 0 0 0,1 0 0 0 0,0-1 0 0 0,0 1 0 0 0,0-1 0 0 0,0 0 0 0 0,1 0 0 0 0,-1 0 0 0 0,1 0 0 0 0,0 0 0 0 0,0 0 0 0 0,0-1 0 0 0,0 0 0 0 0,1 1 0 0 0,-1-1 0 0 0,0 0 0 0 0,1 0 0 0 0,6 1 0 0 0,-4 0-511 0 0,0-1-1 0 0,1-1 0 0 0,-1 1 1 0 0,1-1-1 0 0,7 0 1 0 0,-6 0-868 0 0,0-1 0 0 0,0-1 1 0 0,0 0-1 0 0,8-1 0 0 0,8-5-1217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237 354 7669 0 0,'-49'-22'6283'0'0,"31"14"-2936"0"0,-32-17 0 0 0,49 24-3199 0 0,0 1 0 0 0,1 0 0 0 0,-1-1 0 0 0,0 1 0 0 0,1-1 0 0 0,-1 0 0 0 0,0 1 1 0 0,1-1-1 0 0,-1 1 0 0 0,1-1 0 0 0,-1 0 0 0 0,1 0 0 0 0,-1 1 0 0 0,1-1 0 0 0,0 0 0 0 0,-1 0 0 0 0,1 1 0 0 0,0-1 0 0 0,0 0 0 0 0,-1 0 1 0 0,1 0-1 0 0,0 0 0 0 0,0 1 0 0 0,0-1 0 0 0,0-2 0 0 0,0 2-15 0 0,1-1-1 0 0,0 0 1 0 0,-1 0 0 0 0,1 0-1 0 0,0 1 1 0 0,0-1 0 0 0,0 0-1 0 0,0 1 1 0 0,0-1 0 0 0,0 0 0 0 0,2-1-1 0 0,5-5 139 0 0,0 0 0 0 0,1 1 0 0 0,11-7 0 0 0,-15 10 80 0 0,8-5-90 0 0,-3 3 47 0 0,-1-1-1 0 0,1 0 1 0 0,-1 0-1 0 0,-1-1 0 0 0,14-16 1 0 0,-21 22-269 0 0,1 0 1 0 0,-1-1-1 0 0,1 1 1 0 0,-1 0-1 0 0,0-1 1 0 0,0 1-1 0 0,0-1 1 0 0,-1 1-1 0 0,1-1 0 0 0,0 0 1 0 0,-1 1-1 0 0,0-1 1 0 0,1 1-1 0 0,-1-1 1 0 0,0 0-1 0 0,-1 1 1 0 0,1-1-1 0 0,0 0 1 0 0,-1 1-1 0 0,1-1 0 0 0,-1 0 1 0 0,0 1-1 0 0,0-1 1 0 0,0 1-1 0 0,0 0 1 0 0,0-1-1 0 0,-1 1 1 0 0,1 0-1 0 0,-1 0 1 0 0,0-1-1 0 0,-2-1 0 0 0,-1-1-15 0 0,0-1-1 0 0,-1 2 0 0 0,0-1 0 0 0,0 1 0 0 0,0-1 0 0 0,-1 2 1 0 0,1-1-1 0 0,-1 1 0 0 0,0 0 0 0 0,-9-3 0 0 0,1 1-78 0 0,1 1-1 0 0,-2 1 0 0 0,1 0 1 0 0,-16 0-1 0 0,26 3-67 0 0,-1-1 0 0 0,1 1 0 0 0,0 1 0 0 0,-1-1 0 0 0,1 1 0 0 0,0 0-1 0 0,0 0 1 0 0,-9 3 0 0 0,13-3-4 0 0,0 0-1 0 0,-1-1 1 0 0,1 1-1 0 0,0 0 1 0 0,-1 0 0 0 0,1 0-1 0 0,0 0 1 0 0,0 0-1 0 0,0 0 1 0 0,0 0-1 0 0,0 1 1 0 0,0-1-1 0 0,0 0 1 0 0,0 1 0 0 0,0-1-1 0 0,1 0 1 0 0,-1 1-1 0 0,1-1 1 0 0,-1 1-1 0 0,1-1 1 0 0,-1 1-1 0 0,1-1 1 0 0,0 1-1 0 0,0-1 1 0 0,-1 1 0 0 0,1 0-1 0 0,0-1 1 0 0,1 1-1 0 0,-1-1 1 0 0,0 1-1 0 0,0-1 1 0 0,1 1-1 0 0,0 1 1 0 0,0 3-965 0 0,1 0 1 0 0,0 0-1 0 0,0-1 1 0 0,1 1-1 0 0,0-1 0 0 0,0 1 1 0 0,7 9-1 0 0,5 1-1769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 0 0,'3'16'2087'0'0,"0"-1"0"0"0,-1 1 0 0 0,-1 0 1 0 0,0 0-1 0 0,-3 19 0 0 0,3 26 2028 0 0,0-12-1360 0 0,0-24-913 0 0,1-1 0 0 0,5 33 0 0 0,-3-36-599 0 0,-4-16-837 0 0,1-1 1 0 0,-1 1-1 0 0,1-1 0 0 0,0 0 1 0 0,1 1-1 0 0,-1-1 0 0 0,3 5 1 0 0,-3-9-374 0 0,-1 1 0 0 0,0-1 0 0 0,0 0 0 0 0,0 0 1 0 0,0 0-1 0 0,0 0 0 0 0,0 0 0 0 0,0 1 0 0 0,0-1 0 0 0,1 0 1 0 0,-1 0-1 0 0,0 0 0 0 0,0 0 0 0 0,0 0 0 0 0,0 0 1 0 0,0 0-1 0 0,1 0 0 0 0,-1 1 0 0 0,0-1 0 0 0,0 0 0 0 0,0 0 1 0 0,0 0-1 0 0,0 0 0 0 0,1 0 0 0 0,-1 0 0 0 0,0 0 1 0 0,0 0-1 0 0,0 0 0 0 0,1 0 0 0 0,-1 0 0 0 0,0 0 0 0 0,0 0 1 0 0,0 0-1 0 0,0 0 0 0 0,1 0 0 0 0,-1 0 0 0 0,0-1 1 0 0,0 1-1 0 0,0 0 0 0 0,0 0 0 0 0,0 0 0 0 0,1 0 0 0 0,-1 0 1 0 0,0 0-1 0 0,0 0 0 0 0,0 0 0 0 0,0-1 0 0 0,0 1 0 0 0,0 0 1 0 0,1 0-1 0 0,-1 0 0 0 0,0 0 0 0 0,0 0 0 0 0,0-1 1 0 0,0 1-1 0 0,0 0 0 0 0,0 0 0 0 0,0 0 0 0 0,10-12 298 0 0,-1 0-1 0 0,14-25 0 0 0,3-4 20 0 0,-9 18-350 0 0,1 0 0 0 0,32-28 0 0 0,-41 42 0 0 0,0 1 0 0 0,1 0 0 0 0,1 0 0 0 0,0 1 0 0 0,-1 1 0 0 0,2 0 0 0 0,-1 0 0 0 0,14-4 0 0 0,-21 9 0 0 0,0 0 0 0 0,-1 0 0 0 0,1 0 0 0 0,0 1 0 0 0,0-1 0 0 0,0 1 0 0 0,0 0 0 0 0,0 0 0 0 0,0 1 0 0 0,0-1 0 0 0,0 1 0 0 0,0 0 0 0 0,-1 0 0 0 0,1 0 0 0 0,0 0 0 0 0,4 3 0 0 0,-3-1 0 0 0,0 0 0 0 0,0 1 0 0 0,0 0 0 0 0,0 0 0 0 0,-1 0 0 0 0,1 0 0 0 0,-1 1 0 0 0,0 0 0 0 0,4 7 0 0 0,2 4 0 0 0,-2 0 0 0 0,0 0 0 0 0,-1 1 0 0 0,0 0 0 0 0,7 34 0 0 0,-10-31 0 0 0,-2-1 0 0 0,1 22 0 0 0,-2-21 0 0 0,5 33 0 0 0,-5-49-269 0 0,3 8-5286 0 0,-4-12 5375 0 0,1 0-537 0 0,-1 1 537 0 0,0-1 1 0 0,1 0-1 0 0,-1 0 1 0 0,0 0-1 0 0,0 0 1 0 0,1 0-1 0 0,-1 0 1 0 0,0 1-1 0 0,0-1 1 0 0,1 0 0 0 0,-1 0-1 0 0,0 0 1 0 0,1 0-1 0 0,-1 0 1 0 0,0 0-1 0 0,0 0 1 0 0,1 0-1 0 0,-1 0 1 0 0,0 0-1 0 0,0-1 1 0 0,1 1-1 0 0,-1 0 1 0 0,0 0 0 0 0,0 0-1 0 0,1 0 1 0 0,-1 0-1 0 0,0 0 1 0 0,1-1-1 0 0,17-7-3391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16 200 0 0,'-19'-16'15277'0'0,"168"41"-6949"0"0,12-13-4044 0 0,8 0-3478 0 0,-139-5-3686 0 0,1-1-5335 0 0,-20-5 5164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19 252 0 0,'-81'-2'5663'0'0,"0"-5"13171"0"0,101 6-15634 0 0,46-1-3232 0 0,-35 1 1468 0 0,138-2-42 0 0,84 1 626 0 0,-207 5-4491 0 0,57 18-8838 0 0,-99-20 11119 0 0,11 2-3034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697 187 588 0 0,'2'-2'575'0'0,"0"-1"-1"0"0,0 0 1 0 0,-1 0-1 0 0,1 0 1 0 0,-1 0 0 0 0,0 0-1 0 0,0 0 1 0 0,0 0-1 0 0,0 0 1 0 0,0 0-1 0 0,0-1 1 0 0,-1-4 0 0 0,0 6-331 0 0,0 0-1 0 0,-1 0 1 0 0,1 0 0 0 0,-1 0 0 0 0,0 0 0 0 0,0 0 0 0 0,1 0 0 0 0,-1 0 0 0 0,-1 0 0 0 0,1 1 0 0 0,0-1 0 0 0,0 0 0 0 0,-1 1-1 0 0,1-1 1 0 0,0 1 0 0 0,-1-1 0 0 0,0 1 0 0 0,1 0 0 0 0,-1-1 0 0 0,-3-1 0 0 0,-6-3 311 0 0,0 1 0 0 0,-1 0 0 0 0,0 0 1 0 0,1 1-1 0 0,-1 0 0 0 0,-1 1 0 0 0,1 1 0 0 0,-25-3 1 0 0,-7 4 618 0 0,-51 3 0 0 0,92-2-1111 0 0,-36 3 608 0 0,0 1 0 0 0,1 2 0 0 0,-41 12-1 0 0,59-12-321 0 0,0 0-1 0 0,1 2 0 0 0,0 0 0 0 0,0 1 0 0 0,1 1 0 0 0,0 0 0 0 0,-25 20 0 0 0,39-27-224 0 0,1 1 1 0 0,-1-1-1 0 0,1 1 0 0 0,-1-1 0 0 0,1 1 0 0 0,0 0 0 0 0,0 1 0 0 0,1-1 0 0 0,-1 0 0 0 0,1 1 0 0 0,0-1 1 0 0,0 1-1 0 0,0 0 0 0 0,0 5 0 0 0,1-7-52 0 0,1 0 1 0 0,0 0-1 0 0,0 0 1 0 0,0 1-1 0 0,1-1 1 0 0,-1 0-1 0 0,1 0 1 0 0,0 0-1 0 0,0 0 1 0 0,0 0-1 0 0,0 0 1 0 0,0 0-1 0 0,1 0 1 0 0,-1-1-1 0 0,1 1 1 0 0,-1 0-1 0 0,1-1 1 0 0,0 1-1 0 0,0-1 0 0 0,1 0 1 0 0,-1 1-1 0 0,0-1 1 0 0,5 2-1 0 0,10 8 86 0 0,1 0-1 0 0,0-2 0 0 0,0 0 1 0 0,1-1-1 0 0,1-1 0 0 0,-1-1 0 0 0,1 0 1 0 0,0-2-1 0 0,29 5 0 0 0,-3-4 110 0 0,1-2 0 0 0,-1-2 0 0 0,57-4 0 0 0,-79 0-213 0 0,0 0 0 0 0,-1-2 0 0 0,1 0 0 0 0,31-11 0 0 0,-48 13-61 0 0,-1 0 1 0 0,1-1 0 0 0,-1 1-1 0 0,0-1 1 0 0,0-1-1 0 0,0 1 1 0 0,-1-1 0 0 0,1 0-1 0 0,-1 0 1 0 0,0-1 0 0 0,0 1-1 0 0,0-1 1 0 0,-1 0 0 0 0,0-1-1 0 0,0 1 1 0 0,0-1 0 0 0,0 0-1 0 0,-1 0 1 0 0,0 0 0 0 0,2-7-1 0 0,-3 8-10 0 0,-1 0-1 0 0,0 0 1 0 0,-1 0-1 0 0,1 0 1 0 0,-1-1-1 0 0,0 1 1 0 0,0 0-1 0 0,-1 0 1 0 0,1 0-1 0 0,-1-1 1 0 0,0 1-1 0 0,0 0 1 0 0,-3-6-1 0 0,0 3-11 0 0,0 0 0 0 0,0 0 0 0 0,-1 1 0 0 0,1 0 0 0 0,-2 0 0 0 0,1 0 0 0 0,-9-8 0 0 0,-4-1-125 0 0,-1 0 1 0 0,0 2-1 0 0,-2 0 1 0 0,-34-18 0 0 0,31 18-887 0 0,0 2 0 0 0,-1 1 0 0 0,-32-10 0 0 0,52 20 1128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0 111 368 0 0,'7'-36'2014'0'0,"-3"16"3408"0"0,9-34 4201 0 0,-12 54-9516 0 0,0 0 0 0 0,-1 0 0 0 0,1 1 0 0 0,0-1 0 0 0,-1 0 0 0 0,1 1 0 0 0,0-1 0 0 0,-1 1 0 0 0,1-1 0 0 0,-1 1 0 0 0,1-1 0 0 0,-1 1 0 0 0,1 0 0 0 0,-1-1 0 0 0,0 1 0 0 0,1-1 0 0 0,-1 1 0 0 0,0 0 0 0 0,1-1 0 0 0,-1 1 0 0 0,0 0 0 0 0,0-1 0 0 0,1 1 0 0 0,-1 0 0 0 0,0 0 0 0 0,0-1 0 0 0,0 2 0 0 0,2 20 1309 0 0,-9 102 2216 0 0,-1 20-1979 0 0,9-126-2911 0 0,0 0 0 0 0,1 0-1 0 0,1-1 1 0 0,0 1 0 0 0,11 30-1 0 0,-6-31-2004 0 0,0-4 465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1 107 764 0 0,'2'-5'685'0'0,"0"-1"0"0"0,1 1-1 0 0,0-1 1 0 0,0 1 0 0 0,0 0-1 0 0,1 0 1 0 0,0 1 0 0 0,0-1 0 0 0,0 1-1 0 0,0 0 1 0 0,1 0 0 0 0,0 0 0 0 0,-1 0-1 0 0,1 1 1 0 0,1 0 0 0 0,-1 0-1 0 0,9-3 1 0 0,-2 1 136 0 0,0 0 0 0 0,-1 1 0 0 0,2 1-1 0 0,-1 0 1 0 0,0 1 0 0 0,0 0 0 0 0,1 1-1 0 0,-1 0 1 0 0,1 1 0 0 0,-1 1 0 0 0,15 1 0 0 0,-20 0-555 0 0,0-1 1 0 0,0 1 0 0 0,0 0 0 0 0,-1 0 0 0 0,1 1-1 0 0,-1 0 1 0 0,1 0 0 0 0,-1 0 0 0 0,0 1-1 0 0,0 0 1 0 0,-1 0 0 0 0,1 0 0 0 0,-1 1 0 0 0,0 0-1 0 0,0 0 1 0 0,-1 0 0 0 0,1 1 0 0 0,-1 0 0 0 0,0 0-1 0 0,-1 0 1 0 0,5 8 0 0 0,-2 2-56 0 0,-1 0 0 0 0,0 1 0 0 0,-1 0 0 0 0,0 0 0 0 0,-1 0 0 0 0,0 31 0 0 0,-10 108 1803 0 0,2-69-1546 0 0,1-17-4597 0 0,-1 47-6641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 7301 0 0,'-55'-17'14654'0'0,"86"12"-13100"0"0,-1 1-1 0 0,1 1 1 0 0,52 3 0 0 0,-2-1-67 0 0,46-2 123 0 0,-43 6-4098 0 0,-64-1-1070 0 0,-8 1-3461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369 144 444 0 0,'6'-23'4217'0'0,"-6"21"-3815"0"0,1 0 0 0 0,0 0-1 0 0,-1 0 1 0 0,1 0-1 0 0,-1 0 1 0 0,1-1-1 0 0,-1 1 1 0 0,0 0-1 0 0,0 0 1 0 0,0 0-1 0 0,0 0 1 0 0,0 0 0 0 0,-1 0-1 0 0,1 0 1 0 0,0-1-1 0 0,-1 1 1 0 0,0 0-1 0 0,0 0 1 0 0,1 0-1 0 0,-1 1 1 0 0,0-1 0 0 0,0 0-1 0 0,-2-2 1 0 0,-1-1 9 0 0,-1 0 0 0 0,0 0 1 0 0,0 1-1 0 0,0-1 1 0 0,0 1-1 0 0,-1 0 0 0 0,0 1 1 0 0,0-1-1 0 0,0 1 1 0 0,0 0-1 0 0,0 1 0 0 0,-1-1 1 0 0,-12-2-1 0 0,-2 1 181 0 0,-1 0 0 0 0,1 1 0 0 0,-24 0 0 0 0,24 3 136 0 0,-39 3 0 0 0,54-2-588 0 0,0-1 0 0 0,-1 2-1 0 0,1-1 1 0 0,0 1 0 0 0,0 0-1 0 0,0 0 1 0 0,1 1-1 0 0,-1-1 1 0 0,0 1 0 0 0,-8 7-1 0 0,13-9-101 0 0,0 0 1 0 0,0 0-1 0 0,0 0 0 0 0,0 0 0 0 0,0 0 0 0 0,0 0 0 0 0,0 1 1 0 0,0-1-1 0 0,1 0 0 0 0,-1 0 0 0 0,0 1 0 0 0,1-1 0 0 0,-1 0 0 0 0,1 1 1 0 0,0-1-1 0 0,-1 0 0 0 0,1 1 0 0 0,0-1 0 0 0,0 1 0 0 0,0-1 1 0 0,0 1-1 0 0,0-1 0 0 0,0 0 0 0 0,0 1 0 0 0,1-1 0 0 0,-1 1 0 0 0,0-1 1 0 0,1 0-1 0 0,-1 1 0 0 0,1-1 0 0 0,0 0 0 0 0,-1 1 0 0 0,1-1 0 0 0,0 0 1 0 0,0 0-1 0 0,0 0 0 0 0,0 0 0 0 0,0 0 0 0 0,1 2 0 0 0,4 3 76 0 0,1 1 0 0 0,0-1 0 0 0,0-1 0 0 0,1 1 1 0 0,8 4-1 0 0,124 60 629 0 0,-102-53-537 0 0,-1 0 0 0 0,-1 3 0 0 0,-1 1 0 0 0,32 25 0 0 0,-64-44-183 0 0,0 0 0 0 0,-1 0-1 0 0,1 1 1 0 0,-1-1 0 0 0,0 1 0 0 0,1-1 0 0 0,-1 1 0 0 0,-1 0-1 0 0,1 0 1 0 0,0 0 0 0 0,-1 0 0 0 0,1 0 0 0 0,-1 0 0 0 0,2 7-1 0 0,-3-8-9 0 0,0 0-1 0 0,0 0 1 0 0,-1 0 0 0 0,1 0-1 0 0,0 0 1 0 0,-1 0-1 0 0,1 0 1 0 0,-1-1-1 0 0,0 1 1 0 0,0 0-1 0 0,0 0 1 0 0,0 0 0 0 0,0-1-1 0 0,0 1 1 0 0,0 0-1 0 0,0-1 1 0 0,-1 1-1 0 0,1-1 1 0 0,-1 1-1 0 0,1-1 1 0 0,-1 0 0 0 0,1 0-1 0 0,-1 1 1 0 0,0-1-1 0 0,-3 1 1 0 0,-6 4 16 0 0,-1-1 0 0 0,1 0 0 0 0,-1-1 0 0 0,0 0 0 0 0,0-1 0 0 0,0-1 0 0 0,-13 2 1 0 0,-2-1-3 0 0,0-2 1 0 0,-33-1 0 0 0,4-7-354 0 0,52 6-104 0 0,-1 0 1 0 0,1 0 0 0 0,-1-1 0 0 0,1 1-1 0 0,0-1 1 0 0,-1 0 0 0 0,1 0-1 0 0,0-1 1 0 0,-5-3 0 0 0,24-12-12274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28.7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1 177 584 0 0,'0'0'11493'0'0,"3"-2"-10257"0"0,53-39 3896 0 0,-17 13-2373 0 0,38-34-1 0 0,-31 19-727 0 0,-45 42-1688 0 0,11 11 67 0 0,3 61 1262 0 0,-11-48-907 0 0,1 0 1 0 0,12 35-1 0 0,-8-25 223 0 0,-9-32-1002 0 0,-4 7-5492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1:5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19 107 108 0 0,'-18'-12'18232'0'0,"45"11"-16963"0"0,0 1 0 0 0,51 8 0 0 0,15 0-296 0 0,5-5-294 0 0,229 3 914 0 0,-1-3-741 0 0,-145-5-325 0 0,292 2 338 0 0,47-9-68 0 0,-437 7-728 0 0,292-8 300 0 0,233 10 7 0 0,-293 4-237 0 0,106 4 1 0 0,1-5-36 0 0,193-5 6 0 0,-373-1-91 0 0,242-5 28 0 0,-130 5-27 0 0,356-8-20 0 0,-136-15 16 0 0,-412 14-14 0 0,79-3 4 0 0,-17 3-5 0 0,348-9 23 0 0,-406 21-188 0 0,-137 0-88 0 0,7 1-1337 0 0,-15 2-3316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0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210 332 232 0 0,'-8'19'1734'0'0,"0"0"-1"0"0,2 0 1 0 0,0 1-1 0 0,1 0 1 0 0,-3 29-1 0 0,2-9 539 0 0,-9 46 2217 0 0,-11 51 4397 0 0,26-137-8796 0 0,0 1 0 0 0,0-1-1 0 0,0 0 1 0 0,0 1-1 0 0,0-1 1 0 0,0 0 0 0 0,0 1-1 0 0,0-1 1 0 0,0 1 0 0 0,0-1-1 0 0,-1 0 1 0 0,1 1-1 0 0,0-1 1 0 0,0 0 0 0 0,-1 1-1 0 0,1-1 1 0 0,0 0-1 0 0,0 0 1 0 0,-1 1 0 0 0,1-1-1 0 0,0 0 1 0 0,-1 0-1 0 0,1 1 1 0 0,0-1 0 0 0,-1 0-1 0 0,1 0 1 0 0,0 0 0 0 0,-1 1-1 0 0,1-1 1 0 0,0 0-1 0 0,-1 0 1 0 0,0 0 0 0 0,-11-8 755 0 0,-6-18-447 0 0,5 1-286 0 0,1 1 0 0 0,1-1-1 0 0,1-1 1 0 0,1 0-1 0 0,1 0 1 0 0,2-1-1 0 0,1 0 1 0 0,0 0-1 0 0,3 0 1 0 0,-1-39-1 0 0,4 50-55 0 0,0 0 0 0 0,1 0-1 0 0,0 0 1 0 0,2 0 0 0 0,0 0 0 0 0,0 1-1 0 0,1-1 1 0 0,1 1 0 0 0,1 1-1 0 0,0-1 1 0 0,1 1 0 0 0,1 0 0 0 0,0 1-1 0 0,0 0 1 0 0,2 0 0 0 0,-1 1 0 0 0,2 1-1 0 0,23-20 1 0 0,-17 18-56 0 0,1 2 0 0 0,0 0 0 0 0,1 0 0 0 0,1 2 0 0 0,-1 1 0 0 0,1 0 0 0 0,1 2 0 0 0,-1 0 0 0 0,1 1 0 0 0,0 1 0 0 0,23 0 0 0 0,-28 3 0 0 0,-1 0 0 0 0,1 1 0 0 0,-1 1 0 0 0,1 1 0 0 0,-1 0 0 0 0,0 1 0 0 0,0 1 0 0 0,0 1 0 0 0,0 0 0 0 0,-1 1 0 0 0,0 0 0 0 0,0 1 0 0 0,0 1 0 0 0,-1 1 0 0 0,21 16 0 0 0,-29-21 0 0 0,-1 1 0 0 0,0 0 0 0 0,0 0 0 0 0,0 1 0 0 0,0 0 0 0 0,-1 0 0 0 0,0 0 0 0 0,0 0 0 0 0,-1 0 0 0 0,0 1 0 0 0,0 0 0 0 0,0-1 0 0 0,-1 1 0 0 0,0 0 0 0 0,0 0 0 0 0,-1 0 0 0 0,0 1 0 0 0,0-1 0 0 0,-1 0 0 0 0,0 0 0 0 0,0 1 0 0 0,-1-1 0 0 0,1 0 0 0 0,-2 0 0 0 0,1 0 0 0 0,-1 0 0 0 0,0 0 0 0 0,0 0 0 0 0,-1 0 0 0 0,-4 8 0 0 0,-2 1 0 0 0,0-1 0 0 0,-1 0 0 0 0,0 0 0 0 0,-1-1 0 0 0,-1 0 0 0 0,0-1 0 0 0,-1 0 0 0 0,-1-1 0 0 0,-15 11 0 0 0,5-7 0 0 0,0-1 0 0 0,-1-2 0 0 0,0 0 0 0 0,-1-1 0 0 0,-30 8 0 0 0,78-13 0 0 0,29 3 0 0 0,-1 2 0 0 0,78 29 0 0 0,-94-27 0 0 0,-1 2 0 0 0,-1 1 0 0 0,-1 1 0 0 0,42 32 0 0 0,-67-46-587 0 0,0 1 0 0 0,0 0-1 0 0,0-1 1 0 0,1 0 0 0 0,-1-1 0 0 0,1 0-1 0 0,0 0 1 0 0,1 0 0 0 0,-1-1 0 0 0,0 0-1 0 0,1 0 1 0 0,-1-1 0 0 0,1 0 0 0 0,-1 0 0 0 0,1-1-1 0 0,-1 1 1 0 0,1-2 0 0 0,0 1 0 0 0,-1-1-1 0 0,13-3 1 0 0,2-5-2914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0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15 564 0 0,'18'-14'9006'0'0,"-16"14"-8545"0"0,-1 1 1 0 0,1-1-1 0 0,-1 1 0 0 0,1 0 0 0 0,-1-1 0 0 0,0 1 0 0 0,1 0 0 0 0,-1 0 1 0 0,0 0-1 0 0,0 0 0 0 0,0 0 0 0 0,0 0 0 0 0,0 0 0 0 0,2 3 1 0 0,1 4 826 0 0,0 0 1 0 0,-1 0 0 0 0,1 1 0 0 0,1 10 0 0 0,4 17 1082 0 0,-1-2-680 0 0,16 85 3483 0 0,-24-114-4811 0 0,7 31-127 0 0,-3-21-1723 0 0,-4-15 1402 0 0,0 1 1 0 0,0-1-1 0 0,0 1 0 0 0,0 0 1 0 0,0-1-1 0 0,0 1 0 0 0,1-1 1 0 0,-1 1-1 0 0,0 0 0 0 0,0-1 1 0 0,1 1-1 0 0,-1-1 0 0 0,0 1 1 0 0,1-1-1 0 0,-1 1 0 0 0,0-1 1 0 0,1 1-1 0 0,-1-1 0 0 0,1 0 1 0 0,-1 1-1 0 0,1-1 0 0 0,-1 1 1 0 0,1-1-1 0 0,-1 0 0 0 0,1 0 1 0 0,1 1-1 0 0,1-2-823 0 0,-1 0 0 0 0,1-1 0 0 0,0 1 0 0 0,-1-1 0 0 0,1 0 0 0 0,-1 1 0 0 0,1-1 0 0 0,-1-1 0 0 0,0 1 0 0 0,4-4 0 0 0,8-9-2349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0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27 4 0 0,'-24'-10'1774'0'0,"-4"-1"1637"0"0,1 6 3732 0 0,27 5-7047 0 0,0 0 0 0 0,0 0 1 0 0,-1 0-1 0 0,1 0 0 0 0,0 0 1 0 0,-1 0-1 0 0,1 0 0 0 0,0 0 0 0 0,0 0 1 0 0,-1 0-1 0 0,1 0 0 0 0,0 0 1 0 0,-1 1-1 0 0,1-1 0 0 0,0 0 0 0 0,0 0 1 0 0,-1 0-1 0 0,1 0 0 0 0,0 1 1 0 0,0-1-1 0 0,0 0 0 0 0,-1 0 0 0 0,1 0 1 0 0,0 1-1 0 0,0-1 0 0 0,0 0 1 0 0,-1 0-1 0 0,1 1 0 0 0,0-1 0 0 0,0 0 1 0 0,0 0-1 0 0,0 1 0 0 0,0-1 1 0 0,0 0-1 0 0,0 1 0 0 0,0-1 0 0 0,0 0 1 0 0,0 0-1 0 0,0 1 0 0 0,0-1 1 0 0,0 0-1 0 0,0 1 0 0 0,0-1 0 0 0,0 0 1 0 0,0 0-1 0 0,0 1 0 0 0,0-1 1 0 0,0 0-1 0 0,0 1 0 0 0,0-1 0 0 0,1 0 1 0 0,-1 0-1 0 0,0 1 0 0 0,0-1 1 0 0,1 0-1 0 0,10 16 2163 0 0,1-7-1510 0 0,0 0 0 0 0,1 0 0 0 0,1-1 0 0 0,23 10 0 0 0,61 19 624 0 0,-89-34-1210 0 0,65 19 1096 0 0,135 19 1 0 0,-15-3 186 0 0,-158-32-1072 0 0,-28-5-283 0 0,-1 0 0 0 0,1 0 0 0 0,-1 1-1 0 0,0 0 1 0 0,0 0 0 0 0,1 1 0 0 0,11 6-1 0 0,-18-8-80 0 0,-1 0-1 0 0,1-1 0 0 0,-1 1 0 0 0,1 0 1 0 0,-1 0-1 0 0,1 0 0 0 0,-1-1 0 0 0,0 1 0 0 0,1 0 1 0 0,-1 0-1 0 0,0 0 0 0 0,0 0 0 0 0,0 0 1 0 0,0 0-1 0 0,0 0 0 0 0,1 0 0 0 0,-2 0 0 0 0,1 0 1 0 0,0-1-1 0 0,0 1 0 0 0,0 0 0 0 0,0 0 1 0 0,-1 0-1 0 0,1 0 0 0 0,0 0 0 0 0,-1 0 1 0 0,1 0-1 0 0,0-1 0 0 0,-1 1 0 0 0,0 1 0 0 0,-17 27 52 0 0,18-29-57 0 0,-31 36 107 0 0,0-1 0 0 0,-3-1 0 0 0,0-2 0 0 0,-43 29 0 0 0,-3 5 180 0 0,44-35-168 0 0,-147 138 995 0 0,155-138-1118 0 0,28-30-17 0 0,0-1 0 0 0,-1 0 0 0 0,1 0 1 0 0,0 1-1 0 0,0-1 0 0 0,-1 0 0 0 0,1 0 0 0 0,0 1 0 0 0,0-1 0 0 0,0 0 1 0 0,0 1-1 0 0,0-1 0 0 0,-1 0 0 0 0,1 0 0 0 0,0 1 0 0 0,0-1 0 0 0,0 0 1 0 0,0 1-1 0 0,0-1 0 0 0,0 0 0 0 0,0 1 0 0 0,0-1 0 0 0,0 0 0 0 0,0 1 0 0 0,0-1 1 0 0,0 0-1 0 0,0 1 0 0 0,1-1 0 0 0,-1 0 0 0 0,0 1 0 0 0,0-1 0 0 0,0 0 1 0 0,0 1-1 0 0,0-1 0 0 0,1 0 0 0 0,-1 0 0 0 0,0 1 0 0 0,0-1 0 0 0,1 0 1 0 0,-1 0-1 0 0,0 0 0 0 0,0 1 0 0 0,1-1 0 0 0,-1 0 0 0 0,0 0 0 0 0,0 0 1 0 0,1 0-1 0 0,-1 1 0 0 0,0-1 0 0 0,1 0 0 0 0,-1 0 0 0 0,0 0 0 0 0,1 0 1 0 0,-1 0-1 0 0,0 0 0 0 0,1 0 0 0 0,-1 0 0 0 0,0 0 0 0 0,1 0 0 0 0,-1 0 0 0 0,0 0 1 0 0,1 0-1 0 0,-1 0 0 0 0,0 0 0 0 0,1 0 0 0 0,-1-1 0 0 0,0 1 0 0 0,1 0 1 0 0,166-37-13298 0 0,-119 23 10177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0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658 204 444 0 0,'4'-9'1324'0'0,"1"0"1"0"0,-2-1-1 0 0,1 1 1 0 0,-1-1-1 0 0,-1 0 0 0 0,0 0 1 0 0,2-13-1 0 0,-4 20-983 0 0,0-1 0 0 0,0 0 0 0 0,0 1 1 0 0,-1-1-1 0 0,1 0 0 0 0,-1 1 0 0 0,0-1 0 0 0,0 1 0 0 0,0-1 0 0 0,0 1 0 0 0,-1-1 0 0 0,1 1 0 0 0,-1 0 0 0 0,0 0 0 0 0,0 0 0 0 0,0 0 1 0 0,0 0-1 0 0,-1 0 0 0 0,1 1 0 0 0,-1-1 0 0 0,0 1 0 0 0,0-1 0 0 0,-5-3 0 0 0,0 2-17 0 0,0 1-1 0 0,0 0 1 0 0,0 0-1 0 0,0 0 1 0 0,0 1-1 0 0,0 0 1 0 0,-1 1 0 0 0,1-1-1 0 0,-1 2 1 0 0,-13 0-1 0 0,-10 1 531 0 0,-44 9 0 0 0,59-8-608 0 0,-9 3 113 0 0,0 2 1 0 0,-1 0-1 0 0,2 1 0 0 0,-1 2 1 0 0,2 1-1 0 0,-1 0 1 0 0,1 2-1 0 0,1 1 1 0 0,0 1-1 0 0,1 1 1 0 0,1 0-1 0 0,1 2 1 0 0,-36 39-1 0 0,50-50-197 0 0,1-1 0 0 0,0 1 0 0 0,1 0 0 0 0,0 1 1 0 0,0-1-1 0 0,0 1 0 0 0,1 0 0 0 0,0-1 0 0 0,-3 15 0 0 0,5-17-86 0 0,0 0 1 0 0,1 0-1 0 0,0 0 1 0 0,0 0-1 0 0,0 0 1 0 0,0 0-1 0 0,1 0 1 0 0,0 0-1 0 0,0 0 0 0 0,0 0 1 0 0,1-1-1 0 0,-1 1 1 0 0,1 0-1 0 0,0-1 1 0 0,1 0-1 0 0,-1 1 1 0 0,6 6-1 0 0,2 1-76 0 0,1-1 0 0 0,0 0 0 0 0,0-1 0 0 0,1 0 0 0 0,1-1 0 0 0,0-1 0 0 0,0 0 0 0 0,1 0 0 0 0,0-1 0 0 0,0-1 0 0 0,0 0 0 0 0,1-1 0 0 0,19 4 0 0 0,10 0 0 0 0,1-2 0 0 0,-1-1 0 0 0,64-1 0 0 0,-62-5 0 0 0,67-9 0 0 0,-92 7 0 0 0,-1-2 0 0 0,0-1 0 0 0,0 0 0 0 0,-1-1 0 0 0,34-16 0 0 0,-44 17-17 0 0,0 0 1 0 0,-1-1-1 0 0,0 0 1 0 0,0 0-1 0 0,0-1 1 0 0,-1 0-1 0 0,0 0 1 0 0,0-1-1 0 0,-1 0 1 0 0,0 0-1 0 0,0-1 1 0 0,-1 1-1 0 0,0-1 1 0 0,0 0-1 0 0,4-13 1 0 0,-7 13-1 0 0,1 1 0 0 0,-1-1 0 0 0,-1 1 0 0 0,0-1 1 0 0,0 0-1 0 0,0 1 0 0 0,-1-1 0 0 0,-1 0 0 0 0,1 0 0 0 0,-1 1 0 0 0,-1-1 0 0 0,0 0 0 0 0,0 1 1 0 0,0-1-1 0 0,-1 1 0 0 0,-1 0 0 0 0,-8-15 0 0 0,3 8-46 0 0,-2 0 0 0 0,1 1 0 0 0,-2 1 0 0 0,0-1 0 0 0,-1 2 0 0 0,0 0 0 0 0,-21-14-1 0 0,10 10-889 0 0,0 0-1 0 0,-1 2 0 0 0,-49-19 0 0 0,70 32 617 0 0,1-1-1 0 0,-1 2 0 0 0,0-1 1 0 0,1 0-1 0 0,-1 0 0 0 0,0 1 1 0 0,-4 0-1 0 0,-13 4-9221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0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0 688 0 0,'0'0'4470'0'0,"-2"3"-2752"0"0,-12 13 1421 0 0,-23 22 0 0 0,-54 39 837 0 0,34-30-1834 0 0,-149 113 3577 0 0,29-23-1316 0 0,154-116-5954 0 0,10-6-5797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2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52 0 0,'-2'6'492'0'0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2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88 0 0,'-43'-9'17628'0'0,"177"41"-12218"0"0,192 51 293 0 0,-229-57-5995 0 0,-46-20-3210 0 0,-41-6 507 0 0,0 0 0 0 0,19-3 0 0 0,-11 0 246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2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0 441 6653 0 0,'0'-1'383'0'0,"1"0"0"0"0,-1 0 1 0 0,1 0-1 0 0,-1 0 0 0 0,1 0 0 0 0,-1 0 1 0 0,1 0-1 0 0,0 0 0 0 0,-1 0 1 0 0,1 0-1 0 0,0 0 0 0 0,0 0 0 0 0,-1 1 1 0 0,1-1-1 0 0,0 0 0 0 0,0 1 1 0 0,0-1-1 0 0,0 1 0 0 0,0-1 1 0 0,0 1-1 0 0,0-1 0 0 0,0 1 0 0 0,0-1 1 0 0,0 1-1 0 0,0 0 0 0 0,2 0 1 0 0,-1 0-113 0 0,0 0 1 0 0,0 1 0 0 0,0-1 0 0 0,0 1-1 0 0,0 0 1 0 0,0 0 0 0 0,0 0-1 0 0,0 0 1 0 0,0 0 0 0 0,0 0 0 0 0,-1 0-1 0 0,1 1 1 0 0,2 1 0 0 0,6 9-160 0 0,1-1 1 0 0,-2 1-1 0 0,11 17 1 0 0,-13-19 760 0 0,109 171 2002 0 0,-14-21-803 0 0,-75-118-1461 0 0,-19-27-238 0 0,1-1-1 0 0,1-1 0 0 0,0 1 0 0 0,21 21 1 0 0,-30-35-341 0 0,0 1 1 0 0,-1-1 0 0 0,1 1-1 0 0,0 0 1 0 0,0-1 0 0 0,-1 0 0 0 0,1 1-1 0 0,0-1 1 0 0,0 1 0 0 0,0-1-1 0 0,-1 0 1 0 0,1 1 0 0 0,0-1-1 0 0,0 0 1 0 0,0 0 0 0 0,0 0-1 0 0,0 0 1 0 0,0 0 0 0 0,0 0 0 0 0,-1 0-1 0 0,1 0 1 0 0,0 0 0 0 0,0 0-1 0 0,2-1 1 0 0,-2 0-7 0 0,1 0 1 0 0,-1 0 0 0 0,1 0-1 0 0,0 0 1 0 0,-1 0-1 0 0,0-1 1 0 0,1 1-1 0 0,-1 0 1 0 0,0-1-1 0 0,0 1 1 0 0,2-3-1 0 0,3-6 5 0 0,-1 0-1 0 0,0-1 0 0 0,4-13 0 0 0,-7 17 29 0 0,18-56 32 0 0,-2-1 0 0 0,14-95 0 0 0,1-136 175 0 0,-31 275-239 0 0,4-86 150 0 0,4-37-191 0 0,-8 130-307 0 0,-1 5-365 0 0,0 0 0 0 0,1 0 0 0 0,3-11 0 0 0,0 16-1467 0 0,19 22-9237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2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96 0 0,'-15'26'4592'0'0,"1"0"0"0"0,-12 36 0 0 0,10-8-1278 0 0,11-31-2242 0 0,1 0 0 0 0,1 1-1 0 0,1 0 1 0 0,1-1 0 0 0,4 36-1 0 0,-2-46-780 0 0,1 0-1 0 0,0 0 1 0 0,1 0-1 0 0,0 0 1 0 0,1 0-1 0 0,1-1 1 0 0,0 0-1 0 0,1 0 0 0 0,0 0 1 0 0,0 0-1 0 0,12 13 1 0 0,-16-22-560 0 0,2 1 1 0 0,-1-1-1 0 0,0 0 0 0 0,1 0 1 0 0,-1 0-1 0 0,1 0 0 0 0,0-1 1 0 0,6 4-1 0 0,-6-5-400 0 0,-1 0 0 0 0,1 1-1 0 0,-1-1 1 0 0,1-1 0 0 0,-1 1 0 0 0,1-1 0 0 0,0 1-1 0 0,0-1 1 0 0,-1 0 0 0 0,1 0 0 0 0,3-1 0 0 0,15-4-2184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33.4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 10 128 0 0,'-6'-9'10450'0'0,"2"30"-8498"0"0,0 0 0 0 0,2 1 0 0 0,1-1-1 0 0,2 41 1 0 0,-1-21 280 0 0,5 8 1339 0 0,-4-49-3536 0 0,-1 1-1 0 0,0-1 0 0 0,1 0 0 0 0,-1 1 0 0 0,0-1 1 0 0,1 0-1 0 0,-1 0 0 0 0,0 1 0 0 0,1-1 0 0 0,-1 0 1 0 0,0 0-1 0 0,1 1 0 0 0,-1-1 0 0 0,1 0 1 0 0,-1 0-1 0 0,0 0 0 0 0,1 0 0 0 0,-1 0 0 0 0,1 0 1 0 0,-1 1-1 0 0,1-1 0 0 0,-1 0 0 0 0,1 0 0 0 0,-1 0 1 0 0,0-1-1 0 0,1 1 0 0 0,-1 0 0 0 0,1 0 0 0 0,-1 0 1 0 0,1 0-1 0 0,-1 0 0 0 0,0 0 0 0 0,2-1 0 0 0,12-4 444 0 0,0-5-288 0 0,0 1 0 0 0,-1-2 0 0 0,0 0 0 0 0,-1 0 0 0 0,20-25 0 0 0,4-2-33 0 0,-35 37-153 0 0,3-2-11 0 0,-1 0 0 0 0,0-1 1 0 0,0 1-1 0 0,0-1 0 0 0,0 0 0 0 0,0 0 0 0 0,1-4 0 0 0,-3 7-9 0 0,-8 3-30 0 0,0 1 45 0 0,0 0 0 0 0,1 0-1 0 0,-1 1 1 0 0,1 0 0 0 0,0 0 0 0 0,0 0 0 0 0,0 1 0 0 0,-6 6-1 0 0,0 1 89 0 0,0 1-1 0 0,-17 24 1 0 0,27-35-48 0 0,1 1 1 0 0,-1-1-1 0 0,1 0 1 0 0,0 1-1 0 0,-1-1 1 0 0,1 1-1 0 0,0-1 1 0 0,0 1-1 0 0,1-1 1 0 0,-1 1-1 0 0,1 0 1 0 0,-1-1-1 0 0,1 1 1 0 0,0 0-1 0 0,0 0 1 0 0,0-1-1 0 0,0 1 1 0 0,0 0-1 0 0,1-1 1 0 0,-1 1-1 0 0,1 0 0 0 0,0-1 1 0 0,-1 1-1 0 0,1-1 1 0 0,1 1-1 0 0,-1-1 1 0 0,0 1-1 0 0,1-1 1 0 0,-1 0-1 0 0,1 0 1 0 0,-1 1-1 0 0,1-1 1 0 0,0 0-1 0 0,0-1 1 0 0,0 1-1 0 0,0 0 1 0 0,5 2-1 0 0,0 1 67 0 0,1 0-1 0 0,0-1 1 0 0,0 0-1 0 0,0 0 0 0 0,1-1 1 0 0,-1 0-1 0 0,1 0 1 0 0,-1-1-1 0 0,1 0 1 0 0,11 0-1 0 0,-6-1-65 0 0,1 1-188 0 0,-1-2 0 0 0,1 0 1 0 0,-1 0-1 0 0,22-4 0 0 0,-35 4-470 0 0,14-1-2480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2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224 423 8697 0 0,'-12'-2'1712'0'0,"-5"0"1040"0"0,0 0 1 0 0,1-2-1 0 0,-1 0 0 0 0,-28-11 0 0 0,44 15-2682 0 0,1 0 0 0 0,-1-1 0 0 0,0 1 0 0 0,1-1 0 0 0,-1 1 0 0 0,1-1 0 0 0,-1 1 0 0 0,1-1 0 0 0,-1 1 0 0 0,1-1 0 0 0,0 0 0 0 0,-1 1 0 0 0,1-1 0 0 0,0 1 0 0 0,-1-1 0 0 0,1 0 0 0 0,0 1 0 0 0,0-1 0 0 0,0 0 0 0 0,-1 1 0 0 0,1-1 0 0 0,0 0 0 0 0,0 0 0 0 0,0 1 0 0 0,0-1 0 0 0,0 0 0 0 0,0 1 0 0 0,0-1 0 0 0,1 0 0 0 0,-1 0 0 0 0,0 1 0 0 0,0-1 0 0 0,0 0 0 0 0,1 1 0 0 0,-1-1 0 0 0,0 0 0 0 0,1 1 0 0 0,-1-1 0 0 0,1 1 0 0 0,-1-1 0 0 0,0 1 0 0 0,1-1 0 0 0,0 1 0 0 0,-1-1 0 0 0,1 1 0 0 0,0-1 0 0 0,30-28 520 0 0,-26 25-323 0 0,7-6-75 0 0,61-56 868 0 0,-66 58-940 0 0,-1 1 0 0 0,0-1 0 0 0,0 0 0 0 0,-1 0-1 0 0,1-1 1 0 0,-2 0 0 0 0,7-16 0 0 0,-9 21-88 0 0,-1-1 0 0 0,0 1 0 0 0,-1-1 0 0 0,1 1 0 0 0,-1-1 0 0 0,0 1 0 0 0,0-1 0 0 0,0 0 0 0 0,0 1 0 0 0,-1-1 0 0 0,0 1 0 0 0,0 0 0 0 0,0-1 0 0 0,-1 1 0 0 0,1 0 0 0 0,-1-1 1 0 0,0 1-1 0 0,0 0 0 0 0,-1 0 0 0 0,1 1 0 0 0,-1-1 0 0 0,0 0 0 0 0,0 1 0 0 0,-5-6 0 0 0,0 3-51 0 0,1-1 0 0 0,-1 1-1 0 0,0 1 1 0 0,0 0 0 0 0,-1 0 0 0 0,0 0 0 0 0,1 1 0 0 0,-2 0 0 0 0,1 1 0 0 0,-13-3 0 0 0,15 4-199 0 0,0 0 1 0 0,-1 1 0 0 0,1 0-1 0 0,-1 0 1 0 0,1 0-1 0 0,-1 1 1 0 0,1 0-1 0 0,-1 1 1 0 0,1 0-1 0 0,-1 0 1 0 0,1 0-1 0 0,0 1 1 0 0,-11 4 0 0 0,16-5 44 0 0,1 0 0 0 0,0 0 0 0 0,-1 0 0 0 0,1 0 0 0 0,0 0 0 0 0,0 0 0 0 0,0 0 0 0 0,0 0 0 0 0,0 1 0 0 0,0-1 0 0 0,0 0 0 0 0,1 1 0 0 0,-1-1 0 0 0,0 0 0 0 0,0 3 0 0 0,0-1-619 0 0,0 1 0 0 0,0-1 0 0 0,1 1-1 0 0,-1-1 1 0 0,1 1 0 0 0,0-1 0 0 0,0 1-1 0 0,0-1 1 0 0,1 1 0 0 0,0 3 0 0 0,4 9-2052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2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8281 0 0,'20'58'9764'0'0,"-5"2"-5297"0"0,-5-22-2833 0 0,15 40 0 0 0,76 147 5132 0 0,-100-223-6576 0 0,0 0-163 0 0,0-8-23 0 0,-2-21-4 0 0,1 0 0 0 0,1 1 0 0 0,2-1 0 0 0,10-47 0 0 0,-5 50 0 0 0,1 1 0 0 0,1 1 0 0 0,17-28 0 0 0,-22 42 0 0 0,0 0 0 0 0,1 1 0 0 0,0-1 0 0 0,0 1 0 0 0,1 0 0 0 0,0 1 0 0 0,0-1 0 0 0,0 1 0 0 0,1 1 0 0 0,0 0 0 0 0,12-7 0 0 0,-17 11 0 0 0,-1 0 0 0 0,0 0 0 0 0,1 1 0 0 0,-1-1 0 0 0,1 1 0 0 0,-1-1 0 0 0,1 1 0 0 0,0 0 0 0 0,-1 0 0 0 0,1 0 0 0 0,-1 0 0 0 0,1 0 0 0 0,-1 0 0 0 0,1 1 0 0 0,-1-1 0 0 0,5 3 0 0 0,-3-2 0 0 0,0 1 0 0 0,0 1 0 0 0,0-1 0 0 0,0 1 0 0 0,-1-1 0 0 0,1 1 0 0 0,-1 0 0 0 0,0 0 0 0 0,3 4 0 0 0,3 4 0 0 0,-1 0 0 0 0,-1 1 0 0 0,0 0 0 0 0,0 0 0 0 0,5 17 0 0 0,7 26 0 0 0,15 66 0 0 0,-14-44 0 0 0,-20-74-511 0 0,1-1 0 0 0,0 1-1 0 0,1 0 1 0 0,-1 0 0 0 0,0-1 0 0 0,1 1-1 0 0,-1-1 1 0 0,1 1 0 0 0,0-1 0 0 0,0 1 0 0 0,0-1-1 0 0,0 0 1 0 0,0 0 0 0 0,1 0 0 0 0,-1 0-1 0 0,1-1 1 0 0,-1 1 0 0 0,1-1 0 0 0,0 1 0 0 0,3 0-1 0 0,6-1-3265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2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11677 0 0,'0'3'13311'0'0,"-1"-2"-13253"0"0,1-1 1 0 0,0 1 0 0 0,0-1-1 0 0,0 1 1 0 0,0-1 0 0 0,1 1-1 0 0,-1 0 1 0 0,0-1 0 0 0,0 1 0 0 0,0-1-1 0 0,0 1 1 0 0,1-1 0 0 0,-1 1-1 0 0,0-1 1 0 0,0 1 0 0 0,1-1-1 0 0,-1 1 1 0 0,0-1 0 0 0,1 1-1 0 0,-1-1 1 0 0,1 1 0 0 0,-1-1 0 0 0,0 0-1 0 0,1 1 1 0 0,-1-1 0 0 0,1 0-1 0 0,-1 1 1 0 0,1-1 0 0 0,-1 0-1 0 0,1 0 1 0 0,0 1 0 0 0,29 5 2541 0 0,32-5 701 0 0,9-3-3301 0 0,50-4 0 0 0,-82-1-11488 0 0,-33 3 7843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2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603 110 548 0 0,'0'-3'502'0'0,"0"0"0"0"0,0 1-1 0 0,-1-1 1 0 0,1 0 0 0 0,-1 0-1 0 0,0 1 1 0 0,0-1 0 0 0,0 0 0 0 0,0 1-1 0 0,0-1 1 0 0,-1 1 0 0 0,1 0 0 0 0,-1-1-1 0 0,1 1 1 0 0,-4-3 0 0 0,1 1 95 0 0,0 0 0 0 0,-1 0 0 0 0,0 0 1 0 0,1 1-1 0 0,-1 0 0 0 0,-11-5 0 0 0,-1 1 411 0 0,-1 1 0 0 0,0 1 0 0 0,-29-6 0 0 0,24 8-382 0 0,1 1-1 0 0,-1 1 0 0 0,1 0 1 0 0,-1 2-1 0 0,1 1 1 0 0,-1 0-1 0 0,-32 9 0 0 0,39-7-322 0 0,0 1-1 0 0,0 0 0 0 0,1 1 0 0 0,-1 1 0 0 0,1 1 0 0 0,1 0 0 0 0,0 0 1 0 0,0 1-1 0 0,1 1 0 0 0,-23 21 0 0 0,32-26-156 0 0,-1-1 0 0 0,1 1 0 0 0,1 0 0 0 0,-1 0 0 0 0,1 1 0 0 0,0-1 0 0 0,0 1 0 0 0,0-1 0 0 0,1 1 0 0 0,0 0 0 0 0,0 0 0 0 0,0 0 0 0 0,1 0 0 0 0,0 0 0 0 0,0 0 0 0 0,0 7 1 0 0,2-6-22 0 0,0 1 0 0 0,0-1 0 0 0,1 0 0 0 0,-1 0 0 0 0,1 0 0 0 0,1-1 0 0 0,0 1 1 0 0,-1 0-1 0 0,2-1 0 0 0,-1 0 0 0 0,1 0 0 0 0,0 0 0 0 0,7 8 0 0 0,0-3 15 0 0,0 0-1 0 0,1 0 0 0 0,0-1 1 0 0,1 0-1 0 0,0-1 1 0 0,0-1-1 0 0,1 0 0 0 0,0-1 1 0 0,1-1-1 0 0,-1 0 0 0 0,30 8 1 0 0,-11-6 130 0 0,0-1 0 0 0,0-2 0 0 0,1-2 0 0 0,52 0 0 0 0,-45-4-136 0 0,0-2 0 0 0,44-8-1 0 0,-69 7-140 0 0,0 1-1 0 0,0-2 1 0 0,0 0-1 0 0,-1-1 1 0 0,1 0 0 0 0,-1-2-1 0 0,-1 0 1 0 0,14-9-1 0 0,-23 13-60 0 0,0 1-1 0 0,-1-1 1 0 0,0-1-1 0 0,1 1 1 0 0,-2 0-1 0 0,1-1 1 0 0,0 0-1 0 0,-1 0 0 0 0,0 0 1 0 0,0 0-1 0 0,-1-1 1 0 0,1 1-1 0 0,-1-1 1 0 0,0 1-1 0 0,-1-1 1 0 0,1 0-1 0 0,-1 0 1 0 0,0 0-1 0 0,-1 0 1 0 0,1 0-1 0 0,-1-7 0 0 0,-1 6-9 0 0,0 0 0 0 0,0 0 0 0 0,-1 0 0 0 0,0 0 0 0 0,0 0 0 0 0,-1 0 0 0 0,1 1-1 0 0,-2-1 1 0 0,1 1 0 0 0,-1 0 0 0 0,1 0 0 0 0,-2 0 0 0 0,1 0 0 0 0,-1 1-1 0 0,0 0 1 0 0,0 0 0 0 0,-7-6 0 0 0,-5-2-118 0 0,0 1-1 0 0,-1 1 1 0 0,-1 1 0 0 0,0 0-1 0 0,-23-8 1 0 0,29 13-226 0 0,-1 1 0 0 0,0 0-1 0 0,0 1 1 0 0,0 1 0 0 0,0 0-1 0 0,-1 1 1 0 0,1 0 0 0 0,-24 3 0 0 0,35-2 91 0 0,-1 0 1 0 0,1 1 0 0 0,0 0 0 0 0,-1 0-1 0 0,1 0 1 0 0,0 0 0 0 0,0 0 0 0 0,-6 4-1 0 0,-9 12-6587 0 0,13-11 4360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2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74 115 492 0 0,'-9'-22'1498'0'0,"-13"-27"3835"0"0,18 41-2945 0 0,-1 0 1 0 0,1 0-1 0 0,-12-12 3715 0 0,16 20-6026 0 0,-1 1-1 0 0,1-1 1 0 0,-1 0 0 0 0,0 1 0 0 0,1-1 0 0 0,-1 0 0 0 0,1 1 0 0 0,-1-1 0 0 0,1 1 0 0 0,-1-1 0 0 0,1 1 0 0 0,-1-1 0 0 0,1 1 0 0 0,0-1 0 0 0,-1 1 0 0 0,1-1 0 0 0,0 1 0 0 0,-1 0 0 0 0,1-1 0 0 0,0 1 0 0 0,0-1 0 0 0,-1 1 0 0 0,1 0 0 0 0,0 0 0 0 0,-3 17 757 0 0,4 27 175 0 0,7 58 0 0 0,0-50-2695 0 0,17 58 0 0 0,-17-84-1626 0 0,23 49-1 0 0,-13-39 676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54 312 0 0,'23'-10'1564'0'0,"-1"1"0"0"0,1 1 1 0 0,1 1-1 0 0,-1 2 0 0 0,1 0 0 0 0,0 1 1 0 0,1 1-1 0 0,-1 1 0 0 0,0 2 0 0 0,1 0 0 0 0,25 5 1 0 0,-36-3-1007 0 0,0 1 0 0 0,-1 0-1 0 0,0 1 1 0 0,1 1 0 0 0,-1 0 0 0 0,-1 0 0 0 0,1 2 0 0 0,-1-1 0 0 0,12 10 0 0 0,-15-9-256 0 0,0 1 0 0 0,-1-1 1 0 0,0 2-1 0 0,0-1 0 0 0,-1 1 0 0 0,0 0 0 0 0,-1 1 1 0 0,0-1-1 0 0,0 1 0 0 0,-1 0 0 0 0,0 1 0 0 0,4 12 1 0 0,-3-1 134 0 0,0 0 0 0 0,-1 1 0 0 0,-1 0 0 0 0,-2 0 0 0 0,1 39 0 0 0,-18 113 292 0 0,8-107-1783 0 0,6-64 185 0 0,1 0 0 0 0,0 0-1 0 0,0 0 1 0 0,0 0 0 0 0,0 0 0 0 0,2 6 0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92 102 204 0 0,'-43'-10'2643'0'0,"18"4"1121"0"0,2 2 5149 0 0,28 1-7112 0 0,18-7-701 0 0,1 2 1 0 0,1 0-1 0 0,-1 2 1 0 0,1 0-1 0 0,26-2 0 0 0,-28 5-513 0 0,278-26 5018 0 0,-293 29-6202 0 0,0 0 0 0 0,0 0 0 0 0,12 3 0 0 0,9 4-4458 0 0,-13-4 332 0 0,-4 1 1643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15 200 0 0,'-64'-12'4026'0'0,"20"9"6316"0"0,47 6-9099 0 0,2 3-812 0 0,1-1 0 0 0,-1 0 0 0 0,1 0 0 0 0,1 0 0 0 0,-1-1 0 0 0,1 0 0 0 0,11 6-1 0 0,59 21 1361 0 0,-46-19-1317 0 0,290 90 2847 0 0,-105-38-1900 0 0,-210-62-1376 0 0,1 0-36 0 0,1 1 1 0 0,-1 0-1 0 0,12 6 0 0 0,-18-8-10 0 0,1-1 0 0 0,-1 1 0 0 0,0 0 0 0 0,0 0 0 0 0,0-1 0 0 0,0 1 0 0 0,0 0 0 0 0,0 0 0 0 0,0 0 0 0 0,0 0 0 0 0,0 0 0 0 0,0 0 0 0 0,-1 0 0 0 0,1 1 0 0 0,0-1 0 0 0,-1 0 0 0 0,1 0 0 0 0,-1 1 0 0 0,1-1 0 0 0,-1 0 0 0 0,0 1 0 0 0,0-1 0 0 0,1 0 0 0 0,-1 1 0 0 0,0-1 0 0 0,0 0 0 0 0,0 1-1 0 0,0-1 1 0 0,-1 2 0 0 0,-1 4 21 0 0,-1 0 0 0 0,0-1 0 0 0,0 1-1 0 0,-1-1 1 0 0,0 1 0 0 0,0-1-1 0 0,-5 5 1 0 0,-41 43 147 0 0,21-24-72 0 0,-35 37 1178 0 0,-140 113 0 0 0,135-120 379 0 0,68-60-1869 0 0,54 3-12535 0 0,-28-8 9672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538 271 728 0 0,'1'-7'857'0'0,"0"0"-1"0"0,-1 0 1 0 0,0 0 0 0 0,0 0-1 0 0,-1 0 1 0 0,0 0 0 0 0,0 0-1 0 0,-1 1 1 0 0,0-1 0 0 0,0 0-1 0 0,0 1 1 0 0,-1-1 0 0 0,0 1-1 0 0,0 0 1 0 0,-5-6 0 0 0,5 7-481 0 0,-1 0 0 0 0,0 1 1 0 0,0 0-1 0 0,-1 0 0 0 0,1 0 1 0 0,-1 0-1 0 0,0 1 0 0 0,0 0 1 0 0,0 0-1 0 0,0 0 1 0 0,-8-2-1 0 0,5 1 17 0 0,0 1 1 0 0,-1 1 0 0 0,1-1-1 0 0,-1 2 1 0 0,0-1-1 0 0,-15 0 1 0 0,8 3-30 0 0,1 0 1 0 0,0 1-1 0 0,1 1 0 0 0,-1 0 0 0 0,0 1 1 0 0,1 1-1 0 0,0 0 0 0 0,0 1 0 0 0,-21 12 1 0 0,16-7 13 0 0,0 1 0 0 0,2 1 1 0 0,-1 0-1 0 0,2 2 0 0 0,-30 31 1 0 0,37-35-160 0 0,0 0 0 0 0,1 1 0 0 0,0 0 0 0 0,0 0 1 0 0,2 1-1 0 0,-6 13 0 0 0,9-19-89 0 0,1 1 0 0 0,0 0 0 0 0,0-1 0 0 0,1 1 0 0 0,0 0 0 0 0,0 0 0 0 0,1 0 0 0 0,0-1 0 0 0,0 1 0 0 0,1 0 0 0 0,0 0 0 0 0,4 14 0 0 0,-2-10-96 0 0,1-1-1 0 0,1 0 1 0 0,0 0 0 0 0,0-1-1 0 0,1 1 1 0 0,0-1 0 0 0,1 0-1 0 0,0-1 1 0 0,0 0 0 0 0,1 0-1 0 0,17 15 1 0 0,-12-14 38 0 0,0-1 0 0 0,0 0 1 0 0,1-1-1 0 0,1-1 0 0 0,-1 0 0 0 0,1-1 0 0 0,0 0 1 0 0,19 4-1 0 0,-10-5 0 0 0,0-1 1 0 0,0-1-1 0 0,1 0 1 0 0,0-2-1 0 0,-1-1 1 0 0,1-1-1 0 0,0-2 1 0 0,-1 0-1 0 0,0-1 1 0 0,1-1-1 0 0,35-14 1 0 0,-49 14-76 0 0,0 0 0 0 0,0-1-1 0 0,0 0 1 0 0,0-1 0 0 0,-1 0 0 0 0,0 0-1 0 0,-1-1 1 0 0,1-1 0 0 0,-2 0 0 0 0,1 0 0 0 0,-1 0-1 0 0,10-17 1 0 0,-10 13-4 0 0,0-1 0 0 0,-1 0 0 0 0,-1 0 0 0 0,0-1 0 0 0,-1 0 0 0 0,-1 0 0 0 0,0 0-1 0 0,-1 0 1 0 0,2-23 0 0 0,-5 28-21 0 0,0 0 0 0 0,-1 1 0 0 0,0-1-1 0 0,-1 1 1 0 0,0-1 0 0 0,0 1 0 0 0,-1 0 0 0 0,0-1-1 0 0,0 2 1 0 0,-1-1 0 0 0,-1 0 0 0 0,1 1-1 0 0,-1-1 1 0 0,-9-9 0 0 0,2 2-114 0 0,-2 1 1 0 0,0 0-1 0 0,0 1 0 0 0,-2 1 1 0 0,-29-21-1 0 0,17 16-415 0 0,1 2 0 0 0,-2 1 0 0 0,0 2 0 0 0,-1 0 0 0 0,-44-11 0 0 0,48 18-4267 0 0,-49-6 1 0 0,54 10 1672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21 856 0 0,'-48'2'20057'0'0,"52"-1"-18615"0"0,21 4-217 0 0,0 0-1 0 0,0-2 1 0 0,0-1-1 0 0,30-1 0 0 0,-17-1-595 0 0,650-25 3032 0 0,-648 18-5163 0 0,-29 5 453 0 0,0 0 0 0 0,-1 0-1 0 0,13 1 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33.9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0 139 120 0 0,'0'0'3840'0'0,"10"-20"3748"0"0,23-11-1829 0 0,39-46 355 0 0,-72 76-6059 0 0,0 0 0 0 0,1 1 0 0 0,-1-1 1 0 0,0 1-1 0 0,1-1 0 0 0,-1 0 0 0 0,1 1 1 0 0,-1-1-1 0 0,0 1 0 0 0,1-1 0 0 0,-1 1 0 0 0,1 0 1 0 0,0-1-1 0 0,-1 1 0 0 0,1-1 0 0 0,-1 1 0 0 0,1 0 1 0 0,0 0-1 0 0,-1-1 0 0 0,1 1 0 0 0,-1 0 1 0 0,1 0-1 0 0,0 0 0 0 0,-1 0 0 0 0,1 0 0 0 0,0-1 1 0 0,0 1-1 0 0,-1 0 0 0 0,1 1 0 0 0,0-1 0 0 0,-1 0 1 0 0,2 0-1 0 0,-1 2 55 0 0,1-1 0 0 0,-1 1 0 0 0,0-1-1 0 0,0 1 1 0 0,0 0 0 0 0,0-1 0 0 0,0 1 0 0 0,0 0 0 0 0,0 3 0 0 0,4 10 659 0 0,-1 0 0 0 0,-1 1 0 0 0,2 15 0 0 0,-3-15-175 0 0,5 31 1197 0 0,-7-46-1997 0 0,-9 5-3438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0 528 0 0,'-32'14'3453'0'0,"10"-4"3560"0"0,16-7-3667 0 0,10-1-1633 0 0,8 1-453 0 0,-1 0-1 0 0,1-1 1 0 0,18 1 0 0 0,74-4 1875 0 0,-37-1-1840 0 0,86-1 1170 0 0,123 4 1782 0 0,-193 1-7605 0 0,-27-8-7497 0 0,-41 2 7767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38 135 7489 0 0,'-8'-13'4286'0'0,"-13"-29"0"0"0,19 38-3789 0 0,1 0-1 0 0,0 0 1 0 0,-1 0 0 0 0,1 0-1 0 0,1 0 1 0 0,-1 0 0 0 0,0 0 0 0 0,1-1-1 0 0,0 1 1 0 0,0 0 0 0 0,0 0-1 0 0,2-5 1 0 0,-2 7-360 0 0,1 1-1 0 0,0 0 1 0 0,-1-1 0 0 0,1 1-1 0 0,0 0 1 0 0,0 0-1 0 0,0 0 1 0 0,0 0 0 0 0,0-1-1 0 0,0 1 1 0 0,0 0-1 0 0,1 1 1 0 0,-1-1 0 0 0,0 0-1 0 0,0 0 1 0 0,1 0 0 0 0,-1 1-1 0 0,0-1 1 0 0,1 1-1 0 0,-1-1 1 0 0,1 1 0 0 0,-1 0-1 0 0,1-1 1 0 0,-1 1-1 0 0,1 0 1 0 0,2 0 0 0 0,42 3 1450 0 0,-44-3-1516 0 0,21 4 460 0 0,1 1 1 0 0,-1 1-1 0 0,36 15 0 0 0,68 36 440 0 0,-51-21-424 0 0,-63-30-484 0 0,25 11-66 0 0,0 1 0 0 0,37 25 0 0 0,-71-40-47 0 0,-1-1 0 0 0,0 1 1 0 0,1 0-1 0 0,-1 0 0 0 0,0 0 1 0 0,0 0-1 0 0,-1 1 0 0 0,1-1 1 0 0,-1 1-1 0 0,0 0 0 0 0,1-1 1 0 0,-2 1-1 0 0,1 0 0 0 0,2 8 1 0 0,-3-6-19 0 0,0 1 0 0 0,0-1 0 0 0,0 1 1 0 0,-1-1-1 0 0,0 1 0 0 0,0-1 1 0 0,-1 1-1 0 0,-2 11 0 0 0,-4 5-34 0 0,-1-1 0 0 0,0 0 0 0 0,-2 0 0 0 0,-15 25 0 0 0,-15 18 279 0 0,-3-2-1 0 0,-94 105 1 0 0,22-30 803 0 0,38-45 580 0 0,73-89-1560 0 0,-1-2-31 0 0,4-1-202 0 0,-2-12-3748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87 432 0 0,'1'-2'162'0'0,"1"1"1"0"0,-1 0-1 0 0,1 0 0 0 0,0 0 0 0 0,-1 0 1 0 0,1 0-1 0 0,0 0 0 0 0,0 0 1 0 0,0 0-1 0 0,0 1 0 0 0,0-1 1 0 0,0 1-1 0 0,0-1 0 0 0,0 1 0 0 0,0 0 1 0 0,0 0-1 0 0,0 0 0 0 0,0 0 1 0 0,0 0-1 0 0,0 0 0 0 0,0 1 0 0 0,0-1 1 0 0,-1 1-1 0 0,1-1 0 0 0,0 1 1 0 0,0 0-1 0 0,0-1 0 0 0,0 1 0 0 0,0 0 1 0 0,-1 0-1 0 0,1 0 0 0 0,1 2 1 0 0,9 6 500 0 0,0 0 0 0 0,-1 1 0 0 0,17 17 1 0 0,8 15 654 0 0,-1 0 0 0 0,-2 3 0 0 0,44 78 0 0 0,66 168 5356 0 0,-121-242-4858 0 0,2-2 1 0 0,2 0 0 0 0,52 69 0 0 0,-78-115-1763 0 0,1 0 0 0 0,-1 0 0 0 0,1 0 0 0 0,-1 0 0 0 0,1 0 1 0 0,0-1-1 0 0,-1 1 0 0 0,1 0 0 0 0,0 0 0 0 0,0-1 0 0 0,0 1 0 0 0,-1-1 0 0 0,1 1 0 0 0,0-1 1 0 0,0 1-1 0 0,0-1 0 0 0,0 1 0 0 0,0-1 0 0 0,0 0 0 0 0,0 1 0 0 0,0-1 0 0 0,0 0 0 0 0,0 0 1 0 0,0 0-1 0 0,0 0 0 0 0,0 0 0 0 0,0 0 0 0 0,0 0 0 0 0,0 0 0 0 0,0 0 0 0 0,0-1 0 0 0,0 1 1 0 0,0 0-1 0 0,0-1 0 0 0,0 1 0 0 0,0-1 0 0 0,0 1 0 0 0,0-1 0 0 0,0 1 0 0 0,0-1 0 0 0,-1 1 1 0 0,1-1-1 0 0,0 0 0 0 0,0 0 0 0 0,-1 1 0 0 0,1-1 0 0 0,0-1 0 0 0,2-2 77 0 0,0-1 0 0 0,0 1 0 0 0,0-1 0 0 0,-1 1 0 0 0,0-1 0 0 0,0 0 0 0 0,2-10 1 0 0,15-96 487 0 0,6-121 0 0 0,-14 104-390 0 0,-10 119-229 0 0,4-53 0 0 0,4 0 0 0 0,27-108 0 0 0,-32 159-176 0 0,-1 1 0 0 0,2-1 0 0 0,-1 1 1 0 0,1 0-1 0 0,1 0 0 0 0,0 0 0 0 0,8-10 0 0 0,-12 17 91 0 0,1 1-1 0 0,0-1 1 0 0,0 0-1 0 0,0 1 0 0 0,0 0 1 0 0,0-1-1 0 0,1 1 1 0 0,-1 1-1 0 0,1-1 1 0 0,-1 0-1 0 0,1 1 1 0 0,-1 0-1 0 0,1 0 0 0 0,0 0 1 0 0,0 0-1 0 0,0 1 1 0 0,-1-1-1 0 0,1 1 1 0 0,0 0-1 0 0,0 0 1 0 0,0 0-1 0 0,0 1 0 0 0,0-1 1 0 0,6 3-1 0 0,15 4-2401 0 0,0 2 0 0 0,0 0 0 0 0,32 18-1 0 0,-10-2-815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0 472 0 0,'-3'2'239'0'0,"-16"7"2314"0"0,0 1 0 0 0,1 1-1 0 0,-21 16 1 0 0,34-23-1830 0 0,0 1 1 0 0,1 0-1 0 0,-1 0 0 0 0,1 0 1 0 0,0 0-1 0 0,0 1 1 0 0,0-1-1 0 0,1 1 0 0 0,0 0 1 0 0,0 0-1 0 0,0 0 0 0 0,1 1 1 0 0,0-1-1 0 0,-1 9 1 0 0,1-2-167 0 0,0 1 1 0 0,2-1 0 0 0,-1 0-1 0 0,2 1 1 0 0,0-1 0 0 0,0 0-1 0 0,2 1 1 0 0,6 22 0 0 0,-3-17-113 0 0,1-1 0 0 0,1 1 0 0 0,0-1 0 0 0,2-1-1 0 0,14 22 1 0 0,-15-28-404 0 0,-1-1 1 0 0,1 0-1 0 0,1 0 0 0 0,0 0 0 0 0,14 10 0 0 0,-16-15-781 0 0,-1 0-1 0 0,1-1 1 0 0,15 7-1 0 0,-19-9-312 0 0,1-1 0 0 0,0 0 0 0 0,0 1 0 0 0,0-1 0 0 0,0-1 0 0 0,0 1 0 0 0,8-1 0 0 0,5-3-2088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219 458 7705 0 0,'-124'-52'14608'0'0,"122"52"-14463"0"0,1-1 0 0 0,0 1 0 0 0,-1-1 1 0 0,1 0-1 0 0,0 1 0 0 0,-1-1 0 0 0,1 0 1 0 0,0 0-1 0 0,0 0 0 0 0,0 0 0 0 0,0 0 1 0 0,0 0-1 0 0,0 0 0 0 0,0 0 0 0 0,-1-1 1 0 0,2 1-83 0 0,0 0-1 0 0,-1 1 1 0 0,1-1 0 0 0,0 1 0 0 0,0-1-1 0 0,0 1 1 0 0,0-1 0 0 0,0 1 0 0 0,1-1 0 0 0,-1 1-1 0 0,0-1 1 0 0,0 0 0 0 0,0 1 0 0 0,0-1 0 0 0,0 1-1 0 0,1-1 1 0 0,-1 1 0 0 0,0-1 0 0 0,1 1 0 0 0,-1 0-1 0 0,0-1 1 0 0,1 1 0 0 0,-1-1 0 0 0,0 1-1 0 0,1 0 1 0 0,0-1 0 0 0,5-3 279 0 0,0 0 0 0 0,0 0 0 0 0,0 1 0 0 0,13-5 0 0 0,-5 2-211 0 0,0-1 121 0 0,0 0 1 0 0,-1-1 0 0 0,0 0-1 0 0,0-1 1 0 0,-1-1 0 0 0,22-20-1 0 0,-30 25-220 0 0,-1 1-1 0 0,1-1 0 0 0,-1 0 0 0 0,0 0 1 0 0,-1 0-1 0 0,1 0 0 0 0,-1 0 0 0 0,0 0 1 0 0,0-1-1 0 0,0 1 0 0 0,-1-1 0 0 0,0 0 1 0 0,0 1-1 0 0,0-1 0 0 0,-1 0 0 0 0,0 1 1 0 0,0-1-1 0 0,-1 0 0 0 0,1 0 0 0 0,-1 1 1 0 0,0-1-1 0 0,-2-5 0 0 0,0 3-43 0 0,0 0 0 0 0,-1 0 0 0 0,0 0 0 0 0,0 1 0 0 0,0-1 0 0 0,-1 1 0 0 0,0 0 0 0 0,-1 1 0 0 0,1-1 0 0 0,-1 1 0 0 0,0 0 0 0 0,-1 1 0 0 0,-10-8 0 0 0,10 8-111 0 0,0 1 0 0 0,0 0 0 0 0,0 0 0 0 0,0 0 0 0 0,-1 1 1 0 0,1 1-1 0 0,-1-1 0 0 0,0 1 0 0 0,0 0 0 0 0,0 1 1 0 0,0 0-1 0 0,0 0 0 0 0,0 1 0 0 0,-11 0 0 0 0,16 1-48 0 0,0-1-1 0 0,-1 1 1 0 0,1 0-1 0 0,0 0 1 0 0,0 0-1 0 0,0 0 0 0 0,0 1 1 0 0,0-1-1 0 0,0 1 1 0 0,0 0-1 0 0,1 0 1 0 0,-1 0-1 0 0,1 0 1 0 0,-1 0-1 0 0,1 0 0 0 0,0 1 1 0 0,-1-1-1 0 0,-2 6 1 0 0,3-4-682 0 0,-1 1 0 0 0,1 0 1 0 0,0 0-1 0 0,0-1 0 0 0,1 1 1 0 0,-1 0-1 0 0,1 1 0 0 0,0-1 1 0 0,0 0-1 0 0,1 10 0 0 0,1 2-1892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3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94 168 0 0,'8'32'5303'0'0,"-2"2"0"0"0,4 51 0 0 0,4 8 9338 0 0,-14-93-14568 0 0,5-9 1534 0 0,7-24-2070 0 0,-9 24 1078 0 0,7-19-580 0 0,1 0 0 0 0,2 0 0 0 0,1 2 0 0 0,22-34 0 0 0,-30 50-32 0 0,1 1 0 0 0,1 0 0 0 0,0 0 0 0 0,0 0 0 0 0,0 1 0 0 0,1 0 0 0 0,1 1 0 0 0,-1 0 0 0 0,1 0 0 0 0,0 1 0 0 0,1 1 0 0 0,-1-1 0 0 0,23-6 0 0 0,-26 10-3 0 0,-1 1 0 0 0,0 0 0 0 0,0 1 0 0 0,0-1 0 0 0,1 1 0 0 0,-1 0 0 0 0,0 1 0 0 0,0 0 0 0 0,1 0 0 0 0,-1 0 0 0 0,0 0 0 0 0,0 1 0 0 0,0 0 0 0 0,0 0 0 0 0,-1 1 0 0 0,1 0 0 0 0,-1 0 0 0 0,1 0 0 0 0,-1 1 0 0 0,0-1 0 0 0,6 6 0 0 0,-3-1 0 0 0,-1 0 0 0 0,1 0 0 0 0,-2 1 0 0 0,1 0 0 0 0,-1 0 0 0 0,0 0 0 0 0,-1 1 0 0 0,0 0 0 0 0,0 0 0 0 0,-1 0 0 0 0,3 14 0 0 0,28 143-65 0 0,-24-135-2149 0 0,-9-29 833 0 0,-1 0-1 0 0,1 0 0 0 0,0 0 1 0 0,0 0-1 0 0,1 0 0 0 0,3 4 1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42 120 0 0,'-40'-18'4118'0'0,"-6"-4"11194"0"0,50 21-14074 0 0,28 1 1463 0 0,54 5 0 0 0,-8 1-1005 0 0,142 1 1700 0 0,-219-7-3781 0 0,3 1 427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59 404 0 0,'-14'-8'2228'0'0,"0"0"0"0"0,-14-12 0 0 0,-5-2 10008 0 0,38 23-11028 0 0,203 40 4041 0 0,113 1-3244 0 0,-82-22-571 0 0,116 18-6 0 0,-348-38-1402 0 0,0 1 0 0 0,0 1 0 0 0,0-1 0 0 0,-1 1 0 0 0,1 0 0 0 0,-1 1 0 0 0,1-1 0 0 0,-1 1 0 0 0,0 1 0 0 0,7 4 0 0 0,-12-6-14 0 0,0 1-1 0 0,0-1 0 0 0,0 1 1 0 0,0-1-1 0 0,0 1 0 0 0,-1-1 1 0 0,1 1-1 0 0,-1-1 1 0 0,0 1-1 0 0,0 0 0 0 0,0-1 1 0 0,0 1-1 0 0,0-1 0 0 0,-1 1 1 0 0,1-1-1 0 0,-1 1 0 0 0,-1 4 1 0 0,-2 6 6 0 0,-1 0 1 0 0,0-1 0 0 0,-1 1-1 0 0,-1-1 1 0 0,0-1 0 0 0,-1 1-1 0 0,0-1 1 0 0,-12 13 0 0 0,-84 79 101 0 0,86-87-89 0 0,-145 118 399 0 0,70-59 156 0 0,84-66-480 0 0,7-6-84 0 0,-1 0 0 0 0,0 0 0 0 0,0-1 0 0 0,0 1 0 0 0,0-1 0 0 0,-1 1 0 0 0,-3 1 0 0 0,6-3-126 0 0,7-1-1604 0 0,42 4-121 0 0,78-7-8280 0 0,-65-4 6852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752 185 612 0 0,'10'-23'6271'0'0,"-9"20"-5945"0"0,-1 1-1 0 0,1 0 0 0 0,-1-1 1 0 0,0 1-1 0 0,0-1 0 0 0,0 1 1 0 0,0 0-1 0 0,-1-1 0 0 0,1 1 1 0 0,-1 0-1 0 0,1 0 1 0 0,-1-1-1 0 0,0 1 0 0 0,0 0 1 0 0,-2-4-1 0 0,0 2 95 0 0,0-1 1 0 0,0 1-1 0 0,0 0 1 0 0,-1 0-1 0 0,0 0 1 0 0,-7-5 0 0 0,-2-1 450 0 0,-1 1 0 0 0,0 1 0 0 0,-26-12 0 0 0,19 12-273 0 0,0 1 0 0 0,-1 0 0 0 0,0 2 0 0 0,0 1 0 0 0,0 0 0 0 0,0 2 0 0 0,-1 0 0 0 0,1 2 0 0 0,-40 4 0 0 0,30 0-151 0 0,1 1 0 0 0,0 2 0 0 0,0 1 0 0 0,0 1 0 0 0,1 2 0 0 0,-36 18 1 0 0,53-23-244 0 0,1 1 1 0 0,0 0 0 0 0,0 1 0 0 0,1 1 0 0 0,0 0 0 0 0,1 0 0 0 0,-13 14-1 0 0,20-20-133 0 0,0 1 1 0 0,1-1-1 0 0,-1 1 0 0 0,1 0 0 0 0,-1 0 0 0 0,1 0 0 0 0,0 0 0 0 0,1 0 0 0 0,-1 0 0 0 0,1 1 0 0 0,0-1 0 0 0,0 0 0 0 0,0 1 0 0 0,0-1 0 0 0,1 1 0 0 0,0-1 0 0 0,0 1 0 0 0,0-1 0 0 0,1 1 0 0 0,-1-1 0 0 0,1 1 0 0 0,0-1 0 0 0,0 1 0 0 0,1-1 0 0 0,-1 0 0 0 0,4 7 1 0 0,2 1-15 0 0,1-1 1 0 0,0 0-1 0 0,1 0 1 0 0,0-1-1 0 0,1 0 1 0 0,0-1-1 0 0,0 0 1 0 0,1-1-1 0 0,0 0 1 0 0,1 0 0 0 0,0-1-1 0 0,0-1 1 0 0,0 0-1 0 0,18 6 1 0 0,9 1 122 0 0,0-1 0 0 0,1-2 0 0 0,64 7 0 0 0,-65-12-291 0 0,1-2 1 0 0,0-2-1 0 0,63-6 1 0 0,-85 3 53 0 0,1-1 0 0 0,0-1 0 0 0,-1 0 0 0 0,0-1 0 0 0,0-1 0 0 0,-1-1 0 0 0,1-1 0 0 0,-1 0 0 0 0,26-18 0 0 0,-39 23 9 0 0,0 1 0 0 0,-1-1 0 0 0,1-1 0 0 0,-1 1 0 0 0,0 0 0 0 0,0-1 0 0 0,0 0 0 0 0,0 1 0 0 0,0-1 0 0 0,-1 0 0 0 0,0 0 0 0 0,0-1 0 0 0,0 1 0 0 0,0 0 0 0 0,-1-1 0 0 0,1 1 0 0 0,-1-1 0 0 0,0 0 1 0 0,-1 1-1 0 0,1-6 0 0 0,-1 3 15 0 0,-1 1 1 0 0,0-1-1 0 0,0 1 1 0 0,-1 0 0 0 0,0-1-1 0 0,0 1 1 0 0,0 0 0 0 0,-1 0-1 0 0,1 1 1 0 0,-1-1 0 0 0,-1 0-1 0 0,1 1 1 0 0,-1 0-1 0 0,-5-6 1 0 0,-5-4-2 0 0,-1 0 1 0 0,0 1-1 0 0,-2 1 0 0 0,1 0 0 0 0,-1 2 0 0 0,-1 0 1 0 0,-28-14-1 0 0,11 10-127 0 0,0 1 1 0 0,0 2 0 0 0,-47-10 0 0 0,81 22 152 0 0,-60-10-1169 0 0,57 9 930 0 0,1 1-1 0 0,0 0 0 0 0,-1 0 0 0 0,1 0 0 0 0,0 0 0 0 0,0 0 0 0 0,-1 1 0 0 0,1 0 0 0 0,0 0 1 0 0,0 0-1 0 0,0 0 0 0 0,-1 0 0 0 0,1 0 0 0 0,0 1 0 0 0,-4 2 0 0 0,3 4-3152 0 0,9 6-4251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59 548 0 0,'-4'-31'4354'0'0,"1"11"1743"0"0,1 13-2322 0 0,0 13 248 0 0,0 10-2069 0 0,-10 77 312 0 0,1 2-3088 0 0,10-73-1746 0 0,0-1-1 0 0,5 34 0 0 0,-1-30 85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45.3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88 172 0 0,'0'0'611'0'0,"11"-34"7828"0"0,-11 33-8087 0 0,1 0 0 0 0,-1 0 0 0 0,1 0 0 0 0,-1 0 0 0 0,0-1 0 0 0,1 1 0 0 0,-1 0 0 0 0,0 0 0 0 0,0 0 0 0 0,0-1 0 0 0,0 1 1 0 0,0 0-1 0 0,0 0 0 0 0,0 0 0 0 0,0-1 0 0 0,-1 1 0 0 0,1 0 0 0 0,0 0 0 0 0,-1 0 0 0 0,1 0 0 0 0,-1 0 0 0 0,1 0 0 0 0,-1-1 0 0 0,-1 0 0 0 0,1 1-131 0 0,-1 0 0 0 0,1 0 0 0 0,0 0 0 0 0,-1 0 0 0 0,1 0 0 0 0,-1 1 0 0 0,0-1 0 0 0,1 1 0 0 0,-1-1 0 0 0,0 1 0 0 0,1 0 0 0 0,-1-1 0 0 0,0 1 0 0 0,1 0 0 0 0,-3 0 0 0 0,-3 1 49 0 0,1-1 1 0 0,-1 1 0 0 0,1 0-1 0 0,-1 0 1 0 0,1 1-1 0 0,0 0 1 0 0,-10 5 0 0 0,12-5-155 0 0,0 0 1 0 0,1 0-1 0 0,-1 1 1 0 0,1 0 0 0 0,0-1-1 0 0,0 1 1 0 0,0 0-1 0 0,-3 5 1 0 0,5-8-101 0 0,1 1 1 0 0,-1 0-1 0 0,1 0 0 0 0,-1 0 1 0 0,1-1-1 0 0,0 1 0 0 0,-1 0 1 0 0,1 0-1 0 0,0 0 1 0 0,0 0-1 0 0,0 0 0 0 0,0 0 1 0 0,-1 0-1 0 0,1 0 0 0 0,0 0 1 0 0,1 0-1 0 0,-1 0 0 0 0,0 0 1 0 0,0-1-1 0 0,0 1 0 0 0,0 0 1 0 0,1 0-1 0 0,-1 0 1 0 0,0 0-1 0 0,1 0 0 0 0,-1 0 1 0 0,1-1-1 0 0,-1 1 0 0 0,1 0 1 0 0,-1 0-1 0 0,1-1 0 0 0,0 1 1 0 0,-1 0-1 0 0,1-1 0 0 0,0 1 1 0 0,0 0-1 0 0,-1-1 1 0 0,1 1-1 0 0,0-1 0 0 0,0 0 1 0 0,0 1-1 0 0,1 0 0 0 0,3 1 17 0 0,0 0 1 0 0,1 0-1 0 0,-1 0 0 0 0,1-1 0 0 0,-1 0 0 0 0,1 0 0 0 0,0 0 1 0 0,-1-1-1 0 0,1 1 0 0 0,11-2 0 0 0,4-1 87 0 0,31-8 1 0 0,-50 10-106 0 0,1-1 1 0 0,-1 1-1 0 0,0 0 1 0 0,0-1-1 0 0,1 0 0 0 0,-1 0 1 0 0,0 1-1 0 0,0-1 1 0 0,0 0-1 0 0,0-1 1 0 0,0 1-1 0 0,0 0 1 0 0,0 0-1 0 0,-1-1 1 0 0,1 1-1 0 0,0-1 1 0 0,-1 0-1 0 0,1 1 0 0 0,-1-1 1 0 0,2-3-1 0 0,1 0 48 0 0,-3 5-55 0 0,-1-1 1 0 0,0 1-1 0 0,0 0 1 0 0,1 0-1 0 0,-1 0 0 0 0,0-1 1 0 0,1 1-1 0 0,-1 0 1 0 0,0-1-1 0 0,0 1 1 0 0,0 0-1 0 0,1-1 0 0 0,-1 1 1 0 0,0 0-1 0 0,0-1 1 0 0,0 1-1 0 0,0 0 0 0 0,1-1 1 0 0,-1 1-1 0 0,0 0 1 0 0,0-1-1 0 0,0 1 1 0 0,0 0-1 0 0,0-1 0 0 0,0 1 1 0 0,0-1-1 0 0,0 1 1 0 0,0 0-1 0 0,0-1 0 0 0,0 1 1 0 0,-1 0-1 0 0,1-1 1 0 0,0 1-1 0 0,0 0 1 0 0,0-1-1 0 0,0 1 0 0 0,-1 0 1 0 0,1-1-1 0 0,0 1 1 0 0,0 0-1 0 0,-1-1 0 0 0,-1-1 22 0 0,-1-1-1 0 0,0 1 0 0 0,0 0 0 0 0,0-1 1 0 0,0 1-1 0 0,0 1 0 0 0,0-1 0 0 0,-1 0 1 0 0,1 1-1 0 0,-1 0 0 0 0,1 0 0 0 0,-1 0 0 0 0,1 0 1 0 0,-1 0-1 0 0,0 1 0 0 0,1-1 0 0 0,-1 1 1 0 0,0 0-1 0 0,-3 1 0 0 0,-10 0 28 0 0,1 1-1 0 0,0 1 1 0 0,-19 5 0 0 0,29-7-33 0 0,-1 1 0 0 0,1 0 0 0 0,0 1 1 0 0,-10 5-1 0 0,14-7 0 0 0,0 0 1 0 0,0 0-1 0 0,1 1 1 0 0,-1-1-1 0 0,0 1 1 0 0,0 0-1 0 0,1-1 1 0 0,-1 1 0 0 0,1 0-1 0 0,-1 0 1 0 0,1 0-1 0 0,0 0 1 0 0,0 0-1 0 0,0 0 1 0 0,-1 4-1 0 0,2-5-14 0 0,0-1-1 0 0,0 1 1 0 0,0 0-1 0 0,1 0 1 0 0,-1-1-1 0 0,0 1 1 0 0,1 0-1 0 0,-1 0 1 0 0,0-1-1 0 0,1 1 1 0 0,-1 0-1 0 0,1-1 1 0 0,0 1-1 0 0,-1-1 1 0 0,1 1 0 0 0,-1 0-1 0 0,1-1 1 0 0,0 1-1 0 0,-1-1 1 0 0,1 0-1 0 0,0 1 1 0 0,0-1-1 0 0,-1 0 1 0 0,1 1-1 0 0,0-1 1 0 0,0 0-1 0 0,-1 0 1 0 0,1 1-1 0 0,1-1 1 0 0,23 6 139 0 0,-12-5-105 0 0,0 0 0 0 0,1-1 0 0 0,-1 0 0 0 0,0-1 0 0 0,0 0 0 0 0,0-1 0 0 0,0-1 0 0 0,0 0 0 0 0,0-1 0 0 0,0 0 0 0 0,-1-1 0 0 0,0 0 0 0 0,0-1 0 0 0,18-12 0 0 0,-24 8-5 0 0,-3 2-32 0 0,-3 7-9 0 0,0 0 1 0 0,0 0-1 0 0,0 0 1 0 0,0 1-1 0 0,0-1 1 0 0,0 0-1 0 0,0 0 1 0 0,0 0-1 0 0,0 0 1 0 0,-1 1-1 0 0,1-1 0 0 0,0 0 1 0 0,-1 0-1 0 0,1 0 1 0 0,0 1-1 0 0,-1-1 1 0 0,1 0-1 0 0,-1 1 1 0 0,1-1-1 0 0,-1 0 1 0 0,1 1-1 0 0,-1-1 1 0 0,0 0-1 0 0,1 1 0 0 0,-1-1 1 0 0,-1 0-1 0 0,0 0-3 0 0,0-1 0 0 0,0 1-1 0 0,0 0 1 0 0,0 0 0 0 0,-1 0 0 0 0,1 0-1 0 0,0 0 1 0 0,-4-1 0 0 0,-11 0 4 0 0,0 0-1 0 0,0 2 1 0 0,0 0 0 0 0,1 0 0 0 0,-1 2 0 0 0,0 0 0 0 0,0 1 0 0 0,1 0-1 0 0,-28 11 1 0 0,42-14 16 0 0,0 1 0 0 0,-1 0 0 0 0,1 0 0 0 0,0 0 0 0 0,-1 1 0 0 0,1-1 0 0 0,0 0-1 0 0,0 1 1 0 0,0-1 0 0 0,0 1 0 0 0,0 0 0 0 0,1 0 0 0 0,-1-1 0 0 0,0 1 0 0 0,1 0 0 0 0,0 1-1 0 0,-3 3 1 0 0,4-5-6 0 0,0-1-1 0 0,1 1 0 0 0,-1 0 1 0 0,0 0-1 0 0,0 0 0 0 0,1-1 1 0 0,-1 1-1 0 0,1 0 0 0 0,-1 0 1 0 0,1-1-1 0 0,-1 1 0 0 0,1 0 1 0 0,-1-1-1 0 0,1 1 0 0 0,-1 0 1 0 0,1-1-1 0 0,0 1 0 0 0,-1-1 1 0 0,1 1-1 0 0,0-1 0 0 0,-1 0 1 0 0,1 1-1 0 0,0-1 0 0 0,0 0 1 0 0,0 1-1 0 0,-1-1 0 0 0,1 0 1 0 0,2 0-1 0 0,23 8 105 0 0,-26-8-108 0 0,15 2 35 0 0,0 0 0 0 0,-1 0 0 0 0,1-2 0 0 0,0 0 1 0 0,0 0-1 0 0,-1-2 0 0 0,1 0 0 0 0,-1 0 0 0 0,1-1 1 0 0,19-8-1 0 0,-33 11-46 0 0,0 0 1 0 0,0 0 0 0 0,0 0-1 0 0,0-1 1 0 0,0 1-1 0 0,-1 0 1 0 0,1-1 0 0 0,0 1-1 0 0,0-1 1 0 0,0 1-1 0 0,-1-1 1 0 0,1 1 0 0 0,0-1-1 0 0,-1 0 1 0 0,1 1 0 0 0,0-1-1 0 0,-1 0 1 0 0,1 1-1 0 0,-1-1 1 0 0,1 0 0 0 0,-1 0-1 0 0,0 1 1 0 0,1-1-1 0 0,-1 0 1 0 0,0 0 0 0 0,1 0-1 0 0,-1 0 1 0 0,0 1 0 0 0,0-1-1 0 0,0 0 1 0 0,0 0-1 0 0,0 0 1 0 0,0 0 0 0 0,0 0-1 0 0,0 0 1 0 0,0 0-1 0 0,0 1 1 0 0,0-1 0 0 0,-1 0-1 0 0,1 0 1 0 0,0 0-1 0 0,-1-1 1 0 0,-1 0-8 0 0,1 0 0 0 0,-1 0 0 0 0,0 0 0 0 0,0 0 0 0 0,0 1 0 0 0,0-1 0 0 0,0 1 0 0 0,0-1 0 0 0,0 1 0 0 0,0 0 0 0 0,-1 0 0 0 0,1 0 0 0 0,0 0 0 0 0,-4-1 0 0 0,-4 0-11 0 0,-1 0-1 0 0,1 1 1 0 0,0 0-1 0 0,-1 1 1 0 0,1 0-1 0 0,-1 1 1 0 0,-17 3-1 0 0,22-3 43 0 0,-1 0 0 0 0,0 1 0 0 0,1 0 0 0 0,0 0 0 0 0,-1 1 0 0 0,1 0 0 0 0,0 0 0 0 0,0 0 0 0 0,0 1 0 0 0,1 0 0 0 0,-1 0 0 0 0,-8 9 0 0 0,13-13 9 0 0,0 1-1 0 0,1 0 1 0 0,-1 0-1 0 0,0 0 1 0 0,1 0-1 0 0,-1 0 1 0 0,0 0-1 0 0,1 0 1 0 0,-1 0-1 0 0,1 0 1 0 0,0 0-1 0 0,-1 0 1 0 0,1 0-1 0 0,0 0 1 0 0,-1 0-1 0 0,1 0 1 0 0,0 0-1 0 0,0 0 1 0 0,0 0-1 0 0,0 3 1 0 0,1-3-5 0 0,-1-1 0 0 0,1 1 1 0 0,-1 0-1 0 0,1 0 0 0 0,-1 0 1 0 0,1-1-1 0 0,-1 1 0 0 0,1 0 1 0 0,0-1-1 0 0,-1 1 0 0 0,1 0 1 0 0,0-1-1 0 0,0 1 0 0 0,0-1 1 0 0,-1 1-1 0 0,1-1 0 0 0,0 0 1 0 0,0 1-1 0 0,1-1 0 0 0,2 2 39 0 0,1-1 0 0 0,-1-1 0 0 0,1 1-1 0 0,-1 0 1 0 0,1-1 0 0 0,-1 0 0 0 0,1 0-1 0 0,7-2 1 0 0,10-2 65 0 0,-6 2 15 0 0,1-2 0 0 0,18-6 0 0 0,-31 9-118 0 0,0-1-1 0 0,-1 0 0 0 0,1 1 1 0 0,0-1-1 0 0,-1 0 0 0 0,0-1 1 0 0,1 1-1 0 0,-1 0 0 0 0,0-1 1 0 0,0 0-1 0 0,0 0 0 0 0,-1 0 1 0 0,1 0-1 0 0,3-5 0 0 0,-6 5-7 0 0,1-3-10 0 0,-1 4-8 0 0,-1 0-4 0 0,-8-7-2 0 0,2 9 2 0 0,0 0-1 0 0,-1 1 1 0 0,1 0-1 0 0,0 0 1 0 0,0 1-1 0 0,0 0 1 0 0,0 0 0 0 0,0 1-1 0 0,0 0 1 0 0,0 0-1 0 0,1 0 1 0 0,-1 1 0 0 0,1 0-1 0 0,0 0 1 0 0,-7 7-1 0 0,9-6 12 0 0,3-4 8 0 0,6 3 1 0 0,-4-3-12 0 0,-1-1 0 0 0,0 1 0 0 0,0-1 0 0 0,0 0 0 0 0,0 1 0 0 0,1-1 1 0 0,-1 0-1 0 0,0 1 0 0 0,0-1 0 0 0,1 0 0 0 0,-1 1 0 0 0,0-1 0 0 0,0 0 0 0 0,1 1 0 0 0,-1-1 0 0 0,0 0 0 0 0,1 0 0 0 0,-1 0 0 0 0,1 1 1 0 0,-1-1-1 0 0,0 0 0 0 0,1 0 0 0 0,-1 0 0 0 0,1 0 0 0 0,-1 0 0 0 0,0 0 0 0 0,1 1 0 0 0,-1-1 0 0 0,1 0 0 0 0,0-1 0 0 0,4 1-27 0 0,1 0-1 0 0,-1 0 0 0 0,1-1 1 0 0,0 0-1 0 0,-1 0 0 0 0,0-1 1 0 0,1 0-1 0 0,-1 1 0 0 0,0-2 1 0 0,0 1-1 0 0,0-1 0 0 0,0 1 1 0 0,0-2-1 0 0,-1 1 0 0 0,7-6 1 0 0,-10 9 19 0 0,-1-1-1 0 0,1 1 1 0 0,-1-1 0 0 0,1 1 0 0 0,-1-1 0 0 0,1 1 0 0 0,-1-1 0 0 0,1 1 0 0 0,-1-1 0 0 0,1 0 0 0 0,-1 1 0 0 0,0-1 0 0 0,1 0 0 0 0,-1 1 0 0 0,0-1-1 0 0,1 0 1 0 0,-1 0 0 0 0,0 1 0 0 0,0-1 0 0 0,0 0 0 0 0,0 0 0 0 0,0 1 0 0 0,0-1 0 0 0,0 0 0 0 0,0 0 0 0 0,0 1 0 0 0,0-1 0 0 0,0 0 0 0 0,-1 0 0 0 0,1 1-1 0 0,0-1 1 0 0,0 0 0 0 0,-1 1 0 0 0,1-1 0 0 0,0 0 0 0 0,-1 1 0 0 0,1-1 0 0 0,-2 0 0 0 0,1-1-8 0 0,0 1 0 0 0,0 0 0 0 0,0 1 0 0 0,-1-1 0 0 0,1 0 0 0 0,0 0 0 0 0,-1 0 0 0 0,1 1 0 0 0,-1-1 0 0 0,1 1 0 0 0,-1-1 0 0 0,1 1 0 0 0,-1 0 0 0 0,1-1 0 0 0,-1 1 0 0 0,1 0 0 0 0,-1 0 0 0 0,0 0 0 0 0,-1 1 0 0 0,0-1-259 0 0,0 0 1 0 0,0 1 0 0 0,-1-1 0 0 0,1 1 0 0 0,0 0 0 0 0,0 0 0 0 0,1 1 0 0 0,-1-1 0 0 0,0 0 0 0 0,0 1 0 0 0,0 0 0 0 0,1-1-1 0 0,-1 1 1 0 0,1 0 0 0 0,0 0 0 0 0,-3 4 0 0 0,7 0-4182 0 0,-1-5 4066 0 0,-1 0 1 0 0,1 1-1 0 0,0-1 0 0 0,0 0 1 0 0,-1 0-1 0 0,1 0 0 0 0,0-1 1 0 0,0 1-1 0 0,0 0 0 0 0,0 0 1 0 0,0 0-1 0 0,0-1 0 0 0,0 1 1 0 0,2 0-1 0 0,9 3-2406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8045 0 0,'2'-7'1057'0'0,"0"1"1"0"0,0 0-1 0 0,1-1 1 0 0,-1 1-1 0 0,1 1 1 0 0,1-1-1 0 0,-1 0 1 0 0,1 1-1 0 0,0-1 1 0 0,5-4 0 0 0,-2 3-470 0 0,1 0 1 0 0,0 0 0 0 0,0 1-1 0 0,1 0 1 0 0,15-9 0 0 0,4 3-206 0 0,-1 1 0 0 0,1 1 0 0 0,44-9 0 0 0,-35 11 152 0 0,0 0 1 0 0,0 3 0 0 0,38-1 0 0 0,-62 5-357 0 0,-1 1 0 0 0,0 1 0 0 0,0 0 0 0 0,0 0 0 0 0,1 2 0 0 0,-1-1 0 0 0,-1 1 0 0 0,1 1 0 0 0,0 0 0 0 0,-1 1 0 0 0,0 0 0 0 0,0 1 0 0 0,13 9 0 0 0,-16-9-81 0 0,1 2 0 0 0,-1-1-1 0 0,-1 1 1 0 0,1 1-1 0 0,-2-1 1 0 0,1 1 0 0 0,-1 0-1 0 0,0 1 1 0 0,-1 0 0 0 0,5 11-1 0 0,-4-5 41 0 0,-1-1 0 0 0,0 2 0 0 0,-2-1 0 0 0,0 0 0 0 0,0 1 0 0 0,-1 17 0 0 0,-2 8-62 0 0,-3 1 0 0 0,-1-1 0 0 0,-2 0-1 0 0,-15 56 1 0 0,-31 76-3505 0 0,42-145 291 0 0,8-16-2684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55 444 0 0,'-1'0'275'0'0,"0"-1"-1"0"0,0 1 1 0 0,-1-1 0 0 0,1 1 0 0 0,0-1-1 0 0,1 1 1 0 0,-1-1 0 0 0,0 0-1 0 0,0 0 1 0 0,0 0 0 0 0,0 1-1 0 0,1-1 1 0 0,-1 0 0 0 0,0 0 0 0 0,1 0-1 0 0,-2-2 1 0 0,2 3-127 0 0,0-1 0 0 0,0 1 0 0 0,1-1 0 0 0,-1 1 0 0 0,0-1 0 0 0,0 1 0 0 0,0 0 0 0 0,1-1 0 0 0,-1 1 0 0 0,0 0 0 0 0,0-1 0 0 0,1 1 0 0 0,-1 0 0 0 0,0-1 0 0 0,1 1 0 0 0,-1 0 0 0 0,1-1 0 0 0,-1 1 0 0 0,0 0 0 0 0,1 0 0 0 0,-1 0 0 0 0,1-1 0 0 0,-1 1 0 0 0,0 0 0 0 0,1 0 0 0 0,-1 0 0 0 0,1 0 0 0 0,0 0 0 0 0,47-5 5280 0 0,-37 4-5234 0 0,222-13 8304 0 0,-33 3-3145 0 0,-193 10-5990 0 0,11 0 269 0 0,-7 6-8870 0 0,-7-2 6043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1 724 0 0,'-5'0'1792'0'0,"0"0"0"0"0,-1 1 0 0 0,1 0 0 0 0,0 0-1 0 0,-1 0 1 0 0,-8 4 0 0 0,14-5-1688 0 0,-1 0 0 0 0,1 0-1 0 0,0 0 1 0 0,0 0 0 0 0,0 1-1 0 0,0-1 1 0 0,0 0 0 0 0,0 0-1 0 0,-1 0 1 0 0,1 0 0 0 0,0 0-1 0 0,0 1 1 0 0,0-1 0 0 0,0 0-1 0 0,0 0 1 0 0,0 0 0 0 0,0 1-1 0 0,0-1 1 0 0,0 0 0 0 0,0 0-1 0 0,0 0 1 0 0,0 1 0 0 0,0-1-1 0 0,0 0 1 0 0,0 0 0 0 0,0 0-1 0 0,0 1 1 0 0,0-1 0 0 0,0 0-1 0 0,0 0 1 0 0,0 0 0 0 0,0 0-1 0 0,0 1 1 0 0,1-1 0 0 0,-1 0-1 0 0,0 0 1 0 0,0 0 0 0 0,0 0-1 0 0,0 1 1 0 0,0-1 0 0 0,0 0-1 0 0,1 0 1 0 0,-1 0 0 0 0,0 0-1 0 0,0 0 1 0 0,0 0 0 0 0,0 0-1 0 0,1 0 1 0 0,-1 1 0 0 0,0-1-1 0 0,14 4 577 0 0,1 0-1 0 0,-1-1 1 0 0,1 0-1 0 0,0-2 0 0 0,-1 1 1 0 0,21-2-1 0 0,-6 1-150 0 0,68 3 381 0 0,86 4 436 0 0,-59 2-3337 0 0,-98-5 797 0 0,-25-5 859 0 0,0 1-1 0 0,0-1 1 0 0,1 0-1 0 0,-1 1 1 0 0,0-1-1 0 0,0 1 1 0 0,0 0 0 0 0,0-1-1 0 0,0 1 1 0 0,0 0-1 0 0,0-1 1 0 0,0 1-1 0 0,0 0 1 0 0,0 0 0 0 0,0 0-1 0 0,-1 0 1 0 0,1 0-1 0 0,1 1 1 0 0,-3 6-4789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8829 0 0,'-21'10'4740'0'0,"9"-5"-1912"0"0,0 0 0 0 0,1 1 1 0 0,-21 14-1 0 0,32-20-2771 0 0,0 1 1 0 0,0-1 0 0 0,0 0 0 0 0,0 0 0 0 0,0 0-1 0 0,0 1 1 0 0,0-1 0 0 0,0 0 0 0 0,0 0 0 0 0,0 1-1 0 0,0-1 1 0 0,0 0 0 0 0,1 0 0 0 0,-1 0 0 0 0,0 1-1 0 0,0-1 1 0 0,0 0 0 0 0,0 0 0 0 0,0 0 0 0 0,0 1-1 0 0,1-1 1 0 0,-1 0 0 0 0,0 0 0 0 0,0 0 0 0 0,0 0-1 0 0,0 0 1 0 0,1 1 0 0 0,-1-1 0 0 0,0 0 0 0 0,0 0-1 0 0,0 0 1 0 0,1 0 0 0 0,-1 0 0 0 0,0 0 0 0 0,0 0-1 0 0,1 0 1 0 0,-1 0 0 0 0,0 0 0 0 0,0 0 0 0 0,0 0-1 0 0,1 0 1 0 0,-1 0 0 0 0,0 0 0 0 0,1 0 0 0 0,11 3 28 0 0,14 0 309 0 0,-1-1 1 0 0,1-2-1 0 0,28-2 0 0 0,-8 0-135 0 0,150-3 643 0 0,-32 0-2165 0 0,-56 3-3503 0 0,-104 2 3559 0 0,0 0-1 0 0,0 0 1 0 0,0 0 0 0 0,0-1-1 0 0,0 0 1 0 0,4-1-1 0 0,-1-1-1509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109 239 8301 0 0,'-32'-47'6237'0'0,"11"17"-1606"0"0,-27-53 0 0 0,47 81-4480 0 0,0 0 0 0 0,0 0-1 0 0,0 0 1 0 0,0 0 0 0 0,1-1-1 0 0,-1 1 1 0 0,1 0 0 0 0,-1 0-1 0 0,1 0 1 0 0,0-1 0 0 0,0 1 0 0 0,0 0-1 0 0,0 0 1 0 0,0-1 0 0 0,2-3-1 0 0,-2 4-56 0 0,1 1 0 0 0,0-1 0 0 0,0 1 0 0 0,0-1 0 0 0,0 1 1 0 0,0-1-1 0 0,0 1 0 0 0,0 0 0 0 0,1-1 0 0 0,-1 1 0 0 0,0 0 0 0 0,1 0 0 0 0,-1 0 0 0 0,1 0 0 0 0,-1 0 0 0 0,3 0 0 0 0,5-3 124 0 0,0 1 0 0 0,1 1 0 0 0,0 0 0 0 0,-1 0 0 0 0,19-1 0 0 0,-24 3-203 0 0,44-2 258 0 0,1 2-1 0 0,0 3 0 0 0,-1 1 0 0 0,1 3 1 0 0,76 20-1 0 0,-3 11-2 0 0,-107-32-259 0 0,0 0 0 0 0,0 1-1 0 0,-1 1 1 0 0,0 1-1 0 0,22 17 1 0 0,-32-22-15 0 0,1 0-1 0 0,-2 0 1 0 0,1 1 0 0 0,0-1 0 0 0,-1 1-1 0 0,0 0 1 0 0,0 0 0 0 0,0 0 0 0 0,-1 0-1 0 0,0 0 1 0 0,0 1 0 0 0,0-1-1 0 0,0 1 1 0 0,-1 0 0 0 0,0-1 0 0 0,0 1-1 0 0,-1 0 1 0 0,1-1 0 0 0,-1 1 0 0 0,-1 8-1 0 0,-2 5 6 0 0,0-1 0 0 0,-2 1 0 0 0,0-1 0 0 0,-14 33 0 0 0,5-18 19 0 0,-37 61-1 0 0,40-77-13 0 0,-40 62 41 0 0,-4-3 1 0 0,-68 72 0 0 0,-13 18 62 0 0,118-142-167 0 0,1 1 1 0 0,-16 32-1 0 0,13-9-2480 0 0,24-41-2460 0 0,-4-6 4784 0 0,0-1 0 0 0,1 1 0 0 0,-1-1 0 0 0,0 1 0 0 0,0-1 0 0 0,0 1-1 0 0,1-1 1 0 0,-1 1 0 0 0,0-1 0 0 0,1 1 0 0 0,-1-1 0 0 0,0 1 0 0 0,1-1 0 0 0,-1 0 0 0 0,1 1 0 0 0,-1-1 0 0 0,0 0 0 0 0,1 1 0 0 0,-1-1-1 0 0,1 0 1 0 0,-1 1 0 0 0,1-1 0 0 0,-1 0 0 0 0,2 0 0 0 0,5 1-2921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13 212 0 0,'0'-1'202'0'0,"1"0"0"0"0,0 0 1 0 0,-1 0-1 0 0,1 0 0 0 0,0 1 0 0 0,0-1 1 0 0,0 0-1 0 0,0 0 0 0 0,0 1 0 0 0,0-1 0 0 0,-1 0 1 0 0,2 1-1 0 0,-1-1 0 0 0,0 1 0 0 0,0 0 1 0 0,0-1-1 0 0,0 1 0 0 0,0 0 0 0 0,0-1 0 0 0,0 1 1 0 0,0 0-1 0 0,1 0 0 0 0,-1 0 0 0 0,0 0 0 0 0,0 0 1 0 0,0 0-1 0 0,0 0 0 0 0,0 1 0 0 0,1-1 1 0 0,-1 0-1 0 0,0 1 0 0 0,0-1 0 0 0,0 1 0 0 0,0-1 1 0 0,0 1-1 0 0,0-1 0 0 0,0 1 0 0 0,0 0 1 0 0,0-1-1 0 0,0 1 0 0 0,-1 0 0 0 0,1 0 0 0 0,0 0 1 0 0,0 0-1 0 0,-1 0 0 0 0,2 1 0 0 0,4 6 494 0 0,-1 1-1 0 0,0 0 1 0 0,0 0-1 0 0,5 12 1 0 0,-7-14-533 0 0,102 264 5348 0 0,-75-186-3906 0 0,-16-46-762 0 0,63 162 2679 0 0,-54-149-1680 0 0,51 85 0 0 0,-73-135-1754 0 0,0 0 1 0 0,0 0-1 0 0,0 0 0 0 0,0 0 1 0 0,0-1-1 0 0,1 1 1 0 0,-1 0-1 0 0,1 0 0 0 0,-1-1 1 0 0,1 1-1 0 0,0-1 0 0 0,-1 0 1 0 0,1 1-1 0 0,0-1 1 0 0,0 0-1 0 0,0 0 0 0 0,0 0 1 0 0,0 0-1 0 0,0 0 0 0 0,1-1 1 0 0,2 1-1 0 0,-4-1-50 0 0,0 0 0 0 0,1-1 0 0 0,-1 1 1 0 0,0-1-1 0 0,1 1 0 0 0,-1-1 0 0 0,0 0 0 0 0,0 0 0 0 0,0 1 0 0 0,0-1 0 0 0,1 0 1 0 0,-1 0-1 0 0,-1 0 0 0 0,1 0 0 0 0,0 0 0 0 0,0 0 0 0 0,0-1 0 0 0,1-1 0 0 0,12-23 359 0 0,7-29-128 0 0,-3 0-1 0 0,13-65 1 0 0,16-50 105 0 0,-22 94-374 0 0,50-122 0 0 0,-75 196-240 0 0,1 0 1 0 0,0 0-1 0 0,0 0 1 0 0,0 1-1 0 0,0-1 1 0 0,0 0-1 0 0,0 1 1 0 0,0-1-1 0 0,1 0 1 0 0,-1 1-1 0 0,0 0 1 0 0,1-1-1 0 0,0 1 1 0 0,-1 0-1 0 0,1 0 1 0 0,0 0-1 0 0,-1 0 0 0 0,1 0 1 0 0,0 0-1 0 0,3-1 1 0 0,-2 2-391 0 0,1 0 0 0 0,0 0 0 0 0,-1 1 0 0 0,1-1 1 0 0,0 1-1 0 0,-1-1 0 0 0,1 1 0 0 0,0 1 0 0 0,-1-1 0 0 0,5 2 1 0 0,7 3-2938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9057 0 0,'-22'39'10601'0'0,"4"0"-5518"0"0,14-26-4535 0 0,0 1-1 0 0,1 0 1 0 0,0 0-1 0 0,1 1 0 0 0,0-1 1 0 0,2 29-1 0 0,1-16-16 0 0,1 0 0 0 0,10 44-1 0 0,-9-58-1056 0 0,1 0 0 0 0,0 0 0 0 0,1-1 0 0 0,8 16 0 0 0,-10-24-1033 0 0,-1 0 0 0 0,0-1 0 0 0,1 1 1 0 0,0-1-1 0 0,6 6 0 0 0,-3-4-1558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198 631 8245 0 0,'-13'-10'3849'0'0,"-28"-20"3160"0"0,38 28-6670 0 0,1 0 0 0 0,0 0 0 0 0,0 0 0 0 0,0 0 0 0 0,0 0 1 0 0,1 0-1 0 0,-1-1 0 0 0,1 1 0 0 0,-1-1 0 0 0,1 1 0 0 0,0-1 0 0 0,0 1 0 0 0,-2-5 0 0 0,3 5-240 0 0,1 0 0 0 0,-1 0 0 0 0,0 1 0 0 0,0-1 0 0 0,1 0 0 0 0,-1 0 0 0 0,1 1 0 0 0,0-1 0 0 0,-1 0 0 0 0,1 1 0 0 0,0-1 0 0 0,0 1 0 0 0,0-1 0 0 0,0 1 0 0 0,0-1 0 0 0,2 0 0 0 0,23-24 524 0 0,-20 21-464 0 0,14-13 95 0 0,0 0-1 0 0,-2-1 1 0 0,-1-1 0 0 0,17-23-1 0 0,-29 33-198 0 0,1 1 0 0 0,-1 0 0 0 0,0-1 0 0 0,-1 0-1 0 0,-1 0 1 0 0,1-1 0 0 0,-1 1 0 0 0,-1-1 0 0 0,0 1-1 0 0,-1-1 1 0 0,0 0 0 0 0,0-20 0 0 0,-3 20-38 0 0,0 0 0 0 0,0 1 0 0 0,-1-1 0 0 0,0 1 0 0 0,-1 0 0 0 0,-1 0 0 0 0,1 0 0 0 0,-1 0 1 0 0,-1 1-1 0 0,0 0 0 0 0,0 0 0 0 0,-1 1 0 0 0,0-1 0 0 0,-15-12 0 0 0,13 13-29 0 0,-1 0 1 0 0,0 1-1 0 0,-1 0 1 0 0,1 1-1 0 0,-1 1 0 0 0,0-1 1 0 0,-13-3-1 0 0,18 7-137 0 0,1 0 0 0 0,-1 1 0 0 0,0-1 0 0 0,0 1 0 0 0,0 0 0 0 0,0 1 0 0 0,0-1 0 0 0,0 1 0 0 0,0 1 0 0 0,0-1 0 0 0,0 1 0 0 0,0 0 0 0 0,0 0 0 0 0,0 1 0 0 0,1-1 0 0 0,-8 4 0 0 0,11-4-38 0 0,0 1 0 0 0,0-1 0 0 0,0 0 0 0 0,0 1 0 0 0,1-1 0 0 0,-1 1 0 0 0,1-1 0 0 0,-1 1 0 0 0,1 0 0 0 0,0 0 0 0 0,-1-1 0 0 0,1 1 0 0 0,0 0 0 0 0,0 0 0 0 0,0 0 0 0 0,1 1 0 0 0,-1-1 0 0 0,0 0 0 0 0,1 0 0 0 0,-1 0 0 0 0,1 4 0 0 0,-1 0-768 0 0,2 0 0 0 0,-1 1-1 0 0,0-1 1 0 0,1 0 0 0 0,0 0 0 0 0,3 9-1 0 0,6 10-1636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2:5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7169 0 0,'3'2'1208'0'0,"0"0"-1"0"0,0 1 1 0 0,-1-1 0 0 0,1 1 0 0 0,-1 0 0 0 0,0-1 0 0 0,0 1 0 0 0,4 6-1 0 0,-4-4-200 0 0,1 1-1 0 0,-1 0 0 0 0,0 0 0 0 0,2 9 1 0 0,-1 5-312 0 0,-1 0 0 0 0,0 26 1 0 0,-1-13 709 0 0,14 139 4435 0 0,-15-169-5567 0 0,1-2-189 0 0,0-1-84 0 0,-1 0 0 0 0,0 0 1 0 0,0 1-1 0 0,0-1 0 0 0,1 0 0 0 0,-1 0 0 0 0,0 0 1 0 0,0 0-1 0 0,1 0 0 0 0,-1 0 0 0 0,0 0 1 0 0,0 0-1 0 0,0 0 0 0 0,1 0 0 0 0,-1 0 0 0 0,0 0 1 0 0,0 0-1 0 0,1 0 0 0 0,-1 0 0 0 0,0 0 0 0 0,0 0 1 0 0,1 0-1 0 0,-1 0 0 0 0,0 0 0 0 0,0 0 0 0 0,0 0 1 0 0,1 0-1 0 0,-1 0 0 0 0,0-1 0 0 0,0 1 1 0 0,0 0-1 0 0,1 0 0 0 0,-1 0 0 0 0,0 0 0 0 0,0-1 1 0 0,0 1-1 0 0,1 0 0 0 0,4-7 0 0 0,0 0 0 0 0,0 0 0 0 0,0 0 0 0 0,-1-1 0 0 0,5-12 0 0 0,7-10 0 0 0,-14 27 0 0 0,12-23 0 0 0,2 1 0 0 0,1 0 0 0 0,19-22 0 0 0,-30 41 0 0 0,-1 0 0 0 0,1 0 0 0 0,0 1 0 0 0,0 0 0 0 0,1 0 0 0 0,0 0 0 0 0,0 1 0 0 0,0 0 0 0 0,0 0 0 0 0,0 1 0 0 0,1 0 0 0 0,-1 0 0 0 0,1 1 0 0 0,0 0 0 0 0,0 0 0 0 0,10 0 0 0 0,-13 2 0 0 0,0 0 0 0 0,0 0 0 0 0,0 1 0 0 0,0-1 0 0 0,0 1 0 0 0,-1 0 0 0 0,1 1 0 0 0,0-1 0 0 0,-1 1 0 0 0,1 0 0 0 0,-1 0 0 0 0,1 0 0 0 0,-1 1 0 0 0,0-1 0 0 0,0 1 0 0 0,0 0 0 0 0,-1 0 0 0 0,1 1 0 0 0,-1-1 0 0 0,1 1 0 0 0,-1 0 0 0 0,0 0 0 0 0,0 0 0 0 0,-1 0 0 0 0,1 0 0 0 0,-1 0 0 0 0,2 7 0 0 0,1 2 0 0 0,0 0 0 0 0,-1 1 0 0 0,-1-1 0 0 0,-1 1 0 0 0,1 0 0 0 0,-2 0 0 0 0,0-1 0 0 0,-2 21 0 0 0,0-15 0 0 0,-1 21 0 0 0,3-36-628 0 0,-1 0-1 0 0,1 0 1 0 0,0 0 0 0 0,0-1 0 0 0,0 1-1 0 0,1 0 1 0 0,2 4 0 0 0,-3-6 95 0 0,0-1 1 0 0,0 0-1 0 0,1 1 0 0 0,-1-1 1 0 0,0 0-1 0 0,1 0 0 0 0,-1 0 1 0 0,1 0-1 0 0,-1 0 1 0 0,1 0-1 0 0,0 0 0 0 0,2 0 1 0 0,8 3-3035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0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32 668 0 0,'10'-31'16806'0'0,"-86"77"-12615"0"0,-10 6-1827 0 0,14-18-59 0 0,-148 47 0 0 0,-84 0 649 0 0,208-57-1928 0 0,84-21-968 0 0,7-2-50 0 0,0 0 0 0 0,0 0 1 0 0,0 0-1 0 0,0 1 0 0 0,0 0 0 0 0,1 0 0 0 0,-1 0 0 0 0,1 0 1 0 0,-1 1-1 0 0,-5 4 0 0 0,7-5-8 0 0,3-1 0 0 0,0-1 0 0 0,0 1 0 0 0,0-1 0 0 0,-1 1 0 0 0,1-1 0 0 0,0 1 0 0 0,0-1 0 0 0,0 1 0 0 0,1-1 0 0 0,-1 1 0 0 0,0-1 0 0 0,0 1 0 0 0,0-1 0 0 0,0 1 0 0 0,0-1 0 0 0,0 0 0 0 0,1 1 0 0 0,-1-1 0 0 0,0 1 0 0 0,0-1 0 0 0,1 1 0 0 0,-1-1 0 0 0,0 0 0 0 0,1 1 0 0 0,-1-1 0 0 0,1 1 0 0 0,8 7 0 0 0,0 0 0 0 0,1-1 0 0 0,0 0 0 0 0,0-1 0 0 0,1 0 0 0 0,0 0 0 0 0,22 7 0 0 0,7 5 0 0 0,206 105 0 0 0,-234-116 0 0 0,169 95 0 0 0,-161-88 0 0 0,0 0 0 0 0,-1 2 0 0 0,-1 0 0 0 0,-1 1 0 0 0,0 0 0 0 0,19 27 0 0 0,-28-30-53 0 0,-7-13-269 0 0,5-15-3811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46.9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149 268 352 0 0,'0'0'1883'0'0,"-2"1"-706"0"0,-5 4-82 0 0,0-1 0 0 0,1 2 0 0 0,0-1 0 0 0,0 1-1 0 0,1 0 1 0 0,-1 0 0 0 0,1 1 0 0 0,0-1 0 0 0,-4 9 0 0 0,3-4 521 0 0,-2-1 0 0 0,0 0 0 0 0,-11 11 0 0 0,15-16-610 0 0,-6 6 1500 0 0,9-11-2441 0 0,1 0 1 0 0,0 0 0 0 0,-1 0-1 0 0,1 1 1 0 0,0-1 0 0 0,0 0 0 0 0,-1 0-1 0 0,1 0 1 0 0,0 0 0 0 0,-1 0-1 0 0,1 0 1 0 0,0 1 0 0 0,-1-1-1 0 0,1 0 1 0 0,-1 0 0 0 0,1 0-1 0 0,0 0 1 0 0,-1 0 0 0 0,1 0-1 0 0,0 0 1 0 0,-1-1 0 0 0,1 1-1 0 0,0 0 1 0 0,-1 0 0 0 0,1 0-1 0 0,0 0 1 0 0,-1 0 0 0 0,1 0-1 0 0,0-1 1 0 0,-1 1 0 0 0,1 0-1 0 0,0 0 1 0 0,0-1 0 0 0,-1 1-1 0 0,1 0 1 0 0,-3-4 105 0 0,1 0-1 0 0,0 0 0 0 0,0 0 1 0 0,0 0-1 0 0,1-1 1 0 0,-1 1-1 0 0,1 0 0 0 0,0-1 1 0 0,0 1-1 0 0,1-1 1 0 0,-1 1-1 0 0,1-9 0 0 0,4-58 525 0 0,-1 46-540 0 0,20-138 680 0 0,-19 148-767 0 0,0-1 0 0 0,11-26 0 0 0,-13 40-76 0 0,2-1 4 0 0,-3 3 4 0 0,0 0-1 0 0,0 0 0 0 0,0 0 1 0 0,0 0-1 0 0,0 0 0 0 0,0 0 1 0 0,0 0-1 0 0,0 0 0 0 0,-1 0 1 0 0,1 0-1 0 0,0 0 0 0 0,0 0 1 0 0,0 1-1 0 0,0-1 0 0 0,0 0 1 0 0,0 1-1 0 0,0-1 0 0 0,-1 0 1 0 0,1 1-1 0 0,0-1 0 0 0,0 1 1 0 0,-1 0-1 0 0,1-1 0 0 0,0 2 0 0 0,19 17-1 0 0,-16-15 6 0 0,49 53-6 0 0,-32-32-18 0 0,2-1 1 0 0,1-1-1 0 0,1 0 1 0 0,36 24-1 0 0,-43-35-335 0 0,1-2-1 0 0,-1 0 1 0 0,1-1-1 0 0,36 12 1 0 0,-55-21 345 0 0,0 0 1 0 0,0 0-1 0 0,0 0 1 0 0,0 0-1 0 0,0 0 1 0 0,0 0-1 0 0,0 0 1 0 0,0 0-1 0 0,0 0 1 0 0,0 0-1 0 0,0 0 1 0 0,0 0-1 0 0,0 0 1 0 0,0 0-1 0 0,0 0 1 0 0,0 0-1 0 0,1-1 1 0 0,-1 1-1 0 0,0 0 1 0 0,0 0 0 0 0,0 0-1 0 0,0 0 1 0 0,0 0-1 0 0,0 0 1 0 0,0 0-1 0 0,0 0 1 0 0,0 0-1 0 0,0 0 1 0 0,0 0-1 0 0,0 0 1 0 0,0 0-1 0 0,0 0 1 0 0,0 0-1 0 0,-9-5-17 0 0,-18-5 143 0 0,-15 6 56 0 0,1 1-1 0 0,-1 3 1 0 0,0 1-1 0 0,1 2 1 0 0,-1 1 0 0 0,-42 12-1 0 0,53-9-1280 0 0,30-7 529 0 0,9 9-6795 0 0,-7-8 6804 0 0,1 1 1 0 0,-1-1-1 0 0,1 0 0 0 0,0 0 1 0 0,0 1-1 0 0,0-1 0 0 0,2 0 1 0 0,6 3-2216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0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471 142 248 0 0,'3'-2'569'0'0,"-1"0"0"0"0,1 0-1 0 0,-1 0 1 0 0,1 0 0 0 0,-1 0 0 0 0,0-1 0 0 0,0 1 0 0 0,0-1-1 0 0,0 1 1 0 0,0-1 0 0 0,-1 0 0 0 0,1 0 0 0 0,-1 0 0 0 0,0 0-1 0 0,0 0 1 0 0,1-5 0 0 0,-1 6-302 0 0,-1 0 1 0 0,0-1-1 0 0,0 1 1 0 0,0 0-1 0 0,0 0 0 0 0,-1-1 1 0 0,1 1-1 0 0,-1 0 1 0 0,1 0-1 0 0,-1-1 0 0 0,0 1 1 0 0,0 0-1 0 0,0 0 0 0 0,0 0 1 0 0,0 0-1 0 0,0 0 1 0 0,-1 0-1 0 0,1 0 0 0 0,-1 1 1 0 0,1-1-1 0 0,-1 0 1 0 0,0 1-1 0 0,1-1 0 0 0,-3 0 1 0 0,-5-4 110 0 0,0 1 1 0 0,-1 0-1 0 0,1 0 0 0 0,-1 1 1 0 0,0 0-1 0 0,0 1 0 0 0,0 0 0 0 0,0 0 1 0 0,-1 1-1 0 0,1 1 0 0 0,-1 0 1 0 0,1 0-1 0 0,-1 1 0 0 0,0 1 1 0 0,1-1-1 0 0,-1 2 0 0 0,-14 3 1 0 0,6-1-74 0 0,1 1 0 0 0,0 1 0 0 0,0 1 1 0 0,0 0-1 0 0,1 1 0 0 0,0 1 0 0 0,1 1 1 0 0,-28 21-1 0 0,35-23-167 0 0,0 0 0 0 0,0 0 0 0 0,1 1 0 0 0,0 0 0 0 0,1 0 0 0 0,0 1 0 0 0,0-1 0 0 0,1 2 0 0 0,0-1 1 0 0,-5 15-1 0 0,8-17-47 0 0,1 0 1 0 0,0 0 0 0 0,0 0 0 0 0,1 1 0 0 0,0-1 0 0 0,1 0-1 0 0,0 1 1 0 0,0-1 0 0 0,0 1 0 0 0,1-1 0 0 0,1 1 0 0 0,-1-1 0 0 0,1 0-1 0 0,1 0 1 0 0,4 12 0 0 0,0-6-27 0 0,0 0-1 0 0,1 0 1 0 0,1 0-1 0 0,0-1 1 0 0,0-1-1 0 0,2 0 1 0 0,-1 0 0 0 0,1-1-1 0 0,1 0 1 0 0,0-1-1 0 0,1 0 1 0 0,0-1 0 0 0,0-1-1 0 0,1 0 1 0 0,0 0-1 0 0,0-2 1 0 0,1 0-1 0 0,0 0 1 0 0,0-1 0 0 0,20 3-1 0 0,-13-3-25 0 0,0-1-1 0 0,0-1 0 0 0,1 0 1 0 0,-1-2-1 0 0,1-1 0 0 0,33-4 1 0 0,-48 3-46 0 0,1 0 1 0 0,-1-1-1 0 0,0 0 0 0 0,0-1 1 0 0,0 1-1 0 0,0-2 1 0 0,0 1-1 0 0,-1-1 0 0 0,1 0 1 0 0,-1 0-1 0 0,0-1 1 0 0,-1 0-1 0 0,1-1 0 0 0,-1 1 1 0 0,0-1-1 0 0,0 0 1 0 0,-1-1-1 0 0,1 1 0 0 0,-1-1 1 0 0,5-11-1 0 0,-4 6 0 0 0,0-1 0 0 0,-1 1 0 0 0,-1-1 0 0 0,0 0 0 0 0,0-1-1 0 0,-2 1 1 0 0,0 0 0 0 0,1-27 0 0 0,-3 33 10 0 0,0-1-1 0 0,-1 0 1 0 0,0 0-1 0 0,0 1 1 0 0,-1-1-1 0 0,0 1 1 0 0,0-1-1 0 0,-1 1 0 0 0,0 0 1 0 0,0 0-1 0 0,-1 0 1 0 0,0 0-1 0 0,0 1 1 0 0,-1-1-1 0 0,1 1 1 0 0,-1 0-1 0 0,-7-6 1 0 0,-1 1-34 0 0,0 2-1 0 0,-1-1 1 0 0,0 2 0 0 0,0 0 0 0 0,-1 0 0 0 0,0 2 0 0 0,0-1-1 0 0,-1 2 1 0 0,0 0 0 0 0,0 1 0 0 0,-32-4 0 0 0,32 7-557 0 0,0 0-1 0 0,0 1 1 0 0,0 0 0 0 0,0 1-1 0 0,0 1 1 0 0,1 1 0 0 0,-27 7-1 0 0,25-3-2242 0 0,7-3-2973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0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97 174 9109 0 0,'-44'-64'9378'0'0,"-7"-38"-1285"0"0,49 95-7088 0 0,7 10-120 0 0,5 10-468 0 0,-5-3-304 0 0,0 0 1 0 0,0 1-1 0 0,4 17 1 0 0,1 2-112 0 0,37 100-1465 0 0,-8-23-1614 0 0,4-5-4944 0 0,-27-70 5144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0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0 163 808 0 0,'2'-3'1419'0'0,"3"-5"-604"0"0,0 0 1 0 0,1 1-1 0 0,0 0 1 0 0,0 0-1 0 0,0 0 0 0 0,1 1 1 0 0,0 0-1 0 0,1 0 1 0 0,-1 1-1 0 0,1 0 0 0 0,15-8 1 0 0,1 0 272 0 0,1 2 1 0 0,0 0 0 0 0,1 1-1 0 0,0 2 1 0 0,27-6 0 0 0,-40 11-682 0 0,0 1 1 0 0,0 1-1 0 0,0 0 1 0 0,1 0-1 0 0,-1 1 1 0 0,0 1-1 0 0,0 0 1 0 0,0 1-1 0 0,0 1 0 0 0,0 0 1 0 0,0 0-1 0 0,20 10 1 0 0,-23-8-241 0 0,-1 0 0 0 0,0 0 0 0 0,0 1 0 0 0,0 1 0 0 0,-1-1-1 0 0,0 1 1 0 0,-1 1 0 0 0,1-1 0 0 0,-1 1 0 0 0,-1 1 0 0 0,9 12 0 0 0,-8-8 11 0 0,0 0 0 0 0,-1 1 0 0 0,-1 0 0 0 0,0 0 0 0 0,-1 0 0 0 0,0 1 0 0 0,2 18 0 0 0,-2 16 230 0 0,-3 0 0 0 0,-1 1 0 0 0,-13 88-1 0 0,9-109-291 0 0,-18 147-614 0 0,17-119-2427 0 0,7-49 1704 0 0,9 6-7905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82 112 140 0 0,'-50'-18'4024'0'0,"21"2"3636"0"0,28 16-7557 0 0,1 0 0 0 0,0 0-1 0 0,0 0 1 0 0,0 0 0 0 0,0-1-1 0 0,0 1 1 0 0,-1 0-1 0 0,1 0 1 0 0,0 0 0 0 0,0-1-1 0 0,0 1 1 0 0,0 0 0 0 0,0 0-1 0 0,0 0 1 0 0,0-1-1 0 0,0 1 1 0 0,0 0 0 0 0,0 0-1 0 0,0-1 1 0 0,0 1 0 0 0,0 0-1 0 0,0 0 1 0 0,0-1-1 0 0,0 1 1 0 0,0 0 0 0 0,0 0-1 0 0,0 0 1 0 0,0-1 0 0 0,0 1-1 0 0,0 0 1 0 0,0 0 0 0 0,0 0-1 0 0,1-1 1 0 0,-1 1-1 0 0,0 0 1 0 0,0 0 0 0 0,0 0-1 0 0,0 0 1 0 0,1-1 0 0 0,-1 1-1 0 0,0 0 1 0 0,0 0-1 0 0,0 0 1 0 0,0 0 0 0 0,1 0-1 0 0,-1 0 1 0 0,0-1 0 0 0,0 1-1 0 0,1 0 1 0 0,-1 0-1 0 0,0 0 1 0 0,0 0 0 0 0,0 0-1 0 0,1 0 1 0 0,-1 0 0 0 0,13-5 1296 0 0,-13 5-1386 0 0,38-7 2340 0 0,1 0 0 0 0,53 0 0 0 0,-44 3-1375 0 0,243-32 4217 0 0,-283 35-6023 0 0,-7 1 499 0 0,1-1 0 0 0,-1 1 1 0 0,1 0-1 0 0,-1 0 0 0 0,1 0 1 0 0,-1 0-1 0 0,1 0 0 0 0,-1 0 1 0 0,1 0-1 0 0,-1 1 0 0 0,1-1 1 0 0,-1 0-1 0 0,0 1 0 0 0,3 0 1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1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12 0 0,'0'0'8823'0'0,"2"-2"-7892"0"0,1 0-552 0 0,1-1-1 0 0,0 1 1 0 0,-1 0 0 0 0,1 0 0 0 0,0 0 0 0 0,0 1 0 0 0,0 0 0 0 0,0-1 0 0 0,7 0 0 0 0,46-6 1857 0 0,-33 5-1472 0 0,251-37 5314 0 0,-273 39-5998 0 0,3 0 32 0 0,-3 1-117 0 0,-4 0-38 0 0,-155 13-467 0 0,84-10 648 0 0,35-3 185 0 0,29-1-73 0 0,1 1 0 0 0,-1 0 0 0 0,0 1 0 0 0,-13 1 0 0 0,21-1 918 0 0,5-1-958 0 0,250-14 1494 0 0,-252 14-1904 0 0,0 0 0 0 0,0 0 0 0 0,0 0 0 0 0,0 1 0 0 0,0-1 0 0 0,0 1 0 0 0,0-1 1 0 0,0 1-1 0 0,0 0 0 0 0,0-1 0 0 0,-1 1 0 0 0,3 1 0 0 0,-3-1-260 0 0,-1-1 0 0 0,1 1 1 0 0,-1-1-1 0 0,1 1 0 0 0,-1-1 0 0 0,1 1 1 0 0,-1 0-1 0 0,1-1 0 0 0,-1 1 0 0 0,0-1 1 0 0,1 1-1 0 0,-1 0 0 0 0,0 0 1 0 0,0-1-1 0 0,1 1 0 0 0,-1 0 0 0 0,0-1 1 0 0,0 1-1 0 0,0 1 0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2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53 408 0 0,'-26'-53'14421'0'0,"27"60"-13644"0"0,37 329 4692 0 0,-6 181-1778 0 0,-14-171-1449 0 0,-14-300-1730 0 0,2 1 0 0 0,2-1 0 0 0,22 75 1 0 0,-26-113-462 0 0,-1 0 0 0 0,1 0 1 0 0,1 0-1 0 0,-1-1 0 0 0,2 1 1 0 0,-1-1-1 0 0,1 0 0 0 0,0-1 1 0 0,0 1-1 0 0,0-1 0 0 0,1-1 1 0 0,0 1-1 0 0,0-1 0 0 0,1 0 1 0 0,-1-1-1 0 0,1 0 0 0 0,0 0 1 0 0,9 3-1 0 0,17 5 7 0 0,1-2-1 0 0,0-1 1 0 0,40 5 0 0 0,-51-10-14 0 0,276 30 236 0 0,2-22-73 0 0,-212-9-154 0 0,391 3 214 0 0,-24 0-80 0 0,321 1 299 0 0,-198-5-63 0 0,-83-11-200 0 0,-277 2-154 0 0,149-6 4 0 0,680 1 20 0 0,71-4 6 0 0,-755 6-99 0 0,117-6 0 0 0,-163 6 0 0 0,58-7 0 0 0,488-3 0 0 0,-414 12 0 0 0,299-2 0 0 0,409-12 0 0 0,-1031 17 0 0 0,51-3 0 0 0,-60 2 0 0 0,0-2 0 0 0,-40 1 0 0 0,-5 2 0 0 0,-22 2 0 0 0,83-17 0 0 0,-133 19 0 0 0,0 1 0 0 0,-1-1 0 0 0,1 0 0 0 0,0 1 0 0 0,-1-1 0 0 0,1 0 0 0 0,-1 0 0 0 0,1 0 0 0 0,-1 0 0 0 0,1-1 0 0 0,-1 1 0 0 0,0 0 0 0 0,0-1 0 0 0,0 1 0 0 0,0-1 0 0 0,0 1 0 0 0,0-1 0 0 0,0 1 0 0 0,0-1 0 0 0,0 0 0 0 0,-1 1 0 0 0,1-1 0 0 0,0 0 0 0 0,-1 0 0 0 0,1-2 0 0 0,0 0 0 0 0,3-14 0 0 0,-1-1 0 0 0,-1 0 0 0 0,0 1 0 0 0,-3-35 0 0 0,2 4 0 0 0,-2-19 0 0 0,-2 0 0 0 0,-3 1 0 0 0,-3-1 0 0 0,-3 1 0 0 0,-2 1 0 0 0,-41-110 0 0 0,0 0 0 0 0,3 11 0 0 0,46 140 0 0 0,-9-18 0 0 0,13 39-227 0 0,0-1 1 0 0,-1 1-1 0 0,1 1 1 0 0,-1-1-1 0 0,0 0 1 0 0,0 0-1 0 0,-1 1 1 0 0,1 0-1 0 0,-1 0 1 0 0,0 0-1 0 0,1 0 0 0 0,-6-3 1 0 0,-2 1-1222 0 0,1 1-1 0 0,-1 0 1 0 0,-15-4 0 0 0,-22-9-2304 0 0,6-5 277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2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1 154 488 0 0,'1'-2'372'0'0,"0"-1"0"0"0,1 0 0 0 0,-1 1 1 0 0,1-1-1 0 0,0 1 0 0 0,0-1 0 0 0,0 1 0 0 0,0 0 0 0 0,0 0 1 0 0,0 0-1 0 0,0 0 0 0 0,1 0 0 0 0,-1 1 0 0 0,1-1 0 0 0,0 1 0 0 0,-1-1 1 0 0,1 1-1 0 0,0 0 0 0 0,0 0 0 0 0,5-1 0 0 0,5 0 463 0 0,0 0 1 0 0,0 1-1 0 0,23 2 0 0 0,-6-1-191 0 0,230 6 2317 0 0,-192-3-2581 0 0,578 21 2818 0 0,-22-14-1156 0 0,130-13-552 0 0,-201-3-658 0 0,-157 1-381 0 0,39-4-78 0 0,116 0 70 0 0,-16 7-60 0 0,-107-7-109 0 0,-325 5-199 0 0,437-13 237 0 0,364 7 147 0 0,-371 7-246 0 0,229 5 19 0 0,-11-8-40 0 0,-623 5-144 0 0,356-6 100 0 0,-327 3-107 0 0,269-11 66 0 0,-88 0-34 0 0,-277 12-55 0 0,-21 2-5 0 0,40-1 13 0 0,354-9 224 0 0,236 3-980 0 0,-669 8 132 0 0,-8 1-2251 0 0,0 0 2138 0 0,-9 0-1290 0 0,0 0 1 0 0,-20-2-1 0 0,-15-5-818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24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18 268 0 0,'-27'-6'592'0'0,"-16"-5"14830"0"0,64 12-14550 0 0,152 6 1576 0 0,319 13-405 0 0,-102-7-865 0 0,664 46 1051 0 0,-744-38-1747 0 0,391 36 410 0 0,-274-23-426 0 0,-27-7-31 0 0,-250-18-263 0 0,3 0-14 0 0,296 16 417 0 0,-119-15-170 0 0,42-19-1575 0 0,-404 23-11675 0 0,3-9 10336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2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9 220 0 0,'0'0'3605'0'0,"4"-1"-2509"0"0,46-4 806 0 0,1 3 1 0 0,54 4-1 0 0,-25 0-919 0 0,542 14 2756 0 0,-54 9-1332 0 0,-175-10-1011 0 0,859 43 2165 0 0,-714-35-2112 0 0,622-3 1859 0 0,-942-29-3653 0 0,-212 9-139 0 0,8 1-957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3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84 216 0 0,'-22'-21'19785'0'0,"215"25"-12613"0"0,102-32-4157 0 0,-124-10-2999 0 0,-170 38-553 0 0,4 0 383 0 0,-5 0-67 0 0,1 0-1 0 0,-1 0 1 0 0,0 0 0 0 0,1 0 0 0 0,-1 0-1 0 0,1 0 1 0 0,-1 0 0 0 0,0 0 0 0 0,1 1-1 0 0,-1-1 1 0 0,1 0 0 0 0,-1 0 0 0 0,0 0-1 0 0,1 0 1 0 0,-1 0 0 0 0,0 1 0 0 0,1-1-1 0 0,-1 0 1 0 0,0 0 0 0 0,1 1 0 0 0,-1-1-1 0 0,0 0 1 0 0,0 0 0 0 0,1 1 0 0 0,-1-1-1 0 0,0 0 1 0 0,0 1 0 0 0,1-1 0 0 0,-1 1-1 0 0,-8 15-7878 0 0,-1-5 5566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47.5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72 88 0 0,'0'0'4090'0'0,"-1"-4"-2367"0"0,-5-11 6 0 0,6 14-1381 0 0,0 0 0 0 0,1-1 0 0 0,-1 1 0 0 0,1 0 0 0 0,-1 0 0 0 0,1 0 0 0 0,-1 0 0 0 0,1 0 0 0 0,-1 0 0 0 0,1 0 0 0 0,0 0 0 0 0,0 0 0 0 0,0 0 0 0 0,-1 0 0 0 0,1 1 0 0 0,0-1 0 0 0,0 0 0 0 0,0 0 0 0 0,0 1 0 0 0,0-1 0 0 0,2 0 0 0 0,8-5 631 0 0,0 2-1 0 0,-1-1 0 0 0,2 2 1 0 0,-1-1-1 0 0,0 1 1 0 0,1 1-1 0 0,-1 0 1 0 0,1 1-1 0 0,0 0 1 0 0,22 1-1 0 0,-31 0-895 0 0,-1 1 0 0 0,0-1 0 0 0,1 0 1 0 0,-1 1-1 0 0,1-1 0 0 0,-1 1 0 0 0,0 0 0 0 0,1 0 0 0 0,-1 0 0 0 0,0 0 0 0 0,0 0 1 0 0,0 1-1 0 0,1-1 0 0 0,-1 1 0 0 0,-1-1 0 0 0,1 1 0 0 0,0 0 0 0 0,0-1 1 0 0,2 5-1 0 0,-3-3-38 0 0,0-1 0 0 0,0 1 1 0 0,0 0-1 0 0,0 0 1 0 0,-1 0-1 0 0,1 0 0 0 0,-1 0 1 0 0,0 0-1 0 0,0 0 1 0 0,0 0-1 0 0,0 0 0 0 0,0 0 1 0 0,-1 0-1 0 0,1 0 1 0 0,-2 4-1 0 0,-27 99 482 0 0,28-103-491 0 0,1 0 0 0 0,-1-1 0 0 0,1 1 1 0 0,0 0-1 0 0,0-1 0 0 0,0 1 0 0 0,0 0 1 0 0,1 0-1 0 0,-1-1 0 0 0,1 1 0 0 0,-1-1 1 0 0,1 1-1 0 0,0-1 0 0 0,0 1 0 0 0,0-1 1 0 0,1 1-1 0 0,-1-1 0 0 0,0 0 0 0 0,3 3 1 0 0,-2-2 17 0 0,1-1 1 0 0,0 1-1 0 0,1-1 0 0 0,-1 1 1 0 0,0-1-1 0 0,1 0 1 0 0,-1 0-1 0 0,1-1 0 0 0,0 1 1 0 0,-1-1-1 0 0,7 2 1 0 0,4 0 120 0 0,0-1 0 0 0,0-1 1 0 0,-1 0-1 0 0,1 0 1 0 0,28-4-1 0 0,1-6-833 0 0,-42 9 228 0 0,8-2 227 0 0,-1-2-2480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3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1 604 0 0,'-6'6'1462'0'0,"5"-5"-910"0"0,0 0-1 0 0,0 0 1 0 0,0 0-1 0 0,0 0 1 0 0,0-1-1 0 0,1 1 1 0 0,-1 0-1 0 0,0 1 1 0 0,1-1-1 0 0,-1 0 1 0 0,1 0-1 0 0,-1 0 1 0 0,1 0-1 0 0,-1 2 1 0 0,1-1 915 0 0,26 13 3875 0 0,-1-11-3749 0 0,-1-1 1 0 0,1-1 0 0 0,-1-1 0 0 0,39-3-1 0 0,-1 0-123 0 0,121-13 1876 0 0,-121 7-2397 0 0,-38 8-1491 0 0,-19 0-4067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3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84 0 0,'-1'-2'414'0'0,"1"0"0"0"0,0 0-1 0 0,-1 0 1 0 0,1 0 0 0 0,-1 1 0 0 0,1-1-1 0 0,-1 0 1 0 0,0 0 0 0 0,0 1 0 0 0,0-1 0 0 0,-1-2-1 0 0,-1 21 5858 0 0,4 23-1068 0 0,1-21-5521 0 0,26 177 5610 0 0,-27-195-5271 0 0,3 18-120 0 0,10 29 1 0 0,2 3-7071 0 0,-12-42 2786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3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61 772 0 0,'-27'-4'1927'0'0,"-13"-2"11129"0"0,45 5-11599 0 0,251-28 7487 0 0,-114 17-6453 0 0,-122 9-2183 0 0,-12 1-474 0 0,0 1-1 0 0,1 0 1 0 0,0 0 0 0 0,-1 1 0 0 0,1 0-1 0 0,-1 1 1 0 0,1-1 0 0 0,-1 2 0 0 0,9 1-1 0 0,-3 11-3818 0 0,-9-4-1973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3:3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99 104 368 0 0,'-5'0'377'0'0,"-51"-6"4334"0"0,18 1 8284 0 0,42 4-11825 0 0,149-27 4997 0 0,-90 18-4695 0 0,-10 2-475 0 0,123-26 2248 0 0,-140 22-5684 0 0,-35 12 1681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1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39 172 0 0,'-17'-10'12844'0'0,"37"12"-1928"0"0,-4 1-8426 0 0,-2-2-4026 0 0,264-17 6630 0 0,-205 10-4177 0 0,-29 1-185 0 0,-17 1-176 0 0,47 1 0 0 0,-72 3-695 0 0,19 12-5656 0 0,-11-3 2451 0 0,5-3-3465 0 0,-7-4 3956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1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549 143 300 0 0,'2'-1'399'0'0,"-1"0"1"0"0,1-1-1 0 0,-1 1 0 0 0,0-1 0 0 0,0 0 0 0 0,0 1 1 0 0,0-1-1 0 0,0 0 0 0 0,0 1 0 0 0,0-1 1 0 0,-1 0-1 0 0,1 0 0 0 0,-1 0 0 0 0,1 0 1 0 0,-1 0-1 0 0,0 0 0 0 0,1 0 0 0 0,-1 0 1 0 0,0 0-1 0 0,-1 0 0 0 0,1 0 0 0 0,0-2 1 0 0,-2 1-70 0 0,1 0 0 0 0,0 1 0 0 0,-1-1 0 0 0,1 1 0 0 0,-1 0 0 0 0,1-1 0 0 0,-1 1-1 0 0,0 0 1 0 0,0 0 0 0 0,0 0 0 0 0,-1 0 0 0 0,1 0 0 0 0,-4-2 0 0 0,-7-3 453 0 0,0 0-1 0 0,-1 1 0 0 0,0 1 0 0 0,-24-7 1 0 0,14 6-70 0 0,-1 1 1 0 0,0 1 0 0 0,0 1 0 0 0,0 1 0 0 0,-47 3-1 0 0,56 0-433 0 0,0 1 0 0 0,0 1 1 0 0,0 0-1 0 0,0 2 0 0 0,0-1 0 0 0,1 2 0 0 0,0 0 0 0 0,0 1 0 0 0,0 0 0 0 0,-14 10 0 0 0,24-13-137 0 0,-1 0-1 0 0,1 1 1 0 0,0-1 0 0 0,0 1 0 0 0,1 0-1 0 0,-1 0 1 0 0,1 0 0 0 0,0 1 0 0 0,0-1-1 0 0,-4 10 1 0 0,7-12-66 0 0,0 0 1 0 0,0 1-1 0 0,0-1 0 0 0,0 0 0 0 0,1 0 0 0 0,-1 1 1 0 0,1-1-1 0 0,0 0 0 0 0,0 1 0 0 0,0-1 0 0 0,0 1 1 0 0,1-1-1 0 0,-1 0 0 0 0,1 0 0 0 0,0 1 0 0 0,0-1 1 0 0,0 0-1 0 0,0 0 0 0 0,1 0 0 0 0,-1 0 0 0 0,1 0 1 0 0,0 0-1 0 0,2 3 0 0 0,9 9 98 0 0,1-1 0 0 0,0 0 0 0 0,0 0 1 0 0,2-2-1 0 0,0 0 0 0 0,0-1 0 0 0,1 0 0 0 0,0-1 0 0 0,0-1 1 0 0,1-1-1 0 0,1-1 0 0 0,21 7 0 0 0,-3-4 74 0 0,-1-1 0 0 0,1-2 0 0 0,1-2 0 0 0,-1-1 0 0 0,59-1 0 0 0,-83-4-227 0 0,0 0 0 0 0,0 0 0 0 0,0-1 0 0 0,0-1 0 0 0,24-8 0 0 0,-34 10-20 0 0,0 0 0 0 0,-1 0 0 0 0,1 0 0 0 0,0 0 0 0 0,-1-1 0 0 0,1 1 0 0 0,-1-1 0 0 0,1 0 0 0 0,-1 0 0 0 0,0 0 0 0 0,0 0 0 0 0,0 0 0 0 0,0 0 0 0 0,0-1 0 0 0,0 1 0 0 0,0 0 0 0 0,-1-1 0 0 0,1 0 0 0 0,-1 1 0 0 0,0-1 0 0 0,0 0 0 0 0,0 0 0 0 0,0 1 0 0 0,0-1 0 0 0,-1 0 0 0 0,1 0 0 0 0,-1 0 0 0 0,0 0 0 0 0,0 0 0 0 0,0 0 0 0 0,-1-5 0 0 0,-1-3-3 0 0,-1 0 0 0 0,-1 0 1 0 0,0 0-1 0 0,-1 1 0 0 0,0 0 0 0 0,0 0 1 0 0,-1 0-1 0 0,0 0 0 0 0,-1 1 0 0 0,0 0 0 0 0,0 0 1 0 0,-13-10-1 0 0,0 1-5 0 0,-1 0 0 0 0,-1 1 0 0 0,-1 2 0 0 0,-26-14 1 0 0,22 14-56 0 0,-56-21 1 0 0,71 32-154 0 0,-1 0 1 0 0,0 1-1 0 0,1 0 0 0 0,-1 1 0 0 0,0 0 0 0 0,-1 1 1 0 0,-14 1-1 0 0,26 0 43 0 0,1 0-1 0 0,-1 0 1 0 0,0 1 0 0 0,1-1-1 0 0,-1 0 1 0 0,0 1 0 0 0,1-1-1 0 0,-1 1 1 0 0,1 0 0 0 0,-1-1 0 0 0,1 1-1 0 0,-1 0 1 0 0,1 0 0 0 0,-1 0-1 0 0,1 0 1 0 0,0 0 0 0 0,-1 0-1 0 0,1 0 1 0 0,0 0 0 0 0,0 1 0 0 0,-2 1-1 0 0,3-1-203 0 0,-1-1-1 0 0,1 0 0 0 0,0 1 1 0 0,-1-1-1 0 0,1 0 0 0 0,0 1 1 0 0,0-1-1 0 0,0 1 1 0 0,0-1-1 0 0,0 0 0 0 0,0 1 1 0 0,0-1-1 0 0,1 0 0 0 0,-1 1 1 0 0,0-1-1 0 0,1 0 0 0 0,-1 1 1 0 0,1-1-1 0 0,0 0 0 0 0,-1 0 1 0 0,1 1-1 0 0,0-1 1 0 0,-1 0-1 0 0,1 0 0 0 0,2 1 1 0 0,5 9-2602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122 104 6717 0 0,'-33'-37'6268'0'0,"22"25"-3517"0"0,0 1 0 0 0,-17-27 0 0 0,28 38-2683 0 0,-1 0 0 0 0,1-1 0 0 0,0 1 0 0 0,0-1 0 0 0,-1 1 0 0 0,1 0 0 0 0,0-1-1 0 0,-1 1 1 0 0,1 0 0 0 0,-1 0 0 0 0,1-1 0 0 0,0 1 0 0 0,-1 0 0 0 0,1 0 0 0 0,-1 0 0 0 0,1-1 0 0 0,0 1 0 0 0,-1 0 0 0 0,1 0 0 0 0,-1 0 0 0 0,1 0 0 0 0,-1 0 0 0 0,1 0 0 0 0,-1 0-1 0 0,1 0 1 0 0,-1 0 0 0 0,1 0 0 0 0,0 0 0 0 0,-1 0 0 0 0,1 0 0 0 0,-1 0 0 0 0,1 0 0 0 0,-1 1 0 0 0,1-1 0 0 0,-1 0 0 0 0,1 0 0 0 0,0 0 0 0 0,-1 1 0 0 0,1-1 0 0 0,-1 1 0 0 0,0 0 16 0 0,0-1 0 0 0,0 1 1 0 0,0 0-1 0 0,0 0 0 0 0,0 0 1 0 0,0 0-1 0 0,0 0 0 0 0,0 0 1 0 0,1 1-1 0 0,-1-1 1 0 0,0 0-1 0 0,0 2 0 0 0,-2 11-242 0 0,0-1-1 0 0,1 1 1 0 0,1 0-1 0 0,0 0 1 0 0,1 0-1 0 0,1 0 1 0 0,0 0-1 0 0,1 0 1 0 0,6 24-1 0 0,-5-26-964 0 0,1-1-1 0 0,0 0 0 0 0,1 0 1 0 0,0 0-1 0 0,1-1 0 0 0,0 1 1 0 0,10 10-1 0 0,0-1-1369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1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1 143 620 0 0,'1'-5'554'0'0,"0"0"0"0"0,0 0 0 0 0,1 1 0 0 0,0-1 0 0 0,0 1 0 0 0,0-1 0 0 0,1 1 0 0 0,-1 0 0 0 0,1 0 0 0 0,0 0 0 0 0,0 0 0 0 0,1 1 0 0 0,-1-1 0 0 0,1 1 0 0 0,7-5 0 0 0,1-1 883 0 0,1 0-1 0 0,1 1 0 0 0,23-10 0 0 0,-24 12-771 0 0,0 2 0 0 0,0-1 0 0 0,0 2 0 0 0,0 0 0 0 0,1 1 0 0 0,-1 0 0 0 0,1 0 0 0 0,0 2 0 0 0,-1 0 0 0 0,1 0 0 0 0,16 4 0 0 0,-22-3-468 0 0,-1 1 0 0 0,1 0 0 0 0,-1 0-1 0 0,0 0 1 0 0,0 1 0 0 0,0 0-1 0 0,0 1 1 0 0,0-1 0 0 0,-1 1 0 0 0,0 1-1 0 0,1-1 1 0 0,-1 1 0 0 0,-1 0-1 0 0,1 0 1 0 0,-1 1 0 0 0,0 0 0 0 0,0 0-1 0 0,-1 0 1 0 0,0 0 0 0 0,0 1-1 0 0,4 9 1 0 0,-3-2 9 0 0,0-1 1 0 0,-1 1-1 0 0,-1 0 0 0 0,-1 0 0 0 0,0 0 0 0 0,0 1 0 0 0,-2-1 1 0 0,-1 26-1 0 0,-4 7 241 0 0,-15 61 1 0 0,9-56-311 0 0,6-28-253 0 0,-9 59-794 0 0,13-28-2649 0 0,7-33-6191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1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43 6429 0 0,'-30'-8'4108'0'0,"12"2"970"0"0,-32-14 4101 0 0,61 16-7541 0 0,11 0-1200 0 0,23 5 1188 0 0,79 14 1 0 0,-13 6-2199 0 0,22 4-7124 0 0,-109-22 4051 0 0,-1-2 524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1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1 159 376 0 0,'1'-1'419'0'0,"0"1"0"0"0,1-1 0 0 0,-1 1 0 0 0,1-1 0 0 0,-1 1 0 0 0,0-1 0 0 0,1 1 0 0 0,-1 0 0 0 0,1 0 0 0 0,-1 0 0 0 0,1 0 0 0 0,-1 0 0 0 0,1 0 0 0 0,-1 0 0 0 0,1 0 0 0 0,-1 0 0 0 0,1 1 0 0 0,-1-1 0 0 0,0 1 0 0 0,1-1-1 0 0,-1 1 1 0 0,0 0 0 0 0,1-1 0 0 0,-1 1 0 0 0,0 0 0 0 0,2 1 0 0 0,5 4 746 0 0,-1 0 0 0 0,14 14-1 0 0,-13-13-221 0 0,132 142 6200 0 0,-78-79-3859 0 0,89 77 0 0 0,-131-131-2926 0 0,-3 0 156 0 0,2 0 1 0 0,0-2 0 0 0,0-1-1 0 0,34 18 1 0 0,-51-30-515 0 0,-1 0 0 0 0,0-1 0 0 0,0 1 0 0 0,0-1 0 0 0,0 1 0 0 0,0-1 0 0 0,0 1 0 0 0,1-1 0 0 0,-1 0 0 0 0,0 0 0 0 0,0 0 0 0 0,0 1 0 0 0,0-1 0 0 0,0 0 0 0 0,0 0 0 0 0,0-1 0 0 0,0 1 0 0 0,1 0 0 0 0,-1 0 0 0 0,0 0 0 0 0,0-1 0 0 0,0 1 0 0 0,0-1 0 0 0,0 1 0 0 0,0-1 0 0 0,0 1 0 0 0,0-1 0 0 0,0 1 0 0 0,-1-1 0 0 0,1 0 0 0 0,2-1 0 0 0,1-3 0 0 0,0 0 0 0 0,0 0 0 0 0,-1 0 0 0 0,0 0 0 0 0,1-1 0 0 0,-2 1 0 0 0,1-1 0 0 0,2-8 0 0 0,14-56 0 0 0,-9 30 0 0 0,6-15 0 0 0,76-229 0 0 0,-50 171 0 0 0,-29 82-8020 0 0,1 9 359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48.7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167 123 268 0 0,'-32'-58'14226'0'0,"31"57"-13386"0"0,-22-17 3344 0 0,18 17-3916 0 0,1 0 0 0 0,0 1 0 0 0,0-1 0 0 0,-1 1 0 0 0,1 0 1 0 0,0 0-1 0 0,-1 1 0 0 0,1-1 0 0 0,0 1 0 0 0,0 0 0 0 0,0 0 0 0 0,0 1 0 0 0,-1-1 1 0 0,2 1-1 0 0,-1-1 0 0 0,0 1 0 0 0,0 1 0 0 0,1-1 0 0 0,-1 0 0 0 0,1 1 0 0 0,-1 0 1 0 0,1 0-1 0 0,0 0 0 0 0,0 0 0 0 0,-3 6 0 0 0,5-8-217 0 0,0 0 0 0 0,0 0-1 0 0,1 0 1 0 0,-1 1 0 0 0,1-1 0 0 0,-1 0 0 0 0,1 0-1 0 0,-1 1 1 0 0,1-1 0 0 0,0 0 0 0 0,0 1 0 0 0,-1-1-1 0 0,1 0 1 0 0,0 1 0 0 0,0-1 0 0 0,0 0-1 0 0,1 1 1 0 0,-1-1 0 0 0,0 0 0 0 0,0 1 0 0 0,1-1-1 0 0,0 3 1 0 0,0-3-8 0 0,1 1-1 0 0,-1-1 0 0 0,0 0 1 0 0,1 1-1 0 0,-1-1 0 0 0,0 0 1 0 0,1 0-1 0 0,0 0 0 0 0,-1 0 1 0 0,1 0-1 0 0,-1-1 1 0 0,1 1-1 0 0,0 0 0 0 0,3 0 1 0 0,6 1 64 0 0,0 0 1 0 0,1 0-1 0 0,-1-2 0 0 0,14 1 1 0 0,-20-2-53 0 0,4 2-14 0 0,1-2-1 0 0,0 1 1 0 0,-1-2-1 0 0,1 1 1 0 0,-1-1 0 0 0,1-1-1 0 0,-1 1 1 0 0,0-2-1 0 0,0 1 1 0 0,0-1-1 0 0,0 0 1 0 0,-1-1-1 0 0,0 0 1 0 0,10-8-1 0 0,-17 12-39 0 0,0 0 0 0 0,1 0-1 0 0,-1 0 1 0 0,0 0 0 0 0,0-1-1 0 0,0 1 1 0 0,0 0-1 0 0,0-1 1 0 0,0 1 0 0 0,0-1-1 0 0,-1 1 1 0 0,1-1 0 0 0,0 0-1 0 0,-1 1 1 0 0,1-1 0 0 0,-1 0-1 0 0,0 1 1 0 0,1-1-1 0 0,-1 0 1 0 0,0 1 0 0 0,0-1-1 0 0,0 0 1 0 0,0 0 0 0 0,-1 1-1 0 0,1-1 1 0 0,0 0 0 0 0,-1 1-1 0 0,1-1 1 0 0,-1 0-1 0 0,1 1 1 0 0,-1-1 0 0 0,0 1-1 0 0,0-1 1 0 0,0 1 0 0 0,0-1-1 0 0,-1 0 1 0 0,-1-2-7 0 0,1 2 1 0 0,-1-1 0 0 0,0 0-1 0 0,-1 1 1 0 0,1-1 0 0 0,0 1-1 0 0,-1 0 1 0 0,1 0-1 0 0,-1 0 1 0 0,0 1 0 0 0,1-1-1 0 0,-1 1 1 0 0,0 0-1 0 0,-5-1 1 0 0,-2 1-2 0 0,0 0 0 0 0,-1 0 0 0 0,1 1-1 0 0,-1 1 1 0 0,1 0 0 0 0,-19 5 0 0 0,23-5 20 0 0,0 1-1 0 0,0 1 0 0 0,0-1 1 0 0,0 1-1 0 0,1 0 1 0 0,0 1-1 0 0,-1-1 1 0 0,1 1-1 0 0,0 0 0 0 0,1 1 1 0 0,-9 8-1 0 0,13-12-3 0 0,0-1 0 0 0,1 1 0 0 0,-1-1 0 0 0,0 1 0 0 0,1 0 0 0 0,-1-1 0 0 0,0 1 0 0 0,1 0 0 0 0,-1 0 0 0 0,1-1 0 0 0,0 1 0 0 0,-1 0-1 0 0,1 0 1 0 0,0 0 0 0 0,-1 0 0 0 0,1-1 0 0 0,0 1 0 0 0,0 0 0 0 0,0 0 0 0 0,0 0 0 0 0,0 0 0 0 0,0 0 0 0 0,0 0 0 0 0,0 0 0 0 0,0 0-1 0 0,0-1 1 0 0,0 1 0 0 0,0 0 0 0 0,1 0 0 0 0,-1 0 0 0 0,0 0 0 0 0,1 0 0 0 0,-1-1 0 0 0,1 1 0 0 0,-1 0 0 0 0,1 0 0 0 0,-1-1 0 0 0,1 1 0 0 0,-1 0-1 0 0,1-1 1 0 0,0 1 0 0 0,0 0 0 0 0,-1-1 0 0 0,1 1 0 0 0,0-1 0 0 0,0 1 0 0 0,-1-1 0 0 0,1 0 0 0 0,1 1 0 0 0,3 1 34 0 0,0 0 1 0 0,0 0 0 0 0,0-1 0 0 0,0 1 0 0 0,0-1-1 0 0,9 0 1 0 0,-5 0-8 0 0,1-1 0 0 0,0 0 1 0 0,0 0-1 0 0,0-1 0 0 0,-1-1 0 0 0,1 1 0 0 0,0-2 0 0 0,-1 1 0 0 0,18-9 0 0 0,-26 11-30 0 0,0 0-4 0 0,0-1 0 0 0,0 0 0 0 0,0 1 0 0 0,0-1 0 0 0,0 0 0 0 0,0 1 0 0 0,-1-1 0 0 0,1 0 0 0 0,0 0 0 0 0,0 0 0 0 0,-1 0 0 0 0,1 0 0 0 0,0 0 0 0 0,-1 0 0 0 0,1 0 0 0 0,-1 0 0 0 0,1 0 0 0 0,-1 0 0 0 0,0 0 0 0 0,0 0 0 0 0,1 0 0 0 0,-1-1 0 0 0,0 1 0 0 0,0 0 0 0 0,0 0 0 0 0,0-1 0 0 0,-2-6-4 0 0,2 6-13 0 0,-1 1 1 0 0,0-1-1 0 0,0 1 1 0 0,0 0-1 0 0,0 0 1 0 0,0-1-1 0 0,0 1 1 0 0,0 0-1 0 0,-1 0 0 0 0,1 0 1 0 0,0 0-1 0 0,-1 0 1 0 0,1 1-1 0 0,-1-1 1 0 0,1 0-1 0 0,-1 1 1 0 0,1-1-1 0 0,-3 0 1 0 0,-1-1-168 0 0,5 2-168 0 0,-17-3-785 0 0,0 5-2912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18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15 103 248 0 0,'-6'-42'2230'0'0,"0"2"2457"0"0,5 19 3202 0 0,0 62-6684 0 0,0 0 0 0 0,3 0 0 0 0,12 70 1 0 0,-8-65-653 0 0,91 511 4088 0 0,-73-435-3863 0 0,57 290 1599 0 0,-74-375-2060 0 0,1-1 0 0 0,1 0 1 0 0,2-1-1 0 0,25 52 0 0 0,-33-81-273 0 0,1 0 1 0 0,0 0-1 0 0,0 0 0 0 0,1-1 0 0 0,0 0 1 0 0,0 0-1 0 0,0 0 0 0 0,0 0 1 0 0,1-1-1 0 0,-1 0 0 0 0,1 0 0 0 0,12 5 1 0 0,4 1 36 0 0,0-2 1 0 0,34 9-1 0 0,-32-11-42 0 0,18 5 43 0 0,2-2-1 0 0,80 6 1 0 0,98-9 111 0 0,-141-6-130 0 0,304-2 111 0 0,319-17 144 0 0,-9 7 18 0 0,-354 7-178 0 0,81 3 66 0 0,-27-2-32 0 0,-373 3-184 0 0,387-6 152 0 0,8-3-133 0 0,190-1-27 0 0,-304 1 0 0 0,282-16 0 0 0,-412 16 0 0 0,283-10 0 0 0,-115 10 0 0 0,-76 2 0 0 0,-175 4 0 0 0,210-8 0 0 0,-99 6 0 0 0,94-10 0 0 0,-178 7 0 0 0,-40 3 0 0 0,53-7 0 0 0,-80 5 24 0 0,22-7-155 0 0,-71 14-409 0 0,-52-22-11890 0 0,6 6 9053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20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14 119 344 0 0,'-8'-7'3083'0'0,"7"7"-2851"0"0,1 0 1 0 0,0 0 0 0 0,-1 0 0 0 0,1-1 0 0 0,-1 0 698 0 0,1 1-698 0 0,-1 0 0 0 0,1 0 0 0 0,0-1 0 0 0,0 1-1 0 0,0 0 1 0 0,0-1 0 0 0,-1 1 0 0 0,1 0 0 0 0,0-1 0 0 0,0 1 0 0 0,0 0-1 0 0,0-1 1 0 0,0 1 0 0 0,0 0 0 0 0,0-1 0 0 0,0 1 0 0 0,0 0-1 0 0,0-1 1 0 0,0 1 0 0 0,0-1 0 0 0,0 1 0 0 0,0-1 0 0 0,5-2 122 0 0,0 0-1 0 0,1 1 1 0 0,-1-1 0 0 0,1 1 0 0 0,-1 0 0 0 0,1 1 0 0 0,0-1 0 0 0,0 1 0 0 0,6-1-1 0 0,64-2 1264 0 0,-43 2-1105 0 0,114-6 1068 0 0,318-9 1028 0 0,-65 15-1104 0 0,1036-14 1852 0 0,607-15-1172 0 0,-1715 31-2012 0 0,-115 0-34 0 0,1141 17 318 0 0,-570-1-373 0 0,-344-8-35 0 0,165-1-18 0 0,-288-12 1007 0 0,-314 5-1014 0 0,0 0-13 0 0,0 0 1 0 0,1 0 0 0 0,-1 0-1 0 0,0 0 1 0 0,0 1 0 0 0,0-1-1 0 0,0 1 1 0 0,0 0 0 0 0,0 0-1 0 0,0 0 1 0 0,0 0 0 0 0,0 0-1 0 0,0 1 1 0 0,-1-1 0 0 0,1 1-1 0 0,0 0 1 0 0,4 3 0 0 0,-4 0-5 0 0,1-1 1 0 0,-1 1-1 0 0,0 0 1 0 0,-1 0 0 0 0,1 0-1 0 0,-1 0 1 0 0,0 1-1 0 0,0-1 1 0 0,0 0 0 0 0,0 7-1 0 0,1-2 15 0 0,3 18 81 0 0,-1 1 0 0 0,-1-1 0 0 0,0 35 0 0 0,-3-49-72 0 0,22 276 476 0 0,-31 294 890 0 0,-7-419-1266 0 0,-5 102 54 0 0,26-217-185 0 0,-5-41 0 0 0,2-3-9 0 0,-2 5-3447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4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1330 118 552 0 0,'0'-3'325'0'0,"0"0"0"0"0,0-1 0 0 0,0 1 1 0 0,0-1-1 0 0,-1 1 0 0 0,1 0 0 0 0,-1-1 0 0 0,0 1 0 0 0,0 0 0 0 0,0 0 0 0 0,-1 0 0 0 0,1-1 1 0 0,-1 2-1 0 0,1-1 0 0 0,-1 0 0 0 0,0 0 0 0 0,0 0 0 0 0,-1 1 0 0 0,1-1 0 0 0,0 1 1 0 0,-1 0-1 0 0,0 0 0 0 0,1-1 0 0 0,-1 2 0 0 0,0-1 0 0 0,0 0 0 0 0,0 1 0 0 0,-6-3 0 0 0,-5-2 412 0 0,-2 1-1 0 0,1 0 0 0 0,0 1 0 0 0,-26-3 0 0 0,-3 2 153 0 0,1 2-1 0 0,-1 1 1 0 0,0 3 0 0 0,0 1-1 0 0,1 2 1 0 0,0 2 0 0 0,0 2-1 0 0,0 2 1 0 0,-81 31-1 0 0,122-41-862 0 0,-5 3 210 0 0,0 0 0 0 0,0 1 0 0 0,0-1 0 0 0,-9 8-1 0 0,15-10-198 0 0,0-1 0 0 0,0 1 0 0 0,1-1 0 0 0,-1 1-1 0 0,0-1 1 0 0,1 1 0 0 0,-1 0 0 0 0,0-1 0 0 0,1 1 0 0 0,-1 0-1 0 0,1 0 1 0 0,-1-1 0 0 0,1 1 0 0 0,-1 0 0 0 0,1 0-1 0 0,0 0 1 0 0,0 0 0 0 0,-1 0 0 0 0,1-1 0 0 0,0 1-1 0 0,0 0 1 0 0,0 0 0 0 0,0 0 0 0 0,0 0 0 0 0,0 0-1 0 0,0 0 1 0 0,0 0 0 0 0,0 0 0 0 0,0 0 0 0 0,0-1-1 0 0,1 1 1 0 0,-1 0 0 0 0,0 0 0 0 0,1 0 0 0 0,-1 0 0 0 0,1 0-1 0 0,-1-1 1 0 0,1 1 0 0 0,-1 0 0 0 0,1 0 0 0 0,-1-1-1 0 0,1 1 1 0 0,0-1 0 0 0,-1 1 0 0 0,1 0 0 0 0,0-1-1 0 0,0 1 1 0 0,-1-1 0 0 0,1 1 0 0 0,1-1 0 0 0,18 12 213 0 0,-1-1 0 0 0,1-1 0 0 0,1-1 0 0 0,34 10 0 0 0,-3-1 16 0 0,34 13 15 0 0,225 91 1076 0 0,-300-116-1282 0 0,7 1 65 0 0,-1 1 1 0 0,0 1 0 0 0,-1 1-1 0 0,1 0 1 0 0,-2 1 0 0 0,24 22-1 0 0,-38-32-120 0 0,1 0-1 0 0,-1 0 0 0 0,0 1 0 0 0,0-1 1 0 0,1 1-1 0 0,-1-1 0 0 0,0 1 0 0 0,0-1 0 0 0,-1 1 1 0 0,1 0-1 0 0,0 0 0 0 0,-1-1 0 0 0,1 1 1 0 0,0 0-1 0 0,-1 0 0 0 0,0-1 0 0 0,0 1 0 0 0,1 0 1 0 0,-1 0-1 0 0,0 0 0 0 0,0 0 0 0 0,-1 0 1 0 0,1-1-1 0 0,0 1 0 0 0,-1 0 0 0 0,1 0 0 0 0,-1 0 1 0 0,1-1-1 0 0,-1 1 0 0 0,0 0 0 0 0,0-1 1 0 0,0 1-1 0 0,0 0 0 0 0,0-1 0 0 0,0 1 0 0 0,0-1 1 0 0,0 0-1 0 0,-3 3 0 0 0,-3 2 27 0 0,-1-1 1 0 0,0 0-1 0 0,0 0 0 0 0,0 0 0 0 0,0-1 1 0 0,-13 4-1 0 0,-19 6 69 0 0,-76 16 0 0 0,91-24-88 0 0,-97 17 155 0 0,-165 11 0 0 0,-121-17 117 0 0,349-15-417 0 0,-1-3 0 0 0,-79-10 1 0 0,137 10-5 0 0,0 1 24 0 0,1 0 0 0 0,-1 0-1 0 0,1 0 1 0 0,0 0 0 0 0,-1-1 0 0 0,1 1 0 0 0,-1 0 0 0 0,1-1 0 0 0,0 1 0 0 0,-1-1 0 0 0,1 0 0 0 0,0 1-1 0 0,0-1 1 0 0,-1 0 0 0 0,1 0 0 0 0,-1-1 0 0 0,9-2-585 0 0,24-7-684 0 0,1 2-1 0 0,-1 0 1 0 0,2 2 0 0 0,46-4-1 0 0,5-1-3698 0 0,-22 1 2131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47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9345 0 0,'12'-11'9640'0'0,"8"-6"-1130"0"0,-15 23-8200 0 0,-1 0 1 0 0,0 1 0 0 0,0-1-1 0 0,-1 1 1 0 0,0 0 0 0 0,0 0-1 0 0,0 1 1 0 0,2 14 0 0 0,9 20 186 0 0,-7-25-334 0 0,1-1-1 0 0,1 0 1 0 0,1 0-1 0 0,0-1 1 0 0,1 0-1 0 0,0-1 1 0 0,17 16-1 0 0,-18-21-142 0 0,0 0 0 0 0,1-1-1 0 0,0 0 1 0 0,0-1 0 0 0,1 0-1 0 0,0 0 1 0 0,0-2 0 0 0,0 1 0 0 0,1-2-1 0 0,19 6 1 0 0,-12-6-556 0 0,0-1 0 0 0,0 0-1 0 0,23-1 1 0 0,9-7-2894 0 0,-44 4 1575 0 0,0-1-1 0 0,1-1 1 0 0,14-6-1 0 0,1-4-1451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4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163 280 9021 0 0,'-24'-12'5399'0'0,"17"9"-3543"0"0,-1 0 0 0 0,0-1 0 0 0,1 0 0 0 0,0-1 0 0 0,0 0 0 0 0,-14-11 1568 0 0,24 13-2788 0 0,5-3-402 0 0,-1 1 1 0 0,1 0-1 0 0,-1 1 1 0 0,1-1-1 0 0,0 1 1 0 0,10-2-1 0 0,-9 2-18 0 0,-1 1-1 0 0,1-1 1 0 0,0-1 0 0 0,-1 0 0 0 0,0 0-1 0 0,12-10 1 0 0,-19 14-216 0 0,1-1 0 0 0,-1 1 0 0 0,0 0 0 0 0,1-1 0 0 0,-1 1 0 0 0,0-1 0 0 0,0 1 0 0 0,0-1 0 0 0,0 0 0 0 0,0 1 0 0 0,-1-1 0 0 0,1 0 0 0 0,-1 0 0 0 0,1 0 0 0 0,-1 1 0 0 0,1-1 0 0 0,-1 0 0 0 0,0 0 0 0 0,0 0 0 0 0,0 0 0 0 0,0 0 0 0 0,0-3 0 0 0,-1 2 0 0 0,-1 0 0 0 0,1 0 0 0 0,0 0 0 0 0,-1 0 0 0 0,0 0 0 0 0,1 0 0 0 0,-1 0 0 0 0,0 0 0 0 0,-1 1 0 0 0,1-1 0 0 0,-5-3 0 0 0,-3-2 0 0 0,0 0 0 0 0,-1 1 0 0 0,1 0 0 0 0,-2 1 0 0 0,-20-9 0 0 0,23 12 0 0 0,1 0 0 0 0,-1 0 0 0 0,0 0 0 0 0,0 1 0 0 0,0 1 0 0 0,0 0 0 0 0,0 0 0 0 0,0 0 0 0 0,-16 2 0 0 0,24-1-16 0 0,1 0-1 0 0,-1 0 1 0 0,0 0 0 0 0,1 1-1 0 0,-1-1 1 0 0,1 0 0 0 0,-1 0-1 0 0,1 0 1 0 0,0 1 0 0 0,-1-1-1 0 0,1 0 1 0 0,-1 1 0 0 0,1-1-1 0 0,-1 0 1 0 0,1 1 0 0 0,0-1-1 0 0,-1 0 1 0 0,1 1 0 0 0,0-1-1 0 0,-1 1 1 0 0,1-1 0 0 0,0 1 0 0 0,0-1-1 0 0,-1 1 1 0 0,1-1 0 0 0,0 1-1 0 0,0-1 1 0 0,0 1 0 0 0,0-1-1 0 0,-1 1 1 0 0,1-1 0 0 0,0 1-1 0 0,0-1 1 0 0,0 1 0 0 0,0-1-1 0 0,0 1 1 0 0,1-1 0 0 0,-1 1-1 0 0,0 0 1 0 0,0-1 0 0 0,0 1-1 0 0,0-1 1 0 0,1 1 0 0 0,-1-1-1 0 0,0 0 1 0 0,0 1 0 0 0,1-1-1 0 0,-1 1 1 0 0,0-1 0 0 0,1 1-1 0 0,14 19-1316 0 0,6-6 79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53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2941 11520 424 0 0,'-16'-1'3045'0'0,"9"1"1921"0"0,7 0-4692 0 0,0 0 0 0 0,-1-1 0 0 0,1 1 0 0 0,-1 0 0 0 0,1 0 0 0 0,0 1 0 0 0,-1-1 0 0 0,1 0 0 0 0,-6 3 4384 0 0,6-3-4384 0 0,0 1 0 0 0,0-1 0 0 0,-1 1 0 0 0,10 5 2113 0 0,24 2-922 0 0,-8-8-767 0 0,-1-1 1 0 0,0-1 0 0 0,29-6-1 0 0,-42 5-547 0 0,-1 0-1 0 0,0 0 0 0 0,0-1 0 0 0,0 0 0 0 0,0-1 0 0 0,-1 0 0 0 0,0 0 1 0 0,0-1-1 0 0,16-14 0 0 0,-16 12-51 0 0,-1 1 51 0 0,1 0 1 0 0,-1-1 0 0 0,0 0 0 0 0,-1-1-1 0 0,0 0 1 0 0,0 0 0 0 0,7-14 0 0 0,22-43 435 0 0,5-29-15 0 0,34-88 283 0 0,-59 137-685 0 0,-3 0 1 0 0,-2-1 0 0 0,-2-1-1 0 0,-2 0 1 0 0,-2 0 0 0 0,-2 0-1 0 0,-4-62 1 0 0,-27-270 467 0 0,-33 2-223 0 0,-239-673 449 0 0,217 756-698 0 0,37 105-72 0 0,-26-99-1 0 0,52 218-63 0 0,-104-337 77 0 0,1 38-54 0 0,12 5 7 0 0,23 63-12 0 0,-46-182-2 0 0,-14-3-36 0 0,-36-8 26 0 0,-19-60 4 0 0,110 283-21 0 0,54 147 1 0 0,-66-213 19 0 0,41 137-5 0 0,39 126-22 0 0,-115-375 79 0 0,57 179-85 0 0,48 159 13 0 0,-61-189 56 0 0,-82-197 165 0 0,19 72-178 0 0,124 333-61 0 0,-161-385 0 0 0,42 193 0 0 0,43 113 0 0 0,-33-55 0 0 0,113 178 0 0 0,-18-26 0 0 0,42 67 0 0 0,1-1 0 0 0,3 2 0 0 0,1 3-123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54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120 133 196 0 0,'-1'-1'259'0'0,"1"1"-1"0"0,0 0 1 0 0,0-1-1 0 0,0 1 1 0 0,-1 0-1 0 0,1-1 1 0 0,0 1-1 0 0,-1 0 1 0 0,1-1-1 0 0,0 1 1 0 0,-1 0-1 0 0,1-1 1 0 0,0 1-1 0 0,-1 0 1 0 0,1 0-1 0 0,-1 0 1 0 0,1-1-1 0 0,-1 1 1 0 0,1 0-1 0 0,0 0 1 0 0,-1 0-1 0 0,1 0 1 0 0,-1 0-1 0 0,1 0 1 0 0,-1 0-1 0 0,1 0 1 0 0,-1 0-1 0 0,1 0 1 0 0,0 0-1 0 0,-1 0 1 0 0,1 0-1 0 0,-1 0 1 0 0,0 1-26 0 0,0 0 1 0 0,0 0-1 0 0,0-1 1 0 0,1 1-1 0 0,-1 0 1 0 0,1 0-1 0 0,-1 0 0 0 0,0 0 1 0 0,1 0-1 0 0,0 0 1 0 0,-1 0-1 0 0,1 0 1 0 0,-1 2-1 0 0,-6 41 1361 0 0,7-38-547 0 0,-31 528 13747 0 0,30-521-14309 0 0,1-7-168 0 0,0 1 0 0 0,0-1 0 0 0,0 0 0 0 0,0 1 0 0 0,1-1-1 0 0,0 0 1 0 0,0 0 0 0 0,5 11 0 0 0,-2-11-317 0 0,3-6 0 0 0,-5-1 0 0 0,0-1 0 0 0,0 1 0 0 0,0-1 0 0 0,0 1 0 0 0,0-1 0 0 0,-1 0 0 0 0,1 0 0 0 0,0 0 0 0 0,-1 0 0 0 0,1 0 0 0 0,-1 0 0 0 0,0 0 0 0 0,0-1 0 0 0,0 1 0 0 0,0 0 0 0 0,1-5 0 0 0,10-45 0 0 0,-11 45 0 0 0,3-18 0 0 0,-2-1 0 0 0,-1 0 0 0 0,-3-38 0 0 0,-14-76 0 0 0,3 65 0 0 0,-2 0 0 0 0,-49-136 0 0 0,60 201 0 0 0,2 6 0 0 0,0 0 0 0 0,1 0 0 0 0,0 0 0 0 0,0 0 0 0 0,0 0 0 0 0,0 0 0 0 0,0 0 0 0 0,1-8 0 0 0,-1 12 0 0 0,1-1 0 0 0,0 1 0 0 0,0-1 0 0 0,0 1 0 0 0,0-1 0 0 0,0 1 0 0 0,0 0 0 0 0,0-1 0 0 0,0 1 0 0 0,0-1 0 0 0,0 1 0 0 0,0-1 0 0 0,0 1 0 0 0,0-1 0 0 0,0 1 0 0 0,1-1 0 0 0,-1 1 0 0 0,0-1 0 0 0,0 1 0 0 0,0 0 0 0 0,1-1 0 0 0,-1 1 0 0 0,0-1 0 0 0,1 1 0 0 0,-1 0 0 0 0,0-1 0 0 0,1 1 0 0 0,-1 0 0 0 0,0-1 0 0 0,1 1 0 0 0,-1 0 0 0 0,0 0 0 0 0,1-1 0 0 0,-1 1 0 0 0,1 0 0 0 0,-1 0 0 0 0,1 0 0 0 0,-1 0 0 0 0,1 0 0 0 0,-1-1 0 0 0,1 1 0 0 0,-1 0 0 0 0,1 0 0 0 0,0 0 0 0 0,6-1 0 0 0,-1 0 0 0 0,1 0 0 0 0,0 0 0 0 0,-1 1 0 0 0,1 0 0 0 0,0 0 0 0 0,0 1 0 0 0,7 1 0 0 0,56 14 0 0 0,-57-12 0 0 0,49 17 0 0 0,-1 3 0 0 0,65 34 0 0 0,52 38 0 0 0,-94-49 0 0 0,142 58 0 0 0,-205-97 0 0 0,1-1 0 0 0,36 6 0 0 0,-44-11 0 0 0,3-4 0 0 0,-3-2 0 0 0,-13 2 0 0 0,-8 0 0 0 0,-8 1 0 0 0,4 3 0 0 0,0 0 0 0 0,0 1 0 0 0,1 0 0 0 0,-1 1 0 0 0,1 0 0 0 0,-13 7 0 0 0,-3 0 0 0 0,-457 207 0 0 0,423-189 0 0 0,19-10 0 0 0,-195 87 0 0 0,207-92 0 0 0,29-14 0 0 0,0 0-1 0 0,0 0-1 0 0,0 0 1 0 0,0 0-1 0 0,0 0 1 0 0,0 0-1 0 0,0 0 1 0 0,0 0 0 0 0,0 0-1 0 0,0 0 1 0 0,0-1-1 0 0,0 1 1 0 0,0 0-1 0 0,0 0 1 0 0,0 0 0 0 0,0 0-1 0 0,0 0 1 0 0,0 0-1 0 0,0 0 1 0 0,0 0-1 0 0,0 0 1 0 0,0 0 0 0 0,0 0-1 0 0,0 0 1 0 0,0-1-1 0 0,0 1 1 0 0,0 0-1 0 0,0 0 1 0 0,0 0 0 0 0,0 0-1 0 0,0 0 1 0 0,0 0-1 0 0,0 0 1 0 0,0 0-1 0 0,0 0 1 0 0,0 0 0 0 0,0 0-1 0 0,0 0 1 0 0,-1 0-1 0 0,1 0 1 0 0,0 0-1 0 0,0 0 1 0 0,0 0 0 0 0,0 0-1 0 0,0 0 1 0 0,0 0-1 0 0,0 0 1 0 0,0 0-1 0 0,0 0 1 0 0,0 0 0 0 0,1-3-149 0 0,1 1 1 0 0,0 0 0 0 0,0 0 0 0 0,1-1 0 0 0,-1 2-1 0 0,0-1 1 0 0,4-2 0 0 0,39-19-9768 0 0,-24 13 6218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5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44 76 0 0,'-6'-13'1248'0'0,"-2"-7"2847"0"0,1 9-64 0 0,6 15-3391 0 0,-13 45 1440 0 0,-14 88 1 0 0,13-52-286 0 0,11-68-747 0 0,0-15 620 0 0,0-23 374 0 0,3 14-2492 0 0,-21-245 4628 0 0,21 239-3717 0 0,3 14 268 0 0,3 18 175 0 0,-4-14-1134 0 0,7 62 602 0 0,-7-54-287 0 0,0-1 0 0 0,1 1 0 0 0,0 0 0 0 0,5 12 0 0 0,-7-24-74 0 0,0-1-1 0 0,1 0 1 0 0,-1 1-1 0 0,0-1 0 0 0,0 0 1 0 0,0 0-1 0 0,1 1 1 0 0,-1-1-1 0 0,0 0 1 0 0,1 0-1 0 0,-1 0 1 0 0,0 1-1 0 0,0-1 1 0 0,1 0-1 0 0,-1 0 1 0 0,0 0-1 0 0,1 0 0 0 0,-1 0 1 0 0,0 0-1 0 0,1 0 1 0 0,-1 0-1 0 0,0 1 1 0 0,1-1-1 0 0,-1 0 1 0 0,0 0-1 0 0,1-1 1 0 0,-1 1-1 0 0,0 0 1 0 0,1 0-1 0 0,-1 0 0 0 0,0 0 1 0 0,1 0-1 0 0,-1 0 1 0 0,0 0-1 0 0,1 0 1 0 0,-1-1-1 0 0,1 1 1 0 0,11-7 147 0 0,-12 7-177 0 0,8-7 64 0 0,0 0 1 0 0,0 0-1 0 0,-1-1 1 0 0,0 1-1 0 0,-1-1 1 0 0,9-15-1 0 0,4-3 37 0 0,-11 14-47 0 0,-5 8-16 0 0,0 0 1 0 0,0 0-1 0 0,1 0 0 0 0,-1 0 0 0 0,7-4 1 0 0,-10 7-17 0 0,1 1 1 0 0,-1 0 0 0 0,0 0-1 0 0,1 0 1 0 0,-1 0 0 0 0,1 0-1 0 0,-1 0 1 0 0,0 0 0 0 0,1 0-1 0 0,-1 0 1 0 0,0 0 0 0 0,1 0-1 0 0,-1 0 1 0 0,0 0 0 0 0,1 0-1 0 0,-1 0 1 0 0,0 0 0 0 0,1 0-1 0 0,-1 0 1 0 0,0 1 0 0 0,1-1-1 0 0,-1 0 1 0 0,0 0 0 0 0,1 0-1 0 0,-1 1 1 0 0,0-1 0 0 0,1 0 0 0 0,-1 0-1 0 0,0 1 1 0 0,0-1 0 0 0,0 0-1 0 0,1 0 1 0 0,-1 1 0 0 0,6 9 40 0 0,0 3-2 0 0,-2 0 0 0 0,1 0 0 0 0,2 19 0 0 0,-4-17-7 0 0,1 0 1 0 0,8 19-1 0 0,-12-33-19 0 0,0-1 0 0 0,1 1-1 0 0,-1 0 1 0 0,0-1 0 0 0,1 1 0 0 0,-1-1-1 0 0,1 1 1 0 0,-1-1 0 0 0,1 1 0 0 0,0-1 0 0 0,-1 1-1 0 0,1-1 1 0 0,-1 1 0 0 0,1-1 0 0 0,0 0 0 0 0,-1 1-1 0 0,1-1 1 0 0,0 0 0 0 0,-1 0 0 0 0,1 0-1 0 0,0 1 1 0 0,-1-1 0 0 0,1 0 0 0 0,0 0 0 0 0,0 0-1 0 0,-1 0 1 0 0,1 0 0 0 0,0 0 0 0 0,0 0 0 0 0,-1 0-1 0 0,1-1 1 0 0,0 1 0 0 0,-1 0 0 0 0,1 0-1 0 0,0-1 1 0 0,-1 1 0 0 0,2-1 0 0 0,29-17 308 0 0,-21 11-161 0 0,-9 6-131 0 0,13 14-71 0 0,-8-1-681 0 0,1 1-1956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3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108 271 228 0 0,'-5'-2'779'0'0,"-1"-1"0"0"0,1 0 0 0 0,0 0 0 0 0,0-1 0 0 0,1 1 0 0 0,-1-1 0 0 0,1 0 0 0 0,-1-1 0 0 0,-5-7 0 0 0,8 10-494 0 0,1-1 0 0 0,-1 1 0 0 0,1-1 0 0 0,0 1 1 0 0,0-1-1 0 0,0 1 0 0 0,0-1 0 0 0,0 0 0 0 0,0 0 0 0 0,1 1 1 0 0,0-1-1 0 0,-1 0 0 0 0,1 0 0 0 0,0 0 0 0 0,0 1 1 0 0,0-1-1 0 0,1 0 0 0 0,-1 0 0 0 0,1 0 0 0 0,0 1 0 0 0,-1-1 1 0 0,1 0-1 0 0,2-2 0 0 0,3-7 104 0 0,2 1 0 0 0,-1-1 0 0 0,1 2 0 0 0,1-1 0 0 0,0 1 0 0 0,1 0 1 0 0,0 1-1 0 0,0 0 0 0 0,1 1 0 0 0,0 0 0 0 0,0 1 0 0 0,1 0 0 0 0,0 0 0 0 0,0 1 0 0 0,1 1 0 0 0,0 0 0 0 0,23-5 0 0 0,-29 9-237 0 0,0 0 0 0 0,0 0 0 0 0,0 1 0 0 0,0 0 0 0 0,0 0-1 0 0,0 1 1 0 0,0-1 0 0 0,0 2 0 0 0,0-1 0 0 0,-1 1 0 0 0,1 0-1 0 0,8 4 1 0 0,-11-4-81 0 0,1 0-1 0 0,-1 0 0 0 0,0 1 0 0 0,0 0 0 0 0,0 0 1 0 0,0 0-1 0 0,0 0 0 0 0,-1 1 0 0 0,0 0 1 0 0,1-1-1 0 0,-1 1 0 0 0,-1 0 0 0 0,1 0 1 0 0,-1 1-1 0 0,1-1 0 0 0,-1 1 0 0 0,2 7 1 0 0,-2-3-1 0 0,0-1 1 0 0,-1 1 0 0 0,-1-1 0 0 0,1 1 0 0 0,-2 0-1 0 0,1-1 1 0 0,-1 1 0 0 0,0-1 0 0 0,-1 1 0 0 0,0-1-1 0 0,0 1 1 0 0,-1-1 0 0 0,0 0 0 0 0,0 0 0 0 0,-1 0-1 0 0,0-1 1 0 0,-8 12 0 0 0,0-2 11 0 0,0 0 0 0 0,-1-2 1 0 0,0 1-1 0 0,-2-2 0 0 0,0 0 0 0 0,-23 17 0 0 0,28-24-19 0 0,0 0 0 0 0,-1 0-1 0 0,0-1 1 0 0,0-1 0 0 0,-19 7 0 0 0,29-11 34 0 0,5-1-65 0 0,41 0 107 0 0,0 2 0 0 0,47 7 0 0 0,-79-6-106 0 0,0-1 0 0 0,0 1 0 0 0,0 1 0 0 0,0 1 0 0 0,0 0 0 0 0,-1 0 0 0 0,0 1 0 0 0,0 1-1 0 0,0 0 1 0 0,-1 0 0 0 0,17 15 0 0 0,-24-18-7 0 0,0 1-1 0 0,0-1 1 0 0,0 1 0 0 0,0 0-1 0 0,-1-1 1 0 0,0 2-1 0 0,0-1 1 0 0,-1 0 0 0 0,1 0-1 0 0,-1 1 1 0 0,0 0 0 0 0,-1-1-1 0 0,1 1 1 0 0,-1 0-1 0 0,0 0 1 0 0,0 0 0 0 0,-1 0-1 0 0,0-1 1 0 0,0 1-1 0 0,0 0 1 0 0,-1 0 0 0 0,0 0-1 0 0,0 0 1 0 0,-1 0-1 0 0,1-1 1 0 0,-1 1 0 0 0,0-1-1 0 0,-1 1 1 0 0,1-1-1 0 0,-6 9 1 0 0,1-3 22 0 0,0-1 1 0 0,-1 0-1 0 0,0-1 0 0 0,-1 1 1 0 0,1-1-1 0 0,-2-1 1 0 0,1 0-1 0 0,-1 0 0 0 0,-1-1 1 0 0,1 0-1 0 0,-1-1 0 0 0,0 0 1 0 0,-20 7-1 0 0,10-7 6 0 0,0-1 0 0 0,0 0 0 0 0,-1-2 0 0 0,1-1 0 0 0,-1 0 0 0 0,0-2-1 0 0,-30-3 1 0 0,25 0-679 0 0,1-1 0 0 0,0-2-1 0 0,1 0 1 0 0,-1-2-1 0 0,-42-18 1 0 0,64 23 129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3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53 556 0 0,'0'-3'279'0'0,"1"1"0"0"0,0-1 0 0 0,-1 0 0 0 0,1 1 1 0 0,1-1-1 0 0,-1 1 0 0 0,0-1 0 0 0,1 1 0 0 0,-1 0 0 0 0,1 0 0 0 0,-1 0 0 0 0,1-1 0 0 0,0 1 0 0 0,0 1 1 0 0,0-1-1 0 0,0 0 0 0 0,1 0 0 0 0,-1 1 0 0 0,0 0 0 0 0,1-1 0 0 0,-1 1 0 0 0,4-1 0 0 0,-1 1 141 0 0,1-1-1 0 0,-1 2 0 0 0,1-1 1 0 0,-1 1-1 0 0,1 0 1 0 0,-1 0-1 0 0,1 0 0 0 0,-1 1 1 0 0,1 0-1 0 0,8 2 0 0 0,11 4 195 0 0,-1 1 0 0 0,0 0 1 0 0,0 2-1 0 0,-1 1 0 0 0,0 1 0 0 0,-1 1 0 0 0,0 0 0 0 0,-1 2 0 0 0,-1 1 0 0 0,32 30 0 0 0,-38-32-346 0 0,-2 1 1 0 0,1 1-1 0 0,-2-1 1 0 0,0 2-1 0 0,-1 0 1 0 0,0 0-1 0 0,-1 0 1 0 0,-2 1-1 0 0,1 1 1 0 0,-2-1-1 0 0,-1 1 1 0 0,0 0-1 0 0,-1 0 1 0 0,2 33-1 0 0,-6-25 3 0 0,-1-1-1 0 0,-1 1 1 0 0,-1-1-1 0 0,-2 1 1 0 0,0-1-1 0 0,-2 0 1 0 0,-1-1 0 0 0,-1 0-1 0 0,-1 0 1 0 0,-25 44-1 0 0,19-42-79 0 0,0-2 0 0 0,-2 0-1 0 0,-1 0 1 0 0,-1-2 0 0 0,-2-1-1 0 0,0 0 1 0 0,0-1 0 0 0,-2-2-1 0 0,-31 20 1 0 0,45-33-203 0 0,-1 0 1 0 0,0-1-1 0 0,1 0 0 0 0,-2-1 0 0 0,1-1 0 0 0,0 1 1 0 0,-1-2-1 0 0,-17 3 0 0 0,21-4-496 0 0,0-1-1 0 0,0 0 1 0 0,0-1 0 0 0,0 1 0 0 0,-13-4-1 0 0,15 2-480 0 0,0 1 0 0 0,1-1-1 0 0,-1-1 1 0 0,0 1 0 0 0,1-1-1 0 0,-1 0 1 0 0,1 0 0 0 0,-5-5-1 0 0,-2-2-1614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41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10 536 0 0,'0'0'10850'0'0,"0"5"-10019"0"0,-1 33 2737 0 0,-5 40 1 0 0,4-66-3241 0 0,0-3 343 0 0,-1 8 367 0 0,3-17-999 0 0,0 0-1 0 0,0 0 1 0 0,0 1-1 0 0,0-1 1 0 0,0 0-1 0 0,0 1 1 0 0,0-1-1 0 0,-1 0 1 0 0,1 0 0 0 0,0 1-1 0 0,0-1 1 0 0,1 0-1 0 0,-1 1 1 0 0,0-1-1 0 0,0 0 1 0 0,0 0-1 0 0,0 1 1 0 0,0-1-1 0 0,0 0 1 0 0,0 0-1 0 0,0 1 1 0 0,0-1-1 0 0,1 0 1 0 0,-1 0-1 0 0,0 1 1 0 0,0-1-1 0 0,0 0 1 0 0,0 0-1 0 0,1 0 1 0 0,-1 1-1 0 0,0-1 1 0 0,0 0 0 0 0,1 0-1 0 0,-1 0 1 0 0,1 1-1 0 0,3-3 35 0 0,0 1 0 0 0,-1-1 0 0 0,1 0 0 0 0,0 1 0 0 0,-1-2 0 0 0,1 1 0 0 0,-1 0 0 0 0,1-1 0 0 0,-1 0 0 0 0,0 1-1 0 0,3-5 1 0 0,1 1 40 0 0,30-26 118 0 0,2 0 31 0 0,42-46 0 0 0,-162 139-252 0 0,71-52 60 0 0,0 0 1 0 0,0 0-1 0 0,1 1 0 0 0,0 0 0 0 0,1 1 1 0 0,0 0-1 0 0,1 0 0 0 0,-9 19 1 0 0,15-29-14 0 0,1 1 1 0 0,-1-1-1 0 0,0 1 0 0 0,1 0 1 0 0,-1 0-1 0 0,1-1 1 0 0,0 1-1 0 0,-1 0 1 0 0,1 0-1 0 0,0-1 0 0 0,0 1 1 0 0,0 0-1 0 0,0 0 1 0 0,0 0-1 0 0,1-1 1 0 0,-1 1-1 0 0,1 0 1 0 0,-1-1-1 0 0,1 1 0 0 0,-1 0 1 0 0,3 3-1 0 0,-1-3 24 0 0,0 0-1 0 0,0 0 0 0 0,0 0 1 0 0,0 0-1 0 0,0 0 1 0 0,0 0-1 0 0,1-1 0 0 0,-1 1 1 0 0,1-1-1 0 0,-1 1 1 0 0,1-1-1 0 0,3 1 0 0 0,4 1 82 0 0,0 0-1 0 0,0-1 0 0 0,0 0 0 0 0,0-1 0 0 0,0 0 0 0 0,17-1 1 0 0,86-8 935 0 0,-77 3-2663 0 0,-34 5 827 0 0,1-1-1600 0 0,12 6-6763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57 616 0 0,'0'-3'981'0'0,"4"-49"9619"0"0,-4 52-10540 0 0,0 0 0 0 0,0 0 0 0 0,0 0 0 0 0,0 0 0 0 0,1 0 0 0 0,-1 0 0 0 0,0 0 0 0 0,0 0 1 0 0,0-1-1 0 0,0 1 0 0 0,0 0 0 0 0,0 0 0 0 0,0 0 0 0 0,1 0 0 0 0,-1 0 0 0 0,0 0 0 0 0,0 0 0 0 0,0 0 0 0 0,0 0 0 0 0,0 0 0 0 0,0 0 1 0 0,1 0-1 0 0,-1 0 0 0 0,0 0 0 0 0,0 0 0 0 0,0 0 0 0 0,0 0 0 0 0,0 0 0 0 0,0 0 0 0 0,1 0 0 0 0,-1 0 0 0 0,0 0 0 0 0,0 0 1 0 0,0 0-1 0 0,0 0 0 0 0,0 0 0 0 0,0 1 0 0 0,1-1 0 0 0,-1 0 0 0 0,0 0 0 0 0,0 0 0 0 0,0 0 0 0 0,0 0 0 0 0,0 0 0 0 0,0 0 0 0 0,0 0 1 0 0,0 1-1 0 0,0-1 0 0 0,9 31 1697 0 0,-1 0 0 0 0,4 44 0 0 0,10 43 55 0 0,-6-59-1217 0 0,19 64-121 0 0,-4-45-4661 0 0,-25-68 2693 0 0,-1-1-4444 0 0,-2-5 3937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49 212 624 0 0,'-5'-7'709'0'0,"-1"0"0"0"0,1 1 1 0 0,0-2-1 0 0,0 1 0 0 0,1 0 0 0 0,0-1 1 0 0,0 0-1 0 0,1 0 0 0 0,0 0 0 0 0,-2-9 0 0 0,5 14-462 0 0,1 0 0 0 0,-1-1-1 0 0,0 1 1 0 0,1 1-1 0 0,0-1 1 0 0,-1 0-1 0 0,1 0 1 0 0,0 0 0 0 0,1 0-1 0 0,-1 0 1 0 0,0 1-1 0 0,1-1 1 0 0,-1 1 0 0 0,1-1-1 0 0,0 1 1 0 0,0-1-1 0 0,0 1 1 0 0,0 0-1 0 0,1 0 1 0 0,-1 0 0 0 0,5-3-1 0 0,2-1 168 0 0,0 0 0 0 0,1 0 0 0 0,0 1 0 0 0,13-4 0 0 0,-2 2 35 0 0,0 1 0 0 0,1 1 0 0 0,-1 2 0 0 0,1 0 0 0 0,0 1 0 0 0,0 1 0 0 0,0 1-1 0 0,0 1 1 0 0,41 7 0 0 0,-2 4 246 0 0,0 2-1 0 0,60 24 1 0 0,-84-26-278 0 0,-1 2 1 0 0,0 2 0 0 0,60 37 0 0 0,-82-44-278 0 0,-1 0 0 0 0,0 2 0 0 0,0-1 1 0 0,-1 2-1 0 0,0-1 0 0 0,-1 2 0 0 0,-1-1 1 0 0,0 1-1 0 0,-1 1 0 0 0,0 0 0 0 0,8 18 0 0 0,-14-25-61 0 0,0 1 0 0 0,-1 0 0 0 0,1-1 0 0 0,-2 1 0 0 0,1 0-1 0 0,-1 0 1 0 0,0 0 0 0 0,-1 0 0 0 0,0 0 0 0 0,0 0 0 0 0,-3 15-1 0 0,0-11 9 0 0,0-1 0 0 0,-1 1-1 0 0,0 0 1 0 0,-1-1 0 0 0,0 0-1 0 0,0 0 1 0 0,-9 11-1 0 0,-1-1 69 0 0,-1 0-1 0 0,-2-2 0 0 0,1 0 0 0 0,-2 0 0 0 0,-1-2 0 0 0,-33 23 1 0 0,29-24-31 0 0,-1-1 0 0 0,-1-1 1 0 0,-1-2-1 0 0,1 0 0 0 0,-2-2 0 0 0,1-1 1 0 0,-2-1-1 0 0,-51 7 0 0 0,55-12-155 0 0,-1-1 0 0 0,1-1 0 0 0,-1-2 0 0 0,1 0 0 0 0,-1-2 0 0 0,1 0 0 0 0,0-2 0 0 0,0-1 0 0 0,0-1-1 0 0,-30-13 1 0 0,49 18-282 0 0,0 0 0 0 0,0-1-1 0 0,0 0 1 0 0,0 0-1 0 0,1-1 1 0 0,-1 0-1 0 0,1 0 1 0 0,0 0-1 0 0,-7-8 1 0 0,12 12 183 0 0,-1-1-1 0 0,1 0 1 0 0,0 1 0 0 0,0-1-1 0 0,0 1 1 0 0,0-1-1 0 0,0 0 1 0 0,-1 1 0 0 0,1-1-1 0 0,0 0 1 0 0,0 1-1 0 0,0-1 1 0 0,1 0 0 0 0,-1 1-1 0 0,0-1 1 0 0,0 1 0 0 0,0-1-1 0 0,0 0 1 0 0,1 1-1 0 0,-1-1 1 0 0,0 1 0 0 0,1-1-1 0 0,-1 0 1 0 0,0 1-1 0 0,1-1 1 0 0,-1 1 0 0 0,0-1-1 0 0,1 1 1 0 0,-1-1 0 0 0,1 1-1 0 0,-1 0 1 0 0,1-1-1 0 0,0 1 1 0 0,-1 0 0 0 0,1-1-1 0 0,-1 1 1 0 0,1 0-1 0 0,-1 0 1 0 0,1-1 0 0 0,1 1-1 0 0,26-8-4954 0 0,-27 7 4796 0 0,22-3-2365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0 852 0 0,'5'0'1112'0'0,"0"0"0"0"0,-1 0 0 0 0,1 1 0 0 0,-1-1 0 0 0,1 1 1 0 0,-1 0-1 0 0,6 2 0 0 0,-8-2-685 0 0,1 0 0 0 0,-1 1 0 0 0,1 0 0 0 0,-1 0 0 0 0,0 0 0 0 0,0 0 0 0 0,0 0 0 0 0,0 0-1 0 0,0 0 1 0 0,0 1 0 0 0,-1-1 0 0 0,3 4 0 0 0,2 7 565 0 0,-1 1-1 0 0,0-1 0 0 0,-1 1 1 0 0,0 0-1 0 0,-1 0 0 0 0,-1 0 0 0 0,1 28 1 0 0,0-12 108 0 0,4 38 1256 0 0,9 61 909 0 0,-9-93-5652 0 0,0-32-1822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686 183 116 0 0,'1'-2'228'0'0,"1"-1"0"0"0,-2 1 0 0 0,1-1 0 0 0,0 1 0 0 0,0-1 0 0 0,-1 1 0 0 0,1-1 0 0 0,-1 0-1 0 0,0 1 1 0 0,0-1 0 0 0,0 0 0 0 0,0 1 0 0 0,0-1 0 0 0,-1 0 0 0 0,1 1 0 0 0,-1-1 0 0 0,-1-4 0 0 0,0 3 73 0 0,-1 0 0 0 0,1 0 1 0 0,0 0-1 0 0,-1 0 0 0 0,0 1 0 0 0,0 0 0 0 0,0-1 1 0 0,0 1-1 0 0,-7-5 0 0 0,-4-1 337 0 0,1 1 1 0 0,-2 0-1 0 0,1 1 1 0 0,-30-10-1 0 0,16 8-55 0 0,0 1 1 0 0,-1 1-1 0 0,0 2 0 0 0,0 0 0 0 0,-1 2 1 0 0,1 2-1 0 0,-31 1 0 0 0,42 2-315 0 0,1-1-1 0 0,0 2 0 0 0,0 0 0 0 0,0 1 1 0 0,0 1-1 0 0,1 1 0 0 0,-1 0 0 0 0,1 1 1 0 0,1 1-1 0 0,-1 0 0 0 0,1 1 1 0 0,1 1-1 0 0,-16 13 0 0 0,26-20-149 0 0,-1 1 0 0 0,1 0 0 0 0,0 0 0 0 0,1 1 0 0 0,-1-1 0 0 0,1 1 0 0 0,0-1 0 0 0,0 1 0 0 0,0 0 0 0 0,1 0 0 0 0,-1 0 0 0 0,1 1 0 0 0,0-1 0 0 0,1 0 1 0 0,0 1-1 0 0,-1-1 0 0 0,2 1 0 0 0,-1 0 0 0 0,1-1 0 0 0,0 1 0 0 0,0 0 0 0 0,0-1 0 0 0,1 1 0 0 0,0-1 0 0 0,0 1 0 0 0,0-1 0 0 0,1 1 0 0 0,0-1 0 0 0,0 1 0 0 0,4 7 0 0 0,2-1 29 0 0,-1 0 0 0 0,2 0 0 0 0,0-1 0 0 0,0 0 0 0 0,1-1 0 0 0,0 0 0 0 0,1 0 0 0 0,13 9 0 0 0,-6-7 44 0 0,1 0 0 0 0,1-2 0 0 0,0 0 0 0 0,36 13 0 0 0,-17-12 23 0 0,1-1 0 0 0,0-2-1 0 0,0-1 1 0 0,0-2 0 0 0,56-1-1 0 0,-62-5-72 0 0,1-1 0 0 0,-1-1-1 0 0,46-11 1 0 0,-66 11-96 0 0,-1 0 1 0 0,1-2 0 0 0,-1 0-1 0 0,0 0 1 0 0,-1-1 0 0 0,1 0-1 0 0,-1-1 1 0 0,0-1 0 0 0,-1 0-1 0 0,21-19 1 0 0,-29 24-42 0 0,1-1 0 0 0,-1 1 0 0 0,0-1 0 0 0,0 0 0 0 0,-1 0 0 0 0,1-1 0 0 0,-1 1 0 0 0,0 0 0 0 0,0-1 0 0 0,-1 1 0 0 0,1-1-1 0 0,-1 0 1 0 0,0 1 0 0 0,0-1 0 0 0,-1 0 0 0 0,1-9 0 0 0,-2 7-12 0 0,0 0 0 0 0,0 0-1 0 0,0 1 1 0 0,-1-1 0 0 0,0 1-1 0 0,-1-1 1 0 0,0 1 0 0 0,0 0 0 0 0,0 0-1 0 0,-8-11 1 0 0,0 3-20 0 0,-1 0 1 0 0,0 1-1 0 0,-1 1 0 0 0,0 0 1 0 0,-1 0-1 0 0,0 1 0 0 0,-1 1 0 0 0,-21-11 1 0 0,-3 3-90 0 0,-1 2 0 0 0,-1 2 0 0 0,0 1 0 0 0,-1 2 0 0 0,0 2 0 0 0,0 2 0 0 0,-1 2 1 0 0,-61 0-1 0 0,87 5-386 0 0,-31 4 1 0 0,43-3 246 0 0,1 0 0 0 0,-1 0-1 0 0,1 0 1 0 0,-1 1 0 0 0,1-1 0 0 0,0 1 0 0 0,-1 0 0 0 0,1 0 0 0 0,0 1 0 0 0,0-1 0 0 0,-6 6 0 0 0,10-7 199 0 0,-1-1 1 0 0,1 0-1 0 0,-1 1 1 0 0,1-1-1 0 0,0 1 0 0 0,-1-1 1 0 0,1 1-1 0 0,0 0 1 0 0,0-1-1 0 0,-1 1 0 0 0,1-1 1 0 0,0 1-1 0 0,0-1 1 0 0,0 1-1 0 0,0 0 0 0 0,-1-1 1 0 0,1 1-1 0 0,0 0 1 0 0,0-1-1 0 0,0 1 0 0 0,0-1 1 0 0,1 1-1 0 0,-1 0 1 0 0,0-1-1 0 0,0 1 0 0 0,0-1 1 0 0,0 1-1 0 0,1 0 0 0 0,-1 0 1 0 0,2 1-232 0 0,-1 0 0 0 0,1 0 0 0 0,-1 0 0 0 0,1 0 0 0 0,0-1 0 0 0,-1 1 0 0 0,1 0 0 0 0,3 1 0 0 0,3 2-947 0 0,0 0 0 0 0,0-1 0 0 0,13 5 0 0 0,6 0-906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23 532 0 0,'-1'-23'10920'0'0,"3"28"-9700"0"0,14 34 1276 0 0,-1 2 0 0 0,16 75 0 0 0,-12-43-1195 0 0,-13-51-1158 0 0,38 133 2454 0 0,-12-54-5125 0 0,-26-90 1250 0 0,0 5-5372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42 140 852 0 0,'-15'-9'2660'0'0,"12"7"-1696"0"0,1 1 0 0 0,-1 0 0 0 0,1-1 0 0 0,-1 0 0 0 0,1 1 1 0 0,0-1-1 0 0,0 0 0 0 0,0 0 0 0 0,-4-5 3141 0 0,9 5-3600 0 0,0-1 1 0 0,0 1-1 0 0,0 0 0 0 0,0 0 1 0 0,0 1-1 0 0,1-1 0 0 0,-1 1 1 0 0,0-1-1 0 0,1 1 0 0 0,0 0 0 0 0,3 0 1 0 0,46-5 1392 0 0,-24 3-1017 0 0,211-18 2284 0 0,125-21-333 0 0,-331 37-2631 0 0,-23 4-290 0 0,1-1 0 0 0,20-6 0 0 0,-30 7-218 0 0,14 2-4183 0 0,-35 8-3627 0 0,3 0 5088 0 0,4-3 437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0 536 0 0,'-14'10'1104'0'0,"11"-8"-387"0"0,0 0 1 0 0,-1 1 0 0 0,1-1 0 0 0,0 1 0 0 0,0 0-1 0 0,0 0 1 0 0,1 0 0 0 0,-1 0 0 0 0,-4 7-1 0 0,7-9-510 0 0,0 0-1 0 0,0-1 0 0 0,0 1 1 0 0,0 0-1 0 0,0 0 0 0 0,0-1 1 0 0,0 1-1 0 0,0 0 0 0 0,0-1 1 0 0,0 1-1 0 0,0 0 0 0 0,0 0 1 0 0,0-1-1 0 0,0 1 0 0 0,1 0 1 0 0,-1-1-1 0 0,0 1 0 0 0,1 0 1 0 0,-1-1-1 0 0,0 1 0 0 0,1 0 1 0 0,-1-1-1 0 0,1 1 0 0 0,-1-1 1 0 0,1 1-1 0 0,-1-1 0 0 0,1 1 0 0 0,-1-1 1 0 0,1 1-1 0 0,0-1 0 0 0,-1 0 1 0 0,2 1-1 0 0,21 8 2030 0 0,9-2-568 0 0,0-3 1 0 0,1 0-1 0 0,0-2 0 0 0,43-4 0 0 0,52 4-1635 0 0,-108 1-2367 0 0,-1 0-5296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47 400 0 0,'0'-47'17850'0'0,"1"50"-16741"0"0,54 200 6067 0 0,4 11-4506 0 0,-44-170-2125 0 0,-8-20-1027 0 0,1-1 0 0 0,16 32 0 0 0,-12-76-14773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77 149 84 0 0,'-19'-10'1143'0'0,"-12"-6"2792"0"0,5-4 8555 0 0,58 8-8487 0 0,258-18 2687 0 0,-43 6-4380 0 0,-7-13-1379 0 0,-274 65-15871 0 0,13-17 12087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0 104 0 0,'-53'20'890'0'0,"-36"14"2851"0"0,36-4 2580 0 0,51-29-5991 0 0,1 0 0 0 0,0-1 0 0 0,0 1 1 0 0,0 0-1 0 0,0 0 0 0 0,0 0 1 0 0,0 1-1 0 0,1-1 0 0 0,-1 0 0 0 0,0 0 1 0 0,0 0-1 0 0,1 0 0 0 0,-2 3 1446 0 0,5-2-405 0 0,2 2-942 0 0,1-1 0 0 0,-1-1 0 0 0,1 1 0 0 0,0-1 0 0 0,0 0 0 0 0,0 0 0 0 0,0 0 0 0 0,0-1 0 0 0,10 1 1 0 0,68 1 1532 0 0,-47-3-1109 0 0,236 12 1311 0 0,-91 9-7177 0 0,-104-13-1617 0 0,-45-5 3868 0 0</inkml:trace>
  <inkml:trace contextRef="#ctx0" brushRef="#br0" timeOffset="1">1362 278 328 0 0,'1'3'336'0'0,"-1"0"0"0"0,0 0 0 0 0,1 0 0 0 0,-1 0 0 0 0,0 0 0 0 0,-1 0 0 0 0,1 0 0 0 0,0 0-1 0 0,-1 0 1 0 0,0 0 0 0 0,0 0 0 0 0,1 0 0 0 0,-3 2 0 0 0,-18 40 3025 0 0,20-43-3242 0 0,-39 65 4726 0 0,-3-2 0 0 0,-95 109 0 0 0,104-135-3534 0 0,11-17-3905 0 0,21-19 521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0:42.7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7 100 96 0 0,'-6'-29'7904'0'0,"7"26"-7292"0"0,1-1-1 0 0,1 1 1 0 0,-1-1-1 0 0,0 1 1 0 0,1 0-1 0 0,0 0 1 0 0,0 0-1 0 0,0 0 1 0 0,0 1-1 0 0,0-1 1 0 0,0 1-1 0 0,1 0 1 0 0,6-4-1 0 0,1 1 487 0 0,1 0 0 0 0,-1 0-1 0 0,18-4 1 0 0,-28 9-1026 0 0,0-1-1 0 0,1 1 1 0 0,-1 0-1 0 0,1-1 1 0 0,-1 1 0 0 0,0 0-1 0 0,1 0 1 0 0,-1 0 0 0 0,1 0-1 0 0,-1 0 1 0 0,1 0 0 0 0,-1 1-1 0 0,0-1 1 0 0,1 0 0 0 0,-1 1-1 0 0,1-1 1 0 0,-1 1-1 0 0,0-1 1 0 0,1 1 0 0 0,-1 0-1 0 0,0 0 1 0 0,0-1 0 0 0,0 1-1 0 0,0 0 1 0 0,1 0 0 0 0,-1 0-1 0 0,0 0 1 0 0,-1 0 0 0 0,1 0-1 0 0,0 1 1 0 0,0-1-1 0 0,0 0 1 0 0,-1 0 0 0 0,1 1-1 0 0,0-1 1 0 0,-1 0 0 0 0,0 1-1 0 0,1-1 1 0 0,-1 1 0 0 0,0-1-1 0 0,1 0 1 0 0,-1 1 0 0 0,0-1-1 0 0,0 1 1 0 0,0-1-1 0 0,0 1 1 0 0,-1-1 0 0 0,1 1-1 0 0,0-1 1 0 0,-1 0 0 0 0,1 1-1 0 0,-1 1 1 0 0,-16 37 548 0 0,12-31-488 0 0,1 0 1 0 0,0 0 0 0 0,1 1 0 0 0,-1-1-1 0 0,2 1 1 0 0,0 0 0 0 0,-2 12-1 0 0,4-20-77 0 0,0 0 0 0 0,0 0 0 0 0,1 0 0 0 0,-1 0 0 0 0,0 0 0 0 0,1 0-1 0 0,-1 0 1 0 0,1 0 0 0 0,0 0 0 0 0,-1 0 0 0 0,1 0 0 0 0,0 0 0 0 0,0 0-1 0 0,0-1 1 0 0,1 1 0 0 0,-1 0 0 0 0,0-1 0 0 0,1 1 0 0 0,-1-1-1 0 0,1 1 1 0 0,-1-1 0 0 0,1 0 0 0 0,0 1 0 0 0,3 0 0 0 0,1 1 95 0 0,2 0 0 0 0,-1 0 0 0 0,0-1 0 0 0,1-1 0 0 0,10 2 0 0 0,8 2-105 0 0,-25-4-317 0 0,0-1 106 0 0,-1 0 0 0 0,1 0 0 0 0,0 0 0 0 0,-1 0 0 0 0,1 0 0 0 0,0 1 0 0 0,-1-1 0 0 0,1 0 0 0 0,-1 0 0 0 0,1 1 1 0 0,-1-1-1 0 0,1 0 0 0 0,-1 1 0 0 0,1-1 0 0 0,-1 1 0 0 0,1-1 0 0 0,-1 1 0 0 0,1-1 0 0 0,-1 1 0 0 0,0-1 0 0 0,1 2 1 0 0,4 15-9375 0 0,-5-8 6920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92 732 0 0,'4'-46'3605'0'0,"-2"23"211"0"0,-1 1 4050 0 0,-1 23-7698 0 0,1 0-1 0 0,0 0 1 0 0,-1 0 0 0 0,1 1 0 0 0,0-1 0 0 0,0 0 0 0 0,0 0 0 0 0,0 0-1 0 0,0 0 1 0 0,0 0 0 0 0,1 1 0 0 0,1 0 189 0 0,6 12 423 0 0,0 1 1 0 0,-1 0-1 0 0,-1 0 0 0 0,8 26 1 0 0,0-4-70 0 0,132 277 2978 0 0,-140-301-4787 0 0,8 15-275 0 0,-11-11-7799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18 249 584 0 0,'-3'-6'490'0'0,"1"0"-1"0"0,-1 1 1 0 0,1-1-1 0 0,0 0 1 0 0,1 0 0 0 0,-1-1-1 0 0,1 1 1 0 0,0-7-1 0 0,1 9-189 0 0,0 1 0 0 0,1-1 0 0 0,-1 1 0 0 0,1-1-1 0 0,0 1 1 0 0,0-1 0 0 0,0 1 0 0 0,1-1-1 0 0,-1 1 1 0 0,1 0 0 0 0,-1-1 0 0 0,1 1 0 0 0,0 0-1 0 0,1 0 1 0 0,4-5 0 0 0,4-3 271 0 0,2 1 0 0 0,-1 0-1 0 0,1 0 1 0 0,1 1 0 0 0,0 1 0 0 0,0 0 0 0 0,0 1-1 0 0,1 1 1 0 0,0 0 0 0 0,23-6 0 0 0,1 3 374 0 0,0 1 1 0 0,1 2-1 0 0,43-1 0 0 0,-15 6 96 0 0,0 3 0 0 0,73 12-1 0 0,-105-9-561 0 0,0 2 0 0 0,-1 1-1 0 0,0 2 1 0 0,0 2 0 0 0,51 24-1 0 0,-70-28-281 0 0,-1 1 0 0 0,0 0 0 0 0,0 1-1 0 0,-1 1 1 0 0,0 0 0 0 0,-1 0 0 0 0,0 2 0 0 0,-1 0 0 0 0,0 0-1 0 0,-2 1 1 0 0,1 0 0 0 0,-1 1 0 0 0,8 18 0 0 0,-14-24-104 0 0,0 0 0 0 0,-1 0 1 0 0,0 0-1 0 0,0 0 0 0 0,-1 0 1 0 0,-1 0-1 0 0,1 1 0 0 0,-1-1 1 0 0,-1 1-1 0 0,0-1 1 0 0,0 1-1 0 0,-1-1 0 0 0,0 1 1 0 0,-1-1-1 0 0,0 0 0 0 0,-4 11 1 0 0,0-5 3 0 0,0-1 1 0 0,-2 0-1 0 0,1 0 1 0 0,-2-1 0 0 0,0 0-1 0 0,0 0 1 0 0,-1-1-1 0 0,-1 0 1 0 0,-19 16 0 0 0,-3-1 90 0 0,-1-1 0 0 0,0-1 0 0 0,-2-2 0 0 0,-76 35 0 0 0,37-28-83 0 0,-1-3 0 0 0,-141 30-1 0 0,55-32-3725 0 0,160-25 3204 0 0,-2 0-100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92 252 0 0,'10'-9'2053'0'0,"1"1"0"0"0,-1 1 0 0 0,1 0 0 0 0,22-10 0 0 0,-15 10-236 0 0,0 0 0 0 0,33-7 0 0 0,-19 8-284 0 0,0 1 1 0 0,0 2-1 0 0,54 1 1 0 0,-75 3-1108 0 0,1 0-1 0 0,-1 0 1 0 0,1 1-1 0 0,-1 1 1 0 0,0 0 0 0 0,0 0-1 0 0,0 1 1 0 0,20 11-1 0 0,-28-13-326 0 0,1-1-1 0 0,-1 1 1 0 0,0 1 0 0 0,0-1-1 0 0,0 0 1 0 0,0 1-1 0 0,0 0 1 0 0,-1-1-1 0 0,1 1 1 0 0,-1 0 0 0 0,0 0-1 0 0,0 1 1 0 0,0-1-1 0 0,0 0 1 0 0,0 1-1 0 0,-1-1 1 0 0,1 1 0 0 0,-1-1-1 0 0,0 1 1 0 0,0 0-1 0 0,-1 0 1 0 0,1-1-1 0 0,-1 1 1 0 0,0 0 0 0 0,0 0-1 0 0,0 0 1 0 0,0-1-1 0 0,-1 1 1 0 0,1 0-1 0 0,-2 5 1 0 0,-5 10 143 0 0,-1-1-1 0 0,0 0 1 0 0,-1 0 0 0 0,-1-1 0 0 0,-1 0-1 0 0,-21 25 1 0 0,17-22 177 0 0,0 0 0 0 0,2 2 1 0 0,-18 35-1 0 0,30-56-414 0 0,1 1-1 0 0,-1 0 1 0 0,0-1 0 0 0,1 1-1 0 0,-1-1 1 0 0,1 1 0 0 0,0 0-1 0 0,0-1 1 0 0,-1 1 0 0 0,1 0-1 0 0,0-1 1 0 0,1 1 0 0 0,-1 0-1 0 0,0 0 1 0 0,0-1 0 0 0,1 1-1 0 0,-1 0 1 0 0,1-1 0 0 0,-1 1-1 0 0,1-1 1 0 0,0 1 0 0 0,-1-1-1 0 0,2 2 1 0 0,0 0 6 0 0,0-1 0 0 0,1 0 1 0 0,-1 0-1 0 0,0 0 0 0 0,1 0 1 0 0,0-1-1 0 0,-1 1 0 0 0,1-1 1 0 0,0 0-1 0 0,0 1 0 0 0,5 0 0 0 0,7 2 30 0 0,0-1 0 0 0,1-1-1 0 0,29 1 1 0 0,214-14-2956 0 0,-149 3 1628 0 0,-94 8-1284 0 0,4 0-4545 0 0,-11-2 3879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713 192 768 0 0,'0'-5'475'0'0,"0"0"-1"0"0,-1 1 1 0 0,1-1 0 0 0,-1 0-1 0 0,0 0 1 0 0,-1 1 0 0 0,1-1-1 0 0,-1 0 1 0 0,0 1 0 0 0,0-1-1 0 0,-1 1 1 0 0,1 0 0 0 0,-5-6-1 0 0,1 4 22 0 0,0 0-1 0 0,0 0 0 0 0,0 0 0 0 0,0 1 0 0 0,-1 0 0 0 0,0 0 0 0 0,-10-5 1 0 0,2 2 54 0 0,-1 2 1 0 0,1 0-1 0 0,-1 0 1 0 0,0 2-1 0 0,-1 0 1 0 0,1 0-1 0 0,-26-1 1 0 0,13 5 71 0 0,0 0 0 0 0,0 2 0 0 0,1 1 0 0 0,-1 1 0 0 0,-40 12 0 0 0,48-11-265 0 0,1 2 0 0 0,0 1 0 0 0,1 0 0 0 0,0 2 0 0 0,0 0 0 0 0,1 1 0 0 0,0 1 0 0 0,-17 14-1 0 0,27-19-145 0 0,1 0 0 0 0,0 0 0 0 0,0 1 0 0 0,1 0-1 0 0,0 0 1 0 0,0 1 0 0 0,-8 15 0 0 0,12-19-94 0 0,0 0 0 0 0,0 0 1 0 0,1 1-1 0 0,0-1 0 0 0,0 0 0 0 0,0 0 1 0 0,0 1-1 0 0,1-1 0 0 0,0 0 0 0 0,0 1 1 0 0,0-1-1 0 0,1 0 0 0 0,-1 1 0 0 0,1-1 1 0 0,1 0-1 0 0,-1 0 0 0 0,3 5 0 0 0,2 3 45 0 0,1 0 0 0 0,1 0 0 0 0,0-1 0 0 0,1 0 0 0 0,0-1 0 0 0,0 0 0 0 0,2 0 1 0 0,-1-1-1 0 0,1 0 0 0 0,1-1 0 0 0,-1 0 0 0 0,2-1 0 0 0,-1-1 0 0 0,23 11 0 0 0,-3-4 60 0 0,1-1 1 0 0,0-1 0 0 0,1-3-1 0 0,-1 0 1 0 0,41 4 0 0 0,-19-6 17 0 0,0-3 0 0 0,0-2 0 0 0,58-5 0 0 0,-84 0-160 0 0,1 0 1 0 0,-1-2-1 0 0,0-2 0 0 0,0 0 1 0 0,0-2-1 0 0,-1-1 0 0 0,35-18 1 0 0,-53 22-83 0 0,0 1 1 0 0,-1-2-1 0 0,1 0 1 0 0,-1 0-1 0 0,0 0 1 0 0,-1-1-1 0 0,11-13 1 0 0,-16 18-20 0 0,0-1 1 0 0,-1 0-1 0 0,1 0 0 0 0,-1 0 1 0 0,0 0-1 0 0,0-1 0 0 0,0 1 1 0 0,-1 0-1 0 0,0-1 0 0 0,0 1 0 0 0,0-1 1 0 0,0 1-1 0 0,0-1 0 0 0,-1 0 1 0 0,0 1-1 0 0,0-1 0 0 0,0 0 1 0 0,-1 1-1 0 0,0-1 0 0 0,0 1 1 0 0,-2-7-1 0 0,-1 1-19 0 0,0 1 1 0 0,-1 0-1 0 0,0 0 0 0 0,0 0 1 0 0,-1 0-1 0 0,0 1 1 0 0,-1 0-1 0 0,0 0 0 0 0,-12-10 1 0 0,-4-1-84 0 0,-48-30 0 0 0,27 23-200 0 0,-2 2 0 0 0,0 2-1 0 0,-2 3 1 0 0,0 1 0 0 0,-1 2 0 0 0,-1 3 0 0 0,0 2 0 0 0,-60-6 0 0 0,108 17 260 0 0,-40-2-1299 0 0,40 2 1225 0 0,0 0 1 0 0,0 0-1 0 0,0 0 0 0 0,0 0 1 0 0,0 1-1 0 0,0-1 1 0 0,0 0-1 0 0,1 1 0 0 0,-1 0 1 0 0,0-1-1 0 0,0 1 1 0 0,0 0-1 0 0,1 0 0 0 0,-1 0 1 0 0,1 0-1 0 0,-1 0 0 0 0,1 1 1 0 0,-2 1-1 0 0,2-3-37 0 0,1 1-1 0 0,0 0 1 0 0,-1 0-1 0 0,1-1 0 0 0,0 1 1 0 0,0 0-1 0 0,0 0 1 0 0,0 0-1 0 0,0 0 1 0 0,0-1-1 0 0,0 1 1 0 0,0 0-1 0 0,0 0 1 0 0,0 0-1 0 0,0 0 0 0 0,0-1 1 0 0,1 1-1 0 0,-1 0 1 0 0,0 0-1 0 0,1 0 1 0 0,-1-1-1 0 0,0 1 1 0 0,1 0-1 0 0,-1-1 1 0 0,1 1-1 0 0,0 1 1 0 0,18 17-3745 0 0,-16-17 3501 0 0,15 14-2120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9 640 0 0,'3'-9'12215'0'0,"0"19"-8057"0"0,19 63-822 0 0,-2-11-1900 0 0,2-1 1 0 0,3-1 0 0 0,54 96 0 0 0,-63-128-1150 0 0,22 36 707 0 0,-35-59-1421 0 0,1-1 1 0 0,-1 0-1 0 0,1 0 0 0 0,0 0 0 0 0,0 0 1 0 0,0-1-1 0 0,0 0 0 0 0,0 0 0 0 0,1 0 1 0 0,7 4-1 0 0,-6-19-10035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79 157 412 0 0,'-24'-11'1938'0'0,"-27"-16"8406"0"0,51 27-10236 0 0,0 0 0 0 0,0 0 0 0 0,-1 0 0 0 0,1 0 0 0 0,0 0 1 0 0,0-1-1 0 0,0 1 0 0 0,-1 0 0 0 0,1 0 0 0 0,0 0 0 0 0,0-1 0 0 0,0 1 0 0 0,-1 0 0 0 0,1 0 1 0 0,0 0-1 0 0,0-1 0 0 0,0 1 0 0 0,0 0 0 0 0,0 0 0 0 0,0-1 0 0 0,0 1 0 0 0,-1 0 0 0 0,1 0 1 0 0,0-1-1 0 0,0 1 0 0 0,0 0 0 0 0,0-1 0 0 0,0 1 0 0 0,0 0 0 0 0,0 0 0 0 0,0-1 0 0 0,1 1 1 0 0,-1 0-1 0 0,0 0 0 0 0,0-1 0 0 0,0 1 0 0 0,0 0 0 0 0,0 0 0 0 0,0-1 0 0 0,0 1 0 0 0,1 0 1 0 0,-1 0-1 0 0,0 0 0 0 0,0-1 0 0 0,0 1 0 0 0,0 0 0 0 0,1 0 0 0 0,-1 0 0 0 0,0-1 0 0 0,0 1 1 0 0,1 0-1 0 0,12-7 1822 0 0,-12 7-2067 0 0,16-6 883 0 0,-1 2 1 0 0,1 0 0 0 0,0 1-1 0 0,1 1 1 0 0,23-1 0 0 0,-9 1-263 0 0,181-14 1984 0 0,130-14 237 0 0,-262 17-2142 0 0,-39 6-1276 0 0,73-4 0 0 0,-107 13-4463 0 0,-8-1 5052 0 0,0-1-1 0 0,0 0 1 0 0,0 1-1 0 0,0-1 1 0 0,0 0-1 0 0,0 1 1 0 0,0-1-1 0 0,0 0 0 0 0,0 1 1 0 0,0-1-1 0 0,0 0 1 0 0,-1 1-1 0 0,1-1 1 0 0,0 0-1 0 0,0 0 1 0 0,0 1-1 0 0,0-1 1 0 0,-1 0-1 0 0,1 0 1 0 0,0 1-1 0 0,0-1 1 0 0,-1 0-1 0 0,1 0 1 0 0,0 1-1 0 0,0-1 1 0 0,-1 0-1 0 0,-20 13-4223 0 0,6-7 1520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1 408 0 0,'-14'6'718'0'0,"-24"12"2014"0"0,36-16-2199 0 0,0-1 0 0 0,0 0-1 0 0,0 1 1 0 0,0-1-1 0 0,0 1 1 0 0,0 0 0 0 0,0 0-1 0 0,1 0 1 0 0,-1 0-1 0 0,0 0 1 0 0,1 0 0 0 0,-3 4-1 0 0,4-5-349 0 0,0 0 0 0 0,0 0 0 0 0,0 0 0 0 0,1 0 0 0 0,-1-1 0 0 0,0 1-1 0 0,0 0 1 0 0,0 0 0 0 0,1 0 0 0 0,-1 0 0 0 0,0-1 0 0 0,1 1 0 0 0,-1 0 0 0 0,1 0-1 0 0,-1-1 1 0 0,0 1 0 0 0,1 0 0 0 0,0-1 0 0 0,-1 1 0 0 0,1 0 0 0 0,-1-1 0 0 0,1 1-1 0 0,0-1 1 0 0,0 1 0 0 0,-1-1 0 0 0,1 1 0 0 0,0-1 0 0 0,0 0 0 0 0,-1 1 0 0 0,1-1-1 0 0,1 0 1 0 0,27 11 1648 0 0,-27-11-1636 0 0,39 8 1304 0 0,1-1 0 0 0,0-2 0 0 0,81-2 1 0 0,-68-2-495 0 0,250-10 1135 0 0,-202-1-5293 0 0,-4-4-4661 0 0,-56 6 4928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28 956 0 0,'0'0'1570'0'0,"0"-3"202"0"0,0-21 13554 0 0,1 29-14021 0 0,27 163 4940 0 0,-17-122-5414 0 0,3-1-1 0 0,1 0 1 0 0,34 66 0 0 0,-32-76-331 0 0,3 5 55 0 0,27 39 1 0 0,-37-70-3098 0 0,-4-14-2187 0 0,-6 3 3938 0 0,1 0-1 0 0,-1-1 0 0 0,1 1 0 0 0,-1-1 1 0 0,0 1-1 0 0,0 0 0 0 0,0-1 0 0 0,-1-2 1 0 0,-2-10-2248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121 264 7469 0 0,'-43'-20'6524'0'0,"-21"-13"2316"0"0,63 33-8664 0 0,0-1 0 0 0,0 1-1 0 0,1-1 1 0 0,-1 1 0 0 0,0-1-1 0 0,0 0 1 0 0,1 1-1 0 0,-1-1 1 0 0,0 0 0 0 0,1 1-1 0 0,-1-1 1 0 0,0 0 0 0 0,1 0-1 0 0,-1 1 1 0 0,1-1-1 0 0,0 0 1 0 0,-1 0 0 0 0,1 0-1 0 0,0 0 1 0 0,-1 0 0 0 0,1 0-1 0 0,0 0 1 0 0,0 0-1 0 0,0 0 1 0 0,0 1 0 0 0,0-3-1 0 0,0 1-45 0 0,1 1 0 0 0,-1-1-1 0 0,1 1 1 0 0,0-1 0 0 0,0 1-1 0 0,0-1 1 0 0,0 1 0 0 0,0-1-1 0 0,0 1 1 0 0,0 0 0 0 0,0 0-1 0 0,1-1 1 0 0,1 0 0 0 0,4-3 96 0 0,1 0-1 0 0,-1 0 1 0 0,1 1 0 0 0,13-5-1 0 0,29-8 18 0 0,2 2 0 0 0,71-11 0 0 0,109-3 763 0 0,1 0-493 0 0,-194 22-1014 0 0,-9 1-794 0 0,0 1-1 0 0,32 0 1 0 0,-56 6-2650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4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1 360 0 0,'-13'8'855'0'0,"-27"16"2835"0"0,39-23-3231 0 0,-1 0-1 0 0,1 1 0 0 0,-1-1 0 0 0,1 0 0 0 0,-1 1 0 0 0,1-1 1 0 0,0 1-1 0 0,-1-1 0 0 0,1 1 0 0 0,0 0 0 0 0,0-1 0 0 0,0 1 1 0 0,1 0-1 0 0,-1 0 0 0 0,0 0 0 0 0,1-1 0 0 0,-2 5 1 0 0,3-5-244 0 0,-1 0 0 0 0,0 0 0 0 0,0-1 0 0 0,1 1 0 0 0,-1 0 0 0 0,0-1 0 0 0,1 1 0 0 0,-1 0 0 0 0,1 0 0 0 0,-1-1 0 0 0,1 1 0 0 0,-1-1 0 0 0,1 1 1 0 0,-1 0-1 0 0,1-1 0 0 0,0 1 0 0 0,-1-1 0 0 0,1 1 0 0 0,0-1 0 0 0,-1 0 0 0 0,1 1 0 0 0,1-1 0 0 0,19 8 1499 0 0,-19-7-1306 0 0,37 7 1108 0 0,1-1-1 0 0,0-2 0 0 0,0-1 1 0 0,51-3-1 0 0,-24 0 25 0 0,-19-2-743 0 0,12 1-716 0 0,-21 6-4164 0 0,-37-5 2642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1:03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72 128 0 0,'0'0'1213'0'0,"-10"1"4995"0"0,9-1-5934 0 0,1 0 0 0 0,-1 1 0 0 0,1-1 0 0 0,-1 0 1 0 0,1-1-1 0 0,-1 1 0 0 0,1 0 0 0 0,-1 0 0 0 0,1 0 1 0 0,-1 0-1 0 0,1 0 0 0 0,-1 0 0 0 0,1-1 0 0 0,0 1 1 0 0,-1 0-1 0 0,1 0 0 0 0,-1-1 0 0 0,1 1 0 0 0,0 0 0 0 0,-1 0 1 0 0,1-1-1 0 0,0 1 0 0 0,-1 0 0 0 0,1-1 0 0 0,0 1 1 0 0,-1-1-1 0 0,1 1 0 0 0,0-1 0 0 0,0 1 0 0 0,-1 0 1 0 0,1-1-1 0 0,0 1 0 0 0,0-1 0 0 0,0 0-106 0 0,1 0 0 0 0,-1 0-1 0 0,0 0 1 0 0,1 0 0 0 0,-1 0 0 0 0,1 0 0 0 0,0 0-1 0 0,-1 0 1 0 0,1 0 0 0 0,0 0 0 0 0,-1 1-1 0 0,1-1 1 0 0,0 0 0 0 0,1 0 0 0 0,2-3 47 0 0,1 1-1 0 0,-1 0 1 0 0,1 1 0 0 0,0-1 0 0 0,0 1-1 0 0,7-3 1 0 0,-10 5-175 0 0,0-1 0 0 0,-1 1-1 0 0,1 0 1 0 0,0 0 0 0 0,0 0 0 0 0,-1 0-1 0 0,1 0 1 0 0,0 0 0 0 0,0 0 0 0 0,-1 1-1 0 0,1-1 1 0 0,0 1 0 0 0,0-1 0 0 0,-1 1-1 0 0,1 0 1 0 0,-1-1 0 0 0,1 1 0 0 0,-1 0-1 0 0,1 0 1 0 0,-1 0 0 0 0,1 0 0 0 0,0 2-1 0 0,-1-2 10 0 0,-1 3 27 0 0,0 0 1 0 0,-1 0-1 0 0,1 0 1 0 0,-1 0-1 0 0,0 0 1 0 0,-2 7-1 0 0,2-9-41 0 0,0-1 0 0 0,0 0 0 0 0,0 0 0 0 0,0 0 0 0 0,0 1 0 0 0,0-1-1 0 0,-1 0 1 0 0,1 0 0 0 0,0 0 0 0 0,-1-1 0 0 0,1 1 0 0 0,-1 0 0 0 0,1 0 0 0 0,-1-1-1 0 0,1 1 1 0 0,-1-1 0 0 0,-1 1 0 0 0,-24 2 589 0 0,25-3-539 0 0,0-1 0 0 0,0 1-38 0 0,0-1-1 0 0,-1 0 1 0 0,1 0 0 0 0,0 1 0 0 0,0-1-1 0 0,1 0 1 0 0,-1 0 0 0 0,0-1 0 0 0,0 1-1 0 0,0 0 1 0 0,1-1 0 0 0,-1 1 0 0 0,1-1-1 0 0,-2-1 1 0 0,2 2-15 0 0,0-1 0 0 0,1 1 0 0 0,-1 0 0 0 0,1-1 0 0 0,-1 1 0 0 0,1 0 0 0 0,0-1 0 0 0,0 1 0 0 0,-1-1 0 0 0,1 1 1 0 0,0-1-1 0 0,0 1 0 0 0,0 0 0 0 0,1-1 0 0 0,-1 1 0 0 0,0-1 0 0 0,0 1 0 0 0,1 0 0 0 0,-1-1 0 0 0,1 1 0 0 0,-1 0 0 0 0,1-1 0 0 0,0 1 0 0 0,0 0 0 0 0,1-3 0 0 0,-1 2-17 0 0,1 1 0 0 0,-1-1 0 0 0,1 0-1 0 0,0 0 1 0 0,0 1 0 0 0,-1-1 0 0 0,1 1 0 0 0,0-1 0 0 0,0 1 0 0 0,0 0-1 0 0,1 0 1 0 0,-1 0 0 0 0,0 0 0 0 0,0 0 0 0 0,1 0 0 0 0,-1 1 0 0 0,0-1 0 0 0,1 1-1 0 0,-1-1 1 0 0,0 1 0 0 0,1 0 0 0 0,-1 0 0 0 0,1 0 0 0 0,-1 0 0 0 0,1 1-1 0 0,3 0 1 0 0,2 1 12 0 0,1 0-1 0 0,0 1 0 0 0,0 0 1 0 0,-1 1-1 0 0,14 7 0 0 0,-21-11-19 0 0,-1 0 0 0 0,1 1 0 0 0,-1-1-1 0 0,1 0 1 0 0,-1 1 0 0 0,1-1 0 0 0,-1 0-1 0 0,1 1 1 0 0,-1-1 0 0 0,1 0 0 0 0,-1 1 0 0 0,1-1-1 0 0,-1 1 1 0 0,0-1 0 0 0,1 1 0 0 0,-1-1-1 0 0,0 1 1 0 0,1-1 0 0 0,-1 1 0 0 0,0 0-1 0 0,0-1 1 0 0,0 1 0 0 0,1-1 0 0 0,-1 1-1 0 0,0 0 1 0 0,0-1 0 0 0,0 1 0 0 0,0-1 0 0 0,0 1-1 0 0,0 0 1 0 0,0-1 0 0 0,0 1 0 0 0,0 0-1 0 0,-1-1 1 0 0,1 1 0 0 0,0-1 0 0 0,0 1-1 0 0,0-1 1 0 0,-1 1 0 0 0,1 0 0 0 0,0-1 0 0 0,-1 1-1 0 0,1-1 1 0 0,0 1 0 0 0,-1-1 0 0 0,1 0-1 0 0,-1 1 1 0 0,1-1 0 0 0,-1 1 0 0 0,1-1-1 0 0,-1 1 1 0 0,-2 1 17 0 0,1 0 0 0 0,-1 0 0 0 0,0 0-1 0 0,0-1 1 0 0,1 1 0 0 0,-1-1 0 0 0,-5 2-1 0 0,2-1 2 0 0,0-1-1 0 0,-1 0 1 0 0,1-1-1 0 0,-1 1 0 0 0,1-1 1 0 0,-1-1-1 0 0,1 1 1 0 0,-1-1-1 0 0,1 0 1 0 0,-1 0-1 0 0,1-1 0 0 0,-11-4 1 0 0,16 5-19 0 0,0 1 0 0 0,1-1 1 0 0,-1 1-1 0 0,0-1 0 0 0,1 1 0 0 0,-1-1 1 0 0,1 1-1 0 0,-1-1 0 0 0,1 1 0 0 0,-1-1 1 0 0,1 0-1 0 0,-1 1 0 0 0,1-1 0 0 0,0 0 1 0 0,-1 1-1 0 0,1-1 0 0 0,0 0 0 0 0,0 1 1 0 0,-1-1-1 0 0,1 0 0 0 0,0 0 0 0 0,0 1 1 0 0,0-1-1 0 0,0 0 0 0 0,0 0 1 0 0,0 0-1 0 0,0 1 0 0 0,0-1 0 0 0,0 0 1 0 0,1 0-1 0 0,-1 1 0 0 0,0-1 0 0 0,0 0 1 0 0,1 1-1 0 0,-1-1 0 0 0,0 0 0 0 0,1 1 1 0 0,-1-1-1 0 0,1 0 0 0 0,-1 1 0 0 0,0-1 1 0 0,2 0-1 0 0,0-3 14 0 0,1 1-1 0 0,0 0 1 0 0,-1 1 0 0 0,1-1-1 0 0,0 0 1 0 0,6-3-1 0 0,-4 3 0 0 0,0 0-1 0 0,0 0 0 0 0,1 1 0 0 0,-1 0 0 0 0,1 0 1 0 0,-1 0-1 0 0,1 0 0 0 0,0 1 0 0 0,0 0 0 0 0,0 0 1 0 0,0 1-1 0 0,0 0 0 0 0,0 0 0 0 0,0 0 0 0 0,0 0 1 0 0,0 1-1 0 0,-1 0 0 0 0,1 1 0 0 0,0-1 0 0 0,0 1 1 0 0,-1 0-1 0 0,1 0 0 0 0,7 5 0 0 0,-12-7-12 0 0,-1 1-1 0 0,0-1 1 0 0,1 0 0 0 0,-1 1-1 0 0,1-1 1 0 0,-1 0-1 0 0,1 1 1 0 0,-1-1 0 0 0,0 1-1 0 0,1-1 1 0 0,-1 0-1 0 0,0 1 1 0 0,1-1-1 0 0,-1 1 1 0 0,0-1 0 0 0,1 1-1 0 0,-1-1 1 0 0,0 1-1 0 0,0-1 1 0 0,0 1 0 0 0,0 0-1 0 0,0-1 1 0 0,1 1-1 0 0,-1-1 1 0 0,0 1 0 0 0,0-1-1 0 0,0 1 1 0 0,0-1-1 0 0,-1 1 1 0 0,1 0 0 0 0,0-1-1 0 0,0 1 1 0 0,0-1-1 0 0,0 1 1 0 0,-1-1-1 0 0,1 1 1 0 0,0-1 0 0 0,0 1-1 0 0,-1-1 1 0 0,1 1-1 0 0,0-1 1 0 0,-1 0 0 0 0,1 1-1 0 0,0-1 1 0 0,-1 1-1 0 0,1-1 1 0 0,-1 0 0 0 0,1 1-1 0 0,-1-1 1 0 0,1 0-1 0 0,-1 1 1 0 0,-1 0 5 0 0,0 1 0 0 0,0-1 0 0 0,0 1 0 0 0,-1-1-1 0 0,1 0 1 0 0,0 0 0 0 0,0 0 0 0 0,-1 0 0 0 0,1 0 0 0 0,0-1 0 0 0,-4 1 0 0 0,-14-1-3 0 0,-60-2-94 0 0,77 2 84 0 0,1 0 0 0 0,-1-1 0 0 0,0 1 0 0 0,0-1 0 0 0,1 0 0 0 0,-1 0 0 0 0,-4-2 0 0 0,6 3-2 0 0,0-1 1 0 0,1 1 0 0 0,-1-1 0 0 0,0 1 0 0 0,1-1 0 0 0,-1 0-1 0 0,0 1 1 0 0,1-1 0 0 0,-1 0 0 0 0,1 1 0 0 0,-1-1 0 0 0,1 0-1 0 0,-1 0 1 0 0,1 0 0 0 0,-1 0 0 0 0,1 0 0 0 0,0 1 0 0 0,-1-1-1 0 0,1 0 1 0 0,0 0 0 0 0,0 0 0 0 0,0 0 0 0 0,0-2 0 0 0,2 1 0 0 0,1 0 2 0 0,0 0 0 0 0,0 1-1 0 0,0-1 1 0 0,0 1 0 0 0,1 0 0 0 0,-1 0 0 0 0,0 1 0 0 0,1-1-1 0 0,-1 1 1 0 0,1-1 0 0 0,-1 1 0 0 0,0 0 0 0 0,1 0 0 0 0,-1 0-1 0 0,1 1 1 0 0,-1 0 0 0 0,1-1 0 0 0,-1 1 0 0 0,0 0 0 0 0,0 0-1 0 0,1 1 1 0 0,-1-1 0 0 0,0 1 0 0 0,0-1 0 0 0,0 1 0 0 0,-1 0 0 0 0,6 4-1 0 0,-7-5 2 0 0,1 0 4 0 0,0 0 0 0 0,-1 0 0 0 0,1 1 0 0 0,0-1 0 0 0,-1 0 0 0 0,1 1 0 0 0,-1-1 0 0 0,0 1 0 0 0,1 0 0 0 0,-1-1 0 0 0,0 1-1 0 0,0 0 1 0 0,0 0 0 0 0,0 0 0 0 0,0-1 0 0 0,0 1 0 0 0,-1 0 0 0 0,1 0 0 0 0,-1 0 0 0 0,1 3 0 0 0,-1-3 13 0 0,-15 18 50 0 0,10-17-91 0 0,-1-1 0 0 0,1 1 1 0 0,0-1-1 0 0,-1 0 0 0 0,0 0 1 0 0,1 0-1 0 0,-1-1 0 0 0,0 0 1 0 0,0 0-1 0 0,0 0 0 0 0,0-1 0 0 0,0 0 1 0 0,1 0-1 0 0,-1-1 0 0 0,0 1 1 0 0,0-1-1 0 0,-6-2 0 0 0,11 3 24 0 0,0 0 0 0 0,0 0 0 0 0,0-1 0 0 0,0 1 0 0 0,1 0 0 0 0,-1-1 0 0 0,0 1 0 0 0,0 0 0 0 0,0-1 0 0 0,1 1 0 0 0,-1-1-1 0 0,0 1 1 0 0,1-1 0 0 0,-1 0 0 0 0,0 1 0 0 0,1-1 0 0 0,-1 1 0 0 0,0-1 0 0 0,0-1 0 0 0,1 1 1 0 0,0 0 0 0 0,0 1 0 0 0,0-1 1 0 0,0 1-1 0 0,0-1 0 0 0,0 0 0 0 0,0 1 0 0 0,0-1 0 0 0,0 1 0 0 0,1-1 1 0 0,-1 1-1 0 0,0-1 0 0 0,0 1 0 0 0,1-1 0 0 0,-1 0 0 0 0,0 1 1 0 0,0-1-1 0 0,1 1 0 0 0,-1 0 0 0 0,1-1 0 0 0,0 0 0 0 0,25-18 67 0 0,-24 18-64 0 0,5-3 23 0 0,0 1 0 0 0,0 0 1 0 0,0 0-1 0 0,1 1 0 0 0,-1 0 0 0 0,1 0 0 0 0,-1 1 0 0 0,1 0 0 0 0,11 0 0 0 0,-15 0-11 0 0,1 1-1 0 0,-1 1 0 0 0,1-1 0 0 0,-1 1 0 0 0,1-1 0 0 0,-1 1 0 0 0,0 0 0 0 0,1 1 0 0 0,-1-1 1 0 0,0 1-1 0 0,0 0 0 0 0,0 0 0 0 0,0 0 0 0 0,0 1 0 0 0,0-1 0 0 0,-1 1 0 0 0,5 4 1 0 0,-7-6-14 0 0,-1-1 1 0 0,1 0 0 0 0,-1 1 0 0 0,1-1-1 0 0,-1 1 1 0 0,0-1 0 0 0,1 1 0 0 0,-1-1 0 0 0,0 1-1 0 0,1-1 1 0 0,-1 1 0 0 0,0-1 0 0 0,0 1-1 0 0,0-1 1 0 0,1 1 0 0 0,-1 0 0 0 0,0-1-1 0 0,0 1 1 0 0,0-1 0 0 0,0 1 0 0 0,0 0 0 0 0,0-1-1 0 0,0 1 1 0 0,0-1 0 0 0,0 1 0 0 0,0 0-1 0 0,0-1 1 0 0,0 1 0 0 0,-1 0 0 0 0,0 0-7 0 0,0 0 1 0 0,1-1-1 0 0,-1 1 1 0 0,0 0-1 0 0,0-1 1 0 0,0 1-1 0 0,0 0 1 0 0,0-1 0 0 0,0 0-1 0 0,0 1 1 0 0,0-1-1 0 0,0 1 1 0 0,0-1-1 0 0,-2 0 1 0 0,-3 1-27 0 0,0 0 0 0 0,0-1 1 0 0,0 1-1 0 0,0-2 1 0 0,-6 0-1 0 0,8 1 15 0 0,-1-1-1 0 0,0 0 1 0 0,1-1 0 0 0,-1 1-1 0 0,1-1 1 0 0,0 0-1 0 0,0 0 1 0 0,-1 0 0 0 0,1-1-1 0 0,1 0 1 0 0,-6-4 0 0 0,8 6 17 0 0,0 0 1 0 0,0 0 0 0 0,0 0 0 0 0,0 0-1 0 0,0 0 1 0 0,1-1 0 0 0,-1 1-1 0 0,0 0 1 0 0,1-1 0 0 0,-1 1-1 0 0,1 0 1 0 0,-1-1 0 0 0,1 1 0 0 0,0-1-1 0 0,0 1 1 0 0,0 0 0 0 0,-1-1-1 0 0,1 1 1 0 0,1-1 0 0 0,-1 1 0 0 0,0-1-1 0 0,0 1 1 0 0,0-1 0 0 0,1 1-1 0 0,-1 0 1 0 0,1-1 0 0 0,-1 1-1 0 0,1 0 1 0 0,0-1 0 0 0,-1 1 0 0 0,1 0-1 0 0,0 0 1 0 0,0 0 0 0 0,0-1-1 0 0,0 1 1 0 0,0 0 0 0 0,0 0 0 0 0,2-1-1 0 0,-2 1 1 0 0,0 0 0 0 0,0 0 0 0 0,0 0 0 0 0,0 0-1 0 0,0 0 1 0 0,0 0 0 0 0,1 0 0 0 0,-1 0 0 0 0,0 0 0 0 0,1 1 0 0 0,-1-1-1 0 0,1 0 1 0 0,-1 1 0 0 0,1 0 0 0 0,-1-1 0 0 0,1 1 0 0 0,-1 0 0 0 0,1-1-1 0 0,-1 1 1 0 0,1 0 0 0 0,-1 0 0 0 0,1 1 0 0 0,-1-1 0 0 0,1 0 0 0 0,0 0-1 0 0,-1 1 1 0 0,1-1 0 0 0,1 1 0 0 0,-2 0-58 0 0,1 5-694 0 0,-2-6 676 0 0,1 1 0 0 0,-1-1 0 0 0,0 1 0 0 0,1-1 0 0 0,-1 0 0 0 0,0 1 0 0 0,0-1 0 0 0,0 1 0 0 0,0-1 0 0 0,1 1 0 0 0,-1-1-1 0 0,0 1 1 0 0,0-1 0 0 0,0 1 0 0 0,0-1 0 0 0,0 0 0 0 0,0 1 0 0 0,0-1 0 0 0,0 1 0 0 0,0-1 0 0 0,0 1 0 0 0,-1-1 0 0 0,1 1 0 0 0,0-1 0 0 0,0 1 0 0 0,0-1 0 0 0,0 1 0 0 0,-1-1 0 0 0,1 0 0 0 0,-1 2 0 0 0,0-2-589 0 0,-1 3 629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82 128 0 0,'1'-2'3399'0'0,"4"6"-1210"0"0,10 14-124 0 0,15 24-445 0 0,38 75 2754 0 0,55 129 1 0 0,-5-7 555 0 0,-112-227-4539 0 0,-5-9-209 0 0,0 1 0 0 0,1-1 0 0 0,0 1 0 0 0,0-1 0 0 0,0 1 0 0 0,0-1 0 0 0,0 0 0 0 0,1 0 0 0 0,0 0 0 0 0,-1 0 0 0 0,1 0 0 0 0,0-1 0 0 0,0 1-1 0 0,1-1 1 0 0,-1 0 0 0 0,6 3 0 0 0,-8-5 211 0 0,0-1-344 0 0,-1 0 1 0 0,1 0-1 0 0,0 0 0 0 0,0 0 0 0 0,0 1 1 0 0,0-1-1 0 0,1 0 0 0 0,-1 1 0 0 0,0-1 1 0 0,0 0-1 0 0,0 1 0 0 0,2-1 0 0 0,2-2 75 0 0,0-1-18 0 0,-1-1 0 0 0,0 1 1 0 0,0-1-1 0 0,0-1 0 0 0,0 1 1 0 0,-1 0-1 0 0,0-1 0 0 0,0 0 1 0 0,0 1-1 0 0,-1-1 1 0 0,2-8-1 0 0,0 4 17 0 0,18-58 655 0 0,25-131 0 0 0,-30 116-416 0 0,2-14-13 0 0,-7 33-65 0 0,32-104 0 0 0,-41 160-318 0 0,-2 5-206 0 0,0 1 0 0 0,0-1 1 0 0,0 0-1 0 0,0 1 0 0 0,0-1 0 0 0,0 1 1 0 0,4-4-1 0 0,-5 5 104 0 0,1 1 0 0 0,-1-1 0 0 0,1 1-1 0 0,0-1 1 0 0,0 1 0 0 0,-1 0 0 0 0,1-1 0 0 0,0 1 0 0 0,0 0 0 0 0,-1 0 0 0 0,1-1-1 0 0,0 1 1 0 0,0 0 0 0 0,-1 0 0 0 0,1 0 0 0 0,0 0 0 0 0,0 0 0 0 0,0 0 0 0 0,0 0 0 0 0,-1 0-1 0 0,1 0 1 0 0,0 1 0 0 0,0-1 0 0 0,-1 0 0 0 0,1 0 0 0 0,0 1 0 0 0,0-1 0 0 0,-1 1-1 0 0,1-1 1 0 0,0 0 0 0 0,-1 1 0 0 0,2 0 0 0 0,0 1-611 0 0,1 0 0 0 0,-1 0 0 0 0,0 0 0 0 0,0 0-1 0 0,0 0 1 0 0,0 0 0 0 0,0 1 0 0 0,0-1 0 0 0,0 1 0 0 0,-1-1 0 0 0,3 6 0 0 0,1 5-2090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395 120 128 0 0,'2'-2'917'0'0,"-1"1"-579"0"0,0 1-1 0 0,-1-1 1 0 0,1 0-1 0 0,0 0 1 0 0,0 1-1 0 0,0-1 0 0 0,-1 0 1 0 0,1 0-1 0 0,0 0 1 0 0,-1 0-1 0 0,1 0 1 0 0,-1 0-1 0 0,1 0 0 0 0,-1 0 1 0 0,0-1-1 0 0,1 1 1 0 0,-1 0-1 0 0,0 0 1 0 0,0 0-1 0 0,0 0 0 0 0,0 0 1 0 0,0-1-1 0 0,0 0 1 0 0,-1 0 41 0 0,1 0 1 0 0,-1 1 0 0 0,0-1-1 0 0,1 1 1 0 0,-1-1-1 0 0,0 0 1 0 0,0 1 0 0 0,0 0-1 0 0,-1-1 1 0 0,1 1 0 0 0,0 0-1 0 0,0-1 1 0 0,-3 0 0 0 0,-2-3 281 0 0,-1 1 0 0 0,1 1 0 0 0,-1-1 0 0 0,0 1 1 0 0,0 0-1 0 0,-10-2 0 0 0,5 2-267 0 0,-1 1 0 0 0,1 0-1 0 0,-1 1 1 0 0,1 1 0 0 0,-1 0-1 0 0,0 1 1 0 0,1 0 0 0 0,-1 1 0 0 0,1 0-1 0 0,0 1 1 0 0,0 0 0 0 0,0 1-1 0 0,-18 9 1 0 0,20-9-224 0 0,0 1-1 0 0,0 1 1 0 0,0 0 0 0 0,1 0-1 0 0,0 1 1 0 0,0 0 0 0 0,1 1-1 0 0,0 0 1 0 0,0 0-1 0 0,1 1 1 0 0,0 0 0 0 0,1 0-1 0 0,-1 1 1 0 0,2-1 0 0 0,-7 15-1 0 0,11-20-95 0 0,-1 0-1 0 0,1 0 0 0 0,0 0 1 0 0,0 0-1 0 0,0 1 0 0 0,0-1 1 0 0,1 0-1 0 0,0 1 0 0 0,0-1 1 0 0,0 0-1 0 0,0 1 0 0 0,1-1 1 0 0,-1 0-1 0 0,1 1 0 0 0,0-1 1 0 0,1 0-1 0 0,-1 0 0 0 0,1 0 1 0 0,0 0-1 0 0,0 0 1 0 0,0 0-1 0 0,0 0 0 0 0,0-1 1 0 0,1 1-1 0 0,0-1 0 0 0,0 0 1 0 0,0 0-1 0 0,0 0 0 0 0,0 0 1 0 0,6 4-1 0 0,3 1 50 0 0,1-1-1 0 0,0 0 1 0 0,0-1-1 0 0,0 0 1 0 0,0-1-1 0 0,1 0 1 0 0,28 5-1 0 0,-16-6-24 0 0,1 0-1 0 0,0-2 0 0 0,0-1 0 0 0,0-2 0 0 0,0 0 0 0 0,0-2 1 0 0,-1-1-1 0 0,1-1 0 0 0,-1-1 0 0 0,0-1 0 0 0,0-1 0 0 0,-1-2 1 0 0,0 0-1 0 0,38-23 0 0 0,-57 29-90 0 0,0-1 0 0 0,-1 1 0 0 0,1-1 0 0 0,-1 0 0 0 0,0 0 0 0 0,-1 0 0 0 0,1-1 0 0 0,-1 0 0 0 0,0 0 0 0 0,0 0 1 0 0,4-11-1 0 0,-6 13-12 0 0,0-1 0 0 0,-1 1 0 0 0,0 0 0 0 0,0-1 0 0 0,0 1 1 0 0,0-1-1 0 0,-1 0 0 0 0,0 1 0 0 0,0-1 0 0 0,0 1 0 0 0,0-1 0 0 0,-1 1 1 0 0,0-1-1 0 0,0 1 0 0 0,0-1 0 0 0,0 1 0 0 0,-1-1 0 0 0,-3-6 1 0 0,0 2-6 0 0,-1 1 1 0 0,0 0-1 0 0,-1 0 0 0 0,0 1 1 0 0,0-1-1 0 0,0 2 1 0 0,-1-1-1 0 0,0 1 1 0 0,0 0-1 0 0,0 1 1 0 0,-1 0-1 0 0,0 0 1 0 0,0 1-1 0 0,-11-4 1 0 0,-4 0-104 0 0,-1 0 1 0 0,0 2 0 0 0,-1 1-1 0 0,-33-2 1 0 0,39 5-495 0 0,-40 2 1 0 0,55 0 228 0 0,0 1 0 0 0,0-1 0 0 0,-1 1 0 0 0,1 0 0 0 0,1 1 0 0 0,-1-1 0 0 0,0 1 0 0 0,0 0 0 0 0,0 0 0 0 0,1 0 0 0 0,-1 1 0 0 0,1-1 0 0 0,-6 5 0 0 0,10-7 361 0 0,-1 1-404 0 0,1 0 0 0 0,-1-1 0 0 0,0 1 0 0 0,1 0 0 0 0,-1-1-1 0 0,1 1 1 0 0,-1 0 0 0 0,1-1 0 0 0,-1 1 0 0 0,1 0 0 0 0,-1 0-1 0 0,1 0 1 0 0,0 0 0 0 0,-1-1 0 0 0,1 1 0 0 0,0 1 0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14 192 0 0,'-14'0'2369'0'0,"13"0"-1252"0"0,-1 0-1 0 0,0 1 0 0 0,1-1 1 0 0,-13 6 10824 0 0,17-5-10729 0 0,10 3-305 0 0,-1 0 1 0 0,1-1 0 0 0,-1-1-1 0 0,1 0 1 0 0,21 0-1 0 0,72-4 1133 0 0,-61-1-1164 0 0,24 1 61 0 0,-1-3 0 0 0,72-14 0 0 0,-128 16-1792 0 0,7-1-815 0 0,-6 5-3101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7117 0 0,'-2'1'780'0'0,"-27"15"5001"0"0,27-15-5464 0 0,0 0-1 0 0,1 0 0 0 0,-1 0 1 0 0,1 0-1 0 0,-1 1 1 0 0,1-1-1 0 0,0 0 1 0 0,0 1-1 0 0,-1-1 1 0 0,1 1-1 0 0,0-1 1 0 0,0 1-1 0 0,1 0 1 0 0,-2 3 1056 0 0,3-4-404 0 0,2 1-723 0 0,0 0 1 0 0,0 0-1 0 0,0-1 1 0 0,1 1 0 0 0,-1-1-1 0 0,0 0 1 0 0,0 1-1 0 0,1-2 1 0 0,-1 1-1 0 0,1 0 1 0 0,-1-1 0 0 0,1 1-1 0 0,5-1 1 0 0,55-4 1168 0 0,-42 2-926 0 0,179-24 2344 0 0,19 0-2387 0 0,-145 26-5090 0 0,-42 0-3760 0 0,-22 0 5655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5489 0 0,'0'-4'819'0'0,"0"0"354"0"0,-1-1 1 0 0,2 1 0 0 0,-1-1-1 0 0,1 1 1 0 0,-1-1 0 0 0,3-7 0 0 0,-2 11-1053 0 0,-1 1 0 0 0,0-1 0 0 0,0 1 0 0 0,1-1 1 0 0,-1 0-1 0 0,1 1 0 0 0,-1-1 0 0 0,0 1 0 0 0,1 0 0 0 0,-1-1 1 0 0,1 1-1 0 0,-1-1 0 0 0,1 1 0 0 0,-1 0 0 0 0,1-1 1 0 0,0 1-1 0 0,-1 0 0 0 0,1-1 0 0 0,-1 1 0 0 0,1 0 0 0 0,0 0 1 0 0,1 0-37 0 0,-1 0 0 0 0,1 0 0 0 0,-1 0 0 0 0,1 0 0 0 0,-1 0 0 0 0,1 1 0 0 0,-1-1 0 0 0,1 0 1 0 0,-1 1-1 0 0,1-1 0 0 0,-1 1 0 0 0,0 0 0 0 0,2 0 0 0 0,12 9 496 0 0,0 1-1 0 0,0 0 1 0 0,-1 1 0 0 0,-1 1-1 0 0,0 0 1 0 0,-1 1 0 0 0,15 20 0 0 0,19 21 650 0 0,13 7-66 0 0,2-3 0 0 0,70 52 0 0 0,-104-91-598 0 0,0-1-1 0 0,2-1 1 0 0,0-1 0 0 0,1-2-1 0 0,35 12 1 0 0,-62-26-535 0 0,0 0 0 0 0,0 0 0 0 0,0 0 0 0 0,0 0 0 0 0,0-1 0 0 0,1 1 1 0 0,-1-1-1 0 0,0 0 0 0 0,0 0 0 0 0,1 0 0 0 0,-1 0 0 0 0,0-1 0 0 0,0 1 0 0 0,1-1 0 0 0,-1 0 0 0 0,0 0 0 0 0,0 0 1 0 0,0 0-1 0 0,0-1 0 0 0,0 1 0 0 0,0-1 0 0 0,-1 1 0 0 0,1-1 0 0 0,0 0 0 0 0,-1 0 0 0 0,0-1 0 0 0,4-3 0 0 0,-1 0 28 0 0,-1 0 0 0 0,0-1-1 0 0,-1 1 1 0 0,0-1 0 0 0,0 0-1 0 0,0 0 1 0 0,-1 0-1 0 0,0 0 1 0 0,0 0 0 0 0,0-1-1 0 0,-1-7 1 0 0,8-281-60 0 0,-6 75 0 0 0,-3 177-150 0 0,-1 33 29 0 0,1 0-1 0 0,0 0 0 0 0,1 0 0 0 0,0 0 1 0 0,0 0-1 0 0,1 0 0 0 0,1 0 0 0 0,4-13 1 0 0,-6 23-39 0 0,-1 1-1 0 0,0-1 1 0 0,1 1 0 0 0,-1 0 0 0 0,0-1 0 0 0,1 1 0 0 0,-1 0 0 0 0,0-1 0 0 0,1 1 0 0 0,-1 0 0 0 0,1-1 0 0 0,-1 1 0 0 0,0 0 0 0 0,1 0 0 0 0,-1 0 0 0 0,1-1 0 0 0,-1 1 0 0 0,1 0 0 0 0,-1 0 0 0 0,1 0 0 0 0,-1 0 0 0 0,1 0 0 0 0,-1 0 0 0 0,1 0 0 0 0,-1 0 0 0 0,1 0 0 0 0,-1 0-1 0 0,1 0 1 0 0,-1 0 0 0 0,1 0 0 0 0,-1 1 0 0 0,1-1 0 0 0,-1 0 0 0 0,1 0 0 0 0,-1 0 0 0 0,1 1 0 0 0,-1-1 0 0 0,1 1 0 0 0,18 13-6878 0 0,-18-14 6709 0 0,9 10-2743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2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22 104 0 0,'0'0'2018'0'0,"-4"-2"-684"0"0,-1 0-679 0 0,-3-4-113 0 0,0-2 5313 0 0,3 6-2252 0 0,-1 1-179 0 0,-1 6-2505 0 0,-1 4-244 0 0,0 1 0 0 0,1-1 0 0 0,0 2 1 0 0,1-1-1 0 0,0 1 0 0 0,1 0 0 0 0,0 0 0 0 0,1 0 1 0 0,-6 22-1 0 0,5-11 30 0 0,1-1 1 0 0,0 1-1 0 0,2 0 0 0 0,1 39 1 0 0,1-53-613 0 0,1 0 1 0 0,0 1-1 0 0,1-1 1 0 0,0 0 0 0 0,0 0-1 0 0,1 0 1 0 0,0 0-1 0 0,0 0 1 0 0,1-1-1 0 0,0 0 1 0 0,0 1 0 0 0,1-1-1 0 0,0-1 1 0 0,0 1-1 0 0,1-1 1 0 0,0 0 0 0 0,0 0-1 0 0,0 0 1 0 0,0-1-1 0 0,1 0 1 0 0,0-1 0 0 0,0 1-1 0 0,1-1 1 0 0,-1-1-1 0 0,1 1 1 0 0,0-1-1 0 0,0 0 1 0 0,0-1 0 0 0,16 3-1 0 0,-9-3-349 0 0,1-1 0 0 0,0 0-1 0 0,0-1 1 0 0,-1 0 0 0 0,1-1-1 0 0,0-1 1 0 0,30-8 0 0 0,-25 4-1213 0 0,0-1 0 0 0,0-1 0 0 0,-1-1 0 0 0,0-1 0 0 0,19-12 1 0 0,-17 5-1981 0 0,-6-2 494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2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241 278 4956 0 0,'-70'-48'8554'0'0,"24"17"-2188"0"0,17 9 2713 0 0,32 20-8560 0 0,51-17 980 0 0,-37 14-1236 0 0,0 0 0 0 0,25-14 1 0 0,-38 17-251 0 0,0 0 0 0 0,0 0-1 0 0,-1 0 1 0 0,1-1 0 0 0,-1 1 0 0 0,0-1 0 0 0,0 0 0 0 0,0 0 0 0 0,0-1 0 0 0,0 1 0 0 0,-1 0 0 0 0,0-1 0 0 0,1 1 0 0 0,-1-1 0 0 0,3-8 0 0 0,-5 11-16 0 0,1-1 0 0 0,-1 0 1 0 0,1 0-1 0 0,-1 1 1 0 0,0-1-1 0 0,0 0 0 0 0,1 0 1 0 0,-1 1-1 0 0,-1-1 1 0 0,1 0-1 0 0,0 0 0 0 0,0 0 1 0 0,-1 1-1 0 0,1-1 1 0 0,-1 0-1 0 0,1 1 1 0 0,-1-1-1 0 0,0 0 0 0 0,1 1 1 0 0,-1-1-1 0 0,-2-1 1 0 0,1 0 14 0 0,0 1 0 0 0,0 0 0 0 0,-1 0 1 0 0,1 0-1 0 0,-1 0 0 0 0,0 0 1 0 0,0 1-1 0 0,1-1 0 0 0,-1 1 1 0 0,0 0-1 0 0,-4-1 0 0 0,-4-1 63 0 0,0 0 0 0 0,0 1 0 0 0,0 1 0 0 0,-1 0 0 0 0,-17 0 0 0 0,18 2-52 0 0,-11-1 53 0 0,-32 6 0 0 0,49-5-70 0 0,1 0 0 0 0,-1 0-1 0 0,1 0 1 0 0,-1 1 0 0 0,1-1 0 0 0,0 1 0 0 0,0 0 0 0 0,0 0 0 0 0,0 0 0 0 0,0 1-1 0 0,0-1 1 0 0,1 1 0 0 0,-7 6 0 0 0,10-8-6 0 0,0-1 0 0 0,-1 1 0 0 0,1 0 0 0 0,0 0 0 0 0,-1 0 0 0 0,1-1 0 0 0,0 1 0 0 0,0 0 0 0 0,0 0 0 0 0,0 0 0 0 0,0 0 0 0 0,0-1 0 0 0,0 1 0 0 0,0 0 0 0 0,0 0 0 0 0,0 0 0 0 0,0 0 0 0 0,0-1 0 0 0,1 1 0 0 0,-1 0 0 0 0,0 0 0 0 0,1 0 0 0 0,-1-1 0 0 0,0 1 0 0 0,1 0 0 0 0,-1 0 0 0 0,1-1 0 0 0,-1 1 0 0 0,1-1 0 0 0,0 1 0 0 0,-1 0 0 0 0,1-1 0 0 0,0 1 0 0 0,-1-1 0 0 0,1 1 0 0 0,0-1 0 0 0,0 0 0 0 0,-1 1 0 0 0,1-1 0 0 0,0 0 0 0 0,1 1 0 0 0,8 3-228 0 0,1 0 0 0 0,0-1 1 0 0,0 0-1 0 0,0-1 0 0 0,0 0 0 0 0,0-1 0 0 0,18 1 0 0 0,-12-2-301 0 0,0 2-1 0 0,20 4 0 0 0,-28-4-5787 0 0,-5-1 2696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5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44 232 0 0,'-2'-12'427'0'0,"-3"-20"9464"0"0,5 34-8188 0 0,1 16-677 0 0,32 234 3645 0 0,-24-168-3727 0 0,24 253 1975 0 0,-24 4-604 0 0,-69 302 1910 0 0,60-637-4186 0 0,-5 20 206 0 0,2 0 0 0 0,2 1-1 0 0,1 27 1 0 0,0-51-230 0 0,1-1-1 0 0,0 1 1 0 0,-1-1 0 0 0,1 1 0 0 0,0-1 0 0 0,1 1 0 0 0,-1-1 0 0 0,0 1 0 0 0,1-1-1 0 0,-1 0 1 0 0,1 0 0 0 0,0 0 0 0 0,0 0 0 0 0,0 0 0 0 0,0 0 0 0 0,0-1 0 0 0,0 1 0 0 0,0 0-1 0 0,1-1 1 0 0,-1 0 0 0 0,0 1 0 0 0,1-1 0 0 0,4 1 0 0 0,8 3 7 0 0,-1-1 0 0 0,0-1 0 0 0,18 3-1 0 0,-18-4 2 0 0,418 35 136 0 0,-342-33-142 0 0,837 0 40 0 0,-698-8-50 0 0,1259-23 26 0 0,-449-2 23 0 0,-296 16-33 0 0,-409 9-22 0 0,193 1 18 0 0,-152-2-2 0 0,89-4 31 0 0,-133 5 7 0 0,-26 0-2 0 0,99-2 23 0 0,201-7 20 0 0,-257 5-36 0 0,102 1 19 0 0,207-8 30 0 0,76-12 59 0 0,-346 11-97 0 0,170 2 5 0 0,-177 4-27 0 0,-201 6-41 0 0,-57 1-12 0 0,-7 1 2 0 0,-47 1 6 0 0,112-3-6 0 0,74-2 38 0 0,599-16 183 0 0,-766 16 145 0 0,98-17 0 0 0,-181 22-331 0 0,0 1-1 0 0,0-1 0 0 0,0 0 0 0 0,-1 0 1 0 0,1-1-1 0 0,-1 1 0 0 0,1-1 0 0 0,-1 0 1 0 0,1 0-1 0 0,-1 0 0 0 0,0 0 0 0 0,0 0 1 0 0,0-1-1 0 0,0 1 0 0 0,0-1 0 0 0,0 0 1 0 0,-1 0-1 0 0,4-5 0 0 0,1-7-32 0 0,0-1 0 0 0,-1 0 0 0 0,-1 0 0 0 0,0-1 0 0 0,-2 1 0 0 0,1-1 0 0 0,0-21 0 0 0,0 8 0 0 0,14-84 0 0 0,24-195 0 0 0,-37 251 0 0 0,-3 0 0 0 0,-3-1 0 0 0,-10-74 0 0 0,0 68 0 0 0,-3 0 0 0 0,-3 2 0 0 0,-48-116 0 0 0,6 31 0 0 0,59 148 0 0 0,-1-5 0 0 0,-1 1 0 0 0,1 0 0 0 0,-1 0 0 0 0,1 0 0 0 0,-1 1 0 0 0,0-1 0 0 0,-1 0 0 0 0,1 1 0 0 0,-1-1 0 0 0,1 1 0 0 0,-1 0 0 0 0,0 0 0 0 0,-4-4 0 0 0,3 5-287 0 0,0 1 1 0 0,1-1-1 0 0,-1 0 1 0 0,0 1-1 0 0,0 0 0 0 0,0 0 1 0 0,0 0-1 0 0,-6 0 1 0 0,3 1-1043 0 0,0 0 0 0 0,-1 1 0 0 0,1 0 0 0 0,0 0 0 0 0,-10 3 0 0 0,-2 1-1051 0 0,-7-1-1020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52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97 424 0 0,'0'0'2756'0'0,"4"-1"-1681"0"0,24 0 258 0 0,1 0 0 0 0,-1 2-1 0 0,43 6 1 0 0,-11 0-374 0 0,278 18 2453 0 0,1845 16 3093 0 0,-1598-57-5804 0 0,-45-6-123 0 0,312-15 170 0 0,-452 27-525 0 0,-259 8-150 0 0,1566 10 591 0 0,-1117 14-470 0 0,-200-11-91 0 0,-44-1-37 0 0,-13 1 36 0 0,196-2 122 0 0,16-12 92 0 0,-423 3-258 0 0,62-2 26 0 0,287 2 159 0 0,-164-8-59 0 0,-198 4-133 0 0,306-8 142 0 0,-79-1-6 0 0,77 1 74 0 0,-78-5-50 0 0,-186 8-106 0 0,-49 4-30 0 0,-6 0-15 0 0,-36 2-35 0 0,115-5 102 0 0,281-14 293 0 0,222-2 619 0 0,-440 13-695 0 0,-235 11-725 0 0,-28 4-10283 0 0,6-3 7737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54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30 540 0 0,'4'-20'3430'0'0,"0"11"1606"0"0,-1 11-3968 0 0,1 2-747 0 0,1 1 1 0 0,-1-1-1 0 0,0 1 1 0 0,0 0 0 0 0,-1 0-1 0 0,1 1 1 0 0,-1-1-1 0 0,-1 1 1 0 0,1 0 0 0 0,2 7-1 0 0,19 72 1331 0 0,-14-49-905 0 0,79 403 4559 0 0,-42-176-3085 0 0,-27-157-1252 0 0,-5 1-1 0 0,-5 1 0 0 0,-4 138 1 0 0,-11 15 629 0 0,9-247-2206 0 0,-4-14 276 0 0,1 1-1 0 0,0-1 1 0 0,-1 0-1 0 0,1 1 1 0 0,0-1-1 0 0,-1 1 1 0 0,1-1 0 0 0,0 0-1 0 0,-1 0 1 0 0,1 1-1 0 0,0-1 1 0 0,0 0-1 0 0,0 0 1 0 0,-1 0 0 0 0,1 0-1 0 0,0 0 1 0 0,0 0-1 0 0,-1 0 1 0 0,1 0-1 0 0,0 0 1 0 0,0 0 0 0 0,-1 0-1 0 0,1-1 1 0 0,0 1-1 0 0,0 0 1 0 0,-1 0-1 0 0,1-1 1 0 0,0 1 0 0 0,-1-1-1 0 0,1 1 1 0 0,0 0-1 0 0,-1-1 1 0 0,1 1-1 0 0,-1-1 1 0 0,1 0 0 0 0,-1 1-1 0 0,2-2 1 0 0,4-5-2372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31 120 0 0,'3'-20'18315'0'0,"-2"20"-17922"0"0,17-3 4412 0 0,29 7-3808 0 0,-28-2 346 0 0,306-10 1751 0 0,-295 6-3761 0 0,2-1-1957 0 0,-10 3-7673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51:08.8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81 86 4 0 0,'0'0'1191'0'0,"-21"-13"14638"0"0,14-8-7092 0 0,1 36-8684 0 0,4-11-5 0 0,-17-3 744 0 0,18-1-805 0 0,0 0 58 0 0,0 0-1 0 0,0-1 0 0 0,-1 1 0 0 0,1 0 1 0 0,0-1-1 0 0,0 1 0 0 0,0 0 1 0 0,0-1-1 0 0,0 1 0 0 0,0-1 0 0 0,0 0 1 0 0,0 1-1 0 0,0-1 0 0 0,0 0 1 0 0,0 0-1 0 0,1 1 0 0 0,-1-1 0 0 0,0 0 1 0 0,0 0-1 0 0,1 0 0 0 0,-1 0 1 0 0,0 0-1 0 0,1 0 0 0 0,-1 0 0 0 0,1 0 1 0 0,0 0-1 0 0,-1-2 0 0 0,1 2-34 0 0,1-1 0 0 0,0 1 0 0 0,0 0 0 0 0,0-1 0 0 0,-1 1 0 0 0,1-1 0 0 0,0 1 0 0 0,1 0 0 0 0,-1 0 0 0 0,0 0 0 0 0,0 0 0 0 0,0 0 0 0 0,3-2 0 0 0,19-12 56 0 0,-18 12-65 0 0,0 1 0 0 0,1 0 1 0 0,-1-1-1 0 0,1 2 0 0 0,-1-1 1 0 0,1 1-1 0 0,0 0 0 0 0,0 0 1 0 0,-1 1-1 0 0,1-1 0 0 0,0 1 1 0 0,8 1-1 0 0,-13 0 4 0 0,0-1 0 0 0,0 0-1 0 0,0 1 1 0 0,0-1 0 0 0,0 1 0 0 0,0-1 0 0 0,0 1 0 0 0,0-1 0 0 0,0 1-1 0 0,0 0 1 0 0,-1-1 0 0 0,1 1 0 0 0,0 0 0 0 0,0 0 0 0 0,-1 0-1 0 0,1 0 1 0 0,0 0 0 0 0,-1-1 0 0 0,1 1 0 0 0,-1 0 0 0 0,1 0 0 0 0,-1 0-1 0 0,0 1 1 0 0,1-1 0 0 0,-1 0 0 0 0,0 0 0 0 0,0 0 0 0 0,0 0 0 0 0,1 0-1 0 0,-1 0 1 0 0,0 0 0 0 0,-1 0 0 0 0,1 0 0 0 0,0 1 0 0 0,0-1-1 0 0,0 0 1 0 0,-1 0 0 0 0,1 0 0 0 0,0 0 0 0 0,-1 0 0 0 0,1 0 0 0 0,-1 0-1 0 0,0 1 1 0 0,-1 0-5 0 0,-1 1-1 0 0,1-1 1 0 0,0 0-1 0 0,-1 0 1 0 0,1 0-1 0 0,-1 0 1 0 0,0 0-1 0 0,1-1 1 0 0,-1 1-1 0 0,0-1 1 0 0,0 0-1 0 0,0 0 1 0 0,0 0-1 0 0,-4 1 1 0 0,7-2-1 0 0,-26 5 17 0 0,10-3 6 0 0,15-1-14 0 0,-4-2 5 0 0,2 0 8 0 0,0 1 0 0 0,0-1 0 0 0,0 1 0 0 0,0-1 0 0 0,0 0-1 0 0,0 0 1 0 0,-3-2 0 0 0,6 2-16 0 0,0 0 0 0 0,-1 0 0 0 0,1 0 0 0 0,0 0-1 0 0,0 0 1 0 0,0 0 0 0 0,0 0 0 0 0,0 0 0 0 0,0 0 0 0 0,0 0 0 0 0,0 0-1 0 0,0 0 1 0 0,1 0 0 0 0,-1 1 0 0 0,0-1 0 0 0,0 0 0 0 0,1 0-1 0 0,-1 0 1 0 0,1 0 0 0 0,-1 0 0 0 0,1 0 0 0 0,-1 1 0 0 0,1-1-1 0 0,0 0 1 0 0,-1 0 0 0 0,1 1 0 0 0,0-1 0 0 0,-1 0 0 0 0,1 1 0 0 0,0-1-1 0 0,0 1 1 0 0,0-1 0 0 0,0 1 0 0 0,0-1 0 0 0,-1 1 0 0 0,1 0-1 0 0,0-1 1 0 0,0 1 0 0 0,0 0 0 0 0,0 0 0 0 0,2 0 0 0 0,0-1-3 0 0,-1 0 1 0 0,1 0-1 0 0,0 1 0 0 0,-1 0 1 0 0,1-1-1 0 0,0 1 1 0 0,0 0-1 0 0,-1 0 1 0 0,1 1-1 0 0,0-1 1 0 0,-1 0-1 0 0,1 1 0 0 0,0 0 1 0 0,-1-1-1 0 0,1 1 1 0 0,-1 0-1 0 0,1 1 1 0 0,-1-1-1 0 0,1 0 1 0 0,2 3-1 0 0,7 2 22 0 0,-6-2-19 0 0,-5-4-9 0 0,-1 1 0 0 0,1-1 0 0 0,0 0 1 0 0,-1 0-1 0 0,1 1 0 0 0,-1-1 1 0 0,1 0-1 0 0,-1 1 0 0 0,1-1 0 0 0,-1 0 1 0 0,1 1-1 0 0,-1-1 0 0 0,0 1 0 0 0,1-1 1 0 0,-1 1-1 0 0,1-1 0 0 0,-1 1 1 0 0,0-1-1 0 0,0 1 0 0 0,1-1 0 0 0,-1 1 1 0 0,0-1-1 0 0,0 1 0 0 0,0 0 1 0 0,1-1-1 0 0,-1 1 0 0 0,0-1 0 0 0,0 1 1 0 0,0 0-1 0 0,0-1 0 0 0,0 1 0 0 0,0-1 1 0 0,0 1-1 0 0,0 0 0 0 0,-1-1 1 0 0,1 1-1 0 0,0-1 0 0 0,0 1 0 0 0,0 0 1 0 0,-1-1-1 0 0,1 1 0 0 0,0-1 0 0 0,-1 1 1 0 0,1-1-1 0 0,0 1 0 0 0,-1-1 1 0 0,1 1-1 0 0,-1-1 0 0 0,1 0 0 0 0,-1 1 1 0 0,1-1-1 0 0,0 0 0 0 0,-1 1 1 0 0,0-1-1 0 0,0 1 0 0 0,-2 1-21 0 0,0 0 0 0 0,0-1 0 0 0,-1 1 0 0 0,1-1 0 0 0,0 1 0 0 0,-6 0 0 0 0,-29 1-13 0 0,37-2 58 0 0,-7-6 69 0 0,8 5-79 0 0,-1 0 0 0 0,1 0 0 0 0,-1 0 0 0 0,1 0 0 0 0,-1 0 0 0 0,1 0 0 0 0,-1 0 0 0 0,1-1 0 0 0,0 1 0 0 0,-1 0 0 0 0,1 0 0 0 0,-1 0 0 0 0,1-1 0 0 0,-1 1 0 0 0,1 0 0 0 0,0-1 0 0 0,-1 1 0 0 0,1 0 0 0 0,0-1 0 0 0,-1 1 0 0 0,1 0 0 0 0,0-1 0 0 0,-1 1 0 0 0,1 0 0 0 0,0-1 0 0 0,0 1 0 0 0,0-1 0 0 0,-1 1 0 0 0,1-1 0 0 0,0 1 0 0 0,0-1 0 0 0,0 1 0 0 0,0-1 0 0 0,0 1 0 0 0,0-1-1 0 0,0 1 1 0 0,0-1 0 0 0,0 1 0 0 0,0-1 0 0 0,3-2 17 0 0,-1 0 0 0 0,1 0 0 0 0,1 0 0 0 0,-1 0 0 0 0,0 0 0 0 0,1 1 0 0 0,-1 0 0 0 0,1 0 0 0 0,-1 0 0 0 0,9-3 0 0 0,-9 3-19 0 0,0 1 3 0 0,-1 0 0 0 0,1 0-1 0 0,-1 1 1 0 0,1-1 0 0 0,-1 0 0 0 0,1 1 0 0 0,-1 0-1 0 0,1-1 1 0 0,-1 1 0 0 0,1 0 0 0 0,-1 1 0 0 0,1-1-1 0 0,-1 0 1 0 0,1 1 0 0 0,-1-1 0 0 0,1 1-1 0 0,-1 0 1 0 0,1-1 0 0 0,-1 1 0 0 0,1 1 0 0 0,-1-1-1 0 0,0 0 1 0 0,0 0 0 0 0,0 1 0 0 0,0-1 0 0 0,0 1-1 0 0,0 0 1 0 0,0 0 0 0 0,0 0 0 0 0,-1 0 0 0 0,3 2-1 0 0,-4-3 1 0 0,0 0-9 0 0,0 1 0 0 0,0-1-1 0 0,0 0 1 0 0,-1 0 0 0 0,1 1 0 0 0,0-1-1 0 0,-1 0 1 0 0,1 0 0 0 0,-1 1 0 0 0,1-1-1 0 0,-1 0 1 0 0,0 0 0 0 0,1 0 0 0 0,-1 0-1 0 0,0 0 1 0 0,0 0 0 0 0,0 0 0 0 0,0 0-1 0 0,0 0 1 0 0,0 0 0 0 0,0 0 0 0 0,0-1-1 0 0,0 1 1 0 0,0 0 0 0 0,0-1 0 0 0,0 1-1 0 0,-1-1 1 0 0,1 1 0 0 0,-3 0 0 0 0,-3 0 4 0 0,-1 1 0 0 0,0-1 1 0 0,1 0-1 0 0,-10-1 0 0 0,-3 1 11 0 0,18-1-15 0 0,1 0 1 0 0,-1 0-1 0 0,1 0 1 0 0,-1 0 0 0 0,0 0-1 0 0,1 0 1 0 0,-1 0-1 0 0,1 0 1 0 0,-1-1 0 0 0,1 1-1 0 0,-1-1 1 0 0,1 1-1 0 0,-1-1 1 0 0,1 0 0 0 0,0 1-1 0 0,-3-3 1 0 0,5 0-9 0 0,0 2 8 0 0,-1 0 0 0 0,1-1 0 0 0,0 1 0 0 0,0 0 0 0 0,0 0 0 0 0,-1 0 0 0 0,1 0 0 0 0,0 0 0 0 0,1 0 0 0 0,-1 0 1 0 0,0 1-1 0 0,0-1 0 0 0,0 0 0 0 0,0 0 0 0 0,1 1 0 0 0,-1-1 0 0 0,0 1 0 0 0,1-1 0 0 0,-1 1 0 0 0,0 0 0 0 0,1-1 0 0 0,-1 1 0 0 0,0 0 0 0 0,1 0 1 0 0,-1 0-1 0 0,1 0 0 0 0,-1 0 0 0 0,0 0 0 0 0,1 1 0 0 0,-1-1 0 0 0,1 0 0 0 0,-1 1 0 0 0,0-1 0 0 0,1 1 0 0 0,0 0 0 0 0,-1-1-27 0 0,-1 0-1 0 0,0 0 1 0 0,0 1-1 0 0,1-1 1 0 0,-1 0-1 0 0,0 0 1 0 0,0 1-1 0 0,0-1 1 0 0,1 0-1 0 0,-1 0 0 0 0,0 1 1 0 0,0-1-1 0 0,0 0 1 0 0,0 0-1 0 0,0 1 1 0 0,1-1-1 0 0,-1 0 1 0 0,0 1-1 0 0,0-1 1 0 0,0 0-1 0 0,0 1 1 0 0,0-1-1 0 0,0 0 0 0 0,0 1 1 0 0,0-1-1 0 0,0 0 1 0 0,0 0-1 0 0,0 1 1 0 0,0-1-1 0 0,0 0 1 0 0,0 1-1 0 0,-1-1 1 0 0,1 0-1 0 0,0 1 1 0 0,0-1-1 0 0,0 0 0 0 0,0 0 1 0 0,-1 1-1 0 0,1-1 1 0 0,0 0-1 0 0,0 0 1 0 0,0 1-1 0 0,-1-1 1 0 0,1 0-1 0 0,0 0 1 0 0,0 0-1 0 0,-1 1 1 0 0,-4 5-1539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55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267 501 564 0 0,'0'-8'505'0'0,"0"-1"-1"0"0,0 1 0 0 0,1 0 1 0 0,0 0-1 0 0,1 0 1 0 0,0 0-1 0 0,0 0 1 0 0,1 0-1 0 0,0 0 1 0 0,0 1-1 0 0,1 0 1 0 0,0-1-1 0 0,0 1 0 0 0,1 0 1 0 0,-1 1-1 0 0,2-1 1 0 0,-1 1-1 0 0,1 0 1 0 0,0 0-1 0 0,0 1 1 0 0,0 0-1 0 0,1 0 1 0 0,0 0-1 0 0,0 1 0 0 0,14-6 1 0 0,9-3 223 0 0,0 2-1 0 0,1 1 1 0 0,0 2-1 0 0,54-7 1 0 0,131-6 924 0 0,-181 18-1508 0 0,427-13 1802 0 0,5 16-833 0 0,301-4 93 0 0,-183-11-689 0 0,-49-6-107 0 0,11 2-72 0 0,-19-4-96 0 0,-5 0-51 0 0,397-25 135 0 0,13-1 155 0 0,-621 36-242 0 0,-183 7 84 0 0,145 12 1 0 0,-269-6-302 0 0,1 0 0 0 0,-1 1 0 0 0,0 0 0 0 0,1 0 0 0 0,-1 1 0 0 0,0-1 0 0 0,0 1 0 0 0,0 0 0 0 0,0 1 0 0 0,0-1 1 0 0,4 4-1 0 0,-7-4-12 0 0,0 0 0 0 0,0 0 0 0 0,0 0 0 0 0,0 0 0 0 0,0 1 0 0 0,-1-1 0 0 0,1 0 1 0 0,-1 1-1 0 0,1-1 0 0 0,-1 1 0 0 0,0 0 0 0 0,0-1 0 0 0,0 1 0 0 0,-1 0 0 0 0,1 0 0 0 0,0-1 1 0 0,-1 1-1 0 0,0 0 0 0 0,0 0 0 0 0,0 0 0 0 0,0 0 0 0 0,-1 4 0 0 0,-46 244 506 0 0,28-172-149 0 0,-12 120 0 0 0,28-113 80 0 0,3 0-1 0 0,15 118 0 0 0,45 168 1008 0 0,46 140 3 0 0,-102-503-1457 0 0,-2-1 0 0 0,-1 30 0 0 0,-1-30 0 0 0,0-5 0 0 0,-1 3 0 0 0,-3 3 0 0 0,-3-3 0 0 0,0-3 0 0 0,-3 0 0 0 0,1 0 0 0 0,-1-1 0 0 0,0 0 0 0 0,1 0 0 0 0,-1-1 0 0 0,-16 0 0 0 0,-6 0 0 0 0,-829 34 0 0 0,684-33 0 0 0,-168 2 0 0 0,-32 0 0 0 0,-10 0 0 0 0,8 0 0 0 0,-1068 13 0 0 0,1322-15 0 0 0,-344-2 0 0 0,90-13 0 0 0,290 8 0 0 0,-32 0 0 0 0,-58-3 0 0 0,-611 0 0 0 0,9 75 0 0 0,431-9 0 0 0,-207 28 0 0 0,506-82-511 0 0,49-4-365 0 0,2 6-3948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4 294 176 0 0,'-1'-9'393'0'0,"-1"-28"4253"0"0,1 36-4426 0 0,1 0 0 0 0,1 0 1 0 0,-1 0-1 0 0,0 0 0 0 0,0 0 0 0 0,0 0 0 0 0,0 0 0 0 0,1 0 0 0 0,-1 0 0 0 0,1 0 0 0 0,-1 0 0 0 0,1 0 0 0 0,-1 0 1 0 0,1 0-1 0 0,-1 0 0 0 0,1 0 0 0 0,0 1 0 0 0,-1-1 0 0 0,1 0 0 0 0,0 0 0 0 0,0 1 0 0 0,0-1 0 0 0,-1 0 0 0 0,1 1 0 0 0,0-1 1 0 0,0 1-1 0 0,2-1 0 0 0,-2 1-27 0 0,0 0 1 0 0,0 0-1 0 0,1 0 0 0 0,-1 0 1 0 0,0 0-1 0 0,1 0 1 0 0,-1 0-1 0 0,0 1 0 0 0,1-1 1 0 0,-1 0-1 0 0,0 1 1 0 0,0-1-1 0 0,1 1 0 0 0,-1 0 1 0 0,0-1-1 0 0,0 1 1 0 0,0 0-1 0 0,0 0 0 0 0,1 1 1 0 0,19 19 1379 0 0,-17-16-1190 0 0,11 15 383 0 0,-2 0 0 0 0,0 1 0 0 0,-1 1 0 0 0,12 28 0 0 0,-2-4 223 0 0,-22-45-969 0 0,108 198 3502 0 0,-88-165-2772 0 0,3-2 1 0 0,0 0-1 0 0,48 48 1 0 0,-58-67-378 0 0,-1-1 1 0 0,2 0-1 0 0,-1-1 0 0 0,2-1 1 0 0,-1 0-1 0 0,2-1 1 0 0,29 14-1 0 0,-43-22-353 0 0,0 0-1 0 0,1-1 0 0 0,-1 1 1 0 0,0-1-1 0 0,0 1 1 0 0,1-1-1 0 0,-1 0 0 0 0,0 0 1 0 0,1 0-1 0 0,-1 0 1 0 0,0 0-1 0 0,1 0 0 0 0,-1-1 1 0 0,0 1-1 0 0,0-1 1 0 0,1 0-1 0 0,-1 0 1 0 0,0 0-1 0 0,0 0 0 0 0,0 0 1 0 0,0 0-1 0 0,0 0 1 0 0,0 0-1 0 0,0-1 0 0 0,-1 1 1 0 0,1-1-1 0 0,0 0 1 0 0,-1 1-1 0 0,1-1 0 0 0,-1 0 1 0 0,1 0-1 0 0,-1 0 1 0 0,2-4-1 0 0,2-6 90 0 0,1 0 0 0 0,-2-1 0 0 0,0 1 1 0 0,5-24-1 0 0,-7 27-100 0 0,15-90-9 0 0,-5 0 0 0 0,0-113 0 0 0,-7 109 0 0 0,-2 59 0 0 0,3 1 0 0 0,2 0 0 0 0,22-73 0 0 0,-29 113-1 0 0,0 1 0 0 0,0-1 1 0 0,-1 1-1 0 0,1-1 0 0 0,1 1 0 0 0,-1 0 1 0 0,0 0-1 0 0,1-1 0 0 0,-1 1 0 0 0,1 0 1 0 0,-1 0-1 0 0,1 1 0 0 0,4-4 0 0 0,-5 4-208 0 0,2 2-582 0 0,1 1 380 0 0,0 0 1 0 0,0-1 0 0 0,-1 1 0 0 0,1 1 0 0 0,-1-1-1 0 0,1 0 1 0 0,-1 1 0 0 0,0 0 0 0 0,3 3 0 0 0,28 33-6035 0 0,-24-26 4826 0 0,10 13-1738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34 592 0 0,'-8'-8'3238'0'0,"-1"2"-878"0"0,6 3-1013 0 0,-1 1 0 0 0,1 0 1 0 0,0-1-1 0 0,-1 1 1 0 0,0 0-1 0 0,1 1 1 0 0,-8-3-1 0 0,10 4-1124 0 0,-1 0-1 0 0,1 0 0 0 0,-1 0 0 0 0,1 0 1 0 0,-1 0-1 0 0,0 0 0 0 0,1 0 1 0 0,-1 1-1 0 0,1-1 0 0 0,-1 1 0 0 0,1-1 1 0 0,-1 1-1 0 0,1 0 0 0 0,0-1 1 0 0,-1 1-1 0 0,1 0 0 0 0,0 0 0 0 0,0 0 1 0 0,-1 0-1 0 0,1 0 0 0 0,0 0 1 0 0,0 0-1 0 0,0 1 0 0 0,0-1 0 0 0,-1 2 1 0 0,-6 8 309 0 0,-1 1 0 0 0,2 0 0 0 0,0 1 0 0 0,0-1 0 0 0,1 2 0 0 0,1-1 0 0 0,0 0 0 0 0,1 1 0 0 0,0 0 0 0 0,1 0 0 0 0,1 0 0 0 0,-1 23 0 0 0,2-29-457 0 0,1-1 1 0 0,1 0 0 0 0,0 1 0 0 0,0-1-1 0 0,0 0 1 0 0,1 0 0 0 0,-1 0-1 0 0,2 0 1 0 0,-1 0 0 0 0,1 0-1 0 0,0-1 1 0 0,1 1 0 0 0,-1-1-1 0 0,1 0 1 0 0,1 0 0 0 0,-1 0-1 0 0,1 0 1 0 0,0-1 0 0 0,0 0-1 0 0,1 0 1 0 0,-1 0 0 0 0,1-1 0 0 0,0 0-1 0 0,0 0 1 0 0,1 0 0 0 0,8 3-1 0 0,-9-5-550 0 0,0 0 1 0 0,0 0-1 0 0,0 0 0 0 0,0 0 0 0 0,9 0 0 0 0,-11-2-946 0 0,0 0 1 0 0,0 0-1 0 0,0 0 0 0 0,-1 0 1 0 0,1-1-1 0 0,5 0 0 0 0,4-3-1820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124 309 48 0 0,'-33'-23'3256'0'0,"13"5"6156"0"0,20 17-9151 0 0,1 0-1 0 0,-1-1 1 0 0,1 1 0 0 0,-1 0-1 0 0,1 0 1 0 0,-1-1 0 0 0,1 1 0 0 0,0 0-1 0 0,-1 0 1 0 0,1 0 0 0 0,0 0 0 0 0,0 0-1 0 0,0 0 1 0 0,0 0 0 0 0,0 0-1 0 0,0 0 1 0 0,2-1 0 0 0,24-15 2637 0 0,-16 10-1736 0 0,0 0-232 0 0,0-1 0 0 0,-1 0 0 0 0,0-1 0 0 0,0 0 0 0 0,-1-1 0 0 0,13-17 0 0 0,-20 24-831 0 0,0 0 0 0 0,0 0 0 0 0,0 1 0 0 0,-1-1 0 0 0,1 0 0 0 0,-1-1-1 0 0,0 1 1 0 0,0 0 0 0 0,0 0 0 0 0,-1-1 0 0 0,1 1 0 0 0,-1 0 0 0 0,0 0 0 0 0,1-1-1 0 0,-2 1 1 0 0,1-1 0 0 0,0 1 0 0 0,-1 0 0 0 0,1 0 0 0 0,-1-1 0 0 0,0 1 0 0 0,0 0-1 0 0,0 0 1 0 0,-1 0 0 0 0,1 0 0 0 0,-1 0 0 0 0,1 0 0 0 0,-1 0 0 0 0,0 0 0 0 0,0 1-1 0 0,0-1 1 0 0,-3-2 0 0 0,0 1-63 0 0,0 0 0 0 0,0 0 0 0 0,-1 0 0 0 0,1 1-1 0 0,-1 0 1 0 0,0 0 0 0 0,0 0 0 0 0,0 1 0 0 0,0-1 0 0 0,0 2 0 0 0,-1-1 0 0 0,1 1-1 0 0,-1 0 1 0 0,1 0 0 0 0,-10 0 0 0 0,11 1-219 0 0,1 0 1 0 0,0 0-1 0 0,0 0 0 0 0,0 0 0 0 0,0 1 1 0 0,0 0-1 0 0,0 0 0 0 0,0 0 1 0 0,1 0-1 0 0,-1 1 0 0 0,0-1 1 0 0,0 1-1 0 0,1 0 0 0 0,-1 0 0 0 0,1 1 1 0 0,0-1-1 0 0,0 0 0 0 0,-1 1 1 0 0,2 0-1 0 0,-1 0 0 0 0,0 0 1 0 0,1 0-1 0 0,-1 0 0 0 0,1 1 1 0 0,-3 5-1 0 0,4-6-355 0 0,1-1 1 0 0,-1 1-1 0 0,1 0 1 0 0,0-1 0 0 0,0 1-1 0 0,0 0 1 0 0,0-1-1 0 0,1 1 1 0 0,-1 0-1 0 0,1-1 1 0 0,0 1-1 0 0,-1 0 1 0 0,1-1-1 0 0,0 1 1 0 0,1-1 0 0 0,-1 0-1 0 0,0 1 1 0 0,2 1-1 0 0,5 8-2351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39 340 0 0,'14'2'10504'0'0,"-7"-2"-8724"0"0,68 0-600 0 0,307-7 14523 0 0,-218-8-12443 0 0,-111 3-8209 0 0,-26 5 1359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1 355 628 0 0,'3'-9'5447'0'0,"0"10"-4919"0"0,-1 0 0 0 0,1 1-1 0 0,0-1 1 0 0,-1 1 0 0 0,1-1-1 0 0,-1 1 1 0 0,1 0 0 0 0,-1 0-1 0 0,0 0 1 0 0,0 0 0 0 0,0 0-1 0 0,2 3 1 0 0,24 35 1478 0 0,-18-26-950 0 0,63 104 3705 0 0,-45-69-1932 0 0,58 74-1 0 0,-74-108-1977 0 0,0-1 0 0 0,2-1 0 0 0,25 22 0 0 0,-36-32-729 0 0,1-1 1 0 0,-1 0 0 0 0,0 1 0 0 0,1-1 0 0 0,-1 0 0 0 0,1-1 0 0 0,0 1-1 0 0,-1-1 1 0 0,1 0 0 0 0,0 1 0 0 0,0-2 0 0 0,0 1 0 0 0,0 0-1 0 0,0-1 1 0 0,0 0 0 0 0,0 0 0 0 0,0 0 0 0 0,0 0 0 0 0,0-1 0 0 0,0 1-1 0 0,0-1 1 0 0,0 0 0 0 0,7-3 0 0 0,-7 1-123 0 0,-1 1 0 0 0,1-1 0 0 0,-1 0 0 0 0,1 0 0 0 0,-1 0 0 0 0,0 0 0 0 0,0-1 0 0 0,-1 1 0 0 0,1-1 0 0 0,-1 0 0 0 0,3-5 0 0 0,20-49 0 0 0,-5-4 0 0 0,22-117 0 0 0,-9-69 0 0 0,-11 63 0 0 0,-21 183-53 0 0,-1 1-1 0 0,0-1 1 0 0,0 0-1 0 0,1 1 1 0 0,-1-1-1 0 0,1 0 1 0 0,-1 1 0 0 0,1-1-1 0 0,0 0 1 0 0,0 1-1 0 0,-1-1 1 0 0,1 1 0 0 0,0 0-1 0 0,0-1 1 0 0,3-2-1 0 0,-3 4-46 0 0,0-1-1 0 0,0 1 0 0 0,-1 0 0 0 0,1-1 0 0 0,0 1 1 0 0,0 0-1 0 0,0-1 0 0 0,0 1 0 0 0,0 0 1 0 0,0 0-1 0 0,0 0 0 0 0,0 0 0 0 0,0 0 0 0 0,0 0 1 0 0,0 0-1 0 0,0 0 0 0 0,0 1 0 0 0,0-1 1 0 0,0 0-1 0 0,1 1 0 0 0,5 3-787 0 0,0 0-1 0 0,0 0 1 0 0,-1 0 0 0 0,1 1-1 0 0,8 9 1 0 0,-5-6-187 0 0,22 20-2826 0 0,-1 0 560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71 282 10345 0 0,'-4'14'3639'0'0,"-1"3"19"0"0,-1 0 1 0 0,0-1 0 0 0,-1 0-1 0 0,-15 26 1 0 0,20-41-3219 0 0,1-1-439 0 0,1 0 1 0 0,-1 0-1 0 0,1 0 1 0 0,-1 0-1 0 0,1 0 0 0 0,-1 0 1 0 0,1 0-1 0 0,-1 0 0 0 0,1 0 1 0 0,-1 0-1 0 0,1 0 1 0 0,0-1-1 0 0,-1 1 0 0 0,1 0 1 0 0,-1 0-1 0 0,1 0 1 0 0,-1-1-1 0 0,1 1 0 0 0,0 0 1 0 0,-1-1-1 0 0,1 1 1 0 0,0 0-1 0 0,-1-1 0 0 0,1 1 1 0 0,0-1-1 0 0,-1 1 0 0 0,1-1 1 0 0,0 1-1 0 0,0 0 1 0 0,-1-1-1 0 0,1 1 0 0 0,0-1 1 0 0,0 1-1 0 0,0-1 1 0 0,0 0-1 0 0,-2-4-1 0 0,1 1 0 0 0,0-1 0 0 0,1 1 0 0 0,-1-1 0 0 0,1 1 0 0 0,0-1 0 0 0,0 0 0 0 0,0 1 0 0 0,1-7 0 0 0,11-38 0 0 0,-6 32 0 0 0,0 0 0 0 0,2 0 0 0 0,0 1 0 0 0,0 0 0 0 0,2 0 0 0 0,0 1 0 0 0,1 1 0 0 0,0-1 0 0 0,1 2 0 0 0,1 0 0 0 0,0 0 0 0 0,1 1 0 0 0,0 1 0 0 0,1 0 0 0 0,0 1 0 0 0,1 1 0 0 0,0 0 0 0 0,0 1 0 0 0,1 1 0 0 0,0 0 0 0 0,0 1 0 0 0,0 1 0 0 0,29-4 0 0 0,-30 6-1297 0 0,0 1-1 0 0,0 0 1 0 0,0 1-1 0 0,1 1 1 0 0,-1 1-1 0 0,0 0 1 0 0,0 1-1 0 0,21 6 1 0 0,-21-4-2319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13 240 0 0,'8'-4'1118'0'0,"8"-4"1563"0"0,-16 8-2367 0 0,1 0 0 0 0,-1 0 0 0 0,1 0-1 0 0,-1 0 1 0 0,1 0 0 0 0,-1 0 0 0 0,1 0 0 0 0,-1 0-1 0 0,1 0 1 0 0,-1 0 0 0 0,1 0 0 0 0,-1 0 0 0 0,1 0 0 0 0,-1 0-1 0 0,1 1 1 0 0,-1-1 0 0 0,1 0 0 0 0,-1 0 0 0 0,0 0-1 0 0,1 1 1 0 0,-1-1 0 0 0,1 0 0 0 0,-1 1 0 0 0,0-1 0 0 0,1 0-1 0 0,-1 1 1 0 0,0-1 0 0 0,1 1 0 0 0,-1 0-109 0 0,0 0 0 0 0,-1 0 0 0 0,1 0-1 0 0,0 0 1 0 0,0 0 0 0 0,-1 0 0 0 0,1 0 0 0 0,-1 0 0 0 0,1 0 0 0 0,-1 0 0 0 0,1 0 0 0 0,-1 0-1 0 0,0 0 1 0 0,-1 1 0 0 0,2-2 95 0 0,-10 13 503 0 0,0-1 0 0 0,-1-1 0 0 0,0 0 0 0 0,-1 0 0 0 0,0-1 0 0 0,-26 16 0 0 0,16-11-110 0 0,-39 23 630 0 0,-2-2 1 0 0,-105 41 0 0 0,-63 8 692 0 0,68-27-69 0 0,159-56-1870 0 0,-25 11 550 0 0,28-13-573 0 0,0 1 0 0 0,0-1-1 0 0,0 1 1 0 0,0-1-1 0 0,0 1 1 0 0,0 0 0 0 0,1-1-1 0 0,-1 1 1 0 0,0 0-1 0 0,0 0 1 0 0,1 0 0 0 0,-1-1-1 0 0,0 1 1 0 0,1 0-1 0 0,-1 0 1 0 0,0 0 0 0 0,1 0-1 0 0,0 0 1 0 0,-1 1-1 0 0,0 1 1 0 0,5 0 96 0 0,7 3-145 0 0,0-1 1 0 0,0 0-1 0 0,0 0 0 0 0,1-1 1 0 0,13 2-1 0 0,65 10-10 0 0,-61-12 4 0 0,217 28 1 0 0,-170-23 0 0 0,134 19 0 0 0,105 12 0 0 0,-308-40-1762 0 0,0 1-1 0 0,0-2 1 0 0,0 1 0 0 0,13-3 0 0 0,-3 0-1666 0 0,0 2-90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658 231 692 0 0,'-3'-7'695'0'0,"-1"1"0"0"0,0-1 1 0 0,0 1-1 0 0,-1 0 0 0 0,1 0 0 0 0,-1 0 1 0 0,0 1-1 0 0,-1 0 0 0 0,0 0 0 0 0,1 0 0 0 0,-2 1 1 0 0,1-1-1 0 0,0 1 0 0 0,-12-4 0 0 0,1 0 483 0 0,0 1-1 0 0,0 0 0 0 0,0 2 1 0 0,-35-7-1 0 0,26 8-460 0 0,1 1 1 0 0,-1 2 0 0 0,0 0-1 0 0,0 1 1 0 0,1 2 0 0 0,-1 1-1 0 0,0 0 1 0 0,1 2-1 0 0,0 1 1 0 0,0 2 0 0 0,1 0-1 0 0,-31 14 1 0 0,48-18-477 0 0,0 0 0 0 0,0 1 1 0 0,1 0-1 0 0,-1 0 0 0 0,1 0 0 0 0,0 1 1 0 0,0-1-1 0 0,1 1 0 0 0,0 1 0 0 0,0-1 1 0 0,-7 14-1 0 0,10-17-139 0 0,0 1 0 0 0,1-1 0 0 0,0 1 0 0 0,0-1 0 0 0,0 1 0 0 0,0 0 0 0 0,0 0 0 0 0,1-1 0 0 0,-1 1 0 0 0,1 0 0 0 0,0 0 0 0 0,0 0 1 0 0,1 0-1 0 0,-1-1 0 0 0,1 1 0 0 0,0 0 0 0 0,0 0 0 0 0,0-1 0 0 0,0 1 0 0 0,1-1 0 0 0,-1 1 0 0 0,1-1 0 0 0,0 1 0 0 0,0-1 0 0 0,0 0 0 0 0,5 5 0 0 0,3 3-67 0 0,2-1 1 0 0,-1 0-1 0 0,1 0 0 0 0,1-2 0 0 0,-1 1 0 0 0,2-1 0 0 0,-1-1 0 0 0,1-1 0 0 0,0 0 1 0 0,0 0-1 0 0,1-2 0 0 0,-1 1 0 0 0,1-2 0 0 0,23 3 0 0 0,-17-4-9 0 0,0 0-1 0 0,1-2 0 0 0,0 0 1 0 0,-1-1-1 0 0,1-1 0 0 0,-1-1 1 0 0,0-2-1 0 0,0 0 1 0 0,35-13-1 0 0,-45 13-25 0 0,-1 0 0 0 0,-1 0 0 0 0,1-1 0 0 0,-1-1 0 0 0,0 0 0 0 0,0 0 0 0 0,-1-1 0 0 0,0 0 0 0 0,0 0 0 0 0,-1-1 0 0 0,0 0 0 0 0,0 0 0 0 0,10-20 0 0 0,-14 23 0 0 0,0 0 0 0 0,-1 0 0 0 0,1 0 0 0 0,-1-1 0 0 0,-1 1 0 0 0,1-1 0 0 0,-1 1 0 0 0,0-1 0 0 0,0 1 0 0 0,-1-1 0 0 0,0 0 0 0 0,0 0 0 0 0,-1 1 0 0 0,0-1 0 0 0,0 1 0 0 0,0-1 0 0 0,-1 1 0 0 0,0-1 0 0 0,0 1 0 0 0,-1 0 0 0 0,1 0 0 0 0,-1 0 0 0 0,-1 0 0 0 0,1 0 0 0 0,-5-5 0 0 0,-3-2-213 0 0,-1 1 0 0 0,0 0 1 0 0,0 1-1 0 0,-1 0 0 0 0,-1 1 0 0 0,-28-17 0 0 0,35 23 94 0 0,1 1 0 0 0,-1-1 0 0 0,0 2 0 0 0,0-1 0 0 0,0 1 0 0 0,-1 0 0 0 0,1 0 0 0 0,0 1 1 0 0,-1 0-1 0 0,1 0 0 0 0,-1 0 0 0 0,1 1 0 0 0,-1 1 0 0 0,1-1 0 0 0,-1 1 0 0 0,1 0 0 0 0,-1 1 0 0 0,-10 3 0 0 0,16-4-823 0 0,0 1 1 0 0,0-1 0 0 0,-1 1 0 0 0,1-1 0 0 0,0 1 0 0 0,0 0 0 0 0,0 0-1 0 0,-2 3 1 0 0,1-2-525 0 0,-4 5-1805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20 106 10589 0 0,'-1'-26'7788'0'0,"-4"-15"-1477"0"0,1 2 1745 0 0,0 140-8677 0 0,-2-1-2481 0 0,6 5-7033 0 0,1-72 6898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48 476 0 0,'1'0'347'0'0,"1"-1"0"0"0,-1 0-1 0 0,0 1 1 0 0,0-1 0 0 0,1 0 0 0 0,-1 0-1 0 0,0 0 1 0 0,0 0 0 0 0,0 0 0 0 0,0 0-1 0 0,0 0 1 0 0,0 0 0 0 0,0 0 0 0 0,0 0-1 0 0,0 0 1 0 0,-1-1 0 0 0,1 1 0 0 0,0 0-1 0 0,-1-1 1 0 0,1 1 0 0 0,-1 0 0 0 0,1-4 2952 0 0,-2 3-2432 0 0,-1 0-695 0 0,0 0 1 0 0,0 1-1 0 0,1-1 1 0 0,-1 1-1 0 0,0-1 0 0 0,0 1 1 0 0,-1 0-1 0 0,1 0 0 0 0,0 0 1 0 0,0 0-1 0 0,-1 0 0 0 0,1 0 1 0 0,0 1-1 0 0,-1-1 0 0 0,1 1 1 0 0,0 0-1 0 0,-1-1 0 0 0,1 1 1 0 0,-1 0-1 0 0,-3 1 0 0 0,-12 0 449 0 0,-32 6-1 0 0,26-3-201 0 0,-29 3 239 0 0,0 2-1 0 0,0 2 1 0 0,-78 28 0 0 0,130-39-639 0 0,0 0 0 0 0,0 1 1 0 0,0-1-1 0 0,0 0 1 0 0,0 1-1 0 0,0-1 0 0 0,0 1 1 0 0,0-1-1 0 0,0 1 1 0 0,0 0-1 0 0,1-1 0 0 0,-1 1 1 0 0,0 0-1 0 0,1 0 1 0 0,-1-1-1 0 0,0 1 0 0 0,1 0 1 0 0,-1 0-1 0 0,0 1 1 0 0,1-1-7 0 0,0-1 0 0 0,0 1 0 0 0,0-1 0 0 0,0 1 0 0 0,0 0 0 0 0,1-1 0 0 0,-1 1 1 0 0,0-1-1 0 0,0 1 0 0 0,0 0 0 0 0,1-1 0 0 0,-1 1 0 0 0,0-1 0 0 0,1 1 0 0 0,-1-1 0 0 0,1 1 0 0 0,-1-1 1 0 0,0 1-1 0 0,1-1 0 0 0,-1 0 0 0 0,1 1 0 0 0,-1-1 0 0 0,1 1 0 0 0,6 3 84 0 0,0 0-1 0 0,0 0 0 0 0,15 5 0 0 0,-16-6-62 0 0,47 18 248 0 0,180 84 656 0 0,-207-90-837 0 0,0 0 1 0 0,-1 2 0 0 0,-1 1 0 0 0,0 1 0 0 0,-2 1-1 0 0,31 34 1 0 0,-48-49-59 0 0,-1 1 0 0 0,0-1 0 0 0,0 1 0 0 0,-1 0 0 0 0,0 0 0 0 0,0 1 0 0 0,0-1 0 0 0,3 13 0 0 0,-5-16-6 0 0,-1-1 0 0 0,1 1 0 0 0,-1 0 0 0 0,0-1-1 0 0,0 1 1 0 0,0-1 0 0 0,0 1 0 0 0,0 0 0 0 0,-1-1 0 0 0,1 1-1 0 0,-1-1 1 0 0,0 1 0 0 0,0-1 0 0 0,0 1 0 0 0,0-1-1 0 0,0 0 1 0 0,0 1 0 0 0,0-1 0 0 0,-1 0 0 0 0,1 0 0 0 0,-1 0-1 0 0,0 0 1 0 0,0 0 0 0 0,0 0 0 0 0,0-1 0 0 0,0 1-1 0 0,-2 1 1 0 0,-6 3 40 0 0,0-1 0 0 0,0 0 1 0 0,0 0-1 0 0,-1-1 0 0 0,1-1 0 0 0,-1 0 0 0 0,0 0 0 0 0,0-1 0 0 0,-19 2 0 0 0,-10-3 73 0 0,-54-3 0 0 0,76 1-119 0 0,-535-33-651 0 0,538 34 1139 0 0,1 2-3924 0 0,14-2 3337 0 0,0 0-1 0 0,0 0 0 0 0,0 0 1 0 0,0 0-1 0 0,-1 0 1 0 0,1 0-1 0 0,0 0 1 0 0,-1 2-1783 0 0,1-2 1782 0 0,0 0 1 0 0,0 0-1 0 0,0 0 1 0 0,0 1-1 0 0,0-1 0 0 0,1 0 1 0 0,-1 0-1 0 0,0 0 1 0 0,1 1-960 0 0,13 5-1565 0 0,7-1-13 0 0,5-1 374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1 127 376 0 0,'9'-13'1934'0'0,"2"0"-1"0"0,0 0 1 0 0,0 1 0 0 0,18-15 0 0 0,-22 22-1051 0 0,1 0 1 0 0,-1 0 0 0 0,1 0-1 0 0,0 1 1 0 0,1 0 0 0 0,-1 1 0 0 0,1 0-1 0 0,0 0 1 0 0,15-2 0 0 0,2 2 510 0 0,0 1 0 0 0,0 1 1 0 0,0 1-1 0 0,50 6 1 0 0,-32 2-145 0 0,-1 1 0 0 0,45 16 0 0 0,-75-21-1024 0 0,-1 0 0 0 0,0 1 0 0 0,0 1 0 0 0,0 0 0 0 0,0 1 0 0 0,-1 0 0 0 0,18 14 0 0 0,-25-16-159 0 0,1-1 1 0 0,-1 1 0 0 0,0-1 0 0 0,-1 1-1 0 0,1 0 1 0 0,-1 1 0 0 0,0-1 0 0 0,0 0-1 0 0,-1 1 1 0 0,1 0 0 0 0,-1-1 0 0 0,0 1 0 0 0,-1 0-1 0 0,0 0 1 0 0,0 0 0 0 0,0 0 0 0 0,-1 1-1 0 0,1-1 1 0 0,-2 6 0 0 0,-1 9-68 0 0,-2 0 0 0 0,-1-1 0 0 0,0 1 0 0 0,-1-1 0 0 0,-12 24 0 0 0,-8 30 0 0 0,2-3 36 0 0,-8 29-225 0 0,31-99-255 0 0,1 0 0 0 0,0 0 0 0 0,0 0 0 0 0,0 0 0 0 0,0 0 0 0 0,0 0 0 0 0,0 0 0 0 0,0 1 0 0 0,0-1 0 0 0,1 0 0 0 0,-1 0 0 0 0,0 0 0 0 0,2 2 0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89 102 100 0 0,'-10'-3'571'0'0,"-39"-8"3421"0"0,20-3 7390 0 0,34 12-9406 0 0,13-5-398 0 0,0 1 0 0 0,0 0-1 0 0,35-5 1 0 0,66-2 1618 0 0,-40 6-777 0 0,120-12 401 0 0,-198 19-3370 0 0,1-1 0 0 0,-1 1 0 0 0,1-1 0 0 0,-1 1 0 0 0,1 0 0 0 0,-1 0 1 0 0,0 0-1 0 0,1 0 0 0 0,-1 0 0 0 0,1 0 0 0 0,-1 1 0 0 0,1-1 0 0 0,-1 0 0 0 0,1 1 0 0 0,-1-1 0 0 0,1 1 0 0 0,-1-1 0 0 0,0 1 0 0 0,1 0 1 0 0,1 1-1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1 164 196 0 0,'5'-5'1624'0'0,"0"6"1575"0"0,5 7-2372 0 0,-1-1 0 0 0,0 2 0 0 0,0-1 0 0 0,-1 2 0 0 0,0-1 0 0 0,12 21 0 0 0,36 71 2431 0 0,-50-90-2862 0 0,7 14 291 0 0,91 170 3937 0 0,-72-141-2142 0 0,58 74 1 0 0,-89-126-2408 0 0,0-1 0 0 0,0 0 0 0 0,0 0 1 0 0,0 1-1 0 0,0-1 0 0 0,0 0 0 0 0,1 0 1 0 0,-1 0-1 0 0,0 0 0 0 0,0-1 1 0 0,1 1-1 0 0,-1 0 0 0 0,1-1 0 0 0,-1 1 1 0 0,0 0-1 0 0,1-1 0 0 0,1 1 0 0 0,-2-1-21 0 0,0 0-1 0 0,0 0 0 0 0,0-1 0 0 0,0 1 1 0 0,0 0-1 0 0,0 0 0 0 0,0-1 0 0 0,-1 1 1 0 0,1-1-1 0 0,0 1 0 0 0,0-1 0 0 0,0 1 1 0 0,-1-1-1 0 0,1 1 0 0 0,0-1 1 0 0,0 0-1 0 0,-1 1 0 0 0,1-1 0 0 0,-1 0 1 0 0,2-1-1 0 0,2-5 118 0 0,-1 0 0 0 0,1 0-1 0 0,-1 0 1 0 0,-1 0 0 0 0,3-11 0 0 0,-4 15-178 0 0,40-177 850 0 0,12-40-128 0 0,12 30 70 0 0,-58 173-652 0 0,0 0 1 0 0,11-17-1 0 0,-9 18-21 0 0,-8 14-173 0 0,-1 0 1 0 0,1 0 0 0 0,0 1-1 0 0,0-1 1 0 0,0 0 0 0 0,0 1 0 0 0,1-1-1 0 0,-1 1 1 0 0,0-1 0 0 0,1 1 0 0 0,-1 0-1 0 0,0-1 1 0 0,1 1 0 0 0,0 0-1 0 0,-1 0 1 0 0,1 0 0 0 0,0 0 0 0 0,0 0-1 0 0,-1 1 1 0 0,1-1 0 0 0,0 1 0 0 0,0-1-1 0 0,0 1 1 0 0,0-1 0 0 0,0 1-1 0 0,3 0 1 0 0,-1 1-210 0 0,0 0 0 0 0,1 0 0 0 0,-1 0 0 0 0,0 1 1 0 0,-1 0-1 0 0,1 0 0 0 0,0 0 0 0 0,0 0 0 0 0,-1 0 0 0 0,1 1 0 0 0,3 3 0 0 0,13 11-3471 0 0,18 21 1 0 0,-26-25 2200 0 0,15 14-1407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1 148 0 0,'-5'3'1376'0'0,"2"0"197"0"0,-1 0-1 0 0,1-1 1 0 0,0 1 0 0 0,0 0 0 0 0,0 1 0 0 0,-4 5 0 0 0,0 8 128 0 0,3-3-586 0 0,1 0 1 0 0,0 0 0 0 0,1 1 0 0 0,1 0 0 0 0,0-1 0 0 0,2 19-1 0 0,0-23-723 0 0,0 0-1 0 0,1 0 1 0 0,0 0-1 0 0,1 0 1 0 0,0-1-1 0 0,1 1 1 0 0,0-1-1 0 0,1 0 1 0 0,10 17-1 0 0,-10-19-265 0 0,0 0 0 0 0,1 0 0 0 0,0 0 0 0 0,0-1 0 0 0,1 0 0 0 0,0 0 0 0 0,0 0 0 0 0,0-1 0 0 0,1 0 0 0 0,8 4 0 0 0,-11-7-514 0 0,1 1 0 0 0,0-1 0 0 0,0 0 0 0 0,0-1 0 0 0,0 0 0 0 0,9 1 0 0 0,-9-1-859 0 0,0-1-1 0 0,1-1 1 0 0,-1 1-1 0 0,0-1 0 0 0,0 0 1 0 0,12-4-1 0 0,-3 0-1476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208 252 624 0 0,'-19'-6'1698'0'0,"-24"-13"10039"0"0,44 11-8129 0 0,41-13-560 0 0,-32 17-2588 0 0,0 0-1 0 0,-1-1 0 0 0,0 0 1 0 0,0 0-1 0 0,0-1 1 0 0,-1 0-1 0 0,0-1 1 0 0,0 0-1 0 0,8-8 1 0 0,-15 13-394 0 0,0 0 1 0 0,1 0-1 0 0,-1 0 0 0 0,0 0 1 0 0,0 0-1 0 0,0 0 1 0 0,0 0-1 0 0,-1 0 1 0 0,1 0-1 0 0,0 0 1 0 0,-1 0-1 0 0,1 0 0 0 0,-1-1 1 0 0,0 1-1 0 0,0 0 1 0 0,0 0-1 0 0,0-1 1 0 0,0 1-1 0 0,-1 0 1 0 0,0-3-1 0 0,0 2-13 0 0,0 0 1 0 0,-1 0-1 0 0,1 0 0 0 0,-1 0 0 0 0,0 0 1 0 0,0 1-1 0 0,0-1 0 0 0,0 1 0 0 0,-1 0 1 0 0,1-1-1 0 0,-1 1 0 0 0,-3-2 0 0 0,-4-3 20 0 0,-1 1-1 0 0,0 1 1 0 0,1 0-1 0 0,-2 0 1 0 0,1 1-1 0 0,-17-3 1 0 0,10 3 25 0 0,0 1 0 0 0,-29-1 0 0 0,40 4-117 0 0,1 0 1 0 0,0 0-1 0 0,0 1 0 0 0,0-1 1 0 0,0 1-1 0 0,0 1 0 0 0,0-1 1 0 0,0 1-1 0 0,0 0 0 0 0,1 0 1 0 0,-8 5-1 0 0,12-7-55 0 0,0 0-1 0 0,1 1 0 0 0,-1-1 1 0 0,1 0-1 0 0,-1 1 0 0 0,0-1 1 0 0,1 1-1 0 0,-1-1 0 0 0,1 1 1 0 0,-1 0-1 0 0,1-1 1 0 0,0 1-1 0 0,-1-1 0 0 0,1 1 1 0 0,0 0-1 0 0,-1-1 0 0 0,1 1 1 0 0,0 0-1 0 0,0-1 0 0 0,-1 1 1 0 0,1 0-1 0 0,0 0 0 0 0,0-1 1 0 0,0 1-1 0 0,0 0 1 0 0,0-1-1 0 0,0 1 0 0 0,0 0 1 0 0,0 1-1 0 0,1-1-35 0 0,0 1-1 0 0,0-1 1 0 0,0 1-1 0 0,0-1 1 0 0,0 1 0 0 0,0-1-1 0 0,0 1 1 0 0,1-1-1 0 0,-1 0 1 0 0,0 0 0 0 0,3 2-1 0 0,5 3-828 0 0,1-1 1 0 0,18 8-1 0 0,-27-12 846 0 0,20 7-3025 0 0,29 7 0 0 0,-2-4 501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16 7245 0 0,'16'-10'10008'0'0,"-2"5"-5082"0"0,-16 8-4423 0 0,-7 6-216 0 0,1 0-1 0 0,-1-1 1 0 0,0-1-1 0 0,-1 0 1 0 0,-14 9-1 0 0,5-3-34 0 0,-42 26 1016 0 0,-127 61-1 0 0,-77 12 636 0 0,89-40-519 0 0,153-60-1047 0 0,22-12-311 0 0,0 1 0 0 0,0 0 1 0 0,0-1-1 0 0,0 1 0 0 0,1 0 0 0 0,-1-1 0 0 0,0 1 1 0 0,0 0-1 0 0,1 0 0 0 0,-1 0 0 0 0,1 0 1 0 0,-1-1-1 0 0,1 1 0 0 0,-1 0 0 0 0,1 0 1 0 0,0 0-1 0 0,-1 0 0 0 0,1 0 0 0 0,0 0 1 0 0,-1 1-1 0 0,5 1 152 0 0,24 7-51 0 0,1-1 0 0 0,0-2 0 0 0,0-1 0 0 0,1-2 0 0 0,41 2 0 0 0,-19-1-18 0 0,71 8-29 0 0,257 31 195 0 0,-357-41-275 0 0,72 10 0 0 0,139 37 0 0 0,-218-46-2896 0 0,-14-4 2277 0 0,-1 0 1 0 0,1 0-1 0 0,0 1 0 0 0,-1-1 1 0 0,1 0-1 0 0,-1-1 0 0 0,1 1 1 0 0,0 0-1 0 0,-1 0 1 0 0,1-1-1 0 0,-1 1 0 0 0,1-1 1 0 0,-1 1-1 0 0,1-1 0 0 0,-1 0 1 0 0,1 1-1 0 0,-1-1 1 0 0,1 0-1 0 0,1-2 0 0 0,1 0-2378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843 123 448 0 0,'-3'-5'647'0'0,"0"-1"1"0"0,0 1-1 0 0,-1 0 1 0 0,0 0-1 0 0,0 0 0 0 0,0 0 1 0 0,0 1-1 0 0,-1 0 1 0 0,0-1-1 0 0,1 2 1 0 0,-11-7-1 0 0,6 5 37 0 0,-1 1-1 0 0,0-1 1 0 0,0 1 0 0 0,0 1 0 0 0,0 0 0 0 0,-14-2-1 0 0,-10 1 518 0 0,-1 2 1 0 0,0 1-1 0 0,-39 4 0 0 0,71-3-1132 0 0,-55 3 1159 0 0,0 3 0 0 0,0 2-1 0 0,0 3 1 0 0,2 2 0 0 0,-94 35 0 0 0,141-45-955 0 0,1 1-1 0 0,-1 0 1 0 0,1 1 0 0 0,0 0 0 0 0,1 0 0 0 0,-11 9 0 0 0,16-12-209 0 0,1-1 0 0 0,0 0 0 0 0,0 1-1 0 0,0-1 1 0 0,-1 1 0 0 0,1-1 0 0 0,0 1 0 0 0,1-1 0 0 0,-1 1-1 0 0,0 0 1 0 0,0-1 0 0 0,1 1 0 0 0,-1 0 0 0 0,1 0 0 0 0,-1-1 0 0 0,1 1-1 0 0,0 0 1 0 0,0 0 0 0 0,0 0 0 0 0,0 0 0 0 0,0-1 0 0 0,0 1-1 0 0,0 0 1 0 0,1 0 0 0 0,-1 0 0 0 0,1-1 0 0 0,-1 1 0 0 0,1 0 0 0 0,0-1-1 0 0,0 1 1 0 0,-1 0 0 0 0,1-1 0 0 0,0 1 0 0 0,0-1 0 0 0,1 1-1 0 0,-1-1 1 0 0,0 0 0 0 0,2 2 0 0 0,6 6 80 0 0,0-1 1 0 0,1 0-1 0 0,0-1 1 0 0,0 0-1 0 0,0-1 1 0 0,1 0-1 0 0,0 0 0 0 0,0-1 1 0 0,20 6-1 0 0,4-1 348 0 0,71 10-1 0 0,-66-15-330 0 0,57 0 0 0 0,-77-5-221 0 0,0-1 1 0 0,0-1-1 0 0,0-1 0 0 0,36-9 1 0 0,-53 11 30 0 0,1 0 0 0 0,-1 0 0 0 0,0-1 1 0 0,0 1-1 0 0,0-1 0 0 0,0 1 0 0 0,0-1 0 0 0,0 0 0 0 0,0 0 0 0 0,0 0 1 0 0,-1-1-1 0 0,1 1 0 0 0,-1 0 0 0 0,0-1 0 0 0,0 0 0 0 0,0 1 0 0 0,0-1 1 0 0,3-6-1 0 0,-4 6 1 0 0,0-1 0 0 0,-1 0 1 0 0,1 0-1 0 0,-1 0 0 0 0,1 0 1 0 0,-1 0-1 0 0,-1 0 1 0 0,1 0-1 0 0,0 1 0 0 0,-1-1 1 0 0,0 0-1 0 0,0 0 0 0 0,0 0 1 0 0,0 1-1 0 0,-1-1 0 0 0,-2-5 1 0 0,-4-5-13 0 0,1 1 1 0 0,-2-1-1 0 0,0 2 1 0 0,-1-1-1 0 0,0 1 1 0 0,0 1-1 0 0,-23-19 1 0 0,16 16-129 0 0,0 1 1 0 0,-1 1-1 0 0,-1 1 1 0 0,0 0-1 0 0,-23-9 0 0 0,27 17-2178 0 0,15 3 2254 0 0,0 0 0 0 0,0 0 0 0 0,0 0 0 0 0,-1 0 0 0 0,1 1 0 0 0,0-1 0 0 0,0 0 0 0 0,0 0 0 0 0,0 0 0 0 0,-1 1-737 0 0,1-1 737 0 0,0 0 0 0 0,0 0 0 0 0,0 0 0 0 0,0 0 0 0 0,0 1 0 0 0,0-1 0 0 0,0 0 0 0 0,0 0 0 0 0,0 0-1 0 0,0 0 1 0 0,0 0 0 0 0,0 1 0 0 0,0-1 0 0 0,0 0 0 0 0,0 0 0 0 0,0 0 0 0 0,0 0 0 0 0,0 0 0 0 0,0 0 0 0 0,0 1 0 0 0,0-1 0 0 0,0 0 0 0 0,0 0 0 0 0,0 0 0 0 0,0 0 0 0 0,1 0-93 0 0,0 2-346 0 0,0-1-1 0 0,0 1 1 0 0,0-1-1 0 0,1 0 0 0 0,-1 1 1 0 0,0-1-1 0 0,1 0 1 0 0,-1 0-1 0 0,1 0 0 0 0,0 0 1 0 0,-1 0-1 0 0,4 1 0 0 0,10 2-2238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37 138 400 0 0,'-13'-48'2976'0'0,"-10"-41"14869"0"0,25 122-16954 0 0,1-1-1 0 0,15 64 1 0 0,-10-61-1697 0 0,8 18-1776 0 0,8-3-3510 0 0,-12-30 3620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88 104 0 0,'15'-10'1045'0'0,"0"0"-1"0"0,1 0 1 0 0,-1 1 0 0 0,2 1-1 0 0,-1 1 1 0 0,1 0-1 0 0,1 1 1 0 0,-1 1 0 0 0,1 1-1 0 0,0 0 1 0 0,24-1 0 0 0,-7 3 506 0 0,0 1 0 0 0,1 2 1 0 0,-1 2-1 0 0,64 12 1 0 0,-86-12-1078 0 0,-1 0 0 0 0,1 0 1 0 0,-1 2-1 0 0,0 0 1 0 0,0 0-1 0 0,-1 1 1 0 0,1 0-1 0 0,-1 1 1 0 0,12 9-1 0 0,-19-12-296 0 0,1 0-1 0 0,-1 0 1 0 0,0 0 0 0 0,0 1-1 0 0,-1-1 1 0 0,1 1 0 0 0,-1 0-1 0 0,0 0 1 0 0,0 0-1 0 0,-1 0 1 0 0,1 1 0 0 0,-1-1-1 0 0,0 1 1 0 0,-1-1 0 0 0,1 1-1 0 0,-1 0 1 0 0,-1 0 0 0 0,1-1-1 0 0,-1 1 1 0 0,0 0-1 0 0,0 0 1 0 0,-1 9 0 0 0,-7 22 643 0 0,-17 52 1 0 0,-1 1 23 0 0,22-74-1197 0 0,2 0 0 0 0,-3 29 0 0 0,13-14-5066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61 580 0 0,'-17'-1'1151'0'0,"-24"-2"2535"0"0,17-5 6368 0 0,28 7-9539 0 0,0 1 0 0 0,-1-1 0 0 0,1 0 1 0 0,0 0-1 0 0,-1 0 0 0 0,4-2 0 0 0,14-4 613 0 0,198-22 5626 0 0,-70 25-7973 0 0,-105 7-7477 0 0,-30 0 5773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20 224 0 0,'-16'-19'7149'0'0,"15"19"-6991"0"0,0-1 1 0 0,0 1-1 0 0,0 0 1 0 0,0 0 0 0 0,1 0-1 0 0,-1 0 1 0 0,0 0-1 0 0,0 0 1 0 0,0 1-1 0 0,1-1 1 0 0,-1 0 0 0 0,0 0-1 0 0,0 0 1 0 0,1 1-1 0 0,-1-1 1 0 0,0 0 0 0 0,0 1-1 0 0,1-1 1 0 0,-1 1-1 0 0,0-1 1 0 0,1 1-1 0 0,-1-1 1 0 0,1 1 0 0 0,-2 1-1 0 0,0 0 80 0 0,1 0 0 0 0,0 0 0 0 0,0 1 0 0 0,-1-1-1 0 0,1 1 1 0 0,0-1 0 0 0,1 1 0 0 0,-2 2 0 0 0,0 9 560 0 0,0-1-1 0 0,1 20 1 0 0,0-27-232 0 0,1 9-170 0 0,1 0-1 0 0,0-1 1 0 0,1 0 0 0 0,0 1-1 0 0,2-1 1 0 0,-1 0 0 0 0,2 0-1 0 0,0 0 1 0 0,0-1 0 0 0,1 0-1 0 0,1 0 1 0 0,0 0 0 0 0,1-1 0 0 0,15 19-1 0 0,-17-24-282 0 0,0 0-1 0 0,0-1 0 0 0,0 0 1 0 0,1 0-1 0 0,0-1 0 0 0,0 0 0 0 0,1 0 1 0 0,0-1-1 0 0,-1 0 0 0 0,1 0 1 0 0,1 0-1 0 0,-1-1 0 0 0,0-1 1 0 0,1 1-1 0 0,-1-1 0 0 0,1-1 1 0 0,0 0-1 0 0,0 0 0 0 0,0 0 0 0 0,-1-1 1 0 0,1-1-1 0 0,0 1 0 0 0,0-2 1 0 0,0 1-1 0 0,9-4 0 0 0,-12 4-59 0 0,0-1 0 0 0,0-1 0 0 0,0 1 0 0 0,0-1 0 0 0,-1 0 0 0 0,1 0 0 0 0,-1 0 0 0 0,0-1 0 0 0,0 0 0 0 0,0 0 0 0 0,0 0 0 0 0,-1-1 0 0 0,0 1-1 0 0,0-1 1 0 0,0 0 0 0 0,0 0 0 0 0,-1-1 0 0 0,0 1 0 0 0,0-1 0 0 0,0 1 0 0 0,-1-1 0 0 0,0 0 0 0 0,0 0 0 0 0,0 0 0 0 0,-1 0 0 0 0,0-1 0 0 0,0 1 0 0 0,-1 0 0 0 0,0 0-1 0 0,0-1 1 0 0,0 1 0 0 0,0 0 0 0 0,-1-1 0 0 0,-2-7 0 0 0,0 2-25 0 0,0 1 0 0 0,-1 0-1 0 0,0 0 1 0 0,-1 0 0 0 0,-8-13 0 0 0,5 10-441 0 0,-7-12-714 0 0,2 9-4036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24 532 0 0,'0'-3'1177'0'0,"0"3"-536"0"0,3-20 10144 0 0,1 27-10158 0 0,0 1 0 0 0,0 0 1 0 0,-1 0-1 0 0,0 0 0 0 0,-1 0 0 0 0,3 12 0 0 0,7 62 2332 0 0,-4-29-1388 0 0,-4-25-478 0 0,2 0 1 0 0,18 50-1 0 0,2-24-2999 0 0,-24-50 1693 0 0,1 3-4733 0 0,0-2 1266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72 119 484 0 0,'-8'-1'648'0'0,"-1"1"1277"0"0,0-1-1 0 0,0 0 1 0 0,0-1-1 0 0,-17-5 1 0 0,24 6-150 0 0,3-1-1504 0 0,-1 1 0 0 0,1 0-1 0 0,0-1 1 0 0,0 1 0 0 0,0 0 0 0 0,-1 0 0 0 0,1-1 0 0 0,0 1-1 0 0,0 0 1 0 0,1 0 0 0 0,-1 0 0 0 0,0 0 0 0 0,0 1 0 0 0,0-1 0 0 0,1 0-1 0 0,-1 0 1 0 0,0 1 0 0 0,1-1 0 0 0,-1 1 0 0 0,1-1 0 0 0,-1 1-1 0 0,2-1 1 0 0,0 0-156 0 0,40-13 1895 0 0,0 2-1 0 0,81-11 1 0 0,-89 17-1317 0 0,-3 0-320 0 0,103-13 2012 0 0,-111 17-3121 0 0,41 2-1 0 0,-40 3-2720 0 0,-3 0-3108 0 0,-10-2 3675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151 188 448 0 0,'-2'-2'446'0'0,"0"1"0"0"0,1 0-1 0 0,-1 0 1 0 0,0-1 0 0 0,0 1 0 0 0,1-1-1 0 0,-1 0 1 0 0,1 1 0 0 0,0-1 0 0 0,-1 0 0 0 0,0-2-1 0 0,2 3-297 0 0,0 0 0 0 0,0 0 1 0 0,0 0-1 0 0,0 0 0 0 0,0 1 0 0 0,0-1 0 0 0,1 0 0 0 0,-1 0 0 0 0,0 0 0 0 0,1 0 0 0 0,-1 0 0 0 0,0 0 0 0 0,1 1 0 0 0,-1-1 0 0 0,1 0 0 0 0,-1 0 1 0 0,1 1-1 0 0,0-1 0 0 0,-1 0 0 0 0,1 1 0 0 0,0-1 0 0 0,-1 1 0 0 0,1-1 0 0 0,0 1 0 0 0,0-1 0 0 0,-1 1 0 0 0,1-1 0 0 0,0 1 0 0 0,0 0 0 0 0,0-1 1 0 0,0 1-1 0 0,1 0 0 0 0,26-14 1927 0 0,59-17 0 0 0,-7 9-607 0 0,15-5 186 0 0,0 4 163 0 0,-21 7-251 0 0,-62 12-997 0 0,0 2 0 0 0,0-1 0 0 0,24 0 0 0 0,-38 3-568 0 0,1 0 0 0 0,0 1 0 0 0,-1-1-1 0 0,1 0 1 0 0,0 1 0 0 0,0-1-1 0 0,-1 1 1 0 0,1 0 0 0 0,0-1-1 0 0,0 1 1 0 0,-2 1 0 0 0,-4 2-30 0 0,-58 20-170 0 0,-110 24 0 0 0,59-19 164 0 0,74-18 70 0 0,-35 10 94 0 0,69-19-68 0 0,1 1 0 0 0,-1 0 0 0 0,0 1 0 0 0,1 0 0 0 0,0 0 0 0 0,-12 10 0 0 0,18-13-42 0 0,0-1 1 0 0,1 1 0 0 0,-1-1-1 0 0,0 1 1 0 0,1 0-1 0 0,-1 0 1 0 0,1-1 0 0 0,0 1-1 0 0,-1 0 1 0 0,1 0 0 0 0,-1-1-1 0 0,1 1 1 0 0,0 0-1 0 0,0 0 1 0 0,0 0 0 0 0,-1 0-1 0 0,1 0 1 0 0,0-1-1 0 0,0 1 1 0 0,0 0 0 0 0,0 0-1 0 0,0 0 1 0 0,0 0-1 0 0,1 0 1 0 0,-1-1 0 0 0,0 1-1 0 0,0 0 1 0 0,1 0-1 0 0,-1 0 1 0 0,0 0 0 0 0,1-1-1 0 0,-1 1 1 0 0,1 0 0 0 0,-1 0-1 0 0,1-1 1 0 0,-1 1-1 0 0,1 0 1 0 0,-1-1 0 0 0,1 1-1 0 0,0-1 1 0 0,-1 1-1 0 0,1-1 1 0 0,0 1 0 0 0,0-1-1 0 0,1 1 1 0 0,5 4 95 0 0,1 0 1 0 0,0-1-1 0 0,12 5 0 0 0,56 18 574 0 0,132 27 0 0 0,-157-43-549 0 0,-42-9-109 0 0,180 46 809 0 0,-144-34-313 0 0,86 38 0 0 0,-121-46-390 0 0,1-1 0 0 0,15 13 0 0 0,-24-17-112 0 0,0 0 1 0 0,-1 0-1 0 0,1 1 0 0 0,0-1 1 0 0,-1 1-1 0 0,1-1 0 0 0,-1 1 1 0 0,0-1-1 0 0,1 1 1 0 0,-1 0-1 0 0,0 0 0 0 0,0 0 1 0 0,0-1-1 0 0,0 1 0 0 0,-1 0 1 0 0,1 0-1 0 0,0 0 1 0 0,-1 1-1 0 0,1-1 0 0 0,-1 0 1 0 0,0 0-1 0 0,0 2 0 0 0,0-1-7 0 0,-1-1 0 0 0,0 0-1 0 0,-1 0 1 0 0,1 0 0 0 0,0 0-1 0 0,0 0 1 0 0,-1 0 0 0 0,1 0-1 0 0,-1-1 1 0 0,0 1-1 0 0,0 0 1 0 0,1-1 0 0 0,-1 1-1 0 0,0-1 1 0 0,0 0 0 0 0,0 0-1 0 0,-1 0 1 0 0,1 0 0 0 0,-4 2-1 0 0,-44 11 115 0 0,-3-7-59 0 0,0-2-1 0 0,0-2 1 0 0,-85-7 0 0 0,102 2-48 0 0,-440-30-2709 0 0,453 31 1846 0 0,-4-1-3937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74 660 0 0,'-15'5'14925'0'0,"29"-1"-11420"0"0,32 2-1211 0 0,134-15 3670 0 0,-106 1-4295 0 0,119-29 0 0 0,-147 22-907 0 0,-22 6-493 0 0,-8 4-2966 0 0,-3 2-2377 0 0,0 1-3345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3 712 0 0,'-1'1'624'0'0,"1"-1"-417"0"0,0 0 1 0 0,0 0 0 0 0,0 1 0 0 0,0-1 0 0 0,0 0-1 0 0,0 0 1 0 0,0 1 0 0 0,2 5 5195 0 0,-1-6-5195 0 0,13 4 3119 0 0,20-5-1046 0 0,-31 1-1635 0 0,32-3 1103 0 0,167-8 5666 0 0,-159 11-8224 0 0,50 8 0 0 0,-49 0-6909 0 0,-31-7 5200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12 182 616 0 0,'2'-3'1362'0'0,"1"-1"-760"0"0,1 1 0 0 0,0-1 0 0 0,0 1 1 0 0,-1-1-1 0 0,2 1 0 0 0,-1 0 1 0 0,0 1-1 0 0,1-1 0 0 0,-1 1 1 0 0,10-4-1 0 0,58-15 3149 0 0,-43 13-2758 0 0,370-78 7046 0 0,-303 69-6314 0 0,-48 7-480 0 0,-47 10-1051 0 0,-8 1-340 0 0,-254 30-607 0 0,190-20 651 0 0,-19 1 70 0 0,24-5 149 0 0,-111 29 1 0 0,174-36-101 0 0,-21 9 96 0 0,23-9-95 0 0,1 0 0 0 0,-1 1 1 0 0,0-1-1 0 0,0 0 0 0 0,0 1 0 0 0,1-1 0 0 0,-1 1 1 0 0,0-1-1 0 0,1 1 0 0 0,-1-1 0 0 0,0 1 1 0 0,1 0-1 0 0,-1-1 0 0 0,0 1 0 0 0,1 0 0 0 0,-1 0 1 0 0,1-1-1 0 0,0 1 0 0 0,-1 0 0 0 0,1 0 0 0 0,0 0 1 0 0,-1 0-1 0 0,2 1 2 0 0,-1-1 1 0 0,1 0 0 0 0,0 0-1 0 0,0 0 1 0 0,0 0-1 0 0,0 0 1 0 0,0 0-1 0 0,0 0 1 0 0,0 0 0 0 0,0-1-1 0 0,0 1 1 0 0,0 0-1 0 0,1-1 1 0 0,-1 1-1 0 0,1 0 1 0 0,0 0 19 0 0,17 8 80 0 0,0 0-1 0 0,1-2 0 0 0,23 7 1 0 0,-18-6-18 0 0,184 51 445 0 0,10 4 142 0 0,-150-40-248 0 0,73 36 0 0 0,-135-56-414 0 0,3 1 42 0 0,1 1 1 0 0,-1 0-1 0 0,0 1 1 0 0,0 0 0 0 0,-1 0-1 0 0,1 1 1 0 0,-1 1 0 0 0,15 16-1 0 0,-23-23-58 0 0,-1-1-1 0 0,1 1 0 0 0,0 0 0 0 0,-1 0 1 0 0,1 0-1 0 0,-1 0 0 0 0,0 1 1 0 0,1-1-1 0 0,-1 0 0 0 0,0 0 1 0 0,0 0-1 0 0,1 0 0 0 0,-1 0 1 0 0,0 0-1 0 0,0 0 0 0 0,0 1 1 0 0,0-1-1 0 0,-1 0 0 0 0,1 0 0 0 0,0 0 1 0 0,0 0-1 0 0,-1 0 0 0 0,1 0 1 0 0,0 0-1 0 0,-1 0 0 0 0,1 0 1 0 0,-1 0-1 0 0,0 0 0 0 0,1 0 1 0 0,-1 0-1 0 0,0 0 0 0 0,1 0 0 0 0,-1-1 1 0 0,0 1-1 0 0,0 0 0 0 0,0 0 1 0 0,0-1-1 0 0,0 1 0 0 0,0-1 1 0 0,0 1-1 0 0,0-1 0 0 0,-1 1 1 0 0,-5 3 38 0 0,0-1 0 0 0,0 0 0 0 0,-1 0 0 0 0,-10 1 1 0 0,-11 2 56 0 0,0-1 0 0 0,0-2 0 0 0,-1-1 0 0 0,-37-2 0 0 0,-118-18 90 0 0,159 15-188 0 0,15 2-84 0 0,-92-14-270 0 0,86 11-485 0 0,0 0-1 0 0,1-1 0 0 0,-30-12 0 0 0,38 11-350 0 0,17-12-10351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89 656 0 0,'4'-16'1283'0'0,"-2"8"42"0"0,-1 1 1 0 0,2-1-1 0 0,-1 1 0 0 0,1 0 1 0 0,0-1-1 0 0,0 1 0 0 0,8-11 1 0 0,-10 18-1231 0 0,-1 0 1 0 0,1-2 1143 0 0,-1 2-1143 0 0,0 0-1 0 0,0 0 0 0 0,0 0 1 0 0,0 0-1 0 0,0 0 0 0 0,0 0 1 0 0,1 0-1 0 0,-1 0 0 0 0,0 0 1 0 0,0 0-1 0 0,0-1 1 0 0,0 1-1 0 0,0 0 0 0 0,1 0 1 0 0,-1 0-1 0 0,0 0 0 0 0,0 0 1 0 0,0 1-1 0 0,0-1 0 0 0,0 0 1 0 0,1 0-1 0 0,-1 0 1 0 0,1 1 1143 0 0,-1-1-1143 0 0,0 0-1 0 0,0 0 0 0 0,0 0 1 0 0,3 13 1582 0 0,-4 15-422 0 0,-8 52 735 0 0,-4 75-2003 0 0,13-132-2706 0 0,1 0 0 0 0,6 35 0 0 0,-2-37 225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97 568 0 0,'27'-15'1510'0'0,"0"1"1"0"0,1 1-1 0 0,0 2 0 0 0,1 1 0 0 0,56-13 0 0 0,-63 19-350 0 0,-1 1-1 0 0,1 1 0 0 0,0 1 0 0 0,1 1 0 0 0,-1 1 0 0 0,0 0 0 0 0,0 2 0 0 0,39 10 0 0 0,-55-11-875 0 0,1 0-1 0 0,-1 0 1 0 0,0 1-1 0 0,0-1 1 0 0,0 2 0 0 0,-1-1-1 0 0,1 0 1 0 0,-1 1-1 0 0,1 0 1 0 0,-1 0-1 0 0,-1 1 1 0 0,1 0-1 0 0,0 0 1 0 0,-1 0 0 0 0,0 0-1 0 0,0 0 1 0 0,-1 1-1 0 0,5 9 1 0 0,-4-5 29 0 0,-1 1 1 0 0,0 0-1 0 0,0-1 1 0 0,-1 1 0 0 0,-1 0-1 0 0,0 0 1 0 0,0 0-1 0 0,-1 0 1 0 0,0 0-1 0 0,-3 14 1 0 0,-25 134 1716 0 0,20-115-1608 0 0,3-22-177 0 0,0 2 133 0 0,-5 49 137 0 0,8-27-3144 0 0,8-30-8110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24 900 0 0,'-26'-10'13303'0'0,"43"6"-12105"0"0,0 0 1 0 0,0 2 0 0 0,0 0 0 0 0,0 1 0 0 0,19 1 0 0 0,93 9 2963 0 0,-107-7-3477 0 0,92 16 854 0 0,-77-10-3857 0 0,1 1-3713 0 0,-27-7 3440 0 0,7 2-298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1 176 312 0 0,'2'-2'437'0'0,"1"-1"0"0"0,0 1 0 0 0,-1 0 0 0 0,1 0 0 0 0,0 0 0 0 0,0 0 0 0 0,0 0 0 0 0,1 1 0 0 0,-1-1 0 0 0,0 1 0 0 0,0 0 0 0 0,1 0 0 0 0,-1 0 0 0 0,1 1 0 0 0,-1-1 0 0 0,1 1 0 0 0,-1-1 0 0 0,1 1 0 0 0,-1 1 0 0 0,1-1 0 0 0,-1 0 0 0 0,1 1 0 0 0,-1 0 0 0 0,1-1 0 0 0,-1 1-1 0 0,1 1 1 0 0,-1-1 0 0 0,0 0 0 0 0,0 1 0 0 0,4 2 0 0 0,8 6 698 0 0,0 0 0 0 0,-1 1-1 0 0,-1 1 1 0 0,22 22 0 0 0,-25-23-718 0 0,68 74 2756 0 0,-70-76-3025 0 0,232 246 6553 0 0,-209-224-5713 0 0,-20-19-536 0 0,0-1 0 0 0,0-1 0 0 0,20 14 0 0 0,-30-23-452 0 0,0-1 0 0 0,-1 0 0 0 0,1 1 0 0 0,0-1 0 0 0,-1 0 0 0 0,1 0 0 0 0,0 0 0 0 0,-1 1 0 0 0,1-1 0 0 0,0 0 0 0 0,0 0 0 0 0,-1 0 0 0 0,1 0 0 0 0,0 0 0 0 0,0 0 0 0 0,-1 0 0 0 0,1-1 0 0 0,0 1 0 0 0,-1 0 0 0 0,1 0 0 0 0,0 0 0 0 0,0-1 0 0 0,-1 1 0 0 0,1 0 0 0 0,-1-1 0 0 0,1 1 0 0 0,0-1 0 0 0,-1 1 0 0 0,1-1 0 0 0,-1 1 0 0 0,1-1 0 0 0,-1 1 0 0 0,1-1 0 0 0,-1 1 0 0 0,1-1 0 0 0,0 0 0 0 0,11-25 0 0 0,-10 22 0 0 0,21-52 0 0 0,-5 9 0 0 0,3 1 0 0 0,29-48 0 0 0,-14 38 0 0 0,2 2 0 0 0,3 1 0 0 0,75-74 0 0 0,-92 105 0 0 0,58-52 0 0 0,-78 67 18 0 0,-3 6-24 0 0,0 0 0 0 0,-1 0 0 0 0,1 0 0 0 0,0 0 0 0 0,0 0 0 0 0,0 0 0 0 0,0 0 0 0 0,0 0 0 0 0,0 0 0 0 0,0 0 0 0 0,0 1 0 0 0,0-1 0 0 0,0 0 0 0 0,0 1 0 0 0,1-1 1 0 0,-1 1-1 0 0,0-1 0 0 0,0 1 0 0 0,1 0 0 0 0,1-1 0 0 0,-2 1-667 0 0,0 4-2494 0 0,-1 4 1463 0 0,-8 3-7670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16 0 0,'9'-7'1483'0'0,"-8"5"-893"0"0,1 1 0 0 0,0-1 0 0 0,-1 1 1 0 0,1-1-1 0 0,0 1 0 0 0,0 0 0 0 0,0 0 1 0 0,0 0-1 0 0,0 0 0 0 0,0 0 0 0 0,3-1 0 0 0,-3 2-414 0 0,-1 1 1 0 0,0-1-1 0 0,0 0 0 0 0,0 0 0 0 0,0 1 0 0 0,0-1 0 0 0,0 0 0 0 0,0 1 0 0 0,0-1 0 0 0,0 1 0 0 0,0-1 0 0 0,-1 1 0 0 0,1 0 0 0 0,0-1 0 0 0,0 1 0 0 0,0 0 0 0 0,-1-1 0 0 0,1 1 0 0 0,0 0 0 0 0,0 0 0 0 0,-1 0 0 0 0,1 0 0 0 0,-1 0 0 0 0,1 1 0 0 0,12 23 1963 0 0,-2 7-503 0 0,-2 0 0 0 0,7 37 0 0 0,3 15-2 0 0,37 101 184 0 0,-45-139-3868 0 0,-8-19-6440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13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40 117 16 0 0,'-23'-6'3259'0'0,"15"4"-720"0"0,-1 0 3600 0 0,11 2-6026 0 0,0 1 0 0 0,0-1 0 0 0,-1 0-1 0 0,1 0 1 0 0,0 0 0 0 0,0-1 0 0 0,0 1 0 0 0,0 0 0 0 0,-1-1 0 0 0,1 1-1 0 0,2-2 1 0 0,4 0 150 0 0,256-16 3727 0 0,-184 15-3222 0 0,229-9 772 0 0,-132 7-650 0 0,292-1 639 0 0,-119 0-539 0 0,-7-2-79 0 0,111-11 526 0 0,227-1 183 0 0,-378 37-1267 0 0,116 0-16 0 0,-371-21-233 0 0,78-16-1 0 0,-48 6 38 0 0,-76 13-130 0 0,0 1-3 0 0,18 2-1111 0 0,-17 0 1257 0 0,3 0-3474 0 0,-8-1 3174 0 0,1 0 1 0 0,0 0 0 0 0,0 0-1 0 0,-1 0 1 0 0,1 0-1 0 0,0 0 1 0 0,0 1 0 0 0,0-1-1 0 0,0 0 1 0 0,-1 3-1 0 0,1-3-125 0 0,-6 7-836 0 0,-13 10-5503 0 0,9-11 4134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14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1 126 440 0 0,'1'0'7779'0'0,"14"0"-7052"0"0,102-8 3818 0 0,-13 0-2534 0 0,147 2 598 0 0,516-4 1464 0 0,-86-1-2434 0 0,-574 8-1438 0 0,334-10 401 0 0,293-26 1102 0 0,-654 33-1204 0 0,-59 4-371 0 0,0-2-1 0 0,28-8 1 0 0,-48 11-145 0 0,7-2-875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1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5 209 440 0 0,'0'0'897'0'0,"-4"-2"598"0"0,4 2-1448 0 0,0 0 0 0 0,0 0 1 0 0,0 0-1 0 0,0 0 0 0 0,0 0 0 0 0,0 0 0 0 0,0 0 0 0 0,0 0 0 0 0,0 0 0 0 0,0 0 0 0 0,1 0 0 0 0,-1 0 0 0 0,0 0 0 0 0,0 0 0 0 0,0 0 0 0 0,0 0 0 0 0,0 0 0 0 0,0 0 0 0 0,0 0 0 0 0,0 0 1 0 0,0 0-1 0 0,0 0 0 0 0,0 0 0 0 0,0-1 0 0 0,0 1 0 0 0,0 0 0 0 0,0 0 0 0 0,0 0 0 0 0,1 0 0 0 0,-1 0 0 0 0,0 0 0 0 0,0 0 0 0 0,0 0 0 0 0,0 0 0 0 0,0 0 0 0 0,0 0 0 0 0,0-1 0 0 0,0 1 1 0 0,0 0-1 0 0,0 0 0 0 0,0 0 0 0 0,0 0 0 0 0,0 0 0 0 0,0 0 0 0 0,0 0 0 0 0,0 0 0 0 0,0 0 0 0 0,-1 0 0 0 0,1 0 0 0 0,0-1 0 0 0,0 1 0 0 0,0 0 0 0 0,0 0 0 0 0,0 0 0 0 0,0 0 0 0 0,0 0 0 0 0,0 0 1 0 0,0 0-1 0 0,0 0 0 0 0,0 0 0 0 0,0 0 0 0 0,0 0 0 0 0,0 0 0 0 0,30-9 1135 0 0,0 2 1 0 0,1 1-1 0 0,57-4 1 0 0,-32 5-451 0 0,581-45 3145 0 0,-198 30-1892 0 0,-332 17-1511 0 0,407-8 1538 0 0,167-2 186 0 0,-3-26 46 0 0,-672 39-2222 0 0,34-3 341 0 0,0-2 0 0 0,64-17-1 0 0,-102 22-460 0 0,-9 1-1280 0 0,-33 8-268 0 0,0 3-1 0 0,0 1 1 0 0,-48 24-1 0 0,23-10-2464 0 0,19-10 1879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15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3 345 404 0 0,'1'-1'566'0'0,"-1"1"-485"0"0,0 0-1 0 0,0 0 1 0 0,0 0 0 0 0,0 0 0 0 0,0-1 0 0 0,0 1 0 0 0,0 0-1 0 0,0 0 1 0 0,0 0 0 0 0,0 0 0 0 0,0 0 0 0 0,0 0-1 0 0,0 0 1 0 0,0-1 0 0 0,0 1 0 0 0,0 0 0 0 0,0 0 0 0 0,0 0-1 0 0,-1-2 1214 0 0,1 2-1214 0 0,0 0 1 0 0,0 0 0 0 0,0 0 0 0 0,0 0 0 0 0,-1 0-1 0 0,1 0 1 0 0,0 0 0 0 0,0 0 0 0 0,0 0 0 0 0,0 0 0 0 0,0 0-1 0 0,0 0 1 0 0,0 0 0 0 0,-1 0 0 0 0,1 0 0 0 0,0 0-1 0 0,0 0 1 0 0,0 0 0 0 0,0 0 0 0 0,0 0 0 0 0,0 0 0 0 0,0 0-1 0 0,-1 0 1 0 0,1 0 0 0 0,0 0 0 0 0,14-7 1748 0 0,25-6-408 0 0,250-35 2688 0 0,514-24 657 0 0,-770 70-4623 0 0,534-24 1786 0 0,-110 12-303 0 0,603-38 1379 0 0,-885 37-1640 0 0,289-62-1 0 0,-450 74-1207 0 0,7-2 62 0 0,-8 2-35 0 0,1 1 77 0 0,-5 2-26 0 0,-8 0-174 0 0,0 0-144 0 0,-1 0 0 0 0,0 0-1 0 0,1 0 1 0 0,-1 0 0 0 0,0 0 0 0 0,0 0-1 0 0,1 0 1 0 0,-1 1 0 0 0,0-1 0 0 0,0 0-1 0 0,1 0 1 0 0,-1 0 0 0 0,0 0 0 0 0,0 0 0 0 0,1 1-1 0 0,-1-1 1 0 0,0 0 0 0 0,0 0 0 0 0,0 0-1 0 0,0 1 1 0 0,1-1 0 0 0,-1 0 0 0 0,0 0 0 0 0,0 1-1 0 0,0-1 1 0 0,0 0 0 0 0,0 0 0 0 0,1 1-1 0 0,-1-1 1 0 0,0 0 0 0 0,0 0 0 0 0,0 1 0 0 0,0-1-1 0 0,0 0 1 0 0,0 1 0 0 0,0-1 0 0 0,0 0-1 0 0,0 0 1 0 0,0 1 0 0 0,0-1 0 0 0,0 0 0 0 0,-1 1-1 0 0,1-1 1 0 0,0 0 0 0 0,0 0 0 0 0,0 1-1 0 0,0-1 1 0 0,0 0 0 0 0,0 0 0 0 0,-1 1 0 0 0,1-1-1 0 0,0 0 1 0 0,-7 15-2864 0 0,7-14 2820 0 0,-2 2-974 0 0,-5 9-6514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1341 200 400 0 0,'-17'-44'2250'0'0,"-18"-61"4549"0"0,16 54 2148 0 0,12 113-6128 0 0,59 434 2272 0 0,-44-433-4614 0 0,84 528 2951 0 0,-91-585-3387 0 0,26 129 1138 0 0,-27-134-1064 0 0,3 6 21 0 0,-3-4-74 0 0,-3-7 307 0 0,-4-5-389 0 0,-1-1 1 0 0,1 2-1 0 0,-1-1 1 0 0,-1 1 0 0 0,0 0-1 0 0,0 1 1 0 0,0 0-1 0 0,-13-7 1 0 0,-10-1-54 0 0,-1 2 0 0 0,0 2 1 0 0,0 0-1 0 0,-2 3 1 0 0,1 0-1 0 0,-69-4 1 0 0,43 9-50 0 0,1 4 0 0 0,-1 1 0 0 0,-76 15 0 0 0,48 0-5 0 0,0 4-1 0 0,-98 38 0 0 0,145-44 72 0 0,1 3-1 0 0,-73 42 1 0 0,94-48 49 0 0,1 1 0 0 0,0 1-1 0 0,0 0 1 0 0,2 1 0 0 0,-1 1 0 0 0,2 1 0 0 0,-19 25 0 0 0,31-37 14 0 0,0 0 0 0 0,0 0 1 0 0,0 0-1 0 0,1 1 0 0 0,0-1 0 0 0,0 1 1 0 0,0-1-1 0 0,0 1 0 0 0,1 0 1 0 0,0 0-1 0 0,1 0 0 0 0,-1 0 0 0 0,1-1 1 0 0,0 9-1 0 0,2-6 12 0 0,-1-1 0 0 0,1 0 1 0 0,0 1-1 0 0,0-1 0 0 0,1 0 1 0 0,0 0-1 0 0,1-1 0 0 0,-1 1 0 0 0,9 11 1 0 0,3 0 17 0 0,0-1 1 0 0,1-1 0 0 0,1 0 0 0 0,1-1-1 0 0,0-1 1 0 0,21 12 0 0 0,3 0 17 0 0,1-2 0 0 0,2-2 0 0 0,0-2 0 0 0,1-2 0 0 0,71 18 0 0 0,-32-17 28 0 0,0-3 0 0 0,102 4 0 0 0,-68-15-13 0 0,1-5 1 0 0,0-5-1 0 0,128-23 0 0 0,84-38 56 0 0,-286 54-111 0 0,0-1 1 0 0,0-3-1 0 0,71-35 0 0 0,-103 43-34 0 0,0 1 0 0 0,-1-2 0 0 0,0 0 0 0 0,0 0 0 0 0,-1-1 0 0 0,0-1 0 0 0,-1 0 0 0 0,0 0 0 0 0,-1-1 0 0 0,0-1 0 0 0,-1 0 0 0 0,-1 0 0 0 0,0 0 0 0 0,10-25 0 0 0,-15 32-5 0 0,-1 0 0 0 0,0-1 0 0 0,-1 1 0 0 0,0-1-1 0 0,0 1 1 0 0,0-1 0 0 0,-1 0 0 0 0,1 1 0 0 0,-2-1 0 0 0,1 0 0 0 0,-1 1 0 0 0,0-1 0 0 0,0 0 0 0 0,-1 1 0 0 0,0 0 0 0 0,-5-12-1 0 0,2 8-1 0 0,-1 1-1 0 0,0-1 1 0 0,-1 1-1 0 0,0 0 0 0 0,0 1 1 0 0,-1-1-1 0 0,-1 1 1 0 0,1 1-1 0 0,-17-12 0 0 0,-21-11-37 0 0,-1 3 0 0 0,-1 1-1 0 0,-69-26 1 0 0,51 31-17 0 0,-1 2 0 0 0,0 4 0 0 0,-1 3 0 0 0,0 2 0 0 0,-1 4 0 0 0,0 2 0 0 0,-99 8 0 0 0,132-1-264 0 0,1 1 0 0 0,-1 2-1 0 0,-37 10 1 0 0,70-15 139 0 0,-1 0-1 0 0,1 0 1 0 0,-1 0 0 0 0,1 0-1 0 0,0 1 1 0 0,-1-1-1 0 0,1 1 1 0 0,0 0-1 0 0,0 0 1 0 0,0 0-1 0 0,0 0 1 0 0,0 1-1 0 0,-3 3 1 0 0,7-5-3 0 0,-1 0-1 0 0,1 0 1 0 0,-1 0-1 0 0,1 0 1 0 0,0 0-1 0 0,-1-1 1 0 0,1 1 0 0 0,0 0-1 0 0,0 0 1 0 0,0-1-1 0 0,0 1 1 0 0,-1 0-1 0 0,3 0 1 0 0,1 1-728 0 0,-1 0 264 0 0,1 0 0 0 0,0-1 0 0 0,-1 1 0 0 0,1-1 0 0 0,0 0 0 0 0,0 0 0 0 0,4 0 0 0 0,-3 0 159 0 0,25 5-2235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1 360 0 0,'-2'0'350'0'0,"-1"0"0"0"0,1 0 0 0 0,-1 0 0 0 0,1 0 1 0 0,-1 0-1 0 0,0 0 0 0 0,1 1 0 0 0,-1-1 0 0 0,1 1 0 0 0,-1-1 0 0 0,1 1 0 0 0,-1 0 0 0 0,1 0 0 0 0,0 0 0 0 0,0 1 1 0 0,-1-1-1 0 0,-1 2 0 0 0,0 0 141 0 0,1 1 1 0 0,-1-1-1 0 0,1 1 1 0 0,0 0-1 0 0,0 0 1 0 0,0 0 0 0 0,0 0-1 0 0,-3 7 1 0 0,1 1 267 0 0,1 0 0 0 0,0 1 1 0 0,0-1-1 0 0,1 1 0 0 0,1-1 1 0 0,-1 16-1 0 0,2-14-395 0 0,-11 179 5076 0 0,9-64-6469 0 0,6-110-1564 0 0,1-6-3640 0 0,-3-8 4116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77 688 0 0,'-44'-12'16550'0'0,"48"10"-15115"0"0,13-4-380 0 0,-1 1 0 0 0,1 1 0 0 0,0 0 0 0 0,1 1 0 0 0,30-1 0 0 0,-7 0-12 0 0,47-9 791 0 0,-34 4-1140 0 0,79-2 0 0 0,-130 11-1053 0 0,0 1-1 0 0,0-1 1 0 0,0 0 0 0 0,0 1 0 0 0,0 0-1 0 0,0 0 1 0 0,0 0 0 0 0,0 0 0 0 0,4 2-1 0 0,3 5-8119 0 0,-5-4 5532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0 976 0 0,'10'11'1583'0'0,"-1"-1"0"0"0,1 2 0 0 0,-2-1-1 0 0,1 2 1 0 0,-2-1 0 0 0,9 20 0 0 0,31 86 2879 0 0,-29-69-2640 0 0,76 171 4037 0 0,-82-197-5193 0 0,1-1 1 0 0,1 0 0 0 0,1-1 0 0 0,1 0 0 0 0,0-2 0 0 0,2 0 0 0 0,23 21 0 0 0,-37-38-614 0 0,-1 1 0 0 0,0-1 0 0 0,1 1 1 0 0,-1-1-1 0 0,1 0 0 0 0,0 0 0 0 0,0 0 0 0 0,0-1 0 0 0,0 0 1 0 0,0 1-1 0 0,0-1 0 0 0,0-1 0 0 0,0 1 0 0 0,0 0 0 0 0,0-1 0 0 0,1 0 1 0 0,-1 0-1 0 0,0 0 0 0 0,0-1 0 0 0,0 1 0 0 0,0-1 0 0 0,1 0 1 0 0,-1 0-1 0 0,0-1 0 0 0,-1 1 0 0 0,1-1 0 0 0,0 0 0 0 0,0 0 0 0 0,-1 0 1 0 0,1 0-1 0 0,-1-1 0 0 0,6-4 0 0 0,3-4 132 0 0,-1-1 0 0 0,0 0 0 0 0,0-1 0 0 0,-2 0-1 0 0,1-1 1 0 0,-2 0 0 0 0,8-15 0 0 0,7-19-185 0 0,-2-1 0 0 0,-2 0 0 0 0,-2-1 0 0 0,-3-1 0 0 0,14-91 0 0 0,-19 88-2611 0 0,8 66-11652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1 384 0 0,'-31'55'7347'0'0,"18"-32"-3052"0"0,-15 32-1 0 0,19-32-2207 0 0,1 0 0 0 0,1 1 1 0 0,-7 44-1 0 0,12-55-1707 0 0,1 0-1 0 0,0 0 1 0 0,1 0 0 0 0,1-1 0 0 0,0 1 0 0 0,0 0 0 0 0,1 0 0 0 0,1-1-1 0 0,4 14 1 0 0,-5-21-514 0 0,1-1 0 0 0,-1 0 0 0 0,1 1 0 0 0,0-1 0 0 0,0 0 0 0 0,1 0 0 0 0,-1-1 0 0 0,1 1-1 0 0,0-1 1 0 0,0 1 0 0 0,0-1 0 0 0,0 0 0 0 0,0-1 0 0 0,1 1 0 0 0,5 2 0 0 0,-5-3-865 0 0,-1 0 0 0 0,1-1 0 0 0,0 1 0 0 0,0-1 0 0 0,0 0 0 0 0,0 0 0 0 0,0 0 0 0 0,1-1 0 0 0,4 0 0 0 0,5-1-1800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74 325 516 0 0,'-6'-7'946'0'0,"4"5"-414"0"0,1 1-1 0 0,-1-1 0 0 0,1 0 1 0 0,0 1-1 0 0,-1-1 1 0 0,1 0-1 0 0,0 0 0 0 0,0 1 1 0 0,-1-6 1790 0 0,3 4-583 0 0,1-1-1320 0 0,0 1 0 0 0,0 0 0 0 0,0-1 0 0 0,1 1 0 0 0,-1 0 0 0 0,1 0 0 0 0,0 0 0 0 0,0 1 0 0 0,0-1 0 0 0,4-2 0 0 0,41-24 2587 0 0,-34 21-1710 0 0,24-18 0 0 0,-29 19-727 0 0,0-1 1 0 0,0 0 0 0 0,-1-1 0 0 0,0 0 0 0 0,9-15 0 0 0,-15 23-492 0 0,-1-1 0 0 0,0 0 1 0 0,0 0-1 0 0,0 0 0 0 0,0 0 0 0 0,0-1 1 0 0,0 1-1 0 0,-1 0 0 0 0,1 0 0 0 0,0 0 1 0 0,-1-1-1 0 0,0 1 0 0 0,0 0 0 0 0,0 0 1 0 0,0-1-1 0 0,0 1 0 0 0,0 0 0 0 0,0 0 1 0 0,-1-1-1 0 0,1 1 0 0 0,-1 0 0 0 0,0 0 1 0 0,1 0-1 0 0,-1-1 0 0 0,0 1 0 0 0,0 0 1 0 0,0 0-1 0 0,-1 1 0 0 0,1-1 0 0 0,0 0 1 0 0,-1 0-1 0 0,1 0 0 0 0,-1 1 0 0 0,0-1 1 0 0,0 1-1 0 0,-2-2 0 0 0,-9-5 78 0 0,0 1 0 0 0,0 0-1 0 0,-1 1 1 0 0,0 1 0 0 0,0 0 0 0 0,-1 1-1 0 0,1 1 1 0 0,-1 0 0 0 0,0 1 0 0 0,0 0-1 0 0,1 1 1 0 0,-25 2 0 0 0,23 2-328 0 0,8 1-1275 0 0,7 3-4225 0 0,11 6-1004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8 324 240 0 0,'-2'-5'351'0'0,"1"0"1"0"0,0 0-1 0 0,0-1 1 0 0,0 1-1 0 0,0 0 1 0 0,1-1-1 0 0,0 1 1 0 0,0 0-1 0 0,1-1 1 0 0,-1 1-1 0 0,1 0 1 0 0,3-10-1 0 0,-2 7 46 0 0,2 0-1 0 0,-1 0 0 0 0,1 1 1 0 0,0-1-1 0 0,1 1 1 0 0,0 0-1 0 0,8-9 1 0 0,2 0 372 0 0,0 2-1 0 0,2-1 1 0 0,-1 2 0 0 0,2 0 0 0 0,30-17 0 0 0,-28 19-107 0 0,1 0 1 0 0,0 2 0 0 0,0 0-1 0 0,1 1 1 0 0,0 1 0 0 0,0 1-1 0 0,0 1 1 0 0,1 1 0 0 0,0 1-1 0 0,32 0 1 0 0,-50 3-560 0 0,-1 1 0 0 0,0-1-1 0 0,0 1 1 0 0,1 0 0 0 0,-1 0-1 0 0,0 0 1 0 0,0 0 0 0 0,0 1-1 0 0,0-1 1 0 0,-1 1 0 0 0,1 0-1 0 0,0 1 1 0 0,-1-1 0 0 0,1 0-1 0 0,-1 1 1 0 0,0 0 0 0 0,0 0-1 0 0,0 0 1 0 0,0 0 0 0 0,0 0-1 0 0,-1 1 1 0 0,0-1 0 0 0,1 1-1 0 0,-1 0 1 0 0,-1 0 0 0 0,1-1-1 0 0,0 1 1 0 0,-1 0 0 0 0,0 0-1 0 0,0 1 1 0 0,0-1 0 0 0,0 0-1 0 0,-1 0 1 0 0,0 0 0 0 0,0 1 0 0 0,0-1-1 0 0,0 0 1 0 0,0 0 0 0 0,-1 1-1 0 0,0-1 1 0 0,0 0 0 0 0,0 0-1 0 0,0 0 1 0 0,-1 0 0 0 0,0 0-1 0 0,0 0 1 0 0,-3 4 0 0 0,-1 1 7 0 0,0 0 0 0 0,-1-1 0 0 0,0 0 0 0 0,-1 0 0 0 0,0-1 0 0 0,0 0 0 0 0,-1-1 0 0 0,1 1 1 0 0,-2-1-1 0 0,-16 8 0 0 0,5-5-715 0 0,0-1-1 0 0,0 0 1 0 0,-1-2 0 0 0,-25 5 0 0 0,37-6-1236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46 365 364 0 0,'-46'-2'10263'0'0,"50"4"-8924"0"0,25 6 20 0 0,-1-1 1 0 0,1-1-1 0 0,55 4 0 0 0,-48-7-843 0 0,599 37 3140 0 0,200 2-1172 0 0,-10 27-553 0 0,-539-36-1272 0 0,164 18 299 0 0,0-24 103 0 0,-395-26-926 0 0,66 0 185 0 0,-102-2-171 0 0,1-1 1 0 0,-1-1-1 0 0,1-1 1 0 0,19-6-1 0 0,-34 8-116 0 0,1-1-1 0 0,-1 0 1 0 0,0 0-1 0 0,0 0 1 0 0,-1 0-1 0 0,1-1 1 0 0,-1 0-1 0 0,0 0 1 0 0,0 0-1 0 0,0 0 1 0 0,0-1-1 0 0,-1 1 1 0 0,0-1-1 0 0,0 0 1 0 0,0 0-1 0 0,0-1 1 0 0,2-7-1 0 0,4-11 11 0 0,-1 0 1 0 0,7-39-1 0 0,-13 54-35 0 0,26-172-5 0 0,4-13-129 0 0,-18 137-47 0 0,-14 57 170 0 0,0-1 0 0 0,0 1 0 0 0,0-1 0 0 0,0 1 1 0 0,0 0-1 0 0,0-1 0 0 0,0 1 0 0 0,0 0 0 0 0,0-1 1 0 0,0 1-1 0 0,0 0 0 0 0,1-1 0 0 0,-1 1 0 0 0,0 0 0 0 0,0-1 1 0 0,0 1-1 0 0,0 0 0 0 0,1-1 0 0 0,-1 1 0 0 0,0 0 1 0 0,0 0-1 0 0,0-1 0 0 0,1 1 0 0 0,-1 0 0 0 0,0 0 0 0 0,1-1 1 0 0,-1 1-1 0 0,0 0 0 0 0,0 0 0 0 0,1 0 0 0 0,-1-1 0 0 0,0 1 1 0 0,1 0-1 0 0,-1 0 0 0 0,0 0 0 0 0,1 0 0 0 0,-1 0 1 0 0,1 0-1 0 0,-1 0 0 0 0,0 0 0 0 0,1 0 0 0 0,-1 0 0 0 0,0 0 1 0 0,1 0-1 0 0,-1 0 0 0 0,0 0 0 0 0,1 0 0 0 0,-1 0 0 0 0,0 0 1 0 0,1 1-1 0 0,-1-1 0 0 0,0 0 0 0 0,1 0 0 0 0,-1 0 1 0 0,1 1-1 0 0,13 11-22 0 0,-8-2 35 0 0,0 0 0 0 0,-1 0 0 0 0,0 0 0 0 0,0 1-1 0 0,-1-1 1 0 0,4 18 0 0 0,1 0 24 0 0,59 142 276 0 0,-54-141-206 0 0,2-1-1 0 0,1-1 0 0 0,34 44 0 0 0,-27-45 34 0 0,0 0 0 0 0,44 37 0 0 0,-51-51-31 0 0,0 0 0 0 0,0 0-1 0 0,1-2 1 0 0,0 0 0 0 0,38 14 0 0 0,-43-21-78 0 0,0 0 1 0 0,0 0 0 0 0,0-2-1 0 0,0 1 1 0 0,0-2-1 0 0,1 0 1 0 0,-1 0 0 0 0,0-1-1 0 0,0-1 1 0 0,0 0 0 0 0,0-1-1 0 0,0-1 1 0 0,-1 0 0 0 0,1 0-1 0 0,-1-1 1 0 0,12-7 0 0 0,-6 3-42 0 0,-1-1 0 0 0,-1-1 1 0 0,1-1-1 0 0,-2 0 1 0 0,0-1-1 0 0,0 0 1 0 0,-1-1-1 0 0,-1-1 0 0 0,0 0 1 0 0,11-18-1 0 0,66-126-211 0 0,-6 11-190 0 0,-89 190 584 0 0,-1-18-110 0 0,1 0 0 0 0,1 0 0 0 0,2 0 0 0 0,0 0 1 0 0,2 1-1 0 0,0-1 0 0 0,6 35 0 0 0,-4-47-35 0 0,0-1 0 0 0,1 1-1 0 0,1 0 1 0 0,0-1 0 0 0,0 1-1 0 0,2-1 1 0 0,-1 0 0 0 0,1-1-1 0 0,1 1 1 0 0,-1-1 0 0 0,2-1 0 0 0,0 1-1 0 0,0-1 1 0 0,0 0 0 0 0,1-1-1 0 0,18 13 1 0 0,-6-9-25 0 0,0-1 0 0 0,2 0 0 0 0,-1-2 0 0 0,1 0 0 0 0,0-2 0 0 0,1 0 0 0 0,0-2 0 0 0,43 5 0 0 0,197-1 0 0 0,-233-9 0 0 0,876-36 0 0 0,-457 13 0 0 0,-157 10 0 0 0,531-19 0 0 0,-430 15 0 0 0,-266 11 0 0 0,-68 6-23 0 0,-60 0-122 0 0,0 0-1 0 0,1 0 1 0 0,-1 0-1 0 0,1 0 0 0 0,-1 0 1 0 0,0 0-1 0 0,1 0 1 0 0,-1 0-1 0 0,0 1 0 0 0,1-1 1 0 0,-1 0-1 0 0,1 0 1 0 0,-1 0-1 0 0,0 1 0 0 0,1-1 1 0 0,-1 0-1 0 0,0 0 1 0 0,0 1-1 0 0,1-1 0 0 0,-1 0 1 0 0,0 1-1 0 0,0-1 1 0 0,1 0-1 0 0,-1 1 0 0 0,0-1 1 0 0,0 1-1 0 0,0-1 1 0 0,0 0-1 0 0,1 1 0 0 0,-1-1 1 0 0,0 0-1 0 0,0 1 1 0 0,0-1-1 0 0,0 1 0 0 0,0-1 1 0 0,0 0-1 0 0,0 1 1 0 0,0-1-1 0 0,0 1 0 0 0,-2 10-4417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13 424 0 0,'-1'-13'18728'0'0,"-22"429"-10300"0"0,22-377-7855 0 0,0 43 1660 0 0,15 126-1 0 0,-13-203-2107 0 0,1 6-101 0 0,0 0-24 0 0,1-3-28 0 0,-2-6-170 0 0,4-1-902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549 214 168 0 0,'-4'-21'3237'0'0,"1"13"-2534"0"0,0 1 1 0 0,0-1-1 0 0,-1 1 1 0 0,0 0-1 0 0,0 0 1 0 0,-1 1-1 0 0,0-1 1 0 0,0 1-1 0 0,-1 0 1 0 0,1 0-1 0 0,-1 1 1 0 0,0-1-1 0 0,-1 1 1 0 0,1 1-1 0 0,-11-6 1 0 0,-4-1 157 0 0,0 2 0 0 0,-1 0 0 0 0,0 1 0 0 0,0 2 0 0 0,-1 0 0 0 0,0 1 0 0 0,0 1 0 0 0,-33-1 0 0 0,43 5-523 0 0,0 1-1 0 0,0 0 1 0 0,1 0 0 0 0,-1 1 0 0 0,1 1 0 0 0,-1 0-1 0 0,-16 7 1 0 0,21-7-143 0 0,0 1-1 0 0,1 0 1 0 0,0 0 0 0 0,0 1-1 0 0,0 0 1 0 0,0 0-1 0 0,1 1 1 0 0,0 0-1 0 0,0 0 1 0 0,0 0 0 0 0,1 1-1 0 0,-5 7 1 0 0,8-11-95 0 0,0 1 0 0 0,0-1 0 0 0,1 1 0 0 0,-1-1 0 0 0,1 1 0 0 0,0-1 0 0 0,0 1 0 0 0,0 0 0 0 0,1 0 0 0 0,-1-1 0 0 0,1 1 0 0 0,0 0 0 0 0,0 0 0 0 0,0 0-1 0 0,0-1 1 0 0,1 1 0 0 0,0 0 0 0 0,0 0 0 0 0,0-1 0 0 0,0 1 0 0 0,0-1 0 0 0,1 1 0 0 0,-1-1 0 0 0,1 1 0 0 0,0-1 0 0 0,0 0 0 0 0,0 0 0 0 0,1 0 0 0 0,4 5 0 0 0,1 0 73 0 0,1 0 0 0 0,0 0 0 0 0,0 0 0 0 0,0-1 0 0 0,1-1 0 0 0,0 0 0 0 0,1 0 0 0 0,16 6 0 0 0,3-1-92 0 0,0-2 1 0 0,0-1 0 0 0,0-2 0 0 0,55 5-1 0 0,-62-9-61 0 0,0-2 0 0 0,0 0 1 0 0,-1-2-1 0 0,1 0 0 0 0,0-2 0 0 0,-1-1 0 0 0,27-8 0 0 0,-43 11-20 0 0,1-1 0 0 0,-1 0 0 0 0,0 0 0 0 0,0-1 0 0 0,0 1 0 0 0,0-1 0 0 0,-1-1 0 0 0,1 1 0 0 0,-1-1 0 0 0,0 0 0 0 0,0 0 0 0 0,-1 0 0 0 0,0-1 0 0 0,0 0 0 0 0,0 0 0 0 0,5-11 0 0 0,-7 13 0 0 0,-1 0 0 0 0,1-1 0 0 0,-1 1 0 0 0,0-1 0 0 0,0 1 0 0 0,-1-1 0 0 0,0 1 0 0 0,1-1 0 0 0,-1 1 0 0 0,-1-1 0 0 0,1 1 0 0 0,-1-1 0 0 0,1 1 0 0 0,-2-1 0 0 0,1 1 0 0 0,0 0 0 0 0,-1-1 0 0 0,1 1 0 0 0,-1 0 0 0 0,-1 0 0 0 0,1 0 0 0 0,0 0 0 0 0,-1 1 0 0 0,0-1 0 0 0,0 1 0 0 0,-6-7 0 0 0,-6-3-176 0 0,0 1-1 0 0,-1 0 1 0 0,0 1-1 0 0,-1 0 1 0 0,0 2-1 0 0,0 0 1 0 0,-20-7-1 0 0,25 12-77 0 0,0-1-1 0 0,-1 2 1 0 0,1 0-1 0 0,-1 0 1 0 0,0 1-1 0 0,0 1 0 0 0,0 0 1 0 0,0 0-1 0 0,0 2 1 0 0,0 0-1 0 0,-23 4 1 0 0,9 7-7934 0 0,19-9 4741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369 123 452 0 0,'1'-3'646'0'0,"1"0"0"0"0,-1 0 0 0 0,-1 1 0 0 0,1-1 1 0 0,0 0-1 0 0,-1 0 0 0 0,1 0 0 0 0,-1 0 0 0 0,0 0 0 0 0,0 0 0 0 0,0 0 0 0 0,0 0 0 0 0,0 0 0 0 0,-1 0 1 0 0,1 0-1 0 0,-1 0 0 0 0,-2-4 0 0 0,1 3-175 0 0,0 1 0 0 0,0-1 0 0 0,0 1 1 0 0,-1 0-1 0 0,1 0 0 0 0,-1 0 0 0 0,0 0 0 0 0,0 0 1 0 0,0 0-1 0 0,0 1 0 0 0,-7-5 0 0 0,3 4-131 0 0,0-1 0 0 0,0 1 1 0 0,0 0-1 0 0,-1 0 0 0 0,0 1 0 0 0,1 0 0 0 0,-1 0 0 0 0,0 1 0 0 0,0 0 1 0 0,0 1-1 0 0,0-1 0 0 0,0 2 0 0 0,-7 0 0 0 0,2 1-114 0 0,1 1-1 0 0,0 1 1 0 0,1 0 0 0 0,-1 1-1 0 0,1 0 1 0 0,0 0-1 0 0,0 1 1 0 0,0 1 0 0 0,1 0-1 0 0,0 0 1 0 0,0 1 0 0 0,1 1-1 0 0,0-1 1 0 0,0 1-1 0 0,1 1 1 0 0,0-1 0 0 0,1 2-1 0 0,0-1 1 0 0,-9 20-1 0 0,14-25-98 0 0,0 1 0 0 0,0-1 0 0 0,1 1-1 0 0,-1-1 1 0 0,1 1 0 0 0,1 0 0 0 0,-1-1-1 0 0,1 1 1 0 0,0 0 0 0 0,0 0 0 0 0,1-1-1 0 0,-1 1 1 0 0,1 0 0 0 0,4 10-1 0 0,-2-9-17 0 0,0 0 0 0 0,0-1 0 0 0,1 1 0 0 0,0-1 0 0 0,0 0 0 0 0,0-1 0 0 0,1 1 0 0 0,0-1 0 0 0,0 1-1 0 0,10 6 1 0 0,-1-2 33 0 0,1 0-1 0 0,0-1 1 0 0,1-1 0 0 0,0 0-1 0 0,0-1 1 0 0,1-1-1 0 0,0-1 1 0 0,32 7 0 0 0,-20-8-27 0 0,0-1 0 0 0,1-1 0 0 0,-1-1 1 0 0,0-2-1 0 0,1-1 0 0 0,-1-1 1 0 0,0-1-1 0 0,0-2 0 0 0,-1-1 0 0 0,0-1 1 0 0,36-16-1 0 0,-55 20-115 0 0,0-1 0 0 0,0 0 0 0 0,0 0 0 0 0,-1-1 0 0 0,0 0 0 0 0,0-1 0 0 0,0 1 0 0 0,-1-2 0 0 0,0 1 0 0 0,-1-1 0 0 0,7-9 0 0 0,-11 14 0 0 0,1-1 0 0 0,-1 0 0 0 0,-1 0 0 0 0,1 0 0 0 0,0 0 0 0 0,-1 0 0 0 0,0 0 0 0 0,0 0 0 0 0,0 0 0 0 0,-1 0 0 0 0,1-1 0 0 0,-1 1 0 0 0,0 0 0 0 0,0-1 0 0 0,0 1 0 0 0,-1 0 0 0 0,0 0 0 0 0,1 0 0 0 0,-2-1 0 0 0,1 1 0 0 0,0 0 0 0 0,-1 0 0 0 0,0 0 0 0 0,0 1 0 0 0,0-1 0 0 0,0 0 0 0 0,0 1 0 0 0,-5-6 0 0 0,-3-2-130 0 0,-1 1 0 0 0,0 0-1 0 0,0 0 1 0 0,-1 1 0 0 0,0 1 0 0 0,-1 0-1 0 0,-25-12 1 0 0,16 10-162 0 0,0 1 0 0 0,0 2 1 0 0,-1 0-1 0 0,-28-5 0 0 0,39 10-444 0 0,0 1-1 0 0,-19 0 1 0 0,4 5-2425 0 0,25-3 2384 0 0,0 0-1 0 0,0 0 0 0 0,0 0 1 0 0,0 0-1 0 0,0 0 1 0 0,0 0-1 0 0,0 0 0 0 0,1 1 1 0 0,-4 2-1 0 0,0 3-2157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5941 0 0,'-2'0'726'0'0,"0"1"1"0"0,1-1 0 0 0,-1 1 0 0 0,1 0 0 0 0,-1 0 0 0 0,1-1 0 0 0,-1 1-1 0 0,1 0 1 0 0,0 0 0 0 0,-1 0 0 0 0,1 1 0 0 0,-2 1 0 0 0,2-1-155 0 0,-1 1 1 0 0,1-1 0 0 0,0 0 0 0 0,-1 1 0 0 0,1-1-1 0 0,1 0 1 0 0,-2 5 0 0 0,0 3-8 0 0,1 1 1 0 0,0-1-1 0 0,1 16 0 0 0,0-1 939 0 0,-3 93 1964 0 0,15 136 1 0 0,-8-200-2946 0 0,3-1 1 0 0,2 1-1 0 0,18 57 0 0 0,-26-104-523 0 0,-1-6 0 0 0,0 1 0 0 0,1-1 0 0 0,-1 0 0 0 0,0 0 0 0 0,1 0 0 0 0,-1 0 0 0 0,1 1 0 0 0,-1-1 0 0 0,1 0 0 0 0,0 0 0 0 0,-1 0 0 0 0,1 0 0 0 0,0 0 0 0 0,2 1 0 0 0,2 2 0 0 0,0-2-59 0 0,-5-2-50 0 0,1 0 0 0 0,0 0 0 0 0,-1 0 0 0 0,1 0-1 0 0,0-1 1 0 0,-1 1 0 0 0,1 0 0 0 0,-1 0 0 0 0,1 0-1 0 0,-1-1 1 0 0,1 1 0 0 0,-1 0 0 0 0,1-1 0 0 0,-1 1-1 0 0,1 0 1 0 0,-1-1 0 0 0,1 1 0 0 0,-1-1 0 0 0,1 1-1 0 0,0-1 1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1171 176 108 0 0,'5'-6'414'0'0,"-2"2"478"0"0,1 0-1 0 0,-1 0 0 0 0,0 0 1 0 0,0-1-1 0 0,0 0 0 0 0,3-7 0 0 0,-5 11-725 0 0,-1-1 1 0 0,1 0-1 0 0,-1 1 0 0 0,0-1 0 0 0,0 0 0 0 0,0 1 0 0 0,0-1 1 0 0,0 0-1 0 0,0 1 0 0 0,0-1 0 0 0,-1 0 0 0 0,1 1 0 0 0,0-1 1 0 0,-1 1-1 0 0,0-1 0 0 0,1 0 0 0 0,-1 1 0 0 0,0-1 0 0 0,0 1 1 0 0,0 0-1 0 0,0-1 0 0 0,0 1 0 0 0,0 0 0 0 0,0 0 0 0 0,0-1 1 0 0,-2 0-1 0 0,-7-6 299 0 0,1 0 1 0 0,-2 1-1 0 0,1 0 1 0 0,-1 1 0 0 0,0 0-1 0 0,0 1 1 0 0,-1 0-1 0 0,0 1 1 0 0,-23-5 0 0 0,-1 1 272 0 0,0 3 1 0 0,-39-2 0 0 0,34 6-319 0 0,1 2-1 0 0,0 1 1 0 0,0 3-1 0 0,0 1 1 0 0,0 1-1 0 0,-75 26 0 0 0,62-13-16 0 0,0 3-1 0 0,2 2 0 0 0,0 2 0 0 0,-60 43 0 0 0,84-51-121 0 0,2 1 0 0 0,0 1-1 0 0,1 1 1 0 0,-27 33 0 0 0,41-44-152 0 0,1 1 0 0 0,0 1 1 0 0,1-1-1 0 0,1 2 1 0 0,0-1-1 0 0,1 1 0 0 0,0-1 1 0 0,1 2-1 0 0,1-1 0 0 0,0 1 1 0 0,-2 20-1 0 0,5-24-33 0 0,1 0 0 0 0,1 0-1 0 0,0 1 1 0 0,0-1 0 0 0,2 0 0 0 0,-1 0-1 0 0,1-1 1 0 0,0 1 0 0 0,1 0 0 0 0,1-1 0 0 0,0 0-1 0 0,0 0 1 0 0,11 16 0 0 0,2-2 75 0 0,1 0 0 0 0,1-1 0 0 0,37 33 0 0 0,-21-26-9 0 0,2-1-1 0 0,1-3 1 0 0,0-1-1 0 0,45 20 1 0 0,-30-20 56 0 0,0-3 0 0 0,94 25 1 0 0,-78-31-52 0 0,0-4 0 0 0,110 7 0 0 0,-95-16-63 0 0,1-4-1 0 0,-1-4 1 0 0,0-4 0 0 0,95-21-1 0 0,-145 23-68 0 0,1-1-1 0 0,-1-1 1 0 0,-1-2-1 0 0,0-2 1 0 0,-1-1 0 0 0,0-2-1 0 0,31-19 1 0 0,-41 19-21 0 0,0 0-1 0 0,-2-1 1 0 0,0-1 0 0 0,0-1 0 0 0,-2 0 0 0 0,30-41-1 0 0,-40 48-9 0 0,-1-1-1 0 0,0 0 0 0 0,-1 0 0 0 0,0-1 0 0 0,-2 0 0 0 0,1-1 0 0 0,-2 1 0 0 0,0-1 0 0 0,0 0 0 0 0,-1 0 0 0 0,-1 0 0 0 0,-1 0 0 0 0,0 0 0 0 0,-2-26 1 0 0,-1 27-9 0 0,-1-1 0 0 0,-1 0 1 0 0,0 1-1 0 0,0 0 0 0 0,-2 0 1 0 0,0 0-1 0 0,0 1 0 0 0,-13-19 1 0 0,4 9-5 0 0,-2 0 0 0 0,0 1 0 0 0,-30-27-1 0 0,22 26 2 0 0,0 1-1 0 0,-2 1 0 0 0,0 1 0 0 0,-1 2 1 0 0,-1 0-1 0 0,-38-16 0 0 0,20 12-51 0 0,-1 2-1 0 0,-1 2 1 0 0,-68-17-1 0 0,27 15-302 0 0,-143-12 1 0 0,186 28-107 0 0,1 3 0 0 0,-1 2 0 0 0,1 1 0 0 0,-1 3 1 0 0,-55 13-1 0 0,85-14 114 0 0,-1 1 0 0 0,1 1 0 0 0,-25 13-1 0 0,35-15-285 0 0,-1 1-1 0 0,1 0 0 0 0,-11 9 0 0 0,13-10-240 0 0,1 0 0 0 0,0 1-1 0 0,0 0 1 0 0,0-1 0 0 0,1 1 0 0 0,-4 6-1 0 0,2 6-2010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4:5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35 436 0 0,'0'-2'435'0'0,"-1"0"0"0"0,1 0-1 0 0,-1 0 1 0 0,1 0 0 0 0,-1 0-1 0 0,0 0 1 0 0,0 0 0 0 0,0 0 0 0 0,0 0-1 0 0,0 1 1 0 0,0-1 0 0 0,0 0 0 0 0,-1 1-1 0 0,1-1 1 0 0,-1 1 0 0 0,1-1 0 0 0,-1 1-1 0 0,-2-2 1156 0 0,1 4-423 0 0,0 2-775 0 0,-1 0 1 0 0,1-1 0 0 0,0 1 0 0 0,0 1 0 0 0,0-1-1 0 0,0 0 1 0 0,1 1 0 0 0,-1-1 0 0 0,1 1-1 0 0,0 0 1 0 0,0 0 0 0 0,0 0 0 0 0,1 0-1 0 0,-1 0 1 0 0,0 5 0 0 0,-4 9 601 0 0,2 1 1 0 0,-3 22-1 0 0,4-7 162 0 0,1 0 0 0 0,2 1 0 0 0,6 53 0 0 0,3-26-427 0 0,18 64 0 0 0,-26-120-1491 0 0,1-1 1 0 0,-1 0-1 0 0,1 1 0 0 0,0-1 0 0 0,1 0 0 0 0,2 6 1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41 224 0 0,'-72'-24'4716'0'0,"23"11"11409"0"0,55 12-15032 0 0,49-1 1698 0 0,100 8 0 0 0,-89-2-1789 0 0,-11-1-404 0 0,0-1-1061 0 0,62 11 0 0 0,-112-12-212 0 0,0 0 0 0 0,0 0 0 0 0,-1 1 0 0 0,1-1 0 0 0,7 5 0 0 0,8 10-6983 0 0,-14-10 4793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5857 0 0,'13'51'8932'0'0,"21"24"-4979"0"0,-7-16-2230 0 0,91 286 4588 0 0,-31-79-2265 0 0,-83-256-3929 0 0,0 1 157 0 0,0 0 0 0 0,0 0 0 0 0,8 10 0 0 0,-11-18-234 0 0,1 0 1 0 0,0-1 0 0 0,-1 0-1 0 0,1 1 1 0 0,0-1 0 0 0,1 0-1 0 0,-1 0 1 0 0,0 0 0 0 0,0 0 0 0 0,1-1-1 0 0,-1 1 1 0 0,1-1 0 0 0,0 1-1 0 0,-1-1 1 0 0,1 0 0 0 0,0 0-1 0 0,4 1 1 0 0,6-3-41 0 0,-4-2 0 0 0,1-1 0 0 0,-1 1 0 0 0,0-2 0 0 0,-1 0 0 0 0,1 0 0 0 0,-1 0 0 0 0,0-1 0 0 0,0 0 0 0 0,-1-1 0 0 0,1 1 0 0 0,-1-2 0 0 0,-1 1 0 0 0,0-1 0 0 0,0 0 0 0 0,9-16 0 0 0,4-10 0 0 0,-1-1 0 0 0,21-62 0 0 0,-25 54 0 0 0,0 0 0 0 0,-3-1 0 0 0,8-66 0 0 0,-19 110-156 0 0,0-1 0 0 0,-1 1 1 0 0,1 0-1 0 0,0-1 0 0 0,0 1 0 0 0,0 0 0 0 0,0 0 0 0 0,0-1 1 0 0,0 1-1 0 0,0 0 0 0 0,0-1 0 0 0,0 1 0 0 0,1 0 1 0 0,-1-1-1 0 0,0 1 0 0 0,0 0 0 0 0,0-1 0 0 0,0 1 0 0 0,0 0 1 0 0,0-1-1 0 0,1 1 0 0 0,-1 0 0 0 0,0 0 0 0 0,0-1 1 0 0,0 1-1 0 0,1 0 0 0 0,-1 0 0 0 0,0 0 0 0 0,0-1 0 0 0,1 1 1 0 0,-1 0-1 0 0,0 0 0 0 0,0 0 0 0 0,1 0 0 0 0,-1-1 1 0 0,0 1-1 0 0,1 0 0 0 0,-1 0 0 0 0,0 0 0 0 0,1 0 0 0 0,-1 0 1 0 0,1 0-1 0 0,11 16-11206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49 364 0 0,'8'32'2805'0'0,"4"41"-1"0"0,-8-40 527 0 0,-2 1-1 0 0,-2-1 0 0 0,-1 0 0 0 0,-1 1 1 0 0,-11 50-1 0 0,12-81-3050 0 0,0-1-1 0 0,1 0 1 0 0,-1 1 0 0 0,-1-1 0 0 0,1 0-1 0 0,0 0 1 0 0,0 1 0 0 0,-1-1 0 0 0,1 0-1 0 0,-5 4 1624 0 0,1-9-1462 0 0,2 2-363 0 0,1-1-1 0 0,-1 0 1 0 0,0 0 0 0 0,0 0-1 0 0,1 0 1 0 0,0 0-1 0 0,-1-1 1 0 0,1 1 0 0 0,0-1-1 0 0,0 1 1 0 0,0-1-1 0 0,0 0 1 0 0,1 0 0 0 0,-1 0-1 0 0,1 0 1 0 0,0 0-1 0 0,0 0 1 0 0,0 0-1 0 0,0-1 1 0 0,0-4 0 0 0,-1-1-75 0 0,1 0 0 0 0,0 0 0 0 0,1 0-1 0 0,0 0 1 0 0,1-1 0 0 0,0 1 0 0 0,0 0 0 0 0,1 0 0 0 0,0 0 0 0 0,0 1 0 0 0,1-1 0 0 0,0 0 0 0 0,6-10 0 0 0,-2 8-2 0 0,0-1 0 0 0,1 1 0 0 0,0 0 1 0 0,1 1-1 0 0,0 0 0 0 0,1 1 0 0 0,0 0 0 0 0,13-10 0 0 0,4 1-2 0 0,1 1-1 0 0,0 2 1 0 0,1 1-1 0 0,0 1 1 0 0,1 1-1 0 0,57-13 1 0 0,-61 19 1 0 0,0 1 0 0 0,0 1 0 0 0,1 1 0 0 0,41 2 0 0 0,-54 2 0 0 0,8 3-283 0 0,-18-2-377 0 0,-1 2-28 0 0,-2 5-1929 0 0,-18 11-9761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1 572 0 0,'18'14'7258'0'0,"-16"-10"-6523"0"0,-1-1 1 0 0,0 1-1 0 0,0-1 1 0 0,-1 0-1 0 0,1 1 1 0 0,-1-1-1 0 0,0 1 0 0 0,0 0 1 0 0,0-1-1 0 0,0 1 1 0 0,-1-1-1 0 0,-1 7 1 0 0,0 15 2230 0 0,2-24-2879 0 0,1-1 0 0 0,-1 1 0 0 0,0 0 1 0 0,1 0-1 0 0,-1-1 0 0 0,1 1 1 0 0,-1 0-1 0 0,1-1 0 0 0,-1 1 0 0 0,1 0 1 0 0,-1-1-1 0 0,1 1 0 0 0,0-1 0 0 0,-1 1 1 0 0,1-1-1 0 0,0 1 0 0 0,0-1 1 0 0,-1 1-1 0 0,1-1 0 0 0,0 0 0 0 0,0 1 1 0 0,0-1-1 0 0,-1 0 0 0 0,1 0 1 0 0,0 0-1 0 0,0 1 0 0 0,0-1 0 0 0,0 0 1 0 0,0 0-1 0 0,-1 0 0 0 0,1 0 1 0 0,0-1-1 0 0,1 1 0 0 0,0 0 488 0 0,-1-3-460 0 0,2-9-48 0 0,-2 9-60 0 0,-2 1-79 0 0,1 1 37 0 0,-1 0-1 0 0,1-1 1 0 0,-1 1 0 0 0,1 0-1 0 0,-1 0 1 0 0,0 0 0 0 0,1 0-1 0 0,-1 0 1 0 0,0 0-1 0 0,0 0 1 0 0,0 0 0 0 0,0 0-1 0 0,0 1 1 0 0,0-1 0 0 0,0 0-1 0 0,0 0 1 0 0,0 1-1 0 0,-2-2 1 0 0,-22 0-4728 0 0,17 2 1339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60 0 0,'4'-9'930'0'0,"8"-10"4004"0"0,-11 19-4789 0 0,0 0 0 0 0,-1-1 0 0 0,1 1 0 0 0,0 0 0 0 0,-1 0 0 0 0,1-1 0 0 0,0 1 0 0 0,0 0 0 0 0,-1 0-1 0 0,1 0 1 0 0,0 0 0 0 0,-1 0 0 0 0,1 0 0 0 0,0 0 0 0 0,0 1 0 0 0,-1-1 0 0 0,1 0 0 0 0,0 0 0 0 0,-1 0-1 0 0,1 1 1 0 0,0-1 0 0 0,-1 0 0 0 0,1 1 0 0 0,-1-1 0 0 0,1 0 0 0 0,0 1 0 0 0,-1-1 0 0 0,1 1-1 0 0,-1-1 1 0 0,2 2 0 0 0,3 5 298 0 0,1 0 0 0 0,-1 0 1 0 0,0 0-1 0 0,0 1 0 0 0,-1 0 0 0 0,0 0 0 0 0,-1 0 0 0 0,0 0 0 0 0,3 9 0 0 0,5 12 291 0 0,76 212 3177 0 0,-64-174-3364 0 0,125 412 2978 0 0,-91-275-2255 0 0,33 122 646 0 0,-45-153-783 0 0,41 182 856 0 0,-69-267-1381 0 0,-4 2 1 0 0,1 92 0 0 0,-28 101 219 0 0,2-134-587 0 0,11-134-241 0 0,-3 53 0 0 0,2 0 0 0 0,10 85 0 0 0,-7-144 0 0 0,1 1 0 0 0,0-1 0 0 0,1 0 0 0 0,0 1 0 0 0,0-1 0 0 0,1-1 0 0 0,0 1 0 0 0,0 0 0 0 0,1-1 0 0 0,1 0 0 0 0,10 13 0 0 0,-6-10 0 0 0,1-1 0 0 0,0-1 0 0 0,0 0 0 0 0,0 0 0 0 0,1-1 0 0 0,1-1 0 0 0,14 7 0 0 0,17 4 0 0 0,0-2 0 0 0,1-3 0 0 0,81 15 0 0 0,302 26 0 0 0,-405-51 0 0 0,313 21 0 0 0,-263-20 0 0 0,613 30 0 0 0,-481-22 0 0 0,-52-1 0 0 0,230 10 0 0 0,-13 3 0 0 0,77 4 0 0 0,403 31 0 0 0,-292-17 0 0 0,-136-9 0 0 0,22 1 0 0 0,-35-7 0 0 0,-68-11 0 0 0,76 3 0 0 0,181 11 0 0 0,-222-10 0 0 0,-44-4 0 0 0,1-4 0 0 0,76 1 0 0 0,5-6 0 0 0,917-6 0 0 0,-950-8 0 0 0,-44-1 0 0 0,128-5 0 0 0,-229 4 0 0 0,146-2 0 0 0,40 0 0 0 0,-182 6 0 0 0,383-12 0 0 0,-581 15 0 0 0,2 1 0 0 0,0-2 0 0 0,51-10 0 0 0,-93 12-16 0 0,0 1-185 0 0,0 0 0 0 0,0-1 1 0 0,0 1-1 0 0,0-1 0 0 0,0 1 0 0 0,0-1 0 0 0,0 0 1 0 0,0 0-1 0 0,0 0 0 0 0,0 0 0 0 0,0 0 1 0 0,0 0-1 0 0,2-3 0 0 0,-7-7-7112 0 0,2 8 6010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1 264 0 0,'-6'-1'7159'0'0,"6"15"-5941"0"0,0 0 1 0 0,0 0 0 0 0,1 0 0 0 0,1 0-1 0 0,5 21 1 0 0,1 10 515 0 0,76 406 7355 0 0,-45-313-6242 0 0,-8-29 40 0 0,-26-97-2903 0 0,-2-13-3219 0 0,4-20-4963 0 0,-5 14 7133 0 0,0-8-2152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84 0 0,'-1'1'327'0'0,"0"-1"0"0"0,0 1-1 0 0,0 0 1 0 0,1 0 0 0 0,-1 0 0 0 0,0 0 0 0 0,1 0 0 0 0,-1 0-1 0 0,0 0 1 0 0,1 0 0 0 0,-1 0 0 0 0,1 0 0 0 0,-1 0 0 0 0,1 0-1 0 0,0 0 1 0 0,0 0 0 0 0,-1 2 0 0 0,2-2-182 0 0,-1 0 0 0 0,1 0-1 0 0,-1 0 1 0 0,1-1 0 0 0,-1 1 0 0 0,1 0 0 0 0,0 0 0 0 0,-1-1 0 0 0,1 1 0 0 0,0-1 0 0 0,0 1 0 0 0,0-1-1 0 0,-1 1 1 0 0,1-1 0 0 0,0 1 0 0 0,0-1 0 0 0,0 0 0 0 0,0 1 0 0 0,0-1 0 0 0,0 0 0 0 0,0 0-1 0 0,0 1 1 0 0,1-1 0 0 0,29 5 2102 0 0,60 4 0 0 0,-52-6-1360 0 0,118 5 1550 0 0,461 7 1625 0 0,-8-3-1674 0 0,438 26 488 0 0,-500-14-1592 0 0,-125-11-449 0 0,-23-1-85 0 0,200 3 168 0 0,-54-4-219 0 0,-287-4-418 0 0,723 0 1057 0 0,-956-9-1297 0 0,-16 1-33 0 0,1 0 1 0 0,0 1-1 0 0,19 1 0 0 0,-22 1-8 0 0,-2 4 0 0 0,-4 2 0 0 0,-4 7 0 0 0,0 0 0 0 0,-8 25 0 0 0,5-25 0 0 0,1 1 0 0 0,-2 24 0 0 0,0 73 0 0 0,13 143 0 0 0,32 111 0 0 0,-20-248 0 0 0,40 132 0 0 0,-44-210 0 0 0,-25-48 0 0 0,-1 2 0 0 0,0-1 0 0 0,0 2 0 0 0,-17-6 0 0 0,6 3 0 0 0,-1 1 0 0 0,-1 1 0 0 0,1 1 0 0 0,-1 1 0 0 0,-36 0 0 0 0,48 3 0 0 0,0 1 0 0 0,0 1 0 0 0,0-1 0 0 0,0 2 0 0 0,0 0 0 0 0,0 0 0 0 0,1 1 0 0 0,0 0 0 0 0,0 1 0 0 0,0 0 0 0 0,0 1 0 0 0,-16 12 0 0 0,25-17 0 0 0,0 0 0 0 0,1 1 0 0 0,-1-1 0 0 0,0 1 0 0 0,1-1 0 0 0,-1 1 0 0 0,1-1 0 0 0,0 1 0 0 0,-1 0 0 0 0,1 0 0 0 0,0 0 0 0 0,0 0 0 0 0,0 0 0 0 0,0 0 0 0 0,1 0 0 0 0,-1 0 0 0 0,0 0 0 0 0,1 0 0 0 0,0 0 0 0 0,-1 0 0 0 0,1 0 0 0 0,0 1 0 0 0,0-1 0 0 0,0 0 0 0 0,0 0 0 0 0,1 0 0 0 0,-1 0 0 0 0,0 0 0 0 0,1 1 0 0 0,0-1 0 0 0,-1 0 0 0 0,1 0 0 0 0,0 0 0 0 0,0 0 0 0 0,0-1 0 0 0,0 1 0 0 0,1 0 0 0 0,2 3 0 0 0,1 1 0 0 0,1 0 0 0 0,0 0 0 0 0,0-1 0 0 0,0 0 0 0 0,0 0 0 0 0,1 0 0 0 0,0-1 0 0 0,0 0 0 0 0,12 4 0 0 0,3 0 0 0 0,0-1 0 0 0,1-1 0 0 0,0-2 0 0 0,0 0 0 0 0,0-1 0 0 0,0-2 0 0 0,32 0 0 0 0,-22-4 0 0 0,0 0 0 0 0,0-2 0 0 0,0-2 0 0 0,51-16 0 0 0,-70 17 0 0 0,1 1 0 0 0,-2-2 0 0 0,18-10 0 0 0,-25 14 0 0 0,-1 0 0 0 0,0-1 0 0 0,0 0 0 0 0,-1 0 0 0 0,1 0 0 0 0,-1 0 0 0 0,0-1 0 0 0,0 0 0 0 0,-1 0 0 0 0,6-9 0 0 0,-8 12 0 0 0,0-1 0 0 0,0 1 0 0 0,-1 0 0 0 0,0-1 0 0 0,1 1 0 0 0,-1-1 0 0 0,0 1 0 0 0,0 0 0 0 0,0-1 0 0 0,0 1 0 0 0,0-1 0 0 0,-1 1 0 0 0,1 0 0 0 0,-1-1 0 0 0,0 1 0 0 0,1 0 0 0 0,-1 0 0 0 0,0-1 0 0 0,0 1 0 0 0,-1 0 0 0 0,1 0 0 0 0,0 0 0 0 0,-1 0 0 0 0,1 0 0 0 0,-1 0 0 0 0,0 1 0 0 0,1-1 0 0 0,-1 1 0 0 0,-2-2 0 0 0,-7-6 0 0 0,0 1 0 0 0,0 0 0 0 0,-22-10 0 0 0,29 16 0 0 0,-32-14-11 0 0,0 1 0 0 0,-1 2 0 0 0,0 1 0 0 0,-1 2 0 0 0,-1 2 0 0 0,1 2 0 0 0,-1 1 0 0 0,-54 0 0 0 0,81 5-394 0 0,-3 0 85 0 0,-1 0 0 0 0,-16 3 0 0 0,2 6-2868 0 0,27-7 2081 0 0,0-1 0 0 0,0 1 0 0 0,0 0 0 0 0,0 0 0 0 0,1 0 0 0 0,-5 4 1 0 0,-1 4-2387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382 147 696 0 0,'0'-5'528'0'0,"1"0"0"0"0,-1 0 0 0 0,0 0 0 0 0,0 0 1 0 0,0-1-1 0 0,-1 1 0 0 0,0 0 0 0 0,0 0 0 0 0,0 0 0 0 0,-1 0 0 0 0,1 1 0 0 0,-1-1 0 0 0,0 0 1 0 0,-3-4-1 0 0,1 4-52 0 0,0 0 0 0 0,0 0 0 0 0,0 0 0 0 0,0 1 0 0 0,-1 0 1 0 0,1 0-1 0 0,-1 0 0 0 0,0 1 0 0 0,-1 0 0 0 0,1-1 0 0 0,-9-2 0 0 0,5 3-63 0 0,1 0 0 0 0,-1 0 0 0 0,0 1 0 0 0,0 1 0 0 0,-1-1 0 0 0,1 1 0 0 0,0 1 0 0 0,0 0 0 0 0,-1 0 0 0 0,1 1 0 0 0,0 0 0 0 0,0 1 0 0 0,0 0 0 0 0,0 0 0 0 0,-16 7 0 0 0,15-5-74 0 0,-1 0 1 0 0,1 1-1 0 0,0 1 1 0 0,0 0-1 0 0,1 0 1 0 0,-1 1-1 0 0,1 0 0 0 0,1 0 1 0 0,-1 1-1 0 0,1 0 1 0 0,1 1-1 0 0,-9 12 1 0 0,14-17-202 0 0,-1 0 0 0 0,2 0 1 0 0,-1 0-1 0 0,0 0 0 0 0,1 1 1 0 0,0-1-1 0 0,0 1 0 0 0,0-1 1 0 0,1 1-1 0 0,-1-1 1 0 0,1 1-1 0 0,0-1 0 0 0,0 1 1 0 0,1-1-1 0 0,-1 1 0 0 0,1-1 1 0 0,0 1-1 0 0,0-1 0 0 0,1 1 1 0 0,-1-1-1 0 0,1 0 0 0 0,0 0 1 0 0,0 0-1 0 0,1 0 0 0 0,4 6 1 0 0,0 0 44 0 0,1 0 1 0 0,1 0 0 0 0,0 0-1 0 0,0-2 1 0 0,0 1-1 0 0,1-1 1 0 0,20 12-1 0 0,-7-7-52 0 0,0-1 0 0 0,1-2-1 0 0,1 0 1 0 0,0-1-1 0 0,0-2 1 0 0,0-1-1 0 0,1 0 1 0 0,0-2-1 0 0,0-1 1 0 0,0-1-1 0 0,0-2 1 0 0,1 0-1 0 0,-1-2 1 0 0,0 0-1 0 0,0-2 1 0 0,0-1-1 0 0,28-10 1 0 0,-45 12-131 0 0,0 0 0 0 0,0-1 0 0 0,0 0 0 0 0,0-1 0 0 0,-1 0 0 0 0,0 0 0 0 0,0-1 0 0 0,-1 0 0 0 0,1 0 0 0 0,9-11 0 0 0,-15 14 0 0 0,1-1 0 0 0,-1 1 0 0 0,0 0 0 0 0,0 0 0 0 0,0-1 0 0 0,-1 1 0 0 0,1-1 0 0 0,-1 0 0 0 0,0 1 0 0 0,0-1 0 0 0,0 0 0 0 0,0 0 0 0 0,-1 0 0 0 0,0 0 0 0 0,1 0 0 0 0,-1 1 0 0 0,-1-1 0 0 0,1 0 0 0 0,0 0 0 0 0,-1 0 0 0 0,0 0 0 0 0,0 1 0 0 0,0-1 0 0 0,-1 0 0 0 0,1 1 0 0 0,-1-1 0 0 0,0 1 0 0 0,0-1 0 0 0,-3-4 0 0 0,-3-2-67 0 0,0 0 0 0 0,0 1 0 0 0,-1 0 0 0 0,0 1 0 0 0,-1 0 0 0 0,0 0 0 0 0,0 1 0 0 0,0 1 0 0 0,-1-1-1 0 0,0 2 1 0 0,0-1 0 0 0,-1 2 0 0 0,-21-7 0 0 0,16 6-96 0 0,0 1-1 0 0,0 1 1 0 0,-1 1-1 0 0,1 0 1 0 0,-1 1-1 0 0,0 1 1 0 0,1 1-1 0 0,-1 0 1 0 0,-22 5-1 0 0,34-5-764 0 0,0 1 0 0 0,-1 0 0 0 0,1 1 0 0 0,0-1 0 0 0,0 1 0 0 0,1 0 0 0 0,-1 0 0 0 0,0 1 0 0 0,1 0 0 0 0,-7 6 0 0 0,-3 7-2495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43 124 0 0,'-3'-3'1296'0'0,"1"-1"-1"0"0,0 0 1 0 0,0 0-1 0 0,0 0 1 0 0,1 0-1 0 0,-1 0 1 0 0,1 0-1 0 0,-1-7 6757 0 0,-2 19-7267 0 0,1 1-1 0 0,1 0 0 0 0,-1 0 0 0 0,1 0 1 0 0,1 0-1 0 0,0 0 0 0 0,0 13 0 0 0,4 72 1478 0 0,-1-54-1491 0 0,1 241 1437 0 0,3 87 504 0 0,38 126-2712 0 0,20-133 0 0 0,-46-205 0 0 0,-3-12 0 0 0,-13-135 0 0 0,7 32 0 0 0,-4-35 0 0 0,1-6 0 0 0,-4-2-160 0 0,0 0 0 0 0,0 0-1 0 0,0-1 1 0 0,-1 1 0 0 0,1 0 0 0 0,0-1 0 0 0,-1 1-1 0 0,0-1 1 0 0,1 1 0 0 0,-1-1 0 0 0,0 1 0 0 0,0-1-1 0 0,0-3 1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72 117 616 0 0,'-6'-1'569'0'0,"-4"0"2250"0"0,0-1 0 0 0,0 0 0 0 0,0 0 0 0 0,-16-7 4929 0 0,30 7-6611 0 0,3-2-610 0 0,0 1 1 0 0,1 0-1 0 0,-1 0 1 0 0,1 1-1 0 0,-1 0 0 0 0,14-2 1 0 0,56-3 1564 0 0,-49 4-1622 0 0,604-13 2348 0 0,-2 49-469 0 0,-605-29-2349 0 0,-15-3 0 0 0,-1 0 0 0 0,0 0 0 0 0,0-1 0 0 0,14-1 0 0 0,-9-1 0 0 0,-7-1 0 0 0,-7-5 0 0 0,-3-2-1840 0 0,2 8 1103 0 0,0-1 0 0 0,1 1 0 0 0,-1 0-1 0 0,1-1 1 0 0,-1 1 0 0 0,1 0 0 0 0,0-1 0 0 0,0 1 0 0 0,0-1-1 0 0,0 1 1 0 0,0-1 0 0 0,1-3 0 0 0,5-25-2921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8 232 196 0 0,'0'0'229'0'0,"0"0"-1"0"0,-1 0 1 0 0,1 0-1 0 0,-1-1 1 0 0,1 1-1 0 0,0 0 1 0 0,-1 0-1 0 0,1 0 1 0 0,0-1-1 0 0,-1 1 1 0 0,1 0-1 0 0,0 0 1 0 0,-1-1-1 0 0,1 1 1 0 0,0 0-1 0 0,-1-1 1 0 0,1 1-1 0 0,0 0 1 0 0,0-1-1 0 0,0 1 1 0 0,-1 0-1 0 0,1-1 1 0 0,0 1-1 0 0,0-1 1 0 0,0 1-1 0 0,0 0 1 0 0,0-1-1 0 0,0 1 1 0 0,0-1-1 0 0,9-7 2586 0 0,26-3-1431 0 0,-29 10-442 0 0,214-50 4395 0 0,298-19-1179 0 0,275 45-385 0 0,-183 36-1875 0 0,-537-9-1679 0 0,189 6 537 0 0,453-7 2003 0 0,-689-4-2572 0 0,-1-1 1 0 0,1-1 0 0 0,-1-1 0 0 0,0-2-1 0 0,40-16 1 0 0,-63 23-199 0 0,1 0-29 0 0,0-1 1 0 0,0 1-1 0 0,0 0 1 0 0,0-1-1 0 0,0 1 0 0 0,-1-1 1 0 0,1 0-1 0 0,-1 0 1 0 0,1 0-1 0 0,-1 0 0 0 0,4-4 1 0 0,-6 5-67 0 0,-17 0-299 0 0,14 1 392 0 0,0-1-1 0 0,-1 1 1 0 0,1 0-1 0 0,0 0 1 0 0,-1 0-1 0 0,1 1 1 0 0,0-1-1 0 0,-5 2 1 0 0,-6 2 15 0 0,0 1 0 0 0,0 1 0 0 0,0 0 0 0 0,0 1 0 0 0,-22 16 1 0 0,32-21 23 0 0,0 1 0 0 0,0 0 0 0 0,0 0 0 0 0,1 0 0 0 0,-1 1 0 0 0,1-1 0 0 0,0 1 0 0 0,0 0 0 0 0,0 0 0 0 0,0 0 0 0 0,1 0 0 0 0,0 0 0 0 0,-1 1 0 0 0,2-1 0 0 0,-1 1 0 0 0,0 0 0 0 0,1-1 0 0 0,0 1 0 0 0,0 0 0 0 0,0 0 0 0 0,1 9 0 0 0,1-8 22 0 0,0-1 0 0 0,1 0 0 0 0,0 1 0 0 0,0-1 0 0 0,0 0 0 0 0,1 0 0 0 0,-1 0 0 0 0,1 0 0 0 0,1-1 0 0 0,-1 1 0 0 0,0-1 1 0 0,1 0-1 0 0,0 0 0 0 0,0 0 0 0 0,9 6 0 0 0,0-1 14 0 0,0 0 1 0 0,1 0-1 0 0,0-2 1 0 0,22 10-1 0 0,-5-6-52 0 0,1-2 0 0 0,0-1 0 0 0,1-2 0 0 0,0-1 0 0 0,0-1 0 0 0,0-2 0 0 0,0-2 0 0 0,1 0 0 0 0,49-9 0 0 0,-67 6-9 0 0,1 0 0 0 0,-1-1 0 0 0,-1-1 0 0 0,1 0 0 0 0,23-12 0 0 0,-34 15 0 0 0,0-1 0 0 0,-1 1 0 0 0,1-1 0 0 0,-1 0 0 0 0,0-1 0 0 0,0 1 0 0 0,0-1 0 0 0,0 0 0 0 0,0 1 0 0 0,-1-2 0 0 0,0 1 0 0 0,0 0 0 0 0,0-1 0 0 0,0 1 0 0 0,-1-1 0 0 0,0 0 0 0 0,0 0 0 0 0,0 0 0 0 0,0 0 0 0 0,-1 0 0 0 0,1-7 0 0 0,-1 8 0 0 0,-1 0 0 0 0,0 0 0 0 0,-1 0 0 0 0,1 0 0 0 0,-1 1 0 0 0,1-1 0 0 0,-1 0 0 0 0,0 0 0 0 0,-1 1 0 0 0,1-1 0 0 0,0 1 0 0 0,-1-1 0 0 0,-4-5 0 0 0,2 3 0 0 0,0 1 0 0 0,0 0 0 0 0,-1 0 0 0 0,0 1 0 0 0,0 0 0 0 0,0-1 0 0 0,-9-4 0 0 0,3 2 0 0 0,-1 2 0 0 0,1-1 0 0 0,-1 1 0 0 0,0 1 0 0 0,0 0 0 0 0,0 1 0 0 0,-1 0 0 0 0,-12 0 0 0 0,13 2-590 0 0,1 0-1 0 0,-1 2 1 0 0,0-1-1 0 0,1 2 1 0 0,-1-1-1 0 0,1 2 1 0 0,0-1-1 0 0,-1 2 1 0 0,1-1-1 0 0,1 1 1 0 0,-1 1 0 0 0,0 0-1 0 0,1 1 1 0 0,0 0-1 0 0,0 0 1 0 0,1 1-1 0 0,0 0 1 0 0,0 1-1 0 0,-9 10 1 0 0,-11 14-3002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63 438 5328 0 0,'-5'-1'935'0'0,"-1"0"-1"0"0,1-1 1 0 0,0 0-1 0 0,0 0 1 0 0,1 0-1 0 0,-1 0 1 0 0,0-1-1 0 0,1 0 1 0 0,0 0-1 0 0,-8-7 0 0 0,11 9-828 0 0,1 1 0 0 0,0 0 0 0 0,-1-1-1 0 0,1 1 1 0 0,0-1 0 0 0,0 1-1 0 0,0-1 1 0 0,0 1 0 0 0,-1 0 0 0 0,1-1-1 0 0,0 1 1 0 0,0-1 0 0 0,0 1 0 0 0,0-1-1 0 0,0 1 1 0 0,0-1 0 0 0,0 1-1 0 0,0-1 1 0 0,0 1 0 0 0,0-1 0 0 0,1 1-1 0 0,-1-1 1 0 0,0 1 0 0 0,0 0-1 0 0,0-1 1 0 0,0 1 0 0 0,1-1 0 0 0,-1 1-1 0 0,0-1 1 0 0,0 1 0 0 0,1 0-1 0 0,-1-1 1 0 0,0 1 0 0 0,1 0 0 0 0,-1-1-1 0 0,1 1 1 0 0,-1 0 0 0 0,0 0-1 0 0,1-1 1 0 0,-1 1 0 0 0,1 0 0 0 0,0-1-1 0 0,19-7 734 0 0,19-2 299 0 0,0 2 1 0 0,47-3-1 0 0,83 2 139 0 0,-116 6-977 0 0,568-8 2345 0 0,-38 19-1073 0 0,-303-1-1116 0 0,653-1 1654 0 0,-653-24-2110 0 0,-183 11 0 0 0,-1-3 0 0 0,156-39 0 0 0,-237 46 0 0 0,-6 1 0 0 0,0 0 0 0 0,0-1 0 0 0,0 0 0 0 0,-1 0 0 0 0,14-7 0 0 0,-17 5 0 0 0,-2-2 0 0 0,-3 6 0 0 0,1 1 0 0 0,-1-1 0 0 0,0 1 0 0 0,0-1 0 0 0,0 1 0 0 0,1-1 0 0 0,-1 1 0 0 0,0-1 0 0 0,0 0 0 0 0,0 1 0 0 0,0-1 0 0 0,0 1 0 0 0,0-1 0 0 0,0 1 0 0 0,0-1 0 0 0,0 1 0 0 0,0-1 0 0 0,-1 1 0 0 0,1-1 0 0 0,0 1 0 0 0,0-1 0 0 0,0 1 0 0 0,-1-1 0 0 0,1 1 0 0 0,0-1 0 0 0,0 1 0 0 0,-1-1 0 0 0,1 1 0 0 0,-1 0 0 0 0,1-1 0 0 0,0 1 0 0 0,-1-1 0 0 0,1 1 0 0 0,-1 0 0 0 0,1 0 0 0 0,0-1 0 0 0,-1 1 0 0 0,0-1 0 0 0,-16-2 0 0 0,16 2 0 0 0,-13 0 0 0 0,-1 0 0 0 0,1 1 0 0 0,-1 0 0 0 0,1 1 0 0 0,-1 1 0 0 0,1 0 0 0 0,-20 6 0 0 0,27-6 0 0 0,1 0 0 0 0,-1 0 0 0 0,1 0 0 0 0,0 1 0 0 0,0 0 0 0 0,0 1 0 0 0,0-1 0 0 0,0 1 0 0 0,1 0 0 0 0,-1 0 0 0 0,1 1 0 0 0,0 0 0 0 0,1 0 0 0 0,-1 0 0 0 0,1 0 0 0 0,0 1 0 0 0,-5 9 0 0 0,7-11 0 0 0,1-1 0 0 0,0 1 0 0 0,0 0 0 0 0,0 0 0 0 0,1 0 0 0 0,-1 0 0 0 0,1 0 0 0 0,0 0 0 0 0,0 0 0 0 0,1 0 0 0 0,-1 0 0 0 0,1 0 0 0 0,-1-1 0 0 0,1 1 0 0 0,1 0 0 0 0,-1 0 0 0 0,0 0 0 0 0,1-1 0 0 0,0 1 0 0 0,0-1 0 0 0,0 1 0 0 0,0-1 0 0 0,0 0 0 0 0,1 0 0 0 0,-1 0 0 0 0,7 5 0 0 0,0 1 0 0 0,0-2 0 0 0,1 1 0 0 0,0-1 0 0 0,0 0 0 0 0,0-1 0 0 0,1 0 0 0 0,19 7 0 0 0,-6-6 0 0 0,1 0 0 0 0,1-2 0 0 0,-1 0 0 0 0,1-2 0 0 0,-1-1 0 0 0,1-1 0 0 0,0-1 0 0 0,0-1 0 0 0,-1-2 0 0 0,1 0 0 0 0,-1-2 0 0 0,1 0 0 0 0,-2-2 0 0 0,1-1 0 0 0,-1-1 0 0 0,0-1 0 0 0,36-20 0 0 0,-54 26 0 0 0,0-1 0 0 0,1 1 0 0 0,-1-1 0 0 0,-1 0 0 0 0,1-1 0 0 0,-1 1 0 0 0,0-1 0 0 0,0 0 0 0 0,-1 0 0 0 0,6-11 0 0 0,-8 14 0 0 0,-1 0 0 0 0,0 0 0 0 0,0-1 0 0 0,0 1 0 0 0,0-1 0 0 0,0 1 0 0 0,-1-1 0 0 0,0 1 0 0 0,1-1 0 0 0,-1 1 0 0 0,0-1 0 0 0,-1 1 0 0 0,1-1 0 0 0,-1 1 0 0 0,0 0 0 0 0,0-1 0 0 0,0 1 0 0 0,0-1 0 0 0,0 1 0 0 0,-1 0 0 0 0,1 0 0 0 0,-1 0 0 0 0,0 0 0 0 0,0 0 0 0 0,-4-5 0 0 0,-5-3 0 0 0,1 1 0 0 0,-1 0 0 0 0,-1 1 0 0 0,0 0 0 0 0,0 0 0 0 0,-21-9 0 0 0,-80-34 0 0 0,105 48 0 0 0,-66-22 0 0 0,-1 3 0 0 0,-140-24 0 0 0,199 44 0 0 0,-34-3-4370 0 0,82-7-7317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0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8033 0 0,'1'-2'457'0'0,"0"0"0"0"0,0 0 0 0 0,0 0 0 0 0,0 0 0 0 0,1 1 0 0 0,-1-1 0 0 0,0 0 0 0 0,1 1 1 0 0,0-1-1 0 0,-1 1 0 0 0,1 0 0 0 0,0-1 0 0 0,0 1 0 0 0,0 0 0 0 0,0 0 0 0 0,0 0 0 0 0,0 0 0 0 0,0 1 0 0 0,0-1 0 0 0,0 1 1 0 0,0-1-1 0 0,3 0 0 0 0,-1 2-193 0 0,-1-1 1 0 0,1 0 0 0 0,0 1-1 0 0,-1 0 1 0 0,1 0 0 0 0,-1 0-1 0 0,1 0 1 0 0,-1 1 0 0 0,0-1-1 0 0,0 1 1 0 0,1 0-1 0 0,2 2 1 0 0,9 8 11 0 0,-1 0 0 0 0,-1 0 0 0 0,0 1 0 0 0,12 17 0 0 0,7 11 614 0 0,47 85 1 0 0,-73-115-815 0 0,87 160 1711 0 0,15 24 1124 0 0,-95-173-2528 0 0,21 33 1150 0 0,-32-52-1456 0 0,1 1 1 0 0,0-1-1 0 0,0 0 1 0 0,0 0-1 0 0,1 0 1 0 0,-1 0-1 0 0,1 0 1 0 0,-1-1-1 0 0,1 0 1 0 0,0 1-1 0 0,6 1 1 0 0,-7-4-78 0 0,-1 1 0 0 0,1-1 0 0 0,0 0 0 0 0,-1 0 0 0 0,1-1 0 0 0,-1 1 0 0 0,1 0 0 0 0,-1-1 0 0 0,1 0 0 0 0,-1 0 0 0 0,1 1 0 0 0,-1-1 0 0 0,1-1 0 0 0,-1 1 0 0 0,0 0 0 0 0,0-1 0 0 0,0 1 0 0 0,0-1 0 0 0,0 1 0 0 0,0-1 0 0 0,2-2 0 0 0,6-6 0 0 0,-1 1 0 0 0,13-19 0 0 0,-1-4 0 0 0,-2 0 0 0 0,-1-1 0 0 0,20-50 0 0 0,29-110 0 0 0,-62 178 0 0 0,62-256 0 0 0,-50 192 0 0 0,2 21 0 0 0,-16 53 0 0 0,4 4-97 0 0,-3 4-474 0 0,-1-1 1 0 0,1 1 0 0 0,-1 0-1 0 0,0 0 1 0 0,0 1 0 0 0,0-1-1 0 0,0 1 1 0 0,-1-1-1 0 0,5 8 1 0 0,2 2-2320 0 0,8 10-1125 0 0,6 8 576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47 80 0 0,'0'0'916'0'0,"-2"-2"290"0"0,-11-5 2885 0 0,0 0 0 0 0,-18-7 0 0 0,25 12-3522 0 0,0 0-1 0 0,0 0 1 0 0,0 1 0 0 0,0 0-1 0 0,-1 0 1 0 0,1 1 0 0 0,0-1-1 0 0,-11 2 1 0 0,3 1-143 0 0,0 1-1 0 0,0 0 1 0 0,0 1 0 0 0,0 0-1 0 0,1 1 1 0 0,0 1 0 0 0,0 0-1 0 0,0 1 1 0 0,0 0 0 0 0,1 1-1 0 0,1 0 1 0 0,-1 1 0 0 0,1 1 0 0 0,1-1-1 0 0,0 2 1 0 0,0-1 0 0 0,-11 18-1 0 0,18-24-355 0 0,0 1 1 0 0,1-1-1 0 0,0 1 0 0 0,0 0 0 0 0,0 0 0 0 0,0 0 1 0 0,1 0-1 0 0,0 0 0 0 0,0 0 0 0 0,1 0 0 0 0,-1 1 1 0 0,1-1-1 0 0,0 0 0 0 0,1 8 0 0 0,1-6 101 0 0,-1 0-1 0 0,1-1 0 0 0,0 0 0 0 0,1 1 1 0 0,0-1-1 0 0,0 0 0 0 0,0 0 1 0 0,1-1-1 0 0,-1 1 0 0 0,6 5 1 0 0,2 1 116 0 0,0-1 0 0 0,0-1 0 0 0,1 0 1 0 0,1 0-1 0 0,0-1 0 0 0,0-1 0 0 0,0 0 1 0 0,29 11-1 0 0,-18-10-287 0 0,0-2 0 0 0,0 0 0 0 0,1-2 0 0 0,1 0 0 0 0,-1-2 0 0 0,48 0 0 0 0,-56-3 0 0 0,0-1 0 0 0,0 0 0 0 0,0-2 0 0 0,0 0 0 0 0,0-1 0 0 0,-1 0 0 0 0,0-2 0 0 0,0 0 0 0 0,0 0 0 0 0,-1-2 0 0 0,18-10 0 0 0,-28 14 0 0 0,0 1 0 0 0,0-1 0 0 0,-1 0 0 0 0,1 0 0 0 0,-1 0 0 0 0,0-1 0 0 0,-1 0 0 0 0,1 1 0 0 0,-1-1 0 0 0,1-1 0 0 0,-2 1 0 0 0,1 0 0 0 0,0-1 0 0 0,-1 1 0 0 0,2-8 0 0 0,-3 7 0 0 0,-1 1 0 0 0,1 0 0 0 0,-1-1 0 0 0,0 1 0 0 0,0-1 0 0 0,-1 1 0 0 0,1 0 0 0 0,-1 0 0 0 0,-1-1 0 0 0,1 1 0 0 0,-1 0 0 0 0,1 0 0 0 0,-2 0 0 0 0,1 0 0 0 0,0 0 0 0 0,-1 1 0 0 0,-3-5 0 0 0,-5-5 0 0 0,0 0 0 0 0,0 2 0 0 0,-1-1 0 0 0,-1 1 0 0 0,0 1 0 0 0,0 0 0 0 0,-1 1 0 0 0,-1 1 0 0 0,-24-12 0 0 0,5 5 0 0 0,0 2 0 0 0,-2 1 0 0 0,-48-10 0 0 0,79 21-9 0 0,0 1 1 0 0,-1 0-1 0 0,1 0 1 0 0,0 0-1 0 0,0 1 1 0 0,-1 0-1 0 0,1 0 1 0 0,0 0-1 0 0,-8 2 1 0 0,13-2-84 0 0,0 0 0 0 0,-1 0 1 0 0,1 0-1 0 0,0 0 0 0 0,0 0 0 0 0,-1 0 1 0 0,1 0-1 0 0,0 0 0 0 0,-1 0 1 0 0,1 0-1 0 0,0 1 0 0 0,0-1 1 0 0,-1 0-1 0 0,1 0 0 0 0,0 0 0 0 0,0 0 1 0 0,0 1-1 0 0,-1-1 0 0 0,1 0 1 0 0,0 0-1 0 0,0 0 0 0 0,0 1 1 0 0,-1-1-1 0 0,1 0 0 0 0,0 0 0 0 0,0 1 1 0 0,0-1-1 0 0,0 0 0 0 0,0 1 1 0 0,0-1-1 0 0,0 0 0 0 0,0 0 1 0 0,0 1-1 0 0,0-1 0 0 0,-1 0 0 0 0,1 1 1 0 0,1-1-1 0 0,-1 0 0 0 0,0 0 1 0 0,0 1-1 0 0,0-1 0 0 0,0 0 1 0 0,0 1-1 0 0,0-1 0 0 0,0 0 0 0 0,0 0 1 0 0,0 1-1 0 0,0-1 0 0 0,1 0 1 0 0,-1 0-1 0 0,0 1 0 0 0,0-1 1 0 0,0 0-1 0 0,1 0 0 0 0,-1 1 0 0 0,12 10-6117 0 0,-11-10 6445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23 516 0 0,'3'-12'2495'0'0,"4"1"5990"0"0,-5 14-8055 0 0,1-1 0 0 0,0 1 0 0 0,-1 0 0 0 0,1 0 0 0 0,-1 0 0 0 0,0 0 0 0 0,0 1-1 0 0,0-1 1 0 0,0 0 0 0 0,2 7 0 0 0,14 45 1928 0 0,-11-32-1488 0 0,5 11-75 0 0,8 29-367 0 0,-18-56-1288 0 0,-1 0 0 0 0,0-1 0 0 0,0 1 1 0 0,0-1-1 0 0,-1 1 0 0 0,0 0 0 0 0,-2 9 0 0 0,1-13-1441 0 0,-7 6 330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4 628 0 0,'-11'-4'3930'0'0,"-9"6"2812"0"0,20-2-6617 0 0,-1 0 0 0 0,1 0 0 0 0,-1 0 0 0 0,1 0 0 0 0,-1 0 1 0 0,1 0-1 0 0,0 1 0 0 0,-1-1 0 0 0,1 0 0 0 0,-1 0 0 0 0,1 1 0 0 0,0-1 0 0 0,-1 0 0 0 0,1 1 1 0 0,0-1-1 0 0,-1 0 0 0 0,1 1 0 0 0,0-1 0 0 0,-1 0 0 0 0,1 1 0 0 0,0-1 0 0 0,0 1 0 0 0,0-1 0 0 0,-1 0 1 0 0,1 1-1 0 0,0-1 0 0 0,0 1 0 0 0,0-1 0 0 0,0 1 0 0 0,0-1 0 0 0,0 1 0 0 0,0-1 0 0 0,0 1 1 0 0,0-1-1 0 0,0 0 0 0 0,0 1 0 0 0,0-1 0 0 0,0 1 0 0 0,0-1 0 0 0,0 1 0 0 0,1-1 0 0 0,-1 1 0 0 0,0-1 1 0 0,0 0-1 0 0,1 1 0 0 0,-1-1 0 0 0,0 1 0 0 0,0-1 0 0 0,1 0 0 0 0,0 1 0 0 0,5 7 441 0 0,1 1-1 0 0,0-2 1 0 0,0 1 0 0 0,1-1-1 0 0,0 0 1 0 0,0-1-1 0 0,1 0 1 0 0,15 9-1 0 0,7 1 565 0 0,45 16 0 0 0,-18-12-12 0 0,-41-15-809 0 0,0 1-1 0 0,0 0 1 0 0,-1 1-1 0 0,1 0 1 0 0,-2 1-1 0 0,1 1 1 0 0,14 12 0 0 0,-27-18-248 0 0,-1 0 1 0 0,1 0-1 0 0,-1 0 1 0 0,0 0-1 0 0,0 1 1 0 0,0-1 0 0 0,-1 0-1 0 0,1 1 1 0 0,-1 0-1 0 0,0-1 1 0 0,0 1-1 0 0,0 0 1 0 0,0 0-1 0 0,-1-1 1 0 0,1 1 0 0 0,-1 0-1 0 0,0 0 1 0 0,0 0-1 0 0,-1 0 1 0 0,1-1-1 0 0,-1 1 1 0 0,0 0-1 0 0,-2 6 1 0 0,-3 10 171 0 0,-1-1-1 0 0,0 1 1 0 0,-12 19 0 0 0,15-33-154 0 0,-57 103 1584 0 0,60-104-1661 0 0,-17 22-12 0 0,13-15-2082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25 188 60 0 0,'-6'-5'892'0'0,"-12"-7"7774"0"0,47 4-4505 0 0,68-9 363 0 0,186-59-1 0 0,-282 75-4485 0 0,50-21 977 0 0,-48 21-941 0 0,0 0-1 0 0,-1-1 1 0 0,1 1-1 0 0,-1-1 0 0 0,0 0 1 0 0,1 0-1 0 0,-1 0 1 0 0,0 0-1 0 0,0 0 0 0 0,0 0 1 0 0,0-1-1 0 0,-1 1 0 0 0,1-1 1 0 0,-1 1-1 0 0,1-1 1 0 0,0-3-1 0 0,-2 6-64 0 0,0 0-1 0 0,0 1 1 0 0,-1-1 0 0 0,1 0-1 0 0,0 0 1 0 0,0 0 0 0 0,-1 0-1 0 0,1 1 1 0 0,0-1 0 0 0,0 0-1 0 0,-1 0 1 0 0,1 0 0 0 0,0 0 0 0 0,0 0-1 0 0,-1 0 1 0 0,1 0 0 0 0,0 0-1 0 0,-1 0 1 0 0,1 0 0 0 0,0 0-1 0 0,0 0 1 0 0,-1 0 0 0 0,1 0-1 0 0,0 0 1 0 0,-1 0 0 0 0,1 0-1 0 0,0 0 1 0 0,0 0 0 0 0,-1 0-1 0 0,1-1 1 0 0,0 1 0 0 0,0 0 0 0 0,-1 0-1 0 0,1 0 1 0 0,0 0 0 0 0,0-1-1 0 0,0 1 1 0 0,-1 0 0 0 0,1 0-1 0 0,0 0 1 0 0,0-1 0 0 0,0 1-1 0 0,0 0 1 0 0,-1 0 0 0 0,1-1-1 0 0,0 1 1 0 0,0 0 0 0 0,0 0-1 0 0,0-1 1 0 0,0 1 0 0 0,0 0-1 0 0,0-1 1 0 0,0 1 0 0 0,0 0 0 0 0,0 0-1 0 0,0-1 1 0 0,0 1 0 0 0,0 0-1 0 0,0-1 1 0 0,0 1 0 0 0,0 0-1 0 0,0 0 1 0 0,0-1 0 0 0,0 1-1 0 0,0 0 1 0 0,1 0 0 0 0,-1-1-1 0 0,0 1 1 0 0,0 0 0 0 0,-16 11 127 0 0,15-7-110 0 0,0-1 1 0 0,-1 0-1 0 0,1 1 0 0 0,1-1 1 0 0,-1 1-1 0 0,0-1 1 0 0,1 1-1 0 0,0-1 0 0 0,0 1 1 0 0,0-1-1 0 0,0 1 0 0 0,1-1 1 0 0,0 5-1 0 0,0-1 27 0 0,7 43 278 0 0,3 0 0 0 0,2-1 0 0 0,33 83 0 0 0,2 6 473 0 0,-47-135-786 0 0,0 0 1 0 0,-1 0-1 0 0,1 0 1 0 0,-1 0-1 0 0,1 0 1 0 0,-1 0 0 0 0,0 0-1 0 0,0 1 1 0 0,0-1-1 0 0,0 0 1 0 0,-2 6-1 0 0,1-8-22 0 0,0 1-1 0 0,1-1 0 0 0,-1 1 1 0 0,0-1-1 0 0,0 1 0 0 0,0-1 1 0 0,0 0-1 0 0,0 0 0 0 0,0 1 0 0 0,-1-1 1 0 0,1 0-1 0 0,0 0 0 0 0,-1 0 1 0 0,1 0-1 0 0,-1 0 0 0 0,1-1 1 0 0,-1 1-1 0 0,1 0 0 0 0,-1-1 0 0 0,1 1 1 0 0,-1-1-1 0 0,0 1 0 0 0,-2-1 1 0 0,-244 29-379 0 0,28-4 263 0 0,192-14 1227 0 0,58 2-498 0 0,1-8-296 0 0,0-2 1 0 0,55-1-1 0 0,-71-2-329 0 0,47 1-1003 0 0,66-2-3989 0 0,-106-1 699 0 0,41-9-1 0 0,-24-1 1561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70 612 0 0,'6'-12'4263'0'0,"-5"11"-3620"0"0,-1 0-1 0 0,1 0 0 0 0,-1 0 1 0 0,1 0-1 0 0,-1 0 0 0 0,1 1 1 0 0,0-1-1 0 0,0 0 0 0 0,-1 0 1 0 0,1 0-1 0 0,0 1 0 0 0,0-1 1 0 0,0 0-1 0 0,0 1 0 0 0,0-1 1 0 0,0 1-1 0 0,0-1 0 0 0,0 1 1 0 0,0 0-1 0 0,0-1 0 0 0,0 1 1 0 0,0 0-1 0 0,2 0 0 0 0,-2 0 577 0 0,38-2 4569 0 0,212-26-348 0 0,-239 26-5411 0 0,16-2-993 0 0,21-3-1728 0 0,-43 10-2027 0 0,1 0 3950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1 196 0 0,'-12'7'812'0'0,"-15"10"1918"0"0,25-16-2169 0 0,1 0-1 0 0,-1 1 1 0 0,0-1-1 0 0,1 1 1 0 0,-1-1-1 0 0,1 1 1 0 0,0 0-1 0 0,-1 0 1 0 0,1 0-1 0 0,-2 4 1606 0 0,17 7 2314 0 0,-2-10-3470 0 0,0-1-1 0 0,0 0 1 0 0,0 0-1 0 0,0-2 1 0 0,0 1 0 0 0,0-2-1 0 0,24-3 1 0 0,-27 3-534 0 0,55-7 1720 0 0,-25 3-2486 0 0,42 0-1 0 0,-59 8-4624 0 0,-12-1 379 0 0,-3-2 1671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480 134 64 0 0,'0'-6'598'0'0,"0"-1"0"0"0,0 1-1 0 0,-1-1 1 0 0,0 1 0 0 0,0 0 0 0 0,-1-1 0 0 0,0 1 0 0 0,0 0-1 0 0,0 0 1 0 0,-1 0 0 0 0,-7-11 0 0 0,7 13-299 0 0,0 1 0 0 0,0-1 0 0 0,0 1 1 0 0,-1-1-1 0 0,0 1 0 0 0,1 0 0 0 0,-1 0 0 0 0,0 1 0 0 0,-1-1 1 0 0,1 1-1 0 0,0 0 0 0 0,-1 0 0 0 0,1 0 0 0 0,-1 1 0 0 0,1-1 1 0 0,-10 0-1 0 0,1 0 183 0 0,-1 1-1 0 0,0 1 1 0 0,1 0 0 0 0,-1 1-1 0 0,0 1 1 0 0,1 0 0 0 0,-1 0 0 0 0,1 2-1 0 0,-1-1 1 0 0,1 2 0 0 0,-20 9 0 0 0,15-5-46 0 0,0 1 1 0 0,1 0 0 0 0,0 2-1 0 0,0 0 1 0 0,1 1 0 0 0,1 0-1 0 0,-16 18 1 0 0,26-24-193 0 0,-1-1 1 0 0,2 0-1 0 0,-1 1 1 0 0,1 0-1 0 0,0 0 1 0 0,0 0-1 0 0,1 0 1 0 0,0 1-1 0 0,0-1 1 0 0,1 1-1 0 0,-3 12 1 0 0,5-16-118 0 0,0 1-1 0 0,-1-1 1 0 0,1 1 0 0 0,1-1 0 0 0,-1 1 0 0 0,1-1 0 0 0,0 1 0 0 0,0-1 0 0 0,0 1 0 0 0,0-1-1 0 0,1 0 1 0 0,0 1 0 0 0,0-1 0 0 0,0 0 0 0 0,0 0 0 0 0,1 0 0 0 0,-1-1 0 0 0,1 1-1 0 0,0-1 1 0 0,0 1 0 0 0,5 3 0 0 0,3 2 44 0 0,0-1 1 0 0,1-1-1 0 0,0 0 0 0 0,1 0 0 0 0,-1-1 1 0 0,1-1-1 0 0,0 0 0 0 0,1 0 0 0 0,-1-2 0 0 0,26 4 1 0 0,-3-2 141 0 0,0-2 0 0 0,72-4 1 0 0,-74 0-87 0 0,0-3 0 0 0,57-12 0 0 0,-82 14-189 0 0,0 0-1 0 0,0-1 0 0 0,-1 0 0 0 0,1 0 0 0 0,-1-1 0 0 0,0-1 0 0 0,0 1 1 0 0,0-1-1 0 0,0-1 0 0 0,-1 1 0 0 0,0-1 0 0 0,0 0 0 0 0,-1-1 1 0 0,1 0-1 0 0,6-9 0 0 0,-11 12-56 0 0,0 0 1 0 0,0 0-1 0 0,0-1 1 0 0,0 1-1 0 0,-1-1 1 0 0,0 1-1 0 0,0-1 1 0 0,0 1-1 0 0,0-1 1 0 0,-1 0 0 0 0,1 1-1 0 0,-1-1 1 0 0,0 0-1 0 0,-1 1 1 0 0,1-1-1 0 0,-1 0 1 0 0,0 1-1 0 0,0-1 1 0 0,-1 1-1 0 0,1-1 1 0 0,-1 1-1 0 0,0 0 1 0 0,0 0-1 0 0,0 0 1 0 0,-1 0-1 0 0,1 0 1 0 0,-5-5-1 0 0,-3-3-188 0 0,-1 0 0 0 0,0 1 0 0 0,-1 0 0 0 0,0 1 0 0 0,-1 0-1 0 0,-23-14 1 0 0,9 9-925 0 0,-1 2-1 0 0,-36-12 1 0 0,20 8-6000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11 368 0 0,'16'-5'1555'0'0,"-5"1"997"0"0,1 3 6789 0 0,-13 3-9082 0 0,0-1 0 0 0,1 1 0 0 0,-1 0-1 0 0,0-1 1 0 0,0 1 0 0 0,0-1 0 0 0,-1 1 0 0 0,1-1 0 0 0,0 0 0 0 0,0 1-1 0 0,-1-1 1 0 0,1 0 0 0 0,-3 2 0 0 0,-3 3 719 0 0,-145 126 4853 0 0,98-89-3707 0 0,-77 80 1 0 0,113-103-2679 0 0,-14 16-2299 0 0,9-13-5592 0 0,13-15 5592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3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8 153 224 0 0,'-8'-10'3146'0'0,"9"5"-2621"0"0,-1 0 0 0 0,0 1 0 0 0,1-1 0 0 0,0 0 1 0 0,0 0-1 0 0,1 1 0 0 0,-1-1 0 0 0,1 0 0 0 0,0 1 1 0 0,0 0-1 0 0,1-1 0 0 0,-1 1 0 0 0,1 0 0 0 0,0 0 1 0 0,0 0-1 0 0,0 1 0 0 0,1-1 0 0 0,3-2 0 0 0,2-2 83 0 0,-1 1-1 0 0,1 0 1 0 0,0 0-1 0 0,0 1 0 0 0,0 0 1 0 0,1 1-1 0 0,14-5 1 0 0,-22 9-498 0 0,0 1 0 0 0,0 0 0 0 0,0 0 0 0 0,0-1 1 0 0,0 1-1 0 0,0 1 0 0 0,0-1 0 0 0,0 0 0 0 0,0 1 0 0 0,0-1 1 0 0,0 1-1 0 0,0-1 0 0 0,0 1 0 0 0,0 0 0 0 0,0 0 0 0 0,0 0 1 0 0,0 0-1 0 0,-1 0 0 0 0,1 0 0 0 0,0 1 0 0 0,-1-1 1 0 0,1 0-1 0 0,-1 1 0 0 0,1-1 0 0 0,-1 1 0 0 0,0 0 0 0 0,0 0 1 0 0,2 2-1 0 0,5 8 408 0 0,-1 1 1 0 0,12 25 0 0 0,-14-28-249 0 0,0 3 23 0 0,1 0 0 0 0,1-1 0 0 0,0 0 0 0 0,1 0 0 0 0,9 12 0 0 0,-14-21-216 0 0,0 0-1 0 0,0-1 0 0 0,0 1 1 0 0,0-1-1 0 0,0 1 1 0 0,1-1-1 0 0,-1 0 0 0 0,0 0 1 0 0,1-1-1 0 0,0 1 1 0 0,-1-1-1 0 0,1 0 0 0 0,0 1 1 0 0,0-2-1 0 0,0 1 1 0 0,0 0-1 0 0,0-1 0 0 0,0 0 1 0 0,0 0-1 0 0,0 0 1 0 0,0 0-1 0 0,5-2 0 0 0,21-4 292 0 0,-21 3-278 0 0,-1 1 0 0 0,0 0 0 0 0,1 1-1 0 0,-1 0 1 0 0,1 1 0 0 0,-1-1-1 0 0,1 1 1 0 0,15 3 0 0 0,5 2 74 0 0,-1-1-1 0 0,1-1 1 0 0,-1-1-1 0 0,1-2 1 0 0,0-1 0 0 0,38-6-1 0 0,-40 5-281 0 0,-26 2-122 0 0,17-2-2135 0 0,-12 3-199 0 0,3 2-4832 0 0,-3-3 4603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3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3 672 0 0,'-4'-1'1165'0'0,"-1"0"-1"0"0,0 1 0 0 0,0-1 1 0 0,0 1-1 0 0,0 0 1 0 0,0 1-1 0 0,-10 1 3974 0 0,17 0-3946 0 0,2 0-797 0 0,1 0 1 0 0,-1-1 0 0 0,1 1-1 0 0,-1-1 1 0 0,1 1-1 0 0,-1-1 1 0 0,1-1 0 0 0,7 1-1 0 0,46-1 1664 0 0,-16-1-998 0 0,-8 2-167 0 0,-24-2-603 0 0,0 1-1 0 0,0 0 0 0 0,0 1 0 0 0,0 0 1 0 0,0 0-1 0 0,0 1 0 0 0,0 0 0 0 0,17 7 1 0 0,-25-7-257 0 0,1 0 1 0 0,-1 0 0 0 0,0 0-1 0 0,1 0 1 0 0,-1 0-1 0 0,0 0 1 0 0,0 1 0 0 0,0-1-1 0 0,0 1 1 0 0,-1-1 0 0 0,1 1-1 0 0,-1 0 1 0 0,0-1 0 0 0,1 1-1 0 0,-1 0 1 0 0,0 0-1 0 0,-1 0 1 0 0,1 0 0 0 0,-1 0-1 0 0,1 0 1 0 0,-1 0 0 0 0,0 6-1 0 0,0 7 44 0 0,-1-1 0 0 0,-1 1 0 0 0,-4 19 0 0 0,3-17 20 0 0,0 2-22 0 0,-21 99 693 0 0,23-117-926 0 0,0 1 0 0 0,0 0-1 0 0,1-1 1 0 0,-1 1 0 0 0,1 0-1 0 0,0 0 1 0 0,0 0 0 0 0,0 0 0 0 0,0-1-1 0 0,1 6 1 0 0,-1-8-20 0 0,0 1 0 0 0,1 0-1 0 0,-1-1 1 0 0,1 1 0 0 0,-1-1 0 0 0,1 1 0 0 0,-1-1-1 0 0,1 1 1 0 0,-1-1 0 0 0,1 1 0 0 0,-1-1 0 0 0,1 1-1 0 0,0-1 1 0 0,-1 0 0 0 0,1 1 0 0 0,0-1 0 0 0,-1 0 0 0 0,1 0-1 0 0,0 1 1 0 0,0-1 0 0 0,-1 0 0 0 0,1 0 0 0 0,1 0-1 0 0,16 1-5550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3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1 168 576 0 0,'0'-2'316'0'0,"1"-1"808"0"0,0-1 1 0 0,0 0 0 0 0,0 0 0 0 0,1 0-1 0 0,-1 1 1 0 0,1-1 0 0 0,2-4 0 0 0,-3 8-992 0 0,-1 0 1 0 0,0-1 0 0 0,1 1 0 0 0,-1 0 0 0 0,1 0 0 0 0,-1 0 0 0 0,1 0 0 0 0,-1 0 0 0 0,0-1-1 0 0,1 1 1 0 0,-1 0 0 0 0,1 0 0 0 0,-1 0 0 0 0,1 0 0 0 0,-1 0 0 0 0,1 0 0 0 0,-1 1 0 0 0,1-1 0 0 0,-1 0-1 0 0,0 0 1 0 0,1 0 0 0 0,-1 0 0 0 0,1 0 0 0 0,-1 1 0 0 0,0-1 0 0 0,1 0 0 0 0,-1 0 0 0 0,1 1-1 0 0,-1-1 1 0 0,0 0 0 0 0,1 1 0 0 0,-1-1 0 0 0,0 0 0 0 0,0 1 0 0 0,1-1 0 0 0,-1 1 0 0 0,13 14 1949 0 0,-12-14-2002 0 0,47 71 4478 0 0,-36-51-3436 0 0,1-1 1 0 0,1 0-1 0 0,1-1 0 0 0,24 25 1 0 0,-37-43-999 0 0,0 1 1 0 0,0 0-1 0 0,0-1 0 0 0,0 1 1 0 0,1-1-1 0 0,-1 0 0 0 0,0 1 1 0 0,1-1-1 0 0,-1 0 0 0 0,1 0 1 0 0,-1-1-1 0 0,1 1 1 0 0,-1-1-1 0 0,1 1 0 0 0,-1-1 1 0 0,1 0-1 0 0,0 0 0 0 0,3 0 1 0 0,-2-1-17 0 0,-1 0-1 0 0,1 0 1 0 0,-1 0 0 0 0,1 0 0 0 0,-1-1 0 0 0,0 1 0 0 0,1-1 0 0 0,-1 0-1 0 0,0 0 1 0 0,0 0 0 0 0,4-5 0 0 0,4-4 162 0 0,0-1 0 0 0,-1-1 1 0 0,0 0-1 0 0,13-23 0 0 0,-2-4-136 0 0,-1 0 0 0 0,-1-2-1 0 0,22-77 1 0 0,-41 118-366 0 0,0 0 0 0 0,0 0 0 0 0,1 1 1 0 0,-1-1-1 0 0,0 0 0 0 0,1 0 0 0 0,-1 1 0 0 0,0-1 0 0 0,1 0 0 0 0,-1 1 0 0 0,1-1 1 0 0,-1 0-1 0 0,1 1 0 0 0,-1-1 0 0 0,1 0 0 0 0,-1 1 0 0 0,1-1 0 0 0,0 1 0 0 0,-1-1 1 0 0,1 1-1 0 0,0 0 0 0 0,-1-1 0 0 0,1 1 0 0 0,0 0 0 0 0,1-1 0 0 0,-1 1-252 0 0,0 0-1 0 0,0 0 0 0 0,0 1 1 0 0,1-1-1 0 0,-1 0 1 0 0,0 1-1 0 0,0-1 0 0 0,0 0 1 0 0,0 1-1 0 0,1 0 1 0 0,-1-1-1 0 0,0 1 0 0 0,0-1 1 0 0,0 1-1 0 0,1 1 0 0 0,7 6-2777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3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1 736 0 0,'-3'8'3834'0'0,"1"1"-1"0"0,0-1 0 0 0,-2 16 1 0 0,4 28 1822 0 0,2-31-4461 0 0,1-1 0 0 0,11 40 0 0 0,-12-55-1097 0 0,0 1-1 0 0,0-1 1 0 0,1 1 0 0 0,0-1 0 0 0,0 0-1 0 0,0 0 1 0 0,0 0 0 0 0,1 0 0 0 0,0-1-1 0 0,0 0 1 0 0,0 1 0 0 0,0-1 0 0 0,1-1-1 0 0,0 1 1 0 0,0-1 0 0 0,0 0 0 0 0,9 5-1 0 0,23 3-3178 0 0,3-8-4266 0 0,-26-5 4494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1 156 336 0 0,'1'-5'333'0'0,"1"0"0"0"0,0 0-1 0 0,1 0 1 0 0,-1 1 0 0 0,1-1-1 0 0,0 0 1 0 0,0 1 0 0 0,0 0 0 0 0,1 0-1 0 0,-1 0 1 0 0,1 0 0 0 0,0 0 0 0 0,0 1-1 0 0,0-1 1 0 0,9-4 0 0 0,2-1 471 0 0,1 1 0 0 0,0 0 1 0 0,25-8-1 0 0,-7 6 165 0 0,0 1 1 0 0,1 1 0 0 0,0 2 0 0 0,0 2-1 0 0,0 1 1 0 0,46 2 0 0 0,-51 2-346 0 0,0 2 1 0 0,1 1 0 0 0,-1 1-1 0 0,-1 2 1 0 0,1 0 0 0 0,-1 2-1 0 0,45 21 1 0 0,-63-24-400 0 0,0 0 1 0 0,0 1-1 0 0,0 0 1 0 0,-1 0-1 0 0,0 1 1 0 0,0 0-1 0 0,-1 1 1 0 0,0 0-1 0 0,-1 1 1 0 0,8 10-1 0 0,-12-14-102 0 0,-1 0 0 0 0,0 0 0 0 0,0 0 0 0 0,0 1 0 0 0,-1-1-1 0 0,1 1 1 0 0,-2-1 0 0 0,1 1 0 0 0,-1 0 0 0 0,0 0 0 0 0,0 0 0 0 0,-1 0 0 0 0,0-1-1 0 0,0 1 1 0 0,-1 0 0 0 0,1 0 0 0 0,-2 0 0 0 0,1 0 0 0 0,-5 12 0 0 0,-1-2-11 0 0,-1-1 0 0 0,0 0 1 0 0,-1-1-1 0 0,-1 0 1 0 0,0 0-1 0 0,-1-1 0 0 0,-1-1 1 0 0,0 0-1 0 0,-1 0 1 0 0,0-1-1 0 0,-1-1 0 0 0,0 0 1 0 0,-32 18-1 0 0,1-5 31 0 0,-1-2-1 0 0,-2-2 0 0 0,-77 22 1 0 0,106-36-556 0 0,-33 6 0 0 0,46-12-143 0 0,0 1-1 0 0,0-1 1 0 0,1 0 0 0 0,-1 0-1 0 0,-11-2 1 0 0,12-1-3389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3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108 281 6197 0 0,'-97'-57'15874'0'0,"97"57"-15782"0"0,-1 0-1 0 0,1-1 1 0 0,-1 1-1 0 0,1 0 1 0 0,0-1-1 0 0,-1 1 1 0 0,1 0-1 0 0,0-1 1 0 0,0 1-1 0 0,-1-1 1 0 0,1 1-1 0 0,0-1 1 0 0,0 1-1 0 0,0-1 1 0 0,0 1-1 0 0,-1-1 0 0 0,1 1 1 0 0,0-1-1 0 0,0 1 1 0 0,0-1-1 0 0,0 1 1 0 0,0-1-1 0 0,0 1 1 0 0,0-1-1 0 0,0 1 1 0 0,1-1-1 0 0,-1 1 1 0 0,0-1-1 0 0,0 1 1 0 0,0-1-1 0 0,0 1 1 0 0,1-1-1 0 0,-1 1 1 0 0,0-1-1 0 0,0 1 1 0 0,1 0-1 0 0,-1-1 1 0 0,0 1-1 0 0,1-1 0 0 0,-1 1 1 0 0,1 0-1 0 0,-1-1 1 0 0,1 1-1 0 0,22-18 583 0 0,-18 15-226 0 0,16-11 278 0 0,-6 4-72 0 0,24-21-1 0 0,-35 28-557 0 0,-1 0 0 0 0,0-1 0 0 0,0 1 0 0 0,-1 0 0 0 0,1-1 0 0 0,-1 0 0 0 0,1 0 0 0 0,-1 0 0 0 0,0 0 0 0 0,-1 0 0 0 0,1 0 0 0 0,1-7 0 0 0,-2 9-79 0 0,-1-1 0 0 0,0 1 0 0 0,0 0 0 0 0,0 0 0 0 0,0-1 0 0 0,-1 1 0 0 0,1 0 0 0 0,0 0 0 0 0,-1 0 0 0 0,0 0-1 0 0,1 0 1 0 0,-1-1 0 0 0,0 1 0 0 0,0 0 0 0 0,0 1 0 0 0,0-1 0 0 0,-1 0 0 0 0,1 0 0 0 0,-3-2 0 0 0,1 1 5 0 0,0 0 0 0 0,0 1 1 0 0,0-1-1 0 0,0 1 0 0 0,-1 0 1 0 0,0-1-1 0 0,1 2 0 0 0,-1-1 1 0 0,0 0-1 0 0,-6-1 0 0 0,7 2-204 0 0,-1 0 0 0 0,1 1 1 0 0,-1-1-1 0 0,0 1 0 0 0,0-1 0 0 0,1 1 0 0 0,-1 0 0 0 0,0 1 0 0 0,1-1 0 0 0,-1 1 0 0 0,-5 1 0 0 0,7-1-134 0 0,0-1 0 0 0,0 1 1 0 0,0 0-1 0 0,0 0 0 0 0,0 0 0 0 0,1 0 0 0 0,-1 1 0 0 0,0-1 0 0 0,1 0 1 0 0,-1 1-1 0 0,1-1 0 0 0,0 1 0 0 0,-1 0 0 0 0,1-1 0 0 0,0 1 0 0 0,0 0 1 0 0,0 0-1 0 0,0-1 0 0 0,0 1 0 0 0,0 0 0 0 0,0 2 0 0 0,-3 12-3345 0 0,-1-1 524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3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25 224 536 0 0,'-2'-2'503'0'0,"0"0"0"0"0,0 0-1 0 0,0 0 1 0 0,0-1 0 0 0,0 1 0 0 0,1 0-1 0 0,-1-1 1 0 0,1 1 0 0 0,-1-1 0 0 0,1 1-1 0 0,0-1 1 0 0,0 0 0 0 0,0 0 0 0 0,1 1-1 0 0,-1-1 1 0 0,1 0 0 0 0,-1-4 0 0 0,1 3-125 0 0,1 0 0 0 0,0 1-1 0 0,0-1 1 0 0,0 1 0 0 0,0-1 0 0 0,0 1 0 0 0,1 0 0 0 0,-1-1 0 0 0,1 1 0 0 0,0 0-1 0 0,0 0 1 0 0,0 0 0 0 0,4-3 0 0 0,7-9 743 0 0,1 0 0 0 0,1 0-1 0 0,21-15 1 0 0,-27 23-596 0 0,1 1 0 0 0,0 0 0 0 0,0 0 0 0 0,0 0 0 0 0,1 1-1 0 0,0 1 1 0 0,14-4 0 0 0,-23 7-389 0 0,2 1 0 0 0,-1 0 1 0 0,0-1-1 0 0,0 1 0 0 0,0 0 0 0 0,0 1 0 0 0,0-1 0 0 0,0 1 0 0 0,0-1 1 0 0,0 1-1 0 0,0 0 0 0 0,-1 0 0 0 0,1 0 0 0 0,0 0 0 0 0,0 1 1 0 0,-1-1-1 0 0,1 1 0 0 0,0-1 0 0 0,-1 1 0 0 0,0 0 0 0 0,1 0 0 0 0,2 3 1 0 0,4 6 271 0 0,0 0 1 0 0,-1 0-1 0 0,12 21 1 0 0,-2-4 70 0 0,-13-20-286 0 0,1 0-1 0 0,0 0 0 0 0,1 0 0 0 0,-1-1 1 0 0,12 9-1 0 0,-14-13-132 0 0,-1-1 0 0 0,1 0 1 0 0,0 0-1 0 0,0 0 0 0 0,0-1 1 0 0,0 1-1 0 0,0-1 0 0 0,0 0 1 0 0,1 0-1 0 0,-1 0 0 0 0,0-1 1 0 0,1 1-1 0 0,-1-1 0 0 0,8-1 0 0 0,2-1 56 0 0,0 0 0 0 0,0-2-1 0 0,0 0 1 0 0,-1 0-1 0 0,1-1 1 0 0,21-12-1 0 0,-16 8 9 0 0,-1 0 0 0 0,23-5 0 0 0,-38 14-161 0 0,0-1 1 0 0,0 1-1 0 0,0 0 0 0 0,0 1 0 0 0,0-1 1 0 0,0 0-1 0 0,0 1 0 0 0,0-1 0 0 0,0 1 0 0 0,0 0 1 0 0,0 0-1 0 0,0 1 0 0 0,0-1 0 0 0,0 0 0 0 0,-1 1 1 0 0,1 0-1 0 0,-1-1 0 0 0,1 1 0 0 0,2 3 0 0 0,16 8-938 0 0,-9-8-330 0 0,1-1 1 0 0,0 0-1 0 0,23 3 0 0 0,15-5-7692 0 0,-36-4 6235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3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30 4 0 0,'-27'-10'2832'0'0,"-12"-5"14050"0"0,42 14-15505 0 0,8-1-606 0 0,0 1 0 0 0,0 1 0 0 0,0-1 0 0 0,0 1 0 0 0,0 1 0 0 0,0 0 0 0 0,20 5 0 0 0,-28-5-587 0 0,0 0-1 0 0,1-1 1 0 0,-1 2-1 0 0,0-1 1 0 0,0 0-1 0 0,0 1 1 0 0,0-1-1 0 0,0 1 0 0 0,0 0 1 0 0,0 0-1 0 0,0 0 1 0 0,-1 0-1 0 0,1 1 1 0 0,-1-1-1 0 0,0 1 1 0 0,1-1-1 0 0,-1 1 1 0 0,0 0-1 0 0,-1 0 0 0 0,1 0 1 0 0,0 0-1 0 0,-1 0 1 0 0,0 0-1 0 0,0 0 1 0 0,0 1-1 0 0,0-1 1 0 0,0 0-1 0 0,-1 1 1 0 0,1 6-1 0 0,-1-6-182 0 0,0 0-1 0 0,-1 0 1 0 0,1 0-1 0 0,-1 0 1 0 0,0 0-1 0 0,0-1 1 0 0,-3 8-1 0 0,-1 2-37 0 0,-6 24-5353 0 0,16-29 874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3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60 404 0 0,'-17'-9'6923'0'0,"9"21"-1265"0"0,10 5-3864 0 0,0 0 0 0 0,2-1 0 0 0,0 1-1 0 0,12 31 1 0 0,-10-31-955 0 0,25 62 2267 0 0,-26-70-2625 0 0,-1 0 0 0 0,1 0 0 0 0,1-1 0 0 0,-1 1 0 0 0,1-1 1 0 0,11 10-1 0 0,-16-17-399 0 0,0 0 0 0 0,0 0 0 0 0,0 0 1 0 0,0 0-1 0 0,0 0 0 0 0,1-1 0 0 0,-1 1 1 0 0,0 0-1 0 0,0-1 0 0 0,1 1 1 0 0,-1-1-1 0 0,0 1 0 0 0,1-1 0 0 0,-1 0 1 0 0,1 0-1 0 0,-1 1 0 0 0,1-1 0 0 0,-1 0 1 0 0,0 0-1 0 0,1-1 0 0 0,-1 1 0 0 0,1 0 1 0 0,1-1-1 0 0,-1 0 4 0 0,1 0-1 0 0,0 0 1 0 0,-1-1 0 0 0,1 1 0 0 0,-1-1-1 0 0,0 0 1 0 0,0 1 0 0 0,1-1-1 0 0,-1 0 1 0 0,3-5 0 0 0,3-4 26 0 0,-1 1 0 0 0,0-1 1 0 0,-1-1-1 0 0,5-13 0 0 0,20-46-87 0 0,32-77-28 0 0,-61 142-190 0 0,1 0 0 0 0,0-1 0 0 0,1 1 0 0 0,7-11 0 0 0,-9 17-111 0 0,-1 0-1 0 0,0 0 1 0 0,1 0-1 0 0,-1 0 1 0 0,1 0-1 0 0,-1 0 1 0 0,0 0-1 0 0,1 0 1 0 0,-1 0 0 0 0,0 1-1 0 0,1-1 1 0 0,-1 1-1 0 0,0-1 1 0 0,1 1-1 0 0,-1-1 1 0 0,0 1-1 0 0,0 0 1 0 0,1-1-1 0 0,-1 1 1 0 0,1 1-1 0 0,18 19-7089 0 0,-8-10 4305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5:3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16 0 0,'9'58'5722'0'0,"1"-17"11772"0"0,-5-46-15395 0 0,5-7-365 0 0,-10 11-1859 0 0,10-17 919 0 0,2 1 0 0 0,0 0 0 0 0,24-26-1 0 0,-29 35-528 0 0,1 1 1 0 0,0 0-1 0 0,1 1 0 0 0,-1 0 0 0 0,1 0 0 0 0,0 1 0 0 0,1 0 1 0 0,-1 0-1 0 0,11-2 0 0 0,-13 5-265 0 0,3-3 0 0 0,0 2 0 0 0,1-1 0 0 0,0 1 0 0 0,-1 1 0 0 0,1 0 0 0 0,0 1 0 0 0,0 0 0 0 0,0 0 0 0 0,0 1 0 0 0,16 3 0 0 0,-26-3-258 0 0,1 0 1 0 0,-1 0-1 0 0,0 0 1 0 0,0 0-1 0 0,0 1 0 0 0,1-1 1 0 0,-1 0-1 0 0,0 1 1 0 0,0-1-1 0 0,0 1 1 0 0,0-1-1 0 0,0 1 0 0 0,0 0 1 0 0,0 0-1 0 0,0-1 1 0 0,0 1-1 0 0,0 0 0 0 0,-1 0 1 0 0,1 0-1 0 0,0 0 1 0 0,0 0-1 0 0,0 1 1 0 0,0 0-974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1 173 360 0 0,'0'0'853'0'0,"0"-16"2443"0"0,6 4-884 0 0,0 1 0 0 0,14-22 0 0 0,-4 11 454 0 0,33-33-1 0 0,-47 53-2718 0 0,0 0-1 0 0,0 0 1 0 0,0 0-1 0 0,0 1 0 0 0,0-1 1 0 0,0 0-1 0 0,1 1 1 0 0,-1-1-1 0 0,1 1 1 0 0,-1 0-1 0 0,1 0 1 0 0,-1 0-1 0 0,1 0 0 0 0,0 1 1 0 0,0-1-1 0 0,-1 1 1 0 0,1-1-1 0 0,0 1 1 0 0,0 0-1 0 0,-1 0 1 0 0,1 0-1 0 0,0 0 0 0 0,0 1 1 0 0,-1-1-1 0 0,4 2 1 0 0,4 2 124 0 0,-1 0 1 0 0,0 0-1 0 0,-1 1 0 0 0,1 1 1 0 0,13 11-1 0 0,-16-12-141 0 0,0 0 1 0 0,0-1-1 0 0,1 1 0 0 0,0-1 1 0 0,0 0-1 0 0,0-1 0 0 0,0 0 1 0 0,0 0-1 0 0,12 3 1 0 0,-11-6-11 0 0,0 1 1 0 0,-1-1 0 0 0,1-1-1 0 0,0 1 1 0 0,0-1 0 0 0,0-1 0 0 0,-1 0-1 0 0,14-4 1 0 0,0-3 330 0 0,33-19-1 0 0,-54 28-448 0 0,3-2 41 0 0,0 0 1 0 0,0 1-1 0 0,0-1 1 0 0,0 1-1 0 0,1 0 1 0 0,-1 0-1 0 0,0 0 0 0 0,0 0 1 0 0,1 1-1 0 0,-1-1 1 0 0,1 1-1 0 0,-1 0 1 0 0,4 0-1 0 0,1 2 33 0 0,-1 0 1 0 0,0 0-1 0 0,-1 0 0 0 0,14 7 1 0 0,-12-6-34 0 0,1 1-3 0 0,1 0-1 0 0,0-1 1 0 0,0-1 0 0 0,0 0 0 0 0,1 0 0 0 0,-1-1 0 0 0,0 0-1 0 0,1-1 1 0 0,-1 0 0 0 0,16-3 0 0 0,-3-1-166 0 0,1-1 0 0 0,-1-1 0 0 0,32-12 0 0 0,-48 12-193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14 101 316 0 0,'-1'0'359'0'0,"-1"-1"0"0"0,1 0 0 0 0,0 0 1 0 0,0 0-1 0 0,1 0 0 0 0,-1 0 0 0 0,0-1 0 0 0,0 1 0 0 0,0 0 0 0 0,1 0 1 0 0,-1 0-1 0 0,1-1 0 0 0,-1 1 0 0 0,1 0 0 0 0,-1-1 0 0 0,1 1 0 0 0,0 0 0 0 0,0-1 1 0 0,0 1-1 0 0,-1-1 0 0 0,1 1 0 0 0,0 0 0 0 0,1-1 0 0 0,-1 1 0 0 0,0-1 1 0 0,0 1-1 0 0,1 0 0 0 0,-1-1 0 0 0,1 1 0 0 0,-1 0 0 0 0,1 0 0 0 0,-1-1 1 0 0,1 1-1 0 0,0 0 0 0 0,0 0 0 0 0,-1 0 0 0 0,1 0 0 0 0,0 0 0 0 0,0 0 0 0 0,2-2 1 0 0,3-1 478 0 0,0 0 0 0 0,0 0 0 0 0,1 1 0 0 0,-1 0 0 0 0,1 0 0 0 0,11-2 0 0 0,3-2 184 0 0,0 2 1 0 0,0 1-1 0 0,26-2 1 0 0,-36 5-739 0 0,0 0-1 0 0,0 1 1 0 0,1 1 0 0 0,-1 0 0 0 0,0 0 0 0 0,0 1-1 0 0,20 7 1 0 0,-29-8-234 0 0,0 0 0 0 0,1 0 0 0 0,-1 0 0 0 0,0 0-1 0 0,0 0 1 0 0,0 1 0 0 0,-1-1 0 0 0,1 1 0 0 0,0-1 0 0 0,0 1 0 0 0,-1 0-1 0 0,1 0 1 0 0,-1-1 0 0 0,0 1 0 0 0,1 0 0 0 0,1 5 0 0 0,-2-3 8 0 0,1 0 0 0 0,-1 0 0 0 0,0 0 0 0 0,-1 1 0 0 0,1-1 0 0 0,-1 0 0 0 0,0 1 0 0 0,0 6 0 0 0,-2 5 68 0 0,-1 1-1 0 0,0-1 1 0 0,-10 27 0 0 0,12-41-116 0 0,-21 56 189 0 0,12-33-81 0 0,-8 28 1 0 0,11-36-393 0 0,2 2-2357 0 0,5-18 2143 0 0,0 0 0 0 0,0 0 0 0 0,1 0 0 0 0,-1-1 0 0 0,0 1 0 0 0,1 0 0 0 0,-1 0 0 0 0,1 0-1 0 0,-1-1 1 0 0,1 1 0 0 0,-1 0 0 0 0,1 0 0 0 0,0-1 0 0 0,-1 1 0 0 0,1-1 0 0 0,0 1 0 0 0,0 0 0 0 0,-1-1 0 0 0,1 1 0 0 0,0-1 0 0 0,0 0 0 0 0,0 1 0 0 0,1-1 0 0 0,4 4-2079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1 266 436 0 0,'0'-2'603'0'0,"1"0"1"0"0,0 0-1 0 0,0 0 1 0 0,0 0-1 0 0,1 1 1 0 0,-1-1-1 0 0,0 1 0 0 0,1-1 1 0 0,-1 1-1 0 0,1-1 1 0 0,-1 1-1 0 0,4-3 1 0 0,-4 4-410 0 0,-1 0 0 0 0,1 0 1 0 0,-1 0-1 0 0,1 0 0 0 0,-1 0 0 0 0,1 0 1 0 0,-1 0-1 0 0,1 0 0 0 0,-1 0 1 0 0,1 0-1 0 0,-1 0 0 0 0,1 0 1 0 0,-1 0-1 0 0,1 0 0 0 0,-1 1 1 0 0,1-1-1 0 0,-1 0 0 0 0,0 0 1 0 0,1 1-1 0 0,-1-1 0 0 0,1 1 0 0 0,11 14 894 0 0,3 17 1914 0 0,13 41 1 0 0,-19-47-1781 0 0,1 0 0 0 0,2 0 1 0 0,16 27-1 0 0,-22-43-691 0 0,1-1 0 0 0,0 1 0 0 0,12 11-1 0 0,-17-19-424 0 0,0 0-1 0 0,0 0 0 0 0,0 0 0 0 0,0 0 0 0 0,0-1 0 0 0,0 1 0 0 0,1-1 0 0 0,-1 0 0 0 0,1 0 0 0 0,-1 0 0 0 0,1 0 1 0 0,0 0-1 0 0,-1 0 0 0 0,1-1 0 0 0,0 1 0 0 0,-1-1 0 0 0,1 1 0 0 0,0-1 0 0 0,0 0 0 0 0,3-1 0 0 0,-3 0-24 0 0,1 0-1 0 0,0 0 1 0 0,-1-1-1 0 0,1 0 1 0 0,-1 1-1 0 0,1-1 1 0 0,-1-1-1 0 0,0 1 1 0 0,0 0-1 0 0,0-1 1 0 0,0 1-1 0 0,0-1 1 0 0,-1 0-1 0 0,1 0 1 0 0,-1 0-1 0 0,3-5 1 0 0,4-6 127 0 0,-2-1-1 0 0,10-23 1 0 0,-8 17-29 0 0,20-43 253 0 0,-3-1 1 0 0,-3-1-1 0 0,21-98 0 0 0,-39 143-543 0 0,11-34-1 0 0,-15 53-496 0 0,1 3 133 0 0,0-1 1 0 0,0 0-1 0 0,0 1 1 0 0,0 0 0 0 0,-1 0-1 0 0,1-1 1 0 0,0 1-1 0 0,0 0 1 0 0,-1 0 0 0 0,1 1-1 0 0,0-1 1 0 0,-1 0-1 0 0,1 1 1 0 0,-1-1 0 0 0,0 0-1 0 0,1 1 1 0 0,-1 0 0 0 0,0-1-1 0 0,0 1 1 0 0,1 2-1 0 0,3 3-2302 0 0,4 4-514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0 816 0 0,'-2'1'619'0'0,"0"0"0"0"0,0 0 0 0 0,0 0 0 0 0,1 0 0 0 0,-1 1 0 0 0,0-1 0 0 0,1 0 0 0 0,-1 1 0 0 0,0 0 0 0 0,1-1 0 0 0,0 1 0 0 0,-1 0 0 0 0,1-1 0 0 0,0 1 0 0 0,0 0 0 0 0,0 0 0 0 0,0 0 0 0 0,0 0 0 0 0,1 0 0 0 0,-1 0 0 0 0,1 0 0 0 0,-1 1 0 0 0,1-1 0 0 0,-1 2 0 0 0,0 7 882 0 0,0 0 0 0 0,1-1 0 0 0,1 19 0 0 0,0-15-786 0 0,0 7 255 0 0,0-1 0 0 0,2 1 0 0 0,1-1 0 0 0,11 37 0 0 0,-13-54-1008 0 0,-1-1 1 0 0,1 1 0 0 0,0 0-1 0 0,0 0 1 0 0,0-1-1 0 0,0 1 1 0 0,1-1 0 0 0,-1 0-1 0 0,0 0 1 0 0,1 0-1 0 0,0 0 1 0 0,0 0 0 0 0,-1 0-1 0 0,1-1 1 0 0,0 0-1 0 0,0 1 1 0 0,0-1 0 0 0,0 0-1 0 0,1 0 1 0 0,2 0-1 0 0,33 3-3337 0 0,-4-7-4343 0 0,-21-1 4978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142 292 616 0 0,'-9'-10'1181'0'0,"5"5"200"0"0,-1 1 0 0 0,1-1-1 0 0,0 0 1 0 0,1 0 0 0 0,-1-1 0 0 0,1 1-1 0 0,0-1 1 0 0,-4-10 0 0 0,7 14-972 0 0,0-1 0 0 0,-1 0 0 0 0,1 1 0 0 0,0-1 0 0 0,0 1 0 0 0,1-1 0 0 0,-1 1 0 0 0,1-1 0 0 0,-1 1 0 0 0,1-1 0 0 0,0 1 0 0 0,0 0 0 0 0,0-1 0 0 0,0 1 0 0 0,2-4 0 0 0,27-33 2239 0 0,-16 23-1404 0 0,-11 11-982 0 0,1 0-1 0 0,-1 0 1 0 0,0 0-1 0 0,0-1 0 0 0,-1 1 1 0 0,0 0-1 0 0,0-1 1 0 0,0 0-1 0 0,0 1 0 0 0,-1-1 1 0 0,1-7-1 0 0,-2 11-200 0 0,0-1-1 0 0,-1 1 1 0 0,1 0 0 0 0,0 0-1 0 0,-1 0 1 0 0,0 0-1 0 0,1 0 1 0 0,-1 0 0 0 0,0 0-1 0 0,0 0 1 0 0,0 0-1 0 0,-1 0 1 0 0,1 0-1 0 0,0 0 1 0 0,-1 1 0 0 0,1-1-1 0 0,-1 1 1 0 0,1-1-1 0 0,-1 1 1 0 0,0-1 0 0 0,1 1-1 0 0,-1 0 1 0 0,-3-2-1 0 0,2 2-7 0 0,0-1-1 0 0,-1 1 0 0 0,1 0 0 0 0,0 0 0 0 0,0 0 0 0 0,0 0 1 0 0,-1 1-1 0 0,1-1 0 0 0,0 1 0 0 0,-1 0 0 0 0,1 0 1 0 0,0 0-1 0 0,-7 1 0 0 0,1 2 39 0 0,0 0 0 0 0,1 0 0 0 0,0 0-1 0 0,-15 9 1 0 0,19-10-57 0 0,1 1 0 0 0,0-1-1 0 0,0 0 1 0 0,0 1 0 0 0,0-1 0 0 0,0 1-1 0 0,0 0 1 0 0,1 0 0 0 0,-1 0-1 0 0,1 1 1 0 0,0-1 0 0 0,0 0-1 0 0,-1 5 1 0 0,2-7 17 0 0,2 0-66 0 0,0 0-1 0 0,0 1 0 0 0,0-1 0 0 0,0 0 1 0 0,0 0-1 0 0,0 0 0 0 0,0 1 0 0 0,1-1 0 0 0,-1 0 1 0 0,0-1-1 0 0,0 1 0 0 0,1 0 0 0 0,-1 0 0 0 0,1-1 1 0 0,-1 1-1 0 0,1 0 0 0 0,-1-1 0 0 0,1 0 0 0 0,-1 1 1 0 0,1-1-1 0 0,-1 0 0 0 0,1 0 0 0 0,0 0 0 0 0,-1 0 1 0 0,3 0-1 0 0,5-1-1192 0 0,-1 0 0 0 0,1 0 0 0 0,13-5 1 0 0,-19 5 400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6257 0 0,'8'1'8206'0'0,"10"1"-3457"0"0,-4-4-4344 0 0,-1-1 0 0 0,0 0 0 0 0,0-2 0 0 0,0 1 0 0 0,0-1 0 0 0,-1-1 0 0 0,0-1 0 0 0,16-10 0 0 0,-21 12-369 0 0,1-1 1 0 0,-1 0-1 0 0,0 0 1 0 0,-1-1-1 0 0,0 0 1 0 0,0 0-1 0 0,0-1 1 0 0,-1 0-1 0 0,0 0 1 0 0,0 0-1 0 0,-1 0 1 0 0,0-1-1 0 0,3-11 0 0 0,1-8-110 0 0,-2 1 0 0 0,0-1 0 0 0,-2-1-1 0 0,-2 1 1 0 0,0-1 0 0 0,-3-31-1 0 0,0 18 422 0 0,4 33 461 0 0,3 26-297 0 0,21 143 2056 0 0,-21-120-1739 0 0,2 52-1 0 0,-7-57-1140 0 0,3-1 0 0 0,8 44 1 0 0,-11-77-32 0 0,-1 1 1 0 0,1-1-1 0 0,-1 0 1 0 0,1 1 0 0 0,-1-1-1 0 0,1 1 1 0 0,-1-1 0 0 0,1 0-1 0 0,0 1 1 0 0,0-1 0 0 0,2 2-1 0 0,7 3-6876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18 136 760 0 0,'-18'-8'11066'0'0,"26"-2"-10296"0"0,1 0-1 0 0,0 1 0 0 0,1 0 1 0 0,0 0-1 0 0,0 1 0 0 0,22-13 1 0 0,-16 11 20 0 0,2 1 0 0 0,-1 1 0 0 0,1 0 0 0 0,24-6 0 0 0,-39 13-668 0 0,0 0 1 0 0,0 1-1 0 0,1-1 0 0 0,-1 1 1 0 0,0 0-1 0 0,0 0 0 0 0,1 0 1 0 0,-1 1-1 0 0,0-1 0 0 0,0 1 1 0 0,0 0-1 0 0,0 0 1 0 0,1 0-1 0 0,-1 0 0 0 0,0 0 1 0 0,-1 1-1 0 0,1-1 0 0 0,0 1 1 0 0,3 2-1 0 0,5 5 301 0 0,-2 0 0 0 0,1 0 0 0 0,13 17 0 0 0,14 14 380 0 0,-31-35-712 0 0,0 0 1 0 0,0-1-1 0 0,0 0 1 0 0,1 0 0 0 0,0 0-1 0 0,-1-1 1 0 0,1 0-1 0 0,0-1 1 0 0,0 1 0 0 0,1-1-1 0 0,-1-1 1 0 0,0 1-1 0 0,1-1 1 0 0,-1-1 0 0 0,1 1-1 0 0,-1-1 1 0 0,1-1-1 0 0,-1 1 1 0 0,1-1 0 0 0,-1 0-1 0 0,0-1 1 0 0,1 0-1 0 0,9-4 1 0 0,14-7 122 0 0,14-6 44 0 0,-42 18-232 0 0,0 0 0 0 0,1 0 0 0 0,-1 0 1 0 0,0 0-1 0 0,0 1 0 0 0,1 0 0 0 0,-1-1 0 0 0,0 1 1 0 0,1 1-1 0 0,4 0 0 0 0,-1 1 17 0 0,0 1-1 0 0,0 0 1 0 0,0 0 0 0 0,0 1 0 0 0,-1 0-1 0 0,0 0 1 0 0,8 7 0 0 0,-8-6-11 0 0,1-1 1 0 0,0 1-1 0 0,0-1 1 0 0,0 0-1 0 0,0 0 1 0 0,8 2-1 0 0,-9-4 12 0 0,-1-1 0 0 0,1 0 0 0 0,-1 0-1 0 0,1 0 1 0 0,-1-1 0 0 0,1 0-1 0 0,0 0 1 0 0,-1 0 0 0 0,1-1 0 0 0,-1 0-1 0 0,1 0 1 0 0,-1 0 0 0 0,1-1 0 0 0,9-4-1 0 0,26-17-2260 0 0,-1-5-6681 0 0,-36 25 7426 0 0,2-1-1481 0 0,0 2 427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12 636 0 0,'-31'-11'13491'0'0,"35"10"-10099"0"0,20 2-686 0 0,35 5-638 0 0,-53-5-1840 0 0,1 1 0 0 0,-1 0-1 0 0,0 0 1 0 0,1 0-1 0 0,-1 1 1 0 0,0 0 0 0 0,0 0-1 0 0,-1 1 1 0 0,1 0-1 0 0,-1 0 1 0 0,1 0 0 0 0,-1 0-1 0 0,5 7 1 0 0,-7-7-142 0 0,0 0 0 0 0,0 0 0 0 0,0 1 0 0 0,-1-1 0 0 0,0 0 0 0 0,0 1 0 0 0,0 0 0 0 0,0-1 0 0 0,-1 1 0 0 0,0 0 0 0 0,0 0 0 0 0,0 0 0 0 0,-1 0 0 0 0,1 0 0 0 0,-1 0 0 0 0,0 0 0 0 0,-1 0 0 0 0,0 7 0 0 0,-5 12 267 0 0,-1 0-1 0 0,-17 41 1 0 0,4-13 52 0 0,20-52-482 0 0,0 0 1 0 0,0 1-1 0 0,0-1 0 0 0,0 0 0 0 0,-1 0 0 0 0,1 1 0 0 0,0-1 1 0 0,0 0-1 0 0,0 1 0 0 0,0-1 0 0 0,0 0 0 0 0,0 0 0 0 0,0 1 1 0 0,0-1-1 0 0,0 0 0 0 0,0 1 0 0 0,0-1 0 0 0,0 0 0 0 0,0 1 1 0 0,0-1-1 0 0,0 0 0 0 0,0 0 0 0 0,0 1 0 0 0,0-1 0 0 0,1 0 1 0 0,-1 0-1 0 0,0 1 0 0 0,0-1 0 0 0,0 0 0 0 0,0 0 0 0 0,1 1 1 0 0,-1-1-1 0 0,0 0 0 0 0,0 0 0 0 0,0 1 0 0 0,1-1 0 0 0,-1 0 1 0 0,0 0-1 0 0,0 0 0 0 0,1 0 0 0 0,-1 1 0 0 0,0-1 0 0 0,0 0 1 0 0,1 0-1 0 0,-1 0 0 0 0,0 0 0 0 0,1 0 0 0 0,-1 0 0 0 0,0 0 1 0 0,1 0-1 0 0,-1 0 0 0 0,0 0 0 0 0,0 0 0 0 0,1 0 0 0 0,-1 0 1 0 0,0 0-1 0 0,1 0 0 0 0,-1 0 0 0 0,23-7-6276 0 0,-18 5 3831 0 0,7-2-78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4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87 156 0 0,'0'-2'328'0'0,"-1"-1"0"0"0,1 1-1 0 0,-1 0 1 0 0,1-1 0 0 0,-1 1 0 0 0,0 0-1 0 0,0 0 1 0 0,0 0 0 0 0,0 0 0 0 0,-1 0 0 0 0,1 0-1 0 0,-1 0 1 0 0,1 0 0 0 0,-1 0 0 0 0,1 0-1 0 0,-1 1 1 0 0,0-1 0 0 0,0 1 0 0 0,-4-3 0 0 0,3 2-27 0 0,-1 1 1 0 0,1 0 0 0 0,0 0-1 0 0,-1 0 1 0 0,1 1 0 0 0,-1-1-1 0 0,0 1 1 0 0,1 0 0 0 0,-1 0-1 0 0,1 0 1 0 0,-1 0 0 0 0,-3 1-1 0 0,-3 1 74 0 0,0 1-1 0 0,1-1 1 0 0,-1 2-1 0 0,1-1 1 0 0,0 1-1 0 0,0 1 1 0 0,0-1-1 0 0,-13 11 1 0 0,12-7-66 0 0,1 0 0 0 0,1 0 0 0 0,0 1-1 0 0,0 0 1 0 0,0 0 0 0 0,1 1 0 0 0,1 0 0 0 0,-7 12 0 0 0,11-18-186 0 0,0 0 0 0 0,1 0 0 0 0,-1 1 0 0 0,1-1 0 0 0,-1 0 0 0 0,1 1 1 0 0,0-1-1 0 0,1 1 0 0 0,-1-1 0 0 0,1 1 0 0 0,0-1 0 0 0,0 1 0 0 0,1 0 0 0 0,-1-1 1 0 0,1 1-1 0 0,0-1 0 0 0,0 0 0 0 0,0 1 0 0 0,1-1 0 0 0,-1 0 0 0 0,1 0 0 0 0,0 0 1 0 0,1 0-1 0 0,3 5 0 0 0,1 0 28 0 0,1-1 0 0 0,0 0 1 0 0,0-1-1 0 0,1 0 0 0 0,0 0 1 0 0,0-1-1 0 0,1 0 0 0 0,0 0 0 0 0,0-1 1 0 0,0 0-1 0 0,1-1 0 0 0,-1-1 0 0 0,1 1 1 0 0,0-2-1 0 0,0 1 0 0 0,0-2 1 0 0,1 1-1 0 0,-1-2 0 0 0,18 0 0 0 0,-18 0-67 0 0,-1-1-1 0 0,1 0 0 0 0,-1 0 1 0 0,0-2-1 0 0,1 1 0 0 0,-1-1 1 0 0,0 0-1 0 0,-1-1 0 0 0,1 0 1 0 0,-1-1-1 0 0,1 0 0 0 0,-1-1 0 0 0,-1 1 1 0 0,1-2-1 0 0,-1 1 0 0 0,0-1 1 0 0,0 0-1 0 0,-1-1 0 0 0,0 0 1 0 0,-1 0-1 0 0,7-10 0 0 0,-7 8-1 0 0,0-1 0 0 0,-1 0 0 0 0,0 0 0 0 0,0-1 0 0 0,4-22 0 0 0,-8 28-60 0 0,0 1 1 0 0,0 0-1 0 0,-1-1 1 0 0,0 1 0 0 0,0-1-1 0 0,-1 1 1 0 0,0 0-1 0 0,0-1 1 0 0,0 1-1 0 0,0 0 1 0 0,-1 0-1 0 0,0-1 1 0 0,0 1-1 0 0,0 1 1 0 0,-5-9-1 0 0,3 8-284 0 0,0-1 0 0 0,-1 1-1 0 0,0 0 1 0 0,0 1 0 0 0,0-1-1 0 0,0 1 1 0 0,-1 0 0 0 0,1 1-1 0 0,-1-1 1 0 0,0 1 0 0 0,0 0 0 0 0,-1 0-1 0 0,-9-2 1 0 0,0-2-1127 0 0,12 6 849 0 0,4 1 262 0 0,-1 0 0 0 0,1 0 0 0 0,-1 0 0 0 0,1-1 0 0 0,0 1 0 0 0,-1 0-1 0 0,1 0 1 0 0,-1 0 0 0 0,1 0 0 0 0,-1-1 0 0 0,1 1 0 0 0,0 0 0 0 0,-1 0 0 0 0,1 0 0 0 0,-1-1 0 0 0,1 1 0 0 0,0 0 0 0 0,-1-1 0 0 0,1 1 0 0 0,0 0 0 0 0,-1-1-1 0 0,1 1 1 0 0,0-1 0 0 0,0 1 0 0 0,0 0 0 0 0,-1-1 0 0 0,1 1 0 0 0,0-1 0 0 0,0 1 0 0 0,0-1 0 0 0,2-10 3538 0 0,-4 15-2426 0 0,-146 215 8129 0 0,109-159-7236 0 0,26-38-1228 0 0,-15 20-4260 0 0,17-33-4169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4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374 185 504 0 0,'-2'-8'573'0'0,"-1"0"-1"0"0,0 1 1 0 0,-1-1 0 0 0,0 1 0 0 0,0 0-1 0 0,-1 0 1 0 0,0 1 0 0 0,0-1-1 0 0,0 1 1 0 0,-1 0 0 0 0,0 0-1 0 0,0 1 1 0 0,-11-8 0 0 0,12 9-314 0 0,-1 1-1 0 0,1 0 1 0 0,-1 0 0 0 0,1 1-1 0 0,-1-1 1 0 0,0 1 0 0 0,0 1-1 0 0,0-1 1 0 0,0 1 0 0 0,0 0-1 0 0,0 0 1 0 0,-1 1 0 0 0,1 0-1 0 0,0 0 1 0 0,0 0 0 0 0,0 1-1 0 0,0 0 1 0 0,-10 2 0 0 0,6 1-66 0 0,0 1 1 0 0,0 0 0 0 0,1 0 0 0 0,-1 1 0 0 0,1 0 0 0 0,0 1 0 0 0,1 0 0 0 0,0 0 0 0 0,0 1 0 0 0,0 0 0 0 0,1 0-1 0 0,0 1 1 0 0,1 0 0 0 0,-7 11 0 0 0,7-9 19 0 0,0 0 0 0 0,0 0 0 0 0,1 0 0 0 0,0 1 0 0 0,1 0 0 0 0,1 0 0 0 0,0 0 0 0 0,1 0 0 0 0,0 1 0 0 0,0-1 0 0 0,2 1 0 0 0,0 16 0 0 0,1-22-72 0 0,0 1 1 0 0,0 0-1 0 0,1 0 1 0 0,0-1-1 0 0,1 1 1 0 0,0-1-1 0 0,0 0 1 0 0,0 0-1 0 0,1 0 1 0 0,0 0-1 0 0,1 0 1 0 0,8 10-1 0 0,-6-10 12 0 0,0 0-1 0 0,1-1 0 0 0,0 1 1 0 0,0-2-1 0 0,1 1 0 0 0,-1-1 1 0 0,1 0-1 0 0,19 7 0 0 0,-7-6 52 0 0,-1 0 1 0 0,1-2-1 0 0,1 0 0 0 0,-1-1 0 0 0,1-1 1 0 0,-1-1-1 0 0,1-1 0 0 0,36-5 0 0 0,-10-1 63 0 0,-1-3-1 0 0,0-2 0 0 0,58-21 1 0 0,-86 26-191 0 0,0-2 0 0 0,-1-1 0 0 0,-1 0 0 0 0,1-1 1 0 0,-1-1-1 0 0,-1 0 0 0 0,0-1 0 0 0,-1-1 0 0 0,0-1 1 0 0,21-25-1 0 0,-31 32-41 0 0,1-2 0 0 0,-1 1 0 0 0,0 0 0 0 0,-1-1 0 0 0,0 0 0 0 0,0 0 0 0 0,-1 0 0 0 0,0 0-1 0 0,-1-1 1 0 0,0 1 0 0 0,0-1 0 0 0,-1 0 0 0 0,-1 1 0 0 0,1-1 0 0 0,-1 0 0 0 0,-1 1 0 0 0,-3-18 0 0 0,3 19-84 0 0,-2 1 0 0 0,1-1-1 0 0,-1 0 1 0 0,0 1-1 0 0,-1-1 1 0 0,1 1 0 0 0,-1 0-1 0 0,-1 0 1 0 0,0 1 0 0 0,0-1-1 0 0,0 1 1 0 0,0 0-1 0 0,-1 0 1 0 0,0 1 0 0 0,0-1-1 0 0,-1 2 1 0 0,0-1 0 0 0,1 1-1 0 0,-2 0 1 0 0,1 0-1 0 0,-11-4 1 0 0,9 5-291 0 0,0 0 0 0 0,0 0 0 0 0,0 1 1 0 0,0 1-1 0 0,0-1 0 0 0,-11 1 0 0 0,-17 6-2772 0 0,33-4 2076 0 0,-1 1 1 0 0,1 0 0 0 0,0 0 0 0 0,0 0 0 0 0,-1 0 0 0 0,-3 4 0 0 0,1-2-1172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4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1 160 0 0,'0'0'4180'0'0,"-3"2"-2970"0"0,-9 8-32 0 0,0 1-1 0 0,1 1 1 0 0,0-1 0 0 0,1 2 0 0 0,-16 24-1 0 0,-8 9 532 0 0,-185 208 5593 0 0,210-244-7067 0 0,-7 8-23 0 0,-24 21-1 0 0,19-14-6977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4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8889 0 0,'17'10'8929'0'0,"-14"-7"-8428"0"0,1 0-1 0 0,0-1 1 0 0,0 0-1 0 0,0 0 1 0 0,0 0-1 0 0,0-1 1 0 0,0 1-1 0 0,5 0 1 0 0,51 6 581 0 0,0-3 1 0 0,-1-3 0 0 0,62-5 0 0 0,-69 1-663 0 0,138-13 591 0 0,-110-2-5228 0 0,-63 13-3991 0 0,-12 3 5521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4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0 592 732 0 0,'1'0'233'0'0,"0"-1"0"0"0,0 1 0 0 0,0-1 1 0 0,0 1-1 0 0,0 0 0 0 0,1-1 0 0 0,-1 1 0 0 0,0 0 0 0 0,0 0 0 0 0,0 0 0 0 0,0 0 0 0 0,0 0 0 0 0,0 0 1 0 0,0 0-1 0 0,0 0 0 0 0,0 0 0 0 0,1 1 0 0 0,-1-1 0 0 0,0 0 0 0 0,0 1 0 0 0,0-1 0 0 0,0 1 1 0 0,0-1-1 0 0,0 1 0 0 0,0-1 0 0 0,-1 1 0 0 0,1 0 0 0 0,0 0 0 0 0,0-1 0 0 0,0 1 0 0 0,1 2 1 0 0,25 30 2649 0 0,-23-28-2198 0 0,62 92 4787 0 0,-40-56-3256 0 0,42 49 1 0 0,-45-63-935 0 0,2-1-1 0 0,1-1 0 0 0,1-2 1 0 0,35 24-1 0 0,-61-46-1202 0 0,0 0 0 0 0,0 0 0 0 0,1 0 0 0 0,-1 0 0 0 0,0 0 0 0 0,1-1 0 0 0,-1 1 0 0 0,0 0 0 0 0,1-1 0 0 0,-1 1 0 0 0,1-1 0 0 0,-1 0 0 0 0,1 0 1 0 0,-1 1-1 0 0,1-1 0 0 0,-1 0 0 0 0,1 0 0 0 0,-1 0 0 0 0,1 0 0 0 0,-1-1 0 0 0,1 1 0 0 0,-1 0 0 0 0,1-1 0 0 0,-1 1 0 0 0,1-1 0 0 0,-1 1 0 0 0,1-1 0 0 0,1-1 0 0 0,0-1 6 0 0,-1 1 0 0 0,1-1 1 0 0,-1-1-1 0 0,1 1 0 0 0,-1 0 0 0 0,0-1 0 0 0,0 1 0 0 0,-1-1 1 0 0,1 1-1 0 0,1-6 0 0 0,19-66 395 0 0,23-132 0 0 0,-17 63-333 0 0,-24 128-134 0 0,101-417 238 0 0,-101 421-261 0 0,3-14-255 0 0,11-27 0 0 0,-18 52 201 0 0,1 1 0 0 0,-1-1 0 0 0,0 1 0 0 0,0-1 0 0 0,0 1 0 0 0,1-1 0 0 0,-1 1 0 0 0,0-1 0 0 0,0 1 0 0 0,1-1 0 0 0,-1 1 0 0 0,0 0 0 0 0,1-1 0 0 0,-1 1 0 0 0,1 0 1 0 0,-1-1-1 0 0,0 1 0 0 0,1 0 0 0 0,-1-1 0 0 0,1 1 0 0 0,-1 0 0 0 0,1 0 0 0 0,-1 0 0 0 0,1-1 0 0 0,-1 1 0 0 0,1 0 0 0 0,-1 0 0 0 0,1 0 0 0 0,0 0 0 0 0,0 0-43 0 0,0 1-1 0 0,0-1 0 0 0,0 0 0 0 0,0 1 0 0 0,0-1 0 0 0,0 1 1 0 0,0 0-1 0 0,0-1 0 0 0,-1 1 0 0 0,1 0 0 0 0,0 0 1 0 0,0-1-1 0 0,0 3 0 0 0,3 2-627 0 0,0 0 1 0 0,-1 1 0 0 0,0-1-1 0 0,3 8 1 0 0,9 40-6526 0 0,-6-24 4213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4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56 0 0,'-2'4'1008'0'0,"0"-1"0"0"0,-1 0 0 0 0,1 1 0 0 0,0-1-1 0 0,1 1 1 0 0,-1-1 0 0 0,1 1 0 0 0,-1 0 0 0 0,0 6 0 0 0,-7 43 5515 0 0,4-20-4666 0 0,3-25-1486 0 0,-3 15 860 0 0,1 0 1 0 0,0 0-1 0 0,2 0 1 0 0,1 37-1 0 0,1-54-1143 0 0,1-1 0 0 0,-1 1 0 0 0,1-1 0 0 0,0 1-1 0 0,1-1 1 0 0,0 1 0 0 0,-1-1 0 0 0,2 0 0 0 0,-1 0 0 0 0,1 0 0 0 0,-1 0 0 0 0,1 0-1 0 0,1-1 1 0 0,-1 1 0 0 0,1-1 0 0 0,-1 0 0 0 0,1 0 0 0 0,0 0 0 0 0,1 0-1 0 0,-1-1 1 0 0,1 1 0 0 0,-1-1 0 0 0,1-1 0 0 0,10 5 0 0 0,-7-3-573 0 0,1-2 0 0 0,0 1 1 0 0,0-1-1 0 0,0 0 0 0 0,0-1 0 0 0,9 1 0 0 0,-12-2-823 0 0,1 0 0 0 0,-1-1 0 0 0,1 0 0 0 0,-1 0 0 0 0,9-2-1 0 0,1-3-1435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4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110 319 116 0 0,'-1'-1'4'0'0,"-4"-2"863"0"0,0 0 1 0 0,1 0 0 0 0,-1 0-1 0 0,1-1 1 0 0,-6-5-1 0 0,10 8-664 0 0,-1 0 0 0 0,1 0 0 0 0,-1 0 0 0 0,1 1-1 0 0,-1-1 1 0 0,1 0 0 0 0,-1 0 0 0 0,1 0 0 0 0,0 0-1 0 0,-1 0 1 0 0,1 0 0 0 0,0 0 0 0 0,0 0 0 0 0,0 0-1 0 0,0 0 1 0 0,0 0 0 0 0,0 0 0 0 0,0 0 0 0 0,0 0-1 0 0,0 1 1 0 0,0-1 0 0 0,1 0 0 0 0,-1 0 0 0 0,0 0-1 0 0,1 0 1 0 0,-1 0 0 0 0,0 0 0 0 0,1 0 0 0 0,-1 0-1 0 0,1 1 1 0 0,0-1 0 0 0,-1 0 0 0 0,1 0 0 0 0,-1 1-1 0 0,1-1 1 0 0,0 0 0 0 0,1 0 0 0 0,13-11 1479 0 0,0 0 1 0 0,1 1-1 0 0,23-12 1 0 0,-24 16-898 0 0,-1-2 1 0 0,0 0-1 0 0,0 0 1 0 0,-1-1-1 0 0,13-13 1 0 0,-24 21-701 0 0,0 0 1 0 0,0 0-1 0 0,-1 0 0 0 0,1 0 0 0 0,-1-1 1 0 0,1 1-1 0 0,-1 0 0 0 0,0-1 1 0 0,0 1-1 0 0,1-1 0 0 0,-2 1 1 0 0,1-1-1 0 0,0 1 0 0 0,-1-1 1 0 0,1 0-1 0 0,-1 1 0 0 0,0-1 1 0 0,0 0-1 0 0,0 1 0 0 0,0-1 0 0 0,0 0 1 0 0,0 1-1 0 0,-1-1 0 0 0,1 0 1 0 0,-1 1-1 0 0,0-1 0 0 0,0 1 1 0 0,0-1-1 0 0,0 1 0 0 0,0-1 1 0 0,-1 1-1 0 0,1 0 0 0 0,-1-1 1 0 0,0 1-1 0 0,1 0 0 0 0,-1 0 0 0 0,0 0 1 0 0,0 1-1 0 0,0-1 0 0 0,0 0 1 0 0,-1 1-1 0 0,1-1 0 0 0,0 1 1 0 0,-1 0-1 0 0,-3-2 0 0 0,-5-2 30 0 0,-1 0 0 0 0,1 1 0 0 0,-1 1 0 0 0,0 0 0 0 0,0 0 0 0 0,0 1-1 0 0,-19-1 1 0 0,23 3-98 0 0,0 0 0 0 0,0 0 0 0 0,0 0 0 0 0,0 1-1 0 0,0 1 1 0 0,0-1 0 0 0,1 1 0 0 0,-1 1 0 0 0,0-1-1 0 0,1 1 1 0 0,0 1 0 0 0,-12 6 0 0 0,18-9-131 0 0,0-1-1 0 0,0 1 1 0 0,0 0 0 0 0,0 0 0 0 0,0 0-1 0 0,0 0 1 0 0,0 0 0 0 0,0 0 0 0 0,0 1 0 0 0,0-1-1 0 0,0 0 1 0 0,1 0 0 0 0,-1 1 0 0 0,1-1 0 0 0,-1 0-1 0 0,1 0 1 0 0,-1 1 0 0 0,1-1 0 0 0,0 1 0 0 0,0-1-1 0 0,0 0 1 0 0,-1 1 0 0 0,1-1 0 0 0,0 1 0 0 0,1-1-1 0 0,-1 1 1 0 0,0-1 0 0 0,1 2 0 0 0,0 1-760 0 0,1 0 0 0 0,-1-1 0 0 0,1 1 0 0 0,0-1 0 0 0,0 1 1 0 0,0-1-1 0 0,1 0 0 0 0,-1 0 0 0 0,4 3 0 0 0,6 4-2123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96 0 0,'-2'2'12788'0'0,"-23"10"-12033"0"0,-13 2 1454 0 0,-77 15-1 0 0,48-13-1136 0 0,-56 15 531 0 0,-284 83 1772 0 0,397-110-3210 0 0,1 0 1 0 0,-1 0 0 0 0,1 1-1 0 0,0 0 1 0 0,1 0 0 0 0,-11 9 0 0 0,18-13 346 0 0,5 3-250 0 0,4 3-159 0 0,1-1-1 0 0,-1-1 1 0 0,1 1-1 0 0,0-1 1 0 0,1-1-1 0 0,11 5 0 0 0,69 19 388 0 0,-36-12-211 0 0,66 27 647 0 0,119 59 1 0 0,-207-85-695 0 0,41 17 451 0 0,-66-32-576 0 0,0 1 0 0 0,1-1 0 0 0,-1-1 0 0 0,0 1 0 0 0,1-1 0 0 0,-1-1 0 0 0,0 1 0 0 0,11-2 0 0 0,22-7-2107 0 0,-26 3-1907 0 0,2-1-3461 0 0,4-2 4287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557 146 360 0 0,'2'-2'474'0'0,"-1"0"1"0"0,1 0-1 0 0,0 0 0 0 0,-1 0 1 0 0,1 0-1 0 0,-1 0 0 0 0,1-1 0 0 0,-1 1 1 0 0,0 0-1 0 0,0-1 0 0 0,0 1 1 0 0,0-1-1 0 0,-1 1 0 0 0,1-1 1 0 0,-1 1-1 0 0,1-4 0 0 0,-1 4-286 0 0,-1 0 0 0 0,1-1 0 0 0,-1 1 1 0 0,0 0-1 0 0,0 0 0 0 0,1 0 0 0 0,-1 0 0 0 0,0 0 0 0 0,-1 0 0 0 0,1 1 1 0 0,0-1-1 0 0,-1 0 0 0 0,1 0 0 0 0,-1 1 0 0 0,1-1 0 0 0,-1 1 0 0 0,0-1 0 0 0,1 1 1 0 0,-1 0-1 0 0,-2-1 0 0 0,-8-5 41 0 0,1 1 1 0 0,-1 1 0 0 0,0 0-1 0 0,-1 0 1 0 0,1 2 0 0 0,-1-1-1 0 0,0 2 1 0 0,0-1 0 0 0,0 2-1 0 0,0 0 1 0 0,0 0 0 0 0,-16 2-1 0 0,1 1-8 0 0,-1 2-1 0 0,1 0 0 0 0,0 2 1 0 0,-43 15-1 0 0,45-13 51 0 0,2 2 0 0 0,-33 17 0 0 0,51-24-116 0 0,0 1-1 0 0,0 0 1 0 0,0 0 0 0 0,0 0 0 0 0,1 1-1 0 0,-1 0 1 0 0,1 0 0 0 0,0 0 0 0 0,1 1-1 0 0,0 0 1 0 0,-1 0 0 0 0,2 0 0 0 0,-7 11-1 0 0,10-13-37 0 0,-1-1-1 0 0,0 0 1 0 0,1 1-1 0 0,0-1 1 0 0,0 0-1 0 0,0 1 1 0 0,0-1-1 0 0,0 1 1 0 0,1-1-1 0 0,0 0 1 0 0,-1 0-1 0 0,1 1 1 0 0,0-1-1 0 0,1 0 0 0 0,-1 0 1 0 0,0 0-1 0 0,1 0 1 0 0,0 0-1 0 0,0 0 1 0 0,0-1-1 0 0,2 4 1 0 0,4 3 115 0 0,0 0 0 0 0,1 0-1 0 0,0-1 1 0 0,14 11 0 0 0,-6-8 64 0 0,1 0 0 0 0,0-1 0 0 0,1 0 0 0 0,0-2 1 0 0,39 12-1 0 0,-28-12 15 0 0,0-1 1 0 0,1-2 0 0 0,41 2 0 0 0,-49-5-252 0 0,0-2 0 0 0,1 0 1 0 0,-1-2-1 0 0,0 0 0 0 0,0-2 0 0 0,0 0 1 0 0,-1-2-1 0 0,1 0 0 0 0,32-15 0 0 0,-51 19-105 0 0,1-1-1 0 0,0 0 0 0 0,-1 0 0 0 0,0 0 0 0 0,0 0 1 0 0,0 0-1 0 0,0-1 0 0 0,0 0 0 0 0,-1 0 0 0 0,1 0 1 0 0,-1 0-1 0 0,0-1 0 0 0,0 1 0 0 0,-1-1 0 0 0,0 1 0 0 0,1-1 1 0 0,-1 0-1 0 0,-1 0 0 0 0,1 0 0 0 0,-1 0 0 0 0,1-7 1 0 0,-1 5-21 0 0,-1-1 1 0 0,0 0-1 0 0,0 1 0 0 0,-1-1 1 0 0,0 0-1 0 0,0 1 1 0 0,-1-1-1 0 0,0 1 1 0 0,-1 0-1 0 0,1-1 1 0 0,-1 1-1 0 0,0 0 0 0 0,-9-12 1 0 0,5 8-50 0 0,-1 0 0 0 0,-1 1-1 0 0,0-1 1 0 0,0 2 0 0 0,-1 0 0 0 0,0 0 0 0 0,-1 0-1 0 0,0 2 1 0 0,0-1 0 0 0,-16-7 0 0 0,8 7-149 0 0,0 0 1 0 0,0 1-1 0 0,-1 1 0 0 0,1 0 1 0 0,-2 2-1 0 0,-20-2 1 0 0,30 5-51 0 0,0 0 0 0 0,0 1-1 0 0,0 1 1 0 0,0 0 0 0 0,0 0 0 0 0,-12 3 0 0 0,19-3-53 0 0,-1 0 0 0 0,1 1 0 0 0,0-1 0 0 0,-1 1 1 0 0,1 0-1 0 0,0 0 0 0 0,0 0 0 0 0,0 0 0 0 0,0 1 0 0 0,1 0 0 0 0,-1 0 0 0 0,1 0 0 0 0,-1 0 0 0 0,1 0 0 0 0,0 1 0 0 0,-5 6 1 0 0,4 2-1855 0 0,3-1 320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613 108 80 0 0,'0'-3'496'0'0,"0"0"1"0"0,0 1-1 0 0,-1-1 1 0 0,1 0-1 0 0,-1 1 1 0 0,0-1-1 0 0,1 0 1 0 0,-1 1-1 0 0,0-1 0 0 0,-1 1 1 0 0,1-1-1 0 0,0 1 1 0 0,-1 0-1 0 0,1 0 1 0 0,-1-1-1 0 0,0 1 1 0 0,-4-3-1 0 0,2 1 47 0 0,-2 0 1 0 0,1 1-1 0 0,0 0 1 0 0,-1 0-1 0 0,1 0 0 0 0,-1 0 1 0 0,-9-2-1 0 0,-6 0 329 0 0,-1 0 1 0 0,0 1-1 0 0,-30-1 0 0 0,19 4-76 0 0,1 1 0 0 0,-1 1 0 0 0,-49 8 0 0 0,62-5-435 0 0,0 1 1 0 0,1 0 0 0 0,-1 1-1 0 0,1 1 1 0 0,0 1-1 0 0,-31 18 1 0 0,43-21-177 0 0,0 0 0 0 0,0 0 1 0 0,0 0-1 0 0,1 1 0 0 0,0 0 1 0 0,0 0-1 0 0,-9 13 0 0 0,13-16-106 0 0,0 0 1 0 0,1 0-1 0 0,-1 0 0 0 0,1 0 1 0 0,0 0-1 0 0,0 1 0 0 0,0-1 1 0 0,0 0-1 0 0,0 0 0 0 0,1 1 0 0 0,-1-1 1 0 0,1 1-1 0 0,0-1 0 0 0,0 1 1 0 0,0-1-1 0 0,1 0 0 0 0,-1 1 1 0 0,1-1-1 0 0,0 0 0 0 0,0 1 0 0 0,0-1 1 0 0,2 3-1 0 0,0 2 34 0 0,2-1-1 0 0,-1 0 1 0 0,1 0-1 0 0,0-1 1 0 0,0 0 0 0 0,1 1-1 0 0,0-2 1 0 0,0 1-1 0 0,11 7 1 0 0,-1-2 93 0 0,1-1 0 0 0,32 15 0 0 0,-19-13-8 0 0,1-1 1 0 0,-1-2-1 0 0,1-1 1 0 0,1-1 0 0 0,56 4-1 0 0,-39-9 3 0 0,0-1 1 0 0,0-3-1 0 0,51-8 0 0 0,-86 8-162 0 0,1-1 0 0 0,-1 0 0 0 0,0 0 0 0 0,0-2 0 0 0,23-9 0 0 0,-34 12-52 0 0,0 1-1 0 0,0-1 1 0 0,0 0-1 0 0,0 0 1 0 0,0 0 0 0 0,0-1-1 0 0,-1 1 1 0 0,1-1-1 0 0,-1 1 1 0 0,1-1-1 0 0,-1 0 1 0 0,0 0 0 0 0,0 0-1 0 0,-1 0 1 0 0,1 0-1 0 0,0 0 1 0 0,-1 0 0 0 0,0-1-1 0 0,0 1 1 0 0,0 0-1 0 0,0-1 1 0 0,-1 1 0 0 0,1-1-1 0 0,-1 1 1 0 0,0-1-1 0 0,0 0 1 0 0,0 1-1 0 0,-1-7 1 0 0,-2-1-13 0 0,0 0 1 0 0,0 0-1 0 0,-1 0 1 0 0,-1 0-1 0 0,0 1 1 0 0,0-1-1 0 0,-1 1 0 0 0,0 1 1 0 0,-1-1-1 0 0,0 1 1 0 0,0 0-1 0 0,-1 1 1 0 0,0-1-1 0 0,-15-10 0 0 0,5 5-67 0 0,-1 0 0 0 0,-1 1 0 0 0,-1 1 0 0 0,1 1 0 0 0,-2 1 0 0 0,-27-9 0 0 0,47 18 30 0 0,-3-1-252 0 0,1 0 0 0 0,-1 0 0 0 0,0 1 0 0 0,0 0-1 0 0,0-1 1 0 0,0 2 0 0 0,-1-1 0 0 0,1 1 0 0 0,0-1 0 0 0,0 1 0 0 0,0 1 0 0 0,-8 0 0 0 0,12 0 275 0 0,1-1 0 0 0,0 0 0 0 0,0 0 0 0 0,-1 0 0 0 0,1 0 0 0 0,0 0 0 0 0,0 0 1 0 0,0 1-1 0 0,-1-1 0 0 0,1 0 0 0 0,0 0 0 0 0,0 0 0 0 0,0 0 0 0 0,0 1 0 0 0,-1-1 1 0 0,1 0-1 0 0,0 0 0 0 0,0 1 0 0 0,0-1 0 0 0,0 0 0 0 0,0 0 0 0 0,0 0 0 0 0,0 1 0 0 0,0-1 1 0 0,0 0-1 0 0,0 0 0 0 0,0 1 0 0 0,0-1 0 0 0,0 0 0 0 0,0 0 0 0 0,0 1 0 0 0,0-1 1 0 0,16 20-8158 0 0,-3-11 5667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69 140 7849 0 0,'-68'-139'17427'0'0,"68"144"-17075"0"0,7 60 68 0 0,20 157-2200 0 0,-18-173-2520 0 0,16 48 0 0 0,-14-66 1613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6169 0 0,'7'-7'1486'0'0,"0"0"0"0"0,1 0 0 0 0,0 1 0 0 0,0 0 0 0 0,1 0 0 0 0,-1 1 1 0 0,16-7-1 0 0,-13 7-767 0 0,0 1 1 0 0,0 1 0 0 0,0 0 0 0 0,0 0-1 0 0,1 1 1 0 0,19-1 0 0 0,-23 2-536 0 0,-1 1-1 0 0,0 0 1 0 0,1 1 0 0 0,-1-1 0 0 0,0 2 0 0 0,1-1 0 0 0,-1 1-1 0 0,0 0 1 0 0,0 0 0 0 0,0 1 0 0 0,-1 0 0 0 0,1 0 0 0 0,-1 0 0 0 0,1 1-1 0 0,-1 0 1 0 0,0 1 0 0 0,-1-1 0 0 0,1 1 0 0 0,-1 0 0 0 0,0 0-1 0 0,0 1 1 0 0,0-1 0 0 0,-1 1 0 0 0,8 13 0 0 0,-6-5-19 0 0,-1 0-1 0 0,0 0 1 0 0,-1 1 0 0 0,0 0 0 0 0,-1 0-1 0 0,-1 0 1 0 0,0 0 0 0 0,-1 0 0 0 0,-1 0-1 0 0,0 0 1 0 0,-1 0 0 0 0,-5 25 0 0 0,-6 14 121 0 0,-2 0 0 0 0,-24 59 0 0 0,9-27 122 0 0,-2 17-3477 0 0,31-101 2089 0 0,0 4-828 0 0,-1-3 88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84 6925 0 0,'-29'-6'4589'0'0,"21"5"-3313"0"0,0-1 0 0 0,0 1 0 0 0,0-1 0 0 0,1-1 1 0 0,-1 1-1 0 0,1-1 0 0 0,-9-5 1806 0 0,18 5-2286 0 0,1 0-543 0 0,1 0 1 0 0,0 1 0 0 0,0-1-1 0 0,0 1 1 0 0,1-1-1 0 0,-1 1 1 0 0,1 1 0 0 0,-1-1-1 0 0,1 1 1 0 0,8-2-1 0 0,57-8 1241 0 0,-54 9-1208 0 0,168-13 1907 0 0,-123 16-5536 0 0,0 5-5973 0 0,-50-4 6157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5 832 0 0,'-28'1'14654'0'0,"50"3"-12267"0"0,41 1 0 0 0,74-7 410 0 0,-66-1-1753 0 0,83-1 1289 0 0,-13 0-1085 0 0,-47 3-3242 0 0,-84 3 900 0 0,-10-2 752 0 0,1 0-1 0 0,-1 0 1 0 0,1 0-1 0 0,-1 1 1 0 0,1-1-1 0 0,-1 0 1 0 0,1 1-1 0 0,-1-1 1 0 0,2 2-1028 0 0,-2-2 1027 0 0,0 1 1 0 0,0-1-1 0 0,1 0 1 0 0,-1 1-1 0 0,0-1 1 0 0,0 1-1 0 0,1-1 1 0 0,-1 1-1 0 0,0-1 1 0 0,0 1-1 0 0,0 0 1 0 0,0-1-1 0 0,0 1 1 0 0,0 0-1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8 364 0 0,'-5'3'821'0'0,"-17"10"1170"0"0,22-13-1627 0 0,-1 0-1 0 0,1 1 1 0 0,-1-1 0 0 0,1 1 0 0 0,-1-1 0 0 0,1 1 0 0 0,0-1 0 0 0,-1 1-1 0 0,1 0 1 0 0,-1-1 0 0 0,1 1 0 0 0,0 0 0 0 0,0-1 0 0 0,-1 1-1 0 0,1 0 1 0 0,0-1 0 0 0,0 2 0 0 0,17 1 2988 0 0,-4-1-2387 0 0,0-1 1 0 0,0-1-1 0 0,0 0 1 0 0,15-2-1 0 0,-3-1-72 0 0,64-2 1141 0 0,119-9 2130 0 0,-70 7-7464 0 0,-101 2-2944 0 0,-16 0 3594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94 8017 0 0,'-3'-4'1182'0'0,"1"0"1"0"0,-1-1 0 0 0,1 1-1 0 0,0-1 1 0 0,-1-5-1 0 0,2 9-1031 0 0,1 0-1 0 0,0 0 0 0 0,0 0 1 0 0,-1 0-1 0 0,1 0 0 0 0,0 0 1 0 0,0 0-1 0 0,0 0 0 0 0,1 0 1 0 0,-1 0-1 0 0,0 0 0 0 0,0 0 1 0 0,0 0-1 0 0,1 0 0 0 0,-1 0 1 0 0,1 0-1 0 0,-1 0 0 0 0,1 0 1 0 0,-1 0-1 0 0,1 0 0 0 0,-1 0 1 0 0,1 0-1 0 0,0 1 0 0 0,-1-1 1 0 0,1 0-1 0 0,0 0 0 0 0,0 1 1 0 0,0-1-1 0 0,1-1 0 0 0,8-2 282 0 0,-1-1-1 0 0,1 1 0 0 0,0 1 0 0 0,0-1 1 0 0,0 2-1 0 0,0 0 0 0 0,17-2 0 0 0,75 0 949 0 0,-93 4-1200 0 0,7 0 37 0 0,-1 0 1 0 0,0 2-1 0 0,1 0 0 0 0,-1 0 1 0 0,0 1-1 0 0,24 9 1 0 0,-35-11-184 0 0,0 1 0 0 0,-1-1 0 0 0,1 1 0 0 0,-1 0 0 0 0,0 0 0 0 0,1 0 1 0 0,-1 0-1 0 0,0 1 0 0 0,0-1 0 0 0,0 1 0 0 0,-1 0 0 0 0,1-1 0 0 0,0 1 0 0 0,-1 1 0 0 0,0-1 0 0 0,0 0 1 0 0,0 0-1 0 0,0 1 0 0 0,-1-1 0 0 0,1 1 0 0 0,-1 0 0 0 0,0-1 0 0 0,0 1 0 0 0,0 0 0 0 0,0 0 1 0 0,-1 0-1 0 0,1 0 0 0 0,-1 0 0 0 0,0-1 0 0 0,-1 1 0 0 0,0 5 0 0 0,-4 15 21 0 0,-2 0-1 0 0,-1-1 1 0 0,-1 0-1 0 0,-1 0 1 0 0,0-1 0 0 0,-21 31-1 0 0,-122 168 224 0 0,80-122-306 0 0,72-98-20 0 0,0 0 0 0 0,1 0 0 0 0,-1 0-1 0 0,0 0 1 0 0,1 0 0 0 0,-1 0 0 0 0,1 0-1 0 0,0 0 1 0 0,-1 0 0 0 0,1 0 0 0 0,0 1-1 0 0,-1-1 1 0 0,1 2 0 0 0,0-3-92 0 0,0 0 1 0 0,0 1-1 0 0,0-1 1 0 0,1 0-1 0 0,-1 1 1 0 0,0-1-1 0 0,0 0 1 0 0,0 1-1 0 0,0-1 0 0 0,1 0 1 0 0,-1 1-1 0 0,0-1 1 0 0,0 0-1 0 0,0 1 1 0 0,1-1-1 0 0,-1 0 1 0 0,0 0-1 0 0,1 1 1 0 0,-1-1-1 0 0,0 0 1 0 0,1 0-1 0 0,-1 0 0 0 0,0 0 1 0 0,1 1-1 0 0,-1-1 1 0 0,0 0-1 0 0,1 0 1 0 0,1 0-556 0 0,1 1-1 0 0,-1-1 1 0 0,1 0 0 0 0,-1 0 0 0 0,1 0-1 0 0,-1-1 1 0 0,0 1 0 0 0,1-1 0 0 0,-1 1 0 0 0,5-2-1 0 0,12-6-1986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0 174 544 0 0,'7'-2'5049'0'0,"-2"4"-4438"0"0,-1-1 1 0 0,1 1-1 0 0,-1 0 1 0 0,0 0-1 0 0,0 0 1 0 0,0 0-1 0 0,0 1 1 0 0,0 0 0 0 0,5 5-1 0 0,35 37 1639 0 0,-29-27-1206 0 0,66 67 2187 0 0,219 198 3128 0 0,-259-248-5417 0 0,-21-17-165 0 0,2 0 0 0 0,0-1 0 0 0,1-1 0 0 0,0-1 0 0 0,28 12 0 0 0,-50-26-737 0 0,1 0 0 0 0,0 0 0 0 0,0 0 0 0 0,0-1 0 0 0,0 1 0 0 0,0-1 0 0 0,0 1 0 0 0,0-1 0 0 0,0 0 0 0 0,0 0 0 0 0,0 1 0 0 0,0-2 0 0 0,0 1 0 0 0,0 0-1 0 0,0 0 1 0 0,0-1 0 0 0,0 1 0 0 0,-1-1 0 0 0,1 1 0 0 0,0-1 0 0 0,0 0 0 0 0,0 0 0 0 0,0 0 0 0 0,-1 0 0 0 0,1 0 0 0 0,0 0 0 0 0,-1 0 0 0 0,1 0 0 0 0,-1-1 0 0 0,1 1 0 0 0,-1-1 0 0 0,0 1 0 0 0,1-1 0 0 0,-1 0 0 0 0,1-3 0 0 0,2-2 101 0 0,-1-1 1 0 0,-1 1-1 0 0,1-1 1 0 0,-1 0-1 0 0,-1 0 1 0 0,1 1-1 0 0,-1-16 1 0 0,-5-160-142 0 0,0 121 0 0 0,5-75 0 0 0,31-77 0 0 0,-20 146 0 0 0,-12 67-83 0 0,1 0 0 0 0,-1 0 0 0 0,0 0 1 0 0,0 0-1 0 0,0 0 0 0 0,1 0 0 0 0,-1 1 0 0 0,0-1 0 0 0,1 0 0 0 0,-1 0 1 0 0,0 0-1 0 0,1 1 0 0 0,-1-1 0 0 0,1 0 0 0 0,0 0 0 0 0,0 0 0 0 0,-1 1-46 0 0,1 0-1 0 0,-1 0 0 0 0,0 0 0 0 0,1-1 1 0 0,-1 1-1 0 0,1 0 0 0 0,-1 0 0 0 0,0 0 1 0 0,1 0-1 0 0,-1 0 0 0 0,0 0 0 0 0,1 0 1 0 0,-1 0-1 0 0,1 1 0 0 0,-1-1 0 0 0,0 0 1 0 0,1 0-1 0 0,-1 0 0 0 0,0 0 0 0 0,1 0 1 0 0,-1 1-1 0 0,0-1 0 0 0,1 0 0 0 0,-1 0 1 0 0,1 1-1 0 0,18 22-7395 0 0,-16-18 6353 0 0,9 12-2135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80 0 0,'-17'33'9701'0'0,"8"6"-4016"0"0,2 43-295 0 0,6-54-3642 0 0,-1-2-288 0 0,1 1 0 0 0,1-1 1 0 0,8 50-1 0 0,-6-67-1364 0 0,0 1 0 0 0,1-1 1 0 0,0 0-1 0 0,1 0 0 0 0,8 15 1 0 0,-8-17-639 0 0,1-1 1 0 0,0 1 0 0 0,0-1-1 0 0,0 0 1 0 0,1-1-1 0 0,0 1 1 0 0,13 8 0 0 0,-16-12-485 0 0,-1 0 0 0 0,1-1 0 0 0,0 1 0 0 0,0-1 1 0 0,0 0-1 0 0,6 1 0 0 0,3 1-1976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149 346 8165 0 0,'-16'-10'4451'0'0,"13"9"-3676"0"0,-1-1-1 0 0,1 1 1 0 0,0-1 0 0 0,0 0-1 0 0,0 0 1 0 0,0 0-1 0 0,1 0 1 0 0,-1-1 0 0 0,0 1-1 0 0,1-1 1 0 0,0 1-1 0 0,-4-7 1057 0 0,6 8-1722 0 0,1 0 0 0 0,-1 0 0 0 0,0 0 0 0 0,1 0 0 0 0,-1 0-1 0 0,1 0 1 0 0,0 0 0 0 0,-1 0 0 0 0,1 0 0 0 0,0 0 0 0 0,0 0 0 0 0,-1 1 0 0 0,1-1 0 0 0,0 0-1 0 0,0 0 1 0 0,0 1 0 0 0,0-1 0 0 0,0 1 0 0 0,1-1 0 0 0,26-13 921 0 0,-20 11-561 0 0,8-4-1 0 0,-1-1-1 0 0,0 0 1 0 0,0-1-1 0 0,-1-1 1 0 0,22-19-1 0 0,-33 27-419 0 0,-1-1-1 0 0,1 0 1 0 0,-1 0-1 0 0,1 1 0 0 0,-1-1 1 0 0,0-1-1 0 0,0 1 1 0 0,0 0-1 0 0,-1 0 0 0 0,1-1 1 0 0,-1 1-1 0 0,0-1 0 0 0,0 1 1 0 0,0-1-1 0 0,0 0 1 0 0,-1 1-1 0 0,1-1 0 0 0,-1 0 1 0 0,0 1-1 0 0,0-1 1 0 0,0 0-1 0 0,-1 0 0 0 0,0 1 1 0 0,1-1-1 0 0,-1 0 1 0 0,0 1-1 0 0,0-1 0 0 0,-1 1 1 0 0,1 0-1 0 0,-1-1 0 0 0,0 1 1 0 0,0 0-1 0 0,-3-4 1 0 0,-1 0-126 0 0,0 0 0 0 0,0 1 0 0 0,-1 0 1 0 0,1 0-1 0 0,-2 0 0 0 0,1 1 0 0 0,-1 0 1 0 0,1 0-1 0 0,-1 1 0 0 0,0 0 1 0 0,-1 1-1 0 0,1-1 0 0 0,-1 2 0 0 0,0-1 1 0 0,0 1-1 0 0,1 0 0 0 0,-1 1 0 0 0,0 0 1 0 0,0 1-1 0 0,-1 0 0 0 0,-13 1 0 0 0,17 1-355 0 0,1-1-1 0 0,0 1 0 0 0,0-1 0 0 0,0 2 1 0 0,0-1-1 0 0,0 0 0 0 0,1 1 0 0 0,-7 4 1 0 0,9-5-436 0 0,-1 0 1 0 0,1 0 0 0 0,0 0 0 0 0,0 1-1 0 0,0-1 1 0 0,0 1 0 0 0,1-1-1 0 0,-1 1 1 0 0,-2 4 0 0 0,1 3-2138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0 264 0 0,'-3'3'859'0'0,"0"0"0"0"0,-1 0-1 0 0,1 0 1 0 0,1 0 0 0 0,-1 0 0 0 0,0 0 0 0 0,1 1 0 0 0,-3 5-1 0 0,5-9-710 0 0,0 1 1 0 0,0-1-1 0 0,0 1 0 0 0,0-1 0 0 0,0 1 0 0 0,0-1 0 0 0,0 1 0 0 0,0-1 0 0 0,0 0 0 0 0,1 1 0 0 0,-1-1 0 0 0,0 1 0 0 0,0-1 0 0 0,1 0 0 0 0,-1 1 1 0 0,0-1-1 0 0,0 0 0 0 0,1 1 0 0 0,-1-1 0 0 0,0 0 0 0 0,1 1 0 0 0,-1-1 0 0 0,0 0 0 0 0,1 0 0 0 0,-1 1 0 0 0,1-1 0 0 0,-1 0 0 0 0,1 0 0 0 0,-1 0 1 0 0,1 1-1 0 0,14 5 1874 0 0,-14-6-1868 0 0,18 6 1007 0 0,1-2-1 0 0,0-1 1 0 0,0 0-1 0 0,0-2 1 0 0,0 0-1 0 0,30-3 1 0 0,-5 2 143 0 0,73-4 1009 0 0,-69-2-9445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35 184 0 0,'10'-34'12187'0'0,"-7"37"-10980"0"0,3 5-548 0 0,-1 0 0 0 0,0 0 1 0 0,0 1-1 0 0,-1 0 0 0 0,0 0 0 0 0,3 10 1 0 0,16 65 1985 0 0,-8-26-1261 0 0,5 20 113 0 0,5 14-794 0 0,-2-33-4890 0 0,-17-47-2842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1 344 0 0,'-18'3'15123'0'0,"48"6"-12387"0"0,1-1 0 0 0,38 4 0 0 0,-34-6-1325 0 0,-10-1-377 0 0,1 1 0 0 0,24 9 1 0 0,-34-9-2615 0 0,0 1 1 0 0,15 9-1 0 0,-4-5-5228 0 0,-11-8 3955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27 324 0 0,'24'-26'14257'0'0,"-28"27"-13321"0"0,-37 14 1344 0 0,-72 40 0 0 0,58-27-1579 0 0,-18 7 123 0 0,-90 48 1542 0 0,159-81-2194 0 0,0 0 0 0 0,0 1 0 0 0,0 0 0 0 0,0-1 1 0 0,0 1-1 0 0,1 0 0 0 0,0 1 0 0 0,-1-1 1 0 0,1 1-1 0 0,0-1 0 0 0,-4 8 0 0 0,7-10-127 0 0,0 0 0 0 0,1 0 1 0 0,-1-1-1 0 0,0 1 0 0 0,1 0 0 0 0,-1 0 0 0 0,0 0 0 0 0,1-1 0 0 0,-1 1 0 0 0,1 0 0 0 0,-1 0 0 0 0,1-1 0 0 0,-1 1 0 0 0,1-1 0 0 0,0 1 0 0 0,-1 0 0 0 0,1-1 0 0 0,0 1 0 0 0,-1-1 0 0 0,1 1 1 0 0,0-1-1 0 0,0 0 0 0 0,0 1 0 0 0,20 9 467 0 0,31 8 527 0 0,95 19-1 0 0,-58-17-436 0 0,-70-15-558 0 0,182 53 1078 0 0,-200-58-1570 0 0,24 10-2550 0 0,-3-1-1878 0 0,21-1-1883 0 0,-15-7 3948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674 219 508 0 0,'-10'-6'554'0'0,"-3"-3"503"0"0,-1 0 0 0 0,1 1 0 0 0,-2 0-1 0 0,1 1 1 0 0,-1 1 0 0 0,-20-6-1 0 0,10 7 83 0 0,-1 1 1 0 0,1 1-1 0 0,-1 2 0 0 0,0 0 0 0 0,0 2 0 0 0,1 1 0 0 0,-36 6 0 0 0,28-1-140 0 0,0 1-1 0 0,1 2 1 0 0,0 1 0 0 0,1 1-1 0 0,-36 20 1 0 0,59-28-561 0 0,-1 2-1 0 0,1-1 0 0 0,0 1 1 0 0,-9 9-1 0 0,15-13-261 0 0,-1 1 0 0 0,1-1 0 0 0,0 0 0 0 0,0 1 0 0 0,0 0 0 0 0,0-1 1 0 0,0 1-1 0 0,1 0 0 0 0,-1 0 0 0 0,1 0 0 0 0,0 0 0 0 0,0 0 0 0 0,0 1 0 0 0,0-1 0 0 0,0 6 0 0 0,1-7-99 0 0,0-1 0 0 0,0 1 0 0 0,1 0 1 0 0,-1 0-1 0 0,0 0 0 0 0,1-1 0 0 0,0 1 0 0 0,-1 0 0 0 0,1-1 0 0 0,0 1 1 0 0,0-1-1 0 0,0 1 0 0 0,0-1 0 0 0,1 2 0 0 0,2 3 122 0 0,0-1-65 0 0,-1 0 1 0 0,1 0-1 0 0,0-1 1 0 0,1 1-1 0 0,-1-1 1 0 0,1 0-1 0 0,0 0 0 0 0,0 0 1 0 0,0-1-1 0 0,1 1 1 0 0,6 2-1 0 0,4 1 210 0 0,0 0-1 0 0,27 6 1 0 0,-13-6-322 0 0,0-2 0 0 0,0 0 0 0 0,0-2 0 0 0,0-2 0 0 0,1-1 1 0 0,-1-1-1 0 0,1-1 0 0 0,33-8 0 0 0,-56 9-22 0 0,0-1 0 0 0,-1 0 0 0 0,1 0 0 0 0,0-1 0 0 0,-1 0 0 0 0,0 0 0 0 0,0-1 0 0 0,0 0 0 0 0,0 0 0 0 0,11-9 0 0 0,-15 10 0 0 0,0 0 0 0 0,0-1 0 0 0,0 1 0 0 0,-1-1 0 0 0,1 1 0 0 0,-1-1 0 0 0,0 0 0 0 0,0 0 0 0 0,-1 0 0 0 0,1 0 0 0 0,-1 0 0 0 0,1 0 0 0 0,-1-1 0 0 0,-1 1 0 0 0,1 0 0 0 0,-1-1 0 0 0,1 1 0 0 0,-1 0 0 0 0,0-1 0 0 0,-2-7 0 0 0,0-1-22 0 0,-1 1 0 0 0,-1-1 0 0 0,0 1 0 0 0,0 0 0 0 0,-1 0-1 0 0,-1 0 1 0 0,0 1 0 0 0,-1 0 0 0 0,0 0 0 0 0,0 0 0 0 0,-1 1 0 0 0,-1 0 0 0 0,0 1 0 0 0,-18-16 0 0 0,-11-4-233 0 0,0 2 1 0 0,-70-38-1 0 0,125 76-12660 0 0,-1-7 9699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9 146 7825 0 0,'-1'-59'10294'0'0,"-7"-28"-2061"0"0,9 109-4092 0 0,4 69-3556 0 0,-1-62-1357 0 0,2-1 0 0 0,1 0 0 0 0,14 39 0 0 0,6-5-4627 0 0,-12-38 1634 0 0,1-4 540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6561 0 0,'8'-11'1839'0'0,"0"0"0"0"0,1 1 1 0 0,1 1-1 0 0,-1 0 0 0 0,1 0 1 0 0,23-15-1 0 0,-23 18-1301 0 0,1 1-1 0 0,0 0 1 0 0,1 0-1 0 0,-1 1 1 0 0,1 1-1 0 0,0 0 1 0 0,0 0 0 0 0,0 1-1 0 0,0 1 1 0 0,0 0-1 0 0,0 0 1 0 0,17 2-1 0 0,-13 1-199 0 0,-1-1 0 0 0,0 2 0 0 0,0 0 0 0 0,-1 1 0 0 0,1 0 0 0 0,-1 1 0 0 0,1 1 0 0 0,-2 0 0 0 0,27 17 0 0 0,-33-18-182 0 0,0 0 0 0 0,0 0 0 0 0,0 1 0 0 0,-1 0 0 0 0,0 0 0 0 0,0 0 0 0 0,-1 1 0 0 0,0 0 0 0 0,0 0 0 0 0,-1 1 0 0 0,1-1-1 0 0,-2 1 1 0 0,1 0 0 0 0,-1 0 0 0 0,0 0 0 0 0,-1 1 0 0 0,0-1 0 0 0,2 17 0 0 0,-1 1-156 0 0,-1-10 0 0 0,-1 0 0 0 0,-1 30 0 0 0,-5 87 0 0 0,6-100-37 0 0,-3-15-202 0 0,1-9 14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80 228 0 0,'-31'-8'1835'0'0,"-18"-5"15361"0"0,55 10-15646 0 0,18-5-177 0 0,1 1 0 0 0,-1 1 1 0 0,1 1-1 0 0,36-3 1 0 0,22-3-49 0 0,-46 7-4915 0 0,-2 1-3989 0 0,-16 0 4520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14 508 0 0,'-33'8'17130'0'0,"121"-6"-12094"0"0,52-11-1648 0 0,11 0-797 0 0,-102 6-1532 0 0,8 1-847 0 0,-21 5-4961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 6569 0 0,'-21'11'4975'0'0,"1"0"0"0"0,-23 20 3436 0 0,55-23-6892 0 0,-7-4-1218 0 0,-1-3-120 0 0,1 0 0 0 0,-1 0 1 0 0,1 0-1 0 0,-1-1 0 0 0,1 0 1 0 0,-1 0-1 0 0,1 0 0 0 0,-1 0 0 0 0,0-1 1 0 0,6-1-1 0 0,5 0 152 0 0,137-9 1960 0 0,48-5-1035 0 0,-68 1-5149 0 0,-116 12 1410 0 0,-1 0 1 0 0,0-1-1 0 0,15-5 0 0 0,-7 0-744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79 7229 0 0,'-2'-1'520'0'0,"1"0"0"0"0,0 1 0 0 0,0-2 0 0 0,0 1 0 0 0,1 0 0 0 0,-1 0 0 0 0,0 0 0 0 0,0 0 1 0 0,1 0-1 0 0,-1-1 0 0 0,0 1 0 0 0,1 0 0 0 0,-1-1 0 0 0,1 1 0 0 0,0 0 0 0 0,-1-1 0 0 0,1 1 0 0 0,0-1 0 0 0,0 1 1 0 0,0 0-1 0 0,0-3 0 0 0,1 3-319 0 0,0-1 0 0 0,0 1 0 0 0,0 0 0 0 0,0 0 0 0 0,1-1 0 0 0,-1 1 1 0 0,0 0-1 0 0,0 0 0 0 0,1 0 0 0 0,-1 0 0 0 0,1 0 0 0 0,-1 1 0 0 0,1-1 0 0 0,-1 0 1 0 0,1 1-1 0 0,0-1 0 0 0,-1 1 0 0 0,3-1 0 0 0,31-8 479 0 0,0 1 0 0 0,0 2 0 0 0,1 2 0 0 0,-1 1 0 0 0,1 1 0 0 0,0 2 0 0 0,0 2 1 0 0,63 11-1 0 0,-94-12-620 0 0,1 0 1 0 0,0 1 0 0 0,-1 0-1 0 0,1 0 1 0 0,-1 0 0 0 0,0 1-1 0 0,0 0 1 0 0,0 0 0 0 0,0 0-1 0 0,7 6 1 0 0,-11-7-44 0 0,1-1 0 0 0,0 1 0 0 0,0 0 0 0 0,-1 0 0 0 0,1 1 0 0 0,-1-1 0 0 0,0 0 0 0 0,0 0 0 0 0,0 1 0 0 0,0-1 0 0 0,0 1 0 0 0,0-1 0 0 0,-1 1 0 0 0,1-1 0 0 0,-1 1 0 0 0,1-1 0 0 0,-1 1 1 0 0,0-1-1 0 0,0 1 0 0 0,0-1 0 0 0,-1 1 0 0 0,1 0 0 0 0,-1-1 0 0 0,1 1 0 0 0,-3 4 0 0 0,-2 7 8 0 0,-1-1 0 0 0,-1 0 0 0 0,0 0 0 0 0,-1 0 0 0 0,0-1 0 0 0,-1 0 0 0 0,-17 16 0 0 0,-81 70-239 0 0,57-57-277 0 0,37-27-179 0 0,7-7-2068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81 176 0 0,'0'0'139'0'0,"0"-1"-1"0"0,0 1 1 0 0,1 0-1 0 0,-1 0 1 0 0,0 0-1 0 0,0 0 1 0 0,1 0 0 0 0,-1-1-1 0 0,0 1 1 0 0,0 0-1 0 0,1 0 1 0 0,-1 0-1 0 0,0 0 1 0 0,1 0-1 0 0,-1 0 1 0 0,0 0 0 0 0,1 0-1 0 0,-1 0 1 0 0,0 0-1 0 0,0 0 1 0 0,1 0-1 0 0,-1 0 1 0 0,0 0-1 0 0,1 0 1 0 0,-1 1 0 0 0,0-1-1 0 0,0 0 1 0 0,1 0-1 0 0,-1 0 1 0 0,0 0-1 0 0,0 0 1 0 0,1 1 0 0 0,-1-1-1 0 0,14 13 1179 0 0,0 0 1 0 0,-1 1-1 0 0,-1 0 0 0 0,0 1 0 0 0,15 27 0 0 0,-3-6 253 0 0,7 8 122 0 0,115 156 4319 0 0,-116-164-4517 0 0,1 0 0 0 0,2-3 0 0 0,46 37 0 0 0,-76-68-1284 0 0,0 1 0 0 0,0-1 0 0 0,0 0 0 0 0,0 0 0 0 0,1-1 0 0 0,-1 1 0 0 0,1-1 0 0 0,-1 1 0 0 0,5 0 0 0 0,-6-2-160 0 0,-1 0-1 0 0,0 0 1 0 0,0 0-1 0 0,0 0 1 0 0,0 0-1 0 0,0 0 1 0 0,0 0-1 0 0,0 0 1 0 0,0-1 0 0 0,1 1-1 0 0,-1 0 1 0 0,0-1-1 0 0,0 1 1 0 0,0-1-1 0 0,0 1 1 0 0,0-1-1 0 0,-1 1 1 0 0,1-1-1 0 0,0 0 1 0 0,0 0-1 0 0,0 1 1 0 0,0-1-1 0 0,-1 0 1 0 0,1 0 0 0 0,0 0-1 0 0,-1 0 1 0 0,1 0-1 0 0,-1 0 1 0 0,1 0-1 0 0,-1 0 1 0 0,1-2-1 0 0,2-5 24 0 0,0 0 1 0 0,-1-1-1 0 0,-1 1 0 0 0,1-1 0 0 0,-1 0 0 0 0,-1-10 1 0 0,-3-55 397 0 0,1 46-412 0 0,-1-28-59 0 0,-7-314 0 0 0,11 362-11 0 0,0 0 1 0 0,1 0-1 0 0,0 0 1 0 0,3-7-1 0 0,-4 13-334 0 0,7 3-558 0 0,-1 1 0 0 0,1 0 1 0 0,-1 0-1 0 0,0 0 0 0 0,0 1 0 0 0,1 0 1 0 0,-2 1-1 0 0,1-1 0 0 0,0 1 0 0 0,9 8 0 0 0,6 2-1760 0 0,18 9-726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42 163 912 0 0,'-6'-3'605'0'0,"-16"-9"4517"0"0,21 12-4651 0 0,0-1 0 0 0,0 1 0 0 0,0-1-1 0 0,0 1 1 0 0,0-1 0 0 0,1 0 0 0 0,-1 1 0 0 0,0-1-1 0 0,1 0 1 0 0,-1 0 0 0 0,0 0 0 0 0,1 0-1 0 0,-1 1 1 0 0,1-1 0 0 0,-1 0 0 0 0,1 0-1 0 0,0 0 1 0 0,-1 0 0 0 0,1-1 0 0 0,19-9 3378 0 0,17 2-2140 0 0,1 2-1 0 0,0 1 0 0 0,41 0 0 0 0,-25 2-772 0 0,84-11 545 0 0,162-39 0 0 0,-246 42-2776 0 0,-15 4-4335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0 156 0 0,'-4'5'1140'0'0,"0"-1"0"0"0,-1 1 0 0 0,2 0-1 0 0,-1 0 1 0 0,1 0 0 0 0,-1 0 0 0 0,1 1 0 0 0,1-1 0 0 0,-1 1-1 0 0,-2 10 1 0 0,2-6 11 0 0,1 0-1 0 0,0 0 0 0 0,1 0 0 0 0,0 0 0 0 0,1 0 1 0 0,1 13-1 0 0,0-10-557 0 0,1 0-1 0 0,0-1 1 0 0,1 1 0 0 0,1 0-1 0 0,0-1 1 0 0,0 0 0 0 0,1 0 0 0 0,1 0-1 0 0,0-1 1 0 0,13 20 0 0 0,-13-24-955 0 0,0-1 0 0 0,0 1 0 0 0,0-1 0 0 0,11 7 0 0 0,-12-9-1188 0 0,0-1 1 0 0,0 0-1 0 0,0-1 0 0 0,9 4 1 0 0,0-2-1486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157 327 7549 0 0,'-3'-2'1095'0'0,"-1"0"267"0"0,0-1 0 0 0,1 1 0 0 0,-1-1 1 0 0,0 0-1 0 0,1 0 0 0 0,0 0 0 0 0,0 0 1 0 0,0-1-1 0 0,0 0 0 0 0,-3-5 0 0 0,6 8-1209 0 0,0-1 0 0 0,0 1 0 0 0,0 0 1 0 0,0 0-1 0 0,0 0 0 0 0,0 0 0 0 0,0 0 0 0 0,0-1 0 0 0,0 1 0 0 0,1 0 0 0 0,-1 0 0 0 0,0 0 0 0 0,1 0 0 0 0,-1 0 0 0 0,1 0 1 0 0,0 0-1 0 0,-1 0 0 0 0,1 0 0 0 0,0 0 0 0 0,0-1 0 0 0,21-21 1022 0 0,-11 14-558 0 0,-8 5-483 0 0,4-4 216 0 0,1 0 1 0 0,-2-1-1 0 0,1 0 1 0 0,7-14-1 0 0,-12 20-285 0 0,-1 0-1 0 0,0-1 1 0 0,0 1-1 0 0,0 0 1 0 0,0 0-1 0 0,-1-1 1 0 0,1 1 0 0 0,-1 0-1 0 0,0-1 1 0 0,0 1-1 0 0,0 0 1 0 0,0-1-1 0 0,0 1 1 0 0,-1 0-1 0 0,0-1 1 0 0,0 1 0 0 0,0 0-1 0 0,0 0 1 0 0,-2-4-1 0 0,-1-1-19 0 0,-1 1-1 0 0,0 0 1 0 0,0 0-1 0 0,-1 1 1 0 0,0 0-1 0 0,0 0 1 0 0,-1 0-1 0 0,1 1 1 0 0,-1 0-1 0 0,0 0 1 0 0,-1 0-1 0 0,1 1 1 0 0,-1 0-1 0 0,0 1 0 0 0,0 0 1 0 0,0 0-1 0 0,0 1 1 0 0,0 0-1 0 0,-1 0 1 0 0,-12-1-1 0 0,20 3-138 0 0,-1 0 0 0 0,0 0 0 0 0,0-1 0 0 0,1 1-1 0 0,-1 1 1 0 0,0-1 0 0 0,0 0 0 0 0,1 0 0 0 0,-1 0 0 0 0,0 1-1 0 0,1-1 1 0 0,-1 1 0 0 0,0 0 0 0 0,1-1 0 0 0,-1 1 0 0 0,1 0-1 0 0,-1 0 1 0 0,1 0 0 0 0,0 0 0 0 0,-1 0 0 0 0,1 0 0 0 0,-2 2-1 0 0,2-1-237 0 0,1-1 0 0 0,-1 1-1 0 0,1 0 1 0 0,-1-1-1 0 0,1 1 1 0 0,0-1-1 0 0,-1 1 1 0 0,1-1-1 0 0,0 1 1 0 0,0 0 0 0 0,0-1-1 0 0,1 1 1 0 0,-1 0-1 0 0,0-1 1 0 0,1 1-1 0 0,-1-1 1 0 0,1 1-1 0 0,-1-1 1 0 0,1 1 0 0 0,0-1-1 0 0,-1 1 1 0 0,1-1-1 0 0,0 0 1 0 0,2 3-1 0 0,8 12-3380 0 0,5 0 530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10917 0 0,'14'-9'13725'0'0,"-10"7"-12352"0"0,18-1 4329 0 0,29 10-6512 0 0,-27-3 2395 0 0,324 48-1310 0 0,227 68-275 0 0,-565-118 0 0 0,38 12 0 0 0,-46-13 0 0 0,1 0 0 0 0,-1 0 0 0 0,0 0 0 0 0,0 0 0 0 0,1 1 0 0 0,-1-1 0 0 0,0 1 0 0 0,0-1 0 0 0,0 1 0 0 0,-1 0 0 0 0,1 0 0 0 0,0 0 0 0 0,-1 0 0 0 0,1 0 0 0 0,-1 0 0 0 0,2 2 0 0 0,-4 7 0 0 0,-2-1 0 0 0,-1-1 0 0 0,0 1 0 0 0,0-1 0 0 0,-1 0 0 0 0,-1-1 0 0 0,1 1 0 0 0,-12 11 0 0 0,-55 54 0 0 0,29-33 0 0 0,-25 24 0 0 0,-44 48 0 0 0,105-105 0 0 0,7-8-40 0 0,0 0 0 0 0,0 0 0 0 0,-1 1 0 0 0,1-1 0 0 0,0 0 0 0 0,0 0-1 0 0,0 0 1 0 0,0 1 0 0 0,-1-1 0 0 0,1 0 0 0 0,0 1 0 0 0,0-1 0 0 0,0 0 0 0 0,0 0 0 0 0,0 1 0 0 0,0-1 0 0 0,0 0 0 0 0,0 1-1 0 0,0-1 1 0 0,0 0 0 0 0,0 0 0 0 0,0 1 0 0 0,0-1 0 0 0,0 0 0 0 0,0 1 0 0 0,0-1 0 0 0,0 0 0 0 0,0 0 0 0 0,1 1 0 0 0,-1-1-1 0 0,0 0 1 0 0,0 0 0 0 0,0 1 0 0 0,0-1 0 0 0,0 0 0 0 0,1 0 0 0 0,-1 0 0 0 0,0 1 0 0 0,0-1 0 0 0,1 0 0 0 0,-1 0 0 0 0,0 0 0 0 0,0 1-1 0 0,0-1 1 0 0,1 0 0 0 0,-1 0 0 0 0,0 0 0 0 0,1 0 0 0 0,-1 0 0 0 0,0 0 0 0 0,0 0 0 0 0,1 0 0 0 0,-1 0 0 0 0,0 0 0 0 0,1 0-1 0 0,-1 0 1 0 0,14 1-4523 0 0,2-2-133 0 0,1-1 1059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75 1140 0 0,'-10'-13'16664'0'0,"18"12"-15684"0"0,-2 0-2315 0 0,163-19 9368 0 0,-96 13-6389 0 0,-9 2 136 0 0,75-12 2081 0 0,-127 15-4605 0 0,-1-1-1519 0 0,0 1-1 0 0,1 0 1 0 0,13 0-1 0 0,-17 3-1565 0 0,2-1 550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684 142 228 0 0,'-1'-3'1044'0'0,"-1"-2"-479"0"0,0 0-1 0 0,-1 0 1 0 0,0 0 0 0 0,0 1 0 0 0,0-1-1 0 0,-1 1 1 0 0,1 0 0 0 0,-1 0-1 0 0,0 0 1 0 0,0 1 0 0 0,0-1-1 0 0,-1 1 1 0 0,1 0 0 0 0,-1 0-1 0 0,0 1 1 0 0,0-1 0 0 0,0 1 0 0 0,0 0-1 0 0,-6-1 1 0 0,-8-3 734 0 0,-1 1-1 0 0,1 1 1 0 0,-1 0-1 0 0,-22 0 1 0 0,6 4-348 0 0,0 1 0 0 0,-1 1 0 0 0,2 3 0 0 0,-1 0 0 0 0,1 3 0 0 0,0 1 0 0 0,0 1 0 0 0,1 2 0 0 0,-46 23 0 0 0,69-29-519 0 0,-1 0 0 0 0,-14 11 0 0 0,23-15-260 0 0,1 0 0 0 0,-1 0 1 0 0,1 0-1 0 0,-1 1 0 0 0,1 0 0 0 0,0-1 1 0 0,0 1-1 0 0,0 0 0 0 0,0 0 0 0 0,0 0 1 0 0,1 0-1 0 0,0 0 0 0 0,-2 5 0 0 0,6 1 258 0 0,3-2-425 0 0,0 0 0 0 0,0 0-1 0 0,0-1 1 0 0,1 0 0 0 0,0 0-1 0 0,0-1 1 0 0,1 1 0 0 0,0-2-1 0 0,0 1 1 0 0,0-1 0 0 0,0 0-1 0 0,12 3 1 0 0,15 4-5 0 0,0-2 0 0 0,1-1 0 0 0,0-2 0 0 0,0-2 0 0 0,0-1 0 0 0,0-2 0 0 0,0-1 0 0 0,1-2 0 0 0,46-8 0 0 0,-69 7 0 0 0,-1 0 0 0 0,1-1 0 0 0,0 0 0 0 0,24-12 0 0 0,-34 14 0 0 0,-1 1 0 0 0,0-1 0 0 0,0 0 0 0 0,0 0 0 0 0,0 0 0 0 0,0 0 0 0 0,0-1 0 0 0,0 1 0 0 0,-1-1 0 0 0,1 0 0 0 0,-1 1 0 0 0,0-1 0 0 0,1 0 0 0 0,-1-1 0 0 0,-1 1 0 0 0,1 0 0 0 0,0 0 0 0 0,-1-1 0 0 0,0 1 0 0 0,0-1 0 0 0,0 1 0 0 0,0-1 0 0 0,-1 0 0 0 0,1-6 0 0 0,-1 6 0 0 0,-1-1 0 0 0,0 1 0 0 0,-1-1 0 0 0,1 1 0 0 0,-1 0 0 0 0,1-1 0 0 0,-1 1 0 0 0,-1 0 0 0 0,1 0 0 0 0,-1 0 0 0 0,-4-6 0 0 0,-2 0 0 0 0,-1-1 0 0 0,-16-13 0 0 0,11 11 0 0 0,-1 0 0 0 0,-1 2 0 0 0,0 0 0 0 0,-1 1 0 0 0,0 1 0 0 0,0 0 0 0 0,-1 2 0 0 0,0 0 0 0 0,-30-7 0 0 0,26 14-1082 0 0,23 0 1040 0 0,-1 0 0 0 0,1 0 0 0 0,-1 0 0 0 0,1 0 0 0 0,-1 0 0 0 0,1 0 0 0 0,-1 0-1 0 0,1 0 1 0 0,0 0 0 0 0,-1 0 0 0 0,1 0 0 0 0,-1 0 0 0 0,1 0 0 0 0,-1 0 0 0 0,1 0 0 0 0,-1 1 0 0 0,1-1 0 0 0,0 0 0 0 0,-1 0 0 0 0,1 1 0 0 0,0-1 0 0 0,-1 0 0 0 0,1 0 0 0 0,0 1 0 0 0,-1-1 0 0 0,1 0-1 0 0,0 1 1 0 0,-1-1 0 0 0,1 1 0 0 0,0-1 0 0 0,0 0 0 0 0,0 1 0 0 0,-1-1 0 0 0,1 1 0 0 0,0-1 0 0 0,0 1 0 0 0,0-1 0 0 0,0 0 0 0 0,0 2 0 0 0,35 26-11276 0 0,-15-17 8114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22 138 7741 0 0,'-1'-25'4189'0'0,"0"1"0"0"0,-1 0 1 0 0,-11-41 2344 0 0,12 69-5085 0 0,-1 14-398 0 0,1 25-489 0 0,1-42-585 0 0,17 135-2078 0 0,-13-117-1313 0 0,1 0 0 0 0,11 29-1 0 0,-6-31 410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1 112 708 0 0,'17'-18'3434'0'0,"2"1"1"0"0,38-27-1 0 0,-50 39-2619 0 0,1 1 1 0 0,-1 0-1 0 0,1 1 1 0 0,0-1-1 0 0,0 1 1 0 0,1 1-1 0 0,-1 0 1 0 0,1 0-1 0 0,-1 0 1 0 0,1 1-1 0 0,-1 0 1 0 0,12 1-1 0 0,-6 1-220 0 0,0 0 0 0 0,0 1 0 0 0,-1 0 0 0 0,1 2 1 0 0,0-1-1 0 0,-1 1 0 0 0,0 1 0 0 0,0 1 0 0 0,19 10 0 0 0,-23-11-248 0 0,-2 0 0 0 0,1 1 0 0 0,0 0 0 0 0,-1 1 0 0 0,0-1 0 0 0,-1 1 0 0 0,1 1-1 0 0,-1-1 1 0 0,-1 1 0 0 0,0 0 0 0 0,0 0 0 0 0,0 1 0 0 0,-1-1 0 0 0,6 19 0 0 0,-6-13-347 0 0,0 1 0 0 0,-1 0 0 0 0,-1 0 0 0 0,-1 0 0 0 0,0 1 0 0 0,-1 18 0 0 0,-19 108 0 0 0,19-138 0 0 0,-9 34-61 0 0,7-28-379 0 0,1-8-745 0 0,-4 4-3962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70 192 0 0,'-25'-6'1412'0'0,"5"2"3170"0"0,7 2 6157 0 0,15 2-10484 0 0,0 0 1 0 0,0 0-1 0 0,-1-1 1 0 0,1 1-1 0 0,0-1 0 0 0,0 1 1 0 0,-1-1-1 0 0,1 0 1 0 0,0 0-1 0 0,-1 0 1 0 0,3-1-1 0 0,5-3 344 0 0,9 1 627 0 0,1 0 0 0 0,1 1 0 0 0,-1 1 0 0 0,0 0 0 0 0,25 2-1 0 0,6 0 1074 0 0,113 1 225 0 0,-158-1-2524 0 0,-4 1 0 0 0,1-1 0 0 0,-1 0 0 0 0,1 0 0 0 0,-1 0 0 0 0,0 0 0 0 0,1 0 0 0 0,-1-1 0 0 0,1 1 0 0 0,-1 0 0 0 0,1-1 0 0 0,-1 1 0 0 0,1-1 0 0 0,-1 0 0 0 0,2 0 0 0 0,0 0-317 0 0,-1 0 0 0 0,1 0 1 0 0,-1-1-1 0 0,1 1 0 0 0,-1 0 0 0 0,1-1 1 0 0,3-3-1 0 0,9-7-12054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0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1 174 444 0 0,'0'-3'507'0'0,"0"1"-1"0"0,-1-1 1 0 0,1 1 0 0 0,0 0 0 0 0,0-1-1 0 0,0 1 1 0 0,1-1 0 0 0,-1 1-1 0 0,1 0 1 0 0,-1-1 0 0 0,1 1 0 0 0,0 0-1 0 0,0-1 1 0 0,0 1 0 0 0,0 0-1 0 0,2-3 1 0 0,-2 4-281 0 0,0 0 0 0 0,0 0 0 0 0,0 1 1 0 0,1-1-1 0 0,-1 0 0 0 0,0 0 0 0 0,1 1 0 0 0,-1-1 0 0 0,1 1 0 0 0,-1 0 1 0 0,1-1-1 0 0,-1 1 0 0 0,0 0 0 0 0,1 0 0 0 0,-1 0 0 0 0,1 0 0 0 0,-1 0 0 0 0,1 0 1 0 0,-1 0-1 0 0,1 0 0 0 0,-1 1 0 0 0,1-1 0 0 0,-1 0 0 0 0,0 1 0 0 0,1-1 1 0 0,-1 1-1 0 0,1 0 0 0 0,-1-1 0 0 0,1 2 0 0 0,11 5 419 0 0,0 1 0 0 0,0 1-1 0 0,-1-1 1 0 0,-1 2 0 0 0,0 0 0 0 0,0 0 0 0 0,-1 1-1 0 0,0 0 1 0 0,9 14 0 0 0,10 18 1283 0 0,30 57 1 0 0,-42-65-803 0 0,-12-24-629 0 0,0-1 1 0 0,0 0-1 0 0,1 0 0 0 0,0 0 1 0 0,0-1-1 0 0,10 11 0 0 0,-15-20-430 0 0,0 1 0 0 0,0-1 0 0 0,0 0 1 0 0,0 0-1 0 0,0 1 0 0 0,0-1 0 0 0,0 0 0 0 0,0 0 0 0 0,-1 0 0 0 0,1 0 0 0 0,0 0 0 0 0,0 0 0 0 0,0 0 0 0 0,0 0 1 0 0,0-1-1 0 0,0 1 0 0 0,0 0 0 0 0,0-1 0 0 0,-1 1 0 0 0,1 0 0 0 0,0-1 0 0 0,0 1 0 0 0,0-1 0 0 0,-1 1 0 0 0,1-1 1 0 0,0 1-1 0 0,0-1 0 0 0,-1 0 0 0 0,1 1 0 0 0,0-2 0 0 0,0 1-137 0 0,9-8 70 0 0,-1-1 1 0 0,0 0 0 0 0,0-1-1 0 0,-1 0 1 0 0,8-15-1 0 0,1 0 0 0 0,47-62 0 0 0,130-135 0 0 0,-138 157 0 0 0,-46 58-789 0 0,0 9-5507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1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78 352 0 0,'-4'-2'9368'0'0,"230"4"-4684"0"0,-100-3-3639 0 0,549-1 2736 0 0,1203 40 1369 0 0,-231 19-2910 0 0,-791-52-1349 0 0,-11-34-25 0 0,44-64 222 0 0,-740 69-798 0 0,36-5-823 0 0,-218 42-5434 0 0,-21 7 2536 0 0,-2-4 124 0 0,-3-1 475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35 52 0 0,'-1'0'175'0'0,"-27"14"1726"0"0,27-14-1488 0 0,0 1-1 0 0,-1-1 1 0 0,1 1 0 0 0,0 0-1 0 0,0 0 1 0 0,0 0-1 0 0,0-1 1 0 0,0 1 0 0 0,0 0-1 0 0,0 0 1 0 0,1 0 0 0 0,-1 0-1 0 0,0 1 1 0 0,1-1 0 0 0,-1 0-1 0 0,0 0 1 0 0,1 0 0 0 0,-1 1-1 0 0,1-1 1 0 0,-1 2 0 0 0,23 1 4469 0 0,87-10 491 0 0,56-15-1570 0 0,-118 14-2977 0 0,74-12-1746 0 0,-39 3-8331 0 0,-58 11 6593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13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91 180 0 0,'-2'0'897'0'0,"-20"-3"5291"0"0,41 3 430 0 0,22 1-5453 0 0,350-1 3759 0 0,551-10-893 0 0,-613 5-3034 0 0,471-5 1099 0 0,843-6 732 0 0,-1156 9-2227 0 0,900 10 1120 0 0,-984 5-1341 0 0,189 2-239 0 0,-405-6-141 0 0,132 1 0 0 0,-4-22 0 0 0,-305 17 0 0 0,0-1 0 0 0,-1-1 0 0 0,1 0 0 0 0,-1 0 0 0 0,0-1 0 0 0,15-6 0 0 0,-16 3 0 0 0,-8 6 0 0 0,1 0 0 0 0,-1 0 0 0 0,0 0 0 0 0,0 0 0 0 0,0 0 0 0 0,1 0 0 0 0,-1-1 0 0 0,0 1 0 0 0,0 0 0 0 0,0 0 0 0 0,0 0 0 0 0,0-1 0 0 0,0 1 0 0 0,1 0 0 0 0,-1 0 0 0 0,0 0 0 0 0,0-1 0 0 0,0 1 0 0 0,0 0 0 0 0,0 0 0 0 0,0 0 0 0 0,0-1 0 0 0,0 1 0 0 0,0 0 0 0 0,0 0 0 0 0,0-1 0 0 0,0 1 0 0 0,0 0 0 0 0,0 0 0 0 0,0 0 0 0 0,0-1 0 0 0,0 1 0 0 0,0 0 0 0 0,-13-10-21 0 0,9 8-95 0 0,-1 1 0 0 0,1-1 1 0 0,-1 1-1 0 0,0 0 0 0 0,-6 0 1 0 0,-28-1-4669 0 0,13 1-2290 0 0,14 0 3614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29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783 90 4 0 0,'14'-13'2574'0'0,"7"-8"3730"0"0,-20 20-5920 0 0,0 0-1 0 0,-1 0 1 0 0,1 0-1 0 0,-1 0 1 0 0,1 0-1 0 0,0-1 1 0 0,-1 1-1 0 0,0 0 1 0 0,1 0 0 0 0,-1 0-1 0 0,0-1 1 0 0,0 1-1 0 0,1 0 1 0 0,-1 0-1 0 0,0 0 1 0 0,0-1-1 0 0,0 1 1 0 0,0 0-1 0 0,-1 0 1 0 0,1-1 0 0 0,-1-1-1 0 0,-11-14 2053 0 0,10 16-2247 0 0,0 0-1 0 0,0-1 0 0 0,-1 1 0 0 0,1 0 0 0 0,0 0 0 0 0,-1 0 0 0 0,1 0 0 0 0,0 1 0 0 0,-1-1 1 0 0,1 1-1 0 0,-1-1 0 0 0,-3 1 0 0 0,-32 1 1027 0 0,33-1-940 0 0,-21 2 380 0 0,0 1 1 0 0,1 2 0 0 0,-39 11 0 0 0,49-11-397 0 0,0 0 0 0 0,1 2 1 0 0,-1-1-1 0 0,1 2 0 0 0,1-1 1 0 0,-1 2-1 0 0,-13 11 0 0 0,25-18-191 0 0,-1 0 0 0 0,1 0-1 0 0,0 0 1 0 0,0 1-1 0 0,0-1 1 0 0,0 1 0 0 0,0-1-1 0 0,0 1 1 0 0,1 0 0 0 0,-1-1-1 0 0,1 1 1 0 0,0 0 0 0 0,0 0-1 0 0,0 0 1 0 0,0 0 0 0 0,1 0-1 0 0,-1 0 1 0 0,1 0-1 0 0,-1 1 1 0 0,1-1 0 0 0,0 0-1 0 0,0 0 1 0 0,1 0 0 0 0,-1 0-1 0 0,2 6 1 0 0,1-2 27 0 0,0 0-1 0 0,0-1 1 0 0,0 1 0 0 0,1-1 0 0 0,0 0-1 0 0,0 0 1 0 0,1 0 0 0 0,-1 0 0 0 0,1-1-1 0 0,7 6 1 0 0,35 30 191 0 0,-14-12 1 0 0,35 39 1 0 0,-59-58-242 0 0,0 1 0 0 0,-1 0 1 0 0,-1 0-1 0 0,0 1 0 0 0,0 0 0 0 0,-1 0 1 0 0,-1 1-1 0 0,5 15 0 0 0,-9-25-30 0 0,-1 0-1 0 0,1 0 1 0 0,-1 0 0 0 0,0 0-1 0 0,0 0 1 0 0,0 0 0 0 0,0 0-1 0 0,0 0 1 0 0,-1 0 0 0 0,0-1 0 0 0,1 1-1 0 0,-1 0 1 0 0,0 0 0 0 0,0 0-1 0 0,-1-1 1 0 0,1 1 0 0 0,0 0-1 0 0,-3 2 1 0 0,-9 7-14 0 0,6-9-2 0 0,-1 0 0 0 0,0 0 0 0 0,1-1 0 0 0,-1 0 0 0 0,0 0 0 0 0,0-1 0 0 0,-1 0 0 0 0,1 0 0 0 0,-16-1 0 0 0,-81-10 0 0 0,79 7 0 0 0,-301-45 0 0 0,278 39-46 0 0,36 6-50 0 0,-1 0-1 0 0,0 1 1 0 0,-23-1 0 0 0,36 3-537 0 0,6 1-2309 0 0,13 3 1431 0 0,-7-1-1284 0 0,0 0 1 0 0,20 1-1 0 0,-6-4-438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2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84 0 0,'18'13'20252'0'0,"-18"-12"-19734"0"0,-2 9-1349 0 0,-2 5 1839 0 0,1 0 0 0 0,1 0 1 0 0,0 0-1 0 0,1 1 1 0 0,1-1-1 0 0,2 25 1 0 0,1-17 166 0 0,6 29 1 0 0,-7-46-918 0 0,-1 0 1 0 0,1 0 0 0 0,1 0 0 0 0,-1 0-1 0 0,1 0 1 0 0,0 0 0 0 0,0 0 0 0 0,1-1 0 0 0,5 8-1 0 0,-7-12-271 0 0,-1 1 1 0 0,1-1-1 0 0,0 1 0 0 0,-1-1 0 0 0,1 1 0 0 0,0-1 1 0 0,0 0-1 0 0,0 0 0 0 0,0 0 0 0 0,0 0 0 0 0,1 0 1 0 0,-1-1-1 0 0,0 1 0 0 0,0-1 0 0 0,0 1 0 0 0,1-1 1 0 0,-1 0-1 0 0,0 0 0 0 0,4 0 0 0 0,29-13-2637 0 0,1-9-7357 0 0,-23 14 6733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30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55 119 268 0 0,'-37'-40'23325'0'0,"38"39"-23171"0"0,-1-1 0 0 0,1 1 0 0 0,-1 0 0 0 0,1 0 0 0 0,-1-1 0 0 0,1 1 0 0 0,0 0 0 0 0,0 0 0 0 0,0 0-1 0 0,-1 0 1 0 0,1 0 0 0 0,0 0 0 0 0,0 0 0 0 0,1 0 0 0 0,-1 0 0 0 0,1 0 0 0 0,0 0-24 0 0,-1 0 0 0 0,1-1 1 0 0,-1 1-1 0 0,1 0 0 0 0,-1 0 1 0 0,0-1-1 0 0,0 1 0 0 0,1-1 1 0 0,-1 1-1 0 0,0-1 1 0 0,0 0-1 0 0,-1 1 0 0 0,2-3 1 0 0,-2 2-98 0 0,1 1 0 0 0,-1 0 1 0 0,0 0-1 0 0,0 0 1 0 0,0 0-1 0 0,0 0 0 0 0,0 0 1 0 0,0 0-1 0 0,0-1 0 0 0,0 1 1 0 0,-1 0-1 0 0,1 0 1 0 0,0 0-1 0 0,-1 0 0 0 0,1 0 1 0 0,0 0-1 0 0,-1 0 1 0 0,0 0-1 0 0,1 0 0 0 0,-1 0 1 0 0,1 0-1 0 0,-1 0 1 0 0,0 0-1 0 0,0 1 0 0 0,0-1 1 0 0,1 0-1 0 0,-3-1 0 0 0,1 1 51 0 0,-1 0-1 0 0,0 0 0 0 0,1 0 0 0 0,-1 0 1 0 0,0 1-1 0 0,1-1 0 0 0,-1 1 0 0 0,0-1 0 0 0,0 1 1 0 0,-3 0-1 0 0,5 0-85 0 0,1 0 1 0 0,0 0-1 0 0,0 0 0 0 0,0 0 1 0 0,-1 0-1 0 0,1 0 1 0 0,0 0-1 0 0,0 0 0 0 0,0 0 1 0 0,-1 0-1 0 0,1 0 1 0 0,0 0-1 0 0,0 0 1 0 0,0 0-1 0 0,-1 0 0 0 0,1 0 1 0 0,0 0-1 0 0,0 0 1 0 0,0 0-1 0 0,0 1 0 0 0,-1-1 1 0 0,1 0-1 0 0,0 0 1 0 0,0 0-1 0 0,0 0 1 0 0,0 0-1 0 0,0 0 0 0 0,-1 1 1 0 0,1-1-1 0 0,0 0 1 0 0,0 0-1 0 0,0 0 0 0 0,0 0 1 0 0,0 1-1 0 0,0-1 1 0 0,0 0-1 0 0,0 0 1 0 0,0 0-1 0 0,-1 1 0 0 0,1-1 1 0 0,0 0-1 0 0,0 0 1 0 0,0 0-1 0 0,0 1 0 0 0,0-1 1 0 0,0 0-1 0 0,0 0 1 0 0,0 0-1 0 0,1 1 1 0 0,-1-1-1 0 0,0 0 0 0 0,0 0 1 0 0,0 0-1 0 0,0 0 1 0 0,0 1-1 0 0,0-1 0 0 0,0 0 1 0 0,0 0-1 0 0,0 0 1 0 0,1 0-1 0 0,-1 1 1 0 0,0-1-1 0 0,0 0 0 0 0,0 0 1 0 0,1 0-1 0 0,-1 1-160 0 0,1 0 0 0 0,0 0 0 0 0,0 0 0 0 0,0 0 0 0 0,0-1-1 0 0,0 1 1 0 0,0 0 0 0 0,0-1 0 0 0,0 1 0 0 0,0-1 0 0 0,1 1 0 0 0,-1-1 0 0 0,0 0 0 0 0,2 1 0 0 0,0 0-576 0 0,34 1-6376 0 0,-20-6 3770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33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19979 6654 56 0 0,'11'1'7557'0'0,"7"-1"-3400"0"0,97-4-519 0 0,-66 1-2681 0 0,0-4 1 0 0,0-1-1 0 0,0-2 0 0 0,60-22 0 0 0,-84 23-722 0 0,-1-1 0 0 0,0-1-1 0 0,0-2 1 0 0,-1 0 0 0 0,-1-2-1 0 0,0 0 1 0 0,-2-1-1 0 0,1-1 1 0 0,30-35 0 0 0,-15 7 152 0 0,-2-1 0 0 0,-2-2 0 0 0,39-77 1 0 0,59-164 855 0 0,-120 266-1168 0 0,17-42 130 0 0,-2-1 1 0 0,-3-1-1 0 0,-4-1 0 0 0,-2 0 1 0 0,-3-2-1 0 0,6-110 1 0 0,-19 68-40 0 0,-4 0 0 0 0,-6 0 1 0 0,-4 1-1 0 0,-5 0 0 0 0,-5 2 1 0 0,-63-178-1 0 0,-35 6-35 0 0,-40-29-57 0 0,-98-167 45 0 0,179 339-62 0 0,-6 3 1 0 0,-104-123 0 0 0,85 133-14 0 0,-186-170 0 0 0,-163-71-12 0 0,-129-3-29 0 0,386 251 10 0 0,-334-160 6 0 0,-24 51-27 0 0,-489-96 4 0 0,-423 26 17 0 0,499 184 54 0 0,-4 35 1 0 0,962 78-67 0 0,-1564-87 211 0 0,270 57-81 0 0,-2697 70-54 0 0,2520 27-89 0 0,5 70 24 0 0,88 53 92 0 0,871-114 72 0 0,11-8 68 0 0,378-52-126 0 0,-299 27 826 0 0,376-41-467 0 0,41-1-5096 0 0,-1-1-5009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34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573 48 780 0 0,'49'-26'5784'0'0,"-21"4"5947"0"0,-29 23-11580 0 0,0 0-1 0 0,0-1 1 0 0,-1 1-1 0 0,1 0 1 0 0,0-1 0 0 0,0 1-1 0 0,0-1 1 0 0,-1 1 0 0 0,1-1-1 0 0,0 0 1 0 0,-3 1-1 0 0,-3 0 196 0 0,-457 193 8181 0 0,452-188-8209 0 0,1 0 0 0 0,0 1 0 0 0,0 0 0 0 0,-10 9 0 0 0,16-12-213 0 0,1 0 1 0 0,0 0-1 0 0,1 0 0 0 0,-1 1 0 0 0,1-1 0 0 0,0 1 1 0 0,0 0-1 0 0,0 0 0 0 0,1 0 0 0 0,-1 0 0 0 0,-2 10 1 0 0,-16 51 474 0 0,13-44-491 0 0,1 0 0 0 0,0 0 1 0 0,-4 34-1 0 0,11-53-89 0 0,1 1 0 0 0,-1-1 0 0 0,0 0 0 0 0,1 0 0 0 0,-1 1 1 0 0,1-1-1 0 0,0 0 0 0 0,0 0 0 0 0,0 0 0 0 0,1 0 0 0 0,-1 0 0 0 0,1 0 0 0 0,-1 0 0 0 0,1-1 0 0 0,0 1 1 0 0,0-1-1 0 0,0 1 0 0 0,0-1 0 0 0,1 1 0 0 0,-1-1 0 0 0,1 0 0 0 0,-1 0 0 0 0,1-1 0 0 0,4 3 1 0 0,5 3-2 0 0,0-1 1 0 0,1 0 0 0 0,0-1 0 0 0,18 5 0 0 0,242 48 0 0 0,-92-23 0 0 0,-132-25 0 0 0,-19-5 0 0 0,-1 2 0 0 0,0 1 0 0 0,0 1 0 0 0,-1 1 0 0 0,30 15 0 0 0,-56-23 0 0 0,0-1 0 0 0,0 0 0 0 0,0 1 0 0 0,0-1 0 0 0,0 1 0 0 0,0 0 0 0 0,0 0 0 0 0,-1-1 0 0 0,1 1 0 0 0,-1 0 0 0 0,1 0 0 0 0,-1 1 0 0 0,0-1 0 0 0,2 4 0 0 0,2-2 0 0 0,5-10 0 0 0,-7 3-955 0 0,-1 0 0 0 0,0 0 1 0 0,1 0-1 0 0,-1 0 0 0 0,-1 0 0 0 0,1 0 0 0 0,0-1 1 0 0,-1 1-1 0 0,0 0 0 0 0,1-1 0 0 0,-2 0 0 0 0,2-5 1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37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838 70 40 0 0,'6'-20'2155'0'0,"-4"11"1001"0"0,0 0-1 0 0,-1 0 1 0 0,1-14 6655 0 0,-2 28-8938 0 0,0 9-432 0 0,1-1 0 0 0,0 0 0 0 0,1 0 1 0 0,1 0-1 0 0,0 0 0 0 0,6 17 0 0 0,36 80 952 0 0,-31-80-935 0 0,15 30 340 0 0,3-3 0 0 0,2 0 0 0 0,48 59 0 0 0,-76-108-685 0 0,11 14 601 0 0,0 0 0 0 0,30 29 0 0 0,-47-51-713 0 0,0 0 0 0 0,0 0 0 0 0,0 1-1 0 0,0-1 1 0 0,1 0 0 0 0,-1 0 0 0 0,0 0 0 0 0,0 0-1 0 0,0 0 1 0 0,0 0 0 0 0,0 0 0 0 0,0 0-1 0 0,1 0 1 0 0,-1 0 0 0 0,0 0 0 0 0,0 0-1 0 0,0 1 1 0 0,0-1 0 0 0,1 0 0 0 0,-1 0 0 0 0,0 0-1 0 0,0 0 1 0 0,0 0 0 0 0,0 0 0 0 0,0 0-1 0 0,1 0 1 0 0,-1-1 0 0 0,0 1 0 0 0,0 0 0 0 0,0 0-1 0 0,0 0 1 0 0,1 0 0 0 0,-1 0 0 0 0,0 0-1 0 0,0 0 1 0 0,0 0 0 0 0,0 0 0 0 0,0 0-1 0 0,0 0 1 0 0,0-1 0 0 0,1 1 0 0 0,-1 0 0 0 0,0 0-1 0 0,1-3 0 0 0,0 1 0 0 0,0-1 1 0 0,0 0-1 0 0,0 0 0 0 0,0 1 0 0 0,-1-1 0 0 0,1 0 0 0 0,-1 0 0 0 0,0 0 0 0 0,0 0 0 0 0,0 0 0 0 0,0 0 0 0 0,0 0 0 0 0,-2-4 0 0 0,-11-52 0 0 0,10 44 0 0 0,-9-27-95 0 0,-1 1 0 0 0,-2 0-1 0 0,-2 0 1 0 0,-1 2 0 0 0,-3 0 0 0 0,-41-59-1 0 0,1 2-389 0 0,60 95 476 0 0,0 0 0 0 0,0 0 1 0 0,0 0-1 0 0,0 0 0 0 0,0 0 0 0 0,0 0 1 0 0,-1 1-1 0 0,1-1 0 0 0,0 0 0 0 0,-1 0 1 0 0,1 1-1 0 0,-1-1 0 0 0,1 1 0 0 0,-1 0 1 0 0,1-1-1 0 0,-1 1 0 0 0,1 0 0 0 0,-1 0 0 0 0,1 0 1 0 0,-1 0-1 0 0,1 0 0 0 0,-1 0 0 0 0,1 0 1 0 0,-1 0-1 0 0,1 1 0 0 0,-2 0 0 0 0,-6 1 1 0 0,1 1-1 0 0,0 1 1 0 0,-13 6-1 0 0,12-5-4 0 0,-308 176-44 0 0,98-52 123 0 0,56-44 19 0 0,-3 0 28 0 0,165-84-94 0 0,0-1-13 0 0,1 0-1 0 0,-1 0 0 0 0,1 0 1 0 0,-1 0-1 0 0,1 0 0 0 0,0 0 1 0 0,-1 1-1 0 0,1-1 0 0 0,-1 0 1 0 0,1 0-1 0 0,0 1 0 0 0,-1-1 1 0 0,1 0-1 0 0,0 0 0 0 0,-1 1 0 0 0,1-1 1 0 0,0 0-1 0 0,0 1 0 0 0,-1-1 1 0 0,1 0-1 0 0,0 1 0 0 0,0-1 1 0 0,0 1-1 0 0,-1-1 0 0 0,1 0 1 0 0,0 1-1 0 0,0-1 0 0 0,0 1 1 0 0,0-1-1 0 0,0 1 0 0 0,0-1 1 0 0,0 0-1 0 0,0 2 0 0 0,4-2 40 0 0,25-2-2 0 0,-1-1-1 0 0,0-1 1 0 0,46-14-1 0 0,-27 6 11 0 0,50-10-16 0 0,308-79 68 0 0,-303 70-141 0 0,-134 41-37 0 0,-45 21-1 0 0,5-2 49 0 0,-20 5-6 0 0,-243 77-94 0 0,306-108-73 0 0,54-19 173 0 0,1 1 1 0 0,1 1 0 0 0,0 2 0 0 0,37-12 0 0 0,-35 13 15 0 0,68-25-38 0 0,189-43 1 0 0,-280 78 41 0 0,-5 0 5 0 0,0 1 0 0 0,0 0-1 0 0,0-1 1 0 0,0 1 0 0 0,0 0-1 0 0,0 0 1 0 0,0 0 0 0 0,0 0-1 0 0,0 0 1 0 0,1 0 0 0 0,-1 0-1 0 0,0 0 1 0 0,0 0 0 0 0,0 0-1 0 0,0 1 1 0 0,0-1 0 0 0,0 0-1 0 0,0 1 1 0 0,1 0 0 0 0,-5 2 3 0 0,-12 7 6 0 0,-1-1 1 0 0,0 0 0 0 0,0-2-1 0 0,-23 8 1 0 0,-77 20 49 0 0,84-26-49 0 0,-44 13 53 0 0,-78 10 0 0 0,147-31-67 0 0,5-1 11 0 0,3-2-3 0 0,1-1-1 0 0,-1 2 1 0 0,0-1 0 0 0,1 0 0 0 0,-1 0-1 0 0,1 0 1 0 0,-1 1 0 0 0,1-1-1 0 0,0 0 1 0 0,0 1 0 0 0,0 0 0 0 0,0-1-1 0 0,0 1 1 0 0,0 0 0 0 0,0 0 0 0 0,4-1-1 0 0,144-55 139 0 0,-105 42-102 0 0,0-2 0 0 0,77-40 0 0 0,-119 54-43 0 0,-1 3-2 0 0,0-1 0 0 0,-1 0-1 0 0,1 0 1 0 0,0 0 0 0 0,-1-1 0 0 0,1 1-1 0 0,-1 0 1 0 0,0 0 0 0 0,1-1 0 0 0,-1 1-1 0 0,2-4 1 0 0,-7 3-3 0 0,-3 0 2 0 0,0 0 1 0 0,0 0 0 0 0,-1 0 0 0 0,1 1 0 0 0,-1 0 0 0 0,1 1 0 0 0,-1-1-1 0 0,-10 2 1 0 0,-70 10-13 0 0,54-6-3 0 0,-24 4-32 0 0,32-4-50 0 0,0-1 0 0 0,-30 0 0 0 0,55-4 97 0 0,1 1 0 0 0,-1-1 0 0 0,0 0 0 0 0,1 0 1 0 0,-1 0-1 0 0,1 0 0 0 0,-1 0 0 0 0,0 0 0 0 0,1 0 0 0 0,-1 0 0 0 0,1 0 0 0 0,-1 0 0 0 0,0 0 0 0 0,1-1 0 0 0,-1 1 0 0 0,1 0 0 0 0,-1 0 0 0 0,0 0 1 0 0,1-1-1 0 0,-1 1 0 0 0,1 0 0 0 0,-1-1 0 0 0,1 1 0 0 0,-1-1 0 0 0,1 1 0 0 0,0 0 0 0 0,-1-1 0 0 0,1 1 0 0 0,-1-1 0 0 0,1 1 0 0 0,0-1 0 0 0,-1 1 1 0 0,1-1-1 0 0,0 0 0 0 0,0 1 0 0 0,0-1 0 0 0,-1 1 0 0 0,1-1 0 0 0,0 1 0 0 0,0-1 0 0 0,0 0 0 0 0,0 1 0 0 0,0-1 0 0 0,0 0 0 0 0,0 1 0 0 0,0-1 1 0 0,0 1-1 0 0,0-1 0 0 0,0 0 0 0 0,1 1 0 0 0,-1-1 0 0 0,0 1 0 0 0,0-1 0 0 0,0 1 0 0 0,1-1 0 0 0,-1 1 0 0 0,0-1 0 0 0,1 1 0 0 0,-1-1 0 0 0,1 0 0 0 0,3-6-23 0 0,1 1-1 0 0,-1 0 0 0 0,9-9 1 0 0,-12 14 25 0 0,36-34-92 0 0,1 2 0 0 0,75-51 0 0 0,-101 76 68 0 0,-8 5 16 0 0,8-6-17 0 0,-12 9 21 0 0,-4 2 0 0 0,-48 28 16 0 0,-32 16 66 0 0,-138 101 0 0 0,218-145-63 0 0,3-1-3 0 0,-1 0-1 0 0,1 0 1 0 0,0 0-1 0 0,0-1 1 0 0,-1 1-1 0 0,1 0 1 0 0,0 1-1 0 0,0-1 1 0 0,0 0-1 0 0,0 0 1 0 0,1 0-1 0 0,-1 1 1 0 0,0-1-1 0 0,0 0 1 0 0,0 2-1 0 0,5-2 30 0 0,5-1-18 0 0,1-1 0 0 0,-1 1 0 0 0,0-2-1 0 0,0 1 1 0 0,1-2 0 0 0,-1 1 0 0 0,13-6-1 0 0,-1 1 5 0 0,284-76 380 0 0,-282 80-367 0 0,-22 3-30 0 0,0 0-1 0 0,0 0 1 0 0,-1 0-1 0 0,1 0 1 0 0,0 0 0 0 0,0 0-1 0 0,0 0 1 0 0,0 0-1 0 0,-1 0 1 0 0,1 0 0 0 0,0 1-1 0 0,0-1 1 0 0,0 0-1 0 0,-1 0 1 0 0,1 1 0 0 0,0-1-1 0 0,0 1 1 0 0,-1-1-1 0 0,1 1 1 0 0,0-1 0 0 0,0 2-1 0 0,0-2 55 0 0,-16 12-41 0 0,1-1 0 0 0,-2 0 0 0 0,1-2 0 0 0,-1 0 0 0 0,-1 0 0 0 0,-22 7 0 0 0,-5 4-4 0 0,-8 4-5 0 0,24-12-29 0 0,0 2-1 0 0,2 0 0 0 0,-39 27 1 0 0,65-40 17 0 0,-1-1 0 0 0,0 1-1 0 0,-1 0 1 0 0,1 0-1 0 0,0 0 1 0 0,0 0-1 0 0,0 0 0 0 0,0 0 1 0 0,0 0-1 0 0,1 1 1 0 0,-1-1-1 0 0,0 0 1 0 0,0 2-1 0 0,1-2 3 0 0,-1-1 0 0 0,1 1 0 0 0,0 0 0 0 0,0 0 1 0 0,0-1-1 0 0,0 1 0 0 0,0 0 0 0 0,0 0 0 0 0,0-1 0 0 0,0 1 0 0 0,0 0 0 0 0,0 0 0 0 0,1-1 1 0 0,-1 1-1 0 0,0 0 0 0 0,0 0 0 0 0,1-1 0 0 0,-1 1 0 0 0,0 0 0 0 0,1-1 0 0 0,-1 1 1 0 0,1-1-1 0 0,-1 1 0 0 0,1 0 0 0 0,-1-1 0 0 0,1 1 0 0 0,-1-1 0 0 0,1 1 0 0 0,0-1 1 0 0,-1 0-1 0 0,1 1 0 0 0,0-1 0 0 0,-1 1 0 0 0,1-1 0 0 0,0 0 0 0 0,0 0 0 0 0,-1 1 1 0 0,1-1-1 0 0,0 0 0 0 0,0 0 0 0 0,-1 0 0 0 0,1 0 0 0 0,0 0 0 0 0,0 0 0 0 0,2 1 4 0 0,30 6 35 0 0,1-2 0 0 0,0-1 1 0 0,60 0-1 0 0,-2 0 102 0 0,157 19 156 0 0,-172-12-113 0 0,91 25 0 0 0,-157-33-165 0 0,-6-2-12 0 0,-1 0-1 0 0,1 0 1 0 0,-1 1-1 0 0,1 0 1 0 0,-1-1-1 0 0,0 2 1 0 0,0-1-1 0 0,0 0 1 0 0,7 7-1 0 0,-10-8-6 0 0,-5 0 0 0 0,-132-10-186 0 0,-34 0-115 0 0,44 15-256 0 0,125-6 544 0 0,8 0 45 0 0,107-9 428 0 0,166 9-1 0 0,-253 0-357 0 0,-15 0-98 0 0,-8-4-4 0 0,-7-7 0 0 0,-2 5 0 0 0,-1 0 0 0 0,1 1 0 0 0,-1-1 0 0 0,0 1 0 0 0,0 1 0 0 0,-12-7 0 0 0,-2-3 0 0 0,-226-172-42 0 0,207 155-75 0 0,13 10-139 0 0,-40-41 0 0 0,66 62 225 0 0,4 2-10 0 0,18 16 106 0 0,-1 0-1 0 0,0 1 0 0 0,-2 1 1 0 0,28 37-1 0 0,-10-13 100 0 0,-30-36-128 0 0,-6-6-16 0 0,1 0 0 0 0,-1 0-1 0 0,1 0 1 0 0,0 0 0 0 0,0 0 0 0 0,0 0 0 0 0,0 0 0 0 0,0-1 0 0 0,0 1 0 0 0,5 1 0 0 0,-6-2-20 0 0,0-1 0 0 0,0 0 0 0 0,0 0 0 0 0,0 0 1 0 0,0 0-1 0 0,0 0 0 0 0,0 0 0 0 0,0 0 0 0 0,0 0 0 0 0,0 0 0 0 0,0 0 0 0 0,0 0 0 0 0,0-1 0 0 0,0 1 1 0 0,0 0-1 0 0,0-1 0 0 0,0 1 0 0 0,0-1 0 0 0,-1 1 0 0 0,1-1 0 0 0,0 1 0 0 0,0-1 0 0 0,0-1 1 0 0,13-14-2 0 0,-13 15 1 0 0,3-6 0 0 0,0 0 0 0 0,-1 0 0 0 0,0 0 0 0 0,0-1 0 0 0,-1 1 0 0 0,1-1 0 0 0,-2 1 0 0 0,1-1 0 0 0,-1 0 0 0 0,0-12 0 0 0,-3 13 0 0 0,-10 7 0 0 0,9 2 0 0 0,1-1 0 0 0,-1 1 0 0 0,0 0 0 0 0,1 0 0 0 0,0 0 0 0 0,-1 1 0 0 0,1-1 0 0 0,0 0 0 0 0,0 1 0 0 0,0 0 0 0 0,1-1 0 0 0,-1 1 0 0 0,1 0 0 0 0,-1 0 0 0 0,0 4 0 0 0,-1-1 0 0 0,1 0 0 0 0,1-1 0 0 0,-1 1 0 0 0,1 0 0 0 0,0 0 0 0 0,0 0 0 0 0,1 10 0 0 0,0-15-9 0 0,0 0 0 0 0,0 0 0 0 0,0-1 0 0 0,0 1 0 0 0,0 0 0 0 0,1 0 0 0 0,-1 0 0 0 0,0 0 0 0 0,1 0 0 0 0,-1 0 0 0 0,1 0 0 0 0,-1-1 0 0 0,1 1 0 0 0,-1 0 0 0 0,1 0 0 0 0,0-1 0 0 0,-1 1 0 0 0,1 0 0 0 0,0-1 0 0 0,-1 1 0 0 0,1 0 0 0 0,0-1 0 0 0,0 1 0 0 0,0-1 0 0 0,-1 1 0 0 0,1-1 0 0 0,0 0 0 0 0,0 1 0 0 0,0-1 0 0 0,0 0 0 0 0,0 0 0 0 0,0 0 0 0 0,0 0 0 0 0,0 1 0 0 0,0-1 1 0 0,0-1-1 0 0,0 1 0 0 0,0 0 0 0 0,1 0 0 0 0,4-1-159 0 0,0 0 0 0 0,0-1 0 0 0,0 1 0 0 0,8-5 0 0 0,-12 6 118 0 0,4-3-693 0 0,-1 1 1 0 0,1-1 0 0 0,0 0 0 0 0,-1-1-1 0 0,0 1 1 0 0,0-1 0 0 0,0 0 0 0 0,0-1-1 0 0,-1 1 1 0 0,1-1 0 0 0,-1 0 0 0 0,0 0 0 0 0,-1 0-1 0 0,1 0 1 0 0,3-9 0 0 0,14-27-2627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5:23:4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143 102 584,'-85'-5'4396,"28"4"6950,63 0-10344,425-30 5171,-146 13-4895,120-23 979,-400 40-2230,2 0-11,0 0 0,0 0 0,0 1 0,0 0 0,11 1 0,-17 0-234,7 12-3518,-10-3 2046,-1 2-5396,1-4 4610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5:23:40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28 109 188,'-16'8'2350,"5"-1"6617,15-6-7521,16 0-385,1 0 0,0-2 0,0 0-1,29-6 1,-1 0-97,93-7 1064,198-9 789,147-14 266,-194 0-711,-306 47-6647,7-4 283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4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53 292 0 0,'43'-45'10309'0'0,"-42"45"-10130"0"0,-1-1 1 0 0,0 1-1 0 0,0-1 0 0 0,1 1 1 0 0,-1 0-1 0 0,0-1 0 0 0,1 1 1 0 0,-1-1-1 0 0,0 1 1 0 0,1 0-1 0 0,-1-1 0 0 0,1 1 1 0 0,-1 0-1 0 0,1 0 0 0 0,-1-1 1 0 0,0 1-1 0 0,1 0 0 0 0,-1 0 1 0 0,1-1-1 0 0,-1 1 1 0 0,1 0-1 0 0,0 0 0 0 0,-1 0 1 0 0,1 0-1 0 0,-1 0 0 0 0,1 0 1 0 0,-1 0-1 0 0,1 0 0 0 0,-1 0 1 0 0,1 0-1 0 0,-1 0 0 0 0,1 0 1 0 0,-1 1-1 0 0,1-1 1 0 0,-1 0-1 0 0,1 0 0 0 0,0 1-96 0 0,-1 0-1 0 0,1-1 1 0 0,-1 1-1 0 0,0-1 0 0 0,0 1 1 0 0,1 0-1 0 0,-1-1 1 0 0,0 1-1 0 0,0-1 0 0 0,0 1 1 0 0,1 0-1 0 0,-1-1 1 0 0,0 1-1 0 0,0 0 1 0 0,0-1-1 0 0,0 1 0 0 0,0 0 1 0 0,-1-1-1 0 0,1 1 1 0 0,0 0-1 0 0,0-1 0 0 0,0 1 1 0 0,0 0-1 0 0,-1-1 1 0 0,1 1-1 0 0,0-1 1 0 0,-1 1-1 0 0,1 0 0 0 0,-1 0 1 0 0,-11 16 368 0 0,-1-1-1 0 0,0 0 1 0 0,-1 0 0 0 0,0-2 0 0 0,-25 19 0 0 0,-91 61 772 0 0,125-91-1173 0 0,-63 40 408 0 0,38-25-8 0 0,1 0 0 0 0,-47 40 0 0 0,76-57-438 0 0,-1-1 1 0 0,1 0-1 0 0,0 1 1 0 0,-1-1-1 0 0,1 0 1 0 0,-1 1 0 0 0,1-1-1 0 0,0 0 1 0 0,0 1-1 0 0,-1-1 1 0 0,1 1-1 0 0,0-1 1 0 0,-1 1 0 0 0,1-1-1 0 0,0 1 1 0 0,0-1-1 0 0,0 1 1 0 0,0-1-1 0 0,0 1 1 0 0,-1-1 0 0 0,1 1-1 0 0,0-1 1 0 0,0 1-1 0 0,0-1 1 0 0,0 1-1 0 0,0-1 1 0 0,1 1 0 0 0,-1-1-1 0 0,0 1 1 0 0,0-1-1 0 0,0 1 1 0 0,0-1-1 0 0,0 1 1 0 0,1-1-1 0 0,-1 1 1 0 0,0-1 0 0 0,1 1-1 0 0,-1-1 1 0 0,0 0-1 0 0,0 1 1 0 0,1-1-1 0 0,-1 1 1 0 0,1-1 0 0 0,-1 0-1 0 0,0 1 1 0 0,1-1-1 0 0,-1 0 1 0 0,1 0-1 0 0,-1 1 1 0 0,1-1 0 0 0,-1 0-1 0 0,1 0 1 0 0,-1 0-1 0 0,1 0 1 0 0,-1 1-1 0 0,1-1 1 0 0,-1 0-1 0 0,1 0 1 0 0,30 6 183 0 0,18-5-80 0 0,1-2-1 0 0,-1-3 1 0 0,0-1 0 0 0,-1-3-1 0 0,0-2 1 0 0,0-1 0 0 0,-1-3-1 0 0,73-32 1 0 0,-118 45-106 0 0,0 0 0 0 0,-1 0 0 0 0,1 0 0 0 0,0 1 1 0 0,0-1-1 0 0,0 1 0 0 0,0-1 0 0 0,0 1 0 0 0,0-1 0 0 0,0 1 1 0 0,-1 0-1 0 0,1 0 0 0 0,0 0 0 0 0,0 0 0 0 0,3 1 0 0 0,-4 0 5 0 0,0 0-1 0 0,1 0 1 0 0,-1 0-1 0 0,0 0 1 0 0,0 0-1 0 0,0 0 1 0 0,0 0-1 0 0,0 1 1 0 0,0-1-1 0 0,0 0 1 0 0,0 1-1 0 0,0-1 1 0 0,-1 1-1 0 0,1-1 1 0 0,-1 1-1 0 0,1-1 1 0 0,-1 1-1 0 0,1 3 1 0 0,15 63 501 0 0,5 18 157 0 0,-15-60-487 0 0,2 5-1255 0 0,3-13-2545 0 0,-3-15 1146 0 0,13-14-7183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17 572 0 0,'1'-1'345'0'0,"-1"0"0"0"0,1 0 0 0 0,-1 0 0 0 0,1 0 0 0 0,0 0 0 0 0,-1 0 0 0 0,1 0 0 0 0,0 0 0 0 0,0 0 0 0 0,0 1 0 0 0,0-1 0 0 0,-1 0 0 0 0,1 1 0 0 0,0-1 0 0 0,0 0 0 0 0,0 1 1 0 0,0-1-1 0 0,0 1 0 0 0,1 0 0 0 0,-1-1 0 0 0,0 1 0 0 0,0 0 0 0 0,0 0 0 0 0,0 0 0 0 0,0-1 0 0 0,0 1 0 0 0,2 1 0 0 0,-1-1 45 0 0,1 1 0 0 0,-1 0 0 0 0,0 0 1 0 0,1 0-1 0 0,-1 0 0 0 0,0 0 0 0 0,0 1 0 0 0,0-1 1 0 0,0 1-1 0 0,0-1 0 0 0,0 1 0 0 0,2 2 0 0 0,9 11 928 0 0,0 1 0 0 0,0 0 0 0 0,-2 1 0 0 0,0 0 0 0 0,12 26 0 0 0,33 98 2807 0 0,-40-85-4724 0 0,-9-20-6719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4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76 0 0,'2'-6'494'0'0,"1"0"-1"0"0,-1 0 1 0 0,1 0-1 0 0,0 1 1 0 0,4-7-1 0 0,-6 11-244 0 0,1-1-1 0 0,-1 0 1 0 0,1 1-1 0 0,-1-1 1 0 0,1 1-1 0 0,-1 0 0 0 0,1-1 1 0 0,0 1-1 0 0,0 0 1 0 0,0 0-1 0 0,-1 0 1 0 0,1 0-1 0 0,0 0 1 0 0,0 1-1 0 0,0-1 1 0 0,1 0-1 0 0,-1 1 1 0 0,0 0-1 0 0,0-1 1 0 0,0 1-1 0 0,0 0 1 0 0,3 0-1 0 0,12 3 292 0 0,-1 0 0 0 0,0 2 0 0 0,0-1 0 0 0,0 2-1 0 0,-1 0 1 0 0,1 1 0 0 0,-1 0 0 0 0,-1 2 0 0 0,0-1 0 0 0,0 2-1 0 0,-1 0 1 0 0,0 0 0 0 0,15 17 0 0 0,-5-4 137 0 0,-1 1 1 0 0,-2 1-1 0 0,0 1 0 0 0,-2 1 1 0 0,-1 0-1 0 0,17 36 0 0 0,-26-46-316 0 0,-1 0-1 0 0,-1 1 0 0 0,-1 0 0 0 0,0 0 1 0 0,-1 0-1 0 0,-1 0 0 0 0,2 34 1 0 0,-5-39-191 0 0,-1-1 1 0 0,0 1 0 0 0,-1-1 0 0 0,0 0 0 0 0,0 1 0 0 0,-2-1-1 0 0,1 0 1 0 0,-2-1 0 0 0,1 1 0 0 0,-2-1 0 0 0,1 0 0 0 0,-12 16-1 0 0,7-13-56 0 0,-2-1-1 0 0,1 0 0 0 0,-2-1 1 0 0,1 0-1 0 0,-2-1 0 0 0,1-1 1 0 0,-2 0-1 0 0,1 0 0 0 0,-1-2 1 0 0,-1 0-1 0 0,1 0 0 0 0,-1-2 1 0 0,-28 8-1 0 0,26-9-1452 0 0,-1-1 1 0 0,1-1-1 0 0,-1-1 1 0 0,-21 0-1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4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 0 0,'7'-1'6591'0'0,"-7"1"-6480"0"0,0 1 1 0 0,0-1 0 0 0,0 0-1 0 0,0 0 1 0 0,7 16 2372 0 0,3 22-366 0 0,6 62 1420 0 0,4 20 212 0 0,-16-102-4073 0 0,1 1-1 0 0,1-1 1 0 0,1-1-1 0 0,10 22 1 0 0,-7-30-5887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14 121 676 0 0,'-1'-2'292'0'0,"-1"0"0"0"0,1 0 1 0 0,-1 0-1 0 0,1-1 0 0 0,0 1 0 0 0,0 0 0 0 0,0-1 1 0 0,0 1-1 0 0,0-1 0 0 0,1 1 0 0 0,-1-1 0 0 0,1 1 1 0 0,-1-1-1 0 0,1 0 0 0 0,0 1 0 0 0,0-1 0 0 0,0 1 1 0 0,1-6-1 0 0,1 6-71 0 0,-1-1 1 0 0,1 1 0 0 0,0-1-1 0 0,0 1 1 0 0,0 0-1 0 0,0 0 1 0 0,0 0 0 0 0,0 0-1 0 0,1 0 1 0 0,-1 0-1 0 0,0 1 1 0 0,1-1 0 0 0,0 1-1 0 0,-1 0 1 0 0,1-1-1 0 0,0 1 1 0 0,-1 0 0 0 0,4 0-1 0 0,24-8 696 0 0,-1 1 0 0 0,2 2 0 0 0,-1 1 0 0 0,0 1 0 0 0,51 0 0 0 0,-28 6 221 0 0,-1 1 1 0 0,80 16-1 0 0,-94-11-479 0 0,0 2 0 0 0,0 2 0 0 0,62 28-1 0 0,-82-32-415 0 0,-1 1 0 0 0,0 1 0 0 0,-1 1 0 0 0,0 0 0 0 0,-1 1 0 0 0,0 0 0 0 0,-1 2 0 0 0,0-1 0 0 0,17 24 0 0 0,-28-32-156 0 0,1-1 1 0 0,-1 1-1 0 0,0 1 0 0 0,-1-1 1 0 0,0 0-1 0 0,1 0 1 0 0,-2 1-1 0 0,1-1 1 0 0,-1 1-1 0 0,1 0 1 0 0,-2-1-1 0 0,1 1 1 0 0,-1 0-1 0 0,1 0 1 0 0,-3 11-1 0 0,1-10-17 0 0,-1 0 0 0 0,0 0 1 0 0,-1 0-1 0 0,1 0 0 0 0,-1 0 0 0 0,-1-1 0 0 0,1 1 0 0 0,-1-1 1 0 0,0 0-1 0 0,-1 0 0 0 0,0 0 0 0 0,-5 5 0 0 0,-6 4 27 0 0,-1-1 0 0 0,0 0 0 0 0,-1-1 0 0 0,-1-1 0 0 0,0 0 0 0 0,-1-2 0 0 0,0 0 0 0 0,0-2 0 0 0,-26 9 0 0 0,-13-1 84 0 0,-1-1 0 0 0,-66 6 0 0 0,-121 2-34 0 0,141-21-3406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0 312 0 0,'1'1'381'0'0,"1"-1"1"0"0,-1 0-1 0 0,0 1 0 0 0,0-1 0 0 0,1 1 1 0 0,-1-1-1 0 0,0 1 0 0 0,0-1 0 0 0,0 1 1 0 0,0 0-1 0 0,0 0 0 0 0,0 0 0 0 0,0-1 1 0 0,0 1-1 0 0,0 0 0 0 0,0 0 0 0 0,-1 0 1 0 0,1 0-1 0 0,0 1 0 0 0,-1-1 0 0 0,1 0 1 0 0,-1 0-1 0 0,1 0 0 0 0,-1 0 0 0 0,1 1 1 0 0,-1-1-1 0 0,0 0 0 0 0,0 0 0 0 0,1 1 1 0 0,-1 0-1 0 0,4 50 3750 0 0,-4-39-2724 0 0,19 170 6654 0 0,-18-165-7934 0 0,4 12-911 0 0,4-14-7748 0 0,-4-13 5696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578 101 124 0 0,'-35'-19'2254'0'0,"0"2"-1"0"0,-46-15 1 0 0,63 26-1300 0 0,-1 1 0 0 0,1 1 1 0 0,-1 1-1 0 0,0 0 0 0 0,0 2 0 0 0,-33 0 0 0 0,36 3-351 0 0,-1 0 1 0 0,1 1 0 0 0,0 1-1 0 0,0 0 1 0 0,1 1-1 0 0,-1 1 1 0 0,1 0-1 0 0,-20 12 1 0 0,27-14-319 0 0,1 0-1 0 0,1 0 1 0 0,-1 1-1 0 0,0 0 1 0 0,1 1 0 0 0,0-1-1 0 0,1 1 1 0 0,-1 0 0 0 0,1 1-1 0 0,0-1 1 0 0,0 1 0 0 0,1 0-1 0 0,0 0 1 0 0,0 1 0 0 0,1-1-1 0 0,0 1 1 0 0,0-1 0 0 0,-2 14-1 0 0,4-13-112 0 0,1 0-1 0 0,0 0 0 0 0,0-1 1 0 0,0 1-1 0 0,1 0 1 0 0,1 0-1 0 0,-1-1 1 0 0,1 1-1 0 0,0-1 0 0 0,1 0 1 0 0,0 1-1 0 0,0-1 1 0 0,0 0-1 0 0,1-1 1 0 0,0 1-1 0 0,1-1 0 0 0,-1 1 1 0 0,10 8-1 0 0,-3-3 15 0 0,1-1-1 0 0,0-1 0 0 0,1 0 1 0 0,0 0-1 0 0,1-1 0 0 0,0-1 1 0 0,26 12-1 0 0,-15-11-40 0 0,0-1 1 0 0,1 0-1 0 0,0-2 0 0 0,0-1 1 0 0,0-1-1 0 0,1-2 0 0 0,-1 0 0 0 0,1-2 1 0 0,-1-1-1 0 0,1-1 0 0 0,-1-1 1 0 0,0-1-1 0 0,0-1 0 0 0,0-2 1 0 0,-1-1-1 0 0,38-16 0 0 0,-54 20-102 0 0,0-1-1 0 0,-1 0 0 0 0,0 0 1 0 0,0-1-1 0 0,0 0 1 0 0,0 0-1 0 0,-1-1 0 0 0,0 0 1 0 0,7-10-1 0 0,-11 13-38 0 0,0 0 1 0 0,-1-1-1 0 0,0 1 1 0 0,1 0-1 0 0,-2-1 1 0 0,1 1-1 0 0,0-1 1 0 0,-1 0-1 0 0,0 1 0 0 0,0-1 1 0 0,-1 0-1 0 0,1 0 1 0 0,-1 1-1 0 0,0-1 1 0 0,0 0-1 0 0,0 0 0 0 0,-1 0 1 0 0,0 1-1 0 0,0-1 1 0 0,0 0-1 0 0,-2-4 1 0 0,0 1-8 0 0,-1 1 1 0 0,1-1 0 0 0,-2 1 0 0 0,1 0 0 0 0,-1 1 0 0 0,1-1-1 0 0,-2 1 1 0 0,-10-11 0 0 0,4 7-7 0 0,0 0 0 0 0,-1 0 0 0 0,-28-14 0 0 0,2 5-10 0 0,-1 2-1 0 0,-47-12 1 0 0,86 28 19 0 0,-147-39-48 0 0,130 36-132 0 0,1 2-1 0 0,-1 0 0 0 0,0 0 1 0 0,0 2-1 0 0,0 0 0 0 0,-24 4 0 0 0,41-4 51 0 0,-1 1-1 0 0,0-1 0 0 0,0 0 1 0 0,1 1-1 0 0,-1-1 0 0 0,0 1 1 0 0,1 0-1 0 0,-1-1 0 0 0,1 1 1 0 0,-1 0-1 0 0,1 0 0 0 0,-1 0 1 0 0,1 0-1 0 0,-1 0 0 0 0,1 0 1 0 0,0 0-1 0 0,0 1 0 0 0,0-1 0 0 0,-1 0 1 0 0,1 1-1 0 0,1-1 0 0 0,-1 1 1 0 0,0-1-1 0 0,0 1 0 0 0,0-1 1 0 0,1 1-1 0 0,-1 0 0 0 0,1-1 1 0 0,-1 1-1 0 0,1 0 0 0 0,0 0 1 0 0,0-1-1 0 0,0 1 0 0 0,0 0 1 0 0,0 0-1 0 0,0-1 0 0 0,0 1 1 0 0,0 0-1 0 0,1-1 0 0 0,-1 1 0 0 0,1 0 1 0 0,0 2-1 0 0,1 3-751 0 0,1-1 0 0 0,0 0 0 0 0,-1 0-1 0 0,2 0 1 0 0,-1-1 0 0 0,1 1 0 0 0,0-1 0 0 0,0 0-1 0 0,0 0 1 0 0,8 7 0 0 0,8 3-1755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55 163 304 0 0,'1'-1'238'0'0,"-1"1"0"0"0,1-1-1 0 0,0 1 1 0 0,-1-1 0 0 0,1 1 0 0 0,0-1 0 0 0,0 1-1 0 0,-1-1 1 0 0,1 1 0 0 0,0 0 0 0 0,0 0 0 0 0,0-1-1 0 0,-1 1 1 0 0,1 0 0 0 0,0 0 0 0 0,0 0 0 0 0,0 0-1 0 0,0 0 1 0 0,0 0 0 0 0,-1 0 0 0 0,1 0 0 0 0,0 0-1 0 0,0 0 1 0 0,0 0 0 0 0,0 1 0 0 0,-1-1 0 0 0,1 0 0 0 0,0 0-1 0 0,0 1 1 0 0,0-1 0 0 0,-1 1 0 0 0,1-1 0 0 0,0 1-1 0 0,1 1 274 0 0,0 0 0 0 0,-1 1 1 0 0,0-1-1 0 0,1 0 0 0 0,-1 1 0 0 0,0-1 0 0 0,0 1 0 0 0,0-1 0 0 0,-1 1 0 0 0,2 2 0 0 0,-1 6 490 0 0,1 0-1 0 0,-1 0 1 0 0,-1 0-1 0 0,0-1 0 0 0,-2 20 1 0 0,-14 53 2451 0 0,-5-15-887 0 0,19-61-2173 0 0,-1 0-1 0 0,0-1 0 0 0,0 1 1 0 0,0-1-1 0 0,-1 1 1 0 0,0-1-1 0 0,-9 9 1 0 0,13-15-351 0 0,0 1 0 0 0,-1-1 1 0 0,1 1-1 0 0,0-1 0 0 0,-1 0 0 0 0,1 1 1 0 0,0-1-1 0 0,-1 0 0 0 0,1 0 1 0 0,-1 1-1 0 0,1-1 0 0 0,-1 0 1 0 0,1 0-1 0 0,-1 1 0 0 0,1-1 1 0 0,-1 0-1 0 0,1 0 0 0 0,-1 0 0 0 0,1 0 1 0 0,-1 0-1 0 0,1 0 0 0 0,-1 0 1 0 0,1 0-1 0 0,-1 0 0 0 0,1 0 1 0 0,-1 0-1 0 0,1 0 0 0 0,-1 0 0 0 0,1 0 1 0 0,-1 0-1 0 0,1-1 0 0 0,-1 1 1 0 0,1 0-1 0 0,-1 0 0 0 0,1-1 1 0 0,0 1-1 0 0,-1 0 0 0 0,1 0 1 0 0,-1-1-1 0 0,1 1 0 0 0,0-1 0 0 0,-1 1 1 0 0,1 0-1 0 0,0-1 0 0 0,-1 1 1 0 0,1-1-1 0 0,0 1 0 0 0,0-1 1 0 0,-1 1-1 0 0,1 0 0 0 0,0-1 0 0 0,0 1 1 0 0,0-1-1 0 0,0 1 0 0 0,0-1 1 0 0,-1 0-1 0 0,0-3 9 0 0,1 1 0 0 0,-1-1 0 0 0,0 0 0 0 0,1 1-1 0 0,-1-1 1 0 0,2-6 0 0 0,-1 5-24 0 0,1 1 1 0 0,1-1-1 0 0,-1 1 0 0 0,1-1 0 0 0,-1 1 0 0 0,1 0 1 0 0,0-1-1 0 0,1 1 0 0 0,-1 0 0 0 0,1 1 0 0 0,0-1 1 0 0,0 0-1 0 0,0 1 0 0 0,0-1 0 0 0,1 1 0 0 0,-1 0 1 0 0,1 0-1 0 0,0 1 0 0 0,0-1 0 0 0,6-2 0 0 0,-4 2-15 0 0,0 0-1 0 0,0 1 0 0 0,0 0 1 0 0,1 0-1 0 0,-1 0 0 0 0,1 1 1 0 0,-1 0-1 0 0,1 0 0 0 0,-1 1 1 0 0,1 0-1 0 0,-1 0 0 0 0,1 0 1 0 0,12 3-1 0 0,67 22 42 0 0,104 45 0 0 0,-113-39-1 0 0,145 38 0 0 0,-208-66-51 0 0,29 7 0 0 0,53 4 0 0 0,-84-13 0 0 0,0 0 0 0 0,0-1 0 0 0,0-1 0 0 0,-1 0 0 0 0,1 0 0 0 0,0-1 0 0 0,0 0 0 0 0,-1-1 0 0 0,20-8 0 0 0,-28 10 0 0 0,-1-1 0 0 0,1 1 0 0 0,-1-1 0 0 0,1 1 0 0 0,-1-1 0 0 0,1 0 0 0 0,-1 0 0 0 0,0 0 0 0 0,0-1 0 0 0,0 1 0 0 0,0 0 0 0 0,-1-1 0 0 0,1 1 0 0 0,-1-1 0 0 0,1 1 0 0 0,0-4 0 0 0,0 1 0 0 0,-1 0 0 0 0,0 0 0 0 0,0 0 0 0 0,0 1 0 0 0,-1-1 0 0 0,0 0 0 0 0,0 0 0 0 0,0 0 0 0 0,-1-5 0 0 0,-3-9 0 0 0,-1 0 0 0 0,0 0 0 0 0,-16-34 0 0 0,16 43 0 0 0,-24-57-50 0 0,-4 2-1 0 0,-51-75 1 0 0,75 126-205 0 0,5 10-128 0 0,0 0-1 0 0,1-1 1 0 0,0 0-1 0 0,0 0 1 0 0,1 0 0 0 0,-1 0-1 0 0,1 0 1 0 0,0 0 0 0 0,-2-10-1 0 0,8 15-2293 0 0,70 25-6455 0 0,-26-13 6267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44 0 0,'4'3'459'0'0,"0"0"1"0"0,-1 1-1 0 0,1-1 1 0 0,-1 1-1 0 0,0 0 1 0 0,0 0-1 0 0,0 0 0 0 0,-1 0 1 0 0,1 1-1 0 0,-1-1 1 0 0,0 1-1 0 0,-1 0 1 0 0,1-1-1 0 0,-1 1 0 0 0,2 9 1 0 0,-3-6 261 0 0,0-1 0 0 0,0 0 0 0 0,-1 1 0 0 0,0-1 0 0 0,0 0 0 0 0,-1 0 0 0 0,0 0 0 0 0,0 0 0 0 0,-1 0 0 0 0,-5 11 0 0 0,-15 26 1243 0 0,-2 0 0 0 0,-2-2-1 0 0,-2-1 1 0 0,-62 69 0 0 0,70-87-2161 0 0,-11 12-1838 0 0,10-16-5886 0 0,18-16 5350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32 768 0 0,'-13'-31'14865'0'0,"46"135"-10897"0"0,30 79 162 0 0,-48-149-4308 0 0,0 0-2298 0 0,-7-13-4116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48 102 6445 0 0,'-4'-3'914'0'0,"-23"-17"3351"0"0,26 19-3992 0 0,-1 0-1 0 0,1 0 0 0 0,-1-1 0 0 0,1 1 0 0 0,0-1 1 0 0,0 1-1 0 0,0-1 0 0 0,0 1 0 0 0,0-1 1 0 0,0 0-1 0 0,0 1 0 0 0,0-1 0 0 0,0-2 0 0 0,1 2 903 0 0,3-2-100 0 0,1 1-862 0 0,0-1 0 0 0,1 0 0 0 0,-1 1 0 0 0,1 0 0 0 0,0 0 0 0 0,0 1 0 0 0,0-1 0 0 0,0 1 0 0 0,0 0 0 0 0,0 0 0 0 0,1 1 0 0 0,8-2 0 0 0,14-1 479 0 0,36-2-1 0 0,-42 5-375 0 0,78-2 1173 0 0,146 14-1 0 0,-180-5-737 0 0,-1 3 0 0 0,101 26-1 0 0,-142-27-532 0 0,0 0 0 0 0,0 2-1 0 0,0 0 1 0 0,-2 2 0 0 0,1 0 0 0 0,-1 1-1 0 0,-1 2 1 0 0,-1 0 0 0 0,27 25-1 0 0,-42-34-137 0 0,1 0-1 0 0,-1 0 1 0 0,0 1-1 0 0,0 0 0 0 0,0 0 1 0 0,-1 0-1 0 0,0 0 1 0 0,-1 1-1 0 0,0 0 0 0 0,4 13 1 0 0,-5-16-44 0 0,-2 1 1 0 0,1-1 0 0 0,0 0-1 0 0,-1 1 1 0 0,0-1-1 0 0,0 0 1 0 0,-1 1 0 0 0,1-1-1 0 0,-1 0 1 0 0,0 1-1 0 0,-1-1 1 0 0,1 0 0 0 0,-1 0-1 0 0,0 0 1 0 0,-1 0-1 0 0,1 0 1 0 0,-6 7 0 0 0,-4 3-16 0 0,-1-1 1 0 0,0 0 0 0 0,-1-1 0 0 0,0 0 0 0 0,-1-2-1 0 0,-1 1 1 0 0,0-2 0 0 0,0 0 0 0 0,-1-1-1 0 0,0-1 1 0 0,-1 0 0 0 0,-21 5 0 0 0,-14 3-109 0 0,-1-2 1 0 0,-109 12 0 0 0,108-20-267 0 0,-95-3 1 0 0,61-11-2326 0 0,73 4 1895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68 216 0 0,'20'-10'2602'0'0,"1"0"1"0"0,0 1-1 0 0,36-9 1 0 0,-34 12-1136 0 0,0 1 0 0 0,0 1 0 0 0,1 2 0 0 0,0 0 1 0 0,0 1-1 0 0,25 3 0 0 0,-44-2-1154 0 0,0 1-1 0 0,0 0 1 0 0,1 0 0 0 0,-1 0 0 0 0,-1 1-1 0 0,1 0 1 0 0,0 0 0 0 0,0 0 0 0 0,-1 1-1 0 0,7 3 1 0 0,-9-4-223 0 0,-1-1 0 0 0,1 0-1 0 0,-1 1 1 0 0,0-1 0 0 0,1 1-1 0 0,-1-1 1 0 0,0 1 0 0 0,0 0 0 0 0,0-1-1 0 0,0 1 1 0 0,0 0 0 0 0,0 0-1 0 0,0 0 1 0 0,-1 0 0 0 0,1-1 0 0 0,-1 1-1 0 0,1 0 1 0 0,-1 0 0 0 0,0 0-1 0 0,0 0 1 0 0,0 0 0 0 0,0 0 0 0 0,0 1-1 0 0,0-1 1 0 0,-1 0 0 0 0,1-1-1 0 0,0 1 1 0 0,-2 4 0 0 0,-6 11 189 0 0,-1 1 0 0 0,0-2-1 0 0,-1 0 1 0 0,-1 0 0 0 0,-1 0 0 0 0,-23 23 0 0 0,17-19 140 0 0,1 0 0 0 0,-23 38 0 0 0,39-57-393 0 0,1 0 0 0 0,-1 0 0 0 0,0 1 0 0 0,1-1 0 0 0,-1 0 0 0 0,1 0 0 0 0,0 0 0 0 0,-1 1-1 0 0,1-1 1 0 0,0 0 0 0 0,0 1 0 0 0,0-1 0 0 0,0 0 0 0 0,0 0 0 0 0,0 1 0 0 0,0-1 0 0 0,0 0 0 0 0,0 0-1 0 0,1 1 1 0 0,-1-1 0 0 0,1 0 0 0 0,-1 0 0 0 0,1 0 0 0 0,-1 1 0 0 0,1-1 0 0 0,-1 0 0 0 0,1 0 0 0 0,0 0-1 0 0,0 0 1 0 0,0 0 0 0 0,-1 0 0 0 0,1 0 0 0 0,0 0 0 0 0,0-1 0 0 0,0 1 0 0 0,0 0 0 0 0,1-1-1 0 0,1 2 1 0 0,5 2 76 0 0,0 0-1 0 0,0-1 0 0 0,0 0 1 0 0,14 2-1 0 0,-15-3-51 0 0,13 2 139 0 0,1-2 1 0 0,-1 0 0 0 0,1-1 0 0 0,0-1 0 0 0,0-1 0 0 0,26-4 0 0 0,1 0-4439 0 0,0 3-6323 0 0,-39 2 7451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36 243 424 0 0,'-1'-1'320'0'0,"-2"0"273"0"0,1 0-1 0 0,0 0 1 0 0,-1 0-1 0 0,1 0 1 0 0,0 0-1 0 0,0-1 1 0 0,0 1-1 0 0,0-1 1 0 0,0 0-1 0 0,0 1 1 0 0,1-1-1 0 0,-1 0 0 0 0,1 0 1 0 0,-1 0-1 0 0,1 0 1 0 0,-2-4 1777 0 0,11-15 2430 0 0,1 15-3805 0 0,0 0 0 0 0,0 0 1 0 0,1 1-1 0 0,0 1 0 0 0,0-1 1 0 0,0 1-1 0 0,0 1 0 0 0,17-3 0 0 0,12-6 201 0 0,158-39 2190 0 0,-20 6-2068 0 0,-144 34-1466 0 0,20-6-860 0 0,-19 8-2646 0 0,-33 9 2738 0 0,4 4-2575 0 0,-25 17-7630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709 210 376 0 0,'-10'-13'854'0'0,"-1"1"0"0"0,0 0-1 0 0,-1 1 1 0 0,0 0 0 0 0,-1 1 0 0 0,0 1 0 0 0,0 0-1 0 0,-1 1 1 0 0,0 0 0 0 0,-1 1 0 0 0,1 0 0 0 0,-1 1 0 0 0,-1 1-1 0 0,1 1 1 0 0,-18-3 0 0 0,11 3-186 0 0,0 1-1 0 0,1 2 1 0 0,-1 0 0 0 0,0 1 0 0 0,0 1-1 0 0,0 1 1 0 0,1 1 0 0 0,-1 1 0 0 0,1 1-1 0 0,-35 13 1 0 0,39-11-191 0 0,0 1 0 0 0,0 0 0 0 0,1 2 0 0 0,0-1-1 0 0,0 2 1 0 0,1 0 0 0 0,-26 27 0 0 0,35-32-256 0 0,1 0 0 0 0,0 1 0 0 0,0-1 0 0 0,1 1 0 0 0,0 0 0 0 0,0 0 0 0 0,1 1 0 0 0,0-1 0 0 0,-3 11 0 0 0,4-13-66 0 0,1 1 0 0 0,1 0 0 0 0,-1 0 0 0 0,1 0 0 0 0,0 0-1 0 0,0 0 1 0 0,1 0 0 0 0,-1 0 0 0 0,1 0 0 0 0,1 0 0 0 0,-1-1 0 0 0,1 1 0 0 0,5 10-1 0 0,-2-5-89 0 0,1-1 1 0 0,0 0-1 0 0,0 0 0 0 0,1-1 0 0 0,0 0 0 0 0,1 0 0 0 0,0 0 0 0 0,1-1 0 0 0,13 10 1 0 0,-7-8 114 0 0,0 0 0 0 0,0-1 0 0 0,1-1 0 0 0,0-1 0 0 0,29 10 0 0 0,-9-8 63 0 0,0-1 0 0 0,1-2 1 0 0,0-1-1 0 0,0-2 1 0 0,54-2-1 0 0,-49-2-243 0 0,0-3 0 0 0,56-10 0 0 0,-85 11 0 0 0,0 0 0 0 0,1-1 0 0 0,-1 0 0 0 0,0-1 0 0 0,-1-1 0 0 0,1 0 0 0 0,-1-1 0 0 0,-1 0 0 0 0,1-1 0 0 0,-1 0 0 0 0,11-11 0 0 0,-17 15 0 0 0,-1-1 0 0 0,0 1 0 0 0,-1-1 0 0 0,1 0 0 0 0,-1-1 0 0 0,0 1 0 0 0,0 0 0 0 0,-1-1 0 0 0,1 0 0 0 0,-1 0 0 0 0,-1 1 0 0 0,1-1 0 0 0,-1 0 0 0 0,0 0 0 0 0,0-1 0 0 0,-1 1 0 0 0,1 0 0 0 0,-1 0 0 0 0,-1 0 0 0 0,1 0 0 0 0,-1 0 0 0 0,0 0 0 0 0,-1 0 0 0 0,0 0 0 0 0,1 0 0 0 0,-6-9 0 0 0,1 3 0 0 0,0 0 0 0 0,-1 0 0 0 0,-1 1 0 0 0,0 0 0 0 0,0 0 0 0 0,-1 1 0 0 0,-1 0 0 0 0,0 1 0 0 0,0 0 0 0 0,-1 0 0 0 0,-18-11 0 0 0,-19-8-163 0 0,-1 2-1 0 0,-74-28 1 0 0,87 41 11 0 0,0 1 1 0 0,-1 3 0 0 0,-1 0-1 0 0,-65-5 1 0 0,95 13-176 0 0,1 1-1 0 0,-1 0 1 0 0,1 0-1 0 0,-1 1 1 0 0,1 0-1 0 0,-1 0 1 0 0,1 1-1 0 0,-13 4 1 0 0,19-6 31 0 0,0 1 1 0 0,0 0 0 0 0,0 0 0 0 0,0 0 0 0 0,0 0-1 0 0,0 0 1 0 0,0 0 0 0 0,0 0 0 0 0,1 0 0 0 0,-1 0-1 0 0,1 0 1 0 0,-1 0 0 0 0,1 1 0 0 0,-1-1 0 0 0,1 0-1 0 0,-1 0 1 0 0,1 1 0 0 0,0-1 0 0 0,0 0 0 0 0,0 1-1 0 0,0-1 1 0 0,0 0 0 0 0,0 0 0 0 0,0 1-1 0 0,0-1 1 0 0,0 0 0 0 0,0 1 0 0 0,1-1 0 0 0,-1 0-1 0 0,1 0 1 0 0,-1 0 0 0 0,1 1 0 0 0,-1-1 0 0 0,1 0-1 0 0,0 0 1 0 0,-1 0 0 0 0,1 0 0 0 0,1 2 0 0 0,9 9-2632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75 220 304 0 0,'1'-1'328'0'0,"0"1"-1"0"0,0-1 1 0 0,1 1-1 0 0,-1-1 1 0 0,0 1-1 0 0,1-1 1 0 0,-1 1-1 0 0,0 0 1 0 0,1 0-1 0 0,-1-1 1 0 0,0 1-1 0 0,1 0 1 0 0,-1 0-1 0 0,0 1 1 0 0,1-1-1 0 0,-1 0 1 0 0,0 0-1 0 0,1 1 1 0 0,-1-1-1 0 0,0 0 1 0 0,1 1-1 0 0,-1-1 1 0 0,0 1-1 0 0,0 0 1 0 0,0-1-1 0 0,1 1 1 0 0,-1 0-1 0 0,0 0 1 0 0,0 0-1 0 0,1 1 1 0 0,-1 0 214 0 0,0 0 1 0 0,0-1 0 0 0,-1 1 0 0 0,1 0 0 0 0,0 0-1 0 0,-1 0 1 0 0,1-1 0 0 0,-1 1 0 0 0,0 0-1 0 0,1 4 1 0 0,-3 14 631 0 0,-1-3 372 0 0,-1 1 0 0 0,-1-1-1 0 0,-14 32 1 0 0,15-40-1002 0 0,0-1-1 0 0,-1 1 1 0 0,0-1-1 0 0,-1 0 1 0 0,1 0-1 0 0,-2-1 0 0 0,1 0 1 0 0,-14 12-1 0 0,4-11 1014 0 0,15-8-1505 0 0,1 0 0 0 0,-1 0 0 0 0,1 0 0 0 0,-1 0 1 0 0,1-1-1 0 0,-1 1 0 0 0,1 0 0 0 0,-1 0 0 0 0,1 0 0 0 0,-1-1 0 0 0,1 1 0 0 0,0 0 1 0 0,-1 0-1 0 0,1-1 0 0 0,-1 1 0 0 0,1 0 0 0 0,0-1 0 0 0,-1 1 0 0 0,1-1 0 0 0,0 1 1 0 0,-1 0-1 0 0,1-1 0 0 0,-1 0 0 0 0,2-1-10 0 0,-1 0-1 0 0,0 1 1 0 0,1-1-1 0 0,-1 0 1 0 0,1 0 0 0 0,-1 1-1 0 0,1-1 1 0 0,0 0 0 0 0,0 1-1 0 0,-1-1 1 0 0,1 1 0 0 0,0-1-1 0 0,1 1 1 0 0,-1 0 0 0 0,0-1-1 0 0,2-1 1 0 0,12-9 91 0 0,8-2-6 0 0,-11 10-78 0 0,0 1-37 0 0,0 0 1 0 0,1 1-1 0 0,-1 1 0 0 0,0 0 0 0 0,1 0 0 0 0,-1 1 0 0 0,1 1 1 0 0,-1 0-1 0 0,1 1 0 0 0,13 3 0 0 0,20 7 51 0 0,58 24-1 0 0,-69-23-54 0 0,25 9-8 0 0,189 63 0 0 0,-190-68 0 0 0,1-3 0 0 0,79 8 0 0 0,-128-21 0 0 0,0 0 0 0 0,1-1 0 0 0,-1 0 0 0 0,1-1 0 0 0,-1 0 0 0 0,1-1 0 0 0,-1 0 0 0 0,0-1 0 0 0,21-7 0 0 0,-27 7 0 0 0,0 1 0 0 0,-1-1 0 0 0,1 0 0 0 0,0 0 0 0 0,-1 0 0 0 0,0-1 0 0 0,0 1 0 0 0,0-1 0 0 0,0 0 0 0 0,-1-1 0 0 0,1 1 0 0 0,-1 0 0 0 0,0-1 0 0 0,0 0 0 0 0,-1 0 0 0 0,0 0 0 0 0,1 0 0 0 0,-1 0 0 0 0,-1 0 0 0 0,1 0 0 0 0,-1-1 0 0 0,1-7 0 0 0,0-16 0 0 0,-1 0 0 0 0,-1 0 0 0 0,-1-1 0 0 0,-2 1 0 0 0,-1 0 0 0 0,-1 0 0 0 0,-1 0 0 0 0,-2 1 0 0 0,-1 0 0 0 0,-1 1 0 0 0,-1-1 0 0 0,-21-34 0 0 0,26 51 0 0 0,-1 0 0 0 0,0 0 0 0 0,-1 0 0 0 0,-10-11 0 0 0,17 21-102 0 0,-1-1-1 0 0,1 0 1 0 0,-1 0 0 0 0,0 1-1 0 0,0-1 1 0 0,0 1 0 0 0,0 0-1 0 0,0-1 1 0 0,0 1 0 0 0,0 0-1 0 0,0 0 1 0 0,0 0 0 0 0,-4-1-1 0 0,3 2-306 0 0,2-1 307 0 0,1 1-1 0 0,0 0 0 0 0,-1 0 0 0 0,1 0 0 0 0,-1 0 0 0 0,1 0 0 0 0,-1 0 0 0 0,1 0 0 0 0,0 0 0 0 0,-1 0 0 0 0,1 0 0 0 0,-1 0 0 0 0,1 0 0 0 0,-1 0 0 0 0,1 0 0 0 0,-1 0 0 0 0,1 0 0 0 0,0 0 0 0 0,-1 1 0 0 0,1-1 0 0 0,-1 0 0 0 0,0 1 0 0 0,-13 12-12245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1205 208 444 0 0,'3'-139'5946'0'0,"-3"70"3217"0"0,-1 123-6384 0 0,0 4-1069 0 0,6 70 0 0 0,16 9 298 0 0,52 188 0 0 0,48 79 1607 0 0,-90-323-2170 0 0,-31-80-1288 0 0,3 2 25 0 0,-7-6 385 0 0,-7-6-534 0 0,-1 0 0 0 0,-1 1 0 0 0,1 0 0 0 0,-1 1 0 0 0,-1 0 0 0 0,1 1 0 0 0,-1 1-1 0 0,0 0 1 0 0,-28-5 0 0 0,-5 1 4 0 0,-89-5 1 0 0,92 13-24 0 0,0 2 1 0 0,0 2-1 0 0,-82 17 1 0 0,-120 50 13 0 0,183-47-25 0 0,-118 61 1 0 0,133-57 1 0 0,1 3 1 0 0,-50 41-1 0 0,77-56 10 0 0,1 2-1 0 0,0 0 1 0 0,2 1-1 0 0,0 1 1 0 0,0 0 0 0 0,-14 24-1 0 0,26-35 1 0 0,1 0 0 0 0,0 0 1 0 0,0 1-1 0 0,0-1 0 0 0,1 1 0 0 0,1-1 0 0 0,-1 1 0 0 0,1 0 0 0 0,1 0 0 0 0,0 0 0 0 0,0 0 0 0 0,0 0 0 0 0,1 1 0 0 0,1-1 1 0 0,0 0-1 0 0,0 0 0 0 0,1 0 0 0 0,0 0 0 0 0,5 14 0 0 0,-3-12-1 0 0,1-1 1 0 0,1 1-1 0 0,0-1 0 0 0,0 0 1 0 0,1 0-1 0 0,0 0 0 0 0,15 14 1 0 0,4 2-15 0 0,1-1 0 0 0,1-2 0 0 0,0 0 0 0 0,2-2 0 0 0,1-2 0 0 0,1 0 1 0 0,0-2-1 0 0,1-2 0 0 0,43 15 0 0 0,-14-12 0 0 0,0-2 0 0 0,1-3 0 0 0,89 7 0 0 0,-45-15 0 0 0,182-12 0 0 0,-7-28 0 0 0,-231 26 0 0 0,0-3 0 0 0,0-2 0 0 0,68-29 0 0 0,-105 36 0 0 0,1 0 0 0 0,-1-1 0 0 0,0 0 0 0 0,-1-2 0 0 0,0 1 0 0 0,0-1 0 0 0,-1-1 0 0 0,-1-1 0 0 0,0 1 0 0 0,0-2 0 0 0,-1 1 0 0 0,16-28 0 0 0,-20 30 0 0 0,-1-2 0 0 0,0 1 0 0 0,-1 0 0 0 0,0-1 0 0 0,-1 0 0 0 0,0 0 0 0 0,-1 0 0 0 0,0 0 0 0 0,-1 0 0 0 0,0-1 0 0 0,-1 1 0 0 0,-1 0 0 0 0,0 0 0 0 0,0-1 0 0 0,-1 1 0 0 0,-1 0 0 0 0,-5-16 0 0 0,3 14 0 0 0,-1 1 0 0 0,-1 0 0 0 0,0 0 0 0 0,-1 1 0 0 0,0-1 0 0 0,-1 2 0 0 0,-1-1 0 0 0,-20-18 0 0 0,8 10 0 0 0,-1 1 0 0 0,0 2 0 0 0,-34-20 0 0 0,27 21 0 0 0,0 1 0 0 0,-1 1-1 0 0,-1 2 1 0 0,0 1 0 0 0,-1 2 0 0 0,-52-9 0 0 0,32 9-112 0 0,1 2 0 0 0,-1 3 0 0 0,0 2 0 0 0,0 2 1 0 0,0 3-1 0 0,-76 12 0 0 0,127-14 48 0 0,-14 2-208 0 0,0 1 1 0 0,-17 6-1 0 0,31-9 77 0 0,0-1 0 0 0,0 1 0 0 0,0 0 0 0 0,0 0 0 0 0,0-1 0 0 0,0 2 0 0 0,0-1 0 0 0,0 0 0 0 0,0 0 0 0 0,0 1 0 0 0,0-1 0 0 0,1 1 0 0 0,-1-1 0 0 0,1 1 0 0 0,-1 0 0 0 0,1-1 0 0 0,-1 1 0 0 0,1 0 0 0 0,0 0 0 0 0,0 0 0 0 0,0 0 0 0 0,0 0 0 0 0,1 0 0 0 0,-2 4 0 0 0,6 3-5218 0 0,8 0 4113 0 0,-10-8 428 0 0,22 12-2323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27 112 0 0,'-3'-4'665'0'0,"0"1"-1"0"0,0 0 1 0 0,0 1-1 0 0,-1-1 1 0 0,1 0 0 0 0,-1 1-1 0 0,-6-3 1 0 0,9 4-454 0 0,0 1 0 0 0,-1 0 0 0 0,1 0 0 0 0,0 0 0 0 0,0 0 1 0 0,0-1-1 0 0,-1 2 0 0 0,1-1 0 0 0,0 0 0 0 0,0 0 0 0 0,0 0 0 0 0,-1 0 0 0 0,1 1 0 0 0,0-1 0 0 0,0 1 1 0 0,0-1-1 0 0,0 1 0 0 0,0-1 0 0 0,0 1 0 0 0,0-1 0 0 0,0 1 0 0 0,0 0 0 0 0,0 0 0 0 0,0 0 1 0 0,0-1-1 0 0,0 1 0 0 0,0 0 0 0 0,1 0 0 0 0,-1 0 0 0 0,0 0 0 0 0,1 0 0 0 0,-1 0 0 0 0,0 2 0 0 0,-4 8 595 0 0,-1 0 0 0 0,1 1 0 0 0,1 0 0 0 0,0 0-1 0 0,1 0 1 0 0,1 1 0 0 0,-1-1 0 0 0,2 0 0 0 0,-1 15-1 0 0,2 20 763 0 0,5 49-1 0 0,-4-90-1409 0 0,-1-3-124 0 0,4 42 848 0 0,14 71 1 0 0,-7-84-2599 0 0,-1-14-2422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212 115 328 0 0,'-104'-29'4358'0'0,"4"1"6267"0"0,100 28-10477 0 0,0 0 0 0 0,-1 0 0 0 0,1 0 1 0 0,0 0-1 0 0,0 0 0 0 0,-1 0 0 0 0,1 0 0 0 0,0 0 1 0 0,0 0-1 0 0,-1 0 0 0 0,1 0 0 0 0,0 0 1 0 0,0 0-1 0 0,-1 0 0 0 0,1 0 0 0 0,0 0 0 0 0,0 0 1 0 0,0-1-1 0 0,-1 1 0 0 0,1 0 0 0 0,0 0 1 0 0,0 0-1 0 0,0 0 0 0 0,-1 0 0 0 0,1-1 0 0 0,0 1 1 0 0,0 0-1 0 0,0 0 0 0 0,0-1 0 0 0,0 1 1 0 0,-1 0-1 0 0,1 0 0 0 0,0 0 0 0 0,0-1 0 0 0,0 1 1 0 0,0 0-1 0 0,0 0 0 0 0,0-1 0 0 0,0 1 1 0 0,0 0-1 0 0,0 0 0 0 0,0-1 0 0 0,0 1 0 0 0,0 0 1 0 0,0 0-1 0 0,0-1 0 0 0,0 1 0 0 0,0 0 1 0 0,0 0-1 0 0,0-1 0 0 0,1 1 0 0 0,15-8 1909 0 0,29-1-1086 0 0,42-5 883 0 0,142-4-1 0 0,-225 17-2159 0 0,1 2 0 0 0,-1-1 0 0 0,1 1-1 0 0,-1-1 1 0 0,1 1 0 0 0,-1 0 0 0 0,1 1-1 0 0,-1-1 1 0 0,0 1 0 0 0,6 3-1 0 0,-7-3-798 0 0,0 0-1 0 0,0 0 0 0 0,0 0 1 0 0,0 1-1 0 0,-1-1 0 0 0,1 1 1 0 0,3 5-1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6933 0 0,'-3'17'2729'0'0,"0"0"0"0"0,1 0 0 0 0,1 28 0 0 0,3-18-719 0 0,8 45 0 0 0,2-18-623 0 0,32 83 1 0 0,49 90 1609 0 0,-4-13-250 0 0,-83-197-2157 0 0,1-1 1 0 0,0 0-1 0 0,12 19 0 0 0,-15-32-572 0 0,-3-3-18 0 0,-1-1 0 0 0,1 1 0 0 0,-1 0 0 0 0,1 0 0 0 0,0 0 0 0 0,-1 0 0 0 0,1-1 0 0 0,-1 1 0 0 0,1 0 0 0 0,-1 0 0 0 0,1-1 0 0 0,0 1 0 0 0,-1 0 0 0 0,0-1 0 0 0,1 1 0 0 0,-1-1 0 0 0,1 1 0 0 0,-1-1 0 0 0,1 1 0 0 0,-1-1 0 0 0,0 1 0 0 0,1-1 0 0 0,-1 1 0 0 0,0-1 0 0 0,0 1 0 0 0,1-1 0 0 0,-1-1 0 0 0,5-8 0 0 0,0-1 0 0 0,-1 0 0 0 0,0 0 0 0 0,-1-1 0 0 0,3-20 0 0 0,3-9 0 0 0,116-325 0 0 0,-101 310-73 0 0,-19 54-592 0 0,-1 16-6275 0 0,-1 4-224 0 0,-3-9 4092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1 588 0 0,'-2'3'1231'0'0,"1"-1"0"0"0,0 1 0 0 0,0 0 0 0 0,0 0 0 0 0,1-1 0 0 0,-1 1 0 0 0,0 5 0 0 0,3 40 5709 0 0,0-16-4410 0 0,-2-3-453 0 0,-1 8 909 0 0,9 73-1 0 0,-7-101-2792 0 0,1-1 0 0 0,0 1 0 0 0,0 0 0 0 0,0-1 0 0 0,1 0 0 0 0,1 1 0 0 0,0-1 0 0 0,0-1 0 0 0,0 1 0 0 0,1 0 0 0 0,0-1 0 0 0,0 0 0 0 0,12 11 0 0 0,-13-14-420 0 0,0-1-1 0 0,0 0 1 0 0,0-1 0 0 0,0 1-1 0 0,1-1 1 0 0,-1 0-1 0 0,1 0 1 0 0,0 0-1 0 0,0-1 1 0 0,-1 1 0 0 0,10 0-1 0 0,-8-1-1419 0 0,1-1-1 0 0,-1 0 0 0 0,1 0 0 0 0,-1 0 1 0 0,8-2-1 0 0,1-2-1444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178 344 732 0 0,'-17'-7'1336'0'0,"-14"-9"2434"0"0,14 3 3444 0 0,26 1-3977 0 0,-2 6-2443 0 0,0 1 1 0 0,1 0-1 0 0,0 0 1 0 0,13-5-1 0 0,0-1 238 0 0,-9 5-527 0 0,-1-1 0 0 0,-1 0 0 0 0,1-1 0 0 0,-1 0 0 0 0,-1-1-1 0 0,0 0 1 0 0,9-11 0 0 0,-16 18-425 0 0,0 0-1 0 0,0-1 0 0 0,-1 1 1 0 0,1 0-1 0 0,-1-1 0 0 0,1 1 1 0 0,-1-1-1 0 0,0 0 0 0 0,0 1 0 0 0,0-1 1 0 0,0 0-1 0 0,-1 0 0 0 0,1 0 1 0 0,-1 1-1 0 0,0-1 0 0 0,0 0 1 0 0,0 0-1 0 0,0 0 0 0 0,0 0 0 0 0,0 1 1 0 0,-1-1-1 0 0,1 0 0 0 0,-1 0 1 0 0,0 0-1 0 0,0 1 0 0 0,0-1 1 0 0,0 1-1 0 0,-1-1 0 0 0,1 1 0 0 0,-1-1 1 0 0,1 1-1 0 0,-1-1 0 0 0,0 1 1 0 0,0 0-1 0 0,0 0 0 0 0,0 0 1 0 0,-3-2-1 0 0,-5-3-6 0 0,1 1 0 0 0,-1-1 0 0 0,0 2 0 0 0,-1 0 0 0 0,1 0 0 0 0,-1 1 0 0 0,-18-5 0 0 0,-83-13-1781 0 0,94 19 1010 0 0,3 2-276 0 0,-1-1-1640 0 0,3-2-3708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44 469 112 0 0,'-20'-9'2223'0'0,"-3"-1"6532"0"0,27 9-7211 0 0,12-3-707 0 0,1 1 0 0 0,0 1 0 0 0,0 0 0 0 0,0 1 0 0 0,21 2 0 0 0,-13-1-403 0 0,561 14 3883 0 0,-198 3-2593 0 0,1439 84 3071 0 0,-1415-83-3886 0 0,-331-16-762 0 0,173 1 460 0 0,-192-5-344 0 0,-1-3 0 0 0,67-13 0 0 0,-122 17-213 0 0,0 0 0 0 0,0-1 0 0 0,0 0 0 0 0,-1 0 0 0 0,1 0 0 0 0,0-1 1 0 0,-1 0-1 0 0,1 0 0 0 0,-1 0 0 0 0,0-1 0 0 0,7-6 0 0 0,-8 6-18 0 0,-1 0 0 0 0,0 0 0 0 0,0 0 0 0 0,-1 0 0 0 0,1-1 0 0 0,-1 1 0 0 0,0-1 0 0 0,0 0 0 0 0,-1 1 0 0 0,1-1 0 0 0,-1 0 0 0 0,0 0 1 0 0,-1 0-1 0 0,1-8 0 0 0,1-54 56 0 0,-10-87 1 0 0,1-53 41 0 0,7 205-130 0 0,0 0-1 0 0,0 0 1 0 0,0 0 0 0 0,1 1-1 0 0,-1-1 1 0 0,0 0-1 0 0,1 0 1 0 0,-1 0 0 0 0,1 0-1 0 0,0 1 1 0 0,0-1 0 0 0,1-3-1 0 0,-1 5-7 0 0,2 4 14 0 0,6 11-5 0 0,-1 0 0 0 0,-1 1 0 0 0,0 0 1 0 0,-2 0-1 0 0,7 25 0 0 0,1 4-1 0 0,9 17 0 0 0,3-1 0 0 0,2-1 0 0 0,3-1 0 0 0,45 66 0 0 0,-71-118 0 0 0,1 0 0 0 0,0 0 0 0 0,0-1 0 0 0,1 0 0 0 0,-1 0 0 0 0,12 8 0 0 0,-14-12 0 0 0,-1-1 0 0 0,1 1 0 0 0,0-1 0 0 0,0 0 0 0 0,-1 0 0 0 0,1 0 0 0 0,0 0 0 0 0,0-1 0 0 0,0 1 0 0 0,0-1 0 0 0,0 0 0 0 0,0 0 0 0 0,0 0 0 0 0,0 0 0 0 0,1 0 0 0 0,-1-1 0 0 0,0 1 0 0 0,-1-1 0 0 0,1 0 0 0 0,0 0 0 0 0,3-1 0 0 0,5-3 0 0 0,-1 0 0 0 0,0 0 0 0 0,0-2 0 0 0,0 1 0 0 0,-1-1 0 0 0,0 0 0 0 0,15-17 0 0 0,52-67 0 0 0,-50 57 0 0 0,-22 29 0 0 0,78-91 0 0 0,-82 95 0 0 0,1 0 0 0 0,0 0 0 0 0,0 1 0 0 0,-1-1 0 0 0,1 0 0 0 0,0 0 0 0 0,0 1 0 0 0,0-1 0 0 0,0 0 0 0 0,0 1 0 0 0,0-1 0 0 0,0 1 0 0 0,0-1 0 0 0,0 1 0 0 0,0 0 0 0 0,0-1 0 0 0,0 1 0 0 0,1 0 0 0 0,-1 0 0 0 0,0 0 0 0 0,0 0 0 0 0,0 0 0 0 0,0 0 0 0 0,0 0 0 0 0,0 0 0 0 0,1 0 0 0 0,-1 0 0 0 0,0 1 0 0 0,0-1 0 0 0,0 0 0 0 0,0 1 0 0 0,0-1 0 0 0,0 1 0 0 0,0 0 0 0 0,0-1 0 0 0,0 1 0 0 0,0 0 0 0 0,1 0 0 0 0,2 4 0 0 0,1 1 0 0 0,-1-1 0 0 0,0 1 0 0 0,0 0 0 0 0,4 9 0 0 0,5 7 0 0 0,0-5 0 0 0,0 0 0 0 0,2-1 0 0 0,0-1 0 0 0,0 0 0 0 0,22 15 0 0 0,-6-8 0 0 0,1-1 0 0 0,37 18 0 0 0,-24-17 0 0 0,1-2 0 0 0,96 27 0 0 0,-70-31 0 0 0,112 12 0 0 0,338-7 0 0 0,109-55 0 0 0,-106-17 0 0 0,105-22 0 0 0,-561 65 0 0 0,412-40 0 0 0,-452 48-102 0 0,-28 0-453 0 0,-7 4-398 0 0,-20 12-1437 0 0,0-2 0 0 0,-1 0 0 0 0,-1-2 0 0 0,-32 9 0 0 0,2-2-904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180 393 220 0 0,'-39'113'4603'0'0,"28"-78"-1226"0"0,0-1 0 0 0,-3 0 0 0 0,0-1 1 0 0,-23 37-1 0 0,37-70-3248 0 0,-1 1 1 0 0,1 0-1 0 0,0-1 1 0 0,-1 1 0 0 0,1 0-1 0 0,-1-1 1 0 0,1 1-1 0 0,-1-1 1 0 0,1 1 0 0 0,-1-1-1 0 0,1 1 1 0 0,-1-1-1 0 0,0 1 1 0 0,1-1 0 0 0,-1 0-1 0 0,1 1 1 0 0,-1-1 0 0 0,0 0-1 0 0,0 0 1 0 0,1 1-1 0 0,-1-1 1 0 0,0 0 0 0 0,0 0-1 0 0,0 0-17 0 0,0 0-1 0 0,0-1 1 0 0,1 1-1 0 0,-1 0 1 0 0,0-1-1 0 0,1 1 1 0 0,-1-1-1 0 0,1 1 1 0 0,-1-1-1 0 0,1 1 1 0 0,-1-1-1 0 0,1 1 1 0 0,-1-1-1 0 0,1 1 1 0 0,-1-1-1 0 0,1 0 1 0 0,0 1-1 0 0,-1-2 1 0 0,-11-38 1654 0 0,11 35-1737 0 0,-5-34 327 0 0,1 0 0 0 0,2 0 0 0 0,2 0 0 0 0,1 0 0 0 0,2 0 0 0 0,8-40 0 0 0,-6 55-262 0 0,1 1-1 0 0,1-1 1 0 0,1 1 0 0 0,1 1 0 0 0,0-1-1 0 0,2 1 1 0 0,1 1 0 0 0,16-24-1 0 0,-21 35-56 0 0,1 1 0 0 0,0 0 0 0 0,0 0 0 0 0,1 0-1 0 0,0 1 1 0 0,1 0 0 0 0,0 1 0 0 0,0 0-1 0 0,1 0 1 0 0,-1 1 0 0 0,1 0 0 0 0,1 1-1 0 0,-1 0 1 0 0,1 1 0 0 0,0 0 0 0 0,0 1-1 0 0,0 0 1 0 0,22-3 0 0 0,-28 5-37 0 0,0 1 0 0 0,0 0 0 0 0,0 0 0 0 0,0 0 0 0 0,0 1 0 0 0,0 0 0 0 0,0 0 0 0 0,-1 0 0 0 0,1 0 0 0 0,0 1 0 0 0,0 0 0 0 0,-1 0 0 0 0,1 0 0 0 0,-1 1 0 0 0,0-1 0 0 0,1 1 0 0 0,-1 0 0 0 0,0 0 0 0 0,-1 0 0 0 0,6 6 0 0 0,-6-4 0 0 0,0-1 0 0 0,0 1 0 0 0,0 0 0 0 0,-1-1 0 0 0,0 1 0 0 0,0 0 0 0 0,0 0 0 0 0,0 1 0 0 0,-1-1 0 0 0,0 0 0 0 0,0 0 0 0 0,0 1 0 0 0,-1-1 0 0 0,0 1 0 0 0,0-1 0 0 0,0 0 0 0 0,-1 1 0 0 0,-1 7 0 0 0,-2 3 0 0 0,-1 0 0 0 0,-1-1 0 0 0,0 0 0 0 0,-1 1 0 0 0,-1-2 0 0 0,0 1 0 0 0,-1-1 0 0 0,-20 24 0 0 0,-1-4 0 0 0,-1-1 0 0 0,-36 29 0 0 0,48-47 0 0 0,12-9 0 0 0,-1-1 0 0 0,1 1 0 0 0,1 1 0 0 0,-1-1 0 0 0,1 1 0 0 0,0 0 0 0 0,-7 12 0 0 0,11-12 0 0 0,2-6 0 0 0,0 1 0 0 0,0-1 0 0 0,0 0 0 0 0,0 1 0 0 0,0-1 0 0 0,0 0 0 0 0,1 1 0 0 0,-1-1 0 0 0,0 0 0 0 0,1 1 0 0 0,-1-1 0 0 0,1 0 0 0 0,-1 0 0 0 0,1 0 0 0 0,0 1 0 0 0,0-1 0 0 0,-1 0 0 0 0,1 0 0 0 0,0 0 0 0 0,0 0 0 0 0,0 0 0 0 0,0 0 0 0 0,0 0 0 0 0,0-1 0 0 0,0 1 0 0 0,1 0 0 0 0,-1-1 0 0 0,0 1 0 0 0,0 0 0 0 0,1-1 0 0 0,-1 0 0 0 0,0 1 0 0 0,3 0 0 0 0,-1 0 0 0 0,35 12 0 0 0,0-2 0 0 0,78 12 0 0 0,-66-14 0 0 0,-33-5-2127 0 0,1-1 0 0 0,0-1-1 0 0,0-1 1 0 0,0-1 0 0 0,27-2 0 0 0,-30-2-1303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84 0 0,'-29'15'400'0'0,"-43"24"1310"0"0,63-34-745 0 0,1 1-1 0 0,0 0 0 0 0,1 0 0 0 0,0 0 1 0 0,0 1-1 0 0,-7 8 0 0 0,14-15-708 0 0,-1 1 0 0 0,1-1 1 0 0,-1 1-1 0 0,1 0 0 0 0,-1-1 0 0 0,1 1 0 0 0,0 0 0 0 0,-1-1 1 0 0,1 1-1 0 0,0 0 0 0 0,-1-1 0 0 0,1 1 0 0 0,0 0 0 0 0,0 0 0 0 0,0 0 1 0 0,0-1-1 0 0,0 1 0 0 0,0 0 0 0 0,0 0 0 0 0,0-1 0 0 0,0 1 0 0 0,0 0 1 0 0,0 0-1 0 0,0-1 0 0 0,1 1 0 0 0,-1 0 0 0 0,1 1 0 0 0,0-1-13 0 0,0 0-1 0 0,0 0 0 0 0,0 1 1 0 0,0-1-1 0 0,1 0 0 0 0,-1-1 0 0 0,0 1 1 0 0,1 0-1 0 0,-1 0 0 0 0,1 0 1 0 0,-1-1-1 0 0,3 2 0 0 0,6 0 510 0 0,-1 0 1 0 0,1 0-1 0 0,12 0 0 0 0,-21-2-679 0 0,58 2 2091 0 0,0-3 1 0 0,97-13-1 0 0,-120 14-3679 0 0,20 10-5414 0 0,-32-5 3146 0 0,0-1 934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32 344 0 0,'35'-31'9362'0'0,"-20"43"-3924"0"0,-2 34 526 0 0,2 27-1993 0 0,-2-10-1450 0 0,-6-24-1208 0 0,-5-25-763 0 0,1 0 0 0 0,0-1-1 0 0,0 0 1 0 0,1 1 0 0 0,1-2-1 0 0,11 24 1 0 0,-15-35-660 0 0,0 1-1 0 0,0 0 1 0 0,1-1 0 0 0,-1 1-1 0 0,0-1 1 0 0,1 0 0 0 0,-1 1 0 0 0,1-1-1 0 0,-1 0 1 0 0,1 0 0 0 0,0 0-1 0 0,-1 0 1 0 0,1 0 0 0 0,0 0-1 0 0,0 0 1 0 0,0-1 0 0 0,0 1 0 0 0,0-1-1 0 0,2 1 1 0 0,0-1-841 0 0,-1 0 0 0 0,1 0 0 0 0,-1-1 0 0 0,0 1 0 0 0,1-1 0 0 0,-1 0-1 0 0,0 0 1 0 0,1 0 0 0 0,-1 0 0 0 0,6-4 0 0 0,13-6-2492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6:5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10 776 0 0,'-7'-9'16430'0'0,"89"325"-7895"0"0,-18-74-5409 0 0,47 228 774 0 0,-102-434-3900 0 0,-5-24 0 0 0,2-2-3395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0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41 460 0 0,'3'-40'12633'0'0,"6"82"-9708"0"0,-2-13-1375 0 0,39 292 5353 0 0,41 66-1279 0 0,-81-362-5448 0 0,3 11 448 0 0,2 0 0 0 0,1-1 0 0 0,22 47 0 0 0,-32-79-624 0 0,-1 0 0 0 0,1-1 0 0 0,0 1 0 0 0,0 0 0 0 0,0 0 0 0 0,0-1 0 0 0,0 1 0 0 0,1-1 0 0 0,-1 0 0 0 0,1 0 0 0 0,0 0 0 0 0,-1 0 0 0 0,1 0 0 0 0,0-1 0 0 0,0 1 0 0 0,0-1 0 0 0,0 1 0 0 0,0-1 0 0 0,1 0 0 0 0,-1-1 0 0 0,5 2 0 0 0,1-2 0 0 0,1-4 0 0 0,-4-1 0 0 0,-5-4 0 0 0,-2 6 0 0 0,0-1 0 0 0,0 1 0 0 0,0 0 0 0 0,-1-1 0 0 0,1 1 0 0 0,-1 0 0 0 0,0 0 0 0 0,0 0 0 0 0,0 0 0 0 0,0 0 0 0 0,-1 0 0 0 0,1 1 0 0 0,-1-1 0 0 0,1 1 0 0 0,-1-1 0 0 0,0 1 0 0 0,0 0 0 0 0,0 0 0 0 0,-6-2 0 0 0,-8-5 0 0 0,0 1 0 0 0,-22-7 0 0 0,38 15 0 0 0,-30-10 0 0 0,-1 2 0 0 0,0 1 0 0 0,0 2 0 0 0,-1 0 0 0 0,1 3 0 0 0,-1 0 0 0 0,-34 4 0 0 0,24 2 0 0 0,0 1 0 0 0,1 3 0 0 0,0 1 0 0 0,-74 27 0 0 0,90-25 0 0 0,0 0 0 0 0,1 2 0 0 0,0 1 0 0 0,1 1 0 0 0,-29 23 0 0 0,40-27 0 0 0,0 0 0 0 0,1 1 0 0 0,0 1 0 0 0,0 0 0 0 0,2 0 0 0 0,0 1 0 0 0,0 1 0 0 0,1 0 0 0 0,-12 28 0 0 0,18-35 0 0 0,1 0 0 0 0,-1 0 0 0 0,2 0 0 0 0,-1 0 0 0 0,1 0 0 0 0,0 1 0 0 0,1-1 0 0 0,0 0 0 0 0,0 0 0 0 0,1 1 0 0 0,3 12 0 0 0,-1-10 0 0 0,0 1 0 0 0,1-1 0 0 0,1 0 0 0 0,0 0 0 0 0,0 0 0 0 0,1-1 0 0 0,8 11 0 0 0,4 2 0 0 0,1-1 0 0 0,1-1 0 0 0,1-1 0 0 0,1 0 0 0 0,29 19 0 0 0,-16-16 0 0 0,2-1 0 0 0,1-1 0 0 0,0-3 0 0 0,42 15 0 0 0,-28-16 0 0 0,0-2 0 0 0,1-2 0 0 0,0-2 0 0 0,1-3 0 0 0,0-2 0 0 0,1-3 0 0 0,-1-2 0 0 0,0-2 0 0 0,1-3 0 0 0,83-17 0 0 0,-108 15 0 0 0,0-2 0 0 0,0 0 0 0 0,0-3 0 0 0,-2 0 0 0 0,1-2 0 0 0,-1-1 0 0 0,27-19 0 0 0,-40 23 0 0 0,0-1 0 0 0,0 0 0 0 0,-1-2 0 0 0,0 1 0 0 0,-2-2 0 0 0,1 0 0 0 0,-1 0 0 0 0,-1-1 0 0 0,-1-1 0 0 0,0 0 0 0 0,-1 0 0 0 0,-1-1 0 0 0,6-17 0 0 0,-11 26 0 0 0,-1 0 0 0 0,0 0 0 0 0,0 0 0 0 0,-1 0 0 0 0,0 0 0 0 0,-1 0 0 0 0,0 0 0 0 0,0 0 0 0 0,0 0 0 0 0,-1 0 0 0 0,-1 0 0 0 0,1 0 0 0 0,-4-9 0 0 0,1 7 0 0 0,-1-1 0 0 0,0 1 0 0 0,0-1 0 0 0,-1 2 0 0 0,0-1 0 0 0,-1 1 0 0 0,0-1 0 0 0,-12-10 0 0 0,-2 0 0 0 0,-2 1 0 0 0,-1 2 0 0 0,0 0 0 0 0,-1 1 0 0 0,0 1 0 0 0,-37-15 0 0 0,16 12 0 0 0,1 2 0 0 0,-2 1 0 0 0,0 3 0 0 0,-1 2 0 0 0,0 2 0 0 0,0 2 0 0 0,-1 2 0 0 0,-50 3 0 0 0,89 1-447 0 0,0 0 1 0 0,0 1-1 0 0,1 1 1 0 0,-1-1-1 0 0,1 1 1 0 0,-14 5-1 0 0,15 1-1681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13 176 0 0,'-2'-13'13801'0'0,"4"26"-10149"0"0,4 32-1453 0 0,-6 57 1594 0 0,10 273 1921 0 0,-10-374-5906 0 0,1 1 1 0 0,-1-1 0 0 0,1 1-1 0 0,-1-1 1 0 0,1 1 0 0 0,-1-1-1 0 0,1 0 1 0 0,0 1 0 0 0,-1-1-1 0 0,1 0 1 0 0,0 1 0 0 0,0-1-1 0 0,0 0 1 0 0,0 0 0 0 0,1 1-1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0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21 6909 0 0,'-31'-6'3948'0'0,"13"2"-974"0"0,0 0 1 0 0,-31-1 4625 0 0,55 5-6728 0 0,268-1 5229 0 0,-132 2-4849 0 0,-138-1-1926 0 0,29 2 424 0 0,-18 4-3054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8553 0 0,'-1'14'3106'0'0,"1"-1"1"0"0,2 21-1 0 0,9 26 1090 0 0,26 57-1716 0 0,-29-94-1627 0 0,195 565 6513 0 0,-198-573-7366 0 0,-3-7 0 0 0,1 0 0 0 0,-1 0 0 0 0,2 0 0 0 0,-1 0 0 0 0,1 0 0 0 0,0-1 0 0 0,10 13 0 0 0,-6-15 0 0 0,-7-5 0 0 0,0 0 0 0 0,1 1 0 0 0,-1-1 0 0 0,0 0 0 0 0,0 0 0 0 0,1 0 0 0 0,-1 0 0 0 0,0 0 0 0 0,1-1 0 0 0,-1 1 0 0 0,0 0 0 0 0,1 0 0 0 0,1-2 0 0 0,3-1 0 0 0,-1 0 0 0 0,1-1 0 0 0,0 0 0 0 0,-1 0 0 0 0,0 0 0 0 0,0 0 0 0 0,-1-1 0 0 0,1 0 0 0 0,-1 0 0 0 0,0-1 0 0 0,5-8 0 0 0,9-14 0 0 0,12-32 0 0 0,-19 39 0 0 0,108-238 0 0 0,-118 256-3 0 0,0 0 1 0 0,0 1-1 0 0,0-1 1 0 0,1 1-1 0 0,-1-1 0 0 0,1 1 1 0 0,-1 0-1 0 0,1 0 0 0 0,0-1 1 0 0,0 1-1 0 0,0 0 1 0 0,0 1-1 0 0,4-4 0 0 0,-5 5-198 0 0,1 0 0 0 0,-1-1 0 0 0,1 1 0 0 0,-1 0 0 0 0,1 0 0 0 0,-1 0-1 0 0,1 1 1 0 0,-1-1 0 0 0,1 0 0 0 0,-1 1 0 0 0,1-1 0 0 0,-1 0 0 0 0,1 1 0 0 0,-1 0-1 0 0,0-1 1 0 0,1 1 0 0 0,-1 0 0 0 0,0 0 0 0 0,1 0 0 0 0,-1 0 0 0 0,0 0 0 0 0,0 0 0 0 0,0 0-1 0 0,1 1 1 0 0,27 33-5999 0 0,-25-29 4638 0 0,10 13-1764 0 0,-2 0 477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0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1792 0 0,'6'11'917'0'0,"-1"0"0"0"0,0 1 0 0 0,-1 0 0 0 0,5 19 0 0 0,-1-1 2266 0 0,-7-25-2155 0 0,0 0-1 0 0,-1 1 1 0 0,1-1-1 0 0,-1 1 1 0 0,0-1-1 0 0,-1 1 1 0 0,1-1-1 0 0,-1 1 1 0 0,0-1-1 0 0,-1 0 1 0 0,-2 8-1 0 0,2 1 9353 0 0,-1-23-10325 0 0,1-1 0 0 0,0 0 0 0 0,1 0 1 0 0,0 0-1 0 0,0 0 0 0 0,1 0 0 0 0,0 0 1 0 0,4-20-1 0 0,-1 17-55 0 0,1 1 0 0 0,1-1 0 0 0,0 1 0 0 0,0 0 0 0 0,1 0 0 0 0,1 1 0 0 0,0 0 0 0 0,0 0 0 0 0,1 0 0 0 0,1 1 0 0 0,0 1 0 0 0,0-1 0 0 0,1 1 0 0 0,0 1 0 0 0,0 0 0 0 0,21-13 0 0 0,-11 11 0 0 0,0 0 0 0 0,1 1 0 0 0,0 1 0 0 0,1 1 0 0 0,-1 1 0 0 0,1 1 0 0 0,0 1 0 0 0,1 1 0 0 0,24-1 0 0 0,-28 3 13 0 0,-11 0-33 0 0,0 0 0 0 0,0 1 0 0 0,0 0 0 0 0,0 0 0 0 0,0 1 0 0 0,0 0 0 0 0,12 3 0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1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57 3636 0 0,'-3'-54'7384'0'0,"3"54"-7353"0"0,1-1 1 0 0,-1 1 0 0 0,0 0 0 0 0,0 0-1 0 0,0 0 1 0 0,0 0 0 0 0,0 0-1 0 0,0-1 1 0 0,0 1 0 0 0,0 0 0 0 0,1 0-1 0 0,-1 0 1 0 0,0 0 0 0 0,0 0-1 0 0,0 0 1 0 0,0 0 0 0 0,0 0 0 0 0,1 0-1 0 0,-1-1 1 0 0,0 1 0 0 0,0 0-1 0 0,0 0 1 0 0,0 0 0 0 0,1 0-1 0 0,-1 0 1 0 0,0 0 0 0 0,0 0 0 0 0,0 0-1 0 0,0 0 1 0 0,1 0 0 0 0,-1 0-1 0 0,0 0 1 0 0,0 0 0 0 0,0 1 0 0 0,0-1-1 0 0,1 0 1 0 0,-1 0 0 0 0,0 0-1 0 0,0 0 1 0 0,0 0 0 0 0,0 0 0 0 0,0 0-1 0 0,1 0 1 0 0,-1 0 0 0 0,0 1-1 0 0,0-1 1 0 0,0 0 0 0 0,0 0 0 0 0,0 0-1 0 0,0 0 1 0 0,0 0 0 0 0,1 1-1 0 0,-1-1 1 0 0,0 0 0 0 0,28 53 1645 0 0,21 58 0 0 0,17 60-170 0 0,-56-143-1313 0 0,170 481 2671 0 0,-41 7-717 0 0,-89-246-1112 0 0,7 15 80 0 0,15 89 251 0 0,-56-261-666 0 0,3 149 1 0 0,-20-127 12 0 0,3 65 379 0 0,-1-184-988 0 0,0 0 1 0 0,2 0-1 0 0,0 0 0 0 0,1 0 1 0 0,0 0-1 0 0,9 21 1 0 0,-9-29-77 0 0,0 0 0 0 0,0-1 0 0 0,1 1 0 0 0,0-1 0 0 0,0 0 1 0 0,1 0-1 0 0,0 0 0 0 0,0-1 0 0 0,0 0 0 0 0,1 0 0 0 0,0-1 1 0 0,0 1-1 0 0,10 4 0 0 0,11 4 4 0 0,0-2 0 0 0,1-1 0 0 0,1-1 0 0 0,32 6 1 0 0,125 16 52 0 0,-144-26-54 0 0,342 32 294 0 0,2-24 93 0 0,-180-8-165 0 0,10 3-43 0 0,193 5 104 0 0,-283-9-267 0 0,338 10 155 0 0,-125-11-203 0 0,411-8 0 0 0,-708 4 0 0 0,570 4 0 0 0,-117 4 0 0 0,-120-5 0 0 0,887 9 0 0 0,-163 23 0 0 0,-1001-32 0 0 0,468 1 0 0 0,-436-6 0 0 0,-104 0 0 0 0,-17 0 0 0 0,-2-1 0 0 0,-7 2 0 0 0,0 1 0 0 0,0-1 0 0 0,0 0 0 0 0,0 0 0 0 0,0 0 0 0 0,0 1 0 0 0,0-1 0 0 0,0 0 0 0 0,0 0 0 0 0,0 0 0 0 0,0 0 0 0 0,-1-1 0 0 0,1 1 0 0 0,0 0 0 0 0,-1 0 0 0 0,1 0 0 0 0,-1-1 0 0 0,1 1 0 0 0,-1 0 0 0 0,0-1 0 0 0,1 1 0 0 0,-1 0 0 0 0,0 0 0 0 0,0-1 0 0 0,0 1 0 0 0,0 0 0 0 0,0-2 0 0 0,0-2 0 0 0,1 1 0 0 0,-1 0 0 0 0,1-1 0 0 0,-1 1 0 0 0,0-1 0 0 0,0 1 0 0 0,-1 0 0 0 0,1-1 0 0 0,-1 1 0 0 0,0-1 0 0 0,0 1 0 0 0,-3-6 0 0 0,0-5 0 0 0,-38-140 0 0 0,25 98 0 0 0,-16-85 0 0 0,26 104 0 0 0,2 13 0 0 0,-5-45 0 0 0,9 51 0 0 0,-2 0 0 0 0,-1-1 0 0 0,2 2 0 0 0,0 3 0 0 0,0 5 0 0 0,0-1 0 0 0,1 5-190 0 0,0 0-1550 0 0,0 0 545 0 0,21-35-11297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1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82 76 0 0,'-19'4'3554'0'0,"19"-4"-3364"0"0,-1 0 1 0 0,0 1-1 0 0,1-1 1 0 0,-1 0-1 0 0,1 0 1 0 0,-1 0-1 0 0,1 1 1 0 0,-1-1-1 0 0,1 0 1 0 0,-1 0-1 0 0,1 1 1 0 0,-1-1-1 0 0,1 1 1 0 0,-1-1-1 0 0,1 0 1 0 0,-1 1-1 0 0,1-1 1 0 0,0 1 0 0 0,-1-1-1 0 0,1 1 1 0 0,0-1-1 0 0,-1 1 1 0 0,1-1-1 0 0,0 1 1 0 0,0-1-1 0 0,0 1 1 0 0,-1-1-1 0 0,1 2 1 0 0,0-1-45 0 0,1 0 1 0 0,-1 0-1 0 0,0-1 0 0 0,1 1 1 0 0,-1 0-1 0 0,1 0 1 0 0,-1 0-1 0 0,1-1 0 0 0,0 1 1 0 0,-1 0-1 0 0,1-1 1 0 0,0 1-1 0 0,-1-1 0 0 0,1 1 1 0 0,0 0-1 0 0,1 0 1 0 0,4 2 262 0 0,0 1 0 0 0,0-1 0 0 0,1-1 0 0 0,7 3 0 0 0,19 4 726 0 0,1-2-1 0 0,62 4 0 0 0,70-5 247 0 0,-115-5-1061 0 0,498-13 2247 0 0,-459 8-2280 0 0,441-21 1462 0 0,-8 2-299 0 0,383 1 675 0 0,-201 7-839 0 0,-40 2-270 0 0,-60 11-276 0 0,-31 5-180 0 0,-416-2-354 0 0,270-4 49 0 0,-3-21 1030 0 0,-399 22-1142 0 0,-7 1-41 0 0,1-2-1 0 0,26-6 1 0 0,-32 7-102 0 0,5-3 0 0 0,0 6 0 0 0,-17 0 0 0 0,-1-1 0 0 0,1 0 0 0 0,-1 0 0 0 0,0 0 0 0 0,0 0 0 0 0,1 0 0 0 0,-1 1 0 0 0,0-1 0 0 0,0 1 0 0 0,0-1 0 0 0,1 1 0 0 0,-1-1 0 0 0,0 1 0 0 0,0-1 0 0 0,0 1 0 0 0,0 0 0 0 0,0 0 0 0 0,0 0 0 0 0,0 0 0 0 0,0-1 0 0 0,-1 1 0 0 0,1 0 0 0 0,0 0 0 0 0,0 1 0 0 0,-1-1 0 0 0,1 0 0 0 0,-1 0 0 0 0,1 0 0 0 0,-1 0 0 0 0,1 3 0 0 0,1 2 0 0 0,7 18 0 0 0,-2 1 0 0 0,0 0 0 0 0,-2 0 0 0 0,-1 1 0 0 0,2 47 0 0 0,-4-43 0 0 0,3 32 0 0 0,23 103 0 0 0,-9-74 0 0 0,-17-79 0 0 0,-2-1 0 0 0,0-11-54 0 0,0 1-1 0 0,0-1 1 0 0,0 1-1 0 0,1-1 0 0 0,-1 1 1 0 0,0-1-1 0 0,0 1 1 0 0,0-1-1 0 0,0 1 1 0 0,0-1-1 0 0,0 1 1 0 0,0-1-1 0 0,-1 1 1 0 0,1-1-1 0 0,0 1 1 0 0,0-1-1 0 0,0 1 1 0 0,0-1-1 0 0,-1 0 1 0 0,1 1-1 0 0,0-1 1 0 0,0 1-1 0 0,-1-1 1 0 0,1 0-1 0 0,0 1 1 0 0,-1-1-1 0 0,1 0 1 0 0,0 1-1 0 0,-1-1 1 0 0,1 0-1 0 0,-1 1 1 0 0,1-1-1 0 0,0 0 1 0 0,-1 0-1 0 0,1 1 1 0 0,-1-1-1 0 0,1 0 1 0 0,-1 0-1 0 0,1 0 1 0 0,-1 0-1 0 0,0 0 1 0 0,0 1-841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1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14 364 0 0,'-12'4'8913'0'0,"30"-3"-6619"0"0,35-3-1155 0 0,384-15 3667 0 0,443 31-1298 0 0,-7 30-1390 0 0,-305-13-1000 0 0,-298-22-641 0 0,-209-8-370 0 0,876-18 1259 0 0,-871 14-1255 0 0,78-8 650 0 0,-103 8-469 0 0,-31 3-242 0 0,1-1 1 0 0,0 0-1 0 0,0 0 1 0 0,0-1-1 0 0,-1-1 1 0 0,20-6-1 0 0,-30 9-47 0 0,1 0 1 0 0,-1 0-1 0 0,1 0 0 0 0,-1-1 0 0 0,1 1 1 0 0,-1 0-1 0 0,1 0 0 0 0,-1 0 0 0 0,0 0 1 0 0,1-1-1 0 0,-1 1 0 0 0,1 0 0 0 0,-1-1 0 0 0,1 1 1 0 0,-1 0-1 0 0,0-1 0 0 0,1 1 0 0 0,-1 0 1 0 0,0-1-1 0 0,1 1 0 0 0,-1-1 0 0 0,0 1 1 0 0,0-1-1 0 0,0 1 0 0 0,1-1 0 0 0,-1 1 0 0 0,0 0 1 0 0,0-1-1 0 0,0 0 0 0 0,-12-5-6 0 0,-24 4-41 0 0,25 4 36 0 0,0 0 0 0 0,0 0-1 0 0,1 1 1 0 0,-1 1 0 0 0,1-1 0 0 0,0 2-1 0 0,0-1 1 0 0,-18 13 0 0 0,22-13 20 0 0,0 0-1 0 0,0 1 1 0 0,0-1 0 0 0,1 1 0 0 0,0 0 0 0 0,0 1-1 0 0,0 0 1 0 0,1-1 0 0 0,-1 1 0 0 0,1 1 0 0 0,1-1-1 0 0,-1 1 1 0 0,1-1 0 0 0,-2 8 0 0 0,4-10 19 0 0,0 0 1 0 0,1 0-1 0 0,0 0 1 0 0,0 1-1 0 0,0-1 1 0 0,0 0-1 0 0,0 0 1 0 0,1 0-1 0 0,0 0 0 0 0,0 0 1 0 0,0 0-1 0 0,0 0 1 0 0,1 0-1 0 0,-1-1 1 0 0,1 1-1 0 0,0 0 1 0 0,0-1-1 0 0,1 0 1 0 0,-1 1-1 0 0,1-1 1 0 0,-1 0-1 0 0,1 0 0 0 0,0 0 1 0 0,0 0-1 0 0,1-1 1 0 0,2 3-1 0 0,7 4 61 0 0,1 0 0 0 0,0-1 0 0 0,0 0 0 0 0,0-2 0 0 0,20 8 0 0 0,-12-7 3 0 0,0-1-1 0 0,1-2 1 0 0,-1 0-1 0 0,1-1 1 0 0,0-1-1 0 0,0-1 1 0 0,0-1-1 0 0,0-1 1 0 0,42-7-1 0 0,-52 6-45 0 0,1-2 0 0 0,-1 1 0 0 0,0-2 0 0 0,1 0 0 0 0,-2 0 0 0 0,1-1 0 0 0,16-11 0 0 0,-25 15-29 0 0,-1-1 0 0 0,1 0 0 0 0,-1 0-1 0 0,0 0 1 0 0,0 0 0 0 0,0 0-1 0 0,0-1 1 0 0,-1 0 0 0 0,1 1 0 0 0,-1-1-1 0 0,3-7 1 0 0,-4 7-8 0 0,0 1 1 0 0,0 0-1 0 0,0-1 0 0 0,-1 1 0 0 0,0-1 0 0 0,0 1 1 0 0,0 0-1 0 0,0-1 0 0 0,0 1 0 0 0,-1-1 0 0 0,1 1 1 0 0,-1-1-1 0 0,0 1 0 0 0,0 0 0 0 0,0 0 0 0 0,-1 0 1 0 0,-1-4-1 0 0,-2-2 0 0 0,-1 1 0 0 0,0-1 0 0 0,-1 1 0 0 0,1 1 0 0 0,-2-1 0 0 0,1 1 0 0 0,-1 0 0 0 0,0 1 0 0 0,0 0 0 0 0,0 0 0 0 0,-19-9 0 0 0,5 4-7 0 0,-1 2 0 0 0,0 0 0 0 0,-44-10 0 0 0,66 19-17 0 0,-14-4-183 0 0,1 1 0 0 0,-31-1 1 0 0,42 4 30 0 0,1-1 1 0 0,-1 1 0 0 0,0 0 0 0 0,0 1 0 0 0,1-1-1 0 0,-1 0 1 0 0,0 1 0 0 0,1-1 0 0 0,-1 1 0 0 0,0 0-1 0 0,1 0 1 0 0,-1 0 0 0 0,1 0 0 0 0,0 1 0 0 0,-1-1-1 0 0,1 1 1 0 0,0-1 0 0 0,0 1 0 0 0,-1 0-1 0 0,1 0 1 0 0,1 0 0 0 0,-1 0 0 0 0,0 0 0 0 0,-1 2-1 0 0,0 2-1112 0 0,1 1 0 0 0,-1-1 0 0 0,2 0 0 0 0,-1 0 0 0 0,-1 9 0 0 0,1 12-1965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6833 0 0,'2'2'945'0'0,"-1"1"0"0"0,1-1 0 0 0,-1 0 0 0 0,0 1 0 0 0,0-1-1 0 0,0 1 1 0 0,0-1 0 0 0,0 1 0 0 0,-1-1 0 0 0,1 1 0 0 0,-1 0 0 0 0,1 2 0 0 0,-1-1-499 0 0,-1 0 1 0 0,1 1-1 0 0,-1-1 0 0 0,1 0 0 0 0,-1 0 0 0 0,0 0 0 0 0,-2 4 0 0 0,-3 4-247 0 0,0 0-1 0 0,-1-1 0 0 0,-14 21 0 0 0,-112 129-996 0 0,35-63-8367 0 0,79-80 6850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1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72 420 0 0,'-42'0'9900'0'0,"41"0"-9813"0"0,1 0 0 0 0,0 1 0 0 0,0-1-1 0 0,0 0 1 0 0,0 0 0 0 0,0 0 0 0 0,-1 0 0 0 0,1 0 0 0 0,0 0 0 0 0,0 0 0 0 0,0 0 0 0 0,0 0 0 0 0,0 0 0 0 0,0 1 0 0 0,0-1 0 0 0,-1 0 0 0 0,1 0 0 0 0,0 0 0 0 0,0 0 0 0 0,0 0 0 0 0,0 0 0 0 0,0 1 0 0 0,0-1 0 0 0,0 0 0 0 0,0 0 0 0 0,0 0 0 0 0,0 0 0 0 0,0 0 0 0 0,0 1 0 0 0,0-1 0 0 0,0 0-1 0 0,0 0 1 0 0,0 0 0 0 0,0 0 0 0 0,0 1 0 0 0,0-1 0 0 0,0 0 0 0 0,0 0 0 0 0,0 0 0 0 0,0 0 0 0 0,0 0 0 0 0,0 1 0 0 0,0-1 0 0 0,0 0 0 0 0,0 0 0 0 0,1 0 0 0 0,-1 0 0 0 0,0 0 0 0 0,0 0 0 0 0,0 0 0 0 0,0 1 0 0 0,0-1 0 0 0,13 6 1253 0 0,17 2-517 0 0,249 7 3089 0 0,2-22-2048 0 0,-135 2-1224 0 0,264-9 891 0 0,187-6 110 0 0,-111 6-476 0 0,-160 4-646 0 0,414-6 444 0 0,889 1-427 0 0,-672 22 34 0 0,-375-3 187 0 0,-521-4-637 0 0,216 1 650 0 0,-268-1-744 0 0,4 0 9 0 0,-6-1-51 0 0,-3 1-20 0 0,1 0-27 0 0,-3 0 4 0 0,11-2 67 0 0,-12 2-635 0 0,0 0-1 0 0,0-1 1 0 0,0 1 0 0 0,-1-1-1 0 0,1 1 1 0 0,0-1 0 0 0,0 1-1 0 0,0-1 1 0 0,0 1 0 0 0,-1-1 0 0 0,1 0-1 0 0,0 1 1 0 0,-1-1 0 0 0,1 0-1 0 0,0 0 1 0 0,-1 0 0 0 0,1 0 0 0 0,-1 1-1 0 0,1-1 1 0 0,-1 0 0 0 0,1-1-1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1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3 245 332 0 0,'-3'-8'7704'0'0,"7"6"-7192"0"0,1 0 1 0 0,-1 1-1 0 0,0-1 1 0 0,1 1-1 0 0,0 0 0 0 0,-1 0 1 0 0,1 0-1 0 0,7 0 1 0 0,45 1 1880 0 0,-31 0-1540 0 0,591 6 6060 0 0,-245-7-5278 0 0,868 12 1858 0 0,-136 14-1726 0 0,-911-21-1521 0 0,-57-1-29 0 0,583-9 832 0 0,-558-15-652 0 0,-159 21-412 0 0,0 0-1 0 0,0 0 1 0 0,0 0-1 0 0,0 0 1 0 0,0-1 0 0 0,0 1-1 0 0,0-1 1 0 0,0 0 0 0 0,0 1-1 0 0,0-1 1 0 0,0 0 0 0 0,0 0-1 0 0,-1 0 1 0 0,1-1-1 0 0,0 1 1 0 0,-1 0 0 0 0,1-1-1 0 0,-1 1 1 0 0,1 0 0 0 0,-1-1-1 0 0,0 0 1 0 0,1 1 0 0 0,-1-1-1 0 0,2-4 1 0 0,-3 5-60 0 0,-3-3-133 0 0,0 0 188 0 0,0-1-1 0 0,0 1 1 0 0,-1 0-1 0 0,0 0 0 0 0,0 1 1 0 0,0-1-1 0 0,0 1 1 0 0,0 0-1 0 0,-1 0 1 0 0,1 0-1 0 0,-1 1 1 0 0,0-1-1 0 0,0 1 1 0 0,0 0-1 0 0,-10-2 0 0 0,-4 0 26 0 0,1 2 0 0 0,0 0 0 0 0,-1 0 0 0 0,0 2 0 0 0,1 0 0 0 0,-1 2 0 0 0,1 0 0 0 0,-1 1 0 0 0,1 0 0 0 0,0 2 0 0 0,0 0 0 0 0,1 1 0 0 0,-1 1 0 0 0,1 0 0 0 0,1 2 0 0 0,-20 12-1 0 0,31-18 48 0 0,1 1 0 0 0,-1-1 0 0 0,1 1 0 0 0,-1 1 0 0 0,1-1 0 0 0,0 1-1 0 0,1-1 1 0 0,-1 1 0 0 0,1 0 0 0 0,-5 11 0 0 0,7-14-7 0 0,0 1 0 0 0,0-1 0 0 0,1 1 0 0 0,-1 0 0 0 0,1-1 0 0 0,0 1 0 0 0,0 0 0 0 0,0 0 0 0 0,0-1 0 0 0,0 1 0 0 0,0 0 0 0 0,1-1 0 0 0,-1 1 0 0 0,1 0 0 0 0,0-1 0 0 0,0 1 0 0 0,0-1 0 0 0,0 1 0 0 0,0-1 0 0 0,0 0 0 0 0,1 1 0 0 0,-1-1 0 0 0,1 0 0 0 0,0 0 0 0 0,-1 0 0 0 0,5 3 0 0 0,1 1-32 0 0,0-1 0 0 0,0 0 1 0 0,0 0-1 0 0,1-1 0 0 0,0 0 0 0 0,0 0 1 0 0,0-1-1 0 0,0 0 0 0 0,1-1 0 0 0,-1 1 1 0 0,1-2-1 0 0,0 1 0 0 0,9 0 1 0 0,-1-1 2 0 0,0 0 0 0 0,0-2 0 0 0,0 0 0 0 0,0 0 0 0 0,32-8 0 0 0,-41 7-16 0 0,-1-1 0 0 0,0 1 0 0 0,1-1 0 0 0,-1 0 0 0 0,0-1 0 0 0,-1 0 0 0 0,1 0 0 0 0,-1 0 0 0 0,1-1 0 0 0,9-10 0 0 0,-13 13 0 0 0,-1-1 0 0 0,0 1 0 0 0,0-1 0 0 0,-1 0 0 0 0,1 0 0 0 0,0 0 0 0 0,-1 0 0 0 0,0 0 0 0 0,0 0 0 0 0,0 0 0 0 0,0 0 0 0 0,0 0 0 0 0,-1-1 0 0 0,1 1 0 0 0,-1 0 0 0 0,0 0 0 0 0,0-1 0 0 0,0 1 0 0 0,0 0 0 0 0,-1-1 0 0 0,1 1 0 0 0,-1 0 0 0 0,0 0 0 0 0,0 0 0 0 0,0-1 0 0 0,0 1 0 0 0,-1 0 0 0 0,-1-3 0 0 0,-5-7-91 0 0,0 0 1 0 0,-2 0-1 0 0,1 1 0 0 0,-2 0 1 0 0,1 1-1 0 0,-2 0 0 0 0,1 1 1 0 0,-1 0-1 0 0,-1 1 0 0 0,0 0 1 0 0,-20-10-1 0 0,-17-6-932 0 0,-96-32 1 0 0,110 44 674 0 0,27 8-805 0 0,1 1-1541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1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7 904 0 0,'11'-6'3070'0'0,"-5"6"1597"0"0,-3 1-4246 0 0,0 1-1 0 0,0 0 0 0 0,-1 0 0 0 0,1 0 0 0 0,0 0 1 0 0,-1 0-1 0 0,0 1 0 0 0,1-1 0 0 0,-1 1 0 0 0,0-1 0 0 0,0 1 1 0 0,0 0-1 0 0,2 6 0 0 0,19 47 2802 0 0,-18-42-2692 0 0,7 26 1083 0 0,10 54 1 0 0,-3-9-122 0 0,75 205 3117 0 0,-78-244-3906 0 0,-5-22-221 0 0,-2-13-3124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2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68 320 0 0,'-56'-19'1012'0'0,"17"6"2255"0"0,-69-14-1 0 0,82 23-2063 0 0,-20-1 12553 0 0,54 6-12004 0 0,3 0-1775 0 0,84 4 2587 0 0,108-9 1 0 0,74 4 461 0 0,-275 0-3287 0 0,0 0-1 0 0,0 0 0 0 0,0 0 0 0 0,0 1 0 0 0,0-1 1 0 0,0 1-1 0 0,0 0 0 0 0,0 0 0 0 0,0 0 0 0 0,0-1 1 0 0,-1 2-1 0 0,1-1 0 0 0,0 0 0 0 0,-1 0 1 0 0,1 0-1 0 0,1 2 0 0 0,-2-1-367 0 0,0-1 1 0 0,-1 0-1 0 0,1 0 1 0 0,0 0-1 0 0,-1 0 1 0 0,1 0-1 0 0,-1 1 1 0 0,1-1-1 0 0,-1 0 0 0 0,1 1 1 0 0,-1-1-1 0 0,0 0 1 0 0,0 1-1 0 0,0 1 1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2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115 114 5569 0 0,'-28'0'4317'0'0,"15"1"-2352"0"0,-1-1-1 0 0,1 0 0 0 0,-21-4 1 0 0,33 4-1813 0 0,1 0 0 0 0,-1 0 0 0 0,1 0 0 0 0,-1 0 0 0 0,1 0 0 0 0,0 0 1 0 0,-1 0-1 0 0,1 0 0 0 0,-1 0 0 0 0,1 0 0 0 0,-1 0 0 0 0,1 0 0 0 0,-1 0 0 0 0,1-1 1 0 0,0 1-1 0 0,-1 0 0 0 0,1 0 0 0 0,-1-1 0 0 0,1 1 0 0 0,0 0 0 0 0,-1 0 0 0 0,1-1 1 0 0,0 1-1 0 0,-1 0 0 0 0,1-1 0 0 0,0 1 0 0 0,0-1 0 0 0,-1 1 0 0 0,1 0 0 0 0,0-1 1 0 0,0 1-1 0 0,0-1 0 0 0,-1 1 0 0 0,1-1 0 0 0,14-9 1474 0 0,29-3-431 0 0,73-12 2083 0 0,235-17 0 0 0,-303 37-2882 0 0,24 0-3936 0 0,-65 3 1046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2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5497 0 0,'13'-33'2722'0'0,"-9"20"-2065"0"0,0 0 1 0 0,1 0-1 0 0,1 1 0 0 0,0 0 0 0 0,1 0 0 0 0,0 0 0 0 0,11-13 1 0 0,-17 25-579 0 0,0-1 0 0 0,1 0 0 0 0,-1 0 0 0 0,0 0 0 0 0,0 1 0 0 0,0-1 0 0 0,1 1 0 0 0,-1-1 0 0 0,0 1 0 0 0,0-1 0 0 0,1 1 1 0 0,-1 0-1 0 0,0 0 0 0 0,1 0 0 0 0,-1-1 0 0 0,1 1 0 0 0,-1 0 0 0 0,0 1 0 0 0,1-1 0 0 0,-1 0 0 0 0,0 0 0 0 0,1 1 0 0 0,-1-1 0 0 0,0 0 1 0 0,0 1-1 0 0,1 0 0 0 0,-1-1 0 0 0,0 1 0 0 0,2 1 0 0 0,2 1 104 0 0,0 0 0 0 0,-1 0 0 0 0,0 1-1 0 0,1 0 1 0 0,-1 0 0 0 0,5 6 0 0 0,42 62 1308 0 0,-3 2 0 0 0,42 89 0 0 0,-41-72 207 0 0,67 94 0 0 0,-107-172-1588 0 0,0 0 266 0 0,0 0 1 0 0,1-1 0 0 0,1 0 0 0 0,-1-1 0 0 0,14 10 0 0 0,-21-18-262 0 0,0-1 0 0 0,0 0-1 0 0,0 0 1 0 0,0-1 0 0 0,0 1 0 0 0,1 0 0 0 0,-1-1-1 0 0,1 0 1 0 0,-1 0 0 0 0,1 0 0 0 0,-1 0 0 0 0,1-1-1 0 0,0 1 1 0 0,-1-1 0 0 0,1 0 0 0 0,0 0 0 0 0,-1-1-1 0 0,1 1 1 0 0,0-1 0 0 0,-1 1 0 0 0,1-1 0 0 0,-1 0-1 0 0,1 0 1 0 0,-1-1 0 0 0,1 1 0 0 0,-1-1 0 0 0,4-2-1 0 0,1-2 20 0 0,1 0-1 0 0,-1-1 1 0 0,-1 0-1 0 0,1 0 1 0 0,-1-1-1 0 0,0 0 1 0 0,-1 0-1 0 0,0-1 1 0 0,7-12-1 0 0,6-13 207 0 0,14-40-1 0 0,9-38-262 0 0,31-137 0 0 0,-17 53-61 0 0,-10 36-16 0 0,-46 159-36 0 0,0 1-1 0 0,0-1 1 0 0,0 1-1 0 0,0-1 1 0 0,1 1-1 0 0,-1-1 1 0 0,0 1-1 0 0,0 0 1 0 0,0-1-1 0 0,0 1 1 0 0,0-1-1 0 0,1 1 1 0 0,-1-1-1 0 0,0 1 1 0 0,0 0-1 0 0,1-1 1 0 0,-1 1-1 0 0,0-1 1 0 0,1 1-1 0 0,-1 0 1 0 0,0-1-1 0 0,1 1 1 0 0,-1 0-1 0 0,1 0 1 0 0,-1-1-1 0 0,1 1 1 0 0,-1 0-1 0 0,0 0 1 0 0,1 0-1 0 0,-1-1 1 0 0,1 1-1 0 0,-1 0 1 0 0,1 0-1 0 0,-1 0 1 0 0,1 0-1 0 0,-1 0 1 0 0,1 0-1 0 0,-1 0 1 0 0,1 0 0 0 0,-1 0-1 0 0,1 0 1 0 0,-1 0-1 0 0,1 0 1 0 0,-1 1-1 0 0,0-1 1 0 0,1 0-1 0 0,-1 0 1 0 0,1 0-1 0 0,-1 1 1 0 0,1-1-1 0 0,-1 0 1 0 0,0 0-1 0 0,1 1 1 0 0,-1-1-1 0 0,0 0 1 0 0,1 1-1 0 0,-1-1 1 0 0,0 1-1 0 0,1-1 1 0 0,-1 0-1 0 0,1 2 1 0 0,2 1-487 0 0,-1 0 1 0 0,1 1 0 0 0,0 0-1 0 0,-1-1 1 0 0,4 7-1 0 0,24 63-9055 0 0,-19-48 6527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2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198 136 776 0 0,'22'-13'7667'0'0,"-21"12"-7478"0"0,-1 1-1 0 0,1 0 0 0 0,-1 0 1 0 0,0-1-1 0 0,1 1 0 0 0,-1 0 1 0 0,1-1-1 0 0,-1 1 0 0 0,0 0 0 0 0,1-1 1 0 0,-1 1-1 0 0,0-1 0 0 0,0 1 1 0 0,1 0-1 0 0,-1-1 0 0 0,0 1 0 0 0,0-1 1 0 0,1 1-1 0 0,-1-1 0 0 0,0 1 1 0 0,0-1-1 0 0,0 1 0 0 0,0-1 1 0 0,0 0-1 0 0,-9-4 4154 0 0,-17 5-1588 0 0,12 4-2254 0 0,1 1 0 0 0,-1 1 0 0 0,1 0 0 0 0,0 0 0 0 0,0 2 0 0 0,1-1 0 0 0,0 1-1 0 0,0 1 1 0 0,-17 17 0 0 0,24-21-281 0 0,0 1 0 0 0,1-1 0 0 0,0 1 0 0 0,0 0 0 0 0,0 0 0 0 0,0 0 0 0 0,1 1 0 0 0,0-1 0 0 0,1 1 0 0 0,-4 11 0 0 0,5-14-121 0 0,1-1 0 0 0,-1 1 1 0 0,1-1-1 0 0,0 1 0 0 0,0-1 0 0 0,0 1 0 0 0,0-1 1 0 0,1 1-1 0 0,-1-1 0 0 0,1 1 0 0 0,0-1 0 0 0,0 0 0 0 0,0 1 1 0 0,1-1-1 0 0,-1 0 0 0 0,1 0 0 0 0,0 0 0 0 0,0 0 1 0 0,0 0-1 0 0,0 0 0 0 0,0 0 0 0 0,1-1 0 0 0,3 4 0 0 0,3 1-10 0 0,0-1-1 0 0,1 0 0 0 0,-1-1 0 0 0,1 0 1 0 0,0 0-1 0 0,1-1 0 0 0,-1 0 0 0 0,1-1 1 0 0,0-1-1 0 0,0 1 0 0 0,0-2 0 0 0,0 1 1 0 0,0-1-1 0 0,0-1 0 0 0,0 0 0 0 0,20-3 1 0 0,-8-1 93 0 0,1 0 1 0 0,-1-1 0 0 0,0-1 0 0 0,0-2-1 0 0,-1 0 1 0 0,39-20 0 0 0,-51 22-182 0 0,0 1 0 0 0,-1-2 0 0 0,1 1 0 0 0,-1-2 0 0 0,0 1 0 0 0,-1-1 0 0 0,0 0 0 0 0,0-1 0 0 0,-1 0 0 0 0,0 0 0 0 0,0 0 0 0 0,-1-1 0 0 0,-1 0 0 0 0,1 0 0 0 0,-2-1 0 0 0,1 0 0 0 0,-1 0 0 0 0,2-11 0 0 0,-5 18-7 0 0,-1-1 1 0 0,1 1-1 0 0,-1-1 1 0 0,0 1-1 0 0,0 0 1 0 0,-1-1-1 0 0,1 1 1 0 0,-1-1-1 0 0,0 1 0 0 0,0 0 1 0 0,0-1-1 0 0,-1 1 1 0 0,0 0-1 0 0,0 0 1 0 0,-2-4-1 0 0,0 2-21 0 0,0 1 0 0 0,0 0 0 0 0,0 0 1 0 0,-1 1-1 0 0,0-1 0 0 0,0 1 0 0 0,0 0 0 0 0,0 0 0 0 0,-9-4 0 0 0,1 1-67 0 0,0 1 0 0 0,-1 1-1 0 0,0 0 1 0 0,0 0-1 0 0,-1 2 1 0 0,1 0 0 0 0,-1 0-1 0 0,-21 0 1 0 0,10 4-3703 0 0,-44 7 1 0 0,37-4-229 0 0,0-1 616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3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45 260 0 0,'-7'-14'3628'0'0,"5"9"-2715"0"0,2 1 2204 0 0,-7-17 9176 0 0,10 170-8042 0 0,11 55-2095 0 0,19 157-119 0 0,-31-324-1668 0 0,9 54 1 0 0,-1-47 311 0 0,-10-42-569 0 0,9 17-249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3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48 536 0 0,'-16'9'3924'0'0,"0"-1"4528"0"0,35 4-5913 0 0,116-6 1834 0 0,68-13-2418 0 0,-67 0-855 0 0,392-29 1975 0 0,-368 17-1084 0 0,-121 13-1332 0 0,31-2-2115 0 0,-68 8 746 0 0,4 0-1235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3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57 112 276 0 0,'-21'3'653'0'0,"-15"-2"15320"0"0,59 0-14110 0 0,202-8 1847 0 0,-108 0-2760 0 0,286-3 820 0 0,-370 10-1619 0 0,417-1 1370 0 0,-227 2-929 0 0,163-5 434 0 0,467-43 1235 0 0,-652 32-1595 0 0,-51-2 689 0 0,-135 15-1355 0 0,1 1 0 0 0,-2 0 0 0 0,-3-2 0 0 0,-3 2 0 0 0,-5 0-87 0 0,-2 0-373 0 0,-15 14-4478 0 0,8-9 3017 0 0,0-1 1 0 0,0 1 0 0 0,0-1-1 0 0,-7 3 1 0 0,-1 0-1111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51 792 0 0,'0'-2'438'0'0,"-1"0"0"0"0,1 0 0 0 0,0 0-1 0 0,0-1 1 0 0,-1 1 0 0 0,1 0 0 0 0,1 0 0 0 0,-1-1 0 0 0,0 1 0 0 0,1 0-1 0 0,-1 0 1 0 0,1 0 0 0 0,-1-1 0 0 0,1 1 0 0 0,0 0 0 0 0,0 0-1 0 0,0 0 1 0 0,0 0 0 0 0,3-2 0 0 0,-3 3-160 0 0,-1 0 0 0 0,1 1 0 0 0,0-1 1 0 0,0 1-1 0 0,0-1 0 0 0,0 1 0 0 0,0 0 0 0 0,-1-1 1 0 0,1 1-1 0 0,0 0 0 0 0,0 0 0 0 0,0-1 0 0 0,0 1 0 0 0,0 0 1 0 0,0 0-1 0 0,0 0 0 0 0,2 0 0 0 0,0 1-24 0 0,-1 0 0 0 0,1-1 0 0 0,-1 1 0 0 0,1 0 0 0 0,-1 0 0 0 0,1 0 0 0 0,-1 1 0 0 0,5 2 0 0 0,0 2 205 0 0,0 0 0 0 0,-1 0 0 0 0,0 1 1 0 0,0-1-1 0 0,0 2 0 0 0,-1-1 0 0 0,0 1 0 0 0,8 14 0 0 0,-4-2 403 0 0,0 1-1 0 0,9 31 1 0 0,-11-28-539 0 0,7 27-1136 0 0,-6-19-3854 0 0,-12-24-662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3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45 148 0 0,'13'-44'16367'0'0,"-12"46"-15528"0"0,1 7-261 0 0,0 1 1 0 0,0-1-1 0 0,-1 1 1 0 0,-1-1-1 0 0,1 1 1 0 0,-1-1-1 0 0,-1 1 1 0 0,-2 11-1 0 0,1 23 728 0 0,2 27 363 0 0,10 81 0 0 0,2-103-6524 0 0,-12-48 3742 0 0,0 4-660 0 0,0-1 81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3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51 708 0 0,'-15'-5'1430'0'0,"-18"-6"11832"0"0,47 1-10583 0 0,-10 9-2289 0 0,1-1-1 0 0,-1 1 1 0 0,0 0 0 0 0,0 0-1 0 0,0 1 1 0 0,1-1 0 0 0,-1 1-1 0 0,6 0 1 0 0,8 0 634 0 0,206-15 4840 0 0,-76 12-6101 0 0,-147 3-11 0 0,0 0 1 0 0,-1 0 0 0 0,1 1 0 0 0,-1-1-1 0 0,1 0 1 0 0,-1 0 0 0 0,1 1 0 0 0,0-1-1 0 0,-1 0 1 0 0,1 0 0 0 0,-1 1 0 0 0,1-1-1 0 0,-1 1 1 0 0,1-1 0 0 0,-1 0 0 0 0,0 1-1 0 0,1-1 1 0 0,-1 1 0 0 0,1-1 0 0 0,-1 1-1 0 0,0-1 1 0 0,1 2 0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3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27 364 0 0,'-1'-27'14775'0'0,"11"56"-13178"0"0,-2 1 1 0 0,0 0-1 0 0,-2 0 1 0 0,4 53-1 0 0,11 55 607 0 0,-20-130-2100 0 0,120 585 4333 0 0,-108-506-4068 0 0,33 283 833 0 0,-21-170-825 0 0,5 87 153 0 0,-5-35-112 0 0,-7-55-418 0 0,-3-24 0 0 0,-6-85 0 0 0,2 21 0 0 0,35 151 0 0 0,28 54 0 0 0,-50-206 0 0 0,16 106 0 0 0,-27-133 0 0 0,-11-71 0 0 0,1 12 0 0 0,0 0 0 0 0,-2 0 0 0 0,-2 34 0 0 0,-10-101-2801 0 0,14-5-5821 0 0,-1 19 4964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4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87 452 0 0,'0'-6'1012'0'0,"0"1"0"0"0,0-1 0 0 0,-1 1 0 0 0,0-1 0 0 0,0 1 1 0 0,-1-1-1 0 0,1 1 0 0 0,-1 0 0 0 0,-3-7 0 0 0,3 10-744 0 0,1 0 0 0 0,0 0 1 0 0,0 1-1 0 0,0-1 0 0 0,-1 0 0 0 0,1 1 1 0 0,-1-1-1 0 0,1 1 0 0 0,-1 0 1 0 0,0 0-1 0 0,1-1 0 0 0,-1 1 0 0 0,0 0 1 0 0,0 0-1 0 0,0 1 0 0 0,0-1 0 0 0,0 0 1 0 0,0 1-1 0 0,0-1 0 0 0,0 1 1 0 0,0-1-1 0 0,0 1 0 0 0,0 0 0 0 0,0 0 1 0 0,0 0-1 0 0,-1 0 0 0 0,1 1 0 0 0,0-1 1 0 0,-3 1-1 0 0,-4 2 83 0 0,0 0-1 0 0,1 0 1 0 0,-1 1-1 0 0,0 0 1 0 0,1 1 0 0 0,0-1-1 0 0,0 2 1 0 0,1-1-1 0 0,-1 1 1 0 0,1 0-1 0 0,0 1 1 0 0,1-1 0 0 0,0 1-1 0 0,-8 11 1 0 0,9-11-100 0 0,0 1 1 0 0,0 0-1 0 0,1-1 0 0 0,-1 1 1 0 0,2 1-1 0 0,-1-1 1 0 0,1 0-1 0 0,1 1 1 0 0,0 0-1 0 0,0 0 0 0 0,0-1 1 0 0,1 1-1 0 0,1 0 1 0 0,-1 0-1 0 0,2 11 1 0 0,0-13-132 0 0,1 0 0 0 0,0 0 0 0 0,0 0 0 0 0,1 0 1 0 0,0-1-1 0 0,0 1 0 0 0,0-1 0 0 0,1 0 0 0 0,0 0 1 0 0,0 0-1 0 0,0-1 0 0 0,1 1 0 0 0,0-1 1 0 0,0 0-1 0 0,0 0 0 0 0,1-1 0 0 0,0 1 0 0 0,0-1 1 0 0,0 0-1 0 0,0-1 0 0 0,0 0 0 0 0,1 0 0 0 0,-1 0 1 0 0,1-1-1 0 0,0 0 0 0 0,9 2 0 0 0,-9-2-62 0 0,0-1 0 0 0,1 0 0 0 0,-1 0 0 0 0,0-1-1 0 0,1 0 1 0 0,-1 0 0 0 0,1-1 0 0 0,-1 1 0 0 0,0-2 0 0 0,1 1 0 0 0,-1-1-1 0 0,0 0 1 0 0,0 0 0 0 0,0-1 0 0 0,0 0 0 0 0,-1-1 0 0 0,1 1-1 0 0,-1-1 1 0 0,0 0 0 0 0,0-1 0 0 0,0 1 0 0 0,0-1 0 0 0,-1-1-1 0 0,9-10 1 0 0,-9 10-43 0 0,-1 0 1 0 0,0-1-1 0 0,-1 1 0 0 0,1-1 0 0 0,-1 0 0 0 0,-1 0 0 0 0,1 0 0 0 0,-1 0 0 0 0,0-1 0 0 0,-1 1 0 0 0,1-10 0 0 0,-2 13-19 0 0,0-1-1 0 0,-1 0 1 0 0,1 0-1 0 0,-1 1 1 0 0,0-1-1 0 0,0 0 1 0 0,-1 1-1 0 0,0-1 0 0 0,1 1 1 0 0,-1 0-1 0 0,-1-1 1 0 0,1 1-1 0 0,-1 0 1 0 0,1 0-1 0 0,-1 1 1 0 0,0-1-1 0 0,-1 0 1 0 0,-3-3-1 0 0,-1 0-162 0 0,0 1-1 0 0,-1 0 1 0 0,1 1-1 0 0,-1 0 1 0 0,0 0 0 0 0,0 1-1 0 0,-15-5 1 0 0,19 7-297 0 0,0 0-1 0 0,0 1 1 0 0,0 0 0 0 0,0 0-1 0 0,-1 0 1 0 0,1 0 0 0 0,0 1 0 0 0,-1 0-1 0 0,1 0 1 0 0,0 1 0 0 0,-1-1 0 0 0,1 1-1 0 0,0 0 1 0 0,0 0 0 0 0,-8 4 0 0 0,6 0-2301 0 0,2-1 882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4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51 560 0 0,'2'-26'3160'0'0,"0"13"1174"0"0,-1 1 5549 0 0,5 62-6690 0 0,0-16-1780 0 0,-3-7-1693 0 0,2 0 0 0 0,9 31 0 0 0,-10-45-1825 0 0,0 0 0 0 0,2-1 0 0 0,9 19 0 0 0,-4-17-173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4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41 720 0 0,'6'-4'1201'0'0,"0"0"1"0"0,0 0-1 0 0,1 0 1 0 0,-1 1-1 0 0,1 0 0 0 0,0 1 1 0 0,13-4-1 0 0,-9 3-94 0 0,0 0 1 0 0,0 2-1 0 0,0-1 0 0 0,1 1 1 0 0,-1 1-1 0 0,0 0 1 0 0,0 0-1 0 0,1 1 0 0 0,-1 0 1 0 0,12 4-1 0 0,-18-3-847 0 0,1 0 0 0 0,0 0 1 0 0,-1 0-1 0 0,0 1 0 0 0,1 0 0 0 0,-1 0 0 0 0,0 0 1 0 0,0 1-1 0 0,-1 0 0 0 0,1 0 0 0 0,-1 0 0 0 0,0 0 0 0 0,0 1 1 0 0,0-1-1 0 0,-1 1 0 0 0,1 0 0 0 0,-1 0 0 0 0,-1 1 1 0 0,1-1-1 0 0,3 11 0 0 0,1 6 231 0 0,-1 1 1 0 0,-1 0-1 0 0,3 38 1 0 0,-3 71 628 0 0,-3-100-1726 0 0,-2-31 184 0 0,0 14-1287 0 0,-1-10-2694 0 0,-3 0 2054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4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40 460 0 0,'0'0'1282'0'0,"-4"-2"316"0"0,-30-15 18164 0 0,35 17-19444 0 0,13-13 800 0 0,-10 12-811 0 0,-1 0 0 0 0,0-1 0 0 0,1 1 1 0 0,-1 1-1 0 0,1-1 0 0 0,-1 0 0 0 0,1 1 1 0 0,-1 0-1 0 0,1-1 0 0 0,-1 1 0 0 0,1 1 1 0 0,0-1-1 0 0,-1 1 0 0 0,6 1 1 0 0,-3-1-124 0 0,72 4 901 0 0,-1-4-4825 0 0,-63-1 2326 0 0,18-2-5899 0 0,-17 0 4237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4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7133 0 0,'21'-15'10745'0'0,"0"9"-5148"0"0,-19 6-5401 0 0,0 0 1 0 0,1 1-1 0 0,-1-1 1 0 0,0 1-1 0 0,1-1 1 0 0,-1 1-1 0 0,0 0 1 0 0,0 0-1 0 0,0 0 1 0 0,0 0-1 0 0,1 0 0 0 0,-1 1 1 0 0,-1-1-1 0 0,1 0 1 0 0,0 1-1 0 0,0 0 1 0 0,-1-1-1 0 0,3 4 1 0 0,15 17 878 0 0,-1 1 0 0 0,16 28 0 0 0,-16-23 92 0 0,26 30 0 0 0,-42-56-1167 0 0,0 0 0 0 0,0-1 0 0 0,0 1 0 0 0,0 0 0 0 0,1-1 0 0 0,-1 1 0 0 0,0-1 0 0 0,1 0 0 0 0,3 2 0 0 0,-4-3 0 0 0,0 0 0 0 0,0 0 0 0 0,0 0 0 0 0,0 0 0 0 0,0 0 0 0 0,0 0 0 0 0,0-1 0 0 0,0 1 0 0 0,0-1 0 0 0,0 1 0 0 0,0-1 0 0 0,0 0 0 0 0,0 0 0 0 0,0 0 0 0 0,0 0 0 0 0,0 0 0 0 0,-1 0 0 0 0,1-1 0 0 0,0 1 0 0 0,-1 0 0 0 0,1-1 0 0 0,2-2 0 0 0,40-55 0 0 0,40-71 0 0 0,-31 46 0 0 0,-46 74 0 0 0,-2 2 0 0 0,1 0 0 0 0,-1-1 0 0 0,0 1 0 0 0,-1-1 0 0 0,5-14 0 0 0,-8 22-440 0 0,-1 0 1 0 0,0 0-1 0 0,1 0 1 0 0,-1 0-1 0 0,0 0 1 0 0,1 0-1 0 0,-1 0 1 0 0,0 0-1 0 0,0 0 1 0 0,0 0-1 0 0,0 0 1 0 0,0 0-1 0 0,0 0 0 0 0,0 0 1 0 0,0 0-1 0 0,0 0 1 0 0,-1 0-1 0 0,1 0 1 0 0,0 0-1 0 0,-1-2 1 0 0,-2-3-2985 0 0,0-2-23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4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74 162 436 0 0,'-21'0'602'0'0,"-17"-1"7353"0"0,23 0-875 0 0,39 2-5483 0 0,305 2 1702 0 0,-251-3-2951 0 0,453-4 1642 0 0,1144-62 2506 0 0,-922-17-1274 0 0,-729 79-3706 0 0,0 1 0 0 0,27 0 0 0 0,-50 3-198 0 0,0 6-1373 0 0,-7 11-9528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4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65 80 0 0,'-26'-4'13457'0'0,"205"-10"-6965"0"0,-74 3-4672 0 0,105-14 2121 0 0,-130 15-1705 0 0,-78 10-2240 0 0,-1-1 0 0 0,0 1-1 0 0,0 0 1 0 0,1 0 0 0 0,-1 0 0 0 0,0 1 0 0 0,0-1-1 0 0,1 0 1 0 0,-1 0 0 0 0,0 1 0 0 0,0-1-1 0 0,2 1 1 0 0,2 1-3135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40 153 116 0 0,'-1'-1'111'0'0,"-4"-3"535"0"0,0-1-1 0 0,1 1 1 0 0,0-1-1 0 0,0 0 1 0 0,0-1-1 0 0,-5-8 1 0 0,8 12-405 0 0,1 1-1 0 0,-1-1 1 0 0,1 1-1 0 0,-1-1 1 0 0,1 0-1 0 0,0 1 1 0 0,0-1-1 0 0,0 1 1 0 0,0-1-1 0 0,0 0 1 0 0,0 1 0 0 0,0-1-1 0 0,0 0 1 0 0,1 1-1 0 0,-1-1 1 0 0,1 0-1 0 0,-1 1 1 0 0,1-1-1 0 0,0 1 1 0 0,-1-1-1 0 0,1 1 1 0 0,0 0-1 0 0,0-1 1 0 0,0 1 0 0 0,0 0-1 0 0,0-1 1 0 0,1 1-1 0 0,-1 0 1 0 0,0 0-1 0 0,0 0 1 0 0,1 0-1 0 0,1-1 1 0 0,7-5 397 0 0,2 0 0 0 0,-1 1 1 0 0,1 0-1 0 0,0 1 0 0 0,0 0 0 0 0,0 1 1 0 0,1 1-1 0 0,24-5 0 0 0,-3 4 478 0 0,0 1 0 0 0,44 1-1 0 0,-31 4-144 0 0,0 2 0 0 0,0 2-1 0 0,58 15 1 0 0,-75-13-510 0 0,0 1 0 0 0,-1 2 0 0 0,0 0 0 0 0,0 3 0 0 0,50 31 0 0 0,-70-39-328 0 0,-1 0 1 0 0,1 1-1 0 0,-1 0 1 0 0,0 1-1 0 0,-1-1 1 0 0,0 1-1 0 0,0 1 1 0 0,-1 0-1 0 0,0-1 1 0 0,6 14-1 0 0,-10-17-85 0 0,0 0 0 0 0,0 0-1 0 0,0 1 1 0 0,-1-1 0 0 0,0 0-1 0 0,0 1 1 0 0,-1-1 0 0 0,1 1-1 0 0,-1-1 1 0 0,0 1 0 0 0,0-1-1 0 0,-1 1 1 0 0,0-1 0 0 0,0 0-1 0 0,0 1 1 0 0,-1-1 0 0 0,1 0-1 0 0,-1 0 1 0 0,-1 0 0 0 0,1 0-1 0 0,-5 7 1 0 0,-4 5-3 0 0,-1-2 0 0 0,-1 1 1 0 0,0-2-1 0 0,-1 1 0 0 0,0-2 1 0 0,-1 0-1 0 0,-1-1 0 0 0,0 0 0 0 0,-1-2 1 0 0,-24 13-1 0 0,0-4-145 0 0,-1-2-1 0 0,-1-1 1 0 0,-64 14 0 0 0,82-24-227 0 0,0-1 0 0 0,-29 2 1 0 0,48-7-142 0 0,-1 1 0 0 0,1-1 0 0 0,0 0 0 0 0,-1 0 0 0 0,1-1 0 0 0,0 0 0 0 0,0 0 0 0 0,-1-1 0 0 0,1 0 0 0 0,0 0 0 0 0,0 0-1 0 0,1 0 1 0 0,-1-1 0 0 0,-7-5 0 0 0,6 1-3734 0 0,5-4-2284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4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65 200 0 0,'0'-16'1981'0'0,"-2"-24"3845"0"0,1 31 1485 0 0,0 23-6584 0 0,1 0 0 0 0,1 0 0 0 0,0 0 0 0 0,4 17 0 0 0,15 62 1618 0 0,-20-91-2317 0 0,49 265 3851 0 0,10 35-1015 0 0,-13-97-1399 0 0,-16-63-572 0 0,-15-60-419 0 0,22 145 932 0 0,-34-180-1286 0 0,-2-21-7 0 0,0 0 1 0 0,8 30-1 0 0,-8-47-113 0 0,0 0 0 0 0,-1-1 0 0 0,0 15 0 0 0,0-6 0 0 0,5 13-12070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5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40 0 0,'-1'-24'3232'0'0,"2"10"4097"0"0,15 39-4283 0 0,22 115 2188 0 0,-19-60-5415 0 0,-16-55-3756 0 0,-3-15-596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5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39 104 0 0,'-61'-19'21709'0'0,"152"10"-19394"0"0,54-1-168 0 0,-143 10-2316 0 0,-1 0 0 0 0,1 0 1 0 0,-1 0-1 0 0,0 1 0 0 0,1-1 0 0 0,-1 0 1 0 0,0 1-1 0 0,1-1 0 0 0,-1 1 0 0 0,0 0 0 0 0,1-1 1 0 0,-1 1-1 0 0,0 0 0 0 0,0 0 0 0 0,0-1 0 0 0,0 1 1 0 0,0 0-1 0 0,0 0 0 0 0,0 0 0 0 0,2 3 0 0 0,4 14-7291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5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72 424 0 0,'16'-13'5938'0'0,"-14"12"-5500"0"0,-1 0 0 0 0,0 0 0 0 0,0 0 0 0 0,0 0 0 0 0,-1 0 0 0 0,1 0 0 0 0,0 0 0 0 0,0 0 0 0 0,-1-1 0 0 0,1 1 0 0 0,0 0 0 0 0,-1-1 0 0 0,1 1 0 0 0,-1 0 0 0 0,0-1-1 0 0,1 1 1 0 0,-1 0 0 0 0,0-1 0 0 0,0-1 0 0 0,0 1 586 0 0,-7-6 1034 0 0,7 7-1958 0 0,-1 0 1 0 0,1 0-1 0 0,-1 0 0 0 0,0 0 1 0 0,1 0-1 0 0,-1 1 1 0 0,0-1-1 0 0,0 0 0 0 0,0 0 1 0 0,0 1-1 0 0,1-1 1 0 0,-1 1-1 0 0,0-1 0 0 0,0 1 1 0 0,0-1-1 0 0,0 1 1 0 0,0 0-1 0 0,-2-1 1 0 0,-11-2 241 0 0,0 0 0 0 0,1 2 0 0 0,-1-1 0 0 0,0 2 0 0 0,0 0 1 0 0,0 1-1 0 0,0 0 0 0 0,0 1 0 0 0,0 0 0 0 0,-16 6 1 0 0,12-3-89 0 0,-1 2 0 0 0,1 0 0 0 0,0 1-1 0 0,1 0 1 0 0,0 2 0 0 0,-28 19 0 0 0,37-22-108 0 0,-1 0 0 0 0,1 1 1 0 0,1-1-1 0 0,-1 1 0 0 0,1 1 0 0 0,1-1 0 0 0,0 1 0 0 0,-8 14 0 0 0,13-19-82 0 0,-1-1 0 0 0,1 0 0 0 0,-1 1 0 0 0,1-1 1 0 0,0 1-1 0 0,0-1 0 0 0,1 1 0 0 0,-1 0 0 0 0,1-1 0 0 0,0 1 1 0 0,0 0-1 0 0,0-1 0 0 0,0 1 0 0 0,1 0 0 0 0,-1-1 0 0 0,1 1 0 0 0,0 0 1 0 0,0-1-1 0 0,0 1 0 0 0,1-1 0 0 0,-1 0 0 0 0,1 1 0 0 0,0-1 1 0 0,0 0-1 0 0,0 0 0 0 0,0 0 0 0 0,1 0 0 0 0,2 2 0 0 0,2 2 17 0 0,1-1 0 0 0,0 0 0 0 0,0 0 0 0 0,1-1 0 0 0,0 0 0 0 0,0-1 0 0 0,0 0 0 0 0,0 0 0 0 0,0-1 0 0 0,1 0 0 0 0,13 2 0 0 0,-2-2 38 0 0,-1 0 1 0 0,2-2-1 0 0,-1 0 0 0 0,29-3 0 0 0,-29 0-98 0 0,0-1 1 0 0,-1 0 0 0 0,1-2-1 0 0,-1 0 1 0 0,0-1 0 0 0,38-18-1 0 0,-53 21-54 0 0,1-1-1 0 0,-1 1 1 0 0,1-1-1 0 0,-1 0 1 0 0,0 0-1 0 0,-1 0 0 0 0,1-1 1 0 0,-1 0-1 0 0,0 0 1 0 0,0 0-1 0 0,5-9 0 0 0,-7 9-11 0 0,0 0 0 0 0,0 1 0 0 0,-1-1 0 0 0,0 0 0 0 0,0 0 0 0 0,0 0 0 0 0,0 0 0 0 0,-1 0 0 0 0,0 0 0 0 0,0 0 0 0 0,0 0 0 0 0,-1 0 0 0 0,0 0 0 0 0,0 0 0 0 0,0 0 0 0 0,0 1 0 0 0,-3-6 0 0 0,1 3-54 0 0,-1 0 0 0 0,0 1 1 0 0,0-1-1 0 0,0 1 1 0 0,-1 0-1 0 0,0 0 0 0 0,0 1 1 0 0,-1-1-1 0 0,0 1 0 0 0,0 0 1 0 0,0 1-1 0 0,0-1 0 0 0,-1 1 1 0 0,0 0-1 0 0,-9-3 1 0 0,10 4-259 0 0,0 0 1 0 0,0 1 0 0 0,0 0-1 0 0,-1 0 1 0 0,1 1 0 0 0,-1 0-1 0 0,1 0 1 0 0,-1 0 0 0 0,1 1-1 0 0,-1 0 1 0 0,-8 1 0 0 0,-12 7-7724 0 0,22-4 5442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7:5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25 724 0 0,'-2'-25'9438'0'0,"6"40"-1615"0"0,3 16-3108 0 0,-3-6-4735 0 0,0 1 506 0 0,13 65-887 0 0,-14-80-1773 0 0,1 1-1 0 0,0-1 0 0 0,7 13 1 0 0,-4-12-240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1 108 592 0 0,'4'-7'786'0'0,"0"-1"1"0"0,1 1-1 0 0,0 0 0 0 0,0 1 1 0 0,1-1-1 0 0,0 1 0 0 0,0 0 1 0 0,0 1-1 0 0,1-1 0 0 0,0 1 1 0 0,0 0-1 0 0,0 1 0 0 0,1 0 1 0 0,-1 0-1 0 0,1 1 0 0 0,0-1 1 0 0,0 2-1 0 0,0-1 0 0 0,0 1 1 0 0,16-2-1 0 0,-13 3-342 0 0,-1 0 0 0 0,0 0-1 0 0,0 1 1 0 0,1 0 0 0 0,-1 1 0 0 0,0 0 0 0 0,0 1-1 0 0,0 0 1 0 0,0 1 0 0 0,0-1 0 0 0,0 2 0 0 0,-1 0 0 0 0,1 0-1 0 0,-1 1 1 0 0,0 0 0 0 0,0 0 0 0 0,8 7 0 0 0,-8-4-181 0 0,-1 1 1 0 0,0 0 0 0 0,0 0-1 0 0,-1 1 1 0 0,0 0 0 0 0,-1 0 0 0 0,0 0-1 0 0,-1 1 1 0 0,0 0 0 0 0,-1 0-1 0 0,0 0 1 0 0,5 23 0 0 0,-3 0 197 0 0,-1 1-1 0 0,-3 0 1 0 0,0 39 0 0 0,-6-24-1098 0 0,-2-25-2955 0 0,-7-7-6868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31 584 0 0,'-24'-10'3645'0'0,"-10"-7"15051"0"0,38 16-17650 0 0,13 0 59 0 0,1 0 1 0 0,0 1-1 0 0,0 1 0 0 0,29 5 1 0 0,17 1-1117 0 0,-39-5-944 0 0,24 1-3035 0 0,-16-6-3705 0 0,-18-1 4809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80 0 0,'9'-8'2576'0'0,"-5"5"1183"0"0,-1 2-3132 0 0,0 0 0 0 0,0 1 0 0 0,0 0-1 0 0,0 0 1 0 0,0 0 0 0 0,0 0 0 0 0,1 0-1 0 0,-1 1 1 0 0,0-1 0 0 0,0 1 0 0 0,0 0-1 0 0,-1 0 1 0 0,1 0 0 0 0,0 0 0 0 0,0 0-1 0 0,5 4 1 0 0,7 4 1261 0 0,25 21 0 0 0,-21-15-404 0 0,55 43 1839 0 0,40 28 3254 0 0,-113-85-6424 0 0,10 2 217 0 0,-10-3-369 0 0,0 0-1 0 0,1 0 1 0 0,-1 0 0 0 0,0 0-1 0 0,0 0 1 0 0,0 0-1 0 0,1-1 1 0 0,-1 1 0 0 0,0 0-1 0 0,0-1 1 0 0,0 1 0 0 0,0-1-1 0 0,0 1 1 0 0,0-1 0 0 0,0 0-1 0 0,0 1 1 0 0,0-1-1 0 0,0 0 1 0 0,0 0 0 0 0,0 1-1 0 0,0-1 1 0 0,0 0 0 0 0,0-2-1 0 0,2 0-1 0 0,6-7 1 0 0,-1 1 0 0 0,-1-2 0 0 0,1 1 0 0 0,10-22 0 0 0,-1 3 0 0 0,153-226 0 0 0,-138 209 0 0 0,-1-5 0 0 0,-27 46 0 0 0,0 2-132 0 0,-10 21-12760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113 216 208 0 0,'13'-24'6683'0'0,"-16"31"-1074"0"0,-7 17-1152 0 0,-22 48-1874 0 0,-44 75 6992 0 0,78-152-9274 0 0,89-226 1579 0 0,-40 109-1074 0 0,-47 111-709 0 0,1-2 45 0 0,0 0-1 0 0,1 0 1 0 0,11-16 0 0 0,-12 25-141 0 0,1 4-1 0 0,3 6 0 0 0,5 13 0 0 0,0 0 0 0 0,19 37 0 0 0,-2-4 0 0 0,29 36 0 0 0,128 144 0 0 0,-181-225 0 0 0,0 3 0 0 0,-7-10 0 0 0,0 0 0 0 0,0 0 0 0 0,0 0 0 0 0,0 1 0 0 0,0-1 0 0 0,1 0 0 0 0,-1 0 0 0 0,0 0 0 0 0,0 0 0 0 0,0 0 0 0 0,0 0 0 0 0,0 1 0 0 0,0-1 0 0 0,0 0 0 0 0,0 0 0 0 0,0 0 0 0 0,0 0 0 0 0,0 0 0 0 0,0 1 0 0 0,0-1 0 0 0,0 0 0 0 0,0 0 0 0 0,0 0 0 0 0,0 0 0 0 0,0 0 0 0 0,0 1 0 0 0,0-1 0 0 0,0 0 0 0 0,0 0 0 0 0,0 0 0 0 0,0 0 0 0 0,0 0 0 0 0,0 1 0 0 0,0-1 0 0 0,-1 0 0 0 0,1 0 0 0 0,0 0 0 0 0,0 0 0 0 0,0 0 0 0 0,0 0 0 0 0,0 0 0 0 0,0 1 0 0 0,-9 0 0 0 0,-10-4 0 0 0,-43-6 0 0 0,0 2 0 0 0,-102 1 0 0 0,67 4 0 0 0,51 2 0 0 0,31 1 0 0 0,0-1 0 0 0,0 0 0 0 0,-25-5 0 0 0,33 2 0 0 0,-1-1 0 0 0,7-3 0 0 0,5 3 0 0 0,-1-1 0 0 0,1 0 0 0 0,-1 1 0 0 0,1 0 0 0 0,1 0 0 0 0,-1 0 0 0 0,0 0 0 0 0,1 0 0 0 0,0 1 0 0 0,0 0 0 0 0,5-2 0 0 0,9-8 0 0 0,153-96 0 0 0,-240 131 0 0 0,-38 17 0 0 0,107-41-319 0 0,1 1 0 0 0,-1 0 0 0 0,0-1 0 0 0,0 1 1 0 0,1 0-1 0 0,-1 0 0 0 0,1 0 0 0 0,-1 0 0 0 0,1 0 0 0 0,-1 0 0 0 0,1 1 0 0 0,-1-1 1 0 0,1 0-1 0 0,0 1 0 0 0,-1 0 0 0 0,1-1 0 0 0,3 0 0 0 0,2 1-2353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57 696 0 0,'-8'-6'1409'0'0,"-8"-11"9171"0"0,18 16-10352 0 0,-1 0 0 0 0,0 0 0 0 0,0 0-1 0 0,0 1 1 0 0,1-1 0 0 0,-1 0 0 0 0,0 0-1 0 0,1 1 1 0 0,-1-1 0 0 0,1 1 0 0 0,-1-1 0 0 0,0 1-1 0 0,1 0 1 0 0,-1 0 0 0 0,1 0 0 0 0,1-1 0 0 0,73 2 3262 0 0,-19 1-1638 0 0,0-3 1 0 0,98-14-1 0 0,-118 4 88 0 0,-49 24-1899 0 0,1 0-1 0 0,0 1 1 0 0,1 0-1 0 0,1 0 1 0 0,0 1-1 0 0,1 0 1 0 0,1 1 0 0 0,-7 18-1 0 0,-37 139 358 0 0,50-172-393 0 0,-7 32 257 0 0,2 0 0 0 0,0 0-1 0 0,3 1 1 0 0,0 0-1 0 0,3 0 1 0 0,4 54 0 0 0,-3-84-216 0 0,-1 0 1 0 0,1 1-1 0 0,-1-1 1 0 0,0 0 0 0 0,-1 0-1 0 0,1 1 1 0 0,-1-1-1 0 0,0 0 1 0 0,0 0-1 0 0,-2 6 1 0 0,2-9-58 0 0,0-1-1 0 0,0 1 1 0 0,1-1 0 0 0,-1 1 0 0 0,0-1-1 0 0,0 0 1 0 0,0 1 0 0 0,0-1 0 0 0,0 0-1 0 0,0 0 1 0 0,0 0 0 0 0,0 0 0 0 0,0 1 0 0 0,0-1-1 0 0,0 0 1 0 0,0-1 0 0 0,0 1 0 0 0,-1 0-1 0 0,-19-2-97 0 0,20 2 107 0 0,-61-3-154 0 0,-35-2 187 0 0,-121 9 1 0 0,215-3 737 0 0,7 0-247 0 0,22 2-13 0 0,36 0-155 0 0,-48-3-516 0 0,194-3-130 0 0,-139-1-4069 0 0,-1-4-5184 0 0,-39 3 6453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0 157 172 0 0,'12'-15'1395'0'0,"1"2"0"0"0,0 0 0 0 0,1 0 0 0 0,1 1 0 0 0,0 1 0 0 0,0 1 0 0 0,1 0 1 0 0,0 1-1 0 0,1 0 0 0 0,30-10 0 0 0,-30 13-495 0 0,1 1-1 0 0,0 1 1 0 0,0 1 0 0 0,0 0 0 0 0,0 2 0 0 0,31 0 0 0 0,-42 2-630 0 0,1-1-1 0 0,-1 2 1 0 0,0-1 0 0 0,0 1 0 0 0,0 0 0 0 0,0 0 0 0 0,-1 1 0 0 0,1 0 0 0 0,7 4-1 0 0,-12-6-204 0 0,1 1 0 0 0,-1-1 0 0 0,0 1 0 0 0,0-1-1 0 0,0 1 1 0 0,0 0 0 0 0,-1 0 0 0 0,1-1-1 0 0,0 1 1 0 0,-1 1 0 0 0,1-1 0 0 0,-1 0-1 0 0,0 0 1 0 0,0 0 0 0 0,0 1 0 0 0,0-1 0 0 0,0 1-1 0 0,0-1 1 0 0,0 1 0 0 0,-1-1 0 0 0,0 1-1 0 0,1-1 1 0 0,-1 1 0 0 0,0-1 0 0 0,0 1-1 0 0,0-1 1 0 0,-1 1 0 0 0,0 4 0 0 0,-3 6 42 0 0,0 0 0 0 0,-1 0 0 0 0,-1-1 1 0 0,0 0-1 0 0,0 0 0 0 0,-1 0 0 0 0,-13 15 0 0 0,-7 6 119 0 0,-34 30 0 0 0,33-36 46 0 0,-39 51-1 0 0,66-77-256 0 0,0 0 0 0 0,0 0 0 0 0,0 1 0 0 0,0-1 0 0 0,0 1 0 0 0,0-1 0 0 0,1 1 0 0 0,-1-1 0 0 0,0 1 0 0 0,1-1 0 0 0,-1 1 0 0 0,1 0 0 0 0,0-1 0 0 0,0 1 0 0 0,-1 0 0 0 0,1-1 0 0 0,0 1 0 0 0,0 0 0 0 0,1-1 0 0 0,-1 1-1 0 0,0 0 1 0 0,1 1 0 0 0,0-1 7 0 0,0 0-1 0 0,0 0 1 0 0,1 0-1 0 0,-1-1 1 0 0,1 1-1 0 0,-1 0 0 0 0,1-1 1 0 0,-1 1-1 0 0,1-1 1 0 0,0 0-1 0 0,0 0 0 0 0,-1 1 1 0 0,1-1-1 0 0,4 1 1 0 0,5 2 44 0 0,0 0 1 0 0,1-1-1 0 0,-1 0 1 0 0,24 1-1 0 0,15-1 209 0 0,80-7 0 0 0,-73 1-3863 0 0,1 2-5776 0 0,-46 1 6475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4 656 0 0,'-3'-1'565'0'0,"1"0"-1"0"0,0 1 1 0 0,0-1-1 0 0,-1 1 1 0 0,1 0-1 0 0,0 0 1 0 0,-1 0-1 0 0,1 0 1 0 0,-4 0-1 0 0,5 0-232 0 0,0 1 1 0 0,1-1-1 0 0,-1 1 0 0 0,0-1 1 0 0,0 0-1 0 0,0 1 0 0 0,1 0 0 0 0,-1-1 1 0 0,0 1-1 0 0,0-1 0 0 0,1 1 1 0 0,-1 0-1 0 0,1-1 0 0 0,-1 1 0 0 0,1 0 1 0 0,-1 0-1 0 0,1 0 0 0 0,-1-1 1 0 0,1 1-1 0 0,-1 0 0 0 0,1 0 0 0 0,0 0 1 0 0,0 0-1 0 0,-1 0 0 0 0,1 0 1 0 0,0 0-1 0 0,0-1 0 0 0,0 1 0 0 0,0 0 1 0 0,0 0-1 0 0,0 2 0 0 0,2 19 1627 0 0,1 0-1 0 0,1 1 1 0 0,1-1-1 0 0,8 24 1 0 0,5 22 373 0 0,-10-43-1892 0 0,-2-4-3026 0 0,-3-7-7171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95 700 0 0,'-8'-8'982'0'0,"6"6"-491"0"0,1 1 1 0 0,-1-1-1 0 0,0 0 0 0 0,0 0 0 0 0,1 0 0 0 0,-1 0 0 0 0,1 0 0 0 0,0-1 1 0 0,-1 1-1 0 0,1 0 0 0 0,0-1 0 0 0,0 1 0 0 0,1 0 0 0 0,-2-6 0 0 0,2 7-254 0 0,1 0 0 0 0,-1 0-1 0 0,0 0 1 0 0,1-1 0 0 0,-1 1-1 0 0,1 0 1 0 0,-1 0-1 0 0,1 0 1 0 0,0 0 0 0 0,-1 0-1 0 0,1 0 1 0 0,0 0-1 0 0,0 0 1 0 0,0 0 0 0 0,0 1-1 0 0,0-1 1 0 0,0 0-1 0 0,0 0 1 0 0,0 1 0 0 0,2-2-1 0 0,22-9 1812 0 0,-7 6-1205 0 0,-1 1 0 0 0,1 1-1 0 0,1 0 1 0 0,-1 1 0 0 0,0 1-1 0 0,0 1 1 0 0,20 2 0 0 0,-2 3 202 0 0,-1 0 1 0 0,57 18 0 0 0,-70-16-572 0 0,-1 0-1 0 0,0 2 1 0 0,-1 0-1 0 0,0 2 1 0 0,30 20-1 0 0,-40-24-200 0 0,-1 0 0 0 0,1 1-1 0 0,-1 1 1 0 0,-1-1-1 0 0,0 1 1 0 0,0 1-1 0 0,-1-1 1 0 0,0 1-1 0 0,0 1 1 0 0,-1-1-1 0 0,9 23 1 0 0,-14-30-259 0 0,0 1-1 0 0,0-1 1 0 0,0 0-1 0 0,-1 1 1 0 0,1-1-1 0 0,-1 1 1 0 0,0-1 0 0 0,0 1-1 0 0,0-1 1 0 0,-1 1-1 0 0,1-1 1 0 0,-1 1-1 0 0,0-1 1 0 0,1 0 0 0 0,-2 1-1 0 0,0 3 1 0 0,-1-3 9 0 0,0 1 0 0 0,0 0 0 0 0,0-1 0 0 0,0 1 0 0 0,-1-1 0 0 0,1 0 0 0 0,-1 0 0 0 0,0-1 0 0 0,-7 5 0 0 0,-2 1 19 0 0,-1-1-1 0 0,0 0 1 0 0,0-1-1 0 0,-1-1 1 0 0,-30 9-1 0 0,0-6-973 0 0,0-2-1 0 0,0-1 1 0 0,-1-2 0 0 0,-53-4-1 0 0,90 2-1067 0 0,4-1 514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1092 0 0,'16'-10'3134'0'0,"1"1"1"0"0,0 0-1 0 0,32-11 0 0 0,-28 14-1802 0 0,0 0 1 0 0,0 2-1 0 0,1 0 1 0 0,-1 2-1 0 0,34-1 0 0 0,-46 3-917 0 0,51 3 1762 0 0,-57-2-2002 0 0,1 0 0 0 0,-1-1 1 0 0,1 1-1 0 0,-1 0 0 0 0,1 1 0 0 0,-1-1 0 0 0,1 1 0 0 0,-1-1 0 0 0,0 1 1 0 0,0 0-1 0 0,0 0 0 0 0,0 0 0 0 0,4 4 0 0 0,-6-4-87 0 0,0 0 0 0 0,0 0 1 0 0,0 0-1 0 0,-1 0 0 0 0,1 0 0 0 0,0 0 0 0 0,-1 0 1 0 0,1 0-1 0 0,-1 0 0 0 0,0 0 0 0 0,0 0 0 0 0,0 0 1 0 0,0 0-1 0 0,0 1 0 0 0,0-1 0 0 0,-1 0 0 0 0,1 0 1 0 0,0 0-1 0 0,-1 0 0 0 0,0 0 0 0 0,-1 3 0 0 0,-3 6 176 0 0,0 0-1 0 0,-9 16 0 0 0,-30 36 367 0 0,31-46-416 0 0,1 0 1 0 0,0 1-1 0 0,2 0 1 0 0,0 1-1 0 0,-9 22 1 0 0,18-39-188 0 0,1 0 1 0 0,-1 0 0 0 0,1 0 0 0 0,-1 0 0 0 0,1 0 0 0 0,0 0 0 0 0,0 1 0 0 0,0-1 0 0 0,0 0 0 0 0,0 0 0 0 0,0 0 0 0 0,0 0 0 0 0,1 0 0 0 0,-1 0-1 0 0,1 0 1 0 0,0 0 0 0 0,0 0 0 0 0,-1 0 0 0 0,1 0 0 0 0,2 2 0 0 0,0-1 13 0 0,-1 0 0 0 0,1-1 0 0 0,-1 1-1 0 0,1-1 1 0 0,0 0 0 0 0,0 0 0 0 0,0 0 0 0 0,0 0 0 0 0,1 0 0 0 0,5 2-1 0 0,3 0-88 0 0,1-1-1 0 0,-1 0 0 0 0,0-1 0 0 0,1 0 0 0 0,22 0 0 0 0,-31-2-224 0 0,28-1-2435 0 0,-15-5-7059 0 0,-10 1 6460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5 119 380 0 0,'0'0'261'0'0,"-1"-1"-1"0"0,1 0 1 0 0,-1 1 0 0 0,1-1 0 0 0,-1 0-1 0 0,1 0 1 0 0,0 1 0 0 0,-1-1-1 0 0,1 0 1 0 0,0 0 0 0 0,0 0-1 0 0,0 1 1 0 0,0-1 0 0 0,-1 0 0 0 0,1 0-1 0 0,0 0 1 0 0,0 0 0 0 0,0 1-1 0 0,1-3 1 0 0,10 12 5822 0 0,6 10-1576 0 0,-6-5-4143 0 0,21 29 2134 0 0,3-2-1 0 0,1-1 0 0 0,1-2 1 0 0,73 57-1 0 0,-97-84-1775 0 0,-10-8-464 0 0,0-1 0 0 0,0 1 0 0 0,0-1 0 0 0,0 0 0 0 0,1 1 1 0 0,5 1-1 0 0,-8-3 282 0 0,-3-4-520 0 0,-51-57-121 0 0,-3 3 0 0 0,-1 2 0 0 0,-74-54 0 0 0,128 108 134 0 0,1-1 0 0 0,0 0 0 0 0,-1 0 0 0 0,1 0 0 0 0,0 0-1 0 0,0-1 1 0 0,0 1 0 0 0,1 0 0 0 0,-1-1 0 0 0,0 1 0 0 0,1-1 0 0 0,-2-5 0 0 0,2 8 68 0 0,3-3 9 0 0,1-1-94 0 0,1 1-1 0 0,-1-1 1 0 0,1 1 0 0 0,-1 0-1 0 0,1 0 1 0 0,0 1 0 0 0,0-1-1 0 0,0 1 1 0 0,0 0 0 0 0,0 0 0 0 0,6-2-1 0 0,58-15 183 0 0,-46 14-176 0 0,54-13-22 0 0,0 4 0 0 0,98-5 0 0 0,-171 19 0 0 0,0-1 0 0 0,1 1 0 0 0,-1 1 0 0 0,0-1 0 0 0,1 0 0 0 0,-1 1 0 0 0,0-1 0 0 0,0 1 0 0 0,0 0 0 0 0,1 0 0 0 0,-1 0 0 0 0,0 1 0 0 0,3 1 0 0 0,-5-2 0 0 0,1 0 0 0 0,-1 1 0 0 0,0-1 0 0 0,0 0 0 0 0,0 0 0 0 0,0 1 0 0 0,0-1 0 0 0,0 0 0 0 0,-1 1 0 0 0,1-1 0 0 0,0 1 0 0 0,-1-1 0 0 0,1 1 0 0 0,-1 0 0 0 0,0-1 0 0 0,1 1 0 0 0,-1-1 0 0 0,0 1 0 0 0,0 0 0 0 0,0-1 0 0 0,0 1 0 0 0,0 0 0 0 0,0-1 0 0 0,-1 1 0 0 0,1-1 0 0 0,0 1 0 0 0,-1-1 0 0 0,-1 4 0 0 0,-6 20 0 0 0,-2-1 0 0 0,-1 0 0 0 0,-25 40 0 0 0,-52 61 0 0 0,54-76 0 0 0,21-30 0 0 0,-21 27 0 0 0,30-41 0 0 0,4-5 0 0 0,0 0 0 0 0,0 0 0 0 0,0-1 0 0 0,0 1 0 0 0,0 0 0 0 0,0 0 0 0 0,0 0 0 0 0,0 0 0 0 0,0 0 0 0 0,0 0 0 0 0,0 0 0 0 0,0 0 0 0 0,0 0 0 0 0,0-1 0 0 0,0 1 0 0 0,0 0 0 0 0,0 0 0 0 0,0 0 0 0 0,0 0 0 0 0,0 0 0 0 0,0 0 0 0 0,0 0 0 0 0,0 0 0 0 0,0 0 0 0 0,-1 0 0 0 0,1 0 0 0 0,0-1 0 0 0,0 1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0,-1 1 0 0 0,1-1 0 0 0,0 0 0 0 0,0 0 0 0 0,0 0 0 0 0,0 0 0 0 0,0 0 0 0 0,0 0 0 0 0,-1-16 0 0 0,1 1 0 0 0,4-29 0 0 0,-1-26 0 0 0,-3 53 0 0 0,0 8 0 0 0,0 1 0 0 0,-1-1 0 0 0,0 0 0 0 0,0 1 0 0 0,-3-11 0 0 0,0 9 0 0 0,4 9 0 0 0,0 0 0 0 0,0 0 0 0 0,-1 1 0 0 0,1-1 0 0 0,0 0 0 0 0,-1 0 0 0 0,1 1 0 0 0,0-1 0 0 0,-1 0 0 0 0,1 1 0 0 0,-1-1 0 0 0,1 1 0 0 0,-1-1 0 0 0,1 1 0 0 0,-1-1 0 0 0,0 1 0 0 0,-1-2 0 0 0,2 2-49 0 0,0-1-1 0 0,-1 1 1 0 0,1 0 0 0 0,-1-1-1 0 0,1 1 1 0 0,0-1 0 0 0,-1 1-1 0 0,1 0 1 0 0,-1-1 0 0 0,1 1-1 0 0,-1 0 1 0 0,0 0 0 0 0,1-1-1 0 0,-1 1 1 0 0,1 0 0 0 0,-1 0-1 0 0,1 0 1 0 0,-1 0-1 0 0,0 0 1 0 0,1 0 0 0 0,-1 0-1 0 0,1 0 1 0 0,-1 0 0 0 0,1 0-1 0 0,-1 0 1 0 0,0 0 0 0 0,1 0-1 0 0,-1 0 1 0 0,1 0 0 0 0,-1 1-1 0 0,1-1 1 0 0,-1 0 0 0 0,1 0-1 0 0,-1 1 1 0 0,1-1 0 0 0,-1 0-1 0 0,1 1 1 0 0,-1-1 0 0 0,1 1-1 0 0,-1-1 1 0 0,1 0 0 0 0,-1 2-1 0 0,-7 17-3731 0 0,6-3-4044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51 576 0 0,'-44'-1'4241'0'0,"23"2"6167"0"0,49 10-6861 0 0,-3-10-2509 0 0,0-2 0 0 0,0 0 0 0 0,0-2 0 0 0,-1-1 0 0 0,1 0 0 0 0,46-17 0 0 0,-14-7 971 0 0,-56 28-1864 0 0,4 26 196 0 0,-3 51-74 0 0,5 0 1 0 0,2-1-1 0 0,23 85 0 0 0,-20-117-66 0 0,-1-8 82 0 0,-2-1 0 0 0,-1 1 0 0 0,-2 1 0 0 0,2 40 0 0 0,-8-76-291 0 0,0 0 1 0 0,1 0 0 0 0,-1 0-1 0 0,-1 1 1 0 0,1-1 0 0 0,0 0-1 0 0,0 0 1 0 0,0 0 0 0 0,-1 1-1 0 0,1-1 1 0 0,0 0 0 0 0,-1 0 0 0 0,1 0-1 0 0,-1 0 1 0 0,1 0 0 0 0,-1 0-1 0 0,0 0 1 0 0,1 0 0 0 0,-1 0-1 0 0,0 0 1 0 0,0 0 0 0 0,0 0-1 0 0,0 0 1 0 0,0-1 0 0 0,0 1 0 0 0,0 0-1 0 0,0-1 1 0 0,0 1 0 0 0,0-1-1 0 0,0 1 1 0 0,0-1 0 0 0,0 1-1 0 0,0-1 1 0 0,-1 0 0 0 0,1 0 0 0 0,0 1-1 0 0,0-1 1 0 0,0 0 0 0 0,-2 0-1 0 0,-5-1-98 0 0,-1 0-1 0 0,1 0 1 0 0,0-1 0 0 0,-16-5-1 0 0,5 2 64 0 0,-39-6 3 0 0,0 2-1 0 0,-1 3 1 0 0,-86 2 1457 0 0,152 3-955 0 0,311-16 490 0 0,-103-2-4172 0 0,-182 15-873 0 0,1-6-3444 0 0,-12 3 4416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19 280 0 0,'0'0'1169'0'0,"1"-3"304"0"0,8-13 12595 0 0,-5 21-13286 0 0,0 0 0 0 0,-1 0 0 0 0,1 0 0 0 0,-1 1-1 0 0,0-1 1 0 0,0 1 0 0 0,2 9 0 0 0,15 52 2758 0 0,-12-37-2317 0 0,10 40 1076 0 0,-9-25-4053 0 0,-9-41 948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53 144 480 0 0,'-12'-15'549'0'0,"-18"-24"1573"0"0,29 36-1563 0 0,-1 0 0 0 0,1-1 1 0 0,-1 1-1 0 0,1 0 0 0 0,0 0 0 0 0,0 0 0 0 0,0-1 0 0 0,1 1 0 0 0,-1 0 0 0 0,1-1 0 0 0,0-6 0 0 0,0 8-293 0 0,1 1 0 0 0,0-1 1 0 0,-1 0-1 0 0,1 0 0 0 0,0 1 0 0 0,0-1 0 0 0,-1 1 0 0 0,2-1 0 0 0,-1 1 0 0 0,0-1 0 0 0,0 1 0 0 0,0-1 0 0 0,0 1 1 0 0,1 0-1 0 0,-1 0 0 0 0,1 0 0 0 0,-1-1 0 0 0,1 2 0 0 0,-1-1 0 0 0,4-2 0 0 0,0 1 348 0 0,-1 0-1 0 0,1 0 1 0 0,0 1-1 0 0,-1-1 1 0 0,11-1-1 0 0,4 2 294 0 0,1 1 0 0 0,-1 1 1 0 0,1 0-1 0 0,-1 1 0 0 0,0 2 0 0 0,30 7 0 0 0,-20-1-194 0 0,1 0 0 0 0,-2 2 0 0 0,37 20 0 0 0,-50-24-415 0 0,0 2 1 0 0,-1-1-1 0 0,0 2 0 0 0,-1-1 0 0 0,0 2 0 0 0,-1 0 0 0 0,13 16 1 0 0,-22-25-190 0 0,0 1 0 0 0,-1 1 0 0 0,1-1 1 0 0,-1 0-1 0 0,0 1 0 0 0,0-1 0 0 0,0 1 1 0 0,-1-1-1 0 0,0 1 0 0 0,0 0 0 0 0,0-1 1 0 0,0 10-1 0 0,-1-10-74 0 0,0 0 0 0 0,-1 0 0 0 0,0 0 0 0 0,0 0 0 0 0,0 0 0 0 0,-1 0 0 0 0,1 0 0 0 0,-1 0 0 0 0,0 0 0 0 0,0-1 0 0 0,0 1 0 0 0,-1-1 0 0 0,1 1 0 0 0,-1-1 0 0 0,0 0 0 0 0,0 0 0 0 0,-4 3 0 0 0,-5 5-42 0 0,-2-1 0 0 0,0 0 0 0 0,0-1 0 0 0,-1 0 0 0 0,0-2 0 0 0,0 1 0 0 0,-29 8 0 0 0,22-9-25 0 0,-1-2 0 0 0,0 0 0 0 0,0-2 0 0 0,-1 0-1 0 0,-24-1 1 0 0,9-4-1176 0 0,36 2 971 0 0,1-1 0 0 0,-1 1 0 0 0,1-1 0 0 0,-1 1 0 0 0,1-1 0 0 0,-1 0 0 0 0,1 0 0 0 0,0 0 0 0 0,-1 0 0 0 0,1 0 0 0 0,-4-3 0 0 0,6 0-1699 0 0,6-10-6552 0 0,0 8 7474 0 0,7-2-1905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0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1 336 0 0,'3'0'1304'0'0,"3"1"-160"0"0,0 0-1 0 0,-1 1 0 0 0,1 0 1 0 0,0 0-1 0 0,-1 0 0 0 0,1 1 1 0 0,-1 0-1 0 0,10 6 0 0 0,-7-2 233 0 0,0-1-1 0 0,-1 2 1 0 0,1-1-1 0 0,10 14 1 0 0,-6-3 264 0 0,0 0 1 0 0,-1 1-1 0 0,-1 0 0 0 0,10 28 1 0 0,-14-32-682 0 0,-1-1 0 0 0,0 1 0 0 0,-1 0 1 0 0,-1 0-1 0 0,2 27 0 0 0,-5-40-1081 0 0,0 0 0 0 0,0 0 0 0 0,0 0 0 0 0,0-1 0 0 0,-1 1 0 0 0,1 0 0 0 0,0 0 0 0 0,-1 0 0 0 0,0-1 0 0 0,1 1 0 0 0,-1 0 0 0 0,0-1 0 0 0,0 1 0 0 0,0 0 0 0 0,0-1 0 0 0,0 1 0 0 0,0-1 0 0 0,0 0 0 0 0,-2 2 0 0 0,1-2-638 0 0,1 0 0 0 0,0 0 0 0 0,-1 0-1 0 0,0 0 1 0 0,1 0 0 0 0,-1-1 0 0 0,0 1 0 0 0,1-1 0 0 0,-1 1 0 0 0,0-1 0 0 0,1 0-1 0 0,-1 1 1 0 0,-2-1 0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1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42 280 0 0,'-7'-7'1142'0'0,"0"0"-1"0"0,-1 1 1 0 0,-9-6-1 0 0,14 11-555 0 0,1-1-1 0 0,-1 1 1 0 0,0 0-1 0 0,0 0 1 0 0,1 0-1 0 0,-1 0 0 0 0,0 1 1 0 0,0-1-1 0 0,0 1 1 0 0,0-1-1 0 0,0 1 1 0 0,0 0-1 0 0,0 0 0 0 0,-3 1 1 0 0,5-1-471 0 0,1 0 0 0 0,-1 0 0 0 0,1 0 0 0 0,-1 0 0 0 0,1 0 0 0 0,-1 1 0 0 0,1-1-1 0 0,0 0 1 0 0,-1 0 0 0 0,1 0 0 0 0,-1 1 0 0 0,1-1 0 0 0,-1 0 0 0 0,1 0 0 0 0,0 1 0 0 0,-1-1 0 0 0,1 0 0 0 0,0 1 0 0 0,-1-1 0 0 0,1 1 0 0 0,0-1 0 0 0,-1 0 0 0 0,1 1-1 0 0,0-1 1 0 0,0 1 0 0 0,-1-1 0 0 0,1 1 0 0 0,0-1 0 0 0,0 0 0 0 0,0 1 0 0 0,0-1 0 0 0,0 1 0 0 0,0-1 0 0 0,0 1 0 0 0,0-1 0 0 0,0 1 0 0 0,0-1 0 0 0,0 1 0 0 0,0-1 0 0 0,0 1 0 0 0,0-1-1 0 0,0 1 1 0 0,0-1 0 0 0,0 1 0 0 0,1-1 0 0 0,-1 1 0 0 0,0-1 0 0 0,0 0 0 0 0,1 1 0 0 0,-1-1 0 0 0,0 1 0 0 0,1-1 0 0 0,0 1 0 0 0,17 21 1448 0 0,-18-21-1504 0 0,8 6 371 0 0,0-1 0 0 0,0 0 0 0 0,0 0 0 0 0,1 0 0 0 0,16 7 0 0 0,50 16 1057 0 0,8-4-356 0 0,32 12 327 0 0,-113-36-1431 0 0,0-1 1 0 0,0 1 0 0 0,0 0 0 0 0,0 1 0 0 0,0-1 0 0 0,0 0-1 0 0,0 0 1 0 0,0 1 0 0 0,0-1 0 0 0,-1 1 0 0 0,1 0 0 0 0,-1-1 0 0 0,1 1-1 0 0,-1 0 1 0 0,0 0 0 0 0,1 0 0 0 0,-1 0 0 0 0,0 0 0 0 0,0 2-1 0 0,0 0 6 0 0,0-1-1 0 0,-1 0 0 0 0,0 0 0 0 0,0 0 1 0 0,0 1-1 0 0,0-1 0 0 0,0 0 0 0 0,0 0 1 0 0,-1 0-1 0 0,0 0 0 0 0,0 0 0 0 0,-1 4 1 0 0,-4 8 100 0 0,-1-1 1 0 0,-1 0 0 0 0,0-1-1 0 0,-15 19 1 0 0,19-27-80 0 0,-134 154 2170 0 0,66-82-1492 0 0,63-68-732 0 0,-14 17 0 0 0,20-21-109 0 0,-1-1-868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38:2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39 132 728 0 0,'-11'-9'11588'0'0,"34"1"-10076"0"0,1 0 0 0 0,0 2 0 0 0,39-5 0 0 0,23-5 290 0 0,-42 5-1026 0 0,-8 3 89 0 0,36-14 1 0 0,-44 14-369 0 0,-21 6-276 0 0,0 0 0 0 0,0 0 0 0 0,0-1 0 0 0,0 0 0 0 0,0 0-1 0 0,8-6 1 0 0,-14 8 299 0 0,3 4-331 0 0,-4-3-185 0 0,0 0 1 0 0,1 0-1 0 0,-1 0 0 0 0,0 0 1 0 0,0 0-1 0 0,0 0 1 0 0,1 0-1 0 0,-1 0 0 0 0,0 0 1 0 0,0 0-1 0 0,1 0 1 0 0,-1 0-1 0 0,0 0 0 0 0,0 0 1 0 0,0 0-1 0 0,0 1 1 0 0,1-1-1 0 0,-1 0 0 0 0,0 0 1 0 0,0 0-1 0 0,0 0 1 0 0,0 0-1 0 0,1 1 0 0 0,-1-1 1 0 0,0 0-1 0 0,0 0 1 0 0,0 0-1 0 0,0 1 0 0 0,0-1 1 0 0,0 0-1 0 0,0 0 1 0 0,0 0-1 0 0,0 1 0 0 0,1-1 1 0 0,-1 0-1 0 0,0 0 1 0 0,0 1-1 0 0,0-1 0 0 0,-5 22 244 0 0,2-1 0 0 0,0 1-1 0 0,2 0 1 0 0,2 36 0 0 0,15 89 989 0 0,-16-142-1189 0 0,6 24 377 0 0,9 29-1 0 0,-1-4 206 0 0,-13-48-543 0 0,0-5-74 0 0,-1-1 0 0 0,1 1 0 0 0,-1 0 0 0 0,0-1 0 0 0,1 1 0 0 0,-1 0 1 0 0,0 0-1 0 0,0 0 0 0 0,0-1 0 0 0,1 1 0 0 0,-1 0 0 0 0,0 0 0 0 0,0-1 0 0 0,0 1 0 0 0,0 0 0 0 0,0 0 0 0 0,-1 0 0 0 0,1-1 0 0 0,0 1 0 0 0,0 0 0 0 0,0 0 0 0 0,-1 0 0 0 0,1-1 0 0 0,0 1 0 0 0,-1 0 0 0 0,1-1 0 0 0,-1 1 0 0 0,1 0 0 0 0,-1-1 0 0 0,1 1 1 0 0,-1 0-1 0 0,1-1 0 0 0,-1 1 0 0 0,1-1 0 0 0,-1 1 0 0 0,0-1 0 0 0,1 0 0 0 0,-1 1 0 0 0,0-1 0 0 0,0 1 0 0 0,1-1 0 0 0,-1 0 0 0 0,0 0 0 0 0,0 0 0 0 0,1 1 0 0 0,-1-1 0 0 0,0 0 0 0 0,0 0 0 0 0,0 0 0 0 0,1 0 0 0 0,-1 0 0 0 0,-1 0 0 0 0,-47 2 80 0 0,-78-5 0 0 0,49 0-78 0 0,62 2-8 0 0,-41 0 59 0 0,1 1-1 0 0,-59 9 0 0 0,94-1 1168 0 0,25-6-984 0 0,5 2-213 0 0,1 0-1 0 0,-1 0 1 0 0,1-1-1 0 0,0-1 1 0 0,-1 0 0 0 0,20 2-1 0 0,70 1 195 0 0,-66-5-205 0 0,-31 0-25 0 0,255-4 0 0 0,-249 4 0 0 0,10 1-1953 0 0,1 4-8264 0 0,-16-4 9142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57 119 7925 0 0,'-10'-3'2604'0'0,"4"1"-1216"0"0,0 0-1 0 0,0 0 1 0 0,0 0-1 0 0,0 1 1 0 0,-11-1-1 0 0,18 2-1315 0 0,1 1 0 0 0,-1-1-1 0 0,0 1 1 0 0,0-1-1 0 0,0 1 1 0 0,0 0 0 0 0,0 0-1 0 0,0-1 1 0 0,0 1-1 0 0,0 0 1 0 0,2 2 0 0 0,0 0 88 0 0,9 4 81 0 0,0-2 0 0 0,0 1 0 0 0,0-2 0 0 0,0 1 0 0 0,26 4 0 0 0,-6-1 63 0 0,27 7 346 0 0,93 13-1 0 0,-119-25-457 0 0,0-1 0 0 0,0-1-1 0 0,0-2 1 0 0,49-7 0 0 0,-72 6-167 0 0,0 0 1 0 0,-1-1 0 0 0,1 0 0 0 0,-1-1-1 0 0,0 0 1 0 0,0 0 0 0 0,0-1 0 0 0,0 0 0 0 0,-1 0-1 0 0,0-1 1 0 0,11-9 0 0 0,-15 11-19 0 0,0-1 0 0 0,0 1 0 0 0,-1 0 1 0 0,1-1-1 0 0,-1 0 0 0 0,0 0 0 0 0,0 0 0 0 0,-1 0 0 0 0,1 0 0 0 0,-1-1 1 0 0,0 1-1 0 0,-1 0 0 0 0,1-1 0 0 0,-1 0 0 0 0,0 1 0 0 0,-1-1 0 0 0,1 0 1 0 0,-1 0-1 0 0,0 1 0 0 0,-1-1 0 0 0,0-6 0 0 0,1 11 7 0 0,0 0-1 0 0,0-1 0 0 0,-1 1 1 0 0,1 0-1 0 0,0 0 1 0 0,0 0-1 0 0,-1 0 0 0 0,1-1 1 0 0,-1 1-1 0 0,1 0 1 0 0,-1 0-1 0 0,1 0 0 0 0,-1 0 1 0 0,0 0-1 0 0,0 0 1 0 0,1 0-1 0 0,-1 1 0 0 0,0-1 1 0 0,-2-1-1 0 0,3 1 7 0 0,-1 1 0 0 0,0 0 1 0 0,0 0-1 0 0,1 0 0 0 0,-1 0 0 0 0,0 0 0 0 0,0 0 0 0 0,1 0 0 0 0,-1 0 0 0 0,0 1 0 0 0,0-1 1 0 0,1 0-1 0 0,-1 0 0 0 0,0 0 0 0 0,1 1 0 0 0,-1-1 0 0 0,0 1 0 0 0,1-1 0 0 0,-1 0 0 0 0,0 1 0 0 0,1-1 1 0 0,-2 2-1 0 0,-1 1 53 0 0,-1 1 0 0 0,1-1 0 0 0,0 1 1 0 0,0 0-1 0 0,0 1 0 0 0,0-1 0 0 0,-2 7 0 0 0,-4 12 122 0 0,1 0-1 0 0,1 1 0 0 0,1 0 0 0 0,1 0 0 0 0,-1 26 1 0 0,3 2 241 0 0,4 67 1 0 0,2-74-112 0 0,2 0 1 0 0,2 0-1 0 0,2 0 0 0 0,2-2 0 0 0,2 1 0 0 0,27 61 0 0 0,-30-85-91 0 0,1 0 0 0 0,0 0 0 0 0,1-1 0 0 0,2-1 0 0 0,0 0-1 0 0,24 24 1 0 0,-29-34-1012 0 0,-24-18 324 0 0,-4 3 325 0 0,-1 1 1 0 0,1 1-1 0 0,-1 1 0 0 0,-40-3 0 0 0,21 2 27 0 0,-31-4-1 0 0,0 4 0 0 0,-96 4 0 0 0,162 1 148 0 0,0 0 0 0 0,0 0 0 0 0,0 1-1 0 0,1 0 1 0 0,-1 0 0 0 0,0 0-1 0 0,1 0 1 0 0,-1 0 0 0 0,1 1 0 0 0,-1-1-1 0 0,-4 4 1 0 0,7-4 388 0 0,4 2-184 0 0,1 1-147 0 0,1-1-1 0 0,-1 1 0 0 0,1-1 1 0 0,0 0-1 0 0,0 0 1 0 0,0 0-1 0 0,0-1 1 0 0,0 0-1 0 0,1 0 0 0 0,-1 0 1 0 0,11 1-1 0 0,14 2 324 0 0,30 2 0 0 0,-26-4-297 0 0,53 4-116 0 0,164-9 0 0 0,-220-2-2212 0 0,42-13-8458 0 0,-68 16 10206 0 0,6-2-2884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412 149 132 0 0,'-1'-3'764'0'0,"0"-4"-126"0"0,0 1 0 0 0,0-1 0 0 0,-1 1 0 0 0,0-1 0 0 0,0 1 0 0 0,-1 0 0 0 0,1 0 0 0 0,-2 0 0 0 0,1 0 0 0 0,0 0 0 0 0,-1 1 0 0 0,0-1 0 0 0,-1 1 0 0 0,-8-9 0 0 0,6 9-273 0 0,0 0-1 0 0,1 0 1 0 0,-2 1 0 0 0,1 0-1 0 0,0 0 1 0 0,-1 0-1 0 0,0 1 1 0 0,0 0-1 0 0,0 1 1 0 0,0 0-1 0 0,0 0 1 0 0,-8 0-1 0 0,4 1-12 0 0,1 0-1 0 0,-1 2 0 0 0,1-1 0 0 0,-1 1 0 0 0,1 1 1 0 0,-1 0-1 0 0,1 0 0 0 0,0 2 0 0 0,0-1 0 0 0,-18 9 1 0 0,21-8-100 0 0,0 0 1 0 0,0 1-1 0 0,1 0 1 0 0,0 0-1 0 0,0 0 1 0 0,0 1-1 0 0,0 0 1 0 0,1 0-1 0 0,0 1 1 0 0,1 0-1 0 0,-1 0 1 0 0,1 0-1 0 0,0 1 1 0 0,-5 11-1 0 0,8-14-82 0 0,1 0-1 0 0,-1 0 1 0 0,1 0 0 0 0,0 0-1 0 0,0 0 1 0 0,0 0 0 0 0,1 0 0 0 0,-1 1-1 0 0,1-1 1 0 0,1 0 0 0 0,-1 0-1 0 0,1 1 1 0 0,2 8 0 0 0,0-6 0 0 0,-1-1 1 0 0,2 0 0 0 0,-1 0 0 0 0,1 0 0 0 0,0 0 0 0 0,0-1 0 0 0,1 0 0 0 0,8 10 0 0 0,-3-6 14 0 0,0 0 1 0 0,1-1-1 0 0,1 0 0 0 0,-1-1 1 0 0,1 0-1 0 0,1-1 1 0 0,-1 0-1 0 0,1-1 1 0 0,24 8-1 0 0,-26-11-148 0 0,0 0-1 0 0,0-1 1 0 0,0 0 0 0 0,0-1-1 0 0,0 0 1 0 0,1-1 0 0 0,-1 0-1 0 0,0-1 1 0 0,0 0 0 0 0,12-3 0 0 0,-17 3-73 0 0,0-1 1 0 0,0 0-1 0 0,0-1 1 0 0,-1 0 0 0 0,1 1-1 0 0,-1-2 1 0 0,1 1-1 0 0,-1-1 1 0 0,0 1 0 0 0,-1-2-1 0 0,1 1 1 0 0,-1 0 0 0 0,0-1-1 0 0,0 0 1 0 0,0 0-1 0 0,0 0 1 0 0,-1 0 0 0 0,0 0-1 0 0,4-9 1 0 0,-5 8-37 0 0,0 1 1 0 0,0-1 0 0 0,0 1-1 0 0,-1-1 1 0 0,0 1-1 0 0,0-1 1 0 0,0 0-1 0 0,-1 1 1 0 0,1-1 0 0 0,-1 0-1 0 0,-1 0 1 0 0,1 0-1 0 0,-1 1 1 0 0,0-1-1 0 0,-1 1 1 0 0,-1-8 0 0 0,0 6-77 0 0,-1 0 1 0 0,1 1 0 0 0,-1-1 0 0 0,0 1 0 0 0,-1 0-1 0 0,0 0 1 0 0,0 0 0 0 0,0 0 0 0 0,0 1-1 0 0,-1 0 1 0 0,-12-9 0 0 0,4 5-364 0 0,-1 1-1 0 0,0 0 1 0 0,0 1-1 0 0,0 1 1 0 0,-1 0 0 0 0,0 1-1 0 0,0 1 1 0 0,0 0 0 0 0,-1 1-1 0 0,-31-1 1 0 0,27 3-1860 0 0,0 2 1 0 0,-30 4-1 0 0,27-1 210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37 720 0 0,'6'-1'16406'0'0,"0"1"-13353"0"0,7 0-3397 0 0,1 0-705 0 0,-4 0 3363 0 0,48-3-4 0 0,479-14 6175 0 0,-329 12-7614 0 0,-70-1-5060 0 0,-127 5 2448 0 0,11-1-6382 0 0,-14 0 4915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602 195 236 0 0,'6'-2'607'0'0,"0"-1"0"0"0,-1 0-1 0 0,0 0 1 0 0,1 0 0 0 0,5-5 0 0 0,-9 6-290 0 0,-1 1-1 0 0,1 0 1 0 0,0-1 0 0 0,-1 0 0 0 0,1 1 0 0 0,-1-1 0 0 0,0 0 0 0 0,1 1-1 0 0,-1-1 1 0 0,0 0 0 0 0,0 0 0 0 0,0 0 0 0 0,0 0 0 0 0,-1 0 0 0 0,1 0-1 0 0,0-1 1 0 0,-1-1 0 0 0,0 2-99 0 0,0 0 0 0 0,-1 0 1 0 0,1 0-1 0 0,-1 0 0 0 0,0 0 0 0 0,0 0 0 0 0,0 0 0 0 0,0 1 0 0 0,0-1 0 0 0,0 0 0 0 0,0 1 0 0 0,0-1 1 0 0,-1 1-1 0 0,1-1 0 0 0,0 1 0 0 0,-1-1 0 0 0,0 1 0 0 0,-2-2 0 0 0,-1 0 196 0 0,0-1 1 0 0,0 1-1 0 0,0 1 0 0 0,-10-5 0 0 0,-17-2 361 0 0,0 1-1 0 0,0 2 1 0 0,0 1 0 0 0,-1 1-1 0 0,0 2 1 0 0,0 1-1 0 0,0 2 1 0 0,1 1-1 0 0,-1 2 1 0 0,1 1-1 0 0,-37 10 1 0 0,54-10-414 0 0,0 0 1 0 0,0 0 0 0 0,0 2-1 0 0,1 0 1 0 0,0 0 0 0 0,1 1-1 0 0,-14 10 1 0 0,23-14-172 0 0,-1 0 0 0 0,1 0 0 0 0,0 0 0 0 0,0 1 0 0 0,0-1 0 0 0,0 1 0 0 0,1 0 1 0 0,0 0-1 0 0,0 0 0 0 0,0 1 0 0 0,-3 9 0 0 0,5-11-21 0 0,0 0 1 0 0,0 1-1 0 0,1-1 1 0 0,-1 1-1 0 0,1-1 0 0 0,0 0 1 0 0,0 1-1 0 0,1-1 1 0 0,-1 0-1 0 0,3 9 1 0 0,0-5-141 0 0,0 0 0 0 0,0 0 0 0 0,1 0 0 0 0,0 0 1 0 0,0-1-1 0 0,1 1 0 0 0,-1-1 0 0 0,2 0 0 0 0,-1-1 0 0 0,13 12 1 0 0,-5-7 2 0 0,-1-1 1 0 0,2-1-1 0 0,-1 0 1 0 0,1-1-1 0 0,19 8 1 0 0,7 0-2 0 0,2-2-1 0 0,-1-1 1 0 0,46 7 0 0 0,-32-10-31 0 0,0-2 0 0 0,83 1 0 0 0,-101-9 0 0 0,0-2 0 0 0,0-1 0 0 0,-1-2 0 0 0,57-16 0 0 0,-81 18 0 0 0,0-1 0 0 0,0-1 0 0 0,-1 0 0 0 0,1 0 0 0 0,-2-1 0 0 0,1-1 0 0 0,0 0 0 0 0,15-14 0 0 0,-22 18 0 0 0,-1 0 0 0 0,0 0 0 0 0,0-1 0 0 0,0 0 0 0 0,0 1 0 0 0,-1-1 0 0 0,0 0 0 0 0,1 0 0 0 0,-1 0 0 0 0,-1-1 0 0 0,1 1 0 0 0,-1 0 0 0 0,1-1 0 0 0,-1 1 0 0 0,0-1 0 0 0,-1 0 0 0 0,1 1 0 0 0,-1-1 0 0 0,0 1 0 0 0,0-1 0 0 0,-1 0 0 0 0,1 1 0 0 0,-1-1 0 0 0,0 1 0 0 0,0-1 0 0 0,-3-6 0 0 0,-2-3 0 0 0,-1 1 0 0 0,-1 0 0 0 0,0 0 0 0 0,0 1 0 0 0,-1 0 0 0 0,-1 1 0 0 0,0 0 0 0 0,0 0 0 0 0,-1 1 0 0 0,-1 0 0 0 0,-19-12 0 0 0,-13-6 0 0 0,-93-44 0 0 0,131 69-19 0 0,-61-25-1386 0 0,61 26 1230 0 0,1 0 1 0 0,-1 1-1 0 0,0-1 0 0 0,0 1 0 0 0,-1 0 0 0 0,1 1 0 0 0,0 0 0 0 0,0 0 0 0 0,-8 1 0 0 0,3 4-1144 0 0,11-4 900 0 0,0 0-1 0 0,-1-1 1 0 0,1 1-1 0 0,0 0 0 0 0,0 0 1 0 0,-1-1-1 0 0,1 1 0 0 0,0 0 1 0 0,0 0-1 0 0,0 0 1 0 0,0-1-1 0 0,0 1 0 0 0,0 0 1 0 0,0 0-1 0 0,1 0 1 0 0,-1-1-1 0 0,0 1 0 0 0,0 0 1 0 0,1 0-1 0 0,-1-1 1 0 0,0 1-1 0 0,1 0 0 0 0,-1-1 1 0 0,0 1-1 0 0,2 1 1 0 0,3 3-2558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9533 0 0,'2'-5'1513'0'0,"23"-56"8489"0"0,-22 55-9186 0 0,1-1 1 0 0,0 1-1 0 0,0-1 0 0 0,0 1 1 0 0,1 0-1 0 0,7-8 0 0 0,-11 13-716 0 0,1 0 0 0 0,-1 0-1 0 0,0 0 1 0 0,0 1 0 0 0,0-1 0 0 0,1 0-1 0 0,-1 0 1 0 0,0 1 0 0 0,1-1-1 0 0,-1 1 1 0 0,0-1 0 0 0,1 1-1 0 0,-1-1 1 0 0,1 1 0 0 0,-1 0-1 0 0,1 0 1 0 0,-1 0 0 0 0,1 0-1 0 0,-1 0 1 0 0,1 0 0 0 0,-1 0-1 0 0,3 0 1 0 0,-2 1 0 0 0,0 0 0 0 0,0 1 0 0 0,0-1 0 0 0,0 0 0 0 0,0 0-1 0 0,0 1 1 0 0,0-1 0 0 0,0 1 0 0 0,0 0 0 0 0,-1 0 0 0 0,1-1 0 0 0,2 4 0 0 0,1 3 166 0 0,0 0 0 0 0,-1 1 1 0 0,0-1-1 0 0,0 1 0 0 0,4 17 1 0 0,-3 2-348 0 0,-1 0 0 0 0,-1 1 0 0 0,-2-1 0 0 0,0 1 0 0 0,-6 34 0 0 0,2 24-3445 0 0,3-64-1045 0 0,6 41-1 0 0,-1-40 1348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9265 0 0,'9'-8'2978'0'0,"0"0"0"0"0,1 0 0 0 0,18-11 1 0 0,-18 13-1681 0 0,0 1 0 0 0,1 0 1 0 0,19-6-1 0 0,-14 7-892 0 0,-1 1 1 0 0,1 1-1 0 0,0 0 0 0 0,0 1 1 0 0,0 1-1 0 0,25 2 0 0 0,10 4-17 0 0,0 2 0 0 0,-1 2 1 0 0,0 3-1 0 0,63 24 0 0 0,-76-22-160 0 0,-1 1 1 0 0,-1 2-1 0 0,0 1 1 0 0,-2 2-1 0 0,0 1 1 0 0,34 31-1 0 0,-54-41-229 0 0,-1 0 0 0 0,-1 0 0 0 0,0 2 0 0 0,0-1 0 0 0,-1 1 0 0 0,-1 0 0 0 0,-1 1 0 0 0,0 0 0 0 0,-1 1 0 0 0,0 0 0 0 0,-1 0 0 0 0,-1 0 0 0 0,-1 0 0 0 0,0 1 0 0 0,-1 0 0 0 0,1 31 0 0 0,0 50 0 0 0,-15 151 0 0 0,11-246-1384 0 0,-1 0 0 0 0,1 1 0 0 0,0-1-1 0 0,0 0 1 0 0,1 1 0 0 0,-1-1 0 0 0,2 7 0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46 8533 0 0,'-4'-1'1047'0'0,"1"0"-16"0"0,0 0 1 0 0,0 0 0 0 0,0 0-1 0 0,0 0 1 0 0,0-1 0 0 0,0 1-1 0 0,0-1 1 0 0,1 0-1 0 0,-1 0 1 0 0,1 0 0 0 0,-4-4 1571 0 0,7 5-2334 0 0,1 0 0 0 0,0-1 1 0 0,0 1-1 0 0,0 0 0 0 0,0 0 0 0 0,0 0 1 0 0,0 1-1 0 0,0-1 0 0 0,1 0 0 0 0,-1 1 1 0 0,0 0-1 0 0,4-1 0 0 0,31 0 943 0 0,-22 1-728 0 0,485-5 3556 0 0,-455 2-4142 0 0,-31 2-123 0 0,0 0 0 0 0,-1 1 0 0 0,16 1 0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0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853 105 520 0 0,'1'-2'267'0'0,"-1"1"0"0"0,0-1 0 0 0,0 0 0 0 0,0 1 0 0 0,0-1 0 0 0,0 0 0 0 0,0 1 0 0 0,0-1 0 0 0,0 0 0 0 0,0 1-1 0 0,-1-1 1 0 0,1 1 0 0 0,-1-1 0 0 0,1 0 0 0 0,-1 1 0 0 0,0-1 0 0 0,0 1 0 0 0,-1-2 0 0 0,0 0 42 0 0,0 0 0 0 0,-1 1 0 0 0,1-1 0 0 0,-1 1 0 0 0,0 0 0 0 0,1-1 0 0 0,-1 1 0 0 0,-5-2 0 0 0,-4-1 437 0 0,0-1 0 0 0,0 2 1 0 0,-24-7-1 0 0,-2 4-5 0 0,-1 0 0 0 0,1 3 0 0 0,-1 1-1 0 0,0 2 1 0 0,0 2 0 0 0,1 1 0 0 0,-1 2-1 0 0,1 1 1 0 0,-1 3 0 0 0,2 1-1 0 0,-67 24 1 0 0,85-24-421 0 0,0 0 0 0 0,0 0 0 0 0,1 2 0 0 0,0 0 0 0 0,-21 19 0 0 0,31-23-113 0 0,-1 0 0 0 0,2 1 1 0 0,-1 0-1 0 0,1 0 0 0 0,1 1 0 0 0,-1 0 1 0 0,1 0-1 0 0,1 1 0 0 0,0 0 1 0 0,0-1-1 0 0,-6 22 0 0 0,10-25-89 0 0,0 0-1 0 0,0 1 1 0 0,1-1-1 0 0,0 0 1 0 0,0 0-1 0 0,0 0 1 0 0,1 0-1 0 0,0 0 1 0 0,1 0-1 0 0,-1 0 1 0 0,1 0-1 0 0,0 0 1 0 0,0 0-1 0 0,1-1 1 0 0,0 1-1 0 0,0-1 1 0 0,7 10-1 0 0,0-2 95 0 0,0-1-1 0 0,1 0 1 0 0,0 0-1 0 0,1-1 1 0 0,21 15 0 0 0,-10-12-2 0 0,0 0 1 0 0,0-2-1 0 0,1 0 1 0 0,1-2 0 0 0,0 0-1 0 0,0-2 1 0 0,1-1-1 0 0,0-1 1 0 0,1-1-1 0 0,39 2 1 0 0,-13-5 61 0 0,0-2-1 0 0,0-2 1 0 0,0-3-1 0 0,68-14 1 0 0,-90 12-104 0 0,1-1-1 0 0,-1-1 1 0 0,39-17 0 0 0,-60 22-152 0 0,0-1-1 0 0,0-1 1 0 0,0 1 0 0 0,-1-1-1 0 0,0-1 1 0 0,0 0 0 0 0,-1 0-1 0 0,0-1 1 0 0,0 0 0 0 0,-1 0 0 0 0,0-1-1 0 0,0 0 1 0 0,6-11 0 0 0,-10 15-19 0 0,-1 0 0 0 0,0 0 0 0 0,0 0 1 0 0,-1 0-1 0 0,0 0 0 0 0,0 0 0 0 0,0 0 0 0 0,0 0 1 0 0,-1 0-1 0 0,0-1 0 0 0,0 1 0 0 0,0 0 1 0 0,-2-10-1 0 0,0 7-3 0 0,-1 0 0 0 0,0 0 1 0 0,0 0-1 0 0,0 1 0 0 0,-1-1 1 0 0,0 1-1 0 0,0 0 0 0 0,-7-7 1 0 0,-1-1-35 0 0,-1 1 0 0 0,-1 0 0 0 0,0 1 0 0 0,-1 1 1 0 0,0 0-1 0 0,-30-16 0 0 0,14 10-406 0 0,-1 2 1 0 0,0 2-1 0 0,-1 1 1 0 0,-1 1-1 0 0,0 2 1 0 0,-60-10-1 0 0,69 20-920 0 0,11 6-5494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0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86 9077 0 0,'-22'-33'7552'0'0,"-10"-19"-942"0"0,31 51-6044 0 0,1 2-503 0 0,0-1 0 0 0,-1 0 1 0 0,1 0-1 0 0,-1 0 0 0 0,1 0 0 0 0,0 0 1 0 0,-1 0-1 0 0,1 0 0 0 0,-1 0 0 0 0,1 1 1 0 0,0-1-1 0 0,-1 0 0 0 0,1 0 1 0 0,0 0-1 0 0,-1 1 0 0 0,1-1 0 0 0,0 0 1 0 0,-1 1-1 0 0,1-1 0 0 0,0 0 0 0 0,0 1 1 0 0,-1-1-1 0 0,1 0 0 0 0,0 1 0 0 0,0-1 1 0 0,0 0-1 0 0,-1 1 0 0 0,1 0 0 0 0,-2 1 112 0 0,-1 10 159 0 0,1 0 0 0 0,0 1 0 0 0,1-1 0 0 0,0 0 0 0 0,2 21-1 0 0,0-10-107 0 0,-1 15-182 0 0,3 1 0 0 0,1-1 0 0 0,15 63 0 0 0,-12-73-1163 0 0,21 47 0 0 0,-19-54-783 0 0,2-1 0 0 0,21 32 0 0 0,-14-30-1478 0 0,-1-6 486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7273 0 0,'0'-1'4815'0'0,"4"-7"-1168"0"0,6 2-2885 0 0,0 0 0 0 0,0 1 0 0 0,1 0 0 0 0,0 0 0 0 0,0 1 0 0 0,0 1 0 0 0,0 0 0 0 0,14-2 0 0 0,94-8 1119 0 0,-87 10-1348 0 0,1 2-1 0 0,-1 1 0 0 0,0 2 1 0 0,0 1-1 0 0,61 14 1 0 0,-81-13-388 0 0,1 0 0 0 0,-2 0 0 0 0,1 1 1 0 0,0 1-1 0 0,-1 0 0 0 0,0 1 0 0 0,-1 0 1 0 0,1 0-1 0 0,12 13 0 0 0,-16-12-48 0 0,0-1-1 0 0,-1 1 0 0 0,0 0 1 0 0,0 1-1 0 0,0-1 0 0 0,-1 1 1 0 0,-1 0-1 0 0,0 0 0 0 0,0 1 0 0 0,-1-1 1 0 0,0 1-1 0 0,3 14 0 0 0,-2 16 224 0 0,-1 1-1 0 0,-2 0 0 0 0,-8 78 0 0 0,1-2 249 0 0,7 53 106 0 0,1-39-3302 0 0,-1-125 2169 0 0,0 0-3330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81 7737 0 0,'-16'-6'3575'0'0,"12"5"-2462"0"0,0 0 0 0 0,-1-1 0 0 0,1 0 0 0 0,0 0 0 0 0,-6-3 0 0 0,10 5-1029 0 0,0 0-1 0 0,0 0 1 0 0,0 0-1 0 0,0-1 1 0 0,0 1-1 0 0,-1 0 1 0 0,1 0-1 0 0,0 0 0 0 0,0 0 1 0 0,0-1-1 0 0,0 1 1 0 0,0 0-1 0 0,0 0 1 0 0,0 0-1 0 0,0 0 1 0 0,0-1-1 0 0,0 1 1 0 0,0 0-1 0 0,0 0 0 0 0,0 0 1 0 0,0-1-1 0 0,0 1 1 0 0,0 0-1 0 0,0 0 1 0 0,0 0-1 0 0,0-1 1 0 0,0 1-1 0 0,0 0 1 0 0,0 0-1 0 0,0 0 1 0 0,0 0-1 0 0,1-1 0 0 0,-1 1 1 0 0,0 0-1 0 0,0 0 1 0 0,0 0-1 0 0,0 0 1 0 0,0 0-1 0 0,0-1 1 0 0,1 1-1 0 0,-1 0 1 0 0,0 0-1 0 0,0 0 0 0 0,0 0 1 0 0,0 0-1 0 0,1 0 1 0 0,-1 0-1 0 0,0 0 1 0 0,0 0-1 0 0,1 0 1 0 0,26-9 1005 0 0,1 2 0 0 0,0 1 0 0 0,1 1-1 0 0,35-1 1 0 0,-10 0-136 0 0,77-6 250 0 0,-42 9-4298 0 0,-33 7-6106 0 0,-37-6 6191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6737 0 0,'11'-36'7930'0'0,"-8"26"-6058"0"0,1 1 1 0 0,1-1-1 0 0,6-10 1 0 0,-11 19-1097 0 0,1 0-723 0 0,-1 1 0 0 0,0 0 1 0 0,0 0-1 0 0,0 0 0 0 0,0 0 1 0 0,0 0-1 0 0,0 0 0 0 0,0 0 0 0 0,0-1 1 0 0,0 1-1 0 0,0 0 0 0 0,0 0 1 0 0,0 0-1 0 0,0 0 0 0 0,1 0 0 0 0,-1 0 1 0 0,0 0-1 0 0,0 0 0 0 0,0 0 1 0 0,0 0-1 0 0,0-1 0 0 0,0 1 1 0 0,0 0-1 0 0,1 0 0 0 0,-1 0 0 0 0,0 0 1 0 0,0 0-1 0 0,0 0 0 0 0,0 0 1 0 0,0 0-1 0 0,0 0 0 0 0,1 0 1 0 0,-1 0-1 0 0,0 0 0 0 0,0 0 0 0 0,0 0 1 0 0,0 0-1 0 0,0 0 0 0 0,0 0 1 0 0,1 0-1 0 0,-1 1 0 0 0,0-1 0 0 0,0 0 1 0 0,0 0-1 0 0,0 0 0 0 0,0 0 1 0 0,0 0-1 0 0,0 0 0 0 0,1 0 1 0 0,-1 0-1 0 0,0 0 0 0 0,0 0 0 0 0,0 1 1 0 0,0-1-1 0 0,0 0 0 0 0,0 0 1 0 0,0 0-1 0 0,0 0 0 0 0,0 0 0 0 0,0 0 1 0 0,0 0-1 0 0,0 1 0 0 0,5 17 576 0 0,19 68 1431 0 0,42 101-1 0 0,-65-185-2081 0 0,62 159 1066 0 0,-45-90-7686 0 0,-20-62 280 0 0,1-7 5328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29 112 0 0,'2'-2'585'0'0,"1"-1"1"0"0,0 0-1 0 0,1 1 1 0 0,-1 0-1 0 0,0-1 1 0 0,1 1-1 0 0,-1 0 1 0 0,1 1-1 0 0,-1-1 0 0 0,1 1 1 0 0,0 0-1 0 0,0-1 1 0 0,0 2-1 0 0,0-1 1 0 0,7 0-1 0 0,-8 1-259 0 0,0 1 1 0 0,0-1-1 0 0,0 1 0 0 0,0 0 0 0 0,0 0 1 0 0,-1 0-1 0 0,1 0 0 0 0,0 0 1 0 0,0 1-1 0 0,-1-1 0 0 0,1 1 0 0 0,-1 0 1 0 0,0-1-1 0 0,1 1 0 0 0,-1 0 1 0 0,0 1-1 0 0,0-1 0 0 0,0 0 0 0 0,-1 1 1 0 0,1-1-1 0 0,0 1 0 0 0,1 2 1 0 0,18 37 1510 0 0,-2 0 1 0 0,-2 2-1 0 0,13 46 1 0 0,7 20 502 0 0,-35-102-2368 0 0,1 1 90 0 0,1-1 0 0 0,-1 0 0 0 0,10 15 0 0 0,-11-20-744 0 0,0-1 1 0 0,0 1 0 0 0,0-1 0 0 0,1 1-1 0 0,-1-1 1 0 0,1 0 0 0 0,0 0 0 0 0,4 3 0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 8709 0 0,'-12'-6'3093'0'0,"-13"-9"7213"0"0,44 5-8396 0 0,-10 6-1508 0 0,1 2 1 0 0,0 0-1 0 0,0 0 1 0 0,0 0-1 0 0,1 1 1 0 0,-1 1 0 0 0,14 0-1 0 0,1 0 195 0 0,209 7 2207 0 0,-73 0-4776 0 0,-4-12-8267 0 0,-123 0 7080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1 213 800 0 0,'1'-1'274'0'0,"-1"0"0"0"0,1 1-1 0 0,0-1 1 0 0,0 0 0 0 0,0 1 0 0 0,0-1 0 0 0,0 1-1 0 0,0-1 1 0 0,0 1 0 0 0,0-1 0 0 0,0 1-1 0 0,0 0 1 0 0,0 0 0 0 0,1-1 0 0 0,-1 1-1 0 0,0 0 1 0 0,0 0 0 0 0,0 0 0 0 0,0 0 0 0 0,0 0-1 0 0,0 0 1 0 0,0 1 0 0 0,1-1 0 0 0,-1 0-1 0 0,0 1 1 0 0,0-1 0 0 0,0 0 0 0 0,0 1 0 0 0,0-1-1 0 0,0 1 1 0 0,0 0 0 0 0,0-1 0 0 0,-1 1-1 0 0,2 1 1 0 0,5 3 590 0 0,-1 0-1 0 0,0 1 1 0 0,9 11-1 0 0,-13-14-544 0 0,154 192 6456 0 0,-115-145-5225 0 0,2-1 1 0 0,2-3 0 0 0,2-1-1 0 0,83 61 1 0 0,-96-82-734 0 0,2-1-1 0 0,1-1 1 0 0,0-3 0 0 0,80 30 0 0 0,-112-47-817 0 0,-3-1 0 0 0,-1 0 0 0 0,0-1 0 0 0,1 1 0 0 0,-1-1 0 0 0,1 1 0 0 0,-1-1 0 0 0,1 0 0 0 0,0 0 0 0 0,-1 0 0 0 0,1 1 0 0 0,-1-2 0 0 0,1 1 0 0 0,-1 0 0 0 0,1 0 0 0 0,-1 0 0 0 0,1-1 0 0 0,-1 1 0 0 0,1-1 0 0 0,-1 1 0 0 0,3-2 0 0 0,-1 1 0 0 0,-1-1 0 0 0,1 1 0 0 0,-1-1 0 0 0,1 0 0 0 0,-1 0 0 0 0,0 0 0 0 0,0 0 0 0 0,0 0 0 0 0,0 0 0 0 0,0 0 0 0 0,0-1 0 0 0,-1 1 0 0 0,1-1 0 0 0,-1 1 0 0 0,2-5 0 0 0,16-49 0 0 0,-14 40 0 0 0,42-153 0 0 0,-14 41 0 0 0,75-182 0 0 0,-85 261 0 0 0,15-36 0 0 0,-37 82-45 0 0,0 1 1 0 0,0-1-1 0 0,1 1 0 0 0,-1-1 0 0 0,1 1 1 0 0,0 0-1 0 0,-1-1 0 0 0,4-2 0 0 0,-1 1-190 0 0,-3 4-7 0 0,0 0-1 0 0,0 1 1 0 0,0-1 0 0 0,0 0 0 0 0,0 1-1 0 0,0-1 1 0 0,0 1 0 0 0,0-1 0 0 0,0 1-1 0 0,0-1 1 0 0,0 1 0 0 0,-1 0 0 0 0,1-1 0 0 0,0 1-1 0 0,0 0 1 0 0,-1 0 0 0 0,1-1 0 0 0,0 1-1 0 0,-1 0 1 0 0,2 1 0 0 0,21 29-7633 0 0,-7-11 4589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37 342 996 0 0,'-7'54'7200'0'0,"-7"-1"4216"0"0,14-53-11189 0 0,-1 1 0 0 0,1-1 1 0 0,0 1-1 0 0,0-1 0 0 0,0 1 1 0 0,0-1-1 0 0,0 1 0 0 0,0-1 1 0 0,-1 1-1 0 0,1-1 0 0 0,0 1 0 0 0,0-1 1 0 0,-1 1-1 0 0,1-1 0 0 0,0 1 1 0 0,-1-1-1 0 0,1 0 0 0 0,0 1 1 0 0,-1-1-1 0 0,1 0 0 0 0,-1 1 0 0 0,1-1 1 0 0,0 0-1 0 0,-1 1 0 0 0,1-1 1 0 0,-1 0-1 0 0,-4-11 3194 0 0,3-22-1265 0 0,3 18-2095 0 0,0-1 0 0 0,2 0-1 0 0,0 1 1 0 0,1-1 0 0 0,0 1 0 0 0,2 0-1 0 0,-1 1 1 0 0,2-1 0 0 0,0 1 0 0 0,0 0-1 0 0,2 1 1 0 0,0 0 0 0 0,0 0 0 0 0,1 1-1 0 0,15-15 1 0 0,-9 12-18 0 0,1 0-1 0 0,1 1 1 0 0,0 2 0 0 0,0-1-1 0 0,2 2 1 0 0,-1 1 0 0 0,1 0-1 0 0,1 1 1 0 0,0 2-1 0 0,28-8 1 0 0,-3 3-620 0 0,2 2 0 0 0,-1 2 0 0 0,1 2 1 0 0,92 1-1 0 0,-127 7-3861 0 0,-3 1 260 0 0,-7-2 2675 0 0,2 0-639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 68 0 0,'-13'0'17012'0'0,"296"9"-7448"0"0,152-17-3458 0 0,-360-1-8893 0 0,-73 9 1708 0 0,-29 12-13104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7865 0 0,'-4'3'1196'0'0,"-25"21"5938"0"0,28-23-6722 0 0,0 1 0 0 0,-1-1 1 0 0,1 1-1 0 0,0 0 0 0 0,-1-1 0 0 0,1 1 0 0 0,0 0 0 0 0,0 0 0 0 0,0 0 0 0 0,1 0 0 0 0,-1 0 0 0 0,0 0 1 0 0,1 0-1 0 0,-1 4 0 0 0,1-5-284 0 0,0 0-1 0 0,1 0 1 0 0,-1-1 0 0 0,1 1 0 0 0,-1 0 0 0 0,0 0 0 0 0,1 0 0 0 0,0-1 0 0 0,-1 1-1 0 0,1 0 1 0 0,-1 0 0 0 0,1-1 0 0 0,0 1 0 0 0,-1-1 0 0 0,1 1 0 0 0,0-1 0 0 0,0 1-1 0 0,0-1 1 0 0,0 1 0 0 0,19 8 984 0 0,-19-8-944 0 0,12 4 427 0 0,1-1-1 0 0,-1-1 1 0 0,1 0 0 0 0,0 0 0 0 0,17 0 0 0 0,74-2 1509 0 0,-60-2-1277 0 0,255-20-815 0 0,-187 10-1962 0 0,-44 9-8412 0 0,-40 0 6862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76 0 0,'1'-22'3567'0'0,"1"-6"2306"0"0,-2 28-5803 0 0,0 0 0 0 0,0 0 0 0 0,0 0 0 0 0,0 0 1 0 0,0 0-1 0 0,0 0 0 0 0,0 0 0 0 0,0 1 0 0 0,0-1 1 0 0,0 0-1 0 0,1 0 0 0 0,-1 0 0 0 0,0 0 0 0 0,0 0 1 0 0,0 0-1 0 0,0 0 0 0 0,0 0 0 0 0,0 0 0 0 0,1 0 1 0 0,-1 0-1 0 0,0 0 0 0 0,0 0 0 0 0,0 0 0 0 0,0 0 1 0 0,0 0-1 0 0,0 0 0 0 0,1 0 0 0 0,-1 0 0 0 0,0 0 1 0 0,0 0-1 0 0,0 0 0 0 0,0 0 0 0 0,0 0 1 0 0,0 0-1 0 0,0 0 0 0 0,1 0 0 0 0,-1 0 0 0 0,0 0 1 0 0,0-1-1 0 0,0 1 0 0 0,0 0 0 0 0,0 0 0 0 0,0 0 1 0 0,0 0-1 0 0,0 0 0 0 0,0 0 0 0 0,1 0 0 0 0,-1 0 1 0 0,0 0-1 0 0,0-1 0 0 0,0 1 0 0 0,0 0 0 0 0,6 10 940 0 0,-1 3-396 0 0,0 0 0 0 0,-1 1-1 0 0,0 0 1 0 0,3 27 0 0 0,1 4 241 0 0,11 58 782 0 0,-14-64-862 0 0,3 0 0 0 0,19 60 0 0 0,-22-87-646 0 0,-1-1 0 0 0,2 1 0 0 0,0-1 0 0 0,0 0 0 0 0,1 0 0 0 0,1-1 0 0 0,-1 0 0 0 0,2 0-1 0 0,-1-1 1 0 0,1 0 0 0 0,1 0 0 0 0,13 9 0 0 0,0-4 21 0 0,0-1-1 0 0,1-1 0 0 0,1-2 1 0 0,0 0-1 0 0,0-1 0 0 0,1-1 1 0 0,48 7-1 0 0,192 9 496 0 0,-252-23-620 0 0,822-5 642 0 0,-454-10-569 0 0,-38 4-18 0 0,27-1 19 0 0,15-2-17 0 0,-36 3-23 0 0,-5-1-17 0 0,16-1 24 0 0,-180 7-14 0 0,657-13 115 0 0,-449 14-128 0 0,-181 4-16 0 0,555-2 84 0 0,-489 2-90 0 0,100 0-2 0 0,-146 0 4 0 0,445-3 19 0 0,-351-13 94 0 0,-306 15-115 0 0,9 0 52 0 0,-9-2 59 0 0,0-2 111 0 0,-6 0 2 0 0,-9 5-214 0 0,0-1 1 0 0,-1 0 0 0 0,1 0 0 0 0,0 0-1 0 0,-1 1 1 0 0,1-1 0 0 0,-1 0 0 0 0,1 0-1 0 0,-1 0 1 0 0,1 0 0 0 0,-1 0 0 0 0,1 0-1 0 0,-1-2 1 0 0,1 0 40 0 0,0 0 0 0 0,-1 0 0 0 0,1 0 0 0 0,-1 0 0 0 0,0-1 0 0 0,0 1 0 0 0,0-4 0 0 0,-24-160 1185 0 0,16 71-1500 0 0,8 94-267 0 0,-2 0-556 0 0,-1-2 707 0 0,-10 14-10431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2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103 137 340 0 0,'-10'-5'863'0'0,"9"5"-616"0"0,0 0-1 0 0,0 0 1 0 0,-1-1-1 0 0,1 1 1 0 0,0-1-1 0 0,0 0 0 0 0,0 1 1 0 0,0-1-1 0 0,-1 0 1 0 0,1 1-1 0 0,0-1 1 0 0,0 0-1 0 0,0 0 0 0 0,1 0 1 0 0,-1 0-1 0 0,0 0 1 0 0,-1-3 1514 0 0,4 2-270 0 0,3-3-977 0 0,1 1 0 0 0,-1 0 0 0 0,1 1 1 0 0,0-1-1 0 0,-1 1 0 0 0,2 0 0 0 0,-1 0 0 0 0,12-3 1 0 0,60-11 1474 0 0,-41 10-1211 0 0,67-15 2383 0 0,147-11-1 0 0,-229 36-1922 0 0,-38 5-1257 0 0,1-2 0 0 0,-1 0-1 0 0,0 0 1 0 0,0-2 0 0 0,-23 5-1 0 0,7-2-30 0 0,-24 6 0 0 0,-23 4-130 0 0,0 4-1 0 0,-117 48 0 0 0,188-65 149 0 0,-1 1-1 0 0,1-1 1 0 0,0 1-1 0 0,-14 13 0 0 0,20-17 30 0 0,1 0 0 0 0,-1 1-1 0 0,1-1 1 0 0,0 1-1 0 0,0-1 1 0 0,0 1 0 0 0,0 0-1 0 0,0-1 1 0 0,0 1-1 0 0,0 0 1 0 0,0 0 0 0 0,1 0-1 0 0,-2 2 1 0 0,2-2 5 0 0,0-1 0 0 0,1 0 1 0 0,-1 1-1 0 0,0-1 0 0 0,0 0 1 0 0,0 0-1 0 0,1 1 0 0 0,-1-1 0 0 0,1 0 1 0 0,-1 0-1 0 0,1 0 0 0 0,-1 0 1 0 0,1 1-1 0 0,0-1 0 0 0,0 0 1 0 0,-1 0-1 0 0,1 0 0 0 0,0 0 1 0 0,0-1-1 0 0,0 1 0 0 0,0 0 0 0 0,0 0 1 0 0,2 0-1 0 0,13 10 28 0 0,1 0 0 0 0,1-1-1 0 0,0-2 1 0 0,26 10 0 0 0,82 21 209 0 0,-67-23-77 0 0,-46-12-123 0 0,95 28 525 0 0,105 47 1 0 0,-204-75-504 0 0,0 1 0 0 0,0 0 0 0 0,0 1 1 0 0,0 0-1 0 0,-1 0 0 0 0,10 10 0 0 0,-16-14-40 0 0,0 0-1 0 0,0 0 0 0 0,0 1 0 0 0,-1-1 0 0 0,1 0 1 0 0,-1 1-1 0 0,0-1 0 0 0,1 1 0 0 0,-1-1 1 0 0,0 1-1 0 0,-1 0 0 0 0,2 3 0 0 0,-2-4-8 0 0,0 0-1 0 0,0 0 0 0 0,0 0 0 0 0,0 0 0 0 0,-1-1 0 0 0,1 1 0 0 0,-1 0 0 0 0,1 0 1 0 0,-1 0-1 0 0,1-1 0 0 0,-1 1 0 0 0,0 0 0 0 0,0 0 0 0 0,0-1 0 0 0,0 1 0 0 0,0-1 1 0 0,0 1-1 0 0,-1-1 0 0 0,1 0 0 0 0,-2 2 0 0 0,-8 6 10 0 0,1-2 1 0 0,-1 1 0 0 0,0-1-1 0 0,0-1 1 0 0,-1 0-1 0 0,0-1 1 0 0,0 0-1 0 0,-16 4 1 0 0,-106 20 63 0 0,121-27-75 0 0,-42 6-253 0 0,-1-2 0 0 0,0-2 0 0 0,1-3 1 0 0,-75-8-1 0 0,128 6 127 0 0,-37-5-914 0 0,38 5 831 0 0,-1 1 1 0 0,0-1 0 0 0,0 1-1 0 0,0-1 1 0 0,0 1-1 0 0,1-1 1 0 0,-1 0-1 0 0,0 0 1 0 0,1 0-1 0 0,-1 0 1 0 0,1 0-1 0 0,-1-1 1 0 0,1 1 0 0 0,0 0-1 0 0,-1-1 1 0 0,1 1-1 0 0,-2-3 1 0 0,3 3-16 0 0,0 0 0 0 0,0 1 1 0 0,0-1-1 0 0,0 0 0 0 0,0 0 1 0 0,0 1-1 0 0,0-1 0 0 0,0 0 1 0 0,0 1-1 0 0,0-1 0 0 0,1 0 1 0 0,-1 1-1 0 0,0-1 0 0 0,0 1 1 0 0,1-1-1 0 0,-1 0 0 0 0,1 1 0 0 0,-1-1 1 0 0,0 1-1 0 0,1-1 0 0 0,-1 1 1 0 0,1-1-1 0 0,-1 1 0 0 0,2-1 1 0 0,-1 0-148 0 0,8-9-2037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7409 0 0,'4'-25'4467'0'0,"-3"13"-2912"0"0,1-1 0 0 0,0 0 0 0 0,1 1-1 0 0,0-1 1 0 0,9-19 0 0 0,-12 32-1464 0 0,0-1 0 0 0,1 1 0 0 0,-1-1 0 0 0,0 1 0 0 0,0-1 0 0 0,1 1-1 0 0,-1-1 1 0 0,0 1 0 0 0,1 0 0 0 0,-1-1 0 0 0,1 1 0 0 0,-1-1 0 0 0,0 1 0 0 0,1 0-1 0 0,-1-1 1 0 0,1 1 0 0 0,-1 0 0 0 0,1 0 0 0 0,-1-1 0 0 0,1 1 0 0 0,-1 0 0 0 0,1 0-1 0 0,0 0 1 0 0,-1 0 0 0 0,1-1 0 0 0,-1 1 0 0 0,2 0 0 0 0,-1 1-5 0 0,0-1 1 0 0,0 0 0 0 0,0 1-1 0 0,0-1 1 0 0,0 1-1 0 0,0 0 1 0 0,0-1-1 0 0,0 1 1 0 0,0 0 0 0 0,-1-1-1 0 0,1 1 1 0 0,0 0-1 0 0,1 1 1 0 0,19 34 726 0 0,-19-33-656 0 0,12 28 116 0 0,-2 0 0 0 0,10 38 0 0 0,8 20-2508 0 0,-24-74 123 0 0,0 0 1 0 0,2-1 0 0 0,15 25-1 0 0,-9-22-645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2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6709 0 0,'3'-6'1009'0'0,"0"0"0"0"0,0 1 0 0 0,1 0 0 0 0,0 0 1 0 0,0 0-1 0 0,0 0 0 0 0,0 0 0 0 0,1 1 0 0 0,9-7 1 0 0,-5 5-356 0 0,1 0 0 0 0,-1 0 0 0 0,1 1 1 0 0,0 1-1 0 0,13-4 0 0 0,-2 2-125 0 0,1 1-1 0 0,-1 1 0 0 0,1 1 1 0 0,-1 1-1 0 0,31 0 0 0 0,-25 3-141 0 0,-1 1 0 0 0,1 1 0 0 0,-1 1 0 0 0,0 2-1 0 0,0 0 1 0 0,-1 2 0 0 0,32 13 0 0 0,-45-15-202 0 0,0 0-1 0 0,-1 1 1 0 0,0 0 0 0 0,0 1 0 0 0,0 1-1 0 0,-1-1 1 0 0,10 12 0 0 0,-13-13-53 0 0,-1 1 1 0 0,0 0-1 0 0,-1 1 1 0 0,0-1 0 0 0,0 1-1 0 0,-1 0 1 0 0,0 0-1 0 0,0 0 1 0 0,-1 1-1 0 0,3 15 1 0 0,-3-6 68 0 0,-1 1-1 0 0,0 0 1 0 0,-2 0 0 0 0,0 0 0 0 0,-6 34 0 0 0,-27 97 622 0 0,22-106-600 0 0,-3-1-370 0 0,2-9-2493 0 0,8-12-4575 0 0,0-14 348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2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87 125 7953 0 0,'-9'-3'1925'0'0,"-4"1"822"0"0,1-1-1 0 0,0-1 0 0 0,-23-9 1 0 0,35 13-2681 0 0,-1-1 1 0 0,1 1-1 0 0,0 0 1 0 0,0 0-1 0 0,-1 0 1 0 0,1 0-1 0 0,0 0 1 0 0,0 0-1 0 0,-1-1 1 0 0,1 1-1 0 0,0 0 1 0 0,0 0-1 0 0,-1 0 1 0 0,1-1-1 0 0,0 1 1 0 0,0 0-1 0 0,0 0 1 0 0,0-1-1 0 0,-1 1 0 0 0,1 0 1 0 0,0 0-1 0 0,0-1 1 0 0,0 1-1 0 0,0 0 1 0 0,0-1-1 0 0,0 1 1 0 0,0 0-1 0 0,0 0 1 0 0,0-1-1 0 0,0 1 1 0 0,0 0-1 0 0,0-1 1 0 0,0 1-1 0 0,0 0 1 0 0,0-1-1 0 0,0 1 1 0 0,0 0-1 0 0,0 0 1 0 0,0-1-1 0 0,0 1 1 0 0,1 0-1 0 0,-1 0 0 0 0,0-1 1 0 0,0 1-1 0 0,0 0 1 0 0,0 0-1 0 0,1-1 1 0 0,-1 1-1 0 0,0 0 1 0 0,0 0-1 0 0,0 0 1 0 0,1-1-1 0 0,-1 1 1 0 0,15-9 1178 0 0,-13 9-1349 0 0,28-12 836 0 0,0 2-1 0 0,0 1 1 0 0,1 1-1 0 0,41-4 1 0 0,-24 3 6 0 0,68-6 798 0 0,-68 13-4552 0 0,-44 3-797 0 0,9 0-5364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51 133 568 0 0,'-23'-9'2009'0'0,"6"4"2110"0"0,6 1 4401 0 0,15 2-7063 0 0,19-5-229 0 0,0 1 0 0 0,0 1-1 0 0,0 1 1 0 0,1 1 0 0 0,29 0 0 0 0,-6-1 2 0 0,-1 0-325 0 0,92-8 1452 0 0,162-37 1 0 0,-283 45-2742 0 0,-5 1-645 0 0,1 0 0 0 0,0 1 0 0 0,16-1 0 0 0,-20 4-1461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2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6225 0 0,'5'-5'862'0'0,"0"0"1"0"0,0 0 0 0 0,0 1 0 0 0,1-1 0 0 0,0 1-1 0 0,0 0 1 0 0,0 1 0 0 0,12-6 0 0 0,-12 7-591 0 0,0 1 1 0 0,0-1-1 0 0,0 1 1 0 0,0 0-1 0 0,0 1 1 0 0,0-1-1 0 0,0 1 1 0 0,0 0-1 0 0,1 1 1 0 0,-1 0-1 0 0,0 0 0 0 0,0 0 1 0 0,0 0-1 0 0,0 1 1 0 0,0 0-1 0 0,9 5 1 0 0,8 5 242 0 0,1 2 0 0 0,-2 0 1 0 0,0 1-1 0 0,-1 2 1 0 0,0 0-1 0 0,-1 1 0 0 0,-1 1 1 0 0,-1 0-1 0 0,-1 2 1 0 0,-1 0-1 0 0,0 1 0 0 0,20 40 1 0 0,-35-61-485 0 0,4 9 477 0 0,1 0 0 0 0,0 0-1 0 0,0-1 1 0 0,1 0-1 0 0,10 11 1 0 0,-15-18-373 0 0,0 0-1 0 0,0-1 1 0 0,0 1 0 0 0,0-1-1 0 0,0 0 1 0 0,0 1 0 0 0,0-1 0 0 0,1 0-1 0 0,-1 0 1 0 0,0 0 0 0 0,1-1-1 0 0,-1 1 1 0 0,0-1 0 0 0,1 1 0 0 0,-1-1-1 0 0,1 0 1 0 0,-1 0 0 0 0,1 0-1 0 0,-1 0 1 0 0,1 0 0 0 0,-1 0 0 0 0,1-1-1 0 0,-1 1 1 0 0,0-1 0 0 0,1 0-1 0 0,-1 0 1 0 0,0 0 0 0 0,1 0 0 0 0,-1 0-1 0 0,3-2 1 0 0,4-4-114 0 0,-1 0 0 0 0,0-1 1 0 0,-1 1-1 0 0,1-2 0 0 0,-2 1 0 0 0,1-1 1 0 0,-1 0-1 0 0,6-10 0 0 0,-5 6-20 0 0,61-106-1 0 0,0-2 0 0 0,-56 102-208 0 0,15-22-1222 0 0,-26 39 1260 0 0,1 0 1 0 0,0 0-1 0 0,0 0 0 0 0,0 0 0 0 0,1 0 0 0 0,-1 0 0 0 0,0 1 0 0 0,1-1 1 0 0,-1 1-1 0 0,1 0 0 0 0,-1-1 0 0 0,1 1 0 0 0,5-1 0 0 0,53-11-8158 0 0,-12-4 4827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2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1 200 0 0,'-13'16'1011'0'0,"1"1"0"0"0,0 0 0 0 0,2 1 0 0 0,0 1 0 0 0,0-1 0 0 0,2 2 0 0 0,1-1 0 0 0,-6 23 0 0 0,5-12 413 0 0,2 0-1 0 0,1 1 0 0 0,2-1 0 0 0,0 58 1 0 0,4-72-669 0 0,0-1 1 0 0,1 1-1 0 0,0-1 1 0 0,1 0-1 0 0,1 0 1 0 0,0 0-1 0 0,1 0 1 0 0,1 0-1 0 0,9 16 1 0 0,-14-29-614 0 0,0 0 0 0 0,0-1-1 0 0,0 1 1 0 0,0-1 0 0 0,0 1 0 0 0,1-1 0 0 0,-1 1 0 0 0,1-1-1 0 0,-1 0 1 0 0,1 0 0 0 0,-1 0 0 0 0,1 0 0 0 0,-1 0 0 0 0,1 0 0 0 0,0 0-1 0 0,0-1 1 0 0,-1 1 0 0 0,1 0 0 0 0,0-1 0 0 0,3 1 0 0 0,-2-1-3 0 0,0 0 0 0 0,0-1 0 0 0,0 1 0 0 0,0-1 0 0 0,0 1 0 0 0,0-1 0 0 0,0 0 0 0 0,0 0-1 0 0,-1 0 1 0 0,1-1 0 0 0,4-2 0 0 0,6-4 120 0 0,-1-1 0 0 0,-1-1 0 0 0,0 0 0 0 0,12-12 0 0 0,-19 17-172 0 0,107-131 1270 0 0,-60 69-675 0 0,-33 45-507 0 0,83-100 345 0 0,-83 103-522 0 0,1 1 0 0 0,1 0 0 0 0,40-27 1 0 0,-60 44-102 0 0,1 0 0 0 0,0 0 0 0 0,0 1 0 0 0,0-1 1 0 0,0 0-1 0 0,0 1 0 0 0,0-1 0 0 0,0 1 0 0 0,0-1 0 0 0,0 1 1 0 0,1-1-1 0 0,-1 1 0 0 0,0 0 0 0 0,0 0 0 0 0,0-1 0 0 0,0 1 1 0 0,1 0-1 0 0,-1 0 0 0 0,0 0 0 0 0,0 0 0 0 0,0 0 1 0 0,1 1-1 0 0,-1-1 0 0 0,0 0 0 0 0,0 1 0 0 0,0-1 0 0 0,0 0 1 0 0,0 1-1 0 0,0-1 0 0 0,0 1 0 0 0,2 1 0 0 0,-1 0-890 0 0,0 1-1 0 0,-1 0 1 0 0,1 0-1 0 0,-1 0 1 0 0,1 0-1 0 0,-1 0 1 0 0,0 0-1 0 0,1 6 1 0 0,-1-6-603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33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12651 4 124 0 0,'-4'-1'203'0'0,"-1"0"1"0"0,0 0-1 0 0,1 1 1 0 0,-1 0-1 0 0,1 0 0 0 0,-1 0 1 0 0,1 0-1 0 0,-1 1 1 0 0,-4 0-1 0 0,-42 14 1042 0 0,34-10-975 0 0,-93 34 1245 0 0,-372 173 1399 0 0,407-178-2659 0 0,-159 82 581 0 0,190-93-715 0 0,-1000 500 1965 0 0,-23-40-698 0 0,37-41-338 0 0,-168 66 13 0 0,-10-19-175 0 0,1017-412-762 0 0,-617 237 317 0 0,-396 164 121 0 0,-937 374 464 0 0,1123-522-832 0 0,725-261-570 0 0,292-69 373 0 0,-73 16-1177 0 0,-151 12 0 0 0,224-28 1153 0 0,-6 1-540 0 0,1-1 1 0 0,-1 0 0 0 0,1 0-1 0 0,-1 0 1 0 0,1-1 0 0 0,-1 0-1 0 0,1 0 1 0 0,0-1 0 0 0,-11-4-1 0 0,8-1-1108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0:3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 0 0,'14'1'2798'0'0,"172"95"3506"0"0,-10-4-4365 0 0,-135-73-1555 0 0,295 148 2102 0 0,-2 14-736 0 0,165 86 365 0 0,498 229 862 0 0,795 339 976 0 0,-1196-551-2965 0 0,-209-96-432 0 0,-288-141-425 0 0,1069 524 1179 0 0,282 148-154 0 0,-962-482-885 0 0,569 253 224 0 0,504 111-17 0 0,-1490-576-647 0 0,152 61-2665 0 0,-202-75 783 0 0,-20-10 1644 0 0,-1-1-1 0 0,1 0 1 0 0,-1 1 0 0 0,1-1 0 0 0,-1 1 0 0 0,1-1 0 0 0,-1 1 0 0 0,1-1 0 0 0,-1 1 0 0 0,0 0-1 0 0,1-1 1 0 0,-1 1 0 0 0,0-1 0 0 0,0 1 0 0 0,1 0 0 0 0,-1-1 0 0 0,0 1 0 0 0,0 0 0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19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24 328 0 0,'-70'-3'18991'0'0,"105"8"-17885"0"0,0-2 0 0 0,0-1 0 0 0,58-5 0 0 0,-50 1-693 0 0,153-3 1250 0 0,217-11 1828 0 0,-367 17-3970 0 0,-10 0-3275 0 0,-13-4-5068 0 0,-17 0 6036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1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24 140 0 0,'0'0'1176'0'0,"-2"-2"353"0"0,-9-15 10127 0 0,12 17-11362 0 0,-1 0 0 0 0,0-1 0 0 0,0 1 0 0 0,1-1 0 0 0,-1 1 0 0 0,0 0 0 0 0,1 0-1 0 0,-1-1 1 0 0,1 1 0 0 0,-1 0 0 0 0,0 0 0 0 0,1-1 0 0 0,-1 1 0 0 0,1 0 0 0 0,-1 0-1 0 0,1 0 1 0 0,-1 0 0 0 0,1-1 0 0 0,-1 1 0 0 0,0 0 0 0 0,1 0 0 0 0,0 0 0 0 0,14 1-1881 0 0,378 48 8264 0 0,-114-13-5057 0 0,-273-35-1565 0 0,0 0 1 0 0,0 0 0 0 0,0 0-1 0 0,0 1 1 0 0,0 0 0 0 0,8 4-1 0 0,-13-6-45 0 0,0 1 0 0 0,0-1-1 0 0,0 1 1 0 0,0 0-1 0 0,0 0 1 0 0,0-1 0 0 0,0 1-1 0 0,0 0 1 0 0,0 0 0 0 0,0 0-1 0 0,-1 0 1 0 0,1 0-1 0 0,0 0 1 0 0,-1 1 0 0 0,1-1-1 0 0,-1 0 1 0 0,1 0-1 0 0,-1 0 1 0 0,1 1 0 0 0,-1-1-1 0 0,0 0 1 0 0,0 0 0 0 0,1 1-1 0 0,-1-1 1 0 0,0 0-1 0 0,0 0 1 0 0,0 1 0 0 0,-1-1-1 0 0,1 0 1 0 0,0 0 0 0 0,0 1-1 0 0,-1-1 1 0 0,1 0-1 0 0,0 0 1 0 0,-2 2 0 0 0,-9 19 51 0 0,0-1 0 0 0,-2-1 0 0 0,-1 0 0 0 0,0-1 1 0 0,-28 29-1 0 0,-1 3 106 0 0,-25 30 165 0 0,-77 105 973 0 0,138-177-1316 0 0,-23 38-1160 0 0,30-45 327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85 220 0 0,'3'-22'2068'0'0,"-2"13"124"0"0,1 1 0 0 0,-2 0-1 0 0,1-16 1 0 0,-1 23-2083 0 0,-1 1 1 0 0,1-1-1 0 0,0 0 0 0 0,0 1 0 0 0,0-1 1 0 0,0 0-1 0 0,-1 1 0 0 0,1-1 1 0 0,0 1-1 0 0,-1-1 0 0 0,1 1 0 0 0,0-1 1 0 0,-1 1-1 0 0,1-1 0 0 0,-1 1 0 0 0,1-1 1 0 0,-1 1-1 0 0,1-1 0 0 0,-1 1 1 0 0,1 0-1 0 0,-1-1 0 0 0,1 1 0 0 0,-1 0 1 0 0,1 0-1 0 0,-1-1 0 0 0,0 1 1 0 0,1 0-1 0 0,-1 0 0 0 0,1 0 0 0 0,-1 0 1 0 0,0-1-1 0 0,1 1 0 0 0,-1 0 0 0 0,0 0 1 0 0,1 0-1 0 0,-1 1 0 0 0,0-1 1 0 0,1 0-1 0 0,-1 0 0 0 0,1 0 0 0 0,-1 0 1 0 0,0 1-1 0 0,1-1 0 0 0,-1 0 1 0 0,1 0-1 0 0,-2 1 0 0 0,-27 15 993 0 0,28-16-964 0 0,-20 15 549 0 0,1 1 1 0 0,0 1 0 0 0,2 1-1 0 0,-24 27 1 0 0,33-35-427 0 0,-3 4 175 0 0,1 0 0 0 0,0 0 0 0 0,-12 21 0 0 0,20-29-249 0 0,0 0 0 0 0,0 0 0 0 0,0 0 1 0 0,1 0-1 0 0,0 0 0 0 0,1 0 0 0 0,-1 1 1 0 0,1-1-1 0 0,0 0 0 0 0,0 1 0 0 0,1-1 0 0 0,1 12 1 0 0,0-13-84 0 0,0-1 1 0 0,1 0-1 0 0,-1 1 1 0 0,1-1-1 0 0,0 0 0 0 0,1 0 1 0 0,-1 0-1 0 0,1-1 1 0 0,-1 1-1 0 0,1 0 1 0 0,0-1-1 0 0,1 0 1 0 0,-1 0-1 0 0,6 5 1 0 0,3 0 89 0 0,-1 0-1 0 0,1 0 1 0 0,18 7 0 0 0,-6-5 6 0 0,0-1 1 0 0,1-1-1 0 0,0-1 1 0 0,0-2-1 0 0,1 0 1 0 0,-1-2-1 0 0,1-1 0 0 0,26-1 1 0 0,-5-2 102 0 0,0-3 1 0 0,-1-2 0 0 0,69-17-1 0 0,-101 20-460 0 0,0-1 0 0 0,0 0 0 0 0,-1-1 1 0 0,1-1-1 0 0,-1 0 0 0 0,0-1 0 0 0,-1 0 0 0 0,0-1 0 0 0,16-13 0 0 0,-27 20 52 0 0,-1 1 0 0 0,0 0 0 0 0,1 0 0 0 0,-1-1-1 0 0,0 1 1 0 0,0 0 0 0 0,1 0 0 0 0,-1-1 0 0 0,0 1-1 0 0,0 0 1 0 0,0-1 0 0 0,1 1 0 0 0,-1 0 0 0 0,0-1-1 0 0,0 1 1 0 0,0-1 0 0 0,0 1 0 0 0,0 0 0 0 0,0-1-1 0 0,0 1 1 0 0,0 0 0 0 0,0-1 0 0 0,0 1 0 0 0,0-1-1 0 0,0 1 1 0 0,0 0 0 0 0,0-1 0 0 0,0 1 0 0 0,0 0-1 0 0,0-1 1 0 0,-1 1 0 0 0,1 0 0 0 0,0-1 0 0 0,0 1-1 0 0,0 0 1 0 0,-1-1 0 0 0,1 1 0 0 0,0 0 0 0 0,0-1-1 0 0,-1 1 1 0 0,1 0 0 0 0,-16-9-9158 0 0,5 6 6618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1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153 105 5989 0 0,'-37'-1'4073'0'0,"26"2"-2858"0"0,0-1 0 0 0,0 0 0 0 0,0-1 0 0 0,0-1 0 0 0,0 1 1 0 0,0-2-1 0 0,1 1 0 0 0,-18-8 2148 0 0,28 9-3272 0 0,0-1 1 0 0,1 1-1 0 0,-1 0 0 0 0,0 0 0 0 0,1 0 1 0 0,0 0-1 0 0,-1 0 0 0 0,1 0 0 0 0,0 0 1 0 0,-1 0-1 0 0,1 0 0 0 0,0 0 0 0 0,0 0 1 0 0,0 0-1 0 0,0 1 0 0 0,0-1 0 0 0,0 0 1 0 0,0 0-1 0 0,0 1 0 0 0,0-1 0 0 0,0 1 1 0 0,2-1-1 0 0,30-11 1110 0 0,-28 11-985 0 0,111-28 2340 0 0,-68 18-3260 0 0,-1-1-3584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1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158 203 76 0 0,'-74'1'2630'0'0,"4"-5"4411"0"0,70 4-6923 0 0,-1 0 1 0 0,1 0-1 0 0,-1 0 0 0 0,1 0 1 0 0,0 0-1 0 0,-1 0 1 0 0,1 0-1 0 0,-1 0 0 0 0,1 0 1 0 0,-1 0-1 0 0,1 0 1 0 0,0 0-1 0 0,-1 0 0 0 0,1 0 1 0 0,-1 0-1 0 0,1-1 1 0 0,0 1-1 0 0,-1 0 0 0 0,1 0 1 0 0,-1 0-1 0 0,1-1 1 0 0,0 1-1 0 0,-1 0 0 0 0,1-1 1 0 0,0 1-1 0 0,-1 0 1 0 0,1-1-1 0 0,0 1 0 0 0,0 0 1 0 0,-1-1-1 0 0,1 1 1 0 0,0 0-1 0 0,0-1 0 0 0,0 1 1 0 0,-1-1-1 0 0,1 1 1 0 0,0 0-1 0 0,0-1 0 0 0,0 1 1 0 0,0-1-1 0 0,0 1 0 0 0,0-1 1 0 0,0 1-1 0 0,0-1 1 0 0,0 1-1 0 0,0 0 0 0 0,0-1 1 0 0,0 1-1 0 0,0-1 1 0 0,1 1-1 0 0,-1-1 0 0 0,0 1 1 0 0,0-1-1 0 0,16-17 2435 0 0,19-3-929 0 0,1 1 0 0 0,0 1 0 0 0,2 2 0 0 0,51-15 0 0 0,-8 1-35 0 0,-20 11-504 0 0,-56 18-1558 0 0,1 0 0 0 0,0 1 1 0 0,0 0-1 0 0,0 1 1 0 0,0-1-1 0 0,0 1 0 0 0,0 0 1 0 0,7 2-1 0 0,14 10-8847 0 0,-20-10 6592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2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49 296 0 0,'1'-9'6206'0'0,"-2"2"-3629"0"0,-12-10-2894 0 0,11 15 1164 0 0,0 1-643 0 0,0-1 1 0 0,0 1-1 0 0,0 0 1 0 0,0-1-1 0 0,0 1 0 0 0,0 0 1 0 0,0 0-1 0 0,-1 0 1 0 0,1 1-1 0 0,0-1 0 0 0,-1 0 1 0 0,1 1-1 0 0,-5-1 1 0 0,-30 1 2022 0 0,30 1-2031 0 0,-6-1 539 0 0,0 1 0 0 0,-18 4 0 0 0,27-4-518 0 0,0 0 0 0 0,0 0 0 0 0,0 0 0 0 0,0 1 1 0 0,1 0-1 0 0,-1 0 0 0 0,0 0 0 0 0,1 0 0 0 0,-1 0 1 0 0,-4 5-1 0 0,8-7-180 0 0,-1 1 0 0 0,1-1 1 0 0,0 1-1 0 0,0-1 1 0 0,-1 1-1 0 0,1-1 0 0 0,0 1 1 0 0,0 0-1 0 0,0-1 0 0 0,-1 1 1 0 0,1-1-1 0 0,0 1 0 0 0,0 0 1 0 0,0-1-1 0 0,0 1 0 0 0,0-1 1 0 0,0 1-1 0 0,0 0 0 0 0,0-1 1 0 0,1 1-1 0 0,-1-1 0 0 0,0 1 1 0 0,0 0-1 0 0,0-1 1 0 0,1 1-1 0 0,-1-1 0 0 0,1 1 1 0 0,8 13 417 0 0,3-3-243 0 0,0 0 0 0 0,1-1 0 0 0,0 0 0 0 0,1-1 0 0 0,0-1 0 0 0,0 0 0 0 0,18 6 0 0 0,-7-2 28 0 0,99 41 612 0 0,-80-36-432 0 0,-1 2 0 0 0,57 34 0 0 0,-98-52-395 0 0,0-1-1 0 0,-1 1 1 0 0,1 0-1 0 0,-1 0 1 0 0,1 1 0 0 0,-1-1-1 0 0,0 0 1 0 0,0 0-1 0 0,1 1 1 0 0,-1-1 0 0 0,0 0-1 0 0,0 1 1 0 0,0 0-1 0 0,0-1 1 0 0,-1 1 0 0 0,1-1-1 0 0,0 1 1 0 0,-1 0-1 0 0,1-1 1 0 0,-1 1 0 0 0,1 3-1 0 0,-1-3-7 0 0,-1-1 0 0 0,1 1 1 0 0,-1-1-1 0 0,0 1 0 0 0,1-1 0 0 0,-1 1 0 0 0,0-1 0 0 0,0 1 0 0 0,0-1 0 0 0,0 0 0 0 0,0 1 0 0 0,0-1 0 0 0,0 0 0 0 0,-1 0 0 0 0,1 0 0 0 0,0 0 0 0 0,-1 0 1 0 0,1 0-1 0 0,-1 0 0 0 0,1 0 0 0 0,-1-1 0 0 0,1 1 0 0 0,-1-1 0 0 0,-1 1 0 0 0,-20 8 58 0 0,-1-2 0 0 0,1-1 0 0 0,-1-1 1 0 0,-37 4-1 0 0,-102-3 160 0 0,25-2-1435 0 0,126-3-173 0 0,31-3-9944 0 0,-9 1 11806 0 0,12-2-2755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3 192 0 0,'-43'21'5228'0'0,"43"-21"-5107"0"0,0 0 0 0 0,-1 0 0 0 0,1 0 0 0 0,0 0 0 0 0,-1 0 0 0 0,1 0 0 0 0,0 0 0 0 0,0 0 0 0 0,-1 0 0 0 0,1 1-1 0 0,0-1 1 0 0,-1 0 0 0 0,1 0 0 0 0,0 0 0 0 0,0 0 0 0 0,-1 0 0 0 0,1 1 0 0 0,0-1 0 0 0,0 0 0 0 0,-1 0 0 0 0,1 1 0 0 0,0-1 0 0 0,0 0 0 0 0,0 0 0 0 0,-1 1 0 0 0,1-1 0 0 0,0 0 0 0 0,0 0 0 0 0,0 1 0 0 0,0-1 0 0 0,0 0 0 0 0,-1 1 0 0 0,1-1 0 0 0,0 0 0 0 0,0 1 0 0 0,0-1 0 0 0,0 0 0 0 0,0 0 0 0 0,0 1 0 0 0,0-1 0 0 0,0 0 0 0 0,0 1 0 0 0,0-1 0 0 0,1 0-1 0 0,-1 1 1 0 0,0-1 0 0 0,0 0 0 0 0,0 1 0 0 0,0-1 0 0 0,0 0 0 0 0,1 0 0 0 0,-1 1 0 0 0,0-1 0 0 0,0 0 0 0 0,0 0 0 0 0,1 1 0 0 0,-1-1 0 0 0,0 0 0 0 0,0 0 0 0 0,1 0 0 0 0,-1 1 0 0 0,0-1 0 0 0,0 0 0 0 0,1 0 0 0 0,-1 0 0 0 0,0 0 0 0 0,1 0 0 0 0,21 8 3161 0 0,36-4-744 0 0,1-3 0 0 0,67-8 0 0 0,-61 3-1497 0 0,149-11-1243 0 0,-143 6-3446 0 0,-1-1-3439 0 0,-44 5 4574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2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57 4976 0 0,'-15'-15'3712'0'0,"9"9"-2586"0"0,0 0 0 0 0,-1 0-1 0 0,1 1 1 0 0,-1-1-1 0 0,-11-5 1 0 0,16 10 141 0 0,-2 2-624 0 0,2 0-488 0 0,-1 0 0 0 0,0 0 0 0 0,1 0 0 0 0,-1 0 0 0 0,1 0-1 0 0,-1 1 1 0 0,1-1 0 0 0,0 1 0 0 0,0 0 0 0 0,0 0 0 0 0,0 0 0 0 0,0 0-1 0 0,0 0 1 0 0,0 0 0 0 0,1 0 0 0 0,-1 0 0 0 0,-1 3 0 0 0,0 1 138 0 0,1 0 0 0 0,-1 0-1 0 0,1 0 1 0 0,0 1 0 0 0,1-1 0 0 0,0 0 0 0 0,-1 9 0 0 0,1-3 2 0 0,0-1 0 0 0,2 0 1 0 0,-1 1-1 0 0,1-1 0 0 0,1 1 1 0 0,0-1-1 0 0,0 0 0 0 0,7 17 0 0 0,-3-16-258 0 0,0-1 0 0 0,1 0 0 0 0,0 0-1 0 0,1 0 1 0 0,0-1 0 0 0,0 0 0 0 0,1 0 0 0 0,1-1-1 0 0,13 11 1 0 0,19 6-3443 0 0,-34-23 1399 0 0,0 1-1 0 0,0-2 0 0 0,13 4 0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2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99 232 0 0,'-26'-9'943'0'0,"-25"-8"2282"0"0,44 14-1723 0 0,1 0 0 0 0,0 0 0 0 0,-1 0 0 0 0,-10-9 0 0 0,17 12-1360 0 0,-1 0-1 0 0,1 0 0 0 0,0 0 0 0 0,0-1 0 0 0,-1 1 0 0 0,1 0 0 0 0,0 0 0 0 0,-1-1 1 0 0,1 1-1 0 0,0 0 0 0 0,0 0 0 0 0,0-1 0 0 0,-1 1 0 0 0,1 0 0 0 0,0-1 0 0 0,0 1 1 0 0,0 0-1 0 0,0-1 0 0 0,0 1 0 0 0,0 0 0 0 0,-1-1 0 0 0,1 1 0 0 0,0 0 0 0 0,0-1 1 0 0,0 1-1 0 0,0 0 0 0 0,0-1 0 0 0,0 1 0 0 0,0 0 0 0 0,0-1 0 0 0,1 1 1 0 0,-1-1-1 0 0,0 1 0 0 0,0 0 0 0 0,0-1 0 0 0,0 1 0 0 0,0 0 0 0 0,1 0 0 0 0,-1-1 1 0 0,0 1-1 0 0,0 0 0 0 0,0-1 0 0 0,1 1 0 0 0,-1 0 0 0 0,1-1 0 0 0,15-7 2549 0 0,-12 6-3074 0 0,13-3 949 0 0,0 0 0 0 0,1 1 0 0 0,-1 0 0 0 0,1 2 0 0 0,0 0 0 0 0,25 1 0 0 0,-1-1-5 0 0,293 3 2322 0 0,-168 11-3202 0 0,-1 5-3575 0 0,-22-3-3816 0 0,-113-12 4937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3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276 204 96 0 0,'-10'10'1771'0'0,"-1"1"0"0"0,1 0-1 0 0,0 1 1 0 0,-12 21 0 0 0,10-15-337 0 0,-71 119 8366 0 0,53-84-5445 0 0,28-45-216 0 0,9-11-3407 0 0,-4 1-756 0 0,0-1 1 0 0,-1 1-1 0 0,1-1 0 0 0,-1 0 1 0 0,1 0-1 0 0,2-5 1 0 0,10-24-42 0 0,21-67 0 0 0,-19 48-86 0 0,-1 8 29 0 0,16-50-175 0 0,-28 81 267 0 0,-1-1 1 0 0,-1 0-1 0 0,0 0 1 0 0,-1-1-1 0 0,0-15 0 0 0,-1 24 53 0 0,-1-1 0 0 0,1 1 0 0 0,-1 0 0 0 0,-1-1 0 0 0,1 1 0 0 0,-1 0 0 0 0,0 0 0 0 0,-4-9 0 0 0,5 12 171 0 0,0 6-130 0 0,2 3-35 0 0,-1 0-1 0 0,1 1 1 0 0,1-1-1 0 0,-1 0 1 0 0,1 0 0 0 0,0 0-1 0 0,1 0 1 0 0,-1-1 0 0 0,8 13-1 0 0,40 61 126 0 0,-43-70-135 0 0,20 28 22 0 0,1-2 1 0 0,2-1-1 0 0,68 63 0 0 0,-74-78-479 0 0,1 0 0 0 0,2-2 0 0 0,-1-1 0 0 0,2-1 0 0 0,0-1 0 0 0,50 17 0 0 0,-75-31 329 0 0,0 0-1 0 0,0 0 1 0 0,0 0-1 0 0,0-1 0 0 0,0 0 1 0 0,1 0-1 0 0,-1 1 1 0 0,0-2-1 0 0,0 1 0 0 0,0 0 1 0 0,0-1-1 0 0,4 0 1 0 0,-5 0 1 0 0,-1 0 105 0 0,-1 1 0 0 0,0-1-1 0 0,1 1 1 0 0,-1-1 0 0 0,1 1-1 0 0,-1-1 1 0 0,0 1 0 0 0,0-1 0 0 0,1 1-1 0 0,-1-1 1 0 0,0 0 0 0 0,0 1-1 0 0,0-1 1 0 0,0 1 0 0 0,0-1-1 0 0,1 0 1 0 0,-1 1 0 0 0,-1-2 0 0 0,0 0 20 0 0,-1-1 1 0 0,0 1 0 0 0,1 0-1 0 0,-1 0 1 0 0,-1 0 0 0 0,1 0-1 0 0,0 0 1 0 0,0 1-1 0 0,-1-1 1 0 0,1 0 0 0 0,-1 1-1 0 0,1 0 1 0 0,-1 0 0 0 0,1 0-1 0 0,-4-1 1 0 0,-52-12 253 0 0,38 10-166 0 0,-83-15 500 0 0,0 5-1 0 0,-1 4 0 0 0,-199 7 0 0 0,278 6-498 0 0,3 0-2193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3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52 876 0 0,'2'-2'485'0'0,"4"-9"2869"0"0,1 0 0 0 0,10-13 0 0 0,-17 23-3209 0 0,0 1 0 0 0,0 0-1 0 0,1 0 1 0 0,-1 0 0 0 0,0-1-1 0 0,0 1 1 0 0,0 0 0 0 0,0 0 0 0 0,1 0-1 0 0,-1 0 1 0 0,0 0 0 0 0,0-1 0 0 0,0 1-1 0 0,1 0 1 0 0,-1 0 0 0 0,0 0 0 0 0,0 0-1 0 0,0 0 1 0 0,1 0 0 0 0,-1 0 0 0 0,0 0-1 0 0,0 0 1 0 0,1 0 0 0 0,-1 0 0 0 0,0 0-1 0 0,0 0 1 0 0,1 0 0 0 0,-1 0-1 0 0,0 0 1 0 0,0 0 0 0 0,1 0 0 0 0,-1 0-1 0 0,0 0 1 0 0,0 0 0 0 0,0 0 0 0 0,1 0-1 0 0,-1 1 1 0 0,0-1 0 0 0,6 10 1858 0 0,-1 13-609 0 0,-4-9-885 0 0,5 43 2151 0 0,16 73-1 0 0,-18-114-2740 0 0,0 0 0 0 0,2 0 1 0 0,0-1-1 0 0,0 0 0 0 0,1 0 1 0 0,1 0-1 0 0,1-1 1 0 0,0 0-1 0 0,14 17 0 0 0,-14-22-866 0 0,11 11-6544 0 0,-14-16 4568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137 166 640 0 0,'-67'-15'2202'0'0,"32"7"1867"0"0,0 0 7572 0 0,38 9-11387 0 0,-1-1-1 0 0,1 0 0 0 0,0 1 0 0 0,-1-1 0 0 0,1 0 0 0 0,-1 0 0 0 0,1-1 0 0 0,3 0 1 0 0,7 0 186 0 0,222 12 4375 0 0,-88-2-3274 0 0,-103-7-1192 0 0,35 2 15 0 0,1-3 0 0 0,102-11 1 0 0,-177 9-470 0 0,1 0 0 0 0,0 0 0 0 0,-1-1 1 0 0,1 0-1 0 0,-1 0 0 0 0,0 0 0 0 0,1 0 0 0 0,-1-1 1 0 0,0 0-1 0 0,0 0 0 0 0,-1 0 0 0 0,1-1 1 0 0,-1 1-1 0 0,1-1 0 0 0,-1 0 0 0 0,0-1 1 0 0,-1 1-1 0 0,1-1 0 0 0,-1 1 0 0 0,0-1 0 0 0,0 0 1 0 0,0 0-1 0 0,-1-1 0 0 0,0 1 0 0 0,0 0 1 0 0,0-1-1 0 0,1-8 0 0 0,-1 8 174 0 0,-2 4 84 0 0,1 0 1 0 0,-1 0 0 0 0,1 0-1 0 0,-1 0 1 0 0,0-1 0 0 0,0 1 0 0 0,0 0-1 0 0,0 0 1 0 0,0-1 0 0 0,0 1-1 0 0,-1-3 1 0 0,0 3 245 0 0,-1-3 2026 0 0,-2 10-1883 0 0,-3 13 219 0 0,5-5-720 0 0,0 0 0 0 0,1 0-1 0 0,0 0 1 0 0,1 0 0 0 0,0 0 0 0 0,1 0 0 0 0,0 0 0 0 0,1 0-1 0 0,1-1 1 0 0,7 22 0 0 0,-8-26-34 0 0,1-1 0 0 0,0 0 0 0 0,0 0 1 0 0,1 0-1 0 0,0-1 0 0 0,0 1 0 0 0,1-1 0 0 0,-1 0 0 0 0,1 0 0 0 0,1 0 1 0 0,-1-1-1 0 0,1 0 0 0 0,0 0 0 0 0,0 0 0 0 0,0-1 0 0 0,1 0 1 0 0,0 0-1 0 0,0 0 0 0 0,9 2 0 0 0,1 0-2678 0 0,35 6 1 0 0,-46-12 1951 0 0,0 1 0 0 0,0 0 0 0 0,0-1 0 0 0,0 0 1 0 0,0-1-1 0 0,1 0 0 0 0,-1 1 0 0 0,0-2 1 0 0,10-3-1 0 0,6-3-2749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4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7805 0 0,'5'-51'18285'0'0,"4"64"-17118"0"0,-6-10-951 0 0,1 5 217 0 0,-1 0 0 0 0,0 0 1 0 0,0 1-1 0 0,2 16 0 0 0,2 2 146 0 0,-1-4-155 0 0,-5-15-478 0 0,1 0 0 0 0,0 1-1 0 0,1-1 1 0 0,0 0 0 0 0,0-1-1 0 0,1 1 1 0 0,0 0 0 0 0,0-1-1 0 0,0 0 1 0 0,1 0 0 0 0,0 0-1 0 0,8 7 1 0 0,-6-8-292 0 0,-5-3-700 0 0,1-1 0 0 0,0 0-1 0 0,0 0 1 0 0,0 1-1 0 0,0-2 1 0 0,0 1-1 0 0,0 0 1 0 0,6 2 0 0 0,3-3-2413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182 137 8801 0 0,'-52'-33'6230'0'0,"18"12"-1182"0"0,-54-41-1 0 0,87 61-4975 0 0,1 1 0 0 0,-1-1 0 0 0,1 1-1 0 0,-1-1 1 0 0,1 1 0 0 0,-1-1 0 0 0,1 1 0 0 0,-1-1-1 0 0,1 1 1 0 0,-1-1 0 0 0,1 0 0 0 0,0 1-1 0 0,-1-1 1 0 0,1 0 0 0 0,0 1 0 0 0,0-1 0 0 0,0 0-1 0 0,-1 0 1 0 0,1 0-25 0 0,0 1 1 0 0,1 0-1 0 0,-1-1 1 0 0,0 1-1 0 0,0-1 0 0 0,0 1 1 0 0,0 0-1 0 0,1 0 0 0 0,-1-1 1 0 0,0 1-1 0 0,0 0 0 0 0,1-1 1 0 0,-1 1-1 0 0,0 0 1 0 0,1 0-1 0 0,-1 0 0 0 0,0-1 1 0 0,0 1-1 0 0,1 0 0 0 0,-1 0 1 0 0,1 0-1 0 0,-1 0 0 0 0,0-1 1 0 0,1 1-1 0 0,2 0 6 0 0,0-1 0 0 0,0 1 1 0 0,0-1-1 0 0,0 1 0 0 0,0 0 0 0 0,0 0 0 0 0,6 2 0 0 0,13 4-707 0 0,0 1-1 0 0,-1 2 1 0 0,0 0-1 0 0,0 1 1 0 0,-1 1-1 0 0,27 20 1 0 0,-10-8-2557 0 0,4 1-176 0 0,0 0 488 0 0</inkml:trace>
  <inkml:trace contextRef="#ctx0" brushRef="#br0" timeOffset="1">810 259 180 0 0,'16'8'7597'0'0,"-6"4"-5334"0"0,0 2-1 0 0,-1-1 0 0 0,9 16 1 0 0,35 89 2375 0 0,-32-70-2940 0 0,-2-1-260 0 0,-9-22-737 0 0,0-1 0 0 0,2 1 0 0 0,26 39 0 0 0,-30-58-680 0 0,-3-3-2697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144 191 5905 0 0,'-32'-23'3331'0'0,"17"14"-1878"0"0,2-1 1 0 0,0 0-1 0 0,0-1 1 0 0,1 0-1 0 0,0-1 0 0 0,-15-20 1 0 0,26 31-1359 0 0,1 0 1 0 0,-1 0-1 0 0,0 0 1 0 0,1 0-1 0 0,-1 0 0 0 0,1 0 1 0 0,-1 0-1 0 0,1 0 1 0 0,0 0-1 0 0,-1 0 1 0 0,1 0-1 0 0,0-1 0 0 0,0 1 1 0 0,0 0-1 0 0,0 0 1 0 0,0 0-1 0 0,0 0 1 0 0,0 0-1 0 0,0-1 0 0 0,0 1 1 0 0,1 0-1 0 0,-1 0 1 0 0,0 0-1 0 0,1 0 1 0 0,-1 0-1 0 0,1 0 1 0 0,-1 0-1 0 0,1 0 0 0 0,0 0 1 0 0,-1 0-1 0 0,1 0 1 0 0,0 0-1 0 0,0 0 1 0 0,-1 1-1 0 0,1-1 0 0 0,0 0 1 0 0,0 0-1 0 0,0 1 1 0 0,0-1-1 0 0,2 0 1 0 0,4-2 126 0 0,-1 0 1 0 0,1 0-1 0 0,0 1 1 0 0,0 0 0 0 0,11-2-1 0 0,22-2 298 0 0,0 1 0 0 0,1 2 0 0 0,-1 2 0 0 0,78 8 0 0 0,-88-3-287 0 0,0 1 1 0 0,-1 2-1 0 0,1 0 1 0 0,-1 2-1 0 0,-1 2 1 0 0,1 0-1 0 0,32 19 1 0 0,-54-26-154 0 0,-1 0-1 0 0,1 0 1 0 0,-1 1-1 0 0,-1 0 1 0 0,1 0 0 0 0,-1 0-1 0 0,0 0 1 0 0,9 12-1 0 0,-13-15-52 0 0,0 0-1 0 0,0 0 0 0 0,-1-1 0 0 0,1 1 0 0 0,0 0 1 0 0,-1 0-1 0 0,1 0 0 0 0,-1 0 0 0 0,0 0 1 0 0,1 0-1 0 0,-1 0 0 0 0,0 0 0 0 0,0 0 0 0 0,0 0 1 0 0,-1 2-1 0 0,0-1-5 0 0,0-1 0 0 0,0 1 1 0 0,0-1-1 0 0,0 0 0 0 0,0 0 0 0 0,-1 1 1 0 0,1-1-1 0 0,-1 0 0 0 0,1 0 0 0 0,-1-1 1 0 0,0 1-1 0 0,0 0 0 0 0,0 0 1 0 0,-4 2-1 0 0,-4 2 23 0 0,-1 0 1 0 0,1 0-1 0 0,-1-1 0 0 0,0-1 1 0 0,-23 7-1 0 0,-61 7-81 0 0,88-17 21 0 0,-173 20-3479 0 0,170-19 1800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5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51 468 0 0,'-17'-7'1607'0'0,"0"1"-1"0"0,-1 0 1 0 0,0 1-1 0 0,0 2 1 0 0,0-1-1 0 0,0 2 1 0 0,-1 1-1 0 0,1 0 1 0 0,-32 3 0 0 0,35 0-875 0 0,-1 0 0 0 0,1 1 1 0 0,0 0-1 0 0,0 1 1 0 0,1 1-1 0 0,-1 1 1 0 0,1 0-1 0 0,0 0 1 0 0,0 2-1 0 0,1 0 1 0 0,-24 18-1 0 0,33-23-495 0 0,0 1 0 0 0,1-1-1 0 0,-1 1 1 0 0,1 0 0 0 0,0 0 0 0 0,0 0 0 0 0,0 0-1 0 0,0 0 1 0 0,1 1 0 0 0,0-1 0 0 0,0 1 0 0 0,-3 7 0 0 0,5-9-109 0 0,0 1 0 0 0,-1-1 1 0 0,1 0-1 0 0,0 1 1 0 0,0-1-1 0 0,1 0 0 0 0,-1 0 1 0 0,1 1-1 0 0,0-1 1 0 0,-1 0-1 0 0,2 0 0 0 0,-1 0 1 0 0,0 0-1 0 0,0 0 1 0 0,1 0-1 0 0,0 0 1 0 0,0 0-1 0 0,-1 0 0 0 0,1-1 1 0 0,5 5-1 0 0,1 1-22 0 0,1 0-1 0 0,1 0 1 0 0,0-1 0 0 0,0 0-1 0 0,0-1 1 0 0,1 0-1 0 0,0-1 1 0 0,0 0 0 0 0,23 7-1 0 0,-8-5 48 0 0,0-1 1 0 0,0-1-1 0 0,41 3 0 0 0,-47-7-153 0 0,0-1 0 0 0,33-3 0 0 0,-48 2 0 0 0,0 1 0 0 0,-1-1 0 0 0,1 0 0 0 0,0 0 0 0 0,-1-1 0 0 0,1 1 0 0 0,-1-1 0 0 0,0 0 0 0 0,1 0 0 0 0,-1-1 0 0 0,0 1 0 0 0,0-1 0 0 0,-1 0 0 0 0,1 0 0 0 0,0 0 0 0 0,-1-1 0 0 0,3-3 0 0 0,-4 5 0 0 0,-1-1 0 0 0,0 1 0 0 0,0-1 0 0 0,0 1 0 0 0,-1-1 0 0 0,1 0 0 0 0,-1 1 0 0 0,1-1 0 0 0,-1 0 0 0 0,0 1 0 0 0,0-1 0 0 0,0 0 0 0 0,-1 1 0 0 0,1-1 0 0 0,0 1 0 0 0,-1-1 0 0 0,0 0 0 0 0,1 1 0 0 0,-1-1 0 0 0,0 1 0 0 0,-1-1 0 0 0,1 1 0 0 0,0 0 0 0 0,-4-5 0 0 0,-1-2 0 0 0,-2-1 0 0 0,1 1 0 0 0,-1 0 0 0 0,-11-9 0 0 0,-1 2 0 0 0,0 0 0 0 0,-1 2 0 0 0,-1 0 0 0 0,-43-20 0 0 0,27 18 0 0 0,0 2 0 0 0,-52-13 0 0 0,52 21-1249 0 0,36 6 1168 0 0,1-1-1 0 0,-1 1 0 0 0,1 0 1 0 0,0 0-1 0 0,-1 0 0 0 0,1 0 0 0 0,-1 1 1 0 0,1-1-1 0 0,-1 0 0 0 0,1 1 1 0 0,-1-1-1 0 0,1 0 0 0 0,0 1 0 0 0,-1 0 1 0 0,1-1-1 0 0,0 1 0 0 0,0 0 1 0 0,-1 0-1 0 0,1 0 0 0 0,0-1 0 0 0,-2 3 1 0 0,3-1-420 0 0,0 0 0 0 0,0 0 1 0 0,0-1-1 0 0,0 1 0 0 0,1 0 0 0 0,-1 0 1 0 0,0 0-1 0 0,1-1 0 0 0,-1 1 1 0 0,1 0-1 0 0,0 0 0 0 0,-1-1 0 0 0,1 1 1 0 0,0-1-1 0 0,0 1 0 0 0,0-1 1 0 0,0 1-1 0 0,0-1 0 0 0,1 1 0 0 0,-1-1 1 0 0,2 1-1 0 0,8 6-2703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5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178 228 7829 0 0,'-29'-63'5629'0'0,"17"34"-3383"0"0,-2 1 1 0 0,0 1 0 0 0,-29-39 0 0 0,43 65-2187 0 0,-1 0 0 0 0,1 0 1 0 0,-1 0-1 0 0,0 0 0 0 0,1 0 1 0 0,-1 0-1 0 0,0 1 0 0 0,1-1 0 0 0,-1 0 1 0 0,0 0-1 0 0,0 1 0 0 0,0-1 1 0 0,0 1-1 0 0,1-1 0 0 0,-1 1 1 0 0,0-1-1 0 0,0 1 0 0 0,0-1 0 0 0,0 1 1 0 0,0 0-1 0 0,0 0 0 0 0,0-1 1 0 0,0 1-1 0 0,-1 0 0 0 0,1 0 1 0 0,0 0-1 0 0,0 0 0 0 0,0 0 1 0 0,0 0-1 0 0,0 1 0 0 0,-1-1 0 0 0,0 1-39 0 0,1 1 0 0 0,-1-1 0 0 0,1 1 0 0 0,0 0-1 0 0,-1-1 1 0 0,1 1 0 0 0,0 0 0 0 0,0 0-1 0 0,0-1 1 0 0,0 1 0 0 0,0 0 0 0 0,0 0 0 0 0,1 0-1 0 0,-1 0 1 0 0,0 5 0 0 0,-12 61-2335 0 0,10-49-1022 0 0,1 34 0 0 0,3-22 640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35 416 0 0,'4'-27'8244'0'0,"-2"19"-2608"0"0,13 19-2975 0 0,-7-4-1942 0 0,0 1 1 0 0,0 0-1 0 0,-1 0 0 0 0,-1 0 1 0 0,1 1-1 0 0,8 17 0 0 0,-2-6-94 0 0,72 122 2654 0 0,-14-23-1248 0 0,-26-38-483 0 0,-27-48-622 0 0,22 34 0 0 0,-35-63-1150 0 0,4 4-1360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12 792 0 0,'-1'0'176'0'0,"-1"-2"403"0"0,0 1 1 0 0,1 0-1 0 0,-1 0 0 0 0,0 0 1 0 0,0 0-1 0 0,0 0 0 0 0,0 1 1 0 0,0-1-1 0 0,0 0 0 0 0,0 1 1 0 0,0-1-1 0 0,0 1 1 0 0,0 0-1 0 0,0 0 0 0 0,0 0 1 0 0,0 0-1 0 0,0 0 0 0 0,0 0 1 0 0,-3 1-1 0 0,4 1-262 0 0,0-1 0 0 0,-1 1 1 0 0,1-1-1 0 0,0 1 0 0 0,0 0 0 0 0,-1-1 0 0 0,2 1 0 0 0,-1 0 0 0 0,0 0 0 0 0,0 0 0 0 0,0 0 1 0 0,1 0-1 0 0,-1 0 0 0 0,1 0 0 0 0,-1 3 0 0 0,0-1 366 0 0,-1 9 75 0 0,0 0 0 0 0,0 0 0 0 0,1 0 1 0 0,1 0-1 0 0,0 0 0 0 0,1 0 0 0 0,4 18 0 0 0,1 0 600 0 0,19 58 1 0 0,-18-72-963 0 0,0 1 0 0 0,17 29 0 0 0,-20-41-609 0 0,0 0 1 0 0,0 0-1 0 0,0 0 1 0 0,1-1-1 0 0,0 0 1 0 0,0 1-1 0 0,1-2 1 0 0,-1 1-1 0 0,1-1 1 0 0,9 6-1 0 0,-14-10 66 0 0,-1 1 1 0 0,1-1-1 0 0,0 1 0 0 0,-1-1 0 0 0,1 1 0 0 0,0-1 0 0 0,-1 0 0 0 0,1 0 1 0 0,0 1-1 0 0,0-1 0 0 0,-1 0 0 0 0,1 0 0 0 0,0 0 0 0 0,0 0 0 0 0,0 0 0 0 0,-1 0 1 0 0,1 0-1 0 0,0 0 0 0 0,0 0 0 0 0,-1 0 0 0 0,1 0 0 0 0,0 0 0 0 0,0-1 0 0 0,-1 1 1 0 0,1 0-1 0 0,0-1 0 0 0,0 1 0 0 0,-1 0 0 0 0,1-1 0 0 0,0 1 0 0 0,-1-1 0 0 0,2 0 0 0 0,-2 0-27 0 0,0 0 0 0 0,1 0 0 0 0,-1 0 0 0 0,0 0 0 0 0,0-1-1 0 0,0 1 1 0 0,0 0 0 0 0,0 0 0 0 0,0 0 0 0 0,0 0 0 0 0,0 0-1 0 0,-1 0 1 0 0,1 0 0 0 0,0 0 0 0 0,-1 0 0 0 0,1 0-1 0 0,0 0 1 0 0,-1 0 0 0 0,1 0 0 0 0,-1 0 0 0 0,0 0 0 0 0,1 0-1 0 0,-1 0 1 0 0,0 1 0 0 0,0-2 0 0 0,-14-14-731 0 0,0 1 1 0 0,-1 0-1 0 0,-1 1 0 0 0,0 1 1 0 0,-26-15-1 0 0,-3 2 329 0 0,-52-22 1 0 0,-83-19 4794 0 0,173 64-3732 0 0,-43-16 7844 0 0,67 10-6357 0 0,-8 7-1719 0 0,0 0-1 0 0,0 0 1 0 0,0 0-1 0 0,0 1 1 0 0,0 1 0 0 0,0-1-1 0 0,11 2 1 0 0,8-1 105 0 0,383 6 2001 0 0,-235 2-6551 0 0,-115-10-3189 0 0,-31-2 4262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6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15 688 0 0,'-2'-2'1263'0'0,"-7"-5"283"0"0,8 6-1174 0 0,0 1 1 0 0,0-1-1 0 0,0 1 1 0 0,0-1-1 0 0,0 1 1 0 0,0-1-1 0 0,-1 1 1 0 0,1-1-1 0 0,0 1 1 0 0,0 0-1 0 0,-1 0 1 0 0,1 0-1 0 0,0 0 1 0 0,0 0-1 0 0,-1 0 1 0 0,1 0-1 0 0,0 0 1 0 0,0 0-1 0 0,0 1 1 0 0,-1-1-1 0 0,1 0 0 0 0,0 1 1 0 0,0-1-1 0 0,0 1 1 0 0,0-1-1 0 0,-3 2 1 0 0,-8 9 1009 0 0,-1-1-1 0 0,2 1 1 0 0,-1 1-1 0 0,1 0 1 0 0,-12 19-1 0 0,15-18-589 0 0,-1 1 0 0 0,2 0-1 0 0,0 0 1 0 0,1 1-1 0 0,-7 22 1 0 0,10-25-545 0 0,0 0 0 0 0,0 0 0 0 0,2 0 1 0 0,0 1-1 0 0,0-1 0 0 0,1 0 0 0 0,0 0 0 0 0,1 1 0 0 0,0-1 0 0 0,1 0 1 0 0,1 0-1 0 0,0 0 0 0 0,1 0 0 0 0,0-1 0 0 0,0 1 0 0 0,1-1 0 0 0,9 14 1 0 0,-7-15-128 0 0,0 0 0 0 0,0 0 1 0 0,2-1-1 0 0,-1 0 1 0 0,1 0-1 0 0,0-1 1 0 0,1 0-1 0 0,0-1 1 0 0,0 0-1 0 0,16 8 0 0 0,-10-7-99 0 0,0-1 0 0 0,0-1 0 0 0,1-1-1 0 0,0-1 1 0 0,0 0 0 0 0,33 3-1 0 0,-22-6-512 0 0,0-1-1 0 0,0-1 0 0 0,0-1 0 0 0,0-1 0 0 0,-1-2 0 0 0,1-1 0 0 0,-1-1 0 0 0,0-2 0 0 0,28-12 1 0 0,-53 20 201 0 0,0 0 1 0 0,0 0-1 0 0,0 0 1 0 0,0 0 0 0 0,0 0-1 0 0,0-1 1 0 0,-1 1 0 0 0,1-1-1 0 0,2-2 1 0 0,-3 3-214 0 0,-1 0 1 0 0,1 1-1 0 0,-1-1 0 0 0,0 0 0 0 0,1 0 1 0 0,-1 1-1 0 0,0-1 0 0 0,1 0 0 0 0,-1 0 0 0 0,0 1 1 0 0,0-1-1 0 0,0 0 0 0 0,0 0 0 0 0,0 0 1 0 0,0 1-1 0 0,0-1 0 0 0,0-1 0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41 276 0 0,'-44'-2'4714'0'0,"25"0"6423"0"0,95-13-5968 0 0,82 3-678 0 0,-38 4-8902 0 0,-115 7 3638 0 0,-1 0-1054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77 280 0 0,'-13'-4'767'0'0,"-22"-6"2738"0"0,2-3 9221 0 0,36 10-11316 0 0,0-1-1062 0 0,1 1-1 0 0,0 0 0 0 0,0 0 1 0 0,1 0-1 0 0,-1 1 0 0 0,0-1 1 0 0,1 1-1 0 0,0 0 1 0 0,-1 0-1 0 0,1 1 0 0 0,0-1 1 0 0,0 1-1 0 0,6-1 0 0 0,78-8 2171 0 0,-72 9-1950 0 0,25-1 256 0 0,0 2-1 0 0,78 10 0 0 0,80 26-3513 0 0,-9-1-6840 0 0,-135-29 6636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7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250 108 196 0 0,'-11'-11'1067'0'0,"0"1"-1"0"0,-1 0 1 0 0,0 0-1 0 0,0 1 1 0 0,-1 1-1 0 0,0 0 1 0 0,-1 1-1 0 0,1 0 1 0 0,-1 1 0 0 0,-1 0-1 0 0,1 2 1 0 0,-27-6-1 0 0,40 9-879 0 0,-1 1 0 0 0,1 0 0 0 0,-1-1 0 0 0,1 1 0 0 0,-1 0 0 0 0,1 0 0 0 0,-1 0 0 0 0,1 0 0 0 0,-1 1 0 0 0,1-1 0 0 0,0 0 0 0 0,-1 1 0 0 0,1-1 0 0 0,-1 0 0 0 0,1 1 0 0 0,0 0 0 0 0,-2 0 0 0 0,2 0-49 0 0,0 0 0 0 0,1-1-1 0 0,-1 1 1 0 0,1 0 0 0 0,-1-1 0 0 0,1 1 0 0 0,0 0 0 0 0,-1 0 0 0 0,1 0 0 0 0,0-1 0 0 0,-1 1 0 0 0,1 0 0 0 0,0 0 0 0 0,0 0 0 0 0,0 0-1 0 0,0 0 1 0 0,0-1 0 0 0,0 1 0 0 0,0 0 0 0 0,0 0 0 0 0,0 1 0 0 0,1 3 197 0 0,1 1 1 0 0,0-1-1 0 0,0 0 0 0 0,0 0 0 0 0,0 0 0 0 0,1 0 1 0 0,4 6-1 0 0,22 27 714 0 0,2-1 1 0 0,2-2-1 0 0,68 57 1 0 0,-12-11 61 0 0,-88-80-1100 0 0,20 18 280 0 0,0 2 0 0 0,-2-1 1 0 0,0 2-1 0 0,-2 1 0 0 0,18 30 0 0 0,-34-52-257 0 0,0 1 0 0 0,0 0 0 0 0,0 0 0 0 0,0 0 0 0 0,0 0 0 0 0,0 1 0 0 0,-1-1-1 0 0,1 0 1 0 0,-1 0 0 0 0,0 0 0 0 0,1 0 0 0 0,-1 1 0 0 0,0-1 0 0 0,0 0 0 0 0,0 0 0 0 0,-1 1 0 0 0,1-1 0 0 0,-1 0 0 0 0,1 0 0 0 0,-1 0 0 0 0,0 0-1 0 0,1 0 1 0 0,-3 4 0 0 0,1-4 3 0 0,-1 1 0 0 0,1-1 0 0 0,0 1-1 0 0,-1-1 1 0 0,0 0 0 0 0,1 0 0 0 0,-1 0 0 0 0,0 0-1 0 0,0-1 1 0 0,0 1 0 0 0,-1-1 0 0 0,1 1 0 0 0,0-1-1 0 0,-5 1 1 0 0,-10 1 48 0 0,0 0-1 0 0,0-1 0 0 0,0 0 1 0 0,-1-2-1 0 0,1 0 1 0 0,-28-4-1 0 0,3-3 21 0 0,-66-19 0 0 0,73 14-51 0 0,14 2-30 0 0,1-2-30 0 0,9 2-23 0 0,11 8 17 0 0,-1 1 0 0 0,1-1 0 0 0,-1 1 0 0 0,1-1 1 0 0,0 0-1 0 0,0 1 0 0 0,0-1 0 0 0,0 0 0 0 0,0 0 0 0 0,0 0 1 0 0,0 0-1 0 0,1 0 0 0 0,-1 0 0 0 0,1 0 0 0 0,0 0 0 0 0,-1 0 1 0 0,1 0-1 0 0,0 0 0 0 0,0-1 0 0 0,0 1 0 0 0,0 0 0 0 0,1 0 1 0 0,-1 0-1 0 0,0 0 0 0 0,1 0 0 0 0,0 0 0 0 0,-1 0 0 0 0,1 0 1 0 0,0 0-1 0 0,0 0 0 0 0,0 0 0 0 0,0 1 0 0 0,1-1 0 0 0,-1 0 1 0 0,0 1-1 0 0,3-3 0 0 0,4-5-25 0 0,0 1 0 0 0,1 0 0 0 0,0 0 0 0 0,0 1 0 0 0,12-7 0 0 0,5-1-5 0 0,0 1 0 0 0,1 1 0 0 0,0 2 0 0 0,1 0 0 0 0,38-8 0 0 0,-28 10-8 0 0,0 2-1 0 0,0 2 1 0 0,63-1 0 0 0,-81 6-223 0 0,1 2 0 0 0,-1 0-1 0 0,0 2 1 0 0,0 0 0 0 0,0 1 0 0 0,0 1 0 0 0,-1 1 0 0 0,0 0 0 0 0,-1 2 0 0 0,1 0-1 0 0,-2 1 1 0 0,1 1 0 0 0,-1 0 0 0 0,18 18 0 0 0,-28-22-2044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8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174 319 5653 0 0,'-46'-63'7252'0'0,"-64"-118"0"0"0,93 137-4753 0 0,17 43-2444 0 0,0 0 0 0 0,0 0 0 0 0,0 0 0 0 0,0 0 0 0 0,1 1 0 0 0,-1-1 0 0 0,0 0 0 0 0,1 0 0 0 0,-1 0 0 0 0,1 0 0 0 0,-1 0 0 0 0,1 0 0 0 0,-1 1 0 0 0,1-1 0 0 0,-1 0 0 0 0,1 0 0 0 0,0 1 0 0 0,-1-1 0 0 0,2 0 0 0 0,-2 1 11 0 0,1-1-8 0 0,1-1 0 0 0,-1 1 1 0 0,1 0-1 0 0,0 0 0 0 0,-1 0 1 0 0,1 0-1 0 0,0 0 0 0 0,0 0 1 0 0,-1 1-1 0 0,1-1 0 0 0,0 0 1 0 0,0 1-1 0 0,0 0 0 0 0,0-1 1 0 0,0 1-1 0 0,2 0 1 0 0,35 3 172 0 0,-35-2-225 0 0,183 40-1623 0 0,-54-3-2463 0 0,-113-32 3077 0 0,80 21-2058 0 0,-18-4 440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8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72 7009 0 0,'-3'-22'10802'0'0,"1"15"-9973"0"0,0 0 0 0 0,-1 0 0 0 0,0 0 0 0 0,0 0 0 0 0,-7-8 3014 0 0,10 22-3243 0 0,3 10-569 0 0,7 10 441 0 0,1 0-1 0 0,26 47 0 0 0,-19-41-201 0 0,13 23 217 0 0,69 95-1 0 0,-31-62-22 0 0,-37-50-56 0 0,48 78 0 0 0,-77-113-370 0 0,-1 1 0 0 0,1 0-1 0 0,-1 0 1 0 0,0 1 0 0 0,0-1-1 0 0,-1 0 1 0 0,1 0 0 0 0,0 7 0 0 0,-2-11-24 0 0,0 1 1 0 0,0 0-1 0 0,0-1 1 0 0,-1 1-1 0 0,1-1 1 0 0,0 1-1 0 0,-1-1 1 0 0,1 1-1 0 0,-1-1 1 0 0,1 1-1 0 0,-1-1 1 0 0,0 1-1 0 0,0-1 1 0 0,0 0-1 0 0,1 1 1 0 0,-1-1 0 0 0,-1 0-1 0 0,1 0 1 0 0,0 1-1 0 0,0-1 1 0 0,0 0-1 0 0,0 0 1 0 0,-1 0-1 0 0,1-1 1 0 0,-1 1-1 0 0,1 0 1 0 0,0 0-1 0 0,-1-1 1 0 0,1 1-1 0 0,-1-1 1 0 0,-2 1 0 0 0,-9 1 43 0 0,1 0 0 0 0,0-1 1 0 0,-1-1-1 0 0,1 0 0 0 0,-1 0 1 0 0,1-1-1 0 0,-25-6 1 0 0,8 2 3 0 0,-81-16 92 0 0,-2-2-2057 0 0,93 23 346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0 676 0 0,'-2'0'1267'0'0,"-1"1"-805"0"0,-1 0 0 0 0,1 0 1 0 0,0 0-1 0 0,0 1 0 0 0,0-1 1 0 0,0 1-1 0 0,0-1 0 0 0,0 1 1 0 0,0 0-1 0 0,1 0 0 0 0,-1 0 0 0 0,1 0 1 0 0,-4 5-1 0 0,-31 41 3303 0 0,20-23-2026 0 0,-38 59 2963 0 0,24-34-1072 0 0,31-55 449 0 0,8-17-3125 0 0,-7 19-925 0 0,0 0 1 0 0,1-1-1 0 0,0 1 0 0 0,0 0 0 0 0,0-1 0 0 0,0 1 0 0 0,0 1 0 0 0,1-1 0 0 0,-1 0 0 0 0,1 0 1 0 0,0 1-1 0 0,0-1 0 0 0,5-2 0 0 0,-5 4-3 0 0,0 0 0 0 0,0 1-1 0 0,1-1 1 0 0,-1 1 0 0 0,0 0 0 0 0,1-1 0 0 0,-1 1 0 0 0,0 1 0 0 0,1-1 0 0 0,-1 1-1 0 0,0-1 1 0 0,1 1 0 0 0,-1 0 0 0 0,6 2 0 0 0,48 25 117 0 0,-38-18-100 0 0,-18-10-41 0 0,203 94 276 0 0,-168-79-220 0 0,1-3 0 0 0,1-1 0 0 0,66 11 0 0 0,-88-20-44 0 0,0 0 0 0 0,0-2 1 0 0,0 0-1 0 0,0-1 0 0 0,0 0 0 0 0,0-1 1 0 0,-1-1-1 0 0,1-1 0 0 0,0 0 0 0 0,21-10 1 0 0,-34 13-19 0 0,0-1 0 0 0,0 0 0 0 0,0 1 0 0 0,-1-1 0 0 0,1-1 0 0 0,0 1 0 0 0,-1 0 0 0 0,0-1 0 0 0,0 1 0 0 0,0-1 0 0 0,0 0 0 0 0,0 1 0 0 0,0-1 0 0 0,-1 0 0 0 0,1 0 0 0 0,-1 0 0 0 0,0 0 1 0 0,0 0-1 0 0,0-1 0 0 0,0 1 0 0 0,-1 0 0 0 0,1 0 0 0 0,-1-1 0 0 0,0 1 0 0 0,0 0 0 0 0,0-1 0 0 0,0 1 0 0 0,-1-5 0 0 0,-2-10-7 0 0,-1 1 0 0 0,0-1 0 0 0,-1 1 0 0 0,-8-17 0 0 0,8 21 7 0 0,-9-21-22 0 0,9 22-420 0 0,0 0-1 0 0,0 0 1 0 0,-2-13 0 0 0,7 23-210 0 0,0 2 556 0 0,0-1 0 0 0,0 1-1 0 0,0-1 1 0 0,1 1 0 0 0,-1-1 0 0 0,0 1 0 0 0,0 0 0 0 0,1-1 0 0 0,-1 1 0 0 0,0-1-1 0 0,0 1 1 0 0,1 0 0 0 0,-1-1 0 0 0,0 1 0 0 0,1 0 0 0 0,-1-1 0 0 0,1 1 0 0 0,-1 0-1 0 0,0 0 1 0 0,1 0 0 0 0,-1-1 0 0 0,1 1 0 0 0,-1 0 0 0 0,1 0 0 0 0,-1 0 0 0 0,1 0 0 0 0,-1 0-1 0 0,1 0 1 0 0,-1 0 0 0 0,0 0 0 0 0,1 0 0 0 0,-1 0 0 0 0,1 0 0 0 0,-1 0 0 0 0,1 0-1 0 0,-1 0 1 0 0,1 0 0 0 0,0 0 0 0 0,21 5-6205 0 0,-20-5 6042 0 0,15 5-2449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2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30 668 0 0,'-15'-6'2015'0'0,"-1"0"0"0"0,1 2 0 0 0,-1 0-1 0 0,-25-3 1 0 0,24 5-673 0 0,0 1 1 0 0,0 1-1 0 0,0 1 0 0 0,-20 3 0 0 0,21-1-839 0 0,0 0-1 0 0,0 1 1 0 0,1 1 0 0 0,0 1 0 0 0,0 0-1 0 0,0 0 1 0 0,1 2 0 0 0,0 0-1 0 0,0 1 1 0 0,1 0 0 0 0,-13 12-1 0 0,21-17-306 0 0,1 0 0 0 0,0 1 0 0 0,0-1-1 0 0,0 1 1 0 0,0 0 0 0 0,1 0-1 0 0,0 0 1 0 0,0 1 0 0 0,0-1-1 0 0,1 1 1 0 0,0 0 0 0 0,0 0 0 0 0,-3 12-1 0 0,5-14-86 0 0,0 0-1 0 0,0 0 0 0 0,0 1 1 0 0,0-1-1 0 0,0 0 0 0 0,1 1 1 0 0,0-1-1 0 0,0 0 0 0 0,0 0 1 0 0,0 0-1 0 0,1 0 0 0 0,0 0 1 0 0,0 0-1 0 0,0 0 0 0 0,0-1 1 0 0,0 1-1 0 0,1-1 0 0 0,-1 1 1 0 0,1-1-1 0 0,0 0 0 0 0,4 3 1 0 0,6 4 30 0 0,0 0 1 0 0,1-1 0 0 0,0-1-1 0 0,0 0 1 0 0,1-1 0 0 0,0 0-1 0 0,1-2 1 0 0,-1 0 0 0 0,1 0-1 0 0,0-2 1 0 0,0 0 0 0 0,17 1-1 0 0,-5-1 27 0 0,0-2 0 0 0,1-1 0 0 0,-1-1 0 0 0,0-2 0 0 0,0 0 0 0 0,34-10 0 0 0,-55 11-103 0 0,1 0 0 0 0,-1-1 0 0 0,0 1 0 0 0,0-1 0 0 0,0-1 1 0 0,0 0-1 0 0,12-8 0 0 0,-17 10-61 0 0,-1 0 1 0 0,1 1-1 0 0,0-1 1 0 0,0 0 0 0 0,-1 0-1 0 0,1 0 1 0 0,-1 0 0 0 0,1-1-1 0 0,-1 1 1 0 0,0 0 0 0 0,0-1-1 0 0,0 1 1 0 0,0 0-1 0 0,-1-1 1 0 0,1 1 0 0 0,-1-1-1 0 0,1 1 1 0 0,-1-1 0 0 0,0 1-1 0 0,0-1 1 0 0,0 0-1 0 0,0 1 1 0 0,0-1 0 0 0,-1 1-1 0 0,1-1 1 0 0,-2-3 0 0 0,0 0-71 0 0,-1-1 1 0 0,0 1 0 0 0,0-1-1 0 0,-1 1 1 0 0,1 0 0 0 0,-1 0 0 0 0,-1 1-1 0 0,1-1 1 0 0,-1 1 0 0 0,0 0-1 0 0,0 0 1 0 0,-1 0 0 0 0,1 1 0 0 0,-1 0-1 0 0,0 0 1 0 0,0 0 0 0 0,0 1 0 0 0,-8-3-1 0 0,2 1-407 0 0,-1 0-1 0 0,0 1 0 0 0,0 1 1 0 0,0 0-1 0 0,-1 1 0 0 0,1 0 1 0 0,-1 1-1 0 0,-22 1 0 0 0,6 4-2693 0 0,2 6-3920 0 0,21-6 4286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0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10 508 0 0,'-3'-2'517'0'0,"1"1"0"0"0,-1 0-1 0 0,0-1 1 0 0,0 1 0 0 0,0 1 0 0 0,0-1 0 0 0,-1 0 0 0 0,1 1-1 0 0,0 0 1 0 0,0-1 0 0 0,0 1 0 0 0,0 1 0 0 0,0-1-1 0 0,-1 0 1 0 0,-2 1 0 0 0,0 1 81 0 0,0 0 1 0 0,0 0-1 0 0,1 0 0 0 0,-1 1 1 0 0,1 0-1 0 0,-1 0 0 0 0,-5 5 1 0 0,-1 1 259 0 0,1 0-1 0 0,0 1 1 0 0,1 1 0 0 0,0 0 0 0 0,-13 20-1 0 0,13-18-278 0 0,4-4 150 0 0,-1 1 0 0 0,1 0 0 0 0,1-1 0 0 0,-8 20 0 0 0,12-26-560 0 0,0 1 1 0 0,0-1-1 0 0,1 0 0 0 0,-1 1 1 0 0,1-1-1 0 0,0 0 1 0 0,0 1-1 0 0,0-1 1 0 0,0 0-1 0 0,1 0 0 0 0,-1 1 1 0 0,1-1-1 0 0,0 0 1 0 0,0 0-1 0 0,0 1 1 0 0,1-1-1 0 0,-1 0 0 0 0,0 0 1 0 0,1-1-1 0 0,3 6 1 0 0,3 1 26 0 0,0-1 0 0 0,1 1 0 0 0,-1-1 0 0 0,2-1 0 0 0,-1 0 0 0 0,1 0 0 0 0,0-1 0 0 0,0 0 0 0 0,1-1 1 0 0,0 0-1 0 0,0-1 0 0 0,0 0 0 0 0,14 3 0 0 0,13 2 182 0 0,1-2 0 0 0,64 5 0 0 0,-63-10-606 0 0,0-1 0 0 0,0-2 0 0 0,-1-2 0 0 0,1-2 0 0 0,-1-1 0 0 0,0-2 0 0 0,59-20 0 0 0,-64 11-1776 0 0,-15 2-2773 0 0,-19 8-1119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62 252 664 0 0,'-1'0'113'0'0,"-4"0"906"0"0,-1-1 1 0 0,0 0 0 0 0,1 0-1 0 0,0 0 1 0 0,-1-1 0 0 0,1 1 0 0 0,0-1-1 0 0,-1 0 1 0 0,-6-5 0 0 0,14-1 5524 0 0,17-1-5362 0 0,1 1 0 0 0,0 1 0 0 0,0 0 0 0 0,1 2 0 0 0,22-3 0 0 0,0-1-247 0 0,154-32 2122 0 0,92-23 34 0 0,-110 6-4118 0 0,-170 54-154 0 0,7-1-985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27 348 0 0,'-8'1'582'0'0,"-33"2"3494"0"0,0-1 12383 0 0,47-3-15443 0 0,168-21 3922 0 0,-123 16-6962 0 0,-26 2-7277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174 158 7141 0 0,'-35'-1'3574'0'0,"18"2"-1534"0"0,1-1 1 0 0,-1-1-1 0 0,1-1 1 0 0,-1-1-1 0 0,-29-7 0 0 0,46 10-1975 0 0,-1-1-1 0 0,1 1 1 0 0,-1 0-1 0 0,1 0 0 0 0,-1 0 1 0 0,1 0-1 0 0,-1-1 0 0 0,1 1 1 0 0,-1 0-1 0 0,1 0 0 0 0,0-1 1 0 0,-1 1-1 0 0,1 0 0 0 0,-1-1 1 0 0,1 1-1 0 0,0 0 1 0 0,-1-1-1 0 0,1 1 0 0 0,0-1 1 0 0,0 1-1 0 0,-1 0 0 0 0,1-1 1 0 0,0 1-1 0 0,0-1 0 0 0,0 1 1 0 0,-1-1-1 0 0,1 1 0 0 0,0-1 1 0 0,0 1-1 0 0,0-1 1 0 0,0 1-1 0 0,0-1 0 0 0,0 1 1 0 0,0-1-1 0 0,0 1 0 0 0,0-1 1 0 0,0 1-1 0 0,0-1 0 0 0,1 1 1 0 0,-1-1-1 0 0,0 1 0 0 0,0-1 1 0 0,0 1-1 0 0,1-1 1 0 0,-1 1-1 0 0,0 0 0 0 0,0-1 1 0 0,1 1-1 0 0,-1-1 0 0 0,0 1 1 0 0,1 0-1 0 0,-1-1 0 0 0,1 1 1 0 0,-1 0-1 0 0,0-1 0 0 0,1 1 1 0 0,-1 0-1 0 0,1-1 0 0 0,4-2 201 0 0,-1 0 0 0 0,1 0-1 0 0,0 0 1 0 0,8-3-1 0 0,46-18 1372 0 0,109-27-1 0 0,-126 41-2868 0 0,74-6-1 0 0,-43 17-4035 0 0,-28 0-2220 0 0,-24-1 4727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1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44 5284 0 0,'-2'-2'2893'0'0,"-2"-2"-2306"0"0,-1 1-1 0 0,1-1 1 0 0,-1 1-1 0 0,0 0 1 0 0,0 0-1 0 0,-1 1 1 0 0,1-1-1 0 0,-1 1 1 0 0,1 0-1 0 0,-1 1 1 0 0,1-1-1 0 0,-8 0 1 0 0,-14-1 658 0 0,-33-1 0 0 0,60 4-1223 0 0,-9-1 241 0 0,-56 2 1453 0 0,61-1-1555 0 0,-1 0-1 0 0,1 1 1 0 0,-1 0 0 0 0,1 0 0 0 0,-1 0 0 0 0,1 0 0 0 0,0 1-1 0 0,0 0 1 0 0,-1 0 0 0 0,1 0 0 0 0,-4 3 0 0 0,7-4-113 0 0,1 0 1 0 0,-1 0-1 0 0,0 0 1 0 0,0 0-1 0 0,1 0 1 0 0,-1 0-1 0 0,0 0 1 0 0,1 0-1 0 0,-1 0 1 0 0,1 0-1 0 0,-1 1 1 0 0,1-1-1 0 0,0 0 1 0 0,0 0-1 0 0,-1 1 1 0 0,1-1-1 0 0,0 0 1 0 0,0 0-1 0 0,0 1 1 0 0,0-1-1 0 0,0 0 1 0 0,1 0-1 0 0,-1 1 1 0 0,0-1-1 0 0,1 0 1 0 0,-1 0-1 0 0,0 0 1 0 0,1 1-1 0 0,0-1 1 0 0,-1 0-1 0 0,1 0 1 0 0,0 0-1 0 0,-1 0 1 0 0,1 0-1 0 0,0 0 1 0 0,1 1-1 0 0,4 6 80 0 0,1-1-1 0 0,0 1 1 0 0,12 8-1 0 0,-12-10-18 0 0,49 41 466 0 0,64 40 1 0 0,-63-48-176 0 0,63 57 1 0 0,-114-91-381 0 0,-1 0 0 0 0,1 1 0 0 0,-2-1 1 0 0,1 1-1 0 0,-1 0 0 0 0,1 0 0 0 0,4 12 0 0 0,-8-16-21 0 0,-1-1-1 0 0,1 1 1 0 0,0-1-1 0 0,-1 1 0 0 0,0 0 1 0 0,0-1-1 0 0,1 1 1 0 0,-1 0-1 0 0,0 0 1 0 0,0-1-1 0 0,0 1 0 0 0,-1 0 1 0 0,1 0-1 0 0,0-1 1 0 0,-1 1-1 0 0,1 0 0 0 0,-1-1 1 0 0,1 1-1 0 0,-1-1 1 0 0,0 1-1 0 0,0-1 1 0 0,0 1-1 0 0,0-1 0 0 0,0 1 1 0 0,0-1-1 0 0,0 0 1 0 0,0 1-1 0 0,0-1 1 0 0,-1 0-1 0 0,1 0 0 0 0,0 0 1 0 0,-1 0-1 0 0,1 0 1 0 0,-1 0-1 0 0,1-1 1 0 0,-1 1-1 0 0,1 0 0 0 0,-4 0 1 0 0,-13 6-9 0 0,-1-1 1 0 0,0 0 0 0 0,0-2-1 0 0,0 0 1 0 0,-30 2-1 0 0,-102-3-775 0 0,103-4-113 0 0,46 1 785 0 0,-33-1-931 0 0,14-3-4385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4 752 0 0,'0'0'7309'0'0,"5"5"-5303"0"0,32 33 2100 0 0,44 60-1 0 0,21 22 338 0 0,-79-95-3546 0 0,32 32 1204 0 0,-48-51-1698 0 0,0 0 0 0 0,1-1 0 0 0,-1 0 1 0 0,1 0-1 0 0,0-1 0 0 0,12 6 0 0 0,-18-10-314 0 0,0 1-1 0 0,0 0 1 0 0,0 0 0 0 0,1 0-1 0 0,-1-1 1 0 0,0 0-1 0 0,1 1 1 0 0,-1-1 0 0 0,0 0-1 0 0,1 0 1 0 0,-1 0-1 0 0,0 0 1 0 0,1-1 0 0 0,-1 1-1 0 0,0 0 1 0 0,0-1-1 0 0,1 0 1 0 0,-1 0 0 0 0,0 1-1 0 0,0-1 1 0 0,0-1-1 0 0,0 1 1 0 0,0 0 0 0 0,0 0-1 0 0,0-1 1 0 0,0 1-1 0 0,0-1 1 0 0,-1 1 0 0 0,1-1-1 0 0,-1 0 1 0 0,1 0-1 0 0,1-4 1 0 0,3-4 90 0 0,-1-1 0 0 0,0 0-1 0 0,-1-1 1 0 0,-1 1 0 0 0,4-16 0 0 0,1-4-9 0 0,4-10-204 0 0,-2 7-193 0 0,1 0 0 0 0,1 1 0 0 0,23-42 0 0 0,-34 73 19 0 0,0 0 0 0 0,1 0 0 0 0,-1 0 0 0 0,1 0 0 0 0,-1 0 1 0 0,1 1-1 0 0,0-1 0 0 0,0 0 0 0 0,-1 1 0 0 0,1 0 1 0 0,0-1-1 0 0,1 1 0 0 0,-1 0 0 0 0,2-1 0 0 0,34-6-9194 0 0,-37 8 9122 0 0,16-2-2973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2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175 105 8665 0 0,'-36'38'11309'0'0,"7"7"-6483"0"0,-18 52-1974 0 0,31-62-137 0 0,16-35-2706 0 0,0 0-1 0 0,0 1 0 0 0,0-1 0 0 0,0 0 0 0 0,0 0 0 0 0,0 1 0 0 0,0-1 0 0 0,0 0 0 0 0,0 0 0 0 0,0 0 0 0 0,0 1 0 0 0,0-1 0 0 0,0 0 0 0 0,0 0 0 0 0,0 1 0 0 0,-1-1 0 0 0,1 0 0 0 0,0 0 0 0 0,0 0 0 0 0,0 1 1 0 0,0-1-1 0 0,0 0 0 0 0,-1 0 0 0 0,1 0 0 0 0,0 0 0 0 0,0 1 0 0 0,0-1 0 0 0,-1 0 0 0 0,1 0 0 0 0,0 0 0 0 0,0 0 0 0 0,-1 0 0 0 0,1 0 0 0 0,0 0 0 0 0,0 0 0 0 0,-1 0 0 0 0,1 0 0 0 0,0 0 0 0 0,0 0 1 0 0,0 0-1 0 0,-1 0 0 0 0,1 0 0 0 0,0 0 0 0 0,0 0 0 0 0,-1 0 0 0 0,1 0 0 0 0,0 0 0 0 0,0 0 0 0 0,-1 0 0 0 0,1 0 0 0 0,0 0 0 0 0,0 0 0 0 0,0-1 0 0 0,-1 1 0 0 0,1 0 0 0 0,0 0 0 0 0,0 0 0 0 0,0 0 1 0 0,-1 0-1 0 0,1-1 0 0 0,0 1 0 0 0,-8-24 803 0 0,-2-36 278 0 0,7 30-1089 0 0,-13-166 0 0 0,17 188 0 0 0,-1 8 0 0 0,0-1 0 0 0,0 1 0 0 0,0 0 0 0 0,0 0 0 0 0,0-1 0 0 0,0 1 0 0 0,0 0 0 0 0,0 0 0 0 0,0 0 0 0 0,0-1 0 0 0,0 1 0 0 0,0 0 0 0 0,0 0 0 0 0,1 0 0 0 0,-1-1 0 0 0,0 1 0 0 0,0 0 0 0 0,0 0 0 0 0,0 0 0 0 0,0 0 0 0 0,1-1 0 0 0,-1 1 0 0 0,0 0 0 0 0,0 0 0 0 0,0 0 0 0 0,0 0 0 0 0,1 0 0 0 0,-1 0 0 0 0,0 0 0 0 0,0 0 0 0 0,0-1 0 0 0,1 1 0 0 0,1 0 0 0 0,0 1 0 0 0,0-1 0 0 0,-1 0 0 0 0,1 1 0 0 0,0-1 0 0 0,0 1 0 0 0,-1 0 0 0 0,1 0 0 0 0,0-1 0 0 0,-1 1 0 0 0,1 0 0 0 0,-1 0 0 0 0,3 2 0 0 0,25 22 0 0 0,-17-14 0 0 0,257 211 0 0 0,-212-180 0 0 0,2-3 0 0 0,126 61 0 0 0,-174-95 0 0 0,-4-1 0 0 0,0-1 0 0 0,1 0 0 0 0,-1 0 0 0 0,1 0 0 0 0,0-1 0 0 0,14 2 0 0 0,-16-6 0 0 0,-6 2 0 0 0,0 0 0 0 0,0-1 0 0 0,0 1 0 0 0,1 0 0 0 0,-1 0 0 0 0,0 0 0 0 0,0 0 0 0 0,0 0 0 0 0,0 0 0 0 0,0 0 0 0 0,0-1 0 0 0,0 1 0 0 0,1 0 0 0 0,-1 0 0 0 0,0 0 0 0 0,0 0 0 0 0,0-1 0 0 0,0 1 0 0 0,0 0 0 0 0,0 0 0 0 0,0 0 0 0 0,0 0 0 0 0,0-1 0 0 0,0 1 0 0 0,0 0 0 0 0,0 0 0 0 0,0 0 0 0 0,0 0 0 0 0,0-1 0 0 0,0 1 0 0 0,0 0 0 0 0,0 0 0 0 0,0 0 0 0 0,0 0 0 0 0,0-1 0 0 0,0 1 0 0 0,-1 0 0 0 0,1 0 0 0 0,0 0 0 0 0,0 0 0 0 0,0 0 0 0 0,0-1 0 0 0,0 1 0 0 0,0 0 0 0 0,-1 0 0 0 0,-16-13 0 0 0,-19-1 0 0 0,-31-1 0 0 0,56 13 0 0 0,-237-32 21 0 0,216 32-38 0 0,0 2-1 0 0,0 1 0 0 0,0 2 0 0 0,0 0 0 0 0,-57 16 1 0 0,64-9-1205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74 149 628 0 0,'-18'-43'1980'0'0,"-5"-10"2712"0"0,-7 1 11872 0 0,28 60-14801 0 0,3 13-1314 0 0,0-19-413 0 0,7 25 182 0 0,7 14-1588 0 0,7-3-2470 0 0,-2-14-336 0 0,8 2 1273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3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8333 0 0,'5'2'7915'0'0,"13"10"-2206"0"0,-14-6-5299 0 0,0-1-1 0 0,-1 1 1 0 0,0 0-1 0 0,0 0 1 0 0,0 0-1 0 0,-1 1 1 0 0,0-1-1 0 0,0 1 1 0 0,-1-1-1 0 0,0 1 0 0 0,0-1 1 0 0,0 1-1 0 0,-1 11 1 0 0,-1 9 783 0 0,-7 55 1 0 0,5-69-981 0 0,1 1 0 0 0,1 0 0 0 0,1 0 0 0 0,0 0 0 0 0,1 0 0 0 0,3 18 0 0 0,-3-27-160 0 0,0-1-1 0 0,0 1 0 0 0,0-1 0 0 0,1 0 0 0 0,0 0 0 0 0,0 1 0 0 0,0-1 0 0 0,0 0 0 0 0,1-1 1 0 0,-1 1-1 0 0,1 0 0 0 0,0-1 0 0 0,0 1 0 0 0,1-1 0 0 0,-1 0 0 0 0,1 0 0 0 0,-1 0 0 0 0,1-1 1 0 0,0 1-1 0 0,0-1 0 0 0,0 0 0 0 0,8 3 0 0 0,12 2-52 0 0,12 0 0 0 0,-20-5 0 0 0,40 5-387 0 0,0-4-1 0 0,0-2 1 0 0,95-10 0 0 0,-134 7-1136 0 0,0-2 1 0 0,-1 0-1 0 0,19-7 1 0 0,20-15-6168 0 0,-20 7 4701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3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1 488 3344 0 0,'8'-10'1969'0'0,"-1"1"-1"0"0,12-19 1 0 0,-6 6 6935 0 0,-6 32-6792 0 0,2 0-699 0 0,0 7 134 0 0,-2-4-668 0 0,1 1-1 0 0,0-1 1 0 0,1-1 0 0 0,12 15-1 0 0,-18-24-984 0 0,0-1-1 0 0,0 1 0 0 0,1 0 1 0 0,-1-1-1 0 0,0 0 0 0 0,1 0 1 0 0,0 0-1 0 0,7 3 0 0 0,-8-4-194 0 0,-1-1 0 0 0,1 1 0 0 0,0-1 1 0 0,0 1-1 0 0,0-1 0 0 0,0 0 0 0 0,-1 0 0 0 0,1-1 0 0 0,0 1 0 0 0,0 0 0 0 0,0-1 0 0 0,0 0 0 0 0,-1 1 0 0 0,4-3 0 0 0,-4 3-78 0 0,-1-1 0 0 0,0 1 0 0 0,0-1 0 0 0,1 1 0 0 0,-1-1 0 0 0,0 0 0 0 0,0 0 0 0 0,0 1 0 0 0,0-1-1 0 0,0 0 1 0 0,0 0 0 0 0,0 0 0 0 0,0 0 0 0 0,0 0 0 0 0,-1-1 0 0 0,2 0 0 0 0,2-9-2313 0 0</inkml:trace>
  <inkml:trace contextRef="#ctx0" brushRef="#br0" timeOffset="1">224 423 3124 0 0,'-16'-59'1996'0'0,"-1"1"-1"0"0,-3 1 0 0 0,-3 0 0 0 0,-30-54 1 0 0,39 87 2244 0 0,-25-33 3426 0 0,43 59-7783 0 0,0-1 1 0 0,0 1-1 0 0,0 0 0 0 0,0 0 1 0 0,0 0-1 0 0,0 1 0 0 0,-1-1 0 0 0,1 1 1 0 0,-1 0-1 0 0,1 0 0 0 0,-1 0 1 0 0,3 5-1 0 0,8 5-1290 0 0,27 20-4968 0 0,-9-12 3680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0 128 0 0,'6'3'1684'0'0,"-1"0"1953"0"0,5 6-2282 0 0,-1 1-1 0 0,0 0 1 0 0,-1 0-1 0 0,0 1 1 0 0,-1 0-1 0 0,0 0 1 0 0,7 15-1 0 0,34 94 4196 0 0,-15-33-4170 0 0,-31-82-2028 0 0,0 0-1 0 0,0 0 0 0 0,0 0 1 0 0,-1 0-1 0 0,0 1 0 0 0,1 4 0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4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75 133 448 0 0,'-15'-15'1767'0'0,"1"-1"1"0"0,1-1-1 0 0,-12-19 0 0 0,24 36-1581 0 0,0-1-1 0 0,0 0 1 0 0,1 0-1 0 0,-1 0 1 0 0,1 0-1 0 0,-1 0 1 0 0,1 0-1 0 0,-1 0 1 0 0,1 0-1 0 0,0 0 0 0 0,-1 0 1 0 0,1 0-1 0 0,0 0 1 0 0,0-1-1 0 0,0 1 1 0 0,0 0-1 0 0,0 0 1 0 0,0 0-1 0 0,0 0 1 0 0,0 0-1 0 0,0 0 1 0 0,1 0-1 0 0,-1 0 0 0 0,0 0 1 0 0,1-1-1 0 0,-1 1 1 0 0,1 0-1 0 0,-1 0 1 0 0,1 1-1 0 0,-1-1 1 0 0,1 0-1 0 0,0 0 1 0 0,-1 0-1 0 0,1 0 1 0 0,0 0-1 0 0,0 1 0 0 0,0-1 1 0 0,0 0-1 0 0,-1 1 1 0 0,1-1-1 0 0,0 1 1 0 0,0-1-1 0 0,0 1 1 0 0,0-1-1 0 0,1 1 1 0 0,-1 0-1 0 0,2-1 1 0 0,5-1 406 0 0,0 0 1 0 0,-1 1-1 0 0,1 0 1 0 0,0 1 0 0 0,9 0-1 0 0,9 1 154 0 0,0 2 0 0 0,0 0 0 0 0,32 10 0 0 0,64 25 497 0 0,-56-14-58 0 0,110 59 0 0 0,-42 1 219 0 0,-114-69-1057 0 0,0 2 0 0 0,-1 0-1 0 0,-1 0 1 0 0,17 22-1 0 0,-33-37-297 0 0,-1 0-1 0 0,1 0 1 0 0,-1 0-1 0 0,1 0 1 0 0,-1 0-1 0 0,0 0 1 0 0,1 0-1 0 0,-1 1 1 0 0,-1-1-1 0 0,1 0 0 0 0,0 1 1 0 0,0-1-1 0 0,-1 1 1 0 0,1-1-1 0 0,-1 1 1 0 0,0-1-1 0 0,0 1 1 0 0,0-1-1 0 0,0 1 1 0 0,0-1-1 0 0,-1 1 0 0 0,1-1 1 0 0,-1 1-1 0 0,-1 3 1 0 0,0-3 15 0 0,0 0 0 0 0,0 0 0 0 0,0 0 0 0 0,-1 0 1 0 0,1 0-1 0 0,-1-1 0 0 0,0 0 0 0 0,0 1 0 0 0,0-1 0 0 0,0 0 1 0 0,0 0-1 0 0,-1 0 0 0 0,1-1 0 0 0,0 1 0 0 0,-1-1 0 0 0,-6 2 1 0 0,-17 4 49 0 0,1-2-1 0 0,-1 0 1 0 0,-1-2 0 0 0,1-1 0 0 0,-35-2 0 0 0,-3-4-163 0 0,-69-13 1 0 0,114 14-366 0 0,1-2 0 0 0,-25-8 1 0 0,-5-9-4774 0 0,44 14-1472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0 164 0 0,'-2'2'591'0'0,"0"0"0"0"0,0 0-1 0 0,0-1 1 0 0,0 2 0 0 0,0-1 0 0 0,0 0 0 0 0,1 0-1 0 0,-1 1 1 0 0,1-1 0 0 0,0 0 0 0 0,-1 1 0 0 0,1 0-1 0 0,0-1 1 0 0,1 1 0 0 0,-1-1 0 0 0,0 6 1862 0 0,3-7-2072 0 0,0-1-1 0 0,0 1 0 0 0,1-1 0 0 0,-1 1 1 0 0,0-1-1 0 0,0 1 0 0 0,0 0 1 0 0,3 2-1 0 0,16 5 1197 0 0,10-5 52 0 0,0-2-1 0 0,0 0 0 0 0,32-5 1 0 0,-16 2-215 0 0,80-10 1589 0 0,-108 14-5170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4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1 250 880 0 0,'4'14'3318'0'0,"-1"0"-1"0"0,0 0 1 0 0,-1 1 0 0 0,1 19-1 0 0,-3-32-2930 0 0,-1 0 0 0 0,1 0 0 0 0,0 0-1 0 0,1-1 1 0 0,-1 1 0 0 0,0 0 0 0 0,1 0 0 0 0,-1 0 0 0 0,1-1-1 0 0,-1 1 1 0 0,1 0 0 0 0,0 0 0 0 0,-1-1 0 0 0,1 1-1 0 0,0 0 1 0 0,0-1 0 0 0,1 1 0 0 0,1 1 728 0 0,-3-3-1031 0 0,1 0-1 0 0,-1 0 1 0 0,1 0-1 0 0,-1 1 1 0 0,1-1-1 0 0,-1 0 0 0 0,1 0 1 0 0,-1 0-1 0 0,1 0 1 0 0,-1 0-1 0 0,1 0 1 0 0,-1-1-1 0 0,1 1 0 0 0,-1 0 1 0 0,1 0-1 0 0,-1 0 1 0 0,1 0-1 0 0,-1 0 1 0 0,0-1-1 0 0,1 1 0 0 0,6-9 187 0 0,0 1-1 0 0,-1-1 1 0 0,0 0-1 0 0,-1-1 0 0 0,6-11 1 0 0,20-58 56 0 0,-17 44-160 0 0,4-10 141 0 0,3 0-1 0 0,26-42 1 0 0,-46 86-279 0 0,0-1 0 0 0,-1 1 0 0 0,1 0 1 0 0,0 0-1 0 0,0 0 0 0 0,0 0 0 0 0,1 0 1 0 0,-1 0-1 0 0,0 0 0 0 0,0 0 0 0 0,0 0 1 0 0,1 0-1 0 0,-1 1 0 0 0,0-1 0 0 0,1 0 1 0 0,-1 1-1 0 0,1-1 0 0 0,-1 1 0 0 0,1 0 0 0 0,-1 0 1 0 0,1-1-1 0 0,-1 1 0 0 0,1 0 0 0 0,-1 0 1 0 0,1 0-1 0 0,-1 0 0 0 0,1 1 0 0 0,-1-1 1 0 0,1 0-1 0 0,-1 0 0 0 0,1 1 0 0 0,-1-1 0 0 0,2 2 1 0 0,5 1 99 0 0,0 1 0 0 0,-1 1 0 0 0,1 0 0 0 0,11 8 0 0 0,-10-5 7 0 0,161 127 190 0 0,-99-75-135 0 0,110 71 0 0 0,-154-113-190 0 0,1-2 0 0 0,1 0 0 0 0,1-2 0 0 0,52 17 0 0 0,-80-30-21 0 0,1-1 0 0 0,0 1 0 0 0,0-1 0 0 0,0 1 0 0 0,0-1 0 0 0,0 0 0 0 0,-1 0-1 0 0,1 0 1 0 0,0-1 0 0 0,0 1 0 0 0,0-1 0 0 0,0 0 0 0 0,-1 1 0 0 0,5-3 0 0 0,-7 3 14 0 0,0 0-1 0 0,0-1 1 0 0,0 1 0 0 0,1 0-1 0 0,-1 0 1 0 0,0-1 0 0 0,0 1 0 0 0,0 0-1 0 0,0 0 1 0 0,0-1 0 0 0,0 1-1 0 0,1 0 1 0 0,-1-1 0 0 0,0 1-1 0 0,0 0 1 0 0,0 0 0 0 0,0-1 0 0 0,0 1-1 0 0,0 0 1 0 0,0-1 0 0 0,-1 1-1 0 0,1 0 1 0 0,0-1 0 0 0,0 1-1 0 0,0 0 1 0 0,0 0 0 0 0,0-1 0 0 0,0 1-1 0 0,0 0 1 0 0,-1 0 0 0 0,1-1-1 0 0,0 1 1 0 0,0 0 0 0 0,0 0-1 0 0,-1-1 1 0 0,1 1 0 0 0,0 0-1 0 0,0 0 1 0 0,0 0 0 0 0,-1 0 0 0 0,1-1-1 0 0,-1 1 1 0 0,-14-10-36 0 0,-1 1 0 0 0,0 1 1 0 0,0 0-1 0 0,-1 1 0 0 0,0 1 1 0 0,-33-7-1 0 0,-112-14 65 0 0,155 26-22 0 0,-63-6-345 0 0,0 3 0 0 0,-1 4 0 0 0,-94 10 0 0 0,163-10 25 0 0,0 0 1 0 0,0 0-1 0 0,0 1 0 0 0,0-1 1 0 0,1 1-1 0 0,-1-1 0 0 0,0 1 0 0 0,0 0 1 0 0,0-1-1 0 0,-2 3 0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37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9 389 556 0 0,'-8'-30'12876'0'0,"15"165"-8609"0"0,-1-31-2852 0 0,-3 96 631 0 0,-4-81-365 0 0,26 203 0 0 0,-16-276-1202 0 0,1 0-1 0 0,24 64 1 0 0,-31-103-417 0 0,0 0 0 0 0,0-1-1 0 0,1 0 1 0 0,0 1 0 0 0,0-2-1 0 0,1 1 1 0 0,-1 0 0 0 0,1-1 0 0 0,0 0-1 0 0,1 0 1 0 0,-1 0 0 0 0,1-1-1 0 0,0 0 1 0 0,0 0 0 0 0,1 0-1 0 0,-1-1 1 0 0,1 0 0 0 0,9 3-1 0 0,10 2 76 0 0,0-1 0 0 0,1-2-1 0 0,42 4 1 0 0,-26-4-92 0 0,365 24 394 0 0,2-32-225 0 0,-22 0-66 0 0,-168 8-45 0 0,95 1 42 0 0,760-43 596 0 0,-597 15-535 0 0,170-13-9 0 0,44 38 51 0 0,-414 4-176 0 0,1342-44 260 0 0,-1247 15-269 0 0,-222 15-44 0 0,267-10 15 0 0,26 3 45 0 0,-130-1-18 0 0,-205 9-49 0 0,352-24 40 0 0,-160 11-17 0 0,781-67 225 0 0,-242 17-38 0 0,-776 64-201 0 0,974-47 162 0 0,-1000 52-137 0 0,72 1 267 0 0,169-21 1 0 0,-266 18-219 0 0,-7 1-46 0 0,1 0 0 0 0,-1-1-1 0 0,0 0 1 0 0,0 0 0 0 0,0 0 0 0 0,0-1 0 0 0,7-3 0 0 0,-6 2-49 0 0,1 0 0 0 0,-2-2 0 0 0,-1 2 0 0 0,1 0 0 0 0,-2-3 0 0 0,-3 3 0 0 0,0 0 0 0 0,-1-7 0 0 0,-7-31 0 0 0,-12-20 0 0 0,-3-14 0 0 0,11 1 0 0 0,-2-135 0 0 0,-4-39 0 0 0,-23 1 0 0 0,37 234 0 0 0,2 1 0 0 0,-1 1 0 0 0,0-2 0 0 0,0 1 0 0 0,-1 1 0 0 0,0-2-537 0 0,3 12-316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4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14 250 248 0 0,'-5'-12'2048'0'0,"-2"-5"1302"0"0,6 6 2098 0 0,2 11-5342 0 0,-1-1-1 0 0,1 1 0 0 0,0 0 1 0 0,0 0-1 0 0,0 0 1 0 0,0 0-1 0 0,0-1 0 0 0,0 1 1 0 0,0 0-1 0 0,0 1 1 0 0,0-1-1 0 0,0 0 0 0 0,0 0 1 0 0,0 0-1 0 0,0 0 0 0 0,0 1 1 0 0,0-1-1 0 0,1 1 1 0 0,16 5 415 0 0,15 1-113 0 0,0-1 0 0 0,0-1 0 0 0,0-2 0 0 0,1-1 1 0 0,42-3-1 0 0,-26 0-124 0 0,391-5 1246 0 0,-53-8-657 0 0,-365 13-852 0 0,296-17 608 0 0,278-8 492 0 0,-134 18-5 0 0,355-12 67 0 0,-561 14-909 0 0,-148 5-212 0 0,226-13 115 0 0,88-12-8 0 0,298 1 144 0 0,-672 24-285 0 0,348-3 155 0 0,-29 8-83 0 0,413 6 4 0 0,-239-6 19 0 0,-376-6-148 0 0,67 2 55 0 0,590 2 103 0 0,-653 0-110 0 0,883 1 201 0 0,-674 0-142 0 0,482-9 132 0 0,-118-22 2 0 0,-586 23-195 0 0,389-25 99 0 0,-218 9 392 0 0,-293 17 57 0 0,-33 4-399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16 408 0 0,'-27'-10'7235'0'0,"19"5"-435"0"0,20 8-1937 0 0,-1 0-5165 0 0,20 3 1361 0 0,1-1-1 0 0,0-2 0 0 0,37-1 0 0 0,-37-2-495 0 0,326 3 4402 0 0,-349-3-4944 0 0,-1 0 0 0 0,0 1 0 0 0,12 3 0 0 0,8 4-3246 0 0,2 0-6100 0 0,-21-6 6531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587 101 132 0 0,'-2'-4'680'0'0,"0"0"0"0"0,0 1-1 0 0,0-1 1 0 0,0 0 0 0 0,0 1 0 0 0,-1 0-1 0 0,1 0 1 0 0,-1-1 0 0 0,0 1 0 0 0,0 1-1 0 0,-5-5 1 0 0,1 2 57 0 0,0 1 0 0 0,0 0 1 0 0,0 0-1 0 0,-1 1 0 0 0,-9-4 0 0 0,-6 1 689 0 0,-1 0 0 0 0,-46-4 0 0 0,45 8-721 0 0,0 1 0 0 0,0 2 0 0 0,0 0 0 0 0,0 1 0 0 0,-30 8 0 0 0,40-7-352 0 0,0 1 0 0 0,0 0 1 0 0,1 1-1 0 0,-1 1 0 0 0,1 1 1 0 0,1 0-1 0 0,-1 0 0 0 0,1 2 1 0 0,-20 16-1 0 0,29-22-219 0 0,0 1 1 0 0,1-1-1 0 0,-1 1 1 0 0,1 0-1 0 0,0 0 0 0 0,0 0 1 0 0,0 0-1 0 0,1 1 1 0 0,0-1-1 0 0,0 1 0 0 0,0 0 1 0 0,0 0-1 0 0,1-1 1 0 0,-2 10-1 0 0,3-9-22 0 0,0-1 0 0 0,0 1 0 0 0,0 0 1 0 0,1-1-1 0 0,-1 1 0 0 0,1-1 0 0 0,1 1 0 0 0,-1-1 0 0 0,1 1 0 0 0,-1-1 0 0 0,1 0 1 0 0,0 0-1 0 0,1 0 0 0 0,-1 0 0 0 0,1 0 0 0 0,3 4 0 0 0,1 0 26 0 0,1-1-1 0 0,-1 1 1 0 0,1-2-1 0 0,1 1 1 0 0,-1-1-1 0 0,1 0 1 0 0,0-1-1 0 0,1 0 1 0 0,-1 0-1 0 0,1-1 1 0 0,16 5-1 0 0,-3-3 24 0 0,0-1 1 0 0,0-1-1 0 0,0-1 0 0 0,28 0 1 0 0,-25-2-55 0 0,0-2 0 0 0,0 0 0 0 0,0-2 0 0 0,0-1 0 0 0,31-9 0 0 0,-48 11-116 0 0,0-1 0 0 0,0-1 0 0 0,0 1 0 0 0,-1-1 0 0 0,1-1 0 0 0,-1 1 1 0 0,0-1-1 0 0,-1-1 0 0 0,1 1 0 0 0,-1-2 0 0 0,0 1 0 0 0,0-1 0 0 0,-1 0 1 0 0,0 0-1 0 0,0 0 0 0 0,0-1 0 0 0,6-13 0 0 0,-11 18-15 0 0,1-1 1 0 0,-1 1-1 0 0,0-1 0 0 0,1 0 0 0 0,-2 0 0 0 0,1 1 0 0 0,0-1 1 0 0,-1 0-1 0 0,0 0 0 0 0,0 0 0 0 0,0 0 0 0 0,0 0 0 0 0,-1 0 1 0 0,1 1-1 0 0,-3-9 0 0 0,1 7-26 0 0,-1-1 1 0 0,0 1 0 0 0,0 0-1 0 0,0 0 1 0 0,0 0-1 0 0,-1 0 1 0 0,0 0-1 0 0,0 1 1 0 0,-6-7-1 0 0,-4 0-209 0 0,0 1 1 0 0,-1 0-1 0 0,0 1 0 0 0,0 0 0 0 0,-1 1 0 0 0,-19-6 1 0 0,26 10-84 0 0,1 2 0 0 0,-1-1 0 0 0,0 1 0 0 0,0 1 0 0 0,0-1 0 0 0,-16 1 0 0 0,20 1-207 0 0,0 0 0 0 0,0 1-1 0 0,0 0 1 0 0,0 0-1 0 0,-9 3 1 0 0,11-2-401 0 0,0-1 0 0 0,-1 1 0 0 0,1 0 0 0 0,0 0 0 0 0,0 0 0 0 0,0 0 0 0 0,1 0 0 0 0,-6 5 0 0 0,5-2-1568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76 6385 0 0,'-41'-76'17494'0'0,"42"107"-17142"0"0,3-1 0 0 0,9 43 0 0 0,-8-48-1447 0 0,6 15-1335 0 0,6-2-4434 0 0,-8-25 4371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5348 0 0,'0'-3'724'0'0,"1"1"0"0"0,-1-1 0 0 0,1 1-1 0 0,0 0 1 0 0,0 0 0 0 0,0-1 0 0 0,0 1-1 0 0,0 0 1 0 0,1 0 0 0 0,-1 0-1 0 0,1 0 1 0 0,-1 0 0 0 0,4-2 0 0 0,-1 0-93 0 0,1 0 1 0 0,0 1 0 0 0,0 0 0 0 0,-1 0-1 0 0,10-3 1 0 0,-1 0 91 0 0,1 2 0 0 0,0-1-1 0 0,28-3 1 0 0,-31 6-245 0 0,0 1-1 0 0,0 0 1 0 0,1 1 0 0 0,-1 1-1 0 0,1-1 1 0 0,-1 2 0 0 0,0-1-1 0 0,19 6 1 0 0,-25-5-338 0 0,0 0-1 0 0,0 0 1 0 0,0 1 0 0 0,0 0 0 0 0,0-1-1 0 0,-1 2 1 0 0,1-1 0 0 0,-1 0 0 0 0,0 1-1 0 0,0 0 1 0 0,0 0 0 0 0,0 0 0 0 0,-1 0-1 0 0,1 1 1 0 0,-1 0 0 0 0,0-1 0 0 0,-1 1-1 0 0,1 0 1 0 0,2 8 0 0 0,0 3 61 0 0,-1 0 1 0 0,-1 0-1 0 0,0 1 1 0 0,-1-1-1 0 0,-1 24 1 0 0,-7 86 547 0 0,2-77-536 0 0,0-13-181 0 0,1-12-1200 0 0,2 1-3344 0 0,-1-20 302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58 6377 0 0,'-24'-4'3183'0'0,"15"4"-1763"0"0,1-2 1 0 0,-1 1-1 0 0,1-1 1 0 0,-1 0-1 0 0,1-1 1 0 0,-11-5-1 0 0,19 8-1295 0 0,-1 0-1 0 0,1 0 0 0 0,0 0 1 0 0,0 0-1 0 0,0-1 1 0 0,-1 1-1 0 0,1 0 1 0 0,0 0-1 0 0,0 0 0 0 0,0 0 1 0 0,0 0-1 0 0,-1-1 1 0 0,1 1-1 0 0,0 0 1 0 0,0 0-1 0 0,0 0 0 0 0,0 0 1 0 0,0-1-1 0 0,0 1 1 0 0,0 0-1 0 0,-1 0 1 0 0,1 0-1 0 0,0-1 0 0 0,0 1 1 0 0,0 0-1 0 0,0 0 1 0 0,0-1-1 0 0,0 1 1 0 0,0 0-1 0 0,0 0 0 0 0,0 0 1 0 0,0-1-1 0 0,0 1 1 0 0,0 0-1 0 0,0 0 1 0 0,1-1-1 0 0,7-5 932 0 0,13-3-433 0 0,-1 5 108 0 0,1 0-1 0 0,-1 1 0 0 0,0 1 1 0 0,1 1-1 0 0,23 2 0 0 0,28 5-803 0 0,1 5-4669 0 0,-18-3-3375 0 0,-42-6 5162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1 135 736 0 0,'0'-1'356'0'0,"0"0"0"0"0,1 0 0 0 0,-1 1 0 0 0,0-1 0 0 0,1 0 0 0 0,-1 0 0 0 0,1 0 0 0 0,-1 0 0 0 0,1 1 0 0 0,-1-1 0 0 0,1 0 0 0 0,-1 1 0 0 0,1-1 0 0 0,0 0 0 0 0,-1 1 0 0 0,1-1 0 0 0,0 1 0 0 0,0-1 0 0 0,0 1 0 0 0,-1-1 0 0 0,1 1 0 0 0,0-1 0 0 0,0 1 0 0 0,0 0 0 0 0,1-1 0 0 0,-1 1 31 0 0,1 0 0 0 0,-1 1 0 0 0,1-1 0 0 0,0 0 0 0 0,-1 1 0 0 0,1-1 0 0 0,-1 0 0 0 0,1 1 0 0 0,-1 0 0 0 0,1-1 0 0 0,-1 1 0 0 0,0 0 0 0 0,3 1 0 0 0,4 5 804 0 0,1 0 1 0 0,-1 1-1 0 0,10 12 0 0 0,-13-14-601 0 0,186 193 10563 0 0,-177-188-10359 0 0,-5-7-739 0 0,3-6-55 0 0,-8-2 0 0 0,0 0 0 0 0,-1 0 0 0 0,0 0 0 0 0,0 0 0 0 0,0-1 0 0 0,0 1 0 0 0,-1-1 0 0 0,0 0 0 0 0,0 0 0 0 0,0 1 0 0 0,2-8 0 0 0,1-2 0 0 0,100-218 0 0 0,-89 193 0 0 0,-1 5-50 0 0,-14 28-200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1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34 540 0 0,'10'-23'7074'0'0,"-3"12"18"0"0,8 26-4396 0 0,-8 1-1628 0 0,1-1-1 0 0,-2 1 1 0 0,0 1 0 0 0,-2-1-1 0 0,6 32 1 0 0,2 3-10 0 0,-8-36-1437 0 0,1-1 0 0 0,8 17 0 0 0,-3-13-3137 0 0,-1 1-3656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18 452 0 0,'-11'-17'9160'0'0,"6"40"-8563"0"0,2 1 1 0 0,1 0-1 0 0,0 0 0 0 0,2 0 0 0 0,3 26 0 0 0,-1 21 182 0 0,8 567 2649 0 0,-7-394-2264 0 0,-6 232 1435 0 0,2-449-2448 0 0,-1 175 1128 0 0,2-194-1807 0 0,3 18-1494 0 0,3-12-5126 0 0,0-8 4936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1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83 552 0 0,'-1'-1'255'0'0,"0"-1"0"0"0,1 1 0 0 0,-1 0 0 0 0,0-1 0 0 0,1 1 0 0 0,-1 0 0 0 0,1-1 0 0 0,-1 1 0 0 0,1-1 0 0 0,0 1 0 0 0,0 0 0 0 0,0-1 0 0 0,-1 1 0 0 0,1-1 0 0 0,1 1 0 0 0,-1-1 0 0 0,0 1 0 0 0,0-1 0 0 0,0 1 0 0 0,1-1 0 0 0,0-1 0 0 0,0 1 35 0 0,1 0 0 0 0,-1 0 0 0 0,1 0 0 0 0,0 1 0 0 0,-1-1 0 0 0,1 1 1 0 0,0-1-1 0 0,0 1 0 0 0,0-1 0 0 0,0 1 0 0 0,0 0 0 0 0,0 0 0 0 0,4-1 0 0 0,12-5 511 0 0,0 2 0 0 0,-1 0 0 0 0,1 1 0 0 0,1 1 0 0 0,27-1 0 0 0,95 5 1822 0 0,-87 3-994 0 0,101 19-1 0 0,-129-17-1120 0 0,-1 1 0 0 0,1 1 0 0 0,-1 1 1 0 0,-1 1-1 0 0,44 26 0 0 0,-63-33-379 0 0,0 0 1 0 0,-1 1 0 0 0,1-1 0 0 0,-1 1 0 0 0,1 0-1 0 0,-1 0 1 0 0,0 1 0 0 0,-1-1 0 0 0,1 1 0 0 0,-1 0-1 0 0,0 0 1 0 0,0 0 0 0 0,-1 0 0 0 0,1 1 0 0 0,1 5-1 0 0,-3-7-60 0 0,0 1 0 0 0,-1-1-1 0 0,0 0 1 0 0,1 0 0 0 0,-1 0-1 0 0,-1 1 1 0 0,1-1 0 0 0,-1 0-1 0 0,1 0 1 0 0,-1 0-1 0 0,0 0 1 0 0,-1 0 0 0 0,1 0-1 0 0,-1 0 1 0 0,0 0 0 0 0,0-1-1 0 0,0 1 1 0 0,0 0 0 0 0,-1-1-1 0 0,1 0 1 0 0,-4 4 0 0 0,-6 4 25 0 0,1 0 0 0 0,-1-2 0 0 0,0 1 0 0 0,-1-2 0 0 0,0 1 0 0 0,0-2 0 0 0,-1 0 0 0 0,0 0 0 0 0,-1-2 0 0 0,1 0 1 0 0,-1 0-1 0 0,-26 4 0 0 0,11-4-88 0 0,0-2-1 0 0,0 0 1 0 0,0-2 0 0 0,0-2 0 0 0,-48-6 0 0 0,62 5-989 0 0,0-2-1 0 0,0 0 1 0 0,-21-8 0 0 0,34 9-1026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1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20 268 0 0,'10'-19'7070'0'0,"-9"19"-6682"0"0,0 0 1 0 0,1 0-1 0 0,-1 0 0 0 0,0 0 0 0 0,0 0 1 0 0,1 0-1 0 0,-1 1 0 0 0,0-1 0 0 0,0 1 1 0 0,0-1-1 0 0,1 1 0 0 0,-1-1 0 0 0,0 1 1 0 0,0-1-1 0 0,0 1 0 0 0,0 0 1 0 0,0 0-1 0 0,0 0 0 0 0,0-1 0 0 0,0 1 1 0 0,-1 0-1 0 0,1 0 0 0 0,0 0 0 0 0,0 0 1 0 0,-1 1-1 0 0,2 1 0 0 0,18 38 2622 0 0,-14-29-1580 0 0,4 13 890 0 0,10 32-1 0 0,2 5 322 0 0,-21-59-2498 0 0,0-1 1 0 0,0 1 0 0 0,0 0-1 0 0,1-1 1 0 0,-1 1-1 0 0,1-1 1 0 0,-1 1 0 0 0,1-1-1 0 0,0 0 1 0 0,3 4 0 0 0,19 4-5525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64 528 0 0,'22'-7'1904'0'0,"-15"5"-563"0"0,-1 0-1 0 0,1-1 1 0 0,-1 1 0 0 0,1-1-1 0 0,-1-1 1 0 0,7-4-1 0 0,-12 7-1195 0 0,-1 0-1 0 0,0 1 1 0 0,0-1-1 0 0,0 0 1 0 0,1 1 0 0 0,-1-1-1 0 0,0 0 1 0 0,0 0-1 0 0,0 1 1 0 0,0-1-1 0 0,-1 0 1 0 0,1 1-1 0 0,0-1 1 0 0,0 0-1 0 0,0 0 1 0 0,0 1-1 0 0,-1-1 1 0 0,1 0-1 0 0,0 1 1 0 0,-1-1-1 0 0,1 1 1 0 0,0-1-1 0 0,-1 0 1 0 0,1 1-1 0 0,-1-1 1 0 0,1 1-1 0 0,-1-1 1 0 0,1 1-1 0 0,-1-1 1 0 0,1 1-1 0 0,-1 0 1 0 0,0-1 0 0 0,-9-2 151 0 0,1 0 1 0 0,0 1 0 0 0,0 1-1 0 0,-1-1 1 0 0,1 2 0 0 0,-1-1-1 0 0,1 1 1 0 0,-1 1 0 0 0,0-1-1 0 0,1 2 1 0 0,0-1 0 0 0,-1 1 0 0 0,1 1-1 0 0,0 0 1 0 0,0 0 0 0 0,0 1-1 0 0,1 0 1 0 0,-1 0 0 0 0,1 1-1 0 0,0 0 1 0 0,0 0 0 0 0,-12 12-1 0 0,18-15-223 0 0,1-1-1 0 0,-1 1 1 0 0,1 0-1 0 0,-1 0 1 0 0,1 0-1 0 0,0 0 1 0 0,0 0-1 0 0,0 0 1 0 0,0 1-1 0 0,0-1 1 0 0,0 0-1 0 0,0 0 1 0 0,1 1-1 0 0,-1-1 1 0 0,1 1-1 0 0,0-1 1 0 0,0 0-1 0 0,0 1 1 0 0,0-1-1 0 0,0 1 1 0 0,0-1-1 0 0,1 0 1 0 0,-1 1-1 0 0,1-1 1 0 0,-1 0-1 0 0,1 1 1 0 0,0-1-1 0 0,0 0 0 0 0,0 0 1 0 0,0 0-1 0 0,1 0 1 0 0,-1 0-1 0 0,0 0 1 0 0,1 0-1 0 0,0 0 1 0 0,2 2-1 0 0,5 4 91 0 0,-1 0 0 0 0,1-1 0 0 0,1 0 0 0 0,-1 0-1 0 0,1-1 1 0 0,14 6 0 0 0,6 1 115 0 0,1-1 0 0 0,0-2-1 0 0,1 0 1 0 0,52 7 0 0 0,-31-10 52 0 0,1-2 0 0 0,58-3 0 0 0,-82-3-84 0 0,43-6 1 0 0,-65 6-209 0 0,0-1 1 0 0,1 1-1 0 0,-1-2 1 0 0,0 1-1 0 0,0-2 1 0 0,-1 1-1 0 0,1-1 1 0 0,-1 0 0 0 0,14-10-1 0 0,-19 13-35 0 0,0 0 0 0 0,0-1 0 0 0,-1 0-1 0 0,1 0 1 0 0,-1 1 0 0 0,1-1 0 0 0,-1 0 0 0 0,0 0 0 0 0,0 0-1 0 0,0 0 1 0 0,0-1 0 0 0,0 1 0 0 0,0 0 0 0 0,0 0 0 0 0,-1 0-1 0 0,1-1 1 0 0,-1 1 0 0 0,0 0 0 0 0,1-4 0 0 0,-2 2-6 0 0,1 0 1 0 0,-1 0 0 0 0,0 1-1 0 0,0-1 1 0 0,0 0 0 0 0,0 1-1 0 0,-1-1 1 0 0,0 0-1 0 0,1 1 1 0 0,-5-6 0 0 0,-1-1-10 0 0,-1 1 0 0 0,1 1 1 0 0,-2-1-1 0 0,1 1 1 0 0,-1 1-1 0 0,-18-13 0 0 0,10 10-110 0 0,-1 1-1 0 0,-1 1 1 0 0,1 0-1 0 0,-1 1 0 0 0,-1 1 1 0 0,1 1-1 0 0,-1 1 1 0 0,0 1-1 0 0,0 0 0 0 0,0 2 1 0 0,-29 0-1 0 0,28 2-529 0 0,0 1 1 0 0,0 1-1 0 0,0 1 0 0 0,1 1 1 0 0,0 0-1 0 0,-31 13 0 0 0,23-2-2101 0 0,27-15 2145 0 0,0 1 0 0 0,0-1 0 0 0,0 0 0 0 0,0 0 1 0 0,0 0-1 0 0,0 1 0 0 0,0-1 0 0 0,0 0 0 0 0,1 1 1 0 0,-2 2-1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4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76 528 0 0,'16'-24'3047'0'0,"-13"18"-1402"0"0,1-1 0 0 0,1 0 0 0 0,0 1 0 0 0,0 0 0 0 0,9-9 0 0 0,-13 14-1477 0 0,-1 1 0 0 0,1-1 0 0 0,-1 1 0 0 0,1 0 0 0 0,0-1 1 0 0,-1 1-1 0 0,1 0 0 0 0,0-1 0 0 0,-1 1 0 0 0,1 0 0 0 0,0 0 0 0 0,0 0 1 0 0,-1 0-1 0 0,1-1 0 0 0,0 1 0 0 0,-1 0 0 0 0,1 0 0 0 0,0 0 1 0 0,0 1-1 0 0,-1-1 0 0 0,1 0 0 0 0,0 0 0 0 0,0 0 0 0 0,-1 0 1 0 0,1 1-1 0 0,0-1 0 0 0,-1 0 0 0 0,1 1 0 0 0,-1-1 0 0 0,1 0 0 0 0,0 1 1 0 0,-1-1-1 0 0,1 1 0 0 0,-1-1 0 0 0,1 1 0 0 0,-1-1 0 0 0,1 1 1 0 0,-1 0-1 0 0,1-1 0 0 0,-1 1 0 0 0,0-1 0 0 0,1 1 0 0 0,-1 0 0 0 0,0-1 1 0 0,1 2-1 0 0,12 35 1514 0 0,-12-32-1099 0 0,5 16 186 0 0,37 116 2474 0 0,-34-114-2764 0 0,1-1-1 0 0,0 1 1 0 0,25 36-1 0 0,-32-55-586 0 0,-1 0 0 0 0,1-1 0 0 0,0 1 0 0 0,1-1 0 0 0,-1 0 0 0 0,7 5 0 0 0,-9-7-189 0 0,1 0 1 0 0,0 0-1 0 0,-1 0 0 0 0,1 0 0 0 0,0-1 1 0 0,0 1-1 0 0,-1-1 0 0 0,1 1 0 0 0,0-1 1 0 0,0 0-1 0 0,3 1 0 0 0,-4-1-1106 0 0,4-2-1555 0 0,-4 2 2598 0 0,0-1 0 0 0,-1 1 0 0 0,1 0 0 0 0,0-1 0 0 0,0 1 0 0 0,0-1 0 0 0,-1 1 1 0 0,1-1-1 0 0,0 1 0 0 0,0-1 0 0 0,-1 1 0 0 0,1-1 0 0 0,0 0 0 0 0,0-1 0 0 0,3-3-2261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5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67 159 5817 0 0,'-9'-3'1612'0'0,"3"1"-420"0"0,0 1 1 0 0,1-2 0 0 0,-1 1 0 0 0,0-1 0 0 0,1 0-1 0 0,-1 0 1 0 0,1 0 0 0 0,-7-7 2057 0 0,12 9-3158 0 0,0 0 1 0 0,1 1 0 0 0,-1-1 0 0 0,1 0-1 0 0,-1 0 1 0 0,1 0 0 0 0,-1 0 0 0 0,1 0-1 0 0,-1 1 1 0 0,1-1 0 0 0,0 0 0 0 0,-1 1-1 0 0,1-1 1 0 0,0 0 0 0 0,0 1 0 0 0,0-1-1 0 0,-1 1 1 0 0,1-1 0 0 0,0 1 0 0 0,0-1-1 0 0,0 1 1 0 0,1-1 0 0 0,23-7 1184 0 0,423-63 5653 0 0,-304 54-4961 0 0,-73 4-3718 0 0,-62 13-2301 0 0,-11 6 851 0 0,-7 4-421 0 0,-4-1 301 0 0,-4 2 475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5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16 788 0 0,'-3'2'650'0'0,"2"-2"-254"0"0,0 1 0 0 0,0 0 0 0 0,0 0 0 0 0,0 0 0 0 0,0 0 0 0 0,0 0 0 0 0,0 0 0 0 0,0 0 0 0 0,1 0 0 0 0,-1 0 0 0 0,0 0 1 0 0,1 0-1 0 0,-1 1 0 0 0,0 1 1877 0 0,4-2-425 0 0,8 2-719 0 0,1-1 0 0 0,0 0 0 0 0,0-1 0 0 0,0-1 0 0 0,0 0 0 0 0,-1 0 0 0 0,21-3 0 0 0,12-1 483 0 0,210-12 4274 0 0,-82 3-8519 0 0,-121 7-5923 0 0,-34 4 5736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5749 0 0,'5'-30'11052'0'0,"4"12"-6756"0"0,-9 18-4179 0 0,0 0 0 0 0,1-1 0 0 0,-1 1 0 0 0,0 0 0 0 0,1 0 0 0 0,-1 0 1 0 0,0-1-1 0 0,1 1 0 0 0,-1 0 0 0 0,0 0 0 0 0,1 0 0 0 0,-1 0 0 0 0,1 0 0 0 0,-1 0 0 0 0,0 0 0 0 0,1 0 0 0 0,-1 0 0 0 0,0 0 0 0 0,1 0 0 0 0,-1 0 0 0 0,1 0 0 0 0,-1 0 0 0 0,0 0 0 0 0,1 0 0 0 0,0 0 0 0 0,9 17 740 0 0,-1 1 0 0 0,-1 0 0 0 0,-1 0-1 0 0,0 0 1 0 0,-1 1 0 0 0,5 30 0 0 0,9 29 665 0 0,-14-58-1105 0 0,-5-15-461 0 0,0 0 0 0 0,1 0 0 0 0,-1 0 0 0 0,5 9 0 0 0,1-6-3638 0 0,-9-30-9601 0 0,-4 9 10732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97 153 376 0 0,'-10'-4'405'0'0,"-41"-20"2654"0"0,20 5 3025 0 0,26 10 772 0 0,5 8-6682 0 0,0 1 1 0 0,1-1-1 0 0,-1 0 1 0 0,0 1-1 0 0,1-1 0 0 0,-1 0 1 0 0,0 1-1 0 0,1-1 1 0 0,-1 0-1 0 0,1 1 0 0 0,-1-1 1 0 0,1 1-1 0 0,-1-1 1 0 0,1 1-1 0 0,0-1 0 0 0,-1 1 1 0 0,1-1-1 0 0,1 1 1 0 0,24-12 1723 0 0,-26 12-1827 0 0,46-11 2094 0 0,0 1 0 0 0,1 3 0 0 0,73-2 0 0 0,-88 6-1443 0 0,29 0-368 0 0,169-22 614 0 0,-219 24-968 0 0,3-2-94 0 0,-1 1-919 0 0,-4 3 458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6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6793 0 0,'-8'3'2052'0'0,"1"1"0"0"0,-1 0 0 0 0,1 0 1 0 0,0 0-1 0 0,0 1 0 0 0,-10 9 2387 0 0,18-13-4288 0 0,-1 1 1 0 0,1-1-1 0 0,0 0 0 0 0,0 0 1 0 0,-1 0-1 0 0,1 0 0 0 0,0 0 1 0 0,0 0-1 0 0,0 0 0 0 0,0-1 1 0 0,0 1-1 0 0,1 0 0 0 0,-1 0 1 0 0,0-1-1 0 0,0 1 0 0 0,0-1 1 0 0,1 1-1 0 0,-1-1 0 0 0,0 0 1 0 0,1 1-1 0 0,-1-1 0 0 0,2 0 1 0 0,31 7 1662 0 0,-15-5-237 0 0,34-1-1 0 0,1-2-802 0 0,22-2-980 0 0,-65 3-578 0 0,-3 1-2637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7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15 560 0 0,'-17'-14'16160'0'0,"19"17"-14812"0"0,7 19 794 0 0,-1 0-1 0 0,7 27 1 0 0,13 103 2064 0 0,-27-145-4058 0 0,14 57-244 0 0,-1-24-4503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18 203 220 0 0,'-10'-5'544'0'0,"3"-8"9924"0"0,7 13-10321 0 0,8-4 341 0 0,6 1 271 0 0,0 1 0 0 0,-1 0-1 0 0,1 1 1 0 0,18 1 0 0 0,2-1 0 0 0,312-17 2779 0 0,352-23-979 0 0,300-50-426 0 0,-941 86-1884 0 0,-24 3 64 0 0,50-10 0 0 0,-41 9-1151 0 0,-33 4-510 0 0,3 9-1875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7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31 193 692 0 0,'0'-1'106'0'0,"-4"-4"693"0"0,-1-1 0 0 0,1 0 0 0 0,0 0 0 0 0,1 0 0 0 0,-4-8 0 0 0,6 12-547 0 0,1 0 1 0 0,-1 0-1 0 0,1 1 0 0 0,-1-1 0 0 0,1 0 0 0 0,0 0 0 0 0,0 0 1 0 0,0 0-1 0 0,0 0 0 0 0,0 0 0 0 0,0 1 0 0 0,1-1 0 0 0,-1 0 1 0 0,0 0-1 0 0,1 0 0 0 0,0 0 0 0 0,-1 1 0 0 0,1-1 0 0 0,0 0 0 0 0,0 1 1 0 0,0-1-1 0 0,0 0 0 0 0,0 1 0 0 0,0-1 0 0 0,2-1 0 0 0,7-6 376 0 0,0 1-1 0 0,1-1 1 0 0,0 2-1 0 0,0 0 1 0 0,1 0-1 0 0,0 1 0 0 0,0 0 1 0 0,1 1-1 0 0,21-6 1 0 0,-4 4 350 0 0,1 0-1 0 0,-1 2 1 0 0,35-1 0 0 0,-38 5-219 0 0,0 1 1 0 0,0 1-1 0 0,1 2 1 0 0,-1 0-1 0 0,52 15 1 0 0,-64-14-439 0 0,0 1 0 0 0,-1 1 1 0 0,0 1-1 0 0,0-1 0 0 0,0 2 1 0 0,-1 0-1 0 0,0 1 0 0 0,-1 0 1 0 0,0 1-1 0 0,0 0 0 0 0,19 23 1 0 0,-28-29-276 0 0,0 0 1 0 0,0 1 0 0 0,0-1-1 0 0,0 1 1 0 0,-1-1 0 0 0,1 1-1 0 0,-1 0 1 0 0,-1 0-1 0 0,1 1 1 0 0,-1-1 0 0 0,1 0-1 0 0,-2 0 1 0 0,1 1 0 0 0,0-1-1 0 0,-1 0 1 0 0,0 1 0 0 0,0-1-1 0 0,-1 0 1 0 0,0 1-1 0 0,0-1 1 0 0,0 0 0 0 0,0 0-1 0 0,-5 10 1 0 0,1-5 35 0 0,0 0 0 0 0,-1-1 0 0 0,0 1 0 0 0,-1-1 0 0 0,0-1-1 0 0,0 0 1 0 0,-1 0 0 0 0,0 0 0 0 0,-1-1 0 0 0,-14 11 0 0 0,5-7-95 0 0,-1 0 1 0 0,-1-1-1 0 0,1-1 0 0 0,-1 0 0 0 0,-1-2 1 0 0,0 0-1 0 0,0-2 0 0 0,-22 4 1 0 0,2-4-95 0 0,0-1-1 0 0,-1-2 1 0 0,-52-4 0 0 0,68-2-1149 0 0,-3 0-4342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7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0 226 5837 0 0,'2'-7'1142'0'0,"-1"-1"0"0"0,1 0 0 0 0,1 1 0 0 0,0 0 0 0 0,0-1 1 0 0,0 1-1 0 0,1 0 0 0 0,6-9 0 0 0,-2 6-273 0 0,0-1-1 0 0,1 1 1 0 0,0 1 0 0 0,17-14-1 0 0,-11 11-230 0 0,2 1 0 0 0,-1 0 0 0 0,1 1 1 0 0,1 1-1 0 0,0 0 0 0 0,31-9 0 0 0,-42 16-333 0 0,1 0 0 0 0,-1 1 0 0 0,1 0 0 0 0,0 0-1 0 0,-1 1 1 0 0,1-1 0 0 0,0 2 0 0 0,0-1 0 0 0,12 3 0 0 0,-17-2-231 0 0,-1 0 0 0 0,1-1-1 0 0,0 1 1 0 0,-1 0-1 0 0,1 0 1 0 0,-1 1 0 0 0,1-1-1 0 0,-1 0 1 0 0,1 1 0 0 0,-1-1-1 0 0,0 1 1 0 0,0 0-1 0 0,0 0 1 0 0,0 0 0 0 0,0 0-1 0 0,0 0 1 0 0,-1 0 0 0 0,1 1-1 0 0,-1-1 1 0 0,1 0-1 0 0,-1 1 1 0 0,0-1 0 0 0,0 1-1 0 0,0 0 1 0 0,0-1 0 0 0,-1 1-1 0 0,1 0 1 0 0,-1-1-1 0 0,1 6 1 0 0,-1 1 36 0 0,0 0 1 0 0,-1 0-1 0 0,0 0 0 0 0,-1 0 1 0 0,0 0-1 0 0,0-1 0 0 0,-1 1 0 0 0,-5 13 1 0 0,-6 5 127 0 0,-20 32 0 0 0,19-35 54 0 0,-15 34 1 0 0,29-56-288 0 0,0 0 0 0 0,0 0 0 0 0,0 1-1 0 0,0-1 1 0 0,0 0 0 0 0,1 1 0 0 0,-1-1 0 0 0,1 0 0 0 0,0 1 0 0 0,0-1 0 0 0,0 1 0 0 0,0-1 0 0 0,0 0 0 0 0,0 1 0 0 0,1-1 0 0 0,-1 0 0 0 0,1 1 0 0 0,-1-1 0 0 0,1 0 0 0 0,1 3 0 0 0,0-3 7 0 0,-1 0-1 0 0,1 0 1 0 0,0 0-1 0 0,0 0 1 0 0,0 0-1 0 0,0 0 1 0 0,1 0-1 0 0,-1-1 1 0 0,0 1-1 0 0,1-1 1 0 0,-1 1 0 0 0,1-1-1 0 0,-1 0 1 0 0,5 1-1 0 0,9 1 39 0 0,0 0 0 0 0,0 0 1 0 0,-1-2-1 0 0,29 0 0 0 0,-40-1-49 0 0,32-2-1842 0 0,49-14-8516 0 0,-58 11 8199 0 0,-17 3-1000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8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421 192 380 0 0,'1'-3'434'0'0,"0"-1"0"0"0,0 1 0 0 0,0-1 0 0 0,0 0 0 0 0,0 1 0 0 0,-1-1 0 0 0,0 1 0 0 0,0-1 0 0 0,0 0 0 0 0,0 1 0 0 0,-1-1 0 0 0,1 0 0 0 0,-1 1 0 0 0,0-1 0 0 0,0 1 0 0 0,0-1 0 0 0,-1 1 0 0 0,-1-4 0 0 0,0 2 35 0 0,-1 0-1 0 0,1 1 1 0 0,-1-1 0 0 0,0 1-1 0 0,0 0 1 0 0,0 0 0 0 0,-1 0-1 0 0,1 0 1 0 0,-1 1 0 0 0,-8-4-1 0 0,0 0 169 0 0,1 1-1 0 0,-2 1 0 0 0,1 1 0 0 0,0-1 0 0 0,-1 2 1 0 0,0 0-1 0 0,0 1 0 0 0,-24-1 0 0 0,21 3-33 0 0,0 1-1 0 0,1 1 1 0 0,-1 0-1 0 0,0 2 0 0 0,-18 5 1 0 0,29-7-375 0 0,0 0 0 0 0,-1 0 1 0 0,1 1-1 0 0,0 0 0 0 0,1 0 0 0 0,-1 0 0 0 0,0 1 1 0 0,1 0-1 0 0,0 0 0 0 0,0 1 0 0 0,0-1 0 0 0,0 1 1 0 0,1 0-1 0 0,0 0 0 0 0,-7 11 0 0 0,10-13-111 0 0,-1 0-1 0 0,1 0 0 0 0,0 1 1 0 0,0-1-1 0 0,1 0 1 0 0,-1 1-1 0 0,1-1 1 0 0,-1 1-1 0 0,1-1 1 0 0,0 1-1 0 0,0-1 1 0 0,1 1-1 0 0,-1-1 0 0 0,1 1 1 0 0,0-1-1 0 0,0 0 1 0 0,0 1-1 0 0,0-1 1 0 0,0 0-1 0 0,1 0 1 0 0,0 0-1 0 0,-1 0 1 0 0,1 0-1 0 0,0 0 0 0 0,0 0 1 0 0,3 2-1 0 0,3 4 39 0 0,1 0 0 0 0,0-1 0 0 0,0-1-1 0 0,1 1 1 0 0,0-1 0 0 0,12 6 0 0 0,-3-2 21 0 0,1-2 1 0 0,0 0-1 0 0,1-1 1 0 0,-1-1 0 0 0,1-1-1 0 0,1 0 1 0 0,-1-2-1 0 0,1-1 1 0 0,29 2-1 0 0,-48-5-190 0 0,1 0 0 0 0,-1 0-1 0 0,1-1 1 0 0,-1 1 0 0 0,0-1-1 0 0,1 0 1 0 0,-1 1 0 0 0,0-1-1 0 0,0-1 1 0 0,1 1 0 0 0,-1 0 0 0 0,0-1-1 0 0,0 0 1 0 0,0 1 0 0 0,-1-1-1 0 0,6-5 1 0 0,-7 5-15 0 0,1 0 1 0 0,0 0 0 0 0,-1-1-1 0 0,0 1 1 0 0,1-1-1 0 0,-1 1 1 0 0,0-1-1 0 0,0 0 1 0 0,0 1-1 0 0,-1-1 1 0 0,1 0 0 0 0,-1 0-1 0 0,1 0 1 0 0,-1 1-1 0 0,0-1 1 0 0,0 0-1 0 0,0 0 1 0 0,-1 0-1 0 0,1 0 1 0 0,-2-4 0 0 0,-2-8-62 0 0,0 0 0 0 0,-1 1 0 0 0,-1 0 0 0 0,0 0 0 0 0,-1 0 1 0 0,-1 0-1 0 0,0 1 0 0 0,-1 1 0 0 0,0-1 0 0 0,-16-16 1 0 0,16 20-149 0 0,-1 0 1 0 0,1 1-1 0 0,-1-1 1 0 0,-1 2-1 0 0,1 0 1 0 0,-1 0-1 0 0,-1 1 1 0 0,1 0-1 0 0,-1 1 1 0 0,0 1 0 0 0,0-1-1 0 0,-1 2 1 0 0,-12-3-1 0 0,1 5-833 0 0,11 4-1455 0 0,5 12-7949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8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27 356 0 0,'5'-19'4340'0'0,"-2"14"260"0"0,-2 4-4310 0 0,1 1 0 0 0,-1 0 1 0 0,0-1-1 0 0,1 1 1 0 0,-1 0-1 0 0,0 0 0 0 0,1 0 1 0 0,-1 0-1 0 0,0 0 1 0 0,1 0-1 0 0,-1 1 0 0 0,0-1 1 0 0,1 0-1 0 0,-1 1 1 0 0,0-1-1 0 0,0 1 0 0 0,1-1 1 0 0,-1 1-1 0 0,0-1 1 0 0,0 1-1 0 0,0 0 0 0 0,0 0 1 0 0,0 0-1 0 0,0 0 1 0 0,0 0-1 0 0,0 0 0 0 0,0 0 1 0 0,0 0-1 0 0,0 0 1 0 0,-1 0-1 0 0,1 0 0 0 0,1 3 1 0 0,3 5 796 0 0,1 1 0 0 0,7 20 0 0 0,-11-23-545 0 0,89 269 7417 0 0,-80-240-6890 0 0,-1-5-1281 0 0,-5-12-3291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65 131 68 0 0,'-43'-31'5399'0'0,"21"5"11339"0"0,22 26-16677 0 0,1 0 0 0 0,-1 0 0 0 0,0 0 0 0 0,0-1-1 0 0,1 1 1 0 0,-1 0 0 0 0,0 0 0 0 0,1 0 0 0 0,-1 0 0 0 0,0 0 0 0 0,0 0 0 0 0,1 0 0 0 0,-1 0 0 0 0,0-1 0 0 0,0 1 0 0 0,0 0 0 0 0,1 0 0 0 0,-1 0 0 0 0,0 0 0 0 0,0-1 0 0 0,0 1 0 0 0,1 0 0 0 0,-1 0 0 0 0,0-1 0 0 0,0 1 0 0 0,0 0 0 0 0,0 0-1 0 0,0 0 1 0 0,1-1 0 0 0,-1 1 0 0 0,0 0 0 0 0,0-1 0 0 0,0 1-1 0 0,0-1 0 0 0,0 1 0 0 0,0-1 0 0 0,1 1 0 0 0,-1-1 0 0 0,0 1 0 0 0,0 0 0 0 0,1-1 0 0 0,-1 1 0 0 0,0-1 0 0 0,1 1 0 0 0,-1 0-1 0 0,0-1 1 0 0,1 1 0 0 0,-1 0 0 0 0,1-1 0 0 0,-1 1 0 0 0,0 0 0 0 0,1 0 0 0 0,-1-1 0 0 0,1 1 0 0 0,-1 0 0 0 0,1 0 0 0 0,-1 0 0 0 0,1 0 0 0 0,-1 0 0 0 0,1 0 0 0 0,-1 0-1 0 0,2 0 1 0 0,113-9 4728 0 0,301-41-2986 0 0,-410 49-840 0 0,-26 25-20127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1 1076 0 0,'-51'26'1270'0'0,"-34"19"2479"0"0,33-10 2487 0 0,51-35-6014 0 0,1 0 0 0 0,-1 1-1 0 0,1-1 1 0 0,-1 0 0 0 0,1 1 0 0 0,0-1-1 0 0,-1 0 1 0 0,1 1 0 0 0,-1-1-1 0 0,1 0 1 0 0,0 1 0 0 0,0-1 0 0 0,-1 1-1 0 0,1-1 1 0 0,0 1 0 0 0,0-1 0 0 0,-1 0-1 0 0,1 1 1 0 0,0-1 0 0 0,0 1-1 0 0,0-1 1 0 0,0 1 0 0 0,0-1 0 0 0,0 1-1 0 0,0-1 1 0 0,0 1 0 0 0,0 0 0 0 0,0-1-1 0 0,0 1 1 0 0,1 0-43 0 0,-1 0 0 0 0,1 0 0 0 0,-1 0 0 0 0,1-1 0 0 0,0 1 0 0 0,0 0 0 0 0,-1-1 0 0 0,1 1 0 0 0,0-1 0 0 0,0 1 0 0 0,0-1 0 0 0,-1 1 0 0 0,1-1 0 0 0,1 1 0 0 0,31 7 2055 0 0,19-3-667 0 0,-1-3-1 0 0,1-3 0 0 0,102-13 1 0 0,0-16-4888 0 0,-6-11-6422 0 0,-111 29 6812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3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26 288 0 0,'13'-26'21016'0'0,"-2"48"-19567"0"0,-2-1-1 0 0,0 2 1 0 0,-2-1 0 0 0,8 41-1 0 0,8 102 2769 0 0,-22-159-4214 0 0,-2 24-3 0 0,-2-6 0 0 0,1-3 0 0 0,1-6 0 0 0,-1-7-15 0 0,2-7-213 0 0,-6-13-4354 0 0,-2-19-4824 0 0,5 17 6231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4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78 195 652 0 0,'-11'-6'1597'0'0,"0"0"-1"0"0,-16-12 1 0 0,13 6 3717 0 0,-1-2 5073 0 0,18 11-8964 0 0,0-1-954 0 0,1 0-1 0 0,0 0 1 0 0,0 0-1 0 0,0 1 1 0 0,0-1-1 0 0,1 1 1 0 0,-1 0-1 0 0,1 1 1 0 0,0-1 0 0 0,0 1-1 0 0,-1 0 1 0 0,12-3-1 0 0,10-2 973 0 0,36-5-1 0 0,-36 7-471 0 0,111-15-772 0 0,110-24-134 0 0,-233 41-63 0 0,5 2-2811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40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64 0 0,'-8'4'643'0'0,"1"2"1"0"0,0-1-1 0 0,0 1 1 0 0,-12 12-1 0 0,16-14 701 0 0,-1 0-1 0 0,1 1 0 0 0,0 0 1 0 0,0 0-1 0 0,-3 8 1982 0 0,6-13-3241 0 0,0 0-1 0 0,1 0 0 0 0,-1 0 1 0 0,0 0-1 0 0,0 0 0 0 0,0 0 1 0 0,1 0-1 0 0,-1 0 0 0 0,0 0 1 0 0,0 0-1 0 0,0 0 0 0 0,1 0 1 0 0,-1 0-1 0 0,0 1 0 0 0,0-1 1 0 0,0 0-1 0 0,0 0 0 0 0,1 0 1 0 0,-1 0-1 0 0,0 0 0 0 0,0 1 1 0 0,0-1-1 0 0,0 0 0 0 0,0 0 1 0 0,0 0-1 0 0,1 0 0 0 0,-1 1 1 0 0,0-1-1 0 0,0 0 0 0 0,0 0 1 0 0,0 0-1 0 0,0 1 0 0 0,0-1 1 0 0,0 1 19 0 0,0-1 1 0 0,0 1 0 0 0,1-1 0 0 0,-1 1-1 0 0,0-1 1 0 0,0 1 0 0 0,1-1-1 0 0,-1 0 1 0 0,0 1 0 0 0,1-1 0 0 0,-1 1-1 0 0,0-1 1 0 0,1 0 0 0 0,-1 1-1 0 0,1-1 1 0 0,-1 0 0 0 0,0 1-1 0 0,1-1 1 0 0,-1 0 0 0 0,1 0 0 0 0,-1 0-1 0 0,1 1 1 0 0,-1-1 0 0 0,1 0-1 0 0,0 0 1 0 0,12 3 915 0 0,-1-1 0 0 0,1-1 1 0 0,0 0-1 0 0,0-1 0 0 0,14-1 0 0 0,70-11 2337 0 0,-44 4-1514 0 0,-8 1-541 0 0,66-20-1 0 0,-89 17-14835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49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27 672 0 0,'-8'-8'1591'0'0,"-6"-10"9009"0"0,10 26-8570 0 0,3-7-1933 0 0,1-1 0 0 0,-1 1 0 0 0,1-1-1 0 0,-1 1 1 0 0,1-1 0 0 0,0 1 0 0 0,-1 0 0 0 0,1-1-1 0 0,0 1 1 0 0,0-1 0 0 0,-1 1 0 0 0,1 0-1 0 0,0-1 1 0 0,0 1 0 0 0,0 0 0 0 0,0-1 0 0 0,0 1-1 0 0,0 0 1 0 0,0-1 0 0 0,0 1 0 0 0,0 0-1 0 0,0-1 1 0 0,0 1 0 0 0,0 0 0 0 0,0-1-1 0 0,1 2 1 0 0,2 15 1087 0 0,-2-1-1 0 0,1 21 1 0 0,3 25 749 0 0,0-21-992 0 0,-3-18-171 0 0,10 39-1 0 0,-4-32-541 0 0,-6-17-1248 0 0,1-1 1 0 0,1 0-1 0 0,10 22 0 0 0,-14-33 508 0 0,3 5-108 0 0,-3 6-9006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12 0 0,'0'0'11164'0'0,"4"0"-10107"0"0,139-16 5712 0 0,-4 2-3975 0 0,24-11-919 0 0,-159 24-2689 0 0,14 1-1632 0 0,-11 4-1955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4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37 182 216 0 0,'0'-1'184'0'0,"-26"-25"1872"0"0,25 25-1752 0 0,0-1 1 0 0,0 0-1 0 0,0 1 0 0 0,0-1 1 0 0,0 0-1 0 0,0 0 0 0 0,0 0 0 0 0,0 1 1 0 0,1-1-1 0 0,-1 0 0 0 0,1 0 1 0 0,0 0-1 0 0,-1 0 0 0 0,1 0 1 0 0,0 0-1 0 0,0 0 0 0 0,1-4 0 0 0,0 1 72 0 0,0 0 0 0 0,1 1-1 0 0,0-1 1 0 0,0 0 0 0 0,0 1-1 0 0,1-1 1 0 0,-1 1 0 0 0,1 0 0 0 0,0 0-1 0 0,0 0 1 0 0,1 0 0 0 0,-1 0-1 0 0,1 1 1 0 0,0-1 0 0 0,0 1-1 0 0,0 0 1 0 0,0 0 0 0 0,7-3-1 0 0,2 0 143 0 0,0 0-1 0 0,1 0 0 0 0,0 1 1 0 0,0 1-1 0 0,1 1 0 0 0,-1 0 1 0 0,1 0-1 0 0,-1 2 0 0 0,1 0 1 0 0,26 1-1 0 0,-1 3 309 0 0,1 3-1 0 0,-1 0 1 0 0,64 21 0 0 0,-80-19-476 0 0,0 0 0 0 0,-1 2 0 0 0,0 1 0 0 0,0 1-1 0 0,-1 1 1 0 0,-1 0 0 0 0,23 20 0 0 0,-40-29-251 0 0,1-1-1 0 0,-1 1 0 0 0,-1 1 1 0 0,1-1-1 0 0,0 0 0 0 0,-1 1 1 0 0,0 0-1 0 0,0 0 0 0 0,-1 0 1 0 0,1 0-1 0 0,-1 0 1 0 0,0 0-1 0 0,0 1 0 0 0,-1-1 1 0 0,0 1-1 0 0,0-1 0 0 0,1 11 1 0 0,-3-9-29 0 0,1-1 0 0 0,-1 0 0 0 0,0 1 1 0 0,-1-1-1 0 0,1 0 0 0 0,-1 0 0 0 0,0 0 1 0 0,-1-1-1 0 0,0 1 0 0 0,0 0 0 0 0,0-1 0 0 0,0 0 1 0 0,-1 1-1 0 0,0-1 0 0 0,0-1 0 0 0,-5 5 1 0 0,-1 2-46 0 0,-1-1 0 0 0,0-1 0 0 0,-1 0 1 0 0,1-1-1 0 0,-2 0 0 0 0,0-1 0 0 0,1 0 1 0 0,-2-1-1 0 0,1 0 0 0 0,-1-1 0 0 0,0-1 1 0 0,0 0-1 0 0,0-1 0 0 0,-1 0 0 0 0,1-1 1 0 0,-1-1-1 0 0,1-1 0 0 0,-1 0 0 0 0,0 0 1 0 0,1-1-1 0 0,-1-1 0 0 0,1-1 0 0 0,0 0 1 0 0,-1-1-1 0 0,1 0 0 0 0,1-1 0 0 0,-1-1 1 0 0,-23-13-1 0 0,29 14-297 0 0,5 3 78 0 0,1 1-1 0 0,-1 0 1 0 0,1-1-1 0 0,-1 1 1 0 0,1-1-1 0 0,0 0 0 0 0,0 0 1 0 0,0 0-1 0 0,0 0 1 0 0,-2-4-1 0 0,3 5-832 0 0,1 0 837 0 0,0 1 0 0 0,0-1 0 0 0,0 0 0 0 0,0 1 0 0 0,0-1 0 0 0,0 1 0 0 0,0-1 1 0 0,0 0-1 0 0,0 1 0 0 0,0-1 0 0 0,0 1 0 0 0,0-1 0 0 0,0 1 0 0 0,1-1 0 0 0,-1 1 0 0 0,0-1 0 0 0,0 0 0 0 0,1 1 0 0 0,0-1 0 0 0,34-7-8000 0 0,-19 6 5598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19 364 0 0,'1'-2'1015'0'0,"0"1"0"0"0,0-1 0 0 0,0 1 0 0 0,1-1 0 0 0,-1 1 1 0 0,0-1-1 0 0,0 1 0 0 0,1-1 0 0 0,-1 1 0 0 0,3-1 0 0 0,-4 1-807 0 0,1 1 0 0 0,-1 0-1 0 0,0 0 1 0 0,1 0 0 0 0,-1 0 0 0 0,1 0 0 0 0,-1 0-1 0 0,0 0 1 0 0,1 0 0 0 0,-1 0 0 0 0,0 0 0 0 0,1 0-1 0 0,-1 0 1 0 0,1 0 0 0 0,-1 0 0 0 0,0 1 0 0 0,1-1-1 0 0,-1 0 1 0 0,0 0 0 0 0,1 0 0 0 0,-1 0 0 0 0,0 1-1 0 0,1-1 1 0 0,-1 0 0 0 0,0 0 0 0 0,1 1 0 0 0,6 9 651 0 0,-2 1 320 0 0,0 1-1 0 0,-1 0 0 0 0,0 0 0 0 0,-1 0 1 0 0,-1 0-1 0 0,3 25 0 0 0,-3 80 2799 0 0,-3-70-2258 0 0,1-42-1855 0 0,0 0 173 0 0,0 0 0 0 0,0 1 0 0 0,0-1 1 0 0,3 9-1 0 0,5-1-3562 0 0,-7-12 2895 0 0,0 0 1 0 0,0-1-1 0 0,0 1 1 0 0,0-1-1 0 0,0 1 1 0 0,0-1-1 0 0,0 0 1 0 0,0 1-1 0 0,0-1 1 0 0,0 0-1 0 0,0 0 1 0 0,0 0-1 0 0,0 0 1 0 0,1 0-1 0 0,5 0-2631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543 99 608 0 0,'1'-1'482'0'0,"-1"-1"-1"0"0,0 0 0 0 0,0 0 1 0 0,0 0-1 0 0,0 0 1 0 0,-1 0-1 0 0,1 0 1 0 0,0 0-1 0 0,-1 0 1 0 0,1 0-1 0 0,-1 0 1 0 0,0 0-1 0 0,0 0 1 0 0,0 1-1 0 0,1-1 1 0 0,-4-3-1 0 0,2 2-15 0 0,-1 0-1 0 0,0 0 0 0 0,0 1 1 0 0,0-1-1 0 0,0 0 1 0 0,-1 1-1 0 0,-6-4 0 0 0,-2 1 158 0 0,0-1 0 0 0,-1 2 0 0 0,0-1-1 0 0,-14-1 1 0 0,2 1-73 0 0,0 1 0 0 0,0 2 0 0 0,-1 0 1 0 0,1 2-1 0 0,0 1 0 0 0,0 1 0 0 0,-1 1 0 0 0,1 1 0 0 0,1 1 0 0 0,-33 11 0 0 0,48-12-315 0 0,0-1 0 0 0,0 2 0 0 0,0-1 0 0 0,0 1-1 0 0,1 1 1 0 0,0-1 0 0 0,-8 9 0 0 0,12-11-93 0 0,0 0-1 0 0,1 1 1 0 0,0 0 0 0 0,-1 0 0 0 0,2 0-1 0 0,-1 0 1 0 0,0 1 0 0 0,1-1 0 0 0,0 0 0 0 0,0 1-1 0 0,0 0 1 0 0,0 0 0 0 0,1-1 0 0 0,0 1 0 0 0,-1 8-1 0 0,2-9-56 0 0,1 1 0 0 0,-1-1 0 0 0,1 0 0 0 0,0 0 0 0 0,0 0 0 0 0,1 0 0 0 0,-1 0 0 0 0,1-1 0 0 0,0 1 0 0 0,0 0 0 0 0,0-1 0 0 0,0 1 0 0 0,1-1 0 0 0,-1 0 0 0 0,1 0 0 0 0,0 0 0 0 0,0 0 0 0 0,0 0 0 0 0,4 2 0 0 0,6 6 119 0 0,1-1 1 0 0,1-1-1 0 0,18 9 1 0 0,-10-7-30 0 0,0-2-1 0 0,0 0 1 0 0,1-2-1 0 0,1-1 1 0 0,-1 0 0 0 0,42 3-1 0 0,-33-7-29 0 0,0-1 1 0 0,0-2-1 0 0,-1-1 0 0 0,53-10 0 0 0,-66 8-123 0 0,-1 0 0 0 0,28-11 0 0 0,-42 13-53 0 0,0 1 0 0 0,1-2 0 0 0,-1 1 0 0 0,0 0 0 0 0,0-1 0 0 0,0 0 0 0 0,0 0 0 0 0,-1 0 0 0 0,1 0 0 0 0,-1-1 0 0 0,0 1 0 0 0,0-1 1 0 0,0 0-1 0 0,0 0 0 0 0,2-4 0 0 0,-4 6-7 0 0,0 0 0 0 0,-1 0 0 0 0,1 1 1 0 0,-1-1-1 0 0,1 0 0 0 0,-1 0 0 0 0,0 0 1 0 0,0 0-1 0 0,0 0 0 0 0,0 0 0 0 0,0 0 1 0 0,0 0-1 0 0,0 0 0 0 0,-1 0 0 0 0,1 0 1 0 0,-1 0-1 0 0,0-3 0 0 0,-1 1-31 0 0,0 1-1 0 0,0 0 0 0 0,0-1 1 0 0,-1 1-1 0 0,1 0 1 0 0,-1 0-1 0 0,1 0 0 0 0,-6-3 1 0 0,-1-1-149 0 0,0 1 0 0 0,0 0 1 0 0,0 0-1 0 0,-1 1 0 0 0,-16-6 0 0 0,8 5-441 0 0,1 0 0 0 0,-1 2-1 0 0,0 0 1 0 0,-1 0 0 0 0,1 2-1 0 0,0 1 1 0 0,-1 0-1 0 0,1 1 1 0 0,-25 3 0 0 0,39-2-258 0 0,0 0 1 0 0,0 0-1 0 0,0 0 1 0 0,0 1-1 0 0,0 0 1 0 0,1-1 0 0 0,-5 4-1 0 0,3 0-1369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1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36 0 0,'1'-2'982'0'0,"8"-27"14426"0"0,-1 57-11729 0 0,6 49 0 0 0,-10-54-2903 0 0,1 10 84 0 0,16 80 1789 0 0,-17-100-2380 0 0,0 1-1 0 0,1-1 1 0 0,0 0 0 0 0,1 0 0 0 0,14 23-1 0 0,-2-19-1290 0 0,-6-11-2070 0 0,-11-6 2623 0 0,0 0-1 0 0,-1 1 0 0 0,1-1 1 0 0,0 0-1 0 0,-1 0 1 0 0,1 0-1 0 0,-1-1 1 0 0,1 1-1 0 0,0 0 1 0 0,-1 0-1 0 0,1 0 1 0 0,-1 0-1 0 0,1 0 1 0 0,0-1-1 0 0,-1 1 1 0 0,1 0-1 0 0,-1-1 1 0 0,1 1-1 0 0,6-5-2383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59 163 908 0 0,'0'0'131'0'0,"-36"-10"4215"0"0,14-3 6106 0 0,25 10-8783 0 0,2-1-1148 0 0,1 0-1 0 0,-1 0 0 0 0,1 0 0 0 0,0 1 0 0 0,0-1 1 0 0,1 2-1 0 0,-1-1 0 0 0,1 1 0 0 0,7-3 1 0 0,72-12 2260 0 0,-56 12-2175 0 0,215-28 3625 0 0,16-3-1809 0 0,-192 26-7128 0 0,-69 10 4544 0 0,0 0 1 0 0,1 0-1 0 0,-1 0 1 0 0,0 1 0 0 0,1-1-1 0 0,-1 0 1 0 0,0 0 0 0 0,0 0-1 0 0,1 1 1 0 0,-1-1-1 0 0,0 0 1 0 0,1 0 0 0 0,-1 1-1 0 0,0-1 1 0 0,0 0-1 0 0,0 1 1 0 0,1-1 0 0 0,-1 0-1 0 0,0 1 1 0 0,0-1 0 0 0,0 0-1 0 0,0 1 1 0 0,0-1-1 0 0,0 0 1 0 0,1 1 0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1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35 204 0 0,'-51'27'3607'0'0,"18"-3"11818"0"0,45-22-14212 0 0,0 0 0 0 0,0-1 0 0 0,16-2 0 0 0,77-10 1610 0 0,-63 5-1817 0 0,103-17 949 0 0,38-4-5014 0 0,-72 11-5889 0 0,-101 14 7781 0 0,19-3-1698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47 432 0 0,'-2'-22'4824'0'0,"4"-2"8010"0"0,0 27-11508 0 0,11 19 558 0 0,-2 1 1 0 0,0 0-1 0 0,11 39 0 0 0,16 79 1563 0 0,-32-101-2394 0 0,1 5-332 0 0,-6-41-874 0 0,2 1-1084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2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66 225 396 0 0,'-7'-4'488'0'0,"-25"-15"3111"0"0,28 17-2592 0 0,2 0 0 0 0,-1 0 0 0 0,0-1 0 0 0,0 1 0 0 0,1-1 0 0 0,-1 1 0 0 0,-3-7 3536 0 0,7 5-2900 0 0,0 0-1281 0 0,0 1-1 0 0,1 0 1 0 0,0 0-1 0 0,0 0 1 0 0,0 0-1 0 0,0 0 1 0 0,0 0-1 0 0,0 0 1 0 0,1 1-1 0 0,-1-1 1 0 0,1 1-1 0 0,0-1 1 0 0,0 1-1 0 0,0 0 0 0 0,0 0 1 0 0,0 1-1 0 0,0-1 1 0 0,1 1-1 0 0,3-2 1 0 0,13-5 777 0 0,0 2 0 0 0,24-5 0 0 0,-21 5-577 0 0,228-44 2445 0 0,-131 30-2174 0 0,-89 12-815 0 0,24-5-110 0 0,-39 14-1179 0 0,-15-1 875 0 0,0 0 0 0 0,-1 0 0 0 0,1 0 0 0 0,0 1 0 0 0,-1-1 0 0 0,1 0 0 0 0,-1 1 0 0 0,1-1 0 0 0,0 1 0 0 0,-1-1 0 0 0,1 0 0 0 0,-1 1 0 0 0,0-1 0 0 0,1 1 0 0 0,-1 0 0 0 0,1-1-1 0 0,-1 1 1 0 0,0-1 0 0 0,1 1 0 0 0,-1 0 0 0 0,0-1 0 0 0,1 1 0 0 0,-1-1 0 0 0,0 2 0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3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6317 0 0,'-45'23'7343'0'0,"42"-22"-6717"0"0,0 1-1 0 0,0 0 0 0 0,0 0 0 0 0,1 0 0 0 0,-1 0 1 0 0,1 1-1 0 0,-1-1 0 0 0,1 1 0 0 0,0 0 0 0 0,0-1 1 0 0,0 1-1 0 0,-2 4 0 0 0,4-6-505 0 0,0-1 1 0 0,0 1-1 0 0,0 0 0 0 0,0-1 1 0 0,0 1-1 0 0,0 0 0 0 0,0-1 1 0 0,0 1-1 0 0,1-1 0 0 0,-1 1 1 0 0,0 0-1 0 0,0-1 0 0 0,1 1 1 0 0,-1-1-1 0 0,0 1 0 0 0,0-1 0 0 0,1 1 1 0 0,-1 0-1 0 0,1-1 0 0 0,-1 0 1 0 0,1 1-1 0 0,-1-1 0 0 0,1 1 1 0 0,-1-1-1 0 0,1 1 0 0 0,-1-1 1 0 0,1 0-1 0 0,-1 0 0 0 0,1 1 1 0 0,-1-1-1 0 0,1 0 0 0 0,0 0 1 0 0,-1 1-1 0 0,1-1 0 0 0,0 0 1 0 0,26 6 856 0 0,-24-5-549 0 0,24 3 632 0 0,0-1 0 0 0,0-1 1 0 0,32-2-1 0 0,79-13 37 0 0,-56 4-2253 0 0,-73 9-1850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3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42 416 0 0,'-1'-3'603'0'0,"1"0"1"0"0,0 1-1 0 0,0-1 0 0 0,-1 0 1 0 0,2 0-1 0 0,-1 1 0 0 0,0-1 0 0 0,1 0 1 0 0,-1 0-1 0 0,1 1 0 0 0,0-1 1 0 0,-1 1-1 0 0,3-4 1425 0 0,0 6-642 0 0,-1 2-1035 0 0,1-1-1 0 0,0 0 1 0 0,-1 1-1 0 0,1 0 1 0 0,-1 0-1 0 0,0 0 1 0 0,1 0-1 0 0,-1 0 1 0 0,0 0-1 0 0,0 0 1 0 0,0 1 0 0 0,0-1-1 0 0,-1 1 1 0 0,1-1-1 0 0,2 6 1 0 0,19 52 2005 0 0,-16-40-1490 0 0,21 73 1819 0 0,-10-41-1736 0 0,-11-29-938 0 0,15 32 0 0 0,-18-47-1457 0 0,1 0-1 0 0,0 0 1 0 0,0-1-1 0 0,7 8 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6025 0 0,'2'-9'775'0'0,"0"1"1"0"0,1-1-1 0 0,0 1 1 0 0,1 0 0 0 0,-1 0-1 0 0,2 0 1 0 0,-1 1 0 0 0,1-1-1 0 0,0 1 1 0 0,1 0 0 0 0,8-8-1 0 0,-5 6-207 0 0,1 1-1 0 0,1 0 0 0 0,-1 0 1 0 0,1 1-1 0 0,1 1 0 0 0,23-11 1 0 0,-9 8 49 0 0,1 1 1 0 0,0 1 0 0 0,0 1 0 0 0,0 1 0 0 0,1 2 0 0 0,44 0 0 0 0,-61 3-432 0 0,-1 1 0 0 0,1 0 0 0 0,-1 0 0 0 0,1 1 1 0 0,-1 1-1 0 0,0 0 0 0 0,0 0 0 0 0,0 1 0 0 0,10 5 0 0 0,-18-8-147 0 0,1 1 0 0 0,-1-1 0 0 0,0 0 0 0 0,0 1 0 0 0,1 0 0 0 0,-1-1 0 0 0,0 1 0 0 0,0 0 0 0 0,0 0 0 0 0,-1 0 0 0 0,1 0 0 0 0,0 0 0 0 0,-1 1 0 0 0,1-1 0 0 0,-1 1 0 0 0,0-1 0 0 0,0 0 0 0 0,0 1 0 0 0,0 0 0 0 0,0-1 0 0 0,-1 1 0 0 0,1 0 0 0 0,-1-1 0 0 0,0 1 0 0 0,0 0 0 0 0,1-1 0 0 0,-2 1 0 0 0,1 0 0 0 0,0 0 0 0 0,-1-1 0 0 0,1 1 0 0 0,-1 0 0 0 0,0-1 0 0 0,1 1 0 0 0,-2-1 0 0 0,1 1 0 0 0,0-1 0 0 0,0 1 0 0 0,-3 2 0 0 0,-12 18 171 0 0,0 0-1 0 0,-2-1 1 0 0,0-1-1 0 0,-33 28 0 0 0,-25 28 422 0 0,66-65-445 0 0,0 0 0 0 0,1 1 0 0 0,0 1 0 0 0,-12 23 1 0 0,20-34-147 0 0,0-1 0 0 0,0 1 0 0 0,0-1 0 0 0,0 1 0 0 0,1 0 0 0 0,-1-1 0 0 0,1 1 0 0 0,0 0 0 0 0,-1-1 0 0 0,1 1 0 0 0,0 0 1 0 0,0-1-1 0 0,1 1 0 0 0,-1 0 0 0 0,1-1 0 0 0,-1 1 0 0 0,1 0 0 0 0,1 3 0 0 0,0-2-1 0 0,0-1 1 0 0,0 0-1 0 0,1 0 1 0 0,-1 0-1 0 0,0-1 1 0 0,1 1-1 0 0,0 0 0 0 0,0-1 1 0 0,0 0-1 0 0,0 0 1 0 0,0 0-1 0 0,4 3 0 0 0,2-1-36 0 0,0-1 0 0 0,0 1 0 0 0,0-1 0 0 0,0-1 0 0 0,0 1 0 0 0,1-2 0 0 0,-1 1 0 0 0,1-1 0 0 0,17-1 0 0 0,-12-1-363 0 0,-1-1 0 0 0,1 0 0 0 0,-1-1 0 0 0,25-8 0 0 0,-9-3-3029 0 0,-4-6-4089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4 248 0 0,'-8'-4'8855'0'0,"6"7"-8511"0"0,1 0 1 0 0,0 0 0 0 0,0-1-1 0 0,0 1 1 0 0,1 0 0 0 0,-1 0-1 0 0,1 0 1 0 0,-1 0-1 0 0,1 0 1 0 0,0 4 0 0 0,4 37 1945 0 0,-1-13-1086 0 0,31 517 7350 0 0,-28-503-8019 0 0,-3-26-18 0 0,2 32 0 0 0,-5-48-632 0 0,0 1 0 0 0,0-1 0 0 0,0 0 0 0 0,1 0 0 0 0,0 1-1 0 0,-1-1 1 0 0,1 0 0 0 0,0 0 0 0 0,1 0 0 0 0,1 4 0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3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44 215 328 0 0,'-5'-4'611'0'0,"1"0"1"0"0,-1-1-1 0 0,1 1 0 0 0,0-1 1 0 0,1 0-1 0 0,-1 0 0 0 0,1 0 1 0 0,0 0-1 0 0,-4-9 0 0 0,7 11-280 0 0,-1 1-1 0 0,1-1 0 0 0,-1 0 1 0 0,1 1-1 0 0,0-1 0 0 0,0 0 0 0 0,0 0 1 0 0,1 1-1 0 0,-1-1 0 0 0,0 0 1 0 0,1 1-1 0 0,0-1 0 0 0,0 1 1 0 0,0-1-1 0 0,0 1 0 0 0,0-1 1 0 0,0 1-1 0 0,1-1 0 0 0,-1 1 0 0 0,1 0 1 0 0,-1 0-1 0 0,1 0 0 0 0,3-3 1 0 0,3-2 199 0 0,0-1 1 0 0,0 2 0 0 0,1-1 0 0 0,0 1 0 0 0,1 0-1 0 0,-1 1 1 0 0,1 0 0 0 0,18-6 0 0 0,-3 3 431 0 0,0 1 1 0 0,39-6-1 0 0,-36 9-459 0 0,0 2-1 0 0,-1 1 1 0 0,1 2-1 0 0,0 0 0 0 0,0 2 1 0 0,-1 1-1 0 0,1 1 1 0 0,-1 2-1 0 0,0 0 1 0 0,-1 2-1 0 0,0 1 0 0 0,0 1 1 0 0,45 27-1 0 0,-62-32-312 0 0,0 0 0 0 0,0 1-1 0 0,-1 0 1 0 0,0 0-1 0 0,0 1 1 0 0,0 0 0 0 0,6 9-1 0 0,-12-14-134 0 0,0-1-1 0 0,-1 1 1 0 0,1-1 0 0 0,-1 1-1 0 0,1-1 1 0 0,-1 1 0 0 0,0 0-1 0 0,0 0 1 0 0,0 0 0 0 0,0-1-1 0 0,-1 1 1 0 0,1 0 0 0 0,-1 0-1 0 0,0 0 1 0 0,0 0 0 0 0,0 0-1 0 0,0 0 1 0 0,0 0 0 0 0,-1 0-1 0 0,1 0 1 0 0,-1 0-1 0 0,0 0 1 0 0,0 0 0 0 0,0 0-1 0 0,0-1 1 0 0,0 1 0 0 0,-1 0-1 0 0,1-1 1 0 0,-1 1 0 0 0,-2 2-1 0 0,-9 9-6 0 0,0-1 0 0 0,-1-1 0 0 0,-1 0-1 0 0,0-1 1 0 0,-1 0 0 0 0,0-1 0 0 0,0-1-1 0 0,-1-1 1 0 0,0 0 0 0 0,-1-1 0 0 0,-25 6-1 0 0,-2-2-260 0 0,-1-1 0 0 0,0-3 0 0 0,-67 2 0 0 0,101-8-460 0 0,0-1-1 0 0,0 0 1 0 0,1-1-1 0 0,-1-1 1 0 0,0 0 0 0 0,-16-5-1 0 0,47-1-12642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1 123 376 0 0,'5'-8'943'0'0,"1"0"1"0"0,1 0-1 0 0,-1 0 1 0 0,1 1-1 0 0,1 0 1 0 0,-1 1-1 0 0,1-1 0 0 0,1 1 1 0 0,14-8-1 0 0,-9 7 436 0 0,1 0-1 0 0,0 0 0 0 0,1 1 1 0 0,-1 1-1 0 0,20-4 0 0 0,-29 8-943 0 0,0 1 0 0 0,0-1 0 0 0,0 1-1 0 0,-1 0 1 0 0,1 0 0 0 0,0 0 0 0 0,0 1-1 0 0,0 0 1 0 0,0 0 0 0 0,0 1 0 0 0,-1 0-1 0 0,12 4 1 0 0,-15-5-342 0 0,0 1-1 0 0,0-1 1 0 0,0 0 0 0 0,0 1-1 0 0,0 0 1 0 0,0-1-1 0 0,0 1 1 0 0,-1 0 0 0 0,1 0-1 0 0,0 0 1 0 0,-1 0-1 0 0,0 0 1 0 0,1 0 0 0 0,-1 0-1 0 0,0 1 1 0 0,0-1 0 0 0,0 0-1 0 0,-1 1 1 0 0,1-1-1 0 0,0 1 1 0 0,-1-1 0 0 0,0 0-1 0 0,1 1 1 0 0,-1-1 0 0 0,0 1-1 0 0,0-1 1 0 0,-1 1-1 0 0,1-1 1 0 0,0 1 0 0 0,-1-1-1 0 0,1 1 1 0 0,-1-1 0 0 0,-1 3-1 0 0,-3 9 74 0 0,-1-1 0 0 0,0 0-1 0 0,-1-1 1 0 0,0 1 0 0 0,-1-1 0 0 0,-12 13-1 0 0,-63 65 348 0 0,56-61-313 0 0,10-13-54 0 0,6-6 16 0 0,1 1 1 0 0,-1 0-1 0 0,2 1 0 0 0,0 0 1 0 0,0 0-1 0 0,1 1 0 0 0,0 0 0 0 0,-5 14 1 0 0,13-26-139 0 0,0 0 0 0 0,0 0 0 0 0,0-1 0 0 0,0 1 0 0 0,1 0 1 0 0,-1 0-1 0 0,0 0 0 0 0,0 0 0 0 0,1-1 0 0 0,-1 1 0 0 0,1 0 0 0 0,-1 0 1 0 0,1-1-1 0 0,-1 1 0 0 0,1 0 0 0 0,-1-1 0 0 0,1 1 0 0 0,-1-1 0 0 0,1 1 1 0 0,1 0-1 0 0,15 11 309 0 0,-9-8-228 0 0,1-1 0 0 0,-1-1 0 0 0,1 0-1 0 0,0 0 1 0 0,0-1 0 0 0,0 0 0 0 0,17 0 0 0 0,67-8 228 0 0,-82 6-308 0 0,139-27 169 0 0,-83 14-3628 0 0,2 2-7256 0 0,-54 10 7523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606 149 260 0 0,'-1'-2'935'0'0,"1"-2"-273"0"0,-1 0-1 0 0,0 0 0 0 0,0 1 0 0 0,0-1 1 0 0,0 0-1 0 0,-1 1 0 0 0,1-1 0 0 0,-1 1 1 0 0,0-1-1 0 0,0 1 0 0 0,-1 0 0 0 0,1 0 1 0 0,-5-5-1 0 0,2 4-178 0 0,0 0 1 0 0,0 1-1 0 0,0 0 0 0 0,0 0 1 0 0,0 0-1 0 0,0 1 1 0 0,-1-1-1 0 0,-10-2 0 0 0,-10-1 209 0 0,-1 1-1 0 0,1 1 0 0 0,-1 1 1 0 0,0 2-1 0 0,0 0 0 0 0,0 2 1 0 0,0 1-1 0 0,0 1 0 0 0,1 2 0 0 0,-1 0 1 0 0,1 2-1 0 0,0 0 0 0 0,1 2 1 0 0,-29 14-1 0 0,45-18-382 0 0,1-1-1 0 0,-1 2 1 0 0,1-1-1 0 0,0 1 1 0 0,0 0-1 0 0,-6 8 1 0 0,11-11-132 0 0,0 0 0 0 0,0 0 0 0 0,0 0 0 0 0,0 1 0 0 0,1 0 0 0 0,0-1 0 0 0,0 1 0 0 0,0 0 0 0 0,0 0 0 0 0,0 0 0 0 0,1 0 0 0 0,0 0 0 0 0,0 0 0 0 0,0 0 0 0 0,-1 6 0 0 0,3-6-37 0 0,0-1-1 0 0,0 1 0 0 0,1 0 0 0 0,-1-1 1 0 0,1 0-1 0 0,0 1 0 0 0,0-1 0 0 0,0 0 1 0 0,0 0-1 0 0,0 0 0 0 0,1 0 0 0 0,4 4 1 0 0,2 1-90 0 0,0 1 0 0 0,1-2 0 0 0,0 0 1 0 0,1 0-1 0 0,0 0 0 0 0,0-2 1 0 0,0 1-1 0 0,1-1 0 0 0,-1-1 1 0 0,17 4-1 0 0,11 1 69 0 0,74 8 0 0 0,-81-14-119 0 0,1-1 0 0 0,33-4 0 0 0,-49 1 0 0 0,0-1 0 0 0,0-1 0 0 0,0-1 0 0 0,-1 0 0 0 0,26-10 0 0 0,-37 12-6 0 0,-1 0-1 0 0,0 0 1 0 0,0-1-1 0 0,0 1 1 0 0,0-1-1 0 0,-1 0 1 0 0,1 0-1 0 0,-1 0 1 0 0,1 0-1 0 0,-1-1 1 0 0,0 1-1 0 0,0-1 1 0 0,-1 0-1 0 0,1 0 1 0 0,-1 0 0 0 0,0 0-1 0 0,0 0 1 0 0,0 0-1 0 0,0-1 1 0 0,-1 1-1 0 0,0-1 1 0 0,0 1-1 0 0,0-1 1 0 0,0 0-1 0 0,-1 1 1 0 0,0-1-1 0 0,0 1 1 0 0,0-1-1 0 0,0 0 1 0 0,-3-8-1 0 0,1 2-14 0 0,-1 1 0 0 0,0 0 0 0 0,0 0 0 0 0,-1 0 0 0 0,-1 0 0 0 0,1 1 0 0 0,-2-1 0 0 0,1 1 0 0 0,-1 0 0 0 0,-1 1 0 0 0,0 0 0 0 0,-10-11 0 0 0,6 10-104 0 0,0-1 0 0 0,-1 2 0 0 0,0-1-1 0 0,-1 2 1 0 0,0 0 0 0 0,-19-8 0 0 0,26 12-117 0 0,-1 1 0 0 0,1 0-1 0 0,-1 0 1 0 0,0 1 0 0 0,0-1 0 0 0,0 1 0 0 0,0 1-1 0 0,0 0 1 0 0,0 0 0 0 0,0 0 0 0 0,0 0 0 0 0,0 1-1 0 0,0 1 1 0 0,0-1 0 0 0,-8 4 0 0 0,13-4-84 0 0,-1 0 0 0 0,1 0-1 0 0,0 0 1 0 0,0 1 0 0 0,0-1 0 0 0,0 1 0 0 0,0 0 0 0 0,0 0 0 0 0,0-1-1 0 0,0 1 1 0 0,-1 3 0 0 0,2-3-255 0 0,0-1 0 0 0,0 0 0 0 0,1 1 1 0 0,-1-1-1 0 0,0 1 0 0 0,1-1 0 0 0,-1 1 0 0 0,1-1 0 0 0,0 1 0 0 0,-1 0 0 0 0,1 1 1 0 0,0 5-2277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5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76 199 7849 0 0,'8'-5'7347'0'0,"6"-1"-894"0"0,-10 8-4712 0 0,-4-3-1700 0 0,0 1 1 0 0,1 0 0 0 0,-1 0 0 0 0,0 0 0 0 0,0 0-1 0 0,0 0 1 0 0,1 0 0 0 0,-1 0 0 0 0,0 1-1 0 0,0-1 1 0 0,1 0 0 0 0,-1 0 0 0 0,0 0 0 0 0,0 0-1 0 0,0 0 1 0 0,1 0 0 0 0,-1 0 0 0 0,0 0 0 0 0,0 0-1 0 0,0 1 1 0 0,1-1 0 0 0,-1 0 0 0 0,0 0 0 0 0,0 0-1 0 0,0 0 1 0 0,0 1 0 0 0,0-1 0 0 0,1 0 0 0 0,-1 0-1 0 0,0 0 1 0 0,0 1 0 0 0,0-1 0 0 0,0 0-1 0 0,0 0 1 0 0,0 10 540 0 0,-1-1 0 0 0,-1 1-1 0 0,0-1 1 0 0,0 0 0 0 0,0 0-1 0 0,-1 0 1 0 0,-1 0 0 0 0,-6 13-1 0 0,-5 4 757 0 0,-25 35 1 0 0,33-52-1336 0 0,-3-1-3 0 0,10-8 0 0 0,-1 0 0 0 0,1 1 0 0 0,0-1 0 0 0,0 0 0 0 0,0 0 0 0 0,0 0 0 0 0,-1 0 0 0 0,1 0 0 0 0,0 1 0 0 0,0-1 0 0 0,0 0 0 0 0,-1 0 0 0 0,1 0 0 0 0,0 0 0 0 0,0 0 0 0 0,0 0 0 0 0,-1 0 0 0 0,1 0 0 0 0,0 0 0 0 0,0 0 0 0 0,-1 0 0 0 0,1 0 0 0 0,0 0 0 0 0,0 0 0 0 0,0 0 0 0 0,-1 0 0 0 0,1 0 0 0 0,0 0 0 0 0,0 0 0 0 0,-1 0 0 0 0,1 0 0 0 0,0 0 0 0 0,0 0 0 0 0,0 0 0 0 0,-1-1 0 0 0,1 1 0 0 0,0 0 0 0 0,0-1 0 0 0,-1 1 0 0 0,1-1 0 0 0,0 0 0 0 0,0 0 0 0 0,-1 1 0 0 0,1-1 0 0 0,0 0 0 0 0,0 0 0 0 0,0 1 0 0 0,0-1 0 0 0,0 0 0 0 0,0 0 0 0 0,0 1 0 0 0,0-1 0 0 0,1 0 0 0 0,-1 0 0 0 0,0 1 0 0 0,0-1 0 0 0,0 0 0 0 0,1 1 0 0 0,-1-1 0 0 0,0 0 0 0 0,1 1 0 0 0,-1-1 0 0 0,1 0 0 0 0,0 0 0 0 0,22-18 0 0 0,-12 13 0 0 0,0 0 0 0 0,20-7 0 0 0,-17 10 0 0 0,-1 0 0 0 0,1 0 0 0 0,0 1 0 0 0,0 1 0 0 0,-1 0 0 0 0,1 1 0 0 0,0 0 0 0 0,24 5 0 0 0,9 4 0 0 0,55 18 0 0 0,-70-17 0 0 0,41 12 0 0 0,-6-1 0 0 0,134 23 0 0 0,-185-43 0 0 0,4-4 0 0 0,-2-5 0 0 0,-8-1 0 0 0,-7 3 0 0 0,-1 1 0 0 0,1 0 0 0 0,-1-1 0 0 0,-1 1 0 0 0,1-1 0 0 0,-1 0 0 0 0,0 1 0 0 0,0-1 0 0 0,-1 0 0 0 0,0 0 0 0 0,0 1 0 0 0,0-1 0 0 0,-1 0 0 0 0,-1-7 0 0 0,-2-12 0 0 0,-15-45 0 0 0,13 52 0 0 0,-1 0 0 0 0,-1 1 0 0 0,0 0 0 0 0,-1 0 0 0 0,-1 1 0 0 0,-1 0 0 0 0,0 1 0 0 0,-1 0 0 0 0,-1 1 0 0 0,0 0 0 0 0,0 1 0 0 0,-22-15 0 0 0,-9-2-1249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7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65 640 0 0,'28'-42'6078'0'0,"-4"21"1361"0"0,-23 20-6196 0 0,0 1-1057 0 0,0 0-1 0 0,1 1 1 0 0,-1-1-1 0 0,0 1 1 0 0,0-1-1 0 0,0 1 1 0 0,0-1 0 0 0,0 1-1 0 0,0 0 1 0 0,0-1-1 0 0,0 1 1 0 0,0 0-1 0 0,0 0 1 0 0,0 0-1 0 0,0 0 1 0 0,-1 0 0 0 0,1 0-1 0 0,0 0 1 0 0,-1 0-1 0 0,2 2 1 0 0,12 26 1648 0 0,-12-24-1527 0 0,35 91 2407 0 0,32 72-696 0 0,-58-149-3060 0 0,2 7-1349 0 0,-8-11-5181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19 121 852 0 0,'-2'-3'390'0'0,"0"1"-1"0"0,1 0 0 0 0,-1-1 1 0 0,0 1-1 0 0,1 0 1 0 0,0-1-1 0 0,-1 0 1 0 0,1 1-1 0 0,0-1 0 0 0,0 0 1 0 0,1 0-1 0 0,-1 1 1 0 0,1-1-1 0 0,-1 0 1 0 0,1-5-1 0 0,0 6-144 0 0,1 0 0 0 0,-1 0 0 0 0,1 0 0 0 0,0 0 0 0 0,0 0 0 0 0,-1 0 0 0 0,2 0 0 0 0,-1 0 0 0 0,0 0-1 0 0,0 1 1 0 0,0-1 0 0 0,1 0 0 0 0,-1 1 0 0 0,1-1 0 0 0,-1 1 0 0 0,1-1 0 0 0,0 1 0 0 0,0 0 0 0 0,-1 0 0 0 0,1 0 0 0 0,3-1 0 0 0,8-5 266 0 0,0 2 0 0 0,0 0-1 0 0,1 0 1 0 0,0 1 0 0 0,0 1 0 0 0,0 0 0 0 0,0 1 0 0 0,0 1 0 0 0,17 0 0 0 0,15 2 880 0 0,80 13 1 0 0,89 32 752 0 0,-179-35-1592 0 0,-1 1 0 0 0,-1 1 0 0 0,0 2 0 0 0,43 25 0 0 0,-56-26-193 0 0,0 1-1 0 0,-1 0 1 0 0,23 23-1 0 0,-36-31-227 0 0,-1 0 0 0 0,1 1 0 0 0,-1 0 0 0 0,-1-1 1 0 0,1 2-1 0 0,-1-1 0 0 0,-1 1 0 0 0,1-1 0 0 0,-2 1 0 0 0,1 1 0 0 0,2 12 0 0 0,-5-18-66 0 0,0 0-1 0 0,-1 0 0 0 0,1 1 0 0 0,-1-1 1 0 0,0 0-1 0 0,-1 0 0 0 0,1 0 1 0 0,-1 0-1 0 0,1 0 0 0 0,-1 0 1 0 0,0 0-1 0 0,-1-1 0 0 0,1 1 1 0 0,-1 0-1 0 0,0-1 0 0 0,-4 8 1 0 0,2-7-18 0 0,0 1 1 0 0,0 0-1 0 0,0-1 1 0 0,-1 0-1 0 0,0 0 1 0 0,0-1-1 0 0,0 1 1 0 0,0-1-1 0 0,-1 0 1 0 0,-6 2-1 0 0,-6 2-57 0 0,-1-1 0 0 0,0-1 0 0 0,0 0-1 0 0,0-2 1 0 0,-37 3 0 0 0,-3-5-279 0 0,0-2 1 0 0,-81-13-1 0 0,-116-32-1382 0 0,140 23-202 0 0,106 21-427 0 0,16 3-2089 0 0,8 1 395 0 0,-7-1 4390 0 0,23 5-2988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7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61 7177 0 0,'-2'-9'3422'0'0,"0"0"1"0"0,0 0-1 0 0,2-1 0 0 0,-1-13 3646 0 0,4 27-6419 0 0,8 13-203 0 0,-2 0 0 0 0,1 1 0 0 0,-2 0 1 0 0,-1 0-1 0 0,10 34 0 0 0,-9-23 57 0 0,2-1-1 0 0,14 26 0 0 0,-14-34-492 0 0,-3-7-42 0 0,-1 0-1 0 0,16 19 1 0 0,-7-24-3288 0 0,2-6-7020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8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642 204 92 0 0,'-3'-10'701'0'0,"0"1"0"0"0,-1-1 0 0 0,0 1 0 0 0,-1 0 0 0 0,0 0 0 0 0,0 0 0 0 0,0 0-1 0 0,-2 1 1 0 0,1 0 0 0 0,-1 0 0 0 0,0 1 0 0 0,0 0 0 0 0,-1 0 0 0 0,0 0 0 0 0,0 1 0 0 0,0 1 0 0 0,-1-1 0 0 0,0 1 0 0 0,-12-4 0 0 0,0 0 262 0 0,0 1 1 0 0,0 1 0 0 0,0 1-1 0 0,-1 0 1 0 0,0 2 0 0 0,0 1-1 0 0,0 1 1 0 0,-44 0 0 0 0,50 4-542 0 0,-1-1 1 0 0,1 2-1 0 0,0 0 1 0 0,0 1 0 0 0,1 1-1 0 0,-1 0 1 0 0,1 1-1 0 0,0 1 1 0 0,1 0 0 0 0,-1 1-1 0 0,1 1 1 0 0,-24 19-1 0 0,35-25-302 0 0,-1 0 1 0 0,1 0-1 0 0,-1 0 0 0 0,1 1 0 0 0,0 0 0 0 0,1-1 1 0 0,-1 1-1 0 0,1 0 0 0 0,-1 0 0 0 0,1 1 1 0 0,0-1-1 0 0,1 0 0 0 0,-1 1 0 0 0,1-1 0 0 0,0 1 1 0 0,0-1-1 0 0,0 1 0 0 0,1 0 0 0 0,-1-1 0 0 0,1 1 1 0 0,0 0-1 0 0,1-1 0 0 0,-1 1 0 0 0,1 0 0 0 0,0-1 1 0 0,0 1-1 0 0,0-1 0 0 0,1 1 0 0 0,-1-1 0 0 0,5 7 1 0 0,-1-4-89 0 0,0 0 1 0 0,1-1 0 0 0,0 0 0 0 0,0 0 0 0 0,0-1 0 0 0,1 0 0 0 0,0 0 0 0 0,0 0 0 0 0,0-1-1 0 0,0 0 1 0 0,1-1 0 0 0,-1 1 0 0 0,1-1 0 0 0,15 3 0 0 0,-12-4-11 0 0,0 0 1 0 0,0 0-1 0 0,0-1 1 0 0,0 0-1 0 0,0-1 1 0 0,0-1-1 0 0,0 1 1 0 0,-1-2-1 0 0,1 0 1 0 0,0 0-1 0 0,11-4 1 0 0,-17 4-23 0 0,1-1 0 0 0,-1 0 0 0 0,0 0 0 0 0,0 0 0 0 0,0-1 1 0 0,0 1-1 0 0,0-1 0 0 0,-1-1 0 0 0,0 1 0 0 0,0 0 0 0 0,0-1 0 0 0,0 0 0 0 0,-1 0 0 0 0,0 0 0 0 0,0 0 0 0 0,0-1 1 0 0,0 1-1 0 0,-1-1 0 0 0,3-11 0 0 0,-3 11-1 0 0,-1-1 1 0 0,1 0-1 0 0,-1 0 1 0 0,-1 0-1 0 0,1 0 1 0 0,-1 0-1 0 0,0 1 1 0 0,-1-1-1 0 0,0 0 1 0 0,0 0-1 0 0,0 0 1 0 0,-1 0-1 0 0,0 1 1 0 0,0-1-1 0 0,-1 1 1 0 0,0-1-1 0 0,-3-6 1 0 0,2 8-269 0 0,-1-1 1 0 0,1 1-1 0 0,-1 0 0 0 0,0 0 1 0 0,0 1-1 0 0,0-1 1 0 0,-1 1-1 0 0,0 0 1 0 0,0 0-1 0 0,0 1 1 0 0,0 0-1 0 0,0 0 1 0 0,-12-3-1 0 0,16 5-184 0 0,-1 1 0 0 0,1-1 0 0 0,0 1 0 0 0,0 0 0 0 0,-1 0 0 0 0,1 0 1 0 0,0 0-1 0 0,-5 1 0 0 0,-8 3-6168 0 0,8 0 3483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8625 0 0,'24'0'9038'0'0,"-23"0"-8636"0"0,0 0-1 0 0,0 0 0 0 0,0 1 0 0 0,0-1 0 0 0,0 1 1 0 0,0-1-1 0 0,0 1 0 0 0,0-1 0 0 0,0 1 0 0 0,0 0 0 0 0,0-1 1 0 0,0 1-1 0 0,1 1 0 0 0,-1 0-182 0 0,0 0 0 0 0,0 0 1 0 0,0 0-1 0 0,0 0 0 0 0,0 0 0 0 0,0 0 0 0 0,-1 0 0 0 0,1 1 1 0 0,-1-1-1 0 0,0 0 0 0 0,0 0 0 0 0,1 1 0 0 0,-1-1 0 0 0,-1 0 0 0 0,1 0 1 0 0,-1 4-1 0 0,-4 23 860 0 0,-1-1 0 0 0,-1 0 0 0 0,-13 29 1144 0 0,22-65-1847 0 0,2-4-575 0 0,3 3 320 0 0,-4 7-121 0 0,0-1 1 0 0,1 1-1 0 0,-1 0 0 0 0,1 0 0 0 0,-1 0 0 0 0,1 0 0 0 0,0 1 1 0 0,0-1-1 0 0,0 1 0 0 0,0 0 0 0 0,0 1 0 0 0,0-1 0 0 0,0 0 0 0 0,0 1 1 0 0,0 0-1 0 0,0 0 0 0 0,0 0 0 0 0,0 1 0 0 0,0-1 0 0 0,0 1 0 0 0,5 1 1 0 0,11 4-2 0 0,1 0 1 0 0,34 16 0 0 0,-39-15 0 0 0,88 39 0 0 0,64 26 0 0 0,-136-61 0 0 0,0-1 0 0 0,1-1 0 0 0,45 5 0 0 0,-72-13 0 0 0,0-1 0 0 0,-1 1 0 0 0,1-1 0 0 0,0-1 0 0 0,-1 1 0 0 0,1-1 0 0 0,0 0 0 0 0,-1 0 0 0 0,1-1 0 0 0,-1 0 0 0 0,9-3 0 0 0,-11 3 0 0 0,0 0 0 0 0,0 0 0 0 0,0 0 0 0 0,-1 0 0 0 0,1 0 0 0 0,-1 0 0 0 0,0-1 0 0 0,1 1 0 0 0,-1-1 0 0 0,0 0 0 0 0,0 1 0 0 0,-1-1 0 0 0,1 0 0 0 0,0 0 0 0 0,-1 0 0 0 0,0 0 0 0 0,0-1 0 0 0,0 1 0 0 0,0 0 0 0 0,0-6 0 0 0,2-16 0 0 0,-1 0 0 0 0,-2 0 0 0 0,-1 0 0 0 0,0 0 0 0 0,-2 0 0 0 0,-1 1 0 0 0,-1-1 0 0 0,-1 1 0 0 0,-1 0 0 0 0,-2 0 0 0 0,-21-44 0 0 0,26 60-856 0 0,0 1-1 0 0,-1 0 1 0 0,0 0-1 0 0,0 1 1 0 0,-1-1 0 0 0,-9-8-1 0 0,14 14 673 0 0,0 0 0 0 0,0 0 0 0 0,0 0 0 0 0,-1 0 0 0 0,1 0-1 0 0,0 0 1 0 0,-1 1 0 0 0,1-1 0 0 0,0 0 0 0 0,-1 1 0 0 0,1-1 0 0 0,-1 1 0 0 0,1-1-1 0 0,-1 1 1 0 0,1 0 0 0 0,-1-1 0 0 0,0 1 0 0 0,1 0 0 0 0,-1 0 0 0 0,1 0 0 0 0,-1 0-1 0 0,1 1 1 0 0,-1-1 0 0 0,1 0 0 0 0,-1 1 0 0 0,1-1 0 0 0,-1 1 0 0 0,1-1 0 0 0,-1 1 0 0 0,1 0-1 0 0,-1-1 1 0 0,1 1 0 0 0,0 0 0 0 0,0 0 0 0 0,-1 0 0 0 0,1 0 0 0 0,0 0 0 0 0,0 0-1 0 0,0 1 1 0 0,0-1 0 0 0,-1 2 0 0 0,-5 8-3082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9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22 732 0 0,'0'-1'128'0'0,"-21"-19"15807"0"0,41 132-9247 0 0,1 66-2108 0 0,-15-124-3691 0 0,1-25-1504 0 0,-1-7-2325 0 0,-5-6-6363 0 0,-1-9 6542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28 152 0 0,'0'-2'408'0'0,"-1"1"-1"0"0,1 0 1 0 0,0 0-1 0 0,0-1 1 0 0,1 1-1 0 0,-1 0 1 0 0,0 0-1 0 0,0 0 1 0 0,1-1 0 0 0,-1 1-1 0 0,0 0 1 0 0,1 0-1 0 0,-1 0 1 0 0,1 0-1 0 0,0-1 1 0 0,-1 1-1 0 0,1 0 1 0 0,0 0 0 0 0,0 0-1 0 0,3-2 3001 0 0,11 23 1088 0 0,-1 27-442 0 0,15 89-1 0 0,-16-64-2556 0 0,6 11-1662 0 0,-19-83-41 0 0,0 1 0 0 0,0-1 0 0 0,0 1 0 0 0,1-1 0 0 0,-1 1-1 0 0,0-1 1 0 0,1 1 0 0 0,-1-1 0 0 0,0 0 0 0 0,1 1 0 0 0,-1-1 0 0 0,1 0 0 0 0,-1 1 0 0 0,1-1 0 0 0,-1 0 0 0 0,1 0 0 0 0,-1 1 0 0 0,0-1 0 0 0,1 0 0 0 0,0 0 0 0 0,12 3-9072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8:5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57 124 644 0 0,'-16'-14'1101'0'0,"-16"-18"2268"0"0,31 31-3075 0 0,0 0 0 0 0,1 0 1 0 0,-1-1-1 0 0,0 1 1 0 0,0 0-1 0 0,1-1 1 0 0,-1 1-1 0 0,0-1 1 0 0,1 1-1 0 0,-1-1 1 0 0,1 1-1 0 0,0-1 1 0 0,0 0-1 0 0,-1 1 1 0 0,1-1-1 0 0,0 1 1 0 0,0-1-1 0 0,1 1 1 0 0,-1-1-1 0 0,0 0 0 0 0,0 1 1 0 0,2-4-1 0 0,-1 4-55 0 0,0-1 0 0 0,1 0-1 0 0,-1 0 1 0 0,1 1-1 0 0,0-1 1 0 0,-1 1-1 0 0,1-1 1 0 0,0 1 0 0 0,0 0-1 0 0,0 0 1 0 0,0-1-1 0 0,0 1 1 0 0,0 1-1 0 0,1-1 1 0 0,-1 0-1 0 0,0 1 1 0 0,0-1 0 0 0,4 0-1 0 0,-2 0 28 0 0,20-4 498 0 0,0 0 1 0 0,0 2 0 0 0,0 0-1 0 0,1 2 1 0 0,27 2-1 0 0,124 20 2334 0 0,-126-11-2185 0 0,59 21 0 0 0,-93-26-756 0 0,23 7 580 0 0,0 1 1 0 0,51 27-1 0 0,-80-35-539 0 0,-1 0 0 0 0,0 0 1 0 0,0 1-1 0 0,0 1 0 0 0,-1-1 0 0 0,0 1 1 0 0,0 1-1 0 0,-1 0 0 0 0,0 0 0 0 0,0 0 0 0 0,-1 1 1 0 0,0 0-1 0 0,0 0 0 0 0,4 10 0 0 0,-9-15-167 0 0,0 1 0 0 0,0-1 0 0 0,0 1 0 0 0,0-1-1 0 0,0 1 1 0 0,-1-1 0 0 0,0 1 0 0 0,0-1 0 0 0,0 1 0 0 0,-1-1-1 0 0,1 1 1 0 0,-1-1 0 0 0,0 1 0 0 0,-1-1 0 0 0,1 1 0 0 0,-1-1-1 0 0,1 0 1 0 0,-1 0 0 0 0,-1 0 0 0 0,1 0 0 0 0,0 0 0 0 0,-1 0-1 0 0,0-1 1 0 0,-6 6 0 0 0,1 0 20 0 0,-2 0 0 0 0,1-1 0 0 0,-1 0 0 0 0,-1-1 0 0 0,1 0-1 0 0,-1-1 1 0 0,0 0 0 0 0,-13 5 0 0 0,-7-1-79 0 0,0 0 1 0 0,0-2-1 0 0,-1-1 1 0 0,0-2-1 0 0,-64 3 0 0 0,-163-19-543 0 0,245 10-150 0 0,-15-2-658 0 0,13-4-3181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0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6769 0 0,'9'-13'3503'0'0,"1"0"1"0"0,20-21-1 0 0,-20 24-2276 0 0,1 0 1 0 0,1 1-1 0 0,18-12 1 0 0,-22 16-922 0 0,-1 0 1 0 0,1 1 0 0 0,0 1 0 0 0,0-1 0 0 0,1 1 0 0 0,-1 1 0 0 0,1-1 0 0 0,-1 1-1 0 0,1 1 1 0 0,0 0 0 0 0,-1 0 0 0 0,1 1 0 0 0,0 0 0 0 0,0 0 0 0 0,17 4-1 0 0,-23-4-211 0 0,0 1-1 0 0,0-1 0 0 0,0 1 1 0 0,0 0-1 0 0,-1 0 0 0 0,1 0 1 0 0,0 1-1 0 0,-1-1 0 0 0,1 1 1 0 0,0-1-1 0 0,-1 1 0 0 0,0 0 1 0 0,1 0-1 0 0,-1 0 0 0 0,0 0 0 0 0,0 1 1 0 0,0-1-1 0 0,0 0 0 0 0,-1 1 1 0 0,1 0-1 0 0,-1-1 0 0 0,3 6 1 0 0,-3-3-12 0 0,0 0 1 0 0,-1 0 0 0 0,1 0-1 0 0,-1 0 1 0 0,0 1 0 0 0,0-1 0 0 0,-1 0-1 0 0,0 0 1 0 0,0 0 0 0 0,0 0-1 0 0,0-1 1 0 0,-1 1 0 0 0,-2 5-1 0 0,-5 12 134 0 0,-2-1-1 0 0,-20 30 1 0 0,19-33-62 0 0,2 0 0 0 0,-1 1 0 0 0,-11 31 1 0 0,21-48-145 0 0,1 1 0 0 0,-1 0 0 0 0,0 0 1 0 0,1-1-1 0 0,0 1 0 0 0,-1 0 0 0 0,1 0 1 0 0,0 0-1 0 0,0-1 0 0 0,1 1 0 0 0,-1 0 0 0 0,1 0 1 0 0,-1-1-1 0 0,1 1 0 0 0,0 0 0 0 0,0-1 1 0 0,2 4-1 0 0,-1-2 22 0 0,0 0-1 0 0,1-1 1 0 0,0 0 0 0 0,0 1-1 0 0,0-1 1 0 0,0 0 0 0 0,0 0-1 0 0,0-1 1 0 0,1 1 0 0 0,4 2-1 0 0,6 2 51 0 0,-1-1 0 0 0,1-1-1 0 0,0 0 1 0 0,0 0-1 0 0,22 2 1 0 0,-2-1-314 0 0,0-2 0 0 0,1-2 0 0 0,0-1 0 0 0,-1-2 1 0 0,1-1-1 0 0,45-9 0 0 0,-57 7-3810 0 0,-8 2-3149 0 0,-5 2 3776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00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669 209 676 0 0,'-10'-13'795'0'0,"-1"0"0"0"0,-1 1 0 0 0,0 0 0 0 0,0 1 1 0 0,-1 0-1 0 0,-1 1 0 0 0,0 0 0 0 0,0 1 0 0 0,-1 1 0 0 0,0 0 0 0 0,-21-6 0 0 0,6 3 376 0 0,-1 1 0 0 0,-1 2-1 0 0,1 1 1 0 0,-64-6 0 0 0,74 12-131 0 0,0 1-1 0 0,0 1 1 0 0,-38 5 0 0 0,47-4-599 0 0,0 1 0 0 0,1 1 0 0 0,-1-1 0 0 0,1 2 0 0 0,0-1 0 0 0,0 2 0 0 0,0-1 0 0 0,-10 9 1 0 0,18-12-296 0 0,0 0 0 0 0,0 0 0 0 0,1 0 0 0 0,-1 1 0 0 0,1-1 0 0 0,0 1 0 0 0,-1-1 0 0 0,1 1 1 0 0,0 0-1 0 0,0 0 0 0 0,1 0 0 0 0,-1 0 0 0 0,1 0 0 0 0,0 0 0 0 0,-1 1 0 0 0,1-1 0 0 0,1 0 0 0 0,-1 1 1 0 0,0-1-1 0 0,1 1 0 0 0,0-1 0 0 0,-1 1 0 0 0,2-1 0 0 0,-1 0 0 0 0,0 1 0 0 0,1-1 0 0 0,-1 1 1 0 0,1-1-1 0 0,0 1 0 0 0,2 4 0 0 0,2 2 79 0 0,-1 0-1 0 0,2-1 1 0 0,0 1 0 0 0,0-1-1 0 0,0 0 1 0 0,1-1-1 0 0,1 1 1 0 0,11 9 0 0 0,-1-3-60 0 0,0 0 0 0 0,1-2 0 0 0,1 0 0 0 0,1-1 1 0 0,-1-1-1 0 0,34 13 0 0 0,-25-14 7 0 0,0-1 0 0 0,0-1 0 0 0,1-2 0 0 0,47 5 0 0 0,-69-10-172 0 0,0 0 0 0 0,0-1 0 0 0,0-1 0 0 0,0 1 0 0 0,0-1 0 0 0,0-1 0 0 0,0 1 0 0 0,0-1 0 0 0,8-4 0 0 0,-13 5 0 0 0,-1 0 0 0 0,1 0 0 0 0,-1-1 0 0 0,0 1 0 0 0,0-1 0 0 0,1 0 0 0 0,-1 1 0 0 0,-1-1 0 0 0,1 0 0 0 0,0 0 0 0 0,0-1 0 0 0,-1 1 0 0 0,1 0 0 0 0,-1 0 0 0 0,1-1 0 0 0,-1 1 0 0 0,0-1 0 0 0,0 1 0 0 0,0-1 0 0 0,-1 1 0 0 0,1-1 0 0 0,0 0 0 0 0,-1 1 0 0 0,0-1 0 0 0,0 0 0 0 0,0 0 0 0 0,0 1 0 0 0,0-1 0 0 0,0 0 0 0 0,-1-3 0 0 0,-2-5 2 0 0,1 0 0 0 0,-1 0 0 0 0,-1 1 0 0 0,0-1 0 0 0,-1 1 0 0 0,1 0 0 0 0,-11-14 0 0 0,3 6-22 0 0,0 1 0 0 0,-2 0 0 0 0,-15-15 1 0 0,10 12-596 0 0,-2 2 0 0 0,1 0 1 0 0,-2 1-1 0 0,0 1 0 0 0,-1 1 1 0 0,-1 1-1 0 0,-39-16 1 0 0,63 30 611 0 0,-18-6-3202 0 0,6 7-3051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00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4 944 0 0,'6'-3'11767'0'0,"2"12"-10620"0"0,0 0 0 0 0,-1 1-1 0 0,0 0 1 0 0,-1 0 0 0 0,0 1 0 0 0,9 19 0 0 0,24 81 2380 0 0,-22-63-1990 0 0,-2-7-194 0 0,-2-5 668 0 0,13 53 1 0 0,-24-73-3309 0 0,-2-10-3420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01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90 44 0 0,'-17'-8'856'0'0,"-15"-7"2012"0"0,6-10 11916 0 0,27 25-14621 0 0,12-4 2267 0 0,17 1-583 0 0,120 1 4047 0 0,30-1-2498 0 0,-90-3-2927 0 0,153-15-613 0 0,-239 20 303 0 0,0 0-1801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01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6913 0 0,'-4'1'1042'0'0,"0"1"340"0"0,0 1 0 0 0,0-1 1 0 0,0 1-1 0 0,0-1 0 0 0,0 1 1 0 0,0 0-1 0 0,1 0 0 0 0,0 1 1 0 0,-1-1-1 0 0,-4 8 1302 0 0,23-4-607 0 0,0-2-1453 0 0,1-1-1 0 0,-1 0 1 0 0,1-2-1 0 0,0 1 0 0 0,0-2 1 0 0,23 0-1 0 0,-18-1-79 0 0,163 2 1331 0 0,-123-3-5442 0 0,2-2-5967 0 0,-37 3 6067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0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29 6901 0 0,'-20'-18'8737'0'0,"7"7"-913"0"0,12 17-6351 0 0,1-6-1399 0 0,-1 1 1 0 0,1 0-1 0 0,0-1 1 0 0,-1 1-1 0 0,1-1 0 0 0,0 1 1 0 0,-1 0-1 0 0,1-1 1 0 0,0 1-1 0 0,0 0 1 0 0,0 0-1 0 0,0-1 0 0 0,0 1 1 0 0,0 0-1 0 0,0 0 1 0 0,0-1-1 0 0,0 1 1 0 0,0 1-1 0 0,88 297 6344 0 0,-85-290-6418 0 0,5 12 0 0 0,7 40 0 0 0,-15-56-1338 0 0,-3-10-1943 0 0,-8-21-4717 0 0,6 15 5354 0 0,-1-5-357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02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83 220 0 0,'-23'-16'1778'0'0,"2"2"2068"0"0,3-1 12286 0 0,23 16-14747 0 0,22 0-1118 0 0,74 6 2779 0 0,1-5 1 0 0,103-11-1 0 0,-113-1-3046 0 0,118-17 0 0 0,-179 25-4035 0 0</inkml:trace>
  <inkml:trace contextRef="#ctx0" brushRef="#br0" timeOffset="1">348 271 8197 0 0,'-7'6'2909'0'0,"0"0"0"0"0,0 0 0 0 0,1 0 1 0 0,-9 11-1 0 0,15-16-2776 0 0,-1-1 1 0 0,1 1-1 0 0,0-1 1 0 0,-1 1-1 0 0,1 0 0 0 0,0-1 1 0 0,0 1-1 0 0,0-1 1 0 0,0 1-1 0 0,-1-1 1 0 0,1 1-1 0 0,0 0 1 0 0,0-1-1 0 0,0 1 0 0 0,0-1 1 0 0,0 1-1 0 0,1 0 1 0 0,-1-1-1 0 0,0 1 1 0 0,0-1-1 0 0,0 1 1 0 0,0 0-1 0 0,1-1 0 0 0,-1 1 1 0 0,0-1-1 0 0,0 1 1 0 0,1-1-1 0 0,-1 1 1 0 0,0-1-1 0 0,1 1 1 0 0,-1-1-1 0 0,1 0 0 0 0,-1 1 1 0 0,1-1-1 0 0,-1 1 1 0 0,1-1-1 0 0,0 1 1 0 0,21 9 1508 0 0,-4-7-1389 0 0,1 0 0 0 0,-1 0 1 0 0,1-2-1 0 0,20-1 0 0 0,78-9 1311 0 0,-36 2-1083 0 0,-27 0-478 0 0,-34 3-12 0 0,40-1 0 0 0,-55 3 12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51 208 0 0,'-9'-30'10555'0'0,"9"29"-10346"0"0,-1 0 0 0 0,1 0 0 0 0,-1 1 0 0 0,1-1 1 0 0,-1 0-1 0 0,1 0 0 0 0,-1 1 0 0 0,1-1 0 0 0,-1 0 0 0 0,0 1 0 0 0,1-1 0 0 0,-1 1 1 0 0,0-1-1 0 0,1 1 0 0 0,-1-1 0 0 0,0 1 0 0 0,0 0 0 0 0,0-1 0 0 0,1 1 0 0 0,-1 0 0 0 0,0-1 1 0 0,0 1-1 0 0,0 0 0 0 0,0 0 0 0 0,0 0 0 0 0,1 0 0 0 0,-1 0 0 0 0,0 0 0 0 0,0 0 1 0 0,0 0-1 0 0,0 0 0 0 0,0 0 0 0 0,0 1 0 0 0,1-1 0 0 0,-3 1 0 0 0,1 0 93 0 0,0-1 0 0 0,0 1 0 0 0,0 0 0 0 0,0 0 0 0 0,0 1 0 0 0,0-1 0 0 0,0 0 0 0 0,1 1-1 0 0,-1-1 1 0 0,0 1 0 0 0,1-1 0 0 0,-1 1 0 0 0,-1 3 0 0 0,2-4 170 0 0,1 0-371 0 0,0 0-1 0 0,0 0 1 0 0,1 0-1 0 0,-1 0 1 0 0,0 0-1 0 0,1 0 1 0 0,-1 0-1 0 0,0 0 1 0 0,1 0-1 0 0,-1 0 1 0 0,1 0-1 0 0,0-1 1 0 0,-1 1-1 0 0,1 0 1 0 0,0 0-1 0 0,1 1 1 0 0,1-1 27 0 0,0 1 1 0 0,0-1-1 0 0,1 0 1 0 0,-1 0-1 0 0,0 0 0 0 0,1 0 1 0 0,-1-1-1 0 0,1 1 1 0 0,-1-1-1 0 0,1 0 0 0 0,-1 0 1 0 0,1 0-1 0 0,6-2 1 0 0,-1 1 86 0 0,0-1 0 0 0,1 0 0 0 0,16-7 0 0 0,-23 8-141 0 0,0-1 1 0 0,0 1-1 0 0,1-1 0 0 0,-1 1 0 0 0,-1-1 0 0 0,1 0 0 0 0,0 0 1 0 0,0-1-1 0 0,-1 1 0 0 0,1 0 0 0 0,3-6 0 0 0,-5 7 96 0 0,-11-5-100 0 0,10 6-68 0 0,-1-1 1 0 0,1 0-1 0 0,-1 1 1 0 0,1-1-1 0 0,-1 1 1 0 0,0-1-1 0 0,1 1 1 0 0,-1 0-1 0 0,0-1 1 0 0,1 1-1 0 0,-1 0 1 0 0,0-1-1 0 0,0 1 1 0 0,1 0 0 0 0,-1 0-1 0 0,0-1 1 0 0,0 1-1 0 0,-1 0 1 0 0,-6 1-7 0 0,1 0 0 0 0,-1 1 0 0 0,0 0 1 0 0,1 0-1 0 0,-1 0 0 0 0,1 1 0 0 0,-1 0 1 0 0,1 1-1 0 0,0-1 0 0 0,1 1 0 0 0,-1 1 1 0 0,-10 8-1 0 0,16-12 4 0 0,-1 0 0 0 0,1 0 0 0 0,0 0 0 0 0,0 0 0 0 0,0 0 0 0 0,1 0 0 0 0,-1 0 0 0 0,0 0-1 0 0,0 0 1 0 0,1 1 0 0 0,-1-1 0 0 0,0 0 0 0 0,1 0 0 0 0,-1 1 0 0 0,1 1 0 0 0,0-3 4 0 0,0 1-1 0 0,0 0 1 0 0,0-1-1 0 0,0 1 1 0 0,0 0-1 0 0,0-1 1 0 0,0 1-1 0 0,0 0 1 0 0,1-1 0 0 0,-1 1-1 0 0,0 0 1 0 0,0-1-1 0 0,1 1 1 0 0,-1-1-1 0 0,0 1 1 0 0,1-1-1 0 0,-1 1 1 0 0,1-1-1 0 0,-1 1 1 0 0,1-1-1 0 0,0 2 1 0 0,1-1 6 0 0,0 0-1 0 0,0 0 1 0 0,-1 0 0 0 0,1 0-1 0 0,0-1 1 0 0,0 1 0 0 0,0-1-1 0 0,0 1 1 0 0,0-1 0 0 0,0 1-1 0 0,0-1 1 0 0,0 0 0 0 0,1 0-1 0 0,-1 0 1 0 0,0 0 0 0 0,3-1-1 0 0,24-9 154 0 0,-27 9-169 0 0,-1 1-1 0 0,0 0 1 0 0,0-1-1 0 0,0 1 1 0 0,0-1-1 0 0,0 0 1 0 0,0 1-1 0 0,0-1 1 0 0,0 0-1 0 0,0 0 1 0 0,0 0 0 0 0,0 0-1 0 0,0 0 1 0 0,0 0-1 0 0,-1 0 1 0 0,1 0-1 0 0,0 0 1 0 0,-1 0-1 0 0,1 0 1 0 0,-1 0-1 0 0,1 0 1 0 0,-1-2-1 0 0,0 3-25 0 0,0-1 0 0 0,-1 1 0 0 0,1-1 0 0 0,0 0 0 0 0,-1 1-1 0 0,1 0 1 0 0,-1-1 0 0 0,1 1 0 0 0,-1-1 0 0 0,1 1 0 0 0,-1 0 0 0 0,1-1-1 0 0,-1 1 1 0 0,1 0 0 0 0,-1-1 0 0 0,0 1 0 0 0,1 0 0 0 0,-1 0 0 0 0,1 0-1 0 0,-1-1 1 0 0,0 1 0 0 0,1 0 0 0 0,-1 0 0 0 0,0 0 0 0 0,1 0 0 0 0,-1 0-1 0 0,1 0 1 0 0,-1 0 0 0 0,0 0 0 0 0,1 1 0 0 0,-2-1 0 0 0,-18 3-1489 0 0,-9 12-1910 0 0,27-13 2461 0 0,-1 0 0 0 0,0 0 0 0 0,1 1 0 0 0,-1-1 0 0 0,1 1-1 0 0,-4 5 1 0 0,-2 5-1767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2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42 248 0 0,'0'0'971'0'0,"-23"-25"10082"0"0,21 23-10395 0 0,0 0-1 0 0,-1 0 1 0 0,1 1-1 0 0,-1 0 0 0 0,1-1 1 0 0,-1 1-1 0 0,0 0 0 0 0,1 0 1 0 0,-1 0-1 0 0,0 1 0 0 0,0-1 1 0 0,0 0-1 0 0,-5 1 0 0 0,6 0-438 0 0,0 0 0 0 0,0 0 0 0 0,-1 0 0 0 0,1 0 0 0 0,0 1 0 0 0,0-1 0 0 0,0 1 0 0 0,0 0 0 0 0,0 0 0 0 0,0-1 0 0 0,0 1 0 0 0,0 0 0 0 0,0 1 0 0 0,0-1 0 0 0,0 0 0 0 0,1 0 0 0 0,-1 1 0 0 0,0-1 0 0 0,1 1 0 0 0,-1 0 0 0 0,1-1 0 0 0,0 1 0 0 0,0 0 0 0 0,-1 0 0 0 0,1 0 0 0 0,-1 3 0 0 0,2-4-171 0 0,-1 0 1 0 0,1 0 0 0 0,0 0-1 0 0,0-1 1 0 0,0 1-1 0 0,0 0 1 0 0,1 0-1 0 0,-1 0 1 0 0,0-1 0 0 0,0 1-1 0 0,0 0 1 0 0,1 0-1 0 0,-1-1 1 0 0,0 1-1 0 0,1 0 1 0 0,-1-1 0 0 0,0 1-1 0 0,1 0 1 0 0,-1-1-1 0 0,1 1 1 0 0,-1-1-1 0 0,1 1 1 0 0,-1 0 0 0 0,1-1-1 0 0,0 1 1 0 0,-1-1-1 0 0,1 0 1 0 0,0 1-1 0 0,-1-1 1 0 0,1 1 0 0 0,0-1-1 0 0,0 0 1 0 0,0 1-1 0 0,25 7 480 0 0,-17-7-356 0 0,0 0 0 0 0,0 0 0 0 0,0-1 0 0 0,-1 0 0 0 0,18-2 0 0 0,-23 2-122 0 0,1-1 1 0 0,-1 1 0 0 0,0-1 0 0 0,0 0 0 0 0,1 0 0 0 0,-1 0-1 0 0,0 0 1 0 0,0 0 0 0 0,0-1 0 0 0,0 0 0 0 0,-1 1-1 0 0,1-1 1 0 0,0 0 0 0 0,-1 0 0 0 0,1-1 0 0 0,-1 1 0 0 0,0 0-1 0 0,3-5 1 0 0,-4 6-43 0 0,-1 1-1 0 0,1-1 0 0 0,-1 1 1 0 0,0-1-1 0 0,1 0 0 0 0,-1 1 1 0 0,0-1-1 0 0,0 0 1 0 0,1 1-1 0 0,-1-1 0 0 0,0 0 1 0 0,0 0-1 0 0,0 1 0 0 0,0-1 1 0 0,0 0-1 0 0,0 1 1 0 0,0-1-1 0 0,0 0 0 0 0,0 0 1 0 0,0 1-1 0 0,-1-1 0 0 0,1 0 1 0 0,0 1-1 0 0,0-1 1 0 0,-1 0-1 0 0,1 1 0 0 0,0-1 1 0 0,-1 1-1 0 0,1-1 0 0 0,-1 0 1 0 0,1 1-1 0 0,-1-1 1 0 0,1 1-1 0 0,-1-1 0 0 0,1 1 1 0 0,-1 0-1 0 0,1-1 0 0 0,-1 1 1 0 0,0-1-1 0 0,1 1 1 0 0,-1 0-1 0 0,1-1 0 0 0,-1 1 1 0 0,0 0-1 0 0,1 0 0 0 0,-1 0 1 0 0,-1-1-1 0 0,-2 0 8 0 0,-1 1-1 0 0,0-1 1 0 0,1 1-1 0 0,-1-1 0 0 0,-9 2 1 0 0,9-1-13 0 0,-1 0-1 0 0,1 0 1 0 0,0 1 0 0 0,-1 0 0 0 0,1 0 0 0 0,0 1-1 0 0,-1-1 1 0 0,1 1 0 0 0,0 0 0 0 0,0 0-1 0 0,0 1 1 0 0,0 0 0 0 0,1 0 0 0 0,-1 0-1 0 0,1 0 1 0 0,-5 4 0 0 0,8 2-38 0 0,2-8 34 0 0,-1-1 0 0 0,1 1 0 0 0,-1 0 0 0 0,1-1 0 0 0,0 1 0 0 0,0-1 0 0 0,-1 0 0 0 0,1 1 0 0 0,0-1 0 0 0,0 0 0 0 0,-1 1 0 0 0,1-1 0 0 0,0 0 0 0 0,0 0 0 0 0,0 0 0 0 0,-1 1 0 0 0,1-1 0 0 0,0 0 0 0 0,0 0 1 0 0,0 0-1 0 0,0 0 0 0 0,-1-1 0 0 0,1 1 0 0 0,0 0 0 0 0,0 0 0 0 0,0 0 0 0 0,1-1 0 0 0,1 0-78 0 0,1 0 0 0 0,-1 0 0 0 0,0 0 1 0 0,0 0-1 0 0,0 0 0 0 0,0-1 1 0 0,0 1-1 0 0,4-3 0 0 0,-6 3-445 0 0,0-2 350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98 332 0 0,'2'-3'811'0'0,"0"0"-1"0"0,0 0 1 0 0,0 0 0 0 0,-1 0 0 0 0,1 0-1 0 0,-1-1 1 0 0,0 1 0 0 0,0-1-1 0 0,0 1 1 0 0,0 0 0 0 0,-1-1-1 0 0,0 1 1 0 0,1-1 0 0 0,-1 0 0 0 0,-1-4-1 0 0,1 6-565 0 0,-1 0 0 0 0,1 0-1 0 0,-1 0 1 0 0,0 0-1 0 0,0 0 1 0 0,0 1 0 0 0,0-1-1 0 0,0 0 1 0 0,0 1-1 0 0,0-1 1 0 0,-1 0 0 0 0,1 1-1 0 0,0-1 1 0 0,-1 1-1 0 0,1 0 1 0 0,-1-1 0 0 0,0 1-1 0 0,1 0 1 0 0,-1 0 0 0 0,0 0-1 0 0,0 0 1 0 0,0 1-1 0 0,0-1 1 0 0,0 0 0 0 0,0 1-1 0 0,-3-1 1 0 0,-2 0-17 0 0,0 0-1 0 0,-1 1 1 0 0,1-1 0 0 0,0 2-1 0 0,0-1 1 0 0,0 1 0 0 0,-1 0-1 0 0,1 0 1 0 0,0 1 0 0 0,0 0 0 0 0,1 1-1 0 0,-1-1 1 0 0,0 1 0 0 0,1 0-1 0 0,-1 1 1 0 0,1 0 0 0 0,-11 8-1 0 0,14-9-110 0 0,-1 0 1 0 0,0 0-1 0 0,1 0 0 0 0,0 1 0 0 0,0-1 0 0 0,0 1 0 0 0,0 0 0 0 0,1 0 0 0 0,-1 0 0 0 0,1 0 1 0 0,0 0-1 0 0,0 0 0 0 0,1 1 0 0 0,-1-1 0 0 0,1 1 0 0 0,0-1 0 0 0,0 1 0 0 0,0 0 0 0 0,1-1 1 0 0,0 1-1 0 0,-1 0 0 0 0,2-1 0 0 0,-1 1 0 0 0,1 0 0 0 0,-1-1 0 0 0,1 1 0 0 0,0-1 0 0 0,3 7 1 0 0,1 0 9 0 0,0-1 0 0 0,1 0 1 0 0,0 0-1 0 0,1-1 0 0 0,0 1 1 0 0,1-2-1 0 0,-1 1 0 0 0,2-1 1 0 0,-1 0-1 0 0,1-1 0 0 0,0 0 1 0 0,1 0-1 0 0,-1-1 0 0 0,2 0 1 0 0,-1-1-1 0 0,0 0 0 0 0,14 4 1 0 0,-10-4-108 0 0,1 0 0 0 0,0-2 1 0 0,1 1-1 0 0,-1-2 0 0 0,0 0 1 0 0,1-1-1 0 0,-1-1 0 0 0,1 0 1 0 0,-1-1-1 0 0,1 0 0 0 0,-1-2 0 0 0,22-5 1 0 0,-34 7-32 0 0,1 0 0 0 0,-1 0 1 0 0,0 0-1 0 0,1-1 1 0 0,-1 1-1 0 0,0-1 0 0 0,0 0 1 0 0,0 0-1 0 0,0 0 0 0 0,0 0 1 0 0,-1 0-1 0 0,1-1 0 0 0,-1 1 1 0 0,1-1-1 0 0,-1 0 0 0 0,0 0 1 0 0,0 0-1 0 0,0 0 0 0 0,0 0 1 0 0,-1 0-1 0 0,1 0 1 0 0,-1-1-1 0 0,0 1 0 0 0,1-5 1 0 0,-1 4 4 0 0,-1-1 1 0 0,0 0 0 0 0,0 0 0 0 0,0 1 0 0 0,-1-1 0 0 0,1 0-1 0 0,-1 1 1 0 0,-1-1 0 0 0,1 0 0 0 0,0 1 0 0 0,-1-1-1 0 0,0 1 1 0 0,0 0 0 0 0,0 0 0 0 0,-1 0 0 0 0,0 0 0 0 0,-4-6-1 0 0,-5-4-74 0 0,-1 1 0 0 0,-1 1 0 0 0,1 0 0 0 0,-2 1 0 0 0,0 0 0 0 0,0 1 0 0 0,-1 1-1 0 0,0 0 1 0 0,-18-6 0 0 0,18 9-469 0 0,0 0-1 0 0,-1 1 1 0 0,0 0-1 0 0,0 2 1 0 0,-30-3-1 0 0,40 6 25 0 0,-1 0 1 0 0,0 1-1 0 0,0 0 0 0 0,0 0 0 0 0,-9 3 1 0 0,8-1-1335 0 0,-1 0-1 0 0,1 1 1 0 0,-15 8 0 0 0,8-3-696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101 423 356 0 0,'-7'-26'11991'0'0,"8"31"-10901"0"0,0 86 3467 0 0,-14 124 0 0 0,4-92-1818 0 0,2-66-893 0 0,7-57-1809 0 0,0 1 1 0 0,0-1 0 0 0,0 0-1 0 0,0 1 1 0 0,0-1-1 0 0,0 0 1 0 0,0 1 0 0 0,0-1-1 0 0,0 0 1 0 0,-1 1-1 0 0,1-1 1 0 0,0 0-1 0 0,0 1 1 0 0,0-1 0 0 0,0 0-1 0 0,-1 0 1 0 0,1 1-1 0 0,0-1 1 0 0,0 0 0 0 0,0 0-1 0 0,-1 1 1 0 0,1-1-1 0 0,0 0 1 0 0,-1 0-1 0 0,1 0 1 0 0,0 1 0 0 0,0-1-1 0 0,-1 0 1 0 0,1 0-1 0 0,0 0 1 0 0,-1 0 0 0 0,1 0-1 0 0,0 0 1 0 0,-1 0-1 0 0,1 1 1 0 0,-10-10 483 0 0,-3-20-263 0 0,3-4-179 0 0,2-1-1 0 0,1-1 1 0 0,2 1 0 0 0,1-1 0 0 0,2 0-1 0 0,1 0 1 0 0,2 0 0 0 0,1 0-1 0 0,2 0 1 0 0,1 0 0 0 0,2 1 0 0 0,2 0-1 0 0,1 0 1 0 0,1 1 0 0 0,2 0-1 0 0,18-32 1 0 0,-20 46-41 0 0,2 0-1 0 0,0 1 0 0 0,1 1 1 0 0,29-28-1 0 0,-41 43-33 0 0,12-12 24 0 0,0 2-1 0 0,0-1 1 0 0,1 2 0 0 0,0 0-1 0 0,1 1 1 0 0,1 1 0 0 0,-1 0 0 0 0,1 1-1 0 0,32-10 1 0 0,-39 15-19 0 0,0 1 0 0 0,0 0 0 0 0,0 1 1 0 0,1 0-1 0 0,-1 0 0 0 0,0 1 0 0 0,1 1 0 0 0,-1-1 0 0 0,0 2 0 0 0,0-1 0 0 0,1 1 1 0 0,-1 1-1 0 0,-1 0 0 0 0,1 1 0 0 0,0-1 0 0 0,-1 2 0 0 0,0-1 0 0 0,16 12 1 0 0,-18-12-23 0 0,-1 1 1 0 0,0 0 0 0 0,0 1 0 0 0,-1-1 0 0 0,1 1-1 0 0,-1 0 1 0 0,-1 1 0 0 0,1-1 0 0 0,-1 1-1 0 0,0 0 1 0 0,-1 0 0 0 0,1 0 0 0 0,3 13 0 0 0,-5-10-21 0 0,1 0-1 0 0,-2 1 1 0 0,0-1 0 0 0,0 1 0 0 0,-1 0 0 0 0,0-1 0 0 0,-1 1 0 0 0,0-1-1 0 0,-3 14 1 0 0,-2-3-14 0 0,0-1 0 0 0,-1-1 0 0 0,-1 1 0 0 0,-1-1 0 0 0,0-1 0 0 0,-2 0 0 0 0,0 0 0 0 0,-1-1 0 0 0,-25 29 0 0 0,17-26-3 0 0,-1 0 0 0 0,-1-1 0 0 0,-25 16 0 0 0,35-27 18 0 0,0-1-1 0 0,0 0 1 0 0,-1 0 0 0 0,0-1 0 0 0,0-1-1 0 0,0 0 1 0 0,-1-1 0 0 0,-15 2 0 0 0,101 31-216 0 0,-48-22 354 0 0,-1 1-1 0 0,-1 0 1 0 0,0 2-1 0 0,-1 1 1 0 0,23 26-1 0 0,-21-17 7 0 0,-10-11-144 0 0,1 0 0 0 0,18 16 0 0 0,-30-32-329 0 0,-1 0-1 0 0,1 0 1 0 0,0 1-1 0 0,0-1 1 0 0,0 0-1 0 0,0 0 1 0 0,0-1 0 0 0,0 1-1 0 0,0 0 1 0 0,0-1-1 0 0,1 1 1 0 0,2-1-1 0 0,17 1-6718 0 0,-19-1 5347 0 0,6 0-1128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26 376 0 0,'-4'-8'1905'0'0,"3"3"1601"0"0,1 4-3211 0 0,0 1 0 0 0,0-1 0 0 0,0 1 1 0 0,0-1-1 0 0,0 1 0 0 0,0-1 1 0 0,0 1-1 0 0,0 0 0 0 0,1-1 1 0 0,-1 1-1 0 0,0-1 0 0 0,0 1 1 0 0,0-1-1 0 0,0 1 0 0 0,1-1 0 0 0,-1 1 1 0 0,0 0-1 0 0,1-1 0 0 0,-1 1 1 0 0,0 0-1 0 0,1-1 0 0 0,-1 1 1 0 0,0 0-1 0 0,1-1 0 0 0,-1 1 0 0 0,1 0 1 0 0,-1 0-1 0 0,0-1 0 0 0,1 1 1 0 0,0 0-1 0 0,6 12 3080 0 0,2 31-1345 0 0,-9-41-1467 0 0,9 52 1362 0 0,3-1 1 0 0,2 0-1 0 0,31 77 1 0 0,-44-128-2091 0 0,0 1 0 0 0,1-1 1 0 0,-1 1-1 0 0,0-1 0 0 0,1 0 1 0 0,0 1-1 0 0,0-1 1 0 0,3 3-1 0 0,1-1-3831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78 119 532 0 0,'-4'-1'345'0'0,"-41"-9"3308"0"0,18 1 2309 0 0,25 8-4305 0 0,2 0-1421 0 0,1 0 1 0 0,-1 1-1 0 0,1-1 0 0 0,-1 0 0 0 0,0 1 1 0 0,1-1-1 0 0,-1 0 0 0 0,1 1 1 0 0,-1-1-1 0 0,1 1 0 0 0,0-1 0 0 0,-1 1 1 0 0,1-1-1 0 0,-1 1 0 0 0,1-1 0 0 0,0 1 1 0 0,-1 0-1 0 0,1-1 0 0 0,0 1 1 0 0,0 0-1 0 0,-1-1 0 0 0,1 1 0 0 0,0 0 1 0 0,0 0-1 0 0,0 0 0 0 0,1 0 1 0 0,29-4 1241 0 0,-27 4-934 0 0,239-12 5573 0 0,91-8-1650 0 0,-198-3-8396 0 0,-47 2-6495 0 0,-66 16 7547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47 88 0 0,'-3'-19'2317'0'0,"-5"-9"14426"0"0,16 239-6983 0 0,-2-107-8764 0 0,-3 1-3441 0 0,-16-98-4163 0 0,0-11 4408 0 0,-1-1 0 0 0,1 0 1 0 0,-25-14-1 0 0,23 11 1964 0 0,0 1 0 0 0,-17-6 0 0 0,-11-4 6423 0 0,46 16-5266 0 0,45-11 1581 0 0,50-6-1 0 0,24-5-786 0 0,-92 16-1050 0 0,-1-2 0 0 0,56-25 0 0 0,-71 27-575 0 0,-1 0 0 0 0,-1-1 0 0 0,1-1-1 0 0,-1 0 1 0 0,-1-1 0 0 0,1 0 0 0 0,-2-1 0 0 0,10-11 0 0 0,-5 3 74 0 0,-1 0 0 0 0,-1-1 0 0 0,17-37 1142 0 0,-30 64-1023 0 0,-7 40 363 0 0,-12 49 1 0 0,8-50 62 0 0,-8 81 1 0 0,19-82-710 0 0,2-30 0 0 0,-3-12 0 0 0,1-2 0 0 0,0 0 0 0 0,0 0 0 0 0,0 0 0 0 0,0 0 0 0 0,0 0 0 0 0,0 0 0 0 0,0-1 0 0 0,0 1 0 0 0,1 0 0 0 0,-1 0 0 0 0,0 0 0 0 0,0 0 0 0 0,1 0 0 0 0,-1-1 0 0 0,1 1 0 0 0,-1 0 0 0 0,0 0 0 0 0,1-1 0 0 0,0 2 0 0 0,7 10 0 0 0,-7-10-141 0 0,0-1 1 0 0,0 0-1 0 0,0 1 1 0 0,1-1-1 0 0,-1 0 0 0 0,0 0 1 0 0,1 0-1 0 0,-1 0 1 0 0,1 0-1 0 0,-1 0 0 0 0,1 0 1 0 0,-1 0-1 0 0,1-1 1 0 0,0 1-1 0 0,-1-1 0 0 0,1 1 1 0 0,0-1-1 0 0,0 0 0 0 0,-1 1 1 0 0,1-1-1 0 0,0 0 1 0 0,0 0-1 0 0,-1 0 0 0 0,1-1 1 0 0,0 1-1 0 0,0 0 1 0 0,-1 0-1 0 0,4-2 0 0 0,5 0-669 0 0,9-1-1140 0 0,20-4-5893 0 0,-24 3 4742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 7621 0 0,'-7'-12'18519'0'0,"13"12"-15271"0"0,3 1-4391 0 0,39 3 1789 0 0,1-2 0 0 0,-1-2 0 0 0,1-2 0 0 0,-1-2 0 0 0,0-2 0 0 0,58-16 0 0 0,-101 21-781 0 0,3-1-1620 0 0,1 0 0 0 0,-1 0 0 0 0,18 0 0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0 564 0 0,'-1'1'287'0'0,"-31"17"2977"0"0,14 0 9126 0 0,21-16-10725 0 0,2 0-1072 0 0,0 0-1 0 0,0 0 0 0 0,0 0 1 0 0,0-1-1 0 0,0 0 0 0 0,0 0 1 0 0,0 0-1 0 0,10 0 0 0 0,52-3 3383 0 0,-24 0-2232 0 0,17 4-422 0 0,-34-1-3758 0 0,4 1-7411 0 0,-23-2 6718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41 390 1036 0 0,'-1'2'1682'0'0,"-17"82"6777"0"0,-2 46-1184 0 0,18-105-4395 0 0,3 48-1 0 0,0-27 1397 0 0,-1-119-2136 0 0,13-94 0 0 0,-4 112-2140 0 0,3 2 0 0 0,30-89 0 0 0,-34 121 0 0 0,0 0 0 0 0,2 1 0 0 0,1 1 0 0 0,0-1 0 0 0,1 2 0 0 0,1-1 0 0 0,1 2 0 0 0,0 0 0 0 0,26-23 0 0 0,-33 35 0 0 0,0 0 0 0 0,0 0 0 0 0,1 0 0 0 0,0 1 0 0 0,-1 0 0 0 0,2 0 0 0 0,-1 1 0 0 0,0 0 0 0 0,1 0 0 0 0,-1 1 0 0 0,1 0 0 0 0,0 1 0 0 0,-1 0 0 0 0,1 0 0 0 0,11 1 0 0 0,-14 1 0 0 0,0-1 0 0 0,0 1 0 0 0,0 0 0 0 0,0 1 0 0 0,0-1 0 0 0,0 1 0 0 0,0 1 0 0 0,-1-1 0 0 0,1 1 0 0 0,-1 0 0 0 0,0 0 0 0 0,0 0 0 0 0,0 1 0 0 0,0-1 0 0 0,0 2 0 0 0,-1-1 0 0 0,0 0 0 0 0,0 1 0 0 0,0-1 0 0 0,0 1 0 0 0,-1 0 0 0 0,5 9 0 0 0,-6-9 0 0 0,0 0 1 0 0,-1 0-1 0 0,1 0 0 0 0,-1 0 1 0 0,0 0-1 0 0,-1 1 0 0 0,1-1 1 0 0,-1 0-1 0 0,0 0 0 0 0,-1 0 1 0 0,1 1-1 0 0,-1-1 0 0 0,0 0 1 0 0,0 0-1 0 0,-1 0 0 0 0,1 0 1 0 0,-1 0-1 0 0,0 0 0 0 0,0-1 1 0 0,-1 1-1 0 0,-3 4 0 0 0,-4 6-7 0 0,0-1 0 0 0,0 0 0 0 0,-2 0 0 0 0,-25 22-1 0 0,22-23-123 0 0,-1 0 1 0 0,-1-1-1 0 0,0-1 0 0 0,-29 13 0 0 0,-77 26-869 0 0,122-50 987 0 0,-1 0 1 0 0,1 1-1 0 0,-1-1 0 0 0,1 0 1 0 0,0 1-1 0 0,-1 0 0 0 0,1-1 1 0 0,0 1-1 0 0,0 0 0 0 0,-1-1 1 0 0,1 1-1 0 0,0 0 0 0 0,0 0 1 0 0,0 0-1 0 0,0 0 0 0 0,0 0 1 0 0,0 0-1 0 0,0 0 0 0 0,0 0 1 0 0,1 1-1 0 0,-2 1 0 0 0,2-1 20 0 0,1 0-1 0 0,-1-1 1 0 0,1 1-1 0 0,0 0 1 0 0,-1-1-1 0 0,1 1 1 0 0,0-1-1 0 0,0 1 1 0 0,0-1-1 0 0,0 1 1 0 0,0-1-1 0 0,1 0 1 0 0,-1 0-1 0 0,0 1 1 0 0,1-1-1 0 0,-1 0 1 0 0,0 0-1 0 0,3 1 1 0 0,277 206 1831 0 0,-251-187-1838 0 0,40 23-1 0 0,-68-44-279 0 0,0 0 0 0 0,0 0 0 0 0,0-1-1 0 0,-1 1 1 0 0,1 0 0 0 0,0-1-1 0 0,-1 1 1 0 0,1-1 0 0 0,0 0 0 0 0,-1 1-1 0 0,1-1 1 0 0,0 0 0 0 0,-1 0-1 0 0,0 0 1 0 0,3-2 0 0 0,0 0-1830 0 0,9-4-5477 0 0,-5 0 4403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15 328 0 0,'7'-15'14484'0'0,"-32"48"-14185"0"0,5-6 1312 0 0,-55 67 368 0 0,-5-3 0 0 0,-3-4-1 0 0,-111 88 1 0 0,104-101-1099 0 0,-131 99 831 0 0,215-170-5617 0 0,19-15 2496 0 0,25-17-1158 0 0,25-8-3067 0 0,-22 14 3287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13 412 0 0,'4'-13'11718'0'0,"-17"22"-10856"0"0,1 1 1 0 0,0 0 0 0 0,1 1-1 0 0,0 0 1 0 0,-10 15-1 0 0,-7 6-31 0 0,-432 388 6861 0 0,379-352-6401 0 0,71-60-1296 0 0,5-3-332 0 0,0-1 1 0 0,0 0 0 0 0,0 1 0 0 0,0 0 0 0 0,-5 8-1 0 0,9-12-325 0 0,21-4-8366 0 0,-4-2 6387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7 675 7985 0 0,'12'8'10288'0'0,"2"1"-3621"0"0,-10-24-5919 0 0,-32-160 1009 0 0,22 127-1351 0 0,3 1 0 0 0,5-80 1 0 0,0 110-264 0 0,0 0 0 0 0,0 0-1 0 0,2 0 1 0 0,0 0 0 0 0,1 1 0 0 0,0 0 0 0 0,2 0 0 0 0,0 0 0 0 0,0 1 0 0 0,20-28-1 0 0,-22 36-85 0 0,0 1-1 0 0,1 0 1 0 0,0 1-1 0 0,0-1 0 0 0,1 1 1 0 0,-1 1-1 0 0,1-1 0 0 0,0 1 1 0 0,0 0-1 0 0,1 0 0 0 0,-1 1 1 0 0,1 0-1 0 0,0 1 0 0 0,-1 0 1 0 0,1 0-1 0 0,0 0 1 0 0,1 1-1 0 0,-1 0 0 0 0,13 1 1 0 0,-13 0-27 0 0,-1 1 1 0 0,0 0 0 0 0,1 0-1 0 0,-1 1 1 0 0,0 0 0 0 0,0 0 0 0 0,0 0-1 0 0,0 1 1 0 0,-1 0 0 0 0,1 1-1 0 0,-1 0 1 0 0,1 0 0 0 0,-1 0 0 0 0,-1 0-1 0 0,1 1 1 0 0,0 0 0 0 0,-1 0-1 0 0,0 1 1 0 0,0-1 0 0 0,-1 1 0 0 0,7 11-1 0 0,-7-9-30 0 0,0 1-1 0 0,0-1 1 0 0,-1 1-1 0 0,0 0 1 0 0,-1 0-1 0 0,1 0 1 0 0,-2 0 0 0 0,1 0-1 0 0,-2 1 1 0 0,1-1-1 0 0,-1 0 1 0 0,0 0-1 0 0,-1 1 1 0 0,0-1-1 0 0,-1 0 1 0 0,0 0-1 0 0,0 0 1 0 0,-1 0-1 0 0,-6 14 1 0 0,3-9-58 0 0,-1-1 1 0 0,0-1 0 0 0,-1 1-1 0 0,-1-1 1 0 0,0 0-1 0 0,-1-1 1 0 0,0 0-1 0 0,0-1 1 0 0,-1 0-1 0 0,0 0 1 0 0,-23 13 0 0 0,-30 20-392 0 0,64-41 457 0 0,0-1-1 0 0,0 1 0 0 0,0-1 0 0 0,-1 0 0 0 0,1 1 0 0 0,1-1 0 0 0,-1 1 0 0 0,0-1 0 0 0,0 1 0 0 0,0-1 0 0 0,1 0 0 0 0,-1 1 0 0 0,1-1 0 0 0,-1 0 1 0 0,1 1-1 0 0,-1-1 0 0 0,1 0 0 0 0,0 0 0 0 0,1 3 0 0 0,15 17 188 0 0,0 0-1 0 0,1-1 1 0 0,40 34 0 0 0,71 44 728 0 0,-105-82-891 0 0,34 24-32 0 0,1-3 0 0 0,101 47 0 0 0,-155-82 2 0 0,-2-1-30 0 0,0 1 0 0 0,0-1 0 0 0,0 0 0 0 0,1 0 0 0 0,-1 0 0 0 0,0-1 0 0 0,0 1 1 0 0,0-1-1 0 0,1 0 0 0 0,4 0 0 0 0,2-8-2815 0 0,-1-9-9686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0 181 940 0 0,'3'0'1609'0'0,"1"1"-947"0"0,1 0 1 0 0,-1 0-1 0 0,0 1 1 0 0,1-1-1 0 0,-1 1 0 0 0,0 0 1 0 0,0 0-1 0 0,0 0 1 0 0,-1 1-1 0 0,1 0 1 0 0,0-1-1 0 0,-1 1 0 0 0,0 0 1 0 0,5 6-1 0 0,5 7 1177 0 0,-1 0 0 0 0,11 20 0 0 0,10 15 1543 0 0,-20-35-2306 0 0,-10-10-626 0 0,1 0 0 0 0,0-1 0 0 0,0 0 0 0 0,1 0 0 0 0,-1 0 0 0 0,1-1 0 0 0,0 0 0 0 0,0 0 0 0 0,0 0 0 0 0,1 0 0 0 0,6 3 0 0 0,-11-7-356 0 0,0 0 0 0 0,1 0 0 0 0,-1-1 0 0 0,0 1 0 0 0,1 0 0 0 0,-1 0 0 0 0,1-1 0 0 0,-1 1 0 0 0,0-1 0 0 0,0 1 0 0 0,1-1 0 0 0,-1 1 0 0 0,0-1 0 0 0,0 0 0 0 0,0 1 0 0 0,1-1 0 0 0,-1 0 0 0 0,0 0 0 0 0,0 0 0 0 0,0 0 0 0 0,-1 0 0 0 0,1 0 0 0 0,0 0 0 0 0,1-2 0 0 0,16-29 594 0 0,3-23 29 0 0,16-76 0 0 0,-26 93-675 0 0,-9 24-401 0 0,0-1 1 0 0,0 1 0 0 0,-2 0 0 0 0,-1-22-1 0 0,1 10-2522 0 0,-3 17-1470 0 0,-6-1-3806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39 124 0 0,'-21'-2'2283'0'0,"17"1"-892"0"0,0 1 1 0 0,0 0-1 0 0,0 0 1 0 0,0 0-1 0 0,-1 0 1 0 0,1 1-1 0 0,0-1 1 0 0,0 1-1 0 0,-8 5 3176 0 0,12-5-4480 0 0,0-1-1 0 0,0 0 1 0 0,0 0 0 0 0,-1 0 0 0 0,1 1 0 0 0,0-1-1 0 0,0 0 1 0 0,0 0 0 0 0,0 1 0 0 0,0-1 0 0 0,0 0 0 0 0,0 0-1 0 0,0 1 1 0 0,0-1 0 0 0,1 0 0 0 0,-1 0 0 0 0,0 0-1 0 0,0 1 1 0 0,0-1 0 0 0,0 0 0 0 0,0 0 0 0 0,0 0 0 0 0,0 1-1 0 0,0-1 1 0 0,1 0 0 0 0,-1 0 0 0 0,0 0 0 0 0,0 1-1 0 0,0-1 1 0 0,0 0 0 0 0,1 0 0 0 0,-1 0 0 0 0,0 0 0 0 0,0 0-1 0 0,11 5 762 0 0,0-1 0 0 0,1 0 0 0 0,-1-1-1 0 0,1-1 1 0 0,-1 0 0 0 0,25 2-1 0 0,76-4 1035 0 0,-97-1-1586 0 0,37-2 128 0 0,0-3 0 0 0,0-2 0 0 0,0-2 0 0 0,60-21 0 0 0,-94 23-4873 0 0,-16 7 3348 0 0,0 0-1 0 0,1 0 1 0 0,-1 0 0 0 0,0 0 0 0 0,1 0-1 0 0,-1 1 1 0 0,0-1 0 0 0,1 1 0 0 0,4-1 0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2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68 0 0,'-1'1'187'0'0,"0"-1"0"0"0,1 0 0 0 0,-1 0 0 0 0,0 0 0 0 0,1 1 0 0 0,-1-1 0 0 0,0 0 0 0 0,1 1 0 0 0,-1-1 0 0 0,1 0 1 0 0,-1 1-1 0 0,1-1 0 0 0,-1 1 0 0 0,1-1 0 0 0,-1 1 0 0 0,1-1 0 0 0,-1 1 0 0 0,1-1 0 0 0,0 1 0 0 0,-1-1 0 0 0,1 1 0 0 0,0 0 0 0 0,-1-1 0 0 0,1 1 0 0 0,0-1 0 0 0,0 1 0 0 0,0 0 0 0 0,0-1 0 0 0,-1 1 0 0 0,1 0 0 0 0,0-1 1 0 0,0 1-1 0 0,0 0 0 0 0,0-1 0 0 0,1 1 0 0 0,-1 0 0 0 0,0-1 0 0 0,0 1 0 0 0,0 0 0 0 0,0-1 0 0 0,1 1 0 0 0,-1 0 0 0 0,0-1 0 0 0,1 1 0 0 0,-1 0 0 0 0,16 10 5998 0 0,-2-7-4993 0 0,101 6 7420 0 0,58-5-2045 0 0,-171-5-7006 0 0,1 0-250 0 0,17 2-1040 0 0,-8-2-7671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1 309 604 0 0,'8'-19'1892'0'0,"-7"17"-1426"0"0,-1 0-1 0 0,1 0 0 0 0,0 0 0 0 0,0 0 1 0 0,-1 0-1 0 0,1 0 0 0 0,0 0 0 0 0,1 0 1 0 0,-1 0-1 0 0,0 1 0 0 0,1-1 0 0 0,-1 0 1 0 0,1 1-1 0 0,-1 0 0 0 0,1-1 0 0 0,-1 1 0 0 0,1 0 1 0 0,0-1-1 0 0,0 1 0 0 0,2-1 0 0 0,-2 3-193 0 0,0-1 0 0 0,0 1 0 0 0,0 0-1 0 0,0 0 1 0 0,0 0 0 0 0,0 0-1 0 0,0 0 1 0 0,-1 0 0 0 0,1 0-1 0 0,0 0 1 0 0,-1 1 0 0 0,1-1-1 0 0,1 4 1 0 0,2 2 232 0 0,0 0 0 0 0,-1 1 0 0 0,0 0 0 0 0,0 0 0 0 0,-1 0 0 0 0,0 0 0 0 0,0 1-1 0 0,-1-1 1 0 0,1 12 0 0 0,2 20 1329 0 0,-2 1 0 0 0,-3 46-1 0 0,-1-38-342 0 0,2-48-1417 0 0,-1 0-1 0 0,0 0 1 0 0,0 0 0 0 0,0 0 0 0 0,0 0 0 0 0,0 0 0 0 0,0-1 0 0 0,0 1 0 0 0,0 0 0 0 0,-1 0 0 0 0,1 0 0 0 0,0 0 0 0 0,-1 0 0 0 0,1 0 0 0 0,0-1 0 0 0,-1 1 0 0 0,1 0 0 0 0,-1 0 0 0 0,0 1-1 0 0,0-2-30 0 0,1 0 0 0 0,-1-1 0 0 0,1 1 0 0 0,-1 0 0 0 0,1 0 0 0 0,-1 0 0 0 0,1 0 0 0 0,-1 0 0 0 0,1-1 0 0 0,-1 1 0 0 0,1 0-1 0 0,0 0 1 0 0,-1-1 0 0 0,1 1 0 0 0,-1 0 0 0 0,1-1 0 0 0,0 1 0 0 0,-1-1 0 0 0,1 1 0 0 0,0 0 0 0 0,-1-1 0 0 0,1 1 0 0 0,-1-2 0 0 0,-2-3 76 0 0,-1-1 0 0 0,1 0 0 0 0,0 0 0 0 0,-2-8 0 0 0,-1-7-26 0 0,1 0 1 0 0,2-1-1 0 0,0 0 0 0 0,1 0 1 0 0,1 0-1 0 0,4-41 0 0 0,1 34-47 0 0,0 0 1 0 0,2 1-1 0 0,1-1 1 0 0,19-44-1 0 0,-21 61-36 0 0,1 1 1 0 0,0 0-1 0 0,1 0 1 0 0,0 0-1 0 0,1 1 1 0 0,0 0-1 0 0,1 1 1 0 0,0 0-1 0 0,0 0 1 0 0,1 1-1 0 0,0 0 1 0 0,1 1-1 0 0,-1 0 1 0 0,2 0-1 0 0,-1 1 1 0 0,14-5-1 0 0,-17 8-3 0 0,0 0-1 0 0,0 1 1 0 0,0-1 0 0 0,1 2 0 0 0,-1-1-1 0 0,0 1 1 0 0,1 1 0 0 0,-1-1-1 0 0,1 1 1 0 0,-1 1 0 0 0,1 0-1 0 0,-1 0 1 0 0,1 0 0 0 0,-1 1 0 0 0,0 0-1 0 0,0 1 1 0 0,0 0 0 0 0,0 0-1 0 0,0 1 1 0 0,-1 0 0 0 0,0 0-1 0 0,1 1 1 0 0,-2 0 0 0 0,1 0 0 0 0,8 8-1 0 0,-10-7 0 0 0,0-1 0 0 0,0 1 0 0 0,-1-1 0 0 0,0 1-1 0 0,0 0 1 0 0,0 1 0 0 0,-1-1 0 0 0,0 1 0 0 0,0 0 0 0 0,-1-1 0 0 0,0 1-1 0 0,0 0 1 0 0,0 1 0 0 0,-1-1 0 0 0,0 0 0 0 0,0 0 0 0 0,-1 0-1 0 0,0 1 1 0 0,-1-1 0 0 0,1 0 0 0 0,-1 0 0 0 0,-4 14 0 0 0,-1-1 8 0 0,-2-1 0 0 0,0 0 0 0 0,-1 0 0 0 0,0-1 0 0 0,-2 0 0 0 0,0 0 0 0 0,-2-1 0 0 0,1-1 0 0 0,-2 0 0 0 0,0-1 0 0 0,-1 0 1 0 0,-1-2-1 0 0,0 1 0 0 0,0-2 0 0 0,-1 0 0 0 0,-1-1 0 0 0,-25 12 0 0 0,30-19 3 0 0,12-4-18 0 0,6 0-11 0 0,30-2 24 0 0,0 2-1 0 0,-1 2 0 0 0,1 1 0 0 0,0 1 1 0 0,-1 2-1 0 0,0 2 0 0 0,46 16 0 0 0,-71-21-9 0 0,1 1 0 0 0,0 0-1 0 0,-1 1 1 0 0,0 0-1 0 0,0 1 1 0 0,-1 0 0 0 0,11 9-1 0 0,-14-10-2 0 0,0 1 0 0 0,0-1 0 0 0,-1 1 0 0 0,0 1 0 0 0,0-1 0 0 0,0 1 0 0 0,-1-1 0 0 0,1 1 1 0 0,-2 0-1 0 0,1 0 0 0 0,1 10 0 0 0,-3-16-143 0 0,-1 0 0 0 0,1 0 1 0 0,-1 0-1 0 0,1 0 0 0 0,-1-1 0 0 0,1 1 1 0 0,-1 0-1 0 0,1 0 0 0 0,0 0 1 0 0,-1-1-1 0 0,1 1 0 0 0,0 0 0 0 0,0-1 1 0 0,-1 1-1 0 0,1-1 0 0 0,0 1 1 0 0,0-1-1 0 0,0 1 0 0 0,0-1 0 0 0,0 0 1 0 0,0 1-1 0 0,0-1 0 0 0,0 0 1 0 0,0 0-1 0 0,0 0 0 0 0,0 1 0 0 0,0-1 1 0 0,0 0-1 0 0,0 0 0 0 0,0-1 1 0 0,0 1-1 0 0,1 0 0 0 0,37-9-7331 0 0,-31 7 5626 0 0,15-5-1345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71 192 0 0,'31'-33'3325'0'0,"-27"27"-1982"0"0,1 1 0 0 0,-1 0 0 0 0,1 0 0 0 0,0 0 0 0 0,10-6 2799 0 0,-16 17-3735 0 0,1 0 0 0 0,-1 0 1 0 0,-1 0-1 0 0,1 1 0 0 0,-1-1 0 0 0,0-1 0 0 0,0 1 1 0 0,-4 6-1 0 0,-28 46 483 0 0,24-40-400 0 0,-36 52 853 0 0,-77 89 0 0 0,107-139-1074 0 0,-305 335 3521 0 0,193-238-1975 0 0,-20 21 1331 0 0,127-111-3297 0 0,21-26-378 0 0,9 10-1960 0 0,-4-7-901 0 0,12-1-3754 0 0,-8-1 4155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8625 0 0,'2'-6'1372'0'0,"0"1"-1"0"0,0-1 1 0 0,1 1 0 0 0,0 0 0 0 0,0 0 0 0 0,7-8-1 0 0,-3 4-311 0 0,1 0-1 0 0,17-13 1 0 0,-6 7-526 0 0,2 2 1 0 0,30-17-1 0 0,-20 14 49 0 0,2 1 0 0 0,0 2 0 0 0,0 1 0 0 0,1 2 0 0 0,1 1 0 0 0,0 2-1 0 0,0 1 1 0 0,0 2 0 0 0,66 0 0 0 0,-96 4-485 0 0,0 1-1 0 0,1 0 1 0 0,-1 0-1 0 0,0 0 1 0 0,0 0 0 0 0,0 1-1 0 0,0 0 1 0 0,0 0 0 0 0,-1 0-1 0 0,1 1 1 0 0,5 3-1 0 0,-8-5-59 0 0,0 1 0 0 0,0 0 0 0 0,-1-1 0 0 0,1 1 0 0 0,0 0 0 0 0,-1 0 0 0 0,1 0 0 0 0,-1 0 0 0 0,1 0 0 0 0,-1 0 0 0 0,0 1 0 0 0,0-1 0 0 0,0 0 0 0 0,0 1 0 0 0,-1-1 0 0 0,1 1 0 0 0,0-1 0 0 0,-1 1 0 0 0,0-1-1 0 0,0 1 1 0 0,0-1 0 0 0,0 1 0 0 0,0-1 0 0 0,0 1 0 0 0,-1 2 0 0 0,-3 12 68 0 0,-1-1 0 0 0,0 1-1 0 0,-1-1 1 0 0,-1 0 0 0 0,-15 25-1 0 0,-52 69 174 0 0,57-86-164 0 0,-6 7-30 0 0,6-9 79 0 0,0 2 1 0 0,2 0-1 0 0,-25 51 0 0 0,40-72-164 0 0,-1 1 0 0 0,1-1 1 0 0,0 1-1 0 0,0-1 0 0 0,0 0 0 0 0,0 1 0 0 0,1-1 0 0 0,-1 0 0 0 0,1 1 0 0 0,1 4 0 0 0,0-5 0 0 0,0 0 0 0 0,0 0 0 0 0,0 0 0 0 0,1-1 0 0 0,-1 1 0 0 0,1 0 0 0 0,-1-1 0 0 0,1 0 0 0 0,0 0 0 0 0,0 1 0 0 0,0-2 0 0 0,0 1 0 0 0,1 0 0 0 0,-1-1 0 0 0,6 3 0 0 0,2-1 0 0 0,0 0 0 0 0,0 0 0 0 0,18 1 0 0 0,21-2 0 0 0,1-2 0 0 0,-1-3 0 0 0,1-1 0 0 0,58-14 0 0 0,-87 14 0 0 0,4 0 0 0 0,-1-1 0 0 0,43-15 0 0 0,-53 11-13325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4 213 484 0 0,'0'-1'-85'0'0,"-1"-2"771"0"0,0 1 0 0 0,1-1 0 0 0,-1 0 0 0 0,1 0 0 0 0,0 0 0 0 0,0 0 0 0 0,0 0 0 0 0,0 1 0 0 0,0-1 0 0 0,2-4 0 0 0,12 16 1948 0 0,-4 1-1863 0 0,-1 1 0 0 0,0 0 0 0 0,0 0 0 0 0,12 23 0 0 0,-6-10-62 0 0,104 184 3133 0 0,-77-128-2175 0 0,60 87 0 0 0,-93-154-1367 0 0,11 15 475 0 0,-19-27-699 0 0,0 0 0 0 0,1 0 0 0 0,-1 0 0 0 0,0 0 0 0 0,0 0 0 0 0,1 0 1 0 0,-1 0-1 0 0,0 0 0 0 0,1-1 0 0 0,-1 1 0 0 0,1-1 0 0 0,-1 1 0 0 0,1-1 0 0 0,-1 1 0 0 0,1-1 0 0 0,2 1 1 0 0,-1-2-6 0 0,-1 1 0 0 0,0-1 0 0 0,0 1 1 0 0,0-1-1 0 0,0 0 0 0 0,0 0 0 0 0,0 0 1 0 0,0 0-1 0 0,0 0 0 0 0,-1 0 1 0 0,1 0-1 0 0,0-1 0 0 0,0 1 0 0 0,-1-1 1 0 0,1 1-1 0 0,-1-1 0 0 0,0 1 0 0 0,1-1 1 0 0,1-3-1 0 0,20-39 584 0 0,-22 41-590 0 0,19-50 477 0 0,-2-1 0 0 0,14-72 1 0 0,3-11 178 0 0,51-181 980 0 0,-85 317-1761 0 0,-1-1-87 0 0,0 0 1 0 0,1 0-1 0 0,-1 0 0 0 0,1 0 1 0 0,0 0-1 0 0,-1 0 0 0 0,1 1 1 0 0,0-1-1 0 0,0 0 0 0 0,0 1 1 0 0,0-1-1 0 0,0 1 0 0 0,1-1 1 0 0,-1 1-1 0 0,0-1 0 0 0,1 1 1 0 0,-1 0-1 0 0,1-1 0 0 0,1 0 1 0 0,-1 3-91 0 0,0 0 0 0 0,0 1 0 0 0,0-1 0 0 0,-1 0 0 0 0,1 1 0 0 0,0-1 0 0 0,-1 1 0 0 0,1 0 0 0 0,1 3 1 0 0,-1-3-129 0 0,50 67-8298 0 0,-26-36 5836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48 0 0,'-7'16'7853'0'0,"5"-3"-5834"0"0,1 0 0 0 0,2 20 0 0 0,-1-10-454 0 0,14 232 6584 0 0,-13-246-8211 0 0,0-1-1 0 0,1 0 1 0 0,4 13-1 0 0,0-8-2915 0 0,3-2-3966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109 184 440 0 0,'-24'-5'1401'0'0,"-21"-7"2854"0"0,41 11-3267 0 0,0 0-1 0 0,0-1 1 0 0,0 0-1 0 0,0 0 1 0 0,0 0-1 0 0,1 0 1 0 0,-7-5 0 0 0,10 6-861 0 0,0 1 1 0 0,-1 0-1 0 0,1 0 1 0 0,0-1-1 0 0,0 1 1 0 0,0 0-1 0 0,0-1 1 0 0,-1 1-1 0 0,1 0 1 0 0,0-1-1 0 0,0 1 1 0 0,0 0-1 0 0,0-1 1 0 0,0 1-1 0 0,0 0 1 0 0,0-1 0 0 0,0 1-1 0 0,0 0 1 0 0,0-1-1 0 0,0 1 1 0 0,0 0-1 0 0,0-1 1 0 0,0 1-1 0 0,0 0 1 0 0,1-1-1 0 0,-1 1 1 0 0,0 0-1 0 0,0-1 1 0 0,0 1-1 0 0,0 0 1 0 0,1-1-1 0 0,-1 1 1 0 0,0 0-1 0 0,0 0 1 0 0,1-1 0 0 0,-1 1-1 0 0,0 0 1 0 0,0 0-1 0 0,1 0 1 0 0,-1-1-1 0 0,0 1 1 0 0,1 0-1 0 0,-1 0 1 0 0,15-9 1011 0 0,-14 9-887 0 0,27-11 1302 0 0,1 2-1 0 0,-1 1 1 0 0,54-8-1 0 0,-13 3-169 0 0,99-15 928 0 0,2 0-5140 0 0,-129 22-1598 0 0,-13 3-1465 0 0,-13-1 2848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22 740 0 0,'-3'-21'18945'0'0,"7"42"-15629"0"0,1 26-1435 0 0,-4-24-1146 0 0,2 121 3726 0 0,-8-72-5315 0 0,-7-3-4562 0 0,5-48-1497 0 0,2-15 4019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91 357 1140 0 0,'-17'-3'2394'0'0,"0"0"0"0"0,0-1-1 0 0,-22-13 6803 0 0,45 13-7591 0 0,7-3-1486 0 0,10-3 1891 0 0,49-14 0 0 0,-17 7-926 0 0,0-2-142 0 0,-16 6-88 0 0,-1-2-1 0 0,42-21 1 0 0,-69 29-766 0 0,0 1 1 0 0,0-2-1 0 0,0 1 1 0 0,-1-1-1 0 0,0-1 1 0 0,-1 0-1 0 0,0 0 1 0 0,-1-1-1 0 0,1 0 1 0 0,-2-1-1 0 0,7-11 1 0 0,-11 16-32 0 0,0 1 1 0 0,0-1-1 0 0,-1 0 1 0 0,0 0-1 0 0,0 0 0 0 0,0 0 1 0 0,-1 0-1 0 0,0-1 1 0 0,0-7-1 0 0,-1 13 964 0 0,-2 7-748 0 0,-6 13-121 0 0,1 0 1 0 0,1 1-1 0 0,1 0 0 0 0,1 0 1 0 0,1 0-1 0 0,-2 29 0 0 0,4-19 79 0 0,1 1 0 0 0,1-1-1 0 0,11 57 1 0 0,-11-79-231 0 0,1 0 0 0 0,0 0 0 0 0,1 0 0 0 0,0 0 0 0 0,0-1 0 0 0,1 1 0 0 0,7 10 0 0 0,-5-11 0 0 0,11 2-69 0 0,-10-10-184 0 0,-5 0 12 0 0,13-1-2262 0 0,-1-1 0 0 0,1 0 1 0 0,-1-1-1 0 0,17-7 0 0 0,-5 1-874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98 372 0 0,'-22'-7'8085'0'0,"23"5"-7697"0"0,1-1 1 0 0,-1 1-1 0 0,0-1 1 0 0,1 1 0 0 0,-1 0-1 0 0,1 0 1 0 0,0 0-1 0 0,0 0 1 0 0,0 0 0 0 0,0 0-1 0 0,0 1 1 0 0,0-1-1 0 0,1 0 1 0 0,-1 1-1 0 0,0 0 1 0 0,1-1 0 0 0,3 0-1 0 0,51-19 1893 0 0,-51 19-1883 0 0,28-8 1105 0 0,35-7 0 0 0,-56 15-1139 0 0,0 0 1 0 0,0 1-1 0 0,0 1 1 0 0,0 0-1 0 0,0 0 1 0 0,16 3 0 0 0,-26-2-308 0 0,-1-1 1 0 0,1 1 0 0 0,-1-1 0 0 0,0 1 0 0 0,1 0 0 0 0,-1 0 0 0 0,0 0 0 0 0,0 0-1 0 0,1 0 1 0 0,-1 0 0 0 0,0 0 0 0 0,0 1 0 0 0,0-1 0 0 0,-1 1 0 0 0,1 0 0 0 0,0 0-1 0 0,-1-1 1 0 0,1 1 0 0 0,-1 0 0 0 0,3 4 0 0 0,-3-3-10 0 0,0 0-1 0 0,0 0 1 0 0,-1 0 0 0 0,1 1 0 0 0,-1-1-1 0 0,0 0 1 0 0,0 0 0 0 0,0 0-1 0 0,0 1 1 0 0,0-1 0 0 0,-1 0-1 0 0,1 0 1 0 0,-3 6 0 0 0,-3 7 46 0 0,0 0 0 0 0,-2 0 0 0 0,0 0 0 0 0,-15 21 0 0 0,20-33-78 0 0,-45 65 215 0 0,31-47-77 0 0,1 2 0 0 0,0 0 0 0 0,2 0-1 0 0,-18 43 1 0 0,31-66-109 0 0,0 1 0 0 0,1 0 0 0 0,-1 0 1 0 0,0 0-1 0 0,1 0 0 0 0,0 0 0 0 0,-1 0 0 0 0,1-1 0 0 0,0 1 0 0 0,0 0 0 0 0,0 0 0 0 0,0 0 0 0 0,0 0 1 0 0,0 0-1 0 0,1 0 0 0 0,-1 0 0 0 0,1 0 0 0 0,-1 0 0 0 0,1 0 0 0 0,0 0 0 0 0,0-1 0 0 0,0 1 0 0 0,1 2 1 0 0,0-2 20 0 0,1-1 0 0 0,-1 1 0 0 0,0-1 0 0 0,1 1 0 0 0,-1-1 0 0 0,1 0 1 0 0,0 0-1 0 0,-1 0 0 0 0,1 0 0 0 0,0 0 0 0 0,0-1 0 0 0,0 1 1 0 0,-1-1-1 0 0,1 0 0 0 0,6 0 0 0 0,42-1 243 0 0,1-3 0 0 0,93-18 0 0 0,-135 20-463 0 0,21-5-2991 0 0,-13 2-7269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33 824 0 0,'-4'-9'10057'0'0,"6"8"-9328"0"0,0-1 0 0 0,0 1 0 0 0,0 0 0 0 0,1-1 0 0 0,-1 1 0 0 0,0 0 0 0 0,1 0 0 0 0,-1 1 0 0 0,0-1 0 0 0,1 1 0 0 0,4-1 0 0 0,35-2 2437 0 0,-16 1-1459 0 0,66-4 1554 0 0,107 6 0 0 0,-118 2-1929 0 0,23 1-956 0 0,227-8-353 0 0,-321 5 1003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37 604 0 0,'-1'0'253'0'0,"0"1"0"0"0,0 0-1 0 0,0 0 1 0 0,0-1 0 0 0,0 1 0 0 0,0 0-1 0 0,1 0 1 0 0,-1 0 0 0 0,0 0 0 0 0,0 0-1 0 0,1 0 1 0 0,-1 1 0 0 0,1-1 0 0 0,-1 0-1 0 0,1 0 1 0 0,-1 2 0 0 0,1-2-16 0 0,0-1 1 0 0,0 1 0 0 0,1-1 0 0 0,-1 1-1 0 0,0-1 1 0 0,0 1 0 0 0,0-1-1 0 0,1 0 1 0 0,-1 1 0 0 0,0-1-1 0 0,1 1 1 0 0,-1-1 0 0 0,0 0-1 0 0,1 1 1 0 0,-1-1 0 0 0,1 0 0 0 0,-1 0-1 0 0,0 1 1 0 0,1-1 0 0 0,-1 0-1 0 0,1 0 1 0 0,-1 1 0 0 0,1-1-1 0 0,-1 0 1 0 0,1 0 0 0 0,-1 0-1 0 0,1 0 1 0 0,27 2 6195 0 0,-11-4-5819 0 0,44-7 3013 0 0,90-17 2130 0 0,-71 10-3304 0 0,-52 11-5559 0 0,2 0-6677 0 0,-23 3 6773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2919 89 324 0 0,'3'-13'1789'0'0,"-2"9"-1069"0"0,0 1-1 0 0,0-1 1 0 0,0 1-1 0 0,0-1 1 0 0,-1 0 0 0 0,0 1-1 0 0,0-7 1 0 0,0 8-561 0 0,-1 1 1 0 0,1-1-1 0 0,-1 1 1 0 0,0 0-1 0 0,1-1 1 0 0,-1 1-1 0 0,0-1 1 0 0,0 1 0 0 0,0 0-1 0 0,0 0 1 0 0,0-1-1 0 0,0 1 1 0 0,0 0-1 0 0,0 0 1 0 0,-1 0-1 0 0,1 0 1 0 0,0 0-1 0 0,-1 1 1 0 0,1-1-1 0 0,0 0 1 0 0,-1 1 0 0 0,-1-1-1 0 0,-7-3 278 0 0,1 1 1 0 0,-1 1-1 0 0,0 0 0 0 0,0 0 1 0 0,0 1-1 0 0,0 0 0 0 0,0 1 1 0 0,-13 1-1 0 0,-80 12 1019 0 0,96-11-1353 0 0,-107 22 1199 0 0,-120 44 0 0 0,-26 19 439 0 0,-329 160-1 0 0,59 50 139 0 0,23 39 420 0 0,143-35 487 0 0,351-288-2625 0 0,-6 8 200 0 0,17-17-305 0 0,-1 0 0 0 0,1-1 0 0 0,-1 0 0 0 0,0 0 0 0 0,0 0 0 0 0,0 0 0 0 0,-1 0 0 0 0,1-1 0 0 0,-6 4 1 0 0,-1 7-2034 0 0,0 1-4357 0 0,6-2-331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25 164 0 0,'-26'-25'13560'0'0,"25"28"-12435"0"0,-4 57 3875 0 0,4 37-1659 0 0,1-55-2387 0 0,0-29-713 0 0,0 58 1665 0 0,11 85 1 0 0,-5-126-1499 0 0,-4-21-516 0 0,0 0 0 0 0,0-1 0 0 0,0 12 1 0 0,-2-16-360 0 0,1-1 1 0 0,1 1 0 0 0,-1-1 0 0 0,1 1 0 0 0,-1-1-1 0 0,1 0 1 0 0,3 5 0 0 0,-5-8 87 0 0,1 1 0 0 0,-1-1-1 0 0,1 0 1 0 0,-1 1 0 0 0,1-1 0 0 0,-1 0 0 0 0,1 1 0 0 0,0-1 0 0 0,-1 0-1 0 0,1 0 1 0 0,-1 0 0 0 0,1 1 0 0 0,0-1 0 0 0,-1 0 0 0 0,1 0-1 0 0,0 0 1 0 0,-1 0 0 0 0,1 0 0 0 0,0 0 0 0 0,-1 0 0 0 0,1 0 0 0 0,-1 0-1 0 0,1-1 1 0 0,0 1 0 0 0,0 0 348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68 24 0 0,'-11'-9'800'0'0,"-26"-20"3452"0"0,35 27-3438 0 0,1 0 1 0 0,-1 1-1 0 0,0-1 1 0 0,1 0-1 0 0,-1 0 0 0 0,1-1 1 0 0,0 1-1 0 0,-2-4 1587 0 0,4 5-2225 0 0,-1 1 0 0 0,1-1 0 0 0,-1 1 0 0 0,1-1 0 0 0,-1 1 0 0 0,1-1 0 0 0,-1 1 0 0 0,1 0 0 0 0,0-1 0 0 0,-1 1 0 0 0,1 0 0 0 0,0-1 0 0 0,-1 1 0 0 0,1 0 0 0 0,0 0 0 0 0,0-1 1 0 0,-1 1-1 0 0,1 0 0 0 0,0 0 0 0 0,0 0 0 0 0,-1 0 0 0 0,2 0 0 0 0,19-1 1151 0 0,-20 1-1175 0 0,235 6 4933 0 0,117 14-1854 0 0,-199-11-1819 0 0,-145-8-1316 0 0,15 0 309 0 0,37 7 0 0 0,-55-7-350 0 0,0 1 0 0 0,0 0-1 0 0,-1-1 1 0 0,1 2-1 0 0,0-1 1 0 0,-1 1 0 0 0,0 0-1 0 0,1 0 1 0 0,-1 0-1 0 0,0 1 1 0 0,6 6-1 0 0,-9-8-41 0 0,-1 0-1 0 0,0 0 0 0 0,0 0 0 0 0,0 1 0 0 0,0-1 0 0 0,0 0 0 0 0,0 1 0 0 0,-1-1 0 0 0,1 1 0 0 0,-1-1 0 0 0,0 1 0 0 0,1-1 0 0 0,-1 1 0 0 0,0-1 0 0 0,-1 1 0 0 0,1-1 0 0 0,0 1 0 0 0,-1-1 0 0 0,1 0 0 0 0,-1 1 0 0 0,0-1 0 0 0,0 1 0 0 0,0-1 0 0 0,-2 4 0 0 0,-5 8 17 0 0,1 0-1 0 0,-16 20 1 0 0,19-29-21 0 0,-24 33 65 0 0,-1-2 0 0 0,-53 48 0 0 0,-78 57 407 0 0,115-103-265 0 0,-163 120 434 0 0,204-154-649 0 0,-27 17-1 0 0,28-19 512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44 0 0,'0'0'1477'0'0,"-1"3"-472"0"0,-1 8-209 0 0,1 0 1 0 0,1 0-1 0 0,-1 1 1 0 0,2-1 0 0 0,0 0-1 0 0,3 15 1 0 0,0 9 424 0 0,6 96 1899 0 0,35 347 5740 0 0,-31-394-7945 0 0,2-30-3361 0 0,-11-47 1808 0 0,0-1-1298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89 364 0 0,'-6'-2'524'0'0,"2"0"329"0"0,-1 0 1 0 0,0-1-1 0 0,1 1 1 0 0,-1-1-1 0 0,1 0 1 0 0,-8-7 1411 0 0,12 9-2052 0 0,1 0 1 0 0,-1 1-1 0 0,0-1 0 0 0,0 0 1 0 0,1 0-1 0 0,-1 1 1 0 0,1-1-1 0 0,-1 0 0 0 0,1 0 1 0 0,-1 1-1 0 0,1-1 0 0 0,-1 0 1 0 0,1 1-1 0 0,0-1 0 0 0,-1 1 1 0 0,1-1-1 0 0,0 1 0 0 0,-1-1 1 0 0,1 1-1 0 0,0 0 0 0 0,0-1 1 0 0,-1 1-1 0 0,1 0 0 0 0,0-1 1 0 0,0 1-1 0 0,0 0 0 0 0,0 0 1 0 0,-1 0-1 0 0,2 0 0 0 0,34-4 1265 0 0,-24 4-589 0 0,206-2 3091 0 0,-141 4-3081 0 0,56 2 278 0 0,234-6 1252 0 0,-365 2-2498 0 0,78-10-719 0 0,-39 0-2157 0 0,-6-7-5070 0 0,-25 9 5667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43 164 0 0,'-11'-24'3235'0'0,"10"22"-2419"0"0,0 0-1 0 0,0 1 0 0 0,0-1 0 0 0,0 0 1 0 0,-1 1-1 0 0,1-1 0 0 0,-1 1 0 0 0,1-1 0 0 0,-4-2 3798 0 0,4 6-4448 0 0,1-1 1 0 0,-1 1 0 0 0,1-1 0 0 0,0 1 0 0 0,-1-1-1 0 0,1 1 1 0 0,0-1 0 0 0,0 1 0 0 0,0 0-1 0 0,1-1 1 0 0,-1 3 0 0 0,1-1 140 0 0,5 133 4987 0 0,0-22-3236 0 0,-2 25-180 0 0,1 53-4052 0 0,-8-164-149 0 0,-2-10-3587 0 0,-5-13 815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161 545 2172 0 0,'-152'-44'8614'0'0,"152"44"-8426"0"0,0 0 0 0 0,-1 0 0 0 0,1 0 0 0 0,-1 0 0 0 0,1-1 0 0 0,-1 1 0 0 0,1 0 0 0 0,0 0 0 0 0,-1 0 0 0 0,1 0 0 0 0,0-1 0 0 0,-1 1 0 0 0,1 0 0 0 0,0 0 0 0 0,-1-1 0 0 0,1 1 0 0 0,0 0 0 0 0,-1 0 0 0 0,1-1 0 0 0,0 1 0 0 0,0 0 0 0 0,-1-1 0 0 0,1 1-1 0 0,0-1 1 0 0,0 1 0 0 0,0 0 0 0 0,0-1 0 0 0,-1 1 0 0 0,1 0 0 0 0,0-1 0 0 0,0 0 0 0 0,9-10 1899 0 0,23-6-985 0 0,-29 16-661 0 0,134-60 2890 0 0,135-69 88 0 0,-260 123-3270 0 0,0-1 0 0 0,0 0 1 0 0,-1-1-1 0 0,0 0 0 0 0,-1-1 0 0 0,14-15 0 0 0,-18 18-113 0 0,-1-1-1 0 0,0 0 1 0 0,0 0 0 0 0,-1 0 0 0 0,0 0-1 0 0,0-1 1 0 0,-1 1 0 0 0,0-1 0 0 0,-1 0-1 0 0,3-14 1 0 0,-5 19-49 0 0,0-1 0 0 0,0 1 0 0 0,0-1 0 0 0,0 1 0 0 0,-1 0 0 0 0,0-1 0 0 0,0 1 0 0 0,0 0 0 0 0,0-1 0 0 0,-1 1 0 0 0,0 0 0 0 0,0 0 0 0 0,0 0 0 0 0,0 0 0 0 0,0 1 0 0 0,-1-1 0 0 0,0 1 0 0 0,-5-7 0 0 0,7 10 17 0 0,1-1 0 0 0,-1 1 0 0 0,1-1 0 0 0,-1 1 0 0 0,0-1 0 0 0,1 1 0 0 0,-1-1 0 0 0,0 1 0 0 0,0 0 0 0 0,1-1 0 0 0,-1 1 0 0 0,0 0 0 0 0,0 0 0 0 0,1-1 0 0 0,-1 1 0 0 0,0 0 0 0 0,0 0 0 0 0,1 0 0 0 0,-1 0 0 0 0,0 0 1 0 0,0 0-1 0 0,0 0 0 0 0,1 0 0 0 0,-1 0 0 0 0,0 1 0 0 0,0-1 0 0 0,0 1 0 0 0,-1-1 12 0 0,1 2 0 0 0,-1-1 0 0 0,1 0 0 0 0,0 0 0 0 0,0 0 1 0 0,-1 1-1 0 0,1-1 0 0 0,0 0 0 0 0,0 1 0 0 0,0-1 0 0 0,1 1 0 0 0,-2 1 0 0 0,-2 7 108 0 0,0 1 0 0 0,1-1 0 0 0,-3 14 0 0 0,5-19-51 0 0,-5 26 177 0 0,2 1 1 0 0,1-1-1 0 0,1 1 0 0 0,2-1 1 0 0,1 1-1 0 0,2 0 0 0 0,0-1 1 0 0,3 0-1 0 0,0 0 1 0 0,2 0-1 0 0,2-1 0 0 0,0 0 1 0 0,27 51-1 0 0,-32-71-663 0 0,0-1-1 0 0,1 1 1 0 0,0-1-1 0 0,10 11 1 0 0,-14-18 271 0 0,1 1-1 0 0,-1-1 1 0 0,1 0 0 0 0,-1 0-1 0 0,1 0 1 0 0,-1 0 0 0 0,1 0 0 0 0,0-1-1 0 0,0 1 1 0 0,0-1 0 0 0,0 0 0 0 0,0 0-1 0 0,0 0 1 0 0,1 0 0 0 0,-1-1 0 0 0,0 1-1 0 0,0-1 1 0 0,1 1 0 0 0,5-2 0 0 0,34-4-9438 0 0,-30 1 6446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62 280 0 0,'-8'-20'1539'0'0,"7"17"-844"0"0,0-1 0 0 0,0 1 0 0 0,0 0 0 0 0,0 0-1 0 0,-1 0 1 0 0,0 0 0 0 0,0 0 0 0 0,0 0 0 0 0,0 0 0 0 0,0 0 0 0 0,-6-5 2536 0 0,3 10-1997 0 0,-4 3-675 0 0,1 1 0 0 0,-1-1 0 0 0,1 1 0 0 0,0 1 0 0 0,0 0-1 0 0,1 0 1 0 0,0 0 0 0 0,0 1 0 0 0,1 0 0 0 0,-8 12 0 0 0,-1 4 859 0 0,1 1 0 0 0,-19 45 0 0 0,27-57-965 0 0,2 0 1 0 0,0 0 0 0 0,0 1 0 0 0,1-1-1 0 0,1 1 1 0 0,0 0 0 0 0,1 0-1 0 0,0 0 1 0 0,3 19 0 0 0,-1-25-276 0 0,0 1 0 0 0,1-1 0 0 0,0 0 1 0 0,0 0-1 0 0,1 0 0 0 0,0-1 0 0 0,1 1 0 0 0,-1-1 0 0 0,1 0 0 0 0,1 0 1 0 0,-1 0-1 0 0,1 0 0 0 0,1-1 0 0 0,-1 1 0 0 0,1-1 0 0 0,0-1 0 0 0,8 7 1 0 0,-4-6-120 0 0,1 1-1 0 0,-1-1 1 0 0,1-1 0 0 0,0 0 0 0 0,1 0 0 0 0,-1-1 0 0 0,1-1 0 0 0,0 0 0 0 0,0 0 0 0 0,0-1 0 0 0,0-1 0 0 0,0 0 0 0 0,0-1 0 0 0,0 0 0 0 0,17-2-1 0 0,-13 0-361 0 0,0-1-1 0 0,0-1 0 0 0,0 0 1 0 0,0-1-1 0 0,-1-1 0 0 0,0-1 1 0 0,0 0-1 0 0,0 0 0 0 0,-1-2 1 0 0,26-19-1 0 0,-36 25-237 0 0,0-1 0 0 0,0 1 1 0 0,0-1-1 0 0,0 0 0 0 0,5-8 0 0 0,-4-5-9635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5705 0 0,'0'-9'1531'0'0,"1"0"1"0"0,1 0 0 0 0,-1 0-1 0 0,1 0 1 0 0,5-13 0 0 0,-6 18-1222 0 0,0 0 1 0 0,1 1-1 0 0,0-1 0 0 0,-1 0 1 0 0,1 1-1 0 0,1-1 0 0 0,-1 1 1 0 0,0 0-1 0 0,1-1 1 0 0,0 1-1 0 0,0 0 0 0 0,0 1 1 0 0,0-1-1 0 0,4-2 0 0 0,-7 4-252 0 0,0 1 0 0 0,1 0-1 0 0,-1 0 1 0 0,1 0 0 0 0,-1 0-1 0 0,1-1 1 0 0,-1 1-1 0 0,1 0 1 0 0,-1 0 0 0 0,0 0-1 0 0,1 0 1 0 0,-1 0 0 0 0,1 0-1 0 0,-1 0 1 0 0,1 0-1 0 0,-1 0 1 0 0,1 0 0 0 0,-1 0-1 0 0,1 1 1 0 0,-1-1 0 0 0,0 0-1 0 0,1 0 1 0 0,-1 0-1 0 0,1 0 1 0 0,-1 1 0 0 0,0-1-1 0 0,1 0 1 0 0,-1 1-1 0 0,1-1 1 0 0,7 16 882 0 0,-3 18-39 0 0,-5-33-858 0 0,1 23 795 0 0,-5 34-1 0 0,1 3 362 0 0,3-59-1109 0 0,-1 1-1 0 0,2-1 1 0 0,-1 0 0 0 0,0 1-1 0 0,0-1 1 0 0,1 0 0 0 0,-1 1-1 0 0,1-1 1 0 0,0 0 0 0 0,-1 1-1 0 0,1-1 1 0 0,0 0 0 0 0,1 0-1 0 0,-1 0 1 0 0,2 3 0 0 0,-2-4-48 0 0,0-1 1 0 0,1 1-1 0 0,-1 0 1 0 0,0 0-1 0 0,1-1 1 0 0,-1 1-1 0 0,1-1 1 0 0,-1 1-1 0 0,0-1 1 0 0,1 1-1 0 0,-1-1 1 0 0,1 0-1 0 0,0 0 1 0 0,-1 0 0 0 0,1 0-1 0 0,-1 0 1 0 0,1 0-1 0 0,-1 0 1 0 0,1 0-1 0 0,-1-1 1 0 0,1 1-1 0 0,-1 0 1 0 0,1-1-1 0 0,1-1 1 0 0,32-11-13 0 0,-1-1 0 0 0,0-2 0 0 0,-1-2 0 0 0,-1-1 0 0 0,51-39 0 0 0,-61 36-654 0 0,-21 22 454 0 0,-5 1-386 0 0,-7 4 506 0 0,-1 1 0 0 0,1 0 0 0 0,0 1 0 0 0,1 0 0 0 0,-1 0 0 0 0,-11 13 0 0 0,-57 59 145 0 0,77-77-92 0 0,-6 6 75 0 0,0 1-1 0 0,0 1 1 0 0,1 0-1 0 0,-8 15 1 0 0,13-22-37 0 0,1-1 1 0 0,0 1-1 0 0,0 0 1 0 0,0 0 0 0 0,0-1-1 0 0,1 1 1 0 0,-1 0-1 0 0,1 0 1 0 0,0 0 0 0 0,0 5-1 0 0,0-7-13 0 0,0 1-1 0 0,0 0 1 0 0,1-1-1 0 0,-1 1 1 0 0,1 0 0 0 0,0-1-1 0 0,-1 1 1 0 0,1-1-1 0 0,0 1 1 0 0,0-1-1 0 0,0 1 1 0 0,0-1-1 0 0,0 0 1 0 0,1 1 0 0 0,-1-1-1 0 0,0 0 1 0 0,0 0-1 0 0,1 0 1 0 0,1 1-1 0 0,7 4 33 0 0,1-1-1 0 0,-1-1 0 0 0,1 0 1 0 0,0 0-1 0 0,0-1 0 0 0,0 0 0 0 0,1-1 1 0 0,-1 0-1 0 0,19 0 0 0 0,1-2-598 0 0,0-1 0 0 0,42-6 0 0 0,-11-7-1772 0 0,-1-8-5755 0 0,-41 12 5131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71 768 0 0,'-26'0'2877'0'0,"0"-2"3466"0"0,8 1 752 0 0,18 1-7014 0 0,0 0 0 0 0,0-1-1 0 0,0 1 1 0 0,-1 0 0 0 0,1 0 0 0 0,0 0 0 0 0,0 0 0 0 0,0 0-1 0 0,0 0 1 0 0,0 0 0 0 0,0 0 0 0 0,-1 0 0 0 0,1-1 0 0 0,0 1-1 0 0,0 0 1 0 0,0 0 0 0 0,0 0 0 0 0,0 0 0 0 0,0 0 0 0 0,0-1 0 0 0,0 1-1 0 0,0 0 1 0 0,0 0 0 0 0,0 0 0 0 0,0 0 0 0 0,0-1 0 0 0,-1 1-1 0 0,1 0 1 0 0,0 0 0 0 0,0 0 0 0 0,1 0 0 0 0,-1-1 0 0 0,0 1-1 0 0,0 0 1 0 0,0 0 0 0 0,0 0 0 0 0,0 0 0 0 0,0 0 0 0 0,0-1-1 0 0,0 1 1 0 0,0 0 0 0 0,0 0 0 0 0,0 0 0 0 0,0 0 0 0 0,0 0 0 0 0,0-1-1 0 0,1 1 1 0 0,-1 0 0 0 0,0 0 0 0 0,0 0 0 0 0,0 0 0 0 0,0 0-1 0 0,0 0 1 0 0,1 0 0 0 0,-1 0 0 0 0,0 0 0 0 0,0-1 0 0 0,0 1-1 0 0,1 0 1 0 0,12-9 2201 0 0,72-12 1662 0 0,-45 12-4510 0 0,0-1-3708 0 0,-32 7 2092 0 0,-4 0-1190 0 0,4-1-1852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105 128 372 0 0,'-62'-11'4118'0'0,"25"1"2766"0"0,31 0 600 0 0,12 5-7012 0 0,0 1 0 0 0,0-1 0 0 0,0 1 0 0 0,0 0-1 0 0,1 1 1 0 0,0 0 0 0 0,-1 0 0 0 0,1 0 0 0 0,12-2 0 0 0,76-14 1753 0 0,-66 14-1637 0 0,105-16-1617 0 0,-89 16-2340 0 0,0 0-3305 0 0,-30 3 4049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101 139 6161 0 0,'-60'-124'13339'0'0,"59"123"-13205"0"0,1 0 1 0 0,-1 0-1 0 0,1 0 1 0 0,-1 1-1 0 0,1-1 0 0 0,-1 0 1 0 0,1 0-1 0 0,-1 0 1 0 0,0 0-1 0 0,1 1 1 0 0,-1-1-1 0 0,0 0 0 0 0,0 0 1 0 0,1 1-1 0 0,-1-1 1 0 0,0 1-1 0 0,-2-2 1 0 0,3 2-61 0 0,-1 0 1 0 0,1 0 0 0 0,-1 0 0 0 0,1 0 0 0 0,-1 0-1 0 0,1 0 1 0 0,-1 1 0 0 0,1-1 0 0 0,-1 0 0 0 0,0 0 0 0 0,1 0-1 0 0,-1 0 1 0 0,1 1 0 0 0,0-1 0 0 0,-1 0 0 0 0,1 1-1 0 0,-1-1 1 0 0,1 0 0 0 0,-1 1 0 0 0,1-1 0 0 0,0 0 0 0 0,-1 1-1 0 0,1-1 1 0 0,-1 1 0 0 0,-1 2 60 0 0,1 0 1 0 0,-1 0-1 0 0,0 0 1 0 0,1 0-1 0 0,0 1 1 0 0,0-1-1 0 0,0 0 1 0 0,0 1-1 0 0,0 3 1 0 0,0 5-456 0 0,0-1 0 0 0,1 1 0 0 0,1-1 0 0 0,0 1 0 0 0,1-1-1 0 0,0 0 1 0 0,0 0 0 0 0,8 20 0 0 0,-3-14-1212 0 0,1 0-1 0 0,0 0 1 0 0,1-1-1 0 0,18 23 1 0 0,-3-7-969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4 160 796 0 0,'-4'4'10574'0'0,"4"-4"-10371"0"0,4 12 2269 0 0,9 15-1140 0 0,141 204 8222 0 0,-117-183-7655 0 0,42 52 3798 0 0,-77-100-5494 0 0,-1 0-202 0 0,-1 0 1 0 0,1 0-1 0 0,-1 0 1 0 0,1 0 0 0 0,0-1-1 0 0,-1 1 1 0 0,1 0-1 0 0,0 0 1 0 0,-1 0 0 0 0,1-1-1 0 0,-1 1 1 0 0,1 0-1 0 0,-1-1 1 0 0,1 1-1 0 0,-1-1 1 0 0,1 1 0 0 0,-1-1-1 0 0,1 1 1 0 0,-1-1-1 0 0,0 1 1 0 0,1-1 0 0 0,-1 1-1 0 0,0-1 1 0 0,1 1-1 0 0,-1-1 1 0 0,0 0-1 0 0,0 1 1 0 0,1-1 0 0 0,2-18-9 0 0,-3 15 5 0 0,16-188 2 0 0,-14 148 0 0 0,2-176 0 0 0,-4 212-556 0 0,0 1 0 0 0,1-1 0 0 0,0 1 0 0 0,1 0 0 0 0,-1 0 0 0 0,2 0-1 0 0,2-9 1 0 0,-4 15 372 0 0,0-1 0 0 0,0 1 0 0 0,-1-1 0 0 0,1 1 0 0 0,0-1 0 0 0,1 1 0 0 0,-1-1 0 0 0,0 1-1 0 0,0 0 1 0 0,1 0 0 0 0,-1 0 0 0 0,0 0 0 0 0,1 0 0 0 0,-1 0 0 0 0,1 0 0 0 0,0 0 0 0 0,-1 0-1 0 0,1 1 1 0 0,0-1 0 0 0,-1 1 0 0 0,1-1 0 0 0,0 1 0 0 0,-1 0 0 0 0,1-1 0 0 0,0 1 0 0 0,0 0 0 0 0,0 0-1 0 0,-1 0 1 0 0,1 1 0 0 0,0-1 0 0 0,0 0 0 0 0,-1 1 0 0 0,1-1 0 0 0,3 2 0 0 0,12 3-3465 0 0,6 1 524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31 112 0 0,'-1'-18'3388'0'0,"1"11"887"0"0,-1 7-4119 0 0,1 0 1 0 0,0-1-1 0 0,0 1 0 0 0,0 0 1 0 0,0-1-1 0 0,0 1 1 0 0,-1 0-1 0 0,1 0 0 0 0,0-1 1 0 0,0 1-1 0 0,-1 0 1 0 0,1 0-1 0 0,0-1 0 0 0,0 1 1 0 0,-1 0-1 0 0,1 0 1 0 0,0-1-1 0 0,-1 1 0 0 0,1 0 1 0 0,0 0-1 0 0,-1 0 1 0 0,1 0-1 0 0,0 0 0 0 0,-1 0 1 0 0,1-1-1 0 0,0 1 1 0 0,-1 0-1 0 0,1 0 1 0 0,0 0-1 0 0,-1 0 0 0 0,1 0 1 0 0,0 0-1 0 0,-1 0 1 0 0,1 0-1 0 0,0 1 0 0 0,-1-1 1 0 0,-17 10 2566 0 0,-15 22-537 0 0,32-30-1821 0 0,-16 16 494 0 0,2 0 0 0 0,0 1 0 0 0,2 1-1 0 0,0 0 1 0 0,1 1 0 0 0,1 1 0 0 0,1-1 0 0 0,1 2 0 0 0,0-1 0 0 0,-9 47 0 0 0,17-62-739 0 0,1 0 0 0 0,-1 0 0 0 0,1 1 0 0 0,0-1 0 0 0,1 0-1 0 0,0 0 1 0 0,0 0 0 0 0,1 0 0 0 0,-1 0 0 0 0,1 0 0 0 0,1 0 0 0 0,-1-1 0 0 0,1 1 0 0 0,1-1 0 0 0,-1 0 0 0 0,1 1 0 0 0,0-2 0 0 0,0 1 0 0 0,9 8-1 0 0,-6-7 20 0 0,0 0 0 0 0,0-1 0 0 0,1 0 0 0 0,-1-1 0 0 0,2 1 0 0 0,-1-2 0 0 0,0 1 0 0 0,1-1 0 0 0,0 0 0 0 0,0-1 0 0 0,0 0 0 0 0,0 0 0 0 0,1-1 0 0 0,9 1 0 0 0,-1-2-751 0 0,0 0 0 0 0,0-2 0 0 0,-1 0-1 0 0,1 0 1 0 0,-1-2 0 0 0,32-8 0 0 0,-38 8 141 0 0,0-1 0 0 0,0 0 0 0 0,-1-1-1 0 0,1 0 1 0 0,-1-1 0 0 0,0 0 0 0 0,0 0 0 0 0,-1-1 0 0 0,0-1-1 0 0,0 1 1 0 0,10-12 0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31 976 0 0,'-43'-5'3258'0'0,"1"0"3434"0"0,15 3 7462 0 0,56 2-12794 0 0,97-2 1082 0 0,-101 0-6078 0 0,31-7-1 0 0,-49 7-1637 0 0,-4 0 4249 0 0,5 0-1600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101 146 600 0 0,'-15'-6'954'0'0,"-37"-16"4012"0"0,49 21-4374 0 0,1 0-1 0 0,0-1 1 0 0,-1 1 0 0 0,1 0-1 0 0,0-1 1 0 0,0 0 0 0 0,0 1-1 0 0,0-1 1 0 0,0 0 0 0 0,0 0 0 0 0,1 0-1 0 0,-1 0 1 0 0,1-1 0 0 0,-1 1-1 0 0,1 0 1 0 0,-2-4 0 0 0,3 5-320 0 0,0 0 0 0 0,0-1 0 0 0,0 1 0 0 0,0 0 0 0 0,0-1 0 0 0,1 1 0 0 0,-1 0 0 0 0,0 0 0 0 0,1-1 0 0 0,-1 1 0 0 0,1 0 0 0 0,-1 0 0 0 0,1-1 0 0 0,-1 1 0 0 0,1 0 0 0 0,0 0 1 0 0,0 0-1 0 0,-1 0 0 0 0,1 0 0 0 0,0 0 0 0 0,0 0 0 0 0,0 0 0 0 0,0 1 0 0 0,2-2 0 0 0,30-17 1306 0 0,-26 16-936 0 0,7-3-206 0 0,1 0 0 0 0,-1 2 0 0 0,1-1 0 0 0,0 2 0 0 0,1 0 0 0 0,-1 0 0 0 0,1 2 1 0 0,18 0-1 0 0,47 4-1203 0 0,-1 7-3644 0 0,-15-2-2932 0 0,-38-4 4428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1 356 0 0,'1'1'380'0'0,"1"0"-1"0"0,-1-1 0 0 0,0 1 1 0 0,0 0-1 0 0,0 1 1 0 0,0-1-1 0 0,0 0 1 0 0,0 0-1 0 0,0 0 1 0 0,0 1-1 0 0,0-1 1 0 0,0 0-1 0 0,-1 1 1 0 0,1-1-1 0 0,-1 1 1 0 0,1-1-1 0 0,-1 1 1 0 0,1-1-1 0 0,-1 1 1 0 0,0-1-1 0 0,0 1 0 0 0,0-1 1 0 0,0 1-1 0 0,0 1 1 0 0,-4 45 4807 0 0,3-33-3813 0 0,-1 1-183 0 0,0 1 0 0 0,-2 0 1 0 0,1-1-1 0 0,-2 0 0 0 0,0 0 1 0 0,-1 0-1 0 0,-1 0 1 0 0,0-1-1 0 0,-15 23 0 0 0,21-37-1008 0 0,0 0-1 0 0,0 0 0 0 0,0 0 1 0 0,0 0-1 0 0,0 0 1 0 0,0 0-1 0 0,0 0 0 0 0,0-1 1 0 0,0 1-1 0 0,0 0 1 0 0,0-1-1 0 0,-1 1 0 0 0,1-1 1 0 0,0 1-1 0 0,0-1 1 0 0,-1 0-1 0 0,1 1 1 0 0,-2-1-1 0 0,11 2-136 0 0,-1 1 0 0 0,1 0 0 0 0,-1 0 1 0 0,0 1-1 0 0,0 0 0 0 0,-1 0 0 0 0,1 0 0 0 0,8 9 0 0 0,11 5 11 0 0,1-2 0 0 0,0 0 0 0 0,2-2 0 0 0,-1 0 0 0 0,2-2 0 0 0,0-2-1 0 0,0 0 1 0 0,1-2 0 0 0,44 5 0 0 0,-68-12-57 0 0,-1 0 0 0 0,1 0 0 0 0,0-1 0 0 0,0 0 0 0 0,-1-1 0 0 0,1 0 0 0 0,0 0 0 0 0,-1 0 0 0 0,1 0 0 0 0,-1-1 0 0 0,1 0 0 0 0,6-4 0 0 0,-9 4 0 0 0,-1 0 0 0 0,1-1 0 0 0,-1 1 0 0 0,1-1 0 0 0,-1 0 0 0 0,0 0 0 0 0,0 0 0 0 0,0-1 0 0 0,0 1 0 0 0,-1-1 0 0 0,1 0 0 0 0,-1 1 0 0 0,0-1 0 0 0,0 0 0 0 0,-1 0 0 0 0,1 0 0 0 0,-1-1 0 0 0,1 1 0 0 0,0-6 0 0 0,0-6 0 0 0,0 0 0 0 0,-1 0 0 0 0,0-1 0 0 0,-2 1 0 0 0,1 0 0 0 0,-2 0 1 0 0,-6-26-1 0 0,1 13-1 0 0,-2 1 0 0 0,-2 0 0 0 0,-16-33 0 0 0,27 60-20 0 0,-2-2-325 0 0,1 0 0 0 0,-1 0 0 0 0,1 0 0 0 0,0 0 0 0 0,0 0 0 0 0,0 0 0 0 0,0-7 0 0 0,14-1-10843 0 0,-1 8 7968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38 361 5965 0 0,'3'0'917'0'0,"-1"1"0"0"0,1 0 0 0 0,0 0 0 0 0,-1 0 0 0 0,1 0 0 0 0,-1 1 0 0 0,1-1 0 0 0,-1 1 0 0 0,0-1 0 0 0,3 3 0 0 0,-1 0 9 0 0,0 0 0 0 0,0 0-1 0 0,-1 0 1 0 0,6 9-1 0 0,0 4-234 0 0,0 1 0 0 0,7 19 1 0 0,-7-14 523 0 0,13 31 38 0 0,11 23 123 0 0,-7-29-4605 0 0,-26-47 2748 0 0,1 0 0 0 0,-1 0-1 0 0,1 0 1 0 0,0-1 0 0 0,-1 1 0 0 0,1 0 0 0 0,0 0 0 0 0,0-1 0 0 0,-1 1-1 0 0,1 0 1 0 0,0-1 0 0 0,0 1 0 0 0,2 0 0 0 0,2 0-2371 0 0</inkml:trace>
  <inkml:trace contextRef="#ctx0" brushRef="#br0" timeOffset="1">163 276 6977 0 0,'-22'-42'6864'0'0,"-48"-70"0"0"0,7 14 731 0 0,56 81-5684 0 0,6 16-1441 0 0,10-4 143 0 0,13 10-1508 0 0,-1 1 0 0 0,0 1 0 0 0,0 1-1 0 0,-1 1 1 0 0,0 1 0 0 0,19 13 0 0 0,-1-2-1258 0 0,43 21-4531 0 0,-41-24 3906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5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2760 0 0,'4'5'485'0'0,"-1"0"1"0"0,0 0-1 0 0,0 0 0 0 0,0 0 0 0 0,0 0 1 0 0,-1 1-1 0 0,0-1 0 0 0,0 1 0 0 0,0-1 1 0 0,-1 1-1 0 0,0 0 0 0 0,0 0 0 0 0,0 0 1 0 0,-1-1-1 0 0,0 11 0 0 0,-2 8 1545 0 0,-1-1-1 0 0,-10 39 1 0 0,2-14 243 0 0,-22 91 5775 0 0,30-126-6899 0 0,3-12-898 0 0,0 1 0 0 0,-1-1 1 0 0,1 0-1 0 0,-1 1 0 0 0,1-1 1 0 0,-1 0-1 0 0,1 0 0 0 0,-1 1 1 0 0,0-1-1 0 0,1 0 0 0 0,-1 0 1 0 0,0 0-1 0 0,0 0 1 0 0,0 0-1 0 0,0 0 0 0 0,-2 2 1 0 0,2-3-239 0 0,1 0-1 0 0,-1-1 1 0 0,1 1 0 0 0,-1 0 0 0 0,0 0 0 0 0,1 0 0 0 0,-1 0 0 0 0,1-1 0 0 0,-1 1-1 0 0,1 0 1 0 0,-1 0 0 0 0,1-1 0 0 0,-1 1 0 0 0,1 0 0 0 0,-1-1 0 0 0,1 1 0 0 0,-1-1-1 0 0,1 1 1 0 0,0-1 0 0 0,-1 1 0 0 0,1-1 0 0 0,0 1 0 0 0,-1-1 0 0 0,1 1 0 0 0,0-1 0 0 0,0 1-1 0 0,-1-1 1 0 0,1 1 0 0 0,0-1 0 0 0,0 1 0 0 0,0-2 0 0 0,0 2-14 0 0,-1-1 1 0 0,1 1 0 0 0,-1-1 0 0 0,1 0 0 0 0,-1 0 0 0 0,1 1 0 0 0,0-1 0 0 0,-1 0 0 0 0,1 0 0 0 0,0 0 0 0 0,0 0 0 0 0,0 1 0 0 0,0-1 0 0 0,-1 0 0 0 0,1 0 0 0 0,0 0 0 0 0,0 0 0 0 0,1 0 0 0 0,-1 1 0 0 0,0-1 0 0 0,0 0 0 0 0,0 0 0 0 0,0 0 0 0 0,1 0 0 0 0,0 0 0 0 0,0-2 0 0 0,-1 0 0 0 0,0 1 0 0 0,0 0 0 0 0,1-1 0 0 0,-1 1 0 0 0,1-1 0 0 0,-1 1 0 0 0,1-1 0 0 0,0 1 0 0 0,0 0 0 0 0,0 0 0 0 0,0 0 0 0 0,1-1 0 0 0,-1 1 0 0 0,1 0 0 0 0,-1 0 0 0 0,4-3 0 0 0,-3 4 0 0 0,0 1 0 0 0,-1-1 0 0 0,1 1 0 0 0,0-1 0 0 0,-1 1 0 0 0,1 0 0 0 0,0-1 0 0 0,0 1 0 0 0,-1 0 0 0 0,1 0 0 0 0,0 0 0 0 0,0 0 0 0 0,0 1 0 0 0,-1-1 0 0 0,1 0 0 0 0,0 1 0 0 0,0 0 0 0 0,-1-1 0 0 0,1 1 0 0 0,-1 0 0 0 0,1-1 0 0 0,0 1 0 0 0,-1 0 0 0 0,3 2 0 0 0,100 68 0 0 0,6 3 0 0 0,-43-35 0 0 0,82 34 0 0 0,-23-23 0 0 0,-108-45 0 0 0,1 0 0 0 0,-1 0 0 0 0,0-2 0 0 0,1 0 0 0 0,20-1 0 0 0,-36-1 0 0 0,0-1 0 0 0,-1 0 0 0 0,1 0 0 0 0,0-1 0 0 0,0 1 0 0 0,0-1 0 0 0,-1 1 0 0 0,1-1 0 0 0,0 0 0 0 0,-1 0 0 0 0,1 0 0 0 0,0 0 0 0 0,-1 0 0 0 0,0-1 0 0 0,1 1 0 0 0,-1-1 0 0 0,0 0 0 0 0,0 1 0 0 0,3-3 0 0 0,-3 0 0 0 0,-1 1 0 0 0,1 0 0 0 0,0-1 0 0 0,-1 1 0 0 0,0-1 0 0 0,0 1 0 0 0,0-1 0 0 0,0 1 0 0 0,0-1 0 0 0,-1 0 0 0 0,1 0 0 0 0,-1 1 0 0 0,0-1 0 0 0,-1-5 0 0 0,-5-45 0 0 0,-2-1 0 0 0,-25-85 0 0 0,27 115 0 0 0,-7-17 0 0 0,-1 0 0 0 0,-2 1 0 0 0,-29-54 0 0 0,42 86 0 0 0,3 7 0 0 0,-1 0 0 0 0,1 0 0 0 0,-1 0 0 0 0,0 0 0 0 0,0 0 0 0 0,0 1 0 0 0,0-1 0 0 0,0 0 0 0 0,0 0 0 0 0,-2-2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6 636 0 0,'4'-5'9520'0'0,"-4"5"-9373"0"0,9 12 2135 0 0,9 25-608 0 0,16 82 2489 0 0,28 178 0 0 0,-38-166-2486 0 0,-14-82-678 0 0,3 1 0 0 0,30 74-1 0 0,-39-114-865 0 0,1 2 141 0 0,0 0 1 0 0,0 0-1 0 0,-1 1 1 0 0,-1 0-1 0 0,4 24 1 0 0,-8-34-281 0 0,0-1 1 0 0,1 0-1 0 0,-2 0 0 0 0,1 0 0 0 0,0-1 1 0 0,0 1-1 0 0,-1 0 0 0 0,1 0 1 0 0,-1-1-1 0 0,1 1 0 0 0,-1 0 1 0 0,0-1-1 0 0,1 0 0 0 0,-1 1 0 0 0,0-1 1 0 0,0 0-1 0 0,-3 1 0 0 0,-25 13-209 0 0,0-2 0 0 0,-49 14 0 0 0,12-5-40 0 0,57-18 209 0 0,6-3 14 0 0,-1 0 1 0 0,1 1-1 0 0,0-1 1 0 0,0 1-1 0 0,0 0 0 0 0,0 0 1 0 0,1 0-1 0 0,-1 0 0 0 0,0 1 1 0 0,1-1-1 0 0,0 1 0 0 0,0 0 1 0 0,0 0-1 0 0,-4 5 1 0 0,7-7 23 0 0,1 0 8 0 0,-1 0 0 0 0,1 1 1 0 0,0-1-1 0 0,0 0 1 0 0,0 0-1 0 0,1 0 0 0 0,-1 0 1 0 0,0 0-1 0 0,0 0 1 0 0,3 1-1 0 0,-3-1 2 0 0,8 3 18 0 0,0 1 0 0 0,0-1 0 0 0,0 0 0 0 0,1-1 0 0 0,-1 0 1 0 0,1-1-1 0 0,19 3 0 0 0,-8-1 21 0 0,298 51 757 0 0,-271-46-723 0 0,476 98 1420 0 0,-519-106-1475 0 0,30 10 100 0 0,-33-11-112 0 0,0 1 1 0 0,0 0 0 0 0,0 0 0 0 0,0 0 0 0 0,0 0 0 0 0,0 1 0 0 0,0-1 0 0 0,-1 0 0 0 0,1 1-1 0 0,0-1 1 0 0,-1 1 0 0 0,3 3 0 0 0,-4-4-6 0 0,1-1-1 0 0,-1 1 1 0 0,0 0-1 0 0,0 0 1 0 0,0-1 0 0 0,0 1-1 0 0,0 0 1 0 0,0 0-1 0 0,0-1 1 0 0,0 1 0 0 0,0 0-1 0 0,0 0 1 0 0,0 0-1 0 0,0-1 1 0 0,-1 1 0 0 0,1 0-1 0 0,0-1 1 0 0,-1 1-1 0 0,1 0 1 0 0,0 0-1 0 0,-1-1 1 0 0,1 1 0 0 0,-1-1-1 0 0,1 1 1 0 0,-1 0-1 0 0,1-1 1 0 0,-1 1 0 0 0,1-1-1 0 0,-1 1 1 0 0,0-1-1 0 0,-1 1 1 0 0,-24 15 25 0 0,24-15-26 0 0,-26 12 17 0 0,0-2-1 0 0,-49 13 1 0 0,-66 8-4 0 0,90-21-19 0 0,-93 20-40 0 0,-142 35-217 0 0,274-63 228 0 0,7-1-7 0 0,0 0 1 0 0,0 0-1 0 0,0 0 0 0 0,1 1 1 0 0,-1 0-1 0 0,0 0 1 0 0,1 1-1 0 0,-10 6 0 0 0,16-9 39 0 0,-1-1-1 0 0,1 0 1 0 0,0 1-1 0 0,-1-1 0 0 0,1 0 1 0 0,0 1-1 0 0,0-1 1 0 0,0 0-1 0 0,-1 1 0 0 0,1-1 1 0 0,0 1-1 0 0,0-1 1 0 0,0 1-1 0 0,0-1 0 0 0,0 0 1 0 0,0 1-1 0 0,0-1 1 0 0,0 1-1 0 0,0-1 1 0 0,0 1-1 0 0,0-1 0 0 0,0 1 1 0 0,0-1-1 0 0,0 0 1 0 0,0 1-1 0 0,0-1 0 0 0,0 1 1 0 0,1-1-1 0 0,-1 1 1 0 0,0-1-1 0 0,0 0 0 0 0,1 1 1 0 0,-1-1-1 0 0,0 0 1 0 0,0 1-1 0 0,1-1 0 0 0,-1 0 1 0 0,0 1-1 0 0,1-1 1 0 0,-1 0-1 0 0,0 0 0 0 0,1 1 1 0 0,-1-1-1 0 0,1 0 1 0 0,-1 0-1 0 0,0 0 0 0 0,1 1 1 0 0,-1-1-1 0 0,1 0 1 0 0,-1 0-1 0 0,1 0 1 0 0,25 8 13 0 0,238 20 507 0 0,-37-6 404 0 0,-197-19-754 0 0,-24-3-98 0 0,-1 0-1 0 0,1 0 1 0 0,-1 1-1 0 0,1-1 1 0 0,-1 1-1 0 0,0 1 1 0 0,1-1-1 0 0,7 4 1 0 0,-13-4-62 0 0,0-1 0 0 0,1 1 0 0 0,-1-1 0 0 0,0 1 0 0 0,0-1 0 0 0,0 1 0 0 0,1-1-1 0 0,-1 1 1 0 0,0-1 0 0 0,0 1 0 0 0,0-1 0 0 0,0 1 0 0 0,0 0 0 0 0,0-1 0 0 0,0 1 0 0 0,0-1 0 0 0,0 1 0 0 0,0-1 0 0 0,-1 1 0 0 0,1-1 0 0 0,0 1 0 0 0,0-1 0 0 0,0 1-1 0 0,-1-1 1 0 0,1 1 0 0 0,0-1 0 0 0,-1 1 0 0 0,1-1 0 0 0,0 1 0 0 0,-1 0 0 0 0,-12 16 24 0 0,10-13-19 0 0,0 1 0 0 0,0 0 1 0 0,0 0-1 0 0,1 0 0 0 0,-1 0 0 0 0,1 1 1 0 0,1-1-1 0 0,-1 1 0 0 0,1-1 0 0 0,0 1 1 0 0,-1 8-1 0 0,0 10 110 0 0,3 34 0 0 0,0-25-85 0 0,5 155-39 0 0,58 343 0 0 0,-1-220 0 0 0,9 47 0 0 0,-67-326 11 0 0,-1-14-33 0 0,-1 1-1 0 0,-2-1 0 0 0,1 23 1 0 0,-2-40-495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47 484 0 0,'5'-47'14836'0'0,"-4"53"-13716"0"0,6 37 1485 0 0,3 77 0 0 0,-8-80-1979 0 0,6 129 1747 0 0,8 111 1727 0 0,-11-236-3453 0 0,0 11 1033 0 0,16 65 0 0 0,-22-122-1679 0 0,-1 0 0 0 0,0 1 0 0 0,1-1 0 0 0,-1 0 0 0 0,0 1 0 0 0,0-1 1 0 0,0 1-1 0 0,0-1 0 0 0,0 1 0 0 0,0 0 0 0 0,-1 0 0 0 0,-2-1 0 0 0,-33-13-4 0 0,5 7-11 0 0,-1 1 0 0 0,0 2 0 0 0,0 1 0 0 0,0 1 0 0 0,-1 2 0 0 0,-55 6 0 0 0,50 0-4 0 0,0 2 1 0 0,1 1-1 0 0,0 2 1 0 0,0 2 0 0 0,-49 22-1 0 0,74-27 29 0 0,0 0 0 0 0,1 0 0 0 0,-1 2 0 0 0,2-1 0 0 0,-1 2 0 0 0,1 0 0 0 0,1 0 0 0 0,-16 18 0 0 0,21-21-6 0 0,1 0 1 0 0,0 0 0 0 0,1 0 0 0 0,0 1 0 0 0,0-1-1 0 0,0 1 1 0 0,1 0 0 0 0,0 0 0 0 0,1 0 0 0 0,0 1-1 0 0,0-1 1 0 0,1 0 0 0 0,0 1 0 0 0,0-1 0 0 0,1 1-1 0 0,0 0 1 0 0,2 10 0 0 0,0-9-6 0 0,1 1 0 0 0,0-1 0 0 0,1 1 0 0 0,0-1 0 0 0,0 0 0 0 0,1-1 0 0 0,1 1 0 0 0,-1-1 0 0 0,13 15 0 0 0,-2-5 0 0 0,1-1 0 0 0,0 0 0 0 0,26 19 0 0 0,-19-19 0 0 0,0-2 0 0 0,1-1 0 0 0,52 23 0 0 0,79 17 0 0 0,-98-40 0 0 0,1-2 0 0 0,0-3 0 0 0,1-3 0 0 0,115 0 0 0 0,-72-13 0 0 0,199-35 0 0 0,-274 35 0 0 0,0-1 0 0 0,-1-1 0 0 0,0-2 0 0 0,0 0 0 0 0,-1-2 0 0 0,-1-1 0 0 0,41-27 0 0 0,-53 31 0 0 0,-1 0 0 0 0,0-1 0 0 0,-1 0 0 0 0,0-1 0 0 0,-1 0 0 0 0,0-1 0 0 0,0 0 0 0 0,-1 0 0 0 0,-1-1 0 0 0,-1 0 0 0 0,1-1 0 0 0,-2 0 0 0 0,0 0 0 0 0,-1 0 0 0 0,7-28 0 0 0,-11 35 0 0 0,-1-1 0 0 0,0 0 0 0 0,0 0 0 0 0,0 1 0 0 0,-1-1 0 0 0,0 0 0 0 0,-1 0 0 0 0,1 1 0 0 0,-2-1 0 0 0,1 1 0 0 0,-1 0 0 0 0,0-1 0 0 0,0 1 0 0 0,-1 1 0 0 0,0-1 0 0 0,0 0 0 0 0,-11-11 0 0 0,1 2 0 0 0,-2 0 0 0 0,0 1 0 0 0,0 0 0 0 0,-2 1 0 0 0,-19-12 0 0 0,-5 1-61 0 0,-1 1 0 0 0,-1 3 1 0 0,0 1-1 0 0,-2 2 0 0 0,-68-17 0 0 0,34 17-199 0 0,-1 4 0 0 0,-119-7 0 0 0,179 24-159 0 0,11-2-2167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0 264 0 0,'0'0'1794'0'0,"-2"3"-696"0"0,-1 2-520 0 0,1 1 0 0 0,-1-1 1 0 0,1 1-1 0 0,1 0 0 0 0,-1-1 1 0 0,1 1-1 0 0,0 0 0 0 0,0 0 1 0 0,1 0-1 0 0,-1 7 1 0 0,5 66 3918 0 0,-4-74-4243 0 0,9 117 4136 0 0,-3 62-46 0 0,-3-144-8003 0 0,6-26-3665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45 620 0 0,'-29'-15'17342'0'0,"50"10"-13932"0"0,28 1-1672 0 0,-41 3-733 0 0,311-13 6947 0 0,-284 11-7534 0 0,6 0-3816 0 0,-16 7-7776 0 0,-19-2 8102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25 144 0 0,'0'12'842'0'0,"1"0"1"0"0,0 0-1 0 0,1-1 1 0 0,0 1-1 0 0,1 0 1 0 0,1-1-1 0 0,0 0 1 0 0,8 19-1 0 0,3 6 755 0 0,12 44 1455 0 0,-6-16 895 0 0,2-1-1 0 0,42 79 1 0 0,-61-135-3396 0 0,-3-4-363 0 0,0-1 0 0 0,0 0 0 0 0,0 0 0 0 0,1 1 0 0 0,-1-1 0 0 0,0 0 0 0 0,1 0 0 0 0,-1 0 0 0 0,1-1 0 0 0,0 1 0 0 0,0 0 0 0 0,0-1 0 0 0,-1 1 0 0 0,2-1 0 0 0,-1 1 0 0 0,0-1 0 0 0,0 0 0 0 0,0 0 0 0 0,3 1 0 0 0,-3-2 234 0 0,1-2-41 0 0,3-3-251 0 0,-1 1-1 0 0,0-1 1 0 0,0-1-1 0 0,0 1 1 0 0,-1-1-1 0 0,0 0 0 0 0,0 0 1 0 0,0 0-1 0 0,-1 0 1 0 0,4-10-1 0 0,24-76 430 0 0,-21 59-396 0 0,43-132 614 0 0,-26 86-459 0 0,-16 52-377 0 0,12-55 0 0 0,-22 81-130 0 0,-1-1 0 0 0,0 1 0 0 0,1-1 0 0 0,-1 1 0 0 0,1 0 0 0 0,-1-1 0 0 0,1 1 0 0 0,0 0 0 0 0,-1-1 0 0 0,1 1 0 0 0,0 0-1 0 0,0 0 1 0 0,0 0 0 0 0,0-1 0 0 0,0 1 0 0 0,0 0 0 0 0,0 0 0 0 0,3-1 0 0 0,29 31-11893 0 0,-23-18 9205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1 912 0 0,'-4'9'4994'0'0,"-12"34"2793"0"0,-24 82 1153 0 0,37-112-8366 0 0,0 1-1 0 0,1 0 0 0 0,0 0 0 0 0,1 0 0 0 0,1 0 0 0 0,0 0 0 0 0,3 15 0 0 0,-2-24-502 0 0,0 0 0 0 0,0 0 0 0 0,1-1 0 0 0,-1 1 0 0 0,1-1 0 0 0,0 1 0 0 0,1-1-1 0 0,-1 0 1 0 0,1 1 0 0 0,0-1 0 0 0,0 0 0 0 0,0-1 0 0 0,0 1 0 0 0,1-1 0 0 0,0 1 0 0 0,-1-1 0 0 0,1 0 0 0 0,0 0 0 0 0,0-1 0 0 0,1 1 0 0 0,5 1 0 0 0,-6-2-620 0 0,1 0 1 0 0,0-1-1 0 0,-1 0 1 0 0,1 0 0 0 0,8 1-1 0 0,-8-2-562 0 0,0 0 0 0 0,0-1 0 0 0,0 1 0 0 0,0-1 0 0 0,0 0 1 0 0,4-1-1 0 0,7-4-1928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167 230 92 0 0,'-37'-17'5033'0'0,"35"16"-4170"0"0,0 0-1 0 0,0-1 0 0 0,1 1 1 0 0,-1-1-1 0 0,0 1 0 0 0,1-1 1 0 0,-1 0-1 0 0,1 1 0 0 0,-2-4 1690 0 0,3 3-2242 0 0,0 1 1 0 0,1 0-1 0 0,-1-1 0 0 0,1 1 0 0 0,-1 0 1 0 0,1-1-1 0 0,0 1 0 0 0,-1 0 0 0 0,1 0 1 0 0,0 0-1 0 0,0-1 0 0 0,0 1 0 0 0,0 0 1 0 0,0 0-1 0 0,0 1 0 0 0,1-2 0 0 0,24-17 1921 0 0,-16 12-1216 0 0,-5 4-758 0 0,-1 0 0 0 0,0-1 0 0 0,0 0 0 0 0,0 0 0 0 0,-1 0 0 0 0,1 0 0 0 0,-1 0-1 0 0,0-1 1 0 0,0 1 0 0 0,-1-1 0 0 0,1 0 0 0 0,-1 0 0 0 0,0 0 0 0 0,2-8 0 0 0,-4 11-234 0 0,0 0 0 0 0,0 1-1 0 0,0-1 1 0 0,0 0 0 0 0,0 1 0 0 0,-1-1 0 0 0,1 0 0 0 0,-1 1-1 0 0,1-1 1 0 0,-1 0 0 0 0,1 1 0 0 0,-1-1 0 0 0,0 1-1 0 0,0-1 1 0 0,0 1 0 0 0,0-1 0 0 0,0 1 0 0 0,0 0 0 0 0,0-1-1 0 0,-2 0 1 0 0,-26-20 107 0 0,23 19-148 0 0,-1 0 0 0 0,0 0 0 0 0,0 1 0 0 0,-1-1 0 0 0,1 2-1 0 0,0-1 1 0 0,-1 1 0 0 0,1 0 0 0 0,-1 1 0 0 0,-10 0 0 0 0,14 0-150 0 0,1 0 1 0 0,-1 0-1 0 0,0 1 1 0 0,1-1-1 0 0,0 1 1 0 0,-1 0-1 0 0,1 0 1 0 0,-1 0-1 0 0,1 1 1 0 0,0-1-1 0 0,0 1 1 0 0,0-1-1 0 0,0 1 1 0 0,0 0-1 0 0,0 0 1 0 0,0 1-1 0 0,1-1 1 0 0,-1 1-1 0 0,1-1 1 0 0,-1 1-1 0 0,1 0 1 0 0,0-1-1 0 0,-3 7 1 0 0,5-7-214 0 0,-1 0 0 0 0,1-1 0 0 0,-1 1 1 0 0,1 0-1 0 0,0 0 0 0 0,0 0 1 0 0,0-1-1 0 0,0 1 0 0 0,0 0 1 0 0,0 0-1 0 0,1 0 0 0 0,-1-1 0 0 0,0 1 1 0 0,1 0-1 0 0,0-1 0 0 0,-1 1 1 0 0,1 0-1 0 0,0-1 0 0 0,0 1 1 0 0,0-1-1 0 0,0 1 0 0 0,0-1 0 0 0,2 3 1 0 0,7 7-2204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1 204 0 0,'-17'15'6797'0'0,"13"-9"-5799"0"0,1 0-1 0 0,0 0 1 0 0,0 0 0 0 0,0 0 0 0 0,1 0 0 0 0,0 1 0 0 0,0-1 0 0 0,1 1 0 0 0,-1-1-1 0 0,1 10 1 0 0,-1 9 2158 0 0,4 36-1 0 0,-1-19-317 0 0,-2-19-1642 0 0,1 5 1656 0 0,0-28-2821 0 0,0 0 0 0 0,0 0-1 0 0,0 0 1 0 0,0 0 0 0 0,0 0-1 0 0,0 0 1 0 0,0 0 0 0 0,0 0-1 0 0,1 0 1 0 0,-1 0 0 0 0,0 0-1 0 0,0 0 1 0 0,0 0 0 0 0,0 0-1 0 0,0 0 1 0 0,0 0 0 0 0,0 0-1 0 0,0 0 1 0 0,0 0 0 0 0,0 0-1 0 0,0 0 1 0 0,0 0 0 0 0,0 1 306 0 0,1-1-307 0 0,-1 0 1 0 0,0 0 0 0 0,3-16 427 0 0,1 0-458 0 0,0 1 0 0 0,1-1 0 0 0,0 1 0 0 0,1 0 0 0 0,1 0 0 0 0,1 1 0 0 0,11-18 0 0 0,-13 22 0 0 0,2 1 0 0 0,-1-1 0 0 0,1 1 0 0 0,0 1 0 0 0,1-1 0 0 0,0 2 0 0 0,0-1 0 0 0,1 1 0 0 0,0 0 0 0 0,15-7 0 0 0,-21 12 0 0 0,0 1 0 0 0,0-1 0 0 0,0 1 0 0 0,1-1 0 0 0,-1 1 0 0 0,1 1 0 0 0,-1-1 0 0 0,1 0 0 0 0,-1 1 0 0 0,1 0 0 0 0,-1 0 0 0 0,1 1 0 0 0,-1-1 0 0 0,1 1 0 0 0,-1 0 0 0 0,0 0 0 0 0,1 0 0 0 0,-1 1 0 0 0,0 0 0 0 0,0-1 0 0 0,0 1 0 0 0,0 1 0 0 0,0-1 0 0 0,0 1 0 0 0,0-1 0 0 0,-1 1 0 0 0,0 0 0 0 0,1 0 0 0 0,3 6 0 0 0,0 0 0 0 0,0 0 0 0 0,-1 0 0 0 0,-1 0 0 0 0,0 1 0 0 0,0 0 0 0 0,-1 0 0 0 0,0 0 0 0 0,0 0 0 0 0,-1 1 0 0 0,-1-1 0 0 0,2 14 0 0 0,8 38-3112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1 704 0 0,'-3'2'13069'0'0,"137"1"-7047"0"0,72 10-3086 0 0,-21-1-1422 0 0,107 11 57 0 0,175-10-198 0 0,651-32 977 0 0,-938 14-1972 0 0,501-29 1523 0 0,-592 30-3234 0 0,-84 7-87 0 0,5 6-6130 0 0,-3-4 1256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1 537 816 0 0,'0'0'4422'0'0,"3"-2"-2727"0"0,1-2-750 0 0,0 0-1 0 0,1 0 1 0 0,-1 0 0 0 0,-1 0 0 0 0,1-1 0 0 0,-1 1 0 0 0,0-1 0 0 0,0 0 0 0 0,0 0 0 0 0,4-11-1 0 0,2-8 1107 0 0,7-30 0 0 0,-9 28-1174 0 0,3-14 122 0 0,-2 0 0 0 0,2-44 0 0 0,8-44 807 0 0,-5 51-329 0 0,-13 76-851 0 0,10 44-158 0 0,0 49 29 0 0,10 69 102 0 0,-14-125-277 0 0,2-1 1 0 0,19 52-1 0 0,-24-77-250 0 0,1 0 1 0 0,1-1 0 0 0,0 1 0 0 0,0-1 0 0 0,1 0 0 0 0,0-1-1 0 0,12 14 1 0 0,-14-18-45 0 0,1 0 0 0 0,-1 0-1 0 0,1-1 1 0 0,0 0 0 0 0,0 1-1 0 0,0-2 1 0 0,0 1 0 0 0,0-1-1 0 0,1 1 1 0 0,-1-1 0 0 0,1-1-1 0 0,-1 1 1 0 0,1-1 0 0 0,0 0-1 0 0,8 0 1 0 0,-2-1-28 0 0,-1 0 0 0 0,1-1 0 0 0,0-1 0 0 0,-1 0 0 0 0,1 0 0 0 0,-1-1 0 0 0,0-1 0 0 0,1 0 0 0 0,-2 0 0 0 0,1-1 0 0 0,0-1 0 0 0,-1 1 0 0 0,0-2 0 0 0,-1 1 0 0 0,1-2 0 0 0,-1 1 0 0 0,13-15 0 0 0,8-12 0 0 0,-1-1 0 0 0,-2-1 0 0 0,28-52 0 0 0,-11 20 0 0 0,-24 32 0 0 0,-15 27 0 0 0,1-1 0 0 0,-1 1 0 0 0,1 0 0 0 0,1 1 0 0 0,8-10 0 0 0,-15 18 0 0 0,0 0 0 0 0,0 0 0 0 0,0 0 0 0 0,1 0 0 0 0,-1 0 0 0 0,0 0 0 0 0,0 0 0 0 0,0 0 0 0 0,1 0 0 0 0,-1 0 0 0 0,0 0 0 0 0,0 0 0 0 0,0 0 0 0 0,1 0 0 0 0,-1 0 0 0 0,0 0 0 0 0,0 0 0 0 0,0 1 0 0 0,0-1 0 0 0,1 0 0 0 0,-1 0 0 0 0,0 0 0 0 0,0 0 0 0 0,0 0 0 0 0,0 0 0 0 0,0 1 0 0 0,0-1 0 0 0,1 0 0 0 0,-1 0 0 0 0,0 0 0 0 0,0 0 0 0 0,0 1 0 0 0,0-1 0 0 0,0 0 0 0 0,0 0 0 0 0,0 0 0 0 0,0 1 0 0 0,0-1 0 0 0,0 0 0 0 0,0 0 0 0 0,0 1 0 0 0,3 7 0 0 0,-3-8 0 0 0,1 9 0 0 0,0 0 0 0 0,-1 0 0 0 0,0 0 0 0 0,-3 15 0 0 0,1 3 0 0 0,1 1 0 0 0,-1 20 0 0 0,4 53 0 0 0,-1-87 0 0 0,1 0 0 0 0,0 0 0 0 0,1 0 0 0 0,0 0 0 0 0,2-1 0 0 0,-1 1 0 0 0,2-1 0 0 0,9 18 0 0 0,-10-24 0 0 0,1 1 0 0 0,1-1 0 0 0,-1 0 0 0 0,1-1 0 0 0,0 1 0 0 0,0-1 0 0 0,1-1 0 0 0,0 1 0 0 0,0-1 0 0 0,0-1 0 0 0,1 0 0 0 0,-1 0 0 0 0,1 0 0 0 0,0-1 0 0 0,10 2 0 0 0,15 3 0 0 0,1-1 0 0 0,58 3 0 0 0,208 0 0 0 0,-234-9 0 0 0,524-7 0 0 0,-200-1 0 0 0,10 2 0 0 0,419-43 0 0 0,-804 47 18 0 0,-9 1-46 0 0,0-1 0 0 0,1 0-1 0 0,-1 0 1 0 0,14-5 0 0 0,-21 6-175 0 0,1 0 1 0 0,-1 1-1 0 0,0-1 1 0 0,1 0-1 0 0,-1 0 1 0 0,0 0-1 0 0,1 0 1 0 0,-1 0-1 0 0,0 1 1 0 0,0-1-1 0 0,1 0 1 0 0,-1 0-1 0 0,1 1-607 0 0,-1-1 608 0 0,0 1-1 0 0,0-1 1 0 0,0 0-1 0 0,0 0 1 0 0,1 1-1 0 0,-1-1 1 0 0,0 0-1 0 0,0 1 1 0 0,0-1-1 0 0,0 0 1 0 0,0 0-1 0 0,0 1 1 0 0,0-1-1 0 0,0 0 1 0 0,0 1-1 0 0,0-1 1 0 0,0 0-1 0 0,0 1 1 0 0,0-1-1 0 0,0 1 1 0 0,0 7-4734 0 0,0-7 4940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114 428 132 0 0,'-27'25'3713'0'0,"24"-21"-2371"0"0,-1 0 0 0 0,0 0 0 0 0,0 0 0 0 0,0-1-1 0 0,-6 4 1 0 0,3-2 2144 0 0,6-4-3242 0 0,1-1 0 0 0,-1 1 0 0 0,0-1 0 0 0,1 0 0 0 0,-1 1 1 0 0,1-1-1 0 0,-1 0 0 0 0,0 1 0 0 0,1-1 0 0 0,-1 0 0 0 0,0 0 1 0 0,1 1-1 0 0,-1-1 0 0 0,0 0 0 0 0,1 0 0 0 0,-3 0 0 0 0,2 0 733 0 0,0-2-83 0 0,-4-6-486 0 0,0 0-1 0 0,1 0 1 0 0,1 0-1 0 0,-1 0 1 0 0,1-1-1 0 0,1 0 1 0 0,-1 1 0 0 0,1-1-1 0 0,1 0 1 0 0,-1-13-1 0 0,1-5 5 0 0,1 0 1 0 0,4-35-1 0 0,-2 46-284 0 0,1 1 0 0 0,1-1-1 0 0,0 1 1 0 0,1-1 0 0 0,1 1 0 0 0,0 1-1 0 0,16-27 1 0 0,-16 31-39 0 0,0 1 0 0 0,1-1 0 0 0,0 1 0 0 0,1 1 0 0 0,0-1 0 0 0,0 1 0 0 0,1 1 0 0 0,-1-1 0 0 0,2 1 0 0 0,-1 1 0 0 0,19-10 0 0 0,-23 14-51 0 0,0 1 0 0 0,1-1-1 0 0,-1 1 1 0 0,0 0 0 0 0,1 0-1 0 0,-1 0 1 0 0,1 1 0 0 0,-1 0-1 0 0,1 0 1 0 0,-1 0 0 0 0,1 1-1 0 0,-1 0 1 0 0,1 0 0 0 0,-1 0-1 0 0,0 1 1 0 0,0-1 0 0 0,1 1 0 0 0,-1 1-1 0 0,0-1 1 0 0,-1 1 0 0 0,1 0-1 0 0,0 0 1 0 0,-1 0 0 0 0,0 0-1 0 0,1 1 1 0 0,5 7 0 0 0,-6-7-54 0 0,1 1 0 0 0,-1 1 0 0 0,0-1 1 0 0,-1 0-1 0 0,1 1 0 0 0,-1 0 0 0 0,0 0 1 0 0,0 0-1 0 0,-1 0 0 0 0,0 0 1 0 0,0 0-1 0 0,-1 1 0 0 0,1-1 0 0 0,-1 1 1 0 0,-1-1-1 0 0,1 1 0 0 0,-1 0 0 0 0,0-1 1 0 0,-1 1-1 0 0,1-1 0 0 0,-1 1 0 0 0,-3 7 1 0 0,0-2-98 0 0,-1 0 0 0 0,-1 0 0 0 0,0-1 0 0 0,-1 0 0 0 0,0 0 0 0 0,-1 0 0 0 0,0-1 0 0 0,0 0 0 0 0,-1-1 0 0 0,-14 13 0 0 0,-8 2-444 0 0,-1 0 1 0 0,-38 20-1 0 0,43-27 1 0 0,27-17 527 0 0,2 2 68 0 0,16 9 86 0 0,0-1 0 0 0,1-1-1 0 0,0-1 1 0 0,20 6-1 0 0,16 7 168 0 0,209 98 2633 0 0,-196-96-3342 0 0,-64-23-421 0 0,1 0 0 0 0,-1 0 0 0 0,1-1 0 0 0,-1 0 0 0 0,0 0 0 0 0,1 0 0 0 0,-1 0 0 0 0,0-1 0 0 0,0 1 0 0 0,0-1 0 0 0,5-3 0 0 0,-3 2-914 0 0,15-7-1340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56 472 0 0,'8'-17'3738'0'0,"-5"11"-1624"0"0,1-1-1 0 0,-1 1 1 0 0,1 0-1 0 0,6-7 745 0 0,-10 13-2742 0 0,0 0 0 0 0,3 1 1973 0 0,-3-1-1973 0 0,0 1 0 0 0,0-1 0 0 0,0 0 0 0 0,0 0 0 0 0,0 0 0 0 0,0 0 0 0 0,0 0 0 0 0,0 1 0 0 0,0-1 0 0 0,0 0 0 0 0,0 0 0 0 0,0 0 0 0 0,0 0 0 0 0,0 1 0 0 0,0-1 0 0 0,0 0 0 0 0,0 0 1 0 0,0 0-1 0 0,0 0 0 0 0,0 1 0 0 0,0-1 0 0 0,0 0 0 0 0,0 0 0 0 0,0 0 0 0 0,0 0 0 0 0,0 1 348 0 0,-1-1-348 0 0,-7 15 1461 0 0,-15 13-711 0 0,-67 47 1132 0 0,3-4-825 0 0,75-59-970 0 0,-1 1 0 0 0,2 0 0 0 0,0 0 0 0 0,-12 19 0 0 0,21-29-170 0 0,0 0 0 0 0,1 0 1 0 0,-1 0-1 0 0,1 0 0 0 0,0 0 1 0 0,0 0-1 0 0,0 0 1 0 0,0 0-1 0 0,0 1 0 0 0,1-1 1 0 0,-1 0-1 0 0,1 0 0 0 0,0 1 1 0 0,0-1-1 0 0,0 0 1 0 0,1 1-1 0 0,-1-1 0 0 0,1 0 1 0 0,0 0-1 0 0,0 0 0 0 0,0 1 1 0 0,0-1-1 0 0,0 0 0 0 0,1 0 1 0 0,2 4-1 0 0,-1-4-1 0 0,-1 0 0 0 0,1 1 0 0 0,0-1 0 0 0,1 0 0 0 0,-1-1 0 0 0,0 1 0 0 0,1 0 0 0 0,0-1 0 0 0,-1 0-1 0 0,1 0 1 0 0,0 0 0 0 0,0 0 0 0 0,0-1 0 0 0,0 0 0 0 0,1 1 0 0 0,-1-1 0 0 0,0-1 0 0 0,8 1 0 0 0,13-1-95 0 0,0-1 1 0 0,0-1-1 0 0,-1-1 1 0 0,1-2 0 0 0,-1 0-1 0 0,0-2 1 0 0,0 0-1 0 0,-1-2 1 0 0,0 0-1 0 0,28-17 1 0 0,-50 25 62 0 0,2 0 23 0 0,0-1 0 0 0,-1 1-1 0 0,1 0 1 0 0,0 0 0 0 0,-1 0-1 0 0,1 0 1 0 0,6-1 0 0 0,-9 2-17 0 0,1 0-1 0 0,0 1 1 0 0,-1-1 0 0 0,1 0 0 0 0,-1 1 0 0 0,1-1-1 0 0,0 0 1 0 0,-1 1 0 0 0,1-1 0 0 0,-1 1 0 0 0,1-1-1 0 0,-1 1 1 0 0,1-1 0 0 0,-1 1 0 0 0,0-1 0 0 0,1 1-1 0 0,-1-1 1 0 0,0 1 0 0 0,1 0 0 0 0,-1-1 0 0 0,0 1 0 0 0,0 0-1 0 0,1-1 1 0 0,-1 1 0 0 0,0 0 0 0 0,0-1 0 0 0,0 1-1 0 0,0 0 1 0 0,0-1 0 0 0,0 1 0 0 0,0 0 0 0 0,0-1-1 0 0,0 1 1 0 0,0 0 0 0 0,0-1 0 0 0,-1 2 0 0 0,1 182 1599 0 0,0-181-2152 0 0,2 22-1608 0 0,4-15-1735 0 0,5-6-4668 0 0,-1-4 5863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0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1 528 0 0,'-6'1'8228'0'0,"7"11"-7026"0"0,2 0 0 0 0,-1-1 0 0 0,2 1 1 0 0,-1-1-1 0 0,11 22 0 0 0,-2-5-142 0 0,158 393 11166 0 0,-168-416-12043 0 0,15 48 1231 0 0,-16-50-1334 0 0,0 0 0 0 0,-1 0 0 0 0,1 0 0 0 0,-1 0 1 0 0,0 1-1 0 0,0-1 0 0 0,0 0 0 0 0,0 0 0 0 0,0 0 0 0 0,-1 0 1 0 0,0 0-1 0 0,1 0 0 0 0,-1 0 0 0 0,-2 4 0 0 0,2-5-80 0 0,-1 0 1 0 0,1 0-1 0 0,-1-1 0 0 0,0 1 0 0 0,0-1 0 0 0,0 1 0 0 0,1-1 0 0 0,-1 1 0 0 0,-1-1 0 0 0,1 0 1 0 0,0 0-1 0 0,0 0 0 0 0,-4 1 0 0 0,-35 8-47 0 0,24-7 33 0 0,-199 36-104 0 0,9-3-34 0 0,200-35 139 0 0,5-1 15 0 0,-1 1 0 0 0,1-1-1 0 0,-1 0 1 0 0,1 1-1 0 0,-1 0 1 0 0,1-1 0 0 0,-1 1-1 0 0,1 0 1 0 0,0 0-1 0 0,0 0 1 0 0,0 1-1 0 0,-1-1 1 0 0,1 1 0 0 0,0-1-1 0 0,1 1 1 0 0,-1-1-1 0 0,-2 4 1 0 0,5-4 8 0 0,0 0 1 0 0,0 0-1 0 0,0 0 0 0 0,0 0 0 0 0,0 0 1 0 0,1 0-1 0 0,-1 0 0 0 0,0 0 1 0 0,1-1-1 0 0,1 2 0 0 0,-2-2-1 0 0,18 8 66 0 0,1-1 0 0 0,0-1 1 0 0,0 0-1 0 0,26 3 0 0 0,-17-4 24 0 0,110 22 251 0 0,369 56-271 0 0,-399-67-79 0 0,172 30 0 0 0,-281-46 0 0 0,3 1 0 0 0,-1-1 0 0 0,1 1 0 0 0,-1-1 0 0 0,1 1 0 0 0,-1 0 0 0 0,0 0 0 0 0,0 0 0 0 0,4 3 0 0 0,-6-4 0 0 0,0 0 0 0 0,1 0 0 0 0,-1 0 0 0 0,0 0 0 0 0,0 0 0 0 0,0 0 0 0 0,0 0 0 0 0,0 0 0 0 0,0 0 0 0 0,0 1 0 0 0,0-1 0 0 0,0 0 0 0 0,1 0 0 0 0,-1 0 0 0 0,0 0 0 0 0,0 0 0 0 0,0 0 0 0 0,0 1 0 0 0,0-1 0 0 0,0 0 0 0 0,0 0 0 0 0,0 0 0 0 0,0 0 0 0 0,0 0 0 0 0,0 1 0 0 0,0-1 0 0 0,0 0 0 0 0,0 0 0 0 0,0 0 0 0 0,0 0 0 0 0,0 0 0 0 0,0 1 0 0 0,0-1 0 0 0,0 0 0 0 0,0 0 0 0 0,0 0 0 0 0,0 0 0 0 0,-1 0 0 0 0,1 0 0 0 0,0 0 0 0 0,0 1 0 0 0,0-1 0 0 0,0 0 0 0 0,0 0 0 0 0,0 0 0 0 0,0 0 0 0 0,0 0 0 0 0,-1 0 0 0 0,1 0 0 0 0,0 0 0 0 0,0 0 0 0 0,0 0 0 0 0,0 1 0 0 0,0-1 0 0 0,0 0 0 0 0,-1 0 0 0 0,1 0 0 0 0,0 0 0 0 0,-6 3 0 0 0,0 0 0 0 0,0 0 0 0 0,0 0 0 0 0,-1 0 0 0 0,1-1 0 0 0,-1 0 0 0 0,-6 1 0 0 0,-58 7 0 0 0,42-6 0 0 0,-165 20 0 0 0,-268 47 0 0 0,448-68 0 0 0,9-2 0 0 0,0-1 0 0 0,1 1 0 0 0,-1 0 0 0 0,0 1 0 0 0,1-1 0 0 0,-1 1 0 0 0,1 0 0 0 0,0 0 0 0 0,-6 3 0 0 0,10 0 0 0 0,2-3 0 0 0,0 0 0 0 0,0 0 0 0 0,0-1 0 0 0,0 0 0 0 0,1 1 0 0 0,-1-1 0 0 0,0 0 0 0 0,1 0 0 0 0,-1 0 0 0 0,0 0 0 0 0,6 1 0 0 0,34 5 0 0 0,-23-4 0 0 0,1 0 0 0 0,1 2 0 0 0,-1 0 0 0 0,0 1 0 0 0,26 12 0 0 0,-39-15 0 0 0,-1 0 0 0 0,1 1 0 0 0,-1 0 0 0 0,0 1 0 0 0,0-1 0 0 0,0 1 0 0 0,-1 0 0 0 0,1 1 0 0 0,-1-1 0 0 0,-1 1 0 0 0,1 0 0 0 0,-1 0 0 0 0,0 1 0 0 0,0-1 0 0 0,4 11 0 0 0,2 13 0 0 0,-1 0 0 0 0,11 61 0 0 0,-3 67 0 0 0,5 24 0 0 0,31 112 0 0 0,-48-272 0 0 0,-3-13 0 0 0,0 0 0 0 0,-1 0 0 0 0,0 0 0 0 0,0 13 0 0 0,-1-12 0 0 0,-4 1-187 0 0,1-11-663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 4 0 0,'2'-15'3727'0'0,"4"21"345"0"0,4 29-963 0 0,-2 48-129 0 0,-4 158 0 0 0,-27 84 541 0 0,3-74-925 0 0,13-161-1746 0 0,-3 57 632 0 0,10-117-928 0 0,1 0 0 0 0,9 55 0 0 0,-6-63-296 0 0,-1-8-20 0 0,-1-1 0 0 0,2 0-1 0 0,7 21 1 0 0,-9-30-177 0 0,0 1 0 0 0,1-1 0 0 0,-1 0 0 0 0,1 1 0 0 0,0-1 0 0 0,1-1 0 0 0,-1 1 0 0 0,1 0 0 0 0,-1-1 0 0 0,1 0 1 0 0,0 0-1 0 0,0 0 0 0 0,7 4 0 0 0,8 2 80 0 0,0-1 0 0 0,0-1 0 0 0,1-1 0 0 0,-1 0 0 0 0,38 4 0 0 0,106 4 407 0 0,-129-12-430 0 0,341 4 723 0 0,104-12 226 0 0,67-10-873 0 0,56 0-88 0 0,-199 11-106 0 0,87-8 0 0 0,0 1 0 0 0,96-4 0 0 0,-259 0 0 0 0,-4-1 0 0 0,228-15 0 0 0,-175 14 0 0 0,780-5 0 0 0,-914 31 0 0 0,-182-8 0 0 0,-56 0-515 0 0,-1 0-678 0 0,0-1 1 0 0,0 1-1 0 0,0 0 0 0 0,-1-1 0 0 0,1 1 1 0 0,0-1-1 0 0,0 0 0 0 0,-1 0 0 0 0,1 0 1 0 0,3-3-1 0 0,2 0-2086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1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50 260 0 0,'-12'-33'6374'0'0,"0"17"6084"0"0,8 28-11586 0 0,0 1 0 0 0,0 0-1 0 0,1 0 1 0 0,1 0-1 0 0,0 1 1 0 0,0 22-1 0 0,1-23-458 0 0,-4 427 5106 0 0,8-233-3877 0 0,-2-169-1642 0 0,1-1 0 0 0,2 0 0 0 0,12 51 0 0 0,-14-81 0 0 0,2 8 0 0 0,-2 4 0 0 0,-1-10 0 0 0,-1 1 0 0 0,0-3 0 0 0,-3 0 0 0 0,-4-2 0 0 0,5-4 0 0 0,-1-1 0 0 0,0 1 0 0 0,0 0 0 0 0,0-1 0 0 0,0 0 0 0 0,0 1 0 0 0,1-1 0 0 0,-1 0 0 0 0,0-1 0 0 0,0 1 0 0 0,0 0 0 0 0,0-1 0 0 0,-4-1 0 0 0,-4 0 0 0 0,-294-30 0 0 0,6 7 0 0 0,288 23 0 0 0,3-1 0 0 0,2 1-151 0 0,6 2 16 0 0,-1 0-1 0 0,1 0 1 0 0,0 0-1 0 0,0-1 1 0 0,0 1-1 0 0,-1 0 1 0 0,1 0-1 0 0,0 0 1 0 0,0 0 0 0 0,0-1-136 0 0,0 1 135 0 0,-1 0 1 0 0,1 0-1 0 0,0 0 1 0 0,0 0-1 0 0,0-1 1 0 0,0 1-1 0 0,0 0 1 0 0,0 0-1 0 0,0 0 1 0 0,0-1-1 0 0,0 1 1 0 0,-1 0-1 0 0,1 0 1 0 0,0-1-1 0 0,0 1 1 0 0,0 0-1 0 0,0 0 1 0 0,0 0-1 0 0,0-1 1 0 0,1 1-1 0 0,-1 0 1 0 0,0 0-1 0 0,0 0 1 0 0,0-1-1 0 0,0 1 1 0 0,0 0 0 0 0,0 0-1 0 0,0 0 1 0 0,0-1-1 0 0,0 1 1 0 0,1 0-1 0 0,-1 0 1 0 0,0 0-1 0 0,0-1-135 0 0,0 1 136 0 0,0 0-1 0 0,1 0 1 0 0,-1 0-1 0 0,0 0 1 0 0,1 0-1 0 0,4-6-4590 0 0,-3 4 4759 0 0,9-3-3566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1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182 291 760 0 0,'-19'40'4382'0'0,"-14"44"0"0"0,0 1 2644 0 0,28-74-6044 0 0,5-8-564 0 0,-1-1 1 0 0,0 1-1 0 0,0-1 0 0 0,0 0 1 0 0,0 0-1 0 0,-1 1 1 0 0,1-1-1 0 0,-1 0 0 0 0,1 0 1 0 0,-3 2-1 0 0,3-3 353 0 0,-3-3 269 0 0,4 2-997 0 0,-1 0 0 0 0,1 0 0 0 0,-1 0 0 0 0,1 0 0 0 0,-1 0-1 0 0,1 0 1 0 0,-1 0 0 0 0,1 0 0 0 0,0 0 0 0 0,-1-1 0 0 0,1 1 0 0 0,-1 0-1 0 0,1 0 1 0 0,-1-1 0 0 0,1 1 0 0 0,0 0 0 0 0,-1 0 0 0 0,1-1 0 0 0,0 1-1 0 0,-1 0 1 0 0,1-1 0 0 0,-1 0 0 0 0,-8-16 193 0 0,0 0 1 0 0,1 0-1 0 0,1-1 0 0 0,1 0 1 0 0,0 0-1 0 0,1 0 0 0 0,1-1 1 0 0,1 0-1 0 0,1 0 0 0 0,1 0 1 0 0,0 0-1 0 0,1 0 0 0 0,1 0 1 0 0,1 0-1 0 0,1 0 0 0 0,0 0 1 0 0,1 1-1 0 0,2-1 0 0 0,0 1 1 0 0,0 0-1 0 0,2 1 0 0 0,0 0 1 0 0,1 0-1 0 0,21-30 0 0 0,-27 43-206 0 0,1 0 0 0 0,-1 0-1 0 0,0 1 1 0 0,1-1-1 0 0,0 1 1 0 0,0 0-1 0 0,0 0 1 0 0,0 0-1 0 0,0 1 1 0 0,1-1-1 0 0,-1 1 1 0 0,1 0-1 0 0,0 1 1 0 0,-1-1-1 0 0,1 1 1 0 0,0 0-1 0 0,0 0 1 0 0,0 0-1 0 0,6 0 1 0 0,-5 2-10 0 0,0-1 0 0 0,0 1 0 0 0,0 0 1 0 0,0 0-1 0 0,0 1 0 0 0,0-1 1 0 0,-1 2-1 0 0,1-1 0 0 0,-1 0 1 0 0,0 1-1 0 0,1 0 0 0 0,-1 0 0 0 0,0 1 1 0 0,-1-1-1 0 0,8 7 0 0 0,-3-1-10 0 0,0 0-1 0 0,-1 1 1 0 0,1 0-1 0 0,-2 0 0 0 0,0 0 1 0 0,0 1-1 0 0,6 14 1 0 0,-11-21-58 0 0,0 0 0 0 0,-1 0 1 0 0,0 0-1 0 0,0 0 1 0 0,0 0-1 0 0,0 0 0 0 0,0 0 1 0 0,-1 0-1 0 0,0 0 1 0 0,0 0-1 0 0,0 0 0 0 0,0 1 1 0 0,-1-1-1 0 0,0 0 0 0 0,0 0 1 0 0,0 0-1 0 0,0 0 1 0 0,0 0-1 0 0,-1-1 0 0 0,0 1 1 0 0,0 0-1 0 0,0-1 1 0 0,0 1-1 0 0,0-1 0 0 0,-1 0 1 0 0,-3 4-1 0 0,-2 1-148 0 0,-1-1 0 0 0,0 0 0 0 0,0 0 0 0 0,-1-1-1 0 0,-11 6 1 0 0,-23 16-218 0 0,44-28 420 0 0,0 1 0 0 0,-1-1 1 0 0,1 1-1 0 0,0-1 0 0 0,0 1 0 0 0,0-1 0 0 0,0 1 0 0 0,0-1 0 0 0,0 1 0 0 0,0-1 0 0 0,0 1 0 0 0,0-1 0 0 0,0 1 0 0 0,0 0 0 0 0,0-1 0 0 0,0 1 1 0 0,0-1-1 0 0,0 1 0 0 0,0-1 0 0 0,1 1 0 0 0,-1-1 0 0 0,0 1 0 0 0,0-1 0 0 0,1 1 0 0 0,-1-1 0 0 0,0 1 0 0 0,1-1 0 0 0,-1 0 0 0 0,0 1 0 0 0,1-1 1 0 0,-1 0-1 0 0,1 1 0 0 0,-1-1 0 0 0,0 0 0 0 0,1 1 0 0 0,-1-1 0 0 0,1 0 0 0 0,0 1 0 0 0,23 16 145 0 0,-21-15-119 0 0,187 118 1201 0 0,-41-28 799 0 0,-93-64-3616 0 0,-47-31-1335 0 0,2-3-1993 0 0,-6 0 1038 0 0,2-3 558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1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33 376 0 0,'-24'3'17979'0'0,"49"2"-16663"0"0,-1-2 0 0 0,1-1 1 0 0,41-1-1 0 0,-31-1-756 0 0,317 1 2822 0 0,672 30 540 0 0,-842-24-3236 0 0,-61-2-463 0 0,218 6 151 0 0,-332-11-374 0 0,211-6 0 0 0,-203 2-408 0 0,-14 4 385 0 0,-1 0 0 0 0,1 0 0 0 0,0-1 0 0 0,-1 1 0 0 0,1 0 0 0 0,0 0 0 0 0,0-1 0 0 0,-1 1 0 0 0,1-1 0 0 0,-1 1 0 0 0,1 0-1 0 0,0-1 1 0 0,-1 1 0 0 0,1-1 0 0 0,-1 1 0 0 0,1-1 0 0 0,-1 0 0 0 0,1 1 0 0 0,-1-1 0 0 0,0 0 0 0 0,1 1 0 0 0,-1-1 0 0 0,1-1 0 0 0,-10-17-1634 0 0,8 16 1360 0 0,-1 1 0 0 0,1-1 0 0 0,0 0 0 0 0,0 0-1 0 0,0 1 1 0 0,0-1 0 0 0,-1-6 0 0 0,-19-20-70 0 0,16 28 447 0 0,0 0 1 0 0,1 0 0 0 0,-1 1 0 0 0,0 0-1 0 0,0 0 1 0 0,0 0 0 0 0,0 0 0 0 0,0 1 0 0 0,1 0-1 0 0,-1 0 1 0 0,0 0 0 0 0,1 1 0 0 0,-1-1 0 0 0,1 1-1 0 0,-1 0 1 0 0,1 0 0 0 0,0 1 0 0 0,-7 4 0 0 0,9-5-21 0 0,0 0 0 0 0,0-1 1 0 0,0 1-1 0 0,0 0 0 0 0,0 0 1 0 0,0 0-1 0 0,1 0 0 0 0,-1 0 1 0 0,1 1-1 0 0,-1-1 0 0 0,1 0 1 0 0,0 1-1 0 0,0-1 0 0 0,0 1 1 0 0,0-1-1 0 0,1 1 0 0 0,-1 0 1 0 0,1-1-1 0 0,-1 1 0 0 0,1-1 1 0 0,0 1-1 0 0,0 0 0 0 0,0 0 1 0 0,0-1-1 0 0,1 1 0 0 0,-1-1 1 0 0,1 1-1 0 0,-1 0 0 0 0,1-1 1 0 0,0 1-1 0 0,0-1 0 0 0,0 1 1 0 0,0-1-1 0 0,1 0 0 0 0,-1 1 1 0 0,3 1-1 0 0,1 4 13 0 0,2-1 0 0 0,-1 1-1 0 0,1-1 1 0 0,1-1 0 0 0,-1 1-1 0 0,1-1 1 0 0,0-1 0 0 0,0 1 0 0 0,1-2-1 0 0,-1 1 1 0 0,14 5 0 0 0,-14-8-28 0 0,-1 1 0 0 0,0-1 0 0 0,1 0 0 0 0,0 0 0 0 0,-1-1 0 0 0,1 0 1 0 0,0-1-1 0 0,0 1 0 0 0,-1-1 0 0 0,1-1 0 0 0,0 0 0 0 0,0 0 1 0 0,-1 0-1 0 0,1-1 0 0 0,8-3 0 0 0,-13 4-45 0 0,0-1 0 0 0,0 0 0 0 0,0 0 0 0 0,0 0 0 0 0,0 0 0 0 0,-1 0 0 0 0,1 0 0 0 0,0-1 0 0 0,-1 1 0 0 0,0-1 0 0 0,0 0 0 0 0,0 0 0 0 0,0 0 0 0 0,0 0 0 0 0,-1 0 0 0 0,1 0 0 0 0,-1 0 0 0 0,0-1 0 0 0,1 1 0 0 0,-2 0 0 0 0,1-1 0 0 0,0 1 0 0 0,-1-1 0 0 0,1 1 0 0 0,-1-7 0 0 0,0 6 0 0 0,-1 0 0 0 0,1 0 0 0 0,0 0 0 0 0,-1 0 0 0 0,0 0 0 0 0,0 0 0 0 0,0 0 0 0 0,-1 1 0 0 0,1-1 0 0 0,-1 0 0 0 0,0 1 0 0 0,0-1 0 0 0,0 1 0 0 0,0-1 0 0 0,-1 1 0 0 0,1 0 0 0 0,-1 0 0 0 0,0 0 0 0 0,0 1 0 0 0,0-1 0 0 0,-6-4 0 0 0,3 4-392 0 0,0 0 0 0 0,-1 1 0 0 0,1 0-1 0 0,-1 0 1 0 0,0 0 0 0 0,1 0 0 0 0,-1 1 0 0 0,0 0 0 0 0,0 1 0 0 0,0 0-1 0 0,0 0 1 0 0,1 0 0 0 0,-1 1 0 0 0,0 0 0 0 0,-11 3 0 0 0,8-1-405 0 0,0 0 1 0 0,1 1-1 0 0,-1 1 1 0 0,1-1 0 0 0,-1 1-1 0 0,1 1 1 0 0,1 0-1 0 0,-1 0 1 0 0,-11 12-1 0 0,-8 12-2378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1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83 960 0 0,'-8'-2'13406'0'0,"27"-2"-10014"0"0,36-3-1955 0 0,532 1 7854 0 0,-178 3-7298 0 0,-245 1-1637 0 0,498-29 1576 0 0,-609 21-5688 0 0,-36 6 1275 0 0,1 0 0 0 0,19 0-1 0 0,-23 3-238 0 0,-2-2-3334 0 0,0 2 3862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1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71 212 0 0,'1'-1'238'0'0,"-1"0"-1"0"0,0 0 1 0 0,0 0-1 0 0,0 0 1 0 0,1-1-1 0 0,-1 1 1 0 0,0 0-1 0 0,-1 0 1 0 0,1 0-1 0 0,0 0 1 0 0,0 0-1 0 0,0 0 1 0 0,-1-1-1 0 0,1 1 1 0 0,-1 0-1 0 0,1 0 1 0 0,0 0-1 0 0,-1 0 1 0 0,0 0-1 0 0,1 0 1 0 0,-1 0-1 0 0,0 1 1 0 0,1-1 0 0 0,-1 0-1 0 0,0 0 1 0 0,0 0-1 0 0,-1 0 1 0 0,-1-1 427 0 0,0 0 0 0 0,0 1 1 0 0,0-1-1 0 0,0 1 1 0 0,0-1-1 0 0,-1 1 0 0 0,1 0 1 0 0,-4 0-1 0 0,-4-1 206 0 0,1 1-1 0 0,-1 1 0 0 0,1 0 1 0 0,-1 0-1 0 0,1 1 0 0 0,0 0 1 0 0,-1 1-1 0 0,1 0 0 0 0,0 1 1 0 0,0 0-1 0 0,0 0 0 0 0,0 1 1 0 0,-16 9-1 0 0,21-10-633 0 0,0 0-1 0 0,0 0 0 0 0,0 0 1 0 0,0 1-1 0 0,1-1 1 0 0,0 1-1 0 0,0 0 1 0 0,0 1-1 0 0,0-1 1 0 0,0 1-1 0 0,1-1 0 0 0,0 1 1 0 0,0 0-1 0 0,0 0 1 0 0,0 1-1 0 0,1-1 1 0 0,0 0-1 0 0,0 1 0 0 0,1-1 1 0 0,-1 1-1 0 0,1 0 1 0 0,1 0-1 0 0,-1-1 1 0 0,1 1-1 0 0,0 11 1 0 0,1-11-174 0 0,1-1 1 0 0,0 1-1 0 0,-1-1 1 0 0,2 1-1 0 0,-1-1 1 0 0,1 0-1 0 0,-1 0 1 0 0,2 0-1 0 0,-1 0 1 0 0,0 0-1 0 0,1-1 1 0 0,0 1-1 0 0,0-1 1 0 0,0 0-1 0 0,7 4 1 0 0,-3-1 7 0 0,1-1 0 0 0,0-1-1 0 0,0 1 1 0 0,0-1 0 0 0,1-1 0 0 0,0 0 0 0 0,13 4 0 0 0,-15-6-71 0 0,1 0 0 0 0,0 0 0 0 0,0-1 0 0 0,0 0 0 0 0,0 0 0 0 0,-1-1 0 0 0,1-1 0 0 0,0 1 0 0 0,0-2 0 0 0,0 1 0 0 0,15-5 0 0 0,-18 4 0 0 0,-1-1 0 0 0,0 1 0 0 0,0-1 0 0 0,0 0 0 0 0,-1 0 0 0 0,1 0 0 0 0,-1-1 0 0 0,0 1 0 0 0,1-1 0 0 0,-2 0 0 0 0,1-1 0 0 0,0 1 0 0 0,-1-1 0 0 0,0 1 0 0 0,0-1 0 0 0,0 0 0 0 0,-1 0 0 0 0,1 0 0 0 0,2-10 0 0 0,-4 10-2 0 0,1 1 1 0 0,-1-1-1 0 0,0 0 1 0 0,-1 0-1 0 0,1 0 1 0 0,-1 0-1 0 0,0 0 1 0 0,0 0-1 0 0,0 1 1 0 0,-1-1-1 0 0,0 0 1 0 0,0 0-1 0 0,0 0 1 0 0,0 0-1 0 0,-1 1 0 0 0,-3-8 1 0 0,1 6-8 0 0,0-1 1 0 0,-1 1-1 0 0,1 0 0 0 0,-1 0 1 0 0,-1 1-1 0 0,1-1 1 0 0,-1 1-1 0 0,0 0 0 0 0,-11-7 1 0 0,-3 1-59 0 0,-1 0 1 0 0,0 1-1 0 0,-1 1 1 0 0,0 1-1 0 0,-43-9 1 0 0,33 12-1333 0 0,14 2-1746 0 0,1-1-4703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1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143 247 676 0 0,'-12'16'1745'0'0,"0"1"0"0"0,2 1-1 0 0,0 0 1 0 0,1 1 0 0 0,-13 38-1 0 0,-2 2 1350 0 0,10-28-1414 0 0,-15 31 3223 0 0,30-75 354 0 0,17-73-3882 0 0,2 5-794 0 0,52-250 1880 0 0,-66 300-1853 0 0,-5 29-520 0 0,0 3-77 0 0,0-1 1 0 0,0 0-1 0 0,0 1 1 0 0,0-1-1 0 0,0 0 1 0 0,0 1-1 0 0,0-1 1 0 0,0 1-1 0 0,-1 0 1 0 0,1-1-1 0 0,0 1 1 0 0,0 0-1 0 0,0-1 1 0 0,-1 1-1 0 0,1 0 1 0 0,0 0-1 0 0,-1 0 1 0 0,1 0-1 0 0,-1-1 1 0 0,1 1-1 0 0,-1 0 1 0 0,1 0-1 0 0,0 2 1 0 0,1 2 0 0 0,34 55 147 0 0,2-3 1 0 0,3-1-1 0 0,78 84 1 0 0,-107-128-146 0 0,80 75 125 0 0,-75-73-122 0 0,0 0 1 0 0,1-2 0 0 0,35 19 0 0 0,-51-30-34 0 0,-1 0-1 0 0,1 0 1 0 0,0 0-1 0 0,0 0 1 0 0,0-1 0 0 0,0 1-1 0 0,0 0 1 0 0,0-1 0 0 0,0 0-1 0 0,0 1 1 0 0,0-1-1 0 0,1 0 1 0 0,-1 0 0 0 0,0 0-1 0 0,0 0 1 0 0,0-1-1 0 0,0 1 1 0 0,0-1 0 0 0,0 1-1 0 0,0-1 1 0 0,0 1-1 0 0,0-1 1 0 0,0 0 0 0 0,0 0-1 0 0,2-2 1 0 0,-4 2 1 0 0,1 0 1 0 0,-1 0-1 0 0,0 0 1 0 0,0 0-1 0 0,1-1 1 0 0,-1 1-1 0 0,0 0 1 0 0,0 0-1 0 0,0 0 1 0 0,0 0-1 0 0,0-1 1 0 0,-1 1-1 0 0,1 0 1 0 0,0 0-1 0 0,0 0 1 0 0,-1 0-1 0 0,1 0 1 0 0,-1 0-1 0 0,0-2 0 0 0,-13-22-102 0 0,7 15 88 0 0,-1 0 1 0 0,0 1 0 0 0,-1 0-1 0 0,0 1 1 0 0,-1 0-1 0 0,0 0 1 0 0,0 1 0 0 0,0 0-1 0 0,-1 1 1 0 0,0 0-1 0 0,0 1 1 0 0,-1 0 0 0 0,1 1-1 0 0,-1 0 1 0 0,-16-3-1 0 0,-17-1-38 0 0,0 1 0 0 0,-82-1 0 0 0,107 7 16 0 0,0 2-1 0 0,-36 4 0 0 0,47-3-455 0 0,1 0 0 0 0,0 0 0 0 0,0 1 0 0 0,1 0 0 0 0,-12 6 0 0 0,19-7-1336 0 0,1 0 1133 0 0,-1 0 0 0 0,1 0 0 0 0,1 0 0 0 0,-1 0 0 0 0,0 0 0 0 0,0 0 0 0 0,1 0-1 0 0,2 3 1 0 0,0-1-1272 0 0,6 7-1007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1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184 646 668 0 0,'-3'3'141'0'0,"1"-1"684"0"0,0 0 0 0 0,0-1 0 0 0,0 1 0 0 0,-1 0 0 0 0,1-1 0 0 0,0 0 0 0 0,-1 1 0 0 0,1-1 0 0 0,-3 1 0 0 0,4-2-500 0 0,0 0 0 0 0,0 0-1 0 0,1 0 1 0 0,-1 0-1 0 0,0 0 1 0 0,0 0 0 0 0,0 0-1 0 0,1 0 1 0 0,-1 0-1 0 0,0-1 1 0 0,0 1-1 0 0,0 0 1 0 0,1 0 0 0 0,-1-1-1 0 0,0 1 1 0 0,-1-2-1 0 0,-9-8 585 0 0,3-1-143 0 0,1 0 1 0 0,0 0-1 0 0,1 0 0 0 0,0-1 1 0 0,1 0-1 0 0,-7-22 0 0 0,-15-79 1456 0 0,25 100-1949 0 0,-3-15 346 0 0,1 0 0 0 0,2 0 0 0 0,1 0 1 0 0,1 0-1 0 0,2 0 0 0 0,8-49 0 0 0,-9 68-491 0 0,2 0 1 0 0,-1 0 0 0 0,1 1 0 0 0,0-1 0 0 0,1 1 0 0 0,0 0 0 0 0,1 0 0 0 0,-1 0 0 0 0,1 0 0 0 0,1 1 0 0 0,-1 0 0 0 0,1 0 0 0 0,1 0 0 0 0,-1 1 0 0 0,1 0 0 0 0,0 0 0 0 0,11-6 0 0 0,-8 6-44 0 0,-1 1 1 0 0,1 1-1 0 0,0 0 0 0 0,0 0 1 0 0,0 1-1 0 0,1 0 1 0 0,-1 1-1 0 0,1 0 0 0 0,0 1 1 0 0,-1 0-1 0 0,1 1 1 0 0,0 0-1 0 0,0 0 0 0 0,17 4 1 0 0,-10 0-38 0 0,0 0 0 0 0,-1 2 0 0 0,0 0 0 0 0,0 0 0 0 0,-1 2 0 0 0,22 12 0 0 0,-32-16-106 0 0,1 0 1 0 0,-1 0 0 0 0,0 0 0 0 0,0 1 0 0 0,-1 0 0 0 0,0 0 0 0 0,1 1-1 0 0,-1-1 1 0 0,-1 1 0 0 0,1 0 0 0 0,-1 0 0 0 0,0 1 0 0 0,-1-1 0 0 0,0 1-1 0 0,0 0 1 0 0,0 0 0 0 0,-1 0 0 0 0,3 10 0 0 0,-5-13-61 0 0,1 1 0 0 0,-1-1-1 0 0,0 1 1 0 0,-1-1 0 0 0,1 0 0 0 0,-1 1 0 0 0,0-1 0 0 0,0 0 0 0 0,0 1-1 0 0,0-1 1 0 0,-1 0 0 0 0,0 0 0 0 0,0 0 0 0 0,0 0 0 0 0,0-1 0 0 0,-1 1 0 0 0,-3 4-1 0 0,1-2-175 0 0,-1-1-1 0 0,0 1 0 0 0,0-1 0 0 0,0-1 0 0 0,-1 1 0 0 0,1-1 0 0 0,-1 0 0 0 0,-12 4 0 0 0,11-4-13 0 0,5-3 160 0 0,0 0 0 0 0,-1 0-1 0 0,1 1 1 0 0,1-1 0 0 0,-1 1 0 0 0,0 0-1 0 0,-3 2 1 0 0,6-4 147 0 0,0 0 0 0 0,0 1 0 0 0,0-1 0 0 0,0 0 0 0 0,-1 1 0 0 0,1-1-1 0 0,0 0 1 0 0,0 1 0 0 0,0-1 0 0 0,0 1 0 0 0,0-1 0 0 0,0 0 0 0 0,0 1 0 0 0,0-1-1 0 0,0 0 1 0 0,0 1 0 0 0,0-1 0 0 0,0 0 0 0 0,1 1 0 0 0,-1-1 0 0 0,0 1 0 0 0,0-1-1 0 0,0 0 1 0 0,0 1 0 0 0,0-1 0 0 0,1 0 0 0 0,-1 0 0 0 0,0 1 0 0 0,0-1 0 0 0,1 0 0 0 0,-1 0-1 0 0,0 1 1 0 0,1-1 0 0 0,-1 0 0 0 0,0 0 0 0 0,0 1 0 0 0,1-1 0 0 0,13 9 49 0 0,116 49 566 0 0,-83-39-113 0 0,-1 2 1 0 0,76 47-1 0 0,-121-67-482 0 0,12 8 150 0 0,0 0 0 0 0,-1 1 1 0 0,0 0-1 0 0,13 15 0 0 0,-22-22-132 0 0,-1 0 0 0 0,0 0-1 0 0,1 0 1 0 0,-2 0 0 0 0,1 0 0 0 0,0 0 0 0 0,0 1 0 0 0,-1-1-1 0 0,0 0 1 0 0,0 1 0 0 0,0-1 0 0 0,0 1 0 0 0,0 0 0 0 0,-1-1-1 0 0,1 1 1 0 0,-1 0 0 0 0,0-1 0 0 0,0 1 0 0 0,-1 0 0 0 0,1-1 0 0 0,-1 1-1 0 0,0-1 1 0 0,0 1 0 0 0,-1 4 0 0 0,-1-4-15 0 0,1 0 1 0 0,-1 0-1 0 0,1 0 1 0 0,-1-1-1 0 0,0 1 0 0 0,-1-1 1 0 0,1 0-1 0 0,0 0 1 0 0,-1 0-1 0 0,0 0 0 0 0,0-1 1 0 0,1 1-1 0 0,-2-1 1 0 0,1 0-1 0 0,0 0 0 0 0,0-1 1 0 0,-1 1-1 0 0,1-1 1 0 0,-10 2-1 0 0,-4 0 45 0 0,0-1 1 0 0,0 0-1 0 0,-31-2 1 0 0,-28-4 336 0 0,-114-22-1 0 0,-75-32 1283 0 0,223 48-1110 0 0,-68-18-593 0 0,109 27-689 0 0,-2 0 154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25 608 0 0,'-24'-25'20387'0'0,"31"33"-19755"0"0,0 0 1 0 0,0-1-1 0 0,1 0 1 0 0,0 0-1 0 0,0-1 1 0 0,15 9-1 0 0,64 29 1917 0 0,-45-24-1605 0 0,9 2-9 0 0,-29-13-308 0 0,29 15 1 0 0,-46-21-511 0 0,0 0 0 0 0,0 0 0 0 0,0 1 0 0 0,0-1 0 0 0,-1 1 1 0 0,1 1-1 0 0,-1-1 0 0 0,0 1 0 0 0,-1-1 0 0 0,6 8 0 0 0,-8-8-99 0 0,0-1 0 0 0,1 1 0 0 0,-1 0 0 0 0,-1 0 0 0 0,1 0 0 0 0,0-1 0 0 0,-1 1 0 0 0,0 0 0 0 0,0 0 0 0 0,0 0 0 0 0,-1 6-1 0 0,-10 41 142 0 0,-30 61-159 0 0,-3-1 0 0 0,40-99-117 0 0,4-10-504 0 0,19 2-10913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48 64 0 0,'-3'-13'2626'0'0,"2"11"-2229"0"0,0 0 1 0 0,1 0 0 0 0,-1 0-1 0 0,-1 0 1 0 0,1 0-1 0 0,0 0 1 0 0,0 0 0 0 0,-1 1-1 0 0,1-1 1 0 0,-1 0 0 0 0,1 1-1 0 0,-1 0 1 0 0,0-1 0 0 0,1 1-1 0 0,-1 0 1 0 0,0 0 0 0 0,0 0-1 0 0,0 0 1 0 0,0 0 0 0 0,0 0-1 0 0,0 0 1 0 0,0 1-1 0 0,0-1 1 0 0,-4 0 0 0 0,2 2-31 0 0,-1-1 0 0 0,1 1-1 0 0,-1 0 1 0 0,1 0 0 0 0,-1 0 0 0 0,1 1 0 0 0,0 0 0 0 0,0 0 0 0 0,0 0 0 0 0,0 0 0 0 0,-6 4 0 0 0,-3 3 151 0 0,1-1 0 0 0,1 2 0 0 0,-1-1 0 0 0,2 2 0 0 0,-1-1 1 0 0,1 2-1 0 0,1-1 0 0 0,0 1 0 0 0,1 0 0 0 0,-11 22 0 0 0,17-29-404 0 0,-1 0 0 0 0,1 0 0 0 0,0 0 0 0 0,1 1 0 0 0,0-1 0 0 0,-1 0 0 0 0,2 1 0 0 0,-1-1 0 0 0,0 1 0 0 0,1 0-1 0 0,0-1 1 0 0,1 1 0 0 0,-1-1 0 0 0,1 1 0 0 0,0-1 0 0 0,0 1 0 0 0,1-1 0 0 0,0 0 0 0 0,0 1 0 0 0,0-1-1 0 0,0 0 1 0 0,1 0 0 0 0,0-1 0 0 0,0 1 0 0 0,0 0 0 0 0,1-1 0 0 0,-1 0 0 0 0,1 0 0 0 0,0 0 0 0 0,0 0 0 0 0,7 4-1 0 0,3 2 5 0 0,1 0-1 0 0,-1-1 0 0 0,2-1 0 0 0,-1-1 0 0 0,1 0 1 0 0,0-1-1 0 0,1 0 0 0 0,-1-2 0 0 0,35 6 1 0 0,-39-8-146 0 0,0-1 1 0 0,-1-1 0 0 0,1 0 0 0 0,0 0 0 0 0,0-1 0 0 0,-1 0 0 0 0,1-1 0 0 0,-1-1 0 0 0,1 0 0 0 0,-1 0 0 0 0,0-1 0 0 0,0-1-1 0 0,0 0 1 0 0,-1 0 0 0 0,19-13 0 0 0,-25 15 28 0 0,-1 0 0 0 0,0 0 1 0 0,0 0-1 0 0,0 0 0 0 0,0 0 0 0 0,0 0 0 0 0,-1-1 0 0 0,0 1 1 0 0,1-1-1 0 0,-1 0 0 0 0,-1 0 0 0 0,1 0 0 0 0,0 0 0 0 0,-1 0 1 0 0,0 0-1 0 0,0 0 0 0 0,0 0 0 0 0,-1-1 0 0 0,1 1 0 0 0,-1 0 1 0 0,0-1-1 0 0,0 1 0 0 0,0 0 0 0 0,-1 0 0 0 0,0-1 0 0 0,0 1 1 0 0,0 0-1 0 0,0 0 0 0 0,0 0 0 0 0,-3-5 0 0 0,-1-2-62 0 0,-1 1 1 0 0,0 0-1 0 0,0 0 0 0 0,-1 0 0 0 0,0 1 0 0 0,0 0 1 0 0,-1 0-1 0 0,-1 1 0 0 0,1 0 0 0 0,-11-7 0 0 0,12 10-412 0 0,0-1-1 0 0,0 2 0 0 0,-1-1 0 0 0,1 1 0 0 0,-1 0 0 0 0,0 0 1 0 0,0 1-1 0 0,-1 0 0 0 0,1 1 0 0 0,0 0 0 0 0,-1 0 0 0 0,0 1 0 0 0,1 0 1 0 0,-1 0-1 0 0,0 1 0 0 0,-13 1 0 0 0,-5 4-4882 0 0,15 2 3116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8 103 540 0 0,'-7'-3'12785'0'0,"7"8"-11985"0"0,0 0 0 0 0,1 0 0 0 0,-1 0 0 0 0,1 0 0 0 0,0 0 0 0 0,1 0 0 0 0,-1-1 0 0 0,4 8 1 0 0,22 42 2579 0 0,-17-36-2196 0 0,-2-4-478 0 0,28 52 2673 0 0,-31-59-2526 0 0,0 0 0 0 0,1 0 0 0 0,8 8 0 0 0,-13-14-847 0 0,-1 0 0 0 0,1-1 1 0 0,0 1-1 0 0,0-1 0 0 0,0 1 0 0 0,0-1 0 0 0,0 0 0 0 0,0 1 1 0 0,0-1-1 0 0,0 0 0 0 0,0 0 0 0 0,0 0 0 0 0,0 0 1 0 0,0 0-1 0 0,0 0 0 0 0,0 0 0 0 0,0 0 0 0 0,0 0 0 0 0,0 0 1 0 0,0 0-1 0 0,0-1 0 0 0,0 1 0 0 0,0 0 0 0 0,0-1 1 0 0,2 0-1 0 0,18-13 13 0 0,-20 13-19 0 0,28-24 0 0 0,31-34 0 0 0,3-4 0 0 0,-55 57 0 0 0,189-157 0 0 0,-191 159 0 0 0,0 1 0 0 0,2 1-114 0 0,-8 2-65 0 0,0 0-1 0 0,1 0 1 0 0,-1 0 0 0 0,0 0 0 0 0,0 0-1 0 0,1 0 1 0 0,-1 0 0 0 0,0 1 0 0 0,1-1-1 0 0,-1 0 1 0 0,0 0 0 0 0,0 0 0 0 0,1 0-1 0 0,-1 1 1 0 0,0-1 0 0 0,0 0-1 0 0,0 0 1 0 0,1 1 0 0 0,-1-1 0 0 0,0 0-1 0 0,0 0 1 0 0,0 1 0 0 0,0-1 0 0 0,0 0-1 0 0,1 0 1 0 0,-1 1 0 0 0,0-1-1 0 0,0 0 1 0 0,0 1 0 0 0,0-1 0 0 0,0 0-1 0 0,0 1 1 0 0,0-1 0 0 0,0 1 0 0 0,0 6-4941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42 103 40 0 0,'-30'-17'3179'0'0,"19"7"5911"0"0,26 6-6663 0 0,2 2-901 0 0,-1 0 0 0 0,31 2 0 0 0,11-1-150 0 0,2-6-179 0 0,0-2 0 0 0,-1-3 1 0 0,71-24-1 0 0,-129 36-1168 0 0,0 0 0 0 0,0-1 0 0 0,-1 1 0 0 0,1 0 0 0 0,0-1 0 0 0,0 1 0 0 0,0 0 0 0 0,0 0 0 0 0,0 0 1 0 0,-1 0-1 0 0,1 0 0 0 0,0 0 0 0 0,0 0 0 0 0,0 0 0 0 0,0 0 0 0 0,0 0 0 0 0,-1 0 0 0 0,1 0 0 0 0,0 1 0 0 0,0-1 0 0 0,0 0 0 0 0,1 1 0 0 0,6 19 287 0 0,-8-17-301 0 0,3 8 63 0 0,-2 0-1 0 0,0 1 0 0 0,0-1 1 0 0,-1 12-1 0 0,1 19 98 0 0,9 48 586 0 0,31 126 0 0 0,-21-140-412 0 0,-20-74-445 0 0,-5 4-435 0 0,4-5 511 0 0,0 0-1 0 0,1-1 1 0 0,-1 1-1 0 0,1-1 1 0 0,-1 1-1 0 0,0-1 1 0 0,0 1-1 0 0,1-1 1 0 0,-1 1-1 0 0,0-1 1 0 0,0 1-1 0 0,1-1 1 0 0,-1 0-1 0 0,0 0 1 0 0,0 1-1 0 0,0-1 1 0 0,0 0-1 0 0,1 0 1 0 0,-1 0-1 0 0,0 0 1 0 0,0 0-1 0 0,0 0 1 0 0,0 0-1 0 0,0 0 1 0 0,0 0-1 0 0,1 0 1 0 0,-1-1-1 0 0,-1 1 1 0 0,-41-1-12 0 0,1 2 0 0 0,0 1-1 0 0,-45 10 1 0 0,68-9 566 0 0,0 1 1 0 0,-35 12 1508 0 0,55-15-1980 0 0,1-1-1 0 0,-1 1 1 0 0,1 0 0 0 0,-1-1-1 0 0,1 1 1 0 0,-1-1 0 0 0,1 0-1 0 0,-1 1 1 0 0,1-1 0 0 0,3 0 0 0 0,-4 0 42 0 0,19 2 169 0 0,0 0 0 0 0,0-2-1 0 0,33-3 1 0 0,-7 0-70 0 0,137-2-223 0 0,-182 5-215 0 0,13 3-1889 0 0,-1 2-3416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84 0 0,'0'-1'262'0'0,"1"1"1"0"0,0-1-1 0 0,-1 0 1 0 0,1 1-1 0 0,-1-1 1 0 0,1 0-1 0 0,0 1 0 0 0,-1-1 1 0 0,1 1-1 0 0,0-1 1 0 0,-1 1-1 0 0,1-1 1 0 0,0 1-1 0 0,0 0 1 0 0,0-1-1 0 0,0 1 0 0 0,-1 0 1 0 0,1 0-1 0 0,0 0 1 0 0,0 0-1 0 0,0-1 1 0 0,0 1-1 0 0,0 0 0 0 0,-1 0 1 0 0,1 1-1 0 0,1-1 1 0 0,0 1-7 0 0,-1-1 0 0 0,0 1 0 0 0,0 0 0 0 0,0 0-1 0 0,-1 0 1 0 0,1 0 0 0 0,0 0 0 0 0,0 0 0 0 0,0 0 0 0 0,-1 0 0 0 0,1 0 0 0 0,0 0 0 0 0,-1 0 0 0 0,1 1 0 0 0,0 1 0 0 0,2 8 687 0 0,-1-1 1 0 0,0 1-1 0 0,1 14 1 0 0,-2-20-464 0 0,1 41 2358 0 0,-1 0-1 0 0,-7 66 1 0 0,0-41 370 0 0,2-21 986 0 0,4-49-3034 0 0,-2-6-1013 0 0,-1-4-144 0 0,1 0 0 0 0,-1 0 0 0 0,2 0 0 0 0,-1-1-1 0 0,2 1 1 0 0,-1 0 0 0 0,1 0 0 0 0,1-14 0 0 0,7-21-3 0 0,1 1 0 0 0,25-71 0 0 0,-27 95 0 0 0,1 0 0 0 0,1 1 0 0 0,1 0 0 0 0,1 1 0 0 0,0 0 0 0 0,1 0 0 0 0,1 1 0 0 0,17-17 0 0 0,-17 20 0 0 0,1 1 0 0 0,1 0 0 0 0,0 1 0 0 0,0 1 0 0 0,1 0 0 0 0,0 1 0 0 0,0 1 0 0 0,27-9 0 0 0,-35 15 0 0 0,-1-1 0 0 0,1 2 0 0 0,0-1 0 0 0,1 1 0 0 0,-1 0 0 0 0,0 1 0 0 0,0 0 0 0 0,0 0 0 0 0,0 1 0 0 0,0 0 0 0 0,0 1 0 0 0,0-1 0 0 0,0 1 0 0 0,0 1 0 0 0,0 0 0 0 0,-1 0 0 0 0,1 0 0 0 0,-1 1 0 0 0,0 0 0 0 0,0 0 0 0 0,9 8 0 0 0,-12-8 0 0 0,1 0 0 0 0,-1 0 0 0 0,0 0 0 0 0,-1 0 0 0 0,1 0 0 0 0,-1 1 0 0 0,0 0 0 0 0,0 0 0 0 0,0 0 0 0 0,-1 0 0 0 0,0 0 0 0 0,0 0 0 0 0,0 0 0 0 0,0 1 0 0 0,-1-1 0 0 0,0 1 0 0 0,0-1 0 0 0,-1 1 0 0 0,1 7 0 0 0,-2-5 0 0 0,0 1 0 0 0,0-1 0 0 0,-1 0 0 0 0,0 0 0 0 0,0 0 0 0 0,0 0 0 0 0,-1 0 0 0 0,-1 0 0 0 0,1-1 0 0 0,-1 0 0 0 0,-1 1 0 0 0,-7 9 0 0 0,-2 0-5 0 0,-1 0-1 0 0,-1-1 1 0 0,0 0-1 0 0,-30 20 1 0 0,8-10-35 0 0,-49 25 1 0 0,35-19-398 0 0,52-31 444 0 0,0-1 1 0 0,-1 1 0 0 0,1-1-1 0 0,0 1 1 0 0,-1-1 0 0 0,1 1 0 0 0,0-1-1 0 0,0 1 1 0 0,-1-1 0 0 0,1 1-1 0 0,0-1 1 0 0,0 1 0 0 0,0-1-1 0 0,0 1 1 0 0,0-1 0 0 0,0 1-1 0 0,0 0 1 0 0,0-1 0 0 0,0 1 0 0 0,0-1-1 0 0,0 1 1 0 0,0-1 0 0 0,0 1-1 0 0,0-1 1 0 0,1 1 0 0 0,-1 0-1 0 0,0-1 1 0 0,0 1 0 0 0,1-1 0 0 0,-1 1-1 0 0,0-1 1 0 0,1 0 0 0 0,-1 1-1 0 0,0-1 1 0 0,1 1 0 0 0,-1-1-1 0 0,0 0 1 0 0,1 1 0 0 0,-1-1 0 0 0,1 0-1 0 0,-1 1 1 0 0,1-1 0 0 0,-1 0-1 0 0,1 0 1 0 0,0 1 0 0 0,24 13 165 0 0,51 15-165 0 0,154 39 0 0 0,-199-63-2452 0 0,37-5-8790 0 0,-66 0 11031 0 0,18-1-3034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57 6481 0 0,'-15'-17'10157'0'0,"14"16"-9730"0"0,-1 0 0 0 0,1 0-1 0 0,-1 0 1 0 0,1 0 0 0 0,-1 0 0 0 0,1 0 0 0 0,-1 1-1 0 0,0-1 1 0 0,0 0 0 0 0,1 1 0 0 0,-1 0 0 0 0,0-1-1 0 0,0 1 1 0 0,-2 0 0 0 0,2 0 331 0 0,-1 3 465 0 0,3-2-1130 0 0,-1-1 0 0 0,1 0-1 0 0,-1 0 1 0 0,1 1-1 0 0,0-1 1 0 0,-1 0-1 0 0,1 0 1 0 0,0 1 0 0 0,0-1-1 0 0,-1 1 1 0 0,1-1-1 0 0,0 0 1 0 0,0 1-1 0 0,-1-1 1 0 0,1 0 0 0 0,0 1-1 0 0,0-1 1 0 0,0 1-1 0 0,0-1 1 0 0,-1 1-1 0 0,1-1 1 0 0,0 0 0 0 0,0 1-1 0 0,0-1 1 0 0,0 1-1 0 0,0-1 1 0 0,0 1-1 0 0,0-1 1 0 0,0 1 0 0 0,1 0-1 0 0,-1 1 39 0 0,1-1 0 0 0,0 1 0 0 0,0 0 0 0 0,0 0-1 0 0,0-1 1 0 0,0 1 0 0 0,0 0 0 0 0,0-1 0 0 0,1 1 0 0 0,-1-1-1 0 0,1 0 1 0 0,-1 1 0 0 0,1-1 0 0 0,-1 0 0 0 0,1 0 0 0 0,0 0 0 0 0,-1 0-1 0 0,1 0 1 0 0,0 0 0 0 0,0-1 0 0 0,3 2 0 0 0,-2-1-82 0 0,0 0 1 0 0,1-1-1 0 0,-1 1 0 0 0,0-1 1 0 0,0 0-1 0 0,1 0 1 0 0,-1 0-1 0 0,1 0 1 0 0,-1 0-1 0 0,0-1 0 0 0,0 0 1 0 0,7-1-1 0 0,-10 1-72 0 0,1 1 0 0 0,-1 0 0 0 0,1-1 0 0 0,-1 1 0 0 0,1 0-1 0 0,-1-1 1 0 0,1 1 0 0 0,-1 0 0 0 0,1-1 0 0 0,-1 1 0 0 0,0-1 0 0 0,1 1-1 0 0,-1-1 1 0 0,0 1 0 0 0,1-1 0 0 0,-1 1 0 0 0,0-1 0 0 0,0 1 0 0 0,0-1-1 0 0,1 1 1 0 0,-1-1 0 0 0,0 0 0 0 0,0 1 0 0 0,0-1 0 0 0,0 1 0 0 0,0-1-1 0 0,0 1 1 0 0,0-1 0 0 0,0 0 0 0 0,0 1 0 0 0,0-1 0 0 0,-1 1 0 0 0,1-1-1 0 0,0 1 1 0 0,0-1 0 0 0,0 0 0 0 0,-1 1 0 0 0,1-1 0 0 0,0 1 0 0 0,-1 0-1 0 0,1-1 1 0 0,0 1 0 0 0,-1-1 0 0 0,1 1 0 0 0,-1-1 0 0 0,0 0 0 0 0,-19-18-489 0 0,7 13 151 0 0,0 1-1 0 0,0 1 0 0 0,0-1 1 0 0,-1 2-1 0 0,1 0 0 0 0,-29-2 1 0 0,-8 7-4302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67 200 7825 0 0,'-17'-14'4270'0'0,"-16"-18"2012"0"0,31 31-5910 0 0,0-1 1 0 0,1-1-1 0 0,-1 1 0 0 0,1 0 0 0 0,0 0 1 0 0,-1 0-1 0 0,1-1 0 0 0,0 1 0 0 0,0-1 1 0 0,1 1-1 0 0,-1-1 0 0 0,1 1 0 0 0,-1-1 1 0 0,1-2-1 0 0,0 4-277 0 0,0 0 1 0 0,0 0 0 0 0,1 0-1 0 0,-1 0 1 0 0,0 0 0 0 0,1 0-1 0 0,-1 1 1 0 0,1-1-1 0 0,-1 0 1 0 0,1 0 0 0 0,0 1-1 0 0,-1-1 1 0 0,1 0-1 0 0,0 1 1 0 0,-1-1 0 0 0,1 1-1 0 0,0-1 1 0 0,0 1 0 0 0,-1-1-1 0 0,1 1 1 0 0,0-1-1 0 0,0 1 1 0 0,1-1 0 0 0,22-6 856 0 0,-22 6-819 0 0,50-10 1572 0 0,103-7 0 0 0,-111 16-1261 0 0,-1-3-1 0 0,1-1 1 0 0,80-24-1 0 0,-102 24-331 0 0,16-7 10 0 0,-36 14-115 0 0,-2-1-7 0 0,1 0 0 0 0,-1 1 0 0 0,1-1 0 0 0,0 0 0 0 0,-1 0 0 0 0,1 1 0 0 0,-1-1 0 0 0,1 0 0 0 0,-1 1 0 0 0,1-1 0 0 0,-1 0 0 0 0,1 1 0 0 0,-1-1 0 0 0,1 1 0 0 0,-1-1 0 0 0,0 1 0 0 0,1-1 0 0 0,-1 1 0 0 0,0-1 0 0 0,1 1 0 0 0,-1-1 0 0 0,0 1 1 0 0,0-1-1 0 0,0 1 0 0 0,1 0 0 0 0,-1-1 0 0 0,0 1 0 0 0,0-1 0 0 0,0 1 0 0 0,0 0 0 0 0,0-1 0 0 0,0 1 0 0 0,0 0 0 0 0,0-1 0 0 0,0 1 0 0 0,0-1 0 0 0,-1 2 0 0 0,1-1 0 0 0,-6 101 0 0 0,3-59 0 0 0,2 45 0 0 0,4-46 0 0 0,3-1 0 0 0,1 0 0 0 0,2 0 0 0 0,2-1 0 0 0,1 0 0 0 0,3-1 0 0 0,19 38 0 0 0,-32-66 0 0 0,-3-10 0 0 0,1 0 0 0 0,-1 0 0 0 0,1-1 0 0 0,-1 1 0 0 0,1-1 0 0 0,-1 1 0 0 0,1 0 0 0 0,-1-1 0 0 0,0 1 0 0 0,1-1 0 0 0,-1 1 0 0 0,0-1 0 0 0,1 0 0 0 0,-1 1 0 0 0,0-1 0 0 0,0 0 0 0 0,-1 1 0 0 0,-9 1-26 0 0,0-1 0 0 0,-1 0 1 0 0,1 0-1 0 0,-21-3 0 0 0,-4 1-56 0 0,-30 2-74 0 0,24-1 223 0 0,1 1 0 0 0,-1 2 0 0 0,-42 10 0 0 0,73-10 17 0 0,11-3-83 0 0,0 0-1 0 0,0 0 0 0 0,0 0 0 0 0,-1 0 0 0 0,1 0 1 0 0,0 0-1 0 0,0 0 0 0 0,0 0 0 0 0,0 0 1 0 0,0 0-1 0 0,0 0 0 0 0,0 0 0 0 0,0 0 1 0 0,-1 0-1 0 0,1 0 0 0 0,0 0 0 0 0,0 0 0 0 0,0 0 1 0 0,0 0-1 0 0,0 0 0 0 0,0 0 0 0 0,0 0 1 0 0,0 0-1 0 0,0 0 0 0 0,0 1 0 0 0,-1-1 0 0 0,1 0 1 0 0,0 0-1 0 0,0 0 0 0 0,0 0 0 0 0,0 0 1 0 0,0 0-1 0 0,0 0 0 0 0,0 0 0 0 0,0 0 0 0 0,0 1 1 0 0,0-1-1 0 0,0 0 0 0 0,0 0 0 0 0,0 0 1 0 0,0 0-1 0 0,0 0 0 0 0,0 0 0 0 0,0 0 1 0 0,0 0-1 0 0,0 1 0 0 0,0-1 0 0 0,0 0 0 0 0,0 0 1 0 0,0 0-1 0 0,0 0 0 0 0,0 0 0 0 0,0 0 1 0 0,0 0-1 0 0,0 0 0 0 0,0 1 0 0 0,1-1 0 0 0,-1 0 1 0 0,0 0-1 0 0,0 0 0 0 0,0 0 0 0 0,0 0 1 0 0,0 0-1 0 0,0 0 0 0 0,3 2 0 0 0,-1 0 0 0 0,1 0 0 0 0,0 0 0 0 0,0 0 0 0 0,0-1 0 0 0,0 1 0 0 0,0-1 0 0 0,0 0 0 0 0,0 0 0 0 0,0 0 0 0 0,0 0 0 0 0,1 0 0 0 0,-1-1 0 0 0,5 1 0 0 0,56-1 0 0 0,-37-1 0 0 0,169-15-1756 0 0,-141 9 1071 0 0,-4 2-9616 0 0,-33 2 6870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43 8177 0 0,'-19'-14'14920'0'0,"17"6"-9182"0"0,3 7-5668 0 0,-1 1 0 0 0,1 0 0 0 0,0-1 0 0 0,-1 1 0 0 0,1 0 0 0 0,0 0 0 0 0,0-1 0 0 0,-1 1 1 0 0,1 0-1 0 0,0 0 0 0 0,0 0 0 0 0,-1 0 0 0 0,1 0 0 0 0,0 0 0 0 0,0 0 0 0 0,-1 0 0 0 0,2 1 0 0 0,173 6 1438 0 0,-141-8-1218 0 0,-1-1 1 0 0,1-2 0 0 0,43-10 0 0 0,-77 14-291 0 0,3-1-959 0 0,0 0 1 0 0,1 0 0 0 0,-1 1-1 0 0,0-1 1 0 0,0 1-1 0 0,1-1 1 0 0,-1 1 0 0 0,0 0-1 0 0,1 1 1 0 0,-1-1-1 0 0,0 0 1 0 0,1 1 0 0 0,3 1-1 0 0,-1 1-2357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1 332 0 0,'-11'5'974'0'0,"-15"11"2904"0"0,13-1 6085 0 0,29-5-6312 0 0,-7-6-2835 0 0,0-2-1 0 0,1 1 1 0 0,-1-1-1 0 0,0-1 0 0 0,1 0 1 0 0,0 0-1 0 0,-1-1 1 0 0,1 0-1 0 0,-1-1 0 0 0,10-1 1 0 0,1 0 187 0 0,79-7 135 0 0,-66 4-4587 0 0,-1-2-4415 0 0,-19 3 4677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27 351 200 0 0,'8'94'9649'0'0,"-5"-68"-5553"0"0,0 0-1 0 0,-3 43 0 0 0,0-62-3845 0 0,-4 16 5734 0 0,1-25-3242 0 0,-3-11-2683 0 0,-1-11 52 0 0,1 1 1 0 0,1-1-1 0 0,1-1 1 0 0,2 1-1 0 0,0-1 1 0 0,1 1 0 0 0,4-37-1 0 0,1 24 30 0 0,2 0 0 0 0,2 0 0 0 0,1 1 0 0 0,16-41 0 0 0,-22 69-141 0 0,1 0 0 0 0,0 0 0 0 0,0 0 0 0 0,0 1 0 0 0,1 0 0 0 0,1 0 0 0 0,-1 0 0 0 0,1 0 0 0 0,0 1 0 0 0,1 0 0 0 0,-1 0 0 0 0,1 1 0 0 0,0 0 0 0 0,1 0 0 0 0,-1 0 0 0 0,1 1 0 0 0,9-4 0 0 0,-11 6 0 0 0,-1 0 0 0 0,1 1 0 0 0,0-1 0 0 0,0 1 0 0 0,0 0 0 0 0,-1 1 0 0 0,1-1 0 0 0,0 1 0 0 0,0 1 0 0 0,0-1 0 0 0,0 1 0 0 0,0 0 0 0 0,-1 0 0 0 0,1 0 0 0 0,0 1 0 0 0,-1 0 0 0 0,1 0 0 0 0,-1 1 0 0 0,0-1 0 0 0,1 1 0 0 0,-1 0 0 0 0,-1 1 0 0 0,1-1 0 0 0,0 1 0 0 0,-1 0 0 0 0,5 6 0 0 0,-4-6 0 0 0,-1 1 0 0 0,0 0 0 0 0,-1 0 0 0 0,1 0 0 0 0,-1 1 0 0 0,0 0 0 0 0,-1-1 0 0 0,1 1 0 0 0,-1 0 0 0 0,0 0 0 0 0,-1 0 0 0 0,1 0 0 0 0,-1 0 0 0 0,0 1 0 0 0,-1-1 0 0 0,0 0 0 0 0,0 0 0 0 0,0 1 0 0 0,0-1 0 0 0,-1 0 0 0 0,0 0 0 0 0,-1 1 0 0 0,1-1 0 0 0,-1 0 0 0 0,0 0 0 0 0,-1-1 0 0 0,0 1 0 0 0,1 0 0 0 0,-6 6 0 0 0,-3 5 0 0 0,-1 0 0 0 0,-1-1 0 0 0,-1-1 0 0 0,0 0 0 0 0,-1 0 0 0 0,-1-2 0 0 0,0 0 0 0 0,0 0 0 0 0,-1-2 0 0 0,-1 0 0 0 0,-27 12 0 0 0,36-19 0 0 0,4-2 0 0 0,-1 1 0 0 0,1-1 0 0 0,0 1 0 0 0,0 0 0 0 0,-6 5 0 0 0,11-7 0 0 0,0 0 0 0 0,-1 0 0 0 0,1 0 0 0 0,0 0 0 0 0,0 0 0 0 0,0 0 0 0 0,0 0 0 0 0,0 0 0 0 0,0 0 0 0 0,0 0 0 0 0,0 0 0 0 0,1 0 0 0 0,-1 0 0 0 0,0 0 0 0 0,1-1 0 0 0,-1 1 0 0 0,0 0 0 0 0,1 0 0 0 0,-1 0 0 0 0,1 0 0 0 0,-1 0 0 0 0,1-1 0 0 0,0 1 0 0 0,0 1 0 0 0,6 3 0 0 0,0 1 0 0 0,0-1 0 0 0,0 0 0 0 0,0-1 0 0 0,1 0 0 0 0,9 4 0 0 0,8 5 0 0 0,142 68 0 0 0,-144-74-1566 0 0,0 0 0 0 0,0-2 0 0 0,1 0 0 0 0,-1-2 0 0 0,1-1 0 0 0,40 0 0 0 0,-40-2 598 0 0,8 1-2603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 1016 0 0,'0'0'-38'0'0,"-25"-7"5471"0"0,24 6-5134 0 0,1 1 0 0 0,-1 0 0 0 0,1 0-1 0 0,-1 0 1 0 0,0-1 0 0 0,1 1-1 0 0,-1 0 1 0 0,1 0 0 0 0,-1 0 0 0 0,1 0-1 0 0,-1 0 1 0 0,1 0 0 0 0,-1 0 0 0 0,0 0-1 0 0,1 0 1 0 0,-1 0 0 0 0,1 1-1 0 0,-1-1 1 0 0,1 0 0 0 0,-1 0 0 0 0,1 0-1 0 0,-1 1 1 0 0,1-1 0 0 0,-1 0-1 0 0,1 1 1 0 0,-1-1 0 0 0,1 0 0 0 0,0 1-1 0 0,-1-1 1 0 0,1 1 0 0 0,-1-1 0 0 0,1 0-1 0 0,0 1 1 0 0,0-1 0 0 0,-1 1-1 0 0,1-1 1 0 0,0 1 0 0 0,0-1 0 0 0,-1 1-1 0 0,1 0 1 0 0,0 0 0 0 0,0 1 22 0 0,1 0 0 0 0,0 0 0 0 0,-1 0 0 0 0,1 0 0 0 0,0 0 0 0 0,0 0 0 0 0,0-1 0 0 0,0 1 0 0 0,1 0 0 0 0,-1 0 0 0 0,0-1 1 0 0,1 1-1 0 0,-1-1 0 0 0,1 1 0 0 0,-1-1 0 0 0,1 0 0 0 0,0 0 0 0 0,0 1 0 0 0,-1-1 0 0 0,4 1 0 0 0,1 1 395 0 0,0 0 0 0 0,1 0 0 0 0,0 0 1 0 0,11 3-1 0 0,-14-6-511 0 0,-2 1-23 0 0,1 0 0 0 0,0 0 0 0 0,0-1 1 0 0,0 1-1 0 0,0-1 0 0 0,-1 0 1 0 0,1 0-1 0 0,0 0 0 0 0,0 0 1 0 0,0 0-1 0 0,0-1 0 0 0,0 1 0 0 0,-1-1 1 0 0,1 0-1 0 0,0 0 0 0 0,0 0 1 0 0,4-2-1 0 0,-3-3-182 0 0,-6-3 0 0 0,-8 2 0 0 0,-34-6-2187 0 0,41 12 1950 0 0,0 0 0 0 0,0 1 1 0 0,0 0-1 0 0,0 0 0 0 0,-1 0 1 0 0,1 0-1 0 0,0 0 0 0 0,0 0 1 0 0,0 1-1 0 0,0-1 0 0 0,0 1 1 0 0,-5 2-1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4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0 147 144 0 0,'1'-3'415'0'0,"0"0"-1"0"0,0 0 1 0 0,1 0-1 0 0,-1 0 1 0 0,1 0-1 0 0,0 0 1 0 0,-1 0-1 0 0,1 0 1 0 0,0 1-1 0 0,0-1 1 0 0,1 1-1 0 0,-1 0 1 0 0,1-1-1 0 0,-1 1 1 0 0,1 0-1 0 0,0 0 1 0 0,-1 1 0 0 0,5-3-1 0 0,-5 5-139 0 0,0 0 0 0 0,-1 0 0 0 0,1 0 0 0 0,0 0 0 0 0,0 0 0 0 0,0 0 0 0 0,-1 1 0 0 0,1-1 0 0 0,-1 0 1 0 0,1 1-1 0 0,-1-1 0 0 0,0 1 0 0 0,1 0 0 0 0,0 1 0 0 0,8 15 860 0 0,-1 0 0 0 0,-1 1 0 0 0,11 37 0 0 0,-5-14-262 0 0,3 8 173 0 0,3-2-1 0 0,1-1 1 0 0,3 0 0 0 0,38 56-1 0 0,-60-100-913 0 0,1 1 0 0 0,-1-1-1 0 0,1 0 1 0 0,0 0-1 0 0,0 0 1 0 0,0 0-1 0 0,0-1 1 0 0,0 1 0 0 0,1-1-1 0 0,-1 0 1 0 0,6 3-1 0 0,-7-5-47 0 0,1 1-1 0 0,-1-1 1 0 0,0 1-1 0 0,0-1 0 0 0,1 0 1 0 0,-1 0-1 0 0,0 0 1 0 0,0 0-1 0 0,1 0 1 0 0,-1-1-1 0 0,0 1 0 0 0,1-1 1 0 0,-1 1-1 0 0,0-1 1 0 0,0 0-1 0 0,0 0 1 0 0,0 0-1 0 0,0 0 0 0 0,0 0 1 0 0,0 0-1 0 0,3-3 1 0 0,10-9 189 0 0,0 0-1 0 0,-1 0 1 0 0,-1-2 0 0 0,0 1 0 0 0,15-24 0 0 0,48-89 632 0 0,-27 42-357 0 0,-23 44-291 0 0,10-18 657 0 0,82-104 1 0 0,-117 162-1016 0 0,0 0 1 0 0,0 0 0 0 0,0 0 0 0 0,1 1 0 0 0,-1-1 0 0 0,0 0 0 0 0,0 1 0 0 0,1-1 0 0 0,-1 0 0 0 0,0 1 0 0 0,0-1 0 0 0,1 1 0 0 0,-1 0 0 0 0,1 0 0 0 0,-1-1 0 0 0,0 1 0 0 0,1 0 0 0 0,-1 0 0 0 0,1 0 0 0 0,-1 0 0 0 0,0 0 0 0 0,1 1 0 0 0,-1-1 0 0 0,0 0 0 0 0,1 1 0 0 0,-1-1 0 0 0,0 1 0 0 0,1-1 0 0 0,-1 1 0 0 0,2 1-1 0 0,5 3-1197 0 0,0 0 0 0 0,-1 0-1 0 0,12 12 1 0 0,-10-9-1130 0 0,11 8-1017 0 0,1 0 496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2 516 0 0,'1'0'249'0'0,"0"-1"-1"0"0,0 1 1 0 0,-1 0 0 0 0,1 0-1 0 0,0-1 1 0 0,0 1 0 0 0,0 0-1 0 0,0 0 1 0 0,0 0 0 0 0,0 0-1 0 0,0 0 1 0 0,0 0 0 0 0,-1 1-1 0 0,1-1 1 0 0,0 0 0 0 0,0 0-1 0 0,0 0 1 0 0,0 1 0 0 0,0-1-1 0 0,-1 1 1 0 0,1-1 0 0 0,0 0-1 0 0,0 1 1 0 0,0 0 0 0 0,1 1 81 0 0,0 0 1 0 0,-1-1-1 0 0,1 1 1 0 0,-1 0-1 0 0,1 0 1 0 0,-1 0-1 0 0,0 0 1 0 0,0 1-1 0 0,1 1 1 0 0,1 5 488 0 0,0-1 0 0 0,-1 1 0 0 0,0 0 1 0 0,0 9-1 0 0,0 16 1997 0 0,-3 35 1 0 0,0-17-199 0 0,1-51-2534 0 0,0 1 0 0 0,0-1 0 0 0,0 0 1 0 0,0 0-1 0 0,0 0 0 0 0,0 1 0 0 0,0-1 0 0 0,0 0 1 0 0,1 0-1 0 0,-1 0 0 0 0,0 0 0 0 0,1 0 0 0 0,-1 1 1 0 0,1-1-1 0 0,-1 0 0 0 0,1 0 0 0 0,0 0 1 0 0,-1 0-1 0 0,1 0 0 0 0,0-1 0 0 0,0 1 0 0 0,0 0 1 0 0,0 0-1 0 0,1 0 0 0 0,-1 0-29 0 0,1-1 0 0 0,-1 1-1 0 0,1-1 1 0 0,-1 0 0 0 0,1 0 0 0 0,-1 0 0 0 0,1 0-1 0 0,-1 0 1 0 0,1 0 0 0 0,-1 0 0 0 0,1 0 0 0 0,-1-1-1 0 0,1 1 1 0 0,-1 0 0 0 0,4-2 0 0 0,4-3 7 0 0,1 1 1 0 0,-1-2-1 0 0,0 1 1 0 0,10-9-1 0 0,122-109 98 0 0,-98 85-158 0 0,13-16-340 0 0,-55 54 301 0 0,-14 16 54 0 0,-53 53 399 0 0,-1 1 139 0 0,57-58-374 0 0,0 1-1 0 0,1 0 1 0 0,0 1-1 0 0,0 0 1 0 0,-11 30-1 0 0,19-41-136 0 0,0 0-1 0 0,0 0 1 0 0,0 0-1 0 0,0 0 1 0 0,0 1-1 0 0,1-1 0 0 0,0 0 1 0 0,-1 1-1 0 0,1-1 1 0 0,1 0-1 0 0,-1 1 1 0 0,0-1-1 0 0,1 0 1 0 0,-1 0-1 0 0,1 1 1 0 0,0-1-1 0 0,0 0 1 0 0,1 0-1 0 0,-1 0 0 0 0,1 0 1 0 0,-1 0-1 0 0,1 0 1 0 0,0-1-1 0 0,0 1 1 0 0,0 0-1 0 0,0-1 1 0 0,1 0-1 0 0,-1 1 1 0 0,1-1-1 0 0,-1 0 1 0 0,1 0-1 0 0,0 0 1 0 0,0-1-1 0 0,0 1 0 0 0,0-1 1 0 0,3 2-1 0 0,5 1-25 0 0,-1 0-1 0 0,1 0 0 0 0,0-1 0 0 0,0 0 1 0 0,0-1-1 0 0,0-1 0 0 0,1 0 0 0 0,-1 0 0 0 0,20-2 1 0 0,-19 0-2951 0 0,1-1 0 0 0,17-5 0 0 0,-20 1-3421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4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80 0 0,'-14'11'5644'0'0,"-7"41"1842"0"0,13-34-5647 0 0,0 0 0 0 0,1 1-1 0 0,-8 34 1 0 0,14-47-1616 0 0,1-1 1 0 0,-1 0-1 0 0,1 0 0 0 0,0 0 0 0 0,0 1 1 0 0,0-1-1 0 0,1 0 0 0 0,0 0 0 0 0,0 0 1 0 0,0 1-1 0 0,1-1 0 0 0,-1 0 0 0 0,1-1 1 0 0,1 1-1 0 0,-1 0 0 0 0,0-1 1 0 0,1 1-1 0 0,0-1 0 0 0,5 6 0 0 0,-4-6-257 0 0,0 0 0 0 0,1-1 0 0 0,0 1 0 0 0,0-1 0 0 0,0 0 0 0 0,0 0 0 0 0,0-1 0 0 0,0 1 0 0 0,1-1 0 0 0,-1 0 0 0 0,1-1 0 0 0,0 1 0 0 0,-1-1 0 0 0,12 1 0 0 0,-10-2-1075 0 0,0 0 1 0 0,0 0-1 0 0,0 0 1 0 0,0-1-1 0 0,0 0 1 0 0,0 0 0 0 0,10-4-1 0 0,4-4-1574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4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72 262 1068 0 0,'-8'-3'1378'0'0,"-22"-8"1886"0"0,29 11-2886 0 0,0-1 0 0 0,0 1-1 0 0,0 0 1 0 0,0-1 0 0 0,0 1 0 0 0,0-1 0 0 0,0 0-1 0 0,1 1 1 0 0,-1-1 0 0 0,0 0 0 0 0,0 1-1 0 0,0-1 1 0 0,1 0 0 0 0,-1 0 0 0 0,0 0 0 0 0,1 0-1 0 0,-1 0 1 0 0,1 0 0 0 0,-1 0 0 0 0,1 0 0 0 0,-1-1-1 0 0,1 0-95 0 0,0 0 0 0 0,1 1-1 0 0,-1-1 1 0 0,1 1 0 0 0,0-1-1 0 0,-1 0 1 0 0,1 1 0 0 0,0-1-1 0 0,0 1 1 0 0,0 0 0 0 0,0-1-1 0 0,0 1 1 0 0,0 0 0 0 0,0-1-1 0 0,1 1 1 0 0,1-1 0 0 0,27-20 1748 0 0,-16 12-1151 0 0,1-2-126 0 0,-3 3 8 0 0,0-1 0 0 0,15-16-1 0 0,-24 23-618 0 0,-1 0-1 0 0,1 0 0 0 0,-1-1 1 0 0,0 1-1 0 0,0 0 0 0 0,0-1 1 0 0,0 1-1 0 0,0-1 0 0 0,-1 0 1 0 0,0 0-1 0 0,0 1 0 0 0,0-1 1 0 0,0 0-1 0 0,0-7 0 0 0,-1 9-121 0 0,-1-1 0 0 0,1 1-1 0 0,-1 0 1 0 0,1-1-1 0 0,-1 1 1 0 0,0 0 0 0 0,0 0-1 0 0,0 0 1 0 0,0 0-1 0 0,0 0 1 0 0,0 0-1 0 0,-1 0 1 0 0,1 0 0 0 0,-1 0-1 0 0,1 0 1 0 0,-1 1-1 0 0,0-1 1 0 0,0 0-1 0 0,0 1 1 0 0,0 0 0 0 0,0-1-1 0 0,0 1 1 0 0,0 0-1 0 0,0 0 1 0 0,0 0 0 0 0,0 1-1 0 0,-1-1 1 0 0,-3 0-1 0 0,0-1-279 0 0,-1 0 0 0 0,1 1-1 0 0,-1 0 1 0 0,1 1 0 0 0,-1-1 0 0 0,0 1-1 0 0,1 0 1 0 0,-12 2 0 0 0,-10 9-2072 0 0,26-10 1668 0 0,0 0-1 0 0,0 0 1 0 0,0 1-1 0 0,0-1 1 0 0,1 1-1 0 0,-1-1 1 0 0,0 1 0 0 0,1 0-1 0 0,-1 0 1 0 0,-1 2-1 0 0,-1 4-1985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4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1 920 0 0,'-15'99'10965'0'0,"-2"13"-2023"0"0,17-111-8840 0 0,2 22 2904 0 0,-2-22-2937 0 0,0-1 1 0 0,0 1 0 0 0,0-1-1 0 0,0 1 1 0 0,1-1 0 0 0,-1 0-1 0 0,0 1 1 0 0,0-1 0 0 0,1 1-1 0 0,-1-1 1 0 0,0 0-1 0 0,1 1 1 0 0,-1-1 0 0 0,0 0-1 0 0,1 1 1 0 0,-1-1 0 0 0,1 0-1 0 0,-1 0 1 0 0,1 1 0 0 0,-1-1-1 0 0,0 0 1 0 0,1 0 0 0 0,-1 0-1 0 0,1 0 1 0 0,-1 0 0 0 0,1 0-1 0 0,-1 1 1 0 0,1-1 0 0 0,-1 0-1 0 0,1 0 1 0 0,-1 0-1 0 0,1 0 1 0 0,-1-1 0 0 0,1 1-1 0 0,-1 0 1 0 0,0 0 0 0 0,1 0-1 0 0,-1 0 1 0 0,1 0 0 0 0,-1-1-1 0 0,1 1 1 0 0,-1 0 0 0 0,1 0-1 0 0,-1-1 1 0 0,0 1 0 0 0,1 0-1 0 0,-1 0 1 0 0,0-1 0 0 0,1 1-1 0 0,-1-1 1 0 0,1 0 0 0 0,77-59 1838 0 0,21-15-913 0 0,-84 65-770 0 0,1 1 1 0 0,1 0 0 0 0,-1 1 0 0 0,33-10-1 0 0,-43 16-197 0 0,1 0 0 0 0,0 1 0 0 0,0 0 0 0 0,-1 0 1 0 0,1 0-1 0 0,0 1 0 0 0,0 0 0 0 0,0 0 0 0 0,0 1 0 0 0,0 0 0 0 0,0 0 0 0 0,-1 1 0 0 0,1 0 0 0 0,0 0 0 0 0,-1 0 0 0 0,0 1 0 0 0,1 0 0 0 0,-1 0 0 0 0,0 1 1 0 0,0-1-1 0 0,-1 1 0 0 0,1 1 0 0 0,-1-1 0 0 0,0 1 0 0 0,0 0 0 0 0,0 0 0 0 0,-1 0 0 0 0,0 1 0 0 0,0-1 0 0 0,0 1 0 0 0,-1 0 0 0 0,0 0 0 0 0,0 1 0 0 0,0-1 1 0 0,-1 1-1 0 0,0-1 0 0 0,0 1 0 0 0,-1 0 0 0 0,0 0 0 0 0,0 0 0 0 0,0 12 0 0 0,-9 107-28 0 0,9-119-51 0 0,0 1-387 0 0,0-2-504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4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14 192 548 0 0,'-13'-1'11973'0'0,"32"-1"-1786"0"0,-10 1-12454 0 0,401-34 9913 0 0,199-1-4581 0 0,442-36-1450 0 0,-916 55-1615 0 0,67-5 0 0 0,-103 16 0 0 0,-56 6 0 0 0,-34 0 0 0 0,-1 0-45 0 0,-6 0-237 0 0,-31 16-15316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4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1 204 396 0 0,'-1'-2'733'0'0,"1"0"1"0"0,0-1-1 0 0,0 1 1 0 0,0-1-1 0 0,1 1 0 0 0,-1-1 1 0 0,1 1-1 0 0,-1 0 1 0 0,1-1-1 0 0,0 1 0 0 0,0 0 1 0 0,0 0-1 0 0,0-1 0 0 0,2-2 1 0 0,0 0-2 0 0,1 1 1 0 0,-1 0 0 0 0,1 0-1 0 0,0 0 1 0 0,0 0-1 0 0,6-3 1 0 0,8-4 276 0 0,-1 0-1 0 0,32-12 1 0 0,-36 17-192 0 0,26-11 360 0 0,1 2 1 0 0,0 1-1 0 0,79-14 1 0 0,-101 24-687 0 0,1 2-1 0 0,24 0 1 0 0,-38 2-377 0 0,0 0-1 0 0,0 0 0 0 0,0 1 1 0 0,0-1-1 0 0,0 1 0 0 0,0 0 1 0 0,0 1-1 0 0,-1-1 1 0 0,1 1-1 0 0,-1 0 0 0 0,1 0 1 0 0,-1 1-1 0 0,0-1 0 0 0,5 4 1 0 0,-7-4-78 0 0,0 0 0 0 0,-1 0 1 0 0,0 1-1 0 0,0-1 0 0 0,1 0 1 0 0,-1 0-1 0 0,0 1 0 0 0,-1-1 1 0 0,1 0-1 0 0,0 1 0 0 0,-1-1 1 0 0,1 1-1 0 0,-1-1 0 0 0,0 1 1 0 0,0-1-1 0 0,0 1 1 0 0,0-1-1 0 0,0 1 0 0 0,-1-1 1 0 0,1 1-1 0 0,-1-1 0 0 0,1 1 1 0 0,-1-1-1 0 0,0 0 0 0 0,0 1 1 0 0,-2 2-1 0 0,-2 6 43 0 0,0 0 0 0 0,-1 0 0 0 0,-15 18 0 0 0,2-5 20 0 0,-1 0 1 0 0,-2-2-1 0 0,-36 30 0 0 0,-82 50 185 0 0,20-15-58 0 0,120-87-225 0 0,-2 1 19 0 0,0 0 0 0 0,1 0 0 0 0,-1 0 0 0 0,0 1 0 0 0,1-1 0 0 0,-1 1 0 0 0,1-1 0 0 0,-1 1-1 0 0,1-1 1 0 0,0 1 0 0 0,0 0 0 0 0,0 0 0 0 0,0-1 0 0 0,0 1 0 0 0,0 0 0 0 0,0 0 0 0 0,0 0 0 0 0,1 0 0 0 0,-1 3 0 0 0,2-4 11 0 0,1 0 0 0 0,-1 0 0 0 0,1 0 0 0 0,-1 0 1 0 0,1 0-1 0 0,0-1 0 0 0,-1 1 0 0 0,1 0 0 0 0,0-1 0 0 0,-1 0 1 0 0,1 1-1 0 0,0-1 0 0 0,0 0 0 0 0,3 0 0 0 0,-4 0 10 0 0,61 4 325 0 0,1-3 0 0 0,86-9 1 0 0,-24 0-62 0 0,-85 5-305 0 0,-24 1 0 0 0,-1 1 0 0 0,1 1 0 0 0,21 2 0 0 0,-11 4-5531 0 0,7-1-4448 0 0,-23-5 7023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4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37 410 948 0 0,'4'-3'12293'0'0,"-3"11"-9235"0"0,-2 9-2368 0 0,-1-6 3136 0 0,-2-3-2542 0 0,-2 7 2145 0 0,6-15-3392 0 0,0 0-1 0 0,0 0 0 0 0,0 1 1 0 0,-1-1-1 0 0,1 0 0 0 0,0 0 1 0 0,0 0-1 0 0,0 0 0 0 0,0 0 1 0 0,0 0-1 0 0,0 0 0 0 0,-1 0 1 0 0,1 0-1 0 0,0 0 0 0 0,0 0 1 0 0,0 0-1 0 0,0 0 0 0 0,0 0 1 0 0,-1 0-1 0 0,1 0 0 0 0,0 0 1 0 0,0 0-1 0 0,0 0 0 0 0,0 0 1 0 0,0 0-1 0 0,-1 0 0 0 0,1 0 1 0 0,0 0-1 0 0,0 0 0 0 0,0 0 1 0 0,0 0-1 0 0,0 0 0 0 0,0 0 1 0 0,-1 0-1 0 0,1 0 0 0 0,0 0 1 0 0,0 0-1 0 0,0-1 0 0 0,0 1 1 0 0,0 0-1 0 0,0 0 0 0 0,0 0 1 0 0,-1 0-1 0 0,1 0 0 0 0,0 0 1 0 0,0 0-1 0 0,0-1 1 0 0,0 1-1 0 0,0 0 0 0 0,0 0 1 0 0,0 0-1 0 0,-9-8 1043 0 0,7 6-1095 0 0,0-2 165 0 0,0 0 0 0 0,1 0 1 0 0,-1 0-1 0 0,1 0 1 0 0,0 0-1 0 0,0 0 0 0 0,0-1 1 0 0,1 1-1 0 0,-1 0 1 0 0,1-6-1 0 0,4-43 408 0 0,-3 40-395 0 0,3-7-26 0 0,0-1 0 0 0,2 1 0 0 0,0 1 0 0 0,1-1 0 0 0,1 1 0 0 0,0 0 0 0 0,2 0 0 0 0,0 1 0 0 0,1 1-1 0 0,1 0 1 0 0,1 0 0 0 0,0 1 0 0 0,30-28 0 0 0,-35 38-133 0 0,0 0 0 0 0,0 0 0 0 0,1 0 0 0 0,-1 1 0 0 0,1 1 0 0 0,0-1-1 0 0,1 1 1 0 0,11-3 0 0 0,-19 6-3 0 0,1 1 0 0 0,-1-1 0 0 0,1 1 0 0 0,-1 0 0 0 0,1-1-1 0 0,-1 1 1 0 0,1 0 0 0 0,-1 0 0 0 0,1 1 0 0 0,-1-1 0 0 0,0 1 0 0 0,1-1-1 0 0,-1 1 1 0 0,1 0 0 0 0,-1-1 0 0 0,0 1 0 0 0,1 0 0 0 0,-1 1 0 0 0,0-1 0 0 0,0 0-1 0 0,0 1 1 0 0,0-1 0 0 0,0 1 0 0 0,0 0 0 0 0,-1-1 0 0 0,1 1 0 0 0,0 0-1 0 0,-1 0 1 0 0,1 0 0 0 0,-1 0 0 0 0,0 1 0 0 0,0-1 0 0 0,0 0 0 0 0,0 0 0 0 0,0 1-1 0 0,0-1 1 0 0,-1 0 0 0 0,1 4 0 0 0,1-1 0 0 0,-1 1 0 0 0,0 0 0 0 0,0 0 0 0 0,-1-1 0 0 0,0 1 1 0 0,0 0-1 0 0,0 0 0 0 0,-1 0 0 0 0,0 0 0 0 0,0-1 0 0 0,0 1 0 0 0,-3 6 0 0 0,1-3 0 0 0,-1 0 0 0 0,-1-1 1 0 0,1 1-1 0 0,-1-1 0 0 0,-1 0 0 0 0,-10 13 0 0 0,-3-2-2 0 0,0-1 0 0 0,-1-1 0 0 0,-1-1 0 0 0,-33 20-1 0 0,-11 3-389 0 0,65-38 391 0 0,-1-1-1 0 0,1 0 0 0 0,0 1 0 0 0,-1-1 1 0 0,1 1-1 0 0,0-1 0 0 0,-1 0 1 0 0,1 1-1 0 0,0-1 0 0 0,-1 1 1 0 0,1-1-1 0 0,0 1 0 0 0,0-1 0 0 0,0 1 1 0 0,0-1-1 0 0,-1 1 0 0 0,1-1 1 0 0,0 1-1 0 0,0-1 0 0 0,0 1 0 0 0,0-1 1 0 0,0 1-1 0 0,0-1 0 0 0,0 1 1 0 0,0 0-1 0 0,0-1 0 0 0,0 1 1 0 0,1-1-1 0 0,-1 1 0 0 0,0-1 0 0 0,0 1 1 0 0,0-1-1 0 0,1 1 0 0 0,-1-1 1 0 0,0 0-1 0 0,1 1 0 0 0,-1-1 0 0 0,0 1 1 0 0,1-1-1 0 0,-1 0 0 0 0,0 1 1 0 0,1-1-1 0 0,-1 0 0 0 0,1 1 0 0 0,-1-1 1 0 0,1 0-1 0 0,-1 1 0 0 0,1-1 1 0 0,25 15 127 0 0,197 107 232 0 0,-207-111-358 0 0,-1 1 0 0 0,-1 0 0 0 0,18 19 0 0 0,1 2 0 0 0,-24-24 0 0 0,-6-7 0 0 0,2 1 0 0 0,0-2-99 0 0,-4 0-381 0 0,9-16-5983 0 0,-5 7 1052 0 0,1 5 1931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4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976 0 388 0 0,'-5'6'8031'0'0,"-27"32"-6435"0"0,-148 222 3322 0 0,150-217-4475 0 0,-110 154 1717 0 0,-13 2 163 0 0,-22 14 455 0 0,-63 82 978 0 0,215-266-4675 0 0,52-38-11334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4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0 700 0 0,'-14'26'8012'0'0,"-8"16"-6161"0"0,-33 47 1 0 0,-118 134 1523 0 0,-145 119 1564 0 0,217-236-3327 0 0,11-10 1374 0 0,-88 124 0 0 0,125-154-1065 0 0,53-65-1736 0 0,1-6-1765 0 0,1 1 1180 0 0,0 0 0 0 0,0-1-1 0 0,0 1 1 0 0,0 0 0 0 0,1 0 0 0 0,0 0 0 0 0,-1 1-1 0 0,1-1 1 0 0,1 1 0 0 0,-1-1 0 0 0,4-2-1 0 0,3-4-2323 0 0,4-8-829 0 0,3-1 507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1:5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2 608 0 0,'-18'1'5830'0'0,"4"0"6197"0"0,17 0-9750 0 0,11 1-712 0 0,24 2-715 0 0,387 2 3212 0 0,-129 4-2705 0 0,-97-1-762 0 0,169 7 184 0 0,76 2-320 0 0,319-26 116 0 0,-273-1-111 0 0,-127 5-317 0 0,247-11 294 0 0,-375 12-342 0 0,103-5 32 0 0,-266 5-99 0 0,59-6 114 0 0,-102 7 27 0 0,-28 2-94 0 0,3 0-19 0 0,13 0-49 0 0,-2-1-11 0 0,-3 0 0 0 0,2 0 0 0 0,2 0 0 0 0,-6 0-79 0 0,2-2-533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5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16 418 788 0 0,'-15'4'14180'0'0,"39"-15"-12684"0"0,11-6 386 0 0,-19 9-1474 0 0,-1-2 1 0 0,0 0-1 0 0,-1 0 1 0 0,0-1 0 0 0,-1-1-1 0 0,0 0 1 0 0,-1-1-1 0 0,-1 0 1 0 0,1-1-1 0 0,-2 0 1 0 0,0-1 0 0 0,-1 0-1 0 0,-1-1 1 0 0,10-24-1 0 0,4-16 456 0 0,14-65 0 0 0,-36 121-854 0 0,0 0 0 0 0,0 0 1 0 0,0 0-1 0 0,0-1 1 0 0,0 1-1 0 0,0 0 0 0 0,0 0 1 0 0,0 0-1 0 0,0 0 1 0 0,0 0-1 0 0,0 0 0 0 0,0-1 1 0 0,0 1-1 0 0,0 0 0 0 0,0 0 1 0 0,0 0-1 0 0,1 0 1 0 0,-1 0-1 0 0,0 0 0 0 0,0 0 1 0 0,0-1-1 0 0,0 1 0 0 0,0 0 1 0 0,0 0-1 0 0,0 0 1 0 0,0 0-1 0 0,0 0 0 0 0,1 0 1 0 0,-1 0-1 0 0,0 0 0 0 0,0 0 1 0 0,0 0-1 0 0,0 0 1 0 0,0 0-1 0 0,0 0 0 0 0,0 0 1 0 0,1 0-1 0 0,-1 0 0 0 0,0 0 1 0 0,0 0-1 0 0,0 0 1 0 0,0 0-1 0 0,0 0 0 0 0,0 0 1 0 0,1 0-1 0 0,-1 0 1 0 0,0 0-1 0 0,0 0 0 0 0,6 7 143 0 0,3 11 46 0 0,5 28 456 0 0,-2 0 0 0 0,-2 1 0 0 0,5 63 0 0 0,3 13 488 0 0,-18-121-1144 0 0,2 8-370 0 0,0 1-1 0 0,1-1 1 0 0,7 18 0 0 0,-3-20-2203 0 0,6-4-5868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0:5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0 336 0 0,'0'1'329'0'0,"0"1"0"0"0,0-1 0 0 0,0 1 0 0 0,0-1 0 0 0,0 0-1 0 0,-1 1 1 0 0,1-1 0 0 0,0 0 0 0 0,-1 1 0 0 0,1-1 0 0 0,0 0 0 0 0,-1 1 0 0 0,0-1 0 0 0,1 0 0 0 0,-1 0-1 0 0,-1 3 1 0 0,-19 20 2528 0 0,10-11-1677 0 0,-4 3-438 0 0,-1 0 0 0 0,0-2 0 0 0,-1 0 0 0 0,-1-1 0 0 0,-29 17 0 0 0,-8 7-1711 0 0,34-25-3729 0 0,15-10 3198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47 700 0 0,'-53'0'3542'0'0,"-27"0"15470"0"0,91-1-17920 0 0,201-11 3042 0 0,-28-4-1682 0 0,-62 2-6480 0 0,-77 11-5318 0 0,-29 2 6337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1 542 216 0 0,'10'-3'8433'0'0,"62"-12"-5406"0"0,266-41 1957 0 0,837-59 276 0 0,-174 50-2882 0 0,37-3-1004 0 0,-720 40-1057 0 0,629-117 598 0 0,-894 130-645 0 0,19-2 391 0 0,-46 10-360 0 0,-23 5-258 0 0,1 1-1 0 0,0 0 1 0 0,0 0-1 0 0,0 0 1 0 0,7 0-1 0 0,-10 1-37 0 0,-1 0 0 0 0,1 0-1 0 0,-1 1 1 0 0,1-1 0 0 0,-1 0 0 0 0,0 1-1 0 0,1-1 1 0 0,-1 0 0 0 0,0 1-1 0 0,1-1 1 0 0,-1 0 0 0 0,0 1-1 0 0,1-1 1 0 0,-1 1 0 0 0,0-1 0 0 0,0 0-1 0 0,0 1 1 0 0,1-1 0 0 0,-1 1-1 0 0,0-1 1 0 0,0 1 0 0 0,0-1 0 0 0,0 1-1 0 0,0-1 1 0 0,0 1 0 0 0,0 0-1 0 0,2 17 113 0 0,-2-14-64 0 0,6 68 545 0 0,8 48 554 0 0,-5-75-674 0 0,10 59 788 0 0,-12-74-919 0 0,-7-29-291 0 0,3 16 125 0 0,-1-11-180 0 0,-3 3-1 0 0,-3-5-1 0 0,-24-2-371 0 0,13-2 181 0 0,-12 3 29 0 0,1 1-1 0 0,0 1 1 0 0,1 2-1 0 0,-1 0 1 0 0,1 1 0 0 0,-34 17-1 0 0,56-23 164 0 0,0 0-1 0 0,-1 1 0 0 0,1-1 1 0 0,0 0-1 0 0,0 1 0 0 0,0 0 1 0 0,1 0-1 0 0,-1 0 1 0 0,1 0-1 0 0,-1 0 0 0 0,1 0 1 0 0,0 0-1 0 0,0 1 0 0 0,1-1 1 0 0,-1 1-1 0 0,1 0 0 0 0,-2 6 1 0 0,3-8 15 0 0,0 0 0 0 0,0 0 1 0 0,0 1-1 0 0,1-1 0 0 0,-1 0 0 0 0,1 0 0 0 0,-1 0 1 0 0,1 0-1 0 0,0 0 0 0 0,0 0 0 0 0,0-1 1 0 0,0 1-1 0 0,0 0 0 0 0,0 0 0 0 0,0-1 1 0 0,1 1-1 0 0,-1 0 0 0 0,2 1 0 0 0,1 1 24 0 0,1-1-1 0 0,-1 1 0 0 0,0-1 1 0 0,1 0-1 0 0,6 4 1 0 0,7 0 25 0 0,0 0 1 0 0,1-1 0 0 0,-1-1 0 0 0,1-1 0 0 0,0-1 0 0 0,0 0-1 0 0,0-1 1 0 0,0-1 0 0 0,0-1 0 0 0,36-5 0 0 0,-49 4-81 0 0,0 0 0 0 0,-1 0 0 0 0,1-1 1 0 0,-1 0-1 0 0,10-4 0 0 0,-13 5 0 0 0,-1 1-1 0 0,1-1 0 0 0,-1 0 1 0 0,1 0-1 0 0,-1 0 0 0 0,1 0 1 0 0,-1 0-1 0 0,0 0 1 0 0,1 0-1 0 0,-1-1 0 0 0,0 1 1 0 0,0 0-1 0 0,0-1 0 0 0,0 1 1 0 0,0 0-1 0 0,0-1 1 0 0,-1 0-1 0 0,1 1 0 0 0,0-1 1 0 0,-1 1-1 0 0,1-1 1 0 0,-1 0-1 0 0,1-1 0 0 0,-2 1 3 0 0,1 1 1 0 0,-1-1-1 0 0,1 0 0 0 0,-1 1 0 0 0,1-1 1 0 0,-1 1-1 0 0,0-1 0 0 0,0 1 0 0 0,0 0 1 0 0,0-1-1 0 0,0 1 0 0 0,0 0 0 0 0,0 0 1 0 0,-1-1-1 0 0,1 1 0 0 0,0 0 0 0 0,-1 0 1 0 0,1 1-1 0 0,0-1 0 0 0,-1 0 0 0 0,1 0 1 0 0,-3 0-1 0 0,-34-13-99 0 0,37 14 110 0 0,-11-3-14 0 0,-1 0 0 0 0,1 0 0 0 0,-1 2 0 0 0,0-1 0 0 0,0 2 0 0 0,0 0 0 0 0,0 0 0 0 0,1 1-1 0 0,-1 1 1 0 0,0 0 0 0 0,0 1 0 0 0,1 0 0 0 0,0 1 0 0 0,-16 6 0 0 0,25-9 43 0 0,1 1-1 0 0,0-1 0 0 0,0 1 1 0 0,0-1-1 0 0,-1 1 1 0 0,1-1-1 0 0,1 1 0 0 0,-1 0 1 0 0,0 0-1 0 0,0 0 0 0 0,1 0 1 0 0,-1 1-1 0 0,1-1 1 0 0,0 0-1 0 0,-1 1 0 0 0,1-1 1 0 0,-1 3-1 0 0,2-4-1 0 0,0 1 1 0 0,0 0-1 0 0,0-1 0 0 0,0 1 0 0 0,0-1 0 0 0,0 1 1 0 0,0-1-1 0 0,0 1 0 0 0,0-1 0 0 0,1 1 1 0 0,-1-1-1 0 0,1 1 0 0 0,-1-1 0 0 0,1 1 0 0 0,-1-1 1 0 0,1 1-1 0 0,0-1 0 0 0,0 0 0 0 0,0 1 0 0 0,0-1 1 0 0,0 0-1 0 0,0 0 0 0 0,0 0 0 0 0,0 0 0 0 0,0 0 1 0 0,1 0-1 0 0,-1 0 0 0 0,2 1 0 0 0,6 2-6 0 0,0 0 1 0 0,1 0-1 0 0,-1-1 0 0 0,1 0 0 0 0,0 0 0 0 0,-1-1 1 0 0,1-1-1 0 0,0 0 0 0 0,0 0 0 0 0,0-1 0 0 0,0 0 0 0 0,0-1 1 0 0,0 0-1 0 0,0 0 0 0 0,0-1 0 0 0,17-6 0 0 0,-25 8-31 0 0,-1-1 0 0 0,1 0 0 0 0,-1 1 0 0 0,1-1-1 0 0,-1 0 1 0 0,0 0 0 0 0,1 0 0 0 0,-1 0 0 0 0,0 0-1 0 0,0 0 1 0 0,1 0 0 0 0,-1 0 0 0 0,0 0 0 0 0,1-3-1 0 0,-2 3-15 0 0,1 1 0 0 0,-1-1 0 0 0,0 0 0 0 0,1 0 0 0 0,-1 0 0 0 0,0 0-1 0 0,0 0 1 0 0,0 0 0 0 0,0 1 0 0 0,0-1 0 0 0,0 0 0 0 0,0 0 0 0 0,0 0-1 0 0,0 0 1 0 0,-1 0 0 0 0,1 0 0 0 0,0 1 0 0 0,-1-1 0 0 0,0-1 0 0 0,0-1-86 0 0,-1 0 1 0 0,0 1 0 0 0,0-1 0 0 0,-1 1-1 0 0,1 0 1 0 0,0-1 0 0 0,-1 1-1 0 0,1 0 1 0 0,-1 1 0 0 0,0-1 0 0 0,0 0-1 0 0,0 1 1 0 0,-3-2 0 0 0,1 1-274 0 0,0 0 0 0 0,0 0 0 0 0,-1 1 0 0 0,1 0 0 0 0,0-1 0 0 0,-1 2 0 0 0,-7-1 0 0 0,11 1-500 0 0,-1 0-1 0 0,0 0 0 0 0,1 1 1 0 0,-1-1-1 0 0,0 1 1 0 0,1 0-1 0 0,-1 0 0 0 0,1 0 1 0 0,-1 0-1 0 0,-2 2 1 0 0,0 1-2124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5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6969 0 0,'-33'-11'17016'0'0,"34"10"-16904"0"0,0 0 1 0 0,0 0-1 0 0,0 0 0 0 0,0 0 1 0 0,1 0-1 0 0,-1 0 1 0 0,0 0-1 0 0,0 0 0 0 0,1 0 1 0 0,-1 1-1 0 0,0-1 1 0 0,1 0-1 0 0,2 0 0 0 0,25-11 828 0 0,-24 11-847 0 0,79-34 726 0 0,-27 11-3554 0 0,3 1-6747 0 0,-39 16 6878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5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48 92 0 0,'-32'-11'2120'0'0,"8"3"1681"0"0,-31-7 0 0 0,49 14-3032 0 0,0 0 1 0 0,0 0 0 0 0,0 0 0 0 0,-1 1-1 0 0,1 0 1 0 0,0 0 0 0 0,0 1 0 0 0,-1-1-1 0 0,1 2 1 0 0,-8 1 0 0 0,10-1-522 0 0,0 0-1 0 0,0 0 1 0 0,0 1 0 0 0,0-1 0 0 0,1 1-1 0 0,-1 0 1 0 0,1 0 0 0 0,-1 0-1 0 0,1 0 1 0 0,0 1 0 0 0,1-1-1 0 0,-1 1 1 0 0,1 0 0 0 0,-1 0-1 0 0,1 0 1 0 0,0 0 0 0 0,0 0 0 0 0,1 0-1 0 0,-1 0 1 0 0,1 1 0 0 0,0-1-1 0 0,0 0 1 0 0,1 1 0 0 0,-1-1-1 0 0,1 1 1 0 0,0-1 0 0 0,0 1 0 0 0,0-1-1 0 0,1 1 1 0 0,0-1 0 0 0,0 1-1 0 0,0-1 1 0 0,0 1 0 0 0,0-1-1 0 0,1 0 1 0 0,0 0 0 0 0,0 0 0 0 0,0 0-1 0 0,1 0 1 0 0,-1 0 0 0 0,1-1-1 0 0,0 1 1 0 0,0-1 0 0 0,3 4-1 0 0,1-3-78 0 0,0 1 0 0 0,0-1 0 0 0,0 0-1 0 0,1 0 1 0 0,-1-1 0 0 0,1 0-1 0 0,0 0 1 0 0,0-1 0 0 0,16 3 0 0 0,-20-5-173 0 0,0 1 0 0 0,0-1 1 0 0,1 0-1 0 0,-1 0 1 0 0,0 0-1 0 0,0-1 1 0 0,0 1-1 0 0,0-1 0 0 0,0 0 1 0 0,0 0-1 0 0,0 0 1 0 0,0-1-1 0 0,0 0 1 0 0,0 1-1 0 0,-1-1 1 0 0,1-1-1 0 0,-1 1 0 0 0,1 0 1 0 0,-1-1-1 0 0,0 0 1 0 0,5-5-1 0 0,-7 6-31 0 0,1-1 0 0 0,-1 0 1 0 0,1 0-1 0 0,-1 0 0 0 0,0 0 0 0 0,0 0 0 0 0,-1 0 0 0 0,1 0 0 0 0,-1 0 1 0 0,1 0-1 0 0,-1 0 0 0 0,0 0 0 0 0,0-1 0 0 0,0 1 0 0 0,-1 0 0 0 0,1 0 1 0 0,-1 0-1 0 0,0 0 0 0 0,0 0 0 0 0,0 0 0 0 0,0 0 0 0 0,-3-5 0 0 0,0 0-54 0 0,0-1-1 0 0,-1 1 1 0 0,0 0-1 0 0,0 1 1 0 0,0-1 0 0 0,-12-10-1 0 0,11 12-230 0 0,-1 1 1 0 0,1-1-1 0 0,-1 2 1 0 0,-1-1-1 0 0,1 1 1 0 0,0 0-1 0 0,-1 0 1 0 0,0 1-1 0 0,0 0 1 0 0,0 0-1 0 0,0 1 0 0 0,0 0 1 0 0,-13-1-1 0 0,0 7-8152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 8117 0 0,'2'-1'978'0'0,"0"-1"0"0"0,0 1-1 0 0,0 0 1 0 0,0-1 0 0 0,0 1 0 0 0,1 0 0 0 0,-1 1 0 0 0,0-1 0 0 0,0 0 0 0 0,1 1 0 0 0,2-1-1 0 0,0 0-261 0 0,-1 1-1 0 0,0 0 1 0 0,1 0-1 0 0,-1 1 0 0 0,8 1 1 0 0,3 2-751 0 0,-1 0 1 0 0,24 12 0 0 0,-19-7 1271 0 0,-10-6-1114 0 0,89 42 1133 0 0,-33-9-120 0 0,120 88-1 0 0,-158-103-808 0 0,-1 1 0 0 0,-1 2 0 0 0,-1 0 0 0 0,-1 1-1 0 0,-1 1 1 0 0,35 58 0 0 0,-53-77-277 0 0,0 1 0 0 0,0-1 0 0 0,-1 1 0 0 0,0 0 0 0 0,-1 0 0 0 0,0 0 0 0 0,0 0 0 0 0,-1 1 0 0 0,0-1 0 0 0,0 0 0 0 0,-1 1 1 0 0,0-1-1 0 0,0 0 0 0 0,-1 1 0 0 0,0-1 0 0 0,0 0 0 0 0,-1 0 0 0 0,-1 0 0 0 0,1 0 0 0 0,-1 0 0 0 0,0 0 0 0 0,-1 0 0 0 0,0-1 0 0 0,0 0 0 0 0,-1 0 0 0 0,1 0 0 0 0,-2 0 0 0 0,1-1 0 0 0,-1 0 0 0 0,-12 11 0 0 0,-2-1-155 0 0,-1-1 1 0 0,-1-1-1 0 0,0-1 0 0 0,-1 0 1 0 0,-1-2-1 0 0,1-1 0 0 0,-31 9 1 0 0,-182 37-1161 0 0,172-43 1090 0 0,11-3-1186 0 0,-83 7 0 0 0,132-17 1050 0 0,0 0 0 0 0,1 0 0 0 0,-1 0 0 0 0,0 0 1 0 0,1-1-1 0 0,-1 0 0 0 0,-3 0 0 0 0,20-11-8701 0 0,-12 11 8354 0 0,15-6-2020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5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714 189 552 0 0,'-12'-13'1454'0'0,"0"2"-1"0"0,-1-1 1 0 0,0 2-1 0 0,-1-1 1 0 0,-23-12 0 0 0,22 16-691 0 0,1 0 0 0 0,-1 1 0 0 0,0 1 1 0 0,-1 0-1 0 0,1 1 0 0 0,-1 1 1 0 0,0 0-1 0 0,0 1 0 0 0,0 1 0 0 0,-18 0 1 0 0,9 3-184 0 0,1 1-1 0 0,-1 0 1 0 0,1 2 0 0 0,0 1 0 0 0,0 1 0 0 0,1 1 0 0 0,0 1 0 0 0,0 1 0 0 0,1 1-1 0 0,0 1 1 0 0,1 1 0 0 0,1 1 0 0 0,0 0 0 0 0,0 2 0 0 0,-17 18 0 0 0,32-28-367 0 0,0-1 0 0 0,1 1 0 0 0,-1 0 0 0 0,1 0 0 0 0,0 1-1 0 0,1 0 1 0 0,0-1 0 0 0,0 1 0 0 0,0 0 0 0 0,1 0 0 0 0,-3 14 0 0 0,4-16-71 0 0,1 1 1 0 0,0-1-1 0 0,0 0 0 0 0,0 1 0 0 0,0-1 0 0 0,1 0 1 0 0,0 1-1 0 0,0-1 0 0 0,1 0 0 0 0,-1 0 0 0 0,1 0 1 0 0,0 0-1 0 0,1 0 0 0 0,-1 0 0 0 0,1-1 1 0 0,0 1-1 0 0,6 6 0 0 0,1 1-103 0 0,1-1 1 0 0,1 0-1 0 0,0 0 0 0 0,1-1 0 0 0,0-1 1 0 0,0 0-1 0 0,1-1 0 0 0,0 0 1 0 0,1-2-1 0 0,0 1 0 0 0,0-2 1 0 0,29 8-1 0 0,-29-10-26 0 0,-1 0 0 0 0,1-1 0 0 0,0-1-1 0 0,0 0 1 0 0,0-1 0 0 0,0-1 0 0 0,0 0 0 0 0,0-1 0 0 0,0-1 0 0 0,0 0 0 0 0,-1-1-1 0 0,0-1 1 0 0,1 0 0 0 0,13-7 0 0 0,-22 8-13 0 0,0 1 0 0 0,0-1 0 0 0,-1 0 0 0 0,1-1 0 0 0,-1 0 0 0 0,0 1 0 0 0,0-1 0 0 0,-1-1 0 0 0,1 1 0 0 0,-1-1 0 0 0,0 0 0 0 0,-1 0 0 0 0,1 0 0 0 0,-1 0 0 0 0,-1 0 0 0 0,1-1 0 0 0,-1 0 0 0 0,0 1 0 0 0,2-13 0 0 0,-3 9 0 0 0,0 0 0 0 0,-1-1 0 0 0,0 1 0 0 0,0 0 0 0 0,-1 0 0 0 0,0-1 0 0 0,-1 1 0 0 0,0 0 0 0 0,-1 0 0 0 0,0 1 0 0 0,-1-1 0 0 0,-8-16 0 0 0,-1 3-95 0 0,0 2 1 0 0,-2 0-1 0 0,0 0 1 0 0,-2 2-1 0 0,-19-19 0 0 0,23 25 2 0 0,0 2-1 0 0,-1-1 1 0 0,-1 2-1 0 0,0 0 1 0 0,0 0-1 0 0,-1 2 1 0 0,0 0-1 0 0,-18-6 1 0 0,28 12-161 0 0,1 1 1 0 0,-1-1-1 0 0,1 1 1 0 0,-1 0 0 0 0,0 0-1 0 0,0 1 1 0 0,0 0 0 0 0,0 0-1 0 0,-7 1 1 0 0,10 0-254 0 0,-1 0 0 0 0,1 0 0 0 0,-1 0 0 0 0,1 0 0 0 0,-1 1 0 0 0,-3 2 0 0 0,3-2-689 0 0,1 0 0 0 0,0 1 0 0 0,0-1 0 0 0,0 1 0 0 0,0 0 0 0 0,-3 4 0 0 0,0 0-1702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7165 0 0,'3'0'829'0'0,"0"0"0"0"0,-1 0 0 0 0,1 0 0 0 0,0 1 0 0 0,0 0 0 0 0,0-1 0 0 0,0 1 0 0 0,-1 0 0 0 0,1 0 0 0 0,0 1 0 0 0,-1-1 0 0 0,1 1 0 0 0,-1-1 0 0 0,0 1 0 0 0,5 3 0 0 0,-3-1-319 0 0,-1 0-1 0 0,1 1 0 0 0,-1-1 1 0 0,0 0-1 0 0,-1 1 0 0 0,1 0 1 0 0,-1 0-1 0 0,2 5 0 0 0,1 6 17 0 0,0 0 0 0 0,-2 0 0 0 0,0 1 0 0 0,1 28 0 0 0,-3-18 206 0 0,-1 0 0 0 0,-1 1 0 0 0,-1-1 0 0 0,-2 0 0 0 0,0 0 0 0 0,-17 49 0 0 0,20-72-732 0 0,1-4 0 0 0,0 1 0 0 0,0 0 0 0 0,-1 0 0 0 0,1 0 0 0 0,-1 0 0 0 0,1 0 0 0 0,-1 0 0 0 0,1-1 0 0 0,-1 1 0 0 0,1 0 0 0 0,-1 0 0 0 0,0-1 0 0 0,1 1 0 0 0,-1 0 0 0 0,0-1 0 0 0,0 1 0 0 0,-1 0 0 0 0,2-1 0 0 0,0 0 0 0 0,0 0 0 0 0,0 0 0 0 0,-1 1 0 0 0,1-1 0 0 0,0 0 0 0 0,0 0 0 0 0,0 0 0 0 0,0 0 0 0 0,0 0 0 0 0,0 0 0 0 0,-1 0 0 0 0,1 0 0 0 0,0 0 0 0 0,0 0 0 0 0,0 0 0 0 0,0 0 0 0 0,0 0 0 0 0,-1 0 0 0 0,1 0 0 0 0,0 0 0 0 0,0 0 0 0 0,0 0 0 0 0,0 0 0 0 0,0 0 0 0 0,-1 0 0 0 0,1 0 0 0 0,0-1 0 0 0,0 1 0 0 0,0 0 0 0 0,0 0 0 0 0,0 0 0 0 0,0 0 0 0 0,0 0 0 0 0,-1 0 0 0 0,1 0 0 0 0,0 0 0 0 0,0-1 0 0 0,0 1 0 0 0,0 0 0 0 0,0 0 0 0 0,0 0 0 0 0,-1-2 0 0 0,0 0 0 0 0,0-1 0 0 0,0 1 0 0 0,0 0 0 0 0,0-1 0 0 0,1 1 0 0 0,-1 0 0 0 0,1-1 0 0 0,0 1 0 0 0,0 0 0 0 0,0-1 0 0 0,0 1 0 0 0,0-1 0 0 0,0 1 0 0 0,0 0 0 0 0,1-1 0 0 0,-1 1 0 0 0,1 0 0 0 0,0-1 0 0 0,0 1 0 0 0,0 0 0 0 0,0 0 0 0 0,0 0 0 0 0,0-1 0 0 0,2-1 0 0 0,1-1 0 0 0,-1-1 0 0 0,1 1 0 0 0,0 0 0 0 0,1 0 0 0 0,-1 0 0 0 0,1 0 0 0 0,0 1 0 0 0,9-6 0 0 0,-7 6 0 0 0,0 1 0 0 0,0 0 0 0 0,0 0 0 0 0,0 1 0 0 0,0 0 0 0 0,1 0 0 0 0,-1 0 0 0 0,1 1 0 0 0,-1 1 0 0 0,1-1 0 0 0,-1 1 0 0 0,1 0 0 0 0,12 3 0 0 0,7 2 0 0 0,0 1 0 0 0,37 14 0 0 0,-54-17 0 0 0,130 46 0 0 0,129 40 0 0 0,-227-79 0 0 0,0-1 0 0 0,0-2 0 0 0,1-2 0 0 0,67-1 0 0 0,-99-4 0 0 0,0 0 0 0 0,0-1 0 0 0,0-1 0 0 0,-1 0 0 0 0,1-1 0 0 0,13-4 0 0 0,-21 6 0 0 0,0-1 0 0 0,0 1 0 0 0,0 0 0 0 0,-1-1 0 0 0,1 0 0 0 0,0 0 0 0 0,-1 0 0 0 0,0 0 0 0 0,1 0 0 0 0,-1 0 0 0 0,0 0 0 0 0,0-1 0 0 0,0 1 0 0 0,0-1 0 0 0,-1 1 0 0 0,1-1 0 0 0,-1 0 0 0 0,0 0 0 0 0,1 0 0 0 0,-1 0 0 0 0,0 0 0 0 0,-1 0 0 0 0,1 0 0 0 0,-1 0 0 0 0,1 0 0 0 0,-1-6 0 0 0,-1-15 0 0 0,-1 0 0 0 0,-1 0 0 0 0,-2 0 0 0 0,0 0 0 0 0,-16-43 0 0 0,8 34 0 0 0,-1 1 0 0 0,-2 0 0 0 0,-28-42 0 0 0,28 51 0 0 0,0 0 0 0 0,-2 2 0 0 0,-1 0 0 0 0,-37-33 0 0 0,45 48-539 0 0,29 16-11122 0 0,-1-5 8136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26 240 0 0,'7'-25'8852'0'0,"-5"27"-7808"0"0,2 3-670 0 0,-1 0-1 0 0,0 1 1 0 0,0-1 0 0 0,0 1 0 0 0,0-1 0 0 0,-1 1 0 0 0,0 0 0 0 0,1 8 0 0 0,10 55 1607 0 0,-9-40-1393 0 0,34 238 3632 0 0,9 54-674 0 0,-18-154-1862 0 0,9 46 660 0 0,-22-151-1143 0 0,-16-61-492 0 0,-4-3-646 0 0,-36-17-36 0 0,-1 2 0 0 0,0 2 1 0 0,-1 2-1 0 0,-1 2 0 0 0,0 1 0 0 0,0 3 1 0 0,-1 1-1 0 0,0 3 0 0 0,0 1 0 0 0,-45 4 1 0 0,32 2-31 0 0,-1 3-1 0 0,2 2 1 0 0,-1 3 0 0 0,1 2 0 0 0,1 2 0 0 0,1 3 0 0 0,-69 34 0 0 0,104-44 0 0 0,1 1 0 0 0,0 1-1 0 0,0 1 1 0 0,1 0 0 0 0,1 1 0 0 0,-21 22-1 0 0,32-30 13 0 0,0 0 0 0 0,1 0 0 0 0,0 1 0 0 0,0 0 0 0 0,0 0 0 0 0,1 0-1 0 0,-1 0 1 0 0,2 1 0 0 0,-1-1 0 0 0,1 1 0 0 0,0-1 0 0 0,0 1 0 0 0,1 0 0 0 0,0 0-1 0 0,0 0 1 0 0,0 0 0 0 0,1 0 0 0 0,0 0 0 0 0,1 0 0 0 0,-1 0 0 0 0,2 0-1 0 0,-1 0 1 0 0,3 8 0 0 0,1-4 17 0 0,-1 0 1 0 0,2 0-1 0 0,0-1 0 0 0,0 0 1 0 0,1 0-1 0 0,0 0 0 0 0,1-1 1 0 0,0 0-1 0 0,0-1 0 0 0,1 1 1 0 0,10 7-1 0 0,9 4 48 0 0,0-1 0 0 0,45 23-1 0 0,-29-22 15 0 0,0-2-1 0 0,1-2 0 0 0,1-2 0 0 0,1-2 0 0 0,59 7 0 0 0,-9-9 137 0 0,1-5 1 0 0,175-12-1 0 0,-173-3-117 0 0,0-4 1 0 0,111-32-1 0 0,-175 37-58 0 0,0-2 0 0 0,0-2 0 0 0,42-20 0 0 0,-65 26-32 0 0,1-1 0 0 0,-2 0 0 0 0,1-1 0 0 0,-1 0-1 0 0,0 0 1 0 0,-1-2 0 0 0,0 1 0 0 0,0-1 0 0 0,-1-1 0 0 0,14-22-1 0 0,-20 27-14 0 0,0 0 1 0 0,-1 0-1 0 0,0 0 0 0 0,0-1 0 0 0,-1 1 0 0 0,0-1 0 0 0,0 0 0 0 0,-1 1 1 0 0,0-1-1 0 0,0 0 0 0 0,-1-12 0 0 0,-1 9-1 0 0,-1 0 0 0 0,1 0 0 0 0,-2 0 0 0 0,0 0 0 0 0,0 1 0 0 0,-1-1 0 0 0,-7-14-1 0 0,1 6-3 0 0,-2 1 0 0 0,1 0 0 0 0,-2 1-1 0 0,-1 1 1 0 0,0 0 0 0 0,0 1-1 0 0,-2 0 1 0 0,-18-13 0 0 0,8 9-5 0 0,-1 1 0 0 0,-39-17 0 0 0,51 27 5 0 0,-22-11-282 0 0,-1 1 0 0 0,0 2 0 0 0,-1 2 0 0 0,-1 2 0 0 0,0 1 0 0 0,0 2 0 0 0,-76-6 0 0 0,111 14-100 0 0,-1 1-1 0 0,1 0 1 0 0,-1 0 0 0 0,1 1 0 0 0,0-1-1 0 0,-1 1 1 0 0,1 1 0 0 0,-9 2 0 0 0,11-3-690 0 0,1 0 1 0 0,0 0-1 0 0,0 1 1 0 0,1-1-1 0 0,-1 0 1 0 0,0 1-1 0 0,0-1 0 0 0,-1 3 1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7 272 0 0,'-1'-1'625'0'0,"-1"0"-1"0"0,1 0 1 0 0,-1 1-1 0 0,1-1 1 0 0,-1 0 0 0 0,1 1-1 0 0,-1-1 1 0 0,0 1-1 0 0,-2-1 1 0 0,1 6 128 0 0,0 0 1 0 0,0 0-1 0 0,0 0 1 0 0,1 0-1 0 0,0 1 1 0 0,0-1-1 0 0,0 1 1 0 0,0-1-1 0 0,0 11 1 0 0,-6 57 2660 0 0,8-67-3111 0 0,-4 75 3408 0 0,11 135 0 0 0,-6-207-4293 0 0,4 31 177 0 0,1-22-2298 0 0,3-6-4213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31 7341 0 0,'-30'-3'4425'0'0,"-12"-1"214"0"0,20 4 3872 0 0,257-16-4043 0 0,-106 8-4169 0 0,-94 9-3175 0 0,-13 3-7068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0 268 0 0,'-2'11'1083'0'0,"0"0"0"0"0,1-1 0 0 0,0 1 0 0 0,1 0-1 0 0,0 0 1 0 0,1 0 0 0 0,0-1 0 0 0,5 19 0 0 0,3 7 944 0 0,17 39 0 0 0,-20-58-1336 0 0,38 90 5354 0 0,98 173-1 0 0,-140-277-5758 0 0,0 0 0 0 0,-1 1 0 0 0,2-1-1 0 0,-1 0 1 0 0,0 0 0 0 0,1 0 0 0 0,-1-1 0 0 0,1 1-1 0 0,6 4 1753 0 0,-8-8-1945 0 0,0 0 0 0 0,0 0 1 0 0,-1 0-1 0 0,1 0 0 0 0,0 0 1 0 0,0 0-1 0 0,0 0 0 0 0,0 0 1 0 0,0 0-1 0 0,0 0 0 0 0,0 0 1 0 0,3-1-1 0 0,-3 2-87 0 0,1-1 1 0 0,-1 0-1 0 0,1 0 0 0 0,-1 0 0 0 0,0 0 0 0 0,0 0 1 0 0,1-1-1 0 0,-1 1 0 0 0,0 0 0 0 0,0 0 1 0 0,0-1-1 0 0,0 1 0 0 0,0-1 0 0 0,0-1 0 0 0,5-13-4 0 0,9-33 0 0 0,0-2-3 0 0,15-26 1 0 0,80-141 0 0 0,-108 213-48 0 0,-1 2-34 0 0,0 0 0 0 0,1 1 1 0 0,-1-1-1 0 0,0 1 0 0 0,1-1 0 0 0,0 1 0 0 0,-1-1 0 0 0,1 1 0 0 0,0 0 1 0 0,0 0-1 0 0,0 0 0 0 0,1 0 0 0 0,-1 0 0 0 0,0 1 0 0 0,4-2 1 0 0,-4 3-696 0 0,0 0 0 0 0,0 0 0 0 0,0 0 1 0 0,0 0-1 0 0,0 1 0 0 0,0-1 1 0 0,0 1-1 0 0,0-1 0 0 0,0 1 1 0 0,-1 0-1 0 0,1 0 0 0 0,0 0 1 0 0,0 0-1 0 0,2 1 0 0 0,6 6-2609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0 628 0 0,'-2'3'1314'0'0,"-5"11"555"0"0,1 0 0 0 0,0 0 0 0 0,1 1 0 0 0,0 0 0 0 0,1 0 0 0 0,1 0 0 0 0,0 0 0 0 0,1 0 1 0 0,0 19-1 0 0,3-16-979 0 0,0 1 1 0 0,1-1 0 0 0,0 1 0 0 0,2-1 0 0 0,0 0 0 0 0,1 0 0 0 0,1 0 0 0 0,9 19 0 0 0,-14-35-1074 0 0,0 0 1 0 0,0 0 0 0 0,0 0-1 0 0,1 0 1 0 0,-1 0 0 0 0,1 0-1 0 0,-1-1 1 0 0,1 1 0 0 0,-1 0-1 0 0,5 2 1 0 0,7 0-8764 0 0,-4-4 5912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18 480 0 0,'3'-7'3806'0'0,"-3"7"-3641"0"0,1 0-1 0 0,-1-1 1 0 0,0 1-1 0 0,0 0 1 0 0,0 0-1 0 0,0 0 1 0 0,0-1-1 0 0,0 1 1 0 0,0 0 0 0 0,0 0-1 0 0,1-1 1 0 0,-1 1-1 0 0,0 0 1 0 0,0 0-1 0 0,0-1 1 0 0,0 1-1 0 0,0 0 1 0 0,0-1-1 0 0,0 1 1 0 0,-1 0-1 0 0,1 0 1 0 0,0-1-1 0 0,0 1 1 0 0,0 0-1 0 0,0 0 1 0 0,0 0-1 0 0,0-1 1 0 0,0 1-1 0 0,-1 0 1 0 0,1 0-1 0 0,0-1 330 0 0,0 1-330 0 0,-1 0 1 0 0,1 0-1 0 0,0-1 1 0 0,0 1-1 0 0,0 0 1 0 0,-1 0-1 0 0,1 0 1 0 0,0 0-1 0 0,0 0 1 0 0,-1 0-1 0 0,1 0 1 0 0,0 0-1 0 0,0 0 1 0 0,-1-1-1 0 0,1 1 1 0 0,0 0-1 0 0,-2-1 770 0 0,-7 2-376 0 0,0 0 0 0 0,1 1 0 0 0,-1 0 0 0 0,1 0 0 0 0,0 1 0 0 0,0 0 0 0 0,0 1 0 0 0,0-1 0 0 0,0 1 0 0 0,1 1 0 0 0,-1 0 1 0 0,1 0-1 0 0,0 0 0 0 0,1 1 0 0 0,-10 10 0 0 0,15-15-439 0 0,-1 0 1 0 0,1 1 0 0 0,0-1 0 0 0,0 0-1 0 0,0 1 1 0 0,0 0 0 0 0,0-1 0 0 0,1 1-1 0 0,-1-1 1 0 0,0 1 0 0 0,1 0-1 0 0,-1 0 1 0 0,1-1 0 0 0,-1 1 0 0 0,1 0-1 0 0,0 0 1 0 0,0-1 0 0 0,0 1 0 0 0,0 0-1 0 0,0 0 1 0 0,1 2 0 0 0,0-2-39 0 0,0 0 0 0 0,0-1 0 0 0,0 1 1 0 0,0 0-1 0 0,0-1 0 0 0,0 1 0 0 0,1-1 1 0 0,-1 1-1 0 0,1-1 0 0 0,-1 0 0 0 0,1 0 1 0 0,-1 1-1 0 0,1-1 0 0 0,0 0 0 0 0,0-1 1 0 0,1 2-1 0 0,7 2 135 0 0,0-1 0 0 0,0 0 0 0 0,0-1 0 0 0,0 0 0 0 0,20 1 1 0 0,-16-2-63 0 0,1-2 1 0 0,0 1 0 0 0,-1-2-1 0 0,15-3 1 0 0,-24 4-134 0 0,0 0 1 0 0,-1 0-1 0 0,1 0 0 0 0,-1-1 1 0 0,1 1-1 0 0,-1-1 0 0 0,0 0 1 0 0,0-1-1 0 0,0 1 0 0 0,0-1 1 0 0,0 0-1 0 0,-1 0 0 0 0,1 0 1 0 0,-1 0-1 0 0,1 0 0 0 0,3-6 1 0 0,-7 8-23 0 0,1 1 0 0 0,-1-1 0 0 0,0 0 0 0 0,0 1 0 0 0,1-1 0 0 0,-1 0 0 0 0,0 1 0 0 0,0-1 0 0 0,0 0 0 0 0,0 1 0 0 0,0-1 0 0 0,0 0 0 0 0,0 1 0 0 0,0-1 0 0 0,0 0 1 0 0,0 0-1 0 0,0 1 0 0 0,0-1 0 0 0,0 0 0 0 0,-1 1 0 0 0,1-1 0 0 0,0 1 0 0 0,0-1 0 0 0,-1 0 0 0 0,1 1 0 0 0,-1-2 0 0 0,-1 1-2 0 0,1-1 1 0 0,-1 1-1 0 0,1-1 0 0 0,-1 1 0 0 0,0-1 1 0 0,0 1-1 0 0,0 0 0 0 0,-3-1 1 0 0,-2-2-4 0 0,-1 1 1 0 0,0 1 0 0 0,-13-3-1 0 0,15 4 5 0 0,-1 0-1 0 0,0 1 0 0 0,1 0 0 0 0,-1 0 0 0 0,0 1 1 0 0,1 0-1 0 0,-1 0 0 0 0,-7 2 0 0 0,10-2 12 0 0,0 1-1 0 0,0-1 0 0 0,0 1 1 0 0,0 0-1 0 0,0 0 0 0 0,0 0 1 0 0,1 0-1 0 0,-1 1 0 0 0,1-1 1 0 0,0 1-1 0 0,-1 0 0 0 0,1 0 1 0 0,-3 4-1 0 0,5-6 4 0 0,1 0 1 0 0,-1 0-1 0 0,1 0 0 0 0,-1 0 0 0 0,1-1 1 0 0,-1 1-1 0 0,1 0 0 0 0,-1 0 1 0 0,1 0-1 0 0,0 0 0 0 0,0 0 1 0 0,0 0-1 0 0,-1 0 0 0 0,1 0 0 0 0,0 0 1 0 0,0 0-1 0 0,0 0 0 0 0,0 0 1 0 0,1 0-1 0 0,-1 0 0 0 0,0 0 1 0 0,0 0-1 0 0,1 0 0 0 0,-1 0 0 0 0,0 0 1 0 0,1 1-1 0 0,1 0 10 0 0,-1 0-1 0 0,1-1 1 0 0,0 1 0 0 0,-1 0 0 0 0,1-1-1 0 0,0 1 1 0 0,0-1 0 0 0,0 0 0 0 0,0 1-1 0 0,4 1 1 0 0,4 1 50 0 0,0-1 1 0 0,0 0-1 0 0,18 4 1 0 0,-13-5-4 0 0,-1-1 0 0 0,0 0 1 0 0,20-2-1 0 0,-27 1-72 0 0,0-1 0 0 0,0 0-1 0 0,0 0 1 0 0,-1 0 0 0 0,1-1 0 0 0,0 0 0 0 0,-1-1-1 0 0,12-6 1 0 0,-17 9-15 0 0,-1 0 0 0 0,1 0 0 0 0,-1 0 0 0 0,1-1 0 0 0,-1 1 0 0 0,0 0 0 0 0,1 0 0 0 0,-1-1-1 0 0,0 1 1 0 0,1 0 0 0 0,-1-1 0 0 0,0 1 0 0 0,1 0 0 0 0,-1-1 0 0 0,0 1 0 0 0,0-1 0 0 0,1 1 0 0 0,-1 0 0 0 0,0-1 0 0 0,0 1 0 0 0,0-1 0 0 0,0 1-1 0 0,1-1 1 0 0,-1 1 0 0 0,0-1 0 0 0,0 1 0 0 0,0 0 0 0 0,0-1 0 0 0,0 1 0 0 0,0-1 0 0 0,0 1 0 0 0,0-1 0 0 0,-1 1 0 0 0,1-2 0 0 0,-1 1-22 0 0,0 0 0 0 0,0 0 0 0 0,0 0 0 0 0,0 0 0 0 0,0 0 0 0 0,0 0 0 0 0,0 0 0 0 0,0 0 0 0 0,-1 0 0 0 0,1 0 0 0 0,-2 0 0 0 0,-37-14-1168 0 0,33 13 776 0 0,0 1 1 0 0,0 0-1 0 0,0 1 0 0 0,0-1 1 0 0,-10 2-1 0 0,-17 5-8153 0 0,27-4 5711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97 303 548 0 0,'-4'-4'495'0'0,"-21"-22"4041"0"0,23 24-3572 0 0,0 0 1 0 0,1-1 0 0 0,-1 1-1 0 0,1 0 1 0 0,-1-1-1 0 0,1 0 1 0 0,0 1 0 0 0,0-1-1 0 0,-1-4 1 0 0,3 4-574 0 0,-1 1-1 0 0,1 0 1 0 0,-1-1 0 0 0,1 1 0 0 0,0-1 0 0 0,0 1 0 0 0,0 0-1 0 0,1 0 1 0 0,-1-1 0 0 0,0 1 0 0 0,1 0 0 0 0,-1 0 0 0 0,1 0 0 0 0,4-3-1 0 0,0-3 723 0 0,-1 2-627 0 0,0-2 0 0 0,-1 1 0 0 0,0 0 0 0 0,0-1 0 0 0,-1 0 0 0 0,0 1 0 0 0,-1-1 0 0 0,1-1 0 0 0,-1 1 0 0 0,-1 0 0 0 0,2-14 0 0 0,-3 18-468 0 0,0 0-1 0 0,-1 0 0 0 0,1 1 0 0 0,-1-1 1 0 0,1 0-1 0 0,-1 0 0 0 0,0 1 0 0 0,0-1 1 0 0,-1 0-1 0 0,1 1 0 0 0,-1-1 0 0 0,0 1 1 0 0,0 0-1 0 0,0 0 0 0 0,0-1 0 0 0,0 1 1 0 0,-1 0-1 0 0,1 1 0 0 0,-1-1 0 0 0,0 0 1 0 0,0 1-1 0 0,0 0 0 0 0,0 0 0 0 0,0 0 1 0 0,-1 0-1 0 0,1 0 0 0 0,-6-2 0 0 0,6 3-177 0 0,0 0 1 0 0,1 0-1 0 0,-1 1 0 0 0,0-1 0 0 0,0 1 0 0 0,0-1 0 0 0,0 1 0 0 0,0 0 0 0 0,-4 0 1 0 0,6 0-35 0 0,0 1 1 0 0,0-1 0 0 0,0 0-1 0 0,0 0 1 0 0,0 1 0 0 0,0-1-1 0 0,0 0 1 0 0,0 1 0 0 0,0-1 0 0 0,0 1-1 0 0,0-1 1 0 0,0 1 0 0 0,0 0-1 0 0,0-1 1 0 0,1 1 0 0 0,-1 0-1 0 0,0 0 1 0 0,0-1 0 0 0,1 1-1 0 0,-1 0 1 0 0,0 0 0 0 0,1 0 0 0 0,-1 0-1 0 0,1 0 1 0 0,0 0 0 0 0,-1 0-1 0 0,0 1 1 0 0,-3 11-6053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0 912 0 0,'11'50'5708'0'0,"-1"-1"-1"0"0,4 97 0 0 0,-11-39 8899 0 0,0-111-14487 0 0,31-48-111 0 0,-19 28-7 0 0,24-29 0 0 0,-33 46-2 0 0,0 1 1 0 0,1-1 0 0 0,0 1 0 0 0,0 0 0 0 0,0 1 0 0 0,1 0-1 0 0,-1 0 1 0 0,13-5 0 0 0,-18 9 0 0 0,9-5 0 0 0,0 2 0 0 0,0 0 0 0 0,13-3 0 0 0,-19 6 0 0 0,-1 1 0 0 0,1-1 0 0 0,0 1 0 0 0,-1 0 0 0 0,1 0 0 0 0,0 1 0 0 0,-1-1 0 0 0,1 1 0 0 0,-1 0 0 0 0,1 0 0 0 0,5 3 0 0 0,10 4 0 0 0,0 1 0 0 0,0 1 0 0 0,-1 1 0 0 0,0 0 0 0 0,20 17 0 0 0,-27-18 0 0 0,0 1 0 0 0,-1 0 0 0 0,0 0 0 0 0,0 2 0 0 0,-1-1 0 0 0,-1 1 0 0 0,15 26 0 0 0,-17-26 0 0 0,-5-10 0 0 0,0-1 0 0 0,-1 1 0 0 0,1 0 0 0 0,-1 1 0 0 0,1-1 0 0 0,-1 0 0 0 0,0 0 0 0 0,0 0 0 0 0,-1 1 0 0 0,1-1 0 0 0,-1 0 0 0 0,1 7 0 0 0,-1-9-250 0 0,0 0 0 0 0,0 0 0 0 0,0 1 0 0 0,-1-1 0 0 0,1 0 0 0 0,0 0 0 0 0,0 0-1 0 0,-1 1 1 0 0,1-1 0 0 0,-1 0 0 0 0,1 0 0 0 0,-1 0 0 0 0,1 0 0 0 0,-1 0 0 0 0,0 0 0 0 0,1 0 0 0 0,-1 0 0 0 0,0 0 0 0 0,0 0 0 0 0,0 0 0 0 0,0 0-1 0 0,0 0 1 0 0,-1 0 0 0 0,-1 2-1482 0 0,-3 0-2444 0 0,-2 0 601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0 728 0 0,'-24'7'1701'0'0,"0"-1"1760"0"0,8-4 6133 0 0,22 0-7851 0 0,24 1-74 0 0,-1 0 0 0 0,46-2-1 0 0,-26-1-636 0 0,383-6 3927 0 0,13 1-416 0 0,-371 5-4543 0 0,-32-1 0 0 0,-1 2 0 0 0,63 9 0 0 0,-102-10-724 0 0,1 1-1 0 0,0-1 1 0 0,0 1 0 0 0,-1 0 0 0 0,1-1-1 0 0,0 1 1 0 0,-1 1 0 0 0,1-1 0 0 0,-1 0-1 0 0,1 0 1 0 0,-1 1 0 0 0,0 0 0 0 0,1-1-1 0 0,-1 1 1 0 0,0 0 0 0 0,3 3 0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 0 0,'5'1'12117'0'0,"16"-1"-5954"0"0,86 2 589 0 0,-99-2-6391 0 0,-1 2 0 0 0,0-1 0 0 0,0 1 0 0 0,0 0 0 0 0,0 0 0 0 0,0 1 0 0 0,-1 0 0 0 0,1 0 0 0 0,-1 1 0 0 0,9 5 0 0 0,-12-7-222 0 0,-1 1 0 0 0,1-1 0 0 0,-1 1 0 0 0,1 0 0 0 0,-1 0 0 0 0,0 0 0 0 0,0 0 0 0 0,0 0 0 0 0,-1 0 0 0 0,1 0 0 0 0,-1 1-1 0 0,1-1 1 0 0,-1 1 0 0 0,0-1 0 0 0,-1 1 0 0 0,1-1 0 0 0,0 1 0 0 0,-1 0 0 0 0,0-1 0 0 0,0 1 0 0 0,0-1 0 0 0,0 1 0 0 0,-2 4 0 0 0,-1 12-110 0 0,-2-1 0 0 0,-1 1 1 0 0,0-1-1 0 0,-1-1 0 0 0,-14 27 0 0 0,-58 88 54 0 0,24-44-68 0 0,51-82-15 0 0,1-3 0 0 0,1 1 0 0 0,-1-1 0 0 0,1 1 0 0 0,0-1 0 0 0,0 1 0 0 0,1 0 0 0 0,-2 8 0 0 0,2-12 0 0 0,1 0 0 0 0,0 0 0 0 0,0 0 0 0 0,0 0 0 0 0,0 0 0 0 0,0-1 0 0 0,0 1 0 0 0,1 0 0 0 0,-1 0 0 0 0,0 0 0 0 0,0 0 0 0 0,0-1 0 0 0,1 1 0 0 0,-1 0 0 0 0,1 0 0 0 0,-1-1 0 0 0,0 1 0 0 0,1 0 0 0 0,-1 0 0 0 0,1-1 0 0 0,0 1 0 0 0,-1 0 0 0 0,1-1 0 0 0,-1 1 0 0 0,1-1 0 0 0,0 1 0 0 0,-1-1 0 0 0,1 1 0 0 0,0-1 0 0 0,0 0 0 0 0,-1 1 0 0 0,1-1 0 0 0,0 0 0 0 0,1 1 0 0 0,27 1 0 0 0,-26-2 0 0 0,37-1 0 0 0,0-1 0 0 0,0-1 0 0 0,0-3 0 0 0,-1-1 0 0 0,0-2 0 0 0,44-16 0 0 0,-74 22-880 0 0,-1 0-1 0 0,-1-1 1 0 0,1 0 0 0 0,0-1-1 0 0,6-5 1 0 0,-11 8 404 0 0,0-1 0 0 0,-1 1 1 0 0,1-1-1 0 0,-1 0 0 0 0,1 0 0 0 0,-1 0 0 0 0,0 0 0 0 0,0 0 0 0 0,-1 0 1 0 0,1 0-1 0 0,-1-1 0 0 0,1 1 0 0 0,-1-1 0 0 0,1-5 0 0 0,2-6-3009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53 273 100 0 0,'-20'-8'1241'0'0,"1"0"1216"0"0,6 4 3009 0 0,28-1-2737 0 0,-9 3-2199 0 0,16-2 632 0 0,1 1-1 0 0,-1 1 1 0 0,43 2-1 0 0,-16 1-186 0 0,557 12 3687 0 0,-504-9-4097 0 0,468 14 1676 0 0,-79 6-670 0 0,-443-20-1420 0 0,600 50 1480 0 0,-577-46-1475 0 0,693 82 2529 0 0,-748-87-2443 0 0,-11-2-171 0 0,-1 0 0 0 0,1 0 0 0 0,0 0 0 0 0,0 0-1 0 0,0-1 1 0 0,0 0 0 0 0,0 0 0 0 0,0-1 0 0 0,7 0 0 0 0,-11 0-71 0 0,1 1 1 0 0,-1 0-1 0 0,1-1 0 0 0,-1 1 1 0 0,1-1-1 0 0,-1 1 0 0 0,1-1 1 0 0,-1 0-1 0 0,0 0 1 0 0,1 1-1 0 0,-1-1 0 0 0,0 0 1 0 0,0 0-1 0 0,1 0 0 0 0,-1-1 1 0 0,0 1-1 0 0,0 0 0 0 0,0 0 1 0 0,-1-1-1 0 0,1 1 0 0 0,0 0 1 0 0,0-1-1 0 0,-1 1 0 0 0,1-1 1 0 0,0 1-1 0 0,-1-1 1 0 0,0 1-1 0 0,1-3 0 0 0,0 1 0 0 0,6-32 0 0 0,-2 0 0 0 0,1-37 0 0 0,2-12 0 0 0,0 8 0 0 0,-4 39 0 0 0,9-47 0 0 0,-13 84 0 0 0,0 0 0 0 0,0 0 0 0 0,0 0 0 0 0,0 1 0 0 0,0-1 0 0 0,0 0 0 0 0,0 0 0 0 0,0 0 0 0 0,0 0 0 0 0,0 0 0 0 0,0 0 0 0 0,1 0 0 0 0,-1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0,0-1 0 0 0,0 1 0 0 0,0 0 0 0 0,0 0 0 0 0,0 0 0 0 0,0 0 0 0 0,0 0 0 0 0,0 0 0 0 0,6 16 0 0 0,0 0 0 0 0,-2 0 0 0 0,0 0 0 0 0,2 20 0 0 0,-1-7 0 0 0,4 14 0 0 0,2 0 0 0 0,2-2 0 0 0,22 51 0 0 0,-24-69 0 0 0,0 0 0 0 0,2-1 0 0 0,0-1 0 0 0,2 0 0 0 0,0-1 0 0 0,2 0 0 0 0,18 17 0 0 0,-29-31 0 0 0,1-1 0 0 0,-1 1 0 0 0,1-1 0 0 0,0-1 0 0 0,1 1 0 0 0,-1-1 0 0 0,1-1 0 0 0,0 1 0 0 0,0-1 0 0 0,0-1 0 0 0,0 1 0 0 0,0-1 0 0 0,1-1 0 0 0,9 1 0 0 0,-7-2 0 0 0,1 0 0 0 0,-1-1 0 0 0,1 0 0 0 0,-1-1 0 0 0,1 0 0 0 0,-1-1 0 0 0,0-1 0 0 0,0 1 0 0 0,19-11 0 0 0,-14 5 0 0 0,0 0 0 0 0,-1-1 0 0 0,0-1 0 0 0,0 0 0 0 0,-1-1 0 0 0,21-24 0 0 0,63-91 0 0 0,-42 52 0 0 0,-34 43 0 0 0,9-9 0 0 0,-27 37 0 0 0,-4 3 0 0 0,0 1 0 0 0,1 0 0 0 0,-1 0 0 0 0,0 0 0 0 0,0-1 0 0 0,1 1 0 0 0,-1 0 0 0 0,0 0 0 0 0,1 0 0 0 0,-1 0 0 0 0,0 0 0 0 0,1-1 0 0 0,-1 1 0 0 0,0 0 0 0 0,1 0 0 0 0,-1 0 0 0 0,1 0 0 0 0,-1 0 0 0 0,0 0 0 0 0,1 0 0 0 0,-1 0 0 0 0,0 0 0 0 0,1 0 0 0 0,-1 1 0 0 0,0-1 0 0 0,1 0 0 0 0,-1 0 0 0 0,0 0 0 0 0,1 0 0 0 0,-1 1 0 0 0,5 7 0 0 0,6 34 0 0 0,-10-32 0 0 0,2 0 0 0 0,-1 0 0 0 0,1-1 0 0 0,7 15 0 0 0,-4-12 0 0 0,1-1 0 0 0,1 0 0 0 0,0 0 0 0 0,0-1 0 0 0,1 0 0 0 0,1 0 0 0 0,-1-1 0 0 0,2 0 0 0 0,12 8 0 0 0,6 2 0 0 0,-1-2 0 0 0,47 21 0 0 0,-20-15 0 0 0,1-3 0 0 0,1-2 0 0 0,1-3 0 0 0,75 11 0 0 0,237 5 0 0 0,321-29 0 0 0,-112-28 0 0 0,-65-10 0 0 0,-283 19 0 0 0,252-28 0 0 0,-487 46-418 0 0,-118 23-7454 0 0,79-8 3790 0 0,-4 0 589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129 351 400 0 0,'-27'37'6090'0'0,"24"-31"-4611"0"0,-1 0 0 0 0,-1 0 0 0 0,1 0 0 0 0,-1-1 0 0 0,0 0 0 0 0,0 0 0 0 0,0 0 0 0 0,-11 7 0 0 0,15-11-1297 0 0,0-1 1 0 0,0 1-1 0 0,1-1 0 0 0,-1 1 1 0 0,0-1-1 0 0,0 0 0 0 0,0 1 1 0 0,0-1-1 0 0,0 0 0 0 0,0 0 1 0 0,0 0-1 0 0,1 0 0 0 0,-1 0 0 0 0,0 0 1 0 0,0 0-1 0 0,0 0 0 0 0,0 0 1 0 0,0 0-1 0 0,0 0 0 0 0,0-1 1 0 0,0 1-1 0 0,0 0 0 0 0,1 0 0 0 0,-1-1 1 0 0,0 1-1 0 0,-1-2 0 0 0,0 1-29 0 0,1-1 0 0 0,-1 1-1 0 0,1-1 1 0 0,0 0-1 0 0,-1 1 1 0 0,1-1-1 0 0,0 0 1 0 0,0 0 0 0 0,0 0-1 0 0,0 0 1 0 0,0-3-1 0 0,-2-3 90 0 0,1-1-1 0 0,1 0 1 0 0,-1 0-1 0 0,1-15 1 0 0,1 6-79 0 0,2-1 1 0 0,0 1-1 0 0,2-1 0 0 0,0 1 1 0 0,0 0-1 0 0,2 0 0 0 0,0 1 1 0 0,1 0-1 0 0,10-17 0 0 0,-10 20-85 0 0,1 0 0 0 0,1 1 1 0 0,0 0-1 0 0,1 1 0 0 0,0 0 0 0 0,1 0 0 0 0,1 1 0 0 0,-1 1 0 0 0,2 0 1 0 0,-1 0-1 0 0,15-7 0 0 0,-22 14-42 0 0,0 1-1 0 0,0 0 1 0 0,1 0 0 0 0,-1 0-1 0 0,0 0 1 0 0,1 1 0 0 0,-1 0 0 0 0,1 0-1 0 0,-1 1 1 0 0,1 0 0 0 0,0 0 0 0 0,-1 0-1 0 0,7 1 1 0 0,-10 0-23 0 0,1-1 1 0 0,-1 1-1 0 0,0-1 0 0 0,0 1 1 0 0,0 0-1 0 0,0 0 0 0 0,0 0 1 0 0,0 0-1 0 0,0 0 0 0 0,0 1 1 0 0,0-1-1 0 0,-1 1 0 0 0,1-1 0 0 0,-1 1 1 0 0,1-1-1 0 0,-1 1 0 0 0,1 0 1 0 0,-1 0-1 0 0,0 0 0 0 0,0 0 1 0 0,0 0-1 0 0,0 0 0 0 0,0 0 0 0 0,0 0 1 0 0,0 0-1 0 0,-1 0 0 0 0,1 0 1 0 0,-1 1-1 0 0,0-1 0 0 0,0 0 1 0 0,0 0-1 0 0,0 1 0 0 0,0-1 1 0 0,-1 4-1 0 0,0 1-2 0 0,0 0 0 0 0,-1 0 0 0 0,0 0 0 0 0,0 0 0 0 0,0 0 0 0 0,-1 0 0 0 0,0-1 0 0 0,-1 1 0 0 0,0-1 0 0 0,0 0 0 0 0,0 0 0 0 0,0-1 0 0 0,-1 1 0 0 0,0-1 0 0 0,0 0 0 0 0,-8 6 0 0 0,-6 3-91 0 0,0 0 1 0 0,-1-1-1 0 0,-34 16 0 0 0,54-29 80 0 0,-2 1-27 0 0,0 0 1 0 0,0 0 0 0 0,0 0-1 0 0,0 0 1 0 0,0 1-1 0 0,0-1 1 0 0,0 1 0 0 0,0-1-1 0 0,-2 4 1 0 0,3-4-18 0 0,21 16-32 0 0,31 14 905 0 0,68 28 0 0 0,-59-31-503 0 0,-52-24-1110 0 0,0-1-1 0 0,0 0 1 0 0,0-1-1 0 0,0 0 1 0 0,1 0-1 0 0,-1 0 1 0 0,1-1-1 0 0,15 0 1 0 0,-16-4-5527 0 0,-5 2 5141 0 0,6-1-1955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17 1080 0 0,'11'-16'15826'0'0,"-21"34"-14754"0"0,-1 0-1 0 0,0 0 1 0 0,-2-1-1 0 0,0-1 1 0 0,-21 21-1 0 0,4-3-60 0 0,-81 95 1879 0 0,-175 197 1224 0 0,252-288-3929 0 0,-206 229 1047 0 0,235-261-1239 0 0,-4 5-162 0 0,0 0 0 0 0,1 0 0 0 0,-11 19 0 0 0,19-29-163 0 0,0 0 0 0 0,0-1 1 0 0,0 1-1 0 0,0-1 0 0 0,0 1 1 0 0,0-1-1 0 0,0 1 1 0 0,0 0-1 0 0,0-1 0 0 0,1 1 1 0 0,-1-1-1 0 0,0 1 0 0 0,0-1 1 0 0,1 1-1 0 0,-1-1 1 0 0,0 1-1 0 0,1-1 0 0 0,-1 1 1 0 0,0-1-1 0 0,1 1 0 0 0,-1-1 1 0 0,1 1-1 0 0,-1-1 0 0 0,1 0 1 0 0,-1 1-1 0 0,1-1 1 0 0,-1 0-1 0 0,1 1 0 0 0,-1-1 1 0 0,1 0-1 0 0,-1 0 0 0 0,1 0 1 0 0,-1 1-1 0 0,1-1 1 0 0,0 0-1 0 0,-1 0 0 0 0,1 0 1 0 0,-1 0-1 0 0,2 0 0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0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6693 0 0,'11'-14'3094'0'0,"1"0"0"0"0,0 1 0 0 0,28-22 0 0 0,-23 23-2402 0 0,0 1-1 0 0,1 0 1 0 0,0 1 0 0 0,1 1 0 0 0,0 1 0 0 0,0 1 0 0 0,1 0 0 0 0,0 1 0 0 0,37-5 0 0 0,-49 10-476 0 0,6-2 387 0 0,0 2-1 0 0,0-1 1 0 0,26 2-1 0 0,-37 0-520 0 0,0 1 1 0 0,-1-1-1 0 0,1 0 0 0 0,0 1 1 0 0,-1-1-1 0 0,1 1 0 0 0,0 0 1 0 0,-1 0-1 0 0,1 0 0 0 0,-1 0 1 0 0,0 0-1 0 0,1 1 0 0 0,-1-1 0 0 0,0 1 1 0 0,0 0-1 0 0,0-1 0 0 0,0 1 1 0 0,0 0-1 0 0,0 0 0 0 0,-1 0 1 0 0,1 0-1 0 0,0 1 0 0 0,-1-1 1 0 0,0 0-1 0 0,1 1 0 0 0,-1-1 1 0 0,1 4-1 0 0,-2-3-23 0 0,0 0-1 0 0,1 0 1 0 0,-1 1 0 0 0,-1-1 0 0 0,1 0 0 0 0,0 1 0 0 0,-1-1-1 0 0,0 0 1 0 0,1 0 0 0 0,-1 0 0 0 0,-2 4 0 0 0,-17 32 427 0 0,-34 36-128 0 0,-9 13-60 0 0,60-83-298 0 0,0 0 0 0 0,0 1 0 0 0,0-1 0 0 0,1 1 0 0 0,-3 9 0 0 0,5-14 0 0 0,0 1 0 0 0,0 0 0 0 0,0 0 0 0 0,-1 0 0 0 0,2 0 0 0 0,-1 0 0 0 0,0 0 0 0 0,0 0 0 0 0,1 0 0 0 0,-1 0 0 0 0,1 0 0 0 0,-1 0 0 0 0,1-1 0 0 0,0 1 0 0 0,0 0 0 0 0,0 0 0 0 0,0-1 0 0 0,0 1 0 0 0,0 0 0 0 0,0-1 0 0 0,1 0 0 0 0,-1 1 0 0 0,0-1 0 0 0,1 0 0 0 0,0 1 0 0 0,-1-1 0 0 0,1 0 0 0 0,-1 0 0 0 0,1 0 0 0 0,0 0 0 0 0,0-1 0 0 0,0 1 0 0 0,-1 0 0 0 0,1-1 0 0 0,2 1 0 0 0,0 1 0 0 0,7 1 0 0 0,0 1 0 0 0,0-1 0 0 0,0-1 0 0 0,0 0 0 0 0,22 1 0 0 0,58-6 0 0 0,-50 1 0 0 0,-19 1-2000 0 0,0-1-1 0 0,-1-1 1 0 0,1-1 0 0 0,0-1 0 0 0,-1-1-1 0 0,22-9 1 0 0,-22 6-1216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60 0 0,'3'-29'2884'0'0,"-1"16"6129"0"0,9 28-6813 0 0,-5-4-1520 0 0,0 1 0 0 0,-1 0 0 0 0,0 1 0 0 0,-1-1 0 0 0,-1 1 0 0 0,0 0 1 0 0,2 22-1 0 0,0-4-32 0 0,5 32 707 0 0,-3 1-1 0 0,-1 84 1 0 0,-20 129 1722 0 0,-6-79-1645 0 0,-15 233 2516 0 0,37-319-3948 0 0,1-10 0 0 0,3-82-235 0 0,-5-19-471 0 0,9-10-3299 0 0,12-15-6398 0 0,-16 13 7418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68 692 0 0,'1'-13'1053'0'0,"2"-14"2558"0"0,6-1 8675 0 0,0 60-9162 0 0,-3-13-1914 0 0,3 27 940 0 0,-3 0 0 0 0,2 78 0 0 0,2 22 628 0 0,-8-127-2416 0 0,-2-14-412 0 0,0 0 1 0 0,1 1-1 0 0,0-1 0 0 0,0 0 1 0 0,3 8-1 0 0,-4-12-472 0 0,5 1-586 0 0,-1 0-1369 0 0,11-8-7483 0 0,-9 3 7012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21 584 0 0,'6'-10'647'0'0,"2"1"5847"0"0,1 7-284 0 0,-1 5-6151 0 0,-7-2 74 0 0,0 1-1 0 0,0-1 1 0 0,0 0-1 0 0,0 0 1 0 0,0 0 0 0 0,0 1-1 0 0,-1-1 1 0 0,1 0 0 0 0,0 1-1 0 0,-1-1 1 0 0,1 0-1 0 0,-1 1 1 0 0,1-1 0 0 0,-1 1-1 0 0,1 2 1 0 0,1 4 448 0 0,45 106 3534 0 0,-24-57-2069 0 0,44 83 0 0 0,-55-116-1416 0 0,-10-19-427 0 0,0 1-1 0 0,1-1 0 0 0,0 0 0 0 0,6 8 1 0 0,0 7 771 0 0,-8-19-746 0 0,3 4 25 0 0,-4-5-237 0 0,0 0 1 0 0,0 0-1 0 0,0 0 0 0 0,0 0 0 0 0,0 0 0 0 0,0 0 0 0 0,0 0 0 0 0,0 0 1 0 0,0 1-1 0 0,0-1 0 0 0,1 0 0 0 0,-1 0 0 0 0,0 0 0 0 0,0 0 0 0 0,0 0 0 0 0,0 0 1 0 0,0 0-1 0 0,0 1 0 0 0,0-1 0 0 0,0 0 0 0 0,0 0 0 0 0,0 0 0 0 0,0 0 1 0 0,0 0-1 0 0,0 0 0 0 0,-1 1 0 0 0,1-1 0 0 0,0 0 0 0 0,0 0 0 0 0,0 0 1 0 0,0 0-1 0 0,0 0 0 0 0,0 0 0 0 0,0 0 0 0 0,0 0 0 0 0,0 0 0 0 0,0 1 0 0 0,0-1 1 0 0,0 0-1 0 0,-1 0 0 0 0,1 0 0 0 0,0 0 0 0 0,0 0 0 0 0,0 0 0 0 0,0 0 1 0 0,0 0-1 0 0,0 0 0 0 0,0 0 0 0 0,0 0 0 0 0,-1 0 0 0 0,1 0 0 0 0,0 0 0 0 0,0 0 1 0 0,0 0-1 0 0,0 0 0 0 0,0 0 0 0 0,0 0 0 0 0,0 0 0 0 0,-1 0 0 0 0,1 0 1 0 0,0 0-1 0 0,0 0 0 0 0,0 0 0 0 0,-27-2-148 0 0,-1 1 0 0 0,1 1 0 0 0,-40 6 0 0 0,59-5 121 0 0,0 0 0 0 0,0 1 0 0 0,0 0-1 0 0,0 1 1 0 0,0 0 0 0 0,1 0-1 0 0,-1 0 1 0 0,1 1 0 0 0,0 0 0 0 0,0 1-1 0 0,0-1 1 0 0,0 1 0 0 0,1 1-1 0 0,0-1 1 0 0,0 1 0 0 0,-6 8 0 0 0,11-13 26 0 0,0 0 0 0 0,1 0 0 0 0,-1 1 0 0 0,0-1 0 0 0,1 0 0 0 0,-1 1 0 0 0,1-1 0 0 0,0 1 0 0 0,-1-1 1 0 0,1 1-1 0 0,0-1 0 0 0,0 0 0 0 0,0 1 0 0 0,0-1 0 0 0,0 1 0 0 0,0-1 0 0 0,0 1 0 0 0,0-1 0 0 0,1 1 1 0 0,-1-1-1 0 0,1 0 0 0 0,-1 1 0 0 0,1-1 0 0 0,-1 0 0 0 0,1 1 0 0 0,0-1 0 0 0,0 0 0 0 0,0 0 0 0 0,-1 1 0 0 0,1-1 1 0 0,0 0-1 0 0,0 0 0 0 0,1 0 0 0 0,-1 0 0 0 0,0 0 0 0 0,2 0 0 0 0,3 4 55 0 0,1 0 0 0 0,0-1 0 0 0,0 0 0 0 0,14 5 0 0 0,-5-3 20 0 0,0-1 1 0 0,1-1-1 0 0,0-1 0 0 0,-1 0 1 0 0,1-1-1 0 0,29-1 1 0 0,-17-2 34 0 0,1-1 1 0 0,-1-2 0 0 0,30-7-1 0 0,-54 10-120 0 0,-1 0 0 0 0,1 0 0 0 0,-1-1 0 0 0,1 0 0 0 0,-1 0 0 0 0,0 0 0 0 0,0 0 0 0 0,0-1 0 0 0,0 1 0 0 0,7-7 0 0 0,-10 7-71 0 0,-1 1 56 0 0,0 0-1 0 0,0 0 1 0 0,0 0-1 0 0,0 0 0 0 0,-1 0 1 0 0,1 0-1 0 0,0 0 0 0 0,-1 0 1 0 0,1 0-1 0 0,-1 1 1 0 0,1-1-1 0 0,-1 0 0 0 0,1 0 1 0 0,-1 0-1 0 0,0 0 1 0 0,1 1-1 0 0,-1-1 0 0 0,0 0 1 0 0,0 0-1 0 0,0 1 0 0 0,-1-2 1 0 0,-1 1-8 0 0,0-1 0 0 0,0 0 0 0 0,-1 1 0 0 0,1 0 0 0 0,0 0 0 0 0,-6-1 0 0 0,-1 0-19 0 0,1 1 0 0 0,0 0-1 0 0,-1 1 1 0 0,-11 1 0 0 0,-1 1-80 0 0,-35 9 0 0 0,49-9 117 0 0,1 0 0 0 0,0 1 0 0 0,0 0-1 0 0,0 0 1 0 0,1 0 0 0 0,-1 1 0 0 0,1 0 0 0 0,-9 7 0 0 0,14-11 22 0 0,0 1 1 0 0,1-1 0 0 0,-1 1 0 0 0,1-1 0 0 0,-1 1-1 0 0,1-1 1 0 0,0 1 0 0 0,-1-1 0 0 0,1 1-1 0 0,-1-1 1 0 0,1 1 0 0 0,0-1 0 0 0,-1 1 0 0 0,1 0-1 0 0,0-1 1 0 0,0 1 0 0 0,0 0 0 0 0,-1-1-1 0 0,1 1 1 0 0,0 0 0 0 0,0-1 0 0 0,0 1 0 0 0,0 0-1 0 0,0-1 1 0 0,0 1 0 0 0,0 0 0 0 0,1 0 0 0 0,-1 1-3 0 0,1-1 0 0 0,0 0 1 0 0,0 0-1 0 0,-1 0 0 0 0,1-1 1 0 0,0 1-1 0 0,0 0 0 0 0,0 0 1 0 0,0 0-1 0 0,0-1 0 0 0,0 1 1 0 0,0 0-1 0 0,2 0 0 0 0,2 1 22 0 0,0 0 1 0 0,0 0-1 0 0,0-1 0 0 0,0 0 0 0 0,0 0 1 0 0,6 1-1 0 0,6-3 27 0 0,1 1-1 0 0,-1-2 1 0 0,20-4 0 0 0,-23-1-209 0 0,-14 7 121 0 0,1 0 0 0 0,-1 0 0 0 0,0 0 0 0 0,0 0 0 0 0,1 0 0 0 0,-1 0 0 0 0,0 0 0 0 0,1 0 0 0 0,-1 0 0 0 0,0 0 1 0 0,0-1-1 0 0,1 1 0 0 0,-1 0 0 0 0,0 0 0 0 0,0 0 0 0 0,1 0 0 0 0,-1-1 0 0 0,0 1 0 0 0,0 0 0 0 0,0 0 0 0 0,1-1 1 0 0,-1 1-1 0 0,0 0 0 0 0,0 0 0 0 0,0-1 0 0 0,0 1 0 0 0,0 0 0 0 0,0-1 0 0 0,1 1 0 0 0,-1 0 0 0 0,0 0 0 0 0,0-1 0 0 0,0 1 1 0 0,0 0-1 0 0,0-1 0 0 0,0 1 0 0 0,0 0 0 0 0,0-1 0 0 0,0 1 0 0 0,0 0 0 0 0,-1 0 0 0 0,1-1 0 0 0,0 1 0 0 0,-6-3-21 0 0,0 1 0 0 0,0 0 0 0 0,0 0 0 0 0,0 0 0 0 0,0 1 0 0 0,0 0 0 0 0,-1 0-1 0 0,1 1 1 0 0,0-1 0 0 0,-13 3 0 0 0,2-1-11 0 0,-1 1-1 0 0,1 0 1 0 0,0 2-1 0 0,-18 6 1 0 0,33-10 107 0 0,-3 2 1163 0 0,1-1-4425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98 116 0 0,'-4'-5'860'0'0,"1"1"819"0"0,1 1 0 0 0,0 0-1 0 0,0 0 1 0 0,0-1 0 0 0,0 0-1 0 0,-2-7 1542 0 0,30 0 2201 0 0,10 6-3489 0 0,1 2-1 0 0,71 4 1 0 0,-41 0-1098 0 0,244 7 1767 0 0,-199-4-2171 0 0,501 3 1823 0 0,-359-12-1671 0 0,257-39 1 0 0,-493 43-571 0 0,2-1-55 0 0,38-8 1 0 0,-56 10-355 0 0,2 1-926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11 556 0 0,'0'-10'5238'0'0,"1"10"-4944"0"0,1 0 1 0 0,-1 0-1 0 0,0 1 1 0 0,1-1-1 0 0,-1 1 1 0 0,0-1-1 0 0,0 1 1 0 0,1 0-1 0 0,-1-1 1 0 0,0 1-1 0 0,0 0 1 0 0,0 0-1 0 0,0 0 1 0 0,0 0-1 0 0,0 0 1 0 0,0 0-1 0 0,0 0 1 0 0,0 0-1 0 0,-1 0 1 0 0,1 0-1 0 0,0 1 1 0 0,-1-1-1 0 0,1 2 1 0 0,18 36 1770 0 0,-16-33-1467 0 0,14 40 973 0 0,-3 1 0 0 0,-1 1 1 0 0,8 63-1 0 0,-16-82-957 0 0,1 5 74 0 0,7 35 1030 0 0,-2 0 0 0 0,0 74 0 0 0,-11-140-1684 0 0,0 0 1 0 0,0 0 0 0 0,0 0-1 0 0,-1 0 1 0 0,1 0-1 0 0,-1 0 1 0 0,1-1-1 0 0,-1 1 1 0 0,0 0 0 0 0,0 0-1 0 0,0-1 1 0 0,-1 1-1 0 0,1-1 1 0 0,-1 1-1 0 0,1-1 1 0 0,-1 0 0 0 0,0 1-1 0 0,0-1 1 0 0,0 0-1 0 0,0 0 1 0 0,0 0-1 0 0,-1 0 1 0 0,-3 2 0 0 0,-1-1-84 0 0,-1 1 0 0 0,0-1 1 0 0,0-1-1 0 0,0 0 1 0 0,-1 0-1 0 0,-14 2 0 0 0,-176 16-515 0 0,113-14 386 0 0,1 4 0 0 0,-106 27 1 0 0,188-37 189 0 0,-21 8 32 0 0,24-8-27 0 0,-1 1-1 0 0,0-1 1 0 0,0 0-1 0 0,1 1 1 0 0,-1-1-1 0 0,0 0 1 0 0,1 1-1 0 0,-1-1 1 0 0,0 1-1 0 0,1-1 1 0 0,-1 1-1 0 0,0 0 1 0 0,1-1-1 0 0,-1 1 1 0 0,1-1-1 0 0,-1 1 1 0 0,1 0-1 0 0,0 0 1 0 0,-1-1-1 0 0,1 1 1 0 0,0 0-1 0 0,-1 1 1 0 0,2-1 8 0 0,0 0 0 0 0,0 0 0 0 0,0 0-1 0 0,1 0 1 0 0,-1 0 0 0 0,0-1 0 0 0,0 1 0 0 0,1 0 0 0 0,-1-1 0 0 0,1 1 0 0 0,-1-1 0 0 0,2 1-1 0 0,-1-1 18 0 0,31 11 158 0 0,2-3 0 0 0,-1 0 1 0 0,37 2-1 0 0,-27-4-69 0 0,573 75 1143 0 0,-156-22-141 0 0,-375-49-741 0 0,56 9 185 0 0,-141-19-577 0 0,-2 0 0 0 0,1 1 0 0 0,0-1 0 0 0,0 0 0 0 0,0 0 0 0 0,0 0 0 0 0,0 0 0 0 0,0 0 0 0 0,0 0 0 0 0,0 0 0 0 0,-1 0 0 0 0,1 0 0 0 0,0 1 0 0 0,0-1 0 0 0,0 0 0 0 0,0 0 0 0 0,0 0 0 0 0,0 0 0 0 0,0 0 0 0 0,0 1 0 0 0,0-1 0 0 0,0 0 0 0 0,0 0 0 0 0,0 0 0 0 0,0 0 0 0 0,0 0 0 0 0,0 0 0 0 0,0 1 0 0 0,0-1 0 0 0,0 0 0 0 0,0 0 0 0 0,0 0 0 0 0,0 0 0 0 0,0 0 0 0 0,0 1 0 0 0,0-1 0 0 0,0 0 0 0 0,0 0 0 0 0,0 0 0 0 0,1 0 0 0 0,-1 0 0 0 0,0 0 0 0 0,0 0 0 0 0,0 1 0 0 0,0-1 0 0 0,0 0 0 0 0,0 0 0 0 0,0 0 0 0 0,1 0 0 0 0,-1 0 0 0 0,0 0 0 0 0,0 0 0 0 0,0 0 0 0 0,0 0 0 0 0,1 0 0 0 0,-27 4 0 0 0,0 0 0 0 0,-35-2 0 0 0,29-1 0 0 0,-328 2 0 0 0,17-2 0 0 0,297 1 0 0 0,60 9 0 0 0,84 19 0 0 0,-72-19 0 0 0,-1 0 0 0 0,-1 2 0 0 0,43 29 0 0 0,-54-33 0 0 0,-1 1 0 0 0,-1 0 0 0 0,0 1 0 0 0,0 1 0 0 0,-1-1 0 0 0,0 2 0 0 0,-1-1 0 0 0,11 23 0 0 0,-5-3 0 0 0,-2 0 0 0 0,-1 0 0 0 0,-1 2 0 0 0,7 41 0 0 0,-8-18 0 0 0,4 102 0 0 0,-18 20 0 0 0,2-136 0 0 0,1-35 0 0 0,2 50 0 0 0,1-52 0 0 0,4-5 0 0 0,-1-2-1265 0 0,-1 0 0 0 0,1-1 0 0 0,0 1-1 0 0,-1-1 1 0 0,0 0 0 0 0,1 0 0 0 0,-1-1 0 0 0,4-2 0 0 0,-7 5 1184 0 0,12-8-3569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59 881 8657 0 0,'-9'-7'10972'0'0,"-1"-4"-7866"0"0,6 2-2389 0 0,0 0 0 0 0,1-1 0 0 0,1 1-1 0 0,-1-1 1 0 0,0-12 0 0 0,-2-2-101 0 0,0-2-437 0 0,1 0 1 0 0,1 0-1 0 0,1 0 1 0 0,1 0-1 0 0,1 0 1 0 0,2 0-1 0 0,1 0 1 0 0,1 0-1 0 0,0 1 1 0 0,3-1-1 0 0,0 1 1 0 0,1 0-1 0 0,1 1 1 0 0,2 0-1 0 0,18-32 0 0 0,-5 18-61 0 0,2 2 0 0 0,35-38 0 0 0,-45 55-37 0 0,2 1 0 0 0,0 1 0 0 0,1 1 0 0 0,1 1-1 0 0,41-24 1 0 0,-59 37-73 0 0,88-40 238 0 0,-82 39-204 0 0,0 1 0 0 0,0-1 1 0 0,0 1-1 0 0,0 0 1 0 0,0 1-1 0 0,1 0 0 0 0,-1 0 1 0 0,1 1-1 0 0,12 1 1 0 0,-19-1-35 0 0,0 1 0 0 0,0-1 0 0 0,0 0 0 0 0,-1 1 0 0 0,1-1 1 0 0,0 1-1 0 0,0-1 0 0 0,0 1 0 0 0,-1 0 0 0 0,1 0 1 0 0,-1 0-1 0 0,1 0 0 0 0,0 0 0 0 0,-1 0 0 0 0,1 0 0 0 0,-1 1 1 0 0,0-1-1 0 0,0 1 0 0 0,1-1 0 0 0,-1 1 0 0 0,0-1 0 0 0,0 1 1 0 0,0-1-1 0 0,0 1 0 0 0,-1 0 0 0 0,1 0 0 0 0,0-1 1 0 0,-1 1-1 0 0,1 0 0 0 0,-1 0 0 0 0,0 0 0 0 0,1 0 0 0 0,-1-1 1 0 0,0 1-1 0 0,0 0 0 0 0,0 0 0 0 0,-1 0 0 0 0,1 0 1 0 0,0 0-1 0 0,-1 2 0 0 0,-2 5 9 0 0,1 0-1 0 0,-1 0 1 0 0,-1-1 0 0 0,0 1 0 0 0,0-1 0 0 0,-9 13-1 0 0,-1-2-2 0 0,0-1 0 0 0,-1 0 0 0 0,-1-1-1 0 0,-1-1 1 0 0,0 0 0 0 0,-25 16 0 0 0,-123 69 67 0 0,149-92-69 0 0,15-8-11 0 0,-28 17 18 0 0,27-17-18 0 0,0 0 0 0 0,1 0 0 0 0,0 1 1 0 0,-1-1-1 0 0,1 0 0 0 0,0 1 0 0 0,0-1 0 0 0,-1 1 0 0 0,1-1 0 0 0,0 1 0 0 0,1 0 1 0 0,-1-1-1 0 0,0 1 0 0 0,-1 3 0 0 0,3-4 0 0 0,-1 0 0 0 0,0 0 0 0 0,0 0 0 0 0,1 0 0 0 0,-1 0 0 0 0,0 0 0 0 0,1 1 0 0 0,-1-1 0 0 0,1 0 0 0 0,-1 0 0 0 0,1-1 0 0 0,0 1 0 0 0,-1 0 0 0 0,1 0 0 0 0,2 1 0 0 0,-1 1 1 0 0,11 14 0 0 0,2 0 1 0 0,-1-1-1 0 0,2-1 0 0 0,0 0 1 0 0,1-1-1 0 0,20 13 0 0 0,115 62 12 0 0,32 9-1380 0 0,-178-93-930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808 111 8 0 0,'-3'-7'691'0'0,"-1"1"0"0"0,0-1 0 0 0,0 1 0 0 0,0 0 1 0 0,-1 0-1 0 0,0 1 0 0 0,0-1 0 0 0,0 1 0 0 0,-1 0 0 0 0,0 1 0 0 0,0-1 0 0 0,-7-3 0 0 0,2 3 40 0 0,0 0-1 0 0,0 0 1 0 0,0 1-1 0 0,0 1 0 0 0,-1 0 1 0 0,-23-3-1 0 0,7 3 20 0 0,-1 3 0 0 0,0 0-1 0 0,0 2 1 0 0,0 1 0 0 0,-40 9 0 0 0,43-6-367 0 0,0 1 0 0 0,1 2 0 0 0,-1 0 1 0 0,2 2-1 0 0,-1 0 0 0 0,2 2 0 0 0,0 1 0 0 0,0 1 1 0 0,1 0-1 0 0,1 2 0 0 0,-32 32 0 0 0,42-37-203 0 0,0 0 0 0 0,2 0 0 0 0,-1 1 0 0 0,2 0 0 0 0,-1 1 0 0 0,2-1-1 0 0,0 2 1 0 0,1-1 0 0 0,0 1 0 0 0,1 0 0 0 0,0 0 0 0 0,2 1 0 0 0,0-1 0 0 0,0 1 0 0 0,2 0-1 0 0,0 0 1 0 0,0-1 0 0 0,2 1 0 0 0,0 0 0 0 0,1 0 0 0 0,4 16 0 0 0,1-6 23 0 0,2-1 1 0 0,1 0-1 0 0,1-1 0 0 0,1 0 1 0 0,1-1-1 0 0,19 27 0 0 0,-8-19 46 0 0,1-1-1 0 0,2-1 1 0 0,1-1-1 0 0,43 33 0 0 0,-47-42-21 0 0,1-1 0 0 0,1-1 0 0 0,1-2-1 0 0,0 0 1 0 0,53 18 0 0 0,-23-15 326 0 0,113 22 1 0 0,-112-32-453 0 0,-1-2 0 0 0,116-4-1 0 0,101-32 72 0 0,-244 25-172 0 0,-1-2 0 0 0,0 0 0 0 0,0-2 0 0 0,-1-2 0 0 0,0 0 0 0 0,0-2 0 0 0,32-20 0 0 0,-47 24 0 0 0,1 0 0 0 0,-1-2 0 0 0,-1 1 0 0 0,0-2 0 0 0,0 0 0 0 0,-1 0 0 0 0,-1-1 0 0 0,0 0 0 0 0,0-1 0 0 0,-2 0 0 0 0,0 0 0 0 0,0-1 0 0 0,-1 0 0 0 0,6-23 0 0 0,-8 23 0 0 0,-2 0 0 0 0,0 0 0 0 0,0-1 0 0 0,-2 1 0 0 0,0-1 0 0 0,0 1 0 0 0,-2-1 0 0 0,0 0 0 0 0,0 1 0 0 0,-2-1 0 0 0,0 1 0 0 0,0 0 0 0 0,-2 0 0 0 0,0 0 0 0 0,-1 0 0 0 0,0 1 0 0 0,-1 0 0 0 0,-11-18 0 0 0,2 7 0 0 0,0 0 0 0 0,-2 1 0 0 0,0 0 0 0 0,-2 2 0 0 0,0 0 0 0 0,-1 1 0 0 0,-2 1 0 0 0,-31-22 0 0 0,6 12-190 0 0,-2 3 0 0 0,-1 1-1 0 0,-96-34 1 0 0,108 47 27 0 0,1 2 0 0 0,-1 2 1 0 0,-1 2-1 0 0,1 1 0 0 0,-1 2 0 0 0,-61 1 0 0 0,90 4-219 0 0,0 0 1 0 0,1 0-1 0 0,-1 1 0 0 0,0 1 0 0 0,0 0 1 0 0,-15 6-1 0 0,19-6-808 0 0,1 0 0 0 0,0 1 0 0 0,1-1 0 0 0,-1 1-1 0 0,1 1 1 0 0,0-1 0 0 0,-6 6 0 0 0,0 2-2010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16 644 0 0,'1'-1'377'0'0,"-1"0"0"0"0,0 0 0 0 0,1 0 0 0 0,-1 0 0 0 0,1 0 0 0 0,-1 0 0 0 0,1 0 0 0 0,0 0 0 0 0,-1 0 0 0 0,1 1 0 0 0,0-1 0 0 0,0 0 0 0 0,-1 0 0 0 0,1 0 0 0 0,2 0 0 0 0,-3 1-180 0 0,0 0-1 0 0,1 0 1 0 0,-1 0-1 0 0,1 0 1 0 0,-1 0-1 0 0,0 1 1 0 0,0-1-1 0 0,1 0 1 0 0,-1 0-1 0 0,0 0 1 0 0,1 1-1 0 0,-1-1 1 0 0,0 0-1 0 0,0 0 1 0 0,1 1-1 0 0,-1-1 1 0 0,0 0-1 0 0,0 0 1 0 0,0 1-1 0 0,1-1 1 0 0,-1 0-1 0 0,0 1 1 0 0,0-1-1 0 0,0 0 1 0 0,0 1-1 0 0,0-1 1 0 0,0 1-1 0 0,0-1 0 0 0,1 1 1 0 0,2 19 3964 0 0,-2-2-3443 0 0,-1 19 570 0 0,3 0 0 0 0,1 0 1 0 0,1 0-1 0 0,2-1 1 0 0,14 40-1 0 0,-14-52-1079 0 0,26 73 1561 0 0,-9-33-3917 0 0,-21-56 1181 0 0,-1-1-1529 0 0,3 5-6123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 1004 0 0,'-39'-7'17206'0'0,"45"8"-15628"0"0,131 18 4620 0 0,37 6-3865 0 0,-58 4-9835 0 0,-90-22 4031 0 0,-2-1 498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52 0 0,'12'40'5027'0'0,"24"52"1"0"0,-23-59-3540 0 0,101 219 8579 0 0,-79-170-6501 0 0,-4-10 1562 0 0,-31-70-4874 0 0,7 4 1867 0 0,2-8-2085 0 0,-2-4-36 0 0,0 0 0 0 0,-1 0 0 0 0,0-1 0 0 0,0 0 0 0 0,0-1 0 0 0,-1 1 0 0 0,0-1 0 0 0,6-14 0 0 0,5-4 0 0 0,281-388 0 0 0,-247 349 0 0 0,-50 64-142 0 0,0 1 1 0 0,0-1-1 0 0,1 0 0 0 0,-1 0 0 0 0,1 1 1 0 0,-1-1-1 0 0,1 1 0 0 0,-1-1 0 0 0,1 0 1 0 0,-1 1-1 0 0,1-1 0 0 0,-1 1 0 0 0,1-1 1 0 0,0 1-1 0 0,-1-1 0 0 0,1 1 0 0 0,0 0 1 0 0,-1-1-1 0 0,1 1 0 0 0,0 0 1 0 0,-1-1-1 0 0,1 1 0 0 0,0 0 0 0 0,0 0 1 0 0,0 0-1 0 0,-1 0 0 0 0,1 0 0 0 0,0 0 1 0 0,0 0-1 0 0,-1 0 0 0 0,1 0 0 0 0,0 0 1 0 0,0 0-1 0 0,0 0 0 0 0,-1 1 1 0 0,2-1-1 0 0,1 2-837 0 0,-1 0-1 0 0,1 0 1 0 0,-1 1 0 0 0,1-1 0 0 0,-1 0-1 0 0,0 1 1 0 0,2 3 0 0 0,0-2 156 0 0,3 8-2410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68 166 224 0 0,'-4'20'2826'0'0,"-9"29"0"0"0,10-42-1082 0 0,1 0 0 0 0,-1 0 0 0 0,-1 0 0 0 0,1-1 0 0 0,-1 1-1 0 0,0-1 1 0 0,-8 8 0 0 0,6-12 3485 0 0,1-9-3474 0 0,1-9-420 0 0,4 7-1141 0 0,1 1-1 0 0,1-1 1 0 0,0 1 0 0 0,0-1 0 0 0,0 1 0 0 0,1-1-1 0 0,0 1 1 0 0,1 0 0 0 0,0 1 0 0 0,0-1-1 0 0,1 0 1 0 0,7-9 0 0 0,-2 4 156 0 0,1 0 1 0 0,1 1-1 0 0,0 0 0 0 0,1 0 1 0 0,19-12-1 0 0,-16 14-366 0 0,0 0 0 0 0,0 2 1 0 0,1 0-1 0 0,0 0 0 0 0,1 2 0 0 0,34-8 1 0 0,-39 11-41 0 0,1 0 1 0 0,0 2 0 0 0,0 0 0 0 0,0 0-1 0 0,0 1 1 0 0,0 1 0 0 0,0 0 0 0 0,0 1 0 0 0,24 7-1 0 0,-21-1-3819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1 252 0 0,'0'0'3202'0'0,"2"4"-1910"0"0,8 14-166 0 0,-2 0 0 0 0,0 1-1 0 0,9 36 1 0 0,10 68 1417 0 0,-22-95-1937 0 0,52 360 3566 0 0,-5 284 712 0 0,-45-328-2788 0 0,-6-112-531 0 0,-2-97-643 0 0,-1 158 465 0 0,1 219 1330 0 0,14-252-1440 0 0,-12-250-1231 0 0,5 45 412 0 0,-5-51-418 0 0,-1-1 1 0 0,1 1-1 0 0,0 0 0 0 0,1-1 0 0 0,-1 1 1 0 0,1 0-1 0 0,-1-1 0 0 0,1 0 0 0 0,0 1 0 0 0,0-1 1 0 0,4 4-1 0 0,-4-5-21 0 0,1 0 0 0 0,0 0 0 0 0,-1-1 0 0 0,1 1 0 0 0,0-1 0 0 0,0 1 0 0 0,0-1 0 0 0,0 0 0 0 0,0 0 0 0 0,5 0 0 0 0,35 4 58 0 0,-31-4-64 0 0,319 4 43 0 0,-216-8-49 0 0,315-10-7 0 0,366-34 0 0 0,242-9 0 0 0,-559 34 0 0 0,-23 1 0 0 0,218-2 0 0 0,1834 0 0 0 0,-2102 31 0 0 0,-13 4 0 0 0,3-1 0 0 0,227 4 0 0 0,-280-7 0 0 0,-6-1 0 0 0,261 9 0 0 0,-193-8 0 0 0,56 2 0 0 0,-319-8 0 0 0,-133-3 0 0 0,-5 0 0 0 0,-1 0 0 0 0,1 0 0 0 0,-1 0 0 0 0,1 0 0 0 0,-1-1 0 0 0,0 1 0 0 0,1-1 0 0 0,-1 0 0 0 0,0 0 0 0 0,0 0 0 0 0,0-1 0 0 0,4-3 0 0 0,-4 1 0 0 0,1-1 0 0 0,-1 1 0 0 0,0 0 0 0 0,-1-1 0 0 0,1 1 0 0 0,-1-1 0 0 0,0 0 0 0 0,0 0 0 0 0,-1 0 0 0 0,0 0 0 0 0,0 0 0 0 0,0-10 0 0 0,4-17 0 0 0,0 0 0 0 0,2-64 0 0 0,-4 32 0 0 0,24-199 0 0 0,-20 207 0 0 0,17-149 0 0 0,7-128 0 0 0,-30 216 0 0 0,0 102 0 0 0,-2 3 0 0 0,0-3-743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65 352 0 0,'0'-65'15752'0'0,"0"69"-14846"0"0,7 53 2903 0 0,-2 61 0 0 0,1 19-1082 0 0,-6-133-2701 0 0,1 0-493 0 0,-1 0 0 0 0,1 0 0 0 0,0 0 0 0 0,0 0 0 0 0,1 0 0 0 0,-1 0 0 0 0,4 6 0 0 0,0 3-8443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49 712 0 0,'-1'-3'608'0'0,"0"0"-1"0"0,0 0 1 0 0,0 0 0 0 0,-1 0 0 0 0,1 0-1 0 0,-1 1 1 0 0,0-1 0 0 0,0 1-1 0 0,0-1 1 0 0,0 1 0 0 0,0-1 0 0 0,-1 1-1 0 0,1 0 1 0 0,0 0 0 0 0,-1 0-1 0 0,0 0 1 0 0,0 1 0 0 0,-3-2-1 0 0,3 2-265 0 0,-1 1 0 0 0,1-1 0 0 0,0 1-1 0 0,-1 0 1 0 0,1 0 0 0 0,-1 1-1 0 0,1-1 1 0 0,0 1 0 0 0,-1-1 0 0 0,1 1-1 0 0,0 0 1 0 0,0 1 0 0 0,0-1 0 0 0,-4 2-1 0 0,2-1 36 0 0,1 1 0 0 0,-1-1 0 0 0,1 1 0 0 0,-1 0 0 0 0,1 0 0 0 0,0 0 0 0 0,0 1 0 0 0,1-1 0 0 0,-5 6 1 0 0,7-8-285 0 0,0 0 0 0 0,0 0 0 0 0,0 1 0 0 0,1-1 0 0 0,-1 0 0 0 0,0 0 1 0 0,1 0-1 0 0,-1 1 0 0 0,1-1 0 0 0,-1 0 0 0 0,1 1 0 0 0,0-1 0 0 0,0 0 1 0 0,-1 1-1 0 0,1-1 0 0 0,0 1 0 0 0,0-1 0 0 0,0 0 0 0 0,1 1 0 0 0,-1-1 1 0 0,0 0-1 0 0,0 1 0 0 0,1-1 0 0 0,-1 0 0 0 0,1 1 0 0 0,-1-1 0 0 0,1 0 1 0 0,-1 0-1 0 0,1 1 0 0 0,0-1 0 0 0,0 0 0 0 0,0 0 0 0 0,0 0 0 0 0,-1 0 1 0 0,1 0-1 0 0,1 0 0 0 0,-1 0 0 0 0,0-1 0 0 0,1 2 0 0 0,3 1 43 0 0,0 0-1 0 0,-1-1 0 0 0,1 0 0 0 0,1 0 0 0 0,-1 0 1 0 0,0 0-1 0 0,0-1 0 0 0,1 0 0 0 0,-1 0 1 0 0,1 0-1 0 0,-1-1 0 0 0,1 1 0 0 0,-1-1 1 0 0,10-2-1 0 0,-8 2-78 0 0,0-2 1 0 0,0 1-1 0 0,0 0 1 0 0,0-1-1 0 0,0-1 0 0 0,-1 1 1 0 0,1-1-1 0 0,0 0 1 0 0,-1-1-1 0 0,10-6 1 0 0,-15 10-62 0 0,-1-1 1 0 0,1 1 0 0 0,0 0 0 0 0,-1-1 0 0 0,1 1-1 0 0,0-1 1 0 0,-1 1 0 0 0,1 0 0 0 0,-1-1 0 0 0,1 1-1 0 0,-1-1 1 0 0,1 0 0 0 0,-1 1 0 0 0,1-1 0 0 0,-1 1-1 0 0,0-1 1 0 0,1 0 0 0 0,-1 1 0 0 0,0-1 0 0 0,0 0-1 0 0,1 0 1 0 0,-1 1 0 0 0,0-1 0 0 0,0 0 0 0 0,0 1-1 0 0,0-1 1 0 0,0 0 0 0 0,0 0 0 0 0,0 1 0 0 0,0-1-1 0 0,0 0 1 0 0,0 0 0 0 0,0 1 0 0 0,0-1 0 0 0,-1 0-1 0 0,1 1 1 0 0,0-1 0 0 0,-1 0 0 0 0,1 1 0 0 0,0-1 0 0 0,-1 0-1 0 0,0 0 1 0 0,-1 0-4 0 0,1 0 0 0 0,0 0 0 0 0,-1 0 0 0 0,0 0 0 0 0,1 0 1 0 0,-1 0-1 0 0,0 1 0 0 0,1-1 0 0 0,-1 1 0 0 0,0-1 0 0 0,1 1 0 0 0,-1 0 0 0 0,0-1 0 0 0,-3 1 0 0 0,-7 2-14 0 0,0-1 0 0 0,0 1 0 0 0,1 1 0 0 0,-1 0 0 0 0,-18 8 0 0 0,25-9 23 0 0,0 1 0 0 0,-1-1 0 0 0,1 1 0 0 0,0 0 0 0 0,0 0 0 0 0,1 1 0 0 0,-1-1 1 0 0,1 1-1 0 0,0 0 0 0 0,-1 0 0 0 0,2 1 0 0 0,-1-1 0 0 0,-4 8 0 0 0,8-11 10 0 0,-1-1-1 0 0,1 1 1 0 0,0-1 0 0 0,-1 1 0 0 0,1-1 0 0 0,0 1-1 0 0,0-1 1 0 0,-1 1 0 0 0,1 0 0 0 0,0-1-1 0 0,0 1 1 0 0,0-1 0 0 0,0 1 0 0 0,0 0 0 0 0,0-1-1 0 0,0 1 1 0 0,0-1 0 0 0,0 1 0 0 0,0 0-1 0 0,0-1 1 0 0,1 1 0 0 0,-1-1 0 0 0,0 1 0 0 0,0 0-1 0 0,1-1 1 0 0,-1 1 0 0 0,0-1 0 0 0,1 1 0 0 0,-1-1-1 0 0,0 1 1 0 0,1-1 0 0 0,0 1 0 0 0,1 0 13 0 0,-1 0 0 0 0,1 0 1 0 0,0 0-1 0 0,0-1 0 0 0,-1 1 0 0 0,1-1 1 0 0,0 1-1 0 0,0-1 0 0 0,0 0 1 0 0,0 0-1 0 0,1 0 0 0 0,5 0 45 0 0,0 0-1 0 0,-1 0 1 0 0,1-1-1 0 0,13-4 1 0 0,-12 2 5 0 0,1-1 0 0 0,0 0 0 0 0,14-9 0 0 0,-22 12-61 0 0,0 0 0 0 0,0-1-1 0 0,0 1 1 0 0,0 0 0 0 0,-1-1 0 0 0,1 0 0 0 0,0 1 0 0 0,-1-1-1 0 0,1 0 1 0 0,-1 0 0 0 0,0 0 0 0 0,0 0 0 0 0,1 0-1 0 0,-1 0 1 0 0,-1 0 0 0 0,1-1 0 0 0,0 1 0 0 0,0 0 0 0 0,-1 0-1 0 0,1-1 1 0 0,-1-2 0 0 0,0 4-21 0 0,0 0-1 0 0,-1 0 1 0 0,1 0-1 0 0,-1 0 1 0 0,1 0-1 0 0,-1 0 1 0 0,1 1 0 0 0,-1-1-1 0 0,0 0 1 0 0,1 0-1 0 0,-1 1 1 0 0,0-1 0 0 0,0 0-1 0 0,1 1 1 0 0,-1-1-1 0 0,0 1 1 0 0,0-1-1 0 0,0 1 1 0 0,0-1 0 0 0,0 1-1 0 0,0 0 1 0 0,0-1-1 0 0,0 1 1 0 0,0 0 0 0 0,0 0-1 0 0,0 0 1 0 0,-2-1-1 0 0,-27-1-1231 0 0,11 6-1526 0 0,18-4 2293 0 0,0 0-1 0 0,0 1 0 0 0,0-1 0 0 0,0 1 0 0 0,0-1 0 0 0,0 1 1 0 0,0-1-1 0 0,0 1 0 0 0,0-1 0 0 0,0 1 0 0 0,0 0 0 0 0,1 0 1 0 0,-1-1-1 0 0,0 1 0 0 0,0 0 0 0 0,1 0 0 0 0,-1 1 0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12 152 0 0,'-26'-10'20132'0'0,"59"12"-15975"0"0,26 1-2531 0 0,89-6 1427 0 0,-8 0-3470 0 0,-139 3 6 0 0,0 0 1 0 0,0 0 0 0 0,-1 0 0 0 0,1 1 0 0 0,0-1-1 0 0,0 0 1 0 0,0 1 0 0 0,0-1 0 0 0,0 1 0 0 0,-1-1 0 0 0,1 1-1 0 0,0-1 1 0 0,0 1 0 0 0,-1 0 0 0 0,1-1 0 0 0,-1 1-1 0 0,1 0 1 0 0,0-1 0 0 0,-1 1 0 0 0,1 0 0 0 0,-1 0-1 0 0,1 0 1 0 0,-1-1 0 0 0,1 3 0 0 0,-1-3 458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1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74 112 0 0,'-12'-16'2350'0'0,"7"9"-790"0"0,0 0-1 0 0,-1 0 1 0 0,0 0 0 0 0,-8-7 0 0 0,12 13-1146 0 0,-1-1 1 0 0,0 0-1 0 0,1 0 1 0 0,-1 1-1 0 0,0 0 0 0 0,0-1 1 0 0,0 1-1 0 0,0 0 1 0 0,0 1-1 0 0,0-1 1 0 0,0 0-1 0 0,0 1 1 0 0,0 0-1 0 0,0-1 0 0 0,-1 1 1 0 0,-2 1-1 0 0,-6 1 178 0 0,-1 0 1 0 0,1 1-1 0 0,-1 0 0 0 0,1 1 0 0 0,0 0 0 0 0,1 1 0 0 0,-1 1 1 0 0,-19 11-1 0 0,13-5-8 0 0,1 1 0 0 0,0 0 0 0 0,1 1 1 0 0,-21 23-1 0 0,30-29-286 0 0,0 1 0 0 0,1 0 0 0 0,-1 0 0 0 0,2 0 0 0 0,-1 1 0 0 0,1-1-1 0 0,1 1 1 0 0,-6 16 0 0 0,9-21-187 0 0,0 0 0 0 0,0 0-1 0 0,0 0 1 0 0,1 0 0 0 0,0 0-1 0 0,0 0 1 0 0,0-1 0 0 0,0 1 0 0 0,1 0-1 0 0,0 0 1 0 0,0 0 0 0 0,0 0-1 0 0,0 0 1 0 0,1-1 0 0 0,0 1-1 0 0,0-1 1 0 0,0 1 0 0 0,1-1-1 0 0,-1 0 1 0 0,7 8 0 0 0,-1-3-20 0 0,1-1 0 0 0,1 0-1 0 0,-1 0 1 0 0,1-1 0 0 0,0 0 0 0 0,1-1 0 0 0,-1 0 0 0 0,1-1-1 0 0,0 0 1 0 0,1-1 0 0 0,-1 0 0 0 0,14 3 0 0 0,-17-5-37 0 0,0 0 0 0 0,1-1-1 0 0,-1 0 1 0 0,0 0 0 0 0,0-1 0 0 0,0 0 0 0 0,1 0 0 0 0,-1-1 0 0 0,0 0-1 0 0,0 0 1 0 0,0-1 0 0 0,0 0 0 0 0,0-1 0 0 0,0 1 0 0 0,-1-2-1 0 0,1 1 1 0 0,-1-1 0 0 0,13-8 0 0 0,-16 8-54 0 0,0 0 0 0 0,-1-1 0 0 0,1 1 0 0 0,-1-1 0 0 0,0 1 0 0 0,0-1 0 0 0,0 0 0 0 0,-1 0 0 0 0,1 0 0 0 0,-1-1 0 0 0,-1 1 0 0 0,1 0 0 0 0,-1-1 0 0 0,0 1 0 0 0,0-1 0 0 0,0 0 0 0 0,-1 1 0 0 0,0-1 0 0 0,0 1 0 0 0,-2-8 0 0 0,1 3 0 0 0,0-1 0 0 0,-1 1 0 0 0,-1 0 0 0 0,0 0 0 0 0,0 0-1 0 0,-1 0 1 0 0,0 0 0 0 0,-1 1 0 0 0,0 0 0 0 0,-6-9 0 0 0,4 9-111 0 0,0 0 1 0 0,-1 1 0 0 0,0 0 0 0 0,-1 0 0 0 0,1 1-1 0 0,-19-12 1 0 0,22 16-140 0 0,0 0-1 0 0,0 1 0 0 0,0-1 1 0 0,0 1-1 0 0,-1 0 1 0 0,1 0-1 0 0,-1 1 0 0 0,0-1 1 0 0,1 1-1 0 0,-1 1 1 0 0,0-1-1 0 0,0 1 0 0 0,1 0 1 0 0,-1 0-1 0 0,-8 2 1 0 0,-6 6-3700 0 0,13 4-6364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63 688 0 0,'2'-25'3568'0'0,"5"-12"15010"0"0,19 173-14281 0 0,-2-67-6698 0 0,-18-55-462 0 0,2 1 1 0 0,12 19-1 0 0,-11-21 94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58 288 0 0,'1'-3'580'0'0,"1"-1"0"0"0,0 1 0 0 0,0-1 0 0 0,0 1 0 0 0,1 0 0 0 0,-1-1 0 0 0,1 1 0 0 0,0 0 0 0 0,0 1 1 0 0,0-1-1 0 0,0 1 0 0 0,0-1 0 0 0,1 1 0 0 0,-1 0 0 0 0,1 0 0 0 0,-1 0 0 0 0,1 1 0 0 0,0-1 0 0 0,0 1 0 0 0,-1 0 0 0 0,1 0 0 0 0,0 0 0 0 0,7 0 0 0 0,-1 0 306 0 0,0 0-1 0 0,0 1 1 0 0,0 0 0 0 0,0 1-1 0 0,1 0 1 0 0,-1 1 0 0 0,0 0-1 0 0,14 4 1 0 0,-18-3-558 0 0,0-1-1 0 0,0 1 1 0 0,0 0 0 0 0,0 1-1 0 0,0-1 1 0 0,0 1 0 0 0,-1 0-1 0 0,0 1 1 0 0,0-1 0 0 0,0 1-1 0 0,-1 0 1 0 0,8 10-1 0 0,-7-6-21 0 0,1 0-1 0 0,-2 1 1 0 0,1 0-1 0 0,-1-1 0 0 0,-1 2 1 0 0,1-1-1 0 0,1 14 0 0 0,0 11 275 0 0,-2-1 1 0 0,-2 1-1 0 0,-5 66 0 0 0,-8-14 219 0 0,6-59-2389 0 0,-2 53 0 0 0,13-67-10022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38 260 0 0,'-9'-2'921'0'0,"-11"-3"2032"0"0,4-5 9104 0 0,17 9-11758 0 0,1 0 0 0 0,-1 0-1 0 0,0 0 1 0 0,1 0 0 0 0,-1 0 0 0 0,1 0 0 0 0,-1 0 0 0 0,1 1 0 0 0,2-2 81 0 0,7-1 555 0 0,0 1 0 0 0,0 0-1 0 0,1 0 1 0 0,-1 1 0 0 0,0 1 0 0 0,18 0 0 0 0,12 0 756 0 0,41 3-213 0 0,-27 1-3960 0 0,-2-7-7871 0 0,-39 2 7587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1 137 896 0 0,'0'-1'407'0'0,"1"0"0"0"0,0 0 0 0 0,0 0 0 0 0,-1 1 0 0 0,1-1 1 0 0,0 0-1 0 0,0 1 0 0 0,0-1 0 0 0,0 1 0 0 0,0-1 0 0 0,0 1 0 0 0,0-1 0 0 0,0 1 0 0 0,0 0 0 0 0,0 0 0 0 0,0-1 0 0 0,1 1 1 0 0,-1 0-1 0 0,0 0 0 0 0,0 0 0 0 0,0 0 0 0 0,2 1 0 0 0,0-1 57 0 0,-1 1 0 0 0,1 0 0 0 0,-1 0 1 0 0,1 0-1 0 0,-1 0 0 0 0,1 1 0 0 0,-1-1 0 0 0,0 1 0 0 0,3 2 0 0 0,2 2 460 0 0,0 0 0 0 0,-1 1 0 0 0,0 0 0 0 0,8 13 0 0 0,89 155 9458 0 0,-102-174-10261 0 0,0 0 0 0 0,-1 0-1 0 0,1 0 1 0 0,0 0 0 0 0,0 0 0 0 0,0 0-1 0 0,-1 0 1 0 0,1 0 0 0 0,0 0-1 0 0,0-1 1 0 0,0 1 0 0 0,1 0 0 0 0,-1-1-1 0 0,0 1 1 0 0,0 0 0 0 0,0-1 0 0 0,0 0-1 0 0,1 1 1 0 0,-1-1 0 0 0,0 0 0 0 0,2 1-1 0 0,1-2-111 0 0,-1 0 0 0 0,1-1 0 0 0,-1 1 0 0 0,1-1 0 0 0,-1 1 0 0 0,0-1 0 0 0,0 0 0 0 0,0 0 0 0 0,0 0 0 0 0,0-1 0 0 0,0 1 0 0 0,-1-1 0 0 0,1 1 0 0 0,-1-1 0 0 0,0 0 0 0 0,0 0 0 0 0,0 0 0 0 0,0 0 0 0 0,0-1 0 0 0,-1 1 0 0 0,1 0 0 0 0,1-6 0 0 0,1-1-7 0 0,83-152-2 0 0,-21 41 0 0 0,-60 96-11829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 0 0,'1'2'6809'0'0,"311"10"-1030"0"0,-177-8-4919 0 0,265 6 1150 0 0,0-2-448 0 0,10-6-354 0 0,484-10 1089 0 0,-621 0-1291 0 0,-259 8-903 0 0,-8 0-17 0 0,0-1 0 0 0,0 1 0 0 0,0 0 0 0 0,0 1 0 0 0,0-1 0 0 0,0 1 1 0 0,0 0-1 0 0,0 1 0 0 0,-1 0 0 0 0,1 0 0 0 0,10 4 0 0 0,-15-4-60 0 0,1 0-1 0 0,-1 0 0 0 0,1 0 1 0 0,-1 0-1 0 0,0 0 0 0 0,0 0 0 0 0,0 0 1 0 0,0 0-1 0 0,0 1 0 0 0,0-1 1 0 0,-1 0-1 0 0,1 1 0 0 0,-1-1 1 0 0,1 0-1 0 0,-1 4 0 0 0,0 35 334 0 0,-8 68 399 0 0,2-39 105 0 0,4 116 1 0 0,40 193 1130 0 0,-14-169-684 0 0,-5-2 135 0 0,-10-141-771 0 0,-9-64-569 0 0,3 13 113 0 0,-3-13-102 0 0,1 2-488 0 0,0 0 1 0 0,0 0-1 0 0,0-1 1 0 0,0 1-1 0 0,1 0 1 0 0,2 5-1 0 0,-3-8-340 0 0,2 5-4044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9 552 0 0,'-13'-8'17587'0'0,"15"25"-16174"0"0,1 0 1 0 0,0 0-1 0 0,1 0 1 0 0,1-1-1 0 0,1 1 0 0 0,8 16 1 0 0,9 29 467 0 0,-19-46-1143 0 0,2 0 1 0 0,12 25-1 0 0,-9-18-356 0 0,-9-22-553 0 0,0 1 1 0 0,1 0 0 0 0,-1 0 0 0 0,1 0-1 0 0,0-1 1 0 0,-1 1 0 0 0,1 0-1 0 0,0 0 1 0 0,0-1 0 0 0,0 1 0 0 0,0-1-1 0 0,0 1 1 0 0,1-1 0 0 0,-1 1 0 0 0,0-1-1 0 0,1 0 1 0 0,-1 0 0 0 0,1 0 0 0 0,-1 0-1 0 0,1 0 1 0 0,0 0 0 0 0,1 1 0 0 0,4 1-2598 0 0,-1 0-89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106 165 336 0 0,'-30'-27'1952'0'0,"16"16"1098"0"0,2 0-1 0 0,-1-1 0 0 0,-19-25 0 0 0,32 37-2789 0 0,-1-1-1 0 0,1 0 1 0 0,-1 0-1 0 0,1 1 0 0 0,-1-1 1 0 0,1 0-1 0 0,0 0 1 0 0,-1 0-1 0 0,1 1 1 0 0,0-1-1 0 0,0 0 0 0 0,-1 0 1 0 0,1 0-1 0 0,0 0 1 0 0,0 0-1 0 0,0 0 1 0 0,0 0-1 0 0,0 0 0 0 0,0 0 1 0 0,0 1-1 0 0,1-1 1 0 0,-1 0-1 0 0,0 0 1 0 0,1-2-1 0 0,0 2-54 0 0,0 0-1 0 0,0-1 1 0 0,0 1-1 0 0,1 0 1 0 0,-1 0 0 0 0,0-1-1 0 0,1 1 1 0 0,-1 0-1 0 0,0 0 1 0 0,1 1-1 0 0,-1-1 1 0 0,3-1 0 0 0,4-1 213 0 0,1 0 1 0 0,-1 1 0 0 0,0 0 0 0 0,12-1 0 0 0,69-6 1802 0 0,126 2 0 0 0,-15 19-318 0 0,-77 2-1292 0 0,-77-9-525 0 0,-41-4-86 0 0,1 0 0 0 0,-1-1 0 0 0,0 1 0 0 0,0 1 0 0 0,0-1 0 0 0,0 1 0 0 0,-1 0 0 0 0,1 0 0 0 0,7 5 0 0 0,-11-6 0 0 0,1 0 0 0 0,-1 1 0 0 0,1-1 0 0 0,-1 1 0 0 0,0 0 0 0 0,0 0 0 0 0,1-1 0 0 0,-1 1 0 0 0,-1 0 0 0 0,1 0 0 0 0,0 0 0 0 0,0 0 0 0 0,-1 0 0 0 0,1 0 0 0 0,-1 0 0 0 0,1 0 0 0 0,-1 0 0 0 0,0 0 0 0 0,0 1 0 0 0,0-1 0 0 0,0 0 0 0 0,0 0 0 0 0,-1 0 0 0 0,1 0 0 0 0,-1 0 0 0 0,1 0 0 0 0,-1 0 0 0 0,-1 4 0 0 0,-4 8 0 0 0,0 0 0 0 0,0 0 0 0 0,-2-1 0 0 0,-16 25 0 0 0,-43 45 0 0 0,-99 82 0 0 0,133-134 0 0 0,12-13 0 0 0,10-9 0 0 0,0 1 0 0 0,1 1 0 0 0,-14 17 0 0 0,21-21 0 0 0,1 8-2085 0 0,2-15 1654 0 0,1 1 0 0 0,-1 0-1 0 0,0 0 1 0 0,1-1-1 0 0,-1 1 1 0 0,1 0-1 0 0,-1-1 1 0 0,1 1 0 0 0,0-1-1 0 0,-1 1 1 0 0,1 0-1 0 0,0-1 1 0 0,-1 1-1 0 0,1-1 1 0 0,0 0 0 0 0,0 1-1 0 0,-1-1 1 0 0,1 0-1 0 0,0 1 1 0 0,0-1-1 0 0,0 0 1 0 0,-1 0 0 0 0,2 1-1 0 0,0-1-153 0 0,5 1-2797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47 584 0 0,'-1'-6'13473'0'0,"52"17"-11191"0"0,0-3 0 0 0,75 3-1 0 0,111-12 897 0 0,-220 0-3016 0 0,140-14 1533 0 0,-141 13-1494 0 0,-1-1 1 0 0,0-1-1 0 0,0-1 1 0 0,0 0-1 0 0,-1 0 1 0 0,0-2-1 0 0,27-15 1 0 0,-41 119 372 0 0,9-23 166 0 0,20 79-1 0 0,-7-38 60 0 0,-15-83-538 0 0,-4-18-65 0 0,0 0 0 0 0,1 28 0 0 0,-4-41-214 0 0,0-1-1 0 0,-1 1 1 0 0,1 0 0 0 0,0 0-1 0 0,-1 0 1 0 0,1-1 0 0 0,-1 1-1 0 0,0 0 1 0 0,1 0-1 0 0,-1-1 1 0 0,1 1 0 0 0,-1 0-1 0 0,0-1 1 0 0,0 1 0 0 0,1-1-1 0 0,-1 1 1 0 0,0-1-1 0 0,0 1 1 0 0,0-1 0 0 0,1 1-1 0 0,-1-1 1 0 0,0 0-1 0 0,0 0 1 0 0,0 1 0 0 0,0-1-1 0 0,0 0 1 0 0,0 0 0 0 0,0 0-1 0 0,-1 0 1 0 0,-36 2-308 0 0,28-2 275 0 0,-20 1-62 0 0,-44 3-115 0 0,-83 14 0 0 0,153-17 259 0 0,-18 4 164 0 0,22-5-181 0 0,-1 0 0 0 0,1 0-1 0 0,0 1 1 0 0,0-1 0 0 0,-1 0-1 0 0,1 0 1 0 0,0 0 0 0 0,0 0-1 0 0,-1 0 1 0 0,1 0 0 0 0,0 1-1 0 0,0-1 1 0 0,-1 0-1 0 0,1 0 1 0 0,0 0 0 0 0,0 0-1 0 0,0 1 1 0 0,-1-1 0 0 0,1 0-1 0 0,0 0 1 0 0,0 1 0 0 0,0-1-1 0 0,0 0 1 0 0,0 0 0 0 0,-1 1-1 0 0,1-1 1 0 0,0 0 0 0 0,0 0-1 0 0,0 1 1 0 0,0-1 0 0 0,0 0-1 0 0,0 1 1 0 0,0-1-1 0 0,0 0 1 0 0,0 0 0 0 0,0 1-1 0 0,0-1 1 0 0,0 0 0 0 0,0 1-1 0 0,0-1 1 0 0,1 0 0 0 0,-1 0-1 0 0,0 1 1 0 0,0-1 0 0 0,0 0-1 0 0,0 0 1 0 0,0 1 0 0 0,1-1-1 0 0,-1 0 1 0 0,0 0 0 0 0,0 0-1 0 0,1 1 1 0 0,-1-1 4 0 0,1 1 0 0 0,0 0 0 0 0,0-1 0 0 0,0 1 0 0 0,0-1 0 0 0,0 0 0 0 0,0 1 1 0 0,0-1-1 0 0,0 0 0 0 0,0 0 0 0 0,0 1 0 0 0,0-1 0 0 0,0 0 0 0 0,0 0 0 0 0,0 0 0 0 0,1 0 0 0 0,2 0 37 0 0,36 3 379 0 0,0-1 1 0 0,57-4-1 0 0,-12-1-35 0 0,-78 3-394 0 0,-4-1-11 0 0,0 1 0 0 0,0 0 0 0 0,0 0 1 0 0,0 0-1 0 0,0 0 0 0 0,0 1 0 0 0,6 0 1 0 0,-8 0-285 0 0,15 6-3436 0 0,-14-6 3403 0 0,15 6-9259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 0 0,'0'0'5890'0'0,"4"1"-4123"0"0,-1 0-1017 0 0,1 0-1 0 0,0 1 1 0 0,-1 0-1 0 0,1 0 0 0 0,-1 0 1 0 0,1 0-1 0 0,-1 0 1 0 0,0 1-1 0 0,0-1 0 0 0,5 6 1 0 0,-4-3-90 0 0,0 0-1 0 0,0 0 1 0 0,-1 1 0 0 0,0 0-1 0 0,0-1 1 0 0,3 8 0 0 0,1 9 734 0 0,-1 0 1 0 0,6 46-1 0 0,-4-24 650 0 0,11 51 1217 0 0,-19-94-3198 0 0,0 1 0 0 0,0 0-1 0 0,0 0 1 0 0,1-1 0 0 0,-1 1 0 0 0,1 0 0 0 0,-1 0 0 0 0,1-1 0 0 0,-1 1 0 0 0,1-1-1 0 0,0 1 1 0 0,0-1 0 0 0,0 1 0 0 0,2 2 0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53 200 0 0,'0'0'128'0'0,"-1"0"0"0"0,1 0 0 0 0,-1 0 0 0 0,1 0 0 0 0,0 0 0 0 0,-1 0 0 0 0,1 0 0 0 0,-1 0 0 0 0,1 0 0 0 0,0 0 0 0 0,-1 0 0 0 0,1 0 0 0 0,-1-1 0 0 0,1 1 0 0 0,0 0 0 0 0,-1 0 0 0 0,1 0 0 0 0,0 0 0 0 0,-1-1 0 0 0,1 1 0 0 0,0 0 0 0 0,-1 0 0 0 0,1-1 0 0 0,-1 1 0 0 0,5-8 4196 0 0,17-4-496 0 0,14 3-1223 0 0,0 2 0 0 0,53-5 0 0 0,-71 11-1969 0 0,1 0 1 0 0,-1 2-1 0 0,1 0 0 0 0,-1 1 0 0 0,1 1 0 0 0,-1 0 0 0 0,17 6 0 0 0,-30-8-482 0 0,0 1 0 0 0,0-1 0 0 0,0 1-1 0 0,0 0 1 0 0,0 0 0 0 0,-1 0 0 0 0,1 0-1 0 0,-1 1 1 0 0,0 0 0 0 0,1-1 0 0 0,-1 1 0 0 0,0 0-1 0 0,-1 1 1 0 0,1-1 0 0 0,0 0 0 0 0,2 5 0 0 0,-4-4-53 0 0,0 0 1 0 0,1-1 0 0 0,-1 1-1 0 0,-1 0 1 0 0,1 0 0 0 0,-1 0-1 0 0,1 0 1 0 0,-1 0 0 0 0,0 0 0 0 0,0 0-1 0 0,-1 0 1 0 0,1-1 0 0 0,-1 1-1 0 0,0 0 1 0 0,0 0 0 0 0,0 0 0 0 0,-3 4-1 0 0,-6 15 145 0 0,-1 0 0 0 0,-1-1 0 0 0,-1-1 0 0 0,-25 32 0 0 0,-73 72 648 0 0,46-54-185 0 0,63-69-634 0 0,-2 2 23 0 0,0 0 1 0 0,1 0 0 0 0,0 0 0 0 0,0 0 0 0 0,0 1-1 0 0,0-1 1 0 0,1 1 0 0 0,-4 9 0 0 0,6-14-97 0 0,0 1 0 0 0,0 0 0 0 0,0 0 0 0 0,-1 0 0 0 0,1-1 0 0 0,0 1 0 0 0,0 0 0 0 0,0 0 0 0 0,1 0 0 0 0,-1 0 0 0 0,0-1 0 0 0,0 1 0 0 0,0 0 0 0 0,1 0 0 0 0,-1-1 0 0 0,0 1 0 0 0,1 0 0 0 0,-1 0 0 0 0,0-1 0 0 0,1 1 0 0 0,-1 0 0 0 0,1-1 0 0 0,-1 1 0 0 0,1 0 0 0 0,0-1 0 0 0,-1 1 0 0 0,1-1 0 0 0,-1 1 0 0 0,1-1 0 0 0,0 1 0 0 0,1 0 0 0 0,21 4 3 0 0,-20-5-5 0 0,34 2 0 0 0,0-2 0 0 0,1-1 0 0 0,39-7 0 0 0,-22 3 0 0 0,157-11-125 0 0,-189 11-3438 0 0,0-4-5986 0 0,-11 2 6200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0 696 0 0,'6'3'387'0'0,"0"0"0"0"0,0 0-1 0 0,0 0 1 0 0,0 1 0 0 0,0 0-1 0 0,-1 0 1 0 0,1 1 0 0 0,-1-1 0 0 0,8 11-1 0 0,1 3 818 0 0,19 31-1 0 0,-22-31-592 0 0,55 89 3174 0 0,66 153 0 0 0,-119-232-3082 0 0,5 12 912 0 0,1-1-1 0 0,2-1 1 0 0,47 65 0 0 0,-66-100-1434 0 0,0-1 1 0 0,0 1 0 0 0,1-1-1 0 0,-1 0 1 0 0,0 1-1 0 0,1-1 1 0 0,0-1 0 0 0,-1 1-1 0 0,1 0 1 0 0,0-1 0 0 0,0 1-1 0 0,0-1 1 0 0,0 0 0 0 0,0 0-1 0 0,0 0 1 0 0,7 1-1 0 0,-8-2-56 0 0,1 0-1 0 0,0-1 0 0 0,0 1 0 0 0,0-1 0 0 0,0 1 0 0 0,0-1 0 0 0,0 0 0 0 0,-1 0 0 0 0,1 0 1 0 0,0-1-1 0 0,-1 1 0 0 0,1-1 0 0 0,-1 1 0 0 0,1-1 0 0 0,-1 0 0 0 0,0 0 0 0 0,0 0 0 0 0,0 0 0 0 0,2-3 1 0 0,5-6 109 0 0,-2 1 0 0 0,1-2 0 0 0,-1 1 0 0 0,-1-1 0 0 0,0 0 0 0 0,0-1 0 0 0,3-13 0 0 0,23-98 554 0 0,-22 77-501 0 0,59-247 993 0 0,-69 290-1614 0 0,5-13 23 0 0,-5 16 239 0 0,0 1 0 0 0,0 0-1 0 0,0-1 1 0 0,0 1 0 0 0,1 0-1 0 0,-1 0 1 0 0,0-1 0 0 0,0 1-1 0 0,1 0 1 0 0,-1 0 0 0 0,0 0-1 0 0,0-1 1 0 0,1 1 0 0 0,-1 0-1 0 0,0 0 1 0 0,1 0 0 0 0,-1 0-1 0 0,0 0 1 0 0,1-1 0 0 0,-1 1-1 0 0,0 0 1 0 0,1 0 0 0 0,-1 0-1 0 0,0 0 1 0 0,1 0 0 0 0,-1 0-1 0 0,0 0 1 0 0,1 0 0 0 0,-1 0-1 0 0,0 0 1 0 0,1 1 0 0 0,-1-1-1 0 0,0 0 1 0 0,1 0 0 0 0,-1 0 0 0 0,0 0-1 0 0,1 0 1 0 0,-1 1 0 0 0,0-1-1 0 0,0 0 1 0 0,1 0 0 0 0,-1 0-1 0 0,0 1 1 0 0,0-1 0 0 0,1 0-1 0 0,-1 0 1 0 0,0 1 0 0 0,0-1-1 0 0,0 0 1 0 0,1 1 0 0 0,36 49-10536 0 0,-26-35 7664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1 560 0 0,'-23'18'10137'0'0,"21"-13"-9095"0"0,-1 1 0 0 0,1-1 0 0 0,0 1 0 0 0,0-1 0 0 0,-1 9 0 0 0,1 6 1012 0 0,-1 28-1 0 0,3-30-878 0 0,0-17-1144 0 0,-1 16 880 0 0,1 0 0 0 0,0-1-1 0 0,5 25 1 0 0,-4-36-793 0 0,0 0 1 0 0,0 0-1 0 0,1 0 1 0 0,0-1-1 0 0,0 1 1 0 0,0-1-1 0 0,0 1 1 0 0,1-1-1 0 0,-1 0 1 0 0,1 0-1 0 0,0 0 1 0 0,1 0-1 0 0,-1-1 1 0 0,1 1-1 0 0,-1-1 1 0 0,6 3-1 0 0,-1-1-413 0 0,0 0-1 0 0,0 0 1 0 0,1-1-1 0 0,0 0 1 0 0,16 4-1 0 0,-19-7-1265 0 0,0 1 0 0 0,0-1-1 0 0,0-1 1 0 0,1 1 0 0 0,10-1-1 0 0,-6-2-1315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117 347 7333 0 0,'-18'-9'2917'0'0,"6"3"-1168"0"0,0-1 0 0 0,0 0 0 0 0,1 0 0 0 0,0-1 0 0 0,0-1 0 0 0,-16-15 0 0 0,27 23-1655 0 0,-1 0-1 0 0,1 0 1 0 0,0 0 0 0 0,-1 0 0 0 0,1 1-1 0 0,0-1 1 0 0,0 0 0 0 0,-1 0 0 0 0,1 0 0 0 0,0 0-1 0 0,0 0 1 0 0,0 0 0 0 0,0 0 0 0 0,0 0 0 0 0,0 0-1 0 0,1 0 1 0 0,-1 0 0 0 0,0 0 0 0 0,0 1 0 0 0,1-1-1 0 0,-1 0 1 0 0,0 0 0 0 0,1 0 0 0 0,-1 0 0 0 0,1 0-1 0 0,-1 1 1 0 0,1-1 0 0 0,0 0 0 0 0,-1 1-1 0 0,2-2 1 0 0,24-21 808 0 0,-21 19-610 0 0,37-27 770 0 0,-31 24-840 0 0,0 0-1 0 0,-1-1 0 0 0,0 0 0 0 0,0-1 0 0 0,0 0 1 0 0,-2-1-1 0 0,10-11 0 0 0,-17 19-220 0 0,1 0 1 0 0,-1 0-1 0 0,0-1 0 0 0,0 1 1 0 0,0 0-1 0 0,0-1 0 0 0,-1 1 1 0 0,1-1-1 0 0,0 1 1 0 0,-1 0-1 0 0,0-1 0 0 0,0 1 1 0 0,0-1-1 0 0,0 0 0 0 0,0 1 1 0 0,0-1-1 0 0,0 1 0 0 0,-1-1 1 0 0,1 1-1 0 0,-1 0 0 0 0,0-1 1 0 0,0 1-1 0 0,0 0 1 0 0,0-1-1 0 0,0 1 0 0 0,0 0 1 0 0,-1 0-1 0 0,1 0 0 0 0,-1 0 1 0 0,0 0-1 0 0,1 0 0 0 0,-1 0 1 0 0,0 1-1 0 0,0-1 0 0 0,0 1 1 0 0,0-1-1 0 0,-4-1 0 0 0,1 0-151 0 0,1 0-1 0 0,-1 1 0 0 0,0 0 0 0 0,0 0 0 0 0,-1 0 0 0 0,1 0 0 0 0,0 1 0 0 0,0 0 0 0 0,-1 0 0 0 0,1 1 0 0 0,-1-1 0 0 0,1 1 0 0 0,-1 0 1 0 0,1 1-1 0 0,0-1 0 0 0,-10 3 0 0 0,13-3-38 0 0,1 1 0 0 0,0-1 0 0 0,0 1 0 0 0,0-1 1 0 0,0 1-1 0 0,0 0 0 0 0,0-1 0 0 0,0 1 0 0 0,0 0 0 0 0,0 0 0 0 0,0 0 1 0 0,0-1-1 0 0,0 1 0 0 0,0 0 0 0 0,0 0 0 0 0,1 0 0 0 0,-1 0 0 0 0,1 1 1 0 0,-1-1-1 0 0,0 0 0 0 0,1 0 0 0 0,0 0 0 0 0,-1 2 0 0 0,0 0-409 0 0,1-1 0 0 0,0 0 0 0 0,0 0 1 0 0,0 1-1 0 0,1-1 0 0 0,-1 0 0 0 0,0 0 0 0 0,1 1 0 0 0,0-1 0 0 0,-1 0 0 0 0,1 0 0 0 0,1 2 0 0 0,4 6-1907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2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1 816 0 0,'27'28'3824'0'0,"-1"2"-1"0"0,27 41 1 0 0,53 85 4848 0 0,-98-142-7587 0 0,12 19 1362 0 0,-18-31-2191 0 0,-1-1 1 0 0,0 1 0 0 0,1 0 0 0 0,-1 0 0 0 0,1-1-1 0 0,0 1 1 0 0,-1-1 0 0 0,1 1 0 0 0,0-1 0 0 0,0 0 0 0 0,0 0-1 0 0,2 1 1 0 0,-3-1 303 0 0,11-9 808 0 0,18-52 9 0 0,-25 49-1238 0 0,0-1 0 0 0,0 1 0 0 0,1 0 1 0 0,1 1-1 0 0,0 0 0 0 0,0 0 0 0 0,17-17 1 0 0,-20 23-127 0 0,0 1 1 0 0,0 0 0 0 0,0 1-1 0 0,0-1 1 0 0,0 1 0 0 0,1-1-1 0 0,-1 1 1 0 0,1 1 0 0 0,-1-1-1 0 0,1 1 1 0 0,0-1 0 0 0,-1 1-1 0 0,1 1 1 0 0,0-1 0 0 0,0 1-1 0 0,0 0 1 0 0,0 0 0 0 0,0 0-1 0 0,0 0 1 0 0,5 2 0 0 0,-3 0 2 0 0,0 0 1 0 0,0 1 0 0 0,0-1-1 0 0,-1 1 1 0 0,1 1-1 0 0,-1-1 1 0 0,0 1-1 0 0,0 0 1 0 0,0 1 0 0 0,0 0-1 0 0,-1-1 1 0 0,0 2-1 0 0,6 5 1 0 0,-4 0-17 0 0,0-1 0 0 0,0 1 0 0 0,-1 0 0 0 0,0 1 0 0 0,-1-1 0 0 0,0 1 0 0 0,4 20 0 0 0,-1-1 0 0 0,5 59 0 0 0,-13-89-220 0 0,1 0-1 0 0,-1 0 1 0 0,0 0 0 0 0,0 0 0 0 0,0 0-1 0 0,1 0 1 0 0,-1 0 0 0 0,0 0 0 0 0,1 0-1 0 0,-1 0 1 0 0,1 0 0 0 0,-1 0 0 0 0,1 0-1 0 0,1 1 1 0 0,2 4-2515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14 576 0 0,'-27'10'10043'0'0,"31"-9"-8286"0"0,32 5-201 0 0,0-2 1 0 0,1-1 0 0 0,-1-2-1 0 0,42-5 1 0 0,2 2-285 0 0,798-17 5331 0 0,-230 13-2224 0 0,-579 2-4194 0 0,-42 2-129 0 0,0 0 1 0 0,34 4-1 0 0,-59-2-480 0 0,0 0 0 0 0,0 0 0 0 0,0 0 1 0 0,0 1-1 0 0,0-1 0 0 0,0 1 0 0 0,0-1 0 0 0,0 1 0 0 0,0 0 0 0 0,-1 0 1 0 0,1-1-1 0 0,0 2 0 0 0,0-1 0 0 0,-1 0 0 0 0,4 2 0 0 0,-5-1-175 0 0,1-1 0 0 0,0 1 0 0 0,0-1 0 0 0,-1 1 0 0 0,1-1 0 0 0,-1 1 0 0 0,1 0 0 0 0,-1-1 0 0 0,1 1 0 0 0,-1 0-1 0 0,0-1 1 0 0,0 1 0 0 0,0 3 0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1 680 0 0,'-2'0'584'0'0,"0"1"0"0"0,0-1 0 0 0,1 1 0 0 0,-1 0 0 0 0,0 0 1 0 0,0 0-1 0 0,0 0 0 0 0,1 0 0 0 0,-1 0 0 0 0,1 0 0 0 0,-1 0 0 0 0,1 1 0 0 0,-1-1 0 0 0,1 0 0 0 0,0 1 0 0 0,-1-1 0 0 0,1 1 1 0 0,0 0-1 0 0,0-1 0 0 0,0 1 0 0 0,-1 5 1553 0 0,2-7-2019 0 0,0 0 1 0 0,-1 1-1 0 0,1-1 1 0 0,0 1-1 0 0,0-1 1 0 0,0 1-1 0 0,0-1 1 0 0,0 1-1 0 0,0-1 1 0 0,0 1 0 0 0,0-1-1 0 0,0 1 1 0 0,0-1-1 0 0,1 1 1 0 0,-1-1-1 0 0,0 1 1 0 0,0-1-1 0 0,0 0 1 0 0,1 1-1 0 0,-1-1 1 0 0,0 1-1 0 0,0-1 1 0 0,1 1-1 0 0,-1-1 1 0 0,0 0-1 0 0,1 1 1 0 0,-1-1-1 0 0,0 0 1 0 0,1 1-1 0 0,-1-1 1 0 0,1 0 0 0 0,-1 0-1 0 0,0 1 1 0 0,1-1-1 0 0,-1 0 1 0 0,1 0-1 0 0,0 0 1 0 0,17 10 2022 0 0,9-2-1350 0 0,0-1-1 0 0,1-1 1 0 0,33 2 0 0 0,86 0 4327 0 0,2 0-2360 0 0,-139-7-3686 0 0,22 4-6907 0 0,-30-5 7433 0 0,-1 0 0 0 0,1 1 0 0 0,-1-1 0 0 0,1 1 0 0 0,-1-1 0 0 0,1 1 0 0 0,-1 0-1 0 0,1-1 1 0 0,-1 1 0 0 0,0 0 0 0 0,0 0 0 0 0,1 0 0 0 0,-1 0 0 0 0,0 0 0 0 0,0 1-1 0 0,2 1 1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0 132 0 0,'-9'11'482'0'0,"0"8"5081"0"0,9-18-5288 0 0,0 0-1 0 0,0 0 0 0 0,0 0 1 0 0,0 0-1 0 0,0 0 0 0 0,0 0 1 0 0,0 0-1 0 0,0 0 0 0 0,1 0 1 0 0,-1 0-1 0 0,0 0 0 0 0,1 0 1 0 0,-1 0-1 0 0,0 0 0 0 0,1 0 1 0 0,-1 0-1 0 0,1 0 0 0 0,0-1 1 0 0,-1 1-1 0 0,1 0 0 0 0,-1 0 1 0 0,1 0-1 0 0,0-1 0 0 0,0 1 0 0 0,0 0 1 0 0,-1-1-1 0 0,1 1 0 0 0,0-1 1 0 0,0 1-1 0 0,0-1 0 0 0,0 1 1 0 0,1-1-1 0 0,12 5 1993 0 0,-1-1 0 0 0,27 5-1 0 0,66 1 2110 0 0,-36-5-1729 0 0,-16 1-1029 0 0,-52-6-1803 0 0,-1 0 79 0 0,1 0 0 0 0,-1 0 0 0 0,1 1 0 0 0,-1-1 0 0 0,0 0 0 0 0,1 0 0 0 0,-1 1 0 0 0,0-1 0 0 0,1 1 0 0 0,-1-1 0 0 0,2 2 0 0 0,-1-2-101 0 0,7 5 86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85 644 0 0,'-1'2'10806'0'0,"13"4"-8106"0"0,25 8-765 0 0,14-3 11 0 0,0-2 0 0 0,95 3 1 0 0,103-19 899 0 0,-223 5-2445 0 0,0-1 0 0 0,0-2 0 0 0,30-9 1 0 0,-43 10-222 0 0,-1 0 0 0 0,0-1 1 0 0,1-1-1 0 0,-2 0 1 0 0,1-1-1 0 0,-1 0 0 0 0,20-17 1 0 0,11-20 622 0 0,-41 43-463 0 0,-5 5-268 0 0,-3 4-8 0 0,1 0 0 0 0,0 0 0 0 0,0 1 0 0 0,0 0 0 0 0,1 0-1 0 0,1 0 1 0 0,0 1 0 0 0,-7 19 0 0 0,7-9 74 0 0,0-1 0 0 0,1 0 0 0 0,0 1 0 0 0,1 25-1 0 0,4-2 152 0 0,2 0-1 0 0,1 0 0 0 0,18 70 0 0 0,20 28 609 0 0,-21-74-624 0 0,-22-65-294 0 0,0-1 0 0 0,0 0 0 0 0,1 0 0 0 0,-1 1 0 0 0,0-1 0 0 0,0 0-1 0 0,0 1 1 0 0,-1-1 0 0 0,1 0 0 0 0,0 0 0 0 0,0 1 0 0 0,-1-1 0 0 0,1 0-1 0 0,0 0 1 0 0,-1 0 0 0 0,0 0 0 0 0,1 1 0 0 0,-1-1 0 0 0,0 0 0 0 0,1 0 0 0 0,-1 0-1 0 0,0 0 1 0 0,0 0 0 0 0,0 0 0 0 0,0-1 0 0 0,0 1 0 0 0,0 0 0 0 0,0 0-1 0 0,0-1 1 0 0,0 1 0 0 0,0-1 0 0 0,0 1 0 0 0,0-1 0 0 0,-1 1 0 0 0,1-1 0 0 0,-2 1-1 0 0,-6 2-242 0 0,-1-1 0 0 0,1 0 0 0 0,-17 1 0 0 0,20-2 195 0 0,-200 11-947 0 0,-35 5 808 0 0,240-17 245 0 0,0-1 1 0 0,0 1 0 0 0,0 1-1 0 0,0-1 1 0 0,-1 0 0 0 0,1 0-1 0 0,0 0 1 0 0,0 1 0 0 0,0-1-1 0 0,0 0 1 0 0,1 1 0 0 0,-1-1-1 0 0,0 1 1 0 0,0-1 0 0 0,0 1 0 0 0,0-1-1 0 0,-1 2 1 0 0,14 4 672 0 0,34 1 38 0 0,282 18-136 0 0,-275-19-6870 0 0,-9 0-2766 0 0,-27-4 6118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 88 0 0,'-18'-5'12445'0'0,"17"5"-12057"0"0,-1 1 0 0 0,1 0 0 0 0,0 0 1 0 0,0-1-1 0 0,-1 1 0 0 0,1 0 0 0 0,0 0 0 0 0,0 0 0 0 0,0 0 0 0 0,0 0 0 0 0,0 1 0 0 0,0-1 0 0 0,0 0 1 0 0,0 0-1 0 0,1 1 0 0 0,-1-1 0 0 0,0 0 0 0 0,1 1 0 0 0,-1-1 0 0 0,1 0 0 0 0,-1 1 0 0 0,1-1 0 0 0,0 1 0 0 0,0-1 1 0 0,0 1-1 0 0,0-1 0 0 0,0 1 0 0 0,0-1 0 0 0,0 1 0 0 0,0-1 0 0 0,1 2 0 0 0,-1 0-95 0 0,1-1 0 0 0,1 1 0 0 0,-1-1 0 0 0,0 1 0 0 0,0-1-1 0 0,1 0 1 0 0,-1 0 0 0 0,1 1 0 0 0,0-1 0 0 0,0 0 0 0 0,0-1-1 0 0,0 1 1 0 0,0 0 0 0 0,0-1 0 0 0,0 1 0 0 0,5 2 0 0 0,9 1 1141 0 0,-15-5-1435 0 0,-1 0 1 0 0,0 0-1 0 0,0 1 0 0 0,1-1 0 0 0,-1 0 0 0 0,0 0 1 0 0,1 0-1 0 0,-1 0 0 0 0,0 0 0 0 0,1 0 0 0 0,-1 0 1 0 0,0 0-1 0 0,1-1 0 0 0,-1 1 0 0 0,0 0 0 0 0,1 0 0 0 0,-1 0 1 0 0,0 0-1 0 0,0 0 0 0 0,1 0 0 0 0,-1-1 0 0 0,0 1 1 0 0,1 0-1 0 0,-1 0 0 0 0,0 0 0 0 0,0-1 0 0 0,0 1 1 0 0,1 0-1 0 0,-1 0 0 0 0,0-1 0 0 0,0 1 0 0 0,0 0 0 0 0,1 0 1 0 0,-1-1-1 0 0,0 1 0 0 0,0 0 0 0 0,0-1 0 0 0,0 1 1 0 0,0 0-1 0 0,0-1 0 0 0,0 1 0 0 0,0 0 0 0 0,0-1 1 0 0,-14-11-480 0 0,11 10 116 0 0,0 0-1 0 0,0 0 0 0 0,-1 1 1 0 0,1-1-1 0 0,-1 1 1 0 0,1 0-1 0 0,-1 0 1 0 0,0 0-1 0 0,-3 0 1 0 0,5 0-25 0 0,0 1-521 0 0,-5 5-3014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21 191 164 0 0,'-20'6'15324'0'0,"58"-4"-13855"0"0,1-2 1 0 0,0-2-1 0 0,53-8 0 0 0,-44 4-655 0 0,757-64 4331 0 0,-683 61-4556 0 0,5 0-232 0 0,704-72 4140 0 0,-823 80-4492 0 0,-6 1-10 0 0,1-1-1 0 0,0 1 1 0 0,-1-1 0 0 0,1 1 0 0 0,0-1-1 0 0,-1 0 1 0 0,1 0 0 0 0,-1 0-1 0 0,3-2 1 0 0,-4 3-310 0 0,-5-1-933 0 0,2 1 1563 0 0,-13-1-2908 0 0,14 1 1821 0 0,0 0-1 0 0,-1 1 1 0 0,1-1 0 0 0,0 0-1 0 0,-1 1 1 0 0,1-1 0 0 0,0 1-1 0 0,-1-1 1 0 0,1 1 0 0 0,0 0-1 0 0,0-1 1 0 0,-2 2 0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73 691 856 0 0,'0'0'7710'0'0,"-4"-1"-5729"0"0,-9-4-394 0 0,10 3-803 0 0,1 1 1 0 0,0 0 0 0 0,0-1 0 0 0,0 1 0 0 0,0-1-1 0 0,0 0 1 0 0,0 1 0 0 0,0-1 0 0 0,0 0 0 0 0,1 0-1 0 0,-1 0 1 0 0,-1-4 0 0 0,-3-9-466 0 0,0-8 281 0 0,1-1 0 0 0,0 0 0 0 0,2-1 0 0 0,1 1-1 0 0,1-1 1 0 0,1 0 0 0 0,5-39 0 0 0,0 33-415 0 0,0 1 0 0 0,3-1 0 0 0,0 2 0 0 0,2-1 0 0 0,1 1 0 0 0,26-47 0 0 0,-31 64-133 0 0,1 1 0 0 0,1 1 0 0 0,0-1 0 0 0,0 1 0 0 0,1 1-1 0 0,0-1 1 0 0,0 2 0 0 0,1-1 0 0 0,1 1 0 0 0,-1 1 0 0 0,1 0 0 0 0,0 0 0 0 0,1 1-1 0 0,0 0 1 0 0,0 1 0 0 0,0 1 0 0 0,0 0 0 0 0,22-4 0 0 0,-29 7-26 0 0,1 1 0 0 0,-1-1 0 0 0,0 1 1 0 0,1 0-1 0 0,-1 1 0 0 0,0-1 0 0 0,0 1 0 0 0,1 0 0 0 0,-1 1 1 0 0,0-1-1 0 0,0 1 0 0 0,0 0 0 0 0,-1 0 0 0 0,9 5 1 0 0,-11-5-15 0 0,0-1 1 0 0,1 1-1 0 0,-1 0 1 0 0,0 0-1 0 0,0 0 1 0 0,0 0-1 0 0,0 0 1 0 0,0 1-1 0 0,-1-1 1 0 0,1 1-1 0 0,-1-1 1 0 0,0 1-1 0 0,1 0 1 0 0,-1-1-1 0 0,0 1 1 0 0,-1 0-1 0 0,1 0 1 0 0,0-1-1 0 0,-1 1 1 0 0,1 0-1 0 0,-1 0 1 0 0,0 0-1 0 0,0 0 1 0 0,0 0-1 0 0,-1 0 1 0 0,1 0-1 0 0,-1-1 1 0 0,0 4-1 0 0,-2 4 7 0 0,-1-1 1 0 0,0 0-1 0 0,-1 0 0 0 0,1 0 0 0 0,-2 0 1 0 0,1-1-1 0 0,-1 0 0 0 0,0 0 0 0 0,-1 0 1 0 0,0-1-1 0 0,-8 7 0 0 0,-7 4 28 0 0,0-1 0 0 0,-41 24 0 0 0,42-29-3 0 0,-1-2 1 0 0,-34 11 0 0 0,13-5 85 0 0,42-15-117 0 0,5 1-9 0 0,27 13 14 0 0,200 108 853 0 0,-175-90-626 0 0,-2 3 0 0 0,55 47 0 0 0,-82-58-245 0 0,-25-22-36 0 0,1-1 215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5 684 0 0,'-1'1'743'0'0,"-15"12"7746"0"0,18-12-7973 0 0,1 0 0 0 0,-1 0-1 0 0,0-1 1 0 0,0 1 0 0 0,1-1-1 0 0,-1 1 1 0 0,1-1 0 0 0,-1 0-1 0 0,0 0 1 0 0,4 0 0 0 0,162-3 6238 0 0,2-4-3485 0 0,113-2-47 0 0,175 6 711 0 0,-440 2-3923 0 0,-10 1-26 0 0,0-1 0 0 0,-1 1 1 0 0,1 1-1 0 0,0 0 0 0 0,0 0 1 0 0,13 3-1 0 0,-21-3-184 0 0,1-1 1 0 0,0 1-1 0 0,0-1 0 0 0,0 1 1 0 0,0-1-1 0 0,0 1 1 0 0,-1 0-1 0 0,1-1 0 0 0,0 1 1 0 0,0 0-1 0 0,-1-1 0 0 0,1 1 1 0 0,-1 0-1 0 0,2 1 1 0 0,-2-1-305 0 0,1 0 0 0 0,-1 0 0 0 0,0 0 0 0 0,0 0 0 0 0,1 0 0 0 0,-1 1 0 0 0,0-1 0 0 0,0 0 0 0 0,0 0 0 0 0,0 0 0 0 0,0 0 0 0 0,-1 0 0 0 0,1 0 0 0 0,0 0 0 0 0,0 0 0 0 0,-1 0 0 0 0,1 0 0 0 0,0 0 0 0 0,-1 0 1 0 0,1 0-1 0 0,-1 0 0 0 0,-1 1 0 0 0,-6 8-2597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1 752 0 0,'1'1'12677'0'0,"28"3"-8573"0"0,39 6-1298 0 0,-50-6-2003 0 0,0 1 1 0 0,0 1 0 0 0,-1 0 0 0 0,1 1 0 0 0,-2 1-1 0 0,17 10 1 0 0,-29-15-621 0 0,0 0 1 0 0,0 0-1 0 0,0 1 0 0 0,0-1 0 0 0,-1 1 0 0 0,0-1 0 0 0,1 1 1 0 0,-1 0-1 0 0,-1 0 0 0 0,1 1 0 0 0,3 7 0 0 0,-5-8-91 0 0,0 0-1 0 0,0 0 1 0 0,0 0-1 0 0,0 0 0 0 0,-1 0 1 0 0,0 0-1 0 0,0 0 1 0 0,0 0-1 0 0,0 0 0 0 0,-1 0 1 0 0,1 0-1 0 0,-1 0 1 0 0,0 0-1 0 0,-1 0 1 0 0,1 0-1 0 0,-3 5 0 0 0,-2 4 43 0 0,-1-1 0 0 0,0-1-1 0 0,-1 0 1 0 0,0 0-1 0 0,-1 0 1 0 0,0-1-1 0 0,-20 17 1 0 0,-6 1 268 0 0,-41 25 1 0 0,-9 7 591 0 0,73-51-921 0 0,8-6-61 0 0,-1 0 0 0 0,1 0 0 0 0,0 1 0 0 0,0 0 0 0 0,0 0 1 0 0,1 0-1 0 0,-1 0 0 0 0,-2 5 0 0 0,5-8-12 0 0,1-1 0 0 0,0 1 0 0 0,0 0 0 0 0,0-1 0 0 0,-1 1 0 0 0,1-1 0 0 0,0 1 0 0 0,0-1 0 0 0,0 1 0 0 0,0 0 0 0 0,0-1 0 0 0,0 1 0 0 0,0-1 0 0 0,0 1 0 0 0,0-1 0 0 0,0 1 0 0 0,1 0 0 0 0,-1-1 0 0 0,0 1 0 0 0,0-1 0 0 0,0 1 0 0 0,1-1 0 0 0,-1 1 0 0 0,0-1 0 0 0,1 1 0 0 0,-1-1 0 0 0,0 1 0 0 0,1-1 0 0 0,-1 0 0 0 0,1 1 0 0 0,-1-1 0 0 0,0 1 0 0 0,1-1 0 0 0,-1 0 0 0 0,1 0 0 0 0,-1 1 0 0 0,1-1 0 0 0,0 0 0 0 0,0 1 0 0 0,23 6 0 0 0,-22-6 0 0 0,22 3 0 0 0,1-1 0 0 0,-1-1 0 0 0,0-2 0 0 0,1 0 0 0 0,31-4 0 0 0,-35 2 0 0 0,38-5-405 0 0,-1-2 0 0 0,59-19-1 0 0,-81 19 112 0 0,-21 6-787 0 0,0-1-1867 0 0,-1 1 0 0 0,1-2 0 0 0,24-11 0 0 0,-14 3-203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63 536 0 0,'-1'-31'3308'0'0,"5"0"11627"0"0,-3 35-13717 0 0,11 88 3829 0 0,5 32-1694 0 0,-13-108-3199 0 0,0 0 0 0 0,1 0 0 0 0,8 15 0 0 0,-1-7-2869 0 0,3 0-3558 0 0,-11-21 2934 0 0,3 0 478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66 484 0 0,'-14'-8'1791'0'0,"-10"-8"2788"0"0,14-1 4022 0 0,12 15-6894 0 0,3 0-1031 0 0,0-1 0 0 0,0 0 0 0 0,0 1 0 0 0,1 0 0 0 0,-1 0 1 0 0,1 1-1 0 0,-1-1 0 0 0,12 0 0 0 0,52-1 2384 0 0,-35 2-2022 0 0,74 3 1208 0 0,-71-1-5505 0 0,-2 0-5743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375 126 356 0 0,'-9'-7'1281'0'0,"-1"1"0"0"0,1 0 0 0 0,-1 1 1 0 0,0 0-1 0 0,0 0 0 0 0,-1 1 0 0 0,1 0 0 0 0,-1 1 0 0 0,-17-3 0 0 0,16 4-642 0 0,1 1 1 0 0,0 0-1 0 0,-1 1 0 0 0,1 1 0 0 0,0-1 0 0 0,-1 2 0 0 0,1 0 1 0 0,0 0-1 0 0,0 1 0 0 0,0 0 0 0 0,0 1 0 0 0,1 0 1 0 0,0 1-1 0 0,-1 0 0 0 0,-12 8 0 0 0,18-9-329 0 0,-1 0-1 0 0,1 1 0 0 0,0-1 1 0 0,0 1-1 0 0,0 0 1 0 0,1 0-1 0 0,-1 1 1 0 0,1-1-1 0 0,1 1 1 0 0,-1 0-1 0 0,1 0 0 0 0,0 0 1 0 0,-4 12-1 0 0,6-15-174 0 0,0 1 0 0 0,1 0 0 0 0,-1 0 1 0 0,1 0-1 0 0,0 0 0 0 0,0 0 0 0 0,0 0 0 0 0,0 0 0 0 0,1 0 0 0 0,-1 0 0 0 0,1 0 0 0 0,0 0 0 0 0,0 0 0 0 0,1-1 0 0 0,-1 1 0 0 0,1 0 0 0 0,0-1 0 0 0,0 1 0 0 0,0-1 0 0 0,0 0 0 0 0,1 1 0 0 0,-1-1 0 0 0,1 0 0 0 0,4 3 0 0 0,2 2-61 0 0,1-1-1 0 0,0 0 0 0 0,1-1 1 0 0,-1 0-1 0 0,1 0 1 0 0,0-1-1 0 0,0-1 1 0 0,1 0-1 0 0,0 0 0 0 0,-1-1 1 0 0,1-1-1 0 0,0 0 1 0 0,22 1-1 0 0,-17-3-9 0 0,0 0-1 0 0,1-1 1 0 0,-1-1 0 0 0,-1 0 0 0 0,1-1-1 0 0,0-1 1 0 0,-1-1 0 0 0,1 0-1 0 0,18-10 1 0 0,-27 11-64 0 0,0 0 0 0 0,0-1 0 0 0,-1 0 0 0 0,1-1 0 0 0,-1 1 0 0 0,0-2 0 0 0,-1 1 0 0 0,1-1 0 0 0,-1 1 0 0 0,-1-2 0 0 0,1 1 0 0 0,-1-1 0 0 0,5-10 0 0 0,-8 14 0 0 0,0-1 0 0 0,0 1 0 0 0,-1-1 0 0 0,0 0 0 0 0,0 1 0 0 0,0-1 0 0 0,0 0 0 0 0,-1 0 0 0 0,1 0 0 0 0,-1 0 0 0 0,-1 0 0 0 0,1 0 0 0 0,-1 0 0 0 0,1 0 0 0 0,-2 1 0 0 0,1-1 0 0 0,0 0 0 0 0,-1 1 0 0 0,0-1 0 0 0,0 1 0 0 0,0-1 0 0 0,-1 1 0 0 0,1 0 0 0 0,-1 0 0 0 0,-6-7 0 0 0,0 1-725 0 0,0 1 0 0 0,0 0 0 0 0,-1 1 0 0 0,0 0 0 0 0,0 1 0 0 0,-1 0 0 0 0,0 0 0 0 0,0 1 0 0 0,-1 1 0 0 0,0 0 0 0 0,0 0 0 0 0,0 1 0 0 0,-1 1 0 0 0,1 0 0 0 0,-15-1 0 0 0,22 2-2804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1 143 344 0 0,'13'-61'4125'0'0,"9"-21"15140"0"0,-22 82-19121 0 0,5 9 1490 0 0,1 16-1138 0 0,-6 9 331 0 0,0 19 99 0 0,7 66 1 0 0,-4-100-1972 0 0,1 0 0 0 0,8 26 1 0 0,-7-33-546 0 0,0 1 1 0 0,1-1 0 0 0,0 0-1 0 0,10 14 1 0 0,-3-8-1429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72 0 0,'4'-7'790'0'0,"1"0"1"0"0,1 1-1 0 0,-1-1 0 0 0,1 1 1 0 0,0 1-1 0 0,0-1 0 0 0,1 1 0 0 0,-1 0 1 0 0,1 1-1 0 0,0-1 0 0 0,1 1 1 0 0,-1 1-1 0 0,1-1 0 0 0,0 1 1 0 0,0 1-1 0 0,-1-1 0 0 0,2 2 1 0 0,-1-1-1 0 0,0 1 0 0 0,0 0 0 0 0,16 0 1 0 0,-11 2-122 0 0,0 0 1 0 0,0 0-1 0 0,-1 2 1 0 0,1-1-1 0 0,-1 2 1 0 0,1-1-1 0 0,-1 2 1 0 0,0-1-1 0 0,0 2 1 0 0,-1 0-1 0 0,0 0 1 0 0,0 1-1 0 0,16 13 1 0 0,-19-13-488 0 0,-1 1 0 0 0,0 0-1 0 0,0 1 1 0 0,0 0 0 0 0,-1 0 0 0 0,-1 0 0 0 0,0 1 0 0 0,0 0 0 0 0,0 0-1 0 0,-2 0 1 0 0,1 0 0 0 0,-1 1 0 0 0,-1-1 0 0 0,1 1 0 0 0,-1 13 0 0 0,2 18 808 0 0,-3 1 1 0 0,-6 64-1 0 0,4-85-936 0 0,-16 121-54 0 0,12-97 0 0 0,5-34-131 0 0,2 9-1317 0 0,1-5-3192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73 120 0 0,'-14'-7'1000'0'0,"-17"-8"2532"0"0,28 13-2741 0 0,1 1 0 0 0,-1-1 0 0 0,1 1 0 0 0,0-1-1 0 0,0 0 1 0 0,-1 0 0 0 0,-4-7 6356 0 0,11 7-5554 0 0,4-3-942 0 0,0 2 0 0 0,0-1 0 0 0,0 1-1 0 0,1 1 1 0 0,-1 0 0 0 0,1 0 0 0 0,-1 0-1 0 0,12 0 1 0 0,77-1 3106 0 0,-77 3-3696 0 0,17 4-2900 0 0,-9-2-5362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7 240 0 0,'5'-7'10274'0'0,"-4"8"-10073"0"0,5 12 4407 0 0,5 40-3272 0 0,-7-30 465 0 0,2 1-907 0 0,4 22 1040 0 0,2 0 0 0 0,29 73 0 0 0,-24-81-1922 0 0,-10-24-2835 0 0,-1 2-4659 0 0,-3-10 4932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50 772 0 0,'-5'-1'11666'0'0,"252"-29"348"0"0,-99 14-6995 0 0,-142 15-5692 0 0,12 0-420 0 0,-10 6-5582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53 416 0 0,'-49'-17'3753'0'0,"-1"-5"10828"0"0,55 18-12302 0 0,7 1-2137 0 0,14 0 1059 0 0,0 0 0 0 0,0 2 1 0 0,43 4-1 0 0,-26-1-566 0 0,21-1-304 0 0,236 5 1977 0 0,-200-6-4777 0 0,-1-2-3511 0 0,-69 0 2509 0 0,-1-2 502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17 146 424 0 0,'-6'-19'1463'0'0,"4"12"-412"0"0,-1 0 0 0 0,2 1 0 0 0,-1-1 0 0 0,0-9 0 0 0,2 14-754 0 0,0 0-1 0 0,0 0 0 0 0,0 0 0 0 0,0 1 0 0 0,0-1 1 0 0,1 0-1 0 0,-1 0 0 0 0,1 0 0 0 0,-1 1 1 0 0,1-1-1 0 0,0 0 0 0 0,-1 1 0 0 0,1-1 0 0 0,0 1 1 0 0,0-1-1 0 0,0 1 0 0 0,0-1 0 0 0,1 1 1 0 0,-1 0-1 0 0,0-1 0 0 0,3-1 0 0 0,4-2 345 0 0,1 0 1 0 0,-1 0-1 0 0,1 1 0 0 0,0 1 0 0 0,0-1 0 0 0,1 1 0 0 0,-1 1 0 0 0,17-3 1 0 0,82-3 1661 0 0,-73 7-1532 0 0,255 7 3101 0 0,1 0-640 0 0,-229-15-2301 0 0,-58 8-845 0 0,-3 0-15 0 0,0 1-67 0 0,-1 0 0 0 0,0 0 0 0 0,0 1 0 0 0,1-1 0 0 0,-1 0 0 0 0,0 0 0 0 0,0 0 0 0 0,0 0 0 0 0,1 0 0 0 0,-1 0 0 0 0,0 0 0 0 0,0 0 0 0 0,0 1 0 0 0,1-1 0 0 0,-1 0 0 0 0,0 0 0 0 0,0 0 0 0 0,0 0 0 0 0,0 1 0 0 0,0-1 0 0 0,1 0 0 0 0,-1 0 0 0 0,0 0 0 0 0,0 1 0 0 0,0-1-1 0 0,0 0 1 0 0,0 0 0 0 0,0 0 0 0 0,0 1 0 0 0,0-1 0 0 0,0 0 0 0 0,0 0 0 0 0,0 1 0 0 0,0-1 0 0 0,0 0 0 0 0,0 0 0 0 0,0 1 0 0 0,0-1 0 0 0,-1 10 51 0 0,1-9-58 0 0,-2 42 166 0 0,2-1-1 0 0,1 1 0 0 0,3 0 0 0 0,16 77 0 0 0,59 161 845 0 0,-60-224-961 0 0,-16-47-46 0 0,14 51 0 0 0,-16-56 0 0 0,0 0 0 0 0,-1 0 0 0 0,1 1 0 0 0,-1-1 0 0 0,0 0 0 0 0,0 0 0 0 0,-1 0 0 0 0,1 0 0 0 0,-3 9 0 0 0,2-13 0 0 0,0 1 0 0 0,0-1 0 0 0,0 1 0 0 0,1-1 0 0 0,-1 0 0 0 0,-1 1 0 0 0,1-1 0 0 0,0 0 0 0 0,0 0 0 0 0,0 0 0 0 0,-1 0 0 0 0,1 0 0 0 0,0 0 0 0 0,-1 0 0 0 0,1 0 0 0 0,-1 0 0 0 0,1-1 0 0 0,-1 1 0 0 0,1-1 0 0 0,-1 1 0 0 0,0-1 0 0 0,1 0 0 0 0,-1 1 0 0 0,-1-1 0 0 0,-6 1 0 0 0,-1-1 0 0 0,1 0 0 0 0,-11-2 0 0 0,8 1 0 0 0,-187-24-200 0 0,-2 0 21 0 0,192 24 217 0 0,5 1 3 0 0,0-1 1 0 0,0 1 0 0 0,0 0 0 0 0,0 0 0 0 0,0 0 0 0 0,0 1 0 0 0,-6 1-1 0 0,2 1-34 0 0,8-3-7 0 0,0 0 0 0 0,-1 0 0 0 0,1 0 0 0 0,0 0 0 0 0,0 1 0 0 0,0-1 0 0 0,0 0 0 0 0,0 0 0 0 0,0 0 0 0 0,0 0 0 0 0,0 1 0 0 0,-1-1 0 0 0,1 0 0 0 0,0 0 0 0 0,0 0 0 0 0,0 1 0 0 0,0-1 0 0 0,0 0 0 0 0,0 0 0 0 0,0 0 0 0 0,0 1 0 0 0,0-1 0 0 0,0 0 0 0 0,0 0 0 0 0,0 0 0 0 0,0 1 0 0 0,0-1 0 0 0,1 0 0 0 0,-1 0 0 0 0,0 0 0 0 0,0 0 0 0 0,0 1 0 0 0,0-1 0 0 0,0 0 0 0 0,0 0 0 0 0,0 0 0 0 0,1 0 0 0 0,-1 1 0 0 0,0-1 0 0 0,0 0 0 0 0,0 0 0 0 0,0 0 0 0 0,0 0 0 0 0,1 0 0 0 0,-1 0 0 0 0,0 0 0 0 0,0 0 0 0 0,0 1 0 0 0,1-1 0 0 0,-1 0 0 0 0,0 0 0 0 0,8 4 0 0 0,11 4 0 0 0,1-1 0 0 0,0-1 0 0 0,0-1 0 0 0,0-1 0 0 0,32 2 0 0 0,-13 0 0 0 0,39 4-4207 0 0,0-2-1 0 0,131-5 1 0 0,-160-7 756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30 7917 0 0,'-30'-3'8809'0'0,"-3"4"-3808"0"0,30 0-4691 0 0,0-1 0 0 0,1 0 1 0 0,-1 1-1 0 0,0-1 0 0 0,0 1 1 0 0,1 0-1 0 0,-1 0 0 0 0,0 0 0 0 0,1 0 1 0 0,-1 1-1 0 0,1-1 0 0 0,0 1 1 0 0,-1-1-1 0 0,1 1 0 0 0,0 0 0 0 0,0 0 1 0 0,0 0-1 0 0,0 0 0 0 0,-2 3 1 0 0,4-4 373 0 0,3 13 575 0 0,-1-12-1170 0 0,0 0-1 0 0,-1 0 1 0 0,1 0-1 0 0,0 0 1 0 0,0 0-1 0 0,0 0 1 0 0,0 0-1 0 0,0-1 1 0 0,0 1-1 0 0,1-1 1 0 0,-1 1-1 0 0,0-1 1 0 0,1 0-1 0 0,-1 0 1 0 0,1 0-1 0 0,-1 0 1 0 0,4 0 0 0 0,1 1 127 0 0,-1-1 0 0 0,1 0 0 0 0,0 0 1 0 0,-1-1-1 0 0,12 0 0 0 0,-17 0-220 0 0,0 0 1 0 0,0 0-1 0 0,0 0 1 0 0,0-1-1 0 0,0 1 0 0 0,-1 0 1 0 0,1-1-1 0 0,0 1 0 0 0,0 0 1 0 0,0-1-1 0 0,-1 1 1 0 0,1-1-1 0 0,0 1 0 0 0,0-1 1 0 0,-1 0-1 0 0,1 1 1 0 0,-1-1-1 0 0,1 0 0 0 0,0 1 1 0 0,-1-1-1 0 0,1 0 0 0 0,-1 0 1 0 0,0 0-1 0 0,1 1 1 0 0,-1-1-1 0 0,0 0 0 0 0,1 0 1 0 0,-1-1-1 0 0,1 0-28 0 0,-1-1-1 0 0,0 1 1 0 0,0 0 0 0 0,0 0-1 0 0,0 0 1 0 0,0 0 0 0 0,0-1-1 0 0,-1 1 1 0 0,1 0 0 0 0,-2-3-1 0 0,0-1-329 0 0,-1 1 0 0 0,0 0 0 0 0,0 0 0 0 0,0 0 0 0 0,-7-7 0 0 0,-5-9-6080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3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159 826 484 0 0,'-18'-25'2579'0'0,"0"0"-1"0"0,2-1 1 0 0,1-1-1 0 0,-19-48 1 0 0,25 48-1687 0 0,0-1 0 0 0,2 0 0 0 0,1 0 0 0 0,2 0 0 0 0,0-1 0 0 0,2 1 0 0 0,1-1 0 0 0,4-45 0 0 0,0 50-370 0 0,0-1 0 0 0,2 0-1 0 0,0 1 1 0 0,2 0 0 0 0,1 1 0 0 0,18-40 0 0 0,-21 53-343 0 0,0 1-1 0 0,0-1 0 0 0,1 1 0 0 0,1 0 0 0 0,0 1 1 0 0,0 0-1 0 0,0 0 0 0 0,1 0 0 0 0,0 1 0 0 0,1 0 1 0 0,0 1-1 0 0,0 0 0 0 0,0 0 0 0 0,1 1 0 0 0,-1 0 1 0 0,1 0-1 0 0,20-5 0 0 0,-24 9-99 0 0,0-1 0 0 0,0 2 1 0 0,-1-1-1 0 0,1 1 0 0 0,0 0 1 0 0,0 0-1 0 0,0 0 0 0 0,0 1 0 0 0,0 0 1 0 0,0 0-1 0 0,-1 0 0 0 0,1 1 1 0 0,0 0-1 0 0,-1 0 0 0 0,0 0 0 0 0,1 1 1 0 0,-1 0-1 0 0,0 0 0 0 0,0 0 1 0 0,0 1-1 0 0,-1 0 0 0 0,1-1 0 0 0,-1 2 1 0 0,0-1-1 0 0,0 0 0 0 0,-1 1 1 0 0,5 6-1 0 0,-2-2-7 0 0,-1 1 0 0 0,0-1 0 0 0,0 1-1 0 0,-1-1 1 0 0,-1 1 0 0 0,0 0 0 0 0,0 1 0 0 0,-1-1 0 0 0,0 0 0 0 0,-1 1 0 0 0,0-1 0 0 0,0 1-1 0 0,-1 0 1 0 0,-3 19 0 0 0,-1-11 0 0 0,-1 0 0 0 0,0 0-1 0 0,-2-1 1 0 0,0 0 0 0 0,-1 0 0 0 0,-1-1-1 0 0,0 0 1 0 0,-1 0 0 0 0,-1-1 0 0 0,-21 24-1 0 0,10-17-6 0 0,0-1-1 0 0,-2 0 0 0 0,0-2 0 0 0,-1-1 0 0 0,-52 30 0 0 0,-35 13-35 0 0,111-62-29 0 0,1 0 0 0 0,-1 0 0 0 0,1 0 0 0 0,-1 0 0 0 0,1 1 0 0 0,-1-1 0 0 0,1 0 0 0 0,-1 0 0 0 0,1 1 0 0 0,-1-1 0 0 0,1 0 0 0 0,0 1 0 0 0,-1-1 0 0 0,1 0 0 0 0,-1 1 0 0 0,1-1 0 0 0,0 0 0 0 0,-1 1 0 0 0,1-1 0 0 0,0 1 0 0 0,0-1 0 0 0,-1 1 0 0 0,1-1 0 0 0,0 1 0 0 0,0-1 0 0 0,0 1 0 0 0,-1-1 0 0 0,1 1 0 0 0,0-1 0 0 0,0 2 0 0 0,4 8 0 0 0,4 0 0 0 0,1-1 0 0 0,0 0 0 0 0,1 0 0 0 0,0-1 0 0 0,0 0 0 0 0,1 0 0 0 0,17 8 0 0 0,-7-3 0 0 0,86 52 0 0 0,76 52 0 0 0,-178-113-196 0 0,2 2-1399 0 0,0-1 0 0 0,0 0 0 0 0,0 0 0 0 0,0-1 0 0 0,1 0 0 0 0,0 0 0 0 0,14 5-1 0 0,-9-7-1800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4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0 880 0 0,'0'11'9821'0'0,"0"12"-5526"0"0,2 61-1039 0 0,18 201 3874 0 0,-18-267-7939 0 0,1-3-1733 0 0,-3-4-4078 0 0,0-5 3978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4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30 800 0 0,'-15'-4'1173'0'0,"5"2"977"0"0,1 0 0 0 0,-1-1 0 0 0,-13-13 7657 0 0,69 14-5724 0 0,88 8 0 0 0,50 19-1109 0 0,-125-16-1673 0 0,-30-5-1233 0 0,72 12 1118 0 0,-69-9-5376 0 0,0 1-4808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1 342 148 0 0,'6'-11'789'0'0,"-5"9"-52"0"0,0-1 0 0 0,1 0 0 0 0,-1 1 0 0 0,1-1 0 0 0,0 1 1 0 0,0-1-1 0 0,4-3 0 0 0,-5 5-481 0 0,0 1 0 0 0,0-1 0 0 0,1 1 0 0 0,-1-1-1 0 0,0 1 1 0 0,0 0 0 0 0,0-1 0 0 0,0 1 0 0 0,1 0 0 0 0,-1 0 0 0 0,0 0 0 0 0,0 0 0 0 0,1 0-1 0 0,-1 0 1 0 0,0 0 0 0 0,0 0 0 0 0,0 0 0 0 0,1 1 0 0 0,-1-1 0 0 0,0 0 0 0 0,0 1 0 0 0,0-1-1 0 0,0 1 1 0 0,2 1 0 0 0,6 3 475 0 0,0 0-1 0 0,-1 1 1 0 0,0 0-1 0 0,0 1 1 0 0,-1 0 0 0 0,0 0-1 0 0,0 1 1 0 0,10 15-1 0 0,42 72 2724 0 0,-59-94-3435 0 0,113 220 6519 0 0,-103-201-5554 0 0,0 0-1 0 0,18 24 0 0 0,-21-35-983 0 0,8-1 0 0 0,-14-7 0 0 0,0-1 0 0 0,0 0 0 0 0,0 0 0 0 0,0 0 0 0 0,0 0 0 0 0,0 0 0 0 0,0 0 0 0 0,0-1 0 0 0,0 1 0 0 0,0 0 0 0 0,0 0 0 0 0,0-1 0 0 0,0 1 0 0 0,0-1 0 0 0,0 1 0 0 0,1-1 0 0 0,0-1 0 0 0,0 0 0 0 0,0 0 0 0 0,0 0 0 0 0,-1-1 0 0 0,1 1 0 0 0,0 0 0 0 0,-1-1 0 0 0,1 1 0 0 0,-1-1 0 0 0,0 1 0 0 0,0-1 0 0 0,1-5 0 0 0,8-40 0 0 0,-6 26 0 0 0,21-122 0 0 0,-9 45 0 0 0,52-178 0 0 0,-5 117 0 0 0,-63 159-8 0 0,0 0 0 0 0,0 1 0 0 0,1-1-1 0 0,-1 0 1 0 0,0 1 0 0 0,0-1 0 0 0,1 1 0 0 0,-1-1 0 0 0,1 1-1 0 0,-1-1 1 0 0,1 1 0 0 0,-1-1 0 0 0,1 1 0 0 0,-1-1 0 0 0,1 1 0 0 0,-1-1-1 0 0,1 1 1 0 0,0-1 0 0 0,7 5-417 0 0,0 9-993 0 0,-4-2-1345 0 0,0 1 1 0 0,3 18-1 0 0,-3-11 447 0 0,7 26-1139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4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1 235 512 0 0,'1'72'3852'0'0,"0"-37"1125"0"0,-1 1 10721 0 0,-1-42-14612 0 0,0-14-489 0 0,1-1 0 0 0,0 1 0 0 0,2 0 0 0 0,0 0 0 0 0,9-34 0 0 0,-7 39-257 0 0,0 0 0 0 0,2 1 0 0 0,-1 0 0 0 0,2 0 0 0 0,0 0 0 0 0,1 1 0 0 0,0 0 0 0 0,16-19 0 0 0,-17 25-340 0 0,0 0 0 0 0,1 1 0 0 0,0 0 0 0 0,0 0 0 0 0,1 1 0 0 0,0 0 0 0 0,0 1 0 0 0,0 0 0 0 0,0 0 0 0 0,1 1 0 0 0,-1 0 0 0 0,1 0 0 0 0,17-1 0 0 0,-4 1 0 0 0,1 1 0 0 0,0 1 0 0 0,0 2 0 0 0,39 4 0 0 0,-55-4-522 0 0,0 0-1 0 0,-1 1 1 0 0,1-1 0 0 0,0 1 0 0 0,0 1-1 0 0,-1-1 1 0 0,0 2 0 0 0,1-1-1 0 0,-1 1 1 0 0,-1 0 0 0 0,1 0 0 0 0,0 0-1 0 0,6 7 1 0 0,-5-3-3722 0 0,2-2 607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63 528 0 0,'-7'-63'12649'0'0,"8"68"-11712"0"0,-25 562 8873 0 0,0-193-6339 0 0,22-285-2231 0 0,4 0 1 0 0,16 108-1 0 0,-10-158-779 0 0,-5-27-197 0 0,0 1 0 0 0,-1-1 0 0 0,1 15 1 0 0,-2-25-183 0 0,6 4-38 0 0,-3-2-37 0 0,3-3-7 0 0,3-4 0 0 0,-5-4 0 0 0,-2-1 0 0 0,-1-2 0 0 0,-2 7 0 0 0,1 0 0 0 0,-1 0 0 0 0,0 0 0 0 0,0 0 0 0 0,0 0 0 0 0,-1 0 0 0 0,1 0 0 0 0,-1 1 0 0 0,0-1 0 0 0,1 0 0 0 0,-1 0 0 0 0,0 0 0 0 0,-1 1 0 0 0,1-1 0 0 0,0 1 0 0 0,-1-1 0 0 0,0 1 0 0 0,1-1 0 0 0,-1 1 0 0 0,0 0 0 0 0,0 0 0 0 0,0 0 0 0 0,-5-3 0 0 0,-4-3-1 0 0,0 0 0 0 0,-1 2 0 0 0,1-1 0 0 0,-1 1 0 0 0,-1 1 0 0 0,1 0 0 0 0,-1 1 0 0 0,0 0 0 0 0,0 1 1 0 0,0 1-1 0 0,-1 0 0 0 0,-17-1 0 0 0,2 3-3 0 0,0 0 0 0 0,0 2 1 0 0,0 1-1 0 0,-49 11 0 0 0,55-8 0 0 0,0 0-1 0 0,0 2 0 0 0,1 0 0 0 0,1 1 1 0 0,-1 2-1 0 0,2 0 0 0 0,-1 1 1 0 0,2 1-1 0 0,0 1 0 0 0,0 1 0 0 0,1 0 1 0 0,1 2-1 0 0,1 0 0 0 0,-19 25 1 0 0,29-34 7 0 0,1 0 0 0 0,0 0 0 0 0,1 0 0 0 0,0 1 0 0 0,1 0 0 0 0,0 0 0 0 0,0 0 0 0 0,0 0-1 0 0,1 0 1 0 0,1 0 0 0 0,0 1 0 0 0,0-1 0 0 0,1 1 0 0 0,0-1 0 0 0,0 1 0 0 0,1-1 0 0 0,3 15 0 0 0,0-11 1 0 0,0 0 0 0 0,0-1 0 0 0,2 1 0 0 0,-1-1 0 0 0,2 0 0 0 0,-1-1 0 0 0,2 1 0 0 0,-1-1 0 0 0,2-1 0 0 0,-1 0 0 0 0,19 17 0 0 0,2-3-4 0 0,0-1 0 0 0,2-1 0 0 0,1-2 0 0 0,0-2 0 0 0,1 0 0 0 0,65 22 0 0 0,-25-15 0 0 0,2-4 0 0 0,90 13 0 0 0,-111-28 0 0 0,-1-2 0 0 0,1-3 0 0 0,84-9 0 0 0,-71 3 0 0 0,0-4 0 0 0,-1-3 0 0 0,65-20 0 0 0,-87 18 0 0 0,-2-1 0 0 0,0-2 0 0 0,-1-2 0 0 0,-1-2 0 0 0,54-37 0 0 0,-85 52 0 0 0,-1-1 0 0 0,1 0 0 0 0,-1 0 0 0 0,-1-1 0 0 0,1 0 0 0 0,-1 0 0 0 0,-1-1 0 0 0,0 1 0 0 0,0-1 0 0 0,0-1 0 0 0,-1 1 0 0 0,-1-1 0 0 0,6-17 0 0 0,-9 21 0 0 0,0 0 0 0 0,-1 0 0 0 0,0 0 0 0 0,0 1 0 0 0,-1-1 0 0 0,1 0 0 0 0,-1 0 0 0 0,0 0 0 0 0,-1 1 0 0 0,1-1 0 0 0,-1 0 0 0 0,-1 1 0 0 0,1 0 0 0 0,-1-1 0 0 0,1 1 0 0 0,-7-7 0 0 0,-1-2 0 0 0,0 0 0 0 0,-1 1 0 0 0,-1 1 0 0 0,-19-17 0 0 0,6 9 0 0 0,-1 2 0 0 0,-1 0 0 0 0,0 2 0 0 0,-2 1 0 0 0,-47-18 0 0 0,4 7 0 0 0,-87-18 0 0 0,81 27 0 0 0,-124-13 0 0 0,165 27 0 0 0,-1 2 0 0 0,1 2 0 0 0,0 1 0 0 0,-1 2 0 0 0,-53 12 0 0 0,87-15-32 0 0,-41 14-1970 0 0,43-15 1851 0 0,0 1-1 0 0,0 0 1 0 0,1-1-1 0 0,-1 1 1 0 0,1 0-1 0 0,-1 0 1 0 0,0 0 0 0 0,1 0-1 0 0,0 0 1 0 0,-1 1-1 0 0,1-1 1 0 0,0 0-1 0 0,-1 1 1 0 0,1-1-1 0 0,0 0 1 0 0,0 1-1 0 0,0 0 1 0 0,0-1 0 0 0,1 1-1 0 0,-1 0 1 0 0,0 1-1 0 0,1 2-2267 0 0,12 5-6462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15 652 0 0,'-10'-15'9761'0'0,"7"23"-9042"0"0,0 0 1 0 0,0 1-1 0 0,1-1 0 0 0,0 1 0 0 0,1-1 1 0 0,0 1-1 0 0,0 0 0 0 0,1 9 0 0 0,-3 20 997 0 0,0-5-276 0 0,1 1 1 0 0,5 63-1 0 0,0-69-2158 0 0,12 51 0 0 0,-13-73 347 0 0,4 17-2190 0 0,0-12-3153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1 142 528 0 0,'0'0'3096'0'0,"2"2"-1945"0"0,1 0-655 0 0,1 1-1 0 0,-1-1 1 0 0,1 0-1 0 0,0 0 1 0 0,0 0 0 0 0,0-1-1 0 0,0 1 1 0 0,0-1-1 0 0,9 1 1 0 0,46 5 2026 0 0,-34-4-1681 0 0,733 47 7726 0 0,1-42-6204 0 0,-174-17-678 0 0,-326 4-1277 0 0,153-7 149 0 0,-99-1-144 0 0,184-7-81 0 0,-258 11-186 0 0,137-3 384 0 0,-184-1 178 0 0,-113 4 480 0 0,-78 9-1080 0 0,18-1 943 0 0,-18 1-1022 0 0,-1 0 0 0 0,1 0 1 0 0,-1-1-1 0 0,0 1 1 0 0,1 0-1 0 0,-1 0 0 0 0,0 0 1 0 0,1-1-1 0 0,-1 1 1 0 0,0 0-1 0 0,1-1 1 0 0,-1 1-1 0 0,0 0 0 0 0,1-1 1 0 0,-1 1-1 0 0,0 0 1 0 0,0-1-1 0 0,0 1 0 0 0,1 0 1 0 0,-1-1-1 0 0,0 1 1 0 0,0-1-1 0 0,0 1 1 0 0,0-1-1 0 0,0 1 0 0 0,0 0 1 0 0,0-1-1 0 0,0 1 1 0 0,0-1-1 0 0,0 1 1 0 0,0-1-1 0 0,0 1 0 0 0,0 0 1 0 0,0-1-1 0 0,0 1 1 0 0,0-1-1 0 0,0 1 0 0 0,0 0 1 0 0,-1-1-1 0 0,0-2 32 0 0,-2-1-10 0 0,0 0-1 0 0,-1 0 1 0 0,2 0 0 0 0,-1-1 0 0 0,-4-7-1 0 0,1 0 26 0 0,-24-31-76 0 0,25 35 0 0 0,1 1 0 0 0,0 3-43 0 0,-1 0-2184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36 392 0 0,'12'1'12987'0'0,"6"-1"-5951"0"0,2-1-4242 0 0,67-7-467 0 0,75-12 1056 0 0,-112 13-4407 0 0,-43 6 307 0 0,11 1-9357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 0 0,'0'0'4702'0'0,"0"3"-2697"0"0,0 5-620 0 0,1 1 0 0 0,0-1 1 0 0,0 0-1 0 0,5 13 0 0 0,28 63 2902 0 0,-16-42-2527 0 0,-14-34-1452 0 0,14 41 2446 0 0,3-1 0 0 0,1-1 1 0 0,52 78-1 0 0,-73-123-2635 0 0,0 0 1 0 0,1-1 0 0 0,-1 1-1 0 0,0-1 1 0 0,1 1-1 0 0,0 0 1 0 0,-1-1 0 0 0,1 0-1 0 0,0 0 1 0 0,-1 1-1 0 0,1-1 1 0 0,0 0-1 0 0,3 1 1 0 0,2-4-120 0 0,-3 0 0 0 0,-1-1 0 0 0,-1 1 0 0 0,1-1 0 0 0,0 0 0 0 0,-1 0 0 0 0,1 0 0 0 0,-1 0 0 0 0,0-1 0 0 0,0 1 0 0 0,3-7 0 0 0,14-45 0 0 0,-9 23 0 0 0,-7 21 0 0 0,104-277 0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1 168 0 0,'-2'2'1317'0'0,"0"1"0"0"0,0 0 0 0 0,0 0 0 0 0,0 0 1 0 0,0 1-1 0 0,1-1 0 0 0,0 0 0 0 0,-2 5 0 0 0,1-2 140 0 0,1 0-1 0 0,0-1 1 0 0,1 1 0 0 0,-1 10 0 0 0,3 2 824 0 0,0 0 0 0 0,7 26 1 0 0,-3-11-216 0 0,-4-27-1603 0 0,-1 1-1 0 0,1 0 1 0 0,0-1-1 0 0,0 1 1 0 0,1-1-1 0 0,5 11 1 0 0,-7-15-658 0 0,1 1 1 0 0,0-1-1 0 0,-1 0 0 0 0,1 0 1 0 0,0 0-1 0 0,0 0 0 0 0,0-1 1 0 0,5 4-1 0 0,-6-4-595 0 0,1 0 0 0 0,0 0 0 0 0,0-1 0 0 0,0 1 0 0 0,0 0 1 0 0,0-1-1 0 0,0 1 0 0 0,0-1 0 0 0,1 0 0 0 0,-1 0 0 0 0,0 0 0 0 0,4 0 0 0 0,4-2-2542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192 236 688 0 0,'-15'-10'2136'0'0,"-17"-16"6882"0"0,28 24-6534 0 0,-3-10 6161 0 0,20-2-6878 0 0,-7 9-1072 0 0,-1-1 0 0 0,1 0 1 0 0,-2 0-1 0 0,6-8 1 0 0,-9 11-575 0 0,0 1 0 0 0,1-1 0 0 0,-1 0 0 0 0,0 0 1 0 0,-1 0-1 0 0,1 0 0 0 0,0 0 0 0 0,-1 0 1 0 0,1 0-1 0 0,-1 0 0 0 0,0 0 0 0 0,0 0 0 0 0,-1 0 1 0 0,0-6-1 0 0,0 5-115 0 0,0-1 0 0 0,-1 1 0 0 0,0-1 0 0 0,0 1 0 0 0,0 0 0 0 0,0 0 0 0 0,0-1 1 0 0,-1 2-1 0 0,0-1 0 0 0,0 0 0 0 0,0 1 0 0 0,0-1 0 0 0,-1 1 0 0 0,1 0 0 0 0,-1 0 0 0 0,0 0 0 0 0,0 1 0 0 0,0-1 1 0 0,0 1-1 0 0,0 0 0 0 0,0 0 0 0 0,-1 0 0 0 0,1 1 0 0 0,-1 0 0 0 0,1-1 0 0 0,-1 2 0 0 0,0-1 0 0 0,1 0 0 0 0,-1 1 1 0 0,0 0-1 0 0,1 0 0 0 0,-1 0 0 0 0,0 1 0 0 0,1 0 0 0 0,-1 0 0 0 0,0 0 0 0 0,1 0 0 0 0,-1 1 0 0 0,1-1 1 0 0,0 1-1 0 0,-1 0 0 0 0,-6 5 0 0 0,10-6-178 0 0,-1 0 0 0 0,1 1 0 0 0,0-1 0 0 0,0 0 0 0 0,-1 1 0 0 0,1-1 0 0 0,0 1 0 0 0,0-1 0 0 0,0 1 0 0 0,0-1 0 0 0,1 1 0 0 0,-1 0 0 0 0,0 0 0 0 0,1-1 0 0 0,-1 1-1 0 0,1 0 1 0 0,-1 0 0 0 0,1 0 0 0 0,0-1 0 0 0,0 4 0 0 0,0-2-716 0 0,0 0 0 0 0,1 0 1 0 0,-1 1-1 0 0,1-1 0 0 0,0 0 0 0 0,0 0 0 0 0,0 0 0 0 0,0 0 0 0 0,0 0 0 0 0,3 4 0 0 0,3 3-2014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 0 0,'6'9'1677'0'0,"-1"0"1"0"0,-1 0-1 0 0,1 1 0 0 0,-2 0 0 0 0,1 0 1 0 0,-1 0-1 0 0,2 16 0 0 0,-1-3 2674 0 0,-2 1 0 0 0,0 27 0 0 0,6-44 1544 0 0,30-51-5708 0 0,-20 22-130 0 0,38-35 0 0 0,-55 57-57 0 0,9-9 0 0 0,0 1 0 0 0,0 0 0 0 0,1 1 0 0 0,0 0 0 0 0,15-7 0 0 0,-23 13 0 0 0,0 0 0 0 0,0 0 0 0 0,-1 0 0 0 0,1 1 0 0 0,0-1 0 0 0,0 1 0 0 0,0-1 0 0 0,0 1 0 0 0,0 0 0 0 0,1 0 0 0 0,-1 1 0 0 0,0-1 0 0 0,0 0 0 0 0,0 1 0 0 0,-1 0 0 0 0,1 0 0 0 0,0 0 0 0 0,0 0 0 0 0,0 0 0 0 0,-1 0 0 0 0,1 1 0 0 0,0 0 0 0 0,-1-1 0 0 0,1 1 0 0 0,-1 0 0 0 0,0 0 0 0 0,0 0 0 0 0,3 3 0 0 0,-1 0 0 0 0,0 0 0 0 0,-1 0 0 0 0,1 0 0 0 0,-1 0 0 0 0,0 0 0 0 0,0 1 0 0 0,-1-1 0 0 0,1 1 0 0 0,1 8 0 0 0,0 5 0 0 0,3 38 0 0 0,-4-23 0 0 0,-1-3 0 0 0,-2-30-391 0 0,0 0 0 0 0,0 0 0 0 0,0 0 0 0 0,-1 0 0 0 0,1 0 0 0 0,0 0 0 0 0,-1 0 0 0 0,1 0 0 0 0,-1 0 0 0 0,1-1 0 0 0,-1 1 0 0 0,1 0 0 0 0,-1 0 0 0 0,0 0-1 0 0,1-1 1 0 0,-1 1 0 0 0,0 0 0 0 0,1-1 0 0 0,-1 1 0 0 0,0-1 0 0 0,0 1 0 0 0,0-1 0 0 0,0 1 0 0 0,0-1 0 0 0,0 0 0 0 0,1 1 0 0 0,-1-1 0 0 0,0 0 0 0 0,-2 1 0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1 716 0 0,'-18'4'19059'0'0,"60"3"-16342"0"0,0-2 1 0 0,74-1-1 0 0,-57-3-1766 0 0,44 2-594 0 0,606-2 3175 0 0,-661-4-3532 0 0,162-5 0 0 0,-165 9-1756 0 0,-50 5-2247 0 0,2 1 1964 0 0,-11 5-5960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14 560 0 0,'2'-1'13568'0'0,"17"-3"-12185"0"0,-8 1-299 0 0,2 1 1 0 0,-1 0-1 0 0,0 1 0 0 0,0 1 0 0 0,0 0 0 0 0,1 0 0 0 0,-1 1 0 0 0,0 1 0 0 0,0 0 0 0 0,20 6 0 0 0,-29-7-1029 0 0,0 1 0 0 0,1-1 0 0 0,-2 1 1 0 0,1 0-1 0 0,0 0 0 0 0,0 0 0 0 0,0 0 0 0 0,-1 0 0 0 0,1 0 0 0 0,-1 1 1 0 0,0 0-1 0 0,0-1 0 0 0,0 1 0 0 0,0 0 0 0 0,0 0 0 0 0,-1 0 1 0 0,3 5-1 0 0,-2-3 99 0 0,-1 0 0 0 0,0 0 0 0 0,0 0 0 0 0,-1 1 0 0 0,0-1 0 0 0,0 0 1 0 0,0 0-1 0 0,0 0 0 0 0,-1 1 0 0 0,-1 6 0 0 0,-4 10 368 0 0,-1-1 0 0 0,-1 0-1 0 0,-1-1 1 0 0,-15 25 0 0 0,19-35-488 0 0,-33 52-34 0 0,28-47 0 0 0,0-1 0 0 0,2 1 0 0 0,-1 1 0 0 0,2-1 0 0 0,0 1 0 0 0,-6 24 0 0 0,13-39 0 0 0,0 1 0 0 0,0-1 0 0 0,0 1 0 0 0,0-1 0 0 0,0 1 0 0 0,0-1 0 0 0,1 0 0 0 0,-1 1 0 0 0,0-1 0 0 0,1 0 0 0 0,-1 1 0 0 0,1-1 0 0 0,0 0 0 0 0,-1 0 0 0 0,1 1 0 0 0,0-1 0 0 0,0 0 0 0 0,0 0 0 0 0,0 0 0 0 0,0 0 0 0 0,0 0 0 0 0,0 0 0 0 0,0 0 0 0 0,0 0 0 0 0,1-1 0 0 0,-1 1 0 0 0,0 0 0 0 0,0-1 0 0 0,1 1 0 0 0,-1-1 0 0 0,3 1 0 0 0,3 2 0 0 0,1-1 0 0 0,-1 0 0 0 0,1 0 0 0 0,9 0 0 0 0,4 0-91 0 0,-1-1-1 0 0,1-1 1 0 0,-1-1-1 0 0,1-1 1 0 0,-1 0-1 0 0,1-2 1 0 0,-1 0-1 0 0,28-11 1 0 0,-41 8-2074 0 0,-7-8-11024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14 320 0 0,'1'-14'12456'0'0,"8"51"-10002"0"0,-1-1 0 0 0,2 39 0 0 0,1 81 603 0 0,-8-90-1815 0 0,-2-55-1206 0 0,53 701 8258 0 0,-44-621-8283 0 0,10 165-102 0 0,-20-255-374 0 0,1-31-10960 0 0,2 4 7862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1 336 316 0 0,'0'0'2667'0'0,"1"2"-968"0"0,1 1-1260 0 0,0-1 0 0 0,0 1-1 0 0,1 0 1 0 0,-1-1 0 0 0,1 0-1 0 0,0 0 1 0 0,0 0-1 0 0,0 0 1 0 0,0 0 0 0 0,0 0-1 0 0,0-1 1 0 0,0 1 0 0 0,0-1-1 0 0,6 1 1 0 0,55 13 2562 0 0,-49-12-2527 0 0,88 11 2657 0 0,191 2 0 0 0,188-21-228 0 0,-348 2-2331 0 0,458-6 1260 0 0,-40 1-482 0 0,-67 9-353 0 0,-223-4-565 0 0,676-2 1018 0 0,-881 6-1310 0 0,223 10 806 0 0,-210-8 67 0 0,-67-3-901 0 0,-1-1-111 0 0,1-1 1 0 0,-1 1-1 0 0,0 0 1 0 0,0-1-1 0 0,1 0 1 0 0,-1 1-1 0 0,0-1 1 0 0,0 0-1 0 0,-1 0 1 0 0,1 0-1 0 0,0 0 1 0 0,-1-1 0 0 0,1 1-1 0 0,-1 0 1 0 0,0-1-1 0 0,2-4 1 0 0,-1 1-3 0 0,0-1 1 0 0,-1 0-1 0 0,0 1 0 0 0,0-13 1 0 0,1-2-2 0 0,5-127 2 0 0,-5 69 0 0 0,-1 61 0 0 0,1-28 0 0 0,-1 40 0 0 0,1 26 0 0 0,22 274 0 0 0,-13-219 0 0 0,37 138 0 0 0,-45-205 0 0 0,-1-1 0 0 0,1 1 0 0 0,0-1 0 0 0,1 0 0 0 0,-1 0 0 0 0,7 8 0 0 0,0-6 0 0 0,8-2 0 0 0,-15-6 0 0 0,1-1 0 0 0,-1 0 0 0 0,0-1 0 0 0,1 1 0 0 0,-1 0 0 0 0,0-1 0 0 0,1 0 0 0 0,-1 0 0 0 0,0 0 0 0 0,0 0 0 0 0,0 0 0 0 0,0-1 0 0 0,0 1 0 0 0,0-1 0 0 0,4-3 0 0 0,5-4 0 0 0,0-1 0 0 0,11-11 0 0 0,-16 14 0 0 0,9-10 0 0 0,0-1 0 0 0,-1 0 0 0 0,16-27 0 0 0,33-66 0 0 0,-32 54 0 0 0,55-83 0 0 0,-35 60 0 0 0,-51 77 0 0 0,0 1 0 0 0,1-1 0 0 0,-1 1 0 0 0,1 0 0 0 0,-1-1 0 0 0,1 1 0 0 0,0 0 0 0 0,0 0 0 0 0,0 0 0 0 0,0 0 0 0 0,0 0 0 0 0,0 1 0 0 0,0-1 0 0 0,1 1 0 0 0,2-3 0 0 0,-4 4 0 0 0,-1 0 0 0 0,0 0 0 0 0,1 0 0 0 0,-1 1 0 0 0,0-1 0 0 0,1 0 0 0 0,-1 0 0 0 0,0 0 0 0 0,1 0 0 0 0,-1 0 0 0 0,0 0 0 0 0,1 0 0 0 0,-1 0 0 0 0,0 1 0 0 0,0-1 0 0 0,1 0 0 0 0,-1 0 0 0 0,0 0 0 0 0,0 1 0 0 0,1-1 0 0 0,-1 0 0 0 0,0 0 0 0 0,0 1 0 0 0,1-1 0 0 0,-1 0 0 0 0,0 1 0 0 0,0-1 0 0 0,0 0 0 0 0,0 1 0 0 0,0-1 0 0 0,1 0 0 0 0,-1 0 0 0 0,0 1 0 0 0,0 0 0 0 0,1 10 0 0 0,-1-10 0 0 0,1 58 0 0 0,-11 88 0 0 0,-1 16 0 0 0,11-140 0 0 0,1 0 0 0 0,0 1 0 0 0,2-1 0 0 0,10 40 0 0 0,-10-54 0 0 0,0-1 0 0 0,0 1 0 0 0,1 0 0 0 0,0-1 0 0 0,1 0 0 0 0,0 0 0 0 0,0-1 0 0 0,1 1 0 0 0,0-1 0 0 0,0 0 0 0 0,0 0 0 0 0,1-1 0 0 0,0 0 0 0 0,12 8 0 0 0,-7-7 0 0 0,-1-1 0 0 0,22 9 0 0 0,-14-9 0 0 0,1 0 0 0 0,34 6 0 0 0,106 1 0 0 0,-110-10 0 0 0,73 3 0 0 0,172-14 0 0 0,332-53 0 0 0,-212 20 0 0 0,-153 22 0 0 0,-176 14 0 0 0,123-6 0 0 0,178-13 0 0 0,-376 24 1 0 0,24-4-9 0 0,-32 4-227 0 0,-3 3-1314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81 488 0 0,'2'8'785'0'0,"0"1"1"0"0,-1-1-1 0 0,0 0 0 0 0,-1 1 0 0 0,0-1 1 0 0,0 1-1 0 0,0-1 0 0 0,-4 14 1 0 0,-18 67 4746 0 0,20-83-5251 0 0,-70 211 10869 0 0,59-181-5186 0 0,11-39-5550 0 0,-1-3-269 0 0,1 0 1 0 0,0 0 0 0 0,0 0-1 0 0,1 0 1 0 0,0 0 0 0 0,0-1-1 0 0,0 1 1 0 0,1 0-1 0 0,0-10 1 0 0,8-63 223 0 0,-6 62-345 0 0,2-11-18 0 0,1 0-1 0 0,1 0 0 0 0,2 0 0 0 0,15-38 0 0 0,-17 53-5 0 0,0 0-1 0 0,0 1 1 0 0,1 0-1 0 0,1 0 1 0 0,0 1 0 0 0,0 0-1 0 0,1 0 1 0 0,1 1-1 0 0,0 0 1 0 0,0 1-1 0 0,14-10 1 0 0,-17 15 0 0 0,0 0 0 0 0,1 1 0 0 0,-1 0 0 0 0,1 0 0 0 0,0 1 0 0 0,-1-1 0 0 0,1 2 0 0 0,0-1 0 0 0,0 1 0 0 0,0 1 0 0 0,0-1 0 0 0,1 1 0 0 0,-1 1 0 0 0,0-1 0 0 0,0 2 0 0 0,0-1 0 0 0,0 1 0 0 0,15 5 0 0 0,-18-5 0 0 0,1 0 0 0 0,-1 0 0 0 0,0 1 0 0 0,0 0 0 0 0,0 0 0 0 0,0 0 0 0 0,0 1 0 0 0,0-1 0 0 0,-1 1 0 0 0,0 0 0 0 0,0 1 0 0 0,0-1 0 0 0,0 1 0 0 0,-1-1 0 0 0,1 1 0 0 0,-1 0 0 0 0,-1 0 0 0 0,1 1 0 0 0,-1-1 0 0 0,1 0 0 0 0,-2 1 0 0 0,1 0 0 0 0,-1-1 0 0 0,1 1 0 0 0,-2 0 0 0 0,2 10 0 0 0,-3-9 0 0 0,0 1 0 0 0,0 0 0 0 0,-1-1 0 0 0,0 1 0 0 0,0-1 0 0 0,-1 0 0 0 0,0 0 0 0 0,0 0 0 0 0,0 0 0 0 0,-1 0 0 0 0,0-1 0 0 0,-1 0 0 0 0,1 1 0 0 0,-1-2 0 0 0,0 1 0 0 0,-1 0 0 0 0,-7 5 0 0 0,-5 4 0 0 0,-1-1 0 0 0,0 0 0 0 0,-1-2 0 0 0,-29 14 0 0 0,-36 3-582 0 0,84-28 498 0 0,33 7-57 0 0,-15-3 163 0 0,22 5 109 0 0,-1 1 0 0 0,-1 2 0 0 0,0 1-1 0 0,0 2 1 0 0,53 32 0 0 0,-78-40-174 0 0,1 0 0 0 0,20 8 0 0 0,-30-16-833 0 0,-1 1 0 0 0,1-1 0 0 0,0 1 1 0 0,-1-1-1 0 0,1 0 0 0 0,0 0 0 0 0,-1 0 0 0 0,1-1 1 0 0,-1 1-1 0 0,1-1 0 0 0,0 1 0 0 0,-1-1 1 0 0,5-1-1 0 0,-5 1 391 0 0,10-4-2925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62 133 336 0 0,'-16'-8'5890'0'0,"19"5"-4553"0"0,3-3-600 0 0,1 0-1 0 0,0 0 1 0 0,0 1-1 0 0,0 0 1 0 0,1 1-1 0 0,12-6 1 0 0,57-22 2226 0 0,-55 23-2151 0 0,16-4 369 0 0,26-12 1771 0 0,-68 27-2868 0 0,-109 48 173 0 0,83-39-177 0 0,0 2 0 0 0,1 1-1 0 0,1 1 1 0 0,-40 27 0 0 0,68-42-54 0 0,-1 1 1 0 0,0-1-1 0 0,1 1 1 0 0,-1-1-1 0 0,1 1 1 0 0,-1 0-1 0 0,0-1 1 0 0,1 1-1 0 0,-1-1 1 0 0,1 1 0 0 0,-1 0-1 0 0,1 0 1 0 0,0-1-1 0 0,-1 1 1 0 0,1 0-1 0 0,0 0 1 0 0,0-1-1 0 0,-1 1 1 0 0,1 0-1 0 0,0 0 1 0 0,0 0-1 0 0,0-1 1 0 0,0 1-1 0 0,0 2 1 0 0,0-2 4 0 0,1 0 1 0 0,0 0-1 0 0,-1 1 0 0 0,1-1 0 0 0,0 0 1 0 0,-1 0-1 0 0,1 0 0 0 0,0 0 1 0 0,0 0-1 0 0,0 0 0 0 0,0 0 0 0 0,0 0 1 0 0,0 0-1 0 0,1 0 0 0 0,8 5 105 0 0,0 0 1 0 0,0-1-1 0 0,14 4 0 0 0,-9-3-5 0 0,45 19 243 0 0,-43-20-269 0 0,0 2-1 0 0,-1 0 0 0 0,0 0 0 0 0,0 2 1 0 0,-1 0-1 0 0,0 0 0 0 0,22 20 1 0 0,-36-28-86 0 0,0 0 0 0 0,0 0 0 0 0,0 0 0 0 0,0 0 0 0 0,-1 0 0 0 0,1 0 0 0 0,0 1 0 0 0,-1-1 0 0 0,1 0 0 0 0,-1 0 0 0 0,1 1 0 0 0,-1-1 0 0 0,1 0 0 0 0,-1 1 0 0 0,0-1 0 0 0,0 0 1 0 0,0 1-1 0 0,1-1 0 0 0,-1 1 0 0 0,-1-1 0 0 0,1 0 0 0 0,0 1 0 0 0,-1 1 0 0 0,0 0 10 0 0,0 0 1 0 0,0 0-1 0 0,-1-1 0 0 0,1 1 1 0 0,-1 0-1 0 0,0-1 0 0 0,0 1 1 0 0,0-1-1 0 0,0 0 0 0 0,-3 3 1 0 0,-4 3 39 0 0,0-1 0 0 0,-1 0 0 0 0,0-1-1 0 0,-16 8 1 0 0,-8 3-652 0 0,14-6 743 0 0,-38 14 1 0 0,31-18-4134 0 0,0-5-4167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4 240 0 0,'1'-3'12057'0'0,"-4"13"-5871"0"0,0 0-5670 0 0,0 0 0 0 0,-9 17 0 0 0,-41 55 1960 0 0,-3-3 1 0 0,-87 96-1 0 0,-1-22 177 0 0,-200 163 1 0 0,215-206-2654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0 124 352 0 0,'15'-13'1658'0'0,"0"1"1"0"0,0 0-1 0 0,1 1 0 0 0,0 1 0 0 0,1 1 1 0 0,0 0-1 0 0,1 1 0 0 0,21-7 0 0 0,-19 9-478 0 0,0 1-1 0 0,1 0 0 0 0,-1 1 0 0 0,1 2 1 0 0,0 0-1 0 0,0 1 0 0 0,28 3 0 0 0,-43-2-815 0 0,0 1 0 0 0,0 0 0 0 0,0 0 0 0 0,0 0 0 0 0,-1 1-1 0 0,1 0 1 0 0,0 0 0 0 0,7 4 0 0 0,-11-5-275 0 0,-1 0 0 0 0,1 0 0 0 0,-1 1 0 0 0,0-1-1 0 0,0 0 1 0 0,0 0 0 0 0,1 1 0 0 0,-1-1 0 0 0,0 0 0 0 0,-1 1 0 0 0,1-1 0 0 0,0 1 0 0 0,0 0 0 0 0,-1-1-1 0 0,1 1 1 0 0,0-1 0 0 0,-1 1 0 0 0,0 0 0 0 0,1 0 0 0 0,-1-1 0 0 0,0 1 0 0 0,0 0 0 0 0,0-1 0 0 0,0 1-1 0 0,0 0 1 0 0,-1 0 0 0 0,1-1 0 0 0,0 1 0 0 0,-1 0 0 0 0,1-1 0 0 0,-1 1 0 0 0,0-1 0 0 0,0 3 0 0 0,-4 5 55 0 0,0 1 1 0 0,0-1 0 0 0,0 0-1 0 0,-2 0 1 0 0,-12 14 0 0 0,-41 36 700 0 0,47-46-799 0 0,2-3-46 0 0,-12 11 0 0 0,2 0 0 0 0,-23 30 0 0 0,42-49 0 0 0,1 0 0 0 0,-1 0 0 0 0,1 0 0 0 0,0-1 0 0 0,0 1 0 0 0,0 0 0 0 0,0 1 0 0 0,0-1 0 0 0,1 0 0 0 0,-1 0 0 0 0,1 0 0 0 0,-1 0 0 0 0,1 1 0 0 0,0-1 0 0 0,0 0 0 0 0,0 4 0 0 0,0-5 0 0 0,1 1 0 0 0,0-1 0 0 0,-1 1 0 0 0,1-1 0 0 0,0 0 0 0 0,0 1 0 0 0,0-1 0 0 0,0 0 0 0 0,0 0 0 0 0,1 0 0 0 0,-1 0 0 0 0,0 0 0 0 0,0 0 0 0 0,1 0 0 0 0,-1 0 0 0 0,1 0 0 0 0,-1 0 0 0 0,1-1 0 0 0,-1 1 0 0 0,1-1 0 0 0,-1 1 0 0 0,1-1 0 0 0,-1 0 0 0 0,1 1 0 0 0,1-1 0 0 0,3 1 0 0 0,21 4 0 0 0,1-1 0 0 0,55 1 0 0 0,58-10 0 0 0,-69 1 0 0 0,-35 3-44 0 0,0-2-1 0 0,70-16 1 0 0,-101 17-7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35 676 0 0,'2'-34'14632'0'0,"11"75"-12893"0"0,-1 1 1 0 0,-2 0-1 0 0,5 56 0 0 0,0-8-355 0 0,23 242 2485 0 0,-7-43-1163 0 0,4-5-163 0 0,-31-253-2522 0 0,-1-16-52 0 0,-1 0 0 0 0,-1 1 0 0 0,-1 14 0 0 0,0-28-527 0 0,10-23-12920 0 0,-6 11 10283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56 384 0 0,'-6'-13'1369'0'0,"3"6"812"0"0,0 0 0 0 0,0 0 0 0 0,-2-14 4066 0 0,9 22-5808 0 0,0 0 0 0 0,1 0 0 0 0,-1 1 0 0 0,0 0 1 0 0,0 0-1 0 0,0 0 0 0 0,0 0 0 0 0,0 0 0 0 0,0 1 1 0 0,-1 0-1 0 0,1 0 0 0 0,-1 0 0 0 0,4 4 0 0 0,8 6 392 0 0,96 68 1751 0 0,2-5 0 0 0,224 111 0 0 0,70-17-18 0 0,-324-135-1714 0 0,-70-30-797 0 0,-5 1-22 0 0,-4-1-30 0 0,6 4-1 0 0,-6-2 0 0 0,-1 3 0 0 0,1 7 0 0 0,-2 4 0 0 0,-5-4 0 0 0,-5 6 0 0 0,1-4 0 0 0,3-8 0 0 0,-1 1 0 0 0,0-1 0 0 0,0-1 0 0 0,-1 1 0 0 0,0-1 0 0 0,-1 0 0 0 0,0 0 0 0 0,-10 10 0 0 0,-71 65 0 0 0,83-81 0 0 0,-33 27 0 0 0,-1-1 0 0 0,-1-2 0 0 0,-48 25 0 0 0,-133 55 0 0 0,88-46 0 0 0,116-53 0 0 0,-3 0 0 0 0,-1 0 0 0 0,-25 7 0 0 0,40-13 0 0 0,1-2-113 0 0,4-1-185 0 0,4-4-1799 0 0,22-19-458 0 0,29-10-6460 0 0,-16 14 5811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93 644 0 0,'1'-24'1681'0'0,"-1"16"-520"0"0,0 0-1 0 0,0 1 0 0 0,1-1 0 0 0,0 1 0 0 0,4-15 0 0 0,-5 22-999 0 0,0 0 0 0 0,0-1 0 0 0,0 1-1 0 0,0-1 1 0 0,0 1 0 0 0,0 0 0 0 0,1-1 0 0 0,-1 1-1 0 0,0 0 1 0 0,0-1 0 0 0,0 1 0 0 0,0 0 0 0 0,1-1-1 0 0,-1 1 1 0 0,0 0 0 0 0,0-1 0 0 0,1 1 0 0 0,-1 0-1 0 0,0 0 1 0 0,1-1 0 0 0,-1 1 0 0 0,0 0 0 0 0,1 0 0 0 0,-1-1-1 0 0,0 1 1 0 0,1 0 0 0 0,-1 0 0 0 0,0 0 0 0 0,1 0-1 0 0,-1 0 1 0 0,1 0 0 0 0,-1 0 0 0 0,0 0 0 0 0,1 0-1 0 0,-1 0 1 0 0,0 0 0 0 0,1 0 0 0 0,-1 0 0 0 0,1 0-1 0 0,-1 0 1 0 0,1 0 0 0 0,0 1 92 0 0,1 0 1 0 0,-1 0-1 0 0,0 1 1 0 0,1-1-1 0 0,-1 0 0 0 0,0 1 1 0 0,0-1-1 0 0,0 0 1 0 0,1 4-1 0 0,16 37 1590 0 0,9 57 1528 0 0,27 206-1 0 0,-20 107 896 0 0,-32-376-3749 0 0,-1 32-98 0 0,-1-40-215 0 0,4 43-1 0 0,-1-57-594 0 0,-3-12-245 0 0,11 1-1760 0 0,9-10-8988 0 0,-10-1 8305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93 856 0 0,'0'-1'255'0'0,"-1"1"0"0"0,1 0 0 0 0,-1-1 0 0 0,1 1 0 0 0,0-1 0 0 0,0 1-1 0 0,-1 0 1 0 0,1-1 0 0 0,0 1 0 0 0,0-1 0 0 0,0 1 0 0 0,-1-1 0 0 0,1 1 0 0 0,0-1 0 0 0,0 1 0 0 0,0-1 0 0 0,0 1 0 0 0,0-1-1 0 0,0 1 1 0 0,0-1 0 0 0,0 0 0 0 0,0 1 0 0 0,0-1 0 0 0,0 1 0 0 0,0-1 0 0 0,1 1 0 0 0,-1-1 0 0 0,0 1 0 0 0,0 0 0 0 0,0-1-1 0 0,1 0 1 0 0,0 0 76 0 0,0-1 0 0 0,1 1 0 0 0,-1 0 0 0 0,0 0 0 0 0,1 0 0 0 0,-1 0 0 0 0,1 1 0 0 0,-1-1 0 0 0,1 0 0 0 0,1 0 0 0 0,42-10 2656 0 0,-44 11-2717 0 0,68-9 2846 0 0,115 3 0 0 0,-129 5-2420 0 0,105 1 802 0 0,317-4 818 0 0,-126 2-1100 0 0,73-3-81 0 0,-53 1-316 0 0,151-3 25 0 0,-504 7-801 0 0,53-3 161 0 0,-50 1-66 0 0,-7 1-11 0 0,8-1 164 0 0,-1-2-91 0 0,11 0 200 0 0,-13 6-3459 0 0,-18-2 2252 0 0,-7 12-8775 0 0,5-11 8612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48 344 0 0,'0'-7'518'0'0,"0"-28"9810"0"0,2 29-5233 0 0,2 20-3986 0 0,22 123 3086 0 0,78 349 3013 0 0,-54-238-3242 0 0,-34-188-3962 0 0,-16-59-4 0 0,0-1 0 0 0,0 0 0 0 0,0 0 0 0 0,0 1 0 0 0,0-1 0 0 0,-1 0 0 0 0,1 0 0 0 0,0 1 0 0 0,0-1 0 0 0,0 0 0 0 0,0 0 0 0 0,0 1 0 0 0,0-1 0 0 0,0 0 0 0 0,-1 0 0 0 0,1 0 0 0 0,0 1 0 0 0,0-1 0 0 0,0 0 0 0 0,0 0 0 0 0,-1 0 0 0 0,1 0 0 0 0,0 1 0 0 0,0-1 0 0 0,-1 0 0 0 0,1 0 0 0 0,0 0 0 0 0,0 0 0 0 0,-1 0 0 0 0,1 0 0 0 0,0 0 0 0 0,0 0 0 0 0,-1 0 0 0 0,1 0 0 0 0,0 0 0 0 0,0 0 0 0 0,-1 0 0 0 0,-7 1 0 0 0,-143-3 0 0 0,45 7-556 0 0,-182 31-1 0 0,284-36 536 0 0,1 1-1 0 0,0-1 1 0 0,0 1-1 0 0,0 0 1 0 0,0 0-1 0 0,1 1 0 0 0,-1-1 1 0 0,0 0-1 0 0,-5 4 1 0 0,8 0 7 0 0,3-3 16 0 0,-1 1 0 0 0,1-1 0 0 0,0 0 0 0 0,0-1 0 0 0,0 1 0 0 0,0 0 0 0 0,0-1 0 0 0,0 0 0 0 0,7 2 0 0 0,35 7 34 0 0,-27-7-23 0 0,271 44 299 0 0,-273-44-292 0 0,531 73 920 0 0,-540-75-939 0 0,-3-1-1 0 0,-1 0 0 0 0,0 1 0 0 0,0-1 0 0 0,0 1 0 0 0,0 0 0 0 0,0 0 0 0 0,0 0 0 0 0,0 0 0 0 0,0 1 0 0 0,4 2 0 0 0,-7-4 0 0 0,0 0 0 0 0,0 0 0 0 0,0 0 0 0 0,0 0 0 0 0,0 0 0 0 0,0 1 0 0 0,1-1 0 0 0,-1 0 0 0 0,0 0 0 0 0,0 0 0 0 0,0 0 0 0 0,0 0 0 0 0,0 1 0 0 0,0-1 0 0 0,0 0 0 0 0,0 0 0 0 0,0 0 0 0 0,0 0 0 0 0,0 1 0 0 0,0-1 0 0 0,0 0 0 0 0,0 0 0 0 0,0 0 0 0 0,0 0 0 0 0,0 0 0 0 0,0 1 0 0 0,0-1 0 0 0,0 0 0 0 0,0 0 0 0 0,0 0 0 0 0,0 0 0 0 0,0 1 0 0 0,-1-1 0 0 0,1 0 0 0 0,0 0 0 0 0,0 0 0 0 0,0 0 0 0 0,0 0 0 0 0,0 0 0 0 0,0 1 0 0 0,-1-1 0 0 0,-1 2 0 0 0,-1 0 0 0 0,0 0 0 0 0,0 0 0 0 0,0 0 0 0 0,0 0 0 0 0,-1-1 0 0 0,1 1 0 0 0,0-1 0 0 0,-7 2 0 0 0,-38 6 0 0 0,31-6 0 0 0,-329 44 0 0 0,15-3 0 0 0,322-43 0 0 0,5 0 0 0 0,0-1 0 0 0,-1 1 0 0 0,1 0 0 0 0,0 0 0 0 0,0 0 0 0 0,0 1 0 0 0,0-1 0 0 0,0 1 0 0 0,-6 4 0 0 0,9-6 0 0 0,1 0 0 0 0,0 0 0 0 0,0 0 0 0 0,0 0 0 0 0,0 0 0 0 0,0 0 0 0 0,0 1 0 0 0,0-1 0 0 0,0 0 0 0 0,0 0 0 0 0,0 0 0 0 0,0 0 0 0 0,0 0 0 0 0,0 1 0 0 0,0-1 0 0 0,0 0 0 0 0,0 0 0 0 0,0 0 0 0 0,0 0 0 0 0,0 0 0 0 0,0 1 0 0 0,0-1 0 0 0,0 0 0 0 0,0 0 0 0 0,0 0 0 0 0,1 0 0 0 0,-1 0 0 0 0,0 0 0 0 0,0 1 0 0 0,0-1 0 0 0,0 0 0 0 0,0 0 0 0 0,0 0 0 0 0,0 0 0 0 0,0 0 0 0 0,1 0 0 0 0,-1 0 0 0 0,0 0 0 0 0,0 0 0 0 0,0 0 0 0 0,0 0 0 0 0,0 1 0 0 0,1-1 0 0 0,-1 0 0 0 0,10 5 0 0 0,1 0 0 0 0,-1-1 0 0 0,1 0 0 0 0,0-1 0 0 0,1 0 0 0 0,-1-1 0 0 0,16 2 0 0 0,0 1 0 0 0,27 5 0 0 0,-27-7 0 0 0,0 2 0 0 0,-1 1 0 0 0,0 1 0 0 0,0 2 0 0 0,48 22 0 0 0,-66-26 0 0 0,1 2 0 0 0,-1 0 0 0 0,1 0 0 0 0,-2 0 0 0 0,1 1 0 0 0,-1 0 0 0 0,0 0 0 0 0,-1 1 0 0 0,0 0 0 0 0,-1 0 0 0 0,1 1 0 0 0,-2-1 0 0 0,1 1 0 0 0,-1 0 0 0 0,4 19 0 0 0,0 7 0 0 0,-1 1 0 0 0,-2 0 0 0 0,1 45 0 0 0,6 215 0 0 0,-12-293 0 0 0,1 4 0 0 0,1 6 0 0 0,-2-9 0 0 0,1 3 0 0 0,5 1 0 0 0,-6-9 0 0 0,0 0 0 0 0,1 0 0 0 0,-1 0 0 0 0,0 0 0 0 0,1 0 0 0 0,-1 0 0 0 0,1 0 0 0 0,-1 0 0 0 0,0 0 0 0 0,1 0 0 0 0,-1 0 0 0 0,0-1 0 0 0,1 1 0 0 0,-1 0 0 0 0,0 0 0 0 0,1 0 0 0 0,-1 0 0 0 0,0-1 0 0 0,1 1 0 0 0,-1 0 0 0 0,0 0 0 0 0,0-1 0 0 0,1 1 0 0 0,-1 0 0 0 0,1-1 0 0 0,6-5-2885 0 0,1 0 0 0 0,1 1 0 0 0,8-6 0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84 0 0,'17'2'10747'0'0,"64"8"-7614"0"0,444 22 2443 0 0,-382-27-4759 0 0,180 3 202 0 0,62-6 156 0 0,30-8-65 0 0,-74 0-338 0 0,78-4 115 0 0,-72 7-335 0 0,87 1 33 0 0,-6-3-121 0 0,-88-1-191 0 0,1 2-46 0 0,3-5-50 0 0,19 3-52 0 0,-179 4-54 0 0,297-4 66 0 0,-153 4-78 0 0,235-5 57 0 0,-179 8-69 0 0,830-1 75 0 0,-528-1-92 0 0,53-4 96 0 0,-247-2 98 0 0,-460 6-209 0 0,17 0 11 0 0,-17 1-8 0 0,413-2 781 0 0,-394 1-630 0 0,80 4 538 0 0,-100-2 325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0 602 532 0 0,'2'4'1172'0'0,"1"0"0"0"0,-1 0 0 0 0,0 0-1 0 0,-1 0 1 0 0,1 0 0 0 0,-1 0 0 0 0,0 0 0 0 0,0 1 0 0 0,0-1-1 0 0,0 0 1 0 0,-1 1 0 0 0,1-1 0 0 0,-1 1 0 0 0,-1 6 5337 0 0,0-15-5876 0 0,-4-43-44 0 0,2 0-1 0 0,2 0 1 0 0,1 0-1 0 0,3 0 1 0 0,10-50-1 0 0,-8 74-521 0 0,1 0 0 0 0,1 1 0 0 0,1 0 0 0 0,0 0 0 0 0,14-22 0 0 0,-14 29 2 0 0,1 1-1 0 0,1 1 0 0 0,0 0 1 0 0,0 0-1 0 0,2 1 0 0 0,-1 0 1 0 0,2 1-1 0 0,13-11 1 0 0,-15 15-32 0 0,0 0 1 0 0,0 1 0 0 0,1 0 0 0 0,0 1-1 0 0,0 0 1 0 0,0 1 0 0 0,1 0 0 0 0,-1 1-1 0 0,14-2 1 0 0,-20 4-21 0 0,0 0 0 0 0,0 1 1 0 0,0-1-1 0 0,0 1 0 0 0,0 1 0 0 0,1-1 1 0 0,-1 1-1 0 0,0 0 0 0 0,0 1 0 0 0,-1-1 1 0 0,1 1-1 0 0,0 0 0 0 0,0 0 0 0 0,-1 1 1 0 0,0 0-1 0 0,1 0 0 0 0,-1 0 0 0 0,0 1 1 0 0,0-1-1 0 0,-1 1 0 0 0,6 6 0 0 0,-8-7-7 0 0,1 0 0 0 0,-1 0 0 0 0,0 0-1 0 0,0 0 1 0 0,-1 1 0 0 0,1-1-1 0 0,-1 1 1 0 0,1-1 0 0 0,-1 1 0 0 0,0-1-1 0 0,-1 1 1 0 0,1 0 0 0 0,0-1 0 0 0,-1 6-1 0 0,0-3 4 0 0,-1 0 0 0 0,1 1 0 0 0,-2-1-1 0 0,1 0 1 0 0,0 0 0 0 0,-1 0 0 0 0,-5 10-1 0 0,-1 1 13 0 0,-1 0-1 0 0,-1-1 0 0 0,-1-1 0 0 0,-19 23 0 0 0,10-17 6 0 0,-1 0-1 0 0,-1-2 1 0 0,0 0-1 0 0,-2-2 1 0 0,0 0 0 0 0,0-2-1 0 0,-37 17 1 0 0,61-32-30 0 0,-4 2 9 0 0,0-1 0 0 0,1 1 1 0 0,-1 0-1 0 0,1 0 0 0 0,-1 0 0 0 0,1 0 0 0 0,0 1 0 0 0,0 0 0 0 0,0-1 1 0 0,0 1-1 0 0,0 0 0 0 0,-2 4 0 0 0,6-5-7 0 0,0 0 0 0 0,0 0 0 0 0,0 0 0 0 0,0 0 1 0 0,0 0-1 0 0,0-1 0 0 0,0 1 0 0 0,1 0 0 0 0,-1-1 0 0 0,1 1 0 0 0,0-1 0 0 0,-1 1 0 0 0,3 0 0 0 0,414 286 1068 0 0,-365-256-776 0 0,-22-14-302 0 0,36 27 1 0 0,-65-42-262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707 146 328 0 0,'3'-31'8465'0'0,"-4"28"-8172"0"0,0 1 1 0 0,0-1-1 0 0,-1 1 0 0 0,1 0 1 0 0,0-1-1 0 0,-1 1 0 0 0,0 0 1 0 0,1 0-1 0 0,-1 0 1 0 0,0 1-1 0 0,0-1 0 0 0,0 0 1 0 0,-1 1-1 0 0,1-1 0 0 0,0 1 1 0 0,0-1-1 0 0,-1 1 1 0 0,1 0-1 0 0,-1 0 0 0 0,1 0 1 0 0,-3 0-1 0 0,-11-4 446 0 0,0 2 0 0 0,-19-4 0 0 0,28 6-318 0 0,-22-2 57 0 0,0 1 0 0 0,-1 2-1 0 0,1 0 1 0 0,0 2 0 0 0,0 2 0 0 0,0 0 0 0 0,0 2 0 0 0,1 1 0 0 0,0 1-1 0 0,0 2 1 0 0,0 0 0 0 0,-34 20 0 0 0,46-21-277 0 0,1 0 0 0 0,1 1 0 0 0,-1 1 0 0 0,2 0 0 0 0,-1 1 0 0 0,1 0 0 0 0,1 1-1 0 0,1 1 1 0 0,-19 26 0 0 0,26-34-82 0 0,0 1-1 0 0,0 0 0 0 0,1 0 1 0 0,0 1-1 0 0,0-1 1 0 0,0 0-1 0 0,1 1 0 0 0,0 0 1 0 0,1 0-1 0 0,0 0 0 0 0,0-1 1 0 0,0 1-1 0 0,1 0 0 0 0,0 0 1 0 0,1 0-1 0 0,0 0 0 0 0,0 0 1 0 0,1 0-1 0 0,0 0 1 0 0,0-1-1 0 0,0 1 0 0 0,1-1 1 0 0,1 0-1 0 0,4 8 0 0 0,1-2 21 0 0,0 0 1 0 0,1-1-1 0 0,1 0 0 0 0,0-1 0 0 0,1 0 0 0 0,0-1 0 0 0,0 0 0 0 0,1-1 0 0 0,1 0 0 0 0,-1-1 1 0 0,1 0-1 0 0,1-2 0 0 0,23 9 0 0 0,6-1 198 0 0,1-2 0 0 0,1-1 0 0 0,64 5 1 0 0,-37-8-280 0 0,-1-3-1 0 0,1-3 1 0 0,0-4 0 0 0,-1-2 0 0 0,0-4 0 0 0,77-18 0 0 0,-127 20-58 0 0,1-1 0 0 0,-1-1 0 0 0,-1 0 0 0 0,1-2 0 0 0,-1-1 0 0 0,26-17 0 0 0,-35 19 0 0 0,0 0 0 0 0,0-1 0 0 0,-1 0 0 0 0,0 0 0 0 0,-1-1 0 0 0,-1-1 0 0 0,1 0 0 0 0,-2 0 0 0 0,0-1 0 0 0,12-25 0 0 0,-17 31 0 0 0,-1 0 0 0 0,0-1 0 0 0,0 1 0 0 0,-1-1 0 0 0,0 0 0 0 0,-1 1 0 0 0,0-1 0 0 0,0 0 0 0 0,0 0 0 0 0,-1 1 0 0 0,0-1 0 0 0,0 1 0 0 0,-1-1 0 0 0,0 1 0 0 0,-1-1 0 0 0,1 1 0 0 0,-1 0 0 0 0,-1 0 0 0 0,1 0 0 0 0,-6-7 0 0 0,-2-2 0 0 0,-1 0 0 0 0,0 0 0 0 0,-1 1 0 0 0,-1 1 0 0 0,0 0 0 0 0,-28-20 0 0 0,16 16-177 0 0,0 2 1 0 0,-1 1-1 0 0,-1 1 1 0 0,0 1-1 0 0,0 2 0 0 0,-2 0 1 0 0,1 3-1 0 0,-42-8 1 0 0,34 10-102 0 0,0 2 1 0 0,0 1-1 0 0,-1 2 1 0 0,1 2-1 0 0,-1 1 1 0 0,-55 11-1 0 0,78-10-1184 0 0,0 1 0 0 0,1 1-1 0 0,-21 8 1 0 0,24-2-5358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60 0 0,'8'-4'765'0'0,"0"1"1"0"0,1 0-1 0 0,0 0 1 0 0,0 1-1 0 0,0 0 1 0 0,0 1-1 0 0,0 0 1 0 0,0 0-1 0 0,0 1 1 0 0,0 0-1 0 0,0 1 1 0 0,0 0-1 0 0,0 0 1 0 0,15 5-1 0 0,-11-3 101 0 0,-1 2 0 0 0,0 0 0 0 0,0 0 0 0 0,-1 1 0 0 0,1 0 0 0 0,-1 1-1 0 0,-1 1 1 0 0,1 0 0 0 0,16 16 0 0 0,-21-17-144 0 0,0-1-1 0 0,1 0 1 0 0,-1 0-1 0 0,2 0 1 0 0,-1-1-1 0 0,0 0 1 0 0,1 0 0 0 0,12 5-1 0 0,-18-10-596 0 0,-1 0-1 0 0,0 0 1 0 0,1 0 0 0 0,-1-1 0 0 0,0 1-1 0 0,1 0 1 0 0,-1-1 0 0 0,0 1-1 0 0,0-1 1 0 0,1 0 0 0 0,-1 1-1 0 0,0-1 1 0 0,0 0 0 0 0,0 0-1 0 0,2-1 1 0 0,-2 1-86 0 0,8-8 210 0 0,0 0-1 0 0,-1 0 1 0 0,0-1 0 0 0,-1 0 0 0 0,0 0 0 0 0,0-1 0 0 0,-1 0 0 0 0,5-11 0 0 0,-2 4 14 0 0,-1 2-155 0 0,0-1-1 0 0,-1 0 1 0 0,9-34-1 0 0,-10 35-1660 0 0,14-14-10273 0 0,-11 17 8692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22 144 0 0,'-10'-22'14243'0'0,"13"83"-11727"0"0,2 0-1 0 0,21 95 0 0 0,-12-106-4106 0 0,-8-29-1990 0 0,-2-8-562 0 0,-2-7 1978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19 624 0 0,'-13'-8'12035'0'0,"13"8"-11942"0"0,28-4 6896 0 0,-18 3-7350 0 0,27-3 2368 0 0,1 3 0 0 0,63 3 1 0 0,-42 6-4525 0 0,-1 4-4661 0 0,-43-10 4484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52 0 0,'1'-2'271'0'0,"-1"1"0"0"0,1-1 0 0 0,-1 1-1 0 0,1 0 1 0 0,-1-1 0 0 0,1 1 0 0 0,0 0 0 0 0,-1-1 0 0 0,1 1 0 0 0,0 0-1 0 0,0 0 1 0 0,0 0 0 0 0,0 0 0 0 0,0 0 0 0 0,0 0 0 0 0,0 0-1 0 0,0 0 1 0 0,1 0 0 0 0,-1 0 0 0 0,0 1 0 0 0,2-1 0 0 0,-2 1-1 0 0,1 0-1 0 0,-1 0 1 0 0,1 0 0 0 0,-1 0 0 0 0,1 0 0 0 0,-1 1 0 0 0,0-1 0 0 0,1 1 0 0 0,-1-1-1 0 0,0 1 1 0 0,1 0 0 0 0,-1-1 0 0 0,0 1 0 0 0,0 0 0 0 0,0 0 0 0 0,0 0 0 0 0,1 0-1 0 0,-1 0 1 0 0,0 0 0 0 0,-1 0 0 0 0,1 0 0 0 0,1 2 0 0 0,9 13 904 0 0,0 1 0 0 0,-2 0 0 0 0,0 0 0 0 0,-1 0 0 0 0,9 31 0 0 0,-2-9-81 0 0,4 13 269 0 0,-8-21-212 0 0,1 0 0 0 0,1-1 0 0 0,2-1 0 0 0,25 38 0 0 0,-36-61-891 0 0,0-1 68 0 0,-1 1 0 0 0,2-1 0 0 0,-1 0 0 0 0,1 0-1 0 0,0 0 1 0 0,6 4 0 0 0,-9-8-235 0 0,0 0 0 0 0,-1 0 0 0 0,1 0 1 0 0,0 0-1 0 0,0-1 0 0 0,0 1 0 0 0,0-1 0 0 0,0 1 0 0 0,0-1 0 0 0,1 0 0 0 0,-1 0 0 0 0,0 0 1 0 0,0 0-1 0 0,0 0 0 0 0,0 0 0 0 0,0 0 0 0 0,0-1 0 0 0,0 1 0 0 0,0-1 0 0 0,0 0 1 0 0,0 0-1 0 0,0 1 0 0 0,0-1 0 0 0,2-2 0 0 0,3-1-67 0 0,-1-1 0 0 0,0 0 0 0 0,1 0 1 0 0,-1 0-1 0 0,-1-1 0 0 0,1 0 0 0 0,-1 0 0 0 0,0 0 1 0 0,-1-1-1 0 0,7-10 0 0 0,3-12 60 0 0,15-37 1 0 0,-25 56-84 0 0,14-40-2 0 0,-2-1 0 0 0,-3-1 0 0 0,11-84 0 0 0,-18 101-2758 0 0,8 54-11718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101 240 7633 0 0,'1'34'9294'0'0,"-9"-3"-3653"0"0,6-28-5330 0 0,1-1 0 0 0,0 1 1 0 0,-1 0-1 0 0,0-1 0 0 0,0 1 1 0 0,0-1-1 0 0,0 0 0 0 0,0 0 1 0 0,0 1-1 0 0,-1-1 0 0 0,1-1 1 0 0,-1 1-1 0 0,1 0 1 0 0,-1-1-1 0 0,0 1 0 0 0,1-1 1 0 0,-1 0-1 0 0,-5 2 0 0 0,7-3-224 0 0,0 1-1 0 0,0-1 1 0 0,-1 0-1 0 0,1 0 1 0 0,0 0-1 0 0,-1 0 0 0 0,1 0 1 0 0,0 0-1 0 0,-1 0 1 0 0,1 0-1 0 0,0-1 1 0 0,0 1-1 0 0,-1 0 1 0 0,1-1-1 0 0,0 1 0 0 0,0-1 1 0 0,0 1-1 0 0,-1-1 1 0 0,1 0-1 0 0,0 1 1 0 0,0-1-1 0 0,0 0 1 0 0,0 0-1 0 0,0 0 0 0 0,0 0 1 0 0,0 0-1 0 0,1 0 1 0 0,-1 0-1 0 0,0 0 1 0 0,0 0-1 0 0,1 0 1 0 0,-1 0-1 0 0,1 0 1 0 0,-1-1-1 0 0,0 0 0 0 0,-1-4 76 0 0,1 1-1 0 0,-1 0 0 0 0,1-1 0 0 0,0 1 0 0 0,0-1 0 0 0,0-8 0 0 0,2 5-155 0 0,-1 0 1 0 0,1 0-1 0 0,1 0 1 0 0,-1 1-1 0 0,6-16 0 0 0,-3 14-4 0 0,1-1 1 0 0,0 1-1 0 0,0 0 0 0 0,1 1 0 0 0,0-1 0 0 0,1 1 0 0 0,8-9 0 0 0,-4 6-3 0 0,1 1 0 0 0,0 1-1 0 0,1-1 1 0 0,0 2 0 0 0,1 0 0 0 0,0 0-1 0 0,0 2 1 0 0,23-10 0 0 0,-24 12-2 0 0,0 0 0 0 0,0 1 0 0 0,1 1 0 0 0,-1 0 0 0 0,1 0 1 0 0,0 1-1 0 0,0 1 0 0 0,0 1 0 0 0,0 0 0 0 0,14 2 0 0 0,-26-2-135 0 0,-1 0 1 0 0,1 0-1 0 0,-1 1 1 0 0,0-1-1 0 0,1 1 1 0 0,-1-1-1 0 0,0 1 1 0 0,0-1-1 0 0,1 1 0 0 0,-1-1 1 0 0,0 1-1 0 0,0 0 1 0 0,0 0-1 0 0,0 0 1 0 0,0 0-1 0 0,0 0 0 0 0,0 0 1 0 0,0 0-1 0 0,0 0 1 0 0,0 0-1 0 0,0 0 1 0 0,0 2-1 0 0,0-1-581 0 0,-1-1-1 0 0,0 1 1 0 0,1-1-1 0 0,-1 1 1 0 0,0 0-1 0 0,0-1 1 0 0,0 1-1 0 0,0-1 1 0 0,0 1-1 0 0,0 0 1 0 0,0-1-1 0 0,-1 3 1 0 0,-2 7-2745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5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1900 5 508 0 0,'-18'-5'8828'0'0,"16"6"-8522"0"0,1 0 0 0 0,0 0 1 0 0,0 0-1 0 0,-1 0 0 0 0,1 1 0 0 0,0-1 0 0 0,0 0 0 0 0,0 0 0 0 0,0 1 0 0 0,0-1 0 0 0,0 1 1 0 0,1-1-1 0 0,-1 1 0 0 0,0-1 0 0 0,1 1 0 0 0,-1-1 0 0 0,1 1 0 0 0,0-1 0 0 0,-1 1 1 0 0,1 0-1 0 0,0 2 0 0 0,0 46 3438 0 0,1-28-2716 0 0,6 118 4072 0 0,34 197 0 0 0,-26-231-3574 0 0,7 7-1354 0 0,-6-36-146 0 0,2-5-26 0 0,-12-56 0 0 0,-4-9 0 0 0,-2 1 0 0 0,0 0 0 0 0,-6-2 0 0 0,-5-7 0 0 0,-22-7 0 0 0,-227-43 0 0 0,-188 13 0 0 0,108 19 0 0 0,177 16 0 0 0,-107-7 0 0 0,200 3 0 0 0,-165-8 0 0 0,194 13 0 0 0,29 1 0 0 0,-1 0 0 0 0,1 1 0 0 0,1 0 0 0 0,1 0 0 0 0,2 1 0 0 0,-2 0 0 0 0,0-2 0 0 0,0 0 0 0 0,0 1 0 0 0,3 0-151 0 0,6 0-643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9 604 140 0 0,'0'0'222'0'0,"0"0"0"0"0,-1 0 0 0 0,1 0 0 0 0,-1-1 0 0 0,1 1 0 0 0,-1 0 0 0 0,1 0 0 0 0,0 0 0 0 0,-1 0 0 0 0,1-1 0 0 0,0 1-1 0 0,-1 0 1 0 0,1 0 0 0 0,0 0 0 0 0,-1-1 0 0 0,1 1 0 0 0,0 0 0 0 0,-1-1 0 0 0,1 1 0 0 0,0 0 0 0 0,0-1 0 0 0,-1 1 0 0 0,1 0 0 0 0,0-1 0 0 0,0 1 0 0 0,0-1 0 0 0,0 1 0 0 0,-1 0 0 0 0,1-1 0 0 0,0 1 0 0 0,0-1 0 0 0,0 1-1 0 0,0-1 1 0 0,0 1 0 0 0,0-1 0 0 0,1 0 56 0 0,-1-1 0 0 0,1 1-1 0 0,0 0 1 0 0,0 0 0 0 0,-1 0-1 0 0,1 0 1 0 0,0 0 0 0 0,0 0-1 0 0,0 0 1 0 0,0 0 0 0 0,2-1-1 0 0,37-22 1800 0 0,-36 23-1314 0 0,238-113 5882 0 0,145-22-2883 0 0,179-11-678 0 0,-202 57-1483 0 0,-211 41-674 0 0,-145 47-1883 0 0,-1 0 0 0 0,1 0 0 0 0,0 1 0 0 0,-1 0 0 0 0,1 0 0 0 0,11 1 0 0 0,26-3-6751 0 0,-22-2 4978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30 80 0 0,'-8'-4'1004'0'0,"-1"-1"0"0"0,1 1 0 0 0,-1 1 0 0 0,0 0 0 0 0,0 0 0 0 0,-1 1 0 0 0,1 0 0 0 0,0 0 0 0 0,-1 1 1 0 0,1 0-1 0 0,-16 1 0 0 0,17 1-446 0 0,-1 0 0 0 0,1 1 0 0 0,0 0 1 0 0,1 0-1 0 0,-1 1 0 0 0,0 0 0 0 0,1 0 0 0 0,-1 1 1 0 0,1 0-1 0 0,0 0 0 0 0,0 1 0 0 0,1 0 1 0 0,-12 10-1 0 0,11-9-85 0 0,1 1 0 0 0,-1 0 0 0 0,1 1 0 0 0,0-1 1 0 0,1 1-1 0 0,0 0 0 0 0,0 1 0 0 0,-4 11 0 0 0,7-17-348 0 0,1 0 0 0 0,1-1 0 0 0,-1 1 0 0 0,0 0 0 0 0,1 0 0 0 0,-1 0 0 0 0,1 0 0 0 0,0 0 0 0 0,0 0 0 0 0,0 1 0 0 0,1-1 0 0 0,-1 0 0 0 0,1 0 0 0 0,-1-1 0 0 0,1 1 0 0 0,0 0 0 0 0,0 0 0 0 0,0 0 0 0 0,1 0 0 0 0,-1-1 0 0 0,1 1 0 0 0,0-1 0 0 0,-1 1 0 0 0,1-1 0 0 0,0 1 0 0 0,0-1 0 0 0,0 0 0 0 0,1 0 0 0 0,4 3 0 0 0,0 0 11 0 0,1-1 0 0 0,0 0 0 0 0,-1 0 1 0 0,1-1-1 0 0,0 0 0 0 0,1 0 0 0 0,-1-1 1 0 0,1 0-1 0 0,-1-1 0 0 0,1 1 0 0 0,8-1 0 0 0,4-1 93 0 0,0 0-1 0 0,0-1 1 0 0,29-6-1 0 0,-42 5-161 0 0,-1 0 0 0 0,1 0 0 0 0,0-1 0 0 0,-1 0 0 0 0,1 0-1 0 0,-1-1 1 0 0,0 0 0 0 0,0 0 0 0 0,-1 0 0 0 0,1-1 0 0 0,10-10 0 0 0,-15 13-49 0 0,0-1 0 0 0,1 1 0 0 0,-1-1-1 0 0,0 0 1 0 0,0 1 0 0 0,-1-1 0 0 0,1 0 0 0 0,-1 0 0 0 0,1 0 0 0 0,-1-1 0 0 0,0 1 0 0 0,0 0 0 0 0,0 0 0 0 0,-1-1 0 0 0,1 1 0 0 0,-1 0 0 0 0,0-1 0 0 0,0 1 0 0 0,0 0 0 0 0,0-1-1 0 0,-1 1 1 0 0,1 0 0 0 0,-1-1 0 0 0,0 1 0 0 0,0 0 0 0 0,0 0 0 0 0,0-1 0 0 0,0 1 0 0 0,-1 0 0 0 0,-3-5 0 0 0,4 6-103 0 0,-1-1 1 0 0,0 1-1 0 0,0-1 1 0 0,0 1-1 0 0,0 0 0 0 0,0 0 1 0 0,-1 0-1 0 0,1 0 1 0 0,-1 0-1 0 0,1 0 0 0 0,-1 1 1 0 0,0-1-1 0 0,0 1 1 0 0,1 0-1 0 0,-1-1 0 0 0,0 1 1 0 0,0 1-1 0 0,0-1 1 0 0,0 0-1 0 0,0 1 0 0 0,-6-1 1 0 0,4 1-644 0 0,1 1 0 0 0,-1-1 0 0 0,0 1 0 0 0,1 0 0 0 0,-1 0 1 0 0,1 1-1 0 0,-1-1 0 0 0,1 1 0 0 0,0 0 0 0 0,0 0 0 0 0,0 0 0 0 0,0 1 0 0 0,0-1 1 0 0,-4 4-1 0 0,-9 10-2543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0 117 352 0 0,'5'-11'2695'0'0,"3"11"-350"0"0,10 16 248 0 0,-14-11-2652 0 0,25 30 2042 0 0,-1 2 0 0 0,-2 1 0 0 0,33 65-1 0 0,-29-51-684 0 0,-13-21-851 0 0,79 130 2796 0 0,-75-130-2016 0 0,1-1-1 0 0,1 0 0 0 0,31 29 0 0 0,-50-55-940 0 0,1 0 0 0 0,-1 0-1 0 0,1 0 1 0 0,0-1 0 0 0,0 1-1 0 0,0-1 1 0 0,1-1 0 0 0,-1 1-1 0 0,8 2 1 0 0,-11-5-177 0 0,1 1 0 0 0,0-1 0 0 0,-1 1-1 0 0,1-1 1 0 0,0 0 0 0 0,0 0 0 0 0,-1 0 0 0 0,1-1 0 0 0,0 1-1 0 0,-1-1 1 0 0,1 1 0 0 0,0-1 0 0 0,-1 0 0 0 0,1 0 0 0 0,-1 0-1 0 0,1 0 1 0 0,-1-1 0 0 0,1 1 0 0 0,-1-1 0 0 0,0 1 0 0 0,0-1-1 0 0,3-3 1 0 0,4-4-5 0 0,0 0-1 0 0,-1-1 0 0 0,-1 0 0 0 0,0-1 1 0 0,0 1-1 0 0,-1-2 0 0 0,0 1 1 0 0,6-20-1 0 0,1-8 261 0 0,11-52-1 0 0,5-51-363 0 0,26-104 0 0 0,-47 209 2 0 0,-8 30-4 0 0,1 0 1 0 0,1-1 0 0 0,-1 1 0 0 0,1 0 0 0 0,1 0-1 0 0,-1 0 1 0 0,1 0 0 0 0,0 0 0 0 0,8-11-1 0 0,-10 17-179 0 0,1 1-747 0 0,-1 0 878 0 0,-1 0 0 0 0,0 0 0 0 0,1 0 0 0 0,-1 0 1 0 0,0 0-1 0 0,1-1 0 0 0,-1 1 0 0 0,0 0 0 0 0,1 0 0 0 0,-1 0 0 0 0,0 0 0 0 0,1 1 0 0 0,-1-1 0 0 0,0 0 0 0 0,1 0 0 0 0,-1 0 0 0 0,0 0 1 0 0,1 0-1 0 0,-1 0 0 0 0,0 0 0 0 0,1 1 0 0 0,-1-1 0 0 0,0 0 0 0 0,1 0 0 0 0,-1 0 0 0 0,0 1 0 0 0,0-1 0 0 0,1 1 0 0 0,43 74-11379 0 0,-26-42 8212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98 128 0 0,'-48'-12'7877'0'0,"38"9"-6842"0"0,1 0 0 0 0,-1 1 0 0 0,0 0 0 0 0,0 1 0 0 0,0 0 0 0 0,-10 0-1 0 0,7 2-370 0 0,-1 1-1 0 0,1 0 0 0 0,1 1 0 0 0,-1 0 0 0 0,0 1 0 0 0,1 0 0 0 0,-16 8 0 0 0,22-9-415 0 0,0 0 0 0 0,1 1-1 0 0,0-1 1 0 0,-1 1-1 0 0,1 0 1 0 0,1 0 0 0 0,-1 0-1 0 0,1 1 1 0 0,-1-1-1 0 0,1 1 1 0 0,0 1-1 0 0,1-1 1 0 0,-1 0 0 0 0,1 1-1 0 0,0-1 1 0 0,1 1-1 0 0,-4 9 1 0 0,6-12-102 0 0,-1 0-1 0 0,0 1 1 0 0,1-1 0 0 0,-1 0 0 0 0,1 0-1 0 0,0 1 1 0 0,0-1 0 0 0,0 0 0 0 0,1 1 0 0 0,-1-1-1 0 0,1 0 1 0 0,0 0 0 0 0,0 1 0 0 0,0-1-1 0 0,0 0 1 0 0,0 0 0 0 0,4 4 0 0 0,-3-3-9 0 0,1 0 0 0 0,1-1 1 0 0,-1 1-1 0 0,0-1 0 0 0,1 0 1 0 0,0 1-1 0 0,0-2 0 0 0,0 1 1 0 0,0 0-1 0 0,9 3 0 0 0,-2-2 41 0 0,1 1 1 0 0,0-2-1 0 0,0 0 0 0 0,0 0 0 0 0,0-1 1 0 0,1-1-1 0 0,-1 0 0 0 0,18-1 0 0 0,-15-1-57 0 0,0-1-1 0 0,0 0 0 0 0,-1-1 1 0 0,1 0-1 0 0,-1-2 0 0 0,0 0 1 0 0,0 0-1 0 0,19-11 0 0 0,-28 13-85 0 0,0 0-1 0 0,-1 0 1 0 0,0 0 0 0 0,1 0-1 0 0,-1 0 1 0 0,-1-1 0 0 0,1 0-1 0 0,0 0 1 0 0,-1 0-1 0 0,0 0 1 0 0,0-1 0 0 0,0 1-1 0 0,0-1 1 0 0,-1 1 0 0 0,0-1-1 0 0,0 0 1 0 0,0 0-1 0 0,0 0 1 0 0,-1 0 0 0 0,0-1-1 0 0,0 1 1 0 0,0 0 0 0 0,-1-1-1 0 0,0 1 1 0 0,0 0-1 0 0,-1-10 1 0 0,-1 8-137 0 0,0 0-1 0 0,-1 0 1 0 0,0 0 0 0 0,0 0-1 0 0,0 0 1 0 0,-1 1 0 0 0,0 0-1 0 0,0 0 1 0 0,0 0 0 0 0,-1 0-1 0 0,0 1 1 0 0,0-1 0 0 0,0 1-1 0 0,-1 1 1 0 0,0-1 0 0 0,0 1-1 0 0,-8-5 1 0 0,5 4-165 0 0,0 0 1 0 0,0 0-1 0 0,0 1 0 0 0,0 0 0 0 0,-1 1 1 0 0,1 0-1 0 0,-1 0 0 0 0,0 1 1 0 0,0 0-1 0 0,0 1 0 0 0,0 0 1 0 0,-11 1-1 0 0,-16 2-7694 0 0,19 0 4617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94 372 0 0,'0'0'5070'0'0,"6"0"-3651"0"0,187 1 5814 0 0,154 0-2456 0 0,-304-2-4146 0 0,1-2 0 0 0,-2-1 1 0 0,1-2-1 0 0,-1-3 0 0 0,60-18 0 0 0,-89 21-399 0 0,0 0-1 0 0,15-10 0 0 0,-5 2 183 0 0,-21 13-316 0 0,-2 1-92 0 0,0 0 0 0 0,1 0 0 0 0,-1 0 0 0 0,0 0 0 0 0,0-1 1 0 0,0 1-1 0 0,0 0 0 0 0,0 0 0 0 0,0 0 0 0 0,1 0 1 0 0,-1 0-1 0 0,0-1 0 0 0,0 1 0 0 0,0 0 0 0 0,0 0 1 0 0,1 0-1 0 0,-1 0 0 0 0,0 0 0 0 0,0 0 0 0 0,0 0 1 0 0,0 0-1 0 0,1 0 0 0 0,-1 0 0 0 0,0 0 0 0 0,0 0 1 0 0,1 0-1 0 0,-1 0 0 0 0,0 0 0 0 0,0 0 0 0 0,0 0 1 0 0,1 0-1 0 0,-1 0 0 0 0,0 0 0 0 0,0 0 0 0 0,0 0 1 0 0,0 0-1 0 0,1 0 0 0 0,-1 0 0 0 0,0 0 0 0 0,0 0 1 0 0,0 0-1 0 0,1 1 0 0 0,-1-1 0 0 0,0 0 0 0 0,0 0 0 0 0,0 0 1 0 0,0 0-1 0 0,0 0 0 0 0,0 1 0 0 0,1-1 0 0 0,-1 0 1 0 0,0 0-1 0 0,0 0 0 0 0,0 1 0 0 0,0-1 0 0 0,0 0 1 0 0,0 0-1 0 0,0 0 0 0 0,0 1 0 0 0,0-1 0 0 0,0 0 1 0 0,0 0-1 0 0,0 0 0 0 0,0 1 0 0 0,-35 136 466 0 0,-5 23 133 0 0,35-130-341 0 0,1 0 1 0 0,1 0 0 0 0,3 52-1 0 0,4-40 81 0 0,2 0-1 0 0,3 0 0 0 0,1 0 1 0 0,1-2-1 0 0,3 1 1 0 0,1-1-1 0 0,26 48 1 0 0,-25-61 15 0 0,-11-20-180 0 0,0 1-1 0 0,-1-1 0 0 0,4 12 0 0 0,-8-18-172 0 0,-16-2-218 0 0,-1-1 68 0 0,-30-8 0 0 0,-5 0 32 0 0,-7 2-2 0 0,0 3-1 0 0,-1 3 0 0 0,0 2 0 0 0,-74 9 1 0 0,133-9 114 0 0,-3 1 14 0 0,0-1 1 0 0,0 1-1 0 0,1 0 1 0 0,-1 0-1 0 0,0 0 1 0 0,0 0-1 0 0,1 1 1 0 0,-7 2-1 0 0,10-3 197 0 0,27 10 179 0 0,31-6 40 0 0,-1-2 0 0 0,1-3 0 0 0,62-7 0 0 0,45-1-3245 0 0,-144 11-718 0 0,-1 0-4336 0 0,-13-3 4899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35 680 0 0,'-5'-21'3979'0'0,"2"7"5794"0"0,9 30-5909 0 0,6 24-878 0 0,11 71 0 0 0,0 6-331 0 0,-11-58-1317 0 0,-3-14-2044 0 0,-1-17-2737 0 0,-10-17-1284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4 204 148 0 0,'0'0'115'0'0,"0"0"0"0"0,-1 0 0 0 0,1 0 0 0 0,-2 1 1380 0 0,2-1-1380 0 0,0 0 0 0 0,0 1 0 0 0,0-1 0 0 0,0 0 0 0 0,0 0 0 0 0,0 0 0 0 0,0 0 0 0 0,0 1 0 0 0,0-1 0 0 0,0 0 0 0 0,0 0 0 0 0,0 0 0 0 0,0 0 0 0 0,0 0 0 0 0,0 1 0 0 0,0-1 0 0 0,0 0 0 0 0,0 0 0 0 0,0 0 0 0 0,0 0 0 0 0,0 1 0 0 0,0-1 0 0 0,1 2 1380 0 0,-1-2-1380 0 0,0 0 0 0 0,1 0 0 0 0,-1 0 0 0 0,0 0 0 0 0,16 2 2090 0 0,19-4-713 0 0,123-19 2774 0 0,102-12-1105 0 0,503-32 1873 0 0,-437 47-3741 0 0,304-20 1166 0 0,-554 32-1626 0 0,99-21-1 0 0,-173 27-796 0 0,-1-1 1 0 0,1 1 0 0 0,0-1-1 0 0,0 1 1 0 0,0 0 0 0 0,-1 0-1 0 0,1 0 1 0 0,0 0 0 0 0,0 0 0 0 0,0 0-1 0 0,0 0 1 0 0,-1 1 0 0 0,1-1-1 0 0,0 1 1 0 0,0-1 0 0 0,1 2-1 0 0,-2-1-26 0 0,1 0 0 0 0,-1 0 0 0 0,0 1 0 0 0,0-1 0 0 0,0 0 0 0 0,0 1-1 0 0,0-1 1 0 0,-1 1 0 0 0,1-1 0 0 0,0 1 0 0 0,-1 0 0 0 0,1-1 0 0 0,-1 1 0 0 0,1-1-1 0 0,-1 1 1 0 0,0 0 0 0 0,0 2 0 0 0,14 123 104 0 0,-4-25 79 0 0,39 174-1 0 0,195 473 1417 0 0,-232-720-1539 0 0,-5-15-14 0 0,0 1 0 0 0,-1 0 0 0 0,-1 0 1 0 0,-1 1-1 0 0,0-1 0 0 0,3 30 1 0 0,-7-42-78 0 0,-1 0 1 0 0,1 0-1 0 0,-1 0 1 0 0,0-1 0 0 0,0 1-1 0 0,0 0 1 0 0,0 0 0 0 0,-1-1-1 0 0,1 1 1 0 0,-1-1-1 0 0,0 1 1 0 0,0-1 0 0 0,1 0-1 0 0,-2 0 1 0 0,1 0 0 0 0,0 0-1 0 0,0 0 1 0 0,0 0-1 0 0,-1 0 1 0 0,1-1 0 0 0,-1 1-1 0 0,0-1 1 0 0,1 0 0 0 0,-5 1-1 0 0,-9 5-88 0 0,-1-1 1 0 0,-31 7-1 0 0,33-9 64 0 0,-172 33-460 0 0,-37 9-236 0 0,222-45 724 0 0,-1 0 0 0 0,1-1 0 0 0,0 1 0 0 0,0 0 1 0 0,0 1-1 0 0,-1-1 0 0 0,1 0 0 0 0,0 1 0 0 0,0-1 0 0 0,-2 4 0 0 0,7-3 24 0 0,9 4 15 0 0,1 0 1 0 0,1-1-1 0 0,-1 0 0 0 0,1-1 1 0 0,0-1-1 0 0,0 0 0 0 0,15 1 1 0 0,-5 0 25 0 0,351 57 748 0 0,-241-36-549 0 0,395 89 1557 0 0,-517-110-1774 0 0,-1-2-4 0 0,0 1-1 0 0,0 1 0 0 0,-1 0 1 0 0,1 0-1 0 0,-1 1 0 0 0,0 0 1 0 0,16 13-1 0 0,-25-18-25 0 0,-1 1 0 0 0,1-1 0 0 0,0 1 0 0 0,-1 0 0 0 0,1-1 0 0 0,-1 1 0 0 0,1 0 0 0 0,-1 0 0 0 0,1-1 0 0 0,-1 1 0 0 0,0 0 0 0 0,1 0 0 0 0,-1 0 0 0 0,0-1 0 0 0,1 1 0 0 0,-1 0 0 0 0,0 0 0 0 0,0 0 0 0 0,0 0 0 0 0,0 0 0 0 0,0 0 0 0 0,0 0 0 0 0,0-1 0 0 0,0 1 0 0 0,-1 2 0 0 0,0-1 0 0 0,0 0 0 0 0,0-1 0 0 0,0 1 0 0 0,0 0 0 0 0,0-1 0 0 0,0 1 0 0 0,-1-1 0 0 0,1 1 0 0 0,-1-1 0 0 0,1 1 0 0 0,-3 0 0 0 0,-5 4 0 0 0,0 0 0 0 0,-1-1 0 0 0,-12 5 0 0 0,19-9 0 0 0,-57 22 0 0 0,-79 19 0 0 0,-43 16 0 0 0,177-56 0 0 0,4-2 0 0 0,0 1 0 0 0,-1-1 0 0 0,1 1 0 0 0,0-1 0 0 0,0 1 0 0 0,0 0 0 0 0,0-1 0 0 0,0 1 0 0 0,0 0 0 0 0,0 0-1 0 0,0 0 1 0 0,0 0 0 0 0,-1 1 0 0 0,2-1-6 0 0,3 2-12 0 0,5 2 19 0 0,0 1 0 0 0,1-1 1 0 0,-1-1-1 0 0,13 6 0 0 0,-13-7 1 0 0,0 0 0 0 0,0 1 0 0 0,-1 0 0 0 0,1 0 0 0 0,-1 1 1 0 0,0 0-1 0 0,-1 1 0 0 0,12 10 0 0 0,-10-5-2 0 0,-1-1 0 0 0,-1 1 0 0 0,0 0 0 0 0,0 1 0 0 0,7 22 0 0 0,13 65 0 0 0,-17-57 0 0 0,85 444 0 0 0,-51-236 0 0 0,-1-35 0 0 0,-10-21 0 0 0,-25-140 0 0 0,-1-21 0 0 0,-2-14 0 0 0,-1 0 0 0 0,1 25 0 0 0,-3-35 0 0 0,-2 1 0 0 0,-5 15 0 0 0,-3-15 0 0 0,1-4 0 0 0,1-1 0 0 0,0 0 0 0 0,0-1 0 0 0,-1 0 0 0 0,1 0 0 0 0,-1-1 0 0 0,-12 5 0 0 0,-57 12 0 0 0,47-13 0 0 0,-251 47 0 0 0,111-24 0 0 0,-326 61 0 0 0,-694 96 0 0 0,833-145-2 0 0,86-11-7 0 0,138-16-59 0 0,-83 12-4 0 0,186-23 143 0 0,-60-2-1 0 0,64-2-60 0 0,18 0-10 0 0,-56-4 0 0 0,48 1-364 0 0,15 3-173 0 0,23-21-15088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30 436 0 0,'-23'1'9167'0'0,"39"2"-315"0"0,16-1-3192 0 0,-7 0-6157 0 0,141-3 4451 0 0,168-23-1 0 0,-278 17-3638 0 0,-42 5-338 0 0,-9 1-781 0 0,-1 0 1 0 0,0 1-1 0 0,1-1 1 0 0,-1 1-1 0 0,0 0 1 0 0,1 0 0 0 0,-1 0-1 0 0,1 0 1 0 0,-1 1-1 0 0,7 2 1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1 260 0 0,'-23'23'12654'0'0,"23"-23"-12570"0"0,0 0 0 0 0,0 0 0 0 0,0 1 0 0 0,0-1 0 0 0,0 0 0 0 0,0 1 0 0 0,0-1 0 0 0,0 0 0 0 0,0 0 0 0 0,0 1 0 0 0,0-1 0 0 0,0 0 0 0 0,0 1-1 0 0,0-1 1 0 0,0 0 0 0 0,0 0 0 0 0,0 1 0 0 0,0-1 0 0 0,0 0 0 0 0,0 0 0 0 0,1 1 0 0 0,-1-1 0 0 0,0 0 0 0 0,0 0 0 0 0,0 1 0 0 0,0-1 0 0 0,1 0 0 0 0,-1 0 0 0 0,0 0 0 0 0,0 1 0 0 0,0-1 0 0 0,1 0 0 0 0,-1 0 0 0 0,0 0 0 0 0,0 0 0 0 0,1 0 0 0 0,-1 1 0 0 0,0-1 0 0 0,1 0 0 0 0,-1 0 0 0 0,0 0 0 0 0,12 5 2214 0 0,11-1-82 0 0,0 0 1 0 0,26 0-1 0 0,95-8 1464 0 0,-97-1-2830 0 0,0-1 0 0 0,53-14 0 0 0,-98 19-1242 0 0,22-6-2441 0 0,-20 5 1552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6 332 0 0,'0'0'115'0'0,"0"0"0"0"0,0-1 0 0 0,0 1 0 0 0,1 0 1 0 0,-1-1-1 0 0,0 1 0 0 0,0 0 0 0 0,0-1 0 0 0,1 1 0 0 0,-1 0 0 0 0,0 0 0 0 0,1-1 0 0 0,-1 1 0 0 0,0 0 1 0 0,1 0-1 0 0,-1 0 0 0 0,0-1 0 0 0,1 1 0 0 0,-1 0 0 0 0,0 0 0 0 0,1 0 0 0 0,-1 0 0 0 0,0 0 1 0 0,1 0-1 0 0,-1 0 0 0 0,0 0 0 0 0,1 0 0 0 0,-1 0 0 0 0,1 0 0 0 0,-1 0 0 0 0,0 0 0 0 0,1 0 0 0 0,-1 0 1 0 0,0 0-1 0 0,1 0 0 0 0,13 13 1973 0 0,10 25-133 0 0,-22-34-1571 0 0,31 64 2657 0 0,33 97-1 0 0,-5-11 101 0 0,-45-118-2090 0 0,1-2 0 0 0,28 41 1 0 0,-32-56-435 0 0,18 26 1094 0 0,-28-42-1480 0 0,-1 1 1 0 0,1-1-1 0 0,0 0 1 0 0,1-1-1 0 0,-1 1 0 0 0,0 0 1 0 0,1-1-1 0 0,-1 0 1 0 0,8 4-1 0 0,-9-6-155 0 0,-1 0 1 0 0,1 1-1 0 0,-1-1 1 0 0,1 0-1 0 0,-1 0 1 0 0,1 0-1 0 0,-1 0 0 0 0,1 0 1 0 0,-1 0-1 0 0,1-1 1 0 0,-1 1-1 0 0,1 0 1 0 0,-1-1-1 0 0,1 1 1 0 0,-1-1-1 0 0,1 1 0 0 0,-1-1 1 0 0,0 0-1 0 0,1 0 1 0 0,-1 1-1 0 0,0-1 1 0 0,0 0-1 0 0,0 0 0 0 0,0 0 1 0 0,0-1-1 0 0,0 1 1 0 0,0 0-1 0 0,0 0 1 0 0,0 0-1 0 0,0-1 0 0 0,0 1 1 0 0,-1 0-1 0 0,1-1 1 0 0,-1 1-1 0 0,2-3 1 0 0,2-7 95 0 0,0-1 0 0 0,-1 1 0 0 0,3-18 1 0 0,-4 18-16 0 0,46-324 1196 0 0,-41 279-1159 0 0,11-61-528 0 0,-17 116 278 0 0,-1 1 0 0 0,0-1 0 0 0,0 1 0 0 0,0 0 0 0 0,0-1 0 0 0,1 1 0 0 0,-1 0-1 0 0,0-1 1 0 0,0 1 0 0 0,1 0 0 0 0,-1-1 0 0 0,0 1 0 0 0,1 0 0 0 0,-1-1 0 0 0,0 1 0 0 0,1 0 0 0 0,-1 0 0 0 0,0 0 0 0 0,1-1-1 0 0,-1 1 1 0 0,1 0 0 0 0,-1 0 0 0 0,0 0 0 0 0,1 0 0 0 0,-1 0 0 0 0,1 0 0 0 0,-1 0 0 0 0,0 0 0 0 0,1 0 0 0 0,-1 0 0 0 0,1 0-1 0 0,-1 0 1 0 0,1 0 0 0 0,-1 0 0 0 0,0 0 0 0 0,1 0 0 0 0,-1 0 0 0 0,1 1 0 0 0,15 6-1994 0 0,-11-3 712 0 0,1 1-1 0 0,-1 0 1 0 0,9 11-1 0 0,12 10-3547 0 0,-5-10 2100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0 168 0 0,'-2'1'943'0'0,"-2"-1"-339"0"0,1 1 0 0 0,-1 0-1 0 0,1 0 1 0 0,0 0-1 0 0,0 0 1 0 0,-1 1 0 0 0,1-1-1 0 0,0 1 1 0 0,0 0 0 0 0,0 0-1 0 0,1 0 1 0 0,-1 0-1 0 0,0 0 1 0 0,1 1 0 0 0,-1-1-1 0 0,1 1 1 0 0,0-1-1 0 0,-3 5 1 0 0,1 0 139 0 0,1 0-1 0 0,-1 1 1 0 0,1-1 0 0 0,1 0-1 0 0,-1 1 1 0 0,1 0-1 0 0,-1 11 1 0 0,2-10-287 0 0,0 1-1 0 0,1-1 1 0 0,0 0-1 0 0,1 0 1 0 0,0 0-1 0 0,0 0 1 0 0,1 0-1 0 0,0 0 1 0 0,1 0-1 0 0,0 0 1 0 0,0-1-1 0 0,1 1 1 0 0,0-1 0 0 0,0 0-1 0 0,8 10 1 0 0,-7-12-461 0 0,-1 0 0 0 0,1-1 1 0 0,0 0-1 0 0,0 0 1 0 0,0 0-1 0 0,1-1 1 0 0,0 0-1 0 0,12 7 0 0 0,-13-8-610 0 0,1-1 0 0 0,0 0-1 0 0,-1 0 1 0 0,1-1-1 0 0,0 1 1 0 0,0-1 0 0 0,0 0-1 0 0,0-1 1 0 0,0 0-1 0 0,0 0 1 0 0,9-1 0 0 0,0-2-2451 0 0,0-3 441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133 277 956 0 0,'-17'-8'1554'0'0,"10"5"52"0"0,0-1 1 0 0,0 1-1 0 0,0-1 1 0 0,0-1-1 0 0,1 1 1 0 0,-12-11-1 0 0,18 14-1432 0 0,0 1-1 0 0,0-1 0 0 0,-1 1 0 0 0,1-1 1 0 0,0 1-1 0 0,0-1 0 0 0,0 1 1 0 0,0-1-1 0 0,0 1 0 0 0,0-1 1 0 0,0 1-1 0 0,0-1 0 0 0,0 0 0 0 0,0 1 1 0 0,0-1-1 0 0,0 1 0 0 0,0-1 1 0 0,0 1-1 0 0,0-1 0 0 0,1 1 1 0 0,-1-1-1 0 0,0 1 0 0 0,0-1 0 0 0,1 1 1 0 0,-1-1-1 0 0,0 1 0 0 0,1-1 1 0 0,-1 1-1 0 0,0 0 0 0 0,1-1 0 0 0,12-11 1744 0 0,28-11 1156 0 0,-27 16-2169 0 0,0-1-1 0 0,15-12 0 0 0,-25 17-740 0 0,-1 0 1 0 0,1 0 0 0 0,-1-1 0 0 0,0 1 0 0 0,0-1 0 0 0,0 1 0 0 0,-1-1-1 0 0,1 0 1 0 0,-1 0 0 0 0,0 0 0 0 0,0 0 0 0 0,1-6 0 0 0,-3 9-132 0 0,1-1 1 0 0,-1 0-1 0 0,0 0 1 0 0,0 0-1 0 0,0 0 1 0 0,-1 1-1 0 0,1-1 1 0 0,0 0-1 0 0,-1 0 1 0 0,1 0-1 0 0,-1 1 1 0 0,0-1-1 0 0,1 0 1 0 0,-1 1 0 0 0,0-1-1 0 0,-2-2 1 0 0,1 0-22 0 0,-1 1 1 0 0,1 0-1 0 0,-1 0 1 0 0,0 0-1 0 0,0 0 1 0 0,-5-4-1 0 0,0 3-119 0 0,1-1 0 0 0,-1 1 0 0 0,0 0 1 0 0,-1 1-1 0 0,1 0 0 0 0,-1 0 0 0 0,-12-1 0 0 0,17 3-127 0 0,-1 0-1 0 0,1 0 1 0 0,0 1 0 0 0,-1 0-1 0 0,1 0 1 0 0,0 0-1 0 0,-1 1 1 0 0,1-1 0 0 0,0 1-1 0 0,0 0 1 0 0,-1 0 0 0 0,1 1-1 0 0,0-1 1 0 0,0 1-1 0 0,0 0 1 0 0,0 0 0 0 0,-5 3-1 0 0,8-3-354 0 0,-1 0-1 0 0,1 0 1 0 0,-1 0 0 0 0,1 0-1 0 0,-1 0 1 0 0,1 0 0 0 0,0 0-1 0 0,0 1 1 0 0,0-1-1 0 0,0 0 1 0 0,0 1 0 0 0,1-1-1 0 0,-1 1 1 0 0,1-1-1 0 0,-1 5 1 0 0,2 3-1989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67 856 0 0,'2'3'313'0'0,"8"15"1878"0"0,-1 0-1 0 0,0 1 1 0 0,-1 0-1 0 0,-1 0 1 0 0,-1 1-1 0 0,6 30 1 0 0,-11-45-1163 0 0,0-1 1 0 0,0 1-1 0 0,1-1 0 0 0,-1 1 0 0 0,6 10 3432 0 0,-5-16-4360 0 0,0 0 1 0 0,-1-1-1 0 0,1 1 1 0 0,-1 0-1 0 0,1-1 1 0 0,-1 1-1 0 0,0-1 1 0 0,0 1-1 0 0,0-1 1 0 0,0 0-1 0 0,0 1 1 0 0,0-1-1 0 0,0 0 1 0 0,0 0-1 0 0,0-2 1 0 0,12-28 597 0 0,1 0 1 0 0,29-47 0 0 0,-38 71-619 0 0,0 0 1 0 0,1 0-1 0 0,0 1 1 0 0,0 0-1 0 0,1 0 1 0 0,-1 1-1 0 0,1 0 1 0 0,1 0-1 0 0,-1 0 1 0 0,1 1 0 0 0,0 0-1 0 0,1 1 1 0 0,-1-1-1 0 0,1 2 1 0 0,9-4-1 0 0,-11 6 14 0 0,1 0 0 0 0,-1 1 0 0 0,1-1 0 0 0,-1 2 0 0 0,1-1 0 0 0,-1 1 0 0 0,1 0 0 0 0,-1 0 1 0 0,0 1-1 0 0,1 0 0 0 0,-1 1 0 0 0,10 4 0 0 0,-1 0-7 0 0,0 1 0 0 0,-1 1 0 0 0,0 1 0 0 0,16 13 0 0 0,-18-12-87 0 0,0 0 1 0 0,-1 1 0 0 0,0 1 0 0 0,-1-1-1 0 0,-1 2 1 0 0,0 0 0 0 0,-1 0 0 0 0,0 1-1 0 0,-1 0 1 0 0,-1 0 0 0 0,0 1 0 0 0,-1 0-1 0 0,-1 0 1 0 0,-1 0 0 0 0,0 1 0 0 0,-1 0-1 0 0,2 25 1 0 0,-5-24-66 0 0,-1-13-15 0 0,1 1 0 0 0,1-1-1 0 0,-1 0 1 0 0,1 1 0 0 0,-1-1 0 0 0,1 0 0 0 0,4 10 0 0 0,-5-14-803 0 0,0-1 724 0 0,0 1-1 0 0,0-1 0 0 0,0 1 1 0 0,1-1-1 0 0,-1 0 0 0 0,0 1 0 0 0,0-1 1 0 0,0 1-1 0 0,0-1 0 0 0,-1 1 0 0 0,1-1 1 0 0,0 1-1 0 0,0-1 0 0 0,0 0 1 0 0,0 1-1 0 0,0-1 0 0 0,0 1 0 0 0,-1-1 1 0 0,1 0-1 0 0,0 1 0 0 0,0-1 0 0 0,-1 0 1 0 0,1 1-1 0 0,-1 0 0 0 0,-16 9-11636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17 580 0 0,'-15'0'802'0'0,"-2"-2"13248"0"0,35 1-12432 0 0,148-7 3022 0 0,84 3-1925 0 0,-222 5-2507 0 0,382 1 2498 0 0,483 17 1958 0 0,-497-26-3880 0 0,-370 8-784 0 0,-17 0 0 0 0,0 0 0 0 0,1 0 0 0 0,-1-1 0 0 0,0 0 0 0 0,11-3 0 0 0,-14 2-119 0 0,-5 2 11 0 0,-1 0 0 0 0,0 0 0 0 0,1 0 0 0 0,-1 0 0 0 0,0 0 0 0 0,1 0 0 0 0,-1 0 0 0 0,0 0 0 0 0,1 0 0 0 0,-1 0 0 0 0,0 0 0 0 0,1 0 0 0 0,-1 0 0 0 0,0 0 0 0 0,0 0 0 0 0,1 0 0 0 0,-1 0 0 0 0,0 0 0 0 0,1 0 0 0 0,-1 1 0 0 0,0-1 0 0 0,0 0 0 0 0,1 0 0 0 0,-1 0 0 0 0,0 1 0 0 0,0-1 0 0 0,1 0 0 0 0,-1 0 0 0 0,0 0 0 0 0,0 1 0 0 0,0-1 0 0 0,1 0 0 0 0,-1 1 0 0 0,0-1 0 0 0,0 0 0 0 0,0 0 0 0 0,0 1 0 0 0,0-1 0 0 0,0 0 0 0 0,1 1 0 0 0,-1-1 0 0 0,0 0 0 0 0,0 1 0 0 0,0-1 1 0 0,0 0-1 0 0,0 1 0 0 0,0-1 0 0 0,-9 15-9625 0 0,1-9 6694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81 136 0 0,'0'0'99'0'0,"0"0"-1"0"0,-1 0 1 0 0,1 0 0 0 0,0 0-1 0 0,0 0 1 0 0,0 0 0 0 0,0 0-1 0 0,-1 0 1 0 0,1 0 0 0 0,0 0 0 0 0,0-1-1 0 0,0 1 1 0 0,0 0 0 0 0,0 0-1 0 0,0 0 1 0 0,-1 0 0 0 0,1 0-1 0 0,0-1 1 0 0,0 1 0 0 0,0 0-1 0 0,0 0 1 0 0,0 0 0 0 0,0 0-1 0 0,0-1 1 0 0,0 1 0 0 0,0 0-1 0 0,0 0 1 0 0,0 0 0 0 0,0 0 0 0 0,0-1-1 0 0,0 1 1 0 0,0 0 0 0 0,0 0-1 0 0,0 0 1 0 0,0 0 0 0 0,0-1-1 0 0,0 1 1 0 0,0 0 0 0 0,0 0-1 0 0,0 0 1 0 0,0 0 0 0 0,0-1-1 0 0,0 1 1 0 0,0 0 0 0 0,1 0-1 0 0,-1 0 1 0 0,0 0 0 0 0,0 0 0 0 0,0-1-1 0 0,0 1 1 0 0,0 0 0 0 0,1 0-1 0 0,13-10 2309 0 0,25-7 564 0 0,-17 10-1893 0 0,86-24 4239 0 0,-96 28-4537 0 0,0 1 0 0 0,0 0 0 0 0,0 1 0 0 0,0 1 0 0 0,1 0-1 0 0,-1 0 1 0 0,13 3 0 0 0,-23-3-648 0 0,1 0 0 0 0,0 1 0 0 0,0-1 0 0 0,-1 1 0 0 0,1 0 0 0 0,0 0 0 0 0,-1 0 0 0 0,1 0 0 0 0,-1 0-1 0 0,1 1 1 0 0,-1-1 0 0 0,0 1 0 0 0,0 0 0 0 0,0-1 0 0 0,0 1 0 0 0,0 0 0 0 0,0 0 0 0 0,0 0 0 0 0,0 1 0 0 0,-1-1 0 0 0,1 0 0 0 0,-1 1 0 0 0,1-1 0 0 0,-1 1-1 0 0,0-1 1 0 0,0 1 0 0 0,0-1 0 0 0,-1 1 0 0 0,1 0 0 0 0,-1 0 0 0 0,1-1 0 0 0,-1 1 0 0 0,0 0 0 0 0,0 0 0 0 0,0 3 0 0 0,-2 5 45 0 0,0 0 1 0 0,-1 0-1 0 0,0-1 1 0 0,-1 1-1 0 0,0-1 1 0 0,0 0-1 0 0,-1 0 1 0 0,-6 9-1 0 0,-4 4 17 0 0,0-1-1 0 0,-2 0 1 0 0,-1-1-1 0 0,-33 31 1 0 0,14-20 162 0 0,-73 49 1 0 0,95-72-251 0 0,6-4-2 0 0,1 0 0 0 0,0 0-1 0 0,0 1 1 0 0,0 0 0 0 0,1 1-1 0 0,0 0 1 0 0,-10 12 0 0 0,16-18-100 0 0,1 0 0 0 0,-1-1 1 0 0,1 1-1 0 0,0 0 1 0 0,-1 0-1 0 0,1-1 1 0 0,0 1-1 0 0,-1 0 0 0 0,1 0 1 0 0,0 0-1 0 0,0 0 1 0 0,0-1-1 0 0,0 1 1 0 0,0 0-1 0 0,0 0 0 0 0,0 0 1 0 0,0 0-1 0 0,0 0 1 0 0,0-1-1 0 0,1 1 0 0 0,-1 0 1 0 0,0 0-1 0 0,0 0 1 0 0,1-1-1 0 0,0 2 1 0 0,0 0 6 0 0,0-1 1 0 0,1 0 0 0 0,-1 1-1 0 0,0-1 1 0 0,1 0-1 0 0,-1 0 1 0 0,1 0 0 0 0,0 0-1 0 0,-1 0 1 0 0,1 0 0 0 0,2 1-1 0 0,5 1 32 0 0,0 0 0 0 0,0-1-1 0 0,14 2 1 0 0,-22-4-43 0 0,58 8 0 0 0,0-4 0 0 0,0-1 0 0 0,0-4 0 0 0,115-15 0 0 0,-163 15 12 0 0,-7 1-27 0 0,1 0 0 0 0,-1-1 0 0 0,1 1 0 0 0,-1-1 0 0 0,1 0 0 0 0,-1-1 0 0 0,0 1 0 0 0,1-1 0 0 0,-1 0 0 0 0,0 0 0 0 0,0 0-1 0 0,-1-1 1 0 0,8-5 0 0 0,-5 4-1471 0 0,-1-1-1720 0 0,16-7-7260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1 748 0 0,'-30'12'19270'0'0,"37"-9"-18556"0"0,1-1-1 0 0,-1 0 1 0 0,1-1 0 0 0,-1 1-1 0 0,1-2 1 0 0,8 1 0 0 0,52-2 1615 0 0,-44 0-1719 0 0,265-6 4204 0 0,-267 9-6651 0 0,-20-2 872 0 0,1 1-1 0 0,-1 0 0 0 0,1 0 1 0 0,-1 0-1 0 0,0 0 0 0 0,0 0 0 0 0,1 1 1 0 0,-1-1-1 0 0,0 1 0 0 0,3 3 0 0 0,5 2-1803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2 198 112 0 0,'-1'-11'831'0'0,"1"9"-474"0"0,0 1 0 0 0,-1-1 0 0 0,1 1 0 0 0,0-1 0 0 0,0 1 0 0 0,0-1 0 0 0,0 0 0 0 0,0 1 0 0 0,0-1 1 0 0,1 1-1 0 0,-1-1 0 0 0,0 1 0 0 0,1-1 0 0 0,-1 1 0 0 0,1 0 0 0 0,2-4 1640 0 0,-1 8-374 0 0,6 5-701 0 0,0 0 1 0 0,-1 1 0 0 0,0 0 0 0 0,0 0 0 0 0,9 20 0 0 0,24 59 1769 0 0,-17-35-1079 0 0,-17-40-1241 0 0,68 139 3300 0 0,-55-119-2176 0 0,0-2 0 0 0,36 45-1 0 0,-51-72-1294 0 0,-1 0 1 0 0,1 0-1 0 0,0 0 0 0 0,0-1 0 0 0,0 0 0 0 0,1 0 0 0 0,-1 0 1 0 0,1 0-1 0 0,-1-1 0 0 0,9 4 0 0 0,9-2 795 0 0,-7-5-476 0 0,11-8-131 0 0,-20 5-389 0 0,0 0 0 0 0,-1 0 0 0 0,1 0 0 0 0,-1-1 0 0 0,0 0 0 0 0,-1 0 0 0 0,1-1 0 0 0,-1 1 0 0 0,0-1 0 0 0,0 0 0 0 0,-1 0 0 0 0,0 0 0 0 0,0-1 0 0 0,2-6 0 0 0,3-10 0 0 0,-1 1 0 0 0,6-44 0 0 0,-7 23 0 0 0,-1-1 0 0 0,-2 1 0 0 0,-2-1 0 0 0,-2 0 0 0 0,-2 0 0 0 0,-14-72 0 0 0,12 94 0 0 0,-12-68 0 0 0,16 80 0 0 0,1 1-61 0 0,0 9 12 0 0,0 0 1 0 0,0-1-1 0 0,0 1 1 0 0,0 0-1 0 0,0 0 1 0 0,1-1-1 0 0,-1 1 1 0 0,0 0 0 0 0,0 0-1 0 0,0 0 1 0 0,0-1-1 0 0,0 1 1 0 0,0 0-1 0 0,1 0 1 0 0,-1 0-1 0 0,0-1 1 0 0,0 1-1 0 0,0 0 1 0 0,0 0 0 0 0,1 0-1 0 0,-1 0 1 0 0,0 0-1 0 0,0-1 1 0 0,1 1-1 0 0,-1 0 1 0 0,0 0-1 0 0,0 0 1 0 0,0 0 0 0 0,1 0-1 0 0,-1 0 1 0 0,0 0-1 0 0,0 0 1 0 0,1 0-1 0 0,-1 0 1 0 0,0 0-1 0 0,0 0 1 0 0,1 0-1 0 0,-1 0 1 0 0,0 0 0 0 0,0 0-1 0 0,1 0 1 0 0,-1 0-1 0 0,0 0 1 0 0,0 1-1 0 0,0-1 1 0 0,1 0-1 0 0,-1 0 1 0 0,0 0-1 0 0,0 0 1 0 0,0 0 0 0 0,1 1-1 0 0,14 15-1996 0 0,0 1 0 0 0,-2 0 1 0 0,1 1-1 0 0,15 29 0 0 0,-7-10-1151 0 0,4 1 323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95 495 6529 0 0,'-1'0'3686'0'0,"-9"2"1506"0"0,7 2-4844 0 0,0 0-1 0 0,0 1 1 0 0,0-1 0 0 0,0 1 0 0 0,1 0 0 0 0,0-1 0 0 0,0 1-1 0 0,-1 5 1 0 0,-12 49 1456 0 0,13-52-1585 0 0,1-3-125 0 0,0 1 94 0 0,0-1 0 0 0,0 0 0 0 0,0 0 0 0 0,1 0 0 0 0,-1 1 0 0 0,1-1 0 0 0,0 0 1 0 0,1 6 1426 0 0,-2-15-1293 0 0,-8-52 249 0 0,-13-96 478 0 0,18 119-833 0 0,3 0 1 0 0,3-55-1 0 0,0 72-161 0 0,0 1 1 0 0,2 0-1 0 0,-1 0 1 0 0,2 1-1 0 0,0-1 1 0 0,1 1-1 0 0,9-17 1 0 0,-9 21-16 0 0,1 0-1 0 0,0 1 1 0 0,1 0 0 0 0,0 0 0 0 0,1 0-1 0 0,0 1 1 0 0,0 1 0 0 0,1 0-1 0 0,0 0 1 0 0,16-9 0 0 0,-18 13-12 0 0,1-1-1 0 0,0 1 1 0 0,0 1 0 0 0,0 0 0 0 0,1 0 0 0 0,-1 1 0 0 0,1 0-1 0 0,-1 1 1 0 0,1 0 0 0 0,0 0 0 0 0,0 1 0 0 0,-1 0-1 0 0,1 1 1 0 0,0 0 0 0 0,12 3 0 0 0,-16-2-14 0 0,1-1 0 0 0,-1 1 0 0 0,1 1 0 0 0,-1-1 0 0 0,0 1 0 0 0,0 0 0 0 0,0 1 0 0 0,-1-1 1 0 0,1 1-1 0 0,-1 0 0 0 0,0 1 0 0 0,0-1 0 0 0,0 1 0 0 0,0 0 0 0 0,-1 0 0 0 0,0 0 0 0 0,0 1 0 0 0,0-1 0 0 0,-1 1 0 0 0,0 0 0 0 0,0 0 0 0 0,3 11 1 0 0,-5-13-6 0 0,0 0 1 0 0,-1 1 0 0 0,0-1-1 0 0,1 0 1 0 0,-2 0 0 0 0,1 1-1 0 0,0-1 1 0 0,-1 0 0 0 0,0 0-1 0 0,0 0 1 0 0,0 0 0 0 0,0 0 0 0 0,-1 0-1 0 0,0 0 1 0 0,1 0 0 0 0,-2 0-1 0 0,1-1 1 0 0,-5 7 0 0 0,-3 4 11 0 0,-1-2 0 0 0,-1 1 0 0 0,-17 13 0 0 0,12-12-1 0 0,-1-2 0 0 0,-1 1 0 0 0,-36 16 1 0 0,32-18-187 0 0,0 2 1 0 0,-21 16-1 0 0,42-28 157 0 0,1-1 0 0 0,0 1-1 0 0,0 0 1 0 0,0 0 0 0 0,1 0-1 0 0,-1-1 1 0 0,0 1 0 0 0,0 0-1 0 0,0 0 1 0 0,1 0 0 0 0,-1 1-1 0 0,0-1 1 0 0,1 0 0 0 0,-1 0-1 0 0,1 0 1 0 0,-1 0 0 0 0,1 0-1 0 0,0 1 1 0 0,-1-1 0 0 0,1 0-1 0 0,0 0 1 0 0,0 1 0 0 0,0-1 0 0 0,0 0-1 0 0,0 1 1 0 0,0-1 0 0 0,0 0-1 0 0,0 0 1 0 0,1 0 0 0 0,-1 1-1 0 0,0-1 1 0 0,1 0 0 0 0,-1 0-1 0 0,1 0 1 0 0,0 1 0 0 0,-1-1-1 0 0,1 0 1 0 0,0 0 0 0 0,-1 0-1 0 0,1 0 1 0 0,0 0 0 0 0,0-1-1 0 0,0 1 1 0 0,0 0 0 0 0,2 1-1 0 0,5 5 75 0 0,1 0 1 0 0,1-1-1 0 0,-1 0 0 0 0,13 6 0 0 0,-14-8-2 0 0,117 58 1271 0 0,13 7 192 0 0,-117-56-1408 0 0,21 11-2033 0 0,-39-23 352 0 0,0 0 0 0 0,0 0 0 0 0,1 0 0 0 0,-1 0 0 0 0,0-1 0 0 0,6 1 0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45 215 548 0 0,'-17'66'6907'0'0,"-1"-20"11763"0"0,17-46-18478 0 0,-3-8 1807 0 0,0-14-1351 0 0,4-4-237 0 0,2 0 1 0 0,1 1-1 0 0,1-1 1 0 0,10-32 0 0 0,-12 51-329 0 0,0 0 0 0 0,1 0 0 0 0,0 0 0 0 0,0 1 0 0 0,0-1 0 0 0,1 1 0 0 0,0 0 0 0 0,0 0 1 0 0,0 0-1 0 0,1 1 0 0 0,0 0 0 0 0,0 0 0 0 0,1 0 0 0 0,-1 0 0 0 0,1 1 0 0 0,0 0 1 0 0,0 0-1 0 0,0 0 0 0 0,1 1 0 0 0,9-4 0 0 0,9 1-1151 0 0,0 1-1 0 0,0 1 1 0 0,0 1 0 0 0,1 2 0 0 0,-1 0-1 0 0,0 2 1 0 0,1 0 0 0 0,-1 2-1 0 0,48 12 1 0 0,-52-11-2613 0 0,-2 0 527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8053 0 0,'10'11'14137'0'0,"7"-5"-9245"0"0,24-1-5325 0 0,-31-5 1922 0 0,321 16 3092 0 0,-291-15-6314 0 0,-23-1-2155 0 0,0 1-4658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93 284 0 0,'-7'-6'1111'0'0,"1"-1"0"0"0,-1 1-1 0 0,-11-8 1 0 0,7 7 265 0 0,0 0-1 0 0,-1 1 0 0 0,-23-9 0 0 0,-10 1 1293 0 0,15 8-1167 0 0,0 3-227 0 0,11 1-555 0 0,3 2 17 0 0,0 1 0 0 0,0 0-1 0 0,0 1 1 0 0,0 0 0 0 0,0 2 0 0 0,0 0 0 0 0,-24 9-1 0 0,32-10-411 0 0,0 1 0 0 0,0 0 0 0 0,1 0 0 0 0,-1 0-1 0 0,1 1 1 0 0,0 0 0 0 0,0 1 0 0 0,1-1 0 0 0,0 1-1 0 0,0 1 1 0 0,0-1 0 0 0,1 1 0 0 0,0 0 0 0 0,0 0-1 0 0,-7 14 1 0 0,11-17-199 0 0,0 0 1 0 0,0 0-1 0 0,0 0 0 0 0,0 0 1 0 0,1 1-1 0 0,-1-1 0 0 0,1 0 1 0 0,0 1-1 0 0,0-1 0 0 0,1 0 1 0 0,-1 0-1 0 0,1 1 0 0 0,0-1 0 0 0,0 0 1 0 0,1 0-1 0 0,-1 0 0 0 0,1 0 1 0 0,0 0-1 0 0,0 0 0 0 0,0-1 1 0 0,0 1-1 0 0,1-1 0 0 0,0 1 0 0 0,5 4 1 0 0,1 2 81 0 0,1 0-1 0 0,1-1 1 0 0,0 0 0 0 0,0-1-1 0 0,1 0 1 0 0,15 8 0 0 0,-6-6-123 0 0,1 0-1 0 0,0-1 1 0 0,1-2-1 0 0,0 0 1 0 0,34 5-1 0 0,-45-10-65 0 0,0 0 0 0 0,-1-1-1 0 0,1-1 1 0 0,0 0-1 0 0,0 0 1 0 0,0-2 0 0 0,0 1-1 0 0,-1-1 1 0 0,1-1-1 0 0,0 0 1 0 0,-1-1-1 0 0,21-9 1 0 0,-27 10-29 0 0,0 0-1 0 0,0-1 1 0 0,-1 1-1 0 0,1-1 1 0 0,-1 0-1 0 0,0 0 1 0 0,0-1-1 0 0,0 1 1 0 0,-1-1-1 0 0,0 0 1 0 0,0 0-1 0 0,0 0 1 0 0,0 0-1 0 0,-1-1 1 0 0,0 1-1 0 0,0-1 1 0 0,0 1-1 0 0,-1-1 1 0 0,1 0-1 0 0,-1 1 1 0 0,-1-1-1 0 0,1 0 1 0 0,-1-9-1 0 0,-1 7-8 0 0,0-1 0 0 0,0 0-1 0 0,0 0 1 0 0,-1 1 0 0 0,-1-1-1 0 0,1 1 1 0 0,-1 0-1 0 0,-1-1 1 0 0,1 1 0 0 0,-1 1-1 0 0,-1-1 1 0 0,0 1 0 0 0,0-1-1 0 0,0 1 1 0 0,-7-6 0 0 0,-32-25-418 0 0,41 36 180 0 0,-1 0 1 0 0,1-1-1 0 0,-1 1 0 0 0,0 0 0 0 0,1 1 0 0 0,-1-1 1 0 0,0 1-1 0 0,0 0 0 0 0,-1 0 0 0 0,1 0 0 0 0,-5-1 1 0 0,8 3 84 0 0,0-1 0 0 0,1 0 0 0 0,-1 0 0 0 0,0 1 0 0 0,0-1 0 0 0,0 0 0 0 0,1 1 1 0 0,-1-1-1 0 0,0 0 0 0 0,0 1 0 0 0,1-1 0 0 0,-1 1 0 0 0,0 0 0 0 0,1-1 0 0 0,-1 1 0 0 0,1-1 0 0 0,-1 1 1 0 0,1 0-1 0 0,-1 0 0 0 0,1-1 0 0 0,-1 1 0 0 0,1 0 0 0 0,-1 0 0 0 0,-1 9-7417 0 0,2 1 4696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13 117 4 0 0,'-6'-48'2678'0'0,"0"-21"15287"0"0,18 112-14717 0 0,-7 49-395 0 0,2 12-2839 0 0,-4-79-2166 0 0,11 49 1 0 0,-12-66 518 0 0,1 0 1 0 0,0 0 0 0 0,7 14-1 0 0,4-3-1095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96 788 0 0,'8'-9'835'0'0,"0"1"0"0"0,1-1 0 0 0,0 2 0 0 0,0-1-1 0 0,1 2 1 0 0,0-1 0 0 0,0 1 0 0 0,1 0 0 0 0,-1 1 0 0 0,1 1 0 0 0,0-1 0 0 0,0 2-1 0 0,1 0 1 0 0,-1 0 0 0 0,1 1 0 0 0,0 0 0 0 0,0 1 0 0 0,-1 0 0 0 0,1 1 0 0 0,0 0-1 0 0,0 1 1 0 0,0 1 0 0 0,-1 0 0 0 0,14 3 0 0 0,-15-2-473 0 0,0 0 0 0 0,-1 0 0 0 0,1 0 1 0 0,-1 1-1 0 0,0 1 0 0 0,-1 0 0 0 0,1 0 0 0 0,-1 0 0 0 0,0 1 0 0 0,0 0 0 0 0,0 1 1 0 0,-1 0-1 0 0,0 0 0 0 0,0 1 0 0 0,-1-1 0 0 0,0 2 0 0 0,-1-1 0 0 0,1 0 1 0 0,-2 1-1 0 0,1 0 0 0 0,-1 0 0 0 0,0 1 0 0 0,-1-1 0 0 0,0 1 0 0 0,2 13 1 0 0,-3 9-44 0 0,-1 1 1 0 0,-1 0 0 0 0,-10 60-1 0 0,1 9 94 0 0,9-74-389 0 0,-1 27-159 0 0,1-40-1743 0 0,1-10-1345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66 848 0 0,'-3'-1'318'0'0,"-31"-15"10661"0"0,43 9-7456 0 0,-8 6-3365 0 0,1 0 0 0 0,-1 0-1 0 0,0 0 1 0 0,0 1-1 0 0,0-1 1 0 0,0 0 0 0 0,0 1-1 0 0,1-1 1 0 0,-1 1-1 0 0,0 0 1 0 0,3-1 0 0 0,65-9 4556 0 0,77 0 0 0 0,-27 3-362 0 0,-97 4-3471 0 0,7 0-2607 0 0,-21 3-2880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16 297 632 0 0,'-15'-12'15371'0'0,"159"11"-8352"0"0,-38 2-5607 0 0,955-15 2610 0 0,-484 9-3293 0 0,-245-3-488 0 0,-149 5-109 0 0,472-9 217 0 0,-96-5 6 0 0,-256 9-202 0 0,117-5-13 0 0,9 7-24 0 0,180-1 100 0 0,-303 2-93 0 0,104-8 26 0 0,1-2-38 0 0,-8 0-23 0 0,188-14 68 0 0,-26-10 110 0 0,-222 13 96 0 0,-183 14 54 0 0,-97 5-247 0 0,-21 1-129 0 0,-21 4-40 0 0,65-13 0 0 0,-76 13 0 0 0,0 1 0 0 0,-3 0 0 0 0,-1-1 0 0 0,3 0-51 0 0,-7 2-277 0 0,1 1-3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0 170 616 0 0,'7'14'1125'0'0,"-1"0"1"0"0,0 1-1 0 0,-1-1 0 0 0,-1 1 0 0 0,-1 1 1 0 0,0-1-1 0 0,1 17 0 0 0,0 112 3367 0 0,-5-100-2971 0 0,3 82 2525 0 0,-1-80 1111 0 0,-1-82-5025 0 0,1-1 0 0 0,1 1 0 0 0,3 0 0 0 0,0 0 0 0 0,3 0 0 0 0,0 1 0 0 0,3 0 0 0 0,1 1 0 0 0,1 0 0 0 0,2 0 0 0 0,23-37 0 0 0,-24 51-80 0 0,0 0 0 0 0,1 1 0 0 0,1 1-1 0 0,1 0 1 0 0,21-16 0 0 0,-27 25-11 0 0,0 0 0 0 0,1 1-1 0 0,0 1 1 0 0,0 0 0 0 0,0 0-1 0 0,1 1 1 0 0,0 1 0 0 0,0 0-1 0 0,1 1 1 0 0,16-3-1 0 0,-25 6-18 0 0,0 1 0 0 0,1 0 0 0 0,-1 0 0 0 0,0 0 0 0 0,1 0 0 0 0,-1 1 0 0 0,0 0 0 0 0,0 0 0 0 0,0 0 0 0 0,0 1 0 0 0,0 0-1 0 0,0 0 1 0 0,6 3 0 0 0,-9-4-9 0 0,1 1 0 0 0,-1 0 0 0 0,0-1 0 0 0,1 1 0 0 0,-1 0 0 0 0,0 0 0 0 0,0 1-1 0 0,0-1 1 0 0,-1 0 0 0 0,1 1 0 0 0,0-1 0 0 0,-1 1 0 0 0,0-1 0 0 0,1 1 0 0 0,-1 0 0 0 0,0 0-1 0 0,0-1 1 0 0,-1 1 0 0 0,1 0 0 0 0,-1 0 0 0 0,1 0 0 0 0,-1 0 0 0 0,0 0 0 0 0,0 0 0 0 0,0 4 0 0 0,-3 5 12 0 0,1 0 0 0 0,-2 0 0 0 0,1 0 0 0 0,-2 0 1 0 0,1 0-1 0 0,-2-1 0 0 0,1 0 0 0 0,-2 0 0 0 0,1 0 1 0 0,-2-1-1 0 0,1 0 0 0 0,-16 15 0 0 0,-1 0 22 0 0,-2-2-1 0 0,0 0 0 0 0,-43 27 0 0 0,27-25-39 0 0,0-1 0 0 0,-69 28 1 0 0,110-51-21 0 0,1 0 13 0 0,0-1 1 0 0,0 1-1 0 0,1-1 0 0 0,-1 1 1 0 0,0 0-1 0 0,1-1 0 0 0,-1 1 0 0 0,1-1 1 0 0,-1 1-1 0 0,0-1 0 0 0,1 1 1 0 0,-1-1-1 0 0,1 1 0 0 0,0-1 1 0 0,-1 0-1 0 0,1 1 0 0 0,-1-1 1 0 0,1 0-1 0 0,0 1 0 0 0,-1-1 1 0 0,1 0-1 0 0,-1 0 0 0 0,1 0 1 0 0,0 1-1 0 0,-1-1 0 0 0,2 0 1 0 0,95 35 289 0 0,-56-22-7 0 0,1 3-1 0 0,-2 1 1 0 0,50 30-1 0 0,-69-35-77 0 0,-1 0-1 0 0,-1 2 0 0 0,0 0 0 0 0,-1 2 1 0 0,27 27-1 0 0,-44-42-404 0 0,2 2-349 0 0,0-1-1 0 0,1 1 1 0 0,-1 0-1 0 0,0 0 1 0 0,0 0-1 0 0,4 6 1 0 0,-3-5-2628 0 0,-2 4-2890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36 524 0 0,'-35'6'3490'0'0,"12"-5"8188"0"0,27-1-10239 0 0,238-13 6451 0 0,129 2-3125 0 0,-123 4-2181 0 0,-183 1-2208 0 0,-47 3-726 0 0,1 1-1 0 0,0 1 0 0 0,22 2 1 0 0,-12 6-2681 0 0,-17 1-707 0 0,-5 3-3552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2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49 9045 0 0,'-44'3'14168'0'0,"44"-3"-14109"0"0,0-1 0 0 0,0 1 1 0 0,0 0-1 0 0,-1-1 0 0 0,1 1 1 0 0,0 0-1 0 0,0 0 0 0 0,0-1 1 0 0,0 1-1 0 0,0 0 0 0 0,0-1 0 0 0,-1 1 1 0 0,1 0-1 0 0,0-1 0 0 0,0 1 1 0 0,0 0-1 0 0,0-1 0 0 0,0 1 1 0 0,0 0-1 0 0,0-1 0 0 0,0 1 1 0 0,1 0-1 0 0,-1-1 0 0 0,0 1 1 0 0,0 0-1 0 0,0-1 0 0 0,0 1 1 0 0,0 0-1 0 0,0-1 0 0 0,1 1 1 0 0,-1 0-1 0 0,0 0 0 0 0,0-1 1 0 0,0 1-1 0 0,1 0 0 0 0,8-6 220 0 0,0 1 0 0 0,1 0 0 0 0,0 0 1 0 0,0 1-1 0 0,0 1 0 0 0,0 0 0 0 0,0 0 0 0 0,1 1 0 0 0,-1 0 0 0 0,1 1 0 0 0,16 0 0 0 0,-15 0-138 0 0,1 2 0 0 0,0-1 0 0 0,-1 2 0 0 0,1 0 0 0 0,-1 0 1 0 0,0 1-1 0 0,0 1 0 0 0,0 0 0 0 0,22 10 0 0 0,-30-12-114 0 0,-1 0-1 0 0,1 1 1 0 0,0-1-1 0 0,0 1 1 0 0,-1 0 0 0 0,0 0-1 0 0,1 0 1 0 0,-1 1-1 0 0,-1-1 1 0 0,1 1-1 0 0,0-1 1 0 0,-1 1 0 0 0,0 0-1 0 0,1 0 1 0 0,-2 0-1 0 0,1 0 1 0 0,0 1 0 0 0,-1-1-1 0 0,0 0 1 0 0,0 1-1 0 0,0-1 1 0 0,0 1-1 0 0,-1 4 1 0 0,0-1-10 0 0,-1 1 0 0 0,0 0-1 0 0,-1-1 1 0 0,0 0 0 0 0,0 1-1 0 0,-1-1 1 0 0,0 0 0 0 0,0 0 0 0 0,-1 0-1 0 0,0-1 1 0 0,-7 12 0 0 0,-12 13 42 0 0,-2-1 1 0 0,-49 49 0 0 0,-6 1 151 0 0,78-79-171 0 0,0 0 1 0 0,0 0 0 0 0,0 0-1 0 0,1 1 1 0 0,-1-1 0 0 0,0 1-1 0 0,1-1 1 0 0,0 1 0 0 0,0 0-1 0 0,-2 5 1 0 0,3-7-10 0 0,0 0-1 0 0,0 0 1 0 0,0 1 0 0 0,0-1 0 0 0,0 0 0 0 0,0 0 0 0 0,1 0-1 0 0,-1 0 1 0 0,0 0 0 0 0,1 0 0 0 0,-1 0 0 0 0,1 0 0 0 0,-1 1-1 0 0,1-1 1 0 0,-1-1 0 0 0,1 1 0 0 0,0 0 0 0 0,0 0 0 0 0,-1 0 0 0 0,1 0-1 0 0,0 0 1 0 0,0-1 0 0 0,0 1 0 0 0,0 0 0 0 0,0-1 0 0 0,0 1-1 0 0,0-1 1 0 0,0 1 0 0 0,0-1 0 0 0,2 1 0 0 0,4 2-27 0 0,0-1 0 0 0,0 0 0 0 0,1 0 1 0 0,-1-1-1 0 0,1 1 0 0 0,-1-2 0 0 0,12 1 1 0 0,57-6-11 0 0,-58 3 5 0 0,19-1 1 0 0,12-1 0 0 0,-1-1 0 0 0,1-3 0 0 0,70-20 0 0 0,-79 12-7238 0 0,68-36-1 0 0,-85 39 4102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6857 0 0,'12'-7'5334'0'0,"-7"4"-3944"0"0,0 0-1 0 0,0 0 1 0 0,0 0-1 0 0,1 0 1 0 0,-1 1 0 0 0,10-3-1 0 0,-14 5-1302 0 0,0 0-1 0 0,0 0 1 0 0,-1 0-1 0 0,1 0 1 0 0,0 0-1 0 0,0 0 0 0 0,-1 0 1 0 0,1 0-1 0 0,0 1 1 0 0,0-1-1 0 0,-1 0 1 0 0,1 0-1 0 0,0 0 1 0 0,0 1-1 0 0,-1-1 1 0 0,1 1-1 0 0,0-1 1 0 0,-1 0-1 0 0,1 1 1 0 0,0-1-1 0 0,-1 1 0 0 0,1-1 1 0 0,0 2-1 0 0,0-1 29 0 0,0 1-1 0 0,-1 0 1 0 0,1 0-1 0 0,0 0 0 0 0,-1-1 1 0 0,1 1-1 0 0,-1 0 1 0 0,1 0-1 0 0,-1 0 0 0 0,0 0 1 0 0,0 0-1 0 0,0 0 1 0 0,-1 3-1 0 0,-2 21 465 0 0,-1 0 1 0 0,-1 0-1 0 0,-1-1 1 0 0,-13 30-1 0 0,-11 52 796 0 0,29-105-1306 0 0,1 1 0 0 0,-1-1-1 0 0,1 1 1 0 0,0 0 0 0 0,0-1 0 0 0,0 1 0 0 0,0 0 0 0 0,0-1 0 0 0,0 1 0 0 0,1 0 0 0 0,0-1-1 0 0,-1 1 1 0 0,1-1 0 0 0,0 1 0 0 0,0-1 0 0 0,0 1 0 0 0,3 3 0 0 0,-2-4 4 0 0,0 1 1 0 0,0-1 0 0 0,1 0-1 0 0,-1-1 1 0 0,0 1 0 0 0,1 0-1 0 0,0-1 1 0 0,-1 1 0 0 0,1-1-1 0 0,0 0 1 0 0,0 0-1 0 0,-1 0 1 0 0,1 0 0 0 0,0 0-1 0 0,6 0 1 0 0,41 4 147 0 0,85-2 1 0 0,-86-4-262 0 0,-47 1-390 0 0,19 0-1785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2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88 328 0 0,'8'-11'698'0'0,"26"-35"3167"0"0,-9 24 210 0 0,-6 14-411 0 0,-19 8-3520 0 0,1-1 0 0 0,0 1-1 0 0,-1 0 1 0 0,1 0 0 0 0,0 0 0 0 0,-1 0 0 0 0,1 1 0 0 0,0-1 0 0 0,-1 0-1 0 0,1 0 1 0 0,0 0 0 0 0,-1 0 0 0 0,1 1 0 0 0,-1-1 0 0 0,1 0 0 0 0,0 1 0 0 0,-1-1-1 0 0,1 0 1 0 0,-1 1 0 0 0,1-1 0 0 0,-1 1 0 0 0,1-1 0 0 0,-1 1 0 0 0,0-1-1 0 0,1 1 1 0 0,-1-1 0 0 0,1 1 0 0 0,-1-1 0 0 0,0 1 0 0 0,1 0 0 0 0,7 22 2534 0 0,-6-17-2015 0 0,24 87 3684 0 0,-19-63-3182 0 0,16 44 1 0 0,5 9 90 0 0,-12-37-6506 0 0,-12-41 1952 0 0,-1 4-4050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62 344 0 0,'-76'-19'5347'0'0,"56"15"182"0"0,0-1 4476 0 0,37-3-7656 0 0,-15 6-2203 0 0,0 1 0 0 0,0 0 0 0 0,0 0 0 0 0,1 0 0 0 0,-1 0 0 0 0,0 0 1 0 0,1 1-1 0 0,2-1 0 0 0,83-9 2809 0 0,137 4 0 0 0,-209 6-3003 0 0,37 6-3119 0 0,-19-1-6617 0 0,-27-5 6733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2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91 518 20 0 0,'-6'18'5810'0'0,"2"-7"-2592"0"0,3-10-2316 0 0,-12 14 11445 0 0,11-18-11445 0 0,-5-6-477 0 0,0-1 0 0 0,1 0 0 0 0,0 0 0 0 0,1 0 0 0 0,0-1 0 0 0,0 1 0 0 0,1-1-1 0 0,1 0 1 0 0,-3-13 0 0 0,2 4-171 0 0,1 0 0 0 0,1-1 0 0 0,1 1 1 0 0,2-35-1 0 0,1 38-159 0 0,0 0 0 0 0,1 1 0 0 0,1-1 0 0 0,0 1 1 0 0,1 0-1 0 0,1 0 0 0 0,1 0 0 0 0,11-18 0 0 0,-12 23-33 0 0,1 0 0 0 0,1 1 0 0 0,0 0 0 0 0,0 1-1 0 0,1-1 1 0 0,0 2 0 0 0,1-1 0 0 0,0 1 0 0 0,0 1 0 0 0,1 0 0 0 0,19-10-1 0 0,-19 12-6 0 0,0 1-1 0 0,0 0 0 0 0,0 1 1 0 0,1 0-1 0 0,-1 0 0 0 0,1 2 0 0 0,0-1 1 0 0,-1 1-1 0 0,1 1 0 0 0,0 0 1 0 0,0 1-1 0 0,17 3 0 0 0,-21-2-32 0 0,-1-1-1 0 0,0 1 1 0 0,0 1-1 0 0,0-1 1 0 0,0 1-1 0 0,0 1 1 0 0,-1-1 0 0 0,1 1-1 0 0,-1 0 1 0 0,0 0-1 0 0,0 1 1 0 0,0 0-1 0 0,-1 0 1 0 0,0 0-1 0 0,0 1 1 0 0,0 0-1 0 0,0 0 1 0 0,-1 0-1 0 0,0 0 1 0 0,5 12 0 0 0,-7-12-15 0 0,0 0 0 0 0,-1 0 0 0 0,0 0 0 0 0,0 0 0 0 0,0 0 0 0 0,0 1 0 0 0,-1-1 0 0 0,0 0 0 0 0,-1 0 0 0 0,1 1 0 0 0,-1-1 0 0 0,0 0 0 0 0,-1 0 0 0 0,1 0 0 0 0,-1 0 0 0 0,0 0 0 0 0,-1 0 0 0 0,0-1 0 0 0,0 1 0 0 0,0-1 0 0 0,0 0 0 0 0,-8 9 0 0 0,-1 1-2 0 0,0-2-1 0 0,-1 1 1 0 0,-1-2 0 0 0,0 1 0 0 0,-1-2 0 0 0,-24 15 0 0 0,-64 33 50 0 0,103-59-53 0 0,-1 0-1 0 0,1 0-1 0 0,-1 0 0 0 0,1 0 1 0 0,0 0-1 0 0,-1 0 0 0 0,1 1 1 0 0,0-1-1 0 0,-1 0 0 0 0,1 0 0 0 0,0 0 1 0 0,-1 1-1 0 0,1-1 0 0 0,0 0 1 0 0,0 0-1 0 0,-1 1 0 0 0,1-1 1 0 0,0 0-1 0 0,0 1 0 0 0,-1-1 1 0 0,1 0-1 0 0,0 1 0 0 0,0-1 1 0 0,0 0-1 0 0,0 1 0 0 0,0-1 1 0 0,-1 0-1 0 0,1 1 0 0 0,0 0 1 0 0,2 6-3 0 0,6 0 17 0 0,-1 0 0 0 0,1 0 0 0 0,0-1-1 0 0,1 0 1 0 0,0 0 0 0 0,11 5 0 0 0,11 7 67 0 0,14 14 69 0 0,-2 2 0 0 0,64 64 0 0 0,61 95 241 0 0,-163-184-392 0 0,-3-7 0 0 0,-1 1 0 0 0,1-1 0 0 0,-1 1 0 0 0,1-1 0 0 0,0 0 0 0 0,0 0 0 0 0,0 0 0 0 0,0 0 0 0 0,1 0 0 0 0,-1-1 0 0 0,5 4 0 0 0,-2-2-29 0 0,-4-2-192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1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1077 76 132 0 0,'0'-4'475'0'0,"-1"1"0"0"0,1 0 0 0 0,-1 0 0 0 0,0 0 0 0 0,1 0 0 0 0,-1 0 0 0 0,-1 0 0 0 0,1 0 0 0 0,0 1 0 0 0,-1-1 0 0 0,1 0 0 0 0,-1 1-1 0 0,0-1 1 0 0,0 1 0 0 0,-4-4 0 0 0,3 3-89 0 0,-1 1-1 0 0,0-1 0 0 0,0 1 0 0 0,0 0 1 0 0,0 1-1 0 0,0-1 0 0 0,0 1 0 0 0,0-1 1 0 0,-1 1-1 0 0,-7 0 0 0 0,-37-4 858 0 0,-1 3-1 0 0,0 2 0 0 0,-77 11 1 0 0,10 1 68 0 0,1 6-1 0 0,-144 40 1 0 0,253-56-1216 0 0,-32 12 371 0 0,37-14-410 0 0,0 1 0 0 0,0 1 1 0 0,0-1-1 0 0,0 0 0 0 0,0 0 0 0 0,1 1 0 0 0,-1-1 0 0 0,0 1 0 0 0,1-1 0 0 0,-1 1 1 0 0,1 0-1 0 0,-1 0 0 0 0,1 0 0 0 0,-1 2 0 0 0,2-3-28 0 0,0 0-1 0 0,1 0 1 0 0,-1 0 0 0 0,1 0-1 0 0,-1 0 1 0 0,1 0-1 0 0,0 0 1 0 0,-1 0 0 0 0,1 0-1 0 0,0 0 1 0 0,0-1-1 0 0,-1 1 1 0 0,1 0 0 0 0,0 0-1 0 0,2 0 1 0 0,-2 0 11 0 0,8 5 37 0 0,1 1 0 0 0,0-2 0 0 0,0 1 0 0 0,0-2 0 0 0,1 1 0 0 0,13 3 0 0 0,-3-1 17 0 0,133 42 396 0 0,-95-32-288 0 0,0 2 1 0 0,96 46-1 0 0,-150-62-178 0 0,-1 0 0 0 0,1 0 0 0 0,-1 0 0 0 0,1 0 0 0 0,-1 0-1 0 0,0 1 1 0 0,0 0 0 0 0,-1 0 0 0 0,7 8 0 0 0,-9-11-12 0 0,-1 0-1 0 0,1 1 0 0 0,0-1 1 0 0,-1 0-1 0 0,0 0 1 0 0,1 1-1 0 0,-1-1 1 0 0,0 0-1 0 0,0 0 0 0 0,1 1 1 0 0,-1-1-1 0 0,0 0 1 0 0,0 1-1 0 0,0-1 0 0 0,-1 0 1 0 0,1 0-1 0 0,-1 3 1 0 0,0-2 2 0 0,0 0 1 0 0,0-1 0 0 0,0 1 0 0 0,0 0 0 0 0,0-1 0 0 0,0 1-1 0 0,-1-1 1 0 0,1 1 0 0 0,-1-1 0 0 0,1 0 0 0 0,-1 1-1 0 0,0-1 1 0 0,1 0 0 0 0,-5 2 0 0 0,-7 3 106 0 0,-1 0 0 0 0,0-1 0 0 0,-1-1 0 0 0,1 0 0 0 0,-22 3 0 0 0,-78 4 340 0 0,107-11-433 0 0,-152 4 28 0 0,-175-19 0 0 0,322 15-2306 0 0,19 3-2525 0 0,9 2 324 0 0,-8-3 4877 0 0,-8-2-334 0 0,30 5-2741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1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9 464 0 0,'-24'-7'4832'0'0,"22"6"-4495"0"0,1 1-1 0 0,-1 0 0 0 0,0 0 0 0 0,0 0 0 0 0,0 0 0 0 0,0 0 0 0 0,1 0 0 0 0,-1 1 0 0 0,0-1 1 0 0,0 1-1 0 0,0-1 0 0 0,1 1 0 0 0,-1 0 0 0 0,0-1 0 0 0,1 1 0 0 0,-1 0 0 0 0,1 0 0 0 0,-3 2 1 0 0,0 0 101 0 0,1 1 0 0 0,0-1 1 0 0,0 0-1 0 0,1 1 1 0 0,-1 0-1 0 0,1-1 1 0 0,-4 8-1 0 0,2-1 108 0 0,0-1 1 0 0,1 1-1 0 0,0 0 1 0 0,0 0-1 0 0,1 1 1 0 0,-1 12-1 0 0,3-15-337 0 0,0-1-1 0 0,0 1 1 0 0,0-1 0 0 0,1 0-1 0 0,1 1 1 0 0,-1-1 0 0 0,1 0-1 0 0,0 0 1 0 0,1 0 0 0 0,-1 0-1 0 0,1 0 1 0 0,1 0 0 0 0,8 11-1 0 0,-6-10-62 0 0,0 0 0 0 0,1-1 0 0 0,1 0-1 0 0,-1 0 1 0 0,1-1 0 0 0,0 0 0 0 0,1 0-1 0 0,0-1 1 0 0,12 6 0 0 0,-3-3-1 0 0,1-1 1 0 0,0 0-1 0 0,1-2 0 0 0,0-1 1 0 0,-1 0-1 0 0,1-1 1 0 0,0-1-1 0 0,0-1 0 0 0,38-3 1 0 0,-47 1-87 0 0,0-1 1 0 0,0 0 0 0 0,0 0 0 0 0,0-1 0 0 0,0-1 0 0 0,-1 1-1 0 0,1-2 1 0 0,-1 0 0 0 0,0 0 0 0 0,13-9 0 0 0,-19 10-18 0 0,1 0 1 0 0,-1 0 0 0 0,0 0 0 0 0,0 0 0 0 0,0-1 0 0 0,0 0 0 0 0,-1 1-1 0 0,0-1 1 0 0,0-1 0 0 0,0 1 0 0 0,-1 0 0 0 0,1-1 0 0 0,-1 1 0 0 0,-1-1-1 0 0,1 0 1 0 0,-1 0 0 0 0,0 0 0 0 0,0 1 0 0 0,-1-1 0 0 0,1 0 0 0 0,-2-7-1 0 0,0-1 78 0 0,0 0 0 0 0,-6-24-1 0 0,6 37-270 0 0,1-2-129 0 0,-5-14-833 0 0,26 25-11817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1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14 792 0 0,'5'-13'11650'0'0,"5"22"-6194"0"0,-4 2-6394 0 0,55 118 7108 0 0,16 31-2934 0 0,-52-121-3906 0 0,-1-19-7146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1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9 161 72 0 0,'-1'-2'242'0'0,"0"1"0"0"0,0-1 0 0 0,0 0 0 0 0,0 0 0 0 0,0 0 0 0 0,1 0 0 0 0,-1 0 0 0 0,0-1 0 0 0,1 1 0 0 0,0 0 0 0 0,-1 0 0 0 0,1 0 0 0 0,0 0 0 0 0,0-1 0 0 0,1 1 0 0 0,-1 0 0 0 0,0 0 0 0 0,1 0 0 0 0,-1 0 0 0 0,1 0 0 0 0,-1 0-1 0 0,1 0 1 0 0,0 0 0 0 0,0 0 0 0 0,0 0 0 0 0,0 0 0 0 0,1 0 0 0 0,1-3 0 0 0,2 0 171 0 0,0 0-1 0 0,0 1 1 0 0,0-1-1 0 0,0 1 1 0 0,1 0-1 0 0,0 0 1 0 0,0 1-1 0 0,6-3 1 0 0,52-19 1777 0 0,-62 25-2145 0 0,23-9 544 0 0,1 2 0 0 0,1 1 0 0 0,-1 2-1 0 0,1 0 1 0 0,0 2 0 0 0,0 0 0 0 0,0 2 0 0 0,0 1 0 0 0,0 2-1 0 0,0 0 1 0 0,0 2 0 0 0,-1 1 0 0 0,29 10 0 0 0,-48-13-372 0 0,1 0 1 0 0,-1 1-1 0 0,0 0 1 0 0,0 0 0 0 0,0 1-1 0 0,-1 0 1 0 0,11 11-1 0 0,-15-15-159 0 0,0 1 1 0 0,-1-1-1 0 0,1 1 0 0 0,-1 0 0 0 0,1 0 0 0 0,-1 0 0 0 0,0 0 0 0 0,0 0 0 0 0,0 0 0 0 0,0 0 0 0 0,0 0 0 0 0,0 1 0 0 0,-1-1 0 0 0,1 0 0 0 0,-1 0 1 0 0,1 1-1 0 0,-1-1 0 0 0,0 0 0 0 0,0 1 0 0 0,0-1 0 0 0,0 0 0 0 0,-1 0 0 0 0,1 1 0 0 0,0-1 0 0 0,-1 0 0 0 0,0 1 0 0 0,1-1 0 0 0,-1 0 0 0 0,0 0 0 0 0,0 0 1 0 0,-3 4-1 0 0,-2 2 56 0 0,-1 0 0 0 0,0 0 0 0 0,-1-1 0 0 0,0 0 0 0 0,0 0 0 0 0,0-1 0 0 0,-1 0 0 0 0,0 0 0 0 0,0-1 0 0 0,-1 0 0 0 0,1 0 0 0 0,-17 4 0 0 0,-11 2-41 0 0,0-2-1 0 0,-45 5 1 0 0,-15 3-2673 0 0,94-16 2076 0 0,-8 2-707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1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551 151 312 0 0,'-1'-2'969'0'0,"0"-3"-516"0"0,-1 1-1 0 0,0 0 0 0 0,0 0 0 0 0,-1 0 0 0 0,1 0 0 0 0,-1 0 0 0 0,0 0 0 0 0,0 1 0 0 0,0-1 0 0 0,-1 1 0 0 0,1 0 0 0 0,-6-4 0 0 0,-9-5 1763 0 0,-27-15 0 0 0,26 17-972 0 0,9 5-743 0 0,1 1 0 0 0,-1 1 0 0 0,0-1 1 0 0,-1 1-1 0 0,1 1 0 0 0,-1 0 0 0 0,1 1 1 0 0,-1 0-1 0 0,0 0 0 0 0,1 1 0 0 0,-1 0 1 0 0,1 1-1 0 0,-1 1 0 0 0,-17 3 0 0 0,4 1 42 0 0,0 2-1 0 0,1 0 1 0 0,-1 1-1 0 0,2 1 0 0 0,-25 15 1 0 0,39-20-309 0 0,0 0 1 0 0,0 1-1 0 0,0 0 1 0 0,1 1-1 0 0,0 0 0 0 0,0 0 1 0 0,1 0-1 0 0,0 1 1 0 0,-9 13-1 0 0,14-19-169 0 0,0 0 0 0 0,-1 1-1 0 0,1-1 1 0 0,0 1 0 0 0,0-1 0 0 0,0 1 0 0 0,0-1-1 0 0,1 1 1 0 0,-1 0 0 0 0,1-1 0 0 0,0 1-1 0 0,-1 0 1 0 0,1-1 0 0 0,1 1 0 0 0,-1 0-1 0 0,0-1 1 0 0,0 1 0 0 0,1 0 0 0 0,0-1-1 0 0,-1 1 1 0 0,1-1 0 0 0,0 1 0 0 0,0-1-1 0 0,1 1 1 0 0,-1-1 0 0 0,0 1 0 0 0,1-1 0 0 0,-1 0-1 0 0,1 0 1 0 0,0 0 0 0 0,0 0 0 0 0,0 0-1 0 0,0 0 1 0 0,0-1 0 0 0,0 1 0 0 0,0-1-1 0 0,1 1 1 0 0,2 1 0 0 0,5 2 37 0 0,1-1 1 0 0,-1 0-1 0 0,1 0 1 0 0,0-1-1 0 0,0 0 0 0 0,0-1 1 0 0,0 0-1 0 0,1-1 1 0 0,-1 0-1 0 0,16-1 1 0 0,5-2 47 0 0,0-1 1 0 0,43-10 0 0 0,-42 6-21 0 0,36-13 1 0 0,-59 16-94 0 0,0 0-1 0 0,0 0 1 0 0,0-1 0 0 0,-1 0 0 0 0,1-1 0 0 0,-1 0-1 0 0,13-12 1 0 0,-20 16-30 0 0,0 1 1 0 0,-1-1-1 0 0,1 0 0 0 0,-1 1 0 0 0,1-1 0 0 0,-1 0 1 0 0,0 0-1 0 0,0 0 0 0 0,0 0 0 0 0,0 0 1 0 0,0 0-1 0 0,0 0 0 0 0,0 0 0 0 0,-1-1 0 0 0,1 1 1 0 0,-1 0-1 0 0,0 0 0 0 0,1-1 0 0 0,-1 1 1 0 0,0 0-1 0 0,-1-3 0 0 0,0 1-2 0 0,0 1 1 0 0,0 0-1 0 0,0 0 1 0 0,-1 0-1 0 0,1 0 0 0 0,-1 0 1 0 0,0 0-1 0 0,0 0 1 0 0,0 0-1 0 0,0 1 1 0 0,0-1-1 0 0,-5-3 0 0 0,-4-3 1 0 0,-1 0-1 0 0,0 1 0 0 0,0 1 1 0 0,-1 0-1 0 0,-18-7 0 0 0,-2 1 20 0 0,-66-17 1 0 0,80 26-190 0 0,1 1 0 0 0,-1 1 1 0 0,0 0-1 0 0,1 1 0 0 0,-28 3 1 0 0,43-2 29 0 0,1 0 0 0 0,0 1 0 0 0,-1-1 0 0 0,1 1 1 0 0,-1-1-1 0 0,1 1 0 0 0,0 0 0 0 0,0 0 0 0 0,-1 0 1 0 0,1 0-1 0 0,0 0 0 0 0,0 0 0 0 0,0 1 0 0 0,0-1 0 0 0,0 1 1 0 0,0 0-1 0 0,-1 2 0 0 0,2-3-120 0 0,0 1-1 0 0,1-1 1 0 0,-1 0 0 0 0,1 1-1 0 0,-1-1 1 0 0,1 1 0 0 0,0-1-1 0 0,0 1 1 0 0,-1 0 0 0 0,1-1 0 0 0,0 1-1 0 0,0-1 1 0 0,1 1 0 0 0,-1-1-1 0 0,0 1 1 0 0,0-1 0 0 0,1 1-1 0 0,-1-1 1 0 0,1 1 0 0 0,0-1-1 0 0,-1 1 1 0 0,1-1 0 0 0,0 0-1 0 0,0 1 1 0 0,-1-1 0 0 0,1 0-1 0 0,0 0 1 0 0,2 2 0 0 0,10 13-3075 0 0,5 0 477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1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157 119 7677 0 0,'4'-10'6309'0'0,"9"-21"6258"0"0,-71 111-10182 0 0,-42 53 1243 0 0,97-130-3473 0 0,3-3-153 0 0,0 1-1 0 0,-1-1 0 0 0,1 0 0 0 0,0 0 0 0 0,0 0 1 0 0,0 1-1 0 0,0-1 0 0 0,-1 0 0 0 0,1 0 0 0 0,0 0 1 0 0,0 0-1 0 0,0 0 0 0 0,-1 0 0 0 0,1 0 0 0 0,0 1 1 0 0,0-1-1 0 0,0 0 0 0 0,-1 0 0 0 0,1 0 0 0 0,0 0 1 0 0,0 0-1 0 0,-1 0 0 0 0,1 0 0 0 0,0 0 0 0 0,0 0 1 0 0,0 0-1 0 0,-1 0 0 0 0,1 0 0 0 0,0 0 0 0 0,0 0 1 0 0,-1-1-1 0 0,1 1 0 0 0,0 0 0 0 0,0 0 0 0 0,0 0 1 0 0,-1 0-1 0 0,1 0 0 0 0,-5-13-1 0 0,6 8 0 0 0,-1 0 0 0 0,1 0 0 0 0,0 1 0 0 0,0-1 0 0 0,0 0 0 0 0,1 1 0 0 0,-1-1 0 0 0,1 1 0 0 0,1 0 0 0 0,-1-1 0 0 0,0 1 0 0 0,1 0 0 0 0,0 0 0 0 0,0 1 0 0 0,0-1 0 0 0,7-6 0 0 0,-7 7 0 0 0,1-1 0 0 0,0 1 0 0 0,0 0 0 0 0,0 0 0 0 0,0 0 0 0 0,0 1 0 0 0,1-1 0 0 0,-1 1 0 0 0,1 0 0 0 0,0 0 0 0 0,-1 1 0 0 0,1 0 0 0 0,0-1 0 0 0,0 2 0 0 0,0-1 0 0 0,6 0 0 0 0,1 3 0 0 0,1 1 0 0 0,-1 0 0 0 0,0 1 0 0 0,0 0 0 0 0,18 9 0 0 0,-9-4 0 0 0,100 45 0 0 0,50 20 0 0 0,-137-62 0 0 0,0-1 0 0 0,1-2 0 0 0,42 6 0 0 0,-69-14 0 0 0,0 0 0 0 0,0-1 0 0 0,0 0 0 0 0,0 0 0 0 0,0 0 0 0 0,0-1 0 0 0,0-1 0 0 0,0 1 0 0 0,8-4 0 0 0,-13 4 0 0 0,0 0 0 0 0,-1 0 0 0 0,1 0 0 0 0,-1-1 0 0 0,1 0 0 0 0,-1 1 0 0 0,0-1 0 0 0,1 0 0 0 0,-1 0 0 0 0,0 0 0 0 0,0 0 0 0 0,-1 0 0 0 0,1-1 0 0 0,0 1 0 0 0,-1-1 0 0 0,1 1 0 0 0,-1-1 0 0 0,0 1 0 0 0,0-1 0 0 0,0 0 0 0 0,0 0 0 0 0,0 1 0 0 0,-1-1 0 0 0,1 0 0 0 0,-1 0 0 0 0,0 0 0 0 0,0-5 0 0 0,-2-18-205 0 0,-1 0-1 0 0,-1 1 1 0 0,-1-1 0 0 0,-1 1 0 0 0,-2 0-1 0 0,-11-25 1 0 0,-14-52-590 0 0,66 108-10118 0 0,-25-2 8501 0 0,12 7-537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1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63 200 0 0,'-5'-5'1545'0'0,"-1"0"0"0"0,1 0-1 0 0,-1 1 1 0 0,0-1 0 0 0,-1 1 0 0 0,1 1-1 0 0,-13-6 1 0 0,7 4 31 0 0,0 1 1 0 0,-1 1-1 0 0,-24-4 0 0 0,0 5 73 0 0,1 1 0 0 0,-43 4 0 0 0,67-3-1176 0 0,-21 3 263 0 0,0 1 0 0 0,0 2 0 0 0,1 1 0 0 0,-41 13 0 0 0,53-12-355 0 0,-1 0 0 0 0,1 1-1 0 0,1 1 1 0 0,0 0 0 0 0,0 2 0 0 0,1 0 0 0 0,-23 21 0 0 0,36-29-334 0 0,0 1 1 0 0,1-1-1 0 0,0 1 1 0 0,0 0-1 0 0,0 0 1 0 0,0 0-1 0 0,1 1 1 0 0,0-1-1 0 0,0 1 1 0 0,1 0-1 0 0,-1 0 1 0 0,1 0-1 0 0,0 0 1 0 0,1 0-1 0 0,0 0 1 0 0,0 1-1 0 0,0-1 1 0 0,1 0-1 0 0,-1 1 1 0 0,2-1-1 0 0,-1 0 1 0 0,1 1-1 0 0,0-1 1 0 0,0 0-1 0 0,0 0 1 0 0,1 1-1 0 0,0-1 1 0 0,0 0-1 0 0,1-1 1 0 0,0 1-1 0 0,0 0 1 0 0,0-1-1 0 0,1 0 1 0 0,-1 1-1 0 0,1-1 1 0 0,9 8-1 0 0,0-2-273 0 0,0 0-1 0 0,1-1 1 0 0,0 0 0 0 0,1-1-1 0 0,0-1 1 0 0,0-1 0 0 0,1 0 0 0 0,0-1-1 0 0,0 0 1 0 0,0-1 0 0 0,1-1-1 0 0,0-1 1 0 0,0 0 0 0 0,0-1-1 0 0,28-1 1 0 0,-43-1-28 0 0,0 0-51 0 0,-1 0 1 0 0,0 0 0 0 0,0 0-1 0 0,1 0 1 0 0,-1 0 0 0 0,0 0-1 0 0,1 0 1 0 0,-1 0 0 0 0,0-1-1 0 0,0 1 1 0 0,0 0 0 0 0,1-1-1 0 0,-1 1 1 0 0,0-1 0 0 0,0 1 0 0 0,0-1-1 0 0,0 0 1 0 0,0 0 0 0 0,0 1-1 0 0,0-1 1 0 0,0 0 0 0 0,0 0-1 0 0,1-2 1 0 0,-3 1-920 0 0,0 2 1112 0 0,0-1-1 0 0,-1 1 0 0 0,1-1 0 0 0,0 0 1 0 0,0 1-1 0 0,-1-1 0 0 0,1 0 0 0 0,0 0 0 0 0,0 0 1 0 0,0 0-1 0 0,-1-1 0 0 0,-1-1-82 0 0,-4-1 302 0 0,1 0 0 0 0,-1 0 1 0 0,-1 1-1 0 0,1 0 0 0 0,-9-2 1 0 0,-25-11 5232 0 0,46 15-4631 0 0,12 0-229 0 0,-1 0 0 0 0,1 1-1 0 0,0 1 1 0 0,19 3 0 0 0,73 17 765 0 0,-95-18-1035 0 0,25 5 716 0 0,75 27-1 0 0,-104-31-806 0 0,1 0 1 0 0,-1 1-1 0 0,-1 0 1 0 0,1 1-1 0 0,-1 0 1 0 0,1 0-1 0 0,-2 1 1 0 0,1 0-1 0 0,-1 1 1 0 0,0 0-1 0 0,-1 0 1 0 0,7 10-1 0 0,-11-12-119 0 0,0 0 0 0 0,0 0 0 0 0,-1 0 0 0 0,0 0 0 0 0,0 0 0 0 0,-1 0 0 0 0,1 1 0 0 0,-2-1 0 0 0,1 1 0 0 0,-1-1 0 0 0,1 1 0 0 0,-2-1 0 0 0,1 0 0 0 0,-1 1 0 0 0,0-1 0 0 0,0 1 0 0 0,-5 10 0 0 0,4-1 0 0 0,2 18 0 0 0,1-33 0 0 0,-1 0 0 0 0,0 0 0 0 0,1 0 0 0 0,-1 1 0 0 0,0-1 0 0 0,1 0 0 0 0,-1 0 0 0 0,1 0 0 0 0,0 0 0 0 0,-1 0 0 0 0,1 0 0 0 0,1 1 0 0 0,0-1-108 0 0,-1 1 0 0 0,1-1 0 0 0,0 0 0 0 0,0 0 0 0 0,0 0 0 0 0,-1 0 0 0 0,1 0 0 0 0,0 0 0 0 0,0 0 0 0 0,0-1 0 0 0,0 1 0 0 0,1-1 0 0 0,-1 1 0 0 0,0-1 0 0 0,0 0 0 0 0,3 0 0 0 0,34-3-3410 0 0,-29 2 2449 0 0,52-11-6590 0 0,-17 3 4455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1 344 0 0,'-4'0'16222'0'0,"25"8"-15450"0"0,0 0 0 0 0,0-2 0 0 0,0 0 0 0 0,1-1 0 0 0,0-1 0 0 0,27 1 0 0 0,143-2 1083 0 0,-112-5-1044 0 0,186-9 1536 0 0,-214 9-2174 0 0,-20-2-4228 0 0,-30 4 3094 0 0,4 2-1171 0 0,7-6-6711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1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457 262 200 0 0,'-8'-12'828'0'0,"0"0"0"0"0,-1 0 1 0 0,-1 1-1 0 0,1 1 0 0 0,-2 0 0 0 0,-19-15 0 0 0,21 18 124 0 0,-1 0 0 0 0,-1 1 0 0 0,1 1 0 0 0,-1 0 0 0 0,0 0 0 0 0,0 1 0 0 0,0 0 1 0 0,-1 1-1 0 0,1 1 0 0 0,-1 0 0 0 0,0 0 0 0 0,1 1 0 0 0,-23 0 0 0 0,27 2-657 0 0,1 0 1 0 0,0 0-1 0 0,0 1 1 0 0,0-1-1 0 0,1 1 1 0 0,-1 1-1 0 0,0-1 1 0 0,1 1-1 0 0,-1 0 1 0 0,1 0-1 0 0,0 0 1 0 0,0 1-1 0 0,0 0 1 0 0,1 0-1 0 0,-1 0 1 0 0,1 0-1 0 0,0 1 1 0 0,0 0-1 0 0,0 0 1 0 0,1 0-1 0 0,0 0 1 0 0,0 0-1 0 0,0 1 1 0 0,0 0-1 0 0,1-1 1 0 0,0 1-1 0 0,1 0 1 0 0,-1 0-1 0 0,1 0 1 0 0,0 0-1 0 0,0 0 0 0 0,1 0 1 0 0,0 0-1 0 0,0 1 1 0 0,0-1-1 0 0,1 0 1 0 0,0 0-1 0 0,0 0 1 0 0,0 0-1 0 0,4 8 1 0 0,1-1-241 0 0,0-1 1 0 0,2 0-1 0 0,-1 0 1 0 0,1 0 0 0 0,1-1-1 0 0,0-1 1 0 0,1 1-1 0 0,0-1 1 0 0,0-1-1 0 0,1 0 1 0 0,0-1-1 0 0,1 0 1 0 0,0 0-1 0 0,0-1 1 0 0,24 9-1 0 0,-15-7-11 0 0,0-2 0 0 0,0 0 0 0 0,1-1-1 0 0,0-1 1 0 0,0-1 0 0 0,1-1 0 0 0,-1-1-1 0 0,1-1 1 0 0,28-3 0 0 0,-42 1-44 0 0,1 0 0 0 0,0-1 0 0 0,-1 0 0 0 0,1 0 0 0 0,-1-1 0 0 0,0-1 0 0 0,0 1 0 0 0,0-1 0 0 0,0-1 0 0 0,12-8 0 0 0,-17 10 0 0 0,-1 0 0 0 0,1-1 0 0 0,-1 1 0 0 0,1-1 0 0 0,-1 1 0 0 0,0-1 0 0 0,0 0 0 0 0,-1 0 0 0 0,1 0 0 0 0,-1-1 0 0 0,0 1 0 0 0,0 0 0 0 0,-1-1 0 0 0,1 0 0 0 0,-1 1 0 0 0,0-1 0 0 0,0 0 0 0 0,0 1 0 0 0,-1-1 0 0 0,0 0 0 0 0,0 0 0 0 0,0 0 0 0 0,-1-6 0 0 0,-2-4 0 0 0,-1 0 0 0 0,0 0 0 0 0,-1 0 0 0 0,0 0 0 0 0,-1 1 0 0 0,-1 0 0 0 0,-1 0 0 0 0,0 1 0 0 0,0 0 0 0 0,-1 1 0 0 0,-21-23 0 0 0,13 18 0 0 0,0 0 0 0 0,-1 1 0 0 0,-2 1 0 0 0,1 1 0 0 0,-1 1 0 0 0,-1 0 0 0 0,-24-10 0 0 0,24 14-512 0 0,-1 0 1 0 0,0 2-1 0 0,0 0 0 0 0,0 2 0 0 0,-1 0 1 0 0,0 1-1 0 0,0 2 0 0 0,0 0 1 0 0,0 2-1 0 0,0 0 0 0 0,0 2 0 0 0,0 0 1 0 0,-24 6-1 0 0,22-3-3759 0 0,5-2 613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4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79 108 0 0,'1'-62'12090'0'0,"0"46"-5358"0"0,-2 17-6635 0 0,1 1 0 0 0,-1-1 0 0 0,1 0 0 0 0,-1 0 0 0 0,0 0 0 0 0,0 0 1 0 0,1 1-1 0 0,-1-1 0 0 0,0 0 0 0 0,0 0 0 0 0,-2 1 0 0 0,0 1 114 0 0,-1 7 155 0 0,0 1 0 0 0,1-1 1 0 0,1 1-1 0 0,-1 0 0 0 0,1 0 0 0 0,1 0 1 0 0,0 0-1 0 0,1 0 0 0 0,1 13 0 0 0,-1-19-250 0 0,0 10-70 0 0,1 52 1505 0 0,0-61-1951 0 0,0 1 1 0 0,0-1-1 0 0,0 0 1 0 0,1 1-1 0 0,-1-1 1 0 0,2 0-1 0 0,3 10 1 0 0,1-11-1959 0 0,3 0-5500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4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0 128 464 0 0,'1'-4'332'0'0,"1"0"0"0"0,-1 0 0 0 0,1 0 0 0 0,0 0 0 0 0,0 0 0 0 0,0 0 0 0 0,1 1 0 0 0,-1-1 0 0 0,1 1 0 0 0,0 0 0 0 0,0-1 0 0 0,0 1 0 0 0,0 1 0 0 0,1-1 0 0 0,-1 0 0 0 0,7-3 0 0 0,3-2 391 0 0,1 1 0 0 0,0 1 0 0 0,19-7 0 0 0,-6 5 74 0 0,1 1 0 0 0,0 1-1 0 0,0 2 1 0 0,0 0 0 0 0,0 2 0 0 0,1 2-1 0 0,-1 0 1 0 0,0 2 0 0 0,51 9-1 0 0,-31-1 241 0 0,0 3-1 0 0,-1 1 0 0 0,-1 3 0 0 0,80 40 1 0 0,-112-50-774 0 0,-1 1 0 0 0,1 0-1 0 0,-1 2 1 0 0,0-1 0 0 0,-1 1 0 0 0,-1 1 0 0 0,1 0 0 0 0,13 19 0 0 0,-21-26-163 0 0,-1 1 0 0 0,0 0-1 0 0,0 0 1 0 0,-1 0 0 0 0,1 0 0 0 0,-1 0 0 0 0,0 0-1 0 0,0 1 1 0 0,-1-1 0 0 0,0 1 0 0 0,0-1 0 0 0,0 1-1 0 0,-1-1 1 0 0,0 1 0 0 0,0 0 0 0 0,0-1 0 0 0,0 1 0 0 0,-1 0-1 0 0,0-1 1 0 0,0 1 0 0 0,-1-1 0 0 0,0 1 0 0 0,0-1-1 0 0,0 0 1 0 0,0 0 0 0 0,-6 8 0 0 0,-2 1 9 0 0,0 0 1 0 0,-1-1-1 0 0,-1 0 1 0 0,0-1-1 0 0,-1 0 1 0 0,0-1-1 0 0,-1-1 1 0 0,0 0-1 0 0,0-1 1 0 0,-1 0-1 0 0,-1-1 1 0 0,1-1 0 0 0,-19 6-1 0 0,1-2 40 0 0,-1-1-1 0 0,0-1 1 0 0,-1-3-1 0 0,0 0 1 0 0,-51 0-1 0 0,46-7-56 0 0,1-1 0 0 0,-68-14 0 0 0,13 1-3416 0 0,94 15 3306 0 0,-14-1-3168 0 0,1 4-7187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4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235 104 508 0 0,'1'-2'832'0'0,"-1"-1"-445"0"0,1-1 0 0 0,-1 1 0 0 0,1 0-1 0 0,-1 0 1 0 0,0 0 0 0 0,0 0 0 0 0,0 0 0 0 0,0 0-1 0 0,-1 0 1 0 0,1 0 0 0 0,-1 0 0 0 0,0 0 0 0 0,0 0-1 0 0,0 0 1 0 0,0 0 0 0 0,-1 0 0 0 0,1 1 0 0 0,-1-1-1 0 0,1 0 1 0 0,-1 1 0 0 0,0-1 0 0 0,0 1 0 0 0,0 0-1 0 0,0 0 1 0 0,-1-1 0 0 0,1 2 0 0 0,-1-1 0 0 0,1 0-1 0 0,-1 0 1 0 0,0 1 0 0 0,-4-3 0 0 0,0 1 149 0 0,0 1 1 0 0,0-1 0 0 0,0 1-1 0 0,0 0 1 0 0,0 1-1 0 0,0 0 1 0 0,-1 0-1 0 0,1 0 1 0 0,-1 1 0 0 0,1 0-1 0 0,0 1 1 0 0,-14 2-1 0 0,14-2-152 0 0,1 1 0 0 0,0 0-1 0 0,-1 1 1 0 0,1-1 0 0 0,-8 6 0 0 0,11-7-202 0 0,1 1 1 0 0,-1 0-1 0 0,1 0 0 0 0,0-1 1 0 0,0 1-1 0 0,0 1 1 0 0,0-1-1 0 0,0 0 1 0 0,0 0-1 0 0,0 1 1 0 0,1-1-1 0 0,-1 1 0 0 0,1-1 1 0 0,-2 6-1 0 0,3-8-131 0 0,0 1 0 0 0,0 0 0 0 0,0 0 0 0 0,0 0-1 0 0,0-1 1 0 0,0 1 0 0 0,0 0 0 0 0,1 0 0 0 0,-1-1-1 0 0,0 1 1 0 0,1 0 0 0 0,-1 0 0 0 0,0-1-1 0 0,1 1 1 0 0,-1 0 0 0 0,1-1 0 0 0,-1 1 0 0 0,1 0-1 0 0,-1-1 1 0 0,1 1 0 0 0,-1-1 0 0 0,1 1 0 0 0,0-1-1 0 0,-1 1 1 0 0,1-1 0 0 0,0 1 0 0 0,-1-1 0 0 0,2 1-1 0 0,21 8 712 0 0,-18-8-634 0 0,0 0 0 0 0,0 0 0 0 0,1-1 0 0 0,-1 0-1 0 0,6 0 1 0 0,-10 0-94 0 0,0 0 1 0 0,0 0-1 0 0,1 0 0 0 0,-1 0 0 0 0,0 0 0 0 0,0-1 1 0 0,0 1-1 0 0,1 0 0 0 0,-1-1 0 0 0,0 1 0 0 0,0-1 0 0 0,0 1 1 0 0,0-1-1 0 0,0 1 0 0 0,0-1 0 0 0,0 0 0 0 0,0 0 1 0 0,0 1-1 0 0,0-1 0 0 0,0 0 0 0 0,0 0 0 0 0,0 0 0 0 0,-1 0 1 0 0,1 0-1 0 0,0 0 0 0 0,-1 0 0 0 0,1-2 0 0 0,0 2 164 0 0,-4-2-118 0 0,1-1-56 0 0,0 1 0 0 0,-1 1 1 0 0,0-1-1 0 0,0 0 0 0 0,0 1 1 0 0,0-1-1 0 0,0 1 0 0 0,0 0 1 0 0,-7-3-1 0 0,8 4-55 0 0,0 0 0 0 0,0 0 1 0 0,-1 0-1 0 0,1 0 0 0 0,0 1 0 0 0,-1-1 0 0 0,1 1 0 0 0,0-1 0 0 0,-1 1 1 0 0,1 0-1 0 0,-1 0 0 0 0,1 0 0 0 0,0 0 0 0 0,-1 0 0 0 0,1 1 0 0 0,-1-1 0 0 0,1 1 1 0 0,0 0-1 0 0,0-1 0 0 0,-5 3 0 0 0,6-2-137 0 0,-1 0 0 0 0,1 0 0 0 0,0 1 0 0 0,-1-1 0 0 0,1 0 0 0 0,0 0 0 0 0,0 1 1 0 0,0-1-1 0 0,0 1 0 0 0,0-1 0 0 0,0 1 0 0 0,1-1 0 0 0,-1 1 0 0 0,0-1 0 0 0,1 1 0 0 0,-1 0 0 0 0,1-1 0 0 0,-1 4 0 0 0,1 1-1485 0 0,0-1 1 0 0,0 1-1 0 0,0-1 0 0 0,2 11 1 0 0,2 1-1453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51 556 0 0,'-17'-5'3492'0'0,"-1"1"0"0"0,1 0 1 0 0,-35-1-1 0 0,47 4-2970 0 0,0 1 0 0 0,0 0 0 0 0,0 1 0 0 0,0-1 0 0 0,0 1 0 0 0,0 0 1 0 0,0 1-1 0 0,0-1 0 0 0,0 1 0 0 0,0 0 0 0 0,0 0 0 0 0,1 0 0 0 0,-1 1 0 0 0,1 0 0 0 0,0 0 1 0 0,0 0-1 0 0,0 0 0 0 0,-5 5 0 0 0,9-8-431 0 0,-1 1-1 0 0,0-1 1 0 0,1 1 0 0 0,-1-1 0 0 0,1 1-1 0 0,-1 0 1 0 0,1-1 0 0 0,0 1-1 0 0,-1-1 1 0 0,1 1 0 0 0,0 0 0 0 0,-1-1-1 0 0,1 1 1 0 0,0 0 0 0 0,0-1-1 0 0,-1 1 1 0 0,1 0 0 0 0,0 0 0 0 0,0-1-1 0 0,0 1 1 0 0,0 0 0 0 0,0-1 0 0 0,0 1-1 0 0,0 0 1 0 0,0 0 0 0 0,0-1-1 0 0,0 1 1 0 0,1 0 0 0 0,-1-1 0 0 0,0 1-1 0 0,0 0 1 0 0,1-1 0 0 0,-1 1-1 0 0,0 0 1 0 0,1-1 0 0 0,-1 1 0 0 0,1 0-1 0 0,-1-1 1 0 0,1 1 0 0 0,-1-1-1 0 0,1 1 1 0 0,-1-1 0 0 0,1 1 0 0 0,0-1-1 0 0,-1 0 1 0 0,2 1 0 0 0,0 0 69 0 0,1 1 1 0 0,-1-1 0 0 0,1 0-1 0 0,0 0 1 0 0,0-1 0 0 0,0 1-1 0 0,-1-1 1 0 0,1 1 0 0 0,0-1-1 0 0,5 0 1 0 0,-4 0-56 0 0,1-1 0 0 0,-1 0 0 0 0,1 0 0 0 0,-1 0 0 0 0,1-1 0 0 0,-1 1-1 0 0,0-1 1 0 0,0 0 0 0 0,0 0 0 0 0,0 0 0 0 0,0-1 0 0 0,0 1 0 0 0,4-5 0 0 0,-7 6-86 0 0,0 0 1 0 0,0-1-1 0 0,0 1 1 0 0,0 0-1 0 0,0-1 1 0 0,0 1-1 0 0,-1 0 1 0 0,1-1-1 0 0,0 1 1 0 0,-1-1-1 0 0,1 1 1 0 0,-1-1-1 0 0,1 1 1 0 0,-1-1-1 0 0,0 0 1 0 0,0 1-1 0 0,0-1 1 0 0,0 1-1 0 0,0-1 1 0 0,0 0-1 0 0,0 1 1 0 0,0-1-1 0 0,-1 1 1 0 0,1-1-1 0 0,-1 1 1 0 0,1-1-1 0 0,-1 1 1 0 0,1-1-1 0 0,-1 1 1 0 0,0-1-1 0 0,0 1 1 0 0,0 0-1 0 0,0-1 1 0 0,0 1-1 0 0,0 0 1 0 0,0 0-1 0 0,0 0 1 0 0,0 0-1 0 0,0 0 1 0 0,-2-1-1 0 0,0 0-86 0 0,1 0 0 0 0,-1 0-1 0 0,0 0 1 0 0,1 0 0 0 0,-1 1 0 0 0,0-1-1 0 0,0 1 1 0 0,0 0 0 0 0,0-1-1 0 0,-1 2 1 0 0,1-1 0 0 0,0 0-1 0 0,0 1 1 0 0,-1-1 0 0 0,1 1 0 0 0,-6 0-1 0 0,4 5-1225 0 0,14 13-12548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2:53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7 289 44 0 0,'-6'-1'11057'0'0,"66"8"-8010"0"0,72 0 0 0 0,-52-3-2060 0 0,593 19 4269 0 0,-190-9-3319 0 0,-50-2-1010 0 0,240-1 210 0 0,-177-7-622 0 0,142-18 19 0 0,-327 2-333 0 0,166 1 6 0 0,227-7 120 0 0,100 3-54 0 0,-440 11-162 0 0,351-20 136 0 0,-477 14-198 0 0,207-9 36 0 0,479-15 110 0 0,-232 2-43 0 0,-326 12-80 0 0,-8 1-11 0 0,-118 5 4 0 0,-174 10-38 0 0,-63 4-26 0 0,57-4 26 0 0,-19 2-8 0 0,943-60 410 0 0,-825 52-220 0 0,81-7 793 0 0,-234 17-875 0 0,-4 0-100 0 0,0 0 1 0 0,-1 0-1 0 0,1 0 1 0 0,0-1-1 0 0,0 1 0 0 0,0-1 1 0 0,-1 1-1 0 0,1-1 1 0 0,0 0-1 0 0,0 1 1 0 0,-1-1-1 0 0,1 0 1 0 0,1-1-1 0 0,2-3-28 0 0,-4 4-88 0 0,-7-9-1514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95 372 0 0,'0'0'5070'0'0,"6"0"-3651"0"0,187 2 5814 0 0,154-2-2456 0 0,-304-1-4146 0 0,1-1 0 0 0,-2-3 1 0 0,1-1-1 0 0,-1-2 0 0 0,60-20 0 0 0,-89 23-399 0 0,0-1-1 0 0,15-11 0 0 0,-5 4 183 0 0,-21 12-316 0 0,-2 1-92 0 0,0 0 0 0 0,1-1 0 0 0,-1 1 0 0 0,0 0 0 0 0,0 0 1 0 0,0 0-1 0 0,0 0 0 0 0,0-1 0 0 0,0 1 0 0 0,1 0 1 0 0,-1 0-1 0 0,0 0 0 0 0,0 0 0 0 0,0 0 0 0 0,0-1 1 0 0,1 1-1 0 0,-1 0 0 0 0,0 0 0 0 0,0 0 0 0 0,0 0 1 0 0,0 0-1 0 0,1 0 0 0 0,-1 0 0 0 0,0 0 0 0 0,0 0 1 0 0,1 0-1 0 0,-1 0 0 0 0,0 0 0 0 0,0 0 0 0 0,0 0 1 0 0,1 0-1 0 0,-1 0 0 0 0,0 0 0 0 0,0 0 0 0 0,0 0 1 0 0,0 0-1 0 0,1 0 0 0 0,-1 1 0 0 0,0-1 0 0 0,0 0 1 0 0,0 0-1 0 0,1 0 0 0 0,-1 0 0 0 0,0 0 0 0 0,0 0 0 0 0,0 1 1 0 0,0-1-1 0 0,0 0 0 0 0,0 0 0 0 0,1 0 0 0 0,-1 0 1 0 0,0 1-1 0 0,0-1 0 0 0,0 0 0 0 0,0 0 0 0 0,0 0 1 0 0,0 1-1 0 0,0-1 0 0 0,0 0 0 0 0,0 0 0 0 0,0 0 1 0 0,0 1-1 0 0,0-1 0 0 0,0 0 0 0 0,-35 137 466 0 0,-5 23 133 0 0,35-130-341 0 0,1 0 1 0 0,1 0 0 0 0,3 52-1 0 0,4-39 81 0 0,2-1-1 0 0,3 0 0 0 0,1-1 1 0 0,1 0-1 0 0,3-1 1 0 0,1 0-1 0 0,26 48 1 0 0,-25-60 15 0 0,-11-21-180 0 0,0 0-1 0 0,-1 1 0 0 0,4 10 0 0 0,-8-17-172 0 0,-16-2-218 0 0,-1-1 68 0 0,-30-7 0 0 0,-5-1 32 0 0,-7 2-2 0 0,0 3-1 0 0,-1 2 0 0 0,0 3 0 0 0,-74 10 1 0 0,133-10 114 0 0,-3 0 14 0 0,0 1 1 0 0,0-1-1 0 0,1 1 1 0 0,-1 0-1 0 0,0 0 1 0 0,0 1-1 0 0,1-1 1 0 0,-7 4-1 0 0,10-4 197 0 0,27 10 179 0 0,31-6 40 0 0,-1-2 0 0 0,1-3 0 0 0,62-8 0 0 0,45 0-3245 0 0,-144 11-718 0 0,-1 0-4336 0 0,-13-3 4899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30 436 0 0,'-23'1'9167'0'0,"39"2"-315"0"0,16-1-3192 0 0,-7 0-6157 0 0,141-3 4451 0 0,168-23-1 0 0,-278 17-3638 0 0,-42 5-338 0 0,-9 1-781 0 0,-1 0 1 0 0,0 1-1 0 0,1-1 1 0 0,-1 1-1 0 0,0 0 1 0 0,1 0 0 0 0,-1 0-1 0 0,1 0 1 0 0,-1 1-1 0 0,7 2 1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1 260 0 0,'-23'23'12654'0'0,"23"-23"-12570"0"0,0 0 0 0 0,0 0 0 0 0,0 1 0 0 0,0-1 0 0 0,0 0 0 0 0,0 1 0 0 0,0-1 0 0 0,0 0 0 0 0,0 0 0 0 0,0 1 0 0 0,0-1 0 0 0,0 0 0 0 0,0 1-1 0 0,0-1 1 0 0,0 0 0 0 0,0 0 0 0 0,0 1 0 0 0,0-1 0 0 0,0 0 0 0 0,0 0 0 0 0,1 1 0 0 0,-1-1 0 0 0,0 0 0 0 0,0 0 0 0 0,0 1 0 0 0,0-1 0 0 0,1 0 0 0 0,-1 0 0 0 0,0 0 0 0 0,0 1 0 0 0,0-1 0 0 0,1 0 0 0 0,-1 0 0 0 0,0 0 0 0 0,0 0 0 0 0,1 0 0 0 0,-1 1 0 0 0,0-1 0 0 0,1 0 0 0 0,-1 0 0 0 0,0 0 0 0 0,12 5 2214 0 0,11-1-82 0 0,0 0 1 0 0,26 0-1 0 0,95-8 1464 0 0,-97-1-2830 0 0,0-1 0 0 0,53-14 0 0 0,-98 19-1242 0 0,22-6-2441 0 0,-20 5 1552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5 332 0 0,'0'0'115'0'0,"0"-1"0"0"0,0 1 0 0 0,0 0 0 0 0,1-1 1 0 0,-1 1-1 0 0,0 0 0 0 0,0-1 0 0 0,0 1 0 0 0,1 0 0 0 0,-1-1 0 0 0,0 1 0 0 0,1 0 0 0 0,-1 0 0 0 0,0 0 1 0 0,1-1-1 0 0,-1 1 0 0 0,0 0 0 0 0,1 0 0 0 0,-1 0 0 0 0,0 0 0 0 0,1 0 0 0 0,-1-1 0 0 0,0 1 1 0 0,1 0-1 0 0,-1 0 0 0 0,0 0 0 0 0,1 0 0 0 0,-1 0 0 0 0,1 0 0 0 0,-1 0 0 0 0,0 0 0 0 0,1 0 0 0 0,-1 1 1 0 0,0-1-1 0 0,1 0 0 0 0,13 12 1973 0 0,10 27-133 0 0,-22-35-1571 0 0,31 63 2657 0 0,33 99-1 0 0,-5-12 101 0 0,-45-119-2090 0 0,1 0 0 0 0,28 39 1 0 0,-32-54-435 0 0,18 25 1094 0 0,-28-42-1480 0 0,-1 0 1 0 0,1 0-1 0 0,0 0 1 0 0,1 0-1 0 0,-1 0 0 0 0,0-1 1 0 0,1 0-1 0 0,-1 1 1 0 0,8 2-1 0 0,-9-4-155 0 0,-1-1 1 0 0,1 0-1 0 0,-1 0 1 0 0,1 1-1 0 0,-1-1 1 0 0,1 0-1 0 0,-1 0 0 0 0,1-1 1 0 0,-1 1-1 0 0,1 0 1 0 0,-1 0-1 0 0,1-1 1 0 0,-1 1-1 0 0,1-1 1 0 0,-1 1-1 0 0,1-1 0 0 0,-1 1 1 0 0,0-1-1 0 0,1 0 1 0 0,-1 0-1 0 0,0 0 1 0 0,0 0-1 0 0,0 0 0 0 0,0 0 1 0 0,0 0-1 0 0,0 0 1 0 0,0 0-1 0 0,0-1 1 0 0,0 1-1 0 0,0 0 0 0 0,0 0 1 0 0,-1-1-1 0 0,1 1 1 0 0,-1-1-1 0 0,2-2 1 0 0,2-7 95 0 0,0 0 0 0 0,-1 0 0 0 0,3-19 1 0 0,-4 19-16 0 0,46-324 1196 0 0,-41 280-1159 0 0,11-63-528 0 0,-17 118 278 0 0,-1-1 0 0 0,0 1 0 0 0,0 0 0 0 0,0-1 0 0 0,0 1 0 0 0,1 0 0 0 0,-1-1-1 0 0,0 1 1 0 0,0 0 0 0 0,1-1 0 0 0,-1 1 0 0 0,0 0 0 0 0,1-1 0 0 0,-1 1 0 0 0,0 0 0 0 0,1 0 0 0 0,-1-1 0 0 0,0 1 0 0 0,1 0-1 0 0,-1 0 1 0 0,1 0 0 0 0,-1 0 0 0 0,0-1 0 0 0,1 1 0 0 0,-1 0 0 0 0,1 0 0 0 0,-1 0 0 0 0,0 0 0 0 0,1 0 0 0 0,-1 0 0 0 0,1 0-1 0 0,-1 0 1 0 0,1 0 0 0 0,-1 0 0 0 0,0 0 0 0 0,1 1 0 0 0,-1-1 0 0 0,1 0 0 0 0,15 7-1994 0 0,-11-2 712 0 0,1 0-1 0 0,-1 0 1 0 0,9 10-1 0 0,12 12-3547 0 0,-5-12 2100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16 496 0 0,'-9'-5'2174'0'0,"-9"-6"12714"0"0,23 12-14092 0 0,66 14 1972 0 0,-51-13-2238 0 0,0 2 0 0 0,0 0 0 0 0,-1 2 0 0 0,0 0 0 0 0,32 15 0 0 0,-49-20-513 0 0,-1 0-1 0 0,1 0 0 0 0,-1 0 1 0 0,1 1-1 0 0,-1-1 0 0 0,0 0 1 0 0,0 1-1 0 0,1-1 1 0 0,-1 1-1 0 0,0-1 0 0 0,0 1 1 0 0,-1-1-1 0 0,1 1 0 0 0,0 0 1 0 0,0 0-1 0 0,-1-1 1 0 0,1 1-1 0 0,-1 0 0 0 0,0 0 1 0 0,1 0-1 0 0,-1 0 0 0 0,0-1 1 0 0,0 1-1 0 0,0 0 0 0 0,0 0 1 0 0,-1 0-1 0 0,1 0 1 0 0,0 0-1 0 0,-1-1 0 0 0,0 1 1 0 0,0 2-1 0 0,-2 6 1 0 0,-1 0-1 0 0,-1-1 1 0 0,0 1 0 0 0,-5 8 0 0 0,9-17-13 0 0,-22 33 172 0 0,-2-1 0 0 0,-49 51 0 0 0,39-47 80 0 0,18-17-71 0 0,-17 16 326 0 0,33-35-641 0 0,-3 2-255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2 168 0 0,'-2'0'943'0'0,"-2"1"-339"0"0,1-1 0 0 0,-1 1-1 0 0,1 0 1 0 0,0 0-1 0 0,0 1 1 0 0,-1-1 0 0 0,1 1-1 0 0,0-1 1 0 0,0 1 0 0 0,0 0-1 0 0,1 0 1 0 0,-1 0-1 0 0,0 1 1 0 0,1-1 0 0 0,-1 1-1 0 0,1-1 1 0 0,0 1-1 0 0,-3 4 1 0 0,1 0 139 0 0,1 0-1 0 0,-1 0 1 0 0,1 0 0 0 0,1 1-1 0 0,-1-1 1 0 0,1 1-1 0 0,-1 12 1 0 0,2-11-287 0 0,0 0-1 0 0,1 0 1 0 0,0 0-1 0 0,1 0 1 0 0,0 1-1 0 0,0-1 1 0 0,1 0-1 0 0,0 0 1 0 0,1-1-1 0 0,0 1 1 0 0,0 0-1 0 0,1-1 1 0 0,0 0 0 0 0,0 0-1 0 0,8 11 1 0 0,-7-14-461 0 0,-1 1 0 0 0,1-1 1 0 0,0 0-1 0 0,0 0 1 0 0,0 0-1 0 0,1-1 1 0 0,0 1-1 0 0,12 5 0 0 0,-13-7-610 0 0,1-1 0 0 0,0 0-1 0 0,-1 0 1 0 0,1 0-1 0 0,0-1 1 0 0,0 0 0 0 0,0 0-1 0 0,0-1 1 0 0,0 1-1 0 0,0-1 1 0 0,9-1 0 0 0,0-3-2451 0 0,0-1 441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133 276 956 0 0,'-17'-9'1554'0'0,"10"6"52"0"0,0 0 1 0 0,0-1-1 0 0,0 0 1 0 0,0 0-1 0 0,1-1 1 0 0,-12-10-1 0 0,18 15-1432 0 0,0-1-1 0 0,0 1 0 0 0,-1-1 0 0 0,1 1 1 0 0,0-1-1 0 0,0 1 0 0 0,0-1 1 0 0,0 1-1 0 0,0-1 0 0 0,0 1 1 0 0,0-1-1 0 0,0 1 0 0 0,0-1 0 0 0,0 0 1 0 0,0 1-1 0 0,0-1 0 0 0,0 1 1 0 0,0-1-1 0 0,0 1 0 0 0,1-1 1 0 0,-1 1-1 0 0,0-1 0 0 0,0 1 0 0 0,1-1 1 0 0,-1 1-1 0 0,0-1 0 0 0,1 1 1 0 0,-1 0-1 0 0,0-1 0 0 0,1 0 0 0 0,12-10 1744 0 0,28-12 1156 0 0,-27 15-2169 0 0,0 0-1 0 0,15-12 0 0 0,-25 17-740 0 0,-1 0 1 0 0,1 0 0 0 0,-1 0 0 0 0,0-1 0 0 0,0 1 0 0 0,0-1 0 0 0,-1 0-1 0 0,1 0 1 0 0,-1 0 0 0 0,0 0 0 0 0,0 0 0 0 0,1-5 0 0 0,-3 7-132 0 0,1 0 1 0 0,-1 0-1 0 0,0 1 1 0 0,0-1-1 0 0,0 0 1 0 0,-1 0-1 0 0,1 0 1 0 0,0 1-1 0 0,-1-1 1 0 0,1 0-1 0 0,-1 0 1 0 0,0 1-1 0 0,1-1 1 0 0,-1 0 0 0 0,0 1-1 0 0,-2-4 1 0 0,1 2-22 0 0,-1 0 1 0 0,1-1-1 0 0,-1 1 1 0 0,0 0-1 0 0,0 0 1 0 0,-5-3-1 0 0,0 1-119 0 0,1 1 0 0 0,-1 0 0 0 0,0 0 1 0 0,-1 1-1 0 0,1 0 0 0 0,-1 0 0 0 0,-12-2 0 0 0,17 4-127 0 0,-1 1-1 0 0,1-1 1 0 0,0 1 0 0 0,-1 0-1 0 0,1 0 1 0 0,0 0-1 0 0,-1 0 1 0 0,1 1 0 0 0,0 0-1 0 0,0 0 1 0 0,-1 0 0 0 0,1 0-1 0 0,0 1 1 0 0,0-1-1 0 0,0 1 1 0 0,0 0 0 0 0,-5 4-1 0 0,8-4-354 0 0,-1 0-1 0 0,1-1 1 0 0,-1 1 0 0 0,1 0-1 0 0,-1 1 1 0 0,1-1 0 0 0,0 0-1 0 0,0 0 1 0 0,0 1-1 0 0,0-1 1 0 0,0 0 0 0 0,1 1-1 0 0,-1-1 1 0 0,1 1-1 0 0,-1 4 1 0 0,2 3-1989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67 856 0 0,'2'3'313'0'0,"8"15"1878"0"0,-1 0-1 0 0,0 1 1 0 0,-1 0-1 0 0,-1 0 1 0 0,-1 1-1 0 0,6 30 1 0 0,-11-45-1163 0 0,0-1 1 0 0,0 1-1 0 0,1-1 0 0 0,-1 1 0 0 0,6 10 3432 0 0,-5-16-4360 0 0,0 0 1 0 0,-1-1-1 0 0,1 1 1 0 0,-1 0-1 0 0,1-1 1 0 0,-1 1-1 0 0,0-1 1 0 0,0 1-1 0 0,0-1 1 0 0,0 0-1 0 0,0 1 1 0 0,0-1-1 0 0,0 0 1 0 0,0 0-1 0 0,0-2 1 0 0,12-28 597 0 0,1 0 1 0 0,29-47 0 0 0,-38 71-619 0 0,0 0 1 0 0,1 0-1 0 0,0 1 1 0 0,0 0-1 0 0,1 0 1 0 0,-1 1-1 0 0,1 0 1 0 0,1 0-1 0 0,-1 0 1 0 0,1 1 0 0 0,0 0-1 0 0,1 1 1 0 0,-1-1-1 0 0,1 2 1 0 0,9-4-1 0 0,-11 6 14 0 0,1 0 0 0 0,-1 1 0 0 0,1-1 0 0 0,-1 2 0 0 0,1-1 0 0 0,-1 1 0 0 0,1 0 0 0 0,-1 0 1 0 0,0 1-1 0 0,1 0 0 0 0,-1 1 0 0 0,10 4 0 0 0,-1 0-7 0 0,0 1 0 0 0,-1 1 0 0 0,0 1 0 0 0,16 13 0 0 0,-18-12-87 0 0,0 0 1 0 0,-1 1 0 0 0,0 1 0 0 0,-1-1-1 0 0,-1 2 1 0 0,0 0 0 0 0,-1 0 0 0 0,0 1-1 0 0,-1 0 1 0 0,-1 0 0 0 0,0 1 0 0 0,-1 0-1 0 0,-1 0 1 0 0,-1 0 0 0 0,0 1 0 0 0,-1 0-1 0 0,2 25 1 0 0,-5-24-66 0 0,-1-13-15 0 0,1 1 0 0 0,1-1-1 0 0,-1 0 1 0 0,1 1 0 0 0,-1-1 0 0 0,1 0 0 0 0,4 10 0 0 0,-5-14-803 0 0,0-1 724 0 0,0 1-1 0 0,0-1 0 0 0,0 1 1 0 0,1-1-1 0 0,-1 0 0 0 0,0 1 0 0 0,0-1 1 0 0,0 1-1 0 0,0-1 0 0 0,-1 1 0 0 0,1-1 1 0 0,0 1-1 0 0,0-1 0 0 0,0 0 1 0 0,0 1-1 0 0,0-1 0 0 0,0 1 0 0 0,-1-1 1 0 0,1 0-1 0 0,0 1 0 0 0,0-1 0 0 0,-1 0 1 0 0,1 1-1 0 0,-1 0 0 0 0,-16 9-11636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17 580 0 0,'-15'0'802'0'0,"-2"-2"13248"0"0,35 1-12432 0 0,148-7 3022 0 0,84 3-1925 0 0,-222 5-2507 0 0,382 1 2498 0 0,483 17 1958 0 0,-497-26-3880 0 0,-370 8-784 0 0,-17 0 0 0 0,0 0 0 0 0,1 0 0 0 0,-1-1 0 0 0,0 0 0 0 0,11-3 0 0 0,-14 2-119 0 0,-5 2 11 0 0,-1 0 0 0 0,0 0 0 0 0,1 0 0 0 0,-1 0 0 0 0,0 0 0 0 0,1 0 0 0 0,-1 0 0 0 0,0 0 0 0 0,1 0 0 0 0,-1 0 0 0 0,0 0 0 0 0,1 0 0 0 0,-1 0 0 0 0,0 0 0 0 0,0 0 0 0 0,1 0 0 0 0,-1 0 0 0 0,0 0 0 0 0,1 0 0 0 0,-1 1 0 0 0,0-1 0 0 0,0 0 0 0 0,1 0 0 0 0,-1 0 0 0 0,0 1 0 0 0,0-1 0 0 0,1 0 0 0 0,-1 0 0 0 0,0 0 0 0 0,0 1 0 0 0,0-1 0 0 0,1 0 0 0 0,-1 1 0 0 0,0-1 0 0 0,0 0 0 0 0,0 0 0 0 0,0 1 0 0 0,0-1 0 0 0,0 0 0 0 0,1 1 0 0 0,-1-1 0 0 0,0 0 0 0 0,0 1 0 0 0,0-1 1 0 0,0 0-1 0 0,0 1 0 0 0,0-1 0 0 0,-9 15-9625 0 0,1-9 6694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81 136 0 0,'0'0'99'0'0,"0"0"-1"0"0,-1 0 1 0 0,1 0 0 0 0,0 0-1 0 0,0 0 1 0 0,0 0 0 0 0,0 0-1 0 0,-1 0 1 0 0,1 0 0 0 0,0 0 0 0 0,0-1-1 0 0,0 1 1 0 0,0 0 0 0 0,0 0-1 0 0,0 0 1 0 0,-1 0 0 0 0,1 0-1 0 0,0-1 1 0 0,0 1 0 0 0,0 0-1 0 0,0 0 1 0 0,0 0 0 0 0,0 0-1 0 0,0-1 1 0 0,0 1 0 0 0,0 0-1 0 0,0 0 1 0 0,0 0 0 0 0,0 0 0 0 0,0-1-1 0 0,0 1 1 0 0,0 0 0 0 0,0 0-1 0 0,0 0 1 0 0,0 0 0 0 0,0-1-1 0 0,0 1 1 0 0,0 0 0 0 0,0 0-1 0 0,0 0 1 0 0,0 0 0 0 0,0-1-1 0 0,0 1 1 0 0,0 0 0 0 0,1 0-1 0 0,-1 0 1 0 0,0 0 0 0 0,0 0 0 0 0,0-1-1 0 0,0 1 1 0 0,0 0 0 0 0,1 0-1 0 0,13-10 2309 0 0,25-7 564 0 0,-17 10-1893 0 0,86-24 4239 0 0,-96 28-4537 0 0,0 1 0 0 0,0 0 0 0 0,0 1 0 0 0,0 1 0 0 0,1 0-1 0 0,-1 0 1 0 0,13 3 0 0 0,-23-3-648 0 0,1 0 0 0 0,0 1 0 0 0,0-1 0 0 0,-1 1 0 0 0,1 0 0 0 0,0 0 0 0 0,-1 0 0 0 0,1 0 0 0 0,-1 0-1 0 0,1 1 1 0 0,-1-1 0 0 0,0 1 0 0 0,0 0 0 0 0,0-1 0 0 0,0 1 0 0 0,0 0 0 0 0,0 0 0 0 0,0 0 0 0 0,0 1 0 0 0,-1-1 0 0 0,1 0 0 0 0,-1 1 0 0 0,1-1 0 0 0,-1 1-1 0 0,0-1 1 0 0,0 1 0 0 0,0-1 0 0 0,-1 1 0 0 0,1 0 0 0 0,-1 0 0 0 0,1-1 0 0 0,-1 1 0 0 0,0 0 0 0 0,0 0 0 0 0,0 3 0 0 0,-2 5 45 0 0,0 0 1 0 0,-1 0-1 0 0,0-1 1 0 0,-1 1-1 0 0,0-1 1 0 0,0 0-1 0 0,-1 0 1 0 0,-6 9-1 0 0,-4 4 17 0 0,0-1-1 0 0,-2 0 1 0 0,-1-1-1 0 0,-33 31 1 0 0,14-20 162 0 0,-73 49 1 0 0,95-72-251 0 0,6-4-2 0 0,1 0 0 0 0,0 0-1 0 0,0 1 1 0 0,0 0 0 0 0,1 1-1 0 0,0 0 1 0 0,-10 12 0 0 0,16-18-100 0 0,1 0 0 0 0,-1-1 1 0 0,1 1-1 0 0,0 0 1 0 0,-1 0-1 0 0,1-1 1 0 0,0 1-1 0 0,-1 0 0 0 0,1 0 1 0 0,0 0-1 0 0,0 0 1 0 0,0-1-1 0 0,0 1 1 0 0,0 0-1 0 0,0 0 0 0 0,0 0 1 0 0,0 0-1 0 0,0 0 1 0 0,0-1-1 0 0,1 1 0 0 0,-1 0 1 0 0,0 0-1 0 0,0 0 1 0 0,1-1-1 0 0,0 2 1 0 0,0 0 6 0 0,0-1 1 0 0,1 0 0 0 0,-1 1-1 0 0,0-1 1 0 0,1 0-1 0 0,-1 0 1 0 0,1 0 0 0 0,0 0-1 0 0,-1 0 1 0 0,1 0 0 0 0,2 1-1 0 0,5 1 32 0 0,0 0 0 0 0,0-1-1 0 0,14 2 1 0 0,-22-4-43 0 0,58 8 0 0 0,0-4 0 0 0,0-1 0 0 0,0-4 0 0 0,115-15 0 0 0,-163 15 12 0 0,-7 1-27 0 0,1 0 0 0 0,-1-1 0 0 0,1 1 0 0 0,-1-1 0 0 0,1 0 0 0 0,-1-1 0 0 0,0 1 0 0 0,1-1 0 0 0,-1 0 0 0 0,0 0 0 0 0,0 0-1 0 0,-1-1 1 0 0,8-5 0 0 0,-5 4-1471 0 0,-1-1-1720 0 0,16-7-7260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2 748 0 0,'-30'13'19270'0'0,"37"-11"-18556"0"0,1 0-1 0 0,-1 0 1 0 0,1 0 0 0 0,-1-1-1 0 0,1 0 1 0 0,8 0 0 0 0,52-3 1615 0 0,-44 1-1719 0 0,265-6 4204 0 0,-267 9-6651 0 0,-20-1 872 0 0,1 0-1 0 0,-1-1 0 0 0,1 1 1 0 0,-1 0-1 0 0,0 1 0 0 0,0-1 0 0 0,1 0 1 0 0,-1 1-1 0 0,0-1 0 0 0,3 4 0 0 0,5 3-1803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2 198 112 0 0,'-1'-11'831'0'0,"1"9"-474"0"0,0 1 0 0 0,-1-1 0 0 0,1 1 0 0 0,0-1 0 0 0,0 1 0 0 0,0-1 0 0 0,0 0 0 0 0,0 1 0 0 0,0-1 1 0 0,1 1-1 0 0,-1-1 0 0 0,0 1 0 0 0,1-1 0 0 0,-1 1 0 0 0,1 0 0 0 0,2-4 1640 0 0,-1 8-374 0 0,6 5-701 0 0,0 0 1 0 0,-1 1 0 0 0,0 0 0 0 0,0 0 0 0 0,9 20 0 0 0,24 59 1769 0 0,-17-35-1079 0 0,-17-40-1241 0 0,68 139 3300 0 0,-55-119-2176 0 0,0-2 0 0 0,36 45-1 0 0,-51-72-1294 0 0,-1 0 1 0 0,1 0-1 0 0,0 0 0 0 0,0-1 0 0 0,0 0 0 0 0,1 0 0 0 0,-1 0 1 0 0,1 0-1 0 0,-1-1 0 0 0,9 4 0 0 0,9-2 795 0 0,-7-5-476 0 0,11-8-131 0 0,-20 5-389 0 0,0 0 0 0 0,-1 0 0 0 0,1 0 0 0 0,-1-1 0 0 0,0 0 0 0 0,-1 0 0 0 0,1-1 0 0 0,-1 1 0 0 0,0-1 0 0 0,0 0 0 0 0,-1 0 0 0 0,0 0 0 0 0,0-1 0 0 0,2-6 0 0 0,3-10 0 0 0,-1 1 0 0 0,6-44 0 0 0,-7 23 0 0 0,-1-1 0 0 0,-2 1 0 0 0,-2-1 0 0 0,-2 0 0 0 0,-2 0 0 0 0,-14-72 0 0 0,12 94 0 0 0,-12-68 0 0 0,16 80 0 0 0,1 1-61 0 0,0 9 12 0 0,0 0 1 0 0,0-1-1 0 0,0 1 1 0 0,0 0-1 0 0,0 0 1 0 0,1-1-1 0 0,-1 1 1 0 0,0 0 0 0 0,0 0-1 0 0,0 0 1 0 0,0-1-1 0 0,0 1 1 0 0,0 0-1 0 0,1 0 1 0 0,-1 0-1 0 0,0-1 1 0 0,0 1-1 0 0,0 0 1 0 0,0 0 0 0 0,1 0-1 0 0,-1 0 1 0 0,0 0-1 0 0,0-1 1 0 0,1 1-1 0 0,-1 0 1 0 0,0 0-1 0 0,0 0 1 0 0,0 0 0 0 0,1 0-1 0 0,-1 0 1 0 0,0 0-1 0 0,0 0 1 0 0,1 0-1 0 0,-1 0 1 0 0,0 0-1 0 0,0 0 1 0 0,1 0-1 0 0,-1 0 1 0 0,0 0 0 0 0,0 0-1 0 0,1 0 1 0 0,-1 0-1 0 0,0 0 1 0 0,0 1-1 0 0,0-1 1 0 0,1 0-1 0 0,-1 0 1 0 0,0 0-1 0 0,0 0 1 0 0,0 0 0 0 0,1 1-1 0 0,14 15-1996 0 0,0 1 0 0 0,-2 0 1 0 0,1 1-1 0 0,15 29 0 0 0,-7-10-1151 0 0,4 1 323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45 217 548 0 0,'-17'65'6907'0'0,"-1"-18"11763"0"0,17-47-18478 0 0,-3-9 1807 0 0,0-13-1351 0 0,4-3-237 0 0,2-1 1 0 0,1 0-1 0 0,1 0 1 0 0,10-32 0 0 0,-12 51-329 0 0,0 0 0 0 0,1 0 0 0 0,0 1 0 0 0,0-1 0 0 0,0 1 0 0 0,1 0 0 0 0,0-1 0 0 0,0 2 1 0 0,0-1-1 0 0,1 0 0 0 0,0 1 0 0 0,0 0 0 0 0,1 0 0 0 0,-1 1 0 0 0,1-1 0 0 0,0 1 1 0 0,0 0-1 0 0,0 1 0 0 0,1-1 0 0 0,9-3 0 0 0,9 1-1151 0 0,0 1-1 0 0,0 2 1 0 0,0 0 0 0 0,1 1 0 0 0,-1 2-1 0 0,0 0 1 0 0,1 2 0 0 0,-1 1-1 0 0,48 11 1 0 0,-52-10-2613 0 0,-2 0 527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8053 0 0,'10'11'14137'0'0,"7"-5"-9245"0"0,24-1-5325 0 0,-31-5 1922 0 0,321 16 3092 0 0,-291-15-6314 0 0,-23-1-2155 0 0,0 1-4658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95 284 0 0,'-7'-7'1111'0'0,"1"0"0"0"0,-1 1-1 0 0,-11-7 1 0 0,7 6 265 0 0,0 0-1 0 0,-1 0 0 0 0,-23-8 0 0 0,-10 2 1293 0 0,15 7-1167 0 0,0 2-227 0 0,11 3-555 0 0,3 1 17 0 0,0 0 0 0 0,0 1-1 0 0,0 1 1 0 0,0 1 0 0 0,0 0 0 0 0,0 1 0 0 0,-24 10-1 0 0,32-11-411 0 0,0 0 0 0 0,0 1 0 0 0,1 0 0 0 0,-1 1-1 0 0,1 0 1 0 0,0 0 0 0 0,0 0 0 0 0,1 1 0 0 0,0 0-1 0 0,0 0 1 0 0,0 1 0 0 0,1-1 0 0 0,0 1 0 0 0,0 0-1 0 0,-7 14 1 0 0,11-17-199 0 0,0 0 1 0 0,0 0-1 0 0,0 1 0 0 0,0-1 1 0 0,1 0-1 0 0,-1 0 0 0 0,1 1 1 0 0,0-1-1 0 0,0 0 0 0 0,1 1 1 0 0,-1-1-1 0 0,1 0 0 0 0,0 0 0 0 0,0 0 1 0 0,1 0-1 0 0,-1 0 0 0 0,1 0 1 0 0,0 0-1 0 0,0 0 0 0 0,0 0 1 0 0,0-1-1 0 0,1 1 0 0 0,0-1 0 0 0,5 6 1 0 0,1 1 81 0 0,1-1-1 0 0,1 1 1 0 0,0-2 0 0 0,0 1-1 0 0,1-1 1 0 0,15 7 0 0 0,-6-4-123 0 0,1-2-1 0 0,0 0 1 0 0,1-1-1 0 0,0-2 1 0 0,34 7-1 0 0,-45-11-65 0 0,0-1 0 0 0,-1 0-1 0 0,1 0 1 0 0,0-1-1 0 0,0-1 1 0 0,0 0 0 0 0,0-1-1 0 0,-1 0 1 0 0,1 0-1 0 0,0-2 1 0 0,-1 1-1 0 0,21-10 1 0 0,-27 10-29 0 0,0-1-1 0 0,0 1 1 0 0,-1-1-1 0 0,1 0 1 0 0,-1 0-1 0 0,0 0 1 0 0,0 0-1 0 0,0-1 1 0 0,-1 0-1 0 0,0 1 1 0 0,0-1-1 0 0,0-1 1 0 0,0 1-1 0 0,-1 0 1 0 0,0-1-1 0 0,0 1 1 0 0,0-1-1 0 0,-1 0 1 0 0,1 1-1 0 0,-1-1 1 0 0,-1 0-1 0 0,1 0 1 0 0,-1-8-1 0 0,-1 5-8 0 0,0 0 0 0 0,0 0-1 0 0,0 1 1 0 0,-1-1 0 0 0,-1 1-1 0 0,1-1 1 0 0,-1 1-1 0 0,-1 0 1 0 0,1 0 0 0 0,-1 0-1 0 0,-1 0 1 0 0,0 1 0 0 0,0 0-1 0 0,0 0 1 0 0,-7-7 0 0 0,-32-23-418 0 0,41 34 180 0 0,-1 1 1 0 0,1 0-1 0 0,-1 0 0 0 0,0 0 0 0 0,1 0 0 0 0,-1 1 1 0 0,0-1-1 0 0,0 1 0 0 0,-1 0 0 0 0,1 0 0 0 0,-5 0 1 0 0,8 1 84 0 0,0 0 0 0 0,1 0 0 0 0,-1 1 0 0 0,0-1 0 0 0,0 0 0 0 0,0 1 0 0 0,1-1 1 0 0,-1 0-1 0 0,0 1 0 0 0,0-1 0 0 0,1 1 0 0 0,-1-1 0 0 0,0 1 0 0 0,1 0 0 0 0,-1-1 0 0 0,1 1 0 0 0,-1 0 1 0 0,1-1-1 0 0,-1 1 0 0 0,1 0 0 0 0,-1-1 0 0 0,1 1 0 0 0,-1 1 0 0 0,-1 7-7417 0 0,2 3 4696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11 352 0 0,'-5'1'10794'0'0,"141"18"-5251"0"0,-95-16-4702 0 0,1-2 1 0 0,-1-2-1 0 0,50-7 0 0 0,-86 7-717 0 0,1 0 0 0 0,0 0 0 0 0,0 0-1 0 0,-1-1 1 0 0,1 0 0 0 0,8-4 0 0 0,-3-4 241 0 0,-18 8-227 0 0,5 2-135 0 0,0 1-1 0 0,1-1 0 0 0,-1 0 0 0 0,0 1 1 0 0,1-1-1 0 0,-1 1 0 0 0,0 0 1 0 0,1-1-1 0 0,-1 1 0 0 0,1 0 1 0 0,-1 0-1 0 0,1 0 0 0 0,0 0 1 0 0,-1 0-1 0 0,-1 2 0 0 0,-2 5 115 0 0,0 1 0 0 0,0 0-1 0 0,1 0 1 0 0,0 1-1 0 0,1-1 1 0 0,0 1 0 0 0,0 0-1 0 0,1 0 1 0 0,-1 17-1 0 0,2-6 199 0 0,1 0-1 0 0,2 0 0 0 0,5 33 1 0 0,-2-29-49 0 0,2-1 1 0 0,1-1-1 0 0,0 1 1 0 0,15 26-1 0 0,-20-42-193 0 0,0-2 93 0 0,0 0 0 0 0,0 1-1 0 0,3 13 1 0 0,-6-18 1 0 0,-11 1-102 0 0,9-2-64 0 0,0 0 1 0 0,1 0-1 0 0,-1 0 1 0 0,0-1-1 0 0,0 1 1 0 0,0 0-1 0 0,0-1 1 0 0,0 0-1 0 0,0 0 1 0 0,-2 1-1 0 0,-76 2-174 0 0,-107 20-1 0 0,187-23 190 0 0,0 0-1 0 0,0 0 1 0 0,0 0-1 0 0,0 0 0 0 0,0 1 1 0 0,0-1-1 0 0,1 0 0 0 0,-1 0 1 0 0,0 0-1 0 0,0 0 1 0 0,0 0-1 0 0,0 0 0 0 0,0 0 1 0 0,0 0-1 0 0,0 0 0 0 0,0 0 1 0 0,0 0-1 0 0,0 1 1 0 0,0-1-1 0 0,0 0 0 0 0,0 0 1 0 0,0 0-1 0 0,0 0 0 0 0,0 0 1 0 0,0 0-1 0 0,0 0 1 0 0,0 0-1 0 0,0 0 0 0 0,0 0 1 0 0,0 1-1 0 0,0-1 1 0 0,0 0-1 0 0,0 0 0 0 0,0 0 1 0 0,0 0-1 0 0,0 0 0 0 0,0 0 1 0 0,0 0-1 0 0,-1 0 1 0 0,1 0-1 0 0,0 0 0 0 0,0 0 1 0 0,0 0-1 0 0,0 0 0 0 0,0 1 1 0 0,0-1-1 0 0,0 0 1 0 0,0 0-1 0 0,18 2 155 0 0,121-12 457 0 0,6-1-29 0 0,-143 11-673 0 0,0 0 0 0 0,-1 0 0 0 0,1 0 0 0 0,0 0 0 0 0,-1 1 0 0 0,1-1 0 0 0,-1 0 0 0 0,1 1 0 0 0,0-1 0 0 0,-1 1 0 0 0,1 0 0 0 0,-1-1 0 0 0,1 1 0 0 0,1 2 0 0 0,3 3-3173 0 0,7 11-6601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13 118 4 0 0,'-6'-48'2678'0'0,"0"-20"15287"0"0,18 110-14717 0 0,-7 51-395 0 0,2 10-2839 0 0,-4-77-2166 0 0,11 48 1 0 0,-12-66 518 0 0,1 0 1 0 0,0 0 0 0 0,7 13-1 0 0,4-1-1095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96 788 0 0,'8'-9'835'0'0,"0"1"0"0"0,1-1 0 0 0,0 2 0 0 0,0-1-1 0 0,1 2 1 0 0,0-1 0 0 0,0 1 0 0 0,1 0 0 0 0,-1 1 0 0 0,1 1 0 0 0,0-1 0 0 0,0 2-1 0 0,1 0 1 0 0,-1 0 0 0 0,1 1 0 0 0,0 0 0 0 0,0 1 0 0 0,-1 0 0 0 0,1 1 0 0 0,0 0-1 0 0,0 1 1 0 0,0 1 0 0 0,-1 0 0 0 0,14 3 0 0 0,-15-2-473 0 0,0 0 0 0 0,-1 0 0 0 0,1 0 1 0 0,-1 1-1 0 0,0 1 0 0 0,-1 0 0 0 0,1 0 0 0 0,-1 0 0 0 0,0 1 0 0 0,0 0 0 0 0,0 1 1 0 0,-1 0-1 0 0,0 0 0 0 0,0 1 0 0 0,-1-1 0 0 0,0 2 0 0 0,-1-1 0 0 0,1 0 1 0 0,-2 1-1 0 0,1 0 0 0 0,-1 0 0 0 0,0 1 0 0 0,-1-1 0 0 0,0 1 0 0 0,2 13 1 0 0,-3 9-44 0 0,-1 1 1 0 0,-1 0 0 0 0,-10 60-1 0 0,1 9 94 0 0,9-74-389 0 0,-1 27-159 0 0,1-40-1743 0 0,1-10-1345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65 848 0 0,'-3'-1'318'0'0,"-31"-16"10661"0"0,43 10-7456 0 0,-8 7-3365 0 0,1-1 0 0 0,-1 0-1 0 0,0 0 1 0 0,0 0-1 0 0,0 1 1 0 0,0-1 0 0 0,0 0-1 0 0,1 1 1 0 0,-1-1-1 0 0,0 1 1 0 0,3-1 0 0 0,65-8 4556 0 0,77-2 0 0 0,-27 4-362 0 0,-97 5-3471 0 0,7-1-2607 0 0,-21 2-2880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16 301 632 0 0,'-15'-12'15371'0'0,"159"11"-8352"0"0,-38 2-5607 0 0,955-15 2610 0 0,-484 10-3293 0 0,-245-4-488 0 0,-149 5-109 0 0,472-10 217 0 0,-96-4 6 0 0,-256 9-202 0 0,117-5-13 0 0,9 7-24 0 0,180-1 100 0 0,-303 3-93 0 0,104-9 26 0 0,1-2-38 0 0,-8-1-23 0 0,188-13 68 0 0,-26-9 110 0 0,-222 12 96 0 0,-183 13 54 0 0,-97 6-247 0 0,-21 2-129 0 0,-21 2-40 0 0,65-12 0 0 0,-76 13 0 0 0,0 1 0 0 0,-3 0 0 0 0,-1 0 0 0 0,3-1-51 0 0,-7 1-277 0 0,1 2-3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0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54 7269 0 0,'-2'-4'1559'0'0,"1"1"1"0"0,-1-1-1 0 0,0 1 1 0 0,0-1-1 0 0,0 1 1 0 0,0 0-1 0 0,-5-5 0 0 0,4 5-710 0 0,0 0-1 0 0,0 1 0 0 0,0-1 0 0 0,0 1 0 0 0,-1 0 0 0 0,1 0 0 0 0,-7-3 2274 0 0,29 16-1736 0 0,15 4-1004 0 0,1-2 0 0 0,50 12 0 0 0,77 9 877 0 0,-95-21-1086 0 0,304 50-173 0 0,-232-41 0 0 0,-129-20 0 0 0,0-1 0 0 0,0 1 0 0 0,1 0 0 0 0,-1 1 0 0 0,18 7 0 0 0,-26-10 0 0 0,-1 1 0 0 0,1 0 0 0 0,0 0 0 0 0,0 1 0 0 0,0-1 0 0 0,-1 0 0 0 0,1 0 0 0 0,-1 1 0 0 0,1-1 0 0 0,-1 1 0 0 0,0-1 0 0 0,1 1 0 0 0,-1 0 0 0 0,0-1 0 0 0,0 1 0 0 0,0 0 0 0 0,0 0 0 0 0,0 0 0 0 0,-1 0 0 0 0,1 0 0 0 0,0 0 0 0 0,-1 0 0 0 0,0 0 0 0 0,1 0 0 0 0,-1 0 0 0 0,0 0 0 0 0,0 0 0 0 0,0 0 0 0 0,0 0 0 0 0,-1 3 0 0 0,-2 7 0 0 0,0 1 0 0 0,-1-1 0 0 0,0 0 0 0 0,-1 0 0 0 0,-1-1 0 0 0,-10 19 0 0 0,-50 62 0 0 0,56-79 0 0 0,-21 25 0 0 0,-1-2 0 0 0,-54 47 0 0 0,-84 53 0 0 0,158-125 14 0 0,7-7-28 0 0,1 0-1 0 0,0-1 1 0 0,-1 1-1 0 0,0-1 1 0 0,-6 3-1 0 0,20-9-1281 0 0,-1-1 0 0 0,1 2-1 0 0,0-1 1 0 0,0 1 0 0 0,14-1-1 0 0,13-4-4197 0 0,-8 0 2165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488 373 444 0 0,'2'-13'1068'0'0,"-1"0"0"0"0,0 0 0 0 0,-2 0 0 0 0,1 0 0 0 0,-1 0 0 0 0,-1 1 0 0 0,-1-1-1 0 0,1 0 1 0 0,-9-19 0 0 0,9 27-642 0 0,0-1 1 0 0,-1 1-1 0 0,1 0 0 0 0,-1 0 0 0 0,-1 0 0 0 0,1 0 1 0 0,-1 0-1 0 0,0 1 0 0 0,0-1 0 0 0,0 1 0 0 0,0 0 1 0 0,-1 1-1 0 0,0-1 0 0 0,0 1 0 0 0,0 0 0 0 0,0 0 1 0 0,0 0-1 0 0,0 1 0 0 0,-1 0 0 0 0,0 0 0 0 0,1 0 1 0 0,-1 1-1 0 0,-7-2 0 0 0,4 3-11 0 0,1 0 1 0 0,0 0-1 0 0,-1 0 1 0 0,1 1-1 0 0,0 1 0 0 0,-1-1 1 0 0,1 1-1 0 0,-13 6 1 0 0,2-1 181 0 0,1 1 0 0 0,-25 16 0 0 0,26-12-204 0 0,0 0 1 0 0,0 1-1 0 0,1 0 0 0 0,1 2 1 0 0,1 0-1 0 0,0 0 1 0 0,-18 27-1 0 0,25-33-222 0 0,1 1 0 0 0,0-1 0 0 0,1 1 0 0 0,0 1 1 0 0,1-1-1 0 0,0 1 0 0 0,0-1 0 0 0,1 1 0 0 0,1 0 0 0 0,0 0 0 0 0,0 1 0 0 0,1-1 1 0 0,0 0-1 0 0,1 1 0 0 0,2 15 0 0 0,0-18-171 0 0,0 0 0 0 0,1 0 0 0 0,-1 0 0 0 0,2 0 0 0 0,-1 0 0 0 0,2-1 0 0 0,-1 0 0 0 0,1 0 0 0 0,0 0 0 0 0,11 13 0 0 0,-8-12 0 0 0,2 0 0 0 0,-1-1 0 0 0,1 0 0 0 0,0 0 0 0 0,1-1 0 0 0,0-1 0 0 0,13 7 0 0 0,3-2 0 0 0,1 0 0 0 0,0-2 0 0 0,1-2 0 0 0,0 0 0 0 0,59 5 0 0 0,-51-9 0 0 0,1-2 0 0 0,0-1 0 0 0,69-9 0 0 0,-87 5 0 0 0,0 0 0 0 0,-1-1 0 0 0,0-2 0 0 0,30-12 0 0 0,-36 12 0 0 0,-1 0 0 0 0,0-1 0 0 0,0 0 0 0 0,12-11 0 0 0,-13 9 0 0 0,-1 0 0 0 0,-1 0 0 0 0,0-1 0 0 0,0-1 0 0 0,-1 1 0 0 0,-1-1 0 0 0,11-24 0 0 0,-14 28 0 0 0,-1 0 0 0 0,0 0 0 0 0,-1-1 0 0 0,1 1 0 0 0,-2-1 0 0 0,1 1 0 0 0,-1-1 0 0 0,-1 0 0 0 0,1 0 0 0 0,-1 1 0 0 0,-1-1 0 0 0,0 0 0 0 0,0 0 0 0 0,-3-9 0 0 0,0 5 0 0 0,-1 0 0 0 0,-1 0 0 0 0,0 0 0 0 0,-1 1 0 0 0,0 0 0 0 0,-17-22 0 0 0,8 16 0 0 0,-1 0 0 0 0,0 2 0 0 0,-34-26 0 0 0,-16-5-3712 0 0,-132-71 0 0 0,167 102-512 0 0,6 1 607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23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0 353 264 0 0,'15'-5'981'0'0,"-1"1"-1"0"0,0 1 1 0 0,1 1 0 0 0,0 0 0 0 0,0 1-1 0 0,25 1 1 0 0,-8-1-239 0 0,379 2 4419 0 0,-236 2-4058 0 0,8-1 267 0 0,1235 7 3486 0 0,-156-4-2791 0 0,331-36-589 0 0,-1193 21-1242 0 0,1404-71 345 0 0,-1587 68-522 0 0,820-62 197 0 0,-666 43-149 0 0,480-32 122 0 0,-510 48-134 0 0,3 4 2 0 0,-184 8-47 0 0,-67 3-19 0 0,45-1 16 0 0,91-2 25 0 0,76 3 45 0 0,-251 2-90 0 0,334-1 155 0 0,-35 5 0 0 0,353 2 189 0 0,-225-2-94 0 0,-99-5-46 0 0,289-3 377 0 0,-596 2-494 0 0,454-16 672 0 0,-474 11-1988 0 0,-53 6 407 0 0,-32 6-8550 0 0,1-2 6387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2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1 212 0 0,'0'0'121'0'0,"-1"0"1"0"0,1 0-1 0 0,0 0 0 0 0,-1 0 1 0 0,1 0-1 0 0,0 0 0 0 0,-1 1 0 0 0,1-1 1 0 0,0 0-1 0 0,-1 0 0 0 0,1 0 1 0 0,0 1-1 0 0,0-1 0 0 0,-1 0 1 0 0,1 0-1 0 0,0 1 0 0 0,0-1 0 0 0,-1 0 1 0 0,1 0-1 0 0,0 1 0 0 0,0-1 1 0 0,0 0-1 0 0,0 1 0 0 0,-1-1 1 0 0,1 0-1 0 0,0 1 0 0 0,0-1 1 0 0,0 1-1 0 0,0-1 0 0 0,0 0 0 0 0,0 1 1 0 0,0-1-1 0 0,0 1 0 0 0,1 20 2011 0 0,10 21 129 0 0,66 175 3023 0 0,-29-84-3868 0 0,74 251 2132 0 0,-93-279-2325 0 0,-4 0-1 0 0,11 111 1 0 0,-24-78 460 0 0,-9 230 0 0 0,-32-98-311 0 0,3-82-459 0 0,-24 232 1213 0 0,48-384-1860 0 0,1 0 1 0 0,2 1-1 0 0,1-1 1 0 0,1 0-1 0 0,12 47 0 0 0,-13-76-219 0 0,0 1 0 0 0,1-2 0 0 0,-1 1 0 0 0,1 0 0 0 0,0-1 0 0 0,1 1 0 0 0,0-1 0 0 0,8 11 0 0 0,-9-14-28 0 0,0 0 0 0 0,0-1 0 0 0,1 1 0 0 0,-1-1 0 0 0,1 1 0 0 0,-1-1 0 0 0,1 0 0 0 0,0-1 0 0 0,0 1 0 0 0,0-1 1 0 0,0 0-1 0 0,0 1 0 0 0,0-2 0 0 0,0 1 0 0 0,1 0 0 0 0,4-1 0 0 0,57 0-19 0 0,129-16 0 0 0,-119 7 0 0 0,71-7 0 0 0,300-27 0 0 0,1002-80 0 0 0,-606 69 0 0 0,-348 36 0 0 0,-210 11 0 0 0,401-12 0 0 0,100-4 0 0 0,560-18 0 0 0,-1079 37 0 0 0,1119 0 0 0 0,-260 36 0 0 0,-840-23 0 0 0,112 4 0 0 0,-16 8 0 0 0,-14-7 0 0 0,10-4 0 0 0,72 15 0 0 0,345 18 0 0 0,-475-31 0 0 0,-16-4 0 0 0,487 25 0 0 0,-538-15 0 0 0,-248-17-6 0 0,-1-1 0 0 0,0-1 0 0 0,0 1 0 0 0,1 0 0 0 0,-1-1 0 0 0,6-1 0 0 0,-1-6-532 0 0,-8 5-936 0 0,0 0 0 0 0,0 0 0 0 0,0 1 0 0 0,0-1 1 0 0,0 0-1 0 0,-1 0 0 0 0,1-5 0 0 0,-1 7 1163 0 0,2-15-3132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2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30 420 0 0,'0'-3'898'0'0,"0"1"-254"0"0,1-22 10951 0 0,4 104-8427 0 0,-4 96-1 0 0,-3-101-2267 0 0,-9 306 2479 0 0,11-373-3349 0 0,-15 594 3852 0 0,15-530-3411 0 0,16 522 3133 0 0,-3-493-3377 0 0,28 108-1 0 0,11 70-70 0 0,-36-9-156 0 0,-13-238-85 0 0,-3-31-464 0 0,3-5-697 0 0,-1 2 1141 0 0,9-13-2850 0 0,0-5-4610 0 0,-9 7 4093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26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9 148 0 0,'-7'-1'749'0'0,"-21"-3"16303"0"0,196 0-12145 0 0,90 7-2321 0 0,138 9 120 0 0,77 17 128 0 0,-83-4-1049 0 0,-373-24-2005 0 0,48 0-2680 0 0,-60-1 2628 0 0,0-1 0 0 0,-1 1 0 0 0,1-1 1 0 0,0 0-1 0 0,0-1 0 0 0,-1 1 0 0 0,1-1 0 0 0,0 0 0 0 0,-1 0 0 0 0,6-3 0 0 0,-6-3-5335 0 0,-4-3-1169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9 480 0 0,'2'-9'10078'0'0,"11"35"-8807"0"0,-2 1 1 0 0,-1 0-1 0 0,7 34 1 0 0,15 92 1283 0 0,-26-122-2209 0 0,54 472 3972 0 0,-43-310-3119 0 0,7 83 652 0 0,-8-178-1058 0 0,-3-27-137 0 0,-12-66-892 0 0,-1 1-1 0 0,1-1 1 0 0,1 0 0 0 0,-1 1 0 0 0,1-1-1 0 0,0 0 1 0 0,0 0 0 0 0,4 6 0 0 0,-3-6-4141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2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90 6345 0 0,'-5'-6'1823'0'0,"3"4"-1150"0"0,0-1-1 0 0,0 0 1 0 0,0 1-1 0 0,0-1 1 0 0,0 0-1 0 0,1 0 1 0 0,-1 0-1 0 0,1 0 1 0 0,0 0-1 0 0,0 0 0 0 0,0-1 1 0 0,0 1-1 0 0,1 0 1 0 0,-1-1-1 0 0,1-2 1 0 0,0 5-562 0 0,0 0 0 0 0,1 0 0 0 0,-1 1 0 0 0,1-1 0 0 0,-1 0 0 0 0,1 1 0 0 0,-1-1 0 0 0,1 0 0 0 0,-1 1 0 0 0,1-1 0 0 0,-1 1 0 0 0,1-1 0 0 0,0 1 0 0 0,-1-1 0 0 0,1 1 0 0 0,0 0 0 0 0,0-1 0 0 0,-1 1 0 0 0,1 0 0 0 0,0 0 0 0 0,1-1 0 0 0,19-4 802 0 0,-16 4-479 0 0,24-4 519 0 0,1 0-1 0 0,0 2 0 0 0,0 2 1 0 0,53 3-1 0 0,117 26 1003 0 0,-187-26-1741 0 0,0 0 0 0 0,0 2-1 0 0,0-1 1 0 0,-1 2 0 0 0,23 10 0 0 0,-32-13-167 0 0,1 0 0 0 0,-1 0 0 0 0,0 1 0 0 0,0-1 0 0 0,0 1 0 0 0,0 0-1 0 0,0-1 1 0 0,0 1 0 0 0,-1 1 0 0 0,1-1 0 0 0,-1 0 0 0 0,0 0 0 0 0,0 1 0 0 0,0 0 0 0 0,-1-1 0 0 0,1 1 0 0 0,-1 0 0 0 0,0 0 0 0 0,0-1 0 0 0,0 1 0 0 0,-1 0 0 0 0,1 0 0 0 0,-1 6 0 0 0,-1 2 23 0 0,0 0 0 0 0,0-1 0 0 0,-2 1 0 0 0,1 0 0 0 0,-1-1 0 0 0,-1 0 0 0 0,-6 15 0 0 0,-43 74 226 0 0,32-64-231 0 0,-11 19-64 0 0,-41 51 0 0 0,26-45-1 0 0,14-22 0 0 0,-61 72 0 0 0,-37 43 0 0 0,108-128 0 0 0,25-34-310 0 0,-2 5-16 0 0,0 0 0 0 0,0 1 0 0 0,1-1 0 0 0,0 0 0 0 0,-1 0-1 0 0,1 1 1 0 0,0-1 0 0 0,3-4 0 0 0,18-22-8227 0 0,-12 11 4958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8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45 756 0 0,'3'-5'1162'0'0,"0"0"0"0"0,0 0-1 0 0,1 0 1 0 0,0 1 0 0 0,9-9-1 0 0,-13 13-965 0 0,1-1-1 0 0,0 0 1 0 0,-1 1-1 0 0,1-1 1 0 0,0 1-1 0 0,0-1 1 0 0,0 1-1 0 0,-1-1 0 0 0,1 1 1 0 0,0-1-1 0 0,0 1 1 0 0,0 0-1 0 0,0 0 1 0 0,0-1-1 0 0,0 1 1 0 0,0 0-1 0 0,0 0 0 0 0,0 0 1 0 0,0 0-1 0 0,0 0 1 0 0,-1 0-1 0 0,1 0 1 0 0,0 0-1 0 0,0 1 1 0 0,0-1-1 0 0,0 0 0 0 0,0 0 1 0 0,0 1-1 0 0,0-1 1 0 0,0 1-1 0 0,-1-1 1 0 0,1 1-1 0 0,0-1 1 0 0,0 1-1 0 0,-1-1 0 0 0,1 1 1 0 0,0 0-1 0 0,-1 0 1 0 0,1-1-1 0 0,0 1 1 0 0,-1 0-1 0 0,1 0 1 0 0,-1-1-1 0 0,1 3 1 0 0,6 11 742 0 0,-2 1 0 0 0,0 1 1 0 0,0-1-1 0 0,-2 1 1 0 0,0 0-1 0 0,1 23 0 0 0,0-9-251 0 0,5 27 435 0 0,21 118 1457 0 0,-23-146-1981 0 0,1-1 0 0 0,1 1 0 0 0,25 50-1 0 0,-29-71-564 0 0,-2-1-221 0 0,0-1 0 0 0,1 1 0 0 0,-1-1 0 0 0,2 0 0 0 0,-1 0 1 0 0,1 0-1 0 0,9 9 0 0 0,-14-15 129 0 0,1 0 1 0 0,-1 0-1 0 0,0 0 1 0 0,0 0-1 0 0,0 0 1 0 0,1 0 0 0 0,-1 0-1 0 0,0 0 1 0 0,0 0-1 0 0,1 0 1 0 0,-1 0 0 0 0,0 0-1 0 0,0 0 1 0 0,0 0-1 0 0,1 0 1 0 0,-1 0-1 0 0,0 0 1 0 0,0 0 0 0 0,0 0-1 0 0,1 0 1 0 0,-1-1-1 0 0,0 1 1 0 0,0 0-1 0 0,0 0 1 0 0,1 0 0 0 0,-1 0-1 0 0,0 0 1 0 0,0-1-1 0 0,0 1 1 0 0,0 0 0 0 0,0 0-1 0 0,0 0 1 0 0,1-1-1 0 0,-1 1 1 0 0,0 0-1 0 0,0 0 1 0 0,0 0 0 0 0,0-1-1 0 0,0 1 1 0 0,0 0-1 0 0,0 0 1 0 0,0-1-1 0 0,2-12-5782 0 0,-3-3 2498 0 0,-3 0 482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90 600 0 0,'-22'-8'725'0'0,"-22"-8"1022"0"0,41 15-1413 0 0,0 0-1 0 0,0-1 1 0 0,1 0 0 0 0,-1 1 0 0 0,0-1-1 0 0,0 0 1 0 0,1 0 0 0 0,-1-1 0 0 0,1 1 0 0 0,-3-4-1 0 0,5 6-241 0 0,0-1 0 0 0,-1 1 0 0 0,1 0 0 0 0,0-1 0 0 0,0 1 0 0 0,0-1 0 0 0,-1 1 0 0 0,1-1-1 0 0,0 1 1 0 0,0-1 0 0 0,0 1 0 0 0,0-1 0 0 0,0 1 0 0 0,0-1 0 0 0,0 1 0 0 0,0-1 0 0 0,0 1 0 0 0,0-1 0 0 0,0 1-1 0 0,0-1 1 0 0,0 1 0 0 0,1-1 0 0 0,-1 1 0 0 0,0-1 0 0 0,0 1 0 0 0,0-1 0 0 0,1 1 0 0 0,-1 0 0 0 0,0-1 0 0 0,1 1-1 0 0,-1-1 1 0 0,18-9 2043 0 0,-1 5-1557 0 0,1 1 0 0 0,0 1 0 0 0,-1 1 0 0 0,1 0 0 0 0,0 1 0 0 0,23 2-1 0 0,-11 0-60 0 0,133 5 1236 0 0,0 7 1 0 0,193 42-1 0 0,-257-35-705 0 0,0 4-1 0 0,137 54 1 0 0,-226-75-980 0 0,49 20 929 0 0,88 46 1 0 0,-133-62-782 0 0,0 2 0 0 0,0 0 1 0 0,-1 0-1 0 0,0 1 0 0 0,-1 1 1 0 0,0 0-1 0 0,-1 0 0 0 0,0 2 1 0 0,0-1-1 0 0,-1 1 0 0 0,13 24 1 0 0,-21-32-142 0 0,0 0 0 0 0,0 0 0 0 0,0-1 0 0 0,-1 2 0 0 0,0-1 0 0 0,0 0 1 0 0,0 0-1 0 0,0 0 0 0 0,-1 0 0 0 0,0 1 0 0 0,0-1 0 0 0,-1 0 0 0 0,1 0 0 0 0,-1 0 1 0 0,0 1-1 0 0,-4 8 0 0 0,2-5 34 0 0,-2-1-1 0 0,1 0 1 0 0,-1 0 0 0 0,0 0 0 0 0,0 0-1 0 0,-1-1 1 0 0,0 0 0 0 0,-13 11 0 0 0,-6 2 122 0 0,-1-1-1 0 0,-1-1 1 0 0,-58 29 0 0 0,84-46-230 0 0,-43 19 35 0 0,-2-2 0 0 0,0-2 0 0 0,-79 17 0 0 0,30-14-36 0 0,-136 12 0 0 0,-108-24 0 0 0,-154-38 0 0 0,481 30-60 0 0,5 1-103 0 0,0-1-1 0 0,0 0 0 0 0,0 0 0 0 0,1-1 0 0 0,-1 1 1 0 0,0-1-1 0 0,-7-4 0 0 0,13 6 137 0 0,1 0 0 0 0,0 0 0 0 0,0 0 0 0 0,0 0 0 0 0,-1 0 0 0 0,1-1 0 0 0,0 1 0 0 0,0 0 0 0 0,0 0 0 0 0,-1 0 0 0 0,1 0 0 0 0,0 0 0 0 0,0 0 0 0 0,0 0 0 0 0,-1-1 0 0 0,1 1 0 0 0,0 0 0 0 0,0 0 0 0 0,0 0 0 0 0,0 0 0 0 0,0 0 0 0 0,0-1 0 0 0,-1 1 0 0 0,1 0 0 0 0,0 0 0 0 0,0 0 0 0 0,0-1 0 0 0,0 1 0 0 0,0 0 0 0 0,0 0 0 0 0,0 0 0 0 0,0-1 0 0 0,0 1 0 0 0,0 0 0 0 0,0 0 0 0 0,0-1 0 0 0,0 1 0 0 0,0 0 0 0 0,0 0 0 0 0,0 0 0 0 0,0-1 0 0 0,0 1 0 0 0,0 0 0 0 0,0 0 0 0 0,0 0 0 0 0,1-1 0 0 0,-1 1 0 0 0,0 0 0 0 0,0 0 0 0 0,0 0 0 0 0,0 0 0 0 0,0-1 0 0 0,0 1 0 0 0,1 0 0 0 0,-1 0 0 0 0,0 0 0 0 0,0 0 0 0 0,0 0 0 0 0,1 0 0 0 0,-1-1 0 0 0,0 1 0 0 0,16-5-2280 0 0,73-5-5619 0 0,-19 2 4585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9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963 194 308 0 0,'-1'-3'394'0'0,"1"0"-1"0"0,0 0 1 0 0,-1 0-1 0 0,0 0 1 0 0,1 0-1 0 0,-1 0 1 0 0,-1 0-1 0 0,1 0 1 0 0,0 1 0 0 0,-3-5-1 0 0,-6-6 954 0 0,3 6-60 0 0,-1 0-564 0 0,-1 1 0 0 0,0 0 0 0 0,0 1 0 0 0,-1 0 0 0 0,1 0 0 0 0,-1 1-1 0 0,0 0 1 0 0,-13-3 0 0 0,-88-15 2672 0 0,96 19-3049 0 0,-52-7 1978 0 0,-133-1-1 0 0,155 12-1283 0 0,-1 2-1 0 0,1 2 0 0 0,-84 21 0 0 0,113-21-702 0 0,0 0 0 0 0,1 1 0 0 0,-1 0 0 0 0,1 2 0 0 0,0 0 1 0 0,-17 11-1 0 0,28-16-193 0 0,0 0 1 0 0,0 0 0 0 0,0 0-1 0 0,1 1 1 0 0,-1-1 0 0 0,1 1 0 0 0,0 0-1 0 0,0 0 1 0 0,0 0 0 0 0,0 0-1 0 0,1 0 1 0 0,0 1 0 0 0,-1-1 0 0 0,2 1-1 0 0,-1-1 1 0 0,1 1 0 0 0,-1 0 0 0 0,1 0-1 0 0,0 0 1 0 0,1 0 0 0 0,-1 0-1 0 0,1 0 1 0 0,0 0 0 0 0,1 0 0 0 0,-1 0-1 0 0,2 5 1 0 0,2 5-129 0 0,1-1 0 0 0,0 0 0 0 0,1 0 0 0 0,1 0 0 0 0,0-1 0 0 0,1 0 0 0 0,1-1 0 0 0,0 1 0 0 0,0-1 0 0 0,17 15 1 0 0,1-1-17 0 0,2-1 0 0 0,1-2 1 0 0,34 22-1 0 0,-19-19 0 0 0,1-1 0 0 0,1-2 0 0 0,1-3 0 0 0,1-1 0 0 0,1-3 0 0 0,0-2 0 0 0,79 12 0 0 0,-94-21 0 0 0,0-1 0 0 0,1-2 0 0 0,-1-1 0 0 0,51-7 0 0 0,-70 5 0 0 0,-1-2 0 0 0,0 0 0 0 0,0-1 0 0 0,0 0 0 0 0,0-1 0 0 0,-1-1 0 0 0,1 0 0 0 0,-1-1 0 0 0,-1 0 0 0 0,0-2 0 0 0,0 1 0 0 0,17-16 0 0 0,-25 20 0 0 0,0-1 0 0 0,-1 0 0 0 0,0 0 0 0 0,0 0 0 0 0,0-1 0 0 0,-1 1 0 0 0,0-1 0 0 0,0 0 0 0 0,0 0 0 0 0,-1 0 0 0 0,0 0 0 0 0,0 0 0 0 0,0 0 0 0 0,-1-1 0 0 0,0 1 0 0 0,0-1 0 0 0,0-7 0 0 0,-2 4 0 0 0,0 0 0 0 0,0 0 0 0 0,-1 0 0 0 0,-1 0 0 0 0,0 0 0 0 0,0 0 0 0 0,0 0 0 0 0,-2 1 0 0 0,1 0 0 0 0,-1 0 0 0 0,-7-10 0 0 0,-9-9 0 0 0,0 1 0 0 0,-2 1 0 0 0,-2 0 0 0 0,0 2 0 0 0,-1 1 0 0 0,-1 2 0 0 0,-1 0 0 0 0,-1 2 0 0 0,-1 1 0 0 0,-32-15 0 0 0,3 6 0 0 0,-90-28 0 0 0,116 45 0 0 0,0 1 0 0 0,0 2 0 0 0,0 2 0 0 0,-58-3 0 0 0,88 8-117 0 0,-1 0-1 0 0,0 0 1 0 0,1 1 0 0 0,-1-1 0 0 0,0 1-1 0 0,1 0 1 0 0,-5 1 0 0 0,8-1 77 0 0,-1-1 1 0 0,1 0-1 0 0,0 0 1 0 0,-1 0-1 0 0,1 1 1 0 0,-1-1-1 0 0,1 0 1 0 0,-1 1-1 0 0,1-1 1 0 0,0 0-1 0 0,-1 1 1 0 0,1-1 0 0 0,0 1-1 0 0,0-1 1 0 0,-1 0-1 0 0,1 1 1 0 0,0-1-1 0 0,0 1 1 0 0,-1-1-1 0 0,1 1 1 0 0,0-1-1 0 0,0 2 1 0 0,0-1-18 0 0,0 0 0 0 0,0 0 0 0 0,0 0 1 0 0,1 0-1 0 0,-1 0 0 0 0,0 0 0 0 0,1 0 0 0 0,-1-1 1 0 0,1 1-1 0 0,-1 0 0 0 0,1 0 0 0 0,0 0 1 0 0,-1 0-1 0 0,1-1 0 0 0,0 1 0 0 0,0 1 0 0 0,9 7-1442 0 0,1 0 0 0 0,0 0 0 0 0,0-1 0 0 0,0-1 0 0 0,1 0 0 0 0,22 10 0 0 0,17 6-1838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412 540 9305 0 0,'-9'-17'6797'0'0,"6"12"-4839"0"0,1 0-1 0 0,-2-1 1 0 0,1 1 0 0 0,-7-7 942 0 0,9 13-2752 0 0,-1 0-1 0 0,1 0 1 0 0,0 0-1 0 0,0 1 1 0 0,0-1-1 0 0,0 1 1 0 0,0-1 0 0 0,0 1-1 0 0,-1 2 1 0 0,2-4 9 0 0,-73 128 1749 0 0,-25 39 489 0 0,73-127-2395 0 0,-34 44 0 0 0,51-74 0 0 0,-1 0 0 0 0,0-1 0 0 0,0 0 0 0 0,-1-1 0 0 0,-20 14 0 0 0,29-22 0 0 0,0 1 0 0 0,0-1 0 0 0,0 1 0 0 0,0-1 0 0 0,0 1 0 0 0,0-1 0 0 0,0 0 0 0 0,0 0 0 0 0,0 1 0 0 0,0-1 0 0 0,-1 0 0 0 0,1 0 0 0 0,0 0 0 0 0,0 0 0 0 0,0 0 0 0 0,0-1 0 0 0,0 1 0 0 0,0 0 0 0 0,0 0 0 0 0,0-1 0 0 0,0 1 0 0 0,0-1 0 0 0,0 1 0 0 0,0-1 0 0 0,0 1 0 0 0,0-1 0 0 0,0 0 0 0 0,0 1 0 0 0,0-1 0 0 0,0 0 0 0 0,1 0 0 0 0,-1 0 0 0 0,0 1 0 0 0,1-1 0 0 0,-1 0 0 0 0,0 0 0 0 0,1 0 0 0 0,-1 0 0 0 0,1 0 0 0 0,-1 0 0 0 0,1 0 0 0 0,0 0 0 0 0,0-1 0 0 0,-1 1 0 0 0,1 0 0 0 0,0 0 0 0 0,0 0 0 0 0,0 0 0 0 0,0-2 0 0 0,1-2 0 0 0,-1 0 0 0 0,1 0 0 0 0,0 0 0 0 0,1 1 0 0 0,-1-1 0 0 0,1 0 0 0 0,0 1 0 0 0,0-1 0 0 0,0 1 0 0 0,1-1 0 0 0,-1 1 0 0 0,1 0 0 0 0,0 0 0 0 0,1 0 0 0 0,4-4 0 0 0,1-1 0 0 0,2-1 0 0 0,-1 2 0 0 0,1 0 0 0 0,14-8 0 0 0,-15 10 0 0 0,1 1 0 0 0,0 0 0 0 0,-1 1 0 0 0,2 0 0 0 0,-1 1 0 0 0,0 0 0 0 0,1 1 0 0 0,12-1 0 0 0,-4 2 0 0 0,1 1 0 0 0,0 0 0 0 0,38 7 0 0 0,-6 4 0 0 0,-1 3 0 0 0,61 24 0 0 0,-112-38 0 0 0,199 84 0 0 0,-65-23 0 0 0,-53-27 0 0 0,163 45 0 0 0,-214-72 0 0 0,1 0 0 0 0,-1-3 0 0 0,1 0 0 0 0,-1-2 0 0 0,1-1 0 0 0,0-2 0 0 0,0-1 0 0 0,0-1 0 0 0,35-9 0 0 0,-57 9 0 0 0,0 0 0 0 0,0 0 0 0 0,-1-1 0 0 0,1-1 0 0 0,-1 1 0 0 0,0-2 0 0 0,0 1 0 0 0,0-1 0 0 0,-1 0 0 0 0,0-1 0 0 0,0 0 0 0 0,-1 0 0 0 0,10-13 0 0 0,-11 12 0 0 0,-1 0 0 0 0,0-1 0 0 0,-1 1 0 0 0,0-1 0 0 0,0 0 0 0 0,-1-1 0 0 0,0 1 0 0 0,-1 0 0 0 0,0-1 0 0 0,0 0 0 0 0,-1 1 0 0 0,0-1 0 0 0,-1 0 0 0 0,-1-16 0 0 0,-2 1 0 0 0,-1-1 0 0 0,-1 1 0 0 0,-11-32 0 0 0,-2-1 0 0 0,-3 0 0 0 0,-3 2 0 0 0,-34-61 0 0 0,35 78 0 0 0,-2 0 0 0 0,-1 2 0 0 0,-2 1 0 0 0,-1 1 0 0 0,-37-33 0 0 0,30 35 0 0 0,-1 1 0 0 0,-1 2 0 0 0,-2 2 0 0 0,-1 1 0 0 0,-73-34 0 0 0,112 60 1 0 0,-2-1-7 0 0,1 0 1 0 0,0 1 0 0 0,-1 0-1 0 0,1-1 1 0 0,-1 1 0 0 0,0 1 0 0 0,1-1-1 0 0,-1 0 1 0 0,0 1 0 0 0,-6 0 0 0 0,4 6-1452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25 146 424 0 0,'-2'-2'502'0'0,"0"1"-1"0"0,0-1 1 0 0,0 0-1 0 0,1 1 1 0 0,-1-1-1 0 0,0 0 1 0 0,1 0 0 0 0,-1 0-1 0 0,1 0 1 0 0,0 0-1 0 0,-1 0 1 0 0,1-1-1 0 0,0 1 1 0 0,-1-4-1 0 0,2 4-254 0 0,0 1 0 0 0,0-1-1 0 0,0 0 1 0 0,0 0 0 0 0,0 1 0 0 0,1-1-1 0 0,-1 1 1 0 0,1-1 0 0 0,-1 0-1 0 0,1 1 1 0 0,0-1 0 0 0,-1 1-1 0 0,1-1 1 0 0,0 1 0 0 0,0-1-1 0 0,0 1 1 0 0,0 0 0 0 0,0-1-1 0 0,0 1 1 0 0,1 0 0 0 0,-1 0 0 0 0,2-2-1 0 0,8-5 385 0 0,0 0 0 0 0,1 0 0 0 0,0 1 0 0 0,0 0 0 0 0,0 1 0 0 0,1 1 0 0 0,0 0 0 0 0,17-4 0 0 0,-16 5-315 0 0,1 1 1 0 0,-1 0-1 0 0,1 1 0 0 0,-1 1 1 0 0,1 0-1 0 0,0 1 1 0 0,0 1-1 0 0,-1 0 1 0 0,1 1-1 0 0,0 1 1 0 0,-1 0-1 0 0,23 9 0 0 0,-29-9-194 0 0,-2 0 0 0 0,1 1 0 0 0,0-1 0 0 0,-1 1 0 0 0,1 1 0 0 0,-1-1 0 0 0,-1 1 0 0 0,1 0-1 0 0,-1 1 1 0 0,7 7 0 0 0,-10-10-76 0 0,0 0 1 0 0,0 0-1 0 0,0 0 0 0 0,-1 1 0 0 0,1-1 0 0 0,-1 0 0 0 0,0 1 1 0 0,0-1-1 0 0,0 0 0 0 0,-1 1 0 0 0,1-1 0 0 0,-1 1 0 0 0,0 0 1 0 0,0-1-1 0 0,0 1 0 0 0,0-1 0 0 0,-1 1 0 0 0,1-1 0 0 0,-1 1 1 0 0,0-1-1 0 0,0 0 0 0 0,0 1 0 0 0,0-1 0 0 0,-3 4 0 0 0,-1 2 3 0 0,-1 0-1 0 0,0 0 1 0 0,0-1-1 0 0,0 0 0 0 0,-1 0 1 0 0,-1-1-1 0 0,-7 7 1 0 0,-62 42 129 0 0,50-37-138 0 0,26-19-39 0 0,0 0 1 0 0,1 1-1 0 0,-1-1 0 0 0,1 0 0 0 0,-1 1 0 0 0,1-1 0 0 0,-1 1 0 0 0,1-1 0 0 0,-1 1 0 0 0,1-1 0 0 0,-1 1 0 0 0,1-1 0 0 0,-1 1 0 0 0,1-1 0 0 0,0 1 0 0 0,-1-1 0 0 0,1 1 0 0 0,0 0 1 0 0,-1-1-1 0 0,1 1 0 0 0,0 0 0 0 0,0-1 0 0 0,0 1 0 0 0,0 0 0 0 0,0-1 0 0 0,0 1 0 0 0,0 0 0 0 0,0 0 0 0 0,1 0 1 0 0,-1 0-1 0 0,1 0 1 0 0,-1-1-1 0 0,1 1 0 0 0,0 0 1 0 0,-1-1-1 0 0,1 1 1 0 0,0-1-1 0 0,0 1 0 0 0,0-1 1 0 0,-1 1-1 0 0,1-1 0 0 0,0 0 1 0 0,0 1-1 0 0,2-1 1 0 0,45 9 28 0 0,-43-8-26 0 0,204 31 284 0 0,-163-22-103 0 0,0 2 0 0 0,63 25 0 0 0,-99-33-131 0 0,-1 0 0 0 0,1 1-1 0 0,-1 0 1 0 0,-1 0 0 0 0,1 1 0 0 0,-1 0 0 0 0,11 10-1 0 0,-18-14-31 0 0,1 0 0 0 0,-1-1 0 0 0,1 1 0 0 0,-1 0 0 0 0,1 0 0 0 0,-1 0 0 0 0,0 0 0 0 0,0 0 0 0 0,0 0 0 0 0,0 1 0 0 0,-1-1 0 0 0,1 0 0 0 0,-1 0 0 0 0,1 1 0 0 0,-1-1 0 0 0,0 0 0 0 0,0 0 0 0 0,1 1 0 0 0,-2-1 0 0 0,1 0 0 0 0,0 1 0 0 0,0-1 0 0 0,-1 0 0 0 0,1 1 0 0 0,-1-1 0 0 0,0 0 0 0 0,0 0 0 0 0,0 0 0 0 0,0 0 0 0 0,0 0 0 0 0,0 0 0 0 0,-1 0 0 0 0,1 0 0 0 0,0 0 0 0 0,-1 0 0 0 0,0-1 0 0 0,-2 3 0 0 0,-4 3 46 0 0,0 0 1 0 0,0-1-1 0 0,-1 0 1 0 0,1 0-1 0 0,-2-1 1 0 0,1 0-1 0 0,-1-1 1 0 0,1 0-1 0 0,-18 5 1 0 0,-5-1 116 0 0,-58 8-1 0 0,43-10 40 0 0,-93-2 0 0 0,117-5-327 0 0,0-1 0 0 0,1-1-1 0 0,-1-1 1 0 0,1-1-1 0 0,0-1 1 0 0,-26-11-1 0 0,46 16-29 0 0,0 0 0 0 0,0 1 0 0 0,0-1 0 0 0,0 0-1 0 0,0 0 1 0 0,0 0 0 0 0,0 0 0 0 0,1 0 0 0 0,-1 0 0 0 0,0-1-1 0 0,1 1 1 0 0,-1-1 0 0 0,1 1 0 0 0,-1-1 0 0 0,1 1-1 0 0,0-1 1 0 0,0 0 0 0 0,0 0 0 0 0,0 0 0 0 0,0 1-1 0 0,0-1 1 0 0,0 0 0 0 0,0 0 0 0 0,0-3 0 0 0,2 3-160 0 0,-1 1 0 0 0,1-1 0 0 0,-1 1 0 0 0,1 0 0 0 0,0 0 1 0 0,-1-1-1 0 0,1 1 0 0 0,0 0 0 0 0,0 0 0 0 0,0 0 0 0 0,0 0 0 0 0,0 0 1 0 0,0 0-1 0 0,0 0 0 0 0,0 0 0 0 0,0 0 0 0 0,1 0 0 0 0,1-1 0 0 0,23-11-4059 0 0,-26 13 4320 0 0,22-8-2746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50 472 480 0 0,'3'5'1034'0'0,"-1"1"0"0"0,0-1 0 0 0,0 1 0 0 0,0-1 0 0 0,0 1 0 0 0,-1 0-1 0 0,0 0 1 0 0,0 0 0 0 0,-1 0 0 0 0,0-1 0 0 0,0 1 0 0 0,0 0 0 0 0,0 0 0 0 0,-1 0 0 0 0,0 0 0 0 0,0 0 0 0 0,-1-1 0 0 0,0 1 0 0 0,0 0-1 0 0,0-1 1 0 0,-1 0 0 0 0,-4 8 0 0 0,7-12-961 0 0,0-1-1 0 0,0 0 1 0 0,-1 0-1 0 0,1 0 1 0 0,0 1-1 0 0,-1-1 1 0 0,1 0-1 0 0,0 0 1 0 0,0 0-1 0 0,-1 0 0 0 0,1 1 1 0 0,0-1-1 0 0,-1 0 1 0 0,1 0-1 0 0,0 0 1 0 0,-1 0-1 0 0,1 0 1 0 0,0 0-1 0 0,-1 0 1 0 0,1 0-1 0 0,0 0 1 0 0,-1 0-1 0 0,1 0 1 0 0,0 0-1 0 0,-1 0 1 0 0,1 0-1 0 0,0-1 1 0 0,-1 1-1 0 0,1 0 1 0 0,0 0-1 0 0,-1 0 1 0 0,1 0-1 0 0,0-1 0 0 0,0 1 1 0 0,-1 0-1 0 0,1 0 1 0 0,0 0-1 0 0,0-1 1 0 0,-1 1-1 0 0,1 0 1 0 0,0-1-1 0 0,0 1 1 0 0,-1 0-1 0 0,-7-14 1097 0 0,2-5-887 0 0,1 0 0 0 0,0 0 0 0 0,2-1 0 0 0,1 1 0 0 0,0-1-1 0 0,1 0 1 0 0,1 0 0 0 0,1 0 0 0 0,1 1 0 0 0,8-36 0 0 0,-6 37-209 0 0,1 0 0 0 0,1 1 0 0 0,1-1 0 0 0,0 1 1 0 0,2 1-1 0 0,0-1 0 0 0,0 2 0 0 0,1-1 0 0 0,1 1 0 0 0,1 1 0 0 0,23-23 0 0 0,-17 21-50 0 0,1 1 0 0 0,1 0 1 0 0,0 2-1 0 0,36-18 0 0 0,-42 25-17 0 0,-1 0 0 0 0,1 1 0 0 0,0 0 0 0 0,1 1 0 0 0,-1 1 1 0 0,1 0-1 0 0,-1 1 0 0 0,30 0 0 0 0,-42 2-6 0 0,1 0 0 0 0,0 0 0 0 0,0 0 0 0 0,0 1 0 0 0,0-1 0 0 0,0 1 0 0 0,0 0 0 0 0,0-1 0 0 0,-1 2 0 0 0,1-1 0 0 0,0 0 0 0 0,-1 0 0 0 0,1 1 0 0 0,-1-1 0 0 0,1 1 0 0 0,-1 0 0 0 0,0 0 0 0 0,0 0 0 0 0,1 0 0 0 0,-2 0 0 0 0,1 0 0 0 0,0 1 0 0 0,0-1 0 0 0,-1 1 0 0 0,3 4 0 0 0,-2-2 0 0 0,-1 0 0 0 0,0 1 0 0 0,0-1 0 0 0,0 1 0 0 0,0-1 0 0 0,-1 1 0 0 0,0-1 0 0 0,0 1 0 0 0,-1-1 0 0 0,1 1 0 0 0,-1 0 0 0 0,-3 7 0 0 0,-1 3 0 0 0,0-1 0 0 0,-1-1 0 0 0,-1 1 0 0 0,0-1 0 0 0,-1 0 0 0 0,-1-1 0 0 0,0 1 0 0 0,-1-2 0 0 0,-17 19 0 0 0,7-12 0 0 0,0 0 0 0 0,-1-2 0 0 0,-1 0 0 0 0,-41 23 0 0 0,48-32 0 0 0,15-8 0 0 0,-1 0 0 0 0,1 0 0 0 0,0 0 0 0 0,0 0 0 0 0,0 0 0 0 0,0 1 0 0 0,0-1 0 0 0,0 0 0 0 0,0 0 0 0 0,0 0 0 0 0,0 0 0 0 0,0 0 0 0 0,0 1 0 0 0,0-1 0 0 0,0 0 0 0 0,0 0 0 0 0,0 0 0 0 0,0 0 0 0 0,0 0 0 0 0,0 1 0 0 0,0-1 0 0 0,0 0 0 0 0,1 0 0 0 0,-1 0 0 0 0,0 0 0 0 0,0 0 0 0 0,0 1 0 0 0,0-1 0 0 0,0 0 0 0 0,0 0 0 0 0,0 0 0 0 0,0 0 0 0 0,1 0 0 0 0,-1 0 0 0 0,0 0 0 0 0,0 0 0 0 0,0 0 0 0 0,0 1 0 0 0,0-1 0 0 0,1 0 0 0 0,-1 0 0 0 0,0 0 0 0 0,0 0 0 0 0,0 0 0 0 0,0 0 0 0 0,0 0 0 0 0,1 0 0 0 0,-1 0 0 0 0,0 0 0 0 0,7 3 0 0 0,78 15 0 0 0,-37-2 0 0 0,-2 1 0 0 0,78 41 0 0 0,-103-46 0 0 0,0 1 0 0 0,-1 1 0 0 0,-1 1 0 0 0,0 0 0 0 0,-1 1 0 0 0,-1 2 0 0 0,26 32 0 0 0,-40-47 3 0 0,0 1-1 0 0,-1 0 1 0 0,0 0 0 0 0,0 0-1 0 0,0 0 1 0 0,0 0 0 0 0,1 5-1 0 0,15 38-123 0 0,-17-43 448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1 788 0 0,'-25'5'14045'0'0,"64"4"-12312"0"0,0-2 0 0 0,0-1 0 0 0,73 0 0 0 0,-66-3-925 0 0,291 11 2014 0 0,143 0-34 0 0,-459-14-2664 0 0,778-9 4321 0 0,-769 6-3949 0 0,-9 1 323 0 0,-7 1-3213 0 0,-4 0-2630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32 424 0 0,'0'0'6381'0'0,"6"-1"-4504"0"0,78-9 2991 0 0,88-9 721 0 0,-135 17-3511 0 0,0 2 0 0 0,64 8 0 0 0,-98-8-1927 0 0,-1 0 1 0 0,1 1-1 0 0,0 0 0 0 0,0 0 1 0 0,0 0-1 0 0,-1 0 0 0 0,1 0 1 0 0,0 0-1 0 0,-1 1 1 0 0,1-1-1 0 0,-1 1 0 0 0,0 0 1 0 0,1 0-1 0 0,-1-1 0 0 0,0 2 1 0 0,3 2-1 0 0,-4-3-69 0 0,0 0-1 0 0,0 0 1 0 0,0 0 0 0 0,0 0 0 0 0,0 1-1 0 0,0-1 1 0 0,-1 0 0 0 0,1 0 0 0 0,-1 1-1 0 0,0-1 1 0 0,0 0 0 0 0,0 0 0 0 0,0 1-1 0 0,0-1 1 0 0,0 0 0 0 0,0 1 0 0 0,-1-1-1 0 0,1 0 1 0 0,-1 0 0 0 0,0 1 0 0 0,1-1-1 0 0,-3 3 1 0 0,-4 10 122 0 0,-2 0 0 0 0,0-1 0 0 0,0 0 1 0 0,-1 0-1 0 0,-16 16 0 0 0,-67 61 785 0 0,38-40-462 0 0,34-30-450 0 0,8-11-57 0 0,1 2 1 0 0,1 0-1 0 0,0 0 1 0 0,1 1-1 0 0,-17 26 1 0 0,23-26-21 0 0,5 0 0 0 0,1-9 0 0 0,-1-2 0 0 0,1 1 0 0 0,0 0 0 0 0,0 0 0 0 0,0 0 0 0 0,0-1 0 0 0,1 1 0 0 0,-1-1 0 0 0,1 0 0 0 0,-1 0 0 0 0,1 0 0 0 0,0 0 0 0 0,0 0 0 0 0,0 0 0 0 0,0-1 0 0 0,0 0 0 0 0,0 1 0 0 0,0-1 0 0 0,1 0 0 0 0,4 0 0 0 0,12 4 0 0 0,0-1 0 0 0,22 1 0 0 0,-34-4 0 0 0,55 4 0 0 0,109-5 0 0 0,61-22 0 0 0,-127 11 0 0 0,-96 10-1108 0 0,0 0 0 0 0,-1-1 0 0 0,0 0 0 0 0,1-1 0 0 0,-1 0 0 0 0,0 0 1 0 0,0-1-1 0 0,-1 0 0 0 0,1-1 0 0 0,14-10 0 0 0,7-7-2418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52 0 0,'-7'0'627'0'0,"-33"6"18772"0"0,47-2-18677 0 0,1 0-1 0 0,0-1 1 0 0,0 0-1 0 0,0-1 1 0 0,0 0-1 0 0,1 0 1 0 0,14 1-1 0 0,68 1 1546 0 0,-46-3-1333 0 0,17 0-43 0 0,1-2 0 0 0,0-3 0 0 0,99-20-1 0 0,-152 22-1869 0 0,16-3-1031 0 0,-10 6-3711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5 500 0 0,'-8'-2'2031'0'0,"-9"0"1297"0"0,9 8 2403 0 0,8-3-5345 0 0,0 0 1 0 0,0 0-1 0 0,1-1 0 0 0,0 1 1 0 0,-1 0-1 0 0,1 0 1 0 0,0-1-1 0 0,0 1 0 0 0,0-1 1 0 0,1 1-1 0 0,-1-1 1 0 0,1 1-1 0 0,1 2 0 0 0,0-1 86 0 0,47 95 4062 0 0,-26-50-3058 0 0,1-1 1 0 0,3-1-1 0 0,59 77 1 0 0,-85-121-1446 0 0,1-1 0 0 0,0 1 0 0 0,0 0 1 0 0,0-1-1 0 0,1 1 0 0 0,-1-1 1 0 0,5 3-1 0 0,15 2-2600 0 0,-22-7 2135 0 0,0 0 1 0 0,0 0 0 0 0,0-1 0 0 0,0 1 0 0 0,1 0 0 0 0,-1-1-1 0 0,0 1 1 0 0,0 0 0 0 0,0-1 0 0 0,0 0 0 0 0,0 1-1 0 0,0-1 1 0 0,0 1 0 0 0,0-1 0 0 0,-1 0 0 0 0,1 0-1 0 0,0 0 1 0 0,0 1 0 0 0,0-2 0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7029 0 0,'-6'6'2354'0'0,"3"-4"-1647"0"0,0 1 0 0 0,0-1 0 0 0,0 1 0 0 0,1 0-1 0 0,-1 0 1 0 0,1 0 0 0 0,0 0 0 0 0,0 0 0 0 0,0 0-1 0 0,0 1 1 0 0,0-1 0 0 0,1 1 0 0 0,-2 5-1 0 0,3-7-524 0 0,0-1 0 0 0,1 0 0 0 0,-1 0-1 0 0,0 1 1 0 0,1-1 0 0 0,-1 0-1 0 0,1 0 1 0 0,0 0 0 0 0,-1 0-1 0 0,1 0 1 0 0,0 0 0 0 0,0 0-1 0 0,0 0 1 0 0,0 0 0 0 0,0 0-1 0 0,0 0 1 0 0,0-1 0 0 0,0 1 0 0 0,0 0-1 0 0,0-1 1 0 0,0 1 0 0 0,0-1-1 0 0,0 1 1 0 0,0-1 0 0 0,3 1-1 0 0,34 8 1134 0 0,-32-8-948 0 0,49 7 1691 0 0,87 0 0 0 0,-103-7-1457 0 0,-2 1-181 0 0,40 0 766 0 0,-28-5-3915 0 0,-26-5-7763 0 0,-15 4 7271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0 151 584 0 0,'32'37'1555'0'0,"-2"0"-1"0"0,-2 2 1 0 0,44 81-1 0 0,45 137 4570 0 0,-93-193-4417 0 0,-12-30 1270 0 0,29 59 0 0 0,-40-92-2759 0 0,0 1 0 0 0,0-1 1 0 0,0 1-1 0 0,0-1 1 0 0,1 0-1 0 0,-1 1 1 0 0,0-1-1 0 0,0 0 1 0 0,1 0-1 0 0,-1 0 0 0 0,1 0 1 0 0,-1 0-1 0 0,3 0 1 0 0,-3 0 476 0 0,2-3-39 0 0,1 0-504 0 0,0 0 0 0 0,0-1-1 0 0,-1 0 1 0 0,1 0 0 0 0,-1 0 0 0 0,1-1-1 0 0,-1 1 1 0 0,0-1 0 0 0,0 1 0 0 0,-1-1-1 0 0,1 0 1 0 0,-1 0 0 0 0,2-5-1 0 0,6-11 248 0 0,9-32 0 0 0,-13 35-213 0 0,109-376 1985 0 0,-67 217-1277 0 0,-40 147-744 0 0,-2 5-69 0 0,1 1 1 0 0,11-24 0 0 0,-18 46-203 0 0,1 0 0 0 0,-1 0 1 0 0,0 1-1 0 0,1-1 1 0 0,-1 0-1 0 0,1 0 0 0 0,0 0 1 0 0,-1 0-1 0 0,1 1 1 0 0,0-1-1 0 0,0 0 0 0 0,-1 1 1 0 0,1-1-1 0 0,0 1 1 0 0,0-1-1 0 0,0 1 0 0 0,0-1 1 0 0,-1 1-1 0 0,1-1 0 0 0,0 1 1 0 0,0 0-1 0 0,0-1 1 0 0,0 1-1 0 0,0 0 0 0 0,0 0 1 0 0,0 0-1 0 0,0 0 1 0 0,0 0-1 0 0,0 0 0 0 0,0 0 1 0 0,0 0-1 0 0,0 0 1 0 0,0 1-1 0 0,0-1 0 0 0,0 0 1 0 0,0 1-1 0 0,0-1 1 0 0,0 0-1 0 0,0 1 0 0 0,0-1 1 0 0,0 1-1 0 0,-1 0 1 0 0,1-1-1 0 0,1 2 0 0 0,4 3-1585 0 0,1 0-1 0 0,-1 0 0 0 0,0 1 0 0 0,6 8 0 0 0,-9-11 739 0 0,13 15-1885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16 236 0 0,'-1'-1'495'0'0,"0"0"0"0"0,0 0 0 0 0,0 0-1 0 0,1-1 1 0 0,-1 1 0 0 0,0 1 0 0 0,0-1 0 0 0,0 0 0 0 0,0 0 0 0 0,-1 0-1 0 0,1 0 1 0 0,0 1 0 0 0,0-1 0 0 0,0 1 0 0 0,-1-1 0 0 0,1 1-1 0 0,0-1 1 0 0,-1 1 0 0 0,1 0 0 0 0,0-1 0 0 0,-1 1 0 0 0,1 0 0 0 0,0 0-1 0 0,-1 0 1 0 0,-1 0 0 0 0,-10 10 4027 0 0,1 8-4021 0 0,7-8 147 0 0,0-1 0 0 0,0 1 0 0 0,1 1 0 0 0,1-1 1 0 0,0 0-1 0 0,0 1 0 0 0,1 0 0 0 0,0 0 0 0 0,1 0 0 0 0,-1 16 0 0 0,3-21-471 0 0,-1 0 0 0 0,1 0 0 0 0,0 0 0 0 0,0 0 0 0 0,0 0 0 0 0,1 0 0 0 0,0 0 0 0 0,1 0 0 0 0,-1-1 0 0 0,1 1 0 0 0,0-1 0 0 0,0 0 0 0 0,1 1 0 0 0,-1-2 0 0 0,1 1-1 0 0,0 0 1 0 0,0-1 0 0 0,1 1 0 0 0,9 6 0 0 0,-5-5-425 0 0,1 1 0 0 0,1-1 0 0 0,-1-1 0 0 0,1 0-1 0 0,16 5 1 0 0,1-4-2986 0 0,2-5-3438 0 0,-16-3 3687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151 375 160 0 0,'-15'-9'983'0'0,"-24"-17"3292"0"0,20 5 4513 0 0,26 8-5620 0 0,-2 8-2426 0 0,0 0 1 0 0,1 1-1 0 0,-1-1 1 0 0,1 1 0 0 0,0 0-1 0 0,0 1 1 0 0,12-6 0 0 0,6-4 698 0 0,-20 11-1353 0 0,1-1 1 0 0,0 0-1 0 0,-1 0 0 0 0,0-1 1 0 0,0 1-1 0 0,0-1 1 0 0,0 0-1 0 0,-1 0 1 0 0,1 0-1 0 0,-1-1 1 0 0,0 1-1 0 0,0-1 1 0 0,-1 0-1 0 0,1 1 0 0 0,-1-1 1 0 0,0-1-1 0 0,0 1 1 0 0,-1 0-1 0 0,0 0 1 0 0,0 0-1 0 0,0-1 1 0 0,0 1-1 0 0,-1-1 1 0 0,0 1-1 0 0,0 0 1 0 0,0-1-1 0 0,-1 1 0 0 0,0-1 1 0 0,0 1-1 0 0,0 0 1 0 0,-1 0-1 0 0,1-1 1 0 0,-1 1-1 0 0,-1 0 1 0 0,1 1-1 0 0,-4-6 1 0 0,2 3-83 0 0,-1 1 1 0 0,1 0-1 0 0,-1 0 1 0 0,0 1-1 0 0,-1-1 1 0 0,0 1-1 0 0,0 0 1 0 0,0 1 0 0 0,0 0-1 0 0,-7-4 1 0 0,8 5-56 0 0,0 1-1 0 0,0 0 1 0 0,0 1 0 0 0,0-1 0 0 0,0 1-1 0 0,-1 0 1 0 0,1 0 0 0 0,0 0 0 0 0,-1 1 0 0 0,1 0-1 0 0,0 0 1 0 0,-1 0 0 0 0,1 1 0 0 0,-8 1 0 0 0,9-1-156 0 0,1 1 1 0 0,0-1 0 0 0,0 1-1 0 0,0 0 1 0 0,0-1 0 0 0,0 1-1 0 0,0 0 1 0 0,1 1 0 0 0,-1-1 0 0 0,1 0-1 0 0,-1 1 1 0 0,1 0 0 0 0,0-1-1 0 0,0 1 1 0 0,0 0 0 0 0,-2 4-1 0 0,2-3-814 0 0,0 0 0 0 0,0 0 0 0 0,1 0 0 0 0,-1 0 0 0 0,1 1 0 0 0,0-1 0 0 0,0 5 0 0 0,0 2-1677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 0 0,'7'3'706'0'0,"1"0"0"0"0,-1 1-1 0 0,0 0 1 0 0,0 0 0 0 0,0 1 0 0 0,0 0 0 0 0,-1 0 0 0 0,0 1-1 0 0,0-1 1 0 0,-1 1 0 0 0,1 1 0 0 0,-1-1 0 0 0,-1 1-1 0 0,1 0 1 0 0,-1 0 0 0 0,0 0 0 0 0,3 8 0 0 0,3 13 1973 0 0,-1 0 1 0 0,-1 1 0 0 0,6 40-1 0 0,-6-23 524 0 0,-8-45-3010 0 0,1 0 0 0 0,-1 1 0 0 0,0-1 1 0 0,0 0-1 0 0,0 1 0 0 0,1-1 0 0 0,-1 0 0 0 0,1 1 1 0 0,-1-1-1 0 0,1 0 0 0 0,-1 0 0 0 0,1 0 0 0 0,0 1 1 0 0,0-1-1 0 0,-1 0 0 0 0,1 0 0 0 0,0 0 1 0 0,0 0-1 0 0,0 0 0 0 0,0 0 0 0 0,0-1 0 0 0,3 2 701 0 0,-3-3-848 0 0,-1 0 1 0 0,1 0 0 0 0,-1-1 0 0 0,1 1 0 0 0,-1 0 0 0 0,1 0 0 0 0,0 0-1 0 0,0 0 1 0 0,0 0 0 0 0,-1 0 0 0 0,1 0 0 0 0,1-1 0 0 0,1-1 35 0 0,30-52 16 0 0,-27 44-91 0 0,0-1-1 0 0,1 1 1 0 0,1 0-1 0 0,-1 0 1 0 0,2 1-1 0 0,-1 0 1 0 0,20-17-1 0 0,-24 24-6 0 0,0 0 0 0 0,0 1 0 0 0,0-1 0 0 0,1 1 0 0 0,-1 0 0 0 0,0 0 0 0 0,1 0 0 0 0,0 0 0 0 0,-1 1 0 0 0,1 0 0 0 0,0 0 0 0 0,0 0 0 0 0,0 0 0 0 0,0 1 0 0 0,0 0 0 0 0,0 0 0 0 0,-1 0 0 0 0,1 1 0 0 0,0 0 0 0 0,0 0 0 0 0,0 0 0 0 0,-1 0 0 0 0,1 1 0 0 0,0-1 0 0 0,-1 1 0 0 0,1 1 0 0 0,-1-1 0 0 0,0 0 0 0 0,0 1 0 0 0,0 0 0 0 0,0 0 0 0 0,5 5 0 0 0,-1 0 0 0 0,0 1 0 0 0,0-1 0 0 0,-1 2 0 0 0,0-1 0 0 0,-1 1 0 0 0,0 0 0 0 0,-1 0 0 0 0,1 0 0 0 0,-2 1 0 0 0,0 0 0 0 0,0 0 0 0 0,4 21 0 0 0,-5-4 0 0 0,-3-18 0 0 0,1 0 0 0 0,1 0 0 0 0,0-1 0 0 0,3 11 0 0 0,-4-18-181 0 0,0 0-1 0 0,0 0 1 0 0,0 0 0 0 0,0 0-1 0 0,0 0 1 0 0,1 0-1 0 0,-1-1 1 0 0,0 1 0 0 0,1 0-1 0 0,0 0 1 0 0,-1-1 0 0 0,1 1-1 0 0,0-1 1 0 0,0 0 0 0 0,0 1-1 0 0,0-1 1 0 0,2 1 0 0 0,34 9-5364 0 0,-35-10 5051 0 0,24 2-3420 0 0,3-2 565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12 840 0 0,'-32'7'15367'0'0,"94"-3"-8960"0"0,-2-1-4283 0 0,423-25 4694 0 0,-432 18-9294 0 0,-29 4-8430 0 0,-16 0 7793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22 219 100 0 0,'-3'-3'544'0'0,"1"1"0"0"0,0 0 0 0 0,0-1-1 0 0,1 1 1 0 0,-1-1 0 0 0,1 0 0 0 0,-1 0 0 0 0,1 1 0 0 0,0-1 0 0 0,0 0-1 0 0,0 0 1 0 0,0 0 0 0 0,0-5 0 0 0,1 6-236 0 0,0-1 0 0 0,1 1 1 0 0,-1-1-1 0 0,1 1 0 0 0,0-1 0 0 0,-1 1 0 0 0,1 0 1 0 0,0-1-1 0 0,1 1 0 0 0,-1 0 0 0 0,0 0 1 0 0,1 0-1 0 0,-1 0 0 0 0,1 0 0 0 0,0 0 0 0 0,-1 0 1 0 0,3-1-1 0 0,7-7 301 0 0,0 2 1 0 0,0-1-1 0 0,0 1 0 0 0,1 1 1 0 0,1 0-1 0 0,-1 1 0 0 0,21-7 0 0 0,8-1 603 0 0,47-9-1 0 0,-37 12 49 0 0,54-5 0 0 0,-87 14-900 0 0,0 1 1 0 0,0 1 0 0 0,0 1 0 0 0,0 0 0 0 0,0 1 0 0 0,32 9 0 0 0,-46-10-315 0 0,0-1 1 0 0,-1 2-1 0 0,1-1 0 0 0,0 0 0 0 0,-1 1 0 0 0,1 0 1 0 0,-1 0-1 0 0,0 0 0 0 0,1 0 0 0 0,-1 0 1 0 0,0 1-1 0 0,0 0 0 0 0,-1-1 0 0 0,1 1 1 0 0,0 0-1 0 0,-1 0 0 0 0,0 0 0 0 0,0 1 1 0 0,0-1-1 0 0,0 1 0 0 0,0-1 0 0 0,-1 1 1 0 0,1-1-1 0 0,-1 1 0 0 0,0 0 0 0 0,0 0 1 0 0,-1 0-1 0 0,1-1 0 0 0,-1 1 0 0 0,0 0 1 0 0,0 0-1 0 0,0 0 0 0 0,0 0 0 0 0,0 0 1 0 0,-1 0-1 0 0,0-1 0 0 0,0 1 0 0 0,-1 4 1 0 0,-5 9 20 0 0,0 0 1 0 0,-2 0 0 0 0,1 0 0 0 0,-2-1 0 0 0,0-1 0 0 0,-1 1 0 0 0,-17 17-1 0 0,-97 90 231 0 0,75-79-204 0 0,-85 83 210 0 0,133-125-282 0 0,0 0 1 0 0,0 1 0 0 0,0-1 0 0 0,0 1 0 0 0,1 0 0 0 0,-1-1 0 0 0,1 1 0 0 0,-1 0-1 0 0,1 0 1 0 0,0 0 0 0 0,-1 5 0 0 0,2-6-4 0 0,0-1 0 0 0,0 1 0 0 0,0-1 1 0 0,0 1-1 0 0,0-1 0 0 0,1 1 0 0 0,-1-1 0 0 0,0 1 0 0 0,1-1 0 0 0,0 0 1 0 0,-1 1-1 0 0,1-1 0 0 0,0 0 0 0 0,-1 1 0 0 0,1-1 0 0 0,0 0 1 0 0,0 0-1 0 0,0 0 0 0 0,0 1 0 0 0,0-1 0 0 0,1-1 0 0 0,-1 1 0 0 0,0 0 1 0 0,0 0-1 0 0,1 0 0 0 0,1 1 0 0 0,16 6 91 0 0,0-1 0 0 0,0 0 0 0 0,0-1 0 0 0,1-1 0 0 0,0-1 0 0 0,29 3 0 0 0,-18-3-17 0 0,52 7 558 0 0,131-1 0 0 0,-184-12-1399 0 0,-21-1-3078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4 206 4888 0 0,'-4'-15'9837'0'0,"20"39"-8933"0"0,-1 1-1 0 0,-1 0 1 0 0,12 31 0 0 0,8 18 511 0 0,10 18 233 0 0,17 48 861 0 0,-10-21 242 0 0,-46-108-2419 0 0,11 22 819 0 0,-15-31-1016 0 0,0 0 0 0 0,0 0-1 0 0,1 0 1 0 0,-1-1 0 0 0,1 1-1 0 0,-1 0 1 0 0,1-1 0 0 0,-1 1 0 0 0,1-1-1 0 0,0 0 1 0 0,0 1 0 0 0,0-1-1 0 0,2 1 1 0 0,-3-2-87 0 0,0 0-1 0 0,0 0 1 0 0,0 0-1 0 0,0 0 1 0 0,0 0 0 0 0,0 0-1 0 0,0 0 1 0 0,0 0-1 0 0,0-1 1 0 0,0 1 0 0 0,0 0-1 0 0,0-1 1 0 0,0 1-1 0 0,0 0 1 0 0,0-1-1 0 0,-1 1 1 0 0,1-1 0 0 0,0 0-1 0 0,0 1 1 0 0,-1-1-1 0 0,1 0 1 0 0,0 1 0 0 0,0-2-1 0 0,15-18 464 0 0,-8 3-406 0 0,0-1-1 0 0,-1 1 1 0 0,0-1 0 0 0,-2-1 0 0 0,7-33 0 0 0,5-98 348 0 0,-17 146-453 0 0,11-280 0 0 0,-12 257 0 0 0,2 1 0 0 0,1 0 0 0 0,2 0 0 0 0,12-49 0 0 0,-16 73-147 0 0,0 1 0 0 0,1 0-1 0 0,-1 0 1 0 0,0 0 0 0 0,1-1 0 0 0,-1 1 0 0 0,1 0-1 0 0,0 0 1 0 0,-1 0 0 0 0,1 0 0 0 0,0 0 0 0 0,0 0-1 0 0,0 0 1 0 0,-1 0 0 0 0,1 0 0 0 0,0 0 0 0 0,0 1-1 0 0,0-1 1 0 0,0 0 0 0 0,1 1 0 0 0,-1-1 0 0 0,0 0 0 0 0,0 1-1 0 0,0 0 1 0 0,0-1 0 0 0,1 1 0 0 0,-1 0 0 0 0,0-1-1 0 0,0 1 1 0 0,1 0 0 0 0,-1 0 0 0 0,0 0 0 0 0,1 0-1 0 0,-1 0 1 0 0,0 0 0 0 0,0 1 0 0 0,1-1 0 0 0,-1 0-1 0 0,0 1 1 0 0,0-1 0 0 0,0 0 0 0 0,0 1 0 0 0,1 0-1 0 0,-1-1 1 0 0,2 2 0 0 0,4 3-1249 0 0,0-1 0 0 0,0 1-1 0 0,0 1 1 0 0,-1-1 0 0 0,10 12 0 0 0,1 2-1622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69 271 392 0 0,'-9'32'1689'0'0,"-5"15"3688"0"0,12-42-4040 0 0,-1 1 1 0 0,1-1 0 0 0,-1 0-1 0 0,0 0 1 0 0,0 0 0 0 0,-10 6 6552 0 0,9-16-6475 0 0,-2-7-1366 0 0,5 5 264 0 0,-1 0-1 0 0,1 0 0 0 0,0 0 0 0 0,0-1 1 0 0,1 1-1 0 0,0 0 0 0 0,0 0 0 0 0,1-1 1 0 0,0 1-1 0 0,0 0 0 0 0,0 0 0 0 0,1 0 1 0 0,0 0-1 0 0,6-11 0 0 0,-2 4-34 0 0,1 1 0 0 0,1-1 0 0 0,0 1 0 0 0,0 1 0 0 0,19-22 0 0 0,-12 21-181 0 0,-1-1 1 0 0,1 2 0 0 0,1 0 0 0 0,0 1-1 0 0,1 0 1 0 0,0 2 0 0 0,1 0 0 0 0,32-12-1 0 0,-20 11 43 0 0,1 1-1 0 0,1 1 1 0 0,-1 2-1 0 0,52-4 1 0 0,-79 10-985 0 0,0-1 0 0 0,0 1 0 0 0,0 0 0 0 0,0 0 0 0 0,0 0 0 0 0,0 1 0 0 0,0-1 0 0 0,0 1 0 0 0,0 0 0 0 0,0 0 1 0 0,0 0-1 0 0,0 1 0 0 0,0-1 0 0 0,-1 1 0 0 0,7 3 0 0 0,-4 0-2454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19 812 0 0,'-3'0'1336'0'0,"-23"-3"16497"0"0,186 6-10820 0 0,88-20-2231 0 0,-242 16-5506 0 0,0 1 1 0 0,1 0 0 0 0,-1 0-1 0 0,9 1 1 0 0,11 5-10039 0 0,-20-4 7778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12 174 660 0 0,'-1'-1'243'0'0,"0"0"1"0"0,0 0-1 0 0,0 0 1 0 0,0 0-1 0 0,0 0 1 0 0,1 0-1 0 0,-1 0 1 0 0,0 0-1 0 0,1 0 0 0 0,-1-1 1 0 0,1 1-1 0 0,-1 0 1 0 0,1 0-1 0 0,-1-1 1 0 0,1 1-1 0 0,0 0 0 0 0,0 0 1 0 0,0-1-1 0 0,-1 1 1 0 0,1 0-1 0 0,1-1 1 0 0,-1 1-1 0 0,0 0 0 0 0,0-1 1 0 0,0 1-1 0 0,1 0 1 0 0,-1-1-1 0 0,1 1 1 0 0,-1 0-1 0 0,1 0 0 0 0,-1 0 1 0 0,2-3-1 0 0,2 1 288 0 0,0-1 0 0 0,0 1 1 0 0,1 0-1 0 0,-1 0 0 0 0,0 0 0 0 0,1 0 0 0 0,6-2 0 0 0,20-8 1016 0 0,0 0 0 0 0,1 3 0 0 0,0 0-1 0 0,46-7 1 0 0,138-9 2897 0 0,-163 21-3752 0 0,190-5 1433 0 0,-242 10-2123 0 0,0 0 0 0 0,1-1 1 0 0,-1 1-1 0 0,1 0 1 0 0,-1 1-1 0 0,1-1 1 0 0,-1 0-1 0 0,1 0 0 0 0,-1 1 1 0 0,0-1-1 0 0,1 0 1 0 0,-1 1-1 0 0,1 0 0 0 0,-1-1 1 0 0,0 1-1 0 0,0 0 1 0 0,1 0-1 0 0,-1-1 1 0 0,0 1-1 0 0,0 0 0 0 0,0 0 1 0 0,2 2-1 0 0,-3-1-3 0 0,1-1 0 0 0,-1 1-1 0 0,1 0 1 0 0,-1-1 0 0 0,0 1-1 0 0,0-1 1 0 0,0 1 0 0 0,0-1-1 0 0,0 1 1 0 0,0 0 0 0 0,0-1-1 0 0,0 1 1 0 0,-1-1 0 0 0,1 1-1 0 0,-1-1 1 0 0,1 1 0 0 0,-2 1-1 0 0,-3 8-9 0 0,-1 0-1 0 0,0-1 0 0 0,0 1 0 0 0,-10 9 0 0 0,13-16 19 0 0,-40 48-6 0 0,-75 69 0 0 0,24-27 103 0 0,80-80 30 0 0,0-1 1 0 0,-20 16-1 0 0,33-28 120 0 0,1-3-251 0 0,1 1 0 0 0,-1-1-1 0 0,1 1 1 0 0,0 0 0 0 0,0 0 0 0 0,-1-1 0 0 0,1 1 0 0 0,0 0 0 0 0,0 0 0 0 0,0 0 0 0 0,0 0 0 0 0,2-1 0 0 0,-1 0 3 0 0,4-6-110 0 0,0 0 0 0 0,-1 0 0 0 0,0 0 0 0 0,8-18 0 0 0,-13 25 7 0 0,1 1 0 0 0,-1-1-1 0 0,0 1 1 0 0,0-1 0 0 0,0 1-1 0 0,0-1 1 0 0,0 1 0 0 0,0-1-1 0 0,0 1 1 0 0,0-1 0 0 0,0 1-1 0 0,0-1 1 0 0,0 1 0 0 0,0-1-1 0 0,0 1 1 0 0,-1-1 0 0 0,1 1-1 0 0,0-1 1 0 0,0 1 0 0 0,0 0-1 0 0,-1-1 1 0 0,1 1 0 0 0,0-1-1 0 0,-1 1 1 0 0,1-1 0 0 0,0 1-1 0 0,-1 0 1 0 0,1-1 0 0 0,0 1-1 0 0,-1 0 1 0 0,1 0 0 0 0,-1-1-1 0 0,0 1 1 0 0,0-1 197 0 0,0 0-1139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1 622 864 0 0,'0'0'6183'0'0,"3"-3"-4583"0"0,11-9 733 0 0,1 0 1 0 0,30-17-1 0 0,-25 17-981 0 0,-1-1-1 0 0,24-20 1 0 0,-29 18-888 0 0,1 0-1 0 0,-2-1 1 0 0,0-1 0 0 0,-1 0-1 0 0,0-1 1 0 0,-2 0 0 0 0,0-1 0 0 0,11-29-1 0 0,-12 22-108 0 0,-1 0 0 0 0,-2 0-1 0 0,0-1 1 0 0,-2 0-1 0 0,0 0 1 0 0,-2-34 0 0 0,-2 44-97 0 0,-2 1 1 0 0,0 0-1 0 0,-7-26 1 0 0,9 41-247 0 0,0 0 0 0 0,-1 1 1 0 0,1-1-1 0 0,0 0 0 0 0,0 1 1 0 0,0-1-1 0 0,0 1 0 0 0,-1-1 1 0 0,1 0-1 0 0,0 1 0 0 0,0-1 1 0 0,-1 1-1 0 0,1-1 0 0 0,0 1 0 0 0,-1-1 1 0 0,1 1-1 0 0,-1-1 0 0 0,1 1 1 0 0,-1-1-1 0 0,1 1 0 0 0,-1-1 1 0 0,0 1-1 0 0,0 0-3 0 0,1 0-1 0 0,0 0 1 0 0,-1 0-1 0 0,1 1 1 0 0,-1-1-1 0 0,1 0 1 0 0,0 0 0 0 0,-1 1-1 0 0,1-1 1 0 0,-1 0-1 0 0,1 1 1 0 0,0-1-1 0 0,0 1 1 0 0,-1-1 0 0 0,1 0-1 0 0,0 1 1 0 0,0-1-1 0 0,-1 1 1 0 0,1-1 0 0 0,0 1-1 0 0,0 0 1 0 0,-8 28 158 0 0,12 193 703 0 0,-1-186-689 0 0,3 0 1 0 0,0 0 0 0 0,3 0 0 0 0,13 36-1 0 0,-19-64-240 0 0,0 1 0 0 0,1-1 0 0 0,8 13-1 0 0,4-4-2611 0 0,5-5-6647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8 148 684 0 0,'-6'-69'4488'0'0,"5"53"-1554"0"0,1-1-1 0 0,2-19 1 0 0,3 26 4271 0 0,2 24-5347 0 0,3 27-842 0 0,-6-20-758 0 0,1-1-1 0 0,0 1 1 0 0,13 28-1 0 0,-12-34-2674 0 0,2 1 1 0 0,13 20-1 0 0,-11-25-559 0 0,1-2 429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28 500 0 0,'18'-9'2628'0'0,"-11"5"-263"0"0,1 1-1 0 0,0 0 1 0 0,0 0-1 0 0,9-2 1 0 0,-16 5-2196 0 0,-1 0 0 0 0,1 0 0 0 0,0 0-1 0 0,0-1 1 0 0,0 1 0 0 0,0 0 0 0 0,0 0 0 0 0,0 1 0 0 0,0-1 0 0 0,0 0 0 0 0,-1 0 0 0 0,1 0 0 0 0,0 0 0 0 0,0 1 0 0 0,0-1 0 0 0,0 1 0 0 0,-1-1 0 0 0,1 0 0 0 0,0 1 0 0 0,0-1 0 0 0,-1 1 0 0 0,1 0-1 0 0,0-1 1 0 0,-1 1 0 0 0,1-1 0 0 0,0 1 0 0 0,-1 0 0 0 0,1 0 0 0 0,-1-1 0 0 0,1 1 0 0 0,-1 0 0 0 0,0 0 0 0 0,1 0 0 0 0,-1-1 0 0 0,0 1 0 0 0,0 0 0 0 0,1 0 0 0 0,-1 0 0 0 0,0 0 0 0 0,0 0-1 0 0,0 1 1 0 0,0 2 137 0 0,0 0-1 0 0,0 0 1 0 0,0 0-1 0 0,-1 0 1 0 0,1 0-1 0 0,-3 6 1 0 0,-1 2 100 0 0,-1 0 0 0 0,0-1 0 0 0,-1 0 0 0 0,0 0 0 0 0,-10 12 0 0 0,-41 47 730 0 0,39-50-798 0 0,-19 22 260 0 0,14-17-48 0 0,2 0 0 0 0,0 2-1 0 0,-22 37 1 0 0,41-61-504 0 0,1-1 0 0 0,-1 1 0 0 0,1-1 0 0 0,0 1 0 0 0,0-1 0 0 0,0 1 0 0 0,1 0 0 0 0,-1-1 0 0 0,0 1 0 0 0,1 0 0 0 0,0 0 0 0 0,0-1 0 0 0,0 1 0 0 0,0 0 0 0 0,0 0 0 0 0,0 0 0 0 0,1-1 0 0 0,-1 1 0 0 0,1 0 0 0 0,0-1 0 0 0,0 1 0 0 0,0 0 0 0 0,0-1 0 0 0,0 1 0 0 0,1-1 0 0 0,1 3 0 0 0,1-1-3 0 0,0 1-1 0 0,1-1 1 0 0,0 0 0 0 0,0 0-1 0 0,0-1 1 0 0,0 1 0 0 0,1-1-1 0 0,-1 0 1 0 0,1-1-1 0 0,-1 1 1 0 0,8 1 0 0 0,13 4-357 0 0,1-1 1 0 0,-1-1 0 0 0,1-2-1 0 0,1 0 1 0 0,-1-2 0 0 0,44-2-1 0 0,-46-1-459 0 0,-1-1 1 0 0,0-2-1 0 0,0 0 0 0 0,0-2 0 0 0,-1 0 0 0 0,0-2 0 0 0,38-17 0 0 0,-47 17 230 0 0,-1 0 1 0 0,0-1-1 0 0,0-1 0 0 0,-1 0 1 0 0,0-1-1 0 0,0 0 0 0 0,-1 0 1 0 0,-1-1-1 0 0,13-20 0 0 0,0 7 4758 0 0,-22 27-4041 0 0,0-1-1 0 0,-1 1 1 0 0,1 0 0 0 0,-1 0 0 0 0,1-1 0 0 0,-1 1-1 0 0,1 0 1 0 0,-1 0 0 0 0,0 0 0 0 0,0 0-1 0 0,0 0 1 0 0,0 0 0 0 0,0-1 0 0 0,0 1 0 0 0,0 0-1 0 0,-1 2 1 0 0,0-2-120 0 0,-7 76 2617 0 0,-3 67 879 0 0,14-83-3202 0 0,1-22-250 0 0,3 1-66 0 0,-2-14-29 0 0,3-3-274 0 0,-1-2-439 0 0,-5-15-5340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67 256 584 0 0,'-34'2'5357'0'0,"31"-1"-4666"0"0,1-1-1 0 0,0 0 1 0 0,-1 1 0 0 0,1-1-1 0 0,0 1 1 0 0,-1 0 0 0 0,1 0 0 0 0,0 0-1 0 0,0 0 1 0 0,0 0 0 0 0,0 0-1 0 0,-3 3 3168 0 0,6-2-3642 0 0,1-1 0 0 0,0 0 0 0 0,-1 0-1 0 0,1 0 1 0 0,0 0 0 0 0,0 0 0 0 0,0 0 0 0 0,0 0 0 0 0,0-1 0 0 0,0 1 0 0 0,0-1-1 0 0,2 1 1 0 0,76 7 2457 0 0,130-2-1 0 0,-154-7-2120 0 0,303 1 1107 0 0,62-9-432 0 0,-82 3-520 0 0,73-5 27 0 0,-69-1-147 0 0,364-9 255 0 0,-268 13-621 0 0,-22 6-221 0 0,837-17 0 0 0,-1189 18 0 0 0,278-11 0 0 0,-6-3 0 0 0,30-3 0 0 0,2 1 0 0 0,-128 8 0 0 0,-172 8 0 0 0,38-1 0 0 0,143 1 0 0 0,179 1 0 0 0,-3-2 0 0 0,-4-4 0 0 0,-10-4 0 0 0,-3-6 0 0 0,172-14 0 0 0,-496 26 0 0 0,663-48 0 0 0,-653 41-81 0 0,-89 10 23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11 193 920 0 0,'-1'-1'435'0'0,"0"-1"-1"0"0,-1 1 1 0 0,1-1 0 0 0,1 1 0 0 0,-1-1-1 0 0,0 1 1 0 0,0-1 0 0 0,1 0-1 0 0,-1 0 1 0 0,1 1 0 0 0,-1-1-1 0 0,1 0 1 0 0,0 0 0 0 0,-1 0 0 0 0,1 1-1 0 0,0-1 1 0 0,1-3 0 0 0,-1 2-61 0 0,1 1 0 0 0,0-1 1 0 0,0 0-1 0 0,0 1 0 0 0,0 0 0 0 0,0-1 1 0 0,1 1-1 0 0,-1 0 0 0 0,1 0 1 0 0,3-4-1 0 0,3-3 257 0 0,1 2 1 0 0,0-1 0 0 0,1 1-1 0 0,14-7 1 0 0,-21 12-475 0 0,19-11 465 0 0,1 2-1 0 0,1 0 0 0 0,-1 2 0 0 0,2 0 0 0 0,-1 2 0 0 0,1 1 0 0 0,0 0 0 0 0,30-1 0 0 0,-25 5-97 0 0,-1 0-1 0 0,1 3 1 0 0,0 0 0 0 0,-1 2 0 0 0,1 1 0 0 0,51 14 0 0 0,-72-15-324 0 0,-1 0-1 0 0,1 0 1 0 0,-1 1 0 0 0,1 0 0 0 0,12 9 0 0 0,-19-12-148 0 0,0 1 0 0 0,0-1 0 0 0,0 1 0 0 0,-1-1 0 0 0,1 1 0 0 0,0 0 1 0 0,-1-1-1 0 0,1 1 0 0 0,-1 0 0 0 0,0 0 0 0 0,1 0 0 0 0,-1 0 0 0 0,0 0 0 0 0,0 1 0 0 0,-1-1 0 0 0,1 0 0 0 0,0 0 0 0 0,-1 1 1 0 0,1-1-1 0 0,-1 0 0 0 0,0 1 0 0 0,0-1 0 0 0,0 0 0 0 0,0 1 0 0 0,0-1 0 0 0,-1 4 0 0 0,-1 1 12 0 0,-1-1 0 0 0,0 0-1 0 0,0 0 1 0 0,0 0 0 0 0,-1 0-1 0 0,1-1 1 0 0,-2 1 0 0 0,1-1-1 0 0,0 0 1 0 0,-1 0-1 0 0,0-1 1 0 0,0 0 0 0 0,-1 1-1 0 0,-9 4 1 0 0,-4 3 33 0 0,-1-1 1 0 0,0-1-1 0 0,-24 8 0 0 0,7-6-16 0 0,19-6-44 0 0,1 0 0 0 0,-17 8 0 0 0,33-13-37 0 0,1-1 0 0 0,0 0 0 0 0,-1 0 0 0 0,1 0 0 0 0,0 0 0 0 0,-1 1 0 0 0,1-1 0 0 0,0 0 0 0 0,-1 0 1 0 0,1 0-1 0 0,0 1 0 0 0,0-1 0 0 0,-1 0 0 0 0,1 0 0 0 0,0 1 0 0 0,0-1 0 0 0,0 0 0 0 0,-1 1 0 0 0,1-1 0 0 0,0 0 0 0 0,0 1 0 0 0,0-1 1 0 0,0 0-1 0 0,0 1 0 0 0,0-1 0 0 0,0 0 0 0 0,0 1 0 0 0,0-1 0 0 0,0 1 0 0 0,0-1 0 0 0,0 0 0 0 0,0 1 0 0 0,0-1 0 0 0,0 0 1 0 0,0 1-1 0 0,0-1 0 0 0,0 0 0 0 0,0 1 0 0 0,0-1 0 0 0,0 0 0 0 0,1 1 0 0 0,-1-1 0 0 0,0 0 0 0 0,0 1 0 0 0,0-1 0 0 0,1 0 0 0 0,-1 0 1 0 0,0 1-1 0 0,1-1 0 0 0,-1 0 0 0 0,0 0 0 0 0,0 0 0 0 0,1 1 0 0 0,19 10 9 0 0,140 46 134 0 0,9 2 172 0 0,-137-45-206 0 0,0 1 0 0 0,0 1 0 0 0,29 22 0 0 0,-55-34-61 0 0,1 0 0 0 0,-1 1 1 0 0,0 1-1 0 0,0-1 0 0 0,-1 1 0 0 0,10 11 0 0 0,-14-16-30 0 0,0 1 0 0 0,-1-1 0 0 0,1 1 0 0 0,0 0 0 0 0,0-1 0 0 0,-1 1 0 0 0,1 0-1 0 0,-1-1 1 0 0,0 1 0 0 0,1 0 0 0 0,-1 0 0 0 0,0-1 0 0 0,0 1 0 0 0,0 0 0 0 0,0 0 0 0 0,-1-1 0 0 0,1 1-1 0 0,0 0 1 0 0,-1-1 0 0 0,1 1 0 0 0,-1 0 0 0 0,1-1 0 0 0,-1 1 0 0 0,0 0 0 0 0,0-1 0 0 0,0 1-1 0 0,0-1 1 0 0,0 1 0 0 0,0-1 0 0 0,0 0 0 0 0,0 0 0 0 0,0 1 0 0 0,-1-1 0 0 0,1 0 0 0 0,-3 2 0 0 0,-4 2 35 0 0,0 1 1 0 0,-1-1 0 0 0,1-1 0 0 0,-1 1 0 0 0,0-1-1 0 0,0-1 1 0 0,0 0 0 0 0,-18 4 0 0 0,-9-1 80 0 0,-38 2 0 0 0,68-8-129 0 0,-78 6-679 0 0,0-5 0 0 0,-162-17 0 0 0,238 15 346 0 0,3 1-150 0 0,1-1 0 0 0,-1 0-1 0 0,1 0 1 0 0,-1 0-1 0 0,-6-3 1 0 0,35-1-9857 0 0,-5 0 7478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0 449 416 0 0,'45'18'24390'0'0,"-46"-30"-23554"0"0,-1 0 0 0 0,0 0-1 0 0,-1 0 1 0 0,-5-16 0 0 0,-2-7-46 0 0,7 23-690 0 0,1 0 0 0 0,0 0 0 0 0,1 0-1 0 0,0-1 1 0 0,1 1 0 0 0,0 0-1 0 0,1 0 1 0 0,1 0 0 0 0,0 0 0 0 0,0 0-1 0 0,1 0 1 0 0,1 0 0 0 0,0 1-1 0 0,1-1 1 0 0,0 1 0 0 0,0 0 0 0 0,1 1-1 0 0,1-1 1 0 0,-1 1 0 0 0,2 1 0 0 0,0-1-1 0 0,0 1 1 0 0,0 0 0 0 0,1 1-1 0 0,0 0 1 0 0,1 1 0 0 0,0-1 0 0 0,0 2-1 0 0,12-6 1 0 0,-7 5-100 0 0,-1 1 0 0 0,2 1 0 0 0,-1 0 0 0 0,0 1 0 0 0,1 1 0 0 0,0 0 0 0 0,27 0 0 0 0,-32 3 0 0 0,0 0 0 0 0,0 1 0 0 0,0 0 0 0 0,0 1 0 0 0,-1 0 0 0 0,1 1 0 0 0,-1 0 0 0 0,0 1 0 0 0,0 0 0 0 0,0 0 0 0 0,0 1 0 0 0,10 7 0 0 0,-17-10 0 0 0,0 0 0 0 0,-1 0 0 0 0,1 0 0 0 0,-1 0 0 0 0,0 0 0 0 0,0 0 0 0 0,0 1 0 0 0,0-1 0 0 0,0 1 0 0 0,0-1 0 0 0,0 1 0 0 0,-1 0 0 0 0,0 0 0 0 0,1-1 0 0 0,-1 1 0 0 0,0 0 0 0 0,0 0 0 0 0,0 0 0 0 0,-1 1 0 0 0,1-1 0 0 0,-1 0 0 0 0,0 5 0 0 0,-1-3 0 0 0,1-1 0 0 0,-1 1 0 0 0,-1-1 0 0 0,1 0 0 0 0,-1 1 0 0 0,0-1 0 0 0,0 0 0 0 0,0 0 0 0 0,0 0 0 0 0,-1 0 0 0 0,1 0 0 0 0,-1-1 0 0 0,0 1 0 0 0,-6 5 0 0 0,-6 4 0 0 0,-1-1 0 0 0,0-1 0 0 0,-28 15 0 0 0,0 1 0 0 0,43-27 0 0 0,0 0 0 0 0,0 1 0 0 0,1-1 0 0 0,-1 0 0 0 0,0 1 0 0 0,1-1 0 0 0,-1 1 0 0 0,1-1 0 0 0,-1 1 0 0 0,1-1 0 0 0,-1 1 0 0 0,1-1 0 0 0,-1 1 0 0 0,1 0 0 0 0,-1-1 0 0 0,1 1 0 0 0,0 0 0 0 0,-1-1 0 0 0,1 1 0 0 0,0 0 0 0 0,-1-1 0 0 0,1 1 0 0 0,0 0 0 0 0,0 0 0 0 0,0-1 0 0 0,0 1 0 0 0,0 0 0 0 0,0 0 0 0 0,0-1 0 0 0,0 1 0 0 0,0 0 0 0 0,0 0 0 0 0,0-1 0 0 0,0 1 0 0 0,1 0 0 0 0,-1 0 0 0 0,0-1 0 0 0,0 1 0 0 0,1 0 0 0 0,-1-1 0 0 0,1 2 0 0 0,2 1 0 0 0,0 0 0 0 0,0 0 0 0 0,0 0 0 0 0,0-1 0 0 0,1 1 0 0 0,3 1 0 0 0,0 1 0 0 0,81 56 0 0 0,118 61 0 0 0,-55-35 0 0 0,-51-34 0 0 0,-94-50 0 0 0,-5-3-53 0 0,-1 0 0 0 0,1 0 0 0 0,-1 0-1 0 0,0 0 1 0 0,1 0 0 0 0,-1-1 0 0 0,0 1 0 0 0,1 0 0 0 0,-1 0-1 0 0,0 0 1 0 0,1 0 0 0 0,-1-1 0 0 0,0 1 0 0 0,0 0 0 0 0,1 0-1 0 0,-1-1 1 0 0,0 1 0 0 0,0 0 0 0 0,1-1 0 0 0,-1 1 0 0 0,0 0-1 0 0,0-1 1 0 0,0 1 0 0 0,0 0 0 0 0,1-1 0 0 0,-1 1 0 0 0,0 0 0 0 0,0-1-1 0 0,0 1 1 0 0,0 0 0 0 0,0-1 0 0 0,0 1 0 0 0,0-1 0 0 0,0 1-1 0 0,0 0 1 0 0,0-1 0 0 0,0 1 0 0 0,0 0 0 0 0,0-1 0 0 0,0 1-1 0 0,0 0 1 0 0,-1-1 0 0 0,1 1 0 0 0,0 0 0 0 0,0-1 0 0 0,0 1-1 0 0,-1 0 1 0 0,1-1 0 0 0,-4-4-2809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9 292 0 0,'0'-1'151'0'0,"0"1"1"0"0,1-1-1 0 0,-1 1 1 0 0,1-1-1 0 0,-1 1 0 0 0,1-1 1 0 0,-1 1-1 0 0,1-1 1 0 0,-1 1-1 0 0,1-1 0 0 0,-1 1 1 0 0,1 0-1 0 0,-1-1 0 0 0,1 1 1 0 0,0 0-1 0 0,-1 0 1 0 0,1-1-1 0 0,0 1 0 0 0,-1 0 1 0 0,1 0-1 0 0,0 0 1 0 0,-1 0-1 0 0,1 0 0 0 0,0 0 1 0 0,-1 0-1 0 0,1 0 1 0 0,0 0-1 0 0,-1 0 0 0 0,1 0 1 0 0,0 0-1 0 0,-1 0 1 0 0,1 1-1 0 0,0-1 0 0 0,-1 0 1 0 0,1 0-1 0 0,-1 1 0 0 0,2 0 1 0 0,24 18 2189 0 0,-23-16-2172 0 0,19 19 1314 0 0,-1 0 1 0 0,29 40 0 0 0,31 58 1805 0 0,82 153 2624 0 0,-126-209-4423 0 0,-22-35-651 0 0,-10-19-320 0 0,0 1 1 0 0,1-1-1 0 0,0 0 0 0 0,10 11 0 0 0,-15-20-451 0 0,0 0 0 0 0,0 0 1 0 0,0 0-1 0 0,0-1 0 0 0,0 1 0 0 0,1 0 0 0 0,-1 0 1 0 0,0-1-1 0 0,0 1 0 0 0,0-1 0 0 0,1 1 0 0 0,-1-1 0 0 0,0 0 1 0 0,1 0-1 0 0,-1 1 0 0 0,0-1 0 0 0,1 0 0 0 0,-1 0 0 0 0,0 0 1 0 0,1 0-1 0 0,-1 0 0 0 0,0-1 0 0 0,1 1 0 0 0,-1 0 0 0 0,0-1 1 0 0,0 1-1 0 0,1 0 0 0 0,-1-1 0 0 0,0 0 0 0 0,0 1 0 0 0,0-1 1 0 0,0 0-1 0 0,1 1 0 0 0,-1-1 0 0 0,0 0 0 0 0,0 0 0 0 0,1-2 1 0 0,4-2 49 0 0,-1-1 0 0 0,0 0 0 0 0,0-1-1 0 0,0 1 1 0 0,5-10 0 0 0,22-49 371 0 0,-2-1-1 0 0,28-91 1 0 0,-19 47-102 0 0,18-60 40 0 0,-57 169-521 0 0,0 1 0 0 0,0-1 0 0 0,0 0-1 0 0,0 0 1 0 0,1 1 0 0 0,-1-1 0 0 0,0 0 0 0 0,0 1 0 0 0,1-1 0 0 0,-1 0-1 0 0,0 1 1 0 0,1-1 0 0 0,-1 0 0 0 0,1 1 0 0 0,-1-1 0 0 0,1 1 0 0 0,-1-1 0 0 0,1 1-1 0 0,-1-1 1 0 0,1 1 0 0 0,0-1 0 0 0,-1 1 0 0 0,1 0 0 0 0,-1-1 0 0 0,1 1-1 0 0,1-1 1 0 0,-1 2-37 0 0,0-1-1 0 0,-1 0 1 0 0,1 0-1 0 0,0 1 1 0 0,0-1-1 0 0,0 0 1 0 0,0 1-1 0 0,0-1 1 0 0,-1 1-1 0 0,1-1 1 0 0,0 1-1 0 0,0-1 1 0 0,-1 1-1 0 0,1-1 0 0 0,0 1 1 0 0,-1 0-1 0 0,2 1 1 0 0,3 4-1507 0 0,-1 1 1 0 0,1 0-1 0 0,4 10 0 0 0,3 4-1905 0 0,2 0 508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0 592 0 0,'-4'0'670'0'0,"1"0"-1"0"0,-1 1 1 0 0,0-1 0 0 0,1 1 0 0 0,-1 0-1 0 0,0 0 1 0 0,1 0 0 0 0,-1 0 0 0 0,1 0-1 0 0,-1 1 1 0 0,1-1 0 0 0,0 1-1 0 0,0 0 1 0 0,0 0 0 0 0,0 1 0 0 0,-3 2-1 0 0,2-1-131 0 0,0 0 0 0 0,0 1 0 0 0,1 0-1 0 0,0 0 1 0 0,0 0 0 0 0,0 0 0 0 0,1 0 0 0 0,0 0-1 0 0,-3 9 1 0 0,1 4 407 0 0,0 0-1 0 0,1 0 1 0 0,1 0-1 0 0,1 0 1 0 0,2 27-1 0 0,-1-36-637 0 0,0-1-1 0 0,1 1 0 0 0,1 0 1 0 0,-1-1-1 0 0,1 1 1 0 0,1-1-1 0 0,5 14 0 0 0,-6-19-490 0 0,-1 0 1 0 0,1 0-1 0 0,0 0 0 0 0,0 0 0 0 0,1 0 0 0 0,-1-1 0 0 0,1 1 0 0 0,-1-1 0 0 0,4 3 0 0 0,-3-4-559 0 0,0 1 0 0 0,0 0 0 0 0,0-1 0 0 0,1 1-1 0 0,-1-1 1 0 0,0 0 0 0 0,1 0 0 0 0,-1 0 0 0 0,1 0 0 0 0,4-1-1 0 0,2 1-1906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203 326 464 0 0,'-35'-13'4670'0'0,"32"12"-3738"0"0,0-1-1 0 0,1 0 1 0 0,-1 1-1 0 0,1-1 1 0 0,-1 0-1 0 0,1-1 1 0 0,0 1-1 0 0,0 0 1 0 0,-2-3-1 0 0,4 4-723 0 0,0-1-1 0 0,0 1 1 0 0,0 0-1 0 0,1 0 1 0 0,-1-1-1 0 0,1 1 1 0 0,-1 0-1 0 0,1 0 0 0 0,-1 0 1 0 0,1 0-1 0 0,-1 0 1 0 0,1-1-1 0 0,0 1 1 0 0,0 1-1 0 0,0-1 1 0 0,1-1-1 0 0,-1 0 267 0 0,20-25 1550 0 0,-12 16-1206 0 0,-1 0-1 0 0,0 0 1 0 0,0-1 0 0 0,11-25 0 0 0,-18 33-701 0 0,0 0 1 0 0,1 0-1 0 0,-1-1 0 0 0,-1 1 1 0 0,1-1-1 0 0,-1 1 0 0 0,1 0 0 0 0,-1-1 1 0 0,-1 1-1 0 0,1-1 0 0 0,-1 1 1 0 0,1-1-1 0 0,-1 1 0 0 0,0 0 1 0 0,-1-1-1 0 0,1 1 0 0 0,-1 0 1 0 0,0 0-1 0 0,0 0 0 0 0,-3-4 0 0 0,1 3-30 0 0,0 0 0 0 0,-1 0 0 0 0,1 0 0 0 0,-1 0 0 0 0,0 1 0 0 0,-1 0 0 0 0,1 0 0 0 0,-1 0-1 0 0,0 1 1 0 0,0 0 0 0 0,0 0 0 0 0,0 0 0 0 0,0 1 0 0 0,-1 0 0 0 0,-12-3 0 0 0,15 4-205 0 0,0 0 0 0 0,0 1 0 0 0,0-1 0 0 0,0 1 0 0 0,0 0 1 0 0,0 0-1 0 0,0 0 0 0 0,0 0 0 0 0,0 1 0 0 0,0-1 0 0 0,0 1 0 0 0,0 0 1 0 0,0 1-1 0 0,0-1 0 0 0,1 0 0 0 0,-1 1 0 0 0,1 0 0 0 0,-1 0 1 0 0,1 0-1 0 0,-1 1 0 0 0,1-1 0 0 0,0 1 0 0 0,0-1 0 0 0,0 1 0 0 0,1 0 1 0 0,-1 0-1 0 0,-4 7 0 0 0,5-6-726 0 0,1-1 1 0 0,0 1-1 0 0,-1-1 0 0 0,1 1 1 0 0,1-1-1 0 0,-1 1 0 0 0,0 0 1 0 0,1 0-1 0 0,0-1 0 0 0,0 7 1 0 0,2-1-1873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0 176 0 0,'35'44'4652'0'0,"-1"2"1"0"0,-3 1-1 0 0,-2 1 1 0 0,33 73-1 0 0,-57-110-3676 0 0,-2-5-103 0 0,0 1-1 0 0,0-1 0 0 0,1 1 1 0 0,6 7 2241 0 0,-7-17-2618 0 0,6-7-303 0 0,0 0 0 0 0,0-1 0 0 0,-1 0 0 0 0,12-22 1 0 0,11-15 93 0 0,-15 28-287 0 0,0 0 0 0 0,1 2 0 0 0,32-27 0 0 0,-44 39 0 0 0,1 2 0 0 0,1-1 0 0 0,-1 1 0 0 0,1 0 0 0 0,-1 0 0 0 0,1 0 0 0 0,0 1 0 0 0,1 0 0 0 0,-1 1 0 0 0,0 0 0 0 0,1 0 0 0 0,-1 0 0 0 0,1 1 0 0 0,0 0 0 0 0,0 1 0 0 0,9 0 0 0 0,-11 1 0 0 0,0 0 0 0 0,0 1 0 0 0,0 0 0 0 0,0 0 0 0 0,-1 1 0 0 0,1 0 0 0 0,-1 0 0 0 0,1 0 0 0 0,-1 1 0 0 0,0-1 0 0 0,0 1 0 0 0,-1 0 0 0 0,1 1 0 0 0,-1-1 0 0 0,0 1 0 0 0,0 0 0 0 0,0 0 0 0 0,4 9 0 0 0,5 8 0 0 0,-2 1 0 0 0,-1 0 0 0 0,9 28 0 0 0,-15-39 0 0 0,2 9-511 0 0,-4-14-320 0 0,1 0-1 0 0,-1 1 0 0 0,1-1 0 0 0,0-1 0 0 0,1 1 0 0 0,5 9 0 0 0,-7-14 563 0 0,0 0 1 0 0,0 0-1 0 0,0-1 0 0 0,1 1 1 0 0,-1 0-1 0 0,0-1 1 0 0,1 1-1 0 0,-1-1 0 0 0,1 0 1 0 0,-1 1-1 0 0,1-1 0 0 0,0-1 1 0 0,-1 1-1 0 0,1 0 1 0 0,0-1-1 0 0,0 1 0 0 0,0-1 1 0 0,-1 0-1 0 0,1 0 0 0 0,0 0 1 0 0,4-1-1 0 0,9 0-3248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84 0 0,'0'0'7875'0'0,"4"-1"-6789"0"0,192-31 6249 0 0,142 10-3107 0 0,30-3-1929 0 0,-322 18-2047 0 0,512-75 2226 0 0,-455 63-1697 0 0,-81 14-3871 0 0,-1 1-3372 0 0,-14-4 1237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8129 0 0,'1'-1'6360'0'0,"6"-4"-1364"0"0,28 1 865 0 0,21 1-2766 0 0,9-1-1637 0 0,249-19 460 0 0,-85 7-968 0 0,-208 16-982 0 0,-15 0-67 0 0,1-1 0 0 0,0 1 0 0 0,0-1-1 0 0,-1 0 1 0 0,1 0 0 0 0,-1-1 0 0 0,10-3 0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7 217 400 0 0,'-2'-3'392'0'0,"1"0"1"0"0,0-1-1 0 0,0 1 0 0 0,1-1 1 0 0,-1 1-1 0 0,1-1 0 0 0,0 1 1 0 0,-1-1-1 0 0,2 1 0 0 0,-1-1 1 0 0,0 0-1 0 0,1 1 0 0 0,0-1 1 0 0,-1 1-1 0 0,1-1 0 0 0,1 1 1 0 0,-1 0-1 0 0,0 0 0 0 0,1-1 1 0 0,0 1-1 0 0,0 0 0 0 0,0 0 1 0 0,4-5-1 0 0,5-5 892 0 0,0 1-1 0 0,1 0 1 0 0,21-16 0 0 0,-30 26-1168 0 0,8-6 661 0 0,0 0 0 0 0,0 1 0 0 0,1 0 1 0 0,0 1-1 0 0,1 0 0 0 0,25-7 0 0 0,-32 11-457 0 0,0 0 0 0 0,1 0 0 0 0,-1 1 0 0 0,1 0 0 0 0,-1 0 0 0 0,1 1-1 0 0,-1 0 1 0 0,1 0 0 0 0,-1 1 0 0 0,1 0 0 0 0,-1 0 0 0 0,1 0 0 0 0,-1 1-1 0 0,0 0 1 0 0,0 0 0 0 0,8 4 0 0 0,-11-5-214 0 0,0 1 0 0 0,-1 1 0 0 0,1-1 0 0 0,-1 0 1 0 0,1 1-1 0 0,-1-1 0 0 0,0 1 0 0 0,0 0 0 0 0,0 0 0 0 0,0 0 0 0 0,0 0 0 0 0,-1 0 0 0 0,1 0 0 0 0,-1 0 1 0 0,0 1-1 0 0,0-1 0 0 0,0 0 0 0 0,0 1 0 0 0,-1-1 0 0 0,1 1 0 0 0,-1-1 0 0 0,0 0 0 0 0,0 1 1 0 0,0-1-1 0 0,-2 8 0 0 0,0 3 64 0 0,-2 0 0 0 0,1 0 0 0 0,-2-1 0 0 0,-10 24 0 0 0,-4 0 79 0 0,-1-2 0 0 0,-2-1 0 0 0,-47 58 0 0 0,-13 18 295 0 0,77-103-467 0 0,1-1 0 0 0,0 2 0 0 0,0-1 0 0 0,0 0 0 0 0,-3 12 0 0 0,7-17-49 0 0,-1 0-1 0 0,1-1 0 0 0,-1 1 1 0 0,1 0-1 0 0,0 0 0 0 0,0-1 1 0 0,0 1-1 0 0,0 0 0 0 0,0 0 0 0 0,0 0 1 0 0,1-1-1 0 0,-1 1 0 0 0,1 0 1 0 0,-1-1-1 0 0,1 1 0 0 0,0 0 1 0 0,-1-1-1 0 0,1 1 0 0 0,0 0 1 0 0,0-1-1 0 0,0 0 0 0 0,0 1 0 0 0,0-1 1 0 0,1 1-1 0 0,-1-1 0 0 0,0 0 1 0 0,1 0-1 0 0,-1 0 0 0 0,0 0 1 0 0,3 1-1 0 0,6 3-4 0 0,0-1-1 0 0,0 0 1 0 0,0 0 0 0 0,0-1-1 0 0,0-1 1 0 0,1 0-1 0 0,-1 0 1 0 0,20 0 0 0 0,87-6 136 0 0,-109 4-158 0 0,96-10-2785 0 0,-102 10 1780 0 0,1-1-464 0 0,3 1 581 0 0,3-1-784 0 0,2-2-5402 0 0,7-2 4006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7437 0 0,'0'-10'2120'0'0,"4"-29"3826"0"0,-4 37-5601 0 0,1 0-1 0 0,-1 0 0 0 0,1 0 1 0 0,0 0-1 0 0,0 0 1 0 0,-1 0-1 0 0,1 0 1 0 0,0 0-1 0 0,0 1 0 0 0,1-1 1 0 0,-1 0-1 0 0,0 1 1 0 0,1-1-1 0 0,-1 1 0 0 0,2-2 1 0 0,-2 3-226 0 0,1 0 0 0 0,-1 0 0 0 0,0 0 1 0 0,0 1-1 0 0,0-1 0 0 0,0 1 0 0 0,0-1 0 0 0,0 0 0 0 0,0 1 1 0 0,0 0-1 0 0,0-1 0 0 0,0 1 0 0 0,0 0 0 0 0,1 0 0 0 0,-1 0 89 0 0,15 12 381 0 0,-2 0-1 0 0,1 1 0 0 0,-2 0 0 0 0,24 32 0 0 0,-22-26-174 0 0,87 115 1283 0 0,47 57 929 0 0,-126-165-2441 0 0,21 26 446 0 0,3-2 1 0 0,53 46 0 0 0,-98-95-632 0 0,0-1 0 0 0,0 1 0 0 0,1 0 0 0 0,-1-1 0 0 0,0 0 0 0 0,0 0 0 0 0,1 1 0 0 0,-1-1 0 0 0,1-1 0 0 0,-1 1 0 0 0,1 0 0 0 0,-1 0 0 0 0,1-1 0 0 0,-1 0 0 0 0,1 1 0 0 0,0-1 0 0 0,-1 0 0 0 0,5-1 0 0 0,-3 0 0 0 0,-1 0 0 0 0,0 0 0 0 0,1 0 0 0 0,-1-1 0 0 0,0 1 0 0 0,0-1 0 0 0,0 0 0 0 0,0 0 0 0 0,0 0 0 0 0,0 0 0 0 0,-1-1 0 0 0,4-2 0 0 0,3-6 0 0 0,-1 0 0 0 0,0-1 0 0 0,-1 1 0 0 0,0-1 0 0 0,10-24 0 0 0,0-8 0 0 0,20-86 0 0 0,-2-50 0 0 0,-9 37 0 0 0,10-69 0 0 0,-34 203 0 0 0,-2 9-49 0 0,0-1 0 0 0,1 1 0 0 0,-1-1 0 0 0,1 1 0 0 0,-1-1 0 0 0,1 1 0 0 0,-1-1 0 0 0,1 1 0 0 0,-1-1 0 0 0,1 1 0 0 0,-1 0 0 0 0,1-1 1 0 0,-1 1-1 0 0,1 0 0 0 0,0-1 0 0 0,-1 1 0 0 0,1 0 0 0 0,-1 0 0 0 0,1 0 0 0 0,0-1 0 0 0,-1 1 0 0 0,1 0 0 0 0,0 0 0 0 0,-1 0 0 0 0,1 0 0 0 0,0 0 0 0 0,-1 0 0 0 0,1 0 0 0 0,0 1 0 0 0,-1-1 0 0 0,1 0 0 0 0,0 0 0 0 0,-1 0 0 0 0,1 1 0 0 0,0-1 0 0 0,-1 0 0 0 0,1 1 0 0 0,-1-1 1 0 0,1 0-1 0 0,-1 1 0 0 0,1-1 0 0 0,-1 1 0 0 0,1-1 0 0 0,-1 1 0 0 0,1-1 0 0 0,-1 1 0 0 0,0-1 0 0 0,1 2 0 0 0,0-2-266 0 0,11 11-1525 0 0,-1-1-1 0 0,0 2 1 0 0,-1-1 0 0 0,15 23 0 0 0,-8-11-596 0 0,10 11-719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124 200 344 0 0,'-2'18'1319'0'0,"-2"0"-1"0"0,0 0 0 0 0,-7 18 1 0 0,7-26 443 0 0,-1 1 0 0 0,0-1 0 0 0,0 0 1 0 0,-1 0-1 0 0,0-1 0 0 0,-9 11 0 0 0,15-19-1561 0 0,-1-1-1 0 0,1 1 1 0 0,-1 0 0 0 0,1-1-1 0 0,-1 1 1 0 0,1-1 0 0 0,-1 1-1 0 0,1-1 1 0 0,-1 1 0 0 0,0-1-1 0 0,1 0 1 0 0,-1 1 0 0 0,0-1 0 0 0,0 0-1 0 0,1 1 1 0 0,-1-1 0 0 0,0 0-1 0 0,0 0 1 0 0,1 0 0 0 0,-1 1-1 0 0,0-1 1 0 0,0 0 0 0 0,0 0-1 0 0,1 0 1 0 0,-1 0 0 0 0,0-1-1 0 0,-1 1 1 0 0,0-1 42 0 0,1 0-1 0 0,0 0 1 0 0,-1 0-1 0 0,1 0 1 0 0,0 0-1 0 0,-1 0 1 0 0,1 0-1 0 0,0 0 1 0 0,0 0-1 0 0,0-1 1 0 0,0 1-1 0 0,-1-3 1 0 0,-1-2 227 0 0,0 0-1 0 0,0 0 1 0 0,0-1 0 0 0,1 1 0 0 0,-2-12-1 0 0,3 10-350 0 0,1 0 0 0 0,0-1-1 0 0,0 1 1 0 0,1-1-1 0 0,0 1 1 0 0,0-1 0 0 0,1 1-1 0 0,0 0 1 0 0,1 0 0 0 0,0 0-1 0 0,0 0 1 0 0,1 0-1 0 0,0 1 1 0 0,8-13 0 0 0,-3 7 61 0 0,0 1 1 0 0,1 0-1 0 0,1 1 1 0 0,0 0-1 0 0,0 1 1 0 0,1 0-1 0 0,17-11 1 0 0,-7 9-181 0 0,1 1 0 0 0,1 1 0 0 0,-1 0 0 0 0,1 2 0 0 0,1 1 0 0 0,41-7 0 0 0,-55 12 10 0 0,-5 1-30 0 0,1 0 0 0 0,0 0 1 0 0,0 1-1 0 0,-1 0 0 0 0,12 1 0 0 0,21 7-3885 0 0,-1 6-6252 0 0,-28-9 6970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8361 0 0,'0'2'6451'0'0,"0"8"-1450"0"0,0-9-4649 0 0,0 1 0 0 0,1-1 0 0 0,-1 1 0 0 0,0-1 0 0 0,0 1-1 0 0,1-1 1 0 0,-1 1 0 0 0,1-1 0 0 0,0 0 0 0 0,-1 1 0 0 0,1-1 0 0 0,0 0 0 0 0,0 1 0 0 0,0-1-1 0 0,-1 0 1 0 0,1 0 0 0 0,2 2 0 0 0,0-1-37 0 0,0 1 0 0 0,0-1 0 0 0,1 0 0 0 0,-1 0 0 0 0,0-1 0 0 0,1 1 0 0 0,3 1 0 0 0,9 1-18 0 0,-1 0 1 0 0,28 3-1 0 0,-28-5 428 0 0,217 19 1984 0 0,-78-18-5297 0 0,-149-2-1404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 76 0 0,'-1'-10'1677'0'0,"-1"1"-1"0"0,2-1 1 0 0,-1-11 9420 0 0,3 27-9444 0 0,13 45 1006 0 0,-3 2 0 0 0,6 55 0 0 0,0 4 86 0 0,-10-69-1746 0 0,-4-19-378 0 0,0 0 1 0 0,2-1-1 0 0,0 0 1 0 0,16 37-1 0 0,-14-51-1409 0 0,-7-8 322 0 0,0-1 0 0 0,0 1 0 0 0,0-1 0 0 0,0 0 0 0 0,-1 1 0 0 0,1-1 0 0 0,0 0 0 0 0,0 0 1 0 0,0 0-1 0 0,0 0 0 0 0,0 0 0 0 0,0 0 0 0 0,0 0 0 0 0,0 0 0 0 0,-1 0 0 0 0,1 0 0 0 0,0 0 1 0 0,0 0-1 0 0,0-1 0 0 0,0 1 0 0 0,0 0 0 0 0,0-1 0 0 0,-1 1 0 0 0,1-1 0 0 0,0 1 0 0 0,1-2 0 0 0,10-7-2845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88 160 0 0,'-16'-22'1209'0'0,"-13"-18"3112"0"0,9 14 5683 0 0,16 29-7818 0 0,3-2-2102 0 0,1-1 1 0 0,0 0-1 0 0,-1 0 1 0 0,1 0-1 0 0,-1 1 1 0 0,1-1-1 0 0,-1 0 1 0 0,1 0-1 0 0,-1 1 0 0 0,1-1 1 0 0,0 0-1 0 0,-1 1 1 0 0,1-1-1 0 0,0 1 1 0 0,-1-1-1 0 0,1 0 1 0 0,0 1-1 0 0,0-1 1 0 0,-1 1-1 0 0,1-1 1 0 0,0 1-1 0 0,0-1 1 0 0,0 1-1 0 0,0 31 1950 0 0,1 0 0 0 0,6 32 0 0 0,-4-51-2696 0 0,0 0 1 0 0,9 24-1 0 0,-9-29-573 0 0,1 0 0 0 0,0 0 0 0 0,1-1 0 0 0,-1 1 0 0 0,9 8 0 0 0,5 3-1614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23 6749 0 0,'4'-6'8244'0'0,"11"-9"-456"0"0,-11 15-6668 0 0,-4-1-1068 0 0,0 1-1 0 0,0 0 0 0 0,1 0 0 0 0,-1 0 0 0 0,0 0 0 0 0,0 0 0 0 0,0 0 0 0 0,0 0 0 0 0,1 0 0 0 0,-1 0 0 0 0,0-1 0 0 0,0 1 0 0 0,0 0 0 0 0,1 0 0 0 0,-1 0 0 0 0,0 0 1 0 0,0 0-1 0 0,0 0 0 0 0,1 0 0 0 0,-1 0 0 0 0,0 0 0 0 0,0 0 0 0 0,0 1 0 0 0,1-1 0 0 0,-1 0 0 0 0,0 0 0 0 0,0 0 0 0 0,0 0 0 0 0,0 0 0 0 0,1 0 0 0 0,-1 0 0 0 0,0 0 0 0 0,0 0 1 0 0,0 1-1 0 0,1-1 0 0 0,-1 3 156 0 0,0 0 0 0 0,1 0 0 0 0,-1 1 0 0 0,0-1 0 0 0,0 0 0 0 0,-1 0 0 0 0,1 0 0 0 0,-1 0 0 0 0,1 0 0 0 0,-1 0 0 0 0,0 0 0 0 0,0 0 0 0 0,0 0 0 0 0,-1 0 0 0 0,1 0 0 0 0,-4 4 0 0 0,-4 7 433 0 0,-21 25-1 0 0,-91 84 475 0 0,-20 26 1 0 0,137-144-1115 0 0,-1 0 0 0 0,2 1 0 0 0,-1-1 0 0 0,0 1 0 0 0,1 0 0 0 0,0 0 0 0 0,-3 10 0 0 0,6-14 0 0 0,-1 0 0 0 0,1 1 0 0 0,0-1 0 0 0,0 0 0 0 0,0 0 0 0 0,0 1 0 0 0,0-1 0 0 0,0 0 0 0 0,0 1 0 0 0,1-1 0 0 0,-1 0 0 0 0,1 0 0 0 0,0 0 0 0 0,-1 1 0 0 0,1-1 0 0 0,0 0 0 0 0,0 0 0 0 0,1 0 0 0 0,-1 0 0 0 0,0 0 0 0 0,1-1 0 0 0,-1 1 0 0 0,1 0 0 0 0,-1-1 0 0 0,4 3 0 0 0,6 4 0 0 0,0 0 0 0 0,0-1 0 0 0,1-1 0 0 0,-1 0 0 0 0,1-1 0 0 0,1 0 0 0 0,15 4 0 0 0,3-1 0 0 0,58 8 0 0 0,-64-13-126 0 0,0-2 1 0 0,1 0-1 0 0,-1-1 0 0 0,0-2 0 0 0,41-7 1 0 0,-50 5 38 0 0,-1 0 0 0 0,1-1 0 0 0,-1 0 0 0 0,-1-2 0 0 0,1 1 1 0 0,-1-2-1 0 0,0 0 0 0 0,-1-1 0 0 0,25-19 0 0 0,-25 15-85 0 0,-5 5 194 0 0,0 1 0 0 0,1 0 0 0 0,17-12 695 0 0,-19 32 260 0 0,-7 52-966 0 0,3 0 1 0 0,15 80 0 0 0,-15-116-576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1 147 468 0 0,'0'-1'212'0'0,"1"1"1"0"0,-1-1-1 0 0,1 1 0 0 0,0-1 0 0 0,-1 1 0 0 0,1-1 1 0 0,0 1-1 0 0,-1 0 0 0 0,1-1 0 0 0,0 1 1 0 0,0 0-1 0 0,-1 0 0 0 0,1-1 0 0 0,0 1 1 0 0,0 0-1 0 0,-1 0 0 0 0,1 0 0 0 0,0 0 1 0 0,0 0-1 0 0,0 0 0 0 0,-1 0 0 0 0,1 0 1 0 0,0 0-1 0 0,0 0 0 0 0,0 1 0 0 0,-1-1 1 0 0,1 0-1 0 0,0 1 0 0 0,0-1 0 0 0,-1 0 1 0 0,1 1-1 0 0,0-1 0 0 0,0 2 0 0 0,25 21 1462 0 0,-20-17-872 0 0,35 42 2030 0 0,-2 1 0 0 0,63 105 0 0 0,-62-90-1221 0 0,3 7 107 0 0,-21-33-344 0 0,1-2 0 0 0,2 0 1 0 0,32 35-1 0 0,-54-68-1163 0 0,16 13 844 0 0,-18-15-985 0 0,0 0 1 0 0,0-1-1 0 0,0 0 1 0 0,0 1-1 0 0,0-1 1 0 0,0 1-1 0 0,0-1 1 0 0,0 0-1 0 0,0 0 1 0 0,0 0-1 0 0,0 0 1 0 0,0 0-1 0 0,0 0 1 0 0,0 0-1 0 0,1 0 1 0 0,-1 0-1 0 0,0 0 1 0 0,0 0-1 0 0,0-1 1 0 0,0 1-1 0 0,0 0 1 0 0,0-1-1 0 0,1 0 0 0 0,4-3 16 0 0,0-1 0 0 0,0 0 0 0 0,0 0 0 0 0,-1 0 0 0 0,0-1 0 0 0,0 0-1 0 0,0 0 1 0 0,0 0 0 0 0,-1 0 0 0 0,0-1 0 0 0,5-11 0 0 0,4-14 509 0 0,13-44 0 0 0,-16 45-488 0 0,42-136-107 0 0,25-75 0 0 0,-40 136 0 0 0,-37 104-6 0 0,1 1-1 0 0,-1-1 1 0 0,1 1 0 0 0,-1-1-1 0 0,1 1 1 0 0,-1 0 0 0 0,1-1-1 0 0,0 1 1 0 0,-1 0 0 0 0,1-1-1 0 0,0 1 1 0 0,0 0 0 0 0,0 0 0 0 0,0 0-1 0 0,0 0 1 0 0,0 0 0 0 0,1 0-1 0 0,-1 0 1 0 0,0 0 0 0 0,0 1-1 0 0,1-1 1 0 0,-1 0 0 0 0,1 1-1 0 0,2-2 1 0 0,-2 3-190 0 0,0 0-1 0 0,0 0 1 0 0,0 1-1 0 0,0-1 1 0 0,-1 0 0 0 0,1 1-1 0 0,0-1 1 0 0,-1 1-1 0 0,1 0 1 0 0,-1-1-1 0 0,1 1 1 0 0,-1 0 0 0 0,2 4-1 0 0,1-1-467 0 0,51 69-9223 0 0,-30-41 6580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0 208 0 0,'-22'21'10735'0'0,"18"-12"-9562"0"0,1-1 0 0 0,0 1-1 0 0,0-1 1 0 0,1 1 0 0 0,0 0 0 0 0,0 0 0 0 0,1 0 0 0 0,0 15-1 0 0,1 8 1194 0 0,5 36 0 0 0,-4-64-2213 0 0,1 24 1301 0 0,12 47-1 0 0,-12-68-1290 0 0,0 0 1 0 0,1 0-1 0 0,-1 0 1 0 0,1 0-1 0 0,1 0 0 0 0,-1 0 1 0 0,1-1-1 0 0,1 0 1 0 0,-1 0-1 0 0,1 0 0 0 0,8 8 1 0 0,-10-11-385 0 0,1-1 1 0 0,0 0-1 0 0,-1 1 0 0 0,1-1 1 0 0,0 0-1 0 0,0-1 1 0 0,0 1-1 0 0,1-1 0 0 0,-1 0 1 0 0,0 0-1 0 0,0 0 1 0 0,1 0-1 0 0,6-1 0 0 0,-3 0-1191 0 0,-1 0-1 0 0,1-1 1 0 0,-1 0-1 0 0,1 0 1 0 0,-1-1-1 0 0,14-4 1 0 0,-1-5-1722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81 120 0 0,'-54'-26'3003'0'0,"17"9"2107"0"0,1-4 8102 0 0,40 20-12059 0 0,17-2 26 0 0,0 0 1 0 0,1 2-1 0 0,33 1 1 0 0,-3 0-336 0 0,96 1 176 0 0,12-2-2914 0 0,-55-6-8062 0 0,-89 5 6987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19 380 0 0,'-13'-4'1698'0'0,"0"0"0"0"0,0 0 1 0 0,0 2-1 0 0,-30-2 9918 0 0,125 8-8751 0 0,33 4-510 0 0,-95-6-1906 0 0,0 2-1 0 0,0 0 0 0 0,32 12 0 0 0,-47-15-369 0 0,0 1-1 0 0,-1 1 1 0 0,1-1-1 0 0,-1 1 1 0 0,1 0-1 0 0,-1 0 1 0 0,0 0-1 0 0,0 0 1 0 0,0 1 0 0 0,-1 0-1 0 0,1 0 1 0 0,4 6-1 0 0,-7-7-51 0 0,1 0 1 0 0,-1-1-1 0 0,1 1 1 0 0,-1 0-1 0 0,0 0 0 0 0,0 1 1 0 0,-1-1-1 0 0,1 0 0 0 0,-1 0 1 0 0,1 0-1 0 0,-1 0 1 0 0,0 1-1 0 0,0-1 0 0 0,0 0 1 0 0,-1 0-1 0 0,1 0 0 0 0,-1 0 1 0 0,0 1-1 0 0,1-1 0 0 0,-2 0 1 0 0,-1 4-1 0 0,-6 11 16 0 0,-1-1 0 0 0,-1 0 0 0 0,0-1 0 0 0,-1-1 0 0 0,-1 1-1 0 0,-1-2 1 0 0,-17 16 0 0 0,8-10 88 0 0,-2-1-1 0 0,0-1 0 0 0,-53 29 1 0 0,77-46-102 0 0,0-1 0 0 0,-1 1 1 0 0,1 0-1 0 0,0-1 0 0 0,0 1 0 0 0,0-1 1 0 0,-1 1-1 0 0,1-1 0 0 0,0 0 1 0 0,0 1-1 0 0,-1-1 0 0 0,1 0 0 0 0,0 0 1 0 0,-1 0-1 0 0,1 0 0 0 0,0 0 0 0 0,-1 0 1 0 0,1 0-1 0 0,0-1 0 0 0,-1 1 0 0 0,1 0 1 0 0,0-1-1 0 0,0 1 0 0 0,-1-1 0 0 0,1 1 1 0 0,0-1-1 0 0,0 1 0 0 0,0-1 1 0 0,0 0-1 0 0,0 0 0 0 0,0 0 0 0 0,0 0 1 0 0,0 0-1 0 0,0 0 0 0 0,0 0 0 0 0,0 0 1 0 0,0 0-1 0 0,1 0 0 0 0,-2-2 0 0 0,-1-4 71 0 0,1-1-1 0 0,-1 1 1 0 0,1-1-1 0 0,0 0 0 0 0,0-12 1 0 0,-1 4-48 0 0,-5-50 192 0 0,5 36-84 0 0,-10-42 1 0 0,12 64-158 0 0,-2 0-1 0 0,1 0 1 0 0,-1 0-1 0 0,-1 1 1 0 0,1-1-1 0 0,-1 1 0 0 0,0 0 1 0 0,-1 0-1 0 0,-10-12 1 0 0,13 17-155 0 0,1 1 0 0 0,-1-1 0 0 0,1 1 0 0 0,-1 0 0 0 0,0 0 0 0 0,0-1 0 0 0,1 1 0 0 0,-1 0 0 0 0,0 0 0 0 0,0 1 0 0 0,0-1 0 0 0,0 0 0 0 0,0 1 0 0 0,0-1 0 0 0,0 1 0 0 0,-1 0 0 0 0,1-1 0 0 0,0 1 0 0 0,0 0 0 0 0,0 0 0 0 0,0 1 0 0 0,0-1 0 0 0,0 0 0 0 0,-3 1 0 0 0,4 0 27 0 0,0-1 0 0 0,1 1 0 0 0,-1 0-1 0 0,0-1 1 0 0,0 1 0 0 0,1-1 0 0 0,-1 1 0 0 0,1 0-1 0 0,-1 0 1 0 0,0-1 0 0 0,1 1 0 0 0,-1 0 0 0 0,1 0-1 0 0,0 0 1 0 0,-1 0 0 0 0,1-1 0 0 0,0 1 0 0 0,-1 2-1 0 0,0-1-463 0 0,-12 26-6342 0 0,7-14 4016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166 397 7125 0 0,'-46'-24'7069'0'0,"34"18"-5242"0"0,-1-1 0 0 0,1 0 1 0 0,-13-10-1 0 0,25 16-1693 0 0,-1 1 1 0 0,1 0 0 0 0,0-1 0 0 0,-1 1 0 0 0,1-1 0 0 0,-1 1 0 0 0,1-1-1 0 0,0 1 1 0 0,-1-1 0 0 0,1 1 0 0 0,0-1 0 0 0,0 1 0 0 0,-1-1 0 0 0,1 0-1 0 0,0 1 1 0 0,0-1 0 0 0,0 1 0 0 0,0-1 0 0 0,0 0 0 0 0,0 1-1 0 0,0-1 1 0 0,0 1 0 0 0,0-1 0 0 0,0 0 0 0 0,0 0 0 0 0,11-17 1416 0 0,26-13-754 0 0,-28 25-269 0 0,35-25 355 0 0,-29 22-496 0 0,1-2 0 0 0,-1 0 1 0 0,24-23-1 0 0,-36 31-324 0 0,0 0-1 0 0,-1 0 1 0 0,1-1 0 0 0,-1 1-1 0 0,0-1 1 0 0,1 1 0 0 0,-1-1-1 0 0,-1 0 1 0 0,1 0 0 0 0,-1 0-1 0 0,1 0 1 0 0,-1 0 0 0 0,0 0-1 0 0,-1 0 1 0 0,1 0 0 0 0,-1 0-1 0 0,0-1 1 0 0,0 1 0 0 0,0 0-1 0 0,0 0 1 0 0,-2-8 0 0 0,0 8-52 0 0,1 0 1 0 0,-1 1 0 0 0,0-1 0 0 0,0 0 0 0 0,0 1 0 0 0,0 0-1 0 0,-1-1 1 0 0,0 1 0 0 0,1 0 0 0 0,-1 0 0 0 0,0 1 0 0 0,0-1 0 0 0,-1 1-1 0 0,1-1 1 0 0,-1 1 0 0 0,1 0 0 0 0,-1 0 0 0 0,-4-2 0 0 0,-2 0-91 0 0,0 1 1 0 0,1 0 0 0 0,-1 0 0 0 0,0 1 0 0 0,-1 0 0 0 0,-11-1 0 0 0,16 3-95 0 0,0 0 0 0 0,0 0 0 0 0,1 1 0 0 0,-1 0 0 0 0,0 0 0 0 0,0 0 0 0 0,1 0 0 0 0,-1 1 1 0 0,1 0-1 0 0,-1 0 0 0 0,1 1 0 0 0,0 0 0 0 0,0 0 0 0 0,0 0 0 0 0,-6 5 0 0 0,8-5-199 0 0,0 0-1 0 0,0 0 0 0 0,0 0 0 0 0,0 0 1 0 0,1 1-1 0 0,0-1 0 0 0,-1 1 0 0 0,1 0 1 0 0,-2 4-1 0 0,3-4-420 0 0,0 0 1 0 0,0 0 0 0 0,0 0-1 0 0,0 0 1 0 0,1 1-1 0 0,-1-1 1 0 0,1 0 0 0 0,0 0-1 0 0,0 0 1 0 0,2 6-1 0 0,1 4-1977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8517 0 0,'16'21'10992'0'0,"-3"4"-6086"0"0,4 32-3669 0 0,-9-28 231 0 0,0-3-446 0 0,-1 0-1 0 0,-1 0 0 0 0,-1 1 1 0 0,2 43-1 0 0,-4-54-498 0 0,-2-16-519 0 0,-1 0-3 0 0,0 1-1 0 0,0-1 0 0 0,0 0 0 0 0,0 0 1 0 0,0 0-1 0 0,0 0 0 0 0,0 0 0 0 0,0 0 1 0 0,0 1-1 0 0,0-1 0 0 0,0 0 0 0 0,0 0 1 0 0,0 0-1 0 0,0 0 0 0 0,0 0 0 0 0,0 0 1 0 0,0 0-1 0 0,0 1 0 0 0,0-1 0 0 0,1 0 1 0 0,-1 0-1 0 0,0 0 0 0 0,0 0 0 0 0,0 0 0 0 0,0 0 1 0 0,0 0-1 0 0,0 0 0 0 0,0 0 0 0 0,1 0 1 0 0,-1 0-1 0 0,0 0 0 0 0,0 0 0 0 0,0 0 1 0 0,0 1-1 0 0,0-1 0 0 0,0 0 0 0 0,1 0 1 0 0,-1 0-1 0 0,0 0 0 0 0,0 0 0 0 0,0-1 1 0 0,0 1-1 0 0,0 0 0 0 0,0 0 0 0 0,1 0 1 0 0,-1 0-1 0 0,0 0 0 0 0,0 0 0 0 0,0 0 1 0 0,0 0-1 0 0,0 0 0 0 0,7-6 0 0 0,-1 1 0 0 0,0-2 0 0 0,-1 1 0 0 0,1 0 0 0 0,-1-1 0 0 0,7-13 0 0 0,9-10 0 0 0,4-2 0 0 0,1 2 0 0 0,35-31 0 0 0,-50 50 0 0 0,1 2 0 0 0,1-1 0 0 0,-1 2 0 0 0,2-1 0 0 0,-1 2 0 0 0,1 0 0 0 0,0 0 0 0 0,25-7 0 0 0,-34 13 0 0 0,0-1 0 0 0,0 1 0 0 0,0 0 0 0 0,0 1 0 0 0,0 0 0 0 0,0-1 0 0 0,1 2 0 0 0,-1-1 0 0 0,0 0 0 0 0,0 1 0 0 0,0 0 0 0 0,0 0 0 0 0,0 1 0 0 0,0-1 0 0 0,0 1 0 0 0,7 4 0 0 0,-7-3 0 0 0,0 1 0 0 0,0 0 0 0 0,0 0 0 0 0,-1 1 0 0 0,1-1 0 0 0,-1 1 0 0 0,0 0 0 0 0,0 0 0 0 0,-1 1 0 0 0,0-1 0 0 0,5 11 0 0 0,-1 3 0 0 0,0 0 0 0 0,-2 0 0 0 0,0 1 0 0 0,-1 0 0 0 0,-1 0 0 0 0,-1 0 0 0 0,-1 26 0 0 0,-1-29 0 0 0,-1-8 0 0 0,1-1 0 0 0,1 1 0 0 0,-1 0 0 0 0,1 0 0 0 0,3 9 0 0 0,-4-18-110 0 0,0 1 1 0 0,0-1-1 0 0,0 1 0 0 0,0-1 1 0 0,1 1-1 0 0,-1-1 0 0 0,0 0 1 0 0,0 1-1 0 0,0-1 0 0 0,1 1 1 0 0,-1-1-1 0 0,0 0 0 0 0,1 1 1 0 0,-1-1-1 0 0,0 0 0 0 0,1 1 1 0 0,-1-1-1 0 0,0 0 0 0 0,1 0 0 0 0,-1 1 1 0 0,0-1-1 0 0,1 0 0 0 0,-1 0 1 0 0,1 0-1 0 0,-1 1 0 0 0,1-1 1 0 0,-1 0-1 0 0,0 0 0 0 0,1 0 1 0 0,-1 0-1 0 0,1 0 0 0 0,-1 0 1 0 0,1 0-1 0 0,-1 0 0 0 0,1 0 1 0 0,-1 0-1 0 0,0 0 0 0 0,1 0 1 0 0,-1 0-1 0 0,1 0 0 0 0,-1-1 1 0 0,1 1-1 0 0,-1 0 0 0 0,1-1 1 0 0,11-6-6741 0 0,-1-3 3254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1 528 0 0,'-21'4'14035'0'0,"21"-4"-13845"0"0,22 12 1007 0 0,0-2 0 0 0,1-1 0 0 0,1-1-1 0 0,27 6 1 0 0,104 16 1317 0 0,-120-25-1859 0 0,652 56 5321 0 0,-681-60-5899 0 0,33 2 330 0 0,-38-3-383 0 0,0 0 0 0 0,0 0 0 0 0,1 1 0 0 0,-1-1 0 0 0,0 0 0 0 0,0 1 0 0 0,1-1 0 0 0,-1 0 0 0 0,0 1 0 0 0,0 0 0 0 0,0-1 0 0 0,1 1-1 0 0,-1 0 1 0 0,0-1 0 0 0,0 1 0 0 0,0 0 0 0 0,0 0 0 0 0,-1 0 0 0 0,1 0 0 0 0,0 0 0 0 0,0 0 0 0 0,1 2 0 0 0,-2-1-1 0 0,0 1 0 0 0,0-1 0 0 0,0 0 0 0 0,0 0 0 0 0,0 0 1 0 0,-1 0-1 0 0,1 1 0 0 0,-1-1 0 0 0,1 0 0 0 0,-1 0 0 0 0,0 0 0 0 0,0 0 1 0 0,-1 2-1 0 0,-17 26 80 0 0,14-22-76 0 0,-166 231 458 0 0,78-106-49 0 0,-19 29 39 0 0,101-148-475 0 0,7-7 0 0 0,-1-1 0 0 0,1 1 0 0 0,-7 13 0 0 0,8-13-142 0 0,2-6-580 0 0,4-1-1149 0 0,-2-1 1467 0 0,0 1 0 0 0,1 0 0 0 0,-1-1 0 0 0,0 1 0 0 0,0-1 0 0 0,1 1 0 0 0,-1-1 0 0 0,0 0 0 0 0,2-1 1 0 0,4-2-1156 0 0,20-6-2513 0 0,11-4 584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1 163 584 0 0,'-1'-3'308'0'0,"1"-1"0"0"0,0 0 0 0 0,0 1 0 0 0,1-1 0 0 0,-1 0 0 0 0,1 1 0 0 0,-1-1 0 0 0,1 0 0 0 0,1 1 0 0 0,-1-1-1 0 0,0 1 1 0 0,1-1 0 0 0,-1 1 0 0 0,1 0 0 0 0,0 0 0 0 0,0 0 0 0 0,1 0 0 0 0,-1 0 0 0 0,0 0 0 0 0,1 0 0 0 0,0 1 0 0 0,0 0 0 0 0,0-1 0 0 0,0 1 0 0 0,0 0 0 0 0,5-3 0 0 0,9-3 632 0 0,1-1 1 0 0,-1 2 0 0 0,36-10-1 0 0,-48 16-766 0 0,28-9 1301 0 0,0 3 1 0 0,67-8-1 0 0,-85 14-1005 0 0,0 0 0 0 0,0 1 0 0 0,0 1 0 0 0,0 0 1 0 0,0 2-1 0 0,0-1 0 0 0,0 2 0 0 0,-1 0 0 0 0,19 7 0 0 0,-30-10-376 0 0,-1 1 0 0 0,1-1 0 0 0,-1 0 0 0 0,0 1 1 0 0,1-1-1 0 0,-1 1 0 0 0,0 0 0 0 0,0 0 0 0 0,0 0 0 0 0,0 0 0 0 0,0 0 0 0 0,0 0 0 0 0,-1 1 0 0 0,1-1 1 0 0,-1 0-1 0 0,1 1 0 0 0,1 5 0 0 0,-2-5-5 0 0,-1 1 1 0 0,1 0-1 0 0,-1-1 0 0 0,0 1 1 0 0,0 0-1 0 0,0 0 1 0 0,0-1-1 0 0,0 1 0 0 0,-1 0 1 0 0,0-1-1 0 0,-2 8 1 0 0,-3 3 68 0 0,0 0 1 0 0,-2 0 0 0 0,1-1 0 0 0,-2 0-1 0 0,-11 15 1 0 0,-30 32 520 0 0,-2-2-1 0 0,-73 63 1 0 0,114-112-513 0 0,0 1 1 0 0,1 0-1 0 0,0 1 0 0 0,1 0 1 0 0,0 1-1 0 0,0 0 0 0 0,-8 16 0 0 0,16-27-132 0 0,1 1 0 0 0,0-1 0 0 0,-1 0 0 0 0,1 0 0 0 0,0 1 0 0 0,-1-1 1 0 0,1 1-1 0 0,0-1 0 0 0,0 0 0 0 0,0 1 0 0 0,0-1 0 0 0,0 0 0 0 0,0 1 0 0 0,1-1 0 0 0,-1 0 0 0 0,0 1 0 0 0,1-1 0 0 0,-1 0 0 0 0,1 1 0 0 0,-1-1 0 0 0,1 0 0 0 0,1 2 0 0 0,0-1 9 0 0,0 0 0 0 0,0 0 1 0 0,0 0-1 0 0,0 0 0 0 0,0-1 0 0 0,1 1 0 0 0,-1 0 1 0 0,1-1-1 0 0,-1 0 0 0 0,4 2 0 0 0,6 1 72 0 0,0 0 1 0 0,1-1-1 0 0,20 2 0 0 0,-32-4-105 0 0,72 5 156 0 0,-1-2 0 0 0,1-4-1 0 0,82-10 1 0 0,-154 10-237 0 0,84-10-2391 0 0,-57 5-1143 0 0,-1-1-3642 0 0,-14 2 4154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6945 0 0,'0'-2'329'0'0,"-1"-9"1601"0"0,2 0 1 0 0,-1 0 0 0 0,2-1 0 0 0,4-19 0 0 0,-6 29-1746 0 0,0 0 1 0 0,1 0-1 0 0,0 0 0 0 0,-1 0 1 0 0,1 1-1 0 0,0-1 0 0 0,0 0 0 0 0,0 0 1 0 0,0 1-1 0 0,1-1 0 0 0,-1 1 1 0 0,0-1-1 0 0,1 1 0 0 0,-1-1 1 0 0,0 1-1 0 0,1 0 0 0 0,0 0 0 0 0,-1 0 1 0 0,1 0-1 0 0,0 0 0 0 0,0 0 1 0 0,-1 0-1 0 0,1 0 0 0 0,0 1 1 0 0,0-1-1 0 0,0 1 0 0 0,0 0 0 0 0,0-1 1 0 0,0 1-1 0 0,0 0 0 0 0,0 0 1 0 0,0 0-1 0 0,0 0 0 0 0,0 0 1 0 0,2 1-1 0 0,7 2 145 0 0,0 1 0 0 0,0 0 0 0 0,-1 1 1 0 0,0 0-1 0 0,0 0 0 0 0,0 1 0 0 0,-1 1 0 0 0,11 8 0 0 0,-9-8-68 0 0,17 15 248 0 0,0 2 0 0 0,-2 0 0 0 0,28 33-1 0 0,62 89 2439 0 0,-34-39-2000 0 0,-80-106-948 0 0,0 2 0 0 0,1 1 0 0 0,-1-2 0 0 0,1 1 0 0 0,-1 0 0 0 0,1-1 0 0 0,0 1 0 0 0,0-1 0 0 0,0 0 0 0 0,6 3 0 0 0,-8-5 0 0 0,0 0 0 0 0,1 0 0 0 0,-1 0 0 0 0,1-1 0 0 0,-1 1 0 0 0,0 0 0 0 0,1-1 0 0 0,-1 1 0 0 0,0-1 0 0 0,0 1 0 0 0,1-1 0 0 0,-1 0 0 0 0,0 0 0 0 0,0 1 0 0 0,0-1 0 0 0,0 0 0 0 0,0 0 0 0 0,0 0 0 0 0,0 0 0 0 0,0 0 0 0 0,0-1 0 0 0,0 0 0 0 0,6-10 0 0 0,0-1 0 0 0,-2 1 0 0 0,0-1 0 0 0,0-1 0 0 0,-1 1 0 0 0,3-21 0 0 0,-2 16 0 0 0,19-102 0 0 0,16-216 0 0 0,-38 327 0 0 0,-2 9-33 0 0,0-1 1 0 0,0 0-1 0 0,0 0 0 0 0,1 1 1 0 0,-1-1-1 0 0,0 0 0 0 0,1 0 1 0 0,-1 1-1 0 0,1-1 0 0 0,-1 0 1 0 0,0 1-1 0 0,1-1 0 0 0,0 0 0 0 0,-1 1 1 0 0,1-1-1 0 0,-1 1 0 0 0,1-1 1 0 0,0 1-1 0 0,-1-1 0 0 0,1 1 1 0 0,0 0-1 0 0,0-1 0 0 0,-1 1 1 0 0,1 0-1 0 0,0-1 0 0 0,0 1 1 0 0,-1 0-1 0 0,1 0 0 0 0,0 0 1 0 0,0 0-1 0 0,0 0 0 0 0,-1 0 1 0 0,1 0-1 0 0,0 0 0 0 0,0 0 0 0 0,0 0 1 0 0,1 1-1 0 0,15 8-1983 0 0,-6-2-171 0 0,0 1 102 0 0,0 1 0 0 0,-1-1 0 0 0,18 20 0 0 0,-20-19 1185 0 0,20 20-2201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41 141 396 0 0,'-5'123'5708'0'0,"-11"-40"15114"0"0,12-91-20579 0 0,1 0 0 0 0,1 1 0 0 0,-1-1 0 0 0,1 0-1 0 0,0 0 1 0 0,1 0 0 0 0,0 0 0 0 0,0 0 0 0 0,1-1 0 0 0,0 1 0 0 0,0 0 0 0 0,2-9 0 0 0,0 7 1 0 0,-1 0 0 0 0,2 0 0 0 0,-1 0 0 0 0,2 1 0 0 0,-1-1-1 0 0,1 1 1 0 0,0 0 0 0 0,1 0 0 0 0,0 0 0 0 0,7-8 0 0 0,-3 7-244 0 0,-1 1 0 0 0,2 1 0 0 0,-1-1 0 0 0,1 2 0 0 0,1-1 0 0 0,-1 1 0 0 0,1 1 0 0 0,0 0 0 0 0,1 1 0 0 0,-1 0 0 0 0,1 0 0 0 0,0 1 0 0 0,15-2 0 0 0,19-3 0 0 0,1 1 0 0 0,54 0 0 0 0,-87 7 0 0 0,5 1-4538 0 0,35 3 0 0 0,-21 0 437 0 0,-14-2 744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4 116 0 0,'9'-3'5813'0'0,"-6"4"-5200"0"0,0 1-1 0 0,0 0 1 0 0,0-1 0 0 0,-1 1-1 0 0,1 1 1 0 0,0-1 0 0 0,-1 0-1 0 0,0 0 1 0 0,0 1 0 0 0,1 0-1 0 0,-1-1 1 0 0,-1 1-1 0 0,1 0 1 0 0,0 0 0 0 0,-1 0-1 0 0,1 0 1 0 0,-1 0 0 0 0,1 4-1 0 0,4 12 1731 0 0,7 36 1 0 0,-11-40-1561 0 0,39 190 6461 0 0,-33-178-5697 0 0,-4-15-4005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58 544 0 0,'-23'-5'1430'0'0,"-20"-4"3186"0"0,16 0 9791 0 0,30 8-12857 0 0,45-5 2789 0 0,97 0 1 0 0,11 0-3466 0 0,-141 4-1292 0 0,17-2-2910 0 0,-1-2-4739 0 0,-17 2 4590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8893 0 0,'0'3'1216'0'0,"0"0"1"0"0,0 0-1 0 0,1 0 1 0 0,-1-1-1 0 0,1 1 1 0 0,-1 0-1 0 0,3 3 1 0 0,10 13 4952 0 0,-10-16-5731 0 0,1-1 1 0 0,-1 0-1 0 0,0 0 1 0 0,1 0-1 0 0,-1 0 1 0 0,1-1-1 0 0,-1 1 1 0 0,1-1 0 0 0,0 0-1 0 0,6 1 1 0 0,-2-1-288 0 0,0 0 0 0 0,0-1 0 0 0,0 0 0 0 0,0 0 0 0 0,0-1 0 0 0,0 0 0 0 0,-1 0 0 0 0,1-1 1 0 0,0 0-1 0 0,-1 0 0 0 0,9-4 0 0 0,-8 2-89 0 0,-1 0-1 0 0,1-1 1 0 0,-1 1 0 0 0,0-2-1 0 0,0 1 1 0 0,0-1 0 0 0,-1 0-1 0 0,0 0 1 0 0,0-1 0 0 0,-1 0-1 0 0,6-7 1 0 0,-6 4 4 0 0,0 0 0 0 0,0-1 1 0 0,-1 0-1 0 0,0 1 0 0 0,0-1 0 0 0,-1 0 1 0 0,-1-1-1 0 0,1-11 0 0 0,0-1-66 0 0,0 3 0 0 0,0 1 0 0 0,-2-1 0 0 0,-1 1 0 0 0,0-1 0 0 0,-2 1 0 0 0,-6-31 0 0 0,19 119 0 0 0,-3-15 0 0 0,24 90 0 0 0,-7-63 0 0 0,33 87 0 0 0,-58-166-273 0 0,0 0 0 0 0,0 0 1 0 0,0 0-1 0 0,1 0 0 0 0,-1 0 0 0 0,1-1 0 0 0,-1 1 1 0 0,0 0-1 0 0,1 0 0 0 0,-1 0 0 0 0,1-1 0 0 0,0 1 0 0 0,-1 0 1 0 0,1-1-1 0 0,-1 1 0 0 0,1 0 0 0 0,0-1 0 0 0,0 1 1 0 0,-1-1-1 0 0,1 1 0 0 0,0-1 0 0 0,0 0 0 0 0,0 1 1 0 0,-1-1-1 0 0,1 0 0 0 0,0 1 0 0 0,0-1 0 0 0,0 0 1 0 0,0 0-1 0 0,0 0 0 0 0,0 0 0 0 0,0 0 0 0 0,0 0 1 0 0,-1 0-1 0 0,1 0 0 0 0,0 0 0 0 0,0 0 0 0 0,0-1 0 0 0,0 1 1 0 0,0 0-1 0 0,0-1 0 0 0,-1 1 0 0 0,1 0 0 0 0,0-1 1 0 0,1 0-1 0 0,8-8-3191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87 8585 0 0,'-37'-86'15727'0'0,"40"94"-13928"0"0,-2 0 0 0 0,1 0 0 0 0,0 15 0 0 0,1 34-76 0 0,-3-34-2232 0 0,1 1-1 0 0,7 38 0 0 0,-1-38-2119 0 0,10 6-6049 0 0,-8-18 5185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2 131 364 0 0,'-1'-4'9593'0'0,"137"-38"-2728"0"0,-96 32-5308 0 0,-1-2 0 0 0,0-1 1 0 0,58-30-1 0 0,-96 43-1329 0 0,0-1-171 0 0,0 1 0 0 0,-1-1 0 0 0,1 0 0 0 0,0 1 0 0 0,0-1 0 0 0,0 1 0 0 0,0-1 0 0 0,-1 1 0 0 0,1 0 0 0 0,0-1 0 0 0,0 1 0 0 0,0 0 0 0 0,0 0 0 0 0,0 0 1 0 0,1-1-1 0 0,0 4-18 0 0,-1-1 0 0 0,1 1 0 0 0,-1-1 0 0 0,0 1 1 0 0,0 0-1 0 0,0-1 0 0 0,0 1 0 0 0,-1 0 1 0 0,1 0-1 0 0,-1 0 0 0 0,1 2 0 0 0,0 41 343 0 0,-1-25-162 0 0,10 147 1692 0 0,3-48-677 0 0,-12-118-1207 0 0,-1 1 0 0 0,0 0 0 0 0,0-1 0 0 0,0 1 0 0 0,0-1 0 0 0,0 1 0 0 0,-1-1 0 0 0,1 1 1 0 0,-1 0-1 0 0,1-1 0 0 0,-1 0 0 0 0,0 1 0 0 0,0-1 0 0 0,0 1 0 0 0,-1-1 0 0 0,1 0 0 0 0,0 0 1 0 0,-1 0-1 0 0,1 0 0 0 0,-1 0 0 0 0,-3 3 0 0 0,-1-1-40 0 0,0 0-1 0 0,0-1 1 0 0,0 0 0 0 0,-1 0-1 0 0,1 0 1 0 0,-13 2 0 0 0,-90 22-11 0 0,90-23 255 0 0,17-4 656 0 0,32-9-409 0 0,-12 3-205 0 0,145-31 1364 0 0,-55 14-2699 0 0,-79 22-2668 0 0,-14 1-5288 0 0,-1 0 5826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10 8445 0 0,'11'-9'17553'0'0,"-8"8"-16570"0"0,-2 1-939 0 0,0 1 0 0 0,0 0 1 0 0,0-1-1 0 0,0 1 0 0 0,0-1 0 0 0,-1 1 0 0 0,1 0 1 0 0,0 0-1 0 0,0 0 0 0 0,0-1 0 0 0,-1 1 0 0 0,1 0 0 0 0,-1 0 1 0 0,1 0-1 0 0,0 0 0 0 0,-1 0 0 0 0,0 0 0 0 0,1 0 0 0 0,-1 0 1 0 0,0 0-1 0 0,1 0 0 0 0,-1 0 0 0 0,0 1 0 0 0,0 0 0 0 0,0 1 175 0 0,0 1-1 0 0,0-1 1 0 0,-1 1 0 0 0,0-1-1 0 0,1 1 1 0 0,-1-1-1 0 0,-1 0 1 0 0,0 4-1 0 0,-4 6 461 0 0,-1-1 0 0 0,0 0-1 0 0,-11 14 1 0 0,-11 10-679 0 0,-2-1 0 0 0,-38 31 0 0 0,39-38 0 0 0,1 1 0 0 0,2 1 0 0 0,-30 42 0 0 0,54-68 0 0 0,0 0 0 0 0,0 1 0 0 0,1 0 0 0 0,0-1 0 0 0,0 1 0 0 0,0 0 0 0 0,0 0 0 0 0,1 0 0 0 0,0 0 0 0 0,-1 10 0 0 0,2-13 0 0 0,0 1 0 0 0,0 0 0 0 0,1 0 0 0 0,-1 0 0 0 0,1 0 0 0 0,0 0 0 0 0,0-1 0 0 0,0 1 0 0 0,0 0 0 0 0,0-1 0 0 0,1 1 0 0 0,-1-1 0 0 0,1 1 0 0 0,0-1 0 0 0,-1 0 0 0 0,1 1 0 0 0,0-1 0 0 0,0 0 0 0 0,1 0 0 0 0,3 2 0 0 0,4 3 0 0 0,1 0 0 0 0,-1-2 0 0 0,1 1 0 0 0,0-1 0 0 0,1-1 0 0 0,-1 0 0 0 0,16 3 0 0 0,-3-2 0 0 0,1-1 0 0 0,39 1 0 0 0,-45-5 0 0 0,0-1 0 0 0,1-1 0 0 0,-1 0 0 0 0,-1-2 0 0 0,1 0 0 0 0,18-7 0 0 0,21-12 0 0 0,-21 7 0 0 0,-23 9 0 0 0,18-8 0 0 0,-25 14 0 0 0,-7 1 0 0 0,0 0 0 0 0,1 0 0 0 0,-1 0 0 0 0,1 0 0 0 0,-1 0 0 0 0,1 0 0 0 0,-1 0 0 0 0,1 0 0 0 0,-1 0 0 0 0,1 0 0 0 0,-1 0 0 0 0,0 1 0 0 0,1-1 0 0 0,-1 0 0 0 0,1 0 0 0 0,-1 0 0 0 0,0 1 0 0 0,1-1 0 0 0,-1 0 0 0 0,1 0 0 0 0,-1 1 0 0 0,0-1 0 0 0,1 0 0 0 0,-1 1 0 0 0,0-1 0 0 0,0 0 0 0 0,1 1 0 0 0,-1-1 0 0 0,0 1 0 0 0,0-1 0 0 0,0 0 0 0 0,1 1 0 0 0,-1-1 0 0 0,0 1 0 0 0,0-1 0 0 0,0 1 0 0 0,0-1 0 0 0,0 0 0 0 0,0 1 0 0 0,0-1 0 0 0,0 1 0 0 0,0 0 0 0 0,4 15 0 0 0,0-1 0 0 0,3 31 0 0 0,1 6 0 0 0,8 14 0 0 0,-4-17 0 0 0,12 95 0 0 0,-21-128 0 0 0,-5-9-166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66 300 0 0,'-3'-4'559'0'0,"1"1"42"0"0,1 0 1 0 0,-1 0-1 0 0,0 0 1 0 0,1 0 0 0 0,0 0-1 0 0,0-1 1 0 0,-2-6 1533 0 0,7 2 378 0 0,2 9 976 0 0,1 5-2913 0 0,1 1 0 0 0,-1 0 0 0 0,0 0 0 0 0,-1 0 0 0 0,1 1 0 0 0,8 15 0 0 0,29 57 1479 0 0,-44-78-2012 0 0,165 377 5035 0 0,-136-300-4180 0 0,58 148 1579 0 0,-69-186-2065 0 0,-8-14 16 0 0,2-1 0 0 0,1 0 0 0 0,1 0 1 0 0,33 45-1 0 0,-46-70-369 0 0,0 1 0 0 0,0-1 0 0 0,1 0 0 0 0,-1 1 0 0 0,0-1 0 0 0,0 0 0 0 0,1 0 0 0 0,-1 0 0 0 0,0 0 0 0 0,1 0 0 0 0,-1-1 0 0 0,1 1 0 0 0,0 0 0 0 0,-1-1 1 0 0,1 1-1 0 0,-1-1 0 0 0,1 1 0 0 0,0-1 0 0 0,2 1 0 0 0,-2-2-21 0 0,-1 1 0 0 0,0-1 0 0 0,0 1 0 0 0,1-1 0 0 0,-1 0 0 0 0,0 0 0 0 0,0 1 0 0 0,0-1-1 0 0,1 0 1 0 0,-1 0 0 0 0,0 0 0 0 0,0 0 0 0 0,-1 0 0 0 0,1 0 0 0 0,0 0 0 0 0,0-1 0 0 0,0 1 0 0 0,-1 0 0 0 0,1 0 0 0 0,-1-1 0 0 0,1 1 0 0 0,-1 0 0 0 0,1-3 0 0 0,32-104 98 0 0,20-127-1 0 0,-11 44-74 0 0,-4 21-61 0 0,44-152 0 0 0,-74 301-164 0 0,-7 20 136 0 0,-1-1 0 0 0,1 1-1 0 0,-1 0 1 0 0,1 0 0 0 0,-1 0 0 0 0,1 1-1 0 0,-1-1 1 0 0,1 0 0 0 0,0 0-1 0 0,0 0 1 0 0,-1 0 0 0 0,1 0 0 0 0,0 1-1 0 0,0-1 1 0 0,0 0 0 0 0,0 1 0 0 0,1-1-1 0 0,0 1-127 0 0,-1 0-1 0 0,1 0 0 0 0,-1 1 1 0 0,1-1-1 0 0,-1 1 0 0 0,1-1 1 0 0,-1 1-1 0 0,1 0 0 0 0,-1 0 1 0 0,0-1-1 0 0,0 1 0 0 0,1 0 0 0 0,-1 0 1 0 0,0 0-1 0 0,0 0 0 0 0,1 2 1 0 0,19 23-3248 0 0,-14-15 1091 0 0,17 20-1642 0 0,1 6 569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379 181 308 0 0,'5'-7'1807'0'0,"-1"0"-1"0"0,1 0 1 0 0,-2-1 0 0 0,1 0-1 0 0,-1 0 1 0 0,0 1 0 0 0,0-2 0 0 0,2-12-1 0 0,-4 18-1505 0 0,-1 0-1 0 0,1 0 1 0 0,-1 0 0 0 0,0 0-1 0 0,1 0 1 0 0,-1 0 0 0 0,0 0-1 0 0,-1 0 1 0 0,1 0 0 0 0,0 0-1 0 0,-1 0 1 0 0,0 0-1 0 0,0 1 1 0 0,0-1 0 0 0,0 0-1 0 0,0 0 1 0 0,0 1 0 0 0,-1-1-1 0 0,1 1 1 0 0,-3-3-1 0 0,1 2-75 0 0,0 0 0 0 0,0 0-1 0 0,-1 0 1 0 0,0 1 0 0 0,1-1-1 0 0,-1 1 1 0 0,0 0 0 0 0,0 0-1 0 0,0 0 1 0 0,0 1-1 0 0,0 0 1 0 0,-6-2 0 0 0,-4 1 42 0 0,-1 0 0 0 0,0 1 0 0 0,1 0 0 0 0,-1 1 1 0 0,1 1-1 0 0,-1 0 0 0 0,-18 4 0 0 0,17-1-55 0 0,1 0 0 0 0,-1 1 0 0 0,1 0 0 0 0,0 2 0 0 0,0 0 0 0 0,0 0-1 0 0,1 1 1 0 0,-25 20 0 0 0,34-24-132 0 0,1-1 0 0 0,0 1 0 0 0,0 0 1 0 0,0 0-1 0 0,0 1 0 0 0,1-1 0 0 0,0 1 0 0 0,0 0 0 0 0,0 0 0 0 0,0 0 0 0 0,1 0 0 0 0,0 0 0 0 0,0 1 0 0 0,0-1 1 0 0,1 0-1 0 0,0 1 0 0 0,0 0 0 0 0,0-1 0 0 0,0 1 0 0 0,1 0 0 0 0,0-1 0 0 0,1 1 0 0 0,-1 0 0 0 0,1-1 0 0 0,0 1 1 0 0,0-1-1 0 0,1 1 0 0 0,-1-1 0 0 0,4 7 0 0 0,0-2-63 0 0,1 0-1 0 0,0-1 1 0 0,0 1 0 0 0,1-1-1 0 0,1 0 1 0 0,-1-1 0 0 0,1 0 0 0 0,1 0-1 0 0,-1-1 1 0 0,1 0 0 0 0,1 0-1 0 0,-1-1 1 0 0,1 0 0 0 0,0-1-1 0 0,0 0 1 0 0,1-1 0 0 0,20 6-1 0 0,-14-5 3 0 0,0-1-1 0 0,0 0 0 0 0,1-1 0 0 0,-1-2 0 0 0,0 1 0 0 0,1-2 0 0 0,-1-1 0 0 0,1 0 1 0 0,-1-1-1 0 0,0 0 0 0 0,21-7 0 0 0,-31 7-18 0 0,0 0 0 0 0,-1-1 0 0 0,1 0 0 0 0,-1 0 0 0 0,0 0 0 0 0,0-1 0 0 0,0 0 0 0 0,0 0 0 0 0,-1-1 0 0 0,1 0 0 0 0,-1 0 0 0 0,0 0 0 0 0,-1 0 0 0 0,1-1 0 0 0,-1 1 0 0 0,0-1 0 0 0,-1 0 0 0 0,1-1 0 0 0,-1 1 0 0 0,0-1 0 0 0,-1 1 0 0 0,0-1 0 0 0,0 0 0 0 0,2-10 0 0 0,-3 9 0 0 0,1 0 0 0 0,-2 0 0 0 0,1 1 0 0 0,-1-1 0 0 0,0 0 0 0 0,-1 0 0 0 0,0 0 0 0 0,0 1 0 0 0,-1-1 0 0 0,1 1 0 0 0,-2-1 0 0 0,1 1 0 0 0,-1-1 0 0 0,0 1 0 0 0,-1 0 0 0 0,-4-7 0 0 0,3 7 0 0 0,-1 0 0 0 0,0 1 0 0 0,0 0 0 0 0,0 0 0 0 0,-1 0 0 0 0,0 0 0 0 0,0 1 0 0 0,0 1 0 0 0,-1-1 0 0 0,1 1 0 0 0,-1 0 0 0 0,0 1 0 0 0,0-1 0 0 0,-12-1 0 0 0,2 0-321 0 0,0 1 1 0 0,-1 1-1 0 0,1 0 1 0 0,-1 2-1 0 0,1 0 1 0 0,-1 1-1 0 0,1 1 1 0 0,-1 0-1 0 0,1 2 1 0 0,-1 0-1 0 0,-27 9 1 0 0,42-10-118 0 0,0-1 0 0 0,-1 2 0 0 0,1-1 1 0 0,0 0-1 0 0,-6 5 0 0 0,9-6-251 0 0,0 0-1 0 0,0 0 1 0 0,0 0-1 0 0,0 0 1 0 0,0 1-1 0 0,0-1 0 0 0,0 0 1 0 0,1 0-1 0 0,-1 1 1 0 0,0-1-1 0 0,1 1 1 0 0,-1 1-1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22 236 0 0,'-12'2'19488'0'0,"137"9"-16055"0"0,169-7-1 0 0,129-33 2746 0 0,-325 20-8923 0 0,-84 13-4425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1028 0 0,'-3'2'636'0'0,"1"-1"1"0"0,-1 1-1 0 0,1-1 0 0 0,0 1 0 0 0,-1 0 1 0 0,1-1-1 0 0,0 1 0 0 0,0 0 1 0 0,0 1-1 0 0,0-1 0 0 0,1 0 0 0 0,-1 1 1 0 0,1-1-1 0 0,-2 8 3911 0 0,5-8-4152 0 0,0-1 0 0 0,0 1 1 0 0,1 0-1 0 0,-1-1 0 0 0,0 1 0 0 0,1-1 0 0 0,-1 0 0 0 0,0 0 0 0 0,1 0 0 0 0,-1 0 0 0 0,1 0 0 0 0,0-1 0 0 0,-1 1 0 0 0,1-1 0 0 0,3 0 1 0 0,47 2 2141 0 0,-41-2-1909 0 0,151-2 5386 0 0,-48 1-4022 0 0,-25 0-5621 0 0,-84 0-409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39 207 532 0 0,'0'0'2526'0'0,"2"4"-1010"0"0,3 9-267 0 0,0 0-1 0 0,-1 1 0 0 0,0-1 0 0 0,3 25 0 0 0,3 63 3283 0 0,-5-43-2235 0 0,1 12 210 0 0,12 83 2814 0 0,-17-146-4755 0 0,0 0 0 0 0,-1 0 0 0 0,0 0 0 0 0,0 0 0 0 0,-2 9 0 0 0,-8-31-121 0 0,8 13-371 0 0,-7-13 42 0 0,2-1-1 0 0,0 0 1 0 0,0 0-1 0 0,1-1 1 0 0,-3-17 0 0 0,5 21-66 0 0,-9-36 163 0 0,-14-98 1 0 0,25 122-171 0 0,0 1 1 0 0,2-1-1 0 0,1 1 0 0 0,1 0 1 0 0,1-1-1 0 0,7-27 0 0 0,-6 35-17 0 0,1 1 0 0 0,1-1 0 0 0,0 1 0 0 0,1 1 0 0 0,9-16-1 0 0,-12 25-14 0 0,0 0-1 0 0,0 0 1 0 0,1 1-1 0 0,-1-1 1 0 0,1 1-1 0 0,1 0 1 0 0,-1 1-1 0 0,1-1 1 0 0,-1 1-1 0 0,1 1 1 0 0,0-1-1 0 0,1 1 1 0 0,-1 0-1 0 0,1 0 1 0 0,6-2-1 0 0,-1 2 0 0 0,-1 1-1 0 0,1 0 1 0 0,0 0 0 0 0,-1 1-1 0 0,1 1 1 0 0,0 0-1 0 0,0 1 1 0 0,0 0-1 0 0,-1 0 1 0 0,1 2 0 0 0,0-1-1 0 0,-1 1 1 0 0,12 6-1 0 0,-10-4 2 0 0,-1 0 0 0 0,0 2 0 0 0,0-1 1 0 0,-1 1-1 0 0,0 1 0 0 0,0 0 0 0 0,-1 1 0 0 0,0 0 0 0 0,0 0 0 0 0,-1 1 0 0 0,11 16 0 0 0,-17-22-4 0 0,0 1 0 0 0,0 0 0 0 0,0 0 0 0 0,-1 0 1 0 0,0 0-1 0 0,0 0 0 0 0,0 1 0 0 0,0-1 0 0 0,-1 1 0 0 0,0-1 0 0 0,0 1 1 0 0,-1-1-1 0 0,1 1 0 0 0,-1 0 0 0 0,-1 7 0 0 0,-1-5-11 0 0,1 0 0 0 0,-2 0 0 0 0,1-1 0 0 0,-1 1 0 0 0,0-1 0 0 0,0 0 0 0 0,-1 0 0 0 0,0 0-1 0 0,-9 12 1 0 0,0-4-35 0 0,-1 0 0 0 0,0-1 0 0 0,-1-1 0 0 0,0 0 0 0 0,-1-1 0 0 0,0-1 0 0 0,-35 18 0 0 0,36-22-25 0 0,-30 8 0 0 0,30-11 4 0 0,0 1 0 0 0,-16 9 0 0 0,30-14 56 0 0,0 0-1 0 0,1 1 0 0 0,-1-1 0 0 0,0 1 0 0 0,1-1 0 0 0,-1 0 0 0 0,0 1 0 0 0,1-1 0 0 0,-1 1 0 0 0,0 0 0 0 0,1-1 0 0 0,-1 1 0 0 0,1 0 0 0 0,-1-1 0 0 0,1 1 0 0 0,0 0 1 0 0,-1-1-1 0 0,1 1 0 0 0,0 0 0 0 0,-1 0 0 0 0,1-1 0 0 0,0 1 0 0 0,0 0 0 0 0,0 0 0 0 0,0 0 0 0 0,-1 1 0 0 0,2-1 8 0 0,-1 1 0 0 0,1 0-1 0 0,-1-1 1 0 0,1 1 0 0 0,-1 0-1 0 0,1-1 1 0 0,0 1 0 0 0,0-1 0 0 0,0 1-1 0 0,0-1 1 0 0,2 3 0 0 0,4 4 47 0 0,1 0 1 0 0,0-1 0 0 0,11 8-1 0 0,-16-13-39 0 0,88 61 589 0 0,23 18 616 0 0,-112-79-1326 0 0,1 0 1 0 0,0 0 0 0 0,0 0-1 0 0,0-1 1 0 0,1 1-1 0 0,-1-1 1 0 0,0 0 0 0 0,1 0-1 0 0,-1 0 1 0 0,0 0 0 0 0,1-1-1 0 0,-1 1 1 0 0,5-1-1 0 0,6 0-2664 0 0,-1-1 0 0 0,17-3-1 0 0,-11 1-1882 0 0,6 0 1549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34 608 0 0,'-10'-1'1688'0'0,"4"0"448"0"0,-1 0 0 0 0,1 1 1 0 0,-1-1-1 0 0,-13 3 0 0 0,19-2-1782 0 0,0 0 0 0 0,-1 1 0 0 0,1-1 0 0 0,0 1 0 0 0,-1-1 0 0 0,1 1 1 0 0,0-1-1 0 0,0 1 0 0 0,0 0 0 0 0,0 0 0 0 0,0-1 0 0 0,-1 1 0 0 0,1 0 0 0 0,1 0 0 0 0,-1 0 0 0 0,0 0 0 0 0,0 0 1 0 0,0 0-1 0 0,0 1 0 0 0,1-1 0 0 0,-1 0 0 0 0,1 0 0 0 0,-1 1 0 0 0,1-1 0 0 0,-1 0 0 0 0,1 0 0 0 0,0 1 0 0 0,-1 1 0 0 0,1-2-194 0 0,0 0-1 0 0,0 1 0 0 0,0-1 1 0 0,1 1-1 0 0,-1-1 0 0 0,0 0 1 0 0,1 1-1 0 0,-1-1 0 0 0,1 0 0 0 0,-1 0 1 0 0,1 1-1 0 0,-1-1 0 0 0,1 0 1 0 0,0 0-1 0 0,0 0 0 0 0,0 0 1 0 0,0 0-1 0 0,-1 0 0 0 0,1 0 1 0 0,1 0-1 0 0,-1 0 0 0 0,0 0 0 0 0,0 0 1 0 0,0-1-1 0 0,0 1 0 0 0,1 0 1 0 0,-1-1-1 0 0,2 1 0 0 0,36 12 1527 0 0,-35-12-1548 0 0,0-1 0 0 0,0 1 1 0 0,0-1-1 0 0,0 0 1 0 0,-1 0-1 0 0,1 0 0 0 0,7-2 1 0 0,-10 2-131 0 0,0 0 1 0 0,0 0 0 0 0,0 0-1 0 0,0-1 1 0 0,0 1 0 0 0,0-1-1 0 0,0 1 1 0 0,0 0 0 0 0,0-1-1 0 0,0 0 1 0 0,0 1 0 0 0,0-1-1 0 0,0 0 1 0 0,-1 1 0 0 0,1-1-1 0 0,0 0 1 0 0,-1 0 0 0 0,1 1-1 0 0,0-1 1 0 0,-1 0 0 0 0,1 0-1 0 0,-1 0 1 0 0,1 0 0 0 0,-1 0-1 0 0,0 0 1 0 0,1 0 0 0 0,-1 0-1 0 0,0 0 1 0 0,0 0 0 0 0,1 0-1 0 0,-1-2 1 0 0,-1 2-26 0 0,1-1 0 0 0,-1 0 1 0 0,1 1-1 0 0,-1-1 0 0 0,0 0 1 0 0,1 1-1 0 0,-1-1 0 0 0,0 1 0 0 0,0-1 1 0 0,0 1-1 0 0,0-1 0 0 0,0 1 1 0 0,-1 0-1 0 0,1 0 0 0 0,0 0 1 0 0,-1-1-1 0 0,1 1 0 0 0,-1 0 0 0 0,-2-1 1 0 0,-30-15-339 0 0,31 15 314 0 0,-13-4-442 0 0,1 0 0 0 0,-1 2-1 0 0,0-1 1 0 0,0 2 0 0 0,0 0-1 0 0,-1 1 1 0 0,1 0-1 0 0,-1 2 1 0 0,-18 1 0 0 0,14 4-2852 0 0,13 4-3006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26 103 204 0 0,'-25'-13'16605'0'0,"68"12"-13564"0"0,48 5 0 0 0,-6 0-1597 0 0,-64-3-1126 0 0,65 1 1053 0 0,0-4 0 0 0,97-14 0 0 0,-173 14-1232 0 0,0 0 1 0 0,-1 0-1 0 0,1-1 1 0 0,-1 0-1 0 0,17-9 1 0 0,-22 10-109 0 0,-1 0 1 0 0,0 0 0 0 0,1-1 0 0 0,-1 1 0 0 0,0-1 0 0 0,-1 1 0 0 0,1-1-1 0 0,0 0 1 0 0,-1 0 0 0 0,1 0 0 0 0,-1-1 0 0 0,0 1 0 0 0,0-1 0 0 0,-1 1 0 0 0,1-1-1 0 0,-1 1 1 0 0,2-5 0 0 0,-4 19 53 0 0,0-1-1 0 0,0 1 1 0 0,1 0 0 0 0,1 0-1 0 0,0 0 1 0 0,0-1 0 0 0,1 1-1 0 0,5 16 1 0 0,35 99 551 0 0,-32-100-438 0 0,21 48 271 0 0,71 123 1 0 0,-72-143-414 0 0,17 42-56 0 0,-47-95 0 0 0,0-1 0 0 0,1 1 0 0 0,-1-1 0 0 0,0 1 0 0 0,0-1 0 0 0,0 1 0 0 0,1-1 0 0 0,-1 1 0 0 0,0-1 0 0 0,0 1 0 0 0,0-1 0 0 0,0 1 0 0 0,0-1 0 0 0,0 1 0 0 0,0-1 0 0 0,0 1 0 0 0,0 0 0 0 0,0-1 0 0 0,0 1 0 0 0,0-1 0 0 0,-1 1 0 0 0,1-1 0 0 0,0 1 0 0 0,0-1 0 0 0,-1 1 0 0 0,1-1 0 0 0,0 1 0 0 0,0-1 0 0 0,-1 0 0 0 0,1 1 0 0 0,-1-1 0 0 0,1 1 0 0 0,0-1 0 0 0,-1 0 0 0 0,1 1 0 0 0,-1-1 0 0 0,1 0 0 0 0,-2 1 0 0 0,-16 4 0 0 0,17-5 0 0 0,-189 18 0 0 0,24-4 0 0 0,147-12 0 0 0,-20 3 0 0 0,-1 0 0 0 0,1 3 0 0 0,0 1 0 0 0,-41 15 0 0 0,76-22 0 0 0,-8 6 0 0 0,12-8 0 0 0,0 1 0 0 0,0-1 0 0 0,-1 0 0 0 0,1 1 0 0 0,0-1 0 0 0,0 0 0 0 0,-1 1 0 0 0,1-1 0 0 0,0 1 0 0 0,0-1 0 0 0,0 0 0 0 0,0 1 0 0 0,0-1 0 0 0,0 1 0 0 0,0-1 0 0 0,0 1 0 0 0,0-1 0 0 0,0 0 0 0 0,0 1 0 0 0,0-1 0 0 0,0 1 0 0 0,0-1 0 0 0,0 1 0 0 0,0-1 0 0 0,0 0 0 0 0,1 1 0 0 0,-1-1 0 0 0,0 1 0 0 0,0-1 0 0 0,0 0 0 0 0,1 1 0 0 0,-1-1 0 0 0,0 0 0 0 0,1 1 0 0 0,-1-1 0 0 0,0 0 0 0 0,0 0 0 0 0,1 1 0 0 0,-1-1 0 0 0,1 0 0 0 0,13 6 0 0 0,-14-6 0 0 0,33 7 0 0 0,0-2 0 0 0,61 2 0 0 0,71-9 0 0 0,-104 0 0 0 0,160-11-588 0 0,-180 13-12134 0 0,-27 0 9386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18 540 0 0,'-9'-17'9689'0'0,"10"34"450"0"0,1-1-11623 0 0,39 184 9211 0 0,-38-191-7481 0 0,35 125 1840 0 0,-29-102-4562 0 0,-5-23-1105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68 288 0 0,'-46'-9'2072'0'0,"-27"-10"15919"0"0,79 14-16117 0 0,8-1-1909 0 0,6 1 1196 0 0,0 1 1 0 0,1 1-1 0 0,0 0 0 0 0,36 1 1 0 0,-10 0 8 0 0,131 0 1992 0 0,-95 3-5276 0 0,0-4-6770 0 0,-62 1 5325 0 0,6-1 512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45 572 0 0,'7'-22'8901'0'0,"-6"20"-8420"0"0,0 1 1 0 0,0-1 0 0 0,0 1-1 0 0,0-1 1 0 0,0 1 0 0 0,0 0-1 0 0,0-1 1 0 0,1 1-1 0 0,-1 0 1 0 0,0 0 0 0 0,1 0-1 0 0,-1 0 1 0 0,1 0-1 0 0,-1 1 1 0 0,1-1 0 0 0,0 0-1 0 0,-1 1 1 0 0,1-1-1 0 0,0 1 1 0 0,-1-1 0 0 0,3 1-1 0 0,-2 0-157 0 0,1 0-1 0 0,-1 0 0 0 0,0 1 1 0 0,0-1-1 0 0,0 1 1 0 0,0 0-1 0 0,0 0 0 0 0,0 0 1 0 0,0 0-1 0 0,0 0 1 0 0,0 0-1 0 0,0 0 0 0 0,0 0 1 0 0,2 3-1 0 0,1 1 20 0 0,-1-1 1 0 0,1 1-1 0 0,-1 0 1 0 0,0 0-1 0 0,-1 1 1 0 0,1-1-1 0 0,-1 1 0 0 0,0 0 1 0 0,-1 0-1 0 0,4 9 1 0 0,-3 1 179 0 0,-1 1 0 0 0,-1 0 0 0 0,0 0 1 0 0,-2 19-1 0 0,0-17-48 0 0,1 1 0 0 0,4 27 0 0 0,-3-43-473 0 0,0-1-1 0 0,0 0 1 0 0,0 1-1 0 0,1-1 1 0 0,0 0-1 0 0,-1 0 0 0 0,1 1 1 0 0,0-1-1 0 0,1-1 1 0 0,-1 1-1 0 0,0 0 1 0 0,1-1-1 0 0,0 1 0 0 0,-1-1 1 0 0,1 0-1 0 0,0 1 1 0 0,0-2-1 0 0,0 1 1 0 0,0 0-1 0 0,1 0 0 0 0,-1-1 1 0 0,0 0-1 0 0,1 0 1 0 0,5 2-1 0 0,9 1-3 0 0,0-1 1 0 0,1 0-1 0 0,25 0 0 0 0,-40-3 2 0 0,22 2 0 0 0,-4-1 0 0 0,-1 0 0 0 0,37-4 0 0 0,-56 3-1069 0 0,0-1-1 0 0,0 1 1 0 0,0 0 0 0 0,0 0-1 0 0,1 1 1 0 0,-1-1 0 0 0,0 0-1 0 0,0 1 1 0 0,0-1 0 0 0,0 1-1 0 0,0 0 1 0 0,3 1 0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1 181 696 0 0,'0'-1'318'0'0,"0"-1"-1"0"0,1 0 1 0 0,-1 1 0 0 0,1-1-1 0 0,-1 0 1 0 0,1 1 0 0 0,-1-1-1 0 0,1 1 1 0 0,0-1 0 0 0,0 1-1 0 0,0-1 1 0 0,0 1 0 0 0,0 0-1 0 0,0-1 1 0 0,0 1 0 0 0,0 0-1 0 0,0 0 1 0 0,1 0 0 0 0,-1 0-1 0 0,0 0 1 0 0,1 0 0 0 0,1-1-1 0 0,0 2 54 0 0,-1 0 1 0 0,1 0-1 0 0,-1 0 0 0 0,1 0 0 0 0,-1 0 0 0 0,1 1 0 0 0,-1-1 0 0 0,1 1 0 0 0,-1-1 0 0 0,0 1 0 0 0,1 0 1 0 0,-1 0-1 0 0,0 0 0 0 0,0 0 0 0 0,4 3 0 0 0,77 48 4696 0 0,120 101 0 0 0,-109-79-3496 0 0,192 138 5463 0 0,-292-218-7019 0 0,0-1 0 0 0,0 0 0 0 0,0 0 0 0 0,1 0 0 0 0,-7-13 0 0 0,1 1-16 0 0,-11-29 0 0 0,13 23 1 0 0,1 0 0 0 0,1 0 0 0 0,2-1 0 0 0,0 0 0 0 0,-2-45 0 0 0,7 50 0 0 0,1 0 0 0 0,0 1 0 0 0,1-1 0 0 0,1 0 0 0 0,2 0 0 0 0,0 1 0 0 0,12-33 0 0 0,-12 42 0 0 0,1 0 0 0 0,0 0 0 0 0,0 0 0 0 0,1 1 0 0 0,1 0 0 0 0,-1 0 0 0 0,2 1 0 0 0,-1 0 0 0 0,1 1 0 0 0,19-14 0 0 0,-26 20-333 0 0,1 1 0 0 0,-1-1 0 0 0,1 1 0 0 0,0 0-1 0 0,0 0 1 0 0,0 0 0 0 0,0 0 0 0 0,0 1 0 0 0,0-1 0 0 0,0 1 0 0 0,0 0 0 0 0,0 0 0 0 0,0 0-1 0 0,0 0 1 0 0,0 0 0 0 0,0 1 0 0 0,-1-1 0 0 0,6 2 0 0 0,-2 1-668 0 0,0-1-1 0 0,0 1 1 0 0,0 0 0 0 0,-1 0 0 0 0,1 1-1 0 0,-1-1 1 0 0,9 9 0 0 0,2 4-2158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16 320 836 0 0,'-15'25'22944'0'0,"19"-44"-21737"0"0,1 0-1 0 0,1 0 1 0 0,15-32-1 0 0,-16 41-790 0 0,0 0 0 0 0,0 1 0 0 0,1 0 0 0 0,0 0 1 0 0,1 0-1 0 0,0 1 0 0 0,1 0 0 0 0,-1 0 0 0 0,11-7 0 0 0,14-6-416 0 0,0 3 0 0 0,1 0 0 0 0,1 2 0 0 0,0 2 0 0 0,1 1 0 0 0,1 2 0 0 0,0 1 0 0 0,51-7 0 0 0,-61 14-2748 0 0,-5 4-5666 0 0,-7 1 5976 0 0,-7-2-848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1 488 0 0,'-2'0'1279'0'0,"-29"1"17456"0"0,45 4-17197 0 0,21 3 55 0 0,-1-3 1 0 0,1 0-1 0 0,55-1 0 0 0,-57-3-1095 0 0,330-5 3358 0 0,-338 0-3935 0 0,-22 4-278 0 0,5-2 654 0 0,-3 1-2842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1 916 0 0,'-1'1'383'0'0,"1"-1"0"0"0,-1 1-1 0 0,0 0 1 0 0,1 0 0 0 0,-1 0 0 0 0,1 0-1 0 0,0 0 1 0 0,-1 0 0 0 0,1 0 0 0 0,0 0-1 0 0,-1 0 1 0 0,1 0 0 0 0,0 0 0 0 0,0 0-1 0 0,0 1 1 0 0,0-1 0 0 0,0 0 0 0 0,0 0-1 0 0,0 0 1 0 0,0 0 0 0 0,1 0 0 0 0,-1 0-1 0 0,1 2 1 0 0,11 4 5402 0 0,3-5-4740 0 0,18 1 2421 0 0,47-1-1 0 0,93-16 2619 0 0,-145 12-4906 0 0,5-3-1889 0 0,-17 2-3122 0 0,1 1-6332 0 0,-10 1 7350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66 315 116 0 0,'1'-1'150'0'0,"-1"1"1"0"0,0 0-1 0 0,1-1 1 0 0,-1 1-1 0 0,0 0 1 0 0,1 0-1 0 0,-1-1 1 0 0,1 1-1 0 0,-1 0 1 0 0,0 0-1 0 0,1 0 0 0 0,-1 0 1 0 0,1-1-1 0 0,-1 1 1 0 0,1 0-1 0 0,-1 0 1 0 0,1 0-1 0 0,-1 0 1 0 0,1 0-1 0 0,-1 0 1 0 0,0 0-1 0 0,1 0 0 0 0,-1 0 1 0 0,1 1-1 0 0,-1-1 1 0 0,1 0-1 0 0,-1 0 1 0 0,1 0-1 0 0,-1 0 1 0 0,0 1-1 0 0,1-1 0 0 0,-1 0 1 0 0,1 1-1 0 0,10 16 2956 0 0,0 29 748 0 0,-10-42-3366 0 0,7 56 3958 0 0,-2 1 0 0 0,-3 67-1 0 0,-3-127-4419 0 0,1 0 90 0 0,-1 0 0 0 0,0 1 1 0 0,0-1-1 0 0,1 0 1 0 0,-1 1-1 0 0,0-1 1 0 0,-1 0-1 0 0,1 1 0 0 0,0-1 1 0 0,0 0-1 0 0,0 0 1 0 0,-1 1-1 0 0,1-1 0 0 0,-1 0 1 0 0,1 0-1 0 0,-1 1 1 0 0,1-1-1 0 0,-1 0 1 0 0,0 0-1 0 0,1 0 0 0 0,-1 0 1 0 0,0 0-1 0 0,0 0 1 0 0,0 0-1 0 0,0 0 1 0 0,0 0-1 0 0,-1 0 0 0 0,0-1-64 0 0,0-1 0 0 0,1 0 0 0 0,-1-1 0 0 0,1 1 0 0 0,0 0 0 0 0,-1 0 0 0 0,1 0 0 0 0,0-1 0 0 0,0 1 0 0 0,0-1 0 0 0,0 1 0 0 0,0-1 0 0 0,-2-3 0 0 0,2 3 42 0 0,-10-17 49 0 0,0-1 0 0 0,2 0-1 0 0,1 0 1 0 0,0-1 0 0 0,-9-42-1 0 0,8 17 29 0 0,-4-81 0 0 0,12 108-132 0 0,1 0 1 0 0,1 1 0 0 0,1-1-1 0 0,1 1 1 0 0,9-34-1 0 0,-9 41-22 0 0,0 0 0 0 0,2 1 0 0 0,-1-1-1 0 0,1 1 1 0 0,1 0 0 0 0,0 0 0 0 0,0 0 0 0 0,1 1-1 0 0,1 0 1 0 0,11-11 0 0 0,-15 15-11 0 0,1 2 0 0 0,0-1 1 0 0,1 0-1 0 0,-1 1 0 0 0,0 0 0 0 0,1 0 0 0 0,0 1 1 0 0,0-1-1 0 0,0 1 0 0 0,0 0 0 0 0,0 1 0 0 0,0 0 1 0 0,0 0-1 0 0,0 0 0 0 0,1 1 0 0 0,-1-1 0 0 0,0 1 1 0 0,1 1-1 0 0,-1-1 0 0 0,9 3 0 0 0,-5 0-1 0 0,0 0 0 0 0,0 1 0 0 0,0 0 0 0 0,-1 1 0 0 0,0-1 0 0 0,0 2 0 0 0,0-1 0 0 0,0 1-1 0 0,-1 1 1 0 0,0 0 0 0 0,12 13 0 0 0,-13-12 5 0 0,0 1-1 0 0,0-1 0 0 0,-1 1 1 0 0,0 1-1 0 0,-1-1 0 0 0,0 1 1 0 0,0 0-1 0 0,-1 0 0 0 0,0 1 1 0 0,-1-1-1 0 0,4 22 1 0 0,-6-24-1 0 0,-1 1 0 0 0,1 0 0 0 0,-1 0 1 0 0,-1-1-1 0 0,0 1 0 0 0,0 0 1 0 0,-1-1-1 0 0,0 1 0 0 0,0-1 1 0 0,-1 0-1 0 0,0 0 0 0 0,-1 0 1 0 0,0 0-1 0 0,0 0 0 0 0,-8 10 1 0 0,1-4 2 0 0,-1 0 1 0 0,-1-1 0 0 0,0-1 0 0 0,-1 0 0 0 0,-1-1-1 0 0,-19 13 1 0 0,-32 24-8 0 0,65-47-4 0 0,-1 0 1 0 0,1 0-1 0 0,0 1 0 0 0,0-1 1 0 0,0 0-1 0 0,0 0 1 0 0,0 1-1 0 0,0-1 1 0 0,0 0-1 0 0,1 1 1 0 0,-1-1-1 0 0,0 1 0 0 0,1-1 1 0 0,-1 1-1 0 0,1-1 1 0 0,0 1-1 0 0,-1 0 1 0 0,1-1-1 0 0,0 1 1 0 0,0-1-1 0 0,0 4 1 0 0,1-2 11 0 0,-1 0 1 0 0,1 0 0 0 0,0 0 0 0 0,0 0 0 0 0,1 0 0 0 0,-1-1 0 0 0,1 1 0 0 0,-1 0 0 0 0,1-1 0 0 0,3 5-1 0 0,4 2 44 0 0,0 0 0 0 0,0 0 0 0 0,1-1 0 0 0,15 10 0 0 0,14 7-55 0 0,2-1 0 0 0,0-2 0 0 0,1-2 0 0 0,77 25 0 0 0,-80-37-2880 0 0,57-1-9439 0 0,-65-5 9306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25 916 0 0,'-26'-13'16786'0'0,"26"13"-16649"0"0,0 1 1 0 0,0-1-1 0 0,-1 1 1 0 0,1-1-1 0 0,0 1 1 0 0,0-1-1 0 0,0 1 1 0 0,0-1-1 0 0,0 1 1 0 0,0 0-1 0 0,-1-1 1 0 0,1 1-1 0 0,1-1 1 0 0,-1 1-1 0 0,0-1 1 0 0,0 1-1 0 0,0-1 1 0 0,0 1-1 0 0,0-1 1 0 0,0 1-1 0 0,0-1 1 0 0,1 1-1 0 0,-1-1 1 0 0,0 1-1 0 0,0-1 1 0 0,1 1-1 0 0,-1-1 1 0 0,0 0-1 0 0,1 1 1 0 0,9 14 1516 0 0,-10-15-1581 0 0,6 6 652 0 0,1 0-1 0 0,-1-1 0 0 0,1 0 1 0 0,0 0-1 0 0,0 0 0 0 0,15 7 1 0 0,-18-10-495 0 0,0-1 1 0 0,0 1-1 0 0,1-1 0 0 0,-1 1 1 0 0,0-1-1 0 0,0 0 0 0 0,1-1 1 0 0,-1 1-1 0 0,0-1 0 0 0,1 0 1 0 0,-1 0-1 0 0,1 0 1 0 0,-1 0-1 0 0,9-3 0 0 0,-12 3-217 0 0,0 0-1 0 0,0 0 0 0 0,0 0 1 0 0,0-1-1 0 0,0 1 0 0 0,-1 0 1 0 0,1-1-1 0 0,0 1 0 0 0,0 0 1 0 0,0-1-1 0 0,0 0 0 0 0,0 1 1 0 0,-1-1-1 0 0,1 1 0 0 0,0-1 1 0 0,0 0-1 0 0,-1 1 0 0 0,1-1 1 0 0,-1 0-1 0 0,1 0 0 0 0,0 0 1 0 0,-1 1-1 0 0,1-1 0 0 0,-1 0 1 0 0,0 0-1 0 0,1 0 0 0 0,-1 0 1 0 0,0 0-1 0 0,0 0 0 0 0,1 0 1 0 0,-1 0-1 0 0,0 0 0 0 0,0 0 1 0 0,0 0-1 0 0,0 0 0 0 0,0 0 1 0 0,0 0-1 0 0,-1 0 0 0 0,1 0 1 0 0,0 0-1 0 0,0 0 0 0 0,-1 1 1 0 0,1-1-1 0 0,-1 0 0 0 0,1 0 1 0 0,-1 0-1 0 0,1 0 0 0 0,-1 0 1 0 0,1 1-1 0 0,-2-2 0 0 0,-2-3-88 0 0,1 1 1 0 0,-2 0-1 0 0,1 0 0 0 0,0 0 0 0 0,-1 0 0 0 0,0 1 0 0 0,-6-4 0 0 0,3 4-283 0 0,0 0-1 0 0,0 0 0 0 0,0 0 1 0 0,0 1-1 0 0,-11-1 0 0 0,2 0-1121 0 0,7 7-1142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596 257 836 0 0,'0'-4'479'0'0,"0"0"-1"0"0,0-1 1 0 0,0 1 0 0 0,-1 0 0 0 0,1-1-1 0 0,-1 1 1 0 0,0 0 0 0 0,0 0-1 0 0,-1 0 1 0 0,1-1 0 0 0,-1 1-1 0 0,0 1 1 0 0,0-1 0 0 0,-1 0-1 0 0,1 0 1 0 0,-1 1 0 0 0,1-1-1 0 0,-1 1 1 0 0,0 0 0 0 0,0 0-1 0 0,-1 0 1 0 0,-4-3 0 0 0,-7-5 521 0 0,-1 1 0 0 0,0 1 1 0 0,-33-13-1 0 0,39 17-721 0 0,-61-23 2257 0 0,-1 2 0 0 0,-110-23 0 0 0,175 47-2260 0 0,0 1-1 0 0,0 0 1 0 0,0 0-1 0 0,0 0 1 0 0,0 1 0 0 0,-1 0-1 0 0,-8 2 1 0 0,14-2-201 0 0,-1 1 0 0 0,1-1-1 0 0,0 1 1 0 0,0 0 0 0 0,0 0 0 0 0,0 0 0 0 0,0 0 0 0 0,0 0 0 0 0,0 0 0 0 0,0 1 0 0 0,0-1 0 0 0,0 1 0 0 0,0-1 0 0 0,1 1 0 0 0,-1 0 0 0 0,1-1 0 0 0,-1 1 0 0 0,1 0 0 0 0,0 0 0 0 0,0 0 0 0 0,0 0-1 0 0,0 0 1 0 0,0 0 0 0 0,0 1 0 0 0,-1 3 0 0 0,-2 20 283 0 0,0 1 0 0 0,2 0 0 0 0,1-1 0 0 0,3 36 0 0 0,-1-6-22 0 0,22 529 2233 0 0,-4-188-2384 0 0,-13-95-185 0 0,27 379 0 0 0,-27-620 0 0 0,-5-34 0 0 0,2 0 0 0 0,1 0 0 0 0,1 0 0 0 0,1-1 0 0 0,10 27 0 0 0,-14-50 0 0 0,-1-1 0 0 0,1 1 0 0 0,0 0 0 0 0,0-1 0 0 0,0 1 0 0 0,1-1 0 0 0,-1 1 0 0 0,0-1 0 0 0,1 0 0 0 0,0 0 0 0 0,-1 0 0 0 0,1-1 0 0 0,0 1 0 0 0,0-1 0 0 0,0 1 0 0 0,0-1 0 0 0,0 0 0 0 0,0 0 0 0 0,0 0 0 0 0,1-1 0 0 0,-1 1 0 0 0,0-1 0 0 0,6 1 0 0 0,9-1 0 0 0,0 0 0 0 0,0-1 0 0 0,21-4 0 0 0,-12 2 0 0 0,291-34 0 0 0,-204 24 0 0 0,-112 13-380 0 0,-1 0 0 0 0,1 0-1 0 0,-1 0 1 0 0,1 0 0 0 0,0-1 0 0 0,-1 1 0 0 0,1 0-1 0 0,-1-1 1 0 0,1 0 0 0 0,-1 1 0 0 0,0-1-1 0 0,1 0 1 0 0,-1 0 0 0 0,0 0 0 0 0,1 0 0 0 0,-1 0-1 0 0,0 0 1 0 0,0 0 0 0 0,0 0 0 0 0,0 0 0 0 0,0 0-1 0 0,0-1 1 0 0,0 1 0 0 0,0 0 0 0 0,0-1 0 0 0,-1 1-1 0 0,2-3 1 0 0,0-1-1414 0 0,7-8-1691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92 0 0,'0'0'1247'0'0,"2"1"388"0"0,2 3-1019 0 0,0-1-1 0 0,0 1 1 0 0,-1-1-1 0 0,1 1 0 0 0,-1 0 1 0 0,0 1-1 0 0,-1-1 1 0 0,1 0-1 0 0,-1 1 1 0 0,4 9-1 0 0,19 56 3052 0 0,-21-54-3007 0 0,7 18 682 0 0,37 106 3424 0 0,-39-118-3699 0 0,1-1 0 0 0,1 0 0 0 0,1 0 0 0 0,18 23 0 0 0,-27-40-809 0 0,-1-1 0 0 0,1 0 1 0 0,1 0-1 0 0,-1 0 0 0 0,0 0 1 0 0,1 0-1 0 0,-1 0 1 0 0,1-1-1 0 0,0 0 0 0 0,0 0 1 0 0,0 0-1 0 0,0 0 0 0 0,7 1 1 0 0,-9-2-179 0 0,0-1 0 0 0,0 0 1 0 0,0 0-1 0 0,0-1 1 0 0,0 1-1 0 0,0 0 0 0 0,0 0 1 0 0,0-1-1 0 0,0 0 1 0 0,-1 1-1 0 0,1-1 0 0 0,0 0 1 0 0,0 0-1 0 0,-1 0 1 0 0,1 0-1 0 0,0 0 0 0 0,-1 0 1 0 0,1 0-1 0 0,-1 0 1 0 0,0-1-1 0 0,2-1 0 0 0,3-3 211 0 0,-1-1-1 0 0,0 1 0 0 0,6-11 0 0 0,-1-1-198 0 0,-2-1 0 0 0,0 0 0 0 0,0 0 0 0 0,7-37 0 0 0,10-84 152 0 0,-23 124-241 0 0,3-12 8 0 0,0-7-63 0 0,1-35 0 0 0,-4 55-3077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0 840 0 0,'-1'6'1361'0'0,"0"0"-1"0"0,1-1 1 0 0,-1 1-1 0 0,1-1 0 0 0,1 1 1 0 0,0 8-1 0 0,3 4 811 0 0,1 0-1 0 0,7 18 1 0 0,5 18 1407 0 0,14 81 2346 0 0,-28-126-5588 0 0,0 0 0 0 0,0 0 1 0 0,1 0-1 0 0,0-1 0 0 0,0 1 0 0 0,1-1 0 0 0,10 13 1 0 0,-14-19-543 0 0,1-1 1 0 0,-1 1-1 0 0,1-1 1 0 0,0 0 0 0 0,-1 1-1 0 0,1-1 1 0 0,0 0-1 0 0,0 0 1 0 0,0 0 0 0 0,0 0-1 0 0,0 0 1 0 0,0-1 0 0 0,0 1-1 0 0,0-1 1 0 0,0 1-1 0 0,5-1 1 0 0,-1 1-1595 0 0,-1-1 1 0 0,1 0-1 0 0,0-1 0 0 0,9-1 1 0 0,-2-2-1045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84 0 0,'-15'-12'1845'0'0,"-1"1"0"0"0,-18-11-1 0 0,-14-10 7810 0 0,48 30-9214 0 0,-1 0 0 0 0,1 1 1 0 0,-1-1-1 0 0,1 0 0 0 0,0 0 0 0 0,0 0 0 0 0,0 0 0 0 0,0 0 0 0 0,0 0 1 0 0,0 0-1 0 0,0 1 0 0 0,1-1 0 0 0,-1 0 0 0 0,2-3 0 0 0,-2 4-388 0 0,2-8 348 0 0,0 1-1 0 0,0-1 1 0 0,-1 1 0 0 0,0-1-1 0 0,-1 1 1 0 0,0-1 0 0 0,0 0-1 0 0,-1 1 1 0 0,0-1-1 0 0,-1 0 1 0 0,-2-8 0 0 0,-1-1-316 0 0,-1 1 1 0 0,-1-1-1 0 0,-1 1 0 0 0,-11-20 1 0 0,14 26-1798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1 100 600 0 0,'7'0'9616'0'0,"36"-11"-7434"0"0,-39 8-1850 0 0,51-28 2502 0 0,-51 29-2637 0 0,-1-1 0 0 0,0 1 0 0 0,1-1 1 0 0,-1 0-1 0 0,0 0 0 0 0,-1 0 0 0 0,1 0 1 0 0,-1 0-1 0 0,1-1 0 0 0,-1 1 0 0 0,0-1 0 0 0,3-6 1 0 0,-4 1 1415 0 0,-5 18-1255 0 0,-8 25-12 0 0,11-17-62 0 0,0-1 1 0 0,0 1 0 0 0,3 20 0 0 0,4-3-3273 0 0,1-20-2374 0 0,-5-6 3093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1 708 0 0,'23'217'22081'0'0,"-22"-214"-20074"0"0,-1-3-1959 0 0,0 0-1 0 0,0 1 0 0 0,-1-1 1 0 0,1 0-1 0 0,0 0 0 0 0,0 0 1 0 0,0 1-1 0 0,0-1 0 0 0,0 0 1 0 0,0 0-1 0 0,0 0 0 0 0,0 1 1 0 0,0-1-1 0 0,0 0 0 0 0,0 0 1 0 0,0 1-1 0 0,0-1 0 0 0,0 0 1 0 0,0 0-1 0 0,1 0 0 0 0,-1 1 1 0 0,0-1-1 0 0,0 0 0 0 0,0 0 0 0 0,0 0 1 0 0,0 0-1 0 0,0 1 0 0 0,0-1 1 0 0,1 0-1 0 0,-1 0 0 0 0,0 0 1 0 0,0 0-1 0 0,0 1 0 0 0,0-1 1 0 0,1 0-1 0 0,-1 0 0 0 0,8-4 1489 0 0,4-8-528 0 0,3-8-331 0 0,1 1 86 0 0,20-18 1 0 0,-29 30-584 0 0,1 0 0 0 0,0 1 0 0 0,1 1 0 0 0,-1-1 1 0 0,1 1-1 0 0,0 1 0 0 0,17-6 0 0 0,-21 8-178 0 0,1 1 0 0 0,0 0 0 0 0,0 0-1 0 0,0 0 1 0 0,0 1 0 0 0,0 0 0 0 0,0 0-1 0 0,0 0 1 0 0,0 1 0 0 0,0 0-1 0 0,-1 0 1 0 0,1 1 0 0 0,0-1 0 0 0,0 1-1 0 0,-1 0 1 0 0,1 1 0 0 0,-1 0 0 0 0,0-1-1 0 0,0 2 1 0 0,0-1 0 0 0,6 6 0 0 0,-5-4-3 0 0,0 0 1 0 0,0 1-1 0 0,0 0 1 0 0,-1 0-1 0 0,0 0 1 0 0,0 1-1 0 0,-1 0 1 0 0,0 0-1 0 0,0 0 1 0 0,-1 0-1 0 0,0 1 1 0 0,0-1-1 0 0,0 1 1 0 0,-1 0 0 0 0,1 11-1 0 0,-1-1 1 0 0,-1-13 0 0 0,-1 0 0 0 0,1-1 0 0 0,0 1 0 0 0,0 0 0 0 0,0-1 0 0 0,3 8 0 0 0,0-4 0 0 0,-3-7-308 0 0,0 0-1 0 0,0 0 1 0 0,-1 0-1 0 0,1 0 1 0 0,0 0 0 0 0,0 0-1 0 0,0 0 1 0 0,1-1 0 0 0,-1 1-1 0 0,0 0 1 0 0,0-1-1 0 0,0 1 1 0 0,0-1 0 0 0,1 1-1 0 0,-1-1 1 0 0,0 1-1 0 0,0-1 1 0 0,1 0 0 0 0,-1 0-1 0 0,0 0 1 0 0,1 1-1 0 0,-1-1 1 0 0,0-1 0 0 0,1 1-1 0 0,-1 0 1 0 0,0 0 0 0 0,1 0-1 0 0,-1-1 1 0 0,0 1-1 0 0,0 0 1 0 0,1-1 0 0 0,-1 0-1 0 0,0 1 1 0 0,2-2-1 0 0,3 0-1437 0 0,9-2-1719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1 312 0 0,'-12'1'-1844'0'0,"-19"4"26935"0"0,46-4-24495 0 0,177-1 5604 0 0,-82-2-3788 0 0,-21 4-15637 0 0,-70-4 9876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1044 0 0,'1'-7'577'0'0,"-1"1"0"0"0,1 0 0 0 0,0 0 0 0 0,0 0 0 0 0,0-1 0 0 0,1 1 0 0 0,0 0 0 0 0,0 1-1 0 0,1-1 1 0 0,0 0 0 0 0,0 1 0 0 0,6-9 0 0 0,-3 6 17 0 0,1 0 0 0 0,0 1 0 0 0,0 0 1 0 0,0 0-1 0 0,1 1 0 0 0,0 0 0 0 0,12-7 0 0 0,-2 4 189 0 0,1 0 1 0 0,0 1-1 0 0,1 0 1 0 0,0 2-1 0 0,0 0 1 0 0,0 2-1 0 0,21-3 0 0 0,-24 5-142 0 0,-1 1-1 0 0,1 1 1 0 0,-1 0-1 0 0,1 1 1 0 0,-1 1-1 0 0,25 6 0 0 0,-36-7-465 0 0,1 1 0 0 0,-1-1 0 0 0,1 1 1 0 0,-1 0-1 0 0,0 1 0 0 0,0-1 0 0 0,0 1 0 0 0,0 0 0 0 0,0 0 0 0 0,0 1 0 0 0,-1-1 0 0 0,0 1 0 0 0,0 0 0 0 0,0 0 0 0 0,0 1 0 0 0,0-1 0 0 0,-1 1 0 0 0,0 0 0 0 0,0 0 0 0 0,0 0 1 0 0,3 9-1 0 0,-5-10-90 0 0,0 0 1 0 0,-1 0 0 0 0,0 0 0 0 0,0 0 0 0 0,0 0 0 0 0,0 1 0 0 0,0-1 0 0 0,-1 0-1 0 0,0 0 1 0 0,1 0 0 0 0,-2 0 0 0 0,1-1 0 0 0,0 1 0 0 0,-1 0 0 0 0,-2 4-1 0 0,-4 6 101 0 0,0 0-1 0 0,-14 17 1 0 0,19-28-137 0 0,-86 98 794 0 0,61-72-414 0 0,1 2 0 0 0,-23 34 0 0 0,48-62-362 0 0,-1 1-1 0 0,1 0 1 0 0,0 0-1 0 0,0 0 1 0 0,0 0-1 0 0,1 0 0 0 0,0 0 1 0 0,-2 6-1 0 0,5 5 70 0 0,-1-11-134 0 0,1 0 0 0 0,0 0 0 0 0,0 0-1 0 0,0 0 1 0 0,1 0 0 0 0,-1 0 0 0 0,1 0 0 0 0,0-1 0 0 0,0 1 0 0 0,1-1 0 0 0,-1 0 0 0 0,1 0 0 0 0,-1 0 0 0 0,1-1 0 0 0,6 4 0 0 0,7 3-4 0 0,0-1 1 0 0,28 8-1 0 0,-23-8 1 0 0,34 11-15 0 0,0-3 0 0 0,1-2 1 0 0,0-3-1 0 0,1-3 0 0 0,113 3 0 0 0,-152-11-951 0 0,1-1 1 0 0,33-6-1 0 0,-45 5-85 0 0,0 0 0 0 0,0 0-1 0 0,13-7 1 0 0,-17 7 119 0 0,-1 0-1 0 0,1 0 1 0 0,-1-1-1 0 0,1 1 0 0 0,-1-1 1 0 0,0 0-1 0 0,0 1 1 0 0,4-6-1 0 0,0-3-2006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95 260 0 0,'0'-4'337'0'0,"0"-8"765"0"0,1 1 0 0 0,2-20 0 0 0,-3 30-773 0 0,1-1 1 0 0,-1 0-1 0 0,0 0 1 0 0,1 0-1 0 0,-1 1 1 0 0,1-1-1 0 0,-1 0 1 0 0,1 1-1 0 0,0-1 1 0 0,0 1-1 0 0,0-1 1 0 0,0 0-1 0 0,0 1 1 0 0,0 0-1 0 0,0-1 1 0 0,1 1-1 0 0,-1 0 1 0 0,0 0-1 0 0,1-1 1 0 0,-1 1-1 0 0,1 0 1 0 0,-1 1-1 0 0,1-1 1 0 0,2-1-1 0 0,-3 2-152 0 0,1 0-1 0 0,-1 0 1 0 0,0 0-1 0 0,0 0 0 0 0,0 1 1 0 0,0-1-1 0 0,0 0 0 0 0,0 1 1 0 0,0-1-1 0 0,0 1 0 0 0,0-1 1 0 0,0 1-1 0 0,-1 0 0 0 0,1-1 1 0 0,0 1-1 0 0,1 1 1 0 0,1 0 309 0 0,18 15 804 0 0,-1 1 1 0 0,-1 1-1 0 0,-1 1 0 0 0,29 39 1 0 0,-20-24-159 0 0,90 118 2933 0 0,14 20 1417 0 0,-122-163-5471 0 0,4 1-11 0 0,-13-11 0 0 0,1 0 0 0 0,-1 1 0 0 0,0-1 0 0 0,1 0 0 0 0,-1 0 0 0 0,1 0 0 0 0,-1 1 0 0 0,1-1 0 0 0,-1 0 0 0 0,1 0 0 0 0,-1 0 0 0 0,1 0 0 0 0,-1 0 0 0 0,1 0 0 0 0,-1 0 0 0 0,1 0 0 0 0,-1 0 0 0 0,1 0 0 0 0,-1 0 0 0 0,1 0 0 0 0,-1 0 0 0 0,2-1 0 0 0,-1 0 0 0 0,1-1 0 0 0,0 1 0 0 0,-1 0 0 0 0,1-1 0 0 0,-1 0 0 0 0,0 1 0 0 0,1-1 0 0 0,-1 0 0 0 0,0 0 0 0 0,0 0 0 0 0,0 1 0 0 0,0-1 0 0 0,0 0 0 0 0,-1 0 0 0 0,1-3 0 0 0,8-37 0 0 0,-6 24 0 0 0,13-48 0 0 0,-10 39 0 0 0,0 9 0 0 0,11-46 0 0 0,33-98 0 0 0,-47 151 0 0 0,-2 9 0 0 0,0-1 0 0 0,-1 1 0 0 0,1-1 0 0 0,0 1 0 0 0,0 0 0 0 0,1-1 0 0 0,-1 1 0 0 0,0 0 0 0 0,4-4 0 0 0,-5 6-59 0 0,0-1 0 0 0,1 1 0 0 0,-1-1 0 0 0,1 1 0 0 0,-1-1 0 0 0,1 1-1 0 0,-1-1 1 0 0,1 1 0 0 0,-1 0 0 0 0,1-1 0 0 0,-1 1 0 0 0,1 0 0 0 0,0 0 0 0 0,-1 0 0 0 0,1-1 0 0 0,-1 1 0 0 0,1 0 0 0 0,0 0 0 0 0,-1 0 0 0 0,1 0-1 0 0,0 0 1 0 0,-1 0 0 0 0,1 0 0 0 0,0 0 0 0 0,-1 0 0 0 0,1 0 0 0 0,-1 0 0 0 0,1 1 0 0 0,0-1 0 0 0,-1 0 0 0 0,1 0 0 0 0,-1 1 0 0 0,1-1 0 0 0,-1 0-1 0 0,1 1 1 0 0,-1-1 0 0 0,1 0 0 0 0,-1 1 0 0 0,1-1 0 0 0,-1 1 0 0 0,1-1 0 0 0,0 2 0 0 0,-1-2-204 0 0,6 5-1406 0 0,-1 1-1 0 0,1 0 1 0 0,-1 0-1 0 0,-1 0 1 0 0,6 8-1 0 0,-9-12 1393 0 0,13 18-3092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32 125 276 0 0,'-1'10'1215'0'0,"-1"-1"-1"0"0,-1 1 1 0 0,0-1-1 0 0,0 0 1 0 0,0 0 0 0 0,-13 20 18075 0 0,29-57-15799 0 0,12-19-4727 0 0,-10 23 4070 0 0,-9 15-2775 0 0,-1 1 0 0 0,1 1 0 0 0,0-1-1 0 0,0 1 1 0 0,1 0 0 0 0,0 0 0 0 0,1 1 0 0 0,-1 0 0 0 0,1 0 0 0 0,0 1-1 0 0,1 0 1 0 0,-1 0 0 0 0,15-5 0 0 0,-16 7-59 0 0,1 0 0 0 0,0 1 0 0 0,0 0 0 0 0,0 1 0 0 0,0-1 0 0 0,0 1 0 0 0,0 1 0 0 0,1 0 0 0 0,9 1 0 0 0,-17-1 0 0 0,11 1-1905 0 0,0 0 1 0 0,0 1-1 0 0,22 7 0 0 0,-5-1-1992 0 0,-6-3 256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 0 0,'-1'2'517'0'0,"1"-1"0"0"0,0 0 0 0 0,0 1-1 0 0,-1-1 1 0 0,1 1 0 0 0,0-1 0 0 0,0 0 0 0 0,0 1 0 0 0,0-1-1 0 0,1 1 1 0 0,-1-1 0 0 0,0 0 0 0 0,1 1 0 0 0,-1-1 0 0 0,1 0-1 0 0,-1 1 1 0 0,1-1 0 0 0,-1 0 0 0 0,2 2 0 0 0,0-1 79 0 0,0 0 0 0 0,0 0 1 0 0,0 0-1 0 0,0-1 0 0 0,0 1 0 0 0,0 0 0 0 0,0-1 1 0 0,1 0-1 0 0,4 3 0 0 0,5 0 705 0 0,1 0 1 0 0,0-1-1 0 0,20 3 0 0 0,-17-3-184 0 0,251 37 5453 0 0,3-18-3687 0 0,-223-23-4458 0 0,-19-5-4291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51 784 0 0,'-9'-19'2039'0'0,"7"14"-810"0"0,0 1 0 0 0,0-1 0 0 0,0 1 0 0 0,-1 0 0 0 0,-3-5 5588 0 0,7 13-5130 0 0,4 26 1703 0 0,18 53 0 0 0,-12-49-1565 0 0,6 38-1 0 0,-12-45-680 0 0,15 49 0 0 0,-18-71-1395 0 0,0 0 0 0 0,1 0 1 0 0,-1 0-1 0 0,1 0 0 0 0,6 7 0 0 0,0-3-3347 0 0,2-3-4568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9 113 7673 0 0,'-3'-24'5924'0'0,"0"4"-1202"0"0,1 0 0 0 0,1-29 0 0 0,1 51-4656 0 0,1-1 0 0 0,-1 0 0 0 0,0 1 1 0 0,0-1-1 0 0,1 1 0 0 0,-1-1 0 0 0,1 0 1 0 0,-1 1-1 0 0,1-1 0 0 0,0 0 0 0 0,0 1 1 0 0,0 0-1 0 0,3 5 99 0 0,0 11 352 0 0,0 0-1 0 0,-1 0 0 0 0,0 38 0 0 0,3 10-17 0 0,0 5-1360 0 0,-5-47-1418 0 0,6 37-1 0 0,-5-52 581 0 0,0-1 0 0 0,1 1 0 0 0,0-1 0 0 0,5 12 0 0 0,1-3-1290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86 564 0 0,'8'-29'3551'0'0,"3"-5"2965"0"0,-8 11 4874 0 0,-7 25-10438 0 0,-5 3-494 0 0,0 0-1 0 0,0 1 1 0 0,1 0-1 0 0,-1 0 0 0 0,1 1 1 0 0,1 0-1 0 0,-1 0 1 0 0,1 1-1 0 0,1 0 1 0 0,-1 0-1 0 0,-7 15 0 0 0,9-15-188 0 0,0 0 0 0 0,1 0-1 0 0,0 1 1 0 0,0 0-1 0 0,1 0 1 0 0,0 0 0 0 0,1 0-1 0 0,0 0 1 0 0,0 0-1 0 0,1 0 1 0 0,0 1 0 0 0,1-1-1 0 0,1 15 1 0 0,0-18-236 0 0,0-1 0 0 0,1 1 1 0 0,0-1-1 0 0,0 1 0 0 0,0-1 0 0 0,0 0 1 0 0,1 0-1 0 0,0 0 0 0 0,0 0 0 0 0,0 0 1 0 0,1-1-1 0 0,0 1 0 0 0,4 3 0 0 0,-1-2-8 0 0,0 1-1 0 0,1-2 1 0 0,0 1-1 0 0,1-1 0 0 0,-1 0 1 0 0,1-1-1 0 0,11 5 0 0 0,-4-4-124 0 0,0 0-1 0 0,1-1 0 0 0,-1-1 0 0 0,1 0 0 0 0,-1-1 1 0 0,1-1-1 0 0,0-1 0 0 0,31-2 0 0 0,-36 0 5 0 0,0-1-1 0 0,1 0 0 0 0,-1 0 1 0 0,0-2-1 0 0,0 1 0 0 0,-1-1 1 0 0,1-1-1 0 0,-1 0 0 0 0,-1-1 1 0 0,1 0-1 0 0,-1 0 0 0 0,0-1 0 0 0,11-12 1014 0 0,-23 25-548 0 0,-13 33-115 0 0,2 2 0 0 0,-10 45 0 0 0,19-60-248 0 0,1-3-12 0 0,0 1-1 0 0,2 30 1 0 0,2-11-86 0 0,3-21-215 0 0,1-2-3091 0 0,-4-4-5981 0 0,-1-4 6022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15 182 756 0 0,'-14'-9'10298'0'0,"58"14"-2606"0"0,-23-3-8039 0 0,280 5 4960 0 0,-142-5-3695 0 0,496 9 1644 0 0,-218-6-1579 0 0,146 4 219 0 0,15 1-284 0 0,-196-5-434 0 0,360 3 217 0 0,-222-8-355 0 0,925-25 294 0 0,-640-46-416 0 0,-155-42 100 0 0,-604 101-228 0 0,-24 5-64 0 0,-13 3-215 0 0,-11 1-88 0 0,-3 1-1102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28 185 200 0 0,'-14'-9'2402'0'0,"0"-1"7156"0"0,16 9-8369 0 0,4-4-583 0 0,0 1 0 0 0,0 0 1 0 0,0 0-1 0 0,1 0 0 0 0,0 1 0 0 0,0 0 0 0 0,0 1 0 0 0,0-1 0 0 0,14-2 0 0 0,12-4 293 0 0,-11 1-390 0 0,57-20 1497 0 0,95-47 1 0 0,-158 68-1656 0 0,-16 7-343 0 0,0 0 1 0 0,0 0-1 0 0,0 0 1 0 0,0 0-1 0 0,0 0 1 0 0,1 0-1 0 0,-1 0 1 0 0,0 0-1 0 0,0 0 1 0 0,0 0-1 0 0,0 0 1 0 0,0 0-1 0 0,1 0 1 0 0,-1 0-1 0 0,0 0 1 0 0,0 0-1 0 0,0 0 1 0 0,0 0-1 0 0,1 0 1 0 0,-1 0-1 0 0,0 0 1 0 0,0 0-1 0 0,0 0 1 0 0,0 0 0 0 0,0 0-1 0 0,0 0 1 0 0,1 1-1 0 0,-1-1 1 0 0,0 0-1 0 0,0 0 1 0 0,0 0-1 0 0,0 0 1 0 0,0 0-1 0 0,0 0 1 0 0,0 1-1 0 0,0-1 1 0 0,0 0-1 0 0,1 0 1 0 0,-1 0-1 0 0,0 0 1 0 0,0 1-1 0 0,-10 23 353 0 0,4-14-431 0 0,-2 8 139 0 0,-1 0-1 0 0,2 0 1 0 0,1 0-1 0 0,0 1 1 0 0,1 0-1 0 0,-3 29 1 0 0,7-39 5 0 0,0 1 1 0 0,1 0-1 0 0,1 0 0 0 0,0-1 1 0 0,0 1-1 0 0,1 0 0 0 0,0-1 1 0 0,0 0-1 0 0,1 1 0 0 0,0-1 1 0 0,1 0-1 0 0,0 0 0 0 0,1 0 1 0 0,9 14-1 0 0,2-3 311 0 0,35 35-1 0 0,-51-54-382 0 0,1-1 0 0 0,-1 1 0 0 0,1-1-1 0 0,-1 0 1 0 0,1 1 0 0 0,-1-1 0 0 0,0 1 0 0 0,1-1 0 0 0,-1 1 0 0 0,0-1 0 0 0,1 1 0 0 0,-1 0-1 0 0,0-1 1 0 0,0 1 0 0 0,1-1 0 0 0,-1 1 0 0 0,0-1 0 0 0,0 1 0 0 0,0 0 0 0 0,0-1 0 0 0,0 1 0 0 0,0 0-1 0 0,0-1 1 0 0,0 1 0 0 0,0-1 0 0 0,0 1 0 0 0,0 0 0 0 0,0-1 0 0 0,-1 1 0 0 0,1 0 0 0 0,-1 1-6 0 0,0-1 1 0 0,0 0 0 0 0,0 0 0 0 0,-1 0 0 0 0,1 1 0 0 0,0-1-1 0 0,-1 0 1 0 0,1-1 0 0 0,0 1 0 0 0,-1 0 0 0 0,-2 1 0 0 0,-6 2-40 0 0,0-1 1 0 0,-18 4 0 0 0,27-7 41 0 0,-58 12-64 0 0,-95 23 53 0 0,152-34 626 0 0,172-9-982 0 0,-146 10-2290 0 0,2 0-6448 0 0,-17-2 6279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45 212 0 0,'-5'-2'699'0'0,"-13"-5"1465"0"0,10-2 4698 0 0,15 7-6183 0 0,-1 0 0 0 0,1 1 1 0 0,-1-1-1 0 0,1 1 0 0 0,0 1 0 0 0,-1-1 1 0 0,10 1-1 0 0,2 0 109 0 0,502-14 8006 0 0,-468 12-7966 0 0,58 1 1536 0 0,-107 1-2291 0 0,0 0-1 0 0,1 1 1 0 0,-1 0-1 0 0,0-1 1 0 0,0 1-1 0 0,0 1 0 0 0,0-1 1 0 0,0 0-1 0 0,0 1 1 0 0,0-1-1 0 0,-1 1 1 0 0,1 0-1 0 0,0 0 1 0 0,-1 0-1 0 0,1 0 1 0 0,-1 1-1 0 0,0-1 1 0 0,0 0-1 0 0,0 1 0 0 0,0 0 1 0 0,0-1-1 0 0,-1 1 1 0 0,1 0-1 0 0,1 5 1 0 0,2 6 83 0 0,-1 0 1 0 0,0 0-1 0 0,-1 1 1 0 0,2 17-1 0 0,-2-10-44 0 0,53 300 672 0 0,18 113 348 0 0,-58-317-1132 0 0,44 281 0 0 0,22-6 0 0 0,-17-159 0 0 0,28 31 0 0 0,-44-133 0 0 0,-19-56 0 0 0,-16-45 0 0 0,17 62 0 0 0,-27-85 0 0 0,-3-6 0 0 0,0 0 0 0 0,0 0 0 0 0,0 0 0 0 0,0 0 0 0 0,-1 0 0 0 0,1 0 0 0 0,-1 0 0 0 0,1 1 0 0 0,-1 2 0 0 0,0 7 0 0 0,-8 2 0 0 0,-8-8 0 0 0,-24-5 0 0 0,0-1 0 0 0,0-3 0 0 0,-46-8 0 0 0,26 4 0 0 0,-657-63 0 0 0,659 65 0 0 0,-70-9 0 0 0,127 14 0 0 0,0 0 0 0 0,1 0 0 0 0,-1 1 0 0 0,1-1 0 0 0,-1-1 0 0 0,0 1 0 0 0,1 0 0 0 0,-1 0 0 0 0,0 0 0 0 0,1 0 0 0 0,-1 0 0 0 0,1 0 0 0 0,-1-1 0 0 0,0 1 0 0 0,1 0 0 0 0,-1-1 0 0 0,1 1 0 0 0,-1 0 0 0 0,1-1 0 0 0,-1 1 0 0 0,1 0 0 0 0,-1-1 0 0 0,1 1 0 0 0,-1-1 0 0 0,1 1 0 0 0,0-1 0 0 0,-1 1 0 0 0,1-2 0 0 0,-1 2 0 0 0,1 0 0 0 0,0 0 0 0 0,0 0 0 0 0,0 0 0 0 0,0-1 0 0 0,0 1 0 0 0,0 0 0 0 0,-1 0 0 0 0,1-1 0 0 0,0 1 0 0 0,0 0 0 0 0,0 0 0 0 0,0-1 0 0 0,0 1 0 0 0,0 0 0 0 0,0 0 0 0 0,0 0 0 0 0,0-1 0 0 0,0 1 0 0 0,0 0 0 0 0,0 0 0 0 0,0-1 0 0 0,0 1 0 0 0,0 0 0 0 0,1 0 0 0 0,-1-1 0 0 0,0 1 0 0 0,0 0 0 0 0,0 0 0 0 0,0 0 0 0 0,0-1 0 0 0,1 1 0 0 0,3-4-357 0 0,1 0 1 0 0,1 0-1 0 0,-1 0 1 0 0,0 1-1 0 0,1 0 1 0 0,12-5-1 0 0,2-2-1472 0 0,47-23-6419 0 0,-24 7 4788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6533 0 0,'0'0'522'0'0,"1"-19"5726"0"0,6 9 2043 0 0,-7 10-8200 0 0,7 7 246 0 0,-2 0 0 0 0,1 1 0 0 0,-1 0 0 0 0,0 0 0 0 0,-1 0 0 0 0,0 0 0 0 0,4 13 0 0 0,19 70 1423 0 0,-16-50-1273 0 0,51 170 2533 0 0,-56-184-3057 0 0,4 9-863 0 0,0-13-8261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35 168 0 0,'-15'-7'773'0'0,"-22"-8"2497"0"0,0 2 11142 0 0,44 15-12899 0 0,178 37 4119 0 0,80 15-1875 0 0,-147-41-5117 0 0,-40-8-5533 0 0,-57-6 3345 0 0,5-4 509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1 376 548 0 0,'2'-4'507'0'0,"0"0"-1"0"0,0 0 1 0 0,1 1-1 0 0,0-1 1 0 0,0 1-1 0 0,0 0 1 0 0,0 0-1 0 0,0 0 1 0 0,0 0-1 0 0,1 0 1 0 0,-1 1-1 0 0,1 0 1 0 0,0 0-1 0 0,6-3 1 0 0,-6 4-144 0 0,-1 1 0 0 0,1-1 0 0 0,0 1-1 0 0,0 0 1 0 0,0 0 0 0 0,-1 0 0 0 0,1 1 0 0 0,0-1 0 0 0,0 1 0 0 0,-1 0-1 0 0,1 0 1 0 0,-1 0 0 0 0,1 1 0 0 0,-1-1 0 0 0,1 1 0 0 0,-1 0-1 0 0,7 4 1 0 0,9 7 758 0 0,0 0-1 0 0,26 24 1 0 0,247 269 5498 0 0,-254-263-5642 0 0,36 42 1814 0 0,100 89 0 0 0,-171-171-2653 0 0,0-1-1 0 0,0 1 1 0 0,1-1 0 0 0,-1 1 0 0 0,1-1-1 0 0,-1 0 1 0 0,1 0 0 0 0,0-1 0 0 0,3 2-1 0 0,-6-3-131 0 0,-1 0-1 0 0,0 0 0 0 0,1 0 0 0 0,-1 0 1 0 0,0 0-1 0 0,1 0 0 0 0,-1 0 0 0 0,0 0 1 0 0,0 0-1 0 0,1 0 0 0 0,-1 0 0 0 0,0 0 1 0 0,1 0-1 0 0,-1 0 0 0 0,0 0 1 0 0,0 0-1 0 0,1 0 0 0 0,-1-1 0 0 0,0 1 1 0 0,0 0-1 0 0,1 0 0 0 0,-1 0 0 0 0,0 0 1 0 0,0-1-1 0 0,1 1 0 0 0,-1 0 0 0 0,0-1 1 0 0,2-1-4 0 0,-1 0 0 0 0,0 0 0 0 0,0 0 0 0 0,0 0 0 0 0,0 0 0 0 0,-1-1 0 0 0,1 1-1 0 0,-1 0 1 0 0,1-1 0 0 0,-1 1 0 0 0,0 0 0 0 0,0-1 0 0 0,0 1 0 0 0,0-1 0 0 0,-1-3 0 0 0,-8-44-8 0 0,9 49 6 0 0,-43-167 0 0 0,4 15 0 0 0,15 51 0 0 0,17 71 0 0 0,-24-125 0 0 0,27 130 0 0 0,2-1 0 0 0,1 0 0 0 0,4-49 0 0 0,-2 68 0 0 0,0 1 0 0 0,0-1 0 0 0,1 1 0 0 0,0-1 0 0 0,1 1 0 0 0,0 0 0 0 0,0 0 0 0 0,0 0 0 0 0,1 0 0 0 0,0 1 0 0 0,1-1 0 0 0,-1 1 0 0 0,1 0 0 0 0,0 1 0 0 0,0-1 0 0 0,1 1 0 0 0,11-8 0 0 0,-7 6 0 0 0,1 0 0 0 0,0 1 0 0 0,1 1 0 0 0,0 0 0 0 0,0 1 0 0 0,0 0 0 0 0,0 0 0 0 0,0 2 0 0 0,25-3 0 0 0,-25 4-595 0 0,0 1 0 0 0,0 0 1 0 0,0 0-1 0 0,0 2 0 0 0,0 0 0 0 0,0 0 0 0 0,0 1 1 0 0,-1 0-1 0 0,23 10 0 0 0,-3 3-1969 0 0,-1 0 0 0 0,34 26 0 0 0,-25-15-714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101 436 9541 0 0,'-16'8'4442'0'0,"11"-4"-2953"0"0,-1-1 1 0 0,-1 0-1 0 0,1 0 1 0 0,0 0-1 0 0,-1-1 1 0 0,1 0-1 0 0,-1 0 1 0 0,-10 1 0 0 0,16-3-1400 0 0,0 0 0 0 0,1 0 1 0 0,-1 0-1 0 0,0 0 0 0 0,0-1 1 0 0,1 1-1 0 0,-1 0 0 0 0,0 0 1 0 0,0-1-1 0 0,1 1 0 0 0,-1-1 1 0 0,0 1-1 0 0,1 0 0 0 0,-1-1 1 0 0,0 0-1 0 0,1 1 0 0 0,-1-1 1 0 0,1 1-1 0 0,-1-1 0 0 0,1 0 1 0 0,-1 1-1 0 0,1-1 0 0 0,0 0 1 0 0,-1 1-1 0 0,1-1 0 0 0,0 0 1 0 0,-1 0-1 0 0,1 1 0 0 0,0-1 1 0 0,0 0-1 0 0,0 0 0 0 0,0 0 1 0 0,-1 1-1 0 0,1-1 0 0 0,0 0 1 0 0,1 0-1 0 0,-1-1 0 0 0,5-30 1131 0 0,1 9-1173 0 0,2 0 0 0 0,0 1 1 0 0,2 0-1 0 0,0 0 0 0 0,2 1 1 0 0,0 1-1 0 0,1 0 0 0 0,1 1 1 0 0,1 0-1 0 0,1 1 0 0 0,24-22 0 0 0,-23 26-29 0 0,0 0-1 0 0,1 1 0 0 0,1 1 0 0 0,0 1 0 0 0,0 1 1 0 0,1 0-1 0 0,37-11 0 0 0,-17 10-39 0 0,0 1 1 0 0,0 3-1 0 0,1 1 1 0 0,70-1-1 0 0,-96 10-620 0 0,-6-1-1909 0 0,9-1-10281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1376 51 440 0 0,'16'-26'2392'0'0,"-1"1"5572"0"0,-17 29-6919 0 0,-136 246 3723 0 0,87-165-4095 0 0,-408 586 2601 0 0,195-331-1746 0 0,-58 80 961 0 0,261-342-2012 0 0,-46 68 585 0 0,105-136-2798 0 0,2-9 1617 0 0,0-1-1 0 0,1 0 1 0 0,-1 0 0 0 0,1 1-1 0 0,-1-1 1 0 0,1 0 0 0 0,-1 0 0 0 0,1 1-1 0 0,-1-1 1 0 0,1 0 0 0 0,-1 0-1 0 0,1 0 1 0 0,0 0 0 0 0,-1 0 0 0 0,1 0-1 0 0,-1 0 1 0 0,1 0 0 0 0,-1 0-1 0 0,1 0 1 0 0,-1 0 0 0 0,1 0 0 0 0,-1-1-1 0 0,1 1 1 0 0,-1 0 0 0 0,1 0-1 0 0,-1 0 1 0 0,1-1 0 0 0,0 1 0 0 0,53-23-5962 0 0,-18 2 3538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14 143 856 0 0,'-1'-1'308'0'0,"-1"-1"-1"0"0,1 1 1 0 0,0-1 0 0 0,0 0 0 0 0,0 1-1 0 0,0-1 1 0 0,0 0 0 0 0,0 0-1 0 0,0 1 1 0 0,1-1 0 0 0,-1 0-1 0 0,1 0 1 0 0,-1 0 0 0 0,1 0-1 0 0,0 0 1 0 0,0 0 0 0 0,-1 0-1 0 0,1 0 1 0 0,1 0 0 0 0,-1 0 0 0 0,0 0-1 0 0,0 0 1 0 0,1 0 0 0 0,-1 0-1 0 0,1 1 1 0 0,0-1 0 0 0,0 0-1 0 0,-1 0 1 0 0,1 0 0 0 0,0 1-1 0 0,0-1 1 0 0,1 0 0 0 0,-1 1-1 0 0,0-1 1 0 0,1 1 0 0 0,-1 0-1 0 0,0-1 1 0 0,1 1 0 0 0,0 0 0 0 0,1-2-1 0 0,8-5 416 0 0,0 1 0 0 0,1 0 0 0 0,0 0 0 0 0,0 1 0 0 0,0 0 0 0 0,1 1 0 0 0,0 1 0 0 0,25-6 0 0 0,-16 6 102 0 0,-1 1 0 0 0,1 1 1 0 0,0 1-1 0 0,38 2 0 0 0,-49 0-455 0 0,0 1-1 0 0,0 0 1 0 0,-1 0 0 0 0,1 1-1 0 0,10 5 1 0 0,-18-7-227 0 0,1 1-1 0 0,0 0 1 0 0,0 0 0 0 0,-1 0 0 0 0,0 0-1 0 0,1 0 1 0 0,-1 1 0 0 0,0 0 0 0 0,0-1-1 0 0,0 1 1 0 0,0 0 0 0 0,-1 1 0 0 0,1-1-1 0 0,-1 0 1 0 0,0 1 0 0 0,3 4 0 0 0,-5-5-75 0 0,0-1 0 0 0,1 0 0 0 0,-1 1 0 0 0,0-1 0 0 0,0 1 1 0 0,0-1-1 0 0,0 1 0 0 0,-1-1 0 0 0,1 0 0 0 0,-1 1 0 0 0,1-1 0 0 0,-1 0 1 0 0,0 1-1 0 0,0-1 0 0 0,0 0 0 0 0,0 0 0 0 0,0 0 0 0 0,-1 0 0 0 0,1 0 1 0 0,-1 0-1 0 0,-2 3 0 0 0,-3 3 90 0 0,0 0 1 0 0,-1 0-1 0 0,-13 8 1 0 0,10-8-62 0 0,0-2 1 0 0,-1 1 0 0 0,0-2-1 0 0,0 1 1 0 0,-20 4 0 0 0,16-4 50 0 0,0 0 0 0 0,-19 10 0 0 0,34-15 16 0 0,3-1-159 0 0,0 0-1 0 0,0 0 1 0 0,0 1-1 0 0,0-1 1 0 0,-1 1 0 0 0,1 0-1 0 0,0 0 1 0 0,0-1-1 0 0,2 2 1 0 0,18 7 19 0 0,39 3 17 0 0,99 32 0 0 0,-123-31-21 0 0,0 2 0 0 0,-2 1 0 0 0,63 39 0 0 0,-94-52-15 0 0,5 2 3 0 0,-1 1 1 0 0,0 0-1 0 0,0 1 0 0 0,11 11 1 0 0,-18-17-6 0 0,0 0 0 0 0,0 0 0 0 0,0 0 0 0 0,0 0 0 0 0,-1 0 0 0 0,1 1-1 0 0,0-1 1 0 0,0 0 0 0 0,-1 0 0 0 0,1 1 0 0 0,-1-1 0 0 0,1 1 0 0 0,-1-1 0 0 0,0 0 0 0 0,1 1 0 0 0,-1-1 0 0 0,0 1 0 0 0,0-1 0 0 0,0 1 0 0 0,0-1 0 0 0,0 0 0 0 0,0 1 0 0 0,-1-1 0 0 0,1 1 0 0 0,0-1 0 0 0,-1 0 0 0 0,1 1 0 0 0,-1-1 0 0 0,1 0 0 0 0,-1 1 0 0 0,0-1 0 0 0,0 0 0 0 0,1 0 0 0 0,-1 0 0 0 0,0 1 0 0 0,0-1 0 0 0,0 0 0 0 0,0 0 0 0 0,0 0 0 0 0,-2 1 0 0 0,-8 5 23 0 0,0 0 0 0 0,0-1 1 0 0,0 0-1 0 0,-1-1 0 0 0,0 0 0 0 0,0-1 1 0 0,0 0-1 0 0,-1-1 0 0 0,-15 2 0 0 0,-18 1-276 0 0,-54 0 0 0 0,82-6 61 0 0,-77-1-4366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0 460 852 0 0,'3'-1'761'0'0,"-1"-1"0"0"0,1 1-1 0 0,-1-1 1 0 0,0 1 0 0 0,0-1-1 0 0,1 1 1 0 0,-1-1 0 0 0,0 0 0 0 0,-1 0-1 0 0,1 0 1 0 0,2-3 0 0 0,-2 1 27 0 0,0 0 1 0 0,0 0 0 0 0,0 0-1 0 0,0 0 1 0 0,-1-1 0 0 0,2-4-1 0 0,0-7 898 0 0,-1-1-1 0 0,0-31 0 0 0,-1 19-222 0 0,0 15-1135 0 0,0 1 1 0 0,1 0-1 0 0,1 0 0 0 0,0 0 1 0 0,0 0-1 0 0,1 0 0 0 0,1 1 1 0 0,0 0-1 0 0,1 0 0 0 0,0 0 1 0 0,1 1-1 0 0,0-1 0 0 0,1 2 1 0 0,0-1-1 0 0,1 1 0 0 0,0 0 1 0 0,1 1-1 0 0,0 0 0 0 0,0 1 0 0 0,1 0 1 0 0,0 0-1 0 0,0 1 0 0 0,1 1 1 0 0,16-8-1 0 0,-17 10-174 0 0,0 0 0 0 0,0 1 1 0 0,1 0-1 0 0,-1 1 0 0 0,0 0 0 0 0,1 1 0 0 0,0 0 0 0 0,12 1 1 0 0,-20 0-117 0 0,0 0 0 0 0,-1 1 1 0 0,1-1-1 0 0,0 1 0 0 0,-1 0 1 0 0,1-1-1 0 0,-1 2 1 0 0,1-1-1 0 0,-1 0 0 0 0,1 1 1 0 0,-1-1-1 0 0,0 1 1 0 0,0 0-1 0 0,1 0 0 0 0,-1 0 1 0 0,-1 1-1 0 0,1-1 0 0 0,0 1 1 0 0,-1 0-1 0 0,1-1 1 0 0,-1 1-1 0 0,0 0 0 0 0,0 0 1 0 0,0 1-1 0 0,0-1 0 0 0,0 0 1 0 0,-1 1-1 0 0,0-1 1 0 0,1 5-1 0 0,-1-5-38 0 0,-1 0 0 0 0,0 1 0 0 0,0-1 0 0 0,0 0 0 0 0,-1 1 0 0 0,1-1 0 0 0,-1 0 0 0 0,0 1 0 0 0,0-1 0 0 0,0 0 0 0 0,0 0 0 0 0,-1 0 0 0 0,1 0 0 0 0,-1 0 0 0 0,-3 5 0 0 0,-4 5 0 0 0,-20 21 0 0 0,28-33 0 0 0,-15 15 0 0 0,-2-1 0 0 0,0 0 0 0 0,-1-1 0 0 0,-25 14 0 0 0,-30 22 0 0 0,74-50 0 0 0,-1 1 0 0 0,-1-1 0 0 0,1 1 0 0 0,0 0 0 0 0,1 0 0 0 0,-1 0 0 0 0,0 0 0 0 0,0 0 0 0 0,0 0 0 0 0,0 0 0 0 0,1 0 0 0 0,-1 0 0 0 0,0 0 0 0 0,0 2 0 0 0,3 4 0 0 0,1-3 0 0 0,0 0 0 0 0,0-1 0 0 0,0 0 0 0 0,0 0 0 0 0,1 0 0 0 0,0 0 0 0 0,-1-1 0 0 0,1 1 0 0 0,8 3 0 0 0,44 16 0 0 0,-43-17 0 0 0,490 162 0 0 0,-474-158 0 0 0,-22-6 0 0 0,0 0 0 0 0,1 0 0 0 0,0-1 0 0 0,-1-1 0 0 0,1 1 0 0 0,16 0 0 0 0,0-6-2270 0 0,2-10-5332 0 0,-9 5 3637 0 0,6-1 720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6 772 0 0,'12'-5'9513'0'0,"-12"4"-9340"0"0,-15 37 1192 0 0,-1-2 0 0 0,-31 48 0 0 0,-49 61 716 0 0,94-139-2032 0 0,-107 138 3135 0 0,-142 143 1 0 0,37-47 1240 0 0,79-86-1013 0 0,106-120-3324 0 0,27-31-519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0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798 186 104 0 0,'2'-6'366'0'0,"2"-4"639"0"0,-1-1-1 0 0,1 1 0 0 0,-2-1 1 0 0,0 0-1 0 0,2-13 1 0 0,-4 21-718 0 0,0 0 1 0 0,-1 0-1 0 0,1 0 1 0 0,0 0-1 0 0,-1 1 1 0 0,1-1-1 0 0,-1 0 1 0 0,0 0-1 0 0,0 1 1 0 0,0-1-1 0 0,-1 0 1 0 0,1 1-1 0 0,-3-4 1 0 0,2 4-84 0 0,0 0 1 0 0,0-1 0 0 0,0 1-1 0 0,0 0 1 0 0,-1 0-1 0 0,1 0 1 0 0,-1 1 0 0 0,-5-4-1 0 0,-10-2 301 0 0,0 0-1 0 0,0 1 1 0 0,0 1-1 0 0,-1 0 1 0 0,0 2 0 0 0,1 0-1 0 0,-28 0 1 0 0,3 3 244 0 0,0 1 0 0 0,-50 9 0 0 0,38 0 112 0 0,1 2-1 0 0,-67 24 1 0 0,116-35-760 0 0,1 1 0 0 0,-1-1 0 0 0,1 1 1 0 0,0 0-1 0 0,-1 0 0 0 0,1 0 0 0 0,0 0 1 0 0,0 1-1 0 0,1 0 0 0 0,-1 0 0 0 0,0 0 1 0 0,1 0-1 0 0,0 1 0 0 0,-4 4 0 0 0,7-7-71 0 0,-1 0-1 0 0,1 0 0 0 0,0 0 1 0 0,0 0-1 0 0,0 0 1 0 0,0 0-1 0 0,1 0 0 0 0,-1 0 1 0 0,0 0-1 0 0,0 0 0 0 0,1 0 1 0 0,-1 0-1 0 0,0 0 0 0 0,1 0 1 0 0,-1 0-1 0 0,1 0 0 0 0,-1 0 1 0 0,1 0-1 0 0,0-1 0 0 0,-1 1 1 0 0,1 0-1 0 0,0 0 0 0 0,-1-1 1 0 0,1 1-1 0 0,0 0 0 0 0,0-1 1 0 0,2 2-1 0 0,28 18 338 0 0,-29-19-341 0 0,190 85 905 0 0,-10-6-297 0 0,-154-66-472 0 0,-1 2-1 0 0,-1 1 1 0 0,0 1-1 0 0,29 27 0 0 0,-52-43-119 0 0,-1 0-1 0 0,0 0 0 0 0,0 0 1 0 0,1 1-1 0 0,-2-1 0 0 0,1 1 1 0 0,0 0-1 0 0,0-1 0 0 0,-1 1 1 0 0,1 0-1 0 0,-1 0 0 0 0,0 0 1 0 0,0 0-1 0 0,0 0 0 0 0,0 0 1 0 0,-1 0-1 0 0,1 0 0 0 0,-1 0 1 0 0,0 1-1 0 0,0-1 0 0 0,0 5 1 0 0,-1-4 23 0 0,0 0 0 0 0,-1 0 0 0 0,1-1 0 0 0,-1 1 0 0 0,0-1 0 0 0,0 1 0 0 0,0-1 0 0 0,0 0 0 0 0,-1 0 0 0 0,1 0 0 0 0,-1 0 0 0 0,0 0 0 0 0,0-1 0 0 0,0 1 0 0 0,0-1 1 0 0,0 0-1 0 0,-4 3 0 0 0,-14 6 116 0 0,-1 0 0 0 0,0-2 0 0 0,0 0 0 0 0,-1-1 0 0 0,0-1 1 0 0,0-2-1 0 0,0 0 0 0 0,-1-1 0 0 0,0-2 0 0 0,0 0 1 0 0,-37-3-1 0 0,-22-6-216 0 0,-159-33 1 0 0,220 35-152 0 0,-18-4-2547 0 0,85 0-10355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94 180 0 0,'5'-7'1217'0'0,"0"0"1"0"0,1 0-1 0 0,0 0 0 0 0,0 1 0 0 0,0 0 0 0 0,1 1 1 0 0,0-1-1 0 0,0 1 0 0 0,0 1 0 0 0,11-6 1 0 0,-10 6-496 0 0,-1 0 0 0 0,1 1 1 0 0,0 0-1 0 0,0 1 0 0 0,0-1 1 0 0,1 2-1 0 0,-1-1 0 0 0,0 1 1 0 0,1 0-1 0 0,14 1 0 0 0,-22 0-638 0 0,0 0-1 0 0,1 0 0 0 0,-1 0 1 0 0,0 1-1 0 0,1-1 0 0 0,-1 0 1 0 0,0 0-1 0 0,0 1 1 0 0,1-1-1 0 0,-1 1 0 0 0,0-1 1 0 0,0 1-1 0 0,0 0 0 0 0,0-1 1 0 0,0 1-1 0 0,0 0 1 0 0,0 0-1 0 0,0 0 0 0 0,0 0 1 0 0,0 0-1 0 0,0 0 0 0 0,0 0 1 0 0,-1 0-1 0 0,1 0 0 0 0,0 0 1 0 0,-1 0-1 0 0,1 0 1 0 0,-1 1-1 0 0,1-1 0 0 0,-1 0 1 0 0,1 0-1 0 0,-1 1 0 0 0,0-1 1 0 0,0 0-1 0 0,0 1 0 0 0,0-1 1 0 0,0 0-1 0 0,0 0 1 0 0,0 1-1 0 0,0-1 0 0 0,-1 3 1 0 0,-1 6 125 0 0,-1 0-1 0 0,0-1 1 0 0,-1 1 0 0 0,-8 14 0 0 0,2-1 194 0 0,1-1-104 0 0,6-15-174 0 0,0 1-1 0 0,1-1 0 0 0,-1 1 0 0 0,1-1 0 0 0,1 1 0 0 0,-2 14 0 0 0,3-20-94 0 0,1 0 0 0 0,-1 0 0 0 0,1 1 1 0 0,-1-1-1 0 0,1 0 0 0 0,0 0 0 0 0,0 0 0 0 0,0 0 0 0 0,0 0 1 0 0,0 0-1 0 0,0 0 0 0 0,1 0 0 0 0,-1-1 0 0 0,1 1 0 0 0,-1 0 1 0 0,1-1-1 0 0,-1 1 0 0 0,1-1 0 0 0,0 0 0 0 0,0 1 1 0 0,0-1-1 0 0,0 0 0 0 0,0 0 0 0 0,0 0 0 0 0,0-1 0 0 0,0 1 1 0 0,0 0-1 0 0,5 0 0 0 0,6 2 78 0 0,0-1 0 0 0,0 0 0 0 0,19 0 1 0 0,-31-1-103 0 0,103-1 618 0 0,-59 0-3358 0 0,-40 3 458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03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8 728 0 0,'13'-8'11016'0'0,"-11"13"-10227"0"0,0 1 0 0 0,0 0 0 0 0,-1-1-1 0 0,0 1 1 0 0,0 0 0 0 0,0 0-1 0 0,-1 0 1 0 0,0 0 0 0 0,0-1 0 0 0,-1 8-1 0 0,0-3-197 0 0,1-1 0 0 0,0 1 0 0 0,1 0 0 0 0,2 10 0 0 0,2 3 267 0 0,2-1 1 0 0,0 1-1 0 0,15 28 1 0 0,-19-44-835 0 0,1 0 0 0 0,-1-1-1 0 0,2 1 1 0 0,-1-1 0 0 0,1 0 0 0 0,0 0 0 0 0,0 0 0 0 0,1 0-1 0 0,0-1 1 0 0,0 0 0 0 0,0-1 0 0 0,0 1 0 0 0,1-1 0 0 0,8 4-1 0 0,-9-6-542 0 0,0 0 0 0 0,-1-1-1 0 0,1 0 1 0 0,0 0 0 0 0,0 0-1 0 0,0 0 1 0 0,6-1-1 0 0,22-5-6448 0 0,-18 0 4218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3:0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53 200 6633 0 0,'-4'-10'2817'0'0,"3"5"-1786"0"0,0 0 0 0 0,-1 1-1 0 0,0-1 1 0 0,0 1 0 0 0,-1-1 0 0 0,1 1 0 0 0,-1 0 0 0 0,0-1-1 0 0,0 1 1 0 0,0 1 0 0 0,0-1 0 0 0,-6-4 4482 0 0,13 9-5059 0 0,4 0-318 0 0,0-1-1 0 0,0 0 0 0 0,0 0 1 0 0,0-1-1 0 0,0 0 1 0 0,-1 0-1 0 0,1-1 0 0 0,0 1 1 0 0,10-6-1 0 0,-12 5-129 0 0,0 0 0 0 0,-1-1 0 0 0,1 1 1 0 0,-1-1-1 0 0,0-1 0 0 0,0 1 0 0 0,0-1 0 0 0,0 0 0 0 0,-1 0 0 0 0,1 0 0 0 0,-1-1 0 0 0,0 0 1 0 0,4-6-1 0 0,-7 9-23 0 0,0 1 0 0 0,0-1 1 0 0,0 1-1 0 0,0-1 0 0 0,-1 1 1 0 0,1-1-1 0 0,0 1 1 0 0,-1-1-1 0 0,1 0 0 0 0,-1 1 1 0 0,0-1-1 0 0,0 0 0 0 0,0 1 1 0 0,1-1-1 0 0,-2 0 0 0 0,1 1 1 0 0,0-1-1 0 0,0 0 0 0 0,0 0 1 0 0,-1 1-1 0 0,0-4 0 0 0,0 4 7 0 0,0-1-1 0 0,-1 1 0 0 0,1-1 1 0 0,0 1-1 0 0,-1 0 0 0 0,1-1 1 0 0,-1 1-1 0 0,1 0 0 0 0,-1 0 0 0 0,1 0 1 0 0,-1 0-1 0 0,0 0 0 0 0,0 1 1 0 0,1-1-1 0 0,-1 1 0 0 0,-2-1 0 0 0,-4-1 18 0 0,0 1 0 0 0,0 0 0 0 0,0 0-1 0 0,-1 1 1 0 0,1 0 0 0 0,0 0-1 0 0,-11 3 1 0 0,11-2 18 0 0,0 1 1 0 0,1 1-1 0 0,0-1 0 0 0,-9 5 1 0 0,13-6-41 0 0,1 1-1 0 0,-1-1 1 0 0,1 1 0 0 0,0-1 0 0 0,-1 1 0 0 0,1 0-1 0 0,0 0 1 0 0,0 0 0 0 0,0 0 0 0 0,1 0-1 0 0,-1 1 1 0 0,0-1 0 0 0,1 0 0 0 0,-3 5 0 0 0,4-5-90 0 0,0 1 0 0 0,0-1 1 0 0,0 0-1 0 0,0 0 0 0 0,0 1 1 0 0,0-1-1 0 0,0 0 1 0 0,1 0-1 0 0,-1 0 0 0 0,1 0 1 0 0,0 0-1 0 0,0 0 0 0 0,0 1 1 0 0,-1-1-1 0 0,2-1 1 0 0,-1 1-1 0 0,0 0 0 0 0,2 2 1 0 0,2 3-1257 0 0,0-1 0 0 0,0 1 0 0 0,10 7 0 0 0,3-1-2175 0 0,0-6 506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4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2 135 280 0 0,'-1'-15'1486'0'0,"1"0"0"0"0,1-20 0 0 0,0 29-823 0 0,0 0 0 0 0,0 0 1 0 0,0 1-1 0 0,0-1 0 0 0,1 0 0 0 0,0 1 0 0 0,0 0 0 0 0,1-1 1 0 0,3-5-1 0 0,-5 10-533 0 0,-1 1 0 0 0,1-1 0 0 0,0 0 1 0 0,0 1-1 0 0,0-1 0 0 0,-1 1 0 0 0,1-1 1 0 0,0 1-1 0 0,0-1 0 0 0,0 1 0 0 0,0 0 1 0 0,0-1-1 0 0,0 1 0 0 0,0 0 0 0 0,0 0 0 0 0,0 0 1 0 0,0-1-1 0 0,0 1 0 0 0,0 0 0 0 0,0 1 1 0 0,0-1-1 0 0,0 0 0 0 0,0 0 0 0 0,0 0 1 0 0,0 0-1 0 0,0 1 0 0 0,0-1 0 0 0,0 0 0 0 0,0 1 1 0 0,-1-1-1 0 0,3 2 0 0 0,29 19 1655 0 0,3 12-794 0 0,-2 1-1 0 0,-2 1 1 0 0,39 57 0 0 0,99 180 2081 0 0,-23-33-99 0 0,-125-208-2502 0 0,2-1 0 0 0,0 0 0 0 0,2-2 0 0 0,1-1 0 0 0,48 39 0 0 0,-70-63-384 0 0,0-1-1 0 0,-1 1 1 0 0,1-1-1 0 0,1 0 1 0 0,-1 0-1 0 0,0 0 1 0 0,0 0-1 0 0,1-1 1 0 0,-1 1-1 0 0,1-1 1 0 0,0-1-1 0 0,-1 1 1 0 0,1-1-1 0 0,-1 1 1 0 0,8-2 0 0 0,-8 1-19 0 0,0-1 0 0 0,0-1 0 0 0,0 1 0 0 0,-1 0 0 0 0,1-1 0 0 0,0 0 1 0 0,-1 0-1 0 0,1 0 0 0 0,-1 0 0 0 0,1-1 0 0 0,-1 1 0 0 0,0-1 0 0 0,0 0 0 0 0,0 0 1 0 0,-1 0-1 0 0,1 0 0 0 0,3-6 0 0 0,8-13-68 0 0,-1-1 0 0 0,-1 0 0 0 0,-2-1 0 0 0,11-32 0 0 0,23-104 0 0 0,-42 151 0 0 0,94-492 0 0 0,-95 497 0 0 0,8-64-83 0 0,-9 67-389 0 0,5-5-584 0 0,-5 6 999 0 0,0 0 0 0 0,0-1 0 0 0,1 1 0 0 0,-1-1 0 0 0,0 1-1 0 0,0 0 1 0 0,0-1 0 0 0,1 1 0 0 0,-1-1 0 0 0,0 1 0 0 0,0 0 0 0 0,1 0 0 0 0,-1-1 0 0 0,0 1-1 0 0,1 0 1 0 0,-1-1 0 0 0,0 1 0 0 0,1 0 0 0 0,-1 0 0 0 0,0-1 0 0 0,1 1 0 0 0,-1 0 0 0 0,1 0-1 0 0,-1 0 1 0 0,0 0 0 0 0,1 0 0 0 0,-1 0 0 0 0,1 0 0 0 0,-1-1 0 0 0,1 1 0 0 0,-1 0 0 0 0,0 0 0 0 0,1 1-1 0 0,-1-1 1 0 0,1 0 0 0 0,-1 0 0 0 0,1 0 0 0 0,-1 0 0 0 0,0 0 0 0 0,1 0 0 0 0,-1 0 0 0 0,1 1-1 0 0,-1-1 1 0 0,0 0 0 0 0,1 0 0 0 0,-1 1 0 0 0,18 15-4847 0 0,25 34 0 0 0,-15-16 1705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4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96 140 0 0,'-9'-18'3512'0'0,"6"12"-2122"0"0,-1 1 0 0 0,0-1 0 0 0,0 1 0 0 0,0 0 0 0 0,-9-9 0 0 0,8 11-734 0 0,1-1-1 0 0,-1 1 1 0 0,0-1 0 0 0,0 1-1 0 0,0 1 1 0 0,-6-3-1 0 0,2 2-227 0 0,0 0 0 0 0,0 1 0 0 0,1 1 0 0 0,-1-1 0 0 0,0 1 0 0 0,0 1 0 0 0,0 0 0 0 0,-1 0 0 0 0,-9 2 0 0 0,3 0-99 0 0,-1 2 1 0 0,1 0-1 0 0,1 0 1 0 0,-1 2 0 0 0,0 0-1 0 0,1 0 1 0 0,1 2-1 0 0,-1 0 1 0 0,1 1 0 0 0,0 0-1 0 0,1 1 1 0 0,0 0-1 0 0,1 1 1 0 0,0 0 0 0 0,0 1-1 0 0,1 1 1 0 0,1 0 0 0 0,-12 19-1 0 0,20-28-219 0 0,0-1 0 0 0,0 1 0 0 0,0-1 0 0 0,1 1 0 0 0,-1 0 0 0 0,1-1-1 0 0,0 1 1 0 0,0 0 0 0 0,1 0 0 0 0,-1 0 0 0 0,1 0 0 0 0,0 0 0 0 0,0 0 0 0 0,0 0 0 0 0,0 0-1 0 0,1 0 1 0 0,1 6 0 0 0,0-4-12 0 0,0-1 0 0 0,1 0-1 0 0,0 0 1 0 0,-1 0 0 0 0,2 0-1 0 0,-1 0 1 0 0,0-1 0 0 0,1 1-1 0 0,0-1 1 0 0,0 0 0 0 0,5 3-1 0 0,5 4 78 0 0,1-1-1 0 0,0-1 1 0 0,0 0-1 0 0,1-1 1 0 0,0-1-1 0 0,32 10 1 0 0,-12-8-48 0 0,0-2 0 0 0,1-1 1 0 0,-1-2-1 0 0,1-1 0 0 0,0-3 0 0 0,0 0 0 0 0,-1-3 1 0 0,1-1-1 0 0,40-9 0 0 0,-69 11-161 0 0,0 0-1 0 0,0 0 1 0 0,0-1-1 0 0,0 0 1 0 0,-1 0-1 0 0,1-1 1 0 0,-1 0-1 0 0,9-6 1 0 0,-14 8 19 0 0,0 0 0 0 0,0 0 0 0 0,0 0 1 0 0,0 0-1 0 0,0-1 0 0 0,0 1 0 0 0,0-1 0 0 0,-1 1 1 0 0,1-1-1 0 0,-1 1 0 0 0,0-1 0 0 0,0 0 0 0 0,0 0 1 0 0,0 0-1 0 0,0 0 0 0 0,0 0 0 0 0,-1 0 1 0 0,0 0-1 0 0,1 0 0 0 0,-1 0 0 0 0,0 0 0 0 0,-1 0 1 0 0,1 0-1 0 0,0 0 0 0 0,-2-3 0 0 0,-1-6-20 0 0,-1 0 0 0 0,-1 1 0 0 0,1-1 0 0 0,-2 1 0 0 0,0 0-1 0 0,0 0 1 0 0,-1 1 0 0 0,-1-1 0 0 0,1 2 0 0 0,-1-1 0 0 0,-1 1-1 0 0,0 0 1 0 0,0 1 0 0 0,-1 0 0 0 0,-17-10 0 0 0,1 1-410 0 0,-2 1 0 0 0,0 2 1 0 0,0 1-1 0 0,-2 1 0 0 0,-31-8 0 0 0,41 17-1138 0 0,37 16-8695 0 0,-1-6 7367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4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4 972 0 0,'-3'-4'15160'0'0,"21"4"-13108"0"0,0 1 1 0 0,0 1-1 0 0,25 5 0 0 0,1 1-447 0 0,245 10 1463 0 0,1-20 426 0 0,-210 0-3235 0 0,153-18-282 0 0,-227 20-2045 0 0,1 2 3015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4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6981 0 0,'-21'9'3450'0'0,"1"1"0"0"0,0 1 0 0 0,-19 14 0 0 0,39-25-3321 0 0,-1 0 1 0 0,1 0 0 0 0,0 1 0 0 0,-1-1-1 0 0,1 0 1 0 0,-1 0 0 0 0,1 1 0 0 0,0-1 0 0 0,-1 0-1 0 0,1 1 1 0 0,0-1 0 0 0,0 0 0 0 0,-1 1-1 0 0,1-1 1 0 0,0 0 0 0 0,0 1 0 0 0,-1-1 0 0 0,1 1-1 0 0,0-1 1 0 0,0 1 0 0 0,0-1 0 0 0,0 0-1 0 0,0 1 1 0 0,-1-1 0 0 0,1 1 0 0 0,0-1 0 0 0,0 1-1 0 0,0-1 1 0 0,0 1 0 0 0,1-1 0 0 0,-1 1-1 0 0,0-1 1 0 0,0 1 0 0 0,1 0 29 0 0,0 0 0 0 0,-1 0 0 0 0,1-1 0 0 0,0 1 0 0 0,0 0-1 0 0,0 0 1 0 0,0-1 0 0 0,0 1 0 0 0,0-1 0 0 0,0 1 0 0 0,0-1 0 0 0,2 1 0 0 0,36 7 1630 0 0,64-2 60 0 0,167-14 0 0 0,-252 7-1828 0 0,82-5-13728 0 0,-84 4 10440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1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7 193 4608 0 0,'-2'-12'1717'0'0,"0"1"-1"0"0,1-1 1 0 0,1-23-1 0 0,0 24-904 0 0,0 10-765 0 0,-1 1 1 0 0,1-1-1 0 0,0 1 1 0 0,0 0-1 0 0,0-1 1 0 0,0 1-1 0 0,0-1 1 0 0,0 1 0 0 0,0-1-1 0 0,0 1 1 0 0,0 0-1 0 0,0-1 1 0 0,0 1-1 0 0,0-1 1 0 0,0 1-1 0 0,0 0 1 0 0,0-1-1 0 0,0 1 1 0 0,1-1-1 0 0,-1 1 1 0 0,0 0-1 0 0,0-1 1 0 0,0 1-1 0 0,1-1 1 0 0,-1 1-1 0 0,0 0 1 0 0,0-1 0 0 0,1 1-1 0 0,-1 0 1 0 0,0 0-1 0 0,1-1 1 0 0,-1 1-1 0 0,0 0 1 0 0,1 0-1 0 0,-1-1 1 0 0,1 1-1 0 0,-1 0 1 0 0,0 0-1 0 0,1 0 1 0 0,-1 0-1 0 0,1 0 1 0 0,-1 0-1 0 0,0-1 1 0 0,1 1-1 0 0,-1 0 1 0 0,1 0 0 0 0,-1 0-1 0 0,1 0 1 0 0,-1 0-1 0 0,0 1 1 0 0,1-1-1 0 0,-1 0 1 0 0,1 0-1 0 0,-1 0 1 0 0,0 0-1 0 0,1 0 1 0 0,-1 1-1 0 0,1-1 1 0 0,-1 0-1 0 0,0 0 1 0 0,1 0-1 0 0,-1 1 1 0 0,0-1-1 0 0,1 0 1 0 0,-1 1-1 0 0,0-1 1 0 0,1 1 0 0 0,23 24 1332 0 0,-5 4-183 0 0,29 60-1 0 0,-16-25-310 0 0,33 62 306 0 0,60 112 1620 0 0,-93-184-1830 0 0,3-2-1 0 0,49 60 1 0 0,-75-101-699 0 0,1-1 0 0 0,-1 0 0 0 0,2 0 1 0 0,-1-1-1 0 0,19 12 0 0 0,-26-20-209 0 0,0 1 1 0 0,0 0 0 0 0,0-1-1 0 0,0 0 1 0 0,0 0-1 0 0,0 0 1 0 0,0 0-1 0 0,0 0 1 0 0,0 0 0 0 0,0-1-1 0 0,1 0 1 0 0,-1 1-1 0 0,0-1 1 0 0,0 0 0 0 0,0-1-1 0 0,1 1 1 0 0,-1-1-1 0 0,0 1 1 0 0,0-1-1 0 0,0 0 1 0 0,0 0 0 0 0,0 0-1 0 0,0-1 1 0 0,0 1-1 0 0,0-1 1 0 0,0 1-1 0 0,-1-1 1 0 0,1 0 0 0 0,3-3-1 0 0,7-9 28 0 0,-1 1-1 0 0,0-2 1 0 0,-1 0-1 0 0,0 0 1 0 0,-1-1-1 0 0,-1 0 1 0 0,-1-1-1 0 0,11-28 1 0 0,2-16 293 0 0,13-69 0 0 0,-33 125-394 0 0,103-508-1 0 0,-104 511 0 0 0,1-4-20 0 0,10-38-611 0 0,-11 43 596 0 0,0-1 0 0 0,1 1 1 0 0,-1 0-1 0 0,0-1 0 0 0,1 1 1 0 0,0 0-1 0 0,-1-1 0 0 0,1 1 1 0 0,0 0-1 0 0,-1 0 0 0 0,1 0 1 0 0,0 0-1 0 0,0 0 0 0 0,0 0 1 0 0,0 0-1 0 0,0 0 0 0 0,0 0 1 0 0,0 0-1 0 0,1 0 0 0 0,-1 0 1 0 0,0 1-1 0 0,0-1 0 0 0,1 1 1 0 0,1-2-1 0 0,-1 3-334 0 0,1-1 0 0 0,-1 1-1 0 0,1-1 1 0 0,-1 1 0 0 0,1 0 0 0 0,-1-1 0 0 0,0 1-1 0 0,0 1 1 0 0,1-1 0 0 0,-1 0 0 0 0,0 0 0 0 0,0 1 0 0 0,2 1-1 0 0,23 24-6037 0 0,-25-24 5741 0 0,15 15-2592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1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0 356 0 0,'-7'42'10470'0'0,"-1"0"-4196"0"0,-10 64-1101 0 0,16-91-4382 0 0,1 1-1 0 0,1-1 1 0 0,0 0-1 0 0,4 28 1 0 0,-3-38-701 0 0,1 1 1 0 0,-1-1-1 0 0,1 1 1 0 0,0-1-1 0 0,0 0 1 0 0,1 0-1 0 0,-1 0 1 0 0,1 0-1 0 0,0 0 1 0 0,1 0-1 0 0,-1-1 1 0 0,1 0-1 0 0,0 0 1 0 0,0 0-1 0 0,0 0 1 0 0,0 0 0 0 0,1-1-1 0 0,-1 0 1 0 0,11 6-1 0 0,-10-7-628 0 0,0 0 0 0 0,0 0 0 0 0,1-1 0 0 0,-1 1-1 0 0,8 0 1 0 0,-7-2-946 0 0,0 1 0 0 0,0-1-1 0 0,1 0 1 0 0,11-3 0 0 0,-2 0-1497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206 324 7097 0 0,'-40'-31'8330'0'0,"28"22"-5647"0"0,0 0 0 0 0,-16-17 0 0 0,27 25-2568 0 0,1 0 1 0 0,-1 0-1 0 0,1 0 0 0 0,-1 0 1 0 0,1 0-1 0 0,-1 0 0 0 0,1 0 1 0 0,-1 0-1 0 0,1 0 0 0 0,0 0 1 0 0,0-1-1 0 0,0 1 0 0 0,-1 0 1 0 0,1 0-1 0 0,0 0 0 0 0,0 0 1 0 0,1 0-1 0 0,-1-1 0 0 0,0 1 1 0 0,0 0-1 0 0,1 0 0 0 0,-1 0 1 0 0,0 0-1 0 0,1 0 0 0 0,-1 0 1 0 0,1 0-1 0 0,-1 0 0 0 0,2-1 1 0 0,24-33 1066 0 0,-9 15-496 0 0,-13 14-538 0 0,0-2 1 0 0,0 1-1 0 0,-1 0 1 0 0,0-1-1 0 0,0 0 1 0 0,-1 1-1 0 0,0-1 1 0 0,0 0-1 0 0,1-15 1 0 0,-3 20-140 0 0,0 0 1 0 0,0 0-1 0 0,0 0 1 0 0,-1 0-1 0 0,1 0 1 0 0,-1 1-1 0 0,1-1 0 0 0,-1 0 1 0 0,0 0-1 0 0,0 1 1 0 0,-1-1-1 0 0,1 1 1 0 0,0-1-1 0 0,-1 1 1 0 0,0-1-1 0 0,1 1 0 0 0,-1 0 1 0 0,0 0-1 0 0,0 0 1 0 0,0 0-1 0 0,-1 0 1 0 0,1 0-1 0 0,0 1 1 0 0,-1-1-1 0 0,1 1 0 0 0,-1-1 1 0 0,1 1-1 0 0,-1 0 1 0 0,0 0-1 0 0,1 0 1 0 0,-6-1-1 0 0,3 1-108 0 0,-1 1-1 0 0,1-1 1 0 0,-1 1-1 0 0,1 0 1 0 0,-1 1-1 0 0,1-1 1 0 0,-1 1-1 0 0,1 0 1 0 0,-1 0 0 0 0,1 1-1 0 0,0-1 1 0 0,0 1-1 0 0,0 0 1 0 0,0 1-1 0 0,0-1 1 0 0,0 1-1 0 0,-4 4 1 0 0,6-6-125 0 0,1 1 0 0 0,-1-1 1 0 0,1 1-1 0 0,0 0 0 0 0,0 0 0 0 0,0 0 1 0 0,0 1-1 0 0,0-1 0 0 0,1 0 0 0 0,-1 1 0 0 0,1-1 1 0 0,-1 1-1 0 0,1-1 0 0 0,0 1 0 0 0,0 0 1 0 0,0-1-1 0 0,0 1 0 0 0,1 0 0 0 0,-1 0 1 0 0,1 0-1 0 0,-1 0 0 0 0,1 0 0 0 0,0-1 0 0 0,0 1 1 0 0,1 0-1 0 0,-1 0 0 0 0,0 0 0 0 0,1 0 1 0 0,0 0-1 0 0,0-1 0 0 0,0 1 0 0 0,0 0 0 0 0,0-1 1 0 0,2 3-1 0 0,0 1-992 0 0,0-1 0 0 0,1 0 0 0 0,0 0 1 0 0,7 5-1 0 0,6 4-1318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1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6157 0 0,'6'24'8282'0'0,"-2"1"-3368"0"0,-5 54-1005 0 0,0-36-1699 0 0,1 74 4822 0 0,2-123-6811 0 0,15-31-204 0 0,1 1 1 0 0,39-59-1 0 0,-49 84-17 0 0,-1 1-1 0 0,2 0 0 0 0,-1 1 0 0 0,1 0 1 0 0,1 0-1 0 0,-1 1 0 0 0,1 0 0 0 0,1 0 1 0 0,0 1-1 0 0,0 1 0 0 0,0 0 0 0 0,1 0 1 0 0,16-4-1 0 0,-23 8 1 0 0,0 1 0 0 0,0 0 0 0 0,0 0 0 0 0,0 1 0 0 0,0 0 0 0 0,0 0 0 0 0,0 0 0 0 0,0 0 0 0 0,1 1 0 0 0,-1 0 0 0 0,0 0 0 0 0,0 0 0 0 0,-1 0 0 0 0,1 1 0 0 0,0 0 0 0 0,0 0 0 0 0,-1 0 0 0 0,1 1 0 0 0,-1 0 0 0 0,0 0 0 0 0,0 0 0 0 0,0 0 0 0 0,0 0 0 0 0,0 1 0 0 0,-1 0 0 0 0,1 0 0 0 0,-1 0 0 0 0,0 0 0 0 0,2 5 0 0 0,4 5 0 0 0,-1 2 0 0 0,-1-1 0 0 0,0 1 0 0 0,-1 0 0 0 0,-1 0 0 0 0,0 0 0 0 0,3 25 0 0 0,-5-24 0 0 0,-2-5 0 0 0,1 1 0 0 0,1-1 0 0 0,0 0 0 0 0,6 15 0 0 0,-8-25-301 0 0,0 0 1 0 0,1-1-1 0 0,-1 0 0 0 0,0 1 1 0 0,0-1-1 0 0,1 0 0 0 0,-1 1 1 0 0,1-1-1 0 0,-1 0 0 0 0,1 0 1 0 0,-1 0-1 0 0,1 0 0 0 0,0-1 1 0 0,-1 1-1 0 0,1 0 0 0 0,0-1 1 0 0,0 1-1 0 0,3 0 0 0 0,2 0-1198 0 0,0 0 0 0 0,-1-1-1 0 0,1 1 1 0 0,7-2 0 0 0,4 0-1854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140 238 312 0 0,'6'-22'3289'0'0,"-4"17"-2443"0"0,-1 1 0 0 0,1 0 0 0 0,-1 0-1 0 0,-1-1 1 0 0,1 1 0 0 0,0-6 0 0 0,-1 9-738 0 0,0 0 0 0 0,0 0 1 0 0,0 0-1 0 0,0-1 0 0 0,0 1 1 0 0,0 0-1 0 0,0 0 0 0 0,0 0 1 0 0,0 0-1 0 0,0 0 0 0 0,-1 0 1 0 0,1 0-1 0 0,0 0 0 0 0,-1 0 1 0 0,1 0-1 0 0,-1 0 0 0 0,1 0 1 0 0,-1 0-1 0 0,0 0 0 0 0,1 0 1 0 0,-1 0-1 0 0,0 0 0 0 0,0 1 0 0 0,1-1 1 0 0,-1 0-1 0 0,0 1 0 0 0,0-1 1 0 0,0 0-1 0 0,0 1 0 0 0,0-1 1 0 0,0 1-1 0 0,0-1 0 0 0,0 1 1 0 0,0 0-1 0 0,0-1 0 0 0,0 1 1 0 0,0 0-1 0 0,0 0 0 0 0,-1 0 1 0 0,1 0-1 0 0,0 0 0 0 0,0 0 1 0 0,0 0-1 0 0,0 0 0 0 0,0 0 1 0 0,0 1-1 0 0,0-1 0 0 0,0 0 1 0 0,0 1-1 0 0,-1 0 0 0 0,-4 0 114 0 0,1 1 0 0 0,0 1 0 0 0,1-1 0 0 0,-1 1 0 0 0,0-1 0 0 0,1 1-1 0 0,-1 1 1 0 0,1-1 0 0 0,-5 5 0 0 0,7-5-73 0 0,-1 0 1 0 0,0 0-1 0 0,1 1 0 0 0,-1-1 1 0 0,1 1-1 0 0,0-1 0 0 0,0 1 1 0 0,1 0-1 0 0,-1 0 0 0 0,1 0 1 0 0,0 0-1 0 0,0 0 0 0 0,0 0 1 0 0,-1 8-1 0 0,3-10-114 0 0,-1 0 0 0 0,0 0 0 0 0,1 0 0 0 0,-1 0 0 0 0,1 0 0 0 0,0 0 0 0 0,-1 0 0 0 0,1 0 0 0 0,0 0 0 0 0,0-1 0 0 0,1 1 0 0 0,-1 0 0 0 0,0-1 0 0 0,0 1 0 0 0,1 0 0 0 0,-1-1 0 0 0,1 0 0 0 0,0 1 1 0 0,-1-1-1 0 0,1 0 0 0 0,0 0 0 0 0,0 0 0 0 0,-1 0 0 0 0,1 0 0 0 0,0 0 0 0 0,0 0 0 0 0,0-1 0 0 0,0 1 0 0 0,0-1 0 0 0,0 0 0 0 0,3 1 0 0 0,3 0-12 0 0,1 1 1 0 0,-1-1 0 0 0,0-1-1 0 0,1 0 1 0 0,-1 0-1 0 0,0-1 1 0 0,1 0 0 0 0,-1 0-1 0 0,0-1 1 0 0,0 0-1 0 0,0 0 1 0 0,0-1 0 0 0,0 0-1 0 0,0 0 1 0 0,12-9-1 0 0,-14 8 5 0 0,0 0 0 0 0,0-1-1 0 0,-1 1 1 0 0,0-1 0 0 0,0-1-1 0 0,0 1 1 0 0,0-1 0 0 0,-1 0-1 0 0,0 0 1 0 0,0 0 0 0 0,-1 0 0 0 0,0-1-1 0 0,0 1 1 0 0,0-1 0 0 0,-1 0-1 0 0,0 0 1 0 0,0 0 0 0 0,0-10-1 0 0,-1 15 18 0 0,-1-1 0 0 0,0 1-1 0 0,0 0 1 0 0,0-1-1 0 0,0 1 1 0 0,0 0 0 0 0,0-1-1 0 0,0 1 1 0 0,-1 0 0 0 0,0 0-1 0 0,1-1 1 0 0,-1 1 0 0 0,0 0-1 0 0,0 0 1 0 0,0 0 0 0 0,0 0-1 0 0,-2-2 1 0 0,2 2-14 0 0,-1 1 0 0 0,1 0 0 0 0,-1-1 0 0 0,1 1-1 0 0,-1 0 1 0 0,1 0 0 0 0,-1 0 0 0 0,0 1 0 0 0,0-1 0 0 0,0 0 0 0 0,1 1 0 0 0,-1-1 0 0 0,0 1 0 0 0,0-1 0 0 0,0 1 0 0 0,-3 0 0 0 0,-1 0 16 0 0,-1 0 0 0 0,0 1 0 0 0,1 0 1 0 0,-1 0-1 0 0,1 1 0 0 0,-1-1 1 0 0,1 2-1 0 0,0-1 0 0 0,-12 7 0 0 0,4-2 52 0 0,0 1-1 0 0,1 1 0 0 0,0 0 0 0 0,0 1 0 0 0,1 1 0 0 0,-17 17 0 0 0,28-26-77 0 0,0-1-1 0 0,-1 1 1 0 0,1-1-1 0 0,0 1 1 0 0,0 0-1 0 0,0 0 1 0 0,0-1-1 0 0,0 1 1 0 0,1 0-1 0 0,-1 0 1 0 0,0 0-1 0 0,1 0 1 0 0,-1 0-1 0 0,1 0 1 0 0,0 0-1 0 0,0 0 0 0 0,0 0 1 0 0,0 0-1 0 0,0 0 1 0 0,0 0-1 0 0,0 0 1 0 0,0 0-1 0 0,1 0 1 0 0,-1-1-1 0 0,1 1 1 0 0,1 4-1 0 0,0-4-13 0 0,0 1 0 0 0,0-1 0 0 0,0 0 0 0 0,0 1 0 0 0,1-1 0 0 0,-1 0 0 0 0,1-1 0 0 0,-1 1 0 0 0,1 0 0 0 0,0-1-1 0 0,0 1 1 0 0,-1-1 0 0 0,1 0 0 0 0,0 0 0 0 0,0 0 0 0 0,4 1 0 0 0,3 0-66 0 0,0 0 0 0 0,0-1-1 0 0,0 0 1 0 0,1 0 0 0 0,-1-2 0 0 0,0 1 0 0 0,1-1 0 0 0,-1 0 0 0 0,0-1 0 0 0,0 0-1 0 0,0-1 1 0 0,13-5 0 0 0,-17 6 47 0 0,-1-1 0 0 0,1 0 1 0 0,-1 0-1 0 0,1 0 0 0 0,-1-1 0 0 0,-1 1 0 0 0,1-1 1 0 0,0 0-1 0 0,-1-1 0 0 0,0 1 0 0 0,0-1 0 0 0,0 0 0 0 0,0 0 1 0 0,-1 0-1 0 0,0 0 0 0 0,0-1 0 0 0,0 1 0 0 0,-1-1 1 0 0,0 0-1 0 0,0 1 0 0 0,2-10 0 0 0,-4 13 20 0 0,0 0-1 0 0,0-1 1 0 0,0 1-1 0 0,0-1 0 0 0,0 1 1 0 0,-1-1-1 0 0,1 1 1 0 0,-1-1-1 0 0,0 1 1 0 0,1 0-1 0 0,-1-1 1 0 0,0 1-1 0 0,0 0 1 0 0,-1 0-1 0 0,1 0 0 0 0,0 0 1 0 0,-1 0-1 0 0,1 0 1 0 0,-1 0-1 0 0,0 0 1 0 0,-3-2-1 0 0,0-1 24 0 0,-1 1-1 0 0,0-1 0 0 0,0 1 1 0 0,-1 1-1 0 0,-11-6 0 0 0,11 6 8 0 0,0 0 0 0 0,0 1 0 0 0,0 0 0 0 0,0 0-1 0 0,0 0 1 0 0,0 1 0 0 0,-1 0 0 0 0,1 1 0 0 0,0 0 0 0 0,0 0 0 0 0,-1 0 0 0 0,1 1-1 0 0,0 0 1 0 0,-1 0 0 0 0,1 1 0 0 0,0 0 0 0 0,0 0 0 0 0,0 1 0 0 0,1 0-1 0 0,-1 0 1 0 0,1 1 0 0 0,-1-1 0 0 0,1 1 0 0 0,0 1 0 0 0,1-1 0 0 0,-1 1-1 0 0,-8 9 1 0 0,11-11-4 0 0,1 0-1 0 0,-1 1 0 0 0,0-1 0 0 0,1 1 1 0 0,0 0-1 0 0,0 0 0 0 0,0 0 0 0 0,0 0 1 0 0,1 0-1 0 0,0 0 0 0 0,-2 6 0 0 0,3-7-17 0 0,0-1-1 0 0,0 1 0 0 0,0-1 1 0 0,0 0-1 0 0,1 1 1 0 0,-1-1-1 0 0,1 1 1 0 0,-1-1-1 0 0,1 0 0 0 0,0 1 1 0 0,0-1-1 0 0,0 0 1 0 0,0 0-1 0 0,1 0 0 0 0,-1 0 1 0 0,0 0-1 0 0,1 0 1 0 0,0 0-1 0 0,-1 0 0 0 0,1 0 1 0 0,0-1-1 0 0,2 2 1 0 0,3 3-35 0 0,0-1 1 0 0,1-1 0 0 0,-1 1-1 0 0,1-2 1 0 0,0 1-1 0 0,1-1 1 0 0,-1 0 0 0 0,17 4-1 0 0,-18-6-42 0 0,0 0-1 0 0,-1 0 0 0 0,1-1 1 0 0,-1 1-1 0 0,1-1 0 0 0,0-1 1 0 0,-1 1-1 0 0,1-1 1 0 0,0-1-1 0 0,-1 1 0 0 0,1-1 1 0 0,9-4-1 0 0,-14 5 38 0 0,1 0 0 0 0,-1-1 1 0 0,0 1-1 0 0,0-1 0 0 0,0 1 0 0 0,0-1 0 0 0,0 0 1 0 0,0 0-1 0 0,0 0 0 0 0,-1 0 0 0 0,1 0 1 0 0,0 0-1 0 0,-1-1 0 0 0,2-4 0 0 0,-1 1-32 0 0,0 0 0 0 0,0-1 0 0 0,-1 1 0 0 0,1-9 0 0 0,-1 11 39 0 0,-1 2 8 0 0,0 1 0 0 0,0 0 1 0 0,0-1-1 0 0,0 1 0 0 0,0-1 0 0 0,-1 1 0 0 0,1 0 1 0 0,0-1-1 0 0,-1 1 0 0 0,1 0 0 0 0,-1 0 0 0 0,1-1 1 0 0,-1 1-1 0 0,0 0 0 0 0,-1-2 0 0 0,0-2-18 0 0,0 0 2 0 0,0 1 0 0 0,-1-1 0 0 0,1 0 1 0 0,-1 1-1 0 0,0-1 0 0 0,0 1 0 0 0,0 0 0 0 0,0 0 1 0 0,-1 0-1 0 0,0 1 0 0 0,0-1 0 0 0,0 1 0 0 0,0 0 1 0 0,0 0-1 0 0,-8-3 0 0 0,9 4 27 0 0,0 1 1 0 0,0-1-1 0 0,0 1 0 0 0,-1 0 0 0 0,1 0 1 0 0,-1 0-1 0 0,1 1 0 0 0,-1-1 0 0 0,1 1 1 0 0,-1 0-1 0 0,1 0 0 0 0,-1 0 0 0 0,1 0 1 0 0,0 1-1 0 0,-1-1 0 0 0,1 1 1 0 0,-1 0-1 0 0,1 0 0 0 0,0 0 0 0 0,-1 1 1 0 0,1-1-1 0 0,-5 4 0 0 0,2-1 57 0 0,1 1 0 0 0,-1 0 0 0 0,1 0-1 0 0,0 0 1 0 0,0 1 0 0 0,0 0 0 0 0,1 0 0 0 0,0 0-1 0 0,0 0 1 0 0,1 0 0 0 0,-1 1 0 0 0,2 0 0 0 0,-1 0-1 0 0,-2 8 1 0 0,4-12-44 0 0,1 0 0 0 0,-1 0-1 0 0,1 1 1 0 0,-1-1 0 0 0,1 0 0 0 0,0 0-1 0 0,0 0 1 0 0,1 0 0 0 0,-1 0-1 0 0,1 1 1 0 0,-1-1 0 0 0,1 0 0 0 0,0 0-1 0 0,0 0 1 0 0,0 0 0 0 0,1-1 0 0 0,-1 1-1 0 0,1 0 1 0 0,-1 0 0 0 0,1-1-1 0 0,0 1 1 0 0,0-1 0 0 0,0 0 0 0 0,1 1-1 0 0,-1-1 1 0 0,0 0 0 0 0,1 0-1 0 0,-1 0 1 0 0,1-1 0 0 0,0 1 0 0 0,0-1-1 0 0,0 1 1 0 0,-1-1 0 0 0,1 0 0 0 0,4 1-1 0 0,-3-1-90 0 0,1 0-1 0 0,0 0 0 0 0,0 0 0 0 0,-1 0 0 0 0,1-1 1 0 0,0 0-1 0 0,0 0 0 0 0,0 0 0 0 0,-1 0 1 0 0,1-1-1 0 0,0 0 0 0 0,5-1 0 0 0,-8 1 33 0 0,0 1-1 0 0,0-1 1 0 0,-1 0-1 0 0,1 0 1 0 0,0 0-1 0 0,0 0 1 0 0,0 0-1 0 0,-1 0 1 0 0,1 0-1 0 0,0-1 1 0 0,-1 1-1 0 0,0-1 1 0 0,1 1-1 0 0,-1-1 1 0 0,0 0-1 0 0,1 1 1 0 0,-1-1-1 0 0,0 0 1 0 0,0 0-1 0 0,-1 0 1 0 0,1 1-1 0 0,0-1 1 0 0,0 0-1 0 0,-1 0 1 0 0,0 0-1 0 0,1 0 1 0 0,-1-1-1 0 0,0 1 1 0 0,0 0-1 0 0,0-3 1 0 0,-1-2-38 0 0,0 0 1 0 0,0-1-1 0 0,-1 1 0 0 0,0 0 1 0 0,-1 0-1 0 0,1 0 1 0 0,-1 1-1 0 0,-1-1 0 0 0,1 0 1 0 0,-1 1-1 0 0,0 0 1 0 0,-1 0-1 0 0,1 0 0 0 0,-1 1 1 0 0,0-1-1 0 0,-11-8 1 0 0,13 12 122 0 0,0 0 1 0 0,0 0-1 0 0,0 0 1 0 0,-1 0-1 0 0,1 0 1 0 0,0 0-1 0 0,-1 1 1 0 0,1 0-1 0 0,-1 0 1 0 0,0 0 0 0 0,1 0-1 0 0,-1 0 1 0 0,0 1-1 0 0,0-1 1 0 0,1 1-1 0 0,-1 0 1 0 0,0 1-1 0 0,0-1 1 0 0,0 0-1 0 0,1 1 1 0 0,-1 0-1 0 0,0 0 1 0 0,1 0-1 0 0,-1 0 1 0 0,1 1 0 0 0,-1-1-1 0 0,1 1 1 0 0,0 0-1 0 0,0 0 1 0 0,0 0-1 0 0,0 1 1 0 0,0-1-1 0 0,0 1 1 0 0,-3 3-1 0 0,3-3 42 0 0,1-1 0 0 0,0 1 0 0 0,0-1 0 0 0,0 1 0 0 0,0-1 0 0 0,0 1 0 0 0,1 0 0 0 0,-1 0 0 0 0,1 0 0 0 0,0 0 0 0 0,0 0-1 0 0,0 1 1 0 0,0-1 0 0 0,0 0 0 0 0,1 0 0 0 0,-1 1 0 0 0,1-1 0 0 0,0 0 0 0 0,0 0 0 0 0,1 6 0 0 0,0-6-31 0 0,0 0 1 0 0,0 0 0 0 0,1 0-1 0 0,-1 0 1 0 0,1 0 0 0 0,-1 0-1 0 0,1 0 1 0 0,0-1 0 0 0,0 1 0 0 0,0 0-1 0 0,1-1 1 0 0,-1 0 0 0 0,1 0-1 0 0,-1 0 1 0 0,1 0 0 0 0,0 0-1 0 0,-1 0 1 0 0,1 0 0 0 0,0-1-1 0 0,0 0 1 0 0,4 2 0 0 0,2 0-31 0 0,0 0 1 0 0,0-1 0 0 0,0 0-1 0 0,0-1 1 0 0,0 0 0 0 0,0 0 0 0 0,14-1-1 0 0,-18 0-48 0 0,0-1 0 0 0,1 1 1 0 0,-1-1-1 0 0,0 0 0 0 0,0-1 0 0 0,0 1 0 0 0,0-1 0 0 0,0 0 0 0 0,0 0 0 0 0,-1-1 1 0 0,1 1-1 0 0,-1-1 0 0 0,0 0 0 0 0,7-6 0 0 0,-8 6-8 0 0,-1 0 0 0 0,1-1 0 0 0,-1 1 0 0 0,0-1 0 0 0,0 1 0 0 0,-1-1 0 0 0,1 0 0 0 0,-1 1 0 0 0,0-1 0 0 0,0 0-1 0 0,0 0 1 0 0,0 0 0 0 0,0 0 0 0 0,-1 0 0 0 0,0 0 0 0 0,0 0 0 0 0,0 0 0 0 0,-1 0 0 0 0,1 0 0 0 0,-1 0 0 0 0,0 0 0 0 0,0 0 0 0 0,-1-3 0 0 0,-1-2-28 0 0,0 1 0 0 0,-1 0 0 0 0,0-1 0 0 0,0 2 0 0 0,-1-1 0 0 0,1 0 1 0 0,-2 1-1 0 0,1 0 0 0 0,-8-7 0 0 0,11 12 54 0 0,0 0 0 0 0,0 0 0 0 0,0 1-1 0 0,0-1 1 0 0,-1 1 0 0 0,1-1 0 0 0,0 1 0 0 0,-1 0 0 0 0,1 0 0 0 0,-1 0 0 0 0,1 0 0 0 0,-1 0 0 0 0,1 1 0 0 0,-1-1-1 0 0,1 1 1 0 0,-1 0 0 0 0,0 0 0 0 0,1 0 0 0 0,-1 0 0 0 0,0 0 0 0 0,-3 1 0 0 0,2 0 56 0 0,0 0 1 0 0,0 1 0 0 0,1 0 0 0 0,-1-1-1 0 0,0 1 1 0 0,1 0 0 0 0,-1 1-1 0 0,1-1 1 0 0,0 1 0 0 0,0-1 0 0 0,0 1-1 0 0,0 0 1 0 0,-2 4 0 0 0,1-3 42 0 0,1 0 1 0 0,0 1-1 0 0,0-1 0 0 0,1 1 1 0 0,0 0-1 0 0,0 0 0 0 0,0 0 1 0 0,0 0-1 0 0,0 0 1 0 0,0 7-1 0 0,2-9-47 0 0,-1 0 0 0 0,1 0 0 0 0,0 0 0 0 0,0 0 0 0 0,0 1 0 0 0,0-1 0 0 0,1 0 0 0 0,0 0 0 0 0,-1 0-1 0 0,1 0 1 0 0,0 0 0 0 0,0 0 0 0 0,1 0 0 0 0,-1 0 0 0 0,1 0 0 0 0,-1 0 0 0 0,4 3 0 0 0,0-1-14 0 0,0-1 1 0 0,0 0-1 0 0,1 1 0 0 0,0-2 0 0 0,0 1 1 0 0,0-1-1 0 0,0 0 0 0 0,1 0 0 0 0,-1 0 1 0 0,1-1-1 0 0,0 0 0 0 0,-1-1 1 0 0,1 1-1 0 0,0-1 0 0 0,0-1 0 0 0,0 1 1 0 0,0-1-1 0 0,0 0 0 0 0,13-2 0 0 0,-14 1-55 0 0,-1 0-1 0 0,1 0 0 0 0,-1-1 1 0 0,0 0-1 0 0,1 1 0 0 0,-1-2 1 0 0,0 1-1 0 0,0-1 0 0 0,0 1 0 0 0,-1-2 1 0 0,7-3-1 0 0,-8 4-7 0 0,-1 0 0 0 0,1 1 0 0 0,-1-1 0 0 0,1 0 0 0 0,-1 0 0 0 0,0-1 0 0 0,-1 1 0 0 0,1 0 0 0 0,0-1 0 0 0,-1 1-1 0 0,0-1 1 0 0,1 1 0 0 0,-2-1 0 0 0,1 1 0 0 0,0-1 0 0 0,-1 0 0 0 0,1-7 0 0 0,-2 6 7 0 0,1 0 0 0 0,-1-1 1 0 0,0 1-1 0 0,-1 0 0 0 0,1 0 0 0 0,-1 0 0 0 0,0 0 0 0 0,0 1 1 0 0,0-1-1 0 0,-1 0 0 0 0,0 1 0 0 0,0 0 0 0 0,0-1 1 0 0,0 1-1 0 0,-1 1 0 0 0,1-1 0 0 0,-1 0 0 0 0,0 1 0 0 0,0 0 1 0 0,-1 0-1 0 0,1 0 0 0 0,-1 0 0 0 0,1 1 0 0 0,-1-1 0 0 0,0 1 1 0 0,0 1-1 0 0,0-1 0 0 0,0 1 0 0 0,0-1 0 0 0,0 1 1 0 0,0 1-1 0 0,0-1 0 0 0,-1 1 0 0 0,1 0 0 0 0,0 0 0 0 0,0 1 1 0 0,0-1-1 0 0,-1 1 0 0 0,1 0 0 0 0,-7 3 0 0 0,-1 2 111 0 0,1 0-1 0 0,0 1 0 0 0,1 0 1 0 0,0 1-1 0 0,0 0 0 0 0,1 1 1 0 0,-11 10-1 0 0,14-12-6 0 0,0 1 1 0 0,1 0-1 0 0,0 0 1 0 0,0 0-1 0 0,1 1 1 0 0,0 0-1 0 0,0 0 0 0 0,1 0 1 0 0,0 0-1 0 0,-3 12 1 0 0,6-18-62 0 0,0-1 0 0 0,1 1 1 0 0,-1 0-1 0 0,1 0 0 0 0,0 0 0 0 0,0-1 1 0 0,0 1-1 0 0,0 0 0 0 0,0 0 1 0 0,1 0-1 0 0,-1-1 0 0 0,1 1 0 0 0,0 0 1 0 0,0-1-1 0 0,0 1 0 0 0,0 0 0 0 0,0-1 1 0 0,0 1-1 0 0,1-1 0 0 0,-1 0 1 0 0,1 1-1 0 0,0-1 0 0 0,-1 0 0 0 0,1 0 1 0 0,0 0-1 0 0,0 0 0 0 0,1 0 1 0 0,-1-1-1 0 0,0 1 0 0 0,1-1 0 0 0,-1 1 1 0 0,1-1-1 0 0,-1 0 0 0 0,1 0 1 0 0,-1 0-1 0 0,1 0 0 0 0,5 1 0 0 0,-1-1-36 0 0,-1 0 0 0 0,1 0-1 0 0,0-1 1 0 0,-1 1 0 0 0,1-1-1 0 0,0-1 1 0 0,0 1 0 0 0,0-1-1 0 0,-1 0 1 0 0,1-1 0 0 0,-1 0-1 0 0,1 0 1 0 0,-1 0 0 0 0,0-1-1 0 0,7-3 1 0 0,-8 2-6 0 0,-1 0 1 0 0,1 0-1 0 0,-1 0 0 0 0,0-1 1 0 0,0 0-1 0 0,0 0 0 0 0,0 0 1 0 0,-1 0-1 0 0,0 0 0 0 0,0-1 1 0 0,-1 1-1 0 0,1-1 0 0 0,-1 0 1 0 0,0 0-1 0 0,-1 0 0 0 0,0 0 1 0 0,1-8-1 0 0,-1 10 9 0 0,0 0 1 0 0,-1 0 0 0 0,0 0-1 0 0,0 0 1 0 0,0 0-1 0 0,0-1 1 0 0,0 1-1 0 0,-1 0 1 0 0,0 0 0 0 0,0 0-1 0 0,0 0 1 0 0,-1 0-1 0 0,1 0 1 0 0,-1 1 0 0 0,0-1-1 0 0,0 0 1 0 0,0 1-1 0 0,0-1 1 0 0,-1 1-1 0 0,0 0 1 0 0,1 0 0 0 0,-1 0-1 0 0,0 0 1 0 0,0 0-1 0 0,-1 1 1 0 0,-5-5-1 0 0,5 6 30 0 0,0 0 0 0 0,0-1 0 0 0,0 1 0 0 0,0 1 0 0 0,0-1 0 0 0,0 0 0 0 0,0 1 0 0 0,0 0 0 0 0,0 0 0 0 0,0 0 0 0 0,0 1 0 0 0,-1-1 0 0 0,1 1 0 0 0,0 0 0 0 0,1 0 0 0 0,-1 1 0 0 0,0-1 0 0 0,0 1 0 0 0,0 0 0 0 0,1 0-1 0 0,-1 0 1 0 0,-4 4 0 0 0,0-1 58 0 0,1 1 0 0 0,-1 0 1 0 0,2 0-1 0 0,-1 0 0 0 0,1 1 0 0 0,0 0 0 0 0,0 1 0 0 0,-9 14 0 0 0,14-20-57 0 0,0-1-1 0 0,0 1 1 0 0,0 0 0 0 0,0-1 0 0 0,1 1 0 0 0,-1 0-1 0 0,0-1 1 0 0,1 1 0 0 0,-1 0 0 0 0,1 0 0 0 0,0 0 0 0 0,-1 0-1 0 0,1 0 1 0 0,0-1 0 0 0,0 1 0 0 0,0 0 0 0 0,1 0-1 0 0,-1 0 1 0 0,0 0 0 0 0,1 0 0 0 0,-1-1 0 0 0,1 1 0 0 0,-1 0-1 0 0,1 0 1 0 0,0-1 0 0 0,0 1 0 0 0,0 0 0 0 0,0-1-1 0 0,0 1 1 0 0,0-1 0 0 0,0 1 0 0 0,1-1 0 0 0,-1 0-1 0 0,0 0 1 0 0,1 1 0 0 0,-1-1 0 0 0,1 0 0 0 0,-1 0 0 0 0,1 0-1 0 0,0 0 1 0 0,-1-1 0 0 0,1 1 0 0 0,0 0 0 0 0,3 0-1 0 0,0 0 0 0 0,0 1-1 0 0,1-1 0 0 0,-1 0 0 0 0,1-1 0 0 0,-1 1 0 0 0,1-1 0 0 0,-1 0 0 0 0,0-1 0 0 0,1 1 0 0 0,-1-1 0 0 0,1 0 0 0 0,-1-1 0 0 0,0 1 0 0 0,9-4 1 0 0,-9 1-28 0 0,0 0 0 0 0,0 0 1 0 0,-1 0-1 0 0,1 0 1 0 0,-1-1-1 0 0,0 1 1 0 0,0-1-1 0 0,0 0 1 0 0,-1 0-1 0 0,1-1 1 0 0,-1 1-1 0 0,-1-1 0 0 0,3-5 1 0 0,-1 2-36 0 0,-1 1 1 0 0,0-1-1 0 0,-1 0 0 0 0,0 0 0 0 0,-1 0 1 0 0,1 0-1 0 0,-2 0 0 0 0,1-13 0 0 0,-1 22 44 0 0,0-1-1 0 0,0 1 1 0 0,0-1-1 0 0,0 0 0 0 0,0 1 1 0 0,0-1-1 0 0,0 1 0 0 0,0-1 1 0 0,-1 0-1 0 0,1 1 1 0 0,0-1-1 0 0,0 1 0 0 0,-1-1 1 0 0,1 0-1 0 0,0 1 0 0 0,0-1 1 0 0,-1 1-1 0 0,1-1 1 0 0,-1 1-1 0 0,1-1 0 0 0,0 1 1 0 0,-1 0-1 0 0,1-1 1 0 0,-1 1-1 0 0,1-1 0 0 0,-1 1 1 0 0,1 0-1 0 0,-1-1 0 0 0,1 1 1 0 0,-1 0-1 0 0,0 0 1 0 0,0-1-1 0 0,-1 1 6 0 0,1 1 0 0 0,-1-1 0 0 0,0 0-1 0 0,1 0 1 0 0,-1 1 0 0 0,1-1 0 0 0,-1 1 0 0 0,1 0 0 0 0,-1-1 0 0 0,1 1 0 0 0,-1 0 0 0 0,-1 1-1 0 0,-5 4 50 0 0,0 1-1 0 0,-14 13 0 0 0,10-7 30 0 0,1 1-1 0 0,1-1 0 0 0,-11 18 1 0 0,18-26-228 0 0,0 0 0 0 0,1 0 0 0 0,-1 0 1 0 0,1 0-1 0 0,1 0 0 0 0,-1 1 0 0 0,0-1 0 0 0,1 0 1 0 0,0 1-1 0 0,1-1 0 0 0,-1 1 0 0 0,1 0 1 0 0,0-1-1 0 0,1 7 0 0 0,2-2-1598 0 0,6 6-5988 0 0,-6-12 5036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26 8441 0 0,'0'0'18168'0'0,"-4"0"-17156"0"0,-12 2-144 0 0,12-2 2543 0 0,9 1-2777 0 0,30 3-557 0 0,1-1 1 0 0,36-2-1 0 0,-34 0-76 0 0,432-15-1 0 0,-432 10 13 0 0,91-13-132 0 0,-127 17-590 0 0,5-3-4205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59 404 0 0,'-3'-1'843'0'0,"-5"1"1024"0"0,0-1 0 0 0,-1 1 0 0 0,-17 2 4386 0 0,32 0-5173 0 0,21 3-347 0 0,1 0 1 0 0,-1-2-1 0 0,1 0 0 0 0,37-3 0 0 0,-40 0-422 0 0,206 4 1391 0 0,179-7 427 0 0,184-11 386 0 0,-36-27 198 0 0,-435 18-312 0 0,-122 23-2278 0 0,-9 19-14011 0 0,5-11 11168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74 268 0 0,'-15'-6'1592'0'0,"-3"0"5792"0"0,30-8-4270 0 0,-7 10-2662 0 0,0 1 0 0 0,0-1 0 0 0,0 1 0 0 0,1 0 0 0 0,-1 0 0 0 0,1 0 0 0 0,0 1 1 0 0,0 0-1 0 0,7-2 0 0 0,58-8 2146 0 0,-62 11-2241 0 0,5-1 114 0 0,1 1-1 0 0,-1 1 0 0 0,0 0 1 0 0,0 1-1 0 0,0 1 0 0 0,17 3 1 0 0,-25-3-278 0 0,1-1 1 0 0,-1 1 0 0 0,1 0 0 0 0,-1 1 0 0 0,0 0 0 0 0,0 0 0 0 0,0 0 0 0 0,0 1 0 0 0,-1 0 0 0 0,1 0 0 0 0,-1 0 0 0 0,0 0 0 0 0,0 1 0 0 0,8 10 0 0 0,-12-12-127 0 0,1 0 0 0 0,-1 0 1 0 0,0 0-1 0 0,1 0 1 0 0,-2 1-1 0 0,1-1 0 0 0,0 0 1 0 0,-1 1-1 0 0,1-1 0 0 0,-1 0 1 0 0,0 1-1 0 0,0-1 1 0 0,0 0-1 0 0,0 1 0 0 0,-1-1 1 0 0,0 0-1 0 0,1 1 0 0 0,-1-1 1 0 0,0 0-1 0 0,-1 0 1 0 0,1 0-1 0 0,0 0 0 0 0,-1 0 1 0 0,0 0-1 0 0,0 0 1 0 0,-3 4-1 0 0,-5 6 51 0 0,-1-1 0 0 0,1 0 0 0 0,-2-1 0 0 0,-16 13 0 0 0,-56 37 330 0 0,84-61-446 0 0,0 0 0 0 0,0 0 0 0 0,0 0-1 0 0,0 0 1 0 0,0 1 0 0 0,-1-1 0 0 0,1 0 0 0 0,0 0-1 0 0,0 0 1 0 0,0 0 0 0 0,0 0 0 0 0,0 1-1 0 0,0-1 1 0 0,0 0 0 0 0,0 0 0 0 0,0 0 0 0 0,0 0-1 0 0,0 1 1 0 0,0-1 0 0 0,0 0 0 0 0,0 0-1 0 0,0 0 1 0 0,0 0 0 0 0,0 1 0 0 0,0-1 0 0 0,0 0-1 0 0,0 0 1 0 0,0 0 0 0 0,0 0 0 0 0,0 0-1 0 0,0 1 1 0 0,0-1 0 0 0,1 0 0 0 0,-1 0 0 0 0,0 0-1 0 0,0 0 1 0 0,0 0 0 0 0,0 1 0 0 0,0-1-1 0 0,0 0 1 0 0,0 0 0 0 0,1 0 0 0 0,-1 0 0 0 0,0 0-1 0 0,0 0 1 0 0,12 6 22 0 0,16 2-8 0 0,94 15 22 0 0,71 18 67 0 0,-166-33-66 0 0,-1 0 0 0 0,0 2-1 0 0,-1 1 1 0 0,0 1 0 0 0,24 16 0 0 0,-44-25-22 0 0,-1 0 0 0 0,0 0 0 0 0,0 0 0 0 0,0 1 0 0 0,-1 0 0 0 0,1-1 0 0 0,-1 1 0 0 0,0 1 0 0 0,0-1 0 0 0,4 8 0 0 0,-6-10-2 0 0,0 0-1 0 0,0 0 1 0 0,-1 1-1 0 0,1-1 1 0 0,0 0-1 0 0,-1 1 1 0 0,0-1-1 0 0,0 1 0 0 0,0-1 1 0 0,0 0-1 0 0,0 1 1 0 0,0-1-1 0 0,0 1 1 0 0,-1-1-1 0 0,1 0 1 0 0,-1 1-1 0 0,0-1 1 0 0,0 0-1 0 0,1 1 1 0 0,-2-1-1 0 0,1 0 1 0 0,0 0-1 0 0,0 0 1 0 0,-3 3-1 0 0,-4 4 39 0 0,-1 0 0 0 0,-1 0-1 0 0,1-1 1 0 0,-1-1 0 0 0,0 1 0 0 0,-1-1 0 0 0,0-1 0 0 0,0 0-1 0 0,-1-1 1 0 0,1 0 0 0 0,-14 4 0 0 0,-22 4 121 0 0,-71 12 0 0 0,113-24-162 0 0,-60 10-108 0 0,0-3 1 0 0,-1-2-1 0 0,0-4 1 0 0,-105-8-1 0 0,163 5-208 0 0,-31-5-640 0 0,37 5 650 0 0,0 1 0 0 0,0 0 0 0 0,0-1 0 0 0,1 0 0 0 0,-1 1 0 0 0,0-1 0 0 0,0 0 0 0 0,1 0 0 0 0,-1 0 0 0 0,0 0 0 0 0,1 0 0 0 0,-1-1 0 0 0,1 1 0 0 0,0 0 0 0 0,-3-3 0 0 0,24-12-9797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31 238 644 0 0,'-3'-2'366'0'0,"0"-1"0"0"0,0 0 0 0 0,1 0 0 0 0,0 0 0 0 0,-1 0 0 0 0,1 0 0 0 0,0 0 0 0 0,1-1 0 0 0,-1 1 0 0 0,1-1 0 0 0,-1 1 0 0 0,1-1 0 0 0,0 0 0 0 0,0 1 0 0 0,1-1-1 0 0,-1-5 1 0 0,1 5-60 0 0,0 1-1 0 0,1-1 1 0 0,0 1-1 0 0,0-1 1 0 0,0 1-1 0 0,0-1 0 0 0,1 1 1 0 0,-1-1-1 0 0,1 1 1 0 0,0 0-1 0 0,0 0 1 0 0,0 0-1 0 0,0 0 0 0 0,1 0 1 0 0,-1 1-1 0 0,1-1 1 0 0,0 1-1 0 0,2-3 1 0 0,12-8 385 0 0,-1 1 0 0 0,2 1 0 0 0,-1 1 0 0 0,2 0 0 0 0,-1 1 0 0 0,36-11 0 0 0,-29 12-50 0 0,0 2 0 0 0,1 1 0 0 0,0 0 1 0 0,0 2-1 0 0,27 0 0 0 0,-43 3-389 0 0,0 0 1 0 0,-1 1 0 0 0,1 0 0 0 0,-1 1 0 0 0,0 0 0 0 0,1 0 0 0 0,-1 1 0 0 0,0 0-1 0 0,13 7 1 0 0,-19-8-175 0 0,1 0 0 0 0,-1 0 0 0 0,0 0 0 0 0,0 1-1 0 0,0 0 1 0 0,0 0 0 0 0,0 0 0 0 0,0 0 0 0 0,-1 0 0 0 0,1 0-1 0 0,-1 1 1 0 0,0-1 0 0 0,0 1 0 0 0,0-1 0 0 0,-1 1 0 0 0,1 0-1 0 0,-1 0 1 0 0,0 0 0 0 0,0 0 0 0 0,0 0 0 0 0,-1 0 0 0 0,1 0-1 0 0,-1 0 1 0 0,0 5 0 0 0,-2 5 38 0 0,0 0-1 0 0,-1-1 1 0 0,0 0 0 0 0,-1 0-1 0 0,-1 0 1 0 0,0 0 0 0 0,-1 0-1 0 0,0-1 1 0 0,-1 0-1 0 0,0 0 1 0 0,-10 11 0 0 0,-15 18 271 0 0,-49 51 0 0 0,73-85-344 0 0,-109 104 851 0 0,-14 16 807 0 0,128-124-1589 0 0,0 0 0 0 0,0 0 0 0 0,1 1-1 0 0,-1-1 1 0 0,1 1 0 0 0,0-1-1 0 0,0 1 1 0 0,0 0 0 0 0,1 0 0 0 0,-1 0-1 0 0,1 0 1 0 0,-1 5 0 0 0,2-8-95 0 0,0 0-1 0 0,1 0 1 0 0,-1 0 0 0 0,1 0 0 0 0,-1 0 0 0 0,1 0 0 0 0,-1 0 0 0 0,1 0 0 0 0,0 0 0 0 0,-1 0 0 0 0,1 0 0 0 0,0 0 0 0 0,0-1 0 0 0,-1 1 0 0 0,1 0 0 0 0,0 0-1 0 0,0-1 1 0 0,0 1 0 0 0,0-1 0 0 0,0 1 0 0 0,0-1 0 0 0,0 1 0 0 0,0-1 0 0 0,0 1 0 0 0,3-1 0 0 0,29 7 230 0 0,29-2-247 0 0,1-4 0 0 0,111-11 0 0 0,-85 3 0 0 0,-68 6-1309 0 0,-3 0-3075 0 0,0 0 1 0 0,36-8-1 0 0,-42 4 1246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0 245 376 0 0,'8'-14'900'0'0,"-2"3"474"0"0,0 0 0 0 0,1 1-1 0 0,0 0 1 0 0,13-14 0 0 0,-18 22-1023 0 0,0 0 0 0 0,1 0 0 0 0,-1 0 0 0 0,1 0 0 0 0,-1 0 0 0 0,1 1 0 0 0,-1-1 0 0 0,1 1 0 0 0,0 0 0 0 0,0 0 0 0 0,0 0 1 0 0,0 0-1 0 0,0 0 0 0 0,0 1 0 0 0,0-1 0 0 0,0 1 0 0 0,0 0 0 0 0,0 0 0 0 0,0 0 0 0 0,0 0 0 0 0,0 0 0 0 0,0 1 0 0 0,5 1 0 0 0,6 3 231 0 0,-1 1-1 0 0,-1 0 1 0 0,1 1-1 0 0,-1 0 1 0 0,0 1 0 0 0,-1 0-1 0 0,0 1 1 0 0,14 13-1 0 0,76 89 2218 0 0,-77-82-2345 0 0,10 9-71 0 0,57 68 3281 0 0,133 119-1 0 0,-223-224-3663 0 0,6 6 0 0 0,1 0 0 0 0,-1-1 0 0 0,1-1 0 0 0,0 1 0 0 0,0-1 0 0 0,1 0 0 0 0,-1-1 0 0 0,11 4 0 0 0,-18-8 0 0 0,0 0 0 0 0,1 0 0 0 0,-1 1 0 0 0,0-1 0 0 0,1 0 0 0 0,-1 0 0 0 0,0 0 0 0 0,1-1 0 0 0,-1 1 0 0 0,0 0 0 0 0,0 0 0 0 0,1-1 0 0 0,-1 1 0 0 0,0-1 0 0 0,0 1 0 0 0,1-1 0 0 0,-1 1 0 0 0,0-1 0 0 0,0 0 0 0 0,0 0 0 0 0,0 1 0 0 0,0-1 0 0 0,0 0 0 0 0,0 0 0 0 0,0 0 0 0 0,0 0 0 0 0,0-2 0 0 0,1 0 0 0 0,0 0 0 0 0,0-1 0 0 0,0 0 0 0 0,-1 1 0 0 0,1-1 0 0 0,0-4 0 0 0,36-167 0 0 0,-21 90 0 0 0,45-136 0 0 0,-61 219 0 0 0,9-26 0 0 0,26-50 0 0 0,-30 69 0 0 0,-1 0 0 0 0,1 1 0 0 0,1 0 0 0 0,-1 0 0 0 0,1 0 0 0 0,1 1 0 0 0,-1 0 0 0 0,1 1 0 0 0,12-8 0 0 0,-3 3-95 0 0,2 0-1 0 0,-1 2 1 0 0,1 0-1 0 0,0 2 1 0 0,31-9-1 0 0,-40 14-69 0 0,1 0 0 0 0,0 0-1 0 0,-1 1 1 0 0,1 0 0 0 0,0 1-1 0 0,0 0 1 0 0,0 1 0 0 0,0 0-1 0 0,-1 1 1 0 0,1 0-1 0 0,0 1 1 0 0,14 5 0 0 0,25 15-8447 0 0,-28-9 4941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96 252 7973 0 0,'-43'48'12237'0'0,"-3"3"41"0"0,40-67-11999 0 0,5 14-279 0 0,1-1 0 0 0,0 0 0 0 0,0 0 0 0 0,1 0 0 0 0,-1 0 0 0 0,0 0 0 0 0,1 0 0 0 0,0 0 0 0 0,0 1 0 0 0,0-1 0 0 0,0 0 0 0 0,2-3 0 0 0,2-7 0 0 0,0-1 0 0 0,1 0 0 0 0,1 0 0 0 0,0 1 0 0 0,1 0 0 0 0,1 0 0 0 0,0 0 0 0 0,0 1 0 0 0,1 1 0 0 0,1 0 0 0 0,13-12 0 0 0,-6 8 0 0 0,1 0 0 0 0,1 2 0 0 0,0 0 0 0 0,0 1 0 0 0,43-18 0 0 0,-43 23-360 0 0,1 0 1 0 0,42-9-1 0 0,-55 15 127 0 0,0 0 0 0 0,0 1-1 0 0,0-1 1 0 0,0 1 0 0 0,0 1 0 0 0,0 0-1 0 0,0 0 1 0 0,0 0 0 0 0,0 1-1 0 0,0 0 1 0 0,8 4 0 0 0,7 2-8149 0 0,-10-6 4869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27 832 0 0,'-11'9'16696'0'0,"22"-10"-10520"0"0,8-1-6927 0 0,89-8 5699 0 0,-33 4-2996 0 0,-1-3-4091 0 0,-4 5-8085 0 0,-43 1 7227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17 556 0 0,'0'-1'597'0'0,"0"0"1"0"0,1 0-1 0 0,-1 0 1 0 0,0 0-1 0 0,1 0 1 0 0,-1 0-1 0 0,1 0 0 0 0,-1 0 1 0 0,1 0-1 0 0,0 0 1 0 0,-1 0-1 0 0,1 0 0 0 0,0 0 1 0 0,-1 0-1 0 0,3-1 1 0 0,-1 19 8734 0 0,0 12-8895 0 0,6 46 2284 0 0,57 421 7386 0 0,-58-446-10044 0 0,-3-22-67 0 0,11 43 0 0 0,-15-70 4 0 0,7 7 0 0 0,-6-7-174 0 0,0 0-1 0 0,0 0 1 0 0,0-1-1 0 0,0 1 1 0 0,0-1 0 0 0,0 1-1 0 0,0-1 1 0 0,0 0-1 0 0,0 1 1 0 0,0-1-1 0 0,0 0 1 0 0,0 1 0 0 0,0-1-1 0 0,1 0 1 0 0,-1 0-1 0 0,0 0 1 0 0,0 0 0 0 0,0 0-1 0 0,0-1 1 0 0,0 1-1 0 0,1 0 1 0 0,-1 0 0 0 0,0-1-1 0 0,0 1 1 0 0,0 0-1 0 0,0-1 1 0 0,0 0 0 0 0,0 1-1 0 0,0-1 1 0 0,0 1-1 0 0,1-2 1 0 0,-1 1-120 0 0,18-16-7543 0 0,-4 3 4571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0 142 524 0 0,'0'-1'188'0'0,"1"-70"5749"0"0,6 2 9326 0 0,3 85-13562 0 0,-5-6-1175 0 0,-1 1-1 0 0,0 0 1 0 0,-1 0-1 0 0,3 17 0 0 0,-4-15-757 0 0,2 0 0 0 0,6 19 0 0 0,-4-16-32 0 0,15 28-2788 0 0,-18-38 1983 0 0,0-1 0 0 0,1 1 0 0 0,-1-1-1 0 0,1 0 1 0 0,7 6 0 0 0,6 4-1643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8 796 0 0,'11'-8'19116'0'0,"-11"10"-18889"0"0,1 0-1 0 0,-1 0 1 0 0,0 0-1 0 0,0 0 0 0 0,0 0 1 0 0,0 0-1 0 0,0 0 0 0 0,-1 0 1 0 0,1 0-1 0 0,-1 0 0 0 0,1 0 1 0 0,-1 0-1 0 0,0 0 0 0 0,1 0 1 0 0,-2 2-1 0 0,-21 35 1621 0 0,12-20-1036 0 0,-10 19 476 0 0,-42 81 1379 0 0,54-99-2024 0 0,0 1 1 0 0,2 0 0 0 0,-9 42 0 0 0,15-58-640 0 0,0 0 0 0 0,0 0 0 0 0,1 1 1 0 0,0-1-1 0 0,0 0 0 0 0,1 0 0 0 0,-1 1 0 0 0,1-1 1 0 0,0 0-1 0 0,0 0 0 0 0,1 0 0 0 0,0 0 0 0 0,-1 0 1 0 0,2 0-1 0 0,2 4 0 0 0,-2-3-2 0 0,1-1 0 0 0,0 0 1 0 0,1 0-1 0 0,-1-1 0 0 0,1 1 0 0 0,0-1 0 0 0,0 0 0 0 0,1 0 1 0 0,-1 0-1 0 0,11 4 0 0 0,-2-2-2 0 0,1 0-1 0 0,0-1 1 0 0,0-1 0 0 0,0 0-1 0 0,0-1 1 0 0,1-1 0 0 0,-1-1 0 0 0,1 0-1 0 0,19-1 1 0 0,-19-2-94 0 0,1 0 0 0 0,-1-1 0 0 0,0-1 0 0 0,-1-1 0 0 0,1 0 0 0 0,-1 0 0 0 0,0-2 0 0 0,20-11 0 0 0,-15 6-37 0 0,-1-1-1 0 0,-1 0 1 0 0,0-1-1 0 0,0-1 1 0 0,21-25 0 0 0,-37 38 76 0 0,-2 6 1718 0 0,-9 34-1627 0 0,2-15-24 0 0,-4 13-4 0 0,-11 41-13 0 0,11-26 2 0 0,4-7 4 0 0,3 1 0 0 0,1-1 0 0 0,3 1 0 0 0,1 0 0 0 0,2-1 0 0 0,13 64 0 0 0,-16-108-1 0 0,5 15-2712 0 0,-5-14 2537 0 0,0-1 0 0 0,0 1 0 0 0,1 0 0 0 0,-1-1 0 0 0,0 1-1 0 0,0-1 1 0 0,1 1 0 0 0,-1 0 0 0 0,0-1 0 0 0,1 1 0 0 0,-1-1-1 0 0,1 1 1 0 0,-1-1 0 0 0,1 1 0 0 0,-1-1 0 0 0,1 1 0 0 0,-1-1 0 0 0,1 0-1 0 0,-1 1 1 0 0,1-1 0 0 0,0 0 0 0 0,-1 1 0 0 0,1-1 0 0 0,0 0-1 0 0,-1 0 1 0 0,1 0 0 0 0,1 1 0 0 0,5-2-4015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86 216 0 0,'0'-11'1782'0'0,"0"8"-1208"0"0,-1 0 0 0 0,1-1 0 0 0,0 1 0 0 0,-1 0 0 0 0,0-1 0 0 0,1 1 0 0 0,-1 0 0 0 0,-1 0 0 0 0,1 0 0 0 0,0 0 0 0 0,-1 0 0 0 0,0 0 0 0 0,1 0 0 0 0,-1 1 0 0 0,0-1 0 0 0,0 0 0 0 0,-1 1 0 0 0,-3-4 0 0 0,3 4-354 0 0,1 0 0 0 0,-1 1 1 0 0,1-1-1 0 0,-1 1 0 0 0,0 0 0 0 0,0 0 0 0 0,0 0 1 0 0,0 0-1 0 0,1 0 0 0 0,-1 0 0 0 0,0 1 0 0 0,-1 0 1 0 0,1-1-1 0 0,0 1 0 0 0,0 0 0 0 0,0 1 0 0 0,0-1 1 0 0,0 0-1 0 0,0 1 0 0 0,0 0 0 0 0,-3 0 0 0 0,-1 2-3 0 0,-1 0-1 0 0,1 1 0 0 0,0 0 1 0 0,0 0-1 0 0,0 0 0 0 0,1 1 1 0 0,-1 0-1 0 0,1 0 0 0 0,0 1 1 0 0,0 0-1 0 0,-5 7 0 0 0,3-2-14 0 0,1 0 0 0 0,-1 0-1 0 0,2 0 1 0 0,0 1 0 0 0,0 0-1 0 0,-4 14 1 0 0,10-26-187 0 0,-2 5 78 0 0,0 0 1 0 0,1 1-1 0 0,0-1 1 0 0,-1 0-1 0 0,1 8 1 0 0,1-11-15 0 0,5 7 89 0 0,-5-8-152 0 0,0-1 0 0 0,0 1 1 0 0,0 0-1 0 0,1 0 0 0 0,-1 0 0 0 0,1 0 0 0 0,-1 0 1 0 0,0 0-1 0 0,1-1 0 0 0,-1 1 0 0 0,1 0 1 0 0,0 0-1 0 0,-1-1 0 0 0,1 1 0 0 0,0 0 0 0 0,-1-1 1 0 0,2 2-1 0 0,2-2 22 0 0,0 1 0 0 0,0-1 0 0 0,0 0 0 0 0,0 0 0 0 0,1 0 0 0 0,-1 0 0 0 0,0-1 0 0 0,0 0-1 0 0,0 0 1 0 0,0 0 0 0 0,0 0 0 0 0,-1-1 0 0 0,1 1 0 0 0,0-1 0 0 0,-1 0 0 0 0,5-3 0 0 0,2-1 77 0 0,0-1 0 0 0,0 0 0 0 0,-1-1 0 0 0,12-12 0 0 0,-15 13-46 0 0,-1 1 1 0 0,0-1 0 0 0,-1 0-1 0 0,1 0 1 0 0,-2 0-1 0 0,1 0 1 0 0,-1-1-1 0 0,0 0 1 0 0,0 0 0 0 0,-1 0-1 0 0,0 0 1 0 0,-1 0-1 0 0,1 0 1 0 0,-2 0-1 0 0,1 0 1 0 0,-1-11 0 0 0,-1 18-62 0 0,1 0 0 0 0,0 0 0 0 0,0 0 1 0 0,0 0-1 0 0,-1 0 0 0 0,1 0 0 0 0,-1 1 1 0 0,1-1-1 0 0,0 0 0 0 0,-1 0 0 0 0,1 0 1 0 0,-1 1-1 0 0,0-1 0 0 0,1 0 1 0 0,-1 0-1 0 0,0 1 0 0 0,1-1 0 0 0,-1 1 1 0 0,0-1-1 0 0,0 1 0 0 0,1-1 0 0 0,-1 1 1 0 0,0-1-1 0 0,0 1 0 0 0,-1-1 0 0 0,0 0 20 0 0,-1 1-10 0 0,0 0-19 0 0,0 0 0 0 0,0 0 0 0 0,0 0 0 0 0,0 0 1 0 0,0 0-1 0 0,0 1 0 0 0,0-1 0 0 0,0 1 0 0 0,0 0 0 0 0,0 0 1 0 0,0 0-1 0 0,0 0 0 0 0,1 1 0 0 0,-1-1 0 0 0,-3 3 0 0 0,-2 1-12 0 0,0 0-11 0 0,-1 0 0 0 0,1 1-1 0 0,0 0 1 0 0,0 0 0 0 0,1 0 0 0 0,0 1 0 0 0,0 1 0 0 0,0-1-1 0 0,1 1 1 0 0,0 0 0 0 0,1 0 0 0 0,0 1 0 0 0,0-1 0 0 0,1 1-1 0 0,-4 11 1 0 0,7-18 18 0 0,0 1-1 0 0,0 0 0 0 0,1-1 1 0 0,-1 1-1 0 0,1-1 1 0 0,0 1-1 0 0,-1 0 0 0 0,1-1 1 0 0,1 1-1 0 0,-1-1 0 0 0,0 1 1 0 0,0 0-1 0 0,1-1 1 0 0,0 1-1 0 0,-1-1 0 0 0,1 1 1 0 0,0-1-1 0 0,0 1 0 0 0,0-1 1 0 0,1 0-1 0 0,-1 1 0 0 0,1-1 1 0 0,-1 0-1 0 0,1 0 1 0 0,0 0-1 0 0,-1 0 0 0 0,1 0 1 0 0,4 2-1 0 0,-3-2 10 0 0,1 0-1 0 0,0 0 1 0 0,0-1-1 0 0,0 1 1 0 0,0-1-1 0 0,0 0 0 0 0,1 0 1 0 0,-1 0-1 0 0,0-1 1 0 0,0 0-1 0 0,1 1 1 0 0,-1-1-1 0 0,0-1 1 0 0,0 1-1 0 0,1-1 1 0 0,5-1-1 0 0,3-1 12 0 0,0-1-1 0 0,0-1 1 0 0,-1 0-1 0 0,0 0 1 0 0,0-1-1 0 0,15-11 1 0 0,-23 15 0 0 0,0-1 0 0 0,0 0 0 0 0,0 0 0 0 0,-1 0 0 0 0,1-1 1 0 0,-1 1-1 0 0,0-1 0 0 0,0 0 0 0 0,0 0 0 0 0,0 0 1 0 0,-1 0-1 0 0,0-1 0 0 0,0 1 0 0 0,0-1 0 0 0,0 1 0 0 0,-1-1 1 0 0,1 0-1 0 0,-1 1 0 0 0,0-1 0 0 0,0-6 0 0 0,-1 9-15 0 0,0 0 0 0 0,0 0 0 0 0,0 1-1 0 0,0-1 1 0 0,0 0 0 0 0,-1 1-1 0 0,1-1 1 0 0,-1 1 0 0 0,1-1 0 0 0,-1 0-1 0 0,1 1 1 0 0,-1-1 0 0 0,0 1 0 0 0,0-1-1 0 0,0 1 1 0 0,0 0 0 0 0,0-1-1 0 0,0 1 1 0 0,0 0 0 0 0,0 0 0 0 0,-1 0-1 0 0,1-1 1 0 0,0 1 0 0 0,-1 1 0 0 0,1-1-1 0 0,0 0 1 0 0,-1 0 0 0 0,0 0-1 0 0,1 1 1 0 0,-1-1 0 0 0,1 1 0 0 0,-1-1-1 0 0,0 1 1 0 0,1 0 0 0 0,-1-1 0 0 0,0 1-1 0 0,1 0 1 0 0,-1 0 0 0 0,0 0-1 0 0,1 1 1 0 0,-3-1 0 0 0,-6 2-30 0 0,0-1 1 0 0,1 1-1 0 0,-1 1 1 0 0,1-1-1 0 0,-18 9 1 0 0,19-7 7 0 0,0 0-1 0 0,0 0 1 0 0,1 1 0 0 0,0 0 0 0 0,-1 0 0 0 0,1 0 0 0 0,1 1 0 0 0,-1 0 0 0 0,1 1 0 0 0,0-1 0 0 0,1 1 0 0 0,0 1 0 0 0,0-1 0 0 0,0 0 0 0 0,1 1 0 0 0,0 0-1 0 0,0 0 1 0 0,1 1 0 0 0,-3 13 0 0 0,5-19 23 0 0,0-1-1 0 0,1 1 1 0 0,-1 0-1 0 0,1-1 1 0 0,0 1 0 0 0,0 0-1 0 0,0-1 1 0 0,0 1-1 0 0,1 0 1 0 0,-1-1-1 0 0,1 1 1 0 0,-1 0-1 0 0,1-1 1 0 0,0 1 0 0 0,2 3-1 0 0,-2-5 2 0 0,0 1 0 0 0,0 0 0 0 0,1-1 0 0 0,-1 1 0 0 0,1-1 0 0 0,-1 1 0 0 0,1-1 0 0 0,0 0 1 0 0,0 0-1 0 0,-1 0 0 0 0,1 0 0 0 0,0 0 0 0 0,0 0 0 0 0,0 0 0 0 0,3 0 0 0 0,1 1-12 0 0,1-1-1 0 0,0-1 1 0 0,-1 1 0 0 0,1-1 0 0 0,0 0 0 0 0,0 0-1 0 0,-1-1 1 0 0,13-3 0 0 0,-4 1-10 0 0,0-1 1 0 0,0-1-1 0 0,-1-1 0 0 0,0 0 1 0 0,0-1-1 0 0,0 0 0 0 0,-1-1 1 0 0,22-18-1 0 0,-28 21 19 0 0,-1 0 0 0 0,0-1 0 0 0,-1 0 0 0 0,0 0 0 0 0,0-1 0 0 0,0 1 1 0 0,-1-1-1 0 0,1 0 0 0 0,-2 0 0 0 0,1-1 0 0 0,-1 1 0 0 0,0-1 0 0 0,-1 0 0 0 0,0 1 0 0 0,0-1 1 0 0,0 0-1 0 0,-1 0 0 0 0,0-12 0 0 0,-1 15 10 0 0,0 3-5 0 0,1 1-1 0 0,-1-1 1 0 0,0 0-1 0 0,0 0 1 0 0,0 1 0 0 0,0-1-1 0 0,-1 0 1 0 0,1 0-1 0 0,0 1 1 0 0,-1-1 0 0 0,1 0-1 0 0,-1 1 1 0 0,1-1-1 0 0,-1 1 1 0 0,0-1 0 0 0,0 1-1 0 0,0-1 1 0 0,0 1-1 0 0,0-1 1 0 0,-1-1 0 0 0,0 2-7 0 0,0 0 0 0 0,1 0 0 0 0,-1 0 0 0 0,0 0 1 0 0,0 0-1 0 0,1 0 0 0 0,-1 1 0 0 0,0-1 0 0 0,0 0 1 0 0,0 1-1 0 0,0 0 0 0 0,0-1 0 0 0,0 1 0 0 0,0 0 1 0 0,0 0-1 0 0,0 0 0 0 0,0 0 0 0 0,0 1 1 0 0,0-1-1 0 0,0 0 0 0 0,0 1 0 0 0,0-1 0 0 0,0 1 1 0 0,-3 1-1 0 0,-3 1 15 0 0,2-1-10 0 0,-1 1 0 0 0,0-1 0 0 0,0 1 0 0 0,1 1 0 0 0,-1-1 0 0 0,1 1 0 0 0,0 0 0 0 0,0 1 0 0 0,1-1 0 0 0,-1 1 0 0 0,1 0 0 0 0,0 1 0 0 0,1-1 0 0 0,-1 1 0 0 0,1 0 0 0 0,0 0 0 0 0,0 1 0 0 0,1-1 0 0 0,0 1 0 0 0,0-1 0 0 0,0 1 0 0 0,-2 13 0 0 0,4-18 4 0 0,1 0 0 0 0,0 1 0 0 0,0-1 0 0 0,0 0 0 0 0,0 0 0 0 0,0 1 0 0 0,0-1 0 0 0,1 0 0 0 0,-1 0 0 0 0,1 0 0 0 0,-1 0 0 0 0,1 1 0 0 0,0-1 0 0 0,0 0 0 0 0,0 0 0 0 0,0 0 0 0 0,0-1 0 0 0,0 1 0 0 0,1 0 0 0 0,-1 0 0 0 0,1-1 0 0 0,-1 1-1 0 0,1 0 1 0 0,0-1 0 0 0,-1 0 0 0 0,1 1 0 0 0,2 0 0 0 0,0 0-16 0 0,0 0 0 0 0,0 0 0 0 0,0-1 0 0 0,0 0 0 0 0,0 0-1 0 0,0 0 1 0 0,0 0 0 0 0,0 0 0 0 0,1-1 0 0 0,-1 0 0 0 0,0 0-1 0 0,0 0 1 0 0,0 0 0 0 0,6-2 0 0 0,-3 1-9 0 0,1-1 0 0 0,-1 0 0 0 0,0 0 1 0 0,0-1-1 0 0,0 0 0 0 0,0 0 0 0 0,0-1 0 0 0,-1 0 1 0 0,0 0-1 0 0,11-9 0 0 0,-2-4 8 0 0,-2-1 0 0 0,-1 0 0 0 0,12-21 0 0 0,-16 25 67 0 0,-7 13-27 0 0,-5 7-10 0 0,-18 23 29 0 0,-41 43 1 0 0,50-60-23 0 0,0 0 0 0 0,0-1 0 0 0,-1 0-1 0 0,-18 10 1 0 0,24-17-14 0 0,0 0 0 0 0,0-1 1 0 0,-1 1-1 0 0,1-1 0 0 0,-1-1 0 0 0,1 0 0 0 0,-1 0 0 0 0,0-1 0 0 0,-16 1 0 0 0,22-1-15 0 0,0-1 0 0 0,0 0 0 0 0,0 0 0 0 0,1-1 0 0 0,-1 1-1 0 0,0 0 1 0 0,0-1 0 0 0,0 0 0 0 0,1 1 0 0 0,-1-1 0 0 0,0 0-1 0 0,1-1 1 0 0,-1 1 0 0 0,1 0 0 0 0,-1-1 0 0 0,1 1 0 0 0,-1-1 0 0 0,1 0-1 0 0,0 0 1 0 0,0 0 0 0 0,0 0 0 0 0,0 0 0 0 0,0 0 0 0 0,1-1 0 0 0,-1 1-1 0 0,1-1 1 0 0,-1 1 0 0 0,1-1 0 0 0,0 1 0 0 0,0-1 0 0 0,-1-3 0 0 0,1 1 8 0 0,1 0 1 0 0,-1 0 0 0 0,1 0 0 0 0,0 0 0 0 0,0 0 0 0 0,1 0 0 0 0,0 0 0 0 0,0 0 0 0 0,0 0 0 0 0,0 0 0 0 0,1 0 0 0 0,-1 0 0 0 0,1 0 0 0 0,1 1 0 0 0,-1-1 0 0 0,4-4 0 0 0,1-2 59 0 0,1 1 0 0 0,1 0 0 0 0,0 0 1 0 0,0 1-1 0 0,0 1 0 0 0,21-15 0 0 0,-22 18-19 0 0,0 0 0 0 0,0 0 0 0 0,1 1 0 0 0,-1 0 0 0 0,1 1 0 0 0,0 0 0 0 0,0 0 0 0 0,0 1 0 0 0,1 0 0 0 0,9-1 0 0 0,-15 3-31 0 0,0-1-1 0 0,0 1 0 0 0,0 1 0 0 0,0-1 0 0 0,0 0 0 0 0,0 1 1 0 0,0 0-1 0 0,0 0 0 0 0,0 0 0 0 0,0 1 0 0 0,-1-1 1 0 0,1 1-1 0 0,0 0 0 0 0,-1 0 0 0 0,0 0 0 0 0,1 0 1 0 0,-1 0-1 0 0,0 1 0 0 0,0 0 0 0 0,0 0 0 0 0,-1-1 1 0 0,1 2-1 0 0,-1-1 0 0 0,1 0 0 0 0,-1 0 0 0 0,0 1 1 0 0,0-1-1 0 0,2 6 0 0 0,-3-4-13 0 0,1 0 1 0 0,-1 0-1 0 0,0-1 0 0 0,0 1 1 0 0,-1 0-1 0 0,0 0 0 0 0,1 0 1 0 0,-2 0-1 0 0,1 1 0 0 0,0-2 1 0 0,-1 1-1 0 0,0 0 0 0 0,0 0 0 0 0,-1 0 1 0 0,1 0-1 0 0,-1 0 0 0 0,0-1 1 0 0,0 1-1 0 0,-1-1 0 0 0,0 0 1 0 0,1 0-1 0 0,-5 5 0 0 0,0-1-14 0 0,-1-1-1 0 0,0 0 1 0 0,-1 0-1 0 0,1-1 0 0 0,-1 0 1 0 0,0-1-1 0 0,-1 0 0 0 0,1 0 1 0 0,-1-1-1 0 0,0 0 1 0 0,0 0-1 0 0,-20 3 0 0 0,22-5-32 0 0,0-1-1 0 0,-1 0 0 0 0,1 0 1 0 0,-1-1-1 0 0,1 0 1 0 0,-1 0-1 0 0,1-1 0 0 0,-1 0 1 0 0,1 0-1 0 0,-1-1 1 0 0,1 0-1 0 0,0-1 0 0 0,0 0 1 0 0,0 0-1 0 0,0 0 1 0 0,-11-8-1 0 0,15 8 7 0 0,3 2 19 0 0,-1 0 1 0 0,1 0-1 0 0,-1 0 1 0 0,1 0-1 0 0,-1 0 0 0 0,1 0 1 0 0,0-1-1 0 0,0 1 1 0 0,-1 0-1 0 0,1-1 1 0 0,0 1-1 0 0,0-1 1 0 0,0 0-1 0 0,1 1 1 0 0,-1-1-1 0 0,-1-2 1 0 0,0-19-17 0 0,5 15 46 0 0,-1 5-6 0 0,0-2 15 0 0,1 1 1 0 0,-1 0 0 0 0,1 0-1 0 0,0 0 1 0 0,0 0 0 0 0,0 0 0 0 0,0 0-1 0 0,1 1 1 0 0,0 0 0 0 0,-1 0 0 0 0,1 0-1 0 0,1 0 1 0 0,3-2 0 0 0,1 0 40 0 0,0 0 1 0 0,0 1 0 0 0,0 1-1 0 0,0-1 1 0 0,13-2 0 0 0,-17 6-32 0 0,0-1 0 0 0,-1 0 0 0 0,1 1 0 0 0,-1 0 1 0 0,1 0-1 0 0,0 1 0 0 0,-1-1 0 0 0,1 1 1 0 0,-1 0-1 0 0,1 0 0 0 0,-1 0 0 0 0,1 1 0 0 0,-1 0 1 0 0,0-1-1 0 0,1 2 0 0 0,-1-1 0 0 0,0 0 1 0 0,6 6-1 0 0,-8-6-15 0 0,0 0 0 0 0,0 0 0 0 0,0 0 0 0 0,-1 0 0 0 0,1 0 0 0 0,-1 1 0 0 0,1-1-1 0 0,-1 1 1 0 0,0-1 0 0 0,0 1 0 0 0,0-1 0 0 0,0 1 0 0 0,0 0 0 0 0,0-1 0 0 0,-1 1 0 0 0,1 0 0 0 0,-1 0 0 0 0,0-1 0 0 0,0 1 0 0 0,0 0 0 0 0,0 0 0 0 0,-1-1 0 0 0,1 1 0 0 0,-1 0 0 0 0,1 0 0 0 0,-1-1 0 0 0,0 1 0 0 0,0-1 0 0 0,0 1 0 0 0,-1 0 0 0 0,-2 3 0 0 0,0 0-22 0 0,-1 1 0 0 0,1-2 1 0 0,-1 1-1 0 0,-1-1 0 0 0,1 0 1 0 0,-1 0-1 0 0,0 0 0 0 0,0-1 1 0 0,0 1-1 0 0,0-2 0 0 0,-1 1 1 0 0,0-1-1 0 0,0 0 0 0 0,0 0 0 0 0,0-1 1 0 0,-8 2-1 0 0,8-2-53 0 0,-1 0 0 0 0,0-1 0 0 0,1 0 0 0 0,-1-1 0 0 0,0 1 1 0 0,0-2-1 0 0,1 1 0 0 0,-1-1 0 0 0,0 0 0 0 0,0 0 0 0 0,1-1 0 0 0,-1 0 0 0 0,1-1 0 0 0,0 0 0 0 0,-10-5 0 0 0,15 8 53 0 0,1-1 0 0 0,0 1 0 0 0,0-1 0 0 0,-1 0 0 0 0,1 0 0 0 0,0 0 0 0 0,0 1 0 0 0,0-1 0 0 0,0 0 0 0 0,0 0 0 0 0,0-1 0 0 0,0 1 0 0 0,0 0 0 0 0,0 0 0 0 0,1 0 0 0 0,-1-1 0 0 0,0 1 0 0 0,1 0 0 0 0,-1 0 0 0 0,1-1 0 0 0,-1 1 0 0 0,1-1 0 0 0,0 1 0 0 0,0 0 0 0 0,-1-1 0 0 0,1 1 0 0 0,0-1 0 0 0,0 1 0 0 0,1-1 0 0 0,-1 1 0 0 0,0 0 0 0 0,0-1 0 0 0,1 1 0 0 0,-1-1 0 0 0,0 1 0 0 0,1 0 0 0 0,0-1 0 0 0,-1 1 0 0 0,1 0 0 0 0,0 0 0 0 0,-1-1 0 0 0,3-1 0 0 0,0 0 35 0 0,0-1 0 0 0,0 1 1 0 0,1 0-1 0 0,-1 0 0 0 0,1 0 0 0 0,-1 1 0 0 0,1-1 0 0 0,0 1 0 0 0,0 0 0 0 0,0 0 0 0 0,0 0 0 0 0,8-1 0 0 0,-9 2 7 0 0,0 0-1 0 0,0 0 1 0 0,0 1-1 0 0,0 0 1 0 0,0-1-1 0 0,0 1 1 0 0,0 0-1 0 0,0 0 1 0 0,0 1-1 0 0,0-1 1 0 0,0 1-1 0 0,0-1 1 0 0,0 1-1 0 0,0 0 1 0 0,-1 0-1 0 0,1 0 1 0 0,0 0 0 0 0,0 1-1 0 0,-1-1 1 0 0,1 1-1 0 0,-1 0 1 0 0,1 0-1 0 0,-1 0 1 0 0,0 0-1 0 0,0 0 1 0 0,0 0-1 0 0,0 0 1 0 0,0 1-1 0 0,2 2 1 0 0,-4-4 142 0 0,-1 4-120 0 0,-1 0-65 0 0,0 0 0 0 0,0 0 0 0 0,-1 0 0 0 0,1-1 0 0 0,-1 1 0 0 0,-4 4 0 0 0,6-8-113 0 0,0 0 0 0 0,0 0 1 0 0,0 0-1 0 0,0 0 0 0 0,0 0 1 0 0,0 0-1 0 0,-1 0 0 0 0,1 0 1 0 0,0 0-1 0 0,0-1 0 0 0,-1 1 1 0 0,1-1-1 0 0,-3 2 0 0 0,2-2-131 0 0,1 0 1 0 0,0 0-1 0 0,0 0 0 0 0,0-1 0 0 0,-1 1 0 0 0,1 0 0 0 0,0 0 0 0 0,0-1 0 0 0,0 1 0 0 0,0 0 0 0 0,0-1 0 0 0,-1 1 0 0 0,1-1 0 0 0,0 0 0 0 0,0 1 0 0 0,0-1 0 0 0,0 0 0 0 0,0 0 0 0 0,1 1 0 0 0,-2-3 0 0 0,-7-6-2843 0 0,1-2 444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0 324 0 0,'-60'10'4635'0'0,"56"-9"-3914"0"0,0 0 0 0 0,-1 1 0 0 0,1-1 0 0 0,0 1 0 0 0,-1 0 0 0 0,1 0 0 0 0,0 0 0 0 0,0 1 0 0 0,1-1 0 0 0,-7 6 1 0 0,10-8-636 0 0,0 0 0 0 0,0 1 0 0 0,0-1 0 0 0,0 0 0 0 0,-1 0 1 0 0,1 1-1 0 0,0-1 0 0 0,0 0 0 0 0,0 0 0 0 0,0 1 0 0 0,0-1 1 0 0,0 0-1 0 0,0 1 0 0 0,0-1 0 0 0,0 0 0 0 0,0 0 0 0 0,0 1 1 0 0,0-1-1 0 0,0 0 0 0 0,0 1 0 0 0,0-1 0 0 0,0 0 0 0 0,0 0 1 0 0,0 1-1 0 0,0-1 0 0 0,0 0 0 0 0,0 0 0 0 0,1 1 0 0 0,-1-1 1 0 0,0 0-1 0 0,0 0 0 0 0,0 1 0 0 0,0-1 0 0 0,1 0 0 0 0,-1 0 1 0 0,0 0-1 0 0,0 1 0 0 0,0-1 0 0 0,1 0 0 0 0,-1 0 0 0 0,0 0 1 0 0,0 0-1 0 0,1 1 0 0 0,13 5 976 0 0,-13-6-986 0 0,20 6 532 0 0,0 0 0 0 0,1-2 0 0 0,0-1 0 0 0,-1 0 0 0 0,33-1 0 0 0,2 0 80 0 0,454 21 1936 0 0,30 2-562 0 0,-370-16-1453 0 0,804 16 3165 0 0,-919-26-3554 0 0,-25 2 220 0 0,1-2 0 0 0,51-8 1 0 0,-75 7-440 0 0,-3 0-30 0 0,-3 2-167 0 0,-8 0-877 0 0,1 0 450 0 0,-1 0 1 0 0,0 1 0 0 0,0 0 0 0 0,-7 2-1 0 0,-35 13-10062 0 0,32-10 7654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95 888 0 0,'-5'0'520'0'0,"-27"-2"3138"0"0,30 2-3232 0 0,1-1 0 0 0,0 1 0 0 0,0-1 0 0 0,-1 1 0 0 0,1-1 0 0 0,0 1 0 0 0,0-1 0 0 0,0 0 0 0 0,-1 0 0 0 0,1 1 0 0 0,0-1 0 0 0,-2-3 1591 0 0,12-8 977 0 0,-4 8-2516 0 0,0 0 0 0 0,0 1 1 0 0,0 0-1 0 0,0 0 1 0 0,0 0-1 0 0,1 0 0 0 0,10-3 1 0 0,44-10 1361 0 0,-44 12-1417 0 0,12-2 448 0 0,0 0 0 0 0,0 2-1 0 0,36 0 1 0 0,-52 4-614 0 0,0 0 1 0 0,0 1-1 0 0,0 0 0 0 0,0 1 1 0 0,-1 0-1 0 0,1 1 0 0 0,0 0 1 0 0,-1 1-1 0 0,0 0 0 0 0,14 8 1 0 0,-22-11-207 0 0,-1 0 0 0 0,1 1 0 0 0,-1-1 0 0 0,1 1 0 0 0,-1 0 0 0 0,0 0 0 0 0,1 0 0 0 0,-1 0 0 0 0,0 0 0 0 0,0 0 0 0 0,-1 1 0 0 0,1-1 0 0 0,0 1 0 0 0,-1-1 0 0 0,0 1 0 0 0,1 0 0 0 0,-1-1 0 0 0,0 1 0 0 0,0 0 0 0 0,0 0 0 0 0,-1 0 0 0 0,1 0 0 0 0,-1 0 0 0 0,0 0 0 0 0,0 0 0 0 0,0 0 0 0 0,0 0 0 0 0,0 0 0 0 0,0 0 0 0 0,-1 0 0 0 0,0-1 0 0 0,1 1 0 0 0,-1 0 0 0 0,0 0 0 0 0,0 0 0 0 0,-1-1 0 0 0,1 1 0 0 0,-1 0 0 0 0,-2 3 0 0 0,-3 4 24 0 0,-1 0-1 0 0,0 0 0 0 0,0 0 0 0 0,-1-1 1 0 0,0-1-1 0 0,-1 1 0 0 0,0-2 0 0 0,-12 8 0 0 0,-46 20 150 0 0,50-27-153 0 0,1 0 1 0 0,0 1-1 0 0,-17 13 1 0 0,33-21-49 0 0,12 9 18 0 0,-3-6-36 0 0,0 0 1 0 0,0 0-1 0 0,0-1 1 0 0,1 0-1 0 0,-1-1 1 0 0,11 2-1 0 0,3 2 2 0 0,386 130 295 0 0,-392-130-283 0 0,70 33 100 0 0,-77-35-95 0 0,-1 2 0 0 0,1-1 0 0 0,-1 1 0 0 0,0 0 0 0 0,-1 1 0 0 0,14 14 0 0 0,-19-19-10 0 0,-1-1 0 0 0,0 0 0 0 0,0 1 0 0 0,0 0 0 0 0,0-1-1 0 0,0 1 1 0 0,0 0 0 0 0,0-1 0 0 0,-1 1 0 0 0,1 0 0 0 0,-1 0 0 0 0,1 0 0 0 0,-1 0-1 0 0,0-1 1 0 0,1 1 0 0 0,-1 0 0 0 0,0 0 0 0 0,0 0 0 0 0,-1 0 0 0 0,1 0 0 0 0,0 0-1 0 0,0 0 1 0 0,-1-1 0 0 0,1 1 0 0 0,-1 0 0 0 0,0 0 0 0 0,0-1 0 0 0,1 1 0 0 0,-1 0-1 0 0,0-1 1 0 0,0 1 0 0 0,-1 0 0 0 0,1-1 0 0 0,0 0 0 0 0,0 1 0 0 0,-1-1 0 0 0,1 0-1 0 0,-1 0 1 0 0,-1 2 0 0 0,-6 3 74 0 0,0 0 0 0 0,0-1-1 0 0,-1 0 1 0 0,1 0 0 0 0,-18 5 0 0 0,0-2-59 0 0,0-1 0 0 0,0-2 0 0 0,-45 4 0 0 0,-90-2 12 0 0,153-7-41 0 0,-514-28-41 0 0,500 26-751 0 0,-1-2-1 0 0,-33-9 1 0 0,56 13 630 0 0,1 0 0 0 0,0 0 1 0 0,-1 0-1 0 0,1 0 0 0 0,-1 0 0 0 0,1 0 1 0 0,-1 0-1 0 0,1 0 0 0 0,0 0 0 0 0,-1 0 1 0 0,1 0-1 0 0,-1-1 0 0 0,1 1 0 0 0,0 0 1 0 0,-1 0-1 0 0,1 0 0 0 0,0-1 0 0 0,-1 1 1 0 0,1 0-1 0 0,0 0 0 0 0,-1-1 0 0 0,1 1 1 0 0,0 0-1 0 0,0-1 0 0 0,-1 1 1 0 0,1 0-1 0 0,0-1 0 0 0,0 1 0 0 0,0-1 1 0 0,-1 1-1 0 0,1 0 0 0 0,0-1 0 0 0,0 1 1 0 0,0-1-1 0 0,0 1 0 0 0,0 0 0 0 0,0-1 1 0 0,0 1-1 0 0,0-1 0 0 0,6-6-4763 0 0,0 3 4637 0 0,-6 4 368 0 0,18-12-3293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81 468 0 0,'-41'-6'1733'0'0,"19"2"2286"0"0,-42-2 4214 0 0,70 6-6910 0 0,162 0 3028 0 0,92-3-2036 0 0,148-8 193 0 0,-22-4-520 0 0,-274 11-1369 0 0,402-26 2587 0 0,-514 29-3287 0 0,1 1-1 0 0,-1 0 1 0 0,1 0-1 0 0,0 0 0 0 0,-1 0 1 0 0,1 0-1 0 0,-1 0 1 0 0,1 0-1 0 0,-1 0 0 0 0,1 0 1 0 0,0 0-1 0 0,-1 0 0 0 0,1 0 1 0 0,-1 0-1 0 0,1 0 1 0 0,-1 1-1 0 0,1-1 0 0 0,0 0 1 0 0,-1 0-1 0 0,1 1 1 0 0,-1-1-1 0 0,1 0 0 0 0,-1 1 1 0 0,0-1-1 0 0,1 1 1 0 0,-1-1-86 0 0,0 1 0 0 0,0 0 0 0 0,0-1 0 0 0,0 1 0 0 0,0-1 0 0 0,0 1 0 0 0,0 0 0 0 0,0-1 0 0 0,0 1 0 0 0,0-1 0 0 0,-1 1 0 0 0,1-1 0 0 0,0 1 0 0 0,0-1 0 0 0,-1 1 0 0 0,1-1 0 0 0,0 1 0 0 0,-1-1 0 0 0,0 1 0 0 0,-24 23-8167 0 0,13-16 5427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66 6937 0 0,'-20'2'2952'0'0,"0"-1"1"0"0,0-1-1 0 0,-36-5 0 0 0,56 5-2844 0 0,-1 0-1 0 0,0 0 0 0 0,1 0 0 0 0,-1 0 1 0 0,1 0-1 0 0,-1 0 0 0 0,0 0 1 0 0,1 0-1 0 0,-1 0 0 0 0,1 0 0 0 0,-1-1 1 0 0,0 1-1 0 0,1 0 0 0 0,-1 0 0 0 0,1-1 1 0 0,-1 1-1 0 0,1 0 0 0 0,-1-1 0 0 0,1 1 1 0 0,-1 0-1 0 0,1-1 0 0 0,0 1 1 0 0,-1-1-1 0 0,1 1 0 0 0,0-1 0 0 0,-1 1 1 0 0,1-1-1 0 0,0 1 0 0 0,-1-2 0 0 0,1 1 0 0 0,1 0 0 0 0,-1 0 0 0 0,1 1-1 0 0,-1-1 1 0 0,1 0 0 0 0,0 0 0 0 0,-1 1-1 0 0,1-1 1 0 0,0 0 0 0 0,-1 1 0 0 0,1-1-1 0 0,0 1 1 0 0,0-1 0 0 0,-1 0 0 0 0,3 0-1 0 0,36-15 1236 0 0,-10 8-663 0 0,0 2 1 0 0,1 0-1 0 0,34 0 1 0 0,-48 5-456 0 0,1 1-1 0 0,-1 1 1 0 0,1 0 0 0 0,-1 1 0 0 0,1 1 0 0 0,-1 1-1 0 0,20 6 1 0 0,-32-8-174 0 0,-1-1 0 0 0,1 1 1 0 0,-1 0-1 0 0,1 0 0 0 0,-1 0 0 0 0,0 0 1 0 0,0 0-1 0 0,0 1 0 0 0,0-1 0 0 0,0 1 0 0 0,0 0 1 0 0,-1 0-1 0 0,1 0 0 0 0,2 5 0 0 0,-4-6-25 0 0,0 0 0 0 0,0 1 0 0 0,-1-1 0 0 0,1 0-1 0 0,0 0 1 0 0,-1 1 0 0 0,0-1 0 0 0,0 0 0 0 0,1 1 0 0 0,-1-1 0 0 0,-1 0-1 0 0,1 1 1 0 0,0-1 0 0 0,0 0 0 0 0,-1 1 0 0 0,1-1 0 0 0,-1 0 0 0 0,0 0 0 0 0,0 0-1 0 0,0 1 1 0 0,0-1 0 0 0,0 0 0 0 0,0 0 0 0 0,-1 0 0 0 0,-1 2-1 0 0,-8 9 33 0 0,0-1-1 0 0,-1 0 1 0 0,-1-1-1 0 0,0 0 0 0 0,0-1 1 0 0,-1 0-1 0 0,0-2 1 0 0,-26 13-1 0 0,-12 1 63 0 0,-65 20-1 0 0,90-34-62 0 0,25-7-54 0 0,0-1 1 0 0,1 1-1 0 0,-1 0 1 0 0,0-1-1 0 0,0 1 1 0 0,1 0 0 0 0,-1 0-1 0 0,0 0 1 0 0,1 0-1 0 0,-1 0 1 0 0,1 1 0 0 0,-1-1-1 0 0,1 0 1 0 0,-2 4-1 0 0,6-4 12 0 0,21 8-3 0 0,-1-1 0 0 0,1-1 0 0 0,1-1-1 0 0,-1-2 1 0 0,35 3 0 0 0,22 5 14 0 0,-41-5-17 0 0,30 5 73 0 0,-1 3-1 0 0,120 44 0 0 0,-151-39-36 0 0,-36-19-36 0 0,0 0 1 0 0,-1 0-1 0 0,1 1 1 0 0,0-1-1 0 0,-1 1 1 0 0,1-1-1 0 0,-1 1 1 0 0,0-1-1 0 0,1 1 1 0 0,-1 0-1 0 0,0 0 0 0 0,0 0 1 0 0,0 0-1 0 0,0 0 1 0 0,-1 0-1 0 0,2 2 1 0 0,-3-2 2 0 0,1 0 0 0 0,-1 0 0 0 0,1-1 0 0 0,-1 1 0 0 0,0 0 0 0 0,0-1 0 0 0,0 1 0 0 0,0-1 0 0 0,0 1 0 0 0,0-1 0 0 0,-1 1 0 0 0,1-1 1 0 0,0 0-1 0 0,-1 1 0 0 0,1-1 0 0 0,-1 0 0 0 0,1 0 0 0 0,-1 0 0 0 0,1 0 0 0 0,-3 0 0 0 0,3 0 0 0 0,-14 7 12 0 0,0 0-1 0 0,-1-2 0 0 0,1 0 1 0 0,-1 0-1 0 0,-23 4 1 0 0,-84 9 65 0 0,-263 4-1238 0 0,292-20 794 0 0,89-2 59 0 0,-26-2-616 0 0,30 1 697 0 0,0 0 0 0 0,-1 0 1 0 0,1 0-1 0 0,0-1 0 0 0,-1 1 0 0 0,1 0 1 0 0,0-1-1 0 0,-1 1 0 0 0,1-1 0 0 0,0 0 1 0 0,0 1-1 0 0,-1-1 0 0 0,1 0 0 0 0,0 0 1 0 0,0 0-1 0 0,-2-1 0 0 0,30-24-10634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61 192 0 0,'0'-5'546'0'0,"2"-23"2743"0"0,-2 26-2540 0 0,0 0 1 0 0,1-1-1 0 0,-1 1 0 0 0,1 0 1 0 0,0-1-1 0 0,0 1 1 0 0,0 0-1 0 0,2-4 1 0 0,-3 6-633 0 0,0 0 1 0 0,0-1 0 0 0,0 1 0 0 0,0 0-1 0 0,1 0 1 0 0,-1 0 0 0 0,0-1-1 0 0,0 1 1 0 0,0 0 0 0 0,1 0 0 0 0,-1 0-1 0 0,0 0 1 0 0,0-1 0 0 0,1 1-1 0 0,-1 0 1 0 0,0 0 0 0 0,0 0-1 0 0,1 0 1 0 0,-1 0 0 0 0,0 0 0 0 0,0 0-1 0 0,1 0 1 0 0,-1 0 0 0 0,0 0-1 0 0,0 0 1 0 0,1 0 0 0 0,-1 0 0 0 0,0 0-1 0 0,0 0 1 0 0,1 0 0 0 0,-1 0-1 0 0,0 0 1 0 0,0 0 0 0 0,1 0 0 0 0,-1 1-1 0 0,0-1 1 0 0,0 0 0 0 0,1 0-1 0 0,-1 0 1 0 0,0 0 0 0 0,0 0 0 0 0,0 1-1 0 0,1-1 1 0 0,-1 0 0 0 0,0 0-1 0 0,0 1 1 0 0,5 4 351 0 0,-1 0-1 0 0,0 1 1 0 0,0 0-1 0 0,0-1 1 0 0,-1 1-1 0 0,0 1 1 0 0,3 7-1 0 0,16 54 1911 0 0,-3-8-778 0 0,45 125 1848 0 0,-61-176-3574 0 0,1 0-1 0 0,0-1 0 0 0,0 1 1 0 0,1-1-1 0 0,11 14 1 0 0,-5-5-3768 0 0,-1 0-4239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51 728 0 0,'-56'-15'3218'0'0,"-29"-12"15140"0"0,85 27-18241 0 0,9-4 1371 0 0,16 0-692 0 0,294 8 4883 0 0,-105 2-9093 0 0,-159-10-3466 0 0,-38 2 3484 0 0,2 0 535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1 294 316 0 0,'2'-5'635'0'0,"1"0"-1"0"0,0 1 1 0 0,1-1-1 0 0,-1 1 1 0 0,1 0-1 0 0,0 0 1 0 0,-1 0-1 0 0,2 1 1 0 0,-1-1 0 0 0,0 1-1 0 0,1 0 1 0 0,8-4-1 0 0,-8 5-203 0 0,-1 1 1 0 0,1 0-1 0 0,-1 0 0 0 0,1 0 0 0 0,0 1 0 0 0,-1-1 1 0 0,1 1-1 0 0,0 0 0 0 0,-1 0 0 0 0,1 1 0 0 0,0-1 0 0 0,-1 1 1 0 0,1 0-1 0 0,-1 1 0 0 0,8 2 0 0 0,6 4 317 0 0,-1 0 0 0 0,0 1 0 0 0,-1 1 0 0 0,24 18 0 0 0,56 53 1226 0 0,-93-78-1927 0 0,168 163 3015 0 0,-140-134-2571 0 0,279 291 5988 0 0,-291-303-6060 0 0,-13-12-263 0 0,1 0 0 0 0,0 0 0 0 0,1-1 0 0 0,0-1-1 0 0,0 1 1 0 0,17 9 0 0 0,-14-12-156 0 0,0-7 0 0 0,-9 1 0 0 0,1 0 0 0 0,-1 0 0 0 0,0 0 0 0 0,0 0 0 0 0,0 0 0 0 0,0-1 0 0 0,0 1 0 0 0,0-1 0 0 0,-1 1 0 0 0,1-1 0 0 0,-1 0 0 0 0,0 0 0 0 0,1 0 0 0 0,-1 0 0 0 0,-1 1 0 0 0,2-5 0 0 0,1-9 0 0 0,3-31 0 0 0,-4 26 0 0 0,4-40 0 0 0,3-31 0 0 0,10-90 0 0 0,-9 110 0 0 0,-1 24 0 0 0,31-125 0 0 0,-30 140 0 0 0,2 0 0 0 0,1 1 0 0 0,18-34 0 0 0,-28 61-3 0 0,0 0 0 0 0,0 0-1 0 0,0 0 1 0 0,1 1 0 0 0,-1-1 0 0 0,1 1-1 0 0,0 0 1 0 0,1 0 0 0 0,-1 1 0 0 0,1-1 0 0 0,-1 1-1 0 0,1 0 1 0 0,8-4 0 0 0,-9 6-16 0 0,0-1 1 0 0,0 1-1 0 0,1 0 1 0 0,-1 1-1 0 0,0-1 0 0 0,1 1 1 0 0,-1-1-1 0 0,1 1 1 0 0,-1 0-1 0 0,1 1 1 0 0,-1-1-1 0 0,0 1 0 0 0,1 0 1 0 0,-1 0-1 0 0,0 0 1 0 0,0 1-1 0 0,7 3 1 0 0,9 5-2838 0 0,-1 2 1 0 0,-1 1-1 0 0,32 26 1 0 0,-22-14-737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127 489 236 0 0,'-26'16'1065'0'0,"20"-12"621"0"0,0-1-1 0 0,-1 1 1 0 0,0-2-1 0 0,-12 5 1 0 0,17-7-1227 0 0,0 1 0 0 0,0-1 0 0 0,1 0 0 0 0,-1 1 1 0 0,0-1-1 0 0,0 0 0 0 0,1 0 0 0 0,-1 0 0 0 0,0 0 1 0 0,0-1-1 0 0,1 1 0 0 0,-1 0 0 0 0,0-1 0 0 0,0 1 0 0 0,1-1 1 0 0,-1 0-1 0 0,1 1 0 0 0,-1-1 0 0 0,0 0 0 0 0,1 0 1 0 0,-3-2-1 0 0,3 1-184 0 0,0 1 0 0 0,-1-1 1 0 0,1 0-1 0 0,0 0 0 0 0,0 0 0 0 0,0 0 1 0 0,0 0-1 0 0,0-1 0 0 0,0 1 1 0 0,1 0-1 0 0,-1 0 0 0 0,1 0 1 0 0,-1-4-1 0 0,-1-18 423 0 0,1 0 0 0 0,1 0 0 0 0,1 0 0 0 0,1 0 1 0 0,1 0-1 0 0,10-36 0 0 0,-8 41-232 0 0,1 1 0 0 0,1 0 0 0 0,0 0 0 0 0,1 1 1 0 0,1 0-1 0 0,1 0 0 0 0,1 1 0 0 0,20-25 0 0 0,-21 32-466 0 0,0 0 0 0 0,0 0 0 0 0,1 1 0 0 0,0 1 0 0 0,0 0 0 0 0,1 0 0 0 0,0 1 0 0 0,0 1 0 0 0,0 0 0 0 0,1 0 0 0 0,0 1 0 0 0,0 1 0 0 0,18-3 0 0 0,8 2 0 0 0,1 0 0 0 0,-1 3 0 0 0,50 4 0 0 0,-83-2-1297 0 0,0 0 1 0 0,0 0-1 0 0,0 1 1 0 0,0-1-1 0 0,7 5 1 0 0,8 1-2682 0 0,-7-4 378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71 496 0 0,'-26'5'13777'0'0,"26"-5"-13651"0"0,13 6 1872 0 0,8-2-968 0 0,1 0-1 0 0,-1-1 1 0 0,0-1 0 0 0,1-2 0 0 0,-1 0 0 0 0,31-4 0 0 0,-1 1 0 0 0,64-4 1134 0 0,-1-5-1 0 0,160-39 0 0 0,-262 49-2096 0 0,17-5-6 0 0,-9 3-580 0 0,-15 3-186 0 0,20-2-381 0 0,-14 4-2398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7645 0 0,'-18'11'3732'0'0,"14"-9"-2920"0"0,0 0 1 0 0,-1 0 0 0 0,1 1-1 0 0,0 0 1 0 0,0 0-1 0 0,1 0 1 0 0,-1 0 0 0 0,1 0-1 0 0,-1 1 1 0 0,1 0 0 0 0,0-1-1 0 0,0 1 1 0 0,-2 5-1 0 0,5-8-700 0 0,0-1 0 0 0,0 1 0 0 0,0-1 0 0 0,0 1 0 0 0,0-1 0 0 0,1 1 0 0 0,-1-1 0 0 0,0 1 0 0 0,0-1 0 0 0,1 1 0 0 0,-1-1-1 0 0,0 1 1 0 0,0-1 0 0 0,1 1 0 0 0,-1-1 0 0 0,1 1 0 0 0,-1-1 0 0 0,0 0 0 0 0,1 1 0 0 0,-1-1 0 0 0,1 0 0 0 0,-1 1 0 0 0,1-1-1 0 0,-1 0 1 0 0,1 0 0 0 0,-1 1 0 0 0,1-1 0 0 0,-1 0 0 0 0,1 0 0 0 0,-1 0 0 0 0,1 0 0 0 0,0 0 0 0 0,-1 0 0 0 0,1 0 0 0 0,0 0-1 0 0,27 4 667 0 0,-24-4-380 0 0,88 2 1558 0 0,100-9 0 0 0,-76 0-1059 0 0,102-2-897 0 0,-202 11-5311 0 0,-16-2 5055 0 0,1 0 0 0 0,-1 0 0 0 0,1 0 0 0 0,-1 1 1 0 0,1-1-1 0 0,-1 0 0 0 0,1 0 0 0 0,-1 0 0 0 0,1 1 1 0 0,-1-1-1 0 0,1 0 0 0 0,-1 0 0 0 0,0 1 0 0 0,1-1 1 0 0,-1 0-1 0 0,0 1 0 0 0,1-1 0 0 0,-1 1 0 0 0,0-1 1 0 0,1 0-1 0 0,-1 1 0 0 0,0-1 0 0 0,0 1 0 0 0,1-1 1 0 0,-1 1-1 0 0,0-1 0 0 0,0 1 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96 464 0 0,'-8'-5'3052'0'0,"7"4"-2738"0"0,0 1 0 0 0,0-1 0 0 0,0 0 0 0 0,0 1 0 0 0,0-1 0 0 0,0 0 0 0 0,0 0 0 0 0,0 0 0 0 0,1 0 0 0 0,-1 0 0 0 0,0 0 0 0 0,1 0 0 0 0,-1 0 0 0 0,0 0 0 0 0,1 0 0 0 0,-1 0 0 0 0,1 0 0 0 0,-1 0 0 0 0,1 0 0 0 0,0-1 0 0 0,0 1-1 0 0,-1 0 1 0 0,1 0 0 0 0,0 0 0 0 0,0-3 0 0 0,1 2-29 0 0,0 0-1 0 0,-1 0 0 0 0,1 0 0 0 0,0 0 0 0 0,0 0 1 0 0,0 0-1 0 0,0 0 0 0 0,0 0 0 0 0,1 1 0 0 0,-1-1 1 0 0,1 0-1 0 0,-1 1 0 0 0,3-2 0 0 0,1-2 82 0 0,0 1 1 0 0,1 0-1 0 0,-1 0 0 0 0,1 1 0 0 0,0 0 1 0 0,0 0-1 0 0,0 0 0 0 0,13-3 0 0 0,-15 6-214 0 0,0-1-1 0 0,0 1 0 0 0,1 1 0 0 0,-1-1 0 0 0,0 1 0 0 0,0-1 0 0 0,0 1 0 0 0,0 0 0 0 0,0 1 1 0 0,5 1-1 0 0,-6-2-75 0 0,-1 0 1 0 0,1 0-1 0 0,-1 1 1 0 0,1-1 0 0 0,-1 1-1 0 0,0-1 1 0 0,0 1-1 0 0,1 0 1 0 0,-1-1 0 0 0,-1 1-1 0 0,1 0 1 0 0,0 0-1 0 0,0 1 1 0 0,-1-1 0 0 0,1 0-1 0 0,1 5 1 0 0,-2-4-29 0 0,-1 0 1 0 0,0 0 0 0 0,0 0-1 0 0,0 0 1 0 0,0 0 0 0 0,-1 1-1 0 0,1-1 1 0 0,-1 0 0 0 0,1 0-1 0 0,-1 0 1 0 0,0 0 0 0 0,-1 0-1 0 0,1-1 1 0 0,0 1 0 0 0,-1 0 0 0 0,0 0-1 0 0,1-1 1 0 0,-1 1 0 0 0,0-1-1 0 0,0 0 1 0 0,-3 3 0 0 0,2-2-32 0 0,0 0 0 0 0,0 0-1 0 0,0 0 1 0 0,0 0 0 0 0,0-1 0 0 0,-1 0 0 0 0,1 1 0 0 0,-1-1 0 0 0,0 0 0 0 0,1-1 0 0 0,-1 1 0 0 0,0-1 0 0 0,0 0 0 0 0,-9 2 0 0 0,10-3-1 0 0,-6-3-11 0 0,9 3-3 0 0,-1 0-1 0 0,1-1 1 0 0,-1 1 0 0 0,1 0 0 0 0,-1-1 0 0 0,1 1 0 0 0,-1-1 0 0 0,1 1-1 0 0,-1-1 1 0 0,1 1 0 0 0,-1-1 0 0 0,1 1 0 0 0,0-1 0 0 0,-1 1-1 0 0,1-1 1 0 0,0 1 0 0 0,0-1 0 0 0,-1 0 0 0 0,1 1 0 0 0,0-1-1 0 0,0 1 1 0 0,0-1 0 0 0,0 0 0 0 0,0 1 0 0 0,0-1 0 0 0,0 0 0 0 0,0 1-1 0 0,0-1 1 0 0,0 0 0 0 0,0 1 0 0 0,0-1 0 0 0,0 1 0 0 0,0-1-1 0 0,1 0 1 0 0,-1 0 0 0 0,10-16 103 0 0,-10 16-100 0 0,3-3 39 0 0,1 0 0 0 0,0 0 0 0 0,0 0 0 0 0,0 1 1 0 0,0-1-1 0 0,0 1 0 0 0,1 0 0 0 0,0 0 0 0 0,8-3 0 0 0,-13 6-85 0 0,1-1-1 0 0,0 1 1 0 0,-1 0-1 0 0,1 0 1 0 0,0-1-1 0 0,0 1 1 0 0,-1 0-1 0 0,1 0 0 0 0,0 0 1 0 0,0 0-1 0 0,0 0 1 0 0,-1 0-1 0 0,1 0 1 0 0,0 1-1 0 0,0-1 1 0 0,-1 0-1 0 0,1 0 1 0 0,0 0-1 0 0,-1 1 1 0 0,1-1-1 0 0,0 0 1 0 0,-1 1-1 0 0,1-1 1 0 0,0 1-1 0 0,-1-1 1 0 0,1 1-1 0 0,-1-1 1 0 0,1 1-1 0 0,-1-1 1 0 0,1 1-1 0 0,-1-1 0 0 0,1 1 1 0 0,-1 0-1 0 0,1-1 1 0 0,-1 1-1 0 0,0 0 1 0 0,1-1-1 0 0,-1 1 1 0 0,0 0-1 0 0,1 1 1 0 0,1 31-1952 0 0,-3-28 1372 0 0,-1 46-5042 0 0,-4-19 3281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0 108 0 0,'-41'10'3379'0'0,"1"2"9041"0"0,47-7-9991 0 0,-7-4-2356 0 0,1 0 0 0 0,-1-1 1 0 0,0 1-1 0 0,1-1 0 0 0,-1 1 0 0 0,1-1 1 0 0,-1 0-1 0 0,1 1 0 0 0,-1-1 0 0 0,1 1 1 0 0,-1-1-1 0 0,1 0 0 0 0,-1 1 0 0 0,1-1 0 0 0,-1 0 1 0 0,1 0-1 0 0,0 0 0 0 0,-1 1 0 0 0,1-1 1 0 0,-1 0-1 0 0,2 0 0 0 0,53 4 2174 0 0,0-3-1 0 0,57-6 1 0 0,-101 5-2001 0 0,278-27 2707 0 0,-225 20-4424 0 0,-49 6-870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24 0 0,'-46'25'3146'0'0,"21"-2"3314"0"0,24-23-6327 0 0,1 1 0 0 0,0-1 1 0 0,0 0-1 0 0,0 0 0 0 0,0 1 0 0 0,0-1 1 0 0,0 0-1 0 0,-1 0 0 0 0,1 1 1 0 0,0-1-1 0 0,0 0 0 0 0,0 0 1 0 0,0 1-1 0 0,0-1 0 0 0,0 0 1 0 0,0 1-1 0 0,0-1 0 0 0,0 0 1 0 0,0 0-1 0 0,0 1 0 0 0,0-1 1 0 0,0 0-1 0 0,1 1 0 0 0,-1-1 1 0 0,0 0-1 0 0,0 0 0 0 0,0 1 1 0 0,0-1-1 0 0,0 0 0 0 0,0 0 1 0 0,1 1-1 0 0,-1-1 0 0 0,0 0 0 0 0,0 0 1 0 0,0 0-1 0 0,1 1 0 0 0,-1-1 1 0 0,0 0-1 0 0,1 0 0 0 0,8 6 1436 0 0,-8-6-1553 0 0,9 3 700 0 0,1-1 1 0 0,0 0 0 0 0,0 0-1 0 0,0-1 1 0 0,0-1-1 0 0,0 0 1 0 0,0 0-1 0 0,12-2 1 0 0,8 0 351 0 0,80-4 1613 0 0,12 0-1178 0 0,-41 7-4016 0 0,-34 4-6254 0 0,-31-5 5860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2 202 7393 0 0,'-1'-14'2507'0'0,"1"7"-1452"0"0,0 0 1 0 0,0 0-1 0 0,0 1 1 0 0,1-1-1 0 0,0 0 1 0 0,3-10-1 0 0,-4 16-990 0 0,0 1 1 0 0,0 0-1 0 0,1-1 0 0 0,-1 1 0 0 0,0-1 0 0 0,0 1 0 0 0,1 0 1 0 0,-1-1-1 0 0,0 1 0 0 0,0 0 0 0 0,1 0 0 0 0,-1-1 0 0 0,0 1 1 0 0,1 0-1 0 0,-1 0 0 0 0,1-1 0 0 0,-1 1 0 0 0,0 0 0 0 0,1 0 1 0 0,-1 0-1 0 0,1 0 0 0 0,-1-1 0 0 0,0 1 0 0 0,1 0 0 0 0,-1 0 1 0 0,1 0-1 0 0,-1 0 0 0 0,0 0 0 0 0,1 0 0 0 0,-1 0 0 0 0,1 0 1 0 0,-1 0-1 0 0,1 1 0 0 0,-1-1 0 0 0,0 0 0 0 0,1 0 0 0 0,-1 0 1 0 0,1 0-1 0 0,-1 1 0 0 0,0-1 0 0 0,1 0 0 0 0,-1 0 0 0 0,0 0 1 0 0,1 1-1 0 0,-1-1 0 0 0,0 0 0 0 0,0 1 0 0 0,1-1 0 0 0,-1 0 1 0 0,0 1-1 0 0,0-1 0 0 0,1 0 0 0 0,-1 1 0 0 0,0-1 0 0 0,0 1 1 0 0,16 22 1115 0 0,6 25 336 0 0,29 92 0 0 0,-19-42-388 0 0,-22-72-807 0 0,8 24 706 0 0,47 90 0 0 0,-58-126-794 0 0,2 0 1 0 0,0-1 0 0 0,1 0-1 0 0,0-1 1 0 0,0 0 0 0 0,2-1-1 0 0,-1 0 1 0 0,1 0 0 0 0,1-1-1 0 0,25 15 1 0 0,-35-24-216 0 0,0 1-1 0 0,1 0 1 0 0,-1-1 0 0 0,1 0 0 0 0,-1 1 0 0 0,1-2-1 0 0,-1 1 1 0 0,1 0 0 0 0,0-1 0 0 0,-1 1-1 0 0,1-1 1 0 0,0 0 0 0 0,0 0 0 0 0,-1-1 0 0 0,1 1-1 0 0,0-1 1 0 0,5-1 0 0 0,-3-1 28 0 0,-1 1-1 0 0,0-1 1 0 0,0 0 0 0 0,0 0-1 0 0,0 0 1 0 0,0-1 0 0 0,-1 0-1 0 0,0 0 1 0 0,0 0 0 0 0,5-6-1 0 0,4-8 89 0 0,0-1 0 0 0,-2 0 0 0 0,0-1 0 0 0,14-36 0 0 0,6-31-135 0 0,36-173 0 0 0,-36 123 0 0 0,-18 89 14 0 0,11-48-102 0 0,-24 96 52 0 0,0-1 0 0 0,0 1 0 0 0,0 0 0 0 0,0 0 0 0 0,0 0-1 0 0,0-1 1 0 0,0 1 0 0 0,0 0 0 0 0,0 0 0 0 0,0 0 0 0 0,0-1 0 0 0,0 1 0 0 0,0 0 0 0 0,0 0 0 0 0,0 0 0 0 0,1 0 0 0 0,-1-1 0 0 0,0 1-1 0 0,0 0 1 0 0,0 0 0 0 0,0 0 0 0 0,0 0 0 0 0,1 0 0 0 0,-1-1 0 0 0,0 1 0 0 0,0 0 0 0 0,0 0 0 0 0,1 0 0 0 0,-1 0 0 0 0,0 0-1 0 0,0 0 1 0 0,0 0 0 0 0,1 0 0 0 0,-1 0 0 0 0,0 0 0 0 0,0 0 0 0 0,0 0 0 0 0,1 0 0 0 0,-1 0 0 0 0,0 0 0 0 0,1 0 0 0 0,9 6-3045 0 0,4 8-901 0 0,1 3-40 0 0,0-1 579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1 148 0 0,'-13'26'3881'0'0,"0"2"-1"0"0,-11 38 1 0 0,21-56-3018 0 0,1 1 0 0 0,0 0 1 0 0,1 0-1 0 0,0-1 0 0 0,0 1 1 0 0,1 0-1 0 0,1 0 1 0 0,0 0-1 0 0,4 20 0 0 0,0-14-105 0 0,25 94 3574 0 0,-25-93-3818 0 0,2-1 0 0 0,0 0 0 0 0,1 0 0 0 0,12 17 0 0 0,-18-31-798 0 0,0-1-1 0 0,0 1 0 0 0,0-1 0 0 0,0 0 1 0 0,0 0-1 0 0,1 0 0 0 0,3 3 0 0 0,12 3-7672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59 378 7181 0 0,'-56'-48'14157'0'0,"56"47"-14045"0"0,-1 0 0 0 0,1 1 0 0 0,0-1 0 0 0,0 1 0 0 0,-1-1 0 0 0,1 0 0 0 0,0 1 0 0 0,0-1 0 0 0,0 0 0 0 0,0 1 0 0 0,0-1 0 0 0,0 0 0 0 0,0 1 0 0 0,0-1 0 0 0,0 0 0 0 0,0 1 0 0 0,1-1 0 0 0,-1 1 0 0 0,0-1 0 0 0,0 0 0 0 0,0 1 0 0 0,1-1 0 0 0,-1 1 0 0 0,0-1 0 0 0,1 0 0 0 0,-1 1 0 0 0,1-1 0 0 0,-1 1 0 0 0,1-1 0 0 0,-1 1 0 0 0,1 0 0 0 0,-1-1 0 0 0,1 1 0 0 0,-1-1 0 0 0,1 1 0 0 0,0-1 0 0 0,26-17 793 0 0,-20 14-342 0 0,6-5-232 0 0,-1 0 0 0 0,0 0 1 0 0,-1-1-1 0 0,0 0 0 0 0,0-1 1 0 0,-1 0-1 0 0,16-24 0 0 0,-23 31-296 0 0,-1 0-1 0 0,1 0 0 0 0,-1 0 0 0 0,-1 0 1 0 0,1-1-1 0 0,0 1 0 0 0,-1 0 0 0 0,0-1 1 0 0,0 1-1 0 0,0-1 0 0 0,-1 1 0 0 0,0-1 1 0 0,0 1-1 0 0,0-1 0 0 0,0 1 0 0 0,0-1 1 0 0,-1 1-1 0 0,0-1 0 0 0,0 1 0 0 0,0-1 1 0 0,-1 1-1 0 0,1 0 0 0 0,-1 0 0 0 0,0 0 1 0 0,0-1-1 0 0,-1 2 0 0 0,1-1 0 0 0,-1 0 1 0 0,0 1-1 0 0,-4-6 0 0 0,1 4-74 0 0,1 0 0 0 0,-1 0-1 0 0,0 1 1 0 0,0 0 0 0 0,0 0 0 0 0,-1 0-1 0 0,-9-3 1 0 0,14 5-87 0 0,0 1 0 0 0,-1 1 0 0 0,1-1 0 0 0,0 0 0 0 0,-1 0 0 0 0,1 1 0 0 0,0-1 0 0 0,-1 1 0 0 0,1 0 0 0 0,0 0 0 0 0,-1 0 0 0 0,1 0-1 0 0,-1 0 1 0 0,1 0 0 0 0,0 1 0 0 0,-1-1 0 0 0,1 1 0 0 0,0 0 0 0 0,0 0 0 0 0,-1 0 0 0 0,1 0 0 0 0,0 0 0 0 0,0 0 0 0 0,0 0 0 0 0,0 1 0 0 0,-3 1 0 0 0,4-1-96 0 0,0-1-1 0 0,0 0 1 0 0,1 1 0 0 0,-1-1 0 0 0,0 1 0 0 0,0-1 0 0 0,1 1 0 0 0,-1 0-1 0 0,1-1 1 0 0,-1 1 0 0 0,1 0 0 0 0,-1 2 0 0 0,4 22-7092 0 0,1-13 4454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6853 0 0,'17'51'8428'0'0,"-5"1"-3353"0"0,9 106 2381 0 0,-19-135-6052 0 0,-1-8-668 0 0,-2-17 465 0 0,-1-22 413 0 0,2 15-1614 0 0,2-1 0 0 0,-1 1 0 0 0,1 0 0 0 0,0 0 0 0 0,1 0 0 0 0,0 0 0 0 0,1 0 0 0 0,0 0 0 0 0,8-13 0 0 0,-3 9 0 0 0,0 0 0 0 0,1 1 0 0 0,0 0 0 0 0,21-19 0 0 0,-21 23 0 0 0,1 0 0 0 0,-1 1 0 0 0,1 0 0 0 0,1 0 0 0 0,-1 1 0 0 0,1 1 0 0 0,0 0 0 0 0,0 1 0 0 0,1 0 0 0 0,-1 1 0 0 0,1 0 0 0 0,0 1 0 0 0,0 0 0 0 0,17 0 0 0 0,-14 3 0 0 0,-1-1 0 0 0,1 2 0 0 0,-1 0 0 0 0,1 1 0 0 0,-1 1 0 0 0,0 0 0 0 0,0 1 0 0 0,0 1 0 0 0,0 0 0 0 0,-1 1 0 0 0,18 12 0 0 0,-15-9 0 0 0,-2 1 0 0 0,0 1 0 0 0,0 0 0 0 0,-1 1 0 0 0,-1 1 0 0 0,14 17 0 0 0,-21-23 0 0 0,-1 1 0 0 0,1-1 0 0 0,-1 1 0 0 0,-1 1 0 0 0,1-1 0 0 0,-2 0 0 0 0,1 1 0 0 0,-1 0 0 0 0,-1 0 0 0 0,0 0 0 0 0,0 0 0 0 0,0 21 0 0 0,-2-6-89 0 0,-3-13-1827 0 0,2-11 1211 0 0,1 0-1 0 0,-1 0 1 0 0,1 0-1 0 0,-1 0 0 0 0,1 0 1 0 0,-1 0-1 0 0,0-1 0 0 0,0 1 1 0 0,1 0-1 0 0,-1 0 0 0 0,0-1 1 0 0,0 1-1 0 0,0 0 1 0 0,-1 0-1 0 0,-5 1-2750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18 4732 0 0,'-39'2'3094'0'0,"10"-1"-40"0"0,1 1 1 0 0,-53 12-1 0 0,81-14-3006 0 0,0 0 1 0 0,1 0-1 0 0,-1 0 0 0 0,0 0 0 0 0,0 0 1 0 0,0 0-1 0 0,0 0 0 0 0,0 0 1 0 0,0 0-1 0 0,0 0 0 0 0,0 0 1 0 0,1 0-1 0 0,-1 0 0 0 0,0 0 1 0 0,0 0-1 0 0,0 0 0 0 0,0 0 0 0 0,0 0 1 0 0,0 1-1 0 0,0-1 0 0 0,0 0 1 0 0,0 0-1 0 0,0 0 0 0 0,0 0 1 0 0,0 0-1 0 0,0 0 0 0 0,0 0 1 0 0,1 0-1 0 0,-1 1 0 0 0,0-1 0 0 0,0 0 1 0 0,0 0-1 0 0,0 0 0 0 0,0 0 1 0 0,0 0-1 0 0,0 0 0 0 0,0 0 1 0 0,0 1-1 0 0,-1-1 0 0 0,1 0 1 0 0,0 0-1 0 0,0 0 0 0 0,0 0 0 0 0,0 0 1 0 0,0 0-1 0 0,0 0 0 0 0,0 0 1 0 0,0 1-1 0 0,0-1 0 0 0,0 0 1 0 0,0 0-1 0 0,0 0 0 0 0,0 0 1 0 0,0 0-1 0 0,0 0 0 0 0,-1 0 1 0 0,1 0-1 0 0,0 0 0 0 0,100 10 2591 0 0,132-3 1 0 0,-178-7-2271 0 0,1812-42 6911 0 0,-1809 40-7280 0 0,131-12 0 0 0,-182 14-125 0 0,-5 0-465 0 0,-32 26-12708 0 0,18-19 10085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76 176 0 0,'-26'3'838'0'0,"-38"3"2337"0"0,58-6-1962 0 0,0 0 0 0 0,-1-1 0 0 0,1 1 0 0 0,-8-3 0 0 0,14 3-1112 0 0,0 0 0 0 0,0-1 1 0 0,-1 1-1 0 0,1 0 0 0 0,0 0 1 0 0,0 0-1 0 0,0 0 1 0 0,0 0-1 0 0,0 0 0 0 0,0-1 1 0 0,-1 1-1 0 0,1 0 0 0 0,0 0 1 0 0,0 0-1 0 0,0 0 0 0 0,0 0 1 0 0,0-1-1 0 0,0 1 1 0 0,0 0-1 0 0,0 0 0 0 0,0 0 1 0 0,0-1-1 0 0,0 1 0 0 0,0 0 1 0 0,0 0-1 0 0,0 0 1 0 0,0 0-1 0 0,0-1 0 0 0,0 1 1 0 0,0 0-1 0 0,0 0 0 0 0,0 0 1 0 0,0-1-1 0 0,0 1 0 0 0,0 0 1 0 0,0 0-1 0 0,0 0 1 0 0,0 0-1 0 0,1-1 0 0 0,-1 1 1 0 0,0 0-1 0 0,0 0 0 0 0,0 0 1 0 0,0 0-1 0 0,0 0 1 0 0,0 0-1 0 0,1-1 0 0 0,-1 1 1 0 0,0 0-1 0 0,0 0 0 0 0,0 0 1 0 0,1 0-1 0 0,21-9 2611 0 0,45-13 0 0 0,78-6 740 0 0,-88 21-2053 0 0,1 2 0 0 0,105 4 0 0 0,-130 3-855 0 0,-1 1 1 0 0,0 2-1 0 0,0 2 1 0 0,0 1-1 0 0,0 1 1 0 0,45 20-1 0 0,-66-24-508 0 0,-1 0 0 0 0,1 1 0 0 0,-2 1 0 0 0,1-1-1 0 0,12 12 1 0 0,-20-16-34 0 0,0 0-1 0 0,0 0 0 0 0,0 0 1 0 0,0 0-1 0 0,0 0 1 0 0,-1 0-1 0 0,1 1 1 0 0,-1-1-1 0 0,1 1 1 0 0,-1-1-1 0 0,0 1 0 0 0,0-1 1 0 0,0 1-1 0 0,0 0 1 0 0,-1-1-1 0 0,1 1 1 0 0,-1 0-1 0 0,0 0 1 0 0,1-1-1 0 0,-1 1 0 0 0,-1 0 1 0 0,1 0-1 0 0,0-1 1 0 0,-1 1-1 0 0,1 0 1 0 0,-1 0-1 0 0,0-1 1 0 0,-2 6-1 0 0,-2 1-1 0 0,0 0 0 0 0,-2-1 0 0 0,1 0 0 0 0,-1 0 0 0 0,0 0 0 0 0,0-1 0 0 0,-1 0 0 0 0,0 0 0 0 0,0-1 0 0 0,-1 0 0 0 0,-10 5 0 0 0,-15 8 0 0 0,-57 21 0 0 0,90-40 0 0 0,-164 60 0 0 0,164-60 0 0 0,1 0 0 0 0,0 0 0 0 0,0 0 0 0 0,0 0 0 0 0,0-1 0 0 0,0 1 0 0 0,0 0 0 0 0,0 0 0 0 0,-1 0 0 0 0,1 0 0 0 0,0 0 0 0 0,0 0 0 0 0,0 0 0 0 0,0 1 0 0 0,0-1 0 0 0,0 0 0 0 0,0 0 0 0 0,-1 0 0 0 0,1 0 0 0 0,0 0 0 0 0,0 0 0 0 0,0 0 0 0 0,0 0 0 0 0,0 0 0 0 0,0 0 0 0 0,0 0 0 0 0,0 0 0 0 0,0 0 0 0 0,0 0 0 0 0,-1 0 0 0 0,1 1 0 0 0,0-1 0 0 0,0 0 0 0 0,0 0 0 0 0,0 0 0 0 0,0 0 0 0 0,0 0 0 0 0,0 0 0 0 0,0 0 0 0 0,0 0 0 0 0,0 1 0 0 0,0-1 0 0 0,0 0 0 0 0,0 0 0 0 0,0 0 0 0 0,0 0 0 0 0,0 0 0 0 0,0 0 0 0 0,0 0 0 0 0,0 1 0 0 0,0-1 0 0 0,0 0 0 0 0,0 0 0 0 0,0 0 0 0 0,0 0 0 0 0,0 0 0 0 0,0 0 0 0 0,0 0 0 0 0,0 0 0 0 0,0 1 0 0 0,1-1 0 0 0,-1 0 0 0 0,0 0 0 0 0,0 0 0 0 0,0 0 0 0 0,0 0 0 0 0,16 6 0 0 0,0-2 0 0 0,0 0 0 0 0,1 0 0 0 0,-1-2 0 0 0,27 2 0 0 0,-3 0 0 0 0,104 21 0 0 0,-119-20 0 0 0,-1 2 0 0 0,0 1 0 0 0,41 20 0 0 0,-61-27 0 0 0,0 2 0 0 0,-1-1 0 0 0,1 0 0 0 0,0 1 0 0 0,-1-1 0 0 0,0 1 0 0 0,0 0 0 0 0,0 0 0 0 0,0 0 0 0 0,0 1 0 0 0,0-1 0 0 0,-1 1 0 0 0,0 0 0 0 0,3 4 0 0 0,-4-5 0 0 0,0 0 0 0 0,-1-1 0 0 0,1 1 0 0 0,-1 0 0 0 0,1 0 0 0 0,-1-1 0 0 0,0 1 0 0 0,0 0 0 0 0,0 0 0 0 0,-1-1 0 0 0,1 1 0 0 0,-1 0 0 0 0,1 0 0 0 0,-1-1 0 0 0,0 1 0 0 0,0 0 0 0 0,0-1 0 0 0,0 1 0 0 0,-1-1 0 0 0,1 0 0 0 0,-1 1 0 0 0,-2 2 0 0 0,-7 8 0 0 0,-1 0 0 0 0,0-1 0 0 0,-1-1 0 0 0,0 0 0 0 0,0 0 0 0 0,-2-2 0 0 0,1 0 0 0 0,-1 0 0 0 0,0-1 0 0 0,-28 9 0 0 0,-2-1 0 0 0,-1-3 0 0 0,-74 13 0 0 0,52-15 0 0 0,-1-4 0 0 0,0-2 0 0 0,0-3 0 0 0,0-3 0 0 0,-115-18 0 0 0,158 15 2 0 0,1-2-1 0 0,-34-12 1 0 0,51 15-4 0 0,0 0 0 0 0,0 0 0 0 0,0-1 0 0 0,1 0 0 0 0,-1-1 0 0 0,1 0 0 0 0,1 0 0 0 0,-1 0 0 0 0,0-1 0 0 0,1 0 0 0 0,-5-7 0 0 0,9 11-251 0 0,1 0 0 0 0,0 0-1 0 0,0 0 1 0 0,0-1 0 0 0,0 1-1 0 0,0-1 1 0 0,0 1 0 0 0,1-1-1 0 0,-1 1 1 0 0,1-1 0 0 0,-1 1-1 0 0,1-1 1 0 0,0 1 0 0 0,0-1 0 0 0,0 0-1 0 0,1 1 1 0 0,-1-1 0 0 0,0 1-1 0 0,2-5 1 0 0,1-1-923 0 0,0 0-1 0 0,1 1 1 0 0,0 0 0 0 0,0-1-1 0 0,5-5 1 0 0,22-26-2358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19 604 0 0,'-3'-18'12893'0'0,"8"37"-11994"0"0,2 14 1225 0 0,-1 1 1 0 0,2 51-1 0 0,-2-21-277 0 0,1 57 1118 0 0,-4-39-1326 0 0,-1-48-929 0 0,13 116 1979 0 0,-5-102-3665 0 0,-10-46 297 0 0,3 2-323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59 356 0 0,'-48'-6'3471'0'0,"16"0"7651"0"0,54 2-9399 0 0,0 1 1 0 0,0 1 0 0 0,30 2-1 0 0,-9-1-723 0 0,368-20 5308 0 0,-400 20-6642 0 0,61-3 918 0 0,-49 0-4319 0 0,-1 0-4783 0 0,-16 2 5579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87 126 264 0 0,'-14'-18'8549'0'0,"13"17"-8218"0"0,0-1 0 0 0,1 1 1 0 0,-1-1-1 0 0,0 1 1 0 0,1-1-1 0 0,-1 1 0 0 0,1-1 1 0 0,-1 0-1 0 0,1 0 0 0 0,0 1 1 0 0,0-1-1 0 0,0 0 0 0 0,0 1 1 0 0,0-1-1 0 0,0 0 0 0 0,0 1 1 0 0,0-1-1 0 0,1 0 0 0 0,-1 0 1 0 0,1 1-1 0 0,-1-1 0 0 0,2-2 1 0 0,2-1 38 0 0,-1 0 0 0 0,1 0 1 0 0,0 0-1 0 0,9-9 0 0 0,-6 7 55 0 0,-5 5-345 0 0,-1 1 0 0 0,1 0 0 0 0,0 0 0 0 0,0 0 0 0 0,0 0 1 0 0,0 0-1 0 0,0 0 0 0 0,0 1 0 0 0,0-1 0 0 0,0 0 0 0 0,1 1 0 0 0,-1 0 1 0 0,0 0-1 0 0,0-1 0 0 0,0 1 0 0 0,1 0 0 0 0,-1 1 0 0 0,4 0 1 0 0,-5-1-41 0 0,0 1 0 0 0,1 0 0 0 0,-1 0 0 0 0,0 0 0 0 0,0 0 0 0 0,0 0 1 0 0,1 0-1 0 0,-1 0 0 0 0,0 0 0 0 0,-1 0 0 0 0,1 1 0 0 0,0-1 1 0 0,0 0-1 0 0,0 1 0 0 0,-1-1 0 0 0,1 0 0 0 0,-1 1 0 0 0,1-1 1 0 0,-1 1-1 0 0,0-1 0 0 0,1 1 0 0 0,-1-1 0 0 0,0 1 0 0 0,0-1 1 0 0,0 1-1 0 0,0-1 0 0 0,0 1 0 0 0,0 0 0 0 0,-1-1 0 0 0,1 1 1 0 0,0-1-1 0 0,-1 0 0 0 0,0 3 0 0 0,-1-2-11 0 0,-1 1 0 0 0,1-1 0 0 0,-1 0 0 0 0,1 0 0 0 0,-1 0 0 0 0,0-1 0 0 0,0 1 0 0 0,0-1 0 0 0,1 1 0 0 0,-1-1 0 0 0,-1 0 0 0 0,1 0 0 0 0,0 0 0 0 0,0 0 0 0 0,0-1 0 0 0,0 0 0 0 0,-1 1 0 0 0,1-1 0 0 0,0 0 0 0 0,-1 0 0 0 0,-2-1 0 0 0,-6 0-25 0 0,1-1-1 0 0,-1 0 1 0 0,1 0-1 0 0,-21-9 1 0 0,31 11-9 0 0,0 0 1 0 0,0 0-1 0 0,0-1 0 0 0,0 1 0 0 0,0 0 0 0 0,0-1 1 0 0,0 1-1 0 0,1-1 0 0 0,-1 1 0 0 0,0-1 1 0 0,0 1-1 0 0,1-1 0 0 0,-1 0 0 0 0,0 1 1 0 0,1-1-1 0 0,-1 0 0 0 0,0 0 0 0 0,1 0 1 0 0,-1 1-1 0 0,1-1 0 0 0,-1 0 0 0 0,1 0 0 0 0,0 0 1 0 0,-1-1-1 0 0,1 0 16 0 0,0 1-1 0 0,0 0 1 0 0,1 0-1 0 0,-1 0 1 0 0,0 0-1 0 0,1 0 1 0 0,-1 0-1 0 0,1 0 1 0 0,0 0-1 0 0,-1 0 1 0 0,1 0-1 0 0,-1 0 1 0 0,1 0-1 0 0,0 0 1 0 0,0 0-1 0 0,0 1 1 0 0,1-2-1 0 0,3-2 95 0 0,1 0-1 0 0,-1 0 0 0 0,1 0 0 0 0,0 1 0 0 0,10-4 0 0 0,-11 5-44 0 0,-1 1 0 0 0,1 0 0 0 0,-1 0 0 0 0,1 0 0 0 0,-1 0 0 0 0,1 1 0 0 0,0 0 0 0 0,-1 0 0 0 0,1 0 0 0 0,0 0 0 0 0,5 2 0 0 0,-9-2-29 0 0,1 1 0 0 0,0-1 1 0 0,-1 1-1 0 0,1 0 0 0 0,-1 0 1 0 0,1-1-1 0 0,-1 1 0 0 0,1 0 1 0 0,-1 1-1 0 0,0-1 0 0 0,1 0 1 0 0,-1 0-1 0 0,0 0 0 0 0,0 1 1 0 0,0-1-1 0 0,0 1 0 0 0,0-1 1 0 0,0 0-1 0 0,-1 1 0 0 0,1 0 0 0 0,0-1 1 0 0,-1 1-1 0 0,1-1 0 0 0,-1 1 1 0 0,1 0-1 0 0,-1 0 0 0 0,0-1 1 0 0,0 1-1 0 0,0 0 0 0 0,0-1 1 0 0,0 1-1 0 0,0 0 0 0 0,0 0 1 0 0,-1 2-1 0 0,0-2-10 0 0,1 1 0 0 0,-1-1 1 0 0,0 1-1 0 0,0-1 0 0 0,0 1 0 0 0,0-1 0 0 0,0 1 0 0 0,-1-1 1 0 0,1 0-1 0 0,-1 0 0 0 0,0 0 0 0 0,1 0 0 0 0,-1 0 1 0 0,0 0-1 0 0,0 0 0 0 0,0-1 0 0 0,-5 4 0 0 0,6-4-33 0 0,-1 0 0 0 0,0 0 0 0 0,1 0-1 0 0,-1-1 1 0 0,0 1 0 0 0,0 0 0 0 0,0-1 0 0 0,0 1-1 0 0,1-1 1 0 0,-1 0 0 0 0,0 1 0 0 0,0-1 0 0 0,0 0-1 0 0,0 0 1 0 0,0 0 0 0 0,0-1 0 0 0,0 1 0 0 0,0 0-1 0 0,0-1 1 0 0,0 1 0 0 0,1-1 0 0 0,-1 0 0 0 0,0 1-1 0 0,0-1 1 0 0,-1-1 0 0 0,1 0-41 0 0,1 2 49 0 0,0-1 1 0 0,1 1-1 0 0,-1 0 0 0 0,1-1 1 0 0,-1 1-1 0 0,1-1 0 0 0,0 0 1 0 0,-1 1-1 0 0,1-1 1 0 0,-1 1-1 0 0,1-1 0 0 0,0 0 1 0 0,0 1-1 0 0,-1-1 0 0 0,1 1 1 0 0,0-1-1 0 0,0 0 1 0 0,-1 0-1 0 0,1-1 9 0 0,0 0 0 0 0,0 0-1 0 0,0 1 1 0 0,0-1 0 0 0,0 0 0 0 0,1 1 0 0 0,-1-1 0 0 0,0 0 0 0 0,1 1-1 0 0,0-1 1 0 0,-1 1 0 0 0,1-1 0 0 0,0 1 0 0 0,-1-1 0 0 0,1 1-1 0 0,0-1 1 0 0,0 1 0 0 0,0-1 0 0 0,0 1 0 0 0,1 0 0 0 0,1-2-1 0 0,1-1 36 0 0,1 0 1 0 0,-1 0-1 0 0,1 0 0 0 0,8-5 0 0 0,-9 8-11 0 0,0-1 0 0 0,0 1 1 0 0,0-1-1 0 0,0 1 1 0 0,0 0-1 0 0,0 1 1 0 0,0-1-1 0 0,0 1 0 0 0,0-1 1 0 0,0 1-1 0 0,5 1 1 0 0,-8-1-22 0 0,0 0 0 0 0,0 0 0 0 0,1 0 0 0 0,-1 1 0 0 0,0-1 1 0 0,0 0-1 0 0,0 1 0 0 0,0-1 0 0 0,0 0 0 0 0,0 1 0 0 0,0 0 0 0 0,0-1 0 0 0,0 1 0 0 0,0 0 1 0 0,0-1-1 0 0,0 1 0 0 0,0 0 0 0 0,-1 0 0 0 0,1 0 0 0 0,0-1 0 0 0,0 1 0 0 0,-1 0 1 0 0,1 0-1 0 0,-1 0 0 0 0,1 0 0 0 0,-1 1 0 0 0,1-1 0 0 0,-1 0 0 0 0,0 0 0 0 0,1 0 0 0 0,-1 0 1 0 0,0 0-1 0 0,0 0 0 0 0,0 1 0 0 0,0-1 0 0 0,0 0 0 0 0,0 0 0 0 0,0 0 0 0 0,0 0 1 0 0,-1 2-1 0 0,-1 4-9 0 0,0-1 1 0 0,0 0 0 0 0,-1 0-1 0 0,1 0 1 0 0,-1-1 0 0 0,-1 1-1 0 0,1-1 1 0 0,-1 1 0 0 0,0-1-1 0 0,0 0 1 0 0,-5 4 0 0 0,6-6-46 0 0,1 0 0 0 0,-1-1 0 0 0,0 1 0 0 0,0-1 0 0 0,0 0 0 0 0,0 0 0 0 0,-1 0 0 0 0,1 0 1 0 0,0-1-1 0 0,-1 1 0 0 0,1-1 0 0 0,-1 0 0 0 0,1 0 0 0 0,-1 0 0 0 0,0 0 0 0 0,0-1 0 0 0,1 1 0 0 0,-1-1 0 0 0,0 0 0 0 0,-4-1 1 0 0,7 1 15 0 0,1 0 1 0 0,-1 0-1 0 0,1 0 1 0 0,-1 0-1 0 0,0-1 1 0 0,1 1-1 0 0,-1 0 1 0 0,1 0-1 0 0,-1-1 1 0 0,1 1-1 0 0,-1 0 1 0 0,1-1-1 0 0,-1 1 1 0 0,1 0-1 0 0,-1-1 1 0 0,1 1-1 0 0,0-1 1 0 0,-1 1-1 0 0,1-1 1 0 0,0 1-1 0 0,-1-1 1 0 0,1 1 0 0 0,0-1-1 0 0,0 1 1 0 0,-1-1-1 0 0,1 1 1 0 0,0-2-1 0 0,3-16-667 0 0,16-11-852 0 0,-18 28 1280 0 0,1 0-1 0 0,-1 0 1 0 0,1 0 0 0 0,-1 0-1 0 0,1 0 1 0 0,0 0-1 0 0,-1 0 1 0 0,1 1 0 0 0,0-1-1 0 0,-1 1 1 0 0,1-1 0 0 0,0 1-1 0 0,0 0 1 0 0,-1-1 0 0 0,1 1-1 0 0,0 0 1 0 0,0 0 0 0 0,0 0-1 0 0,-1 1 1 0 0,1-1-1 0 0,0 0 1 0 0,0 1 0 0 0,-1-1-1 0 0,1 1 1 0 0,0 0 0 0 0,-1-1-1 0 0,1 1 1 0 0,0 0 0 0 0,-1 0-1 0 0,1 0 1 0 0,-1 0 0 0 0,2 2-1 0 0,8 5-1920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0 114 364 0 0,'3'-3'296'0'0,"0"0"-1"0"0,0 0 1 0 0,1 1 0 0 0,-1 0-1 0 0,1 0 1 0 0,-1 0 0 0 0,1 0-1 0 0,0 0 1 0 0,0 1 0 0 0,0-1-1 0 0,0 1 1 0 0,0 0 0 0 0,0 0-1 0 0,0 1 1 0 0,0-1 0 0 0,0 1-1 0 0,1 0 1 0 0,-1 0 0 0 0,0 0-1 0 0,0 1 1 0 0,0-1 0 0 0,0 1-1 0 0,0 0 1 0 0,0 1 0 0 0,6 1-1 0 0,10 4 589 0 0,-1 0 0 0 0,0 1-1 0 0,27 16 1 0 0,34 26 1624 0 0,98 79-1 0 0,70 79 2687 0 0,-114-93-1458 0 0,10 13 1322 0 0,-142-127-4974 0 0,-1 0-1 0 0,1 0 1 0 0,-1 0 0 0 0,1 0 0 0 0,0 0-1 0 0,-1-1 1 0 0,1 1 0 0 0,0-1 0 0 0,-1 1 0 0 0,1-1-1 0 0,0 0 1 0 0,0 1 0 0 0,-1-1 0 0 0,1 0-1 0 0,0 0 1 0 0,0-1 0 0 0,-1 1 0 0 0,1 0 0 0 0,0 0-1 0 0,0-1 1 0 0,-1 1 0 0 0,1-1 0 0 0,0 0-1 0 0,-1 1 1 0 0,3-2 0 0 0,1-2-84 0 0,-1 0 0 0 0,0 0 0 0 0,-1-1 0 0 0,1 1 0 0 0,-1-1 0 0 0,0 0 0 0 0,0 0 0 0 0,0 0 0 0 0,-1 0 0 0 0,1 0 0 0 0,1-7 0 0 0,2-10 0 0 0,6-32 0 0 0,-6 24 0 0 0,23-116 0 0 0,26-100 0 0 0,-43 205 0 0 0,15-44 0 0 0,-24 75 0 0 0,2 0 0 0 0,-1 1 0 0 0,2-1 0 0 0,-1 1 0 0 0,13-16 0 0 0,-17 24-132 0 0,0 0 1 0 0,0 0-1 0 0,1 0 0 0 0,-1 0 1 0 0,0 0-1 0 0,1 0 0 0 0,-1 0 1 0 0,1 0-1 0 0,-1 1 0 0 0,1-1 0 0 0,-1 1 1 0 0,1-1-1 0 0,0 1 0 0 0,-1 0 1 0 0,1-1-1 0 0,-1 1 0 0 0,1 0 1 0 0,0 0-1 0 0,-1 0 0 0 0,1 0 1 0 0,0 0-1 0 0,-1 1 0 0 0,1-1 1 0 0,-1 0-1 0 0,1 1 0 0 0,0-1 0 0 0,-1 1 1 0 0,1-1-1 0 0,-1 1 0 0 0,1 0 1 0 0,-1 0-1 0 0,0 0 0 0 0,1 0 1 0 0,-1 0-1 0 0,2 1 0 0 0,6 6-1763 0 0,1 0 0 0 0,-1 1 0 0 0,13 16 1 0 0,-12-13 534 0 0,19 20-1914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171 397 440 0 0,'-6'6'1184'0'0,"0"0"1"0"0,-1-1-1 0 0,0 1 0 0 0,0-1 1 0 0,0-1-1 0 0,-1 0 1 0 0,1 1-1 0 0,-1-2 0 0 0,-16 6 1 0 0,21-8-834 0 0,1-1 1 0 0,-1 1 0 0 0,1-1 0 0 0,-1 1 0 0 0,1-1-1 0 0,-1 0 1 0 0,0 0 0 0 0,1 0 0 0 0,-1-1 0 0 0,1 1-1 0 0,-1 0 1 0 0,1-1 0 0 0,-1 0 0 0 0,1 0 0 0 0,-1 1-1 0 0,1-1 1 0 0,0-1 0 0 0,-1 1 0 0 0,1 0-1 0 0,0-1 1 0 0,0 1 0 0 0,0-1 0 0 0,0 1 0 0 0,0-1-1 0 0,0 0 1 0 0,0 0 0 0 0,1 0 0 0 0,-1 0 0 0 0,1 0-1 0 0,-1 0 1 0 0,1-1 0 0 0,0 1 0 0 0,0 0 0 0 0,0-1-1 0 0,0 1 1 0 0,0-1 0 0 0,0-3 0 0 0,-1-4-76 0 0,0 0 0 0 0,1 0-1 0 0,0 0 1 0 0,0-1 0 0 0,1 1 0 0 0,0 0 0 0 0,1-1 0 0 0,1 1 0 0 0,-1 0 0 0 0,2 0 0 0 0,-1 0 0 0 0,1 0-1 0 0,6-11 1 0 0,-2 2 266 0 0,2 1 1 0 0,0 1-1 0 0,1-1 0 0 0,1 2 0 0 0,24-29 0 0 0,-25 34-542 0 0,1 0 0 0 0,0 2 0 0 0,1-1 0 0 0,0 1 0 0 0,0 1 0 0 0,1 0 0 0 0,0 1 0 0 0,0 0 0 0 0,1 1 0 0 0,25-8 0 0 0,-21 10 0 0 0,1-1 0 0 0,-1 2 0 0 0,1 1 0 0 0,0 0 0 0 0,0 1 0 0 0,-1 1 0 0 0,1 1 0 0 0,21 4 0 0 0,-30-4-1434 0 0,0 1-1 0 0,1 1 1 0 0,-2 0 0 0 0,1 0 0 0 0,0 1-1 0 0,-1 0 1 0 0,0 1 0 0 0,11 7-1 0 0,-11-6-1969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23 107 588 0 0,'-3'1'1205'0'0,"-16"0"9267"0"0,23-1-9098 0 0,257-7 4903 0 0,-169 4-5464 0 0,398-8 2400 0 0,65-2-457 0 0,-10-23-83 0 0,-209-2 142 0 0,-305 38-4762 0 0,-11 3-2976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86 7193 0 0,'-38'9'5768'0'0,"6"-1"3402"0"0,33-8-9015 0 0,1-1-1 0 0,0 0 1 0 0,-1 1 0 0 0,1-1-1 0 0,-1 0 1 0 0,1 0-1 0 0,-1 0 1 0 0,1 0-1 0 0,2-2 1 0 0,5-4 167 0 0,14-3 396 0 0,1 1-1 0 0,0 1 1 0 0,41-8 0 0 0,-36 9-237 0 0,24-5 486 0 0,0 3 0 0 0,76-4 0 0 0,-99 11-548 0 0,0 3 0 0 0,0 0 0 0 0,1 2 1 0 0,-2 1-1 0 0,55 15 0 0 0,-79-17-419 0 0,1 0 0 0 0,-1 0 0 0 0,0 0 0 0 0,0 1 0 0 0,0 0 0 0 0,0 0 0 0 0,0 0 0 0 0,7 7 0 0 0,-10-9 0 0 0,-1 1 0 0 0,0-1 0 0 0,0 0 0 0 0,0 0 0 0 0,0 1 0 0 0,0-1 0 0 0,0 1 0 0 0,-1-1 0 0 0,1 1 0 0 0,0-1 0 0 0,-1 1 0 0 0,1 0 0 0 0,-1-1 0 0 0,0 1 0 0 0,1 0 0 0 0,-1-1 0 0 0,0 1 0 0 0,0 0 0 0 0,0-1 0 0 0,0 1 0 0 0,0 0 0 0 0,0-1 0 0 0,-1 1 0 0 0,1 0 0 0 0,-1-1 0 0 0,1 1 0 0 0,-1 0 0 0 0,1-1 0 0 0,-1 1 0 0 0,0-1 0 0 0,0 1 0 0 0,0-1 0 0 0,-1 2 0 0 0,-4 5 0 0 0,0-1 0 0 0,0 0 0 0 0,-1 0 0 0 0,0-1 0 0 0,0 0 0 0 0,0 0 0 0 0,-16 9 0 0 0,-2-1 0 0 0,-34 13 0 0 0,-2 0 0 0 0,45-16 0 0 0,16-11 0 0 0,0 1 0 0 0,0-1 0 0 0,-1 1 0 0 0,1-1 0 0 0,0 1 0 0 0,0-1 0 0 0,0 1 0 0 0,0-1 0 0 0,0 1 0 0 0,0-1 0 0 0,0 1 0 0 0,0-1 0 0 0,0 1 0 0 0,0-1 0 0 0,1 1 0 0 0,-1-1 0 0 0,0 1 0 0 0,0-1 0 0 0,0 1 0 0 0,0-1 0 0 0,1 1 0 0 0,-1-1 0 0 0,0 0 0 0 0,1 1 0 0 0,-1-1 0 0 0,0 1 0 0 0,1-1 0 0 0,-1 0 0 0 0,0 1 0 0 0,1-1 0 0 0,-1 0 0 0 0,1 1 0 0 0,5 3 0 0 0,-1 0 0 0 0,1-1 0 0 0,0 1 0 0 0,0-1 0 0 0,0-1 0 0 0,0 1 0 0 0,0-1 0 0 0,12 3 0 0 0,0 0 0 0 0,196 60 0 0 0,-147-45 0 0 0,-10-4 0 0 0,14 3 0 0 0,-1 4 0 0 0,124 57 0 0 0,-187-76 0 0 0,-1-1 0 0 0,0 2 0 0 0,1-1 0 0 0,-1 0 0 0 0,8 9 0 0 0,-13-12 0 0 0,0 0 0 0 0,-1 0 0 0 0,1 0 0 0 0,0-1 0 0 0,-1 1 0 0 0,1 0 0 0 0,0 0 0 0 0,-1 0 0 0 0,1 0 0 0 0,-1 0 0 0 0,0 0 0 0 0,1 0 0 0 0,-1 0 0 0 0,0 1 0 0 0,1-1 0 0 0,-1 0 0 0 0,0 0 0 0 0,0 0 0 0 0,0 0 0 0 0,0 0 0 0 0,0 0 0 0 0,0 1 0 0 0,0-1 0 0 0,-1 0 0 0 0,1 0 0 0 0,0 0 0 0 0,-1 0 0 0 0,1 0 0 0 0,-1 0 0 0 0,1 0 0 0 0,-1 0 0 0 0,1 0 0 0 0,-1 0 0 0 0,0 0 0 0 0,1 0 0 0 0,-1 0 0 0 0,0-1 0 0 0,0 1 0 0 0,1 0 0 0 0,-1 0 0 0 0,0-1 0 0 0,0 1 0 0 0,0 0 0 0 0,0-1 0 0 0,0 1 0 0 0,-1-1 0 0 0,-8 6 0 0 0,1-1 0 0 0,-1-1 0 0 0,0 0 0 0 0,0 0 0 0 0,0-1 0 0 0,-13 2 0 0 0,-66 7 0 0 0,61-10 0 0 0,-381 6 0 0 0,309-10 0 0 0,58 2 0 0 0,-79-13 0 0 0,120 13-1 0 0,0 0-19 0 0,0 0 0 0 0,1 0 0 0 0,-1 0 0 0 0,0 0 1 0 0,0 0-1 0 0,0 0 0 0 0,1 0 0 0 0,-1-1 0 0 0,0 1 0 0 0,0 0 0 0 0,1 0 0 0 0,-1-1 0 0 0,0 1 0 0 0,1 0 0 0 0,-1-1 0 0 0,0 1 1 0 0,1-1-1 0 0,-1 1 0 0 0,0-1 0 0 0,1 1 0 0 0,-1-1 0 0 0,1 1 0 0 0,-1-1 0 0 0,1 0 0 0 0,-1 1 0 0 0,1-1 0 0 0,0 0 1 0 0,-1 1-1 0 0,1-1 0 0 0,0 0 0 0 0,0 0 0 0 0,-1 0 0 0 0,7-3-890 0 0,57-15-3047 0 0,122-25-3977 0 0,-59 13 4627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58 608 0 0,'-58'8'4052'0'0,"21"5"10278"0"0,67-9-12778 0 0,1-1 0 0 0,0-2 0 0 0,-1-1 1 0 0,39-4-1 0 0,-8 1-530 0 0,53-1 1233 0 0,164-27 1 0 0,-187 10-7489 0 0,-33 5-3383 0 0,-35 9 5454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84 0 0,'11'-38'1953'0'0,"2"-4"2161"0"0,5 3 6209 0 0,-17 39-10180 0 0,0 1-1 0 0,0-1 1 0 0,-1 0-1 0 0,1 0 1 0 0,0 1-1 0 0,0-1 0 0 0,-1 0 1 0 0,1 1-1 0 0,0-1 1 0 0,0 1-1 0 0,-1-1 1 0 0,1 1-1 0 0,-1-1 1 0 0,1 1-1 0 0,0-1 1 0 0,-1 1-1 0 0,1 0 1 0 0,-1-1-1 0 0,1 1 1 0 0,-1 0-1 0 0,0-1 1 0 0,1 1-1 0 0,0 1 1 0 0,6 22 1162 0 0,-5-17-824 0 0,99 363 7118 0 0,-68-243-5636 0 0,-16-45-1124 0 0,7 20-153 0 0,-23-100-1274 0 0,-1 0 0 0 0,1 0 0 0 0,0 0 0 0 0,-1 0-1 0 0,1-1 1 0 0,0 1 0 0 0,0 0 0 0 0,1-1 0 0 0,1 4 0 0 0,-2-5 315 0 0,-1 1 0 0 0,1-1 1 0 0,0 1-1 0 0,-1-1 0 0 0,1 0 0 0 0,0 1 0 0 0,0-1 1 0 0,-1 0-1 0 0,1 0 0 0 0,0 1 0 0 0,0-1 1 0 0,-1 0-1 0 0,1 0 0 0 0,0 0 0 0 0,0 0 1 0 0,-1 0-1 0 0,1 0 0 0 0,0 0 0 0 0,0 0 1 0 0,0 0-1 0 0,-1 0 0 0 0,1-1 0 0 0,0 1 0 0 0,0 0 1 0 0,-1 0-1 0 0,1-1 0 0 0,1 0 0 0 0,6-3-3026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14 140 6777 0 0,'-3'-48'6193'0'0,"2"22"-852"0"0,-8-40 3386 0 0,10 71-8186 0 0,6 22 543 0 0,5 52 0 0 0,2 17-1648 0 0,-11-85-636 0 0,0 0 1 0 0,1 0 0 0 0,0 0 0 0 0,0-1 0 0 0,1 1 0 0 0,9 13 0 0 0,-3-11-2268 0 0,1-3 498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28 864 0 0,'3'-28'10393'0'0,"-5"48"254"0"0,-5 7-5465 0 0,-17 36-3838 0 0,0 1 299 0 0,16-40-1496 0 0,-1 0 156 0 0,1 0 0 0 0,2 1-1 0 0,0 0 1 0 0,-3 35 0 0 0,9-53-230 0 0,0 0-1 0 0,0 0 1 0 0,1-1-1 0 0,0 1 1 0 0,0 0-1 0 0,0-1 1 0 0,1 1-1 0 0,0-1 1 0 0,4 9-1 0 0,-4-11-51 0 0,1 1-1 0 0,-1-1 1 0 0,1 0-1 0 0,0 0 1 0 0,0-1-1 0 0,1 1 1 0 0,-1-1-1 0 0,1 1 1 0 0,0-1-1 0 0,0 0 1 0 0,0 0-1 0 0,0-1 1 0 0,0 1-1 0 0,7 2 1 0 0,1-1-28 0 0,0 1 0 0 0,1-2-1 0 0,0 0 1 0 0,-1 0 0 0 0,1-1 0 0 0,0-1-1 0 0,0 0 1 0 0,1 0 0 0 0,-1-2 0 0 0,0 0 0 0 0,0 0-1 0 0,0-1 1 0 0,-1-1 0 0 0,1 0 0 0 0,0 0-1 0 0,-1-2 1 0 0,0 1 0 0 0,0-2 0 0 0,0 1 0 0 0,-1-2-1 0 0,1 1 1 0 0,15-14 0 0 0,1-2-221 0 0,-4 2 109 0 0,-18 16 113 0 0,2-3-23 0 0,0-2 27 0 0,6-1 231 0 0,-13 10-72 0 0,-1 3-20 0 0,-14 242-110 0 0,14-187-27 0 0,3 1 0 0 0,14 87 0 0 0,-8-82-999 0 0,-9-63 132 0 0,0 0-1 0 0,0 1 1 0 0,0-1-1 0 0,-1 0 1 0 0,1 1-1 0 0,0-1 1 0 0,-1 0-1 0 0,1 1 1 0 0,-1-1-1 0 0,1 0 1 0 0,-1 0-1 0 0,0 1 1 0 0,-1 1-1 0 0,-4 1-2494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2 500 0 0,'-22'6'1531'0'0,"17"-5"-433"0"0,1 0 0 0 0,-1 1 1 0 0,0-1-1 0 0,0 1 0 0 0,1 0 1 0 0,-9 5 3979 0 0,19-4-4245 0 0,0-1 0 0 0,0 0-1 0 0,0 0 1 0 0,0-1 0 0 0,10 2 0 0 0,7-1 423 0 0,31-2 1 0 0,-23 0-349 0 0,124 0 1769 0 0,854-18 2420 0 0,-245 0-2221 0 0,-657 17-2876 0 0,362 1 0 0 0,-437-1 0 0 0,-23 1 0 0 0,1-1 0 0 0,0 2 0 0 0,0-1 0 0 0,-1 1 0 0 0,11 3 0 0 0,-20-4-19 0 0,1 0 1 0 0,-1 0-1 0 0,0 0 1 0 0,0 0-1 0 0,0 0 0 0 0,1 0 1 0 0,-1 0-1 0 0,0 0 0 0 0,0 0 1 0 0,1 0-1 0 0,-1 0 1 0 0,0 0-1 0 0,0 0 0 0 0,1 0 1 0 0,-1 0-1 0 0,0 1 1 0 0,0-1-1 0 0,0 0 0 0 0,1 0 1 0 0,-1 0-1 0 0,0 0 0 0 0,0 0 1 0 0,0 1-1 0 0,0-1 1 0 0,1 0-1 0 0,-1 0 0 0 0,0 0 1 0 0,0 1-1 0 0,0-1 1 0 0,0 0-1 0 0,0 0 0 0 0,0 0 1 0 0,0 1-1 0 0,0-1 0 0 0,1 0 1 0 0,-1 0-1 0 0,0 1 1 0 0,0-1-1 0 0,0 0 0 0 0,0 0 1 0 0,0 1-1 0 0,0-1 0 0 0,0 0 1 0 0,0 0-1 0 0,-1 0 1 0 0,1 1-1 0 0,0-1 0 0 0,0 0 1 0 0,0 0-1 0 0,0 1 1 0 0,0-1-1 0 0,0 0 0 0 0,0 0 1 0 0,0 0-1 0 0,-1 1 0 0 0,1-1 1 0 0,0 0-1 0 0,0 0 1 0 0,0 0-1 0 0,0 0 0 0 0,-1 1 1 0 0,1-1-1 0 0,0 0 1 0 0,-10 8-2366 0 0,-1-1 1 0 0,0 1-1 0 0,0-2 1 0 0,-20 9-1 0 0,5-5-985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44 668 0 0,'-10'0'473'0'0,"-69"-1"3734"0"0,1-6 4404 0 0,66 2-5281 0 0,14-2 854 0 0,0 6-3859 0 0,0-1 1 0 0,0 1 0 0 0,0 0 0 0 0,0 0 0 0 0,0 0 0 0 0,0 0 0 0 0,0 0 0 0 0,0 0 0 0 0,5 0 0 0 0,33-5 1079 0 0,1 2 0 0 0,1 1 0 0 0,75 6 1 0 0,123 33 1003 0 0,-198-27-2406 0 0,44 16 0 0 0,-71-20-3 0 0,0 1 0 0 0,0 1 0 0 0,0 0 0 0 0,-1 1-1 0 0,0 1 1 0 0,14 11 0 0 0,-26-19 0 0 0,0 1 0 0 0,-1-1 0 0 0,1 1 0 0 0,0 0 0 0 0,-1 0 0 0 0,1-1 0 0 0,-1 1 0 0 0,0 0 0 0 0,1 0 0 0 0,-1 0 0 0 0,0 1 0 0 0,0-1 0 0 0,-1 0 0 0 0,1 0 0 0 0,0 0 0 0 0,-1 1 0 0 0,1-1 0 0 0,-1 0 0 0 0,1 4 0 0 0,-2-3 0 0 0,1 0 0 0 0,-1-1 0 0 0,0 1 0 0 0,1 0 0 0 0,-1 0 0 0 0,-1-1 0 0 0,1 1 0 0 0,0-1 0 0 0,0 1 0 0 0,-1-1 0 0 0,0 1 0 0 0,1-1 0 0 0,-1 0 0 0 0,0 0 0 0 0,0 0 0 0 0,-3 3 0 0 0,-9 5 0 0 0,1 0 0 0 0,-1 0 0 0 0,-1-2 0 0 0,0 1 0 0 0,0-2 0 0 0,-29 10 0 0 0,-102 24 0 0 0,-137 21 0 0 0,277-61 0 0 0,4 0 0 0 0,-1-1 0 0 0,1 1 0 0 0,-1-1 0 0 0,0 1 0 0 0,1 0 0 0 0,-1 0 0 0 0,1 0 0 0 0,0 0 0 0 0,-1 0 0 0 0,1 0 0 0 0,0 1 0 0 0,0-1 0 0 0,0 1 0 0 0,-3 3 0 0 0,4-5 0 0 0,1 0 0 0 0,0 0 0 0 0,0 1 0 0 0,0-1 0 0 0,0 0 0 0 0,0 0 0 0 0,0 1 0 0 0,-1-1 0 0 0,1 0 0 0 0,0 0 0 0 0,0 1 0 0 0,0-1 0 0 0,0 0 0 0 0,0 1 0 0 0,0-1 0 0 0,0 0 0 0 0,0 0 0 0 0,0 1 0 0 0,0-1 0 0 0,0 0 0 0 0,1 0 0 0 0,-1 1 0 0 0,0-1 0 0 0,0 0 0 0 0,0 0 0 0 0,0 1 0 0 0,0-1 0 0 0,0 0 0 0 0,1 0 0 0 0,-1 1 0 0 0,0-1 0 0 0,6 5 0 0 0,1 0 0 0 0,-1-1 0 0 0,1 0 0 0 0,0 0 0 0 0,0 0 0 0 0,0-1 0 0 0,0 0 0 0 0,11 3 0 0 0,-3-1 0 0 0,132 44 0 0 0,-52-20 0 0 0,-53-15 0 0 0,47 15 0 0 0,101 48 0 0 0,-188-76 0 0 0,38 21 0 0 0,-38-20 0 0 0,1-1 0 0 0,0 1 0 0 0,0 0 0 0 0,-1 1 0 0 0,1-1 0 0 0,-1 0 0 0 0,0 1 0 0 0,0-1 0 0 0,0 1 0 0 0,3 4 0 0 0,-5-6 0 0 0,0 0 0 0 0,0 0 0 0 0,1 0 0 0 0,-1 0 0 0 0,0 0 0 0 0,0 0 0 0 0,0-1 0 0 0,0 1 0 0 0,0 0 0 0 0,0 0 0 0 0,0 0 0 0 0,-1 0 0 0 0,1 0 0 0 0,0 0 0 0 0,0 0 0 0 0,-1 0 0 0 0,1 0 0 0 0,-1 0 0 0 0,1-1 0 0 0,-1 1 0 0 0,1 0 0 0 0,-1 0 0 0 0,1-1 0 0 0,-1 1 0 0 0,0 0 0 0 0,1-1 0 0 0,-1 1 0 0 0,0 0 0 0 0,0-1 0 0 0,1 1 0 0 0,-1-1 0 0 0,0 1 0 0 0,0-1 0 0 0,0 1 0 0 0,-1-1 0 0 0,-40 14 0 0 0,36-12 0 0 0,-36 8 0 0 0,-1-2 0 0 0,-65 3 0 0 0,-105-8 0 0 0,-445-41 0 0 0,653 37 1 0 0,-31-5 12 0 0,34 5-18 0 0,0 1 0 0 0,0-1 1 0 0,0 0-1 0 0,0 1 1 0 0,0-1-1 0 0,1 0 0 0 0,-1 0 1 0 0,0 0-1 0 0,0 0 1 0 0,1 0-1 0 0,-1-1 0 0 0,1 1 1 0 0,-1 0-1 0 0,-1-3 1 0 0,3 3-188 0 0,0 1 0 0 0,0-1 0 0 0,0 0 0 0 0,0 1 0 0 0,0-1 0 0 0,0 0 0 0 0,0 1 1 0 0,1-1-1 0 0,-1 0 0 0 0,0 1 0 0 0,0-1 0 0 0,0 1 0 0 0,1-1 0 0 0,-1 0 0 0 0,0 1 1 0 0,1-1-1 0 0,-1 1 0 0 0,1-1 0 0 0,-1 1 0 0 0,1-1 0 0 0,-1 1 0 0 0,1-1 0 0 0,-1 1 0 0 0,1 0 1 0 0,-1-1-1 0 0,1 1 0 0 0,0-1 0 0 0,20-13-4955 0 0,-17 12 4549 0 0,30-18-3102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24 291 308 0 0,'-7'-10'1170'0'0,"-10"-24"10709"0"0,34 26-7646 0 0,28 8-1620 0 0,25 1-587 0 0,0-2-1 0 0,129-21 1 0 0,-188 19-1894 0 0,1-1 1 0 0,-1 0-1 0 0,0 0 0 0 0,0-1 1 0 0,0 0-1 0 0,-1-1 1 0 0,0 0-1 0 0,0-1 0 0 0,-1 0 1 0 0,1-1-1 0 0,-2 0 1 0 0,1 0-1 0 0,-1-1 0 0 0,0 0 1 0 0,-1 0-1 0 0,0-1 1 0 0,0 0-1 0 0,-1 0 0 0 0,-1-1 1 0 0,0 1-1 0 0,7-20 1 0 0,3-2 481 0 0,-15 31-404 0 0,1 6-92 0 0,9 57 187 0 0,3-1-1 0 0,3 0 1 0 0,36 90 0 0 0,-25-85 44 0 0,4-2 0 0 0,2-1 0 0 0,82 114 0 0 0,5-43-330 0 0,-83-95-21 0 0,-24-26 2 0 0,-5-5 0 0 0,0 0 0 0 0,-1 1 0 0 0,0 0 0 0 0,9 14 0 0 0,-18-19 0 0 0,-3-4-9 0 0,0 1 0 0 0,0-1 1 0 0,-1-1-1 0 0,1 1 0 0 0,0-1 0 0 0,0 1 0 0 0,0-1 1 0 0,0-1-1 0 0,-6-2 0 0 0,-16-2-50 0 0,-227-37-299 0 0,180 35 368 0 0,-112 2-1 0 0,173 6 12 0 0,-36 3 158 0 0,45-3-157 0 0,1 1 0 0 0,0-1 0 0 0,0 1 0 0 0,0 0 0 0 0,0 0 0 0 0,0 0 0 0 0,0 0 0 0 0,1 0 0 0 0,-1 1 0 0 0,0-1-1 0 0,1 1 1 0 0,-4 2 0 0 0,6-3-22 0 0,-1-1 0 0 0,0 1 0 0 0,1 0 0 0 0,-1 0 0 0 0,1-1 0 0 0,0 1 0 0 0,-1 0 0 0 0,1 0 0 0 0,0 0 0 0 0,-1 0 0 0 0,1 0 1 0 0,0-1-1 0 0,0 1 0 0 0,0 0 0 0 0,0 0 0 0 0,-1 0 0 0 0,1 0 0 0 0,1 0 0 0 0,-1 0 0 0 0,0 0 0 0 0,0-1 0 0 0,0 1 0 0 0,0 0 0 0 0,1 0 0 0 0,-1 0 0 0 0,0 0 0 0 0,1 0 0 0 0,-1-1 0 0 0,1 1 0 0 0,-1 0 0 0 0,1 0 0 0 0,-1-1 0 0 0,1 1 0 0 0,-1 0 0 0 0,1-1 0 0 0,0 1 0 0 0,-1 0 0 0 0,1-1 0 0 0,0 1 0 0 0,0-1 0 0 0,-1 1 0 0 0,1-1 0 0 0,1 1 0 0 0,0 0 0 0 0,9 7 0 0 0,0 0 0 0 0,1-1 0 0 0,-1 0 0 0 0,2-1 0 0 0,-1 0 0 0 0,15 4 0 0 0,82 20 0 0 0,-89-25 0 0 0,83 17 0 0 0,1-5 0 0 0,121 4 0 0 0,-216-20-1253 0 0,-1-1 0 0 0,1 0 0 0 0,0 0 0 0 0,0-1 0 0 0,-1 0 1 0 0,1-1-1 0 0,-1 0 0 0 0,1 0 0 0 0,14-7 0 0 0,-11 4-2215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167 291 124 0 0,'4'-21'2256'0'0,"10"-72"8947"0"0,-13 92-10994 0 0,0-1-1 0 0,0 0 1 0 0,0 0-1 0 0,0 1 0 0 0,0-1 1 0 0,0 1-1 0 0,0-1 1 0 0,0 1-1 0 0,1-1 1 0 0,-1 1-1 0 0,0 0 0 0 0,1 0 1 0 0,-1 0-1 0 0,1 0 1 0 0,2-2-1 0 0,25-9 2522 0 0,-28 12-2332 0 0,1 0-300 0 0,-1 0 0 0 0,0 1 0 0 0,0-1-1 0 0,0 1 1 0 0,0-1 0 0 0,0 1 0 0 0,0-1 0 0 0,0 1 0 0 0,0 0 0 0 0,0-1 0 0 0,0 1 0 0 0,0 0 0 0 0,0 0-1 0 0,0 0 1 0 0,-1 0 0 0 0,1 0 0 0 0,0 0 0 0 0,0 2 0 0 0,-1-2-40 0 0,1 1 0 0 0,-1-1 0 0 0,0 1-1 0 0,-1-1 1 0 0,1 1 0 0 0,0-1 0 0 0,0 1 0 0 0,-1-1-1 0 0,1 1 1 0 0,-1-1 0 0 0,1 1 0 0 0,-1-1 0 0 0,1 1 0 0 0,-1-1-1 0 0,0 0 1 0 0,0 1 0 0 0,0-1 0 0 0,0 0 0 0 0,0 0 0 0 0,0 1-1 0 0,0-1 1 0 0,-2 1 0 0 0,2-1 36 0 0,-2 0-20 0 0,1 0-63 0 0,-1-1 0 0 0,1 1 0 0 0,0 0 0 0 0,-1-1 0 0 0,1 0 0 0 0,-1 1 0 0 0,1-1 0 0 0,-1 0 0 0 0,1 0 0 0 0,-1-1-1 0 0,1 1 1 0 0,-1 0 0 0 0,1-1 0 0 0,-1 0 0 0 0,1 1 0 0 0,0-1 0 0 0,-1 0 0 0 0,1 0 0 0 0,0 0 0 0 0,0-1 0 0 0,-4-2 0 0 0,1 0-21 0 0,0 0-1 0 0,0-1 1 0 0,1 1 0 0 0,0-1 0 0 0,0 0-1 0 0,1-1 1 0 0,-5-6 0 0 0,7 10 13 0 0,0-1-1 0 0,0 1 1 0 0,1-1 0 0 0,-1 1 0 0 0,1-1 0 0 0,-1 1-1 0 0,1-1 1 0 0,0 1 0 0 0,0-1 0 0 0,0 1-1 0 0,0-1 1 0 0,0 1 0 0 0,0-1 0 0 0,1 0 0 0 0,-1 1-1 0 0,1 0 1 0 0,0-1 0 0 0,0 1 0 0 0,0-1-1 0 0,1-1 1 0 0,2-4 66 0 0,0 1 0 0 0,1 0 0 0 0,-1 0 0 0 0,12-11 0 0 0,-13 14-19 0 0,1 1 0 0 0,-1-1 1 0 0,1 1-1 0 0,0 0 1 0 0,0 0-1 0 0,1 0 1 0 0,-1 1-1 0 0,1 0 0 0 0,-1-1 1 0 0,10-1-1 0 0,-14 3-36 0 0,1 1 0 0 0,0 0 0 0 0,0 0 0 0 0,-1 0 0 0 0,1 0 0 0 0,0 0 0 0 0,0 0 0 0 0,0 0 0 0 0,-1 0 0 0 0,1 0 0 0 0,0 0 0 0 0,0 0 0 0 0,0 1 0 0 0,-1-1 0 0 0,1 0 0 0 0,0 1 0 0 0,0-1 0 0 0,-1 0 0 0 0,1 1 0 0 0,0-1 0 0 0,-1 1 0 0 0,1-1 0 0 0,-1 1 0 0 0,1-1 0 0 0,0 1 0 0 0,-1 0 0 0 0,1-1 0 0 0,-1 1 0 0 0,1 0 0 0 0,-1-1 0 0 0,0 1 0 0 0,1 0 0 0 0,-1-1 0 0 0,0 1 0 0 0,0 0 0 0 0,1 0 0 0 0,-1-1 0 0 0,0 3 0 0 0,1 28 119 0 0,-1-27-155 0 0,-1 1 1 0 0,0-1-1 0 0,-1 0 0 0 0,1 0 1 0 0,-1 1-1 0 0,0-1 0 0 0,0 0 1 0 0,0-1-1 0 0,0 1 0 0 0,-1 0 1 0 0,1-1-1 0 0,-1 1 1 0 0,0-1-1 0 0,0 0 0 0 0,-1 0 1 0 0,1 0-1 0 0,-6 4 0 0 0,0-1-109 0 0,-1 0 0 0 0,0 0 0 0 0,0-1 0 0 0,0 0 0 0 0,-17 4 0 0 0,26-8 115 0 0,1-1 0 0 0,-1 1 0 0 0,0-1 0 0 0,0 0 0 0 0,0 0 0 0 0,0 1 0 0 0,0-1 0 0 0,0 0 0 0 0,0 0 0 0 0,0 0 0 0 0,0 0 0 0 0,0 0 0 0 0,0 0 0 0 0,0-1 0 0 0,0 1 0 0 0,0 0 0 0 0,0 0 0 0 0,0-1 0 0 0,0 1 0 0 0,0 0 0 0 0,0-1 0 0 0,0 1 0 0 0,1-1 0 0 0,-1 1 0 0 0,0-1 0 0 0,0 0 0 0 0,0 1 0 0 0,1-1 0 0 0,-1 0 0 0 0,0 0 0 0 0,1 1 0 0 0,-1-1 0 0 0,1 0 0 0 0,-1 0 0 0 0,1 0 0 0 0,-1 0 0 0 0,1 0 0 0 0,-1 1 0 0 0,1-1 0 0 0,0 0 0 0 0,0 0 0 0 0,-1 0 0 0 0,1 0 0 0 0,0 0 0 0 0,0 0 0 0 0,0 0 0 0 0,0-2 0 0 0,0 0 45 0 0,3 0 18 0 0,1-3 13 0 0,0 1-1 0 0,0 0 0 0 0,0 0 0 0 0,1 0 0 0 0,0 1 1 0 0,0 0-1 0 0,0 0 0 0 0,7-4 0 0 0,-11 7-28 0 0,1 0 0 0 0,0 0-1 0 0,0 0 1 0 0,-1 0-1 0 0,1 0 1 0 0,0 1 0 0 0,0-1-1 0 0,0 1 1 0 0,0-1 0 0 0,0 1-1 0 0,0 0 1 0 0,0-1-1 0 0,0 1 1 0 0,0 0 0 0 0,1 1-1 0 0,-1-1 1 0 0,0 0-1 0 0,0 0 1 0 0,0 1 0 0 0,0-1-1 0 0,0 1 1 0 0,-1 0 0 0 0,1-1-1 0 0,0 1 1 0 0,0 0-1 0 0,0 0 1 0 0,0 0 0 0 0,-1 1-1 0 0,1-1 1 0 0,2 3 0 0 0,-3-3-16 0 0,0 0 1 0 0,0 0 0 0 0,-1 1-1 0 0,1-1 1 0 0,-1 0-1 0 0,1 0 1 0 0,-1 1 0 0 0,1-1-1 0 0,-1 0 1 0 0,0 1 0 0 0,1-1-1 0 0,-1 0 1 0 0,0 1 0 0 0,0-1-1 0 0,0 0 1 0 0,0 1 0 0 0,0-1-1 0 0,-1 0 1 0 0,1 1-1 0 0,0-1 1 0 0,-1 0 0 0 0,1 0-1 0 0,-1 1 1 0 0,1-1 0 0 0,-1 0-1 0 0,1 0 1 0 0,-1 1 0 0 0,-1 0-1 0 0,-1 3 3 0 0,0-1-1 0 0,0 0 1 0 0,-1 0 0 0 0,1 0-1 0 0,-1 0 1 0 0,-4 3-1 0 0,2-3-64 0 0,0 0 0 0 0,0 0 0 0 0,-1-1 0 0 0,1 0 0 0 0,-1 0 0 0 0,0-1 0 0 0,0 0 0 0 0,0 0 0 0 0,0 0 0 0 0,0-1 0 0 0,-8 0 0 0 0,10 0-5 0 0,0-1 0 0 0,1 0 0 0 0,-1 0-1 0 0,0 0 1 0 0,0-1 0 0 0,1 0 0 0 0,-1 0 0 0 0,1 0 0 0 0,-1 0 0 0 0,1-1 0 0 0,-1 1 0 0 0,1-1 0 0 0,0-1 0 0 0,-1 1-1 0 0,1 0 1 0 0,1-1 0 0 0,-8-6 0 0 0,10 8 37 0 0,0 0-1 0 0,0 0 0 0 0,0-1 1 0 0,0 1-1 0 0,0 0 0 0 0,0-1 1 0 0,0 1-1 0 0,1-1 0 0 0,-1 1 1 0 0,0-1-1 0 0,1 0 1 0 0,-1 1-1 0 0,1-1 0 0 0,0 0 1 0 0,0 1-1 0 0,0-1 0 0 0,-1 0 1 0 0,1 1-1 0 0,1-4 0 0 0,0 2 21 0 0,-1 0 0 0 0,1 0 0 0 0,0 0 0 0 0,1 0 0 0 0,-1 0-1 0 0,0 0 1 0 0,1 0 0 0 0,0 1 0 0 0,3-5 0 0 0,2-1 71 0 0,0 0 0 0 0,0 1 1 0 0,1 0-1 0 0,0 1 1 0 0,11-8-1 0 0,-14 11-14 0 0,1 0-1 0 0,-1 1 1 0 0,1-1-1 0 0,0 1 0 0 0,0 0 1 0 0,0 0-1 0 0,0 1 1 0 0,0 0-1 0 0,12-1 1 0 0,-16 2-46 0 0,-1 0 0 0 0,1 0 1 0 0,0 0-1 0 0,0 0 1 0 0,-1 0-1 0 0,1 0 0 0 0,0 1 1 0 0,-1-1-1 0 0,1 1 0 0 0,0-1 1 0 0,-1 1-1 0 0,1 0 0 0 0,0-1 1 0 0,-1 1-1 0 0,1 0 0 0 0,-1 0 1 0 0,0 0-1 0 0,1 0 1 0 0,-1 0-1 0 0,0 0 0 0 0,0 1 1 0 0,1-1-1 0 0,-1 0 0 0 0,0 1 1 0 0,0-1-1 0 0,0 1 0 0 0,-1-1 1 0 0,1 1-1 0 0,0-1 0 0 0,-1 1 1 0 0,1 0-1 0 0,-1-1 0 0 0,1 1 1 0 0,-1 0-1 0 0,0-1 1 0 0,1 1-1 0 0,-1 0 0 0 0,0 0 1 0 0,0 2-1 0 0,-1 5-46 0 0,0 0-1 0 0,-1 0 1 0 0,0 1 0 0 0,0-1-1 0 0,-1 0 1 0 0,0-1 0 0 0,-1 1-1 0 0,0-1 1 0 0,0 1-1 0 0,0-1 1 0 0,-1 0 0 0 0,-1 0-1 0 0,1-1 1 0 0,-1 0 0 0 0,-1 0-1 0 0,1 0 1 0 0,-1-1 0 0 0,0 0-1 0 0,0 0 1 0 0,-15 8 0 0 0,21-13 6 0 0,0 0 1 0 0,0 0 0 0 0,0-1 0 0 0,0 1-1 0 0,-1 0 1 0 0,1-1 0 0 0,0 1 0 0 0,0-1-1 0 0,0 1 1 0 0,0-1 0 0 0,-1 0 0 0 0,1 1 0 0 0,0-1-1 0 0,-1 0 1 0 0,1 0 0 0 0,0 0 0 0 0,0 0-1 0 0,-1 0 1 0 0,1 0 0 0 0,0 0 0 0 0,-1-1-1 0 0,1 1 1 0 0,0 0 0 0 0,0-1 0 0 0,0 1-1 0 0,-1-1 1 0 0,1 1 0 0 0,0-1 0 0 0,0 0-1 0 0,0 1 1 0 0,0-1 0 0 0,0 0 0 0 0,0 0 0 0 0,0 0-1 0 0,0 1 1 0 0,0-1 0 0 0,0 0 0 0 0,1 0-1 0 0,-1-1 1 0 0,0 0 0 0 0,-1-3-280 0 0,0 1 0 0 0,0-1 1 0 0,1 0-1 0 0,0 0 0 0 0,0 0 0 0 0,0 0 0 0 0,0 0 1 0 0,1-9-1 0 0,0 13 23 0 0,1 0 0 0 0,-1 0 0 0 0,0 0 0 0 0,0 0 0 0 0,1 0-1 0 0,-1 0 1 0 0,0 0 0 0 0,1 1 0 0 0,-1-1 0 0 0,1 0 0 0 0,0 0 0 0 0,-1 0 0 0 0,1 1 0 0 0,-1-1 0 0 0,1 0 0 0 0,0 1 0 0 0,1-2 0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6069 0 0,'-16'14'4846'0'0,"11"-10"-2965"0"0,0 0-1 0 0,0 1 1 0 0,0-1 0 0 0,-4 8 1765 0 0,12-12-2883 0 0,11 1-269 0 0,-1 0 1 0 0,1-1-1 0 0,-1-1 1 0 0,1 0-1 0 0,-1-1 0 0 0,18-5 1 0 0,7 1 38 0 0,142-11-148 0 0,-59 13-4446 0 0,-72 3 498 0 0,-17-1 293 0 0,1 0 471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92 144 0 0,'-26'-9'2022'0'0,"-11"2"17389"0"0,54 6-14882 0 0,1 0-4975 0 0,203-26 4392 0 0,-4-17-3921 0 0,-193 42-1294 0 0,-16 6-1686 0 0,-8-3 2518 0 0,0 0 0 0 0,1-1 1 0 0,-1 1-1 0 0,0-1 0 0 0,0 1 1 0 0,0 0-1 0 0,0-1 0 0 0,0 1 1 0 0,-1 0-1 0 0,1-1 0 0 0,0 1 1 0 0,0-1-1 0 0,0 1 0 0 0,0 0 1 0 0,-1-1-1 0 0,1 1 0 0 0,0-1 1 0 0,0 1-1 0 0,-2 0 1 0 0,-6 14-2425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6 339 8581 0 0,'-2'-16'2415'0'0,"-1"-31"3063"0"0,2 44-5066 0 0,2-1 1 0 0,-1 0-1 0 0,0 1 0 0 0,1-1 1 0 0,-1 1-1 0 0,1-1 0 0 0,0 1 0 0 0,1-1 1 0 0,-1 1-1 0 0,2-4 0 0 0,-2 6-313 0 0,0 0 0 0 0,1 0-1 0 0,-1 0 1 0 0,0 0 0 0 0,0 0-1 0 0,1 0 1 0 0,-1 0 0 0 0,0 1-1 0 0,1-1 1 0 0,-1 1 0 0 0,1-1-1 0 0,-1 1 1 0 0,1-1 0 0 0,-1 1-1 0 0,1 0 1 0 0,-1 0 0 0 0,1 0-1 0 0,-1 0 1 0 0,1 0-1 0 0,-1 0 1 0 0,1 0 0 0 0,-1 0-1 0 0,1 1 1 0 0,-1-1 0 0 0,1 1-1 0 0,-1-1 1 0 0,0 1 0 0 0,1-1-1 0 0,1 2 1 0 0,8 3 150 0 0,-1 0-1 0 0,16 9 1 0 0,-24-13-182 0 0,23 16 496 0 0,38 32 0 0 0,45 42 201 0 0,10 11 527 0 0,142 92-1 0 0,-105-101-512 0 0,-112-70-180 0 0,90 35 1 0 0,-129-57-543 0 0,0 1 0 0 0,1-1 0 0 0,-1 0 0 0 0,0 0 1 0 0,0-1-1 0 0,1 1 0 0 0,-1-1 0 0 0,1 0 1 0 0,-1 0-1 0 0,0 0 0 0 0,1-1 0 0 0,-1 1 1 0 0,0-1-1 0 0,5-1 0 0 0,-5 0-14 0 0,-1 0 0 0 0,0 0-1 0 0,1 0 1 0 0,-1-1 0 0 0,0 1-1 0 0,0-1 1 0 0,0 1 0 0 0,-1-1-1 0 0,1 0 1 0 0,-1 0 0 0 0,1 0 0 0 0,-1-1-1 0 0,0 1 1 0 0,0 0 0 0 0,2-7-1 0 0,4-8-34 0 0,-2 0 0 0 0,0-1 0 0 0,0 0 0 0 0,2-19 0 0 0,6-81-10 0 0,-7 57 0 0 0,12-100 3 0 0,47-182 0 0 0,-65 340 0 0 0,8-20 0 0 0,-8 23-47 0 0,0 1 0 0 0,-1-1-1 0 0,1 1 1 0 0,0-1 0 0 0,0 1 0 0 0,0-1 0 0 0,0 1-1 0 0,0 0 1 0 0,0-1 0 0 0,0 1 0 0 0,0 0 0 0 0,0 0 0 0 0,0 0-1 0 0,0-1 1 0 0,0 1 0 0 0,0 0 0 0 0,0 1 0 0 0,0-1-1 0 0,0 0 1 0 0,0 0 0 0 0,0 0 0 0 0,-1 1 0 0 0,1-1-1 0 0,0 0 1 0 0,0 1 0 0 0,0-1 0 0 0,0 1 0 0 0,0-1-1 0 0,0 1 1 0 0,0-1 0 0 0,-1 1 0 0 0,1-1 0 0 0,1 2 0 0 0,-1-1-251 0 0,17 11-2459 0 0,-1-1 0 0 0,24 23 0 0 0,-12-9-670 0 0,5 2 141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8741 0 0,'-42'44'10224'0'0,"35"-35"-8869"0"0,0 1 0 0 0,1-1-1 0 0,-6 12 1 0 0,9-14-1029 0 0,-1 0 0 0 0,2 1 1 0 0,-1-1-1 0 0,1 1 1 0 0,0-1-1 0 0,1 1 0 0 0,0 0 1 0 0,0 0-1 0 0,0-1 0 0 0,1 1 1 0 0,0 0-1 0 0,1 0 0 0 0,1 9 1 0 0,1-3 51 0 0,1 0 1 0 0,0 0-1 0 0,0 0 1 0 0,2-1-1 0 0,-1 0 1 0 0,2 0-1 0 0,9 14 0 0 0,-11-19-650 0 0,0-1 0 0 0,1 0 0 0 0,0 0 0 0 0,1-1 0 0 0,8 7 0 0 0,-10-9-1120 0 0,1 0-1 0 0,0 0 0 0 0,-1-1 1 0 0,1 0-1 0 0,1 0 0 0 0,-1-1 1 0 0,11 4-1 0 0,-10-4-1901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247 402 568 0 0,'-43'-32'2803'0'0,"26"20"1358"0"0,0-1 0 0 0,-25-26-1 0 0,41 37-3931 0 0,1 1-1 0 0,-1 0 0 0 0,1 0 1 0 0,-1 0-1 0 0,1 0 0 0 0,-1 0 0 0 0,1 0 1 0 0,0-1-1 0 0,0 1 0 0 0,0 0 0 0 0,-1 0 1 0 0,1 0-1 0 0,1-1 0 0 0,-1 1 1 0 0,0 0-1 0 0,0 0 0 0 0,0 0 0 0 0,0-1 1 0 0,1 1-1 0 0,-1 0 0 0 0,1 0 0 0 0,-1 0 1 0 0,1 0-1 0 0,-1 0 0 0 0,1 0 1 0 0,0 0-1 0 0,-1 0 0 0 0,1 0 0 0 0,1-1 1 0 0,28-32 1445 0 0,-23 27-921 0 0,1-2-281 0 0,0 2-11 0 0,-2 0 0 0 0,1-1-1 0 0,-1 0 1 0 0,7-10 0 0 0,-12 16-369 0 0,0-1 0 0 0,1 0 0 0 0,-1 0 0 0 0,0 0 0 0 0,0 0 1 0 0,-1 0-1 0 0,1 0 0 0 0,-1 0 0 0 0,1 0 0 0 0,-1 0 0 0 0,0 0 0 0 0,0 0 1 0 0,0 0-1 0 0,-1 0 0 0 0,1 0 0 0 0,-1 0 0 0 0,1 0 0 0 0,-2-4 0 0 0,-1 1-14 0 0,0 0-1 0 0,0 0 1 0 0,0 1-1 0 0,-1-1 1 0 0,0 1-1 0 0,0 0 0 0 0,-1-1 1 0 0,1 2-1 0 0,-1-1 1 0 0,0 1-1 0 0,0-1 1 0 0,0 1-1 0 0,-1 1 1 0 0,-10-6-1 0 0,5 3-206 0 0,0 1 0 0 0,0 1 0 0 0,-1-1 0 0 0,1 2 0 0 0,-1 0 0 0 0,0 0 0 0 0,-16 0 0 0 0,27 2-25 0 0,-1 1 0 0 0,1 0 0 0 0,-1 0 0 0 0,1 0 0 0 0,-1 0 0 0 0,1 0 0 0 0,-1 0 0 0 0,1 0 0 0 0,0 0 1 0 0,-1 1-1 0 0,1-1 0 0 0,-1 0 0 0 0,1 1 0 0 0,0-1 0 0 0,-1 1 0 0 0,1 0 0 0 0,0-1 0 0 0,-1 1 0 0 0,1 0 0 0 0,0 0 0 0 0,0 0 1 0 0,0 0-1 0 0,0 0 0 0 0,-2 1 0 0 0,3 0-437 0 0,-1 0 0 0 0,0 0 0 0 0,1 1 0 0 0,-1-1 0 0 0,1 0 0 0 0,0 0 0 0 0,0 0 0 0 0,0 0 0 0 0,0 0 0 0 0,0 0 0 0 0,0 0 0 0 0,0 1 0 0 0,1-1 0 0 0,-1 0 0 0 0,1 0-1 0 0,1 3 1 0 0,3 9-2133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0 328 0 0,'17'29'3555'0'0,"-1"0"-1"0"0,-1 1 1 0 0,-2 1-1 0 0,-1 0 1 0 0,15 59-1 0 0,-16-48 1451 0 0,-11-41-4936 0 0,0-1 0 0 0,0 0 0 0 0,0 0 0 0 0,0 0 0 0 0,1 0-1 0 0,-1 1 1 0 0,0-1 0 0 0,0 0 0 0 0,0 0 0 0 0,0 0 0 0 0,0 0 0 0 0,0 0-1 0 0,0 0 1 0 0,0 1 0 0 0,1-1 0 0 0,-1 0 0 0 0,0 0 0 0 0,0 0-1 0 0,0 0 1 0 0,0 0 0 0 0,1 0 0 0 0,-1 0 0 0 0,0 0 0 0 0,0 0-1 0 0,0 0 1 0 0,0 0 0 0 0,1 0 0 0 0,-1 0 0 0 0,0 0 0 0 0,0 0 0 0 0,0 0-1 0 0,0 0 1 0 0,1 0 0 0 0,-1 0 0 0 0,0 0 0 0 0,0 0 0 0 0,0 0-1 0 0,0 0 1 0 0,1 0 0 0 0,-1 0 0 0 0,0 0 0 0 0,0 0 0 0 0,0 0-1 0 0,0 0 1 0 0,0 0 0 0 0,1-1 0 0 0,-1 1 0 0 0,0 0 0 0 0,0 0 0 0 0,0 0-1 0 0,0 0 1 0 0,0 0 0 0 0,0 0 0 0 0,0-1 0 0 0,0 1 0 0 0,1 0-1 0 0,-1 0 1 0 0,0 0 0 0 0,0 0 0 0 0,0-1 0 0 0,0 1 0 0 0,0 0-1 0 0,0 0 1 0 0,0 0 0 0 0,0 0 0 0 0,0-1 0 0 0,5-9-9 0 0,2-12 89 0 0,2 0 1 0 0,0 1-1 0 0,2 0 1 0 0,0 0-1 0 0,27-35 0 0 0,-34 50-127 0 0,1 1-1 0 0,-1-1 1 0 0,1 1-1 0 0,0 1 1 0 0,1-1-1 0 0,-1 1 1 0 0,1 0-1 0 0,0 0 1 0 0,0 0-1 0 0,0 1 1 0 0,0 0-1 0 0,0 0 1 0 0,1 1-1 0 0,0 0 1 0 0,-1 0-1 0 0,1 0 1 0 0,0 1-1 0 0,0 0 1 0 0,0 0-1 0 0,0 1 1 0 0,0 0-1 0 0,0 0 1 0 0,0 0-1 0 0,9 3 1 0 0,-1 1-22 0 0,0 1 0 0 0,0 0 0 0 0,-1 1 0 0 0,0 1 0 0 0,0 0 0 0 0,0 1 0 0 0,-1 0 0 0 0,0 1 0 0 0,-1 1 0 0 0,0 0 0 0 0,0 0 0 0 0,-1 1 0 0 0,-1 1 0 0 0,0 0 0 0 0,0 0 0 0 0,-1 1 0 0 0,11 22 0 0 0,-17-30-10 0 0,2 4-273 0 0,0 0 1 0 0,0-1-1 0 0,1 1 0 0 0,10 11 0 0 0,-14-18 151 0 0,0 0-1 0 0,1-1 1 0 0,-1 1-1 0 0,0 0 1 0 0,0-1-1 0 0,1 1 1 0 0,-1-1-1 0 0,1 0 1 0 0,0 0-1 0 0,-1 0 1 0 0,1 0-1 0 0,0 0 1 0 0,-1-1-1 0 0,1 1 1 0 0,0-1-1 0 0,0 0 1 0 0,-1 0-1 0 0,1 0 0 0 0,0 0 1 0 0,0 0-1 0 0,3-1 1 0 0,34-9-8111 0 0,-17-1 4784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10 476 0 0,'-11'-9'11815'0'0,"13"19"-4732"0"0,1-1-7085 0 0,-2-6-1459 0 0,12 32 4456 0 0,24 47-1 0 0,-2-7-545 0 0,-25-50-2275 0 0,23 60 3286 0 0,-24-57-5506 0 0,-2 1-3746 0 0</inkml:trace>
  <inkml:trace contextRef="#ctx0" brushRef="#br0" timeOffset="1">142 287 6545 0 0,'-46'-13'5730'0'0,"18"5"-282"0"0,-39-7 1 0 0,77 19 464 0 0,48 13-4616 0 0,213 27 783 0 0,-88-31-6949 0 0,-159-13 878 0 0,39-5-1 0 0,-14-3 631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44 0 0,'1'-23'1270'0'0,"-1"16"355"0"0,0 0-1 0 0,0 0 1 0 0,1 0-1 0 0,2-8 0 0 0,-3 15-1496 0 0,1 0-1 0 0,-1-1 1 0 0,0 1 0 0 0,1 0-1 0 0,-1 0 1 0 0,0-1-1 0 0,1 1 1 0 0,-1 0 0 0 0,0 0-1 0 0,1 0 1 0 0,-1-1-1 0 0,1 1 1 0 0,-1 0 0 0 0,0 0-1 0 0,1 0 1 0 0,-1 0 0 0 0,1 0-1 0 0,-1 0 1 0 0,1 0-1 0 0,-1 0 1 0 0,0 0 0 0 0,1 0-1 0 0,-1 0 1 0 0,1 0-1 0 0,-1 0 1 0 0,0 1 0 0 0,1-1-1 0 0,-1 0 1 0 0,1 0-1 0 0,-1 0 1 0 0,0 1 0 0 0,1-1-1 0 0,-1 0 1 0 0,0 0-1 0 0,1 1 1 0 0,-1-1 0 0 0,0 0-1 0 0,1 0 1 0 0,-1 1 0 0 0,0-1-1 0 0,0 0 1 0 0,1 1-1 0 0,50 45 2256 0 0,-2 2 0 0 0,44 58 0 0 0,1 0-321 0 0,-80-92-1806 0 0,194 197 3881 0 0,-174-180-3291 0 0,3-1 0 0 0,0-2-1 0 0,2-1 1 0 0,55 28 0 0 0,-91-54-843 0 0,27 12 8 0 0,-28-12-11 0 0,-1-1 0 0 0,1 0-1 0 0,-1 1 1 0 0,1-1 0 0 0,-1 0 0 0 0,1 0 0 0 0,-1 0 0 0 0,1 0-1 0 0,-1 0 1 0 0,1 0 0 0 0,-1 0 0 0 0,1 0 0 0 0,-1-1 0 0 0,1 1 0 0 0,-1 0-1 0 0,1-1 1 0 0,-1 0 0 0 0,3-1 0 0 0,0-5 0 0 0,-2-7 0 0 0,-1 1 0 0 0,0 0 0 0 0,-1-1 0 0 0,-1 1 0 0 0,0-1 0 0 0,-5-23 0 0 0,1 0 0 0 0,-2-32 0 0 0,2 24 0 0 0,-1-14 0 0 0,3 1 0 0 0,2-1 0 0 0,3 0 0 0 0,18-115 0 0 0,-16 159 0 0 0,0-1-1 0 0,2 1 1 0 0,11-25-1 0 0,-16 39-40 0 0,0 0-1 0 0,0 1 1 0 0,0-1-1 0 0,0 0 1 0 0,0 1 0 0 0,0-1-1 0 0,0 1 1 0 0,0-1-1 0 0,0 1 1 0 0,0-1 0 0 0,0 1-1 0 0,1 0 1 0 0,-1-1-1 0 0,0 1 1 0 0,0 0 0 0 0,2 0-1 0 0,-2 0-61 0 0,2 0-54 0 0,-1 0 0 0 0,0 0 0 0 0,0 0 0 0 0,1 0 0 0 0,-1 0-1 0 0,0 1 1 0 0,1-1 0 0 0,-1 1 0 0 0,0-1 0 0 0,0 1 0 0 0,0 0 0 0 0,0 0-1 0 0,1 0 1 0 0,-1 0 0 0 0,-1 1 0 0 0,4 1 0 0 0,2 1-405 0 0,5 4-898 0 0,0 0 0 0 0,-1 1 1 0 0,0 0-1 0 0,-1 1 0 0 0,15 16 1 0 0,-12-11 229 0 0,25 26-1982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229 300 476 0 0,'1'5'403'0'0,"1"0"1"0"0,-1 1-1 0 0,0-1 1 0 0,0 0-1 0 0,0 1 1 0 0,-1-1-1 0 0,0 1 0 0 0,0-1 1 0 0,0 1-1 0 0,-1-1 1 0 0,-2 9-1 0 0,3-12-42 0 0,-1 0-1 0 0,0 1 1 0 0,0-1-1 0 0,0-1 1 0 0,0 1-1 0 0,-1 0 1 0 0,1 0-1 0 0,0 0 1 0 0,-1-1 0 0 0,1 1-1 0 0,-1 0 1 0 0,0-1-1 0 0,1 0 1 0 0,-1 1-1 0 0,0-1 1 0 0,0 0 0 0 0,0 0-1 0 0,0 0 1 0 0,0 0-1 0 0,0 0 1 0 0,0 0-1 0 0,0-1 1 0 0,0 1-1 0 0,-1-1 1 0 0,1 1 0 0 0,0-1-1 0 0,0 0 1 0 0,0 0-1 0 0,-1 0 1 0 0,1 0-1 0 0,-4-1 1 0 0,-1 0-162 0 0,0 0 0 0 0,0 0 0 0 0,1-1 0 0 0,-1 0 0 0 0,0 0 0 0 0,0 0 0 0 0,1-1 0 0 0,-1 0 0 0 0,1-1 0 0 0,0 1 0 0 0,0-1 1 0 0,0 0-1 0 0,1-1 0 0 0,-10-9 0 0 0,8 6 342 0 0,0 0 1 0 0,1 0-1 0 0,0-1 0 0 0,0 1 1 0 0,1-2-1 0 0,0 1 1 0 0,1 0-1 0 0,0-1 1 0 0,-5-18-1 0 0,7 18-69 0 0,0 1 0 0 0,0-1 0 0 0,1 0 0 0 0,0 0 0 0 0,1 0 0 0 0,0 0 0 0 0,1 0 0 0 0,0 0 0 0 0,0 0 0 0 0,4-12 0 0 0,-3 16-327 0 0,0-1 0 0 0,1 1 0 0 0,-1 0 0 0 0,1 0 0 0 0,1 0 0 0 0,-1 0 0 0 0,1 1 0 0 0,0-1 0 0 0,0 1 0 0 0,1 0 0 0 0,-1 0 0 0 0,1 1 0 0 0,0-1 0 0 0,1 1 0 0 0,9-6 0 0 0,-4 4-141 0 0,0 1 0 0 0,1 0-1 0 0,-1 1 1 0 0,1 0 0 0 0,0 1 0 0 0,0 0 0 0 0,15-1-1 0 0,5 2-79 0 0,50 1 0 0 0,-68 2-373 0 0,0 1 0 0 0,18 3-1 0 0,55 21-5839 0 0,-32-9 1056 0 0,-11-5 1844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8677 0 0,'-9'8'9752'0'0,"-1"7"-728"0"0,13-14-8148 0 0,18 6-166 0 0,0-1 0 0 0,1-1 0 0 0,-1 0-1 0 0,42 1 1 0 0,-32-2-226 0 0,173 9-588 0 0,-135-16-4131 0 0,0-6-5477 0 0,-44 4 6574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249 119 28 0 0,'0'0'129'0'0,"0"0"1"0"0,0 0-1 0 0,0-1 0 0 0,0 1 0 0 0,0 0 1 0 0,0 0-1 0 0,0 0 0 0 0,0-1 0 0 0,0 1 1 0 0,0 0-1 0 0,0 0 0 0 0,-1-1 1 0 0,1 1-1 0 0,0 0 0 0 0,0 0 0 0 0,0 0 1 0 0,0-1-1 0 0,0 1 0 0 0,0 0 0 0 0,-1 0 1 0 0,1 0-1 0 0,0 0 0 0 0,0 0 1 0 0,0-1-1 0 0,0 1 0 0 0,-1 0 0 0 0,1 0 1 0 0,0 0-1 0 0,0 0 0 0 0,0 0 0 0 0,-1 0 1 0 0,1 0-1 0 0,0 0 0 0 0,0 0 1 0 0,-1-1-1 0 0,1 1 0 0 0,0 0 0 0 0,0 0 1 0 0,0 0-1 0 0,-1 0 0 0 0,1 0 0 0 0,0 1 1 0 0,0-1-1 0 0,-1 0 0 0 0,1 0 1 0 0,0 0-1 0 0,0 0 0 0 0,0 0 0 0 0,-1 0 1 0 0,-13 12 2448 0 0,-16 28-1370 0 0,25-33-206 0 0,-59 91 3438 0 0,52-86-2169 0 0,12-12-2206 0 0,0 1 0 0 0,0-1 1 0 0,-1 0-1 0 0,1 0 0 0 0,0 0 0 0 0,0 0 0 0 0,-1 0 0 0 0,1 0 1 0 0,0 1-1 0 0,0-1 0 0 0,-1 0 0 0 0,1 0 0 0 0,0 0 0 0 0,-1 0 1 0 0,1 0-1 0 0,0 0 0 0 0,0 0 0 0 0,-1 0 0 0 0,1 0 0 0 0,0 0 1 0 0,-1 0-1 0 0,1-1 0 0 0,0 1 0 0 0,0 0 0 0 0,-1 0 1 0 0,1 0-1 0 0,0 0 0 0 0,-1 0 0 0 0,0-2 36 0 0,0 0 1 0 0,0 1-1 0 0,1-1 0 0 0,-1 0 1 0 0,0 1-1 0 0,1-1 0 0 0,-1 0 0 0 0,1 0 1 0 0,-1 0-1 0 0,1 1 0 0 0,0-1 1 0 0,0 0-1 0 0,0 0 0 0 0,0-3 1 0 0,3-23 105 0 0,1 0 1 0 0,0 0-1 0 0,3 1 0 0 0,9-29 1 0 0,-5 16-129 0 0,-9 35-104 0 0,-1 0 0 0 0,1 0-1 0 0,0 0 1 0 0,0 0-1 0 0,1 1 1 0 0,5-9-1 0 0,-7 13 25 0 0,-1-1 0 0 0,1 1 0 0 0,0-1 0 0 0,0 1 0 0 0,0-1 0 0 0,-1 1 0 0 0,1 0 0 0 0,0-1 0 0 0,0 1 0 0 0,0 0 0 0 0,0 0 0 0 0,0 0 0 0 0,0 0 0 0 0,0 0 0 0 0,-1 0 0 0 0,1 0 0 0 0,0 0 0 0 0,0 0 0 0 0,0 0 0 0 0,0 0 0 0 0,0 1 0 0 0,0-1 0 0 0,0 0 0 0 0,-1 1 0 0 0,1-1 0 0 0,0 0 0 0 0,0 1 0 0 0,0-1 0 0 0,1 2 0 0 0,23 18-43 0 0,-22-17 39 0 0,24 23-10 0 0,23 29 0 0 0,-34-35-190 0 0,2-1-1 0 0,0 0 1 0 0,1-1-1 0 0,22 15 1 0 0,-32-27 94 0 0,-2-1-54 0 0,0 0 1 0 0,0-1-1 0 0,12 6 1 0 0,-16-9 130 0 0,-1 0 0 0 0,0 0 0 0 0,1-1 0 0 0,-1 1 0 0 0,1-1 0 0 0,-1 0 0 0 0,0 1 0 0 0,1-1 0 0 0,-1 0 1 0 0,1 0-1 0 0,-1-1 0 0 0,1 1 0 0 0,-1 0 0 0 0,1-1 0 0 0,-1 0 0 0 0,4-1 0 0 0,-6 2 42 0 0,1 0 0 0 0,-1 0 0 0 0,0-1 0 0 0,0 1 0 0 0,0 0 0 0 0,1 0 1 0 0,-1 0-1 0 0,0-1 0 0 0,0 1 0 0 0,0 0 0 0 0,0 0 0 0 0,0-1 0 0 0,1 1 0 0 0,-1 0 0 0 0,0-1 0 0 0,0 1 0 0 0,0 0 0 0 0,0 0 0 0 0,0-1 0 0 0,0 1 0 0 0,0 0 0 0 0,0-1 0 0 0,0 1 0 0 0,0 0 0 0 0,0 0 1 0 0,0-1-1 0 0,0 1 0 0 0,0 0 0 0 0,0 0 0 0 0,0-1 0 0 0,-1 1 0 0 0,1 0 0 0 0,0-1 0 0 0,0 1 0 0 0,0 0 0 0 0,0 0 0 0 0,0-1 0 0 0,-1 1 0 0 0,1 0 0 0 0,0 0 0 0 0,0 0 0 0 0,0-1 0 0 0,-1 1 0 0 0,-6-8-1 0 0,4 6 8 0 0,1 0 0 0 0,0 0 0 0 0,-1 1 1 0 0,0-1-1 0 0,1 0 0 0 0,-1 1 0 0 0,0 0 0 0 0,0 0 1 0 0,0 0-1 0 0,0 0 0 0 0,-3-1 0 0 0,-36-4 94 0 0,29 5-73 0 0,-17-1-4 0 0,-1 1 0 0 0,1 1 0 0 0,-1 2 0 0 0,1 1 1 0 0,0 1-1 0 0,0 2 0 0 0,0 1 0 0 0,-37 14 1 0 0,54-16-298 0 0,1 0 1 0 0,-1 1-1 0 0,1 0 1 0 0,1 0-1 0 0,-21 17 1 0 0,31-23 34 0 0,1 1 0 0 0,-1 0 0 0 0,1-1 0 0 0,0 1 0 0 0,0 0 0 0 0,-1-1 0 0 0,1 1 1 0 0,0 0-1 0 0,0 0 0 0 0,0-1 0 0 0,0 1 0 0 0,0 0 0 0 0,0 0 0 0 0,0-1 0 0 0,0 1 0 0 0,0 0 1 0 0,0-1-1 0 0,0 1 0 0 0,0 0 0 0 0,1 0 0 0 0,-1-1 0 0 0,0 1 0 0 0,0 0 0 0 0,1-1 0 0 0,-1 1 0 0 0,0 0 1 0 0,1-1-1 0 0,-1 1 0 0 0,1-1 0 0 0,-1 1 0 0 0,1-1 0 0 0,-1 1 0 0 0,1-1 0 0 0,0 1 0 0 0,-1-1 1 0 0,2 1-1 0 0,-2 0 140 0 0,6 3-1737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62 44 0 0,'-2'-39'4851'0'0,"0"16"4980"0"0,2 25-9611 0 0,1-1 0 0 0,-1 1 0 0 0,1-1 0 0 0,-1 1 0 0 0,1-1 0 0 0,-1 1 0 0 0,1-1 0 0 0,0 0 0 0 0,0 1 1 0 0,0-1-1 0 0,1 2 0 0 0,4 5 313 0 0,11 38 1953 0 0,14 51 0 0 0,-8-24-727 0 0,19 46 700 0 0,-8-22 352 0 0,27 116 1 0 0,-46-126-2758 0 0,-15-86-177 0 0,0-1 0 0 0,0 1 0 0 0,0-1 0 0 0,1 1 0 0 0,-1-1 0 0 0,0 1 0 0 0,0-1 0 0 0,0 0 0 0 0,0 1 0 0 0,0-1-1 0 0,0 1 1 0 0,1-1 0 0 0,-1 1 0 0 0,0-1 0 0 0,0 1 0 0 0,1-1 0 0 0,-1 0 0 0 0,0 1 0 0 0,1-1 0 0 0,-1 0 0 0 0,0 1 0 0 0,1-1 0 0 0,-1 0 0 0 0,1 0 0 0 0,-1 1 0 0 0,0-1 0 0 0,1 0 0 0 0,-1 0 0 0 0,1 1 0 0 0,-1-1 0 0 0,1 0-1 0 0,-1 0 1 0 0,1 0 0 0 0,-1 0 0 0 0,1 0 0 0 0,-1 0 0 0 0,1 0 0 0 0,0 0 0 0 0,12-7-7438 0 0,-11 5 6361 0 0,6-3-2094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12 844 0 0,'-14'-12'9561'0'0,"14"13"-9408"0"0,-3 11 5901 0 0,3 0-6385 0 0,0 10 2019 0 0,1 0 0 0 0,1 0 0 0 0,10 40 0 0 0,-10-54-1911 0 0,0 1 1 0 0,1 0-1 0 0,1-1 0 0 0,-1 1 1 0 0,1-1-1 0 0,1 0 0 0 0,-1 0 1 0 0,1-1-1 0 0,1 1 0 0 0,-1-1 1 0 0,1-1-1 0 0,7 8 1 0 0,-10-12-427 0 0,-1-1 0 0 0,1 1 0 0 0,-1 0 1 0 0,1 0-1 0 0,0-1 0 0 0,-1 0 0 0 0,1 1 1 0 0,4 0-1 0 0,8 0-1802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14 988 0 0,'-1'-1'402'0'0,"0"0"1"0"0,1 0-1 0 0,-1 0 1 0 0,0 0-1 0 0,0 0 0 0 0,0 1 1 0 0,1-1-1 0 0,-1 0 0 0 0,0 0 1 0 0,0 1-1 0 0,0-1 1 0 0,0 0-1 0 0,0 1 0 0 0,-1-1 1 0 0,1 1-1 0 0,0 0 0 0 0,0-1 1 0 0,0 1-1 0 0,0 0 1 0 0,0-1-1 0 0,-1 1 0 0 0,1 0 1 0 0,0 0-1 0 0,0 0 0 0 0,0 0 1 0 0,-1 0-1 0 0,-1 1 0 0 0,2 0-60 0 0,0 0 0 0 0,-1 0 0 0 0,1 1 0 0 0,0-1 0 0 0,0 0 0 0 0,0 1 0 0 0,0-1 0 0 0,0 1 0 0 0,0-1 0 0 0,0 1 0 0 0,0-1-1 0 0,1 1 1 0 0,-1 0 0 0 0,1-1 0 0 0,-1 1 0 0 0,0 2 0 0 0,-1 10 771 0 0,0 0 1 0 0,0 0-1 0 0,1 18 0 0 0,2-1-300 0 0,1-1 1 0 0,1 1-1 0 0,1-1 1 0 0,2 1-1 0 0,1-1 0 0 0,1-1 1 0 0,17 40-1 0 0,-16-50-518 0 0,0-1 1 0 0,1 1-1 0 0,1-1 1 0 0,1-1-1 0 0,0 0 0 0 0,1-1 1 0 0,1-1-1 0 0,0 0 1 0 0,2 0-1 0 0,-1-1 0 0 0,31 19 1 0 0,-31-23-312 0 0,1-1 1 0 0,0-1-1 0 0,0-1 1 0 0,1 0 0 0 0,0-1-1 0 0,25 6 1 0 0,-36-11-81 0 0,1 1 1 0 0,0-2-1 0 0,0 1 1 0 0,0-1-1 0 0,0 0 1 0 0,0 0-1 0 0,0 0 1 0 0,0-1-1 0 0,0 0 1 0 0,-1-1 0 0 0,1 0-1 0 0,0 0 1 0 0,-1 0-1 0 0,1-1 1 0 0,-1 0-1 0 0,0 0 1 0 0,0 0-1 0 0,0-1 1 0 0,9-7-1 0 0,-2-2-67 0 0,0-1 0 0 0,-1-1 1 0 0,0 0-1 0 0,-1 0 0 0 0,0-1 0 0 0,12-27 0 0 0,-22 40 186 0 0,0 0 0 0 0,0 0 0 0 0,0 1 0 0 0,0-1 0 0 0,-1 0 0 0 0,1 0 0 0 0,-1 0 0 0 0,0-4 0 0 0,0 6 983 0 0,-3 6-665 0 0,-4 8-218 0 0,1 0 1 0 0,1 0-1 0 0,0 1 1 0 0,1 0-1 0 0,0 0 1 0 0,1 0-1 0 0,-1 17 1 0 0,-4 109 687 0 0,13-40-811 0 0,20 124 0 0 0,-5-71 0 0 0,-19-146-1089 0 0,0-1-1 0 0,-1 0 1 0 0,0 0-1 0 0,-2 11 1 0 0,2-15 685 0 0,0 0-1 0 0,-1 0 1 0 0,0 0 0 0 0,1 0 0 0 0,-1 0 0 0 0,0 0 0 0 0,0 0-1 0 0,0 0 1 0 0,0 0 0 0 0,0 0 0 0 0,-1-1 0 0 0,1 1-1 0 0,0-1 1 0 0,-1 1 0 0 0,1-1 0 0 0,-1 1 0 0 0,-3 1 0 0 0,-10 5-3031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63 480 0 0,'-32'-1'2163'0'0,"-7"-1"2069"0"0,34 2-3124 0 0,1 0-1 0 0,-1 1 1 0 0,1 0 0 0 0,0 0-1 0 0,-1 0 1 0 0,-6 2 3470 0 0,12-1-4370 0 0,1-1 0 0 0,0 1 1 0 0,-1-1-1 0 0,1 0 0 0 0,-1 0 0 0 0,1 1 1 0 0,0-1-1 0 0,0-1 0 0 0,0 1 0 0 0,0 0 1 0 0,0 0-1 0 0,0-1 0 0 0,0 1 0 0 0,3 0 1 0 0,36 7 730 0 0,0-2 1 0 0,0-2-1 0 0,56 0 1 0 0,-39-3-420 0 0,465 2 1428 0 0,-122-12-912 0 0,2232-12 2894 0 0,-2262 21-3612 0 0,-114 1-284 0 0,502-4-34 0 0,-188 2 0 0 0,24-1 0 0 0,315-18 0 0 0,-869 19 0 0 0,136-5 0 0 0,-52-1 0 0 0,-2-2 0 0 0,-45 0 0 0 0,-55 7 0 0 0,-8 0 0 0 0,0 0 0 0 0,0-1 0 0 0,19-5 0 0 0,-27 4-112 0 0,-13 3-446 0 0,-21 4-1290 0 0,-1 1 1 0 0,-47 13-1 0 0,67-15 1481 0 0,-96 23-7268 0 0,45-13 4456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8 193 408 0 0,'-1'0'216'0'0,"1"-1"-1"0"0,-1 1 1 0 0,0-1-1 0 0,1 1 1 0 0,-1-1 0 0 0,1 1-1 0 0,0-1 1 0 0,-1 0-1 0 0,1 1 1 0 0,-1-1 0 0 0,1 0-1 0 0,0 1 1 0 0,-1-1 0 0 0,1 0-1 0 0,0 1 1 0 0,0-1-1 0 0,0 0 1 0 0,0 0 0 0 0,-1 1-1 0 0,1-1 1 0 0,0 0-1 0 0,0 1 1 0 0,0-1 0 0 0,0 0-1 0 0,1-1 1 0 0,-1 1 71 0 0,1-1 0 0 0,0 0 0 0 0,0 1 0 0 0,-1-1 1 0 0,1 1-1 0 0,0-1 0 0 0,0 1 0 0 0,1 0 0 0 0,-1-1 1 0 0,2-1-1 0 0,5-3 391 0 0,1 0 0 0 0,0 0 0 0 0,9-5 0 0 0,-12 8-275 0 0,18-10 661 0 0,1 1-1 0 0,0 2 1 0 0,30-9 0 0 0,73-14 947 0 0,-126 33-1990 0 0,54-13 943 0 0,0 3 1 0 0,1 3-1 0 0,0 2 1 0 0,0 2-1 0 0,73 7 1 0 0,-113-3-836 0 0,150 15 1148 0 0,-128-11-568 0 0,-1 2 0 0 0,59 19 0 0 0,-92-24-562 0 0,1 0 0 0 0,-1 1 1 0 0,1-1-1 0 0,-1 1 0 0 0,0 0 1 0 0,8 7-1 0 0,-13-10-118 0 0,1 1 1 0 0,0 0-1 0 0,0 0 0 0 0,0-1 1 0 0,-1 1-1 0 0,1 0 0 0 0,0 0 1 0 0,-1 0-1 0 0,1 0 0 0 0,0 0 0 0 0,-1 0 1 0 0,0 0-1 0 0,1 0 0 0 0,-1 0 1 0 0,1 0-1 0 0,-1 1 0 0 0,0-1 1 0 0,0 0-1 0 0,0 0 0 0 0,0 0 0 0 0,0 0 1 0 0,0 0-1 0 0,0 0 0 0 0,0 1 1 0 0,0-1-1 0 0,0 0 0 0 0,-1 0 1 0 0,1 0-1 0 0,0 0 0 0 0,-1 0 0 0 0,1 0 1 0 0,-1 0-1 0 0,1 0 0 0 0,-1 0 1 0 0,0 0-1 0 0,1 0 0 0 0,-1 0 1 0 0,0 0-1 0 0,0 0 0 0 0,0-1 0 0 0,-1 2 1 0 0,-7 6 58 0 0,-1 0-1 0 0,0-1 1 0 0,0-1 0 0 0,-1 0 0 0 0,1 0-1 0 0,-1-1 1 0 0,-1 0 0 0 0,-14 4 0 0 0,-100 21 241 0 0,116-28-291 0 0,-214 26 398 0 0,73-12-25 0 0,142-14-357 0 0,12 2 10 0 0,16 4-17 0 0,90 23 15 0 0,300 84 0 0 0,-135-24-24 0 0,-195-60-20 0 0,93 51 0 0 0,-150-70-14 0 0,23 17-1 0 0,-39-25-1 0 0,-2-1 1 0 0,1 1-1 0 0,0 1 1 0 0,-1-1-1 0 0,0 1 1 0 0,0-1-1 0 0,0 1 1 0 0,0 1-1 0 0,-1-1 1 0 0,3 7-1 0 0,-5-11 0 0 0,0 1 0 0 0,-1-1 0 0 0,0 1 1 0 0,1-1-1 0 0,-1 1 0 0 0,0 0 0 0 0,1-1 0 0 0,-1 1 0 0 0,0-1 0 0 0,0 1 0 0 0,-1 0 0 0 0,1-1 0 0 0,0 1 0 0 0,0-1 0 0 0,-1 1 0 0 0,1 0 0 0 0,-1-1 0 0 0,1 1 0 0 0,-2 1 0 0 0,0 0 5 0 0,0 0 1 0 0,0 0-1 0 0,0-1 0 0 0,-1 1 0 0 0,1-1 0 0 0,-1 0 0 0 0,1 0 0 0 0,-1 0 0 0 0,-3 2 0 0 0,-5 3 17 0 0,0-2 1 0 0,-1 1-1 0 0,-24 6 0 0 0,-5-1-24 0 0,-1-2 0 0 0,0-2 0 0 0,-73 3 0 0 0,-124-12 0 0 0,-99-24 0 0 0,264 16 0 0 0,0-4 0 0 0,-107-35 0 0 0,180 48-1 0 0,-8-1-298 0 0,1-1 0 0 0,0 0 0 0 0,0 0 0 0 0,0-1 0 0 0,0 0 0 0 0,1 0 0 0 0,0-1 0 0 0,-10-8 0 0 0,15 12-429 0 0,-3-9-1667 0 0,10-2-4907 0 0,13-15 3933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00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2 776 0 0,'-1'3'7032'0'0,"12"0"-5557"0"0,19 3-1180 0 0,411 24 5750 0 0,-407-29-5768 0 0,466 7 3385 0 0,336-45 1182 0 0,-810 34-4713 0 0,-12 2-526 0 0,0-1 0 0 0,-1 0 0 0 0,20-5 0 0 0,-32 6-227 0 0,-29 7-9972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00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6693 0 0,'-7'7'1042'0'0,"0"0"1"0"0,0 1 0 0 0,1-1 0 0 0,0 1 0 0 0,1 1-1 0 0,-6 10 1 0 0,5-7-465 0 0,1 1-1 0 0,1 0 1 0 0,0 0-1 0 0,-3 13 1 0 0,3 0-151 0 0,1-1 0 0 0,1 1 0 0 0,2 0 1 0 0,3 36-1 0 0,17 96 857 0 0,47 171 0 0 0,-59-294-1141 0 0,92 425 1651 0 0,-16-1-208 0 0,-19 76 355 0 0,-34 8 290 0 0,-29-221-1191 0 0,-3-283-878 0 0,3 155 592 0 0,0-160-522 0 0,2 0 1 0 0,2 0-1 0 0,14 50 1 0 0,-18-76-207 0 0,0-1 0 0 0,1 1-1 0 0,1-1 1 0 0,-1 0 0 0 0,1 0 0 0 0,0-1 0 0 0,0 1 0 0 0,1-1-1 0 0,0 0 1 0 0,0 0 0 0 0,1 0 0 0 0,-1-1 0 0 0,1 0 0 0 0,0 0-1 0 0,1 0 1 0 0,-1-1 0 0 0,1 0 0 0 0,0 0 0 0 0,0-1-1 0 0,0 1 1 0 0,0-2 0 0 0,13 4 0 0 0,6 0-24 0 0,1-2 0 0 0,0-1 0 0 0,0-1 0 0 0,37-2 0 0 0,105-15-4 0 0,-142 12 2 0 0,480-64 0 0 0,109-10 0 0 0,-257 52 0 0 0,-1 32 0 0 0,-347-7-58 0 0,-9 0 6 0 0,1 0 0 0 0,0 0 0 0 0,-1 0 0 0 0,1 0 0 0 0,-1 0 0 0 0,1 1 0 0 0,-1-1-1 0 0,1 1 1 0 0,-1 0 0 0 0,1 0 0 0 0,-1 0 0 0 0,1 0 0 0 0,-1 0 0 0 0,2 2 0 0 0,-3-3-87 0 0,-1 0 1 0 0,0 1-1 0 0,0-1 0 0 0,0 1 0 0 0,1-1 0 0 0,-1 1 0 0 0,0-1 0 0 0,0 0 1 0 0,0 1-1 0 0,0-1 0 0 0,0 1 0 0 0,0-1 0 0 0,0 1 0 0 0,0-1 1 0 0,0 1-1 0 0,0-1 0 0 0,0 0 0 0 0,0 1 0 0 0,0-1 0 0 0,0 1 1 0 0,0-1-1 0 0,0 1 0 0 0,-1-1 0 0 0,1 0 0 0 0,0 1 0 0 0,0-1 0 0 0,-1 1 1 0 0,1-1-1 0 0,0 0 0 0 0,0 1 0 0 0,-1-1 0 0 0,-11 11-7261 0 0,6-6 3957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02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1 302 88 0 0,'34'-7'8499'0'0,"23"7"-4503"0"0,-27 1-2922 0 0,114 2 1213 0 0,815 33 2818 0 0,-421-16-3519 0 0,222 7-70 0 0,-90-16-505 0 0,-251-9-469 0 0,976-39 736 0 0,-1-56-459 0 0,-983 61-659 0 0,130-8 6 0 0,32 3-40 0 0,-26 7-56 0 0,90-1-10 0 0,-241 11-16 0 0,-18 2 11 0 0,644-36 283 0 0,-1011 53-327 0 0,0 0-6 0 0,-1 1 0 0 0,1 0 0 0 0,0 0 0 0 0,13 3 0 0 0,-22-2-1 0 0,1-1-1 0 0,-1 0 0 0 0,0 1 0 0 0,0 0 0 0 0,0-1 0 0 0,0 1 0 0 0,-1 0 0 0 0,1 0 0 0 0,0 0 0 0 0,0 0 1 0 0,0 1-1 0 0,-1-1 0 0 0,1 0 0 0 0,-1 1 0 0 0,1-1 0 0 0,-1 1 0 0 0,0-1 0 0 0,1 1 0 0 0,-1 0 1 0 0,0 0-1 0 0,0 0 0 0 0,0-1 0 0 0,0 1 0 0 0,0 0 0 0 0,-1 0 0 0 0,1 0 0 0 0,0 4 0 0 0,3 40 110 0 0,-2-1 0 0 0,-5 72 0 0 0,0-44 2 0 0,2-54-79 0 0,-33 808 1424 0 0,20-387-498 0 0,10-238-451 0 0,-4-41-280 0 0,0 18-61 0 0,3 5-170 0 0,-64 660 0 0 0,36-524 0 0 0,4 42 0 0 0,20-224 0 0 0,5 1 0 0 0,7-1 0 0 0,6 1 0 0 0,41 211 0 0 0,-35-288 0 0 0,-7-29 0 0 0,8 64 0 0 0,-16-81 0 0 0,0-15 0 0 0,0 0 0 0 0,0 0 0 0 0,0-1 0 0 0,0 1 0 0 0,-1 0 0 0 0,1 0 0 0 0,0-1 0 0 0,-1 1 0 0 0,1 0 0 0 0,-1-1 0 0 0,1 1 0 0 0,-1 0 0 0 0,1-1 0 0 0,-1 1 0 0 0,1 0 0 0 0,-1-1 0 0 0,1 1 0 0 0,-1-1 0 0 0,0 1 0 0 0,1-1 0 0 0,-1 0 0 0 0,0 1 0 0 0,0-1 0 0 0,1 0 0 0 0,-1 1 0 0 0,0-1 0 0 0,0 0 0 0 0,1 0 0 0 0,-1 0 0 0 0,0 0 0 0 0,0 1 0 0 0,0-1 0 0 0,1 0 0 0 0,-2-1 0 0 0,-15-1 0 0 0,-289-37 0 0 0,251 31 0 0 0,-557-68 0 0 0,251 42 0 0 0,-533-41 0 0 0,-4 31 0 0 0,492 33 0 0 0,-1080-11 0 0 0,1075 25 0 0 0,-181 8 0 0 0,-135 10 0 0 0,125 16 0 0 0,548-27-12823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9 272 688 0 0,'-2'-7'518'0'0,"0"-2"641"0"0,0-1-1 0 0,1 1 1 0 0,-1-15-1 0 0,2 21-856 0 0,1-1 0 0 0,-1 1 0 0 0,1-1-1 0 0,-1 1 1 0 0,1-1 0 0 0,0 1 0 0 0,1 0-1 0 0,-1-1 1 0 0,0 1 0 0 0,1 0-1 0 0,0 0 1 0 0,4-5 0 0 0,5-6 354 0 0,1 1 0 0 0,0 1 0 0 0,1 0-1 0 0,0 1 1 0 0,1 0 0 0 0,1 1 0 0 0,-1 1 0 0 0,1 0 0 0 0,31-12 0 0 0,-24 12 50 0 0,0 2 0 0 0,1 0-1 0 0,0 1 1 0 0,0 2 0 0 0,0 0 0 0 0,44-1 0 0 0,-59 5-478 0 0,0 0-1 0 0,0 1 0 0 0,0 0 1 0 0,0 1-1 0 0,0-1 0 0 0,-1 1 1 0 0,1 1-1 0 0,-1 0 0 0 0,11 4 1 0 0,-16-5-172 0 0,1-1 0 0 0,-1 1 0 0 0,0-1 0 0 0,1 1 0 0 0,-1 0 0 0 0,0 0 0 0 0,0 0 0 0 0,0 0-1 0 0,-1 0 1 0 0,1 0 0 0 0,0 1 0 0 0,-1-1 0 0 0,1 0 0 0 0,-1 1 0 0 0,0 0 0 0 0,0-1 0 0 0,0 1 0 0 0,0 0 0 0 0,0-1 0 0 0,-1 1 0 0 0,1 0 0 0 0,-1 0 0 0 0,0-1 0 0 0,1 1 0 0 0,-1 0 0 0 0,-1 0 0 0 0,1 0 0 0 0,0 0 0 0 0,-2 4 0 0 0,-3 11 56 0 0,-1-1 1 0 0,0-1-1 0 0,-2 1 1 0 0,1-1 0 0 0,-2-1-1 0 0,0 1 1 0 0,-16 18-1 0 0,-87 95 577 0 0,104-120-631 0 0,-22 22 140 0 0,14-16-11 0 0,0 1 0 0 0,2 1 1 0 0,0 0-1 0 0,-13 23 0 0 0,26-39-159 0 0,0 0-1 0 0,1 0 1 0 0,-1 0-1 0 0,1 0 1 0 0,-1 0-1 0 0,1 1 1 0 0,-1-1 0 0 0,1 0-1 0 0,0 0 1 0 0,0 1-1 0 0,0-1 1 0 0,0 0-1 0 0,0 0 1 0 0,0 1-1 0 0,0-1 1 0 0,0 0-1 0 0,0 0 1 0 0,0 1 0 0 0,1-1-1 0 0,-1 0 1 0 0,1 0-1 0 0,0 2 1 0 0,0-1 13 0 0,1 0 1 0 0,-1 0-1 0 0,1 0 0 0 0,-1 0 1 0 0,1-1-1 0 0,0 1 1 0 0,0-1-1 0 0,0 1 1 0 0,0-1-1 0 0,0 0 1 0 0,3 2-1 0 0,4 1 68 0 0,1-1 0 0 0,0 0 0 0 0,-1 0 0 0 0,15 2 0 0 0,27 1-158 0 0,0-2-1 0 0,1-3 1 0 0,-1-2 0 0 0,0-2 0 0 0,88-17 0 0 0,-130 19-728 0 0,0-2 0 0 0,0 1 0 0 0,-1-1 0 0 0,12-5 0 0 0,12-12-7813 0 0,-20 10 5692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81 5761 0 0,'4'-9'1419'0'0,"-1"1"0"0"0,1 0 1 0 0,1 1-1 0 0,0-1 0 0 0,10-12 1 0 0,-13 18-1234 0 0,0 0 1 0 0,0 0-1 0 0,0 0 1 0 0,0 1-1 0 0,1-1 1 0 0,-1 1-1 0 0,0-1 1 0 0,1 1 0 0 0,-1 0-1 0 0,1 0 1 0 0,0 0-1 0 0,-1 0 1 0 0,1 1-1 0 0,0-1 1 0 0,-1 1-1 0 0,1-1 1 0 0,0 1-1 0 0,0 0 1 0 0,0 0 0 0 0,-1 1-1 0 0,1-1 1 0 0,0 0-1 0 0,4 2 1 0 0,12 4 210 0 0,0 0 0 0 0,-1 2 0 0 0,0 0 0 0 0,-1 1 0 0 0,0 1 0 0 0,0 0 0 0 0,-1 1 0 0 0,0 1 0 0 0,21 22 0 0 0,-7-4 83 0 0,-1 1-1 0 0,-2 1 1 0 0,32 51-1 0 0,-46-64-204 0 0,-1 1-1 0 0,-1 0 1 0 0,-1 1 0 0 0,-1 0-1 0 0,-1 1 1 0 0,0 0 0 0 0,6 35-1 0 0,-12-46-169 0 0,-1 1 0 0 0,0-1-1 0 0,-1 1 1 0 0,0-1 0 0 0,-1 1-1 0 0,0-1 1 0 0,0 0 0 0 0,-2 1 0 0 0,1-1-1 0 0,-1 0 1 0 0,-1 0 0 0 0,0-1-1 0 0,-1 1 1 0 0,0-1 0 0 0,0 0 0 0 0,-14 19-1 0 0,6-13-12 0 0,-2 0-1 0 0,0-1 1 0 0,-1 0-1 0 0,0-1 1 0 0,-1-1-1 0 0,0-1 1 0 0,-1-1-1 0 0,-1 0 1 0 0,-35 15-1 0 0,17-12-647 0 0,-1 0 1 0 0,-1-3-1 0 0,0-1 0 0 0,-52 6 0 0 0,87-16 481 0 0,-25 3-2172 0 0,26-3 1432 0 0,1 0-1 0 0,-1 0 1 0 0,1 0 0 0 0,-1-1 0 0 0,1 1-1 0 0,-1-1 1 0 0,1 1 0 0 0,-5-3 0 0 0,1-1-2116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2 148 0 0,'8'-2'2489'0'0,"2"3"3607"0"0,-8 6-5073 0 0,1 0 0 0 0,-2 1 0 0 0,1-1 0 0 0,-1 0-1 0 0,0 0 1 0 0,0 10 0 0 0,0 4 275 0 0,8 12 287 0 0,-2-12-2518 0 0,-3 2-5699 0 0,-4-13 4710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4 108 0 0,'-3'-3'8353'0'0,"14"241"2044"0"0,-8-72-6323 0 0,-1-82-3824 0 0,-1-1-6799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82 6401 0 0,'-14'-9'2628'0'0,"10"7"-2023"0"0,1-1-1 0 0,-1 1 0 0 0,1 0 1 0 0,-1-1-1 0 0,1 0 1 0 0,0 0-1 0 0,0 0 0 0 0,0 0 1 0 0,0-1-1 0 0,1 1 0 0 0,0-1 1 0 0,-3-4-1 0 0,5 7-488 0 0,1 0-1 0 0,-1 0 1 0 0,1 0-1 0 0,0 0 1 0 0,-1 0-1 0 0,1 0 1 0 0,0 0-1 0 0,0 0 1 0 0,0 1-1 0 0,-1-1 1 0 0,1 0 0 0 0,0 1-1 0 0,0-1 1 0 0,2-1-1 0 0,-3 2 9 0 0,6-2 47 0 0,-1-1 0 0 0,1 1-1 0 0,0 0 1 0 0,0 0 0 0 0,0 1 0 0 0,0 0-1 0 0,0 0 1 0 0,0 0 0 0 0,0 1 0 0 0,0 0-1 0 0,7 0 1 0 0,3 0 86 0 0,32 0 455 0 0,1 2 0 0 0,79 14 0 0 0,83 31 397 0 0,-137-26-285 0 0,123 52-1 0 0,-169-61-504 0 0,-2 1 0 0 0,28 18 0 0 0,-43-24-184 0 0,-1 0-1 0 0,-1 1 0 0 0,1 0 1 0 0,-1 0-1 0 0,0 1 0 0 0,-1 1 1 0 0,11 15-1 0 0,-16-21-89 0 0,-1-1-1 0 0,0 2 1 0 0,0-1-1 0 0,0 0 1 0 0,0 0-1 0 0,-1 1 1 0 0,0-1-1 0 0,0 1 1 0 0,0-1-1 0 0,0 1 1 0 0,-1-1-1 0 0,0 1 1 0 0,0-1-1 0 0,0 1 1 0 0,0 0-1 0 0,-1-1 1 0 0,0 1-1 0 0,0-1 1 0 0,0 1-1 0 0,0-1 1 0 0,-1 0-1 0 0,1 1 1 0 0,-1-1-1 0 0,-1 0 1 0 0,1 0-1 0 0,0 0 1 0 0,-1-1-1 0 0,0 1 1 0 0,-3 4-1 0 0,-6 4 18 0 0,-1 0-1 0 0,1 0 1 0 0,-2-1 0 0 0,0-1-1 0 0,0 0 1 0 0,-1-1-1 0 0,-15 7 1 0 0,-17 8 42 0 0,0-3 0 0 0,-1-2 0 0 0,-62 16 0 0 0,-31-2-43 0 0,-1-6 0 0 0,-209 12 0 0 0,73-35-2740 0 0,256-7 2189 0 0,7 1-2393 0 0,4 1-4099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887 109 304 0 0,'-14'-11'999'0'0,"-1"0"1"0"0,0 2-1 0 0,0 0 0 0 0,0 0 0 0 0,-1 2 1 0 0,-1 0-1 0 0,-26-8 0 0 0,11 7-93 0 0,-1 0-1 0 0,-1 3 0 0 0,-35-3 1 0 0,32 7-189 0 0,-1 1 1 0 0,0 1-1 0 0,1 2 0 0 0,0 2 1 0 0,-40 11-1 0 0,51-10-215 0 0,0 2-1 0 0,1 1 1 0 0,0 1-1 0 0,1 1 1 0 0,0 1-1 0 0,1 1 1 0 0,-42 31 0 0 0,59-39-306 0 0,-1 1 0 0 0,1 0 0 0 0,0 0 0 0 0,1 1 0 0 0,0 0 0 0 0,0 0 0 0 0,0 0 0 0 0,-6 13 0 0 0,9-15-68 0 0,1-1 1 0 0,-1 1-1 0 0,1-1 1 0 0,0 1-1 0 0,0 0 1 0 0,0-1-1 0 0,0 1 1 0 0,1 0-1 0 0,0 0 1 0 0,0 0-1 0 0,0-1 1 0 0,1 1 0 0 0,0 0-1 0 0,-1 0 1 0 0,2-1-1 0 0,-1 1 1 0 0,3 6-1 0 0,2 0 79 0 0,0 0-1 0 0,1 0 1 0 0,1-1 0 0 0,0 0-1 0 0,0 0 1 0 0,0-1-1 0 0,2 0 1 0 0,-1-1-1 0 0,1 0 1 0 0,15 10 0 0 0,3 0 190 0 0,2-1-1 0 0,47 19 1 0 0,-38-21-43 0 0,1-2 0 0 0,1-2 1 0 0,0-1-1 0 0,0-3 0 0 0,1-1 0 0 0,77 1 0 0 0,-54-8-4 0 0,0-3 0 0 0,0-3 0 0 0,97-22 0 0 0,-144 25-240 0 0,0-1-1 0 0,-1-1 1 0 0,1-1 0 0 0,-1 0-1 0 0,-1-1 1 0 0,20-12 0 0 0,-31 16-101 0 0,0 1 1 0 0,0-1-1 0 0,-1 0 1 0 0,0 0 0 0 0,0 0-1 0 0,0-1 1 0 0,0 1-1 0 0,-1-1 1 0 0,0 0-1 0 0,4-7 1 0 0,-6 8-15 0 0,1 0 0 0 0,-1 0-1 0 0,0 0 1 0 0,0 0 0 0 0,0-1 0 0 0,-1 1 0 0 0,1 0-1 0 0,-1-1 1 0 0,0 1 0 0 0,-1 0 0 0 0,1-1 0 0 0,-1 1-1 0 0,1 0 1 0 0,-1-1 0 0 0,-3-5 0 0 0,-1-2-29 0 0,-1-1 0 0 0,0 1 1 0 0,-1 0-1 0 0,0 1 0 0 0,-1 0 1 0 0,0 0-1 0 0,-1 1 0 0 0,0 0 1 0 0,-1 0-1 0 0,0 1 1 0 0,-16-12-1 0 0,-5-1-86 0 0,-1 2 0 0 0,-60-30 0 0 0,51 33-200 0 0,0 2 0 0 0,-1 1-1 0 0,-1 2 1 0 0,0 2 0 0 0,0 2 0 0 0,-1 2-1 0 0,0 2 1 0 0,-72 2 0 0 0,109 2 110 0 0,-10 0-317 0 0,-31 5 0 0 0,44-5 301 0 0,1 1 0 0 0,0-1 0 0 0,0 1 0 0 0,0 0 0 0 0,0 0 0 0 0,0 0 0 0 0,0 0 0 0 0,1 1 0 0 0,-1-1 0 0 0,0 1 0 0 0,1 0 0 0 0,-1 0 0 0 0,1 0 1 0 0,-1 0-1 0 0,1 0 0 0 0,0 0 0 0 0,-2 3 0 0 0,3-4-98 0 0,1 0 1 0 0,-1 0-1 0 0,1 0 0 0 0,-1 0 1 0 0,1 0-1 0 0,0 0 1 0 0,0 0-1 0 0,-1 0 1 0 0,1 0-1 0 0,0 0 0 0 0,0 0 1 0 0,0 0-1 0 0,0 0 1 0 0,0 0-1 0 0,0 0 0 0 0,0 0 1 0 0,1 0-1 0 0,-1 0 1 0 0,0 0-1 0 0,1 1 1 0 0,5 11-2538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 8913 0 0,'0'-14'5618'0'0,"-1"9"-4504"0"0,1 0 0 0 0,0 1 0 0 0,0-1 0 0 0,0 0 0 0 0,1 1 0 0 0,0-1 0 0 0,1-4 0 0 0,-2 7-123 0 0,3 6-502 0 0,6 9-152 0 0,-1 1-1 0 0,-1 1 1 0 0,0-1-1 0 0,0 1 1 0 0,-2 0-1 0 0,7 27 1 0 0,10 26 405 0 0,100 216 1879 0 0,-79-199-2237 0 0,67 100 0 0 0,-102-177-67 0 0,-4-6-2719 0 0,-14-40-12698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72 644 0 0,'-41'-12'1832'0'0,"2"0"1674"0"0,2 0 10187 0 0,40 14-12302 0 0,13 4-342 0 0,1-1 0 0 0,-1-1-1 0 0,1 0 1 0 0,27 2 0 0 0,75 1 837 0 0,-67-5-1212 0 0,326-8 1438 0 0,-4-32-327 0 0,-373 37-1785 0 0,12 0-366 0 0,1 0 1 0 0,-1-2 0 0 0,0 1-1 0 0,0-2 1 0 0,0 0 0 0 0,16-7-1 0 0,-67 16-14770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29 572 0 0,'-54'35'2911'0'0,"5"6"4444"0"0,48-40-7102 0 0,0-1-1 0 0,1 1 0 0 0,-1-1 0 0 0,0 1 0 0 0,1-1 0 0 0,-1 1 1 0 0,1-1-1 0 0,-1 1 0 0 0,1 0 0 0 0,-1-1 0 0 0,1 1 0 0 0,0 0 1 0 0,-1 0-1 0 0,1-1 0 0 0,0 1 0 0 0,-1 0 0 0 0,1 0 1 0 0,0-1-1 0 0,0 1 0 0 0,0 0 0 0 0,0 0 0 0 0,0 0 0 0 0,0 0 1 0 0,0-1-1 0 0,0 1 0 0 0,0 1 0 0 0,1-1-59 0 0,-1 0-1 0 0,1-1 0 0 0,0 1 1 0 0,0 0-1 0 0,-1 0 0 0 0,1-1 1 0 0,0 1-1 0 0,0 0 0 0 0,0-1 1 0 0,0 1-1 0 0,0-1 0 0 0,0 1 1 0 0,0-1-1 0 0,0 1 0 0 0,0-1 1 0 0,2 1-1 0 0,7 1 333 0 0,0-1 0 0 0,0 1 1 0 0,12-1-1 0 0,-16-1 36 0 0,341 3 4348 0 0,-2-38-5049 0 0,-130-9-4143 0 0,-76-1-3216 0 0,-84 24 4658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199 201 452 0 0,'22'-52'7657'0'0,"-22"52"-7411"0"0,0-1 1 0 0,0 0 0 0 0,1 0 0 0 0,-1 0-1 0 0,0 0 1 0 0,1 1 0 0 0,-1-1 0 0 0,0 0-1 0 0,1 0 1 0 0,-1 1 0 0 0,1-1 0 0 0,-1 0-1 0 0,1 1 1 0 0,-1-1 0 0 0,1 0 0 0 0,-1 1-1 0 0,1-1 1 0 0,0 1 0 0 0,-1-1 0 0 0,1 1-1 0 0,0-1 1 0 0,0 0 0 0 0,0 1-55 0 0,0 0 0 0 0,0 1 0 0 0,-1-1 0 0 0,1 0-1 0 0,0 0 1 0 0,-1 0 0 0 0,1 0 0 0 0,0 0 0 0 0,-1 1 0 0 0,1-1 0 0 0,0 0 0 0 0,-1 1 0 0 0,1-1-1 0 0,0 0 1 0 0,-1 1 0 0 0,1-1 0 0 0,-1 1 0 0 0,1-1 0 0 0,0 2 0 0 0,3 2 391 0 0,-1 0 1 0 0,0 1 0 0 0,0 0 0 0 0,5 8 0 0 0,51 123 3560 0 0,9 15-1288 0 0,60 105 1832 0 0,-121-241-4349 0 0,1 1-90 0 0,-2-5-279 0 0,1-1-230 0 0,-2-4-74 0 0,2-19-5411 0 0,-6 11 4901 0 0,0-1 0 0 0,-1 1 0 0 0,0 0 0 0 0,1 0 0 0 0,-1-1 0 0 0,0 1 0 0 0,0 0 0 0 0,-1-4 0 0 0,1 6 770 0 0,-2-18-3143 0 0</inkml:trace>
  <inkml:trace contextRef="#ctx0" brushRef="#br0" timeOffset="1">52 134 7953 0 0,'-51'-22'16162'0'0,"65"10"-14467"0"0,-10 10-1473 0 0,1 1-1 0 0,0-1 1 0 0,0 1 0 0 0,0 0 0 0 0,0 1 0 0 0,0-1 0 0 0,6 1-1 0 0,6-1 154 0 0,422-43 2518 0 0,-76 9-978 0 0,-360 34-1918 0 0,139-10-2694 0 0,-151 25-9630 0 0,-4-7 9288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1 304 0 0,'-50'36'2954'0'0,"46"-33"-2044"0"0,0 0 0 0 0,1 1 0 0 0,-1 0 0 0 0,0 0 0 0 0,1 0 0 0 0,0 0 0 0 0,0 1 0 0 0,1-1 0 0 0,-5 8 0 0 0,7-11-712 0 0,0 0 0 0 0,0 0 0 0 0,0-1 0 0 0,0 1 0 0 0,0 0 0 0 0,1 0 0 0 0,-1-1 0 0 0,0 1 0 0 0,0 0 0 0 0,0-1 0 0 0,1 1 1 0 0,-1 0-1 0 0,0-1 0 0 0,0 1 0 0 0,1 0 0 0 0,-1-1 0 0 0,1 1 0 0 0,-1-1 0 0 0,1 1 0 0 0,-1 0 0 0 0,1-1 0 0 0,-1 1 0 0 0,1-1 0 0 0,-1 0 0 0 0,1 1 0 0 0,-1-1 0 0 0,1 1 0 0 0,0-1 1 0 0,-1 0-1 0 0,1 0 0 0 0,0 1 0 0 0,0-1 0 0 0,-1 0 0 0 0,1 0 0 0 0,0 0 0 0 0,-1 0 0 0 0,2 1 0 0 0,32 5 2090 0 0,-29-6-1747 0 0,46 4 2032 0 0,89-6 0 0 0,-63-1-1431 0 0,42-2 997 0 0,-35 1-1630 0 0,-29 2-3876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 5605 0 0,'-4'1'482'0'0,"-32"2"6446"0"0,-66 16 3172 0 0,107-20-9772 0 0,0 0 0 0 0,1 1-1 0 0,-1 0 1 0 0,0 0 0 0 0,0 0 0 0 0,8 2-1 0 0,18 1 369 0 0,316-7 2820 0 0,97-8-370 0 0,-163 5-3146 0 0,279-14 0 0 0,-558 21-43 0 0,28 1-4995 0 0,-29-1 4733 0 0,1 0 0 0 0,-1 0 0 0 0,0 0 1 0 0,1 0-1 0 0,-1 1 0 0 0,0-1 0 0 0,0 0 0 0 0,1 1 0 0 0,-1-1 0 0 0,0 1 0 0 0,0 0 0 0 0,0-1 0 0 0,0 1 1 0 0,0 0-1 0 0,0 0 0 0 0,0 0 0 0 0,0-1 0 0 0,0 1 0 0 0,0 0 0 0 0,1 2 0 0 0,1 2-3344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9917 0 0,'-5'1'1374'0'0,"2"1"197"0"0,-1-1 0 0 0,0 1 0 0 0,1 0 0 0 0,-1-1 0 0 0,1 2 0 0 0,-7 4 1465 0 0,17-5-2394 0 0,-1 0 0 0 0,1-1 1 0 0,0 0-1 0 0,0 0 0 0 0,0-1 0 0 0,13 0 1 0 0,2 0 51 0 0,1 2-450 0 0,10 0 824 0 0,47 8 0 0 0,-72-9-948 0 0,0 1 1 0 0,0 0-1 0 0,0 1 0 0 0,0 0 1 0 0,0 0-1 0 0,-1 1 0 0 0,1 0 1 0 0,-1 0-1 0 0,0 1 0 0 0,0-1 1 0 0,6 7-1 0 0,-11-9-120 0 0,0 1 0 0 0,0-1 0 0 0,0 1 0 0 0,0-1 0 0 0,0 1 0 0 0,-1 0 0 0 0,1 0 0 0 0,-1-1 0 0 0,0 1 0 0 0,0 0 0 0 0,0 0 0 0 0,0 1 0 0 0,-1-1 0 0 0,1 6 0 0 0,-1-3 0 0 0,0 0 0 0 0,0 0 0 0 0,-1 1 0 0 0,0-1 0 0 0,0 0 0 0 0,0 0 0 0 0,-3 7 0 0 0,-3 4 0 0 0,-1 0 0 0 0,0-1 0 0 0,-1 0 0 0 0,-13 18 0 0 0,-5 0 0 0 0,-44 45 0 0 0,44-51 0 0 0,1 2 0 0 0,-25 35 0 0 0,49-62 0 0 0,0 0 0 0 0,1 0 0 0 0,-1 0 0 0 0,0 0 0 0 0,1 0 0 0 0,0 0 0 0 0,0 0 0 0 0,0 0 0 0 0,-1 7 0 0 0,2-9 0 0 0,0 0 0 0 0,0 0 0 0 0,0 0 0 0 0,1 1 0 0 0,-1-1 0 0 0,0 0 0 0 0,1 0 0 0 0,-1 0 0 0 0,1 0 0 0 0,-1 0 0 0 0,1 0 0 0 0,-1 0 0 0 0,1 0 0 0 0,0-1 0 0 0,0 1 0 0 0,-1 0 0 0 0,1 0 0 0 0,0 0 0 0 0,0-1 0 0 0,0 1 0 0 0,0 0 0 0 0,0-1 0 0 0,0 1 0 0 0,0-1 0 0 0,0 1 0 0 0,0-1 0 0 0,0 0 0 0 0,0 1 0 0 0,0-1 0 0 0,0 0 0 0 0,0 0 0 0 0,2 1 0 0 0,16 2 0 0 0,0 1 0 0 0,0-2 0 0 0,1-1 0 0 0,21-1 0 0 0,80-9 0 0 0,-92 6 0 0 0,-4 0-28 0 0,138-19-1267 0 0,-144 18 916 0 0,0-1-1 0 0,0 0 1 0 0,-1-1-1 0 0,0-2 0 0 0,0 1 1 0 0,22-15-1 0 0,-36 19-1007 0 0,0 0-1 0 0,0 0 1 0 0,0 0-1 0 0,-1 0 1 0 0,5-6 0 0 0,6-8-2122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73 16 0 0,'-4'-32'11320'0'0,"4"37"-10545"0"0,0 13-101 0 0,-1-2 543 0 0,1 0 0 0 0,1 0 0 0 0,0 0 0 0 0,7 28 0 0 0,-8-44-1177 0 0,0 1 0 0 0,1-1 0 0 0,-1 1 1 0 0,0 0-1 0 0,1-1 0 0 0,-1 1 0 0 0,0-1 0 0 0,1 0 1 0 0,-1 1-1 0 0,1-1 0 0 0,-1 1 0 0 0,1-1 0 0 0,-1 0 1 0 0,1 1-1 0 0,-1-1 0 0 0,1 0 0 0 0,0 1 0 0 0,-1-1 1 0 0,1 0-1 0 0,-1 0 0 0 0,1 0 0 0 0,0 1 0 0 0,-1-1 1 0 0,1 0-1 0 0,0 0 0 0 0,-1 0 0 0 0,1 0 0 0 0,-1 0 1 0 0,1 0-1 0 0,0 0 0 0 0,-1-1 0 0 0,1 1 0 0 0,0 0 1 0 0,-1 0-1 0 0,1 0 0 0 0,-1-1 0 0 0,1 1 0 0 0,-1 0 1 0 0,1 0-1 0 0,0-1 0 0 0,21-13 337 0 0,-7 1-227 0 0,140-120 628 0 0,-150 130-753 0 0,-4 2-22 0 0,0 0 0 0 0,0 1-1 0 0,0-1 1 0 0,0 0 0 0 0,0 1 0 0 0,0-1-1 0 0,0 0 1 0 0,0 0 0 0 0,-1 0 0 0 0,1 0-1 0 0,0 0 1 0 0,-1 0 0 0 0,2-2 0 0 0,-2 2 14 0 0,-2 4-11 0 0,-51 45 77 0 0,-15 15 139 0 0,62-56-115 0 0,0 0 0 0 0,0 0 0 0 0,0 1 0 0 0,1 0 1 0 0,1 0-1 0 0,-1 1 0 0 0,-4 14 0 0 0,8-22-41 0 0,0 1-1 0 0,1-1 1 0 0,-1 1-1 0 0,1 0 1 0 0,0-1-1 0 0,0 1 1 0 0,-1 0-1 0 0,1-1 1 0 0,0 1-1 0 0,0 0 1 0 0,1-1 0 0 0,-1 1-1 0 0,0 0 1 0 0,1-1-1 0 0,-1 1 1 0 0,0 0-1 0 0,1-1 1 0 0,0 1-1 0 0,-1-1 1 0 0,1 1-1 0 0,2 2 1 0 0,-1-2 22 0 0,0 0 0 0 0,0 0 0 0 0,0 0-1 0 0,0-1 1 0 0,1 1 0 0 0,-1-1 0 0 0,1 1 0 0 0,-1-1 0 0 0,1 0 0 0 0,-1 0 0 0 0,6 1 0 0 0,6 1 189 0 0,0 0 0 0 0,1-2 0 0 0,-1 0 1 0 0,15-1-1 0 0,-25 0-196 0 0,53 0 690 0 0,-55 0-909 0 0,0 0-104 0 0,4 0 379 0 0,13 1-3000 0 0,-18-1 2384 0 0,0 0-1 0 0,-1 0 1 0 0,1 0-1 0 0,0 0 1 0 0,-1 1-1 0 0,1-1 0 0 0,0 0 1 0 0,-1 1-1 0 0,1-1 1 0 0,-1 0-1 0 0,1 1 1 0 0,0-1-1 0 0,3 6-4316 0 0,-4-6 4317 0 0,1 1-1 0 0,-1 1 0 0 0,1 2-1619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1308 71 64 0 0,'15'-68'6742'0'0,"-15"68"-6662"0"0,0 0 0 0 0,0 0 0 0 0,0 0-1 0 0,0 0 1 0 0,0-1 0 0 0,0 1 0 0 0,0 0 0 0 0,0 0 0 0 0,0 0 0 0 0,0 0 0 0 0,0 0-1 0 0,0 0 1 0 0,0-1 0 0 0,0 1 0 0 0,0 0 0 0 0,0 0 0 0 0,0 0 239 0 0,1 0-239 0 0,-1 0 0 0 0,0 0 0 0 0,0-1 0 0 0,0 1 0 0 0,0 0-1 0 0,0 0 1 0 0,0 0 0 0 0,0 0 0 0 0,0 0 0 0 0,1 0 0 0 0,-1 0 0 0 0,0 0 0 0 0,0 0-1 0 0,0 0 1 0 0,0 0 0 0 0,0 0 0 0 0,0 0 0 0 0,1 0 0 0 0,-1 0 0 0 0,0 0 0 0 0,0 0-1 0 0,0 0 1 0 0,0 0 0 0 0,0 0 0 0 0,0 0 0 0 0,1 0 0 0 0,5 7 979 0 0,4 12-114 0 0,7 29 399 0 0,-3 1 0 0 0,-2 0 0 0 0,11 85 0 0 0,-9-45-206 0 0,43 307 2751 0 0,-6-40-870 0 0,-46-322-2511 0 0,2-1 1 0 0,2 0-1 0 0,18 47 1 0 0,-26-76-413 0 0,1 0 1 0 0,0 0-1 0 0,1 0 1 0 0,-1 0-1 0 0,1 0 1 0 0,0 0-1 0 0,0 0 0 0 0,0-1 1 0 0,0 0-1 0 0,5 4 1 0 0,-7-6 259 0 0,-3-6-360 0 0,1 0-1 0 0,-1 1 0 0 0,0-1 0 0 0,0 1 0 0 0,0-1 0 0 0,-1 1 0 0 0,1 0 1 0 0,-1 0-1 0 0,0 0 0 0 0,0 0 0 0 0,-1 1 0 0 0,1-1 0 0 0,-1 1 0 0 0,1 0 1 0 0,-1 0-1 0 0,0 0 0 0 0,-5-2 0 0 0,-12-8-39 0 0,-1 1 1 0 0,0 0-1 0 0,-1 2 1 0 0,0 1-1 0 0,0 1 1 0 0,-1 1-1 0 0,-31-6 0 0 0,-1 4-55 0 0,0 2 0 0 0,-66 2 0 0 0,-95 13-53 0 0,119 1 60 0 0,-161 37-1 0 0,186-28 37 0 0,-94 38-1 0 0,140-45 46 0 0,0 2 0 0 0,0 0 0 0 0,2 2 0 0 0,0 1 0 0 0,0 1 0 0 0,-32 30 0 0 0,49-40 24 0 0,0 1 0 0 0,1-1 0 0 0,0 2 0 0 0,1-1 0 0 0,-1 1-1 0 0,2 0 1 0 0,-1 0 0 0 0,1 1 0 0 0,1-1 0 0 0,0 1 0 0 0,0 0 0 0 0,1 1 0 0 0,0-1-1 0 0,-2 21 1 0 0,4-20 24 0 0,2 1 0 0 0,-1-1 0 0 0,2 1 0 0 0,-1-1 0 0 0,1 0 0 0 0,1 0 0 0 0,0 0 0 0 0,1 0 0 0 0,0 0 0 0 0,1-1 0 0 0,0 1 0 0 0,0-1 0 0 0,1 0 0 0 0,12 14 0 0 0,5 5 49 0 0,2-2-1 0 0,0 0 0 0 0,2-2 0 0 0,1-1 0 0 0,1-1 1 0 0,1-2-1 0 0,1-1 0 0 0,0-1 0 0 0,2-2 1 0 0,40 16-1 0 0,-8-9 71 0 0,2-4 1 0 0,0-2 0 0 0,1-3-1 0 0,1-3 1 0 0,103 4 0 0 0,-19-12 133 0 0,198-21 1 0 0,-12-28 117 0 0,-250 27-246 0 0,133-46 1 0 0,-181 49-114 0 0,46-23 0 0 0,-66 26-44 0 0,-1 0-1 0 0,-1 0 1 0 0,0-2 0 0 0,19-18-1 0 0,-21 16-12 0 0,0-1 0 0 0,-1 0 1 0 0,-1-2-1 0 0,18-25 0 0 0,-28 35-2 0 0,0 1 0 0 0,-1-1 0 0 0,1 0 0 0 0,-1 0 0 0 0,-1 0 0 0 0,0-1 0 0 0,0 1 0 0 0,-1-1 0 0 0,-1 1 0 0 0,1-1 0 0 0,-1 0 0 0 0,-1 0 0 0 0,0 0 0 0 0,-2-15 0 0 0,0 13-5 0 0,-1-1-1 0 0,0 1 1 0 0,-1 0-1 0 0,0 0 1 0 0,-1 0-1 0 0,-11-20 1 0 0,3 11 0 0 0,-1 1 0 0 0,-1 0 1 0 0,0 1-1 0 0,-1 1 0 0 0,-1 1 1 0 0,-1 0-1 0 0,-1 1 0 0 0,0 1 0 0 0,-1 1 1 0 0,-31-18-1 0 0,19 15-11 0 0,0 2 1 0 0,-1 0-1 0 0,-1 3 0 0 0,0 0 1 0 0,-71-12-1 0 0,29 12-74 0 0,-104-2 0 0 0,127 13-174 0 0,0 3 0 0 0,1 2-1 0 0,-58 11 1 0 0,107-14 251 0 0,-55 14-765 0 0,54-14 635 0 0,0 0 0 0 0,0 1 0 0 0,0 0 0 0 0,0 0 0 0 0,1 0 0 0 0,-1 0 0 0 0,0 1-1 0 0,1-1 1 0 0,0 1 0 0 0,0 0 0 0 0,-4 4 0 0 0,6-7 60 0 0,1 1-1 0 0,0-1 1 0 0,-1 1 0 0 0,1 0 0 0 0,0-1 0 0 0,-1 1-1 0 0,1 0 1 0 0,0-1 0 0 0,-1 1 0 0 0,1 0-1 0 0,0-1 1 0 0,0 1 0 0 0,0 0 0 0 0,0-1-1 0 0,0 1 1 0 0,0 0 0 0 0,0 0 0 0 0,0-1 0 0 0,0 1-1 0 0,0 0 1 0 0,0-1 0 0 0,0 1 0 0 0,1 0-1 0 0,-1-1 1 0 0,1 2 0 0 0,-1-1-197 0 0,1 1 0 0 0,0-1 0 0 0,1 0 1 0 0,-1 0-1 0 0,0 1 0 0 0,0-1 0 0 0,0 0 0 0 0,1 0 0 0 0,-1 0 1 0 0,3 1-1 0 0,3 2-1069 0 0,1-1 1 0 0,0 0-1 0 0,14 3 1 0 0,25 4-1507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28 396 0 0,'-1'-2'366'0'0,"0"0"0"0"0,0 0 0 0 0,0 0 0 0 0,0 0 0 0 0,-1 0 0 0 0,1 0 0 0 0,-1 0 0 0 0,1 1 0 0 0,-1-1-1 0 0,1 0 1 0 0,-1 1 0 0 0,0-1 0 0 0,-2-1 0 0 0,3 3-175 0 0,1 0 0 0 0,-1-1 0 0 0,0 1-1 0 0,1 0 1 0 0,-1 0 0 0 0,1 0 0 0 0,-1 0-1 0 0,1 0 1 0 0,-1 0 0 0 0,1 0 0 0 0,-1 0 0 0 0,1 0-1 0 0,-1 0 1 0 0,1 0 0 0 0,-1 1 0 0 0,1-1-1 0 0,-1 0 1 0 0,1 0 0 0 0,-1 0 0 0 0,1 1-1 0 0,-1-1 1 0 0,0 1 0 0 0,0 0 32 0 0,-1 0 0 0 0,1 1 0 0 0,0-1 0 0 0,0 0 0 0 0,0 1 0 0 0,0-1 0 0 0,0 1 0 0 0,0 0 0 0 0,1-1 0 0 0,-2 3 0 0 0,-5 15 1122 0 0,1 1 0 0 0,1 0 1 0 0,0 1-1 0 0,-2 30 0 0 0,3 85 1841 0 0,5-97-2745 0 0,2 1 1 0 0,1-1-1 0 0,15 58 1 0 0,-8-70-2630 0 0,-1-12-4819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 6021 0 0,'-61'-4'6701'0'0,"29"2"2940"0"0,210 7-6232 0 0,12 0-4236 0 0,-150-1-3479 0 0,45 10-1 0 0,-64-10 1508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8657 0 0,'-2'-1'13938'0'0,"5"5"-11881"0"0,13 24-2307 0 0,6 28 2002 0 0,49 86-1 0 0,-26-68 107 0 0,85 107-1 0 0,-122-170-1616 0 0,-6-7-166 0 0,1 0 1 0 0,0 0-1 0 0,0 0 1 0 0,0-1-1 0 0,1 1 1 0 0,-1-1-1 0 0,1 0 1 0 0,-1 0-1 0 0,1 0 1 0 0,0 0-1 0 0,6 2 1 0 0,-4-7-76 0 0,-5 1 0 0 0,0-1 0 0 0,0 0 0 0 0,0 0 0 0 0,0 1 0 0 0,0-1 0 0 0,0 0 0 0 0,-1 0 0 0 0,1 0 0 0 0,-1 0 0 0 0,1 0 0 0 0,-1 0 0 0 0,0 0 0 0 0,0 0 0 0 0,0-3 0 0 0,-3-33 0 0 0,2 25 0 0 0,-1-12 0 0 0,-5-101 0 0 0,8 111 0 0 0,0-1 0 0 0,1 1 0 0 0,0 0 0 0 0,1 0 0 0 0,1 0 0 0 0,6-17 0 0 0,-9 28-338 0 0,0 1 0 0 0,1 0 0 0 0,-1 0 0 0 0,1 0 0 0 0,0 0 0 0 0,-1 1 0 0 0,1-1 1 0 0,1 0-1 0 0,-1 1 0 0 0,0-1 0 0 0,1 1 0 0 0,-1 0 0 0 0,1 0 0 0 0,0 0 0 0 0,-1 0 0 0 0,1 0 0 0 0,4-1 0 0 0,1 0-963 0 0,1 1 0 0 0,-1 0 0 0 0,1 1 0 0 0,-1 0 0 0 0,14 0 0 0 0,-5-1-1936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0 584 0 0,'-7'4'760'0'0,"0"-1"1"0"0,0 1-1 0 0,1 0 1 0 0,-1 0-1 0 0,1 1 1 0 0,0 0-1 0 0,1 0 0 0 0,-1 0 1 0 0,1 1-1 0 0,0 0 1 0 0,0 0-1 0 0,1 0 1 0 0,-1 1-1 0 0,2-1 0 0 0,-1 1 1 0 0,1 0-1 0 0,0 0 1 0 0,0 0-1 0 0,1 1 0 0 0,0-1 1 0 0,0 1-1 0 0,0-1 1 0 0,1 1-1 0 0,0 9 1 0 0,1-3-123 0 0,0 1 0 0 0,1 0 0 0 0,0 0 1 0 0,1-1-1 0 0,1 1 0 0 0,0-1 0 0 0,1 0 1 0 0,0 0-1 0 0,1 0 0 0 0,1 0 1 0 0,14 23-1 0 0,-18-34-851 0 0,0 1 1 0 0,1-1-1 0 0,-1 0 0 0 0,1 0 1 0 0,0 0-1 0 0,0 0 0 0 0,0 0 1 0 0,0-1-1 0 0,1 0 1 0 0,5 4-1 0 0,-5-4-1057 0 0,1 0 1 0 0,-1-1-1 0 0,0 1 1 0 0,1-1-1 0 0,6 1 1 0 0,1-1-1696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103 384 7573 0 0,'-39'-29'8008'0'0,"21"17"-3530"0"0,-24-23 0 0 0,42 35-4382 0 0,0 0 1 0 0,-1-1-1 0 0,1 1 0 0 0,0-1 0 0 0,-1 1 1 0 0,1-1-1 0 0,0 1 0 0 0,0-1 1 0 0,-1 1-1 0 0,1-1 0 0 0,0 1 1 0 0,0-1-1 0 0,0 1 0 0 0,0-1 1 0 0,-1 1-1 0 0,1-1 0 0 0,0 0 0 0 0,0 1 1 0 0,0-1-1 0 0,0 1 0 0 0,1-1 1 0 0,-1 1-1 0 0,0-1 0 0 0,0 0 1 0 0,0 1-1 0 0,0-1 0 0 0,0 1 1 0 0,1-1-1 0 0,-1 1 0 0 0,0-1 1 0 0,0 1-1 0 0,1-1 0 0 0,-1 1 0 0 0,0 0 1 0 0,1-1-1 0 0,-1 1 0 0 0,1-1 1 0 0,-1 1-1 0 0,1 0 0 0 0,-1-1 1 0 0,1 1-1 0 0,23-16 661 0 0,-21 15-569 0 0,9-5-21 0 0,-1-1 0 0 0,1 0-1 0 0,-1-1 1 0 0,0 0 0 0 0,-1-1 0 0 0,0 0-1 0 0,12-14 1 0 0,-19 19-307 0 0,0 1-1 0 0,-1-1 1 0 0,1 0-1 0 0,-1 0 1 0 0,0 0-1 0 0,0 0 1 0 0,0 0 0 0 0,-1 0-1 0 0,1 0 1 0 0,-1-1-1 0 0,0 1 1 0 0,0 0-1 0 0,-1-1 1 0 0,1 1 0 0 0,-1-1-1 0 0,0 1 1 0 0,0-1-1 0 0,-1 1 1 0 0,1-1-1 0 0,-1 1 1 0 0,0-1 0 0 0,0 1-1 0 0,-1 0 1 0 0,1 0-1 0 0,-4-8 1 0 0,0 4-543 0 0,0-1 0 0 0,0 1 0 0 0,-1 0 0 0 0,-8-8 0 0 0,-15-11-8901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1 664 0 0,'13'16'1669'0'0,"-1"0"-1"0"0,-1 1 1 0 0,0 0 0 0 0,9 22-1 0 0,28 77 7049 0 0,-23-51-3354 0 0,-19-41 2334 0 0,-6-30-7653 0 0,0 0 1 0 0,0 0-1 0 0,0 0 0 0 0,1 1 0 0 0,0-1 1 0 0,0 0-1 0 0,0 0 0 0 0,1 1 0 0 0,-1-1 1 0 0,2 1-1 0 0,-1 0 0 0 0,0-1 0 0 0,1 1 1 0 0,0 0-1 0 0,0 0 0 0 0,1 1 1 0 0,-1-1-1 0 0,1 1 0 0 0,0-1 0 0 0,0 1 1 0 0,1 0-1 0 0,-1 1 0 0 0,1-1 0 0 0,9-5 1 0 0,-6 5 6 0 0,0 0 1 0 0,0 0-1 0 0,1 0 1 0 0,-1 1-1 0 0,1 0 1 0 0,0 1-1 0 0,0 0 1 0 0,-1 1 0 0 0,1-1-1 0 0,1 2 1 0 0,-1-1-1 0 0,0 1 1 0 0,0 0-1 0 0,0 1 1 0 0,0 0-1 0 0,9 3 1 0 0,-5 0-52 0 0,-1 1 0 0 0,0 0 0 0 0,0 0 0 0 0,-1 1 0 0 0,1 1 0 0 0,-1 0 0 0 0,15 13 0 0 0,-3-1 0 0 0,-2 2 0 0 0,22 25 0 0 0,-31-29 0 0 0,-1 0 0 0 0,0 0 0 0 0,-1 1 0 0 0,-1 0 0 0 0,-1 1 0 0 0,6 20 0 0 0,1-2 0 0 0,-15-36-334 0 0,1 0 0 0 0,-1 0 0 0 0,1 0-1 0 0,-1-1 1 0 0,0 1 0 0 0,0 0 0 0 0,1 0 0 0 0,-1 0 0 0 0,0 0 0 0 0,0 0 0 0 0,0-1-1 0 0,0 1 1 0 0,0 0 0 0 0,0 0 0 0 0,0 0 0 0 0,0 0 0 0 0,0 0 0 0 0,-1 0 0 0 0,1 0-1 0 0,0-1 1 0 0,0 1 0 0 0,-1 0 0 0 0,1 0 0 0 0,-1 0 0 0 0,1-1 0 0 0,0 1 0 0 0,-1 0-1 0 0,0 0 1 0 0,1-1 0 0 0,-1 1 0 0 0,1 0 0 0 0,-2 0 0 0 0,0 0-602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45 621 604 0 0,'-45'0'10950'0'0,"52"0"-9396"0"0,160-6 2615 0 0,477-6 247 0 0,-239 23-2690 0 0,768 52 1421 0 0,-743-40-2248 0 0,96 0 190 0 0,83-14 394 0 0,-569-9-1125 0 0,0-2 0 0 0,-1-1 0 0 0,60-13 0 0 0,-97 15-335 0 0,1 0-1 0 0,0 0 1 0 0,-1 0 0 0 0,1-1 0 0 0,0 1-1 0 0,-1-1 1 0 0,0 1 0 0 0,1-1-1 0 0,-1 0 1 0 0,0 0 0 0 0,0 0 0 0 0,0 0-1 0 0,0 0 1 0 0,0 0 0 0 0,-1 0 0 0 0,1-1-1 0 0,0 1 1 0 0,-1-1 0 0 0,0 1 0 0 0,0-1-1 0 0,0 0 1 0 0,0 1 0 0 0,0-1-1 0 0,0 0 1 0 0,-1 0 0 0 0,1-5 0 0 0,0-6 108 0 0,-1-1 0 0 0,0 1 1 0 0,-1 0-1 0 0,-4-18 0 0 0,3 17-103 0 0,-7-54-28 0 0,3-1 0 0 0,3 1 0 0 0,3-1 0 0 0,3 0 0 0 0,18-102 0 0 0,-21 170 0 0 0,0 0 0 0 0,1 0 0 0 0,-1 0 0 0 0,1 0 0 0 0,0 0 0 0 0,0 0 0 0 0,-1 0 0 0 0,1 1 0 0 0,0-1 0 0 0,3-2 0 0 0,-4 3 0 0 0,0 1 0 0 0,0 0 0 0 0,0 0 0 0 0,0 0 0 0 0,0 0 0 0 0,0-1 0 0 0,1 1 0 0 0,-1 0 0 0 0,0 0 0 0 0,0 0 0 0 0,0 0 0 0 0,0 0 0 0 0,1 0 0 0 0,-1 0 0 0 0,0 0 0 0 0,0-1 0 0 0,0 1 0 0 0,1 0 0 0 0,-1 0 0 0 0,0 0 0 0 0,0 0 0 0 0,0 0 0 0 0,1 0 0 0 0,-1 0 0 0 0,0 0 0 0 0,0 0 0 0 0,0 0 0 0 0,1 0 0 0 0,-1 1 0 0 0,0-1 0 0 0,0 0 0 0 0,0 0 0 0 0,1 0 0 0 0,-1 0 0 0 0,0 0 0 0 0,0 0 0 0 0,3 2 0 0 0,-1 0 0 0 0,0 0 0 0 0,1 1 0 0 0,-1-1 0 0 0,-1 0 0 0 0,1 1 0 0 0,0 0 0 0 0,0-1 0 0 0,-1 1 0 0 0,1 0 0 0 0,-1-1 0 0 0,2 7 0 0 0,11 43 0 0 0,-10-37 0 0 0,19 82 0 0 0,-10-40 0 0 0,1 0 0 0 0,4-1 0 0 0,25 58 0 0 0,-40-109 0 0 0,53 103 0 0 0,-47-93 0 0 0,0-1 0 0 0,1 0 0 0 0,1-1 0 0 0,0 0 0 0 0,14 12 0 0 0,-21-21 0 0 0,1-1 0 0 0,-1 0 0 0 0,1 0 0 0 0,-1-1 0 0 0,1 1 0 0 0,0-1 0 0 0,0 0 0 0 0,0-1 0 0 0,0 1 0 0 0,0-1 0 0 0,0 0 0 0 0,1 0 0 0 0,-1 0 0 0 0,0-1 0 0 0,1 0 0 0 0,-1 0 0 0 0,0 0 0 0 0,1-1 0 0 0,-1 1 0 0 0,0-1 0 0 0,1-1 0 0 0,-1 1 0 0 0,0-1 0 0 0,8-3 0 0 0,4-4 0 0 0,0 0 0 0 0,0 0 0 0 0,-1-2 0 0 0,-1 0 0 0 0,23-20 0 0 0,-17 10 0 0 0,35-41 0 0 0,13-28 0 0 0,-39 48 0 0 0,2 1 0 0 0,2 2 0 0 0,50-46 0 0 0,-83 83 0 0 0,1 1 0 0 0,-1 0 0 0 0,1 0 0 0 0,-1 0 0 0 0,1 0 0 0 0,-1 0 0 0 0,1 0 0 0 0,0 0 0 0 0,0 0 0 0 0,-1 0 0 0 0,1 1 0 0 0,0-1 0 0 0,0 1 0 0 0,0 0 0 0 0,0-1 0 0 0,0 1 0 0 0,2 0 0 0 0,-2 1 0 0 0,-1-1 0 0 0,1 1 0 0 0,-1 0 0 0 0,1 0 0 0 0,-1-1 0 0 0,0 1 0 0 0,1 0 0 0 0,-1 1 0 0 0,0-1 0 0 0,1 0 0 0 0,-1 0 0 0 0,0 0 0 0 0,0 1 0 0 0,0-1 0 0 0,0 0 0 0 0,0 1 0 0 0,-1-1 0 0 0,1 1 0 0 0,0 0 0 0 0,0 1 0 0 0,22 52 0 0 0,-16-36 0 0 0,1 1 0 0 0,1-2 0 0 0,1 1 0 0 0,1-1 0 0 0,0-1 0 0 0,1 0 0 0 0,16 18 0 0 0,0-7 0 0 0,2-1 0 0 0,0-2 0 0 0,2 0 0 0 0,1-3 0 0 0,0 0 0 0 0,2-2 0 0 0,0-2 0 0 0,2-1 0 0 0,54 17 0 0 0,-6-7 0 0 0,1-4 0 0 0,2-4 0 0 0,111 10 0 0 0,218-8 0 0 0,-6-27 0 0 0,740-81 0 0 0,-616 39 0 0 0,-249 22 0 0 0,164-11 0 0 0,-410 30-1 0 0,-36 6-75 0 0,-24 3-113 0 0,2 2-798 0 0,0 0 1 0 0,-19 8-1 0 0,-14 3-3388 0 0,-4-3 178 0 0,-6 2 602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328 719 552 0 0,'-5'4'848'0'0,"-1"-1"0"0"0,1 0-1 0 0,0-1 1 0 0,-1 1 0 0 0,0-1 0 0 0,1 0-1 0 0,-1-1 1 0 0,0 1 0 0 0,0-1 0 0 0,-10 0 0 0 0,11-1-326 0 0,0 0 0 0 0,0-1 1 0 0,1 0-1 0 0,-1 0 1 0 0,0 0-1 0 0,1-1 0 0 0,-1 1 1 0 0,1-1-1 0 0,0 0 1 0 0,-1-1-1 0 0,1 1 0 0 0,0-1 1 0 0,0 0-1 0 0,-3-3 1 0 0,-5-4 169 0 0,1-1 1 0 0,1 0-1 0 0,0-1 1 0 0,1 0-1 0 0,-14-22 1 0 0,-30-70 1316 0 0,42 81-1659 0 0,2-1 1 0 0,0 0 0 0 0,2 0 0 0 0,0-1-1 0 0,2 0 1 0 0,1 0 0 0 0,1 0 0 0 0,1-1-1 0 0,2-38 1 0 0,1 53-242 0 0,1 1 0 0 0,0-1 0 0 0,0 0 0 0 0,2 1-1 0 0,-1 0 1 0 0,1 0 0 0 0,0 0 0 0 0,1 0 0 0 0,0 1 0 0 0,1-1-1 0 0,0 1 1 0 0,0 0 0 0 0,1 1 0 0 0,0 0 0 0 0,1 0 0 0 0,0 1-1 0 0,0-1 1 0 0,0 2 0 0 0,1-1 0 0 0,0 1 0 0 0,14-7 0 0 0,-10 7-6 0 0,0 1 1 0 0,0 0 0 0 0,1 0 0 0 0,0 1-1 0 0,0 1 1 0 0,0 1 0 0 0,0 0 0 0 0,0 0-1 0 0,0 2 1 0 0,1 0 0 0 0,-1 0 0 0 0,0 1-1 0 0,0 1 1 0 0,0 0 0 0 0,23 8 0 0 0,-27-7-28 0 0,0 0 0 0 0,-1 1 0 0 0,1 0 0 0 0,-1 1 0 0 0,0 0 0 0 0,0 1 1 0 0,-1-1-1 0 0,1 2 0 0 0,9 8 0 0 0,-15-12-56 0 0,-1 0 0 0 0,1 0 0 0 0,-1 0 0 0 0,0 1 0 0 0,0-1 0 0 0,0 0 0 0 0,0 1-1 0 0,-1-1 1 0 0,1 1 0 0 0,-1 0 0 0 0,0 0 0 0 0,0-1 0 0 0,0 1 0 0 0,0 0 0 0 0,-1 0 0 0 0,0 0 0 0 0,0 0 0 0 0,0 0 0 0 0,0 0 0 0 0,0 0-1 0 0,-1-1 1 0 0,0 1 0 0 0,0 0 0 0 0,0 0 0 0 0,0 0 0 0 0,0-1 0 0 0,-3 6 0 0 0,-3 3-19 0 0,0 0 0 0 0,0 0 0 0 0,-1 0 0 0 0,-1-1 0 0 0,0-1-1 0 0,0 1 1 0 0,-1-2 0 0 0,0 1 0 0 0,-1-1 0 0 0,-15 10 0 0 0,-4-1-2 0 0,-1 0 1 0 0,-61 25-1 0 0,84-40 1 0 0,-27 13 0 0 0,33-16 0 0 0,0 1 0 0 0,0 0 0 0 0,0 0 0 0 0,1 1 0 0 0,-1-1 0 0 0,0 0 0 0 0,1 1 0 0 0,-1-1 0 0 0,1 1 0 0 0,0-1 0 0 0,-1 1 0 0 0,1-1 0 0 0,0 1 0 0 0,-1 3 0 0 0,1-4 0 0 0,1 0 0 0 0,0 1 0 0 0,0-1 0 0 0,0 0 0 0 0,0 1 0 0 0,0-1 0 0 0,0 0 0 0 0,0 1 0 0 0,0-1 0 0 0,1 0 0 0 0,-1 1 0 0 0,0-1 0 0 0,1 0 0 0 0,-1 0 0 0 0,1 0 0 0 0,0 1 0 0 0,-1-1 0 0 0,1 0 0 0 0,1 2 0 0 0,18 16 0 0 0,-16-16 0 0 0,11 9 0 0 0,1-1 0 0 0,1 0 0 0 0,0-2 0 0 0,0 0 0 0 0,1-1 0 0 0,18 7 0 0 0,117 30 0 0 0,-140-41 0 0 0,9 1-2374 0 0,0-1 0 0 0,0 0-1 0 0,37 0 1 0 0,-41-7-4831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69 88 0 0,'31'-43'6177'0'0,"-23"30"-568"0"0,-1 1 4426 0 0,-29 47-7369 0 0,-40 49-1 0 0,24-34-1572 0 0,-122 162 1731 0 0,-99 75-1740 0 0,35-44-558 0 0,223-242-644 0 0,-12 18-5372 0 0,12-19 5354 0 0,1 0-1 0 0,0 1 0 0 0,0-1 0 0 0,-1 0 0 0 0,1 1 0 0 0,0-1 1 0 0,0 1-1 0 0,0-1 0 0 0,0 0 0 0 0,-1 1 0 0 0,1-1 1 0 0,0 1-1 0 0,0-1 0 0 0,0 0 0 0 0,0 1 0 0 0,0-1 0 0 0,0 1 1 0 0,0-1-1 0 0,0 1 0 0 0,0-1 0 0 0,0 0 0 0 0,0 1 0 0 0,0-1 1 0 0,0 1-1 0 0,1-1 0 0 0,-1 0 0 0 0,0 1 0 0 0,0-1 0 0 0,0 0 1 0 0,1 1-1 0 0,-1-1 0 0 0,0 1 0 0 0,0-1 0 0 0,1 0 0 0 0,-1 0 1 0 0,0 1-1 0 0,1-1 0 0 0,-1 0 0 0 0,0 1 0 0 0,1-1 0 0 0,-1 0 1 0 0,0 0-1 0 0,1 0 0 0 0,-1 0 0 0 0,0 1 0 0 0,2-1 1 0 0,4 2-3419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9 156 0 0,'4'-7'5800'0'0,"-3"7"-5413"0"0,-1 0 0 0 0,1 0-1 0 0,-1-1 1 0 0,1 1 0 0 0,-1 0 0 0 0,1 0-1 0 0,-1 0 1 0 0,1 0 0 0 0,-1 0-1 0 0,1-1 1 0 0,0 1 0 0 0,8 9 3338 0 0,1 22 235 0 0,-3 10 718 0 0,-4-29-4225 0 0,0-1-1 0 0,0 0 0 0 0,6 11 0 0 0,-8-20-1077 0 0,0 2-1696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7549 0 0,'22'-21'4034'0'0,"0"1"1"0"0,46-32-1 0 0,-44 37-2783 0 0,1 0-1 0 0,1 2 1 0 0,32-12-1 0 0,-39 18-837 0 0,0 0-1 0 0,0 2 0 0 0,0 0 1 0 0,1 1-1 0 0,0 1 1 0 0,-1 1-1 0 0,1 1 0 0 0,0 1 1 0 0,0 0-1 0 0,0 2 1 0 0,0 0-1 0 0,34 9 0 0 0,-48-9-287 0 0,0-1 0 0 0,-1 1 0 0 0,1 1 0 0 0,-1-1 0 0 0,0 1 0 0 0,0 0-1 0 0,0 0 1 0 0,0 1 0 0 0,0-1 0 0 0,-1 1 0 0 0,5 5 0 0 0,-7-7-75 0 0,0 1 0 0 0,0-1 0 0 0,-1 1 0 0 0,1-1 0 0 0,-1 1 1 0 0,0 0-1 0 0,0 0 0 0 0,0-1 0 0 0,0 1 0 0 0,0 0 0 0 0,0 0 0 0 0,-1 0 0 0 0,0 0 1 0 0,1 0-1 0 0,-1 0 0 0 0,0 0 0 0 0,-1 0 0 0 0,1 0 0 0 0,0 0 0 0 0,-1 0 0 0 0,0 0 1 0 0,1 0-1 0 0,-1 0 0 0 0,-2 3 0 0 0,-2 6-50 0 0,-1 0 0 0 0,-1-1 0 0 0,1 0 0 0 0,-2 0 0 0 0,-14 17 0 0 0,-50 44 0 0 0,49-52 0 0 0,2 1 0 0 0,-28 35 0 0 0,32-27 0 0 0,16-28 0 0 0,1 0 0 0 0,0 0 0 0 0,0 0 0 0 0,0 0 0 0 0,0 0 0 0 0,0 0 0 0 0,0 0 0 0 0,0-1 0 0 0,0 1 0 0 0,0 0 0 0 0,1 0 0 0 0,-1 0 0 0 0,0 0 0 0 0,0 0 0 0 0,1 0 0 0 0,-1 0 0 0 0,1-1 0 0 0,-1 1 0 0 0,1 0 0 0 0,-1 0 0 0 0,1-1 0 0 0,-1 1 0 0 0,1 0 0 0 0,0-1 0 0 0,-1 1 0 0 0,1 0 0 0 0,0-1 0 0 0,0 1 0 0 0,-1-1 0 0 0,1 1 0 0 0,2 0 0 0 0,-2 0 0 0 0,4 2 0 0 0,1 0 0 0 0,0-1 0 0 0,0 1 0 0 0,0-1 0 0 0,0 0 0 0 0,0 0 0 0 0,0-1 0 0 0,10 1 0 0 0,55 2 0 0 0,-49-4 0 0 0,43 1-2604 0 0,100-12 0 0 0,-125 5 835 0 0,-1-1 0 0 0,0-2 0 0 0,66-25 0 0 0,-64 17-1740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98 664 0 0,'0'-2'1051'0'0,"0"-2"-657"0"0,0 1-1 0 0,0 0 1 0 0,0 0 0 0 0,0-1 0 0 0,-1 1 0 0 0,1 0-1 0 0,-1 0 1 0 0,0 0 0 0 0,0-1 0 0 0,0 1 0 0 0,-1 0-1 0 0,1 0 1 0 0,-1 1 0 0 0,1-1 0 0 0,-1 0 0 0 0,0 0-1 0 0,0 1 1 0 0,0-1 0 0 0,-1 1 0 0 0,1 0 0 0 0,0-1-1 0 0,-1 1 1 0 0,0 0 0 0 0,1 1 0 0 0,-1-1 0 0 0,0 0-1 0 0,0 1 1 0 0,-3-2 0 0 0,-2 0 46 0 0,0 0 1 0 0,0 0-1 0 0,0 1 0 0 0,0 0 1 0 0,0 0-1 0 0,-1 1 1 0 0,1 0-1 0 0,-1 0 0 0 0,1 1 1 0 0,-13 2-1 0 0,9 0-27 0 0,-1 0 1 0 0,1 1-1 0 0,0 1 0 0 0,1 0 1 0 0,-1 1-1 0 0,1 0 0 0 0,-20 12 1 0 0,26-14-208 0 0,0 0 1 0 0,0 1 0 0 0,0 0 0 0 0,1 0 0 0 0,-1 0 0 0 0,1 0-1 0 0,0 0 1 0 0,0 1 0 0 0,0 0 0 0 0,1 0 0 0 0,-1 0 0 0 0,1 0 0 0 0,1 1-1 0 0,-1-1 1 0 0,1 1 0 0 0,0 0 0 0 0,0 0 0 0 0,-1 7 0 0 0,3-10-98 0 0,0 1 0 0 0,0-1 0 0 0,1 1 0 0 0,-1-1 0 0 0,1 1 0 0 0,0-1 0 0 0,0 1 0 0 0,0-1 1 0 0,1 0-1 0 0,-1 0 0 0 0,1 1 0 0 0,0-1 0 0 0,0 0 0 0 0,0 0 0 0 0,0-1 0 0 0,0 1 0 0 0,1 0 0 0 0,-1-1 1 0 0,1 1-1 0 0,-1-1 0 0 0,1 0 0 0 0,0 0 0 0 0,5 2 0 0 0,2 3 76 0 0,1-1 0 0 0,-1-1 0 0 0,2 0 0 0 0,-1-1 1 0 0,19 6-1 0 0,-13-7-48 0 0,0 0 1 0 0,0-1 0 0 0,1 0-1 0 0,-1-2 1 0 0,0 0 0 0 0,1-1 0 0 0,-1 0-1 0 0,0-2 1 0 0,1 0 0 0 0,-1-1-1 0 0,-1 0 1 0 0,1-2 0 0 0,-1 0-1 0 0,17-9 1 0 0,-30 14-130 0 0,0 0 0 0 0,0-1 0 0 0,0 0 0 0 0,-1 0 0 0 0,1 0-1 0 0,-1 0 1 0 0,1 0 0 0 0,-1 0 0 0 0,0-1 0 0 0,0 1 0 0 0,1-1 0 0 0,-2 1 0 0 0,1-1-1 0 0,0 0 1 0 0,-1 0 0 0 0,1 0 0 0 0,-1 0 0 0 0,0 0 0 0 0,0 0 0 0 0,0 0 0 0 0,0 0-1 0 0,-1-1 1 0 0,1 1 0 0 0,-1 0 0 0 0,0 0 0 0 0,0-1 0 0 0,0 1 0 0 0,0 0-1 0 0,0 0 1 0 0,-1-1 0 0 0,0 1 0 0 0,1 0 0 0 0,-1 0 0 0 0,-1 0 0 0 0,1 0 0 0 0,-3-6-1 0 0,0 2-16 0 0,0 1 0 0 0,0-1 0 0 0,-1 1-1 0 0,0 0 1 0 0,0 0 0 0 0,0 0 0 0 0,-1 1 0 0 0,0 0-1 0 0,0 0 1 0 0,0 0 0 0 0,-1 1 0 0 0,1 0-1 0 0,-1 0 1 0 0,-12-4 0 0 0,6 4 0 0 0,1 1 0 0 0,-1 1 0 0 0,0 0 0 0 0,0 0 0 0 0,0 2 0 0 0,0-1 0 0 0,0 2 1 0 0,0 0-1 0 0,-21 4 0 0 0,26-4 26 0 0,1 1 0 0 0,-1 0 0 0 0,1 0 1 0 0,0 0-1 0 0,0 1 0 0 0,0 0 0 0 0,0 1 0 0 0,0-1 1 0 0,1 1-1 0 0,0 1 0 0 0,0-1 0 0 0,0 1 0 0 0,0 0 1 0 0,1 0-1 0 0,-1 1 0 0 0,1 0 0 0 0,-7 11 1 0 0,11-15-6 0 0,0-1 0 0 0,0 1-1 0 0,0 0 1 0 0,1 0 0 0 0,-1 0 0 0 0,0 0 0 0 0,1 1 0 0 0,-1-1 0 0 0,1 0 0 0 0,0 0 0 0 0,0 0 0 0 0,0 0 0 0 0,0 0 0 0 0,0 0 0 0 0,0 1 0 0 0,0-1 0 0 0,1 0 0 0 0,-1 0 0 0 0,1 0 0 0 0,1 3 0 0 0,0-2 27 0 0,0 0 1 0 0,0 0-1 0 0,0 0 0 0 0,0 0 1 0 0,1 0-1 0 0,-1-1 0 0 0,1 1 1 0 0,0-1-1 0 0,0 0 0 0 0,0 1 0 0 0,4 1 1 0 0,3 1 54 0 0,0 0 0 0 0,0-1 1 0 0,1 0-1 0 0,-1 0 0 0 0,1-1 1 0 0,21 3-1 0 0,-15-4-94 0 0,0-1 0 0 0,1-1 0 0 0,-1 0 0 0 0,1-1 0 0 0,30-6 0 0 0,-42 6 0 0 0,0-1 0 0 0,0 1 0 0 0,-1-1 0 0 0,1 0 0 0 0,-1-1 0 0 0,1 1 0 0 0,-1-1 0 0 0,0 0 0 0 0,0 0 0 0 0,0-1 0 0 0,-1 1 0 0 0,1-1 0 0 0,-1 0 0 0 0,0 0 0 0 0,0-1 0 0 0,0 1 0 0 0,-1-1 0 0 0,1 0 0 0 0,-1 0 0 0 0,4-9 0 0 0,-6 11-4 0 0,0 1 0 0 0,0 0 0 0 0,0-1 0 0 0,-1 1 0 0 0,1-1 0 0 0,-1 1 0 0 0,0-1-1 0 0,1 1 1 0 0,-1-1 0 0 0,-1 1 0 0 0,1-1 0 0 0,0 1 0 0 0,0-1 0 0 0,-1 1 0 0 0,0-1 0 0 0,1 1 0 0 0,-1-1 0 0 0,0 1 0 0 0,0 0 0 0 0,-1-3 0 0 0,-1 2-14 0 0,0 0 0 0 0,1-1 1 0 0,-1 1-1 0 0,0 0 0 0 0,0 1 1 0 0,-1-1-1 0 0,1 0 0 0 0,-1 1 1 0 0,1 0-1 0 0,-1 0 0 0 0,-4-2 1 0 0,-4-1-60 0 0,-1 1 1 0 0,1 0 0 0 0,-1 0 0 0 0,0 1-1 0 0,-1 1 1 0 0,-19-1 0 0 0,21 3-216 0 0,-1 0 0 0 0,1 0 0 0 0,-18 4 1 0 0,27-3-102 0 0,-1 0 1 0 0,1 0 0 0 0,-1 0 0 0 0,1 0 0 0 0,-1 1 0 0 0,-5 3 0 0 0,7-4-199 0 0,1 0 0 0 0,-1 0 0 0 0,1 1 0 0 0,0-1 0 0 0,-1 0 0 0 0,1 1 0 0 0,0-1 0 0 0,0 1 0 0 0,0-1 0 0 0,0 1 0 0 0,0 0 0 0 0,0-1 0 0 0,1 1 0 0 0,-2 2 0 0 0,0 6-2695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32 56 0 0,'-6'-4'583'0'0,"1"0"-1"0"0,-1 0 1 0 0,0 1-1 0 0,0 0 1 0 0,-1 1-1 0 0,1-1 1 0 0,0 1 0 0 0,-1 0-1 0 0,0 1 1 0 0,1-1-1 0 0,-1 1 1 0 0,0 1-1 0 0,0-1 1 0 0,0 1 0 0 0,1 0-1 0 0,-1 1 1 0 0,0 0-1 0 0,0 0 1 0 0,1 0-1 0 0,-1 1 1 0 0,-9 3 0 0 0,0 2 420 0 0,1 1 0 0 0,0 0 0 0 0,0 1 1 0 0,-18 15-1 0 0,30-22-768 0 0,0 1 0 0 0,-1-1-1 0 0,2 1 1 0 0,-1 0 0 0 0,0 0-1 0 0,0 0 1 0 0,1 0 0 0 0,0 1 0 0 0,0-1-1 0 0,0 0 1 0 0,0 1 0 0 0,0 0 0 0 0,0 0-1 0 0,1-1 1 0 0,0 1 0 0 0,0 0 0 0 0,0 0-1 0 0,0 0 1 0 0,1 0 0 0 0,0 0 0 0 0,-1 0-1 0 0,1 0 1 0 0,1 0 0 0 0,0 7 0 0 0,1-7-93 0 0,-1 0 0 0 0,1-1 1 0 0,0 1-1 0 0,1 0 0 0 0,-1-1 1 0 0,0 0-1 0 0,1 1 1 0 0,0-1-1 0 0,0 0 0 0 0,0 0 1 0 0,0-1-1 0 0,0 1 0 0 0,1-1 1 0 0,-1 1-1 0 0,1-1 1 0 0,-1 0-1 0 0,1 0 0 0 0,0-1 1 0 0,0 1-1 0 0,4 0 1 0 0,8 3 210 0 0,0 0 1 0 0,1-2 0 0 0,26 3 0 0 0,-31-4-186 0 0,0-2 0 0 0,1 0 0 0 0,-1 0 0 0 0,0-1 0 0 0,0-1 0 0 0,0 0 0 0 0,18-5 0 0 0,-27 6-148 0 0,0 0 0 0 0,0 0 0 0 0,0 0 0 0 0,0 0 1 0 0,-1-1-1 0 0,1 1 0 0 0,0-1 0 0 0,-1 0 0 0 0,1 0 0 0 0,-1 0 1 0 0,0 0-1 0 0,1 0 0 0 0,-1 0 0 0 0,0 0 0 0 0,0-1 0 0 0,-1 1 1 0 0,1-1-1 0 0,0 0 0 0 0,-1 1 0 0 0,1-1 0 0 0,-1 0 1 0 0,0 0-1 0 0,0 0 0 0 0,0 0 0 0 0,-1 0 0 0 0,1 0 0 0 0,-1 0 1 0 0,1 0-1 0 0,-1 0 0 0 0,0 0 0 0 0,0 0 0 0 0,0 0 0 0 0,-1-1 1 0 0,0-2-1 0 0,0 2-20 0 0,0 1 0 0 0,0 0 0 0 0,0-1 0 0 0,0 1 0 0 0,-1 0 0 0 0,1 0 0 0 0,-1 0 1 0 0,0 0-1 0 0,0 0 0 0 0,0 1 0 0 0,0-1 0 0 0,0 0 0 0 0,-1 1 0 0 0,1 0 0 0 0,-5-4 0 0 0,2 3-4 0 0,0 0-1 0 0,0 0 1 0 0,-1 0-1 0 0,1 1 1 0 0,-1 0-1 0 0,1 0 1 0 0,-1 0-1 0 0,-10-1 1 0 0,8 2-3 0 0,0 0-1 0 0,0 1 1 0 0,0 0 0 0 0,0 0 0 0 0,0 0 0 0 0,0 1 0 0 0,0 0 0 0 0,0 1 0 0 0,1 0 0 0 0,-1 0 0 0 0,0 1 0 0 0,1 0 0 0 0,-11 5 0 0 0,16-7 5 0 0,-1 1 1 0 0,1-1-1 0 0,0 1 0 0 0,0-1 1 0 0,0 1-1 0 0,1-1 0 0 0,-1 1 1 0 0,0 0-1 0 0,1 0 1 0 0,-1 0-1 0 0,1 0 0 0 0,-1 0 1 0 0,1 0-1 0 0,0 1 0 0 0,0-1 1 0 0,0 0-1 0 0,0 1 0 0 0,0 2 1 0 0,1-2-2 0 0,0-1 0 0 0,0 0 0 0 0,0 0 0 0 0,1 0 0 0 0,-1 1 0 0 0,1-1 0 0 0,0 0 0 0 0,0 0 0 0 0,0 0 0 0 0,0 0 0 0 0,0 0 0 0 0,0 0 0 0 0,0 0 0 0 0,0-1 0 0 0,1 1 0 0 0,-1 0 0 0 0,1-1 0 0 0,0 1 0 0 0,-1-1 0 0 0,4 3 0 0 0,4 2-146 0 0,0 0 1 0 0,0-1 0 0 0,1 0 0 0 0,0 0-1 0 0,0-1 1 0 0,0 0 0 0 0,1-1-1 0 0,-1 0 1 0 0,1-1 0 0 0,0 0 0 0 0,0-1-1 0 0,0 0 1 0 0,0 0 0 0 0,0-2-1 0 0,0 1 1 0 0,11-3 0 0 0,-20 3-36 0 0,1-1-1 0 0,-1 1 1 0 0,0-1 0 0 0,0 0 0 0 0,0 0-1 0 0,-1 0 1 0 0,1 0 0 0 0,0 0-1 0 0,0-1 1 0 0,0 1 0 0 0,-1 0 0 0 0,1-1-1 0 0,-1 1 1 0 0,1-1 0 0 0,-1 0 0 0 0,2-2-1 0 0,-2 3-297 0 0,-1 0 0 0 0,1 0 0 0 0,-1 0 0 0 0,0 0 0 0 0,1-1 0 0 0,-1 1 0 0 0,0 0 0 0 0,0 0 0 0 0,1-1 0 0 0,-1 1 0 0 0,0 0 0 0 0,0-1 0 0 0,-1 1-1 0 0,1 0 1 0 0,0 0 0 0 0,0-1 0 0 0,-1 1 0 0 0,1 0 0 0 0,0 0 0 0 0,-2-2 0 0 0,-2-7-1953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40 0 0,'-21'3'5385'0'0,"21"-3"-5261"0"0,0 0-1 0 0,0 1 0 0 0,0-1 0 0 0,0 0 0 0 0,0 0 0 0 0,0 0 0 0 0,0 0 0 0 0,0 1 0 0 0,0-1 0 0 0,0 0 0 0 0,0 0 0 0 0,0 0 0 0 0,0 0 0 0 0,0 1 0 0 0,0-1 0 0 0,0 0 0 0 0,0 0 0 0 0,0 0 0 0 0,0 1 0 0 0,1 1 1723 0 0,-1-2-1723 0 0,1 0 0 0 0,-1 0 0 0 0,0 0 0 0 0,0 0 0 0 0,0 0 0 0 0,0 0 0 0 0,1 0 0 0 0,-1 0 0 0 0,0 0 0 0 0,0 0 0 0 0,0 0 0 0 0,1 0 0 0 0,16 8 4061 0 0,4-3-4115 0 0,364 43 6607 0 0,2-26-4431 0 0,-386-22-2240 0 0,2170-6 7647 0 0,-2156 6-8115 0 0,-1-1 1 0 0,1 2 0 0 0,-1 0-1 0 0,27 6 1 0 0,-40-7-242 0 0,0 2-741 0 0,1 1-405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50 180 0 0,'3'-6'908'0'0,"1"0"0"0"0,0 0 0 0 0,0 0 0 0 0,1 0 0 0 0,-1 1 0 0 0,12-10 1146 0 0,-15 16-1903 0 0,0-1-1 0 0,0 0 1 0 0,0 1-1 0 0,0 0 1 0 0,1-1-1 0 0,-1 1 1 0 0,0 0-1 0 0,0-1 1 0 0,0 1 0 0 0,-1 0-1 0 0,1 0 1 0 0,0 0-1 0 0,0 0 1 0 0,0 0-1 0 0,-1 0 1 0 0,1 0-1 0 0,0 0 1 0 0,0 1 0 0 0,12 24 1304 0 0,-11-21-1083 0 0,89 229 4888 0 0,-53-131-4173 0 0,236 473 6025 0 0,-267-563-6945 0 0,1 0 96 0 0,-1 0 1 0 0,-1 1-1 0 0,0-1 0 0 0,-1 1 1 0 0,6 24-1 0 0,-11-37-258 0 0,0 1-1 0 0,0 0 1 0 0,0-1 0 0 0,0 1 0 0 0,-1-1 0 0 0,1 1-1 0 0,-1 0 1 0 0,1-1 0 0 0,-1 1 0 0 0,0-1 0 0 0,1 1-1 0 0,-1-1 1 0 0,0 1 0 0 0,0-1 0 0 0,0 0-1 0 0,0 1 1 0 0,0-1 0 0 0,0 0 0 0 0,-1 0 0 0 0,1 0-1 0 0,0 0 1 0 0,-1 0 0 0 0,1 0 0 0 0,0 0 0 0 0,-1 0-1 0 0,1-1 1 0 0,-1 1 0 0 0,1 0 0 0 0,-3 0-1 0 0,-8 3-84 0 0,1 0-1 0 0,-24 4 1 0 0,26-6 74 0 0,-342 47-501 0 0,81-15 293 0 0,222-26 201 0 0,8-2 28 0 0,1 0-1 0 0,0 3 1 0 0,0 1-1 0 0,-55 23 1 0 0,90-31 10 0 0,0 0-1 0 0,0 0 1 0 0,0 1-1 0 0,1-1 1 0 0,-1 1-1 0 0,-3 3 1 0 0,6-5-16 0 0,1-1 0 0 0,-1 1 0 0 0,1-1 0 0 0,-1 1 0 0 0,1 0 0 0 0,0-1 0 0 0,-1 1 0 0 0,1 0-1 0 0,0-1 1 0 0,-1 1 0 0 0,1 0 0 0 0,0-1 0 0 0,0 1 0 0 0,0 0 0 0 0,-1 0 0 0 0,1-1 0 0 0,0 1 0 0 0,0 0 0 0 0,0 0 0 0 0,0-1 0 0 0,0 1 0 0 0,1 0 0 0 0,-1 0 0 0 0,0-1 0 0 0,0 1 0 0 0,0 0 0 0 0,1 0-1 0 0,-1-1 1 0 0,0 1 0 0 0,1 0 0 0 0,-1-1 0 0 0,0 1 0 0 0,1-1 0 0 0,-1 1 0 0 0,1 0 0 0 0,-1-1 0 0 0,1 1 0 0 0,0-1 0 0 0,-1 1 0 0 0,1-1 0 0 0,-1 1 0 0 0,1-1 0 0 0,0 0 0 0 0,-1 1 0 0 0,2-1 0 0 0,11 9 65 0 0,1-2 0 0 0,-1 0 0 0 0,1-1 0 0 0,18 6 0 0 0,73 17 163 0 0,292 47 243 0 0,15-22 65 0 0,-267-37-349 0 0,-132-16-168 0 0,-10-1-17 0 0,0 0-1 0 0,0 1 0 0 0,0-1 0 0 0,0 0 1 0 0,0 1-1 0 0,0 0 0 0 0,0-1 1 0 0,0 1-1 0 0,0 0 0 0 0,0 1 0 0 0,-1-1 1 0 0,1 0-1 0 0,4 4 0 0 0,-6-5 25 0 0,-6 2-2 0 0,-20 5-11 0 0,-1-1 0 0 0,0-2 0 0 0,0 0 1 0 0,-32 0-1 0 0,18-2-10 0 0,-57 6 12 0 0,-274 32 40 0 0,354-38-63 0 0,10-1 0 0 0,1-1 0 0 0,-1 1 0 0 0,1 0-1 0 0,0 1 1 0 0,0 0 0 0 0,-1 0 0 0 0,1 0 0 0 0,1 0 0 0 0,-12 8-1 0 0,16-10 1 0 0,1 0 0 0 0,0 1 0 0 0,0-1 0 0 0,0 0 0 0 0,0 1-1 0 0,0-1 1 0 0,0 0 0 0 0,0 0 0 0 0,1 1 0 0 0,-1-1 0 0 0,0 0-1 0 0,0 1 1 0 0,0-1 0 0 0,0 0 0 0 0,0 0 0 0 0,0 1 0 0 0,0-1 0 0 0,1 0-1 0 0,-1 1 1 0 0,0-1 0 0 0,0 0 0 0 0,0 0 0 0 0,1 0 0 0 0,-1 1-1 0 0,0-1 1 0 0,0 0 0 0 0,1 0 0 0 0,-1 0 0 0 0,0 1 0 0 0,0-1-1 0 0,1 0 1 0 0,-1 0 0 0 0,0 0 0 0 0,1 0 0 0 0,-1 0 0 0 0,1 0 0 0 0,10 6-1 0 0,11 1 6 0 0,-1 0 0 0 0,1-1 0 0 0,1-2 1 0 0,27 3-1 0 0,8 1 5 0 0,-38-4-1 0 0,120 25 68 0 0,-118-24-28 0 0,0 2 0 0 0,-1 1 0 0 0,0 1 0 0 0,24 14 0 0 0,-38-19 18 0 0,0 1 0 0 0,-1 0 0 0 0,1 1 0 0 0,-1 0 0 0 0,0 0 0 0 0,-1 0 0 0 0,0 1 0 0 0,0 0 0 0 0,0 0 0 0 0,-1 0 0 0 0,0 0 0 0 0,0 1 0 0 0,-1-1 0 0 0,0 1 0 0 0,0 0 0 0 0,-1 0 0 0 0,2 9 0 0 0,1 16 382 0 0,-1 0 0 0 0,0 64 1 0 0,-4-75-395 0 0,-9 425-15 0 0,6-348-41 0 0,3-92-145 0 0,0-6-633 0 0,4-5-2509 0 0,-3 3 2782 0 0,0 0 1 0 0,0 1 0 0 0,1-1-1 0 0,-1 0 1 0 0,0 1 0 0 0,3-2-1 0 0,-2 2-494 0 0,8-8-3008 0 0,-2-1 577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1 862 1004 0 0,'2'0'736'0'0,"1"0"0"0"0,0 0-1 0 0,-1 0 1 0 0,1-1 0 0 0,-1 1 0 0 0,1-1 0 0 0,-1 1-1 0 0,1-1 1 0 0,-1 0 0 0 0,1 0 0 0 0,-1 0-1 0 0,0 0 1 0 0,0-1 0 0 0,1 1 0 0 0,-1-1 0 0 0,0 1-1 0 0,2-3 1 0 0,-2 2-135 0 0,0-1 0 0 0,0 0 0 0 0,0 1 0 0 0,-1-1 0 0 0,1 0 0 0 0,-1 0 0 0 0,0 0 0 0 0,0 0 0 0 0,0 0 0 0 0,0 0 0 0 0,1-7 0 0 0,-1-6 330 0 0,-1-1 0 0 0,0 1 0 0 0,-1-1 1 0 0,-5-24-1 0 0,2 16-251 0 0,-10-173 1403 0 0,14 167-1808 0 0,1 0 0 0 0,2 0 0 0 0,1 1 0 0 0,11-45 0 0 0,-9 60-195 0 0,-1 0-1 0 0,2 0 1 0 0,0 0 0 0 0,0 1-1 0 0,2 0 1 0 0,0 0 0 0 0,0 1-1 0 0,1 1 1 0 0,1-1 0 0 0,0 2-1 0 0,0-1 1 0 0,1 2-1 0 0,1-1 1 0 0,0 2 0 0 0,23-14-1 0 0,-19 14-21 0 0,1 0 0 0 0,0 1 0 0 0,1 1 0 0 0,0 1 0 0 0,0 0 0 0 0,0 2 0 0 0,0 0 0 0 0,1 1 0 0 0,0 1 0 0 0,-1 1 0 0 0,1 0 0 0 0,30 4 0 0 0,-37-1-38 0 0,-1 0-1 0 0,1 1 0 0 0,-1 0 0 0 0,1 1 0 0 0,-1 1 1 0 0,0 0-1 0 0,-1 0 0 0 0,20 13 0 0 0,-28-16-11 0 0,1 0-1 0 0,-1 0 1 0 0,0 1-1 0 0,0-1 1 0 0,-1 1-1 0 0,1-1 1 0 0,-1 1-1 0 0,1 0 1 0 0,-1 0 0 0 0,0 0-1 0 0,0 1 1 0 0,0-1-1 0 0,0 0 1 0 0,-1 1-1 0 0,1 0 1 0 0,-1-1-1 0 0,0 1 1 0 0,0 0-1 0 0,0-1 1 0 0,-1 1-1 0 0,1 0 1 0 0,-1 0-1 0 0,0-1 1 0 0,0 1-1 0 0,0 0 1 0 0,-1 0-1 0 0,1 0 1 0 0,-1-1-1 0 0,0 1 1 0 0,0 0-1 0 0,0-1 1 0 0,0 1-1 0 0,-4 6 1 0 0,-2 3-4 0 0,-1 0 0 0 0,-1 0 0 0 0,0-1 0 0 0,0 0 0 0 0,-2-1-1 0 0,1 0 1 0 0,-1 0 0 0 0,-1-1 0 0 0,-13 10 0 0 0,-2-3 0 0 0,0 0 0 0 0,-1-2 1 0 0,-41 17-1 0 0,31-15-4 0 0,19-9 0 0 0,8-3 0 0 0,3-3 0 0 0,1 1 0 0 0,0 0 0 0 0,0 1 0 0 0,-8 5 0 0 0,14-9 0 0 0,1 1 0 0 0,-1-1 0 0 0,0 1 0 0 0,0-1 0 0 0,0 1 0 0 0,1 0 0 0 0,-1-1 0 0 0,0 1 0 0 0,1 0 0 0 0,-1-1 0 0 0,1 1 0 0 0,-1 0 0 0 0,1 0 0 0 0,-1 0 0 0 0,1 0 0 0 0,-1 0 0 0 0,1 0 0 0 0,0-1 0 0 0,0 1 0 0 0,-1 0 0 0 0,1 0 0 0 0,0 0 0 0 0,0 0 0 0 0,0 0 0 0 0,0 0 0 0 0,0 0 0 0 0,0 0 0 0 0,0 0 0 0 0,0 0 0 0 0,1 0 0 0 0,-1 0 0 0 0,0 0 0 0 0,1 0 0 0 0,-1 0 0 0 0,0-1 0 0 0,1 1 0 0 0,-1 0 0 0 0,1 0 0 0 0,-1 0 0 0 0,2 1 0 0 0,19 19 0 0 0,0 0 0 0 0,1-1 0 0 0,1-1 0 0 0,1-2 0 0 0,27 17 0 0 0,-12-8 0 0 0,161 98 0 0 0,-139-90 24 0 0,-27-14-93 0 0,52 22 1 0 0,-81-40-446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3 524 0 0,'0'0'859'0'0,"0"0"-713"0"0,1 0 0 0 0,-1 0 0 0 0,0-1-1 0 0,0 1 1 0 0,1 0 0 0 0,-1 0 0 0 0,0 0 0 0 0,1-1 0 0 0,-1 1 0 0 0,0 0 0 0 0,1 0 0 0 0,-1 0 0 0 0,0 0 0 0 0,1 0 0 0 0,-1 0 0 0 0,0 0-1 0 0,1 0 1 0 0,-1 0 0 0 0,0 0 0 0 0,1 0 0 0 0,-1 0 0 0 0,0 0 0 0 0,1 0 0 0 0,-1 0 0 0 0,0 0 0 0 0,1 0 0 0 0,-1 0 0 0 0,1 1 0 0 0,7 12 868 0 0,-1 1 0 0 0,0 1 0 0 0,-1 0 0 0 0,-1 0 0 0 0,6 22 0 0 0,2 5-21 0 0,32 94 1325 0 0,-5 2 0 0 0,29 197 0 0 0,-40-90-508 0 0,-19-153-1404 0 0,26 324 1995 0 0,-6-52-788 0 0,68 766 3571 0 0,-71-757-3882 0 0,-26-292-1123 0 0,2 43 47 0 0,-3-122-226 0 0,1 1 0 0 0,-1 0 0 0 0,1-1 0 0 0,0 1 0 0 0,0 0 0 0 0,0-1 0 0 0,0 1 0 0 0,0-1 0 0 0,0 1 0 0 0,1-1 0 0 0,-1 0 0 0 0,1 0 0 0 0,0 1 0 0 0,0-1 0 0 0,-1 0 0 0 0,1-1 0 0 0,0 1 0 0 0,1 0 0 0 0,-1 0 0 0 0,0-1 0 0 0,0 1 0 0 0,4 0 0 0 0,18 6 0 0 0,0-2 0 0 0,0 0 0 0 0,1-2 0 0 0,0-1 0 0 0,39 1 0 0 0,-30-2 0 0 0,376 9 0 0 0,-404-11 0 0 0,386-2 0 0 0,868-33 0 0 0,-103 7 0 0 0,-442 25 0 0 0,-217 2 0 0 0,36-1 0 0 0,15-2 0 0 0,-13 5 0 0 0,-8 11 0 0 0,9 1 0 0 0,978 8 0 0 0,-715-14 0 0 0,98-3 0 0 0,-842-4 0 0 0,337 0 0 0 0,-224-2 0 0 0,212 0 0 0 0,116 4 0 0 0,-173 0 0 0 0,31 1 0 0 0,-122 2 0 0 0,-220-5 0 0 0,8 1 0 0 0,3 0 0 0 0,4 0 0 0 0,41-5 0 0 0,-66 4-263 0 0,0-1 0 0 0,0 1 0 0 0,-1-1 0 0 0,1 0-1 0 0,0 1 1 0 0,-1-1 0 0 0,1-1 0 0 0,0 1 0 0 0,-1 0 0 0 0,1-1 0 0 0,-1 1 0 0 0,0-1-1 0 0,1 0 1 0 0,-1 0 0 0 0,0 0 0 0 0,0 0 0 0 0,2-2 0 0 0,-1-2-1022 0 0,1 0 0 0 0,-1 0-1 0 0,0 0 1 0 0,0 0 0 0 0,2-8 0 0 0,1-2-338 0 0,11-20-1581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1061 103 292 0 0,'-5'-7'734'0'0,"0"0"0"0"0,-1 1 0 0 0,0 0 0 0 0,0 0 0 0 0,0 0 0 0 0,-1 1 0 0 0,0 0 0 0 0,0 0 0 0 0,0 1 0 0 0,-1-1 0 0 0,1 2 0 0 0,-1-1 0 0 0,-14-4 0 0 0,0 2 434 0 0,0 0 1 0 0,0 1 0 0 0,-45-3 0 0 0,39 7-567 0 0,0 2 1 0 0,0 0-1 0 0,0 2 1 0 0,1 2-1 0 0,-1 0 1 0 0,1 2-1 0 0,-53 19 0 0 0,42-10-95 0 0,1 2-1 0 0,1 1 0 0 0,0 2 0 0 0,-60 46 0 0 0,58-35-73 0 0,1 2 0 0 0,2 1 1 0 0,-57 73-1 0 0,79-91-211 0 0,1 1 0 0 0,0 1 0 0 0,1 0 1 0 0,1 0-1 0 0,1 1 0 0 0,1 0 0 0 0,-8 30 0 0 0,13-37-91 0 0,0 0 0 0 0,1 0 0 0 0,1 0 0 0 0,0 0 0 0 0,0 0 0 0 0,2 0 0 0 0,-1 0 0 0 0,2 0-1 0 0,0 0 1 0 0,0 0 0 0 0,1 0 0 0 0,1-1 0 0 0,7 18 0 0 0,-5-16-11 0 0,1-1-1 0 0,0 0 1 0 0,1-1 0 0 0,0 0 0 0 0,19 21 0 0 0,3-1 65 0 0,1-1 0 0 0,2-2-1 0 0,1-2 1 0 0,62 39 0 0 0,-34-33-17 0 0,3-3-1 0 0,0-2 1 0 0,2-4 0 0 0,0-2-1 0 0,74 13 1 0 0,2-8 153 0 0,204 11 1 0 0,-238-33-49 0 0,205-15 0 0 0,-257 4-192 0 0,-2-2 1 0 0,93-26-1 0 0,-123 27-58 0 0,-2-2-1 0 0,0 0 1 0 0,0-1 0 0 0,0-2-1 0 0,-1 0 1 0 0,-1-1-1 0 0,0-1 1 0 0,-1-1 0 0 0,21-21-1 0 0,-26 20-14 0 0,-1 0 0 0 0,0-1 0 0 0,-1-1 0 0 0,-1-1 0 0 0,0 0 0 0 0,-2 0 0 0 0,9-22 0 0 0,-14 29-8 0 0,-1 0-1 0 0,0 0 1 0 0,-1 0-1 0 0,0-1 1 0 0,-1 1 0 0 0,0-1-1 0 0,-1 0 1 0 0,-1 0 0 0 0,0 1-1 0 0,0-1 1 0 0,-1 0 0 0 0,-1 0-1 0 0,-5-19 1 0 0,2 17-3 0 0,-1 0-1 0 0,-1 1 1 0 0,0-1-1 0 0,-1 1 1 0 0,-1 1-1 0 0,-10-14 1 0 0,-6-3-6 0 0,-32-31-1 0 0,23 29-1 0 0,-1 2-1 0 0,-1 1 1 0 0,-56-32-1 0 0,82 54 8 0 0,-61-36-64 0 0,-1 4 0 0 0,-106-43-1 0 0,-163-32-384 0 0,264 93-224 0 0,0 4-1 0 0,-2 3 1 0 0,0 3 0 0 0,-91 0-1 0 0,157 11-97 0 0,0 1 0 0 0,0 0 0 0 0,-23 5 0 0 0,31-4-399 0 0,0-1-1 0 0,0 1 0 0 0,0 0 0 0 0,0 0 1 0 0,1 1-1 0 0,-10 5 0 0 0,5 0-1714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6 708 0 0,'-8'-5'6843'0'0,"6"7"-6498"0"0,0 0 0 0 0,0 0 0 0 0,1 0 0 0 0,-1 0 1 0 0,1 1-1 0 0,0-1 0 0 0,0 0 0 0 0,0 1 0 0 0,0-1 0 0 0,0 1 1 0 0,0-1-1 0 0,1 1 0 0 0,-1-1 0 0 0,1 1 0 0 0,-1 4 0 0 0,1 51 2889 0 0,1-35-2037 0 0,2 40 1625 0 0,24 122-1 0 0,-20-146-2228 0 0,0-7-1257 0 0,1-1-2121 0 0,-6-10-4649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18 172 0 0,'-7'-1'767'0'0,"-66"-7"1387"0"0,50 5 2704 0 0,2 2 5516 0 0,306 0-2919 0 0,-108-2-5071 0 0,-170 3-2695 0 0,1 0 0 0 0,-1 1 0 0 0,14 2 0 0 0,-8 2-2719 0 0,-3 3-3832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61 252 0 0,'-10'-47'15314'0'0,"8"51"-14857"0"0,-2 9 326 0 0,0 0-1 0 0,0 0 1 0 0,-1 16-1 0 0,4-25-529 0 0,0-1-14 0 0,1 1 1 0 0,-1 0-1 0 0,1-1 1 0 0,0 1-1 0 0,0-1 0 0 0,0 1 1 0 0,1-1-1 0 0,1 7 1 0 0,-2-9-208 0 0,0-1 1 0 0,1 0-1 0 0,0 1 1 0 0,-1-1-1 0 0,1 0 1 0 0,-1 1-1 0 0,1-1 1 0 0,-1 0 0 0 0,1 0-1 0 0,0 1 1 0 0,-1-1-1 0 0,1 0 1 0 0,-1 0-1 0 0,1 0 1 0 0,0 0-1 0 0,-1 0 1 0 0,1 0-1 0 0,0 0 1 0 0,-1 0 0 0 0,1 0-1 0 0,0 0 1 0 0,-1 0-1 0 0,1 0 1 0 0,0-1-1 0 0,16-3 338 0 0,9-6-175 0 0,0-1 0 0 0,-1-2 0 0 0,0 0-1 0 0,27-21 1 0 0,18-9 7 0 0,-66 41-309 0 0,-6 2 35 0 0,-12 7 4 0 0,-23 15-5 0 0,25-13 129 0 0,0 1-1 0 0,1 0 1 0 0,0 1 0 0 0,0 0-1 0 0,2 1 1 0 0,-1 0-1 0 0,-11 21 1 0 0,20-32-20 0 0,1-1 0 0 0,-1 1 0 0 0,1 0 0 0 0,0 0 0 0 0,-1 0 0 0 0,1 0 0 0 0,0 0 0 0 0,0 0 0 0 0,0 0 0 0 0,0 0 0 0 0,0 0 0 0 0,0 0-1 0 0,0-1 1 0 0,0 1 0 0 0,0 0 0 0 0,0 0 0 0 0,1 0 0 0 0,-1 0 0 0 0,0 0 0 0 0,1 0 0 0 0,-1 0 0 0 0,0-1 0 0 0,1 1 0 0 0,-1 0 0 0 0,1 0 0 0 0,0 0 0 0 0,-1-1 0 0 0,1 1 0 0 0,-1 0 0 0 0,1-1 0 0 0,0 1 0 0 0,0 0 0 0 0,-1-1 0 0 0,1 1 0 0 0,0-1 0 0 0,0 0 0 0 0,0 1 0 0 0,-1-1 0 0 0,1 1 0 0 0,0-1 0 0 0,0 0 0 0 0,1 1 0 0 0,4 1 163 0 0,0 0 1 0 0,0-1-1 0 0,0 1 1 0 0,12 1 0 0 0,89 0 1686 0 0,-88-1-3144 0 0,9 1-2602 0 0,-12 2-3887 0 0,-10-2 5069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1 608 0 0,'0'0'1442'0'0,"0"10"2223"0"0,5 4-2031 0 0,1-1 1 0 0,1 0-1 0 0,0 0 0 0 0,10 13 1 0 0,-1-1-281 0 0,41 62 2854 0 0,79 92 1 0 0,-51-79-1686 0 0,-28-34-615 0 0,-54-62-1675 0 0,1 0 0 0 0,-1 0 1 0 0,1 0-1 0 0,0-1 1 0 0,0 1-1 0 0,1-1 1 0 0,-1 0-1 0 0,8 4 0 0 0,-11-7-166 0 0,1 0 0 0 0,-1 1 0 0 0,1-1-1 0 0,-1 0 1 0 0,1 0 0 0 0,-1 0 0 0 0,1 0-1 0 0,-1 0 1 0 0,1 0 0 0 0,0 0 0 0 0,-1 0-1 0 0,1-1 1 0 0,-1 1 0 0 0,0-1 0 0 0,1 1-1 0 0,-1-1 1 0 0,1 1 0 0 0,-1-1 0 0 0,0 0-1 0 0,1 0 1 0 0,-1 0 0 0 0,0 0 0 0 0,0 0-1 0 0,0 0 1 0 0,0 0 0 0 0,1 0 0 0 0,-1 0-1 0 0,-1 0 1 0 0,1-1 0 0 0,0 1 0 0 0,0 0-1 0 0,0-1 1 0 0,0-1 0 0 0,4-7-39 0 0,0 0-1 0 0,0-1 1 0 0,-1 1 0 0 0,0-1-1 0 0,-1 0 1 0 0,3-14 0 0 0,5-72 77 0 0,-7 63-96 0 0,-1-1-9 0 0,2-21 0 0 0,14-58 0 0 0,-19 114-71 0 0,0-1 1 0 0,0 0-1 0 0,0 1 0 0 0,0-1 1 0 0,1 0-1 0 0,-1 1 1 0 0,0-1-1 0 0,0 0 0 0 0,1 1 1 0 0,-1-1-1 0 0,0 0 0 0 0,1 1 1 0 0,-1-1-1 0 0,0 1 0 0 0,1-1 1 0 0,-1 0-1 0 0,1 1 1 0 0,-1-1-1 0 0,1 1 0 0 0,-1 0 1 0 0,1-1-1 0 0,0 1 0 0 0,-1-1 1 0 0,1 1-1 0 0,-1 0 0 0 0,1-1 1 0 0,0 1-1 0 0,-1 0 1 0 0,1 0-1 0 0,0 0 0 0 0,-1-1 1 0 0,1 1-1 0 0,0 0 0 0 0,0 0 1 0 0,-1 0-1 0 0,1 0 0 0 0,1 0 1 0 0,22 12-4968 0 0,-18-9 3525 0 0,12 8-2409 0 0,1 1 561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108 212 120 0 0,'2'3'318'0'0,"0"0"0"0"0,0 0 1 0 0,0 0-1 0 0,-1 1 0 0 0,0-1 0 0 0,0 1 0 0 0,0-1 0 0 0,0 1 1 0 0,0-1-1 0 0,-1 1 0 0 0,1 0 0 0 0,-1-1 0 0 0,0 1 0 0 0,0 0 1 0 0,0-1-1 0 0,-1 1 0 0 0,0 3 0 0 0,0-3 336 0 0,0 0 0 0 0,-1-1 0 0 0,1 1 0 0 0,-1 0 0 0 0,0-1 0 0 0,0 1 0 0 0,0-1 0 0 0,0 0 0 0 0,-1 0 0 0 0,1 0 0 0 0,-1 0 0 0 0,0 0 0 0 0,0 0-1 0 0,0-1 1 0 0,0 1 0 0 0,0-1 0 0 0,0 0 0 0 0,-1 0 0 0 0,1 0 0 0 0,-1-1 0 0 0,0 1 0 0 0,1-1 0 0 0,-8 2 0 0 0,10-3-466 0 0,-1 0 0 0 0,1 0-1 0 0,0 0 1 0 0,-1 0 0 0 0,1 0 0 0 0,-1-1 0 0 0,1 1 0 0 0,0 0-1 0 0,-1-1 1 0 0,1 1 0 0 0,0-1 0 0 0,0 0 0 0 0,-1 1 0 0 0,1-1-1 0 0,0 0 1 0 0,0 0 0 0 0,0 0 0 0 0,0 0 0 0 0,0 0 0 0 0,0 0-1 0 0,0 0 1 0 0,0 0 0 0 0,0 0 0 0 0,0-2 0 0 0,-2 0 116 0 0,1-1-1 0 0,0 0 1 0 0,0 0 0 0 0,0 0 0 0 0,0 0 0 0 0,-1-5 0 0 0,2 1-205 0 0,-1-1 0 0 0,1 1 0 0 0,1 0 0 0 0,0-1 0 0 0,0 1 0 0 0,1 0 0 0 0,-1-1 0 0 0,2 1 0 0 0,-1 0 0 0 0,1 0 0 0 0,1-1 0 0 0,0 2 0 0 0,0-1 0 0 0,0 0 0 0 0,1 0 0 0 0,0 1 0 0 0,0 0 0 0 0,1 0 0 0 0,0 0 0 0 0,0 1 0 0 0,1-1 0 0 0,-1 1 0 0 0,9-6 0 0 0,0 0 85 0 0,0 2 1 0 0,0-1-1 0 0,1 2 0 0 0,0 0 0 0 0,1 1 0 0 0,0 0 0 0 0,0 1 1 0 0,1 1-1 0 0,0 1 0 0 0,19-4 0 0 0,-7 4-1474 0 0,1 2 1 0 0,0 1-1 0 0,0 1 1 0 0,36 3-1 0 0,116 23-6819 0 0,-146-19 4988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9 720 0 0,'-15'-8'6276'0'0,"15"8"-6096"0"0,0 0 0 0 0,-1 0 0 0 0,1 0 1 0 0,0 0-1 0 0,-1 0 0 0 0,1 0 0 0 0,0 0 1 0 0,0 0-1 0 0,-1 0 0 0 0,1 0 0 0 0,0 0 1 0 0,0 0-1 0 0,-1 0 0 0 0,1 1 0 0 0,0-1 1 0 0,0 0-1 0 0,-1 0 0 0 0,0 1 721 0 0,1-1-720 0 0,0 0-1 0 0,0 1 0 0 0,0-1 0 0 0,0 0 1 0 0,-1 0-1 0 0,1 1 0 0 0,0-1 0 0 0,-1 4 586 0 0,1-1-1 0 0,-1 0 0 0 0,1 1 0 0 0,0-1 1 0 0,0 1-1 0 0,0 5 0 0 0,0-5-899 0 0,2 24 1771 0 0,3 124 4111 0 0,-4 78-2066 0 0,3 499 212 0 0,24-465-3894 0 0,-24-238 0 0 0,1 10 0 0 0,-2-28 0 0 0,-3-8 0 0 0,0 0 0 0 0,0 0 0 0 0,0 0 0 0 0,0 0 0 0 0,0 0 0 0 0,0 1 0 0 0,0-1 0 0 0,1 0 0 0 0,-1 0 0 0 0,0 0 0 0 0,0 0 0 0 0,0 0 0 0 0,0 0 0 0 0,0 0 0 0 0,0 1 0 0 0,0-1 0 0 0,1 0 0 0 0,-1 0 0 0 0,0 0 0 0 0,0 0 0 0 0,0 0 0 0 0,0 0 0 0 0,0 0 0 0 0,0 0 0 0 0,1 0 0 0 0,-1 0 0 0 0,0 0 0 0 0,0 0 0 0 0,0 0 0 0 0,0 0 0 0 0,1 0 0 0 0,-1 0 0 0 0,0 0 0 0 0,0 0 0 0 0,0 0 0 0 0,0 0 0 0 0,0 0 0 0 0,1 0 0 0 0,-1 0 0 0 0,0 0 0 0 0,0 0 0 0 0,0 0 0 0 0,0 0 0 0 0,0-1 0 0 0,1 1 0 0 0,1-3-1138 0 0,1-1 0 0 0,0 0-1 0 0,-1 0 1 0 0,0 0 0 0 0,1-1 0 0 0,1-7 0 0 0,4-6-2323 0 0,3-1-196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67 448 0 0,'3'-2'421'0'0,"24"-17"3235"0"0,-26 18-3329 0 0,0 0 0 0 0,1 0 0 0 0,-1 0 0 0 0,0 0-1 0 0,0 0 1 0 0,0-1 0 0 0,0 1 0 0 0,0 0 0 0 0,-1-1-1 0 0,1 1 1 0 0,0-1 0 0 0,0 1 0 0 0,-1-1 0 0 0,1 1-1 0 0,-1-1 1 0 0,1-3 0 0 0,-1 5-225 0 0,0-1-1 0 0,-1 0 1 0 0,1 0 0 0 0,0 0-1 0 0,0 0 1 0 0,-1 0 0 0 0,1 0-1 0 0,0 0 1 0 0,-1 1 0 0 0,1-1-1 0 0,-1 0 1 0 0,1 0 0 0 0,-1 1 0 0 0,0-1-1 0 0,1 0 1 0 0,-1 1 0 0 0,0-1-1 0 0,1 0 1 0 0,-1 1 0 0 0,0-1-1 0 0,0 1 1 0 0,1-1 0 0 0,-1 1-1 0 0,0 0 1 0 0,0-1 0 0 0,0 1-1 0 0,0 0 1 0 0,0-1 0 0 0,0 1 0 0 0,1 0-1 0 0,-1 0 1 0 0,0 0 0 0 0,0 0-1 0 0,0 0 1 0 0,0 0 0 0 0,-1 0-1 0 0,-3 0 185 0 0,0 0-1 0 0,0 1 1 0 0,0-1 0 0 0,0 1-1 0 0,-7 2 1 0 0,3 0-7 0 0,0 1 0 0 0,1 0 0 0 0,-1 1 0 0 0,1-1 0 0 0,0 1 0 0 0,0 1 0 0 0,1 0 0 0 0,0 0 0 0 0,0 0 0 0 0,0 1 0 0 0,1 0 1 0 0,-1 0-1 0 0,2 1 0 0 0,-8 11 0 0 0,10-14-131 0 0,1-1 0 0 0,0 0 0 0 0,0 1-1 0 0,0 0 1 0 0,0-1 0 0 0,1 1 0 0 0,-1 0 0 0 0,1 0 0 0 0,1 0 0 0 0,-1 0 0 0 0,1 0 0 0 0,-1 0 0 0 0,2 0 0 0 0,-1 0-1 0 0,0 0 1 0 0,1 0 0 0 0,0-1 0 0 0,0 1 0 0 0,0 0 0 0 0,1 0 0 0 0,0 0 0 0 0,0-1 0 0 0,0 1 0 0 0,0-1 0 0 0,1 0 0 0 0,0 0-1 0 0,-1 1 1 0 0,2-2 0 0 0,3 5 0 0 0,3 2 36 0 0,1-1 0 0 0,1 0 0 0 0,0-1 0 0 0,0-1-1 0 0,0 1 1 0 0,1-2 0 0 0,0 0 0 0 0,0 0 0 0 0,1-2 0 0 0,0 1 0 0 0,0-2-1 0 0,20 4 1 0 0,-9-4 78 0 0,0 0-1 0 0,1-2 0 0 0,-1-1 0 0 0,0 0 0 0 0,1-2 0 0 0,32-7 1 0 0,-50 7-187 0 0,0 0-1 0 0,0 0 1 0 0,-1-1 0 0 0,1 0 0 0 0,-1 0 0 0 0,0-1 0 0 0,0 0 0 0 0,0 0 0 0 0,0-1 0 0 0,-1 0 0 0 0,9-8 0 0 0,-13 11-65 0 0,0 0 0 0 0,0-1 0 0 0,0 1 0 0 0,0-1 0 0 0,0 0 0 0 0,-1 1 0 0 0,1-1 0 0 0,-1 0 0 0 0,0 0 0 0 0,0 0 0 0 0,0 0 0 0 0,0 0 0 0 0,0 0 1 0 0,-1 0-1 0 0,0-1 0 0 0,1 1 0 0 0,-1 0 0 0 0,0 0 0 0 0,0 0 0 0 0,-1 0 0 0 0,1 0 0 0 0,-1-1 0 0 0,0 1 0 0 0,1 0 0 0 0,-1 0 0 0 0,-1 0 0 0 0,1 0 0 0 0,0 1 0 0 0,-1-1 0 0 0,1 0 0 0 0,-4-4 0 0 0,-1-1-66 0 0,-1 0 0 0 0,1 1 0 0 0,-1-1 0 0 0,-1 2-1 0 0,1-1 1 0 0,-1 1 0 0 0,0 0 0 0 0,-1 0 0 0 0,1 1 0 0 0,-1 0-1 0 0,0 1 1 0 0,-15-6 0 0 0,13 7-406 0 0,-1-1 0 0 0,0 1 0 0 0,0 1 0 0 0,-14-1 0 0 0,16 2-919 0 0,0 1 0 0 0,0 0 0 0 0,-1 1 0 0 0,-19 4 0 0 0,18-1-1901 0 0,4-1 471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8005 0 0,'0'-5'1000'0'0,"1"-1"0"0"0,0 0 0 0 0,1 1 0 0 0,-1-1 0 0 0,1 1 0 0 0,4-9 0 0 0,-6 13-897 0 0,1 0 0 0 0,0 0 0 0 0,-1 0 0 0 0,1 0-1 0 0,0 1 1 0 0,0-1 0 0 0,-1 0 0 0 0,1 0 0 0 0,0 1-1 0 0,0-1 1 0 0,0 0 0 0 0,0 1 0 0 0,0-1 0 0 0,0 1-1 0 0,0-1 1 0 0,0 1 0 0 0,0 0 0 0 0,0-1 0 0 0,1 1-1 0 0,-1 0 1 0 0,0 0 0 0 0,0 0 0 0 0,0 0 0 0 0,0 0-1 0 0,0 0 1 0 0,0 0 0 0 0,1 0 0 0 0,-1 0 0 0 0,0 0-1 0 0,0 1 1 0 0,0-1 0 0 0,0 1 0 0 0,0-1 0 0 0,0 0-1 0 0,0 1 1 0 0,0 0 0 0 0,0-1 0 0 0,0 1 0 0 0,0 0 0 0 0,0-1-1 0 0,0 2 1 0 0,11 6 242 0 0,-1 1 1 0 0,0 1-1 0 0,-1-1 1 0 0,0 2-1 0 0,0-1 0 0 0,-1 1 1 0 0,-1 1-1 0 0,12 20 0 0 0,50 111 1663 0 0,-45-86-1153 0 0,86 178 3320 0 0,-111-234-4135 0 0,1 1-1 0 0,-1-1 0 0 0,1 1 0 0 0,0-1 1 0 0,-1 0-1 0 0,1 1 0 0 0,0-1 0 0 0,0 0 1 0 0,0 1-1 0 0,0-1 0 0 0,0 0 0 0 0,0 0 1 0 0,1 0-1 0 0,-1 0 0 0 0,0 0 0 0 0,1 0 0 0 0,-1 0 1 0 0,0 0-1 0 0,1 0 0 0 0,-1-1 0 0 0,1 1 1 0 0,-1-1-1 0 0,1 1 0 0 0,0-1 0 0 0,-1 0 1 0 0,1 1-1 0 0,-1-1 0 0 0,1 0 0 0 0,0 0 1 0 0,-1 0-1 0 0,1 0 0 0 0,-1 0 0 0 0,1-1 1 0 0,0 1-1 0 0,-1 0 0 0 0,1-1 0 0 0,-1 1 1 0 0,1-1-1 0 0,-1 0 0 0 0,1 1 0 0 0,-1-1 0 0 0,1 0 1 0 0,-1 0-1 0 0,2-1 0 0 0,4-4 180 0 0,0 1 0 0 0,-1-1 0 0 0,1-1 0 0 0,-1 1-1 0 0,-1-1 1 0 0,11-15 0 0 0,4-12-219 0 0,-2 0 0 0 0,-1-1 0 0 0,17-52 0 0 0,26-118 0 0 0,-45 150 0 0 0,4-36 0 0 0,-13 56 0 0 0,16-53 0 0 0,-22 88-50 0 0,1-1 1 0 0,-1 0-1 0 0,1 0 1 0 0,-1 0-1 0 0,0 0 1 0 0,1 1-1 0 0,-1-1 1 0 0,1 0-1 0 0,0 0 1 0 0,-1 1-1 0 0,1-1 1 0 0,0 0-1 0 0,-1 1 1 0 0,1-1-1 0 0,0 1 0 0 0,0-1 1 0 0,-1 1-1 0 0,1-1 1 0 0,0 1-1 0 0,0-1 1 0 0,0 1-1 0 0,0 0 1 0 0,-1-1-1 0 0,1 1 1 0 0,0 0-1 0 0,0 0 1 0 0,0 0-1 0 0,0 0 1 0 0,0 0-1 0 0,0 0 0 0 0,0 0 1 0 0,0 0-1 0 0,0 0 1 0 0,0 0-1 0 0,0 1 1 0 0,-1-1-1 0 0,1 0 1 0 0,2 1-1 0 0,3 2-668 0 0,0-1 0 0 0,0 1 0 0 0,-1 0 0 0 0,9 7 0 0 0,53 43-7206 0 0,-29-24 4612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0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14 7405 0 0,'-31'15'8808'0'0,"-3"-7"-4640"0"0,25-6-3477 0 0,-1 0-1 0 0,1 1 1 0 0,0 0 0 0 0,-17 8 0 0 0,8-1-85 0 0,1 1 0 0 0,1 1 0 0 0,-1 1 0 0 0,2 0 0 0 0,0 1 0 0 0,-20 23 0 0 0,29-30-361 0 0,0 1 0 0 0,1 0-1 0 0,0 0 1 0 0,1 1 0 0 0,0-1 0 0 0,0 1 0 0 0,-3 10 0 0 0,6-13-44 0 0,-1 0 1 0 0,1 0 0 0 0,1 0-1 0 0,-1 0 1 0 0,1 0 0 0 0,0 0-1 0 0,0 0 1 0 0,1 1 0 0 0,-1-1-1 0 0,1 0 1 0 0,4 11 0 0 0,-2-11-183 0 0,-1 0 0 0 0,1 0 1 0 0,1-1-1 0 0,-1 1 0 0 0,1-1 1 0 0,0 0-1 0 0,0 0 0 0 0,0 0 1 0 0,1-1-1 0 0,-1 1 0 0 0,1-1 1 0 0,8 5-1 0 0,1 0-4 0 0,0-1 0 0 0,1 0 0 0 0,24 9 0 0 0,-16-9-15 0 0,1-1 0 0 0,-1-1 0 0 0,1 0 0 0 0,1-2 0 0 0,-1-1 0 0 0,1-2 0 0 0,-1 0 0 0 0,1-1 0 0 0,-1-1 0 0 0,1-2 0 0 0,-1 0 0 0 0,0-2 0 0 0,27-8 0 0 0,-44 11 0 0 0,0-1 0 0 0,-1 0 0 0 0,1 0 0 0 0,-1 0 0 0 0,1-1 0 0 0,-1 0 0 0 0,0-1 0 0 0,0 1 0 0 0,-1-1 0 0 0,1 0 0 0 0,-1-1 0 0 0,0 1 0 0 0,0-1 0 0 0,-1 0 0 0 0,7-11 0 0 0,-9 11 0 0 0,0 1 0 0 0,0-1 0 0 0,0 0 0 0 0,0 1 0 0 0,-1-1 0 0 0,0 0 0 0 0,0 0 0 0 0,-1 0 0 0 0,0 0 0 0 0,0 0 0 0 0,0 0 0 0 0,-1 0 0 0 0,0 0 0 0 0,0 0 0 0 0,0 1 0 0 0,-1-1 0 0 0,1 0 0 0 0,-2 1 0 0 0,-4-11 0 0 0,-1 3 0 0 0,0 0 0 0 0,-1 0 0 0 0,-1 1 0 0 0,0 1 0 0 0,0-1 0 0 0,-1 1 0 0 0,-1 1 0 0 0,0 0 0 0 0,0 1 0 0 0,-1 0 0 0 0,-18-9 0 0 0,-7-1 0 0 0,0 1 0 0 0,-79-25 0 0 0,100 38-1423 0 0,0 0 0 0 0,0 0 1 0 0,0 2-1 0 0,-1 0 0 0 0,0 1 0 0 0,0 1 0 0 0,-29 2 1 0 0,33 1-2241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1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30 140 0 0,'-11'-30'21040'0'0,"13"57"-20159"0"0,0 1 521 0 0,-2-8-575 0 0,0 21 598 0 0,1 1 0 0 0,9 53 0 0 0,-4-63-916 0 0,18 77 790 0 0,-24-108-1041 0 0,4 18 134 0 0,-4-19-352 0 0,0 1-27 0 0,0-1 0 0 0,0 0 0 0 0,0 1 0 0 0,0-1 0 0 0,0 1 0 0 0,0-1 0 0 0,0 0 0 0 0,0 1 0 0 0,0-1 0 0 0,0 0 0 0 0,0 1 0 0 0,0-1 0 0 0,0 1 0 0 0,0-1 0 0 0,-1 0 0 0 0,1 1 0 0 0,0-1 0 0 0,0 0 0 0 0,0 1 0 0 0,0-1 0 0 0,-1 0 0 0 0,1 1 0 0 0,0-1 0 0 0,0 0 0 0 0,-1 0 0 0 0,1 1 0 0 0,0-1 0 0 0,-1 0 0 0 0,1 0 0 0 0,0 1 0 0 0,-1-1 0 0 0,1 0 0 0 0,0 0 0 0 0,-1 0 0 0 0,1 0 0 0 0,0 0 0 0 0,-1 1 0 0 0,0-1 0 0 0,-16-1 101 0 0,1 0 0 0 0,-21-5 0 0 0,15 2-84 0 0,-1 1 0 0 0,-29 0 0 0 0,42 0 260 0 0,6 1-3395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1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10 708 0 0,'-11'-1'2541'0'0,"9"1"-1798"0"0,0 0-1 0 0,0 0 1 0 0,-1-1 0 0 0,1 2-1 0 0,0-1 1 0 0,-1 0 0 0 0,1 0 0 0 0,0 1-1 0 0,-1-1 1 0 0,1 1 0 0 0,0 0-1 0 0,0-1 1 0 0,-5 4 4116 0 0,32 9-1255 0 0,2-7-2149 0 0,1-2 0 0 0,0 0 0 0 0,28-1 0 0 0,86-5 432 0 0,-87 0-1060 0 0,31-1 570 0 0,121-21 0 0 0,-180 19-1416 0 0,14-3-727 0 0,-13 6-5416 0 0,-27 9 686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1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7617 0 0,'-5'2'1146'0'0,"-30"15"4974"0"0,33-16-5689 0 0,0 0 0 0 0,0 1 0 0 0,0-1 0 0 0,0 1 0 0 0,0-1-1 0 0,0 1 1 0 0,1-1 0 0 0,-1 1 0 0 0,1 0 0 0 0,-1 0 0 0 0,1 0 0 0 0,0 0-1 0 0,-2 4 1026 0 0,12 5 291 0 0,-4-9-1538 0 0,0 1 1 0 0,1-1-1 0 0,-1 0 0 0 0,1-1 1 0 0,-1 1-1 0 0,1-1 0 0 0,-1 0 1 0 0,1 0-1 0 0,0-1 0 0 0,-1 0 1 0 0,9 0-1 0 0,0 0 161 0 0,342 11 4400 0 0,-204-10-9721 0 0,-110-4-4293 0 0,-25 2 6305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1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7473 0 0,'4'-10'1848'0'0,"0"-3"-354"0"0,1 1-1 0 0,0 0 1 0 0,1 1 0 0 0,0-1 0 0 0,10-12 0 0 0,-15 22-1354 0 0,1 0 0 0 0,0 0 0 0 0,0 0 1 0 0,-1 0-1 0 0,1 0 0 0 0,0 1 1 0 0,0-1-1 0 0,0 1 0 0 0,1-1 0 0 0,-1 1 1 0 0,0 0-1 0 0,1 0 0 0 0,-1 0 0 0 0,0 0 1 0 0,1 0-1 0 0,-1 1 0 0 0,1-1 0 0 0,0 1 1 0 0,-1-1-1 0 0,1 1 0 0 0,-1 0 1 0 0,1 0-1 0 0,-1 0 0 0 0,1 0 0 0 0,0 1 1 0 0,-1-1-1 0 0,1 1 0 0 0,-1 0 0 0 0,1-1 1 0 0,-1 1-1 0 0,0 0 0 0 0,1 0 0 0 0,2 3 1 0 0,11 5 261 0 0,-1 1 0 0 0,0 1 0 0 0,-1 0 0 0 0,21 21 0 0 0,47 59 804 0 0,-72-79-1104 0 0,180 227 2400 0 0,-33-38-232 0 0,-84-120-1458 0 0,106 95 0 0 0,-175-173-812 0 0,-2-1 0 0 0,0 0 0 0 0,1 1 0 0 0,-1-1 0 0 0,1 0 0 0 0,-1-1 0 0 0,1 1 0 0 0,0 0 0 0 0,0-1 0 0 0,0 1 0 0 0,4 0 0 0 0,-6-2 0 0 0,-1 0 0 0 0,1 0 0 0 0,-1 0 0 0 0,1 0 0 0 0,-1 0 0 0 0,1 0 0 0 0,-1 0 0 0 0,1 0 0 0 0,-1 0 0 0 0,1 0 0 0 0,-1 0 0 0 0,1-1 0 0 0,-1 1 0 0 0,1 0 0 0 0,-1 0 0 0 0,1-1 0 0 0,-1 1 0 0 0,1 0 0 0 0,-1-1 0 0 0,0 1 0 0 0,1 0 0 0 0,-1-1 0 0 0,1 1 0 0 0,-1-1 0 0 0,0 1 0 0 0,0-1 0 0 0,1 1 0 0 0,-1 0 0 0 0,0-1 0 0 0,0 1 0 0 0,1-1 0 0 0,-1 1 0 0 0,0-1 0 0 0,0 0 0 0 0,0 1 0 0 0,0-1 0 0 0,1-18 0 0 0,-1 17 0 0 0,-4-77 0 0 0,-17-101 0 0 0,-1 1 0 0 0,16-14 0 0 0,8 158 0 0 0,1 0 0 0 0,2 1 0 0 0,12-51 0 0 0,-14 76-27 0 0,0 0-1 0 0,1 1 1 0 0,0-1 0 0 0,0 1-1 0 0,1 0 1 0 0,0 0 0 0 0,0 0-1 0 0,1 1 1 0 0,-1 0 0 0 0,2 0-1 0 0,-1 0 1 0 0,1 1 0 0 0,0 0-1 0 0,1 0 1 0 0,12-7 0 0 0,-15 10-16 0 0,1 0 0 0 0,-1 1 1 0 0,1-1-1 0 0,0 1 0 0 0,0 1 1 0 0,0-1-1 0 0,0 1 0 0 0,0 0 0 0 0,0 0 1 0 0,0 1-1 0 0,0 0 0 0 0,0 0 1 0 0,0 0-1 0 0,0 1 0 0 0,0-1 1 0 0,0 2-1 0 0,0-1 0 0 0,0 1 0 0 0,0 0 1 0 0,-1 0-1 0 0,1 0 0 0 0,0 1 1 0 0,-1 0-1 0 0,0 0 0 0 0,5 4 1 0 0,16 14-5226 0 0,41 42 1 0 0,-41-33 1724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63 84 0 0,'0'0'770'0'0,"3"-17"4819"0"0,4 11-4323 0 0,1 1 0 0 0,0-1 0 0 0,0 2 0 0 0,0-1 0 0 0,1 1 0 0 0,16-6 0 0 0,-21 9-1039 0 0,0 0 1 0 0,0 0 0 0 0,0 0 0 0 0,0 0 0 0 0,0 1-1 0 0,0-1 1 0 0,0 1 0 0 0,0 0 0 0 0,0 0 0 0 0,0 1 0 0 0,0-1-1 0 0,0 1 1 0 0,0 0 0 0 0,0 0 0 0 0,0 0 0 0 0,0 0-1 0 0,-1 1 1 0 0,7 3 0 0 0,-9-4-183 0 0,0 0 0 0 0,1 0 0 0 0,-1 0 0 0 0,0 0 0 0 0,0 1 0 0 0,0-1 1 0 0,0 0-1 0 0,0 1 0 0 0,-1-1 0 0 0,1 0 0 0 0,0 1 0 0 0,-1-1 0 0 0,1 1 0 0 0,-1-1 0 0 0,1 1 0 0 0,-1 0 0 0 0,0-1 0 0 0,1 1 0 0 0,-1-1 0 0 0,0 1 0 0 0,0 0 0 0 0,0-1 0 0 0,-1 1 0 0 0,1-1 0 0 0,-1 3 1 0 0,0 4 141 0 0,-1-1 1 0 0,-1 1 0 0 0,-6 13-1 0 0,-20 35 779 0 0,18-39-508 0 0,2 2 1 0 0,-8 18 0 0 0,17-36-420 0 0,-1-1 0 0 0,1 1 0 0 0,0 0 0 0 0,0 0 0 0 0,0 0 1 0 0,-1-1-1 0 0,1 1 0 0 0,0 0 0 0 0,0 0 0 0 0,0 0 0 0 0,0 0 0 0 0,0-1 0 0 0,1 1 0 0 0,-1 0 1 0 0,0 0-1 0 0,0 0 0 0 0,0-1 0 0 0,1 1 0 0 0,-1 0 0 0 0,0 0 0 0 0,1-1 0 0 0,-1 1 0 0 0,1 0 0 0 0,0 0 1 0 0,0 0 26 0 0,1 1 0 0 0,-1-1 0 0 0,0 0 0 0 0,1 0 1 0 0,0-1-1 0 0,-1 1 0 0 0,1 0 0 0 0,-1 0 0 0 0,1-1 0 0 0,3 2 1 0 0,2-1 139 0 0,0 0 0 0 0,0 0 0 0 0,0-1 0 0 0,0 0 1 0 0,8 0-1 0 0,47-6 551 0 0,-60 6-814 0 0,1 0-127 0 0,-1 0-167 0 0,26 1-1647 0 0,-13 4-8423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154 464 8897 0 0,'-7'6'1986'0'0,"-6"4"1187"0"0,0-1-1 0 0,-21 12 1 0 0,32-20-2812 0 0,-1 1-1 0 0,1-1 0 0 0,-1 0 0 0 0,0 0 0 0 0,0 0 0 0 0,1 0 1 0 0,-1 0-1 0 0,0-1 0 0 0,0 1 0 0 0,0-1 0 0 0,0 1 1 0 0,0-1-1 0 0,0 0 0 0 0,0-1 0 0 0,0 1 0 0 0,0 0 0 0 0,0-1 1 0 0,1 0-1 0 0,-1 1 0 0 0,-4-3 0 0 0,5 1-250 0 0,0 1 0 0 0,0-1 0 0 0,0 0 0 0 0,0 0 0 0 0,1 0 0 0 0,-1 0 0 0 0,1-1 0 0 0,-1 1-1 0 0,1 0 1 0 0,0-1 0 0 0,0 1 0 0 0,0 0 0 0 0,0-1 0 0 0,0 1 0 0 0,1-1 0 0 0,-1 0 0 0 0,1 1 0 0 0,-1-1 0 0 0,1 1-1 0 0,0-1 1 0 0,0 0 0 0 0,1 1 0 0 0,0-6 0 0 0,0-2 323 0 0,1-1 0 0 0,0 0-1 0 0,1 1 1 0 0,6-17 0 0 0,2 1-433 0 0,1 1 0 0 0,2 0 0 0 0,0 1 0 0 0,2 0 0 0 0,1 2 0 0 0,0-1 0 0 0,2 2 0 0 0,40-36 0 0 0,-41 41 0 0 0,2 2 0 0 0,0-1 0 0 0,0 2 0 0 0,1 1 0 0 0,1 1 0 0 0,0 0 0 0 0,1 2 0 0 0,0 0 0 0 0,0 2 0 0 0,41-8 0 0 0,-43 12 0 0 0,0 1 0 0 0,29 2 0 0 0,-41 0 0 0 0,0 1 0 0 0,0 0 0 0 0,0 0 0 0 0,0 1 0 0 0,0 0 0 0 0,0 1 0 0 0,16 7 0 0 0,-24-9-633 0 0,1 0 1 0 0,0 0-1 0 0,0 0 0 0 0,-1 0 1 0 0,1 0-1 0 0,-1 0 0 0 0,1 1 1 0 0,-1-1-1 0 0,0 0 0 0 0,1 1 1 0 0,-1-1-1 0 0,0 1 1 0 0,0 0-1 0 0,0-1 0 0 0,0 1 1 0 0,0 0-1 0 0,0 3 0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2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4 0 0,'0'0'4908'0'0,"6"0"-3676"0"0,167-1 3013 0 0,90-4-2015 0 0,-25 1-842 0 0,-121 2-871 0 0,379-1 1533 0 0,-43 10-691 0 0,752 14 1236 0 0,-812-10-1966 0 0,448 8 464 0 0,1-25-54 0 0,-389-25 112 0 0,-414 21-2954 0 0,-89 10-1657 0 0,-75 11-1 0 0,82-7 1636 0 0,-27 2-557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3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75 480 0 0,'-49'7'8461'0'0,"55"-7"-7352"0"0,62-2 1054 0 0,206-14 317 0 0,630-30 1551 0 0,622 30-84 0 0,-1377 16-3651 0 0,762 8 1360 0 0,-276-2-580 0 0,184-18 814 0 0,-743 8-3842 0 0,-78 4 1792 0 0,0 1 1 0 0,0-1-1 0 0,0 0 0 0 0,0 1 1 0 0,1-1-1 0 0,-1 1 0 0 0,0-1 1 0 0,0 1-1 0 0,0 0 0 0 0,-2 2 1 0 0,-6 2-353 0 0,-5-1-1136 0 0,0 0-1 0 0,0-2 0 0 0,-1 1 0 0 0,-15-1 0 0 0,-5-1-943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1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0 429 216 0 0,'104'-1'8653'0'0,"179"-5"-6122"0"0,1431-75 3077 0 0,182-46-2476 0 0,-1536 102-2705 0 0,231-13 212 0 0,1063-90 1270 0 0,-1592 120-1833 0 0,103-7-959 0 0,-180 23-3992 0 0,-23 3 3536 0 0,-70 15-3359 0 0,41-12 2743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1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1 455 408 0 0,'0'0'850'0'0,"3"-3"154"0"0,4-2-442 0 0,0 1 0 0 0,0 0-1 0 0,1 0 1 0 0,-1 1 0 0 0,1 0 0 0 0,0 0-1 0 0,-1 1 1 0 0,10-2 0 0 0,72-10 2449 0 0,-77 12-2818 0 0,344-29 4319 0 0,-215 21-3645 0 0,-14 0-239 0 0,262-18 1389 0 0,-304 24-1710 0 0,960-40 2765 0 0,375-17-458 0 0,-4-32-953 0 0,-837 53-1033 0 0,-362 24-395 0 0,751-50 683 0 0,-939 65-2549 0 0,-28 1 951 0 0,-11 7-3480 0 0,4-4 2840 0 0,0 1 0 0 0,0-1-1 0 0,-12 4 1 0 0,-21 5-1456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3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60 0 0,'1'-6'427'0'0,"5"-31"2755"0"0,6 4 6443 0 0,-11 33-9490 0 0,1 1 1 0 0,-1 0-1 0 0,0-1 0 0 0,1 1 1 0 0,-1 0-1 0 0,0 0 0 0 0,0 0 1 0 0,0 0-1 0 0,0 0 0 0 0,0 0 1 0 0,0 0-1 0 0,0 0 0 0 0,0 0 1 0 0,0 1-1 0 0,0-1 1 0 0,-1 0-1 0 0,1 0 0 0 0,0 1 1 0 0,-1-1-1 0 0,1 1 0 0 0,0 0 1 0 0,10 34 1514 0 0,15 83 993 0 0,11 41-537 0 0,-1-43-3465 0 0,-23-75-2250 0 0,-9-26-1532 0 0,-1-10 2988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3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19 194 276 0 0,'-3'-6'538'0'0,"1"1"0"0"0,-1-1 0 0 0,1 0 0 0 0,0 0 0 0 0,0 1 0 0 0,1-1 0 0 0,-1 0 0 0 0,1-1 0 0 0,0-7 0 0 0,2 10-260 0 0,-1 1 0 0 0,0-1 0 0 0,1 1 0 0 0,0-1 0 0 0,0 1 0 0 0,0 0 0 0 0,1-1 0 0 0,-1 1 0 0 0,1 0 0 0 0,-1 0 0 0 0,1 0 0 0 0,0 0 0 0 0,0 0 0 0 0,0 0 0 0 0,1 1 0 0 0,-1-1 0 0 0,1 1 0 0 0,3-3 0 0 0,3-2 152 0 0,2 0 0 0 0,-1 0 1 0 0,1 1-1 0 0,0 1 0 0 0,0 0 1 0 0,0 0-1 0 0,1 1 0 0 0,0 1 0 0 0,16-3 1 0 0,0 1 206 0 0,-1 2 1 0 0,0 1-1 0 0,32 1 0 0 0,-15 5 6 0 0,-1 2-1 0 0,0 2 0 0 0,69 22 1 0 0,-99-27-547 0 0,25 8 396 0 0,0 1 0 0 0,-1 2 1 0 0,50 26-1 0 0,-29-9 450 0 0,97 68 0 0 0,-138-87-711 0 0,-1 1 0 0 0,-1 1 1 0 0,0 0-1 0 0,-1 1 0 0 0,0 0 0 0 0,-1 1 0 0 0,-1 1 0 0 0,-1 0 0 0 0,0 1 0 0 0,13 30 0 0 0,-22-44-170 0 0,-1 1 0 0 0,1-1 0 0 0,-1 1 0 0 0,0-1 0 0 0,-1 1 0 0 0,1 0 0 0 0,-1-1 0 0 0,0 1 0 0 0,0 0 0 0 0,-1 0 0 0 0,1-1 0 0 0,-1 1 0 0 0,0 0 0 0 0,-3 7 0 0 0,1-5-3 0 0,0 0 0 0 0,0-1 1 0 0,-1 0-1 0 0,0 0 0 0 0,0 0 1 0 0,-1 0-1 0 0,1 0 0 0 0,-11 8 0 0 0,1-2 15 0 0,-1-1-1 0 0,0-1 1 0 0,-1 0-1 0 0,0-1 0 0 0,-1 0 1 0 0,-30 10-1 0 0,5-6 19 0 0,-1-2 0 0 0,-1-1 0 0 0,0-3 0 0 0,0-2 0 0 0,0-1 0 0 0,-68-4 0 0 0,-266-42 59 0 0,299 31-234 0 0,-28-9-2793 0 0,105 20 2191 0 0,10 0-3657 0 0,65 6-1957 0 0,-22-1 3679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4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721 246 80 0 0,'-1'-7'499'0'0,"1"0"1"0"0,-1 0-1 0 0,0 0 1 0 0,0 0-1 0 0,-1 0 1 0 0,1 0-1 0 0,-2 1 1 0 0,1-1-1 0 0,-1 0 0 0 0,0 1 1 0 0,0 0-1 0 0,-7-10 1 0 0,4 9-68 0 0,-1-1 0 0 0,1 1 0 0 0,-1 0 0 0 0,-1 1-1 0 0,1-1 1 0 0,-1 1 0 0 0,0 1 0 0 0,-16-8 0 0 0,0 1 163 0 0,0 2-1 0 0,-1 0 0 0 0,-1 2 1 0 0,0 1-1 0 0,0 1 0 0 0,0 1 1 0 0,0 1-1 0 0,-1 1 0 0 0,0 2 1 0 0,1 0-1 0 0,-1 2 0 0 0,0 1 1 0 0,-40 9-1 0 0,50-8-255 0 0,-8 2 274 0 0,1 1 1 0 0,-33 13 0 0 0,52-17-441 0 0,-1 0-1 0 0,0 1 1 0 0,1 0 0 0 0,0 0-1 0 0,0 0 1 0 0,0 1 0 0 0,0-1-1 0 0,0 1 1 0 0,1 0 0 0 0,0 1 0 0 0,-1-1-1 0 0,2 1 1 0 0,-1 0 0 0 0,0 0-1 0 0,-3 7 1 0 0,7-10-91 0 0,-1 0 1 0 0,0 0-1 0 0,1 1 0 0 0,-1-1 0 0 0,1 0 1 0 0,0 0-1 0 0,0 1 0 0 0,0-1 0 0 0,0 0 1 0 0,0 0-1 0 0,0 1 0 0 0,1-1 0 0 0,-1 0 1 0 0,1 0-1 0 0,-1 0 0 0 0,1 0 0 0 0,0 1 1 0 0,0-1-1 0 0,0 0 0 0 0,0 0 0 0 0,0-1 0 0 0,1 1 1 0 0,-1 0-1 0 0,2 2 0 0 0,3 3 87 0 0,1 0 0 0 0,0-1-1 0 0,0 1 1 0 0,11 6 0 0 0,3 1 56 0 0,2-1 1 0 0,-1-1 0 0 0,1-1 0 0 0,1-1-1 0 0,0-1 1 0 0,1-2 0 0 0,39 9 0 0 0,-2-6 275 0 0,122 6 0 0 0,-45-18-123 0 0,-115 0-304 0 0,0-1 0 0 0,0-1 0 0 0,38-11 0 0 0,-55 12-65 0 0,0 1 1 0 0,-1-1-1 0 0,1 0 1 0 0,-1-1-1 0 0,1 1 0 0 0,-1-1 1 0 0,0-1-1 0 0,-1 1 1 0 0,1-1-1 0 0,-1 0 0 0 0,7-7 1 0 0,-10 9-16 0 0,0 0 0 0 0,0-1 1 0 0,0 1-1 0 0,0 0 0 0 0,-1-1 0 0 0,1 1 1 0 0,-1-1-1 0 0,0 0 0 0 0,0 1 1 0 0,0-1-1 0 0,0 0 0 0 0,-1 0 0 0 0,0 0 1 0 0,1 1-1 0 0,-1-1 0 0 0,-1 0 1 0 0,1 0-1 0 0,0 0 0 0 0,-1 0 1 0 0,0 1-1 0 0,0-1 0 0 0,-2-4 0 0 0,0 1-9 0 0,0 1 0 0 0,-1-1-1 0 0,1 1 1 0 0,-2 0-1 0 0,1 0 1 0 0,-1 0 0 0 0,1 0-1 0 0,-2 1 1 0 0,1 0-1 0 0,-10-8 1 0 0,0 2-68 0 0,-1 1-1 0 0,-32-16 1 0 0,23 15-177 0 0,-1 2 0 0 0,0 0-1 0 0,0 2 1 0 0,-1 1 0 0 0,-52-6 0 0 0,78 12 224 0 0,-52-1-1376 0 0,51 1 1212 0 0,-1 0 0 0 0,1 0 0 0 0,0 0 0 0 0,0 1 1 0 0,0-1-1 0 0,0 1 0 0 0,0-1 0 0 0,-1 1 0 0 0,1 0 0 0 0,0 0 0 0 0,0 0 1 0 0,0 0-1 0 0,1 0 0 0 0,-1 0 0 0 0,0 0 0 0 0,0 1 0 0 0,1-1 0 0 0,-1 1 1 0 0,1-1-1 0 0,-1 1 0 0 0,-1 1 0 0 0,3-2-179 0 0,0 0-1 0 0,-1 0 1 0 0,1 0 0 0 0,0 0-1 0 0,0 0 1 0 0,0 0-1 0 0,0 0 1 0 0,-1 0 0 0 0,2 0-1 0 0,-1 0 1 0 0,0 0 0 0 0,0 0-1 0 0,0 0 1 0 0,0 0 0 0 0,1 0-1 0 0,-1 1 1 0 0,5 9-2333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4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53 476 0 0,'0'-8'979'0'0,"1"-21"2567"0"0,5 14 4388 0 0,8 29-5039 0 0,-8-7-2403 0 0,-1 1-1 0 0,0 1 1 0 0,0-1 0 0 0,-1 1-1 0 0,0 0 1 0 0,-1 0-1 0 0,4 14 1 0 0,5 14 538 0 0,87 287 5675 0 0,-66-199-5133 0 0,-32-123-1812 0 0,-1 0-1 0 0,1 0 1 0 0,0 0 0 0 0,-1 0-1 0 0,1 0 1 0 0,0-1 0 0 0,0 1-1 0 0,0 0 1 0 0,1-1 0 0 0,-1 1-1 0 0,0-1 1 0 0,1 1 0 0 0,-1-1-1 0 0,3 3 1 0 0,5-5-5509 0 0,-4-9-846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5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78 131 132 0 0,'-46'-24'3878'0'0,"15"7"12260"0"0,85 5-12245 0 0,100 7-131 0 0,296-21 1030 0 0,-388 17-5103 0 0,86-26 1 0 0,-145 34-1505 0 0,-1 0 3482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214 193 540 0 0,'-7'7'3038'0'0,"-39"57"15607"0"0,43-74-17869 0 0,2 9-676 0 0,1-1 0 0 0,-1 0 1 0 0,0 1-1 0 0,1-1 0 0 0,-1 0 0 0 0,1 0 1 0 0,0 1-1 0 0,-1-1 0 0 0,1-3 1 0 0,4-205 2111 0 0,-4 208-2182 0 0,0-1-37 0 0,0-15-35 0 0,0 17 33 0 0,14 4-18 0 0,5 11 34 0 0,-2 0 0 0 0,0 2 0 0 0,16 17 1 0 0,26 25 26 0 0,-32-36 0 0 0,1-2 0 0 0,36 21 0 0 0,-72-45 280 0 0,-14-3-343 0 0,-14 5 43 0 0,-1 3 0 0 0,1 1 1 0 0,0 1-1 0 0,-53 13 0 0 0,77-13-98 0 0,-40 8-529 0 0,-54 20 0 0 0,106-21-6969 0 0,12 0 3591 0 0,-4-8 1627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5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1 356 0 0,'-4'2'225'0'0,"-58"27"2864"0"0,57-26-2100 0 0,1 1 0 0 0,-1-1 0 0 0,0 1 0 0 0,1-1 0 0 0,-6 8 0 0 0,9-11-797 0 0,1 1 0 0 0,0-1 1 0 0,-1 0-1 0 0,1 1 1 0 0,0-1-1 0 0,-1 1 1 0 0,1-1-1 0 0,0 0 0 0 0,0 1 1 0 0,0-1-1 0 0,-1 1 1 0 0,1-1-1 0 0,0 1 1 0 0,0-1-1 0 0,0 1 0 0 0,0-1 1 0 0,0 0-1 0 0,0 1 1 0 0,0-1-1 0 0,0 1 1 0 0,0-1-1 0 0,0 1 0 0 0,0-1 1 0 0,0 1-1 0 0,0-1 1 0 0,0 1-1 0 0,0-1 0 0 0,1 1 1 0 0,12 8 2505 0 0,24-2-433 0 0,-34-7-1749 0 0,100 7 2500 0 0,145-7 0 0 0,-154-3-2365 0 0,117-10-1650 0 0,-72-5-2688 0 0,-82 5-2870 0 0,-29 5 3795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5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58 5641 0 0,'-1'-4'1149'0'0,"1"1"1"0"0,-1-1 0 0 0,1 1 0 0 0,0-1 0 0 0,0 0 0 0 0,0 1 0 0 0,0-1-1 0 0,2-6 1 0 0,0-9 6321 0 0,13 50-5234 0 0,45 220 2960 0 0,-48-189-4343 0 0,-9-44-793 0 0,-2-13-666 0 0,0 0 1 0 0,0 1-1 0 0,0-1 1 0 0,0 0-1 0 0,1 0 1 0 0,0 0 0 0 0,3 5-1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6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52 187 864 0 0,'-4'-2'433'0'0,"0"1"534"0"0,-1-1 1 0 0,1 1-1 0 0,0-1 1 0 0,0 0-1 0 0,-1 0 1 0 0,1-1-1 0 0,0 1 1 0 0,-6-7-1 0 0,9 9-819 0 0,1 0 0 0 0,0-1-1 0 0,-1 1 1 0 0,1 0 0 0 0,0-1-1 0 0,0 1 1 0 0,0 0 0 0 0,0-1-1 0 0,-1 1 1 0 0,1-1-1 0 0,0 1 1 0 0,0 0 0 0 0,0-1-1 0 0,0 1 1 0 0,0-1 0 0 0,0 1-1 0 0,0 0 1 0 0,0-1 0 0 0,0 1-1 0 0,0-1 1 0 0,0 1 0 0 0,0-1-1 0 0,0 1 1 0 0,0 0 0 0 0,1-1-1 0 0,-1 1 1 0 0,0 0 0 0 0,0-1-1 0 0,0 1 1 0 0,1-1 0 0 0,-1 1-1 0 0,0 0 1 0 0,0-1 0 0 0,1 1-1 0 0,-1 0 1 0 0,0 0 0 0 0,0-1-1 0 0,1 1 1 0 0,-1 0 0 0 0,0 0-1 0 0,1-1 1 0 0,-1 1-1 0 0,1 0 1 0 0,17-9 2101 0 0,25-5 111 0 0,1 2 1 0 0,64-9-1 0 0,-72 15-1577 0 0,131-15 2234 0 0,-102 15-1696 0 0,98-22 0 0 0,-132 19-1204 0 0,34-7-1773 0 0,-57 14 1164 0 0,-3 0-2693 0 0</inkml:trace>
  <inkml:trace contextRef="#ctx0" brushRef="#br0" timeOffset="1">254 351 7665 0 0,'-7'4'2200'0'0,"-5"4"1935"0"0,0-1-1 0 0,1 2 1 0 0,-12 9 0 0 0,37-8-2397 0 0,-3-8-1362 0 0,0 0-1 0 0,0 0 1 0 0,0-1-1 0 0,0-1 1 0 0,0 0 0 0 0,13-1-1 0 0,2 0 112 0 0,42 2 368 0 0,32-1-2296 0 0,-32-3-8884 0 0,-42 2 6840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6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22 400 0 0,'-14'-21'12177'0'0,"18"24"-10950"0"0,7 11-303 0 0,0 0-1 0 0,-1 1 1 0 0,0 0 0 0 0,-1 1-1 0 0,-1 0 1 0 0,8 21 0 0 0,31 109 207 0 0,-47-145-1309 0 0,6 28-1275 0 0,-6-28 942 0 0,0 0 0 0 0,0 0-1 0 0,0 1 1 0 0,0-1 0 0 0,0 0-1 0 0,0 0 1 0 0,0 0-1 0 0,0 0 1 0 0,-1 1 0 0 0,1-1-1 0 0,0 0 1 0 0,-1 0 0 0 0,0 2-1 0 0,-5 5-1650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7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142 151 132 0 0,'-5'-4'210'0'0,"-2"-1"513"0"0,0 0 1 0 0,1 0-1 0 0,0-1 0 0 0,-10-11 1 0 0,15 16-549 0 0,0 0 0 0 0,0 0 0 0 0,0 0 0 0 0,0-1 0 0 0,1 1 0 0 0,-1 0 0 0 0,0 0 0 0 0,1-1 0 0 0,-1 1 0 0 0,1 0 0 0 0,0-1 1 0 0,-1 1-1 0 0,1-1 0 0 0,0 1 0 0 0,0-1 0 0 0,0 1 0 0 0,0 0 0 0 0,0-1 0 0 0,0 1 0 0 0,0-1 0 0 0,0 1 0 0 0,1-1 0 0 0,-1 1 0 0 0,0 0 0 0 0,1-1 0 0 0,-1 1 0 0 0,1 0 0 0 0,0-1 1 0 0,0 1-1 0 0,-1 0 0 0 0,1 0 0 0 0,0 0 0 0 0,0-1 0 0 0,0 1 0 0 0,2-1 0 0 0,5-4 244 0 0,0 1 0 0 0,0 0 0 0 0,1 0 0 0 0,0 1 0 0 0,0 0 1 0 0,0 0-1 0 0,1 1 0 0 0,-1 0 0 0 0,13-1 0 0 0,-17 3-264 0 0,25-5 634 0 0,1 1 1 0 0,0 2 0 0 0,1 1-1 0 0,46 3 1 0 0,116 20 1188 0 0,-137-12-1085 0 0,1 3 0 0 0,79 26 0 0 0,-115-30-586 0 0,0 0 1 0 0,-1 2-1 0 0,0 1 0 0 0,0 0 1 0 0,-1 2-1 0 0,-1 0 1 0 0,0 1-1 0 0,28 28 0 0 0,-44-39-240 0 0,0 0-1 0 0,1 1 1 0 0,-2 0-1 0 0,1-1 1 0 0,0 1-1 0 0,-1 1 1 0 0,0-1-1 0 0,0 0 1 0 0,0 0-1 0 0,0 1 1 0 0,-1-1-1 0 0,0 1 1 0 0,0-1-1 0 0,0 1 1 0 0,0 0-1 0 0,-1-1 1 0 0,1 1-1 0 0,-1 0 1 0 0,-1 5-1 0 0,0-3-3 0 0,-1 0 0 0 0,0-1 0 0 0,0 0 0 0 0,0 1 0 0 0,-1-1 0 0 0,0 0 0 0 0,0 0 0 0 0,-1 0 0 0 0,0-1 0 0 0,0 1 0 0 0,0-1 0 0 0,-8 8 0 0 0,-6 3 29 0 0,-1-1 1 0 0,0 0-1 0 0,-1-1 1 0 0,-1-2 0 0 0,0 0-1 0 0,0-1 1 0 0,-1-1 0 0 0,-39 12-1 0 0,-8-2 63 0 0,-105 18 0 0 0,104-29-419 0 0,1-2 0 0 0,-2-3 1 0 0,1-3-1 0 0,-122-15 0 0 0,184 14 116 0 0,-2-1-172 0 0,0 0-1 0 0,-1-1 1 0 0,1 0 0 0 0,0 0-1 0 0,0-1 1 0 0,1 0-1 0 0,-1-1 1 0 0,-9-4 0 0 0,13 1-1117 0 0,31-5-8405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7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438 117 40 0 0,'0'-5'405'0'0,"0"1"1"0"0,0 0-1 0 0,0 0 1 0 0,-1 0-1 0 0,1 0 1 0 0,-1 0-1 0 0,0 0 1 0 0,0 0-1 0 0,0 0 0 0 0,-1 0 1 0 0,1 0-1 0 0,-1 0 1 0 0,0 1-1 0 0,0-1 1 0 0,0 1-1 0 0,-1-1 1 0 0,1 1-1 0 0,-1 0 0 0 0,0 0 1 0 0,0 0-1 0 0,0 0 1 0 0,0 0-1 0 0,0 1 1 0 0,-1 0-1 0 0,1-1 1 0 0,-5-1-1 0 0,-3 0 53 0 0,1 0 0 0 0,-2 1 0 0 0,1 0 0 0 0,0 1 0 0 0,0 0 0 0 0,-1 1 0 0 0,1 0 0 0 0,-1 0 0 0 0,1 2 0 0 0,-1-1 0 0 0,1 1 0 0 0,-1 1 0 0 0,-18 5-1 0 0,15-2-58 0 0,-1 0 1 0 0,1 1-1 0 0,0 1 0 0 0,1 0 0 0 0,-1 1 0 0 0,1 0 0 0 0,1 2 0 0 0,0-1 0 0 0,-14 14 0 0 0,22-19-194 0 0,1 1-1 0 0,-1 0 1 0 0,1 0 0 0 0,0 0 0 0 0,1 0 0 0 0,-1 1 0 0 0,1-1 0 0 0,0 1-1 0 0,0 0 1 0 0,1 0 0 0 0,0 0 0 0 0,0 0 0 0 0,0 1 0 0 0,1-1 0 0 0,-2 11-1 0 0,3-9-5 0 0,1 1-1 0 0,-1 0 0 0 0,1-1 1 0 0,1 1-1 0 0,-1-1 0 0 0,1 1 1 0 0,1-1-1 0 0,0 0 0 0 0,0 0 0 0 0,7 13 1 0 0,-2-7 6 0 0,1 0 0 0 0,0-1 0 0 0,1 0 0 0 0,1 0 0 0 0,0-1 0 0 0,0-1 0 0 0,1 0 0 0 0,1 0 0 0 0,0-1 0 0 0,0-1 0 0 0,28 15 0 0 0,-17-13 48 0 0,1-1 0 0 0,0-1 0 0 0,1-2 0 0 0,46 9 0 0 0,-57-14-197 0 0,-1-1-1 0 0,1 0 0 0 0,0-1 0 0 0,0 0 0 0 0,-1-1 0 0 0,1-1 1 0 0,0 0-1 0 0,-1-1 0 0 0,0-1 0 0 0,17-6 0 0 0,-27 8-66 0 0,1 0 0 0 0,0-1-1 0 0,-1 1 1 0 0,0-1 0 0 0,1 0 0 0 0,-1 0-1 0 0,0 0 1 0 0,-1-1 0 0 0,1 0 0 0 0,-1 1 0 0 0,1-1-1 0 0,-1 0 1 0 0,0-1 0 0 0,-1 1 0 0 0,1 0-1 0 0,-1-1 1 0 0,0 0 0 0 0,0 1 0 0 0,0-1-1 0 0,0 0 1 0 0,-1 0 0 0 0,0 0 0 0 0,0 0-1 0 0,0 0 1 0 0,-1-9 0 0 0,0 5-35 0 0,0-1 1 0 0,-1 1-1 0 0,-1 0 0 0 0,1 0 1 0 0,-2 0-1 0 0,1 0 0 0 0,-1 0 1 0 0,0 1-1 0 0,-1-1 0 0 0,0 1 1 0 0,0 0-1 0 0,-1 0 0 0 0,-8-11 1 0 0,1 5-63 0 0,-1 0-1 0 0,-1 1 1 0 0,0 1 0 0 0,-1 0 0 0 0,0 1 0 0 0,-1 0 0 0 0,0 1 0 0 0,-33-14-1 0 0,22 12-561 0 0,-1 2 0 0 0,-1 1-1 0 0,0 1 1 0 0,-57-8-1 0 0,77 16 36 0 0,1-1 0 0 0,-1 1 0 0 0,-12 1 0 0 0,-9 5-6891 0 0,25-4 4810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8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8129 0 0,'3'-2'956'0'0,"0"1"-1"0"0,0 0 1 0 0,0 1 0 0 0,0-1 0 0 0,0 1 0 0 0,0-1 0 0 0,0 1 0 0 0,0 0 0 0 0,0 0-1 0 0,0 0 1 0 0,4 1 0 0 0,-4 0-709 0 0,-1 0 0 0 0,1 0 0 0 0,-1 0 0 0 0,1 0 0 0 0,-1 1 0 0 0,0-1 0 0 0,0 1 0 0 0,0 0 0 0 0,0-1 0 0 0,0 1 0 0 0,0 0-1 0 0,0 0 1 0 0,0 0 0 0 0,-1 0 0 0 0,1 1 0 0 0,-1-1 0 0 0,0 0 0 0 0,1 1 0 0 0,-1-1 0 0 0,1 5 0 0 0,3 7 154 0 0,-1 0 0 0 0,-1 0 0 0 0,0 0 0 0 0,-1 0 0 0 0,0 1 0 0 0,-1-1 0 0 0,-1 1 0 0 0,-2 21 0 0 0,-2-1 515 0 0,-2-1 0 0 0,-14 48 1 0 0,19-78-826 0 0,0 0 82 0 0,0 1 0 0 0,0-1-1 0 0,-1 0 1 0 0,0 0 0 0 0,0 1 0 0 0,0-1 0 0 0,-4 4-1 0 0,6-8-169 0 0,0 0 0 0 0,0 0-1 0 0,0 0 1 0 0,1 0 0 0 0,-1 0-1 0 0,0 0 1 0 0,0 0-1 0 0,0 0 1 0 0,0 0 0 0 0,-1 0-1 0 0,1 0 1 0 0,0 0 0 0 0,0-1-1 0 0,0 1 1 0 0,0 0 0 0 0,0 0-1 0 0,0 0 1 0 0,0 0-1 0 0,0 0 1 0 0,0 0 0 0 0,0 0-1 0 0,0 0 1 0 0,0 0 0 0 0,0 0-1 0 0,0 0 1 0 0,0 0 0 0 0,0 0-1 0 0,0 0 1 0 0,0 0-1 0 0,0 0 1 0 0,0-1 0 0 0,0 1-1 0 0,-1 0 1 0 0,1 0 0 0 0,0 0-1 0 0,0 0 1 0 0,0 0 0 0 0,0 0-1 0 0,0 0 1 0 0,0 0 0 0 0,0 0-1 0 0,0 0 1 0 0,0 0-1 0 0,0 0 1 0 0,0 0 0 0 0,0 0-1 0 0,-1 0 1 0 0,2-4-2 0 0,0 0 0 0 0,1 0 0 0 0,-1 0 0 0 0,1 1 0 0 0,0-1 0 0 0,0 0 0 0 0,0 1 0 0 0,0-1 0 0 0,1 1 0 0 0,-1-1 0 0 0,1 1 0 0 0,0 0 0 0 0,0 0 0 0 0,0 1 0 0 0,0-1 0 0 0,0 1 0 0 0,1-1 0 0 0,-1 1 0 0 0,1 0 0 0 0,0 0 0 0 0,-1 0 0 0 0,1 1 0 0 0,5-2 0 0 0,1 0-1 0 0,0 1 0 0 0,0 0 0 0 0,1 1 0 0 0,-1 0 0 0 0,0 0 0 0 0,0 1 0 0 0,1 0 0 0 0,-1 1 0 0 0,0 0 0 0 0,14 4 0 0 0,14 5 0 0 0,57 25 0 0 0,161 76 0 0 0,23 10 0 0 0,-198-91 0 0 0,125 31 0 0 0,-197-59 0 0 0,0 0 0 0 0,0 0 0 0 0,0-2 0 0 0,0 1 0 0 0,0-1 0 0 0,17-2 0 0 0,-23 2 0 0 0,0-1 0 0 0,0 1 0 0 0,-1-1 0 0 0,1 0 0 0 0,0 0 0 0 0,-1 0 0 0 0,1 0 0 0 0,-1 0 0 0 0,1-1 0 0 0,-1 1 0 0 0,1-1 0 0 0,-1 0 0 0 0,0 0 0 0 0,0 0 0 0 0,0 0 0 0 0,0 0 0 0 0,0 0 0 0 0,0 0 0 0 0,-1-1 0 0 0,1 1 0 0 0,-1 0 0 0 0,1-1 0 0 0,-1 0 0 0 0,0 1 0 0 0,1-4 0 0 0,0-2 0 0 0,-1-1 0 0 0,1 1 0 0 0,-2-1 0 0 0,1 0 0 0 0,-1 1 0 0 0,0-1 0 0 0,-1 1 0 0 0,0-1 0 0 0,-2-9 0 0 0,-13-38 0 0 0,4 21 0 0 0,9 27 0 0 0,-58-147 0 0 0,37 105 0 0 0,-1 2 0 0 0,-48-69 0 0 0,-31-17 0 0 0,68 88-774 0 0,31 45 254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38 472 0 0,'-2'-11'3746'0'0,"-9"-12"8377"0"0,10 23-11993 0 0,0 0-1 0 0,0 1 1 0 0,0-1-1 0 0,0 1 0 0 0,0-1 1 0 0,0 1-1 0 0,1-1 1 0 0,-1 1-1 0 0,0 0 0 0 0,0-1 1 0 0,1 1-1 0 0,-1 0 1 0 0,1 0-1 0 0,-1-1 0 0 0,0 1 1 0 0,1 0-1 0 0,-1 0 1 0 0,1 0-1 0 0,0 0 0 0 0,-1 0 1 0 0,1 0-1 0 0,0 0 0 0 0,0 0 1 0 0,-1 0-1 0 0,1-1 1 0 0,0 1-1 0 0,0 0 0 0 0,0 2 1 0 0,0-1 72 0 0,0 0 0 0 0,-1 0 0 0 0,1 0 0 0 0,0 0 1 0 0,0 1-1 0 0,1-1 0 0 0,-1 0 0 0 0,0 0 0 0 0,1 0 0 0 0,-1 0 1 0 0,1 0-1 0 0,-1-1 0 0 0,1 1 0 0 0,1 2 0 0 0,0-3-87 0 0,0 0-1 0 0,0 0 0 0 0,0 0 1 0 0,0 0-1 0 0,0 0 0 0 0,0 0 1 0 0,1-1-1 0 0,-1 1 1 0 0,0-1-1 0 0,0 0 0 0 0,0 0 1 0 0,1 1-1 0 0,-1-1 1 0 0,0-1-1 0 0,0 1 0 0 0,1 0 1 0 0,-1 0-1 0 0,0-1 0 0 0,0 0 1 0 0,0 1-1 0 0,1-1 1 0 0,2-1-1 0 0,-2 0-18 0 0,-1 1 0 0 0,1-1-1 0 0,-1 0 1 0 0,1 1 0 0 0,-1-1 0 0 0,1 0-1 0 0,-1 0 1 0 0,0-1 0 0 0,0 1 0 0 0,0 0-1 0 0,0-1 1 0 0,-1 1 0 0 0,1-1 0 0 0,-1 0 0 0 0,1 1-1 0 0,-1-1 1 0 0,0 0 0 0 0,0 0 0 0 0,0 0-1 0 0,0 0 1 0 0,0-5 0 0 0,-1 7 32 0 0,-22-3 330 0 0,14 7-354 0 0,-1-1 1 0 0,1 1-1 0 0,-1 1 1 0 0,-8 4-1 0 0,15-7-202 0 0,0 0-1 0 0,0 0 1 0 0,0 0-1 0 0,0 1 0 0 0,0-1 1 0 0,0 1-1 0 0,1-1 1 0 0,-1 1-1 0 0,1-1 0 0 0,-1 1 1 0 0,1 0-1 0 0,-1 0 0 0 0,1 0 1 0 0,0 0-1 0 0,0 0 1 0 0,0 0-1 0 0,0 0 0 0 0,0 0 1 0 0,0 0-1 0 0,1 0 1 0 0,-1 1-1 0 0,0 1 0 0 0,2-1-526 0 0,0 0 0 0 0,0 0-1 0 0,0 0 1 0 0,0 0 0 0 0,1-1-1 0 0,-1 1 1 0 0,1 0-1 0 0,-1-1 1 0 0,1 0 0 0 0,0 1-1 0 0,0-1 1 0 0,0 0 0 0 0,3 2-1 0 0,-1 1-1152 0 0,6 5-992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48 160 0 0,'-31'-15'10282'0'0,"31"15"-10119"0"0,-1-1 0 0 0,1 1-1 0 0,0 0 1 0 0,-1 0-1 0 0,1 0 1 0 0,-1 0 0 0 0,1 0-1 0 0,-1-1 1 0 0,1 1 0 0 0,-1 0-1 0 0,1 0 1 0 0,0 0-1 0 0,-1 0 1 0 0,1 0 0 0 0,-1 1-1 0 0,1-1 1 0 0,-1 0 0 0 0,1 0-1 0 0,-1 0 1 0 0,1 0-1 0 0,0 0 1 0 0,-1 0 0 0 0,1 1-1 0 0,-1-1 1 0 0,1 0-1 0 0,0 0 1 0 0,-1 1 0 0 0,-13 7 4232 0 0,13-7-3979 0 0,0 0 1 0 0,0 1-1 0 0,0-1 1 0 0,1 1-1 0 0,-1-1 0 0 0,0 1 1 0 0,1-1-1 0 0,-1 1 0 0 0,1-1 1 0 0,-1 4-1 0 0,1-4-296 0 0,0-1 0 0 0,0 1 0 0 0,0 0 0 0 0,0-1-1 0 0,0 1 1 0 0,0 0 0 0 0,0-1 0 0 0,0 1 0 0 0,0 0 0 0 0,0-1 0 0 0,0 1-1 0 0,1 0 1 0 0,-1-1 0 0 0,0 1 0 0 0,0 0 0 0 0,0-1 0 0 0,1 1 0 0 0,-1-1 0 0 0,1 1-1 0 0,-1-1 1 0 0,0 1 0 0 0,1 0 0 0 0,-1-1 0 0 0,1 1 0 0 0,-1-1 0 0 0,1 0-1 0 0,-1 1 1 0 0,2 0 0 0 0,-1-1-41 0 0,0 0 1 0 0,1 0-1 0 0,-1 0 0 0 0,1 0 0 0 0,-1 0 0 0 0,1 0 1 0 0,-1 0-1 0 0,0 0 0 0 0,1-1 0 0 0,-1 1 0 0 0,0 0 1 0 0,1-1-1 0 0,-1 0 0 0 0,0 1 0 0 0,1-1 0 0 0,-1 0 1 0 0,0 1-1 0 0,0-1 0 0 0,0 0 0 0 0,0 0 0 0 0,0 0 1 0 0,0 0-1 0 0,0 0 0 0 0,2-2 0 0 0,17-26 771 0 0,-19 28-830 0 0,-1 0 0 0 0,0 0 0 0 0,1 0 0 0 0,-1 1 0 0 0,0-1 0 0 0,0 0 0 0 0,0 0 0 0 0,0 0 0 0 0,0 0 0 0 0,1 0-1 0 0,-2 1 1 0 0,1-1 0 0 0,0 0 0 0 0,0 0 0 0 0,0 0 0 0 0,0 0 0 0 0,0 0 0 0 0,-1 1 0 0 0,1-1 0 0 0,0 0-1 0 0,-1 0 1 0 0,1 0 0 0 0,-1 1 0 0 0,1-1 0 0 0,-1 0 0 0 0,1 0 0 0 0,-1 1 0 0 0,1-1 0 0 0,-1 1 0 0 0,0-1 0 0 0,1 0-1 0 0,-1 1 1 0 0,0-1 0 0 0,0 1 0 0 0,1-1 0 0 0,-1 1 0 0 0,0 0 0 0 0,0-1 0 0 0,0 1 0 0 0,-1 0 0 0 0,0-2-83 0 0,0 1 0 0 0,-1 1 0 0 0,0-1 0 0 0,1 0 1 0 0,-1 0-1 0 0,1 1 0 0 0,-1 0 0 0 0,0-1 0 0 0,0 1 1 0 0,1 0-1 0 0,-4 1 0 0 0,5-1-135 0 0,0 0 1 0 0,0 0-1 0 0,0 1 1 0 0,0-1-1 0 0,0 0 0 0 0,0 1 1 0 0,1-1-1 0 0,-1 1 0 0 0,0-1 1 0 0,0 1-1 0 0,0 0 0 0 0,1-1 1 0 0,-1 1-1 0 0,0 0 0 0 0,1-1 1 0 0,-2 2-1 0 0,1 12-8205 0 0,2-3 5219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46 200 0 0,'1'-4'346'0'0,"1"1"0"0"0,-1-1 0 0 0,1 1 0 0 0,0 0 0 0 0,0 0 0 0 0,0-1 0 0 0,0 1 0 0 0,1 1 0 0 0,-1-1 0 0 0,1 0 0 0 0,3-2 0 0 0,-5 4-188 0 0,0 1 0 0 0,1-1 0 0 0,-1 0 0 0 0,0 1 1 0 0,0-1-1 0 0,1 1 0 0 0,-1 0 0 0 0,0-1 0 0 0,1 1 0 0 0,-1 0 0 0 0,1 0 0 0 0,-1 0 0 0 0,0 0 0 0 0,1 0 0 0 0,-1 0 0 0 0,0 0 0 0 0,1 1 0 0 0,-1-1 0 0 0,0 0 0 0 0,1 1 0 0 0,-1-1 1 0 0,0 1-1 0 0,1-1 0 0 0,-1 1 0 0 0,0 0 0 0 0,0-1 0 0 0,0 1 0 0 0,0 0 0 0 0,0 0 0 0 0,0 0 0 0 0,0 0 0 0 0,0 0 0 0 0,1 1 0 0 0,10 11 516 0 0,-2 0-1 0 0,1 1 1 0 0,-2 0-1 0 0,0 1 1 0 0,13 27-1 0 0,27 85 1843 0 0,20 98 51 0 0,-50-166-1988 0 0,27 89 2042 0 0,68 147 1 0 0,-86-229-1838 0 0,-15-33 143 0 0,20 38 1 0 0,-30-66-885 0 0,8 15 813 0 0,-14-19-483 0 0,-7-9-385 0 0,5 3-24 0 0,-1 0-1 0 0,-1 1 1 0 0,1 0-1 0 0,-1 1 1 0 0,0-1-1 0 0,0 1 1 0 0,-13-4-1 0 0,-53-9-117 0 0,61 14 127 0 0,-27-3-10 0 0,0 1-1 0 0,0 3 1 0 0,0 1 0 0 0,1 1 0 0 0,-1 3 0 0 0,0 1-1 0 0,1 1 1 0 0,0 3 0 0 0,0 1 0 0 0,-48 20 0 0 0,59-18 42 0 0,-1 1 1 0 0,2 2 0 0 0,0 0-1 0 0,1 2 1 0 0,-40 35 0 0 0,52-41 63 0 0,1 1 0 0 0,0 1 1 0 0,0 0-1 0 0,2 0 0 0 0,0 1 1 0 0,0 1-1 0 0,1 0 0 0 0,1 0 1 0 0,1 0-1 0 0,0 1 0 0 0,-7 25 1 0 0,12-34-12 0 0,1 0 1 0 0,0 0 0 0 0,0 0-1 0 0,1 0 1 0 0,0 0 0 0 0,0 0 0 0 0,1 1-1 0 0,0-1 1 0 0,0 0 0 0 0,1 0-1 0 0,-1 0 1 0 0,2-1 0 0 0,3 10-1 0 0,-1-5 29 0 0,1-1 0 0 0,0 0 0 0 0,1 0 0 0 0,0 0 0 0 0,0-1-1 0 0,1 0 1 0 0,11 10 0 0 0,3 0 54 0 0,2-1 1 0 0,-1-1-1 0 0,2-2 1 0 0,0 0-1 0 0,34 14 0 0 0,-23-15 109 0 0,0-1 0 0 0,1-2-1 0 0,72 12 1 0 0,108 0 341 0 0,176-19-333 0 0,-391-4-258 0 0,288-21 0 0 0,-4-24 0 0 0,-230 30 0 0 0,59-23 0 0 0,-97 32-2 0 0,0-1 0 0 0,-1-1 0 0 0,0-1 0 0 0,0 0 0 0 0,-1-2 0 0 0,0 0 0 0 0,0 0 0 0 0,27-28 0 0 0,-39 34-1 0 0,1-1 1 0 0,-1 1 0 0 0,1-1 0 0 0,-2 0-1 0 0,1 0 1 0 0,-1-1 0 0 0,0 1 0 0 0,0-1 0 0 0,0 0-1 0 0,-1 1 1 0 0,0-1 0 0 0,-1 0 0 0 0,1 0 0 0 0,-1-1-1 0 0,-1 1 1 0 0,1 0 0 0 0,-1 0 0 0 0,-1 0 0 0 0,1 0-1 0 0,-1-1 1 0 0,0 1 0 0 0,-1 0 0 0 0,0 0 0 0 0,0 1-1 0 0,0-1 1 0 0,-4-7 0 0 0,0 3-19 0 0,1 0 0 0 0,-1 0 1 0 0,-1 1-1 0 0,0 0 0 0 0,0 0 0 0 0,-1 1 1 0 0,-13-12-1 0 0,-18-14-16 0 0,-1 1 1 0 0,-2 2-1 0 0,-2 1 1 0 0,0 3-1 0 0,-2 1 1 0 0,-92-37-1 0 0,87 44-339 0 0,-2 2 0 0 0,0 3 0 0 0,-1 1 0 0 0,0 4 0 0 0,-1 1 0 0 0,-94-2 0 0 0,132 11-306 0 0,-1 1 0 0 0,-30 6 0 0 0,9 5-2371 0 0,34-10 1944 0 0,1 0-1 0 0,0 1 0 0 0,0-1 0 0 0,0 1 0 0 0,1 0 0 0 0,-5 4 0 0 0,3 1-1764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98 424 0 0,'1'-11'9414'0'0,"1"7"-8858"0"0,0 0 0 0 0,0 0 0 0 0,0 1 0 0 0,1-1 1 0 0,-1 1-1 0 0,1-1 0 0 0,0 1 0 0 0,0 0 0 0 0,1 0 1 0 0,-1 0-1 0 0,1 1 0 0 0,3-3 0 0 0,0-1 120 0 0,0 2-1 0 0,0-1 1 0 0,1 1 0 0 0,-1 0-1 0 0,1 1 1 0 0,0 0-1 0 0,0 0 1 0 0,0 0 0 0 0,15-2-1 0 0,-20 5-367 0 0,-2 0-281 0 0,-1 0-1 0 0,1-1 1 0 0,-1 1-1 0 0,1 0 1 0 0,0 0-1 0 0,-1 0 1 0 0,1 0-1 0 0,-1 0 1 0 0,1 0-1 0 0,0 0 1 0 0,-1 0-1 0 0,1 0 1 0 0,0 0 0 0 0,-1 0-1 0 0,1 0 1 0 0,-1 0-1 0 0,1 0 1 0 0,0 0-1 0 0,-1 1 1 0 0,1-1-1 0 0,-1 0 1 0 0,1 0-1 0 0,-1 1 1 0 0,1-1-1 0 0,-1 1 1 0 0,1-1-1 0 0,-1 0 1 0 0,1 1-1 0 0,-1-1 1 0 0,1 1-1 0 0,-1-1 1 0 0,0 1-1 0 0,1-1 1 0 0,-1 1-1 0 0,1 0 1 0 0,0 1 41 0 0,0-1 0 0 0,0 1-1 0 0,1 0 1 0 0,-1-1 0 0 0,0 1 0 0 0,0 0 0 0 0,-1 0 0 0 0,1 0-1 0 0,0-1 1 0 0,0 5 0 0 0,-2 5 60 0 0,0 1 1 0 0,-1-1-1 0 0,0 0 0 0 0,-1-1 1 0 0,-7 19-1 0 0,-7 29 682 0 0,17-57-780 0 0,0 0 0 0 0,0 0 1 0 0,0 0-1 0 0,0 0 0 0 0,0 0 1 0 0,0 0-1 0 0,1 0 0 0 0,-1 1 1 0 0,0-1-1 0 0,0 0 1 0 0,1 0-1 0 0,-1 0 0 0 0,1 0 1 0 0,-1 0-1 0 0,1 0 0 0 0,-1-1 1 0 0,1 1-1 0 0,0 0 1 0 0,0 0-1 0 0,-1 0 0 0 0,1 0 1 0 0,0-1-1 0 0,0 1 0 0 0,0 0 1 0 0,1 0-1 0 0,0 0 46 0 0,0 1 1 0 0,1-1-1 0 0,-1 0 0 0 0,0 0 1 0 0,1 0-1 0 0,-1-1 0 0 0,1 1 0 0 0,-1-1 1 0 0,1 1-1 0 0,4-1 0 0 0,23 0 634 0 0,41-5-1 0 0,-69 5-657 0 0,0 0-134 0 0,0 0 0 0 0,-1 1 0 0 0,1-1 0 0 0,0 0 0 0 0,-1 0 0 0 0,1 0 0 0 0,0 0 0 0 0,-1 0 0 0 0,1 0 0 0 0,0-1-1 0 0,2 0 1 0 0,15-1-5188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10 628 0 0,'5'-10'11855'0'0,"20"115"-6764"0"0,0-3-2646 0 0,8-2-4888 0 0,-29-94 467 0 0,5 5-4039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50 728 0 0,'-36'-5'13139'0'0,"40"3"-11665"0"0,41-10 1360 0 0,1 3 0 0 0,81-7 0 0 0,-103 13-2297 0 0,31 0-1494 0 0,-20 8-7409 0 0,-27-1 5782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88 376 0 0,'4'-3'5485'0'0,"-4"3"-5364"0"0,7 6 1465 0 0,5 14-177 0 0,28 76 2229 0 0,35 76 928 0 0,-56-133-3393 0 0,2-2-1 0 0,36 50 1 0 0,-35-59-362 0 0,0-1 1 0 0,2-1 0 0 0,1-1 0 0 0,29 23 0 0 0,-52-47-738 0 0,-1 1-1 0 0,0-1 1 0 0,1 0-1 0 0,-1 0 1 0 0,1 0-1 0 0,0 0 0 0 0,-1 0 1 0 0,1 0-1 0 0,0-1 1 0 0,0 1-1 0 0,-1 0 1 0 0,1-1-1 0 0,0 0 1 0 0,0 1-1 0 0,0-1 0 0 0,0 0 1 0 0,-1 0-1 0 0,1 0 1 0 0,0 0-1 0 0,0 0 1 0 0,0 0-1 0 0,0-1 1 0 0,0 1-1 0 0,-1 0 0 0 0,1-1 1 0 0,0 0-1 0 0,0 1 1 0 0,2-3-1 0 0,-2 1-13 0 0,0 0 0 0 0,0 0 0 0 0,0 0-1 0 0,0-1 1 0 0,0 1 0 0 0,0-1 0 0 0,-1 1-1 0 0,1-1 1 0 0,-1 0 0 0 0,1 1 0 0 0,-1-1-1 0 0,0 0 1 0 0,0 0 0 0 0,-1 0 0 0 0,1 0-1 0 0,-1 0 1 0 0,1-4 0 0 0,4-69 411 0 0,-5-91-1 0 0,4-62-6 0 0,3 93-302 0 0,-7 127-648 0 0,0 5 100 0 0,0 0 1 0 0,0 0-1 0 0,1-1 0 0 0,-1 1 0 0 0,1 0 1 0 0,1-4-1 0 0,-2 6-620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0 696 0 0,'-2'35'4421'0'0,"2"37"1"0"0,16 87 1940 0 0,-5-57-3339 0 0,5 40 781 0 0,-7-114-5646 0 0,-9-27 1119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61 140 120 0 0,'-26'-14'2100'0'0,"21"12"-746"0"0,1-1 0 0 0,0 1 0 0 0,1-1 0 0 0,-1 0 0 0 0,0 0 0 0 0,-6-8 1451 0 0,35-1 1216 0 0,142-19 2616 0 0,-73 17-4928 0 0,-32 4-1867 0 0,20-4-2571 0 0,-28 2-4501 0 0,-32 6 4592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9 852 0 0,'8'-8'13617'0'0,"-7"8"-13307"0"0,7 15 4172 0 0,2 30-1601 0 0,0 172 4462 0 0,-19-73-7785 0 0,2-125-3272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105 340 528 0 0,'-49'-26'1795'0'0,"-6"-8"11662"0"0,61 31-12084 0 0,7-1-1086 0 0,92-21 4762 0 0,37-12-1550 0 0,-126 31-3282 0 0,-1 0 1 0 0,0-1-1 0 0,0 0 1 0 0,0-1-1 0 0,-1-1 0 0 0,21-17 1 0 0,8-13-17 0 0,45-53 1 0 0,-88 91-178 0 0,1 0 1 0 0,-1 1 0 0 0,1-1 0 0 0,-1 0 0 0 0,1 1-1 0 0,-1-1 1 0 0,1 0 0 0 0,0 1 0 0 0,-1-1 0 0 0,1 1-1 0 0,0-1 1 0 0,-1 1 0 0 0,1-1 0 0 0,0 1 0 0 0,0 0-1 0 0,0-1 1 0 0,-1 1 0 0 0,1 0 0 0 0,0 0 0 0 0,0-1-1 0 0,0 1 1 0 0,0 0 0 0 0,0 0 0 0 0,-1 0 0 0 0,1 0-1 0 0,0 0 1 0 0,1 1 0 0 0,0-1 9 0 0,-1 1-1 0 0,0 0 1 0 0,-1 0-1 0 0,1 0 1 0 0,0 0-1 0 0,0 0 1 0 0,0 0-1 0 0,-1 0 1 0 0,1 0 0 0 0,0 0-1 0 0,-1 1 1 0 0,1-1-1 0 0,-1 0 1 0 0,1 0-1 0 0,-1 0 1 0 0,1 2-1 0 0,1 8 211 0 0,0 1-1 0 0,-1-1 0 0 0,1 14 1 0 0,3 109 769 0 0,2 71 590 0 0,-7-200-1908 0 0,0 0-1 0 0,1-1 1 0 0,-1 1 0 0 0,1 0-1 0 0,0-1 1 0 0,2 6-1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5861 0 0,'0'0'9899'0'0,"3"-1"-8907"0"0,9-4-527 0 0,0 1 1 0 0,1 1 0 0 0,-1 1 0 0 0,1-1 0 0 0,24 0 0 0 0,-7 1-76 0 0,115-12 1030 0 0,40-2-438 0 0,558-40 1685 0 0,327-21 177 0 0,-1055 76-2805 0 0,227-25 513 0 0,-161 14-280 0 0,78-23 0 0 0,-153 34-253 0 0,-1 0-1 0 0,1-1 1 0 0,-1 0 0 0 0,0 0 0 0 0,1 0 0 0 0,-1-1 0 0 0,0 1 0 0 0,-1-1 0 0 0,1 0 0 0 0,0-1 0 0 0,-1 1-1 0 0,0-1 1 0 0,0 0 0 0 0,0 0 0 0 0,0 0 0 0 0,0-1 0 0 0,-1 1 0 0 0,0-1 0 0 0,0 0 0 0 0,0 0 0 0 0,-1 0-1 0 0,4-9 1 0 0,9-32 52 0 0,-8 21-20 0 0,18-41-1 0 0,-18 59 18 0 0,-3 11 51 0 0,1 14 41 0 0,-5-15-174 0 0,17 107 629 0 0,-10-56-245 0 0,3-1 0 0 0,17 56 0 0 0,-8-52 189 0 0,44 89 0 0 0,-62-144-559 0 0,-1-1 0 0 0,1 1 0 0 0,0 0 0 0 0,0-1 0 0 0,0 1 0 0 0,0-1 0 0 0,0 1 0 0 0,0-1 0 0 0,0 0 0 0 0,1 1 0 0 0,-1-1 0 0 0,1 0 0 0 0,-1 0 0 0 0,0 0 0 0 0,1 0 0 0 0,2 1 0 0 0,-2-2 0 0 0,-1 0 0 0 0,1 0 0 0 0,-1 0 0 0 0,1 0 0 0 0,-1 0 0 0 0,1 0 0 0 0,-1 0 0 0 0,1-1 0 0 0,-1 1 0 0 0,0-1 0 0 0,1 1 0 0 0,-1-1 0 0 0,0 0 0 0 0,1 1 0 0 0,-1-1 0 0 0,0 0 0 0 0,0 0 0 0 0,0 0 0 0 0,1 0 0 0 0,-1 0 0 0 0,0 0 0 0 0,1-2 0 0 0,1-1 0 0 0,15-15 0 0 0,0 0 0 0 0,-2-2 0 0 0,19-30 0 0 0,35-74 0 0 0,-38 65 0 0 0,-7 13 0 0 0,2 2 0 0 0,2 0 0 0 0,54-64 0 0 0,-80 106 0 0 0,-2 2 0 0 0,0 0 0 0 0,0 0 0 0 0,0 0 0 0 0,0 0 0 0 0,0 0 0 0 0,0 0 0 0 0,0 0 0 0 0,0 0 0 0 0,1 1 0 0 0,-1-1 0 0 0,0 0 0 0 0,0 1 0 0 0,2-1 0 0 0,-2 1 0 0 0,-1-1 0 0 0,1 1 0 0 0,-1 0 0 0 0,1 0 0 0 0,-1 0 0 0 0,1 0 0 0 0,-1 0 0 0 0,1 0 0 0 0,-1 0 0 0 0,1 0 0 0 0,-1 0 0 0 0,1 0 0 0 0,-1 0 0 0 0,1 0 0 0 0,-1 0 0 0 0,1 1 0 0 0,-1-1 0 0 0,1 0 0 0 0,-1 0 0 0 0,1 0 0 0 0,-1 1 0 0 0,1-1 0 0 0,-1 0 0 0 0,1 1 0 0 0,-1-1 0 0 0,0 0 0 0 0,1 1 0 0 0,-1-1 0 0 0,0 1 0 0 0,1-1 0 0 0,-1 0 0 0 0,0 1 0 0 0,1-1 0 0 0,-1 1 0 0 0,0-1 0 0 0,0 1 0 0 0,0-1 0 0 0,0 1 0 0 0,1 0 0 0 0,-1 0 0 0 0,4 6 0 0 0,0 1 0 0 0,-1 0 0 0 0,0 1 0 0 0,-1-1 0 0 0,1 1 0 0 0,-1-1 0 0 0,-1 1 0 0 0,1 14 0 0 0,2 8 0 0 0,5 24 0 0 0,-1 2 0 0 0,3 0 0 0 0,24 73 0 0 0,-26-103 0 0 0,2 0 0 0 0,1-1 0 0 0,21 34 0 0 0,-25-49 0 0 0,-1-1 0 0 0,2 1 0 0 0,-1-1 0 0 0,2 0 0 0 0,-1-1 0 0 0,1 0 0 0 0,1-1 0 0 0,-1 0 0 0 0,19 11 0 0 0,-3-8 0 0 0,-1 0 0 0 0,2-1 0 0 0,-1-2 0 0 0,1 0 0 0 0,50 6 0 0 0,131 3 0 0 0,-203-17 0 0 0,521-6 0 0 0,-467 3 0 0 0,590-32 0 0 0,116 9 0 0 0,-715 21-124 0 0,-49 5-468 0 0,-6-3-1152 0 0,-20-5-23 0 0,-24 1-5508 0 0,25 5 4748 0 0,-25-3-686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124 826 6197 0 0,'-1'0'494'0'0,"0"0"0"0"0,0 1 0 0 0,0-1 1 0 0,0 1-1 0 0,0-1 0 0 0,-1 0 1 0 0,1 0-1 0 0,0 0 0 0 0,0 0 1 0 0,0 0-1 0 0,0 0 0 0 0,0 0 1 0 0,0 0-1 0 0,0 0 0 0 0,0 0 0 0 0,0 0 1 0 0,0-1-1 0 0,0 1 0 0 0,0 0 1 0 0,-2-2-1 0 0,1 1-170 0 0,0 0-1 0 0,0-1 1 0 0,0 1 0 0 0,1-1 0 0 0,-1 0-1 0 0,1 1 1 0 0,-1-1 0 0 0,1 0-1 0 0,-2-3 1 0 0,-2-4-31 0 0,0-1 0 0 0,1 1 0 0 0,-4-16 0 0 0,8 25-282 0 0,-16-57 1068 0 0,2 0 0 0 0,-11-92-1 0 0,22 121-828 0 0,2-1 0 0 0,1 0 0 0 0,1 0 0 0 0,1 0 1 0 0,1 0-1 0 0,2 1 0 0 0,11-37 0 0 0,-11 51-155 0 0,0 0 1 0 0,1 1-1 0 0,1-1 1 0 0,0 1-1 0 0,1 1 0 0 0,0-1 1 0 0,1 1-1 0 0,1 1 1 0 0,-1 0-1 0 0,2 0 1 0 0,0 1-1 0 0,17-13 1 0 0,-19 16-41 0 0,1 1 1 0 0,0 0 0 0 0,0 1 0 0 0,0 0 0 0 0,1 0 0 0 0,0 1 0 0 0,0 1 0 0 0,0 0 0 0 0,0 0-1 0 0,1 1 1 0 0,-1 1 0 0 0,1 0 0 0 0,-1 0 0 0 0,1 1 0 0 0,-1 0 0 0 0,21 4 0 0 0,-19-1-7 0 0,0 0 0 0 0,1 1 0 0 0,-1 0 0 0 0,0 1 0 0 0,-1 0 0 0 0,1 1 0 0 0,-1 1 0 0 0,0 0 0 0 0,12 10 1 0 0,-19-13-30 0 0,-1-1 1 0 0,0 1 0 0 0,0 0-1 0 0,0 0 1 0 0,-1 0 0 0 0,1 1 0 0 0,-1-1-1 0 0,0 1 1 0 0,0 0 0 0 0,-1 0-1 0 0,1 0 1 0 0,-1 0 0 0 0,0 0 0 0 0,-1 0-1 0 0,1 1 1 0 0,-1-1 0 0 0,0 1-1 0 0,0-1 1 0 0,-1 1 0 0 0,0-1-1 0 0,0 1 1 0 0,0-1 0 0 0,0 1 0 0 0,-1-1-1 0 0,-2 10 1 0 0,-2-1 16 0 0,0 0 0 0 0,-1 0 0 0 0,0 0-1 0 0,-1-1 1 0 0,0 0 0 0 0,-1-1 0 0 0,-1 0 0 0 0,-12 14 0 0 0,-13 11 168 0 0,-43 35 0 0 0,22-22 52 0 0,49-44-212 0 0,0 0-1 0 0,1 0 1 0 0,-1 0-1 0 0,1 1 1 0 0,0 0-1 0 0,1 0 0 0 0,0 0 1 0 0,-5 11-1 0 0,8-15-27 0 0,0 0-1 0 0,1 0 1 0 0,-1 0-1 0 0,0 1 1 0 0,1-1-1 0 0,0 0 0 0 0,0 0 1 0 0,0 1-1 0 0,0-1 1 0 0,1 0-1 0 0,-1 0 1 0 0,1 1-1 0 0,0-1 1 0 0,-1 0-1 0 0,2 0 1 0 0,-1 0-1 0 0,0 0 0 0 0,1 0 1 0 0,-1 0-1 0 0,1 0 1 0 0,0-1-1 0 0,0 1 1 0 0,4 4-1 0 0,0-1 11 0 0,1 1 0 0 0,0-2 0 0 0,0 1-1 0 0,1-1 1 0 0,-1 0 0 0 0,1-1 0 0 0,0 0 0 0 0,0 0-1 0 0,0 0 1 0 0,17 3 0 0 0,8 2 103 0 0,51 5-1 0 0,-72-13-105 0 0,19 2-678 0 0,-1-1 1 0 0,1-2-1 0 0,45-5 0 0 0,-21-2-3491 0 0,-1-2-3374 0 0,-33 3 4513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23 756 0 0,'0'-23'11323'0'0,"3"32"-6156"0"0,3 21-3758 0 0,64 217 7415 0 0,-68-239-9749 0 0,4 11 487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13 228 144 0 0,'-13'-4'4886'0'0,"21"10"76"0"0,9 4-1702 0 0,-3-3-3573 0 0,62 11 1972 0 0,0-3 1 0 0,94 7 0 0 0,-112-16-1083 0 0,118 9 890 0 0,88-3 280 0 0,110 9 1580 0 0,-273-16-132 0 0,-98-5-3051 0 0,1 0 0 0 0,-1-1-1 0 0,0 1 1 0 0,1-1 0 0 0,-1 0 0 0 0,0 0-1 0 0,0 0 1 0 0,1 0 0 0 0,-1-1 0 0 0,0 1-1 0 0,0-1 1 0 0,-1 0 0 0 0,1 0-1 0 0,0 0 1 0 0,-1 0 0 0 0,1-1 0 0 0,-1 1-1 0 0,1-1 1 0 0,-1 1 0 0 0,3-5 0 0 0,3-6-94 0 0,-1 0 0 0 0,0 0 0 0 0,8-21 0 0 0,-3 5 150 0 0,11-26 37 0 0,30-111 0 0 0,-52 165-141 0 0,-1 6-44 0 0,1 38 112 0 0,-1-1 0 0 0,-9 62 0 0 0,8-95-161 0 0,-6 142-3 0 0,7-150 0 0 0,0 0 0 0 0,0-1 0 0 0,0 1 0 0 0,-1 0 0 0 0,1-1 0 0 0,0 1 0 0 0,0 0 0 0 0,0 0 0 0 0,1-1 0 0 0,-1 1 0 0 0,0 0 0 0 0,0-1 0 0 0,0 1 0 0 0,0 0 0 0 0,1-1 0 0 0,-1 1 0 0 0,0 0 0 0 0,1-1 0 0 0,-1 1 0 0 0,0-1 0 0 0,1 1 0 0 0,-1 0 0 0 0,2 0 0 0 0,-1 0 0 0 0,-1 0 0 0 0,1-1 0 0 0,-1 0 0 0 0,1 1 0 0 0,-1-1 0 0 0,0 0 0 0 0,1 0 0 0 0,-1 1 0 0 0,1-1 0 0 0,-1 0 0 0 0,1 0 0 0 0,-1 0 0 0 0,1 1 0 0 0,-1-1 0 0 0,1 0 0 0 0,-1 0 0 0 0,1 0 0 0 0,-1 0 0 0 0,1 0 0 0 0,-1 0 0 0 0,0 0 0 0 0,1 0 0 0 0,-1 0 0 0 0,1 0 0 0 0,-1-1 0 0 0,1 1 0 0 0,-1 0 0 0 0,1 0 0 0 0,0-1 0 0 0,11-4 0 0 0,0-5 0 0 0,-1 0 0 0 0,0 0 0 0 0,0-1 0 0 0,-1 0 0 0 0,0-1 0 0 0,12-18 0 0 0,6-8 0 0 0,-8 13 0 0 0,11-13 0 0 0,63-62 0 0 0,-93 99 0 0 0,-1 1 0 0 0,0-1 0 0 0,0 1 0 0 0,1-1 0 0 0,-1 1 0 0 0,0 0 0 0 0,1-1 0 0 0,-1 1 0 0 0,0 0 0 0 0,1-1 0 0 0,-1 1 0 0 0,1 0 0 0 0,-1-1 0 0 0,1 1 0 0 0,-1 0 0 0 0,0-1 0 0 0,1 1 0 0 0,-1 0 0 0 0,1 0 0 0 0,-1 0 0 0 0,1 0 0 0 0,-1 0 0 0 0,1-1 0 0 0,-1 1 0 0 0,1 0 0 0 0,-1 0 0 0 0,1 0 0 0 0,0 0 0 0 0,-1 0 0 0 0,1 1 0 0 0,-1-1 0 0 0,1 0 0 0 0,8 5 0 0 0,-6-2 0 0 0,-1 1 0 0 0,0 0 0 0 0,0 0 0 0 0,0 0 0 0 0,0 0 0 0 0,-1 0 0 0 0,1 0 0 0 0,-1 1 0 0 0,1 7 0 0 0,4 46 0 0 0,-4-35 0 0 0,21 241 0 0 0,-23-263 0 0 0,0 1 0 0 0,1-1 0 0 0,-1 0 0 0 0,0 1 0 0 0,0-1 0 0 0,1 0 0 0 0,-1 1 0 0 0,1-1 0 0 0,-1 0 0 0 0,1 0 0 0 0,0 1 0 0 0,-1-1 0 0 0,1 0 0 0 0,0 0 0 0 0,1 1 0 0 0,-1-1 0 0 0,-1-1 0 0 0,1 1 0 0 0,-1-1 0 0 0,1 0 0 0 0,-1 1 0 0 0,1-1 0 0 0,-1 0 0 0 0,1 1 0 0 0,-1-1 0 0 0,1 0 0 0 0,0 0 0 0 0,-1 0 0 0 0,1 0 0 0 0,-1 0 0 0 0,1 1 0 0 0,0-1 0 0 0,-1 0 0 0 0,1 0 0 0 0,0 0 0 0 0,-1-1 0 0 0,1 1 0 0 0,-1 0 0 0 0,1 0 0 0 0,0 0 0 0 0,-1 0 0 0 0,1 0 0 0 0,-1-1 0 0 0,1 1 0 0 0,0-1 0 0 0,0 1 0 0 0,9-3 0 0 0,0-1 0 0 0,0 0 0 0 0,0 0 0 0 0,-1-1 0 0 0,16-11 0 0 0,17-8 0 0 0,-35 22 0 0 0,1 2 0 0 0,1 2 0 0 0,-4 3 0 0 0,22 35 0 0 0,-24-38 0 0 0,0 1 0 0 0,0-1 0 0 0,0-1 0 0 0,1 1 0 0 0,-1 0 0 0 0,0-1 0 0 0,1 0 0 0 0,-1 1 0 0 0,1-1 0 0 0,0-1 0 0 0,7 2 0 0 0,47-1 0 0 0,-33-2 0 0 0,473-35 0 0 0,-186 6 0 0 0,256 12 0 0 0,-466 22 0 0 0,0 4 0 0 0,-1 5 0 0 0,100 25 0 0 0,-195-36 0 0 0,-5-1 0 0 0,1 0 0 0 0,-1-1 0 0 0,1 1 0 0 0,-1-1 0 0 0,1 1 0 0 0,-1-1 0 0 0,1 0 0 0 0,0 0 0 0 0,-1 0 0 0 0,1 0 0 0 0,0 0 0 0 0,-1 0 0 0 0,1 0 0 0 0,2-1 0 0 0,-4 1-96 0 0,0 0 0 0 0,1 0 0 0 0,-1 0 0 0 0,1 0 0 0 0,-1 0 0 0 0,0 0 0 0 0,1 0 0 0 0,-1 0 0 0 0,0-1 0 0 0,1 1 0 0 0,-1 0 0 0 0,0 0 0 0 0,1-1-1 0 0,-1 1 1 0 0,0 0 0 0 0,1 0 0 0 0,-1-1 0 0 0,0 1 0 0 0,1 0 0 0 0,-1-1 0 0 0,0 1 0 0 0,0 0 0 0 0,0-1 0 0 0,1 1 0 0 0,-1 0 0 0 0,0-1 0 0 0,0 1 0 0 0,0 0 0 0 0,0-1 0 0 0,0 1 0 0 0,0-1 0 0 0,0 1 0 0 0,0 0 0 0 0,0-1 0 0 0,0 1 0 0 0,0-1 0 0 0,0 1 0 0 0,0 0 0 0 0,0-1 0 0 0,0 1 0 0 0,0-1-1 0 0,0 0 1 0 0,-3-8-6082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201 208 96 0 0,'-2'-1'64'0'0,"-109"-79"3320"0"0,94 71 306 0 0,0 0 1 0 0,-36-16 8945 0 0,139 20-9429 0 0,158-12-522 0 0,-122 0-5975 0 0,-3-11-4059 0 0,-94 20 4211 0 0,-2-1 451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2544 0 0,'67'-58'9232'0'0,"-56"48"-1913"0"0,-10 12-6119 0 0,2 7-415 0 0,0 0-1 0 0,0 0 1 0 0,-1 0 0 0 0,0 1-1 0 0,-1-1 1 0 0,0 14-1 0 0,5 25 697 0 0,11 24 282 0 0,14 90 856 0 0,-25-131-2937 0 0,0-10-3248 0 0,-5-7-5495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136 397 1052 0 0,'-19'-7'1059'0'0,"-28"-9"-1"0"0,38 14 144 0 0,1 1 1 0 0,-1-1-1 0 0,-12 1 1 0 0,11 3 817 0 0,-2-2 1612 0 0,19 1-2389 0 0,0 1 0 0 0,1-1 0 0 0,-1-1-1 0 0,10 0 1 0 0,33-6 1322 0 0,49-22-546 0 0,-94 27-1782 0 0,15-6 22 0 0,-1-1-1 0 0,0 0 0 0 0,0-1 0 0 0,-1-1 1 0 0,-1-1-1 0 0,0 0 0 0 0,0-1 1 0 0,-1-1-1 0 0,23-24 0 0 0,136-170 1704 0 0,-175 207-1939 0 0,0-1 1 0 0,0 1 0 0 0,0 0 0 0 0,0 0-1 0 0,0-1 1 0 0,0 1 0 0 0,0 0 0 0 0,1 0-1 0 0,-1 0 1 0 0,0-1 0 0 0,0 1 0 0 0,0 0-1 0 0,0 0 1 0 0,0 0 0 0 0,1-1 0 0 0,-1 1-1 0 0,0 0 1 0 0,0 0 0 0 0,0 0 0 0 0,0 0-1 0 0,1 0 1 0 0,-1 0 0 0 0,0-1 0 0 0,0 1-1 0 0,1 0 1 0 0,-1 0 0 0 0,0 0 0 0 0,0 0-1 0 0,0 0 1 0 0,1 0 0 0 0,-1 0 0 0 0,0 0-1 0 0,0 0 1 0 0,1 0 0 0 0,-1 0 0 0 0,0 0-1 0 0,0 0 1 0 0,1 0 0 0 0,-1 0 0 0 0,0 0-1 0 0,0 0 1 0 0,1 1 0 0 0,1 11 355 0 0,-7 21 48 0 0,-2 4-180 0 0,2 0 0 0 0,0 0 0 0 0,3 0 0 0 0,1 1 0 0 0,2-1 0 0 0,11 74 0 0 0,-10-105-782 0 0,0-1 0 0 0,0 1 0 0 0,1-1 0 0 0,-1 1 0 0 0,1-1 0 0 0,0 0 0 0 0,1 0 0 0 0,-1-1 0 0 0,1 1 0 0 0,0-1 0 0 0,0 0 1 0 0,0 0-1 0 0,1 0 0 0 0,-1 0 0 0 0,1-1 0 0 0,0 0 0 0 0,0 0 0 0 0,0 0 0 0 0,0 0 0 0 0,1-1 0 0 0,-1 0 0 0 0,1 0 0 0 0,-1 0 0 0 0,11 1 0 0 0,14 3-2789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17 488 0 0,'4'-16'8332'0'0,"-2"16"-8027"0"0,-1 0-1 0 0,1-1 0 0 0,-1 1 1 0 0,0 0-1 0 0,1 0 0 0 0,-1 0 1 0 0,0 1-1 0 0,1-1 1 0 0,-1 0-1 0 0,0 0 0 0 0,1 1 1 0 0,-1-1-1 0 0,0 1 1 0 0,0-1-1 0 0,1 1 0 0 0,-1 0 1 0 0,0-1-1 0 0,0 1 0 0 0,0 0 1 0 0,0 0-1 0 0,0 0 1 0 0,0 0-1 0 0,0 0 0 0 0,0 0 1 0 0,0 0-1 0 0,0 0 1 0 0,0 0-1 0 0,-1 0 0 0 0,2 2 1 0 0,23 38 2189 0 0,-25-40-2364 0 0,18 36 1743 0 0,-2 1-1 0 0,21 77 1 0 0,4 82 1358 0 0,4-3-489 0 0,-26-119-2142 0 0,-17-68-600 0 0,-1 1 0 0 0,3-1 0 0 0,-4-7-64 0 0,0 1 0 0 0,0-1-1 0 0,0 1 1 0 0,1-1 0 0 0,-1 1 0 0 0,0-1-1 0 0,0 1 1 0 0,0-1 0 0 0,0 1 0 0 0,0-1 0 0 0,0 1-1 0 0,0-1 1 0 0,0 1 0 0 0,0-1 0 0 0,0 1-1 0 0,-1-1 1 0 0,1 1 0 0 0,0-1 0 0 0,0 1 0 0 0,0-1-1 0 0,-1 1 1 0 0,1-1 0 0 0,0 1 0 0 0,0-1-1 0 0,-1 1 1 0 0,1-1 0 0 0,0 0 0 0 0,-1 1-1 0 0,1-1 1 0 0,-1 1 0 0 0,1-1 0 0 0,0 0 0 0 0,-1 1-1 0 0,-12 6-3166 0 0,13-7 3026 0 0,-19 9-9270 0 0,9-5 6444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76 7829 0 0,'-1'0'230'0'0,"-25"5"5826"0"0,-32 10 1 0 0,63-15-2643 0 0,40 3-1694 0 0,330-35 1977 0 0,513-17 42 0 0,-730 45-3711 0 0,171-10-31 0 0,-322 14-558 0 0,-8 2-936 0 0,-13 5-3191 0 0,-28 7-3670 0 0,13-7 5328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8961 0 0,'-4'1'1081'0'0,"-38"14"5947"0"0,40-15-6679 0 0,0 1 0 0 0,0 1 0 0 0,0-1 0 0 0,0 0 0 0 0,0 0 0 0 0,0 1 0 0 0,1-1 0 0 0,-1 1 0 0 0,0 0 0 0 0,1-1 0 0 0,-1 1 1 0 0,1 0-1 0 0,-1 0 0 0 0,1 0 0 0 0,-2 4 0 0 0,4-4-199 0 0,-1 0 0 0 0,1 0 0 0 0,0 1 0 0 0,-1-1 0 0 0,1 0 0 0 0,0 0 0 0 0,0 0-1 0 0,1 0 1 0 0,-1 0 0 0 0,0 0 0 0 0,1 0 0 0 0,-1 0 0 0 0,1-1 0 0 0,2 3 0 0 0,-2-2 68 0 0,46 48 1692 0 0,87 68 1 0 0,-68-63-1149 0 0,387 280 2300 0 0,-433-320-3489 0 0,-17-11 59 0 0,1 0 1 0 0,0 0 0 0 0,1-1-1 0 0,-1 0 1 0 0,1 0 0 0 0,6 3-1 0 0,-11-6 270 0 0,1 1 1 0 0,0-1-1 0 0,0 0 0 0 0,0 0 0 0 0,0 0 0 0 0,0 0 0 0 0,0 0 1 0 0,0 0-1 0 0,0 0 0 0 0,0 0 0 0 0,0-1 0 0 0,0 1 1 0 0,0-1-1 0 0,0 1 0 0 0,-1-1 0 0 0,1 0 0 0 0,0 0 0 0 0,0 0 1 0 0,-1 0-1 0 0,1 0 0 0 0,0 0 0 0 0,-1 0 0 0 0,3-3 1 0 0,37-42-9331 0 0,-19 17 6344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12 6901 0 0,'3'-3'3771'0'0,"-3"3"-3481"0"0,0-1 0 0 0,0 1 1 0 0,0-1-1 0 0,0 1 0 0 0,0 0 0 0 0,0-1 0 0 0,0 1 0 0 0,-1-5 4062 0 0,0 4-4062 0 0,-4 3 3063 0 0,-3 3-3793 0 0,7-5 149 0 0,-7 6 697 0 0,0 1 0 0 0,0 0 0 0 0,0 0 0 0 0,1 1 0 0 0,-11 14 0 0 0,4-5-8 0 0,-67 78 1512 0 0,-15 19 1071 0 0,-169 156 0 0 0,226-234-2555 0 0,19-17 137 0 0,-37 27-1 0 0,11-11-1272 0 0,45-34 116 0 0,-7 7-270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31 227 404 0 0,'-31'6'14588'0'0,"364"-77"-6801"0"0,461-38-1433 0 0,-129 67-2720 0 0,-656 42-3631 0 0,-5 0-8 0 0,1 0 0 0 0,-1-1 1 0 0,0 1-1 0 0,1-1 1 0 0,-1 0-1 0 0,1 0 0 0 0,-1 0 1 0 0,0 0-1 0 0,7-4 1 0 0,-29 11-14143 0 0,15-5 10963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20 788 0 0,'0'0'187'0'0,"0"-1"0"0"0,0 0 1 0 0,0 0-1 0 0,0 1 0 0 0,0-1 0 0 0,0 0 0 0 0,0 1 0 0 0,0-1 0 0 0,1 0 1 0 0,-1 0-1 0 0,0 1 0 0 0,0-1 0 0 0,1 0 0 0 0,-1 1 0 0 0,1-1 0 0 0,-1 0 1 0 0,0 1-1 0 0,1-1 0 0 0,-1 1 0 0 0,1-1 0 0 0,-1 1 0 0 0,1-1 0 0 0,-1 1 1 0 0,1-1-1 0 0,0 1 0 0 0,-1-1 0 0 0,1 1 0 0 0,0 0 0 0 0,-1-1 0 0 0,1 1 1 0 0,0 0-1 0 0,-1 0 0 0 0,1-1 0 0 0,0 1 0 0 0,0 0 0 0 0,-1 0 0 0 0,1 0 1 0 0,0 0-1 0 0,0 0 0 0 0,-1 0 0 0 0,1 0 0 0 0,0 0 0 0 0,0 0 0 0 0,-1 1 1 0 0,1-1-1 0 0,0 0 0 0 0,-1 0 0 0 0,1 1 0 0 0,0-1 0 0 0,-1 0 0 0 0,1 1 1 0 0,0-1-1 0 0,-1 0 0 0 0,1 1 0 0 0,-1-1 0 0 0,2 2 0 0 0,1 0 441 0 0,1 1 0 0 0,0 0 1 0 0,-1 1-1 0 0,0-1 0 0 0,0 0 0 0 0,0 1 0 0 0,5 7 0 0 0,2 14 530 0 0,-1-1 1 0 0,0 2-1 0 0,-2-1 0 0 0,-1 1 0 0 0,4 47 0 0 0,0-9 346 0 0,49 233 4940 0 0,-56-282-6016 0 0,-3-11-307 0 0,1 1-1 0 0,0 0 0 0 0,0 0 0 0 0,1-1 0 0 0,-1 1 1 0 0,1-1-1 0 0,3 6 0 0 0,-2-5-120 0 0,-4-4 0 0 0,0-1 0 0 0,1 1 0 0 0,-1-1 0 0 0,0 1 0 0 0,0-1 0 0 0,0 0 0 0 0,0 1 0 0 0,0-1 0 0 0,0 0 0 0 0,0 0 0 0 0,0 1 0 0 0,0-1 0 0 0,0 0 0 0 0,0 0 0 0 0,0 0 0 0 0,-1 0 0 0 0,2 0 0 0 0,-229 44-40 0 0,153-26 9 0 0,67-17 5 0 0,-31 9-99 0 0,38-9 122 0 0,0 0 1 0 0,-1-1-1 0 0,1 1 1 0 0,0 0-1 0 0,0 0 1 0 0,0 0-1 0 0,0 0 1 0 0,0 1-1 0 0,1-1 1 0 0,-1 0-1 0 0,0 1 1 0 0,0-1-1 0 0,-1 4 1 0 0,2-5 27 0 0,3 2-18 0 0,0-1-1 0 0,0 0 1 0 0,0 0 0 0 0,0 0 0 0 0,0 0-1 0 0,0 0 1 0 0,0 0 0 0 0,1 0-1 0 0,-1-1 1 0 0,0 1 0 0 0,0-1 0 0 0,3 1-1 0 0,277 37 86 0 0,-28-4-39 0 0,-174-23-53 0 0,134 28 0 0 0,-210-38 0 0 0,-2-1 0 0 0,0 0 0 0 0,0 1 0 0 0,0-1 0 0 0,0 1 0 0 0,0-1 0 0 0,-1 1 0 0 0,1 0 0 0 0,0 0 0 0 0,0 0 0 0 0,0 0 0 0 0,-1 0 0 0 0,1 0 0 0 0,0 0 0 0 0,-1 1 0 0 0,3 1 0 0 0,-9 3 0 0 0,-10 1 0 0 0,0-1 0 0 0,0-1 0 0 0,0 0 0 0 0,-1-1 0 0 0,0 0 0 0 0,-25 1 0 0 0,16-1 0 0 0,-258 40 0 0 0,276-43 0 0 0,-124 17 0 0 0,-141 38 0 0 0,269-55 0 0 0,-30 10 0 0 0,31-10 0 0 0,1 0 0 0 0,-1 0 0 0 0,1 0 0 0 0,-1 0 0 0 0,1 0 0 0 0,-1 0 0 0 0,1 0 0 0 0,0 1 0 0 0,0-1 0 0 0,0 0 0 0 0,0 1 0 0 0,-1-1 0 0 0,2 1 0 0 0,-1-1 0 0 0,0 1 0 0 0,-1 2 0 0 0,2-3 0 0 0,0 1 0 0 0,0-1 0 0 0,0 0 0 0 0,0 0 0 0 0,0 1 0 0 0,1-1 0 0 0,-1 0 0 0 0,0 0 0 0 0,1 0 0 0 0,-1 0 0 0 0,1 1 0 0 0,-1-1 0 0 0,1 0 0 0 0,0 0 0 0 0,-1 0 0 0 0,1 0 0 0 0,0 0 0 0 0,0 0 0 0 0,0 0 0 0 0,-1-1 0 0 0,1 1 0 0 0,2 1 0 0 0,28 20 0 0 0,-28-20 0 0 0,68 37 0 0 0,142 54 0 0 0,-207-91 0 0 0,36 15 0 0 0,131 55 0 0 0,-137-54 0 0 0,-1 0 0 0 0,52 39 0 0 0,-78-51 0 0 0,-1 0 0 0 0,1 1 0 0 0,-1 0 0 0 0,0 1 0 0 0,-1 0 0 0 0,0 0 0 0 0,0 0 0 0 0,-1 1 0 0 0,0 0 0 0 0,-1 1 0 0 0,0-1 0 0 0,0 1 0 0 0,-1 0 0 0 0,0 0 0 0 0,0 0 0 0 0,-2 1 0 0 0,1-1 0 0 0,-1 1 0 0 0,-1 0 0 0 0,0-1 0 0 0,0 21 0 0 0,-3-3 0 0 0,-1 0 0 0 0,-14 53 0 0 0,-24 54 0 0 0,1-5 0 0 0,36-117 0 0 0,2 1 0 0 0,0-1 0 0 0,1 1 0 0 0,0-1 0 0 0,1 1 0 0 0,1 17 0 0 0,0-23 0 0 0,0-1 0 0 0,1 1 0 0 0,-1-1 0 0 0,2 1 0 0 0,-1-1 0 0 0,1 0 0 0 0,0 0 0 0 0,0 0 0 0 0,1 0 0 0 0,0-1 0 0 0,0 1 0 0 0,7 7 0 0 0,-11-13-204 0 0,0-1 0 0 0,0 0 0 0 0,0 1 0 0 0,1-1 0 0 0,-1 0-1 0 0,0 1 1 0 0,0-1 0 0 0,0 0 0 0 0,1 1 0 0 0,-1-1 0 0 0,0 0 0 0 0,1 1 0 0 0,-1-1 0 0 0,0 0 0 0 0,1 0 0 0 0,-1 1 0 0 0,0-1-1 0 0,1 0 1 0 0,-1 0 0 0 0,0 0 0 0 0,1 1 0 0 0,-1-1 0 0 0,1 0 0 0 0,-1 0 0 0 0,0 0 0 0 0,1 0 0 0 0,-1 0 0 0 0,1 0 0 0 0,-1 0-1 0 0,0 0 1 0 0,1 0 0 0 0,-1 0 0 0 0,1 0 0 0 0,-1 0 0 0 0,1 0 0 0 0,-1 0 0 0 0,0-1 0 0 0,1 1 0 0 0,-1 0 0 0 0,0 0 0 0 0,1 0-1 0 0,-1-1 1 0 0,0 1 0 0 0,1 0 0 0 0,-1 0 0 0 0,0-1 0 0 0,1 1 0 0 0,-1 0 0 0 0,0 0 0 0 0,1-1 0 0 0,-1 1 0 0 0,0 0 0 0 0,0-1-1 0 0,0 1 1 0 0,1-1 0 0 0,-1 1 0 0 0,0-1 0 0 0,1 0-601 0 0,0-7-2646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10 340 0 0,'0'-1'402'0'0,"-1"0"1"0"0,1 1-1 0 0,-1-1 1 0 0,1 0-1 0 0,-1 1 1 0 0,1-1-1 0 0,-1 1 0 0 0,0-1 1 0 0,1 0-1 0 0,-1 1 1 0 0,0 0-1 0 0,0-1 1 0 0,1 1-1 0 0,-1-1 1 0 0,0 1-1 0 0,0 0 0 0 0,0 0 1 0 0,0-1-1 0 0,0 1-290 0 0,1 1-1 0 0,0-1 1 0 0,-1 0-1 0 0,1 0 0 0 0,0 1 1 0 0,0-1-1 0 0,-1 0 1 0 0,1 1-1 0 0,0-1 1 0 0,0 0-1 0 0,-1 1 1 0 0,1-1-1 0 0,0 0 0 0 0,0 1 1 0 0,0-1-1 0 0,0 0 1 0 0,-1 1-1 0 0,1-1 1 0 0,0 1-1 0 0,0-1 1 0 0,0 0-1 0 0,0 1 0 0 0,0-1 1 0 0,0 1-1 0 0,0-1 1 0 0,0 1-1 0 0,5 42 780 0 0,-3-31 396 0 0,49 404 5862 0 0,64 378-537 0 0,-66-513-4893 0 0,68 277 2028 0 0,-71-355-3380 0 0,-43-187-367 0 0,11 30 0 0 0,-12-41 0 0 0,0 0 0 0 0,0 0 0 0 0,1 0 0 0 0,0 0 0 0 0,0 0 0 0 0,0-1 0 0 0,0 0 0 0 0,1 1 0 0 0,5 5 0 0 0,-4-7 0 0 0,0 0 0 0 0,1 0 0 0 0,-1 0 0 0 0,1-1 0 0 0,-1 0 0 0 0,1 0 0 0 0,-1 0 0 0 0,1 0 0 0 0,0-1 0 0 0,0 0 0 0 0,6 0 0 0 0,14 1 0 0 0,33-3 0 0 0,-24 0 0 0 0,499-8 0 0 0,59 0 0 0 0,-169 13 0 0 0,574 2 0 0 0,-648-11 0 0 0,113 0 0 0 0,503 56 0 0 0,-811-41 0 0 0,137 0 0 0 0,-26-3 0 0 0,147 0 0 0 0,-293-8 0 0 0,-112 2 0 0 0,24-5 0 0 0,-22 1 0 0 0,-2 1 0 0 0,-7 2-437 0 0,0 0-1 0 0,0 0 1 0 0,0-1-1 0 0,0 1 1 0 0,0 0 0 0 0,0-1-1 0 0,-1 1 1 0 0,1-1-1 0 0,0 1 1 0 0,0-1 0 0 0,0 1-1 0 0,-1-1 1 0 0,1 0-1 0 0,0 1 1 0 0,-1-1 0 0 0,1 0-1 0 0,0 1 1 0 0,-1-1-1 0 0,1 0 1 0 0,0-1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4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1 103 136 0 0,'7'-12'1980'0'0,"0"-1"1"0"0,1 1-1 0 0,16-17 0 0 0,-21 25-1348 0 0,0 1 0 0 0,0 0 0 0 0,0 0-1 0 0,0 0 1 0 0,0 1 0 0 0,1-1 0 0 0,-1 1 0 0 0,1 0-1 0 0,0 0 1 0 0,-1 0 0 0 0,1 0 0 0 0,0 1 0 0 0,0 0-1 0 0,0 0 1 0 0,0 0 0 0 0,6-1 0 0 0,-6 2-327 0 0,0 1 0 0 0,0 0 0 0 0,0-1 0 0 0,0 2 1 0 0,0-1-1 0 0,-1 0 0 0 0,1 1 0 0 0,0-1 0 0 0,-1 1 0 0 0,1 0 1 0 0,-1 0-1 0 0,0 1 0 0 0,1-1 0 0 0,-1 1 0 0 0,0-1 0 0 0,-1 1 1 0 0,1 0-1 0 0,0 0 0 0 0,-1 0 0 0 0,0 1 0 0 0,0-1 1 0 0,0 0-1 0 0,0 1 0 0 0,2 4 0 0 0,0 2 68 0 0,0 0 0 0 0,0 0 0 0 0,-1 1 0 0 0,0-1 0 0 0,-1 1 0 0 0,0 0 0 0 0,0 16 0 0 0,-3 4 272 0 0,-1 1 0 0 0,-11 51-1 0 0,6-50-170 0 0,2 0 0 0 0,0 37 0 0 0,5-63-474 0 0,0-1 0 0 0,1 1 0 0 0,-1-1 0 0 0,1 1 0 0 0,1-1 0 0 0,-1 1 0 0 0,1-1 0 0 0,1 0 0 0 0,-1 0 0 0 0,1 0 0 0 0,0 0 0 0 0,0 0 0 0 0,8 10 0 0 0,-6-11 0 0 0,0 1 0 0 0,1-1 0 0 0,0 0 0 0 0,0 0 0 0 0,0 0 0 0 0,1-1 0 0 0,0 0 0 0 0,0 0 0 0 0,0-1 0 0 0,0 0 0 0 0,11 3 0 0 0,6 1 0 0 0,0-1 0 0 0,1-1 0 0 0,28 1 0 0 0,85-1 0 0 0,-128-6 0 0 0,-4-2-69 0 0,-5 3-362 0 0,-25-6-14630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1 288 0 0,'0'0'4152'0'0,"-10"0"933"0"0,4 34-1393 0 0,6-32-3332 0 0,0 36 1587 0 0,3 29-40 0 0,14 81 1 0 0,-16-143-1858 0 0,16 117 908 0 0,0-7-634 0 0,-13-91-295 0 0,4 33-87 0 0,-8-55 62 0 0,3 21 1003 0 0,-3-21-1186 0 0,0 1 253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66 796 352 0 0,'0'0'12765'0'0,"-3"0"-11519"0"0,2 0-1101 0 0,0 0 0 0 0,0 0 0 0 0,0-1 0 0 0,0 1 0 0 0,0 0 0 0 0,0 0 0 0 0,1 0 1 0 0,-1-1-1 0 0,0 1 0 0 0,0-1 0 0 0,0 1 0 0 0,0-1 0 0 0,0 1 0 0 0,1-1 0 0 0,-1 1 0 0 0,0-1 1 0 0,0 0-1 0 0,1 1 0 0 0,-1-1 0 0 0,0 0 0 0 0,0 0 0 0 0,-10-26 2701 0 0,1-13-2125 0 0,2-1 1 0 0,2 1 0 0 0,1-1 0 0 0,3 0 0 0 0,1-1 0 0 0,2 1 0 0 0,9-62 0 0 0,-7 84-594 0 0,1 0 0 0 0,0 0 1 0 0,1 0-1 0 0,1 1 1 0 0,1 0-1 0 0,1 0 0 0 0,0 0 1 0 0,2 1-1 0 0,13-20 1 0 0,-13 24-56 0 0,1 0 0 0 0,0 1 0 0 0,1 0 0 0 0,0 1 0 0 0,0 0 0 0 0,2 1 0 0 0,-1 0 0 0 0,1 1 0 0 0,0 1 0 0 0,1 0 0 0 0,17-6 0 0 0,-12 6 5 0 0,0 1 0 0 0,1 1 0 0 0,0 1 0 0 0,38-4 1 0 0,-51 9-53 0 0,0-1 0 0 0,1 1 1 0 0,-1 0-1 0 0,0 0 1 0 0,0 1-1 0 0,0 0 1 0 0,-1 1-1 0 0,1 0 0 0 0,0 0 1 0 0,0 1-1 0 0,-1 0 1 0 0,1 0-1 0 0,-1 0 1 0 0,0 1-1 0 0,12 9 0 0 0,-16-11-15 0 0,-1 0-1 0 0,0 0 0 0 0,0 0 0 0 0,-1 1 0 0 0,1-1 0 0 0,0 0 1 0 0,-1 1-1 0 0,1-1 0 0 0,-1 1 0 0 0,0 0 0 0 0,0-1 0 0 0,0 1 1 0 0,0 0-1 0 0,0 0 0 0 0,0 5 0 0 0,-1-3 2 0 0,1 0 0 0 0,-2 0 0 0 0,1 0 0 0 0,-1 1 1 0 0,0-1-1 0 0,0 0 0 0 0,0 0 0 0 0,-3 6 0 0 0,-2 3 6 0 0,-1 0 0 0 0,0-1 0 0 0,-1 0 1 0 0,0 0-1 0 0,-12 13 0 0 0,-1-3 4 0 0,-1 0 0 0 0,-1-2 1 0 0,-1 0-1 0 0,0-2 0 0 0,-2 0 0 0 0,0-2 0 0 0,-1-1 1 0 0,-1-1-1 0 0,-30 12 0 0 0,14-12 44 0 0,88-11-49 0 0,-29-3 12 0 0,0 2 0 0 0,-1-1 0 0 0,1 2 0 0 0,-1 0 0 0 0,0 0 0 0 0,0 2 0 0 0,0 0 0 0 0,-1 0-1 0 0,19 12 1 0 0,7 9 376 0 0,56 50 0 0 0,-54-42-90 0 0,-39-34-503 0 0,-1 0 0 0 0,1 0 1 0 0,0 0-1 0 0,-1 0 0 0 0,1 0 0 0 0,0 0 1 0 0,0 0-1 0 0,0-1 0 0 0,0 1 0 0 0,3 0 1 0 0,-2-1-782 0 0,-1 0 1 0 0,1 0-1 0 0,0 0 1 0 0,-1 0-1 0 0,1 0 1 0 0,-1-1-1 0 0,1 0 0 0 0,-1 1 1 0 0,1-1-1 0 0,-1 0 1 0 0,1 0-1 0 0,2-2 1 0 0,2-1-1876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1 116 640 0 0,'5'-8'927'0'0,"1"0"-1"0"0,0 1 1 0 0,0-1 0 0 0,1 1-1 0 0,0 1 1 0 0,0-1 0 0 0,1 1-1 0 0,-1 0 1 0 0,2 1-1 0 0,-1 0 1 0 0,0 0 0 0 0,1 1-1 0 0,16-6 1 0 0,-9 4-39 0 0,1 1 0 0 0,-1 1 1 0 0,0 1-1 0 0,1 0 0 0 0,0 1 0 0 0,-1 1 0 0 0,22 1 1 0 0,-35 0-613 0 0,1 1 0 0 0,0-1 1 0 0,-1 1-1 0 0,1-1 0 0 0,-1 1 0 0 0,1 0 1 0 0,-1 0-1 0 0,1 1 0 0 0,-1-1 1 0 0,1 1-1 0 0,-1 0 0 0 0,0-1 1 0 0,0 1-1 0 0,6 5 0 0 0,-8-5-125 0 0,1 0-1 0 0,-1 0 0 0 0,0 0 1 0 0,1 0-1 0 0,-1 0 0 0 0,0 1 1 0 0,0-1-1 0 0,0 0 0 0 0,-1 0 1 0 0,1 1-1 0 0,0-1 0 0 0,-1 1 1 0 0,0-1-1 0 0,1 0 0 0 0,-1 1 1 0 0,0-1-1 0 0,0 1 0 0 0,0-1 1 0 0,-1 1-1 0 0,1-1 0 0 0,-1 1 1 0 0,1-1-1 0 0,-2 3 0 0 0,-5 16 689 0 0,-20 41-1 0 0,17-43-413 0 0,2 0 0 0 0,-11 34 0 0 0,19-51-412 0 0,-1 0-1 0 0,1 0 1 0 0,-1-1 0 0 0,1 1 0 0 0,0 0-1 0 0,0 0 1 0 0,0 0 0 0 0,0 0-1 0 0,0 0 1 0 0,1 0 0 0 0,-1 0 0 0 0,0 0-1 0 0,1 0 1 0 0,0 0 0 0 0,-1-1 0 0 0,1 1-1 0 0,0 0 1 0 0,0 0 0 0 0,0-1 0 0 0,2 4-1 0 0,0-3 30 0 0,-1 1-1 0 0,1-1 1 0 0,0 0-1 0 0,0 0 0 0 0,0 0 1 0 0,0 0-1 0 0,0 0 1 0 0,0-1-1 0 0,0 1 1 0 0,6 0-1 0 0,5 2 83 0 0,-1-1 0 0 0,1-1 1 0 0,0 0-1 0 0,23-1 0 0 0,42-4-124 0 0,126-23 0 0 0,-174 15-1171 0 0,-29 10-84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1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3813 1680 476 0 0,'4'-11'1351'0'0,"-1"0"1"0"0,0 0-1 0 0,0 0 0 0 0,0-21 1 0 0,3-7 1030 0 0,-1 8-902 0 0,-1 0-1 0 0,-2-1 1 0 0,-1 0 0 0 0,-6-60 0 0 0,-35-125 1619 0 0,26 155-2612 0 0,-4 1-1 0 0,-2 0 0 0 0,-3 2 1 0 0,-3 0-1 0 0,-2 2 1 0 0,-2 1-1 0 0,-3 1 0 0 0,-40-50 1 0 0,42 66-287 0 0,-2 2 0 0 0,-2 1 0 0 0,-1 2 0 0 0,-51-37 0 0 0,-143-91 353 0 0,176 134-437 0 0,-1 2 0 0 0,-1 2 0 0 0,-1 3 1 0 0,-2 3-1 0 0,-108-21 0 0 0,111 30-43 0 0,1 3 0 0 0,-1 2 0 0 0,-109 6 0 0 0,68 7-3 0 0,-129 30 1 0 0,172-27-52 0 0,0 3 1 0 0,1 1-1 0 0,-63 31 1 0 0,35-9-11 0 0,2 3 0 0 0,2 4 0 0 0,2 3 0 0 0,2 3 1 0 0,3 4-1 0 0,2 2 0 0 0,-98 108 0 0 0,90-78 14 0 0,4 4 1 0 0,4 2-1 0 0,4 4 1 0 0,4 2-1 0 0,-68 155 1 0 0,-106 339 171 0 0,182-429 1 0 0,-53 292 0 0 0,35 174 638 0 0,0 117 436 0 0,60-609-805 0 0,11 225 0 0 0,0-356-660 0 0,-1 29 134 0 0,-1-34-375 0 0,1 0 0 0 0,0-1 1 0 0,-1 1-1 0 0,1-1 0 0 0,-1 1 0 0 0,1-1 0 0 0,-1 1 0 0 0,0-1 0 0 0,0 1 0 0 0,-1 2 0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1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47 5216 0 0,'-10'-17'5730'0'0,"8"16"-5228"0"0,1-1 1 0 0,0 0 0 0 0,-1 0-1 0 0,1 0 1 0 0,0 1-1 0 0,0-1 1 0 0,0 0 0 0 0,1-1-1 0 0,-1 1 1 0 0,0 0-1 0 0,1 0 1 0 0,-1-4 1640 0 0,13 6-560 0 0,-7 2-1366 0 0,0 0 0 0 0,0 1 0 0 0,0 0 0 0 0,0 0 0 0 0,-1 0 0 0 0,0 0 0 0 0,1 1 0 0 0,-1-1 0 0 0,0 1 0 0 0,-1 0 0 0 0,1 1 0 0 0,4 6 0 0 0,2 1 88 0 0,346 406 4507 0 0,-145-199-2705 0 0,-171-183-1818 0 0,1-2-1 0 0,2-2 0 0 0,1-2 1 0 0,2-2-1 0 0,1-1 1 0 0,96 38-1 0 0,-136-62-288 0 0,0-1 0 0 0,0 0 0 0 0,1 0 0 0 0,-1 0 0 0 0,1-1 0 0 0,7 0 0 0 0,1-4 0 0 0,1-10 0 0 0,-14 8 0 0 0,0 0 0 0 0,0 0 0 0 0,0-1 0 0 0,-1 1 0 0 0,0 0 0 0 0,0-1 0 0 0,0 1 0 0 0,0-1 0 0 0,0-6 0 0 0,6-57 0 0 0,-7 58 0 0 0,4-92 0 0 0,2-24 0 0 0,-2 76 0 0 0,3 0 0 0 0,20-72 0 0 0,-22 103 0 0 0,2-1 0 0 0,0 1 0 0 0,1 1 0 0 0,1-1 0 0 0,1 2 0 0 0,0-1 0 0 0,2 2 0 0 0,21-25 0 0 0,91-84-88 0 0,-123 123 378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4656 0 0,'-13'0'1175'0'0,"-29"1"6767"0"0,38 0-4421 0 0,23 1-2378 0 0,248 6 3405 0 0,-61-3-2711 0 0,263 12 622 0 0,470-11 2256 0 0,-924-6-4623 0 0,7 0 70 0 0,54-2 117 0 0,-47 4-1724 0 0,-17-1-2432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42 5725 0 0,'-85'-41'10594'0'0,"113"44"-2725"0"0,70 10-6302 0 0,350 63 2637 0 0,-390-65-3830 0 0,-23-6 46 0 0,0 2 1 0 0,0 2-1 0 0,50 18 0 0 0,-82-26-400 0 0,-1 0 0 0 0,1 0 0 0 0,-1 0-1 0 0,0 1 1 0 0,0-1 0 0 0,0 0 0 0 0,0 1-1 0 0,0-1 1 0 0,0 1 0 0 0,0 0 0 0 0,0 0-1 0 0,0 0 1 0 0,-1 0 0 0 0,1 0 0 0 0,-1 0 0 0 0,0 0-1 0 0,1 0 1 0 0,-1 1 0 0 0,0-1 0 0 0,0 0-1 0 0,1 5 1 0 0,-2-2 5 0 0,0-1-1 0 0,0 0 0 0 0,0 1 1 0 0,-1-1-1 0 0,0 0 1 0 0,0 1-1 0 0,0-1 1 0 0,0 0-1 0 0,0 0 1 0 0,-1 0-1 0 0,0 0 1 0 0,-4 7-1 0 0,-25 40-24 0 0,-2-1 0 0 0,-2-1 0 0 0,-55 58 0 0 0,-139 117 0 0 0,-103 70 0 0 0,319-280 0 0 0,9-9 0 0 0,-1 0 0 0 0,1 0 0 0 0,-2-1 0 0 0,1 1 0 0 0,0-1 0 0 0,-8 4 0 0 0,12-7-55 0 0,1-1 0 0 0,-1 0 0 0 0,1 0-1 0 0,0 0 1 0 0,-1 0 0 0 0,1 0 0 0 0,0 1 0 0 0,-1-1 0 0 0,1 0 0 0 0,-1 0-1 0 0,1 0 1 0 0,0 0 0 0 0,-1 0 0 0 0,1 0 0 0 0,-1 0 0 0 0,1 0 0 0 0,0-1-1 0 0,-1 1 1 0 0,1 0 0 0 0,-1 0 0 0 0,1 0 0 0 0,0 0 0 0 0,-1 0 0 0 0,1-1-1 0 0,0 1 1 0 0,-1 0 0 0 0,1 0 0 0 0,0-1 0 0 0,-1 1 0 0 0,1 0 0 0 0,0-1-1 0 0,0 1 1 0 0,-1 0 0 0 0,1 0 0 0 0,0-1 0 0 0,0 1 0 0 0,0-1-1 0 0,-1 1 1 0 0,1 0 0 0 0,0-1 0 0 0,0 1 0 0 0,0 0 0 0 0,0-1 0 0 0,0 1-1 0 0,0-1 1 0 0,0 1 0 0 0,0 0 0 0 0,0-1 0 0 0,0 1 0 0 0,0-1 0 0 0,0 1-1 0 0,0 0 1 0 0,0-1 0 0 0,0 0 0 0 0,1-7-2816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0 201 392 0 0,'0'0'142'0'0,"0"0"-1"0"0,1-1 1 0 0,-1 1-1 0 0,0 0 1 0 0,0 0 0 0 0,0-1-1 0 0,0 1 1 0 0,1 0 0 0 0,-1 0-1 0 0,0-1 1 0 0,0 1-1 0 0,0 0 1 0 0,1 0 0 0 0,-1-1-1 0 0,0 1 1 0 0,1 0-1 0 0,-1 0 1 0 0,0 0 0 0 0,0 0-1 0 0,1 0 1 0 0,-1-1-1 0 0,0 1 1 0 0,1 0 0 0 0,-1 0-1 0 0,0 0 1 0 0,1 0-1 0 0,-1 0 1 0 0,0 0 0 0 0,1 0-1 0 0,-1 0 1 0 0,0 0 0 0 0,1 0-1 0 0,-1 0 1 0 0,0 0-1 0 0,1 0 1 0 0,-1 1 0 0 0,0-1-1 0 0,1 0 1 0 0,10 13 1680 0 0,5 23-237 0 0,3 30 1152 0 0,-3 1 0 0 0,9 85 0 0 0,-12-70-82 0 0,-8-24 3341 0 0,-7-63-5600 0 0,-2-12-165 0 0,0 0 0 0 0,1 0 0 0 0,0 0 0 0 0,2-1 1 0 0,0-20-1 0 0,10-94 298 0 0,-5 100-421 0 0,2 0 1 0 0,1 0-1 0 0,2 1 1 0 0,19-47-1 0 0,-21 61-69 0 0,1 0 0 0 0,0 1-1 0 0,2 0 1 0 0,0 1-1 0 0,1 0 1 0 0,0 0 0 0 0,1 1-1 0 0,1 1 1 0 0,21-19 0 0 0,-29 28-28 0 0,1 0 0 0 0,0 0-1 0 0,0 1 1 0 0,1 0 0 0 0,-1 0 0 0 0,1 0 0 0 0,0 1 0 0 0,-1 0 0 0 0,1 0 0 0 0,0 0 0 0 0,0 1 0 0 0,0 0 0 0 0,0 1-1 0 0,1-1 1 0 0,8 2 0 0 0,-12 0-6 0 0,0-1-1 0 0,0 1 0 0 0,-1 0 0 0 0,1 0 0 0 0,0 1 1 0 0,0-1-1 0 0,0 1 0 0 0,-1 0 0 0 0,1 0 1 0 0,-1 0-1 0 0,0 0 0 0 0,1 1 0 0 0,-1-1 1 0 0,0 1-1 0 0,0 0 0 0 0,-1 0 0 0 0,1 0 0 0 0,-1 0 1 0 0,1 1-1 0 0,-1-1 0 0 0,0 1 0 0 0,0-1 1 0 0,0 1-1 0 0,-1-1 0 0 0,1 1 0 0 0,-1 0 1 0 0,0 0-1 0 0,0 4 0 0 0,2 7 5 0 0,-1 0 1 0 0,-1 0-1 0 0,-1 1 0 0 0,0-1 0 0 0,-1 0 0 0 0,0 0 1 0 0,-2 0-1 0 0,1 0 0 0 0,-2 0 0 0 0,0-1 1 0 0,-1 1-1 0 0,-9 18 0 0 0,3-8 9 0 0,-2-1 0 0 0,-1 0 1 0 0,-1-1-1 0 0,0-1 0 0 0,-38 40 0 0 0,35-45 46 0 0,0 0-1 0 0,-2-1 0 0 0,0-1 0 0 0,-1-1 0 0 0,-23 12 0 0 0,43-25-50 0 0,5 0-10 0 0,31 8 101 0 0,-1 2-1 0 0,0 2 1 0 0,-1 1-1 0 0,0 1 1 0 0,-1 2-1 0 0,-1 2 1 0 0,48 36-1 0 0,-60-37 153 0 0,18 20 1 0 0,5 6-266 0 0,-26-36-2835 0 0,-15-7 2237 0 0,0-1 0 0 0,1 0-1 0 0,-1 0 1 0 0,0 0 0 0 0,1 0 0 0 0,-1 0 0 0 0,0 0 0 0 0,1 0-1 0 0,-1 0 1 0 0,0 0 0 0 0,1-1 0 0 0,-1 1 0 0 0,0-1-1 0 0,1 1 1 0 0,-1-1 0 0 0,0 1 0 0 0,0-1 0 0 0,2 0 0 0 0,2-3-2358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 7229 0 0,'-7'-31'15691'0'0,"10"43"-14665"0"0,3 15-52 0 0,-1 0 1 0 0,2 42 0 0 0,-2-18-303 0 0,36 187 1491 0 0,-33-211-1988 0 0,0-4-2702 0 0,-5-8-9251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127 218 76 0 0,'-23'-12'861'0'0,"-39"-21"3927"0"0,22 6 7155 0 0,40 27-11821 0 0,0-1 1 0 0,-1 1 0 0 0,1 0-1 0 0,0-1 1 0 0,0 1-1 0 0,0 0 1 0 0,0-1-1 0 0,0 1 1 0 0,0 0 0 0 0,0-1-1 0 0,0 1 1 0 0,0 0-1 0 0,0 0 1 0 0,0-1-1 0 0,0 1 1 0 0,0 0 0 0 0,0-1-1 0 0,0 1 1 0 0,0 0-1 0 0,0-1 1 0 0,1 1-1 0 0,-1 0 1 0 0,0-1 0 0 0,0 1-1 0 0,0 0 1 0 0,1-1-1 0 0,12-3 679 0 0,0-1 0 0 0,1 2 0 0 0,-1 0 0 0 0,1 1 0 0 0,0 0 0 0 0,18 0-1 0 0,9-1 38 0 0,555-91 4130 0 0,-532 76-7277 0 0,-63 18 1606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7657 0 0,'0'-1'4189'0'0,"-1"-10"1740"0"0,-1 4-855 0 0,2 14-2637 0 0,8 33-1882 0 0,-1-3 254 0 0,5 48 400 0 0,33 158 1079 0 0,-35-208-2055 0 0,-4-19-1012 0 0,-2 1 0 0 0,6 28 0 0 0,-10-36-602 0 0,0-4-1744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1:2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 36 0 0,'-11'-12'15027'0'0,"11"11"-14933"0"0,3 29 6615 0 0,1-1-6275 0 0,2 59 1628 0 0,-6-84-2023 0 0,-7 165 2023 0 0,-14-34-1315 0 0,21-129-718 0 0,-1 0 1 0 0,0 0-1 0 0,1-1 1 0 0,0 1-1 0 0,0 0 1 0 0,0 0-1 0 0,1 0 1 0 0,-1 0-1 0 0,1 0 1 0 0,2 7-1 0 0,-2-9-17 0 0,0 0 0 0 0,0-1 0 0 0,0 1-1 0 0,0-1 1 0 0,0 1 0 0 0,0-1 0 0 0,0 1 0 0 0,0-1-1 0 0,1 0 1 0 0,-1 0 0 0 0,1 0 0 0 0,-1 0 0 0 0,1 0 0 0 0,-1 0-1 0 0,1 0 1 0 0,0 0 0 0 0,-1 0 0 0 0,1-1 0 0 0,0 1 0 0 0,0-1-1 0 0,-1 1 1 0 0,1-1 0 0 0,3 1 0 0 0,101 9 121 0 0,285-5-58 0 0,142 2-16 0 0,-294-8-51 0 0,62-1 6 0 0,150-2-2 0 0,-407 3-16 0 0,1064-6 396 0 0,-918 9-290 0 0,123 2 84 0 0,755 10 734 0 0,-1064-14-912 0 0,64 2 107 0 0,-44-1-71 0 0,-8-1-12 0 0,11 1 28 0 0,113 2 257 0 0,2 1 420 0 0,-123-3-333 0 0,-9-1-148 0 0,1 0 0 0 0,0 0 0 0 0,0-1 0 0 0,11-2 0 0 0,-21 2-444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83 438 6337 0 0,'-79'-30'13247'0'0,"79"30"-13175"0"0,-1 0-1 0 0,1-1 0 0 0,0 1 0 0 0,0 0 0 0 0,0 0 0 0 0,0 0 0 0 0,-1 0 0 0 0,1 0 0 0 0,0 0 1 0 0,0 0-1 0 0,0 0 0 0 0,0 0 0 0 0,0-1 0 0 0,-1 1 0 0 0,1 0 0 0 0,0 0 0 0 0,0 0 0 0 0,0 0 1 0 0,0 0-1 0 0,0 0 0 0 0,0-1 0 0 0,0 1 0 0 0,0 0 0 0 0,0 0 0 0 0,-1 0 0 0 0,1 0 0 0 0,0-1 1 0 0,0 1-1 0 0,0 0 0 0 0,0 0 0 0 0,0 0 0 0 0,0-1 0 0 0,0 1 0 0 0,0 0 0 0 0,0 0 0 0 0,0 0 1 0 0,0 0-1 0 0,0-1 0 0 0,1 1 0 0 0,-1 0 0 0 0,0 0 0 0 0,0 0 0 0 0,0 0 0 0 0,0-1 0 0 0,0 1 0 0 0,0 0 1 0 0,0 0-1 0 0,0 0 0 0 0,0 0 0 0 0,1 0 0 0 0,-1-1 0 0 0,0 1 0 0 0,0 0 0 0 0,0 0 0 0 0,29-12 1187 0 0,-1 2-1 0 0,46-11 0 0 0,-6 2-512 0 0,-44 12-514 0 0,114-41 763 0 0,-120 40-905 0 0,0 0-1 0 0,-1-2 1 0 0,0 0-1 0 0,-1 0 1 0 0,22-19-1 0 0,-26 16-75 0 0,-1-1-1 0 0,0-1 0 0 0,0 1 1 0 0,-2-2-1 0 0,12-23 1 0 0,-17 33-13 0 0,0-3 24 0 0,0-1 0 0 0,-1 1-1 0 0,0 0 1 0 0,2-11-1 0 0,5-14 1268 0 0,-11 39-996 0 0,-21 203 416 0 0,20-163-541 0 0,2 1-1 0 0,9 76 1 0 0,-5-89-170 0 0,-4-25 0 0 0,0 0 0 0 0,1 0 0 0 0,0 0 0 0 0,0 0 0 0 0,1 0 0 0 0,0 0 0 0 0,1 0 0 0 0,0-1 0 0 0,0 1 0 0 0,6 11 0 0 0,-8-19-62 0 0,0 1 1 0 0,0 0-1 0 0,0 0 0 0 0,0 0 1 0 0,0 0-1 0 0,0-1 1 0 0,0 1-1 0 0,0 0 0 0 0,0-1 1 0 0,0 1-1 0 0,0-1 0 0 0,0 0 1 0 0,0 1-1 0 0,0-1 0 0 0,0 0 1 0 0,1 1-1 0 0,-1-1 0 0 0,0 0 1 0 0,0 0-1 0 0,0 0 1 0 0,1 0-1 0 0,-1 0 0 0 0,0 0 1 0 0,0 0-1 0 0,0-1 0 0 0,0 1 1 0 0,1 0-1 0 0,-1-1 0 0 0,1 0 1 0 0,3-1-642 0 0,0 0 1 0 0,0-1-1 0 0,0 0 1 0 0,7-5-1 0 0,-7 4-98 0 0,31-22-6933 0 0,-18 11 4497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21 138 9097 0 0,'-8'-8'9330'0'0,"-5"-13"510"0"0,14 19-9274 0 0,1 0-429 0 0,-1 0-1 0 0,1 0 0 0 0,0 1 0 0 0,0-1 1 0 0,-1 1-1 0 0,1-1 0 0 0,0 1 1 0 0,0 0-1 0 0,1-1 0 0 0,-1 1 0 0 0,0 0 1 0 0,0 1-1 0 0,0-1 0 0 0,1 0 1 0 0,-1 1-1 0 0,3-1 0 0 0,50-7 1177 0 0,-31 6-1050 0 0,42-8-301 0 0,291-52-654 0 0,-335 59-1273 0 0,-15 2-1711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0 448 0 0,'-19'20'2621'0'0,"4"2"3675"0"0,15-22-6103 0 0,0 0 0 0 0,0 1 0 0 0,0-1 0 0 0,0 1 0 0 0,0-1 0 0 0,-1 1-1 0 0,1-1 1 0 0,0 0 0 0 0,0 1 0 0 0,0-1 0 0 0,1 1 0 0 0,-1-1 0 0 0,0 0 0 0 0,0 1 0 0 0,0-1 0 0 0,0 1 0 0 0,0-1 0 0 0,0 0 0 0 0,1 1 0 0 0,-1-1 0 0 0,0 1 0 0 0,0-1 0 0 0,0 0 0 0 0,1 1 0 0 0,-1-1-1 0 0,0 0 1 0 0,1 0 0 0 0,-1 1 0 0 0,0-1 0 0 0,1 0 0 0 0,-1 0 0 0 0,0 1 0 0 0,1-1 0 0 0,13 7 3061 0 0,8-4-1025 0 0,0 0 0 0 0,1-1 0 0 0,30-2-1 0 0,71-11 631 0 0,-20 1-2966 0 0,-32 3-1670 0 0,-34 4-983 0 0,1 0-4635 0 0,-20 1 4154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5 332 420 0 0,'0'0'3571'0'0,"-1"2"-2144"0"0,0 7-361 0 0,1 1 0 0 0,0-1 0 0 0,0 0 0 0 0,1 1 0 0 0,0-1 0 0 0,4 15 0 0 0,2 19 1001 0 0,14 160 7700 0 0,-21-193-7239 0 0,-2-8-1017 0 0,-5-16-580 0 0,-7-27-736 0 0,9 12-8 0 0,1 1 0 0 0,1-2 0 0 0,1 1 0 0 0,2-33-1 0 0,0 32-86 0 0,1-10 57 0 0,1-1 0 0 0,12-69 0 0 0,-11 94-126 0 0,1 1 0 0 0,0 0 0 0 0,1 0 0 0 0,1 0 0 0 0,0 1 0 0 0,1 0 0 0 0,1 0 0 0 0,0 0 0 0 0,1 1 1 0 0,12-14-1 0 0,-17 23-23 0 0,0-1 1 0 0,1 1-1 0 0,-1 1 1 0 0,1-1-1 0 0,0 1 1 0 0,0 0-1 0 0,0 0 1 0 0,0 0 0 0 0,1 0-1 0 0,-1 1 1 0 0,1 0-1 0 0,0 0 1 0 0,-1 1-1 0 0,10-2 1 0 0,-7 3 1 0 0,0-1 0 0 0,1 1 0 0 0,-1 1 1 0 0,0 0-1 0 0,0 0 0 0 0,0 0 0 0 0,0 1 0 0 0,0 0 0 0 0,13 6 1 0 0,-10-3-6 0 0,-1 0 0 0 0,0 1 1 0 0,0 0-1 0 0,0 0 0 0 0,-1 1 1 0 0,0 0-1 0 0,0 1 1 0 0,-1 0-1 0 0,0 0 0 0 0,0 1 1 0 0,-1 0-1 0 0,0 0 0 0 0,-1 1 1 0 0,0-1-1 0 0,5 13 1 0 0,-9-18-19 0 0,-1-1 0 0 0,0 1 0 0 0,0 0 1 0 0,0 0-1 0 0,-1 0 0 0 0,1 0 1 0 0,-1 0-1 0 0,0 0 0 0 0,0 0 0 0 0,0 0 1 0 0,-1 0-1 0 0,0 0 0 0 0,1 0 1 0 0,-3 4-1 0 0,1-1-11 0 0,-1 0 0 0 0,0 0 1 0 0,-1 0-1 0 0,0-1 0 0 0,0 1 0 0 0,0-1 1 0 0,-6 6-1 0 0,-4 3-39 0 0,-2 0 0 0 0,1-1 0 0 0,-2 0 0 0 0,-26 16 0 0 0,10-12-74 0 0,0-1 1 0 0,-1-1-1 0 0,-60 18 1 0 0,77-29 74 0 0,14-4 49 0 0,0 0 0 0 0,0 0 0 0 0,0 1 0 0 0,0-1 0 0 0,0 1 0 0 0,0 0 0 0 0,0-1 0 0 0,1 1 0 0 0,-1 0 0 0 0,1 1 0 0 0,-4 2-1 0 0,7-3 28 0 0,1 1 0 0 0,-1-1-1 0 0,0 0 1 0 0,1 0-1 0 0,-1 0 1 0 0,1 0-1 0 0,0 0 1 0 0,-1 0-1 0 0,1 0 1 0 0,0 0-1 0 0,0-1 1 0 0,0 1-1 0 0,0-1 1 0 0,4 2-1 0 0,8 7 99 0 0,49 44 445 0 0,-37-34 97 0 0,45 46-1 0 0,-67-61-839 0 0,0-1 1 0 0,0-1 0 0 0,0 1 0 0 0,0-1 0 0 0,1 1-1 0 0,0-1 1 0 0,-1-1 0 0 0,1 1 0 0 0,0-1-1 0 0,0 1 1 0 0,0-1 0 0 0,1-1 0 0 0,-1 1 0 0 0,7 0-1 0 0,-5-1-1427 0 0,0 0-1 0 0,0-1 0 0 0,0 0 0 0 0,1-1 1 0 0,-1 1-1 0 0,12-4 0 0 0,5-2-1590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6 500 0 0,'3'-3'2737'0'0,"-3"2"-2433"0"0,1 1 0 0 0,-1 0 0 0 0,0 0 0 0 0,1-1 0 0 0,-1 1 0 0 0,1 0 0 0 0,-1 0 0 0 0,0 0 0 0 0,1 0 0 0 0,-1-1 0 0 0,1 1 0 0 0,-1 0 0 0 0,1 0 0 0 0,-1 0 0 0 0,1 0 0 0 0,-1 0 0 0 0,0 0 1 0 0,1 0-1 0 0,-1 0 0 0 0,1 0 0 0 0,-1 1 0 0 0,1-1 0 0 0,-1 0 0 0 0,0 0 0 0 0,1 1 0 0 0,15 14 4804 0 0,11 32-1956 0 0,-22-38-1947 0 0,27 54 2719 0 0,-2 2 0 0 0,40 125 1 0 0,-68-183-3810 0 0,-1-2-70 0 0,0-1 0 0 0,1 1 1 0 0,0 0-1 0 0,0-1 1 0 0,4 7-1 0 0,-2-6-45 0 0,0-1-70 0 0,8-14-875 0 0,-8 5-1079 0 0,0 0 1 0 0,0-1 0 0 0,-1 1 0 0 0,3-7 0 0 0,-1 3-534 0 0,1-4-713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48 716 0 0,'1'-5'1069'0'0,"1"0"0"0"0,-1 0-1 0 0,1 1 1 0 0,0-1 0 0 0,1 0 0 0 0,-1 1-1 0 0,1 0 1 0 0,5-7 4628 0 0,-8 16-4685 0 0,-1 4-524 0 0,0 1 0 0 0,0-1 0 0 0,-1 0 0 0 0,0 0 0 0 0,-6 15 0 0 0,-23 49 943 0 0,18-45-998 0 0,-38 75 1924 0 0,-107 160 1 0 0,153-256-2425 0 0,1 0 1 0 0,0 0-1 0 0,0 0 1 0 0,-3 12 0 0 0,6-18-462 0 0,2 0 395 0 0,-1-1 0 0 0,0 1-1 0 0,0-1 1 0 0,1 0 0 0 0,-1 1-1 0 0,0-1 1 0 0,1 0 0 0 0,-1 1 0 0 0,0-1-1 0 0,1 0 1 0 0,-1 1 0 0 0,0-1-1 0 0,1 0 1 0 0,-1 0 0 0 0,1 1-1 0 0,-1-1 1 0 0,1 0 0 0 0,-1 0 0 0 0,0 0-1 0 0,1 0 1 0 0,-1 0 0 0 0,1 0-1 0 0,-1 0 1 0 0,1 0 0 0 0,-1 0-1 0 0,1 0 1 0 0,-1 0 0 0 0,1 0 0 0 0,-1 0-1 0 0,1 0 1 0 0,-1 0 0 0 0,1 0-1 0 0,-1 0 1 0 0,0 0 0 0 0,1-1 0 0 0,-1 1-1 0 0,1 0 1 0 0,20-14-4031 0 0,-17 11 2898 0 0,12-10-1156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13 116 0 0,'3'-12'12856'0'0,"-13"29"-9307"0"0,-14 35-1528 0 0,-86 167 3832 0 0,30-68-2321 0 0,62-111-2590 0 0,12-24-658 0 0,-1-1-1 0 0,-13 22 1 0 0,20-37-348 0 0,0 1 1 0 0,0-1-1 0 0,0 0 0 0 0,0 0 1 0 0,-1 1-1 0 0,1-1 0 0 0,0 0 1 0 0,0 1-1 0 0,0-1 0 0 0,0 0 1 0 0,0 1-1 0 0,0-1 0 0 0,0 0 1 0 0,0 1-1 0 0,0-1 0 0 0,0 0 1 0 0,0 1-1 0 0,0-1 1 0 0,0 0-1 0 0,0 0 0 0 0,0 1 1 0 0,0-1-1 0 0,0 0 0 0 0,0 1 1 0 0,1-1-1 0 0,-1 0 0 0 0,0 1 1 0 0,0-1-1 0 0,0 0 0 0 0,0 0 1 0 0,1 1-1 0 0,-1-1 0 0 0,0 0 1 0 0,0 0-1 0 0,1 1 0 0 0,-1-1 1 0 0,0 0-1 0 0,0 0 0 0 0,1 1 1 0 0,7 1-2577 0 0,1-2-4242 0 0,4-4 3855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1 723 7469 0 0,'11'-5'5959'0'0,"14"-8"4006"0"0,-24 11-9755 0 0,1 1 0 0 0,-1-1 0 0 0,1 1 0 0 0,-1-1 0 0 0,0 0 0 0 0,0 0-1 0 0,1 0 1 0 0,-1 0 0 0 0,-1 1 0 0 0,1-1 0 0 0,0 0 0 0 0,0-1-1 0 0,-1 1 1 0 0,1 0 0 0 0,-1 0 0 0 0,0 0 0 0 0,1 0 0 0 0,-1-5-1 0 0,3-72 849 0 0,-2 27-531 0 0,16-94 1 0 0,-13 123-438 0 0,2 0 1 0 0,1 0-1 0 0,0 1 1 0 0,2 0-1 0 0,1 0 1 0 0,0 1-1 0 0,19-27 1 0 0,-19 33-49 0 0,1 1-1 0 0,1 1 1 0 0,0 0 0 0 0,1 0 0 0 0,0 2 0 0 0,1-1 0 0 0,0 2 0 0 0,1 0 0 0 0,0 0 0 0 0,24-10-1 0 0,-21 12-10 0 0,1 1-1 0 0,0 0 0 0 0,0 1 0 0 0,0 1 1 0 0,25-2-1 0 0,-36 6-16 0 0,0 0-1 0 0,0 1 1 0 0,0 0 0 0 0,0 1 0 0 0,0 0-1 0 0,15 4 1 0 0,-18-4-8 0 0,-1 1 0 0 0,0-1-1 0 0,0 1 1 0 0,0 0 0 0 0,0 1 0 0 0,0-1-1 0 0,0 1 1 0 0,0-1 0 0 0,-1 1 0 0 0,1 0-1 0 0,-1 1 1 0 0,0-1 0 0 0,3 5 0 0 0,-4-4-1 0 0,1 0 1 0 0,-2 0-1 0 0,1 0 1 0 0,0 1 0 0 0,-1-1-1 0 0,0 0 1 0 0,0 1 0 0 0,0-1-1 0 0,-1 1 1 0 0,1 0-1 0 0,-1-1 1 0 0,0 1 0 0 0,0-1-1 0 0,-1 1 1 0 0,1-1 0 0 0,-1 1-1 0 0,0-1 1 0 0,0 1-1 0 0,-3 5 1 0 0,-3 9 17 0 0,-1-1 1 0 0,-19 33-1 0 0,12-26 5 0 0,-1 0-1 0 0,-2-2 1 0 0,-25 28-1 0 0,-69 57 213 0 0,111-107-237 0 0,-1 1 16 0 0,1 0 1 0 0,-1-1-1 0 0,1 1 0 0 0,0 0 1 0 0,-1 0-1 0 0,1 0 0 0 0,0 0 1 0 0,0 0-1 0 0,0 0 0 0 0,1 0 1 0 0,-2 2-1 0 0,2-2 45 0 0,24 11 219 0 0,62 19-33 0 0,-49-19-67 0 0,48 23 1 0 0,-44-12-197 0 0,46 34 0 0 0,-74-49-16 0 0,-12-8-305 0 0,7 3-524 0 0,-1 0-1502 0 0,9-3-11059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0 162 908 0 0,'1'-5'1301'0'0,"0"0"1"0"0,0 0-1 0 0,1 0 0 0 0,0 0 0 0 0,0 0 1 0 0,0 0-1 0 0,1 1 0 0 0,-1-1 1 0 0,1 1-1 0 0,0-1 0 0 0,4-3 0 0 0,0 1-223 0 0,-1 1-1 0 0,1-1 0 0 0,0 2 1 0 0,1-1-1 0 0,14-8 0 0 0,-4 5-399 0 0,1 1-1 0 0,0 0 0 0 0,0 2 1 0 0,0 0-1 0 0,22-3 1 0 0,-17 5-163 0 0,1 1 1 0 0,1 1-1 0 0,-1 2 0 0 0,0 0 1 0 0,0 2-1 0 0,0 0 0 0 0,0 2 1 0 0,-1 1-1 0 0,1 1 1 0 0,46 18-1 0 0,-65-22-509 0 0,0 1 1 0 0,0 0-1 0 0,-1 1 1 0 0,1-1-1 0 0,-1 1 0 0 0,1 0 1 0 0,-1 1-1 0 0,5 4 0 0 0,-9-7-6 0 0,0-1 0 0 0,0 0-1 0 0,0 1 1 0 0,0-1 0 0 0,0 1-1 0 0,0 0 1 0 0,0-1 0 0 0,0 1-1 0 0,0 0 1 0 0,-1-1 0 0 0,1 1-1 0 0,-1 0 1 0 0,1 0 0 0 0,-1 0-1 0 0,0-1 1 0 0,0 1 0 0 0,1 0-1 0 0,-1 0 1 0 0,-1 0 0 0 0,1 0-1 0 0,0 0 1 0 0,0-1 0 0 0,-1 1-1 0 0,1 0 1 0 0,-1 0-1 0 0,1 0 1 0 0,-1-1 0 0 0,0 1-1 0 0,0 0 1 0 0,0-1 0 0 0,0 1-1 0 0,-2 2 1 0 0,-15 15 0 0 0,4-8 0 0 0,-1-2 0 0 0,4-3 0 0 0,-24 9 0 0 0,-21 2 0 0 0,-4 2 0 0 0,60-19 0 0 0,0 0 0 0 0,0 0 0 0 0,0 0 0 0 0,0 0 0 0 0,0 0 0 0 0,-1 0 0 0 0,1 0 0 0 0,0 0 0 0 0,0 0 0 0 0,0 0 0 0 0,0 0 0 0 0,0 0 0 0 0,0 0 0 0 0,0 0 0 0 0,-1 0 0 0 0,1 1 0 0 0,0-1 0 0 0,0 0 0 0 0,0 0 0 0 0,0 0 0 0 0,0 0 0 0 0,0 0 0 0 0,0 0 0 0 0,0 0 0 0 0,0 1 0 0 0,0-1 0 0 0,-1 0 0 0 0,1 0 0 0 0,0 0 0 0 0,0 0 0 0 0,0 0 0 0 0,0 0 0 0 0,0 1 0 0 0,0-1 0 0 0,0 0 0 0 0,0 0 0 0 0,0 0 0 0 0,0 0 0 0 0,0 0 0 0 0,0 1 0 0 0,0-1 0 0 0,0 0 0 0 0,1 0 0 0 0,-1 0 0 0 0,0 0 0 0 0,0 0 0 0 0,0 0 0 0 0,0 1 0 0 0,0-1 0 0 0,0 0 0 0 0,0 0 0 0 0,0 0 0 0 0,0 0 0 0 0,0 0 0 0 0,1 0 0 0 0,2 3 0 0 0,0 0 0 0 0,0-1 0 0 0,0 0 0 0 0,1 1 0 0 0,-1-1 0 0 0,1-1 0 0 0,-1 1 0 0 0,1 0 0 0 0,0-1 0 0 0,7 2 0 0 0,15 6 0 0 0,47 20 0 0 0,49 21 0 0 0,-99-39 0 0 0,-1 0 0 0 0,0 2 0 0 0,23 17 0 0 0,-42-27 0 0 0,1 0 0 0 0,-1 0 0 0 0,1 0 0 0 0,-1 0 0 0 0,0 1 0 0 0,-1-1 0 0 0,1 1 0 0 0,0 0 0 0 0,1 4 0 0 0,-3-7 0 0 0,-1 0 0 0 0,1 1 0 0 0,-1-1 0 0 0,0 0 0 0 0,1 1 0 0 0,-1-1 0 0 0,0 1 0 0 0,0-1 0 0 0,0 0 0 0 0,0 1 0 0 0,0-1 0 0 0,0 0 0 0 0,-1 1 0 0 0,1-1 0 0 0,0 0 0 0 0,-1 1 0 0 0,1-1 0 0 0,-1 0 0 0 0,1 1 0 0 0,-1-1 0 0 0,0 0 0 0 0,1 0 0 0 0,-1 0 0 0 0,0 0 0 0 0,0 0 0 0 0,0 0 0 0 0,0 0 0 0 0,0 0 0 0 0,0 0 0 0 0,0 0 0 0 0,0 0 0 0 0,0 0 0 0 0,0-1 0 0 0,-2 2 0 0 0,-9 5 0 0 0,-1-1 0 0 0,0 0 0 0 0,-1-1 0 0 0,1 0 0 0 0,-1-1 0 0 0,0 0 0 0 0,0-1 0 0 0,-28 2 0 0 0,-12-3 0 0 0,-57-4 0 0 0,62 0 0 0 0,25 1-156 0 0,-7 1-1417 0 0,0-2 1 0 0,-49-9-1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11 114 752 0 0,'-11'-21'19800'0'0,"14"19"-19328"0"0,0 1 0 0 0,0-1 0 0 0,-1 1 1 0 0,1 0-1 0 0,0 0 0 0 0,0 0 0 0 0,0 0 1 0 0,0 0-1 0 0,0 1 0 0 0,0-1 0 0 0,5 1 0 0 0,45-1 1853 0 0,-24 2-1475 0 0,120-12 837 0 0,269-56 0 0 0,-418 67-1688 0 0,2 0-403 0 0,-1-1 0 0 0,0 1 0 0 0,1-1 0 0 0,-1 1 0 0 0,1 0-1 0 0,-1 0 1 0 0,0 0 0 0 0,1 0 0 0 0,-1 0 0 0 0,1 0 0 0 0,-1 0-1 0 0,1 0 1 0 0,-1 0 0 0 0,0 1 0 0 0,1-1 0 0 0,-1 1 0 0 0,0-1-1 0 0,1 1 1 0 0,-1-1 0 0 0,2 2 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14 676 0 0,'0'0'9972'0'0,"3"4"-8881"0"0,4 3-673 0 0,0-1 0 0 0,0 0 0 0 0,1 0 0 0 0,0 0 0 0 0,0-1 0 0 0,1-1-1 0 0,-1 1 1 0 0,1-1 0 0 0,0-1 0 0 0,0 1 0 0 0,0-2 0 0 0,14 3 0 0 0,9 2 246 0 0,0-2 0 0 0,49 1 0 0 0,-58-6-509 0 0,0 0-1 0 0,0-1 0 0 0,0-1 1 0 0,0-1-1 0 0,-1-1 0 0 0,1-1 0 0 0,-1-2 1 0 0,0 0-1 0 0,0-1 0 0 0,-1-1 0 0 0,0 0 1 0 0,21-15-1 0 0,-35 19 69 0 0,-5 3-33 0 0,0 0 0 0 0,1 0 0 0 0,0 0 1 0 0,-1 1-1 0 0,1-1 0 0 0,0 1 1 0 0,4-2-1 0 0,-6 6-121 0 0,-1-1 0 0 0,1 1 0 0 0,0-1-1 0 0,-1 1 1 0 0,1 0 0 0 0,-1-1 0 0 0,1 5 0 0 0,9 121 1574 0 0,6-1 0 0 0,42 159 0 0 0,-45-246-1166 0 0,-8-26-174 0 0,0 0-1 0 0,4 27 1 0 0,6 13 721 0 0,-15-52-919 0 0,-16 12 208 0 0,-165 10-205 0 0,31-7-91 0 0,125-13-8 0 0,14-3 23 0 0,0 1 0 0 0,1 0 1 0 0,-1 0-1 0 0,1 1 0 0 0,-19 7 0 0 0,28-9 605 0 0,5 1-453 0 0,4 2-153 0 0,1-1-1 0 0,0 0 0 0 0,-1-1 0 0 0,1 1 1 0 0,0-2-1 0 0,0 1 0 0 0,13-1 1 0 0,72-1 123 0 0,-93 0-154 0 0,373-8 0 0 0,-340 5-3959 0 0,-22 2 783 0 0,-1 0 0 0 0,21 0 0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6 124 0 0,'-4'16'15927'0'0,"14"-12"-15482"0"0,6-2 907 0 0,-1 0-1 0 0,1 0 1 0 0,0-1 0 0 0,0-1-1 0 0,24-3 1 0 0,-1 0 29 0 0,301-22 5364 0 0,-325 24-7987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69 580 0 0,'-27'-10'6672'0'0,"4"1"8134"0"0,28 9-13853 0 0,208-5 5075 0 0,-107-2-4232 0 0,112-22 1 0 0,-159 21-4681 0 0,-58 8 2209 0 0,0 0 213 0 0,4 3-3146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28 0 0,'-14'10'556'0'0,"0"6"6050"0"0,14-15-6294 0 0,0 0-1 0 0,0-1 0 0 0,-1 1 0 0 0,1 0 0 0 0,0-1 0 0 0,0 1 0 0 0,0 0 0 0 0,0-1 1 0 0,0 1-1 0 0,0 0 0 0 0,0-1 0 0 0,0 1 0 0 0,0 0 0 0 0,0-1 0 0 0,1 1 0 0 0,-1-1 1 0 0,0 1-1 0 0,0 0 0 0 0,1-1 0 0 0,-1 2 0 0 0,1-1-70 0 0,0 0 0 0 0,0 0 0 0 0,0 0 0 0 0,0 0 1 0 0,1 0-1 0 0,-1 0 0 0 0,0 0 0 0 0,0 0 0 0 0,1-1 0 0 0,-1 1 0 0 0,0 0 0 0 0,3 0 0 0 0,13 5 999 0 0,1-2 0 0 0,0 0 0 0 0,0 0 0 0 0,0-2 0 0 0,20 1-1 0 0,95-5 1814 0 0,-84 0-1925 0 0,99-7 678 0 0,-147 9-2452 0 0,6 1-1948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34 768 0 0,'0'-2'253'0'0,"-1"0"1"0"0,1 0-1 0 0,-1 1 1 0 0,1-1-1 0 0,-1 0 0 0 0,0 1 1 0 0,0-1-1 0 0,1 0 0 0 0,-1 1 1 0 0,-1-1-1 0 0,1 1 1 0 0,0-1-1 0 0,0 1 0 0 0,0 0 1 0 0,-1-1-1 0 0,1 1 0 0 0,-1 0 1 0 0,1 0-1 0 0,-1 0 1 0 0,1 0-1 0 0,-1 0 0 0 0,-2 0 1 0 0,2 0 38 0 0,0 1 1 0 0,0 0-1 0 0,0 0 1 0 0,-1 0-1 0 0,1 0 1 0 0,0 1-1 0 0,0-1 1 0 0,0 0-1 0 0,-1 1 1 0 0,1 0-1 0 0,0-1 1 0 0,0 1-1 0 0,0 0 1 0 0,0 0-1 0 0,-3 2 1 0 0,-6 5 530 0 0,0 1-1 0 0,0 0 1 0 0,0 1 0 0 0,-12 14 0 0 0,23-23-829 0 0,-28 35 1105 0 0,2 1 1 0 0,1 1-1 0 0,-31 66 0 0 0,28-48-1 0 0,2 2 0 0 0,4 1 0 0 0,-25 96 0 0 0,7 26 346 0 0,32-135-720 0 0,2 0-1 0 0,1 62 0 0 0,8-49-46 0 0,2-1-1 0 0,3 0 1 0 0,3 0 0 0 0,2-1-1 0 0,3 0 1 0 0,28 68 0 0 0,-24-80-629 0 0,3 0 1 0 0,1-2 0 0 0,1-1-1 0 0,45 55 1 0 0,-20-40-49 0 0,-43-51 0 0 0,5-1 0 0 0,6-4 0 0 0,-13-4 0 0 0,-5 2 0 0 0,3-1-31 0 0,-1 0 0 0 0,0 1 0 0 0,0-1 0 0 0,0 0 0 0 0,0 0 0 0 0,0-1 0 0 0,0 1 0 0 0,0 0 0 0 0,-1-1 1 0 0,3-2-1 0 0,1-3-419 0 0,23-25-11669 0 0,-20 22 8715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0 329 144 0 0,'0'0'4479'0'0,"16"1"688"0"0,-6-5-4243 0 0,-1 0 1 0 0,0-1-1 0 0,-1 1 1 0 0,1-2-1 0 0,-1 1 1 0 0,0-2-1 0 0,8-6 1 0 0,-6 2-222 0 0,1 0 1 0 0,-1-1-1 0 0,-1 0 1 0 0,11-17-1 0 0,-11 12-254 0 0,0 1 0 0 0,-1-2 0 0 0,-1 1-1 0 0,0-1 1 0 0,-1 0 0 0 0,-2 0 0 0 0,1-1 0 0 0,1-21-1 0 0,-1 16 348 0 0,-5 23-114 0 0,1 5-508 0 0,33 205 1825 0 0,-12-87-1013 0 0,-20-106-897 0 0,1 0 0 0 0,1-1 0 0 0,1 1 1 0 0,12 28-1 0 0,-6-19-3244 0 0,-9-9-6588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66 532 0 0,'0'0'245'0'0,"-1"0"0"0"0,1 1 1 0 0,0-1-1 0 0,-1 1 0 0 0,1-1 0 0 0,-1 0 0 0 0,1 1 0 0 0,0-1 1 0 0,0 1-1 0 0,-1-1 0 0 0,1 1 0 0 0,0-1 0 0 0,0 1 0 0 0,-1-1 1 0 0,1 1-1 0 0,0-1 0 0 0,0 1 0 0 0,0 0 0 0 0,0-1 1 0 0,0 1-1 0 0,0-1 0 0 0,0 1 0 0 0,0-1 0 0 0,0 2 0 0 0,1-2-21 0 0,0 1 0 0 0,-1 0-1 0 0,1 0 1 0 0,0-1-1 0 0,0 1 1 0 0,-1-1 0 0 0,1 1-1 0 0,0-1 1 0 0,0 1-1 0 0,0-1 1 0 0,0 1 0 0 0,0-1-1 0 0,0 0 1 0 0,0 1-1 0 0,2-1 1 0 0,23 6 2229 0 0,0-1 1 0 0,53 2-1 0 0,56-6 6 0 0,-122-1-2151 0 0,786-62 7335 0 0,-585 23-6083 0 0,-210 38-1218 0 0,-4 1-508 0 0,1-1 1 0 0,-1 1 0 0 0,1 0 0 0 0,-1-1 0 0 0,1 1 0 0 0,0 0-1 0 0,-1 0 1 0 0,1-1 0 0 0,-1 1 0 0 0,1 0 0 0 0,-1 0 0 0 0,1 0-1 0 0,0 0 1 0 0,-1 0 0 0 0,1 0 0 0 0,-1 0 0 0 0,1 0 0 0 0,0 0-1 0 0,-1 0 1 0 0,1 0 0 0 0,-1 0 0 0 0,1 1 0 0 0,0-1 0 0 0,-1 0-1 0 0,1 0 1 0 0,-1 1 0 0 0,1-1 0 0 0,-1 0 0 0 0,1 1 0 0 0,-1-1-1 0 0,1 0 1 0 0,-1 1 0 0 0,1-1 0 0 0,-1 1 0 0 0,0-1 0 0 0,1 2 0 0 0,-12 16-10854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6 272 332 0 0,'-1'1'694'0'0,"1"1"-1"0"0,-1-1 1 0 0,0 1-1 0 0,1 0 1 0 0,-1 0-1 0 0,1-1 1 0 0,-1 1 0 0 0,1 0-1 0 0,0 0 1 0 0,0 0-1 0 0,0 2 1 0 0,6 1 4648 0 0,9-8-3203 0 0,-3-2-1498 0 0,0 0 0 0 0,0-1 1 0 0,-1-1-1 0 0,0 0 0 0 0,-1 0 0 0 0,1-1 0 0 0,-2-1 1 0 0,1 1-1 0 0,-1-2 0 0 0,0 1 0 0 0,9-15 0 0 0,-8 10-289 0 0,-1 0-1 0 0,0-1 1 0 0,-1 0-1 0 0,-1-1 1 0 0,-1 1-1 0 0,0-1 1 0 0,-1-1-1 0 0,4-18 1 0 0,-9 34-330 0 0,0-1 0 0 0,1 1-1 0 0,-1 0 1 0 0,0 0 0 0 0,0 0 0 0 0,0 0 0 0 0,0-1 0 0 0,0 1 0 0 0,0 0-1 0 0,0 0 1 0 0,-1 0 0 0 0,1 0 0 0 0,0 0 0 0 0,-1-1 0 0 0,1 1 0 0 0,0 0-1 0 0,-1 0 1 0 0,0 0 0 0 0,1 0 0 0 0,-1 0 0 0 0,1 0 0 0 0,-1 0 0 0 0,0 0-1 0 0,0 1 1 0 0,0-1 0 0 0,1 0 0 0 0,-1 0 0 0 0,0 1 0 0 0,0-1 0 0 0,0 0-1 0 0,0 1 1 0 0,0-1 0 0 0,0 1 0 0 0,-1-1 0 0 0,1 1 0 0 0,-1-1 0 0 0,0 5 82 0 0,-1 1 0 0 0,1-1 1 0 0,0 0-1 0 0,1 1 0 0 0,-1-1 1 0 0,-1 8-1 0 0,3-12-100 0 0,-7 37 695 0 0,2 0 0 0 0,1 0 1 0 0,3 64-1 0 0,1-95-632 0 0,1 12-261 0 0,1 0 0 0 0,0 0 0 0 0,8 26 0 0 0,-9-38-507 0 0,12 9-3286 0 0,-2-10-4894 0 0,-3-5 5958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62 956 0 0,'2'-17'2596'0'0,"1"-10"2579"0"0,-3 26-4843 0 0,0 0 0 0 0,1 0 0 0 0,-1 0 0 0 0,0 0-1 0 0,1 0 1 0 0,-1 0 0 0 0,1 1 0 0 0,0-1 0 0 0,-1 0 0 0 0,1 0 0 0 0,0 0 0 0 0,-1 0 0 0 0,1 1 0 0 0,0-1 0 0 0,0 0 0 0 0,0 1 0 0 0,0-1 0 0 0,0 1 0 0 0,-1-1 0 0 0,4-1 1338 0 0,12 15 1875 0 0,-10 1-2381 0 0,-1 0-1 0 0,0 0 0 0 0,-1 1 1 0 0,4 19-1 0 0,-5-18-203 0 0,0 0 1 0 0,2-1-1 0 0,9 24 0 0 0,-14-38-911 0 0,1-1 0 0 0,-1 1 0 0 0,1 0 0 0 0,0 0 0 0 0,-1-1 0 0 0,1 1 0 0 0,0 0 0 0 0,0-1 0 0 0,0 1 0 0 0,0 0 0 0 0,-1-1 0 0 0,1 0 0 0 0,0 1 0 0 0,0-1 0 0 0,0 1 0 0 0,0-1 0 0 0,0 0 1 0 0,0 0-1 0 0,0 1 0 0 0,0-1 0 0 0,0 0 0 0 0,0 0 0 0 0,0 0 0 0 0,0 0 0 0 0,0 0 0 0 0,1-1 0 0 0,-1 1 0 0 0,0 0 0 0 0,0 0 0 0 0,0-1 0 0 0,0 1 0 0 0,36-15 426 0 0,-30 11-438 0 0,30-14 34 0 0,58-41 0 0 0,-41 24-347 0 0,-45 29 156 0 0,16-11-716 0 0,-24 17 610 0 0,-16 12-777 0 0,-31 26 950 0 0,29-27 177 0 0,1 2-1 0 0,1 0 1 0 0,0 1-1 0 0,1 1 1 0 0,0 0-1 0 0,-15 22 1 0 0,28-35-79 0 0,0-1 0 0 0,0 1 0 0 0,1-1 0 0 0,-1 1 0 0 0,0-1 0 0 0,0 1 0 0 0,1-1 0 0 0,-1 1 1 0 0,1 0-1 0 0,-1-1 0 0 0,1 1 0 0 0,0 0 0 0 0,0-1 0 0 0,-1 1 0 0 0,1 0 0 0 0,0-1 0 0 0,1 1 0 0 0,-1 0 0 0 0,0-1 0 0 0,0 1 1 0 0,1 0-1 0 0,-1-1 0 0 0,1 1 0 0 0,-1 0 0 0 0,1-1 0 0 0,0 1 0 0 0,0-1 0 0 0,1 2 0 0 0,0-1 4 0 0,1 1 1 0 0,0-1-1 0 0,0 0 0 0 0,0 0 0 0 0,0 0 0 0 0,0 0 1 0 0,0-1-1 0 0,0 0 0 0 0,1 1 0 0 0,-1-1 0 0 0,0 0 0 0 0,6 0 1 0 0,10 3-162 0 0,1-2 1 0 0,-1 0 0 0 0,1-2-1 0 0,-1 0 1 0 0,1-1 0 0 0,-1-1-1 0 0,1-1 1 0 0,-1 0 0 0 0,0-2-1 0 0,35-12 1 0 0,1-8-3715 0 0,-21 2-6763 0 0,-26 16 7654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18 224 0 0,'2'-17'14024'0'0,"2"29"-10690"0"0,3 33-1714 0 0,-7-44-1555 0 0,5 66 2991 0 0,16 86-1 0 0,-12-132-4082 0 0,0-9-2507 0 0,-4-4-1691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44 720 0 0,'-24'-4'17257'0'0,"41"0"-16058"0"0,0 0 1 0 0,0 0-1 0 0,1 2 0 0 0,30-2 1 0 0,5 0 107 0 0,0-1-1783 0 0,-13 1-2434 0 0,0-1-3780 0 0,-25 2 4086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17 344 0 0,'1'-1'372'0'0,"-1"0"1"0"0,0 0-1 0 0,1 0 0 0 0,-1 0 0 0 0,0 1 0 0 0,1-1 1 0 0,-1 0-1 0 0,1 0 0 0 0,-1 0 0 0 0,1 0 1 0 0,0 1-1 0 0,-1-1 0 0 0,1 0 0 0 0,0 1 1 0 0,-1-1-1 0 0,1 0 0 0 0,0 1 0 0 0,0-1 1 0 0,1 0-1 0 0,-1 1-42 0 0,-1 0 1 0 0,1 0-1 0 0,0 0 1 0 0,0 0-1 0 0,-1 0 0 0 0,1 0 1 0 0,0 0-1 0 0,0 0 1 0 0,-1 1-1 0 0,1-1 0 0 0,0 0 1 0 0,-1 0-1 0 0,1 1 1 0 0,0-1-1 0 0,-1 0 1 0 0,1 1-1 0 0,0-1 0 0 0,-1 0 1 0 0,2 2-1 0 0,0 0 302 0 0,1 1 0 0 0,-1-1-1 0 0,1 1 1 0 0,-1 0 0 0 0,0 0-1 0 0,0 0 1 0 0,-1 0 0 0 0,1 0-1 0 0,1 4 1 0 0,67 264 9659 0 0,-49-181-8529 0 0,-17-68-1808 0 0,10-26-10819 0 0,-12-1 7103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4 645 716 0 0,'0'0'1340'0'0,"-4"-8"5268"0"0,15-30 1026 0 0,6 0-4078 0 0,4-12-1247 0 0,-4-11-1202 0 0,-2-1 0 0 0,-4 0 0 0 0,5-69-1 0 0,-11 89-641 0 0,-2-16 166 0 0,-2 38-21 0 0,0 0 0 0 0,7-34 0 0 0,-8 55-594 0 0,0 0-1 0 0,0 1 1 0 0,0-1-1 0 0,0 1 1 0 0,1-1-1 0 0,-1 1 1 0 0,0-1 0 0 0,1 0-1 0 0,-1 1 1 0 0,0-1-1 0 0,1 0 1 0 0,0 2-1 0 0,2 3 27 0 0,37 227 1224 0 0,-25-143-874 0 0,4-20-171 0 0,-13-50-1880 0 0,7 32 0 0 0,-12-42 392 0 0,0-8 202 0 0,0 0-1 0 0,-1 0 1 0 0,0 1-1 0 0,1-1 1 0 0,-1 0 0 0 0,0 1-1 0 0,0-1 1 0 0,0 0 0 0 0,-1 4-1 0 0,-4 1-1745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46 6501 0 0,'-90'31'18351'0'0,"93"-31"-17583"0"0,33 0 173 0 0,0-1 0 0 0,0-2 0 0 0,0-2 0 0 0,41-10 0 0 0,-27 6-444 0 0,74-10 526 0 0,181-5 0 0 0,127 32-1210 0 0,-401-3-1269 0 0,-30-5 1141 0 0,0 1 1 0 0,0-1 0 0 0,0 1 0 0 0,0-1-1 0 0,0 1 1 0 0,0 0 0 0 0,0-1 0 0 0,0 1-1 0 0,0 0 1 0 0,0-1 0 0 0,0 1-1 0 0,-1 0 1 0 0,1 0 0 0 0,0 0 0 0 0,0 1-1 0 0,-11 9-7976 0 0,9-9 7306 0 0,-10 5-1914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 5452 0 0,'-27'8'4152'0'0,"13"-3"-2052"0"0,0-1 1 0 0,0 0-1 0 0,-1-2 1 0 0,-16 2 0 0 0,30-4-1245 0 0,1 0-787 0 0,0 0 0 0 0,0 0 0 0 0,0 0 0 0 0,1 0-1 0 0,-1 0 1 0 0,0 0 0 0 0,0 0 0 0 0,0 0 0 0 0,0 0 0 0 0,0 0-1 0 0,0-1 1 0 0,0 1 0 0 0,1 0 0 0 0,-1 0 0 0 0,0 0-1 0 0,0 0 1 0 0,0 0 0 0 0,0 0 0 0 0,0 0 0 0 0,0-1 0 0 0,0 1-1 0 0,0 0 1 0 0,0 0 0 0 0,0 0 0 0 0,0 0 0 0 0,0 0 0 0 0,0-1-1 0 0,0 1 1 0 0,0 0 0 0 0,0 0 0 0 0,0 0 0 0 0,0 0 0 0 0,0 0-1 0 0,0 0 1 0 0,0-1 0 0 0,0 1 0 0 0,0 0 0 0 0,0 0 0 0 0,0 0-1 0 0,0 0 1 0 0,0 0 0 0 0,0-1 0 0 0,0 1 0 0 0,0 0 0 0 0,0 0-1 0 0,-1 0 1 0 0,1 0 0 0 0,0 0 0 0 0,0 0 0 0 0,0 0-1 0 0,0 0 1 0 0,0 0 0 0 0,0-1 0 0 0,0 1 0 0 0,-1 0 0 0 0,1 0-1 0 0,0 0 1 0 0,0 0 0 0 0,0 0 0 0 0,0 0 0 0 0,0 0 0 0 0,0 0-1 0 0,-1 0 1 0 0,1 0 0 0 0,0 0 0 0 0,19-9 1364 0 0,30-4-491 0 0,-42 12-800 0 0,21-5 780 0 0,52-1 0 0 0,-73 6-790 0 0,0 1 1 0 0,0 0 0 0 0,0 1 0 0 0,0 0 0 0 0,-1 0 0 0 0,1 0 0 0 0,0 1 0 0 0,-1 0-1 0 0,1 1 1 0 0,-1-1 0 0 0,1 1 0 0 0,-1 0 0 0 0,9 6 0 0 0,-14-8-106 0 0,0 0 0 0 0,0 0 0 0 0,0 0 0 0 0,0 0 0 0 0,0 0 0 0 0,0 0 0 0 0,-1 0 0 0 0,1 0 0 0 0,0 1 0 0 0,0-1 0 0 0,-1 0-1 0 0,1 0 1 0 0,-1 1 0 0 0,1-1 0 0 0,-1 0 0 0 0,0 1 0 0 0,1-1 0 0 0,-1 1 0 0 0,0-1 0 0 0,0 0 0 0 0,0 1 0 0 0,0-1 0 0 0,0 1 0 0 0,0-1 0 0 0,-1 0 0 0 0,1 1 0 0 0,0-1 0 0 0,-1 0 0 0 0,0 3 0 0 0,-2 3-51 0 0,-1-1 1 0 0,1 1-1 0 0,-2-1 1 0 0,-7 10-1 0 0,-3 6-226 0 0,17-18 225 0 0,0 0-1 0 0,1 0 1 0 0,-1-1-1 0 0,1 1 0 0 0,0 0 1 0 0,5 3-1 0 0,-7-6 22 0 0,1 2 9 0 0,0 0 1 0 0,0-1-1 0 0,0 1 0 0 0,-1 0 1 0 0,1 0-1 0 0,-1 0 0 0 0,0 0 1 0 0,0 1-1 0 0,0-1 0 0 0,0 0 1 0 0,0 0-1 0 0,-1 1 0 0 0,1-1 1 0 0,-1 0-1 0 0,0 1 0 0 0,0-1 1 0 0,0 0-1 0 0,-1 1 0 0 0,1-1 1 0 0,-1 0-1 0 0,0 0 0 0 0,0 1 1 0 0,0-1-1 0 0,0 0 0 0 0,0 0 1 0 0,-4 5-1 0 0,2-2 9 0 0,0 0-1 0 0,-1-1 1 0 0,0 0 0 0 0,0 1 0 0 0,-1-1-1 0 0,1-1 1 0 0,-1 1 0 0 0,0-1-1 0 0,-1 0 1 0 0,1 0 0 0 0,-1 0-1 0 0,-7 3 1 0 0,-7 2-83 0 0,-1-2-1 0 0,-1-1 1 0 0,1 0 0 0 0,-1-2 0 0 0,0 0-1 0 0,-22 0 1 0 0,-134-4-3090 0 0,176 0 2916 0 0,0 0-1 0 0,-1 0 1 0 0,1 0-1 0 0,0-1 1 0 0,0 1-1 0 0,-1-1 1 0 0,1 1 0 0 0,0-1-1 0 0,0 0 1 0 0,0 1-1 0 0,0-1 1 0 0,0 0-1 0 0,0 0 1 0 0,0-1-1 0 0,0 1 1 0 0,-2-2-1 0 0,16-14-8266 0 0,1 8 5765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1036 0 0,'19'-14'4001'0'0,"-1"-1"4981"0"0,-16 15-8698 0 0,-1 0-1 0 0,0 1 0 0 0,0-1 0 0 0,0 1 0 0 0,0-1 1 0 0,0 1-1 0 0,0-1 0 0 0,0 1 0 0 0,0 0 1 0 0,0-1-1 0 0,0 1 0 0 0,0 0 0 0 0,0 0 1 0 0,0 0-1 0 0,0 0 0 0 0,0 1 0 0 0,3 7 580 0 0,-1 1 0 0 0,0-1 0 0 0,0 1 1 0 0,-1 0-1 0 0,0 0 0 0 0,-1 0 0 0 0,0 0 0 0 0,-1 0 0 0 0,-1 16 0 0 0,3 29 1585 0 0,1-11 347 0 0,0-34-2736 0 0,-3-10-59 0 0,0 0 0 0 0,1 1 0 0 0,-1-1 0 0 0,0 0 0 0 0,0 0 0 0 0,0 1 0 0 0,1-1 0 0 0,-1 0 0 0 0,0 0 0 0 0,1 1 0 0 0,-1-1 0 0 0,0 0 0 0 0,0 0 0 0 0,1 0 0 0 0,-1 0 0 0 0,0 0 0 0 0,1 0 0 0 0,-1 1 0 0 0,0-1 0 0 0,0 0 0 0 0,1 0 0 0 0,-1 0 0 0 0,0 0 0 0 0,1 0 0 0 0,-1 0 0 0 0,0 0 0 0 0,1 0 0 0 0,-1 0 0 0 0,1-1 0 0 0,7-1 0 0 0,0-1 0 0 0,1-1 0 0 0,-2 0 0 0 0,1 0 0 0 0,0 0 0 0 0,-1-1 0 0 0,0 0 0 0 0,0-1 0 0 0,7-6 0 0 0,5-3 0 0 0,22-17 0 0 0,138-95 0 0 0,-135 97-3 0 0,-43 29-7 0 0,-5 4 12 0 0,-4 4-1 0 0,-20 15 3 0 0,-33 34-1 0 0,54-49-3 0 0,0 1 1 0 0,1 0-1 0 0,-1 0 0 0 0,2 0 0 0 0,-1 1 1 0 0,1 0-1 0 0,0 0 0 0 0,1 0 1 0 0,-5 18-1 0 0,8-26 0 0 0,1 0 0 0 0,-1 0 0 0 0,1 0 0 0 0,-1 0 0 0 0,1 1 0 0 0,0-1 0 0 0,0 0 0 0 0,0 0 0 0 0,-1 0 0 0 0,1 1 0 0 0,0-1 0 0 0,1 0 0 0 0,-1 0 0 0 0,0 0 0 0 0,0 0 0 0 0,0 1 0 0 0,1-1 0 0 0,-1 0 0 0 0,1 2 0 0 0,1 1 0 0 0,-1-1 0 0 0,1 0 0 0 0,-1 0 0 0 0,1 0 0 0 0,-1 0 0 0 0,1 0 0 0 0,0 0 0 0 0,0 0 0 0 0,0-1 0 0 0,1 1 0 0 0,-1-1 0 0 0,1 0 0 0 0,-1 1 0 0 0,1-1 0 0 0,0 0 0 0 0,0-1 0 0 0,0 1 0 0 0,0 0 0 0 0,0-1 0 0 0,4 2 0 0 0,7 2 0 0 0,1 0 0 0 0,26 6 0 0 0,-27-8-134 0 0,0-1-1 0 0,0-1 1 0 0,0 0-1 0 0,1 0 1 0 0,19-3-1 0 0,-2-3-478 0 0,57-15-1 0 0,-49 5-5244 0 0,-14 1-1848 0 0,-14 8 4762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10 672 0 0,'2'-1'1410'0'0,"0"0"-1117"0"0,-1 0 1 0 0,1 0-1 0 0,0 0 0 0 0,-1 0 0 0 0,1 1 0 0 0,0-1 1 0 0,-1 0-1 0 0,1 1 0 0 0,0 0 0 0 0,0-1 0 0 0,0 1 0 0 0,0 0 1 0 0,-1 0-1 0 0,1 0 0 0 0,0 0 0 0 0,0 0 0 0 0,0 0 1 0 0,0 1-1 0 0,-1-1 0 0 0,1 1 0 0 0,0-1 0 0 0,0 1 1 0 0,-1-1-1 0 0,1 1 0 0 0,2 2 0 0 0,7 2 559 0 0,-1 1 0 0 0,18 13 0 0 0,-23-15-537 0 0,21 17 852 0 0,-1 0-1 0 0,-1 2 1 0 0,-1 0-1 0 0,32 44 0 0 0,65 113 1882 0 0,-107-158-2566 0 0,0 0 0 0 0,-1 1 0 0 0,-1 1 0 0 0,-1-1 0 0 0,-2 2 1 0 0,0-1-1 0 0,-1 1 0 0 0,-2 0 0 0 0,0 1 0 0 0,-2-1 0 0 0,-1 1 0 0 0,-1 0 0 0 0,-4 46 0 0 0,1-58-289 0 0,-1 1-1 0 0,0-1 1 0 0,-2 0-1 0 0,1 0 1 0 0,-1 0-1 0 0,-1-1 1 0 0,-1 1-1 0 0,-10 16 1 0 0,-6 3 34 0 0,-49 54 1 0 0,71-86-416 0 0,0 0 1 0 0,0 1-1 0 0,-1-1 0 0 0,1 0 1 0 0,-1 0-1 0 0,1 0 0 0 0,-1 0 1 0 0,1 0-1 0 0,-1 0 1 0 0,0 0-1 0 0,1-1 0 0 0,-1 1 1 0 0,0 0-1 0 0,1-1 0 0 0,-1 0 1 0 0,-3 1-1 0 0,4-1-674 0 0,-3-3-1233 0 0,-4-3-1476 0 0,6-1-1697 0 0,2-6 2626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1 174 648 0 0,'0'-4'536'0'0,"-1"0"-1"0"0,1 0 1 0 0,0-1 0 0 0,0 1 0 0 0,1 0-1 0 0,-1 0 1 0 0,1 0 0 0 0,0-1-1 0 0,0 1 1 0 0,0 0 0 0 0,1 0-1 0 0,-1 1 1 0 0,1-1 0 0 0,0 0 0 0 0,0 0-1 0 0,0 1 1 0 0,1-1 0 0 0,-1 1-1 0 0,1 0 1 0 0,0 0 0 0 0,0 0-1 0 0,0 0 1 0 0,0 0 0 0 0,1 0 0 0 0,-1 1-1 0 0,1 0 1 0 0,-1 0 0 0 0,1 0-1 0 0,5-2 1 0 0,11-4 1150 0 0,1 1 0 0 0,0 1 1 0 0,0 0-1 0 0,33-3 0 0 0,-24 4-989 0 0,59-6-2 0 0,-65 8-2271 0 0,-4 0-519 0 0,10-4-6577 0 0,-20 4 6238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0 113 108 0 0,'0'-9'1149'0'0,"1"0"1"0"0,0 0-1 0 0,0 0 0 0 0,5-17 1 0 0,-5 22-394 0 0,0 1 1 0 0,1-1-1 0 0,0 0 1 0 0,-1 0 0 0 0,1 1-1 0 0,0-1 1 0 0,1 1-1 0 0,-1-1 1 0 0,1 1-1 0 0,-1 0 1 0 0,1 0 0 0 0,6-4-1 0 0,-9 6-613 0 0,1 1-1 0 0,0 0 1 0 0,-1 0 0 0 0,1 0 0 0 0,0-1-1 0 0,0 1 1 0 0,-1 0 0 0 0,1 0-1 0 0,0 0 1 0 0,0 0 0 0 0,-1 1-1 0 0,1-1 1 0 0,0 0 0 0 0,-1 0 0 0 0,1 0-1 0 0,0 0 1 0 0,0 1 0 0 0,-1-1-1 0 0,1 0 1 0 0,0 1 0 0 0,-1-1-1 0 0,1 1 1 0 0,-1-1 0 0 0,1 0-1 0 0,0 2 1 0 0,15 13 1633 0 0,-4 3-765 0 0,0 1 1 0 0,-2 1 0 0 0,0 0-1 0 0,-1 0 1 0 0,-1 1-1 0 0,7 31 1 0 0,1-2-379 0 0,-15-48-920 0 0,0 0 166 0 0,0-1 1 0 0,0 0-1 0 0,-1 1 0 0 0,1-1 0 0 0,0 1 0 0 0,-1-1 0 0 0,1 1 0 0 0,-1-1 0 0 0,1 1 0 0 0,-1-1 1 0 0,0 2-1 0 0,0 0-694 0 0,1-1 1 0 0,-1 0 0 0 0,1 1-1 0 0,0-1 1 0 0,-1 0 0 0 0,1 0-1 0 0,0 0 1 0 0,3 4 0 0 0,5 6-2493 0 0,-2-3 475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20 312 0 0,'-16'25'18258'0'0,"26"-21"-14640"0"0,1-2-2888 0 0,-1 0 0 0 0,1-1 0 0 0,-1 0 0 0 0,1-1 0 0 0,0 0 0 0 0,-1-1 0 0 0,1 0 0 0 0,18-5-1 0 0,2 1 43 0 0,75-15 657 0 0,12-1-2754 0 0,-97 24-2186 0 0,-9-1-5724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1 820 0 0,'-6'5'868'0'0,"5"-4"-398"0"0,-1 0 0 0 0,1 0 0 0 0,-1 0 0 0 0,1 0 1 0 0,0 0-1 0 0,0 0 0 0 0,0 0 0 0 0,-1 1 0 0 0,1-1 0 0 0,0 0 1 0 0,1 1-1 0 0,-1-1 0 0 0,0 1 0 0 0,0-1 0 0 0,1 1 0 0 0,-1 0 1 0 0,1-1-1 0 0,-1 1 0 0 0,0 2 0 0 0,2-4-311 0 0,-1 1 1 0 0,0-1-1 0 0,0 1 0 0 0,0 0 1 0 0,1-1-1 0 0,-1 1 1 0 0,0-1-1 0 0,1 1 0 0 0,-1-1 1 0 0,0 1-1 0 0,1-1 0 0 0,-1 0 1 0 0,0 1-1 0 0,1-1 1 0 0,-1 1-1 0 0,1-1 0 0 0,-1 0 1 0 0,1 1-1 0 0,-1-1 0 0 0,1 0 1 0 0,-1 0-1 0 0,1 1 0 0 0,0-1 1 0 0,-1 0-1 0 0,1 0 1 0 0,0 0-1 0 0,18 4 1375 0 0,-15-3-802 0 0,28 3 1037 0 0,-1-1 0 0 0,1-2-1 0 0,0-1 1 0 0,37-5 0 0 0,37 0-2575 0 0,-97 7-1081 0 0,-4 0 76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29 620 0 0,'-13'3'17419'0'0,"34"-1"-15669"0"0,1-1 0 0 0,24-1 1 0 0,98-13 1998 0 0,-73 5-2237 0 0,-27 2-788 0 0,9 0-852 0 0,-19 4-2819 0 0,-34 2 2776 0 0,0 0 0 0 0,1 0 0 0 0,-1 0 0 0 0,0 0 0 0 0,0 0 0 0 0,1 0-1 0 0,-1 0 1 0 0,0 0 0 0 0,1 0 0 0 0,-1 0 0 0 0,0 0 0 0 0,0 0-1 0 0,1 0 1 0 0,-1 0 0 0 0,0 1 0 0 0,0-1 0 0 0,1 0 0 0 0,-1 0 0 0 0,0 0-1 0 0,0 0 1 0 0,0 0 0 0 0,1 0 0 0 0,-1 1 0 0 0,1 0-685 0 0,-1-1 685 0 0,0 0 0 0 0,0 0 0 0 0,0 1 0 0 0,0-1-1 0 0,0 0 1 0 0,0 0 0 0 0,1 1 0 0 0,-1-1 0 0 0,0 0 0 0 0,0 0 0 0 0,0 1-1 0 0,0-1 1 0 0,0 0 0 0 0,0 0 0 0 0,0 1 0 0 0,0-1 0 0 0,0 0-1 0 0,0 0 1 0 0,-1 1 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87 660 0 0,'-3'-14'5783'0'0,"2"0"4720"0"0,5 12-9627 0 0,-1 0-1 0 0,1 1 1 0 0,0 0-1 0 0,-1 0 1 0 0,1 0-1 0 0,0 0 1 0 0,0 0-1 0 0,7 0 1 0 0,41 1 2284 0 0,-15 1-1791 0 0,180-20 2441 0 0,-171 12-5959 0 0,50-15 0 0 0,-82 21-8267 0 0,-10 2 8629 0 0,-4-1 1990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0 208 0 0,'-12'10'1265'0'0,"-11"11"2380"0"0,22-20-3266 0 0,0 0-1 0 0,1-1 0 0 0,-1 1 0 0 0,0 0 1 0 0,1 0-1 0 0,-1 0 0 0 0,1 0 0 0 0,-1 0 0 0 0,1 0 1 0 0,0 0-1 0 0,-1 0 0 0 0,1 0 0 0 0,0 2 1921 0 0,20 9 2957 0 0,15-9-3156 0 0,0-2 0 0 0,1-1 0 0 0,40-5 0 0 0,11-1-1306 0 0,-62 6-2388 0 0,36 4 1 0 0,-55-3-55 0 0,3 1-4974 0 0,1-2 3996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35 155 456 0 0,'-2'-1'470'0'0,"0"0"1"0"0,0 0-1 0 0,0 0 0 0 0,0 0 1 0 0,0 0-1 0 0,0 0 0 0 0,0 0 1 0 0,1-1-1 0 0,-1 1 0 0 0,0-1 1 0 0,1 1-1 0 0,-1-1 0 0 0,1 0 0 0 0,0 1 1 0 0,0-1-1 0 0,-1 0 0 0 0,1 0 1 0 0,0 0-1 0 0,0 0 0 0 0,1 0 1 0 0,-2-3-1 0 0,2 3 615 0 0,11-14 999 0 0,-10 14-1892 0 0,0 0-1 0 0,1 0 0 0 0,-1-1 0 0 0,1 1 0 0 0,0 0 0 0 0,0 0 0 0 0,-1 0 0 0 0,1 1 0 0 0,5-4 0 0 0,11-6 361 0 0,0 1 0 0 0,1 0 0 0 0,0 1 0 0 0,1 2 1 0 0,0 0-1 0 0,0 0 0 0 0,27-3 0 0 0,-32 7-292 0 0,-1 2 0 0 0,1-1 0 0 0,-1 2-1 0 0,1 0 1 0 0,-1 1 0 0 0,1 0 0 0 0,-1 1 0 0 0,1 0 0 0 0,-1 2-1 0 0,0-1 1 0 0,21 10 0 0 0,-32-12-224 0 0,0 1 0 0 0,0-1-1 0 0,0 1 1 0 0,0 0 0 0 0,0 0-1 0 0,0 0 1 0 0,-1 1 0 0 0,1-1-1 0 0,-1 1 1 0 0,1-1 0 0 0,-1 1 0 0 0,0 0-1 0 0,0 0 1 0 0,0 0 0 0 0,-1 0-1 0 0,1 0 1 0 0,-1 0 0 0 0,1 0 0 0 0,-1 1-1 0 0,0-1 1 0 0,0 0 0 0 0,-1 1-1 0 0,1-1 1 0 0,-1 1 0 0 0,1-1-1 0 0,-1 1 1 0 0,0-1 0 0 0,-1 1 0 0 0,1-1-1 0 0,0 1 1 0 0,-1-1 0 0 0,0 0-1 0 0,0 1 1 0 0,0-1 0 0 0,0 0 0 0 0,-1 1-1 0 0,-2 4 1 0 0,-4 6-92 0 0,-1-1 1 0 0,0 0 0 0 0,-1-1-1 0 0,0 0 1 0 0,-1 0-1 0 0,0-1 1 0 0,-1-1-1 0 0,-15 11 1 0 0,8-8-46 0 0,0-1-1 0 0,-1 0 1 0 0,-1-2 0 0 0,1 0 0 0 0,-24 7 0 0 0,38-16 89 0 0,5 0 112 0 0,20 4 70 0 0,48 5 238 0 0,-42-7-177 0 0,41 11 0 0 0,-47-9-160 0 0,8 2 149 0 0,51 21 0 0 0,-71-25-175 0 0,0 1 1 0 0,0-1 0 0 0,-1 1 0 0 0,0 0-1 0 0,0 0 1 0 0,0 1 0 0 0,0 0-1 0 0,-1 0 1 0 0,0 0 0 0 0,0 1-1 0 0,0 0 1 0 0,7 11 0 0 0,-11-15-31 0 0,0 1 0 0 0,0-1 0 0 0,0 0 1 0 0,0 1-1 0 0,-1-1 0 0 0,1 1 0 0 0,-1-1 0 0 0,1 1 1 0 0,-1-1-1 0 0,0 1 0 0 0,0 0 0 0 0,0-1 0 0 0,-1 1 1 0 0,1-1-1 0 0,0 1 0 0 0,-1-1 0 0 0,0 1 1 0 0,1-1-1 0 0,-1 0 0 0 0,0 1 0 0 0,0-1 0 0 0,-1 0 1 0 0,1 0-1 0 0,0 1 0 0 0,-1-1 0 0 0,1 0 0 0 0,-1 0 1 0 0,0-1-1 0 0,0 1 0 0 0,0 0 0 0 0,1 0 1 0 0,-2-1-1 0 0,-2 3 0 0 0,-3 1 15 0 0,0 0 1 0 0,0-1-1 0 0,0 0 0 0 0,-1 0 0 0 0,0 0 1 0 0,1-1-1 0 0,-18 3 0 0 0,-4-1 28 0 0,0-2 0 0 0,-1-2 0 0 0,1 0 1 0 0,-55-7-1 0 0,29-3-421 0 0,-90-24 1 0 0,141 31-6 0 0,-1 0 0 0 0,0 0-1 0 0,0 0 1 0 0,1-1 0 0 0,-8-4 0 0 0,13 6 316 0 0,0 1 0 0 0,0 0 0 0 0,-1 0 1 0 0,1 0-1 0 0,0 0 0 0 0,0 0 0 0 0,0-1 0 0 0,0 1 1 0 0,0 0-1 0 0,-1 0 0 0 0,1 0 0 0 0,0-1 1 0 0,0 1-1 0 0,0 0 0 0 0,0 0 0 0 0,0 0 1 0 0,0-1-1 0 0,0 1 0 0 0,0 0 0 0 0,0 0 1 0 0,0 0-1 0 0,0-1 0 0 0,0 1 0 0 0,0 0 1 0 0,0 0-1 0 0,0 0 0 0 0,0-1 0 0 0,0 1 1 0 0,0 0-1 0 0,0 0 0 0 0,0-1 0 0 0,0 1 1 0 0,1 0-1 0 0,-1 0 0 0 0,0 0 0 0 0,0 0 1 0 0,0-1-1 0 0,0 1 0 0 0,0 0 0 0 0,0 0 1 0 0,1 0-1 0 0,-1 0 0 0 0,0 0 0 0 0,0-1 1 0 0,0 1-1 0 0,1 0 0 0 0,-1 0 0 0 0,0 0 0 0 0,0 0 1 0 0,0 0-1 0 0,1 0 0 0 0,-1 0 0 0 0,10-5-1558 0 0,20 0-4103 0 0,-6 0 3323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5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45 320 0 0,'-1'-3'748'0'0,"1"-1"0"0"0,-1 1 0 0 0,0 0 0 0 0,1-1 0 0 0,0 1 0 0 0,0 0 1 0 0,0-1-1 0 0,0 1 0 0 0,1-1 0 0 0,1-6 4789 0 0,0 13-4431 0 0,2 8-320 0 0,-1 0 0 0 0,1 0 0 0 0,-2 0 0 0 0,2 12 0 0 0,-1-7 65 0 0,0-1 1 0 0,6 18 0 0 0,9 26 638 0 0,-1 1-1461 0 0,-1-24-3401 0 0,-14-27-69 0 0,-2-4 188 0 0,0 1 1132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21 612 0 0,'-21'-2'2160'0'0,"-12"-1"13244"0"0,36 2-14203 0 0,45-4 1102 0 0,1 2 0 0 0,65 4 0 0 0,-34 0-2927 0 0,-25-1-2270 0 0,-1-6-4922 0 0,-37 3 5253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87 896 0 0,'1'-14'2547'0'0,"0"0"-1"0"0,5-18 1 0 0,-2 12 1683 0 0,-4 20-4047 0 0,0-1 0 0 0,0 1 0 0 0,1 0 0 0 0,-1-1 0 0 0,0 1 0 0 0,0-1 0 0 0,1 1 0 0 0,-1 0 0 0 0,1-1 0 0 0,-1 1 0 0 0,0 0 0 0 0,1-1 0 0 0,-1 1 0 0 0,1 0 0 0 0,-1 0 0 0 0,1-1 0 0 0,-1 1 0 0 0,1 0 0 0 0,-1 0 0 0 0,1 0 0 0 0,-1 0 0 0 0,1 0 0 0 0,-1 0 0 0 0,1 0 0 0 0,-1 0 0 0 0,1 0 0 0 0,-1 0 0 0 0,1 0 0 0 0,-1 0 0 0 0,1 0 0 0 0,-1 0 0 0 0,1 0 0 0 0,-1 0 0 0 0,0 0 0 0 0,1 1 0 0 0,-1-1 0 0 0,1 0-1 0 0,0 1 1 0 0,7 12 869 0 0,0 1-1 0 0,-1 0 0 0 0,0 1 0 0 0,7 23 1 0 0,15 69 1435 0 0,-7-21-1194 0 0,32 64 962 0 0,-23-90-4007 0 0,-28-55 40 0 0,3 4-2010 0 0,-5 3-5665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1 231 716 0 0,'0'-3'6775'0'0,"0"3"-6666"0"0,11-4 1605 0 0,19-2-647 0 0,-29 5-672 0 0,364-52 8160 0 0,-216 38-7446 0 0,300-21 2554 0 0,180 2-597 0 0,-460 24-1374 0 0,222-43 0 0 0,-369 48-1412 0 0,-8 2-698 0 0,0 0-1 0 0,0 1 1 0 0,16 0-1 0 0,-16 9-3219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6 123 368 0 0,'-1'-1'290'0'0,"1"0"1"0"0,-1 1-1 0 0,1-1 0 0 0,-1 0 0 0 0,1 0 1 0 0,-1 0-1 0 0,1 0 0 0 0,0 0 0 0 0,-1 0 1 0 0,1 0-1 0 0,0 1 0 0 0,-1-1 0 0 0,1 0 1 0 0,0 0-1 0 0,0 0 0 0 0,0 0 0 0 0,0 0 1 0 0,0 0-1 0 0,0 0 0 0 0,0 0 1 0 0,1 0-1 0 0,-1 0 0 0 0,1-2 0 0 0,0 1 83 0 0,0 0 0 0 0,0 0 0 0 0,0 0-1 0 0,1 0 1 0 0,-1 0 0 0 0,1 0 0 0 0,0 0-1 0 0,-1 0 1 0 0,3-2 0 0 0,5-2 596 0 0,0-1 0 0 0,0 2-1 0 0,12-7 1 0 0,-4 3 324 0 0,1 1-1 0 0,0 1 0 0 0,26-8 1 0 0,-34 13-775 0 0,-1 0 1 0 0,1 1 0 0 0,0 0 0 0 0,0 0 0 0 0,-1 1 0 0 0,1 0 0 0 0,0 1 0 0 0,15 2 0 0 0,-23-3-454 0 0,0 1-1 0 0,-1-1 1 0 0,1 0-1 0 0,0 1 1 0 0,0-1-1 0 0,0 1 1 0 0,-1 0 0 0 0,1 0-1 0 0,0 0 1 0 0,-1 0-1 0 0,1 0 1 0 0,-1 0 0 0 0,1 0-1 0 0,-1 0 1 0 0,1 0-1 0 0,-1 1 1 0 0,0-1 0 0 0,0 1-1 0 0,0-1 1 0 0,0 1-1 0 0,0-1 1 0 0,0 1 0 0 0,0 0-1 0 0,0-1 1 0 0,0 1-1 0 0,-1 0 1 0 0,1 0 0 0 0,-1-1-1 0 0,1 1 1 0 0,-1 0-1 0 0,0 0 1 0 0,0 0-1 0 0,0 0 1 0 0,0 0 0 0 0,0 0-1 0 0,0-1 1 0 0,0 1-1 0 0,-1 0 1 0 0,1 0 0 0 0,-2 2-1 0 0,-1 5 0 0 0,0 0-1 0 0,0 0 1 0 0,-2-1 0 0 0,1 0-1 0 0,-1 1 1 0 0,-9 11 0 0 0,2-7-114 0 0,0 0 1 0 0,-1-1 0 0 0,0 0-1 0 0,-1-1 1 0 0,-1-1 0 0 0,-25 15-1 0 0,-10 7-100 0 0,50-32 142 0 0,-1 0-1 0 0,1 0 1 0 0,-1 1-1 0 0,1-1 1 0 0,-1 0-1 0 0,1 1 1 0 0,-1-1-1 0 0,1 0 1 0 0,-1 1 0 0 0,1-1-1 0 0,-1 1 1 0 0,1-1-1 0 0,0 1 1 0 0,-1-1-1 0 0,1 1 1 0 0,0-1-1 0 0,-1 1 1 0 0,1-1-1 0 0,0 1 1 0 0,0 0-1 0 0,0-1 1 0 0,-1 1 0 0 0,1-1-1 0 0,0 1 1 0 0,0 0-1 0 0,0 0 1 0 0,0 0 5 0 0,1-1-1 0 0,-1 1 1 0 0,1-1 0 0 0,-1 1 0 0 0,1 0 0 0 0,0-1-1 0 0,-1 1 1 0 0,1-1 0 0 0,0 0 0 0 0,-1 1 0 0 0,1-1-1 0 0,0 0 1 0 0,-1 1 0 0 0,1-1 0 0 0,0 0 0 0 0,0 0 0 0 0,1 1-1 0 0,45 4 97 0 0,-37-4-85 0 0,28 3 90 0 0,-6-2 68 0 0,0 2 0 0 0,0 1 0 0 0,-1 1 0 0 0,48 16 0 0 0,-76-21-134 0 0,0 0-1 0 0,-1 1 1 0 0,1-1 0 0 0,0 1-1 0 0,-1 0 1 0 0,1-1 0 0 0,-1 1-1 0 0,1 0 1 0 0,-1 0 0 0 0,0 1-1 0 0,0-1 1 0 0,3 4 0 0 0,-5-5-21 0 0,1 0 1 0 0,-1 0 0 0 0,1 0 0 0 0,-1 0-1 0 0,0 0 1 0 0,1 1 0 0 0,-1-1 0 0 0,0 0 0 0 0,0 0-1 0 0,0 0 1 0 0,0 0 0 0 0,0 0 0 0 0,0 1-1 0 0,0-1 1 0 0,0 0 0 0 0,0 0 0 0 0,-1 0-1 0 0,1 0 1 0 0,0 0 0 0 0,-1 0 0 0 0,1 0-1 0 0,-1 0 1 0 0,1 0 0 0 0,-1 0 0 0 0,0 0-1 0 0,1 0 1 0 0,-1 0 0 0 0,0 0 0 0 0,0 0-1 0 0,0 0 1 0 0,1-1 0 0 0,-1 1 0 0 0,0 0 0 0 0,-2 0-1 0 0,-5 5 18 0 0,-1-1 0 0 0,0 0 1 0 0,0-1-1 0 0,0 0 0 0 0,0-1 0 0 0,-1 1 0 0 0,-17 2 0 0 0,-72 8 35 0 0,97-14-63 0 0,-36 4-684 0 0,0-1 0 0 0,0-2 0 0 0,-65-7 0 0 0,102 6 120 0 0,-15-4 371 0 0,25-15-13007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20 0 0,'9'-13'1336'0'0,"23"-27"4330"0"0,-31 38-5093 0 0,1 0-1 0 0,0 0 1 0 0,0 1-1 0 0,0-1 1 0 0,0 0 0 0 0,0 1-1 0 0,0 0 1 0 0,0-1-1 0 0,0 1 1 0 0,1 0-1 0 0,-1 0 1 0 0,0 1-1 0 0,1-1 1 0 0,-1 0-1 0 0,6 0 1 0 0,-7 1-382 0 0,0 1 0 0 0,0-1 1 0 0,1 0-1 0 0,-1 1 1 0 0,0 0-1 0 0,0-1 0 0 0,0 1 1 0 0,0-1-1 0 0,1 1 0 0 0,-1 0 1 0 0,0 0-1 0 0,0 0 0 0 0,0 0 1 0 0,-1 0-1 0 0,1 0 0 0 0,0 0 1 0 0,0 0-1 0 0,0 0 0 0 0,-1 0 1 0 0,1 0-1 0 0,0 2 0 0 0,10 28 2064 0 0,-10-28-2084 0 0,9 45 2315 0 0,-2 1-1 0 0,4 73 1 0 0,-4-85-357 0 0,-7-36-1919 0 0,1-1-204 0 0,-1 1 1 0 0,1-1-1 0 0,-1 0 1 0 0,1 0 0 0 0,0-1-1 0 0,-1 1 1 0 0,1 0-1 0 0,-1 0 1 0 0,0-1 0 0 0,1 1-1 0 0,-1-1 1 0 0,1 1-1 0 0,-1-1 1 0 0,1 0 0 0 0,-1 1-1 0 0,0-1 1 0 0,0 0 0 0 0,1 0-1 0 0,-1 0 1 0 0,0 0-1 0 0,0 0 1 0 0,1-1 0 0 0,1-1-6 0 0,53-49-6 0 0,117-95-89 0 0,-168 143 37 0 0,-2 2-38 0 0,0-1 1 0 0,0 1 0 0 0,0 0 0 0 0,0 0-1 0 0,1 0 1 0 0,-1 0 0 0 0,1 1 0 0 0,0 0-1 0 0,-1-1 1 0 0,1 1 0 0 0,4-1 0 0 0,-7 3 83 0 0,-1-1 0 0 0,0 1 1 0 0,0-1-1 0 0,0 0 0 0 0,0 1 1 0 0,0-1-1 0 0,0 0 0 0 0,1 1 1 0 0,-1-1-1 0 0,0 1 0 0 0,0-1 1 0 0,0 0-1 0 0,0 1 0 0 0,-1-1 1 0 0,1 1-1 0 0,0-1 0 0 0,0 0 1 0 0,0 1-1 0 0,0-1 0 0 0,0 0 1 0 0,0 1-1 0 0,-1-1 0 0 0,1 0 1 0 0,0 1-1 0 0,0-1 0 0 0,0 0 1 0 0,-1 1-1 0 0,1-1 0 0 0,-8 15-88 0 0,7-14 92 0 0,-16 19 3 0 0,-1 0 1 0 0,-26 23-1 0 0,29-31 101 0 0,1 1-1 0 0,1 0 1 0 0,0 1 0 0 0,1 1 0 0 0,-17 26 0 0 0,28-38-70 0 0,-1-1 0 0 0,1 1 1 0 0,0-1-1 0 0,0 1 0 0 0,0 0 1 0 0,0 0-1 0 0,0 0 0 0 0,0 0 1 0 0,1-1-1 0 0,-1 1 0 0 0,1 0 1 0 0,0 0-1 0 0,0 0 0 0 0,0 0 1 0 0,0 0-1 0 0,1 0 1 0 0,-1 0-1 0 0,1 0 0 0 0,0 0 1 0 0,0 0-1 0 0,2 4 0 0 0,-1-4 7 0 0,0 0-1 0 0,1 1 0 0 0,-1-1 0 0 0,1 0 0 0 0,0-1 1 0 0,0 1-1 0 0,0 0 0 0 0,1-1 0 0 0,-1 0 1 0 0,0 0-1 0 0,1 0 0 0 0,0 0 0 0 0,-1 0 1 0 0,1-1-1 0 0,5 2 0 0 0,4 1-486 0 0,0 0 1 0 0,0-1-1 0 0,0-1 1 0 0,0 0-1 0 0,0 0 0 0 0,1-2 1 0 0,-1 0-1 0 0,0 0 1 0 0,1-1-1 0 0,-1-1 0 0 0,0 0 1 0 0,18-6-1 0 0,-18 0-9064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4 132 0 0,'-2'-1'220'0'0,"0"1"0"0"0,0-1-1 0 0,0 1 1 0 0,0-1 0 0 0,0 1 0 0 0,0 0 0 0 0,0-1 0 0 0,0 1-1 0 0,0 0 1 0 0,0 0 0 0 0,0 1 0 0 0,0-1 0 0 0,0 0-1 0 0,0 1 1 0 0,0-1 0 0 0,0 1 0 0 0,0-1 0 0 0,0 1 0 0 0,-3 2-1 0 0,2-1 80 0 0,0 0 0 0 0,1 0 0 0 0,-1 1 0 0 0,1-1 0 0 0,-1 1 0 0 0,1-1 0 0 0,0 1 0 0 0,0 0 0 0 0,0 0 0 0 0,-2 6 0 0 0,-1 3 432 0 0,0 0 0 0 0,1 0 0 0 0,1 0 0 0 0,0 1 0 0 0,-1 20 0 0 0,-10 342 6021 0 0,31 2-2840 0 0,-15-332-3352 0 0,2 0 0 0 0,3 0-1 0 0,11 44 1 0 0,-14-76-562 0 0,0 1 0 0 0,1-1 0 0 0,0 0-1 0 0,1-1 1 0 0,0 1 0 0 0,1-1 0 0 0,0 0 0 0 0,1-1 0 0 0,1 0 0 0 0,0 0 0 0 0,0-1 0 0 0,1 0 0 0 0,0 0 0 0 0,14 9 0 0 0,-7-9-658 0 0,-1 0 1 0 0,2-1 0 0 0,-1-1-1 0 0,36 11 1 0 0,-28-13-1298 0 0,0 0 0 0 0,0-1 1 0 0,35 1-1 0 0,-12-5-433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78 372 0 0,'2'-5'415'0'0,"1"0"0"0"0,1 0 0 0 0,-1 0 0 0 0,1 0 0 0 0,0 0 0 0 0,0 1 1 0 0,0 0-1 0 0,0 0 0 0 0,1 0 0 0 0,0 0 0 0 0,-1 1 0 0 0,1-1 0 0 0,1 1 0 0 0,-1 0 0 0 0,0 1 0 0 0,1 0 0 0 0,0-1 0 0 0,-1 2 0 0 0,1-1 1 0 0,0 1-1 0 0,0 0 0 0 0,0 0 0 0 0,0 0 0 0 0,0 1 0 0 0,0 0 0 0 0,0 0 0 0 0,0 1 0 0 0,0-1 0 0 0,0 1 0 0 0,0 1 0 0 0,-1-1 0 0 0,1 1 1 0 0,0 0-1 0 0,-1 0 0 0 0,6 4 0 0 0,4 2 115 0 0,-1 1 1 0 0,0 0 0 0 0,0 1-1 0 0,-1 1 1 0 0,-1 0 0 0 0,0 0-1 0 0,0 2 1 0 0,-1-1 0 0 0,15 24-1 0 0,5 13 1228 0 0,37 77 0 0 0,20 80 395 0 0,-57-125-1216 0 0,-16-44-333 0 0,-2 0 0 0 0,-2 1 0 0 0,-1 0-1 0 0,-2 1 1 0 0,6 76 0 0 0,-14-100-524 0 0,-1 0 0 0 0,-1 0 0 0 0,0 0 0 0 0,-1 0 0 0 0,0-1-1 0 0,-1 1 1 0 0,-1-1 0 0 0,0 0 0 0 0,-1 0 0 0 0,-1-1 0 0 0,0 0 0 0 0,-1 0-1 0 0,0 0 1 0 0,-1-1 0 0 0,0 0 0 0 0,-1-1 0 0 0,0 0 0 0 0,-1-1 0 0 0,0 0 0 0 0,-1 0-1 0 0,0-2 1 0 0,0 1 0 0 0,-26 12 0 0 0,34-19-481 0 0,0-1 1 0 0,-1 0-1 0 0,1 1 1 0 0,0-1-1 0 0,0-1 0 0 0,-1 1 1 0 0,1-1-1 0 0,-7 0 1 0 0,9 0 179 0 0,0 0 1 0 0,1 0-1 0 0,-1 0 1 0 0,0-1-1 0 0,0 1 1 0 0,1-1-1 0 0,-1 1 1 0 0,0-1-1 0 0,0 0 1 0 0,1 1-1 0 0,-1-1 1 0 0,1 0 0 0 0,-1 0-1 0 0,1 0 1 0 0,-1-1-1 0 0,1 1 1 0 0,0 0-1 0 0,-1 0 1 0 0,1-1-1 0 0,0 1 1 0 0,0-1-1 0 0,-1-1 1 0 0,-8-23-6783 0 0,7 10 4076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0 516 0 0,'-1'1'349'0'0,"0"0"-1"0"0,0-1 1 0 0,1 1 0 0 0,-1-1 0 0 0,1 1-1 0 0,-1 0 1 0 0,0-1 0 0 0,1 1-1 0 0,-1 0 1 0 0,1 0 0 0 0,-1-1 0 0 0,1 1-1 0 0,0 0 1 0 0,-1 0 0 0 0,1 0 0 0 0,0 0-1 0 0,0-1 1 0 0,-1 1 0 0 0,1 0-1 0 0,0 0 1 0 0,0 0 0 0 0,0 0 0 0 0,0 0-1 0 0,0 0 1 0 0,0 0 0 0 0,0-1-1 0 0,1 1 1 0 0,-1 0 0 0 0,0 0 0 0 0,1 1-1 0 0,0 0 72 0 0,1-1-1 0 0,-1 0 0 0 0,0 0 1 0 0,1 1-1 0 0,0-1 1 0 0,-1 0-1 0 0,1-1 0 0 0,0 1 1 0 0,-1 0-1 0 0,1 0 1 0 0,0-1-1 0 0,0 1 0 0 0,3 0 1 0 0,9 1 1411 0 0,0 0 0 0 0,27 0 0 0 0,-14-2-288 0 0,17 1 1243 0 0,55-8 0 0 0,-89 5-2934 0 0,6-1-7659 0 0,-10 1 3514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15 265 7441 0 0,'-13'-45'8242'0'0,"12"40"-7473"0"0,1 0 0 0 0,-1 0 1 0 0,1-1-1 0 0,0 1 0 0 0,1-9 0 0 0,0 10-564 0 0,0-1-1 0 0,0 1 0 0 0,1 0 0 0 0,-1 0 1 0 0,1 1-1 0 0,0-1 0 0 0,0 0 1 0 0,0 1-1 0 0,1-1 0 0 0,-1 1 0 0 0,1-1 1 0 0,-1 1-1 0 0,1 0 0 0 0,0 0 0 0 0,1 0 1 0 0,-1 1-1 0 0,0-1 0 0 0,6-2 1 0 0,13-7 296 0 0,1 2 1 0 0,0 0-1 0 0,0 2 1 0 0,1 1-1 0 0,46-9 1 0 0,-23 5-179 0 0,19 2-856 0 0,-3 1-3357 0 0,-23-6-4416 0 0,-26 8 5772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86 92 0 0,'-1'-16'861'0'0,"-1"2"2707"0"0,1 0 0 0 0,9-27 8861 0 0,-1 55-9989 0 0,-7-14-2695 0 0,4 14 1318 0 0,0 0-1 0 0,-1 0 1 0 0,3 24-1 0 0,2 15 457 0 0,3-7-900 0 0,7 27-2157 0 0,-2-27-6485 0 0,-12-38 4764 0 0,2-2 469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90 640 0 0,'-16'-4'4070'0'0,"10"2"492"0"0,-11 1 9381 0 0,22 1-13162 0 0,45-7 969 0 0,-1-1 0 0 0,84-27 0 0 0,-20 4-2593 0 0,-90 29-2373 0 0,-22 2 2605 0 0,0 0 0 0 0,0 0 0 0 0,0 0 0 0 0,0 0 0 0 0,1 1 0 0 0,-1-1 0 0 0,0 0 0 0 0,0 0 0 0 0,0 1 0 0 0,0-1 0 0 0,0 1 0 0 0,0-1-1 0 0,0 1 1 0 0,2 0 0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0 960 0 0,'-9'10'1807'0'0,"-8"10"2562"0"0,13-5 1781 0 0,4-14-5951 0 0,0 0 1 0 0,1 0-1 0 0,-1-1 1 0 0,0 1 0 0 0,1 0-1 0 0,-1 0 1 0 0,1-1-1 0 0,-1 1 1 0 0,1 0-1 0 0,-1-1 1 0 0,1 1-1 0 0,-1 0 1 0 0,1-1-1 0 0,0 1 1 0 0,-1-1-1 0 0,1 1 1 0 0,0-1-1 0 0,0 0 1 0 0,-1 1 0 0 0,1-1-1 0 0,0 1 1 0 0,0-1-1 0 0,1 0 1 0 0,20 7 1585 0 0,-20-7-1476 0 0,20 4 1057 0 0,0-2 0 0 0,0 0 1 0 0,24-2-1 0 0,37 3-1625 0 0,-57 1-8751 0 0,-21-2 6206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87 348 0 0,'0'0'224'0'0,"-1"-1"0"0"0,0 0 1 0 0,1 0-1 0 0,0 1 0 0 0,-1-1 0 0 0,1 0 0 0 0,-1 0 0 0 0,1 0 1 0 0,0 0-1 0 0,0 1 0 0 0,-1-1 0 0 0,1 0 0 0 0,0 0 0 0 0,0 0 1 0 0,0 0-1 0 0,0 0 0 0 0,0 0 0 0 0,0 1 0 0 0,0-1 0 0 0,0 0 1 0 0,0 0-1 0 0,1 0 0 0 0,-1 0 0 0 0,0 0 0 0 0,1-1 0 0 0,0 0 91 0 0,1 0-1 0 0,-1 0 0 0 0,1 0 0 0 0,-1 1 0 0 0,1-1 0 0 0,0 0 0 0 0,0 1 0 0 0,-1-1 1 0 0,4-1-1 0 0,5-3 495 0 0,-1 1-1 0 0,1 0 1 0 0,12-3 0 0 0,-8 3-189 0 0,-1 1 1 0 0,1 0-1 0 0,1 2 0 0 0,-1-1 0 0 0,0 2 0 0 0,0 0 1 0 0,20 1-1 0 0,-25 1-406 0 0,0 0 0 0 0,0 0 0 0 0,-1 1 0 0 0,1 0 0 0 0,0 0 1 0 0,-1 1-1 0 0,0 0 0 0 0,1 0 0 0 0,-1 1 0 0 0,-1 0 0 0 0,1 1 0 0 0,-1 0 0 0 0,8 6 1 0 0,-13-9-157 0 0,0-1 0 0 0,0 1 0 0 0,0 0 0 0 0,-1 0 0 0 0,1 0 0 0 0,-1-1 0 0 0,1 2 0 0 0,-1-1 0 0 0,0 0 1 0 0,0 0-1 0 0,0 0 0 0 0,0 0 0 0 0,0 1 0 0 0,-1-1 0 0 0,1 0 0 0 0,-1 1 0 0 0,1-1 0 0 0,-1 1 0 0 0,0 3 0 0 0,0-3-30 0 0,-1 1 0 0 0,0-1 0 0 0,0 1 0 0 0,0-1 0 0 0,0 1 0 0 0,0-1 0 0 0,-1 0 0 0 0,0 0-1 0 0,1 1 1 0 0,-1-1 0 0 0,-5 5 0 0 0,-2 2-64 0 0,-1 0 1 0 0,-1 0-1 0 0,0-1 1 0 0,0 0-1 0 0,-17 9 0 0 0,-66 32-322 0 0,93-50 350 0 0,1 2 19 0 0,1-1 0 0 0,-1 1 0 0 0,1-1 0 0 0,-1 0 0 0 0,1 1 0 0 0,-1-1 0 0 0,1 0 0 0 0,0 1 0 0 0,0-1 0 0 0,0 0 0 0 0,0 0 0 0 0,-1 0 0 0 0,2 0 0 0 0,-1 0 0 0 0,0 0 0 0 0,0 0 0 0 0,0 0 0 0 0,0 0 0 0 0,1-1 0 0 0,1 2 0 0 0,35 17 111 0 0,-15-9-19 0 0,-8-2 3 0 0,-1 0 1 0 0,0 0-1 0 0,0 2 1 0 0,-1 0-1 0 0,0 0 1 0 0,-1 1-1 0 0,0 1 1 0 0,-1 0 0 0 0,14 18-1 0 0,-24-27-71 0 0,0-1-1 0 0,0 0 1 0 0,0 1 0 0 0,0-1-1 0 0,0 1 1 0 0,0 0-1 0 0,-1-1 1 0 0,1 1 0 0 0,-1 0-1 0 0,0-1 1 0 0,1 1 0 0 0,-1 0-1 0 0,-1-1 1 0 0,1 1-1 0 0,0 0 1 0 0,-1-1 0 0 0,1 1-1 0 0,-1 0 1 0 0,0-1 0 0 0,-1 4-1 0 0,0-2 10 0 0,0 1-1 0 0,0-1 1 0 0,-1 0 0 0 0,0 1-1 0 0,0-1 1 0 0,0-1 0 0 0,0 1-1 0 0,-1 0 1 0 0,-7 6 0 0 0,4-5-35 0 0,-1-1 0 0 0,0 1 1 0 0,-1-1-1 0 0,1-1 0 0 0,-1 1 1 0 0,0-1-1 0 0,-10 2 1 0 0,3-2-1550 0 0,0 0 0 0 0,0-1 1 0 0,-19 0-1 0 0,31-2-1918 0 0,1 1 2460 0 0,2-1 209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7 648 0 0,'0'1'260'0'0,"-1"-1"0"0"0,1 1-1 0 0,0-1 1 0 0,-1 1 0 0 0,1-1-1 0 0,0 1 1 0 0,-1-1 0 0 0,1 1 0 0 0,0-1-1 0 0,0 1 1 0 0,-1 0 0 0 0,1-1-1 0 0,0 1 1 0 0,0-1 0 0 0,0 1 0 0 0,0 0-1 0 0,0-1 1 0 0,0 1 0 0 0,0-1 0 0 0,0 1-1 0 0,0 0 1 0 0,0-1 0 0 0,0 1-1 0 0,1 0 1 0 0,-1-1 0 0 0,0 1 0 0 0,0-1-1 0 0,1 1 1 0 0,-1-1 0 0 0,1 1 0 0 0,0 1 95 0 0,0-1 0 0 0,0 0 0 0 0,1 0 0 0 0,-1 0 0 0 0,1 0 0 0 0,-1 0 0 0 0,1-1 0 0 0,-1 1 0 0 0,1 0 0 0 0,-1-1 0 0 0,3 1 0 0 0,7 2 934 0 0,1-1 0 0 0,18 1 0 0 0,-25-3-610 0 0,58 3 2546 0 0,94-7 0 0 0,60-19-337 0 0,-125 12-1087 0 0,-65 7-1373 0 0,14-1-1114 0 0,-14 8-7757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1 300 0 0,'0'0'7410'0'0,"17"13"767"0"0,-17-10-7798 0 0,0 0-1 0 0,0 0 1 0 0,0 0 0 0 0,0 0 0 0 0,0 0-1 0 0,-1 1 1 0 0,0-1 0 0 0,1 0 0 0 0,-1 0-1 0 0,0 0 1 0 0,0 0 0 0 0,-1 0 0 0 0,1-1-1 0 0,-1 1 1 0 0,1 0 0 0 0,-4 3 0 0 0,-5 7 264 0 0,-22 23 0 0 0,18-22 18 0 0,-22 20 170 0 0,-9 9 203 0 0,42-40-906 0 0,0 0 1 0 0,1 1-1 0 0,-1 0 0 0 0,1-1 1 0 0,-1 1-1 0 0,1 0 1 0 0,0 0-1 0 0,1 0 1 0 0,-1 0-1 0 0,-1 7 1 0 0,3-10-88 0 0,0 0 1 0 0,0 1 0 0 0,0-1 0 0 0,1 1-1 0 0,-1-1 1 0 0,0 0 0 0 0,1 1 0 0 0,-1-1 0 0 0,1 0-1 0 0,-1 0 1 0 0,1 1 0 0 0,0-1 0 0 0,-1 0 0 0 0,1 0-1 0 0,0 0 1 0 0,0 0 0 0 0,0 0 0 0 0,0 0 0 0 0,0 0-1 0 0,0 0 1 0 0,0 0 0 0 0,0 0 0 0 0,0 0 0 0 0,1-1-1 0 0,-1 1 1 0 0,0 0 0 0 0,0-1 0 0 0,1 1 0 0 0,-1-1-1 0 0,0 0 1 0 0,1 1 0 0 0,1-1 0 0 0,6 3 44 0 0,1-1 1 0 0,0 0-1 0 0,10 0 1 0 0,-19-2-77 0 0,33 2-514 0 0,-1-1-1 0 0,1-2 1 0 0,0-1 0 0 0,0-2 0 0 0,-1-1-1 0 0,0-1 1 0 0,35-13 0 0 0,-62 17 474 0 0,3-2-160 0 0,-9 4 225 0 0,0 0-1 0 0,0 0 1 0 0,0 0-1 0 0,1 0 0 0 0,-1 0 1 0 0,0 0-1 0 0,0 0 1 0 0,0 0-1 0 0,0 0 0 0 0,0 0 1 0 0,0 0-1 0 0,0 0 0 0 0,1 0 1 0 0,-1 0-1 0 0,0 0 1 0 0,0 0-1 0 0,0 0 0 0 0,0 0 1 0 0,0 0-1 0 0,0 0 1 0 0,0 0-1 0 0,0 0 0 0 0,1 0 1 0 0,-1 0-1 0 0,0 0 0 0 0,0 0 1 0 0,0 0-1 0 0,0 0 1 0 0,0 0-1 0 0,0 0 0 0 0,0 1 1 0 0,0-1-1 0 0,0 0 1 0 0,0 0-1 0 0,0 0 0 0 0,1 0 1 0 0,-1 0-1 0 0,0 0 0 0 0,0 0 1 0 0,0 0-1 0 0,0 0 1 0 0,0 1-1 0 0,0-1 0 0 0,0 0 1 0 0,0 0-1 0 0,0 0 1 0 0,0 0-1 0 0,0 0 0 0 0,0 0 1 0 0,0 0-1 0 0,0 0 0 0 0,0 1 1 0 0,0-1-1 0 0,0 0 1 0 0,0 0-1 0 0,0 0 0 0 0,0 0 1 0 0,0 0-1 0 0,0 0 0 0 0,-1 1 1 0 0,0 5 161 0 0,-4 8 283 0 0,1 0-1 0 0,1-1 1 0 0,0 1 0 0 0,1 1 0 0 0,1-1 0 0 0,0 0-1 0 0,1 0 1 0 0,0 0 0 0 0,1 1 0 0 0,6 24-1 0 0,-7-35-377 0 0,0-2-96 0 0,0 0-1 0 0,0-1 1 0 0,0 1-1 0 0,0 0 1 0 0,1-1 0 0 0,-1 1-1 0 0,1 0 1 0 0,-1-1 0 0 0,1 1-1 0 0,0-1 1 0 0,-1 1-1 0 0,1-1 1 0 0,0 1 0 0 0,0-1-1 0 0,2 2 1 0 0,12 21-5 0 0,-3-11 16 0 0,-7-11-44 0 0,-3-2-70 0 0,0 2-404 0 0,19-7-3240 0 0,1-11-6083 0 0,-12 9 6638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46 500 0 0,'0'-5'391'0'0,"0"2"145"0"0,0-1 0 0 0,0 1 1 0 0,0 0-1 0 0,0 0 0 0 0,1-1 0 0 0,-1 1 0 0 0,1 0 0 0 0,0 0 0 0 0,0-1 0 0 0,1-2 1 0 0,-2 6-433 0 0,0 0 0 0 0,1 0 0 0 0,-1 0 1 0 0,0-1-1 0 0,0 1 0 0 0,0 0 0 0 0,1 0 1 0 0,-1 0-1 0 0,0 0 0 0 0,0 0 0 0 0,0 0 1 0 0,1 0-1 0 0,-1-1 0 0 0,0 1 0 0 0,0 0 1 0 0,1 0-1 0 0,-1 0 0 0 0,0 0 0 0 0,0 0 0 0 0,1 0 1 0 0,-1 0-1 0 0,0 0 0 0 0,0 0 0 0 0,1 0 1 0 0,-1 1-1 0 0,0-1 0 0 0,0 0 0 0 0,0 0 1 0 0,1 0-1 0 0,-1 0 0 0 0,0 0 0 0 0,0 0 1 0 0,1 0-1 0 0,-1 1 0 0 0,0-1 0 0 0,0 0 1 0 0,0 0-1 0 0,0 0 0 0 0,1 0 0 0 0,-1 1 1 0 0,0-1-1 0 0,0 0 0 0 0,0 0 0 0 0,0 0 1 0 0,0 1-1 0 0,0-1 0 0 0,0 0 0 0 0,1 1 1 0 0,5 9 1242 0 0,-6-9-1282 0 0,6 12 840 0 0,-1 1 0 0 0,-1-1 0 0 0,0 1 0 0 0,0 0 0 0 0,1 17 0 0 0,3 75 2047 0 0,-6-69-1964 0 0,-1-11-361 0 0,-1-11-112 0 0,1 0-1 0 0,0-1 1 0 0,1 1-1 0 0,1 0 1 0 0,8 26-1 0 0,-10-39-472 0 0,-1-1 0 0 0,1 0 1 0 0,0 1-1 0 0,0-1 0 0 0,0 0 0 0 0,-1 0 0 0 0,1 0 0 0 0,0 1 0 0 0,0-1 1 0 0,1 0-1 0 0,-1 0 0 0 0,0-1 0 0 0,0 1 0 0 0,0 0 0 0 0,1 0 0 0 0,-1 0 1 0 0,0-1-1 0 0,1 1 0 0 0,-1-1 0 0 0,1 1 0 0 0,-1-1 0 0 0,0 0 0 0 0,1 1 1 0 0,-1-1-1 0 0,1 0 0 0 0,-1 0 0 0 0,1 0 0 0 0,-1 0 0 0 0,1 0 0 0 0,-1 0 1 0 0,1-1-1 0 0,-1 1 0 0 0,1 0 0 0 0,-1-1 0 0 0,0 1 0 0 0,1-1 0 0 0,-1 0 1 0 0,3-1-1 0 0,6-3 15 0 0,0 0 0 0 0,-1-1 0 0 0,1-1 0 0 0,8-7 0 0 0,-9 7 22 0 0,101-84 255 0 0,-69 56-313 0 0,-21 17-450 0 0,-19 17 370 0 0,-4 4-86 0 0,-4 4 130 0 0,-79 89 101 0 0,77-85 19 0 0,1 0-1 0 0,1 0 1 0 0,0 1 0 0 0,0 0 0 0 0,1 0-1 0 0,1 1 1 0 0,-7 20 0 0 0,11-30-61 0 0,1-1 1 0 0,-1 1-1 0 0,1 0 1 0 0,0 0-1 0 0,-1 0 1 0 0,1-1-1 0 0,1 1 1 0 0,-1 0-1 0 0,0 0 1 0 0,1 0-1 0 0,-1-1 1 0 0,1 1-1 0 0,0 0 0 0 0,0-1 1 0 0,0 1-1 0 0,0 0 1 0 0,0-1-1 0 0,1 1 1 0 0,2 3-1 0 0,-1-3 21 0 0,0 0 0 0 0,1 1-1 0 0,0-1 1 0 0,-1 0 0 0 0,1-1 0 0 0,0 1-1 0 0,1-1 1 0 0,-1 0 0 0 0,0 0 0 0 0,8 3-1 0 0,5 0-31 0 0,0-1-1 0 0,0-1 0 0 0,1-1 0 0 0,-1 0 0 0 0,21-1 0 0 0,-16-2-1215 0 0,-1 0-2594 0 0,-1 1-5757 0 0,-13 2 6735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0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16 508 544 0 0,'-3'-10'8766'0'0,"9"5"-7586"0"0,0 1 0 0 0,0 0 1 0 0,1 0-1 0 0,-1 0 1 0 0,1 1-1 0 0,0 0 0 0 0,0 1 1 0 0,13-4-1 0 0,-19 6-507 0 0,1 0 0 0 0,0 0 0 0 0,-1-1 0 0 0,1 1-1 0 0,0 0 1 0 0,0 1 0 0 0,-1-1 0 0 0,1 0 0 0 0,0 0 0 0 0,1 1 0 0 0,-6 0-628 0 0,0-1 1 0 0,0 0 0 0 0,0 0 0 0 0,0 0 0 0 0,0 0 0 0 0,-1 0 0 0 0,1-1 0 0 0,0 1 0 0 0,0-1 0 0 0,0 0-1 0 0,0 0 1 0 0,0 0 0 0 0,0 0 0 0 0,0 0 0 0 0,1-1 0 0 0,-1 0 0 0 0,0 1 0 0 0,1-1 0 0 0,-1 0 0 0 0,-2-3 0 0 0,1 1 1 0 0,0 0 1 0 0,1 0-1 0 0,-1 0 1 0 0,1 0 0 0 0,0 0-1 0 0,0-1 1 0 0,1 1-1 0 0,-1-1 1 0 0,1 0-1 0 0,0 0 1 0 0,0 0 0 0 0,1 0-1 0 0,0 0 1 0 0,-1 0-1 0 0,2 0 1 0 0,-1 0-1 0 0,0 0 1 0 0,1-1 0 0 0,0 1-1 0 0,1 0 1 0 0,-1 0-1 0 0,3-10 1 0 0,0 0 66 0 0,0 0 1 0 0,2 0-1 0 0,0 0 0 0 0,0 1 1 0 0,1-1-1 0 0,13-19 0 0 0,-7 15 29 0 0,1 0-1 0 0,0 0 0 0 0,2 1 1 0 0,26-25-1 0 0,-29 33 10 0 0,0 0 0 0 0,0 0 0 0 0,1 1 0 0 0,0 1-1 0 0,0 0 1 0 0,1 1 0 0 0,25-9 0 0 0,-37 15-143 0 0,0 0 0 0 0,0 0 0 0 0,1 1-1 0 0,-1-1 1 0 0,0 1 0 0 0,0-1 0 0 0,0 1-1 0 0,1 0 1 0 0,-1 0 0 0 0,0 0 0 0 0,1 0 0 0 0,-1 0-1 0 0,0 1 1 0 0,0-1 0 0 0,1 1 0 0 0,-1-1-1 0 0,0 1 1 0 0,0 0 0 0 0,0 0 0 0 0,3 2 0 0 0,-3-2 4 0 0,0 1 0 0 0,0 0 1 0 0,-1 0-1 0 0,1 0 0 0 0,-1 0 0 0 0,0 0 1 0 0,1 0-1 0 0,-1 0 0 0 0,0 0 1 0 0,0 1-1 0 0,-1-1 0 0 0,1 0 1 0 0,0 1-1 0 0,-1-1 0 0 0,1 5 1 0 0,0 7 27 0 0,-1-1 1 0 0,-1 1-1 0 0,0 0 1 0 0,0-1-1 0 0,-6 19 1 0 0,-23 67-42 0 0,21-72 0 0 0,0 0 0 0 0,2 1 0 0 0,-5 35 0 0 0,12-60 0 0 0,-1 1 0 0 0,1 0 0 0 0,0-1 0 0 0,0 1 0 0 0,0 0 0 0 0,1 0 0 0 0,-1-1 0 0 0,1 1 0 0 0,0 0 0 0 0,0-1 0 0 0,0 1 0 0 0,1-1 0 0 0,-1 1 0 0 0,1-1 0 0 0,0 0 0 0 0,0 0 0 0 0,0 0 0 0 0,3 4 0 0 0,0-3 0 0 0,-1 0 0 0 0,1 0 0 0 0,0-1 0 0 0,0 0 0 0 0,0 0 0 0 0,1 0 0 0 0,-1 0 0 0 0,0-1 0 0 0,1 0 0 0 0,8 2 0 0 0,12 1-540 0 0,0-1 1 0 0,0-1-1 0 0,0-1 0 0 0,0-1 1 0 0,48-5-1 0 0,10 1-1511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51 468 0 0,'0'-2'843'0'0,"-5"-47"10961"0"0,5 55-11087 0 0,9 93 2290 0 0,37 263 2501 0 0,17-87-1880 0 0,-51-239-3020 0 0,-10-30-468 0 0,1-1-1 0 0,-1 1 1 0 0,0 0-1 0 0,-1 0 1 0 0,1 1-1 0 0,0 7 1 0 0,6 16 1037 0 0,-7-28-965 0 0,-1-2-197 0 0,0 0 0 0 0,0 0 0 0 0,0 0 0 0 0,0 0 0 0 0,0 0 0 0 0,0 0 1 0 0,0 0-1 0 0,-1 0 0 0 0,1 0 0 0 0,0 0 0 0 0,0 0 0 0 0,0 1 0 0 0,0-1 0 0 0,0 0 1 0 0,0 0-1 0 0,0 0 0 0 0,0 0 0 0 0,0 0 0 0 0,0 0 0 0 0,0 0 0 0 0,0 0 0 0 0,0 0 0 0 0,0 0 1 0 0,0 0-1 0 0,0 1 0 0 0,0-1 0 0 0,0 0 0 0 0,0 0 0 0 0,0 0 0 0 0,0 0 0 0 0,0 0 0 0 0,0 0 1 0 0,0 0-1 0 0,0 0 0 0 0,0 0 0 0 0,0 0 0 0 0,0 1 0 0 0,0-1 0 0 0,0 0 0 0 0,0 0 0 0 0,0 0 1 0 0,0 0-1 0 0,0 0 0 0 0,0 0 0 0 0,0 0 0 0 0,0 0 0 0 0,0 0 0 0 0,0 0 0 0 0,0 0 0 0 0,0 1 1 0 0,0-1-1 0 0,0 0 0 0 0,1 0 0 0 0,-1 0 0 0 0,0 0 0 0 0,0 0 0 0 0,0 0 0 0 0,0 0 0 0 0,0 0 1 0 0,0 0-1 0 0,0 0 0 0 0,0 0 0 0 0,0 0 0 0 0,-27-9 2 0 0,0 2 0 0 0,-1 1 0 0 0,0 1 0 0 0,-1 1 0 0 0,1 2 0 0 0,-1 0 0 0 0,1 2 0 0 0,-1 2 0 0 0,1 0 0 0 0,-56 13 0 0 0,44-5-20 0 0,1 1-1 0 0,0 3 1 0 0,1 1 0 0 0,0 1 0 0 0,-65 41-1 0 0,88-48 18 0 0,1 1 0 0 0,0 1 0 0 0,1 1 0 0 0,0 0 0 0 0,1 0 0 0 0,0 1 0 0 0,1 1 0 0 0,1 0-1 0 0,0 0 1 0 0,1 1 0 0 0,0 0 0 0 0,1 1 0 0 0,1 0 0 0 0,0 0 0 0 0,2 1 0 0 0,-6 21-1 0 0,8-23 38 0 0,1 1 0 0 0,0-1-1 0 0,0 1 1 0 0,2-1-1 0 0,0 1 1 0 0,1 0-1 0 0,0-1 1 0 0,2 1-1 0 0,0-1 1 0 0,0 1 0 0 0,1-1-1 0 0,1 0 1 0 0,1 0-1 0 0,0-1 1 0 0,1 0-1 0 0,15 25 1 0 0,-9-22 31 0 0,0 0 0 0 0,0-1 0 0 0,2 0-1 0 0,0-1 1 0 0,1-1 0 0 0,0 0 0 0 0,1-1 0 0 0,0-1 0 0 0,1-1 0 0 0,1 0 0 0 0,0-1 0 0 0,35 12-1 0 0,-19-10-6 0 0,0-2-1 0 0,1-1 1 0 0,0-2-1 0 0,0-2 1 0 0,1-1-1 0 0,57-2 0 0 0,-35-3-73 0 0,0-3-1 0 0,0-3 0 0 0,-1-2 1 0 0,0-3-1 0 0,0-2 0 0 0,-2-3 1 0 0,76-33-1 0 0,-106 38 0 0 0,-2-2 0 0 0,0-1 0 0 0,0-1 0 0 0,-1-1 0 0 0,-1-1 0 0 0,24-25 0 0 0,-34 31 0 0 0,-1-1 0 0 0,0 0 0 0 0,-1-1 0 0 0,0 0 0 0 0,-1 0 0 0 0,-1-1 0 0 0,0 0 0 0 0,-1-1 0 0 0,-1 0 0 0 0,0 0 0 0 0,5-24 0 0 0,-10 31 0 0 0,0 1 0 0 0,-1 0 0 0 0,1-1 0 0 0,-2 1 0 0 0,1 0 0 0 0,-1 0 0 0 0,-1 0 0 0 0,1-1 0 0 0,-1 1 0 0 0,-4-10 0 0 0,1 6 0 0 0,-1 1 0 0 0,0 0 0 0 0,0 0 0 0 0,-1 1 0 0 0,0 0 0 0 0,-11-12 0 0 0,1 4 0 0 0,-1 1 0 0 0,-1 1 0 0 0,0 1 0 0 0,-1 0 0 0 0,-1 2 0 0 0,-32-17 0 0 0,23 16-128 0 0,0 2 1 0 0,-2 1-1 0 0,1 1 0 0 0,-58-10 0 0 0,41 13-146 0 0,0 2 0 0 0,-80 3 0 0 0,26 7-4657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22 130 316 0 0,'-14'-12'2630'0'0,"7"1"4240"0"0,9 10-5206 0 0,10-1-499 0 0,-1 0-1 0 0,1 0 1 0 0,-1 1-1 0 0,1 0 0 0 0,0 1 1 0 0,13 2-1 0 0,20-1 561 0 0,-15-1-943 0 0,-1-2 1 0 0,0-1 0 0 0,0-1-1 0 0,0-2 1 0 0,28-9-1 0 0,-52 14-650 0 0,0-1 1 0 0,-1-1-1 0 0,1 1 0 0 0,0-1 0 0 0,-1 0 1 0 0,1 0-1 0 0,-1 0 0 0 0,0 0 0 0 0,0-1 1 0 0,0 0-1 0 0,-1 0 0 0 0,1 0 1 0 0,-1 0-1 0 0,0 0 0 0 0,0-1 0 0 0,0 1 1 0 0,3-9-1 0 0,-5 11 135 0 0,-5 7-232 0 0,-1 5-8 0 0,-1 0 0 0 0,2 0 1 0 0,-1 0-1 0 0,1 1 0 0 0,1 0 0 0 0,0 0 0 0 0,0 0 1 0 0,1 0-1 0 0,1 1 0 0 0,-1 12 0 0 0,5 127 662 0 0,-2-139-605 0 0,4 41 286 0 0,2 0 0 0 0,2 0 0 0 0,3-1 1 0 0,2-1-1 0 0,2 0 0 0 0,2-1 0 0 0,47 89 0 0 0,-56-124-370 0 0,11 25 0 0 0,-20-40 0 0 0,1 0-1 0 0,-1 1 1 0 0,0-1-1 0 0,0 0 1 0 0,0 0-1 0 0,0 0 1 0 0,0 0 0 0 0,0 1-1 0 0,0-1 1 0 0,0 0-1 0 0,0 0 1 0 0,0 0 0 0 0,0 1-1 0 0,0-1 1 0 0,0 0-1 0 0,0 0 1 0 0,0 1-1 0 0,0-1 1 0 0,0 0 0 0 0,0 0-1 0 0,0 0 1 0 0,0 0-1 0 0,0 1 1 0 0,0-1-1 0 0,-1 0 1 0 0,1 0 0 0 0,0 0-1 0 0,0 1 1 0 0,0-1-1 0 0,0 0 1 0 0,0 0 0 0 0,0 0-1 0 0,-1 0 1 0 0,1 0-1 0 0,0 0 1 0 0,0 1-1 0 0,0-1 1 0 0,0 0 0 0 0,-1 0-1 0 0,1 0 1 0 0,0 0-1 0 0,0 0 1 0 0,0 0-1 0 0,-1 0 1 0 0,1 0 0 0 0,0 0-1 0 0,0 0 1 0 0,-1 0-1 0 0,-12 0-103 0 0,-74-13-702 0 0,0 5 1 0 0,-148 5-1 0 0,226 3 853 0 0,1 1 0 0 0,-1 0 0 0 0,1 0 0 0 0,-13 5 0 0 0,20-6 532 0 0,5 2-341 0 0,3 1-161 0 0,0 0-1 0 0,0-1 1 0 0,0 1 0 0 0,0-2 0 0 0,0 1-1 0 0,0-1 1 0 0,10 1 0 0 0,59-1 682 0 0,-44-2-642 0 0,204-10-117 0 0,-172 7 0 0 0,-41 0-1708 0 0,-20 3 1026 0 0,0 1 0 0 0,1-1 0 0 0,-1 1 0 0 0,1-1-1 0 0,0 1 1 0 0,-1 0 0 0 0,1 0 0 0 0,-1 1-1 0 0,1-1 1 0 0,-1 1 0 0 0,7 2 0 0 0,-4-1-3132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24 200 0 0,'-2'-10'1281'0'0,"-3"-4"7408"0"0,5 19-8170 0 0,0 0 0 0 0,-1 0 0 0 0,0-1 0 0 0,0 1 0 0 0,-2 5 0 0 0,0 0 252 0 0,-4 31 1524 0 0,1 2 1 0 0,0 69 0 0 0,4-49-1111 0 0,2-35-785 0 0,2 0 1 0 0,0 0 0 0 0,10 37 0 0 0,-11-62-688 0 0,0 0 0 0 0,0 0 1 0 0,0 0-1 0 0,1-1 0 0 0,-1 1 1 0 0,1 0-1 0 0,2 2 1 0 0,5 10-2913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79 180 0 0,'-80'-10'4479'0'0,"28"0"7838"0"0,89-5-9210 0 0,91-5 934 0 0,-28 6-1803 0 0,-28 5-1632 0 0,-64 9-1304 0 0,0 0-1 0 0,0 0 0 0 0,15 3 1 0 0,-5 4-3616 0 0,-8 1-1326 0 0,-5-3 3201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6037 0 0,'0'2'3276'0'0,"1"5"-1845"0"0,-1 0-1 0 0,1-1 1 0 0,0 1 0 0 0,4 11-1 0 0,24 54 1405 0 0,-13-38-1528 0 0,21 57 579 0 0,-8-17 405 0 0,4 0-1 0 0,67 110 1 0 0,-99-182-2236 0 0,17 22 999 0 0,-17-24-1002 0 0,-1 1 0 0 0,1 0 1 0 0,0-1-1 0 0,-1 1 0 0 0,1 0 0 0 0,0-1 1 0 0,-1 1-1 0 0,1-1 0 0 0,0 1 1 0 0,0-1-1 0 0,0 0 0 0 0,-1 1 1 0 0,1-1-1 0 0,0 0 0 0 0,0 1 1 0 0,0-1-1 0 0,0 0 0 0 0,0 0 0 0 0,0 0 1 0 0,-1 0-1 0 0,1 0 0 0 0,0 0 1 0 0,0 0-1 0 0,0 0 0 0 0,0 0 1 0 0,0 0-1 0 0,0-1 0 0 0,1 1 1 0 0,3-4-19 0 0,0 0 0 0 0,-1 1 0 0 0,1-2 0 0 0,-1 1 0 0 0,0 0 0 0 0,-1-1 0 0 0,1 0 0 0 0,-1 1 0 0 0,0-1 0 0 0,0-1 0 0 0,3-5 0 0 0,4-13 142 0 0,9-32 0 0 0,-14 39-161 0 0,7-25-95 0 0,9-71 1 0 0,-14 67-67 0 0,-7 45-323 0 0,6-16-576 0 0,2 10-1802 0 0,15 11-10733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0 432 0 0,'-6'20'5091'0'0,"-1"1"-1930"0"0,1 1-1 0 0,0 0 1 0 0,-3 41 0 0 0,8-43-2017 0 0,0 0 0 0 0,1 0 0 0 0,1 0 0 0 0,1 0 1 0 0,1 0-1 0 0,1-1 0 0 0,12 39 0 0 0,-14-53-1012 0 0,1 0-1 0 0,-1 0 1 0 0,1 0-1 0 0,0 0 1 0 0,1 0-1 0 0,-1-1 1 0 0,1 1 0 0 0,0-1-1 0 0,0 0 1 0 0,1 0-1 0 0,-1-1 1 0 0,6 4-1 0 0,-8-6-326 0 0,0 0 0 0 0,0 0 1 0 0,0 0-1 0 0,0 0 0 0 0,1-1 0 0 0,-1 1 0 0 0,0-1 0 0 0,0 0 0 0 0,1 1 0 0 0,-1-1 0 0 0,0 0 0 0 0,0 0 0 0 0,1-1 0 0 0,-1 1 0 0 0,0 0 1 0 0,0-1-1 0 0,5-1 0 0 0,33-14-8765 0 0,-26 9 6120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107 303 5497 0 0,'-17'-9'2843'0'0,"10"5"-1414"0"0,-1-1-1 0 0,1 1 1 0 0,-1-1 0 0 0,1-1 0 0 0,-9-8-1 0 0,16 14-1297 0 0,0-1 0 0 0,-1 0-1 0 0,1 1 1 0 0,0-1 0 0 0,0 0-1 0 0,-1 1 1 0 0,1-1 0 0 0,0 0 0 0 0,0 1-1 0 0,0-1 1 0 0,0 0 0 0 0,0 0-1 0 0,0 1 1 0 0,0-1 0 0 0,0 0-1 0 0,0 0 1 0 0,0 1 0 0 0,1-1 0 0 0,-1 0-1 0 0,0 1 1 0 0,0-1 0 0 0,1 0-1 0 0,-1 1 1 0 0,0-1 0 0 0,1 0 0 0 0,-1 1-1 0 0,1-1 1 0 0,-1 1 0 0 0,1-1-1 0 0,-1 1 1 0 0,1-1 0 0 0,-1 1-1 0 0,1-1 1 0 0,0 0 0 0 0,25-18 924 0 0,-22 16-493 0 0,34-20 709 0 0,-18 12-401 0 0,22-18-1 0 0,-38 26-747 0 0,0 0 0 0 0,0-1-1 0 0,0 0 1 0 0,0 0-1 0 0,-1 0 1 0 0,0 0-1 0 0,1 0 1 0 0,-1-1 0 0 0,-1 0-1 0 0,4-7 1 0 0,-5 10-112 0 0,0 0 0 0 0,-1 0 0 0 0,1 0 0 0 0,-1 0 0 0 0,1 0 0 0 0,-1-1 0 0 0,0 1 0 0 0,0 0 0 0 0,0 0-1 0 0,0 0 1 0 0,-1 0 0 0 0,1 0 0 0 0,0-1 0 0 0,-1 1 0 0 0,0 0 0 0 0,1 0 0 0 0,-1 0 0 0 0,0 0 0 0 0,-2-3 0 0 0,1 1-2 0 0,-1 1 0 0 0,0 0 0 0 0,1 0 0 0 0,-1 0 0 0 0,0 0 0 0 0,-1 1 0 0 0,1-1 0 0 0,0 1-1 0 0,-1 0 1 0 0,-4-2 0 0 0,2 1-108 0 0,0 0 0 0 0,0 0-1 0 0,-1 1 1 0 0,1 0-1 0 0,-1 1 1 0 0,1-1 0 0 0,-1 1-1 0 0,0 0 1 0 0,0 1 0 0 0,1 0-1 0 0,-1 0 1 0 0,0 0-1 0 0,-8 2 1 0 0,9 0-304 0 0,0 0 0 0 0,0 0 0 0 0,0 1 1 0 0,0-1-1 0 0,-10 8 0 0 0,-1 8-2486 0 0,16-16 2236 0 0,0 0 1 0 0,0 0-1 0 0,0 0 1 0 0,0 0 0 0 0,0 0-1 0 0,1 0 1 0 0,-1 1-1 0 0,1-1 1 0 0,-1 3-1 0 0,1 3-1830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6085 0 0,'3'3'1147'0'0,"-1"0"0"0"0,0 0 0 0 0,1 0 0 0 0,-2 1 0 0 0,1-1 0 0 0,0 1 0 0 0,1 5 0 0 0,0 1 125 0 0,-1 0 0 0 0,0 0 0 0 0,0 15 0 0 0,1 6 527 0 0,-1 15 440 0 0,-2-36-1267 0 0,0 0 0 0 0,1 0 0 0 0,2 14 0 0 0,-3-23-424 0 0,1 1 139 0 0,-1-2-661 0 0,0 0 1 0 0,0 0 0 0 0,0 0 0 0 0,0 0-1 0 0,0 1 1 0 0,0-1 0 0 0,0 0 0 0 0,0 0-1 0 0,0 0 1 0 0,0 0 0 0 0,0 0 0 0 0,0 1-1 0 0,0-1 1 0 0,0 0 0 0 0,0 0 0 0 0,0 0 0 0 0,0 0-1 0 0,0 0 1 0 0,0 0 0 0 0,0 1 0 0 0,0-1-1 0 0,1 0 1 0 0,-1 0 0 0 0,0 0 0 0 0,0 0-1 0 0,0 0 1 0 0,0 0 0 0 0,0 0 0 0 0,0 0 0 0 0,0 0-1 0 0,1 0 1 0 0,-1 1 0 0 0,0-1 0 0 0,0 0-1 0 0,0 0 1 0 0,0 0 0 0 0,0 0 0 0 0,0 0-1 0 0,1 0 1 0 0,-1 0 0 0 0,0 0 0 0 0,0 0 0 0 0,0 0-1 0 0,0 0 1 0 0,0 0 0 0 0,1 0 0 0 0,-1 0-1 0 0,0 0 1 0 0,0 0 0 0 0,0 0 0 0 0,0-1-1 0 0,33-36 297 0 0,-22 22-130 0 0,1 1 0 0 0,1 1 0 0 0,0 0-1 0 0,1 0 1 0 0,0 1 0 0 0,1 1 0 0 0,25-15 0 0 0,-33 22-193 0 0,1 1 0 0 0,-1 0 0 0 0,1 0 0 0 0,0 1 0 0 0,0 0 0 0 0,11-2 0 0 0,-16 4 0 0 0,0 0 0 0 0,1 0 0 0 0,-1 0 0 0 0,1 0 0 0 0,-1 1 0 0 0,0-1 0 0 0,1 1 0 0 0,-1 0 0 0 0,0 0 0 0 0,0 0 0 0 0,1 0 0 0 0,-1 1 0 0 0,0-1 0 0 0,0 1 0 0 0,0 0 0 0 0,-1 0 0 0 0,6 4 0 0 0,-2-1-7 0 0,-1 1 1 0 0,0 0-1 0 0,-1 0 1 0 0,1 0-1 0 0,-1 0 0 0 0,0 1 1 0 0,-1-1-1 0 0,1 1 0 0 0,-2 0 1 0 0,1 0-1 0 0,-1 0 1 0 0,1 0-1 0 0,1 15 0 0 0,-4-20-458 0 0,-9-23-11566 0 0,1 6 8575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1 483 384 0 0,'0'0'4311'0'0,"6"0"-2636"0"0,110-14 4439 0 0,70 1-2416 0 0,-127 9-2655 0 0,266-11 1646 0 0,101 8-179 0 0,-401 7-2355 0 0,49 0 123 0 0,411 7 1965 0 0,-269-7-1425 0 0,19 1 448 0 0,-226-1-1131 0 0,1 1-1 0 0,-1-1 1 0 0,1-1 0 0 0,-1 1-1 0 0,1-2 1 0 0,-1 1 0 0 0,15-5-1 0 0,-20 4-92 0 0,1 0-1 0 0,-1 0 1 0 0,0-1-1 0 0,0 1 1 0 0,0-1-1 0 0,0 0 1 0 0,0 0-1 0 0,0 0 1 0 0,-1-1-1 0 0,1 1 1 0 0,-1-1-1 0 0,0 0 1 0 0,0 0-1 0 0,-1 0 1 0 0,1 0-1 0 0,2-6 1 0 0,7-20 29 0 0,-1-1 1 0 0,-2 1 0 0 0,11-61 0 0 0,1-5-19 0 0,-15 60-49 0 0,-5 29-15 0 0,0 0-1 0 0,0 0 1 0 0,0 0 0 0 0,1 0-1 0 0,5-12 1 0 0,-7 18 13 0 0,3 5 23 0 0,4 13 44 0 0,-1-1 0 0 0,-1 1-1 0 0,0 0 1 0 0,3 21 0 0 0,4 12 104 0 0,-2-10 120 0 0,3 0-1 0 0,2-1 1 0 0,1 0 0 0 0,1-2 0 0 0,3 0 0 0 0,47 68 0 0 0,-65-102-274 0 0,0-1 1 0 0,0 1 0 0 0,0-1-1 0 0,0 1 1 0 0,1-1-1 0 0,-1 0 1 0 0,1 0 0 0 0,0 0-1 0 0,-1 0 1 0 0,1-1-1 0 0,0 1 1 0 0,0-1-1 0 0,0 1 1 0 0,0-1 0 0 0,0 0-1 0 0,0 0 1 0 0,1-1-1 0 0,-1 1 1 0 0,0-1-1 0 0,0 1 1 0 0,1-1 0 0 0,-1 0-1 0 0,0 0 1 0 0,0 0-1 0 0,1-1 1 0 0,4-1-1 0 0,-2 0 10 0 0,0 0 0 0 0,0-1 0 0 0,-1 1-1 0 0,0-2 1 0 0,1 1 0 0 0,-1 0-1 0 0,0-1 1 0 0,-1 0 0 0 0,1 0-1 0 0,-1 0 1 0 0,0-1 0 0 0,0 0-1 0 0,7-9 1 0 0,14-29-29 0 0,28-61 0 0 0,2-5 0 0 0,-19 47 0 0 0,-32 80 0 0 0,-2 18 0 0 0,-2-15 0 0 0,6 39 0 0 0,-4-52 0 0 0,0 0 0 0 0,0 0 0 0 0,1 0 0 0 0,0 0 0 0 0,0 0 0 0 0,1-1 0 0 0,0 0 0 0 0,6 9 0 0 0,-2-6 0 0 0,0-1 0 0 0,0 0 0 0 0,1-1 0 0 0,0 1 0 0 0,1-2 0 0 0,-1 1 0 0 0,2-1 0 0 0,-1-1 0 0 0,13 6 0 0 0,-2-2 0 0 0,1-1 0 0 0,0-2 0 0 0,0 0 0 0 0,28 5 0 0 0,17-3 0 0 0,0-3 0 0 0,81-2 0 0 0,-133-3 0 0 0,466-27 0 0 0,-3-33 0 0 0,-297 34 0 0 0,5-1-674 0 0,-199 28 193 0 0,-25 5-3375 0 0,1-5-5175 0 0,24-4 5819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397 665 5248 0 0,'-28'4'8122'0'0,"26"-4"-7271"0"0,-23 3 4395 0 0,5-21-4596 0 0,0-1 0 0 0,1-1-1 0 0,-24-32 1 0 0,14 16-389 0 0,-89-118 419 0 0,102 130-522 0 0,1-1 1 0 0,1 0-1 0 0,2 0 0 0 0,-17-49 1 0 0,28 69-115 0 0,-1 0 1 0 0,1 0-1 0 0,0 0 1 0 0,0 0-1 0 0,1-1 1 0 0,0 1-1 0 0,0 0 1 0 0,0 0-1 0 0,0-1 0 0 0,1 1 1 0 0,0 0-1 0 0,0 0 1 0 0,0 0-1 0 0,1 0 1 0 0,-1 0-1 0 0,1 0 1 0 0,1 0-1 0 0,-1 0 1 0 0,4-5-1 0 0,0 3 17 0 0,-1 0 1 0 0,2 1-1 0 0,-1 0 1 0 0,1 0-1 0 0,-1 0 1 0 0,2 1-1 0 0,-1 0 0 0 0,0 0 1 0 0,1 1-1 0 0,15-6 1 0 0,-8 4 11 0 0,1 1 1 0 0,-1 1 0 0 0,1 1 0 0 0,0 0-1 0 0,0 1 1 0 0,0 0 0 0 0,1 2 0 0 0,-1 0-1 0 0,19 2 1 0 0,-11 1 5 0 0,0 1 1 0 0,-1 1-1 0 0,0 1 0 0 0,0 1 0 0 0,35 15 0 0 0,-50-18-42 0 0,0 0-1 0 0,0 0 0 0 0,-1 1 0 0 0,1 0 0 0 0,-1 0 0 0 0,0 0 0 0 0,0 1 0 0 0,10 13 0 0 0,-15-17-20 0 0,0 1-1 0 0,0 0 1 0 0,0 0-1 0 0,0 1 1 0 0,-1-1-1 0 0,0 0 1 0 0,1 0-1 0 0,-1 1 1 0 0,0-1 0 0 0,-1 1-1 0 0,1-1 1 0 0,-1 1-1 0 0,1-1 1 0 0,-1 1-1 0 0,0 0 1 0 0,-1-1-1 0 0,1 1 1 0 0,0-1 0 0 0,-1 1-1 0 0,0-1 1 0 0,0 1-1 0 0,0-1 1 0 0,0 0-1 0 0,-3 6 1 0 0,-4 5 14 0 0,-1-2 0 0 0,0 1 0 0 0,-1-1 1 0 0,0-1-1 0 0,-1 0 0 0 0,0 0 0 0 0,0-1 0 0 0,-22 14 0 0 0,17-12 2 0 0,1 0 0 0 0,0 1 0 0 0,1 0 0 0 0,-22 28 0 0 0,35-40-16 0 0,0 1-1 0 0,0-1 1 0 0,0 0-1 0 0,0 0 1 0 0,1 1-1 0 0,-1-1 1 0 0,0 1-1 0 0,1-1 1 0 0,0 1-1 0 0,-1-1 0 0 0,1 1 1 0 0,0-1-1 0 0,-1 1 1 0 0,1-1-1 0 0,0 1 1 0 0,0-1-1 0 0,0 1 1 0 0,1 0-1 0 0,-1-1 1 0 0,1 3-1 0 0,0-1 6 0 0,0-1 0 0 0,0 0 0 0 0,0 0 0 0 0,1 0 1 0 0,-1 0-1 0 0,1-1 0 0 0,-1 1 0 0 0,1 0 0 0 0,0-1 0 0 0,0 1 0 0 0,0-1 0 0 0,2 3 0 0 0,7 1 58 0 0,-1 1 0 0 0,2-1 0 0 0,-1-1 0 0 0,14 5 0 0 0,-22-9-67 0 0,67 21-121 0 0,1-3 0 0 0,1-4 0 0 0,101 8 0 0 0,-127-25-3116 0 0,-38 2 1163 0 0,1-1 0 0 0,-1 0 0 0 0,12-5 0 0 0,0-3-823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4 596 0 0,'5'-4'11122'0'0,"42"116"-950"0"0,-29-65-8076 0 0,2-1 1 0 0,27 45-1 0 0,-42-84-2404 0 0,-1-1 0 0 0,1 1 0 0 0,0-1 1 0 0,0 0-1 0 0,1-1 0 0 0,8 9 0 0 0,-10-12-766 0 0,0 1 0 0 0,0 0-1 0 0,1-1 1 0 0,-1 0 0 0 0,0 0-1 0 0,1-1 1 0 0,5 3 0 0 0,6-2-1915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38 152 0 0,'2'-4'1239'0'0,"-1"0"1"0"0,1 0-1 0 0,0 1 1 0 0,0-1-1 0 0,1 1 1 0 0,-1-1-1 0 0,6-5 1019 0 0,-7 9-2178 0 0,-1 0 0 0 0,0 0 0 0 0,0-1 0 0 0,0 1 0 0 0,0 0 0 0 0,0 0 0 0 0,1 0 0 0 0,-1 0 0 0 0,0 0 0 0 0,0-1 0 0 0,0 1 0 0 0,1 0 0 0 0,-1 0 0 0 0,0 0 0 0 0,0 0 0 0 0,0 0 0 0 0,1 0 0 0 0,-1 0 0 0 0,0 0 0 0 0,0 0 0 0 0,1 0 0 0 0,-1 0 0 0 0,0 0 0 0 0,0 0 0 0 0,0 0 0 0 0,1 0 0 0 0,-1 0-1 0 0,0 0 1 0 0,0 0 0 0 0,1 0 0 0 0,-1 0 0 0 0,0 0 0 0 0,0 1 0 0 0,0-1 0 0 0,1 0 0 0 0,-1 0 0 0 0,0 0 0 0 0,0 0 0 0 0,0 0 0 0 0,0 0 0 0 0,1 1 0 0 0,-1-1 0 0 0,0 0 0 0 0,0 0 0 0 0,0 0 0 0 0,0 1 0 0 0,10 8 1633 0 0,7 33 167 0 0,-3 1-1 0 0,-1 0 1 0 0,7 48-1 0 0,24 77 899 0 0,-27-119-2001 0 0,18 54 1168 0 0,-34-100-1886 0 0,0-2 2 0 0,0 1 0 0 0,0 0 0 0 0,-1 0 0 0 0,1 0 0 0 0,-1 0 0 0 0,0 0 0 0 0,1 0 0 0 0,-1 0 0 0 0,0 0 0 0 0,0 0 1 0 0,0 0-1 0 0,-1 3 0 0 0,-1-3-67 0 0,0 0 0 0 0,0-1 1 0 0,0 1-1 0 0,0-1 0 0 0,0 0 1 0 0,0 0-1 0 0,-1 0 0 0 0,1 0 1 0 0,0 0-1 0 0,-1 0 0 0 0,1 0 1 0 0,-1-1-1 0 0,1 1 0 0 0,-1-1 1 0 0,-4 0-1 0 0,-7 2-57 0 0,-170 39-271 0 0,-182 49-60 0 0,361-88 388 0 0,-4 0-16 0 0,0 1 0 0 0,1 0 0 0 0,-1 0 0 0 0,1 1 0 0 0,0 0 0 0 0,0 0 0 0 0,-12 9 0 0 0,20-12 21 0 0,0-1 0 0 0,0 0 1 0 0,-1 1-1 0 0,1-1 1 0 0,0 0-1 0 0,0 1 0 0 0,-1-1 1 0 0,1 0-1 0 0,0 1 0 0 0,0-1 1 0 0,0 1-1 0 0,0-1 0 0 0,0 0 1 0 0,0 1-1 0 0,0-1 1 0 0,0 1-1 0 0,-1-1 0 0 0,1 0 1 0 0,1 1-1 0 0,-1-1 0 0 0,0 1 1 0 0,0-1-1 0 0,0 0 1 0 0,0 1-1 0 0,0-1 0 0 0,0 1 1 0 0,0-1-1 0 0,0 0 0 0 0,1 1 1 0 0,-1-1-1 0 0,0 0 0 0 0,0 1 1 0 0,1-1-1 0 0,-1 0 1 0 0,0 1-1 0 0,0-1 0 0 0,1 0 1 0 0,-1 1-1 0 0,0-1 0 0 0,1 0 1 0 0,-1 0-1 0 0,0 0 1 0 0,1 1-1 0 0,-1-1 0 0 0,1 0 1 0 0,-1 0-1 0 0,0 0 0 0 0,1 0 1 0 0,0 1-1 0 0,22 7 12 0 0,-21-7-11 0 0,84 18 112 0 0,0-3 0 0 0,92 3 0 0 0,-122-13-59 0 0,205 17 349 0 0,169 20 360 0 0,-391-34-655 0 0,-37-9-99 0 0,-1 0 0 0 0,0 1 0 0 0,1-1 1 0 0,-1 0-1 0 0,0 1 0 0 0,0-1 0 0 0,1 1 0 0 0,-1-1 0 0 0,0 1 0 0 0,0 0 0 0 0,0-1 0 0 0,0 1 0 0 0,0 0 0 0 0,0 0 0 0 0,0 0 0 0 0,0 0 1 0 0,0 0-1 0 0,0 0 0 0 0,-1 0 0 0 0,1 0 0 0 0,0 0 0 0 0,-1 0 0 0 0,1 1 0 0 0,0 1 0 0 0,-1-2-3 0 0,-1 0-1 0 0,1 0 1 0 0,-1 0-1 0 0,0 0 1 0 0,1 0-1 0 0,-1-1 1 0 0,0 1-1 0 0,0 0 1 0 0,0 0 0 0 0,1 0-1 0 0,-1-1 1 0 0,0 1-1 0 0,0 0 1 0 0,0-1-1 0 0,0 1 1 0 0,-2 0-1 0 0,1 0 5 0 0,-19 10 21 0 0,-1-2-1 0 0,1 0 1 0 0,-2-1-1 0 0,-34 7 1 0 0,34-9-12 0 0,-210 46 96 0 0,-81 24-69 0 0,307-74-59 0 0,3-1 2 0 0,-1 0-1 0 0,1 1 1 0 0,0-1-1 0 0,0 1 1 0 0,-1 0-1 0 0,1 0 1 0 0,1 0-1 0 0,-7 5 1 0 0,9-6-11 0 0,18 8-17 0 0,-3-4 34 0 0,1-1-1 0 0,0-1 1 0 0,0 0-1 0 0,0 0 1 0 0,22-1-1 0 0,4 2 27 0 0,-12-1 7 0 0,2 0 55 0 0,-1 1 0 0 0,54 15 0 0 0,-76-17-28 0 0,0 1 0 0 0,0 0 0 0 0,0 1 1 0 0,-1 0-1 0 0,1 0 0 0 0,-1 0 0 0 0,0 1 0 0 0,0 0 1 0 0,-1 0-1 0 0,1 1 0 0 0,-1 0 0 0 0,-1 0 0 0 0,1 1 1 0 0,-1-1-1 0 0,5 9 0 0 0,-3-2-35 0 0,0 1 1 0 0,-1 0-1 0 0,-1 0 0 0 0,0 0 1 0 0,3 21-1 0 0,6 75 60 0 0,-3-16-56 0 0,46 238-23 0 0,-46-259 0 0 0,-9-55 0 0 0,0-5 0 0 0,-2-13-3 0 0,0 0 0 0 0,0 1 0 0 0,0-1 0 0 0,0 0-1 0 0,0 0 1 0 0,0 1 0 0 0,1-1 0 0 0,-1 0 0 0 0,0 0 0 0 0,0 1 0 0 0,0-1 0 0 0,0 0 0 0 0,1 0-1 0 0,-1 0 1 0 0,0 1 0 0 0,0-1 0 0 0,0 0 0 0 0,1 0 0 0 0,-1 0 0 0 0,0 0 0 0 0,0 0 0 0 0,1 0-1 0 0,-1 1 1 0 0,0-1 0 0 0,0 0 0 0 0,1 0 0 0 0,-1 0 0 0 0,0 0 0 0 0,1 0 0 0 0,7-2-1483 0 0,11-12-8644 0 0,-15 11 10473 0 0,13-11-4010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78 504 0 0,'4'-5'1088'0'0,"-1"0"-1"0"0,1 1 0 0 0,0-1 1 0 0,0 1-1 0 0,1 0 1 0 0,-1 0-1 0 0,1 0 1 0 0,0 0-1 0 0,9-5 1 0 0,-4 5 81 0 0,-1 0-1 0 0,1 0 1 0 0,-1 0 0 0 0,1 2 0 0 0,14-4-1 0 0,-6 4 27 0 0,0 0-1 0 0,1 1 0 0 0,-1 1 0 0 0,1 0 1 0 0,-1 2-1 0 0,21 4 0 0 0,-36-6-1057 0 0,0 0 1 0 0,0 1-1 0 0,0 0 1 0 0,-1 0-1 0 0,1 0 0 0 0,0 0 1 0 0,0 0-1 0 0,-1 0 1 0 0,1 1-1 0 0,-1-1 0 0 0,0 1 1 0 0,1-1-1 0 0,-1 1 0 0 0,0 0 1 0 0,0 0-1 0 0,0 0 1 0 0,0 1-1 0 0,0-1 0 0 0,-1 0 1 0 0,3 3-1 0 0,-3-2-52 0 0,0 0 0 0 0,-1 0 0 0 0,1 1 0 0 0,-1-1 0 0 0,1 0 0 0 0,-1 0 0 0 0,0 0 0 0 0,0 0 0 0 0,0 0 0 0 0,0 0 0 0 0,-1 0 0 0 0,0 1-1 0 0,1-1 1 0 0,-1 0 0 0 0,0 0 0 0 0,0-1 0 0 0,-1 1 0 0 0,-1 4 0 0 0,-8 12 110 0 0,-1-1 0 0 0,-1 0 0 0 0,0-1 0 0 0,-30 29 0 0 0,-4 5-5 0 0,37-39-146 0 0,4-6 7 0 0,1 1 0 0 0,-1 0 0 0 0,1 0 1 0 0,-8 15-1 0 0,11-12-7 0 0,6 6-36 0 0,-2-14-8 0 0,0 0 0 0 0,0 0 0 0 0,0 0 0 0 0,0 0 0 0 0,0 0 0 0 0,0-1 0 0 0,0 1 0 0 0,1-1 0 0 0,-1 1 0 0 0,1-1 0 0 0,-1 0 0 0 0,1 0 0 0 0,0 0 0 0 0,-1 0 0 0 0,1-1 0 0 0,4 1 0 0 0,51 4 0 0 0,-42-4 0 0 0,8-1-562 0 0,-1 0-1 0 0,1-2 1 0 0,-1 0 0 0 0,0-2 0 0 0,0 0-1 0 0,0-2 1 0 0,-1 0 0 0 0,30-14 0 0 0,-19 8-9244 0 0,-22 7 6738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47 228 32 0 0,'-3'-2'468'0'0,"-23"-7"2425"0"0,8 4 5070 0 0,24 3-6785 0 0,34-5 603 0 0,0 1 0 0 0,77-1 0 0 0,-59 4-935 0 0,101-2 802 0 0,411-8 1010 0 0,-140 2-1224 0 0,-118 2-571 0 0,718-44 1727 0 0,-730 26-2125 0 0,-193 16-266 0 0,286-33 462 0 0,-273 31-208 0 0,-119 13-446 0 0,0 0-1 0 0,0 0 1 0 0,0 0-1 0 0,-1 0 1 0 0,1 0-1 0 0,0 0 1 0 0,0 0 0 0 0,0 0-1 0 0,0 1 1 0 0,0-1-1 0 0,0 0 1 0 0,-1 1-1 0 0,1-1 1 0 0,0 1 0 0 0,0-1-1 0 0,-1 1 1 0 0,1-1-1 0 0,0 1 1 0 0,-1-1-1 0 0,1 1 1 0 0,0 0-1 0 0,-1-1 1 0 0,1 1 0 0 0,-1 0-1 0 0,1 0 1 0 0,-1-1-1 0 0,1 1 1 0 0,-1 0-1 0 0,0 0 1 0 0,1 0 0 0 0,-1 0-1 0 0,0 0 1 0 0,0-1-1 0 0,0 1 1 0 0,1 2-1 0 0,3 35 153 0 0,-4-31-107 0 0,11 114 605 0 0,5 0-1 0 0,5 0 1 0 0,45 141-1 0 0,-60-239-655 0 0,4 31 0 0 0,7 37-12 0 0,-17-90-113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2 280 0 0,'-23'8'9650'0'0,"28"-7"-7929"0"0,14 3-148 0 0,-1 0-1 0 0,27 1 1 0 0,89-3 1393 0 0,-83-3-1974 0 0,313-1 3015 0 0,478-17 2385 0 0,-757 15-6661 0 0,-84 4-323 0 0,-34 12-12145 0 0,19-8 9802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1 228 0 0,'-2'0'322'0'0,"1"0"0"0"0,-1 1 0 0 0,0-1-1 0 0,0 1 1 0 0,0-1 0 0 0,1 1 0 0 0,-1 0 0 0 0,0-1-1 0 0,1 1 1 0 0,-1 0 0 0 0,1 0 0 0 0,-1 0 0 0 0,-1 2 0 0 0,2-2-133 0 0,1 0 1 0 0,0-1-1 0 0,-1 1 1 0 0,1 0 0 0 0,0-1-1 0 0,0 1 1 0 0,0 0-1 0 0,0 0 1 0 0,-1-1 0 0 0,1 1-1 0 0,0 0 1 0 0,0 0-1 0 0,0-1 1 0 0,1 1-1 0 0,-1 0 1 0 0,0 0 0 0 0,0 0-1 0 0,0-1 1 0 0,0 1-1 0 0,1 0 1 0 0,-1-1 0 0 0,0 1-1 0 0,1 0 1 0 0,-1-1-1 0 0,1 1 1 0 0,-1 0 0 0 0,1-1-1 0 0,-1 1 1 0 0,1-1-1 0 0,-1 1 1 0 0,1-1-1 0 0,-1 1 1 0 0,1-1 0 0 0,0 1-1 0 0,-1-1 1 0 0,2 1-1 0 0,186 151 9825 0 0,-9-9-5372 0 0,-118-89-3921 0 0,235 191 4921 0 0,-293-244-5878 0 0,-1 0 1 0 0,0 0-1 0 0,1 1 0 0 0,-1-1 1 0 0,1-1-1 0 0,-1 1 0 0 0,1 0 1 0 0,0-1-1 0 0,-1 1 0 0 0,1-1 1 0 0,0 0-1 0 0,-1 0 0 0 0,1 0 1 0 0,0 0-1 0 0,-1 0 0 0 0,1-1 1 0 0,0 1-1 0 0,-1-1 0 0 0,1 1 1 0 0,-1-1-1 0 0,1 0 0 0 0,-1 0 1 0 0,4-3-1 0 0,5-2-1784 0 0,0-1 0 0 0,0 0 0 0 0,15-14-1 0 0,-19 15 1443 0 0,10-9-2585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92 6353 0 0,'4'-9'1761'0'0,"-1"0"1"0"0,2 0-1 0 0,-1 0 1 0 0,1 0 0 0 0,8-9-1 0 0,5-10 3960 0 0,-20 31-5164 0 0,-29 36 1249 0 0,-61 60-1 0 0,-48 30 298 0 0,17-16-135 0 0,116-107-1858 0 0,-105 112 1650 0 0,110-116-3000 0 0,-1 1 2639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51 184 336 0 0,'-26'0'1078'0'0,"1"1"12195"0"0,50-2-10182 0 0,215-23 1621 0 0,-136 12-3831 0 0,219-21 1653 0 0,70-9 490 0 0,99-8 128 0 0,-180 30-2403 0 0,-178 17-3692 0 0,-137 5 1897 0 0,-10 6-415 0 0,-28 9-8087 0 0,19-9 6489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5921 0 0,'-13'4'2948'0'0,"10"-3"-1985"0"0,-1 0 0 0 0,1 0 0 0 0,-1 0 0 0 0,1 0 1 0 0,0 1-1 0 0,-6 3 0 0 0,8-4-772 0 0,0 0 0 0 0,-1 0-1 0 0,1 1 1 0 0,0-1 0 0 0,0 1 0 0 0,0-1 0 0 0,0 1 0 0 0,0-1 0 0 0,0 1 0 0 0,1 0-1 0 0,-1-1 1 0 0,1 1 0 0 0,-1 0 0 0 0,1-1 0 0 0,-1 1 0 0 0,1 0 0 0 0,0 2-1 0 0,-1 27 964 0 0,1 0 0 0 0,2 0-1 0 0,1 0 1 0 0,8 35-1 0 0,-5-27-500 0 0,-6-39-650 0 0,70 361 5244 0 0,-61-333-4863 0 0,-3-8 360 0 0,7 35-1 0 0,-13-54-746 0 0,0 1 1 0 0,0-1 0 0 0,0 0 0 0 0,0 1-1 0 0,0-1 1 0 0,0 0 0 0 0,0 1 0 0 0,0-1-1 0 0,0 0 1 0 0,-1 1 0 0 0,1-1-1 0 0,0 0 1 0 0,-1 0 0 0 0,1 1 0 0 0,-1-1-1 0 0,0 0 1 0 0,1 0 0 0 0,-1 0 0 0 0,0 0-1 0 0,0 0 1 0 0,0 0 0 0 0,0 0 0 0 0,-1 2-1 0 0,-1-1-38 0 0,0-1 0 0 0,0 1-1 0 0,0-1 1 0 0,0 1 0 0 0,-1-1 0 0 0,-5 1-1 0 0,2 1 6 0 0,-36 8-363 0 0,-81 10 0 0 0,59-12 200 0 0,0 1 32 0 0,-3 0-142 0 0,-121 33 0 0 0,183-41 282 0 0,-25 9-100 0 0,30-11 124 0 0,0 1-1 0 0,0-1 1 0 0,0 1 0 0 0,0-1-1 0 0,-1 1 1 0 0,1-1 0 0 0,0 1-1 0 0,0-1 1 0 0,0 1-1 0 0,1 0 1 0 0,-1 0 0 0 0,0-1-1 0 0,0 1 1 0 0,0 0 0 0 0,0 0-1 0 0,1 0 1 0 0,-1 0-1 0 0,0 1 1 0 0,1-1 3 0 0,1 0 0 0 0,0 0 0 0 0,0 0 0 0 0,0 0 0 0 0,0-1 0 0 0,-1 1-1 0 0,1 0 1 0 0,0-1 0 0 0,0 1 0 0 0,0-1 0 0 0,1 1 0 0 0,-1-1 0 0 0,1 1 0 0 0,-1-1 0 0 0,10 5 21 0 0,1-1-1 0 0,0 0 0 0 0,0-1 1 0 0,0 0-1 0 0,0-1 0 0 0,14 1 1 0 0,3 1 38 0 0,258 33 714 0 0,75 13 323 0 0,-352-48-1056 0 0,32 7 97 0 0,-40-9-125 0 0,0 1 1 0 0,0-1 0 0 0,-1 1-1 0 0,1 0 1 0 0,0 0 0 0 0,0-1-1 0 0,-1 1 1 0 0,1 0 0 0 0,-1 1-1 0 0,1-1 1 0 0,-1 0 0 0 0,1 0 0 0 0,-1 1-1 0 0,1-1 1 0 0,-1 0 0 0 0,0 1-1 0 0,1 1 1 0 0,-2-2-10 0 0,0 0 0 0 0,0 0 0 0 0,0 0 0 0 0,-1 0 0 0 0,1-1 0 0 0,0 1-1 0 0,0 0 1 0 0,-1 0 0 0 0,1 0 0 0 0,0-1 0 0 0,-1 1 0 0 0,1 0 0 0 0,-1 0 0 0 0,1-1 0 0 0,-1 1 0 0 0,0 0 0 0 0,1-1 0 0 0,-1 1 0 0 0,1-1-1 0 0,-1 1 1 0 0,0-1 0 0 0,0 1 0 0 0,1-1 0 0 0,-1 1 0 0 0,0-1 0 0 0,0 0 0 0 0,-1 1 0 0 0,0 0-1 0 0,-13 7-2 0 0,-1-1 0 0 0,0 0 0 0 0,0-1 0 0 0,-1-1 0 0 0,-24 4 0 0 0,13-2 0 0 0,-306 59 0 0 0,157-35 0 0 0,134-24 0 0 0,27-5 0 0 0,1 0 0 0 0,0 1 0 0 0,0 1 0 0 0,0 0 0 0 0,0 1 0 0 0,-19 9 0 0 0,34-14 0 0 0,-1 0 0 0 0,1 0 0 0 0,0 0 0 0 0,0 0 0 0 0,0 0 0 0 0,-1 0 0 0 0,1 0 0 0 0,0 1 0 0 0,0-1 0 0 0,0 0 0 0 0,0 0 0 0 0,-1 0 0 0 0,1 0 0 0 0,0 0 0 0 0,0 1 0 0 0,0-1 0 0 0,0 0 0 0 0,0 0 0 0 0,0 0 0 0 0,-1 1 0 0 0,1-1 0 0 0,0 0 0 0 0,0 0 0 0 0,0 0 0 0 0,0 1 0 0 0,0-1 0 0 0,0 0 0 0 0,0 0 0 0 0,0 0 0 0 0,0 1 0 0 0,0-1 0 0 0,0 0 0 0 0,0 0 0 0 0,0 0 0 0 0,0 1 0 0 0,0-1 0 0 0,0 0 0 0 0,0 0 0 0 0,0 1 0 0 0,0-1 0 0 0,1 0 0 0 0,-1 0 1 0 0,0 0-1 0 0,0 0 0 0 0,0 1 0 0 0,0-1 0 0 0,0 0 0 0 0,0 0 0 0 0,1 0 0 0 0,-1 0 0 0 0,0 1 0 0 0,0-1 0 0 0,1 0 0 0 0,8 5-4 0 0,21 4-24 0 0,0-2-1 0 0,51 5 0 0 0,-9-1 7 0 0,-59-9 22 0 0,9 2-14 0 0,0 0 0 0 0,0 2-1 0 0,35 13 1 0 0,-51-16 24 0 0,0 0 0 0 0,0 0-1 0 0,0 1 1 0 0,0 0 0 0 0,-1 0 0 0 0,0 0-1 0 0,0 1 1 0 0,0 0 0 0 0,0 0-1 0 0,-1 0 1 0 0,1 0 0 0 0,-1 1-1 0 0,-1-1 1 0 0,1 1 0 0 0,-1 0 0 0 0,4 10-1 0 0,13 49-8 0 0,-2 0 0 0 0,-4 2 0 0 0,7 67-1 0 0,-3-14 0 0 0,15 34 0 0 0,-19-91 0 0 0,-11-54 0 0 0,-3-9-2 0 0,0 0 1 0 0,0 0-1 0 0,0 0 1 0 0,0 0-1 0 0,0 0 1 0 0,0 1-1 0 0,0-1 1 0 0,0 0-1 0 0,0 0 1 0 0,1 0-1 0 0,-1 0 1 0 0,0 0-1 0 0,0 0 1 0 0,0 0-1 0 0,0 0 1 0 0,0 0-1 0 0,0 0 1 0 0,0 0-1 0 0,0 0 1 0 0,0 0-1 0 0,1 0 1 0 0,-1 0-1 0 0,0 0 1 0 0,0 0-1 0 0,0 0 1 0 0,0 0-1 0 0,0 0 1 0 0,0 0-1 0 0,0 0 1 0 0,0 0-1 0 0,1 0 1 0 0,-1 0-1 0 0,0 0 1 0 0,0 0-1 0 0,0 0 1 0 0,0 0-1 0 0,0 0 1 0 0,0 0-1 0 0,0-1 1 0 0,0 1-1 0 0,0 0 1 0 0,0 0-1 0 0,1 0 1 0 0,-1 0-1 0 0,0 0 1 0 0,0 0-1 0 0,0 0 1 0 0,0 0-1 0 0,0 0 1 0 0,0 0-1 0 0,0-1 1 0 0,0 1-1 0 0,0 0 1 0 0,0 0-1 0 0,0 0 1 0 0,0 0-1 0 0,0 0 1 0 0,11-18-2307 0 0,-6-4-8000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44 304 0 0,'0'0'623'0'0,"-8"-20"3730"0"0,2 11-2676 0 0,3-6 10676 0 0,10 26-11999 0 0,5 16 936 0 0,-1 1-1 0 0,-1 0 1 0 0,-2 0-1 0 0,8 46 0 0 0,-3-17-160 0 0,83 476 2964 0 0,-51-251-2659 0 0,-14-108-1434 0 0,-19-127 0 0 0,-9-41 0 0 0,0-3-32 0 0,-3-2-249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0 480 0 0,'11'23'7653'0'0,"0"7"-3701"0"0,23 78-2077 0 0,-23-71-363 0 0,113 389 4239 0 0,-18 32-1422 0 0,-58-173-2017 0 0,14 70-113 0 0,-56-330-2041 0 0,22 105 973 0 0,54 147-1 0 0,-80-272-1120 0 0,-1-1 1 0 0,1 0 0 0 0,0 0 0 0 0,0 0 0 0 0,1 0-1 0 0,-1-1 1 0 0,1 1 0 0 0,0 0 0 0 0,0-1 0 0 0,0 0-1 0 0,0 0 1 0 0,0 0 0 0 0,1 0 0 0 0,-1 0 0 0 0,5 2-1 0 0,-2-3 1 0 0,0 1-1 0 0,0-1 0 0 0,0 0 0 0 0,0-1 1 0 0,1 0-1 0 0,-1 1 0 0 0,0-2 0 0 0,0 1 1 0 0,1-1-1 0 0,8-1 0 0 0,106-9-10 0 0,141-32 0 0 0,-157 23 0 0 0,276-41 0 0 0,30 10 0 0 0,-288 36 0 0 0,190-20 0 0 0,156-14 0 0 0,-164 27 0 0 0,-17 2 0 0 0,-218 15 0 0 0,1529-29 0 0 0,-1273 31 0 0 0,523-2 0 0 0,267 2 0 0 0,-170-2 0 0 0,-795 4 0 0 0,67-2 0 0 0,-184 2 0 0 0,17 0-41 0 0,-50 0-269 0 0,-15 4-4770 0 0,12-3 4276 0 0,-1 0-1 0 0,0 0 1 0 0,1 0 0 0 0,-1-1 0 0 0,0 1-1 0 0,0-1 1 0 0,-4 0 0 0 0,-8-1-2776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57 132 0 0,'2'-5'1417'0'0,"-1"0"1"0"0,1 0-1 0 0,0 0 0 0 0,1 0 0 0 0,-1 0 1 0 0,1 1-1 0 0,0-1 0 0 0,0 1 0 0 0,5-5 1719 0 0,-1 5 2516 0 0,-4 9-5174 0 0,-1 1 0 0 0,1-1-1 0 0,-1 1 1 0 0,0 0 0 0 0,-1 0-1 0 0,1 0 1 0 0,-1 0 0 0 0,0 0-1 0 0,-1 0 1 0 0,1 7 0 0 0,2 16 367 0 0,14 123 2025 0 0,-11-81-1926 0 0,2-8-480 0 0,-4-30-106 0 0,-1-9-158 0 0,1 20-44 0 0,-4-37-156 0 0,-1 2 0 0 0,2 0 0 0 0,-1-2 0 0 0,2-2-58 0 0,-2-4-333 0 0,2-14-7105 0 0,-2 11 7016 0 0,0 0 0 0 0,0 1-1 0 0,1-1 1 0 0,-1 0 0 0 0,1 1 0 0 0,-1-1-1 0 0,1 1 1 0 0,-1-1 0 0 0,1 1 0 0 0,0-1-1 0 0,1-1 1 0 0,3-8-2786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50 586 408 0 0,'-4'1'18095'0'0,"-16"-138"-14607"0"0,-2-13-1712 0 0,20 127-1468 0 0,1 0 0 0 0,1 0 0 0 0,1 1 0 0 0,6-36 0 0 0,-4 48-205 0 0,0 0 0 0 0,0 0 0 0 0,1 0 0 0 0,0 0 0 0 0,1 0 0 0 0,0 1 0 0 0,0 0 0 0 0,1 0 0 0 0,1 1 0 0 0,9-12 0 0 0,-13 17-74 0 0,0 0 0 0 0,0 0-1 0 0,0 0 1 0 0,0 0 0 0 0,1 1 0 0 0,-1-1 0 0 0,1 1 0 0 0,-1 0 0 0 0,1 0 0 0 0,0 0 0 0 0,0 1 0 0 0,0-1-1 0 0,0 1 1 0 0,0 0 0 0 0,0 0 0 0 0,0 0 0 0 0,0 1 0 0 0,0-1 0 0 0,1 1 0 0 0,-1 0 0 0 0,0 0 0 0 0,0 1-1 0 0,0-1 1 0 0,1 1 0 0 0,-1 0 0 0 0,0 0 0 0 0,0 0 0 0 0,7 4 0 0 0,-8-4-12 0 0,1 1 0 0 0,-1 0 1 0 0,0 0-1 0 0,0 0 0 0 0,0 0 1 0 0,0 1-1 0 0,-1-1 0 0 0,1 1 1 0 0,-1-1-1 0 0,1 1 0 0 0,-1 0 1 0 0,0 0-1 0 0,0 0 0 0 0,0 0 1 0 0,0 1-1 0 0,2 5 0 0 0,-3-4-2 0 0,0 0 0 0 0,0-1 0 0 0,-1 1 0 0 0,0 0-1 0 0,0 0 1 0 0,0-1 0 0 0,0 1 0 0 0,0 0 0 0 0,-1-1 0 0 0,0 1-1 0 0,-2 7 1 0 0,-2 1-10 0 0,-1 0 0 0 0,1-1 0 0 0,-2 0 0 0 0,0 0 0 0 0,0 0 0 0 0,-1-1 0 0 0,-18 19 0 0 0,8-11-31 0 0,-26 18-1 0 0,23-21-39 0 0,-21 23-1 0 0,41-38 67 0 0,0 0 1 0 0,1 0-1 0 0,-1 0 1 0 0,0 0-1 0 0,0 0 1 0 0,1 0-1 0 0,-1 0 1 0 0,0 0-1 0 0,1 1 1 0 0,-1-1-1 0 0,1 0 0 0 0,0 0 1 0 0,-1 0-1 0 0,1 1 1 0 0,0-1-1 0 0,0 0 1 0 0,0 0-1 0 0,-1 1 1 0 0,1-1-1 0 0,1 0 1 0 0,-1 1-1 0 0,0-1 1 0 0,0 0-1 0 0,0 0 1 0 0,1 1-1 0 0,-1-1 1 0 0,1 0-1 0 0,-1 0 0 0 0,1 0 1 0 0,-1 0-1 0 0,1 1 1 0 0,0-1-1 0 0,-1 0 1 0 0,1 0-1 0 0,0 0 1 0 0,1 1-1 0 0,9 8 95 0 0,1-1 1 0 0,-1 0-1 0 0,26 15 0 0 0,11 7 216 0 0,-18-8-60 0 0,1-1 430 0 0,42 41-1 0 0,-71-60-827 0 0,1 0-1 0 0,0 0 0 0 0,0-1 1 0 0,0 1-1 0 0,0-1 0 0 0,1 1 1 0 0,-1-1-1 0 0,1 0 1 0 0,0 0-1 0 0,-1-1 0 0 0,1 1 1 0 0,6 1-1 0 0,-9-3-818 0 0,10-3-1651 0 0,2 0-5120 0 0,-8 1 4876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 0 0,'0'-1'127'0'0,"5"-19"4487"0"0,-5 19-4330 0 0,0 1 0 0 0,1-1 0 0 0,-1 1-1 0 0,0-1 1 0 0,1 1 0 0 0,-1-1 0 0 0,1 1-1 0 0,-1-1 1 0 0,0 1 0 0 0,1-1 0 0 0,-1 1 0 0 0,1-1-1 0 0,-1 1 1 0 0,1 0 0 0 0,-1-1 0 0 0,1 1-1 0 0,-1 0 1 0 0,1 0 0 0 0,0-1 0 0 0,-1 1 0 0 0,1 0-1 0 0,-1 0 1 0 0,1 0 0 0 0,0 0 0 0 0,-1 0-1 0 0,2 0 1 0 0,-1 1 112 0 0,1 0 0 0 0,-1 0 0 0 0,1 0 0 0 0,-1 1 0 0 0,1-1-1 0 0,-1 0 1 0 0,0 1 0 0 0,0-1 0 0 0,0 1 0 0 0,0 0 0 0 0,0-1 0 0 0,0 1 0 0 0,0 0-1 0 0,-1-1 1 0 0,2 5 0 0 0,-1-3 94 0 0,8 18 2084 0 0,8 33 1 0 0,-12-34-1111 0 0,17 36 0 0 0,-12-32-851 0 0,5 11-2013 0 0,2-15-9184 0 0,-13-17 7852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97 148 0 0,'0'-3'546'0'0,"0"0"0"0"0,0 0 0 0 0,1 0 0 0 0,-1 0 0 0 0,1-1 0 0 0,0 1 0 0 0,0 1 0 0 0,0-1 0 0 0,0 0 0 0 0,0 0-1 0 0,1 0 1 0 0,-1 1 0 0 0,1-1 0 0 0,0 0 0 0 0,0 1 0 0 0,0 0 0 0 0,0-1 0 0 0,0 1 0 0 0,1 0 0 0 0,-1 0 0 0 0,0 0 0 0 0,1 0 0 0 0,4-1 0 0 0,0-2 372 0 0,0 1 1 0 0,1 0-1 0 0,0 0 1 0 0,-1 0-1 0 0,1 1 1 0 0,1 1-1 0 0,13-3 1 0 0,-18 4-601 0 0,0 1 0 0 0,1 0 0 0 0,-1 0 1 0 0,0 0-1 0 0,1 0 0 0 0,-1 1 0 0 0,0 0 1 0 0,1 0-1 0 0,-1 0 0 0 0,0 1 0 0 0,0-1 1 0 0,0 1-1 0 0,0 0 0 0 0,4 2 1 0 0,-7-3-233 0 0,1 0 0 0 0,-1 1 1 0 0,1-1-1 0 0,-1 0 0 0 0,1 0 1 0 0,-1 1-1 0 0,0-1 0 0 0,0 1 1 0 0,0-1-1 0 0,1 1 0 0 0,-2 0 1 0 0,1 0-1 0 0,0-1 1 0 0,0 1-1 0 0,0 0 0 0 0,-1 0 1 0 0,1 0-1 0 0,-1-1 0 0 0,0 1 1 0 0,1 0-1 0 0,-1 0 0 0 0,0 0 1 0 0,0 0-1 0 0,0 0 0 0 0,0 0 1 0 0,-1 0-1 0 0,1 0 0 0 0,0 0 1 0 0,-1-1-1 0 0,1 1 1 0 0,-1 0-1 0 0,0 0 0 0 0,-1 1 1 0 0,-5 10 17 0 0,-1-1 0 0 0,0 0 0 0 0,-1 0 0 0 0,-1-1 1 0 0,1 0-1 0 0,-2 0 0 0 0,0-1 0 0 0,-14 10 0 0 0,-7 7-342 0 0,32-26 233 0 0,0-1 1 0 0,-1 1-1 0 0,1-1 0 0 0,0 0 1 0 0,0 1-1 0 0,0-1 0 0 0,-1 1 1 0 0,1-1-1 0 0,0 1 0 0 0,0-1 1 0 0,0 0-1 0 0,0 1 0 0 0,0-1 1 0 0,0 1-1 0 0,0-1 0 0 0,0 1 1 0 0,0-1-1 0 0,0 1 0 0 0,0-1 1 0 0,0 1-1 0 0,0-1 0 0 0,0 1 1 0 0,1-1-1 0 0,-1 0 0 0 0,0 1 1 0 0,0-1-1 0 0,0 1 1 0 0,1-1-1 0 0,-1 0 0 0 0,0 1 1 0 0,1-1-1 0 0,-1 0 0 0 0,0 1 1 0 0,1-1-1 0 0,0 1 0 0 0,13 12-64 0 0,-12-12 66 0 0,9 6 11 0 0,0-1-1 0 0,0 0 1 0 0,1 0-1 0 0,0-1 1 0 0,13 3-1 0 0,26 12 205 0 0,-25-8-48 0 0,-6-3 5 0 0,-1 0-1 0 0,26 18 1 0 0,-41-24-125 0 0,1 0-1 0 0,-1 0 0 0 0,0 0 1 0 0,0 1-1 0 0,-1 0 1 0 0,1 0-1 0 0,-1 0 1 0 0,0 0-1 0 0,0 1 1 0 0,0-1-1 0 0,0 1 0 0 0,-1-1 1 0 0,0 1-1 0 0,0 0 1 0 0,1 6-1 0 0,-2-9-25 0 0,-1 0 0 0 0,0 0 0 0 0,1 0 0 0 0,-1 0 0 0 0,0-1-1 0 0,0 1 1 0 0,-1 0 0 0 0,1 0 0 0 0,0 0 0 0 0,-1 0 0 0 0,1 0 0 0 0,-1 0 0 0 0,1 0-1 0 0,-1-1 1 0 0,0 1 0 0 0,0 0 0 0 0,-2 3 0 0 0,1-2 2 0 0,-1-1-1 0 0,1 1 0 0 0,-1 0 1 0 0,0-1-1 0 0,0 0 1 0 0,0 1-1 0 0,0-1 1 0 0,-6 3-1 0 0,-3 0-3 0 0,0 0 0 0 0,-1-1 0 0 0,1 0 0 0 0,-15 2 1 0 0,7-3-349 0 0,1 0 1 0 0,-39-1 0 0 0,26-3-2276 0 0,1-4-3299 0 0,23 1-742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2 476 784 0 0,'0'3'1342'0'0,"0"2"-838"0"0,6 38 16540 0 0,-6-48-16400 0 0,-3-67 1287 0 0,0 43-1290 0 0,2-1 0 0 0,3-50 0 0 0,2 57-428 0 0,0 1 0 0 0,1-1 0 0 0,1 1-1 0 0,1 0 1 0 0,1 0 0 0 0,19-33 0 0 0,-23 46-143 0 0,1 1 1 0 0,0-1 0 0 0,1 1-1 0 0,0 1 1 0 0,0-1 0 0 0,0 1-1 0 0,1 0 1 0 0,0 1 0 0 0,1 0-1 0 0,0 0 1 0 0,-1 0 0 0 0,2 1-1 0 0,-1 0 1 0 0,1 1 0 0 0,-1 0-1 0 0,1 0 1 0 0,0 1 0 0 0,17-4-1 0 0,-22 6-48 0 0,0 0 0 0 0,-1 1 0 0 0,1 0-1 0 0,0 0 1 0 0,0 0 0 0 0,0 0 0 0 0,0 1-1 0 0,0-1 1 0 0,0 1 0 0 0,0 0 0 0 0,-1 0-1 0 0,1 0 1 0 0,0 1 0 0 0,-1 0-1 0 0,1-1 1 0 0,-1 1 0 0 0,1 0 0 0 0,-1 1-1 0 0,0-1 1 0 0,0 0 0 0 0,0 1 0 0 0,0 0-1 0 0,0 0 1 0 0,-1 0 0 0 0,1 0 0 0 0,-1 0-1 0 0,0 0 1 0 0,0 1 0 0 0,3 5 0 0 0,-2-1 1 0 0,0-1 1 0 0,0 1 0 0 0,-1 0-1 0 0,0 0 1 0 0,0 1 0 0 0,-1-1 0 0 0,0 0-1 0 0,-1 1 1 0 0,0-1 0 0 0,0 0 0 0 0,0 1-1 0 0,-4 15 1 0 0,-2-5 9 0 0,-1 0 1 0 0,-1 0-1 0 0,-1 0 0 0 0,0-1 0 0 0,-1-1 1 0 0,-1 1-1 0 0,-15 17 0 0 0,-21 36 151 0 0,45-69-165 0 0,1 1 0 0 0,-1 0 0 0 0,1-1-1 0 0,0 1 1 0 0,0 0 0 0 0,0 0 0 0 0,0 0-1 0 0,1 0 1 0 0,-1 0 0 0 0,1 0 0 0 0,-1 0 0 0 0,1 0-1 0 0,0 0 1 0 0,0 0 0 0 0,1 0 0 0 0,-1-1-1 0 0,1 1 1 0 0,0 4 0 0 0,1-2 34 0 0,0-1 1 0 0,0 0-1 0 0,1 0 1 0 0,-1 0-1 0 0,1 0 0 0 0,0 0 1 0 0,0 0-1 0 0,0-1 1 0 0,0 1-1 0 0,6 4 0 0 0,6 2 240 0 0,0 0-1 0 0,0 0 0 0 0,1-1 1 0 0,32 12-1 0 0,-21-9 40 0 0,31 11-2224 0 0,-50-22-1199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0 126 372 0 0,'13'-12'1359'0'0,"0"-1"1"0"0,0 2-1 0 0,2 0 0 0 0,-1 1 0 0 0,1 0 1 0 0,0 1-1 0 0,1 1 0 0 0,0 0 0 0 0,1 1 1 0 0,-1 1-1 0 0,1 1 0 0 0,0 0 1 0 0,32-4-1 0 0,-45 8-1096 0 0,0 1 1 0 0,0-1-1 0 0,0 1 1 0 0,0 0-1 0 0,0 1 1 0 0,0-1-1 0 0,0 1 0 0 0,0-1 1 0 0,0 1-1 0 0,0 0 1 0 0,-1 0-1 0 0,1 1 1 0 0,0-1-1 0 0,0 1 1 0 0,-1 0-1 0 0,1 0 1 0 0,-1 0-1 0 0,0 1 0 0 0,1-1 1 0 0,-1 1-1 0 0,3 3 1 0 0,-3-2-68 0 0,0 1 1 0 0,0-1-1 0 0,-1 1 1 0 0,1-1 0 0 0,-1 1-1 0 0,0 0 1 0 0,0 0-1 0 0,-1 0 1 0 0,0 0-1 0 0,0 0 1 0 0,0 0-1 0 0,0 1 1 0 0,-1-1-1 0 0,0 0 1 0 0,0 11 0 0 0,-11 39 812 0 0,8-47-858 0 0,1 1 0 0 0,0-1-1 0 0,0 0 1 0 0,1 1-1 0 0,0-1 1 0 0,1 1-1 0 0,0-1 1 0 0,0 1-1 0 0,1-1 1 0 0,1 10-1 0 0,0-15-105 0 0,-1 0-1 0 0,1 0 0 0 0,0 0 1 0 0,-1-1-1 0 0,1 1 0 0 0,0 0 1 0 0,1-1-1 0 0,-1 0 0 0 0,0 1 1 0 0,1-1-1 0 0,0 0 0 0 0,-1 0 1 0 0,1 0-1 0 0,0-1 0 0 0,0 1 1 0 0,0-1-1 0 0,0 1 1 0 0,0-1-1 0 0,0 0 0 0 0,5 1 1 0 0,6 1 161 0 0,0 0 1 0 0,0-1 0 0 0,20 1 0 0 0,-6-3-215 0 0,1-2 1 0 0,46-7-1 0 0,-47 5-58 0 0,-26 4-427 0 0,9-2-672 0 0,-2 0-147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1 664 0 0,'0'0'2371'0'0,"-1"3"-1013"0"0,-62 122 5383 0 0,-26 47-2442 0 0,74-146-3705 0 0,-80 146 3323 0 0,18-31-687 0 0,68-128-2992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1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61 480 0 0,'-36'-27'2667'0'0,"15"10"1321"0"0,1 1 7118 0 0,37 53-7604 0 0,240 289 3636 0 0,-158-203-5517 0 0,-94-116-1590 0 0,24 30 691 0 0,66 64 0 0 0,-90-97-1306 0 0,-1-1 0 0 0,1 0 0 0 0,0 0 0 0 0,0 0 1 0 0,10 4-1 0 0,13 3-5117 0 0,-16-6 1597 0 0,1 1 904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2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53 180 0 0,'11'-31'3450'0'0,"-10"10"7049"0"0,-4 24-9368 0 0,-18 24 226 0 0,1 0-1 0 0,-19 38 1 0 0,-11 14 178 0 0,-211 306 4657 0 0,253-373-6261 0 0,0-1-1 0 0,0 0 0 0 0,-1-1 1 0 0,-13 12-1 0 0,21-21-721 0 0,-2-2-378 0 0,3 1 1096 0 0,0 0 0 0 0,-1 1 0 0 0,1-1 0 0 0,0 0-1 0 0,0 0 1 0 0,-1 0 0 0 0,1 0 0 0 0,0 0-1 0 0,0 0 1 0 0,-1 0 0 0 0,1 0 0 0 0,0 0-1 0 0,0 0 1 0 0,-1-1 0 0 0,1 1 0 0 0,0 0-1 0 0,0 0 1 0 0,0 0 0 0 0,-1 0 0 0 0,1 0-1 0 0,0 0 1 0 0,0 0 0 0 0,0-1 0 0 0,-1 1-1 0 0,1 0 1 0 0,0 0 0 0 0,0 0 0 0 0,0 0-1 0 0,0-1 1 0 0,-1 1 0 0 0,1 0 0 0 0,0 0 0 0 0,0-1-1 0 0,0 1 1 0 0,0-26-7607 0 0,2 12 5195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2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73 988 0 0,'-8'-27'3244'0'0,"6"21"-1655"0"0,0-1 0 0 0,0 1 0 0 0,0-1-1 0 0,-1-13 7874 0 0,8 25-8126 0 0,14 19 669 0 0,22 36 1 0 0,19 25 461 0 0,-6-25-1262 0 0,3-3-1 0 0,90 68 1 0 0,3 4 85 0 0,-74-67-1412 0 0,-69-61-611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2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37 236 0 0,'-1'-10'10297'0'0,"15"21"-9626"0"0,0 0 0 0 0,0 1 0 0 0,-2 1 0 0 0,1 0 0 0 0,-2 0-1 0 0,1 2 1 0 0,15 27 0 0 0,60 124 2855 0 0,-79-149-3202 0 0,42 94 1581 0 0,-27-55-264 0 0,3-2-1 0 0,57 92 1 0 0,-82-145-1571 0 0,-1 0 0 0 0,1 0 0 0 0,0 0 0 0 0,0 1 1 0 0,0-1-1 0 0,-1 0 0 0 0,1 0 0 0 0,0 0 0 0 0,1 0 0 0 0,-1 0 0 0 0,0-1 0 0 0,0 1 0 0 0,0 0 0 0 0,0 0 1 0 0,1-1-1 0 0,-1 1 0 0 0,0-1 0 0 0,1 1 0 0 0,-1-1 0 0 0,0 0 0 0 0,1 1 0 0 0,-1-1 0 0 0,1 0 0 0 0,1 0 0 0 0,-2 0-18 0 0,1-1 0 0 0,-1 0 0 0 0,0 0 0 0 0,0 1 0 0 0,1-1 0 0 0,-1 0 0 0 0,0 0-1 0 0,0 0 1 0 0,0-1 0 0 0,0 1 0 0 0,0 0 0 0 0,0 0 0 0 0,0 0 0 0 0,0-1 0 0 0,0 1-1 0 0,-1 0 1 0 0,1-1 0 0 0,0 1 0 0 0,-1-1 0 0 0,1 1 0 0 0,-1-4 0 0 0,8-26 349 0 0,6-56 1 0 0,-9 55-291 0 0,28-325 814 0 0,-31 330-917 0 0,0-14-329 0 0,11-54 0 0 0,-13 94 166 0 0,1 0 0 0 0,-1-1 0 0 0,1 1-1 0 0,-1-1 1 0 0,1 1 0 0 0,0 0 0 0 0,-1-1 0 0 0,1 1-1 0 0,0 0 1 0 0,0 0 0 0 0,0 0 0 0 0,0 0 0 0 0,0 0-1 0 0,0 0 1 0 0,0 0 0 0 0,1 0 0 0 0,-1 0 0 0 0,0 0-1 0 0,0 0 1 0 0,1 1 0 0 0,-1-1 0 0 0,0 0 0 0 0,1 1-1 0 0,-1 0 1 0 0,1-1 0 0 0,-1 1 0 0 0,1 0 0 0 0,-1-1-1 0 0,1 1 1 0 0,-1 0 0 0 0,1 0 0 0 0,-1 0 0 0 0,1 0-1 0 0,-1 1 1 0 0,3 0 0 0 0,7 1-1302 0 0,-1 0 0 0 0,0 1 1 0 0,0 0-1 0 0,10 5 0 0 0,-11-4-97 0 0,15 7-1232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2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23 356 0 0,'-20'-23'11427'0'0,"18"25"-10340"0"0,-2 2-558 0 0,1 0 1 0 0,0 1-1 0 0,0-1 1 0 0,0 1-1 0 0,1-1 0 0 0,-1 1 1 0 0,1 0-1 0 0,0 0 1 0 0,-1 6-1 0 0,-13 55 2253 0 0,10-35-1885 0 0,0 2 10 0 0,1 0 0 0 0,2 1 0 0 0,2-1 0 0 0,0 1 1 0 0,9 59-1 0 0,-7-81-857 0 0,4 21-3274 0 0,1-30 277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96 180 928 0 0,'-23'-13'1774'0'0,"12"7"611"0"0,-1-1-1 0 0,1 0 1 0 0,-18-16-1 0 0,28 23-2120 0 0,0-1-1 0 0,1 1 0 0 0,-1-1 0 0 0,0 0 1 0 0,1 0-1 0 0,-1 1 0 0 0,1-1 0 0 0,-1 0 1 0 0,1 0-1 0 0,-1 0 0 0 0,1 0 0 0 0,-1 1 1 0 0,1-1-1 0 0,0 0 0 0 0,-1 0 0 0 0,1 0 0 0 0,0 0 1 0 0,0 0-1 0 0,0 0 0 0 0,0 0 0 0 0,0 0 1 0 0,0 0-1 0 0,0 0 0 0 0,0 0 0 0 0,1-1 1 0 0,-1 0-32 0 0,1 1 1 0 0,0-1 0 0 0,0 1 0 0 0,0 0 0 0 0,0-1 0 0 0,0 1 0 0 0,0 0 0 0 0,1 0 0 0 0,-1-1-1 0 0,0 1 1 0 0,1 0 0 0 0,-1 1 0 0 0,2-2 0 0 0,5-2 262 0 0,0 0 0 0 0,0 1 0 0 0,0 0 0 0 0,11-2 0 0 0,158-27 3154 0 0,-50 10-2100 0 0,-104 18-2413 0 0,30-1 0 0 0,-28 4-3169 0 0,2 1-4142 0 0,-17 0 5418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61 960 0 0,'-43'-11'3831'0'0,"24"6"170"0"0,-1 0 5881 0 0,36-3-6879 0 0,2 3-1830 0 0,0 0 0 0 0,0 2 0 0 0,0 0 0 0 0,29 0-1 0 0,-13 1-108 0 0,5-3-166 0 0,23-1-794 0 0,-23 9-7474 0 0,-25-5 486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2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15 344 0 0,'2'-15'17573'0'0,"-3"40"-14337"0"0,-5 37-1794 0 0,-6 18 1475 0 0,-2 112 0 0 0,12-147-2431 0 0,1-33-2176 0 0,2 0-1 0 0,3 23 1 0 0,-17-44-6910 0 0,7 4 8522 0 0,0 1 0 0 0,-1-1-1 0 0,1 1 1 0 0,-1 1 0 0 0,-13-6 0 0 0,-35-9 8207 0 0,57 18-7992 0 0,0-1 1 0 0,0 1-1 0 0,0-1 1 0 0,0 1-1 0 0,0-1 0 0 0,0 0 1 0 0,0 0-1 0 0,-1 0 0 0 0,4-2 1 0 0,10-5 462 0 0,78-23 1300 0 0,-50 17-1177 0 0,61-26 1 0 0,-87 32-545 0 0,-1-1 1 0 0,0-1-1 0 0,23-17 1 0 0,-31 21-163 0 0,-1-1 1 0 0,0 0 0 0 0,-1 0-1 0 0,0-1 1 0 0,0 0-1 0 0,0 0 1 0 0,-1 0 0 0 0,5-11-1 0 0,-3 7-18 0 0,-1-1-1 0 0,0 0 0 0 0,-1 0 1 0 0,-1-1-1 0 0,0 1 0 0 0,-1-1 0 0 0,0 0 1 0 0,1-24-1 0 0,-4 37 9 0 0,0 1 0 0 0,0 0-1 0 0,0-1 1 0 0,0 1 0 0 0,0 0 0 0 0,1-1 0 0 0,-1 1 0 0 0,0 0-1 0 0,0 0 1 0 0,0-1 0 0 0,0 1 0 0 0,0 0 0 0 0,0-1 0 0 0,0 1-1 0 0,0 0 1 0 0,0-1 0 0 0,0 1 0 0 0,0 0 0 0 0,-1-1 0 0 0,1 1-1 0 0,0 0 1 0 0,0 0 0 0 0,0-1 0 0 0,0 1 0 0 0,0 0 0 0 0,-1-1-1 0 0,1 1 1 0 0,0 0 0 0 0,0 0 0 0 0,0-1 0 0 0,-1 1 0 0 0,1 0-1 0 0,0 0 1 0 0,0 0 0 0 0,-1-1 0 0 0,1 1 0 0 0,0 0 0 0 0,-1 0-1 0 0,1 0 1 0 0,0 0 0 0 0,0 0 0 0 0,-1 0 0 0 0,1-1 0 0 0,0 1-1 0 0,-1 0 1 0 0,1 0 0 0 0,0 0 0 0 0,-1 0 0 0 0,1 0 0 0 0,0 0-1 0 0,-1 0 1 0 0,1 0 0 0 0,0 1 0 0 0,0-1 0 0 0,-1 0 0 0 0,1 0-1 0 0,0 0 1 0 0,-1 0 0 0 0,1 0 0 0 0,0 0 0 0 0,-1 1 0 0 0,-11 11 302 0 0,6 2-95 0 0,0 0 0 0 0,1 0 0 0 0,1 0 0 0 0,1 1 0 0 0,0 0-1 0 0,1 0 1 0 0,0 0 0 0 0,1 16 0 0 0,-2 8 409 0 0,0 1-423 0 0,5 66 0 0 0,-1-88-297 0 0,3 33-687 0 0,-4-48 715 0 0,1 0 0 0 0,0 0 0 0 0,-1 0 0 0 0,1 0 0 0 0,0 0 1 0 0,0 0-1 0 0,1 0 0 0 0,-1-1 0 0 0,1 1 0 0 0,-1 0 0 0 0,1-1 0 0 0,4 5 0 0 0,9 1-4151 0 0,-2-9-4810 0 0,-5-2 5991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2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54 268 0 0,'-25'-16'22372'0'0,"40"8"-19116"0"0,34 9 328 0 0,53-1-308 0 0,-95-1-3273 0 0,33-1 1 0 0,73-15 0 0 0,-103 15-639 0 0,-4 0-776 0 0,0 0-1 0 0,0 0 0 0 0,0 1 0 0 0,0 0 0 0 0,0 1 0 0 0,1-1 0 0 0,-1 1 0 0 0,0 0 1 0 0,7 1-1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2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1 680 0 0,'-3'3'1081'0'0,"1"1"-1"0"0,0 0 1 0 0,0-1 0 0 0,0 1-1 0 0,1 0 1 0 0,-3 8 2081 0 0,19 1 2647 0 0,5-10-2341 0 0,-1-1-1 0 0,35 1 0 0 0,-8-1-3121 0 0,-5 4-7036 0 0,-36-5 3323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4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59 242 292 0 0,'-2'-1'8105'0'0,"-2"20"-4946"0"0,-6 44-2327 0 0,8-42 797 0 0,-5 24 375 0 0,2 0 0 0 0,2 0 0 0 0,2 0 0 0 0,8 65 0 0 0,-8-89 2410 0 0,-7-43-4147 0 0,2-1-1 0 0,1 0 1 0 0,1 0 0 0 0,0 0 0 0 0,2 0 0 0 0,1-1 0 0 0,1 1 0 0 0,0-1 0 0 0,2 1 0 0 0,5-24 0 0 0,-2 21-158 0 0,1 0-1 0 0,1 1 1 0 0,1-1 0 0 0,2 1 0 0 0,0 1 0 0 0,1 0 0 0 0,2 0-1 0 0,26-36 1 0 0,-29 46-71 0 0,2 1 0 0 0,-1 0-1 0 0,1 1 1 0 0,1 1 0 0 0,17-13-1 0 0,-25 21-28 0 0,-1-1 1 0 0,1 1-1 0 0,1 0 0 0 0,-1 0 0 0 0,0 1 0 0 0,1 0 1 0 0,-1 0-1 0 0,1 0 0 0 0,-1 0 0 0 0,1 1 0 0 0,0 0 1 0 0,0 0-1 0 0,0 1 0 0 0,0-1 0 0 0,0 1 0 0 0,0 1 1 0 0,-1-1-1 0 0,11 3 0 0 0,-13-2-9 0 0,0 0 0 0 0,0 0 0 0 0,0 1 0 0 0,0-1 0 0 0,0 1 0 0 0,0 0 0 0 0,0 0 0 0 0,0 0 0 0 0,-1 0 0 0 0,1 0 0 0 0,-1 1 0 0 0,0-1 0 0 0,1 1 0 0 0,-1 0 0 0 0,-1 0 0 0 0,1-1 0 0 0,0 1 0 0 0,-1 0 0 0 0,1 0 0 0 0,-1 1 0 0 0,0-1 0 0 0,0 0 0 0 0,0 0 0 0 0,0 1 0 0 0,-1-1 0 0 0,1 0 0 0 0,-1 1 0 0 0,0 4 0 0 0,0-1 0 0 0,0 0 0 0 0,-1 0 0 0 0,0 0 0 0 0,0 0 0 0 0,-1-1 0 0 0,1 1 0 0 0,-2 0 0 0 0,1-1 0 0 0,-1 1 0 0 0,0-1 0 0 0,0 0 0 0 0,-6 9 0 0 0,-3 0 0 0 0,-1-1 0 0 0,0-1 0 0 0,-1 0 0 0 0,0 0 0 0 0,-1-2 0 0 0,0 0 0 0 0,0-1 0 0 0,-2 0 0 0 0,1-1 0 0 0,-1-1 0 0 0,0-1 0 0 0,-25 8 0 0 0,37-14 0 0 0,4-1 0 0 0,0 0 0 0 0,0 0 0 0 0,-1 1 0 0 0,1-1 0 0 0,0 0 0 0 0,0 1 0 0 0,0-1 0 0 0,0 1 0 0 0,0-1 0 0 0,0 1 0 0 0,0 0 0 0 0,0-1 0 0 0,0 1 0 0 0,0 0 0 0 0,0 0 0 0 0,0 0 0 0 0,0-1 0 0 0,1 1 0 0 0,-1 0 0 0 0,0 0 0 0 0,0 2 0 0 0,0 5 0 0 0,5-3 0 0 0,-1 1 0 0 0,1-1 0 0 0,0 0 0 0 0,0 0 0 0 0,1-1 0 0 0,-1 1 0 0 0,1-1 0 0 0,0 0 0 0 0,0-1 0 0 0,11 7 0 0 0,0 1 0 0 0,70 48 0 0 0,-44-31 0 0 0,-1 1 0 0 0,59 56 0 0 0,-94-79-1259 0 0,0-1-1 0 0,0 0 1 0 0,1 0 0 0 0,0 0-1 0 0,-1-1 1 0 0,1 0 0 0 0,1 0-1 0 0,-1 0 1 0 0,1-1 0 0 0,10 3-1 0 0,-11-5-1981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4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1 101 544 0 0,'12'-23'9374'0'0,"-6"17"-7758"0"0,0-1 1 0 0,0 1-1 0 0,0 0 1 0 0,0 1 0 0 0,10-6-1 0 0,-8 5-511 0 0,1 1 0 0 0,-1 1 0 0 0,1 0-1 0 0,16-5 1 0 0,-18 6-797 0 0,0 2-1 0 0,-1-1 1 0 0,1 1-1 0 0,0 0 1 0 0,-1 0-1 0 0,1 1 1 0 0,0 0-1 0 0,0 0 0 0 0,0 1 1 0 0,-1 0-1 0 0,1 0 1 0 0,0 0-1 0 0,-1 1 1 0 0,1 0-1 0 0,-1 1 1 0 0,1-1-1 0 0,5 5 0 0 0,-9-6-284 0 0,-1 0 0 0 0,0 0 0 0 0,0 1 0 0 0,1-1 0 0 0,-1 1-1 0 0,-1 0 1 0 0,1 0 0 0 0,0-1 0 0 0,0 1 0 0 0,-1 0-1 0 0,1 1 1 0 0,-1-1 0 0 0,1 0 0 0 0,-1 0 0 0 0,0 1-1 0 0,0-1 1 0 0,2 5 0 0 0,-3-4 18 0 0,0-1 0 0 0,0 1 0 0 0,0-1 0 0 0,0 1 0 0 0,-1 0 0 0 0,1-1 0 0 0,-1 1 0 0 0,1-1-1 0 0,-1 0 1 0 0,0 1 0 0 0,0-1 0 0 0,0 1 0 0 0,0-1 0 0 0,0 0 0 0 0,-2 3 0 0 0,-6 6 127 0 0,0 0 0 0 0,0-1 0 0 0,-2 0 0 0 0,1-1-1 0 0,-15 11 1 0 0,17-14-149 0 0,4-4-19 0 0,3-1 0 0 0,0 0 0 0 0,0-1 0 0 0,0 1 0 0 0,0-1 0 0 0,0 1 0 0 0,0 0 0 0 0,0 0 0 0 0,0 0 0 0 0,0 0 0 0 0,0 0 0 0 0,0 0 0 0 0,0 0 0 0 0,1 0 0 0 0,-1 0 0 0 0,0 0 0 0 0,0 1 0 0 0,1-1 0 0 0,0-1 0 0 0,0 0 0 0 0,0 1 0 0 0,0-1 0 0 0,-1 1 0 0 0,1-1 0 0 0,0 0 0 0 0,0 1 0 0 0,0-1 0 0 0,0 0 0 0 0,0 1 0 0 0,0-1 0 0 0,1 1 0 0 0,-1-1 0 0 0,0 0 0 0 0,0 1 0 0 0,0-1 0 0 0,0 0 0 0 0,0 1 0 0 0,0-1 0 0 0,1 0 0 0 0,-1 1 0 0 0,0-1 0 0 0,0 0 0 0 0,1 1 0 0 0,-1-1 0 0 0,0 0 0 0 0,0 1 0 0 0,1-1 0 0 0,-1 0 0 0 0,0 0 0 0 0,1 0 0 0 0,-1 1 0 0 0,0-1 0 0 0,1 0 0 0 0,-1 0 0 0 0,0 0 0 0 0,1 0 0 0 0,-1 0 0 0 0,1 1 0 0 0,0-1 0 0 0,12 4 0 0 0,1 1 0 0 0,-1-2 0 0 0,1 0 0 0 0,0-1 0 0 0,15 1 0 0 0,32 6 0 0 0,-53-7 0 0 0,12 2 0 0 0,-1 1 0 0 0,29 13 0 0 0,-43-16 0 0 0,-1 0 0 0 0,0 0 0 0 0,1 0 0 0 0,-1 1 0 0 0,0 0 0 0 0,0-1 0 0 0,-1 2 0 0 0,1-1 0 0 0,-1 0 0 0 0,1 1 0 0 0,-1 0 0 0 0,0-1 0 0 0,-1 1 0 0 0,1 0 0 0 0,0 1 0 0 0,1 4 0 0 0,-3-7 0 0 0,-1 1 0 0 0,0-1 0 0 0,1 1 0 0 0,-1-1 0 0 0,0 1 0 0 0,0 0 0 0 0,0-1 0 0 0,-1 1 0 0 0,1-1 0 0 0,-1 1 0 0 0,1-1 0 0 0,-1 1 0 0 0,0-1 0 0 0,0 1 0 0 0,0-1 0 0 0,0 1 0 0 0,-1-1 0 0 0,1 0 0 0 0,0 0 0 0 0,-1 0 0 0 0,0 0 0 0 0,1 0 0 0 0,-1 0 0 0 0,-2 2 0 0 0,-5 4 0 0 0,1-1 0 0 0,-1 1 0 0 0,-19 10 0 0 0,12-9-6 0 0,-1-2 0 0 0,0 0 0 0 0,0 0 1 0 0,0-2-1 0 0,-1 0 0 0 0,0-1 0 0 0,0-1 0 0 0,0-1 0 0 0,-1 0 0 0 0,1-1 1 0 0,0-1-1 0 0,-1-1 0 0 0,-31-6 0 0 0,26-1-583 0 0,14 0-2298 0 0,9 6 1783 0 0,1 2 553 0 0,-1-1-1 0 0,1 0 0 0 0,0 1 0 0 0,0-1 0 0 0,-1 0 1 0 0,1 0-1 0 0,0 1 0 0 0,0-1 0 0 0,0 0 0 0 0,0 1 0 0 0,0-1 1 0 0,0 0-1 0 0,0 0 0 0 0,1 1 0 0 0,-1-2 0 0 0,3-8-2751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4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5 548 0 0,'-1'0'530'0'0,"1"-1"0"0"0,-1 1 1 0 0,0-1-1 0 0,1 1 0 0 0,-1 0 0 0 0,0-1 1 0 0,0 1-1 0 0,0 0 0 0 0,1-1 0 0 0,-1 1 0 0 0,0 0 1 0 0,0 0-1 0 0,0 0 0 0 0,1-1 0 0 0,-1 1 0 0 0,0 0 1 0 0,0 0-1 0 0,0 0 0 0 0,0 0 0 0 0,1 1 1 0 0,-3-1-1 0 0,3 0-197 0 0,-1 1 0 0 0,0-1 1 0 0,1 1-1 0 0,-1-1 0 0 0,0 1 1 0 0,1 0-1 0 0,-1-1 0 0 0,1 1 0 0 0,-1-1 1 0 0,1 1-1 0 0,-1 0 0 0 0,1 0 1 0 0,-1-1-1 0 0,1 1 0 0 0,-1 0 0 0 0,1 0 1 0 0,-1 1-1 0 0,1 0 37 0 0,-1 0 0 0 0,1 0-1 0 0,0 0 1 0 0,-1 0 0 0 0,1 0 0 0 0,0 1 0 0 0,0-1 0 0 0,0 0-1 0 0,1 0 1 0 0,-1 0 0 0 0,0 0 0 0 0,1 0 0 0 0,-1 0-1 0 0,1 0 1 0 0,0 0 0 0 0,1 3 0 0 0,0-3-104 0 0,-1 1 0 0 0,1-1 0 0 0,0 0-1 0 0,1 1 1 0 0,-1-1 0 0 0,0 0 0 0 0,1 0 0 0 0,-1 0 0 0 0,1-1 0 0 0,-1 1 0 0 0,1-1 0 0 0,0 1-1 0 0,0-1 1 0 0,0 0 0 0 0,0 0 0 0 0,-1 0 0 0 0,1 0 0 0 0,1-1 0 0 0,-1 1 0 0 0,0-1 0 0 0,0 0-1 0 0,0 1 1 0 0,3-2 0 0 0,7-6 653 0 0,-13 7-898 0 0,1-1 0 0 0,-1 1 0 0 0,0 0 0 0 0,0 0 0 0 0,1-1 0 0 0,-1 1 0 0 0,0 0 0 0 0,0-1 0 0 0,1 1 0 0 0,-1 0-1 0 0,0-1 1 0 0,0 1 0 0 0,0 0 0 0 0,1-1 0 0 0,-1 1 0 0 0,0 0 0 0 0,0-1 0 0 0,0 1 0 0 0,0-1 0 0 0,0 1 0 0 0,0 0-1 0 0,0-1 1 0 0,0 1 0 0 0,0 0 0 0 0,0-1 0 0 0,0 1 0 0 0,0-1 0 0 0,0 1 0 0 0,0 0 0 0 0,-1-1 0 0 0,1 1 0 0 0,0 0 0 0 0,0-1-1 0 0,0 1 1 0 0,0 0 0 0 0,-1-1 0 0 0,1 1 0 0 0,0-1 0 0 0,-5-1-4 0 0,1 0 0 0 0,0 0 0 0 0,0 0 0 0 0,-1 1-1 0 0,1-1 1 0 0,-1 1 0 0 0,1 0 0 0 0,-10-1 0 0 0,9 2-84 0 0,-1 1-1 0 0,1-1 1 0 0,-1 1 0 0 0,1 0 0 0 0,0 0-1 0 0,-1 0 1 0 0,1 1 0 0 0,0 0-1 0 0,0 0 1 0 0,0 0 0 0 0,-5 4 0 0 0,10-6-293 0 0,-1 0 0 0 0,1 1 0 0 0,0-1 0 0 0,-1 1 0 0 0,1 0 0 0 0,0-1 0 0 0,0 1 0 0 0,0-1 0 0 0,-1 1 0 0 0,1-1 0 0 0,0 1 0 0 0,0-1 0 0 0,0 1 0 0 0,0 0 0 0 0,0-1 0 0 0,0 1 0 0 0,0-1 0 0 0,0 1 0 0 0,0 0 0 0 0,0-1 0 0 0,0 1 0 0 0,1-1 0 0 0,-1 1 0 0 0,0-1 1 0 0,0 1-1 0 0,0-1 0 0 0,1 1 0 0 0,-1-1 0 0 0,0 1 0 0 0,1-1 0 0 0,-1 1 0 0 0,0-1 0 0 0,1 1 0 0 0,0 0 752 0 0,3 4-3839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0 103 464 0 0,'1'-1'251'0'0,"-1"-1"0"0"0,1 0-1 0 0,-1 1 1 0 0,1-1 0 0 0,0 1 0 0 0,0-1-1 0 0,0 1 1 0 0,0-1 0 0 0,0 1 0 0 0,0-1-1 0 0,0 1 1 0 0,0 0 0 0 0,1 0 0 0 0,-1-1-1 0 0,0 1 1 0 0,1 0 0 0 0,-1 0 0 0 0,1 1-1 0 0,1-2 1 0 0,-1 2-14 0 0,0 0 0 0 0,0 0-1 0 0,0 0 1 0 0,0 0 0 0 0,1 0-1 0 0,-1 1 1 0 0,0-1 0 0 0,0 1 0 0 0,0 0-1 0 0,0-1 1 0 0,0 1 0 0 0,0 0 0 0 0,-1 0-1 0 0,1 0 1 0 0,0 0 0 0 0,2 2 0 0 0,12 8 624 0 0,-1 1 1 0 0,0 0 0 0 0,0 1 0 0 0,12 15 0 0 0,50 66 1956 0 0,-17-21-798 0 0,-45-55-1531 0 0,101 105 2571 0 0,-98-106-2430 0 0,0-1 1 0 0,1-1 0 0 0,1-1 0 0 0,40 22 0 0 0,-57-34-539 0 0,-1-1 0 0 0,1 0 0 0 0,0 1 0 0 0,0-1 1 0 0,0 0-1 0 0,0 0 0 0 0,0-1 0 0 0,0 1 1 0 0,0-1-1 0 0,0 1 0 0 0,0-1 0 0 0,1 0 0 0 0,-1 0 1 0 0,0 0-1 0 0,0-1 0 0 0,0 1 0 0 0,0-1 0 0 0,0 0 1 0 0,0 1-1 0 0,0-2 0 0 0,0 1 0 0 0,0 0 0 0 0,0 0 1 0 0,-1-1-1 0 0,1 0 0 0 0,2-1 0 0 0,-1-1 16 0 0,0 0-1 0 0,0-1 1 0 0,-1 1-1 0 0,0-1 1 0 0,0 0-1 0 0,0 1 1 0 0,0-1-1 0 0,-1 0 1 0 0,0-1 0 0 0,0 1-1 0 0,0 0 1 0 0,-1-1-1 0 0,2-8 1 0 0,5-45 751 0 0,0-93 0 0 0,-7 95-9 0 0,16-112 0 0 0,-16 166-897 0 0,-1-1 0 0 0,1 1 0 0 0,-1-1 0 0 0,1 1 0 0 0,1 0 0 0 0,-1-1 0 0 0,0 1 0 0 0,1 0 0 0 0,-1 0 0 0 0,1 0 0 0 0,0 0 1 0 0,0 0-1 0 0,5-5 0 0 0,-6 8-114 0 0,0 0 0 0 0,0-1 0 0 0,0 1 0 0 0,0 0 0 0 0,0 0 0 0 0,0 0 0 0 0,1 0 0 0 0,-1 0 0 0 0,0 0 0 0 0,0 1 0 0 0,0-1 0 0 0,0 0 0 0 0,0 0 0 0 0,0 1 0 0 0,0-1 0 0 0,1 1 0 0 0,-1-1 0 0 0,0 1 0 0 0,1 0 0 0 0,-2-1 86 0 0,11 7-2518 0 0,0 0-1 0 0,15 12 1 0 0,-9-4-658 0 0,4 0 200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8009 0 0,'-29'25'9367'0'0,"4"-2"-5808"0"0,8-7-2073 0 0,13-12-1177 0 0,0 1 0 0 0,0 0 0 0 0,1 0 0 0 0,-1 0 0 0 0,-3 9 0 0 0,4-7-30 0 0,0-1 0 0 0,1 1 1 0 0,0 0-1 0 0,0 0 0 0 0,1 0 1 0 0,0 0-1 0 0,-1 11 0 0 0,3-6 15 0 0,-1 1 0 0 0,2-1-1 0 0,-1 0 1 0 0,2 1 0 0 0,0-1-1 0 0,0 0 1 0 0,7 16 0 0 0,-7-22-237 0 0,-1 0 0 0 0,2 0 0 0 0,-1 0 0 0 0,1 0 0 0 0,0-1 0 0 0,0 1 0 0 0,0-1 1 0 0,1 0-1 0 0,-1 0 0 0 0,7 4 0 0 0,-7-6-500 0 0,0 0 1 0 0,1 0-1 0 0,-1-1 1 0 0,0 0-1 0 0,10 4 1 0 0,-10-5-791 0 0,1 0 0 0 0,-1 0 0 0 0,1 0 1 0 0,-1-1-1 0 0,1 0 0 0 0,7 0 0 0 0,1 0-1888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156 301 7873 0 0,'-21'-10'5405'0'0,"-22"-13"1639"0"0,41 21-6717 0 0,0 1-1 0 0,0 0 0 0 0,0-1 0 0 0,0 1 1 0 0,0-1-1 0 0,0 0 0 0 0,0 0 0 0 0,1 0 1 0 0,-1 0-1 0 0,1 0 0 0 0,0 0 1 0 0,-1 0-1 0 0,1 0 0 0 0,-1-3 0 0 0,2 2-161 0 0,1 0-1 0 0,0 0 1 0 0,0 0-1 0 0,0 0 1 0 0,0 0 0 0 0,0 0-1 0 0,1 1 1 0 0,-1-1-1 0 0,1 0 1 0 0,0 1-1 0 0,3-5 1 0 0,2-3 237 0 0,-6 7-312 0 0,5-7 204 0 0,0-1 0 0 0,-1 1 0 0 0,0-1-1 0 0,-1 0 1 0 0,4-18 0 0 0,-7 25-290 0 0,-1 1 0 0 0,0-1 0 0 0,0 1 0 0 0,0-1 0 0 0,0 1 0 0 0,0-1 1 0 0,-1 1-1 0 0,0-1 0 0 0,0 1 0 0 0,1-1 0 0 0,-2 1 0 0 0,1 0 0 0 0,0-1 0 0 0,-1 1 1 0 0,0 0-1 0 0,1 0 0 0 0,-1 0 0 0 0,0 0 0 0 0,-1 1 0 0 0,1-1 0 0 0,0 1 0 0 0,-1-1 1 0 0,-4-3-1 0 0,3 3-163 0 0,-1 0 0 0 0,1 0 0 0 0,-1 0 0 0 0,0 1 0 0 0,1 0 0 0 0,-7-3 0 0 0,9 5-175 0 0,-1-1 1 0 0,1 0 0 0 0,0 1-1 0 0,-1-1 1 0 0,1 1-1 0 0,0 0 1 0 0,-1 0-1 0 0,1 0 1 0 0,0 0 0 0 0,-1 0-1 0 0,1 0 1 0 0,0 0-1 0 0,-1 1 1 0 0,1 0-1 0 0,0-1 1 0 0,-4 3-1 0 0,-1 2-5264 0 0,6-3 4596 0 0,-4 2-1768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1 268 0 0,'4'18'3082'0'0,"-1"0"-1"0"0,-1 0 1 0 0,1 32 0 0 0,3 18 9160 0 0,-6-68-12134 0 0,0 0 0 0 0,1 1 0 0 0,-1-1 0 0 0,0 0 0 0 0,0 0 0 0 0,0 0 0 0 0,0 0 0 0 0,0 0 0 0 0,1 0 0 0 0,-1 0 1 0 0,0 0-1 0 0,0 0 0 0 0,0 0 0 0 0,0 0 0 0 0,0 0 0 0 0,0 0 0 0 0,1 0 0 0 0,-1 0 0 0 0,0-1 0 0 0,0 1 0 0 0,0 0 0 0 0,0 0 1 0 0,10-11 2583 0 0,15-32-2387 0 0,-10 17 677 0 0,-10 17-894 0 0,0 1 1 0 0,1 1-1 0 0,1-1 0 0 0,-1 1 0 0 0,1 0 0 0 0,0 1 1 0 0,0 0-1 0 0,1 0 0 0 0,10-6 0 0 0,-14 10-59 0 0,1-1 0 0 0,0 1 1 0 0,0 1-1 0 0,0-1 0 0 0,0 0 0 0 0,0 1 0 0 0,0 0 0 0 0,0 1 0 0 0,0-1 1 0 0,0 1-1 0 0,1 0 0 0 0,-1 0 0 0 0,0 0 0 0 0,0 1 0 0 0,0 0 0 0 0,0 0 1 0 0,0 0-1 0 0,0 0 0 0 0,6 3 0 0 0,-3 0-37 0 0,0 0-1 0 0,0 0 1 0 0,-1 1 0 0 0,1 0 0 0 0,-1 0-1 0 0,0 0 1 0 0,-1 1 0 0 0,1 1 0 0 0,-1-1-1 0 0,0 1 1 0 0,0 0 0 0 0,-1 0-1 0 0,0 0 1 0 0,-1 1 0 0 0,8 15 0 0 0,-3 0-81 0 0,-1 1 1 0 0,-1 0-1 0 0,-1 0 1 0 0,5 40-1 0 0,-11-64 63 0 0,3 12-2529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0 152 572 0 0,'0'0'6098'0'0,"4"1"-4879"0"0,8 3-472 0 0,0-1 1 0 0,1 0-1 0 0,0-1 1 0 0,-1 0-1 0 0,17-1 1 0 0,71-2 1092 0 0,-53-1-1193 0 0,-6 2-97 0 0,-1-2 0 0 0,0-2 0 0 0,0-2 0 0 0,0-1 0 0 0,46-15 0 0 0,-81 20-464 0 0,1 0 0 0 0,0 0-1 0 0,-1-1 1 0 0,0 0 0 0 0,1 0 0 0 0,-1 0 0 0 0,0-1-1 0 0,-1 0 1 0 0,1 0 0 0 0,4-5 0 0 0,-6 5-17 0 0,0 0 0 0 0,0 1 0 0 0,-1-1 0 0 0,0-1 0 0 0,0 1 0 0 0,0 0 0 0 0,-1 0 0 0 0,1-1 0 0 0,-1 1 0 0 0,0-1 0 0 0,0 1 0 0 0,0-1 0 0 0,-1 1 0 0 0,0-8 1 0 0,1-2 419 0 0,0 19 488 0 0,2 20-335 0 0,4 240 1557 0 0,-1-24-603 0 0,26-41-358 0 0,-22-153-849 0 0,-9-46-399 0 0,-1 0 1 0 0,0 0 0 0 0,0 0 0 0 0,1 0-1 0 0,-1 0 1 0 0,0 0 0 0 0,0 0 0 0 0,0 0 0 0 0,0 0-1 0 0,0 0 1 0 0,0 0 0 0 0,0 0 0 0 0,0 0 0 0 0,0 0-1 0 0,-1 0 1 0 0,1 0 0 0 0,0 0 0 0 0,-1 0 0 0 0,1 0-1 0 0,0 0 1 0 0,-1 0 0 0 0,1-1 0 0 0,-1 1-1 0 0,0 0 1 0 0,1 0 0 0 0,-1 0 0 0 0,0-1 0 0 0,1 1-1 0 0,-1 0 1 0 0,0-1 0 0 0,-1 2 0 0 0,-1-1-79 0 0,-1-1-1 0 0,1 1 1 0 0,0 0 0 0 0,-1-1-1 0 0,1 0 1 0 0,-1 0 0 0 0,-6 0-1 0 0,-1 0 120 0 0,-25 0-201 0 0,-33-1-22 0 0,-135 16 0 0 0,197-14 250 0 0,5 0-6 0 0,-1-1-1 0 0,0 0 1 0 0,1 0-1 0 0,-1 1 1 0 0,1-1-1 0 0,-1 1 1 0 0,0 0-1 0 0,1 0 1 0 0,0 0-1 0 0,-1 0 1 0 0,1 1-1 0 0,0-1 1 0 0,-1 0-1 0 0,-3 4 654 0 0,8-2-345 0 0,2-1-264 0 0,-1 1-1 0 0,0-1 1 0 0,0 0-1 0 0,1 0 1 0 0,0 0 0 0 0,-1 0-1 0 0,1-1 1 0 0,0 1-1 0 0,0-1 1 0 0,0 0 0 0 0,0 0-1 0 0,0 0 1 0 0,5 0-1 0 0,64 1 694 0 0,-44-2-478 0 0,30 2 274 0 0,-1-4 0 0 0,1-1-1 0 0,75-16 1 0 0,-129 19-585 0 0,3-3 0 0 0,11-5 0 0 0,-2-1-4777 0 0,-4 8-4939 0 0,-3 1 6583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31 185 6865 0 0,'-31'-18'15224'0'0,"36"18"-14452"0"0,124-1 2308 0 0,24-2-1387 0 0,-134 1-1507 0 0,0 0 0 0 0,0-1 0 0 0,-1-2 0 0 0,1 0 0 0 0,-1-1 1 0 0,17-8-1 0 0,-29 12-135 0 0,-1-1 1 0 0,0 1 0 0 0,0-2-1 0 0,0 1 1 0 0,0 0 0 0 0,-1-1-1 0 0,1 0 1 0 0,-1 0 0 0 0,0 0-1 0 0,0-1 1 0 0,0 1 0 0 0,-1-1 0 0 0,0 0-1 0 0,1 0 1 0 0,-2 0 0 0 0,1 0-1 0 0,-1-1 1 0 0,0 1 0 0 0,0-1-1 0 0,0 0 1 0 0,-1 1 0 0 0,2-12-1 0 0,-3 16-47 0 0,0 1 0 0 0,0-1 0 0 0,0 1 0 0 0,0-1 0 0 0,0 1 0 0 0,0-1 0 0 0,0 1 0 0 0,0-1 0 0 0,0 1 0 0 0,0-1 0 0 0,0 1 0 0 0,-1-1 0 0 0,1 1 0 0 0,0 0 0 0 0,0-1 0 0 0,0 1 0 0 0,-1-1 0 0 0,1 1 0 0 0,0-1 0 0 0,-1 1 0 0 0,1 0 0 0 0,0-1 0 0 0,-1 1 0 0 0,1 0 0 0 0,0-1 0 0 0,-1 1 0 0 0,1 0 0 0 0,-1 0 0 0 0,1-1 0 0 0,-1 1 0 0 0,1 0 0 0 0,0 0 0 0 0,-1 0 0 0 0,1-1 0 0 0,-1 1 0 0 0,1 0 0 0 0,-1 0 0 0 0,1 0 0 0 0,-1 0 0 0 0,1 0 0 0 0,-1 0 0 0 0,1 0 0 0 0,-1 0 0 0 0,1 0 0 0 0,-1 0 0 0 0,1 1-1 0 0,-1-1 1 0 0,0 0 0 0 0,-1 1 2 0 0,0-1-1 0 0,1 1 1 0 0,-1 0-1 0 0,0 0 0 0 0,1 0 1 0 0,-1 0-1 0 0,1 0 1 0 0,-1 0-1 0 0,1 0 1 0 0,-1 0-1 0 0,1 0 0 0 0,-1 2 1 0 0,-7 11 38 0 0,2 1 1 0 0,0 0-1 0 0,1 0 1 0 0,0 0-1 0 0,1 1 0 0 0,1 0 1 0 0,0-1-1 0 0,2 2 1 0 0,-1-1-1 0 0,2 0 1 0 0,0 21-1 0 0,3 7 171 0 0,1-1 1 0 0,2 0-1 0 0,12 44 1 0 0,2-18 110 0 0,3-1 1 0 0,31 68 0 0 0,-50-130-326 0 0,-1-1-1 0 0,3 14 0 0 0,-7-11 0 0 0,-7-2 0 0 0,4-5 0 0 0,0 0 0 0 0,-1 0 0 0 0,1-1 0 0 0,-1 0 0 0 0,1 0 0 0 0,-1 0 0 0 0,-5-2 0 0 0,-20 1 0 0 0,-36 2 0 0 0,-75 5 0 0 0,118-4 0 0 0,1 2 0 0 0,0 0 0 0 0,-44 14 0 0 0,48-7 0 0 0,19-11 0 0 0,0 0 0 0 0,0 0 0 0 0,0 0 0 0 0,-1 0 0 0 0,1 1 0 0 0,0-1 0 0 0,0 0 0 0 0,0 0 0 0 0,0 0 0 0 0,0 0 0 0 0,0 1 0 0 0,0-1 0 0 0,-1 0 0 0 0,1 0 0 0 0,0 0 0 0 0,0 1 0 0 0,0-1 0 0 0,0 0 0 0 0,0 0 0 0 0,0 1 0 0 0,0-1 0 0 0,0 0 0 0 0,0 0 0 0 0,0 0 0 0 0,0 1 0 0 0,0-1 0 0 0,0 0 0 0 0,0 0 0 0 0,0 1 0 0 0,1-1 0 0 0,-1 0 0 0 0,0 0 0 0 0,0 0 0 0 0,0 1 0 0 0,0-1 0 0 0,0 0 0 0 0,3 3 0 0 0,-1-1 0 0 0,0 0 0 0 0,1 0 0 0 0,-1 0 0 0 0,1 0 0 0 0,0 0 0 0 0,0 0 0 0 0,0-1 0 0 0,0 1 0 0 0,0-1 0 0 0,0 0 0 0 0,0 0 0 0 0,0 0 0 0 0,6 1 0 0 0,55 7 0 0 0,-51-8 0 0 0,77 5 0 0 0,168-10 0 0 0,-236 2-1066 0 0,-12 1-464 0 0,0 0 0 0 0,0 1 0 0 0,1 0 0 0 0,-1 1 0 0 0,0-1 0 0 0,14 5 0 0 0,-15-3-2067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69 100 7141 0 0,'-58'7'9785'0'0,"48"-5"-4781"0"0,35-5-3500 0 0,704-36 4240 0 0,-621 37-5162 0 0,320-4 778 0 0,118 2 266 0 0,-467 4-1616 0 0,702-25 1 0 0,-743 22-11 0 0,-17 2 0 0 0,0-1 0 0 0,-1-1 0 0 0,38-9 0 0 0,-50 9-21 0 0,-6 2-201 0 0,0-3-640 0 0,-33 11-12835 0 0,14 0 10617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147 316 212 0 0,'-3'4'761'0'0,"0"1"0"0"0,0-1 0 0 0,-1 0 0 0 0,0 0 0 0 0,0 0 0 0 0,0 0 0 0 0,0-1 0 0 0,-1 1 0 0 0,1-1 1 0 0,-1 0-1 0 0,0 0 0 0 0,1-1 0 0 0,-1 0 0 0 0,-1 0 0 0 0,1 0 0 0 0,0 0 0 0 0,0-1 0 0 0,-7 1 0 0 0,11-2-532 0 0,-1 0 0 0 0,0 0 0 0 0,0 0 0 0 0,0-1-1 0 0,1 1 1 0 0,-1-1 0 0 0,0 1 0 0 0,0-1 0 0 0,1 0 0 0 0,-1 1 0 0 0,1-1 0 0 0,-1 0 0 0 0,1 0 0 0 0,-1 0-1 0 0,1 0 1 0 0,-1-1 0 0 0,-1-1 0 0 0,0 0 80 0 0,1-1 0 0 0,0 1 1 0 0,0 0-1 0 0,0-1 0 0 0,0 1 0 0 0,0-1 0 0 0,-1-7 0 0 0,1 4 47 0 0,0-1 0 0 0,0 0-1 0 0,1 1 1 0 0,1-1 0 0 0,-1 0 0 0 0,1 0-1 0 0,2-13 1 0 0,1 7-147 0 0,1 1 1 0 0,0 0-1 0 0,0 0 1 0 0,2 0-1 0 0,-1 0 1 0 0,2 1-1 0 0,0 0 1 0 0,0 0-1 0 0,1 1 1 0 0,1 0-1 0 0,-1 0 1 0 0,2 1-1 0 0,0 0 1 0 0,0 1-1 0 0,0 0 1 0 0,1 0-1 0 0,1 1 1 0 0,-1 1-1 0 0,1 0 1 0 0,1 0-1 0 0,-1 1 1 0 0,1 1-1 0 0,26-7 1 0 0,-34 11-128 0 0,0 0 0 0 0,1 0 0 0 0,-1 1 1 0 0,0 0-1 0 0,0 0 0 0 0,1 1 0 0 0,-1-1 1 0 0,0 1-1 0 0,0 0 0 0 0,0 1 0 0 0,9 2 1 0 0,-12-3-63 0 0,-1 0 0 0 0,1 0 1 0 0,0-1-1 0 0,-1 1 0 0 0,1 0 1 0 0,-1 1-1 0 0,1-1 0 0 0,-1 0 1 0 0,0 0-1 0 0,1 0 0 0 0,-1 1 1 0 0,0-1-1 0 0,0 1 0 0 0,0-1 1 0 0,0 1-1 0 0,0-1 1 0 0,0 1-1 0 0,-1 0 0 0 0,1-1 1 0 0,0 1-1 0 0,-1 0 0 0 0,1 0 1 0 0,-1-1-1 0 0,0 1 0 0 0,0 0 1 0 0,1 0-1 0 0,-1 0 0 0 0,0-1 1 0 0,-1 1-1 0 0,1 0 0 0 0,0 0 1 0 0,0 0-1 0 0,-1-1 0 0 0,1 1 1 0 0,-2 3-1 0 0,-1 3 24 0 0,0-1-1 0 0,-1 0 1 0 0,0 1-1 0 0,0-1 1 0 0,-1-1-1 0 0,0 1 1 0 0,-10 11-1 0 0,-2-2 58 0 0,-26 20-1 0 0,28-26-40 0 0,2 1 0 0 0,0 1 0 0 0,0 0 0 0 0,-15 19 0 0 0,27-28-41 0 0,-1-1 0 0 0,0 0 1 0 0,1 1-1 0 0,0-1 0 0 0,-1 1 0 0 0,1 0 1 0 0,0 0-1 0 0,0-1 0 0 0,1 1 0 0 0,-1 0 1 0 0,1 0-1 0 0,-1 0 0 0 0,1 0 0 0 0,0-1 1 0 0,0 1-1 0 0,0 0 0 0 0,0 0 0 0 0,1 0 1 0 0,-1 0-1 0 0,1 0 0 0 0,-1 0 0 0 0,1-1 1 0 0,0 1-1 0 0,0 0 0 0 0,1-1 0 0 0,-1 1 1 0 0,3 3-1 0 0,2 2 46 0 0,-1-1 0 0 0,2 0 0 0 0,-1 0 0 0 0,1 0 1 0 0,0-1-1 0 0,1 0 0 0 0,11 7 0 0 0,-8-6-65 0 0,1 0 0 0 0,0 0 0 0 0,0-1 0 0 0,1-1 0 0 0,0 0 0 0 0,20 4 0 0 0,-26-8-1178 0 0,1 0 1 0 0,-1-1-1 0 0,1-1 1 0 0,0 1-1 0 0,-1-1 0 0 0,1 0 1 0 0,-1-1-1 0 0,13-4 0 0 0,-11 3 169 0 0,12-4-2616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1 272 0 0,'0'0'9692'0'0,"-4"2"-7586"0"0,-13 5 1897 0 0,13 11 1270 0 0,4-9-3956 0 0,-1-1-1 0 0,1 0 1 0 0,0 0 0 0 0,3 17-1 0 0,-1-14-361 0 0,-1 1-1 0 0,-1-1 0 0 0,0 1 1 0 0,-1 13-1 0 0,0-21-950 0 0,1 0 0 0 0,0 0 0 0 0,0 0 1 0 0,0 0-1 0 0,0 0 0 0 0,1 0 0 0 0,1 7 0 0 0,-2-10-246 0 0,2 1-326 0 0,6 5 562 0 0,-7-7-626 0 0,0 1 0 0 0,0-1 1 0 0,0 1-1 0 0,0-1 0 0 0,1 0 0 0 0,-1 0 0 0 0,0 1 0 0 0,0-1 0 0 0,0 0 0 0 0,1 0 1 0 0,-1 0-1 0 0,0 0 0 0 0,0 0 0 0 0,1-1 0 0 0,-1 1 0 0 0,0 0 0 0 0,0-1 0 0 0,2 0 0 0 0,13-4-2778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 7245 0 0,'-2'-10'10052'0'0,"-2"-4"-820"0"0,0 55-7081 0 0,4 72 1 0 0,1-49-7653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66 96 0 0,'-35'-3'1815'0'0,"-18"-2"2822"0"0,44 4-2612 0 0,-1-1 1 0 0,1 0-1 0 0,-12-9 9221 0 0,21 11-11105 0 0,12-5 2184 0 0,17-2-881 0 0,89 0 4033 0 0,-31 3-6256 0 0,-43-1-3558 0 0,-1-3-3752 0 0,-27 3 4651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29 363 10353 0 0,'1'16'16186'0'0,"-2"-12"-14714"0"0,-6 3 3163 0 0,5-10-4523 0 0,-1-2-111 0 0,0 0 0 0 0,1 0 0 0 0,0-1 0 0 0,0 1 0 0 0,0-1 0 0 0,0 0 0 0 0,1 0 0 0 0,0 1-1 0 0,0-1 1 0 0,1 0 0 0 0,0-9 0 0 0,4-73-3 0 0,-3 81 2 0 0,1-11 0 0 0,0 0 0 0 0,2 0 0 0 0,0 1 0 0 0,12-30 0 0 0,-14 40 0 0 0,1 0 0 0 0,1 1 0 0 0,-1-1 0 0 0,1 0 0 0 0,0 1 0 0 0,1 0 0 0 0,-1 0 0 0 0,1 0 0 0 0,0 1 0 0 0,1-1 0 0 0,-1 1 0 0 0,1 1 0 0 0,13-9 0 0 0,-18 12 0 0 0,0 0 0 0 0,1 1 0 0 0,-1-1 0 0 0,1 0 0 0 0,-1 1 0 0 0,1-1 0 0 0,-1 1 0 0 0,1-1 0 0 0,-1 1 0 0 0,1 0 0 0 0,-1 0 0 0 0,1 0 0 0 0,0 0 0 0 0,-1 0 0 0 0,1 0 0 0 0,-1 0 0 0 0,1 0 0 0 0,-1 0 0 0 0,1 1 0 0 0,-1-1 0 0 0,1 1 0 0 0,-1-1 0 0 0,1 1 0 0 0,-1 0 0 0 0,1-1 0 0 0,-1 1 0 0 0,0 0 0 0 0,1 0 0 0 0,-1 0 0 0 0,0 0 0 0 0,0 0 0 0 0,0 0 0 0 0,0 1 0 0 0,0-1 0 0 0,0 0 0 0 0,0 0 0 0 0,0 1 0 0 0,0-1 0 0 0,-1 1 0 0 0,2 2 0 0 0,0 0 0 0 0,-1 1 0 0 0,1 0 0 0 0,-1 0 0 0 0,0 0 0 0 0,0 0 0 0 0,0 0 0 0 0,-1 0 0 0 0,0 0 0 0 0,0 0 0 0 0,0 0 0 0 0,-2 9 0 0 0,-1-5 0 0 0,0-1 0 0 0,0 1 0 0 0,0-1 0 0 0,-1 0 0 0 0,0 0 0 0 0,-1 0 0 0 0,-9 12 0 0 0,-4 1 0 0 0,-23 22 0 0 0,-9 10 0 0 0,49-51 0 0 0,0 0 0 0 0,0 0 0 0 0,0 0 0 0 0,1 1 0 0 0,-1-1 0 0 0,1 0 0 0 0,-1 0 0 0 0,1 1 0 0 0,0-1 0 0 0,0 0 0 0 0,0 1 0 0 0,0-1 0 0 0,0 0 0 0 0,0 1 0 0 0,1-1 0 0 0,-1 0 0 0 0,1 1 0 0 0,1 2 0 0 0,2 1 0 0 0,0 0 0 0 0,0 0 0 0 0,0-1 0 0 0,1 1 0 0 0,-1-1 0 0 0,1 0 0 0 0,1-1 0 0 0,-1 1 0 0 0,1-1 0 0 0,-1 0 0 0 0,12 5 0 0 0,6 3 0 0 0,45 15 0 0 0,-35-15 0 0 0,-12-3 0 0 0,-5-2 0 0 0,0-1 0 0 0,1-1 0 0 0,23 5 0 0 0,-39-10-61 0 0,1 1-1 0 0,-1-1 1 0 0,1 1 0 0 0,0-1 0 0 0,0 0-1 0 0,-1 0 1 0 0,1 0 0 0 0,0 0-1 0 0,-1 0 1 0 0,1 0 0 0 0,0 0-1 0 0,0 0 1 0 0,-1-1 0 0 0,1 1 0 0 0,-1-1-1 0 0,3 0 1 0 0,1-1-610 0 0,12-7-9964 0 0,-12 5 7138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1032 0 0,'9'-8'2190'0'0,"1"0"0"0"0,0 1 0 0 0,1 0 1 0 0,0 1-1 0 0,0 0 0 0 0,16-7 0 0 0,-8 7-342 0 0,-1 0 1 0 0,1 2-1 0 0,30-5 0 0 0,-6 5 845 0 0,0 3 0 0 0,84 7 1 0 0,-87-1-1944 0 0,-37-4-735 0 0,0 0 0 0 0,-1-1 0 0 0,1 1 0 0 0,0 0 0 0 0,-1 1 0 0 0,1-1 1 0 0,-1 0-1 0 0,0 1 0 0 0,1-1 0 0 0,-1 1 0 0 0,4 3 0 0 0,-3 4-15 0 0,-8 7 0 0 0,2-12 0 0 0,0 0 0 0 0,0 0 0 0 0,0 0 0 0 0,-1-1 0 0 0,0 1 0 0 0,1-1 0 0 0,-1 0 0 0 0,-9 5 0 0 0,-42 19 0 0 0,40-20 0 0 0,-28 15 0 0 0,39-19 0 0 0,3-3 0 0 0,0 1 0 0 0,-1-1 0 0 0,1 1 0 0 0,0-1 0 0 0,0 1 0 0 0,0 0 0 0 0,0-1 0 0 0,0 1 0 0 0,1 0 0 0 0,-1 0 0 0 0,0 0 0 0 0,0 0 0 0 0,0 0 0 0 0,1 0 0 0 0,-2 1 0 0 0,2-1 0 0 0,-1 0 0 0 0,1-1 0 0 0,0 1 0 0 0,-1 0 0 0 0,1-1 0 0 0,0 1 0 0 0,0 0 0 0 0,-1 0 0 0 0,1 0 0 0 0,0-1 0 0 0,0 1 0 0 0,0 0 0 0 0,0 0 0 0 0,0-1 0 0 0,0 1 0 0 0,0 0 0 0 0,1 0 0 0 0,-1 0 0 0 0,0-1 0 0 0,0 1 0 0 0,0 0 0 0 0,1 0 0 0 0,-1-1 0 0 0,0 1 0 0 0,1 0 0 0 0,-1-1 0 0 0,1 1 0 0 0,-1 0 0 0 0,1-1 0 0 0,-1 1 0 0 0,2 0 0 0 0,21 13 0 0 0,-18-11 0 0 0,33 17 0 0 0,-14-8 0 0 0,29 20 0 0 0,-46-27 0 0 0,0 1 0 0 0,0 0 0 0 0,-1 0 0 0 0,0 0 0 0 0,0 1 0 0 0,0 0 0 0 0,-1 0 0 0 0,5 8 0 0 0,-5-4 0 0 0,-5 3 0 0 0,-7-1 0 0 0,3-10 0 0 0,1 0 0 0 0,-1 0 0 0 0,-1 0 0 0 0,1-1 0 0 0,0 1 0 0 0,-1-1 0 0 0,1 0 0 0 0,-1 0 0 0 0,1-1 0 0 0,-1 1 0 0 0,0-1 0 0 0,-5 0 0 0 0,-11 2 0 0 0,-31 0 0 0 0,32-3 0 0 0,2 1-96 0 0,-10 1-1154 0 0,1-2 1 0 0,-1-1-1 0 0,-44-6 1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95 660 0 0,'-28'-23'24168'0'0,"119"22"-21521"0"0,0-4-1 0 0,114-22 0 0 0,-172 20-2926 0 0,0-1 0 0 0,32-14-1 0 0,-55 20-2189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14 832 0 0,'-27'29'11639'0'0,"38"-26"-8017"0"0,6 1-1771 0 0,154-23 6536 0 0,-3 0-2698 0 0,-162 19-5865 0 0,33-4-1804 0 0,-27 2-2004 0 0,0-2-3384 0 0,-7 2 4197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7 255 264 0 0,'-1'-2'268'0'0,"0"1"0"0"0,1 0 0 0 0,-1-1 0 0 0,0 1 0 0 0,1 0 0 0 0,-1-1 0 0 0,1 1 0 0 0,0-1-1 0 0,-1 1 1 0 0,1-1 0 0 0,0 1 0 0 0,0-1 0 0 0,0 1 0 0 0,0-1 0 0 0,0 1 0 0 0,0-1 0 0 0,1 1 0 0 0,-1-1 0 0 0,0 1 0 0 0,1-1 0 0 0,-1 1 0 0 0,1 0 0 0 0,-1-1 0 0 0,2-1 0 0 0,20-35 3153 0 0,-9 21-2361 0 0,1 0 0 0 0,0 1 0 0 0,1 1 1 0 0,1 1-1 0 0,32-23 0 0 0,-35 28-621 0 0,-1 1 0 0 0,1 1 0 0 0,0 0 0 0 0,1 1 0 0 0,0 1 0 0 0,0 0 0 0 0,0 0 0 0 0,0 2 0 0 0,19-3 0 0 0,-24 5-226 0 0,0 1-1 0 0,0 0 1 0 0,0 0-1 0 0,0 1 0 0 0,0 1 1 0 0,0-1-1 0 0,0 1 1 0 0,-1 1-1 0 0,1 0 0 0 0,-1 0 1 0 0,1 0-1 0 0,-1 1 1 0 0,0 0-1 0 0,14 11 1 0 0,-18-12-147 0 0,0 0 0 0 0,0 1 1 0 0,-1-1-1 0 0,0 1 0 0 0,1 0 1 0 0,-1 0-1 0 0,-1 0 1 0 0,1 0-1 0 0,0 0 0 0 0,-1 1 1 0 0,0-1-1 0 0,0 1 0 0 0,-1 0 1 0 0,1-1-1 0 0,-1 1 1 0 0,0 0-1 0 0,0 0 0 0 0,0 0 1 0 0,-1 0-1 0 0,0 0 0 0 0,0 0 1 0 0,0 0-1 0 0,0 0 1 0 0,-1 0-1 0 0,0-1 0 0 0,0 1 1 0 0,0 0-1 0 0,-3 5 0 0 0,-1 3 9 0 0,0-1-1 0 0,-1 0 1 0 0,-1 0-1 0 0,0-1 1 0 0,-1 1 0 0 0,0-2-1 0 0,-15 17 1 0 0,7-11 36 0 0,0-1 1 0 0,-1-1-1 0 0,-34 22 1 0 0,50-36-111 0 0,1 0 1 0 0,0 0 0 0 0,0 0-1 0 0,0 0 1 0 0,0 0 0 0 0,0 0-1 0 0,0 0 1 0 0,0 0 0 0 0,0 0-1 0 0,0 0 1 0 0,0 0 0 0 0,0 0-1 0 0,-1 0 1 0 0,1 1 0 0 0,0-1-1 0 0,0 0 1 0 0,0 0 0 0 0,0 0-1 0 0,0 0 1 0 0,0 0 0 0 0,0 0-1 0 0,0 0 1 0 0,0 0 0 0 0,0 0-1 0 0,0 0 1 0 0,0 1 0 0 0,0-1-1 0 0,0 0 1 0 0,0 0 0 0 0,0 0-1 0 0,0 0 1 0 0,0 0 0 0 0,0 0-1 0 0,0 0 1 0 0,0 0 0 0 0,0 0-1 0 0,0 1 1 0 0,0-1 0 0 0,0 0-1 0 0,0 0 1 0 0,0 0 0 0 0,0 0-1 0 0,0 0 1 0 0,0 0 0 0 0,1 0-1 0 0,-1 0 1 0 0,0 0 0 0 0,0 0-1 0 0,0 0 1 0 0,0 1 0 0 0,0-1-1 0 0,0 0 1 0 0,0 0 0 0 0,0 0-1 0 0,0 0 1 0 0,0 0 0 0 0,0 0-1 0 0,1 0 1 0 0,-1 0 0 0 0,10 4 29 0 0,13 0-1 0 0,10-1 0 0 0,0 3 1 0 0,42 11-1 0 0,-57-12-21 0 0,-1 1 0 0 0,0 1 0 0 0,0 1 0 0 0,-1 0 0 0 0,29 20 0 0 0,-39-24-1 0 0,1 1 0 0 0,-2 0 0 0 0,1 0 0 0 0,0 1 0 0 0,-1 0 0 0 0,0 0 0 0 0,5 7 1 0 0,-9-10-1 0 0,1 0 0 0 0,0 1 1 0 0,-1-1-1 0 0,0 1 0 0 0,0-1 1 0 0,0 1-1 0 0,0-1 1 0 0,0 1-1 0 0,-1 0 0 0 0,0-1 1 0 0,1 1-1 0 0,-1 0 0 0 0,-1-1 1 0 0,1 1-1 0 0,0 0 1 0 0,-2 4-1 0 0,0-1 9 0 0,-1 0 1 0 0,1 0 0 0 0,-1 0-1 0 0,-1-1 1 0 0,1 1-1 0 0,-1-1 1 0 0,0 0-1 0 0,0 0 1 0 0,-1-1-1 0 0,0 1 1 0 0,0-1 0 0 0,0 0-1 0 0,-1 0 1 0 0,0-1-1 0 0,-9 7 1 0 0,6-6 16 0 0,-1 1-1 0 0,1-1 1 0 0,-1-1 0 0 0,0 0 0 0 0,-1 0 0 0 0,1-1 0 0 0,-1-1 0 0 0,1 0-1 0 0,-18 2 1 0 0,10-3 14 0 0,-1-1 0 0 0,0 0-1 0 0,0-1 1 0 0,-34-7 0 0 0,49 7-740 0 0,-19-4 1595 0 0,12 2-3415 0 0,29-15-10946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15 616 0 0,'3'-2'857'0'0,"-1"0"0"0"0,1 1-1 0 0,0-1 1 0 0,1 1 0 0 0,-1-1-1 0 0,0 1 1 0 0,0 0 0 0 0,0 1 0 0 0,1-1-1 0 0,-1 0 1 0 0,0 1 0 0 0,7 0 0 0 0,-5 0-78 0 0,0 1 1 0 0,0-1-1 0 0,0 1 1 0 0,-1 1 0 0 0,1-1-1 0 0,0 1 1 0 0,0-1 0 0 0,5 4-1 0 0,-5-2-145 0 0,1 0-1 0 0,-1 1 0 0 0,1 0 1 0 0,-1-1-1 0 0,0 2 1 0 0,0-1-1 0 0,-1 1 0 0 0,1 0 1 0 0,-1-1-1 0 0,0 2 1 0 0,-1-1-1 0 0,1 0 0 0 0,4 12 1 0 0,-5-10-450 0 0,-1 0 0 0 0,0 1 0 0 0,0-1 1 0 0,-1 0-1 0 0,0 1 0 0 0,0 0 0 0 0,0-1 0 0 0,-1 1 1 0 0,-2 9-1 0 0,-1 7 1043 0 0,-13 41-1 0 0,-4 15-392 0 0,17-73-834 0 0,2-4 0 0 0,1-1 0 0 0,-1 0 0 0 0,0 0 0 0 0,1 0 0 0 0,-1 1 0 0 0,1-1 0 0 0,0 0 0 0 0,0 0 0 0 0,0 1 0 0 0,0-1 0 0 0,0 4 0 0 0,3 12 0 0 0,-3-16 0 0 0,1 0 0 0 0,0 0 0 0 0,0-1 0 0 0,-1 1 0 0 0,1 0 0 0 0,1-1 0 0 0,-1 1 0 0 0,0 0 0 0 0,0-1 0 0 0,1 1 0 0 0,-1-1 0 0 0,0 0 0 0 0,1 1 0 0 0,0-1 0 0 0,-1 0 0 0 0,1 0 0 0 0,2 1 0 0 0,22 7 0 0 0,-3-4 0 0 0,0-2 0 0 0,0-1 0 0 0,0-1 0 0 0,0 0 0 0 0,36-5 0 0 0,-50 3 0 0 0,-1 1 0 0 0,1-1 0 0 0,-1 0 0 0 0,1 0 0 0 0,15-5 0 0 0,-20 4-1626 0 0,1-1 0 0 0,-1 0 0 0 0,0 0 0 0 0,0 0 1 0 0,0-1-1 0 0,6-7 0 0 0,-8 8 687 0 0,7-5-2566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2 100 0 0,'-4'-1'559'0'0,"0"1"-1"0"0,0-1 1 0 0,0 1-1 0 0,0 0 1 0 0,0 0 0 0 0,0 0-1 0 0,1 1 1 0 0,-1 0 0 0 0,0-1-1 0 0,0 1 1 0 0,0 0-1 0 0,1 1 1 0 0,-1-1 0 0 0,1 1-1 0 0,-1 0 1 0 0,1 0-1 0 0,-1 0 1 0 0,1 0 0 0 0,0 0-1 0 0,0 1 1 0 0,0-1 0 0 0,0 1-1 0 0,1 0 1 0 0,-1 0-1 0 0,-3 4 1 0 0,6-6-424 0 0,0 0 0 0 0,-1-1 0 0 0,1 1 0 0 0,0-1 1 0 0,0 1-1 0 0,-1 0 0 0 0,1-1 0 0 0,0 1 0 0 0,0 0 0 0 0,0-1 0 0 0,0 1 0 0 0,0 0 1 0 0,0-1-1 0 0,0 1 0 0 0,0 0 0 0 0,0-1 0 0 0,0 1 0 0 0,0 0 0 0 0,0-1 0 0 0,0 1 1 0 0,0 0-1 0 0,1-1 0 0 0,-1 1 0 0 0,0-1 0 0 0,1 1 0 0 0,-1 0 0 0 0,1 0 0 0 0,0 0 69 0 0,0 1 0 0 0,1-1 0 0 0,-1 0 0 0 0,1 0-1 0 0,-1 0 1 0 0,1 0 0 0 0,-1 0 0 0 0,1 0 0 0 0,3 1 0 0 0,1 1 169 0 0,1-1 1 0 0,-1 0 0 0 0,1-1 0 0 0,7 1 0 0 0,10-1 679 0 0,-23-1-986 0 0,0 0 0 0 0,-1 0 1 0 0,1 0-1 0 0,0 0 0 0 0,-1 0 1 0 0,1 0-1 0 0,0 0 0 0 0,-1 0 1 0 0,1 0-1 0 0,0-1 0 0 0,-1 1 0 0 0,1 0 1 0 0,0 0-1 0 0,-1-1 0 0 0,1 1 1 0 0,-1 0-1 0 0,1-1 0 0 0,0 1 1 0 0,-1 0-1 0 0,1-1 0 0 0,-1 1 1 0 0,1-1-1 0 0,-1 1 0 0 0,1-1 0 0 0,-1 1 1 0 0,0-1-1 0 0,1 0 0 0 0,-1 1 1 0 0,1-2-1 0 0,-2 1-44 0 0,0-1 1 0 0,-1 1-1 0 0,1-1 1 0 0,0 1-1 0 0,-1 0 1 0 0,1 0-1 0 0,-1 0 1 0 0,1 0-1 0 0,-1 0 1 0 0,0 0-1 0 0,1 0 0 0 0,-1 1 1 0 0,0-1-1 0 0,0 0 1 0 0,0 1-1 0 0,-2-1 1 0 0,-4 0-245 0 0,0 0 0 0 0,0 1 0 0 0,0 0 0 0 0,0 0 1 0 0,-15 3-1 0 0,4 3-2682 0 0,4 2-3506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0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31 150 556 0 0,'-3'-3'660'0'0,"0"1"1"0"0,0-1-1 0 0,0 0 0 0 0,1 0 0 0 0,-1 0 1 0 0,1-1-1 0 0,0 1 0 0 0,0-1 1 0 0,0 1-1 0 0,0-1 0 0 0,-1-4 0 0 0,4 2 961 0 0,4-2-1148 0 0,1 1 0 0 0,0-1 1 0 0,0 1-1 0 0,1 0 0 0 0,0 1 1 0 0,0 0-1 0 0,0 0 0 0 0,1 0 1 0 0,0 1-1 0 0,0 0 0 0 0,0 0 1 0 0,1 1-1 0 0,0 0 1 0 0,-1 1-1 0 0,1 0 0 0 0,0 0 1 0 0,1 1-1 0 0,-1 0 0 0 0,0 1 1 0 0,1-1-1 0 0,-1 2 0 0 0,1 0 1 0 0,-1 0-1 0 0,1 0 0 0 0,-1 2 1 0 0,11 1-1 0 0,-17-2-383 0 0,-1-1 0 0 0,1 1 0 0 0,0 0 0 0 0,-1 0 0 0 0,1 0-1 0 0,-1 1 1 0 0,1-1 0 0 0,-1 1 0 0 0,0-1 0 0 0,1 1 0 0 0,-1 0 0 0 0,0 0 0 0 0,0-1 0 0 0,0 2 0 0 0,0-1-1 0 0,-1 0 1 0 0,1 0 0 0 0,0 1 0 0 0,-1-1 0 0 0,0 0 0 0 0,0 1 0 0 0,1 0 0 0 0,-2-1 0 0 0,1 1-1 0 0,1 5 1 0 0,-2-4-30 0 0,1 1 0 0 0,-2-1 0 0 0,1 1 0 0 0,0-1 0 0 0,-1 1 0 0 0,0-1 0 0 0,0 0 0 0 0,0 1-1 0 0,-1-1 1 0 0,1 0 0 0 0,-1 0 0 0 0,0 0 0 0 0,0 0 0 0 0,-1 0 0 0 0,-2 4 0 0 0,-10 11 82 0 0,0-1 1 0 0,0 0 0 0 0,-2-1-1 0 0,-21 16 1 0 0,38-33-141 0 0,-1 0-1 0 0,1 1 1 0 0,0-1 0 0 0,0 0-1 0 0,0 0 1 0 0,0 0-1 0 0,-1 1 1 0 0,1-1 0 0 0,0 0-1 0 0,0 0 1 0 0,0 1-1 0 0,0-1 1 0 0,0 0 0 0 0,0 0-1 0 0,-1 1 1 0 0,1-1 0 0 0,0 0-1 0 0,0 0 1 0 0,0 1-1 0 0,0-1 1 0 0,0 0 0 0 0,0 0-1 0 0,0 1 1 0 0,0-1-1 0 0,0 0 1 0 0,0 0 0 0 0,0 1-1 0 0,0-1 1 0 0,1 0-1 0 0,-1 0 1 0 0,0 1 0 0 0,0-1-1 0 0,0 0 1 0 0,0 0 0 0 0,0 1-1 0 0,0-1 1 0 0,1 0-1 0 0,-1 0 1 0 0,0 0 0 0 0,0 1-1 0 0,0-1 1 0 0,1 0-1 0 0,-1 0 1 0 0,0 0 0 0 0,0 0-1 0 0,0 1 1 0 0,1-1-1 0 0,-1 0 1 0 0,0 0 0 0 0,0 0-1 0 0,1 0 1 0 0,-1 0 0 0 0,0 0-1 0 0,15 5 23 0 0,20 1 62 0 0,1 1-1 0 0,-1 2 0 0 0,-1 2 0 0 0,0 0 0 0 0,0 3 0 0 0,-1 0 0 0 0,60 38 0 0 0,-88-49-62 0 0,-1 0-1 0 0,0 0 1 0 0,0 0-1 0 0,0 0 1 0 0,-1 0-1 0 0,1 1 1 0 0,-1 0-1 0 0,0 0 1 0 0,0 0-1 0 0,0 0 1 0 0,0 0-1 0 0,-1 0 1 0 0,0 1-1 0 0,1-1 1 0 0,-2 1 0 0 0,1 0-1 0 0,2 8 1 0 0,-5-10-11 0 0,1-1 0 0 0,0 1 0 0 0,-1 0 1 0 0,0-1-1 0 0,0 1 0 0 0,1-1 0 0 0,-1 1 0 0 0,-1-1 1 0 0,1 0-1 0 0,0 1 0 0 0,-1-1 0 0 0,1 0 1 0 0,-3 3-1 0 0,-1 1 6 0 0,-1 0 1 0 0,0-1-1 0 0,1 0 1 0 0,-2 0-1 0 0,1 0 1 0 0,-1 0-1 0 0,1-1 0 0 0,-1 0 1 0 0,-1-1-1 0 0,1 0 1 0 0,-14 5-1 0 0,-9 1 32 0 0,-48 7 0 0 0,71-15-43 0 0,-13 3-240 0 0,0 0 0 0 0,0-2-1 0 0,-1-1 1 0 0,1 0 0 0 0,0-2 0 0 0,-34-4 0 0 0,53 5 98 0 0,1 0 0 0 0,-1 0 1 0 0,0 0-1 0 0,1 0 0 0 0,-1 0 0 0 0,1 0 1 0 0,-1 0-1 0 0,1 0 0 0 0,-1 0 0 0 0,1 0 0 0 0,-1-1 1 0 0,0 1-1 0 0,1 0 0 0 0,-1 0 0 0 0,1-1 1 0 0,0 1-1 0 0,-1 0 0 0 0,1-1 0 0 0,-1 1 1 0 0,1-1-1 0 0,-1 1 0 0 0,1 0 0 0 0,0-1 1 0 0,-1 1-1 0 0,1-1 0 0 0,0 1 0 0 0,-1-1 1 0 0,1 1-1 0 0,0-1 0 0 0,0 1 0 0 0,0-1 1 0 0,-1 1-1 0 0,1-1 0 0 0,0 0 0 0 0,0 1 1 0 0,0-1-1 0 0,0 1 0 0 0,0-1 0 0 0,0 1 1 0 0,0-1-1 0 0,0 0 0 0 0,0 1 0 0 0,0-1 0 0 0,1 1 1 0 0,-1-1-1 0 0,0 1 0 0 0,1-2 0 0 0,0-1-700 0 0,1 0-1 0 0,1 0 0 0 0,-1 0 0 0 0,0 0 0 0 0,1 1 0 0 0,2-4 1 0 0,7-4-1675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0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0 117 668 0 0,'2'-10'690'0'0,"12"-50"3490"0"0,-13 57-3584 0 0,0-1 0 0 0,0 1 0 0 0,1 0 0 0 0,-1 0 0 0 0,1-1 0 0 0,0 1 0 0 0,0 0 0 0 0,0 0 0 0 0,0 1 0 0 0,0-1 0 0 0,1 0 0 0 0,-1 1 0 0 0,7-6 1448 0 0,4 20 655 0 0,-9-5-2214 0 0,-1 0-1 0 0,1 0 1 0 0,-1 1 0 0 0,0-1-1 0 0,-1 1 1 0 0,0-1 0 0 0,0 1-1 0 0,1 13 1 0 0,-3-17-308 0 0,19 140 3143 0 0,2 12-640 0 0,-18-137-2274 0 0,5 28 483 0 0,-8-45-825 0 0,0 0 1 0 0,1-1-1 0 0,-1 1 1 0 0,1 0-1 0 0,-1-1 0 0 0,1 1 1 0 0,0 0-1 0 0,0-1 1 0 0,0 1-1 0 0,0-1 0 0 0,0 1 1 0 0,0-1-1 0 0,0 1 1 0 0,1-1-1 0 0,-1 0 0 0 0,0 0 1 0 0,1 0-1 0 0,-1 1 0 0 0,2 0 1 0 0,-1-2-36 0 0,0 0 1 0 0,0 0-1 0 0,-1 0 1 0 0,1 0-1 0 0,0 0 1 0 0,-1 0-1 0 0,1-1 1 0 0,0 1-1 0 0,-1 0 1 0 0,1-1-1 0 0,0 1 1 0 0,-1-1-1 0 0,1 0 1 0 0,-1 0-1 0 0,1 1 1 0 0,1-3-1 0 0,1 1-19 0 0,21-13-20 0 0,-1-1 1 0 0,-1-1-1 0 0,-1-1 1 0 0,30-31-1 0 0,22-17-260 0 0,-23 23-175 0 0,-50 42 377 0 0,-6 3-164 0 0,-11 6 206 0 0,1 0-1 0 0,0 1 1 0 0,0 0-1 0 0,-21 20 1 0 0,-54 55 41 0 0,86-80-7 0 0,-14 14 47 0 0,1 2 0 0 0,-17 23 0 0 0,31-38-15 0 0,-1 0 0 0 0,1 0 0 0 0,1 0 0 0 0,-1 0 0 0 0,1 0 1 0 0,-1 0-1 0 0,2 1 0 0 0,-1-1 0 0 0,0 1 0 0 0,1-1 0 0 0,0 1 0 0 0,1 0 0 0 0,-1 0 0 0 0,1-1 0 0 0,0 1 0 0 0,1 6 0 0 0,1-7 10 0 0,-1 0 1 0 0,1 0-1 0 0,1 0 0 0 0,-1 0 0 0 0,1-1 0 0 0,0 1 1 0 0,0-1-1 0 0,0 0 0 0 0,1 0 0 0 0,-1 0 1 0 0,1 0-1 0 0,0-1 0 0 0,0 1 0 0 0,0-1 0 0 0,1 0 1 0 0,-1 0-1 0 0,10 4 0 0 0,6 2 59 0 0,0 0-1 0 0,40 10 1 0 0,-31-12-277 0 0,1-1-1 0 0,0-1 1 0 0,0-2 0 0 0,0-1 0 0 0,1-1 0 0 0,-1-1 0 0 0,0-2 0 0 0,0-1 0 0 0,44-11 0 0 0,-69 13-644 0 0,2 0-780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0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50 68 0 0,'-13'7'9286'0'0,"30"-3"-8093"0"0,0 0-1 0 0,1-1 1 0 0,-1-1 0 0 0,1-1-1 0 0,26-1 1 0 0,-8 1-395 0 0,377 9 3975 0 0,332-4-1412 0 0,-160-2-1871 0 0,-36 0-312 0 0,2-1-249 0 0,-14-4-198 0 0,800-31 893 0 0,-1199 20-1201 0 0,166-36 0 0 0,-269 42-1551 0 0,-34 6 552 0 0,5 0 278 0 0,-22 23-15359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0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0 427 192 0 0,'2'0'9390'0'0,"17"-7"-8553"0"0,8-5 299 0 0,0-1 0 0 0,-1-2 0 0 0,-1 0 0 0 0,-1-2 0 0 0,0 0 0 0 0,40-40 0 0 0,-44 36-657 0 0,-1-1-1 0 0,-1-1 1 0 0,-1-1 0 0 0,-1-1-1 0 0,-1 0 1 0 0,-2-1-1 0 0,0 0 1 0 0,16-52 0 0 0,-29 76-295 0 0,1 0 62 0 0,0 8 1141 0 0,-45 398 3033 0 0,44-363-4492 0 0,0-40-200 0 0,1 16-597 0 0,5-4-361 0 0,-5-12 629 0 0,0-1 0 0 0,0 1 0 0 0,0 0 0 0 0,0 0 0 0 0,0-1 0 0 0,0 1 0 0 0,0 0 0 0 0,0-1 0 0 0,0 1 0 0 0,1-1 0 0 0,-1 0 0 0 0,0 1 0 0 0,0-1 0 0 0,1 0 0 0 0,-1 0 0 0 0,3 1-1 0 0,5-1-2184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0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23 224 0 0,'0'-22'6064'0'0,"1"32"1721"0"0,-2 20-1550 0 0,0-12-7109 0 0,-12 38 3704 0 0,9-39-2133 0 0,0-1 0 0 0,1 1 0 0 0,0 0 0 0 0,2 0 0 0 0,0 18 0 0 0,1-34-659 0 0,0 0 0 0 0,0 0 0 0 0,0 0 0 0 0,0 0 0 0 0,1 0 0 0 0,-1 0 0 0 0,0 0 0 0 0,1 0 0 0 0,-1 0 0 0 0,0 0 0 0 0,1 0 0 0 0,0-1-1 0 0,-1 1 1 0 0,1 0 0 0 0,-1 0 0 0 0,1 0 0 0 0,0-1 0 0 0,0 1 0 0 0,-1 0 0 0 0,1-1 0 0 0,0 1 0 0 0,0-1 0 0 0,0 1 0 0 0,0-1 0 0 0,0 1 0 0 0,0-1 0 0 0,0 1 0 0 0,-1-1 0 0 0,1 0 0 0 0,0 1 0 0 0,0-1 0 0 0,1 0 0 0 0,-1 0 0 0 0,0 0 0 0 0,0 0 0 0 0,0 0 0 0 0,0 0 0 0 0,0 0 0 0 0,0 0 0 0 0,0-1 0 0 0,2 0 0 0 0,4 0 0 0 0,1-1 0 0 0,0-1-1 0 0,-1 0 1 0 0,9-4 0 0 0,-10 5 1 0 0,277-142 234 0 0,-260 132-340 0 0,-80 62 86 0 0,24-21 196 0 0,0 1-1 0 0,-40 49 1 0 0,70-75-108 0 0,-1 1-1 0 0,1 0 1 0 0,0 0 0 0 0,0 0-1 0 0,1 0 1 0 0,0 0 0 0 0,0 1 0 0 0,0-1-1 0 0,-2 12 1 0 0,4-15-54 0 0,-1 0 0 0 0,1 0 0 0 0,0 0 0 0 0,0 0 0 0 0,0 0 0 0 0,1 0 0 0 0,-1 0 0 0 0,0 0 0 0 0,1 0 0 0 0,0 0 0 0 0,-1 0 0 0 0,1 0 0 0 0,0 0 0 0 0,0 0 0 0 0,0 0 0 0 0,0 0 0 0 0,0-1 0 0 0,0 1 0 0 0,1 0 0 0 0,-1-1 0 0 0,1 1 0 0 0,-1-1 0 0 0,1 1 0 0 0,-1-1 0 0 0,1 0 0 0 0,0 0 0 0 0,0 0 0 0 0,-1 0 0 0 0,4 1 0 0 0,7 3 69 0 0,0-1 0 0 0,-1 0 0 0 0,1-1 0 0 0,1-1 0 0 0,-1 0 0 0 0,0 0 0 0 0,1-1 0 0 0,-1-1 0 0 0,22-2 1 0 0,7-3-980 0 0,63-16 0 0 0,-87 17 218 0 0,9-4-1685 0 0,6-2-7909 0 0,-20 9 7128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9:10:0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5749,'0'-3'3445,"0"-10"-950,4-16 12164,0 45-13634,10 99 2327,-7-42-2101,-6-66-1860,1 0 1,0 1 0,0-1-1,1 0 1,5 12 0,-2-7-3528,1-8-2403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9:10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56 268,'-30'1'2125,"1"1"1706,0-5 8045,34 3-10456,142-24 7053,-48 6-8418,-95 17-254,0 0-1289,0 0 1,-1 0 0,1-1 0,-1 1 0,0-1-1,6-3 1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9:10:0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56 148 188,'-6'-4'877,"0"-1"0,0 0 1,0 0-1,1-1 0,0 0 0,0 0 0,-4-7 1,8 12-595,0-1 1,0 0 0,0 1-1,0-1 1,1 0 0,-1 0 0,1 1-1,-1-1 1,1 0 0,0 0-1,0 0 1,0 0 0,0 1 0,0-1-1,0 0 1,0 0 0,1 0-1,-1 0 1,1 1 0,-1-1 0,1 0-1,0 0 1,-1 1 0,1-1-1,0 0 1,0 1 0,0-1 0,1 1-1,-1-1 1,0 1 0,0 0-1,1 0 1,-1-1 0,4-1 0,3-2 233,0 0 1,0 1 0,0 0 0,1 0 0,0 1-1,0 0 1,0 1 0,0-1 0,0 2 0,0-1 0,1 2-1,-1-1 1,1 1 0,17 2 0,-21-2-331,0 1 0,0 0 0,0 0 0,0 1-1,-1-1 1,1 1 0,0 1 0,-1-1 0,1 1 0,-1 0 0,0 0 0,0 0 0,0 1 0,0 0 0,0 0 0,-1 0 0,0 0 0,0 1 0,0-1 0,-1 1 0,1 0-1,-1 1 1,5 9 0,-8-12-151,1-1 0,0 1-1,-1-1 1,1 0 0,-1 1-1,0-1 1,0 1 0,0 0-1,0-1 1,0 1 0,-1-1-1,1 1 1,-1-1 0,1 0-1,-1 1 1,-2 3 0,1-2-32,0 0 0,-1 0 1,0 0-1,0-1 0,0 1 1,0-1-1,-1 0 0,-4 5 1,-4-1-54,1 1 0,-1-2 1,-1 1-1,1-1 0,-15 4 1,19-8 22,0 1 7,1-1 0,-1 1 0,1 0 0,-12 8 0,18-10 50,19 4 71,57 14 183,57 17 185,-115-30-370,0 1-1,0 0 0,-1 1 1,0 1-1,19 14 0,-32-21-72,0 0-1,0 0 1,0 1-1,-1-1 1,1 1-1,-1 0 1,1 0-1,-1 0 1,0 0-1,0 0 1,0 1-1,0-1 0,-1 0 1,1 1-1,1 7 1,-3-8-13,0 0 0,0 0 0,-1 0-1,1 0 1,-1 0 0,1 0 0,-1-1 0,0 1 0,0 0 0,0 0 0,0-1 0,-1 1-1,1 0 1,-1-1 0,0 1 0,1-1 0,-1 0 0,0 0 0,-1 0 0,-3 4 0,-3 1-48,-1 0 1,1-1 0,-1 0-1,-1-1 1,1 0 0,-1-1-1,0 0 1,0 0 0,0-1-1,0-1 1,-1 0 0,-15 1-1,-12-1-750,1-1 0,-54-7 0,81 5 169,0-1 0,0 1-1,1-2 1,-1 0 0,1 0 0,0-1-1,-13-6 1,18 5-271,-2-5-5418,5 7 4284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9:10:0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6233,'7'-28'4399,"-6"20"-3196,1-1 0,0 0-1,1 1 1,0-1 0,1 1 0,-1 0 0,10-15 0,-13 23-1124,0-1 0,1 1 0,-1 0 1,0 0-1,0-1 0,0 1 0,1 0 1,-1-1-1,0 1 0,1 0 0,-1 0 1,0-1-1,0 1 0,1 0 0,-1 0 1,0 0-1,1 0 0,-1-1 1,1 1-1,-1 0 0,0 0 0,1 0 1,-1 0-1,0 0 0,1 0 0,-1 0 1,0 0-1,1 0 0,-1 0 0,1 0 1,-1 0-1,0 0 0,1 0 0,-1 1 1,0-1-1,1 0 0,-1 0 1,0 0-1,1 0 0,-1 1 0,0-1 1,1 0-1,-1 0 0,0 1 0,0-1 1,1 0-1,-1 0 0,0 1 0,1-1 1,0 2 80,-1 0 1,1 0 0,0 0 0,0 0-1,-1 0 1,1 0 0,-1 0 0,1 0-1,-1 3 1,0 33 1579,-6 50 0,3-53-902,1 0 1,3 38-1,-1-73-838,0 1 0,0 0 0,0 0 0,0 0 1,1 0-1,-1 0 0,0 0 0,0 0 1,1 0-1,-1 0 0,1-1 0,-1 1 0,1 0 1,-1 0-1,1-1 0,-1 1 0,1 0 1,0-1-1,-1 1 0,1 0 0,0-1 0,0 1 1,-1-1-1,1 1 0,0-1 0,0 1 1,0-1-1,0 0 0,0 1 0,-1-1 0,1 0 1,0 0-1,0 0 0,0 0 0,0 0 1,0 0-1,0 0 0,0 0 0,0 0 0,0 0 1,0 0-1,0-1 0,-1 1 0,1 0 1,0-1-1,1 0 0,5-1-75,1-1 1,-1 0-1,-1-1 0,8-4 1,-10 6 78,245-155-1067,-237 149 1005,3-4-83,-30 18 160,-32 19 166,15-2 147,-43 41 0,64-52-109,0 0 1,0 0 0,1 1 0,1 0 0,0 1 0,-11 21 0,19-31-221,-1-1 0,1 1 0,0-1 1,-1 1-1,1 0 0,1 0 0,-1-1 0,1 1 1,-1 0-1,1 0 0,0 0 0,1 0 0,-1 0 1,0-1-1,1 1 0,0 0 0,0 0 1,0-1-1,1 1 0,-1-1 0,1 1 0,0-1 1,0 1-1,0-1 0,0 0 0,0 0 1,1 0-1,0 0 0,-1-1 0,1 1 0,0-1 1,0 1-1,1-1 0,3 2 0,5 3 0,0-1-1,1 0 0,0-1 1,0 0-1,1-1 0,-1 0 0,1-1 1,16 1-1,-14-2-1057,1-1-1,-1 0 1,1-1-1,-1-1 1,1-1 0,-1-1-1,1 0 1,-1-1 0,0 0-1,-1-2 1,1 1-1,20-12 1,-30 12-2211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35 124 0 0,'-5'-18'16044'0'0,"6"17"-15610"0"0,10-1 8413 0 0,0 4-10569 0 0,34 6 3249 0 0,0-3 0 0 0,-1-2 0 0 0,85-4 0 0 0,-25-10 841 0 0,-36-1-1804 0 0,-58 10-701 0 0,5-1-472 0 0,-2 0-286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0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42 816 0 0,'-9'-1'2339'0'0,"4"1"1708"0"0,-15 9 11265 0 0,20-8-14957 0 0,8 2 422 0 0,1-1-1 0 0,0 0 1 0 0,0 0 0 0 0,0-1 0 0 0,15 1 0 0 0,54-4 1112 0 0,-41 0-1135 0 0,169-11 1900 0 0,-82-8-2797 0 0,-42-3 103 0 0,-81 24-328 0 0,0 0 1 0 0,0 0-1 0 0,1-1 0 0 0,-1 1 1 0 0,0 0-1 0 0,0 0 1 0 0,0 0-1 0 0,0 0 1 0 0,0 1-1 0 0,0-1 1 0 0,0 0-1 0 0,0 0 1 0 0,0 1-1 0 0,2 0 0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0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6961 0 0,'-22'18'5553'0'0,"15"-13"-4204"0"0,1 0 1 0 0,0-1 0 0 0,0 2-1 0 0,1-1 1 0 0,0 1-1 0 0,0 0 1 0 0,-7 10 0 0 0,12-16-1234 0 0,0 1 1 0 0,-1-1-1 0 0,1 0 1 0 0,0 1-1 0 0,0-1 1 0 0,0 1-1 0 0,0-1 0 0 0,0 0 1 0 0,0 1-1 0 0,0-1 1 0 0,0 1-1 0 0,0-1 1 0 0,0 0-1 0 0,0 1 1 0 0,0-1-1 0 0,0 1 1 0 0,1-1-1 0 0,-1 0 0 0 0,0 1 1 0 0,0-1-1 0 0,0 0 1 0 0,0 1-1 0 0,1-1 1 0 0,-1 0-1 0 0,0 1 1 0 0,0-1-1 0 0,1 0 0 0 0,-1 1 1 0 0,0-1-1 0 0,1 0 1 0 0,15 8 1394 0 0,16-1-38 0 0,8-3-758 0 0,1-3 1 0 0,-1-1-1 0 0,69-8 1 0 0,27-17-5899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1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441 273 20 0 0,'15'-9'2960'0'0,"1"-3"75"0"0,-12 9-2143 0 0,0 0 0 0 0,0 0 0 0 0,0 0 0 0 0,-1-1 0 0 0,1 1 0 0 0,-1-1 0 0 0,0 0 0 0 0,0 0 0 0 0,3-5 0 0 0,-5 6-637 0 0,0 1 0 0 0,0-1 0 0 0,0 1 0 0 0,0-1 0 0 0,-1 0 0 0 0,0 1 0 0 0,1-1 0 0 0,-1 0 0 0 0,0 1 0 0 0,0-1 0 0 0,0 0 0 0 0,-1 1 0 0 0,1-1 0 0 0,-1 1 0 0 0,-1-6 1 0 0,0 4-88 0 0,0-1 1 0 0,0 1-1 0 0,0 0 1 0 0,-1 0-1 0 0,0 0 1 0 0,0 0-1 0 0,0 0 1 0 0,-4-4-1 0 0,-6-2-1 0 0,0-1 0 0 0,0 2-1 0 0,-1-1 1 0 0,-17-7-1 0 0,7 4 96 0 0,0 2 0 0 0,-1 0 0 0 0,-32-9-1 0 0,46 17-114 0 0,-1 1-1 0 0,0-1 1 0 0,0 2-1 0 0,1-1 0 0 0,-1 2 1 0 0,0 0-1 0 0,0 0 0 0 0,0 1 1 0 0,-22 4-1 0 0,26-2-43 0 0,0 0-1 0 0,0 0 1 0 0,1 1-1 0 0,0-1 1 0 0,-1 2 0 0 0,1-1-1 0 0,1 1 1 0 0,-1 0-1 0 0,1 0 1 0 0,0 1-1 0 0,0 0 1 0 0,0 0-1 0 0,1 0 1 0 0,0 1 0 0 0,0 0-1 0 0,1 0 1 0 0,0 0-1 0 0,0 0 1 0 0,1 1-1 0 0,-1 0 1 0 0,-1 8-1 0 0,5-13-37 0 0,-1 1 0 0 0,1 0 0 0 0,0 0 0 0 0,0 0 0 0 0,0-1-1 0 0,1 1 1 0 0,-1 0 0 0 0,1 0 0 0 0,0-1 0 0 0,0 1 0 0 0,1-1-1 0 0,-1 1 1 0 0,1-1 0 0 0,3 7 0 0 0,0-2 66 0 0,1 0 0 0 0,-1 0 0 0 0,1-1 0 0 0,14 13 0 0 0,-7-9-23 0 0,1 0-1 0 0,0-1 1 0 0,0-1-1 0 0,1 0 1 0 0,1-1 0 0 0,-1-1-1 0 0,1 0 1 0 0,22 6 0 0 0,-24-9-123 0 0,0-1 0 0 0,1 0 1 0 0,-1-1-1 0 0,1-1 1 0 0,-1 0-1 0 0,1 0 0 0 0,-1-2 1 0 0,1 0-1 0 0,-1 0 1 0 0,20-6-1 0 0,-25 4-16 0 0,0-1 0 0 0,-1 0 0 0 0,0 0 1 0 0,0 0-1 0 0,0-1 0 0 0,0-1 0 0 0,-1 1 0 0 0,0-1 1 0 0,0-1-1 0 0,0 1 0 0 0,-1-1 0 0 0,0 0 0 0 0,-1 0 0 0 0,1-1 1 0 0,-1 0-1 0 0,6-13 0 0 0,-4 7 327 0 0,-9 22 324 0 0,-3 19 31 0 0,4 13-60 0 0,1 0 1 0 0,2-1 0 0 0,11 63 0 0 0,-4-40 42 0 0,9 31-505 0 0,2-3-103 0 0,-19-86-75 0 0,0-3-255 0 0,1 11-2777 0 0,-1-8-308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1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43 108 0 0,'20'0'11639'0'0,"81"-1"-7314"0"0,42-2-1544 0 0,237-13 1724 0 0,-51 6-2215 0 0,-11 1 221 0 0,-306 7-2457 0 0,33 0 180 0 0,-17 8-3539 0 0,-28-5 2855 0 0,0 0 0 0 0,1-1 0 0 0,-1 1 0 0 0,1 0 0 0 0,-1-1 1 0 0,0 1-1 0 0,1 0 0 0 0,-1 0 0 0 0,0-1 0 0 0,0 1 1 0 0,0 0-1 0 0,1 0 0 0 0,-1-1 0 0 0,0 1 0 0 0,0 0 0 0 0,0 0 1 0 0,0 0-1 0 0,0-1 0 0 0,-1 1 0 0 0,1 0 0 0 0,0 1 0 0 0,-2 5-2162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1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34 208 0 0,'7'-7'2662'0'0,"25"-20"14024"0"0,-46 43-16145 0 0,0 0 0 0 0,-2-1 0 0 0,0 0 0 0 0,-35 23 0 0 0,24-17 329 0 0,-35 31 1 0 0,56-46-655 0 0,0 0 0 0 0,0 0 0 0 0,1 0 0 0 0,0 0 0 0 0,0 1 0 0 0,1 0 1 0 0,-1 0-1 0 0,1 0 0 0 0,-4 12 0 0 0,8-17-161 0 0,0-1-1 0 0,0 1 1 0 0,0-1 0 0 0,1 1-1 0 0,-1-1 1 0 0,0 1 0 0 0,1-1-1 0 0,-1 1 1 0 0,1-1-1 0 0,-1 1 1 0 0,1-1 0 0 0,0 1-1 0 0,0-1 1 0 0,0 0 0 0 0,-1 0-1 0 0,1 1 1 0 0,0-1 0 0 0,1 0-1 0 0,-1 0 1 0 0,0 0-1 0 0,0 0 1 0 0,0 0 0 0 0,1 0-1 0 0,-1 0 1 0 0,0-1 0 0 0,1 1-1 0 0,1 0 1 0 0,3 2 91 0 0,1 0 1 0 0,-1 0-1 0 0,1-1 1 0 0,9 2-1 0 0,8-1 27 0 0,-1 0 0 0 0,1-2 0 0 0,0-1 0 0 0,-1 0-1 0 0,38-7 1 0 0,-43 4-595 0 0,0-1 0 0 0,0-1 0 0 0,0 0 0 0 0,22-11 0 0 0,-33 13-76 0 0,1-1 1 0 0,-1 0 0 0 0,-1 0-1 0 0,1 0 1 0 0,0-1 0 0 0,-1 0-1 0 0,0 0 1 0 0,0-1-1 0 0,-1 1 1 0 0,1-1 0 0 0,-1 0-1 0 0,-1-1 1 0 0,1 0 0 0 0,-1 1-1 0 0,4-9 1 0 0,-9 10 4717 0 0,-3 22-3461 0 0,0 0-1 0 0,1 1 1 0 0,0-1 0 0 0,2 1-1 0 0,0 0 1 0 0,1 0 0 0 0,1-1-1 0 0,0 1 1 0 0,2 0-1 0 0,0-1 1 0 0,7 25 0 0 0,8 9-710 0 0,-16-46-49 0 0,0-2-181 0 0,-2-3-187 0 0,0 1 0 0 0,0-1 0 0 0,0 0 1 0 0,0 1-1 0 0,0-1 0 0 0,1 1 0 0 0,-1-1 1 0 0,0 1-1 0 0,0-1 0 0 0,0 1 0 0 0,10 4-8091 0 0,-9-5 8091 0 0,-1 0 1 0 0,1 0-1 0 0,-1 0 0 0 0,1-1 0 0 0,12-5-2761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1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1 277 768 0 0,'8'-26'5824'0'0,"-7"26"-5704"0"0,-1 0 1 0 0,0-1-1 0 0,0 1 0 0 0,0 0 1 0 0,1 0-1 0 0,-1-1 1 0 0,0 1-1 0 0,1 0 0 0 0,-1 0 1 0 0,0 0-1 0 0,0 0 1 0 0,1 0-1 0 0,-1-1 0 0 0,0 1 1 0 0,1 0-1 0 0,-1 0 1 0 0,0 0-1 0 0,1 0 0 0 0,-1 0 1 0 0,1 0-1 0 0,-1 0 1 0 0,0 0-1 0 0,1 0 0 0 0,-1 0 1 0 0,0 0-1 0 0,1 0 0 0 0,-1 0 1 0 0,0 0-1 0 0,1 0 1 0 0,-1 1-1 0 0,0-1 0 0 0,0 0 1 0 0,1 0-1 0 0,-1 0 1 0 0,0 0-1 0 0,1 1 0 0 0,-1-1 1 0 0,0 0-1 0 0,12 8 1516 0 0,-12-8-1613 0 0,25 21 2440 0 0,-2 1 0 0 0,33 39 1 0 0,-14-15-703 0 0,-16-17-192 0 0,2-1 1 0 0,1-2-1 0 0,1 0 1 0 0,45 28-1 0 0,-73-53-1532 0 0,0 0 0 0 0,-1 0 0 0 0,1 0 0 0 0,0 0 1 0 0,0 0-1 0 0,0-1 0 0 0,0 1 0 0 0,0 0 0 0 0,0-1 0 0 0,0 0 0 0 0,0 1 0 0 0,0-1 0 0 0,0 0 0 0 0,0 0 1 0 0,0 0-1 0 0,0 0 0 0 0,0-1 0 0 0,0 1 0 0 0,0-1 0 0 0,0 1 0 0 0,0-1 0 0 0,0 1 0 0 0,0-1 0 0 0,0 0 1 0 0,0 0-1 0 0,-1 0 0 0 0,1 0 0 0 0,0 0 0 0 0,-1-1 0 0 0,1 1 0 0 0,0 0 0 0 0,-1-1 0 0 0,2-1 0 0 0,3-6 202 0 0,1 0 0 0 0,-2 0 0 0 0,1-1-1 0 0,-1 1 1 0 0,4-13 0 0 0,1 1-110 0 0,2-4-129 0 0,88-171 0 0 0,-79 160 0 0 0,2 0 0 0 0,1 3 0 0 0,38-42 0 0 0,-44 53 0 0 0,-15 17 0 0 0,1 0 0 0 0,0 0 0 0 0,0 1 0 0 0,1-1 0 0 0,-1 1 0 0 0,1 0 0 0 0,0 0 0 0 0,10-6 0 0 0,-7 7-99 0 0,2 3 349 0 0,-10 1-550 0 0,1-1 0 0 0,0 1 0 0 0,-1-1 0 0 0,1 1 0 0 0,-1 0-1 0 0,1-1 1 0 0,-1 1 0 0 0,1 0 0 0 0,-1 0 0 0 0,1-1 0 0 0,-1 1 0 0 0,0 0 0 0 0,0 0 0 0 0,1 0 0 0 0,-1-1 0 0 0,0 2 0 0 0,1 22-8711 0 0,-4-8 5786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11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82 252 0 0,'4'-53'8196'0'0,"-3"24"4037"0"0,-1 30-12205 0 0,0-1 0 0 0,0 0 0 0 0,0 1 0 0 0,0-1 0 0 0,0 0 0 0 0,-1 1 0 0 0,1-1 0 0 0,0 0 0 0 0,0 1 0 0 0,0-1 0 0 0,0 0 0 0 0,0 1 0 0 0,-1-1 0 0 0,1 0 0 0 0,0 0-1 0 0,0 1 1 0 0,-1-1 0 0 0,1 0 0 0 0,0 0 0 0 0,0 1 0 0 0,-1-1 0 0 0,1 0 0 0 0,0 0 0 0 0,0 0 0 0 0,-1 1 0 0 0,0-1 0 0 0,1 0 8 0 0,-1 0-1 0 0,1 1 1 0 0,-1-1 0 0 0,1 0 0 0 0,-1 1-1 0 0,1-1 1 0 0,-1 1 0 0 0,1-1 0 0 0,-1 0-1 0 0,1 1 1 0 0,-1-1 0 0 0,1 1 0 0 0,0-1-1 0 0,-1 1 1 0 0,1-1 0 0 0,0 1-1 0 0,0 0 1 0 0,-1-1 0 0 0,1 2 0 0 0,-4 13 571 0 0,2 0 0 0 0,0 0 0 0 0,0 0 0 0 0,2 0-1 0 0,0 0 1 0 0,0 0 0 0 0,6 28 0 0 0,28 106 1279 0 0,-33-146-1827 0 0,6 24 198 0 0,2-1-1 0 0,1 0 1 0 0,0-1 0 0 0,2 0 0 0 0,1-1 0 0 0,1-1 0 0 0,24 32 0 0 0,0-8-27 0 0,3-1 1 0 0,2-2 0 0 0,70 56 0 0 0,-82-75-111 0 0,2-2 0 0 0,1-2-1 0 0,1-1 1 0 0,1-2 0 0 0,0-1-1 0 0,54 17 1 0 0,-5-9-120 0 0,2-3 0 0 0,0-5 0 0 0,0-3 0 0 0,103 3 0 0 0,-79-16 0 0 0,-1-5 0 0 0,198-32 0 0 0,-218 18 0 0 0,-1-5 0 0 0,-1-3 0 0 0,149-66 0 0 0,-185 67 0 0 0,90-58 0 0 0,-114 63 0 0 0,-1-1 0 0 0,-1-1 0 0 0,-1-1 0 0 0,33-40 0 0 0,-25 23 0 0 0,-1-1 0 0 0,-2-2 0 0 0,-2-2 0 0 0,-2 0 0 0 0,37-92 0 0 0,-47 102 0 0 0,-11 23 0 0 0,0 2 0 0 0,-4 10 0 0 0,-1 0 0 0 0,1-1 0 0 0,-1 1 0 0 0,1-1 0 0 0,-1 1 0 0 0,1-1 0 0 0,-1 1 0 0 0,0-1 0 0 0,0 0 0 0 0,1 1 0 0 0,-1-1 0 0 0,0 1 0 0 0,0-1 0 0 0,1 0 0 0 0,-1 1 0 0 0,0-1 0 0 0,0 0 0 0 0,0 1 0 0 0,0-1 0 0 0,0 1 0 0 0,0-1 0 0 0,0 0 0 0 0,0 0 0 0 0,3-8 0 0 0,-3 8-23 0 0,0 0 1 0 0,1 0-1 0 0,-1 0 1 0 0,1 1-1 0 0,-1-1 1 0 0,0 0-1 0 0,1 0 1 0 0,0 1-1 0 0,-1-1 1 0 0,1 0-1 0 0,-1 1 1 0 0,1-1-1 0 0,0 1 1 0 0,0-1-1 0 0,-1 0 1 0 0,1 1-1 0 0,0 0 1 0 0,0-1-1 0 0,-1 1 1 0 0,1-1-1 0 0,2 1 0 0 0,-1-1-335 0 0,14 2-11736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12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53 190 388 0 0,'-26'-1'3288'0'0,"0"-2"11340"0"0,30 1-13084 0 0,143-46 5248 0 0,85-34-2565 0 0,-196 66-3726 0 0,-17 7-34 0 0,0 0-1 0 0,38-10 0 0 0,-55 19-466 0 0,-1-1 0 0 0,1 1 0 0 0,0 0 0 0 0,-1 0 0 0 0,1 0 0 0 0,0 0 0 0 0,0 1 0 0 0,-1-1 0 0 0,1 0 0 0 0,0 1 0 0 0,-1-1 0 0 0,1 1 0 0 0,0 0 0 0 0,-1-1 0 0 0,1 1 0 0 0,-1 0 0 0 0,1 0 0 0 0,-1 0 0 0 0,1 0 0 0 0,-1 0 0 0 0,0 1 0 0 0,0-1 0 0 0,0 0 0 0 0,1 0 0 0 0,-1 1 0 0 0,0-1 0 0 0,0 1 0 0 0,-1-1 0 0 0,1 1 0 0 0,1 2 0 0 0,2 6 0 0 0,0 1 0 0 0,0-1 0 0 0,3 20 0 0 0,-4-17 0 0 0,3 19 0 0 0,-1 1 0 0 0,0 48 0 0 0,-4-48 0 0 0,2-1 0 0 0,10 51 0 0 0,-9-69 0 0 0,-2-4 0 0 0,0 0 0 0 0,-1 0 0 0 0,0 0 0 0 0,-1 19 0 0 0,2-16 0 0 0,2-3 0 0 0,-3 2 0 0 0,2 1-101 0 0,-3-12-551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4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207 119 488 0 0,'-6'-6'1346'0'0,"-19"-13"1002"0"0,7 13 7388 0 0,22 9-8875 0 0,5 2-553 0 0,-1-1-1 0 0,1 0 1 0 0,1-1-1 0 0,-1 0 1 0 0,0-1-1 0 0,1 0 1 0 0,-1 0-1 0 0,1-1 1 0 0,0 0-1 0 0,0 0 1 0 0,14-2-1 0 0,11-1 239 0 0,-1-2 0 0 0,35-9 0 0 0,-48 9-348 0 0,-1-1 1 0 0,0-2 0 0 0,22-9 0 0 0,-32 11-99 0 0,0 0 0 0 0,0-1 1 0 0,0 0-1 0 0,-1-1 1 0 0,0 0-1 0 0,-1 0 0 0 0,12-12 1 0 0,-17 15-1 0 0,-7 5 46 0 0,-6 7-24 0 0,6-3-25 0 0,1 0 1 0 0,-1 1 0 0 0,2-1 0 0 0,-1 1-1 0 0,0 0 1 0 0,1 0 0 0 0,0 0 0 0 0,1 0-1 0 0,-1 0 1 0 0,0 11 0 0 0,0 6 423 0 0,2 35 0 0 0,0-47-397 0 0,1 20 204 0 0,1-1-1 0 0,2 1 0 0 0,0 0 0 0 0,2-1 1 0 0,2 0-1 0 0,0 0 0 0 0,25 54 0 0 0,-7-18 251 0 0,-26-65-577 0 0,-13 15-191 0 0,1-11 98 0 0,0-1 1 0 0,0 0-1 0 0,-1-1 1 0 0,1 0 0 0 0,-1-1-1 0 0,0 0 1 0 0,-13 0-1 0 0,-21 2-87 0 0,-50 9-38 0 0,12-3 29 0 0,1 4 0 0 0,-126 37-1 0 0,195-45 713 0 0,12-2-198 0 0,24 0-78 0 0,47-7-61 0 0,171-24 272 0 0,-75 7-248 0 0,-106 17-1367 0 0,-34 3-1769 0 0,4 1-6028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5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181 155 752 0 0,'-1'0'268'0'0,"0"-1"0"0"0,-1 1 0 0 0,1 0 0 0 0,0 1 0 0 0,0-1 1 0 0,0 0-1 0 0,0 0 0 0 0,0 0 0 0 0,0 1 0 0 0,0-1 0 0 0,0 0 0 0 0,0 1 0 0 0,0-1 0 0 0,0 1 0 0 0,0-1 0 0 0,0 1 0 0 0,0 0 0 0 0,0-1 1 0 0,0 1-1 0 0,0 0 0 0 0,0 0 0 0 0,1 0 0 0 0,-1-1 0 0 0,0 2 0 0 0,-24 29 2326 0 0,18-23-1495 0 0,-98 143 8525 0 0,104-150-9354 0 0,-9 15 837 0 0,3-10 2663 0 0,7-12-3705 0 0,-1-1 19 0 0,1 0 0 0 0,1 0 1 0 0,-1 0-1 0 0,1 0 0 0 0,0 0 0 0 0,0 1 0 0 0,1-1 0 0 0,0 0 0 0 0,4-9 0 0 0,-6 16-79 0 0,1 0-1 0 0,-1 0 0 0 0,1-1 1 0 0,0 1-1 0 0,-1 0 0 0 0,1 0 1 0 0,-1 0-1 0 0,1 0 0 0 0,-1 0 1 0 0,1 0-1 0 0,0 0 0 0 0,-1 0 1 0 0,1 0-1 0 0,-1 0 0 0 0,1 0 1 0 0,0 0-1 0 0,-1 0 0 0 0,1 0 0 0 0,-1 0 1 0 0,1 0-1 0 0,0 1 0 0 0,-1-1 1 0 0,1 0-1 0 0,-1 1 0 0 0,1-1 1 0 0,-1 0-1 0 0,1 1 0 0 0,-1-1 1 0 0,0 0-1 0 0,1 2 0 0 0,18 12 103 0 0,8 11 76 0 0,2-2 0 0 0,0 0-1 0 0,2-2 1 0 0,0-1 0 0 0,54 24-1 0 0,-70-38-107 0 0,0 0-1 0 0,0-2 1 0 0,1 0 0 0 0,-1 0-1 0 0,1-1 1 0 0,25 0-1 0 0,-29-3-27 0 0,0 0 0 0 0,0-1 0 0 0,0-1 0 0 0,-1 0 0 0 0,1 0 0 0 0,-1-1 0 0 0,1-1 0 0 0,-1 0 0 0 0,20-10 0 0 0,-28 12-39 0 0,0 0 1 0 0,0 0-1 0 0,0 0 0 0 0,0 0 1 0 0,0-1-1 0 0,0 1 1 0 0,-1-1-1 0 0,1 0 1 0 0,-1 0-1 0 0,0 0 1 0 0,0 0-1 0 0,0 0 1 0 0,0 0-1 0 0,2-6 1 0 0,-2 4-2 0 0,-1-1 0 0 0,1 0 1 0 0,-1 0-1 0 0,0 1 0 0 0,-1-1 1 0 0,1 0-1 0 0,-1 0 0 0 0,-1-8 1 0 0,-3-8 1 0 0,0-1 0 0 0,-1 2 1 0 0,-15-39-1 0 0,13 42-5 0 0,-76-178-411 0 0,83 195 324 0 0,-1 1 0 0 0,1-1-1 0 0,0 1 1 0 0,0-1 0 0 0,-1 1 0 0 0,1-1 0 0 0,0 1-1 0 0,0-1 1 0 0,-1 1 0 0 0,1-1 0 0 0,0 1 0 0 0,0-1 0 0 0,0 1-1 0 0,0-1 1 0 0,0 1 0 0 0,0-1 0 0 0,0 0 0 0 0,0 1-1 0 0,0-1 1 0 0,0 1 0 0 0,0-1 0 0 0,0 1 0 0 0,1-1 0 0 0,-1 1-1 0 0,0-1 1 0 0,0 1 0 0 0,1-1 0 0 0,-1 1 0 0 0,0-1-1 0 0,0 1 1 0 0,1-1 0 0 0,-1 1 0 0 0,1 0 0 0 0,-1-1-1 0 0,0 1 1 0 0,1-1 0 0 0,-1 1 0 0 0,1 0 0 0 0,-1-1 0 0 0,1 1-1 0 0,-1 0 1 0 0,1 0 0 0 0,-1-1 0 0 0,1 1 0 0 0,-1 0-1 0 0,1 0 1 0 0,-1 0 0 0 0,1 0 0 0 0,0 0 0 0 0,36 0-5148 0 0,-20 2 1904 0 0,2-2 537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1 948 0 0,'-11'7'1424'0'0,"9"-6"-798"0"0,-1 0 1 0 0,1 0 0 0 0,0 1-1 0 0,-1-1 1 0 0,1 1 0 0 0,0 0-1 0 0,0 0 1 0 0,0 0 0 0 0,1 0-1 0 0,-1 0 1 0 0,0 0 0 0 0,1 0-1 0 0,-3 4 1 0 0,4-5-350 0 0,0 0-1 0 0,0 0 1 0 0,0-1-1 0 0,0 1 1 0 0,0 0-1 0 0,1 0 1 0 0,-1-1-1 0 0,0 1 1 0 0,0 0-1 0 0,1 0 1 0 0,-1-1-1 0 0,0 1 1 0 0,1 0-1 0 0,-1-1 1 0 0,1 1-1 0 0,-1-1 1 0 0,1 1-1 0 0,-1-1 1 0 0,1 1-1 0 0,-1 0 1 0 0,1-1-1 0 0,-1 0 1 0 0,1 1-1 0 0,0-1 1 0 0,-1 1-1 0 0,1-1 1 0 0,0 0-1 0 0,-1 1 1 0 0,1-1-1 0 0,0 0 1 0 0,0 0-1 0 0,-1 0 1 0 0,1 0-1 0 0,0 1 1 0 0,1-1-1 0 0,31 4 2752 0 0,-29-4-2374 0 0,49-1 3118 0 0,-37-1-3987 0 0,30 3 0 0 0,-42 0-78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5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0 400 0 0,'-7'3'775'0'0,"1"-1"-1"0"0,0 1 1 0 0,-1 1-1 0 0,1-1 1 0 0,1 1-1 0 0,-1 0 1 0 0,0 1-1 0 0,1-1 1 0 0,0 1-1 0 0,0 0 1 0 0,1 1-1 0 0,-1-1 1 0 0,-4 9-1 0 0,-3 4 936 0 0,0 2 0 0 0,-16 39 0 0 0,17-32-674 0 0,1 1 0 0 0,1 0 0 0 0,2 1-1 0 0,-4 31 1 0 0,9-44-728 0 0,1 0 0 0 0,0 0 0 0 0,1 0 0 0 0,1 0 0 0 0,0 0 0 0 0,1 0 0 0 0,1 0 0 0 0,0 0 0 0 0,6 15 0 0 0,-7-27-456 0 0,-1-1-1 0 0,1 0 0 0 0,0 1 0 0 0,0-1 1 0 0,0 0-1 0 0,0 0 0 0 0,1 0 1 0 0,-1-1-1 0 0,1 1 0 0 0,0 0 0 0 0,0-1 1 0 0,-1 0-1 0 0,2 0 0 0 0,-1 0 0 0 0,4 3 1 0 0,-5-4-455 0 0,0-1 0 0 0,1 1 1 0 0,-1 0-1 0 0,0 0 1 0 0,1-1-1 0 0,-1 0 0 0 0,0 1 1 0 0,1-1-1 0 0,-1 0 0 0 0,0 0 1 0 0,1 0-1 0 0,-1 0 0 0 0,0-1 1 0 0,1 1-1 0 0,2-1 0 0 0,0-3-1558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5.8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176 183 6029 0 0,'-48'-8'4369'0'0,"-57"-13"4043"0"0,104 21-8296 0 0,0 0 0 0 0,0-1 0 0 0,0 1 0 0 0,0 0-1 0 0,0 0 1 0 0,0 0 0 0 0,0-1 0 0 0,1 1 0 0 0,-1 0-1 0 0,0-1 1 0 0,0 1 0 0 0,0-1 0 0 0,0 1 0 0 0,1-1-1 0 0,-1 1 1 0 0,0-1 0 0 0,0 1 0 0 0,1-1 0 0 0,-1 0-1 0 0,0 0 1 0 0,1 1 0 0 0,-1-1 0 0 0,1 0 0 0 0,-1 0-1 0 0,1 0 1 0 0,-1 1 0 0 0,1-1 0 0 0,0 0 0 0 0,-1 0-1 0 0,1 0 1 0 0,0 0 0 0 0,0 0 0 0 0,0 0 0 0 0,-1-1-1 0 0,2 1-49 0 0,0 0-1 0 0,0 0 1 0 0,0 0-1 0 0,-1 0 0 0 0,1 0 1 0 0,0 1-1 0 0,0-1 0 0 0,0 0 1 0 0,0 0-1 0 0,0 1 1 0 0,0-1-1 0 0,0 1 0 0 0,0-1 1 0 0,1 1-1 0 0,0-1 0 0 0,1 0 94 0 0,30-13 343 0 0,0 1 0 0 0,1 1 0 0 0,0 2 0 0 0,39-6 0 0 0,-56 12-340 0 0,231-36 1292 0 0,-80 32-8307 0 0,-120 8 629 0 0,-18-2 3632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6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350 0 656 0 0,'-13'1'892'0'0,"0"0"0"0"0,0 1 0 0 0,0 0 1 0 0,1 1-1 0 0,-1 1 0 0 0,0 0 0 0 0,1 1 0 0 0,0 0 0 0 0,0 0 0 0 0,1 1 0 0 0,-1 1 1 0 0,1 0-1 0 0,-16 14 0 0 0,9-6 3 0 0,1 2-1 0 0,0 0 1 0 0,1 1 0 0 0,0 1 0 0 0,2 1-1 0 0,-18 30 1 0 0,27-41-513 0 0,0 0 0 0 0,1 0-1 0 0,0 0 1 0 0,1 1 0 0 0,0-1-1 0 0,0 1 1 0 0,1 0 0 0 0,-1 17 0 0 0,2-20-212 0 0,2-1-1 0 0,-1 1 1 0 0,1 0 0 0 0,0-1 0 0 0,0 1 0 0 0,0-1 0 0 0,1 0 0 0 0,0 1 0 0 0,0-1 0 0 0,1 0 0 0 0,0 0 0 0 0,0 0 0 0 0,1 0 0 0 0,5 7 0 0 0,1-1-77 0 0,0-2 0 0 0,0 0 0 0 0,1 0 0 0 0,1-1 0 0 0,-1 0 0 0 0,1-1 0 0 0,1 0 0 0 0,0-1 0 0 0,0 0 0 0 0,0-1 0 0 0,1-1 0 0 0,0 0 0 0 0,0-1 0 0 0,0 0 0 0 0,0-1 0 0 0,1-1 0 0 0,19 1 0 0 0,-6-2-800 0 0,0-1-1 0 0,0-1 0 0 0,0-1 1 0 0,0-2-1 0 0,0-1 0 0 0,0-1 1 0 0,-1-1-1 0 0,32-14 0 0 0,-52 18-739 0 0,-1 0 0 0 0,1 0 0 0 0,-1 0-1 0 0,7-6 1 0 0,-5 2-863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6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55 364 0 0,'-48'0'11790'0'0,"53"-2"-10537"0"0,36-10 1159 0 0,1 2 0 0 0,84-8 1 0 0,-61 9-2542 0 0,-38 6-7744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6.8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108 283 72 0 0,'-7'-2'99'0'0,"-4"-1"1093"0"0,0 1 0 0 0,1-2 1 0 0,-1 0-1 0 0,1 0 0 0 0,-17-10 1 0 0,25 13-842 0 0,0 0 1 0 0,1 0 0 0 0,-1-1-1 0 0,1 1 1 0 0,-1 0 0 0 0,1-1-1 0 0,0 1 1 0 0,0-1 0 0 0,0 1-1 0 0,0-1 1 0 0,0 0 0 0 0,0 0-1 0 0,0 1 1 0 0,0-1 0 0 0,1 0-1 0 0,-2-3 1 0 0,2 3-52 0 0,0-1 1 0 0,0 1-1 0 0,0-1 1 0 0,1 1-1 0 0,-1-1 0 0 0,1 1 1 0 0,-1 0-1 0 0,1-1 1 0 0,0 1-1 0 0,0 0 0 0 0,0-1 1 0 0,0 1-1 0 0,0 0 1 0 0,1 0-1 0 0,-1 0 0 0 0,3-3 1 0 0,8-9 423 0 0,1 0-1 0 0,1 1 1 0 0,0 0 0 0 0,0 1 0 0 0,1 1 0 0 0,1 0-1 0 0,27-14 1 0 0,-20 13-443 0 0,0 2-1 0 0,2 0 0 0 0,-1 1 1 0 0,1 2-1 0 0,26-5 0 0 0,0 7-3456 0 0,-1 6-4975 0 0,-32 0 5657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7.1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72 297 6293 0 0,'-4'17'3297'0'0,"-1"0"1"0"0,0-1 0 0 0,-13 27 0 0 0,-3 7 1515 0 0,21-49-4276 0 0,0-2-511 0 0,0 1 1 0 0,0 0-1 0 0,0 0 1 0 0,0 0 0 0 0,0 0-1 0 0,-1 0 1 0 0,1 0-1 0 0,0 0 1 0 0,0-1 0 0 0,0 1-1 0 0,0 0 1 0 0,0 0-1 0 0,0 0 1 0 0,0 0 0 0 0,0 0-1 0 0,0 0 1 0 0,0 0-1 0 0,0 0 1 0 0,-1 0 0 0 0,1 0-1 0 0,0 0 1 0 0,0 0 0 0 0,0 0-1 0 0,0 0 1 0 0,0-1-1 0 0,0 1 1 0 0,0 0 0 0 0,-1 0-1 0 0,1 0 1 0 0,0 0-1 0 0,0 0 1 0 0,0 0 0 0 0,0 0-1 0 0,0 0 1 0 0,0 0-1 0 0,-1 1 1 0 0,1-1 0 0 0,0 0-1 0 0,0 0 1 0 0,0 0-1 0 0,0 0 1 0 0,0 0 0 0 0,0 0-1 0 0,0 0 1 0 0,0 0-1 0 0,-1 0 1 0 0,1 0 0 0 0,0 0-1 0 0,0 0 1 0 0,0 0-1 0 0,0 0 1 0 0,0 1 0 0 0,0-1-1 0 0,0 0 1 0 0,0 0-1 0 0,0 0 1 0 0,0 0 0 0 0,0 0-1 0 0,0 0 1 0 0,0 0-1 0 0,0 1 1 0 0,0-1 0 0 0,0 0-1 0 0,-7-9 641 0 0,6 9-764 0 0,0-4 164 0 0,0 1 1 0 0,0-1-1 0 0,0 1 1 0 0,1-1-1 0 0,-1 1 1 0 0,1-1-1 0 0,0 0 1 0 0,0 1-1 0 0,0-1 1 0 0,1-5-1 0 0,0-5 80 0 0,1-8-77 0 0,0 0 1 0 0,2 0-1 0 0,0 0 0 0 0,2 0 0 0 0,0 1 0 0 0,1 0 1 0 0,1 0-1 0 0,1 0 0 0 0,1 1 0 0 0,1 1 0 0 0,1 0 0 0 0,0 0 1 0 0,2 1-1 0 0,28-30 0 0 0,-37 44-56 0 0,0-1 0 0 0,0 2 0 0 0,0-1-1 0 0,1 1 1 0 0,-1 0 0 0 0,1 0 0 0 0,0 0 0 0 0,7-2 0 0 0,-11 5-11 0 0,0-1 1 0 0,0 1-1 0 0,-1-1 1 0 0,1 1 0 0 0,0 0-1 0 0,0-1 1 0 0,-1 1 0 0 0,1 0-1 0 0,0 1 1 0 0,0-1 0 0 0,0 0-1 0 0,-1 0 1 0 0,1 1-1 0 0,0-1 1 0 0,0 1 0 0 0,-1-1-1 0 0,1 1 1 0 0,0 0 0 0 0,-1 0-1 0 0,1 0 1 0 0,-1 0-1 0 0,1 0 1 0 0,-1 0 0 0 0,1 0-1 0 0,-1 0 1 0 0,0 0 0 0 0,0 1-1 0 0,1-1 1 0 0,-1 1 0 0 0,0-1-1 0 0,0 1 1 0 0,0-1-1 0 0,0 3 1 0 0,0-1 1 0 0,0-1-1 0 0,0 1 1 0 0,-1 0-1 0 0,1-1 1 0 0,-1 1 0 0 0,0 0-1 0 0,0-1 1 0 0,0 1-1 0 0,0 0 1 0 0,0 0 0 0 0,-1-1-1 0 0,1 1 1 0 0,-1 0-1 0 0,0-1 1 0 0,0 1-1 0 0,0-1 1 0 0,-2 6 0 0 0,-3 3 13 0 0,-1 0 1 0 0,-10 15 0 0 0,15-24-16 0 0,-8 12 10 0 0,-2-1-1 0 0,0 0 1 0 0,0-1 0 0 0,-1 0 0 0 0,-19 13-1 0 0,0-3-83 0 0,-48 23-1 0 0,80-45 64 0 0,-1 1 0 0 0,1-1 1 0 0,-1 0-1 0 0,1 1 0 0 0,-1-1 1 0 0,1 0-1 0 0,-1 1 0 0 0,1-1 1 0 0,-1 0-1 0 0,1 1 0 0 0,0-1 0 0 0,-1 1 1 0 0,1-1-1 0 0,0 1 0 0 0,-1-1 1 0 0,1 1-1 0 0,0-1 0 0 0,0 1 1 0 0,-1-1-1 0 0,1 1 0 0 0,0 0 1 0 0,0-1-1 0 0,0 1 0 0 0,0-1 1 0 0,0 1-1 0 0,-1-1 0 0 0,1 1 0 0 0,0 0 1 0 0,1-1-1 0 0,-1 1 0 0 0,0-1 1 0 0,0 1-1 0 0,0 0 0 0 0,0-1 1 0 0,0 1-1 0 0,0-1 0 0 0,1 1 1 0 0,-1-1-1 0 0,0 1 0 0 0,1-1 1 0 0,-1 1-1 0 0,0-1 0 0 0,1 1 1 0 0,-1-1-1 0 0,0 1 0 0 0,1-1 0 0 0,-1 1 1 0 0,1-1-1 0 0,-1 0 0 0 0,1 1 1 0 0,-1-1-1 0 0,1 0 0 0 0,-1 0 1 0 0,2 1-1 0 0,32 21-117 0 0,-29-20 109 0 0,291 141 592 0 0,-214-103 244 0 0,-81-39-1066 0 0,4-1-1150 0 0,4 2-272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7.5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602 69 332 0 0,'-12'-9'583'0'0,"0"1"0"0"0,0 1 0 0 0,-1 0 0 0 0,0 1 0 0 0,0 0 0 0 0,-1 0 0 0 0,0 2 0 0 0,0 0 1 0 0,0 0-1 0 0,0 2 0 0 0,-1-1 0 0 0,1 2 0 0 0,-1 0 0 0 0,1 1 0 0 0,-1 0 0 0 0,1 1 0 0 0,-1 1 0 0 0,1 0 0 0 0,-19 5 0 0 0,11 0-11 0 0,1 0 0 0 0,0 1 1 0 0,0 1-1 0 0,1 1 0 0 0,0 1 0 0 0,1 0 0 0 0,0 2 0 0 0,1 0 0 0 0,0 1 1 0 0,1 1-1 0 0,1 1 0 0 0,0 0 0 0 0,-15 22 0 0 0,27-33-315 0 0,0 1-1 0 0,1-1 0 0 0,0 1 1 0 0,0 0-1 0 0,1 0 1 0 0,0 0-1 0 0,0 1 0 0 0,0-1 1 0 0,1 0-1 0 0,0 1 1 0 0,0-1-1 0 0,0 1 0 0 0,1 9 1 0 0,1-12-122 0 0,-1 1 0 0 0,1 0 1 0 0,0 0-1 0 0,1 0 0 0 0,-1-1 0 0 0,1 1 0 0 0,0-1 1 0 0,0 1-1 0 0,1-1 0 0 0,-1 0 0 0 0,1 1 0 0 0,0-1 1 0 0,0-1-1 0 0,0 1 0 0 0,0 0 0 0 0,1-1 0 0 0,0 0 1 0 0,5 5-1 0 0,6 1 4 0 0,0 0 0 0 0,0 0 0 0 0,1-2 0 0 0,0 0 0 0 0,0-1 0 0 0,1 0 0 0 0,-1-1 0 0 0,1-1 0 0 0,23 2 0 0 0,17-1-1570 0 0,86-3 1 0 0,-128-2 973 0 0,13-1-3031 0 0,49-8-1 0 0,-30 0 533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8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229 235 460 0 0,'-12'-3'2762'0'0,"0"-15"4993"0"0,11 17-6903 0 0,-2 3-23 0 0,-4 2-330 0 0,0 0-1 0 0,1 0 0 0 0,0 1 0 0 0,0 0 0 0 0,0 1 0 0 0,-7 7 0 0 0,-33 44 1774 0 0,15-18-558 0 0,-42 54 5238 0 0,75-94-6906 0 0,0 1 0 0 0,0-1 0 0 0,0 1 0 0 0,0-1 0 0 0,-1 1 0 0 0,1-1 0 0 0,0 0 0 0 0,0 0 0 0 0,-1 0 0 0 0,1 0 1 0 0,0 0-1 0 0,1-2 0 0 0,2-1 49 0 0,1 0-27 0 0,0 0 0 0 0,-1-1 0 0 0,1 0 0 0 0,-1 0 1 0 0,0-1-1 0 0,-1 0 0 0 0,1 1 0 0 0,-1-1 0 0 0,0-1 1 0 0,0 1-1 0 0,4-12 0 0 0,0-1-16 0 0,-2-1 0 0 0,8-34 0 0 0,5-90-181 0 0,-11 69-64 0 0,-8 73 197 0 0,4-21-138 0 0,-4 22 144 0 0,1 0-1 0 0,-1 1 0 0 0,0-1 0 0 0,0 0 0 0 0,0 1 0 0 0,0-1 0 0 0,1 0 1 0 0,-1 1-1 0 0,0-1 0 0 0,0 1 0 0 0,1-1 0 0 0,-1 1 0 0 0,1-1 0 0 0,-1 0 1 0 0,0 1-1 0 0,1 0 0 0 0,-1-1 0 0 0,1 1 0 0 0,-1-1 0 0 0,1 1 1 0 0,-1-1-1 0 0,1 1 0 0 0,-1 0 0 0 0,1-1 0 0 0,0 1 0 0 0,1 0 155 0 0,0 3 34 0 0,11 19 299 0 0,0 0 0 0 0,11 29 0 0 0,11 19 77 0 0,-10-28-280 0 0,1-1 0 0 0,2-2-1 0 0,2 0 1 0 0,56 54 0 0 0,-81-88-289 0 0,1 0 0 0 0,0-1 0 0 0,0 1 0 0 0,1-1 0 0 0,-1 0 0 0 0,1-1 0 0 0,0 0 0 0 0,10 4 0 0 0,-16-7-32 0 0,-5-2-355 0 0,-10-5 281 0 0,0 1 1 0 0,-1 0-1 0 0,0 1 1 0 0,-18-4-1 0 0,-67-12-516 0 0,97 21 601 0 0,-16-4-269 0 0,-68-9-534 0 0,77 12 129 0 0,-1 0-1 0 0,1 1 1 0 0,0 0 0 0 0,0 1-1 0 0,-1 0 1 0 0,-10 3-1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8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130 535 136 0 0,'0'0'14010'0'0,"-1"-4"-12552"0"0,2-4-739 0 0,-1 0-1 0 0,1 0 1 0 0,0 1-1 0 0,1-1 1 0 0,0 0 0 0 0,3-9-1 0 0,6-27 1347 0 0,-7 16-1647 0 0,-2 0 0 0 0,-1 0 0 0 0,-2 1 0 0 0,0-1 0 0 0,-2 0 0 0 0,-1 0 0 0 0,-2 1 0 0 0,-12-40-1 0 0,14 54-277 0 0,-1 1-1 0 0,0 0 1 0 0,-1 0-1 0 0,-10-15 1 0 0,13 22-86 0 0,-1 0 1 0 0,0 0 0 0 0,0 0-1 0 0,0 1 1 0 0,-1-1-1 0 0,1 1 1 0 0,-1 0-1 0 0,0 0 1 0 0,0 1-1 0 0,0 0 1 0 0,-8-4 0 0 0,12 6-40 0 0,0 1 0 0 0,0-1 0 0 0,0 1 0 0 0,0-1 0 0 0,0 1 0 0 0,0 0 0 0 0,0 0 0 0 0,0-1 0 0 0,0 1 0 0 0,-1 0 0 0 0,1 0 0 0 0,0 0 0 0 0,0 0 0 0 0,0 0 0 0 0,0 0 0 0 0,0 1 0 0 0,0-1 0 0 0,0 0 0 0 0,-2 1 1 0 0,2 0 0 0 0,1-1 0 0 0,0 1 0 0 0,-1-1 0 0 0,1 1 0 0 0,-1-1 1 0 0,1 1-1 0 0,0 0 0 0 0,-1-1 0 0 0,1 1 0 0 0,0 0 0 0 0,0-1 1 0 0,-1 1-1 0 0,1 0 0 0 0,0-1 0 0 0,0 1 0 0 0,0 0 1 0 0,0-1-1 0 0,0 1 0 0 0,0 0 0 0 0,0-1 0 0 0,0 3 0 0 0,1 1 52 0 0,0 1-1 0 0,0-1 1 0 0,1 1-1 0 0,-1-1 1 0 0,1 1-1 0 0,0-1 1 0 0,3 5-1 0 0,6 6 66 0 0,0 0-1 0 0,1-1 0 0 0,0-1 0 0 0,1 0 0 0 0,1 0 0 0 0,0-1 1 0 0,0-1-1 0 0,1-1 0 0 0,22 12 0 0 0,-15-10-15 0 0,1-2 0 0 0,0 0-1 0 0,1-1 1 0 0,0-1 0 0 0,0-2-1 0 0,33 5 1 0 0,-46-9-79 0 0,0-1 0 0 0,0 0 0 0 0,0-1 0 0 0,0 0-1 0 0,0-1 1 0 0,0 0 0 0 0,0-1 0 0 0,17-5 0 0 0,-23 5-51 0 0,0 1 0 0 0,0-2 1 0 0,0 1-1 0 0,-1-1 0 0 0,1 1 1 0 0,-1-1-1 0 0,1-1 1 0 0,-1 1-1 0 0,0 0 0 0 0,0-1 1 0 0,-1 0-1 0 0,1 0 0 0 0,-1 0 1 0 0,0-1-1 0 0,0 1 0 0 0,0-1 1 0 0,0 1-1 0 0,-1-1 0 0 0,3-9 1 0 0,-2 3-37 0 0,0 0 0 0 0,-1 0 0 0 0,-1-1 1 0 0,0 1-1 0 0,0 0 0 0 0,-1-1 0 0 0,0 1 1 0 0,-1-1-1 0 0,-1 1 0 0 0,0 0 1 0 0,-3-13-1 0 0,4 22 36 0 0,1 2 23 0 0,0 0 0 0 0,0-1 0 0 0,0 1 0 0 0,0 0 0 0 0,0 0 0 0 0,-1-1-1 0 0,1 1 1 0 0,0 0 0 0 0,0 0 0 0 0,0-1 0 0 0,0 1 0 0 0,-1 0 0 0 0,1 0 0 0 0,0 0 0 0 0,0-1 0 0 0,0 1-1 0 0,-1 0 1 0 0,1 0 0 0 0,0 0 0 0 0,0 0 0 0 0,-1 0 0 0 0,1-1 0 0 0,0 1 0 0 0,0 0 0 0 0,-1 0 0 0 0,1 0-1 0 0,0 0 1 0 0,0 0 0 0 0,-1 0 0 0 0,1 0 0 0 0,0 0 0 0 0,0 0 0 0 0,-1 0 0 0 0,1 0 0 0 0,0 0 0 0 0,-1 0 0 0 0,1 0-1 0 0,0 0 1 0 0,0 0 0 0 0,-1 0 0 0 0,1 1 0 0 0,0-1 0 0 0,0 0 0 0 0,-1 0 0 0 0,1 0 0 0 0,0 1 0 0 0,-5 13 87 0 0,1 0 0 0 0,0 1 0 0 0,1-1 0 0 0,1 1 0 0 0,0 0 0 0 0,1 0 0 0 0,0 0 0 0 0,4 28 0 0 0,0-19 61 0 0,1 1 0 0 0,0-1 0 0 0,2 0 0 0 0,17 42 0 0 0,-21-62-571 0 0,1 0-1 0 0,-1 0 1 0 0,1 0-1 0 0,0 0 1 0 0,0-1 0 0 0,0 1-1 0 0,0-1 1 0 0,1 0-1 0 0,0 0 1 0 0,-1 0 0 0 0,1-1-1 0 0,0 1 1 0 0,0-1-1 0 0,0 0 1 0 0,1 0 0 0 0,-1-1-1 0 0,0 1 1 0 0,1-1 0 0 0,-1 0-1 0 0,1 0 1 0 0,-1 0-1 0 0,1 0 1 0 0,0-1 0 0 0,-1 0-1 0 0,1 0 1 0 0,0 0-1 0 0,-1-1 1 0 0,1 1 0 0 0,-1-1-1 0 0,9-3 1 0 0,10-3-3005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9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208 251 44 0 0,'-10'4'1027'0'0,"0"0"-1"0"0,0 1 1 0 0,-12 9-1 0 0,14-9 212 0 0,2 0-1 0 0,-1 1 0 0 0,1 0 0 0 0,-1 0 0 0 0,2 1 1 0 0,-1 0-1 0 0,1 0 0 0 0,0 0 0 0 0,0 1 0 0 0,1-1 1 0 0,0 1-1 0 0,0 0 0 0 0,-2 10 0 0 0,-17 50 6281 0 0,22-66-6918 0 0,1-2-554 0 0,0 1 0 0 0,0-1-1 0 0,0 0 1 0 0,0 0 0 0 0,0 0-1 0 0,0 1 1 0 0,0-1 0 0 0,0 0-1 0 0,0 0 1 0 0,0 0 0 0 0,0 1-1 0 0,0-1 1 0 0,0 0 0 0 0,0 0 0 0 0,0 0-1 0 0,-1 0 1 0 0,1 1 0 0 0,0-1-1 0 0,0 0 1 0 0,0 0 0 0 0,0 0-1 0 0,0 0 1 0 0,0 1 0 0 0,-1-1-1 0 0,1 0 1 0 0,0 0 0 0 0,0 0-1 0 0,0 0 1 0 0,0 0 0 0 0,-1 0-1 0 0,1 0 1 0 0,0 1 0 0 0,0-1-1 0 0,0 0 1 0 0,-1 0 0 0 0,1 0-1 0 0,0 0 1 0 0,0 0 0 0 0,0 0-1 0 0,-1 0 1 0 0,1 0 0 0 0,0 0-1 0 0,0 0 1 0 0,0 0 0 0 0,-1 0-1 0 0,1 0 1 0 0,0 0 0 0 0,0-1 0 0 0,0 1-1 0 0,-1 0 1 0 0,1 0 0 0 0,0 0-1 0 0,0 0 1 0 0,0 0 0 0 0,-1 0-1 0 0,1 0 1 0 0,0-1 0 0 0,0 1-1 0 0,0 0 1 0 0,0 0 0 0 0,-6-10-33 0 0,0 1 1 0 0,1-1-1 0 0,0 0 1 0 0,1 0 0 0 0,0-1-1 0 0,1 1 1 0 0,0-1-1 0 0,1 0 1 0 0,0 1 0 0 0,-1-18-1 0 0,1 2-83 0 0,2 1 1 0 0,0-1-1 0 0,7-43 0 0 0,-4 53 31 0 0,0 1 0 0 0,1 0-1 0 0,1 1 1 0 0,0-1 0 0 0,11-19-1 0 0,-14 29 30 0 0,1 0-1 0 0,0 0 0 0 0,0 0 0 0 0,0 1 1 0 0,0 0-1 0 0,1 0 0 0 0,0 0 0 0 0,0 0 1 0 0,0 0-1 0 0,0 1 0 0 0,1-1 0 0 0,-1 1 1 0 0,1 0-1 0 0,0 1 0 0 0,0-1 0 0 0,0 1 1 0 0,0 0-1 0 0,9-2 0 0 0,-12 3 21 0 0,1 1-1 0 0,-1 0 1 0 0,1 0-1 0 0,-1 0 1 0 0,1 0-1 0 0,-1 0 1 0 0,1 0-1 0 0,-1 0 1 0 0,0 1-1 0 0,1 0 1 0 0,-1-1-1 0 0,1 1 1 0 0,-1 0 0 0 0,0 0-1 0 0,0 0 1 0 0,0 0-1 0 0,1 1 1 0 0,-1-1-1 0 0,0 1 1 0 0,-1-1-1 0 0,1 1 1 0 0,0 0-1 0 0,0-1 1 0 0,-1 1-1 0 0,1 0 1 0 0,-1 0-1 0 0,1 0 1 0 0,1 4-1 0 0,-2-3 12 0 0,1 0-1 0 0,-1 0 1 0 0,0 0-1 0 0,0 1 0 0 0,0-1 1 0 0,-1 0-1 0 0,1 0 1 0 0,-1 1-1 0 0,0-1 1 0 0,0 0-1 0 0,0 1 0 0 0,0-1 1 0 0,0 0-1 0 0,-1 1 1 0 0,0-1-1 0 0,1 0 1 0 0,-1 0-1 0 0,0 0 0 0 0,-1 1 1 0 0,1-1-1 0 0,-2 3 1 0 0,-3 2-6 0 0,0 1 0 0 0,0-1 1 0 0,-1-1-1 0 0,0 1 0 0 0,-1-1 1 0 0,1 0-1 0 0,-1-1 0 0 0,-14 9 1 0 0,-10 4 32 0 0,-46 18 1 0 0,79-35-49 0 0,5 0 0 0 0,6 0 0 0 0,27 2-25 0 0,71 14-1 0 0,-93-13 18 0 0,0 0-1 0 0,1 1 1 0 0,-2 1-1 0 0,1 1 1 0 0,-1 0-1 0 0,18 13 1 0 0,-30-18 12 0 0,1 0 0 0 0,-1 0 1 0 0,0 1-1 0 0,0 0 0 0 0,-1 0 0 0 0,1 0 0 0 0,-1 0 1 0 0,0 1-1 0 0,0-1 0 0 0,0 1 0 0 0,3 8 0 0 0,-5-10-1 0 0,0 0-1 0 0,0-1 1 0 0,-1 1-1 0 0,1 0 1 0 0,-1 0-1 0 0,1-1 1 0 0,-1 1-1 0 0,0 0 1 0 0,0 0-1 0 0,0 0 1 0 0,-1-1-1 0 0,1 1 1 0 0,0 0-1 0 0,-1 0 1 0 0,0-1-1 0 0,0 1 1 0 0,0 0-1 0 0,0-1 1 0 0,0 1-1 0 0,0-1 1 0 0,-1 1-1 0 0,1-1 1 0 0,-4 3-1 0 0,0 1-2 0 0,0-1 0 0 0,-1 0 0 0 0,0 0 0 0 0,0-1 0 0 0,0 0 0 0 0,0 0 0 0 0,-1 0 0 0 0,0-1 0 0 0,1 0 0 0 0,-1 0 0 0 0,-14 3 0 0 0,4-2 0 0 0,0-1 0 0 0,0-1 0 0 0,-35 1 0 0 0,32-6-100 0 0,20 3 96 0 0,0-1-1 0 0,0 1 0 0 0,0 0 0 0 0,0 0 0 0 0,0 0 0 0 0,0 0 0 0 0,0 0 0 0 0,0 0 1 0 0,-1-1-1 0 0,1 1 0 0 0,0 0 0 0 0,0 0 0 0 0,0 0 0 0 0,0 0 0 0 0,0-1 0 0 0,0 1 1 0 0,0 0-1 0 0,0 0 0 0 0,0 0 0 0 0,0 0 0 0 0,0-1 0 0 0,0 1 0 0 0,0 0 1 0 0,0 0-1 0 0,0 0 0 0 0,0 0 0 0 0,0 0 0 0 0,0-1 0 0 0,0 1 0 0 0,0 0 0 0 0,1 0 1 0 0,-1 0-1 0 0,0 0 0 0 0,0-1 0 0 0,0 1 0 0 0,0 0 0 0 0,0 0 0 0 0,0 0 1 0 0,0 0-1 0 0,0 0 0 0 0,1 0 0 0 0,-1 0 0 0 0,0-1 0 0 0,0 1 0 0 0,0 0 0 0 0,19-11-365 0 0,12 2 274 0 0,-1 1 1 0 0,1 2 0 0 0,34-3-1 0 0,93 1-101 0 0,-56 10 161 0 0,-63 0-1028 0 0,0-1-1 0 0,55-7 0 0 0,-76 1-1228 0 0,-17 4 1746 0 0,1 0-1 0 0,-1 0 1 0 0,1 0-1 0 0,-1 0 1 0 0,0 0-1 0 0,1 0 1 0 0,-1 0-1 0 0,0 0 1 0 0,0-1-1 0 0,0 1 1 0 0,0 0-1 0 0,0-1 1 0 0,0 1-1 0 0,1-2 1 0 0,1-8-2499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8 496 436 0 0,'-8'0'10804'0'0,"14"-6"-5510"0"0,29-15-3677 0 0,-1 0 195 0 0,-31 19-1674 0 0,24-18 1803 0 0,50-46 1 0 0,-69 57-1709 0 0,0 0 0 0 0,-1 0 0 0 0,1-1 1 0 0,-2 0-1 0 0,0-1 0 0 0,0 1 0 0 0,-1-1 0 0 0,0 0 1 0 0,4-15-1 0 0,-4 8 10 0 0,-1 0 0 0 0,-1 0 1 0 0,0 0-1 0 0,0-27 1 0 0,-3 36-157 0 0,0 1 0 0 0,-1-1 1 0 0,0 1-1 0 0,0-1 1 0 0,-1 1-1 0 0,0-1 0 0 0,-1 1 1 0 0,0 0-1 0 0,0 0 0 0 0,-1 1 1 0 0,-7-14-1 0 0,10 20-70 0 0,1 0-1 0 0,-1 0 0 0 0,0 0 1 0 0,1 0-1 0 0,-1 0 0 0 0,0 0 0 0 0,0 0 1 0 0,0 0-1 0 0,0 1 0 0 0,0-1 1 0 0,1 0-1 0 0,-1 1 0 0 0,0-1 1 0 0,-1 0-1 0 0,1 1 0 0 0,-2-1 1 0 0,3 1-5 0 0,-1 0 0 0 0,1 0 0 0 0,-1 0 0 0 0,1 0 1 0 0,-1 0-1 0 0,1 0 0 0 0,-1 1 0 0 0,1-1 0 0 0,-1 0 1 0 0,1 0-1 0 0,-1 1 0 0 0,1-1 0 0 0,0 0 1 0 0,-1 1-1 0 0,1-1 0 0 0,-1 0 0 0 0,1 1 0 0 0,0-1 1 0 0,-1 0-1 0 0,1 1 0 0 0,0-1 0 0 0,0 1 1 0 0,-1-1-1 0 0,1 1 0 0 0,0 0 0 0 0,-2 4 67 0 0,0 0 0 0 0,1 0-1 0 0,-1 0 1 0 0,1 1 0 0 0,0 7 0 0 0,0 30 301 0 0,2 0 0 0 0,2 0 0 0 0,14 74 0 0 0,-11-82-185 0 0,47 196 940 0 0,-28-135-867 0 0,-18-78-268 0 0,-6-11 0 0 0,-1 0-91 0 0,0-6-359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29.8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153 167 520 0 0,'-76'-69'3384'0'0,"10"9"4198"0"0,56 44-4361 0 0,10 16-3091 0 0,0-1 1 0 0,0 1-1 0 0,0-1 1 0 0,0 1-1 0 0,0-1 0 0 0,0 1 1 0 0,0 0-1 0 0,0-1 1 0 0,0 1-1 0 0,0-1 0 0 0,0 1 1 0 0,0-1-1 0 0,1 1 1 0 0,-1 0-1 0 0,0-1 1 0 0,0 1-1 0 0,1-1 0 0 0,-1 1 1 0 0,0 0-1 0 0,0-1 1 0 0,1 1-1 0 0,-1 0 0 0 0,1-1 1 0 0,1-1 193 0 0,1 1 0 0 0,0 0-1 0 0,-1 0 1 0 0,1 0 0 0 0,0 0 0 0 0,0 0 0 0 0,0 0 0 0 0,5 0 0 0 0,14 0 151 0 0,0 1 0 0 0,-1 0 1 0 0,1 2-1 0 0,0 1 0 0 0,39 10 0 0 0,-39-9-418 0 0,148 46-2268 0 0,-24-5-4837 0 0,-93-33 4580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0.2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301 1 408 0 0,'-17'4'1342'0'0,"1"0"-1"0"0,-1 1 1 0 0,1 1-1 0 0,0 0 1 0 0,-29 17-1 0 0,37-18-671 0 0,0 1 0 0 0,1 0-1 0 0,-1 0 1 0 0,1 1 0 0 0,0 0-1 0 0,1 0 1 0 0,0 0 0 0 0,0 1-1 0 0,1 0 1 0 0,0 0 0 0 0,-8 18 0 0 0,9-19-215 0 0,1 2 1 0 0,0-1-1 0 0,1 0 1 0 0,0 0-1 0 0,1 1 1 0 0,-1-1 0 0 0,2 1-1 0 0,-1-1 1 0 0,1 1-1 0 0,2 15 1 0 0,0-12-59 0 0,1 0-1 0 0,0 0 1 0 0,0-1 0 0 0,2 1-1 0 0,-1-1 1 0 0,2 0 0 0 0,6 11-1 0 0,-2-6 44 0 0,0 0 0 0 0,2-1 0 0 0,0 0 0 0 0,1 0 1 0 0,0-1-1 0 0,1-1 0 0 0,22 17 0 0 0,-26-23-213 0 0,0-1 0 0 0,0 1 1 0 0,0-2-1 0 0,1 0 0 0 0,0 0 1 0 0,0-1-1 0 0,0 0 0 0 0,0-1 1 0 0,1 0-1 0 0,0-1 0 0 0,-1 0 1 0 0,1-1-1 0 0,15 0 1 0 0,-23-1-171 0 0,-1 0 1 0 0,1 0 0 0 0,-1-1-1 0 0,1 1 1 0 0,-1-1 0 0 0,1 0 0 0 0,-1 0-1 0 0,0 0 1 0 0,1-1 0 0 0,-1 1-1 0 0,0-1 1 0 0,0 0 0 0 0,0 0 0 0 0,4-3-1 0 0,-5 3-34 0 0,-1 0-1 0 0,1 0 1 0 0,-1 0 0 0 0,1 0-1 0 0,-1 0 1 0 0,0 0-1 0 0,0 0 1 0 0,0 0 0 0 0,0-1-1 0 0,-1 1 1 0 0,1 0-1 0 0,0-1 1 0 0,-1 1 0 0 0,0 0-1 0 0,1-1 1 0 0,-1 1-1 0 0,0-1 1 0 0,0 1 0 0 0,-1 0-1 0 0,1-1 1 0 0,0 1-1 0 0,-1-3 1 0 0,-4-13-105 0 0,0 0-1 0 0,-1 0 1 0 0,-1 1-1 0 0,-1-1 1 0 0,0 2 0 0 0,-1-1-1 0 0,-1 1 1 0 0,0 0-1 0 0,-15-15 1 0 0,10 13-96 0 0,-1 1 1 0 0,-1 1-1 0 0,0 1 1 0 0,-1 0-1 0 0,0 1 1 0 0,-2 1-1 0 0,-21-11 1 0 0,30 19-416 0 0,-1 0 0 0 0,1 1-1 0 0,-17-4 1 0 0,-68-9-7736 0 0,86 16 7546 0 0,-34-4-2482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0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513 25 720 0 0,'-2'-2'1130'0'0,"0"0"-796"0"0,-1-1 0 0 0,0 1 0 0 0,0 0 0 0 0,1 0 0 0 0,-1 1 0 0 0,-1-1 0 0 0,1 1 0 0 0,0-1 0 0 0,0 1 0 0 0,0 0 0 0 0,-1 0 0 0 0,1 0 0 0 0,0 1 0 0 0,-1-1 0 0 0,1 1 0 0 0,-1 0 0 0 0,1 0 0 0 0,-1 0 0 0 0,-4 1 0 0 0,-10 1 586 0 0,0 1 1 0 0,-23 7-1 0 0,35-9-749 0 0,-24 8 836 0 0,0 1 0 0 0,0 1 0 0 0,1 2 0 0 0,-45 26 0 0 0,57-29-458 0 0,1 1 0 0 0,1 1 0 0 0,0 0 0 0 0,0 1 0 0 0,1 0 0 0 0,1 1 0 0 0,0 1 0 0 0,-19 27 0 0 0,30-39-404 0 0,0 1-1 0 0,0-1 1 0 0,0 0 0 0 0,1 1-1 0 0,-1 0 1 0 0,1-1 0 0 0,0 1 0 0 0,0 0-1 0 0,0-1 1 0 0,0 1 0 0 0,1 0-1 0 0,0 0 1 0 0,-1 0 0 0 0,1 0 0 0 0,1 0-1 0 0,-1-1 1 0 0,0 1 0 0 0,1 0-1 0 0,0 0 1 0 0,0 0 0 0 0,0-1-1 0 0,3 7 1 0 0,-1-5 15 0 0,1 1 0 0 0,0-1 0 0 0,0 0 0 0 0,1 0-1 0 0,0 0 1 0 0,-1-1 0 0 0,2 1 0 0 0,-1-1 0 0 0,0-1 0 0 0,1 1 0 0 0,-1-1 0 0 0,10 4-1 0 0,5 2 103 0 0,2-1-1 0 0,-1-1 0 0 0,1-1 1 0 0,0 0-1 0 0,0-2 0 0 0,1-1 1 0 0,-1-1-1 0 0,1 0 0 0 0,28-3 1 0 0,-18-1-5 0 0,0-2-1 0 0,0-1 1 0 0,-1-1 0 0 0,0-2 0 0 0,55-21 0 0 0,-78 25-197 0 0,1 0 0 0 0,-1-1 1 0 0,0 0-1 0 0,0 0 0 0 0,0-1 1 0 0,12-11-1 0 0,-19 15-51 0 0,-1 0-1 0 0,1 1 1 0 0,0-1 0 0 0,0 0-1 0 0,-1 0 1 0 0,1 0-1 0 0,-1-1 1 0 0,0 1 0 0 0,0 0-1 0 0,0 0 1 0 0,0-1 0 0 0,0 1-1 0 0,0-1 1 0 0,0 1 0 0 0,-1-1-1 0 0,1 1 1 0 0,-1-1 0 0 0,0 1-1 0 0,0-1 1 0 0,0 1-1 0 0,0-1 1 0 0,0 1 0 0 0,-1-1-1 0 0,1 1 1 0 0,-1-1 0 0 0,1 1-1 0 0,-1-1 1 0 0,0 1 0 0 0,0 0-1 0 0,0-1 1 0 0,-3-3 0 0 0,-3-5-21 0 0,-1 1-1 0 0,0 0 1 0 0,0 0 0 0 0,-1 1 0 0 0,-1 0 0 0 0,-16-13 0 0 0,-71-39-547 0 0,4 3-2954 0 0,113 57-6864 0 0,-4 5 7434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1.2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148 403 224 0 0,'0'0'4638'0'0,"-5"-2"-2632"0"0,-2-1-1316 0 0,0 0 1 0 0,0 0-1 0 0,1-1 1 0 0,-1 0-1 0 0,1 0 1 0 0,0-1-1 0 0,0 0 0 0 0,0 0 1 0 0,1 0-1 0 0,0-1 1 0 0,0 0-1 0 0,0 0 1 0 0,-7-12-1 0 0,4 4 31 0 0,0-1-1 0 0,1 1 1 0 0,1-1 0 0 0,0 0-1 0 0,1 0 1 0 0,-3-17 0 0 0,6 22-354 0 0,1 0 0 0 0,0-1-1 0 0,1 1 1 0 0,0 0 0 0 0,0 0 0 0 0,1-1 0 0 0,1 1 0 0 0,0 0 0 0 0,0 0 0 0 0,1 0 0 0 0,7-17 0 0 0,-9 23-264 0 0,1 0 0 0 0,0 0-1 0 0,0 0 1 0 0,0 1 0 0 0,0-1 0 0 0,1 1 0 0 0,-1-1 0 0 0,1 1 0 0 0,0 0-1 0 0,0 0 1 0 0,0 0 0 0 0,1 1 0 0 0,-1-1 0 0 0,1 1 0 0 0,-1-1 0 0 0,1 1 0 0 0,0 1-1 0 0,0-1 1 0 0,0 0 0 0 0,0 1 0 0 0,0 0 0 0 0,0 0 0 0 0,0 0 0 0 0,0 0-1 0 0,0 1 1 0 0,1-1 0 0 0,-1 1 0 0 0,0 0 0 0 0,0 1 0 0 0,6 0 0 0 0,-7-1-64 0 0,-1 1 1 0 0,1 0 0 0 0,0 0 0 0 0,-1 0 0 0 0,1 0 0 0 0,-1 0 0 0 0,1 0-1 0 0,-1 1 1 0 0,0-1 0 0 0,1 1 0 0 0,-1-1 0 0 0,0 1 0 0 0,0 0-1 0 0,0 0 1 0 0,0 0 0 0 0,0 0 0 0 0,-1 1 0 0 0,1-1 0 0 0,-1 0-1 0 0,1 1 1 0 0,-1-1 0 0 0,0 1 0 0 0,0-1 0 0 0,0 1 0 0 0,0-1-1 0 0,-1 1 1 0 0,1 0 0 0 0,-1 0 0 0 0,1-1 0 0 0,-1 6 0 0 0,0 1 23 0 0,0 1 0 0 0,0-1 0 0 0,-1 1 0 0 0,-1-1 0 0 0,1 0 1 0 0,-2 1-1 0 0,-5 16 0 0 0,-12 21 93 0 0,9-22-19 0 0,1-1 0 0 0,1 1 0 0 0,-8 37 0 0 0,16-59-119 0 0,1-1-1 0 0,-1 1 1 0 0,1 0 0 0 0,0 0-1 0 0,0-1 1 0 0,0 1 0 0 0,0 0-1 0 0,1 0 1 0 0,-1 0 0 0 0,1-1 0 0 0,-1 1-1 0 0,1 0 1 0 0,0-1 0 0 0,0 1-1 0 0,0 0 1 0 0,1-1 0 0 0,-1 0-1 0 0,4 5 1 0 0,-3-4 1 0 0,1-1 1 0 0,0 0-1 0 0,0 1 0 0 0,0-1 0 0 0,0 0 0 0 0,0-1 1 0 0,0 1-1 0 0,1 0 0 0 0,-1-1 0 0 0,0 0 1 0 0,1 0-1 0 0,6 1 0 0 0,4 0-45 0 0,-1-1 0 0 0,1 0 1 0 0,0-1-1 0 0,0-1 0 0 0,-1 0 0 0 0,21-5 0 0 0,18-6-1592 0 0,0-2 0 0 0,86-37 0 0 0,14-25-9398 0 0,-113 53 8247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1.7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286 66 120 0 0,'-2'-4'519'0'0,"0"-1"0"0"0,-1 0-1 0 0,0 1 1 0 0,1 0 0 0 0,-2-1 0 0 0,1 1-1 0 0,0 1 1 0 0,-1-1 0 0 0,0 0 0 0 0,-7-5 0 0 0,9 7-41 0 0,0 1 0 0 0,-1-1 0 0 0,1 1 1 0 0,-1-1-1 0 0,1 1 0 0 0,-1 0 1 0 0,0 0-1 0 0,0 0 0 0 0,1 0 1 0 0,-1 1-1 0 0,0-1 0 0 0,0 1 0 0 0,0 0 1 0 0,0 0-1 0 0,0 0 0 0 0,0 0 1 0 0,1 0-1 0 0,-1 0 0 0 0,0 1 0 0 0,-3 0 1 0 0,5 0-284 0 0,0 0 1 0 0,0-1 0 0 0,0 1-1 0 0,0 0 1 0 0,1 0 0 0 0,-1-1-1 0 0,0 1 1 0 0,1 0 0 0 0,-1 0-1 0 0,0 0 1 0 0,1 0-1 0 0,-1 0 1 0 0,1 0 0 0 0,0 0-1 0 0,-1 0 1 0 0,1 0 0 0 0,0 0-1 0 0,-1 0 1 0 0,1 0 0 0 0,0 1-1 0 0,0 0 1 0 0,-1 26 1482 0 0,1-25-1278 0 0,1 20 796 0 0,1 0-1 0 0,1 0 1 0 0,11 43 0 0 0,28 66 1724 0 0,-33-108-2416 0 0,-9-23-595 0 0,1 0 0 0 0,-1 0 0 0 0,1 0 0 0 0,-1 0 0 0 0,1 0 0 0 0,0 0 0 0 0,-1 0-1 0 0,1-1 1 0 0,0 1 0 0 0,0 0 0 0 0,-1-1 0 0 0,1 1 0 0 0,0 0 0 0 0,0-1 0 0 0,0 1 0 0 0,0-1 0 0 0,0 1 0 0 0,0-1 0 0 0,0 0-1 0 0,0 1 1 0 0,0-1 0 0 0,0 0 0 0 0,1 0 0 0 0,-1 0 48 0 0,0 1-780 0 0,2-6-1070 0 0,-2 4 1841 0 0,-1 1 0 0 0,0 0 1 0 0,1 0-1 0 0,-1-1 1 0 0,0 1-1 0 0,0 0 1 0 0,1 0-1 0 0,-1-1 0 0 0,0 1 1 0 0,0 0-1 0 0,0-1 1 0 0,0 1-1 0 0,1 0 1 0 0,-1-1-1 0 0,0 1 0 0 0,0 0 1 0 0,0-1-1 0 0,0 1 1 0 0,0 0-1 0 0,0-1 1 0 0,0 1-1 0 0,0 0 0 0 0,0-1 1 0 0,0 1-1 0 0,0 0 1 0 0,0-1-1 0 0,0 1 1 0 0,0-1-1 0 0,0 1 0 0 0,0 0 1 0 0,0-1-1 0 0,-1 1 1 0 0,1 0-1 0 0,0-1 1 0 0,-9-14-731 0 0,0 0 1 0 0,-1 0-1 0 0,-1 1 1 0 0,0 1-1 0 0,-1-1 1 0 0,0 2 0 0 0,-17-14-1 0 0,-13-6 937 0 0,-53-32-1 0 0,94 64-76 0 0,-1-1 114 0 0,0 0 0 0 0,-1-1 0 0 0,1 1 0 0 0,0 0 0 0 0,0-1 0 0 0,0 1 0 0 0,1-1 1 0 0,-1 0-1 0 0,0 1 0 0 0,1-1 0 0 0,-1 0 0 0 0,1 0 0 0 0,-1 0 0 0 0,1 0 0 0 0,-2-5 861 0 0,6 4-192 0 0,1 0-673 0 0,0 0 1 0 0,0 0-1 0 0,0 0 0 0 0,0 0 1 0 0,0 1-1 0 0,0 0 0 0 0,1 0 1 0 0,-1 0-1 0 0,1 0 0 0 0,0 1 1 0 0,-1 0-1 0 0,10-1 0 0 0,10-2 535 0 0,29 1-1 0 0,-46 3-648 0 0,31-1 327 0 0,0 2 1 0 0,0 1-1 0 0,-1 2 0 0 0,0 2 1 0 0,1 1-1 0 0,-2 2 0 0 0,0 2 1 0 0,0 1-1 0 0,-1 2 0 0 0,34 18 1 0 0,-60-27-281 0 0,0 0 0 0 0,0 1 1 0 0,-1 0-1 0 0,1 1 0 0 0,-2-1 1 0 0,1 2-1 0 0,10 12 0 0 0,-15-17-91 0 0,-1 0 0 0 0,0 0 0 0 0,-1 0-1 0 0,1 0 1 0 0,0 0 0 0 0,-1 0 0 0 0,0 0 0 0 0,0 1-1 0 0,0-1 1 0 0,0 0 0 0 0,0 1 0 0 0,-1-1 0 0 0,1 1-1 0 0,-1-1 1 0 0,0 1 0 0 0,0-1 0 0 0,0 1 0 0 0,-1-1-1 0 0,1 1 1 0 0,-1-1 0 0 0,0 1 0 0 0,0-1 0 0 0,0 0-1 0 0,0 1 1 0 0,-3 4 0 0 0,-3 3-30 0 0,0-2 0 0 0,-1 1 0 0 0,0-1 0 0 0,0 0 0 0 0,-1 0 0 0 0,0-1 0 0 0,-1-1 0 0 0,0 1 0 0 0,0-1 0 0 0,0-1 0 0 0,-1 0 0 0 0,0-1 0 0 0,-12 5 0 0 0,-11 3 0 0 0,-1-2 0 0 0,0-1 0 0 0,-38 6 0 0 0,46-11-287 0 0,0 0 0 0 0,0-2-1 0 0,-1-1 1 0 0,1-1 0 0 0,0-2 0 0 0,-33-4 0 0 0,51 1-2139 0 0,13 1-724 0 0,15-3-1032 0 0,-17 5 4201 0 0,29-6-3526 0 0,14-3 505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2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13 892 0 0,'-6'-3'643'0'0,"-1"1"-1"0"0,1 0 1 0 0,-1 1 0 0 0,1-1-1 0 0,-1 1 1 0 0,1 1-1 0 0,-1-1 1 0 0,0 1 0 0 0,1 0-1 0 0,-1 1 1 0 0,0-1-1 0 0,1 1 1 0 0,-1 1 0 0 0,1-1-1 0 0,0 1 1 0 0,-1 0-1 0 0,1 1 1 0 0,0-1 0 0 0,0 1-1 0 0,-10 6 1 0 0,-1 3 448 0 0,0-1 1 0 0,0 2-1 0 0,1 0 1 0 0,0 2-1 0 0,-17 19 1 0 0,21-20-293 0 0,0 0 0 0 0,1 1 0 0 0,1 0 0 0 0,0 1 0 0 0,1 0 0 0 0,1 0 0 0 0,-9 24 0 0 0,15-35-600 0 0,0 1 0 0 0,1-1 1 0 0,0 1-1 0 0,0 0 0 0 0,0-1 1 0 0,0 1-1 0 0,1 0 0 0 0,0 0 1 0 0,0 0-1 0 0,1 0 0 0 0,0-1 0 0 0,0 1 1 0 0,0 0-1 0 0,0-1 0 0 0,1 1 1 0 0,0 0-1 0 0,0-1 0 0 0,1 0 1 0 0,-1 0-1 0 0,1 1 0 0 0,0-2 0 0 0,1 1 1 0 0,-1 0-1 0 0,1-1 0 0 0,0 1 1 0 0,9 6-1 0 0,-2-2-186 0 0,0-2 0 0 0,1 1-1 0 0,1-2 1 0 0,-1 1 0 0 0,1-2 0 0 0,0 0-1 0 0,0 0 1 0 0,0-1 0 0 0,1-1 0 0 0,0 0 0 0 0,-1-1-1 0 0,1-1 1 0 0,22 1 0 0 0,-10-3-219 0 0,0 0 0 0 0,0-2 0 0 0,0-1 0 0 0,0-1 1 0 0,-1-1-1 0 0,36-13 0 0 0,9-12-3209 0 0,-29 4-4726 0 0,-33 19 4824 0 0,-4-1 476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2.5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33 7153 0 0,'-172'4'20835'0'0,"177"-5"-20240"0"0,140-18 2720 0 0,-35 5-7857 0 0,-95 11-4805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2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237 246 380 0 0,'-102'-35'4271'0'0,"1"-5"4979"0"0,81 29-5811 0 0,19 10-3126 0 0,0 0 1 0 0,0 1-1 0 0,0-1 1 0 0,0 0-1 0 0,0 0 1 0 0,0 0-1 0 0,1 1 1 0 0,-1-1-1 0 0,0 0 1 0 0,1 0-1 0 0,-1 0 1 0 0,0 0-1 0 0,1 0 1 0 0,-1 0-1 0 0,1 0 1 0 0,0 0-1 0 0,-1-1 1 0 0,1 0-1 0 0,0 1-177 0 0,0-1-1 0 0,1 1 1 0 0,-1 0-1 0 0,1 0 1 0 0,-1 0-1 0 0,1 0 1 0 0,-1 0-1 0 0,1 0 1 0 0,0 0-1 0 0,-1 0 1 0 0,1 0-1 0 0,0 0 1 0 0,0 1 0 0 0,-1-1-1 0 0,1 0 1 0 0,0 0-1 0 0,0 1 1 0 0,0-1-1 0 0,2 0 1 0 0,22-13 939 0 0,-19 12-705 0 0,11-6 262 0 0,1 1 1 0 0,0 1-1 0 0,0 0 1 0 0,32-4-1 0 0,80-5 424 0 0,-75 10-1549 0 0,-1 0-101 0 0,63-7-4050 0 0,0-8-3857 0 0,-71 9 5512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3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106 126 1320 0 0,'3'2'7899'0'0,"-2"10"-4789"0"0,-4 11-1666 0 0,-5 19 1813 0 0,-2 17 851 0 0,-3 0 0 0 0,-35 100 0 0 0,39-143-3399 0 0,8-16-677 0 0,1 0 0 0 0,0 0 1 0 0,0 0-1 0 0,0 0 0 0 0,-1 0 0 0 0,1 1 0 0 0,0-1 0 0 0,0 0 0 0 0,-1 0 0 0 0,1 0 0 0 0,0 0 0 0 0,0 0 0 0 0,0 0 0 0 0,-1 0 0 0 0,1 0 0 0 0,0 0 0 0 0,0 0 0 0 0,-1 0 0 0 0,1 0 0 0 0,0 0 0 0 0,0 0 0 0 0,-1-1 0 0 0,1 1 0 0 0,0 0 1 0 0,0 0-1 0 0,0 0 0 0 0,-1 0 0 0 0,1 0 0 0 0,0 0 0 0 0,0-1 0 0 0,0 1 0 0 0,-1 0 0 0 0,1 0 0 0 0,0 0 0 0 0,0-1 0 0 0,-10-23 1518 0 0,10 22-1550 0 0,-1-1 0 0 0,1 0 0 0 0,0 0 0 0 0,0 1 0 0 0,0-1 0 0 0,0 0 0 0 0,1 0 0 0 0,-1 1 0 0 0,1-1 0 0 0,-1 0 0 0 0,1 1 0 0 0,1-4 0 0 0,1-3 0 0 0,2-10 0 0 0,0 1 0 0 0,10-20 0 0 0,-13 34 0 0 0,0-1 0 0 0,0 0 0 0 0,1 1 0 0 0,0-1 0 0 0,0 1 0 0 0,0 0 0 0 0,0 0 0 0 0,1 0 0 0 0,-1 0 0 0 0,1 0 0 0 0,0 1 0 0 0,7-5 0 0 0,-10 7 0 0 0,1 1 0 0 0,-1 0 0 0 0,0 0 0 0 0,0-1 0 0 0,0 1 0 0 0,0 0 0 0 0,0 0 0 0 0,1 0 0 0 0,-1 0 0 0 0,0 0 0 0 0,0 0 0 0 0,0 0 0 0 0,0 1 0 0 0,0-1 0 0 0,1 0 0 0 0,-1 1 0 0 0,0-1 0 0 0,0 1 0 0 0,2 0 0 0 0,21 16 0 0 0,-18-12 0 0 0,89 71 0 0 0,-46-35 0 0 0,89 57 0 0 0,-102-77 0 0 0,1-2 0 0 0,78 28 0 0 0,-92-40 0 0 0,0-1 0 0 0,0 0 0 0 0,1-2 0 0 0,-1-1 0 0 0,1 0 0 0 0,39-3 0 0 0,-55 0 0 0 0,0-1 0 0 0,-1 0 0 0 0,1 0 0 0 0,0-1 0 0 0,-1 0 0 0 0,1-1 0 0 0,-1 0 0 0 0,13-6 0 0 0,-17 7 0 0 0,0 0 0 0 0,1-1 0 0 0,-1 1 0 0 0,0-1 0 0 0,-1 1 0 0 0,1-1 0 0 0,0 0 0 0 0,-1 0 0 0 0,0 0 0 0 0,1-1 0 0 0,-1 1 0 0 0,0-1 0 0 0,-1 1 0 0 0,1-1 0 0 0,-1 1 0 0 0,1-1 0 0 0,-1 0 0 0 0,0 0 0 0 0,0-4 0 0 0,1-10 0 0 0,-1-1 0 0 0,-1 1 0 0 0,-1-1 0 0 0,-1 1 0 0 0,0 0 0 0 0,-9-32 0 0 0,-40-106 0 0 0,43 136 0 0 0,-1-5 0 0 0,-2-7 0 0 0,-1 0 0 0 0,-2 1 0 0 0,-30-49 0 0 0,42 77-768 0 0,1 1-518 0 0,0 0 0 0 0,0 0 0 0 0,0 1 0 0 0,-1-1 0 0 0,1 0 0 0 0,-1 1 1 0 0,1-1-1 0 0,-1 1 0 0 0,-3-3 0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4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33 206 108 0 0,'-1'-39'15939'0'0,"4"68"-14358"0"0,-2 1-1 0 0,-3 44 0 0 0,-12 67 1381 0 0,3-48-648 0 0,2-10 2490 0 0,11-89-4532 0 0,3-20-16 0 0,0 0 1 0 0,-2 0-1 0 0,0-42 0 0 0,-2 32-118 0 0,8-57-1 0 0,-4 71-114 0 0,1 0-1 0 0,1 0 0 0 0,0 0 0 0 0,2 1 0 0 0,0 0 1 0 0,2 1-1 0 0,0 0 0 0 0,26-34 0 0 0,-29 44-13 0 0,-1 1 0 0 0,1 1-1 0 0,1-1 1 0 0,0 1 0 0 0,0 1-1 0 0,0-1 1 0 0,1 2 0 0 0,0-1-1 0 0,0 1 1 0 0,1 1 0 0 0,0 0-1 0 0,0 0 1 0 0,0 1 0 0 0,0 1-1 0 0,1 0 1 0 0,-1 0 0 0 0,1 1-1 0 0,21-1 1 0 0,-28 3-8 0 0,-1 0 0 0 0,1 0 0 0 0,-1 1 0 0 0,1-1 0 0 0,-1 1 0 0 0,1 0 0 0 0,-1 0 0 0 0,0 1 0 0 0,0-1 0 0 0,0 1 0 0 0,0 0 0 0 0,0 0 0 0 0,0 1 0 0 0,0-1 0 0 0,-1 1 0 0 0,1-1 0 0 0,-1 1 0 0 0,1 0 0 0 0,-1 1 0 0 0,0-1 0 0 0,0 0 0 0 0,3 7 0 0 0,-4-6 0 0 0,0 1 0 0 0,0-1 0 0 0,0 1 0 0 0,-1 0 0 0 0,0 0 0 0 0,0 0 0 0 0,0-1 0 0 0,0 1 0 0 0,-1 0 0 0 0,0 0 0 0 0,0 0 0 0 0,0 0 0 0 0,-1 0 0 0 0,1 0 0 0 0,-1 0 0 0 0,-1 0 0 0 0,1 0 0 0 0,0 0 0 0 0,-1-1 0 0 0,-4 8 0 0 0,-4 8 0 0 0,-2 0 0 0 0,0-2 0 0 0,-1 1 0 0 0,-1-1 0 0 0,-1-1 0 0 0,0-1 0 0 0,-1 0 0 0 0,-26 20 0 0 0,16-18 0 0 0,0 0 0 0 0,0-2 0 0 0,-2-1 0 0 0,0-1 0 0 0,-49 17 0 0 0,61-25 0 0 0,20-8 0 0 0,35-5 0 0 0,19 6 0 0 0,95 12 0 0 0,57 22 0 0 0,-160-25 0 0 0,-28-5-685 0 0,1-1 1 0 0,0-1-1 0 0,-1-1 1 0 0,28-4-1 0 0,89-18-4933 0 0,-135 21 5485 0 0,46-11-3802 0 0,0-5 566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430 212 104 0 0,'1'-3'482'0'0,"1"-1"1"0"0,-1 1-1 0 0,0 0 1 0 0,0-1-1 0 0,0 1 1 0 0,0 0-1 0 0,-1-1 0 0 0,1 1 1 0 0,-1-1-1 0 0,0 0 1 0 0,0 1-1 0 0,0-1 0 0 0,0 1 1 0 0,-1-1-1 0 0,0 1 1 0 0,1 0-1 0 0,-1-1 1 0 0,-2-4-1 0 0,1 4 39 0 0,1-1 0 0 0,-1 1-1 0 0,0-1 1 0 0,-1 1 0 0 0,1 0 0 0 0,-1 0-1 0 0,1 0 1 0 0,-1 0 0 0 0,-1 0 0 0 0,1 1 0 0 0,0-1-1 0 0,-1 1 1 0 0,-4-3 0 0 0,-3 0-86 0 0,1 1 0 0 0,-1 1 0 0 0,1 0 0 0 0,-1 1 0 0 0,0 0 0 0 0,-1 0-1 0 0,1 1 1 0 0,0 1 0 0 0,-1 0 0 0 0,1 0 0 0 0,-1 1 0 0 0,1 1 0 0 0,-1 0 0 0 0,1 0 0 0 0,0 1 0 0 0,-1 1 0 0 0,1 0 0 0 0,0 0 0 0 0,-17 8 0 0 0,18-6-270 0 0,1-1 0 0 0,-1 1 0 0 0,1 1-1 0 0,0-1 1 0 0,1 2 0 0 0,-1-1 0 0 0,1 1 0 0 0,1 0 0 0 0,-1 1 0 0 0,1 0 0 0 0,0 0 0 0 0,1 1 0 0 0,0-1 0 0 0,0 1 0 0 0,1 1-1 0 0,0-1 1 0 0,1 1 0 0 0,0 0 0 0 0,0 0 0 0 0,1 0 0 0 0,-2 15 0 0 0,4-19-74 0 0,0 0 1 0 0,1 0-1 0 0,0 0 1 0 0,1 1-1 0 0,0-1 1 0 0,-1 0-1 0 0,2 0 0 0 0,-1 0 1 0 0,1 0-1 0 0,0 0 1 0 0,0-1-1 0 0,1 1 1 0 0,-1 0-1 0 0,1-1 0 0 0,0 0 1 0 0,1 0-1 0 0,0 0 1 0 0,-1 0-1 0 0,2 0 1 0 0,-1-1-1 0 0,0 1 0 0 0,1-1 1 0 0,0 0-1 0 0,0-1 1 0 0,9 6-1 0 0,3 0 57 0 0,0 0-1 0 0,0-1 1 0 0,1-1-1 0 0,0-1 1 0 0,0 0 0 0 0,0-2-1 0 0,22 3 1 0 0,-20-4-129 0 0,0-1 1 0 0,0-1 0 0 0,1 0-1 0 0,-1-2 1 0 0,0-1 0 0 0,0 0-1 0 0,0-1 1 0 0,-1-2 0 0 0,26-8-1 0 0,-33 9-11 0 0,0 0-1 0 0,-1-2 0 0 0,0 1 1 0 0,0-2-1 0 0,-1 1 0 0 0,1-1 1 0 0,-1-1-1 0 0,-1 0 0 0 0,0 0 1 0 0,0-1-1 0 0,0 0 0 0 0,-1-1 1 0 0,-1 0-1 0 0,1 0 0 0 0,-2 0 1 0 0,7-13-1 0 0,-10 18-7 0 0,0-1 0 0 0,-1 1 0 0 0,0-1 0 0 0,0 0 0 0 0,0 0 0 0 0,0 0 0 0 0,-1 0 0 0 0,0 0 0 0 0,0 0 0 0 0,-1 0 0 0 0,0 0 0 0 0,0 0 0 0 0,0-1 0 0 0,-1 1 0 0 0,1 0 0 0 0,-2 0 0 0 0,1 0 0 0 0,-1 0 0 0 0,0 0 0 0 0,0 1 0 0 0,0-1 0 0 0,-1 0 0 0 0,0 1 0 0 0,0 0 0 0 0,0-1 0 0 0,-1 1 0 0 0,0 1 0 0 0,-6-8 0 0 0,-3 0-15 0 0,-1 0 1 0 0,0 1-1 0 0,-1 1 1 0 0,0 0-1 0 0,-1 1 1 0 0,1 1-1 0 0,-2 0 1 0 0,1 1-1 0 0,-1 1 1 0 0,0 0-1 0 0,-25-4 1 0 0,10 4-51 0 0,0 2 0 0 0,-1 1 0 0 0,0 1 0 0 0,0 2 0 0 0,-46 5 1 0 0,30 3-1191 0 0,45-7 776 0 0,0 0-1 0 0,-1 1 1 0 0,1-1 0 0 0,0 1-1 0 0,0 0 1 0 0,0 0 0 0 0,0 0-1 0 0,-6 5 1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4.5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288 113 7293 0 0,'-51'9'8059'0'0,"2"7"-4300"0"0,42-13-3457 0 0,1 1 0 0 0,0-1 1 0 0,0 1-1 0 0,0 0 0 0 0,0 1 1 0 0,0-1-1 0 0,1 1 1 0 0,0 0-1 0 0,0 1 0 0 0,0-1 1 0 0,1 1-1 0 0,-5 8 0 0 0,-14 28 2332 0 0,1 1-1 0 0,-25 76 1 0 0,47-119-2626 0 0,0 0 0 0 0,0 0 0 0 0,0 0 0 0 0,0 0 0 0 0,0 0 0 0 0,0 1 0 0 0,0-1 0 0 0,0 0 0 0 0,0 0 0 0 0,0 0 1 0 0,0 0-1 0 0,0 0 0 0 0,0 1 0 0 0,0-1 0 0 0,0 0 0 0 0,0 0 0 0 0,-1 0 0 0 0,1 0 0 0 0,0 0 0 0 0,0 0 1 0 0,0 1-1 0 0,0-1 0 0 0,0 0 0 0 0,0 0 0 0 0,0 0 0 0 0,0 0 0 0 0,0 0 0 0 0,0 0 0 0 0,-1 0 0 0 0,1 1 1 0 0,0-1-1 0 0,0 0 0 0 0,0 0 0 0 0,0 0 0 0 0,0 0 0 0 0,0 0 0 0 0,-1 0 0 0 0,1 0 0 0 0,0 0 0 0 0,0 0 1 0 0,0 0-1 0 0,0 0 0 0 0,0 0 0 0 0,-1 0 0 0 0,1 0 0 0 0,0 0 0 0 0,0 0 0 0 0,0 0 0 0 0,0 0 0 0 0,0 0 1 0 0,-1 0-1 0 0,1 0 0 0 0,-3-10 603 0 0,0-15 174 0 0,-5-85-785 0 0,8-127 0 0 0,0 224 0 0 0,4 0 0 0 0,-3 13 0 0 0,-1-1 0 0 0,1 1 0 0 0,-1-1 0 0 0,0 1 0 0 0,1 0 0 0 0,-1-1 0 0 0,1 1 0 0 0,-1 0 0 0 0,1-1 0 0 0,-1 1 0 0 0,1 0 0 0 0,-1 0 0 0 0,1-1 0 0 0,-1 1 0 0 0,1 0 0 0 0,-1 0 0 0 0,1 0 0 0 0,0 0 0 0 0,-1 0 0 0 0,1-1 0 0 0,3 2 0 0 0,-1-1 0 0 0,0 0 0 0 0,1 1 0 0 0,-1 0 0 0 0,0-1 0 0 0,0 1 0 0 0,0 1 0 0 0,0-1 0 0 0,0 0 0 0 0,5 4 0 0 0,30 20 0 0 0,-28-18 0 0 0,181 151 0 0 0,-14-11 0 0 0,-120-102 0 0 0,-36-26 0 0 0,2-2 0 0 0,0-1 0 0 0,40 23 0 0 0,-87-52 0 0 0,7 4 0 0 0,-27-11 0 0 0,4 7 0 0 0,0 2 0 0 0,-1 2 0 0 0,0 2 0 0 0,-45-3 0 0 0,25 7 0 0 0,1 3 0 0 0,-76 9 0 0 0,227-12-13144 0 0,-45-3 9782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5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131 484 904 0 0,'-16'12'2293'0'0,"-13"11"16537"0"0,30-29-18338 0 0,1 0-1 0 0,-1 1 1 0 0,1-1 0 0 0,0 0 0 0 0,0 0 0 0 0,1 1 0 0 0,4-8 0 0 0,4-11 663 0 0,-2 1-609 0 0,-2 0 0 0 0,-1 0 0 0 0,-1-1 0 0 0,-1 0 0 0 0,-1 0 0 0 0,1-38 0 0 0,-4 50-469 0 0,-1 0 0 0 0,0 0 1 0 0,-1 1-1 0 0,0-1 0 0 0,-1 1 1 0 0,0-1-1 0 0,0 1 0 0 0,-2 0 1 0 0,1 0-1 0 0,-1 0 0 0 0,-1 1 0 0 0,0 0 1 0 0,0 0-1 0 0,-1 0 0 0 0,-11-11 1 0 0,-12-7 32 0 0,28 27-99 0 0,0-1 0 0 0,0 0-1 0 0,-1 1 1 0 0,1 0-1 0 0,-1-1 1 0 0,1 1 0 0 0,-1 0-1 0 0,0 0 1 0 0,1 0-1 0 0,-1 1 1 0 0,0-1 0 0 0,-3 0-1 0 0,6 1-8 0 0,-1 0 1 0 0,0 0-1 0 0,1 0 0 0 0,-1 0 0 0 0,0 0 0 0 0,1 0 0 0 0,-1 0 0 0 0,0 0 0 0 0,1 0 0 0 0,-1 0 1 0 0,1 1-1 0 0,-1-1 0 0 0,0 0 0 0 0,1 0 0 0 0,-1 1 0 0 0,1-1 0 0 0,-1 0 0 0 0,1 1 1 0 0,-1-1-1 0 0,1 0 0 0 0,-1 1 0 0 0,1-1 0 0 0,-1 1 0 0 0,1-1 0 0 0,-1 1 0 0 0,1-1 0 0 0,0 1 1 0 0,-1 0-1 0 0,1 0 6 0 0,-1 1-1 0 0,1-1 1 0 0,0 0 0 0 0,1 0 0 0 0,-1 0-1 0 0,0 0 1 0 0,0 0 0 0 0,0 0 0 0 0,1 1 0 0 0,-1-1-1 0 0,0 0 1 0 0,1 0 0 0 0,-1 0 0 0 0,2 1 0 0 0,23 31 156 0 0,-12-19-164 0 0,2-1 0 0 0,-1-1 0 0 0,2-1 0 0 0,-1 0 0 0 0,2-1 0 0 0,-1-1 0 0 0,1 0 0 0 0,1-1 0 0 0,-1-1 0 0 0,32 8 0 0 0,-13-6 0 0 0,0-1 0 0 0,1-3 0 0 0,0-1 0 0 0,59 0 0 0 0,-59-5 0 0 0,75-12 0 0 0,-95 9 0 0 0,1 0 0 0 0,-1-1 0 0 0,-1-1 0 0 0,1 0 0 0 0,-1-1 0 0 0,23-14 0 0 0,-37 20 0 0 0,1-1 0 0 0,-1 0 0 0 0,0 1 0 0 0,0-1 0 0 0,0 0 0 0 0,0 0 0 0 0,0-1 0 0 0,0 1 0 0 0,0 0 0 0 0,-1-1 0 0 0,1 1 0 0 0,-1-1 0 0 0,0 1 0 0 0,1-1 0 0 0,-1 0 0 0 0,-1 1 0 0 0,1-1 0 0 0,0 0 0 0 0,-1 0 0 0 0,1 0 0 0 0,-1 0 0 0 0,0 0 0 0 0,0 1 0 0 0,0-6 0 0 0,-1 1 0 0 0,-1 1 0 0 0,1 0 0 0 0,-1 0 0 0 0,0 0 0 0 0,-1 0 0 0 0,1 0 0 0 0,-1 0 0 0 0,0 0 0 0 0,-1 1 0 0 0,1 0 0 0 0,-7-8 0 0 0,3 7 0 0 0,-2 6 0 0 0,8 2 0 0 0,-1 0 0 0 0,1 0 0 0 0,-1 0 0 0 0,1 0 0 0 0,-1 0 0 0 0,1 0 0 0 0,0 0 0 0 0,0 1 0 0 0,0-1 0 0 0,0 0 0 0 0,0 1 0 0 0,1-1 0 0 0,-1 0 0 0 0,1 1 0 0 0,0-1 0 0 0,-1 5 0 0 0,1 44 0 0 0,0-48 0 0 0,1 13-20 0 0,1-1-1 0 0,0 1 1 0 0,0-1 0 0 0,2 0-1 0 0,0 0 1 0 0,1 0 0 0 0,0 0 0 0 0,1-1-1 0 0,1 0 1 0 0,13 20 0 0 0,-14-25-24 0 0,1 0 0 0 0,0-1 1 0 0,0 0-1 0 0,1 0 0 0 0,0-1 0 0 0,1 0 1 0 0,-1 0-1 0 0,1-1 0 0 0,1 0 1 0 0,-1-1-1 0 0,1 0 0 0 0,0 0 0 0 0,0-1 1 0 0,0 0-1 0 0,20 4 0 0 0,-11-5-1326 0 0,-1 0 0 0 0,20 0-1 0 0,-24-2-873 0 0,0-2 1 0 0,0 0-1 0 0,22-4 0 0 0,6-5-973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5.8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174 264 28 0 0,'-2'-1'673'0'0,"-1"1"-1"0"0,1-1 1 0 0,-1 1-1 0 0,0 0 1 0 0,1 0-1 0 0,-1 0 1 0 0,0 1-1 0 0,-2 0 1 0 0,-13 14 2102 0 0,1 2 1 0 0,1 0-1 0 0,0 1 1 0 0,2 0-1 0 0,-19 30 1 0 0,7-10 2027 0 0,26-37-4788 0 0,0-1 1 0 0,0 0-1 0 0,0 0 1 0 0,0 0-1 0 0,0 0 1 0 0,0 0 0 0 0,0 0-1 0 0,0 0 1 0 0,0 1-1 0 0,0-1 1 0 0,-1 0-1 0 0,1 0 1 0 0,0 0 0 0 0,0 0-1 0 0,0 0 1 0 0,0 0-1 0 0,0 0 1 0 0,0 0-1 0 0,0 0 1 0 0,0 1-1 0 0,0-1 1 0 0,0 0 0 0 0,-1 0-1 0 0,1 0 1 0 0,0 0-1 0 0,0 0 1 0 0,0 0-1 0 0,0 0 1 0 0,0 0 0 0 0,0 0-1 0 0,0 0 1 0 0,-1 0-1 0 0,1 0 1 0 0,0 0-1 0 0,0 0 1 0 0,0 0 0 0 0,0 0-1 0 0,0 0 1 0 0,0 0-1 0 0,0 0 1 0 0,-1 0-1 0 0,1 0 1 0 0,0 0 0 0 0,0 0-1 0 0,0 0 1 0 0,0 0-1 0 0,0 0 1 0 0,0 0-1 0 0,0 0 1 0 0,-1 0 0 0 0,1-1-1 0 0,0 1 1 0 0,0 0-1 0 0,0 0 1 0 0,0 0-1 0 0,0 0 1 0 0,0 0 0 0 0,0 0-1 0 0,0 0 1 0 0,0 0-1 0 0,0 0 1 0 0,0-1-1 0 0,0 1 1 0 0,0 0 0 0 0,-1 0-1 0 0,1 0 1 0 0,0 0-1 0 0,0 0 1 0 0,-1-16 1753 0 0,3-24 618 0 0,3-10-2387 0 0,19-165 0 0 0,-16 131 0 0 0,-6 62 0 0 0,-2 22 0 0 0,0 0 0 0 0,0 0 0 0 0,0-1 0 0 0,0 1 0 0 0,0 0 0 0 0,0 0 0 0 0,0-1 0 0 0,0 1 0 0 0,0 0 0 0 0,0 0 0 0 0,0-1 0 0 0,0 1 0 0 0,0 0 0 0 0,0 0 0 0 0,0-1 0 0 0,0 1 0 0 0,0 0 0 0 0,0 0 0 0 0,0-1 0 0 0,0 1 0 0 0,0 0 0 0 0,0 0 0 0 0,0-1 0 0 0,0 1 0 0 0,1 0 0 0 0,-1 0 0 0 0,0-1 0 0 0,0 1 0 0 0,0 0 0 0 0,0 0 0 0 0,1 0 0 0 0,-1-1 0 0 0,0 1 0 0 0,0 0 0 0 0,0 0 0 0 0,1 0 0 0 0,-1 0 0 0 0,0 0 0 0 0,0-1 0 0 0,1 1 0 0 0,-1 0 0 0 0,0 0 0 0 0,0 0 0 0 0,1 0 0 0 0,-1 0 0 0 0,0 0 0 0 0,0 0 0 0 0,1 0 0 0 0,-1 0 0 0 0,0 0 0 0 0,1 0 0 0 0,-1 0 0 0 0,0 0 0 0 0,0 0 0 0 0,1 0 0 0 0,-1 1 0 0 0,6 3 0 0 0,-1 0 0 0 0,0 1 0 0 0,0 0 0 0 0,0 0 0 0 0,7 10 0 0 0,29 43 0 0 0,-24-33 0 0 0,16 19 0 0 0,1-2 0 0 0,2-1 0 0 0,65 56 0 0 0,-75-75 0 0 0,2-1 0 0 0,0-1 0 0 0,1-2 0 0 0,1 0 0 0 0,1-2 0 0 0,57 20 0 0 0,-78-32 0 0 0,-3-2 0 0 0,1 1 0 0 0,-1-1 0 0 0,1-1 0 0 0,14 2 0 0 0,-12-3 0 0 0,-10 0 0 0 0,0 0 0 0 0,0 0 0 0 0,0 0 0 0 0,0 0 0 0 0,0 0 0 0 0,0 0 0 0 0,1 0 0 0 0,-1 0 0 0 0,0 0 0 0 0,0 0 0 0 0,0 0 0 0 0,0 0 0 0 0,0 0 0 0 0,0 0 0 0 0,0 0 0 0 0,1 0 0 0 0,-1 0 0 0 0,0-1 0 0 0,0 1 0 0 0,0 0 0 0 0,0 0 0 0 0,0 0 0 0 0,0 0 0 0 0,0 0 0 0 0,0 0 0 0 0,0 0 0 0 0,0 0 0 0 0,1 0 0 0 0,-1 0 0 0 0,0 0 0 0 0,0 0 0 0 0,0-1 0 0 0,0 1 0 0 0,0 0 0 0 0,0 0 0 0 0,0 0 0 0 0,0 0 0 0 0,0 0 0 0 0,0 0 0 0 0,0 0 0 0 0,0-1 0 0 0,0 1 0 0 0,0 0 0 0 0,0 0 0 0 0,0 0 0 0 0,0 0 0 0 0,0 0 0 0 0,0 0 0 0 0,0 0 0 0 0,0 0 0 0 0,0-1 0 0 0,0 1 0 0 0,0 0 0 0 0,0 0 0 0 0,0 0 0 0 0,0 0 0 0 0,0 0 0 0 0,0 0 0 0 0,0 0 0 0 0,-1 0 0 0 0,1-1 0 0 0,0 1 0 0 0,-9-5 0 0 0,0 0 0 0 0,0 1 0 0 0,0 0 0 0 0,-1 1 0 0 0,0 0 0 0 0,1 0 0 0 0,-13-1 0 0 0,0-2 0 0 0,-33-6-120 0 0,-1 2 1 0 0,-72-4-1 0 0,-117 8-567 0 0,244 6-54 0 0,8 0-4676 0 0,90-10-3553 0 0,-50 5 6126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36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725 101 664 0 0,'-29'-18'3556'0'0,"-1"1"0"0"0,-62-24 0 0 0,74 35-2411 0 0,1 1 1 0 0,-1 1-1 0 0,0 0 1 0 0,0 1-1 0 0,0 1 1 0 0,0 1-1 0 0,-24 1 1 0 0,21 2-490 0 0,1 0 1 0 0,-1 1 0 0 0,1 1-1 0 0,-1 1 1 0 0,1 1 0 0 0,1 1-1 0 0,-1 1 1 0 0,1 0-1 0 0,1 1 1 0 0,-31 21 0 0 0,43-26-441 0 0,1 0 0 0 0,-1 1 1 0 0,1-1-1 0 0,1 1 1 0 0,-1 0-1 0 0,1 0 0 0 0,0 1 1 0 0,0-1-1 0 0,0 1 1 0 0,-5 11-1 0 0,8-12-92 0 0,-1-1 0 0 0,1 1 0 0 0,0-1 0 0 0,0 1 0 0 0,0 0 0 0 0,1-1 0 0 0,-1 1 0 0 0,1 0 0 0 0,0 0 0 0 0,1-1 0 0 0,-1 1 0 0 0,1 0 0 0 0,0-1 0 0 0,0 1 0 0 0,1 0 0 0 0,2 7 0 0 0,4 3-51 0 0,1 0-1 0 0,0 0 1 0 0,1-1 0 0 0,0 0-1 0 0,20 20 1 0 0,64 53 51 0 0,-43-46-124 0 0,2-4 0 0 0,91 50 0 0 0,-4-4 0 0 0,-135-80 0 0 0,0 0 0 0 0,-1 0 0 0 0,1 0 0 0 0,-1 1 0 0 0,0-1 0 0 0,0 1 0 0 0,0 0 0 0 0,0 0 0 0 0,-1 1 0 0 0,1-1 0 0 0,4 10 0 0 0,-8-13 0 0 0,0 0 0 0 0,0 0 0 0 0,0-1 0 0 0,0 1 0 0 0,0 0 0 0 0,0 0 0 0 0,0 0 0 0 0,-1 0 0 0 0,1 0 0 0 0,0 0 0 0 0,0 0 0 0 0,-1-1 0 0 0,1 1 0 0 0,-1 0 0 0 0,1 0 0 0 0,-1 0 0 0 0,1-1 0 0 0,-1 1 0 0 0,1 0 0 0 0,-1-1 0 0 0,0 1 0 0 0,1 0 0 0 0,-1-1 0 0 0,0 1 0 0 0,0-1 0 0 0,0 1 0 0 0,1-1 0 0 0,-1 1 0 0 0,0-1 0 0 0,0 0 0 0 0,0 1 0 0 0,-1-1 0 0 0,-30 9 0 0 0,-9-3 0 0 0,0-1 0 0 0,-48-2 0 0 0,-85-10 0 0 0,106 3 0 0 0,-171-18-810 0 0,239 22 426 0 0,-1 0 1 0 0,0 0-1 0 0,0 0 1 0 0,1 0-1 0 0,-1 0 1 0 0,0 0-1 0 0,1-1 1 0 0,-1 1-1 0 0,0 0 1 0 0,1 0-1 0 0,-1-1 1 0 0,0 1-1 0 0,1 0 1 0 0,-1-1-1 0 0,1 1 1 0 0,-1-1-1 0 0,1 1 1 0 0,-1-1-1 0 0,1 1 1 0 0,-1-1-1 0 0,1 0 1 0 0,-1 1-1 0 0,1-1 1 0 0,-1 1-1 0 0,1-1 1 0 0,0 0-1 0 0,-1-1 1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40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263 141 44 0 0,'12'-21'3593'0'0,"-11"19"-3179"0"0,-1 0 0 0 0,0 0 0 0 0,0-1 0 0 0,0 1 0 0 0,0 0 0 0 0,0 0 0 0 0,-1 0 0 0 0,1-1-1 0 0,0 1 1 0 0,-1 0 0 0 0,0 0 0 0 0,0 0 0 0 0,1 0 0 0 0,-1 0 0 0 0,0 0 0 0 0,-1 0 0 0 0,1 0 0 0 0,0 0 0 0 0,-3-2 0 0 0,1 1 76 0 0,0 1 0 0 0,0-1 0 0 0,0 1 1 0 0,-1 0-1 0 0,1 0 0 0 0,-1 0 0 0 0,1 0 0 0 0,-1 1 1 0 0,0 0-1 0 0,-5-2 0 0 0,-3 1 302 0 0,-1 0-1 0 0,0 0 0 0 0,1 1 1 0 0,-1 1-1 0 0,0 0 1 0 0,-14 2-1 0 0,18 0-385 0 0,0-1-1 0 0,0 2 1 0 0,0-1-1 0 0,1 1 1 0 0,-14 6-1 0 0,18-7-218 0 0,1 0-1 0 0,-1 0 1 0 0,0 0 0 0 0,1 1-1 0 0,-1 0 1 0 0,1-1-1 0 0,0 1 1 0 0,-1 0 0 0 0,2 1-1 0 0,-1-1 1 0 0,0 0 0 0 0,1 1-1 0 0,-4 6 1 0 0,5-9-132 0 0,1 0 1 0 0,0 1-1 0 0,0-1 1 0 0,-1 0-1 0 0,1 0 1 0 0,0 1-1 0 0,0-1 0 0 0,0 0 1 0 0,1 0-1 0 0,-1 1 1 0 0,0-1-1 0 0,0 0 1 0 0,1 0-1 0 0,-1 1 0 0 0,0-1 1 0 0,1 0-1 0 0,0 0 1 0 0,-1 0-1 0 0,1 0 1 0 0,-1 0-1 0 0,1 0 0 0 0,0 0 1 0 0,0 0-1 0 0,0 0 1 0 0,0 0-1 0 0,0 0 1 0 0,0 0-1 0 0,0-1 1 0 0,0 1-1 0 0,0 0 0 0 0,0-1 1 0 0,0 1-1 0 0,2 0 1 0 0,2 2 68 0 0,1-1 1 0 0,-1 1 0 0 0,1-1-1 0 0,0 0 1 0 0,9 2 0 0 0,0-3-10 0 0,0-1 1 0 0,-1 0 0 0 0,1-1-1 0 0,0-1 1 0 0,0 0 0 0 0,-1-1-1 0 0,0 0 1 0 0,16-6 0 0 0,-19 5-63 0 0,1 0 0 0 0,-1-1 0 0 0,1 0 0 0 0,10-6 1 0 0,-20 10-47 0 0,0-1 0 0 0,0 1 1 0 0,0 0-1 0 0,0-1 0 0 0,0 1 1 0 0,0-1-1 0 0,0 1 1 0 0,0-1-1 0 0,-1 0 0 0 0,1 0 1 0 0,0 0-1 0 0,-1 0 1 0 0,0 0-1 0 0,0 0 0 0 0,1 0 1 0 0,-1 0-1 0 0,0-1 0 0 0,-1 1 1 0 0,1 0-1 0 0,0-1 1 0 0,-1 1-1 0 0,1 0 0 0 0,-1-1 1 0 0,0 1-1 0 0,0-1 1 0 0,0-3-1 0 0,0 3-7 0 0,-1 0 1 0 0,0 0 0 0 0,0 0-1 0 0,0 0 1 0 0,0 0-1 0 0,0 1 1 0 0,-1-1-1 0 0,1 0 1 0 0,-1 1-1 0 0,1-1 1 0 0,-1 1-1 0 0,0 0 1 0 0,0-1-1 0 0,0 1 1 0 0,0 0 0 0 0,-1 0-1 0 0,1 0 1 0 0,-1 1-1 0 0,-3-3 1 0 0,2 2-3 0 0,0 1 1 0 0,0-1-1 0 0,-1 1 0 0 0,1 0 1 0 0,0 0-1 0 0,-1 0 1 0 0,1 1-1 0 0,-1 0 1 0 0,1 0-1 0 0,-1 0 1 0 0,1 0-1 0 0,-5 2 1 0 0,1-1 8 0 0,1 0 1 0 0,0 1 0 0 0,0 0-1 0 0,0 1 1 0 0,0-1 0 0 0,0 1-1 0 0,1 1 1 0 0,-1-1 0 0 0,1 1-1 0 0,0 0 1 0 0,0 1 0 0 0,0-1-1 0 0,1 1 1 0 0,-1 0 0 0 0,-6 9-1 0 0,10-12 1 0 0,1 0 1 0 0,0 0-1 0 0,-1 1 0 0 0,1-1 0 0 0,0 0 0 0 0,0 0 0 0 0,0 1 0 0 0,0-1 1 0 0,1 1-1 0 0,-1-1 0 0 0,1 1 0 0 0,-1-1 0 0 0,1 1 0 0 0,0-1 0 0 0,0 1 1 0 0,0-1-1 0 0,0 1 0 0 0,0-1 0 0 0,1 1 0 0 0,-1-1 0 0 0,1 0 1 0 0,0 1-1 0 0,-1-1 0 0 0,1 1 0 0 0,0-1 0 0 0,0 0 0 0 0,1 0 0 0 0,-1 0 1 0 0,0 1-1 0 0,1-1 0 0 0,0 0 0 0 0,-1-1 0 0 0,1 1 0 0 0,0 0 0 0 0,0 0 1 0 0,0-1-1 0 0,0 1 0 0 0,0-1 0 0 0,2 2 0 0 0,3 0 15 0 0,0 1 0 0 0,0-1-1 0 0,0 0 1 0 0,0-1 0 0 0,0 0-1 0 0,0 0 1 0 0,1 0 0 0 0,-1-1-1 0 0,1 0 1 0 0,-1-1 0 0 0,1 1-1 0 0,9-2 1 0 0,-8 0-23 0 0,1-1 0 0 0,0 0 0 0 0,-1 0 0 0 0,1-1 0 0 0,12-5 0 0 0,-20 7 0 0 0,0 0 0 0 0,0 0 0 0 0,0 0 0 0 0,0 0 0 0 0,0 0 0 0 0,0 0 0 0 0,0-1 0 0 0,0 1 0 0 0,0-1 0 0 0,-1 1 0 0 0,1-1 0 0 0,-1 0 0 0 0,1 1 0 0 0,-1-1 0 0 0,1 0 0 0 0,-1 0 0 0 0,0 0 0 0 0,0 0 0 0 0,0 0 0 0 0,0 0 0 0 0,-1-1 0 0 0,1 1 0 0 0,0 0 0 0 0,-1 0 0 0 0,0 0 0 0 0,1-1 0 0 0,-1 1 0 0 0,0 0 0 0 0,-1-4 0 0 0,1 2 0 0 0,-1 1 0 0 0,1 0 0 0 0,-1 0 0 0 0,0 0 0 0 0,0 0 0 0 0,-1 0 0 0 0,1 0 0 0 0,0 0 0 0 0,-1 0 0 0 0,0 1 0 0 0,0-1 0 0 0,0 1 0 0 0,0-1 0 0 0,0 1 0 0 0,0 0 0 0 0,-1-1 0 0 0,1 1 0 0 0,-1 0 0 0 0,1 1 0 0 0,-1-1 0 0 0,0 0 0 0 0,0 1 0 0 0,0 0 0 0 0,0-1 0 0 0,0 1 0 0 0,0 0 0 0 0,0 1 0 0 0,0-1 0 0 0,0 0 0 0 0,-5 1 0 0 0,2-1 0 0 0,0 1 0 0 0,-1 0 0 0 0,1 1 0 0 0,-1-1 0 0 0,1 1 0 0 0,0 1 0 0 0,0-1 0 0 0,0 1 0 0 0,-1 0 0 0 0,2 1 0 0 0,-1-1 0 0 0,-10 6 0 0 0,13-5 0 0 0,-1 0 0 0 0,1 0 0 0 0,0 0 0 0 0,0 0 0 0 0,0 0 0 0 0,0 0 0 0 0,0 1 0 0 0,1-1 0 0 0,-1 1 0 0 0,1 0 0 0 0,0 0 0 0 0,0 0 0 0 0,1 0 0 0 0,-1 0 0 0 0,1 0 0 0 0,0 1 0 0 0,0-1 0 0 0,0 6 0 0 0,0-7 0 0 0,1-1 0 0 0,1 1 0 0 0,-1-1 0 0 0,0 0 0 0 0,1 1 0 0 0,-1-1 0 0 0,1 1 0 0 0,-1-1 0 0 0,1 0 0 0 0,0 1 0 0 0,0-1 0 0 0,0 0 0 0 0,1 0 0 0 0,-1 0 0 0 0,0 0 0 0 0,1 0 0 0 0,-1 0 0 0 0,1 0 0 0 0,0 0 0 0 0,0 0 0 0 0,-1-1 0 0 0,1 1 0 0 0,0-1 0 0 0,1 1 0 0 0,-1-1 0 0 0,0 0 0 0 0,0 0 0 0 0,0 0 0 0 0,1 0 0 0 0,-1 0 0 0 0,0-1 0 0 0,1 1 0 0 0,3 0 0 0 0,2 0 0 0 0,0 0 0 0 0,0-1 0 0 0,0 0 0 0 0,1 0 0 0 0,-1-1 0 0 0,0 1 0 0 0,0-2 0 0 0,14-3 0 0 0,-17 4 0 0 0,0-1 0 0 0,0 0 0 0 0,0 0 0 0 0,-1 0 0 0 0,1 0 0 0 0,-1-1 0 0 0,1 1 0 0 0,-1-1 0 0 0,0 0 0 0 0,0-1 0 0 0,0 1 0 0 0,0-1 0 0 0,-1 0 0 0 0,6-7 0 0 0,-7 9 0 0 0,-1 0 0 0 0,0 0 0 0 0,0 0 0 0 0,0 0 0 0 0,0 0 0 0 0,-1 0 0 0 0,1 0 0 0 0,-1 0 0 0 0,1-1 0 0 0,-1 1 0 0 0,0 0 0 0 0,0 0 0 0 0,1 0 0 0 0,-2-1 0 0 0,1 1 0 0 0,0 0 0 0 0,0 0 0 0 0,-1 0 0 0 0,1 0 0 0 0,-1-1 0 0 0,0 1 0 0 0,1 0 0 0 0,-1 0 0 0 0,0 0 0 0 0,0 0 0 0 0,0 1 0 0 0,-1-1 0 0 0,1 0 0 0 0,0 0 0 0 0,-1 1 0 0 0,1-1 0 0 0,-1 0 0 0 0,0 1 0 0 0,1 0 0 0 0,-1-1 0 0 0,0 1 0 0 0,-3-2 0 0 0,-1 0 0 0 0,0 0 0 0 0,0 1 0 0 0,1-1 0 0 0,-1 1 0 0 0,-1 0 0 0 0,1 1 0 0 0,0 0 0 0 0,0 0 0 0 0,-1 0 0 0 0,1 0 0 0 0,0 1 0 0 0,-8 1 0 0 0,2 0 0 0 0,0 2 0 0 0,0-1 0 0 0,1 1 0 0 0,-1 1 0 0 0,1 0 0 0 0,-1 1 0 0 0,1 0 0 0 0,-15 10 0 0 0,21-11 0 0 0,0-1 0 0 0,0 1 0 0 0,0 0 0 0 0,1 0 0 0 0,0 0 0 0 0,0 0 0 0 0,0 1 0 0 0,0 0 0 0 0,0 0 0 0 0,1 0 0 0 0,0 0 0 0 0,0 0 0 0 0,1 1 0 0 0,0-1 0 0 0,-1 1 0 0 0,2 0 0 0 0,-1-1 0 0 0,1 1 0 0 0,-1 7 0 0 0,1-11 0 0 0,1-1 0 0 0,0 1 0 0 0,0 0 0 0 0,0 0 0 0 0,0 0 0 0 0,0 0 0 0 0,1 0 0 0 0,-1-1 0 0 0,1 1 0 0 0,-1 0 0 0 0,1 0 0 0 0,-1-1 0 0 0,1 1 0 0 0,0 0 0 0 0,0-1 0 0 0,0 1 0 0 0,0 0 0 0 0,0-1 0 0 0,0 0 0 0 0,0 1 0 0 0,0-1 0 0 0,1 0 0 0 0,-1 1 0 0 0,1-1 0 0 0,-1 0 0 0 0,1 0 0 0 0,-1 0 0 0 0,1 0 0 0 0,0 0 0 0 0,-1-1 0 0 0,1 1 0 0 0,0 0 0 0 0,0-1 0 0 0,-1 1 0 0 0,1-1 0 0 0,0 0 0 0 0,0 1 0 0 0,0-1 0 0 0,2 0 0 0 0,3 0 0 0 0,0 0 0 0 0,0-1 0 0 0,1 1 0 0 0,-1-2 0 0 0,0 1 0 0 0,0-1 0 0 0,0 0 0 0 0,12-5 0 0 0,-12 4 0 0 0,0-1 0 0 0,1 0 0 0 0,-2 0 0 0 0,1 0 0 0 0,0-1 0 0 0,-1 0 0 0 0,0-1 0 0 0,0 0 0 0 0,6-7 0 0 0,-10 10 0 0 0,0 1 0 0 0,0-1 0 0 0,-1 0 0 0 0,1 1 0 0 0,-1-1 0 0 0,0 0 0 0 0,0 0 0 0 0,0 0 0 0 0,0 0 0 0 0,0 0 0 0 0,-1 0 0 0 0,1-1 0 0 0,-1 1 0 0 0,0 0 0 0 0,0 0 0 0 0,0 0 0 0 0,0 0 0 0 0,-1 0 0 0 0,1 0 0 0 0,-1-1 0 0 0,0 1 0 0 0,0 0 0 0 0,0 0 0 0 0,0 1 0 0 0,-1-1 0 0 0,1 0 0 0 0,-2-2 0 0 0,0 1-39 0 0,0 0 0 0 0,0 0 0 0 0,0 0 1 0 0,0 1-1 0 0,-1 0 0 0 0,0-1 0 0 0,1 1 0 0 0,-1 1 0 0 0,0-1 1 0 0,0 0-1 0 0,-1 1 0 0 0,-4-2 0 0 0,8 3 7 0 0,-1 0 1 0 0,0 1-1 0 0,0-1 1 0 0,0 1 0 0 0,1-1-1 0 0,-1 1 1 0 0,0 0-1 0 0,0-1 1 0 0,0 1-1 0 0,0 0 1 0 0,0 0-1 0 0,0 0 1 0 0,0 1-1 0 0,0-1 1 0 0,0 0-1 0 0,0 1 1 0 0,1-1-1 0 0,-1 1 1 0 0,0 0-1 0 0,0 0 1 0 0,0 0-1 0 0,1-1 1 0 0,-1 2-1 0 0,1-1 1 0 0,-1 0-1 0 0,0 0 1 0 0,1 0-1 0 0,0 1 1 0 0,-1-1-1 0 0,1 1 1 0 0,0-1-1 0 0,-2 3 1 0 0,2-1-368 0 0,-1 0 1 0 0,1-1-1 0 0,0 1 1 0 0,0 0 0 0 0,1 0-1 0 0,-1-1 1 0 0,1 1-1 0 0,-1 0 1 0 0,1 0-1 0 0,0 0 1 0 0,0 0-1 0 0,0 0 1 0 0,1 5-1 0 0,12 39-5723 0 0,4-5 2773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42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355 154 428 0 0,'-4'-7'1086'0'0,"-1"0"0"0"0,-1 1 0 0 0,0 0 0 0 0,0 0 0 0 0,0 0-1 0 0,0 1 1 0 0,-1-1 0 0 0,0 2 0 0 0,0-1 0 0 0,0 1 0 0 0,-1 0 0 0 0,-14-5 0 0 0,14 6-435 0 0,0 1 1 0 0,0 0 0 0 0,0 1-1 0 0,-1 0 1 0 0,1 0-1 0 0,0 1 1 0 0,-1 0 0 0 0,-9 1-1 0 0,4 1 142 0 0,1 0-1 0 0,0 1 0 0 0,-1 0 1 0 0,1 1-1 0 0,-14 6 0 0 0,20-7-488 0 0,1 0 0 0 0,0 1 0 0 0,0 0-1 0 0,0 0 1 0 0,0 0 0 0 0,0 1 0 0 0,1 0-1 0 0,0 0 1 0 0,0 0 0 0 0,1 1 0 0 0,-6 8 0 0 0,9-13-259 0 0,0-1 1 0 0,0 1-1 0 0,1 0 1 0 0,-1 0-1 0 0,1 0 1 0 0,-1 0 0 0 0,0 0-1 0 0,1 0 1 0 0,0 0-1 0 0,-1 0 1 0 0,1 0-1 0 0,0 0 1 0 0,0 0-1 0 0,-1 0 1 0 0,1 0-1 0 0,0 0 1 0 0,0 0 0 0 0,0 1-1 0 0,0-1 1 0 0,0 0-1 0 0,0 0 1 0 0,1 0-1 0 0,-1 0 1 0 0,0 0-1 0 0,1 0 1 0 0,-1 0 0 0 0,0 0-1 0 0,1 0 1 0 0,-1 0-1 0 0,1 0 1 0 0,0 0-1 0 0,-1 0 1 0 0,1 0-1 0 0,0-1 1 0 0,-1 1 0 0 0,1 0-1 0 0,0 0 1 0 0,0-1-1 0 0,0 1 1 0 0,0 0-1 0 0,0-1 1 0 0,0 1-1 0 0,0-1 1 0 0,0 1 0 0 0,0-1-1 0 0,0 0 1 0 0,0 1-1 0 0,0-1 1 0 0,0 0-1 0 0,0 0 1 0 0,2 1-1 0 0,3 0 32 0 0,0 0 0 0 0,1 0 0 0 0,-1-1 0 0 0,0 0 1 0 0,1 0-1 0 0,-1 0 0 0 0,11-3 0 0 0,-4 0-49 0 0,-1-1 0 0 0,-1-1 0 0 0,1 0 0 0 0,-1-1 0 0 0,1 0 0 0 0,-1 0 0 0 0,16-14 1 0 0,-23 17-31 0 0,-1 0 0 0 0,1-1 0 0 0,-1 1 0 0 0,0-1 1 0 0,0 1-1 0 0,0-1 0 0 0,-1 0 0 0 0,0 0 1 0 0,1-1-1 0 0,2-6 0 0 0,-5 8-1 0 0,1 0 0 0 0,0 0 0 0 0,-1 0 0 0 0,0 0 0 0 0,1 0 0 0 0,-1 0 0 0 0,-1 0 0 0 0,1 0 0 0 0,0 0-1 0 0,-1 0 1 0 0,1 0 0 0 0,-1 0 0 0 0,0 0 0 0 0,0 1 0 0 0,0-1 0 0 0,0 0 0 0 0,-1 0 0 0 0,-1-3 0 0 0,1 4 8 0 0,0-1 0 0 0,0 0 0 0 0,0 1 0 0 0,0-1 0 0 0,0 1 0 0 0,-1 0 0 0 0,1 0 0 0 0,-1 0 0 0 0,0 0 0 0 0,1 0 0 0 0,-1 0 0 0 0,0 1 0 0 0,0-1 0 0 0,0 1 0 0 0,0 0 0 0 0,0 0-1 0 0,0 0 1 0 0,-4 0 0 0 0,1 0 10 0 0,1 1 0 0 0,0-1 0 0 0,0 2 0 0 0,-1-1 0 0 0,1 0-1 0 0,0 1 1 0 0,0 0 0 0 0,0 0 0 0 0,0 1 0 0 0,-10 3 0 0 0,9-2 4 0 0,0 0 0 0 0,0 0 0 0 0,1 1 0 0 0,-1-1 0 0 0,1 1 0 0 0,0 1 0 0 0,0-1 0 0 0,-7 8 0 0 0,9-9-11 0 0,1 1 0 0 0,-1-1 0 0 0,1 0 0 0 0,0 1 0 0 0,0-1 0 0 0,0 1 0 0 0,1 0 0 0 0,-1-1 0 0 0,1 1 0 0 0,0 0 0 0 0,0 0 0 0 0,0 0 0 0 0,0 0 0 0 0,1 4 0 0 0,0-6 0 0 0,0 1 0 0 0,0-1 1 0 0,0 0-1 0 0,1 0 0 0 0,-1 0 0 0 0,1 0 1 0 0,-1 0-1 0 0,1 0 0 0 0,0 0 1 0 0,0 0-1 0 0,-1 0 0 0 0,2 0 1 0 0,-1 0-1 0 0,0 0 0 0 0,0-1 0 0 0,1 1 1 0 0,-1 0-1 0 0,3 2 0 0 0,-1-2 1 0 0,0 0 0 0 0,1 0 0 0 0,-1 0 0 0 0,0 0 0 0 0,1-1-1 0 0,-1 0 1 0 0,1 1 0 0 0,-1-1 0 0 0,1 0 0 0 0,4 0 0 0 0,0 0-23 0 0,-1 0 1 0 0,0-1 0 0 0,1 0-1 0 0,-1 0 1 0 0,1-1 0 0 0,-1 0-1 0 0,0 0 1 0 0,1-1 0 0 0,-1 0 0 0 0,9-4-1 0 0,-12 5-18 0 0,-1-1 0 0 0,0 0 0 0 0,-1 0-1 0 0,1 0 1 0 0,0 0 0 0 0,0-1-1 0 0,-1 1 1 0 0,0-1 0 0 0,1 0 0 0 0,-1 1-1 0 0,0-1 1 0 0,0 0 0 0 0,-1 0 0 0 0,1 0-1 0 0,0-1 1 0 0,-1 1 0 0 0,0 0 0 0 0,0-1-1 0 0,0 1 1 0 0,0 0 0 0 0,-1-1-1 0 0,1-3 1 0 0,-1 4 25 0 0,0 1 1 0 0,0 0-1 0 0,0 0 0 0 0,0-1 1 0 0,-1 1-1 0 0,1 0 0 0 0,-1 0 0 0 0,1 0 1 0 0,-1 0-1 0 0,0 0 0 0 0,0 0 0 0 0,0 0 1 0 0,0 0-1 0 0,0 0 0 0 0,-1 0 0 0 0,1 0 1 0 0,0 1-1 0 0,-1-1 0 0 0,0 1 0 0 0,1-1 1 0 0,-1 1-1 0 0,0-1 0 0 0,1 1 0 0 0,-1 0 1 0 0,0 0-1 0 0,0 0 0 0 0,0 0 0 0 0,0 0 1 0 0,0 0-1 0 0,-1 1 0 0 0,1-1 1 0 0,0 1-1 0 0,0-1 0 0 0,0 1 0 0 0,-4 0 1 0 0,1 0 27 0 0,0 0 1 0 0,1 0 0 0 0,-1 1 0 0 0,0 0-1 0 0,1 0 1 0 0,-1 0 0 0 0,0 1-1 0 0,1-1 1 0 0,0 1 0 0 0,-1 0 0 0 0,1 1-1 0 0,0-1 1 0 0,0 1 0 0 0,0-1 0 0 0,0 1-1 0 0,1 0 1 0 0,-1 1 0 0 0,1-1 0 0 0,-5 7-1 0 0,4-6 7 0 0,0 0 0 0 0,1 1 0 0 0,0 0 0 0 0,0-1 0 0 0,0 1 0 0 0,1 0 0 0 0,0 0 0 0 0,-1 1 0 0 0,2-1 0 0 0,-1 0 0 0 0,1 1 0 0 0,0-1 0 0 0,0 1 0 0 0,0-1 0 0 0,1 1 0 0 0,0 7 0 0 0,0-10-25 0 0,1-1 0 0 0,-1 0 0 0 0,1 0 1 0 0,-1 0-1 0 0,1 0 0 0 0,0 1 1 0 0,0-1-1 0 0,0 0 0 0 0,0 0 0 0 0,0-1 1 0 0,1 1-1 0 0,-1 0 0 0 0,0 0 0 0 0,1-1 1 0 0,0 1-1 0 0,-1 0 0 0 0,1-1 1 0 0,3 3-1 0 0,-1-2 5 0 0,-1-1 0 0 0,1 1 0 0 0,0 0 0 0 0,0-1 0 0 0,0 0 0 0 0,0 0 1 0 0,1 0-1 0 0,-1-1 0 0 0,6 1 0 0 0,2-1 9 0 0,0 0-1 0 0,0-1 1 0 0,0-1 0 0 0,0 0-1 0 0,23-7 1 0 0,-29 7-34 0 0,0-1 1 0 0,0 0-1 0 0,-1 0 1 0 0,1 0-1 0 0,-1-1 1 0 0,1 0-1 0 0,-1 0 0 0 0,0 0 1 0 0,0-1-1 0 0,-1 0 1 0 0,7-8-1 0 0,-10 11 12 0 0,1 1 0 0 0,-1-1 1 0 0,0 0-1 0 0,0 0 0 0 0,0 0 0 0 0,0 0 0 0 0,0 0 1 0 0,0 0-1 0 0,0 0 0 0 0,-1-1 0 0 0,1 1 1 0 0,-1 0-1 0 0,0 0 0 0 0,1 0 0 0 0,-1-1 0 0 0,0 1 1 0 0,0 0-1 0 0,-1 0 0 0 0,1-1 0 0 0,0 1 1 0 0,-1 0-1 0 0,1 0 0 0 0,-1 0 0 0 0,0 0 0 0 0,0 0 1 0 0,0 0-1 0 0,0 0 0 0 0,0 0 0 0 0,0 0 0 0 0,0 0 1 0 0,-1 0-1 0 0,1 0 0 0 0,-1 1 0 0 0,1-1 1 0 0,-1 1-1 0 0,-3-3 0 0 0,1 0 15 0 0,0 1-1 0 0,-1 0 1 0 0,0 0 0 0 0,1 1-1 0 0,-1-1 1 0 0,0 1-1 0 0,0 0 1 0 0,-1 1 0 0 0,1-1-1 0 0,0 1 1 0 0,-1 0 0 0 0,1 0-1 0 0,0 0 1 0 0,-1 1 0 0 0,1 0-1 0 0,-1 0 1 0 0,1 1 0 0 0,-1-1-1 0 0,1 1 1 0 0,0 0-1 0 0,-1 0 1 0 0,1 1 0 0 0,0 0-1 0 0,0 0 1 0 0,0 0 0 0 0,0 0-1 0 0,0 1 1 0 0,1 0 0 0 0,-1 0-1 0 0,1 0 1 0 0,0 1 0 0 0,-1-1-1 0 0,2 1 1 0 0,-1 0-1 0 0,0 0 1 0 0,1 0 0 0 0,0 1-1 0 0,-4 5 1 0 0,6-9-11 0 0,1 0 0 0 0,-1 1 0 0 0,0-1 0 0 0,1 1 0 0 0,-1-1 0 0 0,1 0 0 0 0,-1 1 0 0 0,1-1 0 0 0,0 1 0 0 0,-1-1 0 0 0,1 1 0 0 0,0-1 0 0 0,0 1 1 0 0,0-1-1 0 0,0 1 0 0 0,0-1 0 0 0,1 1 0 0 0,-1-1 0 0 0,0 1 0 0 0,1-1 0 0 0,-1 1 0 0 0,1-1 0 0 0,-1 1 0 0 0,1-1 0 0 0,0 0 0 0 0,-1 1 0 0 0,1-1 0 0 0,0 0 0 0 0,0 0 0 0 0,0 1 0 0 0,0-1 0 0 0,0 0 0 0 0,1 0 0 0 0,-1 0 0 0 0,1 1 0 0 0,4-1-382 0 0,-1 1 1 0 0,1 0-1 0 0,-1-1 0 0 0,1 0 0 0 0,0 0 0 0 0,-1-1 0 0 0,1 0 0 0 0,0 0 0 0 0,-1 0 0 0 0,1 0 0 0 0,10-3 1 0 0,0-1-2218 0 0,0 0 0 0 0,29-12 0 0 0,4-7-884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43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50 816 0 0,'-2'-4'718'0'0,"0"1"-1"0"0,-1-1 1 0 0,1 1-1 0 0,-1 0 0 0 0,1-1 1 0 0,-1 1-1 0 0,0 0 1 0 0,0 1-1 0 0,-1-1 1 0 0,1 0-1 0 0,0 1 1 0 0,-1 0-1 0 0,1 0 1 0 0,-1 0-1 0 0,-5-2 1 0 0,5 3-330 0 0,1 1 0 0 0,0-1-1 0 0,-1 1 1 0 0,1-1 0 0 0,-1 1 0 0 0,0 0 0 0 0,1 1 0 0 0,-1-1 0 0 0,1 1 0 0 0,0-1 0 0 0,-1 1 0 0 0,1 0-1 0 0,-1 0 1 0 0,1 0 0 0 0,0 1 0 0 0,0-1 0 0 0,0 1 0 0 0,-5 3 0 0 0,2-1 23 0 0,0 1 0 0 0,0 0 1 0 0,1 0-1 0 0,-1 1 0 0 0,1-1 0 0 0,1 1 1 0 0,-1 0-1 0 0,1 1 0 0 0,0-1 0 0 0,-6 13 1 0 0,9-17-312 0 0,0 1 0 0 0,0-1 0 0 0,0 0 0 0 0,0 0 0 0 0,1 1 1 0 0,-1-1-1 0 0,1 0 0 0 0,-1 1 0 0 0,1-1 0 0 0,0 0 1 0 0,0 1-1 0 0,0-1 0 0 0,0 1 0 0 0,1-1 0 0 0,-1 0 0 0 0,1 1 1 0 0,-1-1-1 0 0,1 0 0 0 0,0 1 0 0 0,0-1 0 0 0,0 0 1 0 0,0 0-1 0 0,0 0 0 0 0,0 0 0 0 0,0 0 0 0 0,1 0 1 0 0,-1 0-1 0 0,1 0 0 0 0,0 0 0 0 0,-1-1 0 0 0,1 1 0 0 0,0-1 1 0 0,0 1-1 0 0,0-1 0 0 0,0 0 0 0 0,0 0 0 0 0,4 1 1 0 0,-2 0-51 0 0,0-1 1 0 0,0 0 0 0 0,0 0 0 0 0,0 0 0 0 0,1 0 0 0 0,-1-1 0 0 0,0 0 0 0 0,1 0 0 0 0,-1 0 0 0 0,0 0 0 0 0,1-1 0 0 0,-1 1 0 0 0,0-1-1 0 0,0 0 1 0 0,0-1 0 0 0,0 1 0 0 0,0-1 0 0 0,0 1 0 0 0,0-1 0 0 0,0-1 0 0 0,0 1 0 0 0,-1 0 0 0 0,1-1 0 0 0,4-4 0 0 0,-6 5-40 0 0,0 0 1 0 0,1 0 0 0 0,-1-1-1 0 0,0 1 1 0 0,0-1 0 0 0,-1 1 0 0 0,1-1-1 0 0,0 0 1 0 0,-1 1 0 0 0,0-1 0 0 0,1 0-1 0 0,-1 0 1 0 0,0 0 0 0 0,0 0-1 0 0,-1 0 1 0 0,1 0 0 0 0,-1 0 0 0 0,0-1-1 0 0,1 1 1 0 0,-1 0 0 0 0,-1 0-1 0 0,1 0 1 0 0,0 0 0 0 0,-1 0 0 0 0,1-1-1 0 0,-1 1 1 0 0,0 0 0 0 0,0 0-1 0 0,-1 1 1 0 0,1-1 0 0 0,0 0 0 0 0,-1 0-1 0 0,-2-3 1 0 0,2 3 9 0 0,0 0-1 0 0,-1 1 1 0 0,1-1 0 0 0,0 1-1 0 0,-1-1 1 0 0,1 1-1 0 0,-1 0 1 0 0,1 0 0 0 0,-1 0-1 0 0,0 1 1 0 0,0-1 0 0 0,0 1-1 0 0,0-1 1 0 0,0 1-1 0 0,0 0 1 0 0,-1 0 0 0 0,1 1-1 0 0,0-1 1 0 0,-1 1-1 0 0,1-1 1 0 0,-6 1 0 0 0,4 1 8 0 0,1 0 0 0 0,-1 0 0 0 0,0 0 0 0 0,0 0 0 0 0,0 1 0 0 0,1 0 1 0 0,-1 0-1 0 0,1 0 0 0 0,0 0 0 0 0,-1 1 0 0 0,1 0 0 0 0,0 0 0 0 0,-5 5 0 0 0,4-4 17 0 0,1 1-1 0 0,-1 0 0 0 0,1 0 0 0 0,0 0 0 0 0,1 1 1 0 0,-1-1-1 0 0,1 1 0 0 0,0 0 0 0 0,1 0 1 0 0,-4 9-1 0 0,5-12-7 0 0,0 1 0 0 0,0 0 0 0 0,1-1 0 0 0,-1 1 0 0 0,1 0 0 0 0,0 0 0 0 0,0 0 0 0 0,0-1 0 0 0,1 1 0 0 0,-1 0 0 0 0,1 0 0 0 0,0-1 0 0 0,0 1 0 0 0,0-1 0 0 0,0 1 0 0 0,1-1 0 0 0,-1 1 1 0 0,3 3-1 0 0,-2-4 2 0 0,0-1 1 0 0,0 1-1 0 0,0-1 1 0 0,1 0-1 0 0,-1 0 1 0 0,0 1-1 0 0,1-1 1 0 0,0-1-1 0 0,-1 1 1 0 0,1 0-1 0 0,0-1 0 0 0,0 1 1 0 0,0-1-1 0 0,0 0 1 0 0,0 0-1 0 0,4 1 1 0 0,-1-1-4 0 0,0-1-1 0 0,0 1 1 0 0,1-1-1 0 0,-1 0 1 0 0,0-1 0 0 0,0 1-1 0 0,12-4 1 0 0,-4 0-43 0 0,0 0 0 0 0,-1-1-1 0 0,1-1 1 0 0,-1 0 0 0 0,0-1 0 0 0,14-10 0 0 0,-19 11-44 0 0,-1 0 0 0 0,0 0 0 0 0,0 0 0 0 0,-1-1 0 0 0,0 0 0 0 0,0 0 0 0 0,7-12 1 0 0,-12 18 32 0 0,0-1 1 0 0,0 1 0 0 0,0-1 0 0 0,0 0 0 0 0,0 1-1 0 0,-1-1 1 0 0,1 0 0 0 0,0 0 0 0 0,-1 0-1 0 0,1 0 1 0 0,-1 1 0 0 0,0-1 0 0 0,0 0 0 0 0,0 0-1 0 0,0 0 1 0 0,0 0 0 0 0,0 0 0 0 0,0 0-1 0 0,0 0 1 0 0,-1 0 0 0 0,1 0 0 0 0,-1 1 0 0 0,0-1-1 0 0,1 0 1 0 0,-1 0 0 0 0,0 1 0 0 0,0-1-1 0 0,0 0 1 0 0,0 1 0 0 0,0-1 0 0 0,-1 1 0 0 0,1-1-1 0 0,0 1 1 0 0,-1 0 0 0 0,1-1 0 0 0,-1 1-1 0 0,1 0 1 0 0,-1 0 0 0 0,1 0 0 0 0,-3-1 0 0 0,0 1 3 0 0,1-1 1 0 0,0 1-1 0 0,-1-1 1 0 0,0 1-1 0 0,1 0 1 0 0,-1 1 0 0 0,0-1-1 0 0,1 1 1 0 0,-1-1-1 0 0,0 1 1 0 0,1 0-1 0 0,-1 0 1 0 0,0 1-1 0 0,0-1 1 0 0,-4 2 0 0 0,2 0 0 0 0,1 0 0 0 0,-1 0 0 0 0,0 1 0 0 0,1-1 0 0 0,0 1 0 0 0,0 1 0 0 0,0-1 1 0 0,-9 8-1 0 0,8-5 21 0 0,0 0 1 0 0,0 0-1 0 0,0 0 0 0 0,1 1 1 0 0,0 0-1 0 0,1 0 1 0 0,-1 0-1 0 0,2 1 0 0 0,-1 0 1 0 0,1-1-1 0 0,0 1 1 0 0,0 0-1 0 0,-2 13 1 0 0,5-18 6 0 0,-1 0 1 0 0,1 0 0 0 0,0-1 0 0 0,0 1 0 0 0,0 0 0 0 0,0 0 0 0 0,0 0 0 0 0,0-1 0 0 0,1 1 0 0 0,0 0 0 0 0,-1-1 0 0 0,1 1-1 0 0,0 0 1 0 0,0-1 0 0 0,1 1 0 0 0,-1-1 0 0 0,0 0 0 0 0,1 1 0 0 0,0-1 0 0 0,-1 0 0 0 0,1 0 0 0 0,0 0 0 0 0,0 0 0 0 0,0 0-1 0 0,0 0 1 0 0,0 0 0 0 0,1-1 0 0 0,-1 1 0 0 0,1-1 0 0 0,-1 0 0 0 0,1 0 0 0 0,-1 0 0 0 0,1 0 0 0 0,-1 0 0 0 0,1 0 0 0 0,0-1-1 0 0,0 1 1 0 0,-1-1 0 0 0,5 0 0 0 0,1 1 29 0 0,0-1 0 0 0,0-1 0 0 0,-1 1-1 0 0,1-1 1 0 0,0 0 0 0 0,0-1 0 0 0,-1 0-1 0 0,1 0 1 0 0,-1-1 0 0 0,0 0 0 0 0,1 0-1 0 0,-1-1 1 0 0,6-4 0 0 0,-10 6-46 0 0,0-1 0 0 0,0 1 0 0 0,-1-1 0 0 0,1 0 0 0 0,-1 1 0 0 0,1-1 0 0 0,-1-1 0 0 0,0 1 0 0 0,0 0 0 0 0,0 0 0 0 0,-1-1 0 0 0,1 1 0 0 0,-1-1 0 0 0,0 1 0 0 0,0-1 0 0 0,0 0 0 0 0,-1 1 0 0 0,1-1 0 0 0,-1 0 0 0 0,0 0 0 0 0,0 1 0 0 0,0-1 0 0 0,0 0 0 0 0,-1-4 0 0 0,0 5 0 0 0,0 0 0 0 0,0 0 0 0 0,0 0 0 0 0,0 0 0 0 0,0 0 0 0 0,0 1 0 0 0,-1-1 0 0 0,1 1 0 0 0,-1-1 0 0 0,0 1 0 0 0,0-1 0 0 0,0 1 0 0 0,0 0 0 0 0,0 0 0 0 0,0 0 0 0 0,-1 0 0 0 0,1 0 0 0 0,-1 1 0 0 0,1-1 0 0 0,-1 1 0 0 0,0-1 0 0 0,1 1 0 0 0,-1 0 0 0 0,0 0 0 0 0,0 0 0 0 0,0 1 0 0 0,0-1 0 0 0,0 1 0 0 0,0-1 0 0 0,-6 1 0 0 0,7 0-86 0 0,-1 0-1 0 0,0 1 1 0 0,0-1-1 0 0,0 0 1 0 0,0 1 0 0 0,0-1-1 0 0,1 1 1 0 0,-1 0-1 0 0,0 0 1 0 0,1 0 0 0 0,-1 1-1 0 0,1-1 1 0 0,-1 0-1 0 0,1 1 1 0 0,-4 3 0 0 0,4-3-39 0 0,1-1 0 0 0,0 1 0 0 0,-1 0-1 0 0,1-1 1 0 0,0 1 0 0 0,0 0 0 0 0,1 0 0 0 0,-1 0 0 0 0,0 0 0 0 0,1 0 0 0 0,-1 0 0 0 0,1 0 0 0 0,-1 0 0 0 0,1 0 0 0 0,0 0 0 0 0,0 0 0 0 0,0 0 0 0 0,0 0 0 0 0,0 0-1 0 0,0 0 1 0 0,1 0 0 0 0,-1 0 0 0 0,2 3 0 0 0,2 7-1924 0 0,1 0-1 0 0,0 0 1 0 0,12 19-1 0 0,9 11-1409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44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253 145 16 0 0,'0'-11'1172'0'0,"-1"0"0"0"0,0 0 0 0 0,-1 0 0 0 0,0 0 0 0 0,-1 0 0 0 0,0 0 0 0 0,-1 1 0 0 0,-7-15 0 0 0,10 23-862 0 0,-1-1-1 0 0,0 1 1 0 0,1 0 0 0 0,-1 0 0 0 0,0-1 0 0 0,0 2 0 0 0,0-1 0 0 0,-1 0 0 0 0,1 0 0 0 0,0 1 0 0 0,-1-1 0 0 0,1 1-1 0 0,-1 0 1 0 0,1-1 0 0 0,-1 1 0 0 0,0 0 0 0 0,1 1 0 0 0,-1-1 0 0 0,0 0 0 0 0,0 1 0 0 0,0 0 0 0 0,1-1-1 0 0,-1 1 1 0 0,0 0 0 0 0,0 1 0 0 0,0-1 0 0 0,0 0 0 0 0,1 1 0 0 0,-1 0 0 0 0,0-1 0 0 0,0 1 0 0 0,1 0 0 0 0,-4 2-1 0 0,-4 2 191 0 0,1 0-1 0 0,0 0 0 0 0,0 1 1 0 0,1 1-1 0 0,0-1 0 0 0,0 1 1 0 0,-12 13-1 0 0,12-10 5 0 0,0 0-1 0 0,0 0 1 0 0,-9 18 0 0 0,14-23-300 0 0,1 0 0 0 0,0 0 0 0 0,0 0 0 0 0,0 0 0 0 0,1 0 0 0 0,-1 1 0 0 0,1-1 0 0 0,1 1 1 0 0,-1-1-1 0 0,1 10 0 0 0,0-13-156 0 0,0-1 0 0 0,0 1 0 0 0,0-1 0 0 0,1 0 0 0 0,-1 1 0 0 0,0-1 0 0 0,1 0 0 0 0,-1 1 0 0 0,1-1 0 0 0,0 0 0 0 0,-1 0 0 0 0,1 0 0 0 0,0 1 0 0 0,0-1 0 0 0,0 0 0 0 0,-1 0 0 0 0,1 0 0 0 0,0 0 0 0 0,0 0 0 0 0,1-1 0 0 0,-1 1 0 0 0,2 1 0 0 0,0-1 11 0 0,0 0-1 0 0,0 0 0 0 0,0 0 0 0 0,0 0 1 0 0,0 0-1 0 0,0-1 0 0 0,0 0 1 0 0,0 1-1 0 0,5-2 0 0 0,3 0 29 0 0,0 0-1 0 0,0-1 1 0 0,-1 0-1 0 0,19-7 1 0 0,-23 7-70 0 0,0-1 0 0 0,0 0-1 0 0,-1 0 1 0 0,1-1 0 0 0,-1 0 0 0 0,0 0 0 0 0,0 0 0 0 0,0-1 0 0 0,-1 1 0 0 0,1-1-1 0 0,-1 0 1 0 0,0 0 0 0 0,0-1 0 0 0,-1 1 0 0 0,6-12 0 0 0,-8 13-15 0 0,1 1 1 0 0,-1-1 0 0 0,0 0-1 0 0,1 0 1 0 0,-2 0-1 0 0,1 0 1 0 0,0 0 0 0 0,-1 0-1 0 0,0 0 1 0 0,0 0 0 0 0,0-1-1 0 0,-1 1 1 0 0,1 0-1 0 0,-1 0 1 0 0,0 0 0 0 0,0 0-1 0 0,0 0 1 0 0,0 1 0 0 0,-1-1-1 0 0,0 0 1 0 0,0 1-1 0 0,0-1 1 0 0,0 1 0 0 0,0-1-1 0 0,-1 1 1 0 0,-3-4 0 0 0,4 5 1 0 0,0 0 1 0 0,0 0-1 0 0,0 0 1 0 0,-1 1 0 0 0,1-1-1 0 0,-1 0 1 0 0,1 1 0 0 0,-1 0-1 0 0,1-1 1 0 0,-1 1-1 0 0,0 0 1 0 0,0 0 0 0 0,0 1-1 0 0,1-1 1 0 0,-1 1 0 0 0,0-1-1 0 0,-4 1 1 0 0,2 0 2 0 0,1 1 1 0 0,0 0-1 0 0,0 0 0 0 0,0 0 1 0 0,-1 0-1 0 0,1 0 0 0 0,1 1 1 0 0,-1 0-1 0 0,0 0 0 0 0,-7 4 1 0 0,4 0 11 0 0,0 0 0 0 0,0 0 1 0 0,0 0-1 0 0,1 1 0 0 0,0 0 1 0 0,0 0-1 0 0,0 0 0 0 0,1 1 1 0 0,0 0-1 0 0,-4 10 0 0 0,7-12 0 0 0,0-1-1 0 0,0 1 0 0 0,1-1 1 0 0,-1 1-1 0 0,1 0 0 0 0,1-1 1 0 0,-1 1-1 0 0,1 0 0 0 0,0 0 1 0 0,1 6-1 0 0,-1-10-12 0 0,0 0 1 0 0,1 0-1 0 0,-1-1 0 0 0,1 1 1 0 0,0 0-1 0 0,-1 0 0 0 0,1 0 1 0 0,0 0-1 0 0,0-1 0 0 0,0 1 1 0 0,0 0-1 0 0,1-1 1 0 0,-1 1-1 0 0,0-1 0 0 0,1 1 1 0 0,-1-1-1 0 0,1 0 0 0 0,-1 1 1 0 0,1-1-1 0 0,0 0 0 0 0,-1 0 1 0 0,1 0-1 0 0,0 0 0 0 0,0-1 1 0 0,0 1-1 0 0,0 0 1 0 0,0-1-1 0 0,-1 1 0 0 0,1-1 1 0 0,0 0-1 0 0,0 1 0 0 0,3-1 1 0 0,3 0-3 0 0,0 0 1 0 0,0-1 0 0 0,0 0 0 0 0,0 0-1 0 0,0 0 1 0 0,-1-1 0 0 0,1 0 0 0 0,0-1-1 0 0,-1 0 1 0 0,1 0 0 0 0,-1 0 0 0 0,0-1 0 0 0,0 0-1 0 0,0-1 1 0 0,7-6 0 0 0,-10 8-15 0 0,0 0-1 0 0,0-1 1 0 0,0 0 0 0 0,-1 0 0 0 0,0 0 0 0 0,0-1 0 0 0,0 1-1 0 0,0-1 1 0 0,-1 1 0 0 0,1-1 0 0 0,-1 0 0 0 0,0 0 0 0 0,-1 0-1 0 0,1 0 1 0 0,-1 0 0 0 0,0-1 0 0 0,0 1 0 0 0,-1 0 0 0 0,0-1-1 0 0,0 1 1 0 0,0 0 0 0 0,0-1 0 0 0,-3-9 0 0 0,3 12 10 0 0,-1 1 0 0 0,0-1 0 0 0,0 1 0 0 0,0 0 0 0 0,0-1 0 0 0,-1 1 0 0 0,1 0 0 0 0,0-1 1 0 0,-1 1-1 0 0,0 0 0 0 0,1 0 0 0 0,-1 0 0 0 0,0 1 0 0 0,0-1 0 0 0,0 0 0 0 0,0 1 0 0 0,0-1 0 0 0,-1 1 1 0 0,1 0-1 0 0,0-1 0 0 0,-1 1 0 0 0,1 0 0 0 0,-1 1 0 0 0,1-1 0 0 0,-1 0 0 0 0,1 1 0 0 0,-1-1 0 0 0,0 1 1 0 0,1 0-1 0 0,-1 0 0 0 0,0 0 0 0 0,1 0 0 0 0,-5 1 0 0 0,3-1 8 0 0,0 1-1 0 0,-1 0 1 0 0,1 0 0 0 0,0 0-1 0 0,0 0 1 0 0,0 1-1 0 0,0 0 1 0 0,0 0 0 0 0,0 0-1 0 0,1 0 1 0 0,-1 0-1 0 0,1 1 1 0 0,-1-1 0 0 0,1 1-1 0 0,0 0 1 0 0,0 0 0 0 0,0 1-1 0 0,0-1 1 0 0,1 0-1 0 0,-3 5 1 0 0,4-6-4 0 0,0 0 0 0 0,0-1 1 0 0,1 1-1 0 0,-1 0 0 0 0,1 0 0 0 0,-1 0 1 0 0,1-1-1 0 0,-1 1 0 0 0,1 0 0 0 0,0 0 1 0 0,0 0-1 0 0,0 0 0 0 0,0 0 0 0 0,0 0 1 0 0,1 0-1 0 0,-1 0 0 0 0,1-1 0 0 0,-1 1 1 0 0,1 0-1 0 0,0 2 0 0 0,0-3-1 0 0,0 0 0 0 0,0 1 0 0 0,0-1 0 0 0,0 0 0 0 0,1 0 0 0 0,-1 0-1 0 0,0 0 1 0 0,0-1 0 0 0,1 1 0 0 0,-1 0 0 0 0,0 0 0 0 0,1-1 0 0 0,-1 1 0 0 0,0-1 0 0 0,1 1 0 0 0,-1-1 0 0 0,1 0 0 0 0,-1 1 0 0 0,1-1 0 0 0,-1 0-1 0 0,1 0 1 0 0,-1 0 0 0 0,1 0 0 0 0,-1 0 0 0 0,1-1 0 0 0,1 1 0 0 0,0 0-14 0 0,-1-1 1 0 0,0 1-1 0 0,0 0 1 0 0,0-1-1 0 0,1 1 1 0 0,-1-1-1 0 0,0 1 1 0 0,0-1-1 0 0,0 0 0 0 0,0 0 1 0 0,0 0-1 0 0,0 0 1 0 0,0 0-1 0 0,0-1 1 0 0,-1 1-1 0 0,1 0 1 0 0,0-1-1 0 0,-1 0 0 0 0,1 1 1 0 0,-1-1-1 0 0,0 0 1 0 0,1 0-1 0 0,-1 1 1 0 0,0-1-1 0 0,0 0 1 0 0,0 0-1 0 0,0 0 1 0 0,1-5-1 0 0,-2 6-456 0 0,-3-16-822 0 0,0 3-1087 0 0,1 8-450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45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204 127 124 0 0,'0'-3'855'0'0,"-1"-18"1185"0"0,0 15-755 0 0,1 0 0 0 0,-1 1 1 0 0,-1-1-1 0 0,1 0 0 0 0,-1 0 1 0 0,0 1-1 0 0,-3-8 0 0 0,4 12-1085 0 0,0 0-1 0 0,0 0 1 0 0,0 0 0 0 0,0 0-1 0 0,0 0 1 0 0,0 0-1 0 0,-1 0 1 0 0,1 1 0 0 0,0-1-1 0 0,0 0 1 0 0,-1 1-1 0 0,1-1 1 0 0,-1 1 0 0 0,1-1-1 0 0,0 1 1 0 0,-1 0-1 0 0,1-1 1 0 0,-1 1 0 0 0,1 0-1 0 0,-1 0 1 0 0,1 0-1 0 0,0 0 1 0 0,-1 0 0 0 0,1 1-1 0 0,-3-1 1 0 0,-2 2 254 0 0,0-1 0 0 0,0 1 0 0 0,0-1 1 0 0,-9 5-1 0 0,1 1 249 0 0,0 0 0 0 0,1 1 0 0 0,-17 13 0 0 0,26-18-532 0 0,1-1 0 0 0,0 1 0 0 0,0 0 0 0 0,0-1-1 0 0,0 1 1 0 0,0 1 0 0 0,1-1 0 0 0,-1 0-1 0 0,1 1 1 0 0,0-1 0 0 0,0 1 0 0 0,0 0-1 0 0,1 0 1 0 0,-1-1 0 0 0,1 1 0 0 0,0 0 0 0 0,0 0-1 0 0,0 5 1 0 0,1-8-101 0 0,0 0 0 0 0,0 0 0 0 0,0 0-1 0 0,0 0 1 0 0,0 1 0 0 0,0-1 0 0 0,1 0 0 0 0,-1 0 0 0 0,0 0-1 0 0,1 0 1 0 0,-1 0 0 0 0,1 0 0 0 0,-1 0 0 0 0,1 0 0 0 0,0-1 0 0 0,-1 1-1 0 0,1 0 1 0 0,0 0 0 0 0,-1 0 0 0 0,1-1 0 0 0,0 1 0 0 0,2 1-1 0 0,-1-1 20 0 0,0 0 0 0 0,0 0 0 0 0,1 0 0 0 0,-1-1 0 0 0,0 1 0 0 0,1 0-1 0 0,-1-1 1 0 0,0 0 0 0 0,6 0 0 0 0,2 0 118 0 0,0-1-1 0 0,0 0 1 0 0,17-5 0 0 0,-9 1 15 0 0,0 0 0 0 0,0-2 0 0 0,23-10 0 0 0,-37 15-157 0 0,0 0 0 0 0,0 0 0 0 0,0-1 0 0 0,0 1 0 0 0,-1-1 0 0 0,1 0 0 0 0,-1 0 0 0 0,1 0 0 0 0,-1 0 0 0 0,0-1 0 0 0,-1 1 0 0 0,1-1 0 0 0,0 0-1 0 0,-1 1 1 0 0,0-1 0 0 0,0-1 0 0 0,0 1 0 0 0,0 0 0 0 0,1-8 0 0 0,-2 9-57 0 0,-1 1-1 0 0,0-1 1 0 0,0 0-1 0 0,0 0 1 0 0,0 1-1 0 0,-1-1 1 0 0,1 0-1 0 0,-1 1 0 0 0,0-1 1 0 0,1 1-1 0 0,-1-1 1 0 0,0 1-1 0 0,0-1 1 0 0,-1 1-1 0 0,1 0 1 0 0,0-1-1 0 0,-1 1 1 0 0,0 0-1 0 0,1 0 1 0 0,-1 0-1 0 0,0 0 1 0 0,0 0-1 0 0,0 0 0 0 0,0 1 1 0 0,-1-1-1 0 0,1 1 1 0 0,0-1-1 0 0,-1 1 1 0 0,1 0-1 0 0,0 0 1 0 0,-1 0-1 0 0,0 0 1 0 0,1 1-1 0 0,-5-2 1 0 0,0 1 6 0 0,-1-1 1 0 0,1 1 0 0 0,-1 1 0 0 0,0-1 0 0 0,1 1-1 0 0,-1 0 1 0 0,0 1 0 0 0,1 0 0 0 0,-1 0-1 0 0,1 1 1 0 0,-8 2 0 0 0,8-1-15 0 0,0 0 0 0 0,1 0 0 0 0,-1 1 0 0 0,1 0 0 0 0,0 0 0 0 0,0 1 0 0 0,0-1 0 0 0,1 1 0 0 0,0 1 0 0 0,0-1 0 0 0,-6 9 0 0 0,9-12 0 0 0,1 0 0 0 0,0 0 0 0 0,-1 0 0 0 0,1 1 0 0 0,0-1 0 0 0,0 0 0 0 0,0 1 0 0 0,1-1 0 0 0,-1 1 0 0 0,0-1 0 0 0,1 1 0 0 0,0-1 0 0 0,-1 1 0 0 0,1-1 0 0 0,0 1 0 0 0,1 0 0 0 0,-1-1 0 0 0,0 1 0 0 0,1-1 0 0 0,-1 1 0 0 0,1-1 0 0 0,0 1 0 0 0,0-1 0 0 0,0 1 0 0 0,0-1 0 0 0,0 0 0 0 0,0 0 0 0 0,1 0 0 0 0,-1 1 0 0 0,1-1 0 0 0,-1 0 0 0 0,1-1 0 0 0,0 1 0 0 0,0 0 0 0 0,3 2 0 0 0,1 0 0 0 0,0-1 0 0 0,0 1 0 0 0,0-1 0 0 0,0-1 0 0 0,1 1 0 0 0,-1-1 0 0 0,1 0 0 0 0,-1 0 0 0 0,1-1 0 0 0,0 0 0 0 0,-1 0 0 0 0,1-1 0 0 0,0 0 0 0 0,7-1 0 0 0,1 0 0 0 0,1 0 0 0 0,-1-1 0 0 0,0-1 0 0 0,0-1 0 0 0,17-6 0 0 0,-29 9 0 0 0,0 0 0 0 0,-1 0 0 0 0,1 0 0 0 0,-1 0 0 0 0,1-1 0 0 0,-1 1 0 0 0,0-1 0 0 0,0 1 0 0 0,1-1 0 0 0,-1 0 0 0 0,0 0 0 0 0,-1 0 0 0 0,1 0 0 0 0,0 0 0 0 0,0 0 0 0 0,-1-1 0 0 0,2-3 0 0 0,-2 5 0 0 0,-1-1 0 0 0,0 0 0 0 0,0 0 0 0 0,0 1 0 0 0,0-1 0 0 0,0 0 0 0 0,0 0 0 0 0,0 1 0 0 0,-1-1 0 0 0,1 0 0 0 0,0 0 0 0 0,-1 1 0 0 0,0-1 0 0 0,1 1 0 0 0,-1-1 0 0 0,0 0 0 0 0,0 1 0 0 0,0-1 0 0 0,0 1 0 0 0,0 0 0 0 0,0-1 0 0 0,-1 1 0 0 0,1 0 0 0 0,0 0 0 0 0,0 0 0 0 0,-1 0 0 0 0,1 0 0 0 0,-3-2 0 0 0,0 1-7 0 0,-1-1 0 0 0,1 1 0 0 0,-1 0 0 0 0,0 0 1 0 0,1 1-1 0 0,-1-1 0 0 0,0 1 0 0 0,0 0 0 0 0,0 1 0 0 0,0-1 0 0 0,0 1 0 0 0,0 0 1 0 0,0 0-1 0 0,0 0 0 0 0,0 1 0 0 0,0 0 0 0 0,0 0 0 0 0,0 0 0 0 0,-5 2 0 0 0,3-1-5 0 0,0 1-1 0 0,0 0 1 0 0,0 0-1 0 0,0 1 0 0 0,0-1 1 0 0,1 1-1 0 0,0 1 1 0 0,0-1-1 0 0,0 1 0 0 0,0 0 1 0 0,1 1-1 0 0,-5 5 1 0 0,8-8 17 0 0,0-1 1 0 0,0 1-1 0 0,0 0 1 0 0,1-1-1 0 0,-1 1 1 0 0,1 0-1 0 0,0 0 1 0 0,0 0-1 0 0,0 0 1 0 0,0 0-1 0 0,0 1 1 0 0,1-1-1 0 0,-1 0 1 0 0,1 0-1 0 0,0 0 1 0 0,0 0-1 0 0,0 1 1 0 0,1-1-1 0 0,-1 0 1 0 0,1 0-1 0 0,-1 0 1 0 0,1 0-1 0 0,0 0 1 0 0,3 6-1 0 0,-2-6 2 0 0,0 0 1 0 0,0-1-1 0 0,0 1 0 0 0,1 0 0 0 0,0-1 0 0 0,-1 0 0 0 0,1 1 0 0 0,0-1 0 0 0,0 0 0 0 0,0 0 1 0 0,0-1-1 0 0,0 1 0 0 0,0-1 0 0 0,1 0 0 0 0,-1 1 0 0 0,1-1 0 0 0,-1-1 0 0 0,0 1 1 0 0,1 0-1 0 0,0-1 0 0 0,-1 0 0 0 0,6 0 0 0 0,5 0-7 0 0,0-2 0 0 0,0 1 0 0 0,0-2 0 0 0,-1 0 0 0 0,1 0 0 0 0,-1-2 0 0 0,15-5 0 0 0,-23 8 0 0 0,0 0 0 0 0,0-1 0 0 0,0 1 0 0 0,0-1 0 0 0,0 0 0 0 0,0-1 0 0 0,-1 1 0 0 0,0-1 0 0 0,1 1 0 0 0,-1-1 0 0 0,-1-1 0 0 0,1 1 0 0 0,-1-1 0 0 0,1 1 0 0 0,-1-1 0 0 0,0 0 0 0 0,-1 0 0 0 0,0 0 0 0 0,1 0 0 0 0,1-7 0 0 0,-4 10-3 0 0,0-1-1 0 0,1 1 1 0 0,-1 0-1 0 0,0 0 1 0 0,0-1-1 0 0,0 1 1 0 0,-1 0-1 0 0,1 0 1 0 0,0-1-1 0 0,-1 1 1 0 0,0 0-1 0 0,1 0 1 0 0,-1 0 0 0 0,0 0-1 0 0,0 0 1 0 0,0 0-1 0 0,0 0 1 0 0,-1 0-1 0 0,1 0 1 0 0,0 0-1 0 0,-1 1 1 0 0,1-1-1 0 0,-1 0 1 0 0,0 1-1 0 0,1 0 1 0 0,-1-1 0 0 0,0 1-1 0 0,0 0 1 0 0,0 0-1 0 0,0 0 1 0 0,0 0-1 0 0,0 0 1 0 0,0 0-1 0 0,-1 1 1 0 0,1-1-1 0 0,0 1 1 0 0,-3-1-1 0 0,-1 0-31 0 0,0 0-1 0 0,-1 0 0 0 0,1 1 0 0 0,-1 0 0 0 0,1 0 0 0 0,0 1 0 0 0,-1-1 0 0 0,1 2 1 0 0,0-1-1 0 0,0 0 0 0 0,-12 6 0 0 0,14-6-148 0 0,1 1 0 0 0,0 0 1 0 0,0 0-1 0 0,0 0 0 0 0,0 1 1 0 0,1-1-1 0 0,-1 1 0 0 0,1-1 0 0 0,-1 1 1 0 0,1 0-1 0 0,-2 3 0 0 0,2-2-450 0 0,0-1 0 0 0,0 1-1 0 0,1 0 1 0 0,0 0 0 0 0,0-1-1 0 0,0 1 1 0 0,0 0 0 0 0,0 0 0 0 0,1 0-1 0 0,0 0 1 0 0,0 0 0 0 0,0 0 0 0 0,0 0-1 0 0,1 0 1 0 0,1 6 0 0 0,5 16-2768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46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357 83 176 0 0,'0'-3'898'0'0,"0"0"-1"0"0,0 0 1 0 0,-1-1 0 0 0,1 1-1 0 0,-1 0 1 0 0,0 0 0 0 0,0 0-1 0 0,0 0 1 0 0,0 0 0 0 0,-2-5-1 0 0,1 6-506 0 0,0-1 0 0 0,0 1 0 0 0,0 0 0 0 0,0 0-1 0 0,0 0 1 0 0,0 0 0 0 0,-1 0 0 0 0,1 1 0 0 0,-1-1-1 0 0,1 1 1 0 0,-1 0 0 0 0,0-1 0 0 0,1 1 0 0 0,-1 0-1 0 0,0 1 1 0 0,0-1 0 0 0,-5-1 0 0 0,-5 1 247 0 0,1 0 0 0 0,-1 1 0 0 0,1 0-1 0 0,-1 0 1 0 0,1 2 0 0 0,-1-1 0 0 0,1 2 0 0 0,0 0 0 0 0,0 0 0 0 0,-19 8 0 0 0,17-5-173 0 0,0 1 0 0 0,0 0 0 0 0,1 0 0 0 0,0 1 0 0 0,0 1 0 0 0,1 1 1 0 0,0-1-1 0 0,-13 16 0 0 0,24-25-401 0 0,0 1 0 0 0,0 0 0 0 0,0 0 0 0 0,0 0 0 0 0,0 0 0 0 0,0 0 1 0 0,0 0-1 0 0,1 0 0 0 0,-1 1 0 0 0,0-1 0 0 0,1 0 0 0 0,-1 0 0 0 0,1 1 0 0 0,-1-1 0 0 0,1 0 0 0 0,-1 1 0 0 0,1-1 1 0 0,0 0-1 0 0,0 1 0 0 0,0-1 0 0 0,0 0 0 0 0,0 1 0 0 0,0-1 0 0 0,0 1 0 0 0,0-1 0 0 0,0 0 0 0 0,1 1 0 0 0,-1-1 1 0 0,1 0-1 0 0,0 2 0 0 0,0-2 0 0 0,1 1 1 0 0,-1-1 0 0 0,1 0 0 0 0,0 0 0 0 0,0 0-1 0 0,-1 0 1 0 0,1 0 0 0 0,0 0 0 0 0,0 0-1 0 0,0-1 1 0 0,0 1 0 0 0,0-1 0 0 0,0 1 0 0 0,0-1-1 0 0,0 0 1 0 0,0 0 0 0 0,0 0 0 0 0,0 0-1 0 0,3 0 1 0 0,13-2 75 0 0,0 0 0 0 0,-1-1 0 0 0,1 0-1 0 0,29-11 1 0 0,-38 10-95 0 0,0 1 1 0 0,0-1-1 0 0,0-1 0 0 0,-1 0 0 0 0,1 0 1 0 0,-1 0-1 0 0,-1-1 0 0 0,1-1 0 0 0,-1 1 1 0 0,9-11-1 0 0,-15 16-45 0 0,1 0 0 0 0,-1-1 0 0 0,0 1 0 0 0,0-1 0 0 0,0 1 0 0 0,0-1 0 0 0,0 1 0 0 0,0-1 0 0 0,0 0 0 0 0,-1 1 0 0 0,1-1 0 0 0,-1 0 0 0 0,1 0 0 0 0,-1 1 0 0 0,1-1 0 0 0,-1 0 0 0 0,0 0 0 0 0,0 0 0 0 0,0 1 0 0 0,0-1 0 0 0,0 0 0 0 0,0 0 0 0 0,-1 0 0 0 0,1 0 0 0 0,-1 1 0 0 0,1-1 0 0 0,-1 0 0 0 0,0 1 0 0 0,1-1 0 0 0,-1 0 0 0 0,0 1 0 0 0,0-1 0 0 0,0 1 0 0 0,0-1 0 0 0,-1 1 0 0 0,1 0 0 0 0,0-1 0 0 0,-2 0 0 0 0,-1-1 0 0 0,1 1 0 0 0,-1 0 0 0 0,0 0 0 0 0,0 0 0 0 0,0 0 0 0 0,0 0 0 0 0,0 1 0 0 0,-1 0 0 0 0,1 0 0 0 0,0 0 0 0 0,-1 1 0 0 0,1-1 0 0 0,0 1 0 0 0,-1 0 0 0 0,-5 1 0 0 0,-1 0 0 0 0,1 1 0 0 0,-1 1 0 0 0,0 0 0 0 0,0 0 0 0 0,-18 10 0 0 0,24-11 0 0 0,1 0 0 0 0,0 1 0 0 0,0-1 0 0 0,0 1 0 0 0,0 0 0 0 0,1 0 0 0 0,-1 0 0 0 0,1 0 0 0 0,-1 1 0 0 0,1-1 0 0 0,0 1 0 0 0,1 0 0 0 0,-1 0 0 0 0,1 0 0 0 0,-1 0 0 0 0,-1 7 0 0 0,3-9 0 0 0,1-1 0 0 0,-1 0 0 0 0,1 1 0 0 0,0-1 0 0 0,0 1 0 0 0,0-1 0 0 0,0 1 0 0 0,0-1 0 0 0,0 1 0 0 0,0-1 0 0 0,0 1 0 0 0,1-1 0 0 0,-1 1 0 0 0,1-1 0 0 0,-1 1 0 0 0,1-1 0 0 0,-1 1 0 0 0,1-1 0 0 0,0 0 0 0 0,-1 0 0 0 0,2 2 0 0 0,0-1 0 0 0,0 0 0 0 0,1 0 0 0 0,-1 0 0 0 0,0-1 0 0 0,1 1 0 0 0,-1 0 0 0 0,1-1 0 0 0,-1 0 0 0 0,1 0 0 0 0,3 2 0 0 0,4-1 0 0 0,-1 1 0 0 0,1-1 0 0 0,-1-1 0 0 0,1 0 0 0 0,17 0 0 0 0,0-3 0 0 0,46-8 0 0 0,-63 8 0 0 0,0 0 0 0 0,0-1 0 0 0,0 0 0 0 0,0-1 0 0 0,0 0 0 0 0,-1-1 0 0 0,15-8 0 0 0,-23 12 0 0 0,0 0 0 0 0,1 0 0 0 0,-1 0 0 0 0,1 0 0 0 0,-1 0 0 0 0,0 0 0 0 0,0 0 0 0 0,0 0 0 0 0,1-1 0 0 0,-1 1 0 0 0,-1 0 0 0 0,1-1 0 0 0,0 1 0 0 0,0-1 0 0 0,0 1 0 0 0,-1-1 0 0 0,1 0 0 0 0,-1 1 0 0 0,1-1 0 0 0,0-2 0 0 0,-4-5 0 0 0,-1 6-2 0 0,1 0 0 0 0,0 0 0 0 0,-1 0 1 0 0,1 1-1 0 0,-1-1 0 0 0,0 1 0 0 0,1 0 0 0 0,-1 0 0 0 0,0 0 1 0 0,-1 0-1 0 0,1 1 0 0 0,0-1 0 0 0,0 1 0 0 0,-1 0 0 0 0,1 1 0 0 0,0-1 1 0 0,-1 1-1 0 0,1 0 0 0 0,-1 0 0 0 0,-4 1 0 0 0,-2-1-5 0 0,0 2 0 0 0,0-1-1 0 0,0 2 1 0 0,0-1 0 0 0,0 1 0 0 0,1 1 0 0 0,-11 4-1 0 0,12-3-15 0 0,0 0-1 0 0,0 0 0 0 0,-11 10 1 0 0,17-13 37 0 0,0 1 0 0 0,0-1 0 0 0,1 1 0 0 0,-1 0 0 0 0,1 0 0 0 0,0 0 0 0 0,0 0 0 0 0,0 0 0 0 0,0 0 0 0 0,0 1 0 0 0,1-1 0 0 0,-2 6 0 0 0,3-8-13 0 0,0-1-1 0 0,-1 1 0 0 0,1-1 0 0 0,0 1 0 0 0,0-1 1 0 0,0 1-1 0 0,0-1 0 0 0,0 1 0 0 0,0-1 0 0 0,0 1 1 0 0,0-1-1 0 0,0 1 0 0 0,1-1 0 0 0,-1 0 0 0 0,0 1 1 0 0,0-1-1 0 0,0 1 0 0 0,1-1 0 0 0,-1 1 1 0 0,0-1-1 0 0,0 1 0 0 0,1-1 0 0 0,-1 0 0 0 0,0 1 1 0 0,1-1-1 0 0,-1 0 0 0 0,0 1 0 0 0,1-1 0 0 0,-1 0 1 0 0,1 1-1 0 0,-1-1 0 0 0,0 0 0 0 0,1 0 0 0 0,-1 0 1 0 0,1 1-1 0 0,-1-1 0 0 0,1 0 0 0 0,-1 0 0 0 0,1 0 1 0 0,-1 0-1 0 0,1 0 0 0 0,-1 0 0 0 0,1 0 1 0 0,-1 0-1 0 0,1 0 0 0 0,-1 0 0 0 0,1 0 0 0 0,-1 0 1 0 0,1 0-1 0 0,-1 0 0 0 0,1-1 0 0 0,17-3-2 0 0,2-3-1442 0 0,1 0 1 0 0,-1-2-1 0 0,0 0 1 0 0,-1-1-1 0 0,0-1 1 0 0,-1-1-1 0 0,0-1 1 0 0,19-17-1 0 0,-24 18-1945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 28 0 0,'-4'-1'817'0'0,"-10"-3"294"0"0,10 3 231 0 0,-25 8 9191 0 0,28-6-10196 0 0,0-1 1 0 0,1 1 0 0 0,-1 0 0 0 0,0-1 0 0 0,0 1-1 0 0,1 0 1 0 0,-1 0 0 0 0,1 0 0 0 0,-1-1 0 0 0,0 1-1 0 0,1 0 1 0 0,0 0 0 0 0,-1 0 0 0 0,1 0-1 0 0,0 0 1 0 0,-1 0 0 0 0,1 0 0 0 0,0 0 0 0 0,0 0-1 0 0,0 0 1 0 0,0 0 0 0 0,0 0 0 0 0,0 0 0 0 0,0 0-1 0 0,0 2 1 0 0,1-1-89 0 0,0-1 0 0 0,0 1 0 0 0,0 0 0 0 0,0-1 0 0 0,0 1 0 0 0,0-1 0 0 0,0 1 0 0 0,1-1 0 0 0,-1 0 0 0 0,0 1 0 0 0,1-1 0 0 0,-1 0 0 0 0,3 1 0 0 0,5 3 220 0 0,0 0 1 0 0,0 0 0 0 0,0-1-1 0 0,15 3 1 0 0,6 1-83 0 0,1-1 0 0 0,0-2 0 0 0,0-2 0 0 0,0 0 0 0 0,44-3 0 0 0,-19-4 279 0 0,1-2 0 0 0,60-16 0 0 0,-96 18-660 0 0,-9 2-19 0 0,1 0 1 0 0,-1-1-1 0 0,0-1 0 0 0,-1 0 0 0 0,1 0 0 0 0,14-8 0 0 0,-6 6-2429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48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331 146 620 0 0,'0'-2'1280'0'0,"0"-1"-835"0"0,1 1 1 0 0,-1 0 0 0 0,0 0 0 0 0,0 0 0 0 0,0-1 0 0 0,0 1 0 0 0,0 0 0 0 0,-1 0-1 0 0,1 0 1 0 0,-1-1 0 0 0,0 1 0 0 0,1 0 0 0 0,-1 0 0 0 0,0 0 0 0 0,0 0 0 0 0,0 0 0 0 0,0 0-1 0 0,-3-3 1 0 0,1 3 37 0 0,1 0 0 0 0,-1 0 0 0 0,1 0 0 0 0,-1 0 0 0 0,0 0-1 0 0,0 0 1 0 0,0 1 0 0 0,0-1 0 0 0,0 1 0 0 0,-1 0 0 0 0,-4-1 0 0 0,1 0 35 0 0,0 1 1 0 0,0 0 0 0 0,-1 0-1 0 0,1 1 1 0 0,-1 0 0 0 0,1 1-1 0 0,0-1 1 0 0,-1 1 0 0 0,1 1 0 0 0,0-1-1 0 0,-9 4 1 0 0,2 1 107 0 0,1 1 1 0 0,0 0-1 0 0,0 0 1 0 0,-23 20-1 0 0,29-22-330 0 0,1 1 1 0 0,-1 1-1 0 0,1-1 0 0 0,0 1 0 0 0,1 0 0 0 0,0 1 0 0 0,0-1 1 0 0,0 1-1 0 0,-5 13 0 0 0,10-20-219 0 0,-1 0 0 0 0,1 0 0 0 0,-1 0-1 0 0,1 0 1 0 0,0 0 0 0 0,-1 1 0 0 0,1-1 0 0 0,0 0 0 0 0,0 0-1 0 0,0 0 1 0 0,0 1 0 0 0,0-1 0 0 0,0 0 0 0 0,0 0 0 0 0,0 0 0 0 0,0 1-1 0 0,0-1 1 0 0,1 0 0 0 0,-1 0 0 0 0,1 0 0 0 0,0 2 0 0 0,0-2-32 0 0,0 0 0 0 0,0-1 0 0 0,0 1-1 0 0,-1 0 1 0 0,1-1 0 0 0,0 1 0 0 0,0-1 0 0 0,0 0 0 0 0,1 1 0 0 0,-1-1 0 0 0,0 0 0 0 0,0 1 0 0 0,0-1 0 0 0,0 0 0 0 0,0 0 0 0 0,0 0-1 0 0,0 0 1 0 0,2 0 0 0 0,7-1 124 0 0,-1-1-1 0 0,1 0 0 0 0,-1 0 0 0 0,10-5 1 0 0,-15 6-53 0 0,9-4-47 0 0,0 0-1 0 0,-1 0 0 0 0,0-2 0 0 0,0 1 1 0 0,0-1-1 0 0,17-15 0 0 0,-25 19-48 0 0,-1-1-1 0 0,0 1 0 0 0,1-1 1 0 0,-1 1-1 0 0,-1-1 1 0 0,1 0-1 0 0,-1 0 1 0 0,1 0-1 0 0,-1-1 0 0 0,1-3 1 0 0,-2 4-15 0 0,0 1 0 0 0,0 0 1 0 0,-1 0-1 0 0,0 0 0 0 0,1 0 0 0 0,-1 0 1 0 0,0-1-1 0 0,-1 1 0 0 0,1 0 0 0 0,0 0 1 0 0,-1 0-1 0 0,0 0 0 0 0,0 0 0 0 0,0 0 1 0 0,0 0-1 0 0,-2-4 0 0 0,0 2-5 0 0,0 1 0 0 0,0-1 0 0 0,-1 1 0 0 0,1 0 0 0 0,-1 0 0 0 0,0 0 0 0 0,0 0 0 0 0,-1 1 0 0 0,1-1 0 0 0,-1 1 0 0 0,1 0 0 0 0,-1 1 0 0 0,0-1 0 0 0,0 1 0 0 0,0 0 0 0 0,-1 0 0 0 0,1 0 0 0 0,0 1 0 0 0,-1 0 0 0 0,1 0 0 0 0,-1 0 0 0 0,1 1 0 0 0,-11 0 0 0 0,10 0 0 0 0,0 1 0 0 0,1-1 0 0 0,-1 1 0 0 0,1 0 0 0 0,-1 0 0 0 0,1 1 0 0 0,-1-1 0 0 0,1 1 0 0 0,0 1 0 0 0,0-1 0 0 0,-1 1 0 0 0,2-1 0 0 0,-1 2 0 0 0,0-1 0 0 0,1 0 0 0 0,-1 1 0 0 0,1 0 0 0 0,0 0 0 0 0,0 0 0 0 0,1 0 0 0 0,-1 1 0 0 0,1 0 0 0 0,-3 5 0 0 0,5-8 0 0 0,-1 1 0 0 0,1-1 0 0 0,1 0 0 0 0,-1 1 0 0 0,0-1 0 0 0,1 1 0 0 0,-1-1 0 0 0,1 1 0 0 0,0-1 0 0 0,0 1 0 0 0,0-1 0 0 0,0 1 0 0 0,0-1 0 0 0,0 1 0 0 0,1-1 0 0 0,-1 1 0 0 0,1-1 0 0 0,-1 1 0 0 0,1-1 0 0 0,0 0 0 0 0,0 1 0 0 0,1-1 0 0 0,-1 0 0 0 0,0 0 0 0 0,1 0 0 0 0,-1 0 0 0 0,1 0 0 0 0,-1 0 0 0 0,1 0 0 0 0,0-1 0 0 0,0 1 0 0 0,0 0 0 0 0,0-1 0 0 0,0 0 0 0 0,3 2 0 0 0,2 1 0 0 0,1 0 0 0 0,0-1 0 0 0,0 0 0 0 0,0 0 0 0 0,0-1 0 0 0,0 0 0 0 0,0 0 0 0 0,1-1 0 0 0,10 1 0 0 0,7-2 0 0 0,-1-1 0 0 0,1 0 0 0 0,31-8 0 0 0,-44 7 0 0 0,0-2 0 0 0,0 1 0 0 0,0-2 0 0 0,-1 0 0 0 0,0 0 0 0 0,0-1 0 0 0,22-15 0 0 0,-32 20 0 0 0,0 0 0 0 0,-1 0 0 0 0,1-1 0 0 0,0 1 0 0 0,0-1 0 0 0,0 1 0 0 0,-1-1 0 0 0,1 0 0 0 0,-1 1 0 0 0,0-1 0 0 0,1 0 0 0 0,-1 0 0 0 0,0 0 0 0 0,0 0 0 0 0,0-1 0 0 0,0 1 0 0 0,-1 0 0 0 0,1 0 0 0 0,0 0 0 0 0,-1-1 0 0 0,0 1 0 0 0,1 0 0 0 0,-1-1 0 0 0,0 1 0 0 0,0 0 0 0 0,-1 0 0 0 0,1-1 0 0 0,0 1 0 0 0,-2-5 0 0 0,0 4 0 0 0,0-1 0 0 0,0 1 0 0 0,0-1 0 0 0,-1 1 0 0 0,0 0 0 0 0,1 0 0 0 0,-1 0 0 0 0,0 0 0 0 0,0 1 0 0 0,-1-1 0 0 0,1 1 0 0 0,-1 0 0 0 0,1-1 0 0 0,-1 2 0 0 0,1-1 0 0 0,-6-1 0 0 0,-1 0 0 0 0,0 0 0 0 0,0 0 0 0 0,0 2 0 0 0,-1-1 0 0 0,1 1 0 0 0,0 1 0 0 0,-1 0 0 0 0,1 0 0 0 0,-1 1 0 0 0,1 0 0 0 0,-1 1 0 0 0,1 0 0 0 0,0 1 0 0 0,-14 5 0 0 0,17-6 0 0 0,1 1 0 0 0,0-1 0 0 0,0 1 0 0 0,1 0 0 0 0,-1 1 0 0 0,1 0 0 0 0,-1-1 0 0 0,1 2 0 0 0,0-1 0 0 0,0 0 0 0 0,1 1 0 0 0,0 0 0 0 0,0 0 0 0 0,0 1 0 0 0,0-1 0 0 0,1 1 0 0 0,0-1 0 0 0,0 1 0 0 0,0 0 0 0 0,1 1 0 0 0,0-1 0 0 0,0 0 0 0 0,0 0 0 0 0,0 8 0 0 0,2-12 0 0 0,-1 0 0 0 0,1 0 0 0 0,0 1 0 0 0,1-1 0 0 0,-1 0 0 0 0,0 0 0 0 0,0 0 0 0 0,1 0 0 0 0,-1 0 0 0 0,1 0 0 0 0,0 0 0 0 0,0 0 0 0 0,0-1 0 0 0,0 1 0 0 0,0 0 0 0 0,0 0 0 0 0,0-1 0 0 0,0 1 0 0 0,2 1 0 0 0,0 0 0 0 0,-1-1 0 0 0,1-1 0 0 0,0 1 0 0 0,0 0 0 0 0,0-1 0 0 0,0 1 0 0 0,0-1 0 0 0,0 0 0 0 0,0 0 0 0 0,7 1 0 0 0,3 0 0 0 0,-1-1 0 0 0,1-1 0 0 0,0 0 0 0 0,26-4 0 0 0,-39 4 0 0 0,32-4 0 0 0,45-12 0 0 0,-69 14 0 0 0,0-1 0 0 0,-1 1 0 0 0,1-1 0 0 0,0-1 0 0 0,-1 0 0 0 0,0 0 0 0 0,0 0 0 0 0,0-1 0 0 0,-1 0 0 0 0,1 0 0 0 0,6-7 0 0 0,-12 10 0 0 0,0 1 0 0 0,1-1 0 0 0,-1 1 0 0 0,0-1 0 0 0,0 0 0 0 0,-1 1 0 0 0,1-1 0 0 0,0 0 0 0 0,0 0 0 0 0,-1 1 0 0 0,1-1 0 0 0,-1 0 0 0 0,0 0 0 0 0,1 0 0 0 0,-1 0 0 0 0,0 0 0 0 0,0 1 0 0 0,0-1 0 0 0,0 0 0 0 0,-1 0 0 0 0,1 0 0 0 0,0 0 0 0 0,-1 0 0 0 0,1 0 0 0 0,-1 1 0 0 0,0-1 0 0 0,0 0 0 0 0,0 1 0 0 0,1-1 0 0 0,-1 0 0 0 0,-1 1 0 0 0,1-1 0 0 0,0 1 0 0 0,0-1 0 0 0,-1 1 0 0 0,-1-2 0 0 0,-4-3 0 0 0,1 1 0 0 0,-1 0 0 0 0,0 1 0 0 0,0-1 0 0 0,0 1 0 0 0,-14-5 0 0 0,5 3 0 0 0,-1 1 0 0 0,0 0 0 0 0,0 1 0 0 0,-24-2 0 0 0,30 5 0 0 0,0 1 0 0 0,0 0 0 0 0,1 0 0 0 0,-1 1 0 0 0,0 1 0 0 0,0 0 0 0 0,1 0 0 0 0,-12 4 0 0 0,20-5-25 0 0,1-1 1 0 0,-1 1-1 0 0,1-1 1 0 0,-1 1-1 0 0,1 0 0 0 0,0 0 1 0 0,-1 0-1 0 0,1 0 1 0 0,0 0-1 0 0,-1 0 1 0 0,1 0-1 0 0,0 0 0 0 0,0 0 1 0 0,0 0-1 0 0,0 1 1 0 0,0-1-1 0 0,0 0 0 0 0,0 1 1 0 0,1-1-1 0 0,-1 1 1 0 0,0-1-1 0 0,1 1 0 0 0,-1-1 1 0 0,1 1-1 0 0,0-1 1 0 0,-1 1-1 0 0,1 0 1 0 0,0-1-1 0 0,0 1 0 0 0,0 0 1 0 0,0-1-1 0 0,0 1 1 0 0,1-1-1 0 0,-1 1 0 0 0,0 0 1 0 0,1-1-1 0 0,-1 1 1 0 0,2 1-1 0 0,2 7-318 0 0,0-1 1 0 0,1 0-1 0 0,0-1 1 0 0,11 16-1 0 0,-12-19 187 0 0,97 120-10032 0 0,-63-84 6802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49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78 568 0 0,'0'-11'1769'0'0,"-1"5"1401"0"0,0 4-3134 0 0,1 1 308 0 0,0-1 0 0 0,0 1 1 0 0,-1 0-1 0 0,1-1 0 0 0,-1 1 0 0 0,1-1 0 0 0,-1 1 0 0 0,0 0 0 0 0,1 0 0 0 0,-1-1 0 0 0,0 1 1 0 0,0 0-1 0 0,0 0 0 0 0,0 0 0 0 0,0 0 0 0 0,0 0 0 0 0,0 0 0 0 0,0 0 0 0 0,0 0 0 0 0,0 0 1 0 0,-1 1-1 0 0,1-1 0 0 0,0 0 0 0 0,-3 0 0 0 0,0 0 79 0 0,0 1 0 0 0,0 0 1 0 0,-1 0-1 0 0,1 1 0 0 0,0-1 1 0 0,0 1-1 0 0,0 0 0 0 0,0 0 0 0 0,0 0 1 0 0,0 1-1 0 0,1-1 0 0 0,-1 1 0 0 0,0 0 1 0 0,1 0-1 0 0,-1 0 0 0 0,1 0 0 0 0,0 1 1 0 0,-5 3-1 0 0,1 1 130 0 0,-1 0 0 0 0,1 0 1 0 0,1 0-1 0 0,0 1 0 0 0,0-1 0 0 0,0 2 1 0 0,-5 9-1 0 0,10-17-473 0 0,0 1 1 0 0,1-1-1 0 0,-1 1 1 0 0,0-1-1 0 0,1 0 1 0 0,-1 1-1 0 0,1-1 0 0 0,-1 1 1 0 0,1-1-1 0 0,0 1 1 0 0,0 0-1 0 0,-1-1 1 0 0,1 1-1 0 0,0-1 1 0 0,1 1-1 0 0,-1-1 1 0 0,0 1-1 0 0,0-1 1 0 0,1 1-1 0 0,-1 0 1 0 0,1-1-1 0 0,-1 0 0 0 0,1 1 1 0 0,0-1-1 0 0,-1 1 1 0 0,1-1-1 0 0,0 0 1 0 0,0 1-1 0 0,0-1 1 0 0,0 0-1 0 0,0 0 1 0 0,0 0-1 0 0,0 0 1 0 0,1 0-1 0 0,-1 0 0 0 0,0 0 1 0 0,0 0-1 0 0,1 0 1 0 0,-1-1-1 0 0,1 1 1 0 0,-1-1-1 0 0,1 1 1 0 0,-1-1-1 0 0,4 1 1 0 0,1 1 50 0 0,1 0 1 0 0,0-1 0 0 0,0 0 0 0 0,0-1 0 0 0,0 1-1 0 0,0-1 1 0 0,0-1 0 0 0,13-2 0 0 0,-15 2-159 0 0,0-1 1 0 0,0 0-1 0 0,0 0 1 0 0,-1 0-1 0 0,1-1 1 0 0,-1 1-1 0 0,1-1 0 0 0,-1 0 1 0 0,0 0-1 0 0,0-1 1 0 0,-1 1-1 0 0,1-1 1 0 0,-1 0-1 0 0,0 0 1 0 0,1 0-1 0 0,-2-1 1 0 0,5-8-1 0 0,-5 11 2 0 0,-1-1 0 0 0,0 1 0 0 0,0-1 0 0 0,0 1 0 0 0,-1-1 0 0 0,1 0-1 0 0,-1 0 1 0 0,1 1 0 0 0,-1-1 0 0 0,0 0 0 0 0,0 0 0 0 0,0 1 0 0 0,0-1 0 0 0,-1 0 0 0 0,1 0 0 0 0,-1 1 0 0 0,0-1 0 0 0,1 0 0 0 0,-1 1 0 0 0,-1-1-1 0 0,1 1 1 0 0,0-1 0 0 0,0 1 0 0 0,-1 0 0 0 0,0-1 0 0 0,1 1 0 0 0,-1 0 0 0 0,0 0 0 0 0,0 0 0 0 0,0 0 0 0 0,0 0 0 0 0,0 1 0 0 0,-1-1 0 0 0,-3-1-1 0 0,2 0 51 0 0,-1 1-1 0 0,1 0 1 0 0,-1 1-1 0 0,0-1 0 0 0,1 1 1 0 0,-1 0-1 0 0,0 0 0 0 0,0 1 1 0 0,0-1-1 0 0,0 1 1 0 0,0 0-1 0 0,0 0 0 0 0,0 1 1 0 0,1-1-1 0 0,-1 1 0 0 0,0 0 1 0 0,0 1-1 0 0,0-1 1 0 0,1 1-1 0 0,-1 0 0 0 0,-6 4 1 0 0,6-4 58 0 0,0 1 1 0 0,1 0 0 0 0,-1 0 0 0 0,1 0-1 0 0,0 1 1 0 0,0-1 0 0 0,0 1 0 0 0,0 0-1 0 0,1 0 1 0 0,0 1 0 0 0,0-1-1 0 0,0 1 1 0 0,0-1 0 0 0,1 1 0 0 0,-1 0-1 0 0,1 0 1 0 0,0 0 0 0 0,1 0 0 0 0,-2 8-1 0 0,3-11-74 0 0,0 0 0 0 0,0 0-1 0 0,0 1 1 0 0,0-1 0 0 0,0 0-1 0 0,1 0 1 0 0,-1 0 0 0 0,1 1-1 0 0,0-1 1 0 0,-1 0 0 0 0,1 0-1 0 0,0 0 1 0 0,0 0-1 0 0,0 0 1 0 0,1-1 0 0 0,-1 1-1 0 0,0 0 1 0 0,1 0 0 0 0,-1-1-1 0 0,1 1 1 0 0,0-1 0 0 0,-1 1-1 0 0,1-1 1 0 0,0 0 0 0 0,0 1-1 0 0,0-1 1 0 0,0 0 0 0 0,0 0-1 0 0,0-1 1 0 0,0 1 0 0 0,0 0-1 0 0,0-1 1 0 0,3 1 0 0 0,3 1 15 0 0,1 0 1 0 0,-1-1-1 0 0,1 0 1 0 0,-1 0-1 0 0,1-1 1 0 0,0 0-1 0 0,8-1 1 0 0,-2-2-25 0 0,0 0 0 0 0,0 0 0 0 0,0-2 0 0 0,21-8 0 0 0,-31 11 0 0 0,1-1 0 0 0,-1 0 0 0 0,1 0 0 0 0,-1 0 0 0 0,0-1 0 0 0,0 0 0 0 0,0 0 0 0 0,-1 0 0 0 0,1 0 0 0 0,-1-1 0 0 0,0 1 0 0 0,-1-1 0 0 0,1 0 0 0 0,2-6 0 0 0,-4 9 0 0 0,-1-1 0 0 0,0 1 0 0 0,0-1 0 0 0,0 1 0 0 0,0-1 0 0 0,-1 1 0 0 0,1-1 0 0 0,-1 1 0 0 0,0-1 0 0 0,1 1 0 0 0,-1-1 0 0 0,0 0 0 0 0,-1 1 0 0 0,1-1 0 0 0,0 0 0 0 0,-1 1 0 0 0,1-1 0 0 0,-1 1 0 0 0,0-1 0 0 0,0 1 0 0 0,0 0 0 0 0,0-1 0 0 0,0 1 0 0 0,-1 0 0 0 0,1-1 0 0 0,-1 1 0 0 0,1 0 0 0 0,-1 0 0 0 0,-3-2 0 0 0,2 1 0 0 0,0 1 0 0 0,0 0 0 0 0,-1 0 0 0 0,1 0 0 0 0,-1 1 0 0 0,0-1 0 0 0,1 1 0 0 0,-1 0 0 0 0,0 0 0 0 0,0 0 0 0 0,0 0 0 0 0,0 1 0 0 0,1-1 0 0 0,-1 1 0 0 0,0 0 0 0 0,0 0 0 0 0,0 1 0 0 0,0-1 0 0 0,-4 2 0 0 0,-1 0 0 0 0,-1 1 0 0 0,1 0 0 0 0,-1 1 0 0 0,1 0 0 0 0,0 0 0 0 0,1 1 0 0 0,-1 0 0 0 0,1 0 0 0 0,0 1 0 0 0,0 1 0 0 0,1-1 0 0 0,0 1 0 0 0,0 0 0 0 0,0 0 0 0 0,1 1 0 0 0,0 0 0 0 0,1 0 0 0 0,-1 1 0 0 0,-4 10 0 0 0,9-17 0 0 0,0 0 0 0 0,0 0 0 0 0,1 0 0 0 0,-1 0 0 0 0,0 0 0 0 0,1 0 0 0 0,-1 0 0 0 0,1 0 0 0 0,0 0 0 0 0,-1 0 0 0 0,1 0 0 0 0,0 0 0 0 0,0 0 0 0 0,1 1 0 0 0,-1-1 0 0 0,0 0 0 0 0,1 0 0 0 0,-1 0 0 0 0,1 0 0 0 0,0 0 0 0 0,0 2 0 0 0,1-3 0 0 0,-1 1 0 0 0,1-1 0 0 0,-1 1 0 0 0,1-1 0 0 0,0 0 0 0 0,-1 0 0 0 0,1 0 0 0 0,0 0 0 0 0,0 0 0 0 0,0 0 0 0 0,0 0 0 0 0,-1 0 0 0 0,1-1 0 0 0,0 1 0 0 0,0-1 0 0 0,1 0 0 0 0,1 1 0 0 0,7-1 0 0 0,1 0 0 0 0,-1 0 0 0 0,0-2 0 0 0,0 1 0 0 0,0-1 0 0 0,15-5 0 0 0,-16 4 0 0 0,0-1 0 0 0,0 0 0 0 0,-1 0 0 0 0,1-1 0 0 0,-1-1 0 0 0,14-10 0 0 0,-19 13 0 0 0,0-1 0 0 0,0 1 0 0 0,-1-1 0 0 0,1 0 0 0 0,-1 0 0 0 0,0 0 0 0 0,0 0 0 0 0,0 0 0 0 0,-1-1 0 0 0,0 1 0 0 0,1-1 0 0 0,-2 0 0 0 0,1 0 0 0 0,0 1 0 0 0,1-10 0 0 0,-5-1 0 0 0,1 12 0 0 0,0 0 0 0 0,0 1 0 0 0,0-1 0 0 0,0 0 0 0 0,-1 1 0 0 0,1-1 0 0 0,-1 1 0 0 0,0-1 0 0 0,0 1 0 0 0,0 0 0 0 0,0 0 0 0 0,0 0 0 0 0,0 0 0 0 0,-1 0 0 0 0,1 0 0 0 0,0 0 0 0 0,-1 1 0 0 0,0 0 0 0 0,-2-2 0 0 0,0 2 0 0 0,0-1 0 0 0,1 1 0 0 0,-1 1 0 0 0,0-1 0 0 0,0 1 0 0 0,0-1 0 0 0,0 1 0 0 0,0 1 0 0 0,1-1 0 0 0,-10 3 0 0 0,0 0 0 0 0,-1 2 0 0 0,1 0 0 0 0,0 1 0 0 0,1 0 0 0 0,0 1 0 0 0,-24 16 0 0 0,34-21-208 0 0,0 0 1 0 0,0 0-1 0 0,0 0 0 0 0,0 1 1 0 0,0-1-1 0 0,1 1 0 0 0,-1 0 1 0 0,1 0-1 0 0,-1 0 0 0 0,1 0 1 0 0,0 0-1 0 0,0 0 0 0 0,1 1 1 0 0,-1-1-1 0 0,1 1 0 0 0,0-1 1 0 0,0 1-1 0 0,0 0 0 0 0,0-1 1 0 0,0 6-1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5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3213 1182 412 0 0,'0'-10'8305'0'0,"4"-2"-5439"0"0,0 1 0 0 0,10-18 0 0 0,-10 22-2095 0 0,0 0 1 0 0,-1 0 0 0 0,0-1 0 0 0,0 1-1 0 0,-1-1 1 0 0,1 0 0 0 0,-2 0-1 0 0,1 0 1 0 0,-1 0 0 0 0,0-11 0 0 0,-4-8 169 0 0,-2 0 0 0 0,-1 0 0 0 0,-2 0-1 0 0,0 0 1 0 0,-2 1 0 0 0,-12-24 0 0 0,8 21-917 0 0,-2 1-1 0 0,0 1 0 0 0,-2 1 1 0 0,-1 0-1 0 0,-1 1 1 0 0,-1 2-1 0 0,-1 0 0 0 0,-1 1 1 0 0,-49-36-1 0 0,-17-2 46 0 0,-150-77 0 0 0,175 103-64 0 0,-44-22-5 0 0,-140-51 0 0 0,164 78 0 0 0,-2 3 0 0 0,-122-20 0 0 0,99 31 0 0 0,-1 5 0 0 0,0 4 0 0 0,0 6 0 0 0,0 4 0 0 0,-194 33 0 0 0,268-30 0 0 0,0 2 0 0 0,-61 24 0 0 0,55-15 0 0 0,1 3 0 0 0,0 1 0 0 0,-62 46 0 0 0,68-42 0 0 0,-54 38 0 0 0,-156 146 0 0 0,222-183 0 0 0,1 0 0 0 0,1 2 0 0 0,2 0 0 0 0,1 2 0 0 0,-22 50 0 0 0,14-14 0 0 0,3-2 0 0 0,20-57 0 0 0,1-1 0 0 0,-1 0 0 0 0,3-6-543 0 0,0-1 1 0 0,-1 1-1 0 0,1 0 0 0 0,0 0 1 0 0,-1 0-1 0 0,1 0 1 0 0,0 0-1 0 0,-1 0 0 0 0,1-1 1 0 0,-1 1-1 0 0,0 0 0 0 0,1 0 1 0 0,-1-1-1 0 0,0 1 1 0 0,1 0-1 0 0,-1-1 0 0 0,0 1 1 0 0,1-1-1 0 0,-1 1 0 0 0,0-1 1 0 0,0 1-1 0 0,-1 0 1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6:57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87 764 0 0,'-4'-34'6114'0'0,"4"33"-5766"0"0,0 0-1 0 0,0 0 1 0 0,0-1 0 0 0,0 1 0 0 0,0 0-1 0 0,0 0 1 0 0,1 0 0 0 0,-1-1-1 0 0,0 1 1 0 0,1 0 0 0 0,-1 0 0 0 0,1 0-1 0 0,-1 0 1 0 0,1 0 0 0 0,-1 0-1 0 0,1 0 1 0 0,0 0 0 0 0,-1 0-1 0 0,1 0 1 0 0,0 0 0 0 0,0 0 0 0 0,0 1-1 0 0,0-1 1 0 0,0 0 0 0 0,0 0-1 0 0,2 0 1219 0 0,1 2-404 0 0,6 5-528 0 0,1-1-1 0 0,-2 1 1 0 0,1 1-1 0 0,0 0 1 0 0,-1 0-1 0 0,9 10 0 0 0,52 59 1436 0 0,-36-37-996 0 0,-28-32-914 0 0,82 85 2024 0 0,-72-77-1477 0 0,2 0 0 0 0,0-1 0 0 0,30 18 0 0 0,-44-30-677 0 0,0 0 0 0 0,0 0 0 0 0,1-1 0 0 0,-1 1 1 0 0,0-1-1 0 0,0 0 0 0 0,1-1 0 0 0,-1 1 1 0 0,0-1-1 0 0,1 0 0 0 0,-1 0 0 0 0,1 0 0 0 0,-1 0 1 0 0,0-1-1 0 0,1 0 0 0 0,-1 0 0 0 0,0 0 1 0 0,0 0-1 0 0,0-1 0 0 0,0 0 0 0 0,0 0 1 0 0,0 0-1 0 0,0 0 0 0 0,0 0 0 0 0,-1-1 0 0 0,4-3 1 0 0,10-7 85 0 0,-2-2 0 0 0,0 0 0 0 0,-1-1 0 0 0,13-18 1 0 0,-16 21-102 0 0,166-202-14 0 0,-172 209 32 0 0,15-23-240 0 0,-18 35-1121 0 0,1-1-1457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4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85 192 0 0,'-1'-3'768'0'0,"-13"-39"4246"0"0,0 3 8796 0 0,13 43-12931 0 0,-8 24 32 0 0,2 1 1 0 0,2 0-1 0 0,0-1 1 0 0,2 2-1 0 0,1-1 1 0 0,3 43 0 0 0,3-27-216 0 0,1 1 0 0 0,2-1 0 0 0,21 68 0 0 0,-22-94-549 0 0,2 6-281 0 0,6 36 0 0 0,-14-60-87 0 0,0 0 0 0 0,0 0 0 0 0,0 0 0 0 0,0 0 0 0 0,0 0 0 0 0,0 0 0 0 0,1 0 0 0 0,-1 0 0 0 0,0 0 0 0 0,1 0 0 0 0,-1 0-1 0 0,1 0 1 0 0,-1 0 0 0 0,1 0 0 0 0,-1 0 0 0 0,1 0 0 0 0,0 0 0 0 0,0-1 0 0 0,-1 1 0 0 0,1 0 0 0 0,0 0 0 0 0,0-1 0 0 0,0 1 0 0 0,0 0 0 0 0,0-1 0 0 0,-1 1 0 0 0,3 0 0 0 0,12-7-7999 0 0,-8 1 5595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4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160 227 688 0 0,'-27'-8'1182'0'0,"-40"-12"2941"0"0,58 16-2482 0 0,0 1-1 0 0,0-2 0 0 0,1 1 0 0 0,-17-12 1 0 0,25 16-1500 0 0,0-1 0 0 0,-1 1 0 0 0,1 0 1 0 0,-1-1-1 0 0,1 1 0 0 0,0 0 0 0 0,-1-1 1 0 0,1 1-1 0 0,0-1 0 0 0,-1 1 0 0 0,1 0 1 0 0,0-1-1 0 0,0 1 0 0 0,-1-1 0 0 0,1 1 1 0 0,0-1-1 0 0,0 1 0 0 0,0-1 0 0 0,0 1 1 0 0,0-1-1 0 0,-1 1 0 0 0,1-1 0 0 0,0 1 1 0 0,0-1-1 0 0,0 0 0 0 0,1 1 0 0 0,-1-1 1 0 0,0 1-1 0 0,0-1 0 0 0,0 1 0 0 0,0-1 1 0 0,0 1-1 0 0,1-1 0 0 0,-1 1 1 0 0,0 0-1 0 0,0-1 0 0 0,1 1 0 0 0,-1-1 1 0 0,0 1-1 0 0,1-1 0 0 0,-1 1 0 0 0,0 0 1 0 0,1-1-1 0 0,-1 1 0 0 0,1 0 0 0 0,-1-1 1 0 0,1 1-1 0 0,-1 0 0 0 0,1-1 0 0 0,29-13 1959 0 0,33-4 271 0 0,103-16 0 0 0,-48 12-1076 0 0,-89 15-1076 0 0,243-42 2812 0 0,-260 49-4198 0 0,1 0 0 0 0,-1 0 0 0 0,0 1 0 0 0,17 4 0 0 0,20 2-8884 0 0,-35-7 7178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5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12 60 0 0,'5'-12'13833'0'0,"-15"165"-4959"0"0,-1 23-4703 0 0,16-87-1901 0 0,-1-27-4282 0 0,-3-22-6129 0 0,-4-30 2239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5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79 432 1284 0 0,'-21'-5'1434'0'0,"-15"-5"1518"0"0,14-2 5957 0 0,26 9-7354 0 0,4-5-604 0 0,2 0-1 0 0,-1 0 1 0 0,1 2 0 0 0,0-1-1 0 0,16-7 1 0 0,65-25 1467 0 0,-25 11-830 0 0,73-43 1124 0 0,-120 60-2317 0 0,0-2 0 0 0,-1 0 0 0 0,0-1 0 0 0,30-32 0 0 0,-37 32-294 0 0,-1 0 0 0 0,0-1 1 0 0,-1 0-1 0 0,12-30 1 0 0,-16 32 44 0 0,-6 15 401 0 0,-12 27 218 0 0,6-1-738 0 0,1 0 0 0 0,1 1 0 0 0,1-1 0 0 0,2 1 0 0 0,0 0 0 0 0,2-1 1 0 0,2 1-1 0 0,0 0 0 0 0,11 46 0 0 0,-9-54-27 0 0,-3-12 0 0 0,1 0 0 0 0,0 0 0 0 0,1 0 0 0 0,-1-1 0 0 0,8 16 0 0 0,-6-20 0 0 0,-3-3-455 0 0,0 0 0 0 0,-1 0-1 0 0,1 0 1 0 0,0 0 0 0 0,0 0 0 0 0,0-1-1 0 0,0 1 1 0 0,0 0 0 0 0,0-1 0 0 0,0 1-1 0 0,0 0 1 0 0,0-1 0 0 0,0 1 0 0 0,0-1 0 0 0,1 0-1 0 0,-1 1 1 0 0,0-1 0 0 0,0 0 0 0 0,0 0-1 0 0,1 0 1 0 0,-1 0 0 0 0,0 0 0 0 0,0 0-1 0 0,0 0 1 0 0,1 0 0 0 0,-1 0 0 0 0,2-1-1 0 0,7-2-2974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6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50 480 0 0,'5'-50'17580'0'0,"-8"55"-16535"0"0,-12 30 284 0 0,2 1 0 0 0,1-1 0 0 0,2 2 0 0 0,-10 63 0 0 0,19-91-1114 0 0,0 1 0 0 0,1-1 1 0 0,0 1-1 0 0,1-1 1 0 0,0 1-1 0 0,0-1 0 0 0,1 0 1 0 0,0 1-1 0 0,1-1 0 0 0,0 0 1 0 0,0 0-1 0 0,1 0 0 0 0,0-1 1 0 0,1 1-1 0 0,8 11 1 0 0,-9-15-118 0 0,1 1 1 0 0,-1-1 0 0 0,1-1 0 0 0,0 1 0 0 0,0-1 0 0 0,1 0 0 0 0,-1 0-1 0 0,1 0 1 0 0,0-1 0 0 0,0 0 0 0 0,0 0 0 0 0,0 0 0 0 0,1-1 0 0 0,-1 0 0 0 0,1 0-1 0 0,-1-1 1 0 0,1 0 0 0 0,0 0 0 0 0,0 0 0 0 0,-1-1 0 0 0,1 0 0 0 0,10-1 0 0 0,-5-1-129 0 0,-1 0 0 0 0,0-1 0 0 0,1 0 0 0 0,-1-1 0 0 0,0 0 1 0 0,0-1-1 0 0,12-7 0 0 0,6-7-3220 0 0,31-23 1 0 0,-51 35 1822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6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89 107 944 0 0,'-6'0'694'0'0,"-43"-1"4979"0"0,15-11 9204 0 0,37 7-13462 0 0,4-2-1309 0 0,-2 4 411 0 0,0 0 1 0 0,0 0 0 0 0,1 0-1 0 0,0 0 1 0 0,-1 1 0 0 0,8-2-1 0 0,-1 0 42 0 0,53-19 1328 0 0,14-6-4839 0 0,-74 26 1902 0 0,-3 2-1143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0 172 0 0,'-15'8'1002'0'0,"-12"8"1893"0"0,25-15-2370 0 0,0 0 1 0 0,1 0 0 0 0,-1 1 0 0 0,1-1-1 0 0,-1 0 1 0 0,1 1 0 0 0,0 0-1 0 0,-1-1 1 0 0,1 1 0 0 0,0 0 0 0 0,0-1-1 0 0,-1 4 1702 0 0,4-3-576 0 0,2 1-990 0 0,1 1 1 0 0,0-1-1 0 0,-1-1 1 0 0,1 1 0 0 0,0 0-1 0 0,0-1 1 0 0,1 0 0 0 0,-1 0-1 0 0,0-1 1 0 0,1 0-1 0 0,-1 0 1 0 0,11 1 0 0 0,12 0 1354 0 0,37-2 1 0 0,-33-1-758 0 0,-11 2-1040 0 0,10-1 515 0 0,1 0-1 0 0,-1-2 0 0 0,0-1 0 0 0,0-2 1 0 0,34-9-1 0 0,-44 6-882 0 0,-20 7-419 0 0,3-3-1397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7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149 769 2660 0 0,'-34'0'1576'0'0,"-34"0"2333"0"0,28-6 1831 0 0,40 6-5562 0 0,-1 0-1 0 0,1 0 0 0 0,0 0 0 0 0,0 0 0 0 0,-1 0 1 0 0,1 0-1 0 0,0 0 0 0 0,-1 0 0 0 0,1-1 1 0 0,0 1-1 0 0,0 0 0 0 0,-1 0 0 0 0,1 0 0 0 0,0 0 1 0 0,0 0-1 0 0,-1-1 177 0 0,1 1-176 0 0,0 0-1 0 0,0 0 0 0 0,0-1 0 0 0,0 1 1 0 0,-1 0-1 0 0,1 0 0 0 0,0-1 0 0 0,0 1 0 0 0,0 0 1 0 0,0-1-1 0 0,0 1 0 0 0,0 0 0 0 0,0 0 1 0 0,0-1-1 0 0,0 1 0 0 0,0 0 0 0 0,0 0 1 0 0,0-1-1 0 0,7-10 1543 0 0,16-6-654 0 0,35-13 1479 0 0,3-3-6338 0 0,-44 22-2577 0 0,-7 4 3692 0 0</inkml:trace>
  <inkml:trace contextRef="#ctx0" brushRef="#br0" timeOffset="1">79 127 608 0 0,'-20'-34'2240'0'0,"-6"-11"3757"0"0,2-2 11018 0 0,27 50-17058 0 0,5 4-110 0 0,29 26-2978 0 0,6-1-3895 0 0,-23-21 4368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7.6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1 912 0 0,'12'60'3813'0'0,"2"14"458"0"0,4-2 0 0 0,27 74 0 0 0,-27-102-1746 0 0,30 55 1 0 0,-36-79-1457 0 0,0-1 1 0 0,1-1 0 0 0,1 0-1 0 0,31 31 1 0 0,-41-45-704 0 0,-1-1 0 0 0,1 0 0 0 0,0 0-1 0 0,0-1 1 0 0,0 1 0 0 0,0-1 0 0 0,0 0 0 0 0,1 0-1 0 0,-1 0 1 0 0,7 1 0 0 0,-8-3 163 0 0,0-2-293 0 0,20-11-187 0 0,-19 6-51 0 0,-2 2-4 0 0,2-2 6 0 0,-1 0 0 0 0,1 0 0 0 0,-2 0 0 0 0,1 0 0 0 0,-1-1 0 0 0,0 1 0 0 0,0-1 0 0 0,-1 1 0 0 0,0-1 0 0 0,-1-11 0 0 0,3-7 0 0 0,3-28 0 0 0,-3-1 0 0 0,-4-66 0 0 0,-3 83-31 0 0,4 37-62 0 0,0 1-1 0 0,0-1 0 0 0,0 0 1 0 0,0 1-1 0 0,0-1 1 0 0,0 1-1 0 0,0-1 0 0 0,0 1 1 0 0,0-1-1 0 0,0 0 0 0 0,1 1 1 0 0,-1-1-1 0 0,0 1 1 0 0,0-1-1 0 0,0 1 0 0 0,1-1 1 0 0,-1 1-1 0 0,0-1 0 0 0,1 1 1 0 0,-1-1-1 0 0,0 1 1 0 0,1-1-1 0 0,-1 1 0 0 0,1 0 1 0 0,-1-1-1 0 0,1 1 0 0 0,-1 0 1 0 0,1-1-1 0 0,-1 1 1 0 0,1 0-1 0 0,-1 0 0 0 0,1-1 1 0 0,-1 1-1 0 0,1 0 0 0 0,-1 0 1 0 0,1 0-1 0 0,0 0 1 0 0,-1 0-1 0 0,1 0 0 0 0,0 0 1 0 0,25 3-5778 0 0,-25-2 5571 0 0,13 2-3489 0 0,4 1 544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8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3 32 0 0,'-4'-3'13190'0'0,"-8"12"-10251"0"0,-11 17-1461 0 0,14-8-415 0 0,1 0 1 0 0,0 0-1 0 0,2 0 1 0 0,0 1-1 0 0,0 0 1 0 0,2 0-1 0 0,-4 38 1 0 0,7-46-744 0 0,1-1 1 0 0,0 0 0 0 0,1 0-1 0 0,-1 0 1 0 0,2 0-1 0 0,0 1 1 0 0,0-1 0 0 0,1-1-1 0 0,0 1 1 0 0,0 0-1 0 0,1-1 1 0 0,1 0 0 0 0,0 0-1 0 0,0 0 1 0 0,0 0-1 0 0,1-1 1 0 0,8 10 0 0 0,-8-13-235 0 0,0 0 1 0 0,1 0 0 0 0,-1-1-1 0 0,1 0 1 0 0,0 0 0 0 0,0 0-1 0 0,0-1 1 0 0,0 0 0 0 0,1 0-1 0 0,-1-1 1 0 0,1 0 0 0 0,0 0-1 0 0,0-1 1 0 0,-1 0 0 0 0,1 0-1 0 0,0-1 1 0 0,0 0 0 0 0,0-1-1 0 0,0 1 1 0 0,10-3 0 0 0,-3 0-613 0 0,0 0 0 0 0,0-1 0 0 0,28-12 0 0 0,-29 9-2222 0 0,1 0 1 0 0,-1-2-1 0 0,17-11 1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8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88 900 0 0,'-63'-3'5816'0'0,"21"-4"9955"0"0,47 4-14509 0 0,10-7-215 0 0,1 2 0 0 0,-1 0 1 0 0,2 1-1 0 0,-1 0 0 0 0,20-4 0 0 0,18-3-1723 0 0,-38 7-1147 0 0,-12 5-1533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8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175 228 300 0 0,'-90'-29'4164'0'0,"34"2"2641"0"0,54 26-6213 0 0,0 0 0 0 0,0 0 1 0 0,0 0-1 0 0,0-1 0 0 0,1 1 0 0 0,-1 0 0 0 0,0-1 1 0 0,1 0-1 0 0,-1 1 0 0 0,1-1 0 0 0,0 0 0 0 0,-1 0 0 0 0,1 0 1 0 0,0 0-1 0 0,0 0 0 0 0,0 0 0 0 0,1 0 0 0 0,-1 0 1 0 0,0-3-1 0 0,5-1 703 0 0,2-2-799 0 0,0 0-1 0 0,1 1 1 0 0,1 0-1 0 0,-1 0 0 0 0,1 0 1 0 0,0 1-1 0 0,0 0 1 0 0,1 1-1 0 0,14-7 1 0 0,-6 5 48 0 0,0 0 0 0 0,36-7 0 0 0,-32 10-1726 0 0,1 0 0 0 0,26 1 0 0 0,-18 1-3617 0 0,36-6 1 0 0,-20 0 1739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9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0 228 0 0,'0'0'2162'0'0,"0"4"-571"0"0,-5 23 3098 0 0,-15 41 1 0 0,-3 19 784 0 0,-7 101 4047 0 0,28-172-8918 0 0,3-25 411 0 0,18-79 1781 0 0,-19 88-2795 0 0,3-9 0 0 0,0 0 0 0 0,1-1 0 0 0,0 2 0 0 0,1-1 0 0 0,0 0 0 0 0,7-9 0 0 0,-5 12 0 0 0,4 6 0 0 0,-8 1 0 0 0,1 0 0 0 0,-1 1 0 0 0,0-1 0 0 0,0 1 0 0 0,0 0 0 0 0,0 0 0 0 0,-1 0 0 0 0,1 0 0 0 0,-1 1 0 0 0,5 4 0 0 0,23 33 0 0 0,-9-11 0 0 0,-11-17 0 0 0,1-1 0 0 0,18 16 0 0 0,-26-24 0 0 0,1 0 0 0 0,-1-1 0 0 0,1 1 0 0 0,0-1 0 0 0,0 0 0 0 0,0 0 0 0 0,0 0 0 0 0,1-1 0 0 0,-1 0 0 0 0,0 0 0 0 0,1 0 0 0 0,-1 0 0 0 0,6 0 0 0 0,-7-1 0 0 0,0 1 0 0 0,-1-1 0 0 0,1 0 0 0 0,0 0 0 0 0,0-1 0 0 0,-1 1 0 0 0,1-1 0 0 0,0 1 0 0 0,-1-1 0 0 0,1 0 0 0 0,0 0 0 0 0,-1 0 0 0 0,1 0 0 0 0,-1 0 0 0 0,3-3 0 0 0,0 1 0 0 0,-1 1-61 0 0,-1 0 0 0 0,0-1 0 0 0,0 1 1 0 0,0-1-1 0 0,-1 1 0 0 0,1-1 0 0 0,-1 0 0 0 0,0 0 0 0 0,1 0 1 0 0,-1-1-1 0 0,0 1 0 0 0,-1 0 0 0 0,1-1 0 0 0,-1 1 0 0 0,2-5 1 0 0,0-4-459 0 0,-1 1 0 0 0,-1-1 0 0 0,1-18 0 0 0,-2 19 120 0 0,1 0 0 0 0,0 1 0 0 0,1-1 0 0 0,4-14 0 0 0,-6 24-496 0 0,1-1-1 0 0,0 0 1 0 0,-1 1-1 0 0,1-1 1 0 0,0 1-1 0 0,0 0 1 0 0,0-1-1 0 0,0 1 1 0 0,0 0-1 0 0,2-2 1 0 0,5-3-2169 0 0</inkml:trace>
  <inkml:trace contextRef="#ctx0" brushRef="#br0" timeOffset="1">494 115 1108 0 0,'31'-21'4354'0'0,"-4"3"3402"0"0,-25 18-7422 0 0,0 0-1 0 0,0 0 1 0 0,0 0 0 0 0,0 0-1 0 0,0 1 1 0 0,0-1 0 0 0,0 1-1 0 0,0-1 1 0 0,0 1 0 0 0,0 0-1 0 0,-1-1 1 0 0,1 1 0 0 0,0 0-1 0 0,0 0 1 0 0,-1 1 0 0 0,1-1 0 0 0,1 2-1 0 0,-2-3-167 0 0,6 7 444 0 0,1 0-1 0 0,-1 0 0 0 0,-1 1 0 0 0,1 0 0 0 0,-1 0 0 0 0,-1 0 0 0 0,1 1 0 0 0,7 17 0 0 0,-7-12-310 0 0,2-1 1 0 0,16 23-1 0 0,-17-27-889 0 0,13 13-1648 0 0,-3-14-5225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9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258 563 900 0 0,'-42'-104'5448'0'0,"-77"-137"0"0"0,37 82 3221 0 0,81 156-8579 0 0,-1-2 593 0 0,-1 0-1 0 0,1 0 1 0 0,0 0-1 0 0,-1-8 1 0 0,2 12-661 0 0,1 0-1 0 0,0 1 1 0 0,0-1 0 0 0,0 0-1 0 0,-1 1 1 0 0,1-1-1 0 0,0 0 1 0 0,0 0 0 0 0,0 1-1 0 0,0-1 1 0 0,1 0 0 0 0,-1 1-1 0 0,0-1 1 0 0,0 0-1 0 0,0 1 1 0 0,0-1 0 0 0,1 0-1 0 0,-1 1 1 0 0,0-1 0 0 0,1 0-1 0 0,-1 1 1 0 0,0-1 0 0 0,1 1-1 0 0,-1-1 1 0 0,1 1-1 0 0,-1-1 1 0 0,1 1 0 0 0,-1-1-1 0 0,1 1 1 0 0,-1-1 0 0 0,1 1-1 0 0,0 0 1 0 0,-1-1 0 0 0,1 1-1 0 0,-1 0 1 0 0,1-1-1 0 0,0 1 1 0 0,-1 0 0 0 0,1 0-1 0 0,0 0 1 0 0,0 0 0 0 0,-1 0-1 0 0,1 0 1 0 0,0 0-1 0 0,-1 0 1 0 0,1 0 0 0 0,0 0-1 0 0,-1 0 1 0 0,2 0 0 0 0,22 4-1853 0 0,1 2 0 0 0,-1 0 1 0 0,0 1-1 0 0,37 18 1 0 0,-38-16 246 0 0,20 8-868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09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1908 0 0,'3'5'558'0'0,"0"1"0"0"0,1-1 1 0 0,-2 1-1 0 0,1 0 0 0 0,-1 0 0 0 0,1 0 0 0 0,-2 0 0 0 0,1 0 0 0 0,-1 1 1 0 0,0-1-1 0 0,0 0 0 0 0,-1 1 0 0 0,1-1 0 0 0,-2 10 0 0 0,-2 9 1807 0 0,0 1 1 0 0,-10 32-1 0 0,4-21-315 0 0,7-24-765 0 0,-2 0-1 0 0,1 0 1 0 0,-2-1 0 0 0,0 1 0 0 0,0-1-1 0 0,-11 17 1 0 0,15-27-651 0 0,1-2-533 0 0,-1 0 0 0 0,1 0 0 0 0,-1 0 0 0 0,1 0 1 0 0,-1 0-1 0 0,1-1 0 0 0,-1 1 0 0 0,1 0 0 0 0,0 0 0 0 0,-1 0 1 0 0,1-1-1 0 0,-1 1 0 0 0,1 0 0 0 0,0 0 0 0 0,-1-1 0 0 0,1 1 1 0 0,0 0-1 0 0,-1-1 0 0 0,1 1 0 0 0,0-1 0 0 0,-1 1 0 0 0,1 0 1 0 0,0-1-1 0 0,0 1 0 0 0,0-1 0 0 0,-1 1 0 0 0,1-1 0 0 0,0 1 1 0 0,0-1-1 0 0,0 1 0 0 0,0 0 0 0 0,0-1 0 0 0,0 0 0 0 0,0-18-536 0 0,0 15 729 0 0,0 1-265 0 0,1 1 0 0 0,-1-1 0 0 0,0 0 1 0 0,1 1-1 0 0,0-1 0 0 0,0 0 0 0 0,-1 1 0 0 0,2-1 0 0 0,-1 1 0 0 0,0-1 1 0 0,0 1-1 0 0,1 0 0 0 0,2-4 0 0 0,-3 5-40 0 0,8-7 30 0 0,-7 8-19 0 0,0-1 0 0 0,1 0 0 0 0,-1 1 0 0 0,0 0 0 0 0,0 0 0 0 0,1-1 0 0 0,-1 1 0 0 0,0 0 0 0 0,0 1 0 0 0,1-1 0 0 0,-1 0 0 0 0,0 1 0 0 0,0-1 0 0 0,0 1 0 0 0,0 0 0 0 0,1 0 0 0 0,-1 0 0 0 0,0 0 0 0 0,0 0 0 0 0,3 3 0 0 0,6 3 0 0 0,0 2 0 0 0,14 12 0 0 0,-11-8 0 0 0,25 20 0 0 0,86 69 0 0 0,-106-89 0 0 0,0 0 0 0 0,1-1 0 0 0,1-2 0 0 0,40 16 0 0 0,-56-24 0 0 0,1 0 0 0 0,0-1 0 0 0,-1 0 0 0 0,1 0 0 0 0,0 0 0 0 0,0-1 0 0 0,0 1 0 0 0,-1-2 0 0 0,1 1 0 0 0,0-1 0 0 0,0 1 0 0 0,9-4 0 0 0,-11 2 0 0 0,0 1 0 0 0,0-1 0 0 0,0 0 0 0 0,0 0 0 0 0,-1-1 0 0 0,1 1 0 0 0,-1-1 0 0 0,1 0 0 0 0,-1 0 0 0 0,0 0 0 0 0,0 0 0 0 0,-1 0 0 0 0,1-1 0 0 0,-1 1 0 0 0,1-1 0 0 0,-1 0 0 0 0,3-7 0 0 0,4-13 0 0 0,-2 0 0 0 0,0 0 0 0 0,-2-1 0 0 0,0 1 0 0 0,-2-1 0 0 0,-1 0 0 0 0,0-1 0 0 0,-2 1 0 0 0,-1 0 0 0 0,-9-50 0 0 0,9 71-135 0 0,0 1 0 0 0,0-1 0 0 0,0 0 0 0 0,0 0 0 0 0,-1 1 0 0 0,1-1 0 0 0,-1 1 0 0 0,0-1-1 0 0,0 1 1 0 0,0 0 0 0 0,-1 0 0 0 0,1 0 0 0 0,-1 0 0 0 0,1 0 0 0 0,-1 0 0 0 0,0 1 0 0 0,0-1 0 0 0,-1 1 0 0 0,1 0 0 0 0,-7-3 0 0 0,4 7-1463 0 0,-13 10-810 0 0,-6 9-5113 0 0,11-7 4366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10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311 412 236 0 0,'-150'14'4756'0'0,"112"-8"-62"0"0,-71 21-1 0 0,96-20-2036 0 0,18-3 546 0 0,23-1-1285 0 0,46-9-372 0 0,-38 2-1137 0 0,666-92 3148 0 0,-76 9-1654 0 0,748-36 265 0 0,-446 46-1141 0 0,-888 74-1027 0 0,249-36 0 0 0,-279 36 0 0 0,-6 3 0 0 0,-1 0 0 0 0,0-1 0 0 0,1 0 0 0 0,-1 0 0 0 0,0 0 0 0 0,0 0 0 0 0,1 0 0 0 0,-1-1 0 0 0,0 1 0 0 0,3-4 0 0 0,-6 5 0 0 0,1 0 0 0 0,-1 0 0 0 0,0 0 0 0 0,0 0 0 0 0,0 0 0 0 0,0 0 0 0 0,0 0 0 0 0,0 0 0 0 0,0-1 0 0 0,0 1 0 0 0,1 0 0 0 0,-1 0 0 0 0,0 0 0 0 0,0 0 0 0 0,0 0 0 0 0,0-1 0 0 0,0 1 0 0 0,0 0 0 0 0,0 0 0 0 0,0 0 0 0 0,0 0 0 0 0,0 0 0 0 0,0-1 0 0 0,0 1 0 0 0,0 0 0 0 0,0 0 0 0 0,0 0 0 0 0,0 0 0 0 0,0 0 0 0 0,0-1 0 0 0,0 1 0 0 0,0 0 0 0 0,0 0 0 0 0,-1 0 0 0 0,1 0 0 0 0,0 0 0 0 0,0 0 0 0 0,0-1 0 0 0,0 1 0 0 0,0 0 0 0 0,0 0 0 0 0,0 0 0 0 0,0 0 0 0 0,0 0 0 0 0,-1 0 0 0 0,1 0 0 0 0,0 0 0 0 0,0 0 0 0 0,0 0 0 0 0,0 0 0 0 0,0-1 0 0 0,-1 1 0 0 0,-3-2-250 0 0,0 0 0 0 0,-1 0 0 0 0,1 0 0 0 0,0 1 0 0 0,-1-1 0 0 0,0 1 0 0 0,1 0 0 0 0,-1 0 0 0 0,0 1 0 0 0,0-1 0 0 0,1 1 0 0 0,-7 1 0 0 0,-9 0-2808 0 0,-34 8 0 0 0,7-1 80 0 0,15-5-523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10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37 335 28 0 0,'-36'7'16233'0'0,"199"-23"-11931"0"0,459-51 489 0 0,-51 6-1936 0 0,-79 19-805 0 0,-398 34-1744 0 0,800-77 1896 0 0,-876 83-2202 0 0,220-33 0 0 0,-233 34 0 0 0,-1 0 0 0 0,1 0 0 0 0,-1-1 0 0 0,1 1 0 0 0,-1-1 0 0 0,0 0 0 0 0,4-3 0 0 0,-7 5 0 0 0,-2 0 0 0 0,1 0 0 0 0,0 0 0 0 0,0 0 0 0 0,0 0 0 0 0,0 0 0 0 0,0 0 0 0 0,0 0 0 0 0,0 0 0 0 0,0 0 0 0 0,0 0 0 0 0,0 0 0 0 0,0 0 0 0 0,0 0 0 0 0,-1 0 0 0 0,1 0 0 0 0,0 0 0 0 0,0 0 0 0 0,0-1 0 0 0,0 1 0 0 0,0 0 0 0 0,0 0 0 0 0,0 0 0 0 0,0 0 0 0 0,0 0 0 0 0,0 0 0 0 0,0 0 0 0 0,0 0 0 0 0,0 0 0 0 0,0 0 0 0 0,0 0 0 0 0,0 0 0 0 0,0 0 0 0 0,0 0 0 0 0,0 0 0 0 0,-1-1 0 0 0,1 1 0 0 0,0 0 0 0 0,0 0 0 0 0,0 0 0 0 0,0 0 0 0 0,0 0 0 0 0,0 0 0 0 0,0 0 0 0 0,0 0 0 0 0,0 0 0 0 0,0 0 0 0 0,0 0 0 0 0,1 0 0 0 0,-1-1 0 0 0,0 1 0 0 0,0 0 0 0 0,0 0 0 0 0,0 0 0 0 0,0 0 0 0 0,0 0 0 0 0,0 0 0 0 0,0 0 0 0 0,0 0 0 0 0,0 0 0 0 0,0 0 0 0 0,0 0 0 0 0,0 0 0 0 0,0 0 0 0 0,0 0 0 0 0,-8-2-2626 0 0,-1 0 1 0 0,0 1-1 0 0,-15-1 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59 516 0 0,'-7'3'7249'0'0,"16"4"-6518"0"0,0 0-1 0 0,0 0 1 0 0,1-1-1 0 0,0 0 1 0 0,0 0-1 0 0,0-1 0 0 0,1-1 1 0 0,0 1-1 0 0,0-2 1 0 0,0 0-1 0 0,17 3 1 0 0,0-1 194 0 0,0-2 0 0 0,1-1 1 0 0,48-2-1 0 0,-56-1-506 0 0,1-2 1 0 0,36-8-1 0 0,-53 10-379 0 0,0 0 1 0 0,0 0 0 0 0,0-1-1 0 0,0 0 1 0 0,0 0 0 0 0,-1 0-1 0 0,1-1 1 0 0,0 0 0 0 0,-1 0-1 0 0,0 0 1 0 0,0 0-1 0 0,0-1 1 0 0,0 1 0 0 0,0-1-1 0 0,-1 0 1 0 0,6-9 0 0 0,-7 9-21 0 0,-1 0 0 0 0,0 0 1 0 0,0 0-1 0 0,0 0 1 0 0,-1 0-1 0 0,1 0 0 0 0,-1-1 1 0 0,0 1-1 0 0,0 0 1 0 0,0 0-1 0 0,-1 0 0 0 0,1-1 1 0 0,-3-4-1 0 0,3 9-11 0 0,0-1-1 0 0,0 1 0 0 0,0 0 1 0 0,0 0-1 0 0,0 0 1 0 0,0-1-1 0 0,0 1 1 0 0,0 0-1 0 0,0 0 1 0 0,0 0-1 0 0,0 0 1 0 0,-1-1-1 0 0,1 1 1 0 0,0 0-1 0 0,0 0 1 0 0,0 0-1 0 0,0 0 1 0 0,0 0-1 0 0,0-1 1 0 0,-1 1-1 0 0,1 0 1 0 0,0 0-1 0 0,0 0 1 0 0,0 0-1 0 0,0 0 0 0 0,-1 0 1 0 0,1 0-1 0 0,0 0 1 0 0,0 0-1 0 0,0 0 1 0 0,-1 0-1 0 0,1 0 1 0 0,0-1-1 0 0,0 1 1 0 0,0 0-1 0 0,-1 0 1 0 0,1 1-1 0 0,0-1 1 0 0,0 0-1 0 0,0 0 1 0 0,-1 0-1 0 0,1 0 1 0 0,0 0-1 0 0,0 0 1 0 0,0 0-1 0 0,0 0 1 0 0,-1 0-1 0 0,1 0 0 0 0,0 0 1 0 0,0 0-1 0 0,0 1 1 0 0,0-1-1 0 0,0 0 1 0 0,-1 0-1 0 0,1 0 1 0 0,0 0-1 0 0,0 0 1 0 0,0 1-1 0 0,0-1 1 0 0,0 0-1 0 0,0 0 1 0 0,0 0-1 0 0,0 1 1 0 0,-1-1-1 0 0,1 0 1 0 0,-7 11 308 0 0,7-11-343 0 0,-1 4 106 0 0,0 1 0 0 0,0 0 0 0 0,0 0 0 0 0,0-1 0 0 0,1 1-1 0 0,0 0 1 0 0,0 0 0 0 0,0 0 0 0 0,2 8 0 0 0,0 5 105 0 0,4 47 629 0 0,3-1-1 0 0,33 122 1 0 0,-21-115 31 0 0,-11-40 32 0 0,12 56 1 0 0,-22-86-872 0 0,0 0 0 0 0,0 0 0 0 0,0 0 0 0 0,0 0 0 0 0,-1 0 0 0 0,1 0 0 0 0,0 0 0 0 0,0 0 1 0 0,-1 0-1 0 0,1 0 0 0 0,0 0 0 0 0,-1 0 0 0 0,1 0 0 0 0,-1 0 0 0 0,1-1 0 0 0,-1 1 0 0 0,1 0 0 0 0,-1 0 0 0 0,0-1 0 0 0,1 1 0 0 0,-1 0 0 0 0,0-1 0 0 0,0 1 0 0 0,1 0 0 0 0,-1-1 0 0 0,0 1 1 0 0,0-1-1 0 0,0 0 0 0 0,0 1 0 0 0,0-1 0 0 0,0 0 0 0 0,0 1 0 0 0,0-1 0 0 0,0 0 0 0 0,-1 0 0 0 0,-6 2-62 0 0,-1-1 0 0 0,1 0 1 0 0,-12-1-1 0 0,9 0 50 0 0,-18 1-30 0 0,-349 24 82 0 0,372-25 37 0 0,2 0 15 0 0,1 1 0 0 0,-1-1-1 0 0,0 0 1 0 0,1 1-1 0 0,-1 0 1 0 0,0 0 0 0 0,1 0-1 0 0,-1 0 1 0 0,1 0-1 0 0,0 1 1 0 0,-1-1 0 0 0,1 1-1 0 0,-4 3 1 0 0,6-4 224 0 0,4 1-176 0 0,-1 0 0 0 0,1-1 0 0 0,-1 1 0 0 0,1-1 0 0 0,0 1 0 0 0,0-1 0 0 0,0 0 0 0 0,0 0 0 0 0,0 0 0 0 0,3 0 0 0 0,-6-1-142 0 0,48 10 7 0 0,1-3 0 0 0,-1-2 0 0 0,76-2 0 0 0,74-16-12263 0 0,-180 11 8739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3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5144 540 0 0,'0'0'2847'0'0,"3"1"-1803"0"0,8 2-101 0 0,0-1 1 0 0,-1 0-1 0 0,1-1 0 0 0,0 0 1 0 0,0 0-1 0 0,0-1 1 0 0,14-2-1 0 0,83-14 1934 0 0,-95 14-2525 0 0,25-6 464 0 0,0-2 1 0 0,0-2 0 0 0,-1-1 0 0 0,-1-1 0 0 0,55-32-1 0 0,-45 19 130 0 0,-2-2 0 0 0,-1-2-1 0 0,62-58 1 0 0,-86 70-654 0 0,-1-2 1 0 0,-1 1-1 0 0,-1-2 0 0 0,0 0 0 0 0,-2-1 1 0 0,17-37-1 0 0,-17 27-30 0 0,0-1 0 0 0,-3 0-1 0 0,-1 0 1 0 0,8-51 0 0 0,-13 46-81 0 0,-3 0 0 0 0,-1-1 0 0 0,-1 1 0 0 0,-3 0 0 0 0,-11-62 0 0 0,-59-188 269 0 0,38 187-305 0 0,-56-115 0 0 0,61 158-64 0 0,-71-102 0 0 0,32 56-3 0 0,-135-204 102 0 0,15 25-60 0 0,40 48-52 0 0,-18-47 26 0 0,-154-295 100 0 0,271 489-155 0 0,-108-207 21 0 0,129 235-8 0 0,4-2 1 0 0,-35-129-1 0 0,51 154 60 0 0,1-1-1 0 0,2-1 1 0 0,1 0-1 0 0,3 1 1 0 0,1-1-1 0 0,2 0 0 0 0,12-79 1 0 0,-6 87-8 0 0,2 0 0 0 0,2 0 0 0 0,20-42-1 0 0,53-84 486 0 0,-42 83-267 0 0,-40 72-1517 0 0,10-17 3040 0 0,-9 14-6511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3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35 279 368 0 0,'-35'-2'12885'0'0,"194"-70"-6883"0"0,93-21-1510 0 0,-93 35-2277 0 0,-35 20-232 0 0,-79 25-1049 0 0,-43 13-890 0 0,-1-1 0 0 0,1 1 0 0 0,-1 0 0 0 0,1-1 0 0 0,-1 1 0 0 0,1 0 0 0 0,-1 0 0 0 0,1 0 0 0 0,-1 0 0 0 0,1 0 0 0 0,-1 0 0 0 0,1 0 0 0 0,-1 1 1 0 0,1-1-1 0 0,-1 1 0 0 0,0-1 0 0 0,1 1 0 0 0,-1-1 0 0 0,1 1 0 0 0,-1 0 0 0 0,1 1 0 0 0,0-1-9 0 0,0 1 0 0 0,-1 0 0 0 0,1 0 0 0 0,-1 0 0 0 0,1 0 0 0 0,-1 0 0 0 0,0 0 0 0 0,0 0 0 0 0,0 0 0 0 0,0 0 0 0 0,0 1 0 0 0,0 2 0 0 0,1 7 20 0 0,0 1 1 0 0,-1 0-1 0 0,0 0 1 0 0,-1 13-1 0 0,0-15 23 0 0,-18 214 1004 0 0,0-1-55 0 0,13-208-1027 0 0,4-6 0 0 0,1 0 0 0 0,0-1 0 0 0,0-3-128 0 0,0-4-487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15 280 0 0,'-21'-14'11241'0'0,"21"14"-11150"0"0,13 0 2083 0 0,25 8-231 0 0,-1 2 0 0 0,-1 1 0 0 0,48 22 1 0 0,-65-25-1432 0 0,64 26 3113 0 0,136 78 0 0 0,-200-100-2977 0 0,32 17 1688 0 0,-49-28-2475 0 0,0 0 552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15 190 520 0 0,'0'0'305'0'0,"-1"1"-1"0"0,1-1 1 0 0,-1 0-1 0 0,0 0 1 0 0,1 0 0 0 0,-1 0-1 0 0,1 0 1 0 0,-1 0-1 0 0,1 0 1 0 0,-1-1 0 0 0,0 1-1 0 0,1 0 1 0 0,-1 0-1 0 0,1 0 1 0 0,-1 0 0 0 0,1-1-1 0 0,-1 1 1 0 0,1 0-1 0 0,-1-1 1 0 0,1 1 0 0 0,-1 0-1 0 0,1-1 1 0 0,-1 1-1 0 0,1 0 1 0 0,-1-1-1 0 0,1 1 1 0 0,-1-1 0 0 0,17-6 1910 0 0,40-2-813 0 0,319-16 2926 0 0,273-2-1142 0 0,-79-5-985 0 0,-457 24-1703 0 0,327-38 1403 0 0,-425 44-1767 0 0,-4 1 75 0 0,1-1 0 0 0,-1-1 1 0 0,1 1-1 0 0,-1-1 0 0 0,14-7 1 0 0,-14 3 130 0 0,-9 6-507 0 0,-42 15-11654 0 0,31-8 9332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3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74 127 464 0 0,'-40'7'1964'0'0,"20"-4"1113"0"0,7-1 6586 0 0,176-14-6182 0 0,-46 0-2097 0 0,895-40 3427 0 0,-651 39-3419 0 0,-245 10-795 0 0,511-31 2739 0 0,-573 22-3469 0 0,-52 12-702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4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1 243 580 0 0,'0'-4'611'0'0,"0"1"0"0"0,1 0-1 0 0,-1-1 1 0 0,1 1 0 0 0,0 0 0 0 0,0 0-1 0 0,1 0 1 0 0,-1-1 0 0 0,1 1 0 0 0,-1 0-1 0 0,1 1 1 0 0,0-1 0 0 0,0 0 0 0 0,0 0-1 0 0,1 1 1 0 0,2-3 0 0 0,-4 4-410 0 0,0 1-1 0 0,0 0 1 0 0,-1 0 0 0 0,1-1 0 0 0,0 1-1 0 0,0 0 1 0 0,0 0 0 0 0,0 0-1 0 0,0 0 1 0 0,-1 0 0 0 0,1 0 0 0 0,0 1-1 0 0,0-1 1 0 0,0 0 0 0 0,-1 0 0 0 0,1 1-1 0 0,0-1 1 0 0,0 0 0 0 0,0 1-1 0 0,-1-1 1 0 0,1 0 0 0 0,0 1 0 0 0,-1-1-1 0 0,1 1 1 0 0,0 0 0 0 0,19 18 2219 0 0,-17-17-1831 0 0,30 35 2631 0 0,33 45 1 0 0,23 26 1065 0 0,-81-99-3923 0 0,-5-5-140 0 0,0 0 1 0 0,1 0-1 0 0,-1-1 0 0 0,1 0 0 0 0,-1 0 1 0 0,1 0-1 0 0,0 0 0 0 0,1 0 0 0 0,-1-1 1 0 0,5 3-1 0 0,-2-5-193 0 0,-6 0-30 0 0,1 0 0 0 0,0 0 0 0 0,-1 0 0 0 0,1 0 0 0 0,0 0 0 0 0,-1-1 0 0 0,1 1 0 0 0,-1-1 0 0 0,1 1 0 0 0,-1-1 0 0 0,1 0 0 0 0,-1 1 0 0 0,1-1 0 0 0,-1 0 0 0 0,1 0 0 0 0,-1 0 0 0 0,0 0 0 0 0,0 0 0 0 0,1 0 0 0 0,-1-1 0 0 0,0 1 0 0 0,0 0 0 0 0,0-1 0 0 0,0 1 0 0 0,1-3 0 0 0,1 0 0 0 0,31-57 0 0 0,-14 22 0 0 0,11-13 0 0 0,57-70 0 0 0,-84 116 0 0 0,111-149 0 0 0,-113 153-1210 0 0,-2-22-14558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27 360 0 0,'-38'-9'967'0'0,"-1"2"0"0"0,0 2 0 0 0,0 2 0 0 0,-1 1 0 0 0,-41 4 0 0 0,30 2 140 0 0,1 2-1 0 0,0 3 1 0 0,-72 22 0 0 0,104-26-681 0 0,0 2 1 0 0,0 0-1 0 0,-19 12 0 0 0,31-16-250 0 0,0 1 0 0 0,0-1-1 0 0,1 1 1 0 0,0 0 0 0 0,0 1 0 0 0,0-1-1 0 0,0 1 1 0 0,1 0 0 0 0,0 0-1 0 0,0 1 1 0 0,0-1 0 0 0,-5 11 0 0 0,8-12-99 0 0,1-1 0 0 0,-1 1 1 0 0,1-1-1 0 0,-1 0 0 0 0,1 1 0 0 0,0-1 1 0 0,0 1-1 0 0,1-1 0 0 0,-1 0 1 0 0,1 1-1 0 0,-1-1 0 0 0,1 0 1 0 0,0 1-1 0 0,1-1 0 0 0,-1 0 1 0 0,0 0-1 0 0,1 0 0 0 0,0 0 0 0 0,-1 0 1 0 0,1 0-1 0 0,1-1 0 0 0,-1 1 1 0 0,4 3-1 0 0,5 6 113 0 0,1 0 0 0 0,0-1 0 0 0,20 12 0 0 0,15 8 313 0 0,72 34 0 0 0,-98-54-422 0 0,141 63 754 0 0,-104-50-328 0 0,-2 3 1 0 0,-1 2-1 0 0,69 48 0 0 0,-116-72-414 0 0,-1 1 0 0 0,-1-1 0 0 0,1 1 0 0 0,-1 1 0 0 0,0-1 0 0 0,6 10 0 0 0,-11-15-66 0 0,0 1 0 0 0,0 0 0 0 0,0 0 0 0 0,0 0 0 0 0,0 0 0 0 0,-1 0 0 0 0,1 0-1 0 0,-1 0 1 0 0,1 0 0 0 0,-1 0 0 0 0,0 0 0 0 0,0 0 0 0 0,1 0 0 0 0,-2 0 0 0 0,1 0 0 0 0,0 0 0 0 0,0 0-1 0 0,-1 1 1 0 0,1-1 0 0 0,-1 0 0 0 0,1-1 0 0 0,-1 1 0 0 0,0 0 0 0 0,0 0 0 0 0,0 0 0 0 0,0 0 0 0 0,0-1 0 0 0,-1 1-1 0 0,1 0 1 0 0,0-1 0 0 0,-1 1 0 0 0,-1 1 0 0 0,-5 4 45 0 0,0-1 0 0 0,-1 0 0 0 0,0 0 0 0 0,0-1 0 0 0,0 0 0 0 0,0 0 0 0 0,-1-1 0 0 0,0-1 0 0 0,0 1 0 0 0,-12 1 0 0 0,-16 3 156 0 0,-53 3 0 0 0,44-7-130 0 0,0-2 1 0 0,0-2 0 0 0,0-3 0 0 0,0-1-1 0 0,1-2 1 0 0,-1-3 0 0 0,2-1 0 0 0,-54-20-1 0 0,48 8-166 0 0,47 19-41 0 0,0 1-1 0 0,0 0 1 0 0,0-1-1 0 0,0 0 0 0 0,1 1 1 0 0,-1-2-1 0 0,1 1 0 0 0,0 0 1 0 0,-5-7-1 0 0,7 10 15 0 0,1-1 0 0 0,0 1 0 0 0,-1-1 0 0 0,1 1-1 0 0,0-1 1 0 0,0 0 0 0 0,-1 1 0 0 0,1-1 0 0 0,0 1 0 0 0,0-1 0 0 0,0 0-1 0 0,-1 1 1 0 0,1-1 0 0 0,0 0 0 0 0,0 1 0 0 0,0-1 0 0 0,0 1-1 0 0,0-1 1 0 0,1 0 0 0 0,-1 1 0 0 0,0-1 0 0 0,0 0 0 0 0,0 1 0 0 0,0-1-1 0 0,1 1 1 0 0,-1-1 0 0 0,0 1 0 0 0,1-2 0 0 0,0 2-60 0 0,0-1-1 0 0,0 0 1 0 0,0 0 0 0 0,0 1 0 0 0,0-1-1 0 0,0 0 1 0 0,1 1 0 0 0,-1-1 0 0 0,0 1 0 0 0,0 0-1 0 0,1-1 1 0 0,-1 1 0 0 0,2 0 0 0 0,6-1-1154 0 0,1 1 1 0 0,-1 0 0 0 0,11 1-1 0 0,-17-1 461 0 0,26 2-1321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38 440 0 0,'-2'-10'1238'0'0,"2"8"-911"0"0,0 1 1 0 0,0 0-1 0 0,0-1 0 0 0,0 1 1 0 0,0-1-1 0 0,-1 1 0 0 0,1-1 1 0 0,-1 1-1 0 0,1 0 0 0 0,-1-1 1 0 0,1 1-1 0 0,-1 0 0 0 0,0-1 1 0 0,0 1-1 0 0,0 0 0 0 0,0 0 1 0 0,0 0-1 0 0,-2-2 2073 0 0,0 6-1398 0 0,-1 2-637 0 0,1 1 0 0 0,0 0-1 0 0,0 1 1 0 0,0-1 0 0 0,0 0-1 0 0,1 1 1 0 0,0 0 0 0 0,1-1-1 0 0,-1 1 1 0 0,1 0-1 0 0,0 10 1 0 0,0 3 579 0 0,1 0-1 0 0,5 38 1 0 0,-2-35-511 0 0,2-1 0 0 0,0 0 0 0 0,1-1 0 0 0,2 1 0 0 0,0-1 0 0 0,1 0 0 0 0,1-1 0 0 0,1 0 0 0 0,26 35 1 0 0,-29-46-270 0 0,0 1 1 0 0,0-1-1 0 0,0-1 0 0 0,1 0 1 0 0,0 0-1 0 0,1-1 1 0 0,0 0-1 0 0,0-1 1 0 0,0 0-1 0 0,1 0 1 0 0,0-1-1 0 0,0-1 1 0 0,1 1-1 0 0,-1-2 1 0 0,1 0-1 0 0,-1 0 1 0 0,1-1-1 0 0,0-1 1 0 0,0 0-1 0 0,16 0 1 0 0,-21-2-104 0 0,0 1 1 0 0,0-1-1 0 0,0 0 0 0 0,-1-1 1 0 0,1 0-1 0 0,0 0 1 0 0,-1 0-1 0 0,1-1 1 0 0,-1 0-1 0 0,0 0 0 0 0,1-1 1 0 0,-2 0-1 0 0,1 0 1 0 0,0 0-1 0 0,-1-1 0 0 0,0 1 1 0 0,0-1-1 0 0,0 0 1 0 0,-1-1-1 0 0,8-10 1 0 0,-7 6 2 0 0,0 0 1 0 0,0-1-1 0 0,0 1 1 0 0,-2-1 0 0 0,1 0-1 0 0,-1 0 1 0 0,-1-1-1 0 0,0 1 1 0 0,-1-1-1 0 0,0 1 1 0 0,-1-22 0 0 0,-1 13 69 0 0,-1 1 0 0 0,-8-35 0 0 0,7 46-374 0 0,1 0 0 0 0,-1 0-1 0 0,0 1 1 0 0,0-1 0 0 0,-1 1 0 0 0,0 0 0 0 0,0 0-1 0 0,-1 0 1 0 0,-6-7 0 0 0,10 14 95 0 0,1 0 0 0 0,0 0 0 0 0,0-1 1 0 0,0 1-1 0 0,-1 0 0 0 0,1 0 0 0 0,0 0 0 0 0,0-1 0 0 0,0 1 0 0 0,0 0 0 0 0,-1 0 0 0 0,1 0 1 0 0,0-1-1 0 0,0 1 0 0 0,0 0 0 0 0,0 0 0 0 0,0-1 0 0 0,0 1 0 0 0,0 0 0 0 0,0 0 0 0 0,0-1 1 0 0,0 1-1 0 0,0 0 0 0 0,0 0 0 0 0,0-1 0 0 0,0 1 0 0 0,0 0 0 0 0,0 0 0 0 0,0-1 0 0 0,0 1 1 0 0,0 0-1 0 0,0 0 0 0 0,0-1 0 0 0,0 1 0 0 0,1 0 0 0 0,-1 0 0 0 0,0 0 0 0 0,0-1 0 0 0,0 1 1 0 0,0 0-1 0 0,0 0 0 0 0,1-1 0 0 0,9-3-5939 0 0,-8 3 6931 0 0,11-3-3344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8 332 0 0,'14'-7'6793'0'0,"-11"8"-6330"0"0,-1 1 0 0 0,0-1 1 0 0,0 1-1 0 0,1 0 0 0 0,-1-1 0 0 0,0 1 1 0 0,0 0-1 0 0,-1 0 0 0 0,1 1 1 0 0,0-1-1 0 0,-1 0 0 0 0,3 5 1 0 0,17 38 2140 0 0,-12-24-1336 0 0,27 58 1982 0 0,-4 1 1 0 0,30 118 0 0 0,-35-89-1029 0 0,-18-86-4346 0 0,-2-20 258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26 283 28 0 0,'-3'-5'363'0'0,"-1"0"0"0"0,1 0-1 0 0,1-1 1 0 0,-1 1 0 0 0,1-1 0 0 0,0 1-1 0 0,0-1 1 0 0,1 0 0 0 0,0 1 0 0 0,-1-7-1 0 0,2 8-71 0 0,0 0-1 0 0,1-1 0 0 0,-1 1 0 0 0,1 0 1 0 0,0 0-1 0 0,0 1 0 0 0,0-1 0 0 0,1 0 1 0 0,0 0-1 0 0,-1 0 0 0 0,1 1 0 0 0,0-1 1 0 0,1 1-1 0 0,-1 0 0 0 0,1-1 1 0 0,3-2-1 0 0,7-8 327 0 0,1 1 0 0 0,1 1 0 0 0,0 0 0 0 0,0 1 0 0 0,2 1 0 0 0,-1 1 0 0 0,1 0 0 0 0,0 1 0 0 0,23-8 0 0 0,-15 8 42 0 0,0 1 0 0 0,1 1 0 0 0,0 1 0 0 0,0 1 0 0 0,0 1 0 0 0,32 1 0 0 0,-43 2-144 0 0,1 2 0 0 0,0 0-1 0 0,-1 0 1 0 0,0 1 0 0 0,25 9 0 0 0,-34-10-350 0 0,-1 0 0 0 0,0 0 0 0 0,0 1 0 0 0,1 0 0 0 0,-1 0 0 0 0,-1 0 0 0 0,1 0 0 0 0,0 1 0 0 0,-1 0 0 0 0,0 0 0 0 0,0 0 0 0 0,0 0 0 0 0,0 1 0 0 0,-1-1 0 0 0,0 1 0 0 0,0 0 0 0 0,0 0 0 0 0,2 6 0 0 0,-4-8-77 0 0,0-1 0 0 0,0 1 0 0 0,-1 0 1 0 0,1-1-1 0 0,-1 1 0 0 0,0 0 0 0 0,0 0 0 0 0,0-1 1 0 0,0 1-1 0 0,0 0 0 0 0,-1 0 0 0 0,1-1 1 0 0,-1 1-1 0 0,0 0 0 0 0,-2 4 0 0 0,1-3 10 0 0,0 1 1 0 0,-1-1-1 0 0,0 0 0 0 0,0 0 0 0 0,0 0 0 0 0,-1 0 0 0 0,-7 6 1 0 0,1-1 18 0 0,-2-1 0 0 0,1-1 0 0 0,-1 0 0 0 0,0 0 0 0 0,-16 5 0 0 0,1-3-211 0 0,0-1 0 0 0,0-1 0 0 0,-1-1-1 0 0,0-2 1 0 0,0-1 0 0 0,0-1 0 0 0,0-1 0 0 0,0-2-1 0 0,0 0 1 0 0,0-2 0 0 0,0-2 0 0 0,-40-10 0 0 0,66 14-116 0 0,-31-10-879 0 0,31 10 737 0 0,1 0 0 0 0,0 1 0 0 0,-1-1 0 0 0,1 0 0 0 0,0 0 0 0 0,0 0 0 0 0,0 0 0 0 0,0 0 0 0 0,0 0 0 0 0,0 0 0 0 0,-2-2 0 0 0,27-13-8767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 6761 0 0,'-9'-11'14363'0'0,"10"19"-8820"0"0,2 0-7550 0 0,0 4 2495 0 0,0 0 0 0 0,-1 1 1 0 0,0-1-1 0 0,-1 0 1 0 0,-1 1-1 0 0,0-1 0 0 0,-2 14 1 0 0,1 11 286 0 0,1-17-491 0 0,1 0 0 0 0,1 0 0 0 0,4 20 0 0 0,-6-39-424 0 0,0 0 0 0 0,1 0 1 0 0,-1 0-1 0 0,1 0 0 0 0,-1 0 0 0 0,1-1 0 0 0,-1 1 0 0 0,1 0 0 0 0,-1 0 1 0 0,1 0-1 0 0,0 0 0 0 0,0-1 0 0 0,-1 1 0 0 0,1 0 0 0 0,0-1 1 0 0,0 1-1 0 0,0 0 0 0 0,0-1 0 0 0,0 1 0 0 0,0-1 0 0 0,0 0 0 0 0,0 1 1 0 0,0-1-1 0 0,1 1 0 0 0,1-1-980 0 0,0 1 1 0 0,0-1-1 0 0,-1 0 0 0 0,1 0 1 0 0,0 0-1 0 0,0 0 1 0 0,4-1-1 0 0,4-1-1972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1 680 0 0,'-6'1'6880'0'0,"5"15"-5786"0"0,1-1-1 0 0,1 0 1 0 0,0 1 0 0 0,1-1-1 0 0,1 0 1 0 0,1 0-1 0 0,4 15 1 0 0,6 29 1034 0 0,21 160 2416 0 0,-34-216-4791 0 0,0 0 0 0 0,0-1 0 0 0,-1 1 0 0 0,2-1 1 0 0,-1 1-1 0 0,0-1 0 0 0,3 4 0 0 0,4 9-7384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26 151 376 0 0,'-3'-3'411'0'0,"0"0"1"0"0,0 1-1 0 0,0-2 0 0 0,1 1 1 0 0,0 0-1 0 0,-1 0 1 0 0,-2-8-1 0 0,4 10-248 0 0,1-1 0 0 0,0 1 1 0 0,0 0-1 0 0,0 0 0 0 0,-1-1 0 0 0,1 1 1 0 0,0 0-1 0 0,1 0 0 0 0,-1-1 0 0 0,0 1 0 0 0,0 0 1 0 0,1 0-1 0 0,-1-1 0 0 0,0 1 0 0 0,1 0 1 0 0,-1 0-1 0 0,1 0 0 0 0,0 0 0 0 0,-1 0 0 0 0,1 0 1 0 0,0 0-1 0 0,0 0 0 0 0,-1 0 0 0 0,1 0 1 0 0,0 0-1 0 0,0 0 0 0 0,0 0 0 0 0,0 1 0 0 0,0-1 1 0 0,1 0-1 0 0,0 0 0 0 0,13-8 607 0 0,-1 1-1 0 0,1 1 0 0 0,1 0 1 0 0,0 1-1 0 0,22-5 0 0 0,86-13 1951 0 0,-73 18-1771 0 0,0 2-1 0 0,0 2 1 0 0,0 3 0 0 0,1 2-1 0 0,63 11 1 0 0,-51-3 167 0 0,106 32 0 0 0,-144-34-573 0 0,-1 1 1 0 0,44 24-1 0 0,-58-27-291 0 0,1 1 0 0 0,-1 0 0 0 0,0 0 0 0 0,0 1 0 0 0,-1 1 0 0 0,16 19 0 0 0,-23-25-174 0 0,-1-1 0 0 0,1 1 1 0 0,-1 0-1 0 0,0 1 0 0 0,0-1 0 0 0,-1 0 1 0 0,1 0-1 0 0,-1 1 0 0 0,0-1 0 0 0,0 1 1 0 0,0-1-1 0 0,0 1 0 0 0,-1-1 0 0 0,0 1 1 0 0,0 0-1 0 0,0-1 0 0 0,-1 1 1 0 0,1-1-1 0 0,-1 1 0 0 0,0-1 0 0 0,-1 1 1 0 0,1-1-1 0 0,-1 0 0 0 0,0 1 0 0 0,0-1 1 0 0,0 0-1 0 0,0 0 0 0 0,-6 7 0 0 0,-1 0 31 0 0,-1 0-1 0 0,1 0 1 0 0,-2-1-1 0 0,0 0 1 0 0,0-1-1 0 0,0 0 0 0 0,-26 14 1 0 0,10-10-15 0 0,0 0-1 0 0,-1-2 1 0 0,-1-2 0 0 0,0 0 0 0 0,0-2 0 0 0,-1-1-1 0 0,1-1 1 0 0,-48 1 0 0 0,-1-5-455 0 0,1-4 0 0 0,-87-14 0 0 0,133 14-780 0 0,0-3-1 0 0,0 0 1 0 0,-41-16-1 0 0,72 22 978 0 0,-1 0-1 0 0,1 0 0 0 0,0 0 1 0 0,-1 0-1 0 0,1-1 0 0 0,0 1 1 0 0,-1 0-1 0 0,1 0 0 0 0,0 0 1 0 0,0-1-1 0 0,-1 1 0 0 0,1 0 1 0 0,0 0-1 0 0,0-1 0 0 0,-1 1 1 0 0,1 0-1 0 0,0-1 0 0 0,0 1 1 0 0,0 0-1 0 0,0-1 0 0 0,-1 1 1 0 0,1 0-1 0 0,0-1 0 0 0,0 1 1 0 0,0-1-1 0 0,25-13-8405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661 152 64 0 0,'-7'-8'795'0'0,"0"0"0"0"0,-1 0 0 0 0,1 1 0 0 0,-1 0 0 0 0,-1 1 0 0 0,1-1 0 0 0,-1 2 0 0 0,0-1 0 0 0,-11-4 0 0 0,3 2 210 0 0,-1 1 1 0 0,0 1-1 0 0,0 0 0 0 0,-24-4 1 0 0,20 7-309 0 0,-1 1 1 0 0,0 1-1 0 0,0 1 1 0 0,0 1 0 0 0,0 0-1 0 0,1 2 1 0 0,-38 10 0 0 0,43-9-357 0 0,0 1 1 0 0,0 1-1 0 0,1 1 1 0 0,0 0-1 0 0,0 1 1 0 0,1 1-1 0 0,0 0 1 0 0,1 1-1 0 0,0 1 1 0 0,-19 18-1 0 0,28-24-136 0 0,0 1 0 0 0,1-1 0 0 0,0 1 0 0 0,-1 0-1 0 0,2 1 1 0 0,-1-1 0 0 0,1 1 0 0 0,0-1 0 0 0,-4 12 0 0 0,6-13-85 0 0,0 0 1 0 0,1 0-1 0 0,-1 0 0 0 0,1-1 1 0 0,0 1-1 0 0,0 0 0 0 0,0 0 1 0 0,1 0-1 0 0,0-1 0 0 0,0 1 1 0 0,0 0-1 0 0,0-1 0 0 0,1 1 1 0 0,0 0-1 0 0,4 7 0 0 0,5 5 83 0 0,0 0-1 0 0,1-2 0 0 0,0 1 1 0 0,1-1-1 0 0,1-1 0 0 0,1-1 0 0 0,0 0 1 0 0,0 0-1 0 0,2-2 0 0 0,-1 0 1 0 0,1-1-1 0 0,1 0 0 0 0,30 11 0 0 0,-21-11-37 0 0,1-1 0 0 0,0-2 0 0 0,0 0-1 0 0,1-2 1 0 0,0-1 0 0 0,0-2-1 0 0,0 0 1 0 0,52-5 0 0 0,-69 2-149 0 0,0-1 1 0 0,0 0 0 0 0,0-1-1 0 0,0 0 1 0 0,0-1-1 0 0,-1 0 1 0 0,1-1-1 0 0,-1 0 1 0 0,13-9 0 0 0,-20 11-38 0 0,0 0 1 0 0,0 0-1 0 0,0 0 0 0 0,-1 0 1 0 0,1-1-1 0 0,-1 1 1 0 0,0-1-1 0 0,0 0 1 0 0,0 0-1 0 0,-1 0 1 0 0,1-1-1 0 0,-1 1 0 0 0,0 0 1 0 0,0-1-1 0 0,-1 0 1 0 0,0 1-1 0 0,1-1 1 0 0,-1 0-1 0 0,-1 0 0 0 0,1 1 1 0 0,-1-1-1 0 0,0 0 1 0 0,0 0-1 0 0,0 0 1 0 0,-2-7-1 0 0,-1-2-23 0 0,-1 1 0 0 0,0 0 0 0 0,-1-1 0 0 0,0 2-1 0 0,-1-1 1 0 0,-1 0 0 0 0,0 1 0 0 0,-1 1 0 0 0,0-1 0 0 0,0 1 0 0 0,-20-18-1 0 0,5 6-133 0 0,-2 1-1 0 0,0 2 0 0 0,-57-35 0 0 0,52 37-128 0 0,-2 2 1 0 0,0 1-1 0 0,-1 1 0 0 0,0 2 0 0 0,-1 1 0 0 0,-39-7 0 0 0,73 18 295 0 0,-42-4-1177 0 0,40 3 1016 0 0,0 1 0 0 0,-1 0 0 0 0,1 0 0 0 0,-1 1 0 0 0,1-1 0 0 0,-1 0 0 0 0,1 1 0 0 0,0 0 0 0 0,-1-1 0 0 0,1 1-1 0 0,0 0 1 0 0,0 0 0 0 0,-4 3 0 0 0,6-4-22 0 0,-1 1-1 0 0,1 0 0 0 0,-1 0 1 0 0,1 0-1 0 0,-1-1 0 0 0,1 1 1 0 0,0 0-1 0 0,0 0 0 0 0,-1 0 1 0 0,1 0-1 0 0,0 0 0 0 0,0 0 1 0 0,0 0-1 0 0,0 0 0 0 0,0-1 0 0 0,0 1 1 0 0,0 0-1 0 0,0 0 0 0 0,1 0 1 0 0,-1 0-1 0 0,0 1 0 0 0,8 17-4291 0 0,1-7 2003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166 367 548 0 0,'0'3'8863'0'0,"-2"7"-4215"0"0,-15 59-969 0 0,-39 90 1715 0 0,47-135-4111 0 0,-2-1 1 0 0,-1-1 0 0 0,-1 0-1 0 0,-26 35 1 0 0,34-55 1107 0 0,3-8-1946 0 0,5-10-537 0 0,-1 11 120 0 0,0-1 0 0 0,0 1-1 0 0,1 0 1 0 0,0 0-1 0 0,0 0 1 0 0,0 1-1 0 0,1-1 1 0 0,0 1 0 0 0,-1 0-1 0 0,8-6 1 0 0,-3 3-4 0 0,3-4-12 0 0,0 0-1 0 0,1 1 0 0 0,1 1 0 0 0,-1 0 0 0 0,2 1 1 0 0,-1 1-1 0 0,24-10 0 0 0,-27 12-6 0 0,1 2-1 0 0,0 0 1 0 0,1 0-1 0 0,-1 1 1 0 0,0 0 0 0 0,1 1-1 0 0,-1 0 1 0 0,1 1-1 0 0,-1 1 1 0 0,1-1-1 0 0,13 4 1 0 0,33 12-5 0 0,-1 2 0 0 0,71 33 0 0 0,-36-13 0 0 0,126 38 0 0 0,-179-64 0 0 0,2-3 0 0 0,-1-1 0 0 0,65 3 0 0 0,-98-10 0 0 0,1-1 0 0 0,-1-1 0 0 0,1 1 0 0 0,-1-1 0 0 0,1 0 0 0 0,-1-1 0 0 0,13-4 0 0 0,-17 5 0 0 0,-1 0 0 0 0,0 0 0 0 0,0 0 0 0 0,1-1 0 0 0,-1 1 0 0 0,0-1 0 0 0,0 1 0 0 0,0-1 0 0 0,0 0 0 0 0,-1 0 0 0 0,1 0 0 0 0,0 0 0 0 0,-1 0 0 0 0,1 0 0 0 0,-1 0 0 0 0,0-1 0 0 0,0 1 0 0 0,0 0 0 0 0,0-1 0 0 0,0 1 0 0 0,0-1 0 0 0,-1 1 0 0 0,1-1 0 0 0,-1 0 0 0 0,0-4 0 0 0,-1-14 0 0 0,-1-1 0 0 0,-1 1 0 0 0,-1 0 0 0 0,-1 0 0 0 0,-14-38 0 0 0,-90-233 0 0 0,94 258 0 0 0,-1 1 0 0 0,-2 0 0 0 0,-1 1 0 0 0,-1 1 0 0 0,-29-33 0 0 0,40 54-91 0 0,4 3-202 0 0,-1 1 1 0 0,0-1-1 0 0,-1 1 0 0 0,1 0 1 0 0,-1 0-1 0 0,-15-9 0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2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1568 53 484 0 0,'-4'-11'1813'0'0,"-1"1"1"0"0,0 0-1 0 0,-7-12 3099 0 0,0 71-1807 0 0,-13 237 2221 0 0,-4 69-1457 0 0,28 1-744 0 0,39-18-304 0 0,-5-204-863 0 0,-34-137-1863 0 0,0 1-1 0 0,0 0 0 0 0,0-1 1 0 0,-1 1-1 0 0,1 0 1 0 0,-1 0-1 0 0,0 0 1 0 0,1 0-1 0 0,-1 0 0 0 0,0 0 1 0 0,0 1-1 0 0,-3-3 1 0 0,-1 0-101 0 0,0 0 0 0 0,0 1 0 0 0,0 0 0 0 0,0 0 0 0 0,-12-4 0 0 0,-27-5 7 0 0,0 2 0 0 0,-1 2 0 0 0,1 2 0 0 0,-1 2 0 0 0,0 2 0 0 0,-61 5 0 0 0,28 5-20 0 0,1 3 1 0 0,-136 38-1 0 0,137-26 5 0 0,-103 47 1 0 0,129-46 3 0 0,1 2 1 0 0,1 2 0 0 0,-61 46 0 0 0,90-58 22 0 0,1 0 0 0 0,1 1 0 0 0,0 1 0 0 0,2 0 0 0 0,0 2 0 0 0,1 0 0 0 0,0 0 0 0 0,2 1 1 0 0,-20 43-1 0 0,29-53 8 0 0,0-1 0 0 0,0 1 0 0 0,1 0 0 0 0,0 0 0 0 0,1 0-1 0 0,1 1 1 0 0,0-1 0 0 0,0 0 0 0 0,1 1 0 0 0,0-1 0 0 0,1 1 0 0 0,2 12 0 0 0,1-13-2 0 0,-1 0 0 0 0,1 0 0 0 0,1 0 0 0 0,0 0-1 0 0,1-1 1 0 0,0 0 0 0 0,0 0 0 0 0,1-1 0 0 0,0 1 0 0 0,1-2-1 0 0,0 1 1 0 0,14 11 0 0 0,3 1-19 0 0,0-1 0 0 0,2-1 0 0 0,0-1 0 0 0,1-2 0 0 0,1 0 0 0 0,1-2 0 0 0,36 12 0 0 0,-13-9 0 0 0,0-2 0 0 0,1-2 0 0 0,83 9 0 0 0,10-13 0 0 0,1-6 0 0 0,0-6 0 0 0,-1-7 0 0 0,194-38 0 0 0,-243 29 0 0 0,95-32 0 0 0,-159 40 0 0 0,0-2 0 0 0,-1-1 0 0 0,0-1 0 0 0,-1-2 0 0 0,-1-2 0 0 0,37-27 0 0 0,-53 33 0 0 0,-1 0 0 0 0,0-1 0 0 0,0 0 0 0 0,-2-1 0 0 0,0-1 0 0 0,0 0 0 0 0,-2-1 0 0 0,0 0 0 0 0,12-27 0 0 0,-18 33 0 0 0,0 0 0 0 0,0 0 0 0 0,-1 0 0 0 0,-1-1 0 0 0,0 1 0 0 0,-1-1 0 0 0,0 1 0 0 0,0-1 0 0 0,-1 0 0 0 0,-1 1 0 0 0,0-1 0 0 0,-1 1 0 0 0,0-1 0 0 0,-1 1 0 0 0,0 0 0 0 0,0 0 0 0 0,-7-14 0 0 0,2 10 0 0 0,0 0 0 0 0,-1 1 0 0 0,-1 1 0 0 0,0-1 0 0 0,-14-13 0 0 0,-3-1 0 0 0,-1 1 0 0 0,-1 1 0 0 0,-1 1 0 0 0,-2 2 0 0 0,0 1 0 0 0,-2 2 0 0 0,0 1 0 0 0,-66-26 0 0 0,46 25 0 0 0,-2 2 0 0 0,0 3 0 0 0,-1 2 0 0 0,-79-8 0 0 0,84 17-532 0 0,0 2-1 0 0,0 3 1 0 0,0 2-1 0 0,0 2 1 0 0,-63 15-1 0 0,67-3-1358 0 0,27-2-1094 0 0,19-14 2363 0 0,1 0 1 0 0,-1 1 0 0 0,1-1-1 0 0,0 1 1 0 0,0-1-1 0 0,0 1 1 0 0,0-1 0 0 0,0 1-1 0 0,0 0 1 0 0,0 2-1 0 0,0 4-2437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2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32 288 0 0,'9'-31'6755'0'0,"-8"31"-6463"0"0,-1 0 1 0 0,1 0-1 0 0,0 0 1 0 0,-1 1-1 0 0,1-1 1 0 0,-1 0-1 0 0,1 0 1 0 0,0 1-1 0 0,-1-1 1 0 0,1 0 0 0 0,-1 1-1 0 0,1-1 1 0 0,-1 1-1 0 0,1-1 1 0 0,-1 1-1 0 0,1-1 1 0 0,-1 1-1 0 0,0-1 1 0 0,1 1-1 0 0,-1-1 1 0 0,1 1-1 0 0,-1-1 1 0 0,0 1-1 0 0,0 0 1 0 0,1-1 0 0 0,-1 1-1 0 0,0-1 1 0 0,0 1-1 0 0,0 0 1 0 0,4 28 1785 0 0,-2-13-747 0 0,11 101 3627 0 0,3 11-2100 0 0,13 15-714 0 0,-29-141-2282 0 0,0 0 0 0 0,1 0 0 0 0,-1-1 1 0 0,1 1-1 0 0,0-1 0 0 0,0 1 0 0 0,-1 0 0 0 0,1-1 0 0 0,0 1 0 0 0,0-1 1 0 0,2 2-1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2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94 424 0 0,'-42'-15'12989'0'0,"52"11"-12090"0"0,0 1-1 0 0,0 0 0 0 0,0 1 1 0 0,0 0-1 0 0,1 0 0 0 0,-1 2 1 0 0,13-1-1 0 0,19-2 657 0 0,83-9 1276 0 0,96-13 1992 0 0,-200 23-4389 0 0,-15 1-549 0 0,1 1-1 0 0,-1-1 1 0 0,0-1 0 0 0,0 1 0 0 0,0-1-1 0 0,0 0 1 0 0,10-4 0 0 0,-12 1-2614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3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2 633 128 0 0,'-2'-1'4741'0'0,"7"-1"-1771"0"0,15-3-423 0 0,33-1-565 0 0,220 1 2921 0 0,-214 6-4398 0 0,1064 74 7573 0 0,-668-32-5582 0 0,-124-13-749 0 0,-297-27-1423 0 0,58 5 883 0 0,-90-8-1195 0 0,-1 0 0 0 0,0 1 0 0 0,1-1 0 0 0,-1 0 0 0 0,0 0 0 0 0,1-1 0 0 0,-1 1 1 0 0,0 0-1 0 0,0 0 0 0 0,1-1 0 0 0,-1 1 0 0 0,0 0 0 0 0,0-1 0 0 0,1 1 0 0 0,-1-1 1 0 0,0 0-1 0 0,0 1 0 0 0,0-1 0 0 0,0 0 0 0 0,0 0 0 0 0,0 0 0 0 0,0 0 0 0 0,0 0 1 0 0,0 0-1 0 0,0 0 0 0 0,-1 0 0 0 0,1 0 0 0 0,0 0 0 0 0,-1 0 0 0 0,1 0 0 0 0,-1 0 1 0 0,1-1-1 0 0,-1 1 0 0 0,1 0 0 0 0,-1-1 0 0 0,0 1 0 0 0,0 0 0 0 0,0 0 0 0 0,0-1 1 0 0,0 1-1 0 0,0 0 0 0 0,0-2 0 0 0,1-9-4 0 0,15-292 70 0 0,-23-3-118 0 0,5 273 32 0 0,1 15-27 0 0,-1 1 0 0 0,-5-26 0 0 0,7 42 10 0 0,0 9-23 0 0,10 52 120 0 0,19 69 0 0 0,-22-97-42 0 0,24 78 165 0 0,5-1-1 0 0,69 145 1 0 0,-102-244-195 0 0,1-1 0 0 0,0 0 0 0 0,0 0 0 0 0,1 0 0 0 0,0-1 0 0 0,1 0 0 0 0,-1 0 0 0 0,2 0 0 0 0,8 8 0 0 0,-15-14 0 0 0,3 2 0 0 0,11-6 0 0 0,-9 1 0 0 0,-1 0 0 0 0,0 0 0 0 0,-1 0 0 0 0,1-1 0 0 0,0 0 0 0 0,-1 0 0 0 0,1 0 0 0 0,-1 0 0 0 0,0 0 0 0 0,0-1 0 0 0,2-3 0 0 0,28-46 0 0 0,-30 47 0 0 0,27-59 0 0 0,-3 0 0 0 0,24-89 0 0 0,-44 131 0 0 0,104-309 0 0 0,-99 290 0 0 0,-14 92 0 0 0,-23 512 0 0 0,25-559 0 0 0,0 3 0 0 0,0 1 0 0 0,0-1 0 0 0,1 1 0 0 0,-1-1 0 0 0,2 1 0 0 0,1 7 0 0 0,-2-12 0 0 0,0 0 0 0 0,0 0 0 0 0,0 0 0 0 0,1 0 0 0 0,-1 0 0 0 0,0-1 0 0 0,1 1 0 0 0,-1 0 0 0 0,1-1 0 0 0,0 1 0 0 0,-1-1 0 0 0,1 1 0 0 0,0-1 0 0 0,0 0 0 0 0,0 0 0 0 0,0 0 0 0 0,0 0 0 0 0,0 0 0 0 0,0-1 0 0 0,0 1 0 0 0,1 0 0 0 0,2-1 0 0 0,37 6 0 0 0,1-2 0 0 0,-1-2 0 0 0,76-5 0 0 0,-46 0 0 0 0,1103-53 0 0 0,-661 27 0 0 0,-131 8 0 0 0,1083-43 0 0 0,-1049 65 0 0 0,-386-1 0 0 0,625 7 0 0 0,-6-27 0 0 0,-600 17 0 0 0,92-8 0 0 0,-135 9 0 0 0,3 0 0 0 0,0-1 0 0 0,-2 1 0 0 0,-1 0 0 0 0,1 3 0 0 0,-4 6 0 0 0,-2 9 0 0 0,-1 0 0 0 0,-1 0 0 0 0,-2 28 0 0 0,-1 4 0 0 0,8 38 0 0 0,23 138 0 0 0,-12-124 0 0 0,-10-67 0 0 0,13 44 0 0 0,7 23 0 0 0,-24-89 0 0 0,3 2 0 0 0,-2-4 0 0 0,-1-5-122 0 0,-3-2-951 0 0,0-2 989 0 0,1 0 0 0 0,-1 0 0 0 0,1 0-1 0 0,0 0 1 0 0,-1 1 0 0 0,1-1 0 0 0,-1 0-1 0 0,1 1 1 0 0,0-1 0 0 0,-1 0-1 0 0,1 1 1 0 0,0-1 0 0 0,0 0 0 0 0,-1 1-1 0 0,1-1 1 0 0,0 0 0 0 0,0 1-1 0 0,0-1 1 0 0,-1 1 0 0 0,1-1 0 0 0,0 0-1 0 0,0 1 1 0 0,-5 7-2571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3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76 236 0 0,'-18'1'12392'0'0,"47"-1"-6635"0"0,-5-1-6728 0 0,390-11 6988 0 0,-17 1-3324 0 0,38-2 9 0 0,-115 5-1136 0 0,418-23 809 0 0,-667 31-7644 0 0,-85 9 399 0 0,10-6 3614 0 0,-13 4-2308 0 0,-6-1 509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3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1 436 0 0,'-30'1'8176'0'0,"29"-1"-8043"0"0,1 0 0 0 0,0 1-1 0 0,-1-1 1 0 0,1 0 0 0 0,0 0 0 0 0,0 0 0 0 0,-1 1-1 0 0,1-1 1 0 0,0 0 0 0 0,-1 0 0 0 0,1 1-1 0 0,0-1 1 0 0,0 0 0 0 0,-1 0 0 0 0,1 1 0 0 0,0-1-1 0 0,0 0 1 0 0,0 1 0 0 0,0-1 0 0 0,0 0 0 0 0,-1 1-1 0 0,1-1 1 0 0,0 1 0 0 0,0-1 0 0 0,0 0-1 0 0,0 1 1 0 0,0-1 0 0 0,0 0 0 0 0,0 1 0 0 0,0-1-1 0 0,0 0 1 0 0,0 1 0 0 0,0-1 0 0 0,0 1-1 0 0,1-1 1 0 0,-1 0 0 0 0,0 1 0 0 0,0-1 0 0 0,0 0-1 0 0,0 1 1 0 0,1-1 0 0 0,7 14 1605 0 0,-8-14-1724 0 0,34 41 2031 0 0,2-3 0 0 0,1 0 0 0 0,49 37 0 0 0,3 4-415 0 0,220 201 3660 0 0,-71-78-3639 0 0,-191-164-1576 0 0,-44-36-75 0 0,-2-1 0 0 0,0 0 0 0 0,0 0 0 0 0,0 0 0 0 0,0 0 0 0 0,0-1 0 0 0,1 1 0 0 0,-1 0 0 0 0,0-1 0 0 0,0 1 0 0 0,1-1 0 0 0,-1 0 0 0 0,0 1 0 0 0,1-1 0 0 0,-1 0 0 0 0,1 0 0 0 0,1 0 0 0 0,0 1-52 0 0,-1-1-1 0 0,1 0 1 0 0,0 0 0 0 0,0 0-1 0 0,-1-1 1 0 0,1 1 0 0 0,0-1-1 0 0,0 1 1 0 0,-1-1 0 0 0,1 0-1 0 0,-1 0 1 0 0,1 0 0 0 0,-1-1-1 0 0,1 1 1 0 0,-1 0 0 0 0,0-1-1 0 0,1 0 1 0 0,2-3 0 0 0,10-5-637 0 0,46-27-11215 0 0,-38 22 8617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77 588 0 0,'0'-2'270'0'0,"0"1"1"0"0,1 0-1 0 0,-1-1 1 0 0,0 1-1 0 0,0 0 0 0 0,0-1 1 0 0,0 1-1 0 0,0 0 0 0 0,0-1 1 0 0,-1 1-1 0 0,1 0 0 0 0,0-1 1 0 0,-1 1-1 0 0,1 0 1 0 0,-1 0-1 0 0,1-1 0 0 0,-1 1 1 0 0,0 0-1 0 0,1 0 0 0 0,-1 0 1 0 0,-1-2-1 0 0,-1 0 68 0 0,1 1-1 0 0,-1 0 1 0 0,0 0 0 0 0,0 0-1 0 0,0 0 1 0 0,0 0-1 0 0,0 1 1 0 0,-5-3 0 0 0,-5 0 398 0 0,0 0-1 0 0,0 1 1 0 0,-20-3 0 0 0,5 2 326 0 0,-1 1 0 0 0,0 1 0 0 0,0 1 0 0 0,0 2 0 0 0,1 0-1 0 0,-54 12 1 0 0,79-13-934 0 0,0 1 0 0 0,0 0 0 0 0,0 0 0 0 0,0 0 1 0 0,0 0-1 0 0,0 0 0 0 0,1 1 0 0 0,-1-1 0 0 0,0 1 0 0 0,1 0 0 0 0,0 0 0 0 0,-1 0 0 0 0,1 0 0 0 0,0 0 0 0 0,0 1 0 0 0,0-1 1 0 0,0 0-1 0 0,-3 6 0 0 0,5-6-45 0 0,-1 1 1 0 0,1-1-1 0 0,-1 1 1 0 0,1-1-1 0 0,0 1 1 0 0,0-1-1 0 0,0 0 1 0 0,0 1 0 0 0,0-1-1 0 0,1 1 1 0 0,-1-1-1 0 0,1 0 1 0 0,-1 1-1 0 0,1-1 1 0 0,0 0-1 0 0,0 1 1 0 0,0-1-1 0 0,0 0 1 0 0,0 0-1 0 0,1 0 1 0 0,-1 0-1 0 0,1 0 1 0 0,3 3 0 0 0,7 8 153 0 0,0 0 1 0 0,1-1 0 0 0,1-1 0 0 0,24 15-1 0 0,67 34 496 0 0,-59-36-422 0 0,-8-3-83 0 0,64 38 322 0 0,-88-50-433 0 0,-1 0 1 0 0,0 1 0 0 0,-1 1-1 0 0,0 0 1 0 0,11 14 0 0 0,-22-24-103 0 0,0 0 0 0 0,0 1 0 0 0,0-1 0 0 0,0 0 0 0 0,-1 0 0 0 0,1 1 0 0 0,0-1 0 0 0,-1 0 0 0 0,1 1 1 0 0,-1-1-1 0 0,1 0 0 0 0,-1 1 0 0 0,0-1 0 0 0,0 1 0 0 0,1-1 0 0 0,-1 1 0 0 0,0-1 0 0 0,0 0 0 0 0,0 1 0 0 0,-1-1 0 0 0,1 1 0 0 0,0-1 0 0 0,-1 2 0 0 0,0-1 2 0 0,0 1 0 0 0,-1-1 0 0 0,1 0 0 0 0,0 0 0 0 0,-1 0 0 0 0,0 0 0 0 0,1-1 0 0 0,-1 1 0 0 0,0 0-1 0 0,0-1 1 0 0,0 1 0 0 0,-3 1 0 0 0,-5 2 16 0 0,-1 0-1 0 0,1 0 1 0 0,-1-1-1 0 0,0-1 1 0 0,-11 3-1 0 0,-12 1 29 0 0,-1-2 1 0 0,0-2-1 0 0,-54-1 0 0 0,-105-19 127 0 0,174 14-638 0 0,1-1 0 0 0,-1 0 0 0 0,-22-10 0 0 0,42 14 359 0 0,0 0 1 0 0,0 0-1 0 0,-1 0 0 0 0,1 0 1 0 0,0 0-1 0 0,0 0 0 0 0,0 0 1 0 0,-1 0-1 0 0,1 0 0 0 0,0 0 1 0 0,0 0-1 0 0,0 0 0 0 0,0-1 1 0 0,-1 1-1 0 0,1 0 0 0 0,0 0 0 0 0,0 0 1 0 0,0 0-1 0 0,0 0 0 0 0,0 0 1 0 0,-1-1-1 0 0,1 1 0 0 0,0 0 1 0 0,0 0-1 0 0,0 0 0 0 0,0 0 1 0 0,0-1-1 0 0,0 1 0 0 0,0 0 1 0 0,0 0-1 0 0,0 0 0 0 0,0-1 0 0 0,0 1 1 0 0,0 0-1 0 0,0 0 0 0 0,0 0 1 0 0,0 0-1 0 0,0-1 0 0 0,0 1 1 0 0,0 0-1 0 0,0 0 0 0 0,0 0 1 0 0,0-1-1 0 0,0 1 0 0 0,0 0 1 0 0,0 0-1 0 0,0 0 0 0 0,0-1 0 0 0,0 1 1 0 0,0 0-1 0 0,1 0 0 0 0,-1 0 1 0 0,0 0-1 0 0,0 0 0 0 0,0-1 1 0 0,0 1-1 0 0,0 0 0 0 0,1 0 1 0 0,-1 0-1 0 0,0 0 0 0 0,0 0 0 0 0,0 0 1 0 0,1 0-1 0 0,10-7-3996 0 0,-10 7 4307 0 0,14-4-3196 0 0,1 0 429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37 836 0 0,'-9'-8'20479'0'0,"10"11"-20172"0"0,0-1 1 0 0,1 1 0 0 0,-1-1-1 0 0,1 1 1 0 0,-1-1 0 0 0,1 0-1 0 0,0 1 1 0 0,0-1 0 0 0,0 0 0 0 0,0 0-1 0 0,0 0 1 0 0,0-1 0 0 0,1 1-1 0 0,-1-1 1 0 0,1 1 0 0 0,-1-1-1 0 0,1 0 1 0 0,-1 1 0 0 0,1-1-1 0 0,0-1 1 0 0,3 2 0 0 0,-4-1-211 0 0,1-1 0 0 0,-1 0 0 0 0,1 1 0 0 0,0-1-1 0 0,-1 0 1 0 0,1 0 0 0 0,-1 0 0 0 0,1 0 0 0 0,0-1 0 0 0,-1 1 0 0 0,1-1 0 0 0,-1 0 0 0 0,1 1 0 0 0,-1-1 0 0 0,0 0-1 0 0,5-3 1 0 0,-6 3-117 0 0,0 1-1 0 0,0-1 0 0 0,0 0 0 0 0,0-1 0 0 0,0 1 0 0 0,0 0 0 0 0,0 0 1 0 0,0 0-1 0 0,0 0 0 0 0,-1-1 0 0 0,1 1 0 0 0,0 0 0 0 0,-1-1 1 0 0,1 1-1 0 0,-1-1 0 0 0,0 1 0 0 0,1 0 0 0 0,-1-1 0 0 0,0 1 0 0 0,0-1 1 0 0,0 1-1 0 0,0-1 0 0 0,0 1 0 0 0,0-1 0 0 0,0 1 0 0 0,-1-1 1 0 0,1 1-1 0 0,0 0 0 0 0,-2-3 0 0 0,1 2-197 0 0,0 0-1 0 0,0 0 1 0 0,0 1-1 0 0,0-1 1 0 0,0 1 0 0 0,0-1-1 0 0,-1 1 1 0 0,1-1-1 0 0,0 1 1 0 0,-1 0 0 0 0,1 0-1 0 0,-1 0 1 0 0,-1-1-1 0 0,-5 2-405 0 0,16 17-12059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3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897 136 4 0 0,'6'-8'441'0'0,"33"-48"3294"0"0,4 4 3307 0 0,-27 33 2789 0 0,-38 59-8200 0 0,-2-1 0 0 0,-51 65 0 0 0,45-64-884 0 0,-206 228 2325 0 0,-21-16-632 0 0,148-148-1878 0 0,47-49-562 0 0,34-32 0 0 0,-37 41 0 0 0,59-57 0 0 0,0 0 0 0 0,-1-1 0 0 0,0 1 0 0 0,0-1 0 0 0,0 0 0 0 0,-1-1 0 0 0,1 0 0 0 0,-10 5 0 0 0,11-9 0 0 0,-3-5-83 0 0,4-3-533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3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24 156 0 0,'-22'-24'6958'0'0,"12"24"-1927"0"0,7 8-4140 0 0,0 1 0 0 0,1-1 0 0 0,0 1 0 0 0,0 0 0 0 0,1 0 1 0 0,0-1-1 0 0,1 1 0 0 0,0 13 0 0 0,0-9 218 0 0,-1 1 0 0 0,-3 21 1 0 0,3-28-646 0 0,0-1 0 0 0,1 2 0 0 0,0-1 1 0 0,1 9-1 0 0,0 18 1044 0 0,-8 65 1923 0 0,7-99-3451 0 0,0 0-1 0 0,0 0 0 0 0,0 0 1 0 0,0 0-1 0 0,-1 0 0 0 0,1-1 1 0 0,0 1-1 0 0,0 0 0 0 0,0 0 1 0 0,0 0-1 0 0,0 0 0 0 0,0 0 1 0 0,0 0-1 0 0,-1 0 0 0 0,1 0 1 0 0,0 0-1 0 0,0 0 0 0 0,0 0 1 0 0,0 0-1 0 0,0 0 0 0 0,-1 0 1 0 0,1 0-1 0 0,0 0 0 0 0,0 0 1 0 0,0 0-1 0 0,0 0 0 0 0,0 0 0 0 0,-1 0 1 0 0,1 0-1 0 0,0 0 0 0 0,0 0 1 0 0,0 0-1 0 0,0 0 0 0 0,0 0 1 0 0,-1 0-1 0 0,1 0 0 0 0,0 0 1 0 0,0 0-1 0 0,0 0 0 0 0,0 1 1 0 0,0-1-1 0 0,0 0 0 0 0,0 0 1 0 0,0 0-1 0 0,-1 0 0 0 0,1 0 1 0 0,0 0-1 0 0,0 0 0 0 0,0 1 1 0 0,0-1-1 0 0,0 0 0 0 0,0 0 0 0 0,0 0 1 0 0,0 0-1 0 0,0 0 0 0 0,0 1 1 0 0,0-1-1 0 0,0 0 0 0 0,0 0 1 0 0,-6-16-7888 0 0,6 7 4304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3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46 332 0 0,'2'-1'7576'0'0,"7"0"-3588"0"0,62 1-1222 0 0,327 9 2612 0 0,875-28 861 0 0,-961 11-4672 0 0,-225 6-1100 0 0,266-18 2564 0 0,-342 18-2354 0 0,-6 1-1438 0 0,2 1-3138 0 0,-8 5 271 0 0,1 0 1859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494 123 76 0 0,'-34'-123'24251'0'0,"66"272"-20724"0"0,5 26-1324 0 0,69 344 507 0 0,-30-103-2710 0 0,-72-376 0 0 0,13 75 0 0 0,-9-87 0 0 0,-5-18 0 0 0,-4-2 0 0 0,-1-1 0 0 0,-4-1 0 0 0,-10 1 0 0 0,-1-1 0 0 0,0 0 0 0 0,0-1 0 0 0,0-1 0 0 0,-31 4 0 0 0,13-3 0 0 0,-189 33 0 0 0,-81 17 0 0 0,267-44 0 0 0,38-11 0 0 0,0 0 0 0 0,0 0 0 0 0,0 0 0 0 0,1 0 0 0 0,-1 0 0 0 0,0 0 0 0 0,0 0 0 0 0,0 0 0 0 0,0 0 0 0 0,0 0 0 0 0,0 0 0 0 0,0 0 0 0 0,0 0 0 0 0,0 0 0 0 0,0 0 0 0 0,0 0 0 0 0,0 1 0 0 0,0-1 0 0 0,0 0 0 0 0,1 0 0 0 0,-1 0 0 0 0,0 0 0 0 0,0 0 0 0 0,0 0 0 0 0,0 0 0 0 0,0 0 0 0 0,0 0 0 0 0,0 0 0 0 0,0 0 0 0 0,0 0 0 0 0,0 0 0 0 0,0 1 0 0 0,0-1 0 0 0,0 0 0 0 0,0 0 0 0 0,0 0 0 0 0,0 0 0 0 0,0 0 0 0 0,0 0 0 0 0,0 0 0 0 0,0 0 0 0 0,0 0 0 0 0,0 0 0 0 0,0 0 0 0 0,0 1 0 0 0,0-1 0 0 0,0 0 0 0 0,0 0 0 0 0,-1 0 0 0 0,1 0 0 0 0,0 0 0 0 0,0 0 0 0 0,0 0 0 0 0,0 0 0 0 0,0 0 0 0 0,0 0 0 0 0,0 0 0 0 0,0 0 0 0 0,0 0 0 0 0,0 0 0 0 0,0 0 0 0 0,0 0 0 0 0,0 0 0 0 0,6 3 0 0 0,0 0 0 0 0,1 0 0 0 0,0-1 0 0 0,0 0 0 0 0,0-1 0 0 0,11 2 0 0 0,52 1 0 0 0,-31-2 0 0 0,373 23 0 0 0,-395-24 0 0 0,620 58 0 0 0,-632-58 0 0 0,31 6 0 0 0,-35-7 0 0 0,1 0 0 0 0,0 1 0 0 0,-1-1 0 0 0,1 1 0 0 0,-1 0 0 0 0,1-1 0 0 0,-1 1 0 0 0,1 0 0 0 0,-1 0 0 0 0,0 0 0 0 0,1 0 0 0 0,-1 0 0 0 0,0 0 0 0 0,0 0 0 0 0,0 0 0 0 0,0 1 0 0 0,1 1 0 0 0,-2-3 0 0 0,1 0 0 0 0,-1 0 0 0 0,0 1 0 0 0,0-1 0 0 0,0 0 0 0 0,0 1 0 0 0,0-1 0 0 0,0 0 0 0 0,0 0 0 0 0,0 1 0 0 0,0-1 0 0 0,0 0 0 0 0,0 1 0 0 0,0-1 0 0 0,-1 0 0 0 0,1 0 0 0 0,0 1 0 0 0,0-1 0 0 0,0 0 0 0 0,0 0 0 0 0,0 1 0 0 0,-1-1 0 0 0,1 0 0 0 0,0 0 0 0 0,0 1 0 0 0,0-1 0 0 0,-1 0 0 0 0,1 1 0 0 0,-5 3 0 0 0,1 0 0 0 0,-1-1 0 0 0,0 1 0 0 0,0-1 0 0 0,-1 0 0 0 0,1 0 0 0 0,0 0 0 0 0,-9 2 0 0 0,-55 16 0 0 0,45-15 0 0 0,-462 89 0 0 0,349-72 0 0 0,25-6 0 0 0,-126 25 0 0 0,231-40 0 0 0,4-2 0 0 0,0 0 0 0 0,1 1 0 0 0,-1-1 0 0 0,1 1 0 0 0,-1 0 0 0 0,0 0 0 0 0,1 0 0 0 0,0 0 0 0 0,-1 0 0 0 0,1 0 0 0 0,0 1 0 0 0,-4 2 0 0 0,6-4 0 0 0,0 0 0 0 0,0 0 0 0 0,0 0 0 0 0,0 0 0 0 0,0 1 0 0 0,0-1 0 0 0,0 0 0 0 0,0 0 0 0 0,0 0 0 0 0,0 0 0 0 0,0 0 0 0 0,0 1 0 0 0,0-1 0 0 0,0 0 0 0 0,0 0 0 0 0,0 0 0 0 0,0 0 0 0 0,0 0 0 0 0,0 1 0 0 0,0-1 0 0 0,0 0 0 0 0,0 0 0 0 0,0 0 0 0 0,0 0 0 0 0,0 0 0 0 0,0 0 0 0 0,1 1 0 0 0,-1-1 0 0 0,0 0 0 0 0,0 0 0 0 0,0 0 0 0 0,0 0 0 0 0,0 0 0 0 0,0 0 0 0 0,1 0 0 0 0,-1 0 0 0 0,0 0 0 0 0,0 0 0 0 0,0 0 0 0 0,0 0 0 0 0,0 0 0 0 0,0 0 0 0 0,1 1 0 0 0,-1-1 0 0 0,0 0 0 0 0,14 5 0 0 0,1 0 0 0 0,0-1 0 0 0,-1 0 0 0 0,1-2 0 0 0,0 1 0 0 0,26 0 0 0 0,0 0 0 0 0,256 30 0 0 0,162 24 0 0 0,-446-55 0 0 0,-4-2 0 0 0,-1 1 0 0 0,1 1 0 0 0,-1-1 0 0 0,1 1 0 0 0,-1 1 0 0 0,0-1 0 0 0,0 2 0 0 0,0-1 0 0 0,0 1 0 0 0,10 6 0 0 0,-18-9 0 0 0,1-1 0 0 0,-1 1 0 0 0,1-1 0 0 0,-1 1 0 0 0,1 0 0 0 0,-1-1 0 0 0,0 1 0 0 0,1 0 0 0 0,-1-1 0 0 0,0 1 0 0 0,1 0 0 0 0,-1-1 0 0 0,0 1 0 0 0,0 0 0 0 0,0 0 0 0 0,0-1 0 0 0,0 1 0 0 0,0 0 0 0 0,0-1 0 0 0,0 1 0 0 0,0 0 0 0 0,0 0 0 0 0,0-1 0 0 0,0 1 0 0 0,-1 0 0 0 0,1-1 0 0 0,0 1 0 0 0,0 0 0 0 0,-1-1 0 0 0,1 1 0 0 0,-1 0 0 0 0,1-1 0 0 0,0 1 0 0 0,-1 0 0 0 0,1-1 0 0 0,-1 1 0 0 0,0 0 0 0 0,-19 16 0 0 0,-7 1 0 0 0,11-8 0 0 0,0 1 0 0 0,-27 24 0 0 0,39-31 0 0 0,0 0 0 0 0,1 0 0 0 0,-1 0 0 0 0,1 0 0 0 0,0 0 0 0 0,0 1 0 0 0,1-1 0 0 0,0 1 0 0 0,-1 0 0 0 0,1 0 0 0 0,1 0 0 0 0,-1 0 0 0 0,1 0 0 0 0,0 0 0 0 0,-1 7 0 0 0,3 24 0 0 0,1 1 0 0 0,2-2 0 0 0,2 1 0 0 0,12 44 0 0 0,-8-36 0 0 0,19 91 0 0 0,56 307 0 0 0,-64-328 0 0 0,-20-110 0 0 0,81 413 0 0 0,-75-390 0 0 0,-3-9 0 0 0,-10-33 0 0 0,1 0-2112 0 0,-2-1-1 0 0,0 1 1 0 0,-1 0 0 0 0,-18-25-1 0 0,0 3-1690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3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0 348 0 0,'3'22'8972'0'0,"9"30"-6175"0"0,3 17-1725 0 0,48 299 3421 0 0,25 196 157 0 0,-87-553-4542 0 0,38 285 2132 0 0,-2 61 404 0 0,1-29-605 0 0,-27-247-1621 0 0,56 576 2564 0 0,-67-604-2977 0 0,-1-41-5 0 0,0 1-1 0 0,2-1 1 0 0,-1 0 0 0 0,1 0 0 0 0,5 20 0 0 0,-2-19 0 0 0,-4-9 0 0 0,1 0 0 0 0,0 0 0 0 0,1 0 0 0 0,-1 0 0 0 0,1 0 0 0 0,-1 0 0 0 0,1 0 0 0 0,0-1 0 0 0,0 1 0 0 0,1-1 0 0 0,-1 1 0 0 0,1-1 0 0 0,0 0 0 0 0,0 0 0 0 0,0 0 0 0 0,0-1 0 0 0,0 1 0 0 0,5 2 0 0 0,6 3 0 0 0,-1-2 0 0 0,2 0 0 0 0,-1-1 0 0 0,0 0 0 0 0,1-1 0 0 0,16 2 0 0 0,95 9 0 0 0,-114-14 0 0 0,704 6 0 0 0,-498-12 0 0 0,1771 28 0 0 0,-1245-8 0 0 0,293 12 0 0 0,-673-3 0 0 0,-42 3 0 0 0,0 0 0 0 0,73 6 0 0 0,6-4 0 0 0,-4-1 0 0 0,2-2 0 0 0,343 9 0 0 0,95 6 0 0 0,-435-30 0 0 0,-257-11-21 0 0,-144 0-248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0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162 225 204 0 0,'-2'-3'339'0'0,"0"0"1"0"0,1-1-1 0 0,0 1 0 0 0,0 0 0 0 0,0-1 1 0 0,0 1-1 0 0,1-1 0 0 0,-1 1 1 0 0,1-1-1 0 0,0 1 0 0 0,0-1 1 0 0,0 1-1 0 0,0-1 0 0 0,1 1 0 0 0,-1-1 1 0 0,3-4-1 0 0,-1 2 38 0 0,0 1 0 0 0,1 0-1 0 0,0-1 1 0 0,0 1 0 0 0,0 0 0 0 0,0 1 0 0 0,1-1-1 0 0,0 1 1 0 0,5-5 0 0 0,5-4 442 0 0,1 1 1 0 0,1 1-1 0 0,0 1 0 0 0,34-17 1 0 0,-34 20-175 0 0,-1 0 0 0 0,1 1 0 0 0,18-4 0 0 0,-27 9-394 0 0,-1 0 1 0 0,0 0 0 0 0,0 0-1 0 0,1 0 1 0 0,-1 1 0 0 0,1 0-1 0 0,-1 1 1 0 0,0-1 0 0 0,1 1-1 0 0,-1 0 1 0 0,7 3-1 0 0,-11-4-174 0 0,0 1-1 0 0,0 0 1 0 0,-1-1-1 0 0,1 1 0 0 0,-1 0 1 0 0,1 0-1 0 0,-1 0 0 0 0,1 0 1 0 0,-1 0-1 0 0,0 1 0 0 0,1-1 1 0 0,-1 0-1 0 0,0 1 1 0 0,0-1-1 0 0,0 1 0 0 0,0-1 1 0 0,0 1-1 0 0,0-1 0 0 0,0 1 1 0 0,1 3-1 0 0,-2-2 0 0 0,0 0 0 0 0,1-1 1 0 0,-1 1-1 0 0,0 0 0 0 0,-1 0 0 0 0,1 0 0 0 0,0 0 0 0 0,-1 0 0 0 0,1-1 1 0 0,-1 1-1 0 0,-2 5 0 0 0,-2 3 70 0 0,-1 0 0 0 0,-1 0 0 0 0,1 0 0 0 0,-14 15 0 0 0,-12 11 249 0 0,0-2 0 0 0,-65 53 0 0 0,-84 47 999 0 0,142-108-1017 0 0,31-21-257 0 0,-30 24 358 0 0,36-29-425 0 0,0 0-1 0 0,1 1 0 0 0,-1-1 1 0 0,1 1-1 0 0,-1 0 0 0 0,1-1 1 0 0,0 1-1 0 0,0 0 0 0 0,0 0 0 0 0,0 0 1 0 0,0 0-1 0 0,0 0 0 0 0,0 0 1 0 0,1 0-1 0 0,-1 0 0 0 0,1 0 1 0 0,-1 3-1 0 0,2-4-11 0 0,-1 1 1 0 0,1-1-1 0 0,-1 1 1 0 0,1-1-1 0 0,0 0 0 0 0,0 0 1 0 0,0 1-1 0 0,0-1 1 0 0,0 0-1 0 0,0 0 1 0 0,0 0-1 0 0,0 0 0 0 0,0 0 1 0 0,0 0-1 0 0,0 0 1 0 0,1-1-1 0 0,-1 1 1 0 0,0 0-1 0 0,1-1 1 0 0,-1 1-1 0 0,1-1 0 0 0,-1 1 1 0 0,2-1-1 0 0,38 9 323 0 0,-37-8-302 0 0,43 5 322 0 0,1-2 0 0 0,56-2 0 0 0,97-14 342 0 0,-104 5-280 0 0,-43 0-2810 0 0,-47 5 298 0 0,0 0-1 0 0,0 0 0 0 0,-1 0 0 0 0,1-1 0 0 0,10-6 0 0 0,-5 1-703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0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16 141 160 0 0,'-9'-60'3265'0'0,"5"40"1993"0"0,1-40 5964 0 0,3 60-11126 0 0,6 8 1263 0 0,4 16-558 0 0,12 47 1576 0 0,86 233 3058 0 0,-105-296-5585 0 0,1-1 1 0 0,1 1 0 0 0,-1-1 0 0 0,1 1-1 0 0,1-1 1 0 0,10 10 0 0 0,-13-14-303 0 0,0 0 0 0 0,0-1 0 0 0,0 1 0 0 0,1-1 0 0 0,-1 0 0 0 0,1 0 0 0 0,4 2 0 0 0,-5-4-298 0 0,-1 1-1 0 0,1 0 0 0 0,0 0 1 0 0,-1-1-1 0 0,1 0 0 0 0,0 0 1 0 0,0 1-1 0 0,0-1 0 0 0,-1-1 1 0 0,1 1-1 0 0,4-1 0 0 0,6-3-2044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0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55 332 0 0,'3'-22'1704'0'0,"0"2"1807"0"0,-2 8 4223 0 0,1 16-6183 0 0,7 11-501 0 0,-1 2 0 0 0,-1-1 1 0 0,-1 1-1 0 0,0 0 0 0 0,-1 0 0 0 0,4 26 1 0 0,7 20 833 0 0,-6-24-774 0 0,-7-24-595 0 0,1-1 0 0 0,0 1 0 0 0,1-1 0 0 0,1 0 0 0 0,10 19 1 0 0,-15-31-451 0 0,1 0 0 0 0,0 0 0 0 0,-1 0 1 0 0,1-1-1 0 0,0 1 0 0 0,0 0 0 0 0,0-1 1 0 0,0 1-1 0 0,0-1 0 0 0,0 0 0 0 0,0 0 1 0 0,0 0-1 0 0,1 0 0 0 0,-1 0 0 0 0,0 0 1 0 0,1 0-1 0 0,-1-1 0 0 0,1 0 0 0 0,-1 1 1 0 0,1-1-1 0 0,-1 0 0 0 0,1 0 0 0 0,-1 0 1 0 0,1 0-1 0 0,-1-1 0 0 0,0 1 0 0 0,1-1 1 0 0,-1 1-1 0 0,5-3 0 0 0,5-1 6 0 0,1-2-1 0 0,-1 1 1 0 0,-1-2-1 0 0,15-9 0 0 0,-16 10-63 0 0,120-89-202 0 0,-59 42-72 0 0,24-15-621 0 0,-94 68 772 0 0,-10 2-226 0 0,0 0 307 0 0,0 0 1 0 0,0 1 0 0 0,1 0 0 0 0,-1 1 0 0 0,1 0 0 0 0,-10 6 0 0 0,3-2 12 0 0,-138 74 169 0 0,128-66 20 0 0,0 0 0 0 0,2 2 1 0 0,-40 38-1 0 0,58-52-86 0 0,1 1 1 0 0,0-1-1 0 0,0 1 0 0 0,1 1 0 0 0,-1-1 1 0 0,1 0-1 0 0,0 1 0 0 0,1 0 0 0 0,-4 9 1 0 0,5-12-37 0 0,1 0 1 0 0,-1-1-1 0 0,1 1 0 0 0,0 0 1 0 0,0-1-1 0 0,0 1 1 0 0,0 0-1 0 0,0-1 1 0 0,1 1-1 0 0,-1-1 1 0 0,1 1-1 0 0,0 0 0 0 0,0-1 1 0 0,0 1-1 0 0,0-1 1 0 0,0 0-1 0 0,0 1 1 0 0,1-1-1 0 0,-1 0 1 0 0,1 0-1 0 0,0 0 1 0 0,-1 0-1 0 0,1 0 0 0 0,4 3 1 0 0,6 4 34 0 0,0 0-1 0 0,0-1 1 0 0,1-1 0 0 0,0 0-1 0 0,0-1 1 0 0,1 0 0 0 0,0-1-1 0 0,0-1 1 0 0,0 0 0 0 0,19 2-1 0 0,20 1-1849 0 0,80 1-1 0 0,-58-6-1813 0 0,-9 2-3684 0 0,-38-6 4225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0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8 0 0,'4'1'1267'0'0,"-1"0"0"0"0,0 1 1 0 0,0-1-1 0 0,0 1 0 0 0,0-1 0 0 0,4 5 0 0 0,-5-5-135 0 0,0 0 0 0 0,0 1 0 0 0,-1-1 0 0 0,1 0-1 0 0,0 0 1 0 0,0 0 0 0 0,0 0 0 0 0,0-1 0 0 0,0 1 0 0 0,4 0-1 0 0,-5-1-942 0 0,1 0 0 0 0,-1 0 0 0 0,1 0 0 0 0,-1 0 0 0 0,1-1 0 0 0,-1 1 0 0 0,1-1 0 0 0,-1 1 0 0 0,1-1 0 0 0,-1 1 0 0 0,1-1 1 0 0,0-1-1 0 0,2 0 82 0 0,0-1 0 0 0,-1 0 0 0 0,0 0 0 0 0,1 0 1 0 0,-1 0-1 0 0,0 0 0 0 0,-1-1 0 0 0,1 1 0 0 0,-1-1 1 0 0,1 0-1 0 0,-1 0 0 0 0,0 0 0 0 0,0 0 1 0 0,-1 0-1 0 0,2-5 0 0 0,2-9 164 0 0,-1-1 0 0 0,2-25 1 0 0,-2 10 34 0 0,2 2-275 0 0,0 1 1 0 0,2 1-1 0 0,2-1 0 0 0,0 2 1 0 0,2-1-1 0 0,21-36 1 0 0,-25 52-137 0 0,0 1 0 0 0,2 0 0 0 0,-1 0 0 0 0,2 1 0 0 0,-1 1 0 0 0,2-1 1 0 0,-1 2-1 0 0,2 0 0 0 0,-1 0 0 0 0,1 1 0 0 0,1 1 0 0 0,-1 0 0 0 0,1 0 0 0 0,27-9 1 0 0,-30 14-33 0 0,0 0 0 0 0,-1 1 0 0 0,1 0 0 0 0,0 0 1 0 0,0 1-1 0 0,0 0 0 0 0,0 1 0 0 0,1 1 0 0 0,-1 0 0 0 0,0 0 1 0 0,13 4-1 0 0,-19-4-17 0 0,-1 0 1 0 0,1 1 0 0 0,0 0-1 0 0,0 0 1 0 0,-1 1-1 0 0,1-1 1 0 0,-1 1-1 0 0,0 0 1 0 0,0 0-1 0 0,0 0 1 0 0,0 1 0 0 0,0 0-1 0 0,-1-1 1 0 0,0 1-1 0 0,1 0 1 0 0,-1 1-1 0 0,-1-1 1 0 0,1 0 0 0 0,-1 1-1 0 0,0-1 1 0 0,0 1-1 0 0,0 0 1 0 0,0 0-1 0 0,-1 0 1 0 0,0 0-1 0 0,1 6 1 0 0,-1 0-11 0 0,-1 1 0 0 0,0-1 0 0 0,-1 0 0 0 0,0 0 0 0 0,0 0 0 0 0,-1 0 0 0 0,-1 0 0 0 0,0 0 0 0 0,-7 17 0 0 0,-7 9 0 0 0,-26 45 0 0 0,30-59 0 0 0,-1 1 0 0 0,2-4 0 0 0,-12 27 0 0 0,21-42 0 0 0,1 0 0 0 0,1 0 0 0 0,-1 0 0 0 0,1 1 0 0 0,0-1 0 0 0,0 0 0 0 0,0 1 0 0 0,1-1 0 0 0,0 0 0 0 0,0 1 0 0 0,1 6 0 0 0,0-9 0 0 0,0 1 0 0 0,1-1 0 0 0,-1 1 0 0 0,1-1 0 0 0,0 0 0 0 0,0 0 0 0 0,0 0 0 0 0,0 0 0 0 0,1 0 0 0 0,-1-1 0 0 0,1 1 0 0 0,0-1 0 0 0,0 1 0 0 0,0-1 0 0 0,0 0 0 0 0,0 0 0 0 0,0 0 0 0 0,5 2 0 0 0,8 3 0 0 0,1 0 0 0 0,24 6 0 0 0,-37-12 0 0 0,61 16 0 0 0,1-3 0 0 0,85 7 0 0 0,138-6 0 0 0,-279-14-1980 0 0,1-1 1 0 0,0 1-1 0 0,0 1 1 0 0,-1 0-1 0 0,17 5 1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43 420 0 0,'5'-26'2538'0'0,"-1"10"2982"0"0,-2 20-4621 0 0,6 18-96 0 0,0 2 1 0 0,-1-1-1 0 0,-2 1 0 0 0,0 0 1 0 0,1 31-1 0 0,4 17 252 0 0,137 657 6876 0 0,-130-662-6720 0 0,35 88-1 0 0,-27-91-120 0 0,-25-63-595 0 0,-3-5-458 0 0,-4-5-30 0 0,-1 0 1 0 0,0 1 0 0 0,0 0 0 0 0,-1 1-1 0 0,0 0 1 0 0,-1 0 0 0 0,1 1-1 0 0,-1 0 1 0 0,-1 0 0 0 0,1 1-1 0 0,-1 1 1 0 0,-20-6 0 0 0,-4 0-41 0 0,-1 2 0 0 0,-67-5 0 0 0,79 11 11 0 0,-1 2 0 0 0,-25 3 0 0 0,2 1-3 0 0,-20 0-7 0 0,0 3-1 0 0,0 2 0 0 0,2 4 1 0 0,-1 3-1 0 0,2 3 0 0 0,0 2 0 0 0,1 3 1 0 0,2 3-1 0 0,-87 51 0 0 0,125-63 41 0 0,1 1 0 0 0,1 1-1 0 0,1 0 1 0 0,-24 26 0 0 0,36-33 23 0 0,0 0 0 0 0,1 1 1 0 0,0 0-1 0 0,1 0 0 0 0,0 1 0 0 0,1 0 1 0 0,0 0-1 0 0,1 0 0 0 0,0 1 1 0 0,-5 24-1 0 0,9-31 8 0 0,0 0 0 0 0,0 1 1 0 0,1-1-1 0 0,0 1 0 0 0,1-1 0 0 0,-1 0 0 0 0,1 1 1 0 0,0-1-1 0 0,1 0 0 0 0,0 0 0 0 0,2 7 1 0 0,1-3 13 0 0,-1-1 0 0 0,1 0 0 0 0,1 0 1 0 0,0-1-1 0 0,0 0 0 0 0,9 10 0 0 0,6 2 63 0 0,2 0 0 0 0,0-1 0 0 0,37 22 0 0 0,-56-37-104 0 0,29 17 111 0 0,1-2 1 0 0,1 0 0 0 0,1-3-1 0 0,52 18 1 0 0,-30-18 65 0 0,0-2 0 0 0,82 9 0 0 0,-58-14-5 0 0,1-4 1 0 0,143-9-1 0 0,-130-6-66 0 0,0-4 1 0 0,-1-4 0 0 0,118-38-1 0 0,-189 47-108 0 0,0-1-1 0 0,-1-1 0 0 0,0-1 0 0 0,-1-1 0 0 0,0 0 0 0 0,-1-2 1 0 0,-1-1-1 0 0,0-1 0 0 0,-1 0 0 0 0,-1-1 0 0 0,-1-1 0 0 0,0-1 0 0 0,-1 0 1 0 0,-2-2-1 0 0,0 1 0 0 0,-1-2 0 0 0,-1 0 0 0 0,-2 0 0 0 0,0-1 1 0 0,-1 0-1 0 0,5-25 0 0 0,-9 27-25 0 0,-1 1 0 0 0,0-1 1 0 0,-2 0-1 0 0,-1 0 0 0 0,0 0 1 0 0,-2 0-1 0 0,-4-27 0 0 0,3 36 4 0 0,-1-1 0 0 0,0 1 0 0 0,-1 0 0 0 0,0 1 0 0 0,-1-1 0 0 0,-1 1 0 0 0,0 0 0 0 0,0 0 0 0 0,-1 1 0 0 0,-1 0-1 0 0,0 0 1 0 0,0 0 0 0 0,-12-10 0 0 0,-3 2-72 0 0,-1 0-1 0 0,0 2 1 0 0,-1 0-1 0 0,-1 2 1 0 0,0 1-1 0 0,-1 1 1 0 0,-1 1 0 0 0,-53-15-1 0 0,39 17-240 0 0,-1 1 0 0 0,0 2 0 0 0,0 2 0 0 0,0 2-1 0 0,-67 3 1 0 0,107 0 250 0 0,-21 2-456 0 0,1 0 1 0 0,-36 8 0 0 0,54-9 291 0 0,0 0 0 0 0,1 0 0 0 0,-1 1 0 0 0,0 0 0 0 0,1-1 0 0 0,-1 2 0 0 0,1-1 0 0 0,0 0 0 0 0,0 1 0 0 0,0 0 0 0 0,0 0 0 0 0,0 0 0 0 0,1 0 0 0 0,-1 1 0 0 0,1-1 0 0 0,0 1 0 0 0,0 0 0 0 0,0 0 0 0 0,-2 4 0 0 0,5-6-75 0 0,0-1 0 0 0,0 0 1 0 0,0 0-1 0 0,0 1 1 0 0,0-1-1 0 0,0 0 0 0 0,0 1 1 0 0,0-1-1 0 0,0 0 1 0 0,0 0-1 0 0,1 0 0 0 0,-1 1 1 0 0,1-1-1 0 0,-1 0 0 0 0,1 0 1 0 0,-1 0-1 0 0,1 0 1 0 0,-1 0-1 0 0,1 1 0 0 0,0-1 1 0 0,0 0-1 0 0,0-1 1 0 0,1 3-1 0 0,9 6-2079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22 287 6741 0 0,'-3'-10'1480'0'0,"-2"-8"1321"0"0,0-1 1 0 0,-3-31 0 0 0,8 45-2515 0 0,0 0 0 0 0,0 0 0 0 0,0 0 0 0 0,0-1 0 0 0,1 1 0 0 0,0 0 0 0 0,0 0 0 0 0,0 1 0 0 0,1-1 0 0 0,-1 0 0 0 0,1 0 0 0 0,0 1 0 0 0,1-1 0 0 0,-1 1 0 0 0,5-6 0 0 0,1 1 47 0 0,0 0 0 0 0,2 0 0 0 0,-1 1-1 0 0,1 0 1 0 0,0 1 0 0 0,0 0 0 0 0,1 0 0 0 0,0 1 0 0 0,0 1 0 0 0,1-1 0 0 0,-1 2-1 0 0,17-5 1 0 0,-14 6-61 0 0,1 0 1 0 0,-1 0-1 0 0,1 2 0 0 0,0-1 0 0 0,0 2 0 0 0,0 0 0 0 0,0 1 0 0 0,-1 0 0 0 0,1 2 0 0 0,16 3 1 0 0,-28-5-226 0 0,0 0-1 0 0,0-1 1 0 0,0 1 0 0 0,0 0 0 0 0,0 1 0 0 0,0-1 0 0 0,0 0 0 0 0,0 1 0 0 0,0 0 0 0 0,-1 0 0 0 0,1-1-1 0 0,-1 1 1 0 0,0 1 0 0 0,1-1 0 0 0,-1 0 0 0 0,0 1 0 0 0,0-1 0 0 0,0 1 0 0 0,-1-1 0 0 0,1 1-1 0 0,-1 0 1 0 0,1 0 0 0 0,-1 0 0 0 0,0 0 0 0 0,0 0 0 0 0,0 0 0 0 0,0 0 0 0 0,-1 0 0 0 0,1 0 0 0 0,-1 0-1 0 0,0 1 1 0 0,0-1 0 0 0,0 0 0 0 0,0 0 0 0 0,-1 0 0 0 0,1 0 0 0 0,-2 6 0 0 0,-4 9 62 0 0,0-1 0 0 0,-1 1 1 0 0,0-1-1 0 0,-1-1 0 0 0,-12 18 1 0 0,15-26-76 0 0,-93 133 732 0 0,31-50-54 0 0,62-83-695 0 0,0-1 1 0 0,0 1 0 0 0,1 0 0 0 0,0 0 0 0 0,0 1-1 0 0,1-1 1 0 0,-3 11 0 0 0,6-17-17 0 0,0 1 0 0 0,-1 0 0 0 0,1 0 0 0 0,0-1 0 0 0,0 1 0 0 0,1 0 0 0 0,-1-1 0 0 0,0 1 0 0 0,1 0 0 0 0,0-1 0 0 0,-1 1-1 0 0,1-1 1 0 0,0 1 0 0 0,1-1 0 0 0,-1 1 0 0 0,0-1 0 0 0,1 0 0 0 0,-1 0 0 0 0,1 1 0 0 0,0-1 0 0 0,-1 0 0 0 0,1-1 0 0 0,0 1 0 0 0,0 0 0 0 0,0 0 0 0 0,1-1 0 0 0,-1 1 0 0 0,3 1 0 0 0,5 2 1 0 0,0-1 0 0 0,1 0 0 0 0,-1 0 0 0 0,1 0 0 0 0,0-2 0 0 0,-1 1-1 0 0,1-1 1 0 0,1-1 0 0 0,-1 0 0 0 0,11-1 0 0 0,5 0-43 0 0,-1-2 0 0 0,0-1 0 0 0,29-7-1 0 0,10-9-3202 0 0,-23 2-6985 0 0,-29 11 6942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 92 0 0,'-7'-5'7152'0'0,"5"7"-6781"0"0,0 1-1 0 0,0 0 1 0 0,1 0 0 0 0,-1 0-1 0 0,0 0 1 0 0,1 0 0 0 0,0 0-1 0 0,0 1 1 0 0,0-1 0 0 0,0 0-1 0 0,1 1 1 0 0,-1 3 0 0 0,-3 47 2698 0 0,4-46-2639 0 0,8 272 6289 0 0,-4-213-5650 0 0,-2-47-893 0 0,-2 11 111 0 0,3 0-1 0 0,0-1 1 0 0,2 1 0 0 0,10 35 0 0 0,-3-46-2538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86 332 0 0,'-62'-24'14045'0'0,"153"6"-8688"0"0,53 2-1772 0 0,-83 10-2478 0 0,145-15 1704 0 0,-206 21-2926 0 0,24-1-1282 0 0,-9 5-5302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1 484 0 0,'-13'2'5602'0'0,"11"7"-4356"0"0,1 0-1 0 0,0 0 1 0 0,0 11 0 0 0,6 56 1943 0 0,-1-34-2012 0 0,17 218 3800 0 0,8 111-288 0 0,-22-148-2535 0 0,4 79 220 0 0,-7-226-1821 0 0,6 81-1199 0 0,-7-149-1127 0 0,9-22-9485 0 0,-11 12 11963 0 0,9-18-3654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4 363 264 0 0,'0'-1'273'0'0,"-1"0"1"0"0,1 0-1 0 0,-1 0 0 0 0,1 0 1 0 0,0 0-1 0 0,-1 0 0 0 0,1 0 1 0 0,0 0-1 0 0,0 0 0 0 0,-1 0 1 0 0,1 0-1 0 0,0 0 0 0 0,0 0 1 0 0,0 0-1 0 0,0 0 0 0 0,0 0 1 0 0,1 0-1 0 0,-1 0 0 0 0,0 0 1 0 0,0 0-1 0 0,1 0 0 0 0,-1 0 1 0 0,0 0-1 0 0,1 0 0 0 0,-1 0 1 0 0,1 0-1 0 0,0 0 0 0 0,-1 0 1 0 0,2-1-1 0 0,1 0 50 0 0,0 1-1 0 0,-1 0 1 0 0,1-1 0 0 0,0 1 0 0 0,0 0 0 0 0,0 1-1 0 0,0-1 1 0 0,0 0 0 0 0,0 1 0 0 0,3-1-1 0 0,82-4 2450 0 0,140 8-1 0 0,-160-1-2286 0 0,442 25 2201 0 0,14 15-590 0 0,144 6-30 0 0,214 52 535 0 0,-583-67-1204 0 0,-295-33-1348 0 0,0 0 0 0 0,-1 0 0 0 0,1 0 0 0 0,0 0-1 0 0,0-1 1 0 0,0 0 0 0 0,0 0 0 0 0,-1 0 0 0 0,1 0 0 0 0,0 0 0 0 0,-1-1 0 0 0,1 1 0 0 0,-1-1-1 0 0,5-3 1 0 0,-6 3-23 0 0,0 0-1 0 0,0 0 1 0 0,0 0-1 0 0,0 0 0 0 0,0-1 1 0 0,-1 1-1 0 0,1-1 1 0 0,-1 1-1 0 0,1-1 0 0 0,-1 1 1 0 0,0-1-1 0 0,0 0 1 0 0,0 0-1 0 0,0 1 0 0 0,-1-1 1 0 0,1 0-1 0 0,-1 0 1 0 0,0 0-1 0 0,1-4 0 0 0,-11-165 290 0 0,4 112-278 0 0,3 0 0 0 0,6-70 0 0 0,-3 123-33 0 0,1-4-12 0 0,0 1 0 0 0,1-1 1 0 0,0 1-1 0 0,5-16 0 0 0,-6 25 8 0 0,-1 1 0 0 0,1 0-1 0 0,-1-1 1 0 0,0 1 0 0 0,1 0-1 0 0,-1 0 1 0 0,1 0 0 0 0,-1 0-1 0 0,1-1 1 0 0,-1 1 0 0 0,1 0 0 0 0,-1 0-1 0 0,1 0 1 0 0,-1 0 0 0 0,1 0-1 0 0,-1 0 1 0 0,1 0 0 0 0,-1 0 0 0 0,1 0-1 0 0,0 0 1 0 0,-1 1 0 0 0,0-1-1 0 0,1 0 1 0 0,-1 0 0 0 0,1 0-1 0 0,-1 1 1 0 0,1-1 0 0 0,-1 0 0 0 0,1 0-1 0 0,-1 1 1 0 0,0-1 0 0 0,1 0-1 0 0,0 1 1 0 0,5 6 24 0 0,1 0 1 0 0,-1 0-1 0 0,0 0 1 0 0,-1 0-1 0 0,0 1 0 0 0,0 0 1 0 0,6 14-1 0 0,0-2 28 0 0,56 96 279 0 0,120 193 893 0 0,-172-286-1148 0 0,21 28 165 0 0,-32-46-221 0 0,0 0-1 0 0,0 0 1 0 0,1 0 0 0 0,0-1 0 0 0,0 0-1 0 0,10 7 1 0 0,-13-10-20 0 0,1-1 0 0 0,-1 1 0 0 0,1 0 0 0 0,-1-1 0 0 0,1 0 0 0 0,-1 0 0 0 0,1 0 0 0 0,-1 0 0 0 0,1 0 0 0 0,0 0 0 0 0,-1 0 0 0 0,1-1 0 0 0,-1 1 0 0 0,1-1 0 0 0,-1 0 0 0 0,0 0 0 0 0,1 0 0 0 0,-1 0 0 0 0,0 0 0 0 0,1-1 0 0 0,-1 1 0 0 0,0 0 0 0 0,0-1 0 0 0,3-3 0 0 0,6-4 0 0 0,-1-1 0 0 0,18-20 0 0 0,-27 29 0 0 0,61-81 0 0 0,24-25 0 0 0,-76 95 0 0 0,2 1 0 0 0,-1 1 0 0 0,1 0 0 0 0,1 0 0 0 0,0 2 0 0 0,23-13 0 0 0,-30 18 0 0 0,0 1 0 0 0,0 0 0 0 0,0 0 0 0 0,0 1 0 0 0,1 0 0 0 0,-1 0 0 0 0,0 0 0 0 0,1 1 0 0 0,-1 0 0 0 0,0 0 0 0 0,1 0 0 0 0,-1 1 0 0 0,9 2 0 0 0,6 3 0 0 0,0 0 0 0 0,32 16 0 0 0,-26-10 0 0 0,285 106 0 0 0,-205-89 0 0 0,1-4 0 0 0,0-5 0 0 0,139 9 0 0 0,416-18 0 0 0,-271-27 0 0 0,151-17 0 0 0,582-27 0 0 0,-746 49 0 0 0,512-29 0 0 0,-860 38-194 0 0,-12 1-278 0 0,-1 0 0 0 0,33-7-1 0 0,-50 7-486 0 0,-19 9-10412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43 424 0 0,'6'-23'6092'0'0,"-3"13"-1983"0"0,-1 1 3362 0 0,13 28-4670 0 0,-9-3-1853 0 0,0 1-1 0 0,-1-1 1 0 0,-1 1 0 0 0,1 19-1 0 0,5 73 1331 0 0,-4-21-958 0 0,29 264 2169 0 0,-28-262-3444 0 0,-4-68-45 0 0,-1-3 0 0 0,-1-4 0 0 0,1 2 0 0 0,0-5-130 0 0,-3-8-841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74 228 180 0 0,'0'0'699'0'0,"-2"-1"-245"0"0,-6-5 57 0 0,6 5 44 0 0,0 0-206 0 0,0 0-1 0 0,-1 0 1 0 0,1 0 0 0 0,0 0 0 0 0,0 0-1 0 0,0-1 1 0 0,1 1 0 0 0,-1-1-1 0 0,-2-1 1 0 0,-12-9 4613 0 0,-7-7 7106 0 0,34 15-11760 0 0,1-1-1 0 0,0 1 1 0 0,0 1-1 0 0,0 0 1 0 0,0 1 0 0 0,0 0-1 0 0,22 0 1 0 0,14-3 232 0 0,917-65 3476 0 0,-165 34-1933 0 0,-391-2-1332 0 0,-393 37-1693 0 0,-27 9-1021 0 0,-11 8 86 0 0,-30 48-8831 0 0,31-46 7744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82 348 0 0,'-64'-16'13351'0'0,"69"12"-12078"0"0,8-1-1038 0 0,7 1 866 0 0,-1 0 0 0 0,1 1 0 0 0,25-1 0 0 0,-9 1-89 0 0,113-9 2203 0 0,123-14 3344 0 0,-246 26-6149 0 0,-3 9-3420 0 0,-23-9 2718 0 0,1 1 1 0 0,-1 0 0 0 0,1-1 0 0 0,-1 1 0 0 0,0 0 0 0 0,0-1 0 0 0,1 1 0 0 0,-1 0-1 0 0,0 0 1 0 0,0-1 0 0 0,0 1 0 0 0,0 0 0 0 0,0-1 0 0 0,0 1 0 0 0,0 0 0 0 0,0 0-1 0 0,0-1 1 0 0,0 1 0 0 0,0 0 0 0 0,-1 0 0 0 0,-1 6-4730 0 0,-4 4 2164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28 472 0 0,'-2'-28'15823'0'0,"3"28"-15685"0"0,0 0 0 0 0,0 0 0 0 0,-1 0-1 0 0,1 0 1 0 0,0 1 0 0 0,0-1-1 0 0,-1 0 1 0 0,1 0 0 0 0,0 0-1 0 0,0 1 1 0 0,-1-1 0 0 0,1 0-1 0 0,0 1 1 0 0,-1-1 0 0 0,1 0-1 0 0,-1 1 1 0 0,1-1 0 0 0,0 1-1 0 0,-1-1 1 0 0,1 1 0 0 0,0 1-1 0 0,11 19 1733 0 0,3 34-98 0 0,-12-44-1421 0 0,31 183 2687 0 0,-11-51-1210 0 0,34 168 1537 0 0,-55-300-3272 0 0,0-4 32 0 0,0 1 0 0 0,-1 0 0 0 0,0 0 0 0 0,0 0 0 0 0,-1 0 1 0 0,0 0-1 0 0,-1 0 0 0 0,-1 10 0 0 0,2-17-125 0 0,-1 0 0 0 0,1 1 0 0 0,-1-1 0 0 0,1 0 0 0 0,-1 0 0 0 0,1 0 0 0 0,-1 1 0 0 0,0-1 0 0 0,1 0 0 0 0,-1 0 0 0 0,0 0 0 0 0,0 0 0 0 0,0 0 0 0 0,0 0 0 0 0,0-1 0 0 0,0 1 0 0 0,0 0 0 0 0,0 0 0 0 0,0-1 0 0 0,0 1 0 0 0,-1-1 0 0 0,-1 2 0 0 0,-27 3 0 0 0,21-4 0 0 0,-91 14-41 0 0,52-9-16 0 0,0 2-1 0 0,-88 26 0 0 0,132-33 44 0 0,0 1 1 0 0,1-1-1 0 0,-1 1 0 0 0,1 0 0 0 0,-1 0 1 0 0,1 0-1 0 0,0 0 0 0 0,-1 0 0 0 0,-2 4 1 0 0,5-5 11 0 0,1-1 0 0 0,0 0 1 0 0,0 1-1 0 0,0-1 1 0 0,0 0-1 0 0,0 1 0 0 0,-1-1 1 0 0,1 0-1 0 0,0 1 1 0 0,0-1-1 0 0,0 0 0 0 0,0 1 1 0 0,0-1-1 0 0,0 0 1 0 0,0 1-1 0 0,0-1 0 0 0,0 0 1 0 0,0 1-1 0 0,0-1 0 0 0,0 0 1 0 0,0 1-1 0 0,1-1 1 0 0,-1 0-1 0 0,0 1 0 0 0,0-1 1 0 0,0 0-1 0 0,0 0 1 0 0,1 1-1 0 0,-1-1 0 0 0,0 0 1 0 0,0 1-1 0 0,0-1 1 0 0,1 0-1 0 0,-1 0 0 0 0,0 0 1 0 0,1 1-1 0 0,11 6 1 0 0,5 0 8 0 0,0-2 1 0 0,0 0-1 0 0,0-1 0 0 0,35 3 1 0 0,-11-2 28 0 0,166 26 66 0 0,222 40 135 0 0,-423-69-237 0 0,0-1 0 0 0,0 0 0 0 0,0 0 0 0 0,0 1 0 0 0,0 0 0 0 0,7 4 0 0 0,-12-6 0 0 0,-1 0 0 0 0,0 0 0 0 0,0 1 0 0 0,1-1 0 0 0,-1 0 0 0 0,0 0 0 0 0,0 0 0 0 0,0 0 0 0 0,1 0 0 0 0,-1 1 0 0 0,0-1 0 0 0,0 0 0 0 0,0 0 0 0 0,0 0 0 0 0,0 1 0 0 0,1-1 0 0 0,-1 0 0 0 0,0 0 0 0 0,0 0 0 0 0,0 1 0 0 0,0-1 0 0 0,0 0 0 0 0,0 0 0 0 0,0 1 0 0 0,0-1 0 0 0,0 0 0 0 0,0 0 0 0 0,0 1 0 0 0,0-1 0 0 0,0 0 0 0 0,0 0 0 0 0,0 1 0 0 0,0-1 0 0 0,0 0 0 0 0,0 0 0 0 0,0 1 0 0 0,0-1 0 0 0,-2 3 0 0 0,0-1 0 0 0,1 0 0 0 0,-1 1 0 0 0,0-1 0 0 0,-1 0 0 0 0,1 0 0 0 0,0 0 0 0 0,-1 0 0 0 0,1-1 0 0 0,-1 1 0 0 0,1-1 0 0 0,-1 1 0 0 0,0-1 0 0 0,1 0 0 0 0,-1 0 0 0 0,-3 1 0 0 0,-59 15 0 0 0,45-12 0 0 0,-145 27 0 0 0,95-21 0 0 0,-77 24 0 0 0,143-35 0 0 0,3 1 0 0 0,1-1 0 0 0,-1 0 0 0 0,0 0 0 0 0,0 0 0 0 0,0 0 0 0 0,0 1 0 0 0,1-1 0 0 0,-1 0 0 0 0,0 1 0 0 0,0-1 0 0 0,1 1 0 0 0,-1-1 0 0 0,0 1 0 0 0,0-1 0 0 0,1 1 0 0 0,-1-1 0 0 0,1 1 0 0 0,-1 0 0 0 0,1-1 0 0 0,-2 2 0 0 0,2-2 0 0 0,0 0 0 0 0,0 0 0 0 0,0 1 0 0 0,0-1 0 0 0,-1 0 0 0 0,1 0 0 0 0,0 0 0 0 0,0 0 0 0 0,0 1 0 0 0,0-1 0 0 0,-1 0 0 0 0,1 0 0 0 0,0 0 0 0 0,0 1 0 0 0,0-1 0 0 0,0 0 0 0 0,0 0 0 0 0,0 0 0 0 0,0 1 0 0 0,0-1 0 0 0,0 0 0 0 0,0 0 0 0 0,0 1 0 0 0,0-1 0 0 0,0 0 0 0 0,0 0 0 0 0,0 0 0 0 0,0 1 0 0 0,0-1 0 0 0,0 0 0 0 0,0 0 0 0 0,0 1 0 0 0,0-1 0 0 0,0 0 0 0 0,0 0 0 0 0,0 0 0 0 0,0 1 0 0 0,1-1 0 0 0,-1 0 0 0 0,0 0 0 0 0,0 0 0 0 0,0 1 0 0 0,0-1 0 0 0,3 2 0 0 0,0 0 0 0 0,0 0 0 0 0,0 0 0 0 0,0 0 0 0 0,1 0 0 0 0,-1-1 0 0 0,0 1 0 0 0,1-1 0 0 0,5 2 0 0 0,43 7 0 0 0,4 2 0 0 0,-49-9 0 0 0,0 0 0 0 0,-1 0 0 0 0,1 1 0 0 0,-1 0 0 0 0,0 1 0 0 0,0-1 0 0 0,0 1 0 0 0,-1 0 0 0 0,0 1 0 0 0,0-1 0 0 0,0 1 0 0 0,-1 0 0 0 0,0 0 0 0 0,0 0 0 0 0,6 14 0 0 0,2 7 0 0 0,-2 0 0 0 0,12 48 0 0 0,41 255 0 0 0,-18-73 0 0 0,33 172 0 0 0,-75-402 0 0 0,10 46 0 0 0,-11-61 0 0 0,1-3 0 0 0,-1-3 0 0 0,-1-2-89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0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1 201 824 0 0,'0'-6'383'0'0,"1"0"1"0"0,-1 0-1 0 0,2 0 0 0 0,-1 0 1 0 0,1 1-1 0 0,0-1 1 0 0,0 1-1 0 0,0-1 0 0 0,1 1 1 0 0,0 0-1 0 0,0 0 0 0 0,0 0 1 0 0,0 0-1 0 0,1 0 0 0 0,0 1 1 0 0,0 0-1 0 0,0-1 0 0 0,8-4 1 0 0,4-3 440 0 0,0 1 0 0 0,0 1 0 0 0,1 1 0 0 0,28-12 0 0 0,-27 14-35 0 0,0 0 0 0 0,0 1 0 0 0,22-3 1 0 0,-31 7-389 0 0,-1 1 0 0 0,1 0 0 0 0,-1 1 0 0 0,1 0 0 0 0,0 0 0 0 0,-1 1 0 0 0,1 0 0 0 0,-1 0 0 0 0,15 5 0 0 0,-22-6-296 0 0,1 1 0 0 0,0 0-1 0 0,0 0 1 0 0,0 0 0 0 0,0 0 0 0 0,-1 0 0 0 0,1 0-1 0 0,0 0 1 0 0,-1 0 0 0 0,1 1 0 0 0,-1-1 0 0 0,0 1-1 0 0,1-1 1 0 0,-1 1 0 0 0,0 0 0 0 0,0-1-1 0 0,0 1 1 0 0,2 3 0 0 0,-2-2 5 0 0,-1 1-1 0 0,1-1 1 0 0,0 0 0 0 0,-1 1 0 0 0,0-1-1 0 0,0 0 1 0 0,0 1 0 0 0,0-1 0 0 0,0 0-1 0 0,-1 5 1 0 0,-2 4 60 0 0,-1-1 1 0 0,0 0-1 0 0,0 0 0 0 0,-1 0 1 0 0,-7 11-1 0 0,-14 19 295 0 0,-3-2 0 0 0,-1-1 0 0 0,-1-1 0 0 0,-42 36 0 0 0,-17 20 682 0 0,83-85-1074 0 0,-1 0 104 0 0,1 1 0 0 0,-1 0 0 0 0,1 0 0 0 0,1 0 0 0 0,-6 12 0 0 0,11-20-134 0 0,0 1-1 0 0,0 0 1 0 0,1-1-1 0 0,-1 1 1 0 0,0 0-1 0 0,1 0 0 0 0,-1-1 1 0 0,1 1-1 0 0,0 0 1 0 0,0 0-1 0 0,0 0 1 0 0,-1-1-1 0 0,2 1 1 0 0,-1 0-1 0 0,0 0 1 0 0,0 0-1 0 0,1 0 0 0 0,-1-1 1 0 0,1 1-1 0 0,-1 0 1 0 0,1 0-1 0 0,0-1 1 0 0,-1 1-1 0 0,1 0 1 0 0,0-1-1 0 0,0 1 0 0 0,1-1 1 0 0,-1 1-1 0 0,0-1 1 0 0,0 0-1 0 0,1 1 1 0 0,-1-1-1 0 0,0 0 1 0 0,1 0-1 0 0,-1 0 1 0 0,1 0-1 0 0,0 0 0 0 0,-1 0 1 0 0,1-1-1 0 0,3 2 1 0 0,10 4 115 0 0,1-1 1 0 0,0-1 0 0 0,0 0-1 0 0,0-1 1 0 0,1-1 0 0 0,17 1-1 0 0,105-5-275 0 0,-102 0-360 0 0,-7 1-1574 0 0,37-7 0 0 0,-57 6 160 0 0,1 0-1 0 0,-1-1 1 0 0,0 0-1 0 0,10-6 1 0 0,0-2-1008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0 127 756 0 0,'2'-26'2034'0'0,"-2"18"-905"0"0,0 0 1 0 0,1 0 0 0 0,0-1-1 0 0,0 1 1 0 0,1 0-1 0 0,0 0 1 0 0,1 0 0 0 0,-1 1-1 0 0,6-10 1 0 0,-8 17-896 0 0,0-1 0 0 0,1 0 1 0 0,-1 1-1 0 0,0-1 0 0 0,1 0 1 0 0,-1 0-1 0 0,1 1 0 0 0,-1-1 0 0 0,1 1 1 0 0,-1-1-1 0 0,1 1 0 0 0,0-1 0 0 0,-1 1 1 0 0,1-1-1 0 0,0 1 0 0 0,-1-1 1 0 0,1 1-1 0 0,0 0 0 0 0,0-1 0 0 0,-1 1 1 0 0,1 0-1 0 0,0 0 0 0 0,0 0 0 0 0,0-1 1 0 0,-1 1-1 0 0,1 0 0 0 0,0 0 1 0 0,0 0-1 0 0,0 0 0 0 0,1 1 0 0 0,-1-1-28 0 0,1 1-1 0 0,-1 0 0 0 0,1 0 0 0 0,-1 0 0 0 0,0 0 1 0 0,1 1-1 0 0,-1-1 0 0 0,0 0 0 0 0,0 1 1 0 0,0-1-1 0 0,0 0 0 0 0,0 1 0 0 0,1 2 1 0 0,2 4 337 0 0,0 0 1 0 0,-1 0 0 0 0,0 0 0 0 0,3 16 0 0 0,14 137 3852 0 0,-18-155-4488 0 0,-1-1 0 0 0,0 1 1 0 0,1-1-1 0 0,0 1 0 0 0,0-1 1 0 0,1 0-1 0 0,0 1 0 0 0,0-1 0 0 0,6 8 1 0 0,-7-10-468 0 0,1-1 0 0 0,0 1 0 0 0,-1 0 0 0 0,1-1 0 0 0,0 0 0 0 0,6 4 0 0 0,-6-4-445 0 0,0-1 0 0 0,-1 0-1 0 0,1 0 1 0 0,0 0 0 0 0,0 0 0 0 0,0-1 0 0 0,0 1-1 0 0,0-1 1 0 0,4 0 0 0 0,1 0-1820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65 612 0 0,'-2'-16'1923'0'0,"2"14"-1146"0"0,-1-1 1 0 0,1 1 0 0 0,-1-1 0 0 0,1 1-1 0 0,0-1 1 0 0,0 1 0 0 0,0-1 0 0 0,0 0-1 0 0,1 1 1 0 0,-1-1 0 0 0,1 1 0 0 0,-1 0-1 0 0,1-1 1 0 0,0 1 0 0 0,0-1 0 0 0,0 1-1 0 0,3-5 1505 0 0,10 17 441 0 0,-11-7-2417 0 0,0 0 1 0 0,0 0-1 0 0,0 1 0 0 0,-1 0 0 0 0,1-1 0 0 0,-1 1 0 0 0,0 0 0 0 0,0 0 1 0 0,2 6-1 0 0,11 42 1499 0 0,-12-41-1387 0 0,7 32 1375 0 0,6 65 1 0 0,0 4 971 0 0,-16-109-2754 0 0,1 0 1 0 0,0-1-1 0 0,-1 1 1 0 0,1-1-1 0 0,0 1 1 0 0,0-1-1 0 0,0 1 1 0 0,0-1-1 0 0,1 1 1 0 0,-1-1-1 0 0,1 0 0 0 0,0 0 1 0 0,-1 0-1 0 0,1 0 1 0 0,0 0-1 0 0,0 0 1 0 0,0 0-1 0 0,0-1 1 0 0,0 1-1 0 0,1-1 1 0 0,2 2-1 0 0,0-1-2 0 0,-1-1 0 0 0,0 0 0 0 0,0 0 0 0 0,1-1 0 0 0,-1 1 0 0 0,0-1 0 0 0,1 0 0 0 0,-1 0 0 0 0,0-1 0 0 0,1 1 0 0 0,-1-1 0 0 0,8-2 0 0 0,5-3-15 0 0,0 0 1 0 0,0-1-1 0 0,-1 0 1 0 0,0-2-1 0 0,19-13 1 0 0,71-58-108 0 0,-103 77 95 0 0,12-8-132 0 0,-1 0 0 0 0,-1-2-1 0 0,0 1 1 0 0,-1-2 0 0 0,19-25 0 0 0,-30 38 120 0 0,-1 0 0 0 0,1 0 0 0 0,0 0 0 0 0,-1 0 0 0 0,1 0 0 0 0,-1 0 0 0 0,0 0 0 0 0,1 0 1 0 0,-1 0-1 0 0,0 0 0 0 0,1 0 0 0 0,-1 0 0 0 0,0 0 0 0 0,0-1 0 0 0,0 1 0 0 0,0 0 0 0 0,0 0 0 0 0,0 0 1 0 0,0 0-1 0 0,-1 0 0 0 0,1 0 0 0 0,-1-2 0 0 0,0 2 15 0 0,1 1 1 0 0,-1-1-1 0 0,0 0 0 0 0,0 1 1 0 0,0-1-1 0 0,0 1 0 0 0,1 0 1 0 0,-1-1-1 0 0,0 1 0 0 0,0 0 1 0 0,0-1-1 0 0,0 1 0 0 0,0 0 1 0 0,0 0-1 0 0,0 0 0 0 0,0 0 1 0 0,0 0-1 0 0,0 0 0 0 0,0 0 1 0 0,-1 0-1 0 0,-6 1-3 0 0,0 1-1 0 0,1 0 1 0 0,-1 0 0 0 0,-14 6-1 0 0,3 1 157 0 0,-1 1-1 0 0,2 1 1 0 0,0 0-1 0 0,0 2 1 0 0,1 0 0 0 0,0 1-1 0 0,2 0 1 0 0,-1 1-1 0 0,2 1 1 0 0,0 0-1 0 0,-22 35 1 0 0,34-47-125 0 0,0-1 0 0 0,1 1 1 0 0,-1-1-1 0 0,1 1 0 0 0,0 0 0 0 0,0-1 0 0 0,0 1 1 0 0,1 0-1 0 0,-1 0 0 0 0,1 0 0 0 0,0-1 1 0 0,0 1-1 0 0,0 0 0 0 0,1 0 0 0 0,-1 0 0 0 0,1 0 1 0 0,0-1-1 0 0,0 1 0 0 0,0 0 0 0 0,1-1 0 0 0,-1 1 1 0 0,1-1-1 0 0,0 1 0 0 0,0-1 0 0 0,0 0 0 0 0,0 0 1 0 0,1 0-1 0 0,-1 0 0 0 0,1 0 0 0 0,0 0 1 0 0,0-1-1 0 0,0 1 0 0 0,0-1 0 0 0,0 0 0 0 0,0 0 1 0 0,1 0-1 0 0,4 2 0 0 0,4 1-469 0 0,1 0-1 0 0,0 0 1 0 0,0-1-1 0 0,0-1 1 0 0,1 0-1 0 0,-1-1 1 0 0,19 0 0 0 0,8-1-2435 0 0,49-5 1 0 0,-63 1-1003 0 0,1-1 560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0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0 109 660 0 0,'4'-16'910'0'0,"11"-36"2512"0"0,-13 49-2821 0 0,-1-1 1 0 0,0 1-1 0 0,1-1 1 0 0,0 1-1 0 0,0-1 1 0 0,0 1-1 0 0,0 0 1 0 0,1 0-1 0 0,-1 0 1 0 0,7-4 3066 0 0,-8 7-3540 0 0,0 0 1 0 0,-1 0-1 0 0,1 1 1 0 0,0-1 0 0 0,0 1-1 0 0,0-1 1 0 0,0 1-1 0 0,0-1 1 0 0,0 1 0 0 0,-1-1-1 0 0,1 1 1 0 0,0 0-1 0 0,0-1 1 0 0,-1 1-1 0 0,1 0 1 0 0,-1 0 0 0 0,1-1-1 0 0,0 1 1 0 0,-1 0-1 0 0,1 0 1 0 0,-1 0 0 0 0,0 0-1 0 0,1 0 1 0 0,-1 0-1 0 0,0 0 1 0 0,0 0 0 0 0,1 0-1 0 0,-1 0 1 0 0,0 0-1 0 0,0 1 1 0 0,2 35 1970 0 0,-2-33-1726 0 0,-8 92 3182 0 0,4-71-2217 0 0,2 0 1 0 0,1 48-1 0 0,1-72-1267 0 0,0 0 0 0 0,0 1-1 0 0,0-1 1 0 0,0 1-1 0 0,0-1 1 0 0,1 0 0 0 0,-1 0-1 0 0,1 1 1 0 0,-1-1 0 0 0,1 0-1 0 0,-1 0 1 0 0,1 1-1 0 0,0-1 1 0 0,-1 0 0 0 0,1 0-1 0 0,0 0 1 0 0,0 0 0 0 0,0 0-1 0 0,0 0 1 0 0,0 0 0 0 0,0 0-1 0 0,0-1 1 0 0,2 2-1 0 0,0-1-1 0 0,0 0 0 0 0,0 0-1 0 0,-1-1 1 0 0,1 1-1 0 0,0-1 1 0 0,0 0 0 0 0,0 0-1 0 0,0 0 1 0 0,0 0-1 0 0,5-2 1 0 0,7-1 56 0 0,0 0 0 0 0,0-1 1 0 0,-1-1-1 0 0,19-9 0 0 0,57-33 159 0 0,-45 23-227 0 0,75-44-572 0 0,-119 67 411 0 0,-1 1-77 0 0,0 0 178 0 0,0 0 0 0 0,-1 1 0 0 0,1-1-1 0 0,0 0 1 0 0,0 0 0 0 0,0 1 0 0 0,-1-1-1 0 0,1 0 1 0 0,0 0 0 0 0,0 1 0 0 0,0-1-1 0 0,0 0 1 0 0,-1 1 0 0 0,1-1 0 0 0,0 0-1 0 0,0 1 1 0 0,0-1 0 0 0,0 0 0 0 0,0 1-1 0 0,0-1 1 0 0,0 0 0 0 0,0 0 0 0 0,0 1-1 0 0,0-1 1 0 0,0 0 0 0 0,0 1 0 0 0,0-1-1 0 0,0 0 1 0 0,1 1 0 0 0,-1-1 0 0 0,0 0-1 0 0,0 1 1 0 0,0-1 0 0 0,0 0 0 0 0,0 0-1 0 0,1 1 1 0 0,-1-1 0 0 0,0 0 0 0 0,0 0-1 0 0,0 1 1 0 0,1-1 0 0 0,-1 0 0 0 0,0 0-1 0 0,0 0 1 0 0,1 0 0 0 0,-1 1 0 0 0,0-1-1 0 0,1 0 1 0 0,-1 0 0 0 0,0 0 0 0 0,1 0-1 0 0,-1 0 1 0 0,0 0 0 0 0,0 0 0 0 0,1 0-1 0 0,-1 0 1 0 0,0 0 0 0 0,1 0 0 0 0,-1 0-1 0 0,0 0 1 0 0,1 0 0 0 0,-1 0 0 0 0,0 0-1 0 0,1 0 1 0 0,-1 0 0 0 0,0 0 0 0 0,1 0-1 0 0,-1-1 1 0 0,-19 22-33 0 0,16-18 52 0 0,-69 65 416 0 0,54-53-252 0 0,0 1-1 0 0,2 1 1 0 0,-1 0 0 0 0,2 1 0 0 0,1 1 0 0 0,-17 27 0 0 0,29-43-180 0 0,-1 14 0 0 0,3-16 0 0 0,-1 1 0 0 0,1-1 0 0 0,0 0 0 0 0,-1 1 0 0 0,1-1 0 0 0,0 1 0 0 0,0-1 0 0 0,0 0 0 0 0,0 1 0 0 0,0-1 0 0 0,1 0 0 0 0,-1 1 0 0 0,0-1 0 0 0,1 0 0 0 0,-1 1 0 0 0,1-1 0 0 0,-1 0 0 0 0,1 0 0 0 0,-1 1 0 0 0,1-1 0 0 0,0 0 0 0 0,0 0 0 0 0,0 0 0 0 0,-1 0 0 0 0,1 0 0 0 0,0 0 0 0 0,0 0 0 0 0,1 0 0 0 0,-1 0 0 0 0,0-1 0 0 0,1 2 0 0 0,3 1 0 0 0,3 2-163 0 0,0 0 1 0 0,0 0-1 0 0,1-1 0 0 0,0 0 0 0 0,-1 0 1 0 0,2-1-1 0 0,-1 0 0 0 0,15 2 1 0 0,81 8-2274 0 0,-94-12 2215 0 0,88 7-9761 0 0,-68-6 6783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0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1 439 20 0 0,'21'4'24374'0'0,"-15"-5"-23660"0"0,1-1 0 0 0,-1 0 0 0 0,0-1-1 0 0,0 0 1 0 0,0 0 0 0 0,7-4 0 0 0,-3-1-185 0 0,0 0 0 0 0,-1 0-1 0 0,0-1 1 0 0,0 0 0 0 0,7-11 0 0 0,28-36-449 0 0,60-70 21 0 0,-85 106-96 0 0,2 0 1 0 0,-1 2-1 0 0,46-31 1 0 0,-50 39-6 0 0,-1 0 0 0 0,2 1 0 0 0,-1 1 0 0 0,1 1 0 0 0,0 0 0 0 0,1 1 0 0 0,-1 1 0 0 0,23-4 0 0 0,-23 11 0 0 0,-16-2 0 0 0,1 1 0 0 0,-1-1 0 0 0,1 1 0 0 0,-1-1 0 0 0,0 1 0 0 0,1 0 0 0 0,-1 0 0 0 0,0 0 0 0 0,1 0 0 0 0,-1 0 0 0 0,0 0 0 0 0,0 0 0 0 0,0 0 0 0 0,0 0 0 0 0,0 0 0 0 0,0 1 0 0 0,0-1 0 0 0,-1 0 0 0 0,1 1 0 0 0,0-1 0 0 0,0 3 0 0 0,0-1 0 0 0,-1 0 0 0 0,0-1 0 0 0,0 1 0 0 0,0 0 0 0 0,0-1 0 0 0,0 1 0 0 0,-1-1 0 0 0,1 1 0 0 0,-1 0 0 0 0,0-1 0 0 0,-1 5 0 0 0,-4 5 0 0 0,0-1 0 0 0,0 0 0 0 0,-1 0 0 0 0,-9 11 0 0 0,-83 86 0 0 0,71-80 0 0 0,1 1 0 0 0,-35 48 0 0 0,59-73 0 0 0,1-1 0 0 0,0 1 0 0 0,0-1 0 0 0,0 1 0 0 0,1 0 0 0 0,-3 6 0 0 0,6 4 0 0 0,0-10 0 0 0,0-1 0 0 0,1 1 0 0 0,-1-1 0 0 0,1 1 0 0 0,0-1 0 0 0,0 0 0 0 0,0 0 0 0 0,1 0 0 0 0,-1-1 0 0 0,1 1 0 0 0,-1-1 0 0 0,1 0 0 0 0,6 3 0 0 0,58 22 0 0 0,-63-25 0 0 0,89 25 0 0 0,1-4 0 0 0,113 11 0 0 0,-109-18 0 0 0,-53-9 0 0 0,1-1 0 0 0,77 23 0 0 0,-123-29-105 0 0,-1 0-1 0 0,0 0 1 0 0,0-1 0 0 0,1 1-1 0 0,-1 0 1 0 0,0 0 0 0 0,0 1-1 0 0,1-1 1 0 0,-1 0 0 0 0,0 0 0 0 0,0 0-1 0 0,1 0 1 0 0,-1 0 0 0 0,0 0-1 0 0,0 0 1 0 0,1 0 0 0 0,-1 0-1 0 0,0 1 1 0 0,0-1 0 0 0,1 0-1 0 0,-1 0 1 0 0,0 0 0 0 0,0 0-1 0 0,0 1 1 0 0,0-1 0 0 0,1 0 0 0 0,-1 0-1 0 0,0 0 1 0 0,0 1 0 0 0,0-1-1 0 0,0 0 1 0 0,0 0 0 0 0,0 1-1 0 0,1-1 1 0 0,-1 0 0 0 0,0 0-1 0 0,0 1 1 0 0,0-1 0 0 0,0 0-1 0 0,0 0 1 0 0,0 1 0 0 0,0-1 0 0 0,0 0-1 0 0,0 1 1 0 0,0-1 0 0 0,0 0-1 0 0,0 0 1 0 0,-1 1 0 0 0,1-1-1 0 0,0 0 1 0 0,0 0 0 0 0,0 1-1 0 0,0-1 1 0 0,-1 0 0 0 0,-10 8-7458 0 0,-2-6 4236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0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 8 0 0,'-15'-25'19468'0'0,"45"38"-18356"0"0,1-1 0 0 0,0-1 0 0 0,1-1-1 0 0,54 8 1 0 0,-46-10-705 0 0,327 51 1840 0 0,78-17-986 0 0,1003 30 1123 0 0,-851-41-1656 0 0,-556-28-687 0 0,260 15 225 0 0,279 21 128 0 0,-216-12-390 0 0,54 2-4 0 0,365 5 0 0 0,-316-26 0 0 0,244-14 0 0 0,11-22 0 0 0,24 0 0 0 0,50-11 0 0 0,-284 25 0 0 0,-498 14 0 0 0,-61 14-1990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26 596 0 0,'-9'-1'8601'0'0,"28"0"-6527"0"0,39-1-1149 0 0,388 2 3648 0 0,-191 3-3518 0 0,156 2 467 0 0,-95 2-500 0 0,44-1-59 0 0,-60 3-132 0 0,-95-12-282 0 0,-48-1-116 0 0,325-10 557 0 0,-216 5-472 0 0,-88 1-209 0 0,69-5 280 0 0,-244 13-583 0 0,1-1 1 0 0,-1 2-1 0 0,1-1 0 0 0,-1 0 1 0 0,0 1-1 0 0,1-1 1 0 0,-1 1-1 0 0,0 0 1 0 0,0 0-1 0 0,1 0 0 0 0,-1 0 1 0 0,0 1-1 0 0,0-1 1 0 0,3 3-1 0 0,-4-2 18 0 0,0 0 1 0 0,-1 1-1 0 0,1-1 0 0 0,-1 0 0 0 0,1 0 1 0 0,-1 1-1 0 0,0-1 0 0 0,0 1 0 0 0,0-1 1 0 0,0 1-1 0 0,0-1 0 0 0,-1 1 0 0 0,1 0 0 0 0,-1-1 1 0 0,0 1-1 0 0,0 0 0 0 0,0 3 0 0 0,10 130 1428 0 0,5 0 0 0 0,45 184-1 0 0,-42-244-184 0 0,-17-75-1246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83 28 0 0,'-19'-1'3292'0'0,"0"0"3996"0"0,20 4-6433 0 0,0 1 0 0 0,-1-1-1 0 0,2 0 1 0 0,-1 1 0 0 0,0-1-1 0 0,1 0 1 0 0,1 3 0 0 0,-2-3-508 0 0,11 20 2485 0 0,27 41 1 0 0,-3-6-501 0 0,36 59 1237 0 0,-44-74-2219 0 0,-23-36-1143 0 0,-2-2 53 0 0,0 0 1 0 0,0 0-1 0 0,1 0 1 0 0,0 0 0 0 0,0-1-1 0 0,5 5 1 0 0,-4-6-234 0 0,1-1-68 0 0,-5-2-41 0 0,-1 0 0 0 0,1 0 0 0 0,0 0 0 0 0,-1 1 0 0 0,1-1 0 0 0,0 0 0 0 0,-1 0-1 0 0,1-1 1 0 0,0 1 0 0 0,-1 0 0 0 0,1 0 0 0 0,-1 0 0 0 0,1 0 0 0 0,0-1 0 0 0,-1 1-1 0 0,1 0 1 0 0,-1 0 0 0 0,1-1 0 0 0,-1 1 0 0 0,1 0 0 0 0,-1-1 0 0 0,1 1 0 0 0,-1-1 0 0 0,1 1-1 0 0,-1-1 1 0 0,1 1 0 0 0,-1-1 0 0 0,0 1 0 0 0,1-1 0 0 0,-1 1 0 0 0,0-1 0 0 0,1 1 0 0 0,-1-1-1 0 0,0 0 1 0 0,0 1 0 0 0,0-1 0 0 0,0 1 0 0 0,1-1 0 0 0,-1 0 0 0 0,0 1 0 0 0,0-1 0 0 0,0 0-1 0 0,0 1 1 0 0,0-1 0 0 0,0 0 0 0 0,-1 1 0 0 0,1-1 0 0 0,0 1 0 0 0,0-2 0 0 0,-7-27-3074 0 0,1 19 1962 0 0,0 0 0 0 0,0 0 1 0 0,-1 1-1 0 0,-1 0 0 0 0,-13-15 0 0 0,-47-34-1690 0 0,50 43 2361 0 0,-57-42-1083 0 0,-37-33 3606 0 0,111 89-1859 0 0,-1 0-1 0 0,1 0 0 0 0,0 0 1 0 0,0 0-1 0 0,0 0 1 0 0,0 0-1 0 0,0 0 0 0 0,0 0 1 0 0,1-1-1 0 0,-1 1 0 0 0,0 0 1 0 0,1 0-1 0 0,-1-1 0 0 0,1 1 1 0 0,-1 0-1 0 0,1-1 1 0 0,-1 1-1 0 0,1-1 0 0 0,0 1 1 0 0,0 0-1 0 0,0-1 0 0 0,0 1 1 0 0,0-1-1 0 0,0 1 0 0 0,0-1 1 0 0,0 1-1 0 0,0 0 0 0 0,1-1 1 0 0,0-1-1 0 0,0 1 50 0 0,1-1-1 0 0,0 1 1 0 0,0 0-1 0 0,0 0 1 0 0,0-1-1 0 0,1 1 1 0 0,-1 1-1 0 0,1-1 1 0 0,-1 0-1 0 0,1 1 1 0 0,-1-1-1 0 0,1 1 1 0 0,3-1-1 0 0,16-7 521 0 0,-1 2 0 0 0,1 1 0 0 0,42-7-1 0 0,70 0 705 0 0,-105 11-1058 0 0,4-1 11 0 0,-3-1 181 0 0,1 2 0 0 0,0 2 1 0 0,54 5-1 0 0,-82-5-496 0 0,-1 1 0 0 0,1-1-1 0 0,0 1 1 0 0,-1-1 0 0 0,1 1 0 0 0,-1 0 0 0 0,1 0-1 0 0,-1 0 1 0 0,0 1 0 0 0,1-1 0 0 0,-1 0 0 0 0,0 1 0 0 0,0-1-1 0 0,0 1 1 0 0,0 0 0 0 0,2 3 0 0 0,-3-4-22 0 0,0 1 0 0 0,-1 0 1 0 0,1 0-1 0 0,0 0 0 0 0,-1 0 0 0 0,0 0 1 0 0,1 0-1 0 0,-1-1 0 0 0,0 1 0 0 0,0 0 1 0 0,0 0-1 0 0,-1 0 0 0 0,1 0 0 0 0,0 0 1 0 0,-1 0-1 0 0,1 0 0 0 0,-1 0 0 0 0,1 0 1 0 0,-1-1-1 0 0,0 1 0 0 0,0 0 0 0 0,0-1 1 0 0,-1 3-1 0 0,-30 46 263 0 0,-2-1 0 0 0,-2-2 0 0 0,-49 48 0 0 0,43-47 4 0 0,7-10-88 0 0,16-19-170 0 0,1 1 0 0 0,-28 41 0 0 0,46-60-285 0 0,2 3-1212 0 0,-2-4 1428 0 0,0 0 0 0 0,0 1 0 0 0,0-1-1 0 0,0 0 1 0 0,0 0 0 0 0,0 1 0 0 0,0-1 0 0 0,0 0 0 0 0,0 0 0 0 0,0 0-1 0 0,0 1 1 0 0,0-1 0 0 0,1 0 0 0 0,-1 0 0 0 0,0 0 0 0 0,0 1-1 0 0,0-1 1 0 0,0 0 0 0 0,0 0 0 0 0,0 0 0 0 0,1 1 0 0 0,-1-1-1 0 0,0 0 1 0 0,0 0 0 0 0,0 0 0 0 0,1 0 0 0 0,-1 0 0 0 0,0 0-1 0 0,0 1 1 0 0,0-1 0 0 0,1 0 0 0 0,-1 0 0 0 0,0 0 0 0 0,0 0-1 0 0,1 0 1 0 0,-1 0 0 0 0,8-1-1165 0 0,-1-1-1 0 0,1 0 1 0 0,-1 0-1 0 0,0 0 1 0 0,0-1-1 0 0,0 0 1 0 0,0 0-1 0 0,0-1 0 0 0,7-5 1 0 0,19-13-1881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55 101 260 0 0,'-29'-6'3947'0'0,"27"6"-3647"0"0,1 0 0 0 0,0 0 0 0 0,0 0 0 0 0,0 0 0 0 0,0 0 0 0 0,0 0 0 0 0,0 0 0 0 0,0 0 0 0 0,0 0 0 0 0,0 1 0 0 0,0-1 0 0 0,0 0 0 0 0,0 1 0 0 0,0-1 0 0 0,0 1 0 0 0,0-1 0 0 0,0 1 0 0 0,0-1 0 0 0,0 1 0 0 0,0 0 0 0 0,0 0 0 0 0,1-1 0 0 0,-2 3 1550 0 0,17 9 960 0 0,-3-7-2299 0 0,-1-1-1 0 0,1 0 0 0 0,0-1 1 0 0,0 0-1 0 0,1-1 0 0 0,-1 0 1 0 0,16-1-1 0 0,-12 1-173 0 0,34 2 589 0 0,1-2 0 0 0,-1-3 1 0 0,0-1-1 0 0,86-16 0 0 0,-119 14-602 0 0,0-1-1 0 0,1 0 1 0 0,-2-2-1 0 0,33-16 0 0 0,-40 18-173 0 0,0 0-1 0 0,0-1 1 0 0,-1 0-1 0 0,0-1 0 0 0,0 0 1 0 0,-1 0-1 0 0,0-1 0 0 0,0 0 1 0 0,11-16-1 0 0,-18 23 301 0 0,-3 5-353 0 0,-3 9-10 0 0,-1-1 0 0 0,2 1-1 0 0,-1 1 1 0 0,2-1 0 0 0,0 1 0 0 0,1 0 0 0 0,0 0 0 0 0,1 0-1 0 0,0 0 1 0 0,1 0 0 0 0,2 20 0 0 0,1 16 504 0 0,18 97 1 0 0,12-23 446 0 0,-32-123-1046 0 0,0 0 1 0 0,0 0 0 0 0,0 0-1 0 0,-1-1 1 0 0,1 1-1 0 0,0 0 1 0 0,0 0 0 0 0,0 0-1 0 0,-1-1 1 0 0,1 1-1 0 0,0 0 1 0 0,-1 0-1 0 0,1 0 1 0 0,-1-1 0 0 0,1 1-1 0 0,-1 0 1 0 0,1-1-1 0 0,-1 1 1 0 0,1 0-1 0 0,-1-1 1 0 0,0 1 0 0 0,1-1-1 0 0,-1 1 1 0 0,0-1-1 0 0,1 1 1 0 0,-1-1-1 0 0,0 0 1 0 0,0 1 0 0 0,1-1-1 0 0,-1 0 1 0 0,0 1-1 0 0,0-1 1 0 0,0 0-1 0 0,-1 0 1 0 0,-39 5-282 0 0,27-4 233 0 0,-48 6-114 0 0,27-4 136 0 0,1 1-1 0 0,-1 2 1 0 0,-37 11-1 0 0,68-16 89 0 0,3-1-34 0 0,1 0-1 0 0,-1 0 1 0 0,0 0 0 0 0,1 0 0 0 0,-1 0 0 0 0,1 1 0 0 0,-1-1 0 0 0,0 0 0 0 0,1 0 0 0 0,-1 1 0 0 0,1-1-1 0 0,-1 0 1 0 0,1 1 0 0 0,-1-1 0 0 0,1 1 0 0 0,-1-1 0 0 0,1 0 0 0 0,-1 1 0 0 0,1-1 0 0 0,-1 1 0 0 0,1-1-1 0 0,0 1 1 0 0,-1-1 0 0 0,1 1 0 0 0,0 0 0 0 0,0-1 0 0 0,-1 2 0 0 0,2-1 23 0 0,0 0 0 0 0,0 0 0 0 0,0-1 0 0 0,0 1 0 0 0,0 0 0 0 0,0-1 0 0 0,1 1 1 0 0,-1-1-1 0 0,0 1 0 0 0,0-1 0 0 0,0 0 0 0 0,2 1 0 0 0,-2-1 2 0 0,20 5 88 0 0,0-1 0 0 0,0 0 1 0 0,0-2-1 0 0,41 0 1 0 0,-24-2-76 0 0,370 6-58 0 0,-406-6-784 0 0,0 0 0 0 0,0 0 0 0 0,0 0-1 0 0,0 0 1 0 0,-1 0 0 0 0,1 0 0 0 0,0 0 0 0 0,0-1 0 0 0,0 1 0 0 0,0-1 0 0 0,-1 0-1 0 0,1 1 1 0 0,0-1 0 0 0,-1 0 0 0 0,4-2 0 0 0,-4 3 347 0 0,8-7-2953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4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98 24 0 0,'-9'-9'2312'0'0,"8"8"-1960"0"0,1 1 1 0 0,-1-1-1 0 0,0 0 0 0 0,1 0 0 0 0,-1 0 1 0 0,0 0-1 0 0,1 1 0 0 0,-1-1 1 0 0,1 0-1 0 0,-1 0 0 0 0,1 0 0 0 0,0 0 1 0 0,-1-4 1572 0 0,7-13 243 0 0,-1 13-1588 0 0,-1 0-1 0 0,2 0 1 0 0,-1 1 0 0 0,0 0-1 0 0,1 0 1 0 0,0 0 0 0 0,0 1-1 0 0,13-6 1 0 0,-11 6-278 0 0,-1 1-1 0 0,1 0 1 0 0,1 0-1 0 0,-1 1 1 0 0,0 0-1 0 0,0 0 1 0 0,0 1-1 0 0,1 0 1 0 0,-1 1-1 0 0,0 0 1 0 0,10 2-1 0 0,-16-3-248 0 0,1 1 0 0 0,-1 0-1 0 0,1-1 1 0 0,-1 1 0 0 0,1 1-1 0 0,-1-1 1 0 0,0 0-1 0 0,1 0 1 0 0,-1 1 0 0 0,0 0-1 0 0,0-1 1 0 0,0 1-1 0 0,0 0 1 0 0,0 0 0 0 0,-1 0-1 0 0,1 0 1 0 0,0 0-1 0 0,-1 0 1 0 0,0 1 0 0 0,1-1-1 0 0,-1 0 1 0 0,0 1 0 0 0,0-1-1 0 0,-1 1 1 0 0,2 3-1 0 0,-1-1-1 0 0,0 0 0 0 0,-1 1 0 0 0,1-1 0 0 0,-1 0 0 0 0,-1 1 0 0 0,1-1-1 0 0,-1 1 1 0 0,1-1 0 0 0,-2 0 0 0 0,-1 9 0 0 0,-18 37 330 0 0,-49 86 0 0 0,12-26 137 0 0,55-106-412 0 0,1 1 1 0 0,-1 0-1 0 0,1 0 1 0 0,0 0-1 0 0,1 0 0 0 0,-1 0 1 0 0,1 1-1 0 0,0 7 1 0 0,1-12-66 0 0,0-1 0 0 0,1 0 0 0 0,-1 1 1 0 0,0-1-1 0 0,1 0 0 0 0,-1 1 1 0 0,1-1-1 0 0,0 0 0 0 0,-1 1 1 0 0,1-1-1 0 0,0 0 0 0 0,0 0 0 0 0,0 0 1 0 0,-1 0-1 0 0,1 0 0 0 0,0 0 1 0 0,1 0-1 0 0,-1 0 0 0 0,0 0 1 0 0,0 0-1 0 0,0-1 0 0 0,3 2 0 0 0,25 9 582 0 0,-13-8-331 0 0,0-1 0 0 0,0-1 0 0 0,-1-1 1 0 0,24-1-1 0 0,0 0 170 0 0,65-7 1034 0 0,-99 8-1808 0 0,-1 1-1 0 0,1-2 1 0 0,0 1-1 0 0,-1 0 1 0 0,1-1-1 0 0,0 0 0 0 0,-1 0 1 0 0,1-1-1 0 0,6-2 1 0 0,-9 3-620 0 0,18-22-8513 0 0,-15 14 6787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4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84 752 0 0,'-21'-84'20416'0'0,"24"105"-20075"0"0,-2-12-325 0 0,2 0 0 0 0,-1-1 0 0 0,1 1 0 0 0,1 0 0 0 0,0-1 0 0 0,0 0 1 0 0,0 1-1 0 0,1-2 0 0 0,9 13 0 0 0,-5-10-2241 0 0,-1-1 1 0 0,1 0-1 0 0,12 9 0 0 0,-10-9 35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4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63 176 0 0,'-9'-5'10074'0'0,"13"0"-9557"0"0,1 0 1 0 0,0 1-1 0 0,0-1 0 0 0,0 1 0 0 0,0 1 0 0 0,1-1 0 0 0,-1 1 0 0 0,1-1 0 0 0,0 2 1 0 0,0-1-1 0 0,0 1 0 0 0,0 0 0 0 0,1 0 0 0 0,11-2 0 0 0,-8 2-130 0 0,0 1-1 0 0,0 0 1 0 0,0 0-1 0 0,0 1 1 0 0,0 0 0 0 0,0 1-1 0 0,0 0 1 0 0,0 0-1 0 0,15 5 1 0 0,-22-5-301 0 0,0 0 0 0 0,0 0 1 0 0,-1 0-1 0 0,1 1 1 0 0,0-1-1 0 0,0 1 1 0 0,-1 0-1 0 0,1 0 0 0 0,-1 0 1 0 0,1 0-1 0 0,-1 0 1 0 0,0 0-1 0 0,0 1 0 0 0,0-1 1 0 0,0 1-1 0 0,0 0 1 0 0,-1-1-1 0 0,2 5 0 0 0,-1-3-17 0 0,-1 0 0 0 0,0 0 0 0 0,-1 0-1 0 0,1 0 1 0 0,-1 0 0 0 0,0 0-1 0 0,0 1 1 0 0,0-1 0 0 0,0 0-1 0 0,-1 0 1 0 0,1 0 0 0 0,-3 5-1 0 0,-3 9 58 0 0,0-1-1 0 0,-2 1 1 0 0,0-1-1 0 0,-19 27 1 0 0,25-40-107 0 0,-45 60 306 0 0,14-21-26 0 0,16-21-113 0 0,11-14-53 0 0,0 0 1 0 0,0 1 0 0 0,0 0-1 0 0,1 0 1 0 0,-4 10 0 0 0,9-18-108 0 0,1 0 0 0 0,-1 0 0 0 0,1 0 0 0 0,-1 0 0 0 0,1 1 0 0 0,-1-1 0 0 0,1 0 0 0 0,0 0 1 0 0,-1-1-1 0 0,1 1 0 0 0,0 0 0 0 0,0 0 0 0 0,0 0 0 0 0,-1 0 0 0 0,1-1 0 0 0,0 1 0 0 0,0 0 0 0 0,0-1 0 0 0,0 1 0 0 0,1-1 1 0 0,-1 1-1 0 0,0-1 0 0 0,0 1 0 0 0,2 0 0 0 0,148 6 1227 0 0,-88-7-7252 0 0,-39 0 245 0 0,-21 0 2947 0 0,6-3 405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4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42 150 264 0 0,'0'-1'454'0'0,"0"-1"0"0"0,0 0-1 0 0,0 1 1 0 0,0-1 0 0 0,0 1 0 0 0,1-1 0 0 0,-1 0 0 0 0,0 1-1 0 0,1-1 1 0 0,-1 1 0 0 0,1-1 0 0 0,-1 1 0 0 0,1-1-1 0 0,0 1 1 0 0,0-1 0 0 0,0 1 0 0 0,0 0 0 0 0,0-1 0 0 0,0 1-1 0 0,0 0 1 0 0,0 0 0 0 0,0 0 0 0 0,0 0 0 0 0,1 0-1 0 0,-1 0 1 0 0,0 0 0 0 0,3-1 0 0 0,6-3 1199 0 0,0-1 0 0 0,20-6 0 0 0,-16 6-708 0 0,42-21 1829 0 0,33-13 9 0 0,-78 31-2242 0 0,-6 5-558 0 0,-6 2-671 0 0,-26 10 640 0 0,1 1 1 0 0,1 0 0 0 0,0 2 0 0 0,0 2 0 0 0,1 0-1 0 0,1 1 1 0 0,0 1 0 0 0,-33 29 0 0 0,30-17 469 0 0,25-25-344 0 0,0 0-1 0 0,0-1 0 0 0,0 1 1 0 0,1 0-1 0 0,-1 0 0 0 0,0 0 1 0 0,1 0-1 0 0,-1 0 0 0 0,1-1 1 0 0,0 1-1 0 0,0 0 1 0 0,-1 0-1 0 0,1 0 0 0 0,0 0 1 0 0,1 3-1 0 0,-1-4-30 0 0,1 0 0 0 0,-1 0 0 0 0,1 0 0 0 0,-1 0 0 0 0,1 0 0 0 0,-1 0 0 0 0,1 0 0 0 0,0 0 0 0 0,0-1 0 0 0,-1 1 0 0 0,1 0 0 0 0,0 0 0 0 0,0-1 0 0 0,0 1 0 0 0,-1-1 0 0 0,1 1 0 0 0,0-1 0 0 0,2 1 1 0 0,18 7 351 0 0,-17-7-301 0 0,107 28 1088 0 0,-77-22-932 0 0,-1 2 0 0 0,0 1 0 0 0,0 1-1 0 0,46 23 1 0 0,-75-31-222 0 0,0-1 0 0 0,0 1-1 0 0,0-1 1 0 0,0 1 0 0 0,-1 0-1 0 0,1 0 1 0 0,-1 1-1 0 0,0-1 1 0 0,0 1 0 0 0,0-1-1 0 0,0 1 1 0 0,-1 0 0 0 0,4 8-1 0 0,-5-11-18 0 0,-1 1-1 0 0,1 0 0 0 0,-1 0 1 0 0,1 0-1 0 0,-1-1 1 0 0,0 1-1 0 0,0 0 1 0 0,0 0-1 0 0,0 0 0 0 0,0-1 1 0 0,-1 1-1 0 0,1 0 1 0 0,0 0-1 0 0,-1 0 1 0 0,-1 2-1 0 0,1-2-4 0 0,0 1 0 0 0,-1 0 1 0 0,0-1-1 0 0,0 1 0 0 0,0-1 1 0 0,0 0-1 0 0,0 0 0 0 0,0 0 0 0 0,-1 0 1 0 0,1 0-1 0 0,-5 3 0 0 0,-8 3 14 0 0,0 0 0 0 0,-1-1 0 0 0,0 0 1 0 0,0-1-1 0 0,0-1 0 0 0,-25 4 0 0 0,-103 8 89 0 0,84-12-9 0 0,35-6 488 0 0,16 0-3827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41 172 0 0,'-4'-15'1357'0'0,"-4"-11"13862"0"0,6 68-10987 0 0,-1 23-751 0 0,5-21-2102 0 0,3 1 1 0 0,1-1-1 0 0,2 0 0 0 0,20 65 1 0 0,-26-103-1504 0 0,1-1 0 0 0,-1 0 0 0 0,1 0 0 0 0,0 0 0 0 0,0 0 0 0 0,0-1 0 0 0,0 1 0 0 0,6 4 0 0 0,5 3-3595 0 0,4-5-4670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5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63 292 0 0,'2'-9'887'0'0,"6"-23"1538"0"0,-7 31-2144 0 0,-1-1 1 0 0,0 1 0 0 0,1 0-1 0 0,0-1 1 0 0,-1 1-1 0 0,1 0 1 0 0,0 0-1 0 0,0-1 1 0 0,-1 1 0 0 0,1 0-1 0 0,0 0 1 0 0,0 0-1 0 0,0 0 1 0 0,1 0-1 0 0,-1 0 1 0 0,0 0 0 0 0,2 0-1 0 0,-2 1-111 0 0,0 0 0 0 0,0 0-1 0 0,-1 0 1 0 0,1 0 0 0 0,0 0-1 0 0,0 0 1 0 0,0 0 0 0 0,0 1-1 0 0,0-1 1 0 0,0 0 0 0 0,-1 1 0 0 0,1-1-1 0 0,0 0 1 0 0,0 1 0 0 0,-1-1-1 0 0,1 1 1 0 0,0-1 0 0 0,0 1 0 0 0,-1 0-1 0 0,1-1 1 0 0,-1 1 0 0 0,1 0-1 0 0,-1-1 1 0 0,1 1 0 0 0,-1 0-1 0 0,1 0 1 0 0,-1-1 0 0 0,1 1 0 0 0,-1 0-1 0 0,1 1 1 0 0,10 26 1532 0 0,1 24 1547 0 0,12 106 1 0 0,3 16 1135 0 0,-26-172-4316 0 0,-1-1-1 0 0,0 1 0 0 0,1 0 1 0 0,-1 0-1 0 0,1-1 1 0 0,0 1-1 0 0,0 0 1 0 0,-1-1-1 0 0,1 1 0 0 0,0-1 1 0 0,0 1-1 0 0,1-1 1 0 0,-1 1-1 0 0,0-1 1 0 0,0 0-1 0 0,1 1 0 0 0,-1-1 1 0 0,1 0-1 0 0,-1 0 1 0 0,1 0-1 0 0,-1 0 1 0 0,1 0-1 0 0,-1-1 0 0 0,1 1 1 0 0,0 0-1 0 0,0-1 1 0 0,-1 1-1 0 0,1-1 1 0 0,0 0-1 0 0,0 1 1 0 0,0-1-1 0 0,-1 0 0 0 0,1 0 1 0 0,0 0-1 0 0,0-1 1 0 0,0 1-1 0 0,0 0 1 0 0,-1-1-1 0 0,1 1 0 0 0,2-1 1 0 0,5-2 31 0 0,0-1 1 0 0,0 0-1 0 0,0 0 0 0 0,-1 0 1 0 0,0-1-1 0 0,9-7 0 0 0,31-27 315 0 0,80-85-1 0 0,-108 104-350 0 0,100-103 307 0 0,-160 144-379 0 0,-92 88-20 0 0,112-89 34 0 0,0 1 0 0 0,1 0 0 0 0,2 1-1 0 0,-16 26 1 0 0,30-44 10 0 0,0 0-1 0 0,1 1 0 0 0,0-1 0 0 0,0 1 1 0 0,0-1-1 0 0,1 1 0 0 0,-1 0 1 0 0,1 0-1 0 0,0 0 0 0 0,0 9 1 0 0,1-12-5 0 0,0 1 0 0 0,1-1 0 0 0,-1 1 0 0 0,1-1 1 0 0,0 0-1 0 0,-1 1 0 0 0,1-1 0 0 0,0 0 1 0 0,1 0-1 0 0,-1 0 0 0 0,0 1 0 0 0,0-1 1 0 0,1 0-1 0 0,-1-1 0 0 0,1 1 0 0 0,0 0 1 0 0,0 0-1 0 0,-1-1 0 0 0,1 1 0 0 0,0-1 1 0 0,0 1-1 0 0,1-1 0 0 0,2 1 0 0 0,6 4 21 0 0,1-2-1 0 0,-1 0 0 0 0,1 0 1 0 0,0-1-1 0 0,0 0 0 0 0,1-1 1 0 0,-1-1-1 0 0,15 1 0 0 0,9-2-514 0 0,54-6-1 0 0,-62 1-495 0 0,-4 1-968 0 0,-9 3-2147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5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1 560 668 0 0,'0'0'1340'0'0,"3"-1"233"0"0,15-1 654 0 0,-1 0 0 0 0,0 1 0 0 0,1 0 0 0 0,-1 2 0 0 0,28 4 0 0 0,33 0 6627 0 0,-78-6-8796 0 0,1 1 0 0 0,-1 0 0 0 0,0-1 0 0 0,0 1 0 0 0,0-1 0 0 0,1 1 0 0 0,-1-1 0 0 0,0 1 0 0 0,0-1 0 0 0,0 1 1 0 0,0 0-1 0 0,0-1 0 0 0,0 1 0 0 0,0-1 0 0 0,0 1 0 0 0,0-1 0 0 0,0 1 0 0 0,0-1 0 0 0,0 1 0 0 0,-1-1 0 0 0,1 1 0 0 0,0-1 0 0 0,0 1 0 0 0,0 0 0 0 0,-1-1 0 0 0,1 1 0 0 0,0-1 0 0 0,0 1 0 0 0,-1 0 0 0 0,1-1 0 0 0,0 1 0 0 0,-1 0 0 0 0,1-1 0 0 0,-9-14 375 0 0,-21-26 212 0 0,10 16-237 0 0,-25-45 0 0 0,40 60-341 0 0,0-1 0 0 0,0 1 1 0 0,1-1-1 0 0,1 0 0 0 0,0 0 1 0 0,0 0-1 0 0,1-1 0 0 0,0-12 0 0 0,2 16-32 0 0,0 0 0 0 0,1 1-1 0 0,0-1 1 0 0,0 1 0 0 0,1-1-1 0 0,0 1 1 0 0,0-1-1 0 0,1 1 1 0 0,0 0 0 0 0,6-11-1 0 0,-3 7 5 0 0,1 0-1 0 0,0 1 1 0 0,1 0-1 0 0,0 0 1 0 0,16-14-1 0 0,-8 10 12 0 0,1 2 0 0 0,0 0 0 0 0,0 1 0 0 0,1 0-1 0 0,1 2 1 0 0,0 0 0 0 0,0 1 0 0 0,1 1 0 0 0,-1 1-1 0 0,1 1 1 0 0,1 0 0 0 0,-1 2 0 0 0,1 0 0 0 0,-1 1-1 0 0,27 2 1 0 0,-40 0-17 0 0,0 1 0 0 0,0 0-1 0 0,-1 0 1 0 0,1 1-1 0 0,-1-1 1 0 0,1 2 0 0 0,-1-1-1 0 0,0 1 1 0 0,0 0 0 0 0,0 0-1 0 0,0 0 1 0 0,10 8 0 0 0,-13-7-9 0 0,0-1 1 0 0,0 0-1 0 0,0 1 0 0 0,0-1 1 0 0,0 1-1 0 0,-1 0 1 0 0,0 0-1 0 0,1 0 1 0 0,-2 0-1 0 0,1 0 1 0 0,0 1-1 0 0,-1-1 1 0 0,0 0-1 0 0,0 1 1 0 0,0-1-1 0 0,0 1 1 0 0,-1-1-1 0 0,0 1 1 0 0,0 8-1 0 0,-3 7 0 0 0,-1-1-1 0 0,0 0 1 0 0,-1 0-1 0 0,-11 24 1 0 0,8-23-10 0 0,2 1 0 0 0,0 0 1 0 0,-5 28-1 0 0,11-46-14 0 0,0 1 0 0 0,0-1 0 0 0,0 1 0 0 0,0-1 0 0 0,0 1 0 0 0,1-1 0 0 0,-1 0 0 0 0,1 1 0 0 0,0-1 0 0 0,0 0 0 0 0,0 1 0 0 0,0-1 0 0 0,1 0 0 0 0,0 0 0 0 0,-1 0 0 0 0,4 3 0 0 0,-2-2 0 0 0,1 0 0 0 0,0 0 0 0 0,-1 0 0 0 0,2-1 0 0 0,-1 0 0 0 0,0 0 0 0 0,1 0 0 0 0,0 0 0 0 0,7 2 0 0 0,4 1 0 0 0,0-1 0 0 0,0 0 0 0 0,1-1 0 0 0,0-1 0 0 0,23 1 0 0 0,-15-4-1525 0 0,34-3 0 0 0,-37 2-253 0 0,-1 0 0 0 0,33 2 0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1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382 106 108 0 0,'16'-21'4233'0'0,"-16"20"-3987"0"0,1-1 0 0 0,0 0 0 0 0,-1 1 0 0 0,1-1 0 0 0,-1 0 0 0 0,0 0 0 0 0,1 1 0 0 0,-1-1 0 0 0,0 0 0 0 0,0 0 0 0 0,0 0 1 0 0,0 1-1 0 0,-1-1 0 0 0,1 0 0 0 0,0 0 0 0 0,-1 1 0 0 0,1-1 0 0 0,-1 0 0 0 0,0 1 0 0 0,1-1 0 0 0,-1 0 0 0 0,0 1 0 0 0,-2-3 0 0 0,1 1-7 0 0,-1 0 0 0 0,0 1 0 0 0,0-1 0 0 0,0 1 0 0 0,0 0 1 0 0,-1 0-1 0 0,1 0 0 0 0,0 0 0 0 0,-1 1 0 0 0,-5-3 0 0 0,-5 0 226 0 0,-1 1 0 0 0,1 0 0 0 0,0 1 0 0 0,-30-1 0 0 0,31 3-259 0 0,-1 1 1 0 0,1 1-1 0 0,-1 0 1 0 0,1 0 0 0 0,0 2-1 0 0,0-1 1 0 0,0 2-1 0 0,0 0 1 0 0,-12 7 0 0 0,17-8-71 0 0,0 1 1 0 0,0 0-1 0 0,0 0 1 0 0,1 1-1 0 0,0 0 1 0 0,0 1-1 0 0,0-1 1 0 0,1 1-1 0 0,0 0 1 0 0,0 1-1 0 0,1 0 1 0 0,0 0-1 0 0,-7 15 1 0 0,10-18-35 0 0,1 0 0 0 0,0-1 0 0 0,0 1-1 0 0,0 0 1 0 0,0 0 0 0 0,1 0 0 0 0,0-1 0 0 0,0 1 0 0 0,0 0 0 0 0,1 0 0 0 0,0 0 0 0 0,0 0 0 0 0,0-1 0 0 0,0 1 0 0 0,1 0-1 0 0,-1-1 1 0 0,1 1 0 0 0,1-1 0 0 0,-1 0 0 0 0,0 0 0 0 0,1 1 0 0 0,4 3 0 0 0,1 2 99 0 0,1 0-1 0 0,0 0 1 0 0,1-1 0 0 0,0 0-1 0 0,0 0 1 0 0,20 11 0 0 0,-17-13-80 0 0,1 0-1 0 0,1 0 1 0 0,-1-2 0 0 0,1 0 0 0 0,0 0 0 0 0,0-1 0 0 0,0-1 0 0 0,1-1 0 0 0,-1 0-1 0 0,1-1 1 0 0,0-1 0 0 0,-1 0 0 0 0,1-1 0 0 0,-1-1 0 0 0,1 0 0 0 0,-1-1-1 0 0,0-1 1 0 0,0 0 0 0 0,0-1 0 0 0,0-1 0 0 0,16-9 0 0 0,-24 12-90 0 0,-2-1 1 0 0,1 0-1 0 0,0 0 1 0 0,-1-1-1 0 0,0 0 0 0 0,0 0 1 0 0,0 0-1 0 0,0 0 1 0 0,-1-1-1 0 0,0 0 1 0 0,0 0-1 0 0,-1 0 1 0 0,1 0-1 0 0,-2-1 1 0 0,1 1-1 0 0,0-1 1 0 0,-1 0-1 0 0,-1 0 1 0 0,1 0-1 0 0,-1 0 0 0 0,1-7 1 0 0,-2 8-20 0 0,0 0-1 0 0,0 0 1 0 0,-1 0 0 0 0,0 0-1 0 0,0 0 1 0 0,0 0 0 0 0,-1 0 0 0 0,1 0-1 0 0,-2 0 1 0 0,1 1 0 0 0,0-1-1 0 0,-1 1 1 0 0,0-1 0 0 0,-1 1-1 0 0,1 0 1 0 0,-1 0 0 0 0,0 1 0 0 0,0-1-1 0 0,0 1 1 0 0,-1 0 0 0 0,1 0-1 0 0,-1 0 1 0 0,0 1 0 0 0,-7-5-1 0 0,-5 1 0 0 0,1 0 0 0 0,-1 0 0 0 0,-1 2 0 0 0,1 0 0 0 0,-1 1 0 0 0,0 1 0 0 0,-27-1 0 0 0,31 3-147 0 0,0 1 0 0 0,0 1 0 0 0,0 0 1 0 0,1 1-1 0 0,-1 0 0 0 0,0 1 0 0 0,1 1 0 0 0,-1 0 1 0 0,1 1-1 0 0,0 0 0 0 0,1 1 0 0 0,-1 1 0 0 0,1 0 1 0 0,-16 12-1 0 0,26-17-45 0 0,0-1-1 0 0,0 1 1 0 0,1 0 0 0 0,-1-1 0 0 0,1 1-1 0 0,-1 0 1 0 0,1 0 0 0 0,0 0 0 0 0,0 0-1 0 0,0 0 1 0 0,0 0 0 0 0,0 1 0 0 0,0-1-1 0 0,1 0 1 0 0,-1 3 0 0 0,0-4-121 0 0,1 1-1 0 0,0-1 1 0 0,0 1 0 0 0,0-1 0 0 0,1 0-1 0 0,-1 1 1 0 0,0-1 0 0 0,0 1 0 0 0,1-1-1 0 0,-1 0 1 0 0,1 1 0 0 0,-1-1-1 0 0,1 0 1 0 0,-1 1 0 0 0,1-1 0 0 0,0 0-1 0 0,0 0 1 0 0,0 0 0 0 0,0 0 0 0 0,0 1-1 0 0,0-1 1 0 0,0-1 0 0 0,0 1-1 0 0,0 0 1 0 0,2 1 0 0 0,9 5-2075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1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90 4632 0 0,'-53'-89'14668'0'0,"53"93"-14197"0"0,5 30 400 0 0,14 50-1 0 0,4-24-3030 0 0,-18-50 415 0 0,1 0 1 0 0,0 0-1 0 0,10 13 1 0 0,-5-12-377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1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97 412 0 0,'0'-1'346'0'0,"-1"-1"0"0"0,1 1 0 0 0,-1-1 0 0 0,1 0 0 0 0,0 1 0 0 0,-1-1 0 0 0,1 0 1 0 0,0 1-1 0 0,0-1 0 0 0,0 1 0 0 0,1-1 0 0 0,-1 0 0 0 0,0 1 0 0 0,0-1 0 0 0,1 0 0 0 0,-1 1 0 0 0,1-1 0 0 0,0 1 0 0 0,0-2 0 0 0,1-1 125 0 0,0 1-1 0 0,1 0 1 0 0,-1 0 0 0 0,1 0-1 0 0,-1 1 1 0 0,1-1-1 0 0,0 0 1 0 0,3-2-1 0 0,1 1 184 0 0,1-1 1 0 0,-1 1-1 0 0,1 0 0 0 0,-1 1 0 0 0,1-1 0 0 0,0 2 0 0 0,9-3 0 0 0,-11 4-372 0 0,0 0 0 0 0,0 0 0 0 0,0 1 1 0 0,0 0-1 0 0,0 0 0 0 0,0 0 0 0 0,0 1 0 0 0,1 0 1 0 0,-1 0-1 0 0,0 0 0 0 0,-1 1 0 0 0,1 0 0 0 0,0 0 1 0 0,8 5-1 0 0,-7-2-82 0 0,0 0 1 0 0,1 0 0 0 0,-2 1 0 0 0,1 0-1 0 0,-1 0 1 0 0,0 0 0 0 0,0 1-1 0 0,-1 0 1 0 0,6 9 0 0 0,0 3 20 0 0,-1 0 1 0 0,-1 1-1 0 0,-1 0 1 0 0,0 1-1 0 0,-2 0 0 0 0,0 0 1 0 0,3 28-1 0 0,20 147-245 0 0,-27-184-1677 0 0,0 5-8628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1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88 100 0 0,'-11'-2'881'0'0,"9"2"-278"0"0,0 0 0 0 0,0 0-1 0 0,0 0 1 0 0,0-1 0 0 0,0 1 0 0 0,0-1 0 0 0,0 1 0 0 0,0-1 0 0 0,0 0 0 0 0,0 0 0 0 0,-7-4 6611 0 0,12 3-6043 0 0,1-2-635 0 0,0 1-1 0 0,1 0 1 0 0,-1 0-1 0 0,1 0 1 0 0,0 1-1 0 0,-1 0 1 0 0,1 0 0 0 0,8-3-1 0 0,50-10 1620 0 0,-39 10-1404 0 0,56-13-532 0 0,-54 13-3546 0 0,-3 1-3664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1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254 205 644 0 0,'2'-5'565'0'0,"0"1"1"0"0,0 0-1 0 0,0 0 0 0 0,1 0 0 0 0,-1 0 1 0 0,1 0-1 0 0,0 0 0 0 0,1 1 0 0 0,-1-1 1 0 0,0 1-1 0 0,1 0 0 0 0,6-4 1 0 0,49-30 3142 0 0,-57 36-3583 0 0,157-74 6369 0 0,-75 37-2868 0 0,-91 38-1522 0 0,0 0-2046 0 0,0 0-1 0 0,1 0 1 0 0,-1 0-1 0 0,-11 3 1 0 0,-28 7 89 0 0,1 1 0 0 0,0 3 1 0 0,1 2-1 0 0,-64 32 0 0 0,106-47-144 0 0,0 0 1 0 0,0 0-1 0 0,0 0 0 0 0,0 1 0 0 0,0-1 0 0 0,0 1 0 0 0,0 0 1 0 0,1 0-1 0 0,-1-1 0 0 0,0 1 0 0 0,1 0 0 0 0,0 0 0 0 0,-1 0 1 0 0,1 1-1 0 0,0-1 0 0 0,0 0 0 0 0,-1 4 0 0 0,2-4 0 0 0,-1 0-1 0 0,1 1 0 0 0,0-1 1 0 0,1 0-1 0 0,-1 0 0 0 0,0 1 1 0 0,1-1-1 0 0,-1 0 1 0 0,1 0-1 0 0,-1 0 0 0 0,1 0 1 0 0,0 0-1 0 0,0 0 1 0 0,0 0-1 0 0,0 0 0 0 0,0 0 1 0 0,1 0-1 0 0,-1 0 1 0 0,4 3-1 0 0,9 10 31 0 0,2-1 0 0 0,-1 0 0 0 0,2 0 0 0 0,28 17 0 0 0,79 35 179 0 0,-26-14 6 0 0,-82-44-171 0 0,38 26 109 0 0,-50-31-134 0 0,0 0 1 0 0,0 1 0 0 0,0-1-1 0 0,0 1 1 0 0,-1 0-1 0 0,0 1 1 0 0,1-1 0 0 0,-1 0-1 0 0,3 8 1 0 0,-5-10-9 0 0,-1 0 0 0 0,1 0 0 0 0,-1 0 0 0 0,0-1 0 0 0,0 1-1 0 0,0 0 1 0 0,0 0 0 0 0,0 0 0 0 0,0-1 0 0 0,-1 1 0 0 0,1 0 0 0 0,0 0 0 0 0,-1 0 0 0 0,0-1 0 0 0,1 1-1 0 0,-1 0 1 0 0,0-1 0 0 0,0 1 0 0 0,0-1 0 0 0,0 1 0 0 0,0-1 0 0 0,0 1 0 0 0,0-1 0 0 0,0 0 0 0 0,-1 1-1 0 0,1-1 1 0 0,-1 0 0 0 0,1 0 0 0 0,-3 2 0 0 0,-6 3 74 0 0,0 1-1 0 0,-1-2 0 0 0,-12 7 1 0 0,22-12-76 0 0,-37 15 238 0 0,0-1 0 0 0,-1-2 0 0 0,-59 10 0 0 0,-120 7 497 0 0,205-28-812 0 0,-153 12-669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65 424 0 0,'10'-30'7013'0'0,"-10"29"-6105"0"0,-1-9 912 0 0,1 10-1650 0 0,0-1 0 0 0,0 0 0 0 0,0 0-1 0 0,0 0 1 0 0,-1 0 0 0 0,1 0 0 0 0,0 0-1 0 0,0 1 1 0 0,-1-1 0 0 0,1 0 0 0 0,0 0 0 0 0,-1 0-1 0 0,1 1 1 0 0,-1-1 0 0 0,1 0 0 0 0,-1 1-1 0 0,0-1 1 0 0,1 0 0 0 0,-1 1 0 0 0,0-1-1 0 0,1 1 1 0 0,-1-1 0 0 0,0 1 0 0 0,1-1 0 0 0,-1 1-1 0 0,0-1 1 0 0,0 1 0 0 0,0 0 0 0 0,0-1-1 0 0,1 1 1 0 0,-1 0 0 0 0,0 0 0 0 0,-2 0-1 0 0,-2-1 71 0 0,1 0 0 0 0,-1 0 0 0 0,0 1 0 0 0,0 0 0 0 0,0 0 0 0 0,0 0-1 0 0,0 1 1 0 0,0-1 0 0 0,0 1 0 0 0,0 1 0 0 0,1-1 0 0 0,-1 0 0 0 0,0 1-1 0 0,-6 4 1 0 0,-8 3 381 0 0,1 2 0 0 0,-18 13-1 0 0,20-13-271 0 0,2 1 1 0 0,-1 1-1 0 0,2 0 0 0 0,0 0 0 0 0,-13 17 0 0 0,20-21-158 0 0,-1 0-1 0 0,1 1 1 0 0,1-1 0 0 0,0 1-1 0 0,0 0 1 0 0,1 0 0 0 0,0 1-1 0 0,1-1 1 0 0,0 1-1 0 0,-1 13 1 0 0,3-18-114 0 0,1-1-1 0 0,0 1 1 0 0,0 0-1 0 0,0-1 1 0 0,1 1-1 0 0,-1-1 1 0 0,2 1-1 0 0,-1-1 1 0 0,0 0-1 0 0,1 1 1 0 0,0-1-1 0 0,0 0 1 0 0,1 0-1 0 0,0 0 1 0 0,4 6-1 0 0,-3-5-9 0 0,1-1 0 0 0,0 0-1 0 0,0 0 1 0 0,1 0 0 0 0,0 0-1 0 0,-1-1 1 0 0,2 0-1 0 0,-1 0 1 0 0,0-1 0 0 0,13 5-1 0 0,-8-4-12 0 0,0 0 0 0 0,1-1 0 0 0,-1-1-1 0 0,1 0 1 0 0,-1 0 0 0 0,1-1 0 0 0,0-1 0 0 0,-1 0-1 0 0,1 0 1 0 0,0-2 0 0 0,-1 1 0 0 0,1-1 0 0 0,-1-1-1 0 0,18-6 1 0 0,-23 7-41 0 0,1-1 0 0 0,-1 0 0 0 0,0-1 1 0 0,0 0-1 0 0,0 0 0 0 0,-1 0 0 0 0,1 0 0 0 0,-1-1 0 0 0,0 0 0 0 0,0 0 0 0 0,-1-1 0 0 0,1 1 0 0 0,-1-1 0 0 0,0 0 0 0 0,-1 0 1 0 0,0 0-1 0 0,0-1 0 0 0,0 1 0 0 0,0-1 0 0 0,-1 0 0 0 0,0 1 0 0 0,-1-1 0 0 0,0 0 0 0 0,0 0 0 0 0,0 0 0 0 0,-1 0 0 0 0,0 0 0 0 0,0 0 1 0 0,-1 0-1 0 0,1 0 0 0 0,-2 0 0 0 0,1 0 0 0 0,-5-12 0 0 0,3 11-18 0 0,-1 0 1 0 0,-1 0-1 0 0,1 0 1 0 0,-1 1-1 0 0,0 0 0 0 0,-1 0 1 0 0,0 0-1 0 0,0 1 1 0 0,0-1-1 0 0,-1 2 0 0 0,0-1 1 0 0,0 1-1 0 0,0 0 1 0 0,-1 0-1 0 0,0 1 0 0 0,0 0 1 0 0,0 0-1 0 0,-16-5 1 0 0,10 5-484 0 0,0 1-1 0 0,0 0 1 0 0,0 1 0 0 0,-1 0 0 0 0,1 1 0 0 0,0 1 0 0 0,-1 0 0 0 0,1 1 0 0 0,0 1 0 0 0,-1 0 0 0 0,-14 4-1 0 0,21-3-282 0 0,7-2 189 0 0,0-1 0 0 0,0 1 1 0 0,0-1-1 0 0,0 1 0 0 0,0-1 1 0 0,0 1-1 0 0,0 0 0 0 0,1-1 0 0 0,-1 1 1 0 0,0 0-1 0 0,1 0 0 0 0,-1 0 1 0 0,-1 1-1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38 852 0 0,'4'-38'16848'0'0,"3"75"-15129"0"0,9 40 468 0 0,-13-65-2838 0 0,1 0-1 0 0,9 16 1 0 0,-11-23 506 0 0,0-1-651 0 0,0 0 0 0 0,0-1 0 0 0,0 1 0 0 0,1 0 0 0 0,-1-1-1 0 0,1 1 1 0 0,0-1 0 0 0,4 4 0 0 0,1-1-1321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30 552 0 0,'-1'-8'16375'0'0,"16"1"-12460"0"0,21-1-2867 0 0,-18 5-261 0 0,1 1 0 0 0,-1 1 0 0 0,1 1-1 0 0,25 2 1 0 0,-38-1-703 0 0,-1 0 1 0 0,0 0-1 0 0,0 0 0 0 0,-1 1 0 0 0,1-1 0 0 0,0 1 0 0 0,0 1 1 0 0,-1-1-1 0 0,1 0 0 0 0,-1 1 0 0 0,0 0 0 0 0,0 0 0 0 0,0 0 1 0 0,0 1-1 0 0,0-1 0 0 0,-1 1 0 0 0,1 0 0 0 0,-1 0 1 0 0,0 0-1 0 0,4 9 0 0 0,1 7 51 0 0,0 0-1 0 0,-2 0 1 0 0,-1 1 0 0 0,0 0-1 0 0,-2 0 1 0 0,2 24 0 0 0,7 37 209 0 0,5 23-1362 0 0,-16-99-186 0 0,1 1-967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79 9053 0 0,'-93'-17'21880'0'0,"257"7"-20046"0"0,-159 10-1841 0 0,42-4-1976 0 0,0-2 0 0 0,-1-2 0 0 0,47-14 0 0 0,-80 16-2157 0 0,-1 1 594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91 308 0 0,'-26'-4'1952'0'0,"-14"-2"13944"0"0,44 4-14932 0 0,21-7 608 0 0,1 1 0 0 0,0 1 0 0 0,28-3 0 0 0,17-4 366 0 0,-35 5-1678 0 0,-35 8-504 0 0,15-4-662 0 0,4-2-1387 0 0,-4 1-1154 0 0,-6 3-1875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33 209 40 0 0,'2'-6'1225'0'0,"0"1"-1"0"0,0-1 1 0 0,0 1 0 0 0,1-1-1 0 0,0 1 1 0 0,8-10 0 0 0,-6 8-199 0 0,1 1 1 0 0,0 0 0 0 0,1 0 0 0 0,8-6 0 0 0,8-3 629 0 0,0 1 1 0 0,32-13-1 0 0,12-8 1529 0 0,-8 2 1318 0 0,-65 34-4384 0 0,-9 3-43 0 0,-1 0-1 0 0,1 1 0 0 0,1 0 1 0 0,-1 1-1 0 0,-26 16 1 0 0,31-16-59 0 0,0 0 1 0 0,1 1-1 0 0,0 0 0 0 0,1 0 1 0 0,-1 0-1 0 0,2 1 1 0 0,-1 1-1 0 0,1-1 0 0 0,-11 18 1 0 0,16-22-14 0 0,0 0 1 0 0,0 0-1 0 0,0 0 1 0 0,0 0-1 0 0,1 0 0 0 0,0 0 1 0 0,0 0-1 0 0,0 0 1 0 0,1 1-1 0 0,-1-1 1 0 0,1 0-1 0 0,0 0 0 0 0,0 1 1 0 0,0-1-1 0 0,1 0 1 0 0,-1 0-1 0 0,1 1 1 0 0,0-1-1 0 0,1 0 0 0 0,-1 0 1 0 0,1 0-1 0 0,-1 0 1 0 0,1 0-1 0 0,0 0 1 0 0,1-1-1 0 0,-1 1 0 0 0,1-1 1 0 0,-1 1-1 0 0,1-1 1 0 0,0 0-1 0 0,0 0 1 0 0,1 0-1 0 0,3 2 1 0 0,9 7 47 0 0,0-1 1 0 0,1-1-1 0 0,36 16 1 0 0,0 0 91 0 0,-39-18-103 0 0,-2-2-1 0 0,-1 0-1 0 0,0 0 1 0 0,0 1 0 0 0,-1 0 0 0 0,0 1-1 0 0,0 0 1 0 0,9 11 0 0 0,-18-18-35 0 0,0 1 1 0 0,0-1-1 0 0,0 0 1 0 0,0 0-1 0 0,-1 0 1 0 0,1 0-1 0 0,0 1 1 0 0,-1-1-1 0 0,1 0 1 0 0,-1 1-1 0 0,1-1 1 0 0,-1 0 0 0 0,0 1-1 0 0,0-1 1 0 0,1 1-1 0 0,-1-1 1 0 0,0 1-1 0 0,0-1 1 0 0,-1 0-1 0 0,1 1 1 0 0,0-1-1 0 0,0 1 1 0 0,-1-1-1 0 0,0 2 1 0 0,0 0-1 0 0,0-1 1 0 0,-1 0 0 0 0,0 1 0 0 0,0-1 0 0 0,1 0 0 0 0,-1 0 0 0 0,0 0-1 0 0,-1 0 1 0 0,1 0 0 0 0,0-1 0 0 0,-4 3 0 0 0,-6 2 3 0 0,0 0 1 0 0,0-1 0 0 0,-1 0-1 0 0,-12 2 1 0 0,-11 2 50 0 0,-67 8 1 0 0,82-15-306 0 0,0-1 1 0 0,0-1-1 0 0,0-1 1 0 0,-34-5-1 0 0,54 6 94 0 0,-1 0-1 0 0,1 0 0 0 0,0 0 0 0 0,0-1 0 0 0,0 1 0 0 0,0 0 0 0 0,0 0 0 0 0,-1-1 0 0 0,1 1 0 0 0,0-1 0 0 0,0 1 1 0 0,0-1-1 0 0,0 0 0 0 0,0 1 0 0 0,0-1 0 0 0,0 0 0 0 0,0 1 0 0 0,1-1 0 0 0,-1 0 0 0 0,0 0 0 0 0,0 0 0 0 0,1 0 0 0 0,-1 0 1 0 0,0 0-1 0 0,1 0 0 0 0,-1-2 0 0 0,18-16-8650 0 0,-7 10 6358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4 140 0 0,'4'-3'12190'0'0,"0"12"-11459"0"0,-1 0-1 0 0,1 0 0 0 0,-1 0 0 0 0,-1 0 0 0 0,0 0 0 0 0,2 11 0 0 0,3 66 3234 0 0,-4-49-2803 0 0,-2-6 42 0 0,-1-20-776 0 0,0 0 1 0 0,1 0 0 0 0,0 0-1 0 0,0 0 1 0 0,2 0-1 0 0,-1-1 1 0 0,1 1 0 0 0,5 10-1 0 0,-8-21-419 0 0,0 1 0 0 0,1-1 1 0 0,-1 1-1 0 0,0-1 0 0 0,1 1 0 0 0,-1-1 0 0 0,1 1 0 0 0,-1-1 0 0 0,1 0 0 0 0,-1 1 1 0 0,1-1-1 0 0,-1 0 0 0 0,1 1 0 0 0,-1-1 0 0 0,1 0 0 0 0,-1 0 0 0 0,1 0 0 0 0,0 1 1 0 0,-1-1-1 0 0,1 0 0 0 0,-1 0 0 0 0,1 0 0 0 0,0 0 0 0 0,-1 0 0 0 0,1 0 0 0 0,0 0 1 0 0,-1 0-1 0 0,1 0 0 0 0,0-1 0 0 0,16-6-267 0 0,-15 5 293 0 0,13-7-161 0 0,-1-1 0 0 0,0-1 0 0 0,0 0 0 0 0,-1-1 0 0 0,15-18 1 0 0,23-20-169 0 0,-28 31 169 0 0,-7 7 18 0 0,0-2 0 0 0,0 0 0 0 0,-1-1 1 0 0,14-18-1 0 0,-35 37 133 0 0,2-2-2 0 0,1-1 0 0 0,0 1 0 0 0,0 1 0 0 0,1-1 0 0 0,-1 0 0 0 0,0 1 0 0 0,-3 3 0 0 0,-39 50 568 0 0,26-35-176 0 0,0 2 0 0 0,2 0 0 0 0,1 1 1 0 0,0 0-1 0 0,-13 31 0 0 0,28-52-344 0 0,-1 1 1 0 0,1-1-1 0 0,0 0 1 0 0,0 1-1 0 0,0-1 1 0 0,0 1-1 0 0,1-1 1 0 0,-1 1-1 0 0,1-1 1 0 0,0 1-1 0 0,0-1 1 0 0,0 1-1 0 0,1-1 1 0 0,-1 1-1 0 0,1-1 1 0 0,0 1-1 0 0,0-1 1 0 0,0 1-1 0 0,0-1 1 0 0,1 0-1 0 0,-1 0 1 0 0,1 0-1 0 0,0 0 1 0 0,0 0-1 0 0,0 0 1 0 0,0 0-1 0 0,0 0 1 0 0,1-1-1 0 0,-1 1 1 0 0,1-1-1 0 0,0 0 1 0 0,0 0-1 0 0,0 0 1 0 0,3 2-1 0 0,1 0-250 0 0,0-1 0 0 0,0 0 0 0 0,1-1-1 0 0,-1 1 1 0 0,1-1 0 0 0,-1-1 0 0 0,1 1 0 0 0,-1-1 0 0 0,1-1-1 0 0,0 0 1 0 0,0 0 0 0 0,-1 0 0 0 0,1-1 0 0 0,13-2 0 0 0,7-5-2171 0 0,2-1-3504 0 0,-17 5 1957 0 0,1-1 998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6133 0 0,'10'9'10476'0'0,"2"0"-3876"0"0,-12-9-6458 0 0,1 0 0 0 0,0 0 0 0 0,0 0 0 0 0,0-1 0 0 0,-1 1-1 0 0,1 0 1 0 0,0 0 0 0 0,-1 0 0 0 0,1-1 0 0 0,0 1-1 0 0,0 0 1 0 0,-1-1 0 0 0,1 1 0 0 0,-1-1 0 0 0,1 1 0 0 0,0-1-1 0 0,-1 1 1 0 0,1-1 0 0 0,-1 1 0 0 0,1-1 0 0 0,-1 0 0 0 0,1 1-1 0 0,-1-1 1 0 0,0 0 0 0 0,1 1 0 0 0,-1-1 0 0 0,0 0-1 0 0,1 1 1 0 0,-1-1 0 0 0,0 0 0 0 0,0 0 0 0 0,0 1 0 0 0,0-1-1 0 0,1 0 1 0 0,-1 0 0 0 0,0 1 0 0 0,-1-3 0 0 0,-4-36 926 0 0,2 21-648 0 0,2 6-343 0 0,2 0 0 0 0,-1 0 1 0 0,2 1-1 0 0,-1-1 1 0 0,2 1-1 0 0,-1-1 0 0 0,2 1 1 0 0,-1 0-1 0 0,1 0 0 0 0,1 1 1 0 0,0-1-1 0 0,1 1 1 0 0,0 0-1 0 0,0 0 0 0 0,1 1 1 0 0,0-1-1 0 0,1 2 0 0 0,0-1 1 0 0,10-8-1 0 0,-8 9-45 0 0,0-1 0 0 0,0 1-1 0 0,1 1 1 0 0,0 0 0 0 0,0 1 0 0 0,1 0-1 0 0,-1 0 1 0 0,1 1 0 0 0,1 1 0 0 0,-1 0-1 0 0,1 1 1 0 0,-1 0 0 0 0,1 1 0 0 0,0 0-1 0 0,0 1 1 0 0,0 1 0 0 0,15 0 0 0 0,-25 1-25 0 0,1-1 1 0 0,-1 0 0 0 0,0 1-1 0 0,1 0 1 0 0,-1 0 0 0 0,0 0-1 0 0,1 0 1 0 0,-1 0 0 0 0,0 1-1 0 0,0 0 1 0 0,0-1 0 0 0,0 1-1 0 0,-1 0 1 0 0,1 0 0 0 0,0 1-1 0 0,-1-1 1 0 0,1 0 0 0 0,-1 1-1 0 0,3 3 1 0 0,-4-2 4 0 0,1-1 0 0 0,0 1 0 0 0,-1 0 0 0 0,0 0 0 0 0,0 0 0 0 0,0 0 1 0 0,0 0-1 0 0,-1 0 0 0 0,0 0 0 0 0,0 0 0 0 0,0 0 0 0 0,0 0 0 0 0,0 1 0 0 0,-1-1 0 0 0,0 0 0 0 0,-1 4 0 0 0,-4 11 24 0 0,-13 31 0 0 0,-6 17 52 0 0,23-60-83 0 0,0 0-1 0 0,1 0 1 0 0,0 0 0 0 0,0 0 0 0 0,1 0 0 0 0,0 0-1 0 0,0 0 1 0 0,1 7 0 0 0,1-9-5 0 0,-1-1 0 0 0,1 1 0 0 0,0 0 0 0 0,0 0 0 0 0,1-1 0 0 0,-1 0 0 0 0,1 1 0 0 0,0-1 0 0 0,0 0 0 0 0,0 0 0 0 0,1 0 0 0 0,-1-1 0 0 0,1 1 0 0 0,0-1 0 0 0,0 0 0 0 0,0 0 0 0 0,1 0 0 0 0,-1-1 0 0 0,5 3 0 0 0,3 0 0 0 0,0 1 0 0 0,1-2 0 0 0,-1 1 0 0 0,1-2 0 0 0,0 0 0 0 0,17 2 0 0 0,-14-3-810 0 0,0-1 1 0 0,0 0-1 0 0,0-2 0 0 0,0 0 0 0 0,0 0 1 0 0,0-2-1 0 0,18-4 0 0 0,-26 6-5674 0 0,-6 2 5356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6 138 380 0 0,'-1'-1'494'0'0,"0"-1"-1"0"0,0 0 1 0 0,1 0 0 0 0,-1 0-1 0 0,1 0 1 0 0,-1 0 0 0 0,1 0-1 0 0,0 0 1 0 0,0 0 0 0 0,0 0-1 0 0,0 0 1 0 0,0 0 0 0 0,0 0 0 0 0,1 0-1 0 0,-1 0 1 0 0,1 0 0 0 0,1-3-1 0 0,0 1 116 0 0,0 0-1 0 0,0 0 1 0 0,0 1-1 0 0,1-1 1 0 0,0 1-1 0 0,-1-1 1 0 0,8-5-1 0 0,0 1 361 0 0,0 0 0 0 0,1 0 0 0 0,0 1 0 0 0,21-9-1 0 0,-25 13-503 0 0,0 0-1 0 0,1 0 0 0 0,0 1 1 0 0,-1 0-1 0 0,1 0 0 0 0,0 1 1 0 0,14-1-1 0 0,-21 2-364 0 0,1 0 1 0 0,0 1-1 0 0,0-1 0 0 0,-1 0 1 0 0,1 0-1 0 0,0 1 0 0 0,-1-1 1 0 0,1 1-1 0 0,0 0 0 0 0,-1-1 0 0 0,1 1 1 0 0,-1 0-1 0 0,1 0 0 0 0,-1 0 1 0 0,1 0-1 0 0,1 2 0 0 0,-2-1-39 0 0,0 0 0 0 0,0-1 0 0 0,0 1-1 0 0,0 0 1 0 0,0 0 0 0 0,-1-1-1 0 0,1 1 1 0 0,-1 0 0 0 0,1 0 0 0 0,-1 0-1 0 0,0 0 1 0 0,0 0 0 0 0,0 0 0 0 0,0 0-1 0 0,0 0 1 0 0,0 0 0 0 0,0 0 0 0 0,-2 3-1 0 0,-2 11 111 0 0,-1-1 0 0 0,-1 0-1 0 0,-1 0 1 0 0,0 0 0 0 0,-1 0-1 0 0,0-1 1 0 0,-14 16 0 0 0,9-10 71 0 0,0 0 0 0 0,-13 29 0 0 0,24-44-112 0 0,-1 0 1 0 0,2 1-1 0 0,-1-1 1 0 0,0 1-1 0 0,1-1 1 0 0,0 1-1 0 0,0-1 1 0 0,0 12-1 0 0,2-16-101 0 0,-1 0 0 0 0,1 0 0 0 0,0 0-1 0 0,-1 0 1 0 0,1 0 0 0 0,0 0 0 0 0,0 0 0 0 0,0 0 0 0 0,0 0 0 0 0,-1-1 0 0 0,1 1-1 0 0,0 0 1 0 0,0 0 0 0 0,1-1 0 0 0,-1 1 0 0 0,0-1 0 0 0,0 1 0 0 0,0-1 0 0 0,0 0-1 0 0,0 1 1 0 0,2-1 0 0 0,26 7 318 0 0,-13-6-487 0 0,0 0 1 0 0,0-2-1 0 0,0 0 0 0 0,0-1 1 0 0,0 0-1 0 0,0-2 0 0 0,0 0 1 0 0,-1 0-1 0 0,22-10 0 0 0,-9 1-2594 0 0,-3-5-5377 0 0,-16 8 5102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51 844 0 0,'-16'-50'20891'0'0,"20"62"-20726"0"0,22 67-2358 0 0,-5-27-4115 0 0,-12-35 4010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50 640 0 0,'0'0'2688'0'0,"2"-2"-1120"0"0,5-3-437 0 0,0-1 0 0 0,1 2 0 0 0,0-1 0 0 0,-1 1 0 0 0,1 0 0 0 0,1 1 0 0 0,-1 0 0 0 0,0 0 0 0 0,14-2 0 0 0,-16 3-630 0 0,1 1 0 0 0,-1 0 0 0 0,1 0-1 0 0,0 1 1 0 0,-1-1 0 0 0,1 2 0 0 0,0-1 0 0 0,-1 1-1 0 0,1 0 1 0 0,0 0 0 0 0,-1 0 0 0 0,1 1 0 0 0,9 4-1 0 0,-14-4-392 0 0,-1-1-1 0 0,1 0 0 0 0,-1 0 0 0 0,0 1 0 0 0,1-1 0 0 0,-1 0 0 0 0,0 1 0 0 0,0 0 0 0 0,0-1 0 0 0,0 1 0 0 0,0-1 1 0 0,0 1-1 0 0,0 0 0 0 0,0 0 0 0 0,-1 0 0 0 0,1 0 0 0 0,-1-1 0 0 0,1 1 0 0 0,-1 0 0 0 0,0 0 0 0 0,0 0 0 0 0,0 0 1 0 0,0 0-1 0 0,0 0 0 0 0,0 0 0 0 0,-1 0 0 0 0,0 3 0 0 0,-2 6 129 0 0,0 1 1 0 0,-1-1-1 0 0,-7 15 0 0 0,6-14-62 0 0,-27 51 420 0 0,25-51-411 0 0,0 0-1 0 0,1 1 0 0 0,0 0 1 0 0,1 0-1 0 0,0 0 1 0 0,-4 23-1 0 0,9-35-161 0 0,0 1 1 0 0,0 0-1 0 0,1-1 0 0 0,-1 1 1 0 0,0-1-1 0 0,1 1 1 0 0,-1 0-1 0 0,1-1 0 0 0,-1 1 1 0 0,1-1-1 0 0,0 0 0 0 0,0 1 1 0 0,0-1-1 0 0,0 1 0 0 0,0-1 1 0 0,0 0-1 0 0,0 0 0 0 0,0 1 1 0 0,0-1-1 0 0,0 0 1 0 0,1 0-1 0 0,-1 0 0 0 0,0-1 1 0 0,1 1-1 0 0,-1 0 0 0 0,1 0 1 0 0,-1-1-1 0 0,4 2 0 0 0,4 1 35 0 0,0 0 0 0 0,0 0 0 0 0,13 1 0 0 0,-9-2-125 0 0,-1-1-1 0 0,1 0 0 0 0,0-1 1 0 0,0 0-1 0 0,24-5 0 0 0,-3-3-4013 0 0,-2-4-5362 0 0,-22 6 6683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12 0 0,'0'0'1067'0'0,"0"-3"354"0"0,1-1-816 0 0,0 0 0 0 0,1 0-1 0 0,-1 0 1 0 0,1 1-1 0 0,0-1 1 0 0,0 0 0 0 0,1 1-1 0 0,-1-1 1 0 0,1 1 0 0 0,-1 0-1 0 0,1 0 1 0 0,0 0 0 0 0,0 0-1 0 0,0 1 1 0 0,1-1-1 0 0,-1 1 1 0 0,1 0 0 0 0,5-3-1 0 0,12-7 1629 0 0,46-16 0 0 0,-51 22-1347 0 0,-9 3-597 0 0,30-12 2562 0 0,60-15-1 0 0,-96 29-2481 0 0,-6 3-398 0 0,-16 4 19 0 0,-107 38-23 0 0,115-38 17 0 0,1 0 1 0 0,0 0-1 0 0,0 1 0 0 0,0 1 0 0 0,1 0 1 0 0,0 0-1 0 0,-18 18 0 0 0,28-25 16 0 0,0 0 0 0 0,0 0 0 0 0,1 0 1 0 0,-1 0-1 0 0,0 0 0 0 0,0 1 0 0 0,0-1 0 0 0,1 0 0 0 0,-1 1 1 0 0,1-1-1 0 0,-1 0 0 0 0,1 1 0 0 0,0-1 0 0 0,-1 1 0 0 0,1-1 0 0 0,0 0 1 0 0,0 1-1 0 0,0-1 0 0 0,0 1 0 0 0,0-1 0 0 0,0 1 0 0 0,0-1 1 0 0,1 0-1 0 0,-1 1 0 0 0,0-1 0 0 0,1 1 0 0 0,-1-1 0 0 0,1 0 0 0 0,0 1 1 0 0,-1-1-1 0 0,1 0 0 0 0,0 0 0 0 0,0 1 0 0 0,0-1 0 0 0,0 0 1 0 0,0 0-1 0 0,0 0 0 0 0,0 0 0 0 0,0 0 0 0 0,0-1 0 0 0,0 1 0 0 0,2 1 1 0 0,7 4 13 0 0,-1 0 1 0 0,1-1 0 0 0,1 0-1 0 0,13 5 1 0 0,-16-7 14 0 0,43 15 133 0 0,28 12 192 0 0,-71-26-294 0 0,1 0-1 0 0,-1 1 1 0 0,0 0-1 0 0,0 0 1 0 0,-1 1-1 0 0,11 10 0 0 0,-17-15-50 0 0,0-1 0 0 0,0 1 0 0 0,0 0 0 0 0,0 1 0 0 0,0-1 0 0 0,0 0 0 0 0,-1 0 0 0 0,1 0 0 0 0,0 0 1 0 0,0 1-1 0 0,-1-1 0 0 0,1 0 0 0 0,-1 1 0 0 0,0-1 0 0 0,1 0 0 0 0,-1 1 0 0 0,0-1 0 0 0,0 1 0 0 0,0-1 0 0 0,0 0 0 0 0,0 1 0 0 0,0-1 0 0 0,0 1 0 0 0,0-1 0 0 0,0 0 0 0 0,-1 1 0 0 0,1-1 0 0 0,-1 1 0 0 0,1-1 0 0 0,-1 0 0 0 0,1 0 0 0 0,-1 1 0 0 0,0-1 0 0 0,1 0 0 0 0,-1 0 0 0 0,0 0 0 0 0,0 0 0 0 0,-2 2 0 0 0,-8 3 22 0 0,0 0 0 0 0,0-1 0 0 0,-1 0 0 0 0,0-1 0 0 0,0 0 0 0 0,0-1 0 0 0,-19 2 1 0 0,5-2-547 0 0,0-1 0 0 0,-43-3 0 0 0,67 1 197 0 0,0 0-1 0 0,0 0 0 0 0,1 0 0 0 0,-1 0 0 0 0,0-1 1 0 0,0 1-1 0 0,0 0 0 0 0,1-1 0 0 0,-1 0 1 0 0,0 1-1 0 0,0-1 0 0 0,1 0 0 0 0,-1 0 1 0 0,1 0-1 0 0,-1 0 0 0 0,1 0 0 0 0,-3-2 0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4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1 119 296 0 0,'2'-3'789'0'0,"0"1"-1"0"0,0 0 1 0 0,1 0-1 0 0,-1 0 0 0 0,0 0 1 0 0,1 0-1 0 0,0 0 1 0 0,-1 1-1 0 0,1-1 1 0 0,0 1-1 0 0,0 0 1 0 0,4-1-1 0 0,-4 1-249 0 0,0 1 0 0 0,0-1 0 0 0,0 1-1 0 0,-1 0 1 0 0,1 0 0 0 0,0 0 0 0 0,0 1-1 0 0,0-1 1 0 0,0 1 0 0 0,0 0 0 0 0,3 1-1 0 0,4 3 531 0 0,1 0 0 0 0,-2 1 0 0 0,1 0 1 0 0,-1 1-1 0 0,14 12 0 0 0,4 3 755 0 0,29 23 1118 0 0,28 19 1629 0 0,-74-58-4567 0 0,1-3-4 0 0,2-4 0 0 0,-2-6 0 0 0,0-6 0 0 0,0 0 0 0 0,-1-1 0 0 0,-1-1 0 0 0,0 0 0 0 0,-1 0 0 0 0,9-24 0 0 0,-12 29 0 0 0,2-6-27 0 0,-2 8-83 0 0,-1 0 0 0 0,-1 0 0 0 0,0 0 0 0 0,0-1 0 0 0,0 1 0 0 0,-1-1 0 0 0,-1 0 0 0 0,1 0 0 0 0,-1 0 0 0 0,-1-10 0 0 0,0 18-264 0 0,0 1 0 0 0,1-1 0 0 0,-1 0 0 0 0,0 1-1 0 0,0-1 1 0 0,1 0 0 0 0,-1 1 0 0 0,0-1 0 0 0,1 1 0 0 0,-1-1-1 0 0,0 1 1 0 0,1-1 0 0 0,-1 1 0 0 0,1-1 0 0 0,-1 1-1 0 0,1-1 1 0 0,-1 1 0 0 0,1-1 0 0 0,-1 1 0 0 0,2-1 0 0 0,2-2-2510 0 0,4-5-679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78 500 0 0,'-17'-78'12066'0'0,"17"78"-11936"0"0,0 0 0 0 0,0 0-1 0 0,-1 0 1 0 0,1 0 0 0 0,0 0 0 0 0,0 0 0 0 0,0 0 0 0 0,0 0 0 0 0,0 0 0 0 0,-1 0 0 0 0,1 0 0 0 0,-4 11 1697 0 0,-1 19-647 0 0,9 32 1008 0 0,1 0 1 0 0,20 79-1 0 0,-23-130-1989 0 0,20 73-1664 0 0,-22-83 651 0 0,6 9-568 0 0,-2-4-413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1 267 572 0 0,'0'-1'235'0'0,"1"0"0"0"0,-1 1-1 0 0,1-1 1 0 0,0 1 0 0 0,-1-1-1 0 0,1 1 1 0 0,-1-1 0 0 0,1 1 0 0 0,0-1-1 0 0,0 1 1 0 0,-1 0 0 0 0,1-1-1 0 0,0 1 1 0 0,0 0 0 0 0,-1 0 0 0 0,1 0-1 0 0,0-1 1 0 0,0 1 0 0 0,-1 0 0 0 0,1 0-1 0 0,0 0 1 0 0,0 0 0 0 0,0 0-1 0 0,-1 0 1 0 0,1 1 0 0 0,0-1 0 0 0,0 0-1 0 0,0 0 1 0 0,-1 0 0 0 0,1 1 0 0 0,0-1-1 0 0,-1 0 1 0 0,1 1 0 0 0,0-1-1 0 0,-1 1 1 0 0,2 0 0 0 0,24 22 2769 0 0,-25-22-2870 0 0,169 206 9788 0 0,-71-81-5619 0 0,-83-104-3288 0 0,12 14 561 0 0,-26-34-1361 0 0,0 0 0 0 0,0 0-1 0 0,0 0 1 0 0,0 0 0 0 0,1 0 0 0 0,-1 0 0 0 0,1 0 0 0 0,-1-1-1 0 0,1 1 1 0 0,3 1 0 0 0,-5-3-193 0 0,-1 0 1 0 0,1 0-1 0 0,-1 0 0 0 0,1 0 0 0 0,-1 0 0 0 0,1 0 0 0 0,-1-1 1 0 0,1 1-1 0 0,-1 0 0 0 0,1 0 0 0 0,0 0 0 0 0,-1 0 0 0 0,0-1 1 0 0,1 1-1 0 0,-1 0 0 0 0,1 0 0 0 0,-1-1 0 0 0,1 1 0 0 0,-1 0 1 0 0,1-1-1 0 0,-1 1 0 0 0,0-1 0 0 0,1 1 0 0 0,-1 0 0 0 0,0-1 1 0 0,1 1-1 0 0,-1-1 0 0 0,1 0 0 0 0,6-15 498 0 0,-6 13-490 0 0,48-154-30 0 0,-18 54 0 0 0,15-46 0 0 0,24-70 0 0 0,-69 216-175 0 0,0 0 1 0 0,0 1-1 0 0,0-1 0 0 0,0 1 1 0 0,0-1-1 0 0,1 1 0 0 0,-1-1 1 0 0,1 1-1 0 0,0 0 1 0 0,0 0-1 0 0,0 0 0 0 0,0 0 1 0 0,0 0-1 0 0,0 0 0 0 0,0 0 1 0 0,0 1-1 0 0,1-1 0 0 0,3-1 1 0 0,-4 2-76 0 0,0 1-1 0 0,1 0 1 0 0,-1-1 0 0 0,1 1 0 0 0,-1 0 0 0 0,1 0 0 0 0,-1 0 0 0 0,0 0 0 0 0,1 1 0 0 0,-1-1-1 0 0,0 1 1 0 0,1-1 0 0 0,-1 1 0 0 0,0 0 0 0 0,1 0 0 0 0,-1 0 0 0 0,0 0 0 0 0,0 0 0 0 0,0 1-1 0 0,0-1 1 0 0,2 2 0 0 0,14 12-3744 0 0,-2 2 576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98 448 0 0,'-58'-25'3813'0'0,"23"5"3115"0"0,35 19-6748 0 0,-1 1 0 0 0,1-1 0 0 0,0 1 0 0 0,0-1 0 0 0,0 1 0 0 0,-1-1 0 0 0,1 1 0 0 0,0-1 0 0 0,0 1 0 0 0,0-1 0 0 0,0 0-1 0 0,0 1 1 0 0,0-1 0 0 0,0 1 0 0 0,0-1 0 0 0,0 1 0 0 0,0-1 0 0 0,1 1 0 0 0,-1-1 0 0 0,0 1 0 0 0,0-1 0 0 0,0 1 0 0 0,1-1 0 0 0,-1 1 0 0 0,0-1 0 0 0,1 1 0 0 0,-1-1 0 0 0,0 1 0 0 0,1-1 0 0 0,-1 1 0 0 0,0 0 0 0 0,1-1 0 0 0,-1 1-1 0 0,1 0 1 0 0,-1-1 0 0 0,1 1 0 0 0,-1 0 0 0 0,1 0 0 0 0,-1-1 0 0 0,1 1 0 0 0,-1 0 0 0 0,2 0 0 0 0,24-8 2066 0 0,0 1-1 0 0,43-4 1 0 0,56 3 561 0 0,-122 8-3003 0 0,0 0 1 0 0,0 0 0 0 0,-1 1 0 0 0,1-1 0 0 0,0 1 0 0 0,0-1 0 0 0,0 1 0 0 0,-1 0 0 0 0,1 0-1 0 0,0 0 1 0 0,3 2 0 0 0,17 20-5794 0 0,-10-9 1200 0 0,-5-6 2159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72 668 0 0,'1'-1'220'0'0,"15"-13"4368"0"0,-16 13-4441 0 0,0 1 1 0 0,1-1 0 0 0,-1 1 0 0 0,0 0 0 0 0,1-1 0 0 0,-1 1 0 0 0,0-1 0 0 0,1 1 0 0 0,-1-1 0 0 0,0 1 0 0 0,0-1 0 0 0,1 1 0 0 0,-1-1 0 0 0,0 1 0 0 0,0-1 0 0 0,0 1 0 0 0,0-1 0 0 0,0 1 0 0 0,0-1 0 0 0,0 1-1 0 0,0-1 1 0 0,0 0 0 0 0,0 1 0 0 0,0-1 0 0 0,0 1 0 0 0,0-1 0 0 0,0 1 0 0 0,-1-1 0 0 0,1 1 0 0 0,0-1 0 0 0,0 1 0 0 0,-1-1 0 0 0,1 1 0 0 0,0-1 0 0 0,-1 1 0 0 0,1 0 0 0 0,-1-1 0 0 0,-4-3 345 0 0,-1 0 1 0 0,0 0 0 0 0,0 1 0 0 0,0 0-1 0 0,-1 0 1 0 0,1 1 0 0 0,0 0-1 0 0,-1 0 1 0 0,-9-1 0 0 0,-6-1 52 0 0,-1 2 0 0 0,0 1-1 0 0,0 1 1 0 0,0 1 0 0 0,1 0 0 0 0,-1 2 0 0 0,-23 6 0 0 0,5 1 425 0 0,2 2 1 0 0,-77 33 0 0 0,100-38-591 0 0,1 1 1 0 0,0 0 0 0 0,-15 12 0 0 0,27-18-262 0 0,0 0 0 0 0,0 1 0 0 0,0-1 0 0 0,1 0 0 0 0,-1 1 1 0 0,1-1-1 0 0,-1 1 0 0 0,1 0 0 0 0,0 0 0 0 0,0 0 0 0 0,0 0 1 0 0,1 0-1 0 0,-1 0 0 0 0,1 1 0 0 0,0-1 0 0 0,-1 0 0 0 0,2 1 1 0 0,-1-1-1 0 0,0 1 0 0 0,1-1 0 0 0,-1 7 0 0 0,2-7-30 0 0,0 0 0 0 0,0-1 0 0 0,0 1-1 0 0,0 0 1 0 0,0 0 0 0 0,1-1 0 0 0,-1 1 0 0 0,1-1-1 0 0,-1 0 1 0 0,1 1 0 0 0,0-1 0 0 0,0 0 0 0 0,0 0-1 0 0,4 3 1 0 0,35 22 437 0 0,-19-16-351 0 0,0-1 0 0 0,0-1 0 0 0,1-1 0 0 0,0-1 0 0 0,1-1 0 0 0,0-1-1 0 0,0-1 1 0 0,0-1 0 0 0,0-1 0 0 0,1-1 0 0 0,-1-2 0 0 0,0 0 0 0 0,0-1 0 0 0,44-11 0 0 0,-60 11-168 0 0,0-1 0 0 0,-1 0 0 0 0,1 0 0 0 0,0-1 0 0 0,-1 0 0 0 0,0-1 0 0 0,0 1 0 0 0,11-11 0 0 0,-16 13-20 0 0,0 0-1 0 0,0 0 1 0 0,0 0-1 0 0,0 0 1 0 0,-1-1-1 0 0,1 1 1 0 0,-1 0 0 0 0,0-1-1 0 0,0 1 1 0 0,0-1-1 0 0,0 1 1 0 0,0-1-1 0 0,0 0 1 0 0,0 1 0 0 0,-1-1-1 0 0,0 0 1 0 0,1 1-1 0 0,-1-1 1 0 0,0 0-1 0 0,0 1 1 0 0,0-1 0 0 0,-1 0-1 0 0,1 0 1 0 0,-1 1-1 0 0,0-1 1 0 0,1 0-1 0 0,-1 1 1 0 0,0-1 0 0 0,0 1-1 0 0,-1-1 1 0 0,-2-3-1 0 0,-1-1-71 0 0,-1 0 0 0 0,0 0-1 0 0,0 0 1 0 0,0 1-1 0 0,-1 0 1 0 0,0 0 0 0 0,-1 1-1 0 0,1 0 1 0 0,-1 0 0 0 0,-12-5-1 0 0,9 5-447 0 0,0 0-1 0 0,0 1 1 0 0,0 1-1 0 0,0-1 0 0 0,0 2 1 0 0,-1 0-1 0 0,-22-2 1 0 0,32 4 238 0 0,1 0-1 0 0,-1 1 1 0 0,1-1 0 0 0,-1 0 0 0 0,1 0 0 0 0,-1 1-1 0 0,1-1 1 0 0,-1 1 0 0 0,1-1 0 0 0,-1 1 0 0 0,1-1 0 0 0,-3 3-1 0 0,-3 8-8133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80 784 0 0,'5'-17'1473'0'0,"-4"11"-392"0"0,1 0 0 0 0,0 0 1 0 0,0 0-1 0 0,0 0 0 0 0,1 1 0 0 0,0-1 1 0 0,0 1-1 0 0,6-8 0 0 0,-9 13-936 0 0,0-1 0 0 0,0 1 0 0 0,0 0 0 0 0,1 0 0 0 0,-1 0 0 0 0,0-1 0 0 0,0 1 0 0 0,0 0 0 0 0,1 0 0 0 0,-1 0 0 0 0,0 0 0 0 0,0-1 0 0 0,0 1 0 0 0,1 0-1 0 0,-1 0 1 0 0,0 0 0 0 0,0 0 0 0 0,1 0 0 0 0,-1 0 0 0 0,0 0 0 0 0,0 0 0 0 0,1 0 0 0 0,-1 0 0 0 0,0 0 0 0 0,0 0 0 0 0,1 0 0 0 0,-1 0 0 0 0,0 0 0 0 0,0 0-1 0 0,1 0 1 0 0,-1 0 0 0 0,0 0 0 0 0,0 0 0 0 0,1 0 0 0 0,-1 0 0 0 0,0 0 0 0 0,0 1 0 0 0,1-1 0 0 0,2 11 2110 0 0,-3 14-814 0 0,-20 76 1612 0 0,11-65-2883 0 0,-4 36-1 0 0,12-18-3406 0 0,1-44 1548 0 0,2 0 0 0 0,-1 0 0 0 0,5 14-1 0 0,-1-11-836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1 161 704 0 0,'6'-11'849'0'0,"1"1"-1"0"0,0 0 0 0 0,0 0 1 0 0,1 1-1 0 0,0-1 1 0 0,1 2-1 0 0,0-1 1 0 0,1 1-1 0 0,0 1 1 0 0,0 0-1 0 0,0 0 0 0 0,19-9 1 0 0,-14 10 78 0 0,-1-1-1 0 0,1 2 1 0 0,0 0 0 0 0,0 1-1 0 0,1 0 1 0 0,-1 1 0 0 0,1 1-1 0 0,0 0 1 0 0,24 2 0 0 0,-34 0-720 0 0,-1 0 0 0 0,0 0 0 0 0,1 1 0 0 0,-1 0 0 0 0,0 0 0 0 0,0 1 0 0 0,1-1 0 0 0,-1 1 0 0 0,0 0 0 0 0,0 0 0 0 0,-1 1 0 0 0,1 0 0 0 0,-1 0 0 0 0,1 0 0 0 0,-1 0 0 0 0,0 0-1 0 0,0 1 1 0 0,0 0 0 0 0,0 0 0 0 0,-1 0 0 0 0,0 0 0 0 0,0 1 0 0 0,0-1 0 0 0,0 1 0 0 0,0 0 0 0 0,-1 0 0 0 0,0 0 0 0 0,0 0 0 0 0,-1 0 0 0 0,1 0 0 0 0,-1 0 0 0 0,0 1 0 0 0,-1-1 0 0 0,1 0 0 0 0,-1 1 0 0 0,0-1 0 0 0,0 1 0 0 0,-2 6 0 0 0,-4 26 313 0 0,-2-1-1 0 0,-1-1 0 0 0,-21 53 0 0 0,15-47-187 0 0,2 0-1 0 0,-9 49 0 0 0,21-88-573 0 0,1 0 0 0 0,-1 1 1 0 0,1-1-1 0 0,0 1 0 0 0,0-1 0 0 0,1 1 0 0 0,-1-1 0 0 0,2 6 0 0 0,-1-7-824 0 0,0 0 0 0 0,-1 0 1 0 0,1 0-1 0 0,0 0 0 0 0,1 0 0 0 0,-1-1 0 0 0,0 1 0 0 0,3 3 1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94 504 0 0,'-31'-10'3837'0'0,"-55"-24"0"0"0,84 34-3342 0 0,0-1 0 0 0,1 0-1 0 0,-1 0 1 0 0,0 0 0 0 0,1 0 0 0 0,-1 0-1 0 0,1 0 1 0 0,-1 0 0 0 0,1 0 0 0 0,-1 0-1 0 0,1-1 1 0 0,0 1 0 0 0,0-1 0 0 0,-1 1-1 0 0,-1-5 1416 0 0,6 4-573 0 0,9-3-414 0 0,0 1-1 0 0,0 1 0 0 0,0-1 1 0 0,0 2-1 0 0,23-3 0 0 0,68 2 1443 0 0,-84 3-2418 0 0,-18 0-38 0 0,-1 0 1 0 0,1 0 0 0 0,0 0 0 0 0,0 0-1 0 0,0 0 1 0 0,0 0 0 0 0,0 1-1 0 0,0-1 1 0 0,0 0 0 0 0,0 0-1 0 0,0 1 1 0 0,0-1 0 0 0,0 1 0 0 0,-1-1-1 0 0,1 0 1 0 0,0 1 0 0 0,1 0-1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5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52 0 0,'0'0'218'0'0,"0"-1"-1"0"0,0 0 1 0 0,0 1 0 0 0,1-1-1 0 0,-1 1 1 0 0,0-1 0 0 0,0 1-1 0 0,1-1 1 0 0,-1 0-1 0 0,0 1 1 0 0,1-1 0 0 0,-1 1-1 0 0,0-1 1 0 0,1 1 0 0 0,-1-1-1 0 0,1 1 1 0 0,-1 0 0 0 0,1-1-1 0 0,-1 1 1 0 0,1 0 0 0 0,-1-1-1 0 0,1 1 1 0 0,-1 0 0 0 0,1-1-1 0 0,-1 1 1 0 0,1 0-1 0 0,0 0 1 0 0,-1 0 0 0 0,2-1-1 0 0,-1 2 28 0 0,0-1 0 0 0,0 0 0 0 0,0 1-1 0 0,0-1 1 0 0,0 1 0 0 0,0-1 0 0 0,0 1-1 0 0,0 0 1 0 0,0-1 0 0 0,0 1 0 0 0,0 0-1 0 0,-1 0 1 0 0,1 0 0 0 0,1 1-1 0 0,5 7 875 0 0,-1 0-1 0 0,8 16 0 0 0,-11-19-396 0 0,22 39 1903 0 0,35 57 1805 0 0,-50-88-3579 0 0,0 1 0 0 0,2-2 0 0 0,0 1 0 0 0,20 17 0 0 0,-30-29-714 0 0,-1-1 0 0 0,1 1 0 0 0,0-1 1 0 0,0 1-1 0 0,0-1 0 0 0,0 0 0 0 0,0 0 0 0 0,0 0 0 0 0,0 0 0 0 0,0 0 0 0 0,0 0 1 0 0,0-1-1 0 0,1 1 0 0 0,-1-1 0 0 0,0 1 0 0 0,0-1 0 0 0,1 0 0 0 0,-1 0 0 0 0,0 0 1 0 0,1 0-1 0 0,-1 0 0 0 0,0-1 0 0 0,0 1 0 0 0,1-1 0 0 0,-1 1 0 0 0,0-1 0 0 0,0 0 1 0 0,0 0-1 0 0,0 0 0 0 0,0 0 0 0 0,3-2 0 0 0,1-3 167 0 0,0 1-1 0 0,0-1 1 0 0,-1 0 0 0 0,0 0-1 0 0,0 0 1 0 0,-1-1 0 0 0,7-13-1 0 0,55-102-67 0 0,-64 117-256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0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146 262 256 0 0,'-2'-2'319'0'0,"0"1"0"0"0,0-1-1 0 0,1 0 1 0 0,-1 0 0 0 0,0 0 0 0 0,1 0-1 0 0,-1 0 1 0 0,1 0 0 0 0,0-1 0 0 0,0 1-1 0 0,0 0 1 0 0,0-1 0 0 0,0 1 0 0 0,0 0 0 0 0,1-1-1 0 0,-1 1 1 0 0,1-1 0 0 0,-1-3 0 0 0,1 2 19 0 0,1 0-1 0 0,0 0 1 0 0,-1 0 0 0 0,1 1 0 0 0,0-1 0 0 0,1 0 0 0 0,-1 1 0 0 0,1-1 0 0 0,-1 1 0 0 0,1 0-1 0 0,3-5 1 0 0,3-2 320 0 0,1 0 0 0 0,0 0 0 0 0,0 1-1 0 0,1 0 1 0 0,0 0 0 0 0,15-9-1 0 0,0 2 655 0 0,0 1-1 0 0,54-22 1 0 0,-66 32-859 0 0,2 0 0 0 0,-1 1 0 0 0,0 0 1 0 0,1 1-1 0 0,-1 1 0 0 0,1 0 0 0 0,27 1 0 0 0,-38 1-386 0 0,0 1 0 0 0,0-1-1 0 0,0 1 1 0 0,0-1 0 0 0,0 1-1 0 0,0 0 1 0 0,0 1-1 0 0,-1-1 1 0 0,1 1 0 0 0,0-1-1 0 0,-1 1 1 0 0,1 0 0 0 0,-1 0-1 0 0,0 1 1 0 0,1-1-1 0 0,-1 1 1 0 0,0 0 0 0 0,0-1-1 0 0,-1 1 1 0 0,1 1 0 0 0,-1-1-1 0 0,1 0 1 0 0,-1 1-1 0 0,0-1 1 0 0,0 1 0 0 0,-1-1-1 0 0,1 1 1 0 0,-1 0 0 0 0,0 0-1 0 0,0 0 1 0 0,0 0-1 0 0,0 0 1 0 0,-1 0 0 0 0,1 0-1 0 0,-1 0 1 0 0,0 0 0 0 0,0 0-1 0 0,-1 0 1 0 0,1 0-1 0 0,-2 5 1 0 0,-4 10 4 0 0,0-1 1 0 0,-1 0-1 0 0,-1-1 0 0 0,0 0 1 0 0,-1 0-1 0 0,-1-1 1 0 0,-1 0-1 0 0,0 0 0 0 0,-15 14 1 0 0,-6 4 59 0 0,-1-1 1 0 0,-59 44-1 0 0,-198 116 983 0 0,287-191-1069 0 0,1-1 0 0 0,0 0 1 0 0,0 0-1 0 0,-1 0 1 0 0,1 1 0 0 0,0-1-1 0 0,0 1 1 0 0,0 0 0 0 0,1 0-1 0 0,-1 0 1 0 0,0-1-1 0 0,1 1 1 0 0,-1 1 0 0 0,1-1-1 0 0,-2 4 1 0 0,3-5-32 0 0,0 0 0 0 0,0 0 1 0 0,0-1-1 0 0,1 1 0 0 0,-1 0 0 0 0,0 0 1 0 0,1 0-1 0 0,-1-1 0 0 0,1 1 0 0 0,-1 0 1 0 0,1-1-1 0 0,-1 1 0 0 0,1 0 0 0 0,0-1 1 0 0,-1 1-1 0 0,1-1 0 0 0,0 1 0 0 0,-1-1 1 0 0,1 1-1 0 0,0-1 0 0 0,0 1 0 0 0,-1-1 1 0 0,1 0-1 0 0,0 1 0 0 0,0-1 0 0 0,0 0 1 0 0,0 0-1 0 0,-1 0 0 0 0,2 0 0 0 0,27 7 188 0 0,8-4-5 0 0,-1-1 0 0 0,47-3 0 0 0,74-14 218 0 0,-134 12-355 0 0,36-5 328 0 0,77-20-1 0 0,-126 25-221 0 0,1-1 0 0 0,-1-1 1 0 0,11-6-1 0 0,18-7-424 0 0,-38 17-321 0 0,1 1 1 0 0,-1-1-1 0 0,1 1 0 0 0,-1 0 1 0 0,1-1-1 0 0,-1 1 0 0 0,1 0 1 0 0,0 0-1 0 0,-1 0 0 0 0,1 0 1 0 0,-1 0-1 0 0,1 0 0 0 0,-1 1 1 0 0,1-1-1 0 0,1 1 0 0 0,11 2-4527 0 0,-1-1 2241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0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1 420 0 0,'0'0'4103'0'0,"-1"2"-2476"0"0,-39 78 9332 0 0,-14 46-4172 0 0,52-109-7360 0 0,3-16 136 0 0,-1 0 0 0 0,1 0 0 0 0,0 0 0 0 0,-1 0 0 0 0,1 1 0 0 0,0-1 0 0 0,0 0 0 0 0,-1-1 0 0 0,1 1 0 0 0,0 0 0 0 0,0 0 0 0 0,0 0 0 0 0,0 0 0 0 0,0-1 0 0 0,0 1 0 0 0,0 0 0 0 0,1-1 0 0 0,-1 1 0 0 0,0-1 0 0 0,0 1 0 0 0,2-1 0 0 0,4 1-1911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0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11 448 5212 0 0,'-3'-22'2063'0'0,"0"-6"969"0"0,-1-48 0 0 0,4 65-2599 0 0,2 0-1 0 0,-1-1 0 0 0,1 1 0 0 0,1 0 1 0 0,0 0-1 0 0,0 0 0 0 0,8-15 1 0 0,-2 10-22 0 0,0 0 1 0 0,1 1-1 0 0,0 0 1 0 0,2 0 0 0 0,-1 2-1 0 0,2-1 1 0 0,0 2-1 0 0,0-1 1 0 0,29-19 0 0 0,-31 25-129 0 0,0 0 0 0 0,0 1 0 0 0,0 0 0 0 0,1 0 0 0 0,0 1 0 0 0,0 1 0 0 0,0 0 1 0 0,1 1-1 0 0,-1 0 0 0 0,1 1 0 0 0,0 0 0 0 0,0 1 0 0 0,-1 1 0 0 0,1 0 1 0 0,13 2-1 0 0,-22-2-203 0 0,1 1 1 0 0,-1 0 0 0 0,1 0 0 0 0,-1 1 0 0 0,0-1 0 0 0,1 1-1 0 0,-1 0 1 0 0,0 0 0 0 0,0 1 0 0 0,0-1 0 0 0,-1 1 0 0 0,1 0-1 0 0,-1-1 1 0 0,1 2 0 0 0,-1-1 0 0 0,0 0 0 0 0,0 1-1 0 0,0-1 1 0 0,-1 1 0 0 0,0 0 0 0 0,1 0 0 0 0,-1 0 0 0 0,3 8-1 0 0,-3-4-9 0 0,0-1-1 0 0,-1 1 0 0 0,0 0 1 0 0,0 0-1 0 0,0 0 0 0 0,-1 0 1 0 0,0-1-1 0 0,-1 1 0 0 0,0 0 1 0 0,0 0-1 0 0,0 0 0 0 0,-1-1 1 0 0,-3 10-1 0 0,-12 24 65 0 0,-1 0-1 0 0,-2-1 1 0 0,-2-2 0 0 0,-1 0-1 0 0,-2-1 1 0 0,-41 46 0 0 0,55-70-69 0 0,1 0 1 0 0,-11 17-1 0 0,18-25-33 0 0,1-1 0 0 0,-1 1 0 0 0,1 1-1 0 0,0-1 1 0 0,0 0 0 0 0,1 0 0 0 0,-1 1 0 0 0,1-1 0 0 0,0 1 0 0 0,0 5-1 0 0,2-9-18 0 0,-1 0 0 0 0,0 0 0 0 0,1 0 0 0 0,0-1 0 0 0,-1 1 0 0 0,1 0 0 0 0,0-1 0 0 0,0 1 0 0 0,0 0 0 0 0,0-1 0 0 0,0 1 0 0 0,0-1 0 0 0,0 1 0 0 0,0-1 0 0 0,1 0 0 0 0,-1 0 0 0 0,1 1 0 0 0,-1-1 0 0 0,1 0 0 0 0,-1 0 0 0 0,1 0 0 0 0,0-1 0 0 0,-1 1 0 0 0,1 0 0 0 0,3 0 0 0 0,5 3 51 0 0,1-1-1 0 0,20 3 1 0 0,-28-5-51 0 0,36 4-185 0 0,1-2-1 0 0,-1-1 1 0 0,1-2 0 0 0,59-8 0 0 0,-91 7-1256 0 0,13-2-420 0 0,-7-2-8343 0 0,-7 2 7428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60 0 0,'0'-4'536'0'0,"0"0"0"0"0,1 0 0 0 0,0 0 0 0 0,0 0 0 0 0,0 1 0 0 0,1-1 0 0 0,-1 0 0 0 0,1 0 0 0 0,0 1 0 0 0,0-1 0 0 0,0 1 0 0 0,0 0 0 0 0,1-1 0 0 0,-1 1 0 0 0,1 0 0 0 0,0 1 0 0 0,5-5 0 0 0,7-5 931 0 0,0 1 1 0 0,26-14-1 0 0,-16 10-548 0 0,148-76 4632 0 0,-73 41-1536 0 0,-108 50-3623 0 0,0-1 0 0 0,0 1 0 0 0,1 1 0 0 0,-13 1 0 0 0,-112 35-55 0 0,112-30-309 0 0,0 1 1 0 0,1 1-1 0 0,0 0 1 0 0,-28 20-1 0 0,46-28-27 0 0,-1 0 0 0 0,1 0-1 0 0,0 0 1 0 0,-1 0 0 0 0,1 0-1 0 0,0 1 1 0 0,0-1 0 0 0,0 0-1 0 0,-1 1 1 0 0,2-1 0 0 0,-1 1-1 0 0,0-1 1 0 0,0 1 0 0 0,0-1-1 0 0,1 1 1 0 0,-1-1 0 0 0,0 1-1 0 0,1 0 1 0 0,0-1 0 0 0,-1 1-1 0 0,1 0 1 0 0,0-1 0 0 0,0 1-1 0 0,0 0 1 0 0,0 0 0 0 0,0-1-1 0 0,0 1 1 0 0,1 0 0 0 0,-1-1-1 0 0,1 1 1 0 0,-1 0 0 0 0,1-1-1 0 0,-1 1 1 0 0,1-1 0 0 0,0 1-1 0 0,0-1 1 0 0,0 1 0 0 0,0-1-1 0 0,0 1 1 0 0,0-1 0 0 0,0 0-1 0 0,2 2 1 0 0,5 5 1 0 0,1 1-1 0 0,0-1 1 0 0,1-1-1 0 0,16 11 1 0 0,-23-16-2 0 0,196 108 128 0 0,-1 0 103 0 0,-150-75-157 0 0,-43-32-60 0 0,-1 1 0 0 0,1 1 0 0 0,-1-1 1 0 0,0 1-1 0 0,0 0 0 0 0,-1 0 0 0 0,6 9 0 0 0,-9-13-9 0 0,1 1-1 0 0,-1 0 1 0 0,0-1 0 0 0,1 1-1 0 0,-1 0 1 0 0,0-1 0 0 0,0 1-1 0 0,0 0 1 0 0,0 0-1 0 0,0-1 1 0 0,-1 1 0 0 0,1 0-1 0 0,0 0 1 0 0,-1-1 0 0 0,1 1-1 0 0,-1-1 1 0 0,0 1 0 0 0,1 0-1 0 0,-1-1 1 0 0,0 1-1 0 0,0-1 1 0 0,0 0 0 0 0,0 1-1 0 0,0-1 1 0 0,-1 0 0 0 0,1 1-1 0 0,0-1 1 0 0,0 0-1 0 0,-1 0 1 0 0,1 0 0 0 0,-1 0-1 0 0,1 0 1 0 0,-3 0 0 0 0,-4 4 6 0 0,0-1 0 0 0,0-1 1 0 0,0 1-1 0 0,0-1 0 0 0,-11 2 1 0 0,-33 4-45 0 0,0-1 0 0 0,-65 0 0 0 0,23-6-3759 0 0,88-2 3486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2 336 0 0,'-10'-1'1567'0'0,"1"1"-1"0"0,-1-1 1 0 0,1 1 0 0 0,-1 1 0 0 0,1 0-1 0 0,-1 0 1 0 0,1 1 0 0 0,-14 4-1 0 0,17-4-999 0 0,0 0 0 0 0,1 1 0 0 0,-1-1 0 0 0,1 1 0 0 0,0 1 0 0 0,0-1 0 0 0,0 1 0 0 0,0 0 0 0 0,0 0 0 0 0,1 0 0 0 0,0 1 0 0 0,0-1-1 0 0,-6 11 1 0 0,5-6-276 0 0,0 0-1 0 0,1 1 0 0 0,1-1 0 0 0,0 1 1 0 0,0 0-1 0 0,1 0 0 0 0,0 1 0 0 0,1-1 0 0 0,0 0 1 0 0,1 0-1 0 0,0 1 0 0 0,0-1 0 0 0,1 0 1 0 0,0 1-1 0 0,1-1 0 0 0,0 0 0 0 0,1 0 0 0 0,4 10 1 0 0,-4-12 15 0 0,0-1 1 0 0,1 0 0 0 0,-1 1 0 0 0,2-1 0 0 0,-1 0-1 0 0,1-1 1 0 0,0 1 0 0 0,0-1 0 0 0,1 0-1 0 0,8 7 1 0 0,-9-9-207 0 0,0-1 1 0 0,1 1-1 0 0,-1-1 0 0 0,0-1 1 0 0,1 1-1 0 0,0-1 0 0 0,-1 0 1 0 0,1 0-1 0 0,0 0 0 0 0,0-1 1 0 0,0 0-1 0 0,0 0 0 0 0,0-1 1 0 0,13 0-1 0 0,-14 0-100 0 0,1-1 0 0 0,0 0 0 0 0,-1 0 0 0 0,1 0 0 0 0,-1-1 0 0 0,1 1 0 0 0,-1-1 0 0 0,1-1 0 0 0,-1 1 0 0 0,0-1 0 0 0,0 0 0 0 0,0 0 0 0 0,-1 0 0 0 0,1-1 0 0 0,-1 0 0 0 0,0 1 0 0 0,0-2 0 0 0,4-4 0 0 0,-5 5 0 0 0,-1 0 0 0 0,1 0 0 0 0,-1 0 0 0 0,0 0 0 0 0,-1-1 0 0 0,1 1 0 0 0,-1-1 0 0 0,0 1 0 0 0,0-1 0 0 0,0 1 0 0 0,0-1 0 0 0,-1 1 0 0 0,0-1 0 0 0,0 0 0 0 0,0 1 0 0 0,0-1 0 0 0,-1 0 0 0 0,0 1 0 0 0,0-1 0 0 0,0 1 0 0 0,-1-1 0 0 0,1 1 0 0 0,-4-5 0 0 0,-3-5-114 0 0,0 0-1 0 0,-1 1 1 0 0,-1 0-1 0 0,0 1 1 0 0,-1 0-1 0 0,0 1 1 0 0,-1 0 0 0 0,-1 1-1 0 0,1 0 1 0 0,-1 1-1 0 0,-1 0 1 0 0,0 1-1 0 0,0 0 1 0 0,0 2 0 0 0,-30-10-1 0 0,7 9-3277 0 0,11 8-4638 0 0,17 0 4685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60 288 0 0,'-14'-9'15962'0'0,"17"8"-14566"0"0,114-3 5913 0 0,-21 1-5347 0 0,186-28 2030 0 0,-258 27-3594 0 0,29-3-2868 0 0,-39 12-2806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0 888 0 0,'-1'1'399'0'0,"0"0"1"0"0,0 0-1 0 0,0 0 0 0 0,0 0 1 0 0,0 0-1 0 0,0 0 0 0 0,0 0 1 0 0,0 0-1 0 0,0 0 0 0 0,0 0 1 0 0,1 1-1 0 0,-1-1 0 0 0,0 0 1 0 0,1 1-1 0 0,-1-1 0 0 0,1 0 1 0 0,0 1-1 0 0,-1-1 0 0 0,1 0 1 0 0,0 1-1 0 0,0-1 0 0 0,0 1 1 0 0,0-1-1 0 0,0 2 0 0 0,0-2-20 0 0,1 0 0 0 0,-1 0 0 0 0,1 0 0 0 0,-1 0-1 0 0,1 0 1 0 0,-1 0 0 0 0,1 0 0 0 0,0-1 0 0 0,-1 1 0 0 0,1 0-1 0 0,0 0 1 0 0,0-1 0 0 0,0 1 0 0 0,-1 0 0 0 0,1-1 0 0 0,2 1-1 0 0,13 5 369 0 0,29 1 2863 0 0,77 3-1 0 0,-66-9-6060 0 0,-1-3-4695 0 0,-36 1 4459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14 172 316 0 0,'-13'-13'8429'0'0,"13"13"-8320"0"0,0 0 0 0 0,16-4 4963 0 0,-1 2-4931 0 0,-12 2-601 0 0,156-15 4726 0 0,43-6-1493 0 0,-147 13-1451 0 0,87-25 0 0 0,-131 30-1076 0 0,0 0 0 0 0,-1-1 0 0 0,1-1 0 0 0,-1 1-1 0 0,0-2 1 0 0,0 1 0 0 0,0-2 0 0 0,-1 1 0 0 0,0-1-1 0 0,-1 0 1 0 0,11-11 0 0 0,-19 17 39 0 0,4 73 139 0 0,19 110-1 0 0,-15-131-243 0 0,65 336 1683 0 0,-69-366-1716 0 0,-1-1 0 0 0,-1 2 0 0 0,0 20 0 0 0,-2-41-185 0 0,-1 1 0 0 0,1-1 1 0 0,0 0-1 0 0,-1 0 0 0 0,1 0 0 0 0,-1 0 0 0 0,1 0 1 0 0,-1-1-1 0 0,0 1 0 0 0,1 0 0 0 0,-1 0 0 0 0,0 0 0 0 0,0 0 1 0 0,0-1-1 0 0,1 1 0 0 0,-1 0 0 0 0,0-1 0 0 0,0 1 1 0 0,0-1-1 0 0,0 1 0 0 0,-2 0 0 0 0,-22 8-509 0 0,-16-2 108 0 0,0-1 1 0 0,-63 0-1 0 0,48-4 223 0 0,40-1 208 0 0,-21 1 183 0 0,-71 12 0 0 0,108-14-160 0 0,0 0-1 0 0,0 0 0 0 0,0 0 1 0 0,0 0-1 0 0,0 0 0 0 0,1 0 1 0 0,-1 0-1 0 0,0 0 1 0 0,0 0-1 0 0,0 0 0 0 0,0 0 1 0 0,0 0-1 0 0,0 0 1 0 0,0 0-1 0 0,0 0 0 0 0,0 1 1 0 0,1-1-1 0 0,-1 0 0 0 0,0 0 1 0 0,0 0-1 0 0,0 0 1 0 0,0 0-1 0 0,0 0 0 0 0,0 0 1 0 0,0 0-1 0 0,0 1 1 0 0,0-1-1 0 0,0 0 0 0 0,0 0 1 0 0,0 0-1 0 0,0 0 0 0 0,0 0 1 0 0,0 0-1 0 0,0 0 1 0 0,0 1-1 0 0,0-1 0 0 0,0 0 1 0 0,0 0-1 0 0,0 0 1 0 0,0 0-1 0 0,0 0 0 0 0,0 0 1 0 0,0 0-1 0 0,0 0 0 0 0,0 1 1 0 0,0-1-1 0 0,0 0 1 0 0,0 0-1 0 0,-1 0 0 0 0,1 0 1 0 0,0 0-1 0 0,0 0 1 0 0,0 0-1 0 0,0 0 0 0 0,0 0 1 0 0,0 0-1 0 0,0 1 0 0 0,0-1 1 0 0,0 0-1 0 0,-1 0 1 0 0,1 0-1 0 0,0 0 0 0 0,0 0 1 0 0,0 0-1 0 0,0 0 1 0 0,0 0-1 0 0,0 0 0 0 0,29 4 504 0 0,2-2-1 0 0,-1-1 0 0 0,51-4 0 0 0,-27 0-15 0 0,-52 3-599 0 0,116-7 900 0 0,-79 2-4635 0 0,-3-2-5912 0 0,-29 5 6623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 8 0 0,'-1'-5'12510'0'0,"-2"6"-12255"0"0,1 0-1 0 0,0 1 0 0 0,0-1 0 0 0,0 1 1 0 0,0 0-1 0 0,0 0 0 0 0,-3 3 0 0 0,5-4-140 0 0,-1-1 0 0 0,1 1-1 0 0,-1 0 1 0 0,1 0-1 0 0,0 0 1 0 0,-1-1 0 0 0,1 1-1 0 0,0 0 1 0 0,0 0-1 0 0,-1 0 1 0 0,1 0 0 0 0,0 0-1 0 0,0 0 1 0 0,0-1-1 0 0,0 1 1 0 0,0 0-1 0 0,0 0 1 0 0,0 0 0 0 0,1 0-1 0 0,-1 0 1 0 0,0 0-1 0 0,0 0 1 0 0,1-1 0 0 0,-1 1-1 0 0,0 0 1 0 0,1 0-1 0 0,-1 0 1 0 0,1-1-1 0 0,-1 1 1 0 0,2 1 0 0 0,0 0 60 0 0,0 0 0 0 0,0-1 1 0 0,0 1-1 0 0,0-1 0 0 0,1 1 1 0 0,-1-1-1 0 0,0 0 0 0 0,1 0 1 0 0,-1 0-1 0 0,1 0 0 0 0,-1-1 1 0 0,1 1-1 0 0,0 0 0 0 0,-1-1 1 0 0,6 0-1 0 0,41-1 1076 0 0,-47 1-1127 0 0,3 0 21 0 0,-1-1 0 0 0,1 0 1 0 0,-1-1-1 0 0,1 1 0 0 0,-1-1 0 0 0,0 0 1 0 0,1 0-1 0 0,-1 0 0 0 0,7-5 0 0 0,-10 6 169 0 0,-3-1-224 0 0,0 1-124 0 0,0 0 1 0 0,1 0 0 0 0,-1 0 0 0 0,1 1 0 0 0,-1-1-1 0 0,0 0 1 0 0,0 1 0 0 0,0-1 0 0 0,1 1 0 0 0,-1-1 0 0 0,0 1-1 0 0,0 0 1 0 0,0 0 0 0 0,0 0 0 0 0,0 0 0 0 0,1 0-1 0 0,-1 0 1 0 0,0 1 0 0 0,0-1 0 0 0,0 1 0 0 0,0-1 0 0 0,1 1-1 0 0,-1-1 1 0 0,0 1 0 0 0,0 0 0 0 0,1 0 0 0 0,-1 0-1 0 0,1 0 1 0 0,-4 3 0 0 0,5-3-366 0 0,-1 0-1 0 0,1 1 1 0 0,-1 0 0 0 0,1-1-1 0 0,0 1 1 0 0,0-1 0 0 0,-1 1-1 0 0,1-1 1 0 0,0 1 0 0 0,0 0-1 0 0,0-1 1 0 0,1 1 0 0 0,-1-1-1 0 0,0 1 1 0 0,1-1 0 0 0,-1 1 0 0 0,1-1-1 0 0,-1 1 1 0 0,1-1 0 0 0,0 1-1 0 0,-1-1 1 0 0,1 0 0 0 0,0 1-1 0 0,2 1 1 0 0,5 5-1837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1 239 396 0 0,'0'-15'1156'0'0,"0"3"506"0"0,0 0 0 0 0,1 0 1 0 0,3-18-1 0 0,-3 25-1245 0 0,0 0 1 0 0,1 1 0 0 0,-1-1-1 0 0,1 1 1 0 0,0 0-1 0 0,1 0 1 0 0,-1 0-1 0 0,1 0 1 0 0,0 0 0 0 0,0 0-1 0 0,0 1 1 0 0,6-6-1 0 0,6-3 146 0 0,1 1 1 0 0,0 1-1 0 0,1 0 0 0 0,0 2 0 0 0,0 0 0 0 0,1 0 0 0 0,0 2 0 0 0,0 0 1 0 0,1 1-1 0 0,-1 1 0 0 0,1 1 0 0 0,24-1 0 0 0,-8 1 69 0 0,-1 3-1 0 0,1 1 1 0 0,-1 1-1 0 0,0 2 1 0 0,66 16 0 0 0,-89-17-415 0 0,-1 0 0 0 0,1 1 1 0 0,-1 0-1 0 0,0 1 1 0 0,-1 0-1 0 0,16 10 0 0 0,-23-14-164 0 0,0 1 0 0 0,0 0-1 0 0,0 0 1 0 0,1 0-1 0 0,-2 0 1 0 0,1 0-1 0 0,0 0 1 0 0,0 0-1 0 0,-1 0 1 0 0,1 1-1 0 0,-1-1 1 0 0,0 1 0 0 0,0-1-1 0 0,0 1 1 0 0,0 0-1 0 0,0-1 1 0 0,0 1-1 0 0,-1 0 1 0 0,1 0-1 0 0,-1-1 1 0 0,0 1 0 0 0,0 0-1 0 0,0 0 1 0 0,0 0-1 0 0,0-1 1 0 0,-1 1-1 0 0,1 0 1 0 0,-1 0-1 0 0,0-1 1 0 0,-1 4 0 0 0,-5 10 64 0 0,0-1 1 0 0,-2 0 0 0 0,1 0 0 0 0,-2-1-1 0 0,0 0 1 0 0,-15 15 0 0 0,-79 70 355 0 0,-2 1 25 0 0,104-97-475 0 0,0-1 0 0 0,0 1 0 0 0,0 0 0 0 0,0 0 0 0 0,0-1 1 0 0,0 1-1 0 0,1 0 0 0 0,-1 1 0 0 0,1-1 0 0 0,0 0 0 0 0,0 0 0 0 0,0 1 0 0 0,0-1 0 0 0,0 4 0 0 0,1-5-8 0 0,1 0 0 0 0,-1 0 0 0 0,0 0 0 0 0,1 0 0 0 0,-1 0 0 0 0,1 0 0 0 0,0 0 0 0 0,0-1 0 0 0,0 1 0 0 0,0 0 0 0 0,0 0 0 0 0,0-1 0 0 0,0 1 0 0 0,0 0 0 0 0,1-1 0 0 0,-1 1 0 0 0,1-1 0 0 0,-1 0 0 0 0,1 1 0 0 0,-1-1 0 0 0,1 0 0 0 0,0 0 0 0 0,0 0 0 0 0,3 1 0 0 0,15 8 87 0 0,0-2 0 0 0,1 0 0 0 0,1-1 0 0 0,39 7 0 0 0,91 4 452 0 0,-140-17-496 0 0,15 1 305 0 0,40-2 1 0 0,-20-7-3517 0 0,-41 5 1134 0 0,0 0-1 0 0,0 0 1 0 0,0-1 0 0 0,-1 1-1 0 0,8-5 1 0 0,-6 3-895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50 292 0 0,'10'-20'4121'0'0,"-9"17"-2935"0"0,1 0 0 0 0,-1 0 0 0 0,1 0 0 0 0,0 0 0 0 0,0 0 0 0 0,0 0 0 0 0,5-5 2511 0 0,-6 8-3568 0 0,0 1 0 0 0,-1-1 0 0 0,1 0 0 0 0,0 1 0 0 0,0-1-1 0 0,-1 1 1 0 0,1-1 0 0 0,0 1 0 0 0,-1 0 0 0 0,1-1 0 0 0,0 1 0 0 0,-1 0 0 0 0,1-1-1 0 0,-1 1 1 0 0,1 0 0 0 0,-1 0 0 0 0,1-1 0 0 0,-1 1 0 0 0,0 0 0 0 0,1 0 0 0 0,-1 0-1 0 0,0 0 1 0 0,0 0 0 0 0,1-1 0 0 0,-1 3 0 0 0,4 25 1363 0 0,-4-26-1326 0 0,31 216 4909 0 0,-10-88-3179 0 0,-10-64-924 0 0,5 49 763 0 0,-6-70-701 0 0,-7-35-5956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73 116 0 0,'2'-42'3572'0'0,"2"15"2130"0"0,-4 27-5605 0 0,1 0 1 0 0,-1 0-1 0 0,0-1 0 0 0,0 1 0 0 0,0 0 1 0 0,0 0-1 0 0,0 0 0 0 0,1-1 0 0 0,-1 1 1 0 0,0 0-1 0 0,0 0 0 0 0,0 0 0 0 0,1 0 0 0 0,-1-1 1 0 0,0 1-1 0 0,0 0 0 0 0,0 0 0 0 0,1 0 1 0 0,-1 0-1 0 0,0 0 0 0 0,0 0 0 0 0,1 0 1 0 0,-1 0-1 0 0,0 0 0 0 0,0 0 0 0 0,1 0 1 0 0,-1 0-1 0 0,0 0 0 0 0,1 0 0 0 0,-1 0 0 0 0,0 0 1 0 0,0 0-1 0 0,1 0 0 0 0,-1 0 0 0 0,0 0 1 0 0,0 0-1 0 0,0 0 0 0 0,1 0 0 0 0,-1 0 1 0 0,0 1-1 0 0,0-1 0 0 0,1 0 0 0 0,-1 0 1 0 0,0 0-1 0 0,0 0 0 0 0,0 1 0 0 0,0-1 0 0 0,1 0 1 0 0,-1 0-1 0 0,0 0 0 0 0,0 1 0 0 0,0-1 1 0 0,0 0-1 0 0,0 0 0 0 0,0 1 0 0 0,1-1 1 0 0,9 14 2079 0 0,-2 6-1288 0 0,-2-1 1 0 0,0 1-1 0 0,6 39 1 0 0,-4-16-2804 0 0,3 5-4406 0 0,-8-34 4187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 8 0 0,'-2'-1'1231'0'0,"-9"-5"7876"0"0,15 5-7407 0 0,19-1 391 0 0,1 1 1 0 0,0 1-1 0 0,30 3 0 0 0,38 1 432 0 0,103-22 764 0 0,-135 11-2200 0 0,-58 7-1059 0 0,-1 0 0 0 0,1 0 0 0 0,-1 0 0 0 0,0 0 1 0 0,1 0-1 0 0,-1 0 0 0 0,1 1 0 0 0,-1-1 0 0 0,0 0 0 0 0,1 1 1 0 0,-1-1-1 0 0,0 1 0 0 0,1 0 0 0 0,-1-1 0 0 0,0 1 0 0 0,0 0 0 0 0,1 0 1 0 0,-1 0-1 0 0,0 0 0 0 0,0 0 0 0 0,0 0 0 0 0,0 0 0 0 0,0 0 1 0 0,-1 0-1 0 0,1 0 0 0 0,0 0 0 0 0,0 1 0 0 0,-1-1 0 0 0,1 0 0 0 0,-1 1 1 0 0,1-1-1 0 0,-1 0 0 0 0,1 1 0 0 0,-1-1 0 0 0,0 3 0 0 0,2 7 49 0 0,-1 0-1 0 0,-1 0 0 0 0,-1 20 0 0 0,1-13 104 0 0,-2 91 545 0 0,10 200 1237 0 0,0-258-2531 0 0,-4-21-3832 0 0,-6-19-4784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96 700 0 0,'-56'-16'5426'0'0,"26"7"388"0"0,30 9-5712 0 0,0 0 1 0 0,-1 0 0 0 0,1 0-1 0 0,0 0 1 0 0,0 0 0 0 0,0 0-1 0 0,-1 0 1 0 0,1 0 0 0 0,0 0-1 0 0,0 0 1 0 0,-1 0 0 0 0,1 0-1 0 0,0 0 1 0 0,0 0 0 0 0,0-1-1 0 0,-1 1 1 0 0,1 0-1 0 0,0 0 1 0 0,0 0 0 0 0,0 0-1 0 0,-1 0 1 0 0,1 0 0 0 0,0-1-1 0 0,0 1 1 0 0,0 0 0 0 0,0 0-1 0 0,-1 0 1 0 0,1 0 0 0 0,0-1-1 0 0,0 1 1 0 0,0 0 0 0 0,0 0-1 0 0,0-1 1 0 0,0 1 0 0 0,0 0-1 0 0,0 0 1 0 0,0 0 0 0 0,0-1-1 0 0,0 1 1 0 0,0 0-1 0 0,0 0 1 0 0,0-1 0 0 0,0 1-1 0 0,0 0 1 0 0,0 0 0 0 0,0 0-1 0 0,0-1 1 0 0,0 1 0 0 0,0 0-1 0 0,0 0 1 0 0,0-1 0 0 0,0 1-1 0 0,0 0 1 0 0,0 0 0 0 0,1 0-1 0 0,-1-1 1 0 0,0 1 0 0 0,0 0-1 0 0,0 0 1 0 0,0 0-1 0 0,1 0 1 0 0,-1 0 0 0 0,0-1-1 0 0,0 1 1 0 0,0 0 0 0 0,0 0-1 0 0,1 0 1 0 0,-1 0 0 0 0,18-8 2642 0 0,11 3-887 0 0,83-12 3199 0 0,1 3-4491 0 0,-73 8-4526 0 0,-12-1-5266 0 0,-16 3 6472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6 223 380 0 0,'2'-5'597'0'0,"0"-1"0"0"0,0 1 0 0 0,0-1 0 0 0,1 1 0 0 0,-1 0 1 0 0,1 0-1 0 0,1 0 0 0 0,-1 0 0 0 0,1 1 0 0 0,-1-1 0 0 0,1 1 0 0 0,0 0 0 0 0,1 0 0 0 0,-1 0 0 0 0,1 1 0 0 0,8-5 1 0 0,9-5 831 0 0,1 0 1 0 0,34-12 0 0 0,-41 19-929 0 0,99-34 2524 0 0,5-2 2883 0 0,-120 42-5860 0 0,0 0 0 0 0,0 0 1 0 0,0 0-1 0 0,0 0 0 0 0,0 0 1 0 0,0 0-1 0 0,0 0 0 0 0,0 0 0 0 0,0 0 1 0 0,0 0-1 0 0,0 0 0 0 0,0 0 1 0 0,0 0-1 0 0,0-1 0 0 0,0 1 0 0 0,0 0 1 0 0,0 0-1 0 0,0 0 0 0 0,0 0 1 0 0,-15 0 384 0 0,-20 4-402 0 0,14 1 36 0 0,1 0 0 0 0,0 2-1 0 0,1 0 1 0 0,-1 1 0 0 0,1 1-1 0 0,1 1 1 0 0,-20 13 0 0 0,35-21-61 0 0,0 0 0 0 0,1 0 1 0 0,-1 1-1 0 0,1-1 0 0 0,0 1 0 0 0,-1-1 1 0 0,1 1-1 0 0,0 0 0 0 0,1 0 1 0 0,-1 0-1 0 0,1 0 0 0 0,-1 0 0 0 0,1 0 1 0 0,0 0-1 0 0,0 0 0 0 0,0 0 1 0 0,0 4-1 0 0,0-2 16 0 0,1 0 0 0 0,0-1-1 0 0,1 1 1 0 0,-1 0 0 0 0,1 0 0 0 0,0-1 0 0 0,0 1 0 0 0,1 0 0 0 0,-1-1 0 0 0,5 8 0 0 0,2 4 69 0 0,2-1 1 0 0,-1-1 0 0 0,2 0 0 0 0,0 0 0 0 0,19 17 0 0 0,83 71 517 0 0,7 6-16 0 0,-88-71-351 0 0,-30-35-222 0 0,0 0 0 0 0,-1 1 0 0 0,0-1 0 0 0,1 0 0 0 0,-1 1 0 0 0,0-1 0 0 0,0 1-1 0 0,0-1 1 0 0,0 1 0 0 0,0-1 0 0 0,-1 1 0 0 0,1 0 0 0 0,-1-1 0 0 0,0 6 0 0 0,0-6-11 0 0,-1 0-1 0 0,0-1 1 0 0,1 1 0 0 0,-1 0-1 0 0,0-1 1 0 0,0 1 0 0 0,0 0 0 0 0,0-1-1 0 0,-1 1 1 0 0,1-1 0 0 0,0 0-1 0 0,-1 1 1 0 0,1-1 0 0 0,-1 0 0 0 0,1 0-1 0 0,-1 0 1 0 0,1 0 0 0 0,-1 0-1 0 0,0 0 1 0 0,-3 0 0 0 0,-38 12 41 0 0,37-12-38 0 0,-23 4 29 0 0,0-1 0 0 0,-52 1 0 0 0,-62-10-183 0 0,90 2-105 0 0,29 2-722 0 0,1-1-1 0 0,-1 0 0 0 0,-23-8 0 0 0,42 7-656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2 884 0 0,'-12'-2'1118'0'0,"-10"3"15945"0"0,35 5-15405 0 0,11 1 1028 0 0,49 8 0 0 0,77-2 840 0 0,-109-11-2622 0 0,140 0 1595 0 0,-61-16-5186 0 0,-108 14-7590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75 100 0 0,'2'-8'571'0'0,"12"-34"2111"0"0,-13 41-2350 0 0,0-1-1 0 0,-1 1 1 0 0,1-1-1 0 0,0 1 1 0 0,-1 0-1 0 0,1 0 1 0 0,0-1-1 0 0,0 1 1 0 0,0 0 0 0 0,0 0-1 0 0,0 0 1 0 0,0 0-1 0 0,1 0 1 0 0,-1 0-1 0 0,0 0 1 0 0,0 0-1 0 0,1 1 1 0 0,-1-1-1 0 0,1 0 1 0 0,-1 1-1 0 0,0-1 1 0 0,1 1-1 0 0,1-1 1 0 0,-1 2-21 0 0,0 1 0 0 0,-1 0 1 0 0,1-1-1 0 0,-1 1 0 0 0,1 0 0 0 0,-1 0 1 0 0,0-1-1 0 0,0 1 0 0 0,0 0 0 0 0,0 0 1 0 0,0 1-1 0 0,0-1 0 0 0,0 0 1 0 0,0 2-1 0 0,5 25 1083 0 0,0 0 0 0 0,-2 0 0 0 0,-2 0 1 0 0,0 46-1 0 0,-2-42-582 0 0,5 195 3776 0 0,-4-220-4374 0 0,-1-1-1 0 0,1 0 1 0 0,0 0 0 0 0,1 0-1 0 0,-1 0 1 0 0,7 13 0 0 0,-8-18-184 0 0,1 0 1 0 0,0-1-1 0 0,0 1 1 0 0,0-1-1 0 0,0 1 1 0 0,1-1-1 0 0,-1 1 1 0 0,0-1-1 0 0,1 0 1 0 0,-1 0-1 0 0,0 1 1 0 0,1-1-1 0 0,0 0 1 0 0,-1 0-1 0 0,1-1 0 0 0,-1 1 1 0 0,1 0-1 0 0,0 0 1 0 0,0-1-1 0 0,0 1 1 0 0,-1-1-1 0 0,1 0 1 0 0,0 1-1 0 0,0-1 1 0 0,0 0-1 0 0,0 0 1 0 0,-1 0-1 0 0,1-1 1 0 0,0 1-1 0 0,0 0 1 0 0,0 0-1 0 0,2-2 0 0 0,13-2-38 0 0,-1-2 0 0 0,1 0 0 0 0,-1-1 0 0 0,0-1 0 0 0,19-12 0 0 0,72-55-197 0 0,-43 27 78 0 0,-60 45 104 0 0,3-1-49 0 0,-1 0 0 0 0,0-1 0 0 0,-1 1 0 0 0,1-1 0 0 0,-1-1 0 0 0,9-9 0 0 0,-14 14-5 0 0,-17 14-151 0 0,6-5 209 0 0,-101 77 14 0 0,96-71 113 0 0,0 1 1 0 0,1 1-1 0 0,0 0 0 0 0,-16 25 0 0 0,28-38-68 0 0,1 1-1 0 0,0 0 1 0 0,0-1-1 0 0,0 1 1 0 0,0 0 0 0 0,0 0-1 0 0,1 0 1 0 0,-1 0-1 0 0,1 0 1 0 0,0 1-1 0 0,1-1 1 0 0,-1 0-1 0 0,1 0 1 0 0,0 1 0 0 0,0-1-1 0 0,0 0 1 0 0,0 1-1 0 0,1-1 1 0 0,-1 0-1 0 0,1 0 1 0 0,1 0 0 0 0,-1 1-1 0 0,0-1 1 0 0,1 0-1 0 0,0 0 1 0 0,0-1-1 0 0,0 1 1 0 0,0 0 0 0 0,1-1-1 0 0,-1 1 1 0 0,1-1-1 0 0,0 0 1 0 0,0 0-1 0 0,0 0 1 0 0,1 0 0 0 0,-1-1-1 0 0,1 1 1 0 0,-1-1-1 0 0,1 0 1 0 0,0 0-1 0 0,0 0 1 0 0,4 1 0 0 0,6 3 41 0 0,0-2 0 0 0,0 1 0 0 0,0-2 0 0 0,1 0 0 0 0,-1-1 1 0 0,1 0-1 0 0,18-1 0 0 0,102-10-1849 0 0,-123 7 1291 0 0,-9 2-643 0 0,10-2 500 0 0,-8 0-2576 0 0,7-3-7009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 0 0,'3'0'8850'0'0,"4"7"-6947"0"0,-5-5-1772 0 0,-1 0-1 0 0,0 0 1 0 0,1 0 0 0 0,-1 1-1 0 0,0-1 1 0 0,0 1 0 0 0,0-1-1 0 0,0 0 1 0 0,0 4 0 0 0,4 54 4202 0 0,-4 101 0 0 0,0 1-1053 0 0,-1-136-3646 0 0,3 22-1567 0 0,6-17-6297 0 0,-6-26 5894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19 396 0 0,'-22'-3'2016'0'0,"-1"-1"2387"0"0,10 3 6254 0 0,117 2-4109 0 0,163-4-1033 0 0,-205-1-5603 0 0,2 0-3591 0 0,-21 3-6698 0 0,-32 1 7739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372 119 76 0 0,'26'-28'3136'0'0,"-24"26"-2742"0"0,0 0 1 0 0,-1 0-1 0 0,0 0 0 0 0,1 0 0 0 0,-1-1 0 0 0,0 1 0 0 0,0 0 0 0 0,0-1 0 0 0,0 1 0 0 0,-1-1 0 0 0,1 1 0 0 0,0-5 0 0 0,-2 6-190 0 0,1-1 0 0 0,0 0 0 0 0,-1 0 0 0 0,1 1 0 0 0,-1-1 0 0 0,0 0 0 0 0,0 1 0 0 0,1-1 0 0 0,-1 1 0 0 0,0-1 0 0 0,0 1 0 0 0,-1-1 0 0 0,1 1 0 0 0,0 0 0 0 0,0-1 0 0 0,-1 1 0 0 0,1 0 0 0 0,-1 0 0 0 0,1 0 0 0 0,-1 0 0 0 0,-2-1 0 0 0,-35-15 2545 0 0,28 15-2310 0 0,0 0 1 0 0,1 0-1 0 0,-1 1 0 0 0,0 0 1 0 0,0 1-1 0 0,0 0 0 0 0,0 1 1 0 0,0 0-1 0 0,0 1 0 0 0,1 0 0 0 0,-15 5 1 0 0,7-1 67 0 0,1 0 0 0 0,0 1 0 0 0,0 1 0 0 0,0 1 0 0 0,-27 19 0 0 0,37-22-235 0 0,0-1 0 0 0,0 2-1 0 0,1-1 1 0 0,-1 0 0 0 0,2 1 0 0 0,-1 0-1 0 0,1 1 1 0 0,0-1 0 0 0,-4 9 0 0 0,7-12-158 0 0,0-1 1 0 0,1 1 0 0 0,0 0-1 0 0,0-1 1 0 0,0 1 0 0 0,0 0-1 0 0,0 0 1 0 0,1 0 0 0 0,-1 0-1 0 0,1 0 1 0 0,0 0 0 0 0,1 0-1 0 0,-1-1 1 0 0,1 1-1 0 0,-1 0 1 0 0,1 0 0 0 0,0 0-1 0 0,1 0 1 0 0,-1-1 0 0 0,1 1-1 0 0,-1-1 1 0 0,5 7 0 0 0,2 0 21 0 0,0-1 0 0 0,0 0 0 0 0,1-1 1 0 0,0 0-1 0 0,0 0 0 0 0,1-1 0 0 0,0 0 1 0 0,1-1-1 0 0,-1 0 0 0 0,1-1 0 0 0,0 0 1 0 0,17 5-1 0 0,-5-3-4 0 0,-1-1-1 0 0,2 0 1 0 0,-1-2-1 0 0,1-1 1 0 0,33 0 0 0 0,-46-3-136 0 0,-1-1 1 0 0,0 0 0 0 0,1-1 0 0 0,-1 0 0 0 0,0 0 0 0 0,0-1 0 0 0,0-1-1 0 0,0 1 1 0 0,-1-2 0 0 0,1 1 0 0 0,-1-1 0 0 0,13-10 0 0 0,-17 11-6 0 0,0 1 0 0 0,-1-2 1 0 0,1 1-1 0 0,-1 0 0 0 0,0-1 1 0 0,0 0-1 0 0,0 0 0 0 0,-1 0 1 0 0,0 0-1 0 0,0 0 0 0 0,0-1 1 0 0,-1 1-1 0 0,0-1 1 0 0,0 0-1 0 0,0 0 0 0 0,-1 0 1 0 0,0 0-1 0 0,0 0 0 0 0,0 0 1 0 0,-1 0-1 0 0,0 0 0 0 0,-1-10 1 0 0,0 11-26 0 0,0-1 1 0 0,-1 1 0 0 0,0 0-1 0 0,0 0 1 0 0,0 0 0 0 0,-1 0-1 0 0,1 0 1 0 0,-1 1 0 0 0,0-1-1 0 0,-1 1 1 0 0,1 0 0 0 0,-1 0-1 0 0,0 0 1 0 0,0 0 0 0 0,0 0-1 0 0,-8-4 1 0 0,-1-1-625 0 0,0 1-1 0 0,-1 1 1 0 0,0 0 0 0 0,-24-9-1 0 0,9 11-2046 0 0,8 5-2060 0 0,12 0 1250 0 0,0 0 650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44 0 0,'7'-25'2402'0'0,"0"0"-1"0"0,2 1 1 0 0,1 0-1 0 0,15-26 1 0 0,-25 48-2077 0 0,1 1 1 0 0,-1 0 0 0 0,1 0-1 0 0,-1 0 1 0 0,1 0-1 0 0,0 0 1 0 0,-1 0 0 0 0,1 0-1 0 0,0 0 1 0 0,0 0-1 0 0,0 0 1 0 0,0 0 0 0 0,0 0-1 0 0,0 0 1 0 0,0 1 0 0 0,0-1-1 0 0,0 0 1 0 0,0 1-1 0 0,0-1 1 0 0,0 1 0 0 0,0-1-1 0 0,1 1 1 0 0,1-1-1 0 0,-2 2-184 0 0,0-1 0 0 0,0 1-1 0 0,-1-1 1 0 0,1 1-1 0 0,0 0 1 0 0,0-1-1 0 0,0 1 1 0 0,0 0-1 0 0,-1 0 1 0 0,1 0 0 0 0,0 0-1 0 0,-1-1 1 0 0,1 1-1 0 0,-1 0 1 0 0,1 0-1 0 0,-1 0 1 0 0,1 0-1 0 0,-1 0 1 0 0,0 0 0 0 0,1 2-1 0 0,2 10 499 0 0,0 1 0 0 0,1 25 1 0 0,-1 65 735 0 0,3 32-2714 0 0,-3-111-3462 0 0,10 39-1 0 0,-10-49 2202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0 114 148 0 0,'6'-8'781'0'0,"-1"0"-1"0"0,1 0 1 0 0,1 0-1 0 0,0 1 1 0 0,0 0-1 0 0,0 0 1 0 0,1 0-1 0 0,0 1 1 0 0,0 1-1 0 0,0-1 1 0 0,12-4-1 0 0,-8 5 76 0 0,0 0 0 0 0,0 1-1 0 0,1 1 1 0 0,0 0 0 0 0,0 0-1 0 0,-1 2 1 0 0,1-1 0 0 0,16 1 0 0 0,-7 1 71 0 0,-1 1 1 0 0,0 1-1 0 0,1 1 1 0 0,-1 0-1 0 0,0 2 1 0 0,38 13-1 0 0,-52-15-711 0 0,1 0-1 0 0,-1 1 1 0 0,0 0 0 0 0,0 0-1 0 0,0 0 1 0 0,0 1 0 0 0,-1 0-1 0 0,0 1 1 0 0,0-1 0 0 0,0 1-1 0 0,-1 1 1 0 0,0-1 0 0 0,0 1-1 0 0,0-1 1 0 0,-1 1 0 0 0,0 1-1 0 0,0-1 1 0 0,-1 0 0 0 0,0 1-1 0 0,-1 0 1 0 0,3 8 0 0 0,1 26 295 0 0,-2 0 0 0 0,-2 1 1 0 0,-1 0-1 0 0,-6 47 0 0 0,0 29 67 0 0,5-113-602 0 0,1 8-527 0 0,-2-1 0 0 0,1 1-1 0 0,-2-1 1 0 0,-3 18 0 0 0,4-16-860 0 0,1-9-1313 0 0,-1 12-8115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53 8005 0 0,'-21'-4'4121'0'0,"10"2"-1509"0"0,0-1 1 0 0,1 1-1 0 0,-16-7 0 0 0,26 9-2482 0 0,0 0 0 0 0,0-1 0 0 0,0 1 0 0 0,0 0 0 0 0,0-1 0 0 0,1 1 0 0 0,-1 0 0 0 0,0 0 0 0 0,0 0 0 0 0,0-1 0 0 0,0 1 0 0 0,1 0 0 0 0,-1 0 0 0 0,0 0 0 0 0,0-1 0 0 0,0 1-1 0 0,1 0 1 0 0,-1 0 0 0 0,0 0 0 0 0,0 0 0 0 0,1-1 0 0 0,-1 1 0 0 0,0 0 0 0 0,0 0 0 0 0,1 0 0 0 0,-1 0 0 0 0,0 0 0 0 0,0 0 0 0 0,1 0 0 0 0,-1 0 0 0 0,0 0 0 0 0,0 0 0 0 0,1 0 0 0 0,-1 0-1 0 0,0 0 1 0 0,1 0 0 0 0,14-3-63 0 0,57-6 1786 0 0,88 3 0 0 0,-56 3-287 0 0,18-1-1901 0 0,-73 4-8882 0 0,-39-2 2048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77 188 0 0,'-5'-6'9199'0'0,"147"4"-2950"0"0,-43 2-4757 0 0,45-4 735 0 0,180-30 1 0 0,-310 31-1983 0 0,0 0 0 0 0,-1-1 1 0 0,1-1-1 0 0,22-10 0 0 0,-38 15 528 0 0,0 0-744 0 0,0 0-1 0 0,0 0 1 0 0,0 1 0 0 0,0-1 0 0 0,0 0-1 0 0,0 1 1 0 0,1 0 0 0 0,-1-1-1 0 0,0 1 1 0 0,0 0 0 0 0,1 0-1 0 0,-1 0 1 0 0,1 0 0 0 0,-1 0-1 0 0,0 0 1 0 0,1 1 0 0 0,0-1-1 0 0,-1 1 1 0 0,0 1 0 0 0,-7 8 110 0 0,1 1 0 0 0,1 1 0 0 0,-1-1 0 0 0,2 1 0 0 0,0 1 0 0 0,1-1 1 0 0,-6 21-1 0 0,3-1 201 0 0,2 0 0 0 0,-3 37 1 0 0,7-37-11 0 0,1 0-1 0 0,2-1 1 0 0,5 39 0 0 0,25 94 796 0 0,-22-119-802 0 0,-1-14-138 0 0,-5-21-176 0 0,0 0 0 0 0,-1 0-1 0 0,2 20 1 0 0,-4-30-39 0 0,0 0 0 0 0,-1 0-1 0 0,1 0 1 0 0,0 0 0 0 0,-1 0 0 0 0,1 0-1 0 0,-1 0 1 0 0,1-1 0 0 0,-1 1-1 0 0,0 0 1 0 0,1 0 0 0 0,-1 0 0 0 0,0-1-1 0 0,1 1 1 0 0,-1-1 0 0 0,0 1 0 0 0,0 0-1 0 0,0-1 1 0 0,0 1 0 0 0,0-1 0 0 0,1 0-1 0 0,-1 1 1 0 0,0-1 0 0 0,0 0 0 0 0,0 1-1 0 0,0-1 1 0 0,0 0 0 0 0,0 0 0 0 0,0 0-1 0 0,0 0 1 0 0,-1 0 0 0 0,-36 1-398 0 0,34-2 382 0 0,-100 2-416 0 0,-107 13 0 0 0,114-5 288 0 0,72-7 162 0 0,-11 0 79 0 0,0 1-1 0 0,-65 17 1 0 0,101-20-39 0 0,0 0 0 0 0,0 1-1 0 0,0-1 1 0 0,0 0 0 0 0,0 1 0 0 0,0-1-1 0 0,0 0 1 0 0,0 1 0 0 0,0-1 0 0 0,0 0-1 0 0,1 0 1 0 0,-1 1 0 0 0,0-1-1 0 0,0 0 1 0 0,0 0 0 0 0,1 1 0 0 0,-1-1-1 0 0,0 0 1 0 0,0 0 0 0 0,1 1 0 0 0,-1-1-1 0 0,0 0 1 0 0,0 0 0 0 0,1 0 0 0 0,-1 0-1 0 0,0 1 1 0 0,1-1 0 0 0,-1 0 0 0 0,0 0-1 0 0,0 0 1 0 0,1 0 0 0 0,-1 0-1 0 0,0 0 1 0 0,1 0 0 0 0,-1 0 0 0 0,0 0-1 0 0,1 0 1 0 0,19 7 226 0 0,421-13 2294 0 0,-286-1-2140 0 0,-139 7-670 0 0,73-5-2537 0 0,-36-3-7923 0 0,-41 4 7724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94 7325 0 0,'-1'-2'3665'0'0,"-1"-3"-3019"0"0,-1-11 8247 0 0,3 14-7999 0 0,22-4 2137 0 0,44-3-459 0 0,89 0 1 0 0,15-2-1424 0 0,-60-5-601 0 0,7-2-4147 0 0,-105 18-571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8189 0 0,'-9'5'2664'0'0,"3"-2"-1623"0"0,1 0 0 0 0,-1 0 0 0 0,1 0 0 0 0,0 0 0 0 0,0 1 0 0 0,1 0 1 0 0,-1 0-1 0 0,1 0 0 0 0,-6 7 0 0 0,10-11-972 0 0,0 1 1 0 0,0-1 0 0 0,0 0-1 0 0,0 1 1 0 0,0-1-1 0 0,0 0 1 0 0,0 1-1 0 0,0-1 1 0 0,0 0-1 0 0,0 0 1 0 0,0 1-1 0 0,0-1 1 0 0,0 0-1 0 0,0 1 1 0 0,0-1-1 0 0,0 0 1 0 0,0 1-1 0 0,0-1 1 0 0,0 0-1 0 0,0 0 1 0 0,1 1 0 0 0,-1-1-1 0 0,0 0 1 0 0,0 0-1 0 0,0 1 1 0 0,0-1-1 0 0,1 0 1 0 0,-1 0-1 0 0,0 1 1 0 0,0-1-1 0 0,1 0 1 0 0,-1 0-1 0 0,0 0 1 0 0,0 1-1 0 0,1-1 1 0 0,-1 0-1 0 0,0 0 1 0 0,1 0 0 0 0,-1 0-1 0 0,0 0 1 0 0,1 0-1 0 0,15 4 1138 0 0,56-1 591 0 0,81-7 1 0 0,-13 0-912 0 0,-63 5-1558 0 0,-36-1-2263 0 0,0 1-5656 0 0,-26-1 5559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1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9373 0 0,'-11'6'3089'0'0,"4"-3"-1590"0"0,1 0 0 0 0,0 1 0 0 0,0 0 0 0 0,0 0 0 0 0,0 0 0 0 0,-8 9 0 0 0,13-12-1393 0 0,1-1 0 0 0,0 1 0 0 0,0-1 1 0 0,0 0-1 0 0,0 1 0 0 0,0-1 0 0 0,0 1 0 0 0,0-1 0 0 0,0 1 1 0 0,0-1-1 0 0,0 0 0 0 0,0 1 0 0 0,1-1 0 0 0,-1 1 1 0 0,0-1-1 0 0,0 0 0 0 0,0 1 0 0 0,0-1 0 0 0,1 0 0 0 0,-1 1 1 0 0,0-1-1 0 0,0 0 0 0 0,1 1 0 0 0,-1-1 0 0 0,0 0 1 0 0,1 0-1 0 0,-1 1 0 0 0,0-1 0 0 0,1 0 0 0 0,-1 0 1 0 0,0 1-1 0 0,1-1 0 0 0,-1 0 0 0 0,0 0 0 0 0,1 0 0 0 0,-1 0 1 0 0,1 0-1 0 0,-1 0 0 0 0,0 0 0 0 0,1 1 0 0 0,18 4 425 0 0,31 0 915 0 0,1-3 0 0 0,86-5-1 0 0,-55-1-867 0 0,-32 3-688 0 0,-21 2-349 0 0,0-2-1 0 0,0-1 0 0 0,41-8 0 0 0,-50 8-10058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191 374 5681 0 0,'-31'-17'2471'0'0,"3"1"-58"0"0,-31-22-1 0 0,52 32-1869 0 0,-1 0 0 0 0,1 0 0 0 0,0-1 0 0 0,1 1 0 0 0,0-2 0 0 0,0 1 0 0 0,0-1 0 0 0,-7-12 0 0 0,12 17-389 0 0,0 1-1 0 0,0-1 1 0 0,1 1-1 0 0,-1-1 1 0 0,0 1 0 0 0,1-1-1 0 0,-1 1 1 0 0,1-1-1 0 0,0 0 1 0 0,0 1-1 0 0,0-1 1 0 0,0 1-1 0 0,0-1 1 0 0,1 0 0 0 0,-1 1-1 0 0,1-1 1 0 0,1-3-1 0 0,0 1 17 0 0,0 0 0 0 0,1 1 0 0 0,0-1 0 0 0,0 0 0 0 0,0 1 0 0 0,0 0 0 0 0,1 0 0 0 0,4-4 0 0 0,5-3 165 0 0,-1 1 1 0 0,1 1-1 0 0,1 0 0 0 0,26-13 0 0 0,-8 9 173 0 0,-1 1 0 0 0,2 1 0 0 0,0 2-1 0 0,61-9 1 0 0,-49 12-3 0 0,0 3 0 0 0,1 1 0 0 0,50 6 0 0 0,-81-3-308 0 0,-1 1 0 0 0,1 1-1 0 0,14 4 1 0 0,-25-6-147 0 0,0 0 1 0 0,0 1-1 0 0,0-1 0 0 0,0 1 0 0 0,0 0 0 0 0,-1 0 0 0 0,1 0 0 0 0,-1 0 1 0 0,0 1-1 0 0,1 0 0 0 0,-1-1 0 0 0,0 1 0 0 0,0 0 0 0 0,-1 1 1 0 0,4 3-1 0 0,-5-4-22 0 0,0 0 1 0 0,0 0-1 0 0,0 0 1 0 0,-1 0-1 0 0,1 0 1 0 0,-1 0-1 0 0,0 0 1 0 0,0 0-1 0 0,0 0 1 0 0,0 0 0 0 0,0 0-1 0 0,-1 0 1 0 0,1 0-1 0 0,-1 0 1 0 0,0 0-1 0 0,0 0 1 0 0,0 0-1 0 0,0 0 1 0 0,-1 0-1 0 0,-2 4 1 0 0,-4 5 47 0 0,0 1 0 0 0,-18 19 0 0 0,26-32-73 0 0,-37 38 148 0 0,-2-2 0 0 0,-1-2 1 0 0,-69 46-1 0 0,28-22 42 0 0,67-48-136 0 0,-2 2 42 0 0,-22 20 0 0 0,35-30-55 0 0,1 1 1 0 0,-1-1-1 0 0,1 1 1 0 0,0-1-1 0 0,0 1 1 0 0,0 0-1 0 0,0 0 1 0 0,0 0-1 0 0,0 0 1 0 0,1 0 0 0 0,0 1-1 0 0,-1-1 1 0 0,1 0-1 0 0,1 1 1 0 0,-2 4-1 0 0,2-6-39 0 0,1-1 0 0 0,-1 1 0 0 0,0-1 0 0 0,1 1 0 0 0,-1-1-1 0 0,1 0 1 0 0,0 1 0 0 0,-1-1 0 0 0,1 0 0 0 0,0 1 0 0 0,0-1-1 0 0,0 0 1 0 0,0 0 0 0 0,0 0 0 0 0,0 0 0 0 0,0 0 0 0 0,0 0-1 0 0,0 0 1 0 0,1 0 0 0 0,-1 0 0 0 0,0-1 0 0 0,0 1 0 0 0,1 0-1 0 0,-1-1 1 0 0,1 1 0 0 0,1-1 0 0 0,42 11 51 0 0,-38-10-54 0 0,36 4-2 0 0,-1-1 0 0 0,56-2 0 0 0,88-14 0 0 0,-121 7 0 0 0,243-16-13032 0 0,-253 16 9650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7709 0 0,'0'0'9716'0'0,"-4"1"-7929"0"0,-7 5-411 0 0,-1 1 0 0 0,1 0 0 0 0,0 1 0 0 0,-19 17 0 0 0,-41 46 649 0 0,25-23-1187 0 0,35-37-773 0 0,-35 37-3859 0 0,44-43 425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7429 0 0,'3'-61'7614'0'0,"9"6"-4013"0"0,-8 45-3291 0 0,0-1 0 0 0,0 1 0 0 0,1 0 0 0 0,1 0 0 0 0,0 0 0 0 0,0 1 0 0 0,1 0 1 0 0,10-11-1 0 0,-4 7 11 0 0,0 1 1 0 0,0 1 0 0 0,2 0 0 0 0,-1 1-1 0 0,1 1 1 0 0,1 0 0 0 0,0 1 0 0 0,0 0-1 0 0,0 2 1 0 0,34-10 0 0 0,-29 11 42 0 0,0 1 1 0 0,0 1-1 0 0,1 1 1 0 0,-1 0-1 0 0,0 2 1 0 0,1 0-1 0 0,-1 2 0 0 0,39 7 1 0 0,-53-7-253 0 0,1 0-1 0 0,-1 1 1 0 0,0-1-1 0 0,0 1 1 0 0,-1 1-1 0 0,1-1 1 0 0,8 7 0 0 0,-13-8-78 0 0,0-1 0 0 0,0 1 0 0 0,0-1 0 0 0,0 1 0 0 0,0 0 0 0 0,-1 0 0 0 0,1 0 0 0 0,-1 0 0 0 0,1 0 0 0 0,-1 0 0 0 0,0 0 0 0 0,1 1 0 0 0,-1-1 0 0 0,-1 0 0 0 0,1 1 0 0 0,0-1 0 0 0,0 0 0 0 0,-1 1 0 0 0,1-1 0 0 0,-1 1 0 0 0,0-1 0 0 0,0 1 0 0 0,0-1 0 0 0,0 1 0 0 0,0 0 0 0 0,-1 2 0 0 0,-3 6 28 0 0,0 0-1 0 0,-1 0 1 0 0,0-1 0 0 0,-1 0 0 0 0,0 0 0 0 0,0 0 0 0 0,-1-1 0 0 0,-1 0 0 0 0,-15 15-1 0 0,-9 6 129 0 0,-44 30-1 0 0,75-60-188 0 0,-54 39 188 0 0,33-25-55 0 0,1 1 1 0 0,1 0 0 0 0,0 2-1 0 0,1 0 1 0 0,-23 27 0 0 0,41-42-123 0 0,0-1 0 0 0,-1 1 0 0 0,1-1 1 0 0,0 1-1 0 0,0 0 0 0 0,0 0 0 0 0,0 0 0 0 0,0-1 1 0 0,0 1-1 0 0,0 0 0 0 0,1 0 0 0 0,-1 0 1 0 0,1 0-1 0 0,0 0 0 0 0,-1 0 0 0 0,1 1 0 0 0,0-1 1 0 0,0 0-1 0 0,0 0 0 0 0,0 0 0 0 0,1 0 1 0 0,-1 0-1 0 0,1 0 0 0 0,-1 0 0 0 0,1 0 0 0 0,0 0 1 0 0,-1 0-1 0 0,1 0 0 0 0,0 0 0 0 0,0-1 1 0 0,2 3-1 0 0,1 0 17 0 0,0 0-1 0 0,1 0 1 0 0,-1 0 0 0 0,1-1 0 0 0,0 1-1 0 0,0-1 1 0 0,0-1 0 0 0,1 1 0 0 0,-1-1-1 0 0,8 3 1 0 0,9 1-731 0 0,1 0-1 0 0,0-1 1 0 0,1-2 0 0 0,-1 0-1 0 0,1-1 1 0 0,-1-2 0 0 0,1 0-1 0 0,-1-2 1 0 0,44-8 0 0 0,-9-3-2161 0 0,0-2 0 0 0,93-39 1 0 0,-124 43-81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6693 0 0,'0'-6'960'0'0,"0"0"1"0"0,1 0 0 0 0,0 0 0 0 0,0 0 0 0 0,1 0 0 0 0,-1 0 0 0 0,1 0-1 0 0,0 1 1 0 0,1-1 0 0 0,0 0 0 0 0,4-6 0 0 0,-1 3-397 0 0,0 2 0 0 0,1-1 0 0 0,0 1 0 0 0,0 0 0 0 0,0 0 0 0 0,11-7 0 0 0,10-4-218 0 0,1 1 0 0 0,0 2 0 0 0,38-14-1 0 0,-52 23 365 0 0,52-19 1102 0 0,110-25 1 0 0,-136 39-833 0 0,-18 9 295 0 0,-177 55-823 0 0,47-18-331 0 0,93-31-107 0 0,-80 35 86 0 0,85-34-90 0 0,1-1 0 0 0,-1 1 0 0 0,1 1 0 0 0,0 0 1 0 0,0 0-1 0 0,1 1 0 0 0,0-1 0 0 0,-7 11 0 0 0,12-16-8 0 0,1 1 1 0 0,0 0-1 0 0,0 1 0 0 0,0-1 0 0 0,0 0 0 0 0,0 0 1 0 0,1 0-1 0 0,-1 1 0 0 0,1-1 0 0 0,-1 0 0 0 0,1 0 1 0 0,0 1-1 0 0,0-1 0 0 0,0 0 0 0 0,0 1 1 0 0,0-1-1 0 0,0 0 0 0 0,1 1 0 0 0,-1-1 0 0 0,1 0 1 0 0,0 0-1 0 0,-1 1 0 0 0,1-1 0 0 0,0 0 0 0 0,1 0 1 0 0,-1 0-1 0 0,0 0 0 0 0,0 0 0 0 0,1-1 0 0 0,2 4 1 0 0,3 3 6 0 0,1 1 0 0 0,1-1 0 0 0,-1-1 0 0 0,17 11 0 0 0,158 93 357 0 0,3 4 234 0 0,-181-112-572 0 0,0 0-1 0 0,-1 1 0 0 0,0-1 1 0 0,0 1-1 0 0,0 0 0 0 0,0 1 1 0 0,4 6-1 0 0,-7-11-20 0 0,-1 1-1 0 0,1 0 0 0 0,-1 1 1 0 0,0-1-1 0 0,1 0 1 0 0,-1 0-1 0 0,0 0 0 0 0,1 0 1 0 0,-1 0-1 0 0,0 0 1 0 0,0 0-1 0 0,0 0 0 0 0,0 1 1 0 0,0-1-1 0 0,0 0 1 0 0,0 0-1 0 0,-1 0 0 0 0,1 0 1 0 0,0 0-1 0 0,-1 0 1 0 0,1 0-1 0 0,0 0 0 0 0,-1 0 1 0 0,1 0-1 0 0,-1 0 1 0 0,0 0-1 0 0,1 0 0 0 0,-1 0 1 0 0,0 0-1 0 0,0 0 1 0 0,1-1-1 0 0,-1 1 0 0 0,0 0 1 0 0,0-1-1 0 0,0 1 0 0 0,0 0 1 0 0,0-1-1 0 0,0 1 1 0 0,0-1-1 0 0,0 1 0 0 0,0-1 1 0 0,-2 1-1 0 0,-13 5 18 0 0,0 0 0 0 0,0-2-1 0 0,0 1 1 0 0,-30 3 0 0 0,-71 0 110 0 0,72-6-116 0 0,-206 7-2029 0 0,232-8 1408 0 0,11 0-2367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30 316 0 0,'117'-21'12555'0'0,"4"12"-5585"0"0,118 13-1577 0 0,241 26-123 0 0,-436-32-7159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96 288 0 0,'-8'-9'1093'0'0,"-1"0"0"0"0,-1 1-1 0 0,1 0 1 0 0,-1 0 0 0 0,-1 1 0 0 0,1 1-1 0 0,-1 0 1 0 0,0 0 0 0 0,-22-7 0 0 0,19 9-254 0 0,-1 0 1 0 0,0 2-1 0 0,1-1 1 0 0,-1 2 0 0 0,0 0-1 0 0,0 1 1 0 0,-30 3-1 0 0,19 0 28 0 0,-1 2 0 0 0,0 1 0 0 0,1 1 0 0 0,-36 15 0 0 0,45-15-359 0 0,0 1 0 0 0,1 1 0 0 0,0 0 0 0 0,1 1 1 0 0,0 1-1 0 0,1 0 0 0 0,-20 21 0 0 0,31-29-340 0 0,-1 0-1 0 0,1 1 0 0 0,1-1 1 0 0,-1 1-1 0 0,0 0 1 0 0,1 0-1 0 0,0 0 0 0 0,0 1 1 0 0,0-1-1 0 0,0 0 0 0 0,1 1 1 0 0,0-1-1 0 0,0 1 0 0 0,-1 6 1 0 0,2-8-63 0 0,0 1 0 0 0,1 0 0 0 0,-1 0-1 0 0,1-1 1 0 0,0 1 0 0 0,0 0 0 0 0,0-1 0 0 0,1 1 0 0 0,-1-1 0 0 0,1 1 0 0 0,0-1 0 0 0,0 1 0 0 0,0-1 0 0 0,0 0 0 0 0,1 0-1 0 0,-1 0 1 0 0,1-1 0 0 0,4 5 0 0 0,7 4 4 0 0,0 0 0 0 0,1-2 0 0 0,0 1 0 0 0,1-2 0 0 0,0 0 0 0 0,0 0 0 0 0,1-2 0 0 0,0 0 1 0 0,25 5-1 0 0,-1-3 171 0 0,1-1 0 0 0,80 2 0 0 0,-103-9-280 0 0,-1 0 0 0 0,1-1 0 0 0,-1-1 0 0 0,0-1 0 0 0,1-1 0 0 0,25-9 0 0 0,-37 11 0 0 0,-1-1 0 0 0,1 0 0 0 0,-1-1 0 0 0,0 0 0 0 0,1 0 0 0 0,-2 0 0 0 0,1 0 0 0 0,7-8 0 0 0,-10 8 0 0 0,0 0 0 0 0,0 0 0 0 0,0 0 0 0 0,0 0 0 0 0,-1 0 0 0 0,0-1 0 0 0,0 1 0 0 0,0-1 0 0 0,0 0 0 0 0,-1 1 0 0 0,0-1 0 0 0,0 0 0 0 0,1-7 0 0 0,-2 7-4 0 0,-1 0 0 0 0,1 1 0 0 0,-1-1 0 0 0,0 0 0 0 0,0 0 0 0 0,0 1-1 0 0,-1-1 1 0 0,1 1 0 0 0,-1-1 0 0 0,0 1 0 0 0,-1-1 0 0 0,1 1 0 0 0,-1 0 0 0 0,0 0 0 0 0,0 1 0 0 0,0-1 0 0 0,0 0 0 0 0,0 1 0 0 0,-7-5 0 0 0,-6-5-35 0 0,-2 0 0 0 0,-34-19 0 0 0,50 31 37 0 0,-11-5-318 0 0,0 0 0 0 0,-1 0 0 0 0,0 2 0 0 0,-27-7 0 0 0,40 11-204 0 0,-7 2-29 0 0,-1-1-1521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7877 0 0,'13'-135'12208'0'0,"-7"79"-8981"0"0,-6 54-3061 0 0,0-1 1 0 0,1 1-1 0 0,-1 0 0 0 0,0 0 1 0 0,1-1-1 0 0,0 1 0 0 0,-1 0 1 0 0,1 0-1 0 0,0 0 0 0 0,0 0 1 0 0,0 0-1 0 0,0 0 0 0 0,1 0 0 0 0,-1 1 1 0 0,1-1-1 0 0,-1 0 0 0 0,3-2 1 0 0,-3 4-107 0 0,-1 0-1 0 0,1 0 1 0 0,-1 0 0 0 0,1 0 0 0 0,-1-1-1 0 0,1 1 1 0 0,-1 0 0 0 0,1 0 0 0 0,-1 0-1 0 0,1 1 1 0 0,-1-1 0 0 0,1 0 0 0 0,-1 0 0 0 0,1 0-1 0 0,-1 0 1 0 0,1 0 0 0 0,-1 0 0 0 0,1 1-1 0 0,-1-1 1 0 0,1 0 0 0 0,-1 1 0 0 0,0-1 0 0 0,1 0-1 0 0,-1 0 1 0 0,1 1 0 0 0,-1-1 0 0 0,0 1-1 0 0,1-1 1 0 0,-1 1 0 0 0,9 10 433 0 0,-9-11-489 0 0,4 8 171 0 0,-1 1 1 0 0,0-1-1 0 0,0 0 1 0 0,-1 1-1 0 0,0-1 1 0 0,-1 1-1 0 0,0 0 0 0 0,0 0 1 0 0,-1 14-1 0 0,0-13-71 0 0,-2 61-453 0 0,0-46-1200 0 0,2 37 0 0 0,1-53-154 0 0,0 0-1 0 0,1 0 0 0 0,0-1 0 0 0,4 13 0 0 0,2-5-1463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8109 0 0,'3'-5'1243'0'0,"1"1"-1"0"0,0-1 1 0 0,-1 1 0 0 0,1 0 0 0 0,1 0 0 0 0,-1 0 0 0 0,1 1 0 0 0,-1 0 0 0 0,1 0 0 0 0,9-4-1 0 0,-7 3-588 0 0,1 2 0 0 0,0-1 0 0 0,0 1 0 0 0,0 0 0 0 0,0 1 0 0 0,14-1 0 0 0,5 3-291 0 0,-1 0 0 0 0,1 2-1 0 0,40 10 1 0 0,-61-12-73 0 0,36 8 352 0 0,0 2 0 0 0,47 19-1 0 0,-66-20-258 0 0,0 1 0 0 0,-1 0-1 0 0,-1 2 1 0 0,0 0-1 0 0,24 20 1 0 0,-41-29-368 0 0,0 0 1 0 0,0 0 0 0 0,0 0 0 0 0,-1 0 0 0 0,1 1-1 0 0,-1-1 1 0 0,0 1 0 0 0,0 0 0 0 0,-1 0 0 0 0,1 0-1 0 0,-1 0 1 0 0,0 0 0 0 0,-1 1 0 0 0,1-1 0 0 0,-1 1-1 0 0,0-1 1 0 0,0 1 0 0 0,-1 7 0 0 0,0 2 8 0 0,-2 1 1 0 0,0-1-1 0 0,-1 0 1 0 0,0 0-1 0 0,-8 22 1 0 0,-12 35-25 0 0,-63 169 0 0 0,83-236-2258 0 0,1 0 0 0 0,0 0 1 0 0,1 1-1 0 0,-1-1 0 0 0,0 8 0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2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47 516 0 0,'-12'-4'903'0'0,"-23"-16"11705"0"0,111 12-7250 0 0,48 6-1444 0 0,-34 1-1691 0 0,-76 1-2119 0 0,69-4 2180 0 0,-29-3-4574 0 0,-52 7 1171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36 311 544 0 0,'-36'2'16084'0'0,"208"0"-9724"0"0,103-17-3861 0 0,-140 7-1746 0 0,2193-101 4021 0 0,-2151 101-4615 0 0,1051-23 618 0 0,-436 14-469 0 0,-448 2-229 0 0,-26 0-14 0 0,212-37 48 0 0,-189 14-7 0 0,-322 36 1227 0 0,25-2-6315 0 0,-58 11-2642 0 0,-5-3 4064 0 0,-1-1 513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96 0 0,'1'-3'339'0'0,"0"0"0"0"0,0 0-1 0 0,0 0 1 0 0,0 0 0 0 0,0 0 0 0 0,0 0 0 0 0,1 0 0 0 0,-1 0-1 0 0,1 1 1 0 0,0-1 0 0 0,0 1 0 0 0,3-4 0 0 0,-4 5-154 0 0,1 0 0 0 0,-1 0 0 0 0,0 1 0 0 0,0-1 1 0 0,1 0-1 0 0,-1 1 0 0 0,0-1 0 0 0,1 1 0 0 0,-1 0 0 0 0,1-1 1 0 0,-1 1-1 0 0,0 0 0 0 0,1 0 0 0 0,-1 0 0 0 0,1 0 0 0 0,-1 0 1 0 0,0 0-1 0 0,1 0 0 0 0,-1 1 0 0 0,1-1 0 0 0,-1 1 0 0 0,0-1 1 0 0,1 0-1 0 0,-1 1 0 0 0,0 0 0 0 0,0-1 0 0 0,1 1 0 0 0,-1 0 1 0 0,0 0-1 0 0,2 1 0 0 0,7 6 530 0 0,0 1 0 0 0,-1 0-1 0 0,0 0 1 0 0,14 19 0 0 0,28 48 1548 0 0,-42-61-1789 0 0,54 91 1993 0 0,33 49 1514 0 0,-95-153-3855 0 0,1 1 0 0 0,-1-1-1 0 0,1 0 1 0 0,0 0 0 0 0,0 0 0 0 0,0 0-1 0 0,0 0 1 0 0,0 0 0 0 0,0-1 0 0 0,1 1-1 0 0,-1-1 1 0 0,0 1 0 0 0,1-1 0 0 0,-1 0 0 0 0,1 0-1 0 0,0 0 1 0 0,4 1 0 0 0,-4-2-36 0 0,0 0 1 0 0,0 0-1 0 0,-1-1 1 0 0,1 1 0 0 0,0-1-1 0 0,-1 0 1 0 0,1 1-1 0 0,0-1 1 0 0,-1 0-1 0 0,1-1 1 0 0,-1 1-1 0 0,0 0 1 0 0,1-1 0 0 0,-1 1-1 0 0,0-1 1 0 0,0 0-1 0 0,4-3 1 0 0,8-10 151 0 0,0-1 1 0 0,-1 0-1 0 0,-1-1 1 0 0,0 0-1 0 0,-1-1 1 0 0,11-25-1 0 0,42-120 737 0 0,-56 140-850 0 0,64-254 1057 0 0,-38 128-391 0 0,-34 149-851 0 0,0 0 1 0 0,0 0-1 0 0,0-1 1 0 0,0 1 0 0 0,0 0-1 0 0,0 0 1 0 0,0-1 0 0 0,0 1-1 0 0,0 0 1 0 0,0 0 0 0 0,0 0-1 0 0,0-1 1 0 0,0 1-1 0 0,0 0 1 0 0,0 0 0 0 0,0-1-1 0 0,0 1 1 0 0,1 0 0 0 0,-1 0-1 0 0,0 0 1 0 0,0-1-1 0 0,0 1 1 0 0,0 0 0 0 0,0 0-1 0 0,1 0 1 0 0,-1 0 0 0 0,0 0-1 0 0,0-1 1 0 0,0 1-1 0 0,1 0 1 0 0,-1 0 0 0 0,0 0-1 0 0,0 0 1 0 0,1 0 0 0 0,-1 0-1 0 0,0 0 1 0 0,0 0 0 0 0,0 0-1 0 0,1 0 1 0 0,-1 0-1 0 0,0 0 1 0 0,0 0 0 0 0,1 0-1 0 0,-1 0 1 0 0,0 0 0 0 0,0 0-1 0 0,1 0 1 0 0,-1 0-1 0 0,0 0 1 0 0,0 0 0 0 0,0 0-1 0 0,1 0 1 0 0,-1 0 0 0 0,0 1-1 0 0,0-1 1 0 0,0 0 0 0 0,1 0-1 0 0,-1 0 1 0 0,0 0-1 0 0,0 1 1 0 0,0-1 0 0 0,0 0-1 0 0,1 0 1 0 0,-1 0 0 0 0,0 0-1 0 0,0 1 1 0 0,9 13-2261 0 0,-8-13 2225 0 0,16 35-7310 0 0,-3-14 4288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87 448 0 0,'-20'-10'10107'0'0,"21"8"-9823"0"0,0 0 0 0 0,0 1 0 0 0,0-1 0 0 0,0 0 0 0 0,0 1 0 0 0,1-1 0 0 0,-1 1 0 0 0,0-1 0 0 0,1 1-1 0 0,-1 0 1 0 0,1 0 0 0 0,0-1 0 0 0,-1 1 0 0 0,1 0 0 0 0,0 0 0 0 0,0 1 0 0 0,3-2 0 0 0,41-12 1833 0 0,-37 12-1645 0 0,43-10 1812 0 0,71-9 1 0 0,-103 19-1688 0 0,0 1-1 0 0,0 1 1 0 0,0 1 0 0 0,0 0 0 0 0,0 2-1 0 0,0 0 1 0 0,20 6 0 0 0,-38-8-520 0 0,0 0 1 0 0,1-1-1 0 0,-1 1 1 0 0,0 0-1 0 0,1 0 1 0 0,-1 0-1 0 0,0 1 1 0 0,0-1-1 0 0,0 0 0 0 0,0 1 1 0 0,0-1-1 0 0,0 1 1 0 0,-1 0-1 0 0,1 0 1 0 0,-1 0-1 0 0,1 0 1 0 0,1 3-1 0 0,-2-4-23 0 0,-1 1 1 0 0,1 0-1 0 0,-1 0 0 0 0,1 0 0 0 0,-1 0 1 0 0,0 0-1 0 0,0 0 0 0 0,0 0 0 0 0,0 0 0 0 0,0 0 1 0 0,0 0-1 0 0,-1 0 0 0 0,1 0 0 0 0,-1 0 1 0 0,1 0-1 0 0,-2 3 0 0 0,-3 3 31 0 0,1 0 0 0 0,-1-1 0 0 0,0 0 0 0 0,0 0 0 0 0,-1 0 0 0 0,0-1 0 0 0,-13 12-1 0 0,-43 28 467 0 0,-96 57-1 0 0,52-37 146 0 0,100-63-660 0 0,-30 23 180 0 0,34-25-208 0 0,0 1-1 0 0,1-1 0 0 0,-1 0 1 0 0,1 1-1 0 0,-1-1 0 0 0,1 1 1 0 0,0 0-1 0 0,-1 0 0 0 0,1-1 1 0 0,0 1-1 0 0,0 0 0 0 0,0 0 1 0 0,1 0-1 0 0,-1 0 0 0 0,0 0 1 0 0,0 2-1 0 0,1-3-7 0 0,0 0 0 0 0,1 0 0 0 0,-1 0 0 0 0,0 1 0 0 0,0-1 0 0 0,1-1 0 0 0,-1 1 0 0 0,0 0 0 0 0,1 0 0 0 0,-1 0 0 0 0,1 0 0 0 0,0 0 0 0 0,-1 0 0 0 0,1 0 0 0 0,0-1 0 0 0,-1 1 0 0 0,1 0 0 0 0,0 0 0 0 0,0-1 0 0 0,-1 1 0 0 0,1-1 0 0 0,0 1 0 0 0,0-1 0 0 0,0 1 0 0 0,0-1 0 0 0,0 1 0 0 0,0-1 0 0 0,0 0 0 0 0,0 0 0 0 0,1 1 0 0 0,1-1 0 0 0,11 5 0 0 0,2-1 0 0 0,-1-1 0 0 0,0 0 0 0 0,0-2 0 0 0,1 1 0 0 0,-1-2 0 0 0,27-2 0 0 0,-16 1 0 0 0,175-8 0 0 0,-166 5 0 0 0,1-1 0 0 0,-1-2 0 0 0,59-20 0 0 0,25-27-8942 0 0,-65 28 4975 0 0,-19 9 563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9501 0 0,'0'-7'2704'0'0,"1"-1"0"0"0,0 1 1 0 0,1 0-1 0 0,2-11 0 0 0,-1 9-953 0 0,-3 8-1646 0 0,1 0 1 0 0,-1 1-1 0 0,1-1 1 0 0,-1 0-1 0 0,1 0 1 0 0,-1 1-1 0 0,1-1 1 0 0,-1 0-1 0 0,1 1 0 0 0,0-1 1 0 0,-1 0-1 0 0,1 1 1 0 0,0-1-1 0 0,0 1 1 0 0,-1-1-1 0 0,1 1 1 0 0,0 0-1 0 0,0-1 1 0 0,0 1-1 0 0,0 0 1 0 0,0-1-1 0 0,-1 1 0 0 0,1 0 1 0 0,0 0-1 0 0,0 0 1 0 0,0 0-1 0 0,0 0 1 0 0,0 0-1 0 0,0 0 1 0 0,0 0-1 0 0,-1 0 1 0 0,3 1-1 0 0,1 0 112 0 0,-1-1 0 0 0,1 1 0 0 0,0 0 0 0 0,-1 1 0 0 0,1-1-1 0 0,3 3 1 0 0,2 2-73 0 0,-1 0-1 0 0,0 1 0 0 0,0 0 1 0 0,-1 0-1 0 0,0 1 0 0 0,0 0 0 0 0,-1 0 1 0 0,0 1-1 0 0,0-1 0 0 0,8 20 1 0 0,2 8 562 0 0,17 57 0 0 0,-31-86-699 0 0,21 86-7 0 0,5 11 0 0 0,-28-102-164 0 0,4 17-2434 0 0,-4-18 2514 0 0,0-1-1 0 0,0 1 1 0 0,1-1 0 0 0,-1 0-1 0 0,0 1 1 0 0,0-1 0 0 0,0 1-1 0 0,0-1 1 0 0,1 0 0 0 0,-1 1-1 0 0,0-1 1 0 0,0 1-1 0 0,1-1 1 0 0,-1 0 0 0 0,0 1-1 0 0,0-1 1 0 0,1 0 0 0 0,-1 0-1 0 0,0 1 1 0 0,1-1 0 0 0,-1 0-1 0 0,1 0 1 0 0,-1 1 0 0 0,0-1-1 0 0,1 0 1 0 0,-1 0-1 0 0,1 0 1 0 0,-1 0 0 0 0,0 0-1 0 0,1 0 1 0 0,-1 0 0 0 0,1 1-1 0 0,-1-1 1 0 0,1 0 0 0 0,-1-1-1 0 0,1 1 1 0 0,-1 0-1 0 0,0 0 1 0 0,1 0 0 0 0,0 0-1 0 0,2-1-593 0 0,22-16-6376 0 0,-12 8 3829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7237 0 0,'12'-57'12171'0'0,"-7"37"-9124"0"0,-5 20-3001 0 0,0 0 0 0 0,0-1 0 0 0,0 1 0 0 0,0 0 0 0 0,0 0 1 0 0,0-1-1 0 0,0 1 0 0 0,0 0 0 0 0,0 0 0 0 0,0-1 0 0 0,0 1 1 0 0,0 0-1 0 0,0 0 0 0 0,0-1 0 0 0,0 1 0 0 0,1 0 0 0 0,-1 0 0 0 0,0-1 1 0 0,0 1-1 0 0,0 0 0 0 0,0 0 0 0 0,1 0 0 0 0,-1 0 0 0 0,0-1 0 0 0,0 1 1 0 0,0 0-1 0 0,1 0 0 0 0,-1 0 0 0 0,0 0 0 0 0,0 0 0 0 0,1 0 1 0 0,-1-1-1 0 0,0 1 0 0 0,0 0 0 0 0,1 0 0 0 0,5 7 1906 0 0,2 12-368 0 0,-8 1-455 0 0,-3 36 0 0 0,0 6-1482 0 0,9-22-3608 0 0,-1-26-3441 0 0,-1-8 4281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7809 0 0,'0'-10'8780'0'0,"1"-11"-2646"0"0,2 20-5824 0 0,0-1 0 0 0,0 0-1 0 0,0 1 1 0 0,0 0 0 0 0,0 0-1 0 0,0 0 1 0 0,1 0 0 0 0,-1 0-1 0 0,0 0 1 0 0,4 0-1 0 0,40-1 977 0 0,-34 2-889 0 0,372-18 4287 0 0,-378 18-4632 0 0,-2-1-22 0 0,0 1 1 0 0,0 0-1 0 0,1 0 1 0 0,-1 0 0 0 0,0 0-1 0 0,8 3 1 0 0,-12-3-31 0 0,0 1 0 0 0,0 0 1 0 0,0 0-1 0 0,0-1 0 0 0,0 1 0 0 0,0 0 1 0 0,0 0-1 0 0,0 0 0 0 0,0 0 1 0 0,0 0-1 0 0,0 0 0 0 0,-1 0 0 0 0,1 0 1 0 0,0 1-1 0 0,-1-1 0 0 0,1 0 1 0 0,-1 0-1 0 0,1 1 0 0 0,-1-1 0 0 0,0 0 1 0 0,1 1-1 0 0,-1 1 0 0 0,2 26-1 0 0,-3-27 1 0 0,1 49 0 0 0,7 197 0 0 0,0-69-11395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83 356 0 0,'-30'-6'1425'0'0,"-11"-1"2273"0"0,3-3 12079 0 0,40 10-15558 0 0,0 0 0 0 0,0 0 1 0 0,0 0-1 0 0,0-1 0 0 0,1 1 0 0 0,-1-1 0 0 0,0 1 1 0 0,0-1-1 0 0,3-1 0 0 0,23-6 1230 0 0,94-4 4697 0 0,-27 2-4789 0 0,-34 0-6925 0 0,-22 0-3472 0 0,-25 6 5989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7893 0 0,'24'-25'9193'0'0,"8"4"-5297"0"0,37-13-1561 0 0,-62 31-1908 0 0,154-56 2112 0 0,-95 37-1038 0 0,69-33 0 0 0,-128 51-1281 0 0,-1 1 0 0 0,1-1 0 0 0,10-9 0 0 0,-16 12 99 0 0,-2 1-317 0 0,0 0 1 0 0,-1-1-1 0 0,1 1 0 0 0,0 0 0 0 0,0-1 0 0 0,0 1 1 0 0,-1-1-1 0 0,1 1 0 0 0,0-1 0 0 0,0 1 0 0 0,0-1 1 0 0,-1-1-1 0 0,-5-2-3 0 0,0 3-8 0 0,0 0 0 0 0,0 0 0 0 0,-1 1 0 0 0,1 0-1 0 0,0 0 1 0 0,-1 0 0 0 0,1 1 0 0 0,-10 3 0 0 0,-5-1-14 0 0,-15 2-69 0 0,-52 13 1 0 0,79-15 51 0 0,1-1 0 0 0,0 1 0 0 0,0 1 0 0 0,0 0 0 0 0,0 0 0 0 0,0 1 0 0 0,1 0 1 0 0,0 0-1 0 0,0 1 0 0 0,1 0 0 0 0,-8 8 0 0 0,13-12 34 0 0,1 0-1 0 0,-1 0 1 0 0,1 1 0 0 0,-1-1 0 0 0,1 1 0 0 0,0-1-1 0 0,0 1 1 0 0,0-1 0 0 0,0 1 0 0 0,1 0 0 0 0,-1-1-1 0 0,1 1 1 0 0,0 0 0 0 0,-1-1 0 0 0,1 1 0 0 0,0 0 0 0 0,1 0-1 0 0,-1-1 1 0 0,0 1 0 0 0,1 0 0 0 0,-1-1 0 0 0,1 1-1 0 0,0 0 1 0 0,0-1 0 0 0,0 1 0 0 0,0-1 0 0 0,1 1-1 0 0,-1-1 1 0 0,3 4 0 0 0,4 5 36 0 0,1-1 0 0 0,0 1 0 0 0,0-1 0 0 0,15 11 0 0 0,-23-20-29 0 0,60 48 290 0 0,69 43 1 0 0,36 28 147 0 0,-163-117-431 0 0,0-1-1 0 0,0 1 0 0 0,0 0 1 0 0,-1 0-1 0 0,1 0 0 0 0,-1 0 1 0 0,0 0-1 0 0,2 5 0 0 0,-3-7-5 0 0,-1 0 0 0 0,1 0-1 0 0,-1 0 1 0 0,0 0 0 0 0,0 0-1 0 0,1 0 1 0 0,-1 0 0 0 0,0 0-1 0 0,0 0 1 0 0,0 0 0 0 0,0 0-1 0 0,0 0 1 0 0,0 0 0 0 0,0 0-1 0 0,-1 0 1 0 0,1 0 0 0 0,0 0-1 0 0,0-1 1 0 0,-1 1 0 0 0,1 0-1 0 0,-1 0 1 0 0,1 0 0 0 0,-1 0-1 0 0,1 0 1 0 0,-1-1 0 0 0,1 1 0 0 0,-1 0-1 0 0,0 0 1 0 0,1-1 0 0 0,-1 1-1 0 0,0 0 1 0 0,0-1 0 0 0,0 1-1 0 0,1-1 1 0 0,-1 1 0 0 0,-2 0-1 0 0,-6 3 11 0 0,-1-1 1 0 0,1 1-1 0 0,-1-1 0 0 0,0-1 0 0 0,0 0 0 0 0,0-1 0 0 0,-14 1 1 0 0,-74-2 9 0 0,80-1-30 0 0,-57-1-1060 0 0,1-4 0 0 0,-86-18 1 0 0,144 18-1412 0 0,15 2-877 0 0,1 4 3196 0 0,0 0 0 0 0,0-1 0 0 0,0 1 0 0 0,0 0 1 0 0,0 0-1 0 0,0 0 0 0 0,0-1 0 0 0,0 1 0 0 0,0 0 1 0 0,0 0-1 0 0,1-1-480 0 0,10-7-4721 0 0,-1 3 6054 0 0,15-4-3240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61 776 0 0,'1'-4'1436'0'0,"-1"0"-1264"0"0,6-24 2834 0 0,-6 26-2526 0 0,1 1 0 0 0,-1-1 0 0 0,1 0 0 0 0,-1 1 0 0 0,1-1 0 0 0,0 1 0 0 0,0-1 1 0 0,0 1-1 0 0,0-1 0 0 0,0 1 0 0 0,0 0 0 0 0,0-1 0 0 0,0 1 0 0 0,3-2 1617 0 0,-2 6-541 0 0,4 8-575 0 0,-1-1 1 0 0,0 1-1 0 0,0 0 0 0 0,-1 1 1 0 0,-1-1-1 0 0,3 18 0 0 0,8 81 2399 0 0,-6-43-1464 0 0,-4-28-935 0 0,-3-23-272 0 0,1-1 0 0 0,0 0 0 0 0,1 1 0 0 0,10 27-1 0 0,-13-42-700 0 0,0-1 0 0 0,0 1-1 0 0,0-1 1 0 0,0 1 0 0 0,0-1-1 0 0,0 1 1 0 0,0-1 0 0 0,0 1-1 0 0,0-1 1 0 0,0 1 0 0 0,1-1-1 0 0,-1 1 1 0 0,0-1 0 0 0,0 1-1 0 0,1-1 1 0 0,-1 0 0 0 0,0 1-1 0 0,0-1 1 0 0,1 1 0 0 0,-1-1-1 0 0,0 0 1 0 0,1 1 0 0 0,-1-1 0 0 0,1 0-1 0 0,-1 1 1 0 0,0-1 0 0 0,1 0-1 0 0,-1 0 1 0 0,1 1 0 0 0,-1-1-1 0 0,1 0 1 0 0,-1 0 0 0 0,1 0-1 0 0,-1 0 1 0 0,1 0 0 0 0,-1 0-1 0 0,1 0 1 0 0,0 0 0 0 0,10 2 5 0 0,-5-3-13 0 0,0 0 0 0 0,0-1 0 0 0,0 0 0 0 0,0 0 0 0 0,-1 0 0 0 0,1 0 0 0 0,-1-1 0 0 0,0 0 0 0 0,1 0 0 0 0,4-4 0 0 0,51-44 0 0 0,-37 29 0 0 0,154-130-511 0 0,-163 137 316 0 0,-19 16 13 0 0,-30 26 137 0 0,-23 21 161 0 0,-53 50 387 0 0,97-85-451 0 0,1 0 0 0 0,0 2 1 0 0,1-1-1 0 0,0 1 1 0 0,-14 30-1 0 0,23-40-52 0 0,0-1 0 0 0,0 1 0 0 0,0 0 0 0 0,1 0 0 0 0,0 0 0 0 0,0 0 0 0 0,0-1 0 0 0,1 1 0 0 0,-1 0 0 0 0,1 1 0 0 0,0-1 0 0 0,1 0 0 0 0,-1 0 0 0 0,1-1 0 0 0,0 1 0 0 0,0 0 0 0 0,4 9 0 0 0,-2-9 0 0 0,0 1 0 0 0,0-1 0 0 0,1 0 0 0 0,-1 0 0 0 0,1 0 0 0 0,1-1 0 0 0,-1 1 0 0 0,0-1 0 0 0,1 0 0 0 0,0 0 0 0 0,0 0 0 0 0,0-1 0 0 0,1 0 0 0 0,7 4 0 0 0,8 2 0 0 0,-1-1 0 0 0,1-1 0 0 0,0-1 0 0 0,0-1 0 0 0,1 0 0 0 0,0-2 0 0 0,-1 0 0 0 0,1-2 0 0 0,0 0 0 0 0,0-2 0 0 0,36-5 0 0 0,-53 5-1071 0 0,1 0 1 0 0,-1 0-1 0 0,0-1 1 0 0,1 0-1 0 0,-1 0 1 0 0,0-1-1 0 0,-1 1 0 0 0,1-1 1 0 0,0 0-1 0 0,5-5 1 0 0,-5 4-2527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188 219 424 0 0,'-70'-21'13652'0'0,"72"21"-13467"0"0,-1 0-1 0 0,0 0 1 0 0,1 0 0 0 0,-1 0-1 0 0,1 0 1 0 0,-1 0-1 0 0,1-1 1 0 0,-1 1 0 0 0,0 0-1 0 0,1-1 1 0 0,2-1 0 0 0,2 0 241 0 0,37-4 1807 0 0,62 0 1 0 0,-54 4-1385 0 0,-27 1-472 0 0,101-5 2058 0 0,205-35-1 0 0,-303 35-1914 0 0,42-15 0 0 0,-61 18-416 0 0,0 0 0 0 0,0-1 0 0 0,0 0 0 0 0,0-1 0 0 0,-1 0 0 0 0,1 0 0 0 0,-1 0 0 0 0,-1-1 0 0 0,8-7 0 0 0,-8 6 9 0 0,1-1 73 0 0,-1 1-1 0 0,0-1 1 0 0,7-11-1 0 0,-27 54-109 0 0,2 1-1 0 0,1 0 0 0 0,2 1 0 0 0,2 0 1 0 0,1 1-1 0 0,-1 69 0 0 0,7-22 363 0 0,3 0 1 0 0,16 84-1 0 0,-11-118-83 0 0,26 81 0 0 0,-33-130-355 0 0,-1-1 0 0 0,1 0 0 0 0,-1 1 0 0 0,1-1 0 0 0,-1 0 0 0 0,0 0 0 0 0,0 0 0 0 0,1 0 0 0 0,-1 0 0 0 0,0 0 0 0 0,0 0 0 0 0,0 0 0 0 0,0 0 0 0 0,0 0 0 0 0,-1 0 0 0 0,1 1 0 0 0,0-1 0 0 0,0 0 0 0 0,-1 0 0 0 0,1 0 0 0 0,-1 1 0 0 0,1-1-14 0 0,-1 0 1 0 0,1 0-1 0 0,-1-1 0 0 0,0 1 0 0 0,1 0 1 0 0,-1 0-1 0 0,0 0 0 0 0,1-1 0 0 0,-1 1 1 0 0,0 0-1 0 0,0-1 0 0 0,1 1 0 0 0,-1 0 1 0 0,0-1-1 0 0,0 1 0 0 0,0-1 1 0 0,0 1-1 0 0,0-1 0 0 0,0 0 0 0 0,0 0 1 0 0,0 1-1 0 0,0-1 0 0 0,0 0 0 0 0,0 0 1 0 0,0 0-1 0 0,0 0 0 0 0,0 0 1 0 0,0 0-1 0 0,0 0 0 0 0,0 0 0 0 0,-2-1 1 0 0,0 1-74 0 0,-296-4-2108 0 0,112 7 1598 0 0,-226 35-1 0 0,393-36 658 0 0,12-1 22 0 0,0 0-1 0 0,0 0 1 0 0,0 0 0 0 0,0 1 0 0 0,0 0 0 0 0,1 1-1 0 0,-1 0 1 0 0,1 0 0 0 0,-8 5 0 0 0,14-8 151 0 0,3 2-181 0 0,0-1-1 0 0,-1 0 1 0 0,1 1-1 0 0,0-1 0 0 0,0 0 1 0 0,0 0-1 0 0,0 0 1 0 0,0 0-1 0 0,0-1 1 0 0,1 1-1 0 0,-1 0 1 0 0,0-1-1 0 0,4 1 1 0 0,98 12 884 0 0,204-2-1 0 0,-202-10-722 0 0,538 5-791 0 0,-613-8-1661 0 0,15-4-8817 0 0,-30 2 7815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1036 0 0,'10'-1'11206'0'0,"6"0"-4278"0"0,30 0-1781 0 0,52-2-2996 0 0,4-2-1165 0 0,2 0 1670 0 0,164-28 1 0 0,-208 22-5453 0 0,-58 10 1498 0 0,3 3-1719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8641 0 0,'-3'3'971'0'0,"-9"5"3111"0"0,-1 0 1 0 0,-16 17-1 0 0,29-24-3942 0 0,-1-1-1 0 0,1 1 0 0 0,-1-1 1 0 0,1 0-1 0 0,0 1 0 0 0,-1-1 1 0 0,1 1-1 0 0,0-1 0 0 0,0 1 1 0 0,-1-1-1 0 0,1 0 0 0 0,0 1 1 0 0,0-1-1 0 0,0 1 0 0 0,0 0 1 0 0,-1-1-1 0 0,1 1 0 0 0,0-1 0 0 0,0 1 1 0 0,0-1-1 0 0,0 1 0 0 0,0-1 1 0 0,0 1-1 0 0,1-1 0 0 0,-1 1 1 0 0,0-1-1 0 0,0 1 0 0 0,0 0 1 0 0,14 11 1524 0 0,21 2-103 0 0,11-4-954 0 0,-1-2 0 0 0,1-2 0 0 0,0-2 0 0 0,1-2 0 0 0,90-7 0 0 0,-124 4-758 0 0,-1-1 0 0 0,1 0-1 0 0,-1-1 1 0 0,1 0 0 0 0,-1-1 0 0 0,0 0 0 0 0,0-1 0 0 0,0 0-1 0 0,-1-1 1 0 0,0 0 0 0 0,11-8 0 0 0,-12 1-10334 0 0,-8 8 6979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35 816 0 0,'2'0'19162'0'0,"1"0"-17490"0"0,10 0-4496 0 0,-7 0 4621 0 0,39 4 438 0 0,0-1 0 0 0,54-5 1 0 0,87-17-18 0 0,-164 16-1844 0 0,25-4-188 0 0,-7 0-3144 0 0,-12 4-7819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392 131 168 0 0,'0'0'1847'0'0,"-1"-4"-670"0"0,-6-22 1294 0 0,4 23-1779 0 0,0 0 0 0 0,-1-1 0 0 0,1 1 0 0 0,-1 1 1 0 0,0-1-1 0 0,1 1 0 0 0,-1-1 0 0 0,0 1 0 0 0,-8-3 0 0 0,0 0 145 0 0,-1 0-1 0 0,0 1 1 0 0,-1 1-1 0 0,1 0 0 0 0,-1 1 1 0 0,-17-1-1 0 0,15 2-332 0 0,0 1-1 0 0,0 0 1 0 0,0 1-1 0 0,1 1 1 0 0,-1 1-1 0 0,0 0 1 0 0,1 1-1 0 0,-28 11 1 0 0,39-13-371 0 0,0-1 1 0 0,1 1 0 0 0,-1 0-1 0 0,0 1 1 0 0,1-1 0 0 0,0 0-1 0 0,-1 1 1 0 0,1 0 0 0 0,0 0-1 0 0,0 0 1 0 0,1 0 0 0 0,-1 0-1 0 0,1 1 1 0 0,-1-1-1 0 0,1 1 1 0 0,0-1 0 0 0,0 1-1 0 0,1 0 1 0 0,-1 0 0 0 0,-1 8-1 0 0,2-8-23 0 0,1 1-1 0 0,0 0 1 0 0,1-1-1 0 0,-1 1 0 0 0,1-1 1 0 0,-1 1-1 0 0,2 0 1 0 0,-1-1-1 0 0,0 0 0 0 0,1 1 1 0 0,0-1-1 0 0,0 0 0 0 0,0 0 1 0 0,0 0-1 0 0,1 0 1 0 0,-1 0-1 0 0,1 0 0 0 0,0-1 1 0 0,4 4-1 0 0,7 7 31 0 0,0-1 0 0 0,1 0-1 0 0,1-1 1 0 0,0-1 0 0 0,1 0 0 0 0,0-1-1 0 0,0-1 1 0 0,1-1 0 0 0,0 0 0 0 0,1-1-1 0 0,-1-2 1 0 0,1 1 0 0 0,1-2 0 0 0,-1-1-1 0 0,0 0 1 0 0,1-1 0 0 0,0-2 0 0 0,-1 0-1 0 0,40-5 1 0 0,-50 4-102 0 0,-1-1 0 0 0,1-1 0 0 0,-1 0 0 0 0,1 0 0 0 0,-1-1 0 0 0,0 0 0 0 0,0 0 1 0 0,-1-1-1 0 0,1 0 0 0 0,-1 0 0 0 0,0-1 0 0 0,0 0 0 0 0,-1 0 0 0 0,0 0 0 0 0,0-1 0 0 0,9-14 0 0 0,-11 16-46 0 0,-2 0-1 0 0,1 0 1 0 0,-1-1 0 0 0,1 1 0 0 0,-1-1-1 0 0,-1 0 1 0 0,1 0 0 0 0,-1 0 0 0 0,0 1-1 0 0,-1-1 1 0 0,1 0 0 0 0,-1 0 0 0 0,0 0-1 0 0,-1 0 1 0 0,1 0 0 0 0,-1 0 0 0 0,0 0-1 0 0,-1 0 1 0 0,1 1 0 0 0,-1-1 0 0 0,-1 0-1 0 0,1 1 1 0 0,-1 0 0 0 0,1-1 0 0 0,-2 1-1 0 0,-4-6 1 0 0,1 1-124 0 0,-1 1 0 0 0,-1 0-1 0 0,1 1 1 0 0,-1 0 0 0 0,-1 0 0 0 0,0 1-1 0 0,0 0 1 0 0,0 1 0 0 0,-1 0 0 0 0,1 0-1 0 0,-1 1 1 0 0,-1 1 0 0 0,-18-6 0 0 0,14 7-741 0 0,0-1 1 0 0,0 2 0 0 0,-33-1-1 0 0,32 3-1313 0 0,0 1-1 0 0,0 1 0 0 0,-29 7 0 0 0,5 2-744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604 107 344 0 0,'1'-2'370'0'0,"0"1"0"0"0,1-1 0 0 0,-1-1 0 0 0,0 1-1 0 0,0 0 1 0 0,0 0 0 0 0,-1 0 0 0 0,1 0 0 0 0,0-1 0 0 0,-1 1 0 0 0,0 0 0 0 0,1-1-1 0 0,-1 1 1 0 0,0 0 0 0 0,0-1 0 0 0,0 1 0 0 0,-1 0 0 0 0,1 0 0 0 0,0-1 0 0 0,-2-3-1 0 0,0 3-25 0 0,1 0-1 0 0,-1 1 0 0 0,0-1 0 0 0,0 1 1 0 0,0-1-1 0 0,0 1 0 0 0,0 0 0 0 0,0 0 1 0 0,-1 0-1 0 0,1 0 0 0 0,-1 0 0 0 0,0 1 1 0 0,-4-3-1 0 0,-4-1 204 0 0,1 1 0 0 0,-1 1 0 0 0,0 0 0 0 0,0 0 0 0 0,-1 1 0 0 0,1 0 0 0 0,-19 1 1 0 0,8 1-83 0 0,-1 2 1 0 0,0 1-1 0 0,1 1 1 0 0,0 1 0 0 0,0 0-1 0 0,0 2 1 0 0,-31 14-1 0 0,24-7 112 0 0,0 1-1 0 0,1 1 1 0 0,1 2-1 0 0,-41 34 1 0 0,60-45-339 0 0,-1 1 0 0 0,2 0 0 0 0,-1 0 0 0 0,1 0-1 0 0,1 1 1 0 0,-1 0 0 0 0,2 0 0 0 0,-9 17 0 0 0,13-23-140 0 0,-1 1-1 0 0,1 0 1 0 0,0 0-1 0 0,0 0 1 0 0,0 0 0 0 0,1 0-1 0 0,-1 0 1 0 0,1 0-1 0 0,0 1 1 0 0,0-1 0 0 0,0 0-1 0 0,1 0 1 0 0,0 0-1 0 0,-1 0 1 0 0,2 0 0 0 0,-1 0-1 0 0,0 0 1 0 0,1-1-1 0 0,-1 1 1 0 0,1 0 0 0 0,0-1-1 0 0,0 1 1 0 0,1-1-1 0 0,-1 1 1 0 0,1-1 0 0 0,5 5-1 0 0,3 2 32 0 0,1-1 0 0 0,0 0 0 0 0,0-1 0 0 0,1 0 0 0 0,1-1 0 0 0,-1 0 0 0 0,1-1 0 0 0,0-1 0 0 0,0 0 0 0 0,25 5 0 0 0,1-3 135 0 0,0-1-1 0 0,73 1 1 0 0,-79-6-194 0 0,1-2-1 0 0,0-2 1 0 0,-1-1 0 0 0,0-1 0 0 0,63-19 0 0 0,-92 22-74 0 0,0 0 0 0 0,0 0 0 0 0,0-1 1 0 0,0 1-1 0 0,0-1 0 0 0,0 0 1 0 0,-1 0-1 0 0,1-1 0 0 0,-1 1 1 0 0,0-1-1 0 0,0 0 0 0 0,0 0 1 0 0,6-9-1 0 0,-8 8-6 0 0,0 1 0 0 0,0-1 0 0 0,0 1 0 0 0,-1-1 0 0 0,1 0 0 0 0,-1 0 0 0 0,0 0 0 0 0,0 1 0 0 0,-1-1 0 0 0,0 0 1 0 0,0 0-1 0 0,0 0 0 0 0,0 0 0 0 0,-1 0 0 0 0,-1-7 0 0 0,-2-5-32 0 0,-1 1 1 0 0,0 0-1 0 0,-1 1 1 0 0,-1-1-1 0 0,-1 1 0 0 0,0 1 1 0 0,0 0-1 0 0,-2 0 1 0 0,0 0-1 0 0,0 1 0 0 0,-1 1 1 0 0,-1-1-1 0 0,0 2 1 0 0,-1 0-1 0 0,-26-18 0 0 0,33 26-81 0 0,1-1-1 0 0,-1 2 1 0 0,0-1-1 0 0,-1 1 1 0 0,1 0-1 0 0,0 0 1 0 0,-1 0-1 0 0,1 1 1 0 0,-11-1-1 0 0,15 2-161 0 0,-1 0 0 0 0,1 0-1 0 0,-1 0 1 0 0,1 1 0 0 0,-1-1-1 0 0,1 1 1 0 0,-1 0 0 0 0,1-1 0 0 0,-1 1-1 0 0,1 0 1 0 0,-4 3 0 0 0,4-3-260 0 0,1 0 0 0 0,-1 0 0 0 0,1 1 0 0 0,-1-1 0 0 0,1 1-1 0 0,-1 0 1 0 0,1-1 0 0 0,0 1 0 0 0,0 0 0 0 0,0 0 0 0 0,0-1 0 0 0,0 1 0 0 0,0 0 0 0 0,1 0 0 0 0,-1 0 0 0 0,0 3 0 0 0,1 2-2287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48 109 7725 0 0,'-10'-24'4186'0'0,"-27"-60"8362"0"0,37 89-12255 0 0,0 16-481 0 0,0 0 0 0 0,2 0 0 0 0,0-1 0 0 0,1 1 0 0 0,2 0-1 0 0,0-1 1 0 0,12 32 0 0 0,-8-29-1893 0 0,2-1 0 0 0,0-1 0 0 0,24 34 0 0 0,-18-33-477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378 166 212 0 0,'7'-9'3404'0'0,"11"-27"7511"0"0,-17 35-9755 0 0,-5-7 1974 0 0,4 6-2823 0 0,-1 1 1 0 0,1-1 0 0 0,-1 0-1 0 0,1 1 1 0 0,-1 0-1 0 0,0-1 1 0 0,0 1 0 0 0,0-1-1 0 0,0 1 1 0 0,0 0-1 0 0,0 0 1 0 0,-1-2-1 0 0,-7 1 152 0 0,0 0-1 0 0,0 0 0 0 0,0 1 0 0 0,0 0 0 0 0,0 0 0 0 0,0 1 1 0 0,0 1-1 0 0,-1-1 0 0 0,1 1 0 0 0,0 1 0 0 0,0 0 0 0 0,-13 5 1 0 0,-1 0-60 0 0,0 2 1 0 0,1 1-1 0 0,-34 20 1 0 0,41-21-203 0 0,1 1 0 0 0,-1 0 0 0 0,2 1-1 0 0,0 0 1 0 0,-21 23 0 0 0,31-30-162 0 0,0-1 1 0 0,0 1-1 0 0,0-1 1 0 0,1 1-1 0 0,0 0 0 0 0,0 0 1 0 0,0 0-1 0 0,0 1 1 0 0,0-1-1 0 0,1 0 1 0 0,0 1-1 0 0,0-1 0 0 0,0 1 1 0 0,0-1-1 0 0,1 1 1 0 0,0-1-1 0 0,0 1 0 0 0,0-1 1 0 0,0 1-1 0 0,1-1 1 0 0,-1 1-1 0 0,1-1 0 0 0,1 1 1 0 0,-1-1-1 0 0,0 0 1 0 0,5 8-1 0 0,0-2-39 0 0,1 0 0 0 0,0-1 0 0 0,1 0 0 0 0,0 0 0 0 0,0-1 0 0 0,1 0 0 0 0,0 0 0 0 0,0-1 0 0 0,1 0 0 0 0,0-1 0 0 0,0 0 0 0 0,1-1 0 0 0,-1 0 0 0 0,1 0 0 0 0,15 3 0 0 0,-7-2 0 0 0,-1-1 0 0 0,1-1 0 0 0,0-1 0 0 0,0-1 0 0 0,0-1 0 0 0,0 0 0 0 0,0-1 0 0 0,33-6 0 0 0,-38 4 0 0 0,-2-2 0 0 0,1 0 0 0 0,0 0 0 0 0,-1-1 0 0 0,0-1 0 0 0,0 0 0 0 0,0 0 0 0 0,-1-1 0 0 0,0-1 0 0 0,0 0 0 0 0,-1 0 0 0 0,0-1 0 0 0,0-1 0 0 0,-1 1 0 0 0,-1-1 0 0 0,1-1 0 0 0,-2 0 0 0 0,1 0 0 0 0,-2 0 0 0 0,1-1 0 0 0,-1 0 0 0 0,-1-1 0 0 0,-1 1 0 0 0,1-1 0 0 0,2-17 0 0 0,-6 24 0 0 0,1-1 1 0 0,-1 0-1 0 0,-1 1 0 0 0,1-1 1 0 0,-1 0-1 0 0,-1 0 0 0 0,1 1 0 0 0,-1-1 1 0 0,0 0-1 0 0,0 1 0 0 0,-1-1 1 0 0,0 1-1 0 0,0-1 0 0 0,-1 1 1 0 0,-4-8-1 0 0,2 6 0 0 0,-1 0 1 0 0,1 0-1 0 0,-2 1 1 0 0,1-1-1 0 0,-1 2 1 0 0,0-1-1 0 0,0 1 1 0 0,-1 0-1 0 0,-15-9 1 0 0,5 6-6 0 0,0 0 0 0 0,-1 1 0 0 0,0 1 0 0 0,-1 0 1 0 0,1 2-1 0 0,-1 0 0 0 0,0 1 0 0 0,0 1 0 0 0,-31 0 0 0 0,35 3-425 0 0,0 1 0 0 0,-31 6 0 0 0,42-6 14 0 0,0 0 1 0 0,1 0-1 0 0,-1 0 0 0 0,1 1 1 0 0,-1-1-1 0 0,1 1 1 0 0,0 1-1 0 0,0-1 0 0 0,0 0 1 0 0,0 1-1 0 0,0 0 0 0 0,0 0 1 0 0,1 0-1 0 0,-5 5 1 0 0,4 5-6904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11 236 0 0,'-23'-11'22591'0'0,"26"16"-22337"0"0,1-1-1 0 0,0 0 1 0 0,0-1-1 0 0,0 1 0 0 0,0-1 1 0 0,1 1-1 0 0,-1-1 0 0 0,1-1 1 0 0,0 1-1 0 0,0-1 0 0 0,0 0 1 0 0,0 0-1 0 0,0 0 0 0 0,1-1 1 0 0,7 2-1 0 0,17 3 505 0 0,43 4 0 0 0,-27-6-486 0 0,1-2-1 0 0,0-2 1 0 0,0-3-1 0 0,0-1 1 0 0,52-12-1 0 0,23-21 585 0 0,-121 37-850 0 0,-1 0-1 0 0,0 0 0 0 0,1 0 1 0 0,-1 0-1 0 0,1 0 0 0 0,-1 0 1 0 0,1-1-1 0 0,-1 1 0 0 0,0 0 1 0 0,1 0-1 0 0,-1 1 0 0 0,1-1 1 0 0,-1 0-1 0 0,1 0 0 0 0,-1 0 1 0 0,0 0-1 0 0,1 0 1 0 0,-1 0-1 0 0,1 0 0 0 0,-1 1 1 0 0,0-1-1 0 0,1 0 0 0 0,-1 0 1 0 0,0 1-1 0 0,1-1 0 0 0,-1 0 1 0 0,0 0-1 0 0,1 1 0 0 0,-1-1 1 0 0,0 0-1 0 0,0 1 1 0 0,1-1-1 0 0,-1 1 0 0 0,0-1 1 0 0,0 0-1 0 0,0 1 0 0 0,1-1 1 0 0,-1 1-1 0 0,0-1 0 0 0,0 0 1 0 0,0 1-1 0 0,0-1 0 0 0,0 1 1 0 0,0-1-1 0 0,0 1 1 0 0,0-1-1 0 0,0 0 0 0 0,0 1 1 0 0,0-1-1 0 0,0 1 0 0 0,-3 24 88 0 0,2-23-80 0 0,-29 135 463 0 0,19-96-219 0 0,2-1 1 0 0,2 2-1 0 0,-4 70 1 0 0,12-71-270 0 0,9 62-1 0 0,-10-102-118 0 0,1 0 0 0 0,-1 0 0 0 0,0-1 0 0 0,0 1 0 0 0,1 0 0 0 0,-1 0 0 0 0,0-1 0 0 0,1 1 0 0 0,-1 0 0 0 0,1 0 0 0 0,-1-1 0 0 0,1 1 0 0 0,-1 0 0 0 0,1-1 0 0 0,0 1-1 0 0,-1-1 1 0 0,1 1 0 0 0,0-1 0 0 0,1 1 0 0 0,7 3-6327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14 488 0 0,'-34'-6'3445'0'0,"-4"-1"13954"0"0,43 8-16110 0 0,27 7 603 0 0,2-1 0 0 0,39 2 1 0 0,76 0 784 0 0,-99-7-1594 0 0,-20-1-934 0 0,1-1 0 0 0,34-5 1 0 0,-55 4-2150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11 476 400 0 0,'-10'-3'11501'0'0,"20"0"-7242"0"0,0 2-3446 0 0,-7 0-1799 0 0,25-4 3018 0 0,0-2 1 0 0,52-20-1 0 0,-69 23-1690 0 0,1-1 1 0 0,-2-1-1 0 0,1 0 1 0 0,-1 0-1 0 0,0-1 1 0 0,0-1-1 0 0,-1 0 0 0 0,0 0 1 0 0,11-12-1 0 0,-10 7-85 0 0,-1-1 0 0 0,-1-1-1 0 0,0 1 1 0 0,0-1 0 0 0,-1-1-1 0 0,8-28 1 0 0,-8 17 38 0 0,-1-1 0 0 0,-1 0 1 0 0,1-32-1 0 0,-6-15 757 0 0,0 73-939 0 0,-1 3-45 0 0,0 1 0 0 0,1-1 0 0 0,-1 0 0 0 0,1 0 0 0 0,-1 1 0 0 0,1-1 0 0 0,-1 1 0 0 0,1-1 0 0 0,0 0 0 0 0,-1 1 0 0 0,1-1 0 0 0,0 1 0 0 0,0-1 0 0 0,0 0 0 0 0,0 1 0 0 0,1 2 0 0 0,0 44 215 0 0,0-26-13 0 0,-3 75 95 0 0,0-35 156 0 0,10 110 0 0 0,-7-162-521 0 0,1 6 0 0 0,1-1 0 0 0,5 21 0 0 0,-7-34-488 0 0,-1 0 1 0 0,1 0-1 0 0,0-1 0 0 0,0 1 0 0 0,0 0 1 0 0,0-1-1 0 0,0 1 0 0 0,0-1 1 0 0,0 1-1 0 0,0-1 0 0 0,1 0 0 0 0,-1 1 1 0 0,0-1-1 0 0,1 0 0 0 0,-1 0 1 0 0,1 0-1 0 0,0 0 0 0 0,-1 0 0 0 0,1 0 1 0 0,0 0-1 0 0,-1-1 0 0 0,1 1 1 0 0,0-1-1 0 0,0 1 0 0 0,0-1 0 0 0,0 0 1 0 0,3 1-1 0 0,5-5-2790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0 230 572 0 0,'6'-16'1119'0'0,"1"0"0"0"0,1 1 0 0 0,0 0 1 0 0,1 0-1 0 0,0 1 0 0 0,1 0 0 0 0,1 0 0 0 0,16-14 0 0 0,-17 19-334 0 0,0 0 0 0 0,1 2-1 0 0,0-1 1 0 0,0 1 0 0 0,1 1-1 0 0,0 0 1 0 0,0 1 0 0 0,0 0-1 0 0,1 1 1 0 0,0 0 0 0 0,18-3-1 0 0,-15 5-216 0 0,0 0-1 0 0,0 1 0 0 0,0 0 1 0 0,0 1-1 0 0,0 1 1 0 0,0 1-1 0 0,0 0 1 0 0,0 1-1 0 0,16 6 0 0 0,-27-8-404 0 0,0 1 0 0 0,0 0-1 0 0,-1 0 1 0 0,1 0-1 0 0,0 1 1 0 0,-1 0-1 0 0,0 0 1 0 0,1 0 0 0 0,-1 0-1 0 0,0 1 1 0 0,-1-1-1 0 0,1 1 1 0 0,-1 0-1 0 0,1 0 1 0 0,-1 0 0 0 0,3 6-1 0 0,-5-6-67 0 0,1 0 0 0 0,0 1 1 0 0,-1-1-1 0 0,0 0 0 0 0,0 1 0 0 0,0-1 0 0 0,-1 1 0 0 0,1-1 0 0 0,-1 1 0 0 0,0 0 1 0 0,-1-1-1 0 0,1 1 0 0 0,-1-1 0 0 0,0 1 0 0 0,0-1 0 0 0,0 0 0 0 0,0 1 0 0 0,-4 6 0 0 0,-14 26 254 0 0,-2-1-1 0 0,-1 0 0 0 0,-2-2 1 0 0,-43 49-1 0 0,58-73-276 0 0,1 1-1 0 0,0 0 1 0 0,0 1 0 0 0,1-1-1 0 0,-10 24 1 0 0,16-32-63 0 0,0 0 0 0 0,0-1-1 0 0,0 1 1 0 0,0 0 0 0 0,0 0 0 0 0,1 0-1 0 0,-1 0 1 0 0,1 0 0 0 0,0 0 0 0 0,0 0 0 0 0,0 0-1 0 0,0 0 1 0 0,1 0 0 0 0,-1 0 0 0 0,1 0 0 0 0,0 0-1 0 0,-1 0 1 0 0,1 0 0 0 0,1 0 0 0 0,-1 0 0 0 0,0-1-1 0 0,1 1 1 0 0,-1 0 0 0 0,1-1 0 0 0,0 0-1 0 0,0 1 1 0 0,0-1 0 0 0,0 0 0 0 0,0 0 0 0 0,0 0-1 0 0,1 0 1 0 0,3 2 0 0 0,6 3-8 0 0,0-1 0 0 0,1-1 0 0 0,-1 0 0 0 0,1 0 0 0 0,0-2 0 0 0,1 1 0 0 0,-1-2 0 0 0,1 0 0 0 0,21 1 0 0 0,-16-3-8 0 0,0 0 0 0 0,0-1-1 0 0,-1-1 1 0 0,1-1 0 0 0,-1-1 0 0 0,29-9-1 0 0,-11 3-1850 0 0,-11 5-2605 0 0,-3 1-3048 0 0,-6 1 4270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93 510 912 0 0,'-10'14'1403'0'0,"-10"4"6896"0"0,20-17-7903 0 0,-1 0-1 0 0,0-1 0 0 0,0 1 0 0 0,0-1 0 0 0,1 0 1 0 0,-1 1-1 0 0,0-1 0 0 0,0 0 0 0 0,0 1 0 0 0,0-1 0 0 0,0 0 1 0 0,0 0-1 0 0,0 0 0 0 0,0 0 0 0 0,0 0 0 0 0,0 0 0 0 0,0 0 1 0 0,0 0-1 0 0,1 0 0 0 0,-1 0 0 0 0,-2-1 0 0 0,2 1-252 0 0,0-1-1 0 0,0 0 1 0 0,0 0-1 0 0,0 1 1 0 0,0-1-1 0 0,0 0 1 0 0,1 0-1 0 0,-1 0 1 0 0,0 0-1 0 0,0 0 1 0 0,1 0-1 0 0,-1 0 1 0 0,0-1-1 0 0,-5-10 309 0 0,2 0-1 0 0,-1 0 1 0 0,2 0-1 0 0,-1 0 1 0 0,2-1-1 0 0,0 1 0 0 0,0-1 1 0 0,1 1-1 0 0,1-1 1 0 0,0 0-1 0 0,1 1 1 0 0,0-1-1 0 0,1 0 1 0 0,4-15-1 0 0,-1 9-260 0 0,0 1-1 0 0,1 0 1 0 0,1 0 0 0 0,1 1-1 0 0,1 0 1 0 0,0 0-1 0 0,1 1 1 0 0,24-29 0 0 0,-29 38-95 0 0,1 1 1 0 0,1 0 0 0 0,-1 0-1 0 0,1 0 1 0 0,0 1 0 0 0,0 0 0 0 0,1 0-1 0 0,12-5 1 0 0,-16 8-46 0 0,0 1 0 0 0,0 0 0 0 0,0 0 0 0 0,0 0 0 0 0,0 0 0 0 0,0 1 0 0 0,0-1 0 0 0,0 1 0 0 0,0 0 0 0 0,0 0 0 0 0,0 1 0 0 0,0-1 0 0 0,0 1 0 0 0,0 0 0 0 0,0 0 0 0 0,0 0 0 0 0,0 1 0 0 0,-1-1 0 0 0,1 1 0 0 0,6 4 0 0 0,-2 0 2 0 0,0 0-1 0 0,-1 1 0 0 0,1 0 1 0 0,-2 1-1 0 0,1-1 1 0 0,-1 1-1 0 0,0 1 0 0 0,0-1 1 0 0,-1 1-1 0 0,0 0 1 0 0,5 13-1 0 0,2 9 106 0 0,-2 0 1 0 0,8 39-1 0 0,-7 2-157 0 0,-9-54 0 0 0,-4-45 0 0 0,-1 4 0 0 0,2-1 0 0 0,1 1 0 0 0,2-1 0 0 0,0 1 0 0 0,1 0 0 0 0,1 0 0 0 0,1 0 0 0 0,1 0 0 0 0,1 0 0 0 0,15-30 0 0 0,-18 43 0 0 0,2 0 0 0 0,-1 1 0 0 0,1 0 0 0 0,1 0 0 0 0,-1 1 0 0 0,2 0 0 0 0,-1 0 0 0 0,14-11 0 0 0,-17 16 0 0 0,-1 1 0 0 0,1-1 0 0 0,0 1 0 0 0,-1 0 0 0 0,1 0 0 0 0,1 0 0 0 0,-1 0 0 0 0,0 1 0 0 0,0 0 0 0 0,0 0 0 0 0,1 0 0 0 0,-1 0 0 0 0,0 0 0 0 0,1 1 0 0 0,-1 0 0 0 0,1 0 0 0 0,-1 0 0 0 0,1 1 0 0 0,-1 0 0 0 0,0-1 0 0 0,1 1 0 0 0,-1 1 0 0 0,7 2 0 0 0,0 2 0 0 0,-1 0 0 0 0,0 0 0 0 0,0 1 0 0 0,-1 1 0 0 0,0-1 0 0 0,0 2 0 0 0,-1-1 0 0 0,0 1 0 0 0,-1 0 0 0 0,1 1 0 0 0,-2 0 0 0 0,1 0 0 0 0,-2 0 0 0 0,6 12 0 0 0,1 8 0 0 0,-1-1 0 0 0,-1 1 0 0 0,-1 1 0 0 0,4 35 0 0 0,-12-63 8 0 0,0 17-59 0 0,-1-20-113 0 0,0 1 1 0 0,1-1-1 0 0,-1 1 1 0 0,0-1-1 0 0,0 0 1 0 0,0 1-1 0 0,0-1 1 0 0,1 0 0 0 0,-1 1-1 0 0,0-1 1 0 0,0 1-1 0 0,1-1 1 0 0,-1 0-1 0 0,0 1 1 0 0,0-1-1 0 0,1 0 1 0 0,-1 0-1 0 0,0 1 1 0 0,1-1-1 0 0,-1 0 1 0 0,1 0 0 0 0,-1 1-1 0 0,0-1 1 0 0,1 0-1 0 0,-1 0 1 0 0,1 0-1 0 0,-1 0 1 0 0,0 0-1 0 0,1 0 1 0 0,-1 0-1 0 0,1 0 1 0 0,-1 0 0 0 0,1 0-1 0 0,-1 0 1 0 0,1 0-1 0 0,-1 0 1 0 0,0 0-1 0 0,1 0 1 0 0,20-5-7574 0 0,-9 0 4546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201 322 132 0 0,'0'0'4456'0'0,"-3"5"-2614"0"0,-38 75 4933 0 0,-48 88 1029 0 0,21-39-214 0 0,83-163-4323 0 0,9-39-2792 0 0,-9 24-260 0 0,175-475-4 0 0,-190 522-211 0 0,1 0 0 0 0,0 0 0 0 0,-1 0 0 0 0,1 0 0 0 0,0 0 0 0 0,0 1 0 0 0,1-1 0 0 0,-1 0 0 0 0,0 0 0 0 0,3-2 0 0 0,-3 4 0 0 0,-1 0 0 0 0,0-1 0 0 0,1 1 0 0 0,-1 0 0 0 0,0 0 0 0 0,1 0 0 0 0,-1 0 0 0 0,0 0 0 0 0,1 0 0 0 0,-1 0 0 0 0,0 0 0 0 0,1 0 0 0 0,-1 0 0 0 0,0 0 0 0 0,1 0 0 0 0,-1 0 0 0 0,0 0 0 0 0,1 1 0 0 0,-1-1 0 0 0,0 0 0 0 0,1 0 0 0 0,-1 0 0 0 0,0 0 0 0 0,1 0 0 0 0,-1 1 0 0 0,0-1 0 0 0,0 0 0 0 0,1 0 0 0 0,-1 1 0 0 0,0-1 0 0 0,0 0 0 0 0,1 0 0 0 0,-1 1 0 0 0,6 7 0 0 0,2 5 0 0 0,0 1 0 0 0,0 0 0 0 0,-2 0 0 0 0,0 1 0 0 0,8 28 0 0 0,0-1 0 0 0,11 23 0 0 0,39 73 0 0 0,-45-105 0 0 0,1-1 0 0 0,1 0 0 0 0,2-2 0 0 0,27 29 0 0 0,-11-18 0 0 0,63 51 0 0 0,-88-81 0 0 0,0 0 0 0 0,1-1 0 0 0,0 0 0 0 0,1-1 0 0 0,0-1 0 0 0,0-1 0 0 0,1 0 0 0 0,0-1 0 0 0,25 6 0 0 0,-38-12-33 0 0,1 0 0 0 0,-1 0-1 0 0,0 0 1 0 0,1-1 0 0 0,-1 1 0 0 0,0-1-1 0 0,1 0 1 0 0,-1 0 0 0 0,0 0 0 0 0,6-3 0 0 0,-8 3 16 0 0,-1 0 1 0 0,1 1-1 0 0,0-1 0 0 0,0 0 1 0 0,-1 0-1 0 0,1 0 1 0 0,-1-1-1 0 0,1 1 1 0 0,-1 0-1 0 0,1 0 1 0 0,-1-1-1 0 0,0 1 1 0 0,0-1-1 0 0,1 1 1 0 0,-1-1-1 0 0,0 0 1 0 0,0 1-1 0 0,-1-1 0 0 0,1 0 1 0 0,0 0-1 0 0,-1 0 1 0 0,1 0-1 0 0,-1 1 1 0 0,1-4-1 0 0,-2 3 6 0 0,0 0-1 0 0,0 0 0 0 0,-1 0 0 0 0,1 0 1 0 0,-1 0-1 0 0,1 0 0 0 0,-1 1 1 0 0,0-1-1 0 0,1 1 0 0 0,-1-1 1 0 0,0 1-1 0 0,0-1 0 0 0,0 1 1 0 0,0 0-1 0 0,-3-1 0 0 0,4 1 10 0 0,-18-8 26 0 0,0 0-1 0 0,-1 1 1 0 0,0 1-1 0 0,-37-8 1 0 0,-86-7 329 0 0,64 15-188 0 0,0 3 1 0 0,-97 9 0 0 0,132-3-2515 0 0,40-2-102 0 0,-5-1 1147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12 496 0 0,'-53'-10'3418'0'0,"50"10"-2906"0"0,0-1-1 0 0,-1 1 1 0 0,1 0-1 0 0,0 0 0 0 0,0 0 1 0 0,0 0-1 0 0,-1 1 0 0 0,1 0 1 0 0,0-1-1 0 0,0 1 1 0 0,0 0-1 0 0,0 0 0 0 0,0 1 1 0 0,-3 1-1 0 0,5-3-412 0 0,1 0 0 0 0,0 0 0 0 0,0 1 0 0 0,0-1 0 0 0,-1 0 0 0 0,1 0 0 0 0,0 0 0 0 0,0 0 1 0 0,0 1-1 0 0,0-1 0 0 0,0 0 0 0 0,0 0 0 0 0,-1 1 0 0 0,1-1 0 0 0,0 0 0 0 0,0 0 0 0 0,0 0 0 0 0,0 1 0 0 0,0-1 0 0 0,0 0 0 0 0,0 0 0 0 0,0 1 0 0 0,0-1 0 0 0,0 0 0 0 0,0 0 0 0 0,0 1 0 0 0,0-1 0 0 0,0 0 1 0 0,0 0-1 0 0,0 1 0 0 0,0-1 0 0 0,1 0 0 0 0,-1 0 0 0 0,0 0 0 0 0,0 1 0 0 0,0-1 0 0 0,0 0 0 0 0,0 0 0 0 0,1 0 0 0 0,-1 1 0 0 0,0-1 0 0 0,0 0 0 0 0,10 7 1279 0 0,-9-6-1264 0 0,13 6 518 0 0,1 0-1 0 0,0-1 0 0 0,-1 0 0 0 0,2-2 0 0 0,-1 1 1 0 0,29 3-1 0 0,-15-3-101 0 0,81 16 1724 0 0,208 12 0 0 0,-301-33-2010 0 0,-9 0-106 0 0,-1 0 1 0 0,1 0-1 0 0,0 1 1 0 0,-1 0-1 0 0,1 0 1 0 0,-1 0-1 0 0,1 1 1 0 0,12 5-1 0 0,-19-6-115 0 0,0 0 0 0 0,0-1 0 0 0,-1 1 0 0 0,1 0-1 0 0,0 0 1 0 0,0 0 0 0 0,-1 0 0 0 0,1 0 0 0 0,-1-1 0 0 0,1 1-1 0 0,-1 0 1 0 0,1 0 0 0 0,-1 0 0 0 0,1 1 0 0 0,-1-1 0 0 0,0 0-1 0 0,0 0 1 0 0,1 0 0 0 0,-1 0 0 0 0,0 0 0 0 0,0 2 0 0 0,-4 25 189 0 0,3-25-195 0 0,-5 18 87 0 0,-1-1 1 0 0,-1 0-1 0 0,0-1 1 0 0,-2 0-1 0 0,-17 25 1 0 0,17-27-21 0 0,-119 196 1298 0 0,99-165-1010 0 0,-50 75 915 0 0,80-123-1287 0 0,0 0 0 0 0,0 0 0 0 0,0 0 0 0 0,0 0 0 0 0,0 0 0 0 0,0 0 0 0 0,0 0 0 0 0,0 0 0 0 0,0 0 0 0 0,-1 0 0 0 0,1 0 0 0 0,0 0 0 0 0,0 0 0 0 0,0 0 0 0 0,0 1 0 0 0,0-1 0 0 0,0 0 0 0 0,0 0 0 0 0,0 0 0 0 0,0 0 0 0 0,0 0 0 0 0,0 0 0 0 0,0 0 0 0 0,0 0 0 0 0,0 0 0 0 0,0 1 0 0 0,0-1 0 0 0,0 0 0 0 0,0 0 0 0 0,0 0 0 0 0,0 0 0 0 0,0 0 0 0 0,0 0 0 0 0,0 0 0 0 0,0 0 0 0 0,0 0 0 0 0,1 0 0 0 0,-1 1 0 0 0,0-1 0 0 0,0 0 0 0 0,0 0 0 0 0,0 0 0 0 0,0 0 0 0 0,0 0 0 0 0,0 0 0 0 0,0 0 0 0 0,0 0 0 0 0,0 0 0 0 0,0 0 0 0 0,0 0 0 0 0,0 0 0 0 0,1 0 0 0 0,-1 0 0 0 0,0 0 0 0 0,0 0 0 0 0,13 2-65 0 0,-1-4-685 0 0,-1-1 0 0 0,1 1 1 0 0,-1-2-1 0 0,14-5 0 0 0,2-1-1699 0 0,20-9-5225 0 0,-22 9 4445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0 728 0 0,'0'1'221'0'0,"0"0"-1"0"0,0 0 1 0 0,1-1-1 0 0,-1 1 1 0 0,0 0 0 0 0,1 0-1 0 0,-1 0 1 0 0,0-1-1 0 0,1 1 1 0 0,-1 0-1 0 0,1 0 1 0 0,-1-1 0 0 0,1 1-1 0 0,0-1 1 0 0,-1 1-1 0 0,1 0 1 0 0,0-1 0 0 0,-1 1-1 0 0,1-1 1 0 0,0 1-1 0 0,-1-1 1 0 0,1 0-1 0 0,0 1 1 0 0,0-1 0 0 0,1 1-1 0 0,24 6 1697 0 0,-19-6-1343 0 0,130 23 3855 0 0,73-7-1914 0 0,-123-11-1568 0 0,564 37 3948 0 0,68-28 77 0 0,-504-20-3568 0 0,-165 1-674 0 0,0-2 1 0 0,55-14-1 0 0,-76 8 1090 0 0,-20 7-4533 0 0,-27 5-12000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77 252 0 0,'0'-3'432'0'0,"0"-1"0"0"0,-1 1 1 0 0,1-1-1 0 0,-1 1 0 0 0,1 0 0 0 0,-1-1 1 0 0,0 1-1 0 0,0 0 0 0 0,0-1 0 0 0,-1 1 0 0 0,1 0 1 0 0,-1 0-1 0 0,0 0 0 0 0,0 0 0 0 0,0 1 1 0 0,0-1-1 0 0,0 0 0 0 0,-5-4 0 0 0,4 6-110 0 0,1-1 0 0 0,-1 1 0 0 0,1-1 0 0 0,-1 1 0 0 0,1 0 0 0 0,-1 0-1 0 0,0 0 1 0 0,0 1 0 0 0,0-1 0 0 0,1 0 0 0 0,-1 1 0 0 0,0 0 0 0 0,0 0 0 0 0,0 0 0 0 0,0 0-1 0 0,0 0 1 0 0,0 0 0 0 0,0 1 0 0 0,1 0 0 0 0,-1-1 0 0 0,0 1 0 0 0,0 0 0 0 0,-2 2-1 0 0,-6 2 220 0 0,0 0 0 0 0,0 2 0 0 0,0-1 0 0 0,1 1 0 0 0,0 1-1 0 0,1-1 1 0 0,0 2 0 0 0,0-1 0 0 0,1 1 0 0 0,-12 16-1 0 0,16-20-339 0 0,1 0 0 0 0,0 0 0 0 0,0 1 0 0 0,0-1 0 0 0,0 1 0 0 0,1 0 0 0 0,0 0 0 0 0,0 0 0 0 0,1 0 0 0 0,-1 0 0 0 0,1 0 0 0 0,1 0 0 0 0,-1 0 0 0 0,1 0 0 0 0,0 1 0 0 0,0-1 0 0 0,1 0 0 0 0,0 0 0 0 0,0 0 0 0 0,1 0 0 0 0,-1 0 0 0 0,1 0 0 0 0,3 7 0 0 0,3 1 35 0 0,0-1 0 0 0,0 1 0 0 0,1-1 0 0 0,1-1 0 0 0,0 0 0 0 0,1 0 1 0 0,0-1-1 0 0,14 10 0 0 0,-7-7 10 0 0,2 0 1 0 0,-1-2-1 0 0,2 0 1 0 0,-1-2-1 0 0,23 9 1 0 0,-7-7 29 0 0,-1-1 0 0 0,2-2 0 0 0,-1-1 0 0 0,1-2 0 0 0,0-2 0 0 0,65 0 0 0 0,-87-4-262 0 0,0-1 0 0 0,0-1 0 0 0,-1 0 1 0 0,1-1-1 0 0,-1-1 0 0 0,1 0 0 0 0,-1-1 0 0 0,0 0 1 0 0,-1-1-1 0 0,0-1 0 0 0,17-10 0 0 0,-24 12-9 0 0,1 0-1 0 0,-1 0 0 0 0,0 0 0 0 0,0-1 1 0 0,-1 0-1 0 0,0 0 0 0 0,0 0 1 0 0,0-1-1 0 0,-1 0 0 0 0,0 0 1 0 0,0 0-1 0 0,0 0 0 0 0,-1 0 0 0 0,0-1 1 0 0,-1 0-1 0 0,0 1 0 0 0,0-1 1 0 0,-1 0-1 0 0,0 0 0 0 0,0 0 0 0 0,0 0 1 0 0,-2-11-1 0 0,0 10-4 0 0,0 0 0 0 0,-1 0 0 0 0,-1 0 0 0 0,1 0 0 0 0,-1 0 0 0 0,-1 1 0 0 0,0-1 0 0 0,0 1 0 0 0,-7-11 0 0 0,2 6 0 0 0,-1 0 0 0 0,0 1 0 0 0,0 0 0 0 0,-22-19 0 0 0,15 17-182 0 0,-1 1 0 0 0,0 1 0 0 0,-1 0 0 0 0,-27-12 0 0 0,35 19 49 0 0,0 1-1 0 0,0 0 1 0 0,0 1-1 0 0,-1 0 1 0 0,1 0-1 0 0,-1 1 1 0 0,1 1-1 0 0,-1 0 1 0 0,-23 1-1 0 0,31 1-194 0 0,0 0-1 0 0,-1 0 0 0 0,1 0 1 0 0,0 1-1 0 0,-1-1 0 0 0,1 1 1 0 0,0 0-1 0 0,0 0 0 0 0,0 1 1 0 0,-4 3-1 0 0,3-2-719 0 0,1 0 0 0 0,0 0 0 0 0,0 0 0 0 0,0 0 0 0 0,0 1 1 0 0,1-1-1 0 0,-5 8 0 0 0,1 9-2127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3 500 0 0,'-23'-2'1283'0'0,"16"2"-238"0"0,-1-1 1 0 0,1 1-1 0 0,-1 1 1 0 0,-6 5 5310 0 0,14-6-6263 0 0,40 10 2177 0 0,81 6 0 0 0,48-8-779 0 0,-122-6-1136 0 0,353 12 2048 0 0,720 43 2201 0 0,-700-48-2202 0 0,-352-9-1848 0 0,-52-1-403 0 0,-9 1-70 0 0,1 0-1 0 0,0 0 1 0 0,0 1 0 0 0,13 2 0 0 0,-21-3-134 0 0,0 0 0 0 0,0 0 1 0 0,0 0-1 0 0,1 1 0 0 0,-1-1 0 0 0,0 0 0 0 0,0 0 1 0 0,0 0-1 0 0,0 0 0 0 0,0 0 0 0 0,1 1 0 0 0,-1-1 1 0 0,0 0-1 0 0,0 0 0 0 0,0 0 0 0 0,0 1 0 0 0,0-1 0 0 0,0 0 1 0 0,0 0-1 0 0,1 0 0 0 0,-1 1 0 0 0,0-1 0 0 0,0 0 1 0 0,0 0-1 0 0,0 0 0 0 0,0 1 0 0 0,0-1 0 0 0,0 0 1 0 0,0 0-1 0 0,0 0 0 0 0,0 1 0 0 0,0-1 0 0 0,0 0 1 0 0,-1 0-1 0 0,1 0 0 0 0,0 1 0 0 0,0-1 0 0 0,0 0 0 0 0,0 0 1 0 0,0 0-1 0 0,0 1 0 0 0,0-1 0 0 0,-1 0 0 0 0,-3 7-673 0 0,0 0-1 0 0,-1 0 0 0 0,1 0 0 0 0,-7 6 0 0 0,5-7-923 0 0,-1 0 0 0 0,0 0 0 0 0,0 0-1 0 0,-8 5 1 0 0,-8 1-938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0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1 484 0 0,'-6'1'2510'0'0,"11"1"1065"0"0,286 31 3804 0 0,8-21-4251 0 0,-265-11-2794 0 0,202 5 1576 0 0,656 13 3713 0 0,-356-24-2594 0 0,-522 4-3075 0 0,-9 1-218 0 0,1-1 0 0 0,-1 1-1 0 0,1 0 1 0 0,-1 0 0 0 0,1 1 0 0 0,-1-1-1 0 0,1 1 1 0 0,6 2 0 0 0,-15-1-2404 0 0,1-1 2337 0 0,1 0-1 0 0,0 0 1 0 0,0-1-1 0 0,0 1 1 0 0,0 0 0 0 0,0 0-1 0 0,0 0 1 0 0,-1 2-1 0 0,-2 0-699 0 0,-11 6-2115 0 0,0-2 451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0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49 548 0 0,'-4'-12'988'0'0,"3"8"53"0"0,0-1 0 0 0,-1 0-1 0 0,0 1 1 0 0,0-1-1 0 0,-6-8 3527 0 0,5 30-2446 0 0,-2 128 3695 0 0,6-109-4952 0 0,-1-29-797 0 0,2 90 1903 0 0,8-34-4324 0 0,-6-56 1576 0 0,1 5-6343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774 109 480 0 0,'0'0'108'0'0,"-7"-3"534"0"0,1-1 0 0 0,0 1 0 0 0,0-1-1 0 0,0 0 1 0 0,0-1 0 0 0,0 1 0 0 0,1-1 0 0 0,0 0 0 0 0,0 0-1 0 0,0-1 1 0 0,-5-9 1341 0 0,13 11-682 0 0,1 1-1043 0 0,0-1 0 0 0,0 1 0 0 0,1 0 0 0 0,-1 0 0 0 0,1 0 0 0 0,-1 1 0 0 0,1-1 0 0 0,0 1 0 0 0,0 0 0 0 0,0 1 0 0 0,0-1 0 0 0,0 1 0 0 0,9-1 0 0 0,24-3 845 0 0,1 2-1 0 0,73 4 1 0 0,76 20 501 0 0,147 48 566 0 0,-278-52-1462 0 0,-2 2-1 0 0,0 3 1 0 0,95 53-1 0 0,-131-64-432 0 0,0 1 0 0 0,24 22-1 0 0,-38-30-204 0 0,0 1-1 0 0,-1-1 0 0 0,1 1 0 0 0,-1-1 0 0 0,0 1 1 0 0,-1 1-1 0 0,1-1 0 0 0,-1 0 0 0 0,0 1 0 0 0,0 0 1 0 0,-1-1-1 0 0,0 1 0 0 0,3 9 0 0 0,-5-12-38 0 0,0 1 0 0 0,0-1-1 0 0,-1 0 1 0 0,1 0 0 0 0,-1 0-1 0 0,1 0 1 0 0,-1 0 0 0 0,0 0 0 0 0,0 0-1 0 0,0 0 1 0 0,-1 0 0 0 0,1 0 0 0 0,-1 0-1 0 0,0-1 1 0 0,1 1 0 0 0,-1-1 0 0 0,0 1-1 0 0,-1-1 1 0 0,1 0 0 0 0,-4 3-1 0 0,-4 4 42 0 0,-1-1 0 0 0,0 0-1 0 0,-17 8 1 0 0,-13 4 34 0 0,-1-1-1 0 0,-1-2 1 0 0,0-3 0 0 0,-65 14-1 0 0,-186 17 239 0 0,-90-25-82 0 0,9-26-335 0 0,325 4-26 0 0,-172-9-137 0 0,151 5-718 0 0,-80-18-1 0 0,146 23 693 0 0,4 1 137 0 0,0 0 1 0 0,0 0-1 0 0,-1-1 1 0 0,1 1-1 0 0,0 0 1 0 0,0-1-1 0 0,-1 1 1 0 0,1 0-1 0 0,0-1 1 0 0,0 0-1 0 0,0 1 1 0 0,0-1-1 0 0,-1 0 1 0 0,1 1-1 0 0,0-1 1 0 0,0 0-1 0 0,-1-2 1 0 0,6 2-1635 0 0,53-7-4542 0 0,0 2 3655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1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654 101 412 0 0,'-2'-6'397'0'0,"-1"1"1"0"0,0 1-1 0 0,0-1 1 0 0,0 0-1 0 0,0 1 0 0 0,-1-1 1 0 0,0 1-1 0 0,1 0 0 0 0,-2 0 1 0 0,1 1-1 0 0,0-1 1 0 0,-1 1-1 0 0,0 0 0 0 0,1 0 1 0 0,-1 1-1 0 0,-8-4 1 0 0,-1 0 487 0 0,-1 1 1 0 0,0 0-1 0 0,0 1 1 0 0,-26-3-1 0 0,17 5-312 0 0,-1 1 1 0 0,1 1-1 0 0,-1 1 1 0 0,1 1-1 0 0,0 1 1 0 0,-1 1-1 0 0,2 1 0 0 0,-1 2 1 0 0,1 0-1 0 0,-1 1 1 0 0,2 1-1 0 0,0 2 1 0 0,0 0-1 0 0,1 1 0 0 0,0 1 1 0 0,-32 27-1 0 0,48-36-427 0 0,0 0-1 0 0,1 1 1 0 0,0 0 0 0 0,0 0-1 0 0,0 0 1 0 0,0 0 0 0 0,1 0-1 0 0,0 1 1 0 0,0-1-1 0 0,0 1 1 0 0,1 0 0 0 0,0 0-1 0 0,0 0 1 0 0,0 0-1 0 0,1 0 1 0 0,0 1 0 0 0,0-1-1 0 0,1 0 1 0 0,-1 1-1 0 0,2-1 1 0 0,-1 0 0 0 0,0 0-1 0 0,1 1 1 0 0,0-1-1 0 0,1 0 1 0 0,0 0 0 0 0,0 0-1 0 0,0 0 1 0 0,0 0-1 0 0,1 0 1 0 0,0-1 0 0 0,0 1-1 0 0,1-1 1 0 0,-1 0-1 0 0,6 6 1 0 0,4 3 33 0 0,0 0 0 0 0,1-2 0 0 0,0 0 0 0 0,1 0 0 0 0,0-1 0 0 0,1-1 0 0 0,0-1 0 0 0,1 0 0 0 0,0-1 0 0 0,0-1 0 0 0,24 7 0 0 0,-4-3 61 0 0,0-3 0 0 0,0-1 0 0 0,1-1 0 0 0,58 0 0 0 0,-80-6-202 0 0,1 0 0 0 0,-1-1 1 0 0,0 0-1 0 0,0-1 0 0 0,-1-1 0 0 0,1-1 1 0 0,29-10-1 0 0,-40 11-51 0 0,-1 1 0 0 0,1 0 0 0 0,0-1 0 0 0,-1 0 0 0 0,1 0 0 0 0,-1-1 0 0 0,0 1 0 0 0,0-1 0 0 0,0 0 0 0 0,-1 0 0 0 0,1 0 0 0 0,-1 0 0 0 0,0-1 0 0 0,0 1 0 0 0,-1-1 0 0 0,1 0 0 0 0,-1 0 0 0 0,0 0 0 0 0,0 0 1 0 0,-1 0-1 0 0,1 0 0 0 0,-1 0 0 0 0,-1-1 0 0 0,1 1 0 0 0,0 0 0 0 0,-2-11 0 0 0,0 7-3 0 0,0 0 0 0 0,0 0 0 0 0,-2 0 1 0 0,1 0-1 0 0,-1 0 0 0 0,0 0 0 0 0,-1 1 1 0 0,0-1-1 0 0,0 1 0 0 0,-1 0 0 0 0,0 0 1 0 0,0 1-1 0 0,-1-1 0 0 0,0 1 0 0 0,0 1 1 0 0,0-1-1 0 0,-11-7 0 0 0,-1-1-21 0 0,-2 2-1 0 0,1 0 1 0 0,-2 1 0 0 0,0 0-1 0 0,-37-13 1 0 0,23 12-149 0 0,0 2 0 0 0,0 2 0 0 0,-1 1 0 0 0,0 1 0 0 0,0 2 0 0 0,-1 2 0 0 0,1 2 0 0 0,-40 2 0 0 0,62 1-176 0 0,0 0 0 0 0,-19 6 0 0 0,27-7 111 0 0,1 1 0 0 0,0-1 1 0 0,0 2-1 0 0,0-1 0 0 0,1 0 1 0 0,-1 1-1 0 0,0 0 1 0 0,-7 7-1 0 0,10-9 71 0 0,1 0 1 0 0,0 1-1 0 0,0-1 1 0 0,0 1-1 0 0,1-1 1 0 0,-1 1-1 0 0,0 0 1 0 0,1-1-1 0 0,-1 1 1 0 0,0 0-1 0 0,1-1 1 0 0,0 1-1 0 0,-1 0 1 0 0,1-1-1 0 0,0 5 1 0 0,0-4-302 0 0,0 0 1 0 0,1 0-1 0 0,-1 0 0 0 0,0 0 1 0 0,1 0-1 0 0,-1 0 0 0 0,1 0 0 0 0,0 0 1 0 0,0 0-1 0 0,-1-1 0 0 0,1 1 1 0 0,0 0-1 0 0,2 2 0 0 0,8 6-2049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2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95 163 204 0 0,'8'-10'11622'0'0,"-6"16"-11023"0"0,-1 0 0 0 0,0 0 0 0 0,0 1 0 0 0,-1-1 0 0 0,0 1 0 0 0,0-1 0 0 0,0 0 0 0 0,-1 1 0 0 0,0-1 1 0 0,0 1-1 0 0,-2 6 0 0 0,-27 74 3169 0 0,27-78-3330 0 0,1-1-2 0 0,-1-1 1 0 0,0 0-1 0 0,0 0 0 0 0,-1 0 0 0 0,0 0 0 0 0,0 0 0 0 0,0-1 0 0 0,-1 0 0 0 0,-8 9 0 0 0,13-15-381 0 0,-1 0 0 0 0,0 0 0 0 0,1 0 0 0 0,-1 0 0 0 0,0 0 0 0 0,1 0 0 0 0,-1-1 0 0 0,1 1 0 0 0,-1 0 0 0 0,0 0 0 0 0,1 0 0 0 0,-1-1 0 0 0,1 1 0 0 0,-1 0-1 0 0,1-1 1 0 0,-1 1 0 0 0,1 0 0 0 0,-1-1 0 0 0,1 1 0 0 0,-1-1 0 0 0,1 1 0 0 0,0-1 0 0 0,-1 1 0 0 0,1-1 0 0 0,0 1 0 0 0,-1-1 0 0 0,1 1 0 0 0,0-1 0 0 0,-1 0 0 0 0,1 0-76 0 0,-1-1 67 0 0,-1-1 0 0 0,1 0-1 0 0,0 0 1 0 0,0 1 0 0 0,1-1 0 0 0,-1 0 0 0 0,0 0-1 0 0,1 0 1 0 0,0 0 0 0 0,0 0 0 0 0,0 0-1 0 0,0 0 1 0 0,0 0 0 0 0,1 0 0 0 0,1-6 0 0 0,-1 2 9 0 0,2-1 1 0 0,-1 1 0 0 0,1 0-1 0 0,6-13 1 0 0,-6 15-35 0 0,1-1 0 0 0,-1 1 0 0 0,1 0 0 0 0,0 0 0 0 0,0 0 0 0 0,1 0 1 0 0,-1 1-1 0 0,1 0 0 0 0,0 0 0 0 0,0 0 0 0 0,1 0 0 0 0,-1 1 0 0 0,1 0 0 0 0,0 0 1 0 0,0 1-1 0 0,0-1 0 0 0,0 1 0 0 0,0 1 0 0 0,0-1 0 0 0,0 1 0 0 0,1 0 0 0 0,-1 0 1 0 0,1 1-1 0 0,-1 0 0 0 0,0 0 0 0 0,1 0 0 0 0,9 3 0 0 0,12 2 59 0 0,-1 1 0 0 0,0 1 1 0 0,44 18-1 0 0,79 43 238 0 0,-105-47-249 0 0,10 5 77 0 0,225 94 543 0 0,-242-106-621 0 0,1-3 0 0 0,0 0 0 0 0,1-3 0 0 0,1-1-1 0 0,49 2 1 0 0,-82-9-67 0 0,1 0 0 0 0,-1 0-1 0 0,1-1 1 0 0,-1 0-1 0 0,0 0 1 0 0,1-1-1 0 0,-1 0 1 0 0,0-1 0 0 0,15-6-1 0 0,-19 7 0 0 0,0-1 0 0 0,0 0 0 0 0,-1 1 0 0 0,1-1 0 0 0,-1 0 0 0 0,0-1 0 0 0,0 1 0 0 0,0-1 0 0 0,0 1 0 0 0,0-1 0 0 0,-1 0-1 0 0,0 0 1 0 0,1 0 0 0 0,-2 0 0 0 0,1-1 0 0 0,0 1 0 0 0,-1 0 0 0 0,0-1 0 0 0,1-6 0 0 0,0-2 0 0 0,-1 0 0 0 0,0-1 0 0 0,-1 1 0 0 0,-1-1 0 0 0,0 1 0 0 0,-3-14 0 0 0,-23-77 0 0 0,16 68-272 0 0,-30-63 1 0 0,36 88 189 0 0,-1 0 0 0 0,0 1 0 0 0,-1 0 0 0 0,0 0 0 0 0,-1 1 0 0 0,0 0 0 0 0,0 0 0 0 0,-1 1 0 0 0,-19-15 0 0 0,27 23-76 0 0,0-1 0 0 0,0 0 0 0 0,-1 0 0 0 0,1 1 0 0 0,0-1 0 0 0,-1 1 0 0 0,1-1 0 0 0,0 1 0 0 0,-1 0 0 0 0,1-1 0 0 0,0 1 0 0 0,-1 0 0 0 0,-2 0 0 0 0,-3 6-3391 0 0,5 8-4435 0 0,3-3 4958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53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5 214 52 0 0,'-5'2'10252'0'0,"39"7"-8260"0"0,0-1 1 0 0,1-1 0 0 0,56 3-1 0 0,-5-1-750 0 0,667 73 4003 0 0,-371-70-3795 0 0,-277-11-1145 0 0,375 6 732 0 0,-156-2-591 0 0,43 4 66 0 0,431-16 482 0 0,-602 0-822 0 0,734-23 402 0 0,-615 20-434 0 0,306-14 157 0 0,-79 2-138 0 0,758-50 209 0 0,-800 34-192 0 0,226-20 207 0 0,-331 14 68 0 0,68-7 91 0 0,-388 44-542 0 0,-66 6 0 0 0,-2-1-97 0 0,-6 1-388 0 0,3 0 104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54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199 114 56 0 0,'0'-3'693'0'0,"0"-4"-342"0"0,1 0 811 0 0,-1 1 0 0 0,-1 0 0 0 0,1-1-1 0 0,-1 1 1 0 0,-3-10 0 0 0,4 14-910 0 0,-1 0 0 0 0,0 0 1 0 0,0 0-1 0 0,0 0 0 0 0,0 0 0 0 0,-1 0 1 0 0,1 0-1 0 0,0 1 0 0 0,-1-1 0 0 0,1 0 0 0 0,-1 1 1 0 0,0 0-1 0 0,1-1 0 0 0,-1 1 0 0 0,0 0 1 0 0,0 0-1 0 0,0 0 0 0 0,0 0 0 0 0,0 0 0 0 0,0 0 1 0 0,-3 0-1 0 0,-3-1 332 0 0,0 0 0 0 0,0 1 0 0 0,0 0 1 0 0,0 1-1 0 0,0 0 0 0 0,0 0 0 0 0,-13 2 0 0 0,16-1-223 0 0,-1 0-1 0 0,1 0 1 0 0,-1 1 0 0 0,1-1-1 0 0,-1 1 1 0 0,1 1 0 0 0,0-1-1 0 0,0 1 1 0 0,0-1-1 0 0,0 2 1 0 0,-7 5 0 0 0,12-9-294 0 0,-1 1-1 0 0,0-1 1 0 0,0 1 0 0 0,1-1 0 0 0,-1 1-1 0 0,0 0 1 0 0,1-1 0 0 0,-1 1 0 0 0,1 0 0 0 0,-1 0-1 0 0,1-1 1 0 0,-1 1 0 0 0,1 0 0 0 0,0 0-1 0 0,-1 0 1 0 0,1-1 0 0 0,0 1 0 0 0,-1 0 0 0 0,1 0-1 0 0,0 0 1 0 0,0 0 0 0 0,0 0 0 0 0,0 0-1 0 0,0-1 1 0 0,0 1 0 0 0,0 0 0 0 0,0 0 0 0 0,0 0-1 0 0,1 0 1 0 0,-1 0 0 0 0,0 0 0 0 0,0 0-1 0 0,1-1 1 0 0,-1 1 0 0 0,1 0 0 0 0,-1 0 0 0 0,1-1-1 0 0,-1 1 1 0 0,1 0 0 0 0,-1 0 0 0 0,1-1-1 0 0,-1 1 1 0 0,1-1 0 0 0,0 1 0 0 0,0 0-1 0 0,-1-1 1 0 0,1 1 0 0 0,0-1 0 0 0,0 0 0 0 0,-1 1-1 0 0,1-1 1 0 0,0 0 0 0 0,0 1 0 0 0,1-1-1 0 0,6 3 148 0 0,0 0 0 0 0,0-1 0 0 0,-1 0-1 0 0,14 1 1 0 0,-11-2-91 0 0,1-1 1 0 0,-1 0-1 0 0,1 0 0 0 0,0-1 1 0 0,-1 0-1 0 0,1-1 0 0 0,-1 0 1 0 0,1 0-1 0 0,-1-1 0 0 0,0-1 1 0 0,0 0-1 0 0,-1 0 0 0 0,1-1 1 0 0,10-7-1 0 0,-19 11-97 0 0,0 1-1 0 0,0-1 1 0 0,0 0-1 0 0,0 0 1 0 0,0 0-1 0 0,0 1 1 0 0,0-1-1 0 0,0 0 1 0 0,0 0-1 0 0,-1-1 1 0 0,1 1-1 0 0,0 0 1 0 0,-1 0-1 0 0,1 0 1 0 0,-1 0-1 0 0,1 0 1 0 0,-1-1-1 0 0,0 1 1 0 0,1 0-1 0 0,-1-2 1 0 0,0 1 2 0 0,0 1 0 0 0,-1 0 0 0 0,1 0 0 0 0,0 0 0 0 0,-1 0 1 0 0,1 0-1 0 0,-1 0 0 0 0,1 0 0 0 0,-1 0 0 0 0,0 0 0 0 0,1 0 0 0 0,-1 0 0 0 0,0 0 1 0 0,0 1-1 0 0,0-1 0 0 0,1 0 0 0 0,-1 0 0 0 0,-1 0 0 0 0,-3-2 51 0 0,1 1 0 0 0,-1 0 0 0 0,1-1 0 0 0,-1 2 0 0 0,0-1 0 0 0,0 0-1 0 0,1 1 1 0 0,-11-1 0 0 0,12 1-94 0 0,-1 1-1 0 0,0 0 1 0 0,0 0-1 0 0,1 0 1 0 0,-1 0 0 0 0,0 1-1 0 0,0-1 1 0 0,1 1-1 0 0,-1 0 1 0 0,0 0-1 0 0,1 0 1 0 0,-1 1 0 0 0,1 0-1 0 0,-1-1 1 0 0,1 1-1 0 0,0 0 1 0 0,0 0-1 0 0,0 1 1 0 0,-5 3-1 0 0,11 1-421 0 0,16 15-11012 0 0,-15-16 7325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7:55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57 512 0 0,'0'0'2400'0'0,"1"-5"-965"0"0,0 2-1610 0 0,0 0 912 0 0,-1 1 0 0 0,1-1 0 0 0,-1 0 0 0 0,1 1 0 0 0,-1-1 0 0 0,0 0 1 0 0,0 1-1 0 0,0-1 0 0 0,0 0 0 0 0,-1 1 0 0 0,-1-6 1271 0 0,-1 5-44 0 0,3 2-1856 0 0,0 1 0 0 0,0-1 0 0 0,0 1 0 0 0,-1-1 0 0 0,1 1 1 0 0,0 0-1 0 0,0-1 0 0 0,-1 1 0 0 0,1-1 0 0 0,0 1 0 0 0,-1 0 1 0 0,1-1-1 0 0,0 1 0 0 0,-1 0 0 0 0,1 0 0 0 0,0-1 0 0 0,-1 1 1 0 0,1 0-1 0 0,-1 0 0 0 0,1 0 0 0 0,0-1 0 0 0,-1 1 0 0 0,1 0 0 0 0,-1 0 1 0 0,1 0-1 0 0,-1 0 0 0 0,1 0 0 0 0,-1 0 0 0 0,0 0 0 0 0,-7 1 392 0 0,1 1 0 0 0,-1 1-1 0 0,1-1 1 0 0,0 1-1 0 0,0 0 1 0 0,0 1-1 0 0,0 0 1 0 0,-8 6-1 0 0,11-7-248 0 0,0 0 0 0 0,0 0-1 0 0,0 0 1 0 0,0 0 0 0 0,1 1-1 0 0,0 0 1 0 0,0 0 0 0 0,0-1-1 0 0,0 2 1 0 0,0-1 0 0 0,1 0-1 0 0,0 1 1 0 0,0-1 0 0 0,-3 10 0 0 0,5-13-185 0 0,0 0 1 0 0,0 0 0 0 0,-1 0 0 0 0,1 1 0 0 0,0-1 0 0 0,0 0 0 0 0,0 0 0 0 0,1 0 0 0 0,-1 1-1 0 0,0-1 1 0 0,0 0 0 0 0,1 0 0 0 0,-1 0 0 0 0,0 0 0 0 0,1 1 0 0 0,-1-1 0 0 0,1 0 0 0 0,0 0-1 0 0,-1 0 1 0 0,1 0 0 0 0,0 0 0 0 0,0 0 0 0 0,1 1 0 0 0,0-1 14 0 0,0 1 0 0 0,1-1 1 0 0,-1 0-1 0 0,0 0 0 0 0,1 0 0 0 0,-1 0 1 0 0,0 0-1 0 0,1 0 0 0 0,-1-1 0 0 0,6 1 1 0 0,0 0 55 0 0,0-1 0 0 0,1 0 1 0 0,-1-1-1 0 0,0 0 0 0 0,1 0 1 0 0,8-3-1 0 0,-12 2-54 0 0,0 1-1 0 0,0-1 1 0 0,-1-1 0 0 0,0 1-1 0 0,1-1 1 0 0,5-4 0 0 0,-8 6-50 0 0,0-1 1 0 0,-1 1-1 0 0,1-1 1 0 0,-1 1-1 0 0,1-1 1 0 0,-1 1-1 0 0,0-1 0 0 0,0 0 1 0 0,0 1-1 0 0,0-1 1 0 0,0 0-1 0 0,0 0 1 0 0,0 0-1 0 0,-1 0 1 0 0,1 0-1 0 0,-1 0 1 0 0,1 0-1 0 0,-1-2 1 0 0,0 2-19 0 0,0 1 0 0 0,0-1 0 0 0,-1 1 0 0 0,1-1 0 0 0,0 1 0 0 0,-1-1 0 0 0,1 1 0 0 0,-1 0 0 0 0,0-1 0 0 0,0 1 0 0 0,1 0 0 0 0,-1-1 0 0 0,0 1 0 0 0,0 0 0 0 0,0 0 0 0 0,0 0 0 0 0,0 0 0 0 0,-1 0 0 0 0,1 0 0 0 0,0 0 0 0 0,0 0 0 0 0,-1 0 0 0 0,1 1 0 0 0,0-1 0 0 0,-1 1 0 0 0,1-1 0 0 0,-1 1 0 0 0,1-1 0 0 0,-2 0 0 0 0,-4 0-263 0 0,0 0 1 0 0,0-1 0 0 0,0 2 0 0 0,-10-1 0 0 0,17 1 205 0 0,0 0-1 0 0,-1 0 1 0 0,1 0 0 0 0,0 1 0 0 0,-1-1 0 0 0,1 0 0 0 0,0 0 0 0 0,-1 0 0 0 0,1 0 0 0 0,0 0 0 0 0,0 1 0 0 0,-1-1 0 0 0,1 0 0 0 0,0 0 0 0 0,0 1 0 0 0,-1-1 0 0 0,1 0 0 0 0,0 0 0 0 0,0 1 0 0 0,-1-1-1 0 0,1 0 1 0 0,0 1 0 0 0,0-1 0 0 0,0 0 0 0 0,0 1 0 0 0,0-1 0 0 0,0 0 0 0 0,0 1 0 0 0,-1 0 0 0 0,0 3-2142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22 564 0 0,'1'-21'20814'0'0,"-16"30"-17309"0"0,-50 32-2464 0 0,-80 33 753 0 0,83-44-502 0 0,-66 41-1 0 0,125-68-1154 0 0,-1-1-1 0 0,1 0 1 0 0,-1 0-1 0 0,1 1 0 0 0,0 0 1 0 0,0 0-1 0 0,0 0 0 0 0,1 0 1 0 0,-1 0-1 0 0,1 1 0 0 0,-1-1 1 0 0,1 1-1 0 0,0-1 1 0 0,-1 5-1 0 0,3-7-124 0 0,0 0 0 0 0,0 1 1 0 0,0-1-1 0 0,0 0 0 0 0,0 0 0 0 0,0 1 0 0 0,0-1 1 0 0,1 0-1 0 0,-1 0 0 0 0,0 0 0 0 0,1 1 1 0 0,-1-1-1 0 0,1 0 0 0 0,-1 0 0 0 0,1 0 0 0 0,0 0 1 0 0,0 0-1 0 0,-1 0 0 0 0,1 0 0 0 0,0 0 1 0 0,0-1-1 0 0,1 3 0 0 0,24 14 127 0 0,-8-9-139 0 0,0 0 0 0 0,0-1 0 0 0,1-1 0 0 0,0 0 0 0 0,29 3 0 0 0,-17-4 0 0 0,0-3 0 0 0,57-1 0 0 0,-78-1 0 0 0,1-1 0 0 0,-1 0 0 0 0,12-4 0 0 0,49-21 0 0 0,-57 20 0 0 0,-7 5 0 0 0,-6 1 0 0 0,-1 0 0 0 0,1 1 0 0 0,-1-1 0 0 0,0 0 0 0 0,1 0 0 0 0,-1 0 0 0 0,1 0 0 0 0,-1 0 0 0 0,1 0 0 0 0,-1 1 0 0 0,0-1 0 0 0,1 0 0 0 0,-1 0 0 0 0,1 1 0 0 0,-1-1 0 0 0,0 0 0 0 0,1 1 0 0 0,-1-1 0 0 0,0 0 0 0 0,1 1 0 0 0,-1-1 0 0 0,0 0 0 0 0,0 1 0 0 0,1-1 0 0 0,-1 1 0 0 0,0-1 0 0 0,0 1 0 0 0,0-1 0 0 0,0 0 0 0 0,0 1 0 0 0,1-1 0 0 0,-1 1 0 0 0,0-1 0 0 0,0 1 0 0 0,0 0 0 0 0,4 8 0 0 0,0-1 0 0 0,0 1 0 0 0,-1 1 0 0 0,0-1 0 0 0,-1 0 0 0 0,0 1 0 0 0,1 9 0 0 0,8 33 0 0 0,-6-27 0 0 0,-4-19 0 0 0,0 0 0 0 0,0 0 0 0 0,1 0 0 0 0,3 10 0 0 0,-1-11 0 0 0,0-2 0 0 0,3-2 0 0 0,-5-1-191 0 0,1 0 0 0 0,0 0-1 0 0,-1 0 1 0 0,1-1 0 0 0,0 0 0 0 0,-1 1-1 0 0,1-1 1 0 0,-1 0 0 0 0,4-2 0 0 0,5-1-2185 0 0,14-3-5869 0 0,-11 1 4777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00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13 397 108 0 0,'-12'-18'11335'0'0,"14"17"-11068"0"0,0 0 0 0 0,0-1 0 0 0,1 1 0 0 0,-1 0 0 0 0,1 0 0 0 0,-1 1 0 0 0,0-1 0 0 0,1 0 0 0 0,0 1 0 0 0,-1 0 0 0 0,6-1 0 0 0,36 1 1248 0 0,-27 0-1078 0 0,232-9 2302 0 0,-35 1-1538 0 0,135 5 205 0 0,210-11-142 0 0,-189-1-649 0 0,-54-8-281 0 0,4 7 10 0 0,-180 12-213 0 0,79-5-2 0 0,124-5 56 0 0,-115 8-88 0 0,465 8 67 0 0,-178-6 55 0 0,-164-1-86 0 0,586-5 363 0 0,-569 2-206 0 0,436-16 255 0 0,-552 20-377 0 0,127-5 77 0 0,-110-2-110 0 0,122-12 93 0 0,478-19 434 0 0,-300 0-36 0 0,-148 6 104 0 0,-354 33-573 0 0,103-9 716 0 0,-101 4 628 0 0,-68 7-1399 0 0,25-4 347 0 0,-18 3-470 0 0,-6 2-133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0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50 56 0 0,'11'-10'1284'0'0,"-2"-6"4917"0"0,-9 15-5883 0 0,1 0 0 0 0,-1 1 1 0 0,0-1-1 0 0,0 0 0 0 0,0 0 0 0 0,0 1 1 0 0,0-1-1 0 0,0 0 0 0 0,0 0 1 0 0,0 1-1 0 0,0-1 0 0 0,0 0 0 0 0,0 1 1 0 0,-1-1-1 0 0,1 0 0 0 0,0 0 1 0 0,0 1-1 0 0,-1-1 0 0 0,0 0 0 0 0,-9-7 1173 0 0,9 8-1269 0 0,-1 0 0 0 0,0-1 0 0 0,0 1 0 0 0,0 0-1 0 0,0 0 1 0 0,0 0 0 0 0,1 1 0 0 0,-1-1 0 0 0,0 0-1 0 0,0 1 1 0 0,0-1 0 0 0,1 1 0 0 0,-1 0 0 0 0,0-1-1 0 0,1 1 1 0 0,-1 0 0 0 0,0 0 0 0 0,1 0 0 0 0,-1 0-1 0 0,-1 3 1 0 0,-27 24 2127 0 0,29-26-2144 0 0,-1 0 1 0 0,1 0-1 0 0,-1 0 1 0 0,1 0-1 0 0,0 0 0 0 0,0 0 1 0 0,-1 1-1 0 0,2-1 1 0 0,-1 0-1 0 0,0 1 0 0 0,0 4 1 0 0,1-6-119 0 0,-1 0 1 0 0,2 0-1 0 0,-1 0 0 0 0,0 1 1 0 0,0-1-1 0 0,0 0 1 0 0,0 0-1 0 0,1 0 0 0 0,-1 0 1 0 0,0 0-1 0 0,1 0 1 0 0,-1 0-1 0 0,1 0 0 0 0,0 0 1 0 0,-1 0-1 0 0,1 0 1 0 0,0 0-1 0 0,1 1 0 0 0,0 0-11 0 0,0-1-1 0 0,0 1 0 0 0,0-1 0 0 0,0 0 0 0 0,1 0 1 0 0,-1 0-1 0 0,0 0 0 0 0,1-1 0 0 0,-1 1 0 0 0,0-1 1 0 0,1 1-1 0 0,-1-1 0 0 0,1 0 0 0 0,-1 0 0 0 0,1 0 1 0 0,-1 0-1 0 0,1 0 0 0 0,-1-1 0 0 0,1 1 1 0 0,-1-1-1 0 0,3 0 0 0 0,4-2 148 0 0,1 0-1 0 0,-1-1 1 0 0,0 0 0 0 0,0 0-1 0 0,0-1 1 0 0,10-8 0 0 0,-21 14-149 0 0,0-1 1 0 0,0 1-1 0 0,0-1 1 0 0,0 1-1 0 0,0 0 1 0 0,0 0-1 0 0,0 0 1 0 0,0 0-1 0 0,0 0 1 0 0,0 1-1 0 0,1-1 1 0 0,-1 0-1 0 0,0 1 0 0 0,1-1 1 0 0,-1 1-1 0 0,1 0 1 0 0,0-1-1 0 0,-1 1 1 0 0,1 0-1 0 0,-1 3 1 0 0,1-4 13 0 0,11 1 22 0 0,8-1-11 0 0,-13-2-73 0 0,0 0 0 0 0,0-1 1 0 0,-1 0-1 0 0,1 0 0 0 0,6-5 1 0 0,-9 6-4 0 0,0 0 1 0 0,-1 0-1 0 0,1 0 0 0 0,-1 0 1 0 0,0-1-1 0 0,1 1 1 0 0,-1 0-1 0 0,0-1 0 0 0,0 0 1 0 0,0 1-1 0 0,0-1 1 0 0,0 1-1 0 0,0-1 0 0 0,0 0 1 0 0,-1 0-1 0 0,2-2 1 0 0,-2 2 29 0 0,-16-10-87 0 0,15 12-148 0 0,-1-1 0 0 0,1 1-1 0 0,0 0 1 0 0,-1 0 0 0 0,1-1 0 0 0,0 1 0 0 0,-1 0 0 0 0,1 0 0 0 0,0 0-1 0 0,-1 1 1 0 0,1-1 0 0 0,0 0 0 0 0,0 0 0 0 0,-1 1 0 0 0,1-1-1 0 0,0 1 1 0 0,-2 0 0 0 0,1 0-726 0 0,0 1 0 0 0,1-1 1 0 0,-1 0-1 0 0,1 1 0 0 0,0-1 0 0 0,-1 1 0 0 0,1-1 0 0 0,0 1 0 0 0,0 0 0 0 0,0 0 1 0 0,-1 1-1 0 0,-1 5-2177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0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28 376 0 0,'4'-17'14337'0'0,"-4"16"-14152"0"0,-1 0 0 0 0,1 1-1 0 0,-1-1 1 0 0,1 0 0 0 0,0 1-1 0 0,-1-1 1 0 0,1 1-1 0 0,-1-1 1 0 0,0 1 0 0 0,1-1-1 0 0,-1 1 1 0 0,1-1 0 0 0,-1 1-1 0 0,0 0 1 0 0,1-1-1 0 0,-1 1 1 0 0,0 0 0 0 0,1 0-1 0 0,-1-1 1 0 0,0 1 0 0 0,0 0-1 0 0,1 0 1 0 0,-1 0 0 0 0,0 0-1 0 0,-1 0 1 0 0,0 0 612 0 0,-21 14 1963 0 0,21-12-2402 0 0,-1 1 0 0 0,0-1-1 0 0,1 1 1 0 0,0 0-1 0 0,0 0 1 0 0,-1 0 0 0 0,2 0-1 0 0,-1 1 1 0 0,0-1-1 0 0,1 1 1 0 0,-2 5 0 0 0,2-8-321 0 0,1-1 0 0 0,0 1 1 0 0,0 0-1 0 0,0-1 0 0 0,0 1 1 0 0,0 0-1 0 0,0-1 1 0 0,0 1-1 0 0,0 0 0 0 0,0-1 1 0 0,0 1-1 0 0,0 0 1 0 0,0-1-1 0 0,0 1 0 0 0,0-1 1 0 0,1 1-1 0 0,-1 0 1 0 0,0-1-1 0 0,0 1 0 0 0,1-1 1 0 0,-1 1-1 0 0,0 0 1 0 0,1-1-1 0 0,-1 1 0 0 0,1-1 1 0 0,-1 1-1 0 0,1-1 1 0 0,-1 0-1 0 0,1 1 0 0 0,-1-1 1 0 0,1 1-1 0 0,-1-1 1 0 0,1 0-1 0 0,-1 0 0 0 0,1 1 1 0 0,0-1-1 0 0,-1 0 1 0 0,1 0-1 0 0,0 0 0 0 0,-1 1 1 0 0,1-1-1 0 0,0 0 1 0 0,-1 0-1 0 0,1 0 0 0 0,-1 0 1 0 0,1 0-1 0 0,0 0 1 0 0,0-1-1 0 0,30-2 577 0 0,-29 3-567 0 0,1-1 0 0 0,-1 0 0 0 0,0-1 0 0 0,1 1 0 0 0,-1 0-1 0 0,0 0 1 0 0,0-1 0 0 0,0 0 0 0 0,0 1 0 0 0,3-4 0 0 0,6-4 109 0 0,-11 8-150 0 0,0 1 0 0 0,1 0 0 0 0,-1 0 0 0 0,0-1-1 0 0,0 1 1 0 0,0 0 0 0 0,1-1 0 0 0,-1 1-1 0 0,0 0 1 0 0,0-1 0 0 0,0 1 0 0 0,0 0 0 0 0,0-1-1 0 0,0 1 1 0 0,1 0 0 0 0,-1-1 0 0 0,0 1-1 0 0,0-1 1 0 0,0 1 0 0 0,0 0 0 0 0,0-1 0 0 0,0 1-1 0 0,0 0 1 0 0,-1-1 0 0 0,1 1 0 0 0,0 0-1 0 0,0-1 1 0 0,0 1 0 0 0,0-1 0 0 0,0 1-1 0 0,-1 0 1 0 0,1 0 0 0 0,0-1 0 0 0,0 1 0 0 0,0 0-1 0 0,-1-1 1 0 0,1 1 0 0 0,0 0 0 0 0,-1 0-1 0 0,1-1 1 0 0,0 1 0 0 0,-1 0 0 0 0,-12-9 131 0 0,10 8-113 0 0,-1 1 0 0 0,1 0 1 0 0,-1 0-1 0 0,1 0 0 0 0,-1 0 1 0 0,1 1-1 0 0,0 0 0 0 0,-1-1 1 0 0,1 1-1 0 0,0 0 0 0 0,-1 1 1 0 0,-4 1-1 0 0,-34 23 313 0 0,41-26-327 0 0,1 1 0 0 0,-1 0 0 0 0,1-1 1 0 0,-1 1-1 0 0,1-1 0 0 0,-1 1 0 0 0,1 0 1 0 0,0-1-1 0 0,-1 1 0 0 0,1 0 0 0 0,0 0 1 0 0,0-1-1 0 0,0 1 0 0 0,-1 0 1 0 0,1 0-1 0 0,0-1 0 0 0,0 1 0 0 0,0 0 1 0 0,0 0-1 0 0,0 0 0 0 0,0-1 0 0 0,0 1 1 0 0,1 0-1 0 0,-1 0 0 0 0,0-1 0 0 0,0 1 1 0 0,0 0-1 0 0,1 0 0 0 0,-1-1 1 0 0,1 1-1 0 0,-1 0 0 0 0,0-1 0 0 0,1 1 1 0 0,-1-1-1 0 0,1 1 0 0 0,-1 0 0 0 0,1-1 1 0 0,0 1-1 0 0,-1-1 0 0 0,1 1 0 0 0,-1-1 1 0 0,1 0-1 0 0,0 1 0 0 0,-1-1 0 0 0,1 0 1 0 0,0 1-1 0 0,0-1 0 0 0,-1 0 1 0 0,1 0-1 0 0,0 1 0 0 0,0-1 0 0 0,-1 0 1 0 0,1 0-1 0 0,0 0 0 0 0,0 0 0 0 0,0 0 1 0 0,0 0-1 0 0,6-1 7 0 0,-1 1 0 0 0,1-1 1 0 0,-1 0-1 0 0,1 0 0 0 0,-1-1 1 0 0,7-3-1 0 0,-9 4 3 0 0,-1 0 1 0 0,1-1 0 0 0,-1 1-1 0 0,0-1 1 0 0,0 0-1 0 0,0 0 1 0 0,0-1 0 0 0,0 1-1 0 0,0 0 1 0 0,-1-1 0 0 0,1 0-1 0 0,-1 0 1 0 0,3-2-1 0 0,-12-9 427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25.5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 73 596 0 0,'-40'14'14304'0'0,"43"-11"-13954"0"0,1-1 0 0 0,0 1 0 0 0,0-1 0 0 0,-1 0 0 0 0,1 0 0 0 0,1 0 0 0 0,-1 0 0 0 0,0-1 0 0 0,0 1 0 0 0,1-1 0 0 0,-1 0 0 0 0,8 0 0 0 0,11 1 724 0 0,28-1-1 0 0,-18-1-385 0 0,1016-4 5784 0 0,-148-26-5054 0 0,-588 14-1029 0 0,65-2-74 0 0,1 29-153 0 0,-2-1 47 0 0,-179-7-77 0 0,119-2 122 0 0,-284-2-223 0 0,905-21 662 0 0,-708 20-616 0 0,158 2 142 0 0,136 22-149 0 0,-118-3-29 0 0,522 13-41 0 0,-780-27 0 0 0,204 3 0 0 0,-291-7 0 0 0,-24 0 0 0 0,-12-1 0 0 0,-2 0 0 0 0,115 1 0 0 0,182-4 0 0 0,-103-3 0 0 0,-96 6 0 0 0,-36 0 0 0 0,-75 0 0 0 0,195-2 0 0 0,-196 2 0 0 0,-1 0 0 0 0,2 0 0 0 0,0 0 0 0 0,-1 0 0 0 0,-1-1 0 0 0,-1 2 0 0 0,2-1 0 0 0,-3 1 0 0 0,100 11 0 0 0,1-4 0 0 0,108-7 0 0 0,-110-2 0 0 0,106 0 0 0 0,428 10 0 0 0,-8 9 0 0 0,-425-15 0 0 0,375-9 0 0 0,-145-1 0 0 0,671-31 0 0 0,-458-4 0 0 0,524-4 0 0 0,-765 42 0 0 0,233-6 0 0 0,724-10 0 0 0,-312 29 0 0 0,-592 6 0 0 0,230 2 0 0 0,-48-23 0 0 0,-338 1 0 0 0,-296 4 0 0 0,2 0 0 0 0,-1 1 0 0 0,0 0 0 0 0,-2-1 0 0 0,1 0 0 0 0,1 1 0 0 0,-2 0 0 0 0,2-2 0 0 0,-1 2 0 0 0,-1-2 0 0 0,-2 1-105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2 444 0 0,'-46'-2'22437'0'0,"97"8"-20090"0"0,-23-2-462 0 0,0-2-1 0 0,0-1 1 0 0,32-2 0 0 0,2-11-3795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25 404 0 0,'-6'-25'21899'0'0,"1"50"-20551"0"0,1-1 0 0 0,1 0 0 0 0,1 33 0 0 0,0 0-85 0 0,-3 12 344 0 0,4 88 0 0 0,1-121-1218 0 0,0-28-607 0 0,-1 0 0 0 0,2 0 1 0 0,-1 0-1 0 0,2 10 0 0 0,1-8-984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59 92 0 0,'-25'-9'3190'0'0,"-8"-3"4548"0"0,12 3 5592 0 0,24 8-13136 0 0,0 0 0 0 0,0 1 0 0 0,-1-1 0 0 0,1 1 0 0 0,0 0 0 0 0,0-1 0 0 0,0 1 0 0 0,0 1 1 0 0,2-1-1 0 0,11 1 461 0 0,28-3-205 0 0,241-17 4921 0 0,-263 16-5975 0 0,17 2-3751 0 0,-22-1-3734 0 0,-4 2 4711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0 329 452 0 0,'1'-20'8780'0'0,"0"20"-8542"0"0,0 0 0 0 0,0 0 0 0 0,0 0 0 0 0,-1 0 1 0 0,1 0-1 0 0,0 0 0 0 0,0 0 0 0 0,0 0 0 0 0,-1 1 0 0 0,1-1 0 0 0,0 0 0 0 0,0 0 0 0 0,0 1 0 0 0,-1-1 0 0 0,1 0 0 0 0,0 1 1 0 0,-1-1-1 0 0,1 1 0 0 0,0-1 0 0 0,-1 1 0 0 0,1-1 0 0 0,0 1 0 0 0,-1 0 0 0 0,1-1 0 0 0,0 2 0 0 0,21 22 960 0 0,-16-16-167 0 0,71 92 2816 0 0,6 7-681 0 0,-72-95-2679 0 0,0-1 1 0 0,1 0-1 0 0,0 0 0 0 0,1-1 0 0 0,0-1 0 0 0,18 10 1 0 0,-29-18-447 0 0,1 1 1 0 0,0-1 0 0 0,0 0 0 0 0,0 0 0 0 0,0 0 0 0 0,0 0 0 0 0,0 0 0 0 0,0-1-1 0 0,0 1 1 0 0,0-1 0 0 0,0 0 0 0 0,0 0 0 0 0,0 0 0 0 0,1 0 0 0 0,-1-1-1 0 0,0 1 1 0 0,0-1 0 0 0,0 0 0 0 0,3-1 0 0 0,-2 0 88 0 0,0 0-1 0 0,0-1 1 0 0,-1 1 0 0 0,1-1 0 0 0,-1 0-1 0 0,1 0 1 0 0,-1 0 0 0 0,0-1 0 0 0,0 1-1 0 0,0-1 1 0 0,3-6 0 0 0,4-9 328 0 0,-1-1 1 0 0,-1 0 0 0 0,0 0-1 0 0,6-30 1 0 0,-13 46-454 0 0,20-75-5 0 0,1 2 0 0 0,24-159 0 0 0,-45 227 0 0 0,-1 1-1 0 0,1 0-1 0 0,1 0 0 0 0,-1 0 1 0 0,1 0-1 0 0,0 1 0 0 0,6-14 1 0 0,-7 20-140 0 0,-1 1-16 0 0,1 0 0 0 0,-1 0-1 0 0,1 0 1 0 0,0 0 0 0 0,-1 0 0 0 0,1 0 0 0 0,-1 0 0 0 0,1 1-1 0 0,0-1 1 0 0,-1 0 0 0 0,1 0 0 0 0,-1 1 0 0 0,1-1-1 0 0,-1 0 1 0 0,1 0 0 0 0,-1 1 0 0 0,1-1 0 0 0,-1 1 0 0 0,1 0-1 0 0,23 37-10073 0 0,-15-23 6932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0 308 0 0,'0'0'4483'0'0,"0"26"7513"0"0,0-17-10440 0 0,-5 60 4187 0 0,3-50-4764 0 0,1 0 0 0 0,0 0-1 0 0,4 31 1 0 0,-1-37-1073 0 0,-2-8 201 0 0,1-1-1 0 0,0 1 0 0 0,-1-1 0 0 0,2 1 0 0 0,-1-1 0 0 0,3 6 0 0 0,7 2-3698 0 0,9-3-6099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52 128 828 0 0,'-3'-3'258'0'0,"-29"-29"3860"0"0,30 29-3589 0 0,0 1-1 0 0,0 0 1 0 0,1-1 0 0 0,0 1 0 0 0,-1-1 0 0 0,1 1 0 0 0,0-1-1 0 0,0 0 1 0 0,0 1 0 0 0,1-1 0 0 0,-1 0 0 0 0,1 0-1 0 0,-1-4 1 0 0,1 6-320 0 0,1-1-1 0 0,-1 1 0 0 0,1-1 1 0 0,-1 1-1 0 0,1 0 1 0 0,0-1-1 0 0,0 1 0 0 0,0 0 1 0 0,-1-1-1 0 0,1 1 1 0 0,0 0-1 0 0,1 0 0 0 0,-1 0 1 0 0,0 0-1 0 0,0 0 1 0 0,0 0-1 0 0,1 0 0 0 0,-1 0 1 0 0,0 0-1 0 0,1 1 1 0 0,-1-1-1 0 0,2 0 0 0 0,33-12 1906 0 0,-16 9-1568 0 0,1 0 0 0 0,-1 2-1 0 0,1 0 1 0 0,0 1 0 0 0,-1 1-1 0 0,1 1 1 0 0,0 1 0 0 0,0 1-1 0 0,-1 1 1 0 0,0 0 0 0 0,0 2-1 0 0,0 0 1 0 0,0 1 0 0 0,25 14-1 0 0,-39-18-436 0 0,-1 0 0 0 0,0 0-1 0 0,0 0 1 0 0,0 0-1 0 0,-1 1 1 0 0,1 0 0 0 0,-1 0-1 0 0,0 0 1 0 0,0 1 0 0 0,0-1-1 0 0,0 1 1 0 0,4 9 0 0 0,-6-11-52 0 0,-1 0 1 0 0,0 0 0 0 0,-1 0 0 0 0,1 1 0 0 0,0-1-1 0 0,-1 0 1 0 0,0 1 0 0 0,1-1 0 0 0,-1 0-1 0 0,-1 1 1 0 0,1-1 0 0 0,0 0 0 0 0,-1 1-1 0 0,0-1 1 0 0,0 0 0 0 0,0 0 0 0 0,0 0-1 0 0,0 0 1 0 0,-1 0 0 0 0,1 0 0 0 0,-1 0-1 0 0,-3 5 1 0 0,-2 1 12 0 0,-1 0-1 0 0,0 0 0 0 0,-1 0 1 0 0,0-1-1 0 0,0-1 1 0 0,-1 0-1 0 0,0 0 1 0 0,0 0-1 0 0,0-2 0 0 0,-1 1 1 0 0,-18 6-1 0 0,8-4-13 0 0,-1-2 0 0 0,1 0 0 0 0,-2-1 0 0 0,1-1-1 0 0,-29 1 1 0 0,30-5-283 0 0,-43-4 0 0 0,10-5-3318 0 0,52 9 2559 0 0,30-8-11988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93 868 0 0,'2'-4'918'0'0,"0"0"0"0"0,0 0-1 0 0,-1 0 1 0 0,0 0 0 0 0,1-1 0 0 0,-1 1 0 0 0,-1 0-1 0 0,1-1 1 0 0,-1 1 0 0 0,0-1 0 0 0,0-4-1 0 0,0 7-644 0 0,-1 0 0 0 0,1 1 0 0 0,-1-1 0 0 0,0 0 0 0 0,1 0 0 0 0,-1 1 0 0 0,0-1 0 0 0,0 0 0 0 0,0 1 0 0 0,0-1 0 0 0,0 1 0 0 0,0-1-1 0 0,-1 1 1 0 0,1 0 0 0 0,-1 0 0 0 0,1-1 0 0 0,0 1 0 0 0,-1 0 0 0 0,0 0 0 0 0,1 0 0 0 0,-1 1 0 0 0,0-1 0 0 0,1 0 0 0 0,-1 0 0 0 0,0 1-1 0 0,0-1 1 0 0,0 1 0 0 0,1 0 0 0 0,-4-1 0 0 0,-3 1 147 0 0,1 0-1 0 0,0 0 1 0 0,0 0-1 0 0,0 1 1 0 0,0 0-1 0 0,0 1 1 0 0,0-1-1 0 0,0 1 1 0 0,0 0-1 0 0,0 1 1 0 0,1 0-1 0 0,-1 0 1 0 0,1 1 0 0 0,0-1-1 0 0,0 1 1 0 0,0 0-1 0 0,1 1 1 0 0,-9 8-1 0 0,9-8-162 0 0,-1 0 0 0 0,1 1 0 0 0,1-1-1 0 0,-1 1 1 0 0,1 0 0 0 0,0 0 0 0 0,0 1 0 0 0,1-1 0 0 0,0 1-1 0 0,0 0 1 0 0,0 0 0 0 0,1 0 0 0 0,0 0 0 0 0,1 1 0 0 0,0-1-1 0 0,0 0 1 0 0,0 15 0 0 0,2-14-253 0 0,0-1 1 0 0,1 1-1 0 0,0-1 1 0 0,0 0-1 0 0,0 1 0 0 0,1-1 1 0 0,1 0-1 0 0,-1-1 0 0 0,1 1 1 0 0,0 0-1 0 0,0-1 1 0 0,1 0-1 0 0,0 0 0 0 0,0-1 1 0 0,0 1-1 0 0,1-1 1 0 0,0 0-1 0 0,0 0 0 0 0,0-1 1 0 0,0 0-1 0 0,1 0 0 0 0,0 0 1 0 0,0-1-1 0 0,0 0 1 0 0,8 2-1 0 0,-8-3-4 0 0,-1 0-1 0 0,1 0 1 0 0,0-1 0 0 0,0 0-1 0 0,0 0 1 0 0,0-1-1 0 0,1 0 1 0 0,-1 0 0 0 0,0 0-1 0 0,0-1 1 0 0,0 0 0 0 0,0-1-1 0 0,0 0 1 0 0,-1 0-1 0 0,1 0 1 0 0,0-1 0 0 0,-1 1-1 0 0,0-2 1 0 0,1 1 0 0 0,-1-1-1 0 0,0 0 1 0 0,-1 0-1 0 0,1-1 1 0 0,-1 1 0 0 0,0-1-1 0 0,8-11 1 0 0,-7 8 0 0 0,0 0 0 0 0,-1-1 0 0 0,0 1 0 0 0,0-1 0 0 0,-1 0 0 0 0,-1-1 0 0 0,1 1 0 0 0,-1-1 0 0 0,-1 0 0 0 0,2-11 0 0 0,-4 16 0 0 0,1 0 0 0 0,-1 0 0 0 0,0 0 0 0 0,-1 1 0 0 0,1-1 0 0 0,-1 0 0 0 0,0 0 0 0 0,0 1 0 0 0,0-1 0 0 0,-1 1 0 0 0,1-1 0 0 0,-1 1 0 0 0,0-1 0 0 0,-1 1 0 0 0,1 0 0 0 0,-1 0 0 0 0,0 0 0 0 0,0 0 0 0 0,0 1 0 0 0,0-1 0 0 0,0 1 0 0 0,-1 0 0 0 0,-4-3 0 0 0,2 1-1127 0 0,0 1-1 0 0,-1 1 1 0 0,1-1 0 0 0,-1 1-1 0 0,-11-4 1 0 0,16 7 686 0 0,-1-1 1 0 0,1 0-1 0 0,-1 1 1 0 0,0-1-1 0 0,1 1 0 0 0,-1 0 1 0 0,0 0-1 0 0,1 0 0 0 0,-1 0 1 0 0,1 0-1 0 0,-1 0 0 0 0,0 1 1 0 0,1 0-1 0 0,-1-1 0 0 0,1 1 1 0 0,-1 0-1 0 0,1 0 1 0 0,-4 2-1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5 160 0 0,'1'-5'21015'0'0,"-3"41"-17393"0"0,2 0 1 0 0,7 61-1 0 0,-4-60-2897 0 0,-2-29-725 0 0,-1-1-14 0 0,0-6-123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29 60 0 0,'-2'-3'1059'0'0,"1"1"-1"0"0,-1-1 1 0 0,0 1-1 0 0,0 0 1 0 0,0 0-1 0 0,0-1 1 0 0,0 1-1 0 0,0 0 1 0 0,-1 1-1 0 0,1-1 1 0 0,-9-3 3662 0 0,4 8-50 0 0,7-2-4477 0 0,0 1 1 0 0,0-1-1 0 0,0 0 1 0 0,0 1-1 0 0,0-1 1 0 0,0 1-1 0 0,0-1 1 0 0,0 1-1 0 0,1-1 0 0 0,-1 0 1 0 0,1 1-1 0 0,-1-1 1 0 0,1 0-1 0 0,0 1 1 0 0,-1-1-1 0 0,1 0 1 0 0,1 2-1 0 0,1 1 133 0 0,0-1 1 0 0,0 1-1 0 0,1-1 1 0 0,-1 0-1 0 0,6 4 1 0 0,4 2 319 0 0,1-1-1 0 0,20 9 1 0 0,62 24 1204 0 0,61 29 491 0 0,-155-69-2337 0 0,0 0 0 0 0,0 0 0 0 0,0 0 1 0 0,0 0-1 0 0,0 1 0 0 0,-1-1 0 0 0,1 1 1 0 0,0-1-1 0 0,-1 1 0 0 0,1 0 0 0 0,-1 0 1 0 0,0-1-1 0 0,2 5 0 0 0,-2-5-5 0 0,0 1 0 0 0,-1-1 0 0 0,0 1 0 0 0,1 0 0 0 0,-1-1 0 0 0,0 1 0 0 0,0 0 0 0 0,0 0 0 0 0,0-1 0 0 0,0 1 0 0 0,-1 0 0 0 0,1-1 0 0 0,0 1 0 0 0,-1 0 0 0 0,1-1 0 0 0,-1 1 0 0 0,0-1 0 0 0,1 1 0 0 0,-1-1 0 0 0,0 1 0 0 0,-1 1 0 0 0,0 0 0 0 0,-6 11 0 0 0,-2 0 0 0 0,1 0 0 0 0,-2-1 0 0 0,0 0 0 0 0,-14 13 0 0 0,-67 54 0 0 0,68-61 0 0 0,-56 40 0 0 0,43-32 0 0 0,-35 32 0 0 0,63-51 0 0 0,0-1 0 0 0,-1 0 0 0 0,-14 8 0 0 0,14-8 0 0 0,4-4-141 0 0,4-2-606 0 0,33-26-14458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47 636 0 0,'-13'2'10470'0'0,"29"2"-7632"0"0,34 4-1323 0 0,-13-5-369 0 0,-1-2-1 0 0,1-1 0 0 0,-1-2 0 0 0,1-1 0 0 0,58-14 0 0 0,-80 12-559 0 0,1-1 0 0 0,22-11 0 0 0,-9 3 333 0 0,-27 14-730 0 0,-2 0-181 0 0,1 0 0 0 0,-1 0 0 0 0,1 0 0 0 0,-1 0-1 0 0,0 0 1 0 0,1 0 0 0 0,-1 0 0 0 0,1 1 0 0 0,-1-1 0 0 0,1 0-1 0 0,-1 0 1 0 0,0 1 0 0 0,1-1 0 0 0,-1 0 0 0 0,0 0 0 0 0,1 1-1 0 0,-1-1 1 0 0,0 0 0 0 0,1 1 0 0 0,-1-1 0 0 0,0 1 0 0 0,0-1-1 0 0,1 0 1 0 0,-1 1 0 0 0,0-1 0 0 0,0 1 0 0 0,0-1 0 0 0,0 0-1 0 0,1 1 1 0 0,-1-1 0 0 0,0 1 0 0 0,3 18 218 0 0,-3-14-165 0 0,12 93 859 0 0,9 61 423 0 0,-13-114-678 0 0,3 76 1 0 0,-11-119-668 0 0,0 0 1 0 0,-1 0-1 0 0,1 0 0 0 0,0 0 1 0 0,-1 0-1 0 0,0 0 0 0 0,1 0 0 0 0,-1 0 1 0 0,0 0-1 0 0,0 0 0 0 0,0-1 1 0 0,0 1-1 0 0,0 0 0 0 0,-1-1 0 0 0,1 1 1 0 0,0-1-1 0 0,-1 1 0 0 0,1-1 1 0 0,-1 0-1 0 0,0 1 0 0 0,1-1 1 0 0,-1 0-1 0 0,0 0 0 0 0,0 0 0 0 0,0 0 1 0 0,1-1-1 0 0,-4 2 0 0 0,-6 1-45 0 0,0 0 0 0 0,-1 0-1 0 0,-19 1 1 0 0,16-2 26 0 0,-94 12-189 0 0,-43 6 227 0 0,141-16 372 0 0,19 0 460 0 0,17 0-156 0 0,91-7 563 0 0,-1 0-4075 0 0,-89 4 385 0 0,25-2-6879 0 0,-31-1 6316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25 712 0 0,'13'-25'15613'0'0,"-3"34"-11857"0"0,7 21-291 0 0,-9-15-2256 0 0,0 1 1 0 0,7 17 0 0 0,14 34 763 0 0,-6-26-3753 0 0,-14-31-656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31 130 252 0 0,'-4'-4'541'0'0,"1"0"0"0"0,-1 0-1 0 0,1 0 1 0 0,0-1 0 0 0,0 1-1 0 0,1-1 1 0 0,-4-8 0 0 0,5 12-319 0 0,1-1 1 0 0,0 0-1 0 0,-1 1 0 0 0,1-1 0 0 0,0 1 1 0 0,0-1-1 0 0,0 0 0 0 0,0 1 0 0 0,0-1 1 0 0,0 1-1 0 0,1-1 0 0 0,-1 0 1 0 0,1 1-1 0 0,-1-1 0 0 0,1 1 0 0 0,-1-1 1 0 0,1 1-1 0 0,0-1 0 0 0,0 1 1 0 0,0 0-1 0 0,-1-1 0 0 0,1 1 0 0 0,1 0 1 0 0,-1 0-1 0 0,0 0 0 0 0,0 0 1 0 0,0 0-1 0 0,1 0 0 0 0,2-2 0 0 0,5-2 372 0 0,0 0-1 0 0,0 0 1 0 0,0 1-1 0 0,1 0 1 0 0,0 1-1 0 0,0 0 1 0 0,0 1-1 0 0,15-2 0 0 0,80-3 1940 0 0,-105 7-2523 0 0,27 0 672 0 0,-1 1 1 0 0,0 1-1 0 0,1 2 0 0 0,32 8 1 0 0,-43-8-272 0 0,0 1 0 0 0,0 1 0 0 0,-1 1 0 0 0,0 0 1 0 0,0 0-1 0 0,0 2 0 0 0,24 18 0 0 0,-36-24-281 0 0,1-1-1 0 0,-1 1 1 0 0,0 1-1 0 0,0-1 1 0 0,0 0-1 0 0,0 1 1 0 0,0 0-1 0 0,-1-1 1 0 0,0 1-1 0 0,0 0 1 0 0,0 0-1 0 0,0 1 1 0 0,0-1-1 0 0,-1 0 1 0 0,0 1-1 0 0,0-1 1 0 0,0 0 0 0 0,0 1-1 0 0,-1-1 1 0 0,0 1-1 0 0,0 5 1 0 0,-1-4-26 0 0,0 0-1 0 0,-1-1 1 0 0,0 1 0 0 0,0-1 0 0 0,0 1 0 0 0,-1-1 0 0 0,1 0 0 0 0,-1 0 0 0 0,-1 0 0 0 0,1 0-1 0 0,-1 0 1 0 0,1-1 0 0 0,-1 0 0 0 0,-1 0 0 0 0,1 0 0 0 0,-7 5 0 0 0,-8 4 46 0 0,1-2 0 0 0,-1 0 0 0 0,-1-1 1 0 0,0-1-1 0 0,0-1 0 0 0,-1-1 0 0 0,1 0 0 0 0,-30 4 1 0 0,16-5-566 0 0,0-2 0 0 0,-1-1 0 0 0,1-1 1 0 0,-57-6-1 0 0,76 1-1307 0 0,38-3-12040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1052 0 0,'16'-4'11685'0'0,"-13"5"-11172"0"0,0 0 1 0 0,-1 1-1 0 0,1 0 0 0 0,-1 0 1 0 0,0 0-1 0 0,1 0 0 0 0,-1 0 1 0 0,0 0-1 0 0,0 0 0 0 0,0 1 1 0 0,0-1-1 0 0,-1 1 0 0 0,1 0 1 0 0,-1-1-1 0 0,0 1 0 0 0,1 0 1 0 0,-1 0-1 0 0,0 0 0 0 0,-1 0 1 0 0,1 0-1 0 0,0 0 0 0 0,-1 0 1 0 0,0 3-1 0 0,1 6 692 0 0,-1 0 0 0 0,0-1 0 0 0,-1 1 0 0 0,-4 21 0 0 0,5-30-1244 0 0,0-1 1 0 0,0 1 0 0 0,0 0 0 0 0,0 0 0 0 0,0-1 0 0 0,0 1 0 0 0,1 0 0 0 0,-1 0 0 0 0,1-1 0 0 0,1 4 0 0 0,-1-3-445 0 0,1 0 0 0 0,-1 0 0 0 0,1 0 1 0 0,-1 0-1 0 0,1-1 0 0 0,0 1 1 0 0,0 0-1 0 0,3 2 0 0 0,-3-3-366 0 0,0 0 0 0 0,1-1 0 0 0,-1 1 0 0 0,0-1 0 0 0,1 0 0 0 0,-1 1 0 0 0,1-1 0 0 0,3 1 0 0 0,10 2-2355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44 132 0 0,'2'-21'5569'0'0,"-2"-1"11133"0"0,-19 519-6342 0 0,19-491-10356 0 0,0-3-173 0 0,0-1-1 0 0,0 0 1 0 0,0 1-1 0 0,0-1 1 0 0,1 0-1 0 0,-1 0 1 0 0,1 0 0 0 0,0 1-1 0 0,-1-1 1 0 0,1 0-1 0 0,2 3 1 0 0,-2-4 39 0 0,0 0 0 0 0,0 0-1 0 0,0 0 1 0 0,0 0 0 0 0,0 0 0 0 0,0 0 0 0 0,0 0 0 0 0,0-1-1 0 0,0 1 1 0 0,0 0 0 0 0,0-1 0 0 0,1 1 0 0 0,-1-1-1 0 0,0 0 1 0 0,0 1 0 0 0,1-1 0 0 0,-1 0 0 0 0,0 0-1 0 0,1 1 1 0 0,-1-1 0 0 0,2 0 0 0 0,14-4-9538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4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40 130 720 0 0,'-14'-4'2867'0'0,"12"4"-2146"0"0,0 0 1 0 0,0-1 0 0 0,0 1 0 0 0,-15-10 13975 0 0,22 8-13253 0 0,46-14 866 0 0,0 3-1 0 0,80-12 0 0 0,25-5 915 0 0,-139 27-5188 0 0,-12 3 907 0 0,-1-1 0 0 0,0 0 0 0 0,1 0 0 0 0,-1 0 0 0 0,0 0 0 0 0,0 0 0 0 0,0-1 0 0 0,0 0 0 0 0,5-3 0 0 0,1-5-2410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15 720 0 0,'-3'9'11327'0'0,"3"-8"-11050"0"0,13 4 3842 0 0,18-3-903 0 0,-7-2-1184 0 0,29 1 2533 0 0,100-13-1 0 0,-33-5-2617 0 0,-117 16-2986 0 0,0 0 0 0 0,0 0 0 0 0,0 1-1 0 0,0 0 1 0 0,0-1 0 0 0,0 1 0 0 0,6 1 0 0 0,-1 0-2626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5 286 92 0 0,'-4'-2'7853'0'0,"38"122"-960"0"0,36 65-870 0 0,-56-149-4610 0 0,41 90 3616 0 0,-54-125-4945 0 0,-1 0 1 0 0,1 0 0 0 0,-1 0 0 0 0,1 0 0 0 0,-1 0 0 0 0,1 0 0 0 0,0 0 0 0 0,-1 0 0 0 0,1 0 0 0 0,0 0 0 0 0,0-1 0 0 0,-1 1 0 0 0,1 0 0 0 0,0 0 0 0 0,0-1 0 0 0,0 1 0 0 0,0-1 0 0 0,0 1 0 0 0,0-1 0 0 0,0 1 0 0 0,0-1 0 0 0,2 1 0 0 0,-2-1-14 0 0,0-1-1 0 0,0 1 1 0 0,0 0-1 0 0,0-1 1 0 0,0 1 0 0 0,-1 0-1 0 0,1-1 1 0 0,0 1 0 0 0,0-1-1 0 0,0 0 1 0 0,0 1 0 0 0,-1-1-1 0 0,1 0 1 0 0,0 1 0 0 0,-1-1-1 0 0,1 0 1 0 0,0 0 0 0 0,-1 0-1 0 0,1-1 1 0 0,4-7 310 0 0,-1 0 0 0 0,0 0-1 0 0,4-18 1 0 0,-7 25-323 0 0,49-227 360 0 0,-13 50-320 0 0,-16 87-98 0 0,19-66 0 0 0,-39 152 0 0 0,0 3 0 0 0,0 0 0 0 0,0 0 0 0 0,0 1 0 0 0,0-1 0 0 0,0 0 0 0 0,1 0 0 0 0,-1 1 0 0 0,4-5 0 0 0,-4 6-47 0 0,1 0 0 0 0,-1 1 0 0 0,0-1 1 0 0,0 0-1 0 0,0 1 0 0 0,1-1 0 0 0,-1 1 0 0 0,0 0 0 0 0,0-1 0 0 0,1 1 0 0 0,-1 0 1 0 0,0 0-1 0 0,1 0 0 0 0,-1 0 0 0 0,1 0 0 0 0,-1 0 0 0 0,0 0 0 0 0,1 0 0 0 0,-1 0 1 0 0,0 1-1 0 0,0-1 0 0 0,1 1 0 0 0,-1-1 0 0 0,0 1 0 0 0,0-1 0 0 0,2 2 1 0 0,-1-1-244 0 0,8 4-1415 0 0,0 0-1 0 0,0 0 0 0 0,0 1 0 0 0,-1 1 1 0 0,12 11-1 0 0,-13-13 222 0 0,9 11-1857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7 852 0 0,'2'-1'426'0'0,"0"0"1"0"0,0 0-1 0 0,1 0 1 0 0,-1 1-1 0 0,0-1 0 0 0,0 0 1 0 0,0 1-1 0 0,0 0 1 0 0,1 0-1 0 0,-1 0 0 0 0,0 0 1 0 0,0 0-1 0 0,1 0 1 0 0,-1 0-1 0 0,0 1 0 0 0,0-1 1 0 0,0 1-1 0 0,1-1 1 0 0,-1 1-1 0 0,0 0 0 0 0,0 0 1 0 0,0 0-1 0 0,0 0 1 0 0,0 0-1 0 0,-1 1 1 0 0,1-1-1 0 0,0 0 0 0 0,0 1 1 0 0,-1-1-1 0 0,1 1 1 0 0,-1 0-1 0 0,0 0 0 0 0,1-1 1 0 0,1 5-1 0 0,1 0 191 0 0,-1 0 0 0 0,0 1 1 0 0,0-1-1 0 0,0 1 0 0 0,-1 0 0 0 0,0 0 0 0 0,0 0 1 0 0,0 0-1 0 0,-1 0 0 0 0,0 10 0 0 0,0 6 1435 0 0,-6 44 1 0 0,0-21-34 0 0,5-45-1911 0 0,0 1 0 0 0,-1-1 0 0 0,1 1 0 0 0,0-1 0 0 0,0 1 0 0 0,1-1 0 0 0,-1 1-1 0 0,0-1 1 0 0,0 1 0 0 0,1-1 0 0 0,-1 1 0 0 0,1-1 0 0 0,-1 0 0 0 0,1 1 0 0 0,-1-1 0 0 0,1 0-1 0 0,0 1 1 0 0,0-1 0 0 0,0 0 0 0 0,0 0 0 0 0,1 2 0 0 0,-1-2-44 0 0,1-1 0 0 0,0 1 0 0 0,-1-1 0 0 0,1 1 0 0 0,0-1 0 0 0,-1 1 0 0 0,1-1 1 0 0,0 0-1 0 0,-1 0 0 0 0,1 0 0 0 0,0 0 0 0 0,0 0 0 0 0,-1 0 0 0 0,1-1 0 0 0,0 1 0 0 0,-1 0 0 0 0,1-1 0 0 0,3-1 0 0 0,37-14-26 0 0,0-2-1 0 0,60-35 1 0 0,-102 52-40 0 0,30-15-143 0 0,-1-1 0 0 0,0-2 0 0 0,31-27 1 0 0,-59 45 80 0 0,-9 5-70 0 0,0 0 120 0 0,1 1 0 0 0,-1-1 0 0 0,1 1 0 0 0,0 1 0 0 0,1 0 0 0 0,0-1 0 0 0,-9 12 0 0 0,1-4 26 0 0,1 0 199 0 0,0 1-1 0 0,-21 28 1 0 0,31-39-176 0 0,0 1-1 0 0,1 0 1 0 0,-1 0-1 0 0,1 0 1 0 0,0 1-1 0 0,0-1 1 0 0,1 0-1 0 0,-1 1 1 0 0,1-1-1 0 0,0 1 1 0 0,1 0-1 0 0,-1-1 1 0 0,1 1-1 0 0,-1 0 1 0 0,1-1-1 0 0,1 1 1 0 0,0 5-1 0 0,0-8-34 0 0,0 0 0 0 0,0 0 0 0 0,0 0 0 0 0,1 0 0 0 0,-1-1 0 0 0,0 1 0 0 0,1 0 0 0 0,-1-1 0 0 0,1 1 0 0 0,0-1 0 0 0,0 0 0 0 0,-1 1 0 0 0,1-1 0 0 0,0 0 0 0 0,0 0 0 0 0,0 0 0 0 0,0-1 0 0 0,0 1 0 0 0,0 0 0 0 0,1-1 0 0 0,-1 1 0 0 0,0-1 0 0 0,0 0 0 0 0,4 0 0 0 0,9 2 0 0 0,-1-2 0 0 0,21-1 0 0 0,-32 1 0 0 0,28-3-904 0 0,0-2 0 0 0,31-8 0 0 0,7-2-1629 0 0,-58 12-1988 0 0,-4 1 1070 0 0,1 0 102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1 904 0 0,'-5'11'1813'0'0,"1"0"-1"0"0,0 0 1 0 0,1 0-1 0 0,-4 21 1 0 0,-2 50 3471 0 0,4-28-2922 0 0,1 61 2364 0 0,3-33-1597 0 0,0-68-2885 0 0,1 0 0 0 0,1 1 0 0 0,3 18 0 0 0,-1-26-1417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115 160 664 0 0,'-3'-5'582'0'0,"1"1"1"0"0,0 0-1 0 0,0-1 0 0 0,1 1 0 0 0,-1-1 1 0 0,1 0-1 0 0,0 1 0 0 0,-1-10 0 0 0,2 11-233 0 0,0 0-1 0 0,1 0 1 0 0,0 0 0 0 0,-1 0-1 0 0,1 1 1 0 0,0-1-1 0 0,0 0 1 0 0,0 0-1 0 0,1 1 1 0 0,-1-1-1 0 0,0 1 1 0 0,1-1 0 0 0,0 1-1 0 0,0-1 1 0 0,0 1-1 0 0,2-2 1 0 0,2-2 183 0 0,1 0 0 0 0,0 0 0 0 0,1 0 1 0 0,-1 1-1 0 0,1 0 0 0 0,0 1 0 0 0,0 0 1 0 0,1 0-1 0 0,-1 1 0 0 0,1-1 0 0 0,0 2 1 0 0,0 0-1 0 0,-1 0 0 0 0,2 0 0 0 0,-1 1 1 0 0,0 1-1 0 0,0-1 0 0 0,0 1 0 0 0,0 1 1 0 0,0 0-1 0 0,0 0 0 0 0,0 1 0 0 0,11 3 1 0 0,-11-2-152 0 0,0 1 1 0 0,0 0 0 0 0,-1 0-1 0 0,1 1 1 0 0,-1 0 0 0 0,0 1-1 0 0,0 0 1 0 0,-1 0 0 0 0,8 9-1 0 0,-12-12-243 0 0,0 0-1 0 0,0 1 0 0 0,-1-1 0 0 0,1 1 0 0 0,-1 0 1 0 0,0 0-1 0 0,0 0 0 0 0,0 0 0 0 0,-1 0 0 0 0,1 0 1 0 0,-1 0-1 0 0,0 1 0 0 0,0-1 0 0 0,-1 0 1 0 0,1 1-1 0 0,-1-1 0 0 0,0 1 0 0 0,0-1 0 0 0,-1 0 1 0 0,1 1-1 0 0,-1-1 0 0 0,-2 6 0 0 0,1 0-76 0 0,-2 0 0 0 0,0-1 0 0 0,0 1 0 0 0,-1-1 0 0 0,0 0-1 0 0,0 0 1 0 0,-1 0 0 0 0,0-1 0 0 0,-1 0 0 0 0,1 0 0 0 0,-10 7 0 0 0,6-7-10 0 0,0-1 0 0 0,-1 1 0 0 0,0-1 0 0 0,0-1 0 0 0,0 0 1 0 0,-1-1-1 0 0,0 0 0 0 0,-19 4 0 0 0,-10 2-540 0 0,-1-3 0 0 0,0-1 0 0 0,0-2 0 0 0,-48-1-1 0 0,88-4-562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0 107 188 0 0,'15'-13'1945'0'0,"1"0"-1"0"0,0 1 1 0 0,0 0 0 0 0,1 2-1 0 0,21-11 1 0 0,-29 17-1133 0 0,1 0-1 0 0,-1 0 1 0 0,1 1-1 0 0,0 0 1 0 0,0 1 0 0 0,0 0-1 0 0,0 0 1 0 0,0 1-1 0 0,0 1 1 0 0,1 0 0 0 0,19 2-1 0 0,-28-2-647 0 0,1 0 0 0 0,-1 1 1 0 0,1-1-1 0 0,-1 1 0 0 0,1 0 0 0 0,-1 0 0 0 0,1 0 0 0 0,-1 0 0 0 0,1 0 0 0 0,-1 0 0 0 0,0 0 0 0 0,0 1 0 0 0,0-1 0 0 0,0 1 0 0 0,0 0 0 0 0,0 0 0 0 0,0 0 0 0 0,0 0 1 0 0,-1 0-1 0 0,1 0 0 0 0,-1 0 0 0 0,1 0 0 0 0,-1 1 0 0 0,0-1 0 0 0,0 0 0 0 0,1 4 0 0 0,-1-2-15 0 0,-1 1 0 0 0,0-1 0 0 0,0 0-1 0 0,0 1 1 0 0,0-1 0 0 0,-1 0 0 0 0,0 1 0 0 0,0-1 0 0 0,0 0 0 0 0,0 0-1 0 0,0 0 1 0 0,-1 0 0 0 0,0 0 0 0 0,0 0 0 0 0,-3 4 0 0 0,-16 24 523 0 0,-1 0 1 0 0,-36 37 0 0 0,-9 12 656 0 0,63-75-1136 0 0,0 0-1 0 0,0 1 0 0 0,1-1 0 0 0,-4 10 1 0 0,5-9-145 0 0,2-6-48 0 0,0 0 0 0 0,0-1 0 0 0,0 1 0 0 0,0-1 0 0 0,0 1 0 0 0,0 0 0 0 0,0-1 0 0 0,0 1 0 0 0,0-1 1 0 0,0 1-1 0 0,0 0 0 0 0,0-1 0 0 0,1 1 0 0 0,-1-1 0 0 0,0 1 0 0 0,0-1 0 0 0,1 1 0 0 0,-1-1 0 0 0,0 1 1 0 0,1-1-1 0 0,-1 1 0 0 0,0-1 0 0 0,1 1 0 0 0,-1-1 0 0 0,1 1 0 0 0,-1-1 0 0 0,1 0 0 0 0,-1 1 0 0 0,1-1 0 0 0,-1 0 1 0 0,1 1-1 0 0,-1-1 0 0 0,1 0 0 0 0,0 0 0 0 0,0 1 0 0 0,2 0 0 0 0,-1 1 0 0 0,1-1 0 0 0,0 0 0 0 0,-1 0 0 0 0,1 0 0 0 0,0 0 0 0 0,0-1 0 0 0,0 1 0 0 0,0-1 0 0 0,0 1 0 0 0,4-1 0 0 0,35-2 0 0 0,-27 0 0 0 0,16-1-2368 0 0,51-13-8857 0 0,-77 15 10821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39 304 0 0,'20'-22'17569'0'0,"-21"26"-16678"0"0,-1 5-241 0 0,0 0 0 0 0,0 0-1 0 0,-1 0 1 0 0,-1-1-1 0 0,1 1 1 0 0,-7 8 0 0 0,-33 50 1748 0 0,25-40-1690 0 0,-50 60 1389 0 0,8-11-316 0 0,27-37-522 0 0,33-38-1022 0 0,-12 12 738 0 0,49-60-975 0 0,-2-2 0 0 0,42-77 0 0 0,-51 81 0 0 0,-15 27 0 0 0,1-4 0 0 0,2 1 0 0 0,30-38 0 0 0,-40 55 0 0 0,3-1 0 0 0,1 2 0 0 0,-7 2 0 0 0,-1 1 0 0 0,1 0 0 0 0,0 0 0 0 0,0 0 0 0 0,0 0 0 0 0,-1 0 0 0 0,1 0 0 0 0,0 0 0 0 0,0 0 0 0 0,0 0 0 0 0,-1 0 0 0 0,1 0 0 0 0,0 1 0 0 0,0-1 0 0 0,-1 0 0 0 0,1 0 0 0 0,0 1 0 0 0,0-1 0 0 0,-1 0 0 0 0,1 1 0 0 0,0-1 0 0 0,-1 1 0 0 0,1-1 0 0 0,-1 1 0 0 0,2 1 0 0 0,0 0 0 0 0,7 4 0 0 0,0 1 0 0 0,-1 0 0 0 0,0 0 0 0 0,13 17 0 0 0,-2-4 0 0 0,79 70 0 0 0,-62-59 0 0 0,0 3 0 0 0,43 52 0 0 0,-39-29 0 0 0,-32-49 0 0 0,-3-1 0 0 0,0-2 0 0 0,0-3-151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1000 0 0,'3'0'7899'0'0,"7"1"-3671"0"0,57 6-683 0 0,-11-2-1795 0 0,1-2 0 0 0,0-2-1 0 0,0-3 1 0 0,69-12 0 0 0,-118 12-1457 0 0,1 0 0 0 0,-1-1 1 0 0,0 0-1 0 0,14-8 0 0 0,15-5 872 0 0,-36 16-1016 0 0,0 0-122 0 0,0 0 0 0 0,0 1-1 0 0,0-1 1 0 0,0 0 0 0 0,0 1 0 0 0,0-1 0 0 0,-1 1 0 0 0,1-1 0 0 0,0 1 0 0 0,0-1 0 0 0,0 1 0 0 0,-1-1 0 0 0,1 1 0 0 0,0 0 0 0 0,-1 0 0 0 0,1-1 0 0 0,-1 1 0 0 0,1 0 0 0 0,-1 0 0 0 0,1 0 0 0 0,-1-1 0 0 0,1 1 0 0 0,-1 0 0 0 0,0 0 0 0 0,0 0 0 0 0,1 0 0 0 0,-1 0-1 0 0,0 0 1 0 0,0 1 0 0 0,5 38 339 0 0,-4-25-212 0 0,6 65 458 0 0,4 37 299 0 0,26 61 123 0 0,-5-29-353 0 0,-31-142-681 0 0,2 27 0 0 0,-3-33 0 0 0,0 0 0 0 0,0 0 0 0 0,0 0 0 0 0,0 0 0 0 0,-1 0 0 0 0,1 0 0 0 0,0 0 0 0 0,0 0 0 0 0,-1 0 0 0 0,1-1 0 0 0,0 1 0 0 0,-1 0 0 0 0,1 0 0 0 0,-1 0 0 0 0,1 0 0 0 0,-1-1 0 0 0,1 1 0 0 0,-1 0 0 0 0,0-1 0 0 0,1 1 0 0 0,-1 0 0 0 0,0-1 0 0 0,0 1 0 0 0,1-1 0 0 0,-1 1 0 0 0,0-1 0 0 0,-1 1 0 0 0,-22 3 0 0 0,18-3 0 0 0,-149 11-399 0 0,29-3 91 0 0,87-6 298 0 0,26-2 122 0 0,0 0 0 0 0,0 0 1 0 0,0 2-1 0 0,0-1 0 0 0,-14 6 1 0 0,50-7-64 0 0,-7 0-55 0 0,312-27 6 0 0,-306 23 0 0 0,76-5-13325 0 0,-83 7 9992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33 436 0 0,'2'-12'4182'0'0,"3"-8"12788"0"0,-4 23-15762 0 0,2 19 472 0 0,-1 0 1 0 0,0-1-1 0 0,-3 37 0 0 0,-1-27-550 0 0,5 38 0 0 0,-2-52-816 0 0,-1-14-636 0 0,0 0 0 0 0,0 1 0 0 0,0-1 0 0 0,0 0 0 0 0,1 0 0 0 0,-1 0 0 0 0,1 0 0 0 0,0 0 0 0 0,0 0 1 0 0,0 0-1 0 0,1 0 0 0 0,2 5 0 0 0,4-7-6372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36 150 364 0 0,'-3'-4'172'0'0,"-2"-2"918"0"0,0-1 1 0 0,1 1-1 0 0,-1-1 0 0 0,-5-14 1 0 0,9 20-801 0 0,1-1 0 0 0,-1 0 0 0 0,0 0 0 0 0,1 1 0 0 0,0-1 0 0 0,-1 0 0 0 0,1 0 0 0 0,0 0 0 0 0,0 1 0 0 0,0-1 0 0 0,0 0 0 0 0,0 0 0 0 0,1 0 0 0 0,-1 0 0 0 0,1 1 0 0 0,-1-1 0 0 0,1 0 0 0 0,-1 1 0 0 0,1-1 0 0 0,0 0 0 0 0,0 1 0 0 0,0-1 0 0 0,0 1 0 0 0,0-1 0 0 0,0 1 0 0 0,0-1 0 0 0,3-1 0 0 0,3-3-28 0 0,0 1 0 0 0,0 0 0 0 0,0 0 0 0 0,1 1 0 0 0,0 0 0 0 0,-1 0 1 0 0,2 1-1 0 0,-1 0 0 0 0,0 1 0 0 0,0-1 0 0 0,1 2 0 0 0,8-2 0 0 0,-5 2 445 0 0,0 0-1 0 0,0 1 1 0 0,0 1 0 0 0,0 0-1 0 0,0 1 1 0 0,0 0-1 0 0,0 0 1 0 0,16 7 0 0 0,-16-5-65 0 0,-2 1 0 0 0,1 0 0 0 0,-1 0 0 0 0,1 1 0 0 0,-1 1 1 0 0,-1 0-1 0 0,0 0 0 0 0,0 0 0 0 0,0 1 0 0 0,14 18 0 0 0,-18-19-459 0 0,0 0 0 0 0,0 0 0 0 0,-1 1 0 0 0,0 0 0 0 0,0 0 0 0 0,-1 0-1 0 0,0 0 1 0 0,0 1 0 0 0,1 11 0 0 0,-3-15-183 0 0,-1-1 0 0 0,1 1 0 0 0,-1 0 0 0 0,0 0 0 0 0,-1-1 0 0 0,1 1 0 0 0,-1 0 0 0 0,0 0 0 0 0,0-1 0 0 0,0 1 0 0 0,-1-1 0 0 0,0 1 0 0 0,-3 6 0 0 0,1-4 0 0 0,-1 0 0 0 0,0-1 0 0 0,0 0 0 0 0,0 0 0 0 0,0 0 0 0 0,-1-1 0 0 0,-10 8 0 0 0,-2-1 0 0 0,-1 0 0 0 0,0-2 0 0 0,0 0 0 0 0,-1-1 0 0 0,-22 6 0 0 0,21-9-280 0 0,-1 0 0 0 0,1-1-1 0 0,-2-1 1 0 0,1-1 0 0 0,-33 0 0 0 0,53-3-1113 0 0,-5-3-4493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5:28:5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1248 0 0,'3'-4'1377'0'0,"1"1"0"0"0,0-1 0 0 0,-1 1-1 0 0,1 0 1 0 0,0 0 0 0 0,0 1 0 0 0,1-1 0 0 0,4-1-1 0 0,-1 0 164 0 0,1 1-1 0 0,0 0 0 0 0,18-3 0 0 0,-17 4-692 0 0,1 1-1 0 0,0 0 0 0 0,0 0 0 0 0,-1 2 0 0 0,1-1 0 0 0,0 1 0 0 0,18 4 0 0 0,-26-4-668 0 0,-1 0 1 0 0,0 0-1 0 0,1-1 0 0 0,-1 2 0 0 0,0-1 1 0 0,0 0-1 0 0,1 0 0 0 0,-1 1 0 0 0,0-1 1 0 0,2 3-1 0 0,-3-3-62 0 0,-1-1-1 0 0,1 1 1 0 0,0 0 0 0 0,-1 0-1 0 0,1 0 1 0 0,-1 0 0 0 0,1 0 0 0 0,-1 0-1 0 0,1 0 1 0 0,-1 0 0 0 0,0 1 0 0 0,1-1-1 0 0,-1 0 1 0 0,0 0 0 0 0,0 0-1 0 0,0 2 1 0 0,-1 1 55 0 0,0 0 0 0 0,0-1 0 0 0,0 1 0 0 0,0 0 0 0 0,-1-1 0 0 0,1 1 0 0 0,-1-1 0 0 0,0 0 0 0 0,0 1-1 0 0,0-1 1 0 0,-4 4 0 0 0,-13 14-80 0 0,-33 31-1 0 0,33-35-76 0 0,1 1 0 0 0,-20 25 0 0 0,35-39-14 0 0,0-1 0 0 0,1 1 0 0 0,0-1 0 0 0,0 1 0 0 0,0 0 0 0 0,1-1 0 0 0,-1 1 0 0 0,1 0 0 0 0,0 0 0 0 0,0 0 0 0 0,-1 8 0 0 0,2-11 0 0 0,0 1 0 0 0,0 0 0 0 0,1 0 0 0 0,-1 0 0 0 0,0 0 0 0 0,1-1 0 0 0,0 1 0 0 0,-1 0 0 0 0,1 0 0 0 0,0-1 0 0 0,0 1 0 0 0,0 0 0 0 0,0-1 0 0 0,0 1 0 0 0,0-1 0 0 0,0 1 0 0 0,1-1 0 0 0,-1 0 0 0 0,0 0 0 0 0,1 1 0 0 0,-1-1 0 0 0,1 0 0 0 0,-1 0 0 0 0,1 0 0 0 0,0-1 0 0 0,0 1 0 0 0,2 1 0 0 0,17 5 0 0 0,1-1 0 0 0,0 0 0 0 0,0-2 0 0 0,33 3 0 0 0,-37-5 0 0 0,-10-1 0 0 0,3-1 0 0 0,-1 1 0 0 0,-10 0-334 0 0,1-1-1 0 0,0 0 1 0 0,-1 0 0 0 0,1 0 0 0 0,-1 0-1 0 0,1 0 1 0 0,0 1 0 0 0,-1-1 0 0 0,1 0-1 0 0,-1 0 1 0 0,1 1 0 0 0,-1-1 0 0 0,1 0-1 0 0,-1 1 1 0 0,1-1 0 0 0,-1 1-1 0 0,1-1 1 0 0,-1 1 0 0 0,1-1 0 0 0,-1 1-1 0 0,1 0 1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4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87 528 0 0,'0'-18'3385'0'0,"-1"9"1709"0"0,1 7-4822 0 0,0 0 0 0 0,-1 0 1 0 0,1 0-1 0 0,-1 0 0 0 0,0 0 1 0 0,0 0-1 0 0,0 0 0 0 0,0 0 1 0 0,0 0-1 0 0,0 1 0 0 0,0-1 1 0 0,-1 0-1 0 0,1 1 0 0 0,-1-1 1 0 0,1 1-1 0 0,-1-1 0 0 0,1 1 1 0 0,-1 0-1 0 0,0-1 0 0 0,0 1 1 0 0,0 0-1 0 0,-2-1 0 0 0,-5-1 176 0 0,0 0 0 0 0,0 1-1 0 0,-1 0 1 0 0,-10-1 0 0 0,-22-2 550 0 0,0 3 0 0 0,-57 2 0 0 0,-84 17 927 0 0,113-10-1009 0 0,1 4 1 0 0,0 2-1 0 0,-120 41 1 0 0,187-54-892 0 0,-6 3 132 0 0,-1 0 1 0 0,1 0-1 0 0,0 1 1 0 0,0 0 0 0 0,1 1-1 0 0,-1 0 1 0 0,1 0 0 0 0,-10 9-1 0 0,16-13-135 0 0,1 0-1 0 0,-1-1 0 0 0,1 1 1 0 0,0 0-1 0 0,-1-1 0 0 0,1 1 1 0 0,0 0-1 0 0,0 0 0 0 0,-1 0 1 0 0,1-1-1 0 0,0 1 1 0 0,0 0-1 0 0,0 0 0 0 0,0-1 1 0 0,0 1-1 0 0,0 0 0 0 0,0 0 1 0 0,0 0-1 0 0,0-1 0 0 0,1 1 1 0 0,-1 0-1 0 0,0 0 1 0 0,0-1-1 0 0,1 1 0 0 0,-1 0 1 0 0,1 0-1 0 0,-1-1 0 0 0,0 1 1 0 0,1 0-1 0 0,-1-1 0 0 0,1 1 1 0 0,-1-1-1 0 0,1 1 1 0 0,0-1-1 0 0,-1 1 0 0 0,2 0 1 0 0,28 18 312 0 0,47 13 214 0 0,143 40 0 0 0,47 18 239 0 0,-242-79-701 0 0,71 33 212 0 0,-84-37-236 0 0,1 0 0 0 0,-1 1 0 0 0,0 1 0 0 0,-1 0 0 0 0,11 11 0 0 0,-19-18-44 0 0,-1 1-1 0 0,0-1 1 0 0,0 1 0 0 0,0 0 0 0 0,0-1 0 0 0,-1 1 0 0 0,1 0-1 0 0,-1 0 1 0 0,0 0 0 0 0,0 0 0 0 0,0 0 0 0 0,0 1-1 0 0,0-1 1 0 0,0 0 0 0 0,-1 0 0 0 0,0 1 0 0 0,0-1-1 0 0,0 0 1 0 0,0 0 0 0 0,0 1 0 0 0,-1 3 0 0 0,-1-3-5 0 0,1 0 1 0 0,0 0 0 0 0,-1 0 0 0 0,0 0-1 0 0,0-1 1 0 0,0 1 0 0 0,0-1 0 0 0,0 1-1 0 0,-1-1 1 0 0,0 0 0 0 0,1 0 0 0 0,-1 0-1 0 0,0-1 1 0 0,-1 1 0 0 0,1 0 0 0 0,-6 2-1 0 0,-1 1 11 0 0,-1-1-1 0 0,0-1 0 0 0,0 0 1 0 0,0 0-1 0 0,-1-1 1 0 0,1 0-1 0 0,-1-1 0 0 0,0-1 1 0 0,-22 1-1 0 0,-7-3 1 0 0,-62-10 0 0 0,90 9-21 0 0,-62-9-169 0 0,1-3 0 0 0,0-4-1 0 0,-83-30 1 0 0,110 31-2417 0 0,45 17 1753 0 0,8 1-2127 0 0,101 22-5718 0 0,-55-15 5847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4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31 584 0 0,'-23'-23'4213'0'0,"13"15"1345"0"0,2 15-3442 0 0,7-7-1992 0 0,0 1 0 0 0,0 0 0 0 0,1-1 0 0 0,-1 1 0 0 0,0-1 0 0 0,0 1 0 0 0,1 0-1 0 0,-1 0 1 0 0,1-1 0 0 0,-1 1 0 0 0,1 0 0 0 0,-1 0 0 0 0,1 0 0 0 0,-1 0 0 0 0,1 0 0 0 0,0-1 0 0 0,-1 1 0 0 0,1 0 0 0 0,0 2 0 0 0,-7 22 1181 0 0,1 1-1 0 0,1 0 1 0 0,2 1-1 0 0,-1 28 1 0 0,4-42-1003 0 0,1 0 1 0 0,0-1-1 0 0,1 1 0 0 0,0 0 0 0 0,1-1 1 0 0,1 1-1 0 0,0-1 0 0 0,0 0 1 0 0,1 0-1 0 0,10 17 0 0 0,-6-15-146 0 0,1 0-1 0 0,1 0 1 0 0,0 0-1 0 0,1-2 1 0 0,1 1-1 0 0,0-2 1 0 0,0 1 0 0 0,1-2-1 0 0,0 0 1 0 0,1-1-1 0 0,0 0 1 0 0,1-1-1 0 0,0-1 1 0 0,0 0-1 0 0,0-1 1 0 0,1-1-1 0 0,0-1 1 0 0,0 0-1 0 0,0-1 1 0 0,0-1-1 0 0,28 0 1 0 0,-40-2-142 0 0,-1 0 0 0 0,0 0 1 0 0,0-1-1 0 0,0 0 0 0 0,0 0 0 0 0,0 0 1 0 0,0 0-1 0 0,0 0 0 0 0,0-1 0 0 0,-1 0 1 0 0,1 0-1 0 0,0 0 0 0 0,-1 0 0 0 0,1 0 1 0 0,-1-1-1 0 0,0 1 0 0 0,0-1 0 0 0,0 0 1 0 0,0 0-1 0 0,-1 0 0 0 0,4-5 0 0 0,-3 3-7 0 0,-1-1 0 0 0,1 0 0 0 0,-1 0 0 0 0,0 0 0 0 0,0 0 0 0 0,-1-1 0 0 0,0 1 0 0 0,0 0-1 0 0,0-1 1 0 0,-1 1 0 0 0,0 0 0 0 0,0-1 0 0 0,-1-6 0 0 0,-1-2-3 0 0,-1 0 0 0 0,-1 0-1 0 0,0 0 1 0 0,0 0 0 0 0,-2 1 0 0 0,-9-20-1 0 0,-53-78-169 0 0,62 104 135 0 0,-5-17-799 0 0,11 25 349 0 0,4-5-633 0 0,-4 4 1061 0 0,0 1 1 0 0,1 0-1 0 0,-1-1 0 0 0,0 1 1 0 0,0-1-1 0 0,0 1 0 0 0,0 0 1 0 0,1-1-1 0 0,-1 1 1 0 0,0 0-1 0 0,0-1 0 0 0,1 1 1 0 0,-1 0-1 0 0,0-1 0 0 0,1 1 1 0 0,-1 0-1 0 0,0 0 1 0 0,0 0-1 0 0,1-1 0 0 0,-1 1 1 0 0,1 0-1 0 0,-1 0 1 0 0,0 0-1 0 0,1 0 0 0 0,-1-1 1 0 0,0 1-1 0 0,1 0 0 0 0,-1 0 1 0 0,1 0-1 0 0,-1 0 1 0 0,0 0-1 0 0,1 0 0 0 0,-1 0 1 0 0,1 0-1 0 0,-1 0 0 0 0,1 0 1 0 0,0 1-1 0 0,50 5-8100 0 0,-32-5 5433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0 135 708 0 0,'2'-19'987'0'0,"10"-49"3907"0"0,-10 60-3647 0 0,0 1 1 0 0,1 0-1 0 0,0 0 0 0 0,3-6 0 0 0,-6 12-1096 0 0,0 1 0 0 0,1 0 0 0 0,-1 0 1 0 0,0-1-1 0 0,0 1 0 0 0,0 0 0 0 0,0 0 0 0 0,0-1 0 0 0,0 1 0 0 0,1 0 0 0 0,-1 0 0 0 0,0-1 0 0 0,0 1 1 0 0,0 0-1 0 0,0 0 0 0 0,1 0 0 0 0,-1-1 0 0 0,0 1 0 0 0,0 0 0 0 0,1 0 0 0 0,-1 0 0 0 0,0 0 0 0 0,0 0 1 0 0,1-1-1 0 0,-1 1 0 0 0,0 0 0 0 0,0 0 0 0 0,1 0 0 0 0,-1 0 0 0 0,0 0 0 0 0,1 0 0 0 0,-1 0 0 0 0,0 0 1 0 0,0 0-1 0 0,1 0 0 0 0,-1 0 0 0 0,0 0 0 0 0,1 0 0 0 0,-1 0 0 0 0,0 0 0 0 0,0 1 0 0 0,1-1 0 0 0,-1 0 1 0 0,0 0-1 0 0,0 0 0 0 0,1 0 0 0 0,-1 1 0 0 0,10 16 2197 0 0,0 26-808 0 0,7 83 1776 0 0,-7-77-2668 0 0,1 3-4638 0 0,-8-38-4303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4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19 124 0 0,'22'-18'8347'0'0,"-21"18"-8079"0"0,0 0-1 0 0,0 0 0 0 0,0 0 0 0 0,0 0 0 0 0,0 0 1 0 0,0 1-1 0 0,0-1 0 0 0,0 0 0 0 0,0 1 0 0 0,0-1 0 0 0,0 0 1 0 0,0 1-1 0 0,0-1 0 0 0,0 1 0 0 0,-1-1 0 0 0,1 1 1 0 0,0 0-1 0 0,0 0 0 0 0,0-1 0 0 0,-1 1 0 0 0,1 0 1 0 0,0 0-1 0 0,-1-1 0 0 0,1 1 0 0 0,-1 0 0 0 0,1 0 0 0 0,-1 0 1 0 0,1 0-1 0 0,-1 0 0 0 0,0 0 0 0 0,1 0 0 0 0,-1 0 1 0 0,0 0-1 0 0,0 0 0 0 0,0 1 0 0 0,7 46 2206 0 0,-6-39-1787 0 0,1 17 305 0 0,3 38 1904 0 0,24 115-1 0 0,-26-167-2761 0 0,1 0 1 0 0,0 0-1 0 0,1-1 0 0 0,0 1 0 0 0,1-1 0 0 0,7 11 0 0 0,0-11-484 0 0,-7-9-1158 0 0,-1 1-1 0 0,1-1 1 0 0,0 0 0 0 0,7 1-1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4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71 245 296 0 0,'-3'-1'256'0'0,"-6"-4"630"0"0,0 0 0 0 0,0-1 0 0 0,-15-12 0 0 0,23 17-710 0 0,-1 0-1 0 0,1 0 1 0 0,0 0 0 0 0,0 0-1 0 0,0 0 1 0 0,0 0 0 0 0,0-1-1 0 0,0 1 1 0 0,0 0 0 0 0,0-1 0 0 0,0 1-1 0 0,1 0 1 0 0,-1-1 0 0 0,1 1-1 0 0,-1-1 1 0 0,1 1 0 0 0,-1-1-1 0 0,1 1 1 0 0,0-1 0 0 0,0 1-1 0 0,0-1 1 0 0,0 1 0 0 0,0-1 0 0 0,0 1-1 0 0,0-1 1 0 0,0 1 0 0 0,0-1-1 0 0,1 1 1 0 0,-1-1 0 0 0,1 1-1 0 0,-1-1 1 0 0,1 1 0 0 0,0-1 0 0 0,-1 1-1 0 0,2-2 1 0 0,5-4 235 0 0,0 0 0 0 0,0 0 0 0 0,1 1 0 0 0,0-1 0 0 0,0 2 0 0 0,1-1 0 0 0,-1 1 0 0 0,1 1 0 0 0,13-5 0 0 0,87-27 1832 0 0,-63 23-1221 0 0,49-6-1 0 0,-13 7 279 0 0,122-3-1 0 0,-174 14-925 0 0,0 2 0 0 0,-1 1 0 0 0,1 2 0 0 0,-1 0 0 0 0,1 2 0 0 0,-2 1 0 0 0,1 2 0 0 0,31 13 0 0 0,-53-18-219 0 0,1 0 0 0 0,-1 1-1 0 0,0-1 1 0 0,0 2 0 0 0,0-1 0 0 0,-1 1-1 0 0,0-1 1 0 0,8 11 0 0 0,-12-14-99 0 0,-1 0 0 0 0,1 0 0 0 0,0 0 0 0 0,-1 1 1 0 0,0-1-1 0 0,1 0 0 0 0,-1 1 0 0 0,0 0 0 0 0,-1-1 0 0 0,1 1 1 0 0,0-1-1 0 0,-1 1 0 0 0,1 0 0 0 0,-1-1 0 0 0,0 1 0 0 0,0 0 1 0 0,0 0-1 0 0,0-1 0 0 0,0 1 0 0 0,-1 0 0 0 0,1 0 1 0 0,-1-1-1 0 0,0 1 0 0 0,0-1 0 0 0,0 1 0 0 0,0-1 0 0 0,0 1 1 0 0,0-1-1 0 0,-3 4 0 0 0,-1 1 24 0 0,-1-1 0 0 0,0 0 0 0 0,-1-1 0 0 0,1 1 0 0 0,-1-1 0 0 0,0 0 0 0 0,0-1 0 0 0,0 1 1 0 0,-1-1-1 0 0,0-1 0 0 0,-15 5 0 0 0,-5 1 54 0 0,0-2 1 0 0,-32 4 0 0 0,1-4 2 0 0,-93 0 1 0 0,12-11-2771 0 0,135 4 1702 0 0,-6-1 1198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4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84 500 0 0,'0'-12'3967'0'0,"-2"8"-3634"0"0,1 1 0 0 0,-1-1 0 0 0,0 1 0 0 0,0-1 1 0 0,0 1-1 0 0,0 0 0 0 0,-1 0 0 0 0,1 0 0 0 0,-1 0 0 0 0,0 0 0 0 0,0 1 0 0 0,0-1 0 0 0,0 1 0 0 0,0 0 1 0 0,-1 0-1 0 0,1 0 0 0 0,-1 0 0 0 0,1 1 0 0 0,-1 0 0 0 0,0-1 0 0 0,-5 0 0 0 0,-5-2 421 0 0,0 1 1 0 0,0 0-1 0 0,0 1 0 0 0,-26-1 0 0 0,19 3-273 0 0,1 1 0 0 0,0 1 0 0 0,0 1 0 0 0,0 0-1 0 0,1 1 1 0 0,-1 2 0 0 0,1 0 0 0 0,0 1 0 0 0,0 0 0 0 0,1 2-1 0 0,0 0 1 0 0,0 1 0 0 0,-31 24 0 0 0,45-30-340 0 0,0-1 0 0 0,0 1 0 0 0,1 0 1 0 0,-1 0-1 0 0,1 1 0 0 0,0-1 0 0 0,0 1 0 0 0,0 0 0 0 0,0-1 1 0 0,1 1-1 0 0,0 0 0 0 0,0 0 0 0 0,0 1 0 0 0,1-1 0 0 0,0 0 0 0 0,0 1 1 0 0,0-1-1 0 0,0 0 0 0 0,1 1 0 0 0,1 9 0 0 0,0-7 3 0 0,1 0-1 0 0,0 0 0 0 0,0 0 1 0 0,1 0-1 0 0,0 0 0 0 0,0 0 1 0 0,1-1-1 0 0,0 0 0 0 0,0 1 1 0 0,1-1-1 0 0,0-1 0 0 0,11 12 1 0 0,-1-3 8 0 0,0-1 1 0 0,1-1-1 0 0,1-1 1 0 0,0 0-1 0 0,1-1 1 0 0,0-1 0 0 0,0-1-1 0 0,1 0 1 0 0,25 7-1 0 0,-10-6-7 0 0,-1-1 1 0 0,1-2-1 0 0,1-1 0 0 0,60 2 0 0 0,-84-8-173 0 0,0-1 0 0 0,0 0-1 0 0,0 0 1 0 0,0-1 0 0 0,0 0 0 0 0,0-1-1 0 0,0 0 1 0 0,-1-1 0 0 0,0 0-1 0 0,1-1 1 0 0,16-10 0 0 0,-23 12 13 0 0,0 1 0 0 0,0-1 0 0 0,0-1 0 0 0,0 1 1 0 0,-1-1-1 0 0,1 1 0 0 0,-1-1 0 0 0,0 0 0 0 0,0 0 0 0 0,0-1 0 0 0,-1 1 1 0 0,0-1-1 0 0,1 1 0 0 0,-2-1 0 0 0,1 0 0 0 0,0 1 0 0 0,-1-1 0 0 0,0 0 1 0 0,0 0-1 0 0,0 0 0 0 0,-1 0 0 0 0,0 0 0 0 0,0 0 0 0 0,0 0 1 0 0,0 0-1 0 0,-1 0 0 0 0,-2-10 0 0 0,-2 2-3 0 0,1 0 0 0 0,-2 1 0 0 0,0-1 0 0 0,0 1 0 0 0,-1 0 0 0 0,-1 1 0 0 0,0 0 0 0 0,0 0 0 0 0,-1 1 0 0 0,0 0 0 0 0,-1 0 0 0 0,0 1 0 0 0,-21-15 0 0 0,11 11-13 0 0,-1 0-1 0 0,-1 1 1 0 0,0 1-1 0 0,0 1 0 0 0,-1 1 1 0 0,-44-11-1 0 0,58 18-90 0 0,0 0 1 0 0,-1 1-1 0 0,1 0 0 0 0,-19 0 0 0 0,25 1-53 0 0,0 1-1 0 0,0-1 1 0 0,0 1-1 0 0,0-1 0 0 0,0 1 1 0 0,0 0-1 0 0,0 0 1 0 0,1 0-1 0 0,-1 0 0 0 0,0 1 1 0 0,1-1-1 0 0,-1 1 1 0 0,0-1-1 0 0,1 1 1 0 0,0 0-1 0 0,0 0 0 0 0,-1 0 1 0 0,-1 3-1 0 0,3-4-3 0 0,1 0-1 0 0,0 0 1 0 0,-1 0-1 0 0,1 0 1 0 0,-1 0 0 0 0,1 0-1 0 0,0 0 1 0 0,0 0-1 0 0,0 0 1 0 0,0 0-1 0 0,0 0 1 0 0,0 0-1 0 0,0 0 1 0 0,0 0 0 0 0,0 0-1 0 0,0 0 1 0 0,0 1-1 0 0,1-1 1 0 0,-1 0-1 0 0,0-1 1 0 0,1 1-1 0 0,0 2 1 0 0,0 0-459 0 0,1-1 1 0 0,-1 0-1 0 0,1 1 1 0 0,0-1-1 0 0,0 0 0 0 0,0 0 1 0 0,3 3-1 0 0,15 9-1929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4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256 242 840 0 0,'0'0'6778'0'0,"-2"2"-4939"0"0,-8 6-570 0 0,1 2 1 0 0,0-1 0 0 0,1 1-1 0 0,0 0 1 0 0,0 1-1 0 0,1-1 1 0 0,-7 17-1 0 0,-7 6 719 0 0,-68 91 4344 0 0,88-123-6249 0 0,0 0-1 0 0,1 0 1 0 0,-1 0-1 0 0,0 0 1 0 0,0 0-1 0 0,0 0 1 0 0,0 0-1 0 0,0 0 1 0 0,0 0-1 0 0,0-1 1 0 0,0 1-1 0 0,0 0 1 0 0,0-1 0 0 0,0 1-1 0 0,-1-1 1 0 0,1 1-1 0 0,0-1 1 0 0,0 1-1 0 0,-1-1 1 0 0,1 0-1 0 0,-2 0 1 0 0,2 0-39 0 0,0 0-1 0 0,0-1 1 0 0,-1 1 0 0 0,1-1 0 0 0,0 1 0 0 0,0-1 0 0 0,0 1-1 0 0,0-1 1 0 0,0 0 0 0 0,0 1 0 0 0,1-1 0 0 0,-1 0 0 0 0,0 0 0 0 0,0 0-1 0 0,0 0 1 0 0,1 0 0 0 0,-1 0 0 0 0,0-1 0 0 0,-3-6 40 0 0,0 0 0 0 0,1 0 0 0 0,0-1 0 0 0,-3-13 0 0 0,4 12-55 0 0,0-1 1 0 0,0 0 0 0 0,1 0 0 0 0,0 0 0 0 0,2-13 0 0 0,-1 18-29 0 0,1 1 1 0 0,0 0-1 0 0,0-1 0 0 0,0 1 1 0 0,1 0-1 0 0,-1 0 0 0 0,1 0 1 0 0,1 0-1 0 0,-1 0 0 0 0,1 0 1 0 0,-1 1-1 0 0,6-7 0 0 0,-6 10 6 0 0,-1 0 1 0 0,0 0-1 0 0,0 1 0 0 0,0-1 1 0 0,0 1-1 0 0,1-1 0 0 0,-1 1 0 0 0,0-1 1 0 0,1 1-1 0 0,-1 0 0 0 0,0-1 0 0 0,1 1 1 0 0,-1 0-1 0 0,0 0 0 0 0,1 0 1 0 0,-1 0-1 0 0,0 0 0 0 0,1 0 0 0 0,-1 0 1 0 0,0 1-1 0 0,1-1 0 0 0,-1 1 0 0 0,0-1 1 0 0,2 1-1 0 0,35 16 204 0 0,-28-11-154 0 0,91 43 453 0 0,49 23-154 0 0,-125-62-322 0 0,162 61 134 0 0,-156-61-310 0 0,0-2 0 0 0,1-1-1 0 0,0-1 1 0 0,37 1 0 0 0,-65-7 80 0 0,1 0 0 0 0,-1 0 0 0 0,0 0 0 0 0,0 0 0 0 0,1-1 1 0 0,-1 1-1 0 0,0-1 0 0 0,0 0 0 0 0,0-1 0 0 0,0 1 0 0 0,0-1 0 0 0,0 1 0 0 0,6-5 0 0 0,-8 4 46 0 0,0 1-1 0 0,-1-1 0 0 0,1 0 1 0 0,0-1-1 0 0,-1 1 0 0 0,1 0 1 0 0,-1 0-1 0 0,0-1 0 0 0,0 1 0 0 0,0-1 1 0 0,0 1-1 0 0,0-1 0 0 0,0 1 1 0 0,-1-1-1 0 0,1 0 0 0 0,-1 1 0 0 0,0-1 1 0 0,0 1-1 0 0,0-1 0 0 0,0 0 1 0 0,0 1-1 0 0,-1-1 0 0 0,0-3 0 0 0,-3-17 22 0 0,-1-1 0 0 0,-1 1-1 0 0,-1 0 1 0 0,-13-28-1 0 0,-50-86 10 0 0,4 32-23 0 0,56 92-153 0 0,0 0 0 0 0,-1 0 0 0 0,0 1 0 0 0,-1 1 0 0 0,-21-16 0 0 0,143 87-13299 0 0,-68-42 10662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4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26 44 0 0,'-7'-6'2696'0'0,"3"3"-1633"0"0,-1 0-1 0 0,1 1 1 0 0,-1 0 0 0 0,0 0-1 0 0,0 0 1 0 0,0 1-1 0 0,0 0 1 0 0,-6-1 0 0 0,3 1-91 0 0,0 0-1 0 0,-1 1 1 0 0,1 1 0 0 0,-13 1 0 0 0,2 2 153 0 0,1 0-1 0 0,-1 1 1 0 0,-33 16-1 0 0,3 2 310 0 0,1 3-1 0 0,1 1 0 0 0,-59 46 1 0 0,98-66-1204 0 0,0-1 1 0 0,0 1-1 0 0,1 1 1 0 0,0-1-1 0 0,0 1 1 0 0,1 1-1 0 0,0-1 1 0 0,0 1 0 0 0,1 0-1 0 0,0 0 1 0 0,-4 11-1 0 0,7-14-108 0 0,0 0 0 0 0,1 1 0 0 0,0-1 0 0 0,0 0 0 0 0,0 1 0 0 0,0-1 0 0 0,1 1 0 0 0,0-1-1 0 0,1 1 1 0 0,0-1 0 0 0,-1 0 0 0 0,2 1 0 0 0,-1-1 0 0 0,1 0 0 0 0,0 0 0 0 0,0 0 0 0 0,1 0 0 0 0,4 8 0 0 0,-1-6-152 0 0,-1 0 0 0 0,2-1 0 0 0,-1 1 0 0 0,1-1 0 0 0,0-1 0 0 0,0 1 0 0 0,1-1 0 0 0,0 0 0 0 0,0-1 0 0 0,1 0 0 0 0,-1 0 0 0 0,1-1 0 0 0,10 4 0 0 0,12 3-1500 0 0,1-1 0 0 0,47 8 0 0 0,-74-17 481 0 0,0 0-1 0 0,0-1 1 0 0,1 1 0 0 0,-1-1 0 0 0,0 0 0 0 0,0 0-1 0 0,0-1 1 0 0,8-1 0 0 0,1-3-2043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4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80 3396 0 0,'-3'-3'1493'0'0,"-5"-4"-1070"0"0,0 1 0 0 0,0 0 0 0 0,-1 0 0 0 0,0 1 0 0 0,-1 0 0 0 0,1 0 0 0 0,-1 1 0 0 0,0 0 0 0 0,0 1 0 0 0,-15-3 0 0 0,-15-2 3261 0 0,-54-3 5060 0 0,108 14-6036 0 0,93 20 203 0 0,-102-21-2687 0 0,0 0 0 0 0,0 0 0 0 0,0 0-1 0 0,0 1 1 0 0,-1-1 0 0 0,5 5 0 0 0,-7-5-96 0 0,0-1 1 0 0,0 1-1 0 0,0 0 1 0 0,-1 0 0 0 0,1 1-1 0 0,-1-1 1 0 0,1 0 0 0 0,-1 0-1 0 0,0 1 1 0 0,0-1-1 0 0,0 1 1 0 0,0-1 0 0 0,-1 1-1 0 0,1-1 1 0 0,-1 1 0 0 0,1 4-1 0 0,0 12 28 0 0,-1 1 1 0 0,0-1-1 0 0,-7 37 0 0 0,-19 64 458 0 0,6-32-428 0 0,9-41-178 0 0,5-20-26 0 0,0 1 0 0 0,-3 47 0 0 0,9-74-111 0 0,0 1 1 0 0,0-1 0 0 0,0 1-1 0 0,0-1 1 0 0,0 1-1 0 0,0-1 1 0 0,0 0-1 0 0,0 1 1 0 0,0-1-1 0 0,1 1 1 0 0,-1-1-1 0 0,1 0 1 0 0,-1 1-1 0 0,1-1 1 0 0,0 0-1 0 0,-1 1 1 0 0,3 1-1 0 0,-2-2-491 0 0,0 0 0 0 0,0 0 0 0 0,1-1 0 0 0,-1 1 0 0 0,0-1 0 0 0,1 1 0 0 0,-1-1 0 0 0,0 1 0 0 0,1-1 0 0 0,-1 0 0 0 0,1 1 0 0 0,-1-1 0 0 0,0 0 0 0 0,1 0 0 0 0,-1 0 0 0 0,1 0 0 0 0,1-1 0 0 0,12 0-2679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430 243 500 0 0,'1'-3'620'0'0,"0"-1"1"0"0,0 0-1 0 0,-1 0 0 0 0,0 0 0 0 0,0-1 1 0 0,0 1-1 0 0,0 0 0 0 0,0 0 1 0 0,-1 0-1 0 0,0 0 0 0 0,0 0 1 0 0,0 1-1 0 0,0-1 0 0 0,0 0 0 0 0,-1 0 1 0 0,-2-3-1 0 0,2 3-170 0 0,-1 1-1 0 0,0 0 1 0 0,1 0 0 0 0,-1 0 0 0 0,-1 0-1 0 0,1 0 1 0 0,0 1 0 0 0,-1-1-1 0 0,1 1 1 0 0,-1 0 0 0 0,0 0 0 0 0,1 0-1 0 0,-6-1 1 0 0,-1 0 42 0 0,0 0-1 0 0,0 1 1 0 0,-1 1 0 0 0,1 0 0 0 0,0 0-1 0 0,-1 1 1 0 0,1 0 0 0 0,-1 0-1 0 0,1 2 1 0 0,0-1 0 0 0,-16 5-1 0 0,8 0 17 0 0,-1 0-1 0 0,1 2 1 0 0,0 0-1 0 0,1 1 0 0 0,-1 0 1 0 0,-15 13-1 0 0,25-16-300 0 0,0 0 0 0 0,1 0 0 0 0,0 1 0 0 0,0 0 0 0 0,0 0-1 0 0,1 1 1 0 0,0 0 0 0 0,1 0 0 0 0,0 0 0 0 0,0 0 0 0 0,1 1 0 0 0,0 0-1 0 0,0 0 1 0 0,-2 10 0 0 0,5-14-115 0 0,0 0 0 0 0,1 1 1 0 0,0-1-1 0 0,0 0 0 0 0,1 1 0 0 0,-1-1 0 0 0,1 0 0 0 0,0 0 1 0 0,1 0-1 0 0,-1 0 0 0 0,1 0 0 0 0,0 0 0 0 0,0 0 1 0 0,1 0-1 0 0,-1-1 0 0 0,1 1 0 0 0,6 7 0 0 0,3 3 90 0 0,1-1 0 0 0,0 1 1 0 0,22 16-1 0 0,-18-18-182 0 0,0-1 0 0 0,0-1 0 0 0,1 0-1 0 0,0-2 1 0 0,1 0 0 0 0,0-1 0 0 0,1 0 0 0 0,-1-2 0 0 0,1-1 0 0 0,22 4 0 0 0,-23-6-77 0 0,1 0 0 0 0,0-2 0 0 0,0 0-1 0 0,0-1 1 0 0,-1-2 0 0 0,1 1 0 0 0,0-2 0 0 0,-1-1 0 0 0,1 0-1 0 0,29-12 1 0 0,-39 12 56 0 0,-1-1-1 0 0,1 0 1 0 0,-1-1-1 0 0,0 1 0 0 0,0-2 1 0 0,-1 1-1 0 0,0-1 1 0 0,0-1-1 0 0,0 0 1 0 0,-1 0-1 0 0,0 0 1 0 0,-1 0-1 0 0,0-1 0 0 0,0 0 1 0 0,4-11-1 0 0,-6 11 29 0 0,-1 1-1 0 0,0-1 0 0 0,0 0 0 0 0,-1 0 0 0 0,0 0 0 0 0,0-1 0 0 0,-1 1 1 0 0,-1 0-1 0 0,1 0 0 0 0,-1-1 0 0 0,-1 1 0 0 0,0 0 0 0 0,0 0 1 0 0,-1-1-1 0 0,0 1 0 0 0,-1 0 0 0 0,-6-15 0 0 0,-1 5-14 0 0,-1-1 0 0 0,-1 2 0 0 0,-1 0 0 0 0,0 0 1 0 0,-2 1-1 0 0,0 1 0 0 0,0 0 0 0 0,-2 1 0 0 0,0 1 0 0 0,0 0 0 0 0,-1 1 0 0 0,-1 1 0 0 0,0 1 0 0 0,-1 1 0 0 0,0 1 0 0 0,-1 0 0 0 0,1 1 0 0 0,-30-6 1 0 0,43 13-173 0 0,-1 0 1 0 0,1 0 0 0 0,-1 0 0 0 0,0 1 0 0 0,1 0 0 0 0,-1 0 0 0 0,0 1 0 0 0,-12 3-1 0 0,15-3-353 0 0,0 1 0 0 0,1-1 0 0 0,-1 1 0 0 0,1 0-1 0 0,-8 6 1 0 0,8-5-567 0 0,0 0 0 0 0,0 0 0 0 0,1 1 0 0 0,-1-1-1 0 0,1 1 1 0 0,-4 5 0 0 0,-1 3-2076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33 588 0 0,'-1'-6'-107'0'0,"1"-20"11523"0"0,3 28-10260 0 0,1 1-728 0 0,0 1 0 0 0,0 0 0 0 0,-1 1 0 0 0,1-1 0 0 0,-1 1-1 0 0,0-1 1 0 0,0 1 0 0 0,-1 0 0 0 0,1 0 0 0 0,-1 0 0 0 0,3 11 0 0 0,2 9 796 0 0,4 36 0 0 0,-2-5-19 0 0,3-10-972 0 0,27 67-1 0 0,9-12-4788 0 0,-36-78-592 0 0,-10-15 2987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0 172 668 0 0,'2'-7'462'0'0,"0"1"0"0"0,1-1 0 0 0,-1 1-1 0 0,1 0 1 0 0,0 0 0 0 0,1 0 0 0 0,-1 0 0 0 0,1 1-1 0 0,1-1 1 0 0,-1 1 0 0 0,1 0 0 0 0,-1 0 0 0 0,1 0 0 0 0,1 1-1 0 0,-1 0 1 0 0,1 0 0 0 0,7-4 0 0 0,5-2 271 0 0,0 1 1 0 0,1 0-1 0 0,0 1 0 0 0,31-7 1 0 0,-22 8-162 0 0,1 2 1 0 0,-1 1 0 0 0,1 2-1 0 0,0 0 1 0 0,0 2-1 0 0,0 1 1 0 0,0 2-1 0 0,0 1 1 0 0,-1 0 0 0 0,1 3-1 0 0,-1 0 1 0 0,-1 2-1 0 0,1 0 1 0 0,-1 2-1 0 0,-1 2 1 0 0,0 0 0 0 0,33 23-1 0 0,-51-30-365 0 0,0 0 0 0 0,0 0 0 0 0,-1 1 1 0 0,0 0-1 0 0,0 0 0 0 0,0 1 0 0 0,-1 0 0 0 0,8 12 0 0 0,-13-16-123 0 0,1 0-1 0 0,0 0 1 0 0,-1-1-1 0 0,0 1 1 0 0,0 0-1 0 0,0 0 1 0 0,0 0-1 0 0,-1 0 1 0 0,1 0-1 0 0,-1 0 1 0 0,0 1-1 0 0,0-1 1 0 0,-1 0-1 0 0,1 0 1 0 0,-1 0-1 0 0,0 0 1 0 0,0 0-1 0 0,0 0 1 0 0,-1-1-1 0 0,1 1 1 0 0,-1 0-1 0 0,0 0 1 0 0,-3 5-1 0 0,-5 3 65 0 0,1 0 0 0 0,-1-1-1 0 0,-1 0 1 0 0,0 0-1 0 0,-1-1 1 0 0,0-1-1 0 0,0 0 1 0 0,-1 0 0 0 0,-26 12-1 0 0,10-7 146 0 0,0-2 1 0 0,-1-1-1 0 0,-58 13 0 0 0,56-18-383 0 0,-2-2 0 0 0,1-1 0 0 0,0-2 0 0 0,0-1 0 0 0,-1-1 0 0 0,1-2 0 0 0,-34-7 0 0 0,40 1-1782 0 0,17 4-1573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7397 0 0,'6'2'2879'0'0,"1"0"0"0"0,0 0 1 0 0,0-1-1 0 0,9 1 0 0 0,29-3 1982 0 0,-15-4-5287 0 0,30-9 0 0 0,-31 7 1983 0 0,-11 4-1353 0 0,0-2 0 0 0,-1-1 0 0 0,1 0 0 0 0,-1-1 0 0 0,30-17 0 0 0,-42 21-203 0 0,0 0 0 0 0,0-1 0 0 0,0 0 0 0 0,-1 1 0 0 0,1-2 0 0 0,-1 1 0 0 0,0 0 0 0 0,-1-1 0 0 0,1 0 0 0 0,-1 0 0 0 0,0 0 0 0 0,0 0 0 0 0,0-1 0 0 0,-1 1 0 0 0,0-1-1 0 0,0 1 1 0 0,0-1 0 0 0,-1 0 0 0 0,0 0 0 0 0,0 1 0 0 0,0-1 0 0 0,-1-6 0 0 0,1 3 6 0 0,-1 1 0 0 0,0 0 0 0 0,-1 0 0 0 0,0-1 0 0 0,0 1 0 0 0,-1 0 0 0 0,0 0 0 0 0,-1 0-1 0 0,1 0 1 0 0,-1 0 0 0 0,-1 1 0 0 0,0 0 0 0 0,-8-13 0 0 0,12 20 27 0 0,0-1 0 0 0,-1 1-1 0 0,1-1 1 0 0,0 1 0 0 0,-1-1 0 0 0,1 1 0 0 0,-1-1-1 0 0,1 1 1 0 0,-1 0 0 0 0,1-1 0 0 0,-1 1-1 0 0,1 0 1 0 0,-1 0 0 0 0,1-1 0 0 0,-1 1 0 0 0,1 0-1 0 0,-1 0 1 0 0,1 0 0 0 0,-1-1 0 0 0,0 1 0 0 0,1 0-1 0 0,-1 0 1 0 0,1 0 0 0 0,-1 0 0 0 0,0 0 0 0 0,1 0-1 0 0,-2 1 1 0 0,1-1-2 0 0,1 1 1 0 0,-1-1-1 0 0,0 1 0 0 0,0 0 0 0 0,1-1 0 0 0,-1 1 1 0 0,0 0-1 0 0,1 0 0 0 0,-1-1 0 0 0,0 1 0 0 0,1 0 1 0 0,0 0-1 0 0,-1 0 0 0 0,0 2 0 0 0,-8 35 626 0 0,9-35-555 0 0,-5 38 165 0 0,3 0 0 0 0,2 0 0 0 0,1 0 0 0 0,2 0-1 0 0,2 0 1 0 0,15 62 0 0 0,-19-100-272 0 0,12 41-575 0 0,-12-41 499 0 0,0-1 1 0 0,0 1-1 0 0,0-1 1 0 0,1 1-1 0 0,0-1 0 0 0,-1 0 1 0 0,1 0-1 0 0,0 0 1 0 0,0 0-1 0 0,0 0 1 0 0,0 0-1 0 0,0-1 0 0 0,0 1 1 0 0,4 1-1 0 0,-6-3-17 0 0,2 1-890 0 0,0 0 0 0 0,-1 0-1 0 0,1 0 1 0 0,0 0 0 0 0,0-1 0 0 0,0 1 0 0 0,0-1-1 0 0,0 1 1 0 0,0-1 0 0 0,-1 0 0 0 0,4 0-1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89 36 0 0,'-18'-6'1015'0'0,"-28"-11"3661"0"0,22 1 8583 0 0,56 3-8594 0 0,73 3 836 0 0,-5 0-2564 0 0,-34 1-4552 0 0,-54 7-764 0 0,4 0-6649 0 0,-8-2 5762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675 104 124 0 0,'-13'-10'859'0'0,"1"0"-1"0"0,-1 0 1 0 0,-1 1-1 0 0,1 1 1 0 0,-2 1 0 0 0,1-1-1 0 0,-1 2 1 0 0,0 0-1 0 0,-21-4 1 0 0,9 3 572 0 0,0 2 0 0 0,-1 2 0 0 0,1 0 0 0 0,-45 2 0 0 0,55 2-918 0 0,0 1-1 0 0,0 0 0 0 0,0 2 0 0 0,0 0 0 0 0,1 0 0 0 0,0 2 0 0 0,-1 0 0 0 0,2 1 0 0 0,-22 12 0 0 0,25-11-148 0 0,-1 0 0 0 0,1 1 0 0 0,1 0 0 0 0,-1 1 0 0 0,1 0 0 0 0,1 1 0 0 0,0 0 0 0 0,1 0 0 0 0,0 1 0 0 0,0 1 0 0 0,-7 15 0 0 0,14-24-261 0 0,0 0 0 0 0,0 0 0 0 0,0 1 1 0 0,1-1-1 0 0,0 1 0 0 0,0 0 1 0 0,0-1-1 0 0,0 1 0 0 0,1 0 0 0 0,0-1 1 0 0,0 1-1 0 0,0 0 0 0 0,0 0 1 0 0,1-1-1 0 0,0 1 0 0 0,0 0 0 0 0,0-1 1 0 0,0 1-1 0 0,1-1 0 0 0,0 1 1 0 0,0-1-1 0 0,0 0 0 0 0,0 0 0 0 0,1 0 1 0 0,-1 0-1 0 0,1 0 0 0 0,0 0 0 0 0,1-1 1 0 0,-1 0-1 0 0,5 4 0 0 0,4 3 33 0 0,1-1 0 0 0,0 0 0 0 0,0-1 0 0 0,1 0 0 0 0,0-1 0 0 0,0 0 0 0 0,27 7 0 0 0,-2-3 59 0 0,1-1-1 0 0,-1-2 0 0 0,48 3 1 0 0,-62-9-221 0 0,-1-2 0 0 0,0 0 0 0 0,0-2 0 0 0,0 0 0 0 0,0-2 0 0 0,39-11 0 0 0,-58 14-9 0 0,0-1 0 0 0,0 0-1 0 0,0 0 1 0 0,0-1-1 0 0,0 0 1 0 0,0 0 0 0 0,-1 0-1 0 0,1 0 1 0 0,-1-1 0 0 0,0 1-1 0 0,0-1 1 0 0,0 0-1 0 0,0 0 1 0 0,-1-1 0 0 0,0 1-1 0 0,0-1 1 0 0,0 0-1 0 0,4-9 1 0 0,-4 6 5 0 0,-1 0 0 0 0,0-1-1 0 0,0 1 1 0 0,-1 0 0 0 0,0-1 0 0 0,-1 1 0 0 0,0-1 0 0 0,0 1-1 0 0,0-1 1 0 0,-1 1 0 0 0,-1 0 0 0 0,-2-10 0 0 0,1 8 23 0 0,0-1 0 0 0,-1 0 0 0 0,0 0 0 0 0,-1 1 1 0 0,0 0-1 0 0,-1 0 0 0 0,0 1 0 0 0,0-1 0 0 0,-1 1 1 0 0,0 1-1 0 0,-1-1 0 0 0,0 1 0 0 0,0 0 1 0 0,-17-11-1 0 0,10 10-8 0 0,0 0 0 0 0,0 1-1 0 0,0 0 1 0 0,-1 2 0 0 0,0 0 0 0 0,-1 0 0 0 0,1 2 0 0 0,-1 0 0 0 0,-20-2 0 0 0,36 6 9 0 0,-66-5-603 0 0,62 5 404 0 0,1 0 0 0 0,-1 1-1 0 0,0-1 1 0 0,1 1-1 0 0,-1 0 1 0 0,1 0-1 0 0,-1 0 1 0 0,1 1-1 0 0,-1 0 1 0 0,1 0-1 0 0,0 0 1 0 0,-4 3-1 0 0,7-5-29 0 0,0 1-1 0 0,0 0 1 0 0,0 0-1 0 0,0 0 1 0 0,1 0-1 0 0,-1 0 1 0 0,0 0-1 0 0,1 0 1 0 0,-1 0-1 0 0,1 0 0 0 0,-1 0 1 0 0,1 0-1 0 0,0 1 1 0 0,-1-1-1 0 0,1 0 1 0 0,0 0-1 0 0,0 0 1 0 0,0 0-1 0 0,0 1 1 0 0,0-1-1 0 0,0 0 1 0 0,0 0-1 0 0,0 0 0 0 0,1 1 1 0 0,-1-1-1 0 0,0 0 1 0 0,1 0-1 0 0,-1 0 1 0 0,1 0-1 0 0,-1 0 1 0 0,1 0-1 0 0,-1 0 1 0 0,1 0-1 0 0,0 0 1 0 0,-1 0-1 0 0,1 0 0 0 0,0 0 1 0 0,0 0-1 0 0,1 1 1 0 0,14 14-2547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233 151 88 0 0,'-3'5'11474'0'0,"-3"13"-7967"0"0,-11 36-1306 0 0,-2-14 47 0 0,9-17-1042 0 0,-1 0 0 0 0,-1 0 1 0 0,-1-1-1 0 0,-1-1 0 0 0,-1 0 0 0 0,-24 26 0 0 0,39-47-1205 0 0,-21 16 1333 0 0,21-15-1293 0 0,-1-1 0 0 0,0 1 0 0 0,1-1 0 0 0,-1 0 0 0 0,0 1 0 0 0,1-1 0 0 0,-1 0 0 0 0,0 1 0 0 0,0-1 0 0 0,1 0 0 0 0,-1 0 0 0 0,0 0 0 0 0,1 0 0 0 0,-1 0 0 0 0,0 0 0 0 0,0 0 0 0 0,0 0 0 0 0,1 0 0 0 0,-1 0 0 0 0,0 0 0 0 0,1 0 0 0 0,-1-1 0 0 0,0 1 0 0 0,0 0 0 0 0,1 0 0 0 0,-1-1 1 0 0,0 1-1 0 0,1 0 0 0 0,-1-1 0 0 0,0 1 0 0 0,1-1 0 0 0,-1 1 0 0 0,0-2 0 0 0,-3-4 33 0 0,0 0 1 0 0,1 0-1 0 0,0-1 1 0 0,0 1-1 0 0,1-1 1 0 0,0 0-1 0 0,0 1 1 0 0,0-1-1 0 0,1 0 1 0 0,0 0-1 0 0,0 0 1 0 0,1-8-1 0 0,0 9-36 0 0,0 1 0 0 0,1-1-1 0 0,-1 1 1 0 0,1-1 0 0 0,0 1-1 0 0,1-1 1 0 0,-1 1-1 0 0,1 0 1 0 0,0 0 0 0 0,0-1-1 0 0,1 2 1 0 0,-1-1 0 0 0,1 0-1 0 0,0 0 1 0 0,1 1-1 0 0,5-7 1 0 0,-6 9-27 0 0,-1 1 0 0 0,0-1 1 0 0,0 1-1 0 0,0 0 0 0 0,1 0 0 0 0,-1 0 0 0 0,1 0 0 0 0,-1 0 1 0 0,1 0-1 0 0,-1 1 0 0 0,1-1 0 0 0,-1 1 0 0 0,1 0 1 0 0,0 0-1 0 0,-1 0 0 0 0,1 0 0 0 0,0 0 0 0 0,-1 1 0 0 0,1-1 1 0 0,-1 1-1 0 0,4 0 0 0 0,6 3 43 0 0,0 0 0 0 0,0 1 0 0 0,11 7 0 0 0,-16-9-48 0 0,141 77-6 0 0,39 18 0 0 0,-147-79 0 0 0,1-2 0 0 0,74 19 0 0 0,-106-34 0 0 0,0 0 0 0 0,1 0 0 0 0,-1-1 0 0 0,1 0 0 0 0,0-1 0 0 0,-1 0 0 0 0,16-2 0 0 0,-21 2 0 0 0,0-1 0 0 0,-1 0 0 0 0,1-1 0 0 0,0 1 0 0 0,-1-1 0 0 0,1 1 0 0 0,-1-1 0 0 0,0 0 0 0 0,1 0 0 0 0,-1-1 0 0 0,0 1 0 0 0,0-1 0 0 0,-1 1 0 0 0,1-1 0 0 0,0 0 0 0 0,-1 0 0 0 0,0 0 0 0 0,1-1 0 0 0,-1 1 0 0 0,-1 0 0 0 0,3-5 0 0 0,0-3 0 0 0,-1 0 0 0 0,0 0 0 0 0,0 0 0 0 0,-1 0 0 0 0,-1-1 0 0 0,0 0 0 0 0,0-14 0 0 0,-2-5 0 0 0,-6-44 0 0 0,2 47 0 0 0,0 1 0 0 0,-16-47 0 0 0,17 64 0 0 0,0 0 0 0 0,0 1 0 0 0,-1 0 0 0 0,0 0 0 0 0,0 0 0 0 0,-1 0 0 0 0,0 1 0 0 0,-1 0 0 0 0,0 0 0 0 0,-13-10 0 0 0,18 16 0 0 0,-4-3-54 0 0,1 0 0 0 0,-2 0 0 0 0,1 1 0 0 0,0 0 0 0 0,-1 0 1 0 0,0 0-1 0 0,0 1 0 0 0,0 0 0 0 0,0 1 0 0 0,-11-3 0 0 0,17 5-250 0 0,1 0 275 0 0,0 0 1 0 0,-1 0 0 0 0,1-1 0 0 0,0 1-1 0 0,-1 0 1 0 0,1 0 0 0 0,0 0 0 0 0,0 0 0 0 0,-1 0-1 0 0,1 1 1 0 0,0-1 0 0 0,-1 0 0 0 0,1 0-1 0 0,0 0 1 0 0,0 0 0 0 0,-1 0 0 0 0,1 0-1 0 0,0 0 1 0 0,0 0 0 0 0,-1 1 0 0 0,1-1-1 0 0,0 0 1 0 0,0 0 0 0 0,-1 0 0 0 0,1 1-1 0 0,0-1 1 0 0,0 0 0 0 0,-1 1 0 0 0,4 5-5173 0 0,-2-5 5077 0 0,6 9-1727 0 0,1 0 1 0 0,0 0-1 0 0,15 12 0 0 0,4 3-1291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9557 0 0,'1'1'699'0'0,"0"0"0"0"0,0 0 0 0 0,0 0-1 0 0,0 0 1 0 0,-1 0 0 0 0,1 0 0 0 0,0 0 0 0 0,0 0 0 0 0,-1 1 0 0 0,1-1 0 0 0,-1 0 0 0 0,1 0-1 0 0,-1 0 1 0 0,1 1 0 0 0,-1 1 0 0 0,0-1-231 0 0,0 0 0 0 0,0 0 0 0 0,0 0 0 0 0,0 0 1 0 0,0 0-1 0 0,-1 0 0 0 0,1 0 0 0 0,-1 0 0 0 0,-1 3 0 0 0,-2 3-123 0 0,-1 0-1 0 0,0 0 1 0 0,-11 13 0 0 0,7-10 600 0 0,-97 109 1534 0 0,-8 8-3452 0 0,110-120-704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39 168 0 0,'-5'-6'1270'0'0,"-16"-16"2854"0"0,4 11 5864 0 0,17 15-8572 0 0,8 50 2233 0 0,23 87-1 0 0,-23-114-3659 0 0,0-1 0 0 0,3 0 0 0 0,13 27 0 0 0,-16-38-2129 0 0,1 0 0 0 0,1-1 0 0 0,15 18 0 0 0,-22-27-473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120 162 708 0 0,'-30'-11'1154'0'0,"23"9"-508"0"0,-1-1 0 0 0,1 1 0 0 0,0-1 0 0 0,0 0 0 0 0,0-1 0 0 0,0 1 0 0 0,0-1 0 0 0,1-1 0 0 0,0 1 0 0 0,-11-10-1 0 0,17 13-508 0 0,-1 0-1 0 0,1 0 0 0 0,-1 0 0 0 0,1 0 0 0 0,0 0 1 0 0,-1 0-1 0 0,1 0 0 0 0,0 0 0 0 0,-1 0 0 0 0,1 0 0 0 0,0 0 1 0 0,0 0-1 0 0,0 0 0 0 0,0 0 0 0 0,0 0 0 0 0,0 0 1 0 0,0 0-1 0 0,1 0 0 0 0,-1 0 0 0 0,0 0 0 0 0,0 0 0 0 0,1 0 1 0 0,-1 1-1 0 0,1-1 0 0 0,-1 0 0 0 0,1 0 0 0 0,-1 0 0 0 0,1 0 1 0 0,-1 0-1 0 0,1 1 0 0 0,0-1 0 0 0,-1 0 0 0 0,1 0 1 0 0,0 1-1 0 0,0-1 0 0 0,0 1 0 0 0,-1-1 0 0 0,1 1 0 0 0,0-1 1 0 0,0 1-1 0 0,1-1 0 0 0,6-3 298 0 0,1 0 0 0 0,-1 0 0 0 0,14-4 1 0 0,-19 7-277 0 0,27-7 656 0 0,0 0 0 0 0,35-3 0 0 0,6 1 242 0 0,0 3-1 0 0,112 5 1 0 0,-79 9 36 0 0,0 5 1 0 0,170 41-1 0 0,-245-45-688 0 0,0 2 0 0 0,29 14 1 0 0,-47-20-249 0 0,-1 2 0 0 0,0 0 0 0 0,0 0 0 0 0,0 1 0 0 0,-1 0 0 0 0,0 0 0 0 0,0 1 0 0 0,9 11 0 0 0,-16-16-102 0 0,0-1 1 0 0,0 1 0 0 0,0 0 0 0 0,-1 0 0 0 0,1 0-1 0 0,-1-1 1 0 0,1 1 0 0 0,-1 1 0 0 0,0-1-1 0 0,0 0 1 0 0,0 0 0 0 0,-1 0 0 0 0,1 1 0 0 0,-1-1-1 0 0,0 0 1 0 0,0 0 0 0 0,0 1 0 0 0,-1 5 0 0 0,0-5-2 0 0,-1 1 0 0 0,1 0 0 0 0,-1-1 0 0 0,0 1 1 0 0,-1-1-1 0 0,1 0 0 0 0,-1 0 0 0 0,0 0 1 0 0,0 0-1 0 0,0 0 0 0 0,-5 4 0 0 0,-7 5 66 0 0,0-2-1 0 0,0 1 1 0 0,-1-2-1 0 0,-1 0 1 0 0,-21 9-1 0 0,-6 0 239 0 0,-1-1 0 0 0,-89 20 0 0 0,-98 6 672 0 0,206-39-959 0 0,-28 3-661 0 0,-88 3 1 0 0,128-13 476 0 0,10 1-1999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5 241 8 0 0,'-1'-4'376'0'0,"0"0"1"0"0,0 0-1 0 0,1 0 0 0 0,-1 0 1 0 0,1-1-1 0 0,0 1 0 0 0,0 0 1 0 0,0 0-1 0 0,1 0 0 0 0,0-1 1 0 0,-1 1-1 0 0,2 0 0 0 0,-1 0 1 0 0,0 0-1 0 0,3-4 0 0 0,-1 2 59 0 0,1 0 0 0 0,0 0 0 0 0,0 1 0 0 0,0-1 0 0 0,1 1 0 0 0,0 0 0 0 0,0 0 0 0 0,8-5 0 0 0,6-3 553 0 0,0 1 0 0 0,1 1 1 0 0,0 1-1 0 0,35-12 0 0 0,-24 11 193 0 0,0 1 0 0 0,1 1 0 0 0,44-6 0 0 0,-66 14-817 0 0,1-1 0 0 0,0 2 0 0 0,0-1 1 0 0,0 2-1 0 0,0-1 0 0 0,0 2 0 0 0,0-1 0 0 0,-1 1 1 0 0,1 1-1 0 0,-1 0 0 0 0,1 1 0 0 0,-1 0 0 0 0,19 10 1 0 0,-25-12-235 0 0,-1 1 1 0 0,1-1 0 0 0,-1 1 0 0 0,0 0 0 0 0,0 0 0 0 0,0 0 0 0 0,0 0 0 0 0,-1 0 0 0 0,1 1 0 0 0,-1-1-1 0 0,0 1 1 0 0,0 0 0 0 0,0 0 0 0 0,0 0 0 0 0,-1 0 0 0 0,2 5 0 0 0,-2-3-30 0 0,0-1 1 0 0,-1 0 0 0 0,0 0-1 0 0,0 1 1 0 0,-1-1-1 0 0,1 0 1 0 0,-1 0 0 0 0,0 0-1 0 0,0 1 1 0 0,-1-1-1 0 0,0 0 1 0 0,0-1 0 0 0,-3 8-1 0 0,-14 21 226 0 0,-2-2 0 0 0,0 0 0 0 0,-44 46-1 0 0,-11 14 284 0 0,73-87-575 0 0,1 0 1 0 0,-1-1-1 0 0,1 1 0 0 0,0 0 1 0 0,0 0-1 0 0,0 0 1 0 0,0 0-1 0 0,1 1 0 0 0,-1-1 1 0 0,1 0-1 0 0,0 1 0 0 0,1-1 1 0 0,-1 1-1 0 0,1-1 0 0 0,0 7 1 0 0,1-7-15 0 0,-1-1 0 0 0,1 1-1 0 0,0-1 1 0 0,1 0 0 0 0,-1 0 0 0 0,1 1 0 0 0,-1-1 0 0 0,1 0 0 0 0,0 0 0 0 0,0-1 0 0 0,0 1 0 0 0,1 0 0 0 0,-1-1 0 0 0,0 1 0 0 0,1-1 0 0 0,0 0 0 0 0,0 0 0 0 0,0 0 0 0 0,0 0 0 0 0,3 2 0 0 0,4 1 10 0 0,1-1 1 0 0,-1 0 0 0 0,1 0 0 0 0,-1-1 0 0 0,1-1 0 0 0,0 1 0 0 0,16 0 0 0 0,77-1 72 0 0,-99-2-99 0 0,77-5-67 0 0,98-17 0 0 0,-139 16-2673 0 0,-37 5-742 0 0,-1 0 2395 0 0,4 0-411 0 0,-1 1-3289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729 203 8 0 0,'5'-3'665'0'0,"0"0"0"0"0,-1-1-1 0 0,1 1 1 0 0,-1-1 0 0 0,0 0 0 0 0,0 0-1 0 0,0 0 1 0 0,0-1 0 0 0,-1 1 0 0 0,0-1-1 0 0,0 0 1 0 0,0 0 0 0 0,-1 0 0 0 0,1 0 0 0 0,1-7-1 0 0,-4 11-436 0 0,-1-1 0 0 0,1 0 0 0 0,-1 0 0 0 0,1 0 0 0 0,-1 0 0 0 0,1 1 0 0 0,-1-1 0 0 0,0 0 0 0 0,0 0 0 0 0,0 1 0 0 0,-1-2 0 0 0,-1-3 656 0 0,0 3-589 0 0,1 0 0 0 0,-1-1 1 0 0,0 1-1 0 0,0 0 0 0 0,0 1 0 0 0,0-1 0 0 0,0 1 0 0 0,0-1 1 0 0,-1 1-1 0 0,1 0 0 0 0,-1 0 0 0 0,0 0 0 0 0,-5-1 1 0 0,-7-3 944 0 0,-30-6 0 0 0,13 7-576 0 0,0 1 0 0 0,-1 2 1 0 0,1 1-1 0 0,-1 2 0 0 0,1 1 0 0 0,-1 2 1 0 0,-36 9-1 0 0,41-7-304 0 0,0 2-1 0 0,0 0 1 0 0,1 2 0 0 0,0 2-1 0 0,1 0 1 0 0,0 2 0 0 0,1 0-1 0 0,1 2 1 0 0,-28 23-1 0 0,47-34-248 0 0,0 0 0 0 0,0 1 0 0 0,0 0 0 0 0,1 0 0 0 0,0 1 0 0 0,0 0 0 0 0,-6 10 0 0 0,9-13-56 0 0,1 0-1 0 0,-1 0 1 0 0,1-1-1 0 0,0 1 1 0 0,0 0-1 0 0,0 0 1 0 0,1 0-1 0 0,-1 0 1 0 0,1 0-1 0 0,0 0 1 0 0,0 0-1 0 0,0 0 1 0 0,1 0-1 0 0,0 0 1 0 0,-1 0-1 0 0,1 0 1 0 0,1 0-1 0 0,1 4 1 0 0,1 1 28 0 0,1 0 1 0 0,1 0 0 0 0,0-1-1 0 0,0 0 1 0 0,0 0-1 0 0,1-1 1 0 0,0 0-1 0 0,1 0 1 0 0,0 0-1 0 0,15 9 1 0 0,6 3-21 0 0,52 24 0 0 0,-50-30-61 0 0,-1-2 0 0 0,2-1 0 0 0,-1-1 0 0 0,1-1 0 0 0,1-2 0 0 0,34 2 0 0 0,-19-5-3 0 0,-1-3 0 0 0,0-1 1 0 0,70-11-1 0 0,-86 7-120 0 0,0-1 0 0 0,51-18 0 0 0,-74 22 90 0 0,1-2 0 0 0,-1 1 0 0 0,0-1 0 0 0,0-1 0 0 0,0 1 0 0 0,-1-1 0 0 0,0-1 0 0 0,0 1 0 0 0,0-1 0 0 0,-1-1 0 0 0,1 1 0 0 0,-2-1 0 0 0,1 0 0 0 0,5-8 0 0 0,-8 8-5 0 0,-1 1 1 0 0,1-1-1 0 0,-1 0 0 0 0,0 0 1 0 0,-1 0-1 0 0,0 0 0 0 0,0 0 1 0 0,0-1-1 0 0,-1 1 1 0 0,0 0-1 0 0,0 0 0 0 0,-1 0 1 0 0,0-1-1 0 0,0 1 0 0 0,-1 0 1 0 0,0 0-1 0 0,-4-10 0 0 0,1 4 20 0 0,-1 0-1 0 0,0 1 0 0 0,-1 0 0 0 0,0 0 0 0 0,-1 1 1 0 0,0 0-1 0 0,0 0 0 0 0,-15-13 0 0 0,1 6-136 0 0,0 0 0 0 0,-2 2 0 0 0,0 0 0 0 0,-1 2-1 0 0,0 0 1 0 0,-1 2 0 0 0,-1 1 0 0 0,0 1 0 0 0,0 1 0 0 0,-1 1-1 0 0,0 2 1 0 0,0 1 0 0 0,-30-2 0 0 0,48 7-161 0 0,-1-1-1 0 0,0 1 1 0 0,-10 2-1 0 0,19-2 17 0 0,0 0 0 0 0,0 0-1 0 0,0 0 1 0 0,1 1 0 0 0,-1-1-1 0 0,0 1 1 0 0,0-1 0 0 0,0 1 0 0 0,0 0-1 0 0,1 0 1 0 0,-1-1 0 0 0,0 1-1 0 0,1 0 1 0 0,-1 1 0 0 0,1-1-1 0 0,-1 0 1 0 0,1 0 0 0 0,0 1-1 0 0,-1-1 1 0 0,1 1 0 0 0,0-1-1 0 0,0 1 1 0 0,0-1 0 0 0,-1 4 0 0 0,2 4-3086 0 0,5 0 486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80 0 0,'9'-26'3785'0'0,"1"8"10137"0"0,-5 24-11675 0 0,2 13-1867 0 0,-7-18 401 0 0,5 18 566 0 0,-1 0 0 0 0,2 27 0 0 0,2 8 150 0 0,-3-26-1125 0 0,27 136 2564 0 0,-23-127-2918 0 0,1-1 0 0 0,23 50 0 0 0,-32-85-322 0 0,-1 0 0 0 0,1 0-1 0 0,-1 0 1 0 0,1 0 0 0 0,0 0 0 0 0,-1 0 0 0 0,1 0 0 0 0,0 0 0 0 0,0 0 0 0 0,0 0 0 0 0,0 0 0 0 0,-1 0 0 0 0,1-1 0 0 0,0 1 0 0 0,1 0-1 0 0,-1-1 1 0 0,0 1 0 0 0,0-1 0 0 0,0 1 0 0 0,0-1 0 0 0,0 0 0 0 0,0 1 0 0 0,1-1 0 0 0,1 0 0 0 0,0-16-10136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247 237 60 0 0,'-54'-43'1768'0'0,"13"10"3205"0"0,-53-32 0 0 0,36 30 9549 0 0,63 34-13606 0 0,11-2-480 0 0,1 1-1 0 0,-1 0 0 0 0,1 1 0 0 0,0 1 1 0 0,-1 1-1 0 0,18 2 0 0 0,18 0 133 0 0,28 1-417 0 0,274 3 943 0 0,-265-10-747 0 0,174-27 1 0 0,-242 26-497 0 0,-1 0 0 0 0,0-1 1 0 0,0-1-1 0 0,22-10 0 0 0,-41 15-822 0 0,-26 1-14972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0 864 0 0,'-9'4'432'0'0,"-50"20"3421"0"0,23-2 9034 0 0,41-19-11156 0 0,2 0-1274 0 0,0-1 0 0 0,0 0 0 0 0,0 0 0 0 0,1 0 0 0 0,-1-1 0 0 0,9 1-1 0 0,52 0 1810 0 0,-49-2-1935 0 0,363-10 5915 0 0,-128-15-8171 0 0,-170 19-2840 0 0,-18 3-2730 0 0,-36-1 4473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3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68 0 0,'1'-14'2702'0'0,"-1"14"-2578"0"0,0 0 1 0 0,1 0-1 0 0,-1-1 1 0 0,0 1 0 0 0,0 0-1 0 0,1 0 1 0 0,-1 0-1 0 0,0 0 1 0 0,0 0-1 0 0,1 0 1 0 0,-1 0-1 0 0,0 0 1 0 0,0 0-1 0 0,1 0 1 0 0,-1 0-1 0 0,0 0 1 0 0,0 0 0 0 0,1 0-1 0 0,-1 0 1 0 0,0 0-1 0 0,0 0 1 0 0,1 0-1 0 0,-1 0 1 0 0,0 0-1 0 0,0 0 1 0 0,1 1-1 0 0,-1-1 1 0 0,0 0-1 0 0,0 0 1 0 0,1 0 0 0 0,23 22 3692 0 0,6 17-1488 0 0,-1 1 0 0 0,25 44 1 0 0,42 95 1992 0 0,-38-68-1924 0 0,35 73 2534 0 0,-93-183-4874 0 0,1-1 0 0 0,-1 1 0 0 0,0 0 0 0 0,0-1 0 0 0,1 1 0 0 0,-1-1 0 0 0,0 1 0 0 0,1 0 0 0 0,-1-1-1 0 0,1 1 1 0 0,-1-1 0 0 0,1 1 0 0 0,-1-1 0 0 0,1 1 0 0 0,-1-1 0 0 0,1 0 0 0 0,0 1 0 0 0,-1-1 0 0 0,1 0 0 0 0,0 1 0 0 0,-1-1 0 0 0,1 0 0 0 0,-1 0 0 0 0,1 1 0 0 0,0-1 0 0 0,0 0 0 0 0,-1 0 0 0 0,1 0-1 0 0,1 0 1 0 0,-1-1-18 0 0,0 1-1 0 0,0-1 0 0 0,0 0 1 0 0,0 0-1 0 0,0 1 0 0 0,0-1 1 0 0,0 0-1 0 0,0 0 0 0 0,0 0 1 0 0,0 0-1 0 0,-1 0 0 0 0,1 0 1 0 0,0 0-1 0 0,0-2 0 0 0,4-7 19 0 0,-1 0 0 0 0,5-19 0 0 0,-8 27 9 0 0,53-239 493 0 0,-30 120-429 0 0,76-270 288 0 0,-99 388-574 0 0,0-1 1 0 0,0 1-1 0 0,1 0 1 0 0,-1 0-1 0 0,1 0 1 0 0,0 0-1 0 0,0 0 0 0 0,0 1 1 0 0,0-1-1 0 0,0 1 1 0 0,0-1-1 0 0,4-2 0 0 0,-5 5 60 0 0,0-1-1 0 0,1 0 0 0 0,-1 0 0 0 0,0 1 0 0 0,1-1 0 0 0,-1 1 0 0 0,1-1 0 0 0,-1 1 0 0 0,1 0 0 0 0,-1-1 0 0 0,1 1 0 0 0,0 0 1 0 0,-1 0-1 0 0,1 0 0 0 0,-1 0 0 0 0,1 0 0 0 0,-1 1 0 0 0,1-1 0 0 0,-1 0 0 0 0,1 1 0 0 0,-1-1 0 0 0,1 1 0 0 0,-1-1 0 0 0,1 1 1 0 0,-1 0-1 0 0,0 0 0 0 0,1 0 0 0 0,0 1 0 0 0,70 48-9544 0 0,-37-25 6497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45 704 0 0,'-19'-8'1092'0'0,"-40"-16"3619"0"0,51 21-3192 0 0,0 0 0 0 0,0 1 0 0 0,0 1 0 0 0,0-1 0 0 0,-12 1 0 0 0,19 1-1279 0 0,0 0 0 0 0,-1 1 0 0 0,1-1 0 0 0,0 1 0 0 0,0-1 0 0 0,-1 1 0 0 0,1-1 0 0 0,0 1 0 0 0,0 0 0 0 0,0 0 0 0 0,0-1 0 0 0,-1 1 0 0 0,1 0 0 0 0,0 0 0 0 0,1 0 0 0 0,-1 0 0 0 0,0 0 0 0 0,0 1 0 0 0,0-1 0 0 0,1 0 0 0 0,-1 0 0 0 0,0 0 0 0 0,1 1 0 0 0,0-1 0 0 0,-1 0 0 0 0,1 1 0 0 0,-1-1 0 0 0,1 0 1 0 0,0 1-1 0 0,0-1 0 0 0,0 2 0 0 0,-1 8 558 0 0,0 0 0 0 0,1 19 0 0 0,1-25-453 0 0,13 158 3789 0 0,-9-83-3525 0 0,0-9 382 0 0,-6 90 1 0 0,3-115-3210 0 0,1-42 1046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58 176 80 0 0,'-4'-2'337'0'0,"-25"-14"2738"0"0,26 14-2215 0 0,0 0 0 0 0,1 0 0 0 0,-1 0 1 0 0,1 0-1 0 0,0 0 0 0 0,0-1 0 0 0,0 1 0 0 0,-2-4 0 0 0,3 6-669 0 0,1-1 0 0 0,0 1 0 0 0,0-1 0 0 0,0 1 0 0 0,0-1 0 0 0,-1 1 0 0 0,1-1 0 0 0,0 1 0 0 0,0-1 0 0 0,0 1 0 0 0,0-1 0 0 0,0 0 0 0 0,0 1 0 0 0,0-1 0 0 0,1 1 0 0 0,-1-1 0 0 0,0 1 0 0 0,0-1 0 0 0,0 1 0 0 0,0-1 0 0 0,1 1 0 0 0,-1-1-1 0 0,0 1 1 0 0,1-1 0 0 0,-1 1 0 0 0,0 0 0 0 0,1-1 0 0 0,-1 1 0 0 0,0-1 0 0 0,1 1 0 0 0,-1 0 0 0 0,1-1 0 0 0,-1 1 0 0 0,1 0 0 0 0,-1 0 0 0 0,0-1 0 0 0,1 1 0 0 0,0 0 0 0 0,-1 0 0 0 0,1 0 0 0 0,0-1 0 0 0,25-6 1669 0 0,-24 6-1186 0 0,98-14 4122 0 0,50 9-1749 0 0,-59 3-1946 0 0,-74 2-1059 0 0,142-7 954 0 0,208-37 1 0 0,-318 34-1418 0 0,-24 5-174 0 0,-1 1 0 0 0,1 1-1 0 0,27 0 1 0 0,-45 8-3493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6:5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52 0 0,'-1'1'217'0'0,"-32"26"3150"0"0,31-25-2674 0 0,0 1 0 0 0,0-1 0 0 0,0 0 0 0 0,0 1 0 0 0,0-1 0 0 0,0 1 1 0 0,1 0-1 0 0,-1 0 0 0 0,1 0 0 0 0,-2 7 2177 0 0,7-6-762 0 0,4 4-1364 0 0,1-1 0 0 0,-1-1-1 0 0,1 0 1 0 0,0 0 0 0 0,1-1-1 0 0,0 0 1 0 0,-1 0 0 0 0,1-1-1 0 0,21 5 1 0 0,24 3 1213 0 0,1-3 0 0 0,-1-2 0 0 0,1-3 0 0 0,57-2 0 0 0,-90-4-2653 0 0,-8 3-2006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18 276 0 0,'-3'-18'10260'0'0,"67"306"-3887"0"0,-27-156-4614 0 0,-7-46-3963 0 0,-24-68 404 0 0,-5-8-2433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6 168 64 0 0,'-1'-2'178'0'0,"0"0"-1"0"0,0-1 1 0 0,1 1-1 0 0,-1 0 1 0 0,1-1-1 0 0,-1 1 1 0 0,1 0-1 0 0,0-1 1 0 0,0 1 0 0 0,0 0-1 0 0,0-1 1 0 0,0 1-1 0 0,0 0 1 0 0,1-1-1 0 0,0 1 1 0 0,-1 0 0 0 0,1-1-1 0 0,0 1 1 0 0,1-3-1 0 0,1 0 68 0 0,0 1 0 0 0,0 0-1 0 0,0 0 1 0 0,1 0 0 0 0,-1 1 0 0 0,1-1-1 0 0,0 1 1 0 0,8-5 0 0 0,3-2 310 0 0,2 1 1 0 0,-1 1-1 0 0,1 1 0 0 0,19-6 1 0 0,-4 4 216 0 0,0 2 0 0 0,0 1 0 0 0,1 1 0 0 0,44 0 0 0 0,-17 5 355 0 0,79 9 0 0 0,-95-4-504 0 0,0 3 0 0 0,0 2 1 0 0,0 1-1 0 0,61 25 1 0 0,-87-28-327 0 0,0 1 0 0 0,0 0 1 0 0,-1 1-1 0 0,0 1 0 0 0,-1 0 1 0 0,0 1-1 0 0,-1 1 0 0 0,0 1 1 0 0,14 17-1 0 0,-24-25-152 0 0,0 1 1 0 0,0 0-1 0 0,0 1 0 0 0,-1-1 0 0 0,0 1 1 0 0,-1 0-1 0 0,0 0 0 0 0,0 0 0 0 0,-1 0 1 0 0,0 0-1 0 0,0 1 0 0 0,-1-1 1 0 0,0 1-1 0 0,0-1 0 0 0,-1 1 0 0 0,0-1 1 0 0,0 1-1 0 0,-1-1 0 0 0,-1 1 0 0 0,1-1 1 0 0,-1 1-1 0 0,-6 14 0 0 0,0-5 82 0 0,-1 0 1 0 0,-1-1-1 0 0,0 0 0 0 0,-1-1 0 0 0,-1 0 0 0 0,-1-1 0 0 0,0 0 1 0 0,0-1-1 0 0,-2-1 0 0 0,0 0 0 0 0,-27 18 0 0 0,8-9 156 0 0,0-2 0 0 0,-1-1-1 0 0,-1-2 1 0 0,-69 22 0 0 0,93-35-382 0 0,-67 18 579 0 0,72-21-753 0 0,0 0 0 0 0,0 0 1 0 0,-1 0-1 0 0,1-1 0 0 0,-1 0 1 0 0,1 0-1 0 0,0-1 0 0 0,-14-3 1 0 0,8-3-1215 0 0,13 6 1021 0 0,-1 0 0 0 0,0 1 0 0 0,1-1 0 0 0,-1 0 0 0 0,1 0 0 0 0,-1 0 0 0 0,1 0 0 0 0,0 1-1 0 0,-1-1 1 0 0,1 0 0 0 0,0 0 0 0 0,0 0 0 0 0,-1 0 0 0 0,1 0 0 0 0,0 0 0 0 0,0 0 0 0 0,0 0 0 0 0,0 0 0 0 0,0 0 0 0 0,0 0-1 0 0,1 0 1 0 0,-1-1 0 0 0,5-10-2721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7457 0 0,'39'-2'8846'0'0,"0"-4"-3637"0"0,-13 0-3751 0 0,26-10 0 0 0,96-49-1786 0 0,-128 55 389 0 0,0 0 0 0 0,-1-2 0 0 0,0 0 0 0 0,0-1 0 0 0,19-19 0 0 0,-33 26-44 0 0,1 1 1 0 0,-1-1-1 0 0,-1 0 1 0 0,1 0 0 0 0,-1 0-1 0 0,0-1 1 0 0,0 0-1 0 0,-1 0 1 0 0,0 0 0 0 0,0 0-1 0 0,-1 0 1 0 0,0 0-1 0 0,0-1 1 0 0,-1 1 0 0 0,1-1-1 0 0,-2 1 1 0 0,1-1-1 0 0,-1 0 1 0 0,-1-8 0 0 0,0 6 54 0 0,-1-1 1 0 0,1 1 0 0 0,-5-11 0 0 0,5 17-24 0 0,0 1 0 0 0,-1 0 0 0 0,1-1 0 0 0,-1 1 1 0 0,0 0-1 0 0,0 0 0 0 0,0 0 0 0 0,0 0 0 0 0,0 0 0 0 0,-1 0 0 0 0,1 1 1 0 0,-5-4-1 0 0,7 6-37 0 0,-1 0 0 0 0,1-1 0 0 0,0 1 0 0 0,-1 0 0 0 0,1 0 0 0 0,-1 0 0 0 0,1 0 0 0 0,-1 0 0 0 0,1 0 0 0 0,-1 0 0 0 0,1 0 0 0 0,0 0 0 0 0,-1 0 0 0 0,1 0 0 0 0,-1 0 0 0 0,1 0 0 0 0,-1 0 0 0 0,1 0 0 0 0,-1 0 0 0 0,1 1 0 0 0,0-1 0 0 0,-1 0 0 0 0,1 0 0 0 0,-1 0 0 0 0,1 1 0 0 0,0-1 0 0 0,-1 0 0 0 0,1 1 0 0 0,0-1 0 0 0,-1 0 0 0 0,1 1 0 0 0,0-1 0 0 0,-1 0 0 0 0,1 1 0 0 0,0-1 0 0 0,0 1 0 0 0,0-1 0 0 0,-1 0 0 0 0,1 1 0 0 0,0-1 0 0 0,0 1 0 0 0,0-1 0 0 0,0 1 0 0 0,-6 19 279 0 0,3 14 151 0 0,1 1-1 0 0,2-1 1 0 0,1 1-1 0 0,2-1 1 0 0,1 0 0 0 0,2 0-1 0 0,1 0 1 0 0,19 52-1 0 0,-23-80-496 0 0,0 0 1 0 0,0 0-1 0 0,0-1 0 0 0,1 1 0 0 0,-1-1 0 0 0,1 0 0 0 0,0 0 0 0 0,1 0 0 0 0,-1-1 0 0 0,1 0 0 0 0,0 0 0 0 0,9 6 0 0 0,14 3-3402 0 0,3-9-3893 0 0,-15-5 4091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54 404 0 0,'-14'-8'991'0'0,"-1"0"-1"0"0,0 2 1 0 0,1 0-1 0 0,-2 0 1 0 0,1 1-1 0 0,-1 1 1 0 0,1 1-1 0 0,-1 0 1 0 0,0 1-1 0 0,-1 1 1 0 0,1 0-1 0 0,0 1 1 0 0,-26 4-1 0 0,23-2-291 0 0,0 2-1 0 0,0 1 1 0 0,0 0 0 0 0,0 1 0 0 0,1 1-1 0 0,0 1 1 0 0,0 0 0 0 0,1 2-1 0 0,0 0 1 0 0,-29 23 0 0 0,40-28-419 0 0,0 0 1 0 0,1 1-1 0 0,-1 0 1 0 0,1 0-1 0 0,0 0 1 0 0,0 1 0 0 0,1 0-1 0 0,-6 11 1 0 0,8-14-120 0 0,1 1-1 0 0,-1-1 1 0 0,1 1 0 0 0,0-1 0 0 0,0 1 0 0 0,0-1 0 0 0,1 1-1 0 0,0 0 1 0 0,0 0 0 0 0,0-1 0 0 0,0 1 0 0 0,1 0-1 0 0,0-1 1 0 0,0 1 0 0 0,0-1 0 0 0,3 8 0 0 0,1-1-6 0 0,1 0 0 0 0,0-1-1 0 0,1 0 1 0 0,0 0 0 0 0,0-1 0 0 0,1 0 0 0 0,0 0 0 0 0,1-1 0 0 0,0 0 0 0 0,0 0 0 0 0,1-1 0 0 0,0-1-1 0 0,0 1 1 0 0,0-1 0 0 0,1-1 0 0 0,22 8 0 0 0,-10-5-50 0 0,1-1 0 0 0,0-1 0 0 0,0-1 0 0 0,0-1 0 0 0,0-2 0 0 0,1 0 0 0 0,34-2 0 0 0,-49 0-105 0 0,0-1-1 0 0,-1 0 0 0 0,1-1 0 0 0,0 0 0 0 0,-1-1 0 0 0,1 0 0 0 0,13-6 1 0 0,-20 8-9 0 0,-1-1 0 0 0,1 1 1 0 0,0-1-1 0 0,-1 0 0 0 0,0 0 1 0 0,1 0-1 0 0,-1 0 0 0 0,0 0 0 0 0,0 0 1 0 0,0-1-1 0 0,0 1 0 0 0,-1-1 1 0 0,1 1-1 0 0,-1-1 0 0 0,1 0 1 0 0,-1 0-1 0 0,0 0 0 0 0,0 1 1 0 0,0-1-1 0 0,0 0 0 0 0,-1 0 1 0 0,1 0-1 0 0,-1 0 0 0 0,0 0 1 0 0,0-1-1 0 0,0 1 0 0 0,0 0 0 0 0,-1-3 1 0 0,-1-5-19 0 0,0 1 0 0 0,-1 0 0 0 0,0-1 0 0 0,-1 1 0 0 0,0 0 0 0 0,-1 1 0 0 0,0-1 1 0 0,0 1-1 0 0,-11-13 0 0 0,4 6-101 0 0,-1 1 0 0 0,0 0 0 0 0,-1 1 0 0 0,-21-15 0 0 0,27 23-260 0 0,1 0 0 0 0,-1 0 0 0 0,-1 1 0 0 0,1 0 0 0 0,-1 1 0 0 0,0 0 0 0 0,0 0 0 0 0,0 1 0 0 0,-1 0 0 0 0,-17-2 0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29 287 8837 0 0,'11'-7'17939'0'0,"-13"29"-16186"0"0,-1-2-988 0 0,2-13-253 0 0,0 1 0 0 0,0-1 0 0 0,-1 0-1 0 0,0 0 1 0 0,-6 14 0 0 0,8-20-144 0 0,0-1-368 0 0,0 0 1 0 0,0 0-1 0 0,0 0 1 0 0,0 0-1 0 0,0 0 1 0 0,0 0-1 0 0,0 0 1 0 0,0-1-1 0 0,0 1 1 0 0,0 0-1 0 0,0 0 1 0 0,0 0-1 0 0,0 0 1 0 0,0 0-1 0 0,0 0 1 0 0,0-1-1 0 0,0 1 1 0 0,0 0-1 0 0,0 0 1 0 0,0 0-1 0 0,0 0 1 0 0,0 0-1 0 0,0 0 1 0 0,0-1-1 0 0,0 1 1 0 0,0 0-1 0 0,0 0 1 0 0,0 0-1 0 0,0 0 1 0 0,-1 0-1 0 0,1 0 1 0 0,0 0-1 0 0,0 0 1 0 0,0 0-1 0 0,0-1 1 0 0,0 1-1 0 0,0 0 1 0 0,0 0-1 0 0,-1 0 1 0 0,1 0-1 0 0,0 0 1 0 0,0 0-1 0 0,0 0 1 0 0,0 0-1 0 0,0 0 1 0 0,0 0-1 0 0,-1 0 1 0 0,1 0-1 0 0,0 0 1 0 0,0 0-1 0 0,0 0 0 0 0,0 0 1 0 0,0 0-1 0 0,0 0 1 0 0,-1 0-1 0 0,1 0 1 0 0,0 0-1 0 0,-8-2 6 0 0,7 1-6 0 0,0-1 0 0 0,0 1 0 0 0,0-1 0 0 0,1 1 0 0 0,-1-1 0 0 0,0 1 0 0 0,1-1 0 0 0,-1 0 0 0 0,1 1 0 0 0,0-1 0 0 0,-1-2 0 0 0,1 3 0 0 0,0 1 0 0 0,0 0 0 0 0,0-1 0 0 0,0 1 0 0 0,0-1 0 0 0,0 1 0 0 0,0 0 0 0 0,0-1 0 0 0,1 1 0 0 0,-1-1 0 0 0,0 1 0 0 0,0 0 0 0 0,0-1 0 0 0,0 1 0 0 0,1 0 0 0 0,-1-1 0 0 0,0 1 0 0 0,0 0 0 0 0,1-1 0 0 0,-1 1 0 0 0,0 0 0 0 0,1-1 0 0 0,-1 1 0 0 0,0 0 0 0 0,1 0 0 0 0,-1-1 0 0 0,0 1 0 0 0,1 0 0 0 0,-1 0 0 0 0,0 0 0 0 0,1 0 0 0 0,-1 0 0 0 0,1-1 0 0 0,-1 1 0 0 0,0 0 0 0 0,1 0 0 0 0,-1 0 0 0 0,1 0 0 0 0,-1 0 0 0 0,0 0 0 0 0,1 0 0 0 0,-1 0 0 0 0,1 1 0 0 0,-1-1 0 0 0,0 0 0 0 0,1 0 0 0 0,-1 0 0 0 0,1 0 0 0 0,-1 0 0 0 0,1 1 0 0 0,5 1 0 0 0,0 0 0 0 0,0 1 0 0 0,0 0 0 0 0,0 0 0 0 0,0 0 0 0 0,-1 1 0 0 0,7 5 0 0 0,4 1 0 0 0,73 51 0 0 0,-49-32 0 0 0,2-1 0 0 0,1-2 0 0 0,82 36 0 0 0,-99-53 0 0 0,-1-1 0 0 0,1-1 0 0 0,32 4 0 0 0,-48-9 0 0 0,0-1 0 0 0,-1 0 0 0 0,1-1 0 0 0,0 0 0 0 0,0-1 0 0 0,0 0 0 0 0,-1-1 0 0 0,1 0 0 0 0,-1 0 0 0 0,1-1 0 0 0,-1 0 0 0 0,10-5 0 0 0,-14 5 0 0 0,0 0 0 0 0,-1-1 0 0 0,1 1 0 0 0,-1-1 0 0 0,0 0 0 0 0,0 0 0 0 0,0-1 0 0 0,-1 1 0 0 0,0-1 0 0 0,1 0 0 0 0,-2 0 0 0 0,1 0 0 0 0,0 0 0 0 0,-1 0 0 0 0,0-1 0 0 0,0 1 0 0 0,-1-1 0 0 0,0 1 0 0 0,0-1 0 0 0,0 1 0 0 0,0-1 0 0 0,-1-10 0 0 0,-1-8 0 0 0,0 1 0 0 0,-2-1 0 0 0,0 1 0 0 0,-9-27 0 0 0,3 11 0 0 0,-44-115 0 0 0,33 109 0 0 0,6 16 0 0 0,-13-17 0 0 0,25 43-34 0 0,-14-19-1807 0 0,16 22 1768 0 0,0-1 0 0 0,-1 1 0 0 0,1 0 0 0 0,0-1 0 0 0,-1 1 0 0 0,1 0 0 0 0,-1 0 0 0 0,1-1 0 0 0,-1 1 0 0 0,1 0 0 0 0,-1 0 0 0 0,1-1 0 0 0,0 1 0 0 0,-1 0-1 0 0,1 0 1 0 0,-1 0 0 0 0,1 0 0 0 0,-1 0 0 0 0,1 0 0 0 0,-1 0 0 0 0,1 0 0 0 0,-1 0 0 0 0,1 0 0 0 0,-1 0 0 0 0,1 0 0 0 0,-1 0 0 0 0,1 0 0 0 0,-1 1 0 0 0,1-1 0 0 0,-1 0 0 0 0,1 0 0 0 0,-1 0 0 0 0,1 1 0 0 0,0-1 0 0 0,-1 0 0 0 0,1 1 0 0 0,-1-1 0 0 0,1 0 0 0 0,0 1 0 0 0,-1-1 0 0 0,1 1 0 0 0,-1 0 0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463 127 148 0 0,'9'-11'372'0'0,"-1"2"387"0"0,0-1 1 0 0,10-17-1 0 0,-16 25-496 0 0,-1-1-1 0 0,0 1 0 0 0,0 0 1 0 0,0 0-1 0 0,0-1 1 0 0,0 1-1 0 0,0-1 1 0 0,-1 1-1 0 0,1-1 0 0 0,-1 1 1 0 0,0-1-1 0 0,1 1 1 0 0,-1-1-1 0 0,0 1 1 0 0,-1-1-1 0 0,1 1 0 0 0,0-1 1 0 0,-1 1-1 0 0,0-4 1 0 0,0 5-116 0 0,0 0 1 0 0,0 0-1 0 0,0-1 1 0 0,0 1-1 0 0,0 0 1 0 0,0 0-1 0 0,0 0 1 0 0,0 0-1 0 0,0 0 1 0 0,0 0-1 0 0,0 1 1 0 0,-1-1-1 0 0,1 0 1 0 0,0 0-1 0 0,-1 1 1 0 0,1-1-1 0 0,0 1 1 0 0,-1 0-1 0 0,1-1 1 0 0,-1 1-1 0 0,1 0 1 0 0,-1 0-1 0 0,1-1 1 0 0,-2 2-1 0 0,-4-1 265 0 0,1 0 0 0 0,0 0 0 0 0,-1 1 0 0 0,-10 3 0 0 0,0 1 64 0 0,1 1 0 0 0,-1 1 1 0 0,1 1-1 0 0,1 0 0 0 0,-1 1 0 0 0,-23 18 1 0 0,8-2 437 0 0,-48 50 1 0 0,57-51-440 0 0,0 1 0 0 0,2 0-1 0 0,2 2 1 0 0,0 0 0 0 0,2 1 0 0 0,-15 32 0 0 0,22-38-118 0 0,1-1 0 0 0,1 1 0 0 0,1 0 0 0 0,1 1 0 0 0,1 0 0 0 0,1-1 0 0 0,0 1 0 0 0,2 0 1 0 0,2 28-1 0 0,0-42-209 0 0,1-1 0 0 0,-1 1 1 0 0,1-1-1 0 0,1 0 0 0 0,0 0 0 0 0,0 0 1 0 0,0 0-1 0 0,1 0 0 0 0,1 0 1 0 0,-1-1-1 0 0,1 0 0 0 0,0 0 0 0 0,0 0 1 0 0,1-1-1 0 0,0 1 0 0 0,12 8 1 0 0,-10-8-449 0 0,1-1 1 0 0,0-1 0 0 0,0 1 0 0 0,1-1 0 0 0,16 6 0 0 0,-16-8-1258 0 0,0 0 0 0 0,0-1 0 0 0,0 0 1 0 0,0 0-1 0 0,20 0 0 0 0,-16-3-1399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91 596 0 0,'-4'-5'568'0'0,"0"-1"-1"0"0,0 1 0 0 0,0 0 1 0 0,-1 0-1 0 0,0 0 1 0 0,0 0-1 0 0,0 1 1 0 0,0 0-1 0 0,-1 0 1 0 0,0 0-1 0 0,0 1 1 0 0,0 0-1 0 0,0 0 1 0 0,0 0-1 0 0,-1 1 1 0 0,1 0-1 0 0,-11-2 1 0 0,9 3-41 0 0,-1 1 1 0 0,0-1 0 0 0,0 2-1 0 0,0-1 1 0 0,0 1 0 0 0,1 0 0 0 0,-1 1-1 0 0,0 0 1 0 0,1 0 0 0 0,-1 1 0 0 0,1 0-1 0 0,-15 8 1 0 0,7-2 16 0 0,1 0 0 0 0,0 2-1 0 0,0 0 1 0 0,1 0 0 0 0,0 1 0 0 0,-14 17-1 0 0,22-23-299 0 0,1 0 0 0 0,0 1 0 0 0,0 0 0 0 0,1-1 0 0 0,-1 2 0 0 0,2-1 0 0 0,-1 0 0 0 0,1 1-1 0 0,0 0 1 0 0,0-1 0 0 0,1 1 0 0 0,0 0 0 0 0,1 0 0 0 0,0 1 0 0 0,-1 15 0 0 0,3-19-135 0 0,0 0 0 0 0,0 0-1 0 0,1 0 1 0 0,0 0 0 0 0,0 0 0 0 0,0 0 0 0 0,0 0 0 0 0,1 0 0 0 0,-1-1 0 0 0,1 1 0 0 0,0-1 0 0 0,1 0 0 0 0,-1 0 0 0 0,1 0 0 0 0,0-1 0 0 0,0 1-1 0 0,0-1 1 0 0,0 0 0 0 0,1 0 0 0 0,-1 0 0 0 0,1-1 0 0 0,7 4 0 0 0,3 0 14 0 0,0 0 0 0 0,0-1 0 0 0,0 0 0 0 0,0-2-1 0 0,1 0 1 0 0,18 2 0 0 0,-11-4-88 0 0,-1-1-1 0 0,1-1 0 0 0,-1 0 0 0 0,1-2 1 0 0,-1-1-1 0 0,0 0 0 0 0,0-2 0 0 0,0 0 1 0 0,-1-2-1 0 0,40-19 0 0 0,-56 24-32 0 0,-1 1-1 0 0,0-1 1 0 0,1 0-1 0 0,-1 0 1 0 0,-1 0 0 0 0,1-1-1 0 0,0 1 1 0 0,-1-1-1 0 0,0 0 1 0 0,1 0-1 0 0,-2 0 1 0 0,1 0 0 0 0,0-1-1 0 0,-1 1 1 0 0,0-1-1 0 0,2-4 1 0 0,-3 3 5 0 0,0-1-1 0 0,0 1 1 0 0,-1 0-1 0 0,0 0 1 0 0,0 0 0 0 0,0 0-1 0 0,-1-1 1 0 0,0 1-1 0 0,0 0 1 0 0,-1 0-1 0 0,1 0 1 0 0,-6-10 0 0 0,0-1 24 0 0,0 1 0 0 0,-1 0 0 0 0,-1 0 0 0 0,-1 1 0 0 0,-15-19 0 0 0,20 28-201 0 0,0 0 0 0 0,0 0 0 0 0,-1 1 0 0 0,0-1 0 0 0,0 1 0 0 0,0 1 0 0 0,-1-1 0 0 0,0 1-1 0 0,0 0 1 0 0,0 0 0 0 0,0 1 0 0 0,0 0 0 0 0,-1 1 0 0 0,-13-4 0 0 0,16 6-536 0 0,23 15-11245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59 88 0 0,'0'0'9772'0'0,"-3"-3"-8523"0"0,1 2-802 0 0,0-1-1 0 0,-1 0 0 0 0,1 1 1 0 0,0 0-1 0 0,-1-1 1 0 0,1 1-1 0 0,-1 0 1 0 0,1 0-1 0 0,-1 1 1 0 0,0-1-1 0 0,1 0 1 0 0,-1 1-1 0 0,0 0 1 0 0,0-1-1 0 0,1 1 1 0 0,-1 0-1 0 0,0 1 1 0 0,-5 0-1 0 0,-19 9 791 0 0,21-7-1033 0 0,0 1-1 0 0,1-1 1 0 0,-1 1-1 0 0,1 0 1 0 0,0 0-1 0 0,0 1 1 0 0,1-1-1 0 0,-1 1 1 0 0,1 0-1 0 0,0 1 0 0 0,0-1 1 0 0,1 1-1 0 0,0-1 1 0 0,0 1-1 0 0,0 0 1 0 0,0 0-1 0 0,1 0 1 0 0,0 1-1 0 0,-1 8 1 0 0,2-7-24 0 0,0 0 1 0 0,1-1 0 0 0,0 1-1 0 0,0 0 1 0 0,1-1 0 0 0,0 1-1 0 0,0-1 1 0 0,1 1 0 0 0,0-1-1 0 0,1 0 1 0 0,-1 0 0 0 0,1 0-1 0 0,1 0 1 0 0,-1 0 0 0 0,1 0-1 0 0,7 8 1 0 0,5 5 213 0 0,12 5 154 0 0,-15-16-346 0 0,-4-3-74 0 0,1-1 0 0 0,0 0 0 0 0,1 0-1 0 0,-1-1 1 0 0,1 0 0 0 0,-1-1 0 0 0,1 0 0 0 0,0-1 0 0 0,1 0 0 0 0,-1 0-1 0 0,15-1 1 0 0,-20-1-96 0 0,0-1 1 0 0,0 1-1 0 0,0-1 0 0 0,0-1 0 0 0,0 1 0 0 0,0-1 1 0 0,-1 0-1 0 0,1 0 0 0 0,-1-1 0 0 0,1 1 0 0 0,-1-1 1 0 0,0 0-1 0 0,0-1 0 0 0,0 1 0 0 0,0-1 0 0 0,-1 0 1 0 0,0-1-1 0 0,1 1 0 0 0,-2-1 0 0 0,1 1 0 0 0,0-1 1 0 0,5-10-1 0 0,-5 7-34 0 0,-1 0 0 0 0,1-1 0 0 0,-1 1 0 0 0,-1-1 0 0 0,0 0 0 0 0,0 1 0 0 0,0-1 0 0 0,-1 0 0 0 0,-1 0 0 0 0,1 0 0 0 0,-1 0 1 0 0,-1 0-1 0 0,0 0 0 0 0,0 0 0 0 0,-1 0 0 0 0,0 0 0 0 0,0 1 0 0 0,-1-1 0 0 0,0 1 0 0 0,-1 0 0 0 0,0-1 0 0 0,0 1 0 0 0,-8-10 0 0 0,7 10-283 0 0,-1 1 0 0 0,0-1 0 0 0,0 1 1 0 0,-1 0-1 0 0,0 1 0 0 0,0 0 0 0 0,-1 0 0 0 0,0 0 0 0 0,0 1 0 0 0,0 0 0 0 0,0 1 0 0 0,-1 0 0 0 0,0 0 1 0 0,1 1-1 0 0,-2 0 0 0 0,1 0 0 0 0,0 1 0 0 0,0 0 0 0 0,-1 1 0 0 0,1 0 0 0 0,-20 0 0 0 0,-29 11-6985 0 0,32-5 4219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10381 0 0,'7'25'11726'0'0,"-4"4"-6821"0"0,-7 33-4476 0 0,2-35 681 0 0,-24 210 29 0 0,24-224-1917 0 0,-3 25-649 0 0,8-14-5684 0 0,5-21 802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22 334 8221 0 0,'-4'-13'2574'0'0,"0"2"-407"0"0,0 0 0 0 0,1 0 1 0 0,-3-17-1 0 0,6 23-1858 0 0,-1 0 0 0 0,1 1 0 0 0,1-1 0 0 0,-1 0-1 0 0,1 0 1 0 0,0 1 0 0 0,0-1 0 0 0,0 0 0 0 0,0 1 0 0 0,1-1 0 0 0,0 1 0 0 0,2-5-1 0 0,4-4-26 0 0,0 1 0 0 0,1 0 0 0 0,1 1 0 0 0,0-1 0 0 0,0 2-1 0 0,1 0 1 0 0,0 0 0 0 0,1 1 0 0 0,0 0 0 0 0,0 1 0 0 0,24-12 0 0 0,-14 10 39 0 0,-1 0 1 0 0,2 2 0 0 0,-1 0 0 0 0,1 2 0 0 0,1 0 0 0 0,38-4 0 0 0,-50 9-107 0 0,-1 1 0 0 0,1 0 0 0 0,0 1-1 0 0,22 4 1 0 0,-30-4-149 0 0,0 0 0 0 0,0 0 0 0 0,0 0 0 0 0,0 0 0 0 0,0 1 0 0 0,0 0 0 0 0,0 0 0 0 0,0 0 0 0 0,-1 0 0 0 0,1 1 0 0 0,-1-1 0 0 0,0 1 0 0 0,0 0 0 0 0,0 0 0 0 0,0 0 1 0 0,4 6-1 0 0,-6-7-26 0 0,0 0 1 0 0,0-1 0 0 0,0 1 0 0 0,-1 0-1 0 0,1 0 1 0 0,0 0 0 0 0,-1 0 0 0 0,0 0-1 0 0,1 0 1 0 0,-1 0 0 0 0,0 0 0 0 0,0 0 0 0 0,0 0-1 0 0,0 0 1 0 0,-1 0 0 0 0,1 0 0 0 0,0 0-1 0 0,-1 0 1 0 0,0 2 0 0 0,-1 0-11 0 0,0-1 0 0 0,0 1-1 0 0,0 0 1 0 0,-1-1 0 0 0,1 1 0 0 0,-1-1 0 0 0,0 1 0 0 0,-5 3 0 0 0,-2 2-66 0 0,0-1 1 0 0,-1-1 0 0 0,0 0 0 0 0,-22 11 0 0 0,23-14-67 0 0,7-3 12 0 0,-1 0 0 0 0,1 0 0 0 0,0 1 0 0 0,0-1 0 0 0,0 1 0 0 0,0 0 0 0 0,0 0 0 0 0,0 0 0 0 0,0 0 0 0 0,1 0 0 0 0,-1 1 0 0 0,-2 2 0 0 0,4-4-131 0 0,4 2 25 0 0,5 4 96 0 0,1 1-1 0 0,0-2 1 0 0,0 1 0 0 0,0-1-1 0 0,17 8 1 0 0,59 22-166 0 0,-26-12 99 0 0,-36-14 120 0 0,-1-1 28 0 0,-1 1-1 0 0,0 1 0 0 0,0 0 1 0 0,-1 2-1 0 0,35 28 0 0 0,-54-40 40 0 0,1 0-1 0 0,-1 0 0 0 0,0 0 0 0 0,1 1 0 0 0,-1-1 0 0 0,0 0 1 0 0,0 1-1 0 0,0-1 0 0 0,0 1 0 0 0,-1 0 0 0 0,1-1 1 0 0,0 1-1 0 0,0 0 0 0 0,-1-1 0 0 0,1 1 0 0 0,-1 0 1 0 0,0-1-1 0 0,0 1 0 0 0,1 0 0 0 0,-1 0 0 0 0,0 0 0 0 0,0-1 1 0 0,-1 1-1 0 0,1 0 0 0 0,0 0 0 0 0,0 0 0 0 0,-1-1 1 0 0,1 1-1 0 0,-1 0 0 0 0,0-1 0 0 0,0 1 0 0 0,1 0 1 0 0,-1-1-1 0 0,0 1 0 0 0,0-1 0 0 0,0 0 0 0 0,0 1 1 0 0,-1-1-1 0 0,1 0 0 0 0,0 1 0 0 0,-1-1 0 0 0,1 0 0 0 0,-2 1 1 0 0,-7 5 69 0 0,1-1 1 0 0,-1 0 0 0 0,0 0-1 0 0,-1-1 1 0 0,-11 4-1 0 0,-25 8-253 0 0,0-2 0 0 0,0-3 0 0 0,-1-1 0 0 0,-1-3-1 0 0,-61 3 1 0 0,105-11-737 0 0,-15 2 908 0 0,15-2-3338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0 132 132 0 0,'1'-1'304'0'0,"0"1"0"0"0,0-1 0 0 0,0 0 0 0 0,0 0 1 0 0,0 1-1 0 0,0-1 0 0 0,0 1 0 0 0,0-1 0 0 0,0 1 0 0 0,0-1 0 0 0,0 1 0 0 0,0 0 1 0 0,0-1-1 0 0,1 1 0 0 0,-1 0 0 0 0,0 0 0 0 0,0 0 0 0 0,0 0 0 0 0,0 0 0 0 0,0 0 1 0 0,1 0-1 0 0,-1 0 0 0 0,0 1 0 0 0,0-1 0 0 0,0 0 0 0 0,2 1 0 0 0,30 16 3179 0 0,-32-16-3389 0 0,29 19 1814 0 0,-2 2 0 0 0,0 1 1 0 0,-2 2-1 0 0,39 46 0 0 0,32 29 2181 0 0,-93-97-3965 0 0,3 4 361 0 0,0-1 0 0 0,1 1 0 0 0,0-1 0 0 0,0-1 0 0 0,13 7 0 0 0,-18-11-388 0 0,-1 0 0 0 0,0 0 0 0 0,1 0 0 0 0,-1-1 0 0 0,1 1 0 0 0,-1-1 0 0 0,1 1-1 0 0,0-1 1 0 0,-1 0 0 0 0,1 0 0 0 0,-1 0 0 0 0,1-1 0 0 0,0 1 0 0 0,-1-1 0 0 0,1 1 0 0 0,-1-1 0 0 0,1 0 0 0 0,-1 0 0 0 0,0 0 0 0 0,1 0 0 0 0,-1 0 0 0 0,0 0 0 0 0,0-1 0 0 0,0 1 0 0 0,0-1 0 0 0,3-2 0 0 0,1-2-40 0 0,0-1 0 0 0,0 0 1 0 0,-1 1-1 0 0,0-2 1 0 0,0 1-1 0 0,-1-1 0 0 0,0 1 1 0 0,0-1-1 0 0,-1 0 1 0 0,4-15-1 0 0,1-7 323 0 0,5-52-1 0 0,-4 18-204 0 0,-7 53-175 0 0,25-105 0 0 0,-26 114-146 0 0,-1 0 1 0 0,1 0-1 0 0,0-1 0 0 0,0 1 0 0 0,0 0 1 0 0,0 0-1 0 0,1 0 0 0 0,-1 1 1 0 0,0-1-1 0 0,1 0 0 0 0,0 0 1 0 0,-1 1-1 0 0,1-1 0 0 0,0 1 0 0 0,0-1 1 0 0,-1 1-1 0 0,1 0 0 0 0,0 0 1 0 0,0 0-1 0 0,1 0 0 0 0,-1 0 1 0 0,0 0-1 0 0,0 1 0 0 0,3-1 0 0 0,4 0-963 0 0,0 0-1 0 0,0 1 1 0 0,1 0-1 0 0,-1 1 0 0 0,9 1 1 0 0,20 1-1708 0 0,-10-4-552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11253 0 0,'20'-14'8871'0'0,"2"3"-3888"0"0,-17 9-4678 0 0,0 1 0 0 0,0-1 0 0 0,0 1 0 0 0,0 0 0 0 0,0 0 0 0 0,0 1 0 0 0,0 0 1 0 0,0 0-1 0 0,0 0 0 0 0,0 0 0 0 0,0 1 0 0 0,0 0 0 0 0,5 1 0 0 0,14 6 50 0 0,0 2 0 0 0,-1 0-1 0 0,0 2 1 0 0,-1 0 0 0 0,0 2 0 0 0,-1 0-1 0 0,-1 2 1 0 0,20 18 0 0 0,-24-19-338 0 0,1 1-1 0 0,-2 0 1 0 0,0 2 0 0 0,-1 0-1 0 0,-1 0 1 0 0,-1 1-1 0 0,0 1 1 0 0,-2 0 0 0 0,0 1-1 0 0,11 34 1 0 0,-15-35-16 0 0,-2 0 0 0 0,0 0 0 0 0,-1 0 0 0 0,-1 1 0 0 0,-1-1 0 0 0,-1 1 1 0 0,0-1-1 0 0,-2 1 0 0 0,0-1 0 0 0,-2 1 0 0 0,-9 33 0 0 0,6-36-1 0 0,0-1 0 0 0,-1 1 0 0 0,-1-1 0 0 0,0-1 0 0 0,-2 0 0 0 0,0 0 0 0 0,0-1 0 0 0,-1 0 0 0 0,-1-1 0 0 0,-1 0 0 0 0,0-1 0 0 0,-1-1 0 0 0,0 0 0 0 0,0-1 0 0 0,-2-1 0 0 0,1-1 0 0 0,-1 0 0 0 0,0-1 0 0 0,-1 0 0 0 0,0-2 0 0 0,0 0 0 0 0,-1-1 0 0 0,-20 3 0 0 0,32-7-892 0 0,-1 0 0 0 0,1-1 0 0 0,0 1 0 0 0,-15-3 0 0 0,20 2 599 0 0,0 0 0 0 0,0-1 0 0 0,0 1-1 0 0,0-1 1 0 0,0 1 0 0 0,0-1-1 0 0,0 0 1 0 0,0 0 0 0 0,0 0-1 0 0,0 0 1 0 0,0 0 0 0 0,1 0-1 0 0,-1-1 1 0 0,1 1 0 0 0,-1-1 0 0 0,1 1-1 0 0,-1-1 1 0 0,1 1 0 0 0,0-1-1 0 0,-1 0 1 0 0,0-3 0 0 0,-4-9-3452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 6317 0 0,'5'-2'1113'0'0,"-1"1"0"0"0,1 0 1 0 0,0 0-1 0 0,0 0 1 0 0,0 0-1 0 0,0 1 1 0 0,5 0-1 0 0,-9 0-984 0 0,0 0 1 0 0,0 1-1 0 0,0-1 0 0 0,0 0 0 0 0,0 0 0 0 0,0 1 1 0 0,0-1-1 0 0,0 0 0 0 0,0 1 0 0 0,-1-1 1 0 0,1 1-1 0 0,0-1 0 0 0,0 1 0 0 0,0-1 0 0 0,0 1 1 0 0,-1 0-1 0 0,1 0 0 0 0,0-1 0 0 0,-1 1 1 0 0,1 0-1 0 0,0 0 0 0 0,-1 0 0 0 0,1-1 0 0 0,-1 1 1 0 0,0 0-1 0 0,1 0 0 0 0,-1 0 0 0 0,0 0 0 0 0,1 0 1 0 0,-1 0-1 0 0,0 0 0 0 0,0 0 0 0 0,0 0 1 0 0,0 0-1 0 0,0 0 0 0 0,0 0 0 0 0,0 0 0 0 0,0 0 1 0 0,0 0-1 0 0,0 0 0 0 0,-1 0 0 0 0,0 2 1 0 0,-2 9 292 0 0,0 1 1 0 0,-1-1 0 0 0,-1 0 0 0 0,0 0 0 0 0,-12 19 0 0 0,-41 55 693 0 0,2-5-200 0 0,47-63-1189 0 0,-14 31-1 0 0,15-26-2519 0 0,1 1-3706 0 0,4-18 3841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6333 0 0,'7'-23'4580'0'0,"-5"15"-2908"0"0,1 1 0 0 0,-1-1-1 0 0,1 0 1 0 0,0 0-1 0 0,1 1 1 0 0,9-14 1615 0 0,-13 23-3152 0 0,1 0 0 0 0,-1-1 1 0 0,1 1-1 0 0,0 0 1 0 0,-1-1-1 0 0,1 1 1 0 0,0-1-1 0 0,0 1 0 0 0,0-1 1 0 0,2 2-1 0 0,5 11 460 0 0,22 71 1380 0 0,11 27-810 0 0,-34-96-1254 0 0,30 62-565 0 0,-5-30-4508 0 0,-26-39-1693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69 193 336 0 0,'-7'-4'190'0'0,"0"-1"520"0"0,-1-1-1 0 0,1 1 1 0 0,0-2-1 0 0,0 1 1 0 0,-9-10-1 0 0,15 14-497 0 0,0 1-1 0 0,0 0 0 0 0,0-1 0 0 0,0 0 1 0 0,1 1-1 0 0,-1-1 0 0 0,0 1 1 0 0,1-1-1 0 0,-1 0 0 0 0,1 1 1 0 0,-1-1-1 0 0,1 0 0 0 0,0 0 1 0 0,0 0-1 0 0,0 1 0 0 0,0-1 1 0 0,0 0-1 0 0,0 0 0 0 0,0 1 0 0 0,0-1 1 0 0,1 0-1 0 0,-1 0 0 0 0,1 1 1 0 0,-1-1-1 0 0,1 0 0 0 0,0 1 1 0 0,0-1-1 0 0,0 1 0 0 0,0-1 1 0 0,0 1-1 0 0,0-1 0 0 0,0 1 1 0 0,0 0-1 0 0,0-1 0 0 0,3 0 0 0 0,5-5 288 0 0,1 0-1 0 0,0 1 1 0 0,0 0-1 0 0,0 1 0 0 0,1 0 1 0 0,0 1-1 0 0,0 0 0 0 0,0 1 1 0 0,19-4-1 0 0,12-2 401 0 0,0 2-1 0 0,58-2 1 0 0,-80 8-680 0 0,59-3 529 0 0,-1 3 0 0 0,0 5 0 0 0,0 2 0 0 0,0 4 0 0 0,-1 3 0 0 0,0 4 0 0 0,-2 2 0 0 0,75 32-1 0 0,-118-39-273 0 0,0 3 0 0 0,-1 0 0 0 0,32 22 0 0 0,-54-31-311 0 0,-1-1 1 0 0,0 2-1 0 0,0-1 0 0 0,0 1 1 0 0,-1 0-1 0 0,0 0 0 0 0,-1 1 1 0 0,1 0-1 0 0,-1 0 0 0 0,-1 1 1 0 0,0 0-1 0 0,0 0 1 0 0,-1 0-1 0 0,7 17 0 0 0,-11-21-118 0 0,1 1 0 0 0,-1-1 0 0 0,0 0 0 0 0,0 0-1 0 0,0 0 1 0 0,0 0 0 0 0,-1 0 0 0 0,0 0 0 0 0,0 0 0 0 0,-1 0-1 0 0,1 0 1 0 0,-1 0 0 0 0,0 0 0 0 0,-1-1 0 0 0,1 1 0 0 0,-1-1-1 0 0,1 1 1 0 0,-7 6 0 0 0,-1 0 65 0 0,-1 1 0 0 0,0-1-1 0 0,0-1 1 0 0,-25 17 0 0 0,10-11-110 0 0,0-1 0 0 0,-1-1 0 0 0,-1-2 0 0 0,0 0 0 0 0,0-2 0 0 0,-34 7 0 0 0,-11-1 0 0 0,-97 8 0 0 0,2-15 0 0 0,138-9 0 0 0,-1-2 0 0 0,1 0 0 0 0,-46-12 0 0 0,38 1-1941 0 0,36 12 1820 0 0,1 1 0 0 0,-1-1 0 0 0,1 0 0 0 0,0 1 1 0 0,-1-1-1 0 0,1 0 0 0 0,0 0 0 0 0,0 0 0 0 0,0 0 0 0 0,0 0 0 0 0,0 0 1 0 0,0 0-1 0 0,0 0 0 0 0,0-1 0 0 0,0 1 0 0 0,0 0 0 0 0,1 0 0 0 0,-1-1 0 0 0,0 1 1 0 0,1-1-1 0 0,-1 1 0 0 0,0-3 0 0 0,2 3-219 0 0,-1-1 1 0 0,1 1-1 0 0,0 0 1 0 0,-1 0-1 0 0,1 0 0 0 0,0 0 1 0 0,0 1-1 0 0,0-1 1 0 0,0 0-1 0 0,0 0 0 0 0,0 0 1 0 0,0 1-1 0 0,0-1 1 0 0,2-1-1 0 0,-1 0-641 0 0,20-13-2683 0 0,15-5 526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1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10109 0 0,'1'-2'941'0'0,"0"-1"0"0"0,0 1 0 0 0,0 0 0 0 0,0 0 0 0 0,0-1 0 0 0,0 1 1 0 0,1 0-1 0 0,-1 0 0 0 0,3-2 0 0 0,21-15 2252 0 0,31-8-2299 0 0,-52 26-499 0 0,31-11 25 0 0,1 1 1 0 0,0 2 0 0 0,0 1 0 0 0,1 2-1 0 0,0 2 1 0 0,0 1 0 0 0,1 2 0 0 0,-1 1-1 0 0,45 7 1 0 0,-76-6-334 0 0,1 0 0 0 0,-1 0-1 0 0,0 0 1 0 0,0 1 0 0 0,0 0-1 0 0,0 0 1 0 0,0 1 0 0 0,-1 0 0 0 0,1 0-1 0 0,-1 0 1 0 0,10 7 0 0 0,-13-8-46 0 0,0 0 0 0 0,-1 1 0 0 0,1-1 0 0 0,0 0 0 0 0,-1 1 0 0 0,1-1 0 0 0,-1 1 0 0 0,0 0 0 0 0,1-1 0 0 0,-2 1 0 0 0,1 0 0 0 0,0 0 1 0 0,0-1-1 0 0,-1 1 0 0 0,1 0 0 0 0,-1 0 0 0 0,0 0 0 0 0,0 0 0 0 0,0 0 0 0 0,-1 0 0 0 0,1 0 0 0 0,-1-1 0 0 0,1 1 0 0 0,-1 0 0 0 0,0 0 0 0 0,0 0 0 0 0,-2 3 0 0 0,-4 9 105 0 0,0 0-1 0 0,-2-1 0 0 0,1 0 0 0 0,-21 24 0 0 0,-49 49 735 0 0,72-82-790 0 0,-42 44 184 0 0,18-20-75 0 0,-45 56 0 0 0,72-82-199 0 0,1 0 0 0 0,0 0 0 0 0,0 0 0 0 0,1 0 0 0 0,-1 1 0 0 0,0-1 0 0 0,1 0 0 0 0,0 1 0 0 0,0-1 0 0 0,0 1 0 0 0,0 0 0 0 0,1-1 0 0 0,-1 1 0 0 0,1-1 0 0 0,0 6 0 0 0,1-7 0 0 0,-1 1 0 0 0,1-1 0 0 0,0 0 0 0 0,0 1 0 0 0,0-1 0 0 0,0 0 0 0 0,0 0 0 0 0,0 0 0 0 0,1 1 0 0 0,-1-1 0 0 0,1-1 0 0 0,-1 1 0 0 0,1 0 0 0 0,0 0 0 0 0,0-1 0 0 0,0 1 0 0 0,0-1 0 0 0,0 1 0 0 0,0-1 0 0 0,0 0 0 0 0,1 0 0 0 0,3 2 0 0 0,10 3 0 0 0,1-1 0 0 0,0-1 0 0 0,0 0 0 0 0,0-1 0 0 0,32 2 0 0 0,89-7 0 0 0,-111 0 0 0 0,-1 1-387 0 0,72-5-5021 0 0,-83 5 4250 0 0,-1-2 0 0 0,1 0 1 0 0,-1-1-1 0 0,20-7 0 0 0,-29 8-2471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2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577 128 28 0 0,'0'-4'428'0'0,"-1"0"0"0"0,1 0-1 0 0,-1 0 1 0 0,1 0 0 0 0,-1 0 0 0 0,0 0 0 0 0,-1 1 0 0 0,1-1-1 0 0,-1 0 1 0 0,1 1 0 0 0,-1-1 0 0 0,0 1 0 0 0,-1-1-1 0 0,-2-2 1 0 0,1 1 146 0 0,-1 0-1 0 0,0 0 1 0 0,0 1 0 0 0,0 0-1 0 0,-1 0 1 0 0,1 0-1 0 0,-12-5 1 0 0,4 4 199 0 0,0 0 1 0 0,0 1-1 0 0,0 0 0 0 0,-1 1 1 0 0,1 0-1 0 0,-1 1 1 0 0,-23 0-1 0 0,20 2-251 0 0,-1 2 0 0 0,1 0 0 0 0,0 1 0 0 0,0 1 0 0 0,0 1-1 0 0,0 0 1 0 0,-28 14 0 0 0,26-10-8 0 0,0 2-1 0 0,0 0 1 0 0,1 1-1 0 0,1 0 1 0 0,-31 30 0 0 0,40-34-279 0 0,0 0 0 0 0,1 1 0 0 0,0 0 0 0 0,0 0 0 0 0,1 1 1 0 0,1 0-1 0 0,-5 10 0 0 0,8-15-129 0 0,0-1 1 0 0,1 1-1 0 0,0-1 1 0 0,0 1 0 0 0,0-1-1 0 0,0 1 1 0 0,1 0-1 0 0,-1 0 1 0 0,1-1-1 0 0,1 1 1 0 0,-1 0-1 0 0,1-1 1 0 0,-1 1-1 0 0,1 0 1 0 0,1-1-1 0 0,-1 1 1 0 0,1-1-1 0 0,0 0 1 0 0,0 1-1 0 0,2 3 1 0 0,3 1 12 0 0,0 0 0 0 0,0 0 0 0 0,1-1 0 0 0,0 0 0 0 0,1-1 0 0 0,0 1 0 0 0,0-2 0 0 0,0 1 0 0 0,1-1-1 0 0,0-1 1 0 0,0 0 0 0 0,0 0 0 0 0,1-1 0 0 0,0 0 0 0 0,11 2 0 0 0,12 2 162 0 0,0-2 0 0 0,0 0-1 0 0,59 0 1 0 0,-51-5 62 0 0,53-7 0 0 0,-78 5-277 0 0,-1-2-1 0 0,0 0 1 0 0,-1-1-1 0 0,1 0 1 0 0,-1-2-1 0 0,21-9 1 0 0,-33 13-66 0 0,1 1 0 0 0,-1-2 0 0 0,1 1 0 0 0,-1 0 0 0 0,0-1 0 0 0,0 1 0 0 0,0-1 0 0 0,0 0 0 0 0,0 0 0 0 0,-1 0 0 0 0,1-1 0 0 0,-1 1 0 0 0,0 0 0 0 0,0-1 0 0 0,0 0 0 0 0,-1 1 0 0 0,3-6 0 0 0,-3 4 0 0 0,-1 0 0 0 0,1 0 0 0 0,-1 0 0 0 0,0 0 0 0 0,0 0 0 0 0,0-1 0 0 0,-1 1 0 0 0,0 0 0 0 0,0 0 0 0 0,0 0 0 0 0,0 1 0 0 0,-1-1 0 0 0,-4-8 0 0 0,-2-3-102 0 0,-1 0 0 0 0,-1 1 0 0 0,0 0 0 0 0,-1 1 1 0 0,-1 0-1 0 0,0 1 0 0 0,-1 0 0 0 0,-1 1 0 0 0,0 0 0 0 0,0 1 0 0 0,-1 1 0 0 0,0 0 0 0 0,-33-15 1 0 0,21 13-99 0 0,0 2 0 0 0,-1 0 1 0 0,0 2-1 0 0,0 0 0 0 0,-1 2 1 0 0,0 2-1 0 0,0 0 1 0 0,-30 1-1 0 0,15 6-1368 0 0,22 4-1355 0 0,21-6 2238 0 0,0 0 0 0 0,0 0 0 0 0,-1-1 0 0 0,1 1 1 0 0,0 0-1 0 0,0 0 0 0 0,0 0 0 0 0,0 0 0 0 0,0 1 1 0 0,0-1-1 0 0,-1 2 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2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6997 0 0,'27'-24'7185'0'0,"-19"16"-5605"0"0,0 1-1 0 0,0 0 1 0 0,1 0 0 0 0,16-10-1 0 0,-22 16-1418 0 0,-1 0-1 0 0,1 0 0 0 0,-1 0 1 0 0,1 0-1 0 0,0 0 0 0 0,-1 1 1 0 0,1-1-1 0 0,0 1 0 0 0,-1 0 0 0 0,1 0 1 0 0,0 0-1 0 0,0 0 0 0 0,-1 0 1 0 0,1 0-1 0 0,0 1 0 0 0,-1 0 0 0 0,1-1 1 0 0,0 1-1 0 0,-1 0 0 0 0,1 0 1 0 0,-1 0-1 0 0,0 1 0 0 0,1-1 0 0 0,1 2 1 0 0,4 3 94 0 0,-1 0 1 0 0,0 1 0 0 0,0 0-1 0 0,-1 0 1 0 0,1 0-1 0 0,-2 1 1 0 0,7 11-1 0 0,32 63 849 0 0,-37-65-879 0 0,11 23 608 0 0,16 60-1 0 0,-24-66-536 0 0,2 0 0 0 0,1 0 1 0 0,19 34-1 0 0,-29-63-521 0 0,-1-1 1 0 0,1 0-1 0 0,0-1 0 0 0,0 1 1 0 0,0 0-1 0 0,1-1 1 0 0,-1 0-1 0 0,5 3 0 0 0,-5-4-899 0 0,-1 0-1 0 0,1-1 0 0 0,0 1 0 0 0,0-1 1 0 0,0 0-1 0 0,0 0 0 0 0,5 1 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35 140 408 0 0,'-10'0'1011'0'0,"-4"0"1135"0"0,3 2 5617 0 0,16-1-6032 0 0,14 4-53 0 0,0 0 1 0 0,23 1 0 0 0,90 1 1194 0 0,-63-5-1683 0 0,408 8 3061 0 0,-89-15-1963 0 0,-65-20-569 0 0,-141 4-935 0 0,-1-8-1 0 0,202-60 1 0 0,-361 81-857 0 0,-21 8-327 0 0,-41 20-11841 0 0,20-10 8802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2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146 152 392 0 0,'-81'-34'5470'0'0,"27"10"4355"0"0,43 17-1471 0 0,24 2-6053 0 0,15 1-1173 0 0,0 2 1 0 0,53 1-1 0 0,-14 1-379 0 0,63-4-377 0 0,38 1 588 0 0,228-36-1 0 0,-380 37-950 0 0,-10 2-19 0 0,0-1-1 0 0,0 0 1 0 0,0 0-1 0 0,0-1 1 0 0,0 0-1 0 0,0 0 1 0 0,0 0-1 0 0,0-1 1 0 0,-1 1-1 0 0,9-6 1 0 0,-41 6-10627 0 0,8 4 6964 0 0,-5 2 527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2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7533 0 0,'-13'8'2446'0'0,"-24"18"3338"0"0,35-24-5232 0 0,-1 0 0 0 0,1 1 0 0 0,0-1 0 0 0,0 0 0 0 0,0 1 0 0 0,0-1 0 0 0,0 1-1 0 0,1-1 1 0 0,-1 1 0 0 0,1 0 0 0 0,-2 4 0 0 0,3-7-469 0 0,0 1 0 0 0,0-1 0 0 0,0 1 0 0 0,0 0 0 0 0,0-1-1 0 0,0 1 1 0 0,0-1 0 0 0,0 1 0 0 0,0 0 0 0 0,1-1 0 0 0,-1 1 0 0 0,0-1 0 0 0,0 1 0 0 0,0-1 0 0 0,1 1 0 0 0,-1-1-1 0 0,0 1 1 0 0,1-1 0 0 0,-1 1 0 0 0,1-1 0 0 0,-1 1 0 0 0,0-1 0 0 0,1 0 0 0 0,-1 1 0 0 0,1-1 0 0 0,-1 0 0 0 0,1 1-1 0 0,-1-1 1 0 0,1 0 0 0 0,-1 0 0 0 0,1 1 0 0 0,-1-1 0 0 0,1 0 0 0 0,0 0 0 0 0,22 5 834 0 0,-21-4-637 0 0,31 2 749 0 0,1-1 0 0 0,55-4-1 0 0,-43 0-539 0 0,370-22 2144 0 0,-142-14-7503 0 0,-210 23-3169 0 0,-37 8 4649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2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247 191 6545 0 0,'10'-43'16678'0'0,"-9"44"-16564"0"0,-1 0 0 0 0,0 0-1 0 0,1 1 1 0 0,0-1 0 0 0,-1 0 0 0 0,1 0 0 0 0,0 0 0 0 0,-1 0 0 0 0,1 0-1 0 0,0 0 1 0 0,0-1 0 0 0,1 2 0 0 0,1 1 159 0 0,4 9 483 0 0,0 1 1 0 0,-1 0-1 0 0,6 14 0 0 0,4 11 198 0 0,34 70 419 0 0,41 82 1066 0 0,-90-187-2468 0 0,0-2-78 0 0,-1 1-1 0 0,1-1 0 0 0,0 1 0 0 0,-1-1 0 0 0,1 1 0 0 0,0-1 0 0 0,0 1 0 0 0,0-1 0 0 0,0 0 0 0 0,0 0 0 0 0,0 1 0 0 0,0-1 0 0 0,0 0 0 0 0,1 0 0 0 0,-1 0 0 0 0,0 0 0 0 0,1 0 0 0 0,-1-1 0 0 0,1 1 0 0 0,-1 0 0 0 0,1-1 0 0 0,-1 1 0 0 0,1-1 0 0 0,-1 1 0 0 0,1-1 0 0 0,0 0 0 0 0,1 1 0 0 0,-3-2-58 0 0,1 1 0 0 0,-1 0 0 0 0,1-1 0 0 0,-1 1 0 0 0,1 0 0 0 0,-1-1 0 0 0,1 1 0 0 0,-1 0 0 0 0,1-1 0 0 0,-1 1 0 0 0,0-1 0 0 0,1 1 0 0 0,-1-1 0 0 0,0 1 0 0 0,0-1 1 0 0,1 1-1 0 0,-1-1 0 0 0,0 1 0 0 0,0-1 0 0 0,0 1 0 0 0,1-1 0 0 0,-1 1 0 0 0,0-1 0 0 0,0-1 0 0 0,0-7-6856 0 0,-1-10 3843 0 0</inkml:trace>
  <inkml:trace contextRef="#ctx0" brushRef="#br0" timeOffset="1">120 203 6369 0 0,'-15'-8'2807'0'0,"0"1"0"0"0,-1 1 0 0 0,0 1 0 0 0,0 0 0 0 0,-19-3 0 0 0,29 5-1502 0 0,6 3-1253 0 0,0 0 0 0 0,0 0 0 0 0,0 0 1 0 0,0 0-1 0 0,0 0 0 0 0,0 0 0 0 0,0 0 0 0 0,0 0 0 0 0,0-1 1 0 0,0 1-1 0 0,0 0 0 0 0,0 0 0 0 0,0 0 0 0 0,0 0 0 0 0,0 0 0 0 0,0 0 1 0 0,0 0-1 0 0,0 0 0 0 0,0 0 0 0 0,0-1 0 0 0,0 1 0 0 0,0 0 0 0 0,0 0 1 0 0,0 0-1 0 0,0 0 0 0 0,1 0 0 0 0,-1 0 0 0 0,0 0 0 0 0,0 0 0 0 0,0 0 1 0 0,0 0-1 0 0,0 0 0 0 0,0 0 0 0 0,0-1 0 0 0,0 1 0 0 0,0 0 0 0 0,0 0 1 0 0,0 0-1 0 0,1 0 0 0 0,-1 0 0 0 0,0 0 0 0 0,0 0 0 0 0,0 0 1 0 0,0 0-1 0 0,0 0 0 0 0,0 0 0 0 0,0 0 0 0 0,0 0 0 0 0,0 0 0 0 0,1 0 1 0 0,-1 0-1 0 0,0 0 0 0 0,0 0 0 0 0,0 0 0 0 0,0 0 0 0 0,0 0 0 0 0,0 0 1 0 0,0 1-1 0 0,0-1 0 0 0,0 0 0 0 0,1 0 0 0 0,155-15 1342 0 0,201-25 2230 0 0,-136 8-3624 0 0,60-11 0 0 0,-232 31-324 0 0,-8-4-293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2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8109 0 0,'-23'13'3156'0'0,"6"-4"-859"0"0,1 0 0 0 0,0 1 0 0 0,1 0 0 0 0,0 2-1 0 0,-26 24 1 0 0,41-35-2209 0 0,-1-1-1 0 0,1 0 1 0 0,-1 1 0 0 0,1-1-1 0 0,-1 1 1 0 0,1 0-1 0 0,0-1 1 0 0,-1 1-1 0 0,1-1 1 0 0,0 1 0 0 0,0 0-1 0 0,-1-1 1 0 0,1 1-1 0 0,0-1 1 0 0,0 1-1 0 0,0 0 1 0 0,0 0 0 0 0,0-1-1 0 0,-1 1 1 0 0,1 0-1 0 0,1-1 1 0 0,-1 1-1 0 0,0 0 1 0 0,0-1-1 0 0,0 1 1 0 0,0 0 0 0 0,0-1-1 0 0,1 1 1 0 0,-1-1-1 0 0,0 1 1 0 0,0 0-1 0 0,1-1 1 0 0,-1 1 0 0 0,0-1-1 0 0,1 1 1 0 0,-1-1-1 0 0,1 1 1 0 0,-1-1-1 0 0,1 1 1 0 0,-1-1 0 0 0,1 1-1 0 0,-1-1 1 0 0,1 0-1 0 0,0 1 1 0 0,-1-1-1 0 0,1 0 1 0 0,-1 1 0 0 0,1-1-1 0 0,0 0 1 0 0,0 1-1 0 0,6 1 129 0 0,-1 0-1 0 0,0-1 0 0 0,1 0 1 0 0,6 1-1 0 0,-9-1 72 0 0,53 4 10 0 0,0-2 1 0 0,0-2 0 0 0,0-3-1 0 0,0-2 1 0 0,79-17 0 0 0,-119 17-922 0 0,-3-3-495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2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37 480 0 0,'-17'-15'4083'0'0,"14"13"-3252"0"0,0-1 1 0 0,1 0-1 0 0,-1 1 0 0 0,0 0 1 0 0,-1-1-1 0 0,-4-1 0 0 0,7 3-611 0 0,-1 1-1 0 0,1-1 0 0 0,0 1 0 0 0,-1 0 0 0 0,1 0 0 0 0,0-1 0 0 0,-1 1 1 0 0,1 0-1 0 0,-1 0 0 0 0,1 1 0 0 0,0-1 0 0 0,-1 0 0 0 0,1 0 1 0 0,-1 1-1 0 0,1-1 0 0 0,0 1 0 0 0,0-1 0 0 0,-1 1 0 0 0,1-1 0 0 0,0 1 1 0 0,0 0-1 0 0,0 0 0 0 0,-2 0 0 0 0,2 0-71 0 0,-1 0 0 0 0,1 0 0 0 0,-1 0 0 0 0,1 0 0 0 0,-1 1 0 0 0,1-1 1 0 0,0 0-1 0 0,0 0 0 0 0,0 1 0 0 0,0-1 0 0 0,0 1 0 0 0,0-1 0 0 0,0 1 0 0 0,0-1 0 0 0,0 1 0 0 0,1 0 0 0 0,-1-1 0 0 0,1 1 0 0 0,-1 0 0 0 0,1-1 0 0 0,0 1 1 0 0,-1 0-1 0 0,1 0 0 0 0,0 0 0 0 0,0-1 0 0 0,0 1 0 0 0,0 0 0 0 0,1 0 0 0 0,-1-1 0 0 0,1 1 0 0 0,-1 0 0 0 0,1 0 0 0 0,0 1 0 0 0,1 0-29 0 0,-1-1-1 0 0,1 0 1 0 0,0 0 0 0 0,0 1-1 0 0,0-1 1 0 0,0 0-1 0 0,0 0 1 0 0,1-1 0 0 0,-1 1-1 0 0,1 0 1 0 0,-1-1-1 0 0,1 0 1 0 0,-1 1 0 0 0,1-1-1 0 0,0 0 1 0 0,0-1-1 0 0,-1 1 1 0 0,1 0 0 0 0,6 0-1 0 0,3 0 124 0 0,0-1 1 0 0,0 0-1 0 0,13-1 1 0 0,-22 0-195 0 0,0 1 0 0 0,-1 0 1 0 0,1-1-1 0 0,0 1 0 0 0,0-1 1 0 0,-1 0-1 0 0,1 0 0 0 0,0 0 1 0 0,-1 0-1 0 0,1 0 0 0 0,-1 0 0 0 0,1-1 1 0 0,-1 1-1 0 0,0-1 0 0 0,0 0 1 0 0,1 0-1 0 0,-1 0 0 0 0,3-4 1 0 0,-4 5-33 0 0,-1 0 1 0 0,1 0-1 0 0,-1 0 1 0 0,1 0 0 0 0,-1 0-1 0 0,1 0 1 0 0,-1 0 0 0 0,0 0-1 0 0,0 0 1 0 0,1 0-1 0 0,-1 0 1 0 0,0 0 0 0 0,0 0-1 0 0,0 0 1 0 0,0 0 0 0 0,0 0-1 0 0,0 0 1 0 0,0 0-1 0 0,-1 0 1 0 0,1 0 0 0 0,0 0-1 0 0,-1 0 1 0 0,1 0 0 0 0,0 0-1 0 0,-1 0 1 0 0,1 0-1 0 0,-1 0 1 0 0,0 0 0 0 0,1 0-1 0 0,-1 0 1 0 0,0 1-1 0 0,1-1 1 0 0,-1 0 0 0 0,0 0-1 0 0,0 1 1 0 0,0-1 0 0 0,0 1-1 0 0,1-1 1 0 0,-1 1-1 0 0,0-1 1 0 0,0 1 0 0 0,0-1-1 0 0,0 1 1 0 0,0 0 0 0 0,0-1-1 0 0,0 1 1 0 0,0 0-1 0 0,-1 0 1 0 0,-1 0 0 0 0,-1-1-38 0 0,-1 1 1 0 0,0-1 0 0 0,0 1-1 0 0,0 0 1 0 0,1 1-1 0 0,-1-1 1 0 0,0 1 0 0 0,0 0-1 0 0,-7 2 1 0 0,9-1-133 0 0,1-1 1 0 0,-1 0-1 0 0,1 1 0 0 0,0-1 1 0 0,0 1-1 0 0,-1-1 0 0 0,1 1 0 0 0,0 0 1 0 0,1 0-1 0 0,-1 0 0 0 0,0 0 1 0 0,0 0-1 0 0,1 1 0 0 0,-2 1 1 0 0,0 3-1502 0 0,0 1 0 0 0,1-1 1 0 0,-3 12-1 0 0,3-10-643 0 0,-3 4-163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7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4 296 0 0,'-14'-2'4582'0'0,"7"1"-2855"0"0,0 0 0 0 0,0 1 0 0 0,-1 0 1 0 0,-10 2-1 0 0,9-1-862 0 0,1 1-1 0 0,0 0 1 0 0,0 0-1 0 0,-10 5 1 0 0,14-5-613 0 0,0 0 0 0 0,-1 0 0 0 0,2 0 0 0 0,-1 0 0 0 0,0 1 0 0 0,0-1 1 0 0,1 1-1 0 0,-1 0 0 0 0,1 0 0 0 0,0 0 0 0 0,0 1 0 0 0,0-1 0 0 0,1 1 0 0 0,-1-1 0 0 0,1 1 0 0 0,0 0 0 0 0,0 0 1 0 0,0 0-1 0 0,0 1 0 0 0,-2 7 0 0 0,4-11-156 0 0,0 1 0 0 0,0 0 1 0 0,-1 0-1 0 0,1-1 0 0 0,0 1 0 0 0,0 0 0 0 0,1 0 1 0 0,-1-1-1 0 0,0 1 0 0 0,0 0 0 0 0,1-1 1 0 0,-1 1-1 0 0,1 0 0 0 0,0-1 0 0 0,-1 1 1 0 0,1-1-1 0 0,0 1 0 0 0,0-1 0 0 0,0 1 1 0 0,0-1-1 0 0,2 3 0 0 0,0-2 14 0 0,-1 0-1 0 0,1-1 1 0 0,0 1-1 0 0,0 0 1 0 0,-1-1-1 0 0,1 1 1 0 0,0-1-1 0 0,1 0 1 0 0,-1 0-1 0 0,6 1 1 0 0,1-1 97 0 0,0 0 0 0 0,0 0 0 0 0,1-1 0 0 0,-1 0-1 0 0,0-1 1 0 0,15-3 0 0 0,3-6 301 0 0,-28 10-489 0 0,1 0 0 0 0,0 0 0 0 0,-1 0 0 0 0,1-1 1 0 0,-1 1-1 0 0,1 0 0 0 0,-1-1 0 0 0,1 1 0 0 0,-1 0 0 0 0,1-1 0 0 0,-1 1 0 0 0,1-1 0 0 0,-1 1 0 0 0,1-1 0 0 0,-1 1 0 0 0,0-1 0 0 0,1 1 0 0 0,-1-1 0 0 0,0 1 0 0 0,0-1 0 0 0,1 1 0 0 0,-1-1 0 0 0,0 0 0 0 0,0 1 1 0 0,0-1-1 0 0,1 0 0 0 0,-1 1 0 0 0,0-1 0 0 0,0 1 0 0 0,0-1 0 0 0,0 0 0 0 0,0 1 0 0 0,0-1 0 0 0,-1 0 0 0 0,1 1 0 0 0,0-1 0 0 0,0 1 0 0 0,0-1 0 0 0,-1 0 0 0 0,1 1 0 0 0,0-1 0 0 0,0 1 0 0 0,-1-1 0 0 0,1 1 1 0 0,-1-1-1 0 0,1 1 0 0 0,0-1 0 0 0,-2 0 0 0 0,-4-5-152 0 0,-1 0 0 0 0,0 0 1 0 0,-1 1-1 0 0,1 0 0 0 0,-1 0 1 0 0,0 1-1 0 0,-1 0 0 0 0,1 0 1 0 0,-1 1-1 0 0,1 0 0 0 0,-15-2 1 0 0,21 4-1116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0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39 120 0 0,'0'0'645'0'0,"-19"-30"8088"0"0,19 29-8563 0 0,0 1 1 0 0,0 0-1 0 0,0-1 1 0 0,0 1 0 0 0,0-1-1 0 0,-1 1 1 0 0,1 0-1 0 0,0-1 1 0 0,0 1 0 0 0,-1-1-1 0 0,1 1 1 0 0,0 0-1 0 0,-1-1 1 0 0,1 1 0 0 0,0 0-1 0 0,-1 0 1 0 0,1-1 0 0 0,-1 1-1 0 0,1 0 1 0 0,0 0-1 0 0,-1 0 1 0 0,1-1 0 0 0,-1 1-1 0 0,1 0 1 0 0,0 0-1 0 0,-1 0 1 0 0,1 0 0 0 0,-1 0-1 0 0,1 0 1 0 0,-1 0-1 0 0,1 0 1 0 0,-1 0 0 0 0,1 0-1 0 0,0 0 1 0 0,-1 0 0 0 0,1 0-1 0 0,-1 0 1 0 0,1 1-1 0 0,-1-1 1 0 0,1 0 0 0 0,-1 0-1 0 0,0 1-29 0 0,1 0 0 0 0,-1-1 0 0 0,1 1 0 0 0,-1 0-1 0 0,1-1 1 0 0,-1 1 0 0 0,1 0 0 0 0,-1-1 0 0 0,1 1 0 0 0,-1 0 0 0 0,1 0-1 0 0,0 0 1 0 0,-1 0 0 0 0,1-1 0 0 0,0 1 0 0 0,0 0 0 0 0,0 2-1 0 0,0-2 322 0 0,13 22 1178 0 0,3-4-1353 0 0,0-1 0 0 0,0-1 0 0 0,2-1 0 0 0,0 0 0 0 0,1-2 1 0 0,0 0-1 0 0,2-1 0 0 0,-1 0 0 0 0,1-2 0 0 0,1-1 0 0 0,0 0 0 0 0,31 8 0 0 0,54 20 273 0 0,-106-38-555 0 0,0 0 0 0 0,0 1 0 0 0,0-1 0 0 0,-1 0 1 0 0,1 1-1 0 0,0-1 0 0 0,0 1 0 0 0,0-1 0 0 0,0 1 0 0 0,0-1 0 0 0,-1 1 0 0 0,1 0 0 0 0,0-1 0 0 0,0 1 0 0 0,-1 0 0 0 0,1 0 0 0 0,0 0 0 0 0,-1-1 0 0 0,1 1 0 0 0,-1 0 0 0 0,1 0 0 0 0,-1 0 0 0 0,0 0 0 0 0,1 0 0 0 0,-1 0 0 0 0,0 0 0 0 0,0 0 0 0 0,0 0 0 0 0,1 0 0 0 0,-1 0 0 0 0,0 0 1 0 0,0 0-1 0 0,-1 0 0 0 0,1 0 0 0 0,0 0 0 0 0,0 0 0 0 0,0 0 0 0 0,-1 0 0 0 0,1 0 0 0 0,0 0 0 0 0,-1 0 0 0 0,1 0 0 0 0,-1 0 0 0 0,0 0 0 0 0,-2 7 43 0 0,-1-1 0 0 0,-1-1 0 0 0,1 1 0 0 0,-7 7 0 0 0,9-12-30 0 0,-16 17 267 0 0,0 0 1 0 0,-1-2-1 0 0,-33 24 0 0 0,-17 16 896 0 0,64-53-908 0 0,-1 0 0 0 0,1 0 1 0 0,-1 0-1 0 0,0 0 0 0 0,-7 3 1 0 0,11-7-152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0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50 284 0 0,'-1'-1'88'0'0,"-22"-4"1972"0"0,21 4-1510 0 0,0 1 1 0 0,0 0-1 0 0,0-1 1 0 0,0 1-1 0 0,0 0 1 0 0,0 0-1 0 0,0 0 1 0 0,0 1-1 0 0,0-1 1 0 0,0 0 0 0 0,0 1-1 0 0,0-1 1 0 0,0 1-1 0 0,-4 2 2714 0 0,8-1-1993 0 0,5 3-766 0 0,0-1-1 0 0,1 0 1 0 0,-1 0-1 0 0,1-1 1 0 0,-1 0 0 0 0,1 0-1 0 0,0-1 1 0 0,0 0-1 0 0,0 0 1 0 0,0-1-1 0 0,16 1 1 0 0,9 0 680 0 0,53-5-1 0 0,-66 1-830 0 0,-1 0-1 0 0,0-1 1 0 0,30-9-1 0 0,-43 10-296 0 0,0 0-1 0 0,0-1 0 0 0,0 1 1 0 0,0-1-1 0 0,0 0 0 0 0,-1-1 0 0 0,0 1 1 0 0,1-1-1 0 0,-1 0 0 0 0,-1 0 0 0 0,1-1 1 0 0,0 0-1 0 0,-1 1 0 0 0,6-10 0 0 0,-10 14-39 0 0,0 0 0 0 0,0 0 0 0 0,0-1 0 0 0,0 1 0 0 0,1 0-1 0 0,-1 0 1 0 0,0 0 0 0 0,0 0 0 0 0,0-1 0 0 0,0 1 0 0 0,1 0 0 0 0,-1 0 0 0 0,0 0-1 0 0,0 0 1 0 0,0 0 0 0 0,1 0 0 0 0,-1 0 0 0 0,0-1 0 0 0,0 1 0 0 0,0 0-1 0 0,1 0 1 0 0,-1 0 0 0 0,0 0 0 0 0,0 0 0 0 0,0 0 0 0 0,1 0 0 0 0,-1 0-1 0 0,0 0 1 0 0,0 0 0 0 0,1 0 0 0 0,-1 0 0 0 0,0 0 0 0 0,0 0 0 0 0,0 1-1 0 0,1-1 1 0 0,-1 0 0 0 0,0 0 0 0 0,0 0 0 0 0,0 0 0 0 0,1 0 0 0 0,-1 0-1 0 0,0 1 1 0 0,12 12 402 0 0,12 30 15 0 0,-15-26-166 0 0,32 55 888 0 0,-3 1 1 0 0,43 119-1 0 0,-51-91 93 0 0,-30-101-1246 0 0,0 1 0 0 0,0-1 0 0 0,-1 1 0 0 0,1 0 0 0 0,0-1 0 0 0,0 1 0 0 0,0-1 0 0 0,0 1 1 0 0,0-1-1 0 0,-1 1 0 0 0,1-1 0 0 0,0 1 0 0 0,0-1 0 0 0,-1 0 0 0 0,1 1 0 0 0,0-1 0 0 0,-1 1 0 0 0,1-1 1 0 0,-1 0-1 0 0,1 1 0 0 0,0-1 0 0 0,-1 0 0 0 0,1 1 0 0 0,-1-1 0 0 0,1 0 0 0 0,-1 0 0 0 0,1 1 1 0 0,-1-1-1 0 0,1 0 0 0 0,-1 0 0 0 0,1 0 0 0 0,-1 0 0 0 0,1 0 0 0 0,-1 0 0 0 0,1 0 0 0 0,-2 0 0 0 0,-21 2-269 0 0,22-2 251 0 0,-298 10-1779 0 0,269-8 1616 0 0,6-1 95 0 0,-39 9 0 0 0,62-10 965 0 0,5 1-706 0 0,17 3 175 0 0,1-1-1 0 0,-1-1 1 0 0,1-1-1 0 0,39-3 1 0 0,-8 1-2353 0 0,-37 0 869 0 0,20-2-10217 0 0,-22-1 8274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0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55 452 0 0,'4'-14'1635'0'0,"-4"12"-994"0"0,1 0-1 0 0,-1 0 1 0 0,1 0-1 0 0,-1 0 1 0 0,1 0 0 0 0,0 0-1 0 0,0 0 1 0 0,0 0-1 0 0,0 0 1 0 0,0 0-1 0 0,0 0 1 0 0,0 1 0 0 0,1-1-1 0 0,-1 0 1 0 0,1 1-1 0 0,-1-1 1 0 0,1 1-1 0 0,0 0 1 0 0,-1-1 0 0 0,1 1-1 0 0,0 0 1 0 0,4-2 1069 0 0,5 9 1105 0 0,-1 9-1011 0 0,-2 1 0 0 0,13 33 1 0 0,-16-35-1552 0 0,1-1 0 0 0,0 1 1 0 0,1-1-1 0 0,0 0 0 0 0,18 23 0 0 0,-4-24-4058 0 0,-11-9-4794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0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41 132 624 0 0,'0'-1'147'0'0,"-27"-20"2622"0"0,26 20-2405 0 0,0 0-1 0 0,-1-1 0 0 0,1 1 1 0 0,0 0-1 0 0,0-1 0 0 0,0 1 1 0 0,0-1-1 0 0,0 0 1 0 0,1 1-1 0 0,-1-1 0 0 0,0 0 1 0 0,1 1-1 0 0,-1-1 0 0 0,1 0 1 0 0,-1-3-1 0 0,2 4-132 0 0,-1-1-1 0 0,0 1 1 0 0,1 0-1 0 0,-1-1 1 0 0,1 1-1 0 0,-1 0 1 0 0,1-1-1 0 0,0 1 1 0 0,0 0-1 0 0,-1 0 1 0 0,1 0 0 0 0,0-1-1 0 0,0 1 1 0 0,0 0-1 0 0,0 0 1 0 0,3-1-1 0 0,19-14 1363 0 0,-21 15-1343 0 0,8-5 259 0 0,1 1 0 0 0,-1 0 1 0 0,1 1-1 0 0,0 0 0 0 0,1 1 0 0 0,14-2 0 0 0,6 0 585 0 0,33 0 1 0 0,-40 4-608 0 0,0 1 0 0 0,0 2-1 0 0,0 1 1 0 0,0 0 0 0 0,0 2 0 0 0,29 9 0 0 0,-39-9-239 0 0,-1 0 0 0 0,0 1-1 0 0,0 1 1 0 0,0 0 0 0 0,0 1-1 0 0,-1 1 1 0 0,-1 0 0 0 0,1 0-1 0 0,-1 1 1 0 0,-1 1 0 0 0,13 14-1 0 0,-20-19-100 0 0,0 0 0 0 0,0-1-1 0 0,0 2 1 0 0,-1-1 0 0 0,0 0-1 0 0,0 1 1 0 0,-1-1 0 0 0,1 1 0 0 0,1 13-1 0 0,-3-16-72 0 0,-1 0 0 0 0,1 1 0 0 0,-1-1 0 0 0,-1 0-1 0 0,1 0 1 0 0,0 0 0 0 0,-1 1 0 0 0,0-1 0 0 0,0 0 0 0 0,0 0 0 0 0,0 0-1 0 0,-1 0 1 0 0,0-1 0 0 0,0 1 0 0 0,0 0 0 0 0,0 0 0 0 0,-5 6-1 0 0,-2-2 24 0 0,1 0-1 0 0,-1-1 0 0 0,0 0 0 0 0,-1 0 0 0 0,0-1 0 0 0,0 0 0 0 0,0-1 0 0 0,-1 0 0 0 0,1 0 0 0 0,-1-2 0 0 0,0 1 1 0 0,-1-1-1 0 0,-18 3 0 0 0,3-3-72 0 0,0 0 1 0 0,0-2-1 0 0,0-1 0 0 0,-50-6 1 0 0,34-3-2417 0 0,42 9 1657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0 512 0 0,'-3'3'1234'0'0,"-1"1"1"0"0,1-1-1 0 0,0 1 0 0 0,0-1 1 0 0,1 1-1 0 0,-6 8 1942 0 0,21 2 2148 0 0,-7-12-4441 0 0,1 1 0 0 0,-1-1 1 0 0,1-1-1 0 0,-1 1 0 0 0,10 0 0 0 0,9 0 652 0 0,31-3 1 0 0,-25 1-586 0 0,98-3 2877 0 0,-67 1-4957 0 0,-1 1-9658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9 892 0 0,'-16'-4'4609'0'0,"14"3"-3409"0"0,0 0 1 0 0,-1 0 0 0 0,1 1 0 0 0,0-1 0 0 0,0 1 0 0 0,0 0 0 0 0,-1-1 0 0 0,1 1 0 0 0,-4 1 0 0 0,5-1-961 0 0,0 1 1 0 0,0-1 0 0 0,0 1 0 0 0,0-1 0 0 0,0 1 0 0 0,0 0 0 0 0,1 0 0 0 0,-1-1-1 0 0,0 1 1 0 0,0 0 0 0 0,1 0 0 0 0,-1 0 0 0 0,0 0 0 0 0,1 0 0 0 0,-1 0 0 0 0,1 0-1 0 0,-1 0 1 0 0,1 0 0 0 0,0 0 0 0 0,-1 0 0 0 0,1 0 0 0 0,0 0 0 0 0,0 0 0 0 0,0 2-1 0 0,-3 16 1605 0 0,1 1 0 0 0,0 37-1 0 0,1-13-305 0 0,-4 172 624 0 0,4-214-2511 0 0,1-1 0 0 0,0 1 1 0 0,0 0-1 0 0,0-1 0 0 0,0 1 0 0 0,0 0 0 0 0,1 0 0 0 0,-1-1 1 0 0,0 1-1 0 0,1-1 0 0 0,-1 1 0 0 0,1 0 0 0 0,0-1 0 0 0,-1 1 1 0 0,1-1-1 0 0,0 1 0 0 0,0-1 0 0 0,0 1 0 0 0,0-1 0 0 0,0 0 1 0 0,0 0-1 0 0,0 1 0 0 0,1-1 0 0 0,-1 0 0 0 0,0 0 0 0 0,1 0 1 0 0,-1 0-1 0 0,1-1 0 0 0,-1 1 0 0 0,1 0 0 0 0,-1 0 0 0 0,1-1 1 0 0,0 1-1 0 0,-1-1 0 0 0,1 0 0 0 0,0 1 0 0 0,-1-1 0 0 0,1 0 1 0 0,3 0-1 0 0,9 2-2885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0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77 796 0 0,'-1'0'218'0'0,"1"1"0"0"0,-1-1 0 0 0,1 0 0 0 0,-1 0 0 0 0,1 1 0 0 0,0-1 0 0 0,-1 0 0 0 0,1 0 0 0 0,-1 1 0 0 0,1-1 0 0 0,-1 1 0 0 0,1-1 0 0 0,0 0 0 0 0,-1 1 0 0 0,1-1 0 0 0,0 1 0 0 0,0-1 0 0 0,-1 1 0 0 0,1-1 0 0 0,0 1 0 0 0,0-1 0 0 0,-1 1 0 0 0,1-1 0 0 0,0 1 0 0 0,8 6 5796 0 0,23-2 560 0 0,-18-5-5621 0 0,0-1-1 0 0,0-1 0 0 0,-1 0 0 0 0,1-1 0 0 0,0 0 0 0 0,16-7 0 0 0,-22 8-688 0 0,-1-1-1 0 0,1 0 1 0 0,-1-1 0 0 0,0 1-1 0 0,0-1 1 0 0,0 0-1 0 0,0-1 1 0 0,-1 1-1 0 0,1-1 1 0 0,-1 0 0 0 0,-1 0-1 0 0,1-1 1 0 0,4-7-1 0 0,-1 2 280 0 0,-5 10 75 0 0,-5 20 606 0 0,-1 14-331 0 0,6-7-823 0 0,-1-6-37 0 0,0 0 0 0 0,1 0 0 0 0,2 0-1 0 0,0 0 1 0 0,0-1 0 0 0,16 34 0 0 0,-14-39-33 0 0,23 34 0 0 0,-6-12 0 0 0,-24-36 0 0 0,0 1 0 0 0,1-1 0 0 0,-1 1 0 0 0,0-1 0 0 0,1 1 0 0 0,-1-1 0 0 0,0 1 0 0 0,0-1 0 0 0,0 1 0 0 0,1-1 0 0 0,-1 1 0 0 0,0 0 0 0 0,0-1 0 0 0,0 1 0 0 0,0-1 0 0 0,0 1 0 0 0,0-1 0 0 0,0 1 0 0 0,-1 0 0 0 0,0 1 0 0 0,0 0 0 0 0,0-1 0 0 0,0 1 0 0 0,-1-1 0 0 0,1 0 0 0 0,0 1 0 0 0,-1-1 0 0 0,1 0 0 0 0,-1 0 0 0 0,0 0 0 0 0,1 0 0 0 0,-1 0 0 0 0,0 0 0 0 0,0 0 0 0 0,0-1 0 0 0,0 1 0 0 0,-3 0 0 0 0,-41 8 0 0 0,38-8 0 0 0,-73 11 0 0 0,68-10 0 0 0,-2 3 0 0 0,10-3 0 0 0,8 1 0 0 0,3-1 0 0 0,-2 0 0 0 0,1-1 0 0 0,-1 0 0 0 0,1 0 0 0 0,-1 0 0 0 0,1-1 0 0 0,0 1 0 0 0,-1-1 0 0 0,7-1 0 0 0,48 2 0 0 0,-38-1 0 0 0,-3-1 0 0 0,7-2-1738 0 0,-17-3-2254 0 0,-7 5 3427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1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36 504 0 0,'-34'-21'4567'0'0,"29"19"-3322"0"0,1 0 0 0 0,-1 0 0 0 0,0 0 1 0 0,0 0-1 0 0,-1 1 0 0 0,1 0 0 0 0,0 0 0 0 0,-10 0 0 0 0,14 1-1158 0 0,1 0-1 0 0,0-1 0 0 0,0 1 0 0 0,-1 0 1 0 0,1 0-1 0 0,0 0 0 0 0,0 0 0 0 0,-1 0 1 0 0,1 0-1 0 0,0 0 0 0 0,0 0 0 0 0,-1 0 1 0 0,1 0-1 0 0,0 0 0 0 0,0 0 0 0 0,0 0 1 0 0,-1 0-1 0 0,1 0 0 0 0,0 0 0 0 0,0 0 1 0 0,-1 1-1 0 0,1-1 0 0 0,0 0 0 0 0,0 0 0 0 0,-1 0 1 0 0,1 0-1 0 0,0 0 0 0 0,0 1 0 0 0,0-1 1 0 0,0 0-1 0 0,-1 0 0 0 0,1 0 0 0 0,0 0 1 0 0,0 1-1 0 0,0-1 0 0 0,0 0 0 0 0,0 0 1 0 0,0 1-1 0 0,-1-1 0 0 0,1 0 0 0 0,0 0 1 0 0,0 0-1 0 0,0 1 0 0 0,0-1 0 0 0,0 0 1 0 0,0 0-1 0 0,0 1 0 0 0,0-1 0 0 0,0 0 0 0 0,0 0 1 0 0,0 1-1 0 0,0-1 0 0 0,0 0 0 0 0,0 0 1 0 0,0 1-1 0 0,1-1 0 0 0,-1 0 0 0 0,0 0 1 0 0,0 1-1 0 0,0-1 0 0 0,0 0 0 0 0,0 0 1 0 0,10 11 1513 0 0,-5-8-1376 0 0,0 0 1 0 0,0-1-1 0 0,0 0 1 0 0,0 0-1 0 0,0 0 1 0 0,11 1-1 0 0,6 3 274 0 0,233 105 3160 0 0,-235-102-3403 0 0,-19-8-226 0 0,1 0-1 0 0,-1-1 0 0 0,0 1 1 0 0,0 0-1 0 0,1 0 0 0 0,-1 0 1 0 0,0 0-1 0 0,0 0 0 0 0,0 0 1 0 0,0 0-1 0 0,0 0 0 0 0,-1 0 1 0 0,1 0-1 0 0,0 1 0 0 0,0-1 0 0 0,-1 0 1 0 0,1 0-1 0 0,-1 1 0 0 0,2 2 1 0 0,-2-1 2 0 0,0 0 1 0 0,1 0-1 0 0,-1 0 0 0 0,0 0 1 0 0,-1 0-1 0 0,1 0 1 0 0,-1 0-1 0 0,1 0 0 0 0,-2 4 1 0 0,-3 6 35 0 0,-1 0 1 0 0,0 0-1 0 0,-10 16 0 0 0,9-16 2 0 0,-88 141 1172 0 0,84-137-918 0 0,-19 42 368 0 0,27-51-691 0 0,2-2 0 0 0,-2 2 0 0 0,1 1 0 0 0,2-8-53 0 0,0 0 0 0 0,0 0 0 0 0,0-1 0 0 0,0 1-1 0 0,0 0 1 0 0,0 0 0 0 0,0 0 0 0 0,0 0 0 0 0,0 0 0 0 0,1-1 0 0 0,-1 1 0 0 0,0 0-1 0 0,1 0 1 0 0,-1 0 0 0 0,0-1 0 0 0,1 1 0 0 0,-1 0 0 0 0,1 0 0 0 0,-1-1 0 0 0,1 1 0 0 0,0 0-1 0 0,-1-1 1 0 0,1 1 0 0 0,0-1 0 0 0,-1 1 0 0 0,1-1 0 0 0,0 1 0 0 0,-1-1 0 0 0,1 1 0 0 0,0-1-1 0 0,0 0 1 0 0,0 0 0 0 0,1 1 0 0 0,0 0-347 0 0,14 8-3597 0 0,-1-3-3593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1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76 0 0,'2'1'13194'0'0,"22"3"-12525"0"0,4-3 391 0 0,0-1 0 0 0,0-2 0 0 0,0-1 0 0 0,0-1 0 0 0,47-13 0 0 0,-65 13-815 0 0,0 0 0 0 0,0-1 0 0 0,0-1 0 0 0,-1 1 0 0 0,1-1-1 0 0,-1-1 1 0 0,-1 0 0 0 0,12-11 0 0 0,-14 13-89 0 0,-20 83 1305 0 0,12-55-1241 0 0,1 0-1 0 0,0 0 1 0 0,2 0-1 0 0,4 24 1 0 0,22 93 703 0 0,-17-91-540 0 0,1-5 149 0 0,24 63 1 0 0,-22-78-328 0 0,-9-23-138 0 0,-1 0-1 0 0,0 1 1 0 0,0 0-1 0 0,-1 0 1 0 0,0 0-1 0 0,0 0 1 0 0,1 13 0 0 0,-3-19-70 0 0,-1 0 0 0 0,1 0 1 0 0,0 0-1 0 0,-1 0 1 0 0,1 0-1 0 0,-1 0 0 0 0,1 0 1 0 0,-1-1-1 0 0,1 1 1 0 0,-1 0-1 0 0,0 0 0 0 0,1 0 1 0 0,-1-1-1 0 0,0 1 1 0 0,0 0-1 0 0,1-1 0 0 0,-1 1 1 0 0,0-1-1 0 0,0 1 1 0 0,0-1-1 0 0,0 1 0 0 0,0-1 1 0 0,0 0-1 0 0,0 1 1 0 0,0-1-1 0 0,0 0 1 0 0,0 0-1 0 0,0 0 0 0 0,0 1 1 0 0,0-1-1 0 0,0 0 1 0 0,-2-1-1 0 0,-44 0-129 0 0,35 0 109 0 0,-169 1-115 0 0,74 1 93 0 0,91 2 1640 0 0,30 2-1177 0 0,38 3 102 0 0,72-8 414 0 0,-123 0-1098 0 0,3 0-128 0 0,21 1-1027 0 0,11 0-7789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1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39 289 7693 0 0,'0'0'6918'0'0,"2"10"699"0"0,-4-7-7063 0 0,0-1-1 0 0,0 1 1 0 0,0-1-1 0 0,-1 1 1 0 0,1-1-1 0 0,-1 0 1 0 0,-4 4 1057 0 0,6-9-1324 0 0,-2-1-206 0 0,1 0-1 0 0,0 0 0 0 0,0-1 1 0 0,0 1-1 0 0,1 0 0 0 0,0-1 1 0 0,0 1-1 0 0,0-1 0 0 0,0 1 1 0 0,1-1-1 0 0,-1 0 1 0 0,1-5-1 0 0,1 1-11 0 0,0 1 0 0 0,1-1 0 0 0,-1 1 0 0 0,2-1 1 0 0,-1 1-1 0 0,5-11 0 0 0,0 6-27 0 0,0 0 1 0 0,0 0 0 0 0,1 0-1 0 0,1 1 1 0 0,0 0 0 0 0,1 1-1 0 0,16-17 1 0 0,-14 19-4 0 0,0-1 1 0 0,0 1 0 0 0,1 1 0 0 0,20-10-1 0 0,-27 15-23 0 0,0 0 0 0 0,0 1 0 0 0,0 0 0 0 0,0 0-1 0 0,0 1 1 0 0,1-1 0 0 0,-1 1 0 0 0,1 1 0 0 0,-1-1-1 0 0,0 1 1 0 0,1 0 0 0 0,-1 1 0 0 0,8 0 0 0 0,-13 0-11 0 0,0-1 0 0 0,1 0 0 0 0,-1 0 0 0 0,0 1 0 0 0,0-1 0 0 0,1 1 0 0 0,-1-1 0 0 0,0 1 0 0 0,0-1 1 0 0,0 1-1 0 0,0 0 0 0 0,0 0 0 0 0,0-1 0 0 0,0 1 0 0 0,0 0 0 0 0,0 0 0 0 0,0 0 0 0 0,0 0 0 0 0,0 0 0 0 0,-1 0 0 0 0,1 0 1 0 0,0 1-1 0 0,-1-1 0 0 0,1 2 0 0 0,0-1 3 0 0,-1 0 0 0 0,0 0 0 0 0,0 1 0 0 0,0-1-1 0 0,0 0 1 0 0,-1 0 0 0 0,1 0 0 0 0,0 0 0 0 0,-1 0 0 0 0,0 0 0 0 0,1 0 0 0 0,-1 0 0 0 0,-2 3 0 0 0,-2 3 12 0 0,0 1-1 0 0,0-2 1 0 0,-1 1-1 0 0,0-1 1 0 0,-12 12 0 0 0,0-4 14 0 0,-2-1 0 0 0,-23 13 0 0 0,-21 16 47 0 0,63-42-83 0 0,0 0 1 0 0,0 0-1 0 0,-1 0 0 0 0,1 0 1 0 0,0 0-1 0 0,0 0 0 0 0,0 0 1 0 0,1 0-1 0 0,-1 0 0 0 0,0 1 0 0 0,0-1 1 0 0,0 2-1 0 0,1-2 2 0 0,0 0 0 0 0,0 0 0 0 0,0 0 0 0 0,0 0 0 0 0,0-1 0 0 0,0 1 0 0 0,0 0 0 0 0,1 0 0 0 0,-1 0 0 0 0,0-1 0 0 0,1 1 0 0 0,-1 0 0 0 0,1 0 0 0 0,-1-1 0 0 0,0 1 0 0 0,1 0 0 0 0,0-1 0 0 0,-1 1 0 0 0,1 0 0 0 0,-1-1 0 0 0,1 1 0 0 0,0-1 0 0 0,-1 1 0 0 0,2 0 0 0 0,25 18 287 0 0,2-1-1 0 0,0-1 1 0 0,1-1-1 0 0,0-2 1 0 0,58 19 0 0 0,-82-31-850 0 0,-1-1 1 0 0,1 0 0 0 0,-1 0 0 0 0,1 0 0 0 0,10-1 0 0 0,26-6-10986 0 0,-30 3 8530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1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12 260 0 0,'1'-1'491'0'0,"0"0"1"0"0,1 0-1 0 0,-1 0 0 0 0,1 0 0 0 0,-1 0 1 0 0,1 0-1 0 0,-1 1 0 0 0,1-1 1 0 0,-1 0-1 0 0,1 1 0 0 0,-1-1 0 0 0,1 1 1 0 0,0-1-1 0 0,-1 1 0 0 0,1 0 1 0 0,0 0-1 0 0,-1 0 0 0 0,1 0 0 0 0,0 0 1 0 0,0 0-1 0 0,-1 1 0 0 0,1-1 1 0 0,0 0-1 0 0,-1 1 0 0 0,3 0 0 0 0,11 14 4937 0 0,-3 9-3344 0 0,-7-8-823 0 0,0 0 0 0 0,-2 0 0 0 0,0 0 0 0 0,2 22 0 0 0,-4-21-345 0 0,1 0-1 0 0,1 0 1 0 0,9 30 0 0 0,-8-36-689 0 0,7 15 1185 0 0,-10-26-1551 0 0,0 1 0 0 0,0 0 0 0 0,0 0 1 0 0,0 0-1 0 0,-1-1 0 0 0,1 1 1 0 0,0 0-1 0 0,0-1 0 0 0,0 1 1 0 0,0-1-1 0 0,1 1 0 0 0,-1-1 0 0 0,0 1 1 0 0,0-1-1 0 0,0 0 0 0 0,0 0 1 0 0,0 1-1 0 0,0-1 0 0 0,1 0 0 0 0,-1 0 1 0 0,0 0-1 0 0,0 0 0 0 0,2-1 1 0 0,-1 1-695 0 0,0-1 0 0 0,1 1 0 0 0,-1-1 1 0 0,0 0-1 0 0,0 1 0 0 0,0-1 0 0 0,0 0 1 0 0,-1 0-1 0 0,1-1 0 0 0,0 1 0 0 0,2-2 1 0 0,6-9-2397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2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6 135 228 0 0,'-5'-30'5900'0'0,"5"29"-5574"0"0,0 0 0 0 0,0-1 0 0 0,0 1 0 0 0,0 0 0 0 0,0 0 0 0 0,0 0 0 0 0,0 0 0 0 0,1 0-1 0 0,-1 0 1 0 0,1 0 0 0 0,-1 0 0 0 0,1 0 0 0 0,-1 1 0 0 0,1-1 0 0 0,-1 0 0 0 0,1 0 0 0 0,0 0 0 0 0,-1 0 0 0 0,1 1 0 0 0,0-1 0 0 0,0 0-1 0 0,-1 1 1 0 0,1-1 0 0 0,0 0 0 0 0,0 1 0 0 0,2-1 0 0 0,-1 0 15 0 0,0 1-1 0 0,0 0 1 0 0,0 0 0 0 0,0 0 0 0 0,1 0-1 0 0,-1 1 1 0 0,0-1 0 0 0,0 0-1 0 0,0 1 1 0 0,0-1 0 0 0,0 1 0 0 0,0 0-1 0 0,0 0 1 0 0,0 0 0 0 0,0 0 0 0 0,-1 0-1 0 0,1 0 1 0 0,0 0 0 0 0,0 1-1 0 0,1 1 1 0 0,32 31 2155 0 0,-15-9-978 0 0,-1 2 0 0 0,20 35 0 0 0,-22-34-311 0 0,1 0 0 0 0,26 30 0 0 0,-41-54-1198 0 0,-2-3-9 0 0,0 0 0 0 0,0 1 1 0 0,0-1-1 0 0,0 0 0 0 0,0 0 0 0 0,0 0 0 0 0,0 0 0 0 0,1 0 1 0 0,-1 0-1 0 0,0 0 0 0 0,1 0 0 0 0,-1 0 0 0 0,1-1 0 0 0,-1 1 1 0 0,1 0-1 0 0,-1-1 0 0 0,1 1 0 0 0,-1-1 0 0 0,1 0 0 0 0,-1 0 1 0 0,1 1-1 0 0,0-1 0 0 0,1 0 0 0 0,-1 0 0 0 0,0 0 0 0 0,0-1 0 0 0,-1 1 0 0 0,1 0 0 0 0,0-1 0 0 0,0 1 0 0 0,-1-1 0 0 0,1 1 0 0 0,0-1 0 0 0,-1 0 0 0 0,1 0 0 0 0,-1 1 0 0 0,1-1 0 0 0,-1 0 0 0 0,1-1 0 0 0,-1 1 0 0 0,0 0 0 0 0,3-3 0 0 0,0 0 0 0 0,12-13 0 0 0,0-2 0 0 0,0 0 0 0 0,21-36 0 0 0,-23 32 0 0 0,1 1 0 0 0,33-36 0 0 0,80-57 0 0 0,-122 109 21 0 0,-1 0-28 0 0,21-12-112 0 0,-25 17-543 0 0,6 4-3057 0 0,-1-1 1535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2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53 178 36 0 0,'-16'-6'1311'0'0,"13"5"-621"0"0,0 1 1 0 0,0-1 0 0 0,0 0-1 0 0,0-1 1 0 0,0 1 0 0 0,1 0 0 0 0,-1-1-1 0 0,1 1 1 0 0,-1-1 0 0 0,1 0-1 0 0,-5-4 3253 0 0,10 3-2474 0 0,12-4-616 0 0,-1 0 1 0 0,1 0-1 0 0,1 1 1 0 0,-1 1-1 0 0,1 1 1 0 0,29-5-1 0 0,-9 1-168 0 0,24-4 342 0 0,-16 3 499 0 0,58-19 0 0 0,-100 27-1481 0 0,0 1 0 0 0,0-1 0 0 0,0 0 0 0 0,1 0 0 0 0,-1 0 0 0 0,-1 0 0 0 0,1-1 0 0 0,0 1 0 0 0,0 0-1 0 0,0-1 1 0 0,-1 1 0 0 0,1-1 0 0 0,-1 0 0 0 0,1 0 0 0 0,-1 1 0 0 0,1-1 0 0 0,-1 0 0 0 0,0 0 0 0 0,0 0 0 0 0,0 0 0 0 0,0 0 0 0 0,-1-1-1 0 0,2-2 1 0 0,-2 4-44 0 0,0 1 0 0 0,0 0 0 0 0,0-1 0 0 0,-1 1-1 0 0,1 0 1 0 0,0-1 0 0 0,0 1 0 0 0,0 0-1 0 0,-1-1 1 0 0,1 1 0 0 0,0 0 0 0 0,0 0 0 0 0,0-1-1 0 0,-1 1 1 0 0,1 0 0 0 0,0 0 0 0 0,-1-1 0 0 0,1 1-1 0 0,0 0 1 0 0,-1 0 0 0 0,1 0 0 0 0,0 0-1 0 0,-1 0 1 0 0,1-1 0 0 0,0 1 0 0 0,-1 0 0 0 0,1 0-1 0 0,0 0 1 0 0,-1 0 0 0 0,1 0 0 0 0,0 0 0 0 0,-1 0-1 0 0,1 0 1 0 0,0 0 0 0 0,-1 0 0 0 0,1 0 0 0 0,0 1-1 0 0,-1-1 1 0 0,1 0 0 0 0,0 0 0 0 0,-1 0-1 0 0,1 1 1 0 0,-1-1 5 0 0,0 0-1 0 0,0 0 0 0 0,0 1 1 0 0,0-1-1 0 0,0 1 1 0 0,0-1-1 0 0,1 0 0 0 0,-1 1 1 0 0,0 0-1 0 0,0-1 1 0 0,1 1-1 0 0,-1-1 1 0 0,0 1-1 0 0,1 0 0 0 0,-1 0 1 0 0,1-1-1 0 0,-1 1 1 0 0,1 0-1 0 0,-2 1 0 0 0,2 3 61 0 0,-1 0-1 0 0,0 0 1 0 0,1 0-1 0 0,0 0 1 0 0,0 0-1 0 0,0 0 0 0 0,1 0 1 0 0,0-1-1 0 0,0 1 1 0 0,2 7-1 0 0,22 53 682 0 0,-10-29-277 0 0,1 13 442 0 0,19 91 1 0 0,-31-116-704 0 0,-2 1 0 0 0,0 28 0 0 0,-2-51-219 0 0,0-1 0 0 0,0 1 0 0 0,-1 0 1 0 0,1-1-1 0 0,-1 1 0 0 0,1 0 0 0 0,-1-1 0 0 0,0 1 1 0 0,1-1-1 0 0,-1 1 0 0 0,0-1 0 0 0,0 0 1 0 0,0 1-1 0 0,0-1 0 0 0,0 0 0 0 0,0 0 0 0 0,-1 1 1 0 0,1-1-1 0 0,0 0 0 0 0,-1 0 0 0 0,1-1 0 0 0,-1 1 1 0 0,1 0-1 0 0,-1 0 0 0 0,1-1 0 0 0,-1 1 0 0 0,1 0 1 0 0,-1-1-1 0 0,-2 1 0 0 0,-7 1-102 0 0,0 0-1 0 0,0 0 1 0 0,-16-1-1 0 0,9 0 35 0 0,-44 4-79 0 0,31-3 148 0 0,0 0-1 0 0,0 3 1 0 0,1 0-1 0 0,-30 10 1 0 0,59-15 36 0 0,1 0 0 0 0,0 0 0 0 0,0 0 1 0 0,-1 0-1 0 0,1 0 0 0 0,0 1 0 0 0,0-1 1 0 0,-1 0-1 0 0,1 0 0 0 0,0 0 0 0 0,0 0 1 0 0,0 1-1 0 0,-1-1 0 0 0,1 0 0 0 0,0 0 0 0 0,0 0 1 0 0,0 1-1 0 0,0-1 0 0 0,-1 0 0 0 0,1 0 1 0 0,0 0-1 0 0,0 1 0 0 0,0-1 0 0 0,0 0 1 0 0,0 0-1 0 0,0 1 0 0 0,0-1 0 0 0,0 0 1 0 0,0 0-1 0 0,0 1 0 0 0,0-1 0 0 0,0 0 0 0 0,0 1 1 0 0,0-1-1 0 0,0 0 0 0 0,0 0 0 0 0,0 1 1 0 0,0-1-1 0 0,0 0 0 0 0,0 0 0 0 0,0 1 1 0 0,0-1-1 0 0,0 0 0 0 0,1 0 0 0 0,-1 0 1 0 0,0 1-1 0 0,0-1 0 0 0,0 0 0 0 0,0 0 0 0 0,1 0 1 0 0,-1 1-1 0 0,0-1 0 0 0,0 0 0 0 0,0 0 1 0 0,1 0-1 0 0,-1 0 0 0 0,0 0 0 0 0,0 1 1 0 0,1-1-1 0 0,-1 0 0 0 0,0 0 0 0 0,0 0 1 0 0,1 0-1 0 0,19 8 300 0 0,211-5 709 0 0,-98-5-1307 0 0,-82 4-3472 0 0,-6 0-5336 0 0,-29-2 5702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2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6 549 256 0 0,'12'1'12001'0'0,"-10"-2"-11334"0"0,-1-10 4165 0 0,-1 0-3796 0 0,-2-12 750 0 0,-6-40 0 0 0,4 41-1164 0 0,1 0 1 0 0,0-34-1 0 0,4 42-466 0 0,0 0 0 0 0,2 0 0 0 0,-1 0-1 0 0,2 0 1 0 0,0 1 0 0 0,0 0 0 0 0,2-1 0 0 0,-1 1 0 0 0,2 1 0 0 0,0 0 0 0 0,0-1 0 0 0,1 2-1 0 0,0-1 1 0 0,1 1 0 0 0,1 1 0 0 0,10-10 0 0 0,-6 7 46 0 0,1 1 0 0 0,1 0 0 0 0,0 1-1 0 0,0 1 1 0 0,1 0 0 0 0,1 1 0 0 0,-1 1 0 0 0,1 1 0 0 0,1 0 0 0 0,-1 2-1 0 0,23-5 1 0 0,-38 10-135 0 0,1-1-1 0 0,0 0 1 0 0,0 1-1 0 0,0 0 1 0 0,0 0-1 0 0,-1 0 1 0 0,1 1-1 0 0,0-1 1 0 0,0 1-1 0 0,0 0 1 0 0,-1 0-1 0 0,1 0 1 0 0,-1 0-1 0 0,7 3 1 0 0,-8-2-30 0 0,0-1 0 0 0,-1 1 0 0 0,1-1 0 0 0,0 1 0 0 0,-1 0 0 0 0,1-1 0 0 0,-1 1 0 0 0,0 0 0 0 0,0 0 0 0 0,0 0 1 0 0,0 0-1 0 0,0 0 0 0 0,0 0 0 0 0,0 1 0 0 0,0-1 0 0 0,-1 0 0 0 0,1 0 0 0 0,-1 0 0 0 0,0 1 0 0 0,0-1 0 0 0,0 0 0 0 0,0 1 0 0 0,0-1 0 0 0,0 0 0 0 0,-1 3 0 0 0,-1 3 16 0 0,0 1-1 0 0,0-1 1 0 0,-1 0-1 0 0,-1 0 1 0 0,1-1 0 0 0,-1 1-1 0 0,0-1 1 0 0,-1 1-1 0 0,0-1 1 0 0,0-1 0 0 0,0 1-1 0 0,-1-1 1 0 0,-7 6-1 0 0,-4 4 13 0 0,0-1 1 0 0,-2-1-1 0 0,-31 19 0 0 0,7-10-74 0 0,-80 30-1 0 0,122-53 4 0 0,1 0 0 0 0,-1 1 0 0 0,0-1 0 0 0,0 0 0 0 0,1 1 0 0 0,-1-1 0 0 0,0 1 1 0 0,1-1-1 0 0,-1 1 0 0 0,0-1 0 0 0,1 1 0 0 0,-1-1 0 0 0,1 1 0 0 0,-1-1 0 0 0,0 1 0 0 0,1 0 0 0 0,0-1 0 0 0,-1 1 0 0 0,1 0 0 0 0,-1 0 0 0 0,1-1 0 0 0,0 1 0 0 0,-1 1 0 0 0,1-1 11 0 0,2 1 29 0 0,6 5 33 0 0,0-1 1 0 0,0 0-1 0 0,1-1 0 0 0,0 0 0 0 0,0-1 0 0 0,0 0 0 0 0,0 0 1 0 0,18 4-1 0 0,4 3-46 0 0,12 6-18 0 0,-18-9-3 0 0,-1 2 0 0 0,0 1 0 0 0,0 1 0 0 0,23 15 0 0 0,-12 0 0 0 0,36 34 0 0 0,-64-53 0 0 0,-4-6 0 0 0,12 5 0 0 0,-1-3-1998 0 0,24-4-8611 0 0,-30-1 9235 0 0,6 1-1847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2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48 0 0,'2'-4'956'0'0,"0"0"0"0"0,-1 1 0 0 0,1-1 0 0 0,0 1 0 0 0,0 0 0 0 0,1-1 1 0 0,-1 1-1 0 0,1 0 0 0 0,0 0 0 0 0,-1 1 0 0 0,1-1 0 0 0,5-3 0 0 0,-1 2 37 0 0,-1 0-1 0 0,1 0 1 0 0,0 1 0 0 0,0 0-1 0 0,1 0 1 0 0,7-1-1 0 0,1 0 257 0 0,1 1 0 0 0,0 1 0 0 0,0 0 0 0 0,-1 1 0 0 0,23 2-1 0 0,-32 0-807 0 0,-1-1-1 0 0,0 1 1 0 0,1 1-1 0 0,-1-1 0 0 0,12 5 1 0 0,-17-5-319 0 0,1 0 0 0 0,0 0 0 0 0,-1 0 1 0 0,1 0-1 0 0,0 0 0 0 0,-1 0 0 0 0,1 0 0 0 0,-1 0 0 0 0,1 0 0 0 0,-1 1 1 0 0,0-1-1 0 0,0 1 0 0 0,1-1 0 0 0,-1 1 0 0 0,0-1 0 0 0,0 1 1 0 0,-1 0-1 0 0,1-1 0 0 0,0 1 0 0 0,0 0 0 0 0,-1 0 0 0 0,1-1 1 0 0,-1 1-1 0 0,0 0 0 0 0,1 3 0 0 0,-2 6-118 0 0,-1-1-1 0 0,0 0 1 0 0,-1 0 0 0 0,0 0 0 0 0,-1 0-1 0 0,0 0 1 0 0,0 0 0 0 0,-1-1 0 0 0,-9 15-1 0 0,-18 38-6 0 0,30-56 3 0 0,0 0-1 0 0,0 0 1 0 0,0 0-1 0 0,1 0 1 0 0,0 0-1 0 0,0 1 1 0 0,1-1-1 0 0,0 10 1 0 0,3-3 0 0 0,14 15 0 0 0,-6-18 0 0 0,-5-7 0 0 0,-1 0 0 0 0,1 0 0 0 0,-1 0 0 0 0,1-1 0 0 0,0 0 0 0 0,0 0 0 0 0,10 2 0 0 0,11-1 0 0 0,30 1 0 0 0,0-3 0 0 0,-54 0-956 0 0,0-1 0 0 0,0 0 0 0 0,1 0 0 0 0,-1 0 0 0 0,0 0 0 0 0,0 0 0 0 0,0-1 0 0 0,0 1 0 0 0,0-1 0 0 0,0 0 1 0 0,6-2-1 0 0,-7 1 143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53 152 0 0,'0'0'809'0'0,"-8"-34"9797"0"0,8 33-10334 0 0,0 0 0 0 0,-1 0 0 0 0,1 0 0 0 0,0 0 0 0 0,-1 0 0 0 0,1 0 0 0 0,-1 0 0 0 0,1 0 0 0 0,-1 0 1 0 0,0 1-1 0 0,1-1 0 0 0,-1 0 0 0 0,0 0 0 0 0,0 1 0 0 0,1-1 0 0 0,-1 0 0 0 0,0 1 0 0 0,0-1 0 0 0,0 1 0 0 0,0-1 0 0 0,0 1 0 0 0,0-1 0 0 0,-1 1 0 0 0,0 0-85 0 0,1-1 0 0 0,-1 1 0 0 0,0 1 0 0 0,1-1 0 0 0,-1 0 0 0 0,0 0 0 0 0,1 1-1 0 0,-1-1 1 0 0,1 0 0 0 0,-1 1 0 0 0,0 0 0 0 0,-2 1 0 0 0,-4 2 91 0 0,1 1 0 0 0,0 1-1 0 0,-1-1 1 0 0,-5 7 0 0 0,13-11-244 0 0,-3 1 66 0 0,1 1 0 0 0,-1-1 0 0 0,1 1 0 0 0,0 0 0 0 0,0-1 0 0 0,0 1 0 0 0,0 1 1 0 0,0-1-1 0 0,1 0 0 0 0,0 0 0 0 0,-1 0 0 0 0,1 1 0 0 0,0-1 0 0 0,0 1 0 0 0,1-1 0 0 0,-1 1 1 0 0,1-1-1 0 0,0 1 0 0 0,0-1 0 0 0,0 1 0 0 0,0-1 0 0 0,2 6 0 0 0,-2-6-56 0 0,1 0-1 0 0,1 0 0 0 0,-1 0 1 0 0,0 0-1 0 0,1-1 0 0 0,-1 1 1 0 0,1 0-1 0 0,0-1 0 0 0,0 1 1 0 0,0-1-1 0 0,0 0 0 0 0,0 0 1 0 0,1 0-1 0 0,-1 0 0 0 0,1 0 1 0 0,-1 0-1 0 0,1 0 1 0 0,0-1-1 0 0,-1 1 0 0 0,1-1 1 0 0,0 0-1 0 0,0 0 0 0 0,0 0 1 0 0,0 0-1 0 0,5 0 0 0 0,-3 0-9 0 0,0-1 0 0 0,0 1 0 0 0,-1-1 0 0 0,1 0 0 0 0,0-1 0 0 0,0 1 0 0 0,0-1 0 0 0,-1 0 0 0 0,1 0 0 0 0,0 0 0 0 0,-1-1 0 0 0,9-3-1 0 0,-10 3-12 0 0,-1 1-1 0 0,1-1 0 0 0,0 0 0 0 0,-1 0 0 0 0,1 0 0 0 0,-1 0 0 0 0,0-1 0 0 0,0 1 0 0 0,0-1 0 0 0,0 1 0 0 0,0-1 0 0 0,0 0 0 0 0,-1 0 0 0 0,1 0 0 0 0,-1 0 0 0 0,0 0 0 0 0,0 0 0 0 0,0 0 0 0 0,1-5 0 0 0,-1 4 45 0 0,0-1 0 0 0,-1 0 0 0 0,1 0 1 0 0,-1 0-1 0 0,0 0 0 0 0,0 1 0 0 0,0-1 0 0 0,-1 0 0 0 0,1 0 0 0 0,-1 0 0 0 0,0 0 0 0 0,-1 1 0 0 0,1-1 0 0 0,-1 1 0 0 0,0-1 0 0 0,-3-4 0 0 0,5 9-56 0 0,-1-1-1 0 0,0 0 1 0 0,1 1 0 0 0,-1-1 0 0 0,1 1 0 0 0,-1-1-1 0 0,0 1 1 0 0,0-1 0 0 0,1 1 0 0 0,-1-1 0 0 0,0 1-1 0 0,0 0 1 0 0,0-1 0 0 0,1 1 0 0 0,-1 0 0 0 0,0 0-1 0 0,0 0 1 0 0,0 0 0 0 0,0 0 0 0 0,1-1 0 0 0,-1 2-1 0 0,0-1 1 0 0,-1 0 0 0 0,-1 1-1 0 0,1-1 0 0 0,-1 1 0 0 0,1 0 0 0 0,0 0 0 0 0,0 0-1 0 0,-1 0 1 0 0,1 0 0 0 0,-2 3 0 0 0,-2 0 3 0 0,1 0-1 0 0,0 1 1 0 0,0 0-1 0 0,1 0 1 0 0,-6 8-1 0 0,8-10 4 0 0,0 1-1 0 0,-1 0 1 0 0,1 0 0 0 0,1 0-1 0 0,-1 0 1 0 0,1 0 0 0 0,-1 0-1 0 0,1 0 1 0 0,1 0-1 0 0,-1 1 1 0 0,0 5 0 0 0,1-8-4 0 0,0 0 1 0 0,1-1 0 0 0,-1 1 0 0 0,0 0-1 0 0,1 0 1 0 0,0 0 0 0 0,-1-1 0 0 0,1 1 0 0 0,0 0-1 0 0,0-1 1 0 0,0 1 0 0 0,0-1 0 0 0,0 1 0 0 0,0-1-1 0 0,0 1 1 0 0,1-1 0 0 0,-1 0 0 0 0,0 0-1 0 0,1 1 1 0 0,-1-1 0 0 0,1 0 0 0 0,-1 0 0 0 0,1 0-1 0 0,0-1 1 0 0,-1 1 0 0 0,1 0 0 0 0,0-1-1 0 0,3 2 1 0 0,1-1-3 0 0,1 1 0 0 0,-1-1-1 0 0,1 0 1 0 0,0 0 0 0 0,-1 0-1 0 0,1-1 1 0 0,0 0-1 0 0,-1-1 1 0 0,1 0 0 0 0,0 0-1 0 0,-1 0 1 0 0,1-1 0 0 0,-1 1-1 0 0,0-2 1 0 0,1 1 0 0 0,-1-1-1 0 0,0 0 1 0 0,0 0 0 0 0,-1 0-1 0 0,10-8 1 0 0,-13 10-20 0 0,-1-1 1 0 0,1 0-1 0 0,-1 1 1 0 0,1-1-1 0 0,-1 0 1 0 0,0 0-1 0 0,0 0 1 0 0,0 0-1 0 0,0 0 1 0 0,0 0-1 0 0,0 0 0 0 0,-1 0 1 0 0,1 0-1 0 0,-1 0 1 0 0,1 0-1 0 0,-1-1 1 0 0,0 1-1 0 0,0 0 1 0 0,0 0-1 0 0,0 0 1 0 0,0-1-1 0 0,0 1 1 0 0,-1 0-1 0 0,1 0 1 0 0,-1 0-1 0 0,1 0 0 0 0,-1 0 1 0 0,0 0-1 0 0,0 0 1 0 0,0 0-1 0 0,0 0 1 0 0,0 0-1 0 0,0 0 1 0 0,-2-2-1 0 0,-1-1-17 0 0,0 1 0 0 0,-1-1 0 0 0,1 1 0 0 0,-1 0 0 0 0,0 0 1 0 0,0 1-1 0 0,0-1 0 0 0,0 1 0 0 0,-1 0 0 0 0,-10-4 0 0 0,13 6 44 0 0,0 0 0 0 0,1 1 0 0 0,-1-1 1 0 0,0 1-1 0 0,0 0 0 0 0,0-1 0 0 0,0 1 0 0 0,1 1 0 0 0,-1-1 1 0 0,0 0-1 0 0,0 1 0 0 0,0-1 0 0 0,1 1 0 0 0,-1 0 0 0 0,0 0 1 0 0,1 0-1 0 0,-1 0 0 0 0,0 0 0 0 0,1 1 0 0 0,-1-1 0 0 0,1 1 1 0 0,0-1-1 0 0,0 1 0 0 0,-1 0 0 0 0,1 0 0 0 0,0 0 1 0 0,1 0-1 0 0,-1 1 0 0 0,0-1 0 0 0,1 0 0 0 0,-1 1 0 0 0,1-1 1 0 0,0 1-1 0 0,-1 0 0 0 0,1-1 0 0 0,1 1 0 0 0,-1 0 0 0 0,0-1 1 0 0,1 1-1 0 0,-1 0 0 0 0,1 0 0 0 0,0 0 0 0 0,0 0 0 0 0,0-1 1 0 0,0 1-1 0 0,0 0 0 0 0,1 0 0 0 0,-1 0 0 0 0,1 0 1 0 0,0-1-1 0 0,0 1 0 0 0,0 0 0 0 0,0-1 0 0 0,1 1 0 0 0,-1-1 1 0 0,0 1-1 0 0,3 2 0 0 0,0-1 5 0 0,0-1 0 0 0,1 1-1 0 0,-1-1 1 0 0,0 0 0 0 0,1 0 0 0 0,0-1 0 0 0,-1 0 0 0 0,1 1-1 0 0,0-2 1 0 0,0 1 0 0 0,1 0 0 0 0,-1-1 0 0 0,0 0 0 0 0,0 0-1 0 0,9 0 1 0 0,-9-1-81 0 0,1 1 1 0 0,0-1-1 0 0,-1 0 0 0 0,1-1 1 0 0,0 1-1 0 0,-1-1 0 0 0,1 0 1 0 0,-1 0-1 0 0,1-1 0 0 0,-1 0 0 0 0,0 0 1 0 0,1 0-1 0 0,-1-1 0 0 0,7-4 1 0 0,-12 7 34 0 0,1-1 1 0 0,0 1-1 0 0,-1-1 1 0 0,1 1 0 0 0,0-1-1 0 0,-1 1 1 0 0,1-1-1 0 0,-1 0 1 0 0,1 0 0 0 0,-1 1-1 0 0,0-1 1 0 0,1 0-1 0 0,-1 1 1 0 0,0-1 0 0 0,1 0-1 0 0,-1 0 1 0 0,0 0-1 0 0,0 0 1 0 0,0 1 0 0 0,1-1-1 0 0,-1 0 1 0 0,0 0-1 0 0,0 0 1 0 0,0 0 0 0 0,-1 1-1 0 0,1-2 1 0 0,-1 0-2 0 0,1 1 0 0 0,-1-1 0 0 0,0 0 0 0 0,0 1 0 0 0,0 0 0 0 0,0-1 0 0 0,0 1 0 0 0,0 0 0 0 0,0-1 0 0 0,-1 1 0 0 0,1 0 0 0 0,-2-1 0 0 0,-1-1 13 0 0,-1 0 1 0 0,0 0-1 0 0,1 0 0 0 0,-1 1 0 0 0,0 0 0 0 0,0 0 0 0 0,-10-2 0 0 0,9 3 47 0 0,0 1-1 0 0,1-1 1 0 0,-1 1 0 0 0,0 1-1 0 0,1-1 1 0 0,-1 1 0 0 0,0 0-1 0 0,1 0 1 0 0,-10 3-1 0 0,12-3 15 0 0,1 1 0 0 0,-1-1-1 0 0,0 0 1 0 0,1 1-1 0 0,-1 0 1 0 0,1-1-1 0 0,0 1 1 0 0,0 0-1 0 0,-1 0 1 0 0,1 0 0 0 0,1 0-1 0 0,-1 1 1 0 0,0-1-1 0 0,0 1 1 0 0,1-1-1 0 0,-1 1 1 0 0,1-1 0 0 0,0 1-1 0 0,0 0 1 0 0,-1 2-1 0 0,2-3-28 0 0,0-1 0 0 0,0 1 0 0 0,1-1 1 0 0,-1 1-1 0 0,0-1 0 0 0,0 0 0 0 0,1 1 0 0 0,-1-1 0 0 0,1 0 0 0 0,-1 1 0 0 0,1-1 0 0 0,0 0 0 0 0,-1 0 0 0 0,1 0 0 0 0,0 0 0 0 0,0 1 1 0 0,0-1-1 0 0,0 0 0 0 0,0 0 0 0 0,0 0 0 0 0,2 0 0 0 0,22 17-751 0 0,-2-4-1587 0 0,-11-2-5592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293 195 276 0 0,'0'-12'967'0'0,"1"1"231"0"0,-1 7-758 0 0,-1 1 1 0 0,0-1 0 0 0,1 1-1 0 0,-1-1 1 0 0,-1 1-1 0 0,1 0 1 0 0,0 0-1 0 0,-1-1 1 0 0,0 1-1 0 0,0 0 1 0 0,1 0 0 0 0,-2 1-1 0 0,1-1 1 0 0,0 0-1 0 0,-1 1 1 0 0,1-1-1 0 0,-1 1 1 0 0,0 0-1 0 0,-5-4 1 0 0,1 2 282 0 0,1 0 1 0 0,-1 0-1 0 0,1 1 0 0 0,-1 0 1 0 0,0 0-1 0 0,0 1 1 0 0,-1 0-1 0 0,-9-2 0 0 0,9 3-333 0 0,1 1 0 0 0,0 0 0 0 0,0 0 0 0 0,-1 1 0 0 0,1 0 0 0 0,0 0 0 0 0,0 1 0 0 0,0 0 0 0 0,0 0 0 0 0,0 1 0 0 0,0-1 0 0 0,1 1 0 0 0,-1 1 0 0 0,1-1 0 0 0,0 1 0 0 0,0 1 0 0 0,0-1 0 0 0,0 1 0 0 0,1 0-1 0 0,-9 10 1 0 0,10-10-185 0 0,0 0-1 0 0,1 0 0 0 0,-1 0 0 0 0,2 0 0 0 0,-1 1 1 0 0,0-1-1 0 0,1 1 0 0 0,0 0 0 0 0,0 0 0 0 0,1 0 0 0 0,0-1 1 0 0,0 1-1 0 0,0 0 0 0 0,0 1 0 0 0,1-1 0 0 0,0 0 1 0 0,1 0-1 0 0,-1 0 0 0 0,1 0 0 0 0,0 0 0 0 0,1 0 0 0 0,-1 0 1 0 0,1-1-1 0 0,0 1 0 0 0,6 9 0 0 0,-2-4-116 0 0,2 0-1 0 0,-1-1 1 0 0,2 1-1 0 0,-1-2 1 0 0,1 1-1 0 0,1-1 1 0 0,0-1-1 0 0,0 1 1 0 0,0-2-1 0 0,24 13 1 0 0,-25-15-52 0 0,0 0 0 0 0,1-1 0 0 0,-1 0 1 0 0,1 0-1 0 0,0-1 0 0 0,0-1 1 0 0,1 0-1 0 0,-1 0 0 0 0,0-1 1 0 0,0 0-1 0 0,1-1 0 0 0,-1 0 0 0 0,1-1 1 0 0,14-2-1 0 0,-19 1-36 0 0,-1 1 0 0 0,1-1 0 0 0,-1 0 0 0 0,1 0 0 0 0,-1-1 0 0 0,0 0 0 0 0,0 0 0 0 0,0 0 0 0 0,-1 0 0 0 0,1-1 0 0 0,-1 0 0 0 0,0 0 0 0 0,0 0 0 0 0,0 0 0 0 0,0-1 0 0 0,-1 0 0 0 0,1 1 0 0 0,-1-1 0 0 0,-1-1 0 0 0,1 1 0 0 0,-1 0 0 0 0,0 0 0 0 0,0-1 0 0 0,2-10 0 0 0,-2 7 0 0 0,-1 0 0 0 0,0 0 0 0 0,-1 0 0 0 0,0 0 0 0 0,-1 0 0 0 0,1 0 0 0 0,-2 1 0 0 0,1-1 0 0 0,-1 0 0 0 0,-1 1 0 0 0,1-1 0 0 0,-1 1 0 0 0,-1-1 0 0 0,0 1 0 0 0,-7-12 0 0 0,0 5-278 0 0,0 0 1 0 0,-1 0-1 0 0,0 1 0 0 0,-1 1 1 0 0,-1 0-1 0 0,0 0 1 0 0,-1 2-1 0 0,0 0 0 0 0,-1 0 1 0 0,0 2-1 0 0,-1 0 0 0 0,1 1 1 0 0,-2 0-1 0 0,-34-9 1 0 0,17 13-2382 0 0,18 8-511 0 0,4 5-3843 0 0,8-3 4313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8:3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88 396 0 0,'12'-60'11572'0'0,"-12"58"-10721"0"0,-4-5 1465 0 0,4 6-2195 0 0,0 0 0 0 0,0 0 0 0 0,0 0-1 0 0,0 0 1 0 0,0 1 0 0 0,-1-1 0 0 0,1 0 0 0 0,0 0 0 0 0,0 0 0 0 0,-1 1 0 0 0,1-1-1 0 0,-1 0 1 0 0,1 0 0 0 0,-1 1 0 0 0,1-1 0 0 0,-1 0 0 0 0,1 1 0 0 0,-1-1 0 0 0,0 1 0 0 0,1-1-1 0 0,-1 1 1 0 0,0-1 0 0 0,1 1 0 0 0,-2-1 0 0 0,-3 0 92 0 0,-1 1 0 0 0,1 1 0 0 0,0-1 0 0 0,0 1 0 0 0,0-1 0 0 0,0 2 0 0 0,0-1 0 0 0,0 0 0 0 0,1 1 0 0 0,-1 0 0 0 0,0 0 0 0 0,1 0 0 0 0,-1 1 0 0 0,1 0 0 0 0,0 0 0 0 0,0 0 0 0 0,0 0 0 0 0,0 0 0 0 0,0 1 0 0 0,1 0 0 0 0,-5 6 0 0 0,5-7-114 0 0,-1 1 1 0 0,2-1-1 0 0,-1 1 1 0 0,0 0-1 0 0,1 0 0 0 0,0 1 1 0 0,0-1-1 0 0,0 0 1 0 0,0 1-1 0 0,1-1 1 0 0,-1 1-1 0 0,1-1 0 0 0,1 1 1 0 0,-1 0-1 0 0,0 0 1 0 0,1-1-1 0 0,0 1 0 0 0,0 0 1 0 0,1 0-1 0 0,-1-1 1 0 0,1 1-1 0 0,0 0 1 0 0,3 6-1 0 0,-2-8-38 0 0,0 1 0 0 0,0-1 0 0 0,1 1 0 0 0,-1-1 0 0 0,1 0 0 0 0,0 0-1 0 0,0 0 1 0 0,0 0 0 0 0,0 0 0 0 0,1-1 0 0 0,-1 1 0 0 0,1-1 0 0 0,0 0 0 0 0,-1 0 0 0 0,1-1 0 0 0,0 1 0 0 0,0-1 0 0 0,0 1 0 0 0,0-1 0 0 0,1-1-1 0 0,7 2 1 0 0,-6-2-11 0 0,0 1 0 0 0,0-1 0 0 0,1-1 0 0 0,-1 1-1 0 0,0-1 1 0 0,0 0 0 0 0,0-1 0 0 0,0 1 0 0 0,0-1-1 0 0,0 0 1 0 0,0-1 0 0 0,0 0 0 0 0,-1 1 0 0 0,9-7 0 0 0,-12 7-31 0 0,0 0 0 0 0,0 0 0 0 0,0-1 0 0 0,0 1 0 0 0,0 0 0 0 0,-1-1 0 0 0,1 0 0 0 0,-1 1 0 0 0,1-1 1 0 0,-1 0-1 0 0,0 0 0 0 0,0 0 0 0 0,0 0 0 0 0,-1 1 0 0 0,1-5 0 0 0,1-2 29 0 0,-2 7-42 0 0,0 1 0 0 0,0-1 0 0 0,0 0 0 0 0,-1 0 0 0 0,1 0 0 0 0,-1 1 0 0 0,1-1 0 0 0,-1 0-1 0 0,0 1 1 0 0,1-1 0 0 0,-1 0 0 0 0,0 1 0 0 0,0-1 0 0 0,0 1 0 0 0,-1-1 0 0 0,1 1 0 0 0,-2-2 0 0 0,-24-22 59 0 0,22 22-60 0 0,-1-1-1 0 0,0 1 1 0 0,0 1-1 0 0,0-1 1 0 0,0 1 0 0 0,-1 0-1 0 0,1 0 1 0 0,-1 1 0 0 0,1 0-1 0 0,-1 0 1 0 0,1 0-1 0 0,-8 1 1 0 0,5 0-8 0 0,1 0-1 0 0,-1 1 1 0 0,0 0-1 0 0,1 1 1 0 0,-1 0-1 0 0,1 0 1 0 0,0 0-1 0 0,-15 8 1 0 0,20-9 5 0 0,1 1 0 0 0,-1-1 1 0 0,0 1-1 0 0,1 0 0 0 0,-1 0 1 0 0,1 0-1 0 0,-1 0 0 0 0,1 0 1 0 0,0 1-1 0 0,0-1 0 0 0,0 1 1 0 0,0 0-1 0 0,0-1 0 0 0,1 1 1 0 0,-1 0-1 0 0,1 0 0 0 0,0 0 1 0 0,0 0-1 0 0,0 0 0 0 0,0 0 1 0 0,1 0-1 0 0,-1 0 0 0 0,1 1 1 0 0,-1-1-1 0 0,1 0 0 0 0,1 4 1 0 0,-1-3 9 0 0,1-1 1 0 0,0 1-1 0 0,0 0 1 0 0,0-1-1 0 0,0 0 1 0 0,1 1-1 0 0,-1-1 1 0 0,1 0-1 0 0,0 0 1 0 0,0 1-1 0 0,0-1 1 0 0,0-1-1 0 0,1 1 0 0 0,-1 0 1 0 0,1-1-1 0 0,0 1 1 0 0,0-1-1 0 0,0 0 1 0 0,0 0-1 0 0,0 0 1 0 0,0 0-1 0 0,0 0 1 0 0,4 1-1 0 0,6 1-24 0 0,-1-1 0 0 0,1 1 0 0 0,0-2 0 0 0,0 0 0 0 0,1-1 0 0 0,-1 0 0 0 0,0 0 0 0 0,0-2-1 0 0,0 0 1 0 0,0 0 0 0 0,1-1 0 0 0,-2-1 0 0 0,1 0 0 0 0,0-1 0 0 0,23-10 0 0 0,-33 13 6 0 0,0-1 0 0 0,0 0 0 0 0,0 0 0 0 0,0 0 1 0 0,0 0-1 0 0,-1 0 0 0 0,1-1 0 0 0,-1 1 0 0 0,1-1 0 0 0,-1 1 0 0 0,0-1 1 0 0,0 0-1 0 0,0 0 0 0 0,0 0 0 0 0,-1 0 0 0 0,1 0 0 0 0,1-7 0 0 0,-2 8 6 0 0,-1 0 0 0 0,0 0 0 0 0,0 0-1 0 0,0 0 1 0 0,0 0 0 0 0,0 0 0 0 0,0 0-1 0 0,-1 0 1 0 0,1 0 0 0 0,-1 0 0 0 0,1 0 0 0 0,-1 0-1 0 0,0 0 1 0 0,0 0 0 0 0,0 0 0 0 0,0 1-1 0 0,0-1 1 0 0,0 0 0 0 0,0 0 0 0 0,0 1 0 0 0,-1-1-1 0 0,1 1 1 0 0,-1 0 0 0 0,1-1 0 0 0,-1 1-1 0 0,0 0 1 0 0,1 0 0 0 0,-1 0 0 0 0,0 0-1 0 0,-3-2 1 0 0,-4 0 16 0 0,1 0 0 0 0,-1 0 0 0 0,0 0 0 0 0,0 1 1 0 0,0 0-1 0 0,0 1 0 0 0,-12 0 0 0 0,15 0 6 0 0,0 1 0 0 0,1 0 0 0 0,-1 1 0 0 0,0 0 0 0 0,1-1 0 0 0,-1 2-1 0 0,1-1 1 0 0,0 1 0 0 0,-1 0 0 0 0,1 0 0 0 0,0 0 0 0 0,-10 6 0 0 0,14-7-1 0 0,0 0 0 0 0,0-1 0 0 0,-1 1-1 0 0,1 0 1 0 0,0 0 0 0 0,0 0 0 0 0,0 0 0 0 0,0 0-1 0 0,0 0 1 0 0,0 0 0 0 0,1 0 0 0 0,-1 1 0 0 0,0-1-1 0 0,0 0 1 0 0,1 0 0 0 0,-1 1 0 0 0,1-1 0 0 0,-1 0 0 0 0,1 1-1 0 0,0-1 1 0 0,0 1 0 0 0,-1-1 0 0 0,1 0 0 0 0,0 1-1 0 0,0-1 1 0 0,0 1 0 0 0,0-1 0 0 0,1 0 0 0 0,-1 1-1 0 0,0-1 1 0 0,0 1 0 0 0,1-1 0 0 0,-1 0 0 0 0,1 1-1 0 0,0-1 1 0 0,-1 0 0 0 0,1 0 0 0 0,0 0 0 0 0,-1 1-1 0 0,1-1 1 0 0,0 0 0 0 0,0 0 0 0 0,0 0 0 0 0,0 0-1 0 0,2 1 1 0 0,1 2 41 0 0,1 0 1 0 0,0-1-1 0 0,1 1 0 0 0,-1-1 0 0 0,0 0 0 0 0,1-1 1 0 0,-1 1-1 0 0,13 2 0 0 0,-6-2-7 0 0,0-2 0 0 0,0 1 0 0 0,0-2-1 0 0,0 1 1 0 0,12-2 0 0 0,-17 0-65 0 0,0 0 0 0 0,0 0 0 0 0,-1 0 0 0 0,1-1 0 0 0,0 0 0 0 0,-1 0 0 0 0,0 0 0 0 0,1-1 0 0 0,-1 0 0 0 0,7-5 0 0 0,-12 7 0 0 0,0 1 1 0 0,0-1 0 0 0,0 1-1 0 0,-1-1 1 0 0,1 0 0 0 0,0 0 0 0 0,0 1-1 0 0,-1-1 1 0 0,1 0 0 0 0,-1 0-1 0 0,1 0 1 0 0,0 0 0 0 0,-1 0-1 0 0,0 0 1 0 0,1 0 0 0 0,-1 0-1 0 0,0 0 1 0 0,1 0 0 0 0,-1 0-1 0 0,0 0 1 0 0,0 0 0 0 0,0 0-1 0 0,0 0 1 0 0,0 0 0 0 0,0-2 0 0 0,-1 1-2 0 0,1 0 1 0 0,-1 0 0 0 0,0 0 0 0 0,0 0-1 0 0,0 0 1 0 0,0 1 0 0 0,-1-1 0 0 0,1 0-1 0 0,0 1 1 0 0,-1-1 0 0 0,1 1 0 0 0,-3-2-1 0 0,-2-2-12 0 0,0 1 0 0 0,-1-1 0 0 0,1 1 0 0 0,-1 1 0 0 0,0-1 0 0 0,-8-2 0 0 0,3 3-3 0 0,-1 0-1 0 0,1 1 1 0 0,0 0 0 0 0,-1 1-1 0 0,-22 0 1 0 0,29 2 35 0 0,0-1-1 0 0,0 1 1 0 0,0 0 0 0 0,0 0 0 0 0,0 0-1 0 0,0 1 1 0 0,1 0 0 0 0,-1 0 0 0 0,1 1 0 0 0,-1 0-1 0 0,1 0 1 0 0,0 0 0 0 0,0 0 0 0 0,-6 5-1 0 0,10-7 11 0 0,0 0 0 0 0,0 0 0 0 0,0 0 0 0 0,0 0 0 0 0,0 0 0 0 0,0 1 0 0 0,0-1 0 0 0,0 0 0 0 0,1 0-1 0 0,-1 1 1 0 0,0-1 0 0 0,1 1 0 0 0,-1-1 0 0 0,1 0 0 0 0,-1 1 0 0 0,1-1 0 0 0,0 1 0 0 0,0-1 0 0 0,0 1-1 0 0,0-1 1 0 0,0 1 0 0 0,0-1 0 0 0,0 1 0 0 0,0-1 0 0 0,0 1 0 0 0,1-1 0 0 0,-1 1 0 0 0,0-1 0 0 0,1 0-1 0 0,0 1 1 0 0,-1-1 0 0 0,1 1 0 0 0,0-1 0 0 0,-1 0 0 0 0,1 0 0 0 0,0 0 0 0 0,0 1 0 0 0,0-1 0 0 0,0 0 0 0 0,0 0-1 0 0,1 0 1 0 0,-1 0 0 0 0,0 0 0 0 0,2 0 0 0 0,3 4 46 0 0,1-1 0 0 0,0 0-1 0 0,0 0 1 0 0,1-1 0 0 0,-1 1 0 0 0,13 2-1 0 0,0-1-5 0 0,0-1 0 0 0,0-1-1 0 0,0-1 1 0 0,29 0-1 0 0,-37-2-82 0 0,-1-1-1 0 0,1 0 0 0 0,0-1 1 0 0,-1 0-1 0 0,1-1 1 0 0,-1 0-1 0 0,0-1 0 0 0,0 0 1 0 0,11-7-1 0 0,-21 11 14 0 0,0 0-1 0 0,0-1 0 0 0,0 1 1 0 0,0-1-1 0 0,0 0 0 0 0,0 1 1 0 0,0-1-1 0 0,0 0 1 0 0,0 0-1 0 0,0 0 0 0 0,-1 1 1 0 0,1-1-1 0 0,0 0 0 0 0,0 0 1 0 0,-1 0-1 0 0,1 0 0 0 0,-1 0 1 0 0,1 0-1 0 0,-1 0 1 0 0,1-1-1 0 0,-1 1 0 0 0,0 0 1 0 0,0 0-1 0 0,1 0 0 0 0,-1 0 1 0 0,0-2-1 0 0,-1 2-2 0 0,1-1 0 0 0,-1 0 0 0 0,0 0-1 0 0,1 0 1 0 0,-1 0 0 0 0,0 1 0 0 0,0-1 0 0 0,0 1 0 0 0,0-1-1 0 0,-1 0 1 0 0,1 1 0 0 0,0 0 0 0 0,-1-1 0 0 0,-1-1-1 0 0,-6-3-28 0 0,1 0-1 0 0,-1 0 0 0 0,-1 1 0 0 0,-17-9 1 0 0,3 5-10 0 0,0 1 0 0 0,0 1-1 0 0,-30-4 1 0 0,43 9 47 0 0,0 1 1 0 0,0 0-1 0 0,0 0 0 0 0,0 1 0 0 0,0 1 0 0 0,0 0 0 0 0,0 0 0 0 0,0 1 0 0 0,0 1 0 0 0,-10 3 0 0 0,18-5 45 0 0,1 0 0 0 0,-1 0-1 0 0,1 0 1 0 0,0 0-1 0 0,-1 1 1 0 0,1-1-1 0 0,0 0 1 0 0,0 1-1 0 0,0 0 1 0 0,0 0 0 0 0,0-1-1 0 0,0 1 1 0 0,1 0-1 0 0,-1 0 1 0 0,1 1-1 0 0,-1-1 1 0 0,1 0-1 0 0,0 1 1 0 0,-1-1 0 0 0,1 0-1 0 0,1 1 1 0 0,-1-1-1 0 0,0 1 1 0 0,0-1-1 0 0,1 1 1 0 0,0 0-1 0 0,-1-1 1 0 0,1 1 0 0 0,0 0-1 0 0,0-1 1 0 0,1 1-1 0 0,-1 0 1 0 0,1-1-1 0 0,-1 1 1 0 0,1-1-1 0 0,0 1 1 0 0,-1-1 0 0 0,1 1-1 0 0,1-1 1 0 0,-1 0-1 0 0,0 1 1 0 0,1-1-1 0 0,-1 0 1 0 0,1 0-1 0 0,-1 0 1 0 0,1 0 0 0 0,0 0-1 0 0,0 0 1 0 0,0 0-1 0 0,0-1 1 0 0,0 1-1 0 0,0-1 1 0 0,1 0-1 0 0,-1 1 1 0 0,1-1 0 0 0,-1 0-1 0 0,0 0 1 0 0,6 1-1 0 0,1 0 11 0 0,0 0-1 0 0,1 0 1 0 0,-1-1-1 0 0,0 0 0 0 0,1 0 1 0 0,-1-1-1 0 0,12-2 1 0 0,-15 2-29 0 0,-1-1 0 0 0,1 0 0 0 0,0 0 1 0 0,0-1-1 0 0,0 0 0 0 0,-1 0 0 0 0,1 0 1 0 0,-1 0-1 0 0,0-1 0 0 0,1 0 0 0 0,-1 0 1 0 0,5-5-1 0 0,0-8-20 0 0,-9 7 0 0 0,-2 6-34 0 0,-1 0 0 0 0,1 0 0 0 0,-1 1 0 0 0,0-1 0 0 0,0 1 0 0 0,0-1 0 0 0,0 1 0 0 0,0 0 0 0 0,-1 0 0 0 0,1 0 0 0 0,-1 0 0 0 0,1 0 0 0 0,-1 0 0 0 0,0 1 0 0 0,1-1 0 0 0,-1 1 0 0 0,0 0 0 0 0,0 0 0 0 0,0 0-1 0 0,-4-1 1 0 0,-4-1-165 0 0,0 1-1 0 0,0-1 0 0 0,-1 2 0 0 0,-16-1 0 0 0,19 4-1723 0 0,12 3-1483 0 0,10 3-456 0 0,3-4 215 0 0,4-4 525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40 109 736 0 0,'-3'-1'632'0'0,"1"1"1"0"0,-1-1-1 0 0,1 1 0 0 0,-1 0 0 0 0,0-1 1 0 0,1 1-1 0 0,-1 1 0 0 0,1-1 0 0 0,-1 0 1 0 0,1 0-1 0 0,-1 1 0 0 0,-5 2 3002 0 0,13-2-2185 0 0,9 2-589 0 0,1 0-1 0 0,0-2 1 0 0,0 0 0 0 0,21-1-1 0 0,67-8 917 0 0,-48 3-848 0 0,87-9 1929 0 0,205-44 1 0 0,-330 54-2584 0 0,-11 3-159 0 0,0 0 0 0 0,0 0 0 0 0,0 0-1 0 0,0-1 1 0 0,-1 0 0 0 0,1 0-1 0 0,0-1 1 0 0,-1 0 0 0 0,0 1-1 0 0,10-8 1 0 0,-15 9 195 0 0,-3 0-252 0 0,0 1-42 0 0,1 0 0 0 0,-1-1 1 0 0,1 1-1 0 0,-1 0 0 0 0,1 0 0 0 0,-1 0 0 0 0,1 1 0 0 0,-1-1 0 0 0,1 1 0 0 0,0-1 0 0 0,-1 1 0 0 0,1 0 0 0 0,-1 0 1 0 0,1 0-1 0 0,0 0 0 0 0,0 0 0 0 0,0 0 0 0 0,-4 3 0 0 0,3 0 26 0 0,-1-1-1 0 0,1 1 1 0 0,0 0 0 0 0,0-1-1 0 0,0 1 1 0 0,1 0 0 0 0,0 1 0 0 0,-1-1-1 0 0,-1 6 1 0 0,-1 5 114 0 0,1-1 0 0 0,1 1 0 0 0,0-1 0 0 0,1 1-1 0 0,-1 23 1 0 0,5 5 268 0 0,1-1 0 0 0,3 0 1 0 0,11 45-1 0 0,-2-22 37 0 0,3 0 1 0 0,31 75 0 0 0,-47-136-462 0 0,1 14 0 0 0,-3-17 0 0 0,0 0 0 0 0,0 0 0 0 0,0-1 0 0 0,0 1 0 0 0,0 0 0 0 0,0 0 0 0 0,0 0 0 0 0,0 0 0 0 0,-1 0 0 0 0,1 0 0 0 0,0 0 0 0 0,-1 0 0 0 0,1-1 0 0 0,-1 1 0 0 0,1 0 0 0 0,-1 0 0 0 0,1 0 0 0 0,-1-1 0 0 0,0 1 0 0 0,1 0 0 0 0,-1-1 0 0 0,0 1 0 0 0,1-1 0 0 0,-1 1 0 0 0,0 0 0 0 0,0-1 0 0 0,0 0 0 0 0,1 1 0 0 0,-1-1 0 0 0,0 1 0 0 0,0-1 0 0 0,0 0 0 0 0,0 0 0 0 0,0 0 0 0 0,0 1 0 0 0,0-1 0 0 0,0 0 0 0 0,0 0 0 0 0,0 0 0 0 0,-1-1 0 0 0,0 1 0 0 0,-41 7 0 0 0,0-2-1 0 0,-49-1 1 0 0,11-1-11 0 0,-328 28-276 0 0,372-28 260 0 0,16-2 27 0 0,1 1 1 0 0,-33 8-1 0 0,52-10 227 0 0,6 1-144 0 0,32 1-77 0 0,1-1 0 0 0,48-5 0 0 0,-4 0-9 0 0,194-13 3 0 0,-82 2 0 0 0,-50 7-10518 0 0,-124 7 6806 0 0,2-4 536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5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24 784 0 0,'-9'-23'21078'0'0,"24"49"-18786"0"0,-2 1 1 0 0,17 44-1 0 0,-3-8-520 0 0,5 27 386 0 0,-17-46-7857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5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54 233 92 0 0,'-4'-3'167'0'0,"-2"-2"429"0"0,-1 0 0 0 0,1 0 0 0 0,0-1 0 0 0,-8-10 0 0 0,13 14-355 0 0,-1 1 0 0 0,1-1-1 0 0,0 1 1 0 0,1-1 0 0 0,-1 1 0 0 0,0-1 0 0 0,0 0 0 0 0,1 1 0 0 0,-1-1 0 0 0,1 0 0 0 0,-1 0 0 0 0,1 0 0 0 0,0 1 0 0 0,0-1 0 0 0,0 0 0 0 0,0 0 0 0 0,0 0 0 0 0,0 1 0 0 0,0-1 0 0 0,1 0 0 0 0,-1 0 0 0 0,0 0 0 0 0,1 1 0 0 0,0-1 0 0 0,-1 0 0 0 0,1 1 0 0 0,2-4 0 0 0,2-2 263 0 0,0 1 0 0 0,1 0 0 0 0,0 0 0 0 0,0 1 0 0 0,0-1 0 0 0,1 1 0 0 0,0 0 0 0 0,0 1 0 0 0,13-7 0 0 0,8-1 860 0 0,35-12 0 0 0,-61 24-1302 0 0,31-11 717 0 0,1 2 1 0 0,0 1-1 0 0,1 1 1 0 0,-1 2-1 0 0,1 2 0 0 0,0 1 1 0 0,1 2-1 0 0,-1 1 1 0 0,38 7-1 0 0,-60-5-505 0 0,0 0 0 0 0,0 0 0 0 0,0 2 0 0 0,0 0 0 0 0,0 0 0 0 0,-1 1 0 0 0,0 1 0 0 0,-1 0-1 0 0,1 0 1 0 0,-1 1 0 0 0,0 1 0 0 0,-1 0 0 0 0,0 0 0 0 0,-1 1 0 0 0,16 21 0 0 0,-22-26-209 0 0,0 1 0 0 0,0-1 0 0 0,0 1 1 0 0,-1 0-1 0 0,0 0 0 0 0,-1 0 0 0 0,1 0 0 0 0,-1 0 1 0 0,0 0-1 0 0,0 0 0 0 0,-1 1 0 0 0,0-1 0 0 0,0 0 1 0 0,-1 0-1 0 0,1 1 0 0 0,-1-1 0 0 0,-1 0 0 0 0,1 0 1 0 0,-1 0-1 0 0,0 0 0 0 0,0 0 0 0 0,-4 6 0 0 0,0-1 63 0 0,0 1-1 0 0,-1-1 1 0 0,-1-1-1 0 0,1 1 1 0 0,-1-1-1 0 0,-1-1 1 0 0,0 0-1 0 0,-1 0 1 0 0,-19 14-1 0 0,5-8-127 0 0,-1 0 0 0 0,-1-2 0 0 0,0-2 0 0 0,-1 0 0 0 0,-33 8 0 0 0,4-5 0 0 0,-90 12 0 0 0,114-22-7 0 0,1-2 0 0 0,-1 0 0 0 0,1-3 0 0 0,-1 0 1 0 0,-52-10-1 0 0,71 7-2451 0 0,30 1-9836 0 0,-8 2 11047 0 0,-6 1 2445 0 0,17 0-4270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5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99 804 0 0,'28'-14'4748'0'0,"59"-23"0"0"0,-43 23-1687 0 0,0 2-1 0 0,50-7 1 0 0,-85 18-2442 0 0,1 0 0 0 0,-1 0 0 0 0,0 1 0 0 0,0 0 0 0 0,0 1 0 0 0,0 0 0 0 0,10 3 0 0 0,-18-4-504 0 0,1 0 0 0 0,0 1-1 0 0,-1-1 1 0 0,1 1 0 0 0,-1-1 0 0 0,1 1 0 0 0,0-1 0 0 0,-1 1 0 0 0,1 0-1 0 0,-1 0 1 0 0,0 0 0 0 0,1 0 0 0 0,-1 0 0 0 0,0 0 0 0 0,1 0 0 0 0,-1 1 0 0 0,0-1-1 0 0,0 0 1 0 0,0 1 0 0 0,0-1 0 0 0,0 1 0 0 0,-1-1 0 0 0,1 1 0 0 0,0-1 0 0 0,-1 1-1 0 0,1 0 1 0 0,-1-1 0 0 0,1 1 0 0 0,-1 0 0 0 0,0-1 0 0 0,0 1 0 0 0,0 0-1 0 0,0-1 1 0 0,0 1 0 0 0,0 0 0 0 0,0-1 0 0 0,0 1 0 0 0,-1 0 0 0 0,1-1 0 0 0,-1 1-1 0 0,1 0 1 0 0,-1-1 0 0 0,-1 3 0 0 0,-7 16 260 0 0,-2-1 0 0 0,0-1 0 0 0,-1 1 1 0 0,-1-2-1 0 0,-19 21 0 0 0,-31 45 653 0 0,62-81-1028 0 0,-2 2 0 0 0,1 0 0 0 0,0-1 0 0 0,0 1 0 0 0,0 0 0 0 0,0 0 0 0 0,-1 6 0 0 0,3-9 0 0 0,0 0 0 0 0,0 0 0 0 0,0 0 0 0 0,0 0 0 0 0,0 0 0 0 0,0 0 0 0 0,0 0 0 0 0,0 0 0 0 0,0 0 0 0 0,0 0 0 0 0,0 0 0 0 0,1 0 0 0 0,-1 0 0 0 0,0 0 0 0 0,1-1 0 0 0,-1 1 0 0 0,1 0 0 0 0,-1 0 0 0 0,1 0 0 0 0,-1 0 0 0 0,1-1 0 0 0,0 1 0 0 0,-1 0 0 0 0,1 0 0 0 0,0-1 0 0 0,0 1 0 0 0,0-1 0 0 0,-1 1 0 0 0,1-1 0 0 0,0 1 0 0 0,0-1 0 0 0,0 1 0 0 0,0-1 0 0 0,0 0 0 0 0,0 1 0 0 0,0-1 0 0 0,0 0 0 0 0,0 0 0 0 0,1 0 0 0 0,15 2 0 0 0,-1-1 0 0 0,1 0 0 0 0,-1-2 0 0 0,1 0 0 0 0,18-3 0 0 0,-13 1 0 0 0,148-17 0 0 0,-157 18 0 0 0,-2 1-1 0 0,23-8-2945 0 0,-4-6-6878 0 0,-16 7 6398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5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4 109 940 0 0,'-2'-13'6210'0'0,"2"10"-5003"0"0,-1 1-1 0 0,1-1 1 0 0,0 0-1 0 0,0 1 1 0 0,0-1-1 0 0,0 0 1 0 0,1 0-1 0 0,-1 1 1 0 0,1-1-1 0 0,1-3 1 0 0,-2 5-725 0 0,1-1 0 0 0,0 1-1 0 0,-1 0 1 0 0,1 0 0 0 0,0 0 0 0 0,0 0 0 0 0,0 1 0 0 0,0-1 0 0 0,0 0 0 0 0,0 0-1 0 0,0 0 1 0 0,0 1 0 0 0,2-2 0 0 0,14-3 899 0 0,321-32 2837 0 0,-331 36-4218 0 0,4-2 0 0 0,-9 2-462 0 0,-1 1 1 0 0,1-1-1 0 0,0 1 1 0 0,0 0-1 0 0,-1-1 0 0 0,1 1 1 0 0,0 0-1 0 0,0 0 1 0 0,0 0-1 0 0,-1 0 1 0 0,3 1-1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1 148 0 0,'-32'13'1110'0'0,"6"-3"1077"0"0,-28 16 0 0 0,47-22-911 0 0,-1 0-1 0 0,1 1 1 0 0,0 1 0 0 0,-8 7-1 0 0,14-12-1058 0 0,1-1 0 0 0,-1 0 0 0 0,1 1 0 0 0,-1-1 0 0 0,1 0 0 0 0,0 1 0 0 0,-1-1 0 0 0,1 1 0 0 0,0-1 0 0 0,-1 1 0 0 0,1-1 0 0 0,0 1 0 0 0,-1-1 0 0 0,1 1 0 0 0,0-1 0 0 0,0 1 0 0 0,0-1 0 0 0,0 1 0 0 0,-1-1 0 0 0,1 1 0 0 0,0 0 0 0 0,0-1 0 0 0,0 1 0 0 0,0-1 0 0 0,0 1-1 0 0,0-1 1 0 0,0 1 0 0 0,1 0 0 0 0,-1-1 0 0 0,0 1 0 0 0,0-1 0 0 0,0 1 0 0 0,1 0 0 0 0,0 0 27 0 0,0 0 0 0 0,0 0 0 0 0,1 0 0 0 0,-1 0 0 0 0,0 0 0 0 0,1-1 0 0 0,-1 1 0 0 0,1 0 0 0 0,-1-1 0 0 0,1 1 0 0 0,-1-1 0 0 0,2 1 0 0 0,7 1 525 0 0,0 0-1 0 0,-1-1 1 0 0,12 0 0 0 0,225-14 6324 0 0,-228 13-8127 0 0,20 1-3640 0 0,-13 4-4887 0 0,-15 0 6568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578 233 508 0 0,'0'-2'907'0'0,"0"-3"-477"0"0,0 1 0 0 0,0-1 0 0 0,-1 1 0 0 0,1-1-1 0 0,-1 1 1 0 0,0 0 0 0 0,-1-1 0 0 0,1 1 0 0 0,-1 0-1 0 0,0 0 1 0 0,0 0 0 0 0,0 0 0 0 0,0 0 0 0 0,-1 1-1 0 0,0-1 1 0 0,-3-4 0 0 0,1 4 51 0 0,-1-1 0 0 0,1 1-1 0 0,-1 0 1 0 0,1 1 0 0 0,-1-1 0 0 0,0 1 0 0 0,-1 0 0 0 0,1 1-1 0 0,-13-4 1 0 0,2 2 169 0 0,1 1-1 0 0,-1 1 1 0 0,0 0-1 0 0,0 2 1 0 0,0 0-1 0 0,0 0 1 0 0,0 2-1 0 0,-20 3 1 0 0,9 2 254 0 0,0 0-1 0 0,1 2 1 0 0,-52 24 0 0 0,66-27-510 0 0,1 1-1 0 0,0 0 1 0 0,0 1 0 0 0,1 1-1 0 0,0-1 1 0 0,0 2 0 0 0,1-1 0 0 0,0 1-1 0 0,0 1 1 0 0,-9 14 0 0 0,17-23-268 0 0,1 1 1 0 0,-1 0-1 0 0,1 0 1 0 0,-1 0-1 0 0,1 0 1 0 0,0 0-1 0 0,0 0 1 0 0,1 0-1 0 0,-1 0 1 0 0,0 0-1 0 0,1 0 1 0 0,0 1-1 0 0,0-1 1 0 0,0 0-1 0 0,0 0 1 0 0,0 0-1 0 0,2 6 1 0 0,-1-5-8 0 0,1 0 1 0 0,0-1 0 0 0,0 1 0 0 0,0 0 0 0 0,0-1-1 0 0,0 1 1 0 0,1-1 0 0 0,0 1 0 0 0,-1-1-1 0 0,1 0 1 0 0,7 5 0 0 0,2 0 95 0 0,1 1 0 0 0,0-2 1 0 0,1 1-1 0 0,0-2 0 0 0,0 0 0 0 0,20 5 0 0 0,11 2-168 0 0,1-3 0 0 0,1-1-1 0 0,58 2 1 0 0,-32-8-28 0 0,102-8 0 0 0,-171 4-19 0 0,129-15 0 0 0,-121 14 0 0 0,1-1 0 0 0,-1-1 0 0 0,0 0 0 0 0,0 0 0 0 0,0-1 0 0 0,-1-1 0 0 0,1 0 0 0 0,13-10 0 0 0,-22 14 0 0 0,-1 0 0 0 0,1 0 0 0 0,-1-1 0 0 0,1 1 0 0 0,-1-1 0 0 0,0 0 0 0 0,0 1 0 0 0,0-1 0 0 0,0 0 0 0 0,-1 0 0 0 0,1 0 0 0 0,-1-1 0 0 0,1 1 0 0 0,-1 0 0 0 0,0-1 0 0 0,-1 1 0 0 0,1 0 0 0 0,-1-1 0 0 0,1 1 0 0 0,-1-1 0 0 0,0 1 0 0 0,0-1 0 0 0,0 1 0 0 0,-1 0 0 0 0,1-1 0 0 0,-1 1 0 0 0,0-1 0 0 0,-2-5 0 0 0,-2-1 0 0 0,1 0 0 0 0,-2 0 0 0 0,1 0 0 0 0,-1 1 0 0 0,-1 0 0 0 0,1 0 0 0 0,-15-13 0 0 0,6 8 0 0 0,-1 0 0 0 0,-1 1 0 0 0,0 1 0 0 0,0 0 0 0 0,-24-10 0 0 0,26 13 0 0 0,-31-16 3 0 0,0 3-1 0 0,-74-26 1 0 0,89 39-39 0 0,-1 0 0 0 0,1 2 0 0 0,-1 2 0 0 0,0 0-1 0 0,-38 1 1 0 0,60 4-681 0 0,0 1 0 0 0,0 0 1 0 0,-14 3-1 0 0,-8 8-7847 0 0,22-7 4943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26 449 364 0 0,'-20'10'13065'0'0,"24"-12"-11666"0"0,9-4-414 0 0,41-16 1837 0 0,-2-3 0 0 0,95-60 0 0 0,-138 78-2629 0 0,0-1 0 0 0,0 0 0 0 0,-1 0 0 0 0,0-1 0 0 0,0 0 0 0 0,-1-1 0 0 0,0 0-1 0 0,-1 0 1 0 0,0 0 0 0 0,0-1 0 0 0,-1 1 0 0 0,-1-1 0 0 0,0-1 0 0 0,0 1 0 0 0,-1 0 0 0 0,-1-1 0 0 0,0 0 0 0 0,0 0 0 0 0,-1 1 0 0 0,-1-1 0 0 0,0 0 0 0 0,-2-13 0 0 0,0 15-29 0 0,0 1 0 0 0,-1 0 0 0 0,0 0 1 0 0,0 0-1 0 0,-8-12 0 0 0,8 26-24 0 0,3-5-131 0 0,0 0 1 0 0,-1 0-1 0 0,1 1 0 0 0,-1-1 1 0 0,1 0-1 0 0,0 1 0 0 0,-1-1 0 0 0,1 0 1 0 0,0 1-1 0 0,-1-1 0 0 0,1 1 1 0 0,0-1-1 0 0,0 1 0 0 0,-1-1 1 0 0,1 1-1 0 0,0-1 0 0 0,0 1 0 0 0,0-1 1 0 0,0 1-1 0 0,0 0 0 0 0,1 32 550 0 0,10 50-1 0 0,0 3 280 0 0,0 196-63 0 0,-11-279-1090 0 0,0 0 1 0 0,1-1-1 0 0,-1 1 0 0 0,0 0 0 0 0,1 0 1 0 0,0-1-1 0 0,-1 1 0 0 0,3 3 1 0 0,-2-5-154 0 0,0 1 0 0 0,0 0-1 0 0,0 0 1 0 0,1-1 0 0 0,-1 1 0 0 0,1-1 0 0 0,-1 0 0 0 0,1 1 0 0 0,0-1 0 0 0,-1 0 0 0 0,1 0 0 0 0,0 0-1 0 0,0 0 1 0 0,0 0 0 0 0,0 0 0 0 0,0 0 0 0 0,0-1 0 0 0,0 1 0 0 0,0-1 0 0 0,0 0 0 0 0,0 1 0 0 0,0-1 0 0 0,0 0-1 0 0,0 0 1 0 0,3-1 0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43 191 16 0 0,'-12'-5'2373'0'0,"8"4"-793"0"0,1 0-1 0 0,0-1 0 0 0,0 0 1 0 0,-1 1-1 0 0,1-1 0 0 0,-6-6 1419 0 0,13-6 866 0 0,9 3-2848 0 0,0 0 0 0 0,0 1 0 0 0,1 1 0 0 0,0 0 0 0 0,23-10 0 0 0,87-30 1918 0 0,-60 24-1410 0 0,-31 15-1040 0 0,-32 10-538 0 0,-5 3-1122 0 0,-19 11 872 0 0,-2-1 1 0 0,0-1-1 0 0,-27 10 1 0 0,-53 25 32 0 0,96-43 278 0 0,-26 18 62 0 0,33-20-36 0 0,1-1 1 0 0,-1 1-1 0 0,0 0 0 0 0,0-1 1 0 0,1 1-1 0 0,0 0 1 0 0,-1 0-1 0 0,1 0 1 0 0,0 0-1 0 0,0 0 0 0 0,0 0 1 0 0,0 1-1 0 0,0-1 1 0 0,-1 3-1 0 0,2-4-5 0 0,0 0 0 0 0,1 0-1 0 0,-1 0 1 0 0,0 0 0 0 0,0 0 0 0 0,1 0-1 0 0,-1 0 1 0 0,0 0 0 0 0,1 0 0 0 0,-1 0-1 0 0,1 0 1 0 0,-1 0 0 0 0,1 0 0 0 0,-1-1-1 0 0,1 1 1 0 0,0 0 0 0 0,0 0 0 0 0,-1-1-1 0 0,1 1 1 0 0,0 0 0 0 0,0-1 0 0 0,0 1-1 0 0,-1-1 1 0 0,3 1 0 0 0,24 12 364 0 0,-23-12-332 0 0,112 39 1219 0 0,-73-27-825 0 0,-1 1-1 0 0,53 28 1 0 0,-89-39-416 0 0,50 30 364 0 0,-53-30-379 0 0,0-1-1 0 0,0 0 1 0 0,0 1-1 0 0,0 0 1 0 0,0 0-1 0 0,0 0 0 0 0,-1 0 1 0 0,0 0-1 0 0,1 0 1 0 0,-1 0-1 0 0,0 1 1 0 0,-1-1-1 0 0,3 7 1 0 0,-4-9-19 0 0,0 1 0 0 0,0-1 0 0 0,-1 1 0 0 0,1-1 0 0 0,0 1 0 0 0,-1-1 0 0 0,1 0 0 0 0,-1 1 0 0 0,1-1 0 0 0,-1 1 0 0 0,0-1 0 0 0,0 0 0 0 0,0 0 0 0 0,1 1 0 0 0,-1-1 0 0 0,0 0 0 0 0,0 0 0 0 0,-1 0 0 0 0,1 0 0 0 0,0 0 0 0 0,0 0 0 0 0,0 0 0 0 0,-1-1 0 0 0,1 1 0 0 0,0 0 0 0 0,-1-1 0 0 0,1 1 0 0 0,-3 0 1 0 0,-42 14 25 0 0,-5-5-278 0 0,-1-3 1 0 0,0-2-1 0 0,1-2 0 0 0,-76-5 1 0 0,120 1-241 0 0,0 1 0 0 0,0-1 0 0 0,0 0 0 0 0,0-1 0 0 0,1 1 0 0 0,-10-4 0 0 0,33-4-6183 0 0,1 4 3171 0 0,5-1 503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31 428 0 0,'5'-4'1374'0'0,"1"-1"-1"0"0,0 1 1 0 0,0 1 0 0 0,0-1-1 0 0,12-4 1 0 0,-16 7-988 0 0,0 1 1 0 0,1-1-1 0 0,-1 1 0 0 0,0 0 1 0 0,0 0-1 0 0,0 0 0 0 0,0 0 1 0 0,0 0-1 0 0,0 0 0 0 0,1 0 0 0 0,-1 1 1 0 0,0-1-1 0 0,0 1 0 0 0,0 0 1 0 0,0-1-1 0 0,0 1 0 0 0,0 0 1 0 0,-1 0-1 0 0,1 0 0 0 0,0 1 1 0 0,0-1-1 0 0,-1 0 0 0 0,4 3 1 0 0,-1 1 173 0 0,1 0 0 0 0,-1 1 0 0 0,-1-1 0 0 0,1 1 0 0 0,-1-1 0 0 0,1 1 1 0 0,-2 0-1 0 0,1 0 0 0 0,-1 1 0 0 0,0-1 0 0 0,0 1 0 0 0,2 10 0 0 0,-1 11 1182 0 0,1 48 0 0 0,-3-46-488 0 0,0-13-389 0 0,1 0-1 0 0,5 24 1 0 0,-1-29-684 0 0,-4-9-180 0 0,0 0 1 0 0,0-1-1 0 0,0 1 1 0 0,1-1-1 0 0,-1 0 1 0 0,1 0 0 0 0,0 0-1 0 0,0 0 1 0 0,-1 0-1 0 0,1-1 1 0 0,1 1-1 0 0,-1-1 1 0 0,0 1 0 0 0,0-1-1 0 0,0 0 1 0 0,1-1-1 0 0,-1 1 1 0 0,0-1-1 0 0,1 1 1 0 0,-1-1 0 0 0,0 0-1 0 0,1 0 1 0 0,-1 0-1 0 0,4-1 1 0 0,10-1-4 0 0,0-1 0 0 0,0-1 0 0 0,23-9 0 0 0,-34 11 2 0 0,36-11 0 0 0,-1-1 0 0 0,-1-3 0 0 0,0-1 0 0 0,-1-2 0 0 0,-1-2 0 0 0,38-29 0 0 0,-74 49-12 0 0,0 1 0 0 0,-1 0 1 0 0,1 0-1 0 0,0-1 0 0 0,-1 1 0 0 0,1-1 0 0 0,-1 0 1 0 0,0 1-1 0 0,1-1 0 0 0,-1 0 0 0 0,0 0 1 0 0,0 0-1 0 0,0 0 0 0 0,0 0 0 0 0,-1 0 0 0 0,1 0 1 0 0,-1 0-1 0 0,1-3 0 0 0,-1 4-47 0 0,-12-1-69 0 0,11 2 120 0 0,-1 0 0 0 0,0-1-1 0 0,1 1 1 0 0,-1 0 0 0 0,1 0 0 0 0,-1 0 0 0 0,0 0 0 0 0,1 0 0 0 0,-1 1-1 0 0,1-1 1 0 0,-1 0 0 0 0,0 1 0 0 0,1-1 0 0 0,-3 2 0 0 0,-6 3 24 0 0,0 1 0 0 0,1 0 0 0 0,-1 0 0 0 0,1 1 0 0 0,0 1 1 0 0,1-1-1 0 0,0 1 0 0 0,0 1 0 0 0,1 0 0 0 0,0 0 0 0 0,0 0 1 0 0,1 1-1 0 0,0 0 0 0 0,1 0 0 0 0,0 0 0 0 0,1 1 0 0 0,0 0 1 0 0,0 0-1 0 0,-2 16 0 0 0,5-22-7 0 0,1-1 0 0 0,-1 0-1 0 0,1 1 1 0 0,0-1 0 0 0,1 1 0 0 0,-1-1 0 0 0,1 0 0 0 0,0 1-1 0 0,0-1 1 0 0,0 0 0 0 0,0 0 0 0 0,1 0 0 0 0,0 0 0 0 0,0 0-1 0 0,0 0 1 0 0,0 0 0 0 0,1 0 0 0 0,-1-1 0 0 0,1 1 0 0 0,0-1-1 0 0,0 0 1 0 0,0 0 0 0 0,1 0 0 0 0,-1 0 0 0 0,1-1 0 0 0,3 3-1 0 0,1-1-17 0 0,0-1-1 0 0,-1 0 1 0 0,1 0-1 0 0,1-1 1 0 0,-1 0-1 0 0,0-1 1 0 0,0 1-1 0 0,1-2 1 0 0,-1 1-1 0 0,1-1 0 0 0,-1 0 1 0 0,0-1-1 0 0,1 0 1 0 0,15-4-1 0 0,-9 0-2191 0 0,-9 2-1381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61 184 0 0,'-2'-2'938'0'0,"0"1"0"0"0,0-1 0 0 0,1 1 1 0 0,-1 0-1 0 0,0 0 0 0 0,0 0 0 0 0,-1 0 0 0 0,1 0 0 0 0,0 0 1 0 0,0 0-1 0 0,0 1 0 0 0,-1-1 0 0 0,1 1 0 0 0,0-1 0 0 0,-1 1 0 0 0,1 0 1 0 0,-10 1 9412 0 0,18 0-9382 0 0,20 2-135 0 0,0-2 1 0 0,48-3 0 0 0,61-12 1837 0 0,-106 10-2534 0 0,134-23-491 0 0,-161 26 436 0 0,14-1-3694 0 0,1 5-6288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4 800 0 0,'-5'3'577'0'0,"-21"18"2919"0"0,24-20-3003 0 0,1 0-1 0 0,0 0 1 0 0,-1 0-1 0 0,1 1 1 0 0,0-1-1 0 0,0 0 1 0 0,0 1-1 0 0,0-1 1 0 0,0 1-1 0 0,0-1 1 0 0,1 1 0 0 0,-1-1-1 0 0,0 1 1 0 0,0 3 1935 0 0,3-3-568 0 0,1 2-1238 0 0,1-1 1 0 0,0 0-1 0 0,-1 0 1 0 0,1 0-1 0 0,1 0 1 0 0,-1 0-1 0 0,0-1 0 0 0,1 0 1 0 0,-1 0-1 0 0,1 0 1 0 0,0-1-1 0 0,-1 0 1 0 0,1 1-1 0 0,0-2 1 0 0,0 1-1 0 0,5 0 1 0 0,15 1 1853 0 0,48-4 0 0 0,-59 1-1650 0 0,39-4-650 0 0,79-18-1 0 0,-121 21-176 0 0,18-7-11297 0 0,-19 9 7619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229 180 68 0 0,'39'-20'1117'0'0,"-24"13"-172"0"0,-1 0-1 0 0,-1-1 0 0 0,1-1 1 0 0,-1 0-1 0 0,13-13 0 0 0,-23 19-252 0 0,1 0-1 0 0,-1-1 0 0 0,0 1 1 0 0,0-1-1 0 0,-1 1 1 0 0,1-1-1 0 0,-1 0 0 0 0,4-8 1 0 0,-6 11-516 0 0,0-1 0 0 0,1 1 0 0 0,-1 0 1 0 0,0-1-1 0 0,0 1 0 0 0,0 0 0 0 0,0-1 0 0 0,0 1 1 0 0,0 0-1 0 0,-1-1 0 0 0,1 1 0 0 0,0 0 1 0 0,-1 0-1 0 0,1-1 0 0 0,-1 1 0 0 0,1 0 0 0 0,-1 0 1 0 0,0 0-1 0 0,1-1 0 0 0,-1 1 0 0 0,0 0 1 0 0,0 0-1 0 0,0 0 0 0 0,1 0 0 0 0,-1 0 0 0 0,0 1 1 0 0,-1-1-1 0 0,1 0 0 0 0,0 0 0 0 0,0 1 0 0 0,0-1 1 0 0,0 0-1 0 0,0 1 0 0 0,-1-1 0 0 0,1 1 1 0 0,-2-1-1 0 0,-7-2 287 0 0,-1-1 0 0 0,0 2 1 0 0,0-1-1 0 0,-1 1 0 0 0,1 1 0 0 0,0 0 1 0 0,-1 1-1 0 0,-21 2 0 0 0,10 1 70 0 0,1 0 0 0 0,0 2 1 0 0,-34 11-1 0 0,48-13-350 0 0,-1 1 0 0 0,1-1 0 0 0,-1 2 0 0 0,1-1 0 0 0,1 1 0 0 0,-1 1-1 0 0,1-1 1 0 0,0 1 0 0 0,0 1 0 0 0,0-1 0 0 0,1 1 0 0 0,-6 8 0 0 0,10-12-101 0 0,0 0-1 0 0,0 1 1 0 0,0-1-1 0 0,0 1 1 0 0,1-1-1 0 0,-1 1 1 0 0,1 0 0 0 0,0 0-1 0 0,0-1 1 0 0,0 1-1 0 0,1 0 1 0 0,-1 0-1 0 0,1 0 1 0 0,0 0-1 0 0,0 0 1 0 0,1 0-1 0 0,-1 0 1 0 0,1 0-1 0 0,-1 0 1 0 0,1-1-1 0 0,1 1 1 0 0,-1 0-1 0 0,0 0 1 0 0,1-1-1 0 0,0 1 1 0 0,0-1 0 0 0,0 1-1 0 0,0-1 1 0 0,5 6-1 0 0,2 1-2 0 0,1-1-1 0 0,0 0 1 0 0,0-1-1 0 0,1 0 1 0 0,0 0-1 0 0,0-1 1 0 0,1 0-1 0 0,0-1 1 0 0,0-1-1 0 0,1 0 1 0 0,0 0 0 0 0,-1-1-1 0 0,15 2 1 0 0,-2-1 56 0 0,-1-2 0 0 0,1 0 1 0 0,0-2-1 0 0,0 0 0 0 0,0-2 1 0 0,28-4-1 0 0,-45 4-135 0 0,1-1 0 0 0,-1 0 0 0 0,0 0 0 0 0,1-1 0 0 0,-1 0 0 0 0,0 0 0 0 0,13-8 0 0 0,-17 9 0 0 0,-1-1 0 0 0,1 0 0 0 0,-1 0 0 0 0,0 0 0 0 0,0 0 0 0 0,0 0 0 0 0,0 0 0 0 0,0-1 0 0 0,-1 1 0 0 0,0-1 0 0 0,0 0 0 0 0,0 0 0 0 0,0 0 0 0 0,0 0 0 0 0,-1 0 0 0 0,2-8 0 0 0,-2 7-30 0 0,0-1 1 0 0,0 0-1 0 0,-1 1 1 0 0,0-1-1 0 0,-1 1 1 0 0,1-1-1 0 0,-1 1 1 0 0,0-1-1 0 0,0 1 0 0 0,0 0 1 0 0,-1-1-1 0 0,0 1 1 0 0,0 0-1 0 0,0 0 1 0 0,-1 0-1 0 0,0 0 1 0 0,0 1-1 0 0,0-1 0 0 0,0 1 1 0 0,-1-1-1 0 0,0 1 1 0 0,0 0-1 0 0,0 1 1 0 0,-5-5-1 0 0,3 4-28 0 0,0 0 1 0 0,0 0-1 0 0,-1 0 0 0 0,1 1 0 0 0,-1 0 0 0 0,0 0 1 0 0,0 1-1 0 0,0 0 0 0 0,0 0 0 0 0,0 1 0 0 0,0-1 1 0 0,0 2-1 0 0,-1-1 0 0 0,1 1 0 0 0,0 0 1 0 0,0 0-1 0 0,-1 1 0 0 0,-8 2 0 0 0,10-1-310 0 0,-1 0 0 0 0,1 0 0 0 0,1 0 0 0 0,-10 5 1 0 0,-1 7-2753 0 0,15-13 2511 0 0,1 0-1 0 0,-1 0 0 0 0,0 0 1 0 0,1 0-1 0 0,-1 0 1 0 0,1 0-1 0 0,-1 0 1 0 0,1 0-1 0 0,-1 0 1 0 0,1 0-1 0 0,0 1 1 0 0,0-1-1 0 0,-1 2 1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33 956 0 0,'-4'-31'20930'0'0,"11"77"-18044"0"0,-7-35-3049 0 0,2-1 0 0 0,-1 1-1 0 0,1-1 1 0 0,4 13 0 0 0,-4-19-748 0 0,0 0 1 0 0,0 0-1 0 0,0 0 0 0 0,0-1 1 0 0,1 1-1 0 0,-1 0 1 0 0,1-1-1 0 0,4 5 1 0 0,5 4-1790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57 768 0 0,'1'-2'1630'0'0,"2"-1"-618"0"0,-1 0 0 0 0,1 1 1 0 0,-1 0-1 0 0,1 0 1 0 0,0-1-1 0 0,0 2 1 0 0,0-1-1 0 0,3-2 1 0 0,33-10 3855 0 0,-16 9-2486 0 0,32-4-1 0 0,-41 7-1312 0 0,-1 1 0 0 0,1 1 1 0 0,0 0-1 0 0,26 4 0 0 0,-37-3-903 0 0,0-1-1 0 0,0 1 1 0 0,1 0 0 0 0,-1-1-1 0 0,0 1 1 0 0,0 1 0 0 0,0-1 0 0 0,0 0-1 0 0,0 1 1 0 0,0 0 0 0 0,-1-1 0 0 0,1 1-1 0 0,-1 0 1 0 0,1 0 0 0 0,-1 1-1 0 0,1-1 1 0 0,-1 1 0 0 0,0-1 0 0 0,0 1-1 0 0,0-1 1 0 0,-1 1 0 0 0,1 0 0 0 0,-1 0-1 0 0,1 0 1 0 0,-1 0 0 0 0,1 4-1 0 0,-2-4-96 0 0,1 0 0 0 0,-1 0 0 0 0,-1 1-1 0 0,1-1 1 0 0,0 0 0 0 0,-1 0-1 0 0,0 0 1 0 0,1 0 0 0 0,-1 0 0 0 0,-1 0-1 0 0,1 0 1 0 0,0 0 0 0 0,-1 0-1 0 0,1-1 1 0 0,-1 1 0 0 0,0 0-1 0 0,0-1 1 0 0,0 0 0 0 0,0 1 0 0 0,-4 2-1 0 0,-6 6-85 0 0,-1 0-1 0 0,-22 14 1 0 0,23-17 98 0 0,-11 6-88 0 0,-12 10-384 0 0,34-24 282 0 0,2 2-2 0 0,1 0 96 0 0,-1 0-1 0 0,0-1 1 0 0,1 1-1 0 0,-1-1 0 0 0,1 1 1 0 0,-1-1-1 0 0,1 0 1 0 0,0 0-1 0 0,0 1 0 0 0,-1-1 1 0 0,1 0-1 0 0,0 0 1 0 0,3 0-1 0 0,24 8-45 0 0,59 11 0 0 0,-59-15 128 0 0,0 1 0 0 0,37 14 0 0 0,-54-15-17 0 0,1 0 1 0 0,-1 1 0 0 0,19 12 0 0 0,-28-16-34 0 0,-1-1 0 0 0,0 1 0 0 0,1 0 0 0 0,-1-1 0 0 0,0 1 0 0 0,0 0 0 0 0,0 0 0 0 0,-1 0 0 0 0,1 1 0 0 0,0-1 0 0 0,-1 0-1 0 0,0 1 1 0 0,1-1 0 0 0,-1 1 0 0 0,0-1 0 0 0,0 1 0 0 0,0-1 0 0 0,-1 1 0 0 0,1 0 0 0 0,-1-1 0 0 0,1 1 0 0 0,-1 0 0 0 0,0 0 0 0 0,0 4 0 0 0,-1-4-6 0 0,0-1-1 0 0,0 0 1 0 0,0 1-1 0 0,0-1 1 0 0,0 0-1 0 0,-1 1 1 0 0,1-1-1 0 0,-1 0 1 0 0,1 0-1 0 0,-1 0 1 0 0,0 0-1 0 0,0-1 1 0 0,0 1 0 0 0,0 0-1 0 0,0-1 1 0 0,0 1-1 0 0,0-1 1 0 0,-1 0-1 0 0,1 0 1 0 0,0 0-1 0 0,-5 2 1 0 0,-5 1-21 0 0,0-1 0 0 0,-24 4 0 0 0,35-7 9 0 0,-35 4-1069 0 0,-68-2 0 0 0,67-2-1568 0 0,33-1-1125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57 396 0 0,'6'-2'1765'0'0,"0"0"0"0"0,0 0 0 0 0,0 1-1 0 0,0 0 1 0 0,0 0 0 0 0,0 1 0 0 0,12 0 0 0 0,48 7 4234 0 0,-13-2-2766 0 0,-5-2-1730 0 0,0-3 1 0 0,-1-1-1 0 0,1-3 0 0 0,0-2 1 0 0,74-19-1 0 0,-67 3-13863 0 0,-44 19 8863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0 224 1092 0 0,'0'0'3642'0'0,"2"3"-1627"0"0,42 86 5546 0 0,-4-13-4440 0 0,-34-63-2605 0 0,58 113 4201 0 0,-49-101-2901 0 0,0 0-1 0 0,35 40 0 0 0,-49-63-1709 0 0,0-1 0 0 0,1 1 0 0 0,-1-1 0 0 0,0 0 0 0 0,1 1 0 0 0,-1-1 0 0 0,1 0 0 0 0,-1 0 0 0 0,1 0 0 0 0,-1 0 0 0 0,1 0 0 0 0,0 0 0 0 0,0-1 0 0 0,-1 1 0 0 0,1 0 0 0 0,0-1 0 0 0,0 0 0 0 0,0 1 0 0 0,0-1 0 0 0,-1 0 0 0 0,1 0 0 0 0,0 0 0 0 0,0 0 0 0 0,2 0 0 0 0,-1-2-13 0 0,0 1-1 0 0,0 0 0 0 0,0-1 0 0 0,-1 1 0 0 0,1-1 1 0 0,0 0-1 0 0,-1 0 0 0 0,1 0 0 0 0,-1 0 0 0 0,0 0 1 0 0,0 0-1 0 0,0-1 0 0 0,2-2 0 0 0,6-9 82 0 0,-1-1-1 0 0,-1 0 1 0 0,12-32-1 0 0,113-308-151 0 0,-129 345-22 0 0,15-40 0 0 0,16-64 0 0 0,-35 114-37 0 0,0-1 0 0 0,0 1 0 0 0,0-1 0 0 0,0 1 0 0 0,0-1 0 0 0,0 1 0 0 0,0-1-1 0 0,0 1 1 0 0,0-1 0 0 0,0 0 0 0 0,1 1 0 0 0,-1-1 0 0 0,0 1 0 0 0,0-1 0 0 0,1 1 0 0 0,-1 0 0 0 0,0-1 0 0 0,1 1 0 0 0,-1-1 0 0 0,0 1 0 0 0,1-1-1 0 0,-1 1 1 0 0,0 0 0 0 0,1-1 0 0 0,-1 1 0 0 0,1 0 0 0 0,-1 0 0 0 0,1-1 0 0 0,-1 1 0 0 0,1 0 0 0 0,-1 0 0 0 0,1 0 0 0 0,-1-1 0 0 0,1 1 0 0 0,-1 0-1 0 0,1 0 1 0 0,-1 0 0 0 0,1 0 0 0 0,0 0 0 0 0,0 0 0 0 0,18 13-3070 0 0,-14-9 2177 0 0,34 25-6988 0 0,-18-14 4611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0 812 0 0,'-4'13'1861'0'0,"1"0"1"0"0,1 0-1 0 0,0 1 0 0 0,1-1 0 0 0,0 0 0 0 0,1 1 1 0 0,0-1-1 0 0,3 16 0 0 0,0 11 779 0 0,-4 103 3101 0 0,-10-1-3549 0 0,9-123-2277 0 0,3-6-1438 0 0,0-9-1276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91 808 0 0,'0'0'93'0'0,"-4"-3"537"0"0,0-1 0 0 0,0 1 0 0 0,1-1 0 0 0,-1 0 0 0 0,1 0 0 0 0,-3-5 0 0 0,5 8-424 0 0,1 1-1 0 0,0-1 1 0 0,-1 0-1 0 0,1 0 1 0 0,0 0-1 0 0,-1 0 1 0 0,1 0-1 0 0,0 0 1 0 0,0 0-1 0 0,0 0 1 0 0,0 0-1 0 0,0 0 1 0 0,0 0-1 0 0,0 0 1 0 0,0 0-1 0 0,0 0 1 0 0,1 0-1 0 0,-1 0 1 0 0,0 0 0 0 0,1 0-1 0 0,-1 0 1 0 0,1 0-1 0 0,-1 0 1 0 0,1 0-1 0 0,-1 0 1 0 0,1 1-1 0 0,-1-1 1 0 0,1 0-1 0 0,0 0 1 0 0,0 1-1 0 0,-1-1 1 0 0,1 0-1 0 0,0 1 1 0 0,0-1-1 0 0,0 1 1 0 0,-1-1-1 0 0,1 1 1 0 0,2-1 0 0 0,5-3 593 0 0,1 0 1 0 0,-1 1 0 0 0,1 0 0 0 0,-1 1-1 0 0,1 0 1 0 0,14-2 0 0 0,52-1 1808 0 0,-31 5-1222 0 0,-1 2 1 0 0,0 1 0 0 0,74 17-1 0 0,-96-15-896 0 0,0 1 0 0 0,0 0 0 0 0,-1 2 0 0 0,0 1 0 0 0,0 0 0 0 0,-1 1 0 0 0,-1 1 0 0 0,1 1 0 0 0,20 18 0 0 0,-33-25-377 0 0,-1 0-1 0 0,0 1 1 0 0,0-1-1 0 0,0 1 1 0 0,-1 0-1 0 0,8 12 1 0 0,-7 0-113 0 0,-2 7 0 0 0,-4-4 0 0 0,-1-14 0 0 0,0 0 0 0 0,0-1 0 0 0,-1 1 0 0 0,0-1 0 0 0,0 0 0 0 0,0 0 0 0 0,-1 0 0 0 0,0-1 0 0 0,0 1 0 0 0,-1-1 0 0 0,1 0 0 0 0,-1 0 0 0 0,0 0 0 0 0,-1-1 0 0 0,1 0 0 0 0,-7 4 0 0 0,-10 6 0 0 0,-1-2 0 0 0,-1-1 0 0 0,0 0 0 0 0,0-2 0 0 0,-1-1 0 0 0,-37 7 0 0 0,-159 17 0 0 0,207-30 0 0 0,8-1 0 0 0,-1 0 0 0 0,1-1 0 0 0,-1 0 0 0 0,1 0 0 0 0,-1 0 0 0 0,-9-2 0 0 0,8-1 0 0 0,3-1-61 0 0,17-5-905 0 0,-7 7 328 0 0,0 0-1 0 0,0 1 0 0 0,0 0 0 0 0,0-1 1 0 0,0 2-1 0 0,0-1 0 0 0,1 1 0 0 0,-1-1 1 0 0,6 2-1 0 0,3-1-1632 0 0,17-2-1579 0 0,1 0 551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5:56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0 115 496 0 0,'13'-12'1319'0'0,"1"1"1"0"0,0 1-1 0 0,0 0 1 0 0,1 1-1 0 0,0 0 0 0 0,1 1 1 0 0,-1 1-1 0 0,1 1 1 0 0,29-8-1 0 0,-24 9-125 0 0,0 1-1 0 0,0 0 1 0 0,1 2 0 0 0,-1 1 0 0 0,1 0 0 0 0,0 2-1 0 0,28 4 1 0 0,-43-4-770 0 0,0 0-1 0 0,-1 1 1 0 0,1 0-1 0 0,-1 0 1 0 0,1 1 0 0 0,-1 0-1 0 0,6 3 1 0 0,-10-5-282 0 0,0 0 0 0 0,-1 1 0 0 0,1-1 0 0 0,0 0 1 0 0,0 1-1 0 0,-1-1 0 0 0,1 1 0 0 0,-1-1 0 0 0,0 1 0 0 0,1 0 0 0 0,-1 0 1 0 0,0-1-1 0 0,0 1 0 0 0,0 0 0 0 0,0 0 0 0 0,0 0 0 0 0,-1 0 0 0 0,1 0 1 0 0,0 1-1 0 0,-1-1 0 0 0,0 0 0 0 0,1 0 0 0 0,-1 0 0 0 0,0 0 0 0 0,0 0 1 0 0,0 1-1 0 0,-1 3 0 0 0,-3 8 50 0 0,0 0 0 0 0,-1-1 0 0 0,-1 1 1 0 0,0-1-1 0 0,-10 16 0 0 0,-47 63 803 0 0,57-84-985 0 0,2-2-10 0 0,-6 7 0 0 0,1 1 0 0 0,-12 21 0 0 0,17-21 0 0 0,6 3 0 0 0,-1-14 0 0 0,0-1 0 0 0,1 0 0 0 0,-1 0 0 0 0,1 0 0 0 0,-1 0 0 0 0,1 0 0 0 0,0 0 0 0 0,0 0 0 0 0,-1 0 0 0 0,1-1 0 0 0,1 1 0 0 0,-1-1 0 0 0,0 0 0 0 0,0 1 0 0 0,0-1 0 0 0,1 0 0 0 0,-1 0 0 0 0,1 0 0 0 0,-1-1 0 0 0,1 1 0 0 0,-1-1 0 0 0,6 1 0 0 0,6 1 0 0 0,1-1 0 0 0,26-2 0 0 0,-29 0 0 0 0,13-1 0 0 0,-1 0 0 0 0,39-11 0 0 0,20-4 0 0 0,-78 16-772 0 0,-1-1 0 0 0,1 0 0 0 0,0 0-1 0 0,0 0 1 0 0,-1-1 0 0 0,0 0 0 0 0,1 0 0 0 0,-1 0 0 0 0,0 0 0 0 0,0-1 0 0 0,4-5-1 0 0,-2 3-624 0 0,2-1-2393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3 356 0 0,'-13'-3'19616'0'0,"69"11"-15834"0"0,103 3-1 0 0,-22-4-2089 0 0,-104-4-964 0 0,32-2-1 0 0,-53-2-606 0 0,1 0-1 0 0,-1 0 1 0 0,1-1-1 0 0,-1-1 1 0 0,20-6 0 0 0,-32 9-513 0 0,9-1 15 0 0,-8 0-157 0 0,0 1-1 0 0,-1 0 0 0 0,1 0 0 0 0,0 0 0 0 0,0-1 0 0 0,0 1 0 0 0,0 0 0 0 0,0 0 1 0 0,0 0-1 0 0,0 1 0 0 0,0-1 0 0 0,-1 0 0 0 0,1 0 0 0 0,0 0 0 0 0,0 1 0 0 0,0-1 0 0 0,0 0 1 0 0,-1 1-1 0 0,2 0 0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1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1032 0 0,'-10'15'7686'0'0,"10"-14"-7367"0"0,0 0-1 0 0,0 0 1 0 0,0 0 0 0 0,0 0-1 0 0,0-1 1 0 0,0 1-1 0 0,0 0 1 0 0,1 0-1 0 0,-1 0 1 0 0,0 0 0 0 0,0 0-1 0 0,1-1 1 0 0,-1 1-1 0 0,1 0 1 0 0,-1 0 0 0 0,0-1-1 0 0,1 1 1 0 0,-1 0-1 0 0,1 0 1 0 0,0-1 0 0 0,0 2-1 0 0,22 10 3404 0 0,-10-9-2759 0 0,1 0 1 0 0,17 1 0 0 0,-17-2 41 0 0,32 4 1087 0 0,1-2 0 0 0,-1-2 0 0 0,80-7 1 0 0,-126 5-2292 0 0,20 0-1335 0 0,-15 3-1703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1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27 116 0 0,'8'-13'2578'0'0,"0"-1"6900"0"0,-5 22-7759 0 0,1 0 0 0 0,-1 1 0 0 0,3 16 0 0 0,4 57 1142 0 0,-6-37-1773 0 0,-3-30-820 0 0,41 268 3427 0 0,-41-279-3694 0 0,2 14-51 0 0,1-1 1 0 0,0-1-1 0 0,2 1 1 0 0,11 27-1 0 0,-8-36-1915 0 0,-5-5-538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10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65 153 544 0 0,'-20'-7'2520'0'0,"-24"-8"13600"0"0,57 3-13623 0 0,-5 8-1975 0 0,0 1 0 0 0,0 0 0 0 0,0 0 1 0 0,1 0-1 0 0,-1 1 0 0 0,1 1 0 0 0,15-2 1 0 0,-1 0 126 0 0,-14 2-444 0 0,356-52 5340 0 0,-309 42-5581 0 0,-22-2-5439 0 0,-24-2-5519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1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1008 260 0 0,'-3'-3'3232'0'0,"2"2"-2693"0"0,1 1 0 0 0,0-1-1 0 0,-1 1 1 0 0,1-1 0 0 0,-1 0-1 0 0,1 0 1 0 0,0 1 0 0 0,0-1 0 0 0,0 0-1 0 0,-1 0 1 0 0,1-1 0 0 0,2-17 4548 0 0,14-24-1416 0 0,-10 28-1799 0 0,-1 0-1089 0 0,-1-2-1 0 0,0 1 1 0 0,-2 0 0 0 0,0-1-1 0 0,0-25 1 0 0,-2 1 69 0 0,-8-43-1 0 0,3 50-646 0 0,-1 1 0 0 0,-1 1 0 0 0,-3-1-1 0 0,0 1 1 0 0,-2 1 0 0 0,-1 0 0 0 0,-2 0-1 0 0,-1 2 1 0 0,-1 0 0 0 0,-1 0 0 0 0,-2 2-1 0 0,-29-33 1 0 0,15 24 10 0 0,0 1 0 0 0,-3 2 0 0 0,0 2-1 0 0,-75-48 1 0 0,108 76-356 0 0,-1 1-1 0 0,1-1 0 0 0,0 1 1 0 0,-1 0-1 0 0,1 1 0 0 0,-10-3 1 0 0,13 3-329 0 0,-14-6-2739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1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123 145 584 0 0,'-10'-2'6967'0'0,"3"11"-5584"0"0,0 0 0 0 0,1 0 0 0 0,0 1 0 0 0,1-1 0 0 0,-7 19 0 0 0,-4 5 683 0 0,6-16-719 0 0,3-4 163 0 0,0 0 0 0 0,0 0-1 0 0,-7 25 1 0 0,8-35 2974 0 0,4-38-3875 0 0,2 0 0 0 0,5-49 0 0 0,0 25-143 0 0,-5 13-175 0 0,0 22-92 0 0,4-36 0 0 0,-4 60-199 0 0,0-1 0 0 0,0 1 0 0 0,0 0 0 0 0,1 0 0 0 0,-1 0 0 0 0,0-1 0 0 0,0 1 0 0 0,0 0 0 0 0,0 0 0 0 0,0 0 0 0 0,0 0 0 0 0,1 0 0 0 0,-1 0 0 0 0,0-1 0 0 0,0 1 0 0 0,0 0 0 0 0,0 0 0 0 0,1 0 0 0 0,-1 0 0 0 0,0 0 0 0 0,0 0 0 0 0,0 0 0 0 0,1 0 0 0 0,-1 0 0 0 0,0 0 0 0 0,0 0 0 0 0,0 0 0 0 0,0 0 0 0 0,1 0 0 0 0,-1 0 0 0 0,0 0 0 0 0,0 0 0 0 0,0 0 0 0 0,1 0 0 0 0,-1 0 0 0 0,0 0 0 0 0,0 0 0 0 0,0 0 0 0 0,1 0 0 0 0,-1 0 0 0 0,0 0 0 0 0,0 0 0 0 0,0 1 0 0 0,0-1 0 0 0,1 0 0 0 0,-1 0 0 0 0,0 0 0 0 0,0 0 0 0 0,0 0 0 0 0,0 1 0 0 0,0-1 0 0 0,0 0 0 0 0,0 0 0 0 0,1 0 0 0 0,-1 0 0 0 0,0 1 0 0 0,0-1 0 0 0,11 12 0 0 0,-9-10 0 0 0,15 16 0 0 0,2-1 0 0 0,0-1 0 0 0,1 0 0 0 0,0-1 0 0 0,1-1 0 0 0,38 18 0 0 0,145 52 0 0 0,-196-81 0 0 0,20 8-19 0 0,-27-11-82 0 0,-4 2-52 0 0,-25 7-169 0 0,-1 0-1 0 0,-42 6 1 0 0,-14 4-21 0 0,60-12 282 0 0,-173 52 167 0 0,198-59-84 0 0,0 1 1 0 0,-1-1-1 0 0,1 0 1 0 0,-1 0 0 0 0,1 0-1 0 0,-1 0 1 0 0,1 0-1 0 0,-1 0 1 0 0,1 0-1 0 0,0-1 1 0 0,-1 1-1 0 0,1 0 1 0 0,-1 0-1 0 0,1 0 1 0 0,0 0-1 0 0,-1 0 1 0 0,1-1 0 0 0,-1 1-1 0 0,1 0 1 0 0,0 0-1 0 0,-1-1 1 0 0,1 1-1 0 0,0 0 1 0 0,-1-1-1 0 0,1 1 1 0 0,0 0-1 0 0,0-1 1 0 0,-1 1-1 0 0,1 0 1 0 0,0-1 0 0 0,0 1-1 0 0,-1-1 1 0 0,1 1-1 0 0,0 0 1 0 0,0-1-1 0 0,0 1 1 0 0,0-1-1 0 0,0 1 1 0 0,0-1-1 0 0,0 1 1 0 0,0 0-1 0 0,0-2 1 0 0,0 2-67 0 0,-1-2 144 0 0,4-1-6 0 0,8-9 11 0 0,-1 0 0 0 0,0-1-1 0 0,9-17 1 0 0,-19 30-145 0 0,1-1 1 0 0,-1 0-1 0 0,0 1 0 0 0,1-1 1 0 0,-1 0-1 0 0,0 0 0 0 0,1 1 1 0 0,-1-1-1 0 0,0 0 0 0 0,0 0 1 0 0,0 0-1 0 0,0 1 0 0 0,0-1 1 0 0,0 0-1 0 0,0 0 0 0 0,0 0 1 0 0,0 0-1 0 0,0 1 0 0 0,0-1 1 0 0,0 0-1 0 0,-1 0 0 0 0,1 1 1 0 0,0-1-1 0 0,-1 0 0 0 0,1 0 1 0 0,-1 0-1 0 0,-15-9-1933 0 0,8 6 1279 0 0,2 1-462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14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1 233 240 0 0,'0'0'72'0'0,"-1"0"0"0"0,1-1 0 0 0,0 1 0 0 0,0 0 0 0 0,0 0-1 0 0,0 0 1 0 0,0 0 0 0 0,1-1 0 0 0,-1 1 0 0 0,0 0 0 0 0,0 0 0 0 0,0 0 0 0 0,0 0 0 0 0,0 0 0 0 0,0-1-1 0 0,0 1 1 0 0,0 0 0 0 0,0 0 0 0 0,0 0 0 0 0,0 0 0 0 0,0 0 0 0 0,1 0 0 0 0,-1-1 0 0 0,0 1 0 0 0,0 0 0 0 0,0 0-1 0 0,0 0 1 0 0,0 0 0 0 0,0 0 0 0 0,1 0 0 0 0,-1 0 0 0 0,0 0 0 0 0,0 0 0 0 0,0 0 0 0 0,0-1 0 0 0,1 1-1 0 0,-1 0 1 0 0,0 0 0 0 0,0 0 0 0 0,0 0 0 0 0,0 0 0 0 0,0 0 0 0 0,1 0 0 0 0,-1 0 0 0 0,0 0 0 0 0,0 1-1 0 0,0-1 1 0 0,0 0 0 0 0,1 0 0 0 0,-1 0 0 0 0,0 0 0 0 0,0 0 0 0 0,0 0 0 0 0,0 0 0 0 0,0 0 0 0 0,1 0-1 0 0,-1 1 1 0 0,18 16 1343 0 0,-1 1 1 0 0,0 0-1 0 0,-2 2 0 0 0,0 0 0 0 0,17 31 0 0 0,-8-14-32 0 0,-14-22-878 0 0,106 155 4374 0 0,-84-128-2692 0 0,70 71 0 0 0,-88-98-1530 0 0,16 14 649 0 0,-29-27-1122 0 0,1-1-1 0 0,0 1 0 0 0,0-1 0 0 0,0 0 1 0 0,0 0-1 0 0,0 0 0 0 0,0 0 0 0 0,0 0 0 0 0,1 0 1 0 0,-1 0-1 0 0,0-1 0 0 0,1 1 0 0 0,2 0 1 0 0,-5-1 356 0 0,12-10 472 0 0,-10 8-912 0 0,-1 0 0 0 0,1 1 0 0 0,-1-1 0 0 0,0 0 0 0 0,0-1 0 0 0,0 1 0 0 0,0 0 0 0 0,0 0 0 0 0,0 0 0 0 0,-1-1 0 0 0,1 1 0 0 0,-1 0 0 0 0,1-3 0 0 0,-1-33 854 0 0,0 21-749 0 0,0 16-205 0 0,3-145 43 0 0,24-171-1 0 0,-20 275-42 0 0,-3 10 0 0 0,1-1 0 0 0,2 1 0 0 0,16-46 0 0 0,-22 76-198 0 0,-1 0-1 0 0,1 0 1 0 0,0 0 0 0 0,0 0-1 0 0,0 1 1 0 0,0-1 0 0 0,1 0-1 0 0,-1 0 1 0 0,0 1 0 0 0,1-1-1 0 0,-1 1 1 0 0,1-1 0 0 0,-1 1-1 0 0,1 0 1 0 0,0 0 0 0 0,0-1-1 0 0,3 0 1 0 0,-3 1-119 0 0,1 1-1 0 0,-1-1 1 0 0,0 1 0 0 0,0 0-1 0 0,1 0 1 0 0,-1 0 0 0 0,0 0-1 0 0,0 1 1 0 0,1-1 0 0 0,-1 1-1 0 0,0-1 1 0 0,0 1 0 0 0,0 0-1 0 0,0-1 1 0 0,0 1 0 0 0,1 0-1 0 0,1 2 1 0 0,15 8-3599 0 0,0 1 560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14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1 580 0 0,'-14'21'10126'0'0,"4"9"-3943"0"0,3 19-2166 0 0,2-13-1958 0 0,2-13-1095 0 0,0 1 1 0 0,1 0-1 0 0,2 0 1 0 0,0 0 0 0 0,1 0-1 0 0,6 26 1 0 0,-6-46-995 0 0,0-1 1 0 0,0 1-1 0 0,0-1 1 0 0,0 1 0 0 0,1-1-1 0 0,2 5 1 0 0,-3-7-246 0 0,0 0 0 0 0,-1 0 0 0 0,1 0 0 0 0,0 0 0 0 0,0 0 0 0 0,0-1 0 0 0,0 1 0 0 0,0 0 0 0 0,0 0 0 0 0,0 0 0 0 0,0-1 0 0 0,0 1 0 0 0,0-1 0 0 0,0 1 0 0 0,0-1 0 0 0,1 1 0 0 0,-1-1 0 0 0,0 0 0 0 0,0 1 0 0 0,1-1 0 0 0,1 0 0 0 0,5-7-6540 0 0,-4 3 3962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1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66 164 0 0,'-12'-7'675'0'0,"-24"-15"1892"0"0,35 21-2074 0 0,-1 0-1 0 0,1 0 1 0 0,0-1 0 0 0,-1 1-1 0 0,1 0 1 0 0,0-1 0 0 0,0 1-1 0 0,0-1 1 0 0,0 1 0 0 0,-1-4 1788 0 0,19-5 1146 0 0,-6 7-2825 0 0,0 1 1 0 0,0 1-1 0 0,1 0 1 0 0,-1 0-1 0 0,1 1 1 0 0,-1 0-1 0 0,1 1 1 0 0,10 2-1 0 0,0 0-51 0 0,56 4 2020 0 0,107 24-1 0 0,-158-25-2072 0 0,-1 1-1 0 0,0 2 1 0 0,0 0 0 0 0,-1 2-1 0 0,-1 1 1 0 0,0 1-1 0 0,38 26 1 0 0,-59-37-434 0 0,0 1 0 0 0,0-1-1 0 0,-1 0 1 0 0,1 1 0 0 0,-1-1 0 0 0,1 1-1 0 0,-1 0 1 0 0,0 0 0 0 0,0 0 0 0 0,0 0-1 0 0,-1 0 1 0 0,1 1 0 0 0,-1-1 0 0 0,1 0-1 0 0,-1 1 1 0 0,0-1 0 0 0,-1 1 0 0 0,1-1-1 0 0,0 1 1 0 0,-1-1 0 0 0,0 1 0 0 0,0 0-1 0 0,0-1 1 0 0,0 1 0 0 0,-1-1 0 0 0,1 1-1 0 0,-1-1 1 0 0,0 1 0 0 0,0-1 0 0 0,0 1-1 0 0,-1-1 1 0 0,1 0 0 0 0,-1 1 0 0 0,0-1-1 0 0,0 0 1 0 0,0 0 0 0 0,0 0 0 0 0,0-1-1 0 0,-5 6 1 0 0,-10 8-1 0 0,0 0 0 0 0,-1-1 0 0 0,0-1-1 0 0,-1-1 1 0 0,-1 0 0 0 0,0-2 0 0 0,0 0 0 0 0,-1-1-1 0 0,-44 14 1 0 0,21-12 28 0 0,1-1-1 0 0,-1-2 1 0 0,-1-2-1 0 0,-56 1 1 0 0,93-7-353 0 0,0-1 0 0 0,0 0 0 0 0,-1-1 0 0 0,1 0 0 0 0,0 0-1 0 0,0-1 1 0 0,0 0 0 0 0,-14-5 0 0 0,17 2-1123 0 0,26-10-12129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1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60 872 0 0,'-1'-1'506'0'0,"0"0"0"0"0,0 1 0 0 0,0-1-1 0 0,0 0 1 0 0,0 0 0 0 0,0 0 0 0 0,1 1 0 0 0,-1-1 0 0 0,0 0-1 0 0,1 0 1 0 0,-1 0 0 0 0,0 0 0 0 0,1 0 0 0 0,0 0 0 0 0,-1 0-1 0 0,1-1 1 0 0,-1 1 0 0 0,1 0 0 0 0,0 0 0 0 0,0 0 0 0 0,0 0-1 0 0,0 0 1 0 0,0-1 0 0 0,0-1 0 0 0,0 2-167 0 0,1 0-1 0 0,0 0 1 0 0,0-1 0 0 0,-1 1-1 0 0,1 0 1 0 0,0 0 0 0 0,0 0-1 0 0,0 0 1 0 0,0 0 0 0 0,0 0-1 0 0,1 0 1 0 0,-1 1 0 0 0,0-1-1 0 0,0 0 1 0 0,1 0 0 0 0,1 0-1 0 0,6-2 372 0 0,-1 0-1 0 0,0 1 1 0 0,1 0-1 0 0,0 0 1 0 0,13 0-1 0 0,-13 1-270 0 0,0 1-1 0 0,-1 0 1 0 0,1 0 0 0 0,0 1-1 0 0,0 0 1 0 0,0 0-1 0 0,-1 1 1 0 0,1 1 0 0 0,-1-1-1 0 0,1 1 1 0 0,11 6-1 0 0,-19-8-377 0 0,0 0 0 0 0,1 0-1 0 0,-1 0 1 0 0,0 0-1 0 0,0 0 1 0 0,0 0 0 0 0,0 0-1 0 0,0 0 1 0 0,0 0-1 0 0,0 1 1 0 0,-1-1 0 0 0,1 0-1 0 0,0 0 1 0 0,-1 1 0 0 0,1-1-1 0 0,-1 1 1 0 0,1-1-1 0 0,-1 1 1 0 0,0-1 0 0 0,0 0-1 0 0,1 1 1 0 0,-1-1-1 0 0,0 1 1 0 0,0-1 0 0 0,0 1-1 0 0,-1-1 1 0 0,1 1-1 0 0,0-1 1 0 0,-1 1 0 0 0,1-1-1 0 0,-1 1 1 0 0,1-1 0 0 0,-1 0-1 0 0,1 1 1 0 0,-1-1-1 0 0,-1 1 1 0 0,-3 6 181 0 0,0 0 1 0 0,0 0-1 0 0,-1-1 1 0 0,-9 10-1 0 0,11-13-158 0 0,-56 56 133 0 0,34-37-145 0 0,2 2 0 0 0,-24 32 0 0 0,47-56-72 0 0,-1 0 0 0 0,1 0 0 0 0,0 0 0 0 0,0 1 0 0 0,0-1 0 0 0,1 1 0 0 0,-1-1 0 0 0,0 1 0 0 0,0-1 0 0 0,1 1 0 0 0,-1-1 0 0 0,1 1 0 0 0,-1-1 0 0 0,1 1 0 0 0,0 0 0 0 0,0-1 0 0 0,-1 1 0 0 0,1 0 0 0 0,0-1 0 0 0,1 1 0 0 0,-1 0 0 0 0,0-1 0 0 0,0 1 0 0 0,1 0 0 0 0,-1-1 0 0 0,1 1 0 0 0,-1-1 0 0 0,1 1 0 0 0,0-1 0 0 0,0 1 0 0 0,-1-1 0 0 0,1 1 0 0 0,0-1 0 0 0,0 0 0 0 0,0 0 0 0 0,1 1 0 0 0,-1-1 0 0 0,0 0 0 0 0,0 0 0 0 0,1 0 0 0 0,-1 0 0 0 0,0 0 0 0 0,1 0 0 0 0,-1-1 0 0 0,1 1 0 0 0,-1 0 0 0 0,3 0 0 0 0,7 3 0 0 0,1 0 0 0 0,-1-1 0 0 0,1-1 0 0 0,0 1 0 0 0,13 0 0 0 0,4 0 0 0 0,1 0 0 0 0,0-2 0 0 0,-1-2 0 0 0,1 0 0 0 0,38-7 0 0 0,-58 5 0 0 0,4-1-153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1 276 740 0 0,'0'-9'6318'0'0,"9"15"-2994"0"0,-2 0-3906 0 0,14 24 1981 0 0,0 1 0 0 0,-2 1 0 0 0,28 61 0 0 0,-34-65-996 0 0,85 217 4053 0 0,-69-162-2304 0 0,42 82 0 0 0,-69-159-2032 0 0,7 11 659 0 0,21 31 1 0 0,-28-45-635 0 0,1 1 1 0 0,-1-1-1 0 0,1 0 1 0 0,0 0-1 0 0,0 0 0 0 0,0 0 1 0 0,0-1-1 0 0,0 1 1 0 0,1-1-1 0 0,-1 0 1 0 0,1 0-1 0 0,0 0 0 0 0,0 0 1 0 0,0-1-1 0 0,5 2 1 0 0,-6-3-53 0 0,1 0 1 0 0,0 0 0 0 0,0 0-1 0 0,0-1 1 0 0,-1 1 0 0 0,1-1-1 0 0,0 0 1 0 0,-1 0 0 0 0,1-1-1 0 0,0 1 1 0 0,-1-1 0 0 0,0 1-1 0 0,1-1 1 0 0,-1 0 0 0 0,0-1 0 0 0,0 1-1 0 0,0 0 1 0 0,0-1 0 0 0,0 0-1 0 0,2-3 1 0 0,4-3 85 0 0,-1-2 0 0 0,0 1 0 0 0,-1-1 0 0 0,9-17 1 0 0,-4 4-2 0 0,-1-1 0 0 0,-1-1 1 0 0,9-41-1 0 0,11-89 418 0 0,-24 116-566 0 0,4-20-30 0 0,91-466 0 0 0,-97 507 0 0 0,-3 14 0 0 0,-1 1 0 0 0,1 0 0 0 0,0 0 0 0 0,0 0 0 0 0,1 0 0 0 0,-1 0 0 0 0,1 0 0 0 0,4-7 0 0 0,-6 10-15 0 0,1 1-1 0 0,-1-1 1 0 0,1 1-1 0 0,-1-1 1 0 0,1 0-1 0 0,-1 1 1 0 0,1-1-1 0 0,0 1 1 0 0,-1 0-1 0 0,1-1 1 0 0,-1 1-1 0 0,1-1 1 0 0,0 1 0 0 0,-1 0-1 0 0,1 0 1 0 0,0-1-1 0 0,0 1 1 0 0,-1 0-1 0 0,1 0 1 0 0,0 0-1 0 0,0 0 1 0 0,-1 0-1 0 0,1 0 1 0 0,0 0-1 0 0,0 0 1 0 0,-1 0 0 0 0,1 0-1 0 0,0 0 1 0 0,-1 0-1 0 0,1 1 1 0 0,1-1-1 0 0,15 14-988 0 0,-13-11 725 0 0,22 24-3615 0 0,-1 1 1 0 0,34 50-1 0 0,-30-35 587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1 828 0 0,'-1'0'324'0'0,"0"0"0"0"0,-1 1 0 0 0,1-1 0 0 0,0 1 0 0 0,0-1 0 0 0,0 1 0 0 0,0 0 0 0 0,0 0 0 0 0,0-1 0 0 0,0 1 1 0 0,0 0-1 0 0,0 0 0 0 0,0 0 0 0 0,1 0 0 0 0,-1 0 0 0 0,0 0 0 0 0,1 0 0 0 0,-1 0 0 0 0,0 0 0 0 0,1 0 0 0 0,-1 1 0 0 0,1 0 0 0 0,0-1-24 0 0,0 0 1 0 0,1 0-1 0 0,-1 0 1 0 0,0 0-1 0 0,1 0 1 0 0,-1 0-1 0 0,1 0 0 0 0,-1-1 1 0 0,1 1-1 0 0,0 0 1 0 0,-1 0-1 0 0,1 0 0 0 0,0-1 1 0 0,0 1-1 0 0,-1-1 1 0 0,1 1-1 0 0,0 0 0 0 0,0-1 1 0 0,0 1-1 0 0,2 0 1 0 0,7 3 1126 0 0,1 0 0 0 0,-1 0 1 0 0,17 2-1 0 0,-25-6-1478 0 0,39 7 1863 0 0,0-2 1 0 0,1-2 0 0 0,42-3-1 0 0,-61 0-1183 0 0,17 0 393 0 0,56-7 0 0 0,-95 7-1103 0 0,-1 0 0 0 0,0 0 1 0 0,1 0-1 0 0,-1 0 0 0 0,0-1 1 0 0,1 1-1 0 0,-1 1 1 0 0,0-1-1 0 0,1 0 0 0 0,-1 0 1 0 0,0 0-1 0 0,1 0 0 0 0,-1 0 1 0 0,0 0-1 0 0,1 0 0 0 0,-1 0 1 0 0,0 0-1 0 0,0 1 0 0 0,1-1 1 0 0,-1 0-1 0 0,0 0 0 0 0,1 0 1 0 0,-1 1-1 0 0,0-1 0 0 0,0 0 1 0 0,1 1-1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1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1 908 0 0,'-8'0'15053'0'0,"12"3"-14688"0"0,-1-1 0 0 0,0 1 0 0 0,1 0 0 0 0,-1 0 0 0 0,0 1 0 0 0,-1-1-1 0 0,1 1 1 0 0,-1-1 0 0 0,1 1 0 0 0,-1 0 0 0 0,0 0 0 0 0,0 0 0 0 0,-1 0 0 0 0,2 5 0 0 0,20 71 2179 0 0,-19-64-2161 0 0,53 246 3943 0 0,-25-113-2068 0 0,-22-100-4195 0 0,-5-46 603 0 0,-10-25-11540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84 173 600 0 0,'-5'-6'661'0'0,"1"-1"-1"0"0,0 1 1 0 0,0 0-1 0 0,0-1 0 0 0,1 0 1 0 0,0 0-1 0 0,-3-9 1 0 0,5 14-378 0 0,1-1 1 0 0,0 1 0 0 0,0-1-1 0 0,-1 1 1 0 0,1-1-1 0 0,1 1 1 0 0,-1 0-1 0 0,0-1 1 0 0,1 1-1 0 0,-1-1 1 0 0,1 1 0 0 0,0 0-1 0 0,0-1 1 0 0,0 1-1 0 0,0 0 1 0 0,0 0-1 0 0,0 0 1 0 0,0 0-1 0 0,1 0 1 0 0,-1 0 0 0 0,1 0-1 0 0,0 0 1 0 0,-1 0-1 0 0,1 1 1 0 0,0-1-1 0 0,3-1 1 0 0,4-3 319 0 0,0 0 1 0 0,1 1-1 0 0,0 0 1 0 0,0 1-1 0 0,0 0 1 0 0,0 0-1 0 0,1 1 1 0 0,17-2-1 0 0,-2 1 273 0 0,0 1 0 0 0,38 1 0 0 0,-31 4-270 0 0,0 0-1 0 0,-1 3 1 0 0,1 0-1 0 0,-1 2 1 0 0,-1 2 0 0 0,1 0-1 0 0,-1 2 1 0 0,50 27-1 0 0,-59-27-332 0 0,-1 2-1 0 0,-1 0 0 0 0,0 1 1 0 0,-1 2-1 0 0,0-1 0 0 0,-2 2 1 0 0,0 1-1 0 0,0 0 1 0 0,-2 1-1 0 0,0 0 0 0 0,-2 2 1 0 0,17 30-1 0 0,-27-44-203 0 0,0-1 0 0 0,0 1 0 0 0,-1 0 1 0 0,1 0-1 0 0,-2 0 0 0 0,1 0 0 0 0,-1 0 0 0 0,0 1 0 0 0,-1-1 0 0 0,0 0 0 0 0,0 1 1 0 0,0-1-1 0 0,-1 0 0 0 0,0 0 0 0 0,0 1 0 0 0,-5 11 0 0 0,2-10 15 0 0,0 0-1 0 0,-1 1 1 0 0,0-2-1 0 0,-1 1 1 0 0,0-1-1 0 0,0 0 1 0 0,0 0-1 0 0,-1 0 1 0 0,-1-1-1 0 0,1 0 1 0 0,-13 8-1 0 0,-3 0-83 0 0,0 0 0 0 0,-1-2 0 0 0,-1-1 0 0 0,0-1 0 0 0,-1-1 0 0 0,0-1 0 0 0,0-1 0 0 0,-54 8 0 0 0,21-9 0 0 0,-1-2 0 0 0,0-3 0 0 0,-62-5 0 0 0,74 0 0 0 0,1-2 0 0 0,-52-13 0 0 0,96 18-85 0 0,-16-6-1715 0 0,18 6 1704 0 0,0 0 0 0 0,1 0-1 0 0,-1-1 1 0 0,0 1 0 0 0,1 0 0 0 0,-1 0 0 0 0,1-1-1 0 0,-1 1 1 0 0,0 0 0 0 0,1-1 0 0 0,-1 1 0 0 0,1-1 0 0 0,-1 1-1 0 0,1-1 1 0 0,-1 1 0 0 0,1-1 0 0 0,-1 1 0 0 0,1-1-1 0 0,0 1 1 0 0,-1-2 0 0 0,6 0-1454 0 0,17-6-3256 0 0,47-9 0 0 0,-19 7 1771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82 560 0 0,'-3'-9'5407'0'0,"4"7"-4964"0"0,-1 0-1 0 0,1 1 1 0 0,0-1 0 0 0,0 0-1 0 0,-1 0 1 0 0,1 1-1 0 0,1-1 1 0 0,-1 1-1 0 0,0-1 1 0 0,0 1 0 0 0,1-1-1 0 0,-1 1 1 0 0,0 0-1 0 0,1-1 1 0 0,0 1 0 0 0,-1 0-1 0 0,1 0 1 0 0,-1 0-1 0 0,1 0 1 0 0,0 1-1 0 0,0-1 1 0 0,3 0 0 0 0,48-16 2838 0 0,-18 9-1827 0 0,1 2 0 0 0,0 1-1 0 0,41 0 1 0 0,-61 4-982 0 0,-1 2 1 0 0,1 0 0 0 0,0 1 0 0 0,-1 0 0 0 0,0 1 0 0 0,1 1 0 0 0,-1 0 0 0 0,0 2 0 0 0,-1-1 0 0 0,15 9 0 0 0,-26-12-414 0 0,0-1 0 0 0,0 1 0 0 0,0 0 0 0 0,0 0 0 0 0,0 0 0 0 0,-1 0 0 0 0,0 1 0 0 0,1-1 0 0 0,-1 1 0 0 0,0-1 0 0 0,0 1 0 0 0,0 0 0 0 0,0 0 0 0 0,-1 0 0 0 0,1 0 0 0 0,-1 0 0 0 0,0 0-1 0 0,0 1 1 0 0,0-1 0 0 0,0 0 0 0 0,1 6 0 0 0,-3-4 20 0 0,1 1 0 0 0,-1-1 0 0 0,0 1 0 0 0,0 0-1 0 0,0-1 1 0 0,-1 0 0 0 0,0 1 0 0 0,0-1 0 0 0,0 0 0 0 0,0 0-1 0 0,-1 0 1 0 0,-6 8 0 0 0,-8 11-79 0 0,-1-1 0 0 0,-39 39 0 0 0,-52 34 0 0 0,-12 13 0 0 0,120-108 0 0 0,-1 0 0 0 0,0 1 0 0 0,0 0 0 0 0,1 0 0 0 0,-1 0 0 0 0,1 0 0 0 0,-1 0 0 0 0,1 0 0 0 0,0 0 0 0 0,-1 3 0 0 0,2 6 0 0 0,1-9 0 0 0,1 1 0 0 0,-1-1 0 0 0,1 0 0 0 0,-1-1 0 0 0,1 1 0 0 0,0 0 0 0 0,0 0 0 0 0,0-1 0 0 0,0 1 0 0 0,0-1 0 0 0,0 0 0 0 0,0 1 0 0 0,1-1 0 0 0,-1 0 0 0 0,0 0 0 0 0,1-1 0 0 0,-1 1 0 0 0,0 0 0 0 0,1-1 0 0 0,-1 1 0 0 0,5-1 0 0 0,11 2 0 0 0,0-2 0 0 0,19-1 0 0 0,-14 1 0 0 0,55-1 0 0 0,145-21 0 0 0,-207 19 2 0 0,-10 1-1 0 0,7-5-21 0 0,9-5-909 0 0,23-10-10687 0 0,-26 13 8153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2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19 684 0 0,'-27'-15'8395'0'0,"13"12"-4040"0"0,7 3-58 0 0,7 0-4111 0 0,-1 0 1 0 0,0 0-1 0 0,1 0 1 0 0,-1 0-1 0 0,0 0 1 0 0,1 1-1 0 0,-1-1 1 0 0,0 0-1 0 0,1 1 1 0 0,-1-1-1 0 0,1 1 1 0 0,-1-1-1 0 0,0 0 1 0 0,1 1-1 0 0,-1-1 1 0 0,1 1-1 0 0,-1-1 0 0 0,1 1 1 0 0,0 0-1 0 0,-1-1 1 0 0,1 1-1 0 0,0-1 1 0 0,-1 1-1 0 0,1 0 1 0 0,0-1-1 0 0,0 1 1 0 0,-1 0-1 0 0,1-1 1 0 0,0 1-1 0 0,0 1 1 0 0,0-1 35 0 0,1 0-1 0 0,-1 1 1 0 0,1-1 0 0 0,0 0 0 0 0,0 0 0 0 0,-1 0 0 0 0,1 1 0 0 0,0-1 0 0 0,0 0 0 0 0,0 0-1 0 0,0-1 1 0 0,0 1 0 0 0,0 0 0 0 0,2 1 0 0 0,7 4 563 0 0,-1 0 0 0 0,19 6 0 0 0,-27-11-737 0 0,18 6 321 0 0,1-1-1 0 0,0 0 0 0 0,0-1 1 0 0,29 2-1 0 0,84 2 1300 0 0,-122-9-1654 0 0,78-1-14 0 0,97-14 0 0 0,-139 10 0 0 0,-20-1 0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1 792 0 0,'-3'1'649'0'0,"1"0"1"0"0,0 1-1 0 0,0-1 0 0 0,1 1 1 0 0,-1 0-1 0 0,0 0 0 0 0,1 0 1 0 0,-1 0-1 0 0,1 0 0 0 0,-1 0 0 0 0,1 0 1 0 0,0 0-1 0 0,0 0 0 0 0,-2 5 1 0 0,3-7-388 0 0,1 1 0 0 0,-1 0 0 0 0,0 0 0 0 0,1 0 0 0 0,-1-1 0 0 0,0 1 0 0 0,1 0 0 0 0,-1 0 0 0 0,1-1 0 0 0,-1 1 0 0 0,1 0 0 0 0,-1-1 0 0 0,1 1 0 0 0,0-1 0 0 0,-1 1 0 0 0,1-1 0 0 0,0 1 0 0 0,-1-1 0 0 0,1 1 0 0 0,0-1 0 0 0,0 0 0 0 0,0 1 0 0 0,-1-1 0 0 0,1 0 0 0 0,1 1 0 0 0,21 5 2336 0 0,35 3 1981 0 0,106 3 0 0 0,-85-9-2697 0 0,-29-3-1675 0 0,-34-1-2920 0 0,-1 1-3876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4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20 783 484 0 0,'-5'0'294'0'0,"-9"0"10397"0"0,15-3-9328 0 0,2-2-795 0 0,0-1 1 0 0,1 0-1 0 0,0 1 1 0 0,0 0 0 0 0,1 0-1 0 0,-1 0 1 0 0,1 0-1 0 0,9-6 1 0 0,14-15 905 0 0,-9 2-874 0 0,-1 0-1 0 0,-2 0 1 0 0,0-2 0 0 0,-2 0-1 0 0,0 0 1 0 0,-2-2 0 0 0,10-32-1 0 0,-6 7 91 0 0,-3-1 0 0 0,13-104 0 0 0,-23 133-434 0 0,0-1 0 0 0,-2-1 1 0 0,-1 1-1 0 0,0 0 1 0 0,-6-30-1 0 0,6 55-246 0 0,0 1-1 0 0,0-1 1 0 0,0 1 0 0 0,0-1 0 0 0,0 1 0 0 0,0-1-1 0 0,-1 1 1 0 0,1-1 0 0 0,0 1 0 0 0,0-1 0 0 0,0 1-1 0 0,0-1 1 0 0,-1 1 0 0 0,1 0 0 0 0,0-1-1 0 0,-1 1 1 0 0,1-1 0 0 0,0 1 0 0 0,-1 0 0 0 0,1-1-1 0 0,0 1 1 0 0,-1 0 0 0 0,1-1 0 0 0,-1 1 0 0 0,-5 8 156 0 0,-1 27-16 0 0,-3 333 1218 0 0,10-349-1317 0 0,-1-2-17 0 0,1 0 1 0 0,1-1 0 0 0,0 1 0 0 0,1 0 0 0 0,1-1 0 0 0,5 18-1 0 0,-7-31-207 0 0,0-1 0 0 0,1 1 0 0 0,-1 0 0 0 0,1-1 0 0 0,-1 1 0 0 0,1-1-1 0 0,0 0 1 0 0,0 1 0 0 0,0-1 0 0 0,0 0 0 0 0,1 0 0 0 0,-1-1-1 0 0,1 1 1 0 0,-1 0 0 0 0,1-1 0 0 0,-1 1 0 0 0,1-1 0 0 0,3 1 0 0 0,13 1-3750 0 0,1-6-3541 0 0,-9-3 4830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5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0 231 928 0 0,'0'0'1492'0'0,"1"-3"193"0"0,1-1-1166 0 0,-1 1 1 0 0,1-1-1 0 0,0 1 1 0 0,1 0-1 0 0,-1-1 0 0 0,0 1 1 0 0,1 0-1 0 0,0 0 1 0 0,0 1-1 0 0,0-1 0 0 0,0 1 1 0 0,0-1-1 0 0,6-3 1 0 0,55-26 3667 0 0,-46 23-3663 0 0,205-75 5572 0 0,-63 27 164 0 0,-164 58-6073 0 0,-283 116 787 0 0,283-115-965 0 0,-14 7 54 0 0,-27 16 0 0 0,41-23-53 0 0,1 1 1 0 0,0-1-1 0 0,-1 1 0 0 0,1 0 0 0 0,0 0 1 0 0,0 0-1 0 0,0 0 0 0 0,1 0 0 0 0,-1 1 0 0 0,1-1 1 0 0,0 1-1 0 0,0 0 0 0 0,-3 7 0 0 0,5-9-3 0 0,0 0-1 0 0,0-1 0 0 0,0 1 0 0 0,0 0 0 0 0,0 0 0 0 0,0 0 0 0 0,1 0 0 0 0,-1 0 0 0 0,1 0 1 0 0,-1-1-1 0 0,1 1 0 0 0,0 0 0 0 0,0 0 0 0 0,0-1 0 0 0,0 1 0 0 0,0 0 0 0 0,0-1 0 0 0,0 1 1 0 0,1-1-1 0 0,-1 0 0 0 0,0 1 0 0 0,1-1 0 0 0,2 2 0 0 0,5 4 39 0 0,0-1-1 0 0,17 9 0 0 0,23 7 236 0 0,1-2 0 0 0,100 25 0 0 0,-103-33-25 0 0,-1 1 0 0 0,0 3-1 0 0,-2 1 1 0 0,51 28 0 0 0,-91-43-225 0 0,0 1 1 0 0,0-1-1 0 0,0 1 0 0 0,0 0 0 0 0,-1 0 1 0 0,1 1-1 0 0,-1-1 0 0 0,6 8 0 0 0,-9-10-23 0 0,1 0-1 0 0,0 1 0 0 0,-1-1 0 0 0,1 0 0 0 0,-1 0 0 0 0,0 1 0 0 0,1-1 0 0 0,-1 0 0 0 0,0 1 0 0 0,0-1 0 0 0,0 1 0 0 0,0-1 0 0 0,0 0 0 0 0,0 1 0 0 0,0-1 0 0 0,0 0 0 0 0,0 1 0 0 0,-1-1 0 0 0,1 0 0 0 0,-1 1 0 0 0,1-1 0 0 0,-1 0 0 0 0,1 0 1 0 0,-1 0-1 0 0,0 1 0 0 0,0-1 0 0 0,1 0 0 0 0,-1 0 0 0 0,0 0 0 0 0,0 0 0 0 0,0 0 0 0 0,0 0 0 0 0,0 0 0 0 0,0-1 0 0 0,-2 2 0 0 0,-12 8-5 0 0,0 0 0 0 0,-1 0 0 0 0,0-2 0 0 0,0 0 0 0 0,-1-1 0 0 0,0 0 0 0 0,-23 4 0 0 0,-126 21-35 0 0,157-31 29 0 0,-115 13-2821 0 0,73-12-8314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5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7005 0 0,'31'-8'7659'0'0,"33"-2"0"0"0,82 0-526 0 0,-35 3-5065 0 0,-61 3-1225 0 0,-19 3-1123 0 0,0-2 0 0 0,-1-1 0 0 0,1-2 0 0 0,43-13 0 0 0,-50 11-2263 0 0,13-4-6223 0 0,-13 5 5397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5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26 844 0 0,'-17'-6'1390'0'0,"-1"2"0"0"0,0 0 0 0 0,0 1 0 0 0,0 1 0 0 0,-29-1 0 0 0,34 4-694 0 0,1 0 1 0 0,0 1-1 0 0,-1 0 0 0 0,1 1 1 0 0,0 0-1 0 0,0 1 1 0 0,1 0-1 0 0,-1 1 1 0 0,-12 7-1 0 0,8-3 139 0 0,0 2 0 0 0,0 0 0 0 0,1 0 0 0 0,0 2 0 0 0,-23 25 0 0 0,33-33-522 0 0,0 1 0 0 0,1 0-1 0 0,-1 0 1 0 0,1 0-1 0 0,1 0 1 0 0,-1 0 0 0 0,1 1-1 0 0,0-1 1 0 0,1 1 0 0 0,-1 0-1 0 0,1 0 1 0 0,1 0 0 0 0,-1 0-1 0 0,1 1 1 0 0,0-1 0 0 0,1 0-1 0 0,0 0 1 0 0,1 12-1 0 0,1-12-137 0 0,0 0-1 0 0,1-1 1 0 0,0 1-1 0 0,0-1 1 0 0,0 0-1 0 0,1 1 1 0 0,0-1-1 0 0,0-1 1 0 0,1 1-1 0 0,-1-1 1 0 0,1 0-1 0 0,0 0 1 0 0,1 0-1 0 0,-1 0 1 0 0,1-1-1 0 0,10 5 1 0 0,0 1 202 0 0,0-1 1 0 0,1-1 0 0 0,1-1 0 0 0,0 0 0 0 0,21 5 0 0 0,-16-7-296 0 0,0 0 0 0 0,0-2 0 0 0,1 0 0 0 0,45-2 0 0 0,-58-2-77 0 0,0 0 0 0 0,0-1 0 0 0,-1 0-1 0 0,1-1 1 0 0,16-6 0 0 0,-22 7-5 0 0,1-1-1 0 0,-1 0 1 0 0,0 0 0 0 0,0 0-1 0 0,0-1 1 0 0,0 1 0 0 0,0-1-1 0 0,-1-1 1 0 0,0 1-1 0 0,8-9 1 0 0,-10 9 0 0 0,0 0 0 0 0,0 0 0 0 0,-1 0 0 0 0,1-1 0 0 0,-1 1 0 0 0,0 0 0 0 0,0-1 0 0 0,0 1 0 0 0,0 0 0 0 0,-1-1 0 0 0,0 1 0 0 0,0-1 0 0 0,0 1 0 0 0,0-1 0 0 0,-1 1 0 0 0,0-1 0 0 0,0 1 0 0 0,0 0 0 0 0,-2-5 0 0 0,-2-6 0 0 0,-2 0 0 0 0,1 0 0 0 0,-17-24 0 0 0,13 24 3 0 0,0 1-1 0 0,-1 0 1 0 0,-1 1 0 0 0,0 1-1 0 0,-1 0 1 0 0,-1 0 0 0 0,-26-17-1 0 0,19 16-23 0 0,-1 0-1 0 0,-1 2 1 0 0,0 0-1 0 0,-45-13 1 0 0,29 15-665 0 0,17 9-2202 0 0,21 0 2267 0 0,0 1 0 0 0,0-1 0 0 0,0 0 0 0 0,0 0 0 0 0,0 1 0 0 0,0-1 0 0 0,1 1 0 0 0,-1-1 0 0 0,0 1 0 0 0,0-1 0 0 0,0 1 0 0 0,0-1 0 0 0,0 1 0 0 0,-1 1 0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6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31 193 10569 0 0,'-11'-73'11300'0'0,"-9"-44"-1614"0"0,20 115-8647 0 0,1 7-890 0 0,38 195-2718 0 0,-7-67-7432 0 0,-20-97 6542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89 163 656 0 0,'-1'-12'4068'0'0,"3"8"-3560"0"0,1 1-1 0 0,0 0 0 0 0,0 0 0 0 0,0 0 0 0 0,0 0 0 0 0,0 0 1 0 0,1 1-1 0 0,-1-1 0 0 0,1 1 0 0 0,0 0 0 0 0,6-3 1 0 0,53-17 1961 0 0,-31 12-1205 0 0,126-36 2228 0 0,-135 40-2879 0 0,-15 4-220 0 0,0 0 0 0 0,-1 0 0 0 0,1-1 0 0 0,-1 0 0 0 0,1 0 0 0 0,13-9 0 0 0,-21 12-350 0 0,-1 0 0 0 0,1 0-1 0 0,0-1 1 0 0,0 1 0 0 0,0 0 0 0 0,0 0-1 0 0,0 0 1 0 0,-1-1 0 0 0,1 1 0 0 0,0 0-1 0 0,0 0 1 0 0,0 0 0 0 0,-1-1 0 0 0,1 1 0 0 0,0 0-1 0 0,0 0 1 0 0,-1 0 0 0 0,1 0 0 0 0,0 0-1 0 0,0 0 1 0 0,-1 0 0 0 0,1 0 0 0 0,0-1-1 0 0,0 1 1 0 0,-1 0 0 0 0,1 0 0 0 0,0 0 0 0 0,-1 0-1 0 0,1 0 1 0 0,0 0 0 0 0,0 1 0 0 0,-1-1-1 0 0,1 0 1 0 0,0 0 0 0 0,0 0 0 0 0,-1 0-1 0 0,1 0 1 0 0,0 0 0 0 0,-1 1 0 0 0,-15-1-48 0 0,-27 6 270 0 0,-1 1-1 0 0,-48 16 1 0 0,56-13-164 0 0,9-3-32 0 0,-80 23 184 0 0,96-25-216 0 0,0-1 0 0 0,0 1 0 0 0,0 1 0 0 0,1-1 1 0 0,-1 2-1 0 0,-16 13 0 0 0,26-19-33 0 0,1-1 0 0 0,-1 1 0 0 0,0-1 0 0 0,1 1 0 0 0,-1 0 1 0 0,1-1-1 0 0,-1 1 0 0 0,1 0 0 0 0,-1-1 0 0 0,1 1 0 0 0,-1 0 0 0 0,1-1 0 0 0,0 1 0 0 0,-1 0 1 0 0,1 0-1 0 0,0 0 0 0 0,-1-1 0 0 0,1 1 0 0 0,0 0 0 0 0,0 0 0 0 0,0 0 0 0 0,0-1 0 0 0,0 1 1 0 0,0 0-1 0 0,0 0 0 0 0,0 0 0 0 0,0 0 0 0 0,1-1 0 0 0,-1 1 0 0 0,0 0 0 0 0,0 0 0 0 0,1 0 1 0 0,-1-1-1 0 0,1 1 0 0 0,-1 0 0 0 0,0-1 0 0 0,1 1 0 0 0,-1 0 0 0 0,1-1 0 0 0,0 1 0 0 0,-1 0 1 0 0,1 0-1 0 0,4 3 15 0 0,0-1 0 0 0,1 1 1 0 0,-1-1-1 0 0,11 5 0 0 0,-8-4-5 0 0,47 21 92 0 0,81 24 0 0 0,-1 0 61 0 0,-108-38-98 0 0,-1 2 1 0 0,45 28 0 0 0,-65-36-45 0 0,31 23 59 0 0,-35-27-65 0 0,0 1 0 0 0,-1-1 0 0 0,1 1 0 0 0,-1 0 0 0 0,1 0 0 0 0,-1 0 0 0 0,0 0 0 0 0,1 0 0 0 0,-1 0 0 0 0,0 0 0 0 0,0 0 0 0 0,-1 0 0 0 0,1 0 0 0 0,0 1 0 0 0,-1-1 0 0 0,1 3 0 0 0,-1-3 5 0 0,-1-1 0 0 0,1 1 0 0 0,-1 0 0 0 0,0 0 0 0 0,0 0 0 0 0,1-1 0 0 0,-1 1 0 0 0,0 0 0 0 0,0-1 0 0 0,0 1 0 0 0,-1-1 1 0 0,1 1-1 0 0,0-1 0 0 0,-1 1 0 0 0,1-1 0 0 0,-1 0 0 0 0,1 0 0 0 0,-1 0 0 0 0,1 0 0 0 0,-1 0 0 0 0,0 0 0 0 0,-2 1 0 0 0,-43 15 275 0 0,44-16-283 0 0,-24 6 178 0 0,-46 6 0 0 0,4-7-17 0 0,0-3-52 0 0,23-3-66 0 0,44 0-104 0 0,-25 0-104 0 0,-14-2-266 0 0,-1-4-3617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9269 0 0,'8'-36'11534'0'0,"6"5"-6057"0"0,-10 26-5251 0 0,0 0 1 0 0,0 0-1 0 0,0 0 0 0 0,0 1 1 0 0,1 0-1 0 0,0-1 0 0 0,0 2 1 0 0,0-1-1 0 0,0 0 0 0 0,1 1 1 0 0,-1 0-1 0 0,1 1 0 0 0,0-1 1 0 0,0 1-1 0 0,6-2 0 0 0,7-1-47 0 0,0 2-1 0 0,1 0 0 0 0,-1 1 1 0 0,1 0-1 0 0,-1 2 0 0 0,1 0 1 0 0,-1 2-1 0 0,22 3 0 0 0,-26-2-63 0 0,1 0-1 0 0,-1 1 1 0 0,0 0 0 0 0,0 1-1 0 0,-1 1 1 0 0,1 1 0 0 0,-1 0-1 0 0,-1 0 1 0 0,1 2-1 0 0,20 16 1 0 0,-30-21-115 0 0,0-1 0 0 0,-1 1 0 0 0,1 0 0 0 0,-1 0 0 0 0,0 0 0 0 0,0 0 0 0 0,-1 0 0 0 0,1 1 0 0 0,-1-1 0 0 0,0 1 0 0 0,0 0 0 0 0,0 0 0 0 0,-1 0 0 0 0,0 0 0 0 0,1 7 0 0 0,-2-6 0 0 0,0 0 0 0 0,0 0 0 0 0,0 1 0 0 0,-1-1 0 0 0,0 0 0 0 0,-1 0 0 0 0,1 0 0 0 0,-1 0 0 0 0,0 0 0 0 0,-1 0 0 0 0,-3 6 0 0 0,-1 0 0 0 0,-1 0 0 0 0,0-1 0 0 0,-1 1 0 0 0,0-2 0 0 0,-1 1 0 0 0,0-1 0 0 0,-1-1 0 0 0,0 0 0 0 0,0-1 0 0 0,-18 10 0 0 0,14-9 0 0 0,-2-2 0 0 0,1 0 0 0 0,-1-1 0 0 0,0-1 0 0 0,-22 4 0 0 0,60-11 0 0 0,0 0 0 0 0,0 1 0 0 0,1 1 0 0 0,-1 1 0 0 0,0 1 0 0 0,0 1 0 0 0,0 1 0 0 0,30 9 0 0 0,-28-6 0 0 0,-1 1 0 0 0,0 1 0 0 0,0 1 0 0 0,-1 1 0 0 0,0 1 0 0 0,-1 0 0 0 0,28 24 0 0 0,-40-30 0 0 0,-1 0 0 0 0,0 1 0 0 0,-1 0 0 0 0,1 0 0 0 0,-1 0 0 0 0,0 1 0 0 0,-1 0 0 0 0,0 0 0 0 0,0 0 0 0 0,-1 1 0 0 0,0-1 0 0 0,0 1 0 0 0,2 11 0 0 0,-6-17 0 0 0,0-1 0 0 0,0 1 0 0 0,0 0 0 0 0,0-1 0 0 0,0 1 0 0 0,-1-1 0 0 0,0 1 0 0 0,1 0 0 0 0,-1-1 0 0 0,0 1 0 0 0,0-1 0 0 0,0 1 0 0 0,0-1 0 0 0,-1 0 0 0 0,1 1 0 0 0,-1-1 0 0 0,1 0 0 0 0,-1 0 0 0 0,0 0 0 0 0,-2 2 0 0 0,-2 1 0 0 0,-1 1 0 0 0,1-1 0 0 0,-1 0 0 0 0,0 0 0 0 0,-11 4 0 0 0,-4 1 0 0 0,-1-2 0 0 0,0 0 0 0 0,0-1 0 0 0,-1-2 0 0 0,0 0 0 0 0,-28 1 0 0 0,-148 1 0 0 0,200-7 0 0 0,-224-11-10964 0 0,212 11 7227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8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29 544 0 0,'5'-4'9165'0'0,"5"3"-4407"0"0,14 3-2038 0 0,-13-1-1338 0 0,149 1 4628 0 0,80-17-2232 0 0,-121 7-2406 0 0,-5 2-3953 0 0,-111 10 103 0 0,-13 11-8251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28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0 788 0 0,'0'1'87'0'0,"-5"3"914"0"0,0 0 0 0 0,0 0 0 0 0,0 1 0 0 0,1 0 0 0 0,-7 9 0 0 0,11-14-765 0 0,-1 1 1 0 0,1 0 0 0 0,-1 0-1 0 0,1 0 1 0 0,0 0 0 0 0,-1 0 0 0 0,1 0-1 0 0,0 0 1 0 0,-1 1 0 0 0,1-1 0 0 0,0 0-1 0 0,0 0 1 0 0,0 0 0 0 0,0 0-1 0 0,0 0 1 0 0,0 0 0 0 0,1 0 0 0 0,-1 0-1 0 0,0 0 1 0 0,0 0 0 0 0,1 0-1 0 0,-1 0 1 0 0,1 0 0 0 0,-1 0 0 0 0,1 0-1 0 0,-1 0 1 0 0,1 0 0 0 0,0 0-1 0 0,-1 0 1 0 0,1-1 0 0 0,0 1 0 0 0,0 0-1 0 0,-1 0 1 0 0,1-1 0 0 0,0 1 0 0 0,0-1-1 0 0,0 1 1 0 0,0 0 0 0 0,0-1-1 0 0,0 0 1 0 0,2 1 0 0 0,18 8 1117 0 0,0-2 1 0 0,1 0-1 0 0,0-2 1 0 0,0 0-1 0 0,45 3 1 0 0,-23-2 63 0 0,-14-2-748 0 0,-2-1-72 0 0,56 14 0 0 0,-72-8-4879 0 0,-10 1-2355 0 0,-8 6 3668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34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6 640 0 0,'-10'-2'764'0'0,"-7"-2"10466"0"0,10 6-5729 0 0,44 8-1879 0 0,22-5-1196 0 0,0-3 0 0 0,112-10 0 0 0,-154 6-2460 0 0,-32 1-1012 0 0,-14 1 840 0 0,-222 7-741 0 0,225-4 3014 0 0,31-1-1725 0 0,33 4 411 0 0,1-1 1 0 0,50 0 0 0 0,-21-2 122 0 0,-33 2-2074 0 0,-23-2-2654 0 0,1 2-4459 0 0,0 0 5057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3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3 932 0 0,'-4'-3'17046'0'0,"1"25"-13321"0"0,2 17-4912 0 0,1-18 3680 0 0,5 53 500 0 0,3-1-1 0 0,30 118 0 0 0,-38-190-3133 0 0,4 22 1172 0 0,-3-16-5481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3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43 352 0 0,'-34'-6'16903'0'0,"355"-24"-7020"0"0,-278 28-8433 0 0,-46 2-1453 0 0,1 0 0 0 0,-1 1 0 0 0,1-1-1 0 0,0 0 1 0 0,-1 1 0 0 0,1 0 0 0 0,0-1 0 0 0,-5 3 0 0 0,-9 3-66 0 0,-178 27-429 0 0,308-46 1524 0 0,-48 17-3875 0 0,0-1-5931 0 0,-44-3 5799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36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64 0 0,'10'-44'4629'0'0,"0"16"1992"0"0,-6 18-99 0 0,-3 13-5163 0 0,7 21 521 0 0,-2 1 0 0 0,4 34 0 0 0,-5-29-1060 0 0,6 40 862 0 0,4 0-1 0 0,26 74 0 0 0,-27-100-694 0 0,9 20-3040 0 0,-22-62 1339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36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64 216 0 0,'13'-17'2301'0'0,"-11"13"-1091"0"0,0 0 0 0 0,0 0 0 0 0,1 1 0 0 0,0-1 0 0 0,0 1 0 0 0,0 0 0 0 0,0-1 0 0 0,0 2 0 0 0,1-1 0 0 0,0 0 1 0 0,-1 1-1 0 0,1-1 0 0 0,6-1 2076 0 0,5 15 12 0 0,-15-9-3115 0 0,1 1 0 0 0,-1 0 0 0 0,0-1 0 0 0,0 1 1 0 0,0 0-1 0 0,-1-1 0 0 0,1 1 0 0 0,-1 0 1 0 0,1-1-1 0 0,-1 1 0 0 0,0-1 0 0 0,0 1 0 0 0,0-1 1 0 0,0 0-1 0 0,-3 5 0 0 0,-26 32 742 0 0,23-31-682 0 0,-38 39 697 0 0,33-36-693 0 0,1 0 1 0 0,1 0-1 0 0,0 1 1 0 0,0 0-1 0 0,1 0 0 0 0,-13 27 1 0 0,21-37-232 0 0,0 1 1 0 0,0 0-1 0 0,0 0 0 0 0,0-1 1 0 0,0 1-1 0 0,1 0 1 0 0,0 0-1 0 0,-1 0 0 0 0,1 0 1 0 0,0 0-1 0 0,1-1 1 0 0,-1 1-1 0 0,0 0 0 0 0,1 0 1 0 0,0 0-1 0 0,1 5 1 0 0,0-4 18 0 0,0-1 0 0 0,0 1 1 0 0,1-1-1 0 0,-1 1 1 0 0,1-1-1 0 0,0 0 0 0 0,0 0 1 0 0,0 0-1 0 0,0 0 1 0 0,5 3-1 0 0,5 2 48 0 0,0-1-1 0 0,0 0 1 0 0,1-1 0 0 0,0 0-1 0 0,18 4 1 0 0,-8-3-110 0 0,-1-1 0 0 0,1-2 1 0 0,1-1-1 0 0,-1 0 0 0 0,33-2 0 0 0,-39-1 8 0 0,0-2 0 0 0,0 0 0 0 0,-1-1 0 0 0,1-1 0 0 0,0 0-1 0 0,-1-2 1 0 0,33-14 0 0 0,-41 14 52 0 0,12-5 243 0 0,-15 12-271 0 0,-2 8-5 0 0,8 146 0 0 0,-9-135-335 0 0,-2-9-770 0 0,0 0 0 0 0,1 0 0 0 0,0 0 0 0 0,8 18 0 0 0,-9-25 774 0 0,1-1 0 0 0,0 1 0 0 0,0-1 0 0 0,1 0 0 0 0,-1 0 0 0 0,1 0 0 0 0,-1 0 0 0 0,1 0 0 0 0,0 0 0 0 0,0-1 1 0 0,0 1-1 0 0,0-1 0 0 0,1 0 0 0 0,-1 0 0 0 0,1 0 0 0 0,-1 0 0 0 0,6 1 0 0 0,17 5-3257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3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1 184 0 0,'0'0'16668'0'0,"-2"5"-14964"0"0,-9 50 3762 0 0,-7 76 1 0 0,14-94-4609 0 0,2-23-471 0 0,-2 22 204 0 0,3-34-729 0 0,1-1 1 0 0,0 1-1 0 0,0 0 0 0 0,0 0 0 0 0,1 0 0 0 0,-1-1 1 0 0,0 1-1 0 0,1 0 0 0 0,-1 0 0 0 0,1-1 0 0 0,-1 1 0 0 0,1 0 1 0 0,0-1-1 0 0,1 3 0 0 0,10 1-9578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37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67 148 9225 0 0,'-19'-27'6452'0'0,"10"17"-3977"0"0,1-1 0 0 0,1-1 0 0 0,0 1 1 0 0,-10-22 2074 0 0,20 31-3962 0 0,0 0-474 0 0,0 0-1 0 0,0 1 1 0 0,0-1-1 0 0,0 1 1 0 0,0 0-1 0 0,0 0 1 0 0,0 0-1 0 0,0 0 1 0 0,0 0-1 0 0,1 1 1 0 0,-1 0-1 0 0,0 0 1 0 0,0-1-1 0 0,1 2 1 0 0,-1-1-1 0 0,0 0 1 0 0,5 2-1 0 0,69 5-107 0 0,106 4-2 0 0,-155-11-5 0 0,0-1 1 0 0,1-2 0 0 0,-1-1-1 0 0,41-11 1 0 0,-41 6 0 0 0,-18 5 0 0 0,1 0 0 0 0,0 1 0 0 0,13-1 0 0 0,-23 3 0 0 0,0 1 0 0 0,0 0 0 0 0,0 0 0 0 0,0 0 0 0 0,0 0 0 0 0,0 0 0 0 0,0 0 0 0 0,0 0 0 0 0,0 1 0 0 0,0-1 0 0 0,0 0 0 0 0,0 0 0 0 0,0 1 0 0 0,0-1 0 0 0,0 1 0 0 0,0-1 0 0 0,0 1 0 0 0,0-1 0 0 0,-1 1 0 0 0,1-1 0 0 0,0 1 0 0 0,0 0 0 0 0,-1 0 0 0 0,1-1 0 0 0,0 1 0 0 0,-1 0 0 0 0,1 0 0 0 0,0 0 0 0 0,-1 0 0 0 0,1 0 0 0 0,-1-1 0 0 0,0 1 0 0 0,1 0 0 0 0,-1 0 0 0 0,0 2 0 0 0,1 1 0 0 0,0 0 0 0 0,-1 1 0 0 0,0-1 0 0 0,0 0 0 0 0,0 1 0 0 0,-1 4 0 0 0,0-5 0 0 0,-25 144 0 0 0,2-25 0 0 0,21-103 0 0 0,2 1 0 0 0,0 0 0 0 0,1-1 0 0 0,4 24 0 0 0,-3-37-147 0 0,0 0 0 0 0,1 1-1 0 0,0-1 1 0 0,3 9 0 0 0,-2-12-1317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1 312 536 0 0,'3'-7'699'0'0,"1"1"0"0"0,-1-1 0 0 0,1 1 0 0 0,1 0 0 0 0,-1 1 0 0 0,1-1 0 0 0,0 1 0 0 0,0 0 0 0 0,10-7 0 0 0,-13 10-358 0 0,1 1 0 0 0,0-1-1 0 0,0 1 1 0 0,0 0 0 0 0,0 0-1 0 0,0 0 1 0 0,0 0 0 0 0,0 1 0 0 0,0-1-1 0 0,0 1 1 0 0,0 0 0 0 0,0 0 0 0 0,1 0-1 0 0,-1 0 1 0 0,0 0 0 0 0,0 1-1 0 0,0 0 1 0 0,0-1 0 0 0,0 1 0 0 0,0 0-1 0 0,0 1 1 0 0,0-1 0 0 0,0 0-1 0 0,4 4 1 0 0,4 2 308 0 0,0 1 0 0 0,0 0 0 0 0,-1 1 0 0 0,0 0 0 0 0,0 1 0 0 0,12 16 0 0 0,43 70 2498 0 0,-45-64-2121 0 0,25 44 1437 0 0,12 18 854 0 0,-56-93-3289 0 0,0 1-1 0 0,0-1 1 0 0,-1 1 0 0 0,1-1-1 0 0,0 0 1 0 0,0 1 0 0 0,1-1-1 0 0,-1 0 1 0 0,0 0 0 0 0,0 0-1 0 0,0 0 1 0 0,1 0 0 0 0,-1 0-1 0 0,1 0 1 0 0,-1 0 0 0 0,1 0 0 0 0,-1-1-1 0 0,1 1 1 0 0,-1-1 0 0 0,1 1-1 0 0,-1-1 1 0 0,1 0 0 0 0,0 1-1 0 0,-1-1 1 0 0,1 0 0 0 0,0 0-1 0 0,-1 0 1 0 0,1 0 0 0 0,0 0-1 0 0,-1-1 1 0 0,1 1 0 0 0,0 0-1 0 0,-1-1 1 0 0,1 1 0 0 0,-1-1-1 0 0,1 0 1 0 0,-1 0 0 0 0,1 1-1 0 0,-1-1 1 0 0,0 0 0 0 0,1 0-1 0 0,-1 0 1 0 0,2-2 0 0 0,3-3 116 0 0,1-1 0 0 0,-1 0 0 0 0,-1-1 0 0 0,1 1 1 0 0,-1-1-1 0 0,6-12 0 0 0,12-29-144 0 0,-2-1 0 0 0,-3-1 0 0 0,-2-1 0 0 0,-2-1 0 0 0,-2 0 0 0 0,9-102 0 0 0,-20 129 1 0 0,-1 15-2 0 0,1 1-1 0 0,0-1 1 0 0,0 1-1 0 0,1-1 1 0 0,3-10-1 0 0,-5 21-66 0 0,1-1 0 0 0,-1 1 0 0 0,0 0 0 0 0,0-1 0 0 0,0 1 0 0 0,0-1 0 0 0,1 1 0 0 0,-1 0 0 0 0,0-1-1 0 0,0 1 1 0 0,1 0 0 0 0,-1-1 0 0 0,0 1 0 0 0,0 0 0 0 0,1-1 0 0 0,-1 1 0 0 0,0 0 0 0 0,1 0 0 0 0,-1-1 0 0 0,1 1 0 0 0,-1 0 0 0 0,0 0 0 0 0,1 0 0 0 0,-1-1 0 0 0,1 1 0 0 0,-1 0 0 0 0,0 0 0 0 0,1 0-1 0 0,-1 0 1 0 0,1 0 0 0 0,-1 0 0 0 0,1 0 0 0 0,-1 0 0 0 0,1 0 0 0 0,-1 0 0 0 0,0 0 0 0 0,1 0 0 0 0,-1 0 0 0 0,1 1 0 0 0,-1-1 0 0 0,1 0 0 0 0,-1 0 0 0 0,0 0 0 0 0,1 1 0 0 0,-1-1 0 0 0,0 0 0 0 0,1 0-1 0 0,-1 1 1 0 0,0-1 0 0 0,1 0 0 0 0,-1 1 0 0 0,0-1 0 0 0,1 1 0 0 0,19 21-3565 0 0,7 16-3769 0 0,-17-17 4306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37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19 520 0 0,'-61'-8'2894'0'0,"20"2"1892"0"0,5 1 8279 0 0,43 6-11535 0 0,202 17 6939 0 0,-65-15-9588 0 0,-93-6-8941 0 0,-34 2 6617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38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0 277 8713 0 0,'1'-1'693'0'0,"-1"0"1"0"0,1 0-1 0 0,-1-1 1 0 0,1 1-1 0 0,0 0 1 0 0,-1 0-1 0 0,1 0 0 0 0,0 0 1 0 0,0 0-1 0 0,0 0 1 0 0,0 0-1 0 0,0 0 1 0 0,0 0-1 0 0,0 0 1 0 0,0 0-1 0 0,1 1 1 0 0,-1-1-1 0 0,0 1 1 0 0,0-1-1 0 0,2 0 0 0 0,-1 1-309 0 0,0 0-1 0 0,-1 0 1 0 0,1 0-1 0 0,0 0 0 0 0,0 0 1 0 0,-1 0-1 0 0,1 0 0 0 0,0 1 1 0 0,0-1-1 0 0,-1 1 0 0 0,1-1 1 0 0,0 1-1 0 0,2 1 0 0 0,5 4-304 0 0,0 0-1 0 0,-1 1 0 0 0,0 0 0 0 0,10 10 0 0 0,-8-8 1057 0 0,46 45-737 0 0,79 68 997 0 0,-106-98-1127 0 0,1-2 1 0 0,62 34 0 0 0,-87-53-269 0 0,0-1 0 0 0,0 0 0 0 0,1 0 0 0 0,-1 0 0 0 0,1-1 0 0 0,-1 1 0 0 0,1-1 0 0 0,-1-1 0 0 0,8 1 0 0 0,-8-2 0 0 0,-1 1 0 0 0,0-1 0 0 0,1 0 0 0 0,-1 0 0 0 0,0 0 0 0 0,1-1 0 0 0,-1 1 0 0 0,0-1 0 0 0,0 0 0 0 0,-1 0 0 0 0,1-1 0 0 0,0 1 0 0 0,-1-1 0 0 0,1 0 0 0 0,-1 0 0 0 0,0 0 0 0 0,0 0 0 0 0,0 0 0 0 0,0-1 0 0 0,-1 1 0 0 0,1-1 0 0 0,3-7 0 0 0,-5 9 0 0 0,115-207 0 0 0,-45 75 0 0 0,21-46 0 0 0,-79 157-8 0 0,-13 23-291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6:5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4 328 0 0,'-13'0'1224'0'0,"6"-4"380"0"0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4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15 596 0 0,'-13'-14'19170'0'0,"33"22"-18410"0"0,0-1 0 0 0,0 0-1 0 0,0-2 1 0 0,0 0-1 0 0,25 1 1 0 0,110 7 914 0 0,-151-13-1634 0 0,638 46 4723 0 0,-601-39-5473 0 0,-18-2-2310 0 0,0-2-4316 0 0,-9-7 1226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4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29 728 0 0,'-31'-18'10218'0'0,"33"17"-8825"0"0,0-1-1126 0 0,1 1 0 0 0,-1 0 0 0 0,1 0 0 0 0,0 0 0 0 0,-1 0 0 0 0,1 0 0 0 0,0 0 0 0 0,0 1 1 0 0,-1 0-1 0 0,1-1 0 0 0,5 1 0 0 0,39 4 1449 0 0,-17-1-957 0 0,98 10 1281 0 0,-2 5-1 0 0,235 65 1 0 0,-343-78-1880 0 0,36 12 421 0 0,-49-15-448 0 0,0 0 0 0 0,0 1 0 0 0,-1-1-1 0 0,1 1 1 0 0,-1 0 0 0 0,1 0 0 0 0,6 6 0 0 0,-10-8-84 0 0,0 1-1 0 0,-1-1 1 0 0,1 0 0 0 0,0 0 0 0 0,-1 1-1 0 0,1-1 1 0 0,-1 0 0 0 0,1 1 0 0 0,-1-1 0 0 0,0 0-1 0 0,1 1 1 0 0,-1-1 0 0 0,0 1 0 0 0,0-1 0 0 0,0 1-1 0 0,0-1 1 0 0,0 0 0 0 0,-1 1 0 0 0,1-1 0 0 0,0 1-1 0 0,-1-1 1 0 0,1 0 0 0 0,-1 1 0 0 0,1-1 0 0 0,-1 0-1 0 0,0 1 1 0 0,-1 1 0 0 0,-3 5 78 0 0,0 0 1 0 0,-1 0-1 0 0,-7 7 0 0 0,6-7-25 0 0,-267 301 1249 0 0,176-201-1038 0 0,-233 249 1396 0 0,311-339-1553 0 0,15-14-208 0 0,1 0 0 0 0,-1 0 0 0 0,1 1 0 0 0,-8 9 0 0 0,7-11 413 0 0,15-26-14211 0 0,-3 8 10816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4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16 264 0 0,'5'-16'5944'0'0,"-3"18"-4527"0"0,10 13 637 0 0,-1 0-1 0 0,13 22 1 0 0,37 80 2183 0 0,-36-63-2573 0 0,75 168 3694 0 0,-87-185-4467 0 0,-2 0 0 0 0,-1 0 1 0 0,-2 1-1 0 0,4 51 0 0 0,-9-74-2217 0 0,-3-14 831 0 0,0 0 0 0 0,1-1 0 0 0,-1 1 0 0 0,0 0 0 0 0,1 0 0 0 0,-1-1 0 0 0,1 1 0 0 0,-1 0 0 0 0,1-1 0 0 0,-1 1 0 0 0,1-1 0 0 0,0 1 0 0 0,-1-1 0 0 0,1 1 0 0 0,0-1 0 0 0,-1 1 0 0 0,1-1 0 0 0,1 1 0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4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69 524 0 0,'-76'-1'6419'0'0,"50"-1"1958"0"0,324 18-4678 0 0,-256-16-3481 0 0,702-5 2288 0 0,4-26-748 0 0,-462 18-1062 0 0,187-17 709 0 0,-454 28-1321 0 0,-13 2-125 0 0,0-1 0 0 0,0 1 0 0 0,0 0 0 0 0,0 0 0 0 0,11 3 0 0 0,-16-3-340 0 0,-6 1-2320 0 0,4 0 2542 0 0,0-1 0 0 0,-1 1 1 0 0,1-1-1 0 0,0 1 0 0 0,-1 0 0 0 0,1-1 0 0 0,0 1 0 0 0,-1 1 0 0 0,-15 7-3182 0 0,2-5 408 0 0,-2 0 420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4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82 728 0 0,'0'0'344'0'0,"-17"-1"1753"0"0,4-8 7572 0 0,18 8-8453 0 0,55-10 1042 0 0,0 3 0 0 0,94-1 0 0 0,-114 8-1833 0 0,896-4 2799 0 0,-627 8-2591 0 0,1072-37 1251 0 0,-1151 28-3828 0 0,-209 7 883 0 0,9 0-6628 0 0,-21-3 4894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4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23 129 388 0 0,'-23'-7'8924'0'0,"66"0"-7329"0"0,0 2 0 0 0,66 1-1 0 0,-68 3-1155 0 0,115-3 535 0 0,350-7 1249 0 0,33 3-412 0 0,-150-4-818 0 0,-18 9-228 0 0,-129 2-329 0 0,310-13 493 0 0,599-20 1058 0 0,-1024 31-1809 0 0,124-9 52 0 0,-214 10-2052 0 0,-34 2 100 0 0,-23 1-2771 0 0,-5-1 1653 0 0,-7 0 409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4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0 206 548 0 0,'100'0'11705'0'0,"67"2"-8370"0"0,-23-1-2203 0 0,830 0 3934 0 0,-10-35-2659 0 0,-476 0-1562 0 0,-120-4-231 0 0,-172 16-370 0 0,64-7 88 0 0,-146 20-228 0 0,61-2 82 0 0,276-6 235 0 0,-398 16-393 0 0,-32 0-836 0 0,37-7-1 0 0,-51 3-3131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15 320 0 0,'0'0'8845'0'0,"-3"-3"-7332"0"0,2 2-1268 0 0,0 0-1 0 0,0 0 1 0 0,-1 0 0 0 0,1 0 0 0 0,-1 0 0 0 0,1 0 0 0 0,-1 0 0 0 0,1 1-1 0 0,-1-1 1 0 0,1 0 0 0 0,-1 1 0 0 0,0 0 0 0 0,1-1 0 0 0,-1 1 0 0 0,0 0-1 0 0,1 0 1 0 0,-1 0 0 0 0,0 0 0 0 0,1 0 0 0 0,-1 0 0 0 0,0 0 0 0 0,1 0-1 0 0,-1 1 1 0 0,0-1 0 0 0,1 1 0 0 0,-1-1 0 0 0,1 1 0 0 0,-1 0 0 0 0,1 0-1 0 0,-3 1 1 0 0,-3 2 212 0 0,0 0 0 0 0,0 1 0 0 0,0 0 0 0 0,1 1 0 0 0,-1-1 0 0 0,1 1 0 0 0,1 0 0 0 0,-1 1 0 0 0,1-1 1 0 0,0 1-1 0 0,1 0 0 0 0,-1 0 0 0 0,2 1 0 0 0,-1-1 0 0 0,1 1 0 0 0,-4 11 0 0 0,6-13-268 0 0,-1 0 1 0 0,1 1 0 0 0,0-1 0 0 0,1 1 0 0 0,0-1-1 0 0,0 1 1 0 0,0-1 0 0 0,1 1 0 0 0,-1-1-1 0 0,2 1 1 0 0,-1-1 0 0 0,1 1 0 0 0,0-1 0 0 0,0 0-1 0 0,1 0 1 0 0,-1 0 0 0 0,1 0 0 0 0,1-1-1 0 0,-1 1 1 0 0,1-1 0 0 0,5 7 0 0 0,0-5-109 0 0,-1 1 1 0 0,1-1-1 0 0,0-1 0 0 0,0 1 1 0 0,1-1-1 0 0,-1-1 0 0 0,2 0 1 0 0,-1 0-1 0 0,0-1 1 0 0,1-1-1 0 0,0 1 0 0 0,0-2 1 0 0,0 1-1 0 0,0-2 1 0 0,0 1-1 0 0,15-1 0 0 0,-17-1 1 0 0,0-1-1 0 0,0 0 0 0 0,-1 0 0 0 0,1 0 0 0 0,0-1 0 0 0,-1-1 0 0 0,1 1 1 0 0,-1-1-1 0 0,12-7 0 0 0,-14 7-57 0 0,-1 0 0 0 0,0-1 0 0 0,0 1 0 0 0,0-1 0 0 0,-1-1 0 0 0,1 1-1 0 0,-1-1 1 0 0,0 1 0 0 0,0-1 0 0 0,-1 0 0 0 0,1-1 0 0 0,-1 1 0 0 0,0-1 0 0 0,2-7 0 0 0,-3 8-89 0 0,0 0 1 0 0,0-1-1 0 0,-1 1 0 0 0,0-1 1 0 0,0 0-1 0 0,0 1 1 0 0,-1-1-1 0 0,0 0 0 0 0,0 1 1 0 0,-1-1-1 0 0,1 0 0 0 0,-1 1 1 0 0,0-1-1 0 0,-4-9 0 0 0,2 8-163 0 0,0 0 0 0 0,-1 0 0 0 0,1 0-1 0 0,-2 0 1 0 0,1 1 0 0 0,-1 0-1 0 0,0 0 1 0 0,0 0 0 0 0,-12-10 0 0 0,8 9-112 0 0,-1 0 1 0 0,0 0-1 0 0,0 1 1 0 0,-1 0 0 0 0,0 0-1 0 0,0 2 1 0 0,0-1-1 0 0,0 1 1 0 0,-1 1 0 0 0,0 0-1 0 0,0 1 1 0 0,1 0-1 0 0,-25-1 1 0 0,-13 8-6858 0 0,24 1 4184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4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41 140 92 0 0,'-18'2'2617'0'0,"-4"0"3500"0"0,43 4-3845 0 0,13-1-1078 0 0,0-1 1 0 0,66-2 0 0 0,-51-3-703 0 0,482-2 1878 0 0,59 1-568 0 0,34 0-405 0 0,-573 2-1309 0 0,501-2 856 0 0,-25-24-173 0 0,247-56 439 0 0,-773 82-1209 0 0,27-4 80 0 0,-1-1 1 0 0,41-13 0 0 0,-58 12-489 0 0,-15 1-557 0 0,-18 2-170 0 0,21 3 1231 0 0,-28-1-1222 0 0,-1 1 0 0 0,-43 6 0 0 0,24-1-1193 0 0,-19-2-336 0 0,1 0 380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1 161 336 0 0,'0'0'2084'0'0,"6"-1"-758"0"0,183-20 4174 0 0,106 2-2741 0 0,-169 12-1556 0 0,522-12 2723 0 0,-62 22-1732 0 0,-35 7-529 0 0,-493-9-1506 0 0,418 2 912 0 0,920-97 1660 0 0,-1359 88-2726 0 0,-2 1-903 0 0,41 0 0 0 0,-76 5 745 0 0,0 0 1 0 0,1 0-1 0 0,-1-1 1 0 0,0 1-1 0 0,0 0 0 0 0,0 0 1 0 0,1 0-1 0 0,-1 0 1 0 0,0 1-1 0 0,0-1 1 0 0,1 0-1 0 0,-1 0 0 0 0,0 0 1 0 0,0 0-1 0 0,1 0 1 0 0,-1 0-1 0 0,0 0 1 0 0,0 0-1 0 0,0 0 1 0 0,1 0-1 0 0,-1 1 0 0 0,0-1 1 0 0,1 1-916 0 0,-1-1 915 0 0,0 0 1 0 0,0 1-1 0 0,0-1 1 0 0,0 0-1 0 0,1 0 0 0 0,-1 0 1 0 0,0 1-1 0 0,0-1 1 0 0,0 0-1 0 0,0 0 1 0 0,0 1-1 0 0,0-1 1 0 0,0 0-1 0 0,0 0 0 0 0,0 1 1 0 0,0-1-1 0 0,0 0 1 0 0,0 0-1 0 0,0 0 1 0 0,-1 1-1 0 0,1-1 0 0 0,0 0 1 0 0,0 0-1 0 0,0 1 1 0 0,0-1-1 0 0,0 0 1 0 0,0 0-1 0 0,-1 1 0 0 0,1-1 373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97 392 0 0,'-3'-31'1569'0'0,"1"21"-166"0"0,1 1 1 0 0,0-1-1 0 0,2-17 1 0 0,-1 27-1294 0 0,0-1 0 0 0,0 1 1 0 0,0-1-1 0 0,0 1 1 0 0,0 0-1 0 0,0-1 0 0 0,0 1 1 0 0,0-1-1 0 0,0 1 1 0 0,0-1-1 0 0,1 1 0 0 0,-1 0 1 0 0,0-1-1 0 0,0 1 1 0 0,0-1-1 0 0,1 1 0 0 0,-1 0 1 0 0,0-1-1 0 0,0 1 1 0 0,1 0-1 0 0,-1-1 0 0 0,0 1 1 0 0,1-1-1 0 0,7 6 2344 0 0,4 17-537 0 0,-3 20-1169 0 0,-1 0 1 0 0,-2 0 0 0 0,-2 1 0 0 0,-3 64 0 0 0,0-28-482 0 0,7 80-1149 0 0,6-53-5796 0 0,-11-93 4785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429 154 7737 0 0,'-16'-9'2700'0'0,"9"6"-1763"0"0,0 0 0 0 0,0-1 1 0 0,0 0-1 0 0,1 0 0 0 0,0 0 0 0 0,0-1 0 0 0,0 0 0 0 0,0-1 0 0 0,1 1 0 0 0,-5-7 0 0 0,9 11-856 0 0,1 0-1 0 0,-1 0 0 0 0,1 1 0 0 0,0-1 1 0 0,-1 0-1 0 0,1 0 0 0 0,0 0 1 0 0,0 0-1 0 0,0 0 0 0 0,0 0 1 0 0,0 0-1 0 0,0 1 0 0 0,0-1 1 0 0,0 0-1 0 0,0 0 0 0 0,0 0 1 0 0,0 0-1 0 0,1 0 0 0 0,-1 0 0 0 0,0 0 1 0 0,1 1-1 0 0,-1-1 0 0 0,0 0 1 0 0,1 0-1 0 0,-1 0 0 0 0,1 1 1 0 0,0-1-1 0 0,-1 0 0 0 0,1 1 1 0 0,0-2-1 0 0,3-1 88 0 0,0 0-1 0 0,0 0 1 0 0,0 1 0 0 0,0-1 0 0 0,5-2 0 0 0,12-3 109 0 0,-1 0 0 0 0,1 2 0 0 0,0 0 0 0 0,0 1 1 0 0,1 2-1 0 0,41-3 0 0 0,1 4 156 0 0,66 8-1 0 0,-57 0-31 0 0,-1 3-1 0 0,131 35 1 0 0,-166-33-239 0 0,0 2 0 0 0,-1 1 0 0 0,-1 2 0 0 0,0 1 1 0 0,-2 2-1 0 0,0 1 0 0 0,31 26 0 0 0,-55-39-86 0 0,-1 1 0 0 0,1 0-1 0 0,-2 0 1 0 0,1 0 0 0 0,-1 1 0 0 0,0 1-1 0 0,-1-1 1 0 0,0 1 0 0 0,-1 0 0 0 0,8 19-1 0 0,-10-21-22 0 0,-1 1-1 0 0,0 0 1 0 0,0 0-1 0 0,-1 0 1 0 0,0 0 0 0 0,-1 0-1 0 0,0 0 1 0 0,0 1-1 0 0,-1-1 1 0 0,0 0-1 0 0,0 0 1 0 0,-1 0-1 0 0,-4 12 1 0 0,-4 4 33 0 0,0-1 1 0 0,-1-1 0 0 0,-1 0-1 0 0,-1 0 1 0 0,-2-1-1 0 0,0-1 1 0 0,-1 0 0 0 0,-23 23-1 0 0,15-22 18 0 0,-1 0-1 0 0,0-1 1 0 0,-2-1-1 0 0,0-2 1 0 0,-1-1-1 0 0,-41 18 1 0 0,5-8-55 0 0,-2-4 1 0 0,-102 23-1 0 0,101-32-49 0 0,0-4 0 0 0,-122 3 0 0 0,126-12 0 0 0,-106-12 0 0 0,145 8 0 0 0,1-2 0 0 0,-1 0 0 0 0,1-1 0 0 0,0-1 0 0 0,0-2 0 0 0,1 0 0 0 0,-32-18 0 0 0,48 23-124 0 0,1 0-1 0 0,-1 0 1 0 0,1-1-1 0 0,-1 1 1 0 0,1-1 0 0 0,0 0-1 0 0,1-1 1 0 0,-1 1-1 0 0,-5-10 1 0 0,9 13 65 0 0,0 0-1 0 0,0-1 1 0 0,0 1 0 0 0,1 0 0 0 0,-1 0-1 0 0,0-1 1 0 0,1 1 0 0 0,0 0-1 0 0,-1-1 1 0 0,1 1 0 0 0,0 0-1 0 0,0-1 1 0 0,0 1 0 0 0,1-1 0 0 0,-1 1-1 0 0,0 0 1 0 0,1-1 0 0 0,0 1-1 0 0,-1 0 1 0 0,1 0 0 0 0,0-1-1 0 0,0 1 1 0 0,0 0 0 0 0,1 0-1 0 0,-1 0 1 0 0,0 0 0 0 0,1 0 0 0 0,0 1-1 0 0,-1-1 1 0 0,1 0 0 0 0,0 1-1 0 0,3-3 1 0 0,9-6-1615 0 0,0 1 0 0 0,0 0 0 0 0,1 1 0 0 0,0 1 0 0 0,29-10 0 0 0,10 2-1675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1024 0 0,'25'-26'1761'0'0,"1"1"0"0"0,1 2 0 0 0,1 0 0 0 0,1 2 0 0 0,44-24 0 0 0,-53 34-775 0 0,2 1 0 0 0,-1 1 0 0 0,1 1 1 0 0,0 1-1 0 0,1 1 0 0 0,-1 1 0 0 0,1 0 0 0 0,0 2 0 0 0,31 0 0 0 0,-48 3-744 0 0,0 0 0 0 0,0 0 1 0 0,0 1-1 0 0,0 0 0 0 0,0 0 1 0 0,-1 1-1 0 0,1-1 0 0 0,0 1 1 0 0,-1 0-1 0 0,0 1 0 0 0,1 0 1 0 0,-1-1-1 0 0,0 2 1 0 0,0-1-1 0 0,-1 0 0 0 0,1 1 1 0 0,-1 0-1 0 0,1 0 0 0 0,4 6 1 0 0,-5-4-44 0 0,-1 0 1 0 0,1 0 0 0 0,-1 0-1 0 0,0 1 1 0 0,0-1 0 0 0,-1 1 0 0 0,0-1-1 0 0,0 1 1 0 0,-1 0 0 0 0,0 0-1 0 0,0 0 1 0 0,0 0 0 0 0,-1 0 0 0 0,0 0-1 0 0,0 0 1 0 0,-2 11 0 0 0,-6 20 232 0 0,-1 0 0 0 0,-1 0-1 0 0,-23 51 1 0 0,-58 103 915 0 0,73-158-1347 0 0,8-16 0 0 0,0 1 0 0 0,0 1 0 0 0,2-1 0 0 0,1 2 0 0 0,-6 22 0 0 0,12-40 0 0 0,1-1 0 0 0,0 1 0 0 0,-1 0 0 0 0,1-1 0 0 0,0 1 0 0 0,0 0 0 0 0,1-1 0 0 0,-1 1 0 0 0,1 0 0 0 0,-1-1 0 0 0,1 1 0 0 0,0-1 0 0 0,0 1 0 0 0,0-1 0 0 0,0 1 0 0 0,0-1 0 0 0,1 0 0 0 0,-1 0 0 0 0,1 1 0 0 0,-1-1 0 0 0,1 0 0 0 0,0 0 0 0 0,0-1 0 0 0,0 1 0 0 0,0 0 0 0 0,0-1 0 0 0,0 1 0 0 0,0-1 0 0 0,1 1 0 0 0,-1-1 0 0 0,1 0 0 0 0,-1 0 0 0 0,1 0 0 0 0,-1-1 0 0 0,4 2 0 0 0,10 1 0 0 0,0 0 0 0 0,0-1 0 0 0,-1 0 0 0 0,28-1 0 0 0,28-3 0 0 0,-1-3 0 0 0,0-3 0 0 0,108-26 0 0 0,-176 34-198 0 0,0-1 0 0 0,1 0-1 0 0,-1 1 1 0 0,0-1 0 0 0,1 1 0 0 0,-1 0 0 0 0,0 0-1 0 0,1 0 1 0 0,-1 0 0 0 0,0 0 0 0 0,1 0-1 0 0,-1 1 1 0 0,3 0 0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599 105 540 0 0,'-2'-6'736'0'0,"0"0"-1"0"0,0 1 1 0 0,0-1-1 0 0,-1 1 1 0 0,0 0-1 0 0,0 0 1 0 0,0 0-1 0 0,-1 0 1 0 0,1 0-1 0 0,-1 1 1 0 0,0-1-1 0 0,-1 1 1 0 0,1 0-1 0 0,-7-4 1 0 0,5 4-184 0 0,0 1-1 0 0,-1 0 1 0 0,0 0 0 0 0,1 0 0 0 0,-1 1-1 0 0,0 0 1 0 0,0 0 0 0 0,-1 0 0 0 0,1 1-1 0 0,-11 0 1 0 0,3 1-70 0 0,1 1 0 0 0,-1 0 0 0 0,0 1 0 0 0,1 1 0 0 0,-1 0 0 0 0,1 1 1 0 0,0 0-1 0 0,0 1 0 0 0,0 1 0 0 0,-24 15 0 0 0,19-9-108 0 0,1 2 0 0 0,1 0 1 0 0,0 1-1 0 0,-19 23 0 0 0,27-28-226 0 0,-10 10 278 0 0,1 1-1 0 0,1 0 0 0 0,1 1 0 0 0,1 1 1 0 0,0 1-1 0 0,2 0 0 0 0,1 1 0 0 0,-9 29 1 0 0,17-43-228 0 0,1 1-1 0 0,1-1 1 0 0,0 1 0 0 0,0 0 0 0 0,2 0 0 0 0,-1 0 0 0 0,1 0 0 0 0,1-1 0 0 0,2 14-1 0 0,-1-16-53 0 0,0 0-1 0 0,1 0 0 0 0,0 0 1 0 0,1 0-1 0 0,0 0 0 0 0,0 0 0 0 0,1-1 1 0 0,0 0-1 0 0,1 0 0 0 0,0 0 0 0 0,0-1 1 0 0,10 10-1 0 0,-4-7-134 0 0,0 0 0 0 0,1-1 0 0 0,0-1 0 0 0,1 0-1 0 0,0-1 1 0 0,0 0 0 0 0,0-1 0 0 0,1 0 0 0 0,0-1 0 0 0,0-1 0 0 0,0-1 0 0 0,1 0 0 0 0,-1-1 0 0 0,26 1-1 0 0,-19-3-7 0 0,0 0-1 0 0,0-2 0 0 0,0 0 0 0 0,0-2 0 0 0,0 0 0 0 0,0-1 0 0 0,-1-2 0 0 0,0 0 0 0 0,36-18 0 0 0,-49 21 0 0 0,1-1 0 0 0,-1-1 0 0 0,0 1 0 0 0,0-1 0 0 0,-1-1 0 0 0,1 1 0 0 0,-1-2 0 0 0,-1 1 0 0 0,0 0 0 0 0,8-12 0 0 0,-11 12 0 0 0,1 1 0 0 0,-1-1 0 0 0,0 0 0 0 0,-1 1 0 0 0,0-1 0 0 0,0-1 0 0 0,0 1 0 0 0,-1 0 0 0 0,0 0 0 0 0,-1-1 0 0 0,1 1 0 0 0,-2 0 0 0 0,1-1 0 0 0,-1 1 0 0 0,-1-7 0 0 0,-3-6 0 0 0,0 1 0 0 0,-1 0 0 0 0,-1 0 0 0 0,-1 1 0 0 0,-1 0 0 0 0,-11-18 0 0 0,0 5 0 0 0,-1 1 0 0 0,-33-37 0 0 0,36 49-2 0 0,-1 0 1 0 0,0 1-1 0 0,-1 1 0 0 0,-1 1 1 0 0,0 1-1 0 0,-1 1 0 0 0,-1 1 1 0 0,0 1-1 0 0,0 0 0 0 0,-1 2 0 0 0,-1 1 1 0 0,1 1-1 0 0,-1 1 0 0 0,0 1 1 0 0,-1 2-1 0 0,-39-2 0 0 0,62 5-96 0 0,-1 0 0 0 0,0 0 0 0 0,1 0 0 0 0,-1 1 0 0 0,1-1 0 0 0,-1 1 0 0 0,0 0 0 0 0,1 0 0 0 0,0 0 0 0 0,-1 1 0 0 0,1-1 0 0 0,0 1 0 0 0,-6 3 0 0 0,8-4-15 0 0,0 0-1 0 0,0 0 0 0 0,1-1 1 0 0,-1 1-1 0 0,0 0 0 0 0,1 0 1 0 0,-1 0-1 0 0,1 0 0 0 0,-1 0 1 0 0,1 0-1 0 0,0 0 0 0 0,-1 0 1 0 0,1 0-1 0 0,0 1 0 0 0,0-1 1 0 0,-1 0-1 0 0,1 0 0 0 0,0 2 1 0 0,1 0-129 0 0,-1-1 0 0 0,1 1 0 0 0,0-1 0 0 0,-1 1 0 0 0,1-1 0 0 0,0 0 0 0 0,0 1 0 0 0,1-1 0 0 0,-1 0 0 0 0,0 0 0 0 0,3 3 0 0 0,7 8-1671 0 0,0-1 1 0 0,1 0-1 0 0,19 16 0 0 0,13 3-1286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37 880 0 0,'-12'-26'4007'0'0,"6"15"5149"0"0,5 15-8792 0 0,1-1-1 0 0,-1 1 0 0 0,1 0 0 0 0,0 0 1 0 0,0-1-1 0 0,0 1 0 0 0,0 0 0 0 0,1 0 1 0 0,-1-1-1 0 0,1 1 0 0 0,2 5 0 0 0,-2 0 267 0 0,109 484 7907 0 0,-86-396-7349 0 0,20 104 841 0 0,-43-192-2474 0 0,0 0-1 0 0,1-1 1 0 0,1 0-1 0 0,-1 1 1 0 0,5 9-1 0 0,-9-25-5082 0 0,-36-95-2535 0 0,21 62 5574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169 239 452 0 0,'-36'-19'3941'0'0,"-42"-14"0"0"0,32 14 2526 0 0,45 19-6282 0 0,1 0 1 0 0,0 0 0 0 0,-1 0 0 0 0,1 0 0 0 0,0 0-1 0 0,0 0 1 0 0,-1 0 0 0 0,1 0 0 0 0,0 0 0 0 0,-1 0-1 0 0,1 0 1 0 0,0 0 0 0 0,-1-1 0 0 0,1 1 0 0 0,0 0-1 0 0,0 0 1 0 0,-1 0 0 0 0,1 0 0 0 0,0-1-1 0 0,0 1 1 0 0,0 0 0 0 0,-1 0 0 0 0,1-1 0 0 0,0 1-1 0 0,0 0 1 0 0,0 0 0 0 0,0-1 0 0 0,-1 1 0 0 0,1 0-1 0 0,0-1 1 0 0,0 1 0 0 0,0 0 0 0 0,0-1 0 0 0,0 1-1 0 0,0 0 1 0 0,0-1 0 0 0,0 1 0 0 0,0 0-1 0 0,0 0 1 0 0,0-1 0 0 0,0 1 0 0 0,0 0 0 0 0,0-1-1 0 0,0 1 1 0 0,0 0 0 0 0,1-1 0 0 0,16-9 2404 0 0,34-3-928 0 0,337-28 3320 0 0,-265 29-5036 0 0,240-57 1 0 0,-343 63 48 0 0,-9 0-1850 0 0,-50 5-13336 0 0</inkml:trace>
  <inkml:trace contextRef="#ctx0" brushRef="#br0" timeOffset="1">202 373 320 0 0,'-23'19'578'0'0,"6"-4"727"0"0,0 0-1 0 0,0 1 0 0 0,2 1 1 0 0,-20 26-1 0 0,34-41-1059 0 0,0-1-1 0 0,1 0 1 0 0,-1 0-1 0 0,0 1 1 0 0,0-1 0 0 0,1 0-1 0 0,-1 1 1 0 0,1-1-1 0 0,-1 0 1 0 0,1 1 0 0 0,0-1-1 0 0,-1 1 1 0 0,1-1-1 0 0,0 1 1 0 0,0-1-1 0 0,0 1 1 0 0,0-1 0 0 0,0 1-1 0 0,1 1 1 0 0,0-1-7 0 0,-1-1 1 0 0,1 0 0 0 0,0 0-1 0 0,-1 0 1 0 0,1 0 0 0 0,0 0-1 0 0,0-1 1 0 0,0 1 0 0 0,0 0-1 0 0,0 0 1 0 0,0 0 0 0 0,0-1-1 0 0,0 1 1 0 0,0-1-1 0 0,0 1 1 0 0,0-1 0 0 0,1 1-1 0 0,0 0 1 0 0,7 1 561 0 0,-1-1 1 0 0,0 0-1 0 0,1 0 0 0 0,-1-1 1 0 0,14 0-1 0 0,503-67 9493 0 0,-478 59-9779 0 0,206-36-1605 0 0,-203 34 770 0 0,57-10-2976 0 0,-74 11-554 0 0,36-12 0 0 0,-22 1 417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28 0 0,'-4'0'1135'0'0,"-4"2"-426"0"0,0 0 0 0 0,0 0 0 0 0,0 1 1 0 0,1 0-1 0 0,-1 0 0 0 0,0 0 0 0 0,1 1 0 0 0,0 1 1 0 0,0-1-1 0 0,0 1 0 0 0,1 0 0 0 0,0 1 1 0 0,0-1-1 0 0,-6 8 0 0 0,2-2 250 0 0,1 0 0 0 0,0 0-1 0 0,1 0 1 0 0,0 1 0 0 0,1 1 0 0 0,1-1-1 0 0,-10 25 1 0 0,12-21-75 0 0,0 0-1 0 0,2 0 1 0 0,-1 1 0 0 0,2-1-1 0 0,0 0 1 0 0,1 1-1 0 0,4 23 1 0 0,25 114 2392 0 0,-20-118-2459 0 0,22 79 1330 0 0,9 49-2188 0 0,-39-161 1153 0 0,0-25-19190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149 189 916 0 0,'-71'-25'3902'0'0,"-7"-3"14319"0"0,91 23-17493 0 0,1 1 0 0 0,-1 0 1 0 0,1 1-1 0 0,0 0 0 0 0,-1 2 1 0 0,1-1-1 0 0,20 2 0 0 0,9-3 224 0 0,114-9-218 0 0,337-39 1482 0 0,-464 45-2651 0 0,-1-1 1 0 0,-1-2-1 0 0,41-17 1 0 0,-88 45-14502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5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61 280 0 0,'-9'-2'1331'0'0,"-19"-2"2078"0"0,9 9 9052 0 0,46 2-11371 0 0,0-1 0 0 0,0-2 0 0 0,32 1 0 0 0,89-3 840 0 0,-94-2-1222 0 0,781-9 3092 0 0,-507 5-2790 0 0,323-31 1868 0 0,-627 33-2760 0 0,-2 0-22 0 0,0-1 1 0 0,0 0-1 0 0,0-1 1 0 0,34-13-1 0 0,-49 14-96 0 0,-3 2-22 0 0,-2 0-57 0 0,-1 1-424 0 0,-6 15-7933 0 0,-2-7 3447 0 0,-3 3 1776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2004 0 0,'-21'14'573'0'0,"-9"5"1101"0"0,1 1-1 0 0,1 1 0 0 0,1 1 0 0 0,-31 34 1 0 0,56-54-1394 0 0,1-1 1 0 0,-1 1-1 0 0,1 0 1 0 0,0-1 0 0 0,-1 1-1 0 0,1 0 1 0 0,0 0-1 0 0,0 0 1 0 0,0 0 0 0 0,0 0-1 0 0,0 0 1 0 0,1 0-1 0 0,-1 0 1 0 0,1 0 0 0 0,-1 1-1 0 0,1-1 1 0 0,0 0-1 0 0,0 0 1 0 0,0 0 0 0 0,0 3-1 0 0,1-3-49 0 0,0-1 0 0 0,0 1 0 0 0,0-1 0 0 0,1 1 0 0 0,-1-1 0 0 0,0 0 0 0 0,1 1 0 0 0,-1-1 0 0 0,0 0 0 0 0,1 0 0 0 0,0 0 0 0 0,-1 0 0 0 0,1 0 1 0 0,0 0-1 0 0,-1-1 0 0 0,1 1 0 0 0,0-1 0 0 0,0 1 0 0 0,-1-1 0 0 0,1 1 0 0 0,0-1 0 0 0,0 0 0 0 0,2 0 0 0 0,24 2 805 0 0,-1-1 0 0 0,0-2 0 0 0,0 0 0 0 0,50-10 0 0 0,-24 3-66 0 0,390-67 3266 0 0,-441 74-4252 0 0,13-2-2623 0 0,-1 0 1 0 0,1 0-1 0 0,26 0 1 0 0,-28 3-1165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2 452 0 0,'-33'-1'3173'0'0,"1"0"3955"0"0,32 1-7069 0 0,-1 0 0 0 0,1 0 0 0 0,0 0 0 0 0,0 0 0 0 0,0 1 0 0 0,0-1 0 0 0,0 0 0 0 0,-1 0 0 0 0,1 0 0 0 0,0 0 0 0 0,0 0 0 0 0,0 0 0 0 0,0 0 0 0 0,0 0 0 0 0,0 0 0 0 0,0 1 0 0 0,-1-1 0 0 0,1 0 0 0 0,0 0 0 0 0,0 0 0 0 0,0 0 0 0 0,0 0 1 0 0,0 0-1 0 0,0 1 0 0 0,0-1 0 0 0,0 0 0 0 0,0 0 0 0 0,0 0 0 0 0,0 0 0 0 0,0 0 0 0 0,0 1 0 0 0,0-1 0 0 0,0 0 0 0 0,0 0 0 0 0,0 0 0 0 0,0 0 0 0 0,0 1 0 0 0,0-1 0 0 0,0 0 0 0 0,0 0 0 0 0,0 0 0 0 0,0 0 0 0 0,0 0 0 0 0,0 0 0 0 0,0 1 0 0 0,0-1 0 0 0,0 0 0 0 0,1 0 0 0 0,-1 0 0 0 0,0 0 0 0 0,0 0 0 0 0,0 0 0 0 0,0 1 0 0 0,0-1 0 0 0,0 0 0 0 0,0 0 0 0 0,1 0 0 0 0,-1 0 0 0 0,0 0 0 0 0,0 0 0 0 0,0 0 0 0 0,0 0 0 0 0,0 0 0 0 0,1 0 0 0 0,-1 0 0 0 0,0 0 0 0 0,0 0 1 0 0,0 0-1 0 0,9 8 1030 0 0,18 2-188 0 0,1-1 0 0 0,0-1 0 0 0,1-1 0 0 0,57 6 1 0 0,-48-8-425 0 0,26 2 334 0 0,89-1-1 0 0,65-13 386 0 0,-153 2-836 0 0,106-21 0 0 0,-164 25-1082 0 0,1-1 1 0 0,-1 1-1 0 0,0-2 1 0 0,0 1-1 0 0,12-7 1 0 0,-18 8 466 0 0,-15-2 349 0 0,-4 0 540 0 0,13 5-487 0 0,0-1 0 0 0,0 1-1 0 0,0-1 1 0 0,0 1-1 0 0,1 1 1 0 0,-1-1 0 0 0,1 1-1 0 0,-1 0 1 0 0,1 0 0 0 0,0 0-1 0 0,0 0 1 0 0,1 1 0 0 0,-1-1-1 0 0,1 1 1 0 0,-1 0 0 0 0,1 0-1 0 0,0 1 1 0 0,1-1 0 0 0,-1 1-1 0 0,1-1 1 0 0,0 1 0 0 0,-2 6-1 0 0,-1 3 105 0 0,1 1 0 0 0,0 0 0 0 0,1-1-1 0 0,1 1 1 0 0,0 0 0 0 0,1 21 0 0 0,5 22 463 0 0,2 0 1 0 0,3 0-1 0 0,19 67 1 0 0,-13-63-192 0 0,4 18 238 0 0,-18-78-734 0 0,0 0 0 0 0,0-1-1 0 0,-1 1 1 0 0,1 0 0 0 0,0 0 0 0 0,-1 0-1 0 0,0 0 1 0 0,0 0 0 0 0,1 0 0 0 0,-1 0 0 0 0,0 0-1 0 0,-1 0 1 0 0,1 2 0 0 0,-1-3-31 0 0,0 0 1 0 0,0-1 0 0 0,0 1-1 0 0,1 0 1 0 0,-1 0-1 0 0,0-1 1 0 0,0 1 0 0 0,0-1-1 0 0,0 1 1 0 0,-1-1-1 0 0,1 1 1 0 0,0-1-1 0 0,0 0 1 0 0,0 0 0 0 0,0 1-1 0 0,0-1 1 0 0,0 0-1 0 0,-1 0 1 0 0,1 0 0 0 0,0 0-1 0 0,0 0 1 0 0,0 0-1 0 0,0-1 1 0 0,0 1-1 0 0,-2-1 1 0 0,-165-16-221 0 0,-108-6 87 0 0,231 21 134 0 0,21 0 12 0 0,-1 1-1 0 0,1 1 1 0 0,-46 7-1 0 0,70-7-5 0 0,0 0-1 0 0,0 0 1 0 0,0 0-1 0 0,0 0 1 0 0,0 0 0 0 0,1 0-1 0 0,-1 0 1 0 0,0 0-1 0 0,0 0 1 0 0,0 0 0 0 0,0 1-1 0 0,0-1 1 0 0,0 0-1 0 0,0 0 1 0 0,0 0 0 0 0,0 0-1 0 0,0 0 1 0 0,0 0-1 0 0,0 0 1 0 0,1 0 0 0 0,-1 1-1 0 0,0-1 1 0 0,0 0-1 0 0,0 0 1 0 0,0 0 0 0 0,0 0-1 0 0,0 0 1 0 0,0 0 0 0 0,0 1-1 0 0,0-1 1 0 0,0 0-1 0 0,0 0 1 0 0,0 0 0 0 0,0 0-1 0 0,0 0 1 0 0,-1 0-1 0 0,1 0 1 0 0,0 1 0 0 0,0-1-1 0 0,0 0 1 0 0,0 0-1 0 0,0 0 1 0 0,0 0 0 0 0,0 0-1 0 0,0 0 1 0 0,0 0-1 0 0,0 0 1 0 0,0 1 0 0 0,0-1-1 0 0,-1 0 1 0 0,1 0-1 0 0,0 0 1 0 0,0 0 0 0 0,0 0-1 0 0,0 0 1 0 0,0 0-1 0 0,0 0 1 0 0,0 0 0 0 0,-1 0-1 0 0,1 0 1 0 0,0 0-1 0 0,68 11 144 0 0,0-3-1 0 0,107-1 0 0 0,162-9 451 0 0,-313 3-2509 0 0,-3 2-5242 0 0,-11-1 2252 0 0,-2-2 1984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10 312 0 0,'-7'-9'16612'0'0,"35"108"-10877"0"0,-16-48-3975 0 0,7 59-1 0 0,-17-99-1624 0 0,0 1-1 0 0,0-1 1 0 0,1 1-1 0 0,7 18 1 0 0,-8-26-509 0 0,0 0-1 0 0,0 0 1 0 0,1 0-1 0 0,0 0 1 0 0,-1 0-1 0 0,6 4 1 0 0,-6-6-357 0 0,0 0-1 0 0,0 0 1 0 0,0 0 0 0 0,1 0 0 0 0,-1-1-1 0 0,1 1 1 0 0,-1-1 0 0 0,1 0 0 0 0,0 0-1 0 0,-1 0 1 0 0,5 1 0 0 0,1-2-1919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42 146 4716 0 0,'-4'-3'634'0'0,"0"1"0"0"0,0-1 0 0 0,0 1 0 0 0,1-1 0 0 0,-1 0 0 0 0,1-1 0 0 0,0 1 0 0 0,-5-8 0 0 0,7 10-510 0 0,1 0 0 0 0,-1 0 1 0 0,0-1-1 0 0,1 1 1 0 0,0 0-1 0 0,-1-1 0 0 0,1 1 1 0 0,0 0-1 0 0,0-1 0 0 0,-1 1 1 0 0,1-1-1 0 0,0 1 0 0 0,1 0 1 0 0,-1-1-1 0 0,0 1 0 0 0,0-1 1 0 0,0 1-1 0 0,1 0 1 0 0,-1-1-1 0 0,1 1 0 0 0,-1 0 1 0 0,1 0-1 0 0,0-1 0 0 0,-1 1 1 0 0,1 0-1 0 0,0 0 0 0 0,0 0 1 0 0,0 0-1 0 0,0 0 1 0 0,0 0-1 0 0,0 0 0 0 0,0 0 1 0 0,2-1-1 0 0,3-3 110 0 0,0 1 0 0 0,1 0 1 0 0,-1 0-1 0 0,1 1 0 0 0,0-1 0 0 0,0 1 0 0 0,8-1 0 0 0,54-13 757 0 0,-63 16-893 0 0,42-8 715 0 0,0 3 1 0 0,1 2 0 0 0,94 4-1 0 0,-103 3-382 0 0,0 1-1 0 0,0 3 0 0 0,-1 1 0 0 0,0 2 0 0 0,44 17 0 0 0,-68-21-283 0 0,-1 0-1 0 0,0 2 1 0 0,0-1-1 0 0,-1 1 1 0 0,0 1-1 0 0,0 1 1 0 0,-1 0-1 0 0,0 0 1 0 0,10 13-1 0 0,-18-19-95 0 0,-1 0-1 0 0,1 1 0 0 0,-1-1 1 0 0,0 1-1 0 0,-1 0 1 0 0,1 0-1 0 0,-1 0 0 0 0,0 1 1 0 0,0-1-1 0 0,0 0 0 0 0,-1 1 1 0 0,0-1-1 0 0,0 1 1 0 0,0-1-1 0 0,-1 1 0 0 0,0 0 1 0 0,0-1-1 0 0,0 1 0 0 0,-1-1 1 0 0,1 1-1 0 0,-1 0 0 0 0,-1-1 1 0 0,1 0-1 0 0,-1 1 1 0 0,0-1-1 0 0,0 0 0 0 0,-1 0 1 0 0,-3 6-1 0 0,-2 2 17 0 0,-2 0-1 0 0,1-1 1 0 0,-2 0-1 0 0,0-1 1 0 0,0 0-1 0 0,-1-1 1 0 0,0 0-1 0 0,0-1 1 0 0,-2 0-1 0 0,1-1 1 0 0,-1 0-1 0 0,0-1 1 0 0,-29 10-1 0 0,19-9-63 0 0,1-2-1 0 0,-1 0 0 0 0,0-2 1 0 0,0 0-1 0 0,0-2 1 0 0,-1 0-1 0 0,1-2 0 0 0,-32-3 1 0 0,51 2-323 0 0,-47-7-943 0 0,49 7 489 0 0,0 0 0 0 0,0 0 0 0 0,0 0 0 0 0,0 0 0 0 0,0 0 0 0 0,0-1 0 0 0,-3-2-1 0 0,2-4-5274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0 132 168 0 0,'12'6'1178'0'0,"-1"-1"-1"0"0,0-1 1 0 0,1 0 0 0 0,0-1 0 0 0,0 0-1 0 0,0 0 1 0 0,0-1 0 0 0,1-1-1 0 0,17 0 1 0 0,0-1 988 0 0,-1-1-1 0 0,55-10 0 0 0,-75 9-1730 0 0,0 0 0 0 0,0 0-1 0 0,0-1 1 0 0,-1 0 0 0 0,1-1-1 0 0,-1 0 1 0 0,0 0 0 0 0,0-1 0 0 0,-1 0-1 0 0,1 0 1 0 0,-1-1 0 0 0,0 0-1 0 0,10-11 1 0 0,-14 13-194 0 0,-1 0 0 0 0,1 0 0 0 0,-1-1 0 0 0,0 1 1 0 0,0-1-1 0 0,0 1 0 0 0,0-1 0 0 0,-1 0 0 0 0,0 0 0 0 0,0 0 1 0 0,0 0-1 0 0,-1 0 0 0 0,1 0 0 0 0,-1 0 0 0 0,-1-9 0 0 0,-4 31 464 0 0,4-15-654 0 0,0 0 1 0 0,0-1-1 0 0,1 1 1 0 0,-1 0 0 0 0,0 0-1 0 0,1-1 1 0 0,0 1-1 0 0,-1 0 1 0 0,1 3-1 0 0,0 26 512 0 0,2-1 0 0 0,8 44 0 0 0,-7-59-352 0 0,1 1-1 0 0,0-1 0 0 0,2 0 1 0 0,-1 0-1 0 0,2 0 1 0 0,12 20-1 0 0,-13-21-210 0 0,-5-11 0 0 0,1-1 0 0 0,-1 1 0 0 0,0-1 0 0 0,1 1 0 0 0,-1-1 0 0 0,1 1 0 0 0,-1-1 0 0 0,1 0 0 0 0,4 3 0 0 0,-1 0-45 0 0,-4-4-284 0 0,8-21-14714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39 4 0 0,'-11'-39'13321'0'0,"3"48"-11060"0"0,8-8-2194 0 0,-1-1 0 0 0,0 1 0 0 0,1-1 0 0 0,-1 1-1 0 0,1-1 1 0 0,-1 1 0 0 0,1-1 0 0 0,-1 1 0 0 0,1 0 0 0 0,-1-1 0 0 0,1 1 0 0 0,0 0-1 0 0,-1-1 1 0 0,1 1 0 0 0,0 0 0 0 0,0 0 0 0 0,0-1 0 0 0,-1 1 0 0 0,1 2 0 0 0,-13 170 7208 0 0,13-150-6741 0 0,1-1-1 0 0,2 1 1 0 0,0-1 0 0 0,1 0 0 0 0,11 36 0 0 0,-12-52-1129 0 0,9 25-755 0 0,2-15-8427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39 6117 0 0,'-134'-27'14053'0'0,"157"28"-9680"0"0,37-2-3128 0 0,0-1-846 0 0,50 3-100 0 0,99-1 70 0 0,-141-3-4019 0 0,0-2-3541 0 0,-50 3 4446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7253 0 0,'5'-10'10067'0'0,"-4"9"-9587"0"0,14-4 3744 0 0,23 4-3948 0 0,-26 1 776 0 0,31-2-450 0 0,258-13 1889 0 0,-222 7-1833 0 0,137-32 1 0 0,-195 35-494 0 0,36-15 0 0 0,-50 17-161 0 0,1-1 1 0 0,-1 0 0 0 0,0 0 0 0 0,0 0 0 0 0,-1-1 0 0 0,1 0 0 0 0,9-11 0 0 0,-7-1-84 0 0,-7 11 36 0 0,-2 6-3 0 0,-4-4-10 0 0,4 4 55 0 0,0 0 0 0 0,-1-1 0 0 0,1 1 0 0 0,0 0 0 0 0,0 0 0 0 0,0 0 0 0 0,0-1 0 0 0,0 1 0 0 0,-1 0-1 0 0,1 0 1 0 0,0 0 0 0 0,0-1 0 0 0,0 1 0 0 0,-1 0 0 0 0,1 0 0 0 0,0 0 0 0 0,0 0 0 0 0,-1 0 0 0 0,1 0 0 0 0,0-1 0 0 0,0 1 0 0 0,-1 0 0 0 0,1 0-1 0 0,0 0 1 0 0,0 0 0 0 0,-1 0 0 0 0,1 0 0 0 0,0 0 0 0 0,0 0 0 0 0,-1 0 0 0 0,1 0 0 0 0,0 0 0 0 0,0 0 0 0 0,-1 0 0 0 0,1 0 0 0 0,0 1 0 0 0,-1-1 0 0 0,-4 3 21 0 0,0 0 1 0 0,1 0 0 0 0,-1 0 0 0 0,1 1 0 0 0,0 0 0 0 0,0-1-1 0 0,0 2 1 0 0,0-1 0 0 0,1 0 0 0 0,-1 1 0 0 0,-2 5-1 0 0,1 0 76 0 0,0 0 0 0 0,1 1-1 0 0,0-1 1 0 0,0 1 0 0 0,-1 12 0 0 0,-1 10 321 0 0,2 0 0 0 0,1 60 1 0 0,5-51-75 0 0,2-1-1 0 0,2 0 1 0 0,1 0 0 0 0,25 75 0 0 0,-24-90-209 0 0,-3-14-85 0 0,-1 1 1 0 0,0 0-1 0 0,-1 0 0 0 0,-1 0 1 0 0,2 20-1 0 0,-5-32-73 0 0,1 1 1 0 0,0 0-1 0 0,-1 0 1 0 0,1 0-1 0 0,-1-1 1 0 0,0 1-1 0 0,0 0 1 0 0,1-1-1 0 0,-1 1 1 0 0,0 0-1 0 0,0-1 1 0 0,-1 1-1 0 0,1-1 1 0 0,0 0-1 0 0,0 1 1 0 0,-1-1-1 0 0,1 0 1 0 0,-1 0-1 0 0,1 0 1 0 0,-1 0-1 0 0,1 0 1 0 0,-1 0-1 0 0,0 0 1 0 0,0 0-1 0 0,1-1 1 0 0,-1 1-1 0 0,-3 0 1 0 0,-7 2-44 0 0,0 0 0 0 0,-1-1 0 0 0,-12 1 0 0 0,17-2 40 0 0,-153 15-203 0 0,-138 18 755 0 0,280-29-283 0 0,19-5-232 0 0,0 0 0 0 0,0 1 1 0 0,0-1-1 0 0,0 0 0 0 0,0 0 0 0 0,0 0 0 0 0,0 1 0 0 0,0-1 0 0 0,0 0 1 0 0,0 0-1 0 0,0 0 0 0 0,0 0 0 0 0,0 1 0 0 0,0-1 0 0 0,0 0 0 0 0,0 0 1 0 0,0 0-1 0 0,0 1 0 0 0,0-1 0 0 0,0 0 0 0 0,1 0 0 0 0,-1 0 0 0 0,0 0 1 0 0,0 0-1 0 0,0 1 0 0 0,0-1 0 0 0,0 0 0 0 0,1 0 0 0 0,-1 0 0 0 0,0 0 0 0 0,0 0 1 0 0,0 0-1 0 0,0 0 0 0 0,1 0 0 0 0,-1 0 0 0 0,0 0 0 0 0,0 1 0 0 0,0-1 1 0 0,1 0-1 0 0,-1 0 0 0 0,0 0 0 0 0,0 0 0 0 0,0 0 0 0 0,1-1 0 0 0,38 9 630 0 0,54-2-3686 0 0,184-13-1 0 0,-233 1-4713 0 0,-18 0 4519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79 516 864 0 0,'1'10'7282'0'0,"-1"-10"-6970"0"0,0 1 1 0 0,-1 0-1 0 0,1-1 0 0 0,-1 1 0 0 0,1 0 1 0 0,-1-1-1 0 0,1 1 0 0 0,-1 0 0 0 0,1-1 0 0 0,-1 1 1 0 0,0-1-1 0 0,1 1 0 0 0,-1-1 0 0 0,0 1 0 0 0,0-1 1 0 0,1 0-1 0 0,-2 1 0 0 0,1-1-49 0 0,0 1 1 0 0,0-1-1 0 0,0 0 1 0 0,0 1-1 0 0,0-1 0 0 0,0 0 1 0 0,0 0-1 0 0,0 0 1 0 0,0 0-1 0 0,0 0 0 0 0,0 0 1 0 0,0 0-1 0 0,0 0 1 0 0,0 0-1 0 0,0 0 0 0 0,1-1 1 0 0,-1 1-1 0 0,0 0 1 0 0,0-1-1 0 0,0 1 0 0 0,0-1 1 0 0,0 1-1 0 0,0-1 1 0 0,0 1-1 0 0,1-1 0 0 0,-1 0 1 0 0,-1 0-1 0 0,-2-7 246 0 0,-1 1 0 0 0,1-1 0 0 0,0 0-1 0 0,1 0 1 0 0,0 0 0 0 0,0-1 0 0 0,1 1-1 0 0,-2-12 1 0 0,0-6 221 0 0,-1-40-1 0 0,5 49-591 0 0,0 0 0 0 0,2-1 0 0 0,0 1 0 0 0,0 1 0 0 0,2-1 0 0 0,0 0-1 0 0,1 1 1 0 0,1 0 0 0 0,0 0 0 0 0,1 0 0 0 0,1 1 0 0 0,9-15 0 0 0,-10 20-77 0 0,0 0 1 0 0,1 1-1 0 0,0 0 0 0 0,0 0 1 0 0,1 1-1 0 0,0 0 1 0 0,0 0-1 0 0,1 1 0 0 0,0 1 1 0 0,0-1-1 0 0,1 1 0 0 0,-1 1 1 0 0,1 0-1 0 0,1 1 1 0 0,-1 0-1 0 0,1 1 0 0 0,20-4 1 0 0,-25 6-30 0 0,0 1-1 0 0,-1-1 1 0 0,1 2 0 0 0,0-1 0 0 0,-1 1-1 0 0,1-1 1 0 0,0 2 0 0 0,-1-1 0 0 0,0 1 0 0 0,1 0-1 0 0,-1 0 1 0 0,0 1 0 0 0,0 0 0 0 0,0 0-1 0 0,0 0 1 0 0,0 1 0 0 0,-1 0 0 0 0,8 7 0 0 0,-9-7-9 0 0,0-1 0 0 0,-1 2 0 0 0,0-1 0 0 0,0 0 1 0 0,0 1-1 0 0,0-1 0 0 0,-1 1 0 0 0,1 0 0 0 0,-1 0 1 0 0,-1 0-1 0 0,1 0 0 0 0,-1 0 0 0 0,1 0 0 0 0,-1 0 1 0 0,-1 1-1 0 0,1-1 0 0 0,-1 0 0 0 0,0 1 0 0 0,0-1 1 0 0,-1 0-1 0 0,1 1 0 0 0,-1-1 0 0 0,-2 7 1 0 0,-2 1 4 0 0,1-1 1 0 0,-1 0 0 0 0,-1 0 0 0 0,0-1-1 0 0,-1 0 1 0 0,0 0 0 0 0,-1 0 0 0 0,0-1-1 0 0,-1 0 1 0 0,0 0 0 0 0,0-1 0 0 0,-1 0 0 0 0,0-1-1 0 0,0 0 1 0 0,-12 6 0 0 0,2-3-6 0 0,1 0 0 0 0,-1-2 1 0 0,-1 0-1 0 0,0-2 0 0 0,0 0 1 0 0,0-1-1 0 0,-1-1 0 0 0,-22 2 1 0 0,3-2-419 0 0,40-5 310 0 0,5 2-55 0 0,31 10 65 0 0,152 56 319 0 0,-142-50 192 0 0,-1 3 1 0 0,47 29-1 0 0,-71-36-511 0 0,41 22-1119 0 0,-54-34 656 0 0,19-3-11969 0 0,-20-1 9344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6189 0 0,'21'-19'8620'0'0,"-19"17"-7972"0"0,0 1 1 0 0,1 0 0 0 0,-1 0 0 0 0,0-1-1 0 0,0 1 1 0 0,1 1 0 0 0,4-2 0 0 0,-6 2-487 0 0,1-1 1 0 0,0 1 0 0 0,-1 1 0 0 0,1-1 0 0 0,0 0-1 0 0,-1 0 1 0 0,1 0 0 0 0,-1 1 0 0 0,1-1-1 0 0,0 1 1 0 0,-1 0 0 0 0,1-1 0 0 0,-1 1 0 0 0,1 0-1 0 0,-1 0 1 0 0,0 0 0 0 0,1 0 0 0 0,-1 0 0 0 0,0 0-1 0 0,0 0 1 0 0,0 0 0 0 0,0 0 0 0 0,0 1-1 0 0,0-1 1 0 0,0 0 0 0 0,0 1 0 0 0,0-1 0 0 0,0 1-1 0 0,-1-1 1 0 0,1 3 0 0 0,8 19 1021 0 0,-1-1 0 0 0,-1 1 0 0 0,5 30 1 0 0,-5-23 307 0 0,12 36 1 0 0,-14-51-1493 0 0,15 34 0 0 0,-19-46 0 0 0,1 1 0 0 0,0-1 0 0 0,0 0 0 0 0,0 0 0 0 0,1 0 0 0 0,-1 0 0 0 0,1 0 0 0 0,-1-1 0 0 0,1 1 0 0 0,0-1 0 0 0,3 3 0 0 0,-3-4-529 0 0,-1 0 1 0 0,1 0-1 0 0,-1 0 0 0 0,1-1 0 0 0,0 1 1 0 0,-1-1-1 0 0,1 0 0 0 0,0 0 1 0 0,-1 0-1 0 0,1 0 0 0 0,0 0 0 0 0,-1 0 1 0 0,1-1-1 0 0,-1 1 0 0 0,1-1 1 0 0,0 0-1 0 0,-1 0 0 0 0,1 0 0 0 0,-1 0 1 0 0,0 0-1 0 0,1-1 0 0 0,-1 1 1 0 0,0-1-1 0 0,0 1 0 0 0,0-1 0 0 0,2-2 1 0 0,8-6-2643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5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49 476 0 0,'0'0'956'0'0,"9"-27"7015"0"0,11 5 6677 0 0,-26 34-13557 0 0,1-5-864 0 0,-1-1 0 0 0,0 1 0 0 0,0-1 0 0 0,-1-1 0 0 0,1 1 0 0 0,-1-1 0 0 0,-1-1 0 0 0,-12 8 0 0 0,3-2 47 0 0,-84 45 922 0 0,62-36-486 0 0,-46 31 0 0 0,49-20 386 0 0,36-29-1076 0 0,-1-1 0 0 0,1 0 0 0 0,0 1 0 0 0,0-1 0 0 0,0 0 0 0 0,0 1 0 0 0,-1-1 1 0 0,1 0-1 0 0,0 1 0 0 0,0-1 0 0 0,0 0 0 0 0,0 1 0 0 0,0-1 0 0 0,0 1 0 0 0,0-1 0 0 0,0 0 0 0 0,0 1 0 0 0,0-1 1 0 0,0 0-1 0 0,0 1 0 0 0,0-1 0 0 0,0 0 0 0 0,1 1 0 0 0,-1-1 0 0 0,0 1 0 0 0,0-1 0 0 0,0 0 0 0 0,0 0 0 0 0,1 1 1 0 0,-1-1-1 0 0,0 0 0 0 0,0 1 0 0 0,1-1 0 0 0,-1 0 0 0 0,0 0 0 0 0,0 1 0 0 0,1-1 0 0 0,-1 0 0 0 0,0 0 0 0 0,1 0 1 0 0,-1 1-1 0 0,0-1 0 0 0,1 0 0 0 0,-1 0 0 0 0,1 0 0 0 0,16 10 307 0 0,0-5-284 0 0,0 0-1 0 0,1-1 1 0 0,-1-1 0 0 0,33 2-1 0 0,72-8 90 0 0,-107 2-235 0 0,-1 0 1 0 0,1-1-1 0 0,-1-1 1 0 0,0-1-1 0 0,1 0 1 0 0,-2-1-1 0 0,1 0 0 0 0,0-1 1 0 0,-1-1-1 0 0,0 0 1 0 0,18-13-1 0 0,-12 3-251 0 0,-18 17 367 0 0,-1 1-3 0 0,0 1 0 0 0,1-1 1 0 0,-1 1-1 0 0,0 0 0 0 0,0 0 0 0 0,-1-1 1 0 0,1 1-1 0 0,0 0 0 0 0,0-1 0 0 0,-1 2 1 0 0,0-1 7 0 0,-13 86 804 0 0,1-14-203 0 0,12-65-619 0 0,-1 3 0 0 0,1 0 0 0 0,1-12-45 0 0,0 1 0 0 0,0-1 0 0 0,0 1 1 0 0,0 0-1 0 0,1-1 0 0 0,-1 1 0 0 0,0 0 0 0 0,0-1 0 0 0,0 1 1 0 0,0-1-1 0 0,1 1 0 0 0,-1 0 0 0 0,0-1 0 0 0,1 1 0 0 0,-1-1 0 0 0,0 1 1 0 0,1-1-1 0 0,-1 1 0 0 0,1-1 0 0 0,-1 1 0 0 0,0-1 0 0 0,1 1 1 0 0,-1-1-1 0 0,1 0 0 0 0,0 1 0 0 0,-1-1 0 0 0,1 0 0 0 0,-1 1 1 0 0,1-1-1 0 0,-1 0 0 0 0,1 0 0 0 0,0 0 0 0 0,-1 0 0 0 0,1 1 0 0 0,0-1 1 0 0,-1 0-1 0 0,1 0 0 0 0,-1 0 0 0 0,1 0 0 0 0,0 0 0 0 0,-1 0 1 0 0,1-1-1 0 0,0 1 0 0 0,0 0 0 0 0,2 0-243 0 0,37-3-12191 0 0,-26 2 9398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49 180 0 0,'-4'-13'19893'0'0,"51"18"-16963"0"0,1-1 0 0 0,65-5 0 0 0,98-19-342 0 0,-210 19-2588 0 0,29-3-782 0 0,49-12 0 0 0,-75 14 516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1 284 0 0,'-8'3'513'0'0,"-60"27"3387"0"0,63-28-3056 0 0,0 1 0 0 0,0 0 0 0 0,0 0 0 0 0,0 1 0 0 0,1 0 0 0 0,-1 0 0 0 0,1 0 0 0 0,0 0 0 0 0,0 0 0 0 0,-3 6 0 0 0,7-9-679 0 0,-1 0 1 0 0,1 0-1 0 0,0-1 1 0 0,0 1-1 0 0,0 0 1 0 0,0 0-1 0 0,0-1 1 0 0,0 1-1 0 0,0 0 1 0 0,0 0-1 0 0,0-1 0 0 0,0 1 1 0 0,0 0-1 0 0,1-1 1 0 0,-1 1-1 0 0,0 0 1 0 0,0 0-1 0 0,1-1 1 0 0,-1 1-1 0 0,0 0 1 0 0,1-1-1 0 0,-1 1 1 0 0,1-1-1 0 0,-1 1 1 0 0,1 0-1 0 0,-1-1 1 0 0,1 1-1 0 0,0-1 1 0 0,-1 0-1 0 0,1 1 1 0 0,-1-1-1 0 0,1 1 1 0 0,0-1-1 0 0,-1 0 1 0 0,1 1-1 0 0,0-1 1 0 0,0 0-1 0 0,0 0 1 0 0,33 11 2366 0 0,6-2-672 0 0,1-3-1 0 0,47 2 1 0 0,-59-7-1963 0 0,55-6 0 0 0,-83 5 83 0 0,9-1-3120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90 776 0 0,'-8'0'835'0'0,"5"0"-327"0"0,1 0 0 0 0,-1 1 1 0 0,1-1-1 0 0,0 0 0 0 0,-1 1 0 0 0,1-1 1 0 0,-1 1-1 0 0,1 0 0 0 0,0 0 1 0 0,-1 0-1 0 0,-3 3 3873 0 0,19 5-1422 0 0,-7-3-2356 0 0,3-1 15 0 0,-1-1-1 0 0,1 0 0 0 0,0-1 1 0 0,0 0-1 0 0,0 0 0 0 0,18 2 0 0 0,58 3 1403 0 0,-60-7-1529 0 0,176 3 2573 0 0,-170-6-2539 0 0,-1-1 0 0 0,-1-2 0 0 0,1-1 0 0 0,47-15 1 0 0,-74 20-491 0 0,-1 1 0 0 0,1-1 0 0 0,-1 0 0 0 0,1-1 0 0 0,-1 1 0 0 0,0 0 0 0 0,1-1 0 0 0,-1 1 0 0 0,0-1 0 0 0,0 0 0 0 0,0 0 0 0 0,0 0 0 0 0,0 0 0 0 0,0 0 0 0 0,-1 0 0 0 0,1 0 0 0 0,-1-1 1 0 0,1 1-1 0 0,-1 0 0 0 0,0-1 0 0 0,0 1 0 0 0,1-4 0 0 0,-2 4-38 0 0,0 0 1 0 0,0 0-1 0 0,-1-1 1 0 0,1 1-1 0 0,0 0 1 0 0,-1 0-1 0 0,1 0 1 0 0,-1 0-1 0 0,0-1 1 0 0,1 1-1 0 0,-1 0 1 0 0,0 0 0 0 0,0 1-1 0 0,-1-1 1 0 0,1 0-1 0 0,0 0 1 0 0,-1 0-1 0 0,1 1 1 0 0,-1-1-1 0 0,1 1 1 0 0,-1-1-1 0 0,0 1 1 0 0,0 0-1 0 0,1-1 1 0 0,-1 1-1 0 0,0 0 1 0 0,-3-1-1 0 0,-1-1-26 0 0,0-1-9 0 0,0 1 1 0 0,0 0-1 0 0,-1 0 1 0 0,-8-2-1 0 0,15 5 41 0 0,-1 0 1 0 0,1-1-1 0 0,-1 1 0 0 0,0 0 1 0 0,1 0-1 0 0,-1 0 0 0 0,0 0 1 0 0,0-1-1 0 0,1 1 0 0 0,-1 0 1 0 0,0 0-1 0 0,1 0 0 0 0,-1 1 1 0 0,0-1-1 0 0,1 0 0 0 0,-1 0 1 0 0,0 0-1 0 0,1 0 0 0 0,-1 1 1 0 0,0-1-1 0 0,1 0 0 0 0,-1 1 1 0 0,1-1-1 0 0,-1 0 0 0 0,0 1 1 0 0,1-1-1 0 0,-1 1 0 0 0,1-1 1 0 0,-1 1-1 0 0,1-1 0 0 0,0 1 1 0 0,-1-1-1 0 0,1 1 0 0 0,-1-1 1 0 0,1 1-1 0 0,0 0 0 0 0,-1-1 1 0 0,1 1-1 0 0,0 0 0 0 0,0-1 1 0 0,0 1-1 0 0,-1 0 0 0 0,1-1 1 0 0,0 2-1 0 0,0 2 54 0 0,0 1 0 0 0,1-1 0 0 0,-1 0 0 0 0,1 0 0 0 0,2 7 0 0 0,-2-7-14 0 0,19 65 1102 0 0,49 110-1 0 0,-3-10 594 0 0,-47-113-1729 0 0,15 85 1 0 0,-34-124-10 0 0,0-16 0 0 0,0 0 0 0 0,0 0 0 0 0,0 0 0 0 0,-1 0 0 0 0,1 0 0 0 0,0 0 0 0 0,-1 0 0 0 0,1 0 0 0 0,-1 0 0 0 0,1 0 0 0 0,-1 0 0 0 0,1-1 0 0 0,-1 1 0 0 0,0 0 0 0 0,1 0 0 0 0,-1 0 0 0 0,0-1 0 0 0,0 1 0 0 0,1 0 0 0 0,-1-1 0 0 0,0 1 0 0 0,0 0 0 0 0,0-1 0 0 0,0 0 0 0 0,0 1 0 0 0,0-1 0 0 0,0 1 0 0 0,0-1 0 0 0,0 0 0 0 0,0 0 0 0 0,-2 1 0 0 0,0-1 0 0 0,-21 5-289 0 0,0-1 1 0 0,-1-1-1 0 0,1-1 1 0 0,-37-2-1 0 0,17 0-5 0 0,-65-2-190 0 0,49 1 571 0 0,-91 8 0 0 0,147-7 68 0 0,-1 1 0 0 0,1-1 0 0 0,0 1 0 0 0,-1 0-1 0 0,1 0 1 0 0,0 1 0 0 0,0-1 0 0 0,0 1 0 0 0,0 0 0 0 0,0 0-1 0 0,-5 4 1 0 0,12-5 7 0 0,6 2-157 0 0,0 0 1 0 0,1-1-1 0 0,-1-1 1 0 0,1 0-1 0 0,13 1 1 0 0,57-5-10 0 0,-42 1 2 0 0,82-4-5957 0 0,158-27 0 0 0,-255 29 2384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3 453 10409 0 0,'0'14'22351'0'0,"-2"-32"-22348"0"0,2-1 0 0 0,1-22-1 0 0,0-1-3 0 0,-1 18 1 0 0,1 0 0 0 0,1 0 0 0 0,1 0 0 0 0,1 0 0 0 0,8-26 0 0 0,-9 41 0 0 0,1 0 0 0 0,-1 0 0 0 0,1 0 0 0 0,1 0 0 0 0,0 1 0 0 0,0-1 0 0 0,0 1 0 0 0,1 0 0 0 0,1 1 0 0 0,-1 0 0 0 0,1 0 0 0 0,0 0 0 0 0,1 1 0 0 0,-1 0 0 0 0,13-7 0 0 0,-6 5 0 0 0,0 2 0 0 0,1 0 0 0 0,0 0 0 0 0,0 1 0 0 0,0 1 0 0 0,0 1 0 0 0,1 0 0 0 0,0 1 0 0 0,19-1 0 0 0,-14 3 0 0 0,0 1 0 0 0,0 1 0 0 0,0 1 0 0 0,-1 1 0 0 0,1 0 0 0 0,27 11 0 0 0,-41-13 0 0 0,0 1 0 0 0,0 0 0 0 0,-1 1 0 0 0,1-1 0 0 0,-1 1 0 0 0,0 0 0 0 0,0 1 0 0 0,-1 0 0 0 0,1 0 0 0 0,-1 0 0 0 0,6 8 0 0 0,-8-10 0 0 0,-1 1 0 0 0,0-1 0 0 0,0 0 0 0 0,0 1 0 0 0,-1-1 0 0 0,1 1 0 0 0,-1 0 0 0 0,0-1 0 0 0,0 1 0 0 0,0 0 0 0 0,-1 0 0 0 0,1 0 0 0 0,-1-1 0 0 0,0 1 0 0 0,0 0 0 0 0,0 0 0 0 0,0 0 0 0 0,-1 0 0 0 0,0 0 0 0 0,0-1 0 0 0,0 1 0 0 0,-2 6 0 0 0,-1-2 0 0 0,-1 0 0 0 0,0-1 0 0 0,0 1 0 0 0,-1-1 0 0 0,1 0 0 0 0,-1 0 0 0 0,-1-1 0 0 0,0 0 0 0 0,0 0 0 0 0,0 0 0 0 0,0-1 0 0 0,-1 0 0 0 0,0 0 0 0 0,-9 3 0 0 0,-16 7 0 0 0,-1-2 0 0 0,-41 11 0 0 0,63-21 0 0 0,4-1 0 0 0,-12 4 0 0 0,20-6 0 0 0,0 0 0 0 0,0 0 0 0 0,0 0 0 0 0,-1 0 0 0 0,1 0 0 0 0,0 1 0 0 0,0-1 0 0 0,0 0 0 0 0,0 0 0 0 0,0 0 0 0 0,0 0 0 0 0,0 0 0 0 0,0 0 0 0 0,0 0 0 0 0,0 0 0 0 0,-1 0 0 0 0,1 0 0 0 0,0 0 0 0 0,0 0 0 0 0,0 1 0 0 0,0-1 0 0 0,0 0 0 0 0,0 0 0 0 0,0 0 0 0 0,0 0 0 0 0,0 0 0 0 0,0 0 0 0 0,0 0 0 0 0,0 1 0 0 0,0-1 0 0 0,0 0 0 0 0,0 0 0 0 0,0 0 0 0 0,0 0 0 0 0,0 0 0 0 0,0 0 0 0 0,0 0 0 0 0,0 0 0 0 0,0 1 0 0 0,0-1 0 0 0,0 0 0 0 0,0 0 0 0 0,0 0 0 0 0,0 0 0 0 0,1 0 0 0 0,-1 0 0 0 0,0 0 0 0 0,0 0 0 0 0,0 0 0 0 0,0 1 0 0 0,0-1 0 0 0,0 0 0 0 0,0 0 0 0 0,0 0 0 0 0,0 0 0 0 0,0 0 0 0 0,1 0 0 0 0,-1 0 0 0 0,0 0 0 0 0,12 7 0 0 0,1 0 0 0 0,0-1 0 0 0,23 7 0 0 0,-7-1 0 0 0,28 11 0 0 0,-2 3 0 0 0,65 41 0 0 0,-113-62-926 0 0,-1-1-1 0 0,1-1 1 0 0,0 1 0 0 0,0-1-1 0 0,0 0 1 0 0,1-1 0 0 0,-1 0-1 0 0,1 0 1 0 0,-1 0 0 0 0,1-1-1 0 0,-1 0 1 0 0,16-1 0 0 0,-6-2-2625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19:2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8977 0 0,'1'-3'1017'0'0,"-1"1"-1"0"0,1-1 1 0 0,0 1 0 0 0,0-1 0 0 0,0 1 0 0 0,0 0 0 0 0,0-1-1 0 0,0 1 1 0 0,1 0 0 0 0,-1 0 0 0 0,1 0 0 0 0,-1 0-1 0 0,5-3 1 0 0,-2 1-422 0 0,1 0-1 0 0,-1 1 0 0 0,1 0 1 0 0,0 0-1 0 0,0 1 0 0 0,6-3 1 0 0,6-1-190 0 0,1 0 0 0 0,1 2 0 0 0,18-3 0 0 0,-10 2-28 0 0,1 2 1 0 0,0 0-1 0 0,0 3 0 0 0,0 0 1 0 0,0 1-1 0 0,0 2 1 0 0,0 1-1 0 0,0 1 1 0 0,43 14-1 0 0,-66-17-377 0 0,-1-1 0 0 0,0 1 0 0 0,0 0 0 0 0,0 0 0 0 0,0 1 0 0 0,0-1 0 0 0,0 1 0 0 0,-1 0 0 0 0,1 0 0 0 0,-1 0 0 0 0,0 0 0 0 0,0 1 0 0 0,3 3 0 0 0,-5-4 0 0 0,1 0 0 0 0,-1 0 0 0 0,0 0 0 0 0,0-1 0 0 0,0 1 0 0 0,-1 0 0 0 0,1 0 0 0 0,-1 0 0 0 0,0 0 0 0 0,1 0 0 0 0,-1 0 0 0 0,0 0 0 0 0,-1 0 0 0 0,1 1 0 0 0,-1-1 0 0 0,1-1 0 0 0,-1 1 0 0 0,0 0 0 0 0,0 0 0 0 0,-2 4 0 0 0,-6 10 0 0 0,0 0 0 0 0,-1-1 0 0 0,-13 17 0 0 0,13-19 0 0 0,0 0 0 0 0,1 0 0 0 0,0 1 0 0 0,-8 22 0 0 0,16-35 0 0 0,0 1 0 0 0,1-1 0 0 0,-1 1 0 0 0,1-1 0 0 0,-1 1 0 0 0,1-1 0 0 0,0 1 0 0 0,0 0 0 0 0,0-1 0 0 0,0 1 0 0 0,1-1 0 0 0,-1 1 0 0 0,1-1 0 0 0,-1 1 0 0 0,1-1 0 0 0,0 1 0 0 0,0-1 0 0 0,0 1 0 0 0,1-1 0 0 0,-1 0 0 0 0,0 0 0 0 0,1 0 0 0 0,-1 0 0 0 0,1 0 0 0 0,0 0 0 0 0,0 0 0 0 0,0 0 0 0 0,-1-1 0 0 0,2 1 0 0 0,-1 0 0 0 0,0-1 0 0 0,0 0 0 0 0,0 0 0 0 0,3 1 0 0 0,7 4 0 0 0,1-1 0 0 0,-1 0 0 0 0,1-1 0 0 0,0-1 0 0 0,15 3 0 0 0,4-1 0 0 0,1-2 0 0 0,-1-1 0 0 0,1-1 0 0 0,-1-2 0 0 0,45-7 0 0 0,-77 8-26 0 0,3 0-1117 0 0,-1-1-1 0 0,1 1 0 0 0,-1-1 1 0 0,1 1-1 0 0,-1-1 0 0 0,0 0 1 0 0,1 0-1 0 0,-1 0 0 0 0,0 0 1 0 0,2-2-1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16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357 11969 204 0 0,'-4'1'14073'0'0,"2"-9"-13190"0"0,0 0 0 0 0,1 0 0 0 0,0 0 0 0 0,0 0 0 0 0,1 0-1 0 0,0 0 1 0 0,2-15 0 0 0,2-3 69 0 0,9-28 0 0 0,5-24-124 0 0,-11 41-554 0 0,-5 26-158 0 0,0 0 0 0 0,0 0 0 0 0,0-15 0 0 0,-2 6 51 0 0,1-36 103 0 0,-3 0 0 0 0,-12-76-1 0 0,-1 44-209 0 0,4 19-44 0 0,-23-74 0 0 0,-83-366 5 0 0,98 409-20 0 0,-35-140-18 0 0,-1-1 16 0 0,45 169-45 0 0,-1-128 0 0 0,10 165 63 0 0,-2-69 3 0 0,-6-149-37 0 0,3 118 32 0 0,-5-69-2 0 0,-15-569-40 0 0,26 3 278 0 0,18 210-67 0 0,-6-132 69 0 0,-12 691-252 0 0,-22-480 322 0 0,33 0-53 0 0,-1 364-220 0 0,16-378 227 0 0,-27 410-191 0 0,-4-597 450 0 0,40 110-274 0 0,-24 431-225 0 0,5-239 7 0 0,-8 95-18 0 0,10 23-14 0 0,-8 118-34 0 0,58-283 0 0 0,-55 372 20 0 0,33-134-44 0 0,-31 137 21 0 0,34-78 0 0 0,-31 93 4 0 0,2 1 1 0 0,2 1 0 0 0,1 1 0 0 0,1 1 0 0 0,2 1-1 0 0,36-35 1 0 0,-20 27-12 0 0,3 2 0 0 0,0 2 0 0 0,90-53 0 0 0,-3 16-12 0 0,2 7 0 0 0,4 5 0 0 0,275-80 0 0 0,0 40-12 0 0,-265 65 52 0 0,-9 11-5 0 0,280-40-32 0 0,216-3 19 0 0,-392 52 17 0 0,-21 2 5 0 0,326 6-91 0 0,-24 34 4 0 0,-320-17 83 0 0,128 0 2 0 0,-147-7-8 0 0,58-2-16 0 0,55-2 14 0 0,-92 3 5 0 0,-7-6 5 0 0,141 0-22 0 0,183 10 2 0 0,-200-10 17 0 0,-141 0 2 0 0,457-1-18 0 0,133-15-6 0 0,-541 12 11 0 0,32-3 15 0 0,456-24-49 0 0,-354 50 64 0 0,-320-9-28 0 0,-1 2 0 0 0,0 1 0 0 0,53 19 0 0 0,-79-20 25 0 0,-1 1-1 0 0,0 0 0 0 0,0 1 0 0 0,-1 1 0 0 0,0 1 1 0 0,0 0-1 0 0,-2 1 0 0 0,1 1 0 0 0,24 27 0 0 0,-16-11 5 0 0,0 2 0 0 0,-2 0 0 0 0,-1 1 0 0 0,15 37 0 0 0,44 112-3 0 0,-57-115-2 0 0,-3 1 1 0 0,13 80 0 0 0,-5 76 41 0 0,-22 334-4 0 0,-93 326 144 0 0,69-710-134 0 0,-4 24 7 0 0,22-192-64 0 0,-57 557 103 0 0,49-278 47 0 0,0 131 254 0 0,23 3-40 0 0,20 367-83 0 0,-34-777-281 0 0,10 217 34 0 0,1 25 2 0 0,-7-145 12 0 0,0 57 22 0 0,-9 124 41 0 0,2-40 5 0 0,-4-11 70 0 0,-7 130 29 0 0,-11 131-52 0 0,8-158-80 0 0,8 13 10 0 0,7-182-48 0 0,-34 676 138 0 0,29-724-137 0 0,-17 427 118 0 0,16-251-95 0 0,-2 104-4 0 0,15 105 21 0 0,33-1 11 0 0,17 140 58 0 0,-47-352 2 0 0,3 60 74 0 0,-10-344-226 0 0,26 448 260 0 0,-21 1 53 0 0,-38-30-40 0 0,19-289-195 0 0,10-116-79 0 0,-34 491 137 0 0,34-423-142 0 0,16 169 0 0 0,-13-246 10 0 0,0-11-16 0 0,0 1 0 0 0,0-1 0 0 0,0 1 0 0 0,1 0 0 0 0,-1-1 1 0 0,1 1-1 0 0,0-1 0 0 0,0 1 0 0 0,0-1 0 0 0,3 6 0 0 0,-4-8-52 0 0,-1 0 1 0 0,1 0 0 0 0,0-1 0 0 0,-1 1 0 0 0,1 0 0 0 0,-1 0-1 0 0,1-1 1 0 0,-1 1 0 0 0,1-1 0 0 0,-1 1 0 0 0,0 0 0 0 0,1-1-1 0 0,-1 1 1 0 0,0-1 0 0 0,1 0 0 0 0,-2 1 0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17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46 740 0 0,'-8'-25'5912'0'0,"6"8"2279"0"0,5 13-5265 0 0,3 8-622 0 0,7 8-271 0 0,-13-12-2180 0 0,28 40 3172 0 0,33 61-1 0 0,-5-6-1242 0 0,-21-39-1242 0 0,-20-29-134 0 0,2-1 0 0 0,1 0 0 0 0,1-1 1 0 0,1-1-1 0 0,27 25 0 0 0,-42-44-517 0 0,-4-4 50 0 0,0 0 0 0 0,0 0 0 0 0,-1-1-1 0 0,1 1 1 0 0,0 0 0 0 0,0 0-1 0 0,0-1 1 0 0,0 1 0 0 0,0-1-1 0 0,0 1 1 0 0,0-1 0 0 0,0 1-1 0 0,0-1 1 0 0,0 0 0 0 0,0 1 0 0 0,2-1-1 0 0,-2 0-602 0 0,2-2-1830 0 0,-2 2 2300 0 0,-1-1 0 0 0,1 1 1 0 0,-1 0-1 0 0,1-1 1 0 0,-1 1-1 0 0,1-1 1 0 0,-1 0-1 0 0,0 1 0 0 0,1-1 1 0 0,-1 1-1 0 0,0-1 1 0 0,0 1-1 0 0,1-1 1 0 0,-1 0-1 0 0,0 1 1 0 0,0-1-1 0 0,0 0 0 0 0,0 1 1 0 0,1-1-1 0 0,-1 0 1 0 0,0 1-1 0 0,0-1 1 0 0,-1 1-1 0 0,1-1 1 0 0,0 0-1 0 0,0 1 0 0 0,0-2 1 0 0,-1-1-169 0 0,0 0 0 0 0,0 1 0 0 0,-1-1 0 0 0,1 0 1 0 0,-1 1-1 0 0,1-1 0 0 0,-4-2 0 0 0,-5-7-685 0 0,-23-20-1 0 0,28 27 614 0 0,-142-122-3494 0 0,-4 5 4530 0 0,149 121-559 0 0,-16-13 659 0 0,4 3 1272 0 0,0 0 1 0 0,-15-17 0 0 0,28 28-1844 0 0,0-1 0 0 0,1 0 0 0 0,-1 1 0 0 0,1-1 0 0 0,-1 0 0 0 0,1 1 0 0 0,-1-1 0 0 0,1 0-1 0 0,0 1 1 0 0,-1-1 0 0 0,1 0 0 0 0,0 0 0 0 0,0 0 0 0 0,-1 1 0 0 0,1-1 0 0 0,0 0 0 0 0,0 0 0 0 0,0 0 0 0 0,0 1-1 0 0,0-1 1 0 0,0 0 0 0 0,0 0 0 0 0,0 0 0 0 0,0 1 0 0 0,1-1 0 0 0,-1 0 0 0 0,0 0 0 0 0,0 0 0 0 0,1 1-1 0 0,-1-1 1 0 0,0 0 0 0 0,1 0 0 0 0,-1 1 0 0 0,1-1 0 0 0,-1 0 0 0 0,1 1 0 0 0,-1-1 0 0 0,1 1 0 0 0,0-1 0 0 0,-1 1-1 0 0,1-1 1 0 0,0 1 0 0 0,0-1 0 0 0,4-2 176 0 0,0 0 0 0 0,0 0 0 0 0,0 1-1 0 0,10-3 1 0 0,-14 4-291 0 0,23-6 478 0 0,1 1 1 0 0,0 1-1 0 0,44-3 1 0 0,79 4 651 0 0,-138 4-1069 0 0,90 3 356 0 0,1 4 1 0 0,111 23 0 0 0,-163-18-434 0 0,-45-11 0 0 0,1 1 0 0 0,-1-1 0 0 0,0 1 0 0 0,0 0 0 0 0,0 0 0 0 0,-1 1 0 0 0,1-1 0 0 0,0 1 0 0 0,3 3 0 0 0,-6-5 0 0 0,-1 0 0 0 0,1 0 0 0 0,0 0 0 0 0,-1 0 0 0 0,1 0 0 0 0,-1-1 0 0 0,1 1 0 0 0,-1 0 0 0 0,0 0 0 0 0,0 1 0 0 0,1-1 0 0 0,-1 0 0 0 0,0 0 0 0 0,0 0 0 0 0,0 0 0 0 0,0 0 0 0 0,0 0 0 0 0,0 0 0 0 0,0 0 0 0 0,0 0 0 0 0,-1 0 0 0 0,1 0 0 0 0,0 0 0 0 0,0 0 0 0 0,-1 1 0 0 0,-14 20 0 0 0,13-19 0 0 0,-33 38 0 0 0,-59 54 0 0 0,54-56 0 0 0,-276 259 0 0 0,304-283 39 0 0,9-11-204 0 0,0 0 1 0 0,0 0-1 0 0,0 0 1 0 0,-1-1-1 0 0,1 1 0 0 0,-1-1 1 0 0,0 0-1 0 0,0 0 1 0 0,-7 4-1 0 0,38-23-8722 0 0,-9 7 5068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2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24 435 12 0 0,'-24'13'16410'0'0,"46"-18"-15382"0"0,0-1-1 0 0,-1-1 1 0 0,0 0 0 0 0,0-2-1 0 0,-1-1 1 0 0,38-23-1 0 0,-48 26-847 0 0,0 0 1 0 0,-1 0-1 0 0,1-1 0 0 0,-2-1 0 0 0,1 1 1 0 0,-1-1-1 0 0,0-1 0 0 0,-1 1 0 0 0,0-1 0 0 0,-1-1 1 0 0,0 1-1 0 0,-1-1 0 0 0,0 0 0 0 0,7-23 0 0 0,-6-1 71 0 0,-1 0-1 0 0,-2-1 1 0 0,-2-45 0 0 0,-1 73-229 0 0,0 7-22 0 0,-1 0 0 0 0,1 1 1 0 0,0-1-1 0 0,0 0 1 0 0,0 1-1 0 0,0-1 0 0 0,0 0 1 0 0,1 1-1 0 0,-1-1 1 0 0,0 1-1 0 0,0-1 1 0 0,0 0-1 0 0,0 1 0 0 0,1-1 1 0 0,-1 0-1 0 0,0 1 1 0 0,1-1-1 0 0,-1 1 1 0 0,0-1-1 0 0,1 0 0 0 0,8 6 92 0 0,7 20 159 0 0,-15-24-234 0 0,25 52 663 0 0,-2 0 1 0 0,-3 2-1 0 0,26 100 1 0 0,-39-111-270 0 0,-6-32-450 0 0,0 1-1 0 0,1-1 1 0 0,1 0 0 0 0,6 18 0 0 0,-9-29-218 0 0,0 0-1 0 0,-1 0 1 0 0,1 0-1 0 0,0 0 1 0 0,0 0-1 0 0,0 0 0 0 0,0 0 1 0 0,0 0-1 0 0,0 0 1 0 0,0 0-1 0 0,0 0 1 0 0,0-1-1 0 0,0 1 1 0 0,3 1-1 0 0,-3-2-509 0 0,1 1-1 0 0,-1-1 0 0 0,1 0 1 0 0,-1 1-1 0 0,1-1 0 0 0,-1 0 1 0 0,1 0-1 0 0,-1 0 0 0 0,1 0 1 0 0,-1 0-1 0 0,1 0 0 0 0,-1-1 1 0 0,3 1-1 0 0,6-4-1981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3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5 163 340 0 0,'-1'-1'708'0'0,"1"0"-1"0"0,-1 0 1 0 0,1 0 0 0 0,-1 0 0 0 0,1 0-1 0 0,0 0 1 0 0,-1-1 0 0 0,1 1-1 0 0,0 0 1 0 0,0 0 0 0 0,0 0 0 0 0,0-3-1 0 0,4 0-130 0 0,0 0 1 0 0,1 0-1 0 0,0 0 0 0 0,-1 0 0 0 0,1 1 0 0 0,0 0 1 0 0,1 0-1 0 0,-1 0 0 0 0,7-2 0 0 0,58-20 2028 0 0,-56 21-2036 0 0,227-66 5014 0 0,-203 61-4457 0 0,-29 9-362 0 0,-24 6-615 0 0,-91 31-171 0 0,-24 10-98 0 0,105-37 79 0 0,1 2 0 0 0,0 1 1 0 0,-25 18-1 0 0,46-29 33 0 0,1 0 0 0 0,-1 0 1 0 0,0 0-1 0 0,1 0 0 0 0,-1 0 0 0 0,1 1 1 0 0,0-1-1 0 0,0 1 0 0 0,0-1 0 0 0,0 1 0 0 0,1 0 1 0 0,-3 4-1 0 0,4-6 10 0 0,0 0 0 0 0,-1 0 0 0 0,1-1-1 0 0,0 1 1 0 0,0 0 0 0 0,0 0 0 0 0,0 0 0 0 0,0 0 0 0 0,0 0 0 0 0,1 0 0 0 0,-1-1 0 0 0,0 1 0 0 0,0 0-1 0 0,1 0 1 0 0,-1 0 0 0 0,0-1 0 0 0,1 1 0 0 0,0 1 0 0 0,1 0 7 0 0,-1 0 0 0 0,1-1 0 0 0,0 1 0 0 0,-1-1 0 0 0,1 1 0 0 0,0-1 0 0 0,0 0 0 0 0,0 1 1 0 0,0-1-1 0 0,2 0 0 0 0,18 7 74 0 0,0-1 0 0 0,0-1 0 0 0,0-1-1 0 0,40 3 1 0 0,-10 0 73 0 0,-43-7-130 0 0,54 9 298 0 0,68 21 0 0 0,-113-25-241 0 0,0 0 1 0 0,0 1 0 0 0,0 1 0 0 0,-1 0 0 0 0,-1 2 0 0 0,1 0 0 0 0,-2 0 0 0 0,21 18 0 0 0,-34-26-64 0 0,1 1 0 0 0,0 0 1 0 0,-1-1-1 0 0,0 1 0 0 0,1 0 1 0 0,-1 0-1 0 0,0 0 0 0 0,-1 0 1 0 0,1 1-1 0 0,-1-1 0 0 0,1 0 1 0 0,-1 1-1 0 0,0-1 1 0 0,0 1-1 0 0,0-1 0 0 0,-1 1 1 0 0,1 0-1 0 0,-1 4 0 0 0,0-4 3 0 0,-1-1-1 0 0,1 0 1 0 0,-1 0 0 0 0,0 1-1 0 0,0-1 1 0 0,-1 0-1 0 0,1 0 1 0 0,0 0 0 0 0,-1 0-1 0 0,0 0 1 0 0,0 0-1 0 0,0-1 1 0 0,0 1 0 0 0,0-1-1 0 0,0 1 1 0 0,-1-1 0 0 0,1 0-1 0 0,-1 0 1 0 0,-4 3-1 0 0,-7 3 53 0 0,-1 0 1 0 0,0 0-1 0 0,0-2 0 0 0,-1 0 0 0 0,-27 7 1 0 0,5-4 49 0 0,-49 3 0 0 0,-157-3-2059 0 0,225-9 721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3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0 424 0 0,'-14'10'10873'0'0,"14"-10"-10540"0"0,0 1 0 0 0,0 0 0 0 0,0 0 1 0 0,0-1-1 0 0,0 1 0 0 0,0 0 0 0 0,0-1 0 0 0,0 1 0 0 0,1 0 0 0 0,-1 0 0 0 0,0-1 1 0 0,1 1-1 0 0,-1 0 0 0 0,0-1 0 0 0,1 1 0 0 0,-1-1 0 0 0,1 1 0 0 0,-1 0 0 0 0,1-1 1 0 0,-1 1-1 0 0,2 0 0 0 0,18 10 3327 0 0,28 3-890 0 0,-42-13-2073 0 0,23 5 748 0 0,0-1 0 0 0,54 0 0 0 0,62-9 370 0 0,-86 2-1181 0 0,66-11-431 0 0,-42-4-3017 0 0,-80 16 2561 0 0,16-3-4197 0 0,-6 2-4127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7 396 396 0 0,'-7'-27'6090'0'0,"7"27"-5962"0"0,0 0 0 0 0,0-1 0 0 0,1 1 0 0 0,-1 0 0 0 0,0 0 0 0 0,0-1 0 0 0,0 1 0 0 0,0 0 0 0 0,0 0 0 0 0,0-1 0 0 0,1 1-1 0 0,-1 0 1 0 0,0 0 0 0 0,0-1 0 0 0,0 1 0 0 0,1 0 0 0 0,-1 0 0 0 0,0 0 0 0 0,0-1 0 0 0,1 1 0 0 0,-1 0 0 0 0,0 0 0 0 0,0 0 0 0 0,1 0 0 0 0,-1 0 0 0 0,0 0 0 0 0,0 0 0 0 0,1 0 0 0 0,-1-1 0 0 0,0 1 0 0 0,1 0 0 0 0,-1 0 0 0 0,0 0 0 0 0,0 0 0 0 0,1 0 0 0 0,-1 1 0 0 0,0-1-1 0 0,1 0 1 0 0,-1 0 0 0 0,22 25 2439 0 0,32 50 0 0 0,40 89 729 0 0,-53-86-2045 0 0,-27-54-723 0 0,82 141 2904 0 0,-73-129-2247 0 0,2-1-1 0 0,41 44 1 0 0,-61-74-910 0 0,-1-1 1 0 0,1 1 0 0 0,0-1 0 0 0,1 0 0 0 0,-1 0 0 0 0,1 0-1 0 0,10 5 1 0 0,-14-9-224 0 0,0 1-1 0 0,-1-1 1 0 0,1 1 0 0 0,0-1-1 0 0,0 0 1 0 0,-1 1-1 0 0,1-1 1 0 0,0 0-1 0 0,0 0 1 0 0,-1 0 0 0 0,1-1-1 0 0,0 1 1 0 0,0 0-1 0 0,-1-1 1 0 0,1 1 0 0 0,0-1-1 0 0,-1 1 1 0 0,1-1-1 0 0,0 0 1 0 0,-1 0-1 0 0,1 0 1 0 0,-1 0 0 0 0,1 0-1 0 0,-1 0 1 0 0,0 0-1 0 0,1 0 1 0 0,-1 0-1 0 0,0-1 1 0 0,0 1 0 0 0,0-1-1 0 0,0 1 1 0 0,0-1-1 0 0,1-1 1 0 0,4-7-51 0 0,-1-1 1 0 0,0 1-1 0 0,-1-1 1 0 0,0 0-1 0 0,-1 0 1 0 0,3-15-1 0 0,5-69-3 0 0,-9 69 2 0 0,18-397 0 0 0,-18 342 0 0 0,-1 14 0 0 0,0 3 0 0 0,12-90 0 0 0,-12 148-1 0 0,0 0 1 0 0,0 1-1 0 0,0-1 1 0 0,0 0-1 0 0,1 1 1 0 0,0 0-1 0 0,1-1 1 0 0,-1 1-1 0 0,5-7 1 0 0,-6 12-152 0 0,1 0-74 0 0,0 0 1 0 0,0 1 0 0 0,1 0 0 0 0,-1-1 0 0 0,0 1-1 0 0,0 0 1 0 0,0 0 0 0 0,0 0 0 0 0,0 1-1 0 0,0-1 1 0 0,0 0 0 0 0,0 1 0 0 0,0-1 0 0 0,0 1-1 0 0,-1 0 1 0 0,1-1 0 0 0,1 3 0 0 0,26 39-6763 0 0,-21-30 4427 0 0,6 9-697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5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318 156 680 0 0,'0'-6'577'0'0,"0"-1"0"0"0,0 1 0 0 0,0 0 0 0 0,-1 0 0 0 0,0 0 1 0 0,0 0-1 0 0,-1 0 0 0 0,0 0 0 0 0,0 1 0 0 0,0-1 0 0 0,0 0 0 0 0,-1 1 0 0 0,0 0 0 0 0,0-1 0 0 0,-1 1 0 0 0,0 1 0 0 0,1-1 0 0 0,-1 0 1 0 0,-1 1-1 0 0,1 0 0 0 0,-1 0 0 0 0,0 0 0 0 0,0 1 0 0 0,0-1 0 0 0,0 1 0 0 0,0 0 0 0 0,-8-2 0 0 0,6 2-239 0 0,1 0 0 0 0,-1 1 1 0 0,0 0-1 0 0,0 1 0 0 0,0-1 0 0 0,0 1 0 0 0,0 1 0 0 0,-1-1 0 0 0,1 1 1 0 0,0 0-1 0 0,0 1 0 0 0,0 0 0 0 0,0 0 0 0 0,0 0 0 0 0,0 1 0 0 0,0 0 1 0 0,0 1-1 0 0,0-1 0 0 0,1 1 0 0 0,-1 1 0 0 0,1-1 0 0 0,0 1 0 0 0,0 0 1 0 0,0 0-1 0 0,1 1 0 0 0,-1 0 0 0 0,1 0 0 0 0,0 0 0 0 0,1 1 0 0 0,-6 7 1 0 0,7-9-201 0 0,0 0 0 0 0,1 0 1 0 0,-1 0-1 0 0,1 0 0 0 0,0 1 1 0 0,0-1-1 0 0,1 1 0 0 0,-1-1 1 0 0,1 1-1 0 0,0 0 0 0 0,0-1 1 0 0,1 1-1 0 0,-1 0 0 0 0,1 0 1 0 0,0 0-1 0 0,0-1 1 0 0,1 1-1 0 0,0 0 0 0 0,-1 0 1 0 0,3 4-1 0 0,-1-2 7 0 0,1 0-1 0 0,0 0 1 0 0,1-1-1 0 0,-1 0 1 0 0,1 1-1 0 0,0-1 1 0 0,1 0 0 0 0,-1-1-1 0 0,1 1 1 0 0,0-1-1 0 0,1 0 1 0 0,9 6 0 0 0,-2-1-101 0 0,1 0 0 0 0,1-2 0 0 0,0 1 1 0 0,0-2-1 0 0,0 0 0 0 0,1-1 1 0 0,0-1-1 0 0,0 0 0 0 0,18 2 0 0 0,-28-6-37 0 0,0 0 0 0 0,-1 0 0 0 0,1-1 1 0 0,-1 0-1 0 0,1 0 0 0 0,0 0 0 0 0,-1-1 0 0 0,1 0 0 0 0,-1 0 0 0 0,1-1 0 0 0,-1 1 0 0 0,0-1 0 0 0,1 0 0 0 0,-1 0 0 0 0,0-1 0 0 0,0 0 0 0 0,-1 0 0 0 0,1 0 0 0 0,0 0 0 0 0,-1-1 0 0 0,0 1 1 0 0,0-1-1 0 0,0 0 0 0 0,0-1 0 0 0,-1 1 0 0 0,0-1 0 0 0,1 1 0 0 0,-2-1 0 0 0,1 0 0 0 0,2-6 0 0 0,-2 4-40 0 0,0 1-1 0 0,-1-1 1 0 0,0 0 0 0 0,-1 0 0 0 0,1 0-1 0 0,-1 0 1 0 0,-1 0 0 0 0,1 0 0 0 0,-1 0-1 0 0,0 0 1 0 0,-1 0 0 0 0,1 0 0 0 0,-2 0-1 0 0,-2-10 1 0 0,2 12-3 0 0,0 0 0 0 0,0-1 0 0 0,-1 1 0 0 0,1 0 0 0 0,-1 1 0 0 0,-1-1 0 0 0,1 0 0 0 0,-1 1-1 0 0,1 0 1 0 0,-1 0 0 0 0,0 0 0 0 0,-1 0 0 0 0,1 0 0 0 0,-1 1 0 0 0,0 0 0 0 0,1 0 0 0 0,-1 0 0 0 0,-9-2 0 0 0,9 2-236 0 0,0 1 0 0 0,0 1 1 0 0,0-1-1 0 0,-1 1 0 0 0,1 0 0 0 0,-1 0 0 0 0,1 0 1 0 0,0 1-1 0 0,-7 0 0 0 0,9 0-240 0 0,-1 1 1 0 0,1 0-1 0 0,0 0 1 0 0,0-1-1 0 0,0 2 1 0 0,0-1-1 0 0,0 0 1 0 0,0 1-1 0 0,0-1 1 0 0,-3 3-1 0 0,4-3-461 0 0,-2 2-379 0 0,2 6-5896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4.3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0 804 0 0,'-29'19'18578'0'0,"34"-15"-17339"0"0,0-1-830 0 0,1-1 0 0 0,0 1 0 0 0,-1-1 0 0 0,1 0 0 0 0,0 0 0 0 0,1-1 0 0 0,-1 1 0 0 0,0-1 0 0 0,0-1 0 0 0,0 1 1 0 0,10-2-1 0 0,84 2 2043 0 0,191-6-49 0 0,-246 0-5273 0 0,-43 5 1942 0 0,3-1-723 0 0,-1 1-507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5.6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481 91 4 0 0,'7'-3'1693'0'0,"-1"-2"-1"0"0,0 1 1 0 0,11-10 0 0 0,-10 7 610 0 0,-6 6-2160 0 0,-1 1 1 0 0,1-1 0 0 0,-1 1 0 0 0,1-1 0 0 0,-1 0 0 0 0,0 1 0 0 0,1-1 0 0 0,-1 1 0 0 0,0-1 0 0 0,1 0 0 0 0,-1 1 0 0 0,0-1 0 0 0,0 0 0 0 0,0 0 0 0 0,0 1-1 0 0,1-1 1 0 0,-1 0 0 0 0,0 1 0 0 0,0-1 0 0 0,-1 0 0 0 0,1 0 0 0 0,0 1 0 0 0,0-1 0 0 0,0 0 0 0 0,0 1 0 0 0,0-1 0 0 0,-1 0 0 0 0,1 1 0 0 0,0-1 0 0 0,-1 0 0 0 0,1 1-1 0 0,-1-2 1 0 0,-1 0 72 0 0,1 1 0 0 0,0-1 0 0 0,0 0 0 0 0,-1 1-1 0 0,1-1 1 0 0,-1 1 0 0 0,0 0 0 0 0,1-1 0 0 0,-4-1-1 0 0,-5-1 77 0 0,-1 1-1 0 0,1 0 0 0 0,0 1 0 0 0,-1 0 1 0 0,0 0-1 0 0,0 1 0 0 0,1 0 0 0 0,-1 1 0 0 0,0 1 1 0 0,-11 1-1 0 0,-6 2 189 0 0,0 1 1 0 0,-43 13 0 0 0,46-10-121 0 0,1 1 1 0 0,0 2-1 0 0,-34 19 1 0 0,45-23-104 0 0,1 2 0 0 0,0 0 0 0 0,0 1 0 0 0,0 0 0 0 0,1 0 0 0 0,1 1 0 0 0,-12 16 0 0 0,20-24-180 0 0,0 0 0 0 0,0 0 0 0 0,0 0 0 0 0,1 0 1 0 0,-1 0-1 0 0,1 0 0 0 0,0 1 0 0 0,0-1 0 0 0,0 0 0 0 0,0 1 0 0 0,0-1 1 0 0,1 1-1 0 0,0-1 0 0 0,0 1 0 0 0,0-1 0 0 0,0 1 0 0 0,1 4 0 0 0,0-4-9 0 0,0 0-1 0 0,1 0 0 0 0,-1-1 1 0 0,1 1-1 0 0,0 0 0 0 0,0-1 1 0 0,0 1-1 0 0,1-1 0 0 0,-1 0 1 0 0,1 0-1 0 0,0 0 0 0 0,-1 0 1 0 0,1 0-1 0 0,1-1 0 0 0,4 4 0 0 0,11 6 64 0 0,1-1 0 0 0,0-1-1 0 0,1-1 1 0 0,0-1 0 0 0,1-1-1 0 0,-1-1 1 0 0,1-1 0 0 0,0 0-1 0 0,32 1 1 0 0,-11-3-22 0 0,0-2-1 0 0,1-1 1 0 0,84-14-1 0 0,-123 13-110 0 0,7 0-24 0 0,1-1 0 0 0,0 0 0 0 0,-1-1 0 0 0,1-1-1 0 0,-1 0 1 0 0,0-1 0 0 0,-1 0 0 0 0,20-11 0 0 0,-29 15 15 0 0,0-1 1 0 0,0 0 0 0 0,0 0-1 0 0,0 0 1 0 0,0 0-1 0 0,0 0 1 0 0,0 0-1 0 0,-1 0 1 0 0,1-1-1 0 0,-1 1 1 0 0,1-1-1 0 0,-1 1 1 0 0,0-1-1 0 0,0 1 1 0 0,0-1-1 0 0,-1 0 1 0 0,1 0 0 0 0,0 1-1 0 0,-1-1 1 0 0,0 0-1 0 0,0 0 1 0 0,0 1-1 0 0,0-1 1 0 0,0 0-1 0 0,0 0 1 0 0,-1 0-1 0 0,1 1 1 0 0,-1-1-1 0 0,0 0 1 0 0,0 1 0 0 0,0-1-1 0 0,0 1 1 0 0,-3-5-1 0 0,-1-1 11 0 0,0 0-1 0 0,0 0 0 0 0,-1 1 1 0 0,0 0-1 0 0,-1 0 0 0 0,0 0 1 0 0,0 1-1 0 0,-13-9 1 0 0,0 1-2 0 0,0 2 1 0 0,-1 1 0 0 0,0 0 0 0 0,-1 2 0 0 0,0 0 0 0 0,-1 2 0 0 0,0 0 0 0 0,-34-4 0 0 0,54 10-171 0 0,0 1-1 0 0,1-1 1 0 0,-1 1-1 0 0,0 0 1 0 0,1 0-1 0 0,-1 0 1 0 0,1 1-1 0 0,-1-1 1 0 0,0 1-1 0 0,1-1 1 0 0,-1 1-1 0 0,1 0 0 0 0,-1 0 1 0 0,1 0-1 0 0,-4 3 1 0 0,4-4-501 0 0,3 2 461 0 0,-1-1 0 0 0,0 0 1 0 0,1 0-1 0 0,-1 0 1 0 0,1 1-1 0 0,-1-1 1 0 0,1 0-1 0 0,-1 0 1 0 0,1 0-1 0 0,0 0 1 0 0,0 0-1 0 0,-1 0 1 0 0,1 0-1 0 0,0 0 0 0 0,0-1 1 0 0,0 1-1 0 0,0 0 1 0 0,1 0-1 0 0,21 12-4675 0 0,0-5 2249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6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112 145 6957 0 0,'-92'-138'16048'0'0,"91"138"-15974"0"0,1-1 0 0 0,0 1 0 0 0,0 0 0 0 0,0-1 0 0 0,0 1 0 0 0,0 0 0 0 0,0 0 0 0 0,0-1 0 0 0,-1 1 0 0 0,1 0 0 0 0,0 0 0 0 0,0-1 0 0 0,0 1 0 0 0,-1 0 0 0 0,1 0 0 0 0,0-1 0 0 0,0 1 0 0 0,0 0 0 0 0,-1 0 0 0 0,1 0 0 0 0,0 0 0 0 0,-1-1 0 0 0,1 1 0 0 0,0 0 0 0 0,0 0 0 0 0,-1 0 0 0 0,1 0-1 0 0,0 0 1 0 0,-1 0 0 0 0,1 0 0 0 0,0 0 0 0 0,-1 0 0 0 0,1 0 0 0 0,0 0 0 0 0,0 0 0 0 0,-1 0 0 0 0,1 0 0 0 0,0 0 0 0 0,-1 0 0 0 0,1 0 0 0 0,-6 14 781 0 0,3 22-476 0 0,3-22-733 0 0,2 0-1 0 0,-1 0 1 0 0,2 0 0 0 0,0-1-1 0 0,0 1 1 0 0,2-1 0 0 0,6 16-1 0 0,-4-15-1817 0 0,0 0 0 0 0,0-1-1 0 0,15 20 1 0 0,-8-16-527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6.5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79 940 0 0,'3'-5'779'0'0,"0"0"0"0"0,0 0 0 0 0,1 1-1 0 0,0 0 1 0 0,0 0 0 0 0,0 0 0 0 0,0 0 0 0 0,1 0-1 0 0,0 1 1 0 0,0 0 0 0 0,0 0 0 0 0,0 0 0 0 0,0 1-1 0 0,0-1 1 0 0,1 1 0 0 0,5-1 0 0 0,6-2 398 0 0,0 1 0 0 0,0 1 0 0 0,0 1 1 0 0,21-1-1 0 0,-11 2 462 0 0,45 6 0 0 0,-61-4-1313 0 0,-1 1 0 0 0,1 0 0 0 0,-1 1 0 0 0,0 0 0 0 0,0 0 0 0 0,0 1 0 0 0,11 7 0 0 0,-19-11-289 0 0,0 1 0 0 0,-1 0 0 0 0,1 0 0 0 0,0 1 0 0 0,-1-1 0 0 0,1 0 0 0 0,-1 0 0 0 0,0 1 0 0 0,1-1 0 0 0,-1 1 0 0 0,0-1 0 0 0,0 1 0 0 0,0 0 0 0 0,0-1 0 0 0,0 1 0 0 0,0 0 0 0 0,-1 0 0 0 0,1 0 0 0 0,0 0 0 0 0,-1-1 0 0 0,0 1 0 0 0,1 0 0 0 0,-1 3 0 0 0,0-2-52 0 0,-1-1 1 0 0,1 0 0 0 0,-1 1 0 0 0,0-1 0 0 0,0 0 0 0 0,0 0 0 0 0,0 1 0 0 0,0-1-1 0 0,0 0 1 0 0,-1 0 0 0 0,1 0 0 0 0,-1 0 0 0 0,1-1 0 0 0,-1 1 0 0 0,0 0-1 0 0,1-1 1 0 0,-1 1 0 0 0,-4 1 0 0 0,-6 5-146 0 0,-1-1 0 0 0,-24 10 0 0 0,22-12-101 0 0,1 2 1 0 0,-14 8 0 0 0,27-15 244 0 0,1 1-1 0 0,0-1 1 0 0,-1 0 0 0 0,1 1 0 0 0,0-1 0 0 0,-1 0 0 0 0,1 1-1 0 0,0-1 1 0 0,-1 0 0 0 0,1 1 0 0 0,0-1 0 0 0,-1 1 0 0 0,1-1 0 0 0,0 1-1 0 0,0-1 1 0 0,0 0 0 0 0,0 1 0 0 0,-1-1 0 0 0,1 1 0 0 0,0-1 0 0 0,0 1-1 0 0,0-1 1 0 0,0 1 0 0 0,0-1 0 0 0,0 1 0 0 0,0-1 0 0 0,0 1 0 0 0,0-1-1 0 0,0 1 1 0 0,1-1 0 0 0,-1 1 0 0 0,0-1 0 0 0,0 1 0 0 0,0-1 0 0 0,1 1-1 0 0,-1-1 1 0 0,1 1 0 0 0,11 13-205 0 0,-11-13 258 0 0,6 4-57 0 0,1 0 0 0 0,-1-1 1 0 0,1 0-1 0 0,0 0 0 0 0,1 0 0 0 0,-1-1 0 0 0,1 0 0 0 0,11 2 0 0 0,2 1 23 0 0,78 22 100 0 0,-62-18 80 0 0,-1 0 0 0 0,1 3 0 0 0,-2 1 0 0 0,50 26 0 0 0,-80-37-113 0 0,-1 1-1 0 0,1-1 1 0 0,-1 1 0 0 0,0 0 0 0 0,0 1 0 0 0,0-1 0 0 0,-1 1 0 0 0,1 0 0 0 0,-1 0 0 0 0,0 1 0 0 0,-1-1 0 0 0,1 1 0 0 0,-1 0-1 0 0,3 7 1 0 0,-6-10-17 0 0,0-1 0 0 0,0 1 0 0 0,0 0 0 0 0,0-1 0 0 0,-1 1 0 0 0,0 0-1 0 0,1-1 1 0 0,-1 1 0 0 0,0-1 0 0 0,0 1 0 0 0,0-1 0 0 0,-1 1 0 0 0,1-1 0 0 0,0 0-1 0 0,-1 0 1 0 0,0 1 0 0 0,1-1 0 0 0,-1 0 0 0 0,0-1 0 0 0,0 1 0 0 0,0 0-1 0 0,0 0 1 0 0,-3 1 0 0 0,-11 4 165 0 0,0 0 0 0 0,-1 0 0 0 0,1-2-1 0 0,-1 0 1 0 0,0-1 0 0 0,-28 4 0 0 0,8-5-69 0 0,-1-1 0 0 0,-39-4 0 0 0,35-4-895 0 0,-4-1-3530 0 0,39 3-1971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8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84 0 0,'3'-16'2196'0'0,"4"0"6186"0"0,7 19-4643 0 0,-10 3-3042 0 0,0 1 1 0 0,0-1-1 0 0,0 1 1 0 0,-1 0 0 0 0,0 0-1 0 0,0 0 1 0 0,2 11-1 0 0,11 59 1722 0 0,-9-42-1416 0 0,5 28 515 0 0,-5-21-506 0 0,2-1 1 0 0,15 41-1 0 0,-15-59-458 0 0,15 29 1 0 0,5-8-3548 0 0,-22-39 1815 0 0,12 1-8729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8.3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71 132 0 0,'-70'-13'20236'0'0,"324"-9"-13198"0"0,-122 14-5481 0 0,-74 4-958 0 0,-5 1 391 0 0,53-11 0 0 0,-94 11-1703 0 0,1 0-1086 0 0,5 5-11778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9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81 740 0 0,'-2'0'918'0'0,"0"0"0"0"0,-1-1 0 0 0,1 1 0 0 0,0 0 0 0 0,0 0 0 0 0,0 1 0 0 0,-1-1 0 0 0,-4 1 5088 0 0,32 4-4690 0 0,1-2 0 0 0,0-1 0 0 0,-1-1 1 0 0,41-4-1 0 0,-35 2-804 0 0,3 0 5 0 0,152-9 1746 0 0,-145 6-1558 0 0,-1-2-1 0 0,60-16 0 0 0,-93 20-585 0 0,-1 0-1 0 0,1-1 1 0 0,-1 0-1 0 0,0 0 1 0 0,0 0-1 0 0,0-1 0 0 0,-1 0 1 0 0,1 0-1 0 0,-1 0 1 0 0,9-9-1 0 0,-19 19 580 0 0,-10 13-435 0 0,-15 25-1 0 0,20-24-55 0 0,0 0-1 0 0,2 0 1 0 0,0 1-1 0 0,-8 39 1 0 0,14-46-116 0 0,0-1 1 0 0,1 1-1 0 0,0-1 0 0 0,1 1 1 0 0,1 0-1 0 0,0-1 0 0 0,1 0 1 0 0,0 1-1 0 0,6 15 0 0 0,1-3 93 0 0,1-1 1 0 0,1 0-1 0 0,1 0 0 0 0,2-1 1 0 0,0-1-1 0 0,2 0 0 0 0,0-1 0 0 0,1-1 1 0 0,38 35-1 0 0,-48-49-46 0 0,5 7-474 0 0,-12-13 326 0 0,0-1-1 0 0,0 1 0 0 0,-1-1 1 0 0,1 1-1 0 0,0-1 0 0 0,0 0 1 0 0,-1 1-1 0 0,1-1 0 0 0,0 0 1 0 0,-1 1-1 0 0,1-1 0 0 0,0 1 1 0 0,-1-1-1 0 0,1 0 0 0 0,-1 0 0 0 0,1 1 1 0 0,0-1-1 0 0,-1 0 0 0 0,1 0 1 0 0,-1 0-1 0 0,1 1 0 0 0,-1-1 1 0 0,1 0-1 0 0,-1 0 0 0 0,1 0 1 0 0,0 0-1 0 0,-1 0 0 0 0,1 0 1 0 0,-1 0-1 0 0,1 0 0 0 0,-1 0 1 0 0,1 0-1 0 0,-1 0 0 0 0,0 0 1 0 0,-194 21-494 0 0,129-13 435 0 0,31-4 100 0 0,0 1 1 0 0,0 1 0 0 0,-64 21 0 0 0,88-20 168 0 0,11-3 204 0 0,17 1 337 0 0,-12-4-693 0 0,13 1-48 0 0,0 0 0 0 0,0-1 0 0 0,33-3 0 0 0,-19 0 0 0 0,119 2-7107 0 0,234 30-1 0 0,-347-25 3929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2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56 572 352 0 0,'0'0'7204'0'0,"-4"-2"-5456"0"0,1 0-1254 0 0,-1 0 0 0 0,1 0 0 0 0,0-1-1 0 0,0 0 1 0 0,0 1 0 0 0,0-1 0 0 0,0-1 0 0 0,0 1-1 0 0,1 0 1 0 0,-1 0 0 0 0,1-1 0 0 0,0 0 0 0 0,0 1 0 0 0,1-1-1 0 0,-1 0 1 0 0,1 0 0 0 0,0 0 0 0 0,0 0 0 0 0,-1-5-1 0 0,-1-13 372 0 0,2-1 0 0 0,0 1-1 0 0,1 0 1 0 0,2 0 0 0 0,0-1-1 0 0,11-42 1 0 0,-7 44-517 0 0,1 1 0 0 0,1-1 0 0 0,1 2 1 0 0,1-1-1 0 0,0 1 0 0 0,2 1 0 0 0,17-23 0 0 0,-19 30-149 0 0,0 0-1 0 0,1 0 1 0 0,0 1-1 0 0,0 0 1 0 0,1 1 0 0 0,0 1-1 0 0,1-1 1 0 0,0 2-1 0 0,0 0 1 0 0,1 1-1 0 0,21-7 1 0 0,-27 10-55 0 0,1 1 1 0 0,0 0-1 0 0,0 1 1 0 0,-1 0-1 0 0,1 1 1 0 0,0 0-1 0 0,0 0 1 0 0,0 0-1 0 0,12 4 1 0 0,-15-3-85 0 0,0 0 1 0 0,0 1 0 0 0,0 0-1 0 0,-1 0 1 0 0,1 1 0 0 0,-1-1-1 0 0,1 1 1 0 0,-1 0 0 0 0,0 1-1 0 0,0-1 1 0 0,0 1 0 0 0,-1 0-1 0 0,1 0 1 0 0,4 8 0 0 0,-7-11-61 0 0,-1 1 1 0 0,0 0 0 0 0,0 0-1 0 0,0 0 1 0 0,0 0-1 0 0,0 0 1 0 0,0 0 0 0 0,-1 0-1 0 0,1 0 1 0 0,-1 0 0 0 0,1 0-1 0 0,-1 0 1 0 0,0 0-1 0 0,0 0 1 0 0,0 0 0 0 0,0 0-1 0 0,-1 4 1 0 0,0-2-1 0 0,0 0 1 0 0,0-1-1 0 0,0 1 0 0 0,-1 0 1 0 0,0-1-1 0 0,0 1 0 0 0,0-1 1 0 0,-4 6-1 0 0,-3 1-1 0 0,1 0 1 0 0,-2-1-1 0 0,1-1 1 0 0,-18 13-1 0 0,-2-2 1 0 0,-40 18 0 0 0,2-1 0 0 0,65-35 0 0 0,-1 1 0 0 0,0 0 0 0 0,1-1 0 0 0,0 1 0 0 0,-1 0 0 0 0,1 0 0 0 0,0 1 0 0 0,-3 3 0 0 0,3 1 0 0 0,5 4 0 0 0,0-7 0 0 0,0-1 0 0 0,0 1 0 0 0,0 0 0 0 0,1-1 0 0 0,-1 0 0 0 0,1 1 0 0 0,0-2 0 0 0,0 1 0 0 0,5 3 0 0 0,44 20 0 0 0,-12-7 0 0 0,137 75 0 0 0,-163-86-1542 0 0,0-1-1 0 0,0 0 1 0 0,0-1 0 0 0,0-1 0 0 0,1-1-1 0 0,0 0 1 0 0,0 0 0 0 0,23 0-1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0.2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48 264 0 0,'9'-5'940'0'0,"0"0"1"0"0,0 0-1 0 0,1 1 1 0 0,0 0-1 0 0,0 1 0 0 0,12-3 1 0 0,4 1 2345 0 0,32-4 0 0 0,-43 8-1268 0 0,-1 0-1 0 0,27 2 1 0 0,-38 0-1702 0 0,1-1-1 0 0,-1 0 1 0 0,1 1 0 0 0,-1 0-1 0 0,1 0 1 0 0,-1 0 0 0 0,0 0-1 0 0,0 1 1 0 0,0-1 0 0 0,1 1 0 0 0,-1-1-1 0 0,-1 1 1 0 0,1 0 0 0 0,0 1-1 0 0,0-1 1 0 0,-1 0 0 0 0,3 3-1 0 0,-5-4-237 0 0,1 0-1 0 0,-1 0 1 0 0,1 0-1 0 0,-1 0 1 0 0,0 0-1 0 0,0-1 1 0 0,1 1-1 0 0,-1 0 0 0 0,0 0 1 0 0,0 0-1 0 0,0 0 1 0 0,0 0-1 0 0,0 0 1 0 0,0 0-1 0 0,0 0 1 0 0,-1 0-1 0 0,1 0 1 0 0,0 0-1 0 0,0 0 1 0 0,-1-1-1 0 0,1 1 0 0 0,0 0 1 0 0,-1 0-1 0 0,0 1 1 0 0,-17 21 716 0 0,15-19-646 0 0,-40 39 962 0 0,26-27-518 0 0,-22 27 0 0 0,37-41-569 0 0,-4 5 163 0 0,0 1 0 0 0,1 0 0 0 0,0 0 0 0 0,0 0-1 0 0,-7 17 1 0 0,11-22-141 0 0,0-1 0 0 0,1 1 0 0 0,-1-1 0 0 0,1 1 0 0 0,0 0 0 0 0,0-1 0 0 0,0 1 1 0 0,0 0-1 0 0,0-1 0 0 0,0 1 0 0 0,1 0 0 0 0,-1-1 0 0 0,1 1 0 0 0,0-1 0 0 0,0 1 0 0 0,0-1 0 0 0,0 1 0 0 0,0-1 0 0 0,0 0 0 0 0,1 1 0 0 0,-1-1 0 0 0,1 0 0 0 0,-1 0 0 0 0,1 0 0 0 0,0 0 0 0 0,0 0 0 0 0,3 1 0 0 0,2 3-40 0 0,0 0 0 0 0,1-1-1 0 0,0 0 1 0 0,0-1 0 0 0,0 1-1 0 0,1-2 1 0 0,-1 1 0 0 0,1-1-1 0 0,13 3 1 0 0,11 0-8 0 0,58 2 0 0 0,-83-7-830 0 0,0-1 1 0 0,-1 0-1 0 0,1 0 0 0 0,0-1 0 0 0,14-3 1 0 0,-3 1-1725 0 0,2 1-4809 0 0,-13 0 4307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0.7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129 25 392 0 0,'-12'-10'6515'0'0,"5"7"-4656"0"0,0 0 0 0 0,-1 1 1 0 0,1 0-1 0 0,-1 0 1 0 0,-13-1-1 0 0,18 3-1284 0 0,0 0 0 0 0,-1 0 0 0 0,1 0 0 0 0,0 1 0 0 0,0-1 0 0 0,0 1 0 0 0,0 0 0 0 0,-1 0 0 0 0,1 0 0 0 0,0 0-1 0 0,0 0 1 0 0,1 0 0 0 0,-1 1 0 0 0,0 0 0 0 0,0-1 0 0 0,-3 4 0 0 0,6-4-494 0 0,0 0 0 0 0,-1-1 0 0 0,1 1-1 0 0,0-1 1 0 0,0 1 0 0 0,0 0 0 0 0,-1-1-1 0 0,1 1 1 0 0,0 0 0 0 0,0-1 0 0 0,0 1 0 0 0,0 0-1 0 0,0-1 1 0 0,0 1 0 0 0,1 0 0 0 0,-1-1-1 0 0,0 1 1 0 0,0 0 0 0 0,0-1 0 0 0,1 1-1 0 0,-1-1 1 0 0,0 1 0 0 0,0 0 0 0 0,1-1 0 0 0,-1 1-1 0 0,1-1 1 0 0,-1 1 0 0 0,0-1 0 0 0,1 1-1 0 0,-1-1 1 0 0,1 1 0 0 0,-1-1 0 0 0,2 1 0 0 0,15 13 1547 0 0,-12-10-1448 0 0,-3-3-155 0 0,1 1 0 0 0,-1-1 0 0 0,0 0 0 0 0,0 0 0 0 0,1 0 0 0 0,-1 0 0 0 0,1 0 0 0 0,-1-1 0 0 0,1 1 0 0 0,-1-1 0 0 0,1 0 0 0 0,-1 0 0 0 0,1 1 0 0 0,4-2 0 0 0,1-1-25 0 0,-8 2 0 0 0,0 0 0 0 0,0 0 0 0 0,0 0 0 0 0,0 0 0 0 0,0-1 0 0 0,1 1 0 0 0,-1 0 0 0 0,0 0 0 0 0,0 0 0 0 0,0 0 0 0 0,0 0 0 0 0,0-1 0 0 0,0 1 0 0 0,0 0 0 0 0,0 0 0 0 0,1 0 0 0 0,-1 0 0 0 0,0-1 0 0 0,0 1 0 0 0,0 0 0 0 0,0 0 0 0 0,0 0 0 0 0,0-1 0 0 0,0 1 0 0 0,0 0 0 0 0,0 0 0 0 0,0 0 0 0 0,0 0 0 0 0,0-1 0 0 0,0 1 0 0 0,0 0 0 0 0,-1 0 0 0 0,1 0 0 0 0,0-1 0 0 0,0 1 0 0 0,0 0 0 0 0,0 0 0 0 0,0 0 0 0 0,0 0 0 0 0,-1-1 0 0 0,-2-3-868 0 0,-1 1 0 0 0,0-1 0 0 0,0 1 0 0 0,0 0 0 0 0,0 0 0 0 0,-1 0-1 0 0,0 0 1 0 0,1 1 0 0 0,-1-1 0 0 0,0 1 0 0 0,0 1 0 0 0,0-1 0 0 0,0 1 0 0 0,0 0 0 0 0,-8-1 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3:5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28 748 0 0,'0'0'105'0'0,"4"-4"956"0"0,1 0 0 0 0,-1 1 0 0 0,1 0-1 0 0,0 0 1 0 0,0 0 0 0 0,10-4-1 0 0,-14 7-812 0 0,1-1 0 0 0,-1 1 0 0 0,1 0-1 0 0,-1 0 1 0 0,1 0 0 0 0,0 0-1 0 0,-1 0 1 0 0,1 1 0 0 0,-1-1 0 0 0,1 0-1 0 0,-1 1 1 0 0,1-1 0 0 0,-1 1-1 0 0,0-1 1 0 0,1 1 0 0 0,-1 0 0 0 0,0-1-1 0 0,1 1 1 0 0,-1 0 0 0 0,0 0-1 0 0,0 0 1 0 0,1 0 0 0 0,-1 0-1 0 0,0 0 1 0 0,0 1 0 0 0,0-1 0 0 0,-1 0-1 0 0,1 0 1 0 0,0 1 0 0 0,1 2-1 0 0,2 5 544 0 0,1 1 0 0 0,-2 0-1 0 0,1 0 1 0 0,-1 1-1 0 0,-1-1 1 0 0,0 1-1 0 0,0-1 1 0 0,-1 21 0 0 0,8 35 2058 0 0,-8-60-2484 0 0,0 1-1 0 0,1-1 0 0 0,0 0 1 0 0,0 0-1 0 0,0 0 0 0 0,7 10 0 0 0,-7-14-282 0 0,-1 0 0 0 0,1-1 0 0 0,-1 1 0 0 0,1 0 0 0 0,0-1 0 0 0,-1 0 0 0 0,1 1 0 0 0,0-1 0 0 0,0 0 0 0 0,0 0 0 0 0,0 0 0 0 0,0 0 0 0 0,0-1-1 0 0,0 1 1 0 0,1 0 0 0 0,-1-1 0 0 0,0 0 0 0 0,0 1 0 0 0,0-1 0 0 0,1 0 0 0 0,-1 0 0 0 0,0 0 0 0 0,0 0 0 0 0,4-1 0 0 0,11-3 75 0 0,0 0 0 0 0,0 0 1 0 0,0-2-1 0 0,-1 0 0 0 0,0-1 1 0 0,18-10-1 0 0,-1-2-33 0 0,54-42 0 0 0,-59 39-86 0 0,-2-2-1 0 0,27-30 0 0 0,-52 53-59 0 0,-5 1-48 0 0,1 1 64 0 0,-1-1 1 0 0,1 1 0 0 0,-1 0 0 0 0,1 0-1 0 0,-1 0 1 0 0,1 1 0 0 0,0-1-1 0 0,0 1 1 0 0,-6 4 0 0 0,-32 24-26 0 0,39-27 29 0 0,-17 11 19 0 0,-8 8-48 0 0,-35 37 0 0 0,56-52 77 0 0,0 0 1 0 0,0 0-1 0 0,1 0 0 0 0,0 0 1 0 0,0 1-1 0 0,1 0 0 0 0,0 0 1 0 0,0 0-1 0 0,1 1 0 0 0,0-1 1 0 0,-2 10-1 0 0,5-15-40 0 0,-1-1 0 0 0,1 1 1 0 0,0-1-1 0 0,0 0 0 0 0,0 1 0 0 0,1-1 1 0 0,-1 1-1 0 0,0-1 0 0 0,1 1 0 0 0,0-1 1 0 0,-1 0-1 0 0,1 1 0 0 0,0-1 0 0 0,0 0 1 0 0,1 0-1 0 0,-1 0 0 0 0,2 3 0 0 0,0-2 9 0 0,0 1 0 0 0,0-1 0 0 0,0 0 1 0 0,1-1-1 0 0,-1 1 0 0 0,1 0 0 0 0,0-1 0 0 0,0 0 0 0 0,4 2 0 0 0,3 1 12 0 0,0-1 0 0 0,1-1 0 0 0,-1 0 0 0 0,1-1 0 0 0,0 0 0 0 0,14 1 0 0 0,44-4-1115 0 0,-24-3-341 0 0,-1-2 3 0 0,-16 1 716 0 0,-23 7-3477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1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0 279 760 0 0,'0'-1'278'0'0,"0"0"0"0"0,1 1 0 0 0,-1-1 1 0 0,0 0-1 0 0,0 1 0 0 0,1-1 0 0 0,-1 0 0 0 0,0 1 0 0 0,1-1 0 0 0,-1 0 1 0 0,0 1-1 0 0,1-1 0 0 0,-1 1 0 0 0,1-1 0 0 0,-1 1 0 0 0,1-1 0 0 0,-1 1 0 0 0,1-1 1 0 0,0 1-1 0 0,-1 0 0 0 0,1-1 0 0 0,-1 1 0 0 0,1 0 0 0 0,0-1 0 0 0,-1 1 0 0 0,1 0 1 0 0,1-1-1 0 0,-1 2 22 0 0,0-1 1 0 0,0 0-1 0 0,0 1 1 0 0,0-1-1 0 0,0 0 0 0 0,0 1 1 0 0,0-1-1 0 0,0 1 1 0 0,0 0-1 0 0,0-1 1 0 0,-1 1-1 0 0,1 0 0 0 0,0-1 1 0 0,0 1-1 0 0,1 2 1 0 0,2 2 509 0 0,0 1 0 0 0,0 0 0 0 0,-1 0 0 0 0,5 10 1 0 0,92 258 9206 0 0,-84-239-7706 0 0,-15-34-1896 0 0,-1 3 59 0 0,-2-9 1180 0 0,-8-34-1595 0 0,1-1 0 0 0,2 0 0 0 0,2 0 0 0 0,-1-47 0 0 0,6 61-34 0 0,1-1-1 0 0,1 0 0 0 0,1 1 1 0 0,1-1-1 0 0,2 1 0 0 0,1 0 1 0 0,15-39-1 0 0,-18 57-24 0 0,0 0 0 0 0,0 0 0 0 0,0 0 0 0 0,1 1 0 0 0,1 0 0 0 0,-1 0 0 0 0,1 0 0 0 0,0 1 0 0 0,0-1 0 0 0,1 2 0 0 0,0-1 0 0 0,0 1 0 0 0,1 0 0 0 0,-1 0 0 0 0,10-4 0 0 0,-8 5 0 0 0,1 1 0 0 0,0 0 0 0 0,0 1 0 0 0,0 0 0 0 0,0 0 0 0 0,0 1 0 0 0,0 0 0 0 0,0 1 0 0 0,1 0 0 0 0,-1 0 0 0 0,0 1 0 0 0,0 1 0 0 0,14 3 0 0 0,-5 0 0 0 0,-1 1 0 0 0,1 1 0 0 0,-1 0 0 0 0,-1 2 0 0 0,0 0 0 0 0,17 11 0 0 0,-25-13 0 0 0,1 0 0 0 0,-1 0 0 0 0,0 0 0 0 0,-1 2 0 0 0,0-1 0 0 0,0 1 0 0 0,-1 0 0 0 0,0 0 0 0 0,-1 1 0 0 0,0 0 0 0 0,7 15 0 0 0,-11-20 0 0 0,0-1 0 0 0,0 1 0 0 0,-1 0 0 0 0,0 0 0 0 0,0 1 0 0 0,0-1 0 0 0,-1 0 0 0 0,1 0 0 0 0,-1 0 0 0 0,-1 0 0 0 0,1 1 0 0 0,-1-1 0 0 0,0 0 0 0 0,0 0 0 0 0,-2 8 0 0 0,0-7 0 0 0,0 0 0 0 0,0 0 0 0 0,-1-1 0 0 0,0 1 0 0 0,0-1 0 0 0,0 0 0 0 0,-1 0 0 0 0,1 0 0 0 0,-1 0 0 0 0,-8 6 0 0 0,-8 2 0 0 0,-1 0 0 0 0,0-1 0 0 0,-1-1 0 0 0,-46 15 0 0 0,35-16 0 0 0,26-8 0 0 0,0-1 0 0 0,0 2 0 0 0,0-1 0 0 0,0 1 0 0 0,0 1 0 0 0,1-1 0 0 0,0 1 0 0 0,-1 0 0 0 0,2 1 0 0 0,-8 5 0 0 0,14-10 0 0 0,-1 1 0 0 0,1-1 0 0 0,-1 1 0 0 0,1-1 0 0 0,-1 1 0 0 0,1-1 0 0 0,0 1 0 0 0,-1-1 0 0 0,1 1 0 0 0,0-1 0 0 0,-1 1 0 0 0,1-1 0 0 0,0 1 0 0 0,0 0 0 0 0,0-1 0 0 0,-1 1 0 0 0,1 0 0 0 0,0-1 0 0 0,0 1 0 0 0,0-1 0 0 0,0 1 0 0 0,0 0 0 0 0,0-1 0 0 0,0 1 0 0 0,0 0 0 0 0,0-1 0 0 0,1 1 0 0 0,-1 0 0 0 0,0-1 0 0 0,0 1 0 0 0,1-1 0 0 0,-1 1 0 0 0,1 0 0 0 0,-1 0 0 0 0,1 2 0 0 0,1 1 0 0 0,0 0 0 0 0,-1-1 0 0 0,1 0 0 0 0,0 1 0 0 0,1-1 0 0 0,-1 0 0 0 0,1 0 0 0 0,-1 0 0 0 0,1-1 0 0 0,4 4 0 0 0,35 24 0 0 0,-33-24 0 0 0,30 18 0 0 0,1-1 0 0 0,0-2 0 0 0,2-2 0 0 0,0-2 0 0 0,1-1 0 0 0,73 15 0 0 0,-96-28-2288 0 0,0-1 0 0 0,0-1 0 0 0,0-1 0 0 0,1-1 0 0 0,37-7 0 0 0,-41 6-978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2.3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90 136 0 0,'1'-4'589'0'0,"1"0"-1"0"0,0 0 1 0 0,0 1 0 0 0,1-1 0 0 0,-1 1-1 0 0,1 0 1 0 0,0 0 0 0 0,0 0 0 0 0,0 0-1 0 0,0 0 1 0 0,0 0 0 0 0,0 1-1 0 0,1 0 1 0 0,-1 0 0 0 0,1 0 0 0 0,7-3-1 0 0,5-2 1421 0 0,1 1 0 0 0,29-7-1 0 0,-29 9-719 0 0,-1 2 1 0 0,1 0-1 0 0,24 0 0 0 0,-33 2-736 0 0,1 0 0 0 0,0 1 0 0 0,-1 0 0 0 0,1 1 0 0 0,-1 0 0 0 0,1 0 0 0 0,-1 1 0 0 0,12 5 0 0 0,-18-7-455 0 0,0 0-1 0 0,-1 0 1 0 0,1 0 0 0 0,-1 0 0 0 0,0 0 0 0 0,1 0 0 0 0,-1 0-1 0 0,0 0 1 0 0,1 1 0 0 0,-1-1 0 0 0,0 0 0 0 0,0 1-1 0 0,0-1 1 0 0,0 1 0 0 0,0-1 0 0 0,-1 1 0 0 0,1-1 0 0 0,0 1-1 0 0,-1 0 1 0 0,1-1 0 0 0,-1 3 0 0 0,1-1 12 0 0,-1 0-1 0 0,-1 0 1 0 0,1 0 0 0 0,0 0-1 0 0,-1 0 1 0 0,0 0 0 0 0,1 0-1 0 0,-1 0 1 0 0,0 0 0 0 0,0 0 0 0 0,-3 3-1 0 0,-3 7 127 0 0,-1-1 0 0 0,-1-1 0 0 0,0 0 0 0 0,-10 11 0 0 0,16-20-194 0 0,-8 10 94 0 0,0 0-1 0 0,1 0 1 0 0,1 1-1 0 0,0 0 1 0 0,0 1 0 0 0,-9 20-1 0 0,17-30-108 0 0,-1-1-1 0 0,1 1 1 0 0,0 0-1 0 0,0 0 1 0 0,0 0 0 0 0,1-1-1 0 0,-1 1 1 0 0,1 0-1 0 0,0 0 1 0 0,0 0-1 0 0,0 0 1 0 0,0 0 0 0 0,1 0-1 0 0,0 0 1 0 0,-1 0-1 0 0,2 0 1 0 0,-1-1-1 0 0,0 1 1 0 0,1 0 0 0 0,-1-1-1 0 0,1 1 1 0 0,0-1-1 0 0,1 0 1 0 0,-1 1 0 0 0,0-1-1 0 0,1 0 1 0 0,0 0-1 0 0,-1-1 1 0 0,1 1-1 0 0,7 4 1 0 0,-3-2-27 0 0,0 0 0 0 0,1 0 0 0 0,0-1 0 0 0,0 0 0 0 0,0-1 0 0 0,0 1 0 0 0,1-2 0 0 0,-1 1 0 0 0,17 2 0 0 0,-3-3 0 0 0,-1-1 0 0 0,0-1 0 0 0,40-6 0 0 0,-18 0 0 0 0,-33 4-2436 0 0,0-1 1 0 0,0 0-1 0 0,0 0 0 0 0,14-8 1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1 676 0 0,'-2'0'1313'0'0,"-11"0"931"0"0,-10 1 14580 0 0,53 7-15478 0 0,0-2 0 0 0,1-1 1 0 0,48 2-1 0 0,-21-3-594 0 0,247 45 1915 0 0,-263-44-6496 0 0,-16-5-2971 0 0,-12-5 841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 7329 0 0,'-32'-19'15616'0'0,"66"22"-14905"0"0,0 1 0 0 0,-1 2 0 0 0,1 1 0 0 0,-1 2 1 0 0,63 25-1 0 0,-89-31-669 0 0,-1 0 0 0 0,1 1 1 0 0,-1-1-1 0 0,0 1 0 0 0,0 1 1 0 0,0-1-1 0 0,-1 1 0 0 0,0 0 1 0 0,0 0-1 0 0,0 1 0 0 0,0-1 1 0 0,5 10-1 0 0,-8-10-27 0 0,1 0 1 0 0,-1 0-1 0 0,-1 0 0 0 0,1 0 0 0 0,-1 0 1 0 0,0 0-1 0 0,0 1 0 0 0,0-1 0 0 0,-1 0 1 0 0,1 1-1 0 0,-1-1 0 0 0,-1 0 0 0 0,1 1 1 0 0,-1-1-1 0 0,0 0 0 0 0,0 1 0 0 0,-3 7 1 0 0,-11 23 124 0 0,-1-1 1 0 0,-2 0 0 0 0,-26 37-1 0 0,14-22 94 0 0,7-14-71 0 0,-22 42 28 0 0,44-76-431 0 0,-3 8-287 0 0,0 1-3373 0 0,13-9-3162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88 180 0 0,'-4'-1'674'0'0,"-1"1"0"0"0,1-1 0 0 0,-1 1 0 0 0,1 0 0 0 0,-1 0 0 0 0,1 0 0 0 0,-10 2 5965 0 0,20-1-5365 0 0,34 0 123 0 0,-1-2-1 0 0,0-2 0 0 0,49-9 1 0 0,-72 9-1165 0 0,91-16 1722 0 0,-93 15-1545 0 0,-1 0 1 0 0,1-1-1 0 0,-1 0 1 0 0,0-1-1 0 0,18-10 0 0 0,-18 4 1258 0 0,-19 20-1620 0 0,1-1-1 0 0,1 1 1 0 0,-1 0 0 0 0,1 0 0 0 0,1 0 0 0 0,0 0 0 0 0,0 1 0 0 0,0 0 0 0 0,-2 17 0 0 0,0 9 104 0 0,-1 44 1 0 0,5-41 57 0 0,3 1 0 0 0,1-1 1 0 0,1 0-1 0 0,2 0 0 0 0,2 0 0 0 0,17 46 0 0 0,-3-23 476 0 0,3-1 0 0 0,62 106 0 0 0,-66-133-402 0 0,-11-17-45 0 0,0 1 1 0 0,11 23-1 0 0,-21-40-238 0 0,0 1 0 0 0,0 0 0 0 0,0-1 0 0 0,1 1 0 0 0,-1-1 0 0 0,0 1 0 0 0,0-1 0 0 0,0 1 0 0 0,0 0 0 0 0,0-1 0 0 0,0 1 0 0 0,0-1 0 0 0,-1 1-1 0 0,1 0 1 0 0,0-1 0 0 0,0 1 0 0 0,0-1 0 0 0,0 1 0 0 0,-1-1 0 0 0,1 1 0 0 0,0-1 0 0 0,-1 1 0 0 0,1-1 0 0 0,0 1 0 0 0,-1-1 0 0 0,1 1 0 0 0,-1-1-1 0 0,1 0 1 0 0,0 1 0 0 0,-1-1 0 0 0,1 0 0 0 0,-1 1 0 0 0,1-1 0 0 0,-1 0 0 0 0,1 1 0 0 0,-1-1 0 0 0,0 0 0 0 0,1 0 0 0 0,-1 0 0 0 0,1 0 0 0 0,-1 0 0 0 0,1 1-1 0 0,-1-1 1 0 0,0 0 0 0 0,-32 2-103 0 0,27-2 109 0 0,-468 19 226 0 0,469-19-162 0 0,0 1 0 0 0,0-1 0 0 0,0 1 1 0 0,1 0-1 0 0,-1 1 0 0 0,0-1 0 0 0,0 1 0 0 0,1 0 1 0 0,-6 2-1 0 0,10-3-61 0 0,0-1 0 0 0,0 0-1 0 0,0 0 1 0 0,0 0 0 0 0,0 0 0 0 0,0 0 0 0 0,0 0 0 0 0,0 0-1 0 0,0 1 1 0 0,-1-1 0 0 0,1 0 0 0 0,0 0 0 0 0,0 0 0 0 0,0 0-1 0 0,0 0 1 0 0,0 0 0 0 0,0 1 0 0 0,0-1 0 0 0,0 0 0 0 0,0 0-1 0 0,0 0 1 0 0,0 0 0 0 0,0 0 0 0 0,0 1 0 0 0,0-1 0 0 0,0 0-1 0 0,0 0 1 0 0,0 0 0 0 0,0 0 0 0 0,0 0 0 0 0,0 1 0 0 0,1-1 0 0 0,-1 0-1 0 0,0 0 1 0 0,0 0 0 0 0,0 0 0 0 0,0 0 0 0 0,0 0 0 0 0,0 1-1 0 0,0-1 1 0 0,0 0 0 0 0,0 0 0 0 0,1 0 0 0 0,-1 0 0 0 0,0 0-1 0 0,0 0 1 0 0,0 0 0 0 0,0 0 0 0 0,0 0 0 0 0,0 0 0 0 0,1 0-1 0 0,-1 0 1 0 0,0 0 0 0 0,0 0 0 0 0,0 0 0 0 0,0 0 0 0 0,0 0 0 0 0,1 0-1 0 0,-1 0 1 0 0,0 0 0 0 0,0 0 0 0 0,0 0 0 0 0,0 0 0 0 0,0 0-1 0 0,1 0 1 0 0,28 5 263 0 0,0-1 0 0 0,1-2-1 0 0,36-1 1 0 0,-30-1-207 0 0,40 2-522 0 0,126 3-3421 0 0,-68 2-4761 0 0,-79-3 5282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56 522 7917 0 0,'0'0'7931'0'0,"-4"-3"-5479"0"0,0 0-2077 0 0,0 0 0 0 0,0 0 0 0 0,1-1-1 0 0,-1 1 1 0 0,1-1 0 0 0,-1 0 0 0 0,1 0 0 0 0,0 0-1 0 0,1 0 1 0 0,-1-1 0 0 0,1 1 0 0 0,0-1 0 0 0,0 1-1 0 0,0-1 1 0 0,1 0 0 0 0,-1 0 0 0 0,1 0 0 0 0,0 0-1 0 0,1 0 1 0 0,-1 0 0 0 0,1 0 0 0 0,1-10-1 0 0,1-2-105 0 0,1-1-1 0 0,1 1 1 0 0,0 0-1 0 0,1 0 1 0 0,1 0 0 0 0,1 1-1 0 0,0 0 1 0 0,1 0-1 0 0,1 0 1 0 0,11-14-1 0 0,-2 6 102 0 0,1 0-1 0 0,1 1 1 0 0,1 1 0 0 0,0 2 0 0 0,28-21-1 0 0,-34 29-215 0 0,0 2 0 0 0,22-12 0 0 0,-34 20-143 0 0,0 0 0 0 0,1 0 0 0 0,0 1 1 0 0,-1-1-1 0 0,1 1 0 0 0,0 0 0 0 0,0 0 0 0 0,0 0 1 0 0,-1 1-1 0 0,1-1 0 0 0,0 1 0 0 0,0 0 1 0 0,0 0-1 0 0,0 0 0 0 0,0 1 0 0 0,0-1 1 0 0,0 1-1 0 0,3 1 0 0 0,-5-1-11 0 0,0 0 0 0 0,-1 1 0 0 0,1-1 0 0 0,0 0 0 0 0,-1 0 0 0 0,0 1 0 0 0,1-1 0 0 0,-1 1 0 0 0,0-1 0 0 0,0 1 0 0 0,0 0 0 0 0,0-1 0 0 0,0 1 0 0 0,0 0 0 0 0,0 0 0 0 0,0 0 0 0 0,-1 0 0 0 0,1 0 0 0 0,-1-1 0 0 0,1 1 0 0 0,-1 0 0 0 0,0 0 0 0 0,0 0 0 0 0,0 0 0 0 0,0 0 0 0 0,0 0 0 0 0,0 0 0 0 0,-2 4 0 0 0,1 4 0 0 0,-2-1 0 0 0,1 1 0 0 0,-1-1 0 0 0,-8 17 0 0 0,1-8 0 0 0,0 0 0 0 0,-1 0 0 0 0,-1-1 0 0 0,-1 0 0 0 0,0-1 0 0 0,-1 0 0 0 0,-29 24 0 0 0,4-9 0 0 0,-2-2 0 0 0,-50 28 0 0 0,83-53 0 0 0,8-4 0 0 0,0 1 0 0 0,0-1 0 0 0,0 0 0 0 0,0 0 0 0 0,0 0 0 0 0,0 1 0 0 0,0-1 0 0 0,0 0 0 0 0,0 0 0 0 0,0 0 0 0 0,0 1 0 0 0,0-1 0 0 0,0 0 0 0 0,0 0 0 0 0,0 0 0 0 0,0 1 0 0 0,0-1 0 0 0,1 0 0 0 0,-1 0 0 0 0,0 0 0 0 0,0 0 0 0 0,0 1 0 0 0,0-1 0 0 0,0 0 0 0 0,0 0 0 0 0,0 0 0 0 0,1 0 0 0 0,-1 0 0 0 0,0 1 0 0 0,0-1 0 0 0,0 0 0 0 0,0 0 0 0 0,1 0 0 0 0,-1 0 0 0 0,0 0 0 0 0,0 0 0 0 0,0 0 0 0 0,1 0 0 0 0,-1 0 0 0 0,0 0 0 0 0,0 0 0 0 0,0 0 0 0 0,1 0 0 0 0,-1 0 0 0 0,0 0 0 0 0,1 0 0 0 0,9 5 0 0 0,62 16 0 0 0,34 12 0 0 0,-80-21 0 0 0,0 0 0 0 0,-1 1 0 0 0,-1 2 0 0 0,0 0 0 0 0,-1 2 0 0 0,26 24 0 0 0,-42-34 0 0 0,26 16 0 0 0,-27-19-41 0 0,-1-5-212 0 0,2-2 1272 0 0,8-6-5910 0 0,6-2-4430 0 0,-8 7 6014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68 608 0 0,'12'-11'4652'0'0,"11"-1"-1076"0"0,1 2-1 0 0,43-12 1 0 0,-53 18-2503 0 0,-1 1 0 0 0,1 1 0 0 0,0 0 0 0 0,-1 1 1 0 0,1 0-1 0 0,0 1 0 0 0,15 2 0 0 0,-26-1-827 0 0,1 0 0 0 0,-1-1 0 0 0,1 1 0 0 0,-1 0 0 0 0,0 0 0 0 0,0 1 0 0 0,0-1 0 0 0,0 1 0 0 0,0 0 0 0 0,0-1 0 0 0,0 1 0 0 0,0 0 0 0 0,-1 1 0 0 0,1-1 0 0 0,2 4 1 0 0,-3-4-129 0 0,-1 0 0 0 0,1 0 0 0 0,-1 0 0 0 0,0 0 0 0 0,0 1 0 0 0,0-1 0 0 0,0 0 0 0 0,-1 1 0 0 0,1-1 0 0 0,-1 1 0 0 0,1-1 0 0 0,-1 0 0 0 0,0 1 0 0 0,0-1 0 0 0,0 1 0 0 0,0-1 0 0 0,0 1 0 0 0,-1-1 0 0 0,1 1 0 0 0,-1-1 0 0 0,-1 4 1 0 0,-5 13 82 0 0,-2 0 0 0 0,0-1 1 0 0,-2 0-1 0 0,-14 20 0 0 0,12-19 18 0 0,0 1-1 0 0,-16 37 0 0 0,28-55-218 0 0,0 1 0 0 0,0-1 0 0 0,0 0 0 0 0,1 0 0 0 0,-1 0 0 0 0,1 1 0 0 0,-1-1 0 0 0,1 0 0 0 0,0 1 0 0 0,0-1 0 0 0,0 0 0 0 0,0 0 0 0 0,1 1 0 0 0,-1-1 0 0 0,1 0 0 0 0,-1 0 0 0 0,1 1 0 0 0,0-1 0 0 0,1 3 0 0 0,0-2 0 0 0,0-1 0 0 0,0 1 0 0 0,0-1 0 0 0,0 1 0 0 0,1-1 0 0 0,-1 0 0 0 0,1 0 0 0 0,0 0 0 0 0,-1 0 0 0 0,1 0 0 0 0,0-1 0 0 0,3 2 0 0 0,8 2 0 0 0,-1 0 0 0 0,1-1 0 0 0,0-1 0 0 0,0-1 0 0 0,17 2 0 0 0,8 0-3 0 0,0-2 0 0 0,1-2 0 0 0,45-6-1 0 0,-52-1-4845 0 0,-13-3-3659 0 0,-15 6 5184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11 120 0 0,'-14'0'908'0'0,"-59"2"5578"0"0,25 6 10513 0 0,126 3-13353 0 0,245-13 962 0 0,-315 2-4608 0 0,39-7 0 0 0,-32 3 0 0 0,-11 4-253 0 0,0-1-1 0 0,0 0 1 0 0,0-1-1 0 0,0 1 1 0 0,-1-1-1 0 0,8-3 1 0 0,-1 0-1075 0 0,-5 3-2983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3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0 380 0 0,'-15'12'1094'0'0,"12"-9"105"0"0,0 0-1 0 0,0 0 0 0 0,1 1 0 0 0,-1-1 1 0 0,0 1-1 0 0,1 0 0 0 0,-2 4 0 0 0,4-7-994 0 0,0 0-1 0 0,0 0 1 0 0,1 0-1 0 0,-1-1 0 0 0,0 1 1 0 0,1 0-1 0 0,-1 0 1 0 0,1-1-1 0 0,-1 1 0 0 0,1 0 1 0 0,-1-1-1 0 0,1 1 1 0 0,-1-1-1 0 0,1 1 0 0 0,0 0 1 0 0,-1-1-1 0 0,1 0 1 0 0,0 1-1 0 0,-1-1 0 0 0,1 1 1 0 0,0-1-1 0 0,0 0 1 0 0,0 1-1 0 0,-1-1 0 0 0,1 0 1 0 0,0 0-1 0 0,1 0 1 0 0,18 8 1170 0 0,1-1 1 0 0,1-2 0 0 0,-1 0 0 0 0,26 2 0 0 0,96 4 3661 0 0,-101-8-3651 0 0,19-1 283 0 0,-60-2-2034 0 0,22-4-2099 0 0,9-2-7505 0 0,-21-2 6725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4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49 892 0 0,'0'-5'924'0'0,"0"2"-231"0"0,0 1 0 0 0,-1 0 1 0 0,1-1-1 0 0,0 1 0 0 0,1-1 0 0 0,-1 1 0 0 0,0 0 0 0 0,1-1 0 0 0,-1 1 0 0 0,1 0 1 0 0,0-1-1 0 0,0 1 0 0 0,0 0 0 0 0,0 0 0 0 0,0-1 0 0 0,3-2 2795 0 0,9 15-968 0 0,-7-2-2044 0 0,-2 0 1 0 0,1 1-1 0 0,-1-1 1 0 0,0 1-1 0 0,-1 0 1 0 0,0 0-1 0 0,0 1 1 0 0,1 11 0 0 0,2 1 244 0 0,16 68 2367 0 0,18 172 1 0 0,-38-222-2434 0 0,-2-26-754 0 0,1-1 1 0 0,3 24 0 0 0,-4-37-63 0 0,0 1 1 0 0,0-1 0 0 0,0 1-1 0 0,1-1 1 0 0,-1 0-1 0 0,0 1 1 0 0,0-1 0 0 0,0 1-1 0 0,0-1 1 0 0,0 0-1 0 0,1 1 1 0 0,-1-1 0 0 0,0 0-1 0 0,0 1 1 0 0,0-1-1 0 0,1 0 1 0 0,-1 1 0 0 0,0-1-1 0 0,1 0 1 0 0,-1 1 0 0 0,0-1-1 0 0,1 0 1 0 0,-1 0-1 0 0,0 0 1 0 0,1 1 0 0 0,-1-1-1 0 0,0 0 1 0 0,1 0-1 0 0,-1 0 1 0 0,0 0 0 0 0,1 0-1 0 0,-1 0 1 0 0,1 1-1 0 0,-1-1 1 0 0,0 0 0 0 0,1 0-1 0 0,-1 0 1 0 0,1 0-1 0 0,-1-1 1 0 0,1 1 0 0 0,-1 0-1 0 0,1 0 1 0 0,15-11-6952 0 0,-9 3 4293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9787 71 636 0 0,'3'-5'545'0'0,"0"0"0"0"0,0 1 0 0 0,1-1 0 0 0,0 1 0 0 0,-1-1 1 0 0,2 1-1 0 0,-1 0 0 0 0,0 1 0 0 0,1-1 0 0 0,0 1 0 0 0,0 0 0 0 0,9-5 0 0 0,-6 5-93 0 0,0 1 0 0 0,0-1 1 0 0,0 1-1 0 0,0 1 0 0 0,0 0 0 0 0,0 0 1 0 0,1 0-1 0 0,8 1 0 0 0,4 2 88 0 0,0 0-1 0 0,-1 2 1 0 0,0 0-1 0 0,0 2 1 0 0,0 0-1 0 0,27 13 1 0 0,-25-9-239 0 0,-1 0 1 0 0,0 2-1 0 0,0 1 0 0 0,-2 0 1 0 0,0 2-1 0 0,0 0 1 0 0,-1 1-1 0 0,-1 1 0 0 0,-1 0 1 0 0,0 1-1 0 0,-2 1 1 0 0,0 0-1 0 0,-1 2 0 0 0,0-1 1 0 0,-2 1-1 0 0,10 26 1 0 0,-14-26-138 0 0,-1 0 0 0 0,-1 0 1 0 0,0 0-1 0 0,-2 0 0 0 0,-1 1 1 0 0,0 0-1 0 0,-2 0 0 0 0,0-1 1 0 0,-1 1-1 0 0,-2 0 1 0 0,0-1-1 0 0,-1 0 0 0 0,-1 1 1 0 0,-1-1-1 0 0,-1-1 0 0 0,-1 0 1 0 0,-1 0-1 0 0,-13 23 1 0 0,-1-9 31 0 0,-1 0 1 0 0,-2-1 0 0 0,-1-1 0 0 0,-41 36 0 0 0,26-32-7 0 0,-1-2 0 0 0,-2-1 0 0 0,-1-3 1 0 0,-2-2-1 0 0,-101 45 0 0 0,-104 28 229 0 0,-122 16 7 0 0,-237 24-70 0 0,-8-42-95 0 0,-589 16 85 0 0,2-73-68 0 0,-78-66-88 0 0,14-62-85 0 0,872 52-97 0 0,6-1 5 0 0,-19 3 23 0 0,258 21-22 0 0,-324-17-2 0 0,-3 26 266 0 0,439 4-148 0 0,-1 2 0 0 0,1 2-1 0 0,-56 15 1 0 0,77-15-41 0 0,1 1-1 0 0,-1 1 1 0 0,2 1 0 0 0,-1 1-1 0 0,1 0 1 0 0,1 1 0 0 0,0 1-1 0 0,-23 21 1 0 0,27-21 34 0 0,2 2 0 0 0,0 0 0 0 0,0 0 0 0 0,1 1 0 0 0,1 1 0 0 0,-15 29 0 0 0,-35 106 1147 0 0,37-86-688 0 0,20-57-574 0 0,-11 27 3 0 0,2 0 1 0 0,1 1-1 0 0,-10 65 1 0 0,20-88-12 0 0,-1-3 0 0 0,0-7-135 0 0,3-4 86 0 0,-1 0 0 0 0,1 0 1 0 0,-1 1-1 0 0,0-1 0 0 0,1 0 0 0 0,-1 0 0 0 0,0 1 0 0 0,0-1 0 0 0,1 0 0 0 0,-1 0 0 0 0,0 0 0 0 0,0 1 0 0 0,0-1 0 0 0,0 0 1 0 0,0 0-1 0 0,0 0 0 0 0,0-1 0 0 0,1-14-3862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4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63 336 0 0,'8'-8'1647'0'0,"-1"1"0"0"0,1 0 0 0 0,0 1 1 0 0,18-12-1 0 0,-21 15-441 0 0,0 1 1 0 0,-1-1-1 0 0,2 1 1 0 0,-1 0-1 0 0,0 1 0 0 0,9-3 1904 0 0,-11 5-1903 0 0,-2-1-1105 0 0,-1-1 0 0 0,0 1 0 0 0,1 0 0 0 0,-1 0 0 0 0,0 0 1 0 0,1 0-1 0 0,-1 0 0 0 0,0 0 0 0 0,1 0 0 0 0,-1 0 0 0 0,1 0 0 0 0,-1 0 0 0 0,0 1 1 0 0,1-1-1 0 0,-1 0 0 0 0,0 0 0 0 0,1 0 0 0 0,-1 0 0 0 0,0 0 0 0 0,1 1 0 0 0,-1-1 1 0 0,0 0-1 0 0,0 0 0 0 0,1 1 0 0 0,-1-1 0 0 0,-1 3 108 0 0,0 0 0 0 0,0 0 0 0 0,0 0 0 0 0,-1 0 1 0 0,1-1-1 0 0,-1 1 0 0 0,0-1 0 0 0,0 1 0 0 0,0-1 0 0 0,0 1 0 0 0,-3 2 0 0 0,-34 28 743 0 0,16-14-455 0 0,-29 24 111 0 0,-46 45 276 0 0,66-56-593 0 0,21-23-160 0 0,1 1 0 0 0,-1 0-1 0 0,2 1 1 0 0,0 0 0 0 0,0 1-1 0 0,1 0 1 0 0,1 0 0 0 0,-12 24-1 0 0,18-34-89 0 0,1 0 0 0 0,-1 0-1 0 0,1 1 1 0 0,-1-1-1 0 0,1 0 1 0 0,0 1-1 0 0,0-1 1 0 0,0 0 0 0 0,0 1-1 0 0,0-1 1 0 0,0 0-1 0 0,1 1 1 0 0,-1-1-1 0 0,1 0 1 0 0,-1 0 0 0 0,1 1-1 0 0,0-1 1 0 0,0 0-1 0 0,0 0 1 0 0,2 2-1 0 0,0 0 11 0 0,0-1 1 0 0,0 0-1 0 0,0 1 0 0 0,0-1 0 0 0,1-1 0 0 0,-1 1 0 0 0,1 0 0 0 0,0-1 0 0 0,8 4 0 0 0,1 0 41 0 0,1-1 0 0 0,0-1-1 0 0,0 0 1 0 0,1-1 0 0 0,21 2 0 0 0,-1-2-87 0 0,-1-2-1 0 0,1-1 0 0 0,42-6 1 0 0,-57 3-93 0 0,0-1 1 0 0,0-1 0 0 0,0-1-1 0 0,-1 0 1 0 0,0-1-1 0 0,34-19 1 0 0,-3-1 665 0 0,-48 27-87 0 0,-2 0-463 0 0,1 1 0 0 0,0-1 0 0 0,0 1 1 0 0,0 0-1 0 0,-1-1 0 0 0,1 1 0 0 0,0 0 0 0 0,-1 0 0 0 0,1-1 0 0 0,-1 1 0 0 0,1 0 0 0 0,-1 0 0 0 0,1 0 0 0 0,-1 0 0 0 0,1 0 0 0 0,-1 1 0 0 0,-1 34 20 0 0,-9 62-1 0 0,1-23-36 0 0,8-72-296 0 0,1 0 0 0 0,0 0 0 0 0,0 0-1 0 0,0 0 1 0 0,1 0 0 0 0,-1 0 0 0 0,1-1 0 0 0,0 1 0 0 0,-1 0 0 0 0,1 0-1 0 0,0 0 1 0 0,1-1 0 0 0,-1 1 0 0 0,0-1 0 0 0,1 1 0 0 0,-1-1 0 0 0,1 1-1 0 0,0-1 1 0 0,0 0 0 0 0,4 4 0 0 0,-1-3-573 0 0,0 1 1 0 0,0-1 0 0 0,1 0-1 0 0,-1-1 1 0 0,1 1-1 0 0,0-1 1 0 0,0 0-1 0 0,11 2 1 0 0,12 0-2415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4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1 552 0 0,'0'0'12970'0'0,"-3"5"-11105"0"0,-14 28 1548 0 0,2 0 0 0 0,-11 38 0 0 0,13-33-1445 0 0,-36 70 0 0 0,43-88-3371 0 0,5-7-2886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4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35 189 6473 0 0,'-30'-101'15211'0'0,"27"92"-13805"0"0,2 6-554 0 0,1 2-651 0 0,1 0 1 0 0,-1 0-1 0 0,1 0 1 0 0,0 0 0 0 0,-1 0-1 0 0,1-1 1 0 0,0 1 0 0 0,0 1-1 0 0,0-1 1 0 0,0 0 0 0 0,0 0-1 0 0,0 0 1 0 0,0 0 0 0 0,0 1-1 0 0,0-1 1 0 0,0 0 0 0 0,0 1-1 0 0,1-1 1 0 0,-1 1 0 0 0,0-1-1 0 0,0 1 1 0 0,1 0 0 0 0,-1-1-1 0 0,3 1 1 0 0,39-2 524 0 0,-25 2-274 0 0,39-2 263 0 0,13 1-161 0 0,-1-2 1 0 0,124-24-1 0 0,-185 24-537 0 0,1 2 24 0 0,-1-2 0 0 0,1 1 0 0 0,-1-1 1 0 0,11-5-1 0 0,-14 7-36 0 0,-2 9-5 0 0,-4 1 0 0 0,0 1 0 0 0,-1-1 0 0 0,-5 18 0 0 0,1-5 0 0 0,-4 26 0 0 0,2 0 0 0 0,-2 89 0 0 0,14 99 0 0 0,-3-203 0 0 0,0-21-254 0 0,2 29-2771 0 0,-3-39 2783 0 0,0 1-1 0 0,1-1 0 0 0,-1 0 1 0 0,1 0-1 0 0,0 0 0 0 0,0 0 1 0 0,0 0-1 0 0,0 1 0 0 0,0-2 1 0 0,0 1-1 0 0,0 0 0 0 0,1 0 1 0 0,-1 0-1 0 0,3 1 0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4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89 8317 0 0,'-26'-4'5475'0'0,"20"3"-4109"0"0,0 1 1 0 0,0-1-1 0 0,0 0 1 0 0,1-1-1 0 0,-1 1 0 0 0,-11-6 978 0 0,17 7-2278 0 0,1 0 1 0 0,-1 0-1 0 0,0 0 0 0 0,0 0 1 0 0,0 0-1 0 0,0 0 0 0 0,0 0 1 0 0,0 0-1 0 0,0 0 0 0 0,1-1 1 0 0,-1 1-1 0 0,0 0 0 0 0,0 0 1 0 0,0 0-1 0 0,0 0 0 0 0,0 0 1 0 0,0 0-1 0 0,0 0 0 0 0,0 0 1 0 0,0 0-1 0 0,1 0 0 0 0,-1 0 1 0 0,0-1-1 0 0,0 1 0 0 0,0 0 1 0 0,0 0-1 0 0,0 0 0 0 0,0 0 1 0 0,0 0-1 0 0,0 0 0 0 0,0 0 1 0 0,0-1-1 0 0,0 1 0 0 0,0 0 1 0 0,0 0-1 0 0,0 0 0 0 0,0 0 1 0 0,0 0-1 0 0,0 0 0 0 0,0-1 1 0 0,0 1-1 0 0,0 0 1 0 0,0 0-1 0 0,0 0 0 0 0,0 0 1 0 0,0 0-1 0 0,0 0 0 0 0,0 0 1 0 0,0 0-1 0 0,-1-1 0 0 0,428-51 4984 0 0,-421 52-5050 0 0,17-12-2 0 0,-20 11 535 0 0,-2 0 72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4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8 143 560 0 0,'-1'1'244'0'0,"1"-1"1"0"0,-1 1-1 0 0,1-1 1 0 0,-1 1-1 0 0,1 0 0 0 0,-1-1 1 0 0,1 1-1 0 0,-1 0 0 0 0,1-1 1 0 0,-1 1-1 0 0,1 0 1 0 0,0-1-1 0 0,-1 1 0 0 0,1 0 1 0 0,0 0-1 0 0,0-1 1 0 0,0 1-1 0 0,-1 0 0 0 0,1 0 1 0 0,0 0-1 0 0,0-1 0 0 0,0 1 1 0 0,0 0-1 0 0,0 0 1 0 0,1-1-1 0 0,-1 1 0 0 0,0 0 1 0 0,0 1-1 0 0,2-1 7 0 0,-1 0 1 0 0,0 1-1 0 0,1-1 0 0 0,-1 0 1 0 0,0 0-1 0 0,1 0 0 0 0,0 0 1 0 0,-1-1-1 0 0,1 1 0 0 0,-1 0 1 0 0,1-1-1 0 0,0 1 0 0 0,2 0 1 0 0,34 8 1102 0 0,2-2 0 0 0,-1-1 1 0 0,1-2-1 0 0,65-2 0 0 0,-67-2-677 0 0,646-33 5910 0 0,-498 19-5462 0 0,673-27 2870 0 0,-625 35-3328 0 0,229-11 517 0 0,-399 13-1035 0 0,0-4 0 0 0,0-2-1 0 0,70-20 1 0 0,6-9-149 0 0,-133 37 0 0 0,-7 2-24 0 0,1 0 0 0 0,-1 0 0 0 0,0-1 0 0 0,1 1 1 0 0,-1 0-1 0 0,0 0 0 0 0,1 0 0 0 0,-1 0 0 0 0,0 0 0 0 0,1 0 0 0 0,-1 0 0 0 0,0 0 1 0 0,1 0-1 0 0,-1 0 0 0 0,0 0 0 0 0,0 0 0 0 0,1 0 0 0 0,-1 0 0 0 0,0 0 0 0 0,1 0 0 0 0,-1 0 1 0 0,0 1-1 0 0,1-1 0 0 0,-1 0 0 0 0,0 0 0 0 0,0 0 0 0 0,1 0 0 0 0,-1 1 0 0 0,0-1 1 0 0,0 0-1 0 0,1 0 0 0 0,-1 0 0 0 0,0 1 0 0 0,0-1 0 0 0,0 0 0 0 0,1 1 0 0 0,-1-1 0 0 0,0 0 1 0 0,0 0-1 0 0,0 1 0 0 0,0-1 0 0 0,0 0 0 0 0,0 1 0 0 0,1-1 0 0 0,-1 0 0 0 0,0 1 1 0 0,0-1-1 0 0,0 0 0 0 0,0 1 0 0 0,-6 12-1838 0 0,-1-4 616 0 0,5-5-8 0 0,-1-1 1 0 0,0 0-1 0 0,0 0 1 0 0,0 0-1 0 0,-1 0 1 0 0,-3 3-1 0 0,-11 3-2123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4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19 433 684 0 0,'-19'8'14279'0'0,"112"-42"-9273"0"0,-46 16-3447 0 0,-1-3-1 0 0,73-46 1 0 0,-111 62-1387 0 0,0-1 0 0 0,0 0 0 0 0,-1-1 0 0 0,0 0 1 0 0,0 0-1 0 0,-1 0 0 0 0,0-1 0 0 0,0 0 0 0 0,-1 0 0 0 0,0 0 0 0 0,5-11 0 0 0,-4 3 52 0 0,0 0-1 0 0,-1 0 0 0 0,-1-1 1 0 0,-1 0-1 0 0,3-24 1 0 0,-5 30-39 0 0,0 1 1 0 0,-1 0 0 0 0,0-1-1 0 0,0 1 1 0 0,-4-18 0 0 0,3 27 709 0 0,-9 63 331 0 0,5 63-565 0 0,0 49 159 0 0,6-160-820 0 0,2 32 0 0 0,12 64 0 0 0,-13-101 0 0 0,2-2 0 0 0,-3-6-96 0 0,-1-1-1 0 0,0 0 1 0 0,1 1-1 0 0,-1-1 1 0 0,1 0 0 0 0,-1 1-1 0 0,1-1 1 0 0,-1 0-1 0 0,1 0 1 0 0,-1 0 0 0 0,1 1-1 0 0,0-1 1 0 0,-1 0-1 0 0,1 0 1 0 0,-1 0 0 0 0,1 0-1 0 0,-1 0 1 0 0,1 0-1 0 0,0 0 1 0 0,-1 0 0 0 0,1 0-1 0 0,-1 0 1 0 0,1 0-1 0 0,-1-1 1 0 0,1 1 0 0 0,-1 0-1 0 0,1 0 1 0 0,-1 0-1 0 0,2-1 1 0 0,16-10-5344 0 0,-11 8 3190 0 0,3-3-1451 0 0,0-2 530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0:4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67 128 0 0,'2'-6'1275'0'0,"0"0"-1"0"0,0 0 1 0 0,0 0 0 0 0,1 0 0 0 0,5-8-1 0 0,4-9 12331 0 0,-11 27-12555 0 0,0 2-680 0 0,-1 0-1 0 0,1 1 0 0 0,-1-1 0 0 0,0 0 0 0 0,-1 0 1 0 0,0 0-1 0 0,0 0 0 0 0,-2 9 0 0 0,-3 17 701 0 0,-30 232 4873 0 0,35-249-5943 0 0,2-3 0 0 0,-1-11 0 0 0,0-1 0 0 0,1 0 0 0 0,-1 1 0 0 0,0-1 0 0 0,0 0 0 0 0,1 1 0 0 0,-1-1 0 0 0,0 0 0 0 0,0 0 0 0 0,1 0 0 0 0,-1 1 0 0 0,0-1 0 0 0,1 0 0 0 0,-1 0 0 0 0,0 0 0 0 0,1 1 0 0 0,-1-1 0 0 0,0 0 0 0 0,1 0 0 0 0,-1 0 0 0 0,1 0 0 0 0,-1 0 0 0 0,0 0 0 0 0,1 0 0 0 0,-1 0 0 0 0,0 0 0 0 0,1 0 0 0 0,-1 0 0 0 0,1 0 0 0 0,-1 0 0 0 0,0 0 0 0 0,1 0 0 0 0,-1-1 0 0 0,0 1 0 0 0,1 0 0 0 0,0 0 0 0 0,18-10 0 0 0,-1-1 0 0 0,0-1 0 0 0,22-18 0 0 0,-24 19 0 0 0,52-38 0 0 0,94-49 0 0 0,-86 54 3 0 0,31-15-18 0 0,-107 58-46 0 0,-2 2-300 0 0,-1-1 353 0 0,1 0-1 0 0,-1 1 0 0 0,1-1 1 0 0,0 1-1 0 0,-1 0 1 0 0,1-1-1 0 0,0 1 1 0 0,-1 0-1 0 0,-2 2 0 0 0,-2 1-6 0 0,-13 5-24 0 0,0 0-1 0 0,1 2 1 0 0,-28 19-1 0 0,17-11 18 0 0,-81 57 33 0 0,97-68 20 0 0,1 1 0 0 0,1 1 0 0 0,0 0 0 0 0,0 0-1 0 0,1 1 1 0 0,0 0 0 0 0,1 1 0 0 0,-11 15 0 0 0,20-24-26 0 0,-1 0 0 0 0,1 0 0 0 0,0-1 0 0 0,0 1 0 0 0,0 0 0 0 0,0 0 0 0 0,1 0 0 0 0,-1 0 0 0 0,1 0 0 0 0,0 0 0 0 0,0 0 0 0 0,0 0 0 0 0,0 0 0 0 0,0 0 0 0 0,0 0 0 0 0,1 0 0 0 0,1 5 0 0 0,0-3 8 0 0,0-1 0 0 0,0 0 0 0 0,1 0 0 0 0,-1 0 0 0 0,1 0 0 0 0,0 0 0 0 0,0-1 0 0 0,0 0 0 0 0,1 1 0 0 0,5 3 0 0 0,4 2 20 0 0,0 0-1 0 0,1-1 0 0 0,-1-1 0 0 0,2-1 0 0 0,26 10 0 0 0,-9-7-32 0 0,1 0 0 0 0,0-2 0 0 0,1-2 0 0 0,0-1 0 0 0,0-1 0 0 0,0-2 0 0 0,0-1 0 0 0,43-7 0 0 0,-74 7-459 0 0,-1 0 1 0 0,0-1-1 0 0,1 1 0 0 0,-1-1 1 0 0,0 1-1 0 0,0-1 0 0 0,0 0 1 0 0,0 0-1 0 0,3-2 0 0 0,-3 2-152 0 0,1 0 0 0 0,-1 0 0 0 0,0 1-1 0 0,0-1 1 0 0,1 0 0 0 0,-1 1 0 0 0,0 0 0 0 0,1-1-1 0 0,-1 1 1 0 0,0 0 0 0 0,1 0 0 0 0,-1 0-1 0 0,4 1 1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64 424 0 0,'6'-10'1751'0'0,"5"-11"6257"0"0,-17 4-4736 0 0,2 15-2855 0 0,1 0 0 0 0,-1 0 0 0 0,0 0 0 0 0,0 1 0 0 0,0-1-1 0 0,0 1 1 0 0,0 0 0 0 0,0 0 0 0 0,0 1 0 0 0,0-1 0 0 0,0 1 0 0 0,0 0-1 0 0,-1 0 1 0 0,1 0 0 0 0,-7 1 0 0 0,-4 1 182 0 0,1 1 0 0 0,-1 0 0 0 0,-16 7 0 0 0,13-3-208 0 0,1 0 0 0 0,0 2 1 0 0,0 0-1 0 0,1 1 1 0 0,0 0-1 0 0,1 1 0 0 0,0 1 1 0 0,1 1-1 0 0,0 0 0 0 0,-17 21 1 0 0,28-29-272 0 0,-1 0 1 0 0,1-1 0 0 0,0 1-1 0 0,0 1 1 0 0,0-1 0 0 0,1 0-1 0 0,0 1 1 0 0,0-1-1 0 0,0 1 1 0 0,0-1 0 0 0,1 1-1 0 0,0 0 1 0 0,0 6 0 0 0,1-8-56 0 0,0 0 0 0 0,1-1 0 0 0,-1 1 0 0 0,1 0 1 0 0,0-1-1 0 0,0 1 0 0 0,0 0 0 0 0,0-1 1 0 0,1 1-1 0 0,-1-1 0 0 0,1 0 0 0 0,0 1 0 0 0,0-1 1 0 0,0 0-1 0 0,0 0 0 0 0,1 0 0 0 0,-1 0 1 0 0,1-1-1 0 0,0 1 0 0 0,0-1 0 0 0,4 3 0 0 0,3 1 38 0 0,1 0 0 0 0,0 0 0 0 0,1-1 0 0 0,-1-1 0 0 0,1 0 0 0 0,0 0-1 0 0,0-1 1 0 0,0-1 0 0 0,0 0 0 0 0,18 1 0 0 0,-4-3 17 0 0,-1 0 0 0 0,1-1 0 0 0,-1-2 0 0 0,27-6 0 0 0,-44 7-96 0 0,0 0-1 0 0,0 0 1 0 0,0-1 0 0 0,0-1 0 0 0,-1 1 0 0 0,1-1-1 0 0,-1 0 1 0 0,0-1 0 0 0,12-10 0 0 0,-17 14-19 0 0,0-1 0 0 0,0 0 1 0 0,0 0-1 0 0,0 0 0 0 0,-1 0 1 0 0,1 0-1 0 0,-1 0 0 0 0,1 0 0 0 0,-1-1 1 0 0,0 1-1 0 0,0-1 0 0 0,0 1 1 0 0,0 0-1 0 0,-1-1 0 0 0,1 0 1 0 0,-1 1-1 0 0,1-1 0 0 0,-1 1 1 0 0,0-1-1 0 0,0 0 0 0 0,0 1 0 0 0,0-1 1 0 0,0 1-1 0 0,-1-1 0 0 0,1 0 1 0 0,-1 1-1 0 0,0-1 0 0 0,0 1 1 0 0,0 0-1 0 0,0-1 0 0 0,0 1 0 0 0,0 0 1 0 0,-1-1-1 0 0,1 1 0 0 0,-3-3 1 0 0,0 1-62 0 0,1 1 0 0 0,-1-1 0 0 0,0 0 0 0 0,0 1 1 0 0,0 0-1 0 0,-1 0 0 0 0,1 0 0 0 0,-1 0 0 0 0,1 1 1 0 0,-1 0-1 0 0,0 0 0 0 0,-9-2 0 0 0,5 1-93 0 0,0 1 1 0 0,-1 1-1 0 0,1 0 0 0 0,-1 0 0 0 0,1 0 1 0 0,-13 2-1 0 0,20 0-252 0 0,0-1 1 0 0,-1 1-1 0 0,1-1 1 0 0,0 1-1 0 0,0 0 0 0 0,0 0 1 0 0,1 0-1 0 0,-1 0 1 0 0,0 0-1 0 0,0 0 1 0 0,0 0-1 0 0,-2 3 1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4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100 109 8209 0 0,'-32'-38'7519'0'0,"21"24"-4951"0"0,-1-1-1 0 0,0 2 1 0 0,-17-15-1 0 0,29 28-2523 0 0,0 0-1 0 0,0 0 1 0 0,0 0-1 0 0,0 0 0 0 0,0 0 1 0 0,-1 0-1 0 0,1 0 1 0 0,0 0-1 0 0,0 0 0 0 0,0 0 1 0 0,0 0-1 0 0,0 0 0 0 0,0 0 1 0 0,0 0-1 0 0,0 0 1 0 0,-1 0-1 0 0,1 0 0 0 0,0 0 1 0 0,0 0-1 0 0,0 0 1 0 0,0 0-1 0 0,0 0 0 0 0,0 0 1 0 0,0 0-1 0 0,0 0 1 0 0,0 0-1 0 0,-1 0 0 0 0,1 0 1 0 0,0 1-1 0 0,0-1 1 0 0,0 0-1 0 0,0 0 0 0 0,0 0 1 0 0,0 0-1 0 0,0 0 1 0 0,0 0-1 0 0,0 0 0 0 0,0 0 1 0 0,0 0-1 0 0,0 0 1 0 0,0 1-1 0 0,0-1 0 0 0,0 0 1 0 0,0 0-1 0 0,0 0 0 0 0,0 0 1 0 0,0 0-1 0 0,0 0 1 0 0,0 0-1 0 0,0 0 0 0 0,0 1 1 0 0,0-1-1 0 0,0 0 1 0 0,0 0-1 0 0,0 0 0 0 0,0 0 1 0 0,0 0-1 0 0,0 0 1 0 0,0 0-1 0 0,0 0 0 0 0,1 15 1172 0 0,6 27-978 0 0,-4-22-69 0 0,-1-10-560 0 0,1 0 0 0 0,0 0 1 0 0,0-1-1 0 0,1 1 0 0 0,0-1 0 0 0,1 1 0 0 0,0-1 1 0 0,11 15-1 0 0,-7-12-2652 0 0,1 0 0 0 0,20 19 0 0 0,-11-15 26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4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45 424 0 0,'-1'-1'11128'0'0,"9"-5"-7011"0"0,16-7-3048 0 0,0 7-44 0 0,0 0 0 0 0,0 1 0 0 0,1 2 1 0 0,0 0-1 0 0,-1 2 0 0 0,1 1 0 0 0,0 1 0 0 0,0 1 0 0 0,44 9 0 0 0,-62-9-803 0 0,1 0-1 0 0,-1 1 0 0 0,0 0 1 0 0,0 0-1 0 0,0 1 0 0 0,7 5 1 0 0,-13-9-175 0 0,0 1 1 0 0,0 0-1 0 0,1 0 1 0 0,-1 0 0 0 0,0 0-1 0 0,0 0 1 0 0,0 0-1 0 0,0 0 1 0 0,0 0-1 0 0,0 0 1 0 0,0 0-1 0 0,0 1 1 0 0,0-1-1 0 0,-1 0 1 0 0,1 1-1 0 0,0-1 1 0 0,-1 1 0 0 0,1-1-1 0 0,-1 1 1 0 0,0-1-1 0 0,1 0 1 0 0,-1 1-1 0 0,0-1 1 0 0,0 1-1 0 0,0 0 1 0 0,0-1-1 0 0,0 1 1 0 0,0-1 0 0 0,-1 1-1 0 0,1-1 1 0 0,0 0-1 0 0,-1 1 1 0 0,1-1-1 0 0,-1 1 1 0 0,0-1-1 0 0,1 1 1 0 0,-2 0-1 0 0,-3 5 56 0 0,-1 0 0 0 0,0-1-1 0 0,0 0 1 0 0,-1 0 0 0 0,1 0-1 0 0,-1-1 1 0 0,0 0 0 0 0,-1 0-1 0 0,-14 6 1 0 0,-10 3 35 0 0,-38 11 1 0 0,26-9 7 0 0,27-11-114 0 0,13-4-46 0 0,-1 0 0 0 0,1 0 0 0 0,0 1-1 0 0,0-1 1 0 0,0 1 0 0 0,0 0 0 0 0,0 0 0 0 0,-6 5 0 0 0,9-6-22 0 0,5 1-24 0 0,10 5 34 0 0,1 0 1 0 0,0-1 0 0 0,0-1 0 0 0,25 6 0 0 0,-8-2 18 0 0,15 5-2 0 0,18 4 46 0 0,105 45-1 0 0,-161-58-22 0 0,0-1 0 0 0,0 2 1 0 0,13 9-1 0 0,-21-13-5 0 0,1-1 0 0 0,0 0 0 0 0,-1 1 1 0 0,1-1-1 0 0,-1 0 0 0 0,1 1 0 0 0,-1 0 0 0 0,0-1 1 0 0,1 1-1 0 0,-1 0 0 0 0,0 0 0 0 0,0 0 1 0 0,0 0-1 0 0,-1 0 0 0 0,1 0 0 0 0,0 0 0 0 0,-1 0 1 0 0,1 0-1 0 0,-1 0 0 0 0,0 0 0 0 0,0 0 1 0 0,0 0-1 0 0,0 3 0 0 0,-1-3 8 0 0,0 0 1 0 0,0 0-1 0 0,0-1 1 0 0,0 1-1 0 0,-1 0 1 0 0,1-1-1 0 0,0 1 1 0 0,-1-1-1 0 0,0 1 1 0 0,1-1-1 0 0,-1 0 1 0 0,0 1-1 0 0,0-1 1 0 0,1 0 0 0 0,-1 0-1 0 0,-3 1 1 0 0,-31 11 108 0 0,0-6-94 0 0,-1-1 0 0 0,1-2 0 0 0,-1-1 0 0 0,-59-3 0 0 0,45-1-311 0 0,-9-1 124 0 0,31 1-2689 0 0,-1 0-8918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55 520 0 0,'-3'-8'8084'0'0,"10"4"-4991"0"0,12 3-78 0 0,-8 4-2070 0 0,0 0 0 0 0,0 1 1 0 0,-1 1-1 0 0,0 0 0 0 0,0 0 0 0 0,0 1 1 0 0,0 0-1 0 0,9 8 0 0 0,67 66 2269 0 0,-43-38-1116 0 0,-7-6-1153 0 0,19 18 1177 0 0,-49-49-1976 0 0,0 0 0 0 0,1-1 1 0 0,-1 0-1 0 0,1 0 0 0 0,-1-1 0 0 0,1 1 0 0 0,12 3 0 0 0,-16-7-146 0 0,0 1 0 0 0,0 0 0 0 0,0-1 0 0 0,0 0 0 0 0,0 1 0 0 0,0-1 0 0 0,0 0 0 0 0,0-1 0 0 0,0 1 0 0 0,0-1 0 0 0,0 1 0 0 0,0-1 0 0 0,0 0 0 0 0,0 0 0 0 0,-1 0 0 0 0,1 0 0 0 0,3-2 0 0 0,0-1 0 0 0,0-1 0 0 0,-1 1 0 0 0,1-1 0 0 0,9-10 0 0 0,-6 5 0 0 0,20-19 0 0 0,-1-2 0 0 0,27-40 0 0 0,-45 56 0 0 0,7-7 0 0 0,21-43 0 0 0,-12 15 0 0 0,-23 43-177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4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51 376 0 0,'0'-1'362'0'0,"1"1"1"0"0,0-1-1 0 0,0 0 0 0 0,0 0 0 0 0,0 1 1 0 0,0-1-1 0 0,1 1 0 0 0,-1-1 1 0 0,0 1-1 0 0,0 0 0 0 0,0-1 0 0 0,0 1 1 0 0,0 0-1 0 0,1 0 0 0 0,-1-1 0 0 0,0 1 1 0 0,0 0-1 0 0,1 0 0 0 0,-1 1 1 0 0,0-1-1 0 0,0 0 0 0 0,0 0 0 0 0,0 0 1 0 0,2 1-1 0 0,0 1 181 0 0,1-1-1 0 0,0 1 1 0 0,-1 0 0 0 0,0 0-1 0 0,0 1 1 0 0,1-1 0 0 0,4 5-1 0 0,2 4 554 0 0,-1-1 0 0 0,1 2 0 0 0,9 15 0 0 0,73 100 5255 0 0,-81-111-5501 0 0,1 0 1 0 0,17 16 0 0 0,-26-28-663 0 0,0-1 1 0 0,1 1 0 0 0,-1-1 0 0 0,1 0 0 0 0,0-1-1 0 0,0 1 1 0 0,0 0 0 0 0,0-1 0 0 0,0 0 0 0 0,0 0-1 0 0,1 0 1 0 0,-1-1 0 0 0,1 1 0 0 0,-1-1 0 0 0,6 0-1 0 0,-8-1-139 0 0,-1 0-1 0 0,1-1 1 0 0,0 1-1 0 0,0-1 1 0 0,-1 0-1 0 0,1 1 1 0 0,-1-1-1 0 0,1 0 1 0 0,-1 0-1 0 0,1 0 1 0 0,-1 0-1 0 0,1-1 1 0 0,-1 1-1 0 0,0 0 1 0 0,0 0-1 0 0,1-1 1 0 0,-1 1-1 0 0,0-1 1 0 0,0 1-1 0 0,0-1 1 0 0,-1 1-1 0 0,1-1 1 0 0,1-2-1 0 0,13-43 245 0 0,-13 42-240 0 0,7-31 100 0 0,37-155 446 0 0,-38 158-1378 0 0,-8 32 291 0 0,6-5-656 0 0,-6 6 1087 0 0,0-1 0 0 0,0 1-1 0 0,0-1 1 0 0,0 1 0 0 0,1 0-1 0 0,-1-1 1 0 0,0 1 0 0 0,0-1-1 0 0,1 1 1 0 0,-1 0 0 0 0,0-1 0 0 0,0 1-1 0 0,1 0 1 0 0,-1-1 0 0 0,0 1-1 0 0,1 0 1 0 0,-1 0 0 0 0,1-1-1 0 0,-1 1 1 0 0,0 0 0 0 0,1 0 0 0 0,-1 0-1 0 0,1 0 1 0 0,-1-1 0 0 0,1 1-1 0 0,-1 0 1 0 0,0 0 0 0 0,1 0-1 0 0,-1 0 1 0 0,1 0 0 0 0,-1 0-1 0 0,1 0 1 0 0,-1 0 0 0 0,1 0 0 0 0,71 15-10742 0 0,-42-11 7864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4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5665 0 0,'0'0'11785'0'0,"7"7"-8441"0"0,14-1-954 0 0,29 6 0 0 0,65 4 49 0 0,-78-11-1813 0 0,79 5 750 0 0,0-5 0 0 0,147-12 0 0 0,-212 5-3448 0 0,-46 5 300 0 0,-21 15-11862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4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0 240 0 0,'-40'21'1275'0'0,"-14"6"2622"0"0,48-23-2649 0 0,0 0 0 0 0,1 0 0 0 0,-1 0 0 0 0,1 0 0 0 0,0 1 1 0 0,-6 7-1 0 0,11-12-1076 0 0,0 1 1 0 0,0-1 0 0 0,-1 0-1 0 0,1 1 1 0 0,0-1-1 0 0,0 0 1 0 0,0 1 0 0 0,0-1-1 0 0,0 0 1 0 0,-1 1-1 0 0,1-1 1 0 0,0 1 0 0 0,0-1-1 0 0,0 0 1 0 0,0 1 0 0 0,0-1-1 0 0,0 0 1 0 0,0 1-1 0 0,0-1 1 0 0,0 1 0 0 0,0-1-1 0 0,1 0 1 0 0,-1 1 0 0 0,0-1-1 0 0,0 0 1 0 0,0 1-1 0 0,0-1 1 0 0,0 0 0 0 0,1 1-1 0 0,-1-1 1 0 0,0 0 0 0 0,1 1-1 0 0,13 9 2190 0 0,18 0-300 0 0,15-5 732 0 0,94-1 1 0 0,-109-6-4294 0 0,60-11 1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4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48 186 7529 0 0,'-48'-27'16492'0'0,"51"26"-15811"0"0,12-3-215 0 0,0 2 0 0 0,0 0 0 0 0,0 1 0 0 0,23 0 0 0 0,2 0-134 0 0,-1-1-52 0 0,34 0 305 0 0,0-4 0 0 0,114-25 0 0 0,-174 28-500 0 0,-1-1 1 0 0,0 0-1 0 0,0-1 1 0 0,12-7-1 0 0,-21 11-64 0 0,-1 0-1 0 0,1-1 0 0 0,-1 0 1 0 0,1 1-1 0 0,-1-1 0 0 0,1 0 1 0 0,-1 0-1 0 0,0 0 1 0 0,0-1-1 0 0,0 1 0 0 0,0 0 1 0 0,-1-1-1 0 0,1 1 0 0 0,-1-1 1 0 0,1 0-1 0 0,-1 0 1 0 0,0 1-1 0 0,0-1 0 0 0,0 0 1 0 0,0 0-1 0 0,-1 0 0 0 0,1-5 1 0 0,0 8-13 0 0,-1-1 1 0 0,0 0-1 0 0,0 1 1 0 0,0-1 0 0 0,0 0-1 0 0,0 0 1 0 0,-1 1-1 0 0,1-1 1 0 0,0 0-1 0 0,0 0 1 0 0,0 1-1 0 0,0-1 1 0 0,-1 0 0 0 0,1 1-1 0 0,0-1 1 0 0,-1 0-1 0 0,1 1 1 0 0,-1-1-1 0 0,1 1 1 0 0,-1-1 0 0 0,1 1-1 0 0,-1-1 1 0 0,1 1-1 0 0,-1-1 1 0 0,1 1-1 0 0,-1-1 1 0 0,0 1-1 0 0,1-1 1 0 0,-1 1 0 0 0,1 0-1 0 0,-1 0 1 0 0,0-1-1 0 0,0 1 1 0 0,1 0-1 0 0,-1 0 1 0 0,0 0-1 0 0,1-1 1 0 0,-1 1 0 0 0,0 0-1 0 0,-1 0 1 0 0,1 1 4 0 0,0-1 0 0 0,-1 0 0 0 0,1 0 0 0 0,0 1 0 0 0,-1-1 0 0 0,1 1 0 0 0,0-1 0 0 0,0 1 0 0 0,0-1-1 0 0,-1 1 1 0 0,1 0 0 0 0,0 0 0 0 0,0-1 0 0 0,0 1 0 0 0,0 0 0 0 0,0 0 0 0 0,0 0 0 0 0,1 0 0 0 0,-1 0 0 0 0,-1 2 0 0 0,0 4 55 0 0,0-1-1 0 0,0 1 1 0 0,1-1-1 0 0,0 1 1 0 0,0 0-1 0 0,1-1 0 0 0,0 1 1 0 0,0 0-1 0 0,0 0 1 0 0,1-1-1 0 0,2 8 1 0 0,1 8 296 0 0,14 40 0 0 0,-3-20-297 0 0,3-1 0 0 0,26 46 0 0 0,53 69 36 0 0,-65-106-96 0 0,6 14-7 0 0,-38-64 0 0 0,0 0 0 0 0,0 0 0 0 0,0 1 0 0 0,1-1 0 0 0,-1 0 0 0 0,0 1 0 0 0,0-1 0 0 0,0 0 0 0 0,0 1 0 0 0,0-1 0 0 0,0 0 0 0 0,0 0 0 0 0,0 1 0 0 0,0-1 0 0 0,0 0 0 0 0,0 1 0 0 0,0-1 0 0 0,-1 0 0 0 0,1 1 0 0 0,0-1 0 0 0,0 0 0 0 0,0 0 0 0 0,0 1 0 0 0,0-1 0 0 0,0 0 0 0 0,-1 0 0 0 0,1 1 0 0 0,0-1 0 0 0,0 0 0 0 0,0 0 0 0 0,-1 1 0 0 0,1-1 0 0 0,0 0 0 0 0,0 0 0 0 0,-1 0 0 0 0,1 0 0 0 0,0 0 0 0 0,-1 1 0 0 0,1-1 0 0 0,0 0 0 0 0,0 0 0 0 0,-1 0 0 0 0,1 0 0 0 0,-12 2 0 0 0,-24-1 0 0 0,0-2 0 0 0,-38-6 0 0 0,-6-1 0 0 0,-24 1 0 0 0,31 0 0 0 0,-104 5 0 0 0,177 2 0 0 0,-5 0 0 0 0,0 1 0 0 0,0-1 0 0 0,0 1 0 0 0,1 0 0 0 0,-6 2 0 0 0,4 1 0 0 0,6 2 0 0 0,3-4 0 0 0,1 0 0 0 0,-1 0 0 0 0,1 0 0 0 0,0 0 0 0 0,-1-1 0 0 0,1 1 0 0 0,0-1 0 0 0,0 0 0 0 0,6 1 0 0 0,7 2-19 0 0,262 56-6780 0 0,-264-58 6112 0 0,78 14-3525 0 0,-19-7 604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4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87 435 9105 0 0,'0'-1'6937'0'0,"-4"-9"-1566"0"0,-8-3-3530 0 0,1-1-1 0 0,0 0 1 0 0,1-1-1 0 0,-14-24 1 0 0,21 33-1728 0 0,1 1-1 0 0,0-1 1 0 0,0 1 0 0 0,0-1 0 0 0,1 0 0 0 0,0 0-1 0 0,0 0 1 0 0,1 0 0 0 0,-1 0 0 0 0,1 0 0 0 0,0 1-1 0 0,1-1 1 0 0,0 0 0 0 0,-1 0 0 0 0,2 0 0 0 0,-1 0-1 0 0,1 0 1 0 0,3-6 0 0 0,1-2-113 0 0,1 0 1 0 0,1 0-1 0 0,0 1 1 0 0,1 0-1 0 0,0 0 0 0 0,1 1 1 0 0,0 1-1 0 0,1-1 1 0 0,1 2-1 0 0,0-1 0 0 0,0 2 1 0 0,1-1-1 0 0,0 2 1 0 0,0 0-1 0 0,1 0 0 0 0,0 1 1 0 0,1 1-1 0 0,-1 1 1 0 0,25-7-1 0 0,-34 12 0 0 0,0-1 0 0 0,-1 1 0 0 0,1-1 0 0 0,0 1 0 0 0,0 1 0 0 0,-1-1 0 0 0,1 1 0 0 0,0 0 0 0 0,-1 0 0 0 0,1 0 0 0 0,-1 0 0 0 0,1 1 0 0 0,-1 0 0 0 0,0 0 0 0 0,7 4 0 0 0,-9-5 0 0 0,-1 0 0 0 0,1 1 0 0 0,-1-1 0 0 0,0 0 0 0 0,1 1 0 0 0,-1-1 0 0 0,0 1 0 0 0,0-1 0 0 0,0 1 0 0 0,0 0 0 0 0,0-1 0 0 0,0 1 0 0 0,0 0 0 0 0,-1 0 0 0 0,1 0 0 0 0,0 2 0 0 0,-1-1 0 0 0,0-1 0 0 0,0 1 0 0 0,0-1 0 0 0,0 0 0 0 0,-1 1 0 0 0,1-1 0 0 0,-1 1 0 0 0,0-1 0 0 0,1 0 0 0 0,-1 1 0 0 0,0-1 0 0 0,0 0 0 0 0,-1 0 0 0 0,1 0 0 0 0,0 0 0 0 0,-2 2 0 0 0,-11 12 0 0 0,-1-1 0 0 0,0-1 0 0 0,0 0 0 0 0,-1-1 0 0 0,-1 0 0 0 0,-33 17 0 0 0,28-17 0 0 0,1 0 0 0 0,1 2 0 0 0,1 0 0 0 0,-27 26 0 0 0,45-40 0 0 0,0 0 0 0 0,0 0 0 0 0,-1 0 0 0 0,1 0 0 0 0,0 0 0 0 0,1 1 0 0 0,-1-1 0 0 0,0 0 0 0 0,0 1 0 0 0,0-1 0 0 0,1 0 0 0 0,-1 1 0 0 0,1-1 0 0 0,-1 1 0 0 0,1-1 0 0 0,0 1 0 0 0,-1-1 0 0 0,1 1 0 0 0,0-1 0 0 0,0 1 0 0 0,0 0 0 0 0,0-1 0 0 0,0 1 0 0 0,0-1 0 0 0,1 1 0 0 0,-1-1 0 0 0,0 1 0 0 0,1-1 0 0 0,-1 1 0 0 0,1-1 0 0 0,0 0 0 0 0,-1 1 0 0 0,1-1 0 0 0,0 0 0 0 0,0 1 0 0 0,0-1 0 0 0,0 0 0 0 0,0 0 0 0 0,0 0 0 0 0,0 0 0 0 0,1 0 0 0 0,-1 0 0 0 0,0 0 0 0 0,0 0 0 0 0,3 1 0 0 0,7 4 0 0 0,0-1 0 0 0,0 1 0 0 0,1-2 0 0 0,19 6 0 0 0,-20-7 0 0 0,31 8 0 0 0,-1-1 0 0 0,2-3 0 0 0,-1-1 0 0 0,69 0 0 0 0,-72-7 0 0 0,3-3-11463 0 0,-32 2 7813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8681 0 0,'3'0'7015'0'0,"11"4"1434"0"0,-12 0-8140 0 0,1-1 0 0 0,-1 1 1 0 0,0 0-1 0 0,0-1 0 0 0,0 1 1 0 0,0 0-1 0 0,0 0 0 0 0,-1 0 1 0 0,0 0-1 0 0,1 6 0 0 0,6 48 4050 0 0,-6-31-3498 0 0,0-22-861 0 0,-2 17 0 0 0,0-5 0 0 0,2-3 11 0 0,4 14-67 0 0,1-19-2114 0 0,10-18-11996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 6581 0 0,'-6'-5'17748'0'0,"10"15"-13364"0"0,0-2-5727 0 0,-1-5 1498 0 0,1-1 0 0 0,-1 1 0 0 0,1-1 0 0 0,-1 0-1 0 0,1 0 1 0 0,0 0 0 0 0,0 0 0 0 0,0-1 0 0 0,0 1 0 0 0,0-1 0 0 0,0 0 0 0 0,0 0 0 0 0,8 0 0 0 0,4 2 231 0 0,-3 0 19 0 0,0-1 0 0 0,23 2 0 0 0,-31-4-339 0 0,-1 0-1 0 0,1 0 1 0 0,-1 0-1 0 0,0-1 1 0 0,1 0 0 0 0,-1 1-1 0 0,0-1 1 0 0,0-1 0 0 0,1 1-1 0 0,-1-1 1 0 0,0 0-1 0 0,4-2 1 0 0,-8 4-81 0 0,0-1 0 0 0,0 1 0 0 0,1 0 0 0 0,-1-1 0 0 0,0 1 0 0 0,0 0 0 0 0,0-1 0 0 0,0 1 0 0 0,0 0 0 0 0,0-1 0 0 0,1 1 0 0 0,-1 0 0 0 0,0-1 0 0 0,0 1 0 0 0,0 0 0 0 0,0-1 0 0 0,0 1 0 0 0,-1 0 0 0 0,1-1 0 0 0,0 1 0 0 0,0-1 0 0 0,0 1 0 0 0,0 0 0 0 0,0 0 0 0 0,0-1 0 0 0,0 1 0 0 0,-1 0 0 0 0,1-1 0 0 0,0 1 0 0 0,0 0 0 0 0,0-1 0 0 0,-1 1 0 0 0,1 0 0 0 0,0 0 0 0 0,-1-1 0 0 0,1 1 0 0 0,0 0 0 0 0,-1 0 0 0 0,-8-7-268 0 0,0 1-1 0 0,-1 0 1 0 0,0 1-1 0 0,-13-6 1 0 0,-8-2-3869 0 0,9 4-3075 0 0,17 7 4036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73 389 6685 0 0,'0'3'9100'0'0,"-1"17"-7703"0"0,-2 1 0 0 0,-1-1 0 0 0,0 0 0 0 0,-9 25 0 0 0,-4 17 429 0 0,9-38-984 0 0,6-21-647 0 0,1 1 0 0 0,0-1 0 0 0,0 1 0 0 0,0-1-1 0 0,0 1 1 0 0,0 5 0 0 0,-1-4 247 0 0,-1-8 1209 0 0,-1-19-1500 0 0,2 0 0 0 0,0-1 0 0 0,1 1 0 0 0,1-1 0 0 0,1 1 0 0 0,1-1 0 0 0,2 1 0 0 0,0 0 0 0 0,1 0 0 0 0,1 0 0 0 0,1 0 0 0 0,13-28-1 0 0,-5 18-27 0 0,1 2-1 0 0,37-52 0 0 0,-42 68-55 0 0,0 0 0 0 0,1 1 0 0 0,0 0 0 0 0,1 1 0 0 0,1 0 0 0 0,0 1 0 0 0,0 1 0 0 0,18-9 0 0 0,-11 8 77 0 0,0 1 0 0 0,1 1 0 0 0,36-9 0 0 0,-49 16-114 0 0,0 0 0 0 0,1 0 0 0 0,-1 1 0 0 0,1 0-1 0 0,-1 1 1 0 0,1 0 0 0 0,-1 0 0 0 0,1 1 0 0 0,-1 1 0 0 0,0-1 0 0 0,17 6 0 0 0,-24-6-30 0 0,1 0 0 0 0,0 0 0 0 0,0 1 0 0 0,-1-1 1 0 0,1 1-1 0 0,0-1 0 0 0,-1 1 0 0 0,0 0 0 0 0,1 0 1 0 0,-1 0-1 0 0,0 0 0 0 0,0 0 0 0 0,0 1 0 0 0,0-1 1 0 0,0 0-1 0 0,-1 1 0 0 0,1 0 0 0 0,-1-1 0 0 0,0 1 1 0 0,1 0-1 0 0,-1 0 0 0 0,-1 0 0 0 0,1 0 0 0 0,0 0 1 0 0,-1 0-1 0 0,1 0 0 0 0,-1 0 0 0 0,0 0 0 0 0,0 0 1 0 0,0 0-1 0 0,0 0 0 0 0,-1 0 0 0 0,-1 5 0 0 0,-1 2 0 0 0,0 1 0 0 0,-1-1 0 0 0,0 1 0 0 0,-1-1 0 0 0,0-1-1 0 0,0 1 1 0 0,-1-1 0 0 0,-8 10 0 0 0,-8 8 0 0 0,-1-2 0 0 0,-1 0 0 0 0,-1-2 0 0 0,-44 32 0 0 0,63-50 0 0 0,-42 29 0 0 0,-99 53 0 0 0,68-44 0 0 0,59-29 0 0 0,20-14 0 0 0,0 0 0 0 0,0 0 0 0 0,-1 0 0 0 0,1 0 0 0 0,0 1 0 0 0,0-1 0 0 0,0 0 0 0 0,0 0 0 0 0,-1 0 0 0 0,1 1 0 0 0,0-1 0 0 0,0 0 0 0 0,0 0 0 0 0,0 0 0 0 0,0 1 0 0 0,0-1 0 0 0,0 0 0 0 0,0 0 0 0 0,0 1 0 0 0,0-1 0 0 0,0 0 0 0 0,0 0 0 0 0,0 1 0 0 0,0-1 0 0 0,0 0 0 0 0,0 0 0 0 0,0 1 0 0 0,0-1 0 0 0,0 0 0 0 0,0 0 0 0 0,0 1 0 0 0,0-1 0 0 0,0 0 0 0 0,0 0 0 0 0,1 0 0 0 0,-1 1 0 0 0,0-1 0 0 0,0 0 0 0 0,0 0 0 0 0,0 0 0 0 0,1 1 0 0 0,-1-1 0 0 0,0 0 0 0 0,0 0 0 0 0,7 5 0 0 0,0-2 0 0 0,0 0 0 0 0,0 0 0 0 0,1 0 0 0 0,-1-1 0 0 0,15 2 0 0 0,10 3 0 0 0,350 122 0 0 0,-365-123-1080 0 0,0-1 0 0 0,1 0 1 0 0,-1-2-1 0 0,32 3 0 0 0,71-3-6155 0 0,-87-4 3784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1032 0 0,'12'-6'19563'0'0,"-7"13"-18759"0"0,-2 0 0 0 0,1 0 0 0 0,-1 0 0 0 0,0 0 0 0 0,0 1 0 0 0,0-1 0 0 0,1 10-1 0 0,8 65 2678 0 0,-2-15-1266 0 0,-1-23-2200 0 0,1-1 0 0 0,19 48 0 0 0,-28-88-16 0 0,0 1-1 0 0,1-1 1 0 0,-1 1 0 0 0,1-1-1 0 0,0 0 1 0 0,-1 1-1 0 0,2-1 1 0 0,2 3 0 0 0,2 3-182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7 116 188 0 0,'-7'-5'14281'0'0,"34"5"-13648"0"0,8-1 831 0 0,133-9 2421 0 0,342-36 3114 0 0,-495 43-6703 0 0,45-9 684 0 0,-57 12-893 0 0,0-1 1 0 0,0 0 0 0 0,0 0-1 0 0,0-1 1 0 0,-1 1-1 0 0,1-1 1 0 0,0 1 0 0 0,-1-1-1 0 0,1 0 1 0 0,-1 0-1 0 0,1 0 1 0 0,-1 0 0 0 0,0 0-1 0 0,0 0 1 0 0,2-4-1 0 0,-3 5 211 0 0,-2 0-278 0 0,0 1 0 0 0,0-1 1 0 0,0 0-1 0 0,0 0 0 0 0,0 1 0 0 0,0-1 1 0 0,0 1-1 0 0,0-1 0 0 0,0 1 0 0 0,0-1 1 0 0,0 1-1 0 0,0-1 0 0 0,0 1 0 0 0,0 0 1 0 0,-3 0-1 0 0,0 1 0 0 0,0 1 0 0 0,0 0 0 0 0,-1 0 0 0 0,1 0 1 0 0,0 1-1 0 0,1 0 0 0 0,-1-1 0 0 0,0 1 0 0 0,1 1 0 0 0,0-1 0 0 0,0 0 1 0 0,0 1-1 0 0,0 0 0 0 0,-3 5 0 0 0,2-2 9 0 0,1 0-1 0 0,0 0 1 0 0,0 1 0 0 0,1-1 0 0 0,0 1-1 0 0,0-1 1 0 0,1 1 0 0 0,-1 8-1 0 0,2 13 122 0 0,1 1-1 0 0,1 0 0 0 0,9 47 1 0 0,-7-53-12 0 0,52 252 584 0 0,-17-96-722 0 0,-39-178 0 0 0,1-1 0 0 0,-1 1 0 0 0,0 0 0 0 0,1 0 0 0 0,-1-1 0 0 0,0 1 0 0 0,0 0 0 0 0,0 0 0 0 0,-1-1 0 0 0,1 1 0 0 0,0 0 0 0 0,-1 0 0 0 0,1-1 0 0 0,-1 1 0 0 0,1 0 0 0 0,-1-1 0 0 0,0 1 0 0 0,0-1 0 0 0,0 1 0 0 0,0-1 0 0 0,0 1 0 0 0,0-1 0 0 0,0 0 0 0 0,0 1 0 0 0,-1-1 0 0 0,1 0 0 0 0,0 0 0 0 0,-1 0 0 0 0,1 0 0 0 0,-1 0 0 0 0,1 0 0 0 0,-1 0 0 0 0,1-1 0 0 0,-1 1 0 0 0,0 0 0 0 0,1-1 0 0 0,-4 1 0 0 0,-5 1 0 0 0,-1-1 0 0 0,0 0 0 0 0,1-1 0 0 0,-22-1 0 0 0,24 0 0 0 0,-113-6-21 0 0,-310-11-128 0 0,405 20 228 0 0,54 5 12 0 0,41-2-91 0 0,77-6 0 0 0,-84 0 0 0 0,343-18-11366 0 0,-377 17 7699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8 140 224 0 0,'0'0'1890'0'0,"2"-2"-708"0"0,2-2-511 0 0,0 0 0 0 0,0 0 0 0 0,0 1 0 0 0,1-1 0 0 0,0 1 0 0 0,0 0 0 0 0,0 1 0 0 0,0-1 1 0 0,7-2-1 0 0,55-16 2140 0 0,-55 17-2285 0 0,219-74 7087 0 0,-230 78-7548 0 0,-2 1-298 0 0,-1-1 202 0 0,1 0 1 0 0,-1 1-1 0 0,1 0 1 0 0,0-1-1 0 0,-1 1 1 0 0,1 0-1 0 0,0 0 1 0 0,0-1-1 0 0,-2 3 1 0 0,0-1-36 0 0,-41 18-666 0 0,-83 26 0 0 0,79-30 213 0 0,-65 30 0 0 0,111-46 516 0 0,1 1 0 0 0,-1 0 0 0 0,1-1 0 0 0,0 1-1 0 0,0 0 1 0 0,0-1 0 0 0,-1 1 0 0 0,1 0 0 0 0,0 0-1 0 0,0 0 1 0 0,0 0 0 0 0,0 0 0 0 0,0 0 0 0 0,0 0-1 0 0,1 0 1 0 0,-1 1 0 0 0,0-1 0 0 0,0 0 0 0 0,0 3-1 0 0,1-3 15 0 0,0 0 0 0 0,0 0 0 0 0,0 0 0 0 0,1 0 0 0 0,-1 0 0 0 0,0 0 0 0 0,1 0 0 0 0,-1 0 0 0 0,0 0 0 0 0,1 0 0 0 0,-1-1 0 0 0,1 1 0 0 0,0 0 0 0 0,-1 0 0 0 0,1 0 0 0 0,0-1 0 0 0,-1 1 0 0 0,1 0 0 0 0,0-1 0 0 0,0 1 0 0 0,1 0 0 0 0,6 5 117 0 0,2-1 1 0 0,-1-1-1 0 0,0 0 1 0 0,13 4-1 0 0,-21-7-118 0 0,139 43 1237 0 0,-71-23 98 0 0,110 47-1 0 0,-172-64-1201 0 0,1 0 0 0 0,-1 0 0 0 0,0 1 0 0 0,0 0 0 0 0,0 0 0 0 0,10 11 0 0 0,-16-15-113 0 0,1 0 0 0 0,-1 1 1 0 0,0-1-1 0 0,0 0 0 0 0,0 1 1 0 0,0-1-1 0 0,0 1 0 0 0,-1-1 1 0 0,1 1-1 0 0,0-1 0 0 0,-1 1 1 0 0,1 0-1 0 0,-1 0 0 0 0,1-1 1 0 0,-1 1-1 0 0,0 0 0 0 0,0-1 1 0 0,0 1-1 0 0,0 0 0 0 0,0 0 1 0 0,0-1-1 0 0,0 1 0 0 0,-1 0 0 0 0,1 0 1 0 0,0-1-1 0 0,-1 1 0 0 0,0-1 1 0 0,1 1-1 0 0,-1 0 0 0 0,0-1 1 0 0,0 1-1 0 0,0-1 0 0 0,0 1 1 0 0,0-1-1 0 0,0 0 0 0 0,0 0 1 0 0,0 1-1 0 0,-1-1 0 0 0,-1 2 1 0 0,-7 4 31 0 0,-1 0 0 0 0,1 0 1 0 0,-1-1-1 0 0,0 0 0 0 0,-1-1 1 0 0,1 0-1 0 0,-1 0 0 0 0,0-2 0 0 0,-19 4 1 0 0,-6 0-256 0 0,-71 2 1 0 0,15-11-2850 0 0,86-2 1782 0 0,26-6-8323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181 488 11353 0 0,'-4'3'608'0'0,"0"-1"0"0"0,0 1-1 0 0,0-1 1 0 0,-1 1 0 0 0,1-1-1 0 0,-1-1 1 0 0,1 1 0 0 0,-1-1 0 0 0,0 1-1 0 0,0-1 1 0 0,1-1 0 0 0,-1 1 0 0 0,0-1-1 0 0,0 0 1 0 0,0 0 0 0 0,0 0-1 0 0,0-1 1 0 0,0 1 0 0 0,1-1 0 0 0,-1 0-1 0 0,0-1 1 0 0,1 1 0 0 0,-1-1 0 0 0,0 0-1 0 0,1 0 1 0 0,0 0 0 0 0,0-1 0 0 0,-6-4-1 0 0,7 5-336 0 0,0-1 0 0 0,0 0-1 0 0,0 0 1 0 0,0 0 0 0 0,0 0-1 0 0,1 0 1 0 0,-1-1 0 0 0,1 1 0 0 0,0-1-1 0 0,0 0 1 0 0,1 1 0 0 0,-1-1-1 0 0,-1-6 1 0 0,0-5-271 0 0,1 1 0 0 0,1-1 0 0 0,0 0 0 0 0,1 0 0 0 0,1 0 0 0 0,0 0 0 0 0,1 0 0 0 0,0 0 0 0 0,1 1 0 0 0,1-1 0 0 0,0 1 0 0 0,1 0 0 0 0,1 0 0 0 0,0 1 0 0 0,1-1 0 0 0,0 1 0 0 0,1 1 0 0 0,15-19 0 0 0,-13 18 0 0 0,0 1 0 0 0,1 1 0 0 0,0 0 0 0 0,0 0 0 0 0,2 1 0 0 0,-1 0 0 0 0,1 1 0 0 0,1 1 0 0 0,-1 0 0 0 0,1 1 0 0 0,1 0 0 0 0,-1 1 0 0 0,1 1 0 0 0,0 0 0 0 0,0 1 0 0 0,1 1 0 0 0,25-3 0 0 0,-37 6 0 0 0,0 0 0 0 0,0 0 0 0 0,0 0 0 0 0,0 0 0 0 0,0 1 0 0 0,0 0 0 0 0,0 0 0 0 0,0 0 0 0 0,0 0 0 0 0,-1 0 0 0 0,1 1 0 0 0,0 0 0 0 0,-1-1 0 0 0,1 1 0 0 0,-1 1 0 0 0,0-1 0 0 0,0 0 0 0 0,0 1 0 0 0,0 0 0 0 0,0-1 0 0 0,0 1 0 0 0,-1 0 0 0 0,1 1 0 0 0,-1-1 0 0 0,0 0 0 0 0,0 1 0 0 0,0-1 0 0 0,0 1 0 0 0,-1 0 0 0 0,1-1 0 0 0,-1 1 0 0 0,0 0 0 0 0,0 0 0 0 0,-1 0 0 0 0,1 0 0 0 0,-1 0 0 0 0,0 0 0 0 0,0 0 0 0 0,0 0 0 0 0,0 0 0 0 0,-1 0 0 0 0,0 0 0 0 0,-1 4 0 0 0,-1 4 0 0 0,-1-1 0 0 0,0 1 0 0 0,-1-1 0 0 0,0 0 0 0 0,-1-1 0 0 0,0 1 0 0 0,-1-1 0 0 0,0 0 0 0 0,0-1 0 0 0,-1 0 0 0 0,-13 11 0 0 0,2-3 0 0 0,0-1 0 0 0,-2 0 0 0 0,0-2 0 0 0,-29 15 0 0 0,-40 10 0 0 0,28-14 0 0 0,62-25 0 0 0,0 1 0 0 0,0-1 0 0 0,0 0 0 0 0,0 0 0 0 0,-1 0 0 0 0,1 0 0 0 0,0 0 0 0 0,0 1 0 0 0,0-1 0 0 0,0 0 0 0 0,0 0 0 0 0,0 0 0 0 0,0 0 0 0 0,-1 0 0 0 0,1 1 0 0 0,0-1 0 0 0,0 0 0 0 0,0 0 0 0 0,0 0 0 0 0,0 1 0 0 0,0-1 0 0 0,0 0 0 0 0,0 0 0 0 0,0 0 0 0 0,0 1 0 0 0,0-1 0 0 0,0 0 0 0 0,0 0 0 0 0,0 0 0 0 0,0 0 0 0 0,0 1 0 0 0,0-1 0 0 0,1 0 0 0 0,-1 0 0 0 0,0 0 0 0 0,0 1 0 0 0,0-1 0 0 0,0 0 0 0 0,0 0 0 0 0,0 0 0 0 0,0 0 0 0 0,1 0 0 0 0,-1 1 0 0 0,0-1 0 0 0,0 0 0 0 0,0 0 0 0 0,1 0 0 0 0,4 5 0 0 0,5 1 0 0 0,1 0 0 0 0,0-1 0 0 0,0 0 0 0 0,0-1 0 0 0,23 6 0 0 0,-2-1 0 0 0,142 58 0 0 0,-41-14 0 0 0,-126-52-627 0 0,0 1 1 0 0,0-1-1 0 0,0 0 0 0 0,0-1 1 0 0,0 1-1 0 0,0-1 0 0 0,0-1 0 0 0,0 0 1 0 0,0 0-1 0 0,0 0 0 0 0,0 0 1 0 0,-1-1-1 0 0,10-4 0 0 0,18-3-2597 0 0,-9 4-335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7625 0 0,'11'-13'13382'0'0,"-8"11"-12353"0"0,-2 2-803 0 0,-1 0 0 0 0,1-1 0 0 0,-1 1 0 0 0,1 0 1 0 0,-1 0-1 0 0,1 0 0 0 0,-1 0 0 0 0,1 0 0 0 0,-1 1 0 0 0,1-1 0 0 0,-1 0 0 0 0,1 0 0 0 0,-1 0 1 0 0,1 0-1 0 0,-1 0 0 0 0,1 1 0 0 0,-1-1 0 0 0,1 0 0 0 0,-1 0 0 0 0,1 1 0 0 0,-1-1 0 0 0,0 0 1 0 0,1 1-1 0 0,0 0 0 0 0,1 2 147 0 0,1 1 1 0 0,-1 0-1 0 0,1 0 1 0 0,-1 0-1 0 0,-1 0 1 0 0,4 7-1 0 0,1 9-39 0 0,-1 1-1 0 0,-1 0 0 0 0,0-1 0 0 0,0 33 1 0 0,-2-25 64 0 0,9 42 1 0 0,-11-65-399 0 0,0-3 0 0 0,0 1 0 0 0,0 0 0 0 0,0 0 0 0 0,0 0 0 0 0,0 0 0 0 0,1 0 0 0 0,0 0 0 0 0,-1 0 0 0 0,1 0 0 0 0,0-1 0 0 0,0 1 0 0 0,1 0 0 0 0,1 3 0 0 0,1-4-53 0 0,-2-2-349 0 0,1-2-755 0 0,10-7-829 0 0,13-12-6748 0 0,-10 7 5233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6 103 132 0 0,'-4'-11'5124'0'0,"4"7"-4408"0"0,-2-10 8968 0 0,23 8-2926 0 0,141-4-3642 0 0,3 0 1653 0 0,-133 6-4152 0 0,1-1 0 0 0,-1-2 0 0 0,33-11 0 0 0,-18 4-2577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36 0 0,'-11'6'381'0'0,"-57"39"3329"0"0,60-40-2346 0 0,1 1 1 0 0,0 0-1 0 0,1 1 1 0 0,0 0-1 0 0,-1 0 0 0 0,-7 13 1 0 0,13-19-1027 0 0,0 0-1 0 0,1 0 1 0 0,-1 0-1 0 0,1 0 1 0 0,-1 0 0 0 0,1 0-1 0 0,0 0 1 0 0,-1 1 0 0 0,1-1-1 0 0,0 0 1 0 0,0 0-1 0 0,0 0 1 0 0,0 0 0 0 0,0 1-1 0 0,0-1 1 0 0,0 0 0 0 0,0 0-1 0 0,0 0 1 0 0,0 1-1 0 0,1-1 1 0 0,-1 0 0 0 0,1 2-1 0 0,1-1-8 0 0,-1 0 0 0 0,0 0 0 0 0,1-1-1 0 0,0 1 1 0 0,-1 0 0 0 0,1-1 0 0 0,0 1 0 0 0,0-1-1 0 0,-1 0 1 0 0,1 0 0 0 0,3 2 0 0 0,6 2 504 0 0,0-1 0 0 0,1 0 0 0 0,18 4 0 0 0,-24-7-332 0 0,24 6 1367 0 0,63 5-1 0 0,-70-12-2951 0 0,37-2-1 0 0,-43-5-9655 0 0,-16 7 10937 0 0,5-4-3668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512 213 28 0 0,'1'-4'339'0'0,"0"1"-1"0"0,-1-1 1 0 0,1 1 0 0 0,-1-1-1 0 0,1 0 1 0 0,-1 1 0 0 0,0-1-1 0 0,-1 0 1 0 0,1 1 0 0 0,-1-1-1 0 0,1 0 1 0 0,-1 1 0 0 0,0-1 0 0 0,0 1-1 0 0,-1-1 1 0 0,1 1 0 0 0,-1 0-1 0 0,0-1 1 0 0,1 1 0 0 0,-1 0-1 0 0,-1 0 1 0 0,1 0 0 0 0,0 1-1 0 0,-1-1 1 0 0,1 0 0 0 0,-1 1-1 0 0,0 0 1 0 0,0-1 0 0 0,0 1-1 0 0,0 0 1 0 0,0 1 0 0 0,-1-1-1 0 0,1 1 1 0 0,0-1 0 0 0,-7-1-1 0 0,-4-1 300 0 0,-1 0-1 0 0,0 1 1 0 0,0 1-1 0 0,0 0 1 0 0,0 1-1 0 0,-1 1 0 0 0,1 0 1 0 0,0 1-1 0 0,0 0 1 0 0,0 1-1 0 0,-18 6 0 0 0,11-2 15 0 0,0 0-1 0 0,1 2 0 0 0,0 1 0 0 0,0 0 0 0 0,1 2 0 0 0,-33 22 1 0 0,46-27-329 0 0,-1-1 0 0 0,0 2 0 0 0,1-1 0 0 0,0 1 1 0 0,1 0-1 0 0,0 1 0 0 0,-6 8 0 0 0,10-14-234 0 0,1 1 0 0 0,0-1-1 0 0,-1 1 1 0 0,1-1-1 0 0,0 1 1 0 0,1-1 0 0 0,-1 1-1 0 0,0 0 1 0 0,1 0 0 0 0,-1-1-1 0 0,1 1 1 0 0,0 0 0 0 0,0 0-1 0 0,0 0 1 0 0,0-1 0 0 0,1 1-1 0 0,-1 0 1 0 0,1 0 0 0 0,-1-1-1 0 0,1 1 1 0 0,0 0 0 0 0,0-1-1 0 0,0 1 1 0 0,1-1-1 0 0,-1 1 1 0 0,0-1 0 0 0,1 0-1 0 0,3 5 1 0 0,3 0 47 0 0,0 1 0 0 0,0-1 0 0 0,0 0-1 0 0,1-1 1 0 0,0 0 0 0 0,1-1 0 0 0,-1 1 0 0 0,1-2-1 0 0,0 1 1 0 0,0-1 0 0 0,21 4 0 0 0,0-1 163 0 0,-1-2 0 0 0,1-1 0 0 0,32 0 0 0 0,-26-3-217 0 0,-1-2 0 0 0,41-6 0 0 0,-60 4-66 0 0,0 0 0 0 0,-1-1 0 0 0,1-1 0 0 0,-1 0-1 0 0,0-2 1 0 0,25-12 0 0 0,-38 17-16 0 0,1 0 0 0 0,-1 0 0 0 0,0 0 0 0 0,0 0 0 0 0,0 0 0 0 0,-1-1 0 0 0,1 1 0 0 0,-1-1 0 0 0,1 0 0 0 0,-1 0 0 0 0,0 0 0 0 0,0 0 0 0 0,0 0 0 0 0,0 0 0 0 0,-1-1 0 0 0,1 1 0 0 0,-1-1 0 0 0,0 1 0 0 0,1-5 0 0 0,-2 3 0 0 0,0-1 0 0 0,0 1 0 0 0,0-1 0 0 0,-1 0 0 0 0,1 1 0 0 0,-1-1 0 0 0,-1 1 0 0 0,1 0 0 0 0,-1-1 0 0 0,0 1 0 0 0,0 0 0 0 0,-3-5 0 0 0,-4-5 0 0 0,0 1 0 0 0,0 0 0 0 0,-1 1 0 0 0,-1 0 0 0 0,0 1 0 0 0,0 0 0 0 0,-1 1 0 0 0,-1 0 0 0 0,0 1 0 0 0,-26-16 1 0 0,15 13-2 0 0,1 1 1 0 0,-2 1-1 0 0,0 0 1 0 0,0 2 0 0 0,-1 1-1 0 0,-26-4 1 0 0,44 11-247 0 0,0 0-1 0 0,0 0 1 0 0,-15 2-1 0 0,3 0-3334 0 0,29 13-2442 0 0,5-4 2327 0 0,6 1 530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1 620 0 0,'2'0'753'0'0,"0"0"0"0"0,0 0 0 0 0,0 1 0 0 0,0-1 0 0 0,0 0 0 0 0,0 1-1 0 0,0-1 1 0 0,-1 1 0 0 0,1 0 0 0 0,0 0 0 0 0,0 0 0 0 0,0 0 0 0 0,-1 0 0 0 0,1 0 0 0 0,-1 0 0 0 0,1 0-1 0 0,-1 1 1 0 0,3 2 0 0 0,-1-1-137 0 0,-1 1 0 0 0,1 0 0 0 0,-1 0 0 0 0,0-1 0 0 0,-1 1 0 0 0,1 0 0 0 0,-1 1 0 0 0,2 5 0 0 0,-1 4 166 0 0,0 0 0 0 0,0 1 0 0 0,-1-1 0 0 0,-2 21 0 0 0,-4 12 978 0 0,-15 67 0 0 0,15-82-3422 0 0,5-30 870 0 0,0 0 0 0 0,0-1 0 0 0,0 1-1 0 0,1 0 1 0 0,-1-1 0 0 0,0 1 0 0 0,1-1 0 0 0,-1 1-1 0 0,1 0 1 0 0,0 1 0 0 0,3 4-2210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8117 0 0,'13'-24'3675'0'0,"1"1"1"0"0,28-34-1 0 0,-24 36-1819 0 0,0 1 0 0 0,33-26 0 0 0,-29 29-1424 0 0,0 1-1 0 0,1 1 0 0 0,0 2 1 0 0,1 0-1 0 0,1 1 0 0 0,0 2 0 0 0,0 0 1 0 0,1 2-1 0 0,0 0 0 0 0,1 2 0 0 0,43-4 1 0 0,-46 8 99 0 0,-1 1 0 0 0,33 2 0 0 0,-48 0-432 0 0,-1 0 0 0 0,0 0 0 0 0,0 0 0 0 0,0 1 0 0 0,0 0 0 0 0,-1 1 0 0 0,1-1 0 0 0,0 1 0 0 0,-1 0 0 0 0,0 1 0 0 0,0 0 0 0 0,8 6 0 0 0,-13-9-99 0 0,1 0 0 0 0,-1 0 0 0 0,1 1 0 0 0,-1-1 0 0 0,0 1 0 0 0,0-1 0 0 0,0 1 0 0 0,0 0 0 0 0,0-1 0 0 0,0 1 0 0 0,0 0 0 0 0,0 0 0 0 0,-1 0 0 0 0,1 0 0 0 0,-1-1 0 0 0,1 1 0 0 0,-1 0 0 0 0,0 0 0 0 0,0 0 0 0 0,0 3 0 0 0,0-2 0 0 0,-1-1 0 0 0,0 1 0 0 0,0 0 0 0 0,0 0 0 0 0,0 0 0 0 0,0 0 0 0 0,-1-1 0 0 0,1 1 0 0 0,-1 0 0 0 0,1-1 0 0 0,-5 5 0 0 0,-2 1 0 0 0,0-1 0 0 0,0 1 0 0 0,-1-1 0 0 0,0-1 0 0 0,-17 10 0 0 0,-11 2 0 0 0,-1-2 0 0 0,0-2 0 0 0,-47 11 0 0 0,41-13 0 0 0,44-12 0 0 0,0 0 0 0 0,0 0 0 0 0,0 0 0 0 0,0 0 0 0 0,0 0 0 0 0,0 0 0 0 0,0 0 0 0 0,0 0 0 0 0,0 0 0 0 0,-1 0 0 0 0,1 0 0 0 0,0 0 0 0 0,0 0 0 0 0,0 0 0 0 0,0 0 0 0 0,0 0 0 0 0,0 1 0 0 0,0-1 0 0 0,0 0 0 0 0,0 0 0 0 0,0 0 0 0 0,0 0 0 0 0,-1 0 0 0 0,1 0 0 0 0,0 0 0 0 0,0 0 0 0 0,0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0 0 0 0,0 0 0 0 0,0 1 0 0 0,1-1 0 0 0,-1 0 0 0 0,0 0 0 0 0,0 0 0 0 0,0 0 0 0 0,0 0 0 0 0,0 0 0 0 0,0 0 0 0 0,0 0 0 0 0,0 0 0 0 0,9 7 0 0 0,1-1 0 0 0,-1 0 0 0 0,1 0 0 0 0,0-1 0 0 0,1-1 0 0 0,19 7 0 0 0,0 1 0 0 0,131 64 0 0 0,-136-61 0 0 0,-1 0 0 0 0,0 2 0 0 0,-1 1 0 0 0,23 23 0 0 0,-42-38 0 0 0,-1 1 0 0 0,1-1 0 0 0,-1 1 0 0 0,0 0 0 0 0,0 0 0 0 0,-1 0 0 0 0,1 1 0 0 0,-1-1 0 0 0,0 1 0 0 0,0-1 0 0 0,-1 1 0 0 0,2 6 0 0 0,-3-9 0 0 0,1 0 0 0 0,-1 1 0 0 0,0-1 0 0 0,-1 1 0 0 0,1-1 0 0 0,0 0 0 0 0,-1 0 0 0 0,1 1 0 0 0,-1-1 0 0 0,1 0 0 0 0,-1 0 0 0 0,0 1 0 0 0,0-1 0 0 0,0 0 0 0 0,-1 0 0 0 0,1 0 0 0 0,0 0 0 0 0,-1 0 0 0 0,1-1 0 0 0,-1 1 0 0 0,1 0 0 0 0,-1-1 0 0 0,0 1 0 0 0,0-1 0 0 0,0 0 0 0 0,0 1 0 0 0,-2 0 0 0 0,-6 4-97 0 0,-1-1 1 0 0,0-1-1 0 0,1 0 0 0 0,-1 0 0 0 0,-1-1 1 0 0,1 0-1 0 0,-16 1 0 0 0,-82 1-1811 0 0,28-3 82 0 0,40-1-6388 0 0,24-1 4779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28 137 304 0 0,'-28'7'12447'0'0,"45"-3"-11410"0"0,0-1 0 0 0,0 0 0 0 0,1-2 0 0 0,-1 0 0 0 0,29-2 0 0 0,-12 0-377 0 0,121 1 1800 0 0,163 1 52 0 0,1327-23 5593 0 0,-687-36-8048 0 0,-906 53-57 0 0,309-39 0 0 0,-353 43 0 0 0,-6 1 0 0 0,0 0 0 0 0,0-1 0 0 0,1 1 0 0 0,-1 0 0 0 0,0-1 0 0 0,0 0 0 0 0,0 0 0 0 0,0 0 0 0 0,0 0 0 0 0,0 0 0 0 0,0 0 0 0 0,2-2 0 0 0,-3 3 0 0 0,-1 0 0 0 0,0 0 0 0 0,0 0 0 0 0,0 0 0 0 0,0 0 0 0 0,1 0 0 0 0,-1 0 0 0 0,0 0 0 0 0,0-1 0 0 0,0 1 0 0 0,0 0 0 0 0,0 0 0 0 0,1 0 0 0 0,-1 0 0 0 0,0 0 0 0 0,0-1 0 0 0,0 1 0 0 0,0 0 0 0 0,0 0 0 0 0,0 0 0 0 0,0 0 0 0 0,0 0 0 0 0,1-1 0 0 0,-1 1 0 0 0,0 0 0 0 0,0 0 0 0 0,0 0 0 0 0,0-1 0 0 0,0 1 0 0 0,0 0 0 0 0,0 0 0 0 0,0 0 0 0 0,0 0 0 0 0,0-1 0 0 0,0 1 0 0 0,0 0 0 0 0,-1 0 0 0 0,-11-6 0 0 0,12 6 0 0 0,-2-1-886 0 0,-1 1 0 0 0,1-1 1 0 0,-1 1-1 0 0,1-1 0 0 0,-1 1 0 0 0,0 0 1 0 0,1 0-1 0 0,-1 0 0 0 0,1 0 0 0 0,-1 1 0 0 0,1-1 1 0 0,-3 2-1 0 0,-7 1-2756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98 76 0 0,'-34'-20'3689'0'0,"31"18"-2768"0"0,0 0 1 0 0,0-1-1 0 0,1 1 0 0 0,-1-1 1 0 0,0 0-1 0 0,1 0 0 0 0,0 0 1 0 0,-3-4 1669 0 0,8 4-1027 0 0,1-2-1135 0 0,1 1-1 0 0,1 0 1 0 0,-1 0 0 0 0,0 1 0 0 0,1-1 0 0 0,0 1-1 0 0,0 1 1 0 0,0-1 0 0 0,0 1 0 0 0,0 0 0 0 0,1 0-1 0 0,-1 1 1 0 0,12-2 0 0 0,4 0 738 0 0,1 2 0 0 0,42 1 0 0 0,-59 1-943 0 0,0-1 0 0 0,0 1 0 0 0,0 1 0 0 0,0-1 0 0 0,0 1 0 0 0,0 0 0 0 0,0 0 0 0 0,-1 0 0 0 0,6 4 0 0 0,-9-5-166 0 0,-1 0 1 0 0,1 0-1 0 0,-1 0 1 0 0,0 0-1 0 0,1 0 0 0 0,-1 1 1 0 0,0-1-1 0 0,0 0 1 0 0,0 1-1 0 0,0-1 0 0 0,0 1 1 0 0,0-1-1 0 0,0 1 0 0 0,-1-1 1 0 0,1 1-1 0 0,0 0 1 0 0,-1-1-1 0 0,1 1 0 0 0,-1 0 1 0 0,0 0-1 0 0,0-1 0 0 0,1 1 1 0 0,-1 0-1 0 0,0 0 1 0 0,0-1-1 0 0,-1 1 0 0 0,1 0 1 0 0,0-1-1 0 0,-1 1 0 0 0,1 0 1 0 0,-1 0-1 0 0,1-1 1 0 0,-1 1-1 0 0,0-1 0 0 0,-1 4 1 0 0,-8 10 207 0 0,0-1 1 0 0,0 0-1 0 0,-2 0 1 0 0,0-1-1 0 0,-25 22 1 0 0,-20 21 475 0 0,46-43-559 0 0,6-8-44 0 0,-1 1 0 0 0,1 1 1 0 0,0-1-1 0 0,1 1 0 0 0,-1 0 0 0 0,-6 15 0 0 0,12-14-28 0 0,0-6-110 0 0,1 0 0 0 0,-1 1 0 0 0,1-1 1 0 0,0 0-1 0 0,0-1 0 0 0,0 1 0 0 0,0 0 1 0 0,0 0-1 0 0,0-1 0 0 0,0 1 1 0 0,1-1-1 0 0,-1 0 0 0 0,1 0 0 0 0,-1 0 1 0 0,1 0-1 0 0,-1 0 0 0 0,1 0 0 0 0,-1-1 1 0 0,1 1-1 0 0,3-1 0 0 0,9 2-2 0 0,0-1-1 0 0,21-1 1 0 0,-23 0 0 0 0,71-4-3596 0 0,130-23 0 0 0,-79 7-121 0 0,-102 15 73 0 0,15-1 524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541 117 280 0 0,'-1'-4'482'0'0,"-1"0"0"0"0,0 0 1 0 0,-1 0-1 0 0,1 0 0 0 0,-1 0 0 0 0,1 1 0 0 0,-1-1 0 0 0,0 1 1 0 0,-1 0-1 0 0,1 0 0 0 0,0 0 0 0 0,-1 0 0 0 0,0 0 0 0 0,1 1 1 0 0,-1 0-1 0 0,0 0 0 0 0,-7-3 0 0 0,-4-1 908 0 0,0 1 1 0 0,0 0-1 0 0,-26-4 0 0 0,20 6-705 0 0,1 2 0 0 0,-1 0 0 0 0,1 1 0 0 0,-1 1 1 0 0,1 1-1 0 0,0 1 0 0 0,0 0 0 0 0,0 2 0 0 0,0 0 0 0 0,0 2 0 0 0,1 0 0 0 0,0 1 0 0 0,1 0 0 0 0,0 2 1 0 0,-34 23-1 0 0,48-30-474 0 0,0 1-1 0 0,0 0 1 0 0,0-1 0 0 0,0 2 0 0 0,1-1 0 0 0,-1 0 0 0 0,1 1 0 0 0,0-1 0 0 0,1 1 0 0 0,-5 8 0 0 0,7-10-107 0 0,-1-1 0 0 0,0 1 0 0 0,1 0 1 0 0,-1 0-1 0 0,1 0 0 0 0,0-1 1 0 0,0 1-1 0 0,0 0 0 0 0,0 0 1 0 0,1 0-1 0 0,-1 0 0 0 0,1-1 0 0 0,0 1 1 0 0,0 0-1 0 0,0 0 0 0 0,0-1 1 0 0,0 1-1 0 0,0-1 0 0 0,1 1 0 0 0,-1-1 1 0 0,4 5-1 0 0,1 0 39 0 0,1-1 0 0 0,-1 0 1 0 0,1 0-1 0 0,0 0 0 0 0,1-1 0 0 0,-1 0 0 0 0,1 0 0 0 0,0-1 1 0 0,0 0-1 0 0,0-1 0 0 0,1 1 0 0 0,11 2 0 0 0,2-1 54 0 0,0-1 0 0 0,0 0 1 0 0,40 1-1 0 0,-44-5-193 0 0,-1 0 1 0 0,0-1-1 0 0,1-1 0 0 0,-1-1 1 0 0,30-8-1 0 0,-42 10-4 0 0,0 0 0 0 0,-1-1 0 0 0,1 0 0 0 0,-1 0-1 0 0,1 0 1 0 0,-1 0 0 0 0,0-1 0 0 0,0 0-1 0 0,0 1 1 0 0,-1-2 0 0 0,1 1 0 0 0,-1 0 0 0 0,1-1-1 0 0,-1 1 1 0 0,0-1 0 0 0,0 0 0 0 0,-1 0 0 0 0,1 0-1 0 0,-1-1 1 0 0,0 1 0 0 0,0 0 0 0 0,0-1 0 0 0,-1 0-1 0 0,1 1 1 0 0,0-8 0 0 0,-2 6 0 0 0,0 1 0 0 0,-1 0 0 0 0,1-1 0 0 0,-1 1 0 0 0,0 0 0 0 0,-1-1 0 0 0,1 1 0 0 0,-1 0 0 0 0,0 0 0 0 0,-1 0 0 0 0,1 0 0 0 0,-1 0 0 0 0,-5-6 0 0 0,0-1 0 0 0,-2 0 0 0 0,1 1 0 0 0,-19-17 0 0 0,18 21-278 0 0,1-1 0 0 0,-1 1 0 0 0,0 0 0 0 0,-1 1 0 0 0,0 0 0 0 0,1 1-1 0 0,-2 0 1 0 0,1 1 0 0 0,-1 0 0 0 0,1 1 0 0 0,-1 0 0 0 0,0 1 0 0 0,-18-1 0 0 0,64 31-8475 0 0,-12-18 5398 0 0,2 2 482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6145 0 0,'7'-20'3389'0'0,"13"-31"2213"0"0,-19 50-5374 0 0,0-1 1 0 0,0 0-1 0 0,0 1 1 0 0,0-1-1 0 0,0 1 1 0 0,0-1-1 0 0,0 1 1 0 0,1-1-1 0 0,-1 1 1 0 0,0 0-1 0 0,1-1 0 0 0,-1 1 1 0 0,1 0-1 0 0,-1 0 1 0 0,1 0-1 0 0,0 0 1 0 0,-1 1-1 0 0,1-1 1 0 0,0 0-1 0 0,0 1 1 0 0,0-1-1 0 0,2 0 1 0 0,-2 2-9 0 0,1-1 0 0 0,0 1 0 0 0,0-1 1 0 0,0 1-1 0 0,-1 0 0 0 0,1 0 1 0 0,0 0-1 0 0,-1 1 0 0 0,1-1 1 0 0,-1 1-1 0 0,0-1 0 0 0,1 1 1 0 0,2 2-1 0 0,29 31 1266 0 0,-22-22-887 0 0,67 72 1562 0 0,-41-41-487 0 0,3-2-1 0 0,88 73 1 0 0,-126-113-1672 0 0,1 0 0 0 0,-1 0 0 0 0,1 0 0 0 0,-1 0 0 0 0,1 0 0 0 0,0-1 0 0 0,-1 1 0 0 0,1-1 0 0 0,0 0 0 0 0,0-1 0 0 0,0 1-1 0 0,0-1 1 0 0,0 1 0 0 0,0-1 0 0 0,5-1 0 0 0,-6 1-2 0 0,0-1 0 0 0,0 0-1 0 0,0 0 1 0 0,0 0 0 0 0,0 0-1 0 0,-1 0 1 0 0,1 0 0 0 0,0-1 0 0 0,-1 0-1 0 0,1 1 1 0 0,-1-1 0 0 0,1 0-1 0 0,-1 0 1 0 0,0-1 0 0 0,0 1-1 0 0,0 0 1 0 0,0-1 0 0 0,0 1 0 0 0,-1-1-1 0 0,4-5 1 0 0,2-9 0 0 0,0 0 0 0 0,0 0 0 0 0,-2-1 0 0 0,0 0 0 0 0,-2 0 0 0 0,1 0 0 0 0,-2 0 0 0 0,0-23 0 0 0,-3-7 0 0 0,-1 1 0 0 0,-10-49 0 0 0,11 93-11 0 0,-2-28-645 0 0,3 29 591 0 0,0 0 1 0 0,0 1-1 0 0,0-1 1 0 0,0 0-1 0 0,0 0 1 0 0,0 1-1 0 0,1-1 1 0 0,-1 0-1 0 0,1 1 1 0 0,-1-1-1 0 0,1 0 1 0 0,0 1-1 0 0,1-4 1 0 0,-1 5-141 0 0,0 0 0 0 0,-1-1 0 0 0,1 1 0 0 0,0 0 0 0 0,-1-1 1 0 0,1 1-1 0 0,0 0 0 0 0,0 0 0 0 0,-1 0 0 0 0,1 0 0 0 0,0 0 0 0 0,-1 0 0 0 0,1 0 1 0 0,0 0-1 0 0,0 0 0 0 0,-1 0 0 0 0,1 0 0 0 0,0 0 0 0 0,0 0 0 0 0,-1 1 0 0 0,1-1 1 0 0,1 1-1 0 0,18 7-5632 0 0,-14-5 4305 0 0,8 3-1743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1:5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203 111 572 0 0,'-2'-3'457'0'0,"-1"0"-1"0"0,0 1 1 0 0,1-1 0 0 0,-1 1 0 0 0,0-1-1 0 0,0 1 1 0 0,0 0 0 0 0,0 0-1 0 0,-1 0 1 0 0,1 1 0 0 0,-1-1-1 0 0,1 1 1 0 0,-1 0 0 0 0,1 0-1 0 0,-1 0 1 0 0,0 0 0 0 0,1 1-1 0 0,-1 0 1 0 0,0-1 0 0 0,1 1 0 0 0,-1 0-1 0 0,0 1 1 0 0,0-1 0 0 0,1 1-1 0 0,-1 0 1 0 0,0 0 0 0 0,1 0-1 0 0,-1 0 1 0 0,1 0 0 0 0,-1 1-1 0 0,-3 2 1 0 0,1-1 89 0 0,-1 1 0 0 0,1 0 0 0 0,0 1 0 0 0,0 0 0 0 0,0 0 0 0 0,0 0 0 0 0,1 1 0 0 0,0-1 0 0 0,0 1 0 0 0,1 0 0 0 0,-1 1 0 0 0,1-1 0 0 0,1 1 0 0 0,-5 10 0 0 0,5-9-258 0 0,2-1 0 0 0,-1 1 0 0 0,1 0 0 0 0,0-1-1 0 0,1 1 1 0 0,0 0 0 0 0,0-1 0 0 0,1 1 0 0 0,-1 0 0 0 0,2-1-1 0 0,-1 1 1 0 0,1 0 0 0 0,0-1 0 0 0,1 0 0 0 0,0 0 0 0 0,0 0 0 0 0,0 0-1 0 0,1 0 1 0 0,0 0 0 0 0,7 7 0 0 0,-5-5-49 0 0,1 0-1 0 0,0-1 1 0 0,1 0 0 0 0,0-1 0 0 0,0 1-1 0 0,1-2 1 0 0,0 1 0 0 0,0-1-1 0 0,1 0 1 0 0,-1-1 0 0 0,1 0 0 0 0,0-1-1 0 0,20 6 1 0 0,-20-8-238 0 0,1 0-1 0 0,-1-1 1 0 0,1 0-1 0 0,0 0 1 0 0,0-1-1 0 0,-1-1 1 0 0,1 0-1 0 0,16-3 1 0 0,-24 3-1 0 0,0 0 0 0 0,0 1 0 0 0,0-1 0 0 0,0 0 0 0 0,-1 0 0 0 0,1-1 0 0 0,0 1 0 0 0,-1 0 0 0 0,1-1 0 0 0,-1 0 0 0 0,1 1 0 0 0,-1-1 0 0 0,0 0 0 0 0,0 0 0 0 0,0-1 0 0 0,0 1 0 0 0,0 0 0 0 0,0-1-1 0 0,0 1 1 0 0,-1-1 0 0 0,0 1 0 0 0,1-1 0 0 0,-1 0 0 0 0,0 0 0 0 0,0 0 0 0 0,0 1 0 0 0,-1-1 0 0 0,1 0 0 0 0,-1 0 0 0 0,1 0 0 0 0,-1 0 0 0 0,0 0 0 0 0,0 0 0 0 0,-1 0 0 0 0,0-4 0 0 0,-2-7 0 0 0,0 1 0 0 0,-1 0 0 0 0,-1-1 0 0 0,0 2 0 0 0,0-1 0 0 0,-15-23 0 0 0,5 14 0 0 0,0 0 0 0 0,-32-33 0 0 0,22 30-1937 0 0,0 2 1 0 0,-2 1-1 0 0,-36-23 1 0 0,43 29-2236 0 0,0-1 597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0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0 308 0 0,'0'0'238'0'0,"-1"0"-1"0"0,1 1 1 0 0,-1-1 0 0 0,1 0-1 0 0,0 0 1 0 0,-1 0 0 0 0,1 1-1 0 0,-1-1 1 0 0,1 0 0 0 0,0 0-1 0 0,-1 1 1 0 0,1-1 0 0 0,0 0-1 0 0,-1 1 1 0 0,1-1 0 0 0,0 0-1 0 0,0 1 1 0 0,-1-1 0 0 0,1 0-1 0 0,0 1 1 0 0,0-1 0 0 0,0 1-1 0 0,-1-1 1 0 0,1 1 0 0 0,0-1 0 0 0,0 0-1 0 0,0 1 1 0 0,0-1 0 0 0,0 1-1 0 0,0-1 1 0 0,0 1 0 0 0,0-1-1 0 0,0 1 1 0 0,0 0 0 0 0,1 0 78 0 0,0 0 0 0 0,-1 0 0 0 0,1-1 0 0 0,0 1 0 0 0,0 0 0 0 0,0 0 0 0 0,0 0 0 0 0,0-1 0 0 0,0 1 0 0 0,0-1 0 0 0,0 1 0 0 0,2 0 0 0 0,35 11 3663 0 0,27-5-565 0 0,0-3 1 0 0,77-4-1 0 0,-54-1-731 0 0,34-5-1195 0 0,-114 6-2927 0 0,-4 0-951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0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1 248 0 0,'-1'1'393'0'0,"0"1"-1"0"0,0-1 1 0 0,0 1-1 0 0,0-1 1 0 0,0 1 0 0 0,0 0-1 0 0,0 0 1 0 0,1-1-1 0 0,-1 1 1 0 0,1 0 0 0 0,-1 0-1 0 0,1 0 1 0 0,0 0 0 0 0,0-1-1 0 0,-1 1 1 0 0,1 0-1 0 0,0 0 1 0 0,1 0 0 0 0,-1 0-1 0 0,1 2 1 0 0,0-2-28 0 0,0 0 0 0 0,0-1 1 0 0,0 1-1 0 0,1 0 0 0 0,-1-1 1 0 0,0 1-1 0 0,1-1 0 0 0,-1 1 1 0 0,1-1-1 0 0,0 0 0 0 0,0 0 1 0 0,-1 0-1 0 0,1 0 0 0 0,0 0 1 0 0,0 0-1 0 0,0 0 0 0 0,0-1 1 0 0,4 2-1 0 0,15 4 1332 0 0,1-2-1 0 0,0 0 1 0 0,42 2-1 0 0,69-8 1530 0 0,-78 0-1975 0 0,198-17 4718 0 0,-246 18-6093 0 0,0-1-1253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2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1 544 304 0 0,'0'0'7629'0'0,"5"-2"-5988"0"0,40-14 2058 0 0,-27 9-1641 0 0,30-19 0 0 0,-34 16-1143 0 0,0 1 0 0 0,18-18 0 0 0,2-11 346 0 0,-13 10-609 0 0,-1-1 0 0 0,-1-1 0 0 0,-2 0 0 0 0,-1-1 1 0 0,-2-1-1 0 0,-1-1 0 0 0,-1 0 0 0 0,-2 0 0 0 0,9-53 1 0 0,-18 44 645 0 0,-1 40 126 0 0,-2 6-1141 0 0,-1 5-166 0 0,0 0 0 0 0,1-1 0 0 0,1 1 0 0 0,-1 0 0 0 0,1 0 1 0 0,1 18-1 0 0,6 63 826 0 0,-4-64-861 0 0,0-2-349 0 0,-1 3-1382 0 0,2 1-1 0 0,1-2 1 0 0,8 29 0 0 0,-10-49 1287 0 0,0 0 0 0 0,0 0 0 0 0,0 0 0 0 0,1 0 0 0 0,0 0 0 0 0,0 0 0 0 0,0-1 0 0 0,1 1 1 0 0,0-1-1 0 0,0 0 0 0 0,1 0 0 0 0,-1-1 0 0 0,1 1 0 0 0,0-1 0 0 0,0 0 0 0 0,0 0 0 0 0,1-1 0 0 0,6 4 0 0 0,5 0-2899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2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0 380 0 0,'0'1'308'0'0,"1"-1"0"0"0,0 0 0 0 0,-1 0 1 0 0,1 0-1 0 0,0 0 0 0 0,-1 1 0 0 0,1-1 0 0 0,-1 0 0 0 0,1 1 0 0 0,0-1 0 0 0,-1 0 1 0 0,1 1-1 0 0,-1-1 0 0 0,1 1 0 0 0,-1-1 0 0 0,1 1 0 0 0,-1-1 0 0 0,1 1 0 0 0,-1-1 1 0 0,0 1-1 0 0,1-1 0 0 0,-1 1 0 0 0,0 0 0 0 0,1-1 0 0 0,-1 1 0 0 0,0 0 0 0 0,0-1 1 0 0,0 1-1 0 0,1 0 0 0 0,-1-1 0 0 0,0 1 0 0 0,0 0 0 0 0,0-1 0 0 0,0 1 0 0 0,0 0 1 0 0,0-1-1 0 0,0 1 0 0 0,-1 0 0 0 0,1-1 0 0 0,0 2 0 0 0,-9 37 4762 0 0,6-26-3932 0 0,-35 106 4590 0 0,24-82-4012 0 0,-14 62 0 0 0,29-83-3234 0 0,3-11-1175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2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108 197 40 0 0,'-3'-26'12205'0'0,"4"24"-11703"0"0,1 0 0 0 0,-1 0 0 0 0,1 0 0 0 0,0 0 1 0 0,0 0-1 0 0,0 1 0 0 0,0-1 0 0 0,0 1 0 0 0,0-1 0 0 0,0 1 0 0 0,5-2 0 0 0,28-12 1874 0 0,-34 15-2289 0 0,356-115 7659 0 0,-301 99-6715 0 0,-51 14-351 0 0,-31 7-536 0 0,-100 22-60 0 0,-225 60 19 0 0,343-84-102 0 0,-35 13 5 0 0,40-15-5 0 0,1 0 0 0 0,0 0 1 0 0,-1 1-1 0 0,1-1 1 0 0,0 0-1 0 0,0 1 1 0 0,0 0-1 0 0,0-1 0 0 0,0 1 1 0 0,1 0-1 0 0,-1 0 1 0 0,0 0-1 0 0,1 0 0 0 0,-2 3 1 0 0,3-4 1 0 0,0 0 0 0 0,0 0 0 0 0,-1 0 0 0 0,1 0-1 0 0,0 0 1 0 0,0 0 0 0 0,0 0 0 0 0,1 0 0 0 0,-1 0 0 0 0,0 0 0 0 0,0 0 0 0 0,1 0 0 0 0,-1-1 0 0 0,0 1 0 0 0,1 0 0 0 0,-1 0 0 0 0,1 0 0 0 0,-1 0 0 0 0,1 0-1 0 0,-1-1 1 0 0,1 1 0 0 0,0 0 0 0 0,-1-1 0 0 0,1 1 0 0 0,0 0 0 0 0,-1-1 0 0 0,1 1 0 0 0,1 0 0 0 0,28 16 47 0 0,29 6 122 0 0,117 30-1 0 0,-17-8 204 0 0,-101-26-239 0 0,-21-8 41 0 0,-1 2 0 0 0,0 1 0 0 0,51 29 0 0 0,-85-42-164 0 0,1 1-1 0 0,0-1 1 0 0,-1 1 0 0 0,1 0 0 0 0,-1 0 0 0 0,0 0 0 0 0,1 0 0 0 0,-1 1 0 0 0,0-1 0 0 0,0 1-1 0 0,-1-1 1 0 0,1 1 0 0 0,-1 0 0 0 0,1-1 0 0 0,-1 1 0 0 0,0 0 0 0 0,0 0 0 0 0,0 0 0 0 0,1 4 0 0 0,-2-4-6 0 0,0 0 0 0 0,0 0 1 0 0,-1-1-1 0 0,1 1 0 0 0,-1 0 1 0 0,1 0-1 0 0,-1 0 0 0 0,0 0 1 0 0,0 0-1 0 0,0 0 0 0 0,-1-1 1 0 0,1 1-1 0 0,0-1 0 0 0,-1 1 1 0 0,0-1-1 0 0,0 1 0 0 0,0-1 1 0 0,0 0-1 0 0,-4 4 0 0 0,-4 2-20 0 0,0 0 0 0 0,-1 0-1 0 0,0-1 1 0 0,0 0-1 0 0,-1-1 1 0 0,0 0 0 0 0,0-1-1 0 0,-13 3 1 0 0,-13 3-334 0 0,-53 8 0 0 0,64-15-241 0 0,-43 2 0 0 0,21-10-2644 0 0,43 3 1540 0 0,0 0 0 0 0,0-1 0 0 0,0 0 1 0 0,0 0-1 0 0,-7-5 0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2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81 824 0 0,'-32'94'8140'0'0,"15"-43"-3408"0"0,3-5 5047 0 0,12-50-9170 0 0,-3-9-323 0 0,1-1 0 0 0,0 0 0 0 0,1 0 0 0 0,0 0 0 0 0,1 0 0 0 0,1 0 0 0 0,1-1 0 0 0,0 1 0 0 0,0 0 0 0 0,1-1 0 0 0,1 1 1 0 0,1 0-1 0 0,0 0 0 0 0,8-24 0 0 0,-10 36-251 0 0,0 0 1 0 0,0 0 0 0 0,0 0 0 0 0,0 0 0 0 0,0 1 0 0 0,0-1 0 0 0,0 0-1 0 0,1 0 1 0 0,-1 1 0 0 0,1-1 0 0 0,-1 1 0 0 0,1-1 0 0 0,0 1-1 0 0,-1 0 1 0 0,1-1 0 0 0,0 1 0 0 0,0 0 0 0 0,3-1 0 0 0,-3 2-16 0 0,0-1 1 0 0,0 1-1 0 0,0 0 0 0 0,-1 0 1 0 0,1 0-1 0 0,0 1 1 0 0,0-1-1 0 0,0 0 1 0 0,0 1-1 0 0,0-1 1 0 0,0 1-1 0 0,0 0 0 0 0,-1 0 1 0 0,1-1-1 0 0,0 1 1 0 0,-1 0-1 0 0,1 1 1 0 0,0-1-1 0 0,-1 0 1 0 0,1 0-1 0 0,1 3 0 0 0,8 8-19 0 0,0 1-1 0 0,-1 0 1 0 0,-1 0-1 0 0,0 1 0 0 0,-1 1 1 0 0,0-1-1 0 0,8 23 0 0 0,-1-4-728 0 0,-12-33-92 0 0,2-9 437 0 0,7-23 381 0 0,1-4 45 0 0,-8 27-11 0 0,0 0 0 0 0,1 0 1 0 0,0 0-1 0 0,0 1 0 0 0,11-12 1 0 0,-12 16 13 0 0,-1 0 0 0 0,0 0 0 0 0,1 0 0 0 0,0 1 1 0 0,0 0-1 0 0,0 0 0 0 0,0 0 0 0 0,1 0 0 0 0,-1 1 1 0 0,1 0-1 0 0,6-2 0 0 0,-8 4 2 0 0,-1-1 1 0 0,1 1-1 0 0,-1 1 1 0 0,1-1-1 0 0,0 0 1 0 0,-1 1-1 0 0,1 0 1 0 0,-1 0-1 0 0,1 0 1 0 0,-1 0 0 0 0,0 0-1 0 0,0 1 1 0 0,1 0-1 0 0,-1-1 1 0 0,0 1-1 0 0,0 0 1 0 0,0 1-1 0 0,-1-1 1 0 0,1 0-1 0 0,0 1 1 0 0,-1 0-1 0 0,3 3 1 0 0,3 4 110 0 0,0 0 0 0 0,-1 1 0 0 0,0 0 0 0 0,10 23 0 0 0,-9-13 255 0 0,10 40-1 0 0,-13-41-1372 0 0,0-1 0 0 0,16 36 0 0 0,-21-54 374 0 0,4 6-3546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2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100 330 8193 0 0,'0'0'8016'0'0,"1"3"-5603"0"0,0 10-1405 0 0,-1 0 0 0 0,0 0 0 0 0,-1 0 0 0 0,-1-1 0 0 0,0 1 0 0 0,0 0 0 0 0,-9 21 0 0 0,-4 7 62 0 0,-21 38 0 0 0,6-15 883 0 0,30-64-1941 0 0,0 0-1 0 0,0 0 1 0 0,0 0-1 0 0,0 0 0 0 0,-1 0 1 0 0,1 0-1 0 0,0 0 1 0 0,0 0-1 0 0,0 0 0 0 0,0 0 1 0 0,0 0-1 0 0,0 0 1 0 0,0-1-1 0 0,0 1 0 0 0,0 0 1 0 0,0 0-1 0 0,0 0 1 0 0,-1 0-1 0 0,1 0 0 0 0,0 0 1 0 0,0 0-1 0 0,0 0 1 0 0,0 0-1 0 0,0 1 0 0 0,0-1 1 0 0,0 0-1 0 0,0 0 1 0 0,0 0-1 0 0,0 0 0 0 0,-1 0 1 0 0,1 0-1 0 0,0 0 1 0 0,0 0-1 0 0,0 0 0 0 0,2-19 663 0 0,6-28 241 0 0,22-129-915 0 0,21-110 0 0 0,-46 258 0 0 0,-4 19 0 0 0,1 0 0 0 0,0 0 0 0 0,0 0 0 0 0,1 0 0 0 0,0 0 0 0 0,7-14 0 0 0,-10 22 0 0 0,0 1 0 0 0,1-1 0 0 0,-1 1 0 0 0,0-1 0 0 0,1 1 0 0 0,-1 0 0 0 0,0-1 0 0 0,1 1 0 0 0,-1-1 0 0 0,1 1 0 0 0,-1 0 0 0 0,1-1 0 0 0,-1 1 0 0 0,1 0 0 0 0,-1 0 0 0 0,1-1 0 0 0,-1 1 0 0 0,1 0 0 0 0,-1 0 0 0 0,1 0 0 0 0,0 0 0 0 0,-1 0 0 0 0,1 0 0 0 0,-1 0 0 0 0,1 0 0 0 0,-1 0 0 0 0,1 0 0 0 0,-1 0 0 0 0,1 0 0 0 0,0 0 0 0 0,-1 0 0 0 0,1 0 0 0 0,-1 1 0 0 0,1-1 0 0 0,-1 0 0 0 0,1 0 0 0 0,-1 1 0 0 0,1-1 0 0 0,-1 0 0 0 0,1 1 0 0 0,-1-1 0 0 0,0 0 0 0 0,1 1 0 0 0,17 20 0 0 0,-16-19 0 0 0,78 118 0 0 0,-42-61 0 0 0,64 77 0 0 0,49 19 0 0 0,-125-132 0 0 0,2-2 0 0 0,0 0 0 0 0,1-2 0 0 0,38 19 0 0 0,-20-20 0 0 0,-45-18 0 0 0,1 1 0 0 0,-1 0 0 0 0,1-1 0 0 0,-1 1 0 0 0,1-1 0 0 0,0 0 0 0 0,-1 0 0 0 0,1 0 0 0 0,0 0 0 0 0,-1 0 0 0 0,1-1 0 0 0,-1 1 0 0 0,1-1 0 0 0,-1 1 0 0 0,6-3 0 0 0,-7 2 0 0 0,0 0 0 0 0,0 0 0 0 0,1 0 0 0 0,-1 0 0 0 0,0 0 0 0 0,0 0 0 0 0,0 0 0 0 0,-1-1 0 0 0,1 1 0 0 0,0 0 0 0 0,0 0 0 0 0,-1-1 0 0 0,1 1 0 0 0,-1 0 0 0 0,1-1 0 0 0,-1 1 0 0 0,1-1 0 0 0,-1 1 0 0 0,0-1 0 0 0,0 1 0 0 0,0-1 0 0 0,0 1 0 0 0,0-1 0 0 0,0 1 0 0 0,0-1 0 0 0,0-1 0 0 0,-2-3 0 0 0,1 1 0 0 0,-1-1 0 0 0,0 1 0 0 0,-4-9 0 0 0,5 10 0 0 0,-3-4 0 0 0,-1 1 0 0 0,1 0 0 0 0,-1 0 0 0 0,-1 0 0 0 0,1 0 0 0 0,-1 1 0 0 0,0 0 0 0 0,0 0 0 0 0,-1 0 0 0 0,0 1 0 0 0,0 0 0 0 0,0 1 0 0 0,-12-7 0 0 0,-6 0 0 0 0,1 1 0 0 0,-1 1 0 0 0,-27-5 0 0 0,-6 2 0 0 0,0 2 0 0 0,0 3 0 0 0,0 3 0 0 0,-91 4 0 0 0,137 0-27 0 0,-1 1 0 0 0,0 0 0 0 0,1 1 0 0 0,0 0 0 0 0,-20 7 0 0 0,32-9-127 0 0,0 0-1 0 0,-1 0 1 0 0,1 0 0 0 0,0 0-1 0 0,0 0 1 0 0,0 1 0 0 0,-1-1-1 0 0,1 0-153 0 0,0 0 153 0 0,0 0 1 0 0,0 1 0 0 0,0-1-1 0 0,-1 0 1 0 0,1 0 0 0 0,0 1-1 0 0,0-1 1 0 0,0 0 0 0 0,0 0-1 0 0,0 1 1 0 0,0-1 0 0 0,0 0-1 0 0,0 0 1 0 0,0 0 0 0 0,0 1-1 0 0,0-1 1 0 0,0 0 0 0 0,0 0-1 0 0,0 1 1 0 0,0-1 0 0 0,0 0-1 0 0,0 0 1 0 0,0 1 0 0 0,0-1-1 0 0,0 0 1 0 0,0 0 0 0 0,0 1-1 0 0,1-1 1 0 0,-1 0 0 0 0,0 0-1 0 0,0 0 1 0 0,0 1 0 0 0,0-1-1 0 0,1 0-153 0 0,-1 0 153 0 0,7 9-4589 0 0,-3-4 1211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4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0 552 0 0,'-31'5'14244'0'0,"31"-4"-14121"0"0,0-1 0 0 0,0 0 0 0 0,-1 0 0 0 0,1 0 0 0 0,0 0 0 0 0,0 1 1 0 0,0-1-1 0 0,0 0 0 0 0,0 0 0 0 0,0 0 0 0 0,0 0 0 0 0,0 1 0 0 0,0-1 1 0 0,0 0-1 0 0,0 0 0 0 0,0 0 0 0 0,0 0 0 0 0,0 1 0 0 0,0-1 0 0 0,0 0 0 0 0,1 2 1355 0 0,0-2-1355 0 0,5 9 3599 0 0,-1-5-3991 0 0,0-1 684 0 0,0-1 1 0 0,1 0-1 0 0,-1 0 0 0 0,1 0 0 0 0,-1-1 0 0 0,1 0 0 0 0,-1 0 1 0 0,1 0-1 0 0,0-1 0 0 0,9 0 0 0 0,0 1 268 0 0,99 9 1858 0 0,193-8 0 0 0,-290-4-7387 0 0,1 4-4230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4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1 508 0 0,'-10'22'11138'0'0,"9"-21"-10746"0"0,1 0 0 0 0,0 0 1 0 0,0 0-1 0 0,0 0 0 0 0,0 0 0 0 0,0 0 1 0 0,0 0-1 0 0,0 0 0 0 0,0 0 1 0 0,0 0-1 0 0,0 0 0 0 0,0 0 0 0 0,1 0 1 0 0,-1 0-1 0 0,0 0 0 0 0,1 0 0 0 0,-1 0 1 0 0,1 0-1 0 0,-1-1 0 0 0,1 1 1 0 0,-1 0-1 0 0,2 1 0 0 0,0 0 34 0 0,0-1 0 0 0,0 1 0 0 0,0-1 0 0 0,0 1 1 0 0,0-1-1 0 0,1 0 0 0 0,-1 0 0 0 0,0 0 0 0 0,3 1 0 0 0,8 1 315 0 0,0 0-1 0 0,25 2 1 0 0,-25-4 149 0 0,78 9 366 0 0,97-2 0 0 0,113-16 955 0 0,-291 7-2208 0 0,14 0-3 0 0,-6-2 0 0 0,-4 0 0 0 0,-6-1 0 0 0,-3-4-99 0 0,-7 3 317 0 0,1 1-1677 0 0,0-19-12126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56 480 0 0,'-15'-4'3728'0'0,"-2"2"-2162"0"0,0 2 0 0 0,0 0 0 0 0,0 0 0 0 0,1 2 0 0 0,-1 0 0 0 0,0 1 0 0 0,-24 7 0 0 0,33-8-1222 0 0,1 0-1 0 0,0 1 1 0 0,0 0 0 0 0,0 0 0 0 0,0 1 0 0 0,1 0 0 0 0,-1 0 0 0 0,1 0 0 0 0,0 1 0 0 0,0 0 0 0 0,1 0 0 0 0,-1 0 0 0 0,1 1 0 0 0,0 0 0 0 0,1 0-1 0 0,-1 0 1 0 0,1 1 0 0 0,0-1 0 0 0,-3 10 0 0 0,6-13-160 0 0,0 0 0 0 0,0 1 1 0 0,0-1-1 0 0,1 1 0 0 0,-1-1 0 0 0,1 1 0 0 0,0-1 0 0 0,0 1 1 0 0,0 0-1 0 0,1-1 0 0 0,-1 1 0 0 0,1-1 0 0 0,0 0 0 0 0,0 1 1 0 0,0-1-1 0 0,2 4 0 0 0,0-1-2 0 0,0-1 1 0 0,0 1-1 0 0,1-1 1 0 0,0 0-1 0 0,0 0 1 0 0,0 0-1 0 0,1-1 0 0 0,7 6 1 0 0,2 0 106 0 0,1 0 0 0 0,0-1 1 0 0,1 0-1 0 0,0-1 0 0 0,24 8 0 0 0,-27-12-148 0 0,0 0 1 0 0,0 0-1 0 0,0-2 0 0 0,0 1 0 0 0,0-2 1 0 0,0 0-1 0 0,1 0 0 0 0,-1-1 0 0 0,0-1 1 0 0,1 0-1 0 0,-1-1 0 0 0,0 0 1 0 0,0-1-1 0 0,0-1 0 0 0,13-5 0 0 0,-23 8-135 0 0,0-1 0 0 0,0 1 0 0 0,0-1 0 0 0,-1 0 0 0 0,1 0 0 0 0,0 0 0 0 0,-1 0 0 0 0,0 0 0 0 0,1 0 0 0 0,-1-1 0 0 0,0 1 0 0 0,0-1 0 0 0,0 0 0 0 0,-1 1 0 0 0,1-1 0 0 0,-1 0 0 0 0,1 0 0 0 0,1-6 0 0 0,-2 4-15 0 0,-1 0 0 0 0,1 0 1 0 0,-1 1-1 0 0,0-1 0 0 0,0 0 0 0 0,-1 0 1 0 0,1 0-1 0 0,-1 0 0 0 0,0 1 1 0 0,-1-1-1 0 0,-2-7 0 0 0,-2-2-90 0 0,-1 1 0 0 0,0-1 0 0 0,-1 1 0 0 0,-1 1 0 0 0,0-1 0 0 0,-21-21 0 0 0,18 22-173 0 0,-1 1 0 0 0,0 0 0 0 0,-1 0 0 0 0,-1 2-1 0 0,1 0 1 0 0,-1 0 0 0 0,-1 1 0 0 0,-27-9 0 0 0,29 12-919 0 0,-1 2 0 0 0,-15-3 0 0 0,15 4-1327 0 0,1 1 0 0 0,-19 1 0 0 0,11 1-591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4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0 694 212 0 0,'0'0'14426'0'0,"5"-2"-12985"0"0,10-2-82 0 0,0-2 0 0 0,-1 0 0 0 0,0-1-1 0 0,25-15 1 0 0,-25 12-929 0 0,-1 0 1 0 0,0-1-1 0 0,-1 0 0 0 0,0-1 1 0 0,-1 0-1 0 0,0-1 0 0 0,-1 0 0 0 0,9-15 1 0 0,0-6-2 0 0,-1-1 1 0 0,-1-1 0 0 0,17-57 0 0 0,-16 28 97 0 0,13-82 1 0 0,-29 139-463 0 0,-1-1 0 0 0,0 0 1 0 0,0 0-1 0 0,-1 0 0 0 0,0 0 0 0 0,0 1 0 0 0,-1-1 0 0 0,0 0 1 0 0,-1 0-1 0 0,0 1 0 0 0,-3-10 0 0 0,4 17-28 0 0,1 1-33 0 0,0 0-1 0 0,-1-1 0 0 0,1 1 0 0 0,0 0 1 0 0,-1 0-1 0 0,1 0 0 0 0,0 0 0 0 0,-1 0 0 0 0,1 0 1 0 0,0 0-1 0 0,-1 0 0 0 0,1 0 0 0 0,0 0 1 0 0,-1 0-1 0 0,1 0 0 0 0,0 0 0 0 0,-1 0 0 0 0,1 0 1 0 0,0 0-1 0 0,0 0 0 0 0,-1 0 0 0 0,1 1 1 0 0,0-1-1 0 0,-1 0 0 0 0,1 0 0 0 0,0 0 0 0 0,-1 0 1 0 0,1 1-1 0 0,0-1 0 0 0,0 0 0 0 0,0 0 1 0 0,-1 1-1 0 0,1-1 0 0 0,0 0 0 0 0,0 0 0 0 0,0 1 1 0 0,-1-1-1 0 0,1 0 0 0 0,0 1 0 0 0,0-1 0 0 0,-18 74 265 0 0,3-1-1 0 0,-6 102 1 0 0,19-145-110 0 0,2-1 0 0 0,0 1 1 0 0,3 0-1 0 0,6 36 0 0 0,38 111 544 0 0,-40-150-11707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4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46 260 0 0,'31'-16'4556'0'0,"-2"2"1106"0"0,-11 7-2295 0 0,-16 6-2740 0 0,1 0 0 0 0,-1 0 0 0 0,0 0 0 0 0,1 0 1 0 0,-1 0-1 0 0,0 0 0 0 0,1 1 0 0 0,-1-1 0 0 0,6 0 1 0 0,-8 1-568 0 0,0 0 1 0 0,0 1-1 0 0,1-1 1 0 0,-1 0-1 0 0,0 0 1 0 0,0 0-1 0 0,1 0 1 0 0,-1 0-1 0 0,0 0 1 0 0,0 0-1 0 0,1 0 1 0 0,-1 1-1 0 0,0-1 1 0 0,0 0-1 0 0,1 0 1 0 0,-1 0-1 0 0,0 1 1 0 0,0-1-1 0 0,0 0 1 0 0,0 0-1 0 0,1 0 1 0 0,-1 1-1 0 0,0-1 1 0 0,0 0-1 0 0,0 0 1 0 0,0 1-1 0 0,0-1 1 0 0,0 0-1 0 0,0 1 1 0 0,0-1-1 0 0,1 0 1 0 0,-1 0-1 0 0,0 1 1 0 0,0-1-1 0 0,0 0 1 0 0,0 1 0 0 0,-1-1-1 0 0,1 0 1 0 0,0 0-1 0 0,0 1 1 0 0,0-1-1 0 0,0 0 1 0 0,0 0-1 0 0,0 1 1 0 0,0-1-1 0 0,0 0 1 0 0,-1 0-1 0 0,1 1 1 0 0,0-1-1 0 0,0 0 1 0 0,0 0-1 0 0,0 0 1 0 0,-1 1-1 0 0,1-1 1 0 0,0 0-1 0 0,-9 13 744 0 0,-15 13-49 0 0,-2-1 1 0 0,0-2 0 0 0,-1 0-1 0 0,-46 28 1 0 0,39-29-67 0 0,2 2 1 0 0,-57 53-1 0 0,87-75-637 0 0,0 0 0 0 0,1 0 0 0 0,-1 0 0 0 0,0 0 0 0 0,0 0 0 0 0,1 0 0 0 0,-1 1 0 0 0,1-1 0 0 0,0 1 0 0 0,0-1-1 0 0,0 1 1 0 0,0-1 0 0 0,0 1 0 0 0,0 0 0 0 0,1-1 0 0 0,0 1 0 0 0,-1 0 0 0 0,1 0 0 0 0,0 0 0 0 0,0-1 0 0 0,0 1-1 0 0,1 4 1 0 0,1-4 2 0 0,-1 0 1 0 0,1 0-1 0 0,-1 0 0 0 0,1-1 0 0 0,0 1 0 0 0,0 0 0 0 0,0-1 0 0 0,0 1 0 0 0,1-1 1 0 0,-1 1-1 0 0,1-1 0 0 0,-1 0 0 0 0,1 0 0 0 0,0-1 0 0 0,0 1 0 0 0,0 0 0 0 0,6 2 1 0 0,10 3 18 0 0,0-1 0 0 0,1 0 1 0 0,0-2-1 0 0,0 0 0 0 0,0-1 1 0 0,40 1-1 0 0,-19-5-295 0 0,0-1 0 0 0,60-11 1 0 0,-76 8-586 0 0,0 0 0 0 0,0-2 0 0 0,44-18 1 0 0,-61 22 601 0 0,-1 0-1 0 0,0-1 1 0 0,0 0 0 0 0,0-1 0 0 0,-1 0 0 0 0,0 0 0 0 0,0 0 0 0 0,0-1 0 0 0,0 0 0 0 0,-1 0 0 0 0,0 0 0 0 0,0 0 0 0 0,-1-1 0 0 0,0 0 0 0 0,0 0 0 0 0,3-8 0 0 0,-3 9 2310 0 0,-3 12-971 0 0,-3 25-393 0 0,0-2 155 0 0,13 223 1536 0 0,-11-250-2432 0 0,-1 1-16 0 0,1 1-81 0 0,6 11-137 0 0,-1-6 118 0 0,-4-8-557 0 0,0 0 0 0 0,0 0 0 0 0,0 0 1 0 0,0-1-1 0 0,0 1 0 0 0,0 0 0 0 0,0-1 1 0 0,0 1-1 0 0,0-1 0 0 0,0 1 0 0 0,0-1 0 0 0,0 1 1 0 0,1-1-1 0 0,-1 0 0 0 0,0 0 0 0 0,0 1 1 0 0,3-1-1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4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69 536 0 0,'0'-24'-314'0'0,"4"-21"19549"0"0,-2 69-16848 0 0,-1 5-1448 0 0,4 53-1733 0 0,-4-69-735 0 0,1-1 0 0 0,1 1 1 0 0,0 0-1 0 0,5 11 0 0 0,1-6-931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4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16 868 0 0,'-31'-7'4215'0'0,"17"4"7085"0"0,20 3-9689 0 0,74 5 2697 0 0,128-10 0 0 0,-36-1-697 0 0,-170 6-3561 0 0,1 0-1 0 0,0 1 1 0 0,0-1 0 0 0,-1 1 0 0 0,1-1-1 0 0,0 1 1 0 0,0 0 0 0 0,-1 0 0 0 0,1 0-1 0 0,-1 0 1 0 0,1 1 0 0 0,-1-1 0 0 0,0 1-1 0 0,1 0 1 0 0,-1-1 0 0 0,0 1 0 0 0,0 0-1 0 0,0 0 1 0 0,0 0 0 0 0,-1 0 0 0 0,1 1-1 0 0,-1-1 1 0 0,1 0 0 0 0,-1 1 0 0 0,0-1-1 0 0,1 1 1 0 0,-1 0 0 0 0,-1-1 0 0 0,1 1 0 0 0,0 0-1 0 0,0 4 1 0 0,2 9 40 0 0,-1 0 1 0 0,-1 1-1 0 0,0-1 0 0 0,-2 19 1 0 0,0-24-26 0 0,-11 148 94 0 0,5-108-89 0 0,3 1-1 0 0,2-1 1 0 0,10 103-1 0 0,-7-151-1414 0 0,-1 0 1 0 0,1 0-1 0 0,0 0 1 0 0,0 0-1 0 0,0 0 0 0 0,0 0 1 0 0,1 0-1 0 0,-1 0 1 0 0,4 5-1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4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85 216 0 0,'-72'-6'4824'0'0,"58"6"267"0"0,3 1 3700 0 0,145-23-2393 0 0,85-19-930 0 0,-214 40-5990 0 0,18-6-1739 0 0,-11-2-6302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5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23 225 7693 0 0,'0'1'5930'0'0,"0"9"-1271"0"0,4 22 1837 0 0,-4-31-5834 0 0,-1 0 111 0 0,2-1-717 0 0,-1 0-1 0 0,0 0 1 0 0,0 1-1 0 0,0-1 1 0 0,0 0-1 0 0,0 0 1 0 0,0 0-1 0 0,0 1 1 0 0,0-1-1 0 0,0 0 1 0 0,0 0-1 0 0,0 0 1 0 0,0 0-1 0 0,0 1 1 0 0,0-1-1 0 0,0 0 1 0 0,0 0-1 0 0,0 0 1 0 0,0 0-1 0 0,0 1 1 0 0,0-1-1 0 0,0 0 1 0 0,-1 0-1 0 0,1 0 1 0 0,0 0-1 0 0,0 1 1 0 0,0-1-1 0 0,0 0 1 0 0,0 0-1 0 0,0 0 1 0 0,-1 0-1 0 0,1 0 1 0 0,0 0-1 0 0,0 1 1 0 0,0-1-1 0 0,0 0 1 0 0,0 0-1 0 0,-1 0 1 0 0,1 0-1 0 0,0 0 1 0 0,0 0-1 0 0,0 0 1 0 0,-1 0-1 0 0,1 0 1 0 0,0 0-1 0 0,0 0 1 0 0,-4-7 33 0 0,1 0-1 0 0,0 0 1 0 0,0-1-1 0 0,1 0 1 0 0,0 1-1 0 0,0-1 1 0 0,1 0-1 0 0,0 0 1 0 0,0-11-1 0 0,0 2 111 0 0,2 0 0 0 0,0 1 0 0 0,5-30 0 0 0,-5 40-120 0 0,1 1 0 0 0,0-1 0 0 0,0 0 0 0 0,0 1 1 0 0,0-1-1 0 0,1 1 0 0 0,0 0 0 0 0,0 0 0 0 0,0 0 0 0 0,1 0 0 0 0,6-7 1 0 0,-7 10-27 0 0,0 0 0 0 0,0-1 1 0 0,0 1-1 0 0,0 0 1 0 0,0 1-1 0 0,0-1 1 0 0,1 1-1 0 0,-1-1 0 0 0,1 1 1 0 0,-1 0-1 0 0,1 0 1 0 0,-1 0-1 0 0,1 1 0 0 0,-1-1 1 0 0,1 1-1 0 0,0 0 1 0 0,-1 0-1 0 0,1 0 1 0 0,7 2-1 0 0,1 0-36 0 0,0 2-1 0 0,1-1 1 0 0,-1 1-1 0 0,-1 1 1 0 0,1 0-1 0 0,-1 1 1 0 0,0 0-1 0 0,0 1 1 0 0,11 9-1 0 0,-4-2 1 0 0,-1 1-1 0 0,-1 1 0 0 0,0 1 0 0 0,17 24 0 0 0,-27-33-16 0 0,0 1 0 0 0,-1 1 0 0 0,0-1 0 0 0,0 1 0 0 0,-1 0 0 0 0,5 17 0 0 0,-8-19 0 0 0,-1-8 0 0 0,0 0 0 0 0,0 0 0 0 0,1 0 0 0 0,-1 0 0 0 0,0 0 0 0 0,0 0 0 0 0,0 0 0 0 0,0 1 0 0 0,0-1 0 0 0,0 0 0 0 0,0 0 0 0 0,0 0 0 0 0,0 0 0 0 0,0 0 0 0 0,0 0 0 0 0,0 0 0 0 0,-1 1 0 0 0,1-1 0 0 0,0 0 0 0 0,0 0 0 0 0,0 0 0 0 0,0 0 0 0 0,0 0 0 0 0,0 0 0 0 0,0 0 0 0 0,0 0 0 0 0,0 1 0 0 0,0-1 0 0 0,0 0 0 0 0,0 0 0 0 0,0 0 0 0 0,-1 0 0 0 0,1 0 0 0 0,0 0 0 0 0,0 0 0 0 0,0 0 0 0 0,0 0 0 0 0,0 0 0 0 0,0 0 0 0 0,0 0 0 0 0,0 0 0 0 0,-1 0 0 0 0,1 0 0 0 0,0 0 0 0 0,0 0 0 0 0,0 0 0 0 0,0 0 0 0 0,0 0 0 0 0,0 0 0 0 0,-1 0 0 0 0,1 0 0 0 0,0 0 0 0 0,0 0 0 0 0,0 0 0 0 0,0 0 0 0 0,0 0 0 0 0,0 0 0 0 0,-3-2 0 0 0,0 0 0 0 0,1-1 0 0 0,-1 1 0 0 0,1 0 0 0 0,0-1 0 0 0,0 0 0 0 0,0 1 0 0 0,0-1 0 0 0,0 0 0 0 0,1 0 0 0 0,-1 0 0 0 0,1 0 0 0 0,0-1 0 0 0,0 1 0 0 0,0 0 0 0 0,0 0 0 0 0,0-1 0 0 0,1 1 0 0 0,0-1 0 0 0,0-4 0 0 0,-1-1 0 0 0,1 0 0 0 0,0 0 0 0 0,1 0 0 0 0,0 0 0 0 0,0 0 0 0 0,1 0 0 0 0,3-9 0 0 0,-2 12 0 0 0,-1-1 0 0 0,1 1 0 0 0,1-1 0 0 0,-1 1 0 0 0,1 0 0 0 0,0 0 0 0 0,1 1 0 0 0,-1-1 0 0 0,1 1 0 0 0,0 0 0 0 0,0 0 0 0 0,1 0 0 0 0,-1 1 0 0 0,1 0 0 0 0,0 0 0 0 0,9-4 0 0 0,-10 6 0 0 0,1 0 0 0 0,-1 0 0 0 0,1 1 0 0 0,-1-1 0 0 0,1 1 0 0 0,0 1 0 0 0,0-1 0 0 0,-1 1 0 0 0,1 0 0 0 0,0 0 0 0 0,-1 1 0 0 0,1-1 0 0 0,0 1 0 0 0,-1 0 0 0 0,1 1 0 0 0,-1 0 0 0 0,1 0 0 0 0,-1 0 0 0 0,0 0 0 0 0,9 6 0 0 0,-4-1 0 0 0,0 0 0 0 0,-1 0 0 0 0,0 1 0 0 0,0 1 0 0 0,0-1 0 0 0,-1 2 0 0 0,-1-1 0 0 0,0 1 0 0 0,7 11 0 0 0,-1 3 0 0 0,0 1 0 0 0,16 49 0 0 0,-28-70 5 0 0,0-2-11 0 0,0 0-1 0 0,-1 0 0 0 0,1 0 0 0 0,0 0 0 0 0,0-1 1 0 0,0 1-1 0 0,0 0 0 0 0,0 0 0 0 0,0-1 1 0 0,0 1-1 0 0,1-1 0 0 0,-1 1 0 0 0,3 1 1 0 0,-3-2-564 0 0,20-15-9483 0 0,-15 11 8243 0 0,3-5-1661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2:5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97 430 452 0 0,'0'0'2958'0'0,"12"14"2840"0"0,-12-9-4883 0 0,0 0 1 0 0,0 0 0 0 0,0 0 0 0 0,-1 0 0 0 0,0 0 0 0 0,-2 7 0 0 0,-3 5 1366 0 0,-14 29 0 0 0,13-32-1255 0 0,-64 118 7404 0 0,79-196-5305 0 0,115-486-3126 0 0,-120 533 0 0 0,-2 12 0 0 0,-1 0 0 0 0,1 0 0 0 0,0 1 0 0 0,0-1 0 0 0,0 0 0 0 0,1 0 0 0 0,0 1 0 0 0,0-1 0 0 0,0 1 0 0 0,0 0 0 0 0,6-9 0 0 0,0 13 0 0 0,-2 4 0 0 0,0-1 0 0 0,0 1 0 0 0,-1 0 0 0 0,1 0 0 0 0,-1 1 0 0 0,0-1 0 0 0,-1 1 0 0 0,1 0 0 0 0,-1 1 0 0 0,5 6 0 0 0,38 68 0 0 0,-33-54 0 0 0,41 76 0 0 0,55 92 0 0 0,-93-167 0 0 0,2-1 0 0 0,1 0 0 0 0,1-2 0 0 0,45 40 0 0 0,-58-57 0 0 0,0 0 0 0 0,0-1 0 0 0,1 0 0 0 0,0-1 0 0 0,0 0 0 0 0,0 0 0 0 0,1-1 0 0 0,-1 0 0 0 0,1-1 0 0 0,0 0 0 0 0,16 3 0 0 0,-24-6 0 0 0,1 0 0 0 0,-1 0 0 0 0,0 1 0 0 0,1-1 0 0 0,-1-1 0 0 0,0 1 0 0 0,0 0 0 0 0,1 0 0 0 0,-1-1 0 0 0,0 1 0 0 0,0-1 0 0 0,0 0 0 0 0,0 0 0 0 0,1 0 0 0 0,-1 0 0 0 0,0 0 0 0 0,-1 0 0 0 0,1 0 0 0 0,0-1 0 0 0,0 1 0 0 0,0-1 0 0 0,-1 1 0 0 0,1-1 0 0 0,-1 0 0 0 0,1 0 0 0 0,-1 0 0 0 0,0 0 0 0 0,2-3 0 0 0,-2 3 0 0 0,0-1 0 0 0,-1 1 0 0 0,1 0 0 0 0,-1 0 0 0 0,0-1 0 0 0,1 1 0 0 0,-1 0 0 0 0,0 0 0 0 0,-1-1 0 0 0,1 1 0 0 0,0 0 0 0 0,0 0 0 0 0,-1-1 0 0 0,0 1 0 0 0,1 0 0 0 0,-1 0 0 0 0,0 0 0 0 0,0 0 0 0 0,0 0 0 0 0,0 0 0 0 0,0 0 0 0 0,-3-3 0 0 0,-6-4 0 0 0,0 1 0 0 0,0 0 0 0 0,-1 0 0 0 0,0 1 0 0 0,0 0 0 0 0,-1 1 0 0 0,1 1 0 0 0,-19-7 0 0 0,-104-24 0 0 0,125 34 0 0 0,-183-32 0 0 0,94 18 0 0 0,91 17 19 0 0,0-2-20 0 0,-14-9-128 0 0,19 9-535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37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1406 84 0 0,'-21'-7'14711'0'0,"19"7"-14089"0"0,-3 4 14 0 0,4-3 151 0 0,2 1-302 0 0,-1 1 1 0 0,1-1-1 0 0,1 0 1 0 0,-1 0 0 0 0,0 0-1 0 0,0 0 1 0 0,1 0-1 0 0,3 4 1 0 0,-1-4-160 0 0,0 0 1 0 0,0 0-1 0 0,1 0 0 0 0,-1-1 1 0 0,1 1-1 0 0,0-1 0 0 0,-1 0 1 0 0,1-1-1 0 0,8 1 1 0 0,46-1 976 0 0,-48-1-970 0 0,33-2 346 0 0,0-1 0 0 0,-1-2 0 0 0,0-3 0 0 0,0-1 0 0 0,57-21 0 0 0,-74 21-488 0 0,-1-2-1 0 0,0 0 1 0 0,-1-2-1 0 0,-1 0 1 0 0,0-1-1 0 0,0-2 1 0 0,-2 0 0 0 0,0-2-1 0 0,30-34 1 0 0,-40 40-156 0 0,-1-1 1 0 0,-1 0 0 0 0,0 0 0 0 0,-1-1-1 0 0,0 0 1 0 0,-2-1 0 0 0,0 0 0 0 0,0 0 0 0 0,5-26-1 0 0,-7 17 19 0 0,-1-1-1 0 0,-1-1 0 0 0,-2 1 0 0 0,0 0 1 0 0,-6-38-1 0 0,0 28-53 0 0,-1 0 0 0 0,-2 0 0 0 0,-16-40 0 0 0,-51-98 0 0 0,59 143 0 0 0,-1 1 0 0 0,-1 0 0 0 0,-46-52 0 0 0,38 53 0 0 0,-2 2 0 0 0,-57-43 0 0 0,-25-2 0 0 0,92 61 0 0 0,-36-19 0 0 0,-15-5 0 0 0,63 31 0 0 0,-1 0 0 0 0,1 1 0 0 0,-1-1 0 0 0,4 0-51 0 0,4 4-249 0 0,31 4-14654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39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63 56 0 0,'8'-16'16495'0'0,"-5"24"-15928"0"0,-2 1 0 0 0,1-1 0 0 0,-1 1 1 0 0,-1-1-1 0 0,0 1 0 0 0,0-1 0 0 0,0 1 0 0 0,-1-1 1 0 0,-3 12-1 0 0,0 15 509 0 0,-5 57 790 0 0,-3 52 1567 0 0,11-129-1834 0 0,-2-19-374 0 0,-1-20-672 0 0,-1-105-178 0 0,5 80-167 0 0,-11-74 1 0 0,10 112-209 0 0,-1 2 0 0 0,1-1 0 0 0,0 1 0 0 0,1-1 0 0 0,0 0 0 0 0,2-12 0 0 0,0 12 0 0 0,3 4 0 0 0,4 4 0 0 0,-8 2 0 0 0,0-1 0 0 0,0 1 0 0 0,1 0 0 0 0,-1 0 0 0 0,0 0 0 0 0,0 0 0 0 0,0 0 0 0 0,0 1 0 0 0,1-1 0 0 0,-1 0 0 0 0,0 0 0 0 0,0 1 0 0 0,0-1 0 0 0,0 1 0 0 0,0-1 0 0 0,0 1 0 0 0,1-1 0 0 0,-1 1 0 0 0,1 1 0 0 0,1 0 0 0 0,155 66 0 0 0,78 28 0 0 0,-188-78 0 0 0,-41-14 0 0 0,-7-4 0 0 0,0 0 0 0 0,0 0 0 0 0,0 0 0 0 0,0 0 0 0 0,0 0 0 0 0,0 0 0 0 0,0 0 0 0 0,0 0 0 0 0,1 0 0 0 0,-1 0 0 0 0,0 0 0 0 0,0 1 0 0 0,0-1 0 0 0,0 0 0 0 0,0 0 0 0 0,0 0 0 0 0,0 0 0 0 0,0 0 0 0 0,0 0 0 0 0,0 0 0 0 0,0 0 0 0 0,0 1 0 0 0,0-1 0 0 0,0 0 0 0 0,0 0 0 0 0,0 0 0 0 0,0 0 0 0 0,0 0 0 0 0,0 0 0 0 0,0 0 0 0 0,0 1 0 0 0,0-1 0 0 0,0 0 0 0 0,0 0 0 0 0,0 0 0 0 0,0 0 0 0 0,0 0 0 0 0,0 0 0 0 0,0 0 0 0 0,0 0 0 0 0,0 1 0 0 0,0-1 0 0 0,0 0 0 0 0,0 0 0 0 0,0 0 0 0 0,0 0 0 0 0,-1 0 0 0 0,1 0 0 0 0,0 0 0 0 0,0 0 0 0 0,0 0 0 0 0,0 0 0 0 0,-9 6 0 0 0,0-1 0 0 0,0 0 0 0 0,0 0 0 0 0,-1-1 0 0 0,1-1 0 0 0,-1 1 0 0 0,-12 1 0 0 0,-38 15 0 0 0,-13 11-62 0 0,44-19 8 0 0,0 0 0 0 0,-39 24 1 0 0,58-30 55 0 0,1 0 1 0 0,-1-1 0 0 0,1 0-1 0 0,-1-1 1 0 0,-1 0 0 0 0,1-1-1 0 0,0 0 1 0 0,-1 0 0 0 0,-20 1-1 0 0,30-4 3 0 0,1 0-1 0 0,-1 0 1 0 0,0 0-1 0 0,1 0 0 0 0,-1 0 0 0 0,0 0 0 0 0,0 0 0 0 0,1 0 1 0 0,-1 0-1 0 0,0-1 0 0 0,1 1 0 0 0,-1 0 0 0 0,0 0 0 0 0,1-1 1 0 0,-1 1-1 0 0,0-1 0 0 0,1 1 0 0 0,-1 0 0 0 0,1-1 0 0 0,-1 1 1 0 0,1-1-1 0 0,-1 1 0 0 0,1-1 0 0 0,-1 1 0 0 0,1-1 0 0 0,0 0 1 0 0,-1 1-1 0 0,1-1 0 0 0,0 0 0 0 0,-1 1 0 0 0,1-1 0 0 0,0 0 1 0 0,0 1-1 0 0,-1-1 0 0 0,1 0 0 0 0,0 1 0 0 0,0-1 0 0 0,0 0 1 0 0,0 0-1 0 0,0 1 0 0 0,0-1 0 0 0,0 0 0 0 0,0 0 1 0 0,1 1-1 0 0,-1-1 0 0 0,0-1 0 0 0,2-5-4 0 0,0-1 0 0 0,0 0 0 0 0,0 1 0 0 0,1-1 0 0 0,0 1 0 0 0,1 0 0 0 0,-1 0 0 0 0,8-10 0 0 0,-5 8 0 0 0,-1 1 0 0 0,-1-1 0 0 0,1 0 0 0 0,-1-1 0 0 0,3-12 0 0 0,-6 21 0 0 0,-1 1 0 0 0,0-1 0 0 0,0 1 0 0 0,0-1 0 0 0,0 1 0 0 0,0-1 0 0 0,0 1 0 0 0,1-1 0 0 0,-1 1 0 0 0,0-1 0 0 0,0 1 0 0 0,-1-1 0 0 0,1 1 0 0 0,0 0 0 0 0,0-1 0 0 0,0 1 0 0 0,0-1 0 0 0,0 1 0 0 0,0-1 0 0 0,-1 1 0 0 0,1-1 0 0 0,0 1 0 0 0,0 0 0 0 0,-1-1 0 0 0,1 1 0 0 0,0-1 0 0 0,-1 1 0 0 0,1 0 0 0 0,0-1 0 0 0,-1 1 0 0 0,1 0 0 0 0,0 0 0 0 0,-1-1 0 0 0,1 1 0 0 0,-1 0 0 0 0,1 0 0 0 0,-1-1 0 0 0,1 1 0 0 0,0 0 0 0 0,-2 0 0 0 0,2 0 0 0 0,-12-3 0 0 0,-10 5-19 0 0,1 2-1 0 0,-1 0 1 0 0,1 1 0 0 0,0 1-1 0 0,-24 11 1 0 0,29-12 12 0 0,15-5-9 0 0,-2 2-23 0 0,3-4 8 0 0,13-5 18 0 0,1 0 0 0 0,18-7 1 0 0,-31 14 44 0 0,-4 3-22 0 0,-29 31-929 0 0,31-33 386 0 0,2 1-336 0 0,-1-1 758 0 0,0 0-1 0 0,0-1 1 0 0,1 1-1 0 0,-1 0 1 0 0,1 0-1 0 0,-1-1 1 0 0,1 1-1 0 0,-1 0 1 0 0,1-1-1 0 0,-1 1 1 0 0,1 0-1 0 0,-1-1 1 0 0,1 1-1 0 0,0-1 1 0 0,-1 1-1 0 0,1-1 1 0 0,0 1-1 0 0,0-1 1 0 0,-1 1-1 0 0,1-1 1 0 0,0 0-1 0 0,1 1 1 0 0,20 5-4685 0 0,1-1 982 0 0,3-3 548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4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0 285 436 0 0,'5'-15'9660'0'0,"0"20"-9140"0"0,-1 0 1 0 0,1 0 0 0 0,-1 0 0 0 0,0 0 0 0 0,-1 1 0 0 0,1-1 0 0 0,-1 1 0 0 0,4 10-1 0 0,18 56 1666 0 0,-18-49-1589 0 0,13 39 764 0 0,-7-14-56 0 0,3-2 0 0 0,2 0 0 0 0,30 55 0 0 0,-42-90-893 0 0,0-1-1 0 0,1-1 1 0 0,1 1 0 0 0,0-1-1 0 0,16 15 1 0 0,-22-22-285 0 0,0-1 0 0 0,0 1-1 0 0,1 0 1 0 0,-1-1 0 0 0,1 0 0 0 0,-1 1 0 0 0,1-1 0 0 0,-1 0 0 0 0,1-1 0 0 0,0 1 0 0 0,0 0-1 0 0,-1-1 1 0 0,6 1 0 0 0,-6-1-48 0 0,0 0 0 0 0,0-1 0 0 0,0 1 0 0 0,0-1 0 0 0,0 0-1 0 0,0 1 1 0 0,0-1 0 0 0,0 0 0 0 0,0 0 0 0 0,0 0 0 0 0,0-1 0 0 0,0 1-1 0 0,-1 0 1 0 0,1-1 0 0 0,0 1 0 0 0,-1-1 0 0 0,0 1 0 0 0,1-1 0 0 0,-1 0 0 0 0,2-2-1 0 0,9-15 148 0 0,-1 0 0 0 0,-1-1 0 0 0,-1 0-1 0 0,-1 0 1 0 0,11-40 0 0 0,16-112 1115 0 0,-31 152-1319 0 0,40-398-22 0 0,-45 415 15 0 0,7-14-113 0 0,-6 16-340 0 0,11 12-1393 0 0,-5 0-107 0 0,0-1 0 0 0,-1 1 0 0 0,-1 1-1 0 0,1-1 1 0 0,3 19 0 0 0,-1-4-1283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39 292 0 0,'-1'0'219'0'0,"0"0"-1"0"0,1 0 1 0 0,-1 0 0 0 0,1 0-1 0 0,-1 0 1 0 0,0 1 0 0 0,1-1-1 0 0,-1 0 1 0 0,1 0 0 0 0,-1 1-1 0 0,1-1 1 0 0,-1 0 0 0 0,1 1-1 0 0,-1-1 1 0 0,1 1 0 0 0,-1-1-1 0 0,1 0 1 0 0,0 1 0 0 0,-1 0-1 0 0,6 7 5495 0 0,10-1-825 0 0,-5-5-5025 0 0,127 17 5010 0 0,72-3-1701 0 0,-115-10-2078 0 0,1311 7 4946 0 0,-1314-19-5418 0 0,0-3 0 0 0,135-34 0 0 0,-206 38-504 0 0,-1-1 1 0 0,0-1 0 0 0,0 0-1 0 0,33-20 1 0 0,-47 24-452 0 0,-3 1-1215 0 0,-14 5-8315 0 0,8-2 7525 0 0,-9 6-866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41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1 712 0 0,'-4'44'14307'0'0,"10"25"-8219"0"0,-3-29-4044 0 0,-1-15-1034 0 0,-1-7-353 0 0,0 0 0 0 0,6 25 0 0 0,1-19-3328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41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42 164 28 0 0,'-10'-10'825'0'0,"7"7"-173"0"0,0 1 0 0 0,0-1-1 0 0,1 1 1 0 0,-1-1 0 0 0,1 0-1 0 0,0 0 1 0 0,0 0 0 0 0,0 0 0 0 0,0 0-1 0 0,0 0 1 0 0,1 0 0 0 0,-1-1-1 0 0,-1-5 1 0 0,3 8-411 0 0,0-1 0 0 0,1 1 1 0 0,-1 0-1 0 0,0-1 0 0 0,0 1 0 0 0,1-1 0 0 0,-1 1 1 0 0,1 0-1 0 0,0-1 0 0 0,-1 1 0 0 0,1 0 0 0 0,0-1 1 0 0,0 1-1 0 0,-1 0 0 0 0,1 0 0 0 0,0 0 1 0 0,2-2-1 0 0,20-15 1680 0 0,-22 17-1700 0 0,11-8 406 0 0,1 2 1 0 0,-1 0 0 0 0,1 0-1 0 0,1 1 1 0 0,-1 1-1 0 0,1 0 1 0 0,0 1 0 0 0,0 1-1 0 0,29-4 1 0 0,-25 5-192 0 0,1 2 0 0 0,0 0 0 0 0,0 1 0 0 0,0 0 0 0 0,0 2 0 0 0,0 1 0 0 0,20 5 0 0 0,-22-3-127 0 0,1 0 0 0 0,-1 1 0 0 0,1 0 0 0 0,-2 2 0 0 0,1 0 0 0 0,-2 0 0 0 0,19 16 0 0 0,-30-22-239 0 0,0 0 0 0 0,0 1 1 0 0,0-1-1 0 0,-1 1 1 0 0,1 0-1 0 0,-1 0 1 0 0,0 0-1 0 0,0 1 1 0 0,-1-1-1 0 0,1 1 0 0 0,-1-1 1 0 0,0 1-1 0 0,-1 0 1 0 0,1 0-1 0 0,-1 0 1 0 0,1 0-1 0 0,-2 0 0 0 0,1 0 1 0 0,0 0-1 0 0,-1 0 1 0 0,0 1-1 0 0,0-1 1 0 0,-1 0-1 0 0,0 0 1 0 0,1 0-1 0 0,-2 0 0 0 0,1 0 1 0 0,0 0-1 0 0,-1 0 1 0 0,-4 7-1 0 0,1-2-1 0 0,-2 1-1 0 0,1-2 0 0 0,-1 1 1 0 0,-1-1-1 0 0,0 0 0 0 0,0 0 1 0 0,0-1-1 0 0,-1 0 0 0 0,-20 12 1 0 0,7-5-4 0 0,-2-2 0 0 0,0-1 0 0 0,-33 13 0 0 0,33-17-357 0 0,1-1 0 0 0,-1 0 0 0 0,-47 4-1 0 0,48-10-1441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42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85 820 0 0,'-1'-22'9913'0'0,"2"19"-9246"0"0,0 1 0 0 0,0 0 0 0 0,0 0 0 0 0,0 1 0 0 0,0-1 0 0 0,1 0 1 0 0,-1 0-1 0 0,1 0 0 0 0,-1 1 0 0 0,1-1 0 0 0,0 1 0 0 0,2-2 0 0 0,30-14 3108 0 0,-16 12-2089 0 0,36-6 1 0 0,-42 9-1057 0 0,0 0-1 0 0,1 1 1 0 0,15 2-1 0 0,-25-1-475 0 0,1 0 1 0 0,0 0-1 0 0,-1 1 0 0 0,1 0 1 0 0,0 0-1 0 0,-1 0 0 0 0,1 0 1 0 0,-1 0-1 0 0,0 1 0 0 0,1 0 1 0 0,-1-1-1 0 0,0 1 0 0 0,0 0 1 0 0,0 1-1 0 0,3 2 0 0 0,-5-3-125 0 0,1-1 0 0 0,-1 1 0 0 0,0 0-1 0 0,-1-1 1 0 0,1 1 0 0 0,0 0 0 0 0,0 0 0 0 0,-1 0 0 0 0,1-1-1 0 0,-1 1 1 0 0,0 0 0 0 0,1 0 0 0 0,-1 0 0 0 0,0 0-1 0 0,0 0 1 0 0,0 0 0 0 0,0 0 0 0 0,-1 0 0 0 0,1 0-1 0 0,-1 0 1 0 0,1 0 0 0 0,-1-1 0 0 0,-1 4 0 0 0,-2 5 101 0 0,0-2 0 0 0,-1 1 1 0 0,-7 11-1 0 0,8-15-116 0 0,-46 59-14 0 0,40-53 0 0 0,0 1 0 0 0,1-1 0 0 0,0 1 0 0 0,1 1 0 0 0,0 0 0 0 0,1 0 0 0 0,-11 27 0 0 0,18-39 0 0 0,0 0 0 0 0,0 0 0 0 0,-1 0 0 0 0,1 0 0 0 0,0 0 0 0 0,0 0 0 0 0,0 0 0 0 0,0 1 0 0 0,0-1 0 0 0,1 0 0 0 0,-1 0 0 0 0,0 0 0 0 0,0 0 0 0 0,1 0 0 0 0,-1 0 0 0 0,0 0 0 0 0,1 0 0 0 0,-1 0 0 0 0,1-1 0 0 0,0 1 0 0 0,-1 0 0 0 0,1 0 0 0 0,0 0 0 0 0,-1 0 0 0 0,1-1 0 0 0,0 1 0 0 0,0 0 0 0 0,0-1 0 0 0,-1 1 0 0 0,3 0 0 0 0,24 9 0 0 0,-24-9 0 0 0,21 2 0 0 0,-1 0 0 0 0,1-2 0 0 0,0 0 0 0 0,-1-2 0 0 0,47-7 0 0 0,-66 8 0 0 0,6-1 17 0 0,21-6-141 0 0,-30 7-462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2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111 160 260 0 0,'-15'-10'8759'0'0,"19"9"-7402"0"0,16-2-87 0 0,0 2 1 0 0,0 0-1 0 0,37 3 1 0 0,-4-1-294 0 0,599-37 5779 0 0,-630 33-6576 0 0,1 1 227 0 0,43-11-1 0 0,-61 12-330 0 0,-1 0 0 0 0,1-1 0 0 0,0 0 0 0 0,-1 0 1 0 0,1 0-1 0 0,-1 0 0 0 0,1-1 0 0 0,-1 1 0 0 0,0-1 0 0 0,0 0 0 0 0,0-1 0 0 0,-1 1 0 0 0,1-1 1 0 0,4-6-1 0 0,-7 9-61 0 0,0 1 1 0 0,-1-1 0 0 0,1 0-1 0 0,-1 0 1 0 0,1 0 0 0 0,-1 0-1 0 0,0 0 1 0 0,1 0 0 0 0,-1 0-1 0 0,0 0 1 0 0,0 0 0 0 0,1 0 0 0 0,-1 0-1 0 0,0-1 1 0 0,0 1 0 0 0,0 0-1 0 0,0 0 1 0 0,0 0 0 0 0,-1 0-1 0 0,1 0 1 0 0,0 0 0 0 0,0 0-1 0 0,-1 0 1 0 0,1 0 0 0 0,-1-1-1 0 0,-1 0-2 0 0,1 1 0 0 0,0-1 1 0 0,-1 1-1 0 0,1 0 0 0 0,-1-1 0 0 0,1 1 0 0 0,-1 0 0 0 0,0 0 0 0 0,1 0 0 0 0,-1 1 0 0 0,0-1 0 0 0,0 0 0 0 0,-2 0 0 0 0,-1-1 16 0 0,-1 1 0 0 0,0 0 1 0 0,0 0-1 0 0,-1 0 0 0 0,1 1 0 0 0,0 0 1 0 0,0 0-1 0 0,-7 2 0 0 0,8-1 8 0 0,-1 1 1 0 0,1 0-1 0 0,-1 1 0 0 0,1-1 0 0 0,0 1 1 0 0,0 0-1 0 0,0 0 0 0 0,1 1 0 0 0,-1-1 1 0 0,1 1-1 0 0,0 0 0 0 0,0 0 0 0 0,0 1 1 0 0,1-1-1 0 0,-1 1 0 0 0,1 0 0 0 0,0 0 0 0 0,-3 6 1 0 0,-3 10 147 0 0,0 0 1 0 0,2 1 0 0 0,-7 27 0 0 0,11-35-106 0 0,-9 36 408 0 0,3 0 0 0 0,-7 100-1 0 0,23 101 885 0 0,22-68-240 0 0,-15-107-442 0 0,-14-75-686 0 0,1 0 1 0 0,-1 0-1 0 0,0 0 0 0 0,0 0 0 0 0,1 0 1 0 0,-1 1-1 0 0,0-1 0 0 0,0 0 1 0 0,0 0-1 0 0,-1 0 0 0 0,1 0 0 0 0,0 1 1 0 0,0-1-1 0 0,-1 0 0 0 0,1 0 1 0 0,-1 0-1 0 0,1 0 0 0 0,-1 0 0 0 0,1 0 1 0 0,-1 0-1 0 0,1 0 0 0 0,-1 0 1 0 0,0 0-1 0 0,0 0 0 0 0,1 0 0 0 0,-1 0 1 0 0,0-1-1 0 0,0 1 0 0 0,0 0 1 0 0,0-1-1 0 0,0 1 0 0 0,0 0 0 0 0,0-1 1 0 0,0 1-1 0 0,0-1 0 0 0,-2 1 1 0 0,-4 0-65 0 0,1 0 0 0 0,-1 0 1 0 0,0-1-1 0 0,1 0 0 0 0,-11-1 0 0 0,-3 0 49 0 0,-710 20-645 0 0,717-18 663 0 0,5-1 20 0 0,0 0 0 0 0,0 1-1 0 0,0 0 1 0 0,0 0 0 0 0,1 1 0 0 0,-16 5 0 0 0,22-7 459 0 0,5 2-369 0 0,5 2-87 0 0,0-1 1 0 0,1 0-1 0 0,-1-1 0 0 0,0 0 0 0 0,1-1 0 0 0,14 1 1 0 0,64-4 196 0 0,-53 1-197 0 0,609-32-30 0 0,-616 32-232 0 0,-22 1 80 0 0,1 0 1 0 0,0 0-1 0 0,-1-1 1 0 0,1 0-1 0 0,-1 0 1 0 0,1 0-1 0 0,-1-1 1 0 0,1 0-1 0 0,7-4 1 0 0,3 3-6736 0 0,-5 2 1761 0 0,2-2 1868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2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24 7817 0 0,'-17'-7'4435'0'0,"10"4"-2894"0"0,0 0 0 0 0,0 1 0 0 0,0 0 0 0 0,-1 0 0 0 0,1 0 0 0 0,-12 0 0 0 0,20 31 1476 0 0,8 28-366 0 0,1 91-1 0 0,-6-73-2691 0 0,1-25-3282 0 0,-5-48 2917 0 0,2 8-3739 0 0,-2-1-1935 0 0,0-3 3103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2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85 135 476 0 0,'-20'-8'844'0'0,"14"5"-31"0"0,-1 0-1 0 0,1 0 1 0 0,0 0 0 0 0,0 0 0 0 0,0-1 0 0 0,0 0 0 0 0,0-1 0 0 0,-7-7-1 0 0,13 12-689 0 0,-1-1-1 0 0,1 1 0 0 0,0-1 0 0 0,0 0 0 0 0,-1 1 1 0 0,1-1-1 0 0,0 1 0 0 0,0-1 0 0 0,0 0 0 0 0,-1 1 0 0 0,1-1 1 0 0,0 0-1 0 0,0 1 0 0 0,0-1 0 0 0,0 1 0 0 0,0-1 1 0 0,1 0-1 0 0,-1 1 0 0 0,0-1 0 0 0,0 0 0 0 0,0 1 0 0 0,0-1 1 0 0,1 1-1 0 0,-1-1 0 0 0,0 0 0 0 0,1 1 0 0 0,-1-1 0 0 0,0 1 1 0 0,1-1-1 0 0,-1 1 0 0 0,1-1 0 0 0,-1 1 0 0 0,1-1 1 0 0,-1 1-1 0 0,1 0 0 0 0,-1-1 0 0 0,1 1 0 0 0,-1 0 0 0 0,2-1 1 0 0,26-14 1998 0 0,-3 5-1291 0 0,1 1 0 0 0,-1 2 0 0 0,1 0 0 0 0,1 2 0 0 0,30-3 0 0 0,-1 5 721 0 0,94 5 0 0 0,-143-1-1500 0 0,64 3 1190 0 0,115 23 0 0 0,-159-21-782 0 0,-1 2-1 0 0,0 0 1 0 0,27 14 0 0 0,-40-16-157 0 0,1 1 1 0 0,-2 1 0 0 0,1 0-1 0 0,-1 1 1 0 0,-1 0-1 0 0,21 20 1 0 0,-29-26-275 0 0,0 1 0 0 0,-1-1-1 0 0,1 0 1 0 0,-1 1 0 0 0,1 0-1 0 0,-1-1 1 0 0,0 1 0 0 0,0 0-1 0 0,-1 0 1 0 0,1 0 0 0 0,-1 0 0 0 0,0 0-1 0 0,0 0 1 0 0,0 1 0 0 0,-1-1-1 0 0,1 0 1 0 0,-1 1 0 0 0,-1 3-1 0 0,0-2 40 0 0,0-1-1 0 0,0 1 1 0 0,-1-1-1 0 0,0 0 1 0 0,0 0-1 0 0,0 0 1 0 0,-1 0-1 0 0,0 0 1 0 0,0 0-1 0 0,0-1 1 0 0,0 1-1 0 0,-6 4 1 0 0,-3 3 62 0 0,0-1 0 0 0,-1-1 1 0 0,0 0-1 0 0,-1 0 0 0 0,0-2 1 0 0,0 0-1 0 0,-1 0 1 0 0,-21 7-1 0 0,-3-3-125 0 0,0-1-1 0 0,-1-3 1 0 0,-1-1-1 0 0,1-1 1 0 0,-67-1 0 0 0,-206-23-46 0 0,186 7-31 0 0,116 12-7570 0 0,22 4 4542 0 0,30 3-1231 0 0,-11-6 1315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2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17 736 0 0,'1'-1'682'0'0,"1"-1"1"0"0,-1 1-1 0 0,0 0 0 0 0,0 0 0 0 0,0 0 1 0 0,1 0-1 0 0,-1 0 0 0 0,1 0 0 0 0,-1 0 1 0 0,1 0-1 0 0,-1 0 0 0 0,1 0 0 0 0,-1 1 1 0 0,1-1-1 0 0,0 1 0 0 0,-1-1 0 0 0,1 1 1 0 0,3-1-1 0 0,-4 2-283 0 0,1-1 0 0 0,-1 0 0 0 0,1 1 0 0 0,-1-1 0 0 0,0 1 1 0 0,1-1-1 0 0,-1 1 0 0 0,0 0 0 0 0,1-1 0 0 0,-1 1 0 0 0,0 0 0 0 0,0 0 0 0 0,0 0 0 0 0,0 0 0 0 0,0 0 1 0 0,0 0-1 0 0,1 2 0 0 0,2 3 276 0 0,-1-1 1 0 0,0 1 0 0 0,0 0-1 0 0,0 0 1 0 0,-1 0 0 0 0,0 0-1 0 0,0 1 1 0 0,1 8 0 0 0,6 69 1932 0 0,4 25 587 0 0,-11-80-3195 0 0,-2-28-256 0 0,0 0-1 0 0,0 0 1 0 0,0 0-1 0 0,0 0 1 0 0,0-1 0 0 0,1 1-1 0 0,-1 0 1 0 0,0 0-1 0 0,1 0 1 0 0,-1 0 0 0 0,0-1-1 0 0,1 1 1 0 0,-1 0-1 0 0,1 0 1 0 0,-1-1 0 0 0,1 1-1 0 0,-1 0 1 0 0,1-1-1 0 0,0 1 1 0 0,-1-1 0 0 0,1 1-1 0 0,0 0 1 0 0,0-1-1 0 0,-1 0 1 0 0,1 1 0 0 0,0-1-1 0 0,0 1 1 0 0,0-1-1 0 0,-1 0 1 0 0,1 0 0 0 0,0 1-1 0 0,0-1 1 0 0,0 0-1 0 0,0 0 1 0 0,0 0 0 0 0,0 0-1 0 0,-1 0 1 0 0,1 0-1 0 0,0 0 1 0 0,0 0 0 0 0,0-1-1 0 0,0 1 1 0 0,0 0-1 0 0,0 0 1 0 0,-1-1-1 0 0,1 1 1 0 0,0 0 0 0 0,0-1-1 0 0,-1 1 1 0 0,2-1-1 0 0,9-5-3120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2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8 139 400 0 0,'-8'-19'13145'0'0,"10"17"-12494"0"0,0 1 1 0 0,0 0 0 0 0,1-1-1 0 0,-1 1 1 0 0,0 0 0 0 0,0 0-1 0 0,1 1 1 0 0,-1-1 0 0 0,0 0-1 0 0,1 1 1 0 0,-1-1 0 0 0,3 1-1 0 0,39-2 2325 0 0,-18 1-1464 0 0,117-18 1620 0 0,199-51-1 0 0,-307 56-4197 0 0,-34 13 316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3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0 304 0 0,'-24'3'17482'0'0,"138"11"-11220"0"0,62 0-2769 0 0,-69-6-2206 0 0,156 4 1233 0 0,-82-5-1288 0 0,-63-6-1045 0 0,-107-2-187 0 0,5-2-742 0 0,-13-1-687 0 0,-2 2 1000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69 121 5905 0 0,'-18'-12'5300'0'0,"-33"-28"906"0"0,55 41-5341 0 0,158 17 2666 0 0,8 1-2117 0 0,209-4 685 0 0,-283-16-1772 0 0,185-29 0 0 0,-259 26-310 0 0,37-12 0 0 0,-53 14 17 0 0,0-1 0 0 0,0 1-1 0 0,0-1 1 0 0,0 0 0 0 0,-1 0 0 0 0,1-1 0 0 0,-1 0-1 0 0,0 0 1 0 0,0 0 0 0 0,7-8 0 0 0,-6-5 207 0 0,-5 8 730 0 0,-7 18-876 0 0,1 1 1 0 0,0 0-1 0 0,1 0 1 0 0,0 1-1 0 0,1 0 1 0 0,0-1-1 0 0,-3 23 1 0 0,2 4 221 0 0,-1 43 1 0 0,6-40-84 0 0,2 1 0 0 0,1-1-1 0 0,2-1 1 0 0,2 1 0 0 0,22 66-1 0 0,89 178 846 0 0,-109-260-1023 0 0,0 0 0 0 0,-1 0 0 0 0,6 29 0 0 0,-14-51-134 0 0,-2-1 64 0 0,1 0 0 0 0,0 0 0 0 0,0 1 0 0 0,-1-1 0 0 0,1 0 0 0 0,0 0 0 0 0,-1 1 0 0 0,0-1 0 0 0,1 0 0 0 0,-1 0 0 0 0,0 0 0 0 0,1 0-1 0 0,-1 0 1 0 0,0 0 0 0 0,0 0 0 0 0,0 0 0 0 0,0 0 0 0 0,0 0 0 0 0,0-1 0 0 0,0 1 0 0 0,0 0 0 0 0,0-1 0 0 0,0 1 0 0 0,-1 0 0 0 0,1-1 0 0 0,0 0 0 0 0,-3 1 0 0 0,-39 7-231 0 0,34-7 207 0 0,-159 10-236 0 0,55-6 251 0 0,-316 42 686 0 0,425-46-630 0 0,1-1 8 0 0,0 1 1 0 0,0-1-1 0 0,0 0 0 0 0,0 1 1 0 0,1 0-1 0 0,-1 0 1 0 0,0 0-1 0 0,0 0 0 0 0,1 0 1 0 0,-1 0-1 0 0,-3 3 1 0 0,5-3 210 0 0,4 0-74 0 0,19 1-71 0 0,-1-1 0 0 0,0-1 0 0 0,42-6 0 0 0,-20 3-36 0 0,235-25-552 0 0,-204 19 211 0 0,-25 8-4239 0 0,-12 1-3094 0 0,-9-1 4193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33 528 0 0,'3'-4'1739'0'0,"0"0"1"0"0,0 0-1 0 0,0 1 1 0 0,0-1-1 0 0,1 1 0 0 0,6-6 1922 0 0,-1 7 4317 0 0,-9 4-7801 0 0,0 0 0 0 0,0 0 0 0 0,0 0 0 0 0,-1 0-1 0 0,1 0 1 0 0,-1-1 0 0 0,1 1 0 0 0,-1 0 0 0 0,0 0 0 0 0,1-1-1 0 0,-1 1 1 0 0,0 0 0 0 0,0-1 0 0 0,0 1 0 0 0,0-1-1 0 0,-1 0 1 0 0,1 1 0 0 0,0-1 0 0 0,-1 0 0 0 0,1 1 0 0 0,-3 0-1 0 0,-41 32 988 0 0,34-27-874 0 0,-24 15 490 0 0,-66 30 1 0 0,60-32-63 0 0,-40 26 0 0 0,80-46-703 0 0,0 1-1 0 0,-1 0 1 0 0,1-1-1 0 0,0 1 1 0 0,0 0-1 0 0,0 0 1 0 0,0 0-1 0 0,0 0 1 0 0,0 0-1 0 0,0 0 1 0 0,0 0-1 0 0,0 0 1 0 0,0 0-1 0 0,1 1 0 0 0,-1-1 1 0 0,0 0-1 0 0,1 0 1 0 0,-1 1-1 0 0,1-1 1 0 0,-1 0-1 0 0,1 1 1 0 0,-1 1-1 0 0,2-1 19 0 0,-1-1 0 0 0,1 0-1 0 0,-1 1 1 0 0,1-1 0 0 0,-1 0 0 0 0,1 0-1 0 0,0 0 1 0 0,0 0 0 0 0,-1 1-1 0 0,1-1 1 0 0,0 0 0 0 0,0 0-1 0 0,0-1 1 0 0,0 1 0 0 0,0 0 0 0 0,0 0-1 0 0,0 0 1 0 0,3 0 0 0 0,5 4 140 0 0,1-1 1 0 0,0 0 0 0 0,0 0-1 0 0,15 3 1 0 0,-2-3-253 0 0,1 0 0 0 0,-1-1-1 0 0,0-1 1 0 0,1-1 0 0 0,42-5 0 0 0,-48 2 23 0 0,0-1 0 0 0,-1-1 0 0 0,0-1-1 0 0,0 0 1 0 0,0-1 0 0 0,-1-1 0 0 0,0-1 0 0 0,20-12 0 0 0,-30 16 10 0 0,-4 3 59 0 0,0 0-1 0 0,-1-1 1 0 0,1 1-1 0 0,0 0 0 0 0,0 0 1 0 0,0 0-1 0 0,0 0 1 0 0,1 1-1 0 0,-1-1 0 0 0,0 1 1 0 0,3-1-1 0 0,-3 1 350 0 0,3 5-93 0 0,4 3-48 0 0,4 28-196 0 0,11 45-25 0 0,-19-62 1 0 0,-4-16-1 0 0,11 14-4 0 0,-2-9-505 0 0,-7-7-1069 0 0,0 0 1 0 0,1 0-1 0 0,-1 0 1 0 0,0-1-1 0 0,0 0 1 0 0,0 1-1 0 0,4-1 1 0 0,-5-1 1158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58 385 604 0 0,'-2'2'5214'0'0,"1"-1"-4725"0"0,0 0 0 0 0,-1 0 0 0 0,1 0-1 0 0,0 0 1 0 0,-1-1 0 0 0,1 1 0 0 0,-1 0 0 0 0,1-1 0 0 0,-1 1 0 0 0,1-1 0 0 0,-4 1 1762 0 0,-13-14 3456 0 0,16 8-5305 0 0,-1 1-1 0 0,1-1 0 0 0,0 0 1 0 0,0 0-1 0 0,0 0 1 0 0,1-1-1 0 0,0 1 0 0 0,0 0 1 0 0,0-1-1 0 0,1 1 0 0 0,0-11 1 0 0,1-1 150 0 0,0-1-1 0 0,6-20 1 0 0,-3 24-400 0 0,0 1 0 0 0,0 0 0 0 0,2 0 0 0 0,0 0 0 0 0,0 1 0 0 0,1 0 0 0 0,0 0 0 0 0,1 1 0 0 0,1 0 0 0 0,0 0 1 0 0,0 1-1 0 0,1 0 0 0 0,0 1 0 0 0,1 0 0 0 0,0 0 0 0 0,0 1 0 0 0,1 1 0 0 0,0 0 0 0 0,0 0 0 0 0,1 1 0 0 0,0 1 0 0 0,15-5 0 0 0,-19 8-77 0 0,-1 1 1 0 0,1 0-1 0 0,0 0 1 0 0,0 1 0 0 0,0 0-1 0 0,-1 0 1 0 0,1 1-1 0 0,0 0 1 0 0,0 1 0 0 0,-1 0-1 0 0,1 0 1 0 0,-1 1-1 0 0,0 0 1 0 0,0 0-1 0 0,8 5 1 0 0,-12-6-48 0 0,0 1 1 0 0,0-1-1 0 0,-1 1 1 0 0,1-1-1 0 0,-1 1 1 0 0,1 0-1 0 0,-1 0 1 0 0,0 1-1 0 0,0-1 0 0 0,0 1 1 0 0,-1-1-1 0 0,1 1 1 0 0,-1 0-1 0 0,0 0 1 0 0,0 0-1 0 0,-1 0 1 0 0,1 0-1 0 0,-1 0 0 0 0,0 1 1 0 0,0-1-1 0 0,0 0 1 0 0,0 1-1 0 0,-1-1 1 0 0,0 1-1 0 0,0-1 1 0 0,0 1-1 0 0,0-1 0 0 0,-1 1 1 0 0,1-1-1 0 0,-1 0 1 0 0,-2 5-1 0 0,0 1-3 0 0,-1 0 0 0 0,-1-1 0 0 0,0 0 0 0 0,0 1-1 0 0,0-2 1 0 0,-1 1 0 0 0,-1-1 0 0 0,1 0 0 0 0,-1 0 0 0 0,-1 0-1 0 0,0-1 1 0 0,0 0 0 0 0,0-1 0 0 0,-13 8 0 0 0,-6 2 50 0 0,-2-1-1 0 0,1-2 1 0 0,-46 15 0 0 0,73-28-74 0 0,1 0 0 0 0,0 0 1 0 0,-1 0-1 0 0,1 0 0 0 0,0 0 1 0 0,-1 0-1 0 0,1 0 0 0 0,0 0 1 0 0,-1 0-1 0 0,1 0 1 0 0,0 1-1 0 0,-1-1 0 0 0,1 0 1 0 0,0 0-1 0 0,0 0 0 0 0,-1 0 1 0 0,1 1-1 0 0,0-1 0 0 0,0 0 1 0 0,-1 0-1 0 0,1 0 0 0 0,0 1 1 0 0,0-1-1 0 0,0 0 1 0 0,-1 1-1 0 0,1-1 0 0 0,0 0 1 0 0,0 0-1 0 0,0 1 0 0 0,0-1 1 0 0,0 0-1 0 0,0 1 0 0 0,0-1 1 0 0,-1 0-1 0 0,1 1 1 0 0,0-1-1 0 0,0 0 0 0 0,0 1 1 0 0,0-1-1 0 0,0 0 0 0 0,1 1 1 0 0,-1-1-1 0 0,0 1 0 0 0,15 10 14 0 0,40 10-16 0 0,-44-17 19 0 0,269 109-9 0 0,-254-101-3079 0 0,15-1-7450 0 0,-29-9 7361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81 276 0 0,'13'-14'4834'0'0,"3"5"-1534"0"0,1 0 0 0 0,29-10-1 0 0,-26 12-1948 0 0,0 1-1 0 0,0 1 0 0 0,1 1 0 0 0,0 1 1 0 0,-1 0-1 0 0,1 2 0 0 0,0 0 1 0 0,26 3-1 0 0,-43-1-1118 0 0,0-1 0 0 0,-1 1 0 0 0,1 0 0 0 0,0 0 0 0 0,0 1 0 0 0,0-1 0 0 0,-1 1 0 0 0,1 0 1 0 0,-1 0-1 0 0,7 5 0 0 0,-8-6-143 0 0,0 1 1 0 0,-1-1-1 0 0,1 1 1 0 0,-1-1-1 0 0,0 1 1 0 0,0 0-1 0 0,1 0 1 0 0,-1 0-1 0 0,0 0 1 0 0,0 0-1 0 0,-1 0 1 0 0,1 0-1 0 0,0 0 1 0 0,-1 0-1 0 0,1 0 1 0 0,-1 0-1 0 0,0 0 1 0 0,1 1-1 0 0,-1-1 1 0 0,0 0-1 0 0,-1 4 1 0 0,0 3-43 0 0,-1-1 0 0 0,0 0 0 0 0,-1 0 0 0 0,0 0 0 0 0,0-1 0 0 0,0 1 0 0 0,-10 13 0 0 0,-2 1 166 0 0,-22 24 1 0 0,24-31-144 0 0,0 2 0 0 0,0 0 0 0 0,-11 21 0 0 0,23-37-70 0 0,1 0 0 0 0,-1-1 0 0 0,1 1 0 0 0,-1 0 0 0 0,1 0 0 0 0,-1 0 0 0 0,1 0 0 0 0,0 0 0 0 0,0 0 0 0 0,-1 0 0 0 0,1 0 0 0 0,0 0 0 0 0,0 0 0 0 0,0 0 0 0 0,0 0 0 0 0,0 0 0 0 0,0 0 0 0 0,0 0 0 0 0,0 0 0 0 0,1 0 0 0 0,-1 0 0 0 0,0 0 0 0 0,1 0 0 0 0,-1 0 0 0 0,0 0 0 0 0,1 0 0 0 0,-1-1 0 0 0,1 1 0 0 0,-1 0 0 0 0,1 0 0 0 0,0 0 0 0 0,-1-1 0 0 0,1 1 0 0 0,0 0 0 0 0,0-1 0 0 0,-1 1 0 0 0,1 0 0 0 0,0-1 0 0 0,0 1 0 0 0,2 0 0 0 0,1 1 0 0 0,1-1 0 0 0,0 1 0 0 0,0-1 0 0 0,0 0 0 0 0,9 0 0 0 0,-9 0 0 0 0,33 2 0 0 0,0-2 0 0 0,1-1 0 0 0,-1-2 0 0 0,59-10 0 0 0,-51-1-2369 0 0,18-15-5438 0 0,-20 9 4122 0 0,-9 4 444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15 127 12 0 0,'-2'-2'1473'0'0,"-11"-5"7611"0"0,13 6-8864 0 0,1 0 0 0 0,-1 0 0 0 0,0 0 1 0 0,1 0-1 0 0,-1 1 0 0 0,1-1 0 0 0,-1 0 0 0 0,1 0 1 0 0,-1 0-1 0 0,1 1 0 0 0,-1-1 0 0 0,1 0 0 0 0,0 1 0 0 0,-1-1 1 0 0,1 0-1 0 0,0 1 0 0 0,0-1 0 0 0,0 1 0 0 0,-1-1 0 0 0,1 1 1 0 0,0 0-1 0 0,0-1 0 0 0,0 1 0 0 0,1-1 0 0 0,27-6 1914 0 0,-25 6-1517 0 0,184-34 5891 0 0,96-4-1727 0 0,-185 26-2608 0 0,-86 11-2768 0 0,16-1 57 0 0,-20 3-3336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6 804 0 0,'4'1'9526'0'0,"8"1"-3823"0"0,20 5-2023 0 0,54 8-2311 0 0,53-4 1716 0 0,220-11 0 0 0,-341 0-2933 0 0,19-1 364 0 0,0-1 0 0 0,0-2 0 0 0,69-17 0 0 0,-105 21-505 0 0,1 0 37 0 0,0-1 1 0 0,0 0 0 0 0,0 0 0 0 0,0 1 0 0 0,0-1-1 0 0,0-1 1 0 0,0 1 0 0 0,0 0 0 0 0,0 0 0 0 0,3-3-1 0 0,-5 3 391 0 0,-5 2-414 0 0,1-1 0 0 0,-1 1 0 0 0,0 0 0 0 0,0 0 0 0 0,1 0 0 0 0,-1 1 0 0 0,1-1 0 0 0,-1 1-1 0 0,1 0 1 0 0,0 1 0 0 0,-1-1 0 0 0,1 1 0 0 0,0 0 0 0 0,1 0 0 0 0,-1 0 0 0 0,0 0 0 0 0,1 0 0 0 0,0 1 0 0 0,0 0 0 0 0,0 0 0 0 0,0 0 0 0 0,1 0 0 0 0,-5 9-1 0 0,-1 3 53 0 0,1 2 0 0 0,1-1 0 0 0,1 1-1 0 0,-7 35 1 0 0,8-26 63 0 0,1 0 0 0 0,2 1 0 0 0,1-1 1 0 0,4 43-1 0 0,5-12 175 0 0,15 59 0 0 0,-6-57-315 0 0,3-2 0 0 0,44 89 0 0 0,-30-71 0 0 0,-32-70 0 0 0,-1-2 0 0 0,0 0 0 0 0,0 0 0 0 0,0 0 0 0 0,-1 1 0 0 0,0-1 0 0 0,1 7 0 0 0,-2-10 0 0 0,0 0 0 0 0,0 0 0 0 0,0 0 0 0 0,0 0 0 0 0,0 0 0 0 0,-1 0 0 0 0,1 0 0 0 0,0 0 0 0 0,-1 0 0 0 0,1 0 0 0 0,-1 0 0 0 0,1 0 0 0 0,-1 0 0 0 0,1 0 0 0 0,-1 0 0 0 0,0 0 0 0 0,0-1 0 0 0,1 1 0 0 0,-1 0 0 0 0,0 0 0 0 0,0-1 0 0 0,0 1 0 0 0,0-1 0 0 0,1 1 0 0 0,-1-1 0 0 0,0 1 0 0 0,-2 0 0 0 0,1 0 0 0 0,-8 2 0 0 0,-1 1 0 0 0,0-1 0 0 0,0-1 0 0 0,0 0 0 0 0,-1-1 0 0 0,-20 0 0 0 0,5 1 0 0 0,-285 17 0 0 0,-62 5 0 0 0,341-21 0 0 0,-119 17 0 0 0,140-16 0 0 0,13-4 0 0 0,-1 0 0 0 0,0 0 0 0 0,0 0 0 0 0,0 0 0 0 0,0 0 0 0 0,0 0 0 0 0,1 0 0 0 0,-1 0 0 0 0,0 0 0 0 0,0 0 0 0 0,0 0 0 0 0,0 0 0 0 0,0 0 0 0 0,0 0 0 0 0,1 1 0 0 0,-1-1 0 0 0,0 0 0 0 0,0 0 0 0 0,0 0 0 0 0,0 0 0 0 0,0 0 0 0 0,0 0 0 0 0,0 0 0 0 0,0 1 0 0 0,0-1 0 0 0,1 0 0 0 0,-1 0 0 0 0,0 0 0 0 0,0 0 0 0 0,0 0 0 0 0,0 0 0 0 0,0 1 0 0 0,0-1 0 0 0,0 0 0 0 0,0 0 0 0 0,0 0 0 0 0,0 0 0 0 0,0 0 0 0 0,0 1 0 0 0,0-1 0 0 0,0 0 0 0 0,0 0 0 0 0,0 0 0 0 0,0 0 0 0 0,0 0 0 0 0,-1 1 0 0 0,1-1 0 0 0,0 0 0 0 0,0 0 0 0 0,0 0 0 0 0,0 0 0 0 0,0 0 0 0 0,0 0 0 0 0,0 0 0 0 0,0 1 0 0 0,0-1 0 0 0,0 0 0 0 0,-1 0 0 0 0,1 0 0 0 0,0 0 0 0 0,0 0 0 0 0,0 0 0 0 0,0 0 0 0 0,0 0 0 0 0,-1 0 0 0 0,12 3 0 0 0,-1 0 0 0 0,1 0 0 0 0,-1-2 0 0 0,21 2 0 0 0,55 0 0 0 0,603-15 0 0 0,-684 12 0 0 0,31 0-4372 0 0,1 2-1 0 0,71 13 1 0 0,-81-12 1003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65 535 9425 0 0,'0'0'14747'0'0,"-2"-3"-13197"0"0,-7-10-881 0 0,1-1 0 0 0,1-1 0 0 0,0 1-1 0 0,1-1 1 0 0,1-1 0 0 0,0 1-1 0 0,1-1 1 0 0,-3-21 0 0 0,5 17-524 0 0,0 0 0 0 0,1-1 0 0 0,1 1 0 0 0,1 0 0 0 0,1-1 0 0 0,6-27 0 0 0,-5 37-144 0 0,1 0 0 0 0,0 1-1 0 0,0-1 1 0 0,1 1 0 0 0,0 0-1 0 0,1 0 1 0 0,0 1-1 0 0,1 0 1 0 0,0 0 0 0 0,1 0-1 0 0,-1 1 1 0 0,2 0 0 0 0,-1 0-1 0 0,1 1 1 0 0,0 0-1 0 0,0 1 1 0 0,1 0 0 0 0,0 1-1 0 0,0 0 1 0 0,11-4 0 0 0,-7 3-2 0 0,1 1 1 0 0,0 0 0 0 0,0 2 0 0 0,0 0 0 0 0,0 0 0 0 0,1 1-1 0 0,-1 1 1 0 0,1 1 0 0 0,-1 0 0 0 0,1 1 0 0 0,-1 0 0 0 0,0 2-1 0 0,1 0 1 0 0,18 6 0 0 0,-29-8 0 0 0,0 1 0 0 0,0 1 0 0 0,0-1 0 0 0,0 1 0 0 0,0 0 0 0 0,-1 0 0 0 0,1 0 0 0 0,-1 0 0 0 0,0 1 0 0 0,0 0 0 0 0,0 0 0 0 0,0 0 0 0 0,4 7 0 0 0,-6-8 0 0 0,-1 0 0 0 0,1 1 0 0 0,-1-1 0 0 0,0 0 0 0 0,1 1 0 0 0,-2-1 0 0 0,1 0 0 0 0,0 1 0 0 0,-1-1 0 0 0,1 1 0 0 0,-1 0 0 0 0,0-1 0 0 0,0 1 0 0 0,0-1 0 0 0,-1 1 0 0 0,1-1 0 0 0,-1 1 0 0 0,0-1 0 0 0,0 1 0 0 0,0-1 0 0 0,-4 6 0 0 0,-1 3 0 0 0,-1 0 0 0 0,0-1 0 0 0,-1 1 0 0 0,0-2 0 0 0,-1 1 0 0 0,0-1 0 0 0,-1-1 0 0 0,-12 10 0 0 0,-11 6 0 0 0,-48 27 0 0 0,-13 10 0 0 0,89-59 0 0 0,2-1 0 0 0,1-1 0 0 0,-1 1 0 0 0,1 1 0 0 0,-1-1 0 0 0,1 0 0 0 0,0 0 0 0 0,-1 1 0 0 0,1 0 0 0 0,-2 2 0 0 0,4-4 0 0 0,0-1 0 0 0,0 1 0 0 0,0 0 0 0 0,0-1 0 0 0,0 1 0 0 0,0-1 0 0 0,0 1 0 0 0,0-1 0 0 0,0 1 0 0 0,0-1 0 0 0,0 1 0 0 0,0-1 0 0 0,0 1 0 0 0,0-1 0 0 0,1 1 0 0 0,-1-1 0 0 0,0 1 0 0 0,0-1 0 0 0,1 1 0 0 0,-1-1 0 0 0,0 1 0 0 0,0-1 0 0 0,1 1 0 0 0,-1-1 0 0 0,1 0 0 0 0,-1 1 0 0 0,0-1 0 0 0,1 0 0 0 0,-1 1 0 0 0,1-1 0 0 0,0 1 0 0 0,4 3 0 0 0,1 0 0 0 0,0-1 0 0 0,0 1 0 0 0,0-1 0 0 0,0 0 0 0 0,0-1 0 0 0,1 0 0 0 0,-1 0 0 0 0,1 0 0 0 0,8 1 0 0 0,0 0 0 0 0,343 88 0 0 0,-342-86-832 0 0,1 1 0 0 0,-1 1 0 0 0,20 11-1 0 0,-16-7-308 0 0,7-3-7084 0 0,-9-6 4787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22 432 0 0,'17'-11'4158'0'0,"-15"10"-3185"0"0,0 0 0 0 0,0-1 0 0 0,0 1 1 0 0,0 0-1 0 0,0 0 0 0 0,0 0 0 0 0,0 1 0 0 0,0-1 1 0 0,0 0-1 0 0,3 0 0 0 0,-3 1-584 0 0,0 0-1 0 0,0 0 1 0 0,0 1-1 0 0,0-1 1 0 0,0 0 0 0 0,0 1-1 0 0,0-1 1 0 0,0 1-1 0 0,3 1 1 0 0,1 1 335 0 0,0 0 1 0 0,-1 1-1 0 0,1-1 0 0 0,-1 2 1 0 0,0-1-1 0 0,0 0 0 0 0,0 1 1 0 0,0 0-1 0 0,6 8 1 0 0,4 9 682 0 0,14 26 1 0 0,-11-17-191 0 0,164 288 1093 0 0,-177-308-2310 0 0,10 17 0 0 0,-15-28-79 0 0,0 0 0 0 0,0 0-1 0 0,1 0 1 0 0,-1 0 0 0 0,0 0 0 0 0,0 0 0 0 0,0 0-1 0 0,1 0 1 0 0,-1 0 0 0 0,0 0 0 0 0,0 0-1 0 0,0 0 1 0 0,1 0 0 0 0,-1 0 0 0 0,0 0 0 0 0,0 0-1 0 0,1 0 1 0 0,-1 0 0 0 0,0 0 0 0 0,0 0-1 0 0,0 0 1 0 0,1 0 0 0 0,-1 0 0 0 0,0 0 0 0 0,0-1-1 0 0,0 1 1 0 0,0 0 0 0 0,1 0 0 0 0,-1 0 0 0 0,0 0-1 0 0,0-1 1 0 0,0 1 0 0 0,0 0 0 0 0,0 0-1 0 0,1 0 1 0 0,-1 0 0 0 0,0-1 0 0 0,0 1 0 0 0,0 0-1 0 0,0 0 1 0 0,0 0 0 0 0,0-1 0 0 0,0 1 0 0 0,7-13-5896 0 0,-7 11 4777 0 0,3-4-2589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72 376 0 0,'0'0'9168'0'0,"-3"1"-7517"0"0,0 1-1148 0 0,-12 3 2176 0 0,15-4-2559 0 0,0-1 0 0 0,0 0 0 0 0,0 0 0 0 0,0 1 0 0 0,0-1 0 0 0,-1 0 0 0 0,1 0 0 0 0,0 1 0 0 0,0-1 0 0 0,0 0 0 0 0,0 0 0 0 0,0 1 0 0 0,0-1 0 0 0,0 0 0 0 0,0 0 0 0 0,0 1 0 0 0,0-1 0 0 0,0 0 0 0 0,0 1 0 0 0,0-1 0 0 0,1 0 0 0 0,-1 0 0 0 0,0 1 0 0 0,0-1 0 0 0,0 0 0 0 0,0 0 0 0 0,0 0 0 0 0,0 1 0 0 0,1-1 0 0 0,-1 0 0 0 0,0 0 0 0 0,0 0 0 0 0,0 1 1 0 0,1-1-1 0 0,-1 0 0 0 0,0 0 0 0 0,0 0 0 0 0,0 0 0 0 0,1 0 0 0 0,-1 1 0 0 0,0-1 0 0 0,0 0 0 0 0,1 0 0 0 0,-1 0 0 0 0,0 0 0 0 0,1 0 0 0 0,10 7 1387 0 0,-5-6-1017 0 0,1 1 1 0 0,0-1 0 0 0,0 0-1 0 0,1-1 1 0 0,-1 0-1 0 0,0 0 1 0 0,12-2 0 0 0,2 1 43 0 0,562-53 6090 0 0,-353 11-6545 0 0,-216 42-1802 0 0,-9 2-1936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29 772 0 0,'-2'1'575'0'0,"0"1"-1"0"0,1-1 1 0 0,-1 1 0 0 0,0-1-1 0 0,1 1 1 0 0,-1 0 0 0 0,1-1-1 0 0,-1 1 1 0 0,1 0 0 0 0,-3 5 4513 0 0,15 3-1378 0 0,-5-8-3025 0 0,1 0-1 0 0,0-1 1 0 0,-1 0-1 0 0,1 0 1 0 0,0 0-1 0 0,0-1 1 0 0,0 0-1 0 0,-1 0 1 0 0,13-3-1 0 0,-3 2 98 0 0,290-39 7502 0 0,-244 30-6940 0 0,-16 2-3685 0 0,2 2-9648 0 0,-29 4 8860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37 768 0 0,'1'-5'1736'0'0,"0"0"-1"0"0,0 1 1 0 0,0-1 0 0 0,1 1 0 0 0,4-10 4818 0 0,-4 16-5090 0 0,1 2-1061 0 0,0-1 1 0 0,-1 1-1 0 0,1 0 1 0 0,-1 0-1 0 0,0 0 0 0 0,0 0 1 0 0,-1 0-1 0 0,1 1 1 0 0,-1-1-1 0 0,2 9 1 0 0,5 54 1964 0 0,-5-28-1065 0 0,8 40 712 0 0,4-1-1 0 0,29 94 1 0 0,-37-154-1906 0 0,-2-1-1 0 0,0 1 0 0 0,-1 0 1 0 0,3 29-1 0 0,-7-46-571 0 0,-2 12-1315 0 0,1-7-1098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179 190 224 0 0,'15'-25'949'0'0,"-7"12"196"0"0,0 0 0 0 0,0 1 0 0 0,1 0-1 0 0,18-18 1 0 0,-16 20 376 0 0,0 1 0 0 0,1-1-1 0 0,0 2 1 0 0,0 0 0 0 0,1 0 0 0 0,0 1-1 0 0,0 0 1 0 0,27-8 0 0 0,-40 15-1425 0 0,1 0 1 0 0,-1-1-1 0 0,1 1 0 0 0,0 0 1 0 0,-1-1-1 0 0,1 1 0 0 0,-1 0 1 0 0,1 0-1 0 0,0 0 0 0 0,-1 0 1 0 0,1 0-1 0 0,-1-1 0 0 0,1 1 1 0 0,0 0-1 0 0,-1 0 0 0 0,1 1 1 0 0,-1-1-1 0 0,1 0 0 0 0,0 0 1 0 0,-1 0-1 0 0,1 0 0 0 0,-1 0 1 0 0,1 1-1 0 0,0-1 0 0 0,-1 0 1 0 0,1 0-1 0 0,-1 1 0 0 0,1-1 1 0 0,-1 1-1 0 0,1-1 0 0 0,-1 0 1 0 0,0 1-1 0 0,1-1 0 0 0,-1 1 1 0 0,1-1-1 0 0,-1 1 0 0 0,0-1 1 0 0,1 1-1 0 0,-1-1 0 0 0,0 1 1 0 0,0-1-1 0 0,1 1 0 0 0,-1 0 1 0 0,0-1-1 0 0,0 1 0 0 0,0-1 1 0 0,0 1-1 0 0,0 0 0 0 0,0 0 1 0 0,0 2 47 0 0,0-1 1 0 0,-1 1 0 0 0,1 0-1 0 0,-1-1 1 0 0,0 1-1 0 0,1-1 1 0 0,-1 1-1 0 0,-1-1 1 0 0,1 0 0 0 0,-2 3-1 0 0,-15 18 245 0 0,-1-2 1 0 0,-1 0-1 0 0,-1-1 0 0 0,-36 27 1 0 0,54-45-371 0 0,-85 64 519 0 0,40-31 212 0 0,-61 57 1 0 0,108-90-734 0 0,-1-1 1 0 0,0 1 0 0 0,1 0-1 0 0,-1 0 1 0 0,1-1 0 0 0,0 1-1 0 0,-1 0 1 0 0,1 0 0 0 0,0 0-1 0 0,0 0 1 0 0,0 1 0 0 0,0-1-1 0 0,1 0 1 0 0,-1 0 0 0 0,1 0-1 0 0,-1 1 1 0 0,1-1 0 0 0,0 3-1 0 0,0-2 19 0 0,0-1-1 0 0,1 0 1 0 0,0 0-1 0 0,-1 0 1 0 0,1 0-1 0 0,0 0 0 0 0,0 0 1 0 0,0 0-1 0 0,0 0 1 0 0,1-1-1 0 0,-1 1 1 0 0,0 0-1 0 0,1-1 0 0 0,-1 1 1 0 0,1-1-1 0 0,1 2 1 0 0,5 3 68 0 0,1-1 0 0 0,-1 0 0 0 0,1 0 0 0 0,0-1 1 0 0,0 0-1 0 0,1-1 0 0 0,13 4 0 0 0,13 2-163 0 0,1-3 0 0 0,0 0 1 0 0,62 0-1 0 0,-77-6 3 0 0,-1-1 0 0 0,1-1 0 0 0,0-1-1 0 0,-1-1 1 0 0,0 0 0 0 0,1-2 0 0 0,35-14 0 0 0,-47 15-331 0 0,0-1 0 0 0,-1 1-1 0 0,1-1 1 0 0,-1-1 0 0 0,0 0 0 0 0,-1 0 0 0 0,14-15-1 0 0,-22 21 416 0 0,0 1 1 0 0,0 0-1 0 0,0 0 0 0 0,0 0 0 0 0,0 0 0 0 0,1-1 0 0 0,-1 1 0 0 0,0 0 1 0 0,0 0-1 0 0,0 0 0 0 0,0 0 0 0 0,0 0 0 0 0,0-1 0 0 0,1 1 0 0 0,-1 0 1 0 0,0 0-1 0 0,0 0 0 0 0,0 0 0 0 0,0 0 0 0 0,1 0 0 0 0,-1 0 0 0 0,0 0 1 0 0,0 0-1 0 0,0 0 0 0 0,1 0 0 0 0,-1 0 0 0 0,0-1 0 0 0,0 1 0 0 0,0 0 1 0 0,0 0-1 0 0,1 0 0 0 0,-1 1 0 0 0,0-1 0 0 0,0 0 0 0 0,0 0 0 0 0,1 0 0 0 0,-1 0 1 0 0,0 0-1 0 0,0 0 0 0 0,0 0 0 0 0,0 0 0 0 0,1 0 0 0 0,-1 0 0 0 0,0 0 1 0 0,0 1-1 0 0,0-1 0 0 0,0 0 0 0 0,0 0 0 0 0,1 0 0 0 0,-1 0 0 0 0,0 0 1 0 0,0 1-1 0 0,0-1 0 0 0,0 0 0 0 0,0 0 0 0 0,0 0 0 0 0,0 1 0 0 0,4 24 515 0 0,-1 0 0 0 0,-1 50 0 0 0,-1-7-22 0 0,0-45-1066 0 0,-1-2-2545 0 0,7 34 0 0 0,-6-50 2534 0 0,0 1-1 0 0,0 0 1 0 0,1 0 0 0 0,0-1 0 0 0,1 1 0 0 0,-1-1 0 0 0,1 0 0 0 0,0 1 0 0 0,0-1 0 0 0,6 6-1 0 0,4 2-2857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258 159 128 0 0,'-4'-6'662'0'0,"0"1"-1"0"0,-1 0 1 0 0,0 0 0 0 0,0 0-1 0 0,0 0 1 0 0,-1 1 0 0 0,1 0 0 0 0,-1 0-1 0 0,0 0 1 0 0,0 1 0 0 0,0 0-1 0 0,-1 0 1 0 0,1 0 0 0 0,-1 1-1 0 0,0 0 1 0 0,1 1 0 0 0,-1-1-1 0 0,0 1 1 0 0,0 0 0 0 0,0 1-1 0 0,0 0 1 0 0,-9 1 0 0 0,10-1-141 0 0,1 1 1 0 0,-1 0 0 0 0,0 0-1 0 0,1 0 1 0 0,-1 1 0 0 0,1 0-1 0 0,0 0 1 0 0,0 0 0 0 0,0 0-1 0 0,0 1 1 0 0,0 0 0 0 0,-6 5-1 0 0,7-5-218 0 0,1 0 0 0 0,0 0 0 0 0,0 1-1 0 0,1-1 1 0 0,-1 1 0 0 0,1 0 0 0 0,-1 0 0 0 0,1-1-1 0 0,0 2 1 0 0,1-1 0 0 0,-1 0 0 0 0,1 0 0 0 0,0 0-1 0 0,0 1 1 0 0,0-1 0 0 0,0 0 0 0 0,0 7 0 0 0,2-6-183 0 0,-1 0 1 0 0,1 0 0 0 0,0 0 0 0 0,0 0 0 0 0,0 0 0 0 0,1 0 0 0 0,0 0 0 0 0,0 0 0 0 0,0 0 0 0 0,0-1 0 0 0,1 1 0 0 0,0-1 0 0 0,0 0-1 0 0,0 0 1 0 0,0 0 0 0 0,1 0 0 0 0,-1 0 0 0 0,1-1 0 0 0,0 1 0 0 0,0-1 0 0 0,1 0 0 0 0,6 3 0 0 0,-1 1 146 0 0,1-2 1 0 0,0 1-1 0 0,0-1 1 0 0,1-1-1 0 0,0 0 1 0 0,-1-1-1 0 0,1 0 1 0 0,18 2-1 0 0,-22-4-267 0 0,0-1 0 0 0,-1 0 0 0 0,1 0 0 0 0,0-1 0 0 0,-1 0 0 0 0,1 0 0 0 0,14-5 0 0 0,-18 5 0 0 0,0-1 0 0 0,0 0 0 0 0,0 0 0 0 0,-1 0 0 0 0,1 0 0 0 0,-1-1 0 0 0,1 1 0 0 0,-1-1 0 0 0,0 0 0 0 0,0 0 0 0 0,0 0 0 0 0,0 0 0 0 0,-1-1 0 0 0,1 1 0 0 0,3-8 0 0 0,-3 5-54 0 0,-1 0-1 0 0,1 0 1 0 0,-1-1 0 0 0,0 1-1 0 0,-1-1 1 0 0,1 0-1 0 0,-1 1 1 0 0,-1-1 0 0 0,1 0-1 0 0,-1 0 1 0 0,0 1 0 0 0,-1-1-1 0 0,0 0 1 0 0,0 1 0 0 0,0-1-1 0 0,-1 0 1 0 0,0 1 0 0 0,0 0-1 0 0,0-1 1 0 0,-1 1-1 0 0,0 0 1 0 0,-1 0 0 0 0,1 0-1 0 0,-1 1 1 0 0,0-1 0 0 0,0 1-1 0 0,-1 0 1 0 0,1 0 0 0 0,-1 1-1 0 0,0-1 1 0 0,-11-6 0 0 0,7 5-119 0 0,-63-43-557 0 0,65 45 296 0 0,1 0 1 0 0,-1 1 0 0 0,0 0 0 0 0,0 0-1 0 0,-1 1 1 0 0,1 0 0 0 0,0 0-1 0 0,-1 0 1 0 0,-8 0 0 0 0,3 5-2475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1 364 0 0,'15'11'7529'0'0,"-8"32"2993"0"0,-3-24-7922 0 0,-1 1 0 0 0,1 28 0 0 0,-4-27-1458 0 0,2 32-178 0 0,7-20-8978 0 0,-6-28 4627 0 0,2-2 488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55 216 8989 0 0,'-14'-21'4762'0'0,"8"13"-3032"0"0,0-1 0 0 0,0 0 0 0 0,1 0 0 0 0,1 0 0 0 0,0 0 0 0 0,-5-16 0 0 0,8 24-1591 0 0,1-1 0 0 0,0 0 0 0 0,0 1 0 0 0,0-1 1 0 0,1 1-1 0 0,-1-1 0 0 0,0 0 0 0 0,0 1 0 0 0,1-1 0 0 0,-1 0 0 0 0,1 1 0 0 0,0-1 0 0 0,-1 1 1 0 0,1-1-1 0 0,0 1 0 0 0,0 0 0 0 0,0-1 0 0 0,0 1 0 0 0,0 0 0 0 0,0 0 0 0 0,0-1 0 0 0,0 1 1 0 0,1 0-1 0 0,-1 0 0 0 0,0 0 0 0 0,1 1 0 0 0,-1-1 0 0 0,1 0 0 0 0,2-1 0 0 0,5-1 151 0 0,0-1 0 0 0,0 1-1 0 0,18-3 1 0 0,-22 5-110 0 0,212-25 796 0 0,-52 9-558 0 0,-42 2-418 0 0,-121 15 0 0 0,0 0 0 0 0,0 0 0 0 0,0 0 0 0 0,0 0 0 0 0,0 0 0 0 0,0 1 0 0 0,0-1 0 0 0,0 1 0 0 0,0-1 0 0 0,0 1 0 0 0,0 0 0 0 0,0 0 0 0 0,0 0 0 0 0,-1 0 0 0 0,1 0 0 0 0,0 0 0 0 0,-1 1 0 0 0,1-1 0 0 0,-1 0 0 0 0,1 1 0 0 0,-1-1 0 0 0,1 1 0 0 0,-1 0 0 0 0,0-1 0 0 0,0 1 0 0 0,0 0 0 0 0,0 0 0 0 0,0 0 0 0 0,0 0 0 0 0,-1 0 0 0 0,1 0 0 0 0,-1 0 0 0 0,1 4 0 0 0,1 6 0 0 0,0 0 0 0 0,-1 0 0 0 0,0 1 0 0 0,-2 16 0 0 0,-15 245 0 0 0,7-152-3370 0 0,6-114 967 0 0,-3 8-8758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77 10489 0 0,'-32'-10'6904'0'0,"13"5"-911"0"0,-30-13 0 0 0,49 18-5959 0 0,-1 0 0 0 0,1-1-1 0 0,0 1 1 0 0,0 0 0 0 0,0 0-1 0 0,0 0 1 0 0,0 0 0 0 0,0-1 0 0 0,0 1-1 0 0,-1 0 1 0 0,1 0 0 0 0,0 0-1 0 0,0 0 1 0 0,0-1 0 0 0,0 1-1 0 0,0 0 1 0 0,0 0 0 0 0,0 0-1 0 0,0-1 1 0 0,0 1 0 0 0,0 0-1 0 0,0 0 1 0 0,0 0 0 0 0,0-1-1 0 0,0 1 1 0 0,0 0 0 0 0,0 0 0 0 0,0 0-1 0 0,0-1 1 0 0,1 1 0 0 0,-1 0-1 0 0,0 0 1 0 0,0 0 0 0 0,0 0-1 0 0,0-1 1 0 0,0 1 0 0 0,0 0-1 0 0,0 0 1 0 0,1 0 0 0 0,-1 0-1 0 0,0 0 1 0 0,0 0 0 0 0,0-1-1 0 0,0 1 1 0 0,1 0 0 0 0,-1 0 0 0 0,0 0-1 0 0,0 0 1 0 0,0 0 0 0 0,1 0-1 0 0,-1 0 1 0 0,0 0 0 0 0,0 0-1 0 0,0 0 1 0 0,0 0 0 0 0,1 0-1 0 0,-1 0 1 0 0,0 0 0 0 0,13-6 1366 0 0,3 2-1400 0 0,0 1 0 0 0,0 1 0 0 0,0 0 0 0 0,24 1 0 0 0,4-1 0 0 0,35-1-94 0 0,-50 3-175 0 0,0-2 1 0 0,51-8-1 0 0,-71 10-4340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4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127 455 560 0 0,'-2'1'528'0'0,"0"0"0"0"0,-1 0 0 0 0,1 0 1 0 0,0-1-1 0 0,-1 1 0 0 0,1-1 0 0 0,-1 1 0 0 0,1-1 0 0 0,0 0 0 0 0,-1 0 1 0 0,1 0-1 0 0,-1 0 0 0 0,1 0 0 0 0,0-1 0 0 0,-1 1 0 0 0,1-1 0 0 0,0 0 1 0 0,-5-1-1 0 0,4 0-55 0 0,0 0 0 0 0,0 0 1 0 0,0 0-1 0 0,0-1 0 0 0,1 1 1 0 0,-1-1-1 0 0,0 0 0 0 0,1 0 1 0 0,0 0-1 0 0,0 0 1 0 0,-2-4-1 0 0,-3-7 626 0 0,0-1 0 0 0,2 0 0 0 0,0 0 0 0 0,-5-25 1 0 0,7 26-575 0 0,0 0 0 0 0,1-1 1 0 0,0 0-1 0 0,2 1 0 0 0,0-1 1 0 0,0 0-1 0 0,1 1 0 0 0,5-22 1 0 0,-4 26-337 0 0,1 1 1 0 0,0-1-1 0 0,1 1 1 0 0,0 0 0 0 0,1 0-1 0 0,0 1 1 0 0,0-1-1 0 0,0 1 1 0 0,1 0-1 0 0,1 0 1 0 0,-1 1 0 0 0,1 0-1 0 0,13-10 1 0 0,-12 11-98 0 0,-1 1 1 0 0,1 1 0 0 0,0 0-1 0 0,0 0 1 0 0,1 0 0 0 0,-1 1-1 0 0,1 0 1 0 0,0 1 0 0 0,0 0-1 0 0,0 0 1 0 0,0 1 0 0 0,0 0-1 0 0,0 1 1 0 0,0-1 0 0 0,0 2-1 0 0,0 0 1 0 0,0 0 0 0 0,0 0 0 0 0,0 1-1 0 0,0 0 1 0 0,-1 1 0 0 0,1 0-1 0 0,-1 1 1 0 0,1-1 0 0 0,-1 2-1 0 0,0-1 1 0 0,-1 1 0 0 0,1 0-1 0 0,-1 1 1 0 0,0-1 0 0 0,0 1-1 0 0,-1 1 1 0 0,1 0 0 0 0,-2-1-1 0 0,1 2 1 0 0,-1-1 0 0 0,0 1-1 0 0,4 8 1 0 0,-7-12-120 0 0,0 1-1 0 0,-1-1 1 0 0,1 0 0 0 0,-1 1-1 0 0,0 0 1 0 0,0-1-1 0 0,-1 1 1 0 0,1-1 0 0 0,-1 1-1 0 0,0 0 1 0 0,-1-1 0 0 0,1 1-1 0 0,-1 0 1 0 0,0-1 0 0 0,-2 9-1 0 0,2-10 14 0 0,0-1-1 0 0,0 0 1 0 0,0-1-1 0 0,0 1 1 0 0,-1 0-1 0 0,1 0 1 0 0,0 0-1 0 0,-1-1 1 0 0,1 1-1 0 0,-1-1 1 0 0,0 1-1 0 0,1-1 1 0 0,-1 1-1 0 0,0-1 1 0 0,0 0-1 0 0,0 0 1 0 0,0 0-1 0 0,0 0 1 0 0,0 0-1 0 0,0-1 1 0 0,0 1 0 0 0,0-1-1 0 0,0 1 1 0 0,-1-1-1 0 0,1 0 1 0 0,0 1-1 0 0,0-1 1 0 0,0 0-1 0 0,-1-1 1 0 0,1 1-1 0 0,0 0 1 0 0,0-1-1 0 0,0 1 1 0 0,-4-2-1 0 0,3 1 1 0 0,1 1 0 0 0,0-1-1 0 0,0 1 1 0 0,0-1 0 0 0,0 0 0 0 0,0 0-1 0 0,1 0 1 0 0,-1 0 0 0 0,0 0-1 0 0,0 0 1 0 0,1-1 0 0 0,-1 1 0 0 0,0 0-1 0 0,1-1 1 0 0,-1 0 0 0 0,1 1 0 0 0,0-1-1 0 0,0 0 1 0 0,0 1 0 0 0,-1-1-1 0 0,2 0 1 0 0,-1 0 0 0 0,0 0 0 0 0,0 0-1 0 0,1 0 1 0 0,-1 0 0 0 0,1 0 0 0 0,-1 0-1 0 0,1-1 1 0 0,0 1 0 0 0,0 0-1 0 0,0 0 1 0 0,0 0 0 0 0,0 0 0 0 0,0 0-1 0 0,1 0 1 0 0,-1 0 0 0 0,1 0-1 0 0,-1 0 1 0 0,1 0 0 0 0,1-3 0 0 0,1-2 8 0 0,0-1 1 0 0,1 1-1 0 0,0 0 1 0 0,0 0-1 0 0,1 0 1 0 0,0 1 0 0 0,0-1-1 0 0,0 1 1 0 0,11-9-1 0 0,-3 6 60 0 0,0 0 0 0 0,0 2 0 0 0,1-1-1 0 0,1 1 1 0 0,-1 1 0 0 0,1 1 0 0 0,0 0 0 0 0,0 1 0 0 0,0 0-1 0 0,1 2 1 0 0,-1 0 0 0 0,1 0 0 0 0,0 1 0 0 0,29 3 0 0 0,-14 1 59 0 0,0 1 0 0 0,-1 1 0 0 0,1 2 0 0 0,-1 1 0 0 0,-1 2 0 0 0,47 20 0 0 0,-60-22-113 0 0,0 1 0 0 0,0 0 0 0 0,-1 1 0 0 0,0 1 0 0 0,-1 0 0 0 0,22 22 0 0 0,-30-26 0 0 0,0 0 0 0 0,0 0 0 0 0,-1 0 0 0 0,0 0 0 0 0,-1 1 0 0 0,1 0 0 0 0,-1 0 0 0 0,-1 0 0 0 0,0 0 0 0 0,0 1 0 0 0,0-1 0 0 0,-1 1 0 0 0,-1 0 0 0 0,1 0 0 0 0,-1 11 0 0 0,-1 28-119 0 0,0-46-467 0 0,2 2-937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1 456 816 0 0,'2'0'524'0'0,"0"0"0"0"0,1 1-1 0 0,-1-1 1 0 0,0 0 0 0 0,0 1 0 0 0,1-1 0 0 0,-1 1-1 0 0,0 0 1 0 0,0-1 0 0 0,0 1 0 0 0,0 0 0 0 0,0 0-1 0 0,0 1 1 0 0,0-1 0 0 0,0 0 0 0 0,-1 1 0 0 0,1-1-1 0 0,2 3 1 0 0,-2-1 53 0 0,0 0 0 0 0,0 0 0 0 0,0 1 0 0 0,0-1 0 0 0,0 1 0 0 0,-1-1 0 0 0,0 1 0 0 0,1-1 0 0 0,-1 1 0 0 0,0 4 0 0 0,1 5 827 0 0,-1 0 0 0 0,-1 1 0 0 0,0-1 0 0 0,-1 1 1 0 0,-2 14-1 0 0,-4 18 5650 0 0,9-49-6906 0 0,5-15-141 0 0,-1-1 0 0 0,0 1 1 0 0,5-37-1 0 0,-2 12-11 0 0,19-86 4 0 0,57-206 0 0 0,-84 325 0 0 0,-1 8 0 0 0,0 1 0 0 0,1 0 0 0 0,-1-1 0 0 0,0 1 0 0 0,0-1 0 0 0,1 1 0 0 0,-1 0 0 0 0,0-1 0 0 0,1 1 0 0 0,-1 0 0 0 0,1-1 0 0 0,0 1 0 0 0,0 0 0 0 0,-1 0 0 0 0,1 0 0 0 0,0 0 0 0 0,0 0 0 0 0,1-2 0 0 0,6 3 0 0 0,2 5 0 0 0,-1 1 0 0 0,0 0 0 0 0,0 0 0 0 0,0 1 0 0 0,-1 0 0 0 0,0 1 0 0 0,9 11 0 0 0,6 5 0 0 0,239 228 0 0 0,-240-231 0 0 0,1-2 0 0 0,1 0 0 0 0,35 21 0 0 0,-47-33 0 0 0,0-1 0 0 0,0 0 0 0 0,1-1 0 0 0,-1 0 0 0 0,1-1 0 0 0,0 0 0 0 0,0-1 0 0 0,0-1 0 0 0,27 2 0 0 0,-33-4-58 0 0,0-1 1 0 0,0 0-1 0 0,0 0 1 0 0,0 0-1 0 0,8-4 1 0 0,-13 5 40 0 0,-1 0 1 0 0,1-1-1 0 0,-1 1 1 0 0,1-1-1 0 0,-1 0 1 0 0,1 1-1 0 0,-1-1 1 0 0,1 0-1 0 0,-1 0 0 0 0,0 0 1 0 0,1 0-1 0 0,-1 0 1 0 0,0 0-1 0 0,0 0 1 0 0,0 0-1 0 0,0-1 1 0 0,0 1-1 0 0,0 0 0 0 0,0-1 1 0 0,0 1-1 0 0,0-1 1 0 0,-1 1-1 0 0,1-1 1 0 0,0 1-1 0 0,-1-1 1 0 0,1-2-1 0 0,-1 3-12 0 0,-1 0 0 0 0,1-1 0 0 0,0 1 1 0 0,-1 0-1 0 0,1 0 0 0 0,-1 0 0 0 0,1-1 0 0 0,-1 1 0 0 0,0 0 0 0 0,1 0 1 0 0,-1 0-1 0 0,0 0 0 0 0,0 0 0 0 0,0 0 0 0 0,0 0 0 0 0,0 0 1 0 0,0 0-1 0 0,0 1 0 0 0,0-1 0 0 0,0 0 0 0 0,-2 0 0 0 0,-28-12-151 0 0,29 12 157 0 0,-41-10-3 0 0,1 1 0 0 0,-1 3 0 0 0,-67-3 1 0 0,105 9 29 0 0,-75-4 435 0 0,-90 4 1 0 0,139 2-298 0 0,-1 3-1 0 0,1 1 1 0 0,0 1 0 0 0,0 1-1 0 0,-56 22 1 0 0,81-27-147 0 0,0 1-1 0 0,0 0 1 0 0,1 1 0 0 0,-1-1-1 0 0,1 1 1 0 0,-1 0 0 0 0,-6 7-1 0 0,11-10-269 0 0,6 12-1172 0 0,-2-10 953 0 0,1 1 1 0 0,-1-1-1 0 0,1 0 1 0 0,0 0-1 0 0,0 0 1 0 0,0 0-1 0 0,6 2 1 0 0,34 14-7547 0 0,-20-12 4779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10441 0 0,'2'-1'12446'0'0,"37"-5"-7796"0"0,25 5-3082 0 0,-18 1-822 0 0,2-1-594 0 0,421-25 2612 0 0,-463 25-2896 0 0,0 0 1 0 0,0 0-1 0 0,0 0 0 0 0,0-1 1 0 0,0 0-1 0 0,8-4 1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1 737 6725 0 0,'0'0'14823'0'0,"2"-4"-13964"0"0,3-3-508 0 0,0 0-1 0 0,0 0 0 0 0,1 1 1 0 0,0 0-1 0 0,0 0 0 0 0,7-5 0 0 0,50-35 1118 0 0,-29 22-1012 0 0,-6 3-119 0 0,0-2 0 0 0,-1-1 0 0 0,-2-1 0 0 0,31-37 0 0 0,-42 42-221 0 0,0 0 0 0 0,-1-1 0 0 0,-1 0 0 0 0,-1-1 0 0 0,-1 0 0 0 0,-1-1-1 0 0,7-28 1 0 0,-6 11 213 0 0,-3-1 1 0 0,-1 0-1 0 0,-1-1 0 0 0,-3-41 0 0 0,-2 83-319 0 0,1-1 0 0 0,-1 1 0 0 0,0-1 0 0 0,0 1 0 0 0,0-1 0 0 0,0 1 0 0 0,0-1 0 0 0,-1 1 0 0 0,1-1 0 0 0,0 1 0 0 0,0-1 0 0 0,0 1 0 0 0,0 0 1 0 0,0-1-1 0 0,-1 1 0 0 0,1-1 0 0 0,0 1 0 0 0,0-1 0 0 0,-1 1 0 0 0,1 0 0 0 0,0-1 0 0 0,-1 1 0 0 0,-6 2 243 0 0,-7 16-25 0 0,10-3-162 0 0,1 0 1 0 0,0 0-1 0 0,0 0 1 0 0,2 0-1 0 0,0 0 1 0 0,0 0-1 0 0,4 25 0 0 0,2 3 176 0 0,15 57-1 0 0,-16-85-532 0 0,0-1 0 0 0,1 0 0 0 0,0 0 0 0 0,1 0 0 0 0,13 22 0 0 0,-15-29 83 0 0,1-1 1 0 0,0 1-1 0 0,1-1 1 0 0,-1 0 0 0 0,1 0-1 0 0,0-1 1 0 0,1 0-1 0 0,-1 0 1 0 0,1 0 0 0 0,0-1-1 0 0,15 7 1 0 0,-11-7-2596 0 0,1 1 1 0 0,0-2-1 0 0,16 4 1 0 0,-11-5-167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0 352 0 0,'16'6'6122'0'0,"-15"-3"-5424"0"0,-1 1 0 0 0,1 0 0 0 0,-1 0 0 0 0,0-1 0 0 0,0 1 0 0 0,0 0 0 0 0,0 0 0 0 0,-1 0 1 0 0,1-1-1 0 0,-1 1 0 0 0,0 0 0 0 0,0-1 0 0 0,-3 7 0 0 0,-4 8 1247 0 0,-16 25 1 0 0,9-17-105 0 0,-13 33-1890 0 0,26-48-2081 0 0,-2-2-4162 0 0,3-3 3977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7385 0 0,'4'-11'2362'0'0,"1"0"-1"0"0,0 0 1 0 0,13-19 0 0 0,-11 20-878 0 0,1 0 0 0 0,0 0 1 0 0,13-11-1 0 0,-7 9-747 0 0,1 0 1 0 0,0 2 0 0 0,0 0-1 0 0,1 1 1 0 0,26-12 0 0 0,11 2-572 0 0,1 2 1 0 0,0 2 0 0 0,59-7 0 0 0,-97 19 376 0 0,256-39 1227 0 0,-266 42-1711 0 0,-7 3-26 0 0,-17 6-22 0 0,-31 10-28 0 0,-84 17 0 0 0,79-24 3 0 0,0 4 0 0 0,-79 32-1 0 0,132-47 15 0 0,-1-1 0 0 0,1 1 0 0 0,0-1 0 0 0,0 1 0 0 0,-1 0 0 0 0,1-1 0 0 0,0 1 0 0 0,0 0 0 0 0,0 0 0 0 0,0 0 0 0 0,0 0 0 0 0,0 0 0 0 0,0 0 0 0 0,0 0-1 0 0,1 0 1 0 0,-1 0 0 0 0,0 0 0 0 0,1 1 0 0 0,-1-1 0 0 0,0 2 0 0 0,1-2 0 0 0,0 0 1 0 0,0 0-1 0 0,0 0 0 0 0,0 0 1 0 0,1 0-1 0 0,-1 0 0 0 0,0 0 1 0 0,1 0-1 0 0,-1 0 0 0 0,0 0 1 0 0,1 0-1 0 0,-1 0 1 0 0,1 0-1 0 0,0 0 0 0 0,-1 0 1 0 0,1 0-1 0 0,0 0 0 0 0,0-1 1 0 0,1 2-1 0 0,5 4 3 0 0,0-1 0 0 0,0 0 0 0 0,1 0 0 0 0,15 7 0 0 0,133 50 14 0 0,-103-44 47 0 0,-1 3 0 0 0,-1 2 0 0 0,53 33 0 0 0,-96-51-36 0 0,-1 0 0 0 0,0 0 1 0 0,0 1-1 0 0,0 0 0 0 0,6 8 0 0 0,-12-13-18 0 0,0 1-1 0 0,1-1 0 0 0,-1 1 0 0 0,0 0 0 0 0,0-1 1 0 0,0 1-1 0 0,0 0 0 0 0,0 0 0 0 0,-1 0 0 0 0,1 0 0 0 0,-1 0 1 0 0,1 0-1 0 0,-1 0 0 0 0,0 0 0 0 0,1 0 0 0 0,-1 0 1 0 0,0 0-1 0 0,0 0 0 0 0,-1 0 0 0 0,1 0 0 0 0,0 0 1 0 0,-1 0-1 0 0,1 0 0 0 0,-1 0 0 0 0,1-1 0 0 0,-1 1 0 0 0,0 0 1 0 0,-1 2-1 0 0,-4 5 44 0 0,0-1 0 0 0,0-1 0 0 0,-1 1 0 0 0,0-1 0 0 0,-1 0 0 0 0,1 0 0 0 0,-1-1 0 0 0,0 0 0 0 0,-16 8 0 0 0,-41 17-759 0 0,20-14-2605 0 0,8-2-2338 0 0,28-12 2016 0 0,2-2 520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9813 0 0,'8'-1'9953'0'0,"-1"-4"-3678"0"0,9-10-1701 0 0,10-20-5881 0 0,-23 30 2496 0 0,33-47-589 0 0,52-59-1 0 0,-73 94-538 0 0,1 1 0 0 0,1 0 0 0 0,1 1 0 0 0,0 1 0 0 0,0 0 0 0 0,37-18 0 0 0,-49 29-42 0 0,-1 0 0 0 0,1 1 1 0 0,0 0-1 0 0,0 0 0 0 0,0 0 0 0 0,0 1 0 0 0,0 0 1 0 0,1 0-1 0 0,-1 1 0 0 0,0-1 0 0 0,0 1 1 0 0,1 1-1 0 0,11 1 0 0 0,-13 0-3 0 0,0 0 1 0 0,0 0 0 0 0,0 0-1 0 0,0 0 1 0 0,-1 1-1 0 0,1 0 1 0 0,-1 0-1 0 0,1 0 1 0 0,-1 0-1 0 0,0 1 1 0 0,0-1-1 0 0,-1 1 1 0 0,1 0-1 0 0,-1 1 1 0 0,0-1-1 0 0,4 7 1 0 0,4 10 3 0 0,1 12 11 0 0,-9-24-26 0 0,-1 0 1 0 0,0 1-1 0 0,-1-1 0 0 0,0 1 1 0 0,-1-1-1 0 0,0 1 1 0 0,-1 12-1 0 0,-1-14-5 0 0,2-11 0 0 0,0 1 0 0 0,0 0 0 0 0,0-1 0 0 0,0 1 0 0 0,0 0 0 0 0,0-1 0 0 0,1 1 0 0 0,-1 0 0 0 0,1 0 0 0 0,0-1 0 0 0,-1 1 0 0 0,1 0 0 0 0,1-2 0 0 0,5-7 0 0 0,0 1 0 0 0,0 1 0 0 0,1-1 0 0 0,0 1 0 0 0,0 0 0 0 0,1 1 0 0 0,0 0 0 0 0,1 1 0 0 0,-1 0 0 0 0,2 0 0 0 0,-1 1 0 0 0,21-9 0 0 0,-21 11 0 0 0,0 0 0 0 0,0 1 0 0 0,1 0 0 0 0,-1 1 0 0 0,1 0 0 0 0,0 1 0 0 0,-1 0 0 0 0,1 1 0 0 0,0 0 0 0 0,0 0 0 0 0,-1 1 0 0 0,1 1 0 0 0,-1 0 0 0 0,20 6 0 0 0,-10 0 0 0 0,0 0 0 0 0,-1 2 0 0 0,0 0 0 0 0,-1 1 0 0 0,23 18 0 0 0,-30-20 0 0 0,0 0 0 0 0,-1 0 0 0 0,-1 1 0 0 0,1 0 0 0 0,-2 1 0 0 0,1 0 0 0 0,-2 1 0 0 0,1-1 0 0 0,7 18 0 0 0,-13-24 0 0 0,-1-4 0 0 0,-1 1 0 0 0,1 0 0 0 0,0 0 0 0 0,-1 0 0 0 0,1 0 0 0 0,-1 0 0 0 0,0 0 0 0 0,1 0 0 0 0,-1 0 0 0 0,0 0 0 0 0,0 0 0 0 0,-1 4 0 0 0,1-4-730 0 0,0 0 0 0 0,0-1 0 0 0,0 1 1 0 0,0 0-1 0 0,-1 0 0 0 0,1 0 0 0 0,0 0 0 0 0,-1 0 0 0 0,0 0 1 0 0,1 0-1 0 0,-1-1 0 0 0,0 1 0 0 0,0 0 0 0 0,0-1 0 0 0,0 1 0 0 0,-1 1 1 0 0,1-2 406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0:5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1 427 220 0 0,'0'1'312'0'0,"1"0"1"0"0,-1-1-1 0 0,0 1 1 0 0,1-1-1 0 0,-1 1 0 0 0,1-1 1 0 0,-1 1-1 0 0,1-1 0 0 0,-1 0 1 0 0,1 1-1 0 0,-1-1 1 0 0,1 0-1 0 0,0 1 0 0 0,-1-1 1 0 0,1 0-1 0 0,0 0 0 0 0,-1 1 1 0 0,1-1-1 0 0,0 0 1 0 0,-1 0-1 0 0,1 0 0 0 0,1 0 1 0 0,17-5 2842 0 0,16-17-392 0 0,-22 11-2182 0 0,0 0 0 0 0,-1 0 1 0 0,-1-1-1 0 0,0 0 0 0 0,-1-1 0 0 0,13-19 0 0 0,-18 22-411 0 0,0 0 0 0 0,0 0 1 0 0,-1-1-1 0 0,0 1 0 0 0,-1-1 0 0 0,0 0 0 0 0,-1 0 1 0 0,0 0-1 0 0,-1 0 0 0 0,0-16 0 0 0,-2-16 436 0 0,-13-85 0 0 0,14 127 81 0 0,0 1-669 0 0,0 0 0 0 0,0 0 0 0 0,0 0 0 0 0,0 0 0 0 0,0 0 0 0 0,0 0 0 0 0,1 0 1 0 0,-1 0-1 0 0,0 0 0 0 0,0 0 0 0 0,0 0 0 0 0,0 0 0 0 0,0 0 0 0 0,0 0 0 0 0,0 0 0 0 0,0 0 0 0 0,0 0 0 0 0,0 0 0 0 0,0 0 0 0 0,0 0 0 0 0,0 0 1 0 0,1 0-1 0 0,-1 0 0 0 0,0 0 0 0 0,0 0 0 0 0,0 0 0 0 0,0 0 0 0 0,0 0 0 0 0,0 0 0 0 0,0 0 0 0 0,0 0 0 0 0,0 0 0 0 0,0 0 0 0 0,0 0 0 0 0,0 0 1 0 0,0 0-1 0 0,0 0 0 0 0,1 0 0 0 0,-1 0 0 0 0,0 0 0 0 0,0 0 0 0 0,0 0 0 0 0,0 0 0 0 0,0 0 0 0 0,0-1 0 0 0,0 1 0 0 0,0 0 0 0 0,0 0 0 0 0,6 13 395 0 0,5 20 213 0 0,2 40 551 0 0,5 36-39 0 0,-16-87-1140 0 0,7 54 673 0 0,-7-69-1391 0 0,0 0 1 0 0,0 0-1 0 0,0 0 1 0 0,5 10-1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42 520 0 0,'0'0'1147'0'0,"1"-2"208"0"0,0 2-1201 0 0,-1-1 1 0 0,0 1-1 0 0,1 0 0 0 0,-1-1 1 0 0,0 1-1 0 0,1-1 1 0 0,-1 1-1 0 0,0-1 1 0 0,0 0-1 0 0,1 1 1 0 0,-1-1-1 0 0,0 1 1 0 0,0-1-1 0 0,0 1 0 0 0,0-1 1 0 0,0 0-1 0 0,0 1 1 0 0,0-1-1 0 0,0 1 1 0 0,0-1-1 0 0,0 1 1 0 0,0-1-1 0 0,0 0 1 0 0,0 1-1 0 0,-1-1 0 0 0,1 1 1 0 0,0-1-1 0 0,0 1 1 0 0,0-1-1 0 0,-1 1 1 0 0,1-1-1 0 0,0 1 1 0 0,-1-1-1 0 0,1 1 1 0 0,-1-1-1 0 0,0 0 1 0 0,-1 0 216 0 0,0-1 0 0 0,-1 1 0 0 0,1-1 1 0 0,-1 1-1 0 0,0 0 0 0 0,1 0 1 0 0,-1 0-1 0 0,-4-1 0 0 0,-6-1 729 0 0,-1 1 0 0 0,-24 0 0 0 0,20 2-500 0 0,-1 1 1 0 0,1 1-1 0 0,0 1 0 0 0,-19 5 1 0 0,30-6-399 0 0,0 0 0 0 0,0 0 0 0 0,1 1 0 0 0,-1-1 0 0 0,1 2 0 0 0,-1-1 0 0 0,1 1 1 0 0,0 0-1 0 0,0 0 0 0 0,1 0 0 0 0,-1 1 0 0 0,1 0 0 0 0,-6 7 0 0 0,10-10-106 0 0,-1 1 0 0 0,1 0 0 0 0,0-1 0 0 0,0 1 0 0 0,0 0 0 0 0,0-1 0 0 0,1 1 0 0 0,-1 0 0 0 0,1 0 0 0 0,0 0 0 0 0,-1-1 0 0 0,1 1 1 0 0,0 0-1 0 0,1 0 0 0 0,-1 0 0 0 0,0 0 0 0 0,1-1 0 0 0,0 1 0 0 0,0 0 0 0 0,-1 0 0 0 0,2-1 0 0 0,1 5 0 0 0,3 5 170 0 0,1 0 0 0 0,1-1 0 0 0,12 15 1 0 0,-14-18-184 0 0,22 24 363 0 0,2-2 0 0 0,1 0 0 0 0,37 26 1 0 0,-35-29 117 0 0,0 1 1 0 0,56 64 0 0 0,-87-90-528 0 0,0 1 0 0 0,-1-1 1 0 0,1 0-1 0 0,-1 1 1 0 0,1 0-1 0 0,-1-1 1 0 0,0 1-1 0 0,0 0 1 0 0,0 0-1 0 0,0 3 1 0 0,0-5-6 0 0,-1 1 0 0 0,0-1 1 0 0,0 0-1 0 0,0 1 0 0 0,0-1 1 0 0,-1 1-1 0 0,1-1 0 0 0,0 1 1 0 0,-1-1-1 0 0,1 0 0 0 0,0 1 1 0 0,-1-1-1 0 0,0 0 1 0 0,1 1-1 0 0,-2 1 0 0 0,-1 0 17 0 0,0 0 0 0 0,0-1 0 0 0,0 1 0 0 0,0-1 0 0 0,0 0 0 0 0,-1 0 0 0 0,1 0 0 0 0,-1 0 0 0 0,1 0 0 0 0,-1-1 0 0 0,0 0 0 0 0,0 1 0 0 0,-6 0 0 0 0,-28 4 153 0 0,1-2 1 0 0,-1-2-1 0 0,0-1 1 0 0,-70-8-1 0 0,-20 1-863 0 0,111 6-488 0 0,36 0-13788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5196 0 0,'19'-10'4241'0'0,"-11"5"-2969"0"0,1 0-1 0 0,0 1 1 0 0,0 0-1 0 0,0 1 1 0 0,10-2-1 0 0,-17 4-1091 0 0,0 1 0 0 0,0 0-1 0 0,0-1 1 0 0,0 1 0 0 0,0 0 0 0 0,0 0 0 0 0,0 0 0 0 0,0 1-1 0 0,0-1 1 0 0,0 0 0 0 0,-1 1 0 0 0,1-1 0 0 0,0 1-1 0 0,0 0 1 0 0,0 0 0 0 0,0-1 0 0 0,-1 1 0 0 0,1 0-1 0 0,-1 1 1 0 0,1-1 0 0 0,0 0 0 0 0,-1 0 0 0 0,0 1 0 0 0,1-1-1 0 0,-1 0 1 0 0,0 1 0 0 0,0 0 0 0 0,0-1 0 0 0,0 1-1 0 0,0 0 1 0 0,1 1 0 0 0,6 19 988 0 0,0 0 0 0 0,-2 0 0 0 0,-1 0 0 0 0,0 1 0 0 0,-2 0 0 0 0,1 26-1 0 0,-4-48-1116 0 0,1 0-15 0 0,-1 2 93 0 0,0-1 1 0 0,0 1-1 0 0,1 0 1 0 0,-1-1 0 0 0,1 1-1 0 0,-1-1 1 0 0,1 1 0 0 0,0-1-1 0 0,0 1 1 0 0,1-1 0 0 0,-1 1-1 0 0,3 2 1 0 0,-3-4-130 0 0,0 0 0 0 0,0-1 0 0 0,0 1 0 0 0,0-1 0 0 0,0 1 0 0 0,0-1 0 0 0,0 0 0 0 0,0 1 0 0 0,0-1 0 0 0,0 0 0 0 0,0 0 0 0 0,0 0 0 0 0,0 1 0 0 0,0-1 0 0 0,0 0 0 0 0,0-1 0 0 0,0 1 0 0 0,1 0 0 0 0,-1 0 0 0 0,0 0 0 0 0,0-1 0 0 0,0 1 0 0 0,0 0 0 0 0,0-1 0 0 0,1 0 0 0 0,2-1 0 0 0,9-2-45 0 0,1-2 0 0 0,-2 1 0 0 0,1-2 0 0 0,19-12 1 0 0,-1-3-93 0 0,-11 8 61 0 0,-20 13 74 0 0,73-54-695 0 0,-48 35 299 0 0,-1-1 0 0 0,28-32 0 0 0,-52 53 381 0 0,0 0 0 0 0,1 0 0 0 0,-1 0-1 0 0,0-1 1 0 0,0 1 0 0 0,0 0 0 0 0,1 0-1 0 0,-1 0 1 0 0,0-1 0 0 0,0 1 0 0 0,0 0-1 0 0,0 0 1 0 0,1 0 0 0 0,-1-1 0 0 0,0 1-1 0 0,0 0 1 0 0,0 0 0 0 0,0-1 0 0 0,0 1-1 0 0,0 0 1 0 0,0-1 0 0 0,0 1 0 0 0,0 0-1 0 0,0 0 1 0 0,0-1 0 0 0,0 1 0 0 0,0 0-1 0 0,0 0 1 0 0,0-1 0 0 0,0 1 0 0 0,0-1-1 0 0,-9 2-75 0 0,-18 11 156 0 0,6 2 69 0 0,0 2-1 0 0,-36 35 1 0 0,47-40 15 0 0,0 0 1 0 0,0 1 0 0 0,1 0 0 0 0,1 1 0 0 0,0 0-1 0 0,-9 19 1 0 0,16-28-121 0 0,0-1-1 0 0,0 0 1 0 0,0 1-1 0 0,0-1 0 0 0,1 0 1 0 0,0 1-1 0 0,-1-1 1 0 0,1 1-1 0 0,0-1 1 0 0,1 0-1 0 0,-1 1 1 0 0,1-1-1 0 0,-1 1 0 0 0,1-1 1 0 0,0 0-1 0 0,0 0 1 0 0,1 1-1 0 0,-1-1 1 0 0,1 0-1 0 0,-1 0 1 0 0,1 0-1 0 0,0-1 0 0 0,0 1 1 0 0,0 0-1 0 0,1-1 1 0 0,-1 1-1 0 0,1-1 1 0 0,-1 0-1 0 0,4 3 1 0 0,4 2 59 0 0,0 0 0 0 0,0-1 0 0 0,0 0 0 0 0,1 0 0 0 0,0-1 1 0 0,0-1-1 0 0,13 4 0 0 0,-12-5-499 0 0,0 0-1 0 0,0-1 1 0 0,1 0-1 0 0,-1-1 1 0 0,0-1-1 0 0,1 0 1 0 0,-1 0 0 0 0,0-1-1 0 0,17-4 1 0 0,-12 1-618 0 0,1-2 1 0 0,-1 0-1 0 0,-1 0 1 0 0,1-2-1 0 0,28-16 1 0 0,-37 18-2714 0 0,-1-1 539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94 345 256 0 0,'2'10'5251'0'0,"-3"-3"-3327"0"0,0 1 0 0 0,0-1 0 0 0,0 0 1 0 0,-4 8-1 0 0,-3 17 2370 0 0,1-8-1137 0 0,0 0 315 0 0,7-22-2443 0 0,-1 13 778 0 0,3-17-1454 0 0,1 0 0 0 0,-1 0-1 0 0,0-1 1 0 0,0 1 0 0 0,0-1 0 0 0,0 0-1 0 0,0 1 1 0 0,-1-1 0 0 0,1 0-1 0 0,0-3 1 0 0,58-199-353 0 0,-15 44 0 0 0,-38 131 0 0 0,-6 25 0 0 0,0-1 0 0 0,0 1 0 0 0,0-1 0 0 0,1 1 0 0 0,0-1 0 0 0,0 1 0 0 0,1 0 0 0 0,-1 0 0 0 0,1 0 0 0 0,5-7 0 0 0,-3 8 0 0 0,3 4 0 0 0,0 5 0 0 0,-1 0 0 0 0,-1 1 0 0 0,1 0 0 0 0,-1 0 0 0 0,0 1 0 0 0,0-1 0 0 0,-1 1 0 0 0,0 0 0 0 0,5 9 0 0 0,5 5 0 0 0,15 21 0 0 0,121 150 0 0 0,-124-162 0 0 0,0-2 0 0 0,2-1 0 0 0,1-2 0 0 0,41 27 0 0 0,-54-40 0 0 0,1-1 0 0 0,0-1 0 0 0,1 0 0 0 0,0-2 0 0 0,0 0 0 0 0,1-1 0 0 0,0-1 0 0 0,29 5 0 0 0,-40-11 0 0 0,5-5 0 0 0,-13 2 0 0 0,-1 2 0 0 0,-1-7 0 0 0,-2 3 0 0 0,0 1 0 0 0,-1 0 0 0 0,1 0 0 0 0,-1 1 0 0 0,0-1 0 0 0,-1 1 0 0 0,1 0 0 0 0,-9-6 0 0 0,-47-21 0 0 0,44 23 0 0 0,-62-30 0 0 0,-1 4 0 0 0,-1 4 0 0 0,-1 3 0 0 0,-146-27 0 0 0,208 50 0 0 0,1 0 0 0 0,0 0 0 0 0,-1 1 0 0 0,1 1 0 0 0,-1 0 0 0 0,1 2 0 0 0,-32 4 0 0 0,46-4-831 0 0,1 1 1 0 0,-1-1-1 0 0,1 1 0 0 0,-1 0 0 0 0,1 0 1 0 0,0 0-1 0 0,0 0 0 0 0,0 0 0 0 0,-4 5 1 0 0,-8 5-2704 0 0,5-4-50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48 312 0 0,'-27'-12'25276'0'0,"60"17"-23982"0"0,1-2-1 0 0,57 0 0 0 0,74-14 2006 0 0,-41-6-3691 0 0,23-1-560 0 0,-127 19-639 0 0,-13 1-1477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0 660 0 0,'-1'0'240'0'0,"0"1"-1"0"0,0-1 1 0 0,0 1 0 0 0,0-1 0 0 0,0 1-1 0 0,0-1 1 0 0,1 1 0 0 0,-1-1 0 0 0,0 1-1 0 0,0 0 1 0 0,1-1 0 0 0,-1 1-1 0 0,0 0 1 0 0,1 0 0 0 0,-1 0 0 0 0,1-1-1 0 0,-1 1 1 0 0,1 0 0 0 0,-1 0-1 0 0,1 0 1 0 0,-1 2 0 0 0,1-2 16 0 0,0-1 1 0 0,1 1 0 0 0,-1 0-1 0 0,0-1 1 0 0,1 1 0 0 0,-1 0-1 0 0,1-1 1 0 0,-1 1 0 0 0,1-1-1 0 0,-1 1 1 0 0,1-1 0 0 0,-1 1-1 0 0,1-1 1 0 0,-1 1 0 0 0,1-1-1 0 0,0 1 1 0 0,-1-1 0 0 0,1 0-1 0 0,0 0 1 0 0,-1 1 0 0 0,2-1-1 0 0,6 3 1083 0 0,0-1-1 0 0,0 0 1 0 0,14 1-1 0 0,157 5 7022 0 0,0-19-5059 0 0,-170 15-5634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1 612 0 0,'-11'0'896'0'0,"5"0"810"0"0,-1 0 0 0 0,1 0 0 0 0,0 0 0 0 0,0 0 0 0 0,-1 1 0 0 0,1 0 0 0 0,0 1 0 0 0,-12 4 3969 0 0,54 6-2478 0 0,275-1 2856 0 0,-269-11-6456 0 0,-38 0-333 0 0,12 1-2212 0 0,-5 3-5447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7669 0 0,'-3'2'990'0'0,"0"-1"-110"0"0,0 1 0 0 0,0 0 1 0 0,0 0-1 0 0,0 0 1 0 0,1 0-1 0 0,-1 0 1 0 0,1 0-1 0 0,-1 1 0 0 0,1-1 1 0 0,0 1-1 0 0,0 0 1 0 0,0 0-1 0 0,-3 6 1 0 0,6-8-647 0 0,0 0 1 0 0,0 0-1 0 0,1 0 1 0 0,-1 0 0 0 0,0 0-1 0 0,0 0 1 0 0,1 0-1 0 0,-1 0 1 0 0,1-1-1 0 0,-1 1 1 0 0,1 0 0 0 0,-1-1-1 0 0,3 1 1 0 0,-3-1-93 0 0,17 4 574 0 0,0 0-1 0 0,1-2 1 0 0,-1 0 0 0 0,1-1-1 0 0,30-2 1 0 0,-15 1-12 0 0,10 0-291 0 0,63-1 1845 0 0,-37-4-3877 0 0,-50 6-3929 0 0,-9 0-547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1 708 352 0 0,'0'0'1327'0'0,"4"-1"334"0"0,13-6 584 0 0,0-1 0 0 0,-1-1 0 0 0,26-18-1 0 0,49-42 2241 0 0,-46 33-2559 0 0,-21 18-887 0 0,-1-2 0 0 0,0-1 1 0 0,-1-1-1 0 0,-2 0 0 0 0,18-26 0 0 0,-27 32-634 0 0,-1 0 0 0 0,-1 0-1 0 0,0-1 1 0 0,-1 0 0 0 0,-1-1-1 0 0,-1 0 1 0 0,-1 0 0 0 0,0 0-1 0 0,3-26 1 0 0,-6 9 310 0 0,-3-65 0 0 0,0 33 209 0 0,0 76-841 0 0,0-1 0 0 0,-1 1 1 0 0,-3 11-1 0 0,-2 14 221 0 0,-3 55-113 0 0,5 1 0 0 0,3 0 0 0 0,12 109 0 0 0,-7-173-253 0 0,-1 29 0 0 0,0-47-1133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3:5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0 328 412 0 0,'3'-12'885'0'0,"1"-1"0"0"0,0 1 1 0 0,0 1-1 0 0,1-1 0 0 0,1 0 0 0 0,0 1 0 0 0,0 0 1 0 0,9-11-1 0 0,1 2 838 0 0,1 0 1 0 0,37-33 0 0 0,-37 38-703 0 0,2 1 0 0 0,-1 0 0 0 0,2 2 0 0 0,33-17 0 0 0,-40 23-491 0 0,0 0-1 0 0,1 1 1 0 0,-1 1 0 0 0,1 0-1 0 0,0 1 1 0 0,0 1-1 0 0,0 0 1 0 0,24 0-1 0 0,-33 2-322 0 0,1 0-1 0 0,-1 1 0 0 0,0 0 0 0 0,1 0 0 0 0,-1 0 1 0 0,0 1-1 0 0,0 0 0 0 0,1 0 0 0 0,-1 0 1 0 0,-1 1-1 0 0,1-1 0 0 0,0 1 0 0 0,-1 0 0 0 0,1 1 1 0 0,-1-1-1 0 0,7 8 0 0 0,-8-8-90 0 0,0 1-1 0 0,-1 0 1 0 0,1 0 0 0 0,-1 0-1 0 0,0 0 1 0 0,0 0 0 0 0,0 0 0 0 0,-1 1-1 0 0,0-1 1 0 0,1 1 0 0 0,-1-1-1 0 0,-1 1 1 0 0,1-1 0 0 0,-1 1-1 0 0,0-1 1 0 0,0 1 0 0 0,0-1 0 0 0,0 1-1 0 0,-1 0 1 0 0,-1 5 0 0 0,-2 3-94 0 0,-1-1 0 0 0,1-1 0 0 0,-2 1-1 0 0,0-1 1 0 0,0 0 0 0 0,-1 0 0 0 0,0 0 0 0 0,-1-1 0 0 0,0 0 0 0 0,-1-1 0 0 0,0 0 0 0 0,0 0 0 0 0,-1-1 0 0 0,0 0 0 0 0,-1-1 0 0 0,0 0 0 0 0,0 0 0 0 0,0-1 0 0 0,-1-1-1 0 0,-14 5 1 0 0,25-9-92 0 0,5-3-168 0 0,15-2 284 0 0,1 0-1 0 0,-1 2 1 0 0,1 0-1 0 0,0 1 1 0 0,0 1-1 0 0,-1 1 1 0 0,1 0-1 0 0,0 2 1 0 0,-1 0-1 0 0,21 7 1 0 0,-13-3 188 0 0,0 2 1 0 0,-1 1-1 0 0,0 1 0 0 0,0 1 1 0 0,-2 1-1 0 0,39 27 1 0 0,-57-35-168 0 0,0-1 0 0 0,0 1 1 0 0,0 1-1 0 0,-1-1 0 0 0,0 1 0 0 0,0 0 0 0 0,-1 0 1 0 0,1 0-1 0 0,3 9 0 0 0,-7-12-49 0 0,0 0-1 0 0,1 0 1 0 0,-1 0 0 0 0,-1 0 0 0 0,1 0 0 0 0,0 0-1 0 0,-1 0 1 0 0,0 0 0 0 0,0 1 0 0 0,0-1-1 0 0,0 0 1 0 0,0 0 0 0 0,0 0 0 0 0,-1 0-1 0 0,0 0 1 0 0,1 0 0 0 0,-1 0 0 0 0,0 0-1 0 0,-1 0 1 0 0,1 0 0 0 0,0 0 0 0 0,-1 0-1 0 0,0-1 1 0 0,-2 5 0 0 0,-5 3-18 0 0,0-1 0 0 0,-1 0 0 0 0,0 0 0 0 0,0-1 0 0 0,-1 0 0 0 0,0-1 0 0 0,0 0 0 0 0,-1-1 0 0 0,0 0 0 0 0,0-1 0 0 0,0-1 0 0 0,-16 5 0 0 0,-12 1 0 0 0,0-2 0 0 0,-65 5 0 0 0,81-10-10 0 0,2-1-142 0 0,-1 0 1 0 0,1-1-1 0 0,-1-2 0 0 0,-32-4 0 0 0,53 5-1063 0 0,50-8-10698 0 0,0 0 8676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0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9289 0 0,'2'1'706'0'0,"-1"-1"1"0"0,0 1-1 0 0,0 0 0 0 0,0 0 1 0 0,0 0-1 0 0,0 0 1 0 0,0 0-1 0 0,0 0 0 0 0,0 0 1 0 0,0 0-1 0 0,0 0 0 0 0,0 0 1 0 0,-1 0-1 0 0,1 0 1 0 0,0 1-1 0 0,-1-1 0 0 0,1 3 1 0 0,0-3-225 0 0,-1 1 1 0 0,0 0-1 0 0,0 0 1 0 0,0 0-1 0 0,0 0 1 0 0,0 0-1 0 0,-1 0 1 0 0,1-1-1 0 0,0 1 1 0 0,-1 0-1 0 0,-1 3 1 0 0,-2 4-66 0 0,-1-1-1 0 0,0 0 1 0 0,0 0 0 0 0,-10 10 0 0 0,6-7 411 0 0,-65 73 1467 0 0,21-32-6759 0 0,40-38 1441 0 0,3-7-4417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56 203 588 0 0,'10'-19'1135'0'0,"1"1"0"0"0,1 0 0 0 0,0 1 0 0 0,2 0 0 0 0,0 1 0 0 0,0 0 0 0 0,20-15 0 0 0,-25 25-477 0 0,-1 0 0 0 0,1 0 0 0 0,0 1 0 0 0,0 0 0 0 0,0 0 0 0 0,1 1-1 0 0,12-3 1 0 0,-15 5-199 0 0,0 1 0 0 0,0-1 0 0 0,0 2 0 0 0,0-1 0 0 0,1 1 0 0 0,-1 0 0 0 0,0 1 0 0 0,0-1 0 0 0,0 1 0 0 0,0 1 0 0 0,11 3 0 0 0,-14-4-301 0 0,-1 0 0 0 0,1 1 0 0 0,0-1 0 0 0,-1 1 0 0 0,0 0 0 0 0,1 0 0 0 0,-1 0 0 0 0,0 1-1 0 0,0-1 1 0 0,0 1 0 0 0,0 0 0 0 0,-1-1 0 0 0,1 1 0 0 0,-1 0 0 0 0,1 1 0 0 0,-1-1 0 0 0,0 0 0 0 0,-1 1 0 0 0,1-1 0 0 0,0 1-1 0 0,-1-1 1 0 0,0 1 0 0 0,0 0 0 0 0,0 0 0 0 0,0 0 0 0 0,-1-1 0 0 0,1 1 0 0 0,-1 0 0 0 0,0 0 0 0 0,0 0 0 0 0,-1 0-1 0 0,0 5 1 0 0,-2 6 88 0 0,0-1-1 0 0,-1 0 1 0 0,0 1-1 0 0,-1-1 1 0 0,-1-1-1 0 0,0 1 0 0 0,-11 15 1 0 0,-2 1 188 0 0,-1-2 1 0 0,-46 51-1 0 0,-57 41 625 0 0,9-10 223 0 0,111-107-1189 0 0,0 0 0 0 0,1-1 1 0 0,-1 1-1 0 0,1 0 0 0 0,0 1 1 0 0,-1-1-1 0 0,1 0 1 0 0,1 1-1 0 0,-1-1 0 0 0,0 1 1 0 0,1-1-1 0 0,0 1 1 0 0,0 0-1 0 0,-1 6 0 0 0,2-9-89 0 0,0 0-1 0 0,0 0 1 0 0,1 0-1 0 0,-1 0 1 0 0,0 0 0 0 0,1 0-1 0 0,-1 0 1 0 0,1 0-1 0 0,0 0 1 0 0,-1 0-1 0 0,1 0 1 0 0,0 0-1 0 0,-1 0 1 0 0,1 0-1 0 0,0-1 1 0 0,0 1-1 0 0,0 0 1 0 0,0-1-1 0 0,0 1 1 0 0,0-1 0 0 0,0 1-1 0 0,0-1 1 0 0,0 1-1 0 0,0-1 1 0 0,1 1-1 0 0,26 6 14 0 0,1-5-17 0 0,0-1 0 0 0,-1-1 0 0 0,41-6 0 0 0,85-20 0 0 0,-116 18 0 0 0,66-14-891 0 0,-94 19-5547 0 0,3 0 156 0 0,-6 1 2999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0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1016 0 0,'1'-1'858'0'0,"0"0"-1"0"0,0 0 1 0 0,1 0-1 0 0,-1-1 1 0 0,0 1 0 0 0,0 1-1 0 0,1-1 1 0 0,-1 0-1 0 0,1 0 1 0 0,-1 0 0 0 0,1 1-1 0 0,-1-1 1 0 0,1 1-1 0 0,2-1 1 0 0,-2 0-214 0 0,1 1 0 0 0,0 0 1 0 0,0 0-1 0 0,0 1 0 0 0,0-1 0 0 0,0 0 1 0 0,0 1-1 0 0,0 0 0 0 0,0 0 0 0 0,-1 0 1 0 0,1 0-1 0 0,3 1 0 0 0,1 2 613 0 0,0 1 0 0 0,1-1 1 0 0,-2 1-1 0 0,1 0 0 0 0,-1 1 0 0 0,9 8 1 0 0,-15-14-1249 0 0,0 0 0 0 0,0 0 0 0 0,0 0 0 0 0,0 1 0 0 0,0-1 0 0 0,0 0 0 0 0,0 0 0 0 0,0 0 0 0 0,0 0 0 0 0,0 0 0 0 0,0 0 0 0 0,0 0 0 0 0,0 0 0 0 0,0 0 0 0 0,1 0 0 0 0,-1 0 0 0 0,0 0 0 0 0,0 0 0 0 0,0 0 0 0 0,0 0 0 0 0,0 0 0 0 0,0 0 0 0 0,0 0 1 0 0,0 0-1 0 0,0 0 0 0 0,0 0 0 0 0,0 0 0 0 0,1 0 0 0 0,-1 0 0 0 0,0 0 0 0 0,0 0 0 0 0,0 0 0 0 0,0 0 0 0 0,0 0 0 0 0,0 0 0 0 0,0 0 0 0 0,0 0 0 0 0,0 0 0 0 0,0 0 0 0 0,1 0 0 0 0,-1 0 0 0 0,0 0 0 0 0,0 0 0 0 0,0 0 0 0 0,0 0 0 0 0,0 0 1 0 0,0 0-1 0 0,0 0 0 0 0,0 0 0 0 0,0 0 0 0 0,0 0 0 0 0,0 0 0 0 0,0-1 0 0 0,0 1 0 0 0,0 0 0 0 0,0 0 0 0 0,0 0 0 0 0,0 0 0 0 0,0 0 0 0 0,2-9 549 0 0,-4-11 53 0 0,1 8-611 0 0,0 0 0 0 0,0-1 0 0 0,1 1 0 0 0,1 0 0 0 0,0 0 0 0 0,0 0 0 0 0,1 0 0 0 0,1 0 0 0 0,0 1 0 0 0,0-1 0 0 0,2 1 0 0 0,-1 0 0 0 0,1 0 0 0 0,1 0 0 0 0,0 0 0 0 0,0 1 0 0 0,15-18 0 0 0,-17 24 0 0 0,0 0 0 0 0,0 0 0 0 0,0 0 0 0 0,1 0 0 0 0,-1 1 0 0 0,1 0 0 0 0,0 0 0 0 0,0 0 0 0 0,0 1 0 0 0,0-1 0 0 0,0 1 0 0 0,0 0 0 0 0,1 1 0 0 0,-1-1 0 0 0,1 1 0 0 0,-1 0 0 0 0,1 1 0 0 0,0-1 0 0 0,-1 1 0 0 0,1 0 0 0 0,0 0 0 0 0,-1 1 0 0 0,10 2 0 0 0,-5-1 0 0 0,-1 1 0 0 0,1 1 0 0 0,-1-1 0 0 0,0 1 0 0 0,0 1 0 0 0,-1 0 0 0 0,1 0 0 0 0,-1 1 0 0 0,0 0 0 0 0,-1 0 0 0 0,1 1 0 0 0,9 12 0 0 0,-11-13 0 0 0,-1 1 0 0 0,0 0 0 0 0,0 0 0 0 0,-1 1 0 0 0,0 0 0 0 0,0-1 0 0 0,-1 1 0 0 0,0 1 0 0 0,0-1 0 0 0,2 13 0 0 0,-5-14 0 0 0,-1-7 0 0 0,1 0 0 0 0,0 0 0 0 0,0 0 0 0 0,0 0 0 0 0,0 1 0 0 0,0-1 0 0 0,0 0 0 0 0,0 0 0 0 0,0 0 0 0 0,-1 0 0 0 0,1 0 0 0 0,0 0 0 0 0,0 1 0 0 0,0-1 0 0 0,0 0 0 0 0,-1 0 0 0 0,1 0 0 0 0,0 0 0 0 0,0 0 0 0 0,0 0 0 0 0,0 0 0 0 0,-1 0 0 0 0,1 0 0 0 0,0 0 0 0 0,0 0 0 0 0,0 0 0 0 0,0 0 0 0 0,-1 0 0 0 0,1 0 0 0 0,0 0 0 0 0,0 0 0 0 0,0 0 0 0 0,-1 0 0 0 0,1 0 0 0 0,0 0 0 0 0,0 0 0 0 0,0 0 0 0 0,0 0 0 0 0,-1 0 0 0 0,1-1 0 0 0,0 1 0 0 0,0 0 0 0 0,0 0 0 0 0,-1-1 0 0 0,-1 0 0 0 0,1 0 0 0 0,0 0 0 0 0,0 0 0 0 0,0 0 0 0 0,0-1 0 0 0,0 1 0 0 0,1 0 0 0 0,-1-1 0 0 0,0 1 0 0 0,0 0 0 0 0,1-1 0 0 0,-1 1 0 0 0,1-1 0 0 0,0 1 0 0 0,-1-1 0 0 0,1 1 0 0 0,0-1 0 0 0,0 1 0 0 0,0-3 0 0 0,0-1 0 0 0,1 1 0 0 0,-1 0 0 0 0,1 0 0 0 0,0 0 0 0 0,1-1 0 0 0,-1 1 0 0 0,4-6 0 0 0,0 0 0 0 0,1 0 0 0 0,1 0 0 0 0,-1 1 0 0 0,2-1 0 0 0,8-8 0 0 0,-11 13 0 0 0,0 0 0 0 0,0 1 0 0 0,0-1 0 0 0,1 1 0 0 0,-1 1 0 0 0,1-1 0 0 0,0 1 0 0 0,0 0 0 0 0,1 0 0 0 0,-1 0 0 0 0,0 1 0 0 0,1 0 0 0 0,-1 1 0 0 0,1-1 0 0 0,0 1 0 0 0,0 1 0 0 0,-1-1 0 0 0,1 1 0 0 0,0 0 0 0 0,0 0 0 0 0,0 1 0 0 0,-1 0 0 0 0,1 0 0 0 0,0 1 0 0 0,-1 0 0 0 0,1 0 0 0 0,-1 1 0 0 0,0-1 0 0 0,0 1 0 0 0,0 1 0 0 0,10 6 0 0 0,2 3 0 0 0,0 1 0 0 0,26 27 0 0 0,2 3 0 0 0,-42-38 23 0 0,-3-5-29 0 0,-1 0 0 0 0,1 0-1 0 0,-1 0 1 0 0,1 0 0 0 0,-1 0 0 0 0,1-1-1 0 0,0 1 1 0 0,-1 0 0 0 0,1 0 0 0 0,0-1-1 0 0,0 1 1 0 0,0 0 0 0 0,0-1 0 0 0,-1 1-1 0 0,1-1 1 0 0,0 1 0 0 0,0-1 0 0 0,0 1-1 0 0,0-1 1 0 0,0 0 0 0 0,0 1 0 0 0,1-1-1 0 0,1 1-821 0 0,-1-1-1 0 0,0 1 0 0 0,0 0 1 0 0,1-1-1 0 0,-1 0 0 0 0,0 0 1 0 0,1 0-1 0 0,-1 0 0 0 0,0 0 1 0 0,1 0-1 0 0,-1 0 0 0 0,0-1 1 0 0,1 1-1 0 0,1-2 0 0 0,-2 2 786 0 0,22-5-3416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6 360 0 0,'-2'0'627'0'0,"0"-1"1"0"0,0 0-1 0 0,0 0 0 0 0,0 1 1 0 0,0-1-1 0 0,0 1 1 0 0,1-1-1 0 0,-1 1 0 0 0,0 0 1 0 0,0 0-1 0 0,0 0 0 0 0,0 0 1 0 0,0 0-1 0 0,0 0 0 0 0,0 1 1 0 0,-4 0-1 0 0,6-1-320 0 0,-1 1 1 0 0,0-1-1 0 0,0 1 0 0 0,0 0 1 0 0,0-1-1 0 0,0 1 0 0 0,0 0 1 0 0,1-1-1 0 0,-1 1 0 0 0,0 0 1 0 0,0 0-1 0 0,1 0 0 0 0,-1-1 1 0 0,1 1-1 0 0,-1 0 0 0 0,1 0 1 0 0,-1 0-1 0 0,1 0 0 0 0,-1 0 1 0 0,1 0-1 0 0,0 0 0 0 0,0 0 1 0 0,-1 0-1 0 0,1 0 0 0 0,0 0 1 0 0,0 1-1 0 0,0-1 0 0 0,0 0 0 0 0,0 0 1 0 0,1 0-1 0 0,-1 0 0 0 0,0 0 1 0 0,0 0-1 0 0,1 0 0 0 0,-1 0 1 0 0,1 1-1 0 0,0 0-57 0 0,0 0 0 0 0,0 0 0 0 0,0 0 0 0 0,0-1-1 0 0,0 1 1 0 0,0 0 0 0 0,1-1 0 0 0,-1 1 0 0 0,1-1 0 0 0,-1 1 0 0 0,1-1-1 0 0,-1 0 1 0 0,1 0 0 0 0,0 0 0 0 0,0 1 0 0 0,0-2 0 0 0,-1 1 0 0 0,4 1-1 0 0,-4-1-159 0 0,1-1 0 0 0,-1 1-1 0 0,1-1 1 0 0,-1 0-1 0 0,1 1 1 0 0,-1-1-1 0 0,1 0 1 0 0,-1 0 0 0 0,1 0-1 0 0,0 0 1 0 0,-1 0-1 0 0,1 0 1 0 0,-1-1 0 0 0,1 1-1 0 0,-1 0 1 0 0,1-1-1 0 0,-1 1 1 0 0,1-1-1 0 0,-1 0 1 0 0,1 1 0 0 0,-1-1-1 0 0,0 0 1 0 0,1 0-1 0 0,-1 0 1 0 0,0 0-1 0 0,1-1 1 0 0,-1 2-120 0 0,-1-1-1 0 0,0 0 1 0 0,1 1-1 0 0,-1-1 1 0 0,0 1-1 0 0,0-1 1 0 0,0 0-1 0 0,1 1 1 0 0,-1-1 0 0 0,0 0-1 0 0,0 1 1 0 0,0-1-1 0 0,0 0 1 0 0,0 1-1 0 0,0-1 1 0 0,0 0-1 0 0,0 1 1 0 0,0-1 0 0 0,-1 1-1 0 0,1-1 1 0 0,0 0-1 0 0,0 1 1 0 0,0-1-1 0 0,-1 0 1 0 0,1 1-1 0 0,0-1 1 0 0,-1 0 0 0 0,-12-13-2303 0 0,-2 9-6582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0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23 460 340 0 0,'0'0'7235'0'0,"0"3"-5108"0"0,-7 70 8856 0 0,-2 7-3564 0 0,3-44-2817 0 0,16-87-4541 0 0,4-73-61 0 0,6 1 0 0 0,44-155 0 0 0,-61 262 0 0 0,-2 11 0 0 0,0 0 0 0 0,0 0 0 0 0,0 0 0 0 0,1 0 0 0 0,-1 0 0 0 0,1 0 0 0 0,0 0 0 0 0,1 0 0 0 0,2-4 0 0 0,-4 8 0 0 0,0 1 0 0 0,-1-1 0 0 0,1 1 0 0 0,-1-1 0 0 0,1 1 0 0 0,-1 0 0 0 0,1-1 0 0 0,0 1 0 0 0,-1 0 0 0 0,1 0 0 0 0,0-1 0 0 0,-1 1 0 0 0,1 0 0 0 0,0 0 0 0 0,-1 0 0 0 0,1 0 0 0 0,0 0 0 0 0,0 0 0 0 0,-1 0 0 0 0,1 0 0 0 0,0 0 0 0 0,-1 0 0 0 0,1 0 0 0 0,0 1 0 0 0,-1-1 0 0 0,1 0 0 0 0,0 0 0 0 0,-1 1 0 0 0,1-1 0 0 0,0 0 0 0 0,-1 1 0 0 0,1-1 0 0 0,-1 1 0 0 0,1-1 0 0 0,-1 0 0 0 0,2 2 0 0 0,-1-1 0 0 0,20 16 0 0 0,-2 1 0 0 0,0 0 0 0 0,0 2 0 0 0,24 34 0 0 0,-16-20 0 0 0,51 62 0 0 0,5-3 0 0 0,96 84 0 0 0,-163-164 0 0 0,-1-1 0 0 0,24 14 0 0 0,-33-22 0 0 0,1-1 0 0 0,-1 0 0 0 0,1 0 0 0 0,0 0 0 0 0,0-1 0 0 0,0 0 0 0 0,0-1 0 0 0,0 1 0 0 0,12 0 0 0 0,-18-2 0 0 0,0 0 0 0 0,1 0 0 0 0,-1 0 0 0 0,1 0 0 0 0,-1 0 0 0 0,1 0 0 0 0,-1 0 0 0 0,0 0 0 0 0,1-1 0 0 0,-1 1 0 0 0,1 0 0 0 0,-1-1 0 0 0,0 1 0 0 0,0-1 0 0 0,1 0 0 0 0,-1 1 0 0 0,0-1 0 0 0,0 0 0 0 0,0 0 0 0 0,1 0 0 0 0,-1 0 0 0 0,1-1 0 0 0,-1 1 0 0 0,0 0 0 0 0,-1 0 0 0 0,1 0 0 0 0,0 0 0 0 0,-1 0 0 0 0,1 0 0 0 0,-1 0 0 0 0,1 0 0 0 0,-1 0 0 0 0,1 0 0 0 0,-1 0 0 0 0,0-1 0 0 0,0 1 0 0 0,1 0 0 0 0,-1 0 0 0 0,0 0 0 0 0,0 0 0 0 0,0-1 0 0 0,0 1 0 0 0,-1 0 0 0 0,1 0 0 0 0,0 0 0 0 0,0 0 0 0 0,-1 0 0 0 0,1 0 0 0 0,0-1 0 0 0,-2-1 0 0 0,-15-20 0 0 0,7 14 0 0 0,0 1 0 0 0,-1 0 0 0 0,-1 0 0 0 0,1 1 0 0 0,-1 0 0 0 0,0 1 0 0 0,-24-8 0 0 0,-95-24 0 0 0,42 19 0 0 0,-1 4 0 0 0,-1 4 0 0 0,-133 0 0 0 0,186 15-464 0 0,30-1-1342 0 0,-2 4-6327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0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20 308 0 0,'-9'-4'1027'0'0,"-1"0"-1"0"0,0 1 0 0 0,0 1 1 0 0,-13-3-1 0 0,20 5-492 0 0,0-1-1 0 0,0 1 0 0 0,1 0 0 0 0,-1 0 0 0 0,0 0 0 0 0,0 0 1 0 0,1 0-1 0 0,-1 1 0 0 0,0-1 0 0 0,1 1 0 0 0,-1 0 0 0 0,0-1 1 0 0,1 1-1 0 0,-1 1 0 0 0,1-1 0 0 0,-1 0 0 0 0,1 1 0 0 0,0-1 1 0 0,0 1-1 0 0,-4 3 0 0 0,6-3-244 0 0,0-1 1 0 0,1 1 0 0 0,0-1-1 0 0,-1 1 1 0 0,1-1-1 0 0,0 1 1 0 0,0-1-1 0 0,0 1 1 0 0,0-1 0 0 0,0 0-1 0 0,0 0 1 0 0,0 1-1 0 0,0-1 1 0 0,0 0-1 0 0,3 1 1 0 0,12 8 363 0 0,1-2-1 0 0,0 0 1 0 0,1-1-1 0 0,0-1 1 0 0,0-1 0 0 0,23 5-1 0 0,72 10 1520 0 0,161 7-1 0 0,-200-21-1597 0 0,-69-6-520 0 0,38 6 265 0 0,-42-6-301 0 0,1 0-1 0 0,-1 0 1 0 0,0 1 0 0 0,1-1 0 0 0,-1 1-1 0 0,1-1 1 0 0,-1 1 0 0 0,0-1 0 0 0,1 1 0 0 0,-1 0-1 0 0,0 0 1 0 0,0 0 0 0 0,0 0 0 0 0,1 0 0 0 0,-1 0-1 0 0,0 0 1 0 0,0 0 0 0 0,0 0 0 0 0,-1 0 0 0 0,1 0-1 0 0,0 1 1 0 0,1 1 0 0 0,-2-1 15 0 0,0 1-1 0 0,0-1 1 0 0,0 1 0 0 0,0-1 0 0 0,0 1-1 0 0,0-1 1 0 0,-1 1 0 0 0,1-1-1 0 0,-1 1 1 0 0,0-1 0 0 0,0 0 0 0 0,0 1-1 0 0,-1 2 1 0 0,-20 29 291 0 0,12-20-225 0 0,-43 66 49 0 0,-68 76 0 0 0,44-60-95 0 0,63-76-53 0 0,12-13 0 0 0,11 0 0 0 0,-2-7-684 0 0,0 0 0 0 0,0 0 0 0 0,0 0 0 0 0,0-1 0 0 0,0 0 0 0 0,0 0 0 0 0,0-1 0 0 0,7-2 0 0 0,11-3-2069 0 0,18-3-1225 0 0,8-5 572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0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548 132 44 0 0,'-5'-8'632'0'0,"1"1"0"0"0,-2 0-1 0 0,1 0 1 0 0,-1 1 0 0 0,0 0 0 0 0,0 0 0 0 0,0 0-1 0 0,-1 1 1 0 0,0 0 0 0 0,0 0 0 0 0,0 0 0 0 0,-12-5-1 0 0,7 6 76 0 0,1 0 0 0 0,-1 0 0 0 0,0 1 0 0 0,0 1 0 0 0,0 0 0 0 0,0 0 0 0 0,0 1 0 0 0,-15 1 0 0 0,8 1-29 0 0,0 1 1 0 0,1 1 0 0 0,-1 0 0 0 0,1 2 0 0 0,0 0 0 0 0,0 0 0 0 0,1 2 0 0 0,-1 0-1 0 0,1 2 1 0 0,1-1 0 0 0,-24 18 0 0 0,31-19-330 0 0,0 0 0 0 0,1 1 0 0 0,0 0 0 0 0,0 0 0 0 0,1 1 0 0 0,0 0 0 0 0,0 0 0 0 0,1 1 0 0 0,0 0 0 0 0,-6 13 0 0 0,10-18-191 0 0,0 1 0 0 0,1-1 0 0 0,-1 1 0 0 0,1-1-1 0 0,0 1 1 0 0,0 0 0 0 0,1 0 0 0 0,-1-1-1 0 0,1 1 1 0 0,1 0 0 0 0,-1 0 0 0 0,1 0 0 0 0,0-1-1 0 0,0 1 1 0 0,1 0 0 0 0,0-1 0 0 0,0 1 0 0 0,0-1-1 0 0,0 0 1 0 0,1 0 0 0 0,5 9 0 0 0,1-4-64 0 0,0 0 0 0 0,0 0 0 0 0,1 0 0 0 0,1-1 0 0 0,-1-1 0 0 0,1 0 0 0 0,1-1 1 0 0,-1 1-1 0 0,1-2 0 0 0,0 0 0 0 0,1-1 0 0 0,0 0 0 0 0,0 0 0 0 0,0-2 0 0 0,14 3 0 0 0,12 1 203 0 0,0-2-1 0 0,1-1 0 0 0,75-4 0 0 0,-70-3-296 0 0,54-8 0 0 0,-83 8 0 0 0,1-1 0 0 0,0-1 0 0 0,-1 0 0 0 0,0-1 0 0 0,0 0 0 0 0,19-12 0 0 0,-31 16 0 0 0,0-1 0 0 0,-1 1 0 0 0,1-1 0 0 0,0 0 0 0 0,-1 0 0 0 0,0 0 0 0 0,0-1 0 0 0,0 1 0 0 0,0-1 0 0 0,0 0 0 0 0,-1 0 0 0 0,1 0 0 0 0,-1 0 0 0 0,0 0 0 0 0,0 0 0 0 0,1-7 0 0 0,-2 5 0 0 0,0 0 0 0 0,0 0 0 0 0,-1 0 0 0 0,0 0 0 0 0,0 0 0 0 0,-1 0 0 0 0,1 0 0 0 0,-1 0 0 0 0,-1 0 0 0 0,1 0 0 0 0,-4-7 0 0 0,-1-2 0 0 0,-1 1 0 0 0,0 0 0 0 0,-2 0 0 0 0,1 0 0 0 0,-2 1 0 0 0,0 1 0 0 0,0 0 0 0 0,-20-18 0 0 0,12 15-9 0 0,-2 0-1 0 0,1 1 1 0 0,-2 1 0 0 0,0 1-1 0 0,0 1 1 0 0,-1 1 0 0 0,-1 1-1 0 0,0 1 1 0 0,0 1 0 0 0,0 0-1 0 0,-1 2 1 0 0,1 1 0 0 0,-34-1-1 0 0,51 5-169 0 0,1 0 0 0 0,-1 0 0 0 0,0 1 0 0 0,0 0-1 0 0,1 0 1 0 0,-9 3 0 0 0,-6 7-2870 0 0,19-9 2432 0 0,0-1 0 0 0,0 0 1 0 0,0 0-1 0 0,0 0 0 0 0,0 1 0 0 0,0-1 0 0 0,1 1 0 0 0,-1-1 0 0 0,0 0 0 0 0,1 1 1 0 0,-1-1-1 0 0,0 3 0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0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6 552 0 0,'-1'-6'10881'0'0,"5"24"-8195"0"0,3 25-1160 0 0,49 247 6113 0 0,-36-211-7195 0 0,-2-12-5305 0 0,-18-55-623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0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27 235 120 0 0,'-4'-7'554'0'0,"0"-1"-1"0"0,0 0 1 0 0,1-1 0 0 0,0 1-1 0 0,1-1 1 0 0,-1 1 0 0 0,0-13-1 0 0,3 17-226 0 0,0 0-1 0 0,0-1 1 0 0,0 1-1 0 0,1-1 1 0 0,0 1-1 0 0,-1 0 1 0 0,2 0 0 0 0,-1-1-1 0 0,0 1 1 0 0,1 0-1 0 0,0 0 1 0 0,0 0-1 0 0,0 1 1 0 0,0-1-1 0 0,1 0 1 0 0,-1 1-1 0 0,6-6 1 0 0,-1 2 56 0 0,0 0-1 0 0,1 1 1 0 0,0 0 0 0 0,0 0 0 0 0,0 1-1 0 0,1 0 1 0 0,0 0 0 0 0,-1 1 0 0 0,15-4-1 0 0,-7 3 200 0 0,1 0 1 0 0,0 2-1 0 0,1 0 0 0 0,30 0 0 0 0,-5 3 182 0 0,0 3 1 0 0,1 1 0 0 0,54 14-1 0 0,-27-2 279 0 0,95 35 0 0 0,-125-36-417 0 0,-1 2 0 0 0,-1 2 0 0 0,62 41 1 0 0,-87-50-347 0 0,-1 0 1 0 0,0 0 0 0 0,0 2-1 0 0,-1-1 1 0 0,-1 2 0 0 0,0-1-1 0 0,16 25 1 0 0,-24-32-194 0 0,0 0 1 0 0,-1 0-1 0 0,1 0 0 0 0,-1 0 1 0 0,0 0-1 0 0,-1 0 0 0 0,1 0 1 0 0,-1 1-1 0 0,0-1 0 0 0,0 1 1 0 0,-1-1-1 0 0,0 1 0 0 0,0-1 1 0 0,0 0-1 0 0,0 1 0 0 0,-1-1 0 0 0,0 1 1 0 0,0-1-1 0 0,-1 0 0 0 0,1 1 1 0 0,-1-1-1 0 0,0 0 0 0 0,0 0 1 0 0,-1 0-1 0 0,0 0 0 0 0,0-1 1 0 0,-4 6-1 0 0,-5 4 47 0 0,-1-1-1 0 0,0 0 1 0 0,-1-1-1 0 0,0-1 1 0 0,-1 0-1 0 0,0 0 1 0 0,-1-2-1 0 0,0 0 1 0 0,0-1-1 0 0,-1-1 1 0 0,0 0-1 0 0,-1-1 1 0 0,1-1-1 0 0,-1-1 1 0 0,-20 3-1 0 0,8-3-357 0 0,1-1-1 0 0,-1-2 1 0 0,0 0-1 0 0,0-3 1 0 0,1 0-1 0 0,-1-2 1 0 0,1-1-1 0 0,-51-15 0 0 0,77 19-204 0 0,0 0 0 0 0,0 0 0 0 0,0-1-1 0 0,-1 1 1 0 0,2-1 0 0 0,-1 0 0 0 0,0 0 0 0 0,-3-2-1 0 0,24-3-11353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1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0 212 252 0 0,'1'9'8502'0'0,"0"-8"-8289"0"0,14 2 3332 0 0,19-6-545 0 0,0-4-846 0 0,0-2-1 0 0,34-12 1 0 0,-60 18-1843 0 0,0 0 1 0 0,0-1 0 0 0,0 0 0 0 0,-1 0 0 0 0,0-1 0 0 0,1 1 0 0 0,-1-1 0 0 0,-1-1 0 0 0,1 0 0 0 0,-1 0 0 0 0,0 0 0 0 0,0 0 0 0 0,-1-1 0 0 0,6-9 0 0 0,-8 7-21 0 0,0 0-1 0 0,0 1 1 0 0,-1-1-1 0 0,0 0 0 0 0,0 0 1 0 0,-1 0-1 0 0,-1 0 1 0 0,0-12-1 0 0,-2 14 902 0 0,-3 12-925 0 0,-3 18-141 0 0,1 107 874 0 0,7-112-847 0 0,1 1-1 0 0,1-1 1 0 0,1 0 0 0 0,1 0-1 0 0,6 20 1 0 0,-9-35-531 0 0,1 0 1 0 0,-1 0-1 0 0,1 0 0 0 0,0 0 1 0 0,-1 0-1 0 0,1-1 1 0 0,0 1-1 0 0,1 0 0 0 0,-1-1 1 0 0,0 0-1 0 0,1 1 0 0 0,0-1 1 0 0,-1 0-1 0 0,1 0 1 0 0,0-1-1 0 0,6 4 0 0 0,-4-3-520 0 0,1 0 0 0 0,0 0-1 0 0,0-1 1 0 0,-1 1 0 0 0,1-1-1 0 0,0-1 1 0 0,0 1 0 0 0,11-1-1 0 0,11-2-2230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644 119 520 0 0,'-21'-16'1225'0'0,"0"0"0"0"0,0 2 0 0 0,-2 0 0 0 0,0 1 0 0 0,-27-11-1 0 0,37 20-564 0 0,1 0-1 0 0,-1 0 0 0 0,0 1 0 0 0,0 1 0 0 0,0 0 1 0 0,0 0-1 0 0,0 2 0 0 0,0-1 0 0 0,0 2 0 0 0,0 0 0 0 0,0 0 1 0 0,-18 5-1 0 0,9 1 105 0 0,-1 0-1 0 0,1 1 1 0 0,1 2 0 0 0,0 0 0 0 0,-24 15-1 0 0,31-16-249 0 0,0 1 0 0 0,1 0 0 0 0,0 1 0 0 0,0 1-1 0 0,1 0 1 0 0,1 0 0 0 0,0 1 0 0 0,-9 15 0 0 0,16-23-289 0 0,1 0 0 0 0,1 0 0 0 0,-1 0 0 0 0,1 1 0 0 0,0-1 1 0 0,0 0-1 0 0,0 1 0 0 0,1 0 0 0 0,0-1 0 0 0,0 1 0 0 0,0 0 1 0 0,1 0-1 0 0,0-1 0 0 0,0 1 0 0 0,2 9 0 0 0,-1-11-93 0 0,0 1-1 0 0,1-1 0 0 0,0 1 1 0 0,0-1-1 0 0,0 0 1 0 0,0 0-1 0 0,1 0 0 0 0,0 0 1 0 0,-1-1-1 0 0,1 1 1 0 0,1-1-1 0 0,-1 1 0 0 0,0-1 1 0 0,1 0-1 0 0,0 0 1 0 0,0-1-1 0 0,0 1 0 0 0,0-1 1 0 0,0 0-1 0 0,4 2 1 0 0,6 2-82 0 0,0 0 1 0 0,1-2-1 0 0,-1 0 1 0 0,1 0 0 0 0,0-1-1 0 0,0-1 1 0 0,0 0 0 0 0,0-1-1 0 0,0-1 1 0 0,0-1-1 0 0,0 0 1 0 0,0 0 0 0 0,0-2-1 0 0,25-7 1 0 0,-38 9-59 0 0,1 0 1 0 0,-1 0-1 0 0,1 0 0 0 0,-1 0 0 0 0,0-1 1 0 0,0 1-1 0 0,0-1 0 0 0,0 0 1 0 0,0 0-1 0 0,0 1 0 0 0,0-1 1 0 0,0 0-1 0 0,-1-1 0 0 0,1 1 0 0 0,-1 0 1 0 0,0 0-1 0 0,1-1 0 0 0,-1 1 1 0 0,0-1-1 0 0,0 1 0 0 0,-1-1 1 0 0,1 1-1 0 0,-1-1 0 0 0,1 1 0 0 0,-1-1 1 0 0,0 0-1 0 0,1 1 0 0 0,-2-1 1 0 0,1 0-1 0 0,0 1 0 0 0,0-1 1 0 0,-1 0-1 0 0,1 1 0 0 0,-2-4 0 0 0,-2-7-48 0 0,0 1 0 0 0,-1-1 0 0 0,0 0 0 0 0,-1 1 0 0 0,-11-17 0 0 0,-2 0-350 0 0,-28-34 1 0 0,34 48-2036 0 0,-27-23 0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1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6 418 8393 0 0,'4'-1'1813'0'0,"1"1"-1"0"0,0 1 1 0 0,0-1 0 0 0,0 1 0 0 0,0 0 0 0 0,-1 0-1 0 0,9 3 1 0 0,-12-4-1580 0 0,0 0 0 0 0,-1 1 0 0 0,1-1 0 0 0,0 1 0 0 0,-1-1 0 0 0,1 1 0 0 0,0-1 0 0 0,-1 1 0 0 0,1-1 0 0 0,-1 1-1 0 0,1 0 1 0 0,-1-1 0 0 0,1 1 0 0 0,-1 0 0 0 0,1 0 0 0 0,-1-1 0 0 0,0 1 0 0 0,1 0 0 0 0,-1 0 0 0 0,0 1 0 0 0,0-1-68 0 0,0 1 1 0 0,0 0-1 0 0,0-1 0 0 0,0 1 1 0 0,-1 0-1 0 0,1 0 0 0 0,-1-1 0 0 0,1 1 1 0 0,-1-1-1 0 0,1 1 0 0 0,-1 0 1 0 0,0-1-1 0 0,-2 3 0 0 0,-5 12 674 0 0,5-10-474 0 0,-1 0 1 0 0,1 0-1 0 0,-1 0 1 0 0,-8 9-1 0 0,7-11-365 0 0,-2-5 0 0 0,0-8 0 0 0,5-2 0 0 0,2 10 0 0 0,0 0 0 0 0,0 0 0 0 0,0 0 0 0 0,1 1 0 0 0,-1-1 0 0 0,0 0 0 0 0,0 0 0 0 0,1 0 0 0 0,-1 1 0 0 0,0-1 0 0 0,1 0 0 0 0,-1 1 0 0 0,1-1 0 0 0,-1 0 0 0 0,1 1 0 0 0,-1-1 0 0 0,1 0 0 0 0,0 1 0 0 0,-1-1 0 0 0,1 1 0 0 0,0-1 0 0 0,-1 1 0 0 0,1 0 0 0 0,0-1 0 0 0,0 1 0 0 0,-1 0 0 0 0,2-1 0 0 0,0 1 0 0 0,1-1 0 0 0,-1 1 0 0 0,0 0 0 0 0,0 0 0 0 0,1 0 0 0 0,-1 1 0 0 0,0-1 0 0 0,0 1 0 0 0,1-1 0 0 0,1 2 0 0 0,8 2 0 0 0,0 2 0 0 0,20 11 0 0 0,-27-14 0 0 0,113 70 0 0 0,23 13 0 0 0,-113-71 0 0 0,0-1 0 0 0,1-2 0 0 0,36 11 0 0 0,-56-21 0 0 0,1 1 0 0 0,0-2 0 0 0,0 1 0 0 0,0-1 0 0 0,0-1 0 0 0,0 0 0 0 0,-1 0 0 0 0,1-1 0 0 0,16-3 0 0 0,-22 3 0 0 0,-1 0 0 0 0,1 0 0 0 0,0-1 0 0 0,-1 1 0 0 0,1-1 0 0 0,-1 1 0 0 0,0-1 0 0 0,0 0 0 0 0,0 0 0 0 0,0-1 0 0 0,0 1 0 0 0,0-1 0 0 0,0 1 0 0 0,-1-1 0 0 0,1 0 0 0 0,-1 0 0 0 0,0 0 0 0 0,0 0 0 0 0,0 0 0 0 0,0-1 0 0 0,0 1 0 0 0,-1-1 0 0 0,0 1 0 0 0,0-1 0 0 0,0 1 0 0 0,0-1 0 0 0,0 0 0 0 0,0-4 0 0 0,0-12 0 0 0,-1 0 0 0 0,-1 0 0 0 0,0 0 0 0 0,-6-24 0 0 0,-23-79 0 0 0,17 72 0 0 0,-55-281 0 0 0,67 328-39 0 0,1 3-113 0 0,-1 0 1 0 0,1 0-1 0 0,0-1 1 0 0,-1 1-1 0 0,1 0 1 0 0,0 0-1 0 0,0-1 1 0 0,0 1-1 0 0,0 0 1 0 0,0 0-1 0 0,0-1 1 0 0,0 1-1 0 0,1 0 1 0 0,-1 0-1 0 0,0 0 1 0 0,1-1-1 0 0,-1 1 1 0 0,1 0-1 0 0,-1 0 1 0 0,1 0-1 0 0,-1 0 1 0 0,3-2-1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16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90 668 0 0,'-18'-1'8700'0'0,"57"0"-6528"0"0,307 1 2548 0 0,-188-2-3689 0 0,804-4 3567 0 0,-281-27-1917 0 0,-666 31-2589 0 0,29-2 475 0 0,-1-1 0 0 0,77-21-1 0 0,-120 26-581 0 0,0 0 0 0 0,0 0 0 0 0,1 0-1 0 0,-1 0 1 0 0,0 0 0 0 0,0 0-1 0 0,0 0 1 0 0,0 0 0 0 0,0 0-1 0 0,1 0 1 0 0,-1 0 0 0 0,0 0 0 0 0,0 0-1 0 0,0 0 1 0 0,0 0 0 0 0,0 0-1 0 0,1 0 1 0 0,-1 0 0 0 0,0 0 0 0 0,0 0-1 0 0,0 0 1 0 0,0 0 0 0 0,0 0-1 0 0,0-1 1 0 0,0 1 0 0 0,1 0-1 0 0,-1 0 1 0 0,0 0 0 0 0,0 0 0 0 0,0 0-1 0 0,0 0 1 0 0,0 0 0 0 0,0-1-1 0 0,0 1 1 0 0,0 0 0 0 0,0 0 0 0 0,0 0-1 0 0,0 0 1 0 0,0 0 0 0 0,0 0-1 0 0,0-1 1 0 0,0 1 0 0 0,0 0-1 0 0,0 0 1 0 0,0 0 0 0 0,0 0 0 0 0,0 0-1 0 0,0-1 1 0 0,-9-2-288 0 0,-20 1-629 0 0,-22 7-1539 0 0,-54 12 0 0 0,0 1-2745 0 0,42-10 2777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17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33 360 0 0,'-28'5'847'0'0,"-34"7"2232"0"0,26 4 8104 0 0,311-19-5649 0 0,-198 1-4957 0 0,594-20 2861 0 0,-47 10-1176 0 0,165-5 512 0 0,-728 13-3499 0 0,-49 2-3312 0 0,0-1-3817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2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33 135 620 0 0,'0'-3'536'0'0,"1"-1"-1"0"0,0 0 1 0 0,0 1 0 0 0,0-1-1 0 0,0 1 1 0 0,1-1-1 0 0,-1 1 1 0 0,1-1 0 0 0,0 1-1 0 0,0 0 1 0 0,0 0 0 0 0,1 0-1 0 0,-1 0 1 0 0,1 0 0 0 0,-1 1-1 0 0,1-1 1 0 0,6-3-1 0 0,1-1 387 0 0,0 0 0 0 0,0 0 0 0 0,1 1-1 0 0,12-5 1 0 0,0 2 1207 0 0,39-12 1 0 0,-56 20-1781 0 0,1-1 1 0 0,-1 1 0 0 0,0 0-1 0 0,0 0 1 0 0,0 1-1 0 0,1 0 1 0 0,-1 0 0 0 0,0 1-1 0 0,0 0 1 0 0,1 0-1 0 0,-1 0 1 0 0,7 3 0 0 0,-12-4-274 0 0,0 0 0 0 0,0 1 0 0 0,0-1 0 0 0,0 1 0 0 0,0 0 0 0 0,0-1 0 0 0,0 1 0 0 0,0 0 0 0 0,0-1 0 0 0,-1 1 0 0 0,1 0 0 0 0,0 0 0 0 0,0 0 0 0 0,-1 0 0 0 0,1 0 0 0 0,-1 0 0 0 0,1 0 0 0 0,-1 0 0 0 0,1 0 0 0 0,-1 0 0 0 0,1 0 1 0 0,-1 0-1 0 0,0 0 0 0 0,0 0 0 0 0,1 3 0 0 0,-2-1 27 0 0,1 0-1 0 0,0 0 1 0 0,-1 0 0 0 0,0 0 0 0 0,1 0 0 0 0,-1 0-1 0 0,-1 0 1 0 0,1-1 0 0 0,-3 6 0 0 0,-3 4 92 0 0,-1 0 1 0 0,-1 0 0 0 0,-10 10 0 0 0,18-21-175 0 0,-32 34 501 0 0,-43 33 0 0 0,49-46-72 0 0,1 2 0 0 0,1 1 0 0 0,-38 48 0 0 0,60-70-342 0 0,1 1 1 0 0,-1-1 0 0 0,1 1-1 0 0,0 0 1 0 0,1-1-1 0 0,-1 1 1 0 0,1 0 0 0 0,-1 0-1 0 0,0 7 1 0 0,2-9-64 0 0,0-1 0 0 0,0 1 0 0 0,0 0 1 0 0,0-1-1 0 0,1 1 0 0 0,-1 0 0 0 0,1-1 0 0 0,-1 1 0 0 0,1-1 0 0 0,0 1 0 0 0,-1-1 1 0 0,1 1-1 0 0,0-1 0 0 0,0 1 0 0 0,0-1 0 0 0,0 0 0 0 0,0 0 0 0 0,0 1 1 0 0,0-1-1 0 0,1 0 0 0 0,-1 0 0 0 0,0 0 0 0 0,1 0 0 0 0,-1 0 0 0 0,1-1 1 0 0,2 2-1 0 0,6 3-33 0 0,0-1 0 0 0,0-1 1 0 0,1 0-1 0 0,-1 0 0 0 0,1-1 0 0 0,0 0 1 0 0,13 0-1 0 0,80-3 23 0 0,-76 0-33 0 0,1 1-1957 0 0,0-2-1 0 0,0-1 1 0 0,-1-1-1 0 0,1-1 1 0 0,-1-2-1 0 0,47-17 1 0 0,-53 13-1315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24:1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148 179 4868 0 0,'-148'11'8537'0'0,"207"-14"-5188"0"0,40-3-2817 0 0,-9 0-141 0 0,1125-69 3337 0 0,432 57-475 0 0,-556 18-1177 0 0,-1033-1-1917 0 0,64 1 893 0 0,189-25 0 0 0,-301 24-910 0 0,28-7 328 0 0,-36 7-408 0 0,0 1-1 0 0,0-1 1 0 0,0 0-1 0 0,0 0 1 0 0,0 0-1 0 0,0 0 1 0 0,0 0-1 0 0,0 0 1 0 0,-1 0-1 0 0,1-1 0 0 0,-1 1 1 0 0,1 0-1 0 0,-1-1 1 0 0,2-2-1 0 0,-2 3 145 0 0,-4-1-56 0 0,-3-1-223 0 0,0-1 0 0 0,1 1 0 0 0,-2 1 0 0 0,1-1 0 0 0,0 1 0 0 0,0 0 0 0 0,-1 1 0 0 0,1-1 0 0 0,-1 1 1 0 0,1 0-1 0 0,-1 1 0 0 0,-8 0 0 0 0,-11 1-3536 0 0,-46 8 1 0 0,44-5-1898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23 584 0 0,'-1'-1'247'0'0,"1"0"0"0"0,-1-1 0 0 0,0 1 0 0 0,1 0 0 0 0,-1 0 0 0 0,0-1 0 0 0,0 1 0 0 0,0 0 0 0 0,1 0 0 0 0,-1 0 0 0 0,-1 0 1 0 0,1 0-1 0 0,0 0 0 0 0,0 0 0 0 0,0 1 0 0 0,0-1 0 0 0,-1 0 0 0 0,1 1 0 0 0,0-1 0 0 0,0 0 0 0 0,-1 1 0 0 0,1 0 0 0 0,-1-1 0 0 0,1 1 0 0 0,0 0 0 0 0,-1 0 0 0 0,1 0 0 0 0,-1 0 0 0 0,1 0 0 0 0,-1 0 0 0 0,1 0 0 0 0,-2 0 0 0 0,0 2 104 0 0,0 0 0 0 0,-1-1 0 0 0,1 1 0 0 0,0 1 0 0 0,0-1 0 0 0,1 0 0 0 0,-1 1 0 0 0,0-1-1 0 0,1 1 1 0 0,-1 0 0 0 0,-3 5 0 0 0,-19 28 1104 0 0,2 2 0 0 0,1 0 0 0 0,-19 48-1 0 0,29-57-701 0 0,1 1 1 0 0,2 0-1 0 0,1 0 0 0 0,1 1 0 0 0,-3 40 0 0 0,9-63-532 0 0,1 0 0 0 0,0 1 0 0 0,1-1 0 0 0,-1 1 0 0 0,2-1 0 0 0,-1 0 0 0 0,1 1 0 0 0,0-1 0 0 0,1 0 0 0 0,0 0 0 0 0,0-1 0 0 0,1 1 0 0 0,8 13-1 0 0,-6-13-29 0 0,1 0 0 0 0,0 0 0 0 0,0 0 0 0 0,1-1 0 0 0,0-1 0 0 0,0 1 0 0 0,0-1 0 0 0,1-1 0 0 0,0 1 0 0 0,10 3-1 0 0,2 0-42 0 0,0-2-1 0 0,0 0 1 0 0,1-1-1 0 0,0-2 1 0 0,0 0-1 0 0,0-1 1 0 0,0-1-1 0 0,0-2 1 0 0,41-2-1 0 0,-42-1-673 0 0,0 0 0 0 0,0-1 0 0 0,35-12 0 0 0,-20 0-2605 0 0,-1-6-3284 0 0,-28 15 3361 0 0,-3-1 438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63 620 0 0,'-23'0'-8'0'0,"-12"-2"19168"0"0,56-3-18078 0 0,18 0 1487 0 0,41 0 1 0 0,2-1-1229 0 0,-65 4-2179 0 0,0-1 0 0 0,29-9 0 0 0,-45 12 800 0 0,10-5-2408 0 0,-10 5 2075 0 0,0 0 1 0 0,-1-1-1 0 0,1 1 1 0 0,-1 0-1 0 0,1 0 1 0 0,-1-1-1 0 0,0 1 1 0 0,1-1-1 0 0,0 0-1111 0 0,0 0 1111 0 0,-1 1 1 0 0,0-1-1 0 0,1 1 1 0 0,-1-1-1 0 0,0 1 1 0 0,0-1-1 0 0,1 0 1 0 0,-1-8-2124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122 228 7925 0 0,'-22'-6'3994'0'0,"-34"-12"2310"0"0,52 17-5913 0 0,1-1-1 0 0,0 1 0 0 0,0-1 0 0 0,-1 0 0 0 0,1 0 1 0 0,0 0-1 0 0,1-1 0 0 0,-1 1 0 0 0,0-1 0 0 0,1 0 1 0 0,-1 1-1 0 0,-2-6 0 0 0,4 7-285 0 0,1-1 0 0 0,0 1-1 0 0,-1 0 1 0 0,1 0 0 0 0,0-1 0 0 0,0 1-1 0 0,0 0 1 0 0,0-1 0 0 0,0 1-1 0 0,0 0 1 0 0,0-1 0 0 0,1 1 0 0 0,-1 0-1 0 0,0 0 1 0 0,1-1 0 0 0,-1 1 0 0 0,1 0-1 0 0,-1 0 1 0 0,1 0 0 0 0,1-2 0 0 0,15-21 969 0 0,-11 17-855 0 0,0 1 0 0 0,1 0 0 0 0,0 0 0 0 0,1 0 0 0 0,-1 1-1 0 0,1 0 1 0 0,9-4 0 0 0,7-3 279 0 0,31-9 0 0 0,-29 12-479 0 0,0 2 0 0 0,0 1-1 0 0,50-5 1 0 0,84 8-3740 0 0,-35 11-6298 0 0,-96-5 7336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2:5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2496 0 0,'3'1'300'0'0,"0"1"-1"0"0,0-1 1 0 0,-1 1-1 0 0,1 0 1 0 0,-1 0-1 0 0,1 0 0 0 0,-1 0 1 0 0,0 0-1 0 0,0 0 1 0 0,0 1-1 0 0,0-1 1 0 0,0 1-1 0 0,0-1 1 0 0,-1 1-1 0 0,1 0 1 0 0,-1 0-1 0 0,0-1 1 0 0,0 1-1 0 0,0 0 0 0 0,0 0 1 0 0,0 4-1 0 0,2 7 719 0 0,-1 1 0 0 0,-1-1 0 0 0,-1 19-1 0 0,0-28-797 0 0,-15 199 5695 0 0,0-29-79 0 0,13-145-4805 0 0,1-3 4082 0 0,-5-140-4287 0 0,6 94-696 0 0,1 0 0 0 0,1 0 1 0 0,1 0-1 0 0,6-25 0 0 0,-8 42-129 0 0,-1 1-1 0 0,0 0 1 0 0,1 0 0 0 0,-1 0 0 0 0,1 0-1 0 0,-1 0 1 0 0,1 0 0 0 0,-1 0 0 0 0,1 0-1 0 0,0 0 1 0 0,-1 0 0 0 0,1 0 0 0 0,0 0-1 0 0,0 0 1 0 0,0 1 0 0 0,0-1 0 0 0,0 0-1 0 0,0 1 1 0 0,0-1 0 0 0,0 0-1 0 0,0 1 1 0 0,0-1 0 0 0,0 1 0 0 0,1-1-1 0 0,0 1 1 0 0,1 0-1 0 0,-1 0 1 0 0,0 0-1 0 0,0 0 1 0 0,0 1-1 0 0,0-1 1 0 0,1 0-1 0 0,-1 1 1 0 0,0 0-1 0 0,0-1 1 0 0,0 1-1 0 0,3 2 1 0 0,7 4-2 0 0,-1 0 0 0 0,1 1 0 0 0,14 14 0 0 0,-14-12 0 0 0,65 51 1 0 0,138 81 0 0 0,-184-124 0 0 0,1-3 0 0 0,0 0 0 0 0,1-2 0 0 0,0-2 0 0 0,1 0 0 0 0,1-3 0 0 0,-1-1 0 0 0,38 3 0 0 0,-56-9 0 0 0,1 0 0 0 0,0-1 0 0 0,-1-1 0 0 0,1 0 0 0 0,18-5 0 0 0,-31 5 0 0 0,1 0 0 0 0,-1 0 0 0 0,1-1 0 0 0,-1 1 0 0 0,0-1 0 0 0,1 0 0 0 0,-1-1 0 0 0,0 1 0 0 0,0-1 0 0 0,-1 0 0 0 0,1 0 0 0 0,0 0 0 0 0,-1 0 0 0 0,0 0 0 0 0,0-1 0 0 0,0 0 0 0 0,0 1 0 0 0,-1-1 0 0 0,1 0 0 0 0,-1-1 0 0 0,0 1 0 0 0,2-6 0 0 0,1-6 0 0 0,-2 0 0 0 0,0 0 0 0 0,-1 0 0 0 0,0-1 0 0 0,-2 1 0 0 0,-1-23 0 0 0,-16-99 0 0 0,12 107 0 0 0,0 3 0 0 0,-1 0 0 0 0,-2 0 0 0 0,0 1 0 0 0,-17-37 0 0 0,10 26-2100 0 0,16 37 1491 0 0,-1 1-1 0 0,1-1 0 0 0,0 0 1 0 0,0 1-1 0 0,0-1 0 0 0,-1 1 0 0 0,1-1 1 0 0,0 1-1 0 0,0-1 0 0 0,0 1 0 0 0,0 0 1 0 0,0-1-1 0 0,0 1 0 0 0,2 0 0 0 0,2-1-678 0 0,-5 1 1332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16 415 684 0 0,'0'0'1679'0'0,"-2"2"307"0"0,0 3-1229 0 0,0-1 0 0 0,0 1-1 0 0,0 0 1 0 0,1 0 0 0 0,0-1 0 0 0,0 1-1 0 0,0 0 1 0 0,0 0 0 0 0,1 8 0 0 0,1 54 4388 0 0,1-29-2784 0 0,-3-25-1078 0 0,2-1 1 0 0,-1 1-1 0 0,2-1 0 0 0,4 21 1 0 0,-6-33-1227 0 0,0 0-1 0 0,1 0 1 0 0,-1 0 0 0 0,0 0 0 0 0,0 0 0 0 0,0 0 0 0 0,0 0-1 0 0,1 0 1 0 0,-1 0 0 0 0,0 0 0 0 0,0 1 0 0 0,0-1 0 0 0,0-1-1 0 0,1 1 1 0 0,-1 0 0 0 0,0 0 0 0 0,0 0 0 0 0,0 0 0 0 0,0 0-1 0 0,0 0 1 0 0,1 0 0 0 0,-1 0 0 0 0,0 0 0 0 0,0 0 0 0 0,0 0-1 0 0,0 0 1 0 0,0 0 0 0 0,1 0 0 0 0,-1-1 0 0 0,0 1 0 0 0,0 0 0 0 0,0 0-1 0 0,0 0 1 0 0,0 0 0 0 0,0 0 0 0 0,0 0 0 0 0,1-1 0 0 0,-1 1-1 0 0,0 0 1 0 0,0 0 0 0 0,0 0 0 0 0,0 0 0 0 0,0-1 0 0 0,0 1-1 0 0,0 0 1 0 0,0 0 0 0 0,0 0 0 0 0,0 0 0 0 0,0 0 0 0 0,0-1-1 0 0,0 1 1 0 0,0 0 0 0 0,0 0 0 0 0,0 0 0 0 0,0-1 0 0 0,4-10 57 0 0,6-38 986 0 0,-3-26-341 0 0,-1 3-237 0 0,-1 30-369 0 0,3 0-1 0 0,1 1 1 0 0,2 0 0 0 0,18-44-1 0 0,-23 72-122 0 0,0-1 1 0 0,1 1-1 0 0,0 0 1 0 0,1 1-1 0 0,0-1 0 0 0,1 2 1 0 0,1-1-1 0 0,0 1 0 0 0,0 1 1 0 0,1 0-1 0 0,0 0 1 0 0,1 1-1 0 0,0 1 0 0 0,0 0 1 0 0,18-9-1 0 0,-24 15-30 0 0,0-1 0 0 0,0 1 0 0 0,0 1 0 0 0,0-1 0 0 0,0 1 0 0 0,1 0 0 0 0,-1 0 0 0 0,0 1 0 0 0,0 0 0 0 0,1 0 0 0 0,-1 0 0 0 0,0 1 0 0 0,1 0 0 0 0,6 2 0 0 0,-9-2 0 0 0,-1 0 0 0 0,1 1 0 0 0,0 0 0 0 0,-1-1 0 0 0,1 1 0 0 0,-1 1 0 0 0,0-1 0 0 0,1 0 0 0 0,-1 1 0 0 0,0-1 0 0 0,-1 1 0 0 0,1 0 0 0 0,0 0 0 0 0,-1 0 0 0 0,1 1 0 0 0,-1-1 0 0 0,0 0 0 0 0,0 1 0 0 0,-1 0 0 0 0,1-1 0 0 0,-1 1 0 0 0,2 7 0 0 0,-1-1 0 0 0,-1-1 0 0 0,0 0 0 0 0,-1 0 0 0 0,0 1 0 0 0,0-1 0 0 0,-1 0 0 0 0,0 0 0 0 0,-1 1 0 0 0,0-1 0 0 0,0 0 0 0 0,-1-1 0 0 0,-4 11 0 0 0,-7 10 0 0 0,0 0 0 0 0,-21 28 0 0 0,33-53 0 0 0,-11 15 0 0 0,0 0 0 0 0,-1-1 0 0 0,-1 0 0 0 0,-20 18 0 0 0,27-29 0 0 0,0 0 0 0 0,-1 0 0 0 0,0-1 0 0 0,0 0 0 0 0,0 0 0 0 0,0-1 0 0 0,-1-1 0 0 0,0 1 0 0 0,0-2 0 0 0,0 1 0 0 0,-13 1 0 0 0,23-4 0 0 0,-1-1 0 0 0,1 0 0 0 0,-1 0 0 0 0,1 1 0 0 0,-1-1 0 0 0,1 0 0 0 0,-1 0 0 0 0,0 0 0 0 0,1 0 0 0 0,-1 1 0 0 0,0-1 0 0 0,1 0 0 0 0,-1 0 0 0 0,1 0 0 0 0,-1 0 0 0 0,0-1 0 0 0,1 1 0 0 0,-1 0 0 0 0,0 0 0 0 0,1 0 0 0 0,-1 0 0 0 0,1-1 0 0 0,-1 1 0 0 0,0 0 0 0 0,1 0 0 0 0,-1-1 0 0 0,1 1 0 0 0,-1-1 0 0 0,0 0 0 0 0,1 1 0 0 0,0 0 0 0 0,0 0 0 0 0,-1 0 0 0 0,1-1 0 0 0,0 1 0 0 0,0 0 0 0 0,0 0 0 0 0,0 0 0 0 0,0 0 0 0 0,0-1 0 0 0,-1 1 0 0 0,1 0 0 0 0,0 0 0 0 0,0 0 0 0 0,0-1 0 0 0,0 1 0 0 0,0 0 0 0 0,0 0 0 0 0,0 0 0 0 0,0-1 0 0 0,0 1 0 0 0,0 0 0 0 0,0 0 0 0 0,0-1 0 0 0,0 1 0 0 0,0 0 0 0 0,0 0 0 0 0,0 0 0 0 0,0-1 0 0 0,1 1 0 0 0,-1 0 0 0 0,0 0 0 0 0,0 0 0 0 0,0-1 0 0 0,0 1 0 0 0,0 0 0 0 0,3-2 0 0 0,-1 0 0 0 0,1 0 0 0 0,-1 0 0 0 0,1 1 0 0 0,-1-1 0 0 0,1 1 0 0 0,0 0 0 0 0,0 0 0 0 0,0 0 0 0 0,0 0 0 0 0,0 0 0 0 0,0 1 0 0 0,0-1 0 0 0,0 1 0 0 0,0 0 0 0 0,5 0 0 0 0,52 3 0 0 0,-27 2 0 0 0,0 2 0 0 0,-1 1 0 0 0,0 1 0 0 0,-1 2 0 0 0,0 1 0 0 0,-1 2 0 0 0,0 0 0 0 0,-1 3 0 0 0,-1 0 0 0 0,37 29 0 0 0,-60-42-440 0 0,0-1 0 0 0,0 0 1 0 0,0 0-1 0 0,1 0 0 0 0,0-1 0 0 0,-1 0 0 0 0,1 0 1 0 0,0-1-1 0 0,0 1 0 0 0,0-1 0 0 0,10 0 0 0 0,-5 0-749 0 0,0-2 0 0 0,0 1 0 0 0,0-2 0 0 0,1 1 0 0 0,16-6 0 0 0,16-7-2300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423 177 8321 0 0,'-10'-8'1444'0'0,"-76"-59"5760"0"0,74 56-6256 0 0,0 0 1 0 0,1-2 0 0 0,0 1 0 0 0,-14-22 0 0 0,24 32-829 0 0,0 1 0 0 0,0 0 1 0 0,1 0-1 0 0,-1-1 0 0 0,0 1 1 0 0,0 0-1 0 0,-1 0 1 0 0,1 0-1 0 0,0 0 0 0 0,0 0 1 0 0,0 0-1 0 0,-1 0 0 0 0,1 0 1 0 0,0 0-1 0 0,-1 1 1 0 0,1-1-1 0 0,-1 1 0 0 0,1-1 1 0 0,-1 1-1 0 0,1-1 0 0 0,-1 1 1 0 0,-2 0-1 0 0,1 0 15 0 0,1 0-1 0 0,-1 1 0 0 0,1 0 1 0 0,-1-1-1 0 0,1 1 1 0 0,-1 0-1 0 0,1 0 1 0 0,0 0-1 0 0,-1 1 0 0 0,1-1 1 0 0,0 0-1 0 0,-3 3 1 0 0,-6 6 278 0 0,1 0 0 0 0,1 0 1 0 0,-17 23-1 0 0,23-29-326 0 0,-14 21 379 0 0,0 0 1 0 0,2 1-1 0 0,1 1 1 0 0,1 1-1 0 0,1 0 1 0 0,2 0 0 0 0,1 1-1 0 0,1 0 1 0 0,-8 59-1 0 0,15-77-456 0 0,1 1-1 0 0,0 0 1 0 0,1-1-1 0 0,0 1 0 0 0,1 0 1 0 0,0-1-1 0 0,1 1 1 0 0,0-1-1 0 0,1 0 0 0 0,0 0 1 0 0,1 0-1 0 0,0-1 1 0 0,12 19-1 0 0,-12-22-9 0 0,1 1 0 0 0,-1-1 0 0 0,1 0 0 0 0,1-1 0 0 0,-1 1 0 0 0,1-1 0 0 0,1 0 1 0 0,-1-1-1 0 0,1 0 0 0 0,0 0 0 0 0,0-1 0 0 0,0 0 0 0 0,0 0 0 0 0,1-1 0 0 0,0 0 0 0 0,-1 0 0 0 0,19 2 0 0 0,-15-4-614 0 0,-1 0 0 0 0,0-1 0 0 0,0-1 0 0 0,0 0 0 0 0,1 0 0 0 0,-1-1 0 0 0,0-1 0 0 0,-1 0 0 0 0,1 0 0 0 0,0-1 0 0 0,14-8 0 0 0,-12 5-495 0 0,0-1 0 0 0,0-1 0 0 0,0 0-1 0 0,-1-1 1 0 0,0-1 0 0 0,-1 1-1 0 0,17-23 1 0 0,-18 23-1723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31 9905 0 0,'-135'10'20409'0'0,"305"-23"-17696"0"0,-53-3-5845 0 0,-71 8-7004 0 0,-37 4 6750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253 136 724 0 0,'-82'-16'2996'0'0,"47"10"1092"0"0,1-1 1 0 0,-48-17-1 0 0,81 24-3789 0 0,-1-1 1 0 0,1 1-1 0 0,0-1 1 0 0,0 1-1 0 0,-1-1 1 0 0,1 0-1 0 0,0 1 1 0 0,0-1-1 0 0,0 0 1 0 0,0 0-1 0 0,0 0 1 0 0,0 0 0 0 0,0 0-1 0 0,0 0 1 0 0,0 0-1 0 0,-1-2 1447 0 0,5 0-417 0 0,4-2-950 0 0,1 0 0 0 0,-1 0 0 0 0,1 1 0 0 0,0 0 0 0 0,0 0 0 0 0,0 1 0 0 0,1 0 0 0 0,-1 1 0 0 0,16-3 0 0 0,89-9 1139 0 0,-84 11-1110 0 0,259-4 1114 0 0,1 23-4955 0 0,-133-6-2518 0 0,-85-8 2331 0 0,2-2 519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19 564 0 0,'-42'-7'2033'0'0,"0"1"0"0"0,-57 1 0 0 0,72 5-388 0 0,-1 2 0 0 0,1 0 0 0 0,0 2 0 0 0,-41 11 0 0 0,62-13-1276 0 0,1-1-1 0 0,0 1 1 0 0,0 0 0 0 0,0 0-1 0 0,1 1 1 0 0,-1-1 0 0 0,0 1-1 0 0,1 0 1 0 0,0 0-1 0 0,-1 1 1 0 0,1-1 0 0 0,1 1-1 0 0,-1 0 1 0 0,-5 8 0 0 0,7-9-157 0 0,0 1 1 0 0,1-1-1 0 0,0 1 0 0 0,-1 0 1 0 0,2-1-1 0 0,-1 1 1 0 0,0 0-1 0 0,1 0 1 0 0,-1-1-1 0 0,1 1 1 0 0,0 0-1 0 0,0 0 1 0 0,1 0-1 0 0,-1-1 0 0 0,1 1 1 0 0,0 0-1 0 0,0 0 1 0 0,0-1-1 0 0,0 1 1 0 0,1-1-1 0 0,2 6 1 0 0,6 10 330 0 0,1-1 0 0 0,1 0 0 0 0,26 31 0 0 0,53 46 1039 0 0,-48-51-930 0 0,-8-9-221 0 0,61 68 889 0 0,-83-87-1066 0 0,-1 1 0 0 0,-1-1 0 0 0,0 2 1 0 0,15 32-1 0 0,-25-47-245 0 0,0 0 0 0 0,1 0 0 0 0,-1 0 1 0 0,-1 0-1 0 0,1 0 0 0 0,0 0 0 0 0,-1 1 0 0 0,0-1 1 0 0,0 0-1 0 0,0 0 0 0 0,0 1 0 0 0,0-1 1 0 0,0 0-1 0 0,-1 0 0 0 0,0 0 0 0 0,0 0 0 0 0,0 0 1 0 0,-2 6-1 0 0,1-6-5 0 0,0 0 1 0 0,-1 1-1 0 0,1-1 1 0 0,-1-1-1 0 0,0 1 1 0 0,0 0-1 0 0,0-1 1 0 0,0 1-1 0 0,0-1 1 0 0,0 0-1 0 0,-1 0 1 0 0,1 0-1 0 0,-1-1 1 0 0,1 1-1 0 0,-7 1 1 0 0,-9 2-5 0 0,0-1 0 0 0,0 0 0 0 0,-1-2 0 0 0,1 0 0 0 0,-1-1 0 0 0,-24-2 0 0 0,-117-20 0 0 0,130 16-285 0 0,-1-2 0 0 0,2-1-1 0 0,-1-2 1 0 0,1-1 0 0 0,-38-19 0 0 0,36 8-1237 0 0,31 21 1289 0 0,0 0 1 0 0,0 0 0 0 0,0 0 0 0 0,0 0-1 0 0,0 0 1 0 0,1 0 0 0 0,-1 0 0 0 0,0-1-1 0 0,0 1 1 0 0,1 0 0 0 0,-1 0-1 0 0,1-1 1 0 0,-1 1 0 0 0,1 0 0 0 0,-1-1-1 0 0,1 1 1 0 0,0 0 0 0 0,0-1 0 0 0,0 1-1 0 0,0-1 1 0 0,0 1 0 0 0,0-3 0 0 0,9-8-4528 0 0,13-3 1727 0 0,-18 13 2153 0 0,19-10-1778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39 860 0 0,'9'-22'4139'0'0,"-8"21"-3686"0"0,-1 0 0 0 0,1 0 0 0 0,-1 0 0 0 0,1 0 0 0 0,0 0-1 0 0,-1 0 1 0 0,1 0 0 0 0,0 0 0 0 0,-1 0 0 0 0,1 1 0 0 0,0-1 0 0 0,0 0 0 0 0,0 0 0 0 0,0 1-1 0 0,0-1 1 0 0,0 1 0 0 0,0-1 0 0 0,2 0 0 0 0,-2 1-262 0 0,-1 0 1 0 0,1 1-1 0 0,0-1 0 0 0,0 0 1 0 0,0 0-1 0 0,-1 1 1 0 0,1-1-1 0 0,0 1 0 0 0,0-1 1 0 0,-1 1-1 0 0,1-1 1 0 0,0 1-1 0 0,-1 0 0 0 0,1-1 1 0 0,0 1-1 0 0,-1 0 0 0 0,1-1 1 0 0,-1 1-1 0 0,1 0 1 0 0,-1 0-1 0 0,0-1 0 0 0,1 1 1 0 0,-1 0-1 0 0,0 0 1 0 0,1 0-1 0 0,-1 0 0 0 0,0-1 1 0 0,0 2-1 0 0,5 30 2230 0 0,-4-24-1637 0 0,2 37 1251 0 0,-2 1 0 0 0,-6 51 1 0 0,2-42-787 0 0,1-33-719 0 0,1-15-302 0 0,0 0 0 0 0,1 0 0 0 0,0 0 1 0 0,0 0-1 0 0,0 1 0 0 0,1-1 0 0 0,0 0 0 0 0,0 0 0 0 0,4 11 1 0 0,-4-17-224 0 0,-1 0 1 0 0,1 0-1 0 0,0 1 1 0 0,0-1-1 0 0,0-1 0 0 0,0 1 1 0 0,0 0-1 0 0,0 0 1 0 0,0 0-1 0 0,0 0 1 0 0,0-1-1 0 0,0 1 1 0 0,0 0-1 0 0,1-1 1 0 0,-1 1-1 0 0,0-1 1 0 0,0 0-1 0 0,1 1 1 0 0,-1-1-1 0 0,0 0 1 0 0,1 0-1 0 0,-1 0 1 0 0,0 1-1 0 0,1-1 1 0 0,-1-1-1 0 0,0 1 0 0 0,1 0 1 0 0,-1 0-1 0 0,0 0 1 0 0,2-1-1 0 0,2-1 6 0 0,0 1-1 0 0,-1-1 0 0 0,1 0 0 0 0,0 0 1 0 0,-1 0-1 0 0,7-5 0 0 0,60-49-10 0 0,122-122 0 0 0,-185 169-41 0 0,1 0-1 0 0,-1 0 1 0 0,0-1 0 0 0,6-10-1 0 0,-13 19-39 0 0,-6 0-209 0 0,3 1 279 0 0,1-1 0 0 0,-1 1 0 0 0,0 0 1 0 0,1 0-1 0 0,-1 0 0 0 0,0 0 1 0 0,0 0-1 0 0,1 0 0 0 0,-1 0 0 0 0,0 1 1 0 0,1-1-1 0 0,-1 1 0 0 0,1-1 0 0 0,-3 2 1 0 0,-8 3-16 0 0,-28 18-47 0 0,31-18 61 0 0,5-2 7 0 0,-35 20 32 0 0,-50 41-1 0 0,79-56 40 0 0,0 0 0 0 0,1 1 0 0 0,0 0-1 0 0,0 1 1 0 0,1 0 0 0 0,1 0-1 0 0,-1 1 1 0 0,2 0 0 0 0,-1 0 0 0 0,-5 15-1 0 0,11-22-61 0 0,-1 0 1 0 0,1 0-1 0 0,0 0 0 0 0,0 0 0 0 0,1 0 0 0 0,-1 0 0 0 0,1 1 0 0 0,0-1 1 0 0,0 0-1 0 0,0 0 0 0 0,0 0 0 0 0,1 0 0 0 0,0 1 0 0 0,0-1 1 0 0,2 6-1 0 0,-1-5-3 0 0,1-1 0 0 0,0 0 0 0 0,0 1-1 0 0,0-1 1 0 0,0 0 0 0 0,1-1 0 0 0,-1 1 0 0 0,1-1 0 0 0,0 1 0 0 0,0-1 0 0 0,1 0 0 0 0,5 3 0 0 0,0-1-130 0 0,1 0-1 0 0,-1-1 1 0 0,1 0 0 0 0,0-1-1 0 0,0 0 1 0 0,0 0 0 0 0,0-1-1 0 0,0-1 1 0 0,1 0-1 0 0,-1 0 1 0 0,14-2 0 0 0,16-2-1194 0 0,71-16-1 0 0,-58 8 663 0 0,-9 4-8890 0 0,-30 5 6404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3 192 7269 0 0,'-1'-2'4866'0'0,"-1"-13"6755"0"0,8 29-11184 0 0,-1 0 0 0 0,-1 0 1 0 0,0 0-1 0 0,-1 1 1 0 0,-1 0-1 0 0,1 20 1 0 0,7 31 348 0 0,-5-43-488 0 0,1 0 0 0 0,1 0 0 0 0,1-1 0 0 0,15 30 0 0 0,-19-44-265 0 0,0 0 0 0 0,1-1 0 0 0,0 0 0 0 0,1 0 0 0 0,-1-1 0 0 0,1 1 0 0 0,1-1 0 0 0,-1-1 0 0 0,1 1 0 0 0,0-1 0 0 0,0 0 0 0 0,0 0 0 0 0,1-1-1 0 0,0 0 1 0 0,8 3 0 0 0,-13-6-87 0 0,0 0 1 0 0,0 0-1 0 0,0 0 0 0 0,0-1 0 0 0,-1 1 0 0 0,1-1 0 0 0,0 1 0 0 0,0-1 0 0 0,0 0 0 0 0,0 0 0 0 0,0 0 0 0 0,0-1 0 0 0,0 1 0 0 0,0-1 0 0 0,0 1 1 0 0,0-1-1 0 0,0 0 0 0 0,0 0 0 0 0,3-2 0 0 0,-4 1 33 0 0,1 0 0 0 0,0-1 0 0 0,0 1 0 0 0,-1-1 0 0 0,0 0 0 0 0,1 1 0 0 0,-1-1 1 0 0,0 0-1 0 0,0 0 0 0 0,-1-1 0 0 0,1 1 0 0 0,-1 0 0 0 0,2-7 0 0 0,2-8 82 0 0,-1-1 1 0 0,-1-1-1 0 0,-1 1 0 0 0,-1-34 0 0 0,-1 39-51 0 0,0-70 70 0 0,-4 1 0 0 0,-17-96-1 0 0,20 172-507 0 0,0-1 0 0 0,0 1 0 0 0,1 0 0 0 0,0-1 0 0 0,1-11 0 0 0,-1 19 256 0 0,0-1 0 0 0,0 1 0 0 0,1-1-1 0 0,-1 1 1 0 0,0-1 0 0 0,0 1 0 0 0,1 0 0 0 0,-1-1-1 0 0,0 1 1 0 0,1-1 0 0 0,-1 1 0 0 0,0 0 0 0 0,1-1 0 0 0,-1 1-1 0 0,1 0 1 0 0,-1 0 0 0 0,1-1 0 0 0,-1 1 0 0 0,0 0-1 0 0,1 0 1 0 0,-1-1 0 0 0,1 1 0 0 0,-1 0 0 0 0,1 0 0 0 0,-1 0-1 0 0,1 0 1 0 0,-1 0 0 0 0,1 0 0 0 0,-1 0 0 0 0,1 0-1 0 0,-1 0 1 0 0,1 0 0 0 0,18 4-4449 0 0,-17-4 4762 0 0,22 7-2895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137 616 468 0 0,'-5'3'14511'0'0,"3"-12"-11775"0"0,4-12-4223 0 0,0 8 3604 0 0,36-167 1793 0 0,-34 150-3534 0 0,-1-1 1 0 0,-1 1-1 0 0,-6-62 0 0 0,1 71-176 0 0,0 1-1 0 0,-1-1 1 0 0,-1 1 0 0 0,-9-21-1 0 0,12 36-98 0 0,0-1 0 0 0,0 1-1 0 0,-1-1 1 0 0,0 1-1 0 0,0 0 1 0 0,0 0 0 0 0,0 0-1 0 0,-1 1 1 0 0,0-1-1 0 0,0 1 1 0 0,0 0 0 0 0,-1 0-1 0 0,0 0 1 0 0,1 1-1 0 0,-1 0 1 0 0,0 0 0 0 0,0 0-1 0 0,-12-4 1 0 0,15 6-37 0 0,0 0-1 0 0,0 1 1 0 0,0-1 0 0 0,-1 1 0 0 0,1-1 0 0 0,0 1-1 0 0,-1 0 1 0 0,1 0 0 0 0,0 0 0 0 0,0 0-1 0 0,-1 1 1 0 0,1-1 0 0 0,0 0 0 0 0,0 1 0 0 0,-1 0-1 0 0,1-1 1 0 0,-3 3 0 0 0,3-2-4 0 0,0 1 0 0 0,1-1 0 0 0,0 0 1 0 0,-1 1-1 0 0,1-1 0 0 0,0 1 0 0 0,-1 0 0 0 0,1-1 0 0 0,0 1 1 0 0,0 0-1 0 0,0 0 0 0 0,1-1 0 0 0,-1 1 0 0 0,0 0 0 0 0,1 0 1 0 0,-1 3-1 0 0,0 3 69 0 0,0 0-1 0 0,1 0 1 0 0,0 0 0 0 0,0 0-1 0 0,1 0 1 0 0,0 0 0 0 0,0-1 0 0 0,5 14-1 0 0,0-2 16 0 0,2 0 0 0 0,0 0-1 0 0,1-1 1 0 0,1 0-1 0 0,0 0 1 0 0,22 25-1 0 0,-25-33-171 0 0,2 0 0 0 0,0-1 1 0 0,0 0-1 0 0,0 0 0 0 0,1-1 0 0 0,0-1 0 0 0,1 0 0 0 0,0 0 0 0 0,0-1 0 0 0,0 0 0 0 0,22 7 0 0 0,-28-11-93 0 0,1-1 0 0 0,-1 0 0 0 0,1 0 0 0 0,-1 0 0 0 0,1-1 0 0 0,0 0 0 0 0,-1 0 0 0 0,1-1 0 0 0,0 1 0 0 0,-1-1 0 0 0,1 0-1 0 0,-1-1 1 0 0,9-3 0 0 0,-7 2 4 0 0,0-1-1 0 0,1 0 0 0 0,-1 0 1 0 0,-1-1-1 0 0,1 0 0 0 0,-1 0 1 0 0,0-1-1 0 0,8-9 1 0 0,-1-1 63 0 0,-1 0 0 0 0,-1-1 1 0 0,-1 0-1 0 0,0-1 0 0 0,-2 0 1 0 0,13-35-1 0 0,-19 47 245 0 0,0 0-1 0 0,-1 0 1 0 0,1 0 0 0 0,-1 0-1 0 0,0 0 1 0 0,-1 0 0 0 0,0-12 2020 0 0,-5 22-1356 0 0,-2 4-772 0 0,0 1-1 0 0,0 0 1 0 0,1 0-1 0 0,0 0 1 0 0,1 1 0 0 0,0 0-1 0 0,1 0 1 0 0,0 0-1 0 0,-5 16 1 0 0,5-10-83 0 0,1 0 0 0 0,1-1 0 0 0,0 1 0 0 0,1 1 0 0 0,0-1 0 0 0,1 0 0 0 0,1 0 0 0 0,1 0 0 0 0,0 0 0 0 0,1 0 0 0 0,1-1 0 0 0,1 1 0 0 0,0-1 0 0 0,0 0 0 0 0,2 0 0 0 0,0-1 0 0 0,0 1 0 0 0,2-2 0 0 0,0 1 0 0 0,0-1 0 0 0,1-1 0 0 0,1 1 0 0 0,0-2 0 0 0,0 1 0 0 0,1-2 0 0 0,1 0 0 0 0,0 0 0 0 0,0-1 0 0 0,1-1 0 0 0,0 0 0 0 0,23 9 0 0 0,-17-8-1055 0 0,1-1 1 0 0,0-2-1 0 0,0 0 1 0 0,1-1-1 0 0,0-1 1 0 0,0-1-1 0 0,0-1 1 0 0,0 0-1 0 0,0-2 1 0 0,33-4-1 0 0,-5-7-2570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71 900 0 0,'-7'-5'505'0'0,"-14"-10"2653"0"0,-36-18-1 0 0,51 30-2304 0 0,0 1-1 0 0,0-1 1 0 0,0 1-1 0 0,0 0 1 0 0,-1 0-1 0 0,1 1 1 0 0,-1 0-1 0 0,1 0 1 0 0,-1 0-1 0 0,0 1 1 0 0,-9 1-1 0 0,12 0-413 0 0,-1 0-1 0 0,1 1 1 0 0,0 0 0 0 0,-1 0-1 0 0,1 0 1 0 0,0 0-1 0 0,0 1 1 0 0,0 0 0 0 0,0-1-1 0 0,1 1 1 0 0,-1 1-1 0 0,1-1 1 0 0,0 0 0 0 0,-6 9-1 0 0,0 0 261 0 0,1 0-1 0 0,0 1 1 0 0,-6 16 0 0 0,4-7-101 0 0,1 0 0 0 0,1 1 0 0 0,1 0 0 0 0,-5 28-1 0 0,10-36-324 0 0,1-1 0 0 0,0 1-1 0 0,1-1 1 0 0,0 1 0 0 0,1 0-1 0 0,1-1 1 0 0,0 1-1 0 0,4 14 1 0 0,-1-14-273 0 0,0 0 0 0 0,1 0 0 0 0,1 0 0 0 0,0-1 0 0 0,1 0 0 0 0,1 0 0 0 0,0-1 0 0 0,0 0 0 0 0,2-1 0 0 0,-1 0 0 0 0,2 0 0 0 0,-1-1 0 0 0,2-1 0 0 0,-1 0 0 0 0,1 0 0 0 0,1-2 0 0 0,0 1 0 0 0,0-2 0 0 0,0 0 0 0 0,1-1 0 0 0,0 0 0 0 0,19 4 0 0 0,-7-3-648 0 0,0-1 0 0 0,0-2 0 0 0,0 0-1 0 0,1-2 1 0 0,-1-1 0 0 0,1-2 0 0 0,0 0 0 0 0,-1-2 0 0 0,0-1-1 0 0,0-1 1 0 0,0-1 0 0 0,0-1 0 0 0,33-15 0 0 0,-41 12-3302 0 0,-2-1 568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251 323 580 0 0,'-150'-11'5142'0'0,"50"9"11165"0"0,107 2-15037 0 0,305 0 4735 0 0,-99-12-9975 0 0,-173 6-3371 0 0,-24 1 4257 0 0</inkml:trace>
  <inkml:trace contextRef="#ctx0" brushRef="#br0" timeOffset="1">394 91 736 0 0,'-185'-55'7015'0'0,"60"25"1828"0"0,103 24-2457 0 0,38 7-2417 0 0,10 2-3904 0 0,302 18 3055 0 0,-141-7-2754 0 0,20 1-2532 0 0,-70-10-3501 0 0,-75-5 1886 0 0,0-5 544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342 301 10413 0 0,'-44'39'8423'0'0,"0"0"-3298"0"0,-19 22-1147 0 0,-60 74 1 0 0,107-115-3531 0 0,11-12-368 0 0,0-1 0 0 0,-1 0 1 0 0,0 0-1 0 0,-9 7 0 0 0,8-13-80 0 0,1-10 0 0 0,5 5 0 0 0,1-1 0 0 0,-1 1 0 0 0,1 0 0 0 0,0-1 0 0 0,1 1 0 0 0,-1 0 0 0 0,1-1 0 0 0,-1 1 0 0 0,1 0 0 0 0,1 0 0 0 0,-1 0 0 0 0,0-1 0 0 0,5-6 0 0 0,-3 5 0 0 0,0 0 0 0 0,1 0 0 0 0,-1 0 0 0 0,1 1 0 0 0,1-1 0 0 0,-1 1 0 0 0,1 0 0 0 0,6-5 0 0 0,-8 8 0 0 0,-1 1 0 0 0,0-1 0 0 0,1 1 0 0 0,-1 0 0 0 0,1 0 0 0 0,0 0 0 0 0,-1 1 0 0 0,1-1 0 0 0,0 1 0 0 0,0-1 0 0 0,-1 1 0 0 0,1 0 0 0 0,0 0 0 0 0,0 0 0 0 0,-1 0 0 0 0,1 1 0 0 0,0-1 0 0 0,0 1 0 0 0,-1 0 0 0 0,1-1 0 0 0,-1 1 0 0 0,1 0 0 0 0,-1 1 0 0 0,1-1 0 0 0,-1 0 0 0 0,4 3 0 0 0,6 4 0 0 0,-1 1 0 0 0,1 0 0 0 0,16 17 0 0 0,-21-19 0 0 0,73 77 0 0 0,-23-24 0 0 0,71 57 0 0 0,-86-84 0 0 0,1-2 0 0 0,1-1 0 0 0,50 23 0 0 0,-75-43 0 0 0,0-1 0 0 0,1-1 0 0 0,0-1 0 0 0,0-1 0 0 0,1-1 0 0 0,0-1 0 0 0,32 3 0 0 0,-45-6 0 0 0,1-1 0 0 0,-1-1 0 0 0,0 0 0 0 0,1 0 0 0 0,-1 0 0 0 0,0-1 0 0 0,0-1 0 0 0,0 1 0 0 0,11-6 0 0 0,-13 5 0 0 0,-1 0 0 0 0,1-1 0 0 0,-1 0 0 0 0,0 0 0 0 0,0 0 0 0 0,0-1 0 0 0,-1 0 0 0 0,1 0 0 0 0,-1 0 0 0 0,0 0 0 0 0,0 0 0 0 0,-1-1 0 0 0,4-8 0 0 0,0-2 0 0 0,-2-1 0 0 0,1 0 0 0 0,-2 0 0 0 0,-1-1 0 0 0,0 1 0 0 0,-1-1 0 0 0,0 1 0 0 0,-3-31 0 0 0,-20-140 0 0 0,15 150 0 0 0,-28-146 0 0 0,24 144 0 0 0,-3 1 0 0 0,-22-51 0 0 0,26 72 0 0 0,0 0 0 0 0,-1 1 0 0 0,-1 0 0 0 0,-20-24 0 0 0,26 34 0 0 0,0 1 0 0 0,-1 1 0 0 0,0-1 0 0 0,0 1 0 0 0,0 0 0 0 0,-1 1 0 0 0,1-1 0 0 0,-1 1 0 0 0,0 1 0 0 0,-1-1 0 0 0,1 1 0 0 0,0 0 0 0 0,-1 1 0 0 0,-8-2 0 0 0,13 3-261 0 0,1 1 1 0 0,0 0-1 0 0,-1-1 0 0 0,1 1 1 0 0,0 0-1 0 0,-1 0 1 0 0,1 1-1 0 0,-1-1 0 0 0,1 0 1 0 0,0 1-1 0 0,-1 0 0 0 0,1-1 1 0 0,0 1-1 0 0,0 0 1 0 0,0 0-1 0 0,0 0 0 0 0,-1 0 1 0 0,1 1-1 0 0,1-1 0 0 0,-4 3 1 0 0,3-2-169 0 0,0 1-1 0 0,1-1 1 0 0,-1 1 0 0 0,1-1 0 0 0,-1 1-1 0 0,1 0 1 0 0,0-1 0 0 0,0 1 0 0 0,1 0-1 0 0,-1 0 1 0 0,0 0 0 0 0,1-1 0 0 0,0 1-1 0 0,-1 0 1 0 0,1 0 0 0 0,1 4-1 0 0,0 12-2996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17 424 0 0,'-6'-1'835'0'0,"-1"0"0"0"0,1 0-1 0 0,-1 1 1 0 0,1-1 0 0 0,-1 2 0 0 0,1-1-1 0 0,-1 1 1 0 0,1 0 0 0 0,-8 2-1 0 0,12-3-497 0 0,0 1 0 0 0,0-1 0 0 0,0 1 0 0 0,0 0-1 0 0,0-1 1 0 0,0 1 0 0 0,0 0 0 0 0,0 1-1 0 0,0-1 1 0 0,1 0 0 0 0,-1 0 0 0 0,0 1-1 0 0,1-1 1 0 0,-1 1 0 0 0,1-1 0 0 0,-1 1-1 0 0,1 0 1 0 0,0 0 0 0 0,0-1 0 0 0,0 1-1 0 0,0 0 1 0 0,0 0 0 0 0,0 0 0 0 0,0 0-1 0 0,1 0 1 0 0,-1 0 0 0 0,1 0 0 0 0,0 1 0 0 0,-1-1-1 0 0,1 0 1 0 0,0 3 0 0 0,1-3-97 0 0,-1 1 0 0 0,1 0 0 0 0,0 0 0 0 0,0-1 0 0 0,0 1 0 0 0,0 0 0 0 0,0-1 0 0 0,1 1 0 0 0,-1-1 1 0 0,1 0-1 0 0,0 1 0 0 0,0-1 0 0 0,0 0 0 0 0,0 0 0 0 0,0 0 0 0 0,0 0 0 0 0,0 0 0 0 0,1-1 0 0 0,-1 1 0 0 0,0-1 0 0 0,1 1 0 0 0,3 0 1 0 0,2 2 115 0 0,0-1 1 0 0,0 0-1 0 0,1 0 1 0 0,0-1 0 0 0,16 2-1 0 0,-14-2-102 0 0,0-2 0 0 0,1 0-1 0 0,-1 0 1 0 0,1-1 0 0 0,-1 0-1 0 0,17-5 1 0 0,-25 5-210 0 0,1 0-1 0 0,-1 0 1 0 0,0 0 0 0 0,1-1 0 0 0,-1 0-1 0 0,0 1 1 0 0,0-1 0 0 0,0 0 0 0 0,0-1-1 0 0,4-3 1 0 0,-5 4-28 0 0,-1 0 0 0 0,0 0 0 0 0,0 0 0 0 0,1 0 0 0 0,-1 0 0 0 0,0 0 0 0 0,-1 0 0 0 0,1-1 0 0 0,0 1 0 0 0,-1 0 0 0 0,1 0 0 0 0,-1-1 1 0 0,1 1-1 0 0,-1 0 0 0 0,0-1 0 0 0,0 1 0 0 0,0 0 0 0 0,-1-3 0 0 0,0 1-157 0 0,0 1 1 0 0,0-1-1 0 0,0 1 1 0 0,-1-1-1 0 0,1 1 1 0 0,-1 0-1 0 0,0-1 1 0 0,0 1-1 0 0,0 0 1 0 0,0 0 0 0 0,-1 1-1 0 0,1-1 1 0 0,-1 0-1 0 0,1 1 1 0 0,-1 0-1 0 0,0-1 1 0 0,0 1-1 0 0,0 0 1 0 0,-1 0-1 0 0,1 1 1 0 0,0-1-1 0 0,-1 1 1 0 0,1 0-1 0 0,-1 0 1 0 0,1 0-1 0 0,-1 0 1 0 0,1 0 0 0 0,-6 0-1 0 0,0 5-2298 0 0,2 13-6778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0 348 0 0,'-16'25'1255'0'0,"2"-3"1934"0"0,-18 35-1 0 0,29-52-2360 0 0,1 1 0 0 0,-1 0 0 0 0,1 0 0 0 0,0 0 0 0 0,1 0 0 0 0,0 0 0 0 0,0 0 0 0 0,0 1 0 0 0,1-1 0 0 0,-1 0 0 0 0,2 11 0 0 0,0-13-463 0 0,0 0 0 0 0,0 0-1 0 0,1 0 1 0 0,-1 0 0 0 0,1 0-1 0 0,0-1 1 0 0,0 1 0 0 0,0 0 0 0 0,0-1-1 0 0,1 0 1 0 0,-1 1 0 0 0,1-1-1 0 0,0 0 1 0 0,0 0 0 0 0,5 3-1 0 0,-3-2 44 0 0,1 0 0 0 0,0-1 1 0 0,0 0-1 0 0,1 0 0 0 0,-1 0 0 0 0,1-1 0 0 0,-1 0 0 0 0,14 3 0 0 0,-12-4-137 0 0,-1 0 0 0 0,0 0 0 0 0,1-1 0 0 0,-1 0 0 0 0,0 0 0 0 0,1 0 0 0 0,-1-1 0 0 0,0 0 0 0 0,1-1 0 0 0,-1 0 0 0 0,0 0 0 0 0,0 0 0 0 0,0-1 0 0 0,-1 0 0 0 0,1 0 0 0 0,0-1 0 0 0,-1 0 0 0 0,7-5 0 0 0,-11 8-266 0 0,-1-1 0 0 0,1 1 0 0 0,-1-1 1 0 0,1 1-1 0 0,-1-1 0 0 0,0 1 0 0 0,0-1 0 0 0,0 0 0 0 0,0 0 0 0 0,0 0 0 0 0,0 1 1 0 0,0-1-1 0 0,0 0 0 0 0,-1 0 0 0 0,1 0 0 0 0,-1 0 0 0 0,1 0 0 0 0,-1 0 1 0 0,0-1-1 0 0,0 1 0 0 0,0-3 0 0 0,-1 3-1 0 0,0-1-1 0 0,0 1 1 0 0,0 0-1 0 0,0 0 1 0 0,0 0 0 0 0,0 0-1 0 0,-1 0 1 0 0,1 0-1 0 0,-1 0 1 0 0,1 0 0 0 0,-1 1-1 0 0,0-1 1 0 0,0 0-1 0 0,0 1 1 0 0,-3-3 0 0 0,-4-1-2 0 0,-1 1 1 0 0,1-1 0 0 0,-1 2 0 0 0,1-1 0 0 0,-1 1 0 0 0,0 1 0 0 0,-14-3 0 0 0,-23 4-3 0 0,43 2 0 0 0,1-1 0 0 0,-1 1 0 0 0,1-1 0 0 0,0 1 0 0 0,0 0 0 0 0,-1 0 0 0 0,1 1 0 0 0,0-1 0 0 0,0 0 0 0 0,0 1 0 0 0,-5 3 0 0 0,8-4-133 0 0,-1-1 0 0 0,0 1-1 0 0,0 0 1 0 0,1-1 0 0 0,-1 1 0 0 0,0-1 0 0 0,1 1-1 0 0,-1 0 1 0 0,1 0 0 0 0,-1-1 0 0 0,1 1 0 0 0,0 0-1 0 0,-1 0 1 0 0,1 0 0 0 0,-1 0 0 0 0,1-1 0 0 0,0 1-1 0 0,0 0 1 0 0,0 0 0 0 0,0 0 0 0 0,-1 0 0 0 0,1 0-1 0 0,0 0 1 0 0,1 0 0 0 0,-1 0 0 0 0,0 0 0 0 0,0-1-1 0 0,0 1 1 0 0,0 0 0 0 0,1 1 0 0 0,14 16-6406 0 0,-12-17 5808 0 0,8 7-2931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83 392 0 0,'-1'-27'2760'0'0,"1"25"-2090"0"0,0 0-1 0 0,1 0 1 0 0,-1 0 0 0 0,0 0 0 0 0,1 0 0 0 0,-1 1-1 0 0,1-1 1 0 0,0 0 0 0 0,0 0 0 0 0,1-3 0 0 0,0 5-413 0 0,0 1-1 0 0,-1-1 1 0 0,1 1 0 0 0,-1 0 0 0 0,1-1 0 0 0,-1 1 0 0 0,1 0 0 0 0,-1 0 0 0 0,0 0-1 0 0,3 2 1 0 0,-4-3-74 0 0,16 14 589 0 0,0 1 0 0 0,-1 1 0 0 0,0 0 0 0 0,-2 1 0 0 0,16 23 0 0 0,-14-19-286 0 0,62 96 2546 0 0,117 241 0 0 0,-176-322-2481 0 0,22 49 1628 0 0,64 97 1 0 0,-104-181-2140 0 0,1 0 1 0 0,-1 0-1 0 0,1 0 1 0 0,0 0-1 0 0,0 0 0 0 0,-1 0 1 0 0,1 0-1 0 0,0-1 1 0 0,0 1-1 0 0,0 0 1 0 0,0 0-1 0 0,0-1 0 0 0,0 1 1 0 0,0-1-1 0 0,0 1 1 0 0,0-1-1 0 0,0 0 0 0 0,1 1 1 0 0,-1-1 5 0 0,0 0-1 0 0,0 0 1 0 0,0 0 0 0 0,-1 0 0 0 0,1 0 0 0 0,0-1 0 0 0,0 1 0 0 0,0 0-1 0 0,-1-1 1 0 0,1 1 0 0 0,0 0 0 0 0,0-1 0 0 0,-1 1 0 0 0,1-1-1 0 0,0 1 1 0 0,-1-1 0 0 0,1 1 0 0 0,-1-1 0 0 0,2 0 0 0 0,1-3 72 0 0,-1-1 0 0 0,1 1 0 0 0,-1 0 0 0 0,0-1 0 0 0,1 1 0 0 0,-2-1 0 0 0,3-7 1 0 0,12-59 30 0 0,-4-1 1 0 0,4-91 0 0 0,-5 47-82 0 0,25-287-68 0 0,-35 385-638 0 0,1-1-1 0 0,5-22 1 0 0,-6 40 491 0 0,-1 0 0 0 0,1 0 0 0 0,-1 0 0 0 0,1 0-1 0 0,-1 0 1 0 0,1 0 0 0 0,-1 0 0 0 0,1 0 0 0 0,0 0 0 0 0,0 0 0 0 0,-1 0-1 0 0,1 1 1 0 0,0-1 0 0 0,0 0 0 0 0,0 1 0 0 0,0-1 0 0 0,0 0 0 0 0,0 1-1 0 0,0-1 1 0 0,0 1 0 0 0,0 0 0 0 0,0-1 0 0 0,0 1 0 0 0,2 0 0 0 0,29-2-6199 0 0,-22 2 4002 0 0,8 0-827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6501 0 0,'-10'3'1744'0'0,"-1"0"-1"0"0,0 0 1 0 0,0-1 0 0 0,1-1 0 0 0,-1 0 0 0 0,0 0 0 0 0,-12-2 0 0 0,20 1-1289 0 0,2 1-319 0 0,0-1 0 0 0,0 1 0 0 0,0-1 0 0 0,0 1 0 0 0,0 0 0 0 0,0-1 0 0 0,0 1 0 0 0,0 0 0 0 0,1 0 1 0 0,-1 0-1 0 0,0 0 0 0 0,0 0 0 0 0,1 0 0 0 0,-1 0 0 0 0,0 0 0 0 0,1 0 0 0 0,-1 0 0 0 0,1 0 0 0 0,0 0 0 0 0,-1 0 0 0 0,1 0 0 0 0,0 1 0 0 0,-1-1 0 0 0,1 0 0 0 0,0 0 0 0 0,0 0 0 0 0,0 3 0 0 0,-1 33 1078 0 0,7 17 105 0 0,19 77 0 0 0,-16-96-2044 0 0,20 48 0 0 0,-12-53-2222 0 0,-17-29 2387 0 0,1 0-1 0 0,0 0 0 0 0,0 0 1 0 0,0 0-1 0 0,0 0 1 0 0,0 0-1 0 0,0 0 1 0 0,1-1-1 0 0,-1 1 1 0 0,0 0-1 0 0,0-1 1 0 0,1 1-1 0 0,0 0 0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91 122 6985 0 0,'-11'-8'1882'0'0,"-36"-28"4005"0"0,43 33-5387 0 0,1 0 0 0 0,0 0 0 0 0,0 0 0 0 0,0 0 0 0 0,1-1 0 0 0,-1 1 0 0 0,1-1 0 0 0,0 0 0 0 0,-1 0 0 0 0,-1-6 0 0 0,4 9-412 0 0,1 0 1 0 0,-1 0-1 0 0,1 0 1 0 0,-1 0-1 0 0,1 0 0 0 0,0 0 1 0 0,-1 0-1 0 0,1 0 1 0 0,0 0-1 0 0,-1 0 0 0 0,1 1 1 0 0,0-1-1 0 0,0 0 1 0 0,0 1-1 0 0,0-1 1 0 0,1 0-1 0 0,-2 1 30 0 0,5-3 48 0 0,-1 1 0 0 0,0-1 1 0 0,1 1-1 0 0,0 1 0 0 0,-1-1 1 0 0,1 1-1 0 0,0-1 0 0 0,0 1 0 0 0,0 1 1 0 0,7-1-1 0 0,52 1 761 0 0,-49 1-714 0 0,29 1 499 0 0,53 10 0 0 0,-39-1-13 0 0,91 30 0 0 0,-119-31-386 0 0,-1 1 0 0 0,1 2 0 0 0,-2 1-1 0 0,0 2 1 0 0,32 22 0 0 0,-40-22-77 0 0,0 1 0 0 0,-1 1 0 0 0,20 23 0 0 0,-31-31-151 0 0,-1-1 0 0 0,0 1 0 0 0,-1 0 0 0 0,0 0 0 0 0,-1 1-1 0 0,0-1 1 0 0,0 1 0 0 0,-1 1 0 0 0,3 12 0 0 0,-6-19-39 0 0,0 0 0 0 0,0-1 1 0 0,-1 1-1 0 0,0 0 1 0 0,0-1-1 0 0,0 1 1 0 0,0 0-1 0 0,-1-1 0 0 0,0 1 1 0 0,0 0-1 0 0,0-1 1 0 0,-1 1-1 0 0,1-1 1 0 0,-1 0-1 0 0,-3 6 1 0 0,2-5-15 0 0,-1 0 1 0 0,0 0 0 0 0,0 0 0 0 0,0-1-1 0 0,-1 1 1 0 0,0-1 0 0 0,1 0 0 0 0,-2-1-1 0 0,1 1 1 0 0,-7 3 0 0 0,-5 1 8 0 0,-1-1 0 0 0,0 0 0 0 0,0-2-1 0 0,-1 0 1 0 0,1-1 0 0 0,-28 3 0 0 0,-5-3-267 0 0,0-1 0 0 0,-1-3 0 0 0,1-2 0 0 0,0-3 0 0 0,0-1 0 0 0,0-3 0 0 0,-70-22 0 0 0,120 31 191 0 0,-3-1-316 0 0,0 0 0 0 0,-1-1-1 0 0,1 1 1 0 0,0-1-1 0 0,0 0 1 0 0,0 0 0 0 0,0 0-1 0 0,0-1 1 0 0,-5-5 0 0 0,19 3-4963 0 0,-3 3 3957 0 0,0 0-1 0 0,-1 0 0 0 0,9-1 1 0 0,9-1-1495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0 452 0 0,'-1'0'17529'0'0,"4"27"-13066"0"0,2 21-4597 0 0,-4-32 2453 0 0,16 128 2812 0 0,-16-139-4999 0 0,0-2-537 0 0,0 0 0 0 0,0-1-1 0 0,0 1 1 0 0,0 0 0 0 0,1-1 0 0 0,-1 0-1 0 0,1 1 1 0 0,-1-1 0 0 0,1 0-1 0 0,0 0 1 0 0,3 3 0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22 516 0 0,'1'-2'706'0'0,"1"0"0"0"0,0 0 1 0 0,0 0-1 0 0,0 0 0 0 0,0 1 0 0 0,1-1 0 0 0,-1 1 1 0 0,0 0-1 0 0,0-1 0 0 0,1 1 0 0 0,-1 0 0 0 0,1 0 0 0 0,-1 1 1 0 0,1-1-1 0 0,2 0 0 0 0,-3 1-360 0 0,0 0 1 0 0,-1 0-1 0 0,1 1 1 0 0,-1-1-1 0 0,1 0 1 0 0,-1 1-1 0 0,1-1 1 0 0,-1 1-1 0 0,1 0 1 0 0,-1-1-1 0 0,1 1 1 0 0,-1 0-1 0 0,0 0 1 0 0,0 0-1 0 0,1 0 1 0 0,-1 0-1 0 0,0 0 1 0 0,0 0-1 0 0,0 0 1 0 0,0 1-1 0 0,0-1 1 0 0,0 0-1 0 0,0 1 1 0 0,-1-1-1 0 0,2 3 1 0 0,3 10 678 0 0,0 0 1 0 0,-1 0-1 0 0,-1 1 1 0 0,0-1-1 0 0,-1 1 0 0 0,0 26 1 0 0,-1-27-580 0 0,1 18 731 0 0,1 1 0 0 0,10 35 1 0 0,-13-67-1175 0 0,0 1 0 0 0,1-1 0 0 0,-1 0-1 0 0,1 1 1 0 0,-1-1 0 0 0,1 0 0 0 0,0 0 0 0 0,-1 0 0 0 0,1 0 0 0 0,0 0 0 0 0,0 0 0 0 0,0 0 0 0 0,0 0 0 0 0,1 1 0 0 0,-1-1-272 0 0,1 0-1 0 0,-1 0 0 0 0,0-1 1 0 0,1 1-1 0 0,-1-1 0 0 0,0 1 1 0 0,1-1-1 0 0,-1 1 1 0 0,1-1-1 0 0,-1 0 0 0 0,3 0 1 0 0,0 0-882 0 0,1 0 1 0 0,-1-1-1 0 0,0 0 1 0 0,1 0 0 0 0,-1 0-1 0 0,0 0 1 0 0,0-1-1 0 0,6-2 1 0 0,13-6-2012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21 596 0 0,'-10'-6'22695'0'0,"26"12"-21965"0"0,0-1 1 0 0,0-1-1 0 0,0-1 0 0 0,1 0 1 0 0,-1-1-1 0 0,23 0 0 0 0,8-2 1452 0 0,50-6 0 0 0,-77 3-2850 0 0,-1 0 0 0 0,1-2 0 0 0,-1 0 0 0 0,26-12 0 0 0,-37 16-1301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7713 0 0,'-8'5'3487'0'0,"-17"12"2166"0"0,24-16-5251 0 0,0 0 0 0 0,0 0 0 0 0,0 0 0 0 0,0 0-1 0 0,0 0 1 0 0,0 0 0 0 0,0 0 0 0 0,1 0 0 0 0,-1 0-1 0 0,0 1 1 0 0,1-1 0 0 0,-1 0 0 0 0,0 0 0 0 0,1 1 0 0 0,0-1-1 0 0,-1 3 1 0 0,2-3-223 0 0,1 0 1 0 0,-1 0-1 0 0,1 0 0 0 0,0 0 0 0 0,-1-1 0 0 0,1 1 1 0 0,0 0-1 0 0,-1-1 0 0 0,1 1 0 0 0,0-1 1 0 0,0 1-1 0 0,-1-1 0 0 0,1 0 0 0 0,2 0 0 0 0,29 1 1733 0 0,-1-1 0 0 0,63-10 0 0 0,9-9-2398 0 0,-82 14-604 0 0,40-7-3307 0 0,-22 8-3528 0 0,-24 3 4804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630 171 740 0 0,'0'-6'1146'0'0,"-1"-1"1"0"0,1 0-1 0 0,-1 1 0 0 0,0-1 1 0 0,-1 1-1 0 0,0-1 0 0 0,-2-5 1 0 0,1 6-460 0 0,1 1 1 0 0,-1 0 0 0 0,0 0 0 0 0,0 0 0 0 0,-1 0 0 0 0,1 1 0 0 0,-6-6 0 0 0,2 4-194 0 0,0 0 0 0 0,-1 1 0 0 0,1 0 0 0 0,-1 0 1 0 0,0 1-1 0 0,0 0 0 0 0,-1 1 0 0 0,1-1 0 0 0,-1 1 0 0 0,-15-3 0 0 0,-2 2 68 0 0,0 1 0 0 0,1 1 0 0 0,-1 1-1 0 0,0 1 1 0 0,0 1 0 0 0,0 2 0 0 0,1 0-1 0 0,-1 2 1 0 0,1 0 0 0 0,0 2 0 0 0,1 1-1 0 0,-1 1 1 0 0,1 1 0 0 0,1 1 0 0 0,-24 15-1 0 0,42-22-410 0 0,0 0-1 0 0,-1 0 0 0 0,1 0 0 0 0,1 1 1 0 0,-1 0-1 0 0,1 0 0 0 0,0 0 0 0 0,0 0 1 0 0,0 1-1 0 0,-3 6 0 0 0,5-9-94 0 0,1 0-1 0 0,0 0 1 0 0,0 1-1 0 0,0-1 1 0 0,1 0-1 0 0,-1 1 1 0 0,1-1-1 0 0,-1 1 1 0 0,1-1-1 0 0,0 0 1 0 0,1 1-1 0 0,-1-1 1 0 0,0 1-1 0 0,1-1 1 0 0,0 0-1 0 0,0 1 1 0 0,0-1-1 0 0,0 0 1 0 0,1 0-1 0 0,-1 0 1 0 0,1 0-1 0 0,2 4 1 0 0,4 3-56 0 0,0 1 0 0 0,1-1 0 0 0,0-1 0 0 0,1 0 0 0 0,0 0 0 0 0,1-1 0 0 0,0 0 0 0 0,0-1 0 0 0,0 0 0 0 0,1-1 0 0 0,0 0 0 0 0,0-1 0 0 0,23 7 0 0 0,0-2 0 0 0,1-2 0 0 0,0-1 0 0 0,70 3 0 0 0,-80-8 0 0 0,1-2 0 0 0,-1-1 0 0 0,1-1 0 0 0,-1-1 0 0 0,0-1 0 0 0,0-1 0 0 0,38-14 0 0 0,-59 17 0 0 0,-1 1 0 0 0,0-1 0 0 0,0 0 0 0 0,0-1 0 0 0,0 1 0 0 0,0-1 0 0 0,-1 0 0 0 0,1 0 0 0 0,-1 0 0 0 0,0 0 0 0 0,0 0 0 0 0,0-1 0 0 0,0 1 0 0 0,0-1 0 0 0,-1 0 0 0 0,1 0 0 0 0,-1 0 0 0 0,0 0 0 0 0,2-8 0 0 0,-3 5 0 0 0,0 1 0 0 0,0-1 0 0 0,-1 0 0 0 0,1 0 0 0 0,-2 0 0 0 0,1 0 0 0 0,-1 1 0 0 0,0-1 0 0 0,0 0 0 0 0,-1 1 0 0 0,0-1 0 0 0,-4-11 0 0 0,-3-1-17 0 0,0 0 1 0 0,-1 1-1 0 0,-1 1 0 0 0,0-1 0 0 0,-2 2 1 0 0,0 0-1 0 0,0 0 0 0 0,-26-22 0 0 0,27 30-1256 0 0,33 17-14065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10333 0 0,'1'1'739'0'0,"-1"1"0"0"0,0-1 0 0 0,1 0 0 0 0,-1 0 0 0 0,0 1-1 0 0,0-1 1 0 0,0 0 0 0 0,0 1 0 0 0,-1-1 0 0 0,1 0 0 0 0,0 1 0 0 0,-1 0 0 0 0,-8 18 4349 0 0,-23 20-2098 0 0,17-22-1635 0 0,-39 53 1048 0 0,-22 30-1176 0 0,-4-5-3830 0 0,78-89-134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0 354 520 0 0,'2'-26'2129'0'0,"0"0"-1"0"0,2 0 1 0 0,13-45-1 0 0,-14 60-1498 0 0,1 1-1 0 0,0-1 1 0 0,1 1-1 0 0,1 0 1 0 0,-1 1-1 0 0,1-1 1 0 0,1 1-1 0 0,0 1 1 0 0,0-1-1 0 0,1 1 1 0 0,12-11-1 0 0,-6 9 113 0 0,0 1 0 0 0,0 0 0 0 0,1 1 1 0 0,0 0-1 0 0,0 1 0 0 0,1 1 0 0 0,0 0 0 0 0,0 1 0 0 0,1 1 0 0 0,21-3 0 0 0,-29 6-327 0 0,1 0 0 0 0,0 1 0 0 0,0 0 0 0 0,-1 1 1 0 0,1 0-1 0 0,0 1 0 0 0,-1 0 0 0 0,15 4 0 0 0,-18-4-170 0 0,0 1-1 0 0,0 0 1 0 0,0 0 0 0 0,0 1 0 0 0,0 0-1 0 0,-1 0 1 0 0,0 0 0 0 0,1 0 0 0 0,-1 1 0 0 0,-1 0-1 0 0,1 0 1 0 0,-1 0 0 0 0,4 7 0 0 0,-5-8-224 0 0,-1 0 1 0 0,0-1 0 0 0,-1 1 0 0 0,1 0 0 0 0,-1 0 0 0 0,1 1 0 0 0,-1-1 0 0 0,-1 0 0 0 0,1 0-1 0 0,-1 1 1 0 0,1-1 0 0 0,-1 0 0 0 0,0 0 0 0 0,-1 1 0 0 0,1-1 0 0 0,-1 0 0 0 0,1 1 0 0 0,-2-1-1 0 0,1 0 1 0 0,0 0 0 0 0,-1 0 0 0 0,1 0 0 0 0,-1 0 0 0 0,0 0 0 0 0,-1-1 0 0 0,1 1 0 0 0,-1-1-1 0 0,-2 4 1 0 0,-4 4 6 0 0,-1-1-1 0 0,0 0 0 0 0,-1 0 1 0 0,1-1-1 0 0,-2-1 0 0 0,1 0 1 0 0,-16 8-1 0 0,-97 44-27 0 0,116-55 0 0 0,8-5 0 0 0,0 0 0 0 0,-1 1 0 0 0,1-1 0 0 0,0 0 0 0 0,0 0 0 0 0,0 1 0 0 0,0-1 0 0 0,0 0 0 0 0,0 0 0 0 0,0 1 0 0 0,-1-1 0 0 0,1 0 0 0 0,0 1 0 0 0,0-1 0 0 0,0 0 0 0 0,0 0 0 0 0,0 1 0 0 0,0-1 0 0 0,0 0 0 0 0,0 0 0 0 0,1 1 0 0 0,-1-1 0 0 0,0 0 0 0 0,0 0 0 0 0,0 1 0 0 0,0-1 0 0 0,0 0 0 0 0,0 0 0 0 0,0 1 0 0 0,1-1 0 0 0,-1 0 0 0 0,0 0 0 0 0,0 1 0 0 0,0-1 0 0 0,1 0 0 0 0,-1 0 0 0 0,0 0 0 0 0,0 0 0 0 0,0 1 0 0 0,1-1 0 0 0,5 4 0 0 0,-5-3 0 0 0,32 15 0 0 0,21-1 0 0 0,-29-8 0 0 0,9 2 0 0 0,185 60 0 0 0,-190-58 0 0 0,-1 2 0 0 0,0 1 0 0 0,-1 1 0 0 0,0 1 0 0 0,32 27 0 0 0,-54-39 0 0 0,0 0 0 0 0,-1 0 0 0 0,1 0 0 0 0,-1 1 0 0 0,0 0 0 0 0,-1 0 0 0 0,1 0 0 0 0,-1 1 0 0 0,0-1 0 0 0,5 12 0 0 0,-8-15 0 0 0,1 1 0 0 0,-1-1 0 0 0,1 1 0 0 0,-1-1 0 0 0,0 1 0 0 0,0-1 0 0 0,0 1 0 0 0,0-1 0 0 0,0 1 0 0 0,-1-1 0 0 0,1 1 0 0 0,-1-1 0 0 0,0 0 0 0 0,1 1 0 0 0,-1-1 0 0 0,0 0 0 0 0,-1 1 0 0 0,1-1 0 0 0,0 0 0 0 0,0 0 0 0 0,-1 0 0 0 0,0 0 0 0 0,1 0 0 0 0,-1 0 0 0 0,0-1 0 0 0,0 1 0 0 0,0-1 0 0 0,0 1 0 0 0,-3 1 0 0 0,-7 5 0 0 0,-1-1 0 0 0,-1-1 0 0 0,1 0 0 0 0,-1 0 0 0 0,0-2 0 0 0,0 0 0 0 0,0 0 0 0 0,-1-1 0 0 0,-24 1 0 0 0,-12-1 0 0 0,-72-6 0 0 0,98 1 0 0 0,-56-2-218 0 0,-90-18 1 0 0,167 21-18 0 0,3 1 64 0 0,0 0-1 0 0,0 0 1 0 0,0 0-1 0 0,0 0 1 0 0,0 0-1 0 0,0-1 1 0 0,0 1-1 0 0,0 0 1 0 0,0-1-1 0 0,0 1 1 0 0,0-1-1 0 0,0 1 1 0 0,0-1 0 0 0,0 1-1 0 0,0-1 1 0 0,0 0-1 0 0,-1-1 1 0 0,20-7-8597 0 0,-10 4 7545 0 0,17-5-2036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9701 0 0,'1'-3'1232'0'0,"1"-1"1"0"0,-1 1 0 0 0,1-1-1 0 0,0 1 1 0 0,0 0-1 0 0,0 0 1 0 0,0 0 0 0 0,1 0-1 0 0,-1 0 1 0 0,1 1-1 0 0,3-4 1 0 0,-4 5-1018 0 0,0 1 0 0 0,0-1 0 0 0,0 1 0 0 0,0-1 0 0 0,0 1 0 0 0,0 0 1 0 0,0-1-1 0 0,0 1 0 0 0,0 0 0 0 0,0 0 0 0 0,0 1 0 0 0,0-1 0 0 0,0 0 0 0 0,0 1 0 0 0,0-1 0 0 0,0 1 0 0 0,0-1 0 0 0,0 1 0 0 0,0 0 0 0 0,0 0 1 0 0,0 0-1 0 0,3 3 0 0 0,12 7 299 0 0,-1 2 0 0 0,1 0 0 0 0,-2 1 0 0 0,25 28 0 0 0,12 11 244 0 0,-13-19-758 0 0,2-1 0 0 0,2-2 0 0 0,1-2 0 0 0,1-2 0 0 0,1-2 0 0 0,1-3 0 0 0,67 24 0 0 0,-107-43 0 0 0,1-1 0 0 0,0 0 0 0 0,1 0 0 0 0,-1-1 0 0 0,0 0 0 0 0,11 0 0 0 0,-17-1 0 0 0,1 0 0 0 0,-1 0 0 0 0,0-1 0 0 0,0 1 0 0 0,0 0 0 0 0,0-1 0 0 0,0 1 0 0 0,0-1 0 0 0,0 0 0 0 0,0 0 0 0 0,0 0 0 0 0,0 0 0 0 0,0 0 0 0 0,-1 0 0 0 0,1 0 0 0 0,0-1 0 0 0,-1 1 0 0 0,1 0 0 0 0,-1-1 0 0 0,1 0 0 0 0,-1 1 0 0 0,0-1 0 0 0,0 0 0 0 0,1 0 0 0 0,-1 1 0 0 0,0-1 0 0 0,-1 0 0 0 0,1 0 0 0 0,1-3 0 0 0,7-38 0 0 0,8-84 0 0 0,-9 57 0 0 0,1 5 0 0 0,3 1 0 0 0,36-109 0 0 0,-34 152-89 0 0,-13 20-573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34 936 0 0,'0'1'354'0'0,"0"0"0"0"0,0 0 0 0 0,0 0 0 0 0,0-1 0 0 0,0 1-1 0 0,0 0 1 0 0,0 0 0 0 0,0 0 0 0 0,0 0 0 0 0,1-1 0 0 0,-1 1 0 0 0,0 0 0 0 0,1 0 0 0 0,-1-1-1 0 0,0 1 1 0 0,1 0 0 0 0,-1-1 0 0 0,2 2 0 0 0,14 10 2905 0 0,27 4-545 0 0,-37-14-2114 0 0,44 10 1048 0 0,0-2-1 0 0,1-3 0 0 0,0-1 0 0 0,0-3 1 0 0,86-6-1 0 0,-123 3-1344 0 0,1-2 0 0 0,-1 0 0 0 0,0 0 0 0 0,0-2 0 0 0,23-7 1 0 0,-32 9-242 0 0,0 0 0 0 0,0-1 0 0 0,0 1 0 0 0,-1-1 0 0 0,1 0 0 0 0,-1 0 0 0 0,1-1 0 0 0,-1 1 0 0 0,0-1 0 0 0,0 0 1 0 0,-1 0-1 0 0,1 0 0 0 0,-1-1 0 0 0,0 1 0 0 0,0-1 0 0 0,0 1 0 0 0,3-10 0 0 0,-7 15-41 0 0,1-1-1 0 0,-1 1 1 0 0,1 0-1 0 0,-1-1 1 0 0,1 1-1 0 0,-1 0 1 0 0,0-1 0 0 0,1 1-1 0 0,-1-1 1 0 0,0 1-1 0 0,0-1 1 0 0,1 1-1 0 0,-1-1 1 0 0,0 0-1 0 0,0 1 1 0 0,0-1-1 0 0,0 0 1 0 0,1 0-1 0 0,-1 0 1 0 0,0 1 0 0 0,0-1-1 0 0,0 0 1 0 0,0 0-1 0 0,0 0 1 0 0,0 0-1 0 0,1-1 1 0 0,-1 1-1 0 0,0 0 1 0 0,0 0-1 0 0,0 0 1 0 0,0-1 0 0 0,0 1-1 0 0,1 0 1 0 0,-1-1-1 0 0,0 1 1 0 0,0-1-1 0 0,1 1 1 0 0,-1-1-1 0 0,0 1 1 0 0,1-1-1 0 0,-1 0 1 0 0,0 1 0 0 0,1-1-1 0 0,-1 0 1 0 0,1 1-1 0 0,-1-1 1 0 0,1 0-1 0 0,-1 0 1 0 0,1 1-1 0 0,0-1 1 0 0,-1 0-1 0 0,1 0 1 0 0,0 0 0 0 0,0 0-1 0 0,0 1 1 0 0,-1-1-1 0 0,1 0 1 0 0,0 0-1 0 0,0 0 1 0 0,0 0-1 0 0,0 0 1 0 0,1 0-1 0 0,-1 1 1 0 0,0-1 0 0 0,0 0-1 0 0,0 0 1 0 0,1 0-1 0 0,-1 0 1 0 0,1-1-1 0 0,-6 9 107 0 0,1-1 0 0 0,-1 1 0 0 0,1 0 0 0 0,1 0 0 0 0,-1 1 0 0 0,1-1-1 0 0,1 1 1 0 0,-1-1 0 0 0,1 1 0 0 0,-2 13 0 0 0,1 11 312 0 0,-1 42 0 0 0,4-52-267 0 0,0 18 150 0 0,2-1-1 0 0,8 46 1 0 0,21 78 534 0 0,-28-149-847 0 0,25 101-9 0 0,15 91 0 0 0,-42-196 0 0 0,0-1 0 0 0,-1 1 0 0 0,0-1 0 0 0,0 1 0 0 0,-1-1 0 0 0,-3 12 0 0 0,4-19 0 0 0,-1 1 0 0 0,1-1 0 0 0,-1 0 0 0 0,0 1 0 0 0,0-1 0 0 0,0 0 0 0 0,0 0 0 0 0,0 0 0 0 0,0 0 0 0 0,-1 0 0 0 0,1 0 0 0 0,-1 0 0 0 0,1 0 0 0 0,-1-1 0 0 0,0 1 0 0 0,1 0 0 0 0,-1-1 0 0 0,0 1 0 0 0,0-1 0 0 0,0 0 0 0 0,0 0 0 0 0,-1 0 0 0 0,1 0 0 0 0,0 0 0 0 0,0 0 0 0 0,-1-1 0 0 0,1 1 0 0 0,0-1 0 0 0,-3 1 0 0 0,-17-2 0 0 0,0 0 0 0 0,1-1 0 0 0,0-2 0 0 0,-41-11 0 0 0,-6 0 0 0 0,-10 2 0 0 0,-2 4 0 0 0,0 3 0 0 0,-128 7 0 0 0,184 3 0 0 0,24-4 0 0 0,0 0 0 0 0,0 0 0 0 0,0 0 0 0 0,0 0 0 0 0,0 0 0 0 0,0 0 0 0 0,-1 0 0 0 0,1 0 0 0 0,0 0 0 0 0,0 0 0 0 0,0 0 0 0 0,0 1 0 0 0,0-1 0 0 0,0 0 0 0 0,0 0 0 0 0,0 0 0 0 0,0 0 0 0 0,0 0 0 0 0,0 0 0 0 0,0 1 0 0 0,-1-1 0 0 0,1 0 0 0 0,0 0 0 0 0,0 0 0 0 0,0 0 0 0 0,0 0 0 0 0,0 0 0 0 0,0 1 0 0 0,0-1 0 0 0,0 0 0 0 0,0 0 0 0 0,1 0 0 0 0,-1 0 0 0 0,0 0 0 0 0,0 0 0 0 0,0 1 0 0 0,0-1 0 0 0,0 0 0 0 0,0 0 0 0 0,0 0 0 0 0,0 0 0 0 0,0 0 0 0 0,0 0 0 0 0,0 0 0 0 0,0 1 0 0 0,0-1 0 0 0,1 0 0 0 0,-1 0 0 0 0,0 0 0 0 0,0 0 0 0 0,0 0 0 0 0,0 0 0 0 0,0 0 0 0 0,0 0 0 0 0,1 0 0 0 0,-1 0 0 0 0,0 0 0 0 0,0 0 0 0 0,0 0 0 0 0,0 0 0 0 0,0 0 0 0 0,0 0 0 0 0,1 0 0 0 0,-1 0 0 0 0,0 0 0 0 0,0 0 0 0 0,9 5 0 0 0,7-2 0 0 0,-1 0 0 0 0,1-1 0 0 0,0-1 0 0 0,31-1 0 0 0,-15 0 0 0 0,-27 0 0 0 0,528 0 0 0 0,-504-1-2128 0 0,-1-1-1 0 0,1-2 1 0 0,-1 0-1 0 0,1-2 1 0 0,34-11-1 0 0,-36 6-1297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7229 0 0,'-6'-29'19391'0'0,"13"40"-19149"0"0,-3-2 245 0 0,0 1 0 0 0,0 1 0 0 0,-1-1 0 0 0,0 0 0 0 0,-1 1-1 0 0,0 0 1 0 0,0 18 0 0 0,1-7 160 0 0,3 52 45 0 0,-5-45-469 0 0,2 1 1 0 0,7 32 0 0 0,-10-62-319 0 0,0 1 0 0 0,1 0 0 0 0,-1-1 0 0 0,0 1 0 0 0,0 0 1 0 0,0-1-1 0 0,1 1 0 0 0,-1-1 0 0 0,0 1 0 0 0,1-1 0 0 0,-1 1 0 0 0,0 0 0 0 0,1-1 0 0 0,-1 1 0 0 0,1-1 1 0 0,-1 0-1 0 0,0 1 0 0 0,1-1 0 0 0,0 1 0 0 0,8-4-4250 0 0,2-12-3594 0 0,-11 5 4755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0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165 226 2128 0 0,'-148'-131'8352'0'0,"146"130"-8129"0"0,1 0 0 0 0,0-1 1 0 0,0 1-1 0 0,-1 0 0 0 0,1 0 0 0 0,0 0 1 0 0,0-1-1 0 0,0 1 0 0 0,0-1 1 0 0,1 1-1 0 0,-1-1 0 0 0,0 1 0 0 0,1-1 1 0 0,-1 1-1 0 0,1-1 0 0 0,-1 0 1 0 0,1 1-1 0 0,0-1 0 0 0,-1 1 0 0 0,1-1 1 0 0,0 0-1 0 0,1-2 0 0 0,-1 2 7 0 0,1 0 1 0 0,0 1-1 0 0,0-1 0 0 0,0 0 0 0 0,0 1 0 0 0,0-1 0 0 0,0 1 0 0 0,1-1 1 0 0,-1 1-1 0 0,0 0 0 0 0,1 0 0 0 0,-1-1 0 0 0,1 1 0 0 0,-1 0 0 0 0,1 0 1 0 0,2-1-1 0 0,8-3 436 0 0,-1 1 0 0 0,1 0 1 0 0,0 1-1 0 0,19-3 0 0 0,5 1-5 0 0,-1 1 0 0 0,0 2-1 0 0,1 2 1 0 0,-1 1-1 0 0,1 2 1 0 0,-1 1 0 0 0,47 12-1 0 0,-54-9-197 0 0,-1 1-1 0 0,0 2 0 0 0,-1 0 0 0 0,0 2 1 0 0,0 1-1 0 0,-2 1 0 0 0,1 1 0 0 0,-2 1 1 0 0,36 31-1 0 0,-49-38-462 0 0,0 1 0 0 0,-1 1 0 0 0,0 0 0 0 0,0 0 0 0 0,-1 1 0 0 0,0 0 0 0 0,9 22 0 0 0,-15-29 0 0 0,0 0 0 0 0,0 0 0 0 0,-1 1 0 0 0,1-1 0 0 0,-1 1 0 0 0,-1-1 0 0 0,1 1 0 0 0,-1 0 0 0 0,0-1 0 0 0,0 1 0 0 0,0-1 0 0 0,-1 1 0 0 0,0-1 0 0 0,0 1 0 0 0,0-1 0 0 0,-1 1 0 0 0,0-1 0 0 0,0 0 0 0 0,0 0 0 0 0,-1 0 0 0 0,-6 10 0 0 0,2-6 0 0 0,-1 0 0 0 0,0 0 0 0 0,-1-1 0 0 0,0 0 0 0 0,-1 0 0 0 0,0-1 0 0 0,0 0 0 0 0,0-1 0 0 0,-1 0 0 0 0,1-1 0 0 0,-2 0 0 0 0,-13 4 0 0 0,1-2 0 0 0,0 0 0 0 0,-1-2 0 0 0,0-1 0 0 0,-47 2 0 0 0,-43-8-337 0 0,102 1 238 0 0,-1-1 0 0 0,1 0 0 0 0,0-1 0 0 0,0-1 0 0 0,1 0 0 0 0,-20-9 0 0 0,23 9 1219 0 0,2-3-6554 0 0,6 7 5129 0 0,1-1 1 0 0,0 1-1 0 0,0-1 1 0 0,0 1-1 0 0,0-1 1 0 0,0 1-1 0 0,0-1 1 0 0,0 1-1 0 0,0-1 0 0 0,0 1 1 0 0,0-1-1 0 0,0 1 1 0 0,0-1-1 0 0,0 1 1 0 0,0-1-1 0 0,0 1 1 0 0,1 0-1 0 0,-1-1 0 0 0,0 1 1 0 0,0-1-1 0 0,1 1 1 0 0,-1-1-1 0 0,0 1 1 0 0,0 0-1 0 0,1-1 1 0 0,-1 1-1 0 0,0 0 1 0 0,1-1-1 0 0,-1 1 0 0 0,1 0 1 0 0,-1-1-1 0 0,0 1 1 0 0,2 0-1 0 0,9-9-2622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21 372 0 0,'-1'0'164'0'0,"-44"-9"3785"0"0,15 1 4508 0 0,67 5 3296 0 0,40 9-8014 0 0,-11-2-2144 0 0,-39-3-1117 0 0,84 1 961 0 0,-37-8-4744 0 0,-30 1-6357 0 0,-32 2 6408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1096 0 0,'3'0'889'0'0,"1"0"-1"0"0,-1 1 1 0 0,1-1-1 0 0,-1 0 1 0 0,0 1 0 0 0,1 0-1 0 0,-1 0 1 0 0,0 0-1 0 0,1 0 1 0 0,-1 1-1 0 0,0-1 1 0 0,0 1-1 0 0,0-1 1 0 0,0 1 0 0 0,-1 0-1 0 0,5 4 1 0 0,-4-2-344 0 0,0-1 1 0 0,0 1 0 0 0,-1 0-1 0 0,1 0 1 0 0,-1 0-1 0 0,0 0 1 0 0,-1 0 0 0 0,1 0-1 0 0,0 0 1 0 0,-1 1 0 0 0,0-1-1 0 0,0 6 1 0 0,1 6 431 0 0,-2-1-1 0 0,0 1 1 0 0,-1-1 0 0 0,-1 0 0 0 0,-5 26 0 0 0,1-3 580 0 0,-1 13-872 0 0,3 0-1 0 0,3 89 1 0 0,1-134-685 0 0,0-4 0 0 0,0 0 0 0 0,0-1 0 0 0,0 1 0 0 0,0 0 0 0 0,0-1 0 0 0,0 1 0 0 0,1 0 0 0 0,-1-1 0 0 0,1 1 0 0 0,0 2 0 0 0,0-3-122 0 0,-1-1 0 0 0,1 1 0 0 0,-1-1 0 0 0,1 1 0 0 0,-1-1 0 0 0,1 0 0 0 0,-1 1 0 0 0,1-1 0 0 0,0 0 0 0 0,-1 1 0 0 0,1-1 0 0 0,0 0 0 0 0,-1 0 0 0 0,1 1 0 0 0,0-1 0 0 0,0 0 0 0 0,-1 0 0 0 0,1 0 0 0 0,0 0 0 0 0,-1 0 0 0 0,1 0 0 0 0,0 0 0 0 0,0 0 0 0 0,-1 0 0 0 0,1 0 0 0 0,0-1 0 0 0,-1 1 0 0 0,1 0 0 0 0,0 0 0 0 0,-1-1 0 0 0,1 1 0 0 0,1-1 0 0 0,22-11-6119 0 0,-24 12 5918 0 0,18-13-3480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0 712 0 0,'-3'0'215'0'0,"-8"2"3141"0"0,0 0-1 0 0,0 1 0 0 0,0 0 1 0 0,-10 5-1 0 0,21-8-3218 0 0,0 1-1 0 0,-1-1 0 0 0,1 0 1 0 0,0 0-1 0 0,0 0 0 0 0,0 1 0 0 0,-1-1 1 0 0,1 0-1 0 0,0 0 0 0 0,0 1 1 0 0,0-1-1 0 0,0 0 0 0 0,0 0 1 0 0,0 1-1 0 0,-1-1 0 0 0,1 0 1 0 0,0 0-1 0 0,0 1 0 0 0,0-1 1 0 0,0 0-1 0 0,0 1 0 0 0,0-1 0 0 0,0 0 1 0 0,0 0-1 0 0,0 1 0 0 0,0-1 1 0 0,0 0-1 0 0,0 0 0 0 0,1 1 1 0 0,-1-1-1 0 0,0 0 0 0 0,0 1 1 0 0,0-1-1 0 0,0 0 0 0 0,0 0 1 0 0,0 1-1 0 0,1-1 0 0 0,-1 0 0 0 0,0 0 1 0 0,0 0-1 0 0,0 1 0 0 0,1-1 1 0 0,-1 0-1 0 0,0 0 0 0 0,1 0 1 0 0,8 8 1559 0 0,0-3-1112 0 0,0-2-1 0 0,1 1 1 0 0,-1-1 0 0 0,1-1 0 0 0,0 0-1 0 0,0 0 1 0 0,0-1 0 0 0,18 1-1 0 0,-9-1 493 0 0,36 4-884 0 0,0-3 0 0 0,-1-2-1 0 0,83-11 1 0 0,-50-10-3090 0 0,-35 7 15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9261 0 0,'-18'10'4690'0'0,"8"-4"-875"0"0,-1 0 0 0 0,1 1 1 0 0,-17 15-1 0 0,43-12-2052 0 0,-12-9-1600 0 0,1 0 0 0 0,0 0 1 0 0,0 0-1 0 0,0 0 0 0 0,0-1 1 0 0,0 0-1 0 0,0 0 0 0 0,1 0 1 0 0,4-1-1 0 0,5 0-4 0 0,-2 0-174 0 0,383-24-8005 0 0,-372 21 3895 0 0,1-3 592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0 549 8437 0 0,'18'13'9420'0'0,"1"-10"-3504"0"0,-15-4-5470 0 0,0 0 0 0 0,-1 0 0 0 0,1 0 0 0 0,-1 0 0 0 0,1 0 0 0 0,0-1 0 0 0,-1 0 0 0 0,0 0 0 0 0,5-3 0 0 0,4-4-162 0 0,-1 0-1 0 0,-1-1 1 0 0,1 0 0 0 0,10-14-1 0 0,-14 12-95 0 0,0 1 0 0 0,-1-1-1 0 0,-1 0 1 0 0,0-1-1 0 0,0 1 1 0 0,-1-1-1 0 0,-1 0 1 0 0,4-20 0 0 0,-4 15-104 0 0,10-53 23 0 0,3-85 0 0 0,-7 57 505 0 0,-7 90-566 0 0,1 7 23 0 0,7 16 105 0 0,5 27 54 0 0,-3 5-228 0 0,-1 1 0 0 0,-3 1 0 0 0,-2 0 0 0 0,-1 0 0 0 0,-3 0 0 0 0,-6 75 0 0 0,-2-76 0 0 0,0 28 0 0 0,6-74-194 0 0,0-1 0 0 0,-1 1 0 0 0,1-1 0 0 0,0 1-1 0 0,0-1 1 0 0,0 1 0 0 0,0-1 0 0 0,0 1 0 0 0,0-1 0 0 0,0 1 0 0 0,0-1 0 0 0,1 1 0 0 0,-1-1-1 0 0,0 1 1 0 0,0-1 0 0 0,0 1 0 0 0,0-1 0 0 0,1 1 0 0 0,-1-1 0 0 0,0 1 0 0 0,0-1 0 0 0,1 1-1 0 0,-1-1 1 0 0,0 0 0 0 0,1 1 0 0 0,-1-1 0 0 0,1 0 0 0 0,-1 1 0 0 0,0-1 0 0 0,1 0 0 0 0,-1 1 0 0 0,1-1-1 0 0,-1 0 1 0 0,1 0 0 0 0,-1 1 0 0 0,1-1 0 0 0,-1 0 0 0 0,1 0 0 0 0,-1 0 0 0 0,1 0 0 0 0,-1 0-1 0 0,1 0 1 0 0,-1 0 0 0 0,1 0 0 0 0,-1 0 0 0 0,1 0 0 0 0,-1 0 0 0 0,1 0 0 0 0,0 0 0 0 0,-1 0-1 0 0,1-1 1 0 0,-1 1 0 0 0,0 0 0 0 0,1 0 0 0 0,-1 0 0 0 0,1-1 0 0 0,0 0 0 0 0,10-7-3493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39 9097 0 0,'-14'1'4308'0'0,"10"0"-3065"0"0,0 0 0 0 0,-1 0 0 0 0,1-1 0 0 0,-1 0 0 0 0,1 0 0 0 0,0 0 0 0 0,-1-1 0 0 0,1 1-1 0 0,-9-3 1986 0 0,14 2-3121 0 0,0 1 0 0 0,0-1 1 0 0,1 0-1 0 0,-1 1 0 0 0,0-1 1 0 0,0 0-1 0 0,0 0 1 0 0,0 0-1 0 0,0 0 0 0 0,0 1 1 0 0,1-3-1 0 0,2-1 125 0 0,2 1-6 0 0,0 0-1 0 0,0 0 0 0 0,0 0 0 0 0,0 1 1 0 0,1 0-1 0 0,-1 0 0 0 0,1 1 1 0 0,9-1-1 0 0,3 0 444 0 0,30 1 1 0 0,-33 2-658 0 0,0 0 1 0 0,1 1 0 0 0,-1 0 0 0 0,-1 2 0 0 0,28 8-1 0 0,-39-11-12 0 0,1 1-1 0 0,-1 0 0 0 0,0 0 1 0 0,0 0-1 0 0,1 1 0 0 0,-1-1 1 0 0,-1 1-1 0 0,1 0 1 0 0,0 0-1 0 0,-1 0 0 0 0,1 1 1 0 0,-1-1-1 0 0,0 1 0 0 0,0 0 1 0 0,0-1-1 0 0,-1 2 0 0 0,0-1 1 0 0,1 0-1 0 0,-1 0 1 0 0,-1 1-1 0 0,1-1 0 0 0,-1 1 1 0 0,2 8-1 0 0,-2-9 1 0 0,-1-1 0 0 0,0 1 0 0 0,0-1 0 0 0,0 1 0 0 0,-1-1 0 0 0,1 0 0 0 0,-1 1 0 0 0,0-1 0 0 0,0 0 0 0 0,-2 5 0 0 0,1-4 0 0 0,-1 1 0 0 0,0 0 0 0 0,0-1 0 0 0,0 0 0 0 0,0 0 0 0 0,-1 0 0 0 0,0 0 0 0 0,1 0 0 0 0,-10 5 0 0 0,-4 3 0 0 0,-1-2 0 0 0,0 0 0 0 0,-29 10 0 0 0,23-10 0 0 0,-27 14 0 0 0,46-20 0 0 0,5-3 0 0 0,0-1 0 0 0,0 0 0 0 0,0 0 0 0 0,0 1 0 0 0,0-1 0 0 0,0 0 0 0 0,0 0 0 0 0,0 1 0 0 0,0-1 0 0 0,0 0 0 0 0,1 1 0 0 0,-1-1 0 0 0,0 0 0 0 0,0 0 0 0 0,0 1 0 0 0,0-1 0 0 0,0 0 0 0 0,0 0 0 0 0,1 1 0 0 0,-1-1 0 0 0,0 0 0 0 0,0 0 0 0 0,0 0 0 0 0,1 1 0 0 0,-1-1 0 0 0,0 0 0 0 0,0 0 0 0 0,0 0 0 0 0,1 0 0 0 0,-1 1 0 0 0,13 5 0 0 0,-1 0 0 0 0,1-1 0 0 0,0-1 0 0 0,0 0 0 0 0,1 0 0 0 0,-1-1 0 0 0,18 1 0 0 0,9 3 0 0 0,5 2 0 0 0,68 18 0 0 0,-100-23 0 0 0,0 0 0 0 0,0 2 0 0 0,0-1 0 0 0,-1 2 0 0 0,0 0 0 0 0,14 10 0 0 0,-24-15 0 0 0,1 0 0 0 0,-1 0 0 0 0,0 0 0 0 0,0 0 0 0 0,0 0 0 0 0,0 1 0 0 0,0-1 0 0 0,-1 0 0 0 0,1 1 0 0 0,-1-1 0 0 0,0 1 0 0 0,1 0 0 0 0,-1 0 0 0 0,0-1 0 0 0,-1 1 0 0 0,1 0 0 0 0,0 0 0 0 0,-1 0 0 0 0,0 0 0 0 0,1 0 0 0 0,-2 5 0 0 0,1-4 0 0 0,-1-1 0 0 0,0 0 0 0 0,0 1 0 0 0,0-1 0 0 0,0 0 0 0 0,-1 0 0 0 0,1 1 0 0 0,-1-1 0 0 0,0 0 0 0 0,0-1 0 0 0,0 1 0 0 0,0 0 0 0 0,-1-1 0 0 0,1 1 0 0 0,-1-1 0 0 0,1 0 0 0 0,-1 1 0 0 0,-4 1 0 0 0,-6 3 2 0 0,0 0 1 0 0,0-1-1 0 0,0-1 1 0 0,-1 0-1 0 0,1-1 0 0 0,-1 0 1 0 0,-1-1-1 0 0,1 0 1 0 0,-20 0-1 0 0,1-2-42 0 0,0-1 0 0 0,-65-10 0 0 0,87 9-443 0 0,0-2 0 0 0,-19-5 0 0 0,7-6-2922 0 0,22 14 2932 0 0,0-1 1 0 0,1 0 0 0 0,-1 0 0 0 0,0 0-1 0 0,0 0 1 0 0,1 0 0 0 0,-1 0 0 0 0,0 0 0 0 0,1 0-1 0 0,-1 0 1 0 0,1 0 0 0 0,0 0 0 0 0,-1 0-1 0 0,1-1 1 0 0,0 1 0 0 0,0 0 0 0 0,-1-2-1 0 0,2-11-2838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23 112 9189 0 0,'-8'-31'8446'0'0,"4"18"-5695"0"0,0 0-1 0 0,2 0 1 0 0,-3-23-1 0 0,5 35-1946 0 0,0 1-768 0 0,0 0-1 0 0,0 0 0 0 0,0 0 1 0 0,0 0-1 0 0,0 0 0 0 0,0-1 1 0 0,0 1-1 0 0,0 0 0 0 0,0 0 1 0 0,0 0-1 0 0,0 0 0 0 0,0 0 1 0 0,0-1-1 0 0,0 1 0 0 0,0 0 1 0 0,0 0-1 0 0,0 0 0 0 0,0 0 1 0 0,1 0-1 0 0,-1 0 0 0 0,0-1 1 0 0,0 1-1 0 0,0 0 0 0 0,0 0 0 0 0,0 0 1 0 0,0 0-1 0 0,0 0 0 0 0,0 0 1 0 0,0 0-1 0 0,1 0 0 0 0,-1-1 1 0 0,0 1-1 0 0,0 0 0 0 0,0 0 1 0 0,0 0-1 0 0,0 0 0 0 0,0 0 1 0 0,1 0-1 0 0,-1 0 0 0 0,0 0 1 0 0,0 0-1 0 0,0 0 0 0 0,0 0 1 0 0,7 4 1152 0 0,4 7-564 0 0,-5-2-707 0 0,-1 1 83 0 0,0-1 0 0 0,0 1 0 0 0,-1 0 0 0 0,-1 0 0 0 0,5 19 0 0 0,2 5-661 0 0,2 4-1584 0 0,9 25-7336 0 0,-9-43 6113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11 177 856 0 0,'-1'-3'462'0'0,"-1"1"1"0"0,1-1-1 0 0,-1-1 1 0 0,1 1-1 0 0,0 0 1 0 0,0 0-1 0 0,1 0 0 0 0,-1-1 1 0 0,1 1-1 0 0,-1 0 1 0 0,1-1-1 0 0,0 1 1 0 0,0 0-1 0 0,0-1 0 0 0,1 1 1 0 0,-1 0-1 0 0,1 0 1 0 0,0-1-1 0 0,0 1 0 0 0,0 0 1 0 0,2-4-1 0 0,1 1 60 0 0,-1 1-1 0 0,1 0 0 0 0,0 0 1 0 0,0 1-1 0 0,0-1 0 0 0,1 1 1 0 0,-1 0-1 0 0,1 0 1 0 0,0 1-1 0 0,1-1 0 0 0,5-2 1 0 0,4-2 186 0 0,1 1 1 0 0,0 0 0 0 0,0 2 0 0 0,0 0-1 0 0,0 0 1 0 0,29-2 0 0 0,-33 5-277 0 0,0 1 0 0 0,0 0-1 0 0,0 1 1 0 0,1 1 0 0 0,-1 0 0 0 0,0 1-1 0 0,0 0 1 0 0,0 0 0 0 0,0 2 0 0 0,12 4-1 0 0,-21-7-306 0 0,1 1 0 0 0,-1-1 0 0 0,0 1 0 0 0,1 0 0 0 0,-1 0 0 0 0,0 0-1 0 0,0 1 1 0 0,-1-1 0 0 0,1 1 0 0 0,0-1 0 0 0,-1 1 0 0 0,0 0 0 0 0,1 0-1 0 0,-1 0 1 0 0,0 0 0 0 0,-1 0 0 0 0,1 1 0 0 0,0-1 0 0 0,0 5-1 0 0,-1-3 1 0 0,0 0-1 0 0,0 1 0 0 0,-1-1 0 0 0,0 1 1 0 0,0-1-1 0 0,-1 1 0 0 0,1-1 0 0 0,-1 0 0 0 0,-1 1 1 0 0,1-1-1 0 0,0 0 0 0 0,-5 9 0 0 0,-2 4-54 0 0,-1 0-1 0 0,-1-1 1 0 0,0 0-1 0 0,-1-1 1 0 0,-16 18-1 0 0,-73 70 546 0 0,73-79-490 0 0,1 1 1 0 0,1 1-1 0 0,2 1 1 0 0,-31 48-1 0 0,52-73-125 0 0,0 0 0 0 0,0 1 0 0 0,1-1 0 0 0,0 0 0 0 0,-1 1 0 0 0,1-1 0 0 0,0 1 0 0 0,0 4 0 0 0,4 7 0 0 0,-2-12 0 0 0,1 1 0 0 0,0-1 0 0 0,0 0 0 0 0,0-1 0 0 0,0 1 0 0 0,1 0 0 0 0,-1-1 0 0 0,1 1 0 0 0,-1-1 0 0 0,1 0 0 0 0,0 0 0 0 0,6 4 0 0 0,-1-2 0 0 0,0-1 0 0 0,0 0 0 0 0,0 0 0 0 0,0 0 0 0 0,9 1 0 0 0,10 0 0 0 0,0-2 0 0 0,39 0 0 0 0,-31-3-135 0 0,1-1 1 0 0,0-3-1 0 0,-1 0 1 0 0,0-3-1 0 0,48-15 1 0 0,-43 12-3139 0 0,-8 2-4895 0 0,-19 5 4651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4 240 11005 0 0,'-1'3'7439'0'0,"-1"9"-2195"0"0,2-6-4434 0 0,0-1 0 0 0,0 1 0 0 0,1-1 0 0 0,0 0 0 0 0,0 1 0 0 0,0-1-1 0 0,0 0 1 0 0,1 0 0 0 0,0 0 0 0 0,5 9 0 0 0,-5-13-663 0 0,-2 0-146 0 0,1-1 0 0 0,-1 0-1 0 0,1 0 1 0 0,-1 0 0 0 0,1 0-1 0 0,0 0 1 0 0,-1 0 0 0 0,1 0-1 0 0,-1 0 1 0 0,1 0 0 0 0,-1 0-1 0 0,1 0 1 0 0,-1 0 0 0 0,1 0-1 0 0,-1-1 1 0 0,1 1 0 0 0,-1 0-1 0 0,1 0 1 0 0,-1 0 0 0 0,1-1-1 0 0,-1 1 1 0 0,1 0 0 0 0,-1-1-1 0 0,0 1 1 0 0,1 0 0 0 0,-1-1-1 0 0,1 1 1 0 0,-1-1 0 0 0,0 1-1 0 0,1 0 1 0 0,-1-1 0 0 0,0 1-1 0 0,0-1 1 0 0,1 0 0 0 0,-1 0-2 0 0,11-11 1 0 0,-2-1 0 0 0,1-1 0 0 0,-2 0 0 0 0,10-18 0 0 0,2-5 0 0 0,-6 15 0 0 0,47-71 0 0 0,-55 85 0 0 0,1 0 0 0 0,0 0 0 0 0,1 0 0 0 0,0 1 0 0 0,0 0 0 0 0,0 1 0 0 0,1 0 0 0 0,9-6 0 0 0,-16 12 0 0 0,-1-1 0 0 0,1 0 0 0 0,-1 0 0 0 0,1 0 0 0 0,-1 1 0 0 0,1-1 0 0 0,-1 0 0 0 0,1 1 0 0 0,-1 0 0 0 0,1-1 0 0 0,0 1 0 0 0,-1 0 0 0 0,1 0 0 0 0,0 0 0 0 0,-1 0 0 0 0,1 0 0 0 0,0 0 0 0 0,-1 0 0 0 0,1 1 0 0 0,-1-1 0 0 0,1 0 0 0 0,0 1 0 0 0,-1 0 0 0 0,1-1 0 0 0,-1 1 0 0 0,1 0 0 0 0,-1 0 0 0 0,0-1 0 0 0,1 1 0 0 0,-1 1 0 0 0,0-1 0 0 0,0 0 0 0 0,1 0 0 0 0,-1 0 0 0 0,0 0 0 0 0,0 1 0 0 0,0-1 0 0 0,0 1 0 0 0,-1-1 0 0 0,1 1 0 0 0,0-1 0 0 0,-1 1 0 0 0,1-1 0 0 0,-1 1 0 0 0,1-1 0 0 0,-1 4 0 0 0,3 5 0 0 0,-2 0 0 0 0,0 1 0 0 0,0-1 0 0 0,0 0 0 0 0,-2 0 0 0 0,0 13 0 0 0,-3-2 0 0 0,0-1 0 0 0,-1 1 0 0 0,-13 35 0 0 0,14-51 0 0 0,4-5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0,0-1 0 0 0,0 1 0 0 0,0 0 0 0 0,0 0 0 0 0,0 0 0 0 0,0 0 0 0 0,0 0 0 0 0,0 0 0 0 0,0 0 0 0 0,0 0 0 0 0,0 0 0 0 0,0-1 0 0 0,-1 1 0 0 0,1 0 0 0 0,0 0 0 0 0,0 0 0 0 0,0 0 0 0 0,0 0 0 0 0,1 0 0 0 0,-1 0 0 0 0,0 0 0 0 0,0 0 0 0 0,0-1 0 0 0,0 1 0 0 0,0 0 0 0 0,0 0 0 0 0,0 0 0 0 0,0 0 0 0 0,0 0 0 0 0,0 0 0 0 0,0 0 0 0 0,1-7 0 0 0,0 0 0 0 0,0 0 0 0 0,0 0 0 0 0,1 0 0 0 0,0 1 0 0 0,1-1 0 0 0,-1 1 0 0 0,1 0 0 0 0,0-1 0 0 0,1 1 0 0 0,-1 1 0 0 0,1-1 0 0 0,1 0 0 0 0,-1 1 0 0 0,1 0 0 0 0,7-6 0 0 0,-2 0 0 0 0,1 2 0 0 0,1-1 0 0 0,0 2 0 0 0,0-1 0 0 0,1 2 0 0 0,0-1 0 0 0,14-4 0 0 0,-22 10 0 0 0,0 0 0 0 0,0 0 0 0 0,0 1 0 0 0,0 0 0 0 0,0 0 0 0 0,0 0 0 0 0,1 1 0 0 0,-1 0 0 0 0,0 0 0 0 0,0 0 0 0 0,1 1 0 0 0,-1-1 0 0 0,0 1 0 0 0,0 1 0 0 0,0-1 0 0 0,0 1 0 0 0,0-1 0 0 0,0 1 0 0 0,0 1 0 0 0,-1-1 0 0 0,1 1 0 0 0,-1 0 0 0 0,1 0 0 0 0,-1 0 0 0 0,0 0 0 0 0,0 1 0 0 0,-1 0 0 0 0,1 0 0 0 0,-1 0 0 0 0,0 0 0 0 0,0 0 0 0 0,0 1 0 0 0,0-1 0 0 0,-1 1 0 0 0,0 0 0 0 0,0 0 0 0 0,2 7 0 0 0,5 17-270 0 0,11 28-1349 0 0,-18-52 1346 0 0,1 0 1 0 0,-1 0 0 0 0,1-1 0 0 0,0 1 0 0 0,0-1 0 0 0,1 1-1 0 0,-1-1 1 0 0,8 6 0 0 0,-9-9-643 0 0,0 1 0 0 0,1-1 0 0 0,-1 1 0 0 0,1-1 0 0 0,0 0 1 0 0,-1 0-1 0 0,1 0 0 0 0,4 0 0 0 0,10 4-2545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142 392 1056 0 0,'-50'75'16303'0'0,"-13"17"-4417"0"0,63-91-11854 0 0,0-1 0 0 0,0 0 0 0 0,0 1 1 0 0,-1-1-1 0 0,1 0 0 0 0,0 1 0 0 0,-1-1 0 0 0,1 0 0 0 0,0 1 0 0 0,0-1 0 0 0,-1 0 0 0 0,1 0 0 0 0,0 1 0 0 0,-1-1 0 0 0,1 0 0 0 0,-1 0 0 0 0,1 0 0 0 0,0 1 0 0 0,-1-1 0 0 0,1 0 0 0 0,-1 0 0 0 0,1 0 0 0 0,0 0 0 0 0,-1 0 0 0 0,1 0 1 0 0,-1 0-1 0 0,1 0 0 0 0,-1 0 0 0 0,1 0 0 0 0,0 0 0 0 0,-1 0 0 0 0,1 0 0 0 0,-1 0 0 0 0,1-1 0 0 0,0 1 0 0 0,-1 0 0 0 0,1 0 0 0 0,-1 0 0 0 0,1 0 0 0 0,0-1 0 0 0,-1 1 0 0 0,1 0 0 0 0,0-1 0 0 0,-1 1 0 0 0,1 0 0 0 0,0 0 0 0 0,0-1 1 0 0,-1 1-1 0 0,1 0 0 0 0,0-1 0 0 0,0 1 0 0 0,0-1 0 0 0,-1 1 0 0 0,1 0 0 0 0,0-1 0 0 0,0 1 0 0 0,0-1 0 0 0,0 1 0 0 0,0 0 0 0 0,0-1 0 0 0,0 0 0 0 0,-5-26 1503 0 0,6-4-1535 0 0,3-1 0 0 0,12-55 0 0 0,-8 51 0 0 0,13-47 0 0 0,45-116 0 0 0,-53 164 0 0 0,-12 29 0 0 0,-1 5 0 0 0,0 0 0 0 0,1-1 0 0 0,-1 1 0 0 0,1 0 0 0 0,-1 0 0 0 0,1-1 0 0 0,-1 1 0 0 0,1 0 0 0 0,0 0 0 0 0,0 0 0 0 0,-1 0 0 0 0,2-1 0 0 0,-2 1 0 0 0,0 1 0 0 0,1 0 0 0 0,-1 0 0 0 0,0 0 0 0 0,0 0 0 0 0,0-1 0 0 0,1 1 0 0 0,-1 0 0 0 0,0 0 0 0 0,0 0 0 0 0,1 0 0 0 0,-1 0 0 0 0,0 0 0 0 0,0 0 0 0 0,1 0 0 0 0,-1 0 0 0 0,0 0 0 0 0,0 0 0 0 0,1 0 0 0 0,-1 0 0 0 0,0 0 0 0 0,0 0 0 0 0,1 0 0 0 0,-1 0 0 0 0,0 0 0 0 0,0 0 0 0 0,1 0 0 0 0,-1 0 0 0 0,0 0 0 0 0,0 0 0 0 0,1 0 0 0 0,-1 1 0 0 0,0-1 0 0 0,0 0 0 0 0,0 0 0 0 0,1 0 0 0 0,-1 0 0 0 0,0 1 0 0 0,0-1 0 0 0,0 0 0 0 0,0 0 0 0 0,1 0 0 0 0,-1 1 0 0 0,4 5 0 0 0,5 11 0 0 0,0 0 0 0 0,9 30 0 0 0,-2-6 0 0 0,-13-35 0 0 0,20 48 0 0 0,2 0 0 0 0,43 64 0 0 0,-58-103 0 0 0,1 0 0 0 0,0-1 0 0 0,1 0 0 0 0,1-1 0 0 0,0 0 0 0 0,0-1 0 0 0,2-1 0 0 0,-1 0 0 0 0,2-1 0 0 0,-1-1 0 0 0,33 15 0 0 0,-41-21-245 0 0,1 0-1 0 0,-1 0 1 0 0,1-1 0 0 0,0 1-1 0 0,0-2 1 0 0,0 1 0 0 0,0-1 0 0 0,1 0-1 0 0,-1-1 1 0 0,0 0 0 0 0,12-2-1 0 0,-20 2 188 0 0,1 0-1 0 0,-1 0 0 0 0,1 0 0 0 0,-1 0 0 0 0,1 0 0 0 0,0 0 1 0 0,-1 0-1 0 0,1-1 0 0 0,-1 1 0 0 0,1 0 0 0 0,-1 0 1 0 0,0-1-1 0 0,1 1 0 0 0,-1 0 0 0 0,1-1 0 0 0,-1 1 0 0 0,1 0 1 0 0,-1-1-1 0 0,0 1 0 0 0,1-1 0 0 0,-1 1 0 0 0,0 0 0 0 0,1-1 1 0 0,-1 1-1 0 0,0-1 0 0 0,0 1 0 0 0,1-1 0 0 0,-1 0 1 0 0,0 0 34 0 0,0 0 0 0 0,-1 0 0 0 0,1 1 1 0 0,0-1-1 0 0,-1 0 0 0 0,1 0 0 0 0,-1 1 1 0 0,1-1-1 0 0,-1 0 0 0 0,1 1 0 0 0,-1-1 1 0 0,1 1-1 0 0,-1-1 0 0 0,0 0 1 0 0,1 1-1 0 0,-2-1 0 0 0,-30-17 312 0 0,31 17-321 0 0,-70-27 741 0 0,-1 2 0 0 0,-1 4 0 0 0,-81-14 0 0 0,104 27-314 0 0,15 3 120 0 0,-1-2 0 0 0,-43-15 1 0 0,67 17 335 0 0,1-5-5168 0 0,10 10 3908 0 0,1 0 0 0 0,-1 0 1 0 0,1 0-1 0 0,0 0 1 0 0,-1 0-1 0 0,1 0 1 0 0,0 0-1 0 0,0 0 1 0 0,0 0-1 0 0,0 0 1 0 0,0 0-1 0 0,0 0 1 0 0,0 0-1 0 0,0 0 1 0 0,0 0-1 0 0,0 0 1 0 0,1 0-1 0 0,-1 0 1 0 0,0 0-1 0 0,1 0 1 0 0,-1 1-1 0 0,1-1 1 0 0,0-2-1 0 0,8-9-2922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1 692 340 0 0,'20'14'1335'0'0,"1"1"-1"0"0,-2 1 1 0 0,0 1 0 0 0,19 23-1 0 0,60 79 3177 0 0,-82-99-4114 0 0,56 76 2626 0 0,38 47 2794 0 0,-103-135-5234 0 0,1 0 1 0 0,-1-1-1 0 0,10 7 0 0 0,-14-12-307 0 0,0 0 0 0 0,-1 0-1 0 0,2 0 1 0 0,-1 0 0 0 0,0-1 0 0 0,0 0 0 0 0,0 1-1 0 0,1-1 1 0 0,-1 0 0 0 0,1-1 0 0 0,-1 1-1 0 0,6 0 1 0 0,10-5 973 0 0,8-14-64 0 0,8-22 129 0 0,-34 39-1264 0 0,12-17 156 0 0,-1-1 0 0 0,0 0-1 0 0,-1-1 1 0 0,-1 0 0 0 0,12-38-1 0 0,26-124 839 0 0,-44 163-1032 0 0,54-283-12 0 0,-52 268 0 0 0,68-411 0 0 0,-72 418-35 0 0,1 36-6964 0 0,8 22 1701 0 0,-1-9 1797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6649 0 0,'3'-4'1417'0'0,"1"-1"0"0"0,-1 0 0 0 0,1 1 0 0 0,0-1 0 0 0,0 1 0 0 0,0 0 1 0 0,5-3-1 0 0,-8 6-1191 0 0,1 0-1 0 0,0 0 1 0 0,0 0 0 0 0,-1 0 0 0 0,1 0 0 0 0,0 1 0 0 0,0-1 0 0 0,0 1-1 0 0,0 0 1 0 0,0-1 0 0 0,-1 1 0 0 0,1 0 0 0 0,0 0 0 0 0,0 0 0 0 0,0 0 0 0 0,0 1-1 0 0,0-1 1 0 0,0 0 0 0 0,0 1 0 0 0,0 0 0 0 0,-1-1 0 0 0,1 1 0 0 0,0 0-1 0 0,0 0 1 0 0,1 1 0 0 0,11 7 355 0 0,-1 1 0 0 0,-1 1-1 0 0,1 0 1 0 0,-2 1 0 0 0,1 0 0 0 0,11 17-1 0 0,8 8 293 0 0,165 192 3098 0 0,-193-225-3971 0 0,-2-3 0 0 0,0 0 0 0 0,0 0 0 0 0,-1 0 0 0 0,2 0 0 0 0,-1 0 0 0 0,0 0 0 0 0,0 0 0 0 0,0 0 0 0 0,0 0 0 0 0,0 0 0 0 0,1-1 0 0 0,-1 1 0 0 0,0-1 0 0 0,1 1 0 0 0,-1-1 0 0 0,1 1 0 0 0,-1-1 0 0 0,3 1 0 0 0,-4-1 0 0 0,1 0 0 0 0,0 0 0 0 0,-1 1 0 0 0,1-1 0 0 0,-1 0 0 0 0,1 0 0 0 0,0 0 0 0 0,-1 0 0 0 0,1 0 0 0 0,-1 0 0 0 0,1 0 0 0 0,0 0 0 0 0,-1 0 0 0 0,1 0 0 0 0,0-1 0 0 0,-1 1 0 0 0,1 0 0 0 0,-1 0 0 0 0,1 0 0 0 0,-1-1 0 0 0,1 1 0 0 0,-1 0 0 0 0,1-1 0 0 0,-1 1 0 0 0,1-1 0 0 0,-1 1 0 0 0,1 0 0 0 0,-1-1 0 0 0,1 1 0 0 0,-1-1 0 0 0,0 1 0 0 0,1-1 0 0 0,0 0 0 0 0,2-5 0 0 0,1 1 0 0 0,-1-1 0 0 0,0 0 0 0 0,0 0 0 0 0,-1 0 0 0 0,0 0 0 0 0,0 0 0 0 0,0 0 0 0 0,-1-1 0 0 0,1 1 0 0 0,-1-8 0 0 0,3-7 0 0 0,17-78 0 0 0,13-141 0 0 0,-18 108 0 0 0,-13 118 0 0 0,0-1 0 0 0,1 1 0 0 0,1 0 0 0 0,0 0 0 0 0,1 0 0 0 0,13-22 0 0 0,-18 34-225 0 0,1 0 1 0 0,-1 0-1 0 0,0 0 0 0 0,1 1 1 0 0,-1-1-1 0 0,1 0 1 0 0,-1 1-1 0 0,1-1 0 0 0,0 1 1 0 0,0 0-1 0 0,0 0 0 0 0,0 0 1 0 0,0 0-1 0 0,0 0 0 0 0,0 0 1 0 0,0 0-1 0 0,0 1 1 0 0,0-1-1 0 0,0 1 0 0 0,0-1 1 0 0,1 1-1 0 0,-1 0 0 0 0,0 0 1 0 0,3 0-1 0 0,0 1-449 0 0,-1 0 0 0 0,1 0 0 0 0,0 0-1 0 0,-1 1 1 0 0,1 0 0 0 0,-1 0 0 0 0,0 0 0 0 0,0 1 0 0 0,0-1-1 0 0,4 4 1 0 0,14 9-2708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7369 0 0,'0'0'4300'0'0,"-1"0"-3117"0"0,-1 0 0 0 0,1 0 0 0 0,-1 0 0 0 0,1 0 0 0 0,-1 1 0 0 0,0-1 0 0 0,1 0 0 0 0,-1 1 0 0 0,1-1 0 0 0,-3 2 0 0 0,7 33 1431 0 0,10 60 0 0 0,-5-46-1759 0 0,18 100 19 0 0,-12-88-10739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98 8781 0 0,'-2'-2'733'0'0,"-4"-4"1037"0"0,1-1-1 0 0,0 1 1 0 0,0-1 0 0 0,0 0-1 0 0,-4-8 1 0 0,8 13-1533 0 0,1 1-1 0 0,-1 0 1 0 0,1 0-1 0 0,0-1 1 0 0,-1 1 0 0 0,1 0-1 0 0,0-1 1 0 0,0 1-1 0 0,0 0 1 0 0,0 0-1 0 0,0-1 1 0 0,0 1 0 0 0,0 0-1 0 0,0-1 1 0 0,0 1-1 0 0,1 0 1 0 0,-1-2-1 0 0,1 2-109 0 0,0-1-1 0 0,0 1 1 0 0,0 0 0 0 0,0 0-1 0 0,0 0 1 0 0,0 0-1 0 0,0 0 1 0 0,0 0-1 0 0,1 0 1 0 0,-1 1-1 0 0,0-1 1 0 0,1 0-1 0 0,-1 1 1 0 0,0-1-1 0 0,1 0 1 0 0,-1 1 0 0 0,1 0-1 0 0,-1-1 1 0 0,2 1-1 0 0,24-3 430 0 0,-1 1-1 0 0,0 1 0 0 0,0 1 1 0 0,0 1-1 0 0,33 6 0 0 0,-1 1 259 0 0,0 2 0 0 0,105 32 0 0 0,-129-31-792 0 0,-1 1 1 0 0,0 2-1 0 0,47 28 1 0 0,-66-34-25 0 0,0 1 0 0 0,-1 1 1 0 0,0 0-1 0 0,-1 1 0 0 0,0 0 0 0 0,-1 1 0 0 0,0 0 1 0 0,-1 1-1 0 0,15 24 0 0 0,-21-31 2 0 0,-2 0 0 0 0,1 0 0 0 0,0 0 0 0 0,-1 0 0 0 0,-1 1 0 0 0,1-1 0 0 0,-1 0 0 0 0,0 1 0 0 0,0-1 0 0 0,0 1 0 0 0,-1 0 0 0 0,0-1 0 0 0,-1 1 0 0 0,-1 7 0 0 0,0-5 0 0 0,0 0 0 0 0,-1-1 0 0 0,0 1 0 0 0,-1-1 0 0 0,0 0 0 0 0,0 0 0 0 0,-1 0 0 0 0,0-1 0 0 0,-8 10 0 0 0,0-2 0 0 0,-1-1 0 0 0,-1-1 0 0 0,0 0 0 0 0,-1-1 0 0 0,0 0 0 0 0,-1-1 0 0 0,0-2 0 0 0,-30 14 0 0 0,13-10 0 0 0,-2-2 0 0 0,0-2 0 0 0,0-1 0 0 0,-1-1 0 0 0,1-3 0 0 0,-1 0 0 0 0,-1-3 0 0 0,1-1 0 0 0,0-2 0 0 0,0-1 0 0 0,-42-9 0 0 0,73 10-111 0 0,0 1-1 0 0,-1-1 1 0 0,1 0 0 0 0,0 0-1 0 0,0 0 1 0 0,1-1 0 0 0,-1 0-1 0 0,-6-4 1 0 0,43-12-15232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84 584 0 0,'10'-9'1367'0'0,"0"1"1"0"0,1 0-1 0 0,0 1 1 0 0,0 0-1 0 0,0 0 0 0 0,1 2 1 0 0,0-1-1 0 0,1 2 1 0 0,19-6-1 0 0,-16 6-124 0 0,0 1-1 0 0,0 0 1 0 0,0 2 0 0 0,0-1-1 0 0,0 2 1 0 0,1 0 0 0 0,22 4 0 0 0,-35-3-981 0 0,0-1 0 0 0,0 1 0 0 0,0 0 0 0 0,0 1 0 0 0,0-1 1 0 0,0 1-1 0 0,0 0 0 0 0,0 0 0 0 0,0 0 0 0 0,-1 0 0 0 0,1 1 1 0 0,-1-1-1 0 0,1 1 0 0 0,3 5 0 0 0,-5-6-139 0 0,-1 0-1 0 0,1 1 1 0 0,-1 0 0 0 0,1-1-1 0 0,-1 1 1 0 0,0 0 0 0 0,0 0-1 0 0,0-1 1 0 0,-1 1 0 0 0,1 0-1 0 0,0 0 1 0 0,-1 0-1 0 0,0 0 1 0 0,0 0 0 0 0,0 0-1 0 0,0 0 1 0 0,0 0 0 0 0,-1 0-1 0 0,1 0 1 0 0,-1 0 0 0 0,-2 4-1 0 0,-4 10 88 0 0,0 1 1 0 0,-2-2-1 0 0,0 1 0 0 0,-1-1 0 0 0,-19 22 0 0 0,14-18 16 0 0,1 2-1 0 0,-15 26 0 0 0,27-44-225 0 0,-4 7 0 0 0,6 5 0 0 0,2-8 0 0 0,5 1 0 0 0,3-2 0 0 0,9-2 0 0 0,15-3 0 0 0,-13-4 0 0 0,-20 2 0 0 0,37-4-1123 0 0,0-2-1 0 0,0-2 1 0 0,41-14 0 0 0,107-47-5744 0 0,-159 59 6257 0 0,-13 3-2953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29 123 7425 0 0,'-29'-30'22112'0'0,"87"29"-21304"0"0,-1-4-1 0 0,0-1 1 0 0,100-26-1 0 0,-95 11-913 0 0,-48 15-111 0 0,1 0 0 0 0,-1 1 0 0 0,31-5 0 0 0,-27 10-10295 0 0,-16 0 10330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1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1 308 0 0,'-40'17'8514'0'0,"40"-17"-8378"0"0,-1 0 0 0 0,1 0 0 0 0,0 0 0 0 0,-1 0 0 0 0,1 0 0 0 0,0 0 1 0 0,0 0-1 0 0,-1 1 0 0 0,1-1 0 0 0,0 0 0 0 0,0 0 0 0 0,0 0 0 0 0,-1 0 0 0 0,1 0 0 0 0,0 1 0 0 0,0-1 0 0 0,0 0 0 0 0,-1 0 0 0 0,1 0 0 0 0,0 1 0 0 0,0-1 0 0 0,0 0 0 0 0,0 0 0 0 0,-1 1 0 0 0,1-1 1 0 0,0 0-1 0 0,0 0 0 0 0,0 1 0 0 0,0-1 0 0 0,0 0 0 0 0,0 0 0 0 0,0 1 0 0 0,0-1 0 0 0,0 0 0 0 0,0 0 0 0 0,0 1 0 0 0,0-1 0 0 0,10 5 3590 0 0,16 0-1216 0 0,-26-5-2631 0 0,71 5 5310 0 0,93-6 0 0 0,-112 0-6915 0 0,0 0-3597 0 0,-42 1 1416 0 0,-1-2 559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2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47 272 0 0,'-13'-3'1406'0'0,"-4"-1"1410"0"0,2-3 8453 0 0,19 6-9708 0 0,15-3-202 0 0,-1 0-1 0 0,1 2 1 0 0,0 0-1 0 0,31 1 1 0 0,5 0 224 0 0,82-4 1290 0 0,50-4-382 0 0,-165 9-3753 0 0,-7 0-2002 0 0,1-2-5249 0 0,-3 1 5421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8465 0 0,'6'-22'5683'0'0,"9"-31"838"0"0,-13 49-6098 0 0,-1 0 0 0 0,1 0 0 0 0,0 0 0 0 0,1 0 1 0 0,-1 0-1 0 0,1 1 0 0 0,0-1 0 0 0,0 1 0 0 0,5-6 0 0 0,-7 9-347 0 0,0 0 0 0 0,-1-1 0 0 0,1 1 0 0 0,0 0 0 0 0,-1 0 0 0 0,1 0-1 0 0,0-1 1 0 0,-1 1 0 0 0,1 0 0 0 0,0 0 0 0 0,-1 0 0 0 0,1 0 0 0 0,0 0 0 0 0,0 0 0 0 0,-1 0-1 0 0,1 1 1 0 0,0-1 0 0 0,-1 0 0 0 0,1 0 0 0 0,0 0 0 0 0,-1 1 0 0 0,1-1 0 0 0,-1 0-1 0 0,1 1 1 0 0,0-1 0 0 0,-1 1 0 0 0,2 0 0 0 0,12 13 856 0 0,-6-2-693 0 0,-1 0 1 0 0,0 1 0 0 0,-1-1-1 0 0,0 1 1 0 0,-1 1 0 0 0,4 18-1 0 0,15 90 2176 0 0,-11-42-1697 0 0,-4-42-718 0 0,-3 0 0 0 0,3 67 0 0 0,-8-97 0 0 0,1 0-61 0 0,2 1-1680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2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64 452 0 0,'34'-36'5577'0'0,"-29"33"-4265"0"0,-1-1 1 0 0,1 1-1 0 0,-1-1 0 0 0,1 1 0 0 0,0 1 1 0 0,8-4-1 0 0,-13 5-1043 0 0,1 1 0 0 0,-1 0 0 0 0,1-1 1 0 0,0 1-1 0 0,-1 0 0 0 0,1 0 0 0 0,0-1 1 0 0,-1 1-1 0 0,1 0 0 0 0,0 0 0 0 0,-1 0 0 0 0,1 0 1 0 0,0 0-1 0 0,-1 0 0 0 0,1 0 0 0 0,0 0 1 0 0,0 0-1 0 0,-1 1 0 0 0,1-1 0 0 0,0 0 0 0 0,-1 0 1 0 0,1 1-1 0 0,-1-1 0 0 0,1 0 0 0 0,0 1 1 0 0,0 0-113 0 0,-1 0 1 0 0,1-1 0 0 0,-1 1 0 0 0,0 0 0 0 0,0 0 0 0 0,0-1 0 0 0,1 1 0 0 0,-1 0 0 0 0,0 0 0 0 0,0 0 0 0 0,0-1 0 0 0,0 1-1 0 0,0 0 1 0 0,0 0 0 0 0,0 0 0 0 0,-1-1 0 0 0,1 3 0 0 0,-15 31 1511 0 0,-1-9-944 0 0,-2-1 1 0 0,0 0-1 0 0,-27 25 1 0 0,29-32-305 0 0,0 0 0 0 0,1 1 1 0 0,1 0-1 0 0,1 1 0 0 0,0 1 0 0 0,-13 29 0 0 0,25-46-415 0 0,-1 0-1 0 0,1 0 0 0 0,1 0 1 0 0,-1 0-1 0 0,0 0 0 0 0,1 0 1 0 0,-1 0-1 0 0,1 0 0 0 0,0 1 1 0 0,0-1-1 0 0,0 0 0 0 0,1 0 1 0 0,-1 0-1 0 0,1 0 0 0 0,0 0 1 0 0,0 0-1 0 0,2 5 0 0 0,-1-4 0 0 0,0 0 0 0 0,1 0 0 0 0,-1-1 0 0 0,1 0 0 0 0,0 1 0 0 0,0-1-1 0 0,0 0 1 0 0,1-1 0 0 0,-1 1 0 0 0,1 0 0 0 0,5 2 0 0 0,4 1-1 0 0,-1 0 1 0 0,1-1-1 0 0,0-1 1 0 0,0 0-1 0 0,1-1 1 0 0,-1 0-1 0 0,15 1 1 0 0,-12-3-198 0 0,0 0-1 0 0,-1-2 1 0 0,1 1-1 0 0,18-4 1 0 0,3-5-317 0 0,-13 0 288 0 0,16-13-697 0 0,-34 18 821 0 0,0 0 0 0 0,-1-1 0 0 0,0 0 0 0 0,1 0 1 0 0,-2 0-1 0 0,1-1 0 0 0,4-7 0 0 0,-9 13 105 0 0,0 0 0 0 0,0 0 0 0 0,0 0 0 0 0,0-1 0 0 0,0 1 0 0 0,0 0 0 0 0,0 0 0 0 0,0 0 0 0 0,0 0 1 0 0,1-1-1 0 0,-1 1 0 0 0,0 0 0 0 0,0 0 0 0 0,0 0 0 0 0,0 0 0 0 0,0 0 0 0 0,0-1 0 0 0,0 1 0 0 0,0 0 0 0 0,0 0 0 0 0,0 0 0 0 0,1 0 0 0 0,-1 0 0 0 0,0 0 0 0 0,0-1 0 0 0,0 1 0 0 0,0 0 0 0 0,0 0 0 0 0,0 0 1 0 0,1 0-1 0 0,-1 0 0 0 0,0 0 0 0 0,0 0 0 0 0,0 0 0 0 0,0 0 0 0 0,1 0 0 0 0,-1 0 0 0 0,0 0 0 0 0,0 0 0 0 0,0 0 0 0 0,0 0 0 0 0,1 0 0 0 0,-1 0 0 0 0,0 0 0 0 0,0 0 0 0 0,0 0 0 0 0,0 0 0 0 0,0 0 1 0 0,1 0-1 0 0,-1 0 0 0 0,0 0 0 0 0,0 0 0 0 0,0 0 0 0 0,0 0 0 0 0,0 1 0 0 0,1-1 0 0 0,-1 0 0 0 0,0 0 0 0 0,0 0 0 0 0,0 0 0 0 0,0 0 0 0 0,0 0 0 0 0,0 1 0 0 0,2 16 1002 0 0,-5 28 839 0 0,3-41-1755 0 0,-7 58-93 0 0,-1 37 0 0 0,9-94-312 0 0,-1 0-1 0 0,0-1 1 0 0,1 1 0 0 0,0 0-1 0 0,0-1 1 0 0,0 1 0 0 0,1-1-1 0 0,0 1 1 0 0,0-1 0 0 0,0 0-1 0 0,0 1 1 0 0,0-1 0 0 0,1 0-1 0 0,0-1 1 0 0,3 5 0 0 0,0-2-455 0 0,-1-1 0 0 0,1 0 1 0 0,0 0-1 0 0,1-1 0 0 0,-1 0 0 0 0,1 0 1 0 0,0 0-1 0 0,10 4 0 0 0,12 2-2808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2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 1040 0 0,'-20'-18'1746'0'0,"19"18"-1432"0"0,1-1 0 0 0,-1 1 0 0 0,1-1 0 0 0,-1 1 0 0 0,1 0 0 0 0,-1 0 0 0 0,1-1 0 0 0,-1 1 0 0 0,0 0 0 0 0,1 0 0 0 0,-1 0 0 0 0,1-1 0 0 0,-1 1 0 0 0,0 0 0 0 0,1 0 0 0 0,-1 0 0 0 0,0 0 0 0 0,1 0 0 0 0,-1 0 0 0 0,0 0 0 0 0,1 1 0 0 0,-1-1 0 0 0,1 0 0 0 0,-1 0 0 0 0,0 0 1 0 0,1 1-1 0 0,-1-1 0 0 0,1 0 0 0 0,-1 1 0 0 0,1-1 0 0 0,-1 0 0 0 0,1 1 0 0 0,-1-1 0 0 0,0 1 0 0 0,-6 7 3778 0 0,5-4-4774 0 0,1-3 1042 0 0,0 1-1 0 0,0-1 1 0 0,0 1 0 0 0,1 0 0 0 0,-1 0-1 0 0,0-1 1 0 0,1 1 0 0 0,0 0-1 0 0,-1 0 1 0 0,1 0 0 0 0,0 0 0 0 0,0 2-1 0 0,1 15 1040 0 0,-1-19-1368 0 0,-1 28 1870 0 0,1 0-1 0 0,5 32 0 0 0,-5-58-2010 0 0,1 0 0 0 0,-1 0 0 0 0,1 0 0 0 0,0 0 0 0 0,0 0 0 0 0,0 0 0 0 0,0-1 0 0 0,0 1 1 0 0,0 0-1 0 0,0-1 0 0 0,0 1 0 0 0,1-1 0 0 0,-1 1 0 0 0,1-1 0 0 0,-1 0 0 0 0,1 1 0 0 0,0-1 0 0 0,-1 0 0 0 0,4 2 0 0 0,-1-2-839 0 0,-1 0-1 0 0,0 1 1 0 0,1-1-1 0 0,-1 0 1 0 0,1-1 0 0 0,-1 1-1 0 0,1-1 1 0 0,-1 1-1 0 0,7-1 1 0 0,4-2-2019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2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80 932 0 0,'-17'-25'2371'0'0,"9"15"1036"0"0,1 0 0 0 0,-10-21 3972 0 0,30 27-3918 0 0,-5 4-2750 0 0,-1 1-1 0 0,0 0 1 0 0,0 1-1 0 0,1-1 1 0 0,11 5-1 0 0,4 1 305 0 0,-22-7-1014 0 0,249 49 3535 0 0,-220-46-3108 0 0,0-1 0 0 0,-1-1 0 0 0,1-2 0 0 0,0-1-1 0 0,0-1 1 0 0,43-11 0 0 0,-39 7-428 0 0,-33 7 0 0 0,0-1 0 0 0,0 1 0 0 0,1 0 0 0 0,-1 0 0 0 0,0 0 0 0 0,0 0 0 0 0,1 0 0 0 0,-1 0 0 0 0,0 1 0 0 0,0-1 0 0 0,1 0 0 0 0,-1 1 0 0 0,0-1 0 0 0,0 0 0 0 0,0 1 0 0 0,0 0 0 0 0,1-1 0 0 0,-1 1 0 0 0,0 0 0 0 0,0-1 0 0 0,0 1 0 0 0,0 0 0 0 0,-1 0 0 0 0,1 0 0 0 0,0 0 0 0 0,0 0 0 0 0,0 0 0 0 0,-1 0 0 0 0,1 0 0 0 0,-1 0 0 0 0,1 0 0 0 0,-1 1 0 0 0,1-1 0 0 0,-1 0 0 0 0,1 0 0 0 0,-1 0 0 0 0,0 1 0 0 0,0-1 0 0 0,0 0 0 0 0,0 0 0 0 0,0 1 0 0 0,0-1 0 0 0,0 2 0 0 0,1 0 0 0 0,-1 9 0 0 0,1 1 0 0 0,-1-1 0 0 0,-1 0 0 0 0,-4 21 0 0 0,2-8 0 0 0,-3 23 0 0 0,3 0 0 0 0,2 0 0 0 0,9 96 0 0 0,-7-139-1126 0 0,1 0 0 0 0,-1-1-1 0 0,1 1 1 0 0,0-1 0 0 0,0 0 0 0 0,0 0 0 0 0,0 0 0 0 0,6 7-1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60 460 0 0,'0'0'7505'0'0,"-3"-1"-6150"0"0,-11-4 768 0 0,-1 0 0 0 0,0 0 0 0 0,-22-2 0 0 0,22 5-824 0 0,0 0 1 0 0,0 2-1 0 0,-30 1 0 0 0,36 0-962 0 0,1 0-1 0 0,-1 0 0 0 0,1 1 1 0 0,-1 0-1 0 0,1 1 0 0 0,0 0 0 0 0,0 0 1 0 0,0 1-1 0 0,0-1 0 0 0,1 2 1 0 0,-1-1-1 0 0,1 1 0 0 0,0 0 0 0 0,0 1 1 0 0,1 0-1 0 0,0 0 0 0 0,0 0 0 0 0,-8 12 1 0 0,12-15-271 0 0,0 0 0 0 0,0 0 0 0 0,0 1 0 0 0,1-1 0 0 0,0 1 0 0 0,0 0 0 0 0,0-1 1 0 0,0 1-1 0 0,0 0 0 0 0,1-1 0 0 0,-1 1 0 0 0,1 0 0 0 0,0 0 0 0 0,0-1 0 0 0,1 1 1 0 0,-1 0-1 0 0,1 0 0 0 0,0-1 0 0 0,0 1 0 0 0,0 0 0 0 0,0-1 0 0 0,1 1 0 0 0,-1-1 0 0 0,1 0 1 0 0,0 1-1 0 0,0-1 0 0 0,3 3 0 0 0,3 5 187 0 0,2 0 0 0 0,-1-1-1 0 0,1 0 1 0 0,1 0 0 0 0,22 14 0 0 0,-16-13-253 0 0,0 0 0 0 0,0-2 0 0 0,1 0 0 0 0,0-1 0 0 0,25 7 0 0 0,-29-11 0 0 0,-1 0 0 0 0,1-2 0 0 0,0 1 0 0 0,0-2 0 0 0,0 0 0 0 0,0-1 0 0 0,0 0 0 0 0,18-3 0 0 0,-28 3 0 0 0,-1-1 0 0 0,1 0 0 0 0,-1 0 0 0 0,1 0 0 0 0,-1 0 0 0 0,1-1 0 0 0,-1 1 0 0 0,0-1 0 0 0,0 0 0 0 0,1 0 0 0 0,-1 0 0 0 0,-1 0 0 0 0,1-1 0 0 0,0 1 0 0 0,0-1 0 0 0,-1 0 0 0 0,0 0 0 0 0,1 0 0 0 0,-1 0 0 0 0,0 0 0 0 0,2-6 0 0 0,-2 4 0 0 0,-1 1 0 0 0,1-1 0 0 0,-2 1 0 0 0,1-1 0 0 0,0 1 0 0 0,-1-1 0 0 0,0 0 0 0 0,0 1 0 0 0,0-1 0 0 0,0 0 0 0 0,-1 1 0 0 0,0-1 0 0 0,0 1 0 0 0,0-1 0 0 0,-1 1 0 0 0,1-1 0 0 0,-4-4 0 0 0,-3-6-586 0 0,0 0 1 0 0,-1 1-1 0 0,-1 0 0 0 0,0 1 0 0 0,-1 0 1 0 0,-1 1-1 0 0,0 0 0 0 0,0 1 1 0 0,-16-12-1 0 0,7 9-684 0 0,0 0 1 0 0,-1 2-1 0 0,-1 0 1 0 0,0 1-1 0 0,-37-11 0 0 0,39 16-2037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2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41 156 0 0,'-17'-4'523'0'0,"-85"-22"4394"0"0,39 15 11843 0 0,74 15-13561 0 0,38 13-1537 0 0,148 27 3464 0 0,-63-26-10554 0 0,-86-16-2395 0 0,-21-2 4552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2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52 344 0 0,'0'-1'325'0'0,"0"1"0"0"0,0-1 1 0 0,1 0-1 0 0,-1 1 0 0 0,0-1 0 0 0,1 0 0 0 0,-1 1 1 0 0,1-1-1 0 0,-1 1 0 0 0,0-1 0 0 0,1 1 0 0 0,0-1 0 0 0,-1 1 1 0 0,1-1-1 0 0,-1 1 0 0 0,1-1 0 0 0,0 1 0 0 0,-1 0 1 0 0,1-1-1 0 0,0 1 0 0 0,-1 0 0 0 0,1 0 0 0 0,0 0 0 0 0,-1-1 1 0 0,1 1-1 0 0,0 0 0 0 0,-1 0 0 0 0,1 0 0 0 0,1 0 1 0 0,0 1 77 0 0,0-1 0 0 0,1 1 0 0 0,-1 0 0 0 0,0-1 0 0 0,0 1 0 0 0,0 0 0 0 0,0 1 0 0 0,-1-1 0 0 0,1 0 0 0 0,2 2 0 0 0,7 7 579 0 0,-1 0-1 0 0,14 17 0 0 0,-19-20 13 0 0,68 83 3511 0 0,-38-44-1616 0 0,76 75 1 0 0,-73-87-1749 0 0,44 31 0 0 0,-67-55-894 0 0,1 0 0 0 0,0 0 0 0 0,1-2 1 0 0,0 0-1 0 0,0-1 0 0 0,24 7 0 0 0,0-9-247 0 0,-24-7 0 0 0,-14 0 0 0 0,1 1 0 0 0,0-1 0 0 0,-1 0 0 0 0,0 0 0 0 0,1-1 0 0 0,-1 1 0 0 0,0-1 0 0 0,0 0 0 0 0,0 1 0 0 0,-1-1 0 0 0,1 0 0 0 0,-1-1 0 0 0,0 1 0 0 0,1 0 0 0 0,2-8 0 0 0,3-6 0 0 0,-1 0 0 0 0,6-23 0 0 0,-3 7 0 0 0,14-26 0 0 0,3 0 0 0 0,49-79 0 0 0,1 22 0 0 0,-75 113-96 0 0,-1 2-384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2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216 216 7389 0 0,'-65'-28'6625'0'0,"36"17"-2946"0"0,-29-17 0 0 0,58 28-3618 0 0,0 0-1 0 0,-1 0 1 0 0,1 0 0 0 0,0 0 0 0 0,0 0 0 0 0,0-1-1 0 0,0 1 1 0 0,0 0 0 0 0,0 0 0 0 0,0 0-1 0 0,0 0 1 0 0,0-1 0 0 0,0 1 0 0 0,0 0-1 0 0,0 0 1 0 0,0 0 0 0 0,0-1 0 0 0,0 1 0 0 0,0 0-1 0 0,0 0 1 0 0,0 0 0 0 0,0 0 0 0 0,0-1-1 0 0,0 1 1 0 0,0 0 0 0 0,0 0 0 0 0,0 0-1 0 0,0 0 1 0 0,0-1 0 0 0,0 1 0 0 0,1 0-1 0 0,-1 0 1 0 0,0 0 0 0 0,0 0 0 0 0,0 0 0 0 0,0-1-1 0 0,0 1 1 0 0,1 0 0 0 0,-1 0 0 0 0,0 0-1 0 0,0 0 1 0 0,0 0 0 0 0,0 0 0 0 0,1 0-1 0 0,-1 0 1 0 0,0 0 0 0 0,0 0 0 0 0,0 0-1 0 0,0 0 1 0 0,1 0 0 0 0,-1 0 0 0 0,0 0 0 0 0,0 0-1 0 0,0 0 1 0 0,0 0 0 0 0,1 0 0 0 0,-1 0-1 0 0,0 0 1 0 0,15-5 89 0 0,10 1 300 0 0,0 2 0 0 0,0 0 0 0 0,34 2-1 0 0,-3 0-37 0 0,84-1 357 0 0,-39 1-570 0 0,126-17-1 0 0,-217 16-272 0 0,0-1 0 0 0,0-1 0 0 0,0 1 0 0 0,-1-2 0 0 0,1 1 0 0 0,10-7 0 0 0,-18 9 41 0 0,0-1 0 0 0,0 1 0 0 0,0 0 0 0 0,0-1 0 0 0,0 0 0 0 0,0 1 0 0 0,0-1 0 0 0,-1 0 0 0 0,1 0 0 0 0,-1 0 0 0 0,0 0 0 0 0,1 0 0 0 0,0-3 0 0 0,-1 3 10 0 0,-1 0-1 0 0,1 1 1 0 0,-1-1 0 0 0,0 0-1 0 0,0 0 1 0 0,0 1 0 0 0,0-1-1 0 0,0 0 1 0 0,-1 0 0 0 0,1 0-1 0 0,0 1 1 0 0,-1-1 0 0 0,1 0-1 0 0,-1 1 1 0 0,0-1 0 0 0,1 0-1 0 0,-1 1 1 0 0,0-1-1 0 0,0 1 1 0 0,-2-3 0 0 0,2 2 25 0 0,0 0 0 0 0,-1 1 0 0 0,1-1 0 0 0,0 1 0 0 0,-1-1 0 0 0,1 1 0 0 0,-1 0-1 0 0,0 0 1 0 0,1 0 0 0 0,-1-1 0 0 0,0 2 0 0 0,0-1 0 0 0,1 0 0 0 0,-1 0 0 0 0,0 0 0 0 0,0 1 0 0 0,0-1 0 0 0,0 1 0 0 0,0 0 0 0 0,0-1 0 0 0,0 1 0 0 0,0 0 0 0 0,0 0 0 0 0,0 0 0 0 0,0 1 0 0 0,0-1 0 0 0,0 0 0 0 0,0 1 0 0 0,0-1 0 0 0,0 1 0 0 0,0 0 0 0 0,0 0 0 0 0,0 0-1 0 0,1-1 1 0 0,-3 3 0 0 0,-1 0 44 0 0,0 0 0 0 0,0 1 0 0 0,0 0 0 0 0,1 0 0 0 0,-1 0 0 0 0,1 1 0 0 0,0 0 0 0 0,0-1 0 0 0,0 1 1 0 0,-5 11-1 0 0,2 1 60 0 0,0 1 0 0 0,1 0 1 0 0,1 0-1 0 0,1 0 1 0 0,0 1-1 0 0,1-1 0 0 0,0 24 1 0 0,7 137 799 0 0,-3-163-822 0 0,25 184 923 0 0,1-1 30 0 0,-26-171-1054 0 0,0 0 1 0 0,-5 33 0 0 0,4-59-22 0 0,0 0-1 0 0,-1-1 1 0 0,1 1 0 0 0,-1 0 0 0 0,1-1-1 0 0,-1 1 1 0 0,1 0 0 0 0,-1-1 0 0 0,0 1-1 0 0,0-1 1 0 0,0 1 0 0 0,0-1 0 0 0,0 1-1 0 0,0-1 1 0 0,-1 0 0 0 0,1 0 0 0 0,0 1-1 0 0,-2 0 1 0 0,0 0-22 0 0,0-1-1 0 0,0 1 1 0 0,0-1-1 0 0,-1 0 1 0 0,1 0-1 0 0,0 0 1 0 0,0 0-1 0 0,-1-1 1 0 0,-3 1-1 0 0,-8 0-114 0 0,-1-2 0 0 0,1 0 0 0 0,-23-4-1 0 0,17 2 131 0 0,16 3 25 0 0,-248-25-664 0 0,179 22 769 0 0,-106 7-1 0 0,174-4 25 0 0,1 0-1 0 0,0 1 1 0 0,0 0-1 0 0,0 0 1 0 0,0 0 0 0 0,0 1-1 0 0,0-1 1 0 0,1 1 0 0 0,-1 0-1 0 0,-7 5 1 0 0,11-6 259 0 0,3 1 15 0 0,3 2-226 0 0,-1-1 1 0 0,1 0-1 0 0,0 0 0 0 0,0-1 0 0 0,1 0 1 0 0,-1 0-1 0 0,0 0 0 0 0,10 2 0 0 0,50 7 464 0 0,-45-9-663 0 0,356 36 403 0 0,-161-19-5538 0 0,-207-18 3218 0 0,0-1 0 0 0,-1 0 0 0 0,1 0-1 0 0,14-3 1 0 0,-1-2-1150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2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23 672 0 0,'-1'-1'511'0'0,"1"0"-1"0"0,0 0 1 0 0,-1 0 0 0 0,1-1 0 0 0,0 1-1 0 0,0 0 1 0 0,0 0 0 0 0,0 0-1 0 0,0-1 1 0 0,0 1 0 0 0,0 0 0 0 0,0 0-1 0 0,0 0 1 0 0,1-1 0 0 0,-1 1-1 0 0,1-2 1 0 0,-1 3-259 0 0,1 0 0 0 0,-1 0 0 0 0,1 0 0 0 0,-1 0 0 0 0,1 0 0 0 0,-1 0-1 0 0,1 0 1 0 0,-1 0 0 0 0,0 0 0 0 0,1 0 0 0 0,-1 0 0 0 0,1 0 0 0 0,-1 0 0 0 0,1 0 0 0 0,-1 0 0 0 0,0 0 0 0 0,1 1 0 0 0,-1-1-1 0 0,1 0 1 0 0,-1 0 0 0 0,0 0 0 0 0,1 1 0 0 0,-1-1 0 0 0,0 0 0 0 0,1 1 0 0 0,-1-1 0 0 0,0 0 0 0 0,1 1 0 0 0,15 16 4454 0 0,-5 1-3941 0 0,-3 1 369 0 0,0 1-1 0 0,-1 0 0 0 0,-1 0 0 0 0,6 35 0 0 0,0 38-2299 0 0,-10-69-482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3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100 145 316 0 0,'-14'-10'402'0'0,"3"3"510"0"0,-1-1 0 0 0,2 0 0 0 0,-1-1 0 0 0,1 0 0 0 0,-16-19 0 0 0,25 28-734 0 0,1-1 0 0 0,-1 0 1 0 0,0 0-1 0 0,1 0 0 0 0,-1 1 0 0 0,1-1 0 0 0,0 0 1 0 0,-1 0-1 0 0,1 0 0 0 0,0 0 0 0 0,0 0 1 0 0,-1 0-1 0 0,1 0 0 0 0,0 0 0 0 0,0 0 0 0 0,0 0 1 0 0,0 0-1 0 0,0 0 0 0 0,0 0 0 0 0,0 1 1 0 0,1-1-1 0 0,-1 0 0 0 0,0 0 0 0 0,1-1 0 0 0,0 0 26 0 0,0 1 0 0 0,0 0-1 0 0,0 0 1 0 0,0-1 0 0 0,0 1 0 0 0,0 0-1 0 0,1 0 1 0 0,-1 0 0 0 0,0 0-1 0 0,1 0 1 0 0,-1 0 0 0 0,4-1-1 0 0,5-1 397 0 0,0 0-1 0 0,0 0 0 0 0,17-2 0 0 0,-20 3-256 0 0,31-3 803 0 0,0 1-1 0 0,-1 2 1 0 0,49 4 0 0 0,108 19 1206 0 0,-128-11-985 0 0,110 32 0 0 0,-153-34-883 0 0,-1 0 0 0 0,0 2 0 0 0,27 16 0 0 0,-38-20-224 0 0,0 2 0 0 0,-1-1 0 0 0,0 2 0 0 0,0-1 0 0 0,-1 1 0 0 0,0 1-1 0 0,9 12 1 0 0,-15-18-220 0 0,-1-1-1 0 0,1 1 0 0 0,-1 0 1 0 0,0 0-1 0 0,0 0 0 0 0,-1 1 1 0 0,1-1-1 0 0,-1 0 0 0 0,0 0 1 0 0,0 1-1 0 0,0-1 1 0 0,-1 1-1 0 0,0-1 0 0 0,1 1 1 0 0,-2 7-1 0 0,0-6 64 0 0,-1 1 0 0 0,0-1 0 0 0,0 0 0 0 0,0 0 1 0 0,0 0-1 0 0,-1 0 0 0 0,0-1 0 0 0,0 1 0 0 0,-9 9 0 0 0,1-1 71 0 0,-1-2-1 0 0,-1 1 1 0 0,0-2 0 0 0,-1 0-1 0 0,0 0 1 0 0,0-1-1 0 0,-18 8 1 0 0,-3-1-174 0 0,0-1 0 0 0,0-3 0 0 0,-1 0 0 0 0,-54 10 0 0 0,33-13 0 0 0,0-2 0 0 0,-72 1 0 0 0,82-9-1245 0 0,-1-2 0 0 0,-50-9 0 0 0,88 6-1335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3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99 6893 0 0,'0'-1'429'0'0,"0"0"0"0"0,-1-1 0 0 0,1 1 0 0 0,0 0 0 0 0,0-1 0 0 0,0 1 0 0 0,0 0 1 0 0,0-1-1 0 0,0 1 0 0 0,0 0 0 0 0,1-1 0 0 0,-1 1 0 0 0,0 0 0 0 0,1 0 0 0 0,-1-1 1 0 0,1 1-1 0 0,-1 0 0 0 0,1 0 0 0 0,0 0 0 0 0,0 0 0 0 0,-1 0 0 0 0,2-2 0 0 0,1 0 32 0 0,0 0 1 0 0,1 1-1 0 0,-1-1 0 0 0,0 1 0 0 0,1-1 0 0 0,-1 1 0 0 0,6-2 0 0 0,6-3 204 0 0,1 1 0 0 0,25-6 0 0 0,-40 12-600 0 0,28-7 610 0 0,0 2 0 0 0,0 1 0 0 0,1 1 1 0 0,-1 1-1 0 0,1 2 0 0 0,0 1 0 0 0,-1 1 1 0 0,54 11-1 0 0,-77-12-509 0 0,0 1 0 0 0,1 0-1 0 0,-1 0 1 0 0,-1 1 0 0 0,1 0 0 0 0,0 0 0 0 0,-1 0 0 0 0,8 6-1 0 0,-12-8-108 0 0,1 0 0 0 0,-1 1 0 0 0,0-1 0 0 0,0 0 0 0 0,0 1 0 0 0,0-1 0 0 0,0 1 0 0 0,0 0 0 0 0,0-1 0 0 0,0 1 0 0 0,-1 0 0 0 0,1-1 0 0 0,0 1 0 0 0,-1 0 0 0 0,0 0 0 0 0,1 0 0 0 0,-1-1 0 0 0,0 1 0 0 0,0 0 0 0 0,0 0 0 0 0,0 0 0 0 0,0 0 0 0 0,-1 0 0 0 0,1-1 0 0 0,-1 1 0 0 0,1 0 0 0 0,-1 0 0 0 0,1-1 0 0 0,-1 1 0 0 0,0 0 0 0 0,0-1 0 0 0,0 1 0 0 0,-1 2 0 0 0,-12 16 64 0 0,-1-1 0 0 0,-1 0-1 0 0,-33 31 1 0 0,30-33-55 0 0,1 2 1 0 0,1 0-1 0 0,-22 32 1 0 0,28-28-67 0 0,11-22 0 0 0,0 0 0 0 0,-1 0 0 0 0,1-1 0 0 0,0 1 0 0 0,0 0 0 0 0,0 0 0 0 0,0 0 0 0 0,0 0 0 0 0,0 0 0 0 0,0 0 0 0 0,0-1 0 0 0,0 1 0 0 0,0 0 0 0 0,0 0 0 0 0,1 0 0 0 0,-1 0 0 0 0,0 0 0 0 0,0-1 0 0 0,1 1 0 0 0,-1 0 0 0 0,1 0 0 0 0,-1-1 0 0 0,1 1 0 0 0,-1 0 0 0 0,1 0 0 0 0,-1-1 0 0 0,2 2 0 0 0,-1-1 0 0 0,0 0 0 0 0,0 0 0 0 0,0 0 0 0 0,0 0 0 0 0,1 0 0 0 0,-1 0 0 0 0,0 0 0 0 0,1 0 0 0 0,-1 0 0 0 0,0 0 0 0 0,1-1 0 0 0,-1 1 0 0 0,1 0 0 0 0,-1-1 0 0 0,1 1 0 0 0,-1-1 0 0 0,1 0 0 0 0,-1 0 0 0 0,3 1 0 0 0,31-2 0 0 0,-24 1 0 0 0,17-2-1115 0 0,0-2 1 0 0,0-1-1 0 0,-1-1 0 0 0,40-13 0 0 0,104-50-6424 0 0,-165 67 7407 0 0,15-9-3217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3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11 121 1152 0 0,'-1'0'290'0'0,"1"0"1"0"0,-1 0-1 0 0,1-1 0 0 0,-1 1 0 0 0,1 0 1 0 0,0 0-1 0 0,-1 0 0 0 0,1 0 0 0 0,-1-1 1 0 0,1 1-1 0 0,0 0 0 0 0,-1 0 0 0 0,1-1 1 0 0,-1 1-1 0 0,1 0 0 0 0,0 0 0 0 0,-1-1 1 0 0,1 1-1 0 0,0-1 0 0 0,0 1 0 0 0,-1 0 0 0 0,1-1 1 0 0,0 1-1 0 0,0-1 0 0 0,-1 1 0 0 0,1 0 1 0 0,0-1-1 0 0,10-5 5173 0 0,20 2-1084 0 0,202-15 2858 0 0,-188 13-5635 0 0,0-2 0 0 0,-1-3 1 0 0,53-19-1 0 0,-80 24-2809 0 0,24-9-7141 0 0,-24 10 5242 0 0,-5 2 1806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3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9545 0 0,'-21'9'4473'0'0,"13"-6"-3078"0"0,1 0 1 0 0,0 0-1 0 0,0 1 0 0 0,0 0 1 0 0,1 0-1 0 0,-1 0 0 0 0,1 1 0 0 0,-9 8 1 0 0,15-13-1322 0 0,0 1 0 0 0,0-1 0 0 0,0 0 0 0 0,0 0 0 0 0,-1 1 0 0 0,1-1 0 0 0,0 0 0 0 0,0 0 0 0 0,0 1 0 0 0,0-1 0 0 0,0 0 1 0 0,0 1-1 0 0,0-1 0 0 0,0 0 0 0 0,0 0 0 0 0,0 1 0 0 0,0-1 0 0 0,0 0 0 0 0,0 1 0 0 0,0-1 0 0 0,0 0 0 0 0,0 1 0 0 0,0-1 0 0 0,1 0 0 0 0,-1 0 0 0 0,0 1 0 0 0,0-1 1 0 0,0 0-1 0 0,0 0 0 0 0,1 1 0 0 0,-1-1 0 0 0,0 0 0 0 0,0 0 0 0 0,0 0 0 0 0,1 1 0 0 0,14 7 1131 0 0,15 1 536 0 0,-3-5-1643 0 0,-1-1 1 0 0,1-1 0 0 0,0-1 0 0 0,-1-2 0 0 0,1 0 0 0 0,35-8 0 0 0,-40 5-2628 0 0,-1-2 1 0 0,28-10 0 0 0,-42 12-1689 0 0,-2 0 605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3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71 152 0 0,'0'-3'339'0'0,"-1"-1"1"0"0,1 1-1 0 0,-1 0 1 0 0,0 0-1 0 0,0 0 1 0 0,0 0-1 0 0,-1 0 1 0 0,1 0-1 0 0,-1 0 0 0 0,1 0 1 0 0,-1 0-1 0 0,0 1 1 0 0,0-1-1 0 0,-1 1 1 0 0,1-1-1 0 0,0 1 0 0 0,-1 0 1 0 0,-3-3-1 0 0,1 3 49 0 0,1-1 0 0 0,-1 2 0 0 0,1-1-1 0 0,-1 0 1 0 0,0 1 0 0 0,0 0-1 0 0,1 0 1 0 0,-1 0 0 0 0,0 1 0 0 0,0-1-1 0 0,-6 2 1 0 0,-8 0 420 0 0,-1 2 1 0 0,1 0-1 0 0,0 2 0 0 0,0 0 1 0 0,-20 8-1 0 0,15-3-99 0 0,0 1-1 0 0,1 1 1 0 0,1 0 0 0 0,0 2-1 0 0,0 1 1 0 0,-22 20 0 0 0,28-21-215 0 0,1 0 0 0 0,1 1-1 0 0,0 0 1 0 0,1 1 0 0 0,1 1 0 0 0,1 0 0 0 0,0 1 0 0 0,-10 24 0 0 0,17-35-260 0 0,2 1 1 0 0,-1 0-1 0 0,1 0 1 0 0,0 0-1 0 0,0 0 1 0 0,0 10-1 0 0,2-14-98 0 0,0 1-1 0 0,0 0 0 0 0,1-1 1 0 0,0 1-1 0 0,-1-1 0 0 0,2 0 1 0 0,-1 1-1 0 0,0-1 0 0 0,1 0 1 0 0,0 1-1 0 0,0-1 0 0 0,0 0 1 0 0,4 5-1 0 0,1 0 54 0 0,1 0 0 0 0,0-1 1 0 0,1 0-1 0 0,0-1 0 0 0,0 0 0 0 0,0 0 0 0 0,1-1 1 0 0,0 0-1 0 0,19 8 0 0 0,7 0 429 0 0,51 15 0 0 0,-51-19-493 0 0,2-2 1 0 0,-1-1-1 0 0,65 3 0 0 0,-80-9-113 0 0,1-2-1 0 0,0 0 1 0 0,0-1-1 0 0,0-2 1 0 0,-1 0-1 0 0,0-1 1 0 0,25-10-1 0 0,-42 13-11 0 0,0 0 0 0 0,0 0 0 0 0,0 0 0 0 0,-1-1 0 0 0,1 1 0 0 0,-1-1 0 0 0,0 0 0 0 0,0-1 0 0 0,0 1 0 0 0,0-1 0 0 0,0 0 0 0 0,-1 0 0 0 0,1 0 0 0 0,2-5 0 0 0,-4 4 0 0 0,0 1 0 0 0,0-1 0 0 0,-1 0 0 0 0,1 0 0 0 0,-1 0 0 0 0,0 1 0 0 0,-1-1 0 0 0,1 0 0 0 0,-1 0 0 0 0,0 0 0 0 0,0 0 0 0 0,-1 0 0 0 0,1 0 0 0 0,-1 0 0 0 0,-2-7 0 0 0,-1-3 0 0 0,0 1 0 0 0,-1-1 0 0 0,-1 1 0 0 0,0 0 0 0 0,0 1 0 0 0,-2-1 0 0 0,0 1 0 0 0,0 1 0 0 0,-1 0 0 0 0,-1 0 0 0 0,0 0 0 0 0,-13-11 0 0 0,-5-2-304 0 0,-1 1 0 0 0,-2 2 0 0 0,0 1 0 0 0,-43-23 0 0 0,55 35 111 0 0,0 0-1 0 0,-1 0 1 0 0,0 2 0 0 0,-1 1-1 0 0,1 0 1 0 0,-1 2 0 0 0,0 0-1 0 0,-1 1 1 0 0,-32 0-1 0 0,49 4-143 0 0,0-1 0 0 0,1 1 0 0 0,-1 0 0 0 0,1 0 0 0 0,-1 0-1 0 0,-4 3 1 0 0,-6 6-3023 0 0,15-9 3002 0 0,0 0 1 0 0,-1-1-1 0 0,1 1 0 0 0,-1 0 1 0 0,1-1-1 0 0,0 1 0 0 0,0 0 1 0 0,-1-1-1 0 0,1 1 1 0 0,0 0-1 0 0,0 0 0 0 0,0-1 1 0 0,0 1-1 0 0,0 0 0 0 0,0 0 1 0 0,0-1-1 0 0,0 1 0 0 0,0 0 1 0 0,0 1-1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3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11 10137 0 0,'-1'-7'12585'0'0,"1"7"-12225"0"0,-11-3 3052 0 0,-13 3-1909 0 0,5 7-964 0 0,0 1 0 0 0,0 0 0 0 0,1 2 0 0 0,0 0 0 0 0,-22 16 0 0 0,10-7 148 0 0,-325 236 162 0 0,255-170-869 0 0,95-80 1533 0 0,0 3-6036 0 0,26-10-8752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22 704 0 0,'0'0'11531'0'0,"0"3"-9581"0"0,0-3-1791 0 0,0 1 1 0 0,0-1-1 0 0,0 1 0 0 0,0-1 1 0 0,0 1-1 0 0,1-1 1 0 0,-1 0-1 0 0,0 1 1 0 0,0-1-1 0 0,0 1 1 0 0,1-1-1 0 0,-1 0 1 0 0,0 1-1 0 0,0-1 0 0 0,1 0 1 0 0,-1 1-1 0 0,0-1 1 0 0,1 0-1 0 0,-1 1 1 0 0,0-1-1 0 0,1 0 1 0 0,-1 0-1 0 0,0 1 0 0 0,1-1 1 0 0,-1 0-1 0 0,1 0 1 0 0,-1 0-1 0 0,0 1 1 0 0,1-1-1 0 0,-1 0 1 0 0,1 0-1 0 0,0 0 1 0 0,25 3 2564 0 0,31-7 862 0 0,-56 4-3427 0 0,102-9 2211 0 0,78-10 2111 0 0,-179 19-4505 0 0,6-2-1959 0 0,0 0 1 0 0,1 1-1 0 0,-1 1 1 0 0,1-1 0 0 0,-1 1-1 0 0,12 2 1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3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216 383 504 0 0,'-6'-5'6471'0'0,"-42"66"-448"0"0,-62 89 1422 0 0,90-120-5540 0 0,-12 15 5082 0 0,32-50-6583 0 0,3-25-33 0 0,1 1-1 0 0,2 0 0 0 0,17-54 0 0 0,-6 24-147 0 0,14-45 331 0 0,75-174 0 0 0,-102 267-508 0 0,-3 8-32 0 0,0 0 1 0 0,0 0-1 0 0,1 0 0 0 0,-1 0 0 0 0,1 0 0 0 0,0 0 0 0 0,0 0 0 0 0,0 1 1 0 0,0-1-1 0 0,0 1 0 0 0,3-3 0 0 0,1 5-14 0 0,-4 2 0 0 0,1 0 0 0 0,0 0 0 0 0,-1 0 0 0 0,1 0 0 0 0,-1 0 0 0 0,1 0 0 0 0,-1 1 0 0 0,0-1 0 0 0,0 1 0 0 0,0-1 0 0 0,-1 1 0 0 0,3 3 0 0 0,17 41 0 0 0,-14-30 0 0 0,40 98 0 0 0,35 73 0 0 0,-66-156 0 0 0,2 0 0 0 0,1-1 0 0 0,37 45 0 0 0,-45-64-45 0 0,0 0 1 0 0,1-1-1 0 0,0 0 0 0 0,0-1 1 0 0,1-1-1 0 0,23 13 0 0 0,-30-18 10 0 0,1-1 0 0 0,0 0-1 0 0,0 0 1 0 0,1 0 0 0 0,-1-1 0 0 0,1 0-1 0 0,-1-1 1 0 0,1 1 0 0 0,0-2-1 0 0,-1 1 1 0 0,1-1 0 0 0,0 0-1 0 0,-1-1 1 0 0,1 1 0 0 0,13-4 0 0 0,-19 3-28 0 0,0 1 1 0 0,0-1-1 0 0,0 1 1 0 0,-1-1-1 0 0,1 0 1 0 0,0 0-1 0 0,0 0 1 0 0,-1 0-1 0 0,1 0 1 0 0,-1 0-1 0 0,1 0 1 0 0,-1-1-1 0 0,1 1 1 0 0,-1 0-1 0 0,0-1 1 0 0,0 1-1 0 0,0-1 1 0 0,0 1 0 0 0,0-1-1 0 0,0 0 1 0 0,0 0-1 0 0,0 1 1 0 0,0-1-1 0 0,-1 0 1 0 0,1 0-1 0 0,-1 0 1 0 0,0 1-1 0 0,1-1 1 0 0,-1 0-1 0 0,0 0 1 0 0,0 0-1 0 0,0 0 1 0 0,0 0-1 0 0,-1 0 1 0 0,1 0-1 0 0,-1-3 1 0 0,-1 0 27 0 0,1 1 0 0 0,-1 0 0 0 0,0-1 0 0 0,0 1 0 0 0,0 0 0 0 0,0 0 0 0 0,-1 0-1 0 0,0 1 1 0 0,1-1 0 0 0,-2 0 0 0 0,1 1 0 0 0,0 0 0 0 0,-1 0 0 0 0,-6-5 0 0 0,-7-1 87 0 0,0 1 1 0 0,-1 1-1 0 0,0 0 1 0 0,0 1-1 0 0,-1 1 1 0 0,1 1-1 0 0,-1 0 1 0 0,0 2-1 0 0,-1 0 1 0 0,-23 1-1 0 0,-21 3 646 0 0,-111 17 1 0 0,-3 17 1042 0 0,213-47-14548 0 0,-6-2 9389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4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34 196 0 0,'1'-9'5235'0'0,"-2"-9"7337"0"0,-2 12-9546 0 0,-11 12-1352 0 0,12-5-1409 0 0,0 0 0 0 0,0 0 0 0 0,0 0 0 0 0,0 1 1 0 0,0-1-1 0 0,1 0 0 0 0,-1 1 0 0 0,0-1 0 0 0,1 1 0 0 0,-1 0 0 0 0,1-1 1 0 0,0 1-1 0 0,0 0 0 0 0,-1 0 0 0 0,1 0 0 0 0,0 0 0 0 0,0 0 1 0 0,1 0-1 0 0,-2 4 0 0 0,2-5 159 0 0,2 2 158 0 0,-2-3-566 0 0,0 1 1 0 0,0-1 0 0 0,0 0-1 0 0,0 0 1 0 0,0 0 0 0 0,0 1 0 0 0,0-1-1 0 0,0 0 1 0 0,0 0 0 0 0,1 0-1 0 0,-1 1 1 0 0,0-1 0 0 0,0 0-1 0 0,0 0 1 0 0,0 0 0 0 0,0 1 0 0 0,1-1-1 0 0,-1 0 1 0 0,0 0 0 0 0,0 0-1 0 0,0 0 1 0 0,1 0 0 0 0,-1 1-1 0 0,0-1 1 0 0,0 0 0 0 0,0 0 0 0 0,1 0-1 0 0,-1 0 1 0 0,0 0 0 0 0,0 0-1 0 0,1 0 1 0 0,2 1 142 0 0,1-1-1 0 0,0 0 0 0 0,-1 0 1 0 0,1 0-1 0 0,-1 0 1 0 0,1 0-1 0 0,4-2 1 0 0,-7 2-105 0 0,1-1-1 0 0,-1 1 1 0 0,0-1 0 0 0,1 1 0 0 0,-1-1-1 0 0,0 1 1 0 0,0-1 0 0 0,1 0 0 0 0,-1 0-1 0 0,0 0 1 0 0,0 0 0 0 0,0 0 0 0 0,0 0 0 0 0,0 0-1 0 0,0 0 1 0 0,0 0 0 0 0,-1 0 0 0 0,1 0-1 0 0,0 0 1 0 0,0-1 0 0 0,-1 1 0 0 0,1 0-1 0 0,-1-2 1 0 0,1 2 20 0 0,-26-15 172 0 0,19 14-209 0 0,3 1-30 0 0,-1 0 0 0 0,1 0 0 0 0,0 1 0 0 0,-1-1-1 0 0,1 1 1 0 0,-1 0 0 0 0,1 0 0 0 0,-1 0 0 0 0,1 0 0 0 0,-1 1 0 0 0,1 0 0 0 0,0-1 0 0 0,-7 3 0 0 0,0 3-240 0 0,16-1-143 0 0,18-1-487 0 0,-22-4 647 0 0,2-1-159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3:4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28 536 0 0,'-3'-3'1136'0'0,"1"1"0"0"0,-1 0 0 0 0,1-1 0 0 0,-1 1 0 0 0,0 0 0 0 0,0 0 0 0 0,0 1 0 0 0,0-1 0 0 0,-4-1 0 0 0,3 2-143 0 0,0-1 1 0 0,0 2-1 0 0,0-1 1 0 0,1 0 0 0 0,-1 1-1 0 0,0 0 1 0 0,-7 0-1 0 0,6 0-432 0 0,0 1 1 0 0,0 0-1 0 0,0 0 0 0 0,1 1 1 0 0,-1-1-1 0 0,0 1 0 0 0,1 0 1 0 0,-1 0-1 0 0,1 1 0 0 0,-1-1 1 0 0,1 1-1 0 0,0 0 0 0 0,-5 4 1 0 0,8-6-474 0 0,1-1 1 0 0,-1 1-1 0 0,0 0 1 0 0,1-1-1 0 0,-1 1 1 0 0,0 0 0 0 0,1-1-1 0 0,-1 1 1 0 0,1 0-1 0 0,-1 0 1 0 0,1-1-1 0 0,-1 1 1 0 0,1 0 0 0 0,0 0-1 0 0,-1 0 1 0 0,1 0-1 0 0,0 0 1 0 0,0-1-1 0 0,0 1 1 0 0,0 0 0 0 0,0 0-1 0 0,0 0 1 0 0,0 1-1 0 0,0-1-29 0 0,0 0-1 0 0,1-1 1 0 0,-1 1-1 0 0,1 0 1 0 0,-1-1-1 0 0,1 1 1 0 0,-1 0-1 0 0,1-1 1 0 0,0 1-1 0 0,-1-1 1 0 0,1 1-1 0 0,0-1 1 0 0,0 1-1 0 0,-1-1 1 0 0,1 1-1 0 0,0-1 1 0 0,0 0-1 0 0,-1 0 1 0 0,3 1-1 0 0,0 0 28 0 0,0 0 0 0 0,1-1-1 0 0,-1 1 1 0 0,0-1 0 0 0,1 0 0 0 0,-1 0-1 0 0,0 0 1 0 0,1 0 0 0 0,-1 0-1 0 0,1-1 1 0 0,4-1 0 0 0,9-8 205 0 0,-17 10-272 0 0,1 0 0 0 0,0 0 0 0 0,-1-1 0 0 0,1 1 1 0 0,-1 0-1 0 0,1 0 0 0 0,-1-1 0 0 0,1 1 0 0 0,-1 0 0 0 0,1-1 0 0 0,-1 1 0 0 0,1-1 1 0 0,-1 1-1 0 0,1-1 0 0 0,-1 1 0 0 0,0-1 0 0 0,1 1 0 0 0,-1-1 0 0 0,0 1 0 0 0,1-1 0 0 0,-1 1 1 0 0,0-2-1 0 0,-15-1-10 0 0,3 4-9 0 0,-11 12-700 0 0,23-13 594 0 0,-1 0 0 0 0,1 0 0 0 0,0 1 0 0 0,0-1 0 0 0,0 0-1 0 0,-1 0 1 0 0,1 1 0 0 0,0-1 0 0 0,0 0 0 0 0,0 1 0 0 0,0-1 0 0 0,0 0 0 0 0,-1 1 0 0 0,1-1 0 0 0,0 0 0 0 0,0 1 0 0 0,0-1-1 0 0,0 0 1 0 0,0 1 0 0 0,0-1 0 0 0,0 0 0 0 0,0 1 0 0 0,0-1 0 0 0,1 0 0 0 0,-1 1 0 0 0,0-1 0 0 0,0 0 0 0 0,0 1-1 0 0,0-1 1 0 0,0 0 0 0 0,0 1 0 0 0,1-1 0 0 0,-1 0 0 0 0,0 1 0 0 0,0-1 0 0 0,1 0 0 0 0,-1 0 0 0 0,0 1 0 0 0,0-1 0 0 0,1 0-1 0 0,-1 0 1 0 0,0 0 0 0 0,0 1 0 0 0,1-1 0 0 0,12 13-6424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2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19 572 0 0,'0'-3'1183'0'0,"0"3"-833"0"0,0-1 0 0 0,-1 1 0 0 0,1-1 0 0 0,0 1 1 0 0,0-1-1 0 0,0 1 0 0 0,0-1 0 0 0,0 1 0 0 0,0-1 0 0 0,-1 1 0 0 0,1-1 1 0 0,0 0-1 0 0,1 1 0 0 0,-1-1 0 0 0,0 1 0 0 0,0-1 0 0 0,0 1 0 0 0,0-1 1 0 0,0 1-1 0 0,0-1 0 0 0,1 1 0 0 0,-1-1 0 0 0,0 1 0 0 0,0-1 1 0 0,1 1-1 0 0,-1-1 0 0 0,0 1 0 0 0,1-1 0 0 0,0 1 0 0 0,9 13 2431 0 0,10 37-736 0 0,9 107 2643 0 0,-17-77-5376 0 0,4-2-7158 0 0,-15-68 5576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2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44 276 7401 0 0,'-6'-7'1297'0'0,"1"0"1"0"0,0 0-1 0 0,0 0 0 0 0,0-1 1 0 0,1 1-1 0 0,-6-15 1 0 0,9 19-1087 0 0,0-1 1 0 0,1 1 0 0 0,-1-1 0 0 0,1 1-1 0 0,0-1 1 0 0,0 1 0 0 0,0-1 0 0 0,0 1-1 0 0,1-1 1 0 0,-1 1 0 0 0,1-1 0 0 0,0 1-1 0 0,0-1 1 0 0,0 1 0 0 0,1 0 0 0 0,-1 0-1 0 0,1 0 1 0 0,-1-1 0 0 0,1 2 0 0 0,4-5-1 0 0,1-3 13 0 0,1 0 0 0 0,1 1 0 0 0,0 0 0 0 0,0 0 0 0 0,1 1 0 0 0,0 1 0 0 0,0 0-1 0 0,20-11 1 0 0,-13 10 2 0 0,1 0 0 0 0,0 2 0 0 0,1 0 1 0 0,-1 1-1 0 0,25-4 0 0 0,-13 5-10 0 0,1 2 1 0 0,-1 1 0 0 0,1 1-1 0 0,-1 1 1 0 0,0 2-1 0 0,1 1 1 0 0,33 10 0 0 0,-37-7-43 0 0,0 1-1 0 0,-1 2 1 0 0,0 1 0 0 0,43 25 0 0 0,-59-31-120 0 0,-1 1 1 0 0,0 1-1 0 0,0 0 1 0 0,-1 0-1 0 0,1 0 1 0 0,-2 1-1 0 0,1 0 1 0 0,-1 1-1 0 0,0 0 1 0 0,-1 0-1 0 0,0 0 0 0 0,-1 1 1 0 0,0 0-1 0 0,8 19 1 0 0,-12-21-22 0 0,0-1 0 0 0,0 0 0 0 0,0 1 0 0 0,-1-1 0 0 0,0 0 0 0 0,-1 1 0 0 0,1-1 0 0 0,-2 0 0 0 0,1 0 0 0 0,-1 1 0 0 0,0-1 0 0 0,0 0 0 0 0,-1-1 0 0 0,0 1 0 0 0,0 0 0 0 0,-4 6 0 0 0,-5 6 85 0 0,0-1-1 0 0,-2 0 1 0 0,-29 31 0 0 0,23-30 4 0 0,-1-1 0 0 0,-1 0 0 0 0,0-2 0 0 0,-1-1 0 0 0,-28 15 0 0 0,7-9 101 0 0,0-1 0 0 0,-49 13 0 0 0,44-22-202 0 0,46-11-216 0 0,-1 1-1 0 0,1-1 1 0 0,0 0 0 0 0,0 0 0 0 0,0 0 0 0 0,0 0 0 0 0,0-1 0 0 0,0 0 0 0 0,0 1-1 0 0,0-1 1 0 0,0 0 0 0 0,0 0 0 0 0,-4-2 0 0 0,2-2-2143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2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8865 0 0,'22'10'9481'0'0,"2"-7"-3814"0"0,-17-3-5097 0 0,0-1 0 0 0,-1 1 0 0 0,1-1 0 0 0,0-1 0 0 0,11-3 1 0 0,-8 1-583 0 0,-1 1 1 0 0,0-1 0 0 0,0-1 0 0 0,-1 0 0 0 0,1 0 0 0 0,-1-1 0 0 0,0 0 0 0 0,11-11 0 0 0,-11 7 53 0 0,0 0-1 0 0,-1-1 1 0 0,0 0 0 0 0,0 0 0 0 0,-1-1-1 0 0,-1 0 1 0 0,0 0 0 0 0,0 0 0 0 0,-1-1 0 0 0,3-19-1 0 0,-1-3 218 0 0,-2 0-1 0 0,-1-57 0 0 0,-3 91 523 0 0,4 12-445 0 0,0 1-1 0 0,-1-1 0 0 0,0 1 0 0 0,-1 0 0 0 0,-1 0 1 0 0,1 22-1 0 0,1 8 473 0 0,2 5-682 0 0,-3-20-92 0 0,2 0 1 0 0,0 0-1 0 0,12 39 0 0 0,0-43-12991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2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22 128 0 0,'5'-7'940'0'0,"9"-7"9029"0"0,-14 14-9847 0 0,1 1 0 0 0,-1 0 0 0 0,1 0 0 0 0,-1 0 0 0 0,0 0 0 0 0,1-1-1 0 0,-1 1 1 0 0,0 0 0 0 0,1 0 0 0 0,-1 0 0 0 0,0 0 0 0 0,0 0 0 0 0,0 0 0 0 0,0 0 0 0 0,0 0 0 0 0,0 0 0 0 0,0 0 0 0 0,0 0-1 0 0,0 0 1 0 0,-1-1 0 0 0,1 1 0 0 0,0 0 0 0 0,-1 0 0 0 0,1 0 0 0 0,0 0 0 0 0,-2 1 0 0 0,-15 25 1335 0 0,10-18-841 0 0,-37 58 1006 0 0,42-63-1577 0 0,12 1-8405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2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33 532 0 0,'-1'-2'1408'0'0,"1"-4"-649"0"0,-3-18 13079 0 0,5 28-12590 0 0,5 17 56 0 0,-1 0-1 0 0,-1 0 1 0 0,-1 1-1 0 0,1 27 1 0 0,-1-18-1615 0 0,11 52-1 0 0,-11-75-592 0 0,-1-1-1689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43 248 436 0 0,'-6'-6'823'0'0,"1"0"-1"0"0,0 0 1 0 0,1 0-1 0 0,0-1 1 0 0,0 1 0 0 0,-6-15-1 0 0,9 18-402 0 0,0 0 0 0 0,0-1 0 0 0,1 1 0 0 0,-1 0 0 0 0,1-1-1 0 0,0 1 1 0 0,0-1 0 0 0,0 1 0 0 0,0-1 0 0 0,0 1 0 0 0,1-1 0 0 0,0 1 0 0 0,-1 0-1 0 0,2-1 1 0 0,-1 1 0 0 0,0 0 0 0 0,4-6 0 0 0,0 1 32 0 0,0 0-1 0 0,1 1 1 0 0,0 0 0 0 0,0 0 0 0 0,1 1 0 0 0,0 0-1 0 0,0 0 1 0 0,0 0 0 0 0,1 1 0 0 0,0 0 0 0 0,0 0-1 0 0,11-4 1 0 0,-1 2 226 0 0,0 0 0 0 0,0 1 0 0 0,0 0 0 0 0,38-5 0 0 0,-32 10-179 0 0,1 0-1 0 0,-1 2 0 0 0,0 0 0 0 0,0 2 1 0 0,0 1-1 0 0,0 0 0 0 0,43 16 0 0 0,-43-12-189 0 0,0 2-1 0 0,0 1 1 0 0,-2 1-1 0 0,1 1 1 0 0,-2 0 0 0 0,39 33-1 0 0,-43-31-90 0 0,0 1 0 0 0,-1 1-1 0 0,-1 0 1 0 0,0 1 0 0 0,-1 1-1 0 0,-1 0 1 0 0,19 39 0 0 0,-30-54-170 0 0,-1 0 0 0 0,1 0 0 0 0,-1 0 0 0 0,1 1-1 0 0,-1-1 1 0 0,-1 0 0 0 0,1 1 0 0 0,-1-1 0 0 0,1 0 0 0 0,-1 1 0 0 0,0-1 0 0 0,-1 1 0 0 0,1-1 0 0 0,-1 0 0 0 0,0 1 0 0 0,-2 6-1 0 0,0-5-3 0 0,0 0 0 0 0,0-1 0 0 0,0 0 0 0 0,-1 1 0 0 0,0-1 0 0 0,0 0 0 0 0,0-1 0 0 0,0 1 0 0 0,-1-1 0 0 0,-8 6 0 0 0,-3 1 6 0 0,-1 0 1 0 0,-1-2-1 0 0,0 0 1 0 0,0-1-1 0 0,-1-1 1 0 0,-25 7-1 0 0,-13-1-402 0 0,0-2-1 0 0,-1-3 0 0 0,-107 1 1 0 0,164-9 221 0 0,1 0 1 0 0,0 0 0 0 0,0 0-1 0 0,-1 0 1 0 0,1 0 0 0 0,0 0-1 0 0,-1 0 1 0 0,1 0 0 0 0,0 0 0 0 0,0 0-1 0 0,-1 0 1 0 0,1 0 0 0 0,0 0-1 0 0,0 0 1 0 0,-1 0 0 0 0,1 1-1 0 0,0-1 1 0 0,0 0 0 0 0,-1 0 0 0 0,1 0-1 0 0,0 0 1 0 0,0 0 0 0 0,0 1-1 0 0,-1-1 1 0 0,1 0 0 0 0,0 0 0 0 0,0 1-1 0 0,0-1 1 0 0,0 0 0 0 0,0 0-1 0 0,-1 0 1 0 0,1 1 0 0 0,0-1-1 0 0,0 0 1 0 0,0 0 0 0 0,0 1 0 0 0,0-1-1 0 0,0 0 1 0 0,0 1 0 0 0,0-1-1 0 0,0 0 1 0 0,0 0 0 0 0,0 1-1 0 0,0-1 1 0 0,0 0 0 0 0,0 0 0 0 0,0 1-1 0 0,0-1 1 0 0,0 0 0 0 0,0 0-1 0 0,1 1 1 0 0,-1-1 0 0 0,0 0-1 0 0,0 0 1 0 0,0 1 0 0 0,0-1 0 0 0,0 0-1 0 0,1 0 1 0 0,-1 0 0 0 0,0 1-1 0 0,7 8-4749 0 0,-5-6 5322 0 0,11 5-3658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41 88 0 0,'19'-12'2349'0'0,"8"-4"5283"0"0,-7 3 31 0 0,-20 13-7496 0 0,1 0-1 0 0,-1 0 1 0 0,0 0-1 0 0,1 0 0 0 0,-1 0 1 0 0,1 0-1 0 0,-1 0 1 0 0,0 0-1 0 0,1 0 0 0 0,-1 0 1 0 0,1 0-1 0 0,-1 1 1 0 0,0-1-1 0 0,1 0 0 0 0,-1 0 1 0 0,0 0-1 0 0,1 0 1 0 0,-1 1-1 0 0,1-1 1 0 0,-1 0-1 0 0,0 0 0 0 0,0 1 1 0 0,1-1-1 0 0,-1 0 1 0 0,0 0-1 0 0,1 1 0 0 0,-1-1 1 0 0,0 0-1 0 0,0 1 1 0 0,1 0-1 0 0,-5 11 2529 0 0,-17 12-1021 0 0,-29 18 116 0 0,28-24-1201 0 0,1 0 1 0 0,0 2-1 0 0,-30 37 1 0 0,49-54-537 0 0,-1 0 0 0 0,2 0 0 0 0,-1 0 0 0 0,0 0 0 0 0,1 0 1 0 0,-1 1-1 0 0,1-1 0 0 0,0 0 0 0 0,0 1 0 0 0,0-1 0 0 0,1 1 0 0 0,-1-1 1 0 0,1 7-1 0 0,0-8-26 0 0,0 0-1 0 0,1 0 1 0 0,-1 1 0 0 0,1-1 0 0 0,0 0-1 0 0,-1 0 1 0 0,1 0 0 0 0,0 0 0 0 0,0 0-1 0 0,1 0 1 0 0,-1 0 0 0 0,0 0-1 0 0,1 0 1 0 0,-1-1 0 0 0,1 1 0 0 0,-1 0-1 0 0,1-1 1 0 0,0 1 0 0 0,0-1 0 0 0,0 0-1 0 0,0 0 1 0 0,2 2 0 0 0,7 2-63 0 0,0 0-1 0 0,1-1 1 0 0,-1 0 0 0 0,1-1-1 0 0,0 0 1 0 0,0-1-1 0 0,1 0 1 0 0,-1-1 0 0 0,20 0-1 0 0,-15-2-13 0 0,-1 0-1 0 0,1-1 1 0 0,-1-1-1 0 0,0 0 1 0 0,0-1-1 0 0,27-11 1 0 0,-14 0 259 0 0,-28 15-144 0 0,1-1 28 0 0,-2 1-88 0 0,0 0 1 0 0,0 0-1 0 0,0 0 0 0 0,0 0 1 0 0,0 0-1 0 0,0 0 0 0 0,0 0 1 0 0,0 0-1 0 0,0 0 0 0 0,0 0 1 0 0,1 0-1 0 0,-1-1 0 0 0,0 1 1 0 0,0 0-1 0 0,0 0 0 0 0,0 0 1 0 0,0 0-1 0 0,0 0 0 0 0,0 0 1 0 0,1 0-1 0 0,-1 0 0 0 0,0 0 0 0 0,0 0 1 0 0,0 0-1 0 0,0 0 0 0 0,0 0 1 0 0,0 0-1 0 0,0 0 0 0 0,1 0 1 0 0,-1 0-1 0 0,0 1 0 0 0,0-1 1 0 0,0 0-1 0 0,0 0 0 0 0,0 0 1 0 0,0 0-1 0 0,0 0 0 0 0,0 0 1 0 0,1 0-1 0 0,-1 0 0 0 0,0 0 1 0 0,0 0-1 0 0,0 0 0 0 0,0 0 0 0 0,0 1 1 0 0,0-1-1 0 0,0 0 0 0 0,0 0 1 0 0,0 0-1 0 0,0 0 0 0 0,0 0 1 0 0,0 0-1 0 0,-8 53 30 0 0,3-25-24 0 0,1 1 0 0 0,-1 30 0 0 0,5-58-112 0 0,0 0-1 0 0,0 0 1 0 0,0 0 0 0 0,0 0 0 0 0,0 0-1 0 0,1 0 1 0 0,-1 0 0 0 0,0 0 0 0 0,0 0-1 0 0,1 0 1 0 0,-1-1 0 0 0,0 1 0 0 0,1 0-1 0 0,-1 0 1 0 0,1 0 0 0 0,-1 0 0 0 0,1 0-1 0 0,0-1 1 0 0,-1 1 0 0 0,1 0 0 0 0,0-1-1 0 0,-1 1 1 0 0,1 0 0 0 0,0-1 0 0 0,0 1-1 0 0,0-1 1 0 0,0 1 0 0 0,-1-1 0 0 0,1 1-1 0 0,0-1 1 0 0,0 0 0 0 0,0 1 0 0 0,0-1-1 0 0,0 0 1 0 0,2 0 0 0 0,1 0-890 0 0,0 0 0 0 0,0 0 0 0 0,1 0 1 0 0,-1-1-1 0 0,8-1 0 0 0,-9 1 453 0 0,20-5-3235 0 0,2-3 540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 7553 0 0,'-7'7'3530'0'0,"6"-6"-3066"0"0,1-1 1 0 0,-1 1-1 0 0,0-1 1 0 0,0 1 0 0 0,1-1-1 0 0,-1 1 1 0 0,1 0 0 0 0,-1 0-1 0 0,0-1 1 0 0,1 1 0 0 0,-1 0-1 0 0,1 0 1 0 0,0-1 0 0 0,-1 1-1 0 0,1 0 1 0 0,0 0 0 0 0,-1 0-1 0 0,1 0 1 0 0,0 0-1 0 0,0 0 1 0 0,0-1 0 0 0,0 1-1 0 0,0 2 1 0 0,1-2-247 0 0,0 0 0 0 0,1-1 0 0 0,-1 1 0 0 0,1-1 0 0 0,-1 1 1 0 0,1-1-1 0 0,-1 1 0 0 0,1-1 0 0 0,0 0 0 0 0,-1 1 0 0 0,1-1 0 0 0,-1 0 0 0 0,1 0 0 0 0,0 0 0 0 0,1-1 0 0 0,-1 1 89 0 0,82-3 1938 0 0,-1-3 1 0 0,126-27 0 0 0,-192 31-4476 0 0,-10 1 335 0 0,0 0 1 0 0,0 0 0 0 0,0-1 0 0 0,7-2 0 0 0,-6 0-1718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55 484 0 0,'-2'-2'947'0'0,"-10"-9"1188"0"0,8 7-1435 0 0,-1 0-1 0 0,1 1 1 0 0,0-1 0 0 0,-1 1 0 0 0,0 0 0 0 0,0 0-1 0 0,0 0 1 0 0,0 0 0 0 0,0 1 0 0 0,0 0 0 0 0,-1 0-1 0 0,1 1 1 0 0,-1-1 0 0 0,1 1 0 0 0,-9 0 0 0 0,4 1-108 0 0,1 1 0 0 0,-1 1 0 0 0,0 0 0 0 0,0 0 0 0 0,1 1 0 0 0,-1 0 0 0 0,1 1 0 0 0,0 0 0 0 0,0 1 0 0 0,-12 7 0 0 0,8-3-17 0 0,0 0 0 0 0,0 1 0 0 0,1 0 0 0 0,1 1 0 0 0,-20 22 0 0 0,27-28-416 0 0,1 0 1 0 0,0 1-1 0 0,-1-1 0 0 0,1 0 1 0 0,1 1-1 0 0,-1 0 1 0 0,1 0-1 0 0,0-1 0 0 0,1 1 1 0 0,-1 0-1 0 0,1 1 1 0 0,0-1-1 0 0,1 0 0 0 0,-1 0 1 0 0,1 0-1 0 0,0 1 0 0 0,1-1 1 0 0,0 0-1 0 0,0 0 1 0 0,0 0-1 0 0,1 0 0 0 0,-1 0 1 0 0,1 0-1 0 0,1 0 0 0 0,-1-1 1 0 0,1 1-1 0 0,5 6 1 0 0,-3-3-55 0 0,1-1 1 0 0,1 0 0 0 0,0 0 0 0 0,0 0 0 0 0,0-1 0 0 0,1 0-1 0 0,0-1 1 0 0,0 0 0 0 0,1 0 0 0 0,0-1 0 0 0,0 0 0 0 0,0 0-1 0 0,0-1 1 0 0,1 0 0 0 0,20 5 0 0 0,-20-7-121 0 0,0 0 1 0 0,1-1-1 0 0,-1 0 1 0 0,1-1-1 0 0,-1 0 1 0 0,1-1-1 0 0,-1 0 1 0 0,0 0-1 0 0,21-6 0 0 0,-27 6 12 0 0,0-1-1 0 0,0 0 0 0 0,0 1 0 0 0,0-2 0 0 0,0 1 0 0 0,-1 0 0 0 0,1-1 0 0 0,-1 1 1 0 0,1-1-1 0 0,-1 0 0 0 0,0 0 0 0 0,0-1 0 0 0,0 1 0 0 0,-1-1 0 0 0,1 1 0 0 0,-1-1 1 0 0,0 0-1 0 0,0 0 0 0 0,0 0 0 0 0,0 0 0 0 0,-1 0 0 0 0,1 0 0 0 0,-1 0 0 0 0,0-1 1 0 0,-1 1-1 0 0,1-6 0 0 0,0 3 23 0 0,-1 1 0 0 0,0 0 0 0 0,-1 0-1 0 0,0-1 1 0 0,0 1 0 0 0,0 0 0 0 0,0 0 0 0 0,-1 0 0 0 0,0 0 0 0 0,-1 0 0 0 0,1 1 0 0 0,-5-8 0 0 0,1 4 13 0 0,0 1 1 0 0,0 0 0 0 0,-1 0-1 0 0,0 0 1 0 0,0 1 0 0 0,-16-12-1 0 0,6 7-62 0 0,-1 0 0 0 0,-1 2 0 0 0,0 0 0 0 0,0 1 0 0 0,-1 1-1 0 0,-32-9 1 0 0,47 15-348 0 0,1 1-1 0 0,0 0 1 0 0,0 1-1 0 0,-1-1 0 0 0,1 1 1 0 0,0-1-1 0 0,-1 1 1 0 0,1 1-1 0 0,-1-1 1 0 0,1 0-1 0 0,-6 3 1 0 0,7-1 105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43 227 668 0 0,'1'1'245'0'0,"0"-1"1"0"0,0 0-1 0 0,0 1 0 0 0,0-1 0 0 0,0 0 0 0 0,0 1 1 0 0,0-1-1 0 0,0 1 0 0 0,0-1 0 0 0,-1 1 1 0 0,1 0-1 0 0,0-1 0 0 0,0 1 0 0 0,-1 0 1 0 0,1 0-1 0 0,0-1 0 0 0,-1 1 0 0 0,1 0 1 0 0,-1 0-1 0 0,1 0 0 0 0,-1 0 0 0 0,1 1 1 0 0,2 25 6027 0 0,-3-22-6242 0 0,-3 28 2641 0 0,-1 0-1 0 0,-2 0 0 0 0,-1 0 1 0 0,-1-1-1 0 0,-17 42 0 0 0,21-65-628 0 0,1-8-855 0 0,0-16-562 0 0,3 6-638 0 0,0 0 0 0 0,0 1-1 0 0,3-14 1 0 0,-1 15 35 0 0,1-1 0 0 0,-1 1 0 0 0,1 0 0 0 0,0 0 0 0 0,1 0 0 0 0,0 0 0 0 0,7-9 0 0 0,-9 14-17 0 0,0 0-1 0 0,0 0 0 0 0,0 0 0 0 0,0 1 0 0 0,0-1 0 0 0,0 0 0 0 0,0 1 1 0 0,0 0-1 0 0,1 0 0 0 0,-1 0 0 0 0,1 0 0 0 0,-1 0 0 0 0,1 0 0 0 0,-1 0 1 0 0,1 1-1 0 0,-1-1 0 0 0,1 1 0 0 0,0 0 0 0 0,-1 0 0 0 0,1 0 0 0 0,0 0 0 0 0,-1 0 1 0 0,1 1-1 0 0,-1-1 0 0 0,6 2 0 0 0,4 3-5 0 0,0 1 0 0 0,0 0 0 0 0,0 1 0 0 0,-1 0 0 0 0,0 1 0 0 0,0 0 0 0 0,15 17 0 0 0,-3-5 0 0 0,17 14 0 0 0,74 57 0 0 0,-98-80 0 0 0,0-1 0 0 0,0-1 0 0 0,1 0 0 0 0,0-1 0 0 0,31 9 0 0 0,-44-16 0 0 0,1 1 0 0 0,0-1 0 0 0,-1-1 0 0 0,1 1 0 0 0,-1-1 0 0 0,1 1 0 0 0,0-1 0 0 0,0-1 0 0 0,-1 1 0 0 0,1-1 0 0 0,0 1 0 0 0,-1-1 0 0 0,1-1 0 0 0,4-1 0 0 0,-6 1 0 0 0,0 1 0 0 0,0-1 0 0 0,1-1 0 0 0,-1 1 0 0 0,-1 0 0 0 0,1-1 0 0 0,0 0 0 0 0,0 0 0 0 0,-1 1 0 0 0,0-1 0 0 0,0-1 0 0 0,0 1 0 0 0,0 0 0 0 0,0 0 0 0 0,0-1 0 0 0,-1 1 0 0 0,2-6 0 0 0,5-19 0 0 0,-1 0 0 0 0,-1-1 0 0 0,3-48 0 0 0,-5-88 0 0 0,-4 146 0 0 0,0-14 0 0 0,-8-61 0 0 0,6 84 0 0 0,0 1 0 0 0,0 0 0 0 0,0-1 0 0 0,-2 1 0 0 0,1 0 0 0 0,-1 1 0 0 0,0-1 0 0 0,-1 1 0 0 0,0-1 0 0 0,-12-14 0 0 0,16 22-256 0 0,0 0 0 0 0,0 0 0 0 0,0 0 1 0 0,0 0-1 0 0,0 0 0 0 0,0 0 0 0 0,0 0 0 0 0,0 1 0 0 0,-1-1 0 0 0,1 0 0 0 0,0 1 1 0 0,-1-1-1 0 0,1 1 0 0 0,0-1 0 0 0,-1 1 0 0 0,1 0 0 0 0,-1-1 0 0 0,-2 1 0 0 0,3 0 14 0 0,1 0 0 0 0,-1 1-1 0 0,0-1 1 0 0,0 0-1 0 0,0 1 1 0 0,0-1 0 0 0,1 0-1 0 0,-1 1 1 0 0,0-1 0 0 0,0 1-1 0 0,1-1 1 0 0,-1 1-1 0 0,0-1 1 0 0,1 1 0 0 0,-1 0-1 0 0,0-1 1 0 0,1 1-1 0 0,-1 0 1 0 0,1 0 0 0 0,-1-1-1 0 0,1 1 1 0 0,0 0 0 0 0,-1 0-1 0 0,1 0 1 0 0,0-1-1 0 0,-1 1 1 0 0,1 1 0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34 372 0 0,'0'-2'517'0'0,"1"0"1"0"0,-1 0-1 0 0,1 1 0 0 0,-1-1 1 0 0,1 0-1 0 0,-1 0 0 0 0,1 1 1 0 0,0-1-1 0 0,0 0 0 0 0,0 1 1 0 0,0-1-1 0 0,0 1 0 0 0,0-1 0 0 0,0 1 1 0 0,0 0-1 0 0,1-1 0 0 0,-1 1 1 0 0,1 0-1 0 0,-1 0 0 0 0,5-2 1239 0 0,8 19 1555 0 0,-7 1-2400 0 0,0 1 0 0 0,-1-1 1 0 0,-1 1-1 0 0,-1 1 0 0 0,3 26 0 0 0,-2-14-414 0 0,20 73-1610 0 0,-1-36-7423 0 0,-20-56 6461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20 224 784 0 0,'-3'-4'496'0'0,"1"1"-1"0"0,0-1 1 0 0,0 1-1 0 0,0-1 1 0 0,0 0-1 0 0,1 0 1 0 0,0 0 0 0 0,0 0-1 0 0,0 0 1 0 0,0 0-1 0 0,0-5 1 0 0,1 6-151 0 0,0-1 0 0 0,1 1 0 0 0,0 0 0 0 0,-1 0 0 0 0,1-1 0 0 0,0 1 0 0 0,1 0 0 0 0,-1 0 0 0 0,0 0 0 0 0,1 0 0 0 0,0 0 0 0 0,0 1 0 0 0,0-1 0 0 0,3-3 0 0 0,5-5 196 0 0,1 0 0 0 0,0 0 0 0 0,1 1-1 0 0,0 1 1 0 0,1 0 0 0 0,-1 1 0 0 0,2 0 0 0 0,-1 1-1 0 0,1 1 1 0 0,0 0 0 0 0,1 0 0 0 0,-1 2-1 0 0,1 0 1 0 0,25-4 0 0 0,-18 5-132 0 0,1 1-1 0 0,0 1 1 0 0,1 1-1 0 0,-1 1 1 0 0,0 1 0 0 0,-1 1-1 0 0,1 2 1 0 0,0 0 0 0 0,22 8-1 0 0,-19-4-78 0 0,-1 2-1 0 0,0 0 0 0 0,-1 2 0 0 0,0 1 1 0 0,-1 1-1 0 0,30 24 0 0 0,-42-30-197 0 0,0 1-1 0 0,-1 1 0 0 0,0-1 0 0 0,0 2 0 0 0,-1-1 0 0 0,0 2 0 0 0,-1-1 0 0 0,-1 1 1 0 0,0 0-1 0 0,-1 0 0 0 0,0 1 0 0 0,-1 0 0 0 0,5 20 0 0 0,-9-24-61 0 0,0 1 0 0 0,0-1 0 0 0,-1 1 0 0 0,0-1 0 0 0,-1 1 1 0 0,0-1-1 0 0,-1 1 0 0 0,0-1 0 0 0,-1 0 0 0 0,0 0 0 0 0,0 0 0 0 0,-1 0 0 0 0,0 0 0 0 0,-1-1 0 0 0,-6 11 0 0 0,2-7-21 0 0,-1 0 0 0 0,1 0 0 0 0,-2-1 0 0 0,0 0 0 0 0,0-1 0 0 0,-1 0 0 0 0,-1-1 0 0 0,0 0 0 0 0,-14 8 0 0 0,-7 1 19 0 0,-1-1 0 0 0,-1-2 0 0 0,-41 12 1 0 0,53-20-91 0 0,0-2 1 0 0,0-1-1 0 0,-1-1 0 0 0,0-1 1 0 0,-50 0-1 0 0,34-9-510 0 0,39 6 357 0 0,-1-1 0 0 0,1 0 1 0 0,0 1-1 0 0,0-1 0 0 0,0 0 0 0 0,0-1 0 0 0,0 1 0 0 0,0 0 1 0 0,1-1-1 0 0,-1 1 0 0 0,0-1 0 0 0,1 1 0 0 0,-1-1 0 0 0,1 0 1 0 0,-3-2-1 0 0,4 3-532 0 0,1-2-957 0 0,-1 2 1307 0 0,1 0 0 0 0,-1 0-1 0 0,1 0 1 0 0,-1 0 0 0 0,1 0 0 0 0,-1 0-1 0 0,1 0 1 0 0,0 1 0 0 0,-1-1-1 0 0,1 0 1 0 0,0 0 0 0 0,0 1-1 0 0,0-1 1 0 0,-1 0 0 0 0,1 1 0 0 0,0-1-1 0 0,0 1 1 0 0,0-1 0 0 0,0 1-1 0 0,0-1 1 0 0,0 1 0 0 0,0 0-1 0 0,0 0 1 0 0,2-1 0 0 0,9-2-2277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65 204 0 0,'1'-16'4685'0'0,"1"13"-4141"0"0,1-1 0 0 0,0 1 0 0 0,0 0 0 0 0,0 0 0 0 0,0 0 1 0 0,0 0-1 0 0,1 0 0 0 0,-1 1 0 0 0,1 0 0 0 0,0 0 0 0 0,-1 0 0 0 0,1 0 0 0 0,0 0 0 0 0,0 1 0 0 0,0-1 0 0 0,1 1 0 0 0,-1 0 0 0 0,6 0 0 0 0,2-1 254 0 0,-1 0-1 0 0,1 1 0 0 0,0 1 0 0 0,0 0 1 0 0,20 2-1 0 0,-27-1-561 0 0,0 0-1 0 0,0 0 1 0 0,-1 1 0 0 0,1-1-1 0 0,-1 1 1 0 0,0 0 0 0 0,1 0-1 0 0,-1 1 1 0 0,0-1 0 0 0,5 5 0 0 0,-7-6-158 0 0,-1 0 1 0 0,0 1 0 0 0,1-1 0 0 0,-1 1-1 0 0,0-1 1 0 0,0 1 0 0 0,0-1 0 0 0,0 1 0 0 0,0-1-1 0 0,-1 1 1 0 0,1 0 0 0 0,0 0 0 0 0,-1-1 0 0 0,1 1-1 0 0,-1 0 1 0 0,0 0 0 0 0,1 0 0 0 0,-1 0 0 0 0,0-1-1 0 0,0 1 1 0 0,0 0 0 0 0,0 0 0 0 0,-1 0 0 0 0,1 0-1 0 0,-1-1 1 0 0,1 1 0 0 0,-1 0 0 0 0,1 0 0 0 0,-2 2-1 0 0,-4 8 129 0 0,-1 0 0 0 0,0-1-1 0 0,-1 1 1 0 0,0-1-1 0 0,-1-1 1 0 0,-10 10 0 0 0,-67 56 550 0 0,22-20-202 0 0,44-38-348 0 0,13-12-96 0 0,-1 1 0 0 0,1 0 0 0 0,0 0 0 0 0,0 0-1 0 0,1 1 1 0 0,0 0 0 0 0,1 0 0 0 0,-1 0 0 0 0,-4 13 0 0 0,10-20-93 0 0,-1 1 1 0 0,1-1 0 0 0,0 1 0 0 0,-1 0-1 0 0,1-1 1 0 0,0 1 0 0 0,0 0-1 0 0,0-1 1 0 0,0 1 0 0 0,1 0 0 0 0,-1-1-1 0 0,0 1 1 0 0,1 0 0 0 0,-1-1-1 0 0,1 1 1 0 0,0-1 0 0 0,-1 1 0 0 0,1-1-1 0 0,0 1 1 0 0,0-1 0 0 0,0 0-1 0 0,0 1 1 0 0,0-1 0 0 0,0 0 0 0 0,0 0-1 0 0,1 0 1 0 0,-1 0 0 0 0,0 0 0 0 0,1 0-1 0 0,-1 0 1 0 0,0 0 0 0 0,1 0-1 0 0,0-1 1 0 0,-1 1 0 0 0,1 0 0 0 0,1 0-1 0 0,7 2 34 0 0,0 1 0 0 0,1-2 0 0 0,-1 1 0 0 0,14 0 0 0 0,4 0-171 0 0,0-1 0 0 0,52-4 1 0 0,-34-3-3680 0 0,-2-3-5416 0 0,-37 6 6362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8441 0 0,'8'-11'17315'0'0,"-5"17"-17146"0"0,0 1 1 0 0,-1-1 0 0 0,0 1-1 0 0,0 0 1 0 0,0 0-1 0 0,-1 0 1 0 0,0-1 0 0 0,-1 1-1 0 0,1 0 1 0 0,-2 7-1 0 0,2 5-3866 0 0,1-2-3675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83 476 0 0,'1'-36'3964'0'0,"2"2"3134"0"0,-3 33-6940 0 0,0 1-1 0 0,1-1 1 0 0,-1 0 0 0 0,0 1 0 0 0,0-1 0 0 0,0 1 0 0 0,1-1-1 0 0,-1 1 1 0 0,0-1 0 0 0,1 1 0 0 0,-1-1 0 0 0,0 1 0 0 0,1-1-1 0 0,-1 1 1 0 0,1-1 0 0 0,-1 1 0 0 0,1 0 0 0 0,-1-1 0 0 0,1 1-1 0 0,-1 0 1 0 0,1-1 0 0 0,-1 1 0 0 0,1 0 0 0 0,-1 0 0 0 0,1-1-1 0 0,0 1 1 0 0,-1 0 0 0 0,1 0 0 0 0,-1 0 0 0 0,1 0 0 0 0,0 0-1 0 0,-1 0 1 0 0,1 0 0 0 0,-1 0 0 0 0,1 0 0 0 0,0 0 0 0 0,-1 0-1 0 0,1 0 1 0 0,-1 1 0 0 0,1-1 0 0 0,0 0 0 0 0,-1 0 0 0 0,1 1-1 0 0,-1-1 1 0 0,1 0 0 0 0,-1 1 0 0 0,1-1 0 0 0,0 1 0 0 0,23 15 2838 0 0,-18-9-2378 0 0,0 0-1 0 0,0 0 1 0 0,0 1 0 0 0,-1-1-1 0 0,0 1 1 0 0,6 14-1 0 0,19 55 1214 0 0,-25-62-1464 0 0,12 38-577 0 0,-1-3-6036 0 0,-15-43-234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23 185 872 0 0,'-3'-4'597'0'0,"0"0"1"0"0,1-1-1 0 0,-1 1 0 0 0,1-1 1 0 0,0 0-1 0 0,0 1 0 0 0,1-1 1 0 0,-1 0-1 0 0,1 0 0 0 0,0-1 0 0 0,0-7 1 0 0,1 10-251 0 0,1 0 1 0 0,-1-1 0 0 0,1 1 0 0 0,0 0-1 0 0,0 0 1 0 0,0 0 0 0 0,0-1-1 0 0,0 1 1 0 0,1 0 0 0 0,-1 1 0 0 0,1-1-1 0 0,0 0 1 0 0,0 0 0 0 0,0 1-1 0 0,0-1 1 0 0,0 1 0 0 0,1 0 0 0 0,-1-1-1 0 0,4-1 1 0 0,5-4 149 0 0,1 1 0 0 0,-1 0 1 0 0,2 1-1 0 0,-1 0 0 0 0,1 1 0 0 0,0 0 0 0 0,0 1 0 0 0,0 0 1 0 0,1 1-1 0 0,-1 1 0 0 0,1 0 0 0 0,-1 1 0 0 0,20 0 1 0 0,-8 2 25 0 0,0 1 0 0 0,0 1 1 0 0,-1 1-1 0 0,0 1 1 0 0,1 1-1 0 0,36 15 0 0 0,-31-8-85 0 0,-1 1-1 0 0,0 1 1 0 0,-2 1-1 0 0,0 2 1 0 0,27 22-1 0 0,-41-29-248 0 0,0 0-1 0 0,-1 2 1 0 0,0-1-1 0 0,-1 2 1 0 0,0-1 0 0 0,-1 1-1 0 0,-1 1 1 0 0,0 0-1 0 0,-1 0 1 0 0,0 1 0 0 0,5 17-1 0 0,-11-27-120 0 0,-1-1 0 0 0,0 1 0 0 0,0-1 0 0 0,0 1 0 0 0,-1-1 0 0 0,1 1 0 0 0,-2-1-1 0 0,1 1 1 0 0,0 0 0 0 0,-1-1 0 0 0,0 1 0 0 0,0-1 0 0 0,-1 1 0 0 0,-2 5 0 0 0,1-4 3 0 0,-1 0-1 0 0,0 0 1 0 0,0-1-1 0 0,0 1 1 0 0,-1-1 0 0 0,0 0-1 0 0,-1 0 1 0 0,-11 10-1 0 0,0-3 3 0 0,-1-1-1 0 0,0 0 0 0 0,-1-2 1 0 0,0 0-1 0 0,0-1 1 0 0,-29 8-1 0 0,-17 2-293 0 0,-108 15 0 0 0,99-22-2075 0 0,64-8 1860 0 0,9-4-146 0 0,0 1 0 0 0,1-1 0 0 0,-1 1 0 0 0,-4 5-4656 0 0,5-5 4656 0 0,-1-1 1 0 0,1 1-1 0 0,0 0 0 0 0,0 0 0 0 0,-1 1 0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83 924 0 0,'-1'-1'382'0'0,"0"1"-1"0"0,-1-1 1 0 0,1 0 0 0 0,0 0-1 0 0,-1 0 1 0 0,1 0 0 0 0,0 0 0 0 0,0 0-1 0 0,0 0 1 0 0,0 0 0 0 0,0 0-1 0 0,0-1 1 0 0,0 1 0 0 0,0 0-1 0 0,1-1 1 0 0,-1 1 0 0 0,0-1-1 0 0,1 1 1 0 0,-1 0 0 0 0,1-1-1 0 0,-1 1 1 0 0,1-1 0 0 0,0-2-1 0 0,0 3-58 0 0,1-1-1 0 0,-1 1 1 0 0,1-1 0 0 0,0 1-1 0 0,-1-1 1 0 0,1 1-1 0 0,0-1 1 0 0,0 1-1 0 0,0-1 1 0 0,0 1-1 0 0,0 0 1 0 0,0 0-1 0 0,1 0 1 0 0,-1-1-1 0 0,0 1 1 0 0,0 0-1 0 0,3-1 1 0 0,3-2 484 0 0,1 0-1 0 0,-1 1 1 0 0,1-1 0 0 0,0 2 0 0 0,0-1 0 0 0,0 1 0 0 0,11-2 0 0 0,-10 3-299 0 0,1 1 0 0 0,-1 0 1 0 0,0 1-1 0 0,1-1 1 0 0,-1 2-1 0 0,0-1 0 0 0,12 5 1 0 0,-17-5-361 0 0,0 0 1 0 0,0 1 0 0 0,0 0 0 0 0,0 0 0 0 0,0 0-1 0 0,0 0 1 0 0,-1 0 0 0 0,1 1 0 0 0,-1-1 0 0 0,0 1-1 0 0,1 0 1 0 0,-1 0 0 0 0,-1 0 0 0 0,1 1 0 0 0,0-1-1 0 0,-1 1 1 0 0,0-1 0 0 0,3 5 0 0 0,-5-6-84 0 0,1 0 0 0 0,-1 1 1 0 0,1-1-1 0 0,-1 0 0 0 0,1 0 0 0 0,-1 0 1 0 0,0 0-1 0 0,0 0 0 0 0,0 1 1 0 0,0-1-1 0 0,-1 0 0 0 0,1 0 0 0 0,0 0 1 0 0,-1 0-1 0 0,0 0 0 0 0,0 3 1 0 0,-2 0-5 0 0,1-1-1 0 0,-1 0 1 0 0,1 0 0 0 0,-1 0 0 0 0,0 0 0 0 0,-7 7 0 0 0,-2-1-55 0 0,0 0 0 0 0,-1 0-1 0 0,-18 10 1 0 0,20-14-61 0 0,7-4 3 0 0,-1 0 0 0 0,1 0 0 0 0,0 0 0 0 0,0 1 0 0 0,1 0 0 0 0,-1-1 0 0 0,0 1 0 0 0,-3 4 0 0 0,8-5 38 0 0,0-1 0 0 0,0 1 0 0 0,1-1 0 0 0,-1 0 0 0 0,0 0-1 0 0,0 0 1 0 0,1 0 0 0 0,-1 0 0 0 0,1 0 0 0 0,-1 0 0 0 0,1 0 0 0 0,-1 0 0 0 0,3 0 0 0 0,19 8-14 0 0,177 73 94 0 0,-177-70 19 0 0,0 0-1 0 0,-1 2 0 0 0,0 1 0 0 0,-1 0 1 0 0,0 2-1 0 0,21 23 0 0 0,-40-38-58 0 0,0 0 1 0 0,1 1-1 0 0,-1 0 0 0 0,0-1 0 0 0,-1 1 0 0 0,1 0 0 0 0,0 0 1 0 0,-1 0-1 0 0,0 0 0 0 0,0 0 0 0 0,0 0 0 0 0,0 1 0 0 0,0-1 1 0 0,0 6-1 0 0,-1-7-12 0 0,0 0 1 0 0,0 0-1 0 0,-1 0 1 0 0,1 0-1 0 0,-1-1 1 0 0,1 1 0 0 0,-1 0-1 0 0,0-1 1 0 0,0 1-1 0 0,0 0 1 0 0,0-1-1 0 0,0 1 1 0 0,0-1-1 0 0,0 1 1 0 0,0-1-1 0 0,0 0 1 0 0,-1 1-1 0 0,1-1 1 0 0,-1 0-1 0 0,1 0 1 0 0,-1 0-1 0 0,1 0 1 0 0,-1 0-1 0 0,0 0 1 0 0,1-1 0 0 0,-1 1-1 0 0,-3 0 1 0 0,-3 2-16 0 0,0-1 0 0 0,-1 0 0 0 0,0-1 0 0 0,1 0 0 0 0,-1-1 0 0 0,0 0 0 0 0,1 0 0 0 0,-14-2 0 0 0,-71-16-734 0 0,75 13 526 0 0,-127-37-4341 0 0,127 36 1615 0 0,9-3-3246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333 161 176 0 0,'0'-9'1160'0'0,"0"1"1"0"0,-1-1-1 0 0,0 0 0 0 0,0 0 1 0 0,-1 1-1 0 0,0-1 0 0 0,0 0 1 0 0,-8-15-1 0 0,9 21-886 0 0,-1 0-1 0 0,0 0 1 0 0,0 0-1 0 0,0 1 1 0 0,-1-1 0 0 0,1 1-1 0 0,0-1 1 0 0,-1 1-1 0 0,0 0 1 0 0,0 0 0 0 0,1 0-1 0 0,-1 0 1 0 0,0 1-1 0 0,0-1 1 0 0,-1 1-1 0 0,1-1 1 0 0,0 1 0 0 0,0 0-1 0 0,-1 1 1 0 0,1-1-1 0 0,-1 0 1 0 0,1 1 0 0 0,0 0-1 0 0,-1 0 1 0 0,-6 0-1 0 0,-3 2 165 0 0,-1 1-1 0 0,1 0 0 0 0,0 1 1 0 0,0 0-1 0 0,0 1 0 0 0,1 0 1 0 0,0 1-1 0 0,0 0 0 0 0,0 1 1 0 0,1 1-1 0 0,0 0 0 0 0,0 0 1 0 0,1 1-1 0 0,-16 16 0 0 0,22-20-298 0 0,1-1 0 0 0,-1 0 1 0 0,1 1-1 0 0,0 0 0 0 0,0 0 0 0 0,0 0 0 0 0,1 0 0 0 0,-1 0 0 0 0,1 0 0 0 0,0 1 0 0 0,1-1 1 0 0,0 1-1 0 0,0-1 0 0 0,0 1 0 0 0,0 0 0 0 0,1-1 0 0 0,0 1 0 0 0,0 0 0 0 0,0 0 0 0 0,1-1 1 0 0,0 1-1 0 0,0-1 0 0 0,0 1 0 0 0,1-1 0 0 0,0 1 0 0 0,0-1 0 0 0,0 0 0 0 0,1 0 0 0 0,0 0 1 0 0,3 6-1 0 0,3 1 5 0 0,1 1 1 0 0,-1-2 0 0 0,2 1-1 0 0,-1-2 1 0 0,2 1 0 0 0,-1-1-1 0 0,2-1 1 0 0,-1 0 0 0 0,1-1-1 0 0,16 8 1 0 0,-14-8-112 0 0,1-1 1 0 0,0-1-1 0 0,1-1 0 0 0,0 0 0 0 0,-1-1 1 0 0,2 0-1 0 0,-1-1 0 0 0,0-2 1 0 0,0 1-1 0 0,19-3 0 0 0,-32 1-48 0 0,0 0 0 0 0,0-1-1 0 0,0 0 1 0 0,0 0 0 0 0,0 0 0 0 0,0 0 0 0 0,0-1-1 0 0,0 1 1 0 0,-1-1 0 0 0,1 0 0 0 0,-1 0 0 0 0,1 0-1 0 0,-1-1 1 0 0,0 1 0 0 0,0-1 0 0 0,0 0-1 0 0,0 0 1 0 0,-1 0 0 0 0,1 0 0 0 0,-1 0 0 0 0,1-1-1 0 0,-1 1 1 0 0,0-1 0 0 0,-1 0 0 0 0,1 1-1 0 0,-1-1 1 0 0,1 0 0 0 0,0-6 0 0 0,0 0-6 0 0,-1 0 0 0 0,0 1 0 0 0,0-1 0 0 0,-1 0 0 0 0,0 0 0 0 0,-1 0 0 0 0,-1 0 0 0 0,1 0-1 0 0,-1 1 1 0 0,-6-16 0 0 0,3 11 9 0 0,-1 1 0 0 0,-1 0 0 0 0,-1 0 0 0 0,0 1 0 0 0,0 0 0 0 0,-1 0 0 0 0,0 1 0 0 0,-1 0 0 0 0,-1 1 0 0 0,0 0 0 0 0,-14-10 0 0 0,-4-1-253 0 0,-1 2 0 0 0,-1 1 0 0 0,-46-21 0 0 0,73 38-1 0 0,-31-12-1060 0 0,34 13 902 0 0,-1-1 0 0 0,0 1 0 0 0,1 0 0 0 0,-1 0 0 0 0,1 0 0 0 0,-1 0 0 0 0,1 0-1 0 0,-1 0 1 0 0,0 1 0 0 0,1-1 0 0 0,-3 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8761 0 0,'79'0'15179'0'0,"1"-1"-8348"0"0,159-4-6273 0 0,-195 4 855 0 0,-14 1-2377 0 0,79-5 2239 0 0,-72 1-5551 0 0,0-3-5675 0 0,-30 5 6726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20 122 524 0 0,'0'-1'340'0'0,"-1"-1"1"0"0,1 0-1 0 0,-1 1 1 0 0,1-1-1 0 0,0 1 1 0 0,-1-1-1 0 0,1 0 0 0 0,0 0 1 0 0,0 1-1 0 0,0-1 1 0 0,0 0-1 0 0,1 1 1 0 0,-1-1-1 0 0,0 1 0 0 0,1-1 1 0 0,-1 0-1 0 0,1 1 1 0 0,0-1-1 0 0,1-2 1 0 0,0 1 164 0 0,1-1 1 0 0,-1 1-1 0 0,1-1 1 0 0,0 1-1 0 0,0 0 1 0 0,0 0-1 0 0,6-4 1 0 0,3 0 419 0 0,0 0 0 0 0,0 0 1 0 0,0 1-1 0 0,14-5 0 0 0,-13 7-244 0 0,-1 0-1 0 0,1 1 0 0 0,0 0 0 0 0,0 1 0 0 0,0 1 0 0 0,15-1 0 0 0,-24 2-493 0 0,0 0-1 0 0,0 1 0 0 0,-1-1 0 0 0,1 1 0 0 0,0 0 1 0 0,-1 0-1 0 0,1 0 0 0 0,0 1 0 0 0,-1-1 1 0 0,1 1-1 0 0,3 2 0 0 0,-5-2-102 0 0,0-1 0 0 0,0 1 0 0 0,0 0-1 0 0,-1 0 1 0 0,1-1 0 0 0,-1 1 0 0 0,0 0 0 0 0,1 0-1 0 0,-1 1 1 0 0,0-1 0 0 0,0 0 0 0 0,0 0 0 0 0,0 1 0 0 0,-1-1-1 0 0,1 0 1 0 0,-1 1 0 0 0,1-1 0 0 0,-1 0 0 0 0,0 5 0 0 0,0 1 34 0 0,0 1 1 0 0,-1-1 0 0 0,0 1 0 0 0,-1-1 0 0 0,0 1 0 0 0,0-1-1 0 0,-1 0 1 0 0,0 0 0 0 0,-1 0 0 0 0,1 0 0 0 0,-7 8 0 0 0,-7 10 135 0 0,-36 42 0 0 0,33-44-70 0 0,-45 45 260 0 0,47-51-238 0 0,1 0 0 0 0,0 0 0 0 0,1 2-1 0 0,-21 35 1 0 0,36-54-166 0 0,0 1 0 0 0,0 0 1 0 0,0 0-1 0 0,0 0 0 0 0,0 0 0 0 0,0 1 0 0 0,1-1 0 0 0,-1 0 0 0 0,1 0 0 0 0,-1 0 1 0 0,1 1-1 0 0,0-1 0 0 0,0 0 0 0 0,0 0 0 0 0,0 0 0 0 0,1 1 0 0 0,-1-1 0 0 0,0 0 1 0 0,1 0-1 0 0,0 0 0 0 0,-1 1 0 0 0,2 1 0 0 0,0-2 17 0 0,0 1-1 0 0,0-1 1 0 0,0 0 0 0 0,0 0-1 0 0,1 0 1 0 0,-1 0-1 0 0,0 0 1 0 0,1-1 0 0 0,0 1-1 0 0,-1-1 1 0 0,1 1 0 0 0,0-1-1 0 0,0 0 1 0 0,-1 0 0 0 0,1 0-1 0 0,4 0 1 0 0,14 3 203 0 0,0 0 1 0 0,0-2-1 0 0,1-1 1 0 0,30-1-1 0 0,87-15 825 0 0,-108 9-964 0 0,35-11-1 0 0,-4-4-3021 0 0,-37 13-1954 0 0,-6 3-1795 0 0,-9 2 3500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35 336 0 0,'3'-5'1264'0'0,"0"1"-1"0"0,1-1 1 0 0,-1 1-1 0 0,1 0 1 0 0,0 0-1 0 0,5-3 1 0 0,-8 6-1076 0 0,-1 1 0 0 0,1 0 0 0 0,-1 0 0 0 0,1 0 0 0 0,0 0 0 0 0,-1 0 0 0 0,1 0 0 0 0,-1 0 0 0 0,1 0 0 0 0,0 0 0 0 0,-1 0 0 0 0,1 0 0 0 0,0 0 1 0 0,-1 0-1 0 0,1 1 0 0 0,-1-1 0 0 0,1 0 0 0 0,0 0 0 0 0,-1 1 0 0 0,1-1 0 0 0,-1 0 0 0 0,1 1 0 0 0,-1-1 0 0 0,1 1 0 0 0,-1-1 0 0 0,1 0 0 0 0,-1 1 0 0 0,0-1 0 0 0,1 1 0 0 0,-1-1 0 0 0,1 2 0 0 0,11 18 2136 0 0,-11-18-2006 0 0,15 36 2079 0 0,-1 1 0 0 0,15 67-1 0 0,-7-22-692 0 0,-10-40-867 0 0,21 61 1135 0 0,-29-93-2024 0 0,1 0 1 0 0,0 0-1 0 0,0-1 0 0 0,1 0 1 0 0,1 0-1 0 0,11 12 0 0 0,-13-16 1442 0 0,1-4-6859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92 744 0 0,'-19'-9'2548'0'0,"-7"-3"10073"0"0,30 11-10897 0 0,6-2-956 0 0,0 0 1 0 0,0 1-1 0 0,1 0 1 0 0,-1 1-1 0 0,12-1 0 0 0,59 2 1635 0 0,-42 1-1603 0 0,39 0-144 0 0,145-5 3366 0 0,-182 1-3362 0 0,0-1 0 0 0,-1-3-1 0 0,53-15 1 0 0,-35 4-2506 0 0,-57 18 1057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40 0 0,'-92'33'3891'0'0,"77"-27"-919"0"0,1 1-1 0 0,-14 9 1 0 0,28-16-2836 0 0,-1 0 1 0 0,1 0-1 0 0,0 0 1 0 0,0 0-1 0 0,-1 1 1 0 0,1-1-1 0 0,0 0 1 0 0,-1 0-1 0 0,1 1 1 0 0,0-1-1 0 0,0 0 1 0 0,0 0-1 0 0,-1 1 0 0 0,1-1 1 0 0,0 0-1 0 0,0 1 1 0 0,0-1-1 0 0,0 0 1 0 0,-1 0-1 0 0,1 1 1 0 0,0-1-1 0 0,0 0 1 0 0,0 1-1 0 0,0-1 1 0 0,0 1-1 0 0,0-1 1 0 0,0 0-1 0 0,0 1 1 0 0,0-1-1 0 0,0 0 1 0 0,0 1-1 0 0,0-1 1 0 0,0 0-1 0 0,0 1 0 0 0,0-1 1 0 0,1 0-1 0 0,-1 1 1 0 0,0-1-1 0 0,0 0 1 0 0,0 0-1 0 0,0 1 1 0 0,1-1-1 0 0,-1 0 1 0 0,0 1-1 0 0,0-1 1 0 0,1 0-1 0 0,11 9 1857 0 0,-12-9-2089 0 0,13 5 765 0 0,0 0 0 0 0,1-1 0 0 0,-1 0-1 0 0,1-1 1 0 0,-1-1 0 0 0,1 0 0 0 0,23-1 0 0 0,-5 1 185 0 0,12 1-442 0 0,1-2 1 0 0,-1-2 0 0 0,74-12-1 0 0,-35-3-4056 0 0,-1-6-4447 0 0,-43 11 5127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425 217 432 0 0,'-5'-11'20657'0'0,"8"36"-16791"0"0,5 26-4311 0 0,-5-34 2611 0 0,46 213 3925 0 0,-31-157-6326 0 0,-16-69 222 0 0,-10-32-18597 0 0</inkml:trace>
  <inkml:trace contextRef="#ctx0" brushRef="#br0" timeOffset="1">64 196 340 0 0,'-42'-35'3926'0'0,"21"14"9755"0"0,23 18-12154 0 0,1 1-1126 0 0,0 0 1 0 0,0 0-1 0 0,0 1 1 0 0,0-1-1 0 0,1 1 1 0 0,-1-1-1 0 0,0 1 1 0 0,1 0-1 0 0,-1 0 1 0 0,0 0-1 0 0,1 1 1 0 0,6-1-1 0 0,54 0 2268 0 0,-30 1-1728 0 0,-4-1-755 0 0,140-8 2303 0 0,-136 5-2042 0 0,-1-1 0 0 0,0-2 1 0 0,35-12-1 0 0,-42 10-456 0 0,1-1 1 0 0,-2-1-1 0 0,44-26 1 0 0,-55 30-770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0 280 0 0,'-29'21'2490'0'0,"2"2"3836"0"0,27-23-6158 0 0,0 0 1 0 0,-1 0 0 0 0,1 1 0 0 0,0-1-1 0 0,-1 0 1 0 0,1 0 0 0 0,0 1 0 0 0,0-1-1 0 0,-1 0 1 0 0,1 1 0 0 0,0-1 0 0 0,0 1-1 0 0,0-1 1 0 0,0 0 0 0 0,-1 1 0 0 0,1-1 0 0 0,0 0-1 0 0,0 1 1 0 0,0-1 0 0 0,0 1 0 0 0,0-1-1 0 0,0 0 1 0 0,0 1 0 0 0,0-1 0 0 0,0 1-1 0 0,0-1 1 0 0,0 0 0 0 0,1 1 0 0 0,-1-1 0 0 0,0 1-1 0 0,0-1 1 0 0,0 0 0 0 0,0 1 0 0 0,1-1-1 0 0,-1 0 1 0 0,0 1 0 0 0,0-1 0 0 0,0 0-1 0 0,1 1 1 0 0,-1-1 0 0 0,0 0 0 0 0,1 0-1 0 0,-1 1 1 0 0,0-1 0 0 0,1 0 0 0 0,13 8 1980 0 0,-2-5-1293 0 0,-1 0 0 0 0,0-1 0 0 0,0-1 0 0 0,1 0 0 0 0,13 0 0 0 0,-12-1-325 0 0,19 1 1303 0 0,-1-2-1 0 0,54-8 1 0 0,-65 2-1909 0 0,-9 0-3591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2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77 240 0 0,'5'-2'936'0'0,"1"-1"-1"0"0,-1 0 1 0 0,-1-1-1 0 0,1 1 1 0 0,0-1 0 0 0,-1 0-1 0 0,0 0 1 0 0,0 0-1 0 0,0-1 1 0 0,6-8 0 0 0,-10 12-812 0 0,0 1 1 0 0,0-1 0 0 0,0 1 0 0 0,0-1-1 0 0,0 1 1 0 0,1-1 0 0 0,-1 1-1 0 0,0 0 1 0 0,0-1 0 0 0,0 1 0 0 0,0-1-1 0 0,0 1 1 0 0,-1-1 0 0 0,1 1 0 0 0,0-1-1 0 0,0 1 1 0 0,0-1 0 0 0,0 1-1 0 0,0 0 1 0 0,-1-1 0 0 0,1 1 0 0 0,0-1-1 0 0,0 1 1 0 0,0 0 0 0 0,-1-1 0 0 0,1 1-1 0 0,0 0 1 0 0,-1-1 0 0 0,0 0-1 0 0,-15-6 1848 0 0,-14 2-531 0 0,14 4-1172 0 0,1 1 0 0 0,0 0-1 0 0,0 2 1 0 0,0 0 0 0 0,0 0-1 0 0,0 2 1 0 0,0-1 0 0 0,0 2 0 0 0,1 0-1 0 0,0 1 1 0 0,0 0 0 0 0,1 1-1 0 0,-1 1 1 0 0,2 0 0 0 0,-1 1-1 0 0,1 0 1 0 0,-15 15 0 0 0,25-22-230 0 0,0 0-1 0 0,0 0 1 0 0,1 0 0 0 0,-1 0 0 0 0,0 0-1 0 0,1 1 1 0 0,0-1 0 0 0,-1 0 0 0 0,1 1-1 0 0,0-1 1 0 0,0 1 0 0 0,1 0 0 0 0,-1-1 0 0 0,0 1-1 0 0,1 0 1 0 0,0-1 0 0 0,-1 1 0 0 0,1 0-1 0 0,0 0 1 0 0,1 2 0 0 0,0-2 14 0 0,0 1 0 0 0,0-1 0 0 0,0 0 0 0 0,1 0 0 0 0,-1 0 0 0 0,1 0 1 0 0,0 0-1 0 0,0 0 0 0 0,0 0 0 0 0,0-1 0 0 0,0 1 0 0 0,0-1 0 0 0,1 0 0 0 0,0 1 0 0 0,5 2 0 0 0,30 19 345 0 0,1-1 0 0 0,75 29 0 0 0,-72-34-86 0 0,0 2 1 0 0,65 41-1 0 0,-103-58-280 0 0,0 0-1 0 0,-1 0 1 0 0,1 0 0 0 0,-1 0-1 0 0,0 1 1 0 0,0-1 0 0 0,0 1-1 0 0,0 0 1 0 0,-1 0-1 0 0,1 0 1 0 0,2 7 0 0 0,-4-9-15 0 0,-1 0 0 0 0,1 1 0 0 0,0-1 0 0 0,-1 0 0 0 0,0 1 0 0 0,1-1 0 0 0,-1 0 0 0 0,0 1 0 0 0,0-1 0 0 0,-1 0 0 0 0,1 1 0 0 0,0-1 0 0 0,-1 0 1 0 0,1 1-1 0 0,-1-1 0 0 0,0 0 0 0 0,0 0 0 0 0,0 0 0 0 0,0 1 0 0 0,0-1 0 0 0,0 0 0 0 0,0 0 0 0 0,-1-1 0 0 0,-1 3 0 0 0,-4 3 27 0 0,0-1-1 0 0,0-1 0 0 0,-1 1 1 0 0,0-1-1 0 0,1-1 0 0 0,-2 1 1 0 0,1-1-1 0 0,0-1 1 0 0,-1 0-1 0 0,0 0 0 0 0,1 0 1 0 0,-1-1-1 0 0,0 0 1 0 0,-1-1-1 0 0,-8 0 0 0 0,-17 1 92 0 0,0-2-1 0 0,-54-8 1 0 0,-58-16 178 0 0,13 1-1368 0 0,123 21-4851 0 0,27 2-605 0 0,-6 1 6446 0 0,10-2-2507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2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35 148 0 0,'-1'-3'866'0'0,"-1"0"1"0"0,0 0-1 0 0,-1-1 0 0 0,1 1 0 0 0,0 1 1 0 0,-1-1-1 0 0,0 0 0 0 0,0 1 0 0 0,1-1 1 0 0,-7-2 978 0 0,5 9-1382 0 0,1 1 1 0 0,-1 0-1 0 0,1 0 1 0 0,0 0-1 0 0,1 1 1 0 0,-1-1-1 0 0,1 1 1 0 0,0-1-1 0 0,1 1 1 0 0,-1 0-1 0 0,1 0 1 0 0,0 0-1 0 0,0 8 1 0 0,0 3 150 0 0,1-1 0 0 0,1 1 0 0 0,4 28-1 0 0,-3-36-455 0 0,0 0-1 0 0,1 0 0 0 0,0 0 1 0 0,1 0-1 0 0,0 0 0 0 0,1-1 1 0 0,-1 0-1 0 0,2 0 0 0 0,-1 0 0 0 0,1 0 1 0 0,0-1-1 0 0,1 0 0 0 0,-1 0 1 0 0,1-1-1 0 0,15 11 0 0 0,-15-12-87 0 0,0 0-1 0 0,1-1 1 0 0,-1 0 0 0 0,1-1-1 0 0,0 1 1 0 0,-1-2 0 0 0,2 1-1 0 0,-1-1 1 0 0,0 0 0 0 0,0 0-1 0 0,1-1 1 0 0,-1-1 0 0 0,0 1-1 0 0,1-1 1 0 0,-1 0 0 0 0,1-1-1 0 0,-1 0 1 0 0,11-3 0 0 0,-16 3-40 0 0,0 0 0 0 0,0 0 1 0 0,0-1-1 0 0,0 1 0 0 0,0-1 1 0 0,-1 1-1 0 0,1-1 0 0 0,0 0 1 0 0,-1 0-1 0 0,1 0 0 0 0,-1 0 1 0 0,0-1-1 0 0,0 1 0 0 0,0-1 1 0 0,0 1-1 0 0,0-1 0 0 0,-1 0 1 0 0,1 1-1 0 0,-1-1 0 0 0,1 0 0 0 0,-1 0 1 0 0,0 0-1 0 0,0 0 0 0 0,-1 0 1 0 0,1 0-1 0 0,-1-1 0 0 0,1 1 1 0 0,-1-5-1 0 0,0-8 179 0 0,-1 0 1 0 0,-1 0-1 0 0,0 0 0 0 0,-6-22 1 0 0,3 13 25 0 0,-2 1-41 0 0,6 20-342 0 0,0 0 1 0 0,-1 0 0 0 0,1 0 0 0 0,1 1 0 0 0,-1-1 0 0 0,1 0 0 0 0,-1 0 0 0 0,1 0 0 0 0,0 0 0 0 0,0 0 0 0 0,1 0 0 0 0,1-7 0 0 0,-1 9-392 0 0,0 0 0 0 0,0 1 0 0 0,0-1 0 0 0,0 1 0 0 0,1-1-1 0 0,-1 1 1 0 0,1-1 0 0 0,-1 1 0 0 0,1 0 0 0 0,-1 0 0 0 0,1-1 0 0 0,0 1-1 0 0,-1 0 1 0 0,1 1 0 0 0,0-1 0 0 0,0 0 0 0 0,0 0 0 0 0,3 0 0 0 0,8-1-1801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2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10 120 0 0,'11'-10'13137'0'0,"-9"13"-12642"0"0,1-1 0 0 0,0 1 1 0 0,-1 0-1 0 0,1 0 1 0 0,-1 0-1 0 0,0 0 1 0 0,0 0-1 0 0,0 0 1 0 0,-1 1-1 0 0,3 5 1 0 0,14 45 1824 0 0,-9-24-1384 0 0,24 70 1196 0 0,26 66-183 0 0,-37-126-4626 0 0,-13-24-2200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2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99 277 7213 0 0,'-12'-9'1725'0'0,"-38"-32"4669"0"0,46 37-5807 0 0,0 0-1 0 0,0 0 1 0 0,1-1 0 0 0,-1 1 0 0 0,1-1 0 0 0,0 0 0 0 0,0 0-1 0 0,-4-10 1 0 0,7 12-466 0 0,-1 1-1 0 0,1-1 0 0 0,0 1 0 0 0,0-1 1 0 0,0 1-1 0 0,0-1 0 0 0,0 1 1 0 0,1-1-1 0 0,-1 1 0 0 0,1-1 1 0 0,-1 1-1 0 0,1-1 0 0 0,0 1 1 0 0,0 0-1 0 0,0 0 0 0 0,0-1 1 0 0,1 1-1 0 0,-1 0 0 0 0,1 0 0 0 0,-1 0 1 0 0,1 0-1 0 0,-1 0 0 0 0,5-2 1 0 0,3-5 131 0 0,0 2 1 0 0,1-1-1 0 0,15-8 1 0 0,-2 4-33 0 0,0 1 1 0 0,0 1-1 0 0,1 0 0 0 0,1 2 1 0 0,0 1-1 0 0,0 1 1 0 0,0 1-1 0 0,0 1 0 0 0,35 0 1 0 0,-32 3-81 0 0,0 1 1 0 0,-1 2 0 0 0,1 1 0 0 0,0 1-1 0 0,-1 1 1 0 0,0 1 0 0 0,0 2 0 0 0,37 16-1 0 0,-57-22-111 0 0,-1 2-1 0 0,0-1 0 0 0,0 1 0 0 0,0 0 1 0 0,0 0-1 0 0,0 1 0 0 0,-1 0 1 0 0,0 0-1 0 0,0 0 0 0 0,-1 1 1 0 0,7 9-1 0 0,-9-13-24 0 0,-1 1 0 0 0,1 0 0 0 0,-1-1 0 0 0,0 1 0 0 0,0 0 0 0 0,0 0 1 0 0,0 0-1 0 0,-1 0 0 0 0,1 0 0 0 0,-1 0 0 0 0,0 0 0 0 0,0 0 0 0 0,0 0 0 0 0,0 0 0 0 0,0 0 0 0 0,0 0 0 0 0,-1 0 0 0 0,0 0 0 0 0,0 0 1 0 0,0 0-1 0 0,0 0 0 0 0,0-1 0 0 0,0 1 0 0 0,-1 0 0 0 0,1-1 0 0 0,-1 1 0 0 0,0-1 0 0 0,1 1 0 0 0,-4 1 0 0 0,-3 5-45 0 0,-1 0 0 0 0,0-1 0 0 0,-1-1 0 0 0,0 1 0 0 0,0-2 0 0 0,-1 1 0 0 0,0-2 0 0 0,-19 9 0 0 0,-7-1-829 0 0,-53 11 1 0 0,46-13-758 0 0,17-2-804 0 0,14 2-4821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4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204 119 100 0 0,'4'-4'1206'0'0,"0"0"-1"0"0,0 0 1 0 0,-1-1-1 0 0,0 0 1 0 0,0 0-1 0 0,0 1 1 0 0,0-2 0 0 0,-1 1-1 0 0,0 0 1 0 0,3-11 1851 0 0,-10 4-1598 0 0,-5-8 948 0 0,8 18-2186 0 0,0-1 1 0 0,-1 1-1 0 0,0 0 0 0 0,1 0 1 0 0,-1 0-1 0 0,0 1 0 0 0,0-1 0 0 0,0 1 1 0 0,0 0-1 0 0,0-1 0 0 0,0 1 1 0 0,-1 1-1 0 0,1-1 0 0 0,0 0 0 0 0,-1 1 1 0 0,1-1-1 0 0,0 1 0 0 0,-1 0 1 0 0,1 0-1 0 0,0 1 0 0 0,-1-1 0 0 0,1 1 1 0 0,0-1-1 0 0,0 1 0 0 0,0 0 1 0 0,-1 0-1 0 0,1 1 0 0 0,0-1 0 0 0,-4 3 1 0 0,-1 1 2 0 0,-1 0 0 0 0,2 0 0 0 0,-1 0 0 0 0,0 1 0 0 0,1 0 0 0 0,0 1 0 0 0,1 0 0 0 0,0 0 0 0 0,-7 9 0 0 0,6-6-25 0 0,1 1-1 0 0,0 0 1 0 0,1 0-1 0 0,0 1 1 0 0,0 0 0 0 0,1 0-1 0 0,1 0 1 0 0,0 0 0 0 0,-2 17-1 0 0,5-23-153 0 0,-1 0 0 0 0,1 0 0 0 0,0 0 0 0 0,1-1 0 0 0,-1 1 0 0 0,1 0 0 0 0,0 0 0 0 0,1-1 0 0 0,-1 1 0 0 0,1-1 0 0 0,0 1-1 0 0,1-1 1 0 0,-1 0 0 0 0,1 1 0 0 0,0-1 0 0 0,0-1 0 0 0,1 1 0 0 0,-1 0 0 0 0,1-1 0 0 0,0 0 0 0 0,9 8 0 0 0,0-4-1 0 0,-1-1 1 0 0,1 0 0 0 0,0-1-1 0 0,0 0 1 0 0,1-1-1 0 0,0 0 1 0 0,22 4-1 0 0,-15-5 9 0 0,1-1-1 0 0,0 0 0 0 0,0-2 1 0 0,30-1-1 0 0,-46-1-45 0 0,0 0 1 0 0,0 0-1 0 0,-1-1 1 0 0,1 0-1 0 0,0 0 1 0 0,-1 0-1 0 0,1-1 1 0 0,-1 1-1 0 0,0-1 1 0 0,0-1-1 0 0,0 1 1 0 0,0-1-1 0 0,0 0 0 0 0,-1 0 1 0 0,0 0-1 0 0,1 0 1 0 0,-2-1-1 0 0,1 0 1 0 0,0 0-1 0 0,-1 0 1 0 0,0 0-1 0 0,0 0 1 0 0,-1-1-1 0 0,0 1 1 0 0,0-1-1 0 0,0 0 1 0 0,1-6-1 0 0,-1 5-6 0 0,0 0 1 0 0,-1-1-1 0 0,0 1 0 0 0,0 0 0 0 0,0-1 0 0 0,-1 1 1 0 0,0-1-1 0 0,-1 1 0 0 0,0-1 0 0 0,0 1 0 0 0,-1 0 1 0 0,1-1-1 0 0,-2 1 0 0 0,1 0 0 0 0,-1 0 1 0 0,0 1-1 0 0,0-1 0 0 0,-1 0 0 0 0,0 1 0 0 0,0 0 1 0 0,-8-9-1 0 0,-1 4-33 0 0,-1 1 0 0 0,0 0 0 0 0,0 1 0 0 0,-1 0 1 0 0,-1 1-1 0 0,1 1 0 0 0,-1 0 0 0 0,-1 1 0 0 0,1 1 0 0 0,-1 1 0 0 0,0 0 0 0 0,0 1 1 0 0,0 1-1 0 0,0 1 0 0 0,-18 0 0 0 0,1 6-1034 0 0,33-5 966 0 0,0 0 0 0 0,0 0-1 0 0,0 1 1 0 0,0-1 0 0 0,0 0-1 0 0,0 1 1 0 0,0-1 0 0 0,0 1-1 0 0,0-1 1 0 0,0 1 0 0 0,0-1-1 0 0,1 1 1 0 0,-1-1 0 0 0,0 1 0 0 0,0 0-1 0 0,0-1 1 0 0,1 1 0 0 0,-1 0-1 0 0,0 0 1 0 0,1 0 0 0 0,-1 0-1 0 0,1-1 1 0 0,-1 1 0 0 0,1 0-1 0 0,0 0 1 0 0,-1 0 0 0 0,1 1 0 0 0,0 0-276 0 0,1 0 0 0 0,-1-1-1 0 0,1 1 1 0 0,0 0 0 0 0,0-1 0 0 0,-1 1 0 0 0,1-1 0 0 0,0 1 0 0 0,1-1 0 0 0,-1 0 0 0 0,0 1 0 0 0,0-1 0 0 0,0 0 0 0 0,3 2 0 0 0,19 14-4349 0 0,-23-17 4723 0 0,21 11-2920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204 240 980 0 0,'0'-4'904'0'0,"1"-1"0"0"0,-1 0 0 0 0,1 1 0 0 0,0-1 0 0 0,0 0 0 0 0,0 1 0 0 0,1-1 0 0 0,-1 1 0 0 0,1 0 0 0 0,0-1 0 0 0,4-5 0 0 0,-2 4-25 0 0,1 0-1 0 0,0 1 1 0 0,0-1-1 0 0,0 1 1 0 0,0 0-1 0 0,12-7 1 0 0,4-1 413 0 0,2 1 0 0 0,0 1 0 0 0,33-12-1 0 0,-18 8 172 0 0,120-46 4116 0 0,-263 85-5750 0 0,51-11 41 0 0,-142 38-202 0 0,156-38 320 0 0,1 1 0 0 0,-67 36 0 0 0,105-50 11 0 0,-4 3 36 0 0,-1 0-1 0 0,1 0 0 0 0,-1 1 0 0 0,1 0 1 0 0,-7 7-1 0 0,11-11-22 0 0,1 1 0 0 0,-1 0 0 0 0,1 0 0 0 0,-1 0 1 0 0,1 0-1 0 0,-1-1 0 0 0,1 1 0 0 0,-1 0 0 0 0,1 0 0 0 0,0 0 0 0 0,-1 0 0 0 0,1 0 0 0 0,0 0 0 0 0,0 0 1 0 0,0 0-1 0 0,0 0 0 0 0,0 0 0 0 0,0 0 0 0 0,0 0 0 0 0,0 0 0 0 0,0 0 0 0 0,0 0 0 0 0,1 0 1 0 0,-1 0-1 0 0,0 0 0 0 0,1 0 0 0 0,-1 0 0 0 0,0 0 0 0 0,1 0 0 0 0,-1 0 0 0 0,1-1 0 0 0,0 1 0 0 0,-1 0 1 0 0,1 0-1 0 0,0-1 0 0 0,-1 1 0 0 0,1 0 0 0 0,0-1 0 0 0,0 1 0 0 0,0-1 0 0 0,1 2 0 0 0,14 8 86 0 0,1 0 0 0 0,0-1 0 0 0,0-1 0 0 0,1 0 0 0 0,0-1 0 0 0,37 8-1 0 0,-27-7 11 0 0,44 12 125 0 0,29 9 230 0 0,107 46 1 0 0,-200-72-461 0 0,38 20-37 0 0,-44-22 31 0 0,1 1 1 0 0,0 0-1 0 0,-1-1 0 0 0,0 1 0 0 0,1 0 0 0 0,-1 1 0 0 0,0-1 0 0 0,0 0 1 0 0,0 1-1 0 0,0-1 0 0 0,0 1 0 0 0,2 5 0 0 0,-5-5 5 0 0,0-1-1 0 0,0 0 0 0 0,-1 0 0 0 0,1 0 0 0 0,-1 0 0 0 0,1 0 0 0 0,-1 0-1 0 0,0 0 1 0 0,0-1 0 0 0,0 1 0 0 0,0-1 0 0 0,0 1 0 0 0,0-1 0 0 0,-1 0 0 0 0,1 0-1 0 0,0 0 1 0 0,-1 0 0 0 0,1 0 0 0 0,-1 0 0 0 0,1-1 0 0 0,-1 1 0 0 0,1-1 0 0 0,-1 0-1 0 0,1 1 1 0 0,-1-1 0 0 0,-3-1 0 0 0,-3 2-3 0 0,-258 6-2311 0 0,202-8-1117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4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18 284 0 0,'0'-17'18040'0'0,"3"33"-12851"0"0,-3 4-5731 0 0,-27 136 5021 0 0,25-146-4270 0 0,-1 5 185 0 0,0 0-1 0 0,-1-1 0 0 0,-1 1 0 0 0,-10 21 0 0 0,15-35 142 0 0,-1-7-428 0 0,1-8-6 0 0,0 0-1 0 0,1 0 1 0 0,0 0 0 0 0,4-18 0 0 0,18-61 818 0 0,-14 76-567 0 0,-9 16-339 0 0,1 1-1 0 0,-1 0 1 0 0,1-1 0 0 0,-1 1-1 0 0,1 0 1 0 0,-1-1 0 0 0,1 1 0 0 0,-1 0-1 0 0,1 0 1 0 0,-1 0 0 0 0,1-1 0 0 0,-1 1-1 0 0,1 0 1 0 0,-1 0 0 0 0,1 0 0 0 0,-1 0-1 0 0,1 0 1 0 0,-1 0 0 0 0,1 0-1 0 0,-1 0 1 0 0,2 0 0 0 0,0 1 3 0 0,1 1 0 0 0,0-1 0 0 0,-1 1 0 0 0,1-1 0 0 0,-1 1 0 0 0,1 0 1 0 0,-1 0-1 0 0,0 0 0 0 0,0 0 0 0 0,3 3 0 0 0,185 168 250 0 0,-92-100-280 0 0,-83-63-187 0 0,0-1 1 0 0,1-1 0 0 0,0-1-1 0 0,34 11 1 0 0,-48-17 158 0 0,0-1 1 0 0,0 1-1 0 0,0-1 0 0 0,0 0 1 0 0,0 1-1 0 0,0-1 0 0 0,1 0 1 0 0,-1 0-1 0 0,0-1 0 0 0,0 1 1 0 0,0 0-1 0 0,0-1 1 0 0,0 1-1 0 0,1-1 0 0 0,-1 0 1 0 0,0 0-1 0 0,-1 0 0 0 0,1 0 1 0 0,3-2-1 0 0,-2 1 16 0 0,0-1-1 0 0,-1 1 1 0 0,1-1-1 0 0,-1 0 1 0 0,1 0-1 0 0,-1 0 1 0 0,0 0-1 0 0,-1-1 1 0 0,1 1-1 0 0,2-6 1 0 0,-1-1 46 0 0,0 0 0 0 0,-1 1-1 0 0,0-1 1 0 0,0 0 0 0 0,-1 0 0 0 0,-1-1 0 0 0,0-15-1 0 0,-2 18 27 0 0,1-1-1 0 0,-1 1 0 0 0,-1 0 0 0 0,0 0 0 0 0,0 0 0 0 0,0 0 0 0 0,-1 0 0 0 0,0 0 1 0 0,-1 1-1 0 0,-7-10 0 0 0,0 2-932 0 0,-1 1 1 0 0,0 0-1 0 0,-24-19 0 0 0,52 26-6894 0 0,-4 6 4454 0 0,6 1 475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58 652 0 0,'-1'-3'583'0'0,"-1"-1"1"0"0,0 1-1 0 0,0 0 0 0 0,0 0 1 0 0,0 0-1 0 0,-1 0 0 0 0,1 0 0 0 0,-1 1 1 0 0,0-1-1 0 0,1 1 0 0 0,-1 0 1 0 0,0 0-1 0 0,-1 0 0 0 0,1 0 1 0 0,0 0-1 0 0,0 1 0 0 0,-1-1 0 0 0,1 1 1 0 0,-6-1-1 0 0,-1-1 484 0 0,0 1-1 0 0,0 0 1 0 0,0 1-1 0 0,0 0 1 0 0,-19 1-1 0 0,19 1-613 0 0,-1 1 0 0 0,1 0 0 0 0,1 1 0 0 0,-1 0 0 0 0,0 1 0 0 0,1 0 0 0 0,0 0 0 0 0,0 1 0 0 0,0 0 0 0 0,0 1 0 0 0,1-1 0 0 0,0 2 0 0 0,0-1 0 0 0,-10 12 0 0 0,7-7-129 0 0,1 1 1 0 0,1-1 0 0 0,0 2-1 0 0,0 0 1 0 0,1 0 0 0 0,1 0 0 0 0,0 1-1 0 0,-10 28 1 0 0,16-36-236 0 0,-1-1 1 0 0,1 0-1 0 0,0 1 1 0 0,1-1-1 0 0,0 1 1 0 0,-1-1-1 0 0,2 1 1 0 0,-1-1-1 0 0,1 1 1 0 0,-1-1-1 0 0,2 1 1 0 0,-1-1-1 0 0,4 10 1 0 0,-2-8 3 0 0,1 0 1 0 0,0 0 0 0 0,0 0-1 0 0,1-1 1 0 0,-1 1-1 0 0,2-1 1 0 0,-1 0-1 0 0,10 8 1 0 0,0-2-605 0 0,1-1 0 0 0,0-1 0 0 0,1 0-1 0 0,0-1 1 0 0,0-1 0 0 0,36 12 0 0 0,-45-17-17 0 0,30 6-8155 0 0,-26-9 5644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4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69 948 0 0,'-20'-25'2540'0'0,"-3"5"4462"0"0,18 13-887 0 0,5 6-5980 0 0,0 1 1 0 0,0-1-1 0 0,0 1 0 0 0,0 0 1 0 0,0-1-1 0 0,0 1 1 0 0,0-1-1 0 0,0 1 1 0 0,1-1-1 0 0,-1 1 0 0 0,0-1 1 0 0,0 1-1 0 0,0 0 1 0 0,1-1-1 0 0,-1 1 0 0 0,0-1 1 0 0,1 1-1 0 0,-1 0 1 0 0,0-1-1 0 0,1 1 0 0 0,-1 0 1 0 0,0 0-1 0 0,1-1 1 0 0,0 0 122 0 0,1 0 0 0 0,-1 0 1 0 0,1 1-1 0 0,-1-1 0 0 0,1 1 1 0 0,-1-1-1 0 0,1 1 0 0 0,-1-1 1 0 0,1 1-1 0 0,-1 0 0 0 0,1-1 1 0 0,-1 1-1 0 0,3 0 0 0 0,0 1-8 0 0,0-1-1 0 0,0 1 0 0 0,0 0 1 0 0,0 0-1 0 0,0 1 0 0 0,0-1 1 0 0,-1 1-1 0 0,1-1 0 0 0,-1 1 1 0 0,1 0-1 0 0,-1 1 0 0 0,0-1 1 0 0,1 1-1 0 0,-1-1 0 0 0,0 1 1 0 0,-1 0-1 0 0,1 0 0 0 0,-1 0 1 0 0,1 0-1 0 0,-1 1 0 0 0,0-1 1 0 0,2 5-1 0 0,0 2 62 0 0,0 0 1 0 0,-1 0-1 0 0,-1 0 1 0 0,1 1-1 0 0,-2-1 1 0 0,1 1-1 0 0,-1 14 1 0 0,-1 49 732 0 0,3 46-1090 0 0,-3-119-109 0 0,0-1-1 0 0,1 1 1 0 0,-1 0 0 0 0,0 0 0 0 0,0 0 0 0 0,1 0 0 0 0,-1-1 0 0 0,0 1 0 0 0,1 0-1 0 0,-1 0 1 0 0,1 0 0 0 0,-1-1 0 0 0,1 1 0 0 0,-1 0 0 0 0,2 0 0 0 0,-1 0-252 0 0,-1-1 1 0 0,1 0-1 0 0,0 1 0 0 0,-1-1 1 0 0,1 0-1 0 0,-1 0 1 0 0,1 1-1 0 0,0-1 0 0 0,-1 0 1 0 0,1 0-1 0 0,0 0 1 0 0,0 0-1 0 0,-1 0 1 0 0,1 0-1 0 0,0 0 0 0 0,-1 0 1 0 0,1 0-1 0 0,0 0 1 0 0,-1-1-1 0 0,1 1 1 0 0,0 0-1 0 0,-1 0 0 0 0,1-1 1 0 0,-1 1-1 0 0,1 0 1 0 0,0-1-1 0 0,-1 1 1 0 0,1-1-1 0 0,14-9-2751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4:4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318 104 292 0 0,'-1'-5'667'0'0,"0"0"-1"0"0,-1-1 1 0 0,1 1-1 0 0,-1 0 1 0 0,0 1-1 0 0,-1-1 1 0 0,1 0 0 0 0,-1 1-1 0 0,0-1 1 0 0,0 1-1 0 0,0 0 1 0 0,0 0-1 0 0,-1 0 1 0 0,0 0-1 0 0,0 0 1 0 0,0 1 0 0 0,0 0-1 0 0,-1 0 1 0 0,1 0-1 0 0,-1 1 1 0 0,-6-4-1 0 0,5 4-291 0 0,0 0-1 0 0,1 0 0 0 0,-1 1 1 0 0,0 0-1 0 0,0 0 1 0 0,0 0-1 0 0,0 0 0 0 0,0 1 1 0 0,0 0-1 0 0,0 1 0 0 0,0-1 1 0 0,0 1-1 0 0,0 0 1 0 0,0 1-1 0 0,0 0 0 0 0,0-1 1 0 0,1 2-1 0 0,-8 3 0 0 0,4-1-186 0 0,0 1 0 0 0,0 0 0 0 0,1 1 0 0 0,0-1 0 0 0,0 2 0 0 0,1-1 0 0 0,0 1 0 0 0,0 0 0 0 0,0 1-1 0 0,1 0 1 0 0,1 0 0 0 0,0 0 0 0 0,0 0 0 0 0,0 1 0 0 0,1 0 0 0 0,1 0 0 0 0,0 0 0 0 0,0 0 0 0 0,1 1 0 0 0,0-1 0 0 0,1 1-1 0 0,0-1 1 0 0,1 1 0 0 0,0-1 0 0 0,0 1 0 0 0,1 0 0 0 0,1-1 0 0 0,0 1 0 0 0,0-1 0 0 0,1 0 0 0 0,7 17 0 0 0,-3-12-83 0 0,1 0 0 0 0,1-1 0 0 0,0 0 0 0 0,1 0 0 0 0,0-1 1 0 0,1 0-1 0 0,1-1 0 0 0,0 0 0 0 0,1-1 0 0 0,0 0 0 0 0,0-1 1 0 0,29 16-1 0 0,-22-16-68 0 0,0 0 0 0 0,0-2 0 0 0,1-1 0 0 0,-1 0 0 0 0,2-1 0 0 0,-1-1 0 0 0,1-2 1 0 0,-1 0-1 0 0,34 0 0 0 0,-43-3-59 0 0,0-1 0 0 0,-1 0 1 0 0,1 0-1 0 0,-1-2 0 0 0,0 1 0 0 0,1-2 1 0 0,-1 1-1 0 0,0-1 0 0 0,-1-1 0 0 0,1 0 1 0 0,-1-1-1 0 0,0 1 0 0 0,0-2 0 0 0,10-8 1 0 0,-13 9 31 0 0,-1 0 0 0 0,1-1 0 0 0,-1 0 1 0 0,-1 0-1 0 0,1-1 0 0 0,-1 1 0 0 0,0-1 1 0 0,-1 0-1 0 0,0 0 0 0 0,0-1 0 0 0,-1 1 1 0 0,0-1-1 0 0,-1 0 0 0 0,0 0 0 0 0,0 0 1 0 0,0 0-1 0 0,-2 0 0 0 0,1-15 0 0 0,-2 13 24 0 0,0 0-1 0 0,-1 1 0 0 0,-1-1 0 0 0,0 1 1 0 0,0-1-1 0 0,-1 1 0 0 0,0 0 0 0 0,0 1 0 0 0,-1-1 1 0 0,-1 1-1 0 0,0 0 0 0 0,0 0 0 0 0,0 0 1 0 0,-1 1-1 0 0,-1 0 0 0 0,-13-11 0 0 0,0 1 65 0 0,0 2 0 0 0,-2 0 0 0 0,1 2-1 0 0,-2 0 1 0 0,-38-15 0 0 0,43 20-72 0 0,-1 2 0 0 0,0 1 0 0 0,-1 0 0 0 0,-40-5-1 0 0,48 10-653 0 0,-1 0 0 0 0,0 1-1 0 0,1 1 1 0 0,-1 0 0 0 0,1 1-1 0 0,0 0 1 0 0,0 1-1 0 0,-23 8 1 0 0,-2 4-6746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4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74 327 680 0 0,'-14'1'1070'0'0,"-23"4"2797"0"0,14 4 8489 0 0,30-9-11998 0 0,0-1 1 0 0,-1 0-1 0 0,1-1 1 0 0,0 0-1 0 0,-1 0 1 0 0,0 0-1 0 0,1 0 1 0 0,-1-1-1 0 0,8-5 1 0 0,3-2 176 0 0,-1-1-1 0 0,15-13 1 0 0,-22 16-395 0 0,-1-1-1 0 0,0 1 1 0 0,-1-1 0 0 0,0 0-1 0 0,0-1 1 0 0,-1 0 0 0 0,-1 0-1 0 0,1 0 1 0 0,-1-1 0 0 0,-1 1-1 0 0,0-1 1 0 0,-1 0 0 0 0,0-1-1 0 0,0 1 1 0 0,-1 0 0 0 0,0-19-1 0 0,0 14-32 0 0,0 2 29 0 0,-1 0 1 0 0,-1-23-1 0 0,0 34 1091 0 0,1 10-937 0 0,22 289 3022 0 0,-16-174-2025 0 0,1-36-735 0 0,-8-86-743 0 0,1 1 0 0 0,-1-1 0 0 0,0 1 0 0 0,0 0 1 0 0,1-1-1 0 0,-1 1 0 0 0,0-1 0 0 0,1 1 0 0 0,-1-1 0 0 0,0 1 1 0 0,1-1-1 0 0,-1 1 0 0 0,1-1 0 0 0,-1 1 0 0 0,1-1 0 0 0,-1 0 1 0 0,1 1-1 0 0,-1-1 0 0 0,1 0 0 0 0,-1 1 0 0 0,1-1 0 0 0,0 0 1 0 0,-1 0-1 0 0,1 0 0 0 0,-1 0 0 0 0,1 1 0 0 0,0-1 0 0 0,-1 0 1 0 0,1 0-1 0 0,1 0 0 0 0,19 0-6979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4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343 121 92 0 0,'1'-12'2539'0'0,"-1"9"-1986"0"0,0 0 1 0 0,-1 0-1 0 0,1-1 1 0 0,-1 2-1 0 0,0-1 0 0 0,0 0 1 0 0,0 0-1 0 0,0 0 1 0 0,0 0-1 0 0,-1 0 1 0 0,1 1-1 0 0,-1-1 0 0 0,1 1 1 0 0,-1-1-1 0 0,0 1 1 0 0,0 0-1 0 0,-1 0 0 0 0,1 0 1 0 0,0 0-1 0 0,-3-2 1 0 0,1 2-65 0 0,-1 0 0 0 0,1 0 1 0 0,0 1-1 0 0,0 0 1 0 0,-1-1-1 0 0,1 2 0 0 0,0-1 1 0 0,-1 0-1 0 0,1 1 0 0 0,-1 0 1 0 0,1 0-1 0 0,-1 0 1 0 0,1 1-1 0 0,-7 1 0 0 0,-3 1 36 0 0,0 0 0 0 0,0 1-1 0 0,0 1 1 0 0,1 1 0 0 0,0 0 0 0 0,0 0-1 0 0,0 1 1 0 0,-17 13 0 0 0,21-13-304 0 0,0 0-1 0 0,1 0 1 0 0,0 1 0 0 0,0 1 0 0 0,0-1 0 0 0,1 1-1 0 0,1 0 1 0 0,-1 1 0 0 0,1-1 0 0 0,1 1 0 0 0,-7 16-1 0 0,10-21-143 0 0,0 1 0 0 0,1-1 0 0 0,-1 0 0 0 0,1 1 0 0 0,0-1 0 0 0,1 1 0 0 0,-1-1 0 0 0,1 1 0 0 0,0-1 0 0 0,0 1 0 0 0,1-1 0 0 0,0 1 0 0 0,0-1 0 0 0,0 0 0 0 0,0 1 0 0 0,1-1 0 0 0,0 0 0 0 0,0 0 0 0 0,1 0 0 0 0,-1 0 0 0 0,1 0 0 0 0,0 0 0 0 0,0-1 0 0 0,1 0 0 0 0,-1 1 0 0 0,1-1 0 0 0,0 0 0 0 0,0-1 0 0 0,0 1 0 0 0,1-1 0 0 0,8 6 0 0 0,2-1 5 0 0,0 0 1 0 0,1 0-1 0 0,0-2 0 0 0,0 0 1 0 0,0 0-1 0 0,1-2 1 0 0,0 0-1 0 0,0-1 0 0 0,0 0 1 0 0,0-2-1 0 0,0 0 1 0 0,30-3-1 0 0,-35 2-110 0 0,0-1 0 0 0,0-1 0 0 0,-1 0 0 0 0,1-1 0 0 0,-1 0 0 0 0,1-1 0 0 0,-1 0 0 0 0,0-1 0 0 0,0 0 0 0 0,-1-1 0 0 0,0 0 0 0 0,0-1 0 0 0,0 0 0 0 0,0 0 0 0 0,-1-1 0 0 0,-1 0 0 0 0,1-1 0 0 0,-1 0 0 0 0,7-10 0 0 0,-12 13 11 0 0,1 0 0 0 0,-1 0 0 0 0,-1 1-1 0 0,1-2 1 0 0,-1 1 0 0 0,0 0 0 0 0,0 0-1 0 0,-1-1 1 0 0,0 1 0 0 0,0-1 0 0 0,0 1-1 0 0,-1-1 1 0 0,0 1 0 0 0,0-1 0 0 0,-1 1-1 0 0,0-1 1 0 0,0 1 0 0 0,0-1 0 0 0,-1 1-1 0 0,0 0 1 0 0,0-1 0 0 0,-1 1 0 0 0,0 0 0 0 0,-4-7-1 0 0,0 2-1 0 0,-1 1-1 0 0,1-1 1 0 0,-2 2-1 0 0,0-1 1 0 0,0 1-1 0 0,0 0 1 0 0,-1 1-1 0 0,-1 0 1 0 0,1 1-1 0 0,-1 0 1 0 0,-17-8 0 0 0,7 5-70 0 0,-1 2 1 0 0,-42-12-1 0 0,52 17-242 0 0,0 1-1 0 0,0 0 1 0 0,0 1-1 0 0,0 0 1 0 0,-1 1-1 0 0,1 1 1 0 0,-16 2 0 0 0,3 6-1468 0 0,24-9 1407 0 0,0 1-1 0 0,0-1 0 0 0,0 1 1 0 0,0 0-1 0 0,0-1 1 0 0,1 1-1 0 0,-1 0 0 0 0,0-1 1 0 0,0 1-1 0 0,1 0 1 0 0,-1 0-1 0 0,1 0 0 0 0,-1 0 1 0 0,0 0-1 0 0,1 0 1 0 0,0 0-1 0 0,-1 0 0 0 0,1 0 1 0 0,-1 0-1 0 0,1 0 0 0 0,0 0 1 0 0,0 1-1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41 420 0 0,'-40'7'12551'0'0,"21"-1"-793"0"0,22 0-9405 0 0,4-1-2461 0 0,-5-3 395 0 0,1-1 0 0 0,0 0 0 0 0,0 1 0 0 0,0-1 0 0 0,0 0-1 0 0,0-1 1 0 0,0 1 0 0 0,0-1 0 0 0,0 1 0 0 0,0-1-1 0 0,5 0 1 0 0,6 1 217 0 0,11 2-294 0 0,1-1 0 0 0,-1-1 0 0 0,1-1 0 0 0,48-8 0 0 0,99-29 587 0 0,-153 30-1775 0 0,0 0 1 0 0,22-12-1 0 0,-35 16 737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28 788 0 0,'-6'13'3181'0'0,"6"-13"-2796"0"0,0 1 1 0 0,0-1-1 0 0,0 1 0 0 0,0 0 0 0 0,0-1 1 0 0,0 1-1 0 0,0-1 0 0 0,0 1 1 0 0,0-1-1 0 0,1 1 0 0 0,-1-1 0 0 0,0 1 1 0 0,3 3 3467 0 0,-2-3-3468 0 0,12 5 7122 0 0,-2-4-7537 0 0,-10-2-103 0 0,22 4 2819 0 0,0-2 1 0 0,34 0-1 0 0,-22-3-1479 0 0,1-2-1 0 0,44-10 1 0 0,-69 10-1266 0 0,0 1 0 0 0,0-2 0 0 0,12-4 0 0 0,-19 6-515 0 0,0 0-1 0 0,-1 0 1 0 0,1 0 0 0 0,-1 0 0 0 0,0-1 0 0 0,0 1-1 0 0,4-5 1 0 0,9-1-10069 0 0,-11 4 7770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2 422 852 0 0,'-1'-1'253'0'0,"1"1"0"0"0,0-1 1 0 0,0 0-1 0 0,0 1 0 0 0,0-1 0 0 0,-1 0 0 0 0,1 0 1 0 0,0 1-1 0 0,0-1 0 0 0,0 0 0 0 0,0 1 1 0 0,0-1-1 0 0,1 0 0 0 0,-1 1 0 0 0,0-1 0 0 0,0 0 1 0 0,0 1-1 0 0,1-1 0 0 0,-1 0 0 0 0,0 1 0 0 0,1-1 1 0 0,-1 1-1 0 0,0-1 0 0 0,1 0 0 0 0,-1 1 0 0 0,1-1 1 0 0,-1 1-1 0 0,1-1 0 0 0,-1 1 0 0 0,2-1 0 0 0,23-23 1758 0 0,-13 14 152 0 0,-11 9-2077 0 0,17-14 1119 0 0,-2-1 0 0 0,0-1 0 0 0,-1 0 0 0 0,0-1 0 0 0,-2-1-1 0 0,17-29 1 0 0,-17 20-445 0 0,-1-1-1 0 0,-1-1 0 0 0,-2 0 0 0 0,-1 0 1 0 0,4-35-1 0 0,-11 61 421 0 0,1 9-419 0 0,0 23-96 0 0,2 40 14 0 0,17 167 1277 0 0,-19-216-1818 0 0,20 144 1136 0 0,-21-119-1111 0 0,-2-43-189 0 0,1 1 1 0 0,0-1-1 0 0,0 0 0 0 0,-1 1 1 0 0,1-1-1 0 0,-1 0 1 0 0,1 1-1 0 0,-1-1 0 0 0,0 0 1 0 0,0 0-1 0 0,1 1 0 0 0,-1-1 1 0 0,0 0-1 0 0,0 0 1 0 0,0 0-1 0 0,0 0 0 0 0,0 0 1 0 0,0 0-1 0 0,-1-1 0 0 0,1 1 1 0 0,0 0-1 0 0,0 0 1 0 0,-1-1-1 0 0,1 1 0 0 0,-2 0 1 0 0,-42 12-1022 0 0,28-9 832 0 0,-24 7-73 0 0,17-6 203 0 0,0 2-1 0 0,1 1 0 0 0,-42 19 1 0 0,65-27 106 0 0,-1 0 0 0 0,1 0 0 0 0,0 0 0 0 0,0 0 0 0 0,0 0 0 0 0,0 0 0 0 0,0 0 0 0 0,-1 1 0 0 0,1-1 0 0 0,0 0 0 0 0,0 0 0 0 0,0 0 0 0 0,0 0 0 0 0,0 0 0 0 0,0 1 0 0 0,-1-1 0 0 0,1 0 0 0 0,0 0 0 0 0,0 0 0 0 0,0 0 0 0 0,0 0 0 0 0,0 1 0 0 0,0-1 0 0 0,0 0 0 0 0,0 0 0 0 0,0 0 0 0 0,0 1 0 0 0,0-1 0 0 0,0 0 0 0 0,0 0 0 0 0,0 0 0 0 0,0 0 0 0 0,0 1 0 0 0,0-1 0 0 0,0 0 0 0 0,0 0 0 0 0,0 0 0 0 0,0 1 1 0 0,0-1-1 0 0,0 0 0 0 0,0 0 0 0 0,0 0 0 0 0,1 0 0 0 0,-1 0 0 0 0,0 1 0 0 0,0-1 0 0 0,0 0 0 0 0,0 0 0 0 0,0 0 0 0 0,0 0 0 0 0,1 0 0 0 0,-1 0 0 0 0,0 1 0 0 0,0-1 0 0 0,0 0 0 0 0,0 0 0 0 0,1 0 0 0 0,-1 0 0 0 0,0 0 0 0 0,0 0 0 0 0,0 0 0 0 0,0 0 0 0 0,1 0 0 0 0,-1 0 0 0 0,0 0 0 0 0,0 0 0 0 0,14 4-19 0 0,-13-3 114 0 0,17 2 45 0 0,0-1 1 0 0,-1-1-1 0 0,1 0 0 0 0,31-3 1 0 0,14 1 63 0 0,-40 1-225 0 0,46-4 0 0 0,-39 1 0 0 0,-24 3 21 0 0,31-6-147 0 0,-11 2-2583 0 0,6-2-7634 0 0,-18 2 6982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55 284 0 0,'3'-17'1230'0'0,"-1"-1"3298"0"0,1-1 7651 0 0,-3 25-8139 0 0,-1 18-3758 0 0,0-7 558 0 0,-7 156 4859 0 0,8-134-4728 0 0,2 1 0 0 0,10 53-1 0 0,-10-61-1343 0 0,1 0-2297 0 0,3-15-3408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1 350 964 0 0,'2'-10'1165'0'0,"1"1"-1"0"0,1-1 1 0 0,0 1-1 0 0,0 0 1 0 0,0 0-1 0 0,12-16 1 0 0,-14 23-877 0 0,-1 1 1 0 0,1-1-1 0 0,-1 0 1 0 0,1 1-1 0 0,0-1 0 0 0,0 1 1 0 0,-1 0-1 0 0,1-1 1 0 0,0 1-1 0 0,0 0 1 0 0,0 0-1 0 0,0 0 0 0 0,1 1 1 0 0,-1-1-1 0 0,0 0 1 0 0,0 1-1 0 0,0-1 0 0 0,1 1 1 0 0,-1 0-1 0 0,0 0 1 0 0,0 0-1 0 0,1 0 1 0 0,-1 0-1 0 0,0 0 0 0 0,0 1 1 0 0,1-1-1 0 0,-1 1 1 0 0,0 0-1 0 0,0-1 0 0 0,0 1 1 0 0,0 0-1 0 0,0 0 1 0 0,0 0-1 0 0,0 1 1 0 0,0-1-1 0 0,0 0 0 0 0,2 3 1 0 0,6 4 310 0 0,1 1 0 0 0,-1 0 0 0 0,-1 1-1 0 0,1 1 1 0 0,-2-1 0 0 0,0 1 0 0 0,8 13 0 0 0,44 93 2954 0 0,-44-82-1394 0 0,38 61 0 0 0,-48-86-2133 0 0,-5-8-25 0 0,0 0-1 0 0,0 0 0 0 0,0 0 0 0 0,1 0 0 0 0,-1 0 0 0 0,1 0 0 0 0,-1 0 1 0 0,1 0-1 0 0,-1-1 0 0 0,1 1 0 0 0,0-1 0 0 0,0 1 0 0 0,0-1 0 0 0,0 0 1 0 0,0 0-1 0 0,0 0 0 0 0,2 1 0 0 0,-2-2 0 0 0,-1 1 0 0 0,0-1 0 0 0,0 0 0 0 0,0 0 0 0 0,0-1 0 0 0,1 1 0 0 0,-1 0 0 0 0,0 0 0 0 0,0-1 0 0 0,0 1 0 0 0,0 0 0 0 0,0-1 0 0 0,0 1 0 0 0,0-1 0 0 0,0 1 0 0 0,0-1 0 0 0,0 0 0 0 0,0 1 0 0 0,0-1 0 0 0,0 0 0 0 0,0 0 0 0 0,1-1 0 0 0,11-22 0 0 0,-11 19 0 0 0,7-16 0 0 0,4-14 0 0 0,-7 18 0 0 0,20-79 0 0 0,-4-1 0 0 0,15-149 0 0 0,-36 237 0 0 0,4-36 1 0 0,-4 42-1 0 0,-1 0-1 0 0,1 1 1 0 0,-1-1-1 0 0,1 0 1 0 0,0 1 0 0 0,0-1-1 0 0,0 1 1 0 0,1-1 0 0 0,-1 1-1 0 0,1 0 1 0 0,-1-1-1 0 0,3-2 1 0 0,-3 5-81 0 0,-1 0 0 0 0,1 0 0 0 0,-1 0 0 0 0,1-1 0 0 0,-1 1 0 0 0,1 0 0 0 0,-1 0 0 0 0,1 0 0 0 0,0 0 0 0 0,-1 0 0 0 0,1 0 0 0 0,-1 0 0 0 0,1 0-1 0 0,-1 0 1 0 0,1 0 0 0 0,0 0 0 0 0,-1 0 0 0 0,1 0 0 0 0,-1 1 0 0 0,1-1 0 0 0,-1 0 0 0 0,1 0 0 0 0,0 1 0 0 0,10 5-1526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37 712 0 0,'-21'-6'12316'0'0,"47"5"-2730"0"0,-13 0-11448 0 0,469-25 13877 0 0,-465 25-12015 0 0,-1 1 0 0 0,16-1-8794 0 0,-22 2 5200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13 212 444 0 0,'-1'-3'407'0'0,"-1"0"0"0"0,1 1 0 0 0,-1-1 0 0 0,1 0 0 0 0,0 0 0 0 0,0 1 0 0 0,0-1 0 0 0,0 0 0 0 0,1 0 0 0 0,-1 0 0 0 0,1-1 0 0 0,-1 1 0 0 0,1 0 0 0 0,0 0 0 0 0,1 0 0 0 0,-1 0 0 0 0,1-5 0 0 0,1 3 82 0 0,0 1 1 0 0,0-1-1 0 0,0 1 1 0 0,0 0-1 0 0,0 0 1 0 0,1 0-1 0 0,0 1 1 0 0,0-1-1 0 0,0 0 1 0 0,6-4-1 0 0,4-3 415 0 0,0 1 0 0 0,1 1-1 0 0,0 0 1 0 0,1 1 0 0 0,21-9-1 0 0,-16 9 135 0 0,1 0-1 0 0,0 1 0 0 0,35-6 0 0 0,-50 11-790 0 0,0 1-1 0 0,0 1 0 0 0,1-1 0 0 0,-1 1 0 0 0,0 0 1 0 0,1 0-1 0 0,-1 1 0 0 0,0 0 0 0 0,1 0 0 0 0,-1 0 0 0 0,0 1 1 0 0,0 0-1 0 0,0 0 0 0 0,0 1 0 0 0,-1-1 0 0 0,11 8 0 0 0,-14-8-168 0 0,0 0-1 0 0,1 1 0 0 0,-2-1 0 0 0,1 1 0 0 0,0-1 0 0 0,0 1 0 0 0,-1 0 0 0 0,1 0 1 0 0,-1 0-1 0 0,0 0 0 0 0,0 0 0 0 0,0 0 0 0 0,-1 0 0 0 0,1 0 0 0 0,-1 1 0 0 0,1-1 0 0 0,-1 0 1 0 0,0 0-1 0 0,0 0 0 0 0,0 1 0 0 0,-1-1 0 0 0,1 0 0 0 0,-1 0 0 0 0,0 0 0 0 0,-1 4 0 0 0,-2 6 51 0 0,-1 1-1 0 0,0-1 0 0 0,-1-1 0 0 0,-10 16 0 0 0,-7 7 132 0 0,-1-1-1 0 0,-38 39 0 0 0,32-39 202 0 0,-39 57 0 0 0,67-86-390 0 0,-1-1 0 0 0,0 1-1 0 0,1 0 1 0 0,0 0 0 0 0,0 0 0 0 0,0 0-1 0 0,1 0 1 0 0,0 0 0 0 0,-1 10 0 0 0,2-13-43 0 0,0 0 1 0 0,0 0 0 0 0,0 0-1 0 0,0 0 1 0 0,1 0 0 0 0,-1 0 0 0 0,0 0-1 0 0,1 0 1 0 0,0 0 0 0 0,-1 0-1 0 0,1-1 1 0 0,0 1 0 0 0,0 0-1 0 0,0 0 1 0 0,0-1 0 0 0,1 1 0 0 0,-1-1-1 0 0,0 1 1 0 0,1-1 0 0 0,-1 1-1 0 0,1-1 1 0 0,-1 0 0 0 0,1 0-1 0 0,0 1 1 0 0,-1-1 0 0 0,1-1 0 0 0,0 1-1 0 0,3 1 1 0 0,11 4-14 0 0,1-1 1 0 0,0-1-1 0 0,0-1 1 0 0,0 0-1 0 0,1-2 1 0 0,-1 0-1 0 0,25-1 1 0 0,-4-3-405 0 0,0-1-1 0 0,50-13 1 0 0,-33 0-4094 0 0,-17 3-4413 0 0,-15 5 5759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33 176 0 0,'7'-18'2023'0'0,"-2"3"7340"0"0,0 30-6306 0 0,-5-3-2178 0 0,-1 0 0 0 0,0 0 1 0 0,-1 0-1 0 0,0 0 1 0 0,-1-1-1 0 0,-6 20 0 0 0,0-1 232 0 0,-37 142 3732 0 0,41-152-4081 0 0,3-16-524 0 0,1 0 0 0 0,0 0 0 0 0,0 0 0 0 0,0 0 0 0 0,0 0 0 0 0,1 0 0 0 0,0 0 0 0 0,0 7 0 0 0,0-10-229 0 0,1-1 0 0 0,-1 0 1 0 0,1 1-1 0 0,-1-1 0 0 0,1 1 0 0 0,-1-1 0 0 0,1 0 0 0 0,-1 0 0 0 0,1 1 1 0 0,-1-1-1 0 0,1 0 0 0 0,0 0 0 0 0,-1 0 0 0 0,1 0 0 0 0,-1 1 1 0 0,1-1-1 0 0,0 0 0 0 0,-1 0 0 0 0,1 0 0 0 0,-1 0 0 0 0,1 0 1 0 0,-1-1-1 0 0,1 1 0 0 0,0 0 0 0 0,-1 0 0 0 0,1 0 0 0 0,-1 0 1 0 0,1-1-1 0 0,0 0 0 0 0,18-5-125 0 0,-5-3-37 0 0,0 0 1 0 0,17-15 0 0 0,-6 5 23 0 0,123-100-618 0 0,-42 32 817 0 0,-157 116 1677 0 0,20-5-1119 0 0,-34 33 1 0 0,51-43-386 0 0,0 1 0 0 0,1 0 0 0 0,1 0-1 0 0,-14 24 1 0 0,21-30-239 0 0,0 0 0 0 0,1 0-1 0 0,0 0 1 0 0,1 1 0 0 0,-1-1-1 0 0,-1 15 1 0 0,4-21-4 0 0,1 0 0 0 0,0 0 0 0 0,0 0-1 0 0,0 0 1 0 0,0-1 0 0 0,0 1 0 0 0,1 0 0 0 0,-1 0-1 0 0,1 0 1 0 0,0 0 0 0 0,0 0 0 0 0,0-1 0 0 0,0 1-1 0 0,1 0 1 0 0,-1-1 0 0 0,1 1 0 0 0,-1-1 0 0 0,1 1-1 0 0,0-1 1 0 0,0 0 0 0 0,0 0 0 0 0,0 0 0 0 0,0 0-1 0 0,1 0 1 0 0,4 3 0 0 0,0-1-215 0 0,0 0 1 0 0,1 0-1 0 0,0-1 0 0 0,0 0 0 0 0,0-1 1 0 0,0 1-1 0 0,0-2 0 0 0,0 1 1 0 0,0-1-1 0 0,16 0 0 0 0,5-1-2159 0 0,53-10 0 0 0,-4 1-571 0 0,-60 8-841 0 0,1-1 541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76 0 0,'-2'0'797'0'0,"0"0"1"0"0,0 1-1 0 0,0 0 0 0 0,0-1 0 0 0,0 1 1 0 0,0 0-1 0 0,0 0 0 0 0,1 0 0 0 0,-1 1 1 0 0,0-1-1 0 0,0 0 0 0 0,1 0 0 0 0,-1 1 1 0 0,1-1-1 0 0,-1 1 0 0 0,1 0 1 0 0,0-1-1 0 0,-2 5 1742 0 0,13 7 594 0 0,-7-10-2800 0 0,0-1 1 0 0,0 0-1 0 0,0 0 0 0 0,0 0 0 0 0,1-1 0 0 0,-1 1 0 0 0,0-1 1 0 0,1 1-1 0 0,-1-1 0 0 0,1 0 0 0 0,0-1 0 0 0,-1 1 1 0 0,5 0-1 0 0,45 0 2281 0 0,-48-1-2413 0 0,-1-1 1 0 0,0 1 0 0 0,0-1-1 0 0,0 0 1 0 0,0 0-1 0 0,1 0 1 0 0,3-2-1 0 0,-7 2-201 0 0,1 0-1 0 0,0 0 0 0 0,-1 0 0 0 0,1 0 0 0 0,-1 0 0 0 0,0-1 1 0 0,1 1-1 0 0,-1 0 0 0 0,0-1 0 0 0,0 1 0 0 0,0-1 1 0 0,0 1-1 0 0,0-1 0 0 0,0 0 0 0 0,0 0 0 0 0,1-2 1 0 0,-2 4-134 0 0,0-1-1 0 0,0 0 1 0 0,0 1 0 0 0,0-1 0 0 0,-1 0 0 0 0,1 1 0 0 0,0-1 0 0 0,0 0-1 0 0,0 1 1 0 0,0-1 0 0 0,-1 1 0 0 0,1-1 0 0 0,0 0 0 0 0,-1 1 0 0 0,1-1 0 0 0,0 1-1 0 0,-1-1 1 0 0,1 1 0 0 0,-1-1 0 0 0,1 1 0 0 0,-1-1 0 0 0,1 1 0 0 0,-1 0-1 0 0,0-1 1 0 0,-12-7-7660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68 328 0 0,'-27'-2'63'0'0,"-15"5"17661"0"0,78 0-14309 0 0,3-1-2163 0 0,1-2 0 0 0,-1-2 0 0 0,0-1 0 0 0,0-2 1 0 0,43-11-1 0 0,-74 13-1039 0 0,0 1 0 0 0,0-2 1 0 0,-1 1-1 0 0,1-1 0 0 0,-1 0 1 0 0,1-1-1 0 0,-1 0 0 0 0,-1 0 1 0 0,8-7-1 0 0,-13 11-30 0 0,0 1-177 0 0,-1 0 1 0 0,0 0-1 0 0,1 0 1 0 0,-1 1-1 0 0,1-1 1 0 0,-1 0-1 0 0,1 0 1 0 0,-1 0-1 0 0,1 0 0 0 0,-1 1 1 0 0,0-1-1 0 0,1 0 1 0 0,-1 0-1 0 0,0 1 1 0 0,1-1-1 0 0,-1 0 1 0 0,0 1-1 0 0,1-1 1 0 0,-1 0-1 0 0,0 1 1 0 0,1-1-1 0 0,-1 1 0 0 0,0-1 1 0 0,0 0-1 0 0,0 1 1 0 0,1-1-1 0 0,-1 1 1 0 0,0-1-1 0 0,0 1 1 0 0,0-1-1 0 0,0 1 1 0 0,0-1-1 0 0,0 1 1 0 0,3 22 130 0 0,-2-18-103 0 0,15 107 101 0 0,19 105 411 0 0,-24-166-434 0 0,2-1 0 0 0,24 60 0 0 0,-30-94-112 0 0,-2-6 0 0 0,-2-1 0 0 0,1 0 0 0 0,2 12 0 0 0,-7-15 0 0 0,1-5 0 0 0,0-1 0 0 0,0 1 0 0 0,0 0 0 0 0,-1-1 0 0 0,1 1 0 0 0,0-1 0 0 0,0 1 0 0 0,0-1 0 0 0,-1 1 0 0 0,1 0 0 0 0,0-1 0 0 0,-1 1 0 0 0,1-1 0 0 0,-1 1 0 0 0,1-1 0 0 0,0 0 0 0 0,-1 1 0 0 0,1-1 0 0 0,-1 1 0 0 0,1-1 0 0 0,-1 0 0 0 0,1 1 0 0 0,-1-1 0 0 0,0 0 0 0 0,1 0 0 0 0,-1 1 0 0 0,1-1 0 0 0,-1 0 0 0 0,0 0 0 0 0,1 0 0 0 0,-1 0 0 0 0,1 0 0 0 0,-1 0 0 0 0,-1 0 0 0 0,1 0 0 0 0,-20 5 0 0 0,-1-1 0 0 0,0-1 0 0 0,-26 1 0 0 0,1-1 0 0 0,39-2 0 0 0,-421 61 0 0 0,422-61 0 0 0,0 1 0 0 0,0 0 0 0 0,0 0 0 0 0,0 1 0 0 0,-12 6 0 0 0,19-9 0 0 0,0 0 0 0 0,0 0 0 0 0,0 0 0 0 0,0 0 0 0 0,0 0 0 0 0,0 0 0 0 0,0 1 0 0 0,-1-1 0 0 0,1 0 0 0 0,0 0 0 0 0,0 0 0 0 0,0 0 0 0 0,0 0 0 0 0,0 0 0 0 0,0 0 0 0 0,0 0 0 0 0,0 0 0 0 0,0 0 0 0 0,0 0 0 0 0,0 1 0 0 0,-1-1 0 0 0,1 0 0 0 0,0 0 0 0 0,0 0 0 0 0,0 0 0 0 0,0 0 0 0 0,0 0 0 0 0,0 0 0 0 0,0 0 0 0 0,0 1 0 0 0,0-1 0 0 0,0 0 0 0 0,0 0 0 0 0,0 0 0 0 0,0 0 0 0 0,0 0 0 0 0,0 0 0 0 0,0 0 0 0 0,0 1 0 0 0,0-1 0 0 0,0 0 0 0 0,0 0 0 0 0,0 0 0 0 0,1 0 0 0 0,-1 0 0 0 0,0 0 0 0 0,0 0 0 0 0,0 0 0 0 0,0 1 0 0 0,0-1 0 0 0,0 0 0 0 0,0 0 0 0 0,0 0 0 0 0,0 0 0 0 0,0 0 0 0 0,0 0 0 0 0,1 0 0 0 0,-1 0 0 0 0,0 0 0 0 0,0 0 0 0 0,0 0 0 0 0,0 0 0 0 0,0 0 0 0 0,0 0 0 0 0,0 0 0 0 0,1 0 0 0 0,-1 0 0 0 0,5 3 0 0 0,0-1 0 0 0,0-1 0 0 0,0 1 0 0 0,1-1 0 0 0,-1 0 0 0 0,0 0 0 0 0,1 0 0 0 0,7 0 0 0 0,55-2 0 0 0,-30-1 0 0 0,36 2-338 0 0,54-1-3823 0 0,174 21 1 0 0,-269-16 137 0 0,0-2 580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1 393 324 0 0,'1'-13'11131'0'0,"0"7"-8904"0"0,-1-3-872 0 0,1 1-1 0 0,0-1 1 0 0,0 1 0 0 0,1 0-1 0 0,5-14 1 0 0,-1 6-247 0 0,1 1-1 0 0,10-18 1 0 0,6-2 284 0 0,34-43 0 0 0,-43 61-867 0 0,1 0-1 0 0,0 2 0 0 0,1-1 1 0 0,22-15-1 0 0,-33 27-400 0 0,1 0 0 0 0,0 0-1 0 0,0 0 1 0 0,0 1 0 0 0,0 0 0 0 0,0 0 0 0 0,1 1-1 0 0,-1 0 1 0 0,1 0 0 0 0,-1 0 0 0 0,1 1-1 0 0,0 0 1 0 0,0 0 0 0 0,0 0 0 0 0,0 1-1 0 0,0 0 1 0 0,9 2 0 0 0,-14-2-124 0 0,0 1 0 0 0,0-1 0 0 0,1 1 0 0 0,-1-1 0 0 0,0 1 0 0 0,0 0 0 0 0,0 0 0 0 0,0 0 0 0 0,0 0 0 0 0,0 0 0 0 0,0 1 0 0 0,-1-1 0 0 0,1 1 0 0 0,0-1 0 0 0,-1 1 0 0 0,1-1 0 0 0,-1 1 0 0 0,1 0 0 0 0,-1 0 0 0 0,0 0 0 0 0,0 0 0 0 0,0 0 0 0 0,0 0 0 0 0,0 0 0 0 0,0 0 0 0 0,0 0 0 0 0,-1 0 0 0 0,1 1 0 0 0,-1-1 0 0 0,0 0 0 0 0,1 0 0 0 0,-1 1 0 0 0,0-1 0 0 0,0 0 0 0 0,-1 0 0 0 0,1 1 0 0 0,-1 1 0 0 0,-1 6 0 0 0,-1-1 0 0 0,0 0 0 0 0,0 0 0 0 0,-1 0 0 0 0,0 0 0 0 0,-1 0 0 0 0,-8 12 0 0 0,-62 73 0 0 0,19-26 0 0 0,54-66 0 0 0,0 1 0 0 0,0-1 0 0 0,0 1 0 0 0,0 0 0 0 0,1 0 0 0 0,-1 0 0 0 0,1-1 0 0 0,0 1 0 0 0,0 1 0 0 0,0-1 0 0 0,0 0 0 0 0,0 0 0 0 0,1 0 0 0 0,-1 0 0 0 0,1 0 0 0 0,0 1 0 0 0,0-1 0 0 0,0 0 0 0 0,1 0 0 0 0,1 7 0 0 0,-1-7 0 0 0,1 1 0 0 0,0-1 0 0 0,0 1 0 0 0,0-1 0 0 0,0 0 0 0 0,1 0 0 0 0,0 0 0 0 0,-1 0 0 0 0,1 0 0 0 0,0-1 0 0 0,0 1 0 0 0,0-1 0 0 0,1 0 0 0 0,-1 0 0 0 0,1 0 0 0 0,5 2 0 0 0,21 9 0 0 0,-1-3 0 0 0,59 15 0 0 0,67 2 0 0 0,-131-23 0 0 0,-5-1 0 0 0,-9-2 0 0 0,5-2 0 0 0,-12 2-806 0 0,0-1-1 0 0,0-1 1 0 0,0 1 0 0 0,0 0 0 0 0,0-1-1 0 0,0 1 1 0 0,0-1 0 0 0,0 0 0 0 0,5-2-1 0 0,4-2-3362 0 0,-5 3 648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9449 0 0,'1'-1'12730'0'0,"7"-1"-7086"0"0,-3 8-5448 0 0,1-1-1 0 0,-1 1 0 0 0,-1 0 1 0 0,1 0-1 0 0,-1 1 1 0 0,0-1-1 0 0,0 1 0 0 0,-1 0 1 0 0,0 0-1 0 0,0 0 0 0 0,-1 0 1 0 0,0 1-1 0 0,2 8 1 0 0,1 13 540 0 0,-1 0 0 0 0,0 33 0 0 0,-1 16-736 0 0,-1-57-81 0 0,-1-19-239 0 0,0 2-522 0 0,12-15-5830 0 0,-7 4 2529 0 0,5-2 596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25 284 0 0,'5'-7'846'0'0,"12"-11"6110"0"0,-14 20-5292 0 0,0 0-1224 0 0,0 0 0 0 0,0 0 1 0 0,0 0-1 0 0,0 1 0 0 0,-1 0 0 0 0,1 0 1 0 0,-1-1-1 0 0,1 1 0 0 0,-1 1 1 0 0,0-1-1 0 0,0 0 0 0 0,-1 0 1 0 0,3 6-1 0 0,17 55 2597 0 0,-13-38-1951 0 0,2 9-300 0 0,-2 0 0 0 0,-2 0 1 0 0,-1 1-1 0 0,-2-1 0 0 0,-1 1 0 0 0,-4 51 0 0 0,2-82-1235 0 0,-1 31-1424 0 0,6-15-7117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22 972 0 0,'-29'-1'2942'0'0,"0"0"10774"0"0,34 2-12090 0 0,132 9 5144 0 0,78-12-2314 0 0,-113-8-6700 0 0,-34-3-8705 0 0,-46 8 7985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5:5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1 421 636 0 0,'4'3'726'0'0,"0"-1"-1"0"0,0 0 0 0 0,0 0 1 0 0,0 0-1 0 0,1-1 1 0 0,-1 0-1 0 0,1 1 1 0 0,-1-1-1 0 0,1-1 1 0 0,-1 1-1 0 0,1-1 0 0 0,-1 0 1 0 0,1 0-1 0 0,-1 0 1 0 0,7-1-1 0 0,9-2 1869 0 0,40-11-1 0 0,-54 13-2167 0 0,18-6 435 0 0,0-1-1 0 0,-1-1 0 0 0,0-1 1 0 0,0-1-1 0 0,-1-1 0 0 0,0 0 1 0 0,-1-2-1 0 0,20-18 0 0 0,-26 19-433 0 0,-1 0-1 0 0,0-1 0 0 0,-1-1 1 0 0,0-1-1 0 0,-2 1 0 0 0,0-2 0 0 0,0 0 1 0 0,-2 0-1 0 0,0-1 0 0 0,11-32 1 0 0,-15 36-89 0 0,-1 0 0 0 0,0 0 0 0 0,-2 0 0 0 0,3-27 0 0 0,-5 40 379 0 0,1 6-655 0 0,22 225-51 0 0,-15-183-12 0 0,2 0 1 0 0,30 87-1 0 0,28 32 1 0 0,-68-165-29 0 0,0 1 0 0 0,1-1 0 0 0,-1 1 0 0 0,1-1 0 0 0,0 0 0 0 0,-1 0-1 0 0,1 1 1 0 0,0-1 0 0 0,0 0 0 0 0,0 0 0 0 0,0 0 0 0 0,2 2 0 0 0,2-10-1248 0 0,-1 1-180 0 0,25-22-7127 0 0,-2 3 4975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0 632 0 0,'0'0'2612'0'0,"-2"0"-1106"0"0,-6 0 45 0 0,1 1 1 0 0,0 0-1 0 0,-1 0 1 0 0,1 0-1 0 0,0 1 1 0 0,-8 3-1 0 0,8-3-718 0 0,1 1-1 0 0,0 0 0 0 0,0 0 0 0 0,0 1 0 0 0,1 0 0 0 0,-10 7 1 0 0,11-7-521 0 0,1 0 1 0 0,-1-1 0 0 0,1 1 0 0 0,0 0-1 0 0,0 1 1 0 0,0-1 0 0 0,0 0-1 0 0,1 1 1 0 0,0 0 0 0 0,0-1-1 0 0,0 1 1 0 0,1 0 0 0 0,-1 0 0 0 0,1 0-1 0 0,0 0 1 0 0,1 0 0 0 0,-1 0-1 0 0,1 1 1 0 0,0-1 0 0 0,0 0 0 0 0,2 10-1 0 0,1-4-108 0 0,0-1-1 0 0,1 1 1 0 0,0-1-1 0 0,0 0 1 0 0,1 0-1 0 0,0 0 0 0 0,1 0 1 0 0,0-1-1 0 0,1 0 1 0 0,0 0-1 0 0,10 9 1 0 0,-11-12-79 0 0,0 0 1 0 0,0 0 0 0 0,1-1-1 0 0,-1 0 1 0 0,1 0 0 0 0,0-1-1 0 0,1 0 1 0 0,-1 0-1 0 0,1-1 1 0 0,-1 0 0 0 0,1 0-1 0 0,0-1 1 0 0,1 0 0 0 0,-1 0-1 0 0,15 1 1 0 0,-18-3-126 0 0,-1 0 0 0 0,1 0 0 0 0,0 0 0 0 0,-1-1 0 0 0,1 0 0 0 0,-1 0 0 0 0,1 0 0 0 0,-1 0 0 0 0,0 0 0 0 0,1-1 0 0 0,-1 0 0 0 0,0 0 0 0 0,0 0 0 0 0,0-1 0 0 0,0 1 0 0 0,-1-1 0 0 0,1 0 0 0 0,-1 0 0 0 0,1 0 0 0 0,-1-1 0 0 0,0 1 0 0 0,0-1 0 0 0,-1 1 0 0 0,1-1 0 0 0,-1 0 0 0 0,1 0 0 0 0,-1 0 0 0 0,-1-1 0 0 0,1 1 0 0 0,-1 0 0 0 0,1-1 0 0 0,-1 1 0 0 0,0-1 0 0 0,-1 1 0 0 0,1-1 0 0 0,-1 1 0 0 0,0-1 0 0 0,0-4 0 0 0,-2-1-184 0 0,1 0 1 0 0,-1 0-1 0 0,-1 0 0 0 0,0 0 1 0 0,0 0-1 0 0,-1 1 0 0 0,0 0 1 0 0,0 0-1 0 0,-1 0 0 0 0,-1 0 1 0 0,1 1-1 0 0,-1-1 0 0 0,-1 2 1 0 0,0-1-1 0 0,0 1 0 0 0,0 0 1 0 0,-1 0-1 0 0,-9-6 0 0 0,7 6-192 0 0,-1 0 0 0 0,0 1-1 0 0,0 0 1 0 0,-1 1 0 0 0,1 0-1 0 0,-1 1 1 0 0,0 0 0 0 0,-1 1-1 0 0,1 0 1 0 0,-1 1 0 0 0,1 0-1 0 0,-1 1 1 0 0,0 1 0 0 0,-15 0-1 0 0,-2 4-3565 0 0,0 0 565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0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1 716 0 0,'-6'2'4015'0'0,"0"0"-2800"0"0,-11 1 9398 0 0,62 9-6638 0 0,130 0 2437 0 0,-11 0-1911 0 0,10-6-3653 0 0,-148-8-3604 0 0,9-3-7149 0 0,-24 1 6540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0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 7977 0 0,'-36'-16'12231'0'0,"19"8"-5308"0"0,22 7-6257 0 0,22-4 28 0 0,1 1 0 0 0,-1 1 1 0 0,1 2-1 0 0,35 2 1 0 0,11-1 325 0 0,-54-1-946 0 0,61 1 196 0 0,-74 0-255 0 0,1 1 0 0 0,-1 0-1 0 0,1 1 1 0 0,-1-1 0 0 0,0 1 0 0 0,0 1 0 0 0,1-1 0 0 0,6 5 0 0 0,-12-6-15 0 0,0 1 0 0 0,1-1 0 0 0,-1 1 0 0 0,0 0 0 0 0,0-1 0 0 0,0 1 0 0 0,-1 0 0 0 0,1 0 0 0 0,0 1 0 0 0,-1-1 0 0 0,1 0 0 0 0,-1 1 0 0 0,0-1 0 0 0,1 0 0 0 0,-1 1 0 0 0,1 3 0 0 0,-1-1 0 0 0,0 0 0 0 0,-1 0 0 0 0,1 0 0 0 0,-1 1 0 0 0,0-1 0 0 0,0 0 0 0 0,-1 0 0 0 0,-1 6 0 0 0,-2 7 0 0 0,-1 1 0 0 0,-1-1 0 0 0,-13 27 0 0 0,17-42 0 0 0,-19 44 0 0 0,-46 71 0 0 0,53-100-27 0 0,12-16-236 0 0,-3 8-2258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45.3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75 7530 320 0 0,'0'0'5950'0'0,"-12"-3"1324"0"0,8-19-2093 0 0,6-14-2628 0 0,0 4-836 0 0,0-178 2552 0 0,-1-140-2104 0 0,-6 206-1655 0 0,-1-99 336 0 0,-3-154-457 0 0,-8 79-320 0 0,3 132-37 0 0,6-127-49 0 0,5 85 15 0 0,2-116-8 0 0,3 151-17 0 0,5 48 10 0 0,16-355-59 0 0,-18 360 60 0 0,5-255-42 0 0,-7 228 38 0 0,-4-128-25 0 0,9-2 6 0 0,1 79-14 0 0,-6-105 1 0 0,-3-48 24 0 0,-22 41 100 0 0,18 226-54 0 0,-4-62-5 0 0,-2 21 9 0 0,-4-36 48 0 0,8 71-49 0 0,4 101-14 0 0,-2-28 10 0 0,2-123 125 0 0,4 65-109 0 0,7-152 88 0 0,-11 205-110 0 0,2 41-15 0 0,-3-31-108 0 0,4 32 103 0 0,-1 0 1 0 0,1 0-1 0 0,0 0 0 0 0,-1 0 0 0 0,1 1 1 0 0,0-1-1 0 0,-1 0 0 0 0,1 0 0 0 0,0 1 1 0 0,-1-1-1 0 0,1 0 0 0 0,-1 1 0 0 0,1-1 1 0 0,-1 1-1 0 0,1-1 0 0 0,-1 1 0 0 0,1-1 1 0 0,-1 1-1 0 0,1-1 0 0 0,-1 1 0 0 0,0 0 1 0 0,1 0-1 0 0,23 20 28 0 0,-4-11-14 0 0,1-1-1 0 0,0 0 1 0 0,1-2 0 0 0,0 0-1 0 0,0-1 1 0 0,39 4-1 0 0,-3 1-28 0 0,29 5 58 0 0,99 4 1 0 0,90-8 59 0 0,-193-9-62 0 0,127-3 39 0 0,-98-2-47 0 0,139 16 0 0 0,69 14 37 0 0,-21-25-55 0 0,-178-4 5 0 0,8 2 4 0 0,431-11 10 0 0,-515 7 13 0 0,47-2 513 0 0,-91 5-512 0 0,9-2 13 0 0,-5 1-26 0 0,-6 2-32 0 0,-1 1 6 0 0,0-2 0 0 0,1 1 0 0 0,0 0 0 0 0,-1 0 0 0 0,1 0 0 0 0,0 0 0 0 0,-1 0 0 0 0,1 1 0 0 0,0-1 1 0 0,0 0-1 0 0,0 1 0 0 0,0-1 0 0 0,0 0 0 0 0,0 1 0 0 0,1-1 0 0 0,-2 4 0 0 0,-10 25 25 0 0,-15 60 0 0 0,14-39-10 0 0,9-37-14 0 0,1 0 1 0 0,1 0-1 0 0,0 0 1 0 0,1 1-1 0 0,2 23 1 0 0,12 75 15 0 0,-2-18-6 0 0,9 120 80 0 0,-10-123-78 0 0,22 268 7 0 0,-29-328-13 0 0,36 302 63 0 0,-15-126 82 0 0,-15-159-112 0 0,-4-19-19 0 0,4 60 1 0 0,-2-32-4 0 0,-2-25-12 0 0,5 92-6 0 0,-5 130 0 0 0,-5-248 0 0 0,0 0 0 0 0,1 1 0 0 0,0 1 0 0 0,-1 0 0 0 0,2-3 0 0 0,2 1 0 0 0,0-3 0 0 0,-1-3 0 0 0,0 1 0 0 0,-1-1 0 0 0,1 0 0 0 0,0 0 0 0 0,-1-1 0 0 0,1 1 0 0 0,0-1 0 0 0,0 1 0 0 0,0-1 0 0 0,0 0 0 0 0,0 0 0 0 0,5-1 0 0 0,-4 1 0 0 0,54 3 0 0 0,75-5 0 0 0,-76-1 0 0 0,417-4 0 0 0,-277 13 0 0 0,235 7 0 0 0,-3-1 0 0 0,367-13 0 0 0,-191 11 0 0 0,-322-4 0 0 0,-148-3 0 0 0,205 0 0 0 0,-130-2 0 0 0,11-2 0 0 0,273-14 0 0 0,-187 15 0 0 0,-135 2 0 0 0,-157-2 0 0 0,1 1 0 0 0,-1 0 0 0 0,1 1 0 0 0,17 5 0 0 0,-18-5 0 0 0,-14-1 0 0 0,16 8 0 0 0,-14-8 0 0 0,-1 0 0 0 0,1 1 0 0 0,0 0 0 0 0,-1-1 0 0 0,1 1 0 0 0,-1 0 0 0 0,0 0 0 0 0,1 0 0 0 0,2 5 0 0 0,14 33 0 0 0,-19-39 0 0 0,19 47 0 0 0,-3 1 0 0 0,16 85 0 0 0,-15-27 0 0 0,11 49 0 0 0,-2-11 0 0 0,-8-53 0 0 0,1 9 0 0 0,-15-63 0 0 0,15 91 0 0 0,-18-124 0 0 0,1 25 0 0 0,-1-20 0 0 0,1-2 0 0 0,-1 1 0 0 0,0-1 0 0 0,1-1 0 0 0,-2 1 0 0 0,3-1 0 0 0,-1 2 0 0 0,-1 0 0 0 0,0 0 0 0 0,0 1 0 0 0,0 0 0 0 0,-1-1 0 0 0,1 0 0 0 0,-1-1 0 0 0,0 0 0 0 0,0 0 0 0 0,2 1 0 0 0,0 5 0 0 0,-2-14 0 0 0,-1 23 0 0 0,3 68 0 0 0,-2-52 0 0 0,7 63 0 0 0,-7-92 0 0 0,5 137 0 0 0,5-10 0 0 0,-9-123 0 0 0,0 0 0 0 0,-1 1 0 0 0,0 0 0 0 0,0 1 0 0 0,2 41 0 0 0,-2-25 0 0 0,-2 46 0 0 0,-11 94 0 0 0,12-159 0 0 0,-2 63 0 0 0,-2-11 0 0 0,-7 39 0 0 0,-10 62 0 0 0,0 7 0 0 0,8-45 0 0 0,0 1 0 0 0,4 166 0 0 0,3-176 0 0 0,2-62 0 0 0,-12 221 0 0 0,0-25 0 0 0,-10 34 0 0 0,9-122 0 0 0,5-30 0 0 0,-12 141 0 0 0,-9 83 0 0 0,30-308 0 0 0,2 52 0 0 0,-3 32 0 0 0,0 1 0 0 0,3-56 0 0 0,-27 294 0 0 0,26-351 0 0 0,-33 311 0 0 0,30-287 0 0 0,1 2 0 0 0,0 59 0 0 0,4-99 0 0 0,-1 2 0 0 0,1-1 0 0 0,1-1 0 0 0,0 0 0 0 0,0 0 0 0 0,-1 0 0 0 0,0 0 0 0 0,1 1 0 0 0,0 0 0 0 0,4 29 0 0 0,-1-18 0 0 0,10 51 0 0 0,-8-51 0 0 0,-1 1 0 0 0,2 37 0 0 0,1-15 0 0 0,-2-19 0 0 0,7 64 0 0 0,1 114 0 0 0,-13-43 0 0 0,0-148 0 0 0,-1-2 0 0 0,1 11 0 0 0,0-20-192 0 0,0-1-1 0 0,0 0 1 0 0,0 0 0 0 0,0 1-1 0 0,0-1 1 0 0,0 0 0 0 0,0 0-1 0 0,0 1 1 0 0,0-1 0 0 0,0 0-1 0 0,0 0 1 0 0,0 1 0 0 0,0-1-1 0 0,0 0 1 0 0,0 0 0 0 0,1 0-1 0 0,-1 1 1 0 0,0-1 0 0 0,7 2-5771 0 0,-7-2 5771 0 0,0 0-1 0 0,0 0 1 0 0,1 0 0 0 0,-1 0-193 0 0,13-5-3385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46.6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49 704 0 0,'-1'-15'2757'0'0,"0"7"1599"0"0,2-2-2544 0 0,2-6 7510 0 0,0 18-8186 0 0,3 2-542 0 0,0 1 1 0 0,0 0 0 0 0,-1 0 0 0 0,0 0 0 0 0,0 1 0 0 0,9 11 0 0 0,25 46 1783 0 0,-20-32-1476 0 0,1 2-46 0 0,2-1 0 0 0,1-1 0 0 0,31 31 0 0 0,-26-30-72 0 0,13 11-293 0 0,-40-43-598 0 0,-1 1 0 0 0,1-1 0 0 0,-1 1 0 0 0,1-1 0 0 0,-1 1 0 0 0,1-1 0 0 0,-1 0 0 0 0,1 1 0 0 0,-1-1 0 0 0,1 0 0 0 0,0 1 0 0 0,-1-1 0 0 0,1 0 0 0 0,0 0 0 0 0,-1 1 0 0 0,1-1 0 0 0,0 0 0 0 0,-1 0 0 0 0,1 0 0 0 0,0 0 0 0 0,-1 0 0 0 0,1 0 0 0 0,0 0 0 0 0,0 0 0 0 0,-1 0 0 0 0,1 0 0 0 0,0 0 0 0 0,-1-1 0 0 0,1 1 0 0 0,0 0 0 0 0,-1 0 0 0 0,1-1 0 0 0,-1 1 0 0 0,1 0 0 0 0,0-1 0 0 0,-1 1 0 0 0,1-1 0 0 0,-1 1 0 0 0,1-1 0 0 0,-1 1 0 0 0,1-1 0 0 0,-1 1 0 0 0,0-1 0 0 0,1 1 0 0 0,-1-1 0 0 0,0 0 1 0 0,1 1-1 0 0,-1-1 0 0 0,0 1 0 0 0,0-1 0 0 0,1 0 0 0 0,-1 1 0 0 0,0-1 0 0 0,0 0 0 0 0,0 0 0 0 0,0 1 0 0 0,0-1 0 0 0,0-1 0 0 0,0 1-845 0 0,-1 0 747 0 0,-1 0 0 0 0,1-1 1 0 0,0 1-1 0 0,0 0 1 0 0,0-1-1 0 0,0 1 0 0 0,0 0 1 0 0,0-1-1 0 0,-1-2 1 0 0,2 4 73 0 0,-8-11-1273 0 0,0 1 0 0 0,-1 0 0 0 0,0 0 1 0 0,-18-14-1 0 0,-18-19-1569 0 0,32 28 2705 0 0,-22-26 922 0 0,5-2 3318 0 0,29 41-3584 0 0,0 0 1 0 0,0 0 0 0 0,0 0-1 0 0,0 1 1 0 0,0-1-1 0 0,0 0 1 0 0,1 0 0 0 0,-1 0-1 0 0,1-1 1 0 0,-1 1-1 0 0,1 0 1 0 0,0 0 0 0 0,0 0-1 0 0,0 0 1 0 0,0 0-1 0 0,0 0 1 0 0,0 0-1 0 0,1 0 1 0 0,-1-1 0 0 0,2-2-1 0 0,-1 3-124 0 0,0 0-1 0 0,1 0 0 0 0,-1 0 1 0 0,1 0-1 0 0,0 0 0 0 0,0 0 1 0 0,-1 0-1 0 0,1 1 1 0 0,0-1-1 0 0,1 1 0 0 0,-1-1 1 0 0,0 1-1 0 0,0 0 0 0 0,4-2 1 0 0,6-1 215 0 0,-1 1 0 0 0,1 0 0 0 0,1 0 0 0 0,-1 1 0 0 0,19-1 0 0 0,32 2-177 0 0,121 15-1 0 0,-126-8-277 0 0,26 4-24 0 0,-70-8 0 0 0,-4 1 0 0 0,-1 2 0 0 0,-5 5 0 0 0,-6 5 0 0 0,-1-8 0 0 0,0 0 0 0 0,0 0 0 0 0,-1 0 0 0 0,0 0 0 0 0,-1-1 0 0 0,1 0 0 0 0,-1 0 0 0 0,-1 0 0 0 0,-9 8 0 0 0,-9 6 0 0 0,-28 18 0 0 0,29-22 0 0 0,3-2 0 0 0,-104 67 0 0 0,114-75 0 0 0,2-2 0 0 0,-2 2 0 0 0,3-1-111 0 0,5-5-505 0 0,44 10-11045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47.3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253 28 804 0 0,'5'-28'15991'0'0,"-188"237"-6385"0"0,152-168-8165 0 0,25-31-1330 0 0,0-1 1 0 0,-1-1-1 0 0,0 1 1 0 0,-9 7-1 0 0,14-11 163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47.6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72 117 596 0 0,'-12'-21'1368'0'0,"-14"-27"4538"0"0,1 1 11459 0 0,24 50-16515 0 0,-2 15-259 0 0,0-1 0 0 0,2 0 0 0 0,0 1 0 0 0,1-1 0 0 0,4 28 0 0 0,1-8 977 0 0,16 61 0 0 0,-18-89-1802 0 0,0 0 0 0 0,1 0 0 0 0,0 0 0 0 0,0-1 0 0 0,1 1-1 0 0,0-1 1 0 0,1 0 0 0 0,6 7 0 0 0,-1-9-2121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48.0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214 119 460 0 0,'-102'-43'2915'0'0,"52"21"1525"0"0,0 1 4543 0 0,49 21-8727 0 0,0 0-1 0 0,1 0 0 0 0,-1 0 1 0 0,1 0-1 0 0,-1-1 0 0 0,1 1 1 0 0,-1 0-1 0 0,0-1 0 0 0,1 1 1 0 0,-1 0-1 0 0,1-1 1 0 0,0 1-1 0 0,-1 0 0 0 0,1-1 1 0 0,-1 1-1 0 0,1-1 0 0 0,-1 1 1 0 0,1-1-1 0 0,0 1 0 0 0,-1-1 1 0 0,1 0-1 0 0,7-6 3652 0 0,24-1-1613 0 0,259-2 1721 0 0,-247 10-3880 0 0,-37 0-256 0 0,18 1-3716 0 0,-4 0-6118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48.5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582 121 432 0 0,'-21'-31'3135'0'0,"18"25"-2367"0"0,-1 0 0 0 0,0 0 0 0 0,0 0 0 0 0,0 1 0 0 0,-1 0 0 0 0,1 0 0 0 0,-2 0 0 0 0,1 0-1 0 0,-12-7 1 0 0,8 7-116 0 0,-1 1 0 0 0,0 0 0 0 0,0 0 0 0 0,-1 1 0 0 0,1 0-1 0 0,-1 1 1 0 0,1 0 0 0 0,-1 1 0 0 0,0 0 0 0 0,-15 1 0 0 0,-11 3 1218 0 0,-60 11 0 0 0,84-12-1476 0 0,-1 2-1 0 0,0 0 1 0 0,1 1-1 0 0,0 0 1 0 0,0 1-1 0 0,1 0 1 0 0,-1 1-1 0 0,1 0 1 0 0,-20 18-1 0 0,23-19-157 0 0,2 2-1 0 0,-1-1 1 0 0,1 1 0 0 0,0 0-1 0 0,1 0 1 0 0,0 1-1 0 0,0 0 1 0 0,1 0 0 0 0,0 1-1 0 0,1-1 1 0 0,0 1-1 0 0,0 0 1 0 0,-3 19 0 0 0,4-15 23 0 0,1-1 1 0 0,0 0-1 0 0,1 1 1 0 0,1-1-1 0 0,0 1 0 0 0,4 20 1 0 0,-1-19-227 0 0,1-1 0 0 0,1 0 0 0 0,0 0 0 0 0,1 0 0 0 0,0-1-1 0 0,1 1 1 0 0,0-1 0 0 0,2-1 0 0 0,11 16 0 0 0,-6-12 42 0 0,1-1 1 0 0,0 0-1 0 0,1-2 0 0 0,1 1 0 0 0,0-2 1 0 0,20 12-1 0 0,-9-9 3 0 0,1-1 0 0 0,0-1 1 0 0,1-1-1 0 0,1-2 0 0 0,0-1 0 0 0,0-2 1 0 0,1 0-1 0 0,54 2 0 0 0,-64-8-78 0 0,1-1 0 0 0,0-2 0 0 0,0 0 0 0 0,31-7 0 0 0,-39 5 0 0 0,0 0 0 0 0,0-1 0 0 0,-1-1 0 0 0,1 0 0 0 0,-1-1 0 0 0,-1-1 0 0 0,16-10 0 0 0,-20 10 0 0 0,0 0 0 0 0,-1 0 0 0 0,1-1 0 0 0,-2 1 0 0 0,0-2 0 0 0,0 1 0 0 0,0-1 0 0 0,-1 0 0 0 0,-1-1 0 0 0,0 1 0 0 0,0-1 0 0 0,-1 0 0 0 0,0-1 0 0 0,-1 1 0 0 0,0 0 0 0 0,-1-1 0 0 0,1-13 0 0 0,-2 11 0 0 0,0 0 0 0 0,-1 0 0 0 0,-1 0 0 0 0,0 0 0 0 0,-1 0 0 0 0,0 0 0 0 0,-1 0 0 0 0,-1 1 0 0 0,0-1 0 0 0,-1 1 0 0 0,0 0 0 0 0,-1 0 0 0 0,-15-23 0 0 0,9 20-103 0 0,0 1 1 0 0,-2 0-1 0 0,0 1 1 0 0,0 1-1 0 0,-1 0 1 0 0,-1 1-1 0 0,0 0 1 0 0,-1 2-1 0 0,0 0 1 0 0,0 0-1 0 0,-1 2 1 0 0,-1 0-1 0 0,1 1 1 0 0,-1 1-1 0 0,0 1 1 0 0,-1 1-1 0 0,1 0 1 0 0,-1 2-1 0 0,1 0 1 0 0,-1 1-1 0 0,0 1 1 0 0,0 0-1 0 0,0 2 1 0 0,-36 7-1 0 0,28-1-1317 0 0,-32 6-7605 0 0,46-12 5639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49.2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223 33 680 0 0,'4'-15'1176'0'0,"-2"-2"9043"0"0,-8 20-5405 0 0,-2 6-4709 0 0,-10 13 1612 0 0,-16 27 1 0 0,-6 8-172 0 0,23-35-1004 0 0,-20 23 1828 0 0,-30 52 1 0 0,66-96-2497 0 0,1 2-149 0 0,5-5-3437 0 0,8-13 2762 0 0,-7 7-1060 0 0,0-1-1 0 0,0 0 0 0 0,6-13 0 0 0,-2 1-416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49.6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85 129 16 0 0,'-11'-20'2445'0'0,"-26"-35"-1"0"0,1 2 15182 0 0,36 58-16667 0 0,6 40 941 0 0,2 0 0 0 0,2 0 0 0 0,29 79 0 0 0,-37-121-1879 0 0,-1 0-1 0 0,1 1 1 0 0,0-1-1 0 0,-1 0 1 0 0,2 0-1 0 0,-1 0 1 0 0,5 6-1 0 0,-6-9-128 0 0,0 1 0 0 0,0 0 0 0 0,-1 0-1 0 0,1-1 1 0 0,0 1 0 0 0,0-1 0 0 0,0 1 0 0 0,0-1 0 0 0,0 1 0 0 0,0-1 0 0 0,0 0-1 0 0,0 1 1 0 0,0-1 0 0 0,1 0 0 0 0,-1 0 0 0 0,0 0 0 0 0,0 0 0 0 0,0 0-1 0 0,0 0 1 0 0,0 0 0 0 0,0 0 0 0 0,0 0 0 0 0,0 0 0 0 0,0-1 0 0 0,1 1-1 0 0,-1 0 1 0 0,0-1 0 0 0,0 1 0 0 0,1-1 0 0 0,-1 0-1093 0 0,6-8-1341 0 0,0 2-12 0 0,-5 0-3934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72 364 0 0,'-7'7'9714'0'0,"8"-7"-9527"0"0,14 6 2839 0 0,29 2-1108 0 0,387 18 6204 0 0,-402-25-7921 0 0,363 9 2983 0 0,-15-2-615 0 0,110-10 441 0 0,-45-16-2538 0 0,-382 14-472 0 0,179-17 0 0 0,-184 14 0 0 0,0-3 0 0 0,67-22 0 0 0,-111 29 0 0 0,17-7 0 0 0,-4-7 0 0 0,-18 10 0 0 0,-5 4-7 0 0,0 1-94 0 0,-1 2 100 0 0,0-1-663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49.9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242 148 880 0 0,'-77'-5'2027'0'0,"4"1"1569"0"0,-1-1 4294 0 0,57 1-2323 0 0,17 3-5459 0 0,0 1 1 0 0,0 0 0 0 0,0 0 0 0 0,0-1 0 0 0,0 1-1 0 0,0 0 1 0 0,0 0 0 0 0,0-1 0 0 0,0 1 0 0 0,0 0 0 0 0,0 0-1 0 0,0 0 1 0 0,0-1 0 0 0,0 1 0 0 0,0 0 0 0 0,0 0-1 0 0,1-1 1 0 0,-1 1 0 0 0,0 0 0 0 0,0 0 0 0 0,0 0 0 0 0,0-1-1 0 0,0 1 1 0 0,1 0 0 0 0,-1 0 0 0 0,0 0 0 0 0,0 0-1 0 0,0 0 1 0 0,1-1 0 0 0,-1 1 0 0 0,0 0 0 0 0,0 0 0 0 0,1 0-1 0 0,-1 0 1 0 0,0 0 0 0 0,1 0 0 0 0,35-12 2565 0 0,30 1-287 0 0,117-1 0 0 0,-65 6-1054 0 0,-114 5-1926 0 0,1 0 1 0 0,-1 0-1 0 0,1 0 0 0 0,-1-1 1 0 0,1 1-1 0 0,-1-1 1 0 0,0 0-1 0 0,0-1 0 0 0,0 1 1 0 0,0-1-1 0 0,0 1 0 0 0,-1-1 1 0 0,1 0-1 0 0,-1-1 0 0 0,0 1 1 0 0,0 0-1 0 0,0-1 1 0 0,0 0-1 0 0,0 0 0 0 0,-1 0 1 0 0,0 0-1 0 0,0 0 0 0 0,2-5 1 0 0,0-2-2587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50.3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720 117 4804 0 0,'-2'-1'117'0'0,"-133"-67"7877"0"0,112 58-6864 0 0,-1 1 1 0 0,0 1 0 0 0,-48-10 0 0 0,57 16-687 0 0,0 2 1 0 0,0-1 0 0 0,0 2 0 0 0,1 0 0 0 0,-1 0 0 0 0,0 2 0 0 0,-23 6 0 0 0,12-1 129 0 0,0 1-1 0 0,1 2 1 0 0,-30 16 0 0 0,44-20-306 0 0,0 0 1 0 0,0 1-1 0 0,0 0 0 0 0,1 0 1 0 0,0 2-1 0 0,0-1 0 0 0,1 1 1 0 0,1 0-1 0 0,0 1 0 0 0,0 0 1 0 0,1 0-1 0 0,0 1 0 0 0,1 0 1 0 0,-9 23-1 0 0,9-16 64 0 0,1 1 1 0 0,1-1-1 0 0,0 1 1 0 0,2 0-1 0 0,0 0 1 0 0,1 0-1 0 0,1 0 1 0 0,1 0-1 0 0,4 24 0 0 0,0-13-202 0 0,1 0 0 0 0,2 0 0 0 0,1-1 0 0 0,1 0 0 0 0,2 0 0 0 0,1-1 0 0 0,1-1-1 0 0,35 52 1 0 0,-38-66-47 0 0,0 0 0 0 0,1-1 0 0 0,0-1 0 0 0,1 0 0 0 0,0-1 1 0 0,1 0-1 0 0,25 15 0 0 0,-26-20-57 0 0,0 0 1 0 0,0 0-1 0 0,1-1 1 0 0,-1-1 0 0 0,1 0-1 0 0,0-1 1 0 0,0 0-1 0 0,1-1 1 0 0,-1-1-1 0 0,19 0 1 0 0,-4-3-27 0 0,1 0 0 0 0,-1-2 0 0 0,0-1 0 0 0,0-2 0 0 0,0-1 0 0 0,-1-1 0 0 0,-1-1 0 0 0,1-1 0 0 0,-2-2 0 0 0,49-30 0 0 0,-59 33 0 0 0,-1-2 0 0 0,0 0 0 0 0,0 0 0 0 0,-1-1 0 0 0,-1-1 0 0 0,0-1 0 0 0,-1 0 0 0 0,-1 0 0 0 0,0-1 0 0 0,-1 0 0 0 0,-1-1 0 0 0,-1 0 0 0 0,0-1 0 0 0,-1 0 0 0 0,-1 0 0 0 0,0 0 0 0 0,5-37 0 0 0,-10 44 0 0 0,0 1 0 0 0,0 0 0 0 0,-1 0 0 0 0,-1 0 0 0 0,0 0 0 0 0,0 0 0 0 0,-1 0 0 0 0,0 0 0 0 0,-1 0 0 0 0,0 0 0 0 0,0 1 0 0 0,-1 0 0 0 0,0-1 0 0 0,-1 1 0 0 0,0 1 0 0 0,-1-1 0 0 0,1 1 0 0 0,-2 0 0 0 0,1 0 0 0 0,-1 0 0 0 0,0 1 0 0 0,-1 0 0 0 0,1 1 0 0 0,-1 0 0 0 0,-1 0 0 0 0,-10-6 0 0 0,-6 0 0 0 0,0 0 0 0 0,-1 1 0 0 0,-1 2 0 0 0,0 1 0 0 0,0 1 0 0 0,0 1 0 0 0,-50-4 0 0 0,32 8 0 0 0,0 1 0 0 0,0 2 0 0 0,1 2 0 0 0,-50 10 0 0 0,78-10 0 0 0,0 1 0 0 0,-17 7 0 0 0,28-9 0 0 0,0-1 0 0 0,1 2 0 0 0,-1-1 0 0 0,0 1 0 0 0,1-1 0 0 0,0 1 0 0 0,-1 1 0 0 0,1-1 0 0 0,0 0 0 0 0,-5 7 0 0 0,8-8-298 0 0,0-1-1 0 0,1 0 1 0 0,-1 0-1 0 0,1 1 1 0 0,-1-1-1 0 0,1 0 1 0 0,0 1-1 0 0,-1-1 1 0 0,1 0-1 0 0,0 1 1 0 0,0-1-1 0 0,0 0 1 0 0,0 1-1 0 0,0-1 1 0 0,0 0-1 0 0,1 1 1 0 0,-1-1 0 0 0,0 0-1 0 0,1 1 1 0 0,-1-1-1 0 0,0 0 1 0 0,1 0-1 0 0,0 1 1 0 0,-1-1-1 0 0,1 0 1 0 0,0 0-1 0 0,0 0 1 0 0,-1 0-1 0 0,1 0 1 0 0,0 0-1 0 0,0 0 1 0 0,0 0-1 0 0,0 0 1 0 0,1 0 0 0 0,-1-1-1 0 0,0 1 1 0 0,0 0-1 0 0,3 0 1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0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28 167 680 0 0,'-28'-16'17206'0'0,"50"13"-15501"0"0,1 1 0 0 0,41 1 1 0 0,25-1 243 0 0,-42-2-1178 0 0,-1-2-1 0 0,68-19 1 0 0,-98 21-515 0 0,1-2 1 0 0,0 0-1 0 0,-1-1 1 0 0,-1-1-1 0 0,1 0 1 0 0,-1-1-1 0 0,0 0 1 0 0,-1-2-1 0 0,0 1 1 0 0,13-15-1 0 0,-27 25-228 0 0,0 0 0 0 0,0 0 0 0 0,0-1 0 0 0,0 1 0 0 0,0 0 0 0 0,0 0 0 0 0,0-1 0 0 0,1 1 0 0 0,-1 0 0 0 0,0 0 0 0 0,0 0 0 0 0,0-1 0 0 0,1 1 0 0 0,-1 0 0 0 0,0 0 0 0 0,0 0 0 0 0,0 0 0 0 0,1 0 0 0 0,-1-1 0 0 0,0 1 0 0 0,0 0 0 0 0,1 0-1 0 0,-1 0 1 0 0,0 0 0 0 0,0 0 0 0 0,1 0 0 0 0,-1 0 0 0 0,0 0 0 0 0,0 0 0 0 0,1 0 0 0 0,-1 0 0 0 0,0 0 0 0 0,0 0 0 0 0,1 0 0 0 0,-1 0 0 0 0,0 0 0 0 0,0 0 0 0 0,1 0 0 0 0,-1 1 0 0 0,0-1 0 0 0,0 0 0 0 0,1 0 0 0 0,1 14 306 0 0,-7 20 19 0 0,5-34-348 0 0,-6 34 86 0 0,2 0 1 0 0,1 0-1 0 0,2 1 1 0 0,5 57-1 0 0,2-36 19 0 0,4 0 1 0 0,16 57-1 0 0,-8-56-110 0 0,44 95 0 0 0,-58-140 0 0 0,-3 8 0 0 0,-5-16 0 0 0,3-3 0 0 0,-1 0 0 0 0,-1 1 0 0 0,1-1 0 0 0,-1 0 0 0 0,1 1-1 0 0,-1-1 1 0 0,0 0 0 0 0,0-1 0 0 0,0 1 0 0 0,1 0 0 0 0,-1-1 0 0 0,0 0 0 0 0,0 1-1 0 0,0-1 1 0 0,0 0 0 0 0,-5-1 0 0 0,-3 1-13 0 0,-153 6-335 0 0,-77 5 692 0 0,212-9-325 0 0,2 0-19 0 0,-30 6 0 0 0,104-14 0 0 0,56 2 0 0 0,-83 4 0 0 0,54 0-2311 0 0,0 3 1 0 0,0 4-1 0 0,98 21 0 0 0,-118-17-1611 0 0,-3-3 561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0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0 436 708 0 0,'5'-7'7424'0'0,"0"-18"-3382"0"0,-3 16-2611 0 0,9-25 673 0 0,0 1 1 0 0,3 1-1 0 0,0 0 0 0 0,34-52 0 0 0,-37 67-1608 0 0,0 2-1 0 0,2-1 1 0 0,-1 2-1 0 0,2 0 1 0 0,0 0-1 0 0,1 1 0 0 0,0 1 1 0 0,1 1-1 0 0,32-19 1 0 0,-39 26-245 0 0,-1 0 1 0 0,1 1 0 0 0,1 0 0 0 0,-1 0-1 0 0,0 1 1 0 0,1 0 0 0 0,10 0-1 0 0,-18 2-210 0 0,0-1 0 0 0,0 1 0 0 0,0 0 0 0 0,0 0-1 0 0,0 0 1 0 0,0 0 0 0 0,0 0 0 0 0,0 1 0 0 0,-1-1-1 0 0,1 1 1 0 0,0-1 0 0 0,0 1 0 0 0,0 0 0 0 0,0 0-1 0 0,-1-1 1 0 0,1 1 0 0 0,0 0 0 0 0,-1 1-1 0 0,1-1 1 0 0,0 0 0 0 0,-1 0 0 0 0,0 1 0 0 0,1-1-1 0 0,-1 1 1 0 0,0-1 0 0 0,0 1 0 0 0,0 0 0 0 0,0-1-1 0 0,0 1 1 0 0,0 0 0 0 0,0 0 0 0 0,0-1 0 0 0,-1 1-1 0 0,1 0 1 0 0,-1 0 0 0 0,1 0 0 0 0,-1 0 0 0 0,0 0-1 0 0,0 0 1 0 0,0 3 0 0 0,-1 2-41 0 0,0 0 0 0 0,0 1 0 0 0,-1-1 0 0 0,1 0 0 0 0,-2 0 0 0 0,1 0 0 0 0,-1 0 0 0 0,0 0 0 0 0,-1-1 0 0 0,1 0 0 0 0,-1 1 0 0 0,-1-1 0 0 0,1 0 0 0 0,-8 7 0 0 0,-9 8 0 0 0,-1 0 0 0 0,-27 20 0 0 0,43-36 0 0 0,-102 79 0 0 0,100-77 0 0 0,8-6 0 0 0,-1-1 0 0 0,1 1 0 0 0,0-1 0 0 0,-1 1 0 0 0,1-1 0 0 0,0 1 0 0 0,-1-1 0 0 0,1 1 0 0 0,0 0 0 0 0,0-1 0 0 0,0 1 0 0 0,0-1 0 0 0,0 1 0 0 0,-1-1 0 0 0,1 1 0 0 0,0 0 0 0 0,0-1 0 0 0,0 1 0 0 0,1 0 0 0 0,-1-1 0 0 0,0 1 0 0 0,0 0 0 0 0,1 2 0 0 0,1-1 0 0 0,-1 1 0 0 0,1-1 0 0 0,0 1 0 0 0,0-1 0 0 0,0 1 0 0 0,0-1 0 0 0,0 0 0 0 0,0 0 0 0 0,1 0 0 0 0,-1-1 0 0 0,0 1 0 0 0,1 0 0 0 0,0-1 0 0 0,-1 0 0 0 0,5 2 0 0 0,53 17 0 0 0,-42-15 0 0 0,231 81 0 0 0,-244-83 0 0 0,19 2 0 0 0,-18-4-1270 0 0,0-1 1 0 0,0 0-1 0 0,0 0 1 0 0,0 0-1 0 0,0-1 1 0 0,0 0-1 0 0,6-2 1 0 0,-2 1-887 0 0,5-1-1349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0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15 468 0 0,'4'-2'-41'0'0,"4"-4"2434"0"0,6 0 5365 0 0,-14 6-7462 0 0,1 0-1 0 0,-1 0 1 0 0,1 0 0 0 0,-1 0-1 0 0,1 0 1 0 0,-1 0 0 0 0,1 0-1 0 0,0 0 1 0 0,-1 0 0 0 0,1 0-1 0 0,-1 0 1 0 0,1 1 0 0 0,-1-1-1 0 0,1 0 1 0 0,-1 0 0 0 0,0 1 0 0 0,1-1-1 0 0,-1 0 1 0 0,1 0 0 0 0,-1 1-1 0 0,1-1 1 0 0,-1 1 0 0 0,1-1-1 0 0,4 13 923 0 0,13 108 6754 0 0,-7-38-5583 0 0,-7-46-1287 0 0,-2-16 100 0 0,7 32 0 0 0,-5-39-1194 0 0,-4-13-198 0 0,0 0-1 0 0,0 0 1 0 0,1 1 0 0 0,-1-1-1 0 0,0 0 1 0 0,1 0 0 0 0,-1 0-1 0 0,1 0 1 0 0,-1 0 0 0 0,1 0-1 0 0,-1 0 1 0 0,1 0 0 0 0,0 0-1 0 0,0 0 1 0 0,0 0 0 0 0,-1 0-1 0 0,1 0 1 0 0,0 0 0 0 0,0-1-1 0 0,0 1 1 0 0,0 0 0 0 0,0-1-1 0 0,0 1 1 0 0,0-1 0 0 0,1 1-1 0 0,0 0 1 0 0,0-2-462 0 0,0 1-1 0 0,0 0 1 0 0,0 0-1 0 0,0-1 1 0 0,-1 1-1 0 0,1-1 1 0 0,0 1 0 0 0,-1-1-1 0 0,1 0 1 0 0,0 0-1 0 0,1-1 1 0 0,2 0-333 0 0,13-9-2240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68 168 0 0,'-1'-1'756'0'0,"0"0"0"0"0,0 0 0 0 0,0 0 0 0 0,0 0 0 0 0,0 0 0 0 0,0 0 0 0 0,0 0 1 0 0,0-1-1 0 0,0 1 0 0 0,1 0 0 0 0,-2-2 0 0 0,2 2-542 0 0,0 1-1 0 0,0 0 1 0 0,0-1 0 0 0,0 1 0 0 0,0 0-1 0 0,0-1 1 0 0,0 1 0 0 0,0 0 0 0 0,0 0-1 0 0,0-1 1 0 0,0 1 0 0 0,0 0 0 0 0,1-1-1 0 0,1-2 2352 0 0,-2 3-2351 0 0,0 0 0 0 0,1 0 0 0 0,-1 0-1 0 0,0 0 1 0 0,1-1 0 0 0,3 0 867 0 0,1 0 0 0 0,-1 0 0 0 0,1 0 0 0 0,-1 1 1 0 0,9-1-1 0 0,-6 1-1086 0 0,191-1 4236 0 0,-111 3-1245 0 0,106-11 1 0 0,-177 7-2987 0 0,-1-1 0 0 0,26-8 0 0 0,-18 3 0 0 0,-15 6-2069 0 0,11-3-8210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6:0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0 468 0 0,'-24'23'3488'0'0,"21"-20"-2331"0"0,0 0 0 0 0,0 0 0 0 0,1 1 0 0 0,0-1 0 0 0,-4 8 2291 0 0,7-8-1258 0 0,1 0-1798 0 0,0 0 0 0 0,0-1 0 0 0,0 0 0 0 0,0 1 0 0 0,0-1 0 0 0,1 0 0 0 0,-1 0 0 0 0,1 0 0 0 0,-1-1 0 0 0,1 1 0 0 0,0 0 0 0 0,-1-1-1 0 0,1 0 1 0 0,0 0 0 0 0,0 0 0 0 0,0 0 0 0 0,0 0 0 0 0,0 0 0 0 0,0-1 0 0 0,7 1 0 0 0,12 1 1581 0 0,41 0 0 0 0,-51-2-1272 0 0,56-2 3858 0 0,-19 0-5999 0 0,-10 2-9517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1 462 404 0 0,'0'1'138'0'0,"0"-1"0"0"0,0 0-1 0 0,0 0 1 0 0,0 1 0 0 0,0-1 0 0 0,0 0-1 0 0,0 0 1 0 0,0 0 0 0 0,0 1 0 0 0,0-1-1 0 0,0 0 1 0 0,0 0 0 0 0,0 1 0 0 0,0-1-1 0 0,0 0 1 0 0,0 0 0 0 0,0 1 0 0 0,0-1-1 0 0,0 0 1 0 0,0 0 0 0 0,0 0 0 0 0,0 1-1 0 0,0-1 1 0 0,0 0 0 0 0,0 0 0 0 0,1 0-1 0 0,-1 1 1 0 0,0-1 0 0 0,0 0 0 0 0,0 0-1 0 0,0 0 1 0 0,0 0 0 0 0,1 1 0 0 0,-1-1-1 0 0,0 0 1 0 0,0 0 0 0 0,0 0 0 0 0,1 0-1 0 0,-1 0 1 0 0,0 0 0 0 0,0 0 0 0 0,1 0 0 0 0,-1 0-1 0 0,0 1 1 0 0,0-1 0 0 0,0 0 0 0 0,1 0-1 0 0,-1 0 1 0 0,0 0 0 0 0,0 0 0 0 0,1 0-1 0 0,-1 0 1 0 0,0-1 0 0 0,0 1 0 0 0,1 0-1 0 0,-1 0 1 0 0,0 0 0 0 0,1 0 0 0 0,1 0-907 0 0,0 0 1997 0 0,1 0-819 0 0,0 0 0 0 0,-1-1 0 0 0,1 0 0 0 0,-1 0 0 0 0,0 0 0 0 0,1 0 0 0 0,-1 0 0 0 0,0 0 0 0 0,1-1-1 0 0,-1 1 1 0 0,0-1 0 0 0,0 1 0 0 0,0-1 0 0 0,0 0 0 0 0,-1 0 0 0 0,1 0 0 0 0,0 0 0 0 0,-1 0 0 0 0,1 0-1 0 0,-1 0 1 0 0,2-5 0 0 0,2-1 153 0 0,-1-1-1 0 0,-1 0 0 0 0,0 0 1 0 0,4-17-1 0 0,6-55 1336 0 0,-5-2-1 0 0,-2-123 1 0 0,-6 204-494 0 0,2 6-1095 0 0,6 13 28 0 0,-2 1 0 0 0,0-1 1 0 0,-1 2-1 0 0,5 35 0 0 0,-4-19-41 0 0,7 55 359 0 0,-9-57-388 0 0,1-1-1 0 0,1 0 1 0 0,12 34-1 0 0,-18-65-312 0 0,1 0 0 0 0,-1 0 1 0 0,1 1-1 0 0,-1-1 0 0 0,1 0 1 0 0,-1 0-1 0 0,1 0 0 0 0,0 0 0 0 0,-1 0 1 0 0,1 0-1 0 0,0 0 0 0 0,0 0 0 0 0,0 0 1 0 0,0 0-1 0 0,0 0 0 0 0,0-1 1 0 0,0 1-1 0 0,0 0 0 0 0,0-1 0 0 0,0 1 1 0 0,1 0-1 0 0,-1-1 0 0 0,0 0 0 0 0,0 1 1 0 0,0-1-1 0 0,1 0 0 0 0,1 1 0 0 0,1-2-985 0 0,1 1 0 0 0,0-1 0 0 0,-1 0 0 0 0,1 0-1 0 0,-1 0 1 0 0,7-3 0 0 0,3 0-5004 0 0,-2 0 3068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403 132 444 0 0,'4'-3'910'0'0,"0"-1"0"0"0,0 1 0 0 0,-1-1 0 0 0,1 0 0 0 0,-1 0-1 0 0,0 0 1 0 0,0-1 0 0 0,0 1 0 0 0,-1-1 0 0 0,1 0 0 0 0,-1 1 0 0 0,0-1 0 0 0,-1 0 0 0 0,2-8 1912 0 0,-4 9-1939 0 0,0 1-683 0 0,0 0 0 0 0,0 1-1 0 0,0-1 1 0 0,0 1 0 0 0,-1-1-1 0 0,1 1 1 0 0,-1 0 0 0 0,0-1-1 0 0,1 1 1 0 0,-1 0 0 0 0,0 0-1 0 0,0 0 1 0 0,-1 1 0 0 0,1-1-1 0 0,0 0 1 0 0,-6-2 0 0 0,2 1 153 0 0,0 1-1 0 0,-1-1 1 0 0,1 2 0 0 0,-1-1 0 0 0,1 0-1 0 0,-14 0 1 0 0,0 1 211 0 0,-1 1-1 0 0,1 1 0 0 0,0 1 1 0 0,-22 5-1 0 0,24-3-229 0 0,0 1 0 0 0,0 1 0 0 0,1 0 0 0 0,0 2 0 0 0,-19 10 0 0 0,27-13-165 0 0,0 0 0 0 0,0 1 0 0 0,1 0 0 0 0,-1 1 0 0 0,1 0 0 0 0,1 1 0 0 0,-1-1 0 0 0,1 1 0 0 0,1 1 0 0 0,-8 11 0 0 0,12-16-101 0 0,0 1-1 0 0,0 0 1 0 0,1-1 0 0 0,-1 1-1 0 0,1 0 1 0 0,0 0 0 0 0,1 0-1 0 0,-1 0 1 0 0,1 0 0 0 0,0 0-1 0 0,0 0 1 0 0,0 0 0 0 0,1 0-1 0 0,0-1 1 0 0,0 1 0 0 0,0 0-1 0 0,1 0 1 0 0,-1 0 0 0 0,1-1-1 0 0,0 1 1 0 0,0-1 0 0 0,1 0-1 0 0,0 1 1 0 0,3 3 0 0 0,4 6 46 0 0,1 0 0 0 0,1-1 0 0 0,0-1 0 0 0,1 0 0 0 0,22 16 0 0 0,-21-19-130 0 0,0 0 1 0 0,0-2-1 0 0,1 0 0 0 0,-1 0 0 0 0,2-2 0 0 0,-1 0 1 0 0,0 0-1 0 0,1-2 0 0 0,0 0 0 0 0,0 0 0 0 0,0-2 1 0 0,0 0-1 0 0,0-1 0 0 0,26-3 0 0 0,-27 2-89 0 0,-1-1-1 0 0,1-1 0 0 0,0 0 1 0 0,0-1-1 0 0,-1-1 0 0 0,0 0 1 0 0,0-1-1 0 0,-1 0 0 0 0,1-1 1 0 0,-1-1-1 0 0,-1 0 0 0 0,1-1 1 0 0,-1 0-1 0 0,-1 0 0 0 0,18-20 1 0 0,-26 25 80 0 0,0 0 0 0 0,0 0 1 0 0,-1 0-1 0 0,1 0 0 0 0,-1 0 1 0 0,0 0-1 0 0,0-1 0 0 0,-1 1 1 0 0,1-1-1 0 0,-1 1 1 0 0,0-1-1 0 0,0 0 0 0 0,0 1 1 0 0,-1-1-1 0 0,0 0 0 0 0,0-6 1 0 0,-1 4 7 0 0,0 0 0 0 0,-1 0 1 0 0,0 1-1 0 0,0-1 0 0 0,-1 1 0 0 0,1 0 1 0 0,-1 0-1 0 0,-1 0 0 0 0,1 0 1 0 0,-7-8-1 0 0,0 2 0 0 0,-1 0 1 0 0,-1 0-1 0 0,0 1 1 0 0,0 0-1 0 0,-1 1 0 0 0,0 1 1 0 0,-1 0-1 0 0,-28-13 1 0 0,35 19-88 0 0,1 1 1 0 0,0-1-1 0 0,-1 1 1 0 0,1 1-1 0 0,-1 0 1 0 0,0-1 0 0 0,1 2-1 0 0,-10-1 1 0 0,12 1-599 0 0,0 1 1 0 0,0-1 0 0 0,0 1-1 0 0,0 0 1 0 0,0 0-1 0 0,0 0 1 0 0,0 1 0 0 0,-6 3-1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0 788 0 0,'19'8'5335'0'0,"75"15"5693"0"0,2-4-5453 0 0,-61-13-3941 0 0,-1-2-1 0 0,1-2 1 0 0,55-3 0 0 0,-33-7-544 0 0,-55 7-1538 0 0,14 0-1078 0 0,12 0-10213 0 0,-23 1 11300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29 109 732 0 0,'-3'-2'781'0'0,"0"0"1"0"0,1 1-1 0 0,-1-1 1 0 0,1-1-1 0 0,0 1 0 0 0,-1 0 1 0 0,1-1-1 0 0,0 1 0 0 0,1-1 1 0 0,-4-4-1 0 0,5 6-529 0 0,0 0 0 0 0,0 0 0 0 0,-1 0-1 0 0,1 0 1 0 0,0-1 0 0 0,0 1 0 0 0,0 0 0 0 0,0 0 0 0 0,1 0-1 0 0,-1 0 1 0 0,0 0 0 0 0,0 0 0 0 0,1 0 0 0 0,-1 0 0 0 0,1-1-1 0 0,-1 1 1 0 0,1 0 0 0 0,-1 0 0 0 0,1 1 0 0 0,-1-1 0 0 0,1 0-1 0 0,0 0 1 0 0,0 0 0 0 0,-1 0 0 0 0,1 0 0 0 0,0 1 0 0 0,0-1-1 0 0,0 0 1 0 0,0 1 0 0 0,0-1 0 0 0,0 1 0 0 0,1-1 0 0 0,9-5 558 0 0,-1 1 0 0 0,1 0 1 0 0,0 0-1 0 0,1 1 1 0 0,-1 1-1 0 0,22-4 0 0 0,73-5 2430 0 0,-89 11-2451 0 0,0 0 0 0 0,31 4-1 0 0,-44-3-642 0 0,0 0 0 0 0,0 1 0 0 0,0 0-1 0 0,0 0 1 0 0,-1 0 0 0 0,1 0 0 0 0,0 1-1 0 0,-1 0 1 0 0,1-1 0 0 0,-1 1 0 0 0,0 0-1 0 0,1 1 1 0 0,-1-1 0 0 0,0 1 0 0 0,0-1-1 0 0,-1 1 1 0 0,1 0 0 0 0,2 3 0 0 0,-4-3-81 0 0,-1 0 1 0 0,1-1 0 0 0,-1 1-1 0 0,0 0 1 0 0,0-1 0 0 0,0 1-1 0 0,0 0 1 0 0,-1-1 0 0 0,1 1-1 0 0,-1 0 1 0 0,1-1 0 0 0,-1 1-1 0 0,0-1 1 0 0,0 1 0 0 0,-2 3-1 0 0,2-5-45 0 0,-8 17-16 0 0,0 0-1 0 0,-1-1 0 0 0,-20 23 0 0 0,-12 22-5 0 0,36-51 2 0 0,0 1 0 0 0,1 0 0 0 0,-6 17 0 0 0,10-15 0 0 0,2-11 0 0 0,0 0 0 0 0,-1 0 0 0 0,1 0 0 0 0,0 0 0 0 0,0 0 0 0 0,0-1 0 0 0,1 1 0 0 0,-1 0 0 0 0,1-1 0 0 0,0 1 0 0 0,0 0 0 0 0,-1-1 0 0 0,1 0 0 0 0,1 0 0 0 0,3 4 0 0 0,-1-3 0 0 0,-1 0 0 0 0,1 0 0 0 0,0-1 0 0 0,0 1 0 0 0,0-1 0 0 0,0-1 0 0 0,0 1 0 0 0,8 1 0 0 0,6 0 0 0 0,1-2 0 0 0,-1 0 0 0 0,1 0 0 0 0,20-4 0 0 0,-14 1 0 0 0,-1-1 0 0 0,1-1 0 0 0,-1-1 0 0 0,0-1 0 0 0,39-15 0 0 0,-59 18-1275 0 0,1 1 1 0 0,-1 0-1 0 0,1 0 1 0 0,0 0-1 0 0,0 1 1 0 0,8-1-1 0 0,0 1-1721 0 0,-8-1-579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0 133 492 0 0,'2'-6'712'0'0,"-1"0"-1"0"0,1 0 1 0 0,1 0-1 0 0,-1 0 1 0 0,1 1-1 0 0,0-1 1 0 0,0 1-1 0 0,0-1 1 0 0,1 1-1 0 0,0 0 1 0 0,0 0-1 0 0,0 1 1 0 0,10-9-1 0 0,-6 8-18 0 0,0-1-1 0 0,0 2 0 0 0,1-1 1 0 0,-1 1-1 0 0,1 0 1 0 0,0 1-1 0 0,0 0 0 0 0,14-3 1 0 0,-3 3 126 0 0,0 0 0 0 0,0 2 0 0 0,-1 0 0 0 0,1 1 0 0 0,0 1 0 0 0,0 1 0 0 0,0 1 0 0 0,25 7 0 0 0,-38-9-511 0 0,1 2 1 0 0,-1-1 0 0 0,0 1-1 0 0,1 0 1 0 0,-1 0 0 0 0,-1 1-1 0 0,10 6 1 0 0,-14-8-230 0 0,-1-1 1 0 0,1 1-1 0 0,-1-1 0 0 0,1 1 1 0 0,-1 0-1 0 0,0-1 1 0 0,1 1-1 0 0,-1 0 0 0 0,0 0 1 0 0,0 0-1 0 0,-1 0 1 0 0,1 0-1 0 0,0 0 0 0 0,0 0 1 0 0,-1 0-1 0 0,0 1 1 0 0,1-1-1 0 0,-1 0 0 0 0,0 0 1 0 0,0 0-1 0 0,0 0 0 0 0,0 1 1 0 0,0-1-1 0 0,-1 0 1 0 0,1 0-1 0 0,-1 0 0 0 0,1 0 1 0 0,-1 0-1 0 0,0 1 1 0 0,0-1-1 0 0,-1 2 0 0 0,-7 12 202 0 0,-1 1 0 0 0,-1-1 0 0 0,0 0 0 0 0,-21 21 0 0 0,-22 32 325 0 0,48-61-539 0 0,2 0 0 0 0,-1 0 0 0 0,1 1-1 0 0,0-1 1 0 0,1 1 0 0 0,0 0 0 0 0,-2 11-1 0 0,4-17-35 0 0,1 1-1 0 0,-1-1 0 0 0,1 0 1 0 0,0 0-1 0 0,0 1 1 0 0,0-1-1 0 0,1 0 1 0 0,-1 1-1 0 0,1-1 0 0 0,0 0 1 0 0,-1 0-1 0 0,2 0 1 0 0,-1 0-1 0 0,0 0 1 0 0,0 0-1 0 0,4 5 0 0 0,-2-4-4 0 0,0 0-1 0 0,1-1 0 0 0,-1 1 1 0 0,1-1-1 0 0,0 1 0 0 0,0-1 0 0 0,0 0 1 0 0,1-1-1 0 0,7 5 0 0 0,3-1 15 0 0,1 0 0 0 0,-1-2-1 0 0,1 1 1 0 0,0-2 0 0 0,28 3-1 0 0,-12-4-218 0 0,-1-1-1 0 0,0-1 1 0 0,0-2 0 0 0,1-1-1 0 0,-1-1 1 0 0,-1-2-1 0 0,42-13 1 0 0,-66 16 496 0 0,-2 1-3571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82 644 0 0,'-4'-4'4277'0'0,"4"4"-3948"0"0,0-1 0 0 0,0 1 0 0 0,-1 0 0 0 0,1-1 0 0 0,0 1 0 0 0,0-1 0 0 0,0 1 0 0 0,0 0 0 0 0,0-1 0 0 0,0 1 0 0 0,0-1 0 0 0,0 1 0 0 0,0-1 0 0 0,10 1 5844 0 0,0 1-6932 0 0,217 11 7900 0 0,111 12-3419 0 0,-145-10-2530 0 0,94 0 72 0 0,-231-12-1095 0 0,320 2 987 0 0,713-64 1320 0 0,-825 39-2244 0 0,381-27 242 0 0,-615 47-466 0 0,-11 0-26 0 0,-1 0-1 0 0,1-1 1 0 0,25-6 0 0 0,-43 7-335 0 0,-12 4-7072 0 0,-14 1 1255 0 0,16-3 2957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5 119 160 0 0,'0'0'199'0'0,"-1"-1"0"0"0,1 0 0 0 0,-1 1 0 0 0,1-1 0 0 0,0 0 0 0 0,-1 0 0 0 0,1 1 0 0 0,0-1 0 0 0,0 0 1 0 0,-1 0-1 0 0,1 1 0 0 0,0-1 0 0 0,0 0 0 0 0,0 0 0 0 0,0 0 0 0 0,0 1 0 0 0,0-1 0 0 0,0 0 0 0 0,0 0 0 0 0,0 0 0 0 0,1 1 0 0 0,-1-1 0 0 0,0 0 0 0 0,0 0 0 0 0,1 0 0 0 0,-1 1 0 0 0,0-1 0 0 0,1 0 0 0 0,-1 1 0 0 0,1-1 1 0 0,-1 0-1 0 0,1 1 0 0 0,-1-1 0 0 0,1 1 0 0 0,-1-1 0 0 0,1 1 0 0 0,1-2 0 0 0,30-19 3811 0 0,-27 18-3689 0 0,13-7 801 0 0,1 0-1 0 0,1 2 1 0 0,-1 0 0 0 0,1 1-1 0 0,1 1 1 0 0,-1 0 0 0 0,1 2-1 0 0,34-3 1 0 0,-49 7-808 0 0,-1 0 0 0 0,1 0-1 0 0,-1 1 1 0 0,1 0 0 0 0,-1 0 0 0 0,7 2 0 0 0,-11-3-247 0 0,0 1 0 0 0,1-1 0 0 0,-1 0 1 0 0,0 1-1 0 0,0-1 0 0 0,0 0 0 0 0,0 1 1 0 0,0-1-1 0 0,0 1 0 0 0,-1-1 0 0 0,1 1 1 0 0,0 0-1 0 0,0-1 0 0 0,0 1 1 0 0,0 0-1 0 0,-1 0 0 0 0,1 0 0 0 0,0-1 1 0 0,-1 1-1 0 0,1 0 0 0 0,0 0 0 0 0,-1 0 1 0 0,1 0-1 0 0,-1 0 0 0 0,0 0 0 0 0,1 0 1 0 0,-1 0-1 0 0,0 0 0 0 0,0 0 1 0 0,0 1-1 0 0,1-1 0 0 0,-1 0 0 0 0,0 0 1 0 0,0 0-1 0 0,-1 0 0 0 0,1 0 0 0 0,0 0 1 0 0,0 0-1 0 0,0 0 0 0 0,-1 2 0 0 0,-5 8 107 0 0,0 1-1 0 0,0-1 0 0 0,-1-1 0 0 0,0 1 1 0 0,-1-1-1 0 0,-13 12 0 0 0,-63 55 348 0 0,16-16-32 0 0,57-50-352 0 0,-25 26 251 0 0,35-35-332 0 0,-1 0-1 0 0,0 0 1 0 0,1 0 0 0 0,-1 0 0 0 0,1 1-1 0 0,0-1 1 0 0,0 0 0 0 0,0 1-1 0 0,0-1 1 0 0,0 1 0 0 0,1-1 0 0 0,-1 1-1 0 0,1-1 1 0 0,-1 1 0 0 0,1 3-1 0 0,1-5-7 0 0,-1 1-1 0 0,1-1 0 0 0,-1 0 0 0 0,1 1 0 0 0,0-1 1 0 0,-1 0-1 0 0,1 1 0 0 0,0-1 0 0 0,0 0 0 0 0,0 0 0 0 0,0 0 1 0 0,0 0-1 0 0,0 0 0 0 0,1 0 0 0 0,-1 0 0 0 0,0 0 0 0 0,0 0 1 0 0,1 0-1 0 0,-1-1 0 0 0,0 1 0 0 0,1-1 0 0 0,-1 1 0 0 0,1-1 1 0 0,2 1-1 0 0,40 6 564 0 0,-38-6-593 0 0,46 1 53 0 0,0-2 0 0 0,89-11 0 0 0,-115 8-69 0 0,17-1-1242 0 0,0-2 0 0 0,0-2 0 0 0,66-21 0 0 0,-74 20-8542 0 0,-22 5 6690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17 752 0 0,'-6'-17'10312'0'0,"5"30"814"0"0,2 2-7929 0 0,-2 2-4926 0 0,-6 44 4824 0 0,-5 96 2354 0 0,12-153-5271 0 0,-1 1-130 0 0,1-1 1 0 0,-1 0-1 0 0,1 1 1 0 0,0-1-1 0 0,1 0 0 0 0,-1 1 1 0 0,3 7-1 0 0,-3-11-48 0 0,0-1 0 0 0,1 1 0 0 0,-1-1 0 0 0,1 1 0 0 0,-1 0 0 0 0,1-1 0 0 0,-1 0 0 0 0,1 1 0 0 0,-1-1 0 0 0,1 1 0 0 0,-1-1 0 0 0,1 0 0 0 0,-1 1 0 0 0,1-1 0 0 0,-1 0 0 0 0,1 1 0 0 0,0-1 0 0 0,-1 0 0 0 0,1 0 0 0 0,0 0 0 0 0,-1 0 0 0 0,1 0 0 0 0,0 0 0 0 0,-1 0 0 0 0,1 0 0 0 0,0 0 0 0 0,-1 0 0 0 0,1 0 0 0 0,0 0 0 0 0,-1 0 0 0 0,1 0 0 0 0,0 0 0 0 0,-1-1 0 0 0,1 1 0 0 0,-1 0 0 0 0,1-1 0 0 0,1 0 0 0 0,20-12 0 0 0,-22 13 0 0 0,218-180-1633 0 0,-162 126 1078 0 0,-174 152 1104 0 0,96-77-446 0 0,12-13 49 0 0,1 0-1 0 0,0 0 1 0 0,1 1 0 0 0,-1 0-1 0 0,2 1 1 0 0,-1 0 0 0 0,2 0-1 0 0,-1 1 1 0 0,-8 19 0 0 0,14-28-151 0 0,1-1 0 0 0,-1 1 0 0 0,1 0 0 0 0,0-1 0 0 0,0 1-1 0 0,-1 0 1 0 0,1 0 0 0 0,0-1 0 0 0,0 1 0 0 0,1 0 0 0 0,-1-1 0 0 0,0 1 0 0 0,1 0 0 0 0,-1-1 0 0 0,0 1 0 0 0,1 0 0 0 0,0-1 0 0 0,0 1 0 0 0,1 2 0 0 0,0-1-1 0 0,0-1 1 0 0,0 0-1 0 0,0 0 1 0 0,1 0-1 0 0,-1 0 1 0 0,1 0-1 0 0,-1 0 1 0 0,1-1-1 0 0,0 1 0 0 0,3 1 1 0 0,4 1-2 0 0,0-1 0 0 0,1 0 0 0 0,-1-1 1 0 0,1 0-1 0 0,11 1 0 0 0,9-1-212 0 0,0-2 1 0 0,0-1-1 0 0,38-6 1 0 0,88-25-1273 0 0,-143 29-112 0 0,8 1-5164 0 0,-11 1 3617 0 0,3 0-101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45 168 0 0,'0'-22'25135'0'0,"0"22"-24716"0"0,82 6 1930 0 0,1-3-1 0 0,108-11 0 0 0,-173 6-2447 0 0,-1 0-1 0 0,20-6 1 0 0,21-4-502 0 0,-44 13-6359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1 852 0 0,'-1'1'424'0'0,"-1"-1"0"0"0,1 1-1 0 0,0 0 1 0 0,-1 1 0 0 0,1-1 0 0 0,0 0-1 0 0,-1 0 1 0 0,1 0 0 0 0,0 1 0 0 0,0-1-1 0 0,0 1 1 0 0,0-1 0 0 0,0 3 0 0 0,1-4-156 0 0,0 1 0 0 0,0-1 0 0 0,0 0 0 0 0,0 1 0 0 0,0-1 0 0 0,0 1 0 0 0,0-1 0 0 0,0 0 0 0 0,0 1 0 0 0,0-1 0 0 0,1 0 0 0 0,-1 1 0 0 0,0-1 0 0 0,2 2 1341 0 0,-2-2-1341 0 0,0 0 0 0 0,1 1 0 0 0,-1-1 0 0 0,0 0 0 0 0,1 0 0 0 0,-1 1 0 0 0,0-1 0 0 0,1 0 0 0 0,-1 0 0 0 0,1 0 0 0 0,-1 0 0 0 0,0 0 0 0 0,1 0 0 0 0,29 4 7661 0 0,-7-5-8656 0 0,32-2 3469 0 0,35-2 314 0 0,-29 8-11587 0 0,-52-3 5132 0 0,5-2 492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58 332 0 0,'5'-6'954'0'0,"-1"1"-1"0"0,1 0 1 0 0,1 0-1 0 0,-1 0 1 0 0,7-4 0 0 0,2-2 4387 0 0,0-1 5207 0 0,-35 39-8651 0 0,16-20-1573 0 0,-1 0 0 0 0,1 0 0 0 0,-10 9 0 0 0,-87 70 1722 0 0,-138 88-1 0 0,164-121-1408 0 0,35-19-121 0 0,38-32-459 0 0,1 0 1 0 0,0 0-1 0 0,0 0 1 0 0,0 0-1 0 0,0 1 0 0 0,1-1 1 0 0,-1 1-1 0 0,1 0 0 0 0,-1-1 1 0 0,1 1-1 0 0,0 0 1 0 0,0 0-1 0 0,0-1 0 0 0,0 1 1 0 0,0 4-1 0 0,2-5-17 0 0,-1-1 0 0 0,0 1 0 0 0,1-1 0 0 0,-1 0 0 0 0,1 1 0 0 0,0-1 0 0 0,0 1 0 0 0,-1-1 0 0 0,1 0 0 0 0,0 0 0 0 0,0 1 0 0 0,0-1 0 0 0,0 0 0 0 0,0 0 0 0 0,1 0 0 0 0,-1 0 0 0 0,0 0 0 0 0,0 0 0 0 0,1 0 0 0 0,-1-1 0 0 0,0 1 0 0 0,3 0 0 0 0,34 13 288 0 0,-38-14-328 0 0,19 5 61 0 0,1-2 0 0 0,0 0 0 0 0,38 0 0 0 0,60-7-214 0 0,-108 4 126 0 0,3-1-51 0 0,87-8-807 0 0,-87 7 565 0 0,0 0 0 0 0,0-2-1 0 0,-1 1 1 0 0,1-1 0 0 0,15-8 0 0 0,-23 8 95 0 0,1 1-1 0 0,-1-1 1 0 0,0-1-1 0 0,0 1 1 0 0,-1 0-1 0 0,0-1 1 0 0,1 0-1 0 0,5-10 1 0 0,-9 14 251 0 0,-1 0 13 0 0,0 1-1 0 0,0 0 1 0 0,0 0 0 0 0,0 0 0 0 0,0 0 0 0 0,0-1 0 0 0,0 1 0 0 0,0 0 0 0 0,1 0 0 0 0,-1 0 0 0 0,0 0 0 0 0,0-1 0 0 0,0 1 0 0 0,0 0 0 0 0,0 0 0 0 0,0 0 0 0 0,0 0 0 0 0,0 0 0 0 0,1 0 0 0 0,-1-1 0 0 0,0 1 0 0 0,0 0 0 0 0,0 0 0 0 0,0 0 0 0 0,0 0 0 0 0,1 0 0 0 0,-1 0 0 0 0,0 0 0 0 0,0 0 0 0 0,0 0-1 0 0,0 0 1 0 0,1 0 0 0 0,-1 0 0 0 0,0 0 0 0 0,0 0 0 0 0,0 0 0 0 0,1 0 0 0 0,-1 0 0 0 0,0 0 0 0 0,0 0 0 0 0,0 0 0 0 0,1 0 0 0 0,6 22 696 0 0,-1 1 1 0 0,-2 0-1 0 0,3 23 1 0 0,-2-11-309 0 0,4 21-427 0 0,-2-7 0 0 0,16 57 0 0 0,-19-96 0 0 0,-3-8-142 0 0,-1-1 0 0 0,1 0 0 0 0,0 1 0 0 0,0-1 0 0 0,0 0 0 0 0,0 0 0 0 0,0 0 0 0 0,0 0 0 0 0,0 0 0 0 0,1 0 0 0 0,-1 0 0 0 0,3 2 0 0 0,-3-3-317 0 0,1 0 0 0 0,-1 0 0 0 0,1 0 0 0 0,-1 1 0 0 0,1-1-1 0 0,-1-1 1 0 0,1 1 0 0 0,-1 0 0 0 0,1 0 0 0 0,-1 0 0 0 0,1-1 0 0 0,-1 1 0 0 0,1-1 0 0 0,-1 1 0 0 0,1-1 0 0 0,-1 0-1 0 0,0 1 1 0 0,0-1 0 0 0,1 0 0 0 0,-1 0 0 0 0,2-2 0 0 0,2 0-1166 0 0,7-3-1666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43 282 252 0 0,'-2'8'1678'0'0,"-8"12"10215"0"0,4-20-6734 0 0,-3-10-3649 0 0,7 5-1170 0 0,-1-1 0 0 0,1 1 1 0 0,0-1-1 0 0,0 1 0 0 0,1-1 0 0 0,0 0 0 0 0,0 0 1 0 0,0 0-1 0 0,1 0 0 0 0,0 0 0 0 0,0 0 0 0 0,0 1 1 0 0,1-1-1 0 0,2-11 0 0 0,0 7-56 0 0,0 0 0 0 0,0 1 0 0 0,1-1 0 0 0,0 1 0 0 0,0 0 0 0 0,1 0 0 0 0,0 1 0 0 0,1-1 0 0 0,0 1 0 0 0,1 0 1 0 0,9-9-1 0 0,-11 12-119 0 0,0 1 0 0 0,1-1 0 0 0,-1 1 0 0 0,1 0 1 0 0,0 1-1 0 0,1 0 0 0 0,-1 0 0 0 0,0 0 1 0 0,1 0-1 0 0,0 1 0 0 0,0 0 0 0 0,-1 1 0 0 0,1 0 1 0 0,0 0-1 0 0,0 0 0 0 0,0 1 0 0 0,11 0 1 0 0,-10 1-118 0 0,1 0 0 0 0,-1 1 1 0 0,0-1-1 0 0,0 2 1 0 0,0-1-1 0 0,0 1 1 0 0,0 0-1 0 0,-1 1 0 0 0,1 0 1 0 0,13 9-1 0 0,-11-5-11 0 0,-1 0 0 0 0,0 1-1 0 0,0 0 1 0 0,-1 1 0 0 0,0 0-1 0 0,11 16 1 0 0,7 17-37 0 0,-23-43 0 0 0,2-13 0 0 0,-1-10 0 0 0,-3 16 0 0 0,0 0 0 0 0,0 0 0 0 0,1 0 0 0 0,0 0 0 0 0,6-12 0 0 0,-4 11 0 0 0,1 0 0 0 0,0 1 0 0 0,0 0 0 0 0,0 0 0 0 0,1 0 0 0 0,1 0 0 0 0,-1 1 0 0 0,1 0 0 0 0,0 0 0 0 0,0 1 0 0 0,1 0 0 0 0,-1 0 0 0 0,1 1 0 0 0,0 0 0 0 0,13-4 0 0 0,-11 5 0 0 0,1 0 0 0 0,-1 1 0 0 0,1 1 0 0 0,0-1 0 0 0,0 2 0 0 0,-1 0 0 0 0,1 0 0 0 0,0 1 0 0 0,0 0 0 0 0,-1 1 0 0 0,1 0 0 0 0,16 6 0 0 0,-17-5 0 0 0,-1 1 0 0 0,0 0 0 0 0,0 0 0 0 0,0 1 0 0 0,0 0 0 0 0,-1 1 0 0 0,0 0 0 0 0,0 0 0 0 0,0 1 0 0 0,-1 0 0 0 0,0 0 0 0 0,0 1 0 0 0,-1 0 0 0 0,0 0 0 0 0,-1 0 0 0 0,1 1 0 0 0,-2 0 0 0 0,1 0 0 0 0,4 14 0 0 0,-6-15 6 0 0,-2-4-19 0 0,1 0 0 0 0,0 1 0 0 0,0-1 0 0 0,0 0 0 0 0,0 0 0 0 0,1 0 0 0 0,-1 0 0 0 0,7 6 0 0 0,-8-10-423 0 0,0 1 1 0 0,0-1-1 0 0,0 0 0 0 0,0 0 0 0 0,0 1 0 0 0,0-1 0 0 0,0 0 0 0 0,0 0 0 0 0,0 0 0 0 0,0 0 1 0 0,1 0-1 0 0,-1 0 0 0 0,0-1 0 0 0,0 1 0 0 0,0 0 0 0 0,0-1 0 0 0,1 0 0 0 0,18-6-5909 0 0,-19 7 6806 0 0,15-7-3706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0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45 392 300 0 0,'0'0'12512'0'0,"-1"3"-10639"0"0,-4 10-251 0 0,1 0 0 0 0,1 0 0 0 0,0 0 0 0 0,-1 14 0 0 0,-8 36 2900 0 0,0-17-1555 0 0,12-42-2038 0 0,1-5-136 0 0,10-19-32 0 0,12-37-761 0 0,22-87 0 0 0,-13 34 0 0 0,14-52 0 0 0,-30 103 0 0 0,-5 30 0 0 0,-11 28 0 0 0,0 1 0 0 0,0 0 0 0 0,0 0 0 0 0,0 0 0 0 0,0-1 0 0 0,0 1 0 0 0,0 0 0 0 0,0 0 0 0 0,0 0 0 0 0,1 0 0 0 0,-1-1 0 0 0,0 1 0 0 0,0 0 0 0 0,0 0 0 0 0,0 0 0 0 0,1 0 0 0 0,-1 0 0 0 0,0 0 0 0 0,0-1 0 0 0,0 1 0 0 0,0 0 0 0 0,1 0 0 0 0,-1 0 0 0 0,0 0 0 0 0,0 0 0 0 0,0 0 0 0 0,1 0 0 0 0,-1 0 0 0 0,0 0 0 0 0,0 0 0 0 0,1 0 0 0 0,-1 0 0 0 0,0 0 0 0 0,0 0 0 0 0,0 0 0 0 0,1 0 0 0 0,-1 0 0 0 0,0 0 0 0 0,2 1 0 0 0,1 0 0 0 0,-1 1 0 0 0,0-1 0 0 0,0 0 0 0 0,0 1 0 0 0,0-1 0 0 0,0 1 0 0 0,-1 0 0 0 0,1-1 0 0 0,0 1 0 0 0,-1 0 0 0 0,1 0 0 0 0,-1 0 0 0 0,0 0 0 0 0,1 0 0 0 0,-1 1 0 0 0,1 2 0 0 0,19 51 0 0 0,-13-31 0 0 0,3 3 0 0 0,11 34 0 0 0,3-2 0 0 0,65 114 0 0 0,-82-162 0 0 0,1-1 0 0 0,1 1 0 0 0,-1-2 0 0 0,2 1 0 0 0,0-1 0 0 0,17 12 0 0 0,-22-18 0 0 0,0 1 0 0 0,1-1 0 0 0,-1-1 0 0 0,1 1 0 0 0,0-1 0 0 0,0-1 0 0 0,0 1 0 0 0,0-1 0 0 0,1 0 0 0 0,-1-1 0 0 0,0 1 0 0 0,1-1 0 0 0,-1-1 0 0 0,10 0 0 0 0,-16 0 0 0 0,-1 0 0 0 0,1 0 0 0 0,0 0 0 0 0,0 0 0 0 0,0 0 0 0 0,0 0 0 0 0,0 0 0 0 0,0 0 0 0 0,0 0 0 0 0,-1 0 0 0 0,1-1 0 0 0,0 1 0 0 0,0 0 0 0 0,0-1 0 0 0,-1 1 0 0 0,1-1 0 0 0,0 1 0 0 0,0-1 0 0 0,-1 1 0 0 0,1-1 0 0 0,0 0 0 0 0,-1 1 0 0 0,1-1 0 0 0,-1 0 0 0 0,1 1 0 0 0,0-1 0 0 0,-1 0 0 0 0,0 0 0 0 0,1 1 0 0 0,-1-1 0 0 0,0 0 0 0 0,1 0 0 0 0,-1 0 0 0 0,0 0 0 0 0,0 0 0 0 0,1 1 0 0 0,-1-1 0 0 0,0 0 0 0 0,0 0 0 0 0,0 0 0 0 0,0 0 0 0 0,-1-1 0 0 0,1 0 0 0 0,-1-1 0 0 0,0 1 0 0 0,0 0 0 0 0,0-1 0 0 0,0 1 0 0 0,0 0 0 0 0,0 0 0 0 0,-1 0 0 0 0,1 0 0 0 0,-3-3 0 0 0,-9-5 0 0 0,0 0 0 0 0,0 0 0 0 0,-1 1 0 0 0,0 1 0 0 0,-1 0 0 0 0,-16-5 0 0 0,-98-33 0 0 0,119 43 0 0 0,-30-10 0 0 0,-1 2 0 0 0,0 2 0 0 0,0 1 0 0 0,-80-4 0 0 0,101 14-5903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2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43 140 0 0,'-7'-18'19015'0'0,"16"24"-18288"0"0,0 0 1 0 0,0 0-1 0 0,-1 1 0 0 0,1 0 0 0 0,9 12 1 0 0,40 49 1606 0 0,-47-55-1977 0 0,99 114 2612 0 0,-98-111-2501 0 0,-10-13-272 0 0,0 1 0 0 0,1-1 0 0 0,-1 1 1 0 0,1-1-1 0 0,0 0 0 0 0,-1 0 1 0 0,2-1-1 0 0,-1 1 0 0 0,0 0 0 0 0,0-1 1 0 0,1 0-1 0 0,5 3 0 0 0,-9-5-57 0 0,0 0-137 0 0,1 0 0 0 0,-1 1-1 0 0,0-1 1 0 0,0 0 0 0 0,0 0 0 0 0,0 0 0 0 0,0 0 0 0 0,0 0-1 0 0,0 0 1 0 0,0 0 0 0 0,0 0 0 0 0,1 1 0 0 0,-1-1-1 0 0,0 0 1 0 0,0 0 0 0 0,0 0 0 0 0,0 0 0 0 0,0 0 0 0 0,0 0-1 0 0,1 0 1 0 0,-1 0 0 0 0,0 0 0 0 0,0 0 0 0 0,0 0-1 0 0,0 0 1 0 0,0 0 0 0 0,1 0 0 0 0,-1 0 0 0 0,0 0 0 0 0,0 0-1 0 0,0 0 1 0 0,0 0 0 0 0,0 0 0 0 0,1 0 0 0 0,-1 0-1 0 0,0 0 1 0 0,0 0 0 0 0,0 0 0 0 0,0 0 0 0 0,0-1 0 0 0,0 1-1 0 0,0 0 1 0 0,1 0 0 0 0,-1 0 0 0 0,0 0 0 0 0,0 0-1 0 0,13-8 119 0 0,12-10 84 0 0,-23 17-183 0 0,26-28-21 0 0,-2-1 0 0 0,-1-1 0 0 0,31-50 0 0 0,-47 69 0 0 0,14-25 0 0 0,20-42 0 0 0,-40 73 0 0 0,0-2 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3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302 192 5300 0 0,'4'-36'8391'0'0,"-8"3"-4389"0"0,3 29-3757 0 0,-1 0 0 0 0,1 0 0 0 0,-1 0 1 0 0,0 1-1 0 0,0-1 0 0 0,0 1 0 0 0,-1 0 0 0 0,1-1 0 0 0,-1 1 0 0 0,0 0 0 0 0,1 0 0 0 0,-2 1 0 0 0,1-1 0 0 0,0 1 0 0 0,-5-4 0 0 0,1 2 94 0 0,0 1 0 0 0,0 0-1 0 0,-1 0 1 0 0,1 0 0 0 0,-1 1 0 0 0,1 0-1 0 0,-1 1 1 0 0,0 0 0 0 0,0 0 0 0 0,1 0 0 0 0,-1 1-1 0 0,0 0 1 0 0,0 1 0 0 0,0-1 0 0 0,0 2 0 0 0,-11 2-1 0 0,12-2-124 0 0,0 0 0 0 0,0 1 1 0 0,1 0-1 0 0,-1 0 0 0 0,1 0 0 0 0,-1 1 0 0 0,1 0 0 0 0,1 0 0 0 0,-1 0 0 0 0,0 1 0 0 0,1 0 0 0 0,0 0 0 0 0,0 1 0 0 0,1-1 1 0 0,-1 1-1 0 0,1 0 0 0 0,0 0 0 0 0,-3 8 0 0 0,1 7 700 0 0,4-8-574 0 0,2 7-252 0 0,2-7-104 0 0,1-6 16 0 0,-1 0 0 0 0,1 0 0 0 0,1 0 0 0 0,-1 0 0 0 0,1-1 0 0 0,0 0 0 0 0,1 0 0 0 0,0 0 0 0 0,0 0 0 0 0,0-1 0 0 0,0 0 0 0 0,1 0 0 0 0,0 0 0 0 0,12 7 0 0 0,3 1 0 0 0,1-2 0 0 0,0 0 0 0 0,30 9 0 0 0,-34-14 0 0 0,1-1 0 0 0,1 0 0 0 0,-1-1 0 0 0,32 2 0 0 0,-39-6 0 0 0,0 0 0 0 0,0 0 0 0 0,0-1 0 0 0,0 0 0 0 0,0-1 0 0 0,0-1 0 0 0,0 1 0 0 0,19-9 0 0 0,-27 9 0 0 0,1 0 0 0 0,-1 0 0 0 0,0-1 0 0 0,0 1 0 0 0,0-1 0 0 0,0 0 0 0 0,-1 0 0 0 0,1 0 0 0 0,-1 0 0 0 0,0-1 0 0 0,0 0 0 0 0,0 1 0 0 0,0-1 0 0 0,-1 0 0 0 0,1-1 0 0 0,-1 1 0 0 0,0 0 0 0 0,0-1 0 0 0,-1 1 0 0 0,1-1 0 0 0,-1 1 0 0 0,0-1 0 0 0,0 0 0 0 0,-1 1 0 0 0,1-1 0 0 0,-1-5 0 0 0,-1 1 0 0 0,0 0 0 0 0,0 0 0 0 0,-1 0 0 0 0,0 0 0 0 0,-1 1 0 0 0,1-1 0 0 0,-2 0 0 0 0,1 1 0 0 0,-1 0 0 0 0,-1 0 0 0 0,1 0 0 0 0,-11-12 0 0 0,5 8-21 0 0,-1 1 1 0 0,-1 0-1 0 0,0 0 0 0 0,0 1 1 0 0,-1 1-1 0 0,0 0 0 0 0,0 1 1 0 0,-1 0-1 0 0,-22-8 0 0 0,19 10-74 0 0,-1-1-1 0 0,0 2 0 0 0,0 1 0 0 0,0 0 0 0 0,0 1 0 0 0,-1 1 0 0 0,-30 0 0 0 0,27 4-1270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3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72 80 0 0,'-25'-6'16179'0'0,"41"6"-15284"0"0,133-4 3941 0 0,-126 2-4396 0 0,0-2 0 0 0,-1 0 0 0 0,0-1 0 0 0,36-13 0 0 0,-53 16-362 0 0,0-1 0 0 0,-1 1 0 0 0,1-1 0 0 0,-1 0 1 0 0,0-1-1 0 0,7-6 0 0 0,-10 9-41 0 0,-1 12 312 0 0,-1 1 1 0 0,0-1-1 0 0,-3 14 0 0 0,-2 25 322 0 0,6-21-260 0 0,1 0-1 0 0,1-1 0 0 0,2 1 0 0 0,1-1 1 0 0,17 55-1 0 0,-16-70-128 0 0,-6-13-265 0 0,0 0 0 0 0,0 1 0 0 0,1-1 0 0 0,-1 0 0 0 0,0 1 0 0 0,0-1 0 0 0,0 1 0 0 0,1-1 0 0 0,-1 0 0 0 0,0 1 0 0 0,0-1 0 0 0,0 1 0 0 0,0-1 0 0 0,0 0 0 0 0,0 1 0 0 0,0-1 0 0 0,0 1 0 0 0,0-1 0 0 0,0 1 0 0 0,0-1 0 0 0,0 0 0 0 0,0 2 0 0 0,-19 1-27 0 0,-52-5-404 0 0,27 1 198 0 0,0 1 0 0 0,-44 6 0 0 0,71-4 215 0 0,12-1 61 0 0,-1-1 0 0 0,1 1-1 0 0,0 0 1 0 0,0 0 0 0 0,0 0 0 0 0,0 1 0 0 0,-6 2 0 0 0,10-3 632 0 0,4 0-510 0 0,7 2-56 0 0,-1-1 1 0 0,0 0-1 0 0,1 0 1 0 0,-1-1-1 0 0,17-1 0 0 0,55-3 346 0 0,-49 0-321 0 0,-14 2-881 0 0,53-4 1793 0 0,-47 0-5127 0 0,-1-1-5291 0 0,-13 2 6176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3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1 232 0 0,'0'0'905'0'0,"-13"10"8384"0"0,9-5-7868 0 0,4-1-441 0 0,-1 0 1 0 0,1 0-1 0 0,-1 0 0 0 0,1 0 0 0 0,1 7 1 0 0,0-5-363 0 0,-1 3 373 0 0,2 1 0 0 0,0-1 0 0 0,0 0 0 0 0,5 15 0 0 0,-2-7-259 0 0,14 37 1321 0 0,-19-53-1984 0 0,7 14-348 0 0,-5-10-693 0 0,3 7 62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3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70 220 0 0,'-1'0'299'0'0,"0"-1"0"0"0,1 0 0 0 0,-1 1 0 0 0,0-1 0 0 0,0 1 0 0 0,1-1 0 0 0,-1 0 0 0 0,0 0 0 0 0,1 1 0 0 0,-1-1 0 0 0,1 0 0 0 0,-1 0 0 0 0,1 0 0 0 0,-1 0 0 0 0,1 1 0 0 0,0-1 0 0 0,-1 0 1 0 0,1 0-1 0 0,0 0 0 0 0,0 0 0 0 0,0 0 0 0 0,0 0 0 0 0,0 0 0 0 0,0 0 0 0 0,0 0 0 0 0,0 0 0 0 0,0-1 0 0 0,1 0-22 0 0,0 1 0 0 0,0-1 0 0 0,0 1 0 0 0,0 0 0 0 0,0 0 0 0 0,0-1 0 0 0,0 1 0 0 0,1 0 0 0 0,-1 0 0 0 0,0 0 0 0 0,1 0 0 0 0,-1 0 0 0 0,1 0 0 0 0,1 0 0 0 0,8-4 704 0 0,0 1 0 0 0,1 1 0 0 0,15-4 0 0 0,-26 7-786 0 0,16-3 772 0 0,0 0 1 0 0,1 2-1 0 0,-1 0 1 0 0,0 1-1 0 0,34 4 1 0 0,-34-2-576 0 0,-1 2 0 0 0,1 0 0 0 0,-1 0 1 0 0,1 2-1 0 0,-1 0 0 0 0,-1 1 0 0 0,0 0 0 0 0,0 2 0 0 0,0-1 1 0 0,15 13-1 0 0,-26-17-275 0 0,0-1 1 0 0,0 1-1 0 0,0 1 0 0 0,0-1 1 0 0,-1 0-1 0 0,1 1 1 0 0,-1 0-1 0 0,0 0 0 0 0,-1 0 1 0 0,5 10-1 0 0,-6-12-85 0 0,0 0 0 0 0,0-1 0 0 0,-1 1 0 0 0,1 0 0 0 0,-1 0 0 0 0,0 0 0 0 0,0 0 0 0 0,0 0 0 0 0,0 0 0 0 0,0 0 0 0 0,-1-1 0 0 0,1 1 0 0 0,-1 0 0 0 0,0 0 0 0 0,1 0 0 0 0,-1-1 0 0 0,-1 1 0 0 0,1 0 0 0 0,0-1 0 0 0,-1 1 0 0 0,1-1 0 0 0,-4 4 0 0 0,0 0-12 0 0,-1-1-1 0 0,-1 0 0 0 0,1 0 1 0 0,-1 0-1 0 0,0-1 0 0 0,0 0 1 0 0,0 0-1 0 0,0 0 0 0 0,-1-1 1 0 0,0-1-1 0 0,1 1 0 0 0,-10 1 1 0 0,-10 1-12 0 0,-1 0 0 0 0,-33 0 0 0 0,-27-8-445 0 0,26 0-4543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3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 0 0,'0'0'2639'0'0,"3"1"-1014"0"0,-1 0-1005 0 0,0 0 0 0 0,0 0 0 0 0,0 0 1 0 0,0 0-1 0 0,0 1 0 0 0,0-1 0 0 0,0 1 0 0 0,0-1 1 0 0,0 1-1 0 0,-1 0 0 0 0,1 0 0 0 0,0-1 0 0 0,-1 1 1 0 0,0 0-1 0 0,0 1 0 0 0,1-1 0 0 0,-1 0 0 0 0,0 0 1 0 0,-1 0-1 0 0,2 4 0 0 0,0 3 895 0 0,0 1 0 0 0,-1-1 0 0 0,0 1 0 0 0,-1 9 1 0 0,0-11-889 0 0,0 0 0 0 0,0 0 1 0 0,1 0-1 0 0,0 0 1 0 0,3 8-1 0 0,-4-14-475 0 0,0 3 325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3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52 596 0 0,'5'-30'10949'0'0,"-4"29"-10477"0"0,1 0-1 0 0,-1 1 1 0 0,1-1 0 0 0,-1 0 0 0 0,1 1-1 0 0,-1-1 1 0 0,1 1 0 0 0,-1-1-1 0 0,1 1 1 0 0,0 0 0 0 0,-1-1 0 0 0,1 1-1 0 0,0 0 1 0 0,-1 0 0 0 0,1 0-1 0 0,2 1 1 0 0,26 11 2638 0 0,-24-9-2817 0 0,34 20 1345 0 0,0 1 0 0 0,-2 2 1 0 0,56 51-1 0 0,-87-71-1455 0 0,12 10 286 0 0,-10-8-98 0 0,0 0 1 0 0,0 0 0 0 0,1-1 0 0 0,21 11 0 0 0,-30-18-201 0 0,-1 0-149 0 0,1 1 0 0 0,-1-1 0 0 0,1 0 1 0 0,-1 0-1 0 0,1 0 0 0 0,-1 0 0 0 0,1 0 1 0 0,-1 0-1 0 0,1 0 0 0 0,-1 0 1 0 0,1 0-1 0 0,-1-1 0 0 0,1 1 0 0 0,-1 0 1 0 0,1 0-1 0 0,-1 0 0 0 0,1 0 0 0 0,-1-1 1 0 0,2 0-1 0 0,2-11-1 0 0,-1 0 0 0 0,1 0 0 0 0,-2-1 0 0 0,2-16 0 0 0,2-9-6 0 0,-5 34-15 0 0,6-33-2 0 0,17-47 0 0 0,-24 83-86 0 0,0-7-507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3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65 336 0 0,'-3'-3'12939'0'0,"148"12"-6820"0"0,-102-9-4912 0 0,0-2-1 0 0,0-2 1 0 0,55-11 0 0 0,-92 14-1095 0 0,0-1 1 0 0,-1 0 0 0 0,1 0-1 0 0,-1 0 1 0 0,0 0-1 0 0,1-1 1 0 0,-1 0 0 0 0,0 0-1 0 0,0 0 1 0 0,-1-1-1 0 0,1 1 1 0 0,-1-1 0 0 0,0 0-1 0 0,5-6 1 0 0,-8 9-29 0 0,-1 1-44 0 0,1 0 0 0 0,-1 0-1 0 0,1 0 1 0 0,-1 0-1 0 0,1 1 1 0 0,-1-1-1 0 0,1 0 1 0 0,-1 0 0 0 0,1 1-1 0 0,-1-1 1 0 0,1 0-1 0 0,-1 1 1 0 0,0-1 0 0 0,1 0-1 0 0,-1 1 1 0 0,1-1-1 0 0,-1 0 1 0 0,0 1 0 0 0,1-1-1 0 0,-1 1 1 0 0,0-1-1 0 0,0 1 1 0 0,1-1-1 0 0,-1 1 1 0 0,0-1 0 0 0,0 1-1 0 0,8 24 655 0 0,-1 30 318 0 0,-6-53-952 0 0,9 65 1253 0 0,2 0-1 0 0,35 103 1 0 0,-14-93-1338 0 0,-38-77-113 0 0,-33-8-235 0 0,0 2-1 0 0,-45-1 0 0 0,-84 4 146 0 0,163 3 308 0 0,5 1 99 0 0,12 3 338 0 0,22 1 219 0 0,12-1-1949 0 0,1-3 1 0 0,-1-2-1 0 0,0-2 0 0 0,73-13 1 0 0,-92 11-6533 0 0,-14 0 4495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3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0 224 0 0,'1'4'20172'0'0,"4"6"-17957"0"0,8 23-3397 0 0,-9-22 3678 0 0,4 29-196 0 0,10 33 530 0 0,-18-70-3218 0 0,2 1 1 0 0,-1-1-1 0 0,0 0 1 0 0,0 0 0 0 0,1 1-1 0 0,0-1 1 0 0,0-1-1 0 0,0 1 1 0 0,0 0-1 0 0,3 3 1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3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98 220 0 0,'-3'-2'501'0'0,"1"-1"1"0"0,-1 0-1 0 0,1 1 0 0 0,0-1 1 0 0,0 0-1 0 0,0 0 0 0 0,0-1 1 0 0,0 1-1 0 0,1 0 0 0 0,-1-1 1 0 0,1 1-1 0 0,-1-5 0 0 0,2 7-210 0 0,0-1-1 0 0,0 0 0 0 0,0 0 0 0 0,1 1 0 0 0,-1-1 1 0 0,0 0-1 0 0,1 1 0 0 0,-1-1 0 0 0,1 1 1 0 0,0-1-1 0 0,-1 1 0 0 0,1-1 0 0 0,0 1 1 0 0,0-1-1 0 0,0 1 0 0 0,0 0 0 0 0,0-1 0 0 0,0 1 1 0 0,1 0-1 0 0,-1 0 0 0 0,0 0 0 0 0,1 0 1 0 0,-1 0-1 0 0,0 0 0 0 0,1 0 0 0 0,-1 0 1 0 0,1 0-1 0 0,3 0 0 0 0,3-2 323 0 0,0 0 0 0 0,1 1 0 0 0,0 0 0 0 0,-1 0 0 0 0,1 1 0 0 0,0 0 0 0 0,0 0 0 0 0,0 1-1 0 0,10 2 1 0 0,78 12 1770 0 0,-95-14-2315 0 0,47 11 921 0 0,0 1 0 0 0,-1 2 0 0 0,59 27 0 0 0,-82-30-630 0 0,-1 2 0 0 0,-1 0 0 0 0,0 1 0 0 0,0 2 0 0 0,-2 0 1 0 0,0 1-1 0 0,32 34 0 0 0,-50-47-285 0 0,0-1 0 0 0,0 1 0 0 0,0 0 0 0 0,0 0 0 0 0,-1 0 0 0 0,1 1 0 0 0,-1-1 0 0 0,0 0 0 0 0,-1 1 0 0 0,1 0 0 0 0,-1-1 0 0 0,1 6 0 0 0,-2-7-41 0 0,0-1-1 0 0,0 1 1 0 0,0 0 0 0 0,0 0 0 0 0,-1-1-1 0 0,1 1 1 0 0,-1 0 0 0 0,0-1-1 0 0,0 1 1 0 0,0 0 0 0 0,0-1 0 0 0,0 1-1 0 0,-1-1 1 0 0,1 0 0 0 0,-1 1 0 0 0,1-1-1 0 0,-1 0 1 0 0,0 0 0 0 0,0 0-1 0 0,0 0 1 0 0,0-1 0 0 0,-4 4 0 0 0,-4 1-3 0 0,0 0-1 0 0,-1 0 1 0 0,0-1 0 0 0,0 0 0 0 0,0-1 0 0 0,0 0 0 0 0,-1-1 0 0 0,0 0 0 0 0,1-1 0 0 0,-1 0 0 0 0,-14-1 0 0 0,-12 1-691 0 0,0-3 0 0 0,-42-5-1 0 0,47 0-748 0 0,11 1-865 0 0,7 4-4351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5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65 464 0 0,'0'0'7783'0'0,"2"1"-6419"0"0,7 4-456 0 0,-1 0 0 0 0,1-1 1 0 0,0 0-1 0 0,0 0 0 0 0,1-1 1 0 0,12 2-1 0 0,64 10 1814 0 0,-61-11-1943 0 0,36 4 12 0 0,1-2 1 0 0,0-3 0 0 0,0-2-1 0 0,0-4 1 0 0,0-2-1 0 0,69-15 1 0 0,-112 16-601 0 0,0-1-1 0 0,0-1 1 0 0,19-9 0 0 0,-32 13-126 0 0,1-2 1 0 0,-1 1 0 0 0,0-1 0 0 0,-1 0-1 0 0,1 0 1 0 0,-1 0 0 0 0,1-1-1 0 0,-1 0 1 0 0,-1 0 0 0 0,1 0-1 0 0,-1-1 1 0 0,5-6 0 0 0,-10 13-62 0 0,1-1 0 0 0,-1 1 1 0 0,1-1-1 0 0,0 0 1 0 0,-1 1-1 0 0,1-1 0 0 0,-1 1 1 0 0,1-1-1 0 0,-1 0 0 0 0,1 0 1 0 0,-1 1-1 0 0,1-1 0 0 0,-1 0 1 0 0,1 0-1 0 0,-1 0 0 0 0,1 1 1 0 0,-1-1-1 0 0,1 0 0 0 0,-1 0 1 0 0,1 0-1 0 0,-1 0 0 0 0,1 0 1 0 0,-1 0-1 0 0,0 0 1 0 0,1 0-1 0 0,-1 0 0 0 0,1-1 1 0 0,-1 1-1 0 0,1 0 0 0 0,-1 0 1 0 0,1 0-1 0 0,-1-1 0 0 0,1 1 1 0 0,-1 0-1 0 0,1 0 0 0 0,-1-1 1 0 0,1 1-1 0 0,0 0 0 0 0,-1-1 1 0 0,1 1-1 0 0,-1-1 0 0 0,1 1 1 0 0,0-1-1 0 0,-1 1 1 0 0,1 0-1 0 0,0-1 0 0 0,0 1 1 0 0,-1-1-1 0 0,1 1 0 0 0,0-1 1 0 0,0 0-1 0 0,0 1 0 0 0,0-1 1 0 0,0 1-1 0 0,-1-1 0 0 0,1 1 1 0 0,0-1-1 0 0,0 1 0 0 0,0-1 1 0 0,0 1-1 0 0,1-1 0 0 0,-1 0 1 0 0,0 1-1 0 0,0-2 0 0 0,-3 9 13 0 0,1 0-1 0 0,-1 0 0 0 0,1 0 0 0 0,1 0 0 0 0,-1 0 0 0 0,1 0 0 0 0,0 0 0 0 0,1 0 0 0 0,0 1 0 0 0,0-1 0 0 0,1 9 0 0 0,4 15 74 0 0,9 38 0 0 0,-9-45-58 0 0,24 155 206 0 0,-12-61 48 0 0,-17-116-240 0 0,0 0-8 0 0,0-1-52 0 0,1 0-1 0 0,-1 0 1 0 0,0 0-1 0 0,0 0 1 0 0,0-1-1 0 0,0 1 1 0 0,-1 0-1 0 0,1 0 1 0 0,0 0-1 0 0,0 0 1 0 0,0 0-1 0 0,-1 0 1 0 0,1-1 0 0 0,-1 1-1 0 0,1 0 1 0 0,0 0-1 0 0,-1-1 1 0 0,1 1-1 0 0,-1 0 1 0 0,0 0-1 0 0,1-1 1 0 0,-1 1-1 0 0,1-1 1 0 0,-1 1-1 0 0,0 0 1 0 0,0-1-1 0 0,1 1 1 0 0,-1-1-1 0 0,0 0 1 0 0,0 1-1 0 0,0-1 1 0 0,1 0-1 0 0,-1 1 1 0 0,0-1-1 0 0,-2 0 1 0 0,-41 7-327 0 0,27-5 290 0 0,-232 26-291 0 0,25-4 846 0 0,149-11 501 0 0,73-11 245 0 0,7 1-984 0 0,6 2-212 0 0,11-1 249 0 0,0-1 0 0 0,0-1-1 0 0,26-1 1 0 0,1 1-25 0 0,266-10 361 0 0,-304 8-1068 0 0,-8 0-131 0 0,1-1-160 0 0,45 1-3837 0 0,-24 1-4116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5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20 250 164 0 0,'3'3'737'0'0,"-1"0"0"0"0,1 1 0 0 0,-1-1 0 0 0,0 1-1 0 0,0-1 1 0 0,0 1 0 0 0,0 0 0 0 0,0 0 0 0 0,-1 0 0 0 0,0 0 0 0 0,0 0 0 0 0,0 0 0 0 0,0 0-1 0 0,-1 0 1 0 0,0 1 0 0 0,1-1 0 0 0,-2 5 0 0 0,7 30 5363 0 0,-6-34-5225 0 0,0 0 0 0 0,0 0 0 0 0,0 0 0 0 0,0 0 0 0 0,-1 0 0 0 0,-2 9 0 0 0,3-13 394 0 0,0 0-1233 0 0,0-1 0 0 0,0 0-1 0 0,0 0 1 0 0,0 0 0 0 0,0 0 0 0 0,0 0 0 0 0,0 0 0 0 0,0 0 0 0 0,0 1-1 0 0,0-1 1 0 0,0 0 0 0 0,0 0 0 0 0,0 0 0 0 0,-1 0 0 0 0,1 0 0 0 0,0 0 0 0 0,0 0-1 0 0,0 1 1 0 0,0-1 0 0 0,0 0 0 0 0,0 0 0 0 0,0 0 0 0 0,0 0 0 0 0,0 0 0 0 0,0 0-1 0 0,-1 0 1 0 0,1 0 0 0 0,0 0 0 0 0,0 0 0 0 0,0 0 0 0 0,0 0 0 0 0,0 0-1 0 0,0 0 1 0 0,-1 0 0 0 0,1 0 0 0 0,0 0 0 0 0,0 0 0 0 0,0 0 0 0 0,0 0 0 0 0,0 0-1 0 0,0 0 1 0 0,0 0 0 0 0,-1 0 0 0 0,1 0 0 0 0,0 0 0 0 0,0 0 0 0 0,0 0-1 0 0,0 0 1 0 0,0 0 0 0 0,0 0 0 0 0,0 0 0 0 0,-1 0 0 0 0,1 0 0 0 0,0 0 0 0 0,0 0-1 0 0,0 0 1 0 0,0-1 0 0 0,0 1 0 0 0,0 0 0 0 0,0 0 0 0 0,0 0 0 0 0,0 0-1 0 0,0 0 1 0 0,-4-6 113 0 0,0 0-1 0 0,1-1 0 0 0,0 1 1 0 0,1-1-1 0 0,-1 1 1 0 0,1-1-1 0 0,-1-7 0 0 0,-9-55 429 0 0,9 49-441 0 0,2 11-86 0 0,0 1 0 0 0,0 0-1 0 0,1-1 1 0 0,0 1 0 0 0,1-1 0 0 0,0 1 0 0 0,0 0-1 0 0,1-1 1 0 0,0 1 0 0 0,0 0 0 0 0,1 0 0 0 0,0 0 0 0 0,6-11-1 0 0,-3 11-21 0 0,-1-1 0 0 0,2 1 0 0 0,-1 0 0 0 0,1 0 0 0 0,0 0 0 0 0,1 1-1 0 0,0 0 1 0 0,0 1 0 0 0,1 0 0 0 0,11-7 0 0 0,-6 6-9 0 0,0 0 1 0 0,1 1-1 0 0,0 0 1 0 0,0 1-1 0 0,0 1 0 0 0,0 0 1 0 0,1 1-1 0 0,30-1 1 0 0,-35 3-7 0 0,0 1 1 0 0,0 0-1 0 0,0 1 1 0 0,0 1-1 0 0,-1 0 0 0 0,1 0 1 0 0,0 1-1 0 0,-1 0 1 0 0,0 1-1 0 0,0 0 1 0 0,0 0-1 0 0,0 1 1 0 0,15 11-1 0 0,-23-15-10 0 0,0 1 0 0 0,1 0-1 0 0,-1 0 1 0 0,0 0 0 0 0,0 0-1 0 0,0 1 1 0 0,-1-1 0 0 0,1 0-1 0 0,0 1 1 0 0,-1-1 0 0 0,0 1-1 0 0,1-1 1 0 0,-1 1 0 0 0,0 0-1 0 0,0 0 1 0 0,-1-1-1 0 0,1 1 1 0 0,0 0 0 0 0,-1 5-1 0 0,0-4 7 0 0,0 1-1 0 0,-1-1 0 0 0,0 1 0 0 0,0-1 0 0 0,0 1 0 0 0,-1-1 0 0 0,1 0 0 0 0,-1 0 0 0 0,0 0 0 0 0,0 0 0 0 0,-4 6 0 0 0,-2 1 8 0 0,-1-1 1 0 0,0 1 0 0 0,0-2-1 0 0,-1 1 1 0 0,0-1 0 0 0,-1-1-1 0 0,-19 12 1 0 0,-2-3-126 0 0,-37 13 0 0 0,32-14 58 0 0,36-16 99 0 0,35 8 99 0 0,-10-2-73 0 0,4-2-74 0 0,1 2 0 0 0,-1 0 0 0 0,0 2 0 0 0,0 1 0 0 0,-1 2 0 0 0,32 15 0 0 0,-48-19-939 0 0,48 25-13269 0 0,-53-30 11189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4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1 199 304 0 0,'0'0'159'0'0,"1"-15"1391"0"0,-2 15-1420 0 0,1-1 1 0 0,0 1 0 0 0,0 0-1 0 0,0 0 1 0 0,0-1 0 0 0,0 1-1 0 0,0 0 1 0 0,0 0 0 0 0,0-1-1 0 0,0 1 1 0 0,0 0 0 0 0,0-1-1 0 0,0 1 1 0 0,0 0 0 0 0,0 0 0 0 0,0-1-1 0 0,0 1 1 0 0,0 0 0 0 0,0 0-1 0 0,1-1 1 0 0,-1 1 0 0 0,0 0-1 0 0,0 0 1 0 0,0-1 0 0 0,0 1-1 0 0,0 0 1 0 0,1 0 0 0 0,-1 0-1 0 0,0-1 1 0 0,0 1 0 0 0,0 0-1 0 0,1 0 1 0 0,-1 0 0 0 0,0 0 0 0 0,0 0-1 0 0,1-1 1 0 0,-1 1 0 0 0,0 0-1 0 0,0 0 1 0 0,1 0 0 0 0,-1 0-1 0 0,0 0 1 0 0,1 0 0 0 0,-1 0-1 0 0,0 0 1 0 0,1 0 0 0 0,11 10 761 0 0,0 1 1 0 0,0 0 0 0 0,-1 1-1 0 0,0 1 1 0 0,11 17 0 0 0,43 77 1840 0 0,-33-51-1360 0 0,268 449 7844 0 0,-279-477-8226 0 0,-20-26-885 0 0,0-1 0 0 0,0 0 0 0 0,1 1 0 0 0,-1-1 0 0 0,0 0 0 0 0,1 0 0 0 0,-1 0 0 0 0,1 0 1 0 0,-1 0-1 0 0,1-1 0 0 0,0 1 0 0 0,-1 0 0 0 0,1-1 0 0 0,0 1 0 0 0,0-1 0 0 0,2 1 0 0 0,-3-1-63 0 0,0 0-1 0 0,0-1 1 0 0,0 1 0 0 0,0 0-1 0 0,0-1 1 0 0,-1 1-1 0 0,1-1 1 0 0,0 1 0 0 0,0-1-1 0 0,0 1 1 0 0,-1-1 0 0 0,1 1-1 0 0,0-1 1 0 0,-1 0 0 0 0,1 0-1 0 0,0 1 1 0 0,-1-1 0 0 0,1 0-1 0 0,0-1 1 0 0,10-18 368 0 0,-10 16-303 0 0,8-17 187 0 0,-1 0 0 0 0,-1-1 1 0 0,8-38-1 0 0,3-72 133 0 0,-16 114-383 0 0,24-563 68 0 0,-26 565-353 0 0,1 1-1 0 0,3-20 1 0 0,-3 34-38 0 0,0-1 0 0 0,0 1 0 0 0,-1-1 0 0 0,1 1 1 0 0,0 0-1 0 0,0-1 0 0 0,1 1 0 0 0,-1 0 0 0 0,0 0 1 0 0,0 0-1 0 0,2-2 0 0 0,-1 4-85 0 0,-1-1 0 0 0,0 1 1 0 0,0-1-1 0 0,0 1 0 0 0,0 0 0 0 0,1-1 0 0 0,-1 1 0 0 0,0 0 1 0 0,0 0-1 0 0,0 0 0 0 0,0 0 0 0 0,1 1 0 0 0,1 1-763 0 0,14 14-2688 0 0,-3 2 548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5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46 788 0 0,'12'-13'6064'0'0,"3"7"-4490"0"0,0 0-1 0 0,0 1 1 0 0,1 1-1 0 0,0 0 1 0 0,0 1-1 0 0,0 1 1 0 0,23 0 0 0 0,-28 2-1032 0 0,0 0 0 0 0,0 1 0 0 0,0 0 0 0 0,0 0 1 0 0,0 1-1 0 0,0 1 0 0 0,0 0 0 0 0,-1 1 0 0 0,0 0 1 0 0,1 0-1 0 0,17 12 0 0 0,-26-15-452 0 0,-1 0-1 0 0,1 0 1 0 0,-1 0-1 0 0,0 1 1 0 0,1-1 0 0 0,-1 0-1 0 0,0 1 1 0 0,0-1-1 0 0,0 1 1 0 0,0-1 0 0 0,0 1-1 0 0,0 0 1 0 0,-1 0-1 0 0,1-1 1 0 0,-1 1 0 0 0,1 0-1 0 0,-1 0 1 0 0,1-1-1 0 0,-1 1 1 0 0,0 0 0 0 0,0 0-1 0 0,0 0 1 0 0,0 0-1 0 0,0 0 1 0 0,0-1 0 0 0,-1 1-1 0 0,1 0 1 0 0,-1 0-1 0 0,0 2 1 0 0,-3 5 167 0 0,0 1 0 0 0,0-1 1 0 0,-1 0-1 0 0,-8 11 0 0 0,-1 5 150 0 0,4-7-136 0 0,-14 33 223 0 0,23-48-427 0 0,0 0 0 0 0,0 0 1 0 0,0 0-1 0 0,1 1 0 0 0,-1-1 0 0 0,1 0 1 0 0,0 0-1 0 0,-1 0 0 0 0,2 1 0 0 0,-1-1 1 0 0,0 0-1 0 0,1 0 0 0 0,-1 0 0 0 0,2 4 1 0 0,0-3-50 0 0,0-1 1 0 0,0 0 0 0 0,0 0 0 0 0,0-1-1 0 0,1 1 1 0 0,-1 0 0 0 0,1-1 0 0 0,0 1-1 0 0,-1-1 1 0 0,1 0 0 0 0,0 0 0 0 0,0 0-1 0 0,1 0 1 0 0,-1-1 0 0 0,0 1 0 0 0,1-1-1 0 0,-1 0 1 0 0,1 0 0 0 0,-1 0 0 0 0,6 1-1 0 0,8 0 73 0 0,0 0-1 0 0,32 0 1 0 0,-48-2-91 0 0,38-2 0 0 0,63-11 0 0 0,-90 11 0 0 0,11-5 0 0 0,-20 6 0 0 0,11-4 0 0 0,-8 1-132 0 0,-5-2-747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5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31 536 0 0,'-8'-1'1299'0'0,"-9"5"11363"0"0,16-4-12327 0 0,1 1-1 0 0,0-1 0 0 0,0 1 0 0 0,0-1 0 0 0,-1 0 0 0 0,1 1 0 0 0,0-1 0 0 0,0 1 0 0 0,0-1 0 0 0,0 1 0 0 0,0-1 0 0 0,0 1 0 0 0,0-1 0 0 0,0 1 0 0 0,0 0 0 0 0,3 1 212 0 0,-1 1-1 0 0,1-1 1 0 0,0 0-1 0 0,0 0 0 0 0,0 0 1 0 0,0-1-1 0 0,0 1 1 0 0,1-1-1 0 0,5 2 0 0 0,7 1 108 0 0,0 0 1 0 0,0-1-1 0 0,0-1 0 0 0,22 0 0 0 0,68-5 555 0 0,-53 0-631 0 0,66-5 626 0 0,-100 6-948 0 0,1-2 1 0 0,-1 0-1 0 0,37-13 1 0 0,-11-2-1820 0 0,-18 5-3669 0 0,-19 11-73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5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0 548 0 0,'-6'4'1183'0'0,"-7"5"1255"0"0,9 0 4389 0 0,20-4-3502 0 0,1-1-1761 0 0,0-2 0 0 0,0 1 0 0 0,0-2 1 0 0,29-1-1 0 0,-2 0-32 0 0,-6 2-435 0 0,6 0 1108 0 0,68-5 0 0 0,-92 2-2297 0 0,-7 1-3371 0 0,-11 0 2198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5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72 544 0 0,'-4'-4'11710'0'0,"205"27"-3512"0"0,-139-20-7241 0 0,-1-3 0 0 0,0-3-1 0 0,66-11 1 0 0,-118 13-899 0 0,0-1 0 0 0,1-1 0 0 0,-1 0 0 0 0,0 0 0 0 0,16-9 0 0 0,-21 10-51 0 0,0-1-1 0 0,0 0 1 0 0,0 0-1 0 0,0 0 0 0 0,0 0 1 0 0,-1 0-1 0 0,1-1 1 0 0,-1 0-1 0 0,0 0 1 0 0,0 0-1 0 0,0 0 1 0 0,3-7-1 0 0,-5 9 171 0 0,-5 6-117 0 0,-1 3 4 0 0,0 0-1 0 0,0 0 0 0 0,0 1 0 0 0,1 0 0 0 0,0 0 1 0 0,1 0-1 0 0,0 0 0 0 0,0 0 0 0 0,0 1 1 0 0,1-1-1 0 0,-1 11 0 0 0,-2 21 457 0 0,0 46 0 0 0,4-57-257 0 0,1-1-1 0 0,2 0-1 0 0,1 1 1 0 0,0-1-1 0 0,3-1 1 0 0,0 1-1 0 0,2-1 1 0 0,13 34-1 0 0,-2-3-982 0 0,-19-56 554 0 0,0-2 138 0 0,0 1 1 0 0,0 0-1 0 0,-1 0 0 0 0,1-1 0 0 0,0 1 1 0 0,-1-1-1 0 0,1 1 0 0 0,-1 0 1 0 0,1-1-1 0 0,-1 1 0 0 0,1-1 1 0 0,-1 1-1 0 0,1-1 0 0 0,-1 1 1 0 0,0-1-1 0 0,1 0 0 0 0,-1 1 0 0 0,0-1 1 0 0,1 0-1 0 0,-1 1 0 0 0,0-1 1 0 0,1 0-1 0 0,-1 0 0 0 0,0 1 1 0 0,0-1-1 0 0,1 0 0 0 0,-1 0 1 0 0,0 0-1 0 0,0 0 0 0 0,0 0 1 0 0,-185 2-242 0 0,1 0 1756 0 0,172 2-1051 0 0,12 1 574 0 0,2-4-940 0 0,-1 0-1 0 0,1 0 1 0 0,0-1-1 0 0,0 1 0 0 0,0 0 1 0 0,0 0-1 0 0,0-1 1 0 0,0 1-1 0 0,0 0 1 0 0,1-1-1 0 0,-1 1 1 0 0,0-1-1 0 0,0 0 1 0 0,1 1-1 0 0,57 11 320 0 0,1-2 0 0 0,0-2 0 0 0,81-2 0 0 0,-47-2-185 0 0,-76-2-203 0 0,-8-1 0 0 0,1-1 0 0 0,-1 0 0 0 0,13-1 0 0 0,-12 0 0 0 0,8-5-1210 0 0,-17 5 497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5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13 672 0 0,'-2'-12'16120'0'0,"8"55"-13102"0"0,-2 1-1 0 0,-2-1 1 0 0,-7 79 0 0 0,1-5 232 0 0,3-60-2596 0 0,1-41-654 0 0,0-2 0 0 0,2-9 0 0 0,2-3-102 0 0,-3-2-391 0 0,7-4-4015 0 0,8-1-4136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5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278 108 608 0 0,'-7'-5'926'0'0,"0"0"-1"0"0,0 0 1 0 0,-1 0-1 0 0,0 1 1 0 0,0 0 0 0 0,0 1-1 0 0,0 0 1 0 0,-1 0-1 0 0,-9-1 1 0 0,12 3-446 0 0,0 0 1 0 0,0 1-1 0 0,-1 0 0 0 0,1 0 1 0 0,0 1-1 0 0,-1 0 0 0 0,1 0 1 0 0,0 0-1 0 0,0 1 0 0 0,0 0 1 0 0,0 0-1 0 0,0 1 1 0 0,-8 4-1 0 0,6-3-43 0 0,1 1 1 0 0,0-1-1 0 0,0 1 1 0 0,0 1 0 0 0,1-1-1 0 0,0 1 1 0 0,0 0-1 0 0,1 0 1 0 0,-1 1-1 0 0,1 0 1 0 0,0 0-1 0 0,-5 11 1 0 0,8-14-214 0 0,0 1-1 0 0,1-1 1 0 0,-1 1 0 0 0,1 0 0 0 0,0-1 0 0 0,1 1 0 0 0,-1 0-1 0 0,1 0 1 0 0,-1 0 0 0 0,2 0 0 0 0,-1 0 0 0 0,0-1-1 0 0,1 1 1 0 0,0 0 0 0 0,0 0 0 0 0,0-1 0 0 0,1 1 0 0 0,0 0-1 0 0,0-1 1 0 0,0 0 0 0 0,0 1 0 0 0,1-1 0 0 0,3 6 0 0 0,0-3-56 0 0,1 0 0 0 0,-1-1 0 0 0,1 1 0 0 0,0-1 1 0 0,1-1-1 0 0,0 1 0 0 0,-1-1 0 0 0,2-1 0 0 0,-1 1 1 0 0,0-1-1 0 0,1-1 0 0 0,17 6 0 0 0,-18-7-188 0 0,0 0-1 0 0,0-1 0 0 0,0 1 1 0 0,0-1-1 0 0,1-1 0 0 0,-1 0 0 0 0,0 0 1 0 0,0 0-1 0 0,1-1 0 0 0,-1 0 1 0 0,0-1-1 0 0,0 0 0 0 0,0 0 0 0 0,0-1 1 0 0,7-3-1 0 0,-11 4 1 0 0,-1 0 1 0 0,0 1-1 0 0,1-1 0 0 0,-1-1 0 0 0,0 1 1 0 0,-1 0-1 0 0,1-1 0 0 0,0 1 0 0 0,-1-1 1 0 0,1 0-1 0 0,-1 0 0 0 0,0 0 0 0 0,0 0 1 0 0,0 0-1 0 0,0 0 0 0 0,0-1 0 0 0,-1 1 1 0 0,0-1-1 0 0,1 1 0 0 0,-1-1 0 0 0,-1 1 1 0 0,1-1-1 0 0,0 0 0 0 0,-1 1 0 0 0,0-1 0 0 0,0 0 1 0 0,0 0-1 0 0,0 1 0 0 0,-2-8 1 0 0,-1 1 11 0 0,0 1 0 0 0,0-1 1 0 0,-1 1-1 0 0,0 0 0 0 0,-1 0 1 0 0,0 0-1 0 0,-1 1 0 0 0,0 0 1 0 0,0 0-1 0 0,-8-8 0 0 0,-2-1-296 0 0,-1 1 0 0 0,0 0 0 0 0,-1 2 0 0 0,-1 0 0 0 0,0 1 0 0 0,-1 0 0 0 0,0 2 0 0 0,-1 1 0 0 0,-26-10 0 0 0,21 14-1610 0 0,8 8-6681 0 0,9 2 5978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7:5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22 540 0 0,'4'-22'18192'0'0,"29"308"-10772"0"0,-31-271-7751 0 0,0 1 1 0 0,9 26-1 0 0,-2-19-2978 0 0,4-3-4169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10 476 0 0,'-27'-9'14499'0'0,"33"9"-12828"0"0,123 4 4878 0 0,-22 1-3044 0 0,-22-5-2055 0 0,-68 0-4818 0 0,1 0-3365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0 102 944 0 0,'1'1'9411'0'0,"18"3"-6479"0"0,26 2-898 0 0,27 0 265 0 0,1-3 0 0 0,-1-4 1 0 0,88-11-1 0 0,-150 11-2029 0 0,0-1-1 0 0,0-1 1 0 0,0 0-1 0 0,0 0 1 0 0,11-6-1 0 0,-17 7-180 0 0,0 1 0 0 0,-1-1 0 0 0,1-1 0 0 0,-1 1 1 0 0,1 0-1 0 0,-1-1 0 0 0,0 0 0 0 0,0 0 0 0 0,0 0 0 0 0,-1 0 0 0 0,1 0 0 0 0,-1 0 0 0 0,1-1 0 0 0,-1 1 0 0 0,3-8 1 0 0,-5 10-72 0 0,1 0 1 0 0,-1 0-1 0 0,1 0 1 0 0,-1 0 0 0 0,0 0-1 0 0,1 0 1 0 0,-1 0-1 0 0,0 0 1 0 0,0 0 0 0 0,0 0-1 0 0,1 0 1 0 0,-1 0 0 0 0,0 0-1 0 0,-1 0 1 0 0,1 0-1 0 0,0 0 1 0 0,0 0 0 0 0,0 0-1 0 0,-1 0 1 0 0,1 0 0 0 0,0 0-1 0 0,-1 0 1 0 0,1 0-1 0 0,-1 0 1 0 0,1 0 0 0 0,-1 0-1 0 0,0 0 1 0 0,1 0-1 0 0,-1 0 1 0 0,0 1 0 0 0,1-1-1 0 0,-1 0 1 0 0,0 1 0 0 0,0-1-1 0 0,0 0 1 0 0,0 1-1 0 0,0-1 1 0 0,0 1 0 0 0,-1-1-1 0 0,1 1-10 0 0,-1 0 0 0 0,1 0-1 0 0,0 0 1 0 0,0 1-1 0 0,0-1 1 0 0,0 0 0 0 0,0 1-1 0 0,0-1 1 0 0,0 1 0 0 0,0-1-1 0 0,0 1 1 0 0,0-1-1 0 0,1 1 1 0 0,-1 0 0 0 0,0-1-1 0 0,0 1 1 0 0,0 0 0 0 0,1 0-1 0 0,-1 0 1 0 0,0-1-1 0 0,1 1 1 0 0,-1 0 0 0 0,0 2-1 0 0,-11 20 111 0 0,9-9-44 0 0,0-1 1 0 0,0 1-1 0 0,1-1 0 0 0,1 1 1 0 0,0-1-1 0 0,3 26 1 0 0,2-1 146 0 0,10 44 0 0 0,4-10 419 0 0,4-2-1 0 0,59 130 0 0 0,-62-161-347 0 0,11 26-927 0 0,-30-65 596 0 0,0 0 0 0 0,0 1 1 0 0,0-1-1 0 0,0 0 0 0 0,1 0 1 0 0,-1 1-1 0 0,0-1 1 0 0,0 0-1 0 0,0 1 0 0 0,0-1 1 0 0,0 0-1 0 0,0 0 1 0 0,-1 1-1 0 0,1-1 0 0 0,0 0 1 0 0,0 0-1 0 0,0 1 0 0 0,0-1 1 0 0,0 0-1 0 0,0 0 1 0 0,0 1-1 0 0,0-1 0 0 0,-1 0 1 0 0,1 0-1 0 0,0 1 1 0 0,0-1-1 0 0,0 0 0 0 0,0 0 1 0 0,-1 0-1 0 0,1 0 0 0 0,0 1 1 0 0,0-1-1 0 0,-1 0 1 0 0,1 0-1 0 0,0 0 0 0 0,-1 0 1 0 0,-13 3-599 0 0,-19-5 219 0 0,31 1 375 0 0,-465-36-153 0 0,456 36 518 0 0,0 1 0 0 0,-1 0-1 0 0,1 0 1 0 0,-13 4-1 0 0,23-4 10 0 0,1 0-272 0 0,0 1 0 0 0,0-1-1 0 0,0 1 1 0 0,0-1 0 0 0,0 1 0 0 0,0-1-1 0 0,0 0 1 0 0,0 1 0 0 0,0-1 0 0 0,0 1 0 0 0,0-1-1 0 0,1 0 1 0 0,-1 1 0 0 0,0-1 0 0 0,0 0-1 0 0,0 1 1 0 0,1-1 0 0 0,-1 0 0 0 0,0 1 0 0 0,1-1-1 0 0,-1 0 1 0 0,0 1 0 0 0,0-1 0 0 0,1 0-1 0 0,-1 0 1 0 0,1 1 0 0 0,-1-1 0 0 0,18 7 470 0 0,24 2-421 0 0,-39-8-9 0 0,113 16-91 0 0,0-4 1 0 0,178-3-1 0 0,-274-12-2551 0 0,0 0 0 0 0,22-7 0 0 0,7-1-2523 0 0,-35 8 1628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8769 0 0,'-4'-4'7558'0'0,"-10"-12"1850"0"0,21 30-4586 0 0,-2-4-4461 0 0,-1 1-1 0 0,0-1 0 0 0,-1 0 1 0 0,4 18-1 0 0,-4-2-43 0 0,8 46-509 0 0,0-52-2636 0 0,4-5-8042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4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69 616 0 0,'-7'-7'1059'0'0,"0"1"0"0"0,0 0 0 0 0,0 0 0 0 0,-1 1-1 0 0,0 0 1 0 0,0 0 0 0 0,0 1 0 0 0,-10-4 0 0 0,7 4-269 0 0,1 1 0 0 0,-1 0-1 0 0,0 1 1 0 0,0 0 0 0 0,0 1 0 0 0,-19-1 0 0 0,22 2-482 0 0,-1 0 0 0 0,1 1 1 0 0,-1 0-1 0 0,1 1 0 0 0,-1-1 1 0 0,1 2-1 0 0,0-1 0 0 0,0 1 1 0 0,0 0-1 0 0,0 1 0 0 0,0 0 1 0 0,1 0-1 0 0,0 0 0 0 0,0 1 0 0 0,0 0 1 0 0,0 1-1 0 0,1 0 0 0 0,0 0 1 0 0,0 0-1 0 0,-6 8 0 0 0,10-10-146 0 0,0-1 0 0 0,0 1 0 0 0,0 0 1 0 0,0 0-1 0 0,0 0 0 0 0,1 0 0 0 0,0 0 0 0 0,0 1 0 0 0,0-1 0 0 0,0 0 0 0 0,0 0 0 0 0,1 1 0 0 0,0-1 0 0 0,1 8 0 0 0,0-5-2 0 0,0-1-1 0 0,1 1 1 0 0,0-1 0 0 0,0 0-1 0 0,0 0 1 0 0,1 0 0 0 0,0 0 0 0 0,0 0-1 0 0,5 5 1 0 0,0 0 54 0 0,1 0 1 0 0,1 0 0 0 0,-1-1-1 0 0,2-1 1 0 0,-1 0-1 0 0,1 0 1 0 0,1-1-1 0 0,19 11 1 0 0,-19-13-39 0 0,1-1 0 0 0,0 0 0 0 0,0-1 0 0 0,1 0 1 0 0,-1-1-1 0 0,1 0 0 0 0,16 1 0 0 0,-20-4-83 0 0,0 1 1 0 0,0-2-1 0 0,0 1 1 0 0,1-1-1 0 0,-1-1 1 0 0,0 0-1 0 0,-1 0 0 0 0,1-1 1 0 0,0 0-1 0 0,12-7 1 0 0,-19 9-90 0 0,0-1 0 0 0,0 1 0 0 0,0-1 0 0 0,0 0 0 0 0,-1-1 0 0 0,1 1 0 0 0,-1 0 1 0 0,0-1-1 0 0,1 1 0 0 0,-1-1 0 0 0,0 0 0 0 0,0 1 0 0 0,-1-1 0 0 0,1 0 0 0 0,-1 0 0 0 0,3-6 0 0 0,-3 5-20 0 0,0-1-1 0 0,0 0 1 0 0,-1 0-1 0 0,1 0 1 0 0,-1 0-1 0 0,0 0 1 0 0,-1 0-1 0 0,1 0 0 0 0,-1 0 1 0 0,-1-7-1 0 0,-1 3-47 0 0,0-1 0 0 0,-1 1-1 0 0,1 0 1 0 0,-2 0-1 0 0,1 1 1 0 0,-1-1 0 0 0,-1 1-1 0 0,1 0 1 0 0,-2 1-1 0 0,-12-14 1 0 0,10 12-269 0 0,-1 2 0 0 0,1-1 0 0 0,-2 2 0 0 0,1-1 0 0 0,0 1 0 0 0,-1 1 1 0 0,0 0-1 0 0,-1 0 0 0 0,1 1 0 0 0,-1 1 0 0 0,0 0 0 0 0,0 0 0 0 0,-15 0 0 0 0,14 4-2888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85 448 0 0,'-4'-3'381'0'0,"-21"-15"2092"0"0,24 17-2136 0 0,0 0-1 0 0,0 0 0 0 0,0 0 1 0 0,0 0-1 0 0,0-1 0 0 0,0 1 1 0 0,0 0-1 0 0,1-1 0 0 0,-1 1 1 0 0,0 0-1 0 0,1-1 0 0 0,-1 1 1 0 0,1-1-1 0 0,-1 1 0 0 0,1-1 1 0 0,0-1-1 0 0,0 1-54 0 0,1 1 0 0 0,0-1 0 0 0,0 1 0 0 0,0 0 0 0 0,0-1 0 0 0,0 1 0 0 0,1 0 0 0 0,-1 0 0 0 0,0 0 0 0 0,1 0 0 0 0,-1 0 0 0 0,0 0 0 0 0,1 0 0 0 0,-1 0-1 0 0,1 0 1 0 0,-1 1 0 0 0,1-1 0 0 0,3 0 0 0 0,10-4 565 0 0,0 1 0 0 0,0 1-1 0 0,0 1 1 0 0,1 0-1 0 0,-1 0 1 0 0,21 2-1 0 0,95 12 1748 0 0,-79-4-1655 0 0,-1 2 0 0 0,0 3 0 0 0,50 18-1 0 0,-73-20-527 0 0,0 1-1 0 0,-1 1 0 0 0,-1 1 1 0 0,0 2-1 0 0,0 0 0 0 0,38 34 1 0 0,-56-42-280 0 0,0 0-1 0 0,0 1 1 0 0,0-1 0 0 0,-1 1 0 0 0,-1 1 0 0 0,1 0-1 0 0,-2 0 1 0 0,1 0 0 0 0,4 12 0 0 0,-9-18-119 0 0,0 0 0 0 0,0-1 0 0 0,0 1-1 0 0,0 0 1 0 0,-1 0 0 0 0,1 0 0 0 0,-1 0 0 0 0,0 0 0 0 0,0 0 0 0 0,-1 0 0 0 0,1 0 0 0 0,-1 0 0 0 0,0 0 0 0 0,0 0 0 0 0,0-1 0 0 0,0 1 0 0 0,-1 0 0 0 0,1 0 0 0 0,-1-1-1 0 0,0 1 1 0 0,0-1 0 0 0,0 0 0 0 0,-1 0 0 0 0,1 0 0 0 0,-1 0 0 0 0,0 0 0 0 0,0 0 0 0 0,0 0 0 0 0,-4 2 0 0 0,-2 1-13 0 0,0-1-1 0 0,-1 1 1 0 0,0-2 0 0 0,0 1 0 0 0,0-1 0 0 0,0-1-1 0 0,-1 0 1 0 0,-19 3 0 0 0,-7-1 31 0 0,-45-1 0 0 0,19-5-418 0 0,0-3 0 0 0,-116-23-1 0 0,163 20-366 0 0,9 2-1792 0 0,24-1-10773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88 0 0,'27'-2'8732'0'0,"-25"3"-8172"0"0,0 0 0 0 0,1-1-1 0 0,-1 1 1 0 0,0 0 0 0 0,0 0 0 0 0,1 1-1 0 0,-1-1 1 0 0,0 0 0 0 0,0 1 0 0 0,0-1-1 0 0,0 1 1 0 0,-1 0 0 0 0,1 0-1 0 0,0-1 1 0 0,-1 1 0 0 0,1 0 0 0 0,-1 0-1 0 0,0 1 1 0 0,0-1 0 0 0,2 3 0 0 0,2 8 1170 0 0,0 0 1 0 0,5 22-1 0 0,0-4 595 0 0,3 5-1156 0 0,2-1 0 0 0,2-1 0 0 0,32 52 0 0 0,-47-84-1169 0 0,8 13 0 0 0,-2-3 0 0 0,-1 2 0 0 0,-2-5 0 0 0,-4-7-7 0 0,0 0-95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1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423 10464 52 0 0,'-5'2'1430'0'0,"1"-2"1493"0"0,-2-1-1922 0 0,5 1-593 0 0,1 0-1 0 0,-1 0 0 0 0,0 0 1 0 0,1-1-1 0 0,-1 1 0 0 0,1 0 1 0 0,-1 0-1 0 0,0-1 0 0 0,1 1 1 0 0,-1-1-1 0 0,-1 0 1222 0 0,2 0-1221 0 0,0 1-1 0 0,-1-1 0 0 0,1 1 1 0 0,-1-2-1 0 0,0-3-279 0 0,1 3 851 0 0,5-15 1717 0 0,-4-1-1497 0 0,-1-1 0 0 0,0 1 0 0 0,-2 0 0 0 0,0 0 0 0 0,-7-28 0 0 0,-3-31 303 0 0,-28-185 1261 0 0,-2-20-1663 0 0,21 10-588 0 0,3 12-212 0 0,0 116-150 0 0,-14-152 128 0 0,-44-607 10 0 0,64 784-232 0 0,-49-731 69 0 0,41 448-24 0 0,0-35-39 0 0,8-167 47 0 0,10 445-79 0 0,-1-290 90 0 0,17-2 27 0 0,-2 105-8 0 0,43-296 20 0 0,-52 616-155 0 0,73-441 4 0 0,-4 32-3 0 0,-65 377-5 0 0,71-622-26 0 0,-60 549 17 0 0,42-162-1 0 0,-46 235 10 0 0,-1 0-14 0 0,2 2 1 0 0,27-64-1 0 0,-39 112 12 0 0,0 0-1 0 0,1 0 0 0 0,0 1 1 0 0,0-1-1 0 0,1 1 1 0 0,0 0-1 0 0,0 1 0 0 0,1-1 1 0 0,-1 1-1 0 0,1 0 1 0 0,11-8-1 0 0,14-7 9 0 0,1 1 0 0 0,0 1 0 0 0,41-16 0 0 0,110-34 4 0 0,221-31 13 0 0,-341 87-14 0 0,317-44 92 0 0,4 24 62 0 0,-137 13-117 0 0,519-39-46 0 0,-172 24 0 0 0,-311 22 0 0 0,-28-1 0 0 0,979-70 0 0 0,-651 32 0 0 0,-274 27 0 0 0,-260 21 0 0 0,372-26 0 0 0,6 6 0 0 0,11-1 0 0 0,-190 17 0 0 0,373-18 0 0 0,-153-1 0 0 0,553-12 0 0 0,-791 37 0 0 0,370-10 0 0 0,-224 11 0 0 0,-256 3 0 0 0,66 2 0 0 0,285-1 0 0 0,-190 2 0 0 0,-193-3 0 0 0,503 13 0 0 0,-292-4 0 0 0,57 0 0 0 0,151 14 0 0 0,-268-9 0 0 0,137 8 0 0 0,305 35 0 0 0,-350-31 0 0 0,-46-5 0 0 0,108 4 0 0 0,48 6 0 0 0,-242-13 0 0 0,224 29 0 0 0,-329-34 0 0 0,247 46 0 0 0,-238-38 0 0 0,126 46 0 0 0,-198-58 0 0 0,0 1 0 0 0,-1 2 0 0 0,-1 1 0 0 0,0 1 0 0 0,-2 2 0 0 0,1 0 0 0 0,-2 2 0 0 0,-1 1 0 0 0,-1 1 0 0 0,0 1 0 0 0,-2 1 0 0 0,27 37 0 0 0,-34-37 0 0 0,-1 1 0 0 0,-1 0 0 0 0,0 1 0 0 0,-2 1 0 0 0,-2-1 0 0 0,0 2 0 0 0,7 39 0 0 0,15 204 0 0 0,-18-123 0 0 0,6 88 0 0 0,4 38 0 0 0,31 199 0 0 0,-35-319 0 0 0,64 420 0 0 0,52 230 0 0 0,-123-726 0 0 0,3 30 0 0 0,1 177 0 0 0,-2 263 0 0 0,0-1 0 0 0,-20-216 0 0 0,-51 346 0 0 0,-144 721 0 0 0,89-650 0 0 0,18 66 0 0 0,76-515 0 0 0,1 15 0 0 0,-7 126 0 0 0,22-417 0 0 0,-6 242 0 0 0,9-209 0 0 0,3 0 0 0 0,18 95 0 0 0,16 18 0 0 0,-30-129 0 0 0,-6-32 0 0 0,-1 1 0 0 0,6 53 0 0 0,-6-46 0 0 0,1-1 0 0 0,0-1 0 0 0,-2 20 0 0 0,0-25 0 0 0,0-1 0 0 0,0 0 0 0 0,0 1 0 0 0,0-1 0 0 0,-1 2 0 0 0,0 1 0 0 0,1-3 0 0 0,-1 0 0 0 0,1 1 0 0 0,-2-1 0 0 0,2 0-12 0 0,0-6-301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2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0 191 96 0 0,'0'-4'239'0'0,"1"-18"3321"0"0,-1 18-2330 0 0,1 1 1 0 0,-1-1 0 0 0,1 1 0 0 0,0-1 0 0 0,0 1 0 0 0,0 0 0 0 0,3-6 0 0 0,-4 9-1079 0 0,1 0 1 0 0,-1-1-1 0 0,0 1 1 0 0,0 0-1 0 0,1-1 1 0 0,-1 1-1 0 0,1 0 1 0 0,-1 0-1 0 0,0 0 1 0 0,1-1-1 0 0,-1 1 1 0 0,0 0-1 0 0,1 0 1 0 0,-1 0-1 0 0,1 0 1 0 0,-1 0-1 0 0,0 0 1 0 0,1 0-1 0 0,-1 0 1 0 0,1 0-1 0 0,-1 0 1 0 0,0 0-1 0 0,1 0 1 0 0,-1 0-1 0 0,1 0 1 0 0,-1 0-1 0 0,0 0 1 0 0,1 0-1 0 0,-1 0 1 0 0,1 1-1 0 0,0-1 1 0 0,11 8 2234 0 0,6 11-301 0 0,-1 1 0 0 0,28 41 0 0 0,14 18 5 0 0,-48-67-1908 0 0,10 12 892 0 0,1 0 1 0 0,44 36-1 0 0,-55-56-1104 0 0,-10-4-139 0 0,-1 0-169 0 0,1 0 286 0 0,-1-1 1 0 0,0 1-1 0 0,1 0 1 0 0,-1-1-1 0 0,0 1 1 0 0,1-1 0 0 0,-1 1-1 0 0,0 0 1 0 0,0-1-1 0 0,1 1 1 0 0,-1-1 0 0 0,0 1-1 0 0,0-1 1 0 0,0 1-1 0 0,0-1 1 0 0,0 1-1 0 0,0-1 1 0 0,0 1 0 0 0,0-1-1 0 0,0 1 1 0 0,0-1-1 0 0,0 1 1 0 0,0-1-1 0 0,0 1 1 0 0,0-1 0 0 0,0 1-1 0 0,-1-1 1 0 0,-8-16-262 0 0,-2 0 0 0 0,0 1 0 0 0,-1 1 0 0 0,-22-24 1 0 0,-64-49-16 0 0,62 56 1393 0 0,-53-56 0 0 0,88 87-1052 0 0,0 1 0 0 0,1-1 0 0 0,-1 0 0 0 0,0 0 1 0 0,1 0-1 0 0,-1 0 0 0 0,1 0 0 0 0,-1 0 0 0 0,1 0 0 0 0,-1 0 0 0 0,1 0 0 0 0,0 0 1 0 0,0 0-1 0 0,-1 0 0 0 0,1 0 0 0 0,0 0 0 0 0,0 0 0 0 0,0 0 0 0 0,0 0 1 0 0,0 0-1 0 0,0 0 0 0 0,1 0 0 0 0,-1 0 0 0 0,1-2 0 0 0,0 1 31 0 0,0 0-1 0 0,0 0 1 0 0,0 0-1 0 0,1 1 0 0 0,-1-1 1 0 0,1 0-1 0 0,-1 1 1 0 0,1-1-1 0 0,-1 1 1 0 0,1 0-1 0 0,3-2 1 0 0,5-3 155 0 0,1 0 0 0 0,1 1 0 0 0,15-5-1 0 0,-22 9-185 0 0,29-10-14 0 0,0 3 0 0 0,1 0 0 0 0,0 3 0 0 0,60-3 0 0 0,-20 8 0 0 0,88 10 0 0 0,-65 4 0 0 0,-85-12 0 0 0,0 2 0 0 0,0-1 0 0 0,0 2 0 0 0,-1 0 0 0 0,17 9 0 0 0,-27-13 0 0 0,0 0 0 0 0,0 0 0 0 0,0 1 0 0 0,0-1 0 0 0,0 1 0 0 0,-1-1 0 0 0,1 1 0 0 0,-1 0 0 0 0,1-1 0 0 0,-1 1 0 0 0,0 0 0 0 0,0 0 0 0 0,1 0 0 0 0,-1 0 0 0 0,-1 0 0 0 0,1 1 0 0 0,0-1 0 0 0,0 4 0 0 0,0-2 0 0 0,-1 0 0 0 0,0-1 0 0 0,0 1 0 0 0,0 0 0 0 0,-1 0 0 0 0,1 0 0 0 0,-1 0 0 0 0,0 0 0 0 0,0 0 0 0 0,-2 4 0 0 0,-2 3 0 0 0,-1 0 0 0 0,0 0 0 0 0,-1 0 0 0 0,0 0 0 0 0,-16 17 0 0 0,-15 9 0 0 0,-2-3 0 0 0,-1 0 0 0 0,-56 33 0 0 0,84-58 0 0 0,4-3-17 0 0,0 0-240 0 0,0 0 1 0 0,-18 9-1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3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337 37 488 0 0,'23'-36'11732'0'0,"-26"38"-10487"0"0,-283 226 9060 0 0,281-224-10108 0 0,-54 45 1360 0 0,54-41-1377 0 0,4-4-2907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3.7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95 560 0 0,'-3'-7'448'0'0,"-20"-48"4593"0"0,5 23 9352 0 0,18 38-10878 0 0,11 46-1198 0 0,10 12-325 0 0,18 48 480 0 0,-32-95-2180 0 0,1-1 0 0 0,1 1 0 0 0,0-1 0 0 0,17 20 0 0 0,-5-16-1420 0 0,-5-11-2806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4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41 648 0 0,'-63'-11'2489'0'0,"11"2"1394"0"0,3-5 11506 0 0,104 11-12737 0 0,-32 0-1644 0 0,34 2 1 0 0,363 23 4680 0 0,-404-21-5689 0 0,6 0 0 0 0,40-3 0 0 0,-43-3-5926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4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592 91 200 0 0,'-20'-12'2433'0'0,"0"2"0"0"0,-30-13-1 0 0,40 20-1666 0 0,0 0-1 0 0,0 0 0 0 0,0 1 0 0 0,0 1 0 0 0,0 0 1 0 0,0 0-1 0 0,0 1 0 0 0,-11 1 0 0 0,-7 2 226 0 0,0 1-1 0 0,1 1 0 0 0,-1 2 1 0 0,1 0-1 0 0,1 2 0 0 0,0 1 0 0 0,-44 24 1 0 0,58-27-627 0 0,0 0 1 0 0,1 1 0 0 0,0 1 0 0 0,1 0-1 0 0,-1 1 1 0 0,2 0 0 0 0,-15 18-1 0 0,18-20-109 0 0,1 0 0 0 0,1 0 0 0 0,0 1 0 0 0,0-1 0 0 0,0 1 0 0 0,1 0 0 0 0,0 0 0 0 0,1 0 0 0 0,0 1 0 0 0,1-1-1 0 0,-1 0 1 0 0,1 13 0 0 0,2-10-87 0 0,0-1 0 0 0,1 0 0 0 0,0 0 0 0 0,1 0 0 0 0,0 0 0 0 0,0 0 0 0 0,1-1-1 0 0,1 0 1 0 0,0 1 0 0 0,0-2 0 0 0,8 12 0 0 0,2 1 227 0 0,2-1 0 0 0,0-1 1 0 0,31 29-1 0 0,-14-20-350 0 0,2-2 0 0 0,1 0 0 0 0,1-3 1 0 0,1-1-1 0 0,1-2 0 0 0,0-2 0 0 0,2-1 0 0 0,0-3 0 0 0,1-1 0 0 0,1-2 1 0 0,0-2-1 0 0,0-2 0 0 0,82 4 0 0 0,-107-12-45 0 0,-1 0 0 0 0,1-2 0 0 0,-1-1 0 0 0,0 0 0 0 0,1-1 0 0 0,-1-1 0 0 0,-1 0 0 0 0,1-2 0 0 0,26-13 0 0 0,-22 8 0 0 0,-1-1 0 0 0,0-1 0 0 0,-1-1 0 0 0,0-1 0 0 0,-1-1 0 0 0,26-29 0 0 0,-38 38 0 0 0,15-17 0 0 0,-1 0 0 0 0,-2-1 0 0 0,26-44 0 0 0,-41 63 0 0 0,0-1 0 0 0,0 0 0 0 0,-1 1 0 0 0,0-1 0 0 0,-1-1 0 0 0,1 1 0 0 0,-2 0 0 0 0,1-1 0 0 0,-1 1 0 0 0,0-1 0 0 0,-1 1 0 0 0,0-1 0 0 0,-1 1 0 0 0,1-1 0 0 0,-1 1 0 0 0,-1 0 0 0 0,0-1 0 0 0,0 1 0 0 0,-4-10 0 0 0,-4-2 0 0 0,-1 1 0 0 0,-1 0 0 0 0,0 1 0 0 0,-1 0 0 0 0,-1 1 0 0 0,-1 0 0 0 0,0 1 0 0 0,-1 1 0 0 0,-1 1 0 0 0,0 0 0 0 0,-1 1 0 0 0,-39-21 0 0 0,27 19 0 0 0,0 1 0 0 0,-1 2 0 0 0,0 1 0 0 0,-1 1 0 0 0,0 1 0 0 0,0 3 0 0 0,-1 0 0 0 0,-36-1 0 0 0,42 5-21 0 0,-1 2 0 0 0,1 0 0 0 0,0 2 0 0 0,-1 1 0 0 0,1 2 0 0 0,-27 7 0 0 0,51-11-278 0 0,0 0 1 0 0,0 0-1 0 0,0 1 1 0 0,0 0-1 0 0,0-1 0 0 0,1 1 1 0 0,-1 0-1 0 0,-4 4 1 0 0,-7 10-8283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6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252 27 920 0 0,'1'-2'1098'0'0,"0"0"0"0"0,1 0 0 0 0,-1 0 1 0 0,0-1-1 0 0,0 1 0 0 0,3-12 10705 0 0,-120 191-5683 0 0,12-21-3628 0 0,94-139-2257 0 0,2-5-181 0 0,1 0 0 0 0,-10 23 0 0 0,16-23-988 0 0,4-7-1547 0 0,17-15-8652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6.6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63 520 0 0,'-13'-28'2309'0'0,"-3"-6"13079"0"0,19 35-15016 0 0,-1 1-1 0 0,0 0 1 0 0,0-1-1 0 0,0 1 1 0 0,0 0-1 0 0,0 0 1 0 0,0 0-1 0 0,0 1 1 0 0,0-1-1 0 0,1 3 1 0 0,17 36 3225 0 0,28 77 0 0 0,-33-75-3434 0 0,36 70 1 0 0,-48-109-1213 0 0,0 2-1395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4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1 816 0 0,'-4'7'12178'0'0,"4"-7"-11913"0"0,11 9 3478 0 0,19 2-1138 0 0,28-1 1586 0 0,103 5 0 0 0,-105-15-3007 0 0,1-2 1 0 0,-1-2 0 0 0,105-22 0 0 0,-137 18-1864 0 0,2 1-3108 0 0,-11 5-5268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7.0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113 197 584 0 0,'-20'-4'855'0'0,"-28"-6"2981"0"0,6-4 4889 0 0,40 13-6964 0 0,4-11 4510 0 0,32 0-4808 0 0,1 1-1 0 0,1 1 1 0 0,-1 3 0 0 0,50-6-1 0 0,66-13 1960 0 0,-111 12-6156 0 0,-28 8 362 0 0,1-1 1 0 0,-1 0-1 0 0,0 0 1 0 0,21-19-1 0 0,-21 17-742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37.3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782 95 676 0 0,'-10'-9'861'0'0,"0"0"-1"0"0,-1 0 1 0 0,0 1 0 0 0,0 0 0 0 0,0 1-1 0 0,-1 0 1 0 0,0 1 0 0 0,0 0-1 0 0,-1 1 1 0 0,0 1 0 0 0,0 0-1 0 0,0 0 1 0 0,0 2 0 0 0,-27-3 0 0 0,14 4 69 0 0,-1 1 0 0 0,0 1 0 0 0,0 2 1 0 0,1 0-1 0 0,0 2 0 0 0,-1 1 0 0 0,2 1 0 0 0,-1 2 1 0 0,1 0-1 0 0,-32 17 0 0 0,36-15-510 0 0,2 1 0 0 0,-1 0-1 0 0,1 2 1 0 0,1 0 0 0 0,1 1-1 0 0,0 1 1 0 0,1 0 0 0 0,0 2 0 0 0,2-1-1 0 0,0 2 1 0 0,1 0 0 0 0,-14 27-1 0 0,22-35-314 0 0,0 1 0 0 0,2-1 0 0 0,-1 1 0 0 0,1 0-1 0 0,1 0 1 0 0,0 1 0 0 0,1-1 0 0 0,0 0 0 0 0,1 1-1 0 0,0-1 1 0 0,1 1 0 0 0,0-1 0 0 0,1 0-1 0 0,1 0 1 0 0,0 0 0 0 0,0 0 0 0 0,8 17 0 0 0,-4-12 28 0 0,1 0 1 0 0,1-1 0 0 0,0-1 0 0 0,1 1 0 0 0,1-2-1 0 0,0 1 1 0 0,1-1 0 0 0,0-1 0 0 0,1 0-1 0 0,1-1 1 0 0,20 14 0 0 0,-8-9-134 0 0,0-1 0 0 0,33 13 0 0 0,-7-6 0 0 0,1-3 0 0 0,0-2 0 0 0,2-2 0 0 0,65 10 0 0 0,-85-21 0 0 0,1-1 0 0 0,-1-2 0 0 0,1-1 0 0 0,-1-1 0 0 0,1-3 0 0 0,-1 0 0 0 0,0-3 0 0 0,38-10 0 0 0,-59 12 0 0 0,0-1 0 0 0,-1 0 0 0 0,1-1 0 0 0,-2-1 0 0 0,1 0 0 0 0,-1-1 0 0 0,0 0 0 0 0,0 0 0 0 0,-1-2 0 0 0,0 1 0 0 0,-1-1 0 0 0,12-15 0 0 0,-15 15 0 0 0,0 0 0 0 0,0-1 0 0 0,-1 0 0 0 0,-1 0 0 0 0,0 0 0 0 0,0-1 0 0 0,-1 0 0 0 0,-1 1 0 0 0,0-2 0 0 0,0 1 0 0 0,-1 0 0 0 0,-1 0 0 0 0,0-1 0 0 0,-1-22 0 0 0,-1 20 0 0 0,-1 0 0 0 0,0-1 0 0 0,0 1 0 0 0,-2 0 0 0 0,0 1 0 0 0,0-1 0 0 0,-2 1 0 0 0,0 0 0 0 0,0 0 0 0 0,-1 0 0 0 0,-1 1 0 0 0,0 0 0 0 0,-1 1 0 0 0,0 0 0 0 0,-19-19 0 0 0,4 10 0 0 0,1 0 0 0 0,-2 2 0 0 0,-1 1 0 0 0,0 1 0 0 0,-1 1 0 0 0,-35-14 0 0 0,-13 0 0 0 0,-1 3 0 0 0,-2 4 0 0 0,0 4 0 0 0,-81-11 0 0 0,115 24-43 0 0,0-1-535 0 0,-53 0 0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4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8 430 676 0 0,'-7'5'17260'0'0,"22"-16"-11287"0"0,-2-1-6564 0 0,-4-2 1153 0 0,-1-1 1 0 0,0 0-1 0 0,-1 0 0 0 0,-1-1 0 0 0,0 0 0 0 0,-1 0 1 0 0,-1-1-1 0 0,-1 1 0 0 0,2-18 0 0 0,0-25 456 0 0,-2-73-1 0 0,-4 87-138 0 0,1 43-567 0 0,17 36-2 0 0,-1 46-185 0 0,6 82 0 0 0,-10-69-84 0 0,-9-57-41 0 0,8 35 0 0 0,-9-62 0 0 0,0-4-163 0 0,30-15-7999 0 0,-19 4 4086 0 0,1 0 584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4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445 216 668 0 0,'-3'-8'2260'0'0,"-1"0"-1"0"0,0 0 1 0 0,-1 0 0 0 0,0 1-1 0 0,-7-9 1 0 0,7 11-1094 0 0,0-1 0 0 0,0 1 0 0 0,-1 0 0 0 0,0 0-1 0 0,-11-6 1 0 0,7 6-563 0 0,0 0-1 0 0,-1 1 1 0 0,0 0-1 0 0,0 0 0 0 0,0 1 1 0 0,0 1-1 0 0,0 0 1 0 0,-21-1-1 0 0,21 2-376 0 0,-1 1 0 0 0,0 1 1 0 0,0 0-1 0 0,1 0 0 0 0,-1 1 0 0 0,1 1 0 0 0,-1 0 1 0 0,1 0-1 0 0,0 1 0 0 0,0 1 0 0 0,0-1 0 0 0,1 2 0 0 0,-19 12 1 0 0,22-13-99 0 0,2 0 1 0 0,-1 0-1 0 0,1 0 1 0 0,-1 0-1 0 0,1 1 1 0 0,1 0 0 0 0,-1 0-1 0 0,1 1 1 0 0,0-1-1 0 0,1 1 1 0 0,-1 0 0 0 0,1 0-1 0 0,1 0 1 0 0,-1 0-1 0 0,1 0 1 0 0,1 1-1 0 0,-1-1 1 0 0,1 1 0 0 0,0-1-1 0 0,1 1 1 0 0,0-1-1 0 0,1 12 1 0 0,0-10-129 0 0,1 0 0 0 0,-1 0 0 0 0,2 0 0 0 0,-1 0 0 0 0,1 0 0 0 0,1-1 0 0 0,-1 1 0 0 0,1-1 0 0 0,1 0 0 0 0,-1 0 0 0 0,2-1 0 0 0,-1 1 0 0 0,1-1 0 0 0,10 10 0 0 0,-6-9 0 0 0,-1 0 0 0 0,2 0 0 0 0,-1-2 0 0 0,1 1 0 0 0,0-1 0 0 0,1-1 0 0 0,-1 0 0 0 0,1 0 0 0 0,23 5 0 0 0,-17-6 0 0 0,1-1 0 0 0,0-1 0 0 0,0 0 0 0 0,0-1 0 0 0,0-1 0 0 0,0-1 0 0 0,-1-1 0 0 0,1-1 0 0 0,0 0 0 0 0,-1-1 0 0 0,1-1 0 0 0,-1-1 0 0 0,0 0 0 0 0,20-12 0 0 0,-31 15 0 0 0,0-1 0 0 0,0 0 0 0 0,-1 0 0 0 0,0-1 0 0 0,0 0 0 0 0,0 0 0 0 0,-1 0 0 0 0,1-1 0 0 0,-1 0 0 0 0,-1 0 0 0 0,1 0 0 0 0,-1 0 0 0 0,0-1 0 0 0,0 1 0 0 0,-1-1 0 0 0,0 0 0 0 0,0-1 0 0 0,-1 1 0 0 0,0 0 0 0 0,0-1 0 0 0,0 1 0 0 0,-1-1 0 0 0,0-10 0 0 0,-1 6 0 0 0,0 0 0 0 0,-2 1 0 0 0,1 0 0 0 0,-1-1 0 0 0,-1 1 0 0 0,0 0 0 0 0,0 0 0 0 0,-1 0 0 0 0,-1 0 0 0 0,0 1 0 0 0,0 0 0 0 0,-1 0 0 0 0,0 0 0 0 0,-1 1 0 0 0,0-1 0 0 0,0 2 0 0 0,-1-1 0 0 0,-17-14 0 0 0,10 11 0 0 0,0 1 0 0 0,0 0 0 0 0,-1 1 0 0 0,0 0 0 0 0,-1 2 0 0 0,0 0 0 0 0,0 1 0 0 0,-1 0 0 0 0,0 2 0 0 0,-37-8 0 0 0,19 12-2973 0 0,34 1 2698 0 0,0 0 1 0 0,1 0-1 0 0,-1 1 1 0 0,0-1-1 0 0,1 0 1 0 0,-1 1-1 0 0,1-1 1 0 0,-1 1-1 0 0,0-1 1 0 0,1 1-1 0 0,-1 0 1 0 0,1 0-1 0 0,0 0 1 0 0,-1 0-1 0 0,1 0 1 0 0,-1 0-1 0 0,1 0 1 0 0,-1 1-1 0 0,1 9-7333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4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62 364 0 0,'-28'-16'20303'0'0,"29"17"-20176"0"0,1-1-1 0 0,-1 0 1 0 0,1 1 0 0 0,-1-1-1 0 0,1 0 1 0 0,-1 0 0 0 0,1 0-1 0 0,-1 0 1 0 0,1 0-1 0 0,-1 0 1 0 0,1 0 0 0 0,1-1-1 0 0,3 0 171 0 0,136 2 4385 0 0,-9 2-2227 0 0,162-19-1 0 0,-239 10-2276 0 0,-19 2 16 0 0,54-11 0 0 0,-74 9-2564 0 0,-16 6 2000 0 0,-1 0 0 0 0,1-1 0 0 0,-1 1-1 0 0,1 0 1 0 0,0-1 0 0 0,-1 1 0 0 0,1 0 0 0 0,0 0 0 0 0,-1 0 0 0 0,1 0 0 0 0,0-1-1 0 0,0 1 1 0 0,-1 0 0 0 0,1 0 0 0 0,0 0 0 0 0,-1 1 0 0 0,1-1 0 0 0,0 0-1 0 0,-1 0 1 0 0,1 0 0 0 0,0 0 0 0 0,-1 1 0 0 0,1-1 0 0 0,0 0 0 0 0,-1 1-1 0 0,1-1 1 0 0,0 1 0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1 276 0 0,'-4'1'719'0'0,"0"1"0"0"0,0 0 1 0 0,0 0-1 0 0,0 0 0 0 0,-5 5 0 0 0,-5 10 8497 0 0,28-4-4302 0 0,-5-10-4185 0 0,-1 0 0 0 0,1 0-1 0 0,0-1 1 0 0,0 0 0 0 0,0 0 0 0 0,0-1 0 0 0,0-1-1 0 0,15 0 1 0 0,-4 1-9 0 0,339-9 5837 0 0,-314 5-6347 0 0,31-7-210 0 0,-65 8 0 0 0,-5-1-5 0 0,-5 2-109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6:38:4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48,'-9'-1'595,"-19"4"16924,42 7-15085,-9-8-2044,-1-1 1,1 1-1,0-1 0,-1 0 1,1 0-1,0 0 0,0 0 1,0-1-1,6 0 0,12 1 647,79 6 2215,199-11 0,-246-3-2888,-23-4-4249,-31 11 3223,0-1-1,0 1 1,0 0-1,-1 0 0,1 0 1,0 0-1,0 0 1,0 0-1,0 0 0,0 0 1,0 0-1,0 0 1,-1 1-1,3-1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4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69 56 0 0,'-19'-7'1828'0'0,"-11"-1"14093"0"0,35 9-14645 0 0,20 5 42 0 0,1-1 1 0 0,0-1-1 0 0,35 1 0 0 0,88-5 1083 0 0,-129-1-2190 0 0,-1 1-21 0 0,120-6 1331 0 0,-117 3-1221 0 0,1 0 0 0 0,-1-2 0 0 0,0 0 0 0 0,25-10 0 0 0,-44 14-286 0 0,-1 0-1 0 0,1 0 0 0 0,-1-1 0 0 0,0 1 0 0 0,1-1 1 0 0,-1 1-1 0 0,0-1 0 0 0,0 0 0 0 0,0 0 1 0 0,0 0-1 0 0,0 0 0 0 0,0 0 0 0 0,-1-1 0 0 0,1 1 1 0 0,-1 0-1 0 0,3-5 0 0 0,-4 5-37 0 0,-3 2-29 0 0,1 1 48 0 0,-1-1-1 0 0,1 0 1 0 0,-1 0-1 0 0,1 1 0 0 0,0 0 1 0 0,-1-1-1 0 0,1 1 1 0 0,0 0-1 0 0,-1 0 1 0 0,1 0-1 0 0,0 0 1 0 0,0 1-1 0 0,0-1 1 0 0,0 1-1 0 0,0-1 0 0 0,0 1 1 0 0,0 0-1 0 0,-3 3 1 0 0,3-1 3 0 0,-1 1 1 0 0,0-1 0 0 0,1 1-1 0 0,0 0 1 0 0,0-1-1 0 0,0 1 1 0 0,1 0-1 0 0,-1 0 1 0 0,1 6 0 0 0,-2 8 33 0 0,2 0 1 0 0,1 0-1 0 0,0 0 1 0 0,4 23 0 0 0,1-8 121 0 0,1-1 0 0 0,2 0 0 0 0,1 0 0 0 0,2-1 0 0 0,1 0 0 0 0,1-1 0 0 0,35 57 0 0 0,-25-43-266 0 0,-22-44-22 0 0,-17 2-856 0 0,-7-3 579 0 0,-37-3 0 0 0,38 0 297 0 0,0 2 0 0 0,-28 2 0 0 0,-20 5 29 0 0,-173 18 388 0 0,236-23-191 0 0,0 0 1 0 0,0 0-1 0 0,0 1 0 0 0,0 0 0 0 0,1 0 0 0 0,-8 4 638 0 0,18-5-538 0 0,7 2-26 0 0,1 0 0 0 0,0-1 0 0 0,-1-1-1 0 0,23 1 1 0 0,57-6 463 0 0,-35 0-518 0 0,-25 4-128 0 0,13-1-3 0 0,1-2 1 0 0,54-10-1 0 0,-90 11-3439 0 0,0 2 0 0 0,0-1 0 0 0,17 2 0 0 0,-17 1 181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68 456 20 0 0,'-1'-3'22715'0'0,"0"-4"-25833"0"0,0 3 5056 0 0,-1-2-1280 0 0,0-1 0 0 0,-1 1 0 0 0,1 0 1 0 0,-5-6-1 0 0,-4-12 254 0 0,8 14-642 0 0,-6-13 513 0 0,2 0 1 0 0,1-1-1 0 0,-6-42 1 0 0,11 59-677 0 0,1-1 1 0 0,0 0 0 0 0,0 0 0 0 0,1 1 0 0 0,0-1 0 0 0,1 1 0 0 0,-1-1 0 0 0,1 1 0 0 0,1-1 0 0 0,-1 1 0 0 0,1 0 0 0 0,1 0-1 0 0,-1 0 1 0 0,1 0 0 0 0,0 1 0 0 0,7-8 0 0 0,-2 4-49 0 0,0 1-1 0 0,1 0 1 0 0,0 1-1 0 0,0 0 0 0 0,1 0 1 0 0,0 1-1 0 0,1 0 1 0 0,-1 1-1 0 0,1 1 1 0 0,1 0-1 0 0,-1 0 1 0 0,0 1-1 0 0,1 1 1 0 0,0 0-1 0 0,18-1 1 0 0,-21 2-18 0 0,1 2 1 0 0,-1-1 0 0 0,1 1 0 0 0,-1 1-1 0 0,1 0 1 0 0,-1 0 0 0 0,0 1 0 0 0,0 1 0 0 0,0 0-1 0 0,0 0 1 0 0,0 0 0 0 0,0 2 0 0 0,-1-1-1 0 0,1 1 1 0 0,-1 0 0 0 0,-1 1 0 0 0,1 0-1 0 0,-1 1 1 0 0,13 12 0 0 0,-18-16-42 0 0,-1 0 0 0 0,1 0 0 0 0,-1 0 0 0 0,0 0 0 0 0,0 1 0 0 0,0-1 0 0 0,0 1 0 0 0,0-1 0 0 0,-1 1 0 0 0,0 0 0 0 0,1-1 0 0 0,-1 1 0 0 0,-1 0 0 0 0,1 0 0 0 0,-1 0 0 0 0,1 0 0 0 0,-1 0 0 0 0,0 0 0 0 0,0 0 0 0 0,-1 0 0 0 0,1 0 0 0 0,-1 0 0 0 0,0 0 0 0 0,-2 5 0 0 0,0-4 0 0 0,1 1 0 0 0,-1-1 0 0 0,-1 0 0 0 0,1 0 0 0 0,-1 0 0 0 0,1-1 0 0 0,-1 1 0 0 0,-1-1 0 0 0,1 0 0 0 0,-1 0 0 0 0,1 0 0 0 0,-1-1 0 0 0,0 0 0 0 0,0 0 0 0 0,-9 4 0 0 0,-40 17 0 0 0,54-24 0 0 0,0 0 0 0 0,-1 0 0 0 0,1 0 0 0 0,0 0 0 0 0,0 0 0 0 0,0 0 0 0 0,0 0 0 0 0,0 0 0 0 0,0 0 0 0 0,-1 0 0 0 0,1 0 0 0 0,0 0 0 0 0,0 0 0 0 0,0 0 0 0 0,0 1 0 0 0,0-1 0 0 0,0 0 0 0 0,0 0 0 0 0,0 0 0 0 0,0 0 0 0 0,0 0 0 0 0,-1 0 0 0 0,1 0 0 0 0,0 1 0 0 0,0-1 0 0 0,0 0 0 0 0,0 0 0 0 0,0 0 0 0 0,0 0 0 0 0,0 0 0 0 0,0 0 0 0 0,0 1 0 0 0,0-1 0 0 0,0 0 0 0 0,0 0 0 0 0,0 0 0 0 0,0 0 0 0 0,0 0 0 0 0,0 1 0 0 0,0-1 0 0 0,1 0 0 0 0,-1 0 0 0 0,0 0 0 0 0,0 0 0 0 0,0 0 0 0 0,0 0 0 0 0,0 0 0 0 0,0 1 0 0 0,3 2 0 0 0,-1-1 0 0 0,1 1 0 0 0,0 0 0 0 0,0-1 0 0 0,0 0 0 0 0,0 0 0 0 0,1 0 0 0 0,5 3 0 0 0,36 16 0 0 0,-35-16 0 0 0,129 60 0 0 0,-128-62 0 0 0,10 6 0 0 0,0-2 0 0 0,9 2-12413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4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0 102 552 0 0,'1'-2'1500'0'0,"3"-3"-589"0"0,-1 0 0 0 0,1 1 0 0 0,0-1 0 0 0,0 1 0 0 0,1 0 0 0 0,-1 0 0 0 0,1 0 0 0 0,0 0 0 0 0,0 1 0 0 0,0 0 0 0 0,10-5 0 0 0,5 0 1148 0 0,-1 0 1 0 0,25-6 0 0 0,-28 9-1133 0 0,1 1 0 0 0,0 1 0 0 0,0 1 0 0 0,0 0-1 0 0,0 1 1 0 0,1 1 0 0 0,-1 1 0 0 0,0 0 0 0 0,0 1 0 0 0,20 5 0 0 0,-6 6 765 0 0,-30-12-1614 0 0,0 0-1 0 0,0-1 1 0 0,0 1-1 0 0,0 0 1 0 0,0 0-1 0 0,0 0 1 0 0,0 0 0 0 0,0 0-1 0 0,0 0 1 0 0,0 0-1 0 0,0 0 1 0 0,0 0-1 0 0,-1 0 1 0 0,1 0 0 0 0,-1 1-1 0 0,1-1 1 0 0,0 0-1 0 0,-1 0 1 0 0,0 1 0 0 0,1-1-1 0 0,-1 2 1 0 0,0 1-78 0 0,-1-1 1 0 0,0 0-1 0 0,0 1 1 0 0,0-1-1 0 0,0 0 1 0 0,0 0-1 0 0,-1 0 1 0 0,1 0-1 0 0,-1 0 1 0 0,0 0-1 0 0,0 0 1 0 0,0-1-1 0 0,0 1 1 0 0,-1-1-1 0 0,1 1 1 0 0,-1-1-1 0 0,1 0 1 0 0,-1 0-1 0 0,-4 3 1 0 0,-1 1-2 0 0,-42 34 1 0 0,34-29 0 0 0,0 1 0 0 0,1 1 0 0 0,0 0 0 0 0,2 1 0 0 0,-1 0 0 0 0,-18 28 0 0 0,30-40 0 0 0,1-1 0 0 0,0 1 0 0 0,0 0 0 0 0,0 1 0 0 0,0-1 0 0 0,0 0 0 0 0,0 0 0 0 0,1 0 0 0 0,-1 0 0 0 0,1 1 0 0 0,0-1 0 0 0,-1 0 0 0 0,1 1 0 0 0,0-1 0 0 0,0 0 0 0 0,0 0 0 0 0,1 1 0 0 0,-1-1 0 0 0,1 0 0 0 0,-1 0 0 0 0,2 4 0 0 0,0-3 0 0 0,0 0 0 0 0,0-1 0 0 0,0 0 0 0 0,0 1 0 0 0,0-1 0 0 0,0 0 0 0 0,1 0 0 0 0,-1 0 0 0 0,1 0 0 0 0,-1-1 0 0 0,1 1 0 0 0,0-1 0 0 0,5 3 0 0 0,5 0 0 0 0,1 0 0 0 0,-1-1 0 0 0,0 0 0 0 0,1-1 0 0 0,-1-1 0 0 0,16 1 0 0 0,-3-2-309 0 0,36-5 0 0 0,-52 3 118 0 0,0 0 0 0 0,0 0-1 0 0,0-2 1 0 0,0 1 0 0 0,0-1 0 0 0,13-7 0 0 0,3-4-10306 0 0,-18 10 7017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1 722 8617 0 0,'1'-13'4185'0'0,"0"4"-2313"0"0,0 0 0 0 0,0 0 1 0 0,1 0-1 0 0,0 0 1 0 0,5-13-1 0 0,-7 22-1813 0 0,0 0 1 0 0,0-1-1 0 0,0 1 0 0 0,1 0 0 0 0,-1 0 0 0 0,0 0 0 0 0,0 0 0 0 0,1-1 1 0 0,-1 1-1 0 0,0 0 0 0 0,1 0 0 0 0,-1 0 0 0 0,0 0 0 0 0,0 0 1 0 0,1 0-1 0 0,-1 0 0 0 0,0 0 0 0 0,1-1 0 0 0,-1 1 0 0 0,0 0 1 0 0,1 0-1 0 0,-1 0 0 0 0,0 1 0 0 0,0-1 0 0 0,1 0 0 0 0,-1 0 1 0 0,0 0-1 0 0,1 0 0 0 0,-1 0 0 0 0,0 0 0 0 0,0 0 0 0 0,1 0 1 0 0,-1 1-1 0 0,0-1 0 0 0,1 0 0 0 0,-1 0 0 0 0,0 1 0 0 0,11 8 545 0 0,-9-8-538 0 0,18 19 554 0 0,-1 0 0 0 0,-1 2 0 0 0,16 24-1 0 0,-6-8-78 0 0,-8-11-290 0 0,22 30 1018 0 0,83 84 1 0 0,-96-111-1267 0 0,-17-17-3 0 0,0-1 0 0 0,1 0 0 0 0,1 0 0 0 0,14 9 0 0 0,-16-16 0 0 0,-11-5 0 0 0,0 1 0 0 0,0-1 0 0 0,-1 0 0 0 0,1 0 0 0 0,0 1 0 0 0,0-1 0 0 0,0 0 0 0 0,0 0 0 0 0,-1 0 0 0 0,1 0 0 0 0,0 0 0 0 0,0-1 0 0 0,0 1 0 0 0,0 0 0 0 0,-1 0 0 0 0,3-1 0 0 0,-1-1 0 0 0,1 1 0 0 0,-1-1 0 0 0,0 0 0 0 0,1 0 0 0 0,-1-1 0 0 0,0 1 0 0 0,0 0 0 0 0,-1-1 0 0 0,1 1 0 0 0,0-1 0 0 0,-1 1 0 0 0,1-1 0 0 0,-1 0 0 0 0,0 0 0 0 0,0 0 0 0 0,0 0 0 0 0,0-4 0 0 0,3-10 0 0 0,3-33 0 0 0,-4 29 0 0 0,42-655 0 0 0,-50 558 0 0 0,3-61 0 0 0,4 171 0 0 0,2-1-143 0 0,-3 8-563 0 0,2 6-1705 0 0,11 21 185 0 0,6 27-5867 0 0,-14-29 4806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4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7865 0 0,'-10'7'2729'0'0,"5"-4"-1717"0"0,0 0 0 0 0,1 0 1 0 0,0 1-1 0 0,-1-1 0 0 0,1 1 1 0 0,0 0-1 0 0,1 0 1 0 0,-1 0-1 0 0,-5 10 1080 0 0,25-2 521 0 0,3-10-1915 0 0,0 0 0 0 0,0-1 0 0 0,0-1 1 0 0,0-1-1 0 0,0 0 0 0 0,23-6 0 0 0,12 1 246 0 0,-11 1-190 0 0,25-2-732 0 0,-66 7-524 0 0,26-1-2090 0 0,-11 4-6625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4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50 596 0 0,'-6'-6'1375'0'0,"0"1"-1"0"0,0 0 1 0 0,-1 0-1 0 0,1 1 1 0 0,-1 0 0 0 0,0 0-1 0 0,0 1 1 0 0,0 0 0 0 0,0 0-1 0 0,-15-3 1 0 0,21 5-900 0 0,-1 1 0 0 0,0 0-1 0 0,0 0 1 0 0,1 0 0 0 0,-1 0 0 0 0,0 0 0 0 0,0 0 0 0 0,1 0 0 0 0,-1 1-1 0 0,0-1 1 0 0,1 1 0 0 0,-1-1 0 0 0,0 1 0 0 0,1 0 0 0 0,-1-1 0 0 0,1 1 0 0 0,-1 0-1 0 0,1 0 1 0 0,-1 0 0 0 0,1 0 0 0 0,0 0 0 0 0,-1 1 0 0 0,1-1 0 0 0,-2 3 0 0 0,3-3 393 0 0,9 14 1301 0 0,-5-12-1839 0 0,-2-1-209 0 0,0-1 0 0 0,-1 0-1 0 0,1 0 1 0 0,0 0 0 0 0,0 0 0 0 0,0 0-1 0 0,0 0 1 0 0,0 0 0 0 0,0-1-1 0 0,0 1 1 0 0,0-1 0 0 0,0 0 0 0 0,0 1-1 0 0,3-1 1 0 0,5-2-121 0 0,-1-1 0 0 0,-3-3 0 0 0,-4 0-25 0 0,-2 4-197 0 0,0 1 96 0 0,0 1-1 0 0,0-1 1 0 0,-1 0-1 0 0,1 1 1 0 0,0-1-1 0 0,0 0 0 0 0,0 1 1 0 0,-1-1-1 0 0,1 0 1 0 0,-1 1-1 0 0,1-1 1 0 0,0 0-1 0 0,-1 1 1 0 0,1-1-1 0 0,-1 1 1 0 0,1-1-1 0 0,-1 1 0 0 0,1-1 1 0 0,-1 1-1 0 0,0-1 1 0 0,1 1-1 0 0,-1 0 1 0 0,0-1-1 0 0,1 1 1 0 0,-1 0-1 0 0,0 0 0 0 0,1-1 1 0 0,-1 1-1 0 0,-1 0 1 0 0,-8-3-4152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4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17 108 16 0 0,'-2'-1'603'0'0,"1"0"-1"0"0,0 0 1 0 0,-1 0 0 0 0,1 0-1 0 0,0-1 1 0 0,0 1 0 0 0,0-1-1 0 0,0 1 1 0 0,0-1 0 0 0,0 1-1 0 0,0-1 1 0 0,1 0 0 0 0,-2-2-1 0 0,2 3-322 0 0,0 0 0 0 0,0 0 0 0 0,0 1-1 0 0,0-1 1 0 0,0 0 0 0 0,0 0 0 0 0,1 0 0 0 0,-1 1-1 0 0,0-1 1 0 0,0 0 0 0 0,1 0 0 0 0,-1 0 0 0 0,1 1-1 0 0,-1-1 1 0 0,0 0 0 0 0,2 0 0 0 0,8-9 54 0 0,-1 3 444 0 0,0 2 0 0 0,1-1 0 0 0,-1 1 0 0 0,1 1 0 0 0,0 0 0 0 0,0 0 0 0 0,0 1 0 0 0,14-2 0 0 0,87-10 2537 0 0,-85 13-2389 0 0,-11 1-206 0 0,1 0 0 0 0,0 1 0 0 0,22 3 0 0 0,-33-2-515 0 0,0 0-1 0 0,0 0 1 0 0,0 0-1 0 0,0 0 1 0 0,-1 1 0 0 0,1-1-1 0 0,0 1 1 0 0,-1 1-1 0 0,1-1 1 0 0,-1 0-1 0 0,0 1 1 0 0,0 0-1 0 0,0 0 1 0 0,6 6-1 0 0,-8-6-152 0 0,-1 0 0 0 0,1 0 0 0 0,-1 0 0 0 0,0 0 0 0 0,0 0-1 0 0,0 0 1 0 0,0 0 0 0 0,0 0 0 0 0,-1 1 0 0 0,1-1 0 0 0,-1 0-1 0 0,0 0 1 0 0,0 1 0 0 0,0-1 0 0 0,0 0 0 0 0,-1 0 0 0 0,1 0-1 0 0,-1 1 1 0 0,0-1 0 0 0,0 0 0 0 0,-2 3 0 0 0,-2 8 171 0 0,-1-1-1 0 0,-1 0 1 0 0,-9 14 0 0 0,-4 2-223 0 0,-2-1 0 0 0,-1-1 0 0 0,-32 30 0 0 0,24-27 0 0 0,-41 53 0 0 0,72-82 0 0 0,-5 5 0 0 0,0 1 0 0 0,1-1 0 0 0,0 1 0 0 0,0 1 0 0 0,-4 10 0 0 0,7-16 0 0 0,1-1 0 0 0,-1 1 0 0 0,1 0 0 0 0,-1 0 0 0 0,1-1 0 0 0,0 1 0 0 0,0 0 0 0 0,0 0 0 0 0,0 0 0 0 0,0-1 0 0 0,1 1 0 0 0,-1 0 0 0 0,0 0 0 0 0,1-1 0 0 0,-1 1 0 0 0,1 0 0 0 0,0-1 0 0 0,-1 1 0 0 0,1-1 0 0 0,0 1 0 0 0,0-1 0 0 0,0 1 0 0 0,0-1 0 0 0,0 1 0 0 0,1-1 0 0 0,-1 0 0 0 0,0 0 0 0 0,0 0 0 0 0,1 1 0 0 0,-1-1 0 0 0,1-1 0 0 0,1 2 0 0 0,10 5 0 0 0,0-2 0 0 0,1 0 0 0 0,0 0 0 0 0,-1-1 0 0 0,1-1 0 0 0,1 0 0 0 0,-1-1 0 0 0,0 0 0 0 0,19-1 0 0 0,7-2 0 0 0,0-1 0 0 0,46-9 0 0 0,-65 7-711 0 0,-1-1 1 0 0,1-1-1 0 0,-1 0 1 0 0,0-2-1 0 0,0 0 1 0 0,-1-2-1 0 0,36-22 0 0 0,-22 15-7164 0 0,-16 6 4581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5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77 1008 0 0,'23'-77'18868'0'0,"-21"98"-16423"0"0,-2-17-2156 0 0,1 0 1 0 0,-1 0-1 0 0,0 0 1 0 0,0 0 0 0 0,0 0-1 0 0,0 0 1 0 0,-2 7 0 0 0,-73 274 7827 0 0,74-273-8105 0 0,1 3-12 0 0,2-3 0 0 0,5-5 0 0 0,4-5 0 0 0,-3-3 0 0 0,0 0 0 0 0,0-1 0 0 0,0 0 0 0 0,0-1 0 0 0,-1 0 0 0 0,15-6 0 0 0,45-31 0 0 0,-38 22 0 0 0,18-9 0 0 0,70-45 0 0 0,-96 57 0 0 0,-1 0 0 0 0,0-1 0 0 0,22-24 0 0 0,-41 39 0 0 0,0 0 0 0 0,-1 1 0 0 0,1 0 0 0 0,-1-1 0 0 0,1 1 0 0 0,-1-1 0 0 0,0 1 0 0 0,1 0 0 0 0,-1-1 0 0 0,0 1 0 0 0,1-1 0 0 0,-1 1 0 0 0,0-1 0 0 0,1 1 0 0 0,-1-1 0 0 0,0 0 0 0 0,0 1 0 0 0,0-1 0 0 0,0 1 0 0 0,0-1 0 0 0,0 1 0 0 0,1-1 0 0 0,-1 1 0 0 0,-1-1 0 0 0,1-1 0 0 0,0 2 0 0 0,1-1 0 0 0,-1 1 0 0 0,0-1 0 0 0,0 1 0 0 0,0-1 0 0 0,0 1 0 0 0,0-1 0 0 0,0 1 0 0 0,0-1 0 0 0,0 1 0 0 0,0-1 0 0 0,0 1 0 0 0,-1-1 0 0 0,1 1 0 0 0,0-1 0 0 0,0 1 0 0 0,0-1 0 0 0,-1 1 0 0 0,1-1 0 0 0,0 1 0 0 0,0-1 0 0 0,-1 1 0 0 0,1 0 0 0 0,-1-1 0 0 0,1 1 0 0 0,0 0 0 0 0,-1-1 0 0 0,-5-1 0 0 0,1 1 0 0 0,0 1 0 0 0,0 0 0 0 0,0 0 0 0 0,-1 0 0 0 0,1 0 0 0 0,0 1 0 0 0,0 0 0 0 0,1 0 0 0 0,-1 0 0 0 0,0 1 0 0 0,0-1 0 0 0,-6 4 0 0 0,-2 0 0 0 0,-6 1 0 0 0,0 2 0 0 0,0 0 0 0 0,1 2 0 0 0,-33 21 0 0 0,40-23 0 0 0,1 0 0 0 0,0 0 0 0 0,0 1 0 0 0,1 1 0 0 0,0 0 0 0 0,1 0 0 0 0,0 0 0 0 0,-11 20 0 0 0,17-25 0 0 0,0 0 0 0 0,-1 0 0 0 0,2 0 0 0 0,-1 1 0 0 0,1-1 0 0 0,0 1 0 0 0,0-1 0 0 0,0 1 0 0 0,1-1 0 0 0,-1 1 0 0 0,1 0 0 0 0,1-1 0 0 0,-1 1 0 0 0,1-1 0 0 0,0 1 0 0 0,1-1 0 0 0,-1 1 0 0 0,1-1 0 0 0,0 0 0 0 0,0 0 0 0 0,0 1 0 0 0,1-2 0 0 0,0 1 0 0 0,0 0 0 0 0,0 0 0 0 0,1-1 0 0 0,0 0 0 0 0,5 6 0 0 0,1-1 0 0 0,0 0 0 0 0,0-1 0 0 0,1 1 0 0 0,0-2 0 0 0,1 0 0 0 0,0 0 0 0 0,0-1 0 0 0,0-1 0 0 0,1 0 0 0 0,22 6 0 0 0,-16-7 0 0 0,0 0 0 0 0,1-1 0 0 0,-1-1 0 0 0,1-1 0 0 0,-1-1 0 0 0,1 0 0 0 0,20-4 0 0 0,-26 3 0 0 0,-11 1 0 0 0,0-1 0 0 0,0 1 0 0 0,0-1 0 0 0,0 1 0 0 0,0-1 0 0 0,0 0 0 0 0,-1 0 0 0 0,1-1 0 0 0,0 1 0 0 0,3-2 0 0 0,-3 2-931 0 0,-1 0 0 0 0,1 0 0 0 0,-1 0 0 0 0,1-1 0 0 0,-1 1 0 0 0,1-1 0 0 0,-1 1 0 0 0,0-1 0 0 0,1 0 0 0 0,2-3 0 0 0,-1 0-758 0 0,0 0-1882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5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16 680 0 0,'-7'-16'11240'0'0,"6"43"-852"0"0,0-5-11532 0 0,-7 67 4590 0 0,3-48-1364 0 0,1 74 1 0 0,4-26-2383 0 0,3-73-3588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5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56 160 0 0,'-5'-1'1183'0'0,"2"0"-1102"0"0,-42-14 21028 0 0,69 9-19456 0 0,1 1 1 0 0,47-3-1 0 0,58 4 740 0 0,-56 3-1244 0 0,-27 1-166 0 0,-26 0-839 0 0,0 0 0 0 0,0-1 0 0 0,0-1 0 0 0,23-6 0 0 0,-43 8-383 0 0,2-1-454 0 0,32-1-2317 0 0,-8 1-6687 0 0,-19 1 6423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5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78 92 0 0,'-1'-1'369'0'0,"1"-1"0"0"0,0 0 0 0 0,-1 0 0 0 0,1 0 0 0 0,0 0 0 0 0,0 0 0 0 0,0 0 1 0 0,1 1-1 0 0,-1-1 0 0 0,0 0 0 0 0,1 0 0 0 0,-1 0 0 0 0,1 0 0 0 0,0 1 0 0 0,-1-1 0 0 0,1 0 0 0 0,0 1 0 0 0,0-1 0 0 0,2-2 0 0 0,-1 2 143 0 0,1-1-1 0 0,0 1 0 0 0,-1-1 1 0 0,1 1-1 0 0,0 0 0 0 0,0 0 1 0 0,0 1-1 0 0,0-1 0 0 0,7-2 1 0 0,3 1 572 0 0,0-1 0 0 0,0 1 0 0 0,0 1 0 0 0,20-1 1 0 0,-2 2 677 0 0,0 1 1 0 0,45 6-1 0 0,-59-4-1048 0 0,0 1 0 0 0,0 1-1 0 0,0 1 1 0 0,-1 0 0 0 0,31 15 0 0 0,-44-19-601 0 0,0 0 1 0 0,-1 1-1 0 0,1 0 0 0 0,-1-1 1 0 0,0 1-1 0 0,1 0 0 0 0,-1 0 1 0 0,0 0-1 0 0,0 0 0 0 0,0 1 1 0 0,-1-1-1 0 0,1 0 0 0 0,0 1 1 0 0,-1 0-1 0 0,0-1 0 0 0,0 1 1 0 0,2 5-1 0 0,-2-4-24 0 0,-1-1 0 0 0,1 1 0 0 0,-1 0 0 0 0,0 0 0 0 0,0 0 1 0 0,-1 0-1 0 0,1-1 0 0 0,-1 1 0 0 0,0 0 0 0 0,0 0 0 0 0,0-1 0 0 0,-2 5 0 0 0,-3 5 31 0 0,-1-1 0 0 0,0 0 0 0 0,-1 0 0 0 0,0 0 0 0 0,-1-1 0 0 0,-14 13 0 0 0,-36 32 269 0 0,33-32-136 0 0,-47 53-1 0 0,70-73-238 0 0,1-1-1 0 0,-1 1 0 0 0,1 0 0 0 0,-1 0 1 0 0,1 0-1 0 0,1 0 0 0 0,-1 0 0 0 0,0 0 1 0 0,1 1-1 0 0,-2 7 0 0 0,3-10-9 0 0,0 0 1 0 0,0 1-1 0 0,1-1 0 0 0,-1 0 0 0 0,0 0 1 0 0,1 0-1 0 0,-1 0 0 0 0,1 0 1 0 0,0 0-1 0 0,0 0 0 0 0,0 0 0 0 0,0 0 1 0 0,0 0-1 0 0,0 0 0 0 0,0-1 0 0 0,0 1 1 0 0,1 0-1 0 0,-1-1 0 0 0,1 1 0 0 0,-1-1 1 0 0,1 1-1 0 0,0-1 0 0 0,-1 0 0 0 0,1 0 1 0 0,3 2-1 0 0,8 4-4 0 0,1-1 0 0 0,1 0 0 0 0,-1 0 0 0 0,1-2 0 0 0,0 0 0 0 0,0 0 0 0 0,18 1 0 0 0,4-2 0 0 0,69-1 0 0 0,-72-4-54 0 0,68-13 1 0 0,-75 7-2475 0 0,-10 2-3920 0 0,-11 3 1115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5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596 190 84 0 0,'0'-3'733'0'0,"0"-3"4"0"0,-1 0 0 0 0,0 0-1 0 0,0 0 1 0 0,-1 0-1 0 0,0 0 1 0 0,0 0-1 0 0,0 0 1 0 0,-1 1 0 0 0,1-1-1 0 0,-1 1 1 0 0,-1 0-1 0 0,1 0 1 0 0,-1 0-1 0 0,-7-8 1 0 0,4 7 75 0 0,0 0 1 0 0,-1 0-1 0 0,0 1 0 0 0,0 0 1 0 0,0 1-1 0 0,0-1 0 0 0,-1 1 1 0 0,0 1-1 0 0,-13-4 0 0 0,1 1-81 0 0,-1 1-1 0 0,1 1 1 0 0,-1 1 0 0 0,-1 2-1 0 0,1 0 1 0 0,0 0 0 0 0,0 2-1 0 0,0 1 1 0 0,-22 5 0 0 0,31-4-522 0 0,0 0 0 0 0,0 0 0 0 0,0 1 0 0 0,1 1 0 0 0,0 0 0 0 0,0 1 0 0 0,0 1 0 0 0,0-1 0 0 0,1 2 0 0 0,1 0 0 0 0,-1 0 0 0 0,1 1 0 0 0,0 0 0 0 0,1 0 0 0 0,0 1 0 0 0,-10 15 0 0 0,17-21-181 0 0,-1 1 0 0 0,1-1 0 0 0,0 0 0 0 0,0 1 0 0 0,1 0-1 0 0,-1-1 1 0 0,1 1 0 0 0,0 0 0 0 0,0 0 0 0 0,0-1 0 0 0,1 1-1 0 0,0 0 1 0 0,0 7 0 0 0,1-4 53 0 0,1-1 0 0 0,-1 1 1 0 0,1-1-1 0 0,1 0 0 0 0,-1 1 0 0 0,1-1 0 0 0,7 12 0 0 0,0-4 45 0 0,-1-1-1 0 0,2-1 1 0 0,0 0-1 0 0,0 0 1 0 0,1-1-1 0 0,27 20 1 0 0,-22-20-126 0 0,0 0 0 0 0,2-2 0 0 0,-1 0 0 0 0,1-1 0 0 0,1-1 0 0 0,38 11 0 0 0,-43-16 0 0 0,0 1 0 0 0,0-2 0 0 0,1 0 0 0 0,-1-1 0 0 0,1-1 0 0 0,0 0 0 0 0,-1-1 0 0 0,0-1 0 0 0,30-6 0 0 0,-39 6 0 0 0,-1 0 0 0 0,0 0 0 0 0,1 0 0 0 0,-1-1 0 0 0,0 0 0 0 0,0 0 0 0 0,0 0 0 0 0,-1 0 0 0 0,1-1 0 0 0,-1 0 0 0 0,0 0 0 0 0,0 0 0 0 0,0 0 0 0 0,0-1 0 0 0,-1 0 0 0 0,0 1 0 0 0,0-1 0 0 0,0 0 0 0 0,0-1 0 0 0,-1 1 0 0 0,0 0 0 0 0,0-1 0 0 0,0 1 0 0 0,-1-1 0 0 0,0 0 0 0 0,1-10 0 0 0,-1 6 0 0 0,-1 0 0 0 0,0-1 0 0 0,-1 1 0 0 0,0-1 0 0 0,-1 1 0 0 0,0 0 0 0 0,0 0 0 0 0,-1 0 0 0 0,-1 0 0 0 0,1 0 0 0 0,-1 1 0 0 0,-1-1 0 0 0,0 1 0 0 0,-6-9 0 0 0,-2 2 0 0 0,-1 1 0 0 0,0 0 0 0 0,-1 0 0 0 0,-1 1 0 0 0,0 1 0 0 0,-1 1 0 0 0,0 0 0 0 0,-1 2 0 0 0,-20-10 0 0 0,8 6 0 0 0,-2 1 0 0 0,0 2 0 0 0,0 1 0 0 0,-61-11 0 0 0,92 21-2 0 0,-55-6-5720 0 0,52 6 5194 0 0,1 0 1 0 0,-1 1 0 0 0,1-1-1 0 0,-1 0 1 0 0,0 1-1 0 0,1 0 1 0 0,-1 0-1 0 0,1 0 1 0 0,0 0-1 0 0,-1 1 1 0 0,1-1-1 0 0,0 1 1 0 0,-4 2-1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6:38:5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18 904,'-16'0'4726,"29"1"6006,11-1-4656,137 5-917,178-15-1730,-313 8-3413,35-3-390,-22-1-3440,-33 5 2528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5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75 6833 0 0,'-14'-9'4605'0'0,"1"-1"0"0"0,-18-16 0 0 0,31 25-4522 0 0,0 1-1 0 0,0 0 1 0 0,-1 0 0 0 0,1-1 0 0 0,0 1-1 0 0,0 0 1 0 0,0-1 0 0 0,0 1 0 0 0,0 0-1 0 0,-1-1 1 0 0,1 1 0 0 0,0 0 0 0 0,0-1 0 0 0,0 1-1 0 0,0 0 1 0 0,0-1 0 0 0,0 1 0 0 0,0 0-1 0 0,0-1 1 0 0,0 1 0 0 0,0 0 0 0 0,1-1-1 0 0,-1 1 1 0 0,0 0 0 0 0,0-1 0 0 0,0 1-1 0 0,0 0 1 0 0,0-1 0 0 0,1 1 0 0 0,-1 0-1 0 0,0-1 1 0 0,0 1 0 0 0,0 0 0 0 0,1 0-1 0 0,-1-1 1 0 0,0 1 0 0 0,0 0 0 0 0,1 0 0 0 0,-1-1-1 0 0,0 1 1 0 0,1 0 0 0 0,-1 0 0 0 0,0 0-1 0 0,1 0 1 0 0,-1 0 0 0 0,0 0 0 0 0,1-1-1 0 0,18-6 668 0 0,-17 7-360 0 0,8-3 1 0 0,0 1 1 0 0,1 1 0 0 0,-1 0 0 0 0,1 0 0 0 0,0 1-1 0 0,15 1 1 0 0,65 13 677 0 0,-64-9-943 0 0,-14-3-133 0 0,-2-1-95 0 0,0 1 0 0 0,0 0 0 0 0,-1 1 1 0 0,1 0-1 0 0,0 1 0 0 0,-1 0 1 0 0,14 7-1 0 0,-23-9 83 0 0,1 0 0 0 0,-1-1 1 0 0,1 1-1 0 0,-1 0 0 0 0,1 0 0 0 0,-1 0 0 0 0,0 0 1 0 0,0 0-1 0 0,0 0 0 0 0,0 0 0 0 0,0 0 0 0 0,-1 0 0 0 0,1 0 1 0 0,-1 0-1 0 0,1 1 0 0 0,-1-1 0 0 0,0 0 0 0 0,0 0 1 0 0,0 1-1 0 0,0-1 0 0 0,0 0 0 0 0,0 0 0 0 0,-1 1 1 0 0,0 2-1 0 0,-2 8 49 0 0,-1-1-1 0 0,-10 25 1 0 0,11-30-9 0 0,-19 42 492 0 0,-48 76-1 0 0,19-37 577 0 0,-4 27 1048 0 0,51-109-2178 0 0,3-4-227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5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23 127 5977 0 0,'-22'0'14947'0'0,"27"2"-14121"0"0,7 3-439 0 0,1-1-1 0 0,1 0 1 0 0,-1-1-1 0 0,0-1 1 0 0,1 0-1 0 0,-1 0 1 0 0,1-2-1 0 0,14 0 1 0 0,116-13 1008 0 0,-126 10-1271 0 0,0 0 0 0 0,0-1 0 0 0,0-1 0 0 0,-1 0 1 0 0,1-2-1 0 0,-1 0 0 0 0,-1 0 0 0 0,0-2 0 0 0,0 0 0 0 0,0-1 0 0 0,-1 0 1 0 0,-1-2-1 0 0,0 1 0 0 0,15-17 0 0 0,-21 21 303 0 0,-6 8-212 0 0,-8 19-121 0 0,-2 11 90 0 0,3 8 139 0 0,2 1 0 0 0,2 0 0 0 0,5 41 0 0 0,21 120 1181 0 0,-6-126-1204 0 0,-12-52-167 0 0,6 42-1 0 0,-8-48-132 0 0,-5-16-16 0 0,0 0 0 0 0,0 0-1 0 0,0 0 1 0 0,0 0 0 0 0,0 0 0 0 0,0 0 0 0 0,0 0-1 0 0,0 0 1 0 0,0 0 0 0 0,-1 0 0 0 0,1 0 0 0 0,0 0-1 0 0,-1 0 1 0 0,1 0 0 0 0,0 0 0 0 0,-1 0 0 0 0,1 0-1 0 0,-1 0 1 0 0,0 0 0 0 0,1-1 0 0 0,-1 1 0 0 0,0 0-1 0 0,1 0 1 0 0,-1-1 0 0 0,0 1 0 0 0,0 0 0 0 0,0-1-1 0 0,0 1 1 0 0,0-1 0 0 0,0 1 0 0 0,1-1 0 0 0,-1 1-1 0 0,0-1 1 0 0,0 0 0 0 0,0 1 0 0 0,0-1 0 0 0,-1 0-1 0 0,1 0 1 0 0,0 0 0 0 0,-1 0 0 0 0,-1 1-35 0 0,-29 4-221 0 0,0 0 1 0 0,0-3-1 0 0,-35 0 1 0 0,5-1 166 0 0,15 1 123 0 0,-4-1 211 0 0,1 2 0 0 0,1 2 0 0 0,-75 17 0 0 0,119-18-128 0 0,7-1 36 0 0,19 3 188 0 0,31 0 84 0 0,97-1-409 0 0,124 3 0 0 0,-225-9-770 0 0,-27-1-396 0 0,1 2 0 0 0,-1 1 1 0 0,23 3-1 0 0,11 6-6795 0 0,-27-3 4641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4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285 238 444 0 0,'-11'-9'778'0'0,"-1"1"-1"0"0,0 0 1 0 0,-1 1 0 0 0,1 0-1 0 0,-1 1 1 0 0,-25-8-1 0 0,27 10-29 0 0,1 2 0 0 0,-1 0 0 0 0,0 0 0 0 0,0 1 0 0 0,0 0 0 0 0,0 0-1 0 0,1 2 1 0 0,-1-1 0 0 0,-18 4 0 0 0,27-3-572 0 0,0-1 0 0 0,1 0 1 0 0,-1 1-1 0 0,0-1 0 0 0,1 1 1 0 0,-1 0-1 0 0,0-1 0 0 0,1 1 0 0 0,-1 0 1 0 0,1 0-1 0 0,-1 0 0 0 0,1 0 0 0 0,0 0 1 0 0,-1 1-1 0 0,0 0 0 0 0,1-1-87 0 0,1 0-1 0 0,0 0 1 0 0,-1 0-1 0 0,1 0 1 0 0,0 0-1 0 0,0 1 1 0 0,0-1-1 0 0,0 0 1 0 0,0 0-1 0 0,0 0 1 0 0,0 0-1 0 0,0 0 1 0 0,0 0-1 0 0,0 0 1 0 0,1 0-1 0 0,-1 0 1 0 0,0 0-1 0 0,1 0 1 0 0,-1 0-1 0 0,1 0 1 0 0,-1 0-1 0 0,1 0 1 0 0,-1 0-1 0 0,1 0 1 0 0,0-1-1 0 0,-1 1 1 0 0,2 1-1 0 0,12 13 323 0 0,0 0 1 0 0,1-1-1 0 0,1-1 0 0 0,0-1 0 0 0,21 13 0 0 0,93 49 666 0 0,-100-58-902 0 0,77 39 575 0 0,49 28 414 0 0,-126-64-837 0 0,-1 1-1 0 0,52 44 0 0 0,-76-59-305 0 0,0 0-1 0 0,0 0 0 0 0,0 0 0 0 0,0 1 1 0 0,-1 0-1 0 0,5 10 0 0 0,-8-14-39 0 0,0 0 0 0 0,0 0 0 0 0,0 0 0 0 0,-1 0 0 0 0,1 0 0 0 0,-1 0 0 0 0,1 0 0 0 0,-1 0-1 0 0,0 1 1 0 0,0-1 0 0 0,0 0 0 0 0,0 0 0 0 0,0 0 0 0 0,-1 0 0 0 0,1 0 0 0 0,-1 0 0 0 0,1 1 0 0 0,-1-1 0 0 0,0 0 0 0 0,0 0-1 0 0,1-1 1 0 0,-2 1 0 0 0,1 0 0 0 0,0 0 0 0 0,0 0 0 0 0,-2 1 0 0 0,-4 4-68 0 0,0 0 0 0 0,0-1 0 0 0,0 0 0 0 0,-1-1 0 0 0,0 1 0 0 0,-1-1 1 0 0,1-1-1 0 0,-1 0 0 0 0,1 0 0 0 0,-18 5 0 0 0,2-3-77 0 0,1-1 1 0 0,-1 0-1 0 0,-29 0 0 0 0,52-4 159 0 0,-22 0-143 0 0,-1 0 0 0 0,-24-3 0 0 0,42 2 152 0 0,0 0 0 0 0,1-1-1 0 0,0 0 1 0 0,-1-1 0 0 0,1 1-1 0 0,0-1 1 0 0,-1 0 0 0 0,1 0-1 0 0,0 0 1 0 0,0-1 0 0 0,1 0-1 0 0,-1 0 1 0 0,1 0 0 0 0,-1 0-1 0 0,-3-5 1 0 0,7 7 12 0 0,0-1 1 0 0,0 0-1 0 0,0 1 0 0 0,0-1 0 0 0,1 1 1 0 0,-1-1-1 0 0,0 0 0 0 0,1 0 0 0 0,0 1 1 0 0,-1-1-1 0 0,1 0 0 0 0,0 0 0 0 0,0 0 1 0 0,0 1-1 0 0,0-1 0 0 0,0 0 0 0 0,0 0 1 0 0,1 0-1 0 0,-1 1 0 0 0,1-1 0 0 0,-1 0 1 0 0,1 1-1 0 0,-1-1 0 0 0,1 0 0 0 0,0 1 1 0 0,1-3-1 0 0,3-4 48 0 0,1-1 1 0 0,-1 1-1 0 0,10-10 1 0 0,-11 14-48 0 0,113-119 734 0 0,-81 89-437 0 0,-1-2-1 0 0,-2-1 0 0 0,37-56 0 0 0,-66 87-278 0 0,-1 0 1 0 0,1 0-1 0 0,-1-1 1 0 0,-1 1-1 0 0,1-1 1 0 0,-1 0 0 0 0,0 0-1 0 0,-1 0 1 0 0,0 0-1 0 0,0 0 1 0 0,0 0-1 0 0,-1 0 1 0 0,0 0 0 0 0,0-1-1 0 0,-1 1 1 0 0,0 0-1 0 0,0 0 1 0 0,-1 0-1 0 0,0 0 1 0 0,0 1-1 0 0,0-1 1 0 0,-1 0 0 0 0,0 1-1 0 0,0 0 1 0 0,-1-1-1 0 0,-7-8 1 0 0,0 1-13 0 0,0 1 0 0 0,0 1 0 0 0,-1 0 0 0 0,-1 1 0 0 0,0 0 0 0 0,-1 1 0 0 0,0 0 0 0 0,0 1 0 0 0,-1 1 0 0 0,-1 0 0 0 0,1 1 0 0 0,-25-7 0 0 0,5 3-40 0 0,0 2 0 0 0,-2 1 0 0 0,1 2 0 0 0,-64-2 0 0 0,83 7-188 0 0,-1 1 0 0 0,0 1 0 0 0,1 1 0 0 0,-18 4 1 0 0,29-5-28 0 0,1 0 0 0 0,-1 1 1 0 0,1 0-1 0 0,-1 0 1 0 0,1 0-1 0 0,0 1 1 0 0,0-1-1 0 0,0 1 0 0 0,0 0 1 0 0,1 1-1 0 0,-1-1 1 0 0,1 1-1 0 0,0 0 0 0 0,0 0 1 0 0,0 0-1 0 0,-4 6 1 0 0,7-8-189 0 0,0 0 0 0 0,0 0 0 0 0,0 1 0 0 0,0-1-1 0 0,0 0 1 0 0,1 0 0 0 0,-1 1 0 0 0,1-1 0 0 0,-1 0 0 0 0,1 1 0 0 0,0-1 0 0 0,0 0 0 0 0,0 1 0 0 0,0-1 0 0 0,0 0 0 0 0,0 1 0 0 0,1 2 0 0 0,7 11-2027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5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27 448 6869 0 0,'0'0'13980'0'0,"-2"-3"-12503"0"0,-2-5-1002 0 0,0 0 0 0 0,1-1-1 0 0,0 0 1 0 0,0 1 0 0 0,1-1-1 0 0,0 0 1 0 0,0 0 0 0 0,1 0 0 0 0,0 0-1 0 0,1 0 1 0 0,0 0 0 0 0,1 0 0 0 0,0 0-1 0 0,2-11 1 0 0,3-13 257 0 0,2 0 1 0 0,18-51-1 0 0,-21 72-663 0 0,0 0 1 0 0,1 1-1 0 0,0-1 0 0 0,1 1 0 0 0,0 0 1 0 0,1 0-1 0 0,0 1 0 0 0,0 0 0 0 0,17-14 1 0 0,-22 21-57 0 0,0 0 0 0 0,1 1 0 0 0,-1-1 0 0 0,1 1 0 0 0,-1 0 0 0 0,1 0 0 0 0,0 0 0 0 0,0 0 0 0 0,0 1 0 0 0,0 0 0 0 0,0-1 0 0 0,0 1 0 0 0,0 1 0 0 0,1-1 0 0 0,-1 1 0 0 0,0-1 0 0 0,0 1 0 0 0,1 0 0 0 0,-1 1 0 0 0,0-1 0 0 0,0 1 1 0 0,0 0-1 0 0,1 0 0 0 0,-1 0 0 0 0,0 1 0 0 0,0-1 0 0 0,0 1 0 0 0,-1 0 0 0 0,1 0 0 0 0,0 0 0 0 0,-1 1 0 0 0,6 4 0 0 0,-5-4-13 0 0,-1 0 0 0 0,0 0 0 0 0,1 1 0 0 0,-1-1 0 0 0,0 1 0 0 0,0 0 0 0 0,-1 0 0 0 0,1 0 0 0 0,-1 1 0 0 0,0-1 0 0 0,0 0 0 0 0,-1 1 0 0 0,1-1 0 0 0,-1 1 0 0 0,0 0 0 0 0,0-1 0 0 0,0 1 0 0 0,-1 0 0 0 0,0 0 0 0 0,0-1 0 0 0,0 1 0 0 0,0 0 0 0 0,-1 0 0 0 0,-1 5 0 0 0,0-2 0 0 0,0 0 0 0 0,-1 0 0 0 0,0 0 0 0 0,-1-1 0 0 0,0 1 0 0 0,0-1 0 0 0,0 0 0 0 0,-1 0 0 0 0,0-1 0 0 0,0 0 0 0 0,-1 1 0 0 0,0-2 0 0 0,-10 9 0 0 0,-123 79 0 0 0,139-92 0 0 0,0-1 0 0 0,-1 0 0 0 0,1 0 0 0 0,0 0 0 0 0,0 0 0 0 0,0 0 0 0 0,-1 0 0 0 0,1 0 0 0 0,0 1 0 0 0,0-1 0 0 0,0 0 0 0 0,0 0 0 0 0,-1 0 0 0 0,1 0 0 0 0,0 0 0 0 0,0 1 0 0 0,0-1 0 0 0,0 0 0 0 0,0 0 0 0 0,0 0 0 0 0,0 1 0 0 0,-1-1 0 0 0,1 0 0 0 0,0 0 0 0 0,0 0 0 0 0,0 1 0 0 0,0-1 0 0 0,0 0 0 0 0,0 0 0 0 0,0 0 0 0 0,0 1 0 0 0,0-1 0 0 0,0 0 0 0 0,0 0 0 0 0,0 0 0 0 0,0 1 0 0 0,0-1 0 0 0,1 0 0 0 0,-1 1 0 0 0,1 1 0 0 0,1 0 0 0 0,-1 1 0 0 0,1-1 0 0 0,0 0 0 0 0,0 0 0 0 0,0 0 0 0 0,0 0 0 0 0,0 0 0 0 0,0 0 0 0 0,0-1 0 0 0,1 1 0 0 0,-1-1 0 0 0,0 0 0 0 0,1 1 0 0 0,3 0 0 0 0,51 16 0 0 0,-24-8 0 0 0,-29-9 0 0 0,130 50 0 0 0,-107-39 0 0 0,-2 1 0 0 0,48 31 0 0 0,-64-37 0 0 0,-6-5 0 0 0,0 1 0 0 0,0-1 0 0 0,1 1 0 0 0,-1-1 0 0 0,1 0 0 0 0,-1 0 0 0 0,1-1 0 0 0,0 1 0 0 0,0-1 0 0 0,0 0 0 0 0,0 0 0 0 0,5 1 0 0 0,-7-2-701 0 0,1 1 0 0 0,0-1 0 0 0,0 0 1 0 0,0-1-1 0 0,0 1 0 0 0,0 0 0 0 0,0-1 0 0 0,0 1 0 0 0,0-1 1 0 0,0 0-1 0 0,0 0 0 0 0,5-3 0 0 0,-1 1-1703 0 0,7-3-1238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5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96 0 0,'0'0'1242'0'0,"1"-3"422"0"0,0 0-991 0 0,1 0 0 0 0,-1 0 0 0 0,1 0 0 0 0,0 0-1 0 0,0 0 1 0 0,0 0 0 0 0,0 0 0 0 0,1 1 0 0 0,-1-1-1 0 0,1 1 1 0 0,-1-1 0 0 0,7-3 0 0 0,-2 2 239 0 0,0 0 1 0 0,0 1-1 0 0,0-1 0 0 0,1 2 1 0 0,10-4-1 0 0,5 1 638 0 0,0 1 0 0 0,-1 1 0 0 0,28 0 0 0 0,-31 3-567 0 0,1 1 0 0 0,-1 0 0 0 0,25 6-1 0 0,-36-6-646 0 0,1 1-1 0 0,-1 0 0 0 0,0 1 1 0 0,0 0-1 0 0,0 0 0 0 0,-1 1 1 0 0,1 0-1 0 0,-1 0 0 0 0,0 1 1 0 0,7 5-1 0 0,-13-9-308 0 0,1 1 0 0 0,-1-1 0 0 0,1 1 0 0 0,-1 0 0 0 0,0-1 0 0 0,0 1 0 0 0,0 0 0 0 0,0 0 0 0 0,0-1 0 0 0,0 1 0 0 0,0 0 0 0 0,-1 0 0 0 0,1 0 0 0 0,-1 0 1 0 0,1 0-1 0 0,-1 0 0 0 0,0 0 0 0 0,0 4 0 0 0,0-3 28 0 0,-1 1 1 0 0,1 0 0 0 0,-1-1-1 0 0,0 1 1 0 0,-1 0 0 0 0,1-1 0 0 0,0 1-1 0 0,-1-1 1 0 0,-3 5 0 0 0,-4 5 107 0 0,0-1 0 0 0,-1 0 0 0 0,-21 18 0 0 0,30-28-162 0 0,-59 59-1 0 0,53-53 0 0 0,1 0 0 0 0,0 1 0 0 0,0 0 0 0 0,1 0 0 0 0,-9 19 0 0 0,13-26 0 0 0,0 1 0 0 0,1-1 0 0 0,-1 1 0 0 0,0-1 0 0 0,1 1 0 0 0,0-1 0 0 0,-1 1 0 0 0,1 0 0 0 0,0-1 0 0 0,1 1 0 0 0,-1-1 0 0 0,0 1 0 0 0,1 0 0 0 0,-1-1 0 0 0,1 1 0 0 0,0-1 0 0 0,0 1 0 0 0,2 4 0 0 0,-1-4 0 0 0,0 0 0 0 0,1 0 0 0 0,-1 0 0 0 0,1-1 0 0 0,0 1 0 0 0,0-1 0 0 0,0 1 0 0 0,0-1 0 0 0,0 0 0 0 0,0 0 0 0 0,6 2 0 0 0,3 1 0 0 0,-1-1 0 0 0,0-1 0 0 0,1 0 0 0 0,-1 0 0 0 0,1-2 0 0 0,0 1 0 0 0,14-1 0 0 0,2-1-792 0 0,1-2 1 0 0,51-9-1 0 0,-69 9 364 0 0,-1 0-1 0 0,0-1 0 0 0,0 0 0 0 0,0-1 0 0 0,-1 0 1 0 0,1-1-1 0 0,-1 0 0 0 0,0 0 0 0 0,0-1 0 0 0,15-13 1 0 0,-17 11-3855 0 0,0-2 616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0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 52 0 0,'-39'-6'21829'0'0,"45"6"-20272"0"0,509-4 7772 0 0,-383 1-12261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0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1 740 0 0,'-7'5'762'0'0,"-19"18"3051"0"0,25-22-3386 0 0,0 0 0 0 0,0-1 1 0 0,1 1-1 0 0,-1 0 0 0 0,0 0 1 0 0,1 1-1 0 0,-1-1 1 0 0,1 0-1 0 0,-1 0 0 0 0,1 0 1 0 0,-1 0-1 0 0,1 0 0 0 0,0 2 1 0 0,0-2-182 0 0,0 0 0 0 0,0 0 0 0 0,0 0 1 0 0,0-1-1 0 0,1 1 0 0 0,-1 0 0 0 0,0-1 0 0 0,1 1 1 0 0,-1 0-1 0 0,0-1 0 0 0,1 1 0 0 0,-1 0 0 0 0,1-1 1 0 0,-1 1-1 0 0,1-1 0 0 0,-1 1 0 0 0,1 0 0 0 0,0-1 1 0 0,-1 0-1 0 0,1 1 0 0 0,0-1 0 0 0,-1 1 0 0 0,1-1 1 0 0,0 0-1 0 0,-1 1 0 0 0,1-1 0 0 0,1 0 1 0 0,24 5 2411 0 0,-23-5-2084 0 0,42 1 2127 0 0,-1-1-1 0 0,1-3 1 0 0,70-12 0 0 0,-76 9-2161 0 0,17-5-698 0 0,-50 10-1367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0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77 728 0 0,'-1'-1'355'0'0,"0"1"0"0"0,1 0 0 0 0,-1-1 1 0 0,0 1-1 0 0,0-1 0 0 0,0 0 0 0 0,0 1 0 0 0,1-1 0 0 0,-1 0 0 0 0,0 1 0 0 0,1-1 0 0 0,-1 0 1 0 0,0 0-1 0 0,1 0 0 0 0,-1 0 0 0 0,1 1 0 0 0,-1-1 0 0 0,1 0 0 0 0,0 0 0 0 0,-1 0 0 0 0,1 0 0 0 0,0 0 1 0 0,-1-1-1 0 0,8-10 4302 0 0,3 5-4324 0 0,4 0 1058 0 0,0 1 1 0 0,1 1 0 0 0,-1 0-1 0 0,1 0 1 0 0,0 2 0 0 0,24-3-1 0 0,-32 5-1062 0 0,1 1-1 0 0,0-1 1 0 0,0 1 0 0 0,-1 1-1 0 0,1 0 1 0 0,0 0-1 0 0,-1 0 1 0 0,1 1-1 0 0,-1 0 1 0 0,0 1 0 0 0,0 0-1 0 0,1 0 1 0 0,-2 0-1 0 0,1 1 1 0 0,6 4-1 0 0,-10-7-274 0 0,-1 1 0 0 0,0 0-1 0 0,-1-1 1 0 0,1 1 0 0 0,0 0-1 0 0,0 0 1 0 0,-1 0 0 0 0,1 0 0 0 0,-1 0-1 0 0,0 0 1 0 0,0 1 0 0 0,1-1-1 0 0,-1 0 1 0 0,-1 1 0 0 0,1-1-1 0 0,0 0 1 0 0,-1 1 0 0 0,1-1-1 0 0,-1 1 1 0 0,0-1 0 0 0,1 1-1 0 0,-1-1 1 0 0,0 1 0 0 0,-1 0 0 0 0,1-1-1 0 0,0 1 1 0 0,-1-1 0 0 0,0 0-1 0 0,1 1 1 0 0,-1-1 0 0 0,0 1-1 0 0,0-1 1 0 0,0 0 0 0 0,-1 0-1 0 0,-2 4 1 0 0,-4 7 45 0 0,-2-2 0 0 0,1 1-1 0 0,-2-1 1 0 0,-19 17 0 0 0,21-20-44 0 0,-20 15 186 0 0,-41 27 0 0 0,-9 6 14 0 0,76-53-236 0 0,0-1 0 0 0,0 1 0 0 0,1 0 0 0 0,-1-1 0 0 0,1 1 0 0 0,0 0 0 0 0,0 0-1 0 0,0 1 1 0 0,0-1 0 0 0,0 0 0 0 0,-1 6 0 0 0,3 0 49 0 0,2-6-67 0 0,-1-1 0 0 0,1 1 0 0 0,1-1 0 0 0,-1 0 0 0 0,0 0 0 0 0,0 0-1 0 0,1 0 1 0 0,-1 0 0 0 0,1-1 0 0 0,0 1 0 0 0,-1-1 0 0 0,1 1 0 0 0,0-1 0 0 0,0 0 0 0 0,0 0 0 0 0,0 0 0 0 0,0-1 0 0 0,5 1-1 0 0,10 2-1 0 0,33 1-1 0 0,-49-4 2 0 0,31 2 0 0 0,8 1 0 0 0,-1-2 0 0 0,1-2 0 0 0,-1-1 0 0 0,69-14 0 0 0,-84 9-1687 0 0,13-9-8026 0 0,-25 9 7406 0 0,0 1-960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6:39:0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8329,'3'-28'11144,"3"1"-2912,0 45-7183,-4-6-625,-1 0 0,-1 0 0,1 0 0,-4 23-1,1 19 919,1-34-1118,1 14 14,0-33-234,0 1 0,0-1 0,0 0 0,1 0 0,-1 0 0,0 1 0,1-1 0,-1 0 1,1 0-1,-1 0 0,1 0 0,0 0 0,-1 0 0,1 0 0,0 0 0,0 0 0,-1 0 1,1 0-1,0-1 0,0 1 0,2 1 0,-2-1-4,0-1 0,1 0 0,-1 1 0,0-1 0,1 0 0,-1 1 0,0-1 0,1 0 0,-1 0 0,0 0 0,1 0 0,-1 0 0,0-1 0,1 1 0,-1 0 0,0 0 0,1-1 0,-1 1 0,0-1 0,3-1 0,0 0 0,30-13 0,0-2 0,-1-1 0,40-30 0,-45 29 0,-3 3 0,-5 3 0,0 0 0,32-30 0,-38 25 0,-14 18 0,0 0 0,0 0 0,0 0 0,0 0 0,0 0 0,0 0 0,0 0 0,0 0 0,0-1 0,0 1 0,1 0 0,-1 0 0,0 0 0,0 0 0,0 0 0,0 0 0,0 0 0,0-1 0,0 1 0,0 0 0,0 0 0,0 0 0,0 0 0,0 0 0,0 0 0,0 0 0,0 0 0,-1-1 0,1 1 0,0 0 0,0 0 0,0 0 0,0 0 0,0 0 0,0 0 0,0 0 0,0 0 0,0 0 0,0 0 0,0-1 0,0 1 0,0 0 0,-1 0 0,1 0 0,0 0 0,0 0 0,0 0 0,0 0 0,0 0 0,0 0 0,0 0 0,0 0 0,-1 0 0,1 0 0,0 0 0,0 0 0,0 0 0,0 0 0,0 0 0,0 0 0,0 0 0,-1 0 0,1 0 0,0 0 0,0 0 0,0 0 0,0 0 0,0 0 0,-6 2 0,0 1 0,0-1 0,1 1 0,-1 0 0,1 0 0,0 0 0,0 1 0,0 0 0,0 0 0,0 0 0,1 1 0,-6 7 0,-50 67 0,59-77 0,-6 7 0,1 2 0,0-1 0,0 1 0,1 0 0,-7 23 0,10-30 0,2 0 0,-1 0 0,0 0 0,1 0 0,0 0 0,0 0 0,0 0 0,0 0 0,1 0 0,-1 1 0,1-1 0,0 0 0,0-1 0,1 1 0,-1 0 0,1 0 0,0 0 0,0-1 0,0 1 0,0-1 0,4 5 0,1-2-13,0 1-1,0-1 1,1 0-1,0 0 1,0-1-1,0 0 1,0-1-1,1 1 1,0-2-1,0 1 1,0-1-1,0-1 1,0 1-1,14 0 1,-12-1-39,0-2 0,0 0 0,1 0-1,-1-1 1,-1 0 0,1 0 0,0-2 0,0 1 0,0-1-1,-1-1 1,0 0 0,14-7 0,-10 3-2065,10-3-5387,-15 6 5451,10-4-1410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0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29 119 676 0 0,'2'-5'503'0'0,"-1"1"-1"0"0,1 0 1 0 0,0 0-1 0 0,0-1 1 0 0,0 1 0 0 0,0 1-1 0 0,1-1 1 0 0,0 0-1 0 0,-1 1 1 0 0,2-1-1 0 0,-1 1 1 0 0,0 0 0 0 0,1 0-1 0 0,-1 0 1 0 0,1 0-1 0 0,0 1 1 0 0,0-1-1 0 0,7-2 1 0 0,8-4 1120 0 0,0 0-1 0 0,35-9 1 0 0,-2 6 824 0 0,-49 12-2212 0 0,0-1 1 0 0,1 1-1 0 0,-1-1 1 0 0,1 1-1 0 0,-1 0 1 0 0,0 1-1 0 0,1-1 1 0 0,-1 0-1 0 0,1 1 1 0 0,-1 0-1 0 0,0 0 1 0 0,0 0-1 0 0,5 2 1 0 0,-7-2-180 0 0,-1-1 1 0 0,1 1 0 0 0,-1 0 0 0 0,1-1-1 0 0,0 1 1 0 0,-1 0 0 0 0,1 0-1 0 0,-1-1 1 0 0,0 1 0 0 0,1 0 0 0 0,-1 0-1 0 0,0 0 1 0 0,1 0 0 0 0,-1 0 0 0 0,0-1-1 0 0,0 1 1 0 0,0 0 0 0 0,0 0 0 0 0,0 0-1 0 0,0 0 1 0 0,0 0 0 0 0,0 0-1 0 0,0 0 1 0 0,0 0 0 0 0,-1-1 0 0 0,1 1-1 0 0,0 0 1 0 0,0 0 0 0 0,-1 0 0 0 0,1 0-1 0 0,-1 0 1 0 0,-15 25 298 0 0,-17 15 19 0 0,-53 50 0 0 0,-19 22-31 0 0,74-72-142 0 0,29-37-150 0 0,0-1 0 0 0,0 1 0 0 0,0 0 0 0 0,0-1 0 0 0,0 1 1 0 0,1 0-1 0 0,0 0 0 0 0,0 1 0 0 0,-1 6 0 0 0,2-8-2 0 0,0-1-1 0 0,1 0 0 0 0,-1 0 1 0 0,1 0-1 0 0,-1 0 1 0 0,1 0-1 0 0,0 0 0 0 0,0 0 1 0 0,0 0-1 0 0,0 0 1 0 0,0 0-1 0 0,0-1 0 0 0,1 1 1 0 0,-1 0-1 0 0,1-1 1 0 0,-1 1-1 0 0,1-1 0 0 0,-1 1 1 0 0,1-1-1 0 0,0 0 1 0 0,0 0-1 0 0,-1 0 0 0 0,1 0 1 0 0,0 0-1 0 0,0 0 1 0 0,0 0-1 0 0,0-1 0 0 0,4 1 1 0 0,5 3 193 0 0,1-2 0 0 0,0 0 0 0 0,19 1 0 0 0,-29-3-216 0 0,59 3 1145 0 0,100-8 0 0 0,-125 0-3104 0 0,-17 2-476 0 0,0 1-3439 0 0,-8 1 2619 0 0,-2 0 463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0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66 628 0 0,'-6'-6'953'0'0,"0"0"0"0"0,-1 0-1 0 0,1 1 1 0 0,-1 0 0 0 0,0 1 0 0 0,-1-1-1 0 0,1 1 1 0 0,-1 1 0 0 0,-13-6 0 0 0,8 6 32 0 0,0 0 1 0 0,1 0 0 0 0,-1 1-1 0 0,0 1 1 0 0,-24 0 0 0 0,15 3-167 0 0,0 0 0 0 0,0 2 0 0 0,1 0 0 0 0,-1 1 1 0 0,1 1-1 0 0,1 1 0 0 0,-24 12 0 0 0,35-15-525 0 0,1 0-1 0 0,0 1 0 0 0,0 0 0 0 0,1 0 0 0 0,0 0 1 0 0,0 1-1 0 0,0 1 0 0 0,0-1 0 0 0,1 1 0 0 0,0 0 1 0 0,-7 12-1 0 0,11-15-171 0 0,0 0 1 0 0,0 0-1 0 0,0 0 1 0 0,1 0-1 0 0,0 0 1 0 0,0 0-1 0 0,0 0 1 0 0,0 1 0 0 0,0-1-1 0 0,1 0 1 0 0,0 1-1 0 0,0-1 1 0 0,0 1-1 0 0,1-1 1 0 0,-1 0-1 0 0,1 1 1 0 0,0-1-1 0 0,0 0 1 0 0,1 0-1 0 0,-1 0 1 0 0,1 0-1 0 0,0 0 1 0 0,0 0-1 0 0,0 0 1 0 0,1 0-1 0 0,2 3 1 0 0,7 8 112 0 0,0-2 0 0 0,0 1 0 0 0,1-1 0 0 0,1-1 0 0 0,0 0 0 0 0,1-1 0 0 0,23 12 0 0 0,-28-16-146 0 0,2-1 0 0 0,-1-1-1 0 0,0 0 1 0 0,1-1 0 0 0,0 0 0 0 0,0-1 0 0 0,0 0 0 0 0,1-1 0 0 0,-1 0 0 0 0,1-1 0 0 0,-1-1 0 0 0,15 0 0 0 0,-24-1-115 0 0,1 1 0 0 0,-1-1 0 0 0,1 0 0 0 0,-1 0 1 0 0,0 0-1 0 0,0-1 0 0 0,1 1 0 0 0,-1-1 0 0 0,0 1 1 0 0,0-1-1 0 0,0 0 0 0 0,-1 0 0 0 0,1 0 0 0 0,0-1 1 0 0,-1 1-1 0 0,0-1 0 0 0,1 1 0 0 0,-1-1 0 0 0,0 0 1 0 0,0 0-1 0 0,-1 0 0 0 0,1 0 0 0 0,-1 0 0 0 0,1 0 1 0 0,-1-1-1 0 0,0 1 0 0 0,0 0 0 0 0,0-1 0 0 0,-1 1 1 0 0,1-1-1 0 0,-1 1 0 0 0,0-6 0 0 0,1 1-6 0 0,-1 0 0 0 0,-1 0 0 0 0,1 0 0 0 0,-2 0 1 0 0,1 0-1 0 0,-1 0 0 0 0,0 0 0 0 0,0 0 0 0 0,-1 1 0 0 0,0-1 0 0 0,-1 1 0 0 0,0-1 0 0 0,-5-6 0 0 0,-1 2-129 0 0,0 1 0 0 0,-1 0 0 0 0,0 1 0 0 0,-1 0 0 0 0,0 1 0 0 0,-1 0 0 0 0,0 1 0 0 0,0 0 0 0 0,-1 1 0 0 0,0 1 1 0 0,0 0-1 0 0,-22-6 0 0 0,24 11-487 0 0,11 1 320 0 0,1 0-1 0 0,-1 0 1 0 0,0 0 0 0 0,1 0-1 0 0,-1 0 1 0 0,1 0 0 0 0,-1 0-1 0 0,1 0 1 0 0,-1 1 0 0 0,1-1-1 0 0,-1 0 1 0 0,1 0 0 0 0,-1 1-1 0 0,1-1 1 0 0,-1 0 0 0 0,1 1-1 0 0,-1-1 1 0 0,1 0 0 0 0,-1 1-1 0 0,1-1 1 0 0,0 1-1 0 0,-1-1 1 0 0,1 1 0 0 0,0-1-1 0 0,-1 1 1 0 0,1-1 0 0 0,0 1-1 0 0,0-1 1 0 0,-1 1 0 0 0,1-1-1 0 0,0 1 1 0 0,0 0 0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0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9301 0 0,'3'0'5544'0'0,"31"2"5611"0"0,20-3-6900 0 0,20 1-2515 0 0,-49 2-1605 0 0,218 8 502 0 0,-231-10-637 0 0,5-2 0 0 0,-5-1-63 0 0,1-2 17 0 0,14-7-13263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0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7545 0 0,'0'-5'3838'0'0,"0"-7"2056"0"0,0 10-5219 0 0,0 0 0 0 0,0-1-1 0 0,1 1 1 0 0,-1 0 0 0 0,0 0 0 0 0,1 0 0 0 0,0-1 0 0 0,0 1 0 0 0,1-3 0 0 0,-2 5-590 0 0,1 0 0 0 0,-1-1 0 0 0,1 1 0 0 0,-1 0 0 0 0,0 0 0 0 0,1 0 0 0 0,-1-1 0 0 0,1 1 1 0 0,-1 0-1 0 0,1 0 0 0 0,-1 0 0 0 0,1 0 0 0 0,-1 0 0 0 0,0 0 0 0 0,1 0 0 0 0,-1 0 0 0 0,1 0 1 0 0,-1 0-1 0 0,1 0 0 0 0,-1 0 0 0 0,1 1 0 0 0,-1-1 0 0 0,1 0 0 0 0,-1 0 0 0 0,0 0 0 0 0,1 1 1 0 0,-1-1-1 0 0,1 0 0 0 0,0 1 0 0 0,11 7 1067 0 0,-6 1-948 0 0,0 1 1 0 0,0-1-1 0 0,-1 1 0 0 0,-1 0 0 0 0,1 0 1 0 0,-2 0-1 0 0,1 0 0 0 0,-2 1 0 0 0,3 12 0 0 0,0 15 1098 0 0,0 49 0 0 0,-3-34-912 0 0,-2-44-375 0 0,0-3-33 0 0,-1-1 1 0 0,1 1-1 0 0,0 0 0 0 0,1 0 1 0 0,0-1-1 0 0,0 1 1 0 0,0-1-1 0 0,2 8 1 0 0,6-2-1999 0 0,-7-10 887 0 0,-1 0 0 0 0,1 1 1 0 0,0-1-1 0 0,-1 0 0 0 0,1-1 1 0 0,0 1-1 0 0,0 0 0 0 0,0 0 1 0 0,2 0-1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4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1068 0 0,'37'30'3761'0'0,"-2"2"1"0"0,44 52-1 0 0,53 82 2419 0 0,-122-154-5722 0 0,105 161 4425 0 0,-69-101-2946 0 0,-27-35-838 0 0,-16-31-758 0 0,-1 1-1 0 0,2-1 1 0 0,-1 0-1 0 0,0 0 1 0 0,1 0-1 0 0,0 0 1 0 0,1 0-1 0 0,-1-1 1 0 0,1 0-1 0 0,0 0 1 0 0,8 6 0 0 0,-12-11-307 0 0,0 0 1 0 0,0 0-1 0 0,0 1 1 0 0,0-1 0 0 0,0 0-1 0 0,-1 0 1 0 0,1 0 0 0 0,0 0-1 0 0,0 0 1 0 0,0-1-1 0 0,0 1 1 0 0,0 0 0 0 0,0 0-1 0 0,0-1 1 0 0,0 1 0 0 0,0 0-1 0 0,0-1 1 0 0,0 1-1 0 0,-1-1 1 0 0,1 1 0 0 0,0-1-1 0 0,0 1 1 0 0,-1-1 0 0 0,1 0-1 0 0,0 1 1 0 0,0-1 0 0 0,-1 0-1 0 0,1-1 1 0 0,18-25 732 0 0,-5-5-767 0 0,-2-1 0 0 0,-1 0 0 0 0,-2-1 0 0 0,8-49 0 0 0,-16 79 0 0 0,11-57 0 0 0,-3-1 0 0 0,2-89 0 0 0,-12 140-529 0 0,-1 0-1 0 0,0 0 1 0 0,-1 0-1 0 0,0 1 1 0 0,0-1 0 0 0,-1 1-1 0 0,0-1 1 0 0,-10-15 0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0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237 128 352 0 0,'-3'-6'949'0'0,"0"1"-1"0"0,0-1 1 0 0,0 1 0 0 0,-1 0-1 0 0,0 0 1 0 0,1 0 0 0 0,-2 1-1 0 0,1-1 1 0 0,-1 1 0 0 0,1 0-1 0 0,-1 1 1 0 0,0-1 0 0 0,0 1 0 0 0,-1 0-1 0 0,-9-4 1 0 0,11 5-530 0 0,0 1 1 0 0,-1 0-1 0 0,1 0 1 0 0,0 0-1 0 0,-1 0 1 0 0,1 1-1 0 0,-1 0 1 0 0,1 0-1 0 0,0 0 0 0 0,-1 1 1 0 0,1-1-1 0 0,0 1 1 0 0,-1 0-1 0 0,1 0 1 0 0,0 1-1 0 0,0-1 1 0 0,0 1-1 0 0,0 0 0 0 0,0 0 1 0 0,0 0-1 0 0,0 1 1 0 0,-6 4-1 0 0,5-2-40 0 0,-1 0 0 0 0,1 0 0 0 0,0 0 0 0 0,1 1 0 0 0,-1 0-1 0 0,1-1 1 0 0,0 2 0 0 0,-4 8 0 0 0,6-10-146 0 0,0-1 0 0 0,0 0-1 0 0,1 1 1 0 0,0-1 0 0 0,0 1 0 0 0,0 0 0 0 0,1-1 0 0 0,-1 1-1 0 0,1-1 1 0 0,0 1 0 0 0,0 0 0 0 0,1-1 0 0 0,0 1-1 0 0,1 7 1 0 0,3 2-186 0 0,1 0 0 0 0,0-1-1 0 0,0 0 1 0 0,2 0 0 0 0,-1 0-1 0 0,2-1 1 0 0,0 0 0 0 0,0 0 0 0 0,1-1-1 0 0,0 0 1 0 0,17 12 0 0 0,-19-16-40 0 0,0-1 0 0 0,0 0 0 0 0,1 0 0 0 0,0-1 0 0 0,0 0 0 0 0,1-1 0 0 0,-1 0 0 0 0,1-1 0 0 0,0 1 0 0 0,0-2 0 0 0,0 1 0 0 0,0-2 0 0 0,0 1 0 0 0,0-1 0 0 0,1-1 0 0 0,-1 0 0 0 0,14-2 0 0 0,-19 1-7 0 0,0-1 0 0 0,0 0 0 0 0,0 0 0 0 0,0 0 0 0 0,0-1 0 0 0,0 1 0 0 0,-1-1 0 0 0,1 0 0 0 0,-1-1 0 0 0,0 1 0 0 0,0-1 0 0 0,0 0 0 0 0,0 0 0 0 0,-1 0 0 0 0,1 0 0 0 0,-1-1 0 0 0,4-8 0 0 0,-1 3 0 0 0,-1-1 0 0 0,0 1 0 0 0,-1-1 0 0 0,0 0 0 0 0,-1 0 0 0 0,0 0 0 0 0,2-16 0 0 0,-5 19 1 0 0,0 0 0 0 0,0 0 0 0 0,-1 0 0 0 0,0 0-1 0 0,0 0 1 0 0,-1 0 0 0 0,0 0 0 0 0,0 0 0 0 0,-1 1 0 0 0,0-1 0 0 0,-1 1 0 0 0,1 0-1 0 0,-1 0 1 0 0,-1 0 0 0 0,1 0 0 0 0,-1 1 0 0 0,0-1 0 0 0,-1 1 0 0 0,0 1 0 0 0,-11-10-1 0 0,1 2-11 0 0,0 2-1 0 0,-1 0 1 0 0,0 1-1 0 0,-1 1 1 0 0,0 0 0 0 0,0 2-1 0 0,-27-8 1 0 0,34 11-447 0 0,0 2-1 0 0,-1 0 1 0 0,1 0 0 0 0,-1 1 0 0 0,1 0 0 0 0,-14 1 0 0 0,18 1-860 0 0,-1 0 0 0 0,1 0 0 0 0,-1 1 0 0 0,1 0 1 0 0,-1 0-1 0 0,-7 4 0 0 0,-4 5-2154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0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0 160 344 0 0,'8'-15'8277'0'0,"-6"13"-7704"0"0,0 0 0 0 0,0 1 0 0 0,1 0 0 0 0,-1-1-1 0 0,0 1 1 0 0,0 0 0 0 0,1 0 0 0 0,-1 0 0 0 0,1 1-1 0 0,-1-1 1 0 0,1 0 0 0 0,4 0 0 0 0,40-2 2444 0 0,-24 2-1943 0 0,303 3 4090 0 0,-254 0-4759 0 0,263 10 1318 0 0,398 11 856 0 0,-7-34-631 0 0,-568 1-1554 0 0,165-33 1 0 0,0-14-395 0 0,-175 41 0 0 0,-60 8 0 0 0,-80 7-6 0 0,-6 1-33 0 0,0 0 1 0 0,0 0-1 0 0,0 0 0 0 0,0-1 0 0 0,0 1 0 0 0,0 0 0 0 0,0-1 0 0 0,0 1 0 0 0,0-1 0 0 0,0 0 0 0 0,0 0 0 0 0,-1 0 0 0 0,1 0 1 0 0,0 0-1 0 0,2-2 0 0 0,0 0-66 0 0,-25-1-16980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6:39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0 352,'-29'7'12166,"28"-7"-11915,1 0-1,0 1 0,0-1 0,0 1 1,0-1-1,-1 0 0,1 1 0,0-1 1,0 0-1,0 1 0,0-1 0,0 1 0,0-1 1,0 0-1,0 1 0,0-1 0,1 1 1,-1-1-1,0 0 0,0 1 0,0-1 1,0 0-1,0 1 0,1-1 0,-1 0 0,0 1 1,0-1-1,1 1 501,-1-1-501,1 1 0,16 7 3170,21 0-863,169 4 1519,-64-5-2138,-140-7-1938,1 1 0,0-1 0,0 0 0,0 0 0,0 0 0,0 0 0,0-1 0,0 1 0,0-1 0,0 0 0,0 0 0,4-2 0,-2 0-103,-5 2-453,2-3-1115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6:39:0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0 296,'-2'1'388,"1"1"0,0-1 0,0 1-1,0-1 1,0 1 0,0-1 0,0 1 0,0 0 0,0 0-1,0-1 1,0 5 0,1-5-45,0 0 0,0-1 0,0 1 1,0 0-1,0 0 0,0 0 0,0 0 0,1 0 0,-1-1 0,0 1 0,0 0 1,1 0-1,-1 0 0,1-1 0,-1 1 0,1 0 0,-1 0 0,1-1 0,0 2 1,1-1 513,0 1 0,0 0 0,1 0 0,-1-1 0,1 1 0,-1-1 0,5 2 0,14 4 314,15 0 1916,1-2 0,0-1 0,69-1 0,-83-3-2312,35-5-1,-19-5-3133,-33 8-45,-1 0 0,1-1 0,-1 1-1,8-6 1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2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81 448 0 0,'-14'-4'11307'0'0,"26"0"-6698"0"0,1 2-3748 0 0,-10 1-2075 0 0,313-63 9891 0 0,-282 59-7911 0 0,-247 67-1599 0 0,-93 33 814 0 0,273-81 234 0 0,30-13-166 0 0,1 1 1 0 0,0-1-1 0 0,0 0 1 0 0,0 1 0 0 0,1-1-1 0 0,-1 1 1 0 0,0-1 0 0 0,0 1-1 0 0,1 0 1 0 0,-1 0-1 0 0,1 0 1 0 0,-2 3 0 0 0,2-4 157 0 0,1 0-181 0 0,1 0 0 0 0,-1 0 1 0 0,0-1-1 0 0,1 1 0 0 0,-1 0 0 0 0,0 0 1 0 0,1 0-1 0 0,-1-1 0 0 0,1 1 0 0 0,0 0 1 0 0,-1 0-1 0 0,1-1 0 0 0,-1 1 0 0 0,1-1 1 0 0,0 1-1 0 0,0 0 0 0 0,-1-1 0 0 0,1 1 0 0 0,0-1 1 0 0,0 0-1 0 0,0 1 0 0 0,-1-1 0 0 0,2 1 1 0 0,22 6 286 0 0,-23-6-283 0 0,54 13 524 0 0,52 23-1 0 0,-82-27-399 0 0,1 2 0 0 0,-1 1 0 0 0,-1 0 0 0 0,24 19 0 0 0,-36-23-82 0 0,-1 1-1 0 0,0 0 1 0 0,-1 0-1 0 0,13 17 0 0 0,-20-23-60 0 0,0-1 0 0 0,-1 1 0 0 0,1 0 0 0 0,-1 0 0 0 0,0 1-1 0 0,1-1 1 0 0,-2 0 0 0 0,1 1 0 0 0,-1 0 0 0 0,1-1 0 0 0,-1 1-1 0 0,-1 0 1 0 0,1-1 0 0 0,-1 1 0 0 0,1 0 0 0 0,-1 0 0 0 0,-1 5-1 0 0,0-8-4 0 0,0 1-1 0 0,0-1 1 0 0,0 0-1 0 0,-1 0 0 0 0,1 1 1 0 0,0-1-1 0 0,-1 0 0 0 0,0-1 1 0 0,1 1-1 0 0,-1 0 1 0 0,0 0-1 0 0,0-1 0 0 0,0 1 1 0 0,0-1-1 0 0,0 1 1 0 0,0-1-1 0 0,-1 0 0 0 0,1 0 1 0 0,0 0-1 0 0,-1 0 1 0 0,1 0-1 0 0,0-1 0 0 0,-1 1 1 0 0,-3 0-1 0 0,-9 1 41 0 0,1 0 0 0 0,-29-1 0 0 0,39-1-32 0 0,-78-1 289 0 0,0-3 0 0 0,-130-25 0 0 0,209 28-460 0 0,0 0 0 0 0,-1 1-1 0 0,1-2 1 0 0,-1 1 0 0 0,1 0-1 0 0,0-1 1 0 0,0 1 0 0 0,0-1-1 0 0,-4-2 1 0 0,7 3 71 0 0,0 1 0 0 0,0 0 0 0 0,0 0 0 0 0,0-1 0 0 0,-1 1 0 0 0,1 0 0 0 0,0-1 0 0 0,0 1 0 0 0,0 0 0 0 0,0 0 1 0 0,0-1-1 0 0,0 1 0 0 0,0 0 0 0 0,0-1 0 0 0,0 1 0 0 0,0 0 0 0 0,0-1 0 0 0,0 1 0 0 0,0 0 0 0 0,0 0 0 0 0,0-1 0 0 0,0 1 0 0 0,1 0 0 0 0,-1-1 0 0 0,0 1 0 0 0,0 0 0 0 0,0 0 0 0 0,0-1 0 0 0,0 1 1 0 0,1 0-1 0 0,-1 0 0 0 0,0-1 0 0 0,0 1 0 0 0,1 0 0 0 0,-1 0 0 0 0,0 0 0 0 0,0-1 0 0 0,1 1 0 0 0,-1 0 0 0 0,0 0 0 0 0,0 0 0 0 0,1 0 0 0 0,-1 0 0 0 0,0 0 0 0 0,1-1 0 0 0,-1 1 0 0 0,0 0 0 0 0,1 0 1 0 0,13-5-3187 0 0,5 0-267 0 0,8 1 508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2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0 181 632 0 0,'0'0'1322'0'0,"2"3"238"0"0,2 4-398 0 0,-1 1 0 0 0,1-1 0 0 0,-2 1-1 0 0,1 0 1 0 0,-1 0 0 0 0,2 9 0 0 0,5 52 7609 0 0,-7-51-2999 0 0,-5-46-5114 0 0,-2-3 131 0 0,2 0-1 0 0,1-43 1 0 0,3 65-647 0 0,-1-1 0 0 0,2 1 0 0 0,-1 0 0 0 0,1-1-1 0 0,1 1 1 0 0,-1 0 0 0 0,2 0 0 0 0,-1 1 0 0 0,1-1 0 0 0,0 1-1 0 0,1-1 1 0 0,10-12 0 0 0,-14 19-99 0 0,1-1 0 0 0,1 1-1 0 0,-1 0 1 0 0,0 0 0 0 0,0 0 0 0 0,1 0-1 0 0,-1 1 1 0 0,1-1 0 0 0,-1 1-1 0 0,1-1 1 0 0,0 1 0 0 0,0 0 0 0 0,-1 0-1 0 0,1 0 1 0 0,0 1 0 0 0,0-1 0 0 0,4 0-1 0 0,-2 1 8 0 0,-1 0-1 0 0,1 1 1 0 0,-1-1-1 0 0,1 1 0 0 0,-1 0 1 0 0,1 0-1 0 0,-1 0 0 0 0,0 1 1 0 0,1 0-1 0 0,4 2 1 0 0,3 3 5 0 0,-1 1 0 0 0,0 0 1 0 0,-1 0-1 0 0,1 1 1 0 0,-2 0-1 0 0,17 19 0 0 0,-10-8-53 0 0,0 1-1 0 0,-2 1 0 0 0,0 0 0 0 0,-1 1 1 0 0,-1 0-1 0 0,8 26 0 0 0,-17-42 0 0 0,-2-4-2 0 0,0 1-1 0 0,0-1 1 0 0,0 1 0 0 0,0-1 0 0 0,-1 0-1 0 0,1 1 1 0 0,-1 5 0 0 0,0-8-49 0 0,-1-2 40 0 0,0 0 0 0 0,0 0 0 0 0,0-1 1 0 0,0 1-1 0 0,0 0 0 0 0,0-1 0 0 0,0 1 0 0 0,1 0 1 0 0,-1-1-1 0 0,0 1 0 0 0,1-1 0 0 0,-1-1 0 0 0,1 2-2 0 0,-5-19-64 0 0,5-10-9 0 0,1 20 66 0 0,0-5 19 0 0,1-1 0 0 0,1 0-1 0 0,0 1 1 0 0,1 0 0 0 0,1 0-1 0 0,0 0 1 0 0,1 1 0 0 0,1-1-1 0 0,0 1 1 0 0,1 1 0 0 0,0 0-1 0 0,1 0 1 0 0,16-17 0 0 0,-23 27 9 0 0,1 1 0 0 0,-1 0 1 0 0,1-1-1 0 0,0 1 0 0 0,0 1 1 0 0,0-1-1 0 0,0 0 0 0 0,0 1 1 0 0,0-1-1 0 0,0 1 0 0 0,1 0 1 0 0,-1 0-1 0 0,0 0 0 0 0,1 1 1 0 0,-1-1-1 0 0,1 1 0 0 0,-1 0 1 0 0,1 0-1 0 0,-1 0 0 0 0,1 0 0 0 0,5 2 1 0 0,-4-1 2 0 0,-1 1 0 0 0,1 0-1 0 0,-1 0 1 0 0,1 0 0 0 0,-1 0 0 0 0,0 1 0 0 0,0 0 0 0 0,0 0 0 0 0,-1 0 0 0 0,1 0-1 0 0,-1 0 1 0 0,0 1 0 0 0,1 0 0 0 0,4 7 0 0 0,6 12-12 0 0,-1 0 0 0 0,-1 1 0 0 0,-1 0 0 0 0,9 33 0 0 0,-19-55-411 0 0,-1 0-1 0 0,0 0 1 0 0,1-1-1 0 0,0 1 1 0 0,-1 0 0 0 0,1 0-1 0 0,0-1 1 0 0,0 1-1 0 0,0-1 1 0 0,0 1-1 0 0,0-1 1 0 0,0 1 0 0 0,0-1-1 0 0,0 1 1 0 0,1-1-1 0 0,-1 0 1 0 0,0 0 0 0 0,1 0-1 0 0,-1 0 1 0 0,1 0-1 0 0,-1 0 1 0 0,1 0-1 0 0,0 0 1 0 0,-1-1 0 0 0,1 1-1 0 0,0 0 1 0 0,0-1-1 0 0,0 0 1 0 0,-1 1 0 0 0,1-1-1 0 0,3 0 1 0 0,7-2-2950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9:2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172 270 432 0 0,'-12'16'2593'0'0,"0"0"0"0"0,-16 29 1 0 0,17-26-844 0 0,-15 20 1655 0 0,12-18-247 0 0,1 0 0 0 0,-14 33 3988 0 0,28-55-7041 0 0,1-1-1 0 0,-1 1 1 0 0,1 0 0 0 0,-1-1-1 0 0,0 1 1 0 0,1-1-1 0 0,-1 0 1 0 0,0 1-1 0 0,0-1 1 0 0,0 0 0 0 0,-1 0-1 0 0,1 1 1 0 0,1-5-1 0 0,10-64 597 0 0,4-92 0 0 0,4-28 675 0 0,-19 181-1266 0 0,-1 7-30 0 0,0-1 1 0 0,1 0 0 0 0,-1 1-1 0 0,1-1 1 0 0,-1 1 0 0 0,1-1-1 0 0,0 1 1 0 0,0 0-1 0 0,0-1 1 0 0,0 1 0 0 0,0 0-1 0 0,0 0 1 0 0,1-1 0 0 0,-1 1-1 0 0,1 0 1 0 0,-1 0 0 0 0,3-2-1 0 0,-3 4-74 0 0,0 0 0 0 0,0 0 0 0 0,0 0-1 0 0,0 0 1 0 0,0 0 0 0 0,0 1 0 0 0,0-1-1 0 0,0 0 1 0 0,0 1 0 0 0,0-1 0 0 0,0 0-1 0 0,0 1 1 0 0,0-1 0 0 0,0 1 0 0 0,-1-1-1 0 0,1 1 1 0 0,0 0 0 0 0,0-1-1 0 0,-1 1 1 0 0,1 0 0 0 0,0-1 0 0 0,0 2-1 0 0,1 0-2 0 0,18 17-3 0 0,-1 1 0 0 0,-2 0 0 0 0,0 1 0 0 0,-1 1 0 0 0,17 30 0 0 0,-2-3 0 0 0,7 6 0 0 0,79 89 0 0 0,-97-123 0 0 0,2 0 0 0 0,0-1 0 0 0,2-1 0 0 0,0-1 0 0 0,1-1 0 0 0,37 19 0 0 0,-56-34-27 0 0,0 0 0 0 0,-1 0 0 0 0,1 0 1 0 0,0-1-1 0 0,0 1 0 0 0,7-1 0 0 0,-12-1 21 0 0,0 1 0 0 0,0-1 0 0 0,0 0 0 0 0,0 0 0 0 0,0 0 0 0 0,0 0 0 0 0,0 0 0 0 0,0 0 0 0 0,0 0 0 0 0,1 0 0 0 0,-1-1 1 0 0,0 1-1 0 0,0 0 0 0 0,0-1 0 0 0,0 1 0 0 0,0-1 0 0 0,0 1 0 0 0,0-1 0 0 0,0 1 0 0 0,0-1 0 0 0,-1 0 0 0 0,1 1 0 0 0,0-1 0 0 0,0 0 0 0 0,0 0 0 0 0,-1 0 0 0 0,1 0 0 0 0,-1 0 0 0 0,1 1 0 0 0,0-1 0 0 0,-1 0 0 0 0,1 0 0 0 0,-1 0 0 0 0,0-1 0 0 0,1 1 1 0 0,-1 0-1 0 0,0 0 0 0 0,0 0 0 0 0,0 0 0 0 0,0 0 0 0 0,0 0 0 0 0,0 0 0 0 0,0 0 0 0 0,0-2 0 0 0,-1-2 0 0 0,0 0 0 0 0,0 1 0 0 0,0-1 0 0 0,-1 1 0 0 0,1-1 0 0 0,-1 1 1 0 0,-1-1-1 0 0,1 1 0 0 0,0 0 0 0 0,-1 0 0 0 0,0 0 0 0 0,0 1 0 0 0,0-1 0 0 0,0 1 0 0 0,-1-1 0 0 0,1 1 0 0 0,-1 0 0 0 0,0 0 1 0 0,0 1-1 0 0,0-1 0 0 0,0 1 0 0 0,0 0 0 0 0,-9-3 0 0 0,-11-3 52 0 0,-1 0 1 0 0,0 2-1 0 0,-1 1 0 0 0,1 0 1 0 0,-1 2-1 0 0,-48 1 0 0 0,22 4 46 0 0,0 3-1 0 0,-75 15 0 0 0,107-16-91 0 0,0 1 0 0 0,1 1 0 0 0,-1 1 0 0 0,1 0 0 0 0,1 2 0 0 0,0 0 0 0 0,-32 21 0 0 0,49-30-338 0 0,1 1 0 0 0,-1-1 0 0 0,1 0 0 0 0,-1 1 0 0 0,1-1 0 0 0,0 1 0 0 0,-1-1 0 0 0,1 1 0 0 0,-1-1 1 0 0,1 1-1 0 0,0-1 0 0 0,-1 1 0 0 0,1-1 0 0 0,0 1 0 0 0,-1-1 0 0 0,1 1 0 0 0,0 0 0 0 0,0-1 0 0 0,0 1 0 0 0,0 0 0 0 0,0-1 0 0 0,-1 1 0 0 0,1-1 0 0 0,0 1 0 0 0,0 0 0 0 0,0-1 0 0 0,1 1 1 0 0,-1 1-1 0 0,0 4-2367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101 830 536 0 0,'-5'-3'17196'0'0,"20"7"-16119"0"0,0-2 1 0 0,1 1-1 0 0,-1-2 1 0 0,0 0-1 0 0,1-1 1 0 0,-1-1-1 0 0,23-3 1 0 0,3-3 343 0 0,64-20 1 0 0,-97 25-1313 0 0,0-1-1 0 0,0 0 1 0 0,-1 0 0 0 0,0-1 0 0 0,0 1 0 0 0,0-2 0 0 0,0 1 0 0 0,0-1 0 0 0,-1 0 0 0 0,0 0-1 0 0,0-1 1 0 0,0 0 0 0 0,-1 0 0 0 0,0 0 0 0 0,0-1 0 0 0,0 1 0 0 0,-1-1 0 0 0,0-1 0 0 0,-1 1-1 0 0,1 0 1 0 0,-1-1 0 0 0,-1 1 0 0 0,1-1 0 0 0,-1 0 0 0 0,-1 0 0 0 0,0 0 0 0 0,0 0-1 0 0,0 0 1 0 0,-1 0 0 0 0,0-1 0 0 0,-2-11 0 0 0,-2 0-101 0 0,0 1 0 0 0,-1-1 0 0 0,-1 1-1 0 0,-1-1 1 0 0,-1 2 0 0 0,-1-1 0 0 0,-19-30 0 0 0,-9-6 5 0 0,-45-52-1 0 0,57 79-12 0 0,-2 2 0 0 0,0 1 0 0 0,-2 1 0 0 0,-1 1 0 0 0,0 1 0 0 0,-56-28 0 0 0,19 15 0 0 0,61 32-9 0 0,3 1-1263 0 0,0 0 3647 0 0,32-2-21695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3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35 113 708 0 0,'-17'-20'16731'0'0,"15"19"-15953"0"0,0 81 3982 0 0,-3 26-1149 0 0,3-83 392 0 0,-2-53-3428 0 0,1-1 1 0 0,4-60-1 0 0,1 13-125 0 0,5 28-450 0 0,-7 48 0 0 0,1 1 0 0 0,-1 0 0 0 0,1 0 0 0 0,0-1 0 0 0,0 1 0 0 0,-1 0 0 0 0,1 0 0 0 0,0 0 0 0 0,0 0 0 0 0,0 0 0 0 0,0 0 0 0 0,0 1 0 0 0,1-1 0 0 0,-1 0 0 0 0,0 0 0 0 0,0 1 0 0 0,0-1 0 0 0,1 1 0 0 0,-1-1 0 0 0,0 1 0 0 0,1 0 0 0 0,-1-1 0 0 0,0 1 0 0 0,1 0 0 0 0,1 0 0 0 0,26 4 0 0 0,-28-4 0 0 0,47 14 0 0 0,-1 3 0 0 0,-1 2 0 0 0,52 28 0 0 0,-67-28 0 0 0,-23-14 0 0 0,-1 0 0 0 0,1-1 0 0 0,0 1 0 0 0,0-2 0 0 0,0 1 0 0 0,1-1 0 0 0,-1 0 0 0 0,1-1 0 0 0,0 0 0 0 0,9 1 0 0 0,-5-2 0 0 0,-3-2 0 0 0,-1-1 0 0 0,-3 0-17 0 0,-5 2-84 0 0,-7 0-570 0 0,-9 1 581 0 0,0 1-1 0 0,0 0 1 0 0,0 1-1 0 0,0 1 1 0 0,-17 7 0 0 0,-7 3-37 0 0,0 3 0 0 0,-64 37 1 0 0,102-54 128 0 0,-13 9 257 0 0,-1 0 1 0 0,-1-1-1 0 0,-26 11 1 0 0,41-19 341 0 0,3-5-596 0 0,0 1 0 0 0,0 0-1 0 0,0 0 1 0 0,1 0 0 0 0,-1 0 0 0 0,1 0-1 0 0,0 0 1 0 0,0 1 0 0 0,1-1 0 0 0,-1 1-1 0 0,5-3 1 0 0,-3 2-3 0 0,-1-1 0 0 0,1 1 1 0 0,-1-1-1 0 0,0 0 0 0 0,6-10 0 0 0,-7 11-2 0 0,-2 3 0 0 0,0 0 0 0 0,0 0 0 0 0,-1 0 0 0 0,1 0 0 0 0,0 0 0 0 0,-1-1 0 0 0,1 1 0 0 0,-1 0 0 0 0,1 0 0 0 0,-1-1 0 0 0,0 1 0 0 0,1 0 0 0 0,-1-1 0 0 0,0 1 0 0 0,0-1 0 0 0,0 1 0 0 0,0 0 0 0 0,0-1 0 0 0,0 1 0 0 0,0 0 0 0 0,-1-1 0 0 0,1 1 0 0 0,-1-2 0 0 0,-7-14 0 0 0,7 17 0 0 0,1-1 0 0 0,-1 0 0 0 0,0 0 0 0 0,1 1 0 0 0,-1-1 0 0 0,0 0 0 0 0,1 1 0 0 0,-1-1 0 0 0,0 0 0 0 0,0 1 0 0 0,1-1 0 0 0,-1 1 0 0 0,0-1 0 0 0,0 1 0 0 0,0 0 0 0 0,0-1 0 0 0,0 1 0 0 0,0 0 0 0 0,0 0 0 0 0,0 0 0 0 0,1-1 0 0 0,-3 1 0 0 0,0 0 0 0 0,-6-3 0 0 0,6 2 0 0 0,-1 0 0 0 0,1 0 0 0 0,0 0 0 0 0,-1 1 0 0 0,1-1 0 0 0,-1 1 0 0 0,1 0 0 0 0,-8 1 0 0 0,4-1-371 0 0,0 0 0 0 0,0 1-1 0 0,0 0 1 0 0,-12 3 0 0 0,26 4-3977 0 0,-1-4 3140 0 0,0 0 0 0 0,0-1-1 0 0,0 0 1 0 0,1 0 0 0 0,-1 0 0 0 0,14 4 0 0 0,9-1-1897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0 146 480 0 0,'4'-8'9478'0'0,"4"22"-8290"0"0,-1 1-1 0 0,0 0 1 0 0,-2 0-1 0 0,0 0 0 0 0,0 0 1 0 0,4 29-1 0 0,-1-7 309 0 0,-2-12-584 0 0,-2-3-28 0 0,1 0 1 0 0,1 0-1 0 0,2 0 1 0 0,0-1 0 0 0,20 38-1 0 0,-27-58-798 0 0,0 0 1 0 0,0 1-1 0 0,0-1 0 0 0,0 1 1 0 0,0-1-1 0 0,0 0 0 0 0,0 0 1 0 0,0 0-1 0 0,1 1 1 0 0,-1-1-1 0 0,1-1 0 0 0,-1 1 1 0 0,1 0-1 0 0,-1 0 0 0 0,1 0 1 0 0,-1-1-1 0 0,1 1 0 0 0,-1-1 1 0 0,1 1-1 0 0,0-1 0 0 0,-1 0 1 0 0,1 1-1 0 0,0-1 0 0 0,0 0 1 0 0,-1 0-1 0 0,3-1 1 0 0,-2 1-16 0 0,0-1 0 0 0,0 0 0 0 0,0 0 1 0 0,1 0-1 0 0,-1 0 0 0 0,-1 0 1 0 0,1-1-1 0 0,0 1 0 0 0,0 0 1 0 0,0-1-1 0 0,-1 0 0 0 0,1 1 1 0 0,-1-1-1 0 0,1 0 0 0 0,-1 0 0 0 0,0 0 1 0 0,1 0-1 0 0,-1 0 0 0 0,1-2 1 0 0,7-17 186 0 0,-1-1 0 0 0,0 0 0 0 0,-2-1 0 0 0,6-34 0 0 0,4-97 1311 0 0,-11 102-1404 0 0,1 1-152 0 0,-2 25-49 0 0,0-31 0 0 0,-1 52-565 0 0,25 38-12350 0 0,-15-13 9668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5:59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1 360 0 0,'-1'0'90'0'0,"1"0"0"0"0,0 0 0 0 0,0 0 0 0 0,0 0 0 0 0,0 0 0 0 0,0 0 0 0 0,-1 0 0 0 0,1 0 0 0 0,0 1 0 0 0,0-1 0 0 0,0 0 271 0 0,0 0-271 0 0,0 0 0 0 0,-1 0 0 0 0,1 0 0 0 0,0 1 0 0 0,0-1 0 0 0,0 0 0 0 0,0 0 0 0 0,0 0 0 0 0,0 0 0 0 0,0 0 0 0 0,0 0 0 0 0,0 1 0 0 0,0-1 0 0 0,0 0 0 0 0,0 0 0 0 0,0 0 0 0 0,0 0 0 0 0,0 0 0 0 0,0 1 0 0 0,0-1 0 0 0,0 0 0 0 0,0 0 0 0 0,0 0 0 0 0,0 0 0 0 0,0 0 0 0 0,0 1 0 0 0,0-1 1 0 0,0 0-1 0 0,0 0 0 0 0,0 0 0 0 0,0 0 0 0 0,1 0 0 0 0,-1 0 90 0 0,0 1-90 0 0,3 1 182 0 0,1 1 1 0 0,-1-1-1 0 0,1 0 1 0 0,-1 0 0 0 0,1-1-1 0 0,0 1 1 0 0,0-1-1 0 0,0 0 1 0 0,0 0-1 0 0,0 0 1 0 0,7 1-1 0 0,8 2 439 0 0,116 18 1872 0 0,347 28 880 0 0,-96-22-1486 0 0,863 22 2238 0 0,-1065-46-3691 0 0,879-4 2060 0 0,-4-31-236 0 0,-404 9-607 0 0,-99 7 462 0 0,-546 15-2163 0 0,-7 0-65 0 0,1 0 0 0 0,-1 0 0 0 0,1 0 0 0 0,-1-1 0 0 0,1 1 0 0 0,-1-1 0 0 0,0 0 0 0 0,5-1 0 0 0,-7 2-419 0 0,-5-1-1967 0 0,-3 0 2314 0 0,-19-3-9022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4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0 304 0 0,'-8'8'15397'0'0,"21"36"-7713"0"0,10 23-3134 0 0,-3-6-2527 0 0,-3-23-2260 0 0,-1-18-5280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84 159 476 0 0,'-51'-36'2778'0'0,"48"33"-2180"0"0,1 1 0 0 0,-1-1 0 0 0,0 1 0 0 0,1-1 0 0 0,-1 0 0 0 0,1 0 0 0 0,0 0 0 0 0,0 0 1 0 0,0-1-1 0 0,0 1 0 0 0,1-1 0 0 0,-1 1 0 0 0,1-1 0 0 0,-1-4 0 0 0,2 6-365 0 0,0 1 0 0 0,0 0 0 0 0,0 0 0 0 0,0-1 1 0 0,1 1-1 0 0,-1 0 0 0 0,0 0 0 0 0,1 0 0 0 0,-1 0 0 0 0,1-1 0 0 0,0 1 0 0 0,-1 0 0 0 0,1 0 0 0 0,0 0 0 0 0,0 0 0 0 0,-1 0 0 0 0,1 1 1 0 0,0-1-1 0 0,0 0 0 0 0,0 0 0 0 0,0 0 0 0 0,0 1 0 0 0,2-2 0 0 0,32-13 2121 0 0,-25 12-1524 0 0,9-4-81 0 0,1 2 1 0 0,0 0 0 0 0,0 1-1 0 0,0 1 1 0 0,0 1 0 0 0,1 1-1 0 0,-1 1 1 0 0,1 0 0 0 0,20 4-1 0 0,-20-1-353 0 0,-1 1-1 0 0,0 0 0 0 0,0 2 1 0 0,0 0-1 0 0,25 13 1 0 0,-37-16-270 0 0,1 2 0 0 0,-1-1 1 0 0,0 1-1 0 0,0 0 0 0 0,-1 1 1 0 0,0 0-1 0 0,0 0 1 0 0,0 0-1 0 0,0 1 0 0 0,-1 0 1 0 0,0 1-1 0 0,-1-1 0 0 0,0 1 1 0 0,6 10-1 0 0,-10-14-126 0 0,1 1 0 0 0,0-1 0 0 0,-1 0 0 0 0,0 0 0 0 0,0 1 0 0 0,0-1 0 0 0,-1 1 0 0 0,1-1 0 0 0,-1 1 0 0 0,0-1 0 0 0,0 1 0 0 0,-1-1 0 0 0,1 0 0 0 0,-1 1 0 0 0,0-1 0 0 0,-2 6 0 0 0,0-5 0 0 0,1 0 0 0 0,-1 0 0 0 0,0 0 0 0 0,0 0 0 0 0,-1-1 0 0 0,1 1 0 0 0,-1-1 0 0 0,0 0 0 0 0,0 0 0 0 0,-1 0 0 0 0,-5 4 0 0 0,-3-1 0 0 0,0 1 0 0 0,0-2 0 0 0,0 1 0 0 0,-1-2 0 0 0,0 0 0 0 0,0-1 0 0 0,0 0 0 0 0,-29 3 0 0 0,17-4-925 0 0,2 1-2379 0 0,-1-2 1 0 0,1-1 0 0 0,-32-2-1 0 0,77 4 109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5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59 372 0 0,'6'-6'941'0'0,"1"0"1"0"0,0 1-1 0 0,0-1 1 0 0,0 2-1 0 0,1-1 1 0 0,-1 1-1 0 0,1 0 1 0 0,0 0-1 0 0,1 1 1 0 0,-1 1-1 0 0,0-1 0 0 0,1 1 1 0 0,0 0-1 0 0,-1 1 1 0 0,1 0-1 0 0,0 1 1 0 0,0-1-1 0 0,-1 2 1 0 0,1-1-1 0 0,14 4 1 0 0,-21-4-788 0 0,-1 1 1 0 0,1-1-1 0 0,0 1 1 0 0,0-1-1 0 0,-1 1 1 0 0,1 0-1 0 0,-1 0 1 0 0,1 0-1 0 0,-1 0 1 0 0,1 0 0 0 0,-1 0-1 0 0,0 1 1 0 0,1-1-1 0 0,-1 0 1 0 0,0 1-1 0 0,0-1 1 0 0,0 1-1 0 0,0-1 1 0 0,0 1 0 0 0,1 1-1 0 0,-1 0 44 0 0,0 0 0 0 0,-1 0 0 0 0,1 0 0 0 0,-1 0 0 0 0,0 0 0 0 0,0 0 0 0 0,0 0 0 0 0,0 0 1 0 0,0 0-1 0 0,0 0 0 0 0,-2 4 0 0 0,-1 3 224 0 0,0 1 0 0 0,-1-1 1 0 0,0 0-1 0 0,-1 0 0 0 0,-9 15 1 0 0,4-10-15 0 0,3-5-95 0 0,0 1 1 0 0,0 0-1 0 0,1 0 1 0 0,1 1 0 0 0,0-1-1 0 0,0 1 1 0 0,-2 13 0 0 0,7-23-287 0 0,0 0 0 0 0,0 0 1 0 0,0 1-1 0 0,0-1 0 0 0,1 0 1 0 0,-1 0-1 0 0,1 0 0 0 0,-1 0 1 0 0,1 0-1 0 0,0 0 1 0 0,0-1-1 0 0,0 1 0 0 0,0 0 1 0 0,0 0-1 0 0,0 0 0 0 0,1-1 1 0 0,-1 1-1 0 0,0-1 1 0 0,1 1-1 0 0,-1-1 0 0 0,1 1 1 0 0,0-1-1 0 0,-1 0 0 0 0,1 0 1 0 0,0 0-1 0 0,0 0 0 0 0,0 0 1 0 0,0 0-1 0 0,3 0 1 0 0,7 4 153 0 0,1-1 1 0 0,-1-1-1 0 0,19 3 1 0 0,-28-6-178 0 0,27 4-2932 0 0,-21-4 1081 0 0,-1 1 0 0 0,1 0 0 0 0,-1 1 0 0 0,12 3 0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44 720 604 0 0,'-31'-2'10142'0'0,"31"3"-9824"0"0,-1-1 0 0 0,0 0 0 0 0,1 1 0 0 0,-1-1 0 0 0,0 1 0 0 0,0-1 0 0 0,1 0 0 0 0,-1 1 0 0 0,1 0 0 0 0,-1-1 0 0 0,1 1 0 0 0,-1-1 0 0 0,0 1 0 0 0,1 0 0 0 0,0-1 0 0 0,-1 1 0 0 0,1 0 0 0 0,-1-1 0 0 0,1 1 0 0 0,0 0 0 0 0,0 0 0 0 0,-1-1 0 0 0,1 1 0 0 0,0 0 0 0 0,0 0 0 0 0,0 0 0 0 0,0-1 0 0 0,0 2 0 0 0,0 0-114 0 0,1-1 0 0 0,-1 0-1 0 0,1 1 1 0 0,0-1 0 0 0,0 0 0 0 0,-1 0 0 0 0,1 0 0 0 0,0 1 0 0 0,0-1 0 0 0,0 0-1 0 0,0 0 1 0 0,1 0 0 0 0,-1 0 0 0 0,1 0 0 0 0,3 3 70 0 0,0-1-1 0 0,0-1 1 0 0,0 1 0 0 0,0-1 0 0 0,1 0 0 0 0,-1 0 0 0 0,9 2-1 0 0,17-1 428 0 0,0-1 0 0 0,0-2 0 0 0,1 0 1 0 0,39-7-1 0 0,-58 5-537 0 0,0 0-1 0 0,0-1 1 0 0,0-1 0 0 0,0 0 0 0 0,-1-1 0 0 0,1 0 0 0 0,-1-1 0 0 0,-1 0 0 0 0,1-1 0 0 0,-1 0 0 0 0,0-1 0 0 0,16-15 0 0 0,-21 16-90 0 0,-1 0 1 0 0,-1 0-1 0 0,1 0 1 0 0,-1-1 0 0 0,0 1-1 0 0,-1-1 1 0 0,0 0-1 0 0,0 0 1 0 0,0-1-1 0 0,-1 1 1 0 0,-1 0-1 0 0,1-1 1 0 0,-1 1 0 0 0,-1-1-1 0 0,0 0 1 0 0,-1-12-1 0 0,0 2-28 0 0,-2 0 1 0 0,0 0-1 0 0,-1 0 0 0 0,-1 0 0 0 0,0 1 0 0 0,-13-27 1 0 0,0 9-12 0 0,-2 1 0 0 0,-1 1 0 0 0,-2 0 0 0 0,-1 2 0 0 0,-1 1 0 0 0,-2 1 0 0 0,-1 1 1 0 0,-46-36-1 0 0,58 51-27 0 0,-27-20-103 0 0,33 26 74 0 0,6 4-3461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43 780 0 0,'-1'-1'329'0'0,"0"1"1"0"0,-1 0-1 0 0,1 0 0 0 0,0 0 1 0 0,0 0-1 0 0,0 0 0 0 0,0 0 1 0 0,-1 0-1 0 0,1 0 0 0 0,0 1 1 0 0,0-1-1 0 0,0 0 0 0 0,0 1 1 0 0,0-1-1 0 0,0 1 0 0 0,0-1 0 0 0,0 1 1 0 0,0-1-1 0 0,0 1 0 0 0,0 0 1 0 0,0-1-1 0 0,0 1 0 0 0,0 0 1 0 0,1 0-1 0 0,-1 0 0 0 0,0 0 1 0 0,1 0-1 0 0,-1-1 0 0 0,0 1 1 0 0,1 0-1 0 0,-1 1 0 0 0,0 1 1 0 0,-1 4 795 0 0,0 0 1 0 0,0 0 0 0 0,1 0 0 0 0,-1 11-1 0 0,-1 6 592 0 0,-2 10 617 0 0,5-27-1600 0 0,-1 0 0 0 0,0 0 0 0 0,0 0 0 0 0,-1 0 1 0 0,0-1-1 0 0,-4 11 568 0 0,6-16-1250 0 0,0-1-1 0 0,0 0 1 0 0,0 0 0 0 0,0 0 0 0 0,0 0-1 0 0,0 0 1 0 0,0 1 0 0 0,0-1 0 0 0,0 0-1 0 0,-1 0 1 0 0,1 0 0 0 0,0 0 0 0 0,0 0-1 0 0,0 0 1 0 0,0 1 0 0 0,0-1 0 0 0,0 0 0 0 0,0 0-1 0 0,0 0 1 0 0,0 0 0 0 0,-1 0 0 0 0,1 0-1 0 0,0 0 1 0 0,0 0 0 0 0,0 1 0 0 0,0-1-1 0 0,0 0 1 0 0,-1 0 0 0 0,1 0 0 0 0,0 0-1 0 0,0 0 1 0 0,0 0 0 0 0,0 0 0 0 0,0 0-1 0 0,-1 0 1 0 0,1 0 0 0 0,0 0 0 0 0,0 0 0 0 0,0 0-1 0 0,0 0 1 0 0,0 0 0 0 0,-1 0 0 0 0,1 0-1 0 0,0 0 1 0 0,0 0 0 0 0,0-1 0 0 0,0 1-1 0 0,0 0 1 0 0,0 0 0 0 0,-1 0 0 0 0,1 0-1 0 0,0 0 1 0 0,0 0 0 0 0,0 0 0 0 0,-4-14 256 0 0,0 0 1 0 0,1 0-1 0 0,1 0 1 0 0,-1-24-1 0 0,6-71 1036 0 0,-3 102-1344 0 0,0 6 0 0 0,0 1 0 0 0,0-1 0 0 0,0 1 0 0 0,0-1 0 0 0,0 1 0 0 0,0-1 0 0 0,0 1 0 0 0,0-1 0 0 0,0 1 0 0 0,0-1 0 0 0,0 1 0 0 0,0 0 0 0 0,0-1 0 0 0,1 1 0 0 0,-1-1 0 0 0,0 1 0 0 0,0-1 0 0 0,1 1 0 0 0,-1 0 0 0 0,0-1 0 0 0,0 1 0 0 0,1 0 0 0 0,-1-1 0 0 0,1 1 0 0 0,-1 0 0 0 0,0-1 0 0 0,1 1 0 0 0,-1 0 0 0 0,0 0 0 0 0,1-1 0 0 0,-1 1 0 0 0,1 0 0 0 0,-1 0 0 0 0,1 0 0 0 0,0 0 0 0 0,0-1 0 0 0,-1 1 0 0 0,1 0 0 0 0,-1-1 0 0 0,1 1 0 0 0,0 0 0 0 0,-1 0 0 0 0,1 0 0 0 0,0 0 0 0 0,-1 0 0 0 0,1-1 0 0 0,0 1 0 0 0,-1 0 0 0 0,1 1 0 0 0,0-1 0 0 0,-1 0 0 0 0,1 0 0 0 0,0 0 0 0 0,-1 0 0 0 0,1 0 0 0 0,0 1 0 0 0,-1-1 0 0 0,1 0 0 0 0,0 1 0 0 0,-1-1 0 0 0,1 0 0 0 0,-1 1 0 0 0,1 0 0 0 0,1 0 0 0 0,23 10 0 0 0,0 1 0 0 0,24 15 0 0 0,-26-13 0 0 0,0-1 0 0 0,34 13 0 0 0,-30-15 0 0 0,-18-7 0 0 0,0 0 0 0 0,0-1 0 0 0,1 0 0 0 0,-1 0 0 0 0,1-1 0 0 0,0 0 0 0 0,19 1 0 0 0,-22-5 0 0 0,-2-5 0 0 0,-4 0-1682 0 0,-2 6 1461 0 0,1 1 1 0 0,0 0-1 0 0,0-1 1 0 0,0 1 0 0 0,0-1-1 0 0,0 1 1 0 0,0 0-1 0 0,0-1 1 0 0,0 1-1 0 0,0-1 1 0 0,0 1-1 0 0,0 0 1 0 0,1-1-1 0 0,-1 1 1 0 0,0 0 0 0 0,0-1-1 0 0,0 1 1 0 0,0 0-1 0 0,1-1 1 0 0,-1 1-1 0 0,0 0 1 0 0,0-1-1 0 0,0 1 1 0 0,1 0 0 0 0,-1 0-1 0 0,0-1 1 0 0,1 1-1 0 0,-1 0 1 0 0,0 0-1 0 0,0-1 1 0 0,1 1-1 0 0,-1 0 1 0 0,0 0 0 0 0,1 0-1 0 0,-1 0 1 0 0,1 0-1 0 0,-1-1 1 0 0,0 1-1 0 0,1 0 1 0 0,-1 0-1 0 0,0 0 1 0 0,1 0-1 0 0,-1 0 1 0 0,1 0 0 0 0,-1 0-1 0 0,0 0 1 0 0,1 1-1 0 0,10-1-3292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8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0 146 716 0 0,'4'-17'13400'0'0,"-4"17"-13295"0"0,6 13 4646 0 0,2 4-4765 0 0,18 55 4124 0 0,-15-40-2393 0 0,1 0-1 0 0,1-1 1 0 0,30 50 0 0 0,-43-79-1662 0 0,1-1 0 0 0,0 0 1 0 0,-1 0-1 0 0,1 0 0 0 0,0 1 0 0 0,0-1 1 0 0,0 0-1 0 0,0 0 0 0 0,0 0 0 0 0,0 0 1 0 0,0 0-1 0 0,0-1 0 0 0,0 1 0 0 0,1 0 1 0 0,-1 0-1 0 0,0-1 0 0 0,1 1 0 0 0,-1-1 1 0 0,0 1-1 0 0,1-1 0 0 0,-1 0 0 0 0,0 1 1 0 0,1-1-1 0 0,-1 0 0 0 0,1 0 0 0 0,-1 0 1 0 0,2 0-1 0 0,0-1 25 0 0,-1 0 1 0 0,0 0-1 0 0,0 0 0 0 0,0-1 0 0 0,1 1 1 0 0,-2-1-1 0 0,1 1 0 0 0,0-1 1 0 0,0 0-1 0 0,0 0 0 0 0,-1 0 1 0 0,1 0-1 0 0,-1 0 0 0 0,1 0 1 0 0,0-3-1 0 0,7-11-80 0 0,-1-2 0 0 0,0 1 0 0 0,-1-1 0 0 0,-1 0 0 0 0,4-23 0 0 0,12-96 0 0 0,-20 113 0 0 0,14-77 0 0 0,-16 101-14 0 0,0 0 0 0 0,0-1 0 0 0,0 1 0 0 0,0 0 0 0 0,0-1 0 0 0,0 1 0 0 0,0 0 0 0 0,0-1 0 0 0,1 1 0 0 0,-1 0 0 0 0,0 0 0 0 0,0-1 0 0 0,0 1 0 0 0,1 0 0 0 0,-1-1 0 0 0,0 1 0 0 0,0 0 0 0 0,0 0 0 0 0,1 0 0 0 0,-1-1 0 0 0,0 1 0 0 0,0 0 0 0 0,1 0 0 0 0,-1 0 0 0 0,0 0 0 0 0,1-1 0 0 0,-1 1 0 0 0,0 0 0 0 0,1 0-1 0 0,-1 0 1 0 0,0 0 0 0 0,1 0 0 0 0,-1 0 0 0 0,0 0 0 0 0,1 0 0 0 0,-1 0 0 0 0,0 0 0 0 0,1 0 0 0 0,-1 0 0 0 0,0 0 0 0 0,1 0 0 0 0,-1 0 0 0 0,0 0 0 0 0,1 1 0 0 0,10 6-1451 0 0,-11-7 1212 0 0,52 35-10341 0 0,-31-21 7196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0 780 0 0,'-2'1'790'0'0,"1"-1"1"0"0,-1 1-1 0 0,0 0 0 0 0,1 0 0 0 0,-1-1 1 0 0,0 1-1 0 0,1 0 0 0 0,-1 1 0 0 0,1-1 1 0 0,-1 0-1 0 0,1 0 0 0 0,0 1 1 0 0,0-1-1 0 0,0 1 0 0 0,-1-1 0 0 0,1 1 1 0 0,0-1-1 0 0,1 1 0 0 0,-2 2 0 0 0,1 0 72 0 0,0 0-1 0 0,1 0 0 0 0,0 0 0 0 0,0 1 1 0 0,0-1-1 0 0,0 0 0 0 0,1 4 0 0 0,1 10-184 0 0,-1 35 1855 0 0,3 27 309 0 0,-3-70-3274 0 0,0-1-1 0 0,1 1 1 0 0,0-1-1 0 0,1 0 1 0 0,0 1-1 0 0,4 7 0 0 0,-3-12-2332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9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50 110 584 0 0,'-18'-23'2703'0'0,"14"19"-1392"0"0,0-1 0 0 0,0 1 0 0 0,1-1 0 0 0,-1 0 0 0 0,1-1 0 0 0,0 1 0 0 0,-3-11 0 0 0,5 15-1099 0 0,1 0-1 0 0,0 0 1 0 0,0 0 0 0 0,1 0-1 0 0,-1-1 1 0 0,0 1-1 0 0,0 0 1 0 0,0 0-1 0 0,1 0 1 0 0,-1 0-1 0 0,1 0 1 0 0,-1 0 0 0 0,0 0-1 0 0,1 0 1 0 0,0 0-1 0 0,-1 0 1 0 0,1 0-1 0 0,0 1 1 0 0,-1-1-1 0 0,1 0 1 0 0,0 0 0 0 0,0 0-1 0 0,0 1 1 0 0,0-1-1 0 0,0 1 1 0 0,0-1-1 0 0,0 0 1 0 0,0 1 0 0 0,0 0-1 0 0,0-1 1 0 0,0 1-1 0 0,0 0 1 0 0,0-1-1 0 0,1 1 1 0 0,5-2 406 0 0,-1 0-1 0 0,1 1 1 0 0,0 0 0 0 0,7-1-1 0 0,9 2-15 0 0,-1 0-1 0 0,1 2 1 0 0,0 0-1 0 0,-1 1 1 0 0,0 2-1 0 0,1 0 1 0 0,-2 1-1 0 0,1 2 1 0 0,-1 0 0 0 0,0 1-1 0 0,-1 1 1 0 0,0 1-1 0 0,36 26 1 0 0,-50-33-597 0 0,-1 1 1 0 0,0-1-1 0 0,0 1 1 0 0,-1 1-1 0 0,1-1 1 0 0,-1 1-1 0 0,0-1 1 0 0,-1 1-1 0 0,1 0 1 0 0,-1 1-1 0 0,0-1 1 0 0,-1 0-1 0 0,1 1 1 0 0,1 11-1 0 0,-3-13-5 0 0,-1-1 0 0 0,0 0 0 0 0,0 1-1 0 0,0-1 1 0 0,-1 1 0 0 0,1-1 0 0 0,-1 0 0 0 0,0 1-1 0 0,-1-1 1 0 0,1 0 0 0 0,-1 0 0 0 0,0 0-1 0 0,1 0 1 0 0,-2 0 0 0 0,1 0 0 0 0,0-1 0 0 0,-1 1-1 0 0,0-1 1 0 0,0 1 0 0 0,0-1 0 0 0,0 0-1 0 0,0 0 1 0 0,-7 4 0 0 0,-5 3 0 0 0,-1-1 0 0 0,1 0 0 0 0,-1-1 0 0 0,-1-1 0 0 0,1-1 0 0 0,-1 0 0 0 0,-33 6 0 0 0,-3-3 0 0 0,-69 3 0 0 0,82-12-531 0 0,39 0-110 0 0,-1-1-1218 0 0,-4-1 2532 0 0,29-7-15341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49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77 828 0 0,'7'-15'5476'0'0,"-3"10"-4634"0"0,0 1 1 0 0,1 0-1 0 0,-1 0 1 0 0,1 0-1 0 0,0 1 1 0 0,0-1-1 0 0,1 1 1 0 0,-1 0-1 0 0,1 1 1 0 0,-1 0-1 0 0,7-3 1 0 0,4 0 1088 0 0,0 1 1 0 0,32-4 0 0 0,-42 7-1442 0 0,0 1-1 0 0,0 0 0 0 0,0 0 0 0 0,1 1 0 0 0,-1-1 1 0 0,0 1-1 0 0,0 1 0 0 0,0-1 0 0 0,-1 1 0 0 0,11 4 1 0 0,-14-5-393 0 0,0 0 1 0 0,0 0-1 0 0,-1 0 1 0 0,1 0-1 0 0,0 0 1 0 0,-1 1-1 0 0,1-1 1 0 0,-1 0-1 0 0,1 1 1 0 0,-1-1 0 0 0,0 1-1 0 0,0-1 1 0 0,1 1-1 0 0,-1 0 1 0 0,0 0-1 0 0,0-1 1 0 0,-1 1-1 0 0,1 0 1 0 0,0 0-1 0 0,-1 0 1 0 0,1 0 0 0 0,-1 0-1 0 0,1 0 1 0 0,-1 0-1 0 0,0 0 1 0 0,0 0-1 0 0,0 0 1 0 0,0 0-1 0 0,0 0 1 0 0,-1 0-1 0 0,1 0 1 0 0,0 0 0 0 0,-1 0-1 0 0,0 0 1 0 0,0 2-1 0 0,0-1-74 0 0,-1-1-1 0 0,1 1 0 0 0,-1-1 1 0 0,0 1-1 0 0,0-1 1 0 0,1 0-1 0 0,-2 0 1 0 0,1 1-1 0 0,0-1 0 0 0,0-1 1 0 0,-5 4-1 0 0,-33 17-72 0 0,12-7-284 0 0,28-15 299 0 0,45 22 216 0 0,-11-6 181 0 0,-1 1-1 0 0,55 38 0 0 0,-86-54-339 0 0,0 0-5 0 0,-1 0-1 0 0,1 0 1 0 0,0 1-1 0 0,-1-1 1 0 0,1 0-1 0 0,-1 0 1 0 0,1 1-1 0 0,-1-1 1 0 0,1 1-1 0 0,-1-1 1 0 0,0 1-1 0 0,0 0 1 0 0,0 0-1 0 0,0-1 1 0 0,0 1-1 0 0,0 0 1 0 0,-1 0-1 0 0,1 0 1 0 0,-1 0-1 0 0,1 0 1 0 0,-1 0-1 0 0,1 0 1 0 0,-1 0-1 0 0,0 0 1 0 0,0 0-1 0 0,0 0 1 0 0,0 0-1 0 0,-1 0 1 0 0,1 0-1 0 0,0 0 0 0 0,-2 2 1 0 0,0 1-17 0 0,-1 0 0 0 0,-1-1 0 0 0,1 1 0 0 0,-1-1 0 0 0,1 1 0 0 0,-1-1 0 0 0,0-1 0 0 0,-1 1 0 0 0,1 0 0 0 0,-1-1 0 0 0,0 0 0 0 0,1 0 0 0 0,-1 0 0 0 0,0-1 0 0 0,-7 3 0 0 0,-2 0 0 0 0,-1 0 0 0 0,0-1 0 0 0,0 0 0 0 0,-23 2 0 0 0,30-5 0 0 0,-3 1 0 0 0,0-1 0 0 0,0 0 0 0 0,-1 0 0 0 0,1-1 0 0 0,0-1 0 0 0,0 1 0 0 0,0-2 0 0 0,0 0 0 0 0,0 0 0 0 0,0-1 0 0 0,1 0 0 0 0,-13-6 0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16 189 224 0 0,'-1'-1'542'0'0,"0"0"0"0"0,-1 0 0 0 0,1-1 0 0 0,0 1 1 0 0,0 0-1 0 0,0-1 0 0 0,0 0 0 0 0,0 1 0 0 0,0-1 0 0 0,0 1 0 0 0,0-1 0 0 0,1 0 0 0 0,-1 0 1 0 0,1 1-1 0 0,-1-1 0 0 0,1 0 0 0 0,0 0 0 0 0,-1 0 0 0 0,1-2 0 0 0,1 1-86 0 0,-1 0-1 0 0,1 0 1 0 0,0 0-1 0 0,0 0 1 0 0,0 0-1 0 0,0 1 1 0 0,0-1-1 0 0,0 0 1 0 0,1 1-1 0 0,0-1 1 0 0,1-2-1 0 0,6-5 450 0 0,1-1 0 0 0,0 1 0 0 0,1 1-1 0 0,12-9 1 0 0,-17 13-204 0 0,4-2-187 0 0,0 0 0 0 0,0 1 0 0 0,0 0 0 0 0,1 1 0 0 0,-1 0 0 0 0,1 1 0 0 0,1 0 0 0 0,-1 1 0 0 0,21-3 0 0 0,-27 5-401 0 0,0 0-1 0 0,0 1 1 0 0,0-1-1 0 0,0 1 1 0 0,0 0-1 0 0,0 1 1 0 0,0-1-1 0 0,0 1 1 0 0,0 0 0 0 0,0 1-1 0 0,0-1 1 0 0,-1 1-1 0 0,1 0 1 0 0,0 0-1 0 0,-1 0 1 0 0,0 1-1 0 0,1-1 1 0 0,-1 1 0 0 0,0 0-1 0 0,0 0 1 0 0,-1 1-1 0 0,1-1 1 0 0,-1 1-1 0 0,1 0 1 0 0,3 5-1 0 0,-6-6-68 0 0,1 0 0 0 0,-1 0 0 0 0,0 0 0 0 0,1 0 0 0 0,-1 0 0 0 0,0 0 0 0 0,-1 0 0 0 0,1 0 0 0 0,-1 1 0 0 0,1-1 0 0 0,-1 0 0 0 0,0 0 0 0 0,0 1 0 0 0,0-1 0 0 0,-2 6-1 0 0,0-3 7 0 0,1 1 1 0 0,-2-1-1 0 0,1 0 0 0 0,-1 0 0 0 0,0-1 0 0 0,0 1 0 0 0,-6 8 0 0 0,-3 0 24 0 0,0 1 0 0 0,-1-1 1 0 0,-1-1-1 0 0,-23 17 0 0 0,-75 53 128 0 0,112-83-202 0 0,-1 1 0 0 0,0 0 0 0 0,0 0 0 0 0,0-1 0 0 0,1 1 1 0 0,-1 0-1 0 0,0 0 0 0 0,1 0 0 0 0,-1 0 0 0 0,1 0 0 0 0,-1 0 1 0 0,1 0-1 0 0,-1 0 0 0 0,1 0 0 0 0,0 0 0 0 0,0 1 0 0 0,-1-1 1 0 0,1 0-1 0 0,0 0 0 0 0,0 0 0 0 0,0 0 0 0 0,0 0 1 0 0,0 0-1 0 0,0 1 0 0 0,1-1 0 0 0,-1 0 0 0 0,0 0 0 0 0,1 0 1 0 0,-1 0-1 0 0,0 0 0 0 0,1 0 0 0 0,-1 0 0 0 0,1 0 0 0 0,1 2 1 0 0,1 0 21 0 0,0 0-1 0 0,1 0 1 0 0,-1 0 0 0 0,1 0 0 0 0,0-1 0 0 0,0 1 0 0 0,0-1 0 0 0,8 3 0 0 0,38 12 262 0 0,-41-14-186 0 0,6 1-46 0 0,1 1 1 0 0,1-2-1 0 0,-1 0 1 0 0,0-1-1 0 0,1-1 1 0 0,-1 0-1 0 0,1-2 1 0 0,-1 1-1 0 0,1-2 1 0 0,-1 0-1 0 0,0-1 1 0 0,26-9-1 0 0,-31 8-52 0 0,1-3 0 0 0,-2 1 0 0 0,-2 0 0 0 0,4-8-2742 0 0,-12 14 2492 0 0,1-1-1 0 0,-1 1 1 0 0,0-1-1 0 0,1 1 1 0 0,-1-1 0 0 0,1 1-1 0 0,-1-1 1 0 0,0 1-1 0 0,1 0 1 0 0,-1-1-1 0 0,1 1 1 0 0,0-1-1 0 0,-1 1 1 0 0,1 0-1 0 0,-1 0 1 0 0,1-1-1 0 0,-1 1 1 0 0,1 0 0 0 0,0 0-1 0 0,-1 0 1 0 0,1 0-1 0 0,-1 0 1 0 0,1 0-1 0 0,0 0 1 0 0,-1 0-1 0 0,2 0 1 0 0,10-2-3631 0 0,1-2 560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9T16:15:58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4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361 110 388 0 0,'-8'-18'2756'0'0,"8"17"-2293"0"0,-1-1-1 0 0,1 0 1 0 0,-1 0 0 0 0,0 0 0 0 0,0 1-1 0 0,0-1 1 0 0,0 0 0 0 0,0 1 0 0 0,0-1-1 0 0,0 0 1 0 0,0 1 0 0 0,-3-3 0 0 0,-13-24 6700 0 0,14 25-6709 0 0,-1-1 0 0 0,1 1 1 0 0,-1 0-1 0 0,0 0 0 0 0,0 0 1 0 0,0 1-1 0 0,0-1 0 0 0,-1 1 1 0 0,1 0-1 0 0,-1 0 0 0 0,1 0 0 0 0,-1 1 1 0 0,0 0-1 0 0,1 0 0 0 0,-1 0 1 0 0,0 0-1 0 0,0 1 0 0 0,0 0 1 0 0,0 0-1 0 0,-7 1 0 0 0,-1 0-20 0 0,-1 0 1 0 0,1 2-1 0 0,0 0 0 0 0,0 0 1 0 0,0 1-1 0 0,-16 7 0 0 0,20-6-232 0 0,-1 0 0 0 0,1 1-1 0 0,0-1 1 0 0,1 2-1 0 0,0-1 1 0 0,-12 13 0 0 0,15-15-111 0 0,1 1 1 0 0,0 0 0 0 0,0 0-1 0 0,1 0 1 0 0,0 0 0 0 0,0 1 0 0 0,0-1-1 0 0,0 1 1 0 0,1 0 0 0 0,0 0-1 0 0,0 0 1 0 0,-1 8 0 0 0,2-9-75 0 0,1 0 0 0 0,0-1 0 0 0,0 1 0 0 0,1 0 0 0 0,-1-1 1 0 0,1 1-1 0 0,0-1 0 0 0,0 1 0 0 0,0-1 0 0 0,1 1 0 0 0,0-1 0 0 0,-1 1 0 0 0,4 4 1 0 0,0-3 35 0 0,-1 1 1 0 0,1-1-1 0 0,0 0 1 0 0,0 0-1 0 0,1-1 1 0 0,0 0-1 0 0,9 7 1 0 0,-2-3 20 0 0,1-1 0 0 0,1 0 0 0 0,-1-1 0 0 0,1 0 0 0 0,0-1 0 0 0,1-1 0 0 0,16 3 0 0 0,-14-4-74 0 0,1-2 0 0 0,0 0 0 0 0,0 0 0 0 0,0-2 0 0 0,0-1 0 0 0,0 0 0 0 0,0-1 0 0 0,31-8 0 0 0,-41 8 0 0 0,-1 0 0 0 0,0-1 0 0 0,0 0 0 0 0,0-1 0 0 0,0 1 0 0 0,-1-1 0 0 0,1-1 0 0 0,-1 1 0 0 0,0-1 0 0 0,-1-1 0 0 0,1 1 0 0 0,-1-1 0 0 0,0 0 0 0 0,0-1 0 0 0,-1 1 0 0 0,0-1 0 0 0,0 0 0 0 0,-1-1 0 0 0,1 1 0 0 0,-2-1 0 0 0,6-13 0 0 0,-8 17 0 0 0,0 0 0 0 0,0 0 0 0 0,0 0 0 0 0,-1 0 0 0 0,1 0 0 0 0,-1 0 0 0 0,0 0 0 0 0,0 0 0 0 0,-1 0 0 0 0,1 0 0 0 0,-1 0 0 0 0,0 1 0 0 0,0-1 0 0 0,0 0 0 0 0,-2-4 0 0 0,0 3 0 0 0,0 0 0 0 0,0 0 0 0 0,-1 0 0 0 0,1 0 0 0 0,-1 0 0 0 0,0 1 0 0 0,-1 0 0 0 0,1 0 0 0 0,-6-4 0 0 0,-5-3 0 0 0,-1 2 0 0 0,-1 0 0 0 0,1 0 0 0 0,-1 2 0 0 0,-25-9 0 0 0,19 9-648 0 0,0 1 0 0 0,0 0 0 0 0,0 2 1 0 0,-1 1-1 0 0,1 0 0 0 0,-1 2 0 0 0,0 1 0 0 0,-30 3 0 0 0,50-1-117 0 0,-1 1-1129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1 268 0 0,'-26'9'21472'0'0,"26"-7"-21069"0"0,0-2-202 0 0,1 1 0 0 0,-1 0 0 0 0,0 0 0 0 0,1-1 0 0 0,-1 1 0 0 0,0 0 0 0 0,1-1 0 0 0,-1 1 0 0 0,1 0 0 0 0,-1-1-1 0 0,1 1 1 0 0,-1-1 0 0 0,1 1 0 0 0,0 0 0 0 0,0 0 0 0 0,3 2 109 0 0,1-1 1 0 0,-1 1-1 0 0,0-1 0 0 0,0 0 0 0 0,7 2 0 0 0,33 5 800 0 0,0-1-1 0 0,1-3 1 0 0,-1-1-1 0 0,48-3 1 0 0,-76-2-1110 0 0,0-1 0 0 0,16-3 0 0 0,21-6-5222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5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0 552 0 0,'-3'1'644'0'0,"1"1"-1"0"0,0 0 1 0 0,0-1 0 0 0,0 1-1 0 0,0 0 1 0 0,0 0-1 0 0,1 0 1 0 0,-1 0 0 0 0,1 0-1 0 0,-2 5 4025 0 0,4-4-4183 0 0,1-1-1 0 0,-1 0 1 0 0,1 0-1 0 0,-1 0 1 0 0,1 0-1 0 0,-1 0 0 0 0,1 0 1 0 0,0-1-1 0 0,0 1 1 0 0,0-1-1 0 0,0 1 1 0 0,0-1-1 0 0,1 1 0 0 0,-1-1 1 0 0,0 0-1 0 0,0 0 1 0 0,1 0-1 0 0,-1-1 1 0 0,1 1-1 0 0,3 0 0 0 0,10 2 742 0 0,0 0-1 0 0,18 0 0 0 0,-14-2 87 0 0,2 2-655 0 0,0-1 1 0 0,0-1-1 0 0,0-2 0 0 0,0 0 0 0 0,0-1 0 0 0,0-1 1 0 0,30-8-1 0 0,-45 6-1389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0 660 0 0,'-18'11'17114'0'0,"19"-10"-16787"0"0,0 0 0 0 0,0-1 0 0 0,0 1 0 0 0,0 0 1 0 0,0-1-1 0 0,0 1 0 0 0,0 0 0 0 0,0-1 0 0 0,0 1 0 0 0,0-1 0 0 0,0 0 0 0 0,0 1 0 0 0,0-1 0 0 0,2 0 0 0 0,51 8 2039 0 0,160-4 4384 0 0,-202-4-6405 0 0,17-2 274 0 0,1 0-2134 0 0,-24 0-2922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1 208 608 0 0,'0'-11'9360'0'0,"7"14"-4061"0"0,-1 2-6684 0 0,5 6 2424 0 0,-1 0 1 0 0,0 0-1 0 0,0 1 0 0 0,-1 1 1 0 0,13 24-1 0 0,-5-9-15 0 0,40 63 2032 0 0,36 55 1818 0 0,-90-142-4646 0 0,0 1 1 0 0,0-1-1 0 0,0 0 0 0 0,1 0 1 0 0,0 0-1 0 0,0 0 0 0 0,0-1 0 0 0,0 1 1 0 0,0-1-1 0 0,1 0 0 0 0,-1 0 1 0 0,1-1-1 0 0,9 4 0 0 0,-14-6-217 0 0,1 0 1 0 0,0 0-1 0 0,0 0 0 0 0,0 0 0 0 0,0-1 0 0 0,0 1 0 0 0,-1 0 0 0 0,1-1 0 0 0,0 1 0 0 0,0 0 1 0 0,0-1-1 0 0,-1 1 0 0 0,1-1 0 0 0,0 1 0 0 0,-1-1 0 0 0,1 0 0 0 0,0 1 0 0 0,-1-1 1 0 0,1 0-1 0 0,-1 1 0 0 0,1-1 0 0 0,-1 0 0 0 0,1 1 0 0 0,-1-1 0 0 0,1 0 0 0 0,-1-1 0 0 0,11-23 188 0 0,-11 25-199 0 0,19-69 0 0 0,-3-1 0 0 0,8-86 0 0 0,-12 69 0 0 0,18-57 0 0 0,-29 140-117 0 0,0 1 1 0 0,0-1-1 0 0,1 0 1 0 0,-1 1-1 0 0,1-1 0 0 0,0 1 1 0 0,0 0-1 0 0,1-1 1 0 0,3-3-1 0 0,-5 5 16 0 0,0 1 0 0 0,0 0 0 0 0,0 0 0 0 0,1 0 0 0 0,-1 0 0 0 0,0 1 0 0 0,0-1 0 0 0,1 0 0 0 0,-1 0 0 0 0,0 1 0 0 0,1-1 0 0 0,-1 1 0 0 0,0-1 1 0 0,1 1-1 0 0,-1 0 0 0 0,1-1 0 0 0,-1 1 0 0 0,1 0 0 0 0,-1 0 0 0 0,1 0 0 0 0,-1 0 0 0 0,1 0 0 0 0,-1 0 0 0 0,1 1 0 0 0,-1-1 0 0 0,1 0 0 0 0,1 2 0 0 0,20 11-8218 0 0,-12-3 4814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7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1 912 0 0,'-1'31'12694'0'0,"13"15"-6316"0"0,0 3-3543 0 0,-8-25-1758 0 0,0-1 0 0 0,2 1 0 0 0,10 26 1 0 0,-15-47-998 0 0,17 42 417 0 0,-1-20-4627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8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39 131 164 0 0,'-5'-8'445'0'0,"-19"-28"2847"0"0,15 9 1758 0 0,9 25-4813 0 0,-1 1-1 0 0,1-1 1 0 0,1 1 0 0 0,-1-1-1 0 0,0 1 1 0 0,0-1 0 0 0,1 1 0 0 0,-1 0-1 0 0,0-1 1 0 0,1 1 0 0 0,0-1-1 0 0,-1 1 1 0 0,1 0 0 0 0,0-1 0 0 0,-1 1-1 0 0,1 0 1 0 0,0 0 0 0 0,0 0-1 0 0,0 0 1 0 0,0 0 0 0 0,0 0 0 0 0,1 0-1 0 0,-1 0 1 0 0,0 0 0 0 0,0 0-1 0 0,1 0 1 0 0,1 0 0 0 0,2-2 354 0 0,1 0-1 0 0,0 1 1 0 0,0-1 0 0 0,9-1-1 0 0,4 0 191 0 0,1 2 1 0 0,0 0-1 0 0,-1 1 0 0 0,1 0 0 0 0,0 2 0 0 0,-1 0 0 0 0,1 2 0 0 0,25 5 0 0 0,-16 0-134 0 0,0 1-1 0 0,0 1 0 0 0,-1 1 1 0 0,46 26-1 0 0,-60-29-237 0 0,-1 1 1 0 0,0 0-1 0 0,22 21 1 0 0,-31-26-277 0 0,0 0 0 0 0,0 1 0 0 0,0-1 1 0 0,-1 1-1 0 0,1-1 0 0 0,-1 1 0 0 0,-1 0 0 0 0,1 0 0 0 0,-1 0 1 0 0,1 1-1 0 0,-2-1 0 0 0,1 1 0 0 0,2 10 0 0 0,-4-12-118 0 0,-1 0-1 0 0,1 0 1 0 0,-1-1-1 0 0,1 1 1 0 0,-1 0-1 0 0,0 0 1 0 0,-1-1-1 0 0,1 1 1 0 0,0-1-1 0 0,-1 1 0 0 0,0-1 1 0 0,0 0-1 0 0,0 1 1 0 0,0-1-1 0 0,-1 0 1 0 0,1 0-1 0 0,-1-1 1 0 0,0 1-1 0 0,-5 4 1 0 0,-1 0 15 0 0,-1 0 0 0 0,0 0 0 0 0,-1-1 1 0 0,1 0-1 0 0,-15 5 0 0 0,-5-1-59 0 0,1 0 0 0 0,-2-2 0 0 0,1-1 1 0 0,-1-2-1 0 0,0-1 0 0 0,0-1 0 0 0,-60-3 0 0 0,61-3-4410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46 284 0 0,'24'-9'4152'0'0,"35"-9"-1"0"0,-38 12-2696 0 0,1 2 0 0 0,0 0 0 0 0,0 2 0 0 0,0 1 0 0 0,0 0 0 0 0,0 1 0 0 0,27 5 0 0 0,-36-3-534 0 0,0 1 0 0 0,22 8 0 0 0,-32-9-731 0 0,1-1 1 0 0,-1 0-1 0 0,1 1 0 0 0,-1 0 1 0 0,0 0-1 0 0,0 0 1 0 0,0 0-1 0 0,0 0 0 0 0,0 1 1 0 0,0-1-1 0 0,-1 1 1 0 0,1 0-1 0 0,-1 0 0 0 0,3 4 1 0 0,-4-5-83 0 0,-1 1 0 0 0,1 0 1 0 0,-1-1-1 0 0,0 1 0 0 0,0 0 0 0 0,0-1 1 0 0,0 1-1 0 0,0 0 0 0 0,-1-1 0 0 0,1 1 1 0 0,-1 0-1 0 0,1-1 0 0 0,-1 1 1 0 0,0-1-1 0 0,0 1 0 0 0,0-1 0 0 0,-1 1 1 0 0,1-1-1 0 0,-1 0 0 0 0,1 1 0 0 0,-4 3 1 0 0,-3 4 141 0 0,-1 0 0 0 0,0-1-1 0 0,-11 9 1 0 0,-1 0 358 0 0,1 2 0 0 0,-32 37-1 0 0,51-56-581 0 0,1-1-1 0 0,-1 1 1 0 0,1-1-1 0 0,0 1 1 0 0,-1-1-1 0 0,1 1 1 0 0,-1 0-1 0 0,1-1 0 0 0,0 1 1 0 0,0-1-1 0 0,-1 1 1 0 0,1 0-1 0 0,0-1 1 0 0,0 1-1 0 0,0 0 1 0 0,0-1-1 0 0,0 1 1 0 0,0 0-1 0 0,0 0 1 0 0,0-1-1 0 0,0 1 1 0 0,0 0-1 0 0,0-1 1 0 0,0 1-1 0 0,0 0 1 0 0,1-1-1 0 0,-1 1 1 0 0,1 0-1 0 0,0 0 10 0 0,0 1 1 0 0,0-1-1 0 0,0-1 0 0 0,0 1 1 0 0,0 0-1 0 0,0 0 0 0 0,0 0 0 0 0,1-1 1 0 0,-1 1-1 0 0,0 0 0 0 0,1-1 1 0 0,2 1-1 0 0,3 1 59 0 0,0 0 0 0 0,1-1 0 0 0,14 0 0 0 0,16-1-127 0 0,-1-3 1 0 0,0-1 0 0 0,51-12-1 0 0,-3-8-4403 0 0,-47 11-5372 0 0,-27 7 6679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4 0 0,'5'-13'1502'0'0,"5"-5"10283"0"0,4 55-6082 0 0,-9 24-1433 0 0,-4-38-3160 0 0,1 0 0 0 0,1-1-1 0 0,1 1 1 0 0,12 36 0 0 0,-15-57-1285 0 0,0 1 1 0 0,0-1 0 0 0,1 0-1 0 0,-1 0 1 0 0,1 0 0 0 0,0 0-1 0 0,-1 0 1 0 0,1 0 0 0 0,3 2-1 0 0,11 6-8109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35 7185 0 0,'-25'-3'4580'0'0,"5"1"-224"0"0,-1-1 0 0 0,-24-10 4755 0 0,51 11-8208 0 0,8-1-965 0 0,112-3 2693 0 0,-41 6-4671 0 0,-71 0 1265 0 0,32 0-9309 0 0,-34-2 6629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7:10.1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80 272 0 0,'0'-19'9810'0'0,"1"18"-9659"0"0,18-4 2809 0 0,28 4 64 0 0,-37 1-2645 0 0,463 11 4454 0 0,-373-7-4126 0 0,289 3 943 0 0,30-1-416 0 0,-213-10-520 0 0,727-15 448 0 0,-606 17-902 0 0,-13 0-93 0 0,-112 0-40 0 0,342 23-21 0 0,-350-10 53 0 0,-130-6-126 0 0,38 1 14 0 0,349 1 121 0 0,-112-18-43 0 0,-134 2-89 0 0,-15 2 43 0 0,219-3 28 0 0,506-5 121 0 0,-578 3-140 0 0,103 11-31 0 0,-27-3-36 0 0,-337 4-14 0 0,614-4 21 0 0,-537 4-16 0 0,198 5-8 0 0,-181-2 3 0 0,-50-2-6 0 0,-50 1-2 0 0,26 1 5 0 0,-32-2-1 0 0,-1 0 1 0 0,-20-1-2 0 0,240-5 14 0 0,-1-1-2 0 0,305-5-10 0 0,-497 7-22 0 0,413 0 44 0 0,-296 4-7 0 0,-89-2-10 0 0,-18 0 46 0 0,-87 2 112 0 0,0 0 0 0 0,1-1 0 0 0,25-5-1 0 0,-33 6-78 0 0,-5 0-74 0 0,0 1 1 0 0,0-1 0 0 0,0 0-1 0 0,0 0 1 0 0,0 0 0 0 0,0 0-1 0 0,0 0 1 0 0,0 0 0 0 0,0 0-1 0 0,-1-1 1 0 0,1 1 0 0 0,0 0-1 0 0,0 0 1 0 0,0-1 0 0 0,0 1-1 0 0,0-1 1 0 0,0 1 0 0 0,1-2-1 0 0,-1 2-88 0 0,-62 15-13023 0 0,42-15 10224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2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1 424 864 0 0,'15'0'6233'0'0,"17"-3"-2103"0"0,-1-2 1 0 0,39-12 0 0 0,-42 9-3024 0 0,-1-1 1 0 0,0-1-1 0 0,-1-2 0 0 0,0-1 1 0 0,31-21-1 0 0,-48 28-874 0 0,-1-1 0 0 0,0 0 1 0 0,-1-1-1 0 0,0 1 0 0 0,0-2 0 0 0,0 1 0 0 0,-1-1 0 0 0,0 0 0 0 0,-1 0 1 0 0,0 0-1 0 0,-1-1 0 0 0,0 0 0 0 0,0 0 0 0 0,2-12 0 0 0,-3 9-92 0 0,0 0-1 0 0,-1 0 0 0 0,0 0 0 0 0,-1-1 0 0 0,-1 1 0 0 0,0 0 0 0 0,-1 0 0 0 0,-1 0 0 0 0,0-1 0 0 0,-7-24 1 0 0,9 38-128 0 0,0 0 1 0 0,0 0-1 0 0,0 0 1 0 0,0 0-1 0 0,0 0 0 0 0,0 0 1 0 0,0-1-1 0 0,0 1 1 0 0,0 0-1 0 0,0 0 1 0 0,0 0-1 0 0,0 0 1 0 0,0 0-1 0 0,0 0 1 0 0,0 0-1 0 0,0 0 1 0 0,0 0-1 0 0,0 0 1 0 0,0 0-1 0 0,0-1 1 0 0,0 1-1 0 0,0 0 1 0 0,0 0-1 0 0,0 0 1 0 0,0 0-1 0 0,0 0 1 0 0,0 0-1 0 0,0 0 1 0 0,0 0-1 0 0,0 0 1 0 0,0 0-1 0 0,0 0 1 0 0,0 0-1 0 0,0 0 1 0 0,-1 0-1 0 0,1 0 1 0 0,0-1-1 0 0,0 1 1 0 0,0 0-1 0 0,0 0 1 0 0,0 0-1 0 0,0 0 1 0 0,0 0-1 0 0,0 0 1 0 0,0 0-1 0 0,0 0 1 0 0,0 0-1 0 0,-1 0 1 0 0,1 0-1 0 0,0 0 1 0 0,0 0-1 0 0,0 0 1 0 0,0 0-1 0 0,0 0 1 0 0,0 0-1 0 0,0 0 1 0 0,0 1-1 0 0,0-1 1 0 0,0 0-1 0 0,0 0 1 0 0,-1 0-1 0 0,1 0 1 0 0,0 0-1 0 0,0 0 1 0 0,0 0-1 0 0,0 0 1 0 0,0 0-1 0 0,-3 9 240 0 0,1 14-17 0 0,4 9-174 0 0,1-1-1 0 0,12 50 1 0 0,-10-52-58 0 0,55 240-4 0 0,-50-240-12091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0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98 104 0 0,'0'-1'310'0'0,"-1"-1"163"0"0,1 1 0 0 0,0-1-1 0 0,-1 1 1 0 0,1-1 0 0 0,0 0 0 0 0,0 1-1 0 0,0-1 1 0 0,0 0 0 0 0,0 1-1 0 0,0-1 1 0 0,0 0 0 0 0,0 1-1 0 0,1-1 1 0 0,-1 1 0 0 0,1-1-1 0 0,-1 1 1 0 0,1-1 0 0 0,0 1 0 0 0,-1-1-1 0 0,3-2 1 0 0,-2 5-257 0 0,0-1 0 0 0,1 0 0 0 0,-1 0 1 0 0,1 1-1 0 0,-1-1 0 0 0,0 1 0 0 0,1-1 0 0 0,-1 1 0 0 0,0 0 1 0 0,0-1-1 0 0,0 1 0 0 0,1 0 0 0 0,-1 0 0 0 0,0 0 0 0 0,0 0 1 0 0,0 0-1 0 0,0 0 0 0 0,0 0 0 0 0,0 1 0 0 0,1-1 99 0 0,17 22 939 0 0,-1 0 0 0 0,-1 1 0 0 0,0 1 1 0 0,15 34-1 0 0,-9-19-143 0 0,11 21 315 0 0,84 133 3470 0 0,-110-182-4471 0 0,-6-8-235 0 0,0 0 0 0 0,1 0 0 0 0,0 0 0 0 0,0-1 0 0 0,0 1 0 0 0,0-1 0 0 0,0 0 0 0 0,1 0 0 0 0,-1 0 0 0 0,1 0 0 0 0,0 0 0 0 0,6 2 0 0 0,-9-5-164 0 0,0 0 0 0 0,-1 0 1 0 0,1 0-1 0 0,0 0 0 0 0,0 0 0 0 0,0 0 0 0 0,0 0 0 0 0,0 0 0 0 0,0 0 0 0 0,0-1 0 0 0,-1 1 1 0 0,1 0-1 0 0,0-1 0 0 0,0 1 0 0 0,0-1 0 0 0,-1 1 0 0 0,1-1 0 0 0,0 1 0 0 0,0-1 0 0 0,-1 1 0 0 0,1-1 1 0 0,0 0-1 0 0,-1 1 0 0 0,1-1 0 0 0,-1 0 0 0 0,1-1 0 0 0,13-20 458 0 0,36-96-484 0 0,-7 20 0 0 0,49-164 0 0 0,-91 259 0 0 0,0-4-5 0 0,0 1 0 0 0,1 0 0 0 0,0 0 0 0 0,0 0 0 0 0,1 0 1 0 0,-1 0-1 0 0,1 0 0 0 0,1 1 0 0 0,5-8 0 0 0,-8 12-134 0 0,0 1 1 0 0,-1-1-1 0 0,1 1 1 0 0,0 0-1 0 0,0 0 1 0 0,0 0-1 0 0,0-1 1 0 0,0 1-1 0 0,0 0 0 0 0,0 0 1 0 0,0 0-1 0 0,0 0 1 0 0,0 0-1 0 0,0 1 1 0 0,0-1-1 0 0,0 0 1 0 0,0 0-1 0 0,0 1 1 0 0,-1-1-1 0 0,1 0 1 0 0,0 1-1 0 0,1 0 1 0 0,19 12-5652 0 0,-12-3 1831 0 0,3 1 570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1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7105 0 0,'5'24'7843'0'0,"-2"1"-4307"0"0,3 16-1101 0 0,35 224 5633 0 0,-40-254-7795 0 0,1 1-1 0 0,7 22 0 0 0,-7-30-884 0 0,0 1 0 0 0,0-1 0 0 0,0 0 0 0 0,0 0 0 0 0,6 7 0 0 0,-5-8-2019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1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61 8 0 0,'-21'-12'2980'0'0,"20"12"-2556"0"0,0-1 0 0 0,0 0 1 0 0,0 1-1 0 0,1-1 1 0 0,-1 0-1 0 0,0 0 0 0 0,0 0 1 0 0,1 0-1 0 0,-1 0 1 0 0,1 0-1 0 0,-1 0 0 0 0,1 0 1 0 0,-1 0-1 0 0,1 0 1 0 0,-1 0-1 0 0,1-2 0 0 0,0 2-238 0 0,1 0 0 0 0,-1 1 0 0 0,1-1 0 0 0,-1 0 1 0 0,1 1-1 0 0,-1-1 0 0 0,1 0 0 0 0,0 1 0 0 0,-1-1 0 0 0,1 1 0 0 0,0-1 0 0 0,0 1 0 0 0,-1-1 0 0 0,1 1 0 0 0,0 0 0 0 0,1-1 0 0 0,-1 1 133 0 0,5-4 240 0 0,0 1 0 0 0,1 1 0 0 0,0-1 0 0 0,-1 1 0 0 0,1 1 0 0 0,0-1 0 0 0,11 0 0 0 0,52-1 1939 0 0,-62 3-2211 0 0,35 1 1085 0 0,0 2 0 0 0,79 15 1 0 0,-95-12-780 0 0,0 1 0 0 0,-1 1 1 0 0,0 2-1 0 0,0 0 0 0 0,40 25 0 0 0,-62-33-467 0 0,1 1-1 0 0,-1 0 0 0 0,0 0 0 0 0,-1 0 1 0 0,1 0-1 0 0,0 1 0 0 0,-1 0 1 0 0,0 0-1 0 0,0-1 0 0 0,0 2 0 0 0,0-1 1 0 0,-1 0-1 0 0,3 6 0 0 0,-4-7-53 0 0,0 1-1 0 0,0-1 1 0 0,-1 1-1 0 0,1-1 1 0 0,-1 1-1 0 0,0-1 1 0 0,0 1-1 0 0,0-1 1 0 0,0 1-1 0 0,-1-1 1 0 0,1 1-1 0 0,-1-1 1 0 0,0 0-1 0 0,0 1 1 0 0,0-1 0 0 0,0 0-1 0 0,-1 1 1 0 0,1-1-1 0 0,-3 3 1 0 0,-3 4-26 0 0,0 0 1 0 0,-1 0 0 0 0,-1 0 0 0 0,1-1 0 0 0,-1-1-1 0 0,-1 0 1 0 0,1 0 0 0 0,-1-1 0 0 0,-1 0 0 0 0,1 0-1 0 0,-18 7 1 0 0,-4-1 88 0 0,0-1-1 0 0,-65 16 1 0 0,56-21-224 0 0,0-2 0 0 0,0-1-1 0 0,-1-3 1 0 0,1-1 0 0 0,-66-9 0 0 0,103 9-232 0 0,0 0 0 0 0,0-1 0 0 0,0 0 1 0 0,0 1-1 0 0,0-2 0 0 0,0 1 0 0 0,1 0 0 0 0,-7-4 1 0 0,43-4-10448 0 0,-5 4 7584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7737 0 0,'44'-21'13259'0'0,"6"6"-9435"0"0,50-1-2148 0 0,-77 13-1056 0 0,0 1 0 0 0,28 2 0 0 0,-45 0-488 0 0,-1 0 0 0 0,1 0-1 0 0,-1 1 1 0 0,1 0-1 0 0,-1 0 1 0 0,0 1 0 0 0,1-1-1 0 0,-1 1 1 0 0,0 0-1 0 0,0 1 1 0 0,0-1 0 0 0,-1 1-1 0 0,1 0 1 0 0,0 0-1 0 0,5 5 1 0 0,-9-6-89 0 0,1 0 1 0 0,-1 0-1 0 0,0 0 1 0 0,0 1-1 0 0,0-1 0 0 0,0 0 1 0 0,0 0-1 0 0,0 1 0 0 0,-1-1 1 0 0,1 1-1 0 0,-1-1 0 0 0,0 0 1 0 0,0 1-1 0 0,0-1 1 0 0,0 1-1 0 0,0-1 0 0 0,0 1 1 0 0,0-1-1 0 0,-1 0 0 0 0,1 1 1 0 0,-1-1-1 0 0,-1 4 0 0 0,-3 6 77 0 0,0 0 1 0 0,-1-1-1 0 0,-7 12 0 0 0,7-13 11 0 0,-35 51 170 0 0,30-47-202 0 0,0 1-1 0 0,2 0 1 0 0,-16 31 0 0 0,24-45-99 0 0,1 0 0 0 0,-1 0 0 0 0,1 0 0 0 0,0 0 0 0 0,-1 0 0 0 0,1 0 0 0 0,0 0 0 0 0,-1 0 0 0 0,1 0 0 0 0,0 0 0 0 0,0 0 0 0 0,0 0 0 0 0,0 0 0 0 0,0 0 0 0 0,0 0 0 0 0,0 0 0 0 0,1 0 0 0 0,-1 0 0 0 0,0 0 0 0 0,1 0 0 0 0,-1 0 0 0 0,0 0 0 0 0,1 0 0 0 0,-1 0 0 0 0,1 0 0 0 0,-1 0 0 0 0,1 0 0 0 0,0 0 0 0 0,-1 0 0 0 0,1-1 0 0 0,0 1 0 0 0,0 0 0 0 0,-1-1 0 0 0,1 1 0 0 0,0 0 0 0 0,0-1 0 0 0,0 1 0 0 0,0-1 0 0 0,0 1 0 0 0,1-1 0 0 0,3 2 0 0 0,0-1 0 0 0,1 0 0 0 0,-1 0 0 0 0,0 0 0 0 0,11-1 0 0 0,-9 0 0 0 0,24 2-780 0 0,1-2 0 0 0,-1-1 0 0 0,1-1-1 0 0,-1-2 1 0 0,0-1 0 0 0,0-2 0 0 0,30-10 0 0 0,-29 9-6936 0 0,-8-1 4491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2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62 888 0 0,'-13'-19'24694'0'0,"80"24"-22744"0"0,75-5-1 0 0,-103-3-1128 0 0,0-1 1 0 0,0-2-1 0 0,54-15 1 0 0,-53 8-14277 0 0,-31 13 10144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48 0 0,'-7'4'841'0'0,"0"-1"0"0"0,0 1-1 0 0,0 1 1 0 0,-7 5 0 0 0,-10 13 6759 0 0,24-22-7425 0 0,0-1 0 0 0,-1 1-1 0 0,1-1 1 0 0,0 1 0 0 0,0-1-1 0 0,0 1 1 0 0,-1-1-1 0 0,1 1 1 0 0,0-1 0 0 0,0 1-1 0 0,0-1 1 0 0,0 1 0 0 0,0-1-1 0 0,0 1 1 0 0,0-1-1 0 0,0 1 1 0 0,0-1 0 0 0,0 1-1 0 0,0-1 1 0 0,0 1-1 0 0,0-1 1 0 0,1 1 0 0 0,-1-1-1 0 0,0 1 1 0 0,0-1 0 0 0,1 1-1 0 0,-1-1 1 0 0,0 1-1 0 0,0-1 1 0 0,1 1 0 0 0,-1-1-1 0 0,0 0 1 0 0,1 1 0 0 0,-1-1-1 0 0,1 0 1 0 0,-1 1-1 0 0,1-1 1 0 0,-1 0 0 0 0,0 0-1 0 0,1 1 1 0 0,-1-1 0 0 0,1 0-1 0 0,-1 0 1 0 0,1 0-1 0 0,-1 1 1 0 0,1-1 0 0 0,0 0-1 0 0,25 8 2729 0 0,-5-5-1680 0 0,0 0 0 0 0,1-2 0 0 0,-1 0 1 0 0,0-2-1 0 0,1 0 0 0 0,29-6 0 0 0,8-6-2169 0 0,-2-4-4095 0 0,-35 8-2445 0 0,-13 3 4361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14 660 0 0,'2'0'15629'0'0,"20"-1"-9793"0"0,70 0-3045 0 0,125-3 5030 0 0,-140-2-9897 0 0,-39 6-10263 0 0,-29-2 9198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4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49 508 0 0,'11'-29'4905'0'0,"-2"12"3074"0"0,-9 16-7867 0 0,0 1 1 0 0,0 0 0 0 0,1 0-1 0 0,-1 0 1 0 0,0 0-1 0 0,0-1 1 0 0,1 1 0 0 0,-1 0-1 0 0,0 0 1 0 0,0 0-1 0 0,1 0 1 0 0,-1 0 0 0 0,0 0-1 0 0,0-1 1 0 0,1 1-1 0 0,-1 0 1 0 0,0 0-1 0 0,0 0 1 0 0,1 0 0 0 0,-1 0-1 0 0,0 0 1 0 0,1 0-1 0 0,-1 0 1 0 0,0 0 0 0 0,0 0-1 0 0,1 0 1 0 0,-1 1-1 0 0,0-1 1 0 0,0 0-1 0 0,1 0 1 0 0,-1 0 0 0 0,0 0-1 0 0,0 0 1 0 0,1 0-1 0 0,-1 1 1 0 0,0-1 0 0 0,0 0-1 0 0,1 0 1 0 0,-1 0-1 0 0,0 1 1 0 0,0-1-1 0 0,0 0 1 0 0,0 0 0 0 0,1 1-1 0 0,7 11 2365 0 0,-8-11-2297 0 0,12 26 1733 0 0,-2 1-1 0 0,0 0 1 0 0,-2 0-1 0 0,9 57 1 0 0,-2-7 176 0 0,-13-66-2089 0 0,-2-9 0 0 0,1 1 0 0 0,-1-1 0 0 0,1 1 0 0 0,0-1 0 0 0,0 0 0 0 0,3 7 0 0 0,-4-9-201 0 0,1 0 0 0 0,-1 0 0 0 0,1 0 0 0 0,0 0-1 0 0,-1 0 1 0 0,1 0 0 0 0,0 0 0 0 0,0-1 0 0 0,-1 1 0 0 0,1 0 0 0 0,0 0 0 0 0,0-1-1 0 0,0 1 1 0 0,0 0 0 0 0,0-1 0 0 0,0 1 0 0 0,0-1 0 0 0,0 1 0 0 0,1-1 0 0 0,-1 0 0 0 0,0 1-1 0 0,0-1 1 0 0,0 0 0 0 0,0 0 0 0 0,0 0 0 0 0,1 0 0 0 0,-1 0 0 0 0,0 0 0 0 0,0 0-1 0 0,0 0 1 0 0,0 0 0 0 0,1 0 0 0 0,-1-1 0 0 0,0 1 0 0 0,0-1 0 0 0,0 1 0 0 0,2-1-1 0 0,8-2-2303 0 0,3 2-1268 0 0,0-1 540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454 310 608 0 0,'9'-7'1320'0'0,"-1"0"1"0"0,0-1-1 0 0,0 0 0 0 0,-1 0 0 0 0,0-1 1 0 0,-1 0-1 0 0,0 0 0 0 0,9-17 0 0 0,-14 22-1005 0 0,0 1-1 0 0,0-1 1 0 0,-1 0-1 0 0,1 1 1 0 0,-1-1-1 0 0,0 0 1 0 0,0 0-1 0 0,0 1 0 0 0,0-1 1 0 0,0 0-1 0 0,-1 0 1 0 0,0 1-1 0 0,0-1 1 0 0,0 1-1 0 0,0-1 0 0 0,-1 1 1 0 0,1-1-1 0 0,-1 1 1 0 0,0 0-1 0 0,0-1 1 0 0,0 1-1 0 0,0 0 1 0 0,0 0-1 0 0,-1 1 0 0 0,-4-5 1 0 0,-6-6 504 0 0,-1 1-1 0 0,0 1 1 0 0,-26-17 0 0 0,39 28-800 0 0,-14-9 425 0 0,0 1-1 0 0,-1 0 0 0 0,0 1 0 0 0,0 1 1 0 0,-1 1-1 0 0,0 0 0 0 0,1 1 1 0 0,-2 1-1 0 0,-32-2 0 0 0,38 4-271 0 0,-1 1 1 0 0,1 1-1 0 0,0 0 0 0 0,0 0 1 0 0,1 1-1 0 0,-1 1 0 0 0,0 0 0 0 0,0 0 1 0 0,1 1-1 0 0,0 1 0 0 0,0-1 0 0 0,0 2 1 0 0,1 0-1 0 0,-1 0 0 0 0,-9 9 1 0 0,17-13-139 0 0,1 0 1 0 0,-1 1 0 0 0,1-1 0 0 0,0 0 0 0 0,0 1 0 0 0,0-1 0 0 0,0 1 0 0 0,0 0 0 0 0,1 0 0 0 0,-1 0 0 0 0,1-1 0 0 0,0 1 0 0 0,0 1 0 0 0,0-1 0 0 0,0 0 0 0 0,0 0 0 0 0,1 0 0 0 0,-1 0 0 0 0,1 1 0 0 0,0-1-1 0 0,0 0 1 0 0,0 0 0 0 0,1 1 0 0 0,0 3 0 0 0,0-2 12 0 0,1 0-1 0 0,0-1 1 0 0,0 1-1 0 0,0-1 1 0 0,1 0-1 0 0,0 0 1 0 0,-1 0-1 0 0,1 0 1 0 0,1 0-1 0 0,-1 0 1 0 0,0-1-1 0 0,1 0 1 0 0,0 0-1 0 0,0 0 1 0 0,5 4-1 0 0,5 0-121 0 0,0 0-1 0 0,0-1 1 0 0,0-1-1 0 0,1 0 1 0 0,-1-1 0 0 0,1 0-1 0 0,0-1 1 0 0,1-1-1 0 0,-1-1 1 0 0,0 0 0 0 0,1-1-1 0 0,20-2 1 0 0,-30 2 12 0 0,1-1 0 0 0,-1-1 1 0 0,0 1-1 0 0,0-1 0 0 0,0 0 0 0 0,0 0 0 0 0,0-1 1 0 0,0 0-1 0 0,-1 0 0 0 0,8-5 0 0 0,-1-2 46 0 0,0 0-1 0 0,18-21 1 0 0,-4 4 493 0 0,-25 27-470 0 0,-1 0 1 0 0,0-1-1 0 0,1 1 0 0 0,-1-1 1 0 0,1 1-1 0 0,-1 0 0 0 0,1-1 0 0 0,-1 1 1 0 0,1 0-1 0 0,-1-1 0 0 0,0 1 0 0 0,1 0 1 0 0,0 0-1 0 0,-1 0 0 0 0,1-1 1 0 0,-1 1-1 0 0,1 0 0 0 0,-1 0 0 0 0,1 0 1 0 0,-1 0-1 0 0,1 0 0 0 0,0 0 0 0 0,-1 0 1 0 0,1 0-1 0 0,-1 0 0 0 0,1 0 0 0 0,-1 0 1 0 0,1 0-1 0 0,-1 1 0 0 0,2-1 1 0 0,-1 1 19 0 0,0 0 1 0 0,0 0 0 0 0,0 0 0 0 0,0 0 0 0 0,0 0-1 0 0,0 1 1 0 0,0-1 0 0 0,-1 0 0 0 0,1 1 0 0 0,0-1 0 0 0,-1 0-1 0 0,1 2 1 0 0,3 9 188 0 0,-1 1 0 0 0,3 17 0 0 0,-4-18-156 0 0,9 42-59 0 0,-2-4 0 0 0,26 78 0 0 0,-32-124 0 0 0,-2-3-448 0 0,-1-1 0 0 0,1 1 0 0 0,0 0 0 0 0,0 0 0 0 0,1-1 0 0 0,-1 1 0 0 0,0-1 1 0 0,0 1-1 0 0,0-1 0 0 0,0 1 0 0 0,0-1 0 0 0,1 0 0 0 0,-1 1 0 0 0,0-1 0 0 0,0 0 0 0 0,0 0 0 0 0,1 0 0 0 0,-1 0 0 0 0,0 0 0 0 0,0 0 0 0 0,1 0 0 0 0,-1-1 0 0 0,2 1 1 0 0,3-2-1655 0 0,2 1-1311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7:21:58.9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 84 0 0,'0'0'380'0'0,"10"-2"248"0"0,0 6-992 0 0,-5-2 116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6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49 284 0 0,'15'-15'17908'0'0,"-11"30"-17848"0"0,1 19 2971 0 0,2 0 1 0 0,15 46 0 0 0,-16-64-2374 0 0,1 0 0 0 0,0-1 1 0 0,1 0-1 0 0,1 0 1 0 0,0 0-1 0 0,1-2 0 0 0,12 15 1 0 0,-17-24-644 0 0,-1 1 1 0 0,0-1-1 0 0,1 1 1 0 0,0-2-1 0 0,0 1 1 0 0,0 0 0 0 0,0-1-1 0 0,1 0 1 0 0,10 4-1 0 0,-14-6-15 0 0,1 0 0 0 0,0-1 0 0 0,-1 1 0 0 0,1-1 0 0 0,0 0 0 0 0,0 0 0 0 0,0 0 0 0 0,-1 0-1 0 0,1 0 1 0 0,0 0 0 0 0,0-1 0 0 0,-1 0 0 0 0,1 1 0 0 0,0-1 0 0 0,-1 0 0 0 0,1 0 0 0 0,-1 0 0 0 0,1-1 0 0 0,-1 1-1 0 0,1-1 1 0 0,-1 1 0 0 0,0-1 0 0 0,0 0 0 0 0,3-3 0 0 0,20-22 0 0 0,-2-2 0 0 0,39-61 0 0 0,-18 23 0 0 0,-12 18 0 0 0,-21 30 0 0 0,0 0 0 0 0,25-28 0 0 0,-31 41-148 0 0,-4 5-769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7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92 352 0 0,'1'-2'259'0'0,"-1"0"0"0"0,1 0 0 0 0,0 0 0 0 0,-1 0-1 0 0,0-1 1 0 0,1 1 0 0 0,-1 0 0 0 0,0 0 0 0 0,0 0 0 0 0,0 0 0 0 0,-1 0 0 0 0,1 0-1 0 0,0 0 1 0 0,-1 0 0 0 0,1 0 0 0 0,-1 0 0 0 0,0 0 0 0 0,0 0 0 0 0,1 0 0 0 0,-3-2-1 0 0,1 1 102 0 0,0 0 0 0 0,-1 0-1 0 0,0 1 1 0 0,1-1 0 0 0,-1 1-1 0 0,0 0 1 0 0,0 0-1 0 0,0 0 1 0 0,0 0 0 0 0,-7-2-1 0 0,-1 0 313 0 0,0 0-1 0 0,0 1 0 0 0,0 1 1 0 0,-1-1-1 0 0,1 2 1 0 0,-19-1-1 0 0,2 3 153 0 0,-1 1 1 0 0,1 1-1 0 0,0 2 0 0 0,0 0 0 0 0,-28 11 1 0 0,36-10-301 0 0,1 1 0 0 0,0 1 1 0 0,0 1-1 0 0,1 1 1 0 0,0 1-1 0 0,1 0 0 0 0,-26 22 1 0 0,40-31-420 0 0,1 0 1 0 0,0 0-1 0 0,0 1 1 0 0,0-1-1 0 0,0 0 0 0 0,0 1 1 0 0,0-1-1 0 0,1 1 1 0 0,-1 0-1 0 0,1-1 1 0 0,0 1-1 0 0,0 0 1 0 0,0 0-1 0 0,0 0 0 0 0,0 0 1 0 0,1 0-1 0 0,-1 0 1 0 0,1 0-1 0 0,0 0 1 0 0,0 0-1 0 0,0 4 0 0 0,1-3-20 0 0,0-1-1 0 0,0 0 0 0 0,0 1 0 0 0,1-1 0 0 0,0 0 0 0 0,-1 0 0 0 0,1 1 1 0 0,0-1-1 0 0,0-1 0 0 0,1 1 0 0 0,-1 0 0 0 0,1 0 0 0 0,-1-1 0 0 0,1 0 1 0 0,0 1-1 0 0,0-1 0 0 0,0 0 0 0 0,4 2 0 0 0,14 7 93 0 0,1 0 0 0 0,1-2 0 0 0,0 0 0 0 0,0-2 0 0 0,1 0-1 0 0,32 4 1 0 0,-17-5-289 0 0,1-3-1 0 0,-1-1 1 0 0,50-3-1 0 0,-85 1 64 0 0,45-6-590 0 0,-46 5 551 0 0,0 0 0 0 0,0 0 0 0 0,0 0 1 0 0,0 0-1 0 0,0 0 0 0 0,0-1 0 0 0,0 1 0 0 0,-1-1 0 0 0,1 0 1 0 0,0 0-1 0 0,-1 0 0 0 0,3-3 0 0 0,-4 4 67 0 0,-1 0 0 0 0,0 1-1 0 0,0-1 1 0 0,1 0 0 0 0,-1 0 0 0 0,0 0-1 0 0,0 0 1 0 0,0 0 0 0 0,0 0 0 0 0,0 0-1 0 0,0 0 1 0 0,0 0 0 0 0,0 0-1 0 0,-1 0 1 0 0,1 0 0 0 0,-1-1 0 0 0,-2-7-67 0 0,-5-3 94 0 0,-1-1 0 0 0,0 1 0 0 0,-1 1 1 0 0,0 0-1 0 0,-1 0 0 0 0,0 1 0 0 0,-1 0 0 0 0,-22-13 1 0 0,15 11-293 0 0,0 1 0 0 0,-1 0 0 0 0,0 2 0 0 0,-1 0 0 0 0,-35-8 0 0 0,38 17 19 0 0,13 0-2497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6697 0 0,'0'-2'786'0'0,"0"0"1"0"0,0 0-1 0 0,0-1 1 0 0,0 1 0 0 0,0 0-1 0 0,1 0 1 0 0,-1-1-1 0 0,1 1 1 0 0,-1 0 0 0 0,1 0-1 0 0,0 0 1 0 0,0 0-1 0 0,0 0 1 0 0,0 0 0 0 0,0 0-1 0 0,2-3 1 0 0,-1 5-646 0 0,-1-1 0 0 0,0 0 1 0 0,0 1-1 0 0,1-1 0 0 0,-1 1 1 0 0,1 0-1 0 0,-1-1 0 0 0,0 1 1 0 0,1 0-1 0 0,-1 0 0 0 0,1 0 1 0 0,-1 0-1 0 0,1 0 0 0 0,-1 0 1 0 0,1 0-1 0 0,-1 1 0 0 0,0-1 1 0 0,1 0-1 0 0,-1 1 0 0 0,1-1 1 0 0,-1 1-1 0 0,0-1 1 0 0,0 1-1 0 0,1 0 0 0 0,-1 0 1 0 0,2 1-1 0 0,3 2 69 0 0,-1 0 1 0 0,1 0 0 0 0,-1 1-1 0 0,0 0 1 0 0,0 0-1 0 0,-1 0 1 0 0,1 0 0 0 0,-1 1-1 0 0,-1 0 1 0 0,1 0-1 0 0,-1 0 1 0 0,3 7 0 0 0,4 9 349 0 0,-2 1 1 0 0,6 25 0 0 0,6 53 883 0 0,-12-51-838 0 0,-7-47-688 0 0,0 0 1 0 0,0 0-1 0 0,-1-1 1 0 0,1 1 0 0 0,1 0-1 0 0,-1-1 1 0 0,0 1-1 0 0,1-1 1 0 0,-1 1-1 0 0,1-1 1 0 0,3 4 0 0 0,-4-5-187 0 0,0 0 1 0 0,0 0 0 0 0,0 0 0 0 0,1-1 0 0 0,-1 1 0 0 0,0 0 0 0 0,0-1 0 0 0,0 1 0 0 0,0-1 0 0 0,1 1-1 0 0,1-1 1 0 0,-2 0-174 0 0,1 1 0 0 0,-1-1 0 0 0,0 0-1 0 0,0-1 1 0 0,0 1 0 0 0,1 0 0 0 0,-1 0-1 0 0,0 0 1 0 0,0-1 0 0 0,0 1 0 0 0,0-1 0 0 0,1 1-1 0 0,-1-1 1 0 0,1 0 0 0 0,4-3-2821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8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93 105 740 0 0,'-37'-14'3188'0'0,"-19"-6"12719"0"0,57 19-15654 0 0,0 0 0 0 0,1 0-1 0 0,-1 0 1 0 0,0 0 0 0 0,0 1 0 0 0,0-1 0 0 0,1 0-1 0 0,-1 0 1 0 0,0 1 0 0 0,3-1 0 0 0,-4 0-83 0 0,11-2 416 0 0,1 0 1 0 0,-1 1-1 0 0,1 0 0 0 0,-1 0 0 0 0,1 1 1 0 0,0 1-1 0 0,13 1 0 0 0,6-2 237 0 0,75 0-130 0 0,26 0 1195 0 0,170-24-1 0 0,-216 5-2468 0 0,-76 20-2946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8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0 612 0 0,'-7'3'486'0'0,"-36"14"3282"0"0,39-16-2879 0 0,0 1 1 0 0,1 0-1 0 0,-1 0 0 0 0,1 0 0 0 0,0 1 1 0 0,0-1-1 0 0,0 1 0 0 0,-5 5 192 0 0,8-8-890 0 0,0 1 0 0 0,0-1 1 0 0,-1 0-1 0 0,1 0 1 0 0,0 1-1 0 0,0-1 1 0 0,0 0-1 0 0,0 0 0 0 0,0 1 1 0 0,0-1-1 0 0,0 0 1 0 0,0 0-1 0 0,0 1 0 0 0,0-1 1 0 0,0 0-1 0 0,0 0 1 0 0,0 1-1 0 0,0-1 0 0 0,0 0 1 0 0,0 0-1 0 0,0 1 1 0 0,0-1-1 0 0,0 0 1 0 0,1 0-1 0 0,-1 1 0 0 0,0-1 384 0 0,0 1-384 0 0,9 5 2032 0 0,10 1-328 0 0,26 1 764 0 0,0-3-1 0 0,88 1 0 0 0,-20-11-3896 0 0,-3-5-5909 0 0,-84 7 3393 0 0,0-1 538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16 772 0 0,'-3'-2'1607'0'0,"-10"-5"1398"0"0,1 0 7490 0 0,9 11-8768 0 0,-8 10-95 0 0,11-13-1512 0 0,-1 0 1 0 0,0 0-1 0 0,1-1 1 0 0,0 1-1 0 0,-1 0 1 0 0,1 0-1 0 0,-1 0 1 0 0,1 0 0 0 0,0 0-1 0 0,0 0 1 0 0,-1 0-1 0 0,1 0 1 0 0,0 0-1 0 0,0 0 1 0 0,0 0-1 0 0,0 0 1 0 0,0 0-1 0 0,1 0 1 0 0,-1 0-1 0 0,0 1 1 0 0,1 3 319 0 0,-5 93 5581 0 0,17 49-1664 0 0,-6-119-5182 0 0,-6-27 658 0 0,-1 0 0 0 0,1 0-1 0 0,-1 0 1 0 0,1 0 0 0 0,0 0 0 0 0,-1-1 0 0 0,1 1-1 0 0,0 0 1 0 0,0 0 0 0 0,-1-1 0 0 0,1 1 0 0 0,0 0-1 0 0,0-1 1 0 0,0 1 0 0 0,0-1 0 0 0,0 1 0 0 0,0-1-1 0 0,0 0 1 0 0,0 1 0 0 0,0-1 0 0 0,0 0-1 0 0,0 0 1 0 0,0 0 0 0 0,2 1 0 0 0,13-15-10608 0 0,-15 6 7893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9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132 117 168 0 0,'-57'-31'3802'0'0,"-17"-19"16158"0"0,84 47-19189 0 0,0-1 1 0 0,0 2-1 0 0,1-1 1 0 0,-1 2-1 0 0,18-2 1 0 0,62 1 1708 0 0,-62 3-1575 0 0,81 0-459 0 0,-34 2-258 0 0,103-11 1 0 0,-71-5-823 0 0,-98 12-240 0 0,4 3-10103 0 0</inkml:trace>
  <inkml:trace contextRef="#ctx0" brushRef="#br0" timeOffset="1">358 224 748 0 0,'-24'13'1925'0'0,"12"-7"1371"0"0,0 1 0 0 0,-21 14-1 0 0,33-20-3104 0 0,-1-1-1 0 0,1 0 0 0 0,0 1 1 0 0,0-1-1 0 0,-1 0 0 0 0,1 1 1 0 0,0-1-1 0 0,0 0 0 0 0,0 1 1 0 0,-1-1-1 0 0,1 0 0 0 0,0 1 1 0 0,0-1-1 0 0,0 1 0 0 0,0-1 1 0 0,0 0-1 0 0,0 1 1 0 0,0-1-1 0 0,0 1 0 0 0,0-1 1 0 0,0 0-1 0 0,0 1 0 0 0,0-1 1 0 0,0 1-1 0 0,0-1 0 0 0,0 0 1 0 0,0 1-1 0 0,0-1 0 0 0,0 0 1 0 0,1 1-1 0 0,-1-1 0 0 0,0 1 1 0 0,0-1-1 0 0,0 0 0 0 0,1 1 1 0 0,-1-1-1 0 0,0 0 0 0 0,1 0 1 0 0,-1 1-1 0 0,0-1 0 0 0,0 0 1 0 0,1 0-1 0 0,0 1 0 0 0,14 8 2735 0 0,-15-8-3283 0 0,8 2 897 0 0,-1-1-1 0 0,1 1 1 0 0,-1-1 0 0 0,1-1 0 0 0,0 1-1 0 0,0-1 1 0 0,-1-1 0 0 0,10 1-1 0 0,5 0 387 0 0,6 1 907 0 0,40-2 1 0 0,-55-1-2896 0 0,0 0 1 0 0,23-6-1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3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28 0 0,'0'0'1060'0'0,"7"-12"5512"0"0,-4 13-6051 0 0,0-1-1 0 0,0 1 1 0 0,0 0 0 0 0,1 0 0 0 0,-1 0-1 0 0,0 1 1 0 0,-1-1 0 0 0,1 1-1 0 0,0-1 1 0 0,0 1 0 0 0,-1 0 0 0 0,1 0-1 0 0,-1 0 1 0 0,1 0 0 0 0,-1 1-1 0 0,0-1 1 0 0,0 1 0 0 0,3 4-1 0 0,5 9 684 0 0,0-1-1 0 0,7 19 0 0 0,-13-26-871 0 0,16 41-1442 0 0,-14-33 88 0 0,-5-8-844 0 0,2 0-3375 0 0,0-1 3138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40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53 115 6389 0 0,'-4'-2'896'0'0,"-1"-1"1"0"0,1 0 0 0 0,0 0-1 0 0,0-1 1 0 0,0 1 0 0 0,1-1-1 0 0,-1 0 1 0 0,1 0-1 0 0,0 0 1 0 0,0-1 0 0 0,0 1-1 0 0,0-1 1 0 0,-2-7 0 0 0,4 11-775 0 0,1 0 0 0 0,0-1 0 0 0,0 1 0 0 0,0 0 0 0 0,0 0 0 0 0,0 0 0 0 0,1 0 0 0 0,-1-1 0 0 0,0 1 0 0 0,1 0 0 0 0,-1 0 0 0 0,0 0 0 0 0,1 0 0 0 0,-1 0 0 0 0,1 0 0 0 0,0 0 0 0 0,-1 0 0 0 0,1 0 0 0 0,0 0 0 0 0,-1 0 0 0 0,1 0 0 0 0,0 1 0 0 0,0-1 0 0 0,0 0 0 0 0,0 0 0 0 0,0 1 0 0 0,2-2 0 0 0,1 0 152 0 0,0-1 1 0 0,1 1 0 0 0,-1 0-1 0 0,1 0 1 0 0,5-1 0 0 0,10-1 157 0 0,0 1 0 0 0,0 1 0 0 0,0 0 0 0 0,1 1 0 0 0,-1 2 0 0 0,0 0 0 0 0,1 1 0 0 0,26 6 0 0 0,-15 0-109 0 0,0 1 0 0 0,-1 1 0 0 0,0 1 0 0 0,43 24 0 0 0,-44-19-102 0 0,-1 1 0 0 0,-1 1 0 0 0,0 1 0 0 0,-2 2 0 0 0,0 1-1 0 0,-2 1 1 0 0,26 30 0 0 0,-47-50-177 0 0,0 1-1 0 0,-1-1 1 0 0,1 1-1 0 0,-1 0 1 0 0,0 0-1 0 0,0 0 1 0 0,0 1 0 0 0,-1-1-1 0 0,1 0 1 0 0,-1 1-1 0 0,0-1 1 0 0,0 1-1 0 0,-1-1 1 0 0,1 1-1 0 0,-1-1 1 0 0,0 7-1 0 0,-1-7-26 0 0,0 0-1 0 0,0-1 0 0 0,0 1 1 0 0,0-1-1 0 0,-1 1 0 0 0,0-1 1 0 0,1 0-1 0 0,-1 0 0 0 0,0 1 0 0 0,-1-1 1 0 0,1-1-1 0 0,0 1 0 0 0,-1 0 1 0 0,0 0-1 0 0,1-1 0 0 0,-1 0 1 0 0,0 1-1 0 0,0-1 0 0 0,-1 0 1 0 0,-3 2-1 0 0,-14 5-30 0 0,1 0-1 0 0,-1-2 1 0 0,0 0 0 0 0,-1-1 0 0 0,0-1 0 0 0,-42 4-1 0 0,-137-5-70 0 0,-38-19-1202 0 0,214 9-1836 0 0,58-2-7485 0 0,-6 1 7665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4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1 109 768 0 0,'0'-3'491'0'0,"0"-1"0"0"0,0 1 0 0 0,1 0 0 0 0,-1-1-1 0 0,1 1 1 0 0,0 0 0 0 0,0-1 0 0 0,0 1 0 0 0,1 0 0 0 0,-1 0 0 0 0,1 0-1 0 0,-1 0 1 0 0,1 0 0 0 0,0 0 0 0 0,4-4 0 0 0,-2 3 45 0 0,1 0 0 0 0,0 0 1 0 0,0 1-1 0 0,0-1 0 0 0,0 1 0 0 0,0 0 0 0 0,1 0 1 0 0,6-2-1 0 0,4 0 510 0 0,-1 1 0 0 0,1 0-1 0 0,-1 1 1 0 0,1 1 0 0 0,31-1 0 0 0,-36 3-559 0 0,-1 1 0 0 0,1-1 0 0 0,-1 2 0 0 0,1-1-1 0 0,-1 2 1 0 0,0-1 0 0 0,0 1 0 0 0,13 7 0 0 0,-20-9-366 0 0,0 0 0 0 0,0 1 0 0 0,-1 0 0 0 0,1-1 0 0 0,-1 1 0 0 0,1 0 0 0 0,-1 0 0 0 0,0 1 0 0 0,0-1 0 0 0,0 0 0 0 0,0 1 0 0 0,0-1 0 0 0,0 1 0 0 0,-1 0 0 0 0,1 0 0 0 0,-1-1 0 0 0,0 1 0 0 0,0 0 0 0 0,0 0 0 0 0,0 0 0 0 0,0 0 0 0 0,-1 0 0 0 0,0 0 0 0 0,1 1 0 0 0,-1-1 0 0 0,0 0 0 0 0,0 0 0 0 0,-1 0 0 0 0,1 0 1 0 0,-1 0-1 0 0,1 0 0 0 0,-3 5 0 0 0,-4 11 133 0 0,-1 0 0 0 0,0-1 0 0 0,-2 0 1 0 0,0-1-1 0 0,-1 0 0 0 0,-1 0 1 0 0,-18 20-1 0 0,14-20-27 0 0,2 2 0 0 0,0 0-1 0 0,2 0 1 0 0,0 2 0 0 0,-11 24 0 0 0,22-43-216 0 0,0 1 0 0 0,1-1 1 0 0,-1 0-1 0 0,0 0 1 0 0,1 0-1 0 0,0 1 0 0 0,-1-1 1 0 0,1 0-1 0 0,0 1 1 0 0,0-1-1 0 0,0 0 0 0 0,1 0 1 0 0,-1 1-1 0 0,0-1 1 0 0,1 0-1 0 0,0 0 0 0 0,-1 1 1 0 0,1-1-1 0 0,0 0 1 0 0,2 4-1 0 0,0-3 25 0 0,-1-1 0 0 0,1 1 0 0 0,-1 0 0 0 0,1-1 1 0 0,0 1-1 0 0,0-1 0 0 0,0 0 0 0 0,1 0 0 0 0,-1 0 0 0 0,0-1 0 0 0,6 3 0 0 0,7 1 84 0 0,0-1 1 0 0,0 0-1 0 0,1-1 0 0 0,26 1 0 0 0,-20-3-249 0 0,1-2-1 0 0,0 0 1 0 0,0-1-1 0 0,41-10 1 0 0,-61 11 187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18 596 0 0,'-9'-17'4638'0'0,"9"17"-4561"0"0,0 0 0 0 0,0 0 0 0 0,0 0-1 0 0,-1 0 1 0 0,1 0 0 0 0,0 0 0 0 0,0 0 0 0 0,0 0 0 0 0,0 0 0 0 0,0 0 0 0 0,0 0 0 0 0,0 0-1 0 0,0 0 1 0 0,-1 0 0 0 0,1 0 0 0 0,0 0 0 0 0,-1 1 1384 0 0,0-1-1384 0 0,1 0 0 0 0,0 0-1 0 0,0 0 1 0 0,0 0 0 0 0,0 0 0 0 0,0 0 0 0 0,0 1 0 0 0,0-1 0 0 0,0 0 0 0 0,0 0 0 0 0,0 0-1 0 0,0 0 1 0 0,0 0 0 0 0,0 0 0 0 0,0 1 0 0 0,-2 32 3908 0 0,2-29-4323 0 0,31 374 9271 0 0,-24-320-7848 0 0,9 36 531 0 0,1 10 801 0 0,-17-95-952 0 0,-4-8-798 0 0,-9-14-652 0 0,-6-4 93 0 0,2 8-74 0 0,0 0-1 0 0,0 0 0 0 0,-1 2 0 0 0,0 0 1 0 0,0 1-1 0 0,-1 1 0 0 0,-28-4 1 0 0,10 4-8 0 0,-1 2 0 0 0,-70 3 0 0 0,75 2-29 0 0,0 1 0 0 0,0 2 0 0 0,-53 15 0 0 0,70-15 4 0 0,0 1 0 0 0,0 0 0 0 0,1 1 0 0 0,0 1 0 0 0,0 0 0 0 0,1 1 0 0 0,0 1 0 0 0,1 0 0 0 0,-14 13 0 0 0,18-13 26 0 0,0 1-1 0 0,0 0 1 0 0,1 0-1 0 0,0 1 1 0 0,1 0-1 0 0,0 0 1 0 0,1 1 0 0 0,1 0-1 0 0,0 0 1 0 0,1 0-1 0 0,0 0 1 0 0,1 1 0 0 0,0 0-1 0 0,1-1 1 0 0,1 1-1 0 0,0 0 1 0 0,1 0-1 0 0,0 0 1 0 0,1 0 0 0 0,1 0-1 0 0,0 0 1 0 0,1-1-1 0 0,0 1 1 0 0,1-1-1 0 0,1 0 1 0 0,0 0 0 0 0,1 0-1 0 0,8 13 1 0 0,-2-8 68 0 0,1 0 0 0 0,0-1 0 0 0,1-1 1 0 0,1-1-1 0 0,1 0 0 0 0,0-1 0 0 0,1 0 0 0 0,0-1 0 0 0,1-1 1 0 0,1-1-1 0 0,22 10 0 0 0,5 0 171 0 0,2-3 0 0 0,0-1-1 0 0,81 16 1 0 0,-70-21-209 0 0,0-4-1 0 0,119 3 1 0 0,-132-12-39 0 0,1-2 1 0 0,-1-2 0 0 0,-1-2-1 0 0,64-18 1 0 0,-87 18-19 0 0,-1-1 0 0 0,0 0 0 0 0,-1-2 0 0 0,0-1 0 0 0,-1 0 0 0 0,0-2 0 0 0,0 0 0 0 0,-2-1 0 0 0,17-16 0 0 0,-21 17 0 0 0,0-1 0 0 0,-1 0 0 0 0,0-1 0 0 0,-1 0 0 0 0,-1-1 0 0 0,-1 0 0 0 0,0-1 0 0 0,-1 0 0 0 0,-1 0 0 0 0,0-1 0 0 0,4-22 0 0 0,-9 31 0 0 0,-1 1 0 0 0,-1-1 0 0 0,0 0 0 0 0,0 1 0 0 0,-1-1 0 0 0,0 0 0 0 0,0 1 0 0 0,-1-1 0 0 0,0 1 0 0 0,0 0 0 0 0,-1-1 0 0 0,0 1 0 0 0,-1 0 0 0 0,0 1 0 0 0,0-1 0 0 0,-1 1 0 0 0,0-1 0 0 0,-8-8 0 0 0,-2-2 0 0 0,-1 1 0 0 0,0 1 0 0 0,-1 1 0 0 0,-1 0 0 0 0,-36-23 0 0 0,16 18-1 0 0,0 0-1 0 0,-1 3 1 0 0,-1 1 0 0 0,-1 2-1 0 0,0 2 1 0 0,0 2 0 0 0,-1 1-1 0 0,-1 3 1 0 0,1 1 0 0 0,-86 1-1 0 0,115 5-177 0 0,0 0-1 0 0,0 0 0 0 0,0 1 0 0 0,1 0 1 0 0,-1 2-1 0 0,-18 6 0 0 0,27-8-140 0 0,0-1 1 0 0,0 2-1 0 0,0-1 0 0 0,1 0 0 0 0,-1 1 0 0 0,1 0 0 0 0,-1-1 0 0 0,1 1 0 0 0,-5 6 0 0 0,6-6-296 0 0,1 0 0 0 0,-1 0 0 0 0,1 0 0 0 0,-1 0 0 0 0,1 0 0 0 0,0 0 0 0 0,0 0 0 0 0,0 0 0 0 0,0 0 0 0 0,1 0 0 0 0,-1 0 0 0 0,1 1 0 0 0,0-1 0 0 0,0 5 0 0 0,2 7-2650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48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26 380 0 0,'2'-25'14183'0'0,"1"28"-13796"0"0,0 1 0 0 0,-1-1 0 0 0,0 1 0 0 0,0 0 0 0 0,0 0 0 0 0,0 0 0 0 0,-1 0 0 0 0,1 0 0 0 0,0 5 0 0 0,8 47 1794 0 0,-4-26-1281 0 0,15 116 2349 0 0,0-10-910 0 0,-21-133-2318 0 0,9 27-1405 0 0,-8-29 956 0 0,-1 0 0 0 0,1 0 0 0 0,0 0 0 0 0,0 0 0 0 0,-1-1 0 0 0,1 1 0 0 0,0 0 0 0 0,0-1 0 0 0,0 1 0 0 0,0 0 0 0 0,0-1 0 0 0,0 1 0 0 0,0-1 0 0 0,0 0 0 0 0,0 1 0 0 0,0-1 0 0 0,0 0 0 0 0,0 1 0 0 0,0-1 0 0 0,0 0 0 0 0,0 0 0 0 0,1 0 0 0 0,0 0 0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49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89 468 0 0,'3'-4'1216'0'0,"0"0"1"0"0,-1 0-1 0 0,1 0 0 0 0,-1 0 1 0 0,0 0-1 0 0,0 0 0 0 0,-1-1 1 0 0,1 1-1 0 0,0-7 0 0 0,-2 9-858 0 0,0 1 0 0 0,1 0-1 0 0,-2 0 1 0 0,1-1 0 0 0,0 1 0 0 0,0 0-1 0 0,0 0 1 0 0,-1 0 0 0 0,1-1-1 0 0,0 1 1 0 0,-1 0 0 0 0,1 0-1 0 0,-1 0 1 0 0,1 0 0 0 0,-1 0-1 0 0,0 0 1 0 0,0 0 0 0 0,1 0-1 0 0,-1 0 1 0 0,-1-1 0 0 0,0 1-204 0 0,0-1 0 0 0,0 1 1 0 0,0 0-1 0 0,0 0 1 0 0,0 0-1 0 0,0 0 0 0 0,0 0 1 0 0,-4-1-1 0 0,-3 1 182 0 0,0-1 0 0 0,0 2 0 0 0,1-1 0 0 0,-1 1 0 0 0,0 0 0 0 0,0 1 0 0 0,0 0 0 0 0,1 0 0 0 0,-1 1 0 0 0,0 0 0 0 0,1 1 0 0 0,0 0 0 0 0,-1 0 0 0 0,1 0 0 0 0,-9 7 0 0 0,3-2-104 0 0,0 1-1 0 0,1 1 1 0 0,0 0-1 0 0,0 0 1 0 0,1 2-1 0 0,1-1 1 0 0,-14 18 0 0 0,21-23-105 0 0,-1 1 0 0 0,1-1 0 0 0,0 1 1 0 0,0 0-1 0 0,1 0 0 0 0,0 0 0 0 0,0 1 1 0 0,-3 14-1 0 0,5-18-67 0 0,1 1 1 0 0,-1-1-1 0 0,1 1 1 0 0,0 0-1 0 0,0-1 1 0 0,1 1-1 0 0,0-1 1 0 0,-1 1-1 0 0,1-1 0 0 0,1 1 1 0 0,-1-1-1 0 0,1 1 1 0 0,-1-1-1 0 0,1 0 1 0 0,1 0-1 0 0,1 4 1 0 0,4 2 11 0 0,0 0 1 0 0,0-1 0 0 0,1 0 0 0 0,0 0-1 0 0,0-1 1 0 0,1-1 0 0 0,0 1 0 0 0,0-2-1 0 0,1 1 1 0 0,0-1 0 0 0,0-1 0 0 0,1 0 0 0 0,-1-1-1 0 0,1 0 1 0 0,13 3 0 0 0,-11-4-125 0 0,0-1 1 0 0,0 0 0 0 0,0 0-1 0 0,0-2 1 0 0,0 0 0 0 0,1 0-1 0 0,-1-2 1 0 0,0 1 0 0 0,0-2-1 0 0,0 0 1 0 0,0-1 0 0 0,25-10-1 0 0,-34 12 34 0 0,-2 0-1 0 0,1-1 0 0 0,0 1 0 0 0,0-1 1 0 0,-1 0-1 0 0,1 0 0 0 0,-1 0 1 0 0,0 0-1 0 0,0-1 0 0 0,0 1 1 0 0,-1-1-1 0 0,1 0 0 0 0,-1 1 0 0 0,0-1 1 0 0,0-1-1 0 0,0 1 0 0 0,0 0 1 0 0,-1 0-1 0 0,0-1 0 0 0,1 1 1 0 0,-2 0-1 0 0,1-1 0 0 0,0 1 0 0 0,-1-1 1 0 0,0-5-1 0 0,-1 0 15 0 0,1 1 0 0 0,-1 0 0 0 0,-1 0 0 0 0,0-1 0 0 0,0 1-1 0 0,-1 0 1 0 0,0 1 0 0 0,-1-1 0 0 0,1 0 0 0 0,-2 1 0 0 0,-5-9 0 0 0,3 8-7 0 0,0 0 0 0 0,-1 1 0 0 0,0 0-1 0 0,0 0 1 0 0,-1 0 0 0 0,0 1 0 0 0,-1 1 0 0 0,-10-6 0 0 0,13 7-506 0 0,0 1 0 0 0,-1 1 0 0 0,0-1 0 0 0,0 1 1 0 0,0 1-1 0 0,0-1 0 0 0,0 1 0 0 0,0 1 0 0 0,-1 0 0 0 0,1 0 0 0 0,-14 0 0 0 0,5 5-6597 0 0,9 0 4117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4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0 548 0 0,'-18'11'19653'0'0,"21"-8"-19192"0"0,1 0 1 0 0,-1 0-1 0 0,1 0 1 0 0,0-1-1 0 0,0 1 1 0 0,0-1-1 0 0,0 0 1 0 0,0 0-1 0 0,0 0 1 0 0,0 0-1 0 0,1-1 1 0 0,7 2-1 0 0,11 1 763 0 0,30 2 0 0 0,-33-4-712 0 0,33 2 690 0 0,0-2 1 0 0,98-10-1 0 0,-144 7-2356 0 0,0 0 0 0 0,1 0 0 0 0,-1-1 1 0 0,9-3-1 0 0,-14 5 445 0 0,0-1 1 0 0,0 0 0 0 0,0 1 0 0 0,0-1-1 0 0,1 1 1 0 0,-1 0 0 0 0,0-1 0 0 0,0 1-1 0 0,4 1 1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49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1 604 0 0,'-1'0'256'0'0,"0"0"0"0"0,1 1 0 0 0,-1 0 0 0 0,0-1 0 0 0,1 1 0 0 0,-1-1 0 0 0,1 1 0 0 0,-1 0 0 0 0,1-1 0 0 0,-1 1 1 0 0,1 0-1 0 0,0-1 0 0 0,-1 1 0 0 0,1 0 0 0 0,0 0 0 0 0,0-1 0 0 0,-1 1 0 0 0,1 0 0 0 0,0 0 0 0 0,0 0 0 0 0,0-1 0 0 0,0 1 0 0 0,0 0 0 0 0,0 0 0 0 0,0 0 0 0 0,0 0 0 0 0,0-1 0 0 0,1 1 0 0 0,-1 0 0 0 0,0 0 0 0 0,0-1 0 0 0,1 2 0 0 0,1-1 196 0 0,-1 1 0 0 0,1-1-1 0 0,0 0 1 0 0,0 0-1 0 0,-1 0 1 0 0,1 0-1 0 0,0 0 1 0 0,0-1-1 0 0,0 1 1 0 0,0 0-1 0 0,0-1 1 0 0,3 1-1 0 0,62 7 5498 0 0,35-9-1568 0 0,-37 0-1517 0 0,-37 0-1031 0 0,42-8 0 0 0,-64 6-2604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4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21 796 0 0,'0'-1'468'0'0,"-1"0"0"0"0,1 0 0 0 0,0 0 0 0 0,0 0 0 0 0,0 0 1 0 0,1 0-1 0 0,-1 0 0 0 0,0-1 0 0 0,0 1 0 0 0,0 0 0 0 0,1 0 0 0 0,-1 0 0 0 0,1 0 0 0 0,-1 0 0 0 0,1 0 0 0 0,-1 1 0 0 0,2-3 1 0 0,-2 3-259 0 0,0 0 1 0 0,1 0 0 0 0,-1 0-1 0 0,1 0 1 0 0,-1 0 0 0 0,1 0-1 0 0,-1 0 1 0 0,0 0 0 0 0,1 0-1 0 0,-1 0 1 0 0,1 0 0 0 0,-1 0-1 0 0,0 0 1 0 0,1 0 0 0 0,-1 1-1 0 0,1-1 1 0 0,-1 0 0 0 0,0 0-1 0 0,1 0 1 0 0,-1 1 0 0 0,0-1-1 0 0,1 0 1 0 0,-1 0 0 0 0,0 1-1 0 0,1-1 1 0 0,-1 0 0 0 0,0 0-1 0 0,1 1 1 0 0,2 3 429 0 0,0-1 0 0 0,-1 0 0 0 0,1 1 0 0 0,-1 0 0 0 0,0 0 0 0 0,0 0 0 0 0,2 4 0 0 0,15 52 2301 0 0,-12-33-1771 0 0,2-1 0 0 0,13 27 0 0 0,-18-44-1481 0 0,2 0-1 0 0,-1 0 1 0 0,9 11-1 0 0,-8-14-612 0 0,0 0-1 0 0,0 0 1 0 0,1 0-1 0 0,12 8 1 0 0,-9-6-5175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22 48 0 0,'0'0'174'0'0,"0"-1"-1"0"0,0 1 1 0 0,-1 0-1 0 0,1-1 1 0 0,0 1-1 0 0,0 0 1 0 0,0-1 0 0 0,0 1-1 0 0,0 0 1 0 0,0-1-1 0 0,0 1 1 0 0,0-1 0 0 0,0 1-1 0 0,0 0 1 0 0,0-1-1 0 0,0 1 1 0 0,0-1-1 0 0,0 1 1 0 0,0 0 0 0 0,0-1-1 0 0,0 1 1 0 0,1-1-1 0 0,1 0 268 0 0,1-1 0 0 0,-1 1 0 0 0,1-1 0 0 0,0 1-1 0 0,0 0 1 0 0,-1 0 0 0 0,1 0 0 0 0,0 0 0 0 0,0 1-1 0 0,0-1 1 0 0,5 1 0 0 0,39 0 1965 0 0,-34 0-1653 0 0,37 2 561 0 0,-1 2 0 0 0,0 2 0 0 0,0 2-1 0 0,0 2 1 0 0,-1 2 0 0 0,-1 3 0 0 0,79 34-1 0 0,-113-42-995 0 0,-1 0-1 0 0,1 0 0 0 0,-1 1 1 0 0,-1 1-1 0 0,0 0 1 0 0,19 18-1 0 0,-27-23-207 0 0,0-1 1 0 0,0 1-1 0 0,-1 0 1 0 0,1-1-1 0 0,-1 1 1 0 0,0 0-1 0 0,0 1 0 0 0,0-1 1 0 0,0 0-1 0 0,-1 1 1 0 0,0-1-1 0 0,0 1 1 0 0,0-1-1 0 0,0 1 0 0 0,-1-1 1 0 0,1 1-1 0 0,-1-1 1 0 0,-1 1-1 0 0,1 0 1 0 0,0-1-1 0 0,-1 1 1 0 0,0-1-1 0 0,0 1 0 0 0,-3 7 1 0 0,-3 0 35 0 0,1 0 0 0 0,-1 0 1 0 0,-1 0-1 0 0,0-1 0 0 0,-1 0 0 0 0,0-1 1 0 0,-1 0-1 0 0,0 0 0 0 0,0-1 1 0 0,-1 0-1 0 0,0-1 0 0 0,-1 0 0 0 0,-14 7 1 0 0,0-1 73 0 0,-1-2 0 0 0,0 0 1 0 0,-1-2-1 0 0,-1-1 0 0 0,-32 6 1 0 0,3-4 366 0 0,-113 5 1 0 0,134-15-622 0 0,-1-2-1 0 0,1-2 0 0 0,-1-1 1 0 0,-41-10-1 0 0,69 11 1646 0 0,-1-3-6800 0 0,39-5-8402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88 6541 0 0,'-2'-2'4853'0'0,"-3"-16"2623"0"0,9 13-7117 0 0,0 0-1 0 0,0 0 1 0 0,1 1-1 0 0,0 0 1 0 0,-1-1-1 0 0,2 2 0 0 0,-1-1 1 0 0,0 1-1 0 0,1-1 1 0 0,-1 1-1 0 0,1 1 0 0 0,0-1 1 0 0,0 1-1 0 0,0 0 1 0 0,9-1-1 0 0,-2 0 80 0 0,1 0 0 0 0,-1 1 0 0 0,1 0 0 0 0,0 2 0 0 0,-1-1 0 0 0,23 4 0 0 0,-32-3-304 0 0,1 1 0 0 0,-1 0 0 0 0,1 0-1 0 0,-1 1 1 0 0,0-1 0 0 0,1 1 0 0 0,-1 0 0 0 0,0 0-1 0 0,0 1 1 0 0,0-1 0 0 0,3 4 0 0 0,-6-5-98 0 0,1 0-1 0 0,-1 0 1 0 0,0 0 0 0 0,0 0 0 0 0,-1 1-1 0 0,1-1 1 0 0,0 0 0 0 0,0 1 0 0 0,-1-1 0 0 0,1 0-1 0 0,0 1 1 0 0,-1-1 0 0 0,0 1 0 0 0,1-1 0 0 0,-1 1-1 0 0,0-1 1 0 0,0 1 0 0 0,0-1 0 0 0,0 1-1 0 0,0 0 1 0 0,0-1 0 0 0,0 1 0 0 0,0-1 0 0 0,-1 1-1 0 0,1-1 1 0 0,0 1 0 0 0,-1-1 0 0 0,1 0 0 0 0,-1 1-1 0 0,0-1 1 0 0,0 1 0 0 0,1-1 0 0 0,-1 0-1 0 0,0 0 1 0 0,0 1 0 0 0,-1 0 0 0 0,-3 4-12 0 0,-1 0 1 0 0,1-1-1 0 0,-1 0 0 0 0,0 0 1 0 0,0 0-1 0 0,0 0 0 0 0,-1-1 1 0 0,0 0-1 0 0,-13 5 0 0 0,-4 0-102 0 0,-41 10-1 0 0,34-10 62 0 0,31-9 15 0 0,0 0 0 0 0,0 0 0 0 0,0 0 0 0 0,0 0 0 0 0,0 1 0 0 0,0-1 0 0 0,0 0 0 0 0,0 0 0 0 0,0 1-1 0 0,0-1 1 0 0,0 0 0 0 0,0 0 0 0 0,0 0 0 0 0,0 1 0 0 0,0-1 0 0 0,0 0 0 0 0,0 0 0 0 0,0 0 0 0 0,0 1 0 0 0,0-1 0 0 0,0 0 0 0 0,0 0 0 0 0,1 0 0 0 0,-1 1 0 0 0,0-1-1 0 0,0 0 1 0 0,0 0 0 0 0,0 0 0 0 0,0 0 0 0 0,0 0 0 0 0,1 1 0 0 0,-1-1 0 0 0,0 0 0 0 0,0 0 0 0 0,0 0 0 0 0,1 0 0 0 0,-1 0 0 0 0,0 0 0 0 0,0 0 0 0 0,0 0-1 0 0,1 1 1 0 0,-1-1 0 0 0,0 0 0 0 0,0 0 0 0 0,1 0 0 0 0,9 6 0 0 0,0-2-1 0 0,-1 0 1 0 0,0-1-1 0 0,1-1 1 0 0,11 2-1 0 0,16 5 6 0 0,-33-8-2 0 0,15 4 0 0 0,-1 0 0 0 0,-1 2 0 0 0,1 0 0 0 0,-1 1 0 0 0,0 0 0 0 0,-1 2 0 0 0,17 12-1 0 0,-31-21 3 0 0,-1 0-1 0 0,1 0 1 0 0,-1 0-1 0 0,0 1 0 0 0,1-1 1 0 0,-1 0-1 0 0,0 1 1 0 0,0-1-1 0 0,0 1 1 0 0,0-1-1 0 0,0 1 0 0 0,0 0 1 0 0,0-1-1 0 0,-1 1 1 0 0,1 0-1 0 0,-1-1 0 0 0,1 1 1 0 0,-1 0-1 0 0,0 0 1 0 0,1 0-1 0 0,-1-1 0 0 0,0 4 1 0 0,-1-3 1 0 0,0 0 0 0 0,0 0 0 0 0,1-1 0 0 0,-1 1 0 0 0,0 0 0 0 0,-1 0 0 0 0,1-1 1 0 0,0 1-1 0 0,0 0 0 0 0,-1-1 0 0 0,1 1 0 0 0,-1-1 0 0 0,1 0 0 0 0,-1 1 0 0 0,0-1 0 0 0,-2 1 0 0 0,-6 4 9 0 0,0-2-1 0 0,-1 1 1 0 0,1-1-1 0 0,-1-1 1 0 0,-18 4-1 0 0,9-3-196 0 0,0-1 0 0 0,-1 0 0 0 0,1-2-1 0 0,-1 0 1 0 0,1-2 0 0 0,0 0-1 0 0,-1-1 1 0 0,-22-6 0 0 0,18-2-1091 0 0,13-2-2463 0 0,13 6-1439 0 0,5-3 3900 0 0,5-2-2204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572 166 472 0 0,'1'-3'461'0'0,"0"-1"-1"0"0,0 1 1 0 0,-1-1-1 0 0,1 1 1 0 0,-1-1 0 0 0,0 0-1 0 0,0 1 1 0 0,0-1-1 0 0,0 0 1 0 0,0 1 0 0 0,-1-1-1 0 0,0 1 1 0 0,0-1-1 0 0,0 1 1 0 0,0-1-1 0 0,0 1 1 0 0,-4-6 0 0 0,2 5 33 0 0,0-1 0 0 0,-1 1 0 0 0,1 0 0 0 0,-1 0 1 0 0,0 0-1 0 0,0 1 0 0 0,-1-1 0 0 0,1 1 0 0 0,-1 0 1 0 0,-8-4-1 0 0,-1 0 273 0 0,-1 2 1 0 0,0 0 0 0 0,0 0-1 0 0,0 2 1 0 0,0-1-1 0 0,-1 2 1 0 0,-23-1-1 0 0,11 2 86 0 0,-1 2 0 0 0,1 1 0 0 0,0 2 0 0 0,-52 12 0 0 0,69-13-583 0 0,-1 0-1 0 0,1 1 0 0 0,-1 1 0 0 0,1 0 0 0 0,1 0 0 0 0,-1 1 0 0 0,1 0 0 0 0,0 1 1 0 0,0 0-1 0 0,1 1 0 0 0,0 0 0 0 0,0 1 0 0 0,1 0 0 0 0,-7 9 0 0 0,12-14-166 0 0,1-1-1 0 0,0 1 1 0 0,0 0-1 0 0,1 0 0 0 0,-1 0 1 0 0,1 0-1 0 0,0 0 1 0 0,0 0-1 0 0,0 0 0 0 0,0 0 1 0 0,1 0-1 0 0,-1 1 1 0 0,1-1-1 0 0,0 0 1 0 0,1 0-1 0 0,-1 0 0 0 0,1 1 1 0 0,0-1-1 0 0,0 0 1 0 0,0 0-1 0 0,0 0 0 0 0,1 0 1 0 0,0 0-1 0 0,-1-1 1 0 0,1 1-1 0 0,1 0 1 0 0,-1-1-1 0 0,1 1 0 0 0,2 2 1 0 0,5 5 24 0 0,0 0 0 0 0,1-1 1 0 0,0 0-1 0 0,0-1 0 0 0,1 0 1 0 0,0-1-1 0 0,14 7 0 0 0,-3-3-125 0 0,1-1 0 0 0,0 0-1 0 0,1-2 1 0 0,0-1 0 0 0,0-1-1 0 0,0-1 1 0 0,1-1-1 0 0,0-1 1 0 0,0-1 0 0 0,46-2-1 0 0,-67-1-43 0 0,0-1-1 0 0,1 0 0 0 0,-1 0 0 0 0,0 0 1 0 0,0 0-1 0 0,1-1 0 0 0,-1 0 0 0 0,0 0 0 0 0,-1 0 1 0 0,7-4-1 0 0,-9 5 15 0 0,0-1 0 0 0,0 0 0 0 0,0 0 0 0 0,0 0 0 0 0,0 0 0 0 0,0 0 0 0 0,0-1 0 0 0,-1 1 0 0 0,1 0 0 0 0,-1-1 0 0 0,0 0 0 0 0,1 1 0 0 0,-1-1 0 0 0,0 1 0 0 0,-1-1 0 0 0,1 0 0 0 0,0 0 0 0 0,-1 0 0 0 0,1 1 0 0 0,-1-5 0 0 0,-1-6 7 0 0,1 0 1 0 0,-2 0 0 0 0,0 1 0 0 0,-1-1 0 0 0,0 1 0 0 0,0-1 0 0 0,-2 1 0 0 0,1 0 0 0 0,-2 0 0 0 0,1 1 0 0 0,-2-1 0 0 0,1 1-1 0 0,-2 1 1 0 0,1-1 0 0 0,-1 1 0 0 0,-17-16 0 0 0,8 10-63 0 0,-1 0 1 0 0,-1 2-1 0 0,0 0 0 0 0,-1 0 0 0 0,0 2 1 0 0,-1 1-1 0 0,0 0 0 0 0,-30-9 0 0 0,50 19-106 0 0,-1 0-1 0 0,0 0 0 0 0,1 1 0 0 0,-1-1 0 0 0,0 0 0 0 0,0 1 0 0 0,0 0 0 0 0,1-1 0 0 0,-1 1 0 0 0,0 0 0 0 0,0 0 0 0 0,0 0 0 0 0,0 0 0 0 0,0 0 0 0 0,1 0 0 0 0,-1 1 0 0 0,0-1 0 0 0,0 1 0 0 0,0-1 0 0 0,-1 2 0 0 0,20 16-8908 0 0,-4-8 6093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8209 0 0,'20'-27'10734'0'0,"-18"25"-10156"0"0,-1 0 0 0 0,1 1 0 0 0,0-1 0 0 0,0 1 0 0 0,0-1 0 0 0,0 1 0 0 0,0-1 0 0 0,0 1 0 0 0,1 0 0 0 0,3-1 0 0 0,-4 1-440 0 0,0 1 0 0 0,-1 1 0 0 0,1-1 1 0 0,0 0-1 0 0,0 0 0 0 0,-1 0 0 0 0,1 1 0 0 0,0-1 0 0 0,-1 1 1 0 0,1 0-1 0 0,-1-1 0 0 0,1 1 0 0 0,0 0 0 0 0,-1 0 0 0 0,0 0 1 0 0,1 0-1 0 0,-1 0 0 0 0,0 0 0 0 0,1 0 0 0 0,-1 1 0 0 0,0-1 1 0 0,1 2-1 0 0,21 31 1120 0 0,-4 9-479 0 0,-2 1 1 0 0,20 79 0 0 0,-6-17-89 0 0,-24-87-1472 0 0,15 33 0 0 0,-16-50-1749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1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156 107 132 0 0,'-93'-33'4545'0'0,"31"14"13417"0"0,146 9-13210 0 0,68 5-2974 0 0,-76 4 21 0 0,136-19 0 0 0,-197 16-2535 0 0,0 0 0 0 0,18-7 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22 644 0 0,'-6'-12'2931'0'0,"6"11"-2629"0"0,0 1 0 0 0,0-1 0 0 0,0 1 0 0 0,0-1 0 0 0,-1 1 0 0 0,-2-4 3322 0 0,3 4-3322 0 0,0-1 0 0 0,-1 1 0 0 0,1 0 0 0 0,0 0 0 0 0,-1 0 0 0 0,1-1 0 0 0,-1 1 0 0 0,1 0 0 0 0,-1 0 0 0 0,0 0 0 0 0,0 3 47 0 0,-1 0-1 0 0,0-1 0 0 0,1 2 1 0 0,-1-1-1 0 0,1 0 1 0 0,0 0-1 0 0,0 0 1 0 0,0 1-1 0 0,0-1 0 0 0,1 0 1 0 0,0 1-1 0 0,-1 6 1 0 0,4 52 1919 0 0,-1-35-1105 0 0,-1 20-82 0 0,0 5 144 0 0,3-1 1 0 0,14 79 0 0 0,-17-126-1764 0 0,0-1 1 0 0,1 1-1 0 0,-1-1 1 0 0,1 1 0 0 0,-1-1-1 0 0,1 0 1 0 0,0 0 0 0 0,0 0-1 0 0,5 5 1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1 868 0 0,'-17'5'560'0'0,"-79"29"4044"0"0,81-28-1768 0 0,1 1-1 0 0,-15 10 0 0 0,28-17-2699 0 0,1 1-1 0 0,-1-1 1 0 0,1 0 0 0 0,0 0-1 0 0,-1 1 1 0 0,1-1 0 0 0,0 0-1 0 0,-1 1 1 0 0,1-1 0 0 0,0 0 0 0 0,0 1-1 0 0,-1-1 1 0 0,1 1 0 0 0,0-1-1 0 0,0 1 1 0 0,0-1 0 0 0,-1 0-1 0 0,1 1 1 0 0,0-1 0 0 0,0 1-1 0 0,0-1 1 0 0,0 1 0 0 0,0-1-1 0 0,0 1 1 0 0,0-1 0 0 0,0 1-1 0 0,0-1 1 0 0,0 0 0 0 0,0 1 0 0 0,1-1-1 0 0,-1 1 1 0 0,0-1 0 0 0,0 1-1 0 0,0-1 1 0 0,0 1 0 0 0,1-1-1 0 0,-1 0 1 0 0,0 1 0 0 0,0-1-1 0 0,1 0 1 0 0,-1 1 0 0 0,0-1-1 0 0,1 0 1 0 0,-1 1 0 0 0,0-1 0 0 0,1 0-1 0 0,-1 1 1 0 0,1-1 0 0 0,22 13 2515 0 0,23-2 286 0 0,60 6 0 0 0,0-10-1814 0 0,-18-10-4348 0 0,-1-9-5571 0 0,-42 3 5571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2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382 133 6449 0 0,'-2'-3'1168'0'0,"1"0"0"0"0,-1 1 1 0 0,0-1-1 0 0,-1 1 1 0 0,1-1-1 0 0,0 1 1 0 0,-1 0-1 0 0,-2-2 0 0 0,-9-8 5784 0 0,10 13-6053 0 0,-9 5-23 0 0,12-5-744 0 0,0 1-1 0 0,0-1 1 0 0,0 1 0 0 0,0-1-1 0 0,0 1 1 0 0,0-1-1 0 0,1 1 1 0 0,-1 0 0 0 0,1 0-1 0 0,-1-1 1 0 0,1 1 0 0 0,0 0-1 0 0,-1 0 1 0 0,1 0-1 0 0,0-1 1 0 0,1 3 0 0 0,-2-1 112 0 0,0 14 83 0 0,1 0-1 0 0,0 1 1 0 0,1-1 0 0 0,6 29-1 0 0,22 68 1915 0 0,-7-34-1521 0 0,-1-2-720 0 0,-17-70 0 0 0,1 1 0 0 0,0-7-13 0 0,3-15-693 0 0,-6 7 25 0 0,-1 1 0 0 0,0-1 0 0 0,0 0 1 0 0,0 1-1 0 0,-1-1 0 0 0,1 0 0 0 0,-2 1 1 0 0,0-10-1 0 0,0 3-1086 0 0,1 6 357 0 0,-1 0 0 0 0,0-1 0 0 0,0 1 0 0 0,-4-10 0 0 0,-3-8-1521 0 0</inkml:trace>
  <inkml:trace contextRef="#ctx0" brushRef="#br0" timeOffset="1">218 193 2544 0 0,'-37'-23'2372'0'0,"-72"-34"-1"0"0,38 15 15007 0 0,84 36-16759 0 0,1 2 0 0 0,0 0 0 0 0,-1 0 0 0 0,27-2 0 0 0,70-3 1708 0 0,-53 5-1306 0 0,86-1-110 0 0,-67 3-537 0 0,87-12 0 0 0,-157 14-371 0 0,24-11-21 0 0,-25 9 1111 0 0,-32 15-18777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2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7645 0 0,'-6'5'2082'0'0,"-29"25"6033"0"0,33-28-7701 0 0,1-1 1 0 0,-1 1 0 0 0,1 0 0 0 0,-1-1 0 0 0,1 1 0 0 0,0 0 0 0 0,-1 0 0 0 0,1 0 0 0 0,0 0 0 0 0,0 0-1 0 0,1 0 1 0 0,-1 0 0 0 0,0 0 0 0 0,1 0 0 0 0,-1 1 0 0 0,1 2 0 0 0,0-3-254 0 0,1-1 0 0 0,-1 0 0 0 0,1 1 0 0 0,-1-1 0 0 0,1 0 0 0 0,0 0 1 0 0,0 1-1 0 0,0-1 0 0 0,0 0 0 0 0,0 0 0 0 0,0 0 0 0 0,0 0 0 0 0,0 0 0 0 0,0 0 0 0 0,0 0 0 0 0,0-1 0 0 0,1 1 1 0 0,-1 0-1 0 0,0-1 0 0 0,0 1 0 0 0,1-1 0 0 0,1 1 0 0 0,34 9 1272 0 0,-33-10-1258 0 0,26 6 337 0 0,0-2 0 0 0,0-2-1 0 0,0 0 1 0 0,43-4 0 0 0,-72 2-853 0 0,1 0-1 0 0,-1 0 1 0 0,0 0-1 0 0,1 0 1 0 0,-1 0-1 0 0,0 0 1 0 0,1-1-1 0 0,-1 1 1 0 0,0 0-1 0 0,0-1 1 0 0,1 1 0 0 0,-1-1-1 0 0,0 1 1 0 0,0-1-1 0 0,0 1 1 0 0,2-2-1 0 0,-2 1-494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12 130 528 0 0,'-12'-29'12745'0'0,"144"40"-5879"0"0,-47-3-5650 0 0,269 3 1677 0 0,-224-9-2280 0 0,345 5 640 0 0,-221-2-619 0 0,525 0 515 0 0,-443-6-870 0 0,215-7 24 0 0,136-6-63 0 0,39 8-104 0 0,-720 5-136 0 0,305-8 23 0 0,-44-3 1 0 0,136-11 42 0 0,-176 11 134 0 0,-59 4 19 0 0,277-35 899 0 0,-334 30-485 0 0,-205 24-13958 0 0,45-8 10273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62 388 0 0,'-14'-16'7782'0'0,"18"31"-87"0"0,3 9-7846 0 0,6 31 2046 0 0,-3 1-1 0 0,4 66 1 0 0,-5 117 720 0 0,-7-164-1720 0 0,29 724 4877 0 0,-11-604-4242 0 0,-19-192-1519 0 0,0 0 1 0 0,0 0-1 0 0,0 1 1 0 0,0-1 0 0 0,1 0-1 0 0,-1 0 1 0 0,1 0-1 0 0,0 0 1 0 0,0 0-1 0 0,0-1 1 0 0,0 1 0 0 0,0 0-1 0 0,1-1 1 0 0,-1 0-1 0 0,1 1 1 0 0,-1-1 0 0 0,1 0-1 0 0,0-1 1 0 0,0 1-1 0 0,0 0 1 0 0,0-1 0 0 0,5 2-1 0 0,7 2 59 0 0,0-1-1 0 0,0 0 1 0 0,27 2-1 0 0,-25-3-56 0 0,204 15-13 0 0,-122-13 0 0 0,354 1 0 0 0,-89-3 0 0 0,752 6 0 0 0,-466-24 0 0 0,-156 1 0 0 0,-219 5 0 0 0,58-5 0 0 0,593-31 0 0 0,-722 31 0 0 0,449-13 0 0 0,-356 16 0 0 0,-108 2 0 0 0,-130 7 0 0 0,34-1 0 0 0,-31 1 0 0 0,0 1 0 0 0,-21 1 0 0 0,-2-2 0 0 0,-33 1 0 0 0,-1 0 0 0 0,0-1 0 0 0,0 1 0 0 0,0-1 0 0 0,0 0 0 0 0,0 0 0 0 0,0-1 0 0 0,9-5 0 0 0,-10 4 0 0 0,1 0 0 0 0,0-1 0 0 0,-1 1 0 0 0,0-1 0 0 0,0 0 0 0 0,0 0 0 0 0,0 0 0 0 0,-1 0 0 0 0,4-10 0 0 0,-6 11 0 0 0,0 1 0 0 0,0-1 0 0 0,0 0 0 0 0,-1 0 0 0 0,1 0 0 0 0,-1 0 0 0 0,0 0 0 0 0,-1 0 0 0 0,0-6 0 0 0,0-1 0 0 0,-14-222 0 0 0,5 144 0 0 0,-4 0 0 0 0,-26-91 0 0 0,-7-45 0 0 0,-8-136 0 0 0,49 330 0 0 0,-1 1 0 0 0,-19-51 0 0 0,26 79 0 0 0,-5-11 0 0 0,0 1 0 0 0,-1-1 0 0 0,0 1 0 0 0,-1 0 0 0 0,0 1 0 0 0,-1-1 0 0 0,-13-14 0 0 0,2 13-10610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1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68 332 0 0,'-30'-5'10868'0'0,"34"4"-9854"0"0,135-7 3447 0 0,-59 5-3438 0 0,246-9 1193 0 0,915 31 1944 0 0,-816-8-3152 0 0,244-14 324 0 0,28-63 920 0 0,-708 69-8775 0 0,-19 5 1468 0 0,11-6 2128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2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0 424 0 0,'0'0'6356'0'0,"2"4"-5209"0"0,4 11-43 0 0,-1 0 0 0 0,0 0 0 0 0,-1 1 0 0 0,-1-1 0 0 0,2 18-1 0 0,-1-8-308 0 0,75 339 5462 0 0,-24-119-4001 0 0,13 164 831 0 0,-64-363-2428 0 0,-2 0 0 0 0,-1 0 0 0 0,-11 87 0 0 0,-1 16 667 0 0,12-146-1293 0 0,1 0-1 0 0,-1-1 1 0 0,1 1 0 0 0,-1 0-1 0 0,1 0 1 0 0,0-1 0 0 0,0 1 0 0 0,0-1-1 0 0,0 1 1 0 0,0-1 0 0 0,1 0-1 0 0,-1 0 1 0 0,1 0 0 0 0,0 0 0 0 0,2 1-1 0 0,7 3 33 0 0,0-1-1 0 0,1 0 1 0 0,-1-1 0 0 0,1-1-1 0 0,0 0 1 0 0,15 2-1 0 0,82 4 260 0 0,-95-9-289 0 0,657-19 402 0 0,-407 2-348 0 0,435-6-89 0 0,-352 11 0 0 0,-70 9 0 0 0,674-19 0 0 0,-345 6 0 0 0,-577 16 0 0 0,-2 0 0 0 0,-5 0 0 0 0,0 0 0 0 0,-4-2 0 0 0,-17 2-307 0 0,0 0 1 0 0,1-1-1 0 0,-1 1 0 0 0,0 0 1 0 0,1-1-1 0 0,-1 0 0 0 0,0 1 1 0 0,0-1-1 0 0,0 0 0 0 0,1 0 1 0 0,-1 0-1 0 0,3-2 0 0 0,2-2-3006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2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37 620 0 0,'-3'-5'13474'0'0,"18"1"-10297"0"0,26 0-1764 0 0,263-4 5125 0 0,131-5-1569 0 0,-357 11-3012 0 0,-74 2-1881 0 0,1 0 0 0 0,-1 0 1 0 0,0 0-1 0 0,1 1 1 0 0,-1-1-1 0 0,1 1 1 0 0,4 1-1 0 0,-7 0-76 0 0,0-1 1 0 0,0 0-1 0 0,0 1 0 0 0,-1-1 1 0 0,1 1-1 0 0,0 0 1 0 0,-1-1-1 0 0,1 1 0 0 0,-1 0 1 0 0,1 0-1 0 0,-1 0 0 0 0,0 0 1 0 0,0 0-1 0 0,0 0 0 0 0,0 0 1 0 0,0 1-1 0 0,-1-1 1 0 0,1 0-1 0 0,-1 0 0 0 0,1 1 1 0 0,-1 4-1 0 0,1-7 0 0 0,5 75 0 0 0,-3-1 0 0 0,-10 109 0 0 0,4-129 0 0 0,-3 315 0 0 0,4-3 0 0 0,-8-297 0 0 0,-1-17 0 0 0,7-35 0 0 0,1-8 0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2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1 165 568 0 0,'0'0'4014'0'0,"5"1"-2395"0"0,33 2 592 0 0,1-2 0 0 0,40-4 1 0 0,-69 2-2099 0 0,584-33 5429 0 0,206-8-843 0 0,-213 30-1483 0 0,-443 11-2388 0 0,692 6 3252 0 0,-767-3-3791 0 0,117 2 479 0 0,-135-5-569 0 0,84-12-1 0 0,-135 13-198 0 0,3 0 0 0 0,0-1 0 0 0,-1 1 0 0 0,1 0 0 0 0,0-1 0 0 0,-1 0 0 0 0,1 1 0 0 0,-1-1 0 0 0,1 0 0 0 0,-1 0 0 0 0,0-1 0 0 0,1 1 0 0 0,-1 0 0 0 0,0-1 0 0 0,0 1 0 0 0,0-1 0 0 0,3-3 0 0 0,-6-2 0 0 0,1 5-282 0 0,-2 0-1 0 0,1 0 1 0 0,0 0-1 0 0,0 0 1 0 0,-1 0 0 0 0,1 0-1 0 0,-1 1 1 0 0,1-1-1 0 0,-1 0 1 0 0,0 1 0 0 0,0-1-1 0 0,0 1 1 0 0,0 0-1 0 0,0-1 1 0 0,0 1 0 0 0,0 0-1 0 0,0 0 1 0 0,-3 0-1 0 0,-46-11-7371 0 0,46 11 7207 0 0,-13-2-2860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2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0 387 912 0 0,'0'0'3510'0'0,"4"-2"-1445"0"0,8-5-788 0 0,0 1 1 0 0,1 0 0 0 0,0 1 0 0 0,21-5 0 0 0,59-10 1648 0 0,-74 16-2192 0 0,197-30 2584 0 0,0 9 0 0 0,291 4 0 0 0,261 6 23 0 0,-10-64-405 0 0,-733 76-2936 0 0,46-8 0 0 0,-2-2 0 0 0,117-38 0 0 0,-178 48-1079 0 0,-1 0 0 0 0,1 0 0 0 0,-1-1 0 0 0,0 0 0 0 0,0 0 0 0 0,0-1 0 0 0,-1 0-1 0 0,1 0 1 0 0,-1 0 0 0 0,9-11 0 0 0,-4-1-2504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63 24 0 0,'-33'-8'3865'0'0,"-1"-1"12177"0"0,38 7-14813 0 0,19-5 102 0 0,0 1 0 0 0,0 1-1 0 0,0 1 1 0 0,28-1 0 0 0,22-3 277 0 0,-3 0-1444 0 0,-25 11-3288 0 0,-42-2 2104 0 0,0 1 0 0 0,0-1 0 0 0,0 0-1 0 0,0 1 1 0 0,0-1 0 0 0,-1 1-1 0 0,1 0 1 0 0,0 0 0 0 0,3 4-1 0 0,0 1-1765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1772 208 12 0 0,'-3'-9'430'0'0,"-1"0"0"0"0,0 0-1 0 0,0 0 1 0 0,-1 0 0 0 0,0 1 0 0 0,-1 0 0 0 0,1 0-1 0 0,-2 0 1 0 0,-10-10 0 0 0,6 8 32 0 0,0 1 1 0 0,-1 0-1 0 0,0 1 1 0 0,0 1-1 0 0,-26-12 0 0 0,12 8 32 0 0,-1 2 0 0 0,0 1 0 0 0,-1 1 0 0 0,0 1 0 0 0,0 2 0 0 0,-31-1 0 0 0,3 4 4 0 0,-1 3 0 0 0,1 2-1 0 0,-1 3 1 0 0,2 2 0 0 0,-1 3-1 0 0,-67 22 1 0 0,65-14-5 0 0,-66 32 1 0 0,66-23-141 0 0,1 2 0 0 0,2 3 0 0 0,1 3 1 0 0,2 2-1 0 0,1 2 0 0 0,3 2 0 0 0,-58 65 0 0 0,74-67 113 0 0,2 0-1 0 0,-49 91 0 0 0,62-99-162 0 0,1 0-1 0 0,1 2 1 0 0,2 0-1 0 0,2 1 0 0 0,-13 64 1 0 0,10-21 284 0 0,-4 114 0 0 0,17-148-287 0 0,2 1-1 0 0,2-1 1 0 0,2 0 0 0 0,17 71 0 0 0,-12-82-135 0 0,1 1 0 0 0,2-2 0 0 0,2 0 1 0 0,1 0-1 0 0,1-2 0 0 0,29 41 0 0 0,-26-48-9 0 0,1 0-1 0 0,1-1 1 0 0,1-1-1 0 0,1-1 1 0 0,0-2-1 0 0,2 0 1 0 0,44 24-1 0 0,-28-22 59 0 0,0-2 0 0 0,1-1 0 0 0,1-3-1 0 0,69 16 1 0 0,-28-15 249 0 0,138 8-1 0 0,78-17 349 0 0,245-19 275 0 0,-180-13-371 0 0,-275 13-473 0 0,-1-3 1 0 0,90-27 0 0 0,-9-18 93 0 0,-147 50-266 0 0,-1 0 1 0 0,0-1-1 0 0,0-1 1 0 0,-2-2 0 0 0,1 0-1 0 0,28-25 1 0 0,-37 26-30 0 0,0-1 1 0 0,-1 1-1 0 0,-1-2 1 0 0,0 0 0 0 0,-1 0-1 0 0,0-1 1 0 0,-2 0-1 0 0,0 0 1 0 0,9-26 0 0 0,-8 13-33 0 0,-2 0 0 0 0,-1-1 0 0 0,-1 0 0 0 0,-1-1 1 0 0,-1-36-1 0 0,-13-160 1 0 0,10 220-10 0 0,-36-313 0 0 0,26 265 0 0 0,-4 1 0 0 0,-1 0 0 0 0,-26-59 0 0 0,31 91 0 0 0,-2 0 0 0 0,0 1 0 0 0,-1 0 0 0 0,-2 1 0 0 0,1 0 0 0 0,-2 1 0 0 0,-1 1 0 0 0,-25-22 0 0 0,29 29-44 0 0,0 0 0 0 0,0 0 0 0 0,-2 2 0 0 0,1 0 1 0 0,-1 0-1 0 0,0 2 0 0 0,-1-1 0 0 0,0 2 0 0 0,0 0 0 0 0,0 1 0 0 0,-20-3 0 0 0,-21-3-560 0 0,0 3-1 0 0,0 2 1 0 0,-90 3-1 0 0,-3 13-2378 0 0,-10 0-4137 0 0,94-7 3742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5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18 338 700 0 0,'0'0'1105'0'0,"-17"-4"13697"0"0,30-8-12798 0 0,1 1 0 0 0,28-16 1 0 0,-25 17-1258 0 0,-1-1 0 0 0,0 0 0 0 0,19-19 0 0 0,-24 18-448 0 0,0 0-1 0 0,-2-1 1 0 0,1 0-1 0 0,11-22 0 0 0,23-61 605 0 0,-41 88-833 0 0,11-23 159 0 0,-14 30-198 0 0,1 3-5 0 0,0 0-1 0 0,0 0 0 0 0,-1 0 0 0 0,1 0 1 0 0,0 0-1 0 0,-1 0 0 0 0,1 0 1 0 0,-1 0-1 0 0,0 1 0 0 0,0-1 1 0 0,0 4-1 0 0,3 47 129 0 0,-2-34-53 0 0,2 49 213 0 0,-1-8 58 0 0,2 0 1 0 0,16 73-1 0 0,-19-131-366 0 0,-1-1 1 0 0,1 1-1 0 0,-1 0 0 0 0,0 0 0 0 0,0 0 0 0 0,1-1 0 0 0,-1 1 0 0 0,0 0 0 0 0,0 0 0 0 0,-1 0 0 0 0,1 0 0 0 0,0-1 0 0 0,-1 1 0 0 0,1 0 0 0 0,-1 0 0 0 0,1-1 0 0 0,-1 1 0 0 0,0 0 0 0 0,0-1 0 0 0,-1 3 1 0 0,-1-1-33 0 0,0-1 1 0 0,0 0-1 0 0,1 0 1 0 0,-2 0 0 0 0,1 0-1 0 0,0-1 1 0 0,0 1 0 0 0,0-1-1 0 0,-7 2 1 0 0,-17 5-70 0 0,-35 5 0 0 0,-8 2 55 0 0,70-15 50 0 0,0 0 0 0 0,0 0 0 0 0,0 0 0 0 0,0 0 0 0 0,1 0 0 0 0,-1 0 0 0 0,0 1 0 0 0,0-1 1 0 0,0 0-1 0 0,0 0 0 0 0,0 0 0 0 0,0 0 0 0 0,0 0 0 0 0,0 0 0 0 0,0 0 0 0 0,0 0 0 0 0,0 1 0 0 0,0-1 0 0 0,0 0 1 0 0,0 0-1 0 0,0 0 0 0 0,0 0 0 0 0,0 0 0 0 0,0 0 0 0 0,0 0 0 0 0,0 1 0 0 0,0-1 0 0 0,0 0 0 0 0,0 0 0 0 0,0 0 1 0 0,0 0-1 0 0,0 0 0 0 0,0 0 0 0 0,0 0 0 0 0,0 0 0 0 0,0 1 0 0 0,0-1 0 0 0,0 0 0 0 0,0 0 0 0 0,0 0 0 0 0,-1 0 0 0 0,1 0 1 0 0,0 0-1 0 0,0 0 0 0 0,0 0 0 0 0,0 0 0 0 0,0 0 0 0 0,0 0 0 0 0,0 1 0 0 0,0-1 0 0 0,0 0 0 0 0,-1 0 0 0 0,1 0 1 0 0,0 0-1 0 0,0 0 0 0 0,0 0 0 0 0,0 0 0 0 0,0 0 0 0 0,0 0 0 0 0,0 0 0 0 0,-1 0 0 0 0,1 0 0 0 0,0 0 0 0 0,0 0 1 0 0,0 0-1 0 0,0 0 0 0 0,14 4 313 0 0,21 3 150 0 0,63-7 417 0 0,-18-2-452 0 0,-49-1-4022 0 0,-29 2 2957 0 0,0 1 1 0 0,0-1-1 0 0,0 1 0 0 0,0 0 1 0 0,1 0-1 0 0,-1 0 1 0 0,0 0-1 0 0,0 0 0 0 0,2 1 1 0 0,9-3-6470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5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26 708 0 0,'-11'0'-63'0'0,"-7"0"4151"0"0,-14 2 14087 0 0,50 2-16459 0 0,9-2-532 0 0,0-1-1 0 0,1-1 1 0 0,41-6 0 0 0,-4 1 12 0 0,-24 2-90 0 0,53-10 0 0 0,-49 5-12324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5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1 176 976 0 0,'0'-3'1363'0'0,"7"-17"8291"0"0,-6 21-9413 0 0,0 0-1 0 0,0-1 1 0 0,0 1-1 0 0,0 0 1 0 0,0 0-1 0 0,0-1 1 0 0,0 1-1 0 0,0 0 1 0 0,0 0-1 0 0,-1 0 1 0 0,1 0 0 0 0,1 2-1 0 0,-2-3 73 0 0,32 50 3967 0 0,-11-16-2683 0 0,9 9 529 0 0,-13-17-804 0 0,0-1 0 0 0,2-1-1 0 0,1 0 1 0 0,41 36 0 0 0,-58-57-1117 0 0,1 0 0 0 0,-1 0 0 0 0,1-1 0 0 0,0 1 0 0 0,0-1 0 0 0,0 0 0 0 0,1 0 0 0 0,-1 0 0 0 0,0-1 0 0 0,1 0 0 0 0,-1 1 0 0 0,5-1 0 0 0,-7-1-203 0 0,0 0 1 0 0,-1-1-1 0 0,1 1 1 0 0,-1 0-1 0 0,1-1 1 0 0,-1 1-1 0 0,1-1 1 0 0,-1 0-1 0 0,1 0 1 0 0,-1 1-1 0 0,1-1 1 0 0,-1 0-1 0 0,0 0 1 0 0,0 0 0 0 0,1 0-1 0 0,-1-1 1 0 0,0 1-1 0 0,0 0 1 0 0,0 0-1 0 0,0-1 1 0 0,0 1-1 0 0,-1-1 1 0 0,2-1-1 0 0,12-37-4 0 0,-12 34 1 0 0,21-77 1 0 0,20-68 0 0 0,-27 96 0 0 0,-10 31 0 0 0,1 0 0 0 0,14-29 0 0 0,-20 51 0 0 0,6-8 0 0 0,-6 9-65 0 0,-1 0 0 0 0,1 1 0 0 0,0-1 1 0 0,-1 1-1 0 0,1-1 0 0 0,0 0 0 0 0,0 1 0 0 0,0 0 0 0 0,0-1 0 0 0,-1 1 1 0 0,1-1-1 0 0,0 1 0 0 0,0 0 0 0 0,0 0 0 0 0,0-1 0 0 0,0 1 0 0 0,0 0 0 0 0,0 0 1 0 0,0 0-1 0 0,0 0 0 0 0,0 0 0 0 0,0 0 0 0 0,0 1 0 0 0,0-1 0 0 0,0 0 1 0 0,0 0-1 0 0,0 1 0 0 0,0-1 0 0 0,-1 0 0 0 0,1 1 0 0 0,0-1 0 0 0,0 1 1 0 0,0-1-1 0 0,0 2 0 0 0,1-1-234 0 0,42 26-10089 0 0,-24-15 6992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55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1 316 0 0,'-2'9'2067'0'0,"1"1"0"0"0,-1 0 0 0 0,2 0 0 0 0,0 0 0 0 0,0-1 1 0 0,3 19-1 0 0,16 60 3688 0 0,-7-37-3030 0 0,8 22 826 0 0,-5-27-4724 0 0,-10-38 192 0 0,-3-6-982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55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97 580 0 0,'-12'-10'841'0'0,"-19"-18"2558"0"0,29 27-2911 0 0,1-1 0 0 0,-1 1 0 0 0,1-1 0 0 0,0 0 0 0 0,0 0 0 0 0,0 0 0 0 0,-1 0 0 0 0,2 1 0 0 0,-1-1 0 0 0,0-1 0 0 0,0 1 0 0 0,1 0 0 0 0,-1 0 0 0 0,0-3 0 0 0,1 4-320 0 0,1 0 1 0 0,-1 1-1 0 0,0-1 1 0 0,0 0 0 0 0,1 1-1 0 0,-1-1 1 0 0,0 0-1 0 0,1 1 1 0 0,-1-1 0 0 0,0 0-1 0 0,1 1 1 0 0,-1-1-1 0 0,1 1 1 0 0,0-1-1 0 0,-1 1 1 0 0,1-1 0 0 0,-1 1-1 0 0,1-1 1 0 0,0 1-1 0 0,-1-1 1 0 0,1 1-1 0 0,0 0 1 0 0,-1-1 0 0 0,1 1-1 0 0,1 0 1 0 0,20-6 1425 0 0,-19 6-1219 0 0,21-4 324 0 0,2 2 1 0 0,-1 0 0 0 0,0 2-1 0 0,0 1 1 0 0,0 1-1 0 0,0 1 1 0 0,0 2 0 0 0,0 0-1 0 0,-1 1 1 0 0,0 2 0 0 0,0 0-1 0 0,-1 2 1 0 0,0 0-1 0 0,24 16 1 0 0,-33-17-361 0 0,-1 1 0 0 0,-1 0-1 0 0,1 1 1 0 0,-2 1 0 0 0,21 25 0 0 0,-28-33-242 0 0,0 2 0 0 0,0-1 0 0 0,-1 0 0 0 0,0 1 1 0 0,0 0-1 0 0,0-1 0 0 0,-1 1 0 0 0,0 0 0 0 0,0 0 0 0 0,0 1 0 0 0,-1-1 0 0 0,0 0 0 0 0,0 1 1 0 0,-1-1-1 0 0,0 0 0 0 0,0 1 0 0 0,-2 12 0 0 0,1-15-97 0 0,-1 0 0 0 0,1 0 0 0 0,-1 0 0 0 0,0-1 0 0 0,-1 1 0 0 0,1 0 0 0 0,-1-1 0 0 0,0 1 0 0 0,1-1 0 0 0,-2 0 0 0 0,1 0 0 0 0,0 0 0 0 0,0-1 0 0 0,-1 1 0 0 0,0-1 0 0 0,1 1 0 0 0,-9 2 0 0 0,-2 1 0 0 0,-1 0 0 0 0,1-1 0 0 0,-25 5 0 0 0,-7-3-311 0 0,0-1 0 0 0,1-3-1 0 0,-1-1 1 0 0,-82-9 0 0 0,118 5-140 0 0,4 1-3096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5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58 664 0 0,'0'-2'363'0'0,"0"1"0"0"0,0 0 0 0 0,0 0 0 0 0,0-1 0 0 0,0 1 0 0 0,0 0 0 0 0,0 0 0 0 0,1-1 0 0 0,-1 1 0 0 0,0 0 0 0 0,1 0 0 0 0,-1 0 0 0 0,1-1 0 0 0,-1 1 0 0 0,1 0 1 0 0,0 0-1 0 0,-1 0 0 0 0,1 0 0 0 0,0 0 0 0 0,1-1 0 0 0,0 0 205 0 0,1 0 1 0 0,0 0-1 0 0,-1 0 1 0 0,1 0-1 0 0,0 1 1 0 0,0-1-1 0 0,5-1 1 0 0,2 0 777 0 0,0 0 1 0 0,1 0 0 0 0,18-1-1 0 0,-15 2-95 0 0,0 2-1 0 0,0 0 0 0 0,22 3 0 0 0,-32-3-1016 0 0,0 0-1 0 0,0 1 0 0 0,-1 0 1 0 0,1 0-1 0 0,-1 0 0 0 0,1 0 1 0 0,-1 1-1 0 0,1-1 1 0 0,-1 1-1 0 0,0 0 0 0 0,1 0 1 0 0,-1 0-1 0 0,0 0 0 0 0,0 0 1 0 0,-1 1-1 0 0,1-1 0 0 0,0 1 1 0 0,2 5-1 0 0,-4-8-157 0 0,-1 1 0 0 0,1 0 0 0 0,-1 0 0 0 0,0 0 0 0 0,1 0 0 0 0,-1 0 0 0 0,0 0 0 0 0,0 0-1 0 0,0 0 1 0 0,0 0 0 0 0,0 0 0 0 0,0 0 0 0 0,0 0 0 0 0,0 0 0 0 0,0 0 0 0 0,0 0 0 0 0,-1 0 0 0 0,1 0 0 0 0,0 0 0 0 0,-1 0 0 0 0,0 2-1 0 0,0-1 15 0 0,-1 1 0 0 0,0-1 0 0 0,0 0 0 0 0,0 0 1 0 0,0 1-1 0 0,0-1 0 0 0,-4 2 0 0 0,-3 3 83 0 0,-1-1 0 0 0,-18 9 0 0 0,-7-2 98 0 0,27-11-199 0 0,0 1 1 0 0,0 0-1 0 0,1 0 0 0 0,-1 1 1 0 0,-9 6-1 0 0,16-9-44 0 0,2 10 50 0 0,10-4-42 0 0,0 0 0 0 0,1-1-1 0 0,-1-1 1 0 0,1 1 0 0 0,0-2-1 0 0,21 6 1 0 0,5 3 72 0 0,-7-1 102 0 0,-1 1-1 0 0,-1 2 1 0 0,52 34-1 0 0,-76-46-189 0 0,-1 0-1 0 0,0 1 0 0 0,0-1 0 0 0,-1 1 1 0 0,1 0-1 0 0,-1 0 0 0 0,0 1 0 0 0,0-1 1 0 0,4 8-1 0 0,-5-2-19 0 0,-3 12 0 0 0,-4-17 0 0 0,4-3 0 0 0,-2 1 0 0 0,0 0 0 0 0,0-1 0 0 0,0 1 0 0 0,0-1 0 0 0,0 1 0 0 0,-1-1 0 0 0,1 0 0 0 0,-1 0 0 0 0,1 0 0 0 0,-1-1 0 0 0,1 0 0 0 0,-7 2 0 0 0,-47 8 0 0 0,48-10 0 0 0,-136 12-3720 0 0,128-13 2886 0 0,1 0 0 0 0,-1-2 0 0 0,1 0 1 0 0,-1 0-1 0 0,1-1 0 0 0,-27-10 0 0 0,36 9-3036 0 0,2-1 555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5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2 752 0 0,'-12'-2'6279'0'0,"26"3"3987"0"0,33 2-6179 0 0,21 1-2504 0 0,138 3 2410 0 0,-69-6-5439 0 0,-124 0 732 0 0,-4-1-1782 0 0,-1 1-3408 0 0,3-1 3093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1:5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29 20 0 0,'-2'-1'582'0'0,"0"0"0"0"0,1 1 0 0 0,0-1-1 0 0,-1 0 1 0 0,1 0 0 0 0,-1 0 0 0 0,1 0 0 0 0,0 0 0 0 0,0 0 0 0 0,0-1-1 0 0,0 1 1 0 0,0 0 0 0 0,-2-3 0 0 0,3 3-336 0 0,0 1 1 0 0,0 0-1 0 0,0-1 1 0 0,0 1-1 0 0,0 0 0 0 0,1-1 1 0 0,-1 1-1 0 0,0-1 1 0 0,0 1-1 0 0,0 0 0 0 0,0-1 1 0 0,1 1-1 0 0,-1 0 1 0 0,1-2 984 0 0,-1 2-984 0 0,1 0-1 0 0,-1 0 1 0 0,0-1-1 0 0,1 1 0 0 0,-1 0 1 0 0,0 0-1 0 0,1 0 1 0 0,-1 0-1 0 0,0-1 0 0 0,1 1 1 0 0,-1 0-1 0 0,0 0 1 0 0,1 0-1 0 0,-1 0 0 0 0,1 0 1 0 0,23-3 5866 0 0,2 5-5689 0 0,6 2 1356 0 0,35 9 0 0 0,-54-9-1489 0 0,-1-1 0 0 0,0 2 0 0 0,0-1 0 0 0,-1 2 0 0 0,21 12 0 0 0,-29-17-270 0 0,-1 0-1 0 0,0 1 1 0 0,0-1-1 0 0,0 1 0 0 0,0 0 1 0 0,0 0-1 0 0,-1-1 1 0 0,1 1-1 0 0,0 0 1 0 0,-1 1-1 0 0,1-1 0 0 0,-1 0 1 0 0,0 0-1 0 0,0 1 1 0 0,0-1-1 0 0,0 0 1 0 0,0 1-1 0 0,0-1 0 0 0,-1 1 1 0 0,1-1-1 0 0,-1 1 1 0 0,0 0-1 0 0,0-1 1 0 0,0 1-1 0 0,0-1 0 0 0,-1 5 1 0 0,-1 0 4 0 0,0 0 0 0 0,-1-1 0 0 0,0 1 0 0 0,0-1 0 0 0,0 1 0 0 0,-1-1 1 0 0,0 0-1 0 0,-7 8 0 0 0,-6 6 130 0 0,-39 35-1 0 0,-2 1-821 0 0,58-56 267 0 0,-5 6 277 0 0,0-2-2534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17 296 8841 0 0,'-6'-12'3994'0'0,"5"10"-2896"0"0,-1-1-1 0 0,1 1 1 0 0,0-1 0 0 0,0 1-1 0 0,0-1 1 0 0,0 0 0 0 0,0 1-1 0 0,0-7 1 0 0,4 13-194 0 0,35 45 617 0 0,-3 2 0 0 0,53 100 0 0 0,-3-3-126 0 0,-72-128-1224 0 0,6 11 392 0 0,1-1 0 0 0,44 50 1 0 0,-63-79-556 0 0,-1-1 0 0 0,1 1 0 0 0,-1 0 0 0 0,1-1 0 0 0,0 1 0 0 0,-1-1 0 0 0,1 1 0 0 0,0-1 0 0 0,-1 1 0 0 0,1-1 0 0 0,0 1 0 0 0,-1-1 0 0 0,1 0 0 0 0,0 1 0 0 0,0-1 1 0 0,0 0-1 0 0,-1 0 0 0 0,1 0 0 0 0,0 1 0 0 0,0-1 0 0 0,0 0 0 0 0,0 0 0 0 0,-1 0 0 0 0,1 0 0 0 0,0 0 0 0 0,0-1 0 0 0,0 1 0 0 0,0 0 0 0 0,-1 0 0 0 0,2-1 0 0 0,0 0 26 0 0,-1 0 0 0 0,1-1 0 0 0,-1 1 0 0 0,1-1 0 0 0,-1 1 0 0 0,0-1 0 0 0,0 1 0 0 0,0-1 1 0 0,0 0-1 0 0,0 0 0 0 0,0 1 0 0 0,1-4 0 0 0,2-7 178 0 0,0 0 1 0 0,3-24-1 0 0,-7 35-211 0 0,27-226-1 0 0,-10 69 0 0 0,-7 80 0 0 0,26-168 0 0 0,-36 244-121 0 0,1 0 0 0 0,-1 0 0 0 0,0 0-1 0 0,1 0 1 0 0,0 0 0 0 0,-1 0 0 0 0,1 0 0 0 0,0 0 0 0 0,0 0 0 0 0,0 0 0 0 0,0 0-1 0 0,1 1 1 0 0,-1-1 0 0 0,2-1 0 0 0,-2 2 4 0 0,0 1-1 0 0,0 0 1 0 0,0-1-1 0 0,0 1 1 0 0,0 0 0 0 0,0 0-1 0 0,0 0 1 0 0,0 0 0 0 0,0 0-1 0 0,0 0 1 0 0,0 0-1 0 0,0 0 1 0 0,0 0 0 0 0,0 1-1 0 0,0-1 1 0 0,0 0-1 0 0,0 1 1 0 0,0-1 0 0 0,0 1-1 0 0,0-1 1 0 0,0 1 0 0 0,0-1-1 0 0,0 1 1 0 0,0 0-1 0 0,-1-1 1 0 0,1 1 0 0 0,0 0-1 0 0,1 1 1 0 0,22 23-7847 0 0,-9-8 4607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6 664 0 0,'39'3'9436'0'0,"2"-7"-4664"0"0,12 0-1128 0 0,-29 4-2563 0 0,1 1 0 0 0,0 1 0 0 0,-1 2 0 0 0,28 7 0 0 0,-42-9-791 0 0,0 1 0 0 0,-1 1-1 0 0,1-1 1 0 0,-1 1-1 0 0,0 1 1 0 0,0 0 0 0 0,-1 0-1 0 0,1 1 1 0 0,-1 0-1 0 0,-1 1 1 0 0,1-1 0 0 0,-1 1-1 0 0,7 9 1 0 0,-12-12-197 0 0,0 0 1 0 0,0 0 0 0 0,0 0-1 0 0,0 0 1 0 0,0 1-1 0 0,-1-1 1 0 0,0 1 0 0 0,0-1-1 0 0,0 1 1 0 0,-1-1-1 0 0,0 1 1 0 0,1-1-1 0 0,-2 1 1 0 0,1 0 0 0 0,0-1-1 0 0,-1 1 1 0 0,0-1-1 0 0,0 1 1 0 0,0-1 0 0 0,-1 1-1 0 0,1-1 1 0 0,-4 5-1 0 0,-4 11 87 0 0,-1 0 0 0 0,-2-1 0 0 0,-15 22-1 0 0,19-30-93 0 0,-20 28 117 0 0,8-12 148 0 0,1 1 1 0 0,1 1-1 0 0,-16 36 1 0 0,33-62-343 0 0,-1 1 0 0 0,1-1 0 0 0,0 1 1 0 0,0-1-1 0 0,0 1 0 0 0,0 0 1 0 0,1 0-1 0 0,0 0 0 0 0,-1-1 0 0 0,1 1 1 0 0,1 0-1 0 0,-1 0 0 0 0,0 0 1 0 0,1 0-1 0 0,0-1 0 0 0,1 5 0 0 0,0-5-5 0 0,-1 0-1 0 0,1-1 0 0 0,0 1 1 0 0,-1 0-1 0 0,1-1 1 0 0,1 1-1 0 0,-1-1 0 0 0,0 0 1 0 0,0 0-1 0 0,1 0 1 0 0,-1 0-1 0 0,1 0 0 0 0,0 0 1 0 0,0-1-1 0 0,0 1 0 0 0,-1-1 1 0 0,1 0-1 0 0,0 0 1 0 0,5 1-1 0 0,12 3-106 0 0,0-2 0 0 0,1 0 0 0 0,0-1 0 0 0,0-1 0 0 0,-1-1 0 0 0,1-1 0 0 0,0 0 0 0 0,0-2 1 0 0,38-10-1 0 0,-35 2-1717 0 0,-16 6-1675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0 988 0 0,'0'0'7271'0'0,"3"4"-5340"0"0,32 37 2375 0 0,53 68 1477 0 0,-34-29-3109 0 0,11 25 143 0 0,60 106 3771 0 0,-124-209-6473 0 0,-1-1-102 0 0,0 0 1 0 0,1-1-1 0 0,-1 1 1 0 0,0 0-1 0 0,1-1 0 0 0,-1 1 1 0 0,0 0-1 0 0,1-1 0 0 0,-1 1 1 0 0,1-1-1 0 0,-1 1 0 0 0,1-1 1 0 0,-1 1-1 0 0,1-1 0 0 0,0 1 1 0 0,-1-1-1 0 0,1 0 1 0 0,-1 1-1 0 0,1-1 0 0 0,0 0 1 0 0,1 1-1 0 0,-2-1-13 0 0,1 0 0 0 0,0 0 0 0 0,-1 0 0 0 0,1 0 0 0 0,-1 1 0 0 0,1-1 0 0 0,0 0 0 0 0,-1-1 0 0 0,1 1 0 0 0,-1 0 0 0 0,1 0 0 0 0,0 0 0 0 0,-1 0 0 0 0,1 0 0 0 0,-1-1 0 0 0,1 1 0 0 0,-1 0 0 0 0,1 0 0 0 0,-1-1 0 0 0,1 1 0 0 0,-1 0 0 0 0,1-1 0 0 0,-1 1 0 0 0,1-1 0 0 0,-1 1 0 0 0,1 0 0 0 0,-1-1 0 0 0,0 1 0 0 0,1-1 0 0 0,-1 1 0 0 0,0-1 0 0 0,0 1 0 0 0,1-1 0 0 0,-1 0 0 0 0,0 1 0 0 0,0-1 0 0 0,0 1 0 0 0,1-2 0 0 0,0 0 0 0 0,5-13 3 0 0,0 0 0 0 0,-1 0-1 0 0,-1 0 1 0 0,-1-1 0 0 0,0 1 0 0 0,2-26-1 0 0,-3 1-58 0 0,-5-58 0 0 0,2 86-780 0 0,-1-15-1098 0 0,5 10-6329 0 0,6 9 1563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0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 0 0,'14'96'6164'0'0,"-5"-38"-878"0"0,3 88 0 0 0,-12-107-3488 0 0,0 24 750 0 0,0-23-6319 0 0,2-34-643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76 224 0 0,'-25'-34'4383'0'0,"25"34"-4214"0"0,0-1 0 0 0,-1 1 1 0 0,1-1-1 0 0,0 0 0 0 0,-1 1 0 0 0,1-1 0 0 0,0 0 1 0 0,0 1-1 0 0,0-1 0 0 0,0 0 0 0 0,0 1 0 0 0,0-1 1 0 0,0 0-1 0 0,0 0 0 0 0,0 1 0 0 0,0-1 0 0 0,0 0 1 0 0,0 1-1 0 0,0-1 0 0 0,0 0 0 0 0,1 1 0 0 0,-1-1 1 0 0,0 0-1 0 0,1 1 0 0 0,-1-1 0 0 0,0 1 0 0 0,1-1 1 0 0,-1 0-1 0 0,0 1 0 0 0,1-1 0 0 0,-1 1 0 0 0,1-1 1 0 0,-1 1-1 0 0,2-1 0 0 0,-1 0 171 0 0,1-1 0 0 0,0 1 1 0 0,0-1-1 0 0,1 1 0 0 0,-1 0 0 0 0,0 0 0 0 0,0 0 0 0 0,4-1 1 0 0,9-1 438 0 0,1 1 1 0 0,-1 1 0 0 0,1 0-1 0 0,-1 1 1 0 0,1 1 0 0 0,-1 0 0 0 0,0 1-1 0 0,19 5 1 0 0,2 2 276 0 0,-1 1 0 0 0,46 21 0 0 0,-64-23-626 0 0,0 0-1 0 0,-1 1 0 0 0,0 0 1 0 0,0 2-1 0 0,21 18 0 0 0,-31-25-260 0 0,-1 1 1 0 0,0 0-1 0 0,0 1 0 0 0,-1-1 0 0 0,1 1 0 0 0,-1 0 0 0 0,0 0 1 0 0,-1 1-1 0 0,0-1 0 0 0,0 1 0 0 0,0-1 0 0 0,-1 1 0 0 0,0 0 1 0 0,0 0-1 0 0,-1 0 0 0 0,1 0 0 0 0,-1 11 0 0 0,-1-12-95 0 0,-1 0-1 0 0,0 1 0 0 0,0-1 1 0 0,-1 0-1 0 0,0 0 0 0 0,0-1 1 0 0,0 1-1 0 0,-1 0 0 0 0,0-1 1 0 0,0 1-1 0 0,0-1 0 0 0,0 0 0 0 0,-1 0 1 0 0,0 0-1 0 0,0-1 0 0 0,0 1 1 0 0,-1-1-1 0 0,0 0 0 0 0,-5 4 1 0 0,-5 2 25 0 0,0 0 0 0 0,0-1 1 0 0,-1-1-1 0 0,1 0 0 0 0,-26 7 1 0 0,11-6-375 0 0,0-2 1 0 0,-55 5-1 0 0,30-4-2088 0 0,38-9 960 0 0,12 0-1044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7349 0 0,'3'-7'10106'0'0,"6"-12"-5665"0"0,-6 16-4148 0 0,1 0 1 0 0,-1 1-1 0 0,1-1 1 0 0,0 1-1 0 0,0 0 1 0 0,0 0-1 0 0,0 0 1 0 0,0 0-1 0 0,0 1 1 0 0,0 0-1 0 0,0 0 1 0 0,6-1-1 0 0,51-3 1245 0 0,-59 4-1498 0 0,13 1 413 0 0,1 0 0 0 0,0 1 0 0 0,25 5 0 0 0,-36-5-335 0 0,1 1 1 0 0,-1-1-1 0 0,0 1 0 0 0,0-1 1 0 0,0 2-1 0 0,0-1 0 0 0,0 0 1 0 0,-1 1-1 0 0,1 0 0 0 0,-1 0 1 0 0,1 0-1 0 0,-1 1 0 0 0,0 0 1 0 0,4 4-1 0 0,-7-7-90 0 0,0 1-1 0 0,0 0 0 0 0,-1-1 1 0 0,1 1-1 0 0,0 0 0 0 0,0 0 1 0 0,-1 0-1 0 0,0 0 1 0 0,1 0-1 0 0,-1 0 0 0 0,0 0 1 0 0,0 0-1 0 0,0 0 1 0 0,0-1-1 0 0,0 1 0 0 0,0 0 1 0 0,0 0-1 0 0,-1 0 0 0 0,1 0 1 0 0,-1 0-1 0 0,1 0 1 0 0,-1 0-1 0 0,0-1 0 0 0,0 1 1 0 0,0 0-1 0 0,0 0 1 0 0,0-1-1 0 0,0 1 0 0 0,0-1 1 0 0,-1 1-1 0 0,1-1 1 0 0,-3 3-1 0 0,-5 5 210 0 0,-1-1 1 0 0,0 0-1 0 0,-21 12 1 0 0,22-14-201 0 0,1 0-37 0 0,6-4 0 0 0,-1 0 0 0 0,0 0 0 0 0,0 0-1 0 0,0-1 1 0 0,0 1 0 0 0,0-1 0 0 0,0 0-1 0 0,-4 1 1 0 0,28 11-55 0 0,44 0 39 0 0,-33-8 3 0 0,0 2 0 0 0,-1 0 0 0 0,0 3 0 0 0,-1 0 0 0 0,43 22 0 0 0,-69-30 18 0 0,0 1 1 0 0,0-1-1 0 0,0 1 0 0 0,0 0 0 0 0,-1 1 0 0 0,1-1 0 0 0,3 5 1 0 0,-6-7-5 0 0,0 0 1 0 0,-1 0 0 0 0,1 1-1 0 0,0-1 1 0 0,-1 0 0 0 0,1 0 0 0 0,0 1-1 0 0,-1-1 1 0 0,0 0 0 0 0,1 1-1 0 0,-1-1 1 0 0,0 0 0 0 0,0 1-1 0 0,1-1 1 0 0,-1 1 0 0 0,0-1 0 0 0,0 0-1 0 0,-1 1 1 0 0,1-1 0 0 0,0 0-1 0 0,0 1 1 0 0,-1-1 0 0 0,1 1-1 0 0,-1-1 1 0 0,1 0 0 0 0,-1 0 0 0 0,1 1-1 0 0,-2 0 1 0 0,-2 2 3 0 0,1 0-1 0 0,-1 0 1 0 0,0 0-1 0 0,0-1 1 0 0,0 0 0 0 0,0 0-1 0 0,0 0 1 0 0,-1 0 0 0 0,0-1-1 0 0,1 1 1 0 0,-1-1-1 0 0,0-1 1 0 0,-10 4 0 0 0,-6-1-20 0 0,-42 5 1 0 0,61-8 13 0 0,-19 1-346 0 0,-1-1 0 0 0,-24-2 1 0 0,39 1-290 0 0,-1-1 0 0 0,1 0 1 0 0,0-1-1 0 0,-1 1 0 0 0,1-2 1 0 0,0 1-1 0 0,0-1 0 0 0,0 0 1 0 0,-11-7-1 0 0,16 9-173 0 0,-3-4-1442 0 0,4-3-3694 0 0,2-5 3146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1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70 340 0 0,'3'-19'19541'0'0,"57"20"-11923"0"0,-28 0-5928 0 0,-1-1 1 0 0,53-6-1 0 0,50-23-1397 0 0,-69 13-2318 0 0,-58 15 389 0 0,0 0-1318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0 440 0 0,'-2'2'75'0'0,"-3"1"912"0"0,2 0-1 0 0,-1 0 0 0 0,0 0 1 0 0,1 0-1 0 0,-1 1 1 0 0,-4 6-1 0 0,7-9-753 0 0,1 0 1 0 0,0 0-1 0 0,-1 0 0 0 0,1-1 0 0 0,0 1 0 0 0,0 0 0 0 0,-1 0 1 0 0,1 0-1 0 0,0 0 0 0 0,0 0 0 0 0,0 0 0 0 0,0 0 1 0 0,0 0-1 0 0,1 0 0 0 0,-1 0 0 0 0,0 0 0 0 0,0 0 0 0 0,0 0 1 0 0,1 0-1 0 0,-1 0 0 0 0,1 0 0 0 0,-1 0 0 0 0,1 0 1 0 0,-1 0-1 0 0,1 0 0 0 0,-1-1 0 0 0,1 1 0 0 0,0 0 1 0 0,-1 0-1 0 0,1-1 0 0 0,0 1 0 0 0,0-1 0 0 0,0 1 0 0 0,0 0 1 0 0,-1-1-1 0 0,1 1 0 0 0,0-1 0 0 0,0 0 0 0 0,1 1 1 0 0,5 3 667 0 0,0-1 0 0 0,1 0 0 0 0,-1 0 0 0 0,1-1 0 0 0,0 0 0 0 0,11 2 0 0 0,51 3 2549 0 0,-56-7-2724 0 0,50 1-1371 0 0,-23-7-7927 0 0,-29 2 5483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2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96 0 0,'10'-12'14513'0'0,"49"3"-7118"0"0,76-1 1 0 0,-38 3-6331 0 0,-1-5-6065 0 0,-64 6-2383 0 0,-15 4 4282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02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463 330 232 0 0,'2'-9'1058'0'0,"0"-1"0"0"0,0 1-1 0 0,-1-1 1 0 0,-1 0 0 0 0,1 1-1 0 0,-2-1 1 0 0,1 0 0 0 0,-1 0 0 0 0,-1 1-1 0 0,0-1 1 0 0,0 1 0 0 0,-1-1 0 0 0,-5-12-1 0 0,3 12-231 0 0,-1-1 0 0 0,0 1 0 0 0,0 0-1 0 0,-1 0 1 0 0,-1 1 0 0 0,-12-13 0 0 0,10 12-213 0 0,-2 0 0 0 0,1 0 0 0 0,-2 1 0 0 0,1 0 0 0 0,-1 2 0 0 0,0-1 0 0 0,-1 1 0 0 0,0 1 0 0 0,0 1 1 0 0,-23-7-1 0 0,28 10-334 0 0,-1 0 0 0 0,0 0 0 0 0,0 1 1 0 0,0 1-1 0 0,0 0 0 0 0,0 0 0 0 0,0 1 1 0 0,1 0-1 0 0,-1 1 0 0 0,0 0 0 0 0,0 0 1 0 0,1 1-1 0 0,0 0 0 0 0,-1 1 0 0 0,1 0 0 0 0,0 0 1 0 0,-9 7-1 0 0,15-9-275 0 0,-1 1 1 0 0,1-1-1 0 0,-1 1 1 0 0,1-1-1 0 0,0 1 0 0 0,0 0 1 0 0,1 0-1 0 0,-1 0 1 0 0,0 0-1 0 0,1 1 0 0 0,0-1 1 0 0,0 1-1 0 0,0 0 1 0 0,0-1-1 0 0,1 1 0 0 0,-1 0 1 0 0,1 0-1 0 0,0 0 1 0 0,0 0-1 0 0,0 0 0 0 0,1 0 1 0 0,-1 0-1 0 0,1 1 1 0 0,0-1-1 0 0,1 0 0 0 0,-1 0 1 0 0,0 0-1 0 0,1 0 1 0 0,0 0-1 0 0,0 0 0 0 0,0 0 1 0 0,1 0-1 0 0,-1 0 1 0 0,1 0-1 0 0,0-1 0 0 0,0 1 1 0 0,1-1-1 0 0,-1 1 1 0 0,5 4-1 0 0,4 4-4 0 0,0-1 0 0 0,1 0 0 0 0,0 0 0 0 0,1-2 0 0 0,0 1 0 0 0,1-2 0 0 0,0 0 0 0 0,15 7 0 0 0,-15-9 0 0 0,-1 0 0 0 0,1-2 0 0 0,0 1 0 0 0,0-2 0 0 0,0 0 0 0 0,0 0 0 0 0,1-1 0 0 0,-1-1 0 0 0,19-1 0 0 0,-26-1 0 0 0,0 0 0 0 0,-1 0 0 0 0,1-1 0 0 0,-1 0 0 0 0,1-1 0 0 0,-1 1 0 0 0,0-1 0 0 0,0 0 0 0 0,0-1 0 0 0,0 0 0 0 0,-1 1 0 0 0,1-2 0 0 0,-1 1 0 0 0,0-1 0 0 0,0 1 0 0 0,4-7 0 0 0,0 0 0 0 0,-1 0 0 0 0,0-1 0 0 0,-1 0 0 0 0,0 0 0 0 0,-1-1 0 0 0,8-24 0 0 0,-12 31 0 0 0,-7 76 0 0 0,-2-12 0 0 0,3 1 0 0 0,2 0 0 0 0,10 96 0 0 0,-2-128-3695 0 0,-4-23 2626 0 0,-1 0-1 0 0,0 0 1 0 0,0 0-1 0 0,0 0 1 0 0,-1 0-1 0 0,1 5 0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2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2 127 332 0 0,'-1'-20'9673'0'0,"2"15"-9327"0"0,-1 5-205 0 0,0-1 1 0 0,0 1-1 0 0,1 0 1 0 0,-1 0 0 0 0,0-1-1 0 0,1 1 1 0 0,-1 0-1 0 0,1 0 1 0 0,-1 0-1 0 0,0-1 1 0 0,1 1-1 0 0,-1 0 1 0 0,0 0-1 0 0,1 0 1 0 0,-1 0-1 0 0,1 0 1 0 0,-1 0-1 0 0,0 0 1 0 0,1 0-1 0 0,-1 0 1 0 0,1 0-1 0 0,-1 0 1 0 0,0 0-1 0 0,1 0 1 0 0,-1 0-1 0 0,1 0 1 0 0,-1 1-1 0 0,0-1 1 0 0,1 0-1 0 0,-1 0 1 0 0,0 0-1 0 0,1 1 1 0 0,-1-1 0 0 0,0 0-1 0 0,1 0 1 0 0,-1 1-1 0 0,0-1 1 0 0,1 0-1 0 0,-1 0 1 0 0,0 1-1 0 0,1 0 1 0 0,13 10 2088 0 0,-9-3-1506 0 0,1 1 1 0 0,-2-1-1 0 0,1 0 1 0 0,-1 1-1 0 0,-1 0 0 0 0,1 0 1 0 0,2 15-1 0 0,15 33 1502 0 0,-20-53-1998 0 0,2 0 0 0 0,-1 0 1 0 0,0 0-1 0 0,1 0 0 0 0,0-1 0 0 0,-1 1 0 0 0,1-1 0 0 0,1 0 1 0 0,-1 0-1 0 0,7 5 0 0 0,-8-7-170 0 0,0 0-1 0 0,-1-1 1 0 0,1 1-1 0 0,0 0 1 0 0,0-1-1 0 0,0 1 1 0 0,0-1-1 0 0,0 1 1 0 0,0-1-1 0 0,0 0 1 0 0,0 0-1 0 0,0 0 1 0 0,0 0-1 0 0,0 0 1 0 0,0 0 0 0 0,0-1-1 0 0,0 1 1 0 0,0-1-1 0 0,0 1 1 0 0,0-1-1 0 0,0 0 1 0 0,0 0-1 0 0,-1 1 1 0 0,1-1-1 0 0,0-1 1 0 0,0 1-1 0 0,-1 0 1 0 0,1 0-1 0 0,1-3 1 0 0,5-4 417 0 0,0 0 1 0 0,0-1-1 0 0,12-18 0 0 0,-13 17-391 0 0,20-28-84 0 0,70-105 0 0 0,-74 106 0 0 0,-19 32 0 0 0,1 1-71 0 0,-4 3-411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1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21 276 0 0,'13'-21'20149'0'0,"-15"29"-19892"0"0,-1 0 1 0 0,1 0-1 0 0,-2-1 0 0 0,1 1 0 0 0,-1-1 1 0 0,0 0-1 0 0,-7 10 0 0 0,-44 47 676 0 0,42-51-708 0 0,1 1 1 0 0,0 0-1 0 0,1 0 0 0 0,1 2 1 0 0,-14 23-1 0 0,24-37-167 0 0,-1-1 0 0 0,0 0 0 0 0,1 1 0 0 0,0-1 0 0 0,-1 0 0 0 0,1 1 0 0 0,0-1 0 0 0,-1 1 0 0 0,1-1 0 0 0,0 0 0 0 0,0 1 0 0 0,0-1 0 0 0,0 1 0 0 0,1-1 0 0 0,-1 0-1 0 0,0 1 1 0 0,0-1 0 0 0,1 0 0 0 0,-1 1 0 0 0,1-1 0 0 0,-1 0 0 0 0,1 1 0 0 0,1 1 0 0 0,0-1 20 0 0,0 0 0 0 0,0 0 0 0 0,0 0 0 0 0,0-1 0 0 0,1 1 1 0 0,-1-1-1 0 0,1 1 0 0 0,-1-1 0 0 0,1 0 0 0 0,-1 0 0 0 0,5 1 0 0 0,6 2 182 0 0,2-1 1 0 0,-1-1-1 0 0,23 1 1 0 0,-35-2-232 0 0,46 0 1150 0 0,64-6 0 0 0,-83 2-1035 0 0,7-3-7599 0 0,-23 3-2126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1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6 156 0 0,'-4'-4'4303'0'0,"4"4"-3945"0"0,-1 0 1 0 0,1 0-1 0 0,0-1 1 0 0,-1 1-1 0 0,1 0 1 0 0,-1 0 0 0 0,1 0-1 0 0,-1 0 1 0 0,1 0-1 0 0,-1 0 1 0 0,1 0-1 0 0,-1 0 1 0 0,1 0-1 0 0,-1 0 1 0 0,1 0 0 0 0,-1 0-1 0 0,1 0 1 0 0,-1 0-1 0 0,1 0 1 0 0,-1 0-1 0 0,-4 9 5476 0 0,3 1-6810 0 0,1 4 2180 0 0,-7 84 4422 0 0,6-58-3467 0 0,6 68 1 0 0,-3-98-1821 0 0,-1-8-289 0 0,0 1 0 0 0,0 0 0 0 0,1-1 1 0 0,-1 1-1 0 0,1-1 0 0 0,-1 1 0 0 0,1-1 0 0 0,2 5 0 0 0,-3-6-760 0 0,14-14-9818 0 0,-9 7 7522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5 756 0 0,'0'0'1236'0'0,"8"-5"5801"0"0,-6 7-6609 0 0,-1-1 0 0 0,1 1 1 0 0,-1-1-1 0 0,0 1 0 0 0,0 0 1 0 0,0 0-1 0 0,0-1 0 0 0,0 1 1 0 0,0 0-1 0 0,0 0 0 0 0,0 0 1 0 0,-1 0-1 0 0,1 0 0 0 0,-1 0 1 0 0,1 3-1 0 0,3 40 2284 0 0,-3-29-1678 0 0,32 253 5975 0 0,-32-257-6744 0 0,0 0 5 0 0,1-1 0 0 0,0 0 0 0 0,1 0 0 0 0,8 22 0 0 0,-11-33-511 0 0,12 15-1597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63 32 0 0,'-20'1'9091'0'0,"20"0"-8952"0"0,0-1 0 0 0,0 0 0 0 0,0 0 0 0 0,-1 0 0 0 0,1 1 0 0 0,0-1-1 0 0,0 0 1 0 0,0 0 0 0 0,0 0 0 0 0,0 1 0 0 0,0-1 0 0 0,0 0 0 0 0,1 0 0 0 0,0 3 2084 0 0,-1-3-2084 0 0,1 0 0 0 0,-1 0 0 0 0,0 0 0 0 0,0 0 0 0 0,0 0 0 0 0,0 0 0 0 0,1 0 0 0 0,-1 0 0 0 0,0 1 0 0 0,15 3 1573 0 0,15-1-291 0 0,45-3 398 0 0,-1-3 1 0 0,0-3 0 0 0,125-26-1 0 0,-195 31-1734 0 0,0 0 0 0 0,-1-1 0 0 0,1 1 0 0 0,0 0 0 0 0,0-1 0 0 0,-1 0 0 0 0,0 0 0 0 0,1 0 0 0 0,-1 0 0 0 0,0-1 0 0 0,0 1-1 0 0,4-5 1 0 0,-7 7-77 0 0,1-1-1 0 0,-1 1 0 0 0,0 0 1 0 0,0 0-1 0 0,0 0 0 0 0,0 0 0 0 0,0-1 1 0 0,0 1-1 0 0,0 0 0 0 0,0 0 1 0 0,0 0-1 0 0,0-1 0 0 0,0 1 0 0 0,1 0 1 0 0,-1 0-1 0 0,0-1 0 0 0,0 1 1 0 0,0 0-1 0 0,-1 0 0 0 0,1 0 1 0 0,0-1-1 0 0,0 1 0 0 0,0 0 0 0 0,0 0 1 0 0,0 0-1 0 0,0-1 0 0 0,0 1 1 0 0,0 0-1 0 0,0 0 0 0 0,0 0 0 0 0,-1 0 1 0 0,1-1-1 0 0,0 1 0 0 0,0 0 1 0 0,0 0-1 0 0,0 0 0 0 0,0 0 1 0 0,-1 0-1 0 0,1 0 0 0 0,0-1 0 0 0,0 1 1 0 0,0 0-1 0 0,0 0 0 0 0,-1 0 1 0 0,1 0-1 0 0,0 0 0 0 0,0 0 0 0 0,0 0 1 0 0,-1 0-1 0 0,1 0 0 0 0,0 0 1 0 0,-15-1 155 0 0,9 2-111 0 0,1 0 0 0 0,-1 0-1 0 0,1 0 1 0 0,-1 1 0 0 0,1 0-1 0 0,0 0 1 0 0,0 0 0 0 0,0 0 0 0 0,0 1-1 0 0,0 0 1 0 0,1 0 0 0 0,-1 1-1 0 0,1-1 1 0 0,-1 1 0 0 0,1 0 0 0 0,-3 4-1 0 0,1 0 52 0 0,1-1 0 0 0,1 1-1 0 0,0-1 1 0 0,0 1-1 0 0,0 1 1 0 0,1-1 0 0 0,0 0-1 0 0,1 1 1 0 0,-2 11-1 0 0,0 7 164 0 0,2 1 0 0 0,1-1 1 0 0,2 0-1 0 0,0 0 0 0 0,9 46 0 0 0,7 3 435 0 0,51 140 1 0 0,-42-143-339 0 0,-25-69-355 0 0,3 5-67 0 0,-1 1-1 0 0,0 0 0 0 0,-1 0 1 0 0,2 18-1 0 0,-4-26-11 0 0,-11 12-153 0 0,3-11 181 0 0,-2 0 1 0 0,1-1-1 0 0,0-1 1 0 0,0 0-1 0 0,0 0 1 0 0,-1 0 0 0 0,1-2-1 0 0,-14 0 1 0 0,-16 0-37 0 0,-50 0 19 0 0,-26 1 335 0 0,91 3-9 0 0,24-3-256 0 0,0 0-1 0 0,0 0 1 0 0,0 0 0 0 0,-1 0 0 0 0,1 0 0 0 0,0 0 0 0 0,0 0 0 0 0,0 0 0 0 0,0 0 0 0 0,0 1 0 0 0,-1-1 0 0 0,1 0-1 0 0,0 0 1 0 0,0 0 0 0 0,0 0 0 0 0,0 0 0 0 0,0 0 0 0 0,0 0 0 0 0,-1 0 0 0 0,1 0 0 0 0,0 0 0 0 0,0 0 0 0 0,0 0 0 0 0,0 1-1 0 0,0-1 1 0 0,0 0 0 0 0,0 0 0 0 0,0 0 0 0 0,0 0 0 0 0,0 0 0 0 0,0 0 0 0 0,-1 1 0 0 0,1-1 0 0 0,0 0 0 0 0,0 0-1 0 0,0 0 1 0 0,0 0 0 0 0,0 0 0 0 0,0 1 0 0 0,0-1 0 0 0,0 0 0 0 0,0 0 0 0 0,0 0 0 0 0,0 0 0 0 0,0 0 0 0 0,0 0-1 0 0,0 1 1 0 0,1-1 0 0 0,-1 0 0 0 0,0 0 0 0 0,0 0 0 0 0,0 0 0 0 0,0 0 0 0 0,0 1 0 0 0,29 11 770 0 0,-15-9-780 0 0,1 0 0 0 0,0-1 0 0 0,0 0 0 0 0,-1-1 0 0 0,19-1 0 0 0,11 1 0 0 0,195 7-505 0 0,-201-6-915 0 0,-6 1-2196 0 0,0-5-4052 0 0,-16 1 4315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18 940 0 0,'0'-1'402'0'0,"0"1"0"0"0,0-1-1 0 0,-1 1 1 0 0,1-1 0 0 0,0 1 0 0 0,0-1 0 0 0,0 0-1 0 0,0 1 1 0 0,0-1 0 0 0,0 1 0 0 0,0-1 0 0 0,0 1-1 0 0,0-1 1 0 0,1 0 0 0 0,-1 1 0 0 0,0-1 0 0 0,0 1-1 0 0,4-6 4421 0 0,-3 6-4420 0 0,-1 0 0 0 0,1-1-1 0 0,-1 1 1 0 0,1-1 0 0 0,1 2-85 0 0,-1-1 1 0 0,0 1-1 0 0,0 0 0 0 0,0-1 0 0 0,0 1 1 0 0,1 0-1 0 0,-1 0 0 0 0,0 0 0 0 0,0-1 1 0 0,0 1-1 0 0,-1 0 0 0 0,1 0 0 0 0,1 2 1 0 0,4 5 391 0 0,0 1 0 0 0,-1-1 1 0 0,6 14-1 0 0,17 60 2298 0 0,38 95 599 0 0,-58-157-3527 0 0,-7-15-435 0 0,1 0 1 0 0,0 0-1 0 0,0-1 1 0 0,5 9-1 0 0,0-6-1842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95 464 0 0,'-2'-2'465'0'0,"1"-1"0"0"0,-1 1 0 0 0,1 0 0 0 0,0 0 1 0 0,0-1-1 0 0,0 1 0 0 0,0-1 0 0 0,1 1 0 0 0,-1-1 0 0 0,1 0 0 0 0,-1-4 0 0 0,1 5-169 0 0,1 0 0 0 0,-1 1 0 0 0,1-1 0 0 0,0 1 0 0 0,-1-1 0 0 0,1 1 0 0 0,0-1 0 0 0,0 1 0 0 0,0 0 0 0 0,0 0 0 0 0,0-1 0 0 0,0 1 0 0 0,0 0 0 0 0,1 0 0 0 0,-1 0 0 0 0,0 0 0 0 0,1 0 0 0 0,-1 0 0 0 0,1 0 0 0 0,-1 1 0 0 0,3-2-1 0 0,10-4 479 0 0,0 0 0 0 0,0 1 0 0 0,1 1 0 0 0,0 1 0 0 0,0 0 0 0 0,0 0 0 0 0,0 1 0 0 0,17 1 0 0 0,18 2 774 0 0,55 7 1 0 0,-53 1-651 0 0,-1 2 1 0 0,0 2-1 0 0,78 32 1 0 0,17 19 669 0 0,-127-54-1221 0 0,-2 0-1 0 0,0 2 1 0 0,0 0-1 0 0,-1 1 1 0 0,21 21 0 0 0,-34-32-284 0 0,-1 1-1 0 0,1-1 1 0 0,-1 1 0 0 0,0 0 0 0 0,0 0 0 0 0,0 0 0 0 0,0 0-1 0 0,0 0 1 0 0,-1 1 0 0 0,0-1 0 0 0,1 0 0 0 0,-1 1 0 0 0,0-1 0 0 0,-1 1-1 0 0,1-1 1 0 0,-1 1 0 0 0,1-1 0 0 0,-1 1 0 0 0,0-1 0 0 0,0 1-1 0 0,-1-1 1 0 0,1 1 0 0 0,-1 0 0 0 0,-1 4 0 0 0,0-3-13 0 0,-1 0-1 0 0,0 0 1 0 0,0 0 0 0 0,0 0 0 0 0,0-1 0 0 0,-1 1 0 0 0,1-1-1 0 0,-1 0 1 0 0,0 0 0 0 0,-1-1 0 0 0,1 1 0 0 0,-1-1 0 0 0,1 0-1 0 0,-1 0 1 0 0,-7 3 0 0 0,-10 4-29 0 0,-1-1-1 0 0,0-1 1 0 0,0-1-1 0 0,-1-1 1 0 0,0-1-1 0 0,0-2 1 0 0,-26 2-1 0 0,-174-7-567 0 0,165-1 296 0 0,46 2 54 0 0,0-1 1 0 0,0 0 0 0 0,-21-6-1 0 0,-10-9-4551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1 612 0 0,'6'7'3631'0'0,"20"36"6476"0"0,-23-35-8914 0 0,0 0 1 0 0,0 0 0 0 0,-1 0-1 0 0,2 10 1 0 0,-2 8 569 0 0,0 0-1 0 0,-2 0 1 0 0,-1 0 0 0 0,-4 30 0 0 0,-2 41 1858 0 0,6-92-2554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40 972 0 0,'-5'-5'29285'0'0,"15"8"-32683"0"0,8 0 4232 0 0,1-1 1 0 0,-1-1-1 0 0,23-2 1 0 0,-13 0-289 0 0,124-4 1542 0 0,-129 3-2122 0 0,0-1 0 0 0,0-2 0 0 0,0 0 0 0 0,31-12-1 0 0,-44 14-350 0 0,11 1-12694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1 596 0 0,'-12'14'2930'0'0,"2"-3"3979"0"0,23-1-2809 0 0,-6-7-3427 0 0,-1 0 0 0 0,1 0 0 0 0,-1-1 0 0 0,1 0-1 0 0,0 0 1 0 0,0 0 0 0 0,0-1 0 0 0,0 0 0 0 0,14-1-1 0 0,1 2 486 0 0,219 15 4212 0 0,-222-13-6843 0 0,-13-2-3742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69 168 0 0,'0'0'6422'0'0,"5"-1"-4627"0"0,163-10 6807 0 0,-92 8-6074 0 0,132-22 0 0 0,-179 18-1589 0 0,35-11 1 0 0,-63 17-907 0 0,-1 1-1 0 0,1-1 0 0 0,0 1 1 0 0,-1 0-1 0 0,1 0 0 0 0,0-1 1 0 0,-1 1-1 0 0,1 0 0 0 0,0 0 1 0 0,0 0-1 0 0,-1-1 0 0 0,1 1 1 0 0,0 0-1 0 0,0 0 0 0 0,-1 0 1 0 0,1 0-1 0 0,0 1 0 0 0,-1-1 1 0 0,1 0-1 0 0,0 0 1 0 0,0 0-1 0 0,-1 0 0 0 0,1 1 1 0 0,1 0-1 0 0,-1 17 683 0 0,-1-12-669 0 0,-3 58 559 0 0,3-1-1 0 0,3 0 1 0 0,3 0-1 0 0,2-1 1 0 0,3 0-1 0 0,21 68 0 0 0,-16-87 4 0 0,28 58-1 0 0,-20-48-447 0 0,-24-52-273 0 0,0 0 75 0 0,0-1-1 0 0,0 1 1 0 0,0 0 0 0 0,-1 0-1 0 0,1-1 1 0 0,0 1 0 0 0,-1 0-1 0 0,1-1 1 0 0,-1 1 0 0 0,1 0-1 0 0,-1-1 1 0 0,1 1 0 0 0,-1-1 0 0 0,1 1-1 0 0,-1-1 1 0 0,1 1 0 0 0,-1-1-1 0 0,0 1 1 0 0,1-1 0 0 0,-1 0-1 0 0,0 1 1 0 0,0-1 0 0 0,1 0 0 0 0,-1 1-1 0 0,0-1 1 0 0,0 0 0 0 0,1 0-1 0 0,-1 0 1 0 0,0 0 0 0 0,0 0-1 0 0,1 0 1 0 0,-1 0 0 0 0,0 0 0 0 0,0 0-1 0 0,-1 0 1 0 0,-40-4-283 0 0,25 2 171 0 0,-338-14 435 0 0,338 17 304 0 0,22 2 555 0 0,25 2 470 0 0,146-3-1614 0 0,-62-3 0 0 0,-107 1-3 0 0,36 2-412 0 0,1-3-1 0 0,-1-1 0 0 0,44-8 1 0 0,-27 0-11415 0 0,-44 8 8527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8 364 7137 0 0,'-1'-2'21865'0'0,"-3"-21"-21762"0"0,2 8 72 0 0,1 0 1 0 0,1 0 0 0 0,1 1 0 0 0,0-1 0 0 0,1 0-1 0 0,0 0 1 0 0,1 1 0 0 0,1 0 0 0 0,0-1 0 0 0,1 2-1 0 0,1-1 1 0 0,0 0 0 0 0,1 1 0 0 0,0 0 0 0 0,1 1-1 0 0,0-1 1 0 0,19-19 0 0 0,-20 25-152 0 0,1 1 0 0 0,0 0 0 0 0,1 0-1 0 0,-1 0 1 0 0,1 1 0 0 0,0 1 0 0 0,1-1 0 0 0,-1 2 0 0 0,1-1 0 0 0,0 1 0 0 0,10-1-1 0 0,-2 0 13 0 0,0 2-1 0 0,0 0 0 0 0,0 1 0 0 0,0 1 1 0 0,25 3-1 0 0,-33-2-35 0 0,0 1 0 0 0,0 0 0 0 0,-1 1 0 0 0,1 0 0 0 0,-1 0 0 0 0,1 1 0 0 0,-1 0 0 0 0,0 1 0 0 0,16 11 0 0 0,-22-14 0 0 0,0 0 0 0 0,0 0 0 0 0,-1 1 0 0 0,1 0 0 0 0,-1-1 0 0 0,1 1 0 0 0,-1 0 0 0 0,0 0 0 0 0,0 0 0 0 0,0 1 0 0 0,0-1 0 0 0,-1 0 0 0 0,1 1 0 0 0,-1-1 0 0 0,0 1 0 0 0,0 0 0 0 0,0-1 0 0 0,0 1 0 0 0,-1 0 0 0 0,0-1 0 0 0,0 1 0 0 0,0 0 0 0 0,0-1 0 0 0,0 1 0 0 0,-1 0 0 0 0,1 0 0 0 0,-1-1 0 0 0,0 1 0 0 0,-2 4 0 0 0,-1 2 0 0 0,-1 0 0 0 0,0 0 0 0 0,0-1 0 0 0,-1 1 0 0 0,-1-1 0 0 0,0-1 0 0 0,0 1 0 0 0,0-1 0 0 0,-1 0 0 0 0,0-1 0 0 0,-1 0 0 0 0,-10 7 0 0 0,-12 5 0 0 0,0-1 0 0 0,-46 18 0 0 0,30-15 0 0 0,48-20 0 0 0,0 0 0 0 0,1-1 0 0 0,-1 1 0 0 0,0 0 0 0 0,1 0 0 0 0,-1-1 0 0 0,1 1 0 0 0,-1-1 0 0 0,1 1 0 0 0,-1-1 0 0 0,1 0 0 0 0,-1 1 0 0 0,1-1 0 0 0,1 0 0 0 0,147 19 0 0 0,-127-14 0 0 0,-1 1 0 0 0,0 1 0 0 0,0 1 0 0 0,32 17 0 0 0,-36-15-408 0 0,29 24 1 0 0,-35-25 27 0 0,-1 0 0 0 0,1-1 0 0 0,0 0 1 0 0,0-1-1 0 0,26 10 0 0 0,-36-16-295 0 0,6 1-1821 0 0,12-4-7853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0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1 488 0 0,'13'11'9786'0'0,"6"55"2365"0"0,-13-44-10677 0 0,0 0 1 0 0,1-1-1 0 0,17 34 1 0 0,4-4 747 0 0,66 88 0 0 0,-90-136-2196 0 0,3 8-199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1 172 0 0,'-14'9'14987'0'0,"15"-9"-14748"0"0,13 9 7340 0 0,-3-6-8790 0 0,21 2 4257 0 0,61 3 0 0 0,95-16 709 0 0,-153 6-2875 0 0,-5 1-1009 0 0,-1-2 0 0 0,34-8 0 0 0,-44 10-2503 0 0,-14 2-1021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64 548 0 0,'-30'-12'3136'0'0,"3"-3"5678"0"0,27 7-2574 0 0,39 2-2680 0 0,61 0 0 0 0,-18 1-1751 0 0,136-7 24 0 0,-187 16-5074 0 0,-14 0-2532 0 0,-10-2 2395 0 0,-1 0 443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1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6881 0 0,'-22'15'8521'0'0,"13"-7"-2218"0"0,22 0-4058 0 0,-9-6-1955 0 0,1-1 0 0 0,0 0 1 0 0,0 0-1 0 0,-1 0 0 0 0,1-1 1 0 0,0 1-1 0 0,0-1 0 0 0,0 0 1 0 0,6-1-1 0 0,0 0 148 0 0,171-2 3222 0 0,-61 1-2544 0 0,0-2-3503 0 0,-82 4-851 0 0,3 1-5295 0 0,-26-3 5465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1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12 153 10181 0 0,'-4'-8'6042'0'0,"-3"-9"1964"0"0,7 16-7750 0 0,0 0 0 0 0,-1 0 0 0 0,1-1 0 0 0,0 1 1 0 0,0 0-1 0 0,0 0 0 0 0,0-1 0 0 0,0 1 0 0 0,0 0 1 0 0,1 0-1 0 0,-1 0 0 0 0,1-2 0 0 0,-1 2-202 0 0,1 1-1 0 0,0-1 0 0 0,-1 1 1 0 0,1-1-1 0 0,0 0 1 0 0,0 1-1 0 0,-1 0 1 0 0,1-1-1 0 0,0 1 0 0 0,0-1 1 0 0,0 1-1 0 0,0 0 1 0 0,-1 0-1 0 0,1-1 1 0 0,0 1-1 0 0,0 0 0 0 0,1 0 1 0 0,0 0 82 0 0,20-5 394 0 0,1 0 0 0 0,36-1 0 0 0,-15 2-244 0 0,15-2-7 0 0,8-1 143 0 0,-1-2 0 0 0,-1-3 0 0 0,72-22 0 0 0,-89 19-396 0 0,-48 15-27 0 0,1 0-1 0 0,-1 0 1 0 0,1 0 0 0 0,-1 0 0 0 0,0 1 0 0 0,1-1 0 0 0,-1 0 0 0 0,0 0 0 0 0,1 1 0 0 0,-1-1 0 0 0,0 0 0 0 0,1 1-1 0 0,-1-1 1 0 0,0 0 0 0 0,0 1 0 0 0,1-1 0 0 0,-1 0 0 0 0,0 1 0 0 0,0-1 0 0 0,0 1 0 0 0,1-1 0 0 0,-1 0 0 0 0,0 1-1 0 0,0-1 1 0 0,0 1 0 0 0,0-1 0 0 0,0 0 0 0 0,0 1 0 0 0,0-1 0 0 0,0 1 0 0 0,0-1 0 0 0,0 1 0 0 0,0-1 0 0 0,0 0-1 0 0,0 1 1 0 0,0-1 0 0 0,-1 1 0 0 0,1-1 0 0 0,0 0 0 0 0,0 1 0 0 0,-5 19-12 0 0,-12 23 62 0 0,1 0 0 0 0,-16 70 1 0 0,27-89-29 0 0,2 1 1 0 0,0-1 0 0 0,2 1-1 0 0,0 0 1 0 0,2-1-1 0 0,6 39 1 0 0,-4-43-22 0 0,1-1 0 0 0,1 1 0 0 0,12 30 0 0 0,-3-22 0 0 0,1 1 0 0 0,25 34 0 0 0,-40-62 0 0 0,3 8 0 0 0,-4-8 0 0 0,0 0 0 0 0,0-1 0 0 0,1 1 0 0 0,-1-1 0 0 0,0 1 0 0 0,0 0 0 0 0,0-1 0 0 0,0 0 0 0 0,0 1 0 0 0,0-1 0 0 0,0 1 0 0 0,0-1 0 0 0,0 0 0 0 0,-2 0 0 0 0,-30 5 0 0 0,-1-1 0 0 0,-43-2 0 0 0,34-2 0 0 0,18 1 0 0 0,-296 14 0 0 0,310-14 0 0 0,251-17-503 0 0,-6 2-509 0 0,-191 10-2057 0 0,22-2-5725 0 0,-37 0 5470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1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10 272 0 0,'8'-10'16380'0'0,"-3"17"-15599"0"0,1-1 0 0 0,-1 1 0 0 0,-1 0 0 0 0,0 0 1 0 0,0 0-1 0 0,0 1 0 0 0,-1 0 0 0 0,4 11 1 0 0,17 77 3469 0 0,-9-29-1962 0 0,-4-22-1693 0 0,-11-44-917 0 0,1 3-247 0 0,0-2 120 0 0,2 11 252 0 0,4-5-3938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38:1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67 105 7013 0 0,'-1'-2'375'0'0,"-2"-2"982"0"0,0-1 0 0 0,1 1 0 0 0,-1-1 1 0 0,1 0-1 0 0,0 0 0 0 0,1 0 0 0 0,-3-8 1 0 0,4 11-1173 0 0,0 1 0 0 0,0-1-1 0 0,1 1 1 0 0,-1-1 0 0 0,0 1 0 0 0,1-1 0 0 0,-1 1 0 0 0,1-1 0 0 0,-1 1 0 0 0,1-1 0 0 0,0 1 0 0 0,0 0 0 0 0,-1-1 0 0 0,1 1 0 0 0,0 0 0 0 0,0 0 0 0 0,0 0-1 0 0,0 0 1 0 0,1 0 0 0 0,-1 0 0 0 0,0 0 0 0 0,0 0 0 0 0,1 0 0 0 0,-1 0 0 0 0,0 1 0 0 0,1-1 0 0 0,-1 0 0 0 0,1 1 0 0 0,-1-1 0 0 0,1 1 0 0 0,1-1 0 0 0,17-4 371 0 0,-1 0 1 0 0,1 1-1 0 0,0 1 1 0 0,1 1-1 0 0,-1 0 1 0 0,22 2 0 0 0,8 3 287 0 0,64 12 0 0 0,-80-9-404 0 0,0 2 1 0 0,44 17-1 0 0,-60-18-182 0 0,0 0 0 0 0,-1 2 0 0 0,0 0 1 0 0,-1 1-1 0 0,30 22 0 0 0,-42-28-253 0 0,0 0 1 0 0,1 0 0 0 0,-2 0 0 0 0,1 0-1 0 0,0 1 1 0 0,-1 0 0 0 0,0-1 0 0 0,0 1-1 0 0,0 0 1 0 0,-1 1 0 0 0,1-1 0 0 0,-1 0-1 0 0,-1 1 1 0 0,1-1 0 0 0,-1 1 0 0 0,0 0-1 0 0,0-1 1 0 0,0 1 0 0 0,-1 0 0 0 0,0 7-1 0 0,-1-7-3 0 0,0 0-1 0 0,-1 1 1 0 0,0-1-1 0 0,0 0 1 0 0,0 0-1 0 0,-1 0 1 0 0,1 0-1 0 0,-2-1 1 0 0,1 1-1 0 0,0-1 1 0 0,-1 1-1 0 0,0-1 1 0 0,-1 0-1 0 0,1-1 1 0 0,-1 1-1 0 0,1-1 1 0 0,-2 0 0 0 0,-4 4-1 0 0,-10 4-1 0 0,1-1 0 0 0,-2-1 0 0 0,1-1 0 0 0,-1-1 0 0 0,-1 0 0 0 0,1-2 0 0 0,-24 4 0 0 0,-20 2 0 0 0,-72 2 0 0 0,126-13 0 0 0,-107 4 0 0 0,103-5 0 0 0,1-1 0 0 0,0-1 0 0 0,0 0 0 0 0,0-1 0 0 0,0 0 0 0 0,-14-6 0 0 0,20 6-362 0 0,-10-5-4189 0 0,18 8 4334 0 0,-1-1 0 0 0,1 1 0 0 0,0 0 0 0 0,0 0 0 0 0,-1 0 0 0 0,1-1 0 0 0,0 1 1 0 0,-1 0-1 0 0,1-1 0 0 0,0 1 0 0 0,0 0 0 0 0,0-1 0 0 0,-1 1 0 0 0,1 0 0 0 0,0-1 0 0 0,0 1 0 0 0,0 0 0 0 0,0-1 0 0 0,0 1 0 0 0,0-1 0 0 0,-1 1 0 0 0,1 0 0 0 0,0-1 0 0 0,6-2-3560 0 0,19-8 540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1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32 20 0 0,'20'-15'5482'0'0,"-16"11"-4036"0"0,11-6 2699 0 0,-2 7 3950 0 0,-15 7-7493 0 0,-3 4-252 0 0,1-1 1 0 0,-1 0 0 0 0,-1-1-1 0 0,1 1 1 0 0,-1-1-1 0 0,-9 8 1 0 0,-49 36 1236 0 0,-1 0-66 0 0,63-47-1474 0 0,-1-2 70 0 0,1 1 0 0 0,-1 0 0 0 0,1 1 0 0 0,0-1 0 0 0,0 0 0 0 0,0 1 1 0 0,0-1-1 0 0,0 1 0 0 0,0-1 0 0 0,1 1 0 0 0,-1 0 0 0 0,1 0 0 0 0,0 0 0 0 0,0 0 0 0 0,-1 4 0 0 0,3-5-66 0 0,0-1 0 0 0,0 0 0 0 0,1 1-1 0 0,-1-1 1 0 0,1 0 0 0 0,-1 0-1 0 0,0 0 1 0 0,1 0 0 0 0,0 0-1 0 0,-1 0 1 0 0,1-1 0 0 0,0 1-1 0 0,-1 0 1 0 0,3-1 0 0 0,42 6 265 0 0,0-3 0 0 0,0-2 0 0 0,66-6 0 0 0,-65 3-242 0 0,27-5-1898 0 0,-42 1-6294 0 0,-24 5 4879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1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7 352 0 0,'-7'-7'17784'0'0,"4"15"-16929"0"0,-1 0 0 0 0,1 0 0 0 0,1 0 0 0 0,0 0 0 0 0,-3 17 0 0 0,-2 51 2294 0 0,3-25-1481 0 0,1 37 973 0 0,1-65-3867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1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123 164 392 0 0,'-6'-3'574'0'0,"-35"-19"3049"0"0,11 13 6261 0 0,32 8-9718 0 0,-1 1 0 0 0,1 0 1 0 0,-1-1-1 0 0,1 1 1 0 0,-1 0-1 0 0,1 0 0 0 0,0 0 1 0 0,-1 0-1 0 0,1 0 1 0 0,-1 0-1 0 0,1 1 0 0 0,1-1 1 0 0,3 1 220 0 0,305 3 5772 0 0,-224-8-4990 0 0,131-23-1 0 0,-203 24-985 0 0,1 0 1 0 0,-1-1-1 0 0,21-9 0 0 0,-32 11-132 0 0,0 0 0 0 0,0 0 0 0 0,1 0-1 0 0,-2-1 1 0 0,1 1 0 0 0,0-1 0 0 0,0 0 0 0 0,-1-1-1 0 0,0 1 1 0 0,0 0 0 0 0,0-1 0 0 0,0 0 0 0 0,0 0 0 0 0,-1 0-1 0 0,3-5 1 0 0,-5 8-35 0 0,0 0 1 0 0,0 0-1 0 0,0 0 0 0 0,-1 0 1 0 0,1-1-1 0 0,0 1 0 0 0,-1 0 1 0 0,1 0-1 0 0,-1 0 0 0 0,1 0 1 0 0,-1 0-1 0 0,1 0 0 0 0,-1 0 1 0 0,0 0-1 0 0,1 0 0 0 0,-1 1 1 0 0,0-1-1 0 0,0 0 0 0 0,0 0 0 0 0,0 1 1 0 0,0-1-1 0 0,0 0 0 0 0,0 1 1 0 0,0-1-1 0 0,0 1 0 0 0,0-1 1 0 0,0 1-1 0 0,0 0 0 0 0,0-1 1 0 0,0 1-1 0 0,0 0 0 0 0,0 0 1 0 0,-1 0-1 0 0,1 0 0 0 0,-1 0 1 0 0,-1 1 30 0 0,0 0 0 0 0,1 1 1 0 0,-1 0-1 0 0,1-1 1 0 0,-1 1-1 0 0,1 0 1 0 0,0 1-1 0 0,0-1 1 0 0,0 0-1 0 0,0 0 1 0 0,0 1-1 0 0,0-1 1 0 0,1 1-1 0 0,-1 0 1 0 0,1-1-1 0 0,0 1 0 0 0,0 0 1 0 0,0 0-1 0 0,0 0 1 0 0,0 0-1 0 0,0 0 1 0 0,1 0-1 0 0,-1 5 1 0 0,0 10 271 0 0,0 0 0 0 0,2 30 1 0 0,-1-48-320 0 0,5 58 431 0 0,2 0 0 0 0,3 0 0 0 0,2-2 0 0 0,3 1 0 0 0,2-2 0 0 0,41 88 0 0 0,-53-132-431 0 0,-1 0 0 0 0,6 22 0 0 0,-9-33 0 0 0,-1 1 0 0 0,0-1 0 0 0,0 1 0 0 0,0 0 0 0 0,0-1 0 0 0,0 1 0 0 0,0 0 0 0 0,0-1 0 0 0,0 1 0 0 0,0 0 0 0 0,0-1 0 0 0,0 1 0 0 0,0-1 0 0 0,0 1 0 0 0,-1 0 0 0 0,1-1 0 0 0,0 1 0 0 0,0 0 0 0 0,-1-1 0 0 0,1 1 0 0 0,0-1 0 0 0,-1 1 0 0 0,1-1 0 0 0,-1 1 0 0 0,1-1 0 0 0,-1 1 0 0 0,1-1 0 0 0,-1 0 0 0 0,1 1 0 0 0,-1-1 0 0 0,1 1 0 0 0,-1-1 0 0 0,1 0 0 0 0,-1 0 0 0 0,0 1 0 0 0,1-1 0 0 0,-1 0 0 0 0,0 0 0 0 0,-27 2 0 0 0,21-2 0 0 0,-300 2-561 0 0,87-4 183 0 0,219 2 377 0 0,-316 10 10 0 0,307-8 179 0 0,24 0 128 0 0,34 1 111 0 0,743 3-5111 0 0,-771-6 1377 0 0,1-1 0 0 0,34-6 0 0 0,-11-2 194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1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6569 0 0,'0'-1'7483'0'0,"0"-8"34"0"0,2 10-7280 0 0,0-1 1 0 0,0 1-1 0 0,0 0 1 0 0,0 0-1 0 0,0 0 1 0 0,0 0-1 0 0,0 0 1 0 0,0 0 0 0 0,-1 0-1 0 0,1 0 1 0 0,0 1-1 0 0,-1-1 1 0 0,1 1-1 0 0,0 1 1 0 0,27 31 1256 0 0,-17-19-802 0 0,11 15 790 0 0,34 55-1 0 0,10 14-3008 0 0,-56-81-695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89 113 444 0 0,'-1'0'144'0'0,"-30"-18"2007"0"0,30 17-1860 0 0,-1 0 0 0 0,1 1 0 0 0,0-2 1 0 0,0 1-1 0 0,-1 0 0 0 0,1 0 0 0 0,0 0 1 0 0,0 0-1 0 0,0-1 0 0 0,0 1 0 0 0,1 0 1 0 0,-1-1-1 0 0,0 1 0 0 0,1-1 0 0 0,-1 1 1 0 0,1-1-1 0 0,-1 1 0 0 0,1-1 0 0 0,-1-2 0 0 0,1 3-75 0 0,1 0 0 0 0,-1-1 0 0 0,0 1-1 0 0,1 0 1 0 0,-1 0 0 0 0,0 0-1 0 0,1-1 1 0 0,0 1 0 0 0,-1 0 0 0 0,1 0-1 0 0,0 0 1 0 0,-1 0 0 0 0,1 0-1 0 0,0 0 1 0 0,0 0 0 0 0,0 0 0 0 0,0 0-1 0 0,0 1 1 0 0,0-1 0 0 0,0 0-1 0 0,0 1 1 0 0,2-2 0 0 0,28-10 1614 0 0,-27 10-1550 0 0,24-5 745 0 0,1 0-1 0 0,0 1 1 0 0,0 2 0 0 0,0 1-1 0 0,52 2 1 0 0,-37 3-84 0 0,1 3 0 0 0,-2 1 1 0 0,54 14-1 0 0,-54-8-127 0 0,1 2 0 0 0,64 31-1 0 0,-89-36-536 0 0,-1 1 0 0 0,0 1 0 0 0,-1 1 0 0 0,0 0 0 0 0,-1 1-1 0 0,0 1 1 0 0,26 29 0 0 0,-39-40-221 0 0,-1 0 0 0 0,1 0 0 0 0,-1 0 0 0 0,0 0-1 0 0,0 1 1 0 0,0-1 0 0 0,0 0 0 0 0,-1 1 0 0 0,0-1 0 0 0,1 1-1 0 0,-1 0 1 0 0,0-1 0 0 0,-1 1 0 0 0,1 0 0 0 0,-1 0 0 0 0,1 0 0 0 0,-1-1-1 0 0,0 1 1 0 0,-1 0 0 0 0,1 0 0 0 0,-1 0 0 0 0,0-1 0 0 0,1 1 0 0 0,-2 0-1 0 0,1-1 1 0 0,0 1 0 0 0,-1-1 0 0 0,1 1 0 0 0,-1-1 0 0 0,0 0 0 0 0,0 0-1 0 0,-1 1 1 0 0,1-1 0 0 0,-6 5 0 0 0,-9 7-17 0 0,0-1-1 0 0,-1-1 1 0 0,0 0 0 0 0,-1-1-1 0 0,-1-1 1 0 0,0-1 0 0 0,0 0 0 0 0,-1-2-1 0 0,-30 8 1 0 0,-16 2 71 0 0,-118 13 1 0 0,118-21-111 0 0,-1-4 0 0 0,1-2 0 0 0,-94-8 0 0 0,156 3-30 0 0,-29-3-884 0 0,32 3 845 0 0,1 1 0 0 0,-1 0 0 0 0,0-1 0 0 0,1 1 0 0 0,-1-1 1 0 0,0 1-1 0 0,1-1 0 0 0,-1 0 0 0 0,1 0 0 0 0,-1 0 0 0 0,1 0 0 0 0,0 0 0 0 0,-1 0 1 0 0,1 0-1 0 0,-2-1 0 0 0,7-2-1773 0 0,9-2 648 0 0,-1 1 0 0 0,1 0 1 0 0,0 1-1 0 0,0 1 0 0 0,0 0 1 0 0,23-3-1 0 0,10-2-1605 0 0,12-4-240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1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9809 0 0,'3'1'7284'0'0,"10"3"993"0"0,-6 5-7629 0 0,-1 1 0 0 0,0-1 1 0 0,0 1-1 0 0,-1 1 0 0 0,6 17 0 0 0,14 58 2844 0 0,-23-82-3476 0 0,34 159-16 0 0,-35-155-47 0 0,0-5-145 0 0,-1 1 0 0 0,1 0 0 0 0,0 0 0 0 0,0-1 0 0 0,0 1 0 0 0,1 0 0 0 0,-1-1 0 0 0,1 1 0 0 0,3 5-1 0 0,-4-9-122 0 0,-1 0 0 0 0,1 1-1 0 0,-1-1 1 0 0,1 0-1 0 0,0 0 1 0 0,-1 0 0 0 0,1 0-1 0 0,-1 0 1 0 0,1 0-1 0 0,0 0 1 0 0,-1 0 0 0 0,1 0-1 0 0,0 0 1 0 0,-1 0-1 0 0,1 0 1 0 0,-1 0 0 0 0,1-1-1 0 0,0 1 1 0 0,-1 0-1 0 0,1 0 1 0 0,-1-1 0 0 0,1 1-1 0 0,-1 0 1 0 0,1-1-1 0 0,-1 1 1 0 0,1 0 0 0 0,-1-1-1 0 0,1 0 1 0 0,2-1-1152 0 0,17-9-1993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7 312 0 0,'0'0'2705'0'0,"11"-7"4562"0"0,-4 30-3224 0 0,8 43-1 0 0,1 75 1492 0 0,6 81 2090 0 0,-22-222-7589 0 0,0 1 0 0 0,0-1 1 0 0,0 1-1 0 0,0-1 0 0 0,0 1 0 0 0,0-1 0 0 0,0 1 1 0 0,0-1-1 0 0,0 1 0 0 0,0-1 0 0 0,0 1 1 0 0,0-1-1 0 0,0 1 0 0 0,1-1 0 0 0,-1 1 0 0 0,0-1 1 0 0,0 1-1 0 0,0-1 0 0 0,1 1 0 0 0,-1-1 1 0 0,0 0-1 0 0,1 1 0 0 0,-1-1 0 0 0,1 1 0 0 0,-1-1 1 0 0,0 0-1 0 0,1 1 0 0 0,-1-1 0 0 0,1 0 1 0 0,-1 0-1 0 0,1 1 0 0 0,-1-1 0 0 0,1 0 0 0 0,0 0 1 0 0,25-7-28 0 0,-18 1-8 0 0,-4 1-1 0 0,30-20 1 0 0,58-38 0 0 0,-82 58 0 0 0,0 0 0 0 0,0 0 0 0 0,0 1 0 0 0,0 0 0 0 0,1 1 0 0 0,-1 0 0 0 0,22-2 0 0 0,-31 5 0 0 0,0-1 0 0 0,0 1 0 0 0,0 0 0 0 0,0 0 0 0 0,0-1 0 0 0,1 1 0 0 0,-1 0 0 0 0,0 0 0 0 0,0 0 0 0 0,0 1 0 0 0,0-1 0 0 0,0 0 0 0 0,1 0 0 0 0,-1 1 0 0 0,0-1 0 0 0,0 0 0 0 0,0 1 0 0 0,0-1 0 0 0,0 1 0 0 0,0-1 0 0 0,0 1 0 0 0,1 1 0 0 0,1 0 0 0 0,0 0 0 0 0,-1 0 0 0 0,1 0 0 0 0,-1 0 0 0 0,0 0 0 0 0,1 0 0 0 0,-1 0 0 0 0,0 1 0 0 0,0-1 0 0 0,-1 1 0 0 0,1 0 0 0 0,0-1 0 0 0,-1 1 0 0 0,1 0 0 0 0,-1 0 0 0 0,1 4 0 0 0,1 5 0 0 0,0 1 0 0 0,2 19 0 0 0,-2-11 0 0 0,2 30 0 0 0,0-9 0 0 0,-5-41-450 0 0,0 0 1 0 0,0 0-1 0 0,1 0 0 0 0,-1 0 1 0 0,0 0-1 0 0,0 0 0 0 0,1 0 1 0 0,-1 0-1 0 0,0 0 0 0 0,1 0 1 0 0,-1 0-1 0 0,1 0 0 0 0,-1 0 1 0 0,1 0-1 0 0,-1-1 0 0 0,1 1 1 0 0,0 0-1 0 0,0 0 0 0 0,-1-1 1 0 0,1 1-1 0 0,0-1 0 0 0,1 2 0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1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68 460 0 0,'-9'-16'15748'0'0,"10"16"-15494"0"0,15-3 7393 0 0,-5 4-9071 0 0,45 0 4858 0 0,66-7 0 0 0,140-35-1497 0 0,-227 38-3934 0 0,-24 3-1739 0 0,-2 2-4028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1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10445 0 0,'-10'7'4245'0'0,"-17"13"2960"0"0,25-19-6824 0 0,1 0 0 0 0,0 0 0 0 0,0 0 0 0 0,0 1 0 0 0,0-1 0 0 0,0 0 0 0 0,0 1 0 0 0,0-1 0 0 0,0 0 0 0 0,1 1 0 0 0,-1-1 0 0 0,0 1-1 0 0,1-1 1 0 0,-1 1 0 0 0,1-1 0 0 0,-1 3 0 0 0,3-3-202 0 0,-1 0 0 0 0,0 0 1 0 0,1 1-1 0 0,-1-1 0 0 0,1 0 0 0 0,-1-1 0 0 0,1 1 0 0 0,-1 0 0 0 0,1 0 0 0 0,0-1 0 0 0,-1 1 0 0 0,1-1 0 0 0,0 1 1 0 0,2-1-1 0 0,-3 0-58 0 0,29 5 260 0 0,1-1 0 0 0,0-2 0 0 0,54-3 0 0 0,-54 1-317 0 0,44-1-780 0 0,-4 1-2954 0 0,114-14 0 0 0,-169 12-452 0 0,-2-2 595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84 1032 0 0,'-10'-2'1949'0'0,"-21"-2"19302"0"0,444-15-14563 0 0,-219 6-4841 0 0,-147 10-1847 0 0,36-1 0 0 0,142-25 0 0 0,-188 20-13310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8625 0 0,'-8'5'3154'0'0,"-21"14"4396"0"0,28-18-7109 0 0,-1 0-1 0 0,1 0 1 0 0,0 0 0 0 0,0 0 0 0 0,0 0 0 0 0,0 0 0 0 0,0 1 0 0 0,0-1-1 0 0,0 0 1 0 0,0 0 0 0 0,1 1 0 0 0,-1-1 0 0 0,0 1 0 0 0,1-1-1 0 0,-1 1 1 0 0,0 2 0 0 0,1-4-301 0 0,1 1-1 0 0,-1 0 1 0 0,1-1-1 0 0,-1 1 1 0 0,0 0-1 0 0,1-1 1 0 0,-1 1-1 0 0,1 0 1 0 0,-1-1 0 0 0,1 1-1 0 0,0-1 1 0 0,-1 1-1 0 0,1-1 1 0 0,-1 0-1 0 0,1 1 1 0 0,0-1-1 0 0,0 1 1 0 0,-1-1-1 0 0,1 0 1 0 0,0 0 0 0 0,-1 1-1 0 0,1-1 1 0 0,1 0-1 0 0,18 5 1504 0 0,-19-5-1398 0 0,42 4-68 0 0,-1-1 0 0 0,1-3 0 0 0,59-5 0 0 0,-87 4-178 0 0,17-2 1 0 0,31 0 0 0 0,122-24 0 0 0,-184 26-557 0 0,1 1 0 0 0,0 0 0 0 0,-1 0 0 0 0,1-1 0 0 0,-1 1 0 0 0,1-1 0 0 0,0 1 0 0 0,-1-1 0 0 0,1 0 0 0 0,-1 1 0 0 0,0-1 0 0 0,1 0 0 0 0,-1 0 0 0 0,0 0 0 0 0,1 0 0 0 0,-1 0 0 0 0,0-1 0 0 0,2-1 0 0 0,0-4-3245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390 120 412 0 0,'10'-13'1457'0'0,"1"0"-1"0"0,0 0 1 0 0,1 1 0 0 0,1 0-1 0 0,0 1 1 0 0,0 0 0 0 0,1 1-1 0 0,22-11 1 0 0,-34 20-1093 0 0,0 0 0 0 0,1 1 1 0 0,-1 0-1 0 0,0-1 0 0 0,0 1 1 0 0,1 0-1 0 0,-1 0 0 0 0,4 0 1 0 0,-5 0-295 0 0,-1 0 0 0 0,1 0 0 0 0,-1 1 0 0 0,1-1 0 0 0,-1 0 0 0 0,1 0 0 0 0,-1 0 0 0 0,1 0 0 0 0,-1 0 0 0 0,1 1 0 0 0,-1-1 0 0 0,1 0 0 0 0,-1 0 0 0 0,1 1 0 0 0,-1-1 0 0 0,1 0 0 0 0,-1 1 0 0 0,0-1 1 0 0,1 1-1 0 0,-1-1 0 0 0,1 0 0 0 0,-1 1 0 0 0,0-1 0 0 0,0 1 0 0 0,1-1 0 0 0,-1 1 0 0 0,0-1 0 0 0,0 1 0 0 0,1-1 0 0 0,-1 1 0 0 0,0-1 0 0 0,0 1 0 0 0,0-1 0 0 0,0 1 0 0 0,0 0 0 0 0,0-1 0 0 0,0 1 1 0 0,0-1-1 0 0,0 1 0 0 0,0-1 0 0 0,0 1 0 0 0,0-1 0 0 0,-1 1 0 0 0,1-1 0 0 0,0 1 0 0 0,0-1 0 0 0,0 1 0 0 0,-1-1 0 0 0,1 1 0 0 0,-1 0 0 0 0,-8 15 294 0 0,0 0-1 0 0,-1 0 0 0 0,-1-1 0 0 0,-1 0 1 0 0,-23 22-1 0 0,-78 67 671 0 0,73-69-765 0 0,-96 70 832 0 0,94-75 41 0 0,-77 70 0 0 0,117-98-1062 0 0,0 0-1 0 0,0 0 1 0 0,0 1 0 0 0,1-1-1 0 0,-1 0 1 0 0,0 1 0 0 0,1-1-1 0 0,0 1 1 0 0,0 0 0 0 0,-1-1-1 0 0,1 1 1 0 0,0 5 0 0 0,1-7-37 0 0,0 0 0 0 0,0 1 0 0 0,0-1 1 0 0,0 0-1 0 0,0 1 0 0 0,1-1 0 0 0,-1 0 0 0 0,0 1 1 0 0,1-1-1 0 0,-1 0 0 0 0,1 0 0 0 0,0 1 1 0 0,-1-1-1 0 0,1 0 0 0 0,0 0 0 0 0,0 0 0 0 0,0 0 1 0 0,0 0-1 0 0,0 0 0 0 0,0 0 0 0 0,0 0 1 0 0,0 0-1 0 0,0-1 0 0 0,0 1 0 0 0,0 0 0 0 0,0-1 1 0 0,1 1-1 0 0,-1-1 0 0 0,2 1 0 0 0,17 5 133 0 0,0 0 1 0 0,0-2-1 0 0,0-1 0 0 0,1 0 0 0 0,-1-1 0 0 0,31-2 0 0 0,293-13 562 0 0,31-33-2291 0 0,-365 44 1318 0 0,1-1 0 0 0,-1-1 0 0 0,0 0 0 0 0,0 0-1 0 0,0-1 1 0 0,-1 0 0 0 0,11-7 0 0 0,-19 11 959 0 0,-3 1-677 0 0,1 1-1 0 0,-1-1 1 0 0,1 0-1 0 0,-1 1 1 0 0,1 0-1 0 0,-1-1 1 0 0,1 1-1 0 0,-1 0 1 0 0,1-1-1 0 0,-1 1 1 0 0,1 0-1 0 0,0 0 1 0 0,0 0-1 0 0,-1 0 1 0 0,1 1-1 0 0,0-1 1 0 0,0 0 0 0 0,0 0-1 0 0,0 1 1 0 0,0-1-1 0 0,1 0 1 0 0,-1 1-1 0 0,0-1 1 0 0,1 1-1 0 0,-1-1 1 0 0,0 1-1 0 0,1 0 1 0 0,0-1-1 0 0,-1 1 1 0 0,1-1-1 0 0,0 3 1 0 0,-1 6 302 0 0,0-1 0 0 0,0 0 0 0 0,1 1 0 0 0,1 9 0 0 0,4 7-233 0 0,0 0 1 0 0,1 0-1 0 0,2 0 1 0 0,1-1-1 0 0,22 46 1 0 0,-27-63-694 0 0,0 0 1 0 0,1 0-1 0 0,0 0 1 0 0,0-1-1 0 0,1 0 1 0 0,0 0-1 0 0,0 0 1 0 0,0-1-1 0 0,8 6 1 0 0,-9-9 132 0 0,-1 0 1 0 0,1 0-1 0 0,0-1 0 0 0,-1 1 1 0 0,1-1-1 0 0,0 0 1 0 0,0-1-1 0 0,1 1 1 0 0,-1-1-1 0 0,0 0 0 0 0,0 0 1 0 0,1 0-1 0 0,-1-1 1 0 0,0 0-1 0 0,1 0 1 0 0,9-2-1 0 0,11-3-2892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0 210 932 0 0,'4'3'1002'0'0,"-1"0"1"0"0,1 0-1 0 0,-1 0 0 0 0,0 0 0 0 0,0 0 1 0 0,0 1-1 0 0,0-1 0 0 0,-1 1 0 0 0,1 0 0 0 0,-1 0 1 0 0,0 0-1 0 0,0 0 0 0 0,0 0 0 0 0,-1 0 1 0 0,0 0-1 0 0,1 1 0 0 0,-1-1 0 0 0,-1 0 1 0 0,1 1-1 0 0,-1-1 0 0 0,0 1 0 0 0,0 9 3920 0 0,0-20-4339 0 0,-1-11-298 0 0,2 0 0 0 0,0 0 0 0 0,1 0-1 0 0,0 0 1 0 0,2 1 0 0 0,0-1 0 0 0,10-25 0 0 0,-11 35-131 0 0,0 0 0 0 0,1 0 0 0 0,0 0 0 0 0,0 1-1 0 0,1-1 1 0 0,0 1 0 0 0,0 0 0 0 0,9-8 0 0 0,-10 11-110 0 0,0-1 0 0 0,1 1 0 0 0,0 0 0 0 0,0 1 0 0 0,0-1 0 0 0,0 1 1 0 0,0 0-1 0 0,0 0 0 0 0,0 1 0 0 0,1-1 0 0 0,-1 1 0 0 0,1 0 0 0 0,7 0 0 0 0,-6 1-44 0 0,1 1 0 0 0,0 0 0 0 0,-1 0 0 0 0,1 0 0 0 0,-1 1 0 0 0,1 0 0 0 0,-1 1 0 0 0,0 0 0 0 0,0 0 0 0 0,0 0 0 0 0,-1 1 0 0 0,1 0 0 0 0,-1 0 0 0 0,1 1 0 0 0,6 6 0 0 0,3 4 0 0 0,0 1 0 0 0,-1 1 0 0 0,25 35 0 0 0,-28-31 0 0 0,-11-21 0 0 0,-1 0 0 0 0,0 0 0 0 0,0 0 0 0 0,0 0 0 0 0,0 0 0 0 0,1 0 0 0 0,-1 0 0 0 0,0 0 0 0 0,0 0 0 0 0,0 0 0 0 0,0 0 0 0 0,1 0 0 0 0,-1 0 0 0 0,0 0 0 0 0,0 0 0 0 0,0-1 0 0 0,0 1 0 0 0,1 0 0 0 0,-1 0 0 0 0,0 0 0 0 0,0 0 0 0 0,0 0 0 0 0,0 0 0 0 0,0 0 0 0 0,0-1 0 0 0,1 1 0 0 0,-1 0 0 0 0,0 0 0 0 0,0 0 0 0 0,0 0 0 0 0,0 0 0 0 0,0-1 0 0 0,0 1 0 0 0,0 0 0 0 0,0 0 0 0 0,0 0 0 0 0,0-1 0 0 0,0 1 0 0 0,0 0 0 0 0,0 0 0 0 0,0 0 0 0 0,0 0 0 0 0,0-1 0 0 0,0 1 0 0 0,0 0 0 0 0,2-9 0 0 0,0-2 0 0 0,1 1 0 0 0,0 0 0 0 0,0 0 0 0 0,1 1 0 0 0,0-1 0 0 0,0 1 0 0 0,1-1 0 0 0,1 1 0 0 0,0 1 0 0 0,0-1 0 0 0,0 1 0 0 0,1 0 0 0 0,0 1 0 0 0,1-1 0 0 0,0 1 0 0 0,0 1 0 0 0,0 0 0 0 0,1 0 0 0 0,0 0 0 0 0,0 1 0 0 0,0 1 0 0 0,1-1 0 0 0,-1 1 0 0 0,1 1 0 0 0,0 0 0 0 0,0 1 0 0 0,1-1 0 0 0,14 0 0 0 0,-5 2 0 0 0,0 1 0 0 0,0 1 0 0 0,0 1 0 0 0,0 0 0 0 0,0 2 0 0 0,31 8 0 0 0,-17 0 0 0 0,0 1 0 0 0,56 29 0 0 0,-75-33 0 0 0,0 1 0 0 0,-1 1 0 0 0,21 19 0 0 0,19 15 0 0 0,-50-43-936 0 0,0-1 0 0 0,0 0-1 0 0,0 0 1 0 0,1 0 0 0 0,-1-1 0 0 0,0 1-1 0 0,0-1 1 0 0,1 0 0 0 0,-1 0 0 0 0,0 0-1 0 0,1-1 1 0 0,7-1 0 0 0,11-4-2594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134 367 148 0 0,'0'0'1324'0'0,"-2"4"392"0"0,-26 56 7679 0 0,15-31-4094 0 0,-31 52-1 0 0,38-72-4401 0 0,2-3-98 0 0,1-1 0 0 0,-1 0 0 0 0,0 0 0 0 0,0 0 0 0 0,0 0 0 0 0,-9 6 1779 0 0,12-17-2468 0 0,0-1-1 0 0,0 0 1 0 0,0 1 0 0 0,1-1 0 0 0,0 0-1 0 0,0 1 1 0 0,0-1 0 0 0,1 0 0 0 0,0 1 0 0 0,3-10-1 0 0,-1 0-42 0 0,16-96-69 0 0,19-160 0 0 0,-31 166 0 0 0,-7 106 0 0 0,0 0 0 0 0,0 0 0 0 0,0 0 0 0 0,0 0 0 0 0,0 0 0 0 0,0 0 0 0 0,0-1 0 0 0,0 1 0 0 0,0 0 0 0 0,0 0 0 0 0,0 0 0 0 0,0 0 0 0 0,1 0 0 0 0,-1 0 0 0 0,0-1 0 0 0,0 1 0 0 0,0 0 0 0 0,0 0 0 0 0,0 0 0 0 0,0 0 0 0 0,0 0 0 0 0,0 0 0 0 0,0 0 0 0 0,0 0 0 0 0,1-1 0 0 0,-1 1 0 0 0,0 0 0 0 0,0 0 0 0 0,0 0 0 0 0,0 0 0 0 0,0 0 0 0 0,0 0 0 0 0,1 0 0 0 0,-1 0 0 0 0,0 0 0 0 0,0 0 0 0 0,0 0 0 0 0,0 0 0 0 0,0 0 0 0 0,0 0 0 0 0,1 0 0 0 0,-1 0 0 0 0,0 0 0 0 0,0 0 0 0 0,0 0 0 0 0,0 0 0 0 0,0 0 0 0 0,1 0 0 0 0,-1 0 0 0 0,0 0 0 0 0,0 0 0 0 0,0 0 0 0 0,0 1 0 0 0,3 0 0 0 0,0 1 0 0 0,1-1 0 0 0,-2 1 0 0 0,1 0 0 0 0,0 0 0 0 0,0 0 0 0 0,-1 1 0 0 0,1-1 0 0 0,-1 1 0 0 0,5 5 0 0 0,24 38 0 0 0,-16-24 0 0 0,32 47 0 0 0,4-2 0 0 0,85 87 0 0 0,-85-104 0 0 0,3-2 0 0 0,107 73 0 0 0,-146-113 0 0 0,-8-8 0 0 0,-7 0 0 0 0,1 0 0 0 0,-1 0 0 0 0,0-1 0 0 0,0 1 0 0 0,1 0 0 0 0,-1 0 0 0 0,0 0 0 0 0,1-1 0 0 0,-1 1 0 0 0,0 0 0 0 0,0-1 0 0 0,1 1 0 0 0,-1 0 0 0 0,0-1 0 0 0,0 1 0 0 0,0 0 0 0 0,0-1 0 0 0,0 1 0 0 0,1 0 0 0 0,-1-1 0 0 0,0 1 0 0 0,0 0 0 0 0,0-1 0 0 0,0 1 0 0 0,0 0 0 0 0,0-1 0 0 0,0 1 0 0 0,0 0 0 0 0,0-2 0 0 0,-2 0 0 0 0,1-1 0 0 0,-1 0 0 0 0,0 1 0 0 0,0-1 0 0 0,0 1 0 0 0,0 0 0 0 0,-1 0 0 0 0,1 0 0 0 0,-1 0 0 0 0,1 0 0 0 0,-1 0 0 0 0,1 0 0 0 0,-1 1 0 0 0,0-1 0 0 0,-4 0 0 0 0,-49-20 0 0 0,12 11 0 0 0,0 1 0 0 0,0 2 0 0 0,-68-3 0 0 0,47 10 0 0 0,-117 11 0 0 0,172-9-58 0 0,-37 6-1025 0 0,44-6 988 0 0,1 0 0 0 0,-1-1 0 0 0,1 1 0 0 0,-1 0 0 0 0,1 0 0 0 0,0 1 0 0 0,-1-1 0 0 0,1 0 0 0 0,0 1 0 0 0,0 0 0 0 0,0-1 0 0 0,0 1 0 0 0,0 0 0 0 0,-2 3 0 0 0,3-5-294 0 0,1 0 322 0 0,0 0 1 0 0,0 1 0 0 0,0-1 0 0 0,-1 0 0 0 0,1 0 0 0 0,0 1 0 0 0,0-1 0 0 0,0 0 0 0 0,0 0-1 0 0,0 0 1 0 0,0 1 0 0 0,0-1 0 0 0,0 0 0 0 0,-1 0 0 0 0,1 1 0 0 0,0-1 0 0 0,0 0 0 0 0,0 0-1 0 0,0 1 1 0 0,0-1 0 0 0,0 0 0 0 0,1 0 0 0 0,-1 1 0 0 0,0-1 0 0 0,0 0 0 0 0,0 0-1 0 0,0 1 1 0 0,0-1 0 0 0,0 0 0 0 0,0 0 0 0 0,0 0 0 0 0,0 1 0 0 0,1-1 0 0 0,-1 0 0 0 0,0 0-1 0 0,0 0 1 0 0,0 1 0 0 0,1-1 0 0 0,-1 0 0 0 0,0 0 0 0 0,0 0 0 0 0,0 0 0 0 0,1 0 0 0 0,-1 1-1 0 0,0-1 1 0 0,0 0 0 0 0,1 0 0 0 0,-1 0 0 0 0,0 0 0 0 0,0 0 0 0 0,2 1-233 0 0,5 3-932 0 0,0-1 1 0 0,0 1-1 0 0,1-1 1 0 0,-1-1-1 0 0,10 3 1 0 0,35 4-1987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 1096 0 0,'-27'-4'2451'0'0,"-16"-3"5427"0"0,42 7-7774 0 0,1 0 0 0 0,0 0 0 0 0,0 0 0 0 0,0 0 0 0 0,0-1 0 0 0,-1 1 0 0 0,1 0-1 0 0,0 0 1 0 0,0 0 0 0 0,0 0 0 0 0,-1 0 0 0 0,1 0 0 0 0,0 0 0 0 0,0 0 0 0 0,0 0 0 0 0,-1 0 0 0 0,1 0 0 0 0,0 0 0 0 0,0 0-1 0 0,0 0 1 0 0,-1 0 0 0 0,1 0 0 0 0,0 0 0 0 0,0 0 0 0 0,0 0 0 0 0,-1 0 0 0 0,1 0 0 0 0,0 0 0 0 0,0 1 0 0 0,0-1 0 0 0,0 0 0 0 0,-1 0-1 0 0,1 0 1 0 0,0 0 0 0 0,0 0 0 0 0,0 1 0 0 0,0-1 0 0 0,0 0 0 0 0,-1 0 0 0 0,1 0 0 0 0,0 0 0 0 0,0 1 0 0 0,0-1 0 0 0,0 0 0 0 0,0 0-1 0 0,0 0 1 0 0,0 0 0 0 0,0 1 0 0 0,0-1 0 0 0,0 0 0 0 0,0 0 0 0 0,0 1 0 0 0,0-1 0 0 0,0 0 0 0 0,0 0 0 0 0,0 0 0 0 0,0 1 0 0 0,0-1-1 0 0,0 0 1 0 0,0 0 0 0 0,0 0 0 0 0,0 0 0 0 0,0 1 0 0 0,0-1 0 0 0,0 0 0 0 0,1 0 0 0 0,-1 0 0 0 0,0 1 0 0 0,7 10 1915 0 0,2-4-1431 0 0,0 0 1 0 0,0 0-1 0 0,0-1 0 0 0,1 0 0 0 0,0-1 1 0 0,0 0-1 0 0,20 6 0 0 0,-5-1 105 0 0,12 6 344 0 0,47 12-1 0 0,40 4 415 0 0,2-4 0 0 0,226 18 0 0 0,-161-40-1917 0 0,-191-6 467 0 0,0 0 1 0 0,0 0-1 0 0,0 0 1 0 0,0 0-1 0 0,0 0 1 0 0,0 0-1 0 0,1 0 1 0 0,-1 0-1 0 0,0 0 1 0 0,0 0-1 0 0,0 0 1 0 0,0 0-1 0 0,0 0 1 0 0,0 0-1 0 0,0 0 1 0 0,0 0-1 0 0,0 0 1 0 0,0 0-1 0 0,1 0 1 0 0,-1 0 0 0 0,0 0-1 0 0,0 0 1 0 0,0 0-1 0 0,0 0 1 0 0,0 0-1 0 0,0 0 1 0 0,0 0-1 0 0,0 0 1 0 0,0 0-1 0 0,0 1 1 0 0,0-1-1 0 0,0 0 1 0 0,0 0-1 0 0,0 0 1 0 0,0 0-1 0 0,0 0 1 0 0,0 0-1 0 0,0 0 1 0 0,0 0-1 0 0,0 0 1 0 0,0 0-1 0 0,0 0 1 0 0,0 1 0 0 0,0-1-1 0 0,0 0 1 0 0,0 0-1 0 0,0 0 1 0 0,0 0-1 0 0,0 0 1 0 0,0 0-1 0 0,0 0 1 0 0,0 0-1 0 0,0 0 1 0 0,0 0-1 0 0,0 1 1 0 0,0-1-1 0 0,0 0 1 0 0,0 0-1 0 0,0 0 1 0 0,0 0-1 0 0,0 0 1 0 0,0 0-1 0 0,0 0 1 0 0,0 0-1 0 0,0 0 1 0 0,0 0 0 0 0,-1 0-1 0 0,1 0 1 0 0,0 0-1 0 0,-10 8 129 0 0,-28 14 144 0 0,17-10-132 0 0,-300 201-20 0 0,105-65-103 0 0,214-148-19 0 0,-196 142 0 0 0,192-136 0 0 0,6-6 0 0 0,0 0 0 0 0,0 1 0 0 0,0-1 0 0 0,0 0 0 0 0,0 0 0 0 0,0 0 0 0 0,0 0 0 0 0,0 0 0 0 0,0 1 0 0 0,0-1 0 0 0,0 0 0 0 0,0 0 0 0 0,0 0 0 0 0,0 0 0 0 0,0 0 0 0 0,0 1 0 0 0,0-1 0 0 0,0 0 0 0 0,0 0 0 0 0,0 0 0 0 0,0 0 0 0 0,0 0 0 0 0,0 1 0 0 0,0-1 0 0 0,0 0 0 0 0,1 0 0 0 0,-1 0 0 0 0,0 0 0 0 0,0 0 0 0 0,0 0 0 0 0,0 0 0 0 0,0 1 0 0 0,0-1 0 0 0,0 0 0 0 0,1 0 0 0 0,-1 0 0 0 0,0 0 0 0 0,0 0 0 0 0,0 0 0 0 0,0 0 0 0 0,0 0 0 0 0,1 0 0 0 0,-1 0 0 0 0,0 0 0 0 0,0 0 0 0 0,0 0 0 0 0,0 0 0 0 0,0 0 0 0 0,1 0 0 0 0,-1 0 0 0 0,0 0 0 0 0,0 0 0 0 0,0 0 0 0 0,0 0 0 0 0,0 0 0 0 0,1 0 0 0 0,7 1 0 0 0,18-4-587 0 0,50-12 1 0 0,-26 4-507 0 0,92-17-5401 0 0,-29 6 2491 0 0,-13 0 573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84 584 0 0,'-8'-8'1421'0'0,"0"1"-1"0"0,0 1 1 0 0,0-1 0 0 0,-1 1-1 0 0,0 1 1 0 0,-19-9 0 0 0,22 11-707 0 0,-1 1 1 0 0,1 0-1 0 0,-1 1 1 0 0,0 0 0 0 0,0 0-1 0 0,1 0 1 0 0,-1 1-1 0 0,0 0 1 0 0,0 0 0 0 0,0 0-1 0 0,-12 4 1 0 0,1 0 78 0 0,0 2 1 0 0,1 0-1 0 0,0 1 1 0 0,0 1-1 0 0,0 1 1 0 0,1 0-1 0 0,-25 19 1 0 0,30-19-399 0 0,0-1 1 0 0,1 2-1 0 0,0-1 1 0 0,1 1-1 0 0,0 1 1 0 0,1 0-1 0 0,0 0 1 0 0,0 0 0 0 0,1 1-1 0 0,-11 25 1 0 0,17-32-350 0 0,-1 0 1 0 0,1 0 0 0 0,0 0 0 0 0,0 0-1 0 0,0 0 1 0 0,1 0 0 0 0,0 1-1 0 0,0-1 1 0 0,0 0 0 0 0,1 0-1 0 0,-1 0 1 0 0,1 0 0 0 0,0 0 0 0 0,3 7-1 0 0,-1-6 54 0 0,0 0-1 0 0,0 1 0 0 0,1-1 0 0 0,-1-1 1 0 0,1 1-1 0 0,1-1 0 0 0,-1 1 0 0 0,1-1 1 0 0,8 7-1 0 0,1-2 60 0 0,1 0 0 0 0,0 0 0 0 0,0-2-1 0 0,1 0 1 0 0,0-1 0 0 0,0 0 0 0 0,26 6 0 0 0,-16-6-159 0 0,0-1 0 0 0,0-2 0 0 0,0-1 0 0 0,0-1 0 0 0,1-1 0 0 0,-1-1 0 0 0,1-1 0 0 0,-1-2 0 0 0,0 0 0 0 0,48-14 0 0 0,-67 14 0 0 0,1 0 0 0 0,0 0 0 0 0,-1 0 0 0 0,1-1 0 0 0,-1-1 0 0 0,0 1 0 0 0,-1-1 0 0 0,1 0 0 0 0,-1 0 0 0 0,0-1 0 0 0,0 0 0 0 0,-1 0 0 0 0,9-12 0 0 0,-10 12 0 0 0,-1 0 0 0 0,0-1 0 0 0,0 1 0 0 0,-1-1 0 0 0,0 1 0 0 0,0-1 0 0 0,-1 0 0 0 0,1 0 0 0 0,-2 0 0 0 0,1 0 0 0 0,-1 0 0 0 0,0 1 0 0 0,0-1 0 0 0,-1 0 0 0 0,0 0 0 0 0,0 0 0 0 0,-2-7 0 0 0,-1 2 0 0 0,-1 0 0 0 0,0 0 0 0 0,0 0 0 0 0,-1 0 0 0 0,-1 1 0 0 0,0 0 0 0 0,-1 1 0 0 0,0-1 0 0 0,0 2 0 0 0,-1-1 0 0 0,0 1 0 0 0,-1 0 0 0 0,0 1 0 0 0,0 0 0 0 0,-1 1 0 0 0,-20-11 0 0 0,7 6 0 0 0,0 1 0 0 0,0 1 0 0 0,-2 1 0 0 0,1 1 0 0 0,-1 1 0 0 0,0 2 0 0 0,-34-4 0 0 0,44 8-1182 0 0,-1 0 1 0 0,1 1-1 0 0,-1 0 0 0 0,1 2 1 0 0,0 0-1 0 0,-1 0 1 0 0,1 2-1 0 0,0 0 0 0 0,-24 10 1 0 0,26-7-2408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7477 0 0,'12'-24'5040'0'0,"-9"16"-4033"0"0,1 0-1 0 0,0 1 0 0 0,0 0 0 0 0,0 0 0 0 0,1 0 0 0 0,0 0 0 0 0,1 1 1 0 0,10-11-1 0 0,-15 17-930 0 0,0-1 1 0 0,0 1-1 0 0,-1-1 1 0 0,1 1-1 0 0,0-1 1 0 0,0 1-1 0 0,0 0 1 0 0,0-1-1 0 0,0 1 1 0 0,0 0-1 0 0,0 0 1 0 0,0-1-1 0 0,0 1 1 0 0,0 0-1 0 0,0 0 1 0 0,0 0-1 0 0,0 0 1 0 0,0 0-1 0 0,0 1 1 0 0,0-1-1 0 0,0 0 1 0 0,0 0-1 0 0,0 1 1 0 0,0-1 0 0 0,1 1-1 0 0,1 1 18 0 0,-1-1 0 0 0,0 1 0 0 0,0 0 0 0 0,0 0 0 0 0,0 0 1 0 0,-1 0-1 0 0,1 0 0 0 0,0 0 0 0 0,1 4 0 0 0,3 5 114 0 0,-1 0 1 0 0,0 0-1 0 0,4 16 1 0 0,20 103 503 0 0,-4-20-3800 0 0,-2-38-4941 0 0,-16-60 5470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1 636 0 0,'-19'0'5526'0'0,"33"5"-304"0"0,13 1-1852 0 0,-7-2-3469 0 0,275 27 4171 0 0,-183-22-3506 0 0,333 35 1230 0 0,629 44 1385 0 0,-960-84-2153 0 0,-1-4 0 0 0,159-21 1 0 0,-264 20-869 0 0,8-2 332 0 0,0 0 0 0 0,16-5 0 0 0,-31 8-600 0 0,-1 0 95 0 0,0-1 0 0 0,0 1 0 0 0,0 0 0 0 0,0 0 1 0 0,0 0-1 0 0,0 0 0 0 0,0 0 0 0 0,0 0 0 0 0,1 0 1 0 0,-1-1-1 0 0,0 1 0 0 0,0 0 0 0 0,0 0 0 0 0,0 0 1 0 0,0 0-1 0 0,0 0 0 0 0,0 0 0 0 0,0 0 0 0 0,0 0 1 0 0,0 0-1 0 0,0 0 0 0 0,1 0 0 0 0,-1 0 0 0 0,0-1 1 0 0,0 1-1 0 0,0 0 0 0 0,0 0 0 0 0,0 0 0 0 0,0 0 1 0 0,0 0-1 0 0,0 0 0 0 0,1 0 0 0 0,-1 0 0 0 0,0 0 1 0 0,0 0-1 0 0,0 0 0 0 0,0 0 0 0 0,0 0 1 0 0,0 0-1 0 0,0 0 0 0 0,1 0 0 0 0,-1 0 0 0 0,0 0 1 0 0,0 0-1 0 0,0 1 0 0 0,0-1 0 0 0,0 0 0 0 0,0 0 1 0 0,0 0-1 0 0,8 4-4368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3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143 240 248 0 0,'-15'-13'531'0'0,"-64"-63"3338"0"0,71 66-2511 0 0,-1 0-1 0 0,1-1 1 0 0,-8-16-1 0 0,15 26-1159 0 0,0 0 0 0 0,0-1-1 0 0,1 1 1 0 0,-1-1 0 0 0,0 0 0 0 0,1 1-1 0 0,-1-1 1 0 0,1 1 0 0 0,-1-1 0 0 0,1 0-1 0 0,0 1 1 0 0,0-1 0 0 0,0 0 0 0 0,0 0-1 0 0,0 1 1 0 0,0-1 0 0 0,0 0-1 0 0,0 1 1 0 0,1-1 0 0 0,-1 0 0 0 0,1 1-1 0 0,-1-1 1 0 0,1 1 0 0 0,0-1 0 0 0,-1 1-1 0 0,1-1 1 0 0,0 1 0 0 0,0-1 0 0 0,0 1-1 0 0,0 0 1 0 0,0-1 0 0 0,1 1-1 0 0,-1 0 1 0 0,0 0 0 0 0,3-2 0 0 0,3-1 181 0 0,0 1 1 0 0,0-1 0 0 0,0 1-1 0 0,1 0 1 0 0,0 1 0 0 0,10-2-1 0 0,8-1 253 0 0,1 1 0 0 0,-1 1 0 0 0,0 2-1 0 0,37 2 1 0 0,102 17 803 0 0,-90-7-800 0 0,-1 4-1 0 0,0 3 0 0 0,128 49 1 0 0,-200-67-627 0 0,173 78 1321 0 0,-159-69-1146 0 0,0 0 0 0 0,-1 1 0 0 0,0 0 0 0 0,-1 1-1 0 0,0 1 1 0 0,0 0 0 0 0,-1 1 0 0 0,16 22 0 0 0,-27-32-145 0 0,0 1 0 0 0,0-1 1 0 0,0 1-1 0 0,0 0 1 0 0,0-1-1 0 0,-1 1 0 0 0,0 0 1 0 0,0 0-1 0 0,0 0 1 0 0,0 0-1 0 0,0 0 0 0 0,-1 0 1 0 0,0 1-1 0 0,0-1 0 0 0,0 0 1 0 0,-1 0-1 0 0,1 0 1 0 0,-1 0-1 0 0,0 0 0 0 0,0 0 1 0 0,0 0-1 0 0,0 0 0 0 0,-1 0 1 0 0,0-1-1 0 0,0 1 1 0 0,0 0-1 0 0,0-1 0 0 0,0 0 1 0 0,-1 1-1 0 0,-5 5 0 0 0,-3 2 46 0 0,-1 0 0 0 0,0-1 0 0 0,0 0 0 0 0,-1-1-1 0 0,0-1 1 0 0,-25 13 0 0 0,-2-3 12 0 0,-2-2 0 0 0,1-1 0 0 0,-2-3 0 0 0,1-1 0 0 0,-74 8-1 0 0,43-12 54 0 0,-1-4 0 0 0,-116-8 0 0 0,182 4-159 0 0,-7 1-207 0 0,0-2 1 0 0,0 1 0 0 0,0-2 0 0 0,0 0-1 0 0,0-1 1 0 0,-25-10 0 0 0,28 4-1248 0 0,15 5-2311 0 0,-2 4 3073 0 0,1-1 1 0 0,-1 0-1 0 0,1 1 0 0 0,0 0 1 0 0,0-1-1 0 0,0 1 0 0 0,0 0 0 0 0,0 0 1 0 0,4-2-1 0 0,18-6-2552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3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10977 0 0,'18'-7'8953'0'0,"-1"6"-3348"0"0,-15 2-5228 0 0,1-1 1 0 0,-1 1 0 0 0,0-1 0 0 0,1 1-1 0 0,-1 0 1 0 0,0 0 0 0 0,1 0-1 0 0,-1 0 1 0 0,0 0 0 0 0,3 3 0 0 0,1 1-235 0 0,0 1 0 0 0,0 0 1 0 0,-1 1-1 0 0,0-1 1 0 0,0 1-1 0 0,5 9 0 0 0,8 17 264 0 0,-2 0-1 0 0,-2 1 0 0 0,19 64 0 0 0,0 0 43 0 0,-32-97-737 0 0,-1 1 0 0 0,1-1 0 0 0,0 1-1 0 0,0-1 1 0 0,-1 1 0 0 0,1-1 0 0 0,0 1 0 0 0,0-1 0 0 0,0 0-1 0 0,1 1 1 0 0,-1-1 0 0 0,0 0 0 0 0,0 0 0 0 0,1 0 0 0 0,-1 0-1 0 0,1 0 1 0 0,-1 0 0 0 0,3 1 0 0 0,0-1-755 0 0,0 0 0 0 0,1 0 1 0 0,-1-1-1 0 0,0 1 0 0 0,1-1 0 0 0,4 0 1 0 0,8 0-2385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3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66 696 0 0,'-15'-9'902'0'0,"1"0"1"0"0,-1 1-1 0 0,0 1 1 0 0,-1 1-1 0 0,0 0 0 0 0,0 1 1 0 0,0 0-1 0 0,-1 2 0 0 0,1 0 1 0 0,-1 1-1 0 0,0 0 1 0 0,0 1-1 0 0,1 1 0 0 0,-1 1 1 0 0,0 0-1 0 0,0 2 0 0 0,-18 4 1 0 0,16-3-288 0 0,0 1-1 0 0,0 1 1 0 0,0 1 0 0 0,1 1 0 0 0,0 1-1 0 0,0 0 1 0 0,1 1 0 0 0,1 1 0 0 0,0 0 0 0 0,0 2-1 0 0,1 0 1 0 0,0 0 0 0 0,1 1 0 0 0,-14 20-1 0 0,25-31-474 0 0,1 1 0 0 0,-1-1-1 0 0,1 1 1 0 0,0 0-1 0 0,0 0 1 0 0,0 0 0 0 0,1 0-1 0 0,-1 0 1 0 0,1 1-1 0 0,0-1 1 0 0,0 0-1 0 0,1 0 1 0 0,-1 1 0 0 0,1-1-1 0 0,0 0 1 0 0,0 1-1 0 0,1 4 1 0 0,0-4-7 0 0,1 1 0 0 0,-1-1 0 0 0,1 0 0 0 0,1 0 0 0 0,-1 0 0 0 0,1 0-1 0 0,-1-1 1 0 0,2 1 0 0 0,-1-1 0 0 0,0 0 0 0 0,1 1 0 0 0,4 3 0 0 0,4 2 88 0 0,0-1 1 0 0,0 1-1 0 0,1-2 1 0 0,1 0-1 0 0,-1-1 0 0 0,1 0 1 0 0,1-1-1 0 0,23 8 1 0 0,-12-8-186 0 0,0 0 1 0 0,1-1 0 0 0,-1-2 0 0 0,1-1 0 0 0,0-1-1 0 0,0-1 1 0 0,-1-1 0 0 0,1-1 0 0 0,43-10 0 0 0,-65 11-44 0 0,-1-1 1 0 0,1 1 0 0 0,0-1 0 0 0,-1 0 0 0 0,1 0 0 0 0,-1-1-1 0 0,0 1 1 0 0,0-1 0 0 0,0 0 0 0 0,0 0 0 0 0,0 0-1 0 0,0-1 1 0 0,-1 1 0 0 0,0-1 0 0 0,0 0 0 0 0,0 0-1 0 0,0 0 1 0 0,0 0 0 0 0,-1-1 0 0 0,0 1 0 0 0,0 0-1 0 0,0-1 1 0 0,0 0 0 0 0,-1 0 0 0 0,0 1 0 0 0,0-1 0 0 0,0 0-1 0 0,0 0 1 0 0,-1 0 0 0 0,0 0 0 0 0,0 0 0 0 0,0 0-1 0 0,-1 0 1 0 0,-1-6 0 0 0,-1-1 4 0 0,0 0 0 0 0,-1 1 0 0 0,0-1 0 0 0,-1 1 0 0 0,-1 0 0 0 0,0 1 0 0 0,0-1 0 0 0,-1 1 0 0 0,0 0 0 0 0,-1 1 0 0 0,0 0 0 0 0,0 0 0 0 0,-1 1 0 0 0,0 0 0 0 0,-15-10 0 0 0,6 5-9 0 0,-2 1-1 0 0,0 1 1 0 0,0 0 0 0 0,-1 2 0 0 0,0 0-1 0 0,0 2 1 0 0,-30-7 0 0 0,36 10-212 0 0,-1 2 0 0 0,-19-2 1 0 0,30 4-49 0 0,0 0 1 0 0,0 0-1 0 0,-1 1 1 0 0,1-1-1 0 0,0 1 0 0 0,0 0 1 0 0,0 1-1 0 0,0-1 1 0 0,0 1-1 0 0,-6 3 1 0 0,10-5-34 0 0,1 1 0 0 0,-1-1-1 0 0,1 0 1 0 0,-1 1 0 0 0,1-1 0 0 0,-1 1 0 0 0,1-1 0 0 0,0 1 0 0 0,-1-1 0 0 0,1 1 0 0 0,0-1 0 0 0,-1 1 0 0 0,1 0 0 0 0,0-1 0 0 0,-1 1 0 0 0,1-1 0 0 0,0 1-1 0 0,0 0 1 0 0,0-1 0 0 0,0 1 0 0 0,0 0 0 0 0,0-1 0 0 0,0 1 0 0 0,0 0 0 0 0,0-1 0 0 0,0 1 0 0 0,0 0 0 0 0,0-1 0 0 0,0 1 0 0 0,0-1 0 0 0,1 1 0 0 0,-1 1-1 0 0,2 1-149 0 0,6 4-2683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3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95 326 120 0 0,'0'0'215'0'0,"1"0"0"0"0,-1 0 0 0 0,0 1 0 0 0,1-1 1 0 0,-1 0-1 0 0,0 0 0 0 0,1 0 0 0 0,-1 0 0 0 0,0 0 0 0 0,1 1 0 0 0,-1-1 0 0 0,0 0 0 0 0,1 0 1 0 0,-1 1-1 0 0,0-1 0 0 0,0 0 0 0 0,1 0 0 0 0,-1 1 0 0 0,0-1 0 0 0,0 0 0 0 0,0 1 0 0 0,1-1 1 0 0,-1 0-1 0 0,0 1 0 0 0,-2 7 1548 0 0,0-1 1 0 0,0 1-1 0 0,0-1 0 0 0,-6 10 1 0 0,-4 5 1235 0 0,-17 24 0 0 0,0-1 1306 0 0,13-22 1736 0 0,23-33-5844 0 0,-1 1 0 0 0,1 1 1 0 0,0-1-1 0 0,1 1 0 0 0,-1 1 1 0 0,2-1-1 0 0,15-10 0 0 0,-18 14-159 0 0,1 0-1 0 0,0 1 0 0 0,0 0 1 0 0,0 0-1 0 0,0 0 0 0 0,0 1 1 0 0,0 1-1 0 0,0-1 0 0 0,1 1 0 0 0,-1 0 1 0 0,1 0-1 0 0,-1 1 0 0 0,12 1 1 0 0,13 4-36 0 0,0 0 0 0 0,-1 2 0 0 0,59 22 0 0 0,93 50-2 0 0,-41-16-1 0 0,-122-55-61 0 0,-1 0 1 0 0,1-2-1 0 0,1 0 0 0 0,-1-2 1 0 0,31 4-1 0 0,-44-7 47 0 0,0-1 0 0 0,-1 0 0 0 0,1-1 0 0 0,-1 1 0 0 0,1-1 0 0 0,-1-1 0 0 0,1 1-1 0 0,-1-1 1 0 0,0 0 0 0 0,0 0 0 0 0,0-1 0 0 0,0 0 0 0 0,0 0 0 0 0,0 0 0 0 0,-1-1 0 0 0,0 0 0 0 0,1 0 0 0 0,-1 0 0 0 0,-1-1-1 0 0,1 1 1 0 0,-1-1 0 0 0,5-6 0 0 0,3-8 77 0 0,-1 1 0 0 0,0-2-1 0 0,-1 0 1 0 0,-2 0-1 0 0,13-41 1 0 0,-13 29 25 0 0,-1 0 0 0 0,-1-1-1 0 0,1-44 1 0 0,-9 26-87 0 0,-3 21 0 0 0,-9-14 0 0 0,11 35 0 0 0,-1 0 0 0 0,-1 0 0 0 0,0 1 0 0 0,0-1 0 0 0,-1 1 0 0 0,1 0 0 0 0,-2 1 0 0 0,1-1 0 0 0,-1 1 0 0 0,-14-11 0 0 0,18 16-317 0 0,0 0 1 0 0,0 0-1 0 0,0 0 0 0 0,0 0 1 0 0,-1 1-1 0 0,1 0 0 0 0,0-1 1 0 0,-1 1-1 0 0,1 0 0 0 0,-1 1 1 0 0,0-1-1 0 0,1 0 0 0 0,-1 1 1 0 0,1 0-1 0 0,-1 0 0 0 0,-4 1 1 0 0,2 0-487 0 0,0 0 1 0 0,-1 1-1 0 0,1 0 1 0 0,0 0-1 0 0,0 1 1 0 0,0 0-1 0 0,1 0 1 0 0,-7 4-1 0 0,-7 6-2652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3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639 260 252 0 0,'-7'-16'873'0'0,"-2"0"0"0"0,0 0 0 0 0,-1 1-1 0 0,-1 0 1 0 0,0 1 0 0 0,-1 0 0 0 0,-1 1 0 0 0,-24-21-1 0 0,29 27-308 0 0,-1 2-1 0 0,0-1 1 0 0,0 1-1 0 0,0 1 0 0 0,0 0 1 0 0,-1 0-1 0 0,0 1 1 0 0,1 0-1 0 0,-1 0 0 0 0,0 1 1 0 0,-1 1-1 0 0,1-1 0 0 0,0 2 1 0 0,0-1-1 0 0,0 2 1 0 0,-1-1-1 0 0,-11 3 0 0 0,-2 2 277 0 0,0 1-1 0 0,1 0 0 0 0,-1 2 1 0 0,1 1-1 0 0,-33 18 1 0 0,42-20-387 0 0,0 2 0 0 0,0 0 0 0 0,1 0 0 0 0,0 2 1 0 0,1-1-1 0 0,0 2 0 0 0,1-1 0 0 0,0 2 0 0 0,-13 19 1 0 0,21-29-299 0 0,1 1 1 0 0,-1 0-1 0 0,1 1 1 0 0,0-1-1 0 0,0 0 1 0 0,1 0 0 0 0,-1 1-1 0 0,1-1 1 0 0,0 1-1 0 0,0 0 1 0 0,0-1-1 0 0,1 1 1 0 0,-1 0 0 0 0,1-1-1 0 0,1 1 1 0 0,-1 0-1 0 0,0-1 1 0 0,1 1-1 0 0,0 0 1 0 0,0-1 0 0 0,1 1-1 0 0,-1-1 1 0 0,1 0-1 0 0,0 1 1 0 0,0-1-1 0 0,4 7 1 0 0,3-1-113 0 0,0-1 0 0 0,0 0 0 0 0,1 0 0 0 0,0 0 0 0 0,0-2 0 0 0,1 1 0 0 0,0-1 0 0 0,0-1 0 0 0,0 0 0 0 0,1 0 0 0 0,0-1 0 0 0,1-1 0 0 0,14 4 0 0 0,-7-3-27 0 0,-1-1 1 0 0,1-1-1 0 0,0-1 1 0 0,0 0-1 0 0,0-2 1 0 0,0 0-1 0 0,0-1 1 0 0,21-4-1 0 0,-33 3-16 0 0,0 1 0 0 0,0-1 0 0 0,-1-1 0 0 0,1 0 0 0 0,-1 0 0 0 0,1 0 0 0 0,-1-1 0 0 0,0 0 1 0 0,-1 0-1 0 0,1-1 0 0 0,6-5 0 0 0,-9 6-1 0 0,-1 1 1 0 0,0-1 0 0 0,0 0 0 0 0,0 0 0 0 0,0 0 0 0 0,-1-1 0 0 0,0 1-1 0 0,0 0 1 0 0,0-1 0 0 0,0 0 0 0 0,0 1 0 0 0,-1-1 0 0 0,0 0-1 0 0,0 0 1 0 0,-1 1 0 0 0,1-1 0 0 0,-1 0 0 0 0,0 0 0 0 0,-1-8-1 0 0,-1-1 0 0 0,-1 0 0 0 0,0 0-1 0 0,-1 0 1 0 0,-1 1 0 0 0,0-1-1 0 0,-1 1 1 0 0,0 0 0 0 0,-1 1-1 0 0,-1-1 1 0 0,0 2 0 0 0,0-1-1 0 0,-1 1 1 0 0,0 0-1 0 0,-1 1 1 0 0,-18-15 0 0 0,4 6-586 0 0,-1 1 0 0 0,-1 1 0 0 0,0 1 0 0 0,-1 1 0 0 0,-1 1 0 0 0,-36-12 1 0 0,61 25-598 0 0,-5-2 1161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3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1 124 864 0 0,'6'0'648'0'0,"0"-1"0"0"0,1 1-1 0 0,-1 0 1 0 0,0 1 0 0 0,1 0 0 0 0,-1 0 0 0 0,0 0-1 0 0,0 1 1 0 0,0-1 0 0 0,0 1 0 0 0,0 1 0 0 0,0-1-1 0 0,0 1 1 0 0,8 6 0 0 0,-10-6-212 0 0,0 0 1 0 0,0 1 0 0 0,0-1-1 0 0,0 1 1 0 0,-1 0-1 0 0,0 0 1 0 0,0 0 0 0 0,0 1-1 0 0,0-1 1 0 0,-1 1-1 0 0,1 0 1 0 0,-1-1 0 0 0,0 1-1 0 0,-1 0 1 0 0,1 0-1 0 0,-1 0 1 0 0,1 11 0 0 0,-1-1 468 0 0,0 0 1 0 0,-1 1 0 0 0,0-1 0 0 0,-2 0-1 0 0,0 0 1 0 0,0 1 0 0 0,-2-1 0 0 0,0-1-1 0 0,0 1 1 0 0,-2 0 0 0 0,-8 17 0 0 0,3-19-177 0 0,11-13-688 0 0,-1 0 1 0 0,1 1 0 0 0,0-1-1 0 0,-1 0 1 0 0,1 0 0 0 0,0 0-1 0 0,-1 0 1 0 0,1 0 0 0 0,0 0 0 0 0,-1 0-1 0 0,1 0 1 0 0,0 0 0 0 0,-1 0-1 0 0,1 0 1 0 0,0 0 0 0 0,-1 0 0 0 0,1 0-1 0 0,0 0 1 0 0,-1 0 0 0 0,1 0-1 0 0,0 0 1 0 0,-1 0 0 0 0,1 0 0 0 0,0-1-1 0 0,0 1 1 0 0,-1 0 0 0 0,1 0-1 0 0,-1-2 51 0 0,0 1 0 0 0,0 0 0 0 0,0-1 0 0 0,0 1 0 0 0,0-1 0 0 0,1 1-1 0 0,-1-1 1 0 0,1 1 0 0 0,-1-1 0 0 0,1 0 0 0 0,-1 1 0 0 0,1-1 0 0 0,0 0-1 0 0,0 1 1 0 0,0-1 0 0 0,0-1 0 0 0,0-3-92 0 0,1 0 0 0 0,-1 0 0 0 0,1 1 0 0 0,0-1 0 0 0,1 0 0 0 0,-1 1 0 0 0,1-1 0 0 0,0 1 0 0 0,0-1 0 0 0,1 1 0 0 0,0 0 0 0 0,0 0 0 0 0,0 0 0 0 0,0 1 0 0 0,1-1 0 0 0,8-7 0 0 0,-9 9 0 0 0,1 0 0 0 0,-1 0 0 0 0,1 1 0 0 0,0-1 0 0 0,0 1 0 0 0,0 0 0 0 0,1 0 0 0 0,-1 0 0 0 0,0 1 0 0 0,1 0 0 0 0,-1 0 0 0 0,1 0 0 0 0,-1 0 0 0 0,1 0 0 0 0,-1 1 0 0 0,1 0 0 0 0,-1 0 0 0 0,1 0 0 0 0,0 1 0 0 0,-1 0 0 0 0,1-1 0 0 0,5 3 0 0 0,42 17 0 0 0,-2 1 0 0 0,0 3 0 0 0,75 48 0 0 0,24 13 0 0 0,-119-70 0 0 0,2-1 0 0 0,63 18 0 0 0,-88-30 0 0 0,0 0 0 0 0,0-1 0 0 0,0 0 0 0 0,0 0 0 0 0,-1-1 0 0 0,1 0 0 0 0,0 0 0 0 0,0-1 0 0 0,0 0 0 0 0,12-3 0 0 0,-14 3 0 0 0,-1-1 0 0 0,0 0 0 0 0,0 0 0 0 0,1 0 0 0 0,-2-1 0 0 0,1 1 0 0 0,0-1 0 0 0,0 0 0 0 0,-1 0 0 0 0,1 0 0 0 0,-1-1 0 0 0,0 1 0 0 0,0-1 0 0 0,-1 0 0 0 0,1 0 0 0 0,4-8 0 0 0,-1-3 0 0 0,0 0 0 0 0,0 0 0 0 0,-2 0 0 0 0,0-1 0 0 0,4-31 0 0 0,-4-4 0 0 0,-3 16 0 0 0,-2 10 0 0 0,-6-38 0 0 0,-21-67 0 0 0,9 52 0 0 0,11 57-10583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3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22 264 0 0,'0'-1'161'0'0,"0"0"0"0"0,0 0 0 0 0,0 0 0 0 0,0 1 0 0 0,0-1-1 0 0,1 0 1 0 0,-1 0 0 0 0,0 0 0 0 0,1 0 0 0 0,-1 0 0 0 0,0 1 0 0 0,1-1 0 0 0,-1 0 0 0 0,1 0 0 0 0,-1 1 0 0 0,1-1-1 0 0,0 0 1 0 0,-1 1 0 0 0,1-1 0 0 0,0 0 0 0 0,-1 1 0 0 0,1-1 0 0 0,0 1 0 0 0,0-1 0 0 0,-1 1 0 0 0,1 0 0 0 0,0-1-1 0 0,0 1 1 0 0,0 0 0 0 0,0 0 0 0 0,0-1 0 0 0,0 1 0 0 0,-1 0 0 0 0,1 0 0 0 0,0 0 0 0 0,0 0 0 0 0,0 0 0 0 0,0 0-1 0 0,0 0 1 0 0,0 0 0 0 0,0 1 0 0 0,0-1 0 0 0,-1 0 0 0 0,3 1 0 0 0,1 1 341 0 0,0 1 0 0 0,0 0 0 0 0,0 0 1 0 0,0 0-1 0 0,-1 0 0 0 0,1 1 0 0 0,-1-1 0 0 0,3 5 0 0 0,58 82 2752 0 0,119 209 2117 0 0,-141-230-3376 0 0,61 76-1 0 0,-77-114-1142 0 0,1-1 1 0 0,1-1-1 0 0,2-1 1 0 0,41 30-1 0 0,-38-40 170 0 0,-31-18-959 0 0,-1 1 1 0 0,1 0-1 0 0,-1-1 1 0 0,1 1-1 0 0,0-1 1 0 0,-1 1-1 0 0,1-1 0 0 0,0 0 1 0 0,-1 0-1 0 0,1 0 1 0 0,0 0-1 0 0,-1 0 1 0 0,1 0-1 0 0,0 0 0 0 0,0 0 1 0 0,-1-1-1 0 0,1 1 1 0 0,-1-1-1 0 0,1 1 1 0 0,0-1-1 0 0,1-1 1 0 0,2-2-7 0 0,-1-2 1 0 0,1 1-1 0 0,-1 0 1 0 0,0-1 0 0 0,0 0-1 0 0,0 0 1 0 0,-1 0-1 0 0,0 0 1 0 0,-1-1 0 0 0,1 1-1 0 0,-1-1 1 0 0,2-11-1 0 0,2-13 289 0 0,3-46 0 0 0,-8 67-337 0 0,7-77-9 0 0,33-300 0 0 0,-30 303-140 0 0,-11 84 62 0 0,0 0 0 0 0,1-1 1 0 0,-1 1-1 0 0,0 0 0 0 0,1-1 0 0 0,-1 1 0 0 0,0 0 0 0 0,1-1 1 0 0,-1 1-1 0 0,0 0 0 0 0,1 0 0 0 0,-1 0 0 0 0,0-1 0 0 0,1 1 1 0 0,-1 0-1 0 0,1 0 0 0 0,-1 0 0 0 0,0 0 0 0 0,1 0 1 0 0,-1 0-1 0 0,1 0 0 0 0,-1 0 0 0 0,1 0 0 0 0,-1 0 0 0 0,0 0 1 0 0,1 0-1 0 0,-1 0 0 0 0,1 0 0 0 0,-1 0 0 0 0,0 0 1 0 0,1 0-1 0 0,-1 0 0 0 0,1 0 0 0 0,0 1 0 0 0,15 5-1961 0 0,-15-5 1828 0 0,51 22-7812 0 0,-13-6 4658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3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0 532 0 0,'-5'4'1412'0'0,"-1"1"1"0"0,1 0-1 0 0,0 0 0 0 0,0 0 1 0 0,-8 11-1 0 0,11-12-769 0 0,0 0 1 0 0,0-1-1 0 0,0 1 0 0 0,1 0 1 0 0,0 0-1 0 0,0 1 0 0 0,0-1 1 0 0,0 0-1 0 0,0 0 1 0 0,1 0-1 0 0,0 6 0 0 0,5 177 7347 0 0,12-1-5382 0 0,-13-172-3230 0 0,-1-4-1904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3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87 114 8713 0 0,'-7'-5'1747'0'0,"0"0"0"0"0,0-1 0 0 0,1 0 0 0 0,-1 0 1 0 0,-6-8-1 0 0,12 13-1520 0 0,1-1 1 0 0,-1 1 0 0 0,0 0-1 0 0,0 0 1 0 0,1 0 0 0 0,-1-1-1 0 0,1 1 1 0 0,-1 0-1 0 0,1-1 1 0 0,0 1 0 0 0,-1 0-1 0 0,1-1 1 0 0,0 1 0 0 0,0 0-1 0 0,0-1 1 0 0,0 1-1 0 0,0-3 1 0 0,1 3-107 0 0,-1 0 1 0 0,1-1-1 0 0,0 1 0 0 0,0-1 1 0 0,0 1-1 0 0,0 0 0 0 0,0 0 0 0 0,0 0 1 0 0,0-1-1 0 0,0 1 0 0 0,0 0 1 0 0,0 0-1 0 0,1 0 0 0 0,-1 1 1 0 0,0-1-1 0 0,1 0 0 0 0,-1 0 0 0 0,0 1 1 0 0,3-1-1 0 0,12-5 261 0 0,0 1-1 0 0,0 1 1 0 0,0 1-1 0 0,0 0 0 0 0,26-1 1 0 0,85 6 970 0 0,-63 4-457 0 0,123 31 0 0 0,-141-25-582 0 0,-1 2 0 0 0,-1 2 0 0 0,0 2 0 0 0,43 24 0 0 0,-62-29-297 0 0,-1 0 0 0 0,-1 2 1 0 0,25 19-1 0 0,-41-28-17 0 0,-1 0 0 0 0,1 1 0 0 0,-1 0 0 0 0,0 0 0 0 0,8 12 0 0 0,-12-15 0 0 0,0 1 0 0 0,0-1 1 0 0,0 0-1 0 0,0 1 1 0 0,0 0-1 0 0,-1-1 1 0 0,0 1-1 0 0,0 0 1 0 0,-1 0-1 0 0,1-1 1 0 0,-1 8-1 0 0,-1-6 1 0 0,0 0 0 0 0,0 0 0 0 0,-1 0 0 0 0,1-1 0 0 0,-1 1 0 0 0,-1-1 0 0 0,1 1 0 0 0,-1-1 0 0 0,0 0 0 0 0,0 0 0 0 0,-1 0 0 0 0,1 0 0 0 0,-1-1 0 0 0,0 1 0 0 0,-6 4 0 0 0,-4 3 0 0 0,-1 0 0 0 0,0 0 0 0 0,-25 13 0 0 0,15-12 0 0 0,-1-1 0 0 0,0-1 0 0 0,-1-2 0 0 0,1 0 0 0 0,-42 7 0 0 0,-143 9 0 0 0,119-19 0 0 0,-1-4 0 0 0,-153-15 0 0 0,239 12-111 0 0,6 1 36 0 0,0 0-1 0 0,-1 1 1 0 0,1-1 0 0 0,0 0 0 0 0,0-1-1 0 0,0 1 1 0 0,0 0 0 0 0,0 0 0 0 0,-1 0-1 0 0,1-1 1 0 0,0 1 0 0 0,0 0 0 0 0,0-1 0 0 0,0 1-1 0 0,0-1 1 0 0,0 1 0 0 0,0-1 0 0 0,0 0-1 0 0,0 1 1 0 0,0-1 0 0 0,1 0 0 0 0,-1 0-1 0 0,0 0 1 0 0,-1-1 0 0 0,9 0-1563 0 0,105-14-8601 0 0,-58 10 7002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3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8585 0 0,'12'-5'11512'0'0,"-5"6"-5130"0"0,3 16-3083 0 0,-8-10-3360 0 0,3 10 729 0 0,0 1 1 0 0,-1-1-1 0 0,1 22 0 0 0,-2-17-349 0 0,14 137-247 0 0,5 35-86 0 0,-22-194-248 0 0,0 1-1 0 0,0 0 1 0 0,0-1-1 0 0,0 1 1 0 0,0 0-1 0 0,0-1 1 0 0,0 1-1 0 0,1-1 1 0 0,-1 1 0 0 0,0 0-1 0 0,0-1 1 0 0,0 1-1 0 0,1-1 1 0 0,-1 1-1 0 0,0 0 1 0 0,1-1-1 0 0,-1 1 1 0 0,0-1-1 0 0,1 1 1 0 0,-1-1 0 0 0,0 1-1 0 0,1-1 1 0 0,-1 0-1 0 0,1 1 1 0 0,-1-1-1 0 0,1 1 1 0 0,-1-1-1 0 0,1 0 1 0 0,0 0 0 0 0,-1 1-1 0 0,1-1 1 0 0,-1 0-1 0 0,1 0 1 0 0,0 0-1 0 0,-1 1 1 0 0,1-1-1 0 0,-1 0 1 0 0,1 0 0 0 0,0 0-1 0 0,-1 0 1 0 0,1 0-1 0 0,0 0 1 0 0,0-1-1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0 544 316 0 0,'2'-6'13633'0'0,"4"-16"-8573"0"0,8-43-2941 0 0,16-207 1547 0 0,-23 196-2922 0 0,-4 46-213 0 0,6-35 0 0 0,-9 64-523 0 0,0 1 0 0 0,0 0 0 0 0,0 0 0 0 0,0-1-1 0 0,0 1 1 0 0,0 0 0 0 0,0 0 0 0 0,0-1 0 0 0,0 1-1 0 0,0 0 1 0 0,0 0 0 0 0,0-1 0 0 0,0 1-1 0 0,0 0 1 0 0,0 0 0 0 0,0-1 0 0 0,0 1 0 0 0,1 0-1 0 0,-1 0 1 0 0,0 0 0 0 0,0-1 0 0 0,0 1 0 0 0,0 0-1 0 0,0 0 1 0 0,1 0 0 0 0,-1-1 0 0 0,0 1 0 0 0,0 0-1 0 0,0 0 1 0 0,1 0 0 0 0,-1 0 0 0 0,0 0-1 0 0,0 0 1 0 0,1-1 0 0 0,-1 1 0 0 0,0 0 0 0 0,0 0-1 0 0,1 0 1 0 0,-1 0 0 0 0,0 0 0 0 0,0 0 0 0 0,1 0-1 0 0,-1 0 1 0 0,0 0 0 0 0,0 0 0 0 0,1 0 0 0 0,-1 0-1 0 0,0 0 1 0 0,0 0 0 0 0,0 0 0 0 0,1 1-1 0 0,-1-1 1 0 0,0 0 0 0 0,0 0 0 0 0,1 0 0 0 0,-1 0-1 0 0,0 0 1 0 0,0 0 0 0 0,1 1 0 0 0,10 12 251 0 0,-9-9-294 0 0,7 11 131 0 0,0 1-1 0 0,0 0 0 0 0,-2 0 1 0 0,12 35-1 0 0,6 15 110 0 0,-6-24 12 0 0,2 0 1 0 0,2-1 0 0 0,1-2-1 0 0,2 0 1 0 0,51 56-1 0 0,-71-88-131 0 0,1 0 0 0 0,1-1 0 0 0,-1 0 0 0 0,1 0 0 0 0,0 0 0 0 0,0-1 0 0 0,12 5 0 0 0,-14-7-24 0 0,1-1-1 0 0,-1 0 1 0 0,1 0-1 0 0,0-1 1 0 0,0 0 0 0 0,0 0-1 0 0,0-1 1 0 0,0 0 0 0 0,0 0-1 0 0,12-2 1 0 0,-5 0-19 0 0,0-2-1 0 0,-1 0 1 0 0,1 0 0 0 0,-1-1 0 0 0,0-1 0 0 0,0 0-1 0 0,-1-1 1 0 0,0-1 0 0 0,0 1 0 0 0,0-2 0 0 0,-1 0-1 0 0,17-17 1 0 0,6-12 35 0 0,-1 0 0 0 0,32-52 0 0 0,-54 75-59 0 0,0 0-3 0 0,16-25 20 0 0,2 1 1 0 0,58-59 0 0 0,-86 97-34 0 0,0 0 0 0 0,-1 1 0 0 0,1-1 1 0 0,0 0-1 0 0,0 1 0 0 0,0-1 0 0 0,0 0 1 0 0,0 1-1 0 0,0-1 0 0 0,0 1 1 0 0,0 0-1 0 0,0-1 0 0 0,0 1 0 0 0,0 0 1 0 0,0-1-1 0 0,0 1 0 0 0,0 0 0 0 0,0 0 1 0 0,0 0-1 0 0,0 0 0 0 0,0 0 1 0 0,0 0-1 0 0,0 0 0 0 0,1 1 0 0 0,0 0 16 0 0,0-1 1 0 0,-1 1-1 0 0,0 0 0 0 0,1 0 0 0 0,-1 0 0 0 0,0 0 0 0 0,1 1 0 0 0,-1-1 0 0 0,0 0 0 0 0,0 0 0 0 0,0 1 0 0 0,0-1 0 0 0,1 3 0 0 0,3 6 133 0 0,-1-1 1 0 0,0 1-1 0 0,4 18 0 0 0,-7-23-107 0 0,17 74 47 0 0,7 27-21 0 0,-20-92-68 0 0,-1-1 1 0 0,2 1 0 0 0,0-1 0 0 0,0 0-1 0 0,12 16 1 0 0,-13-23-4 0 0,0-1 0 0 0,0 1 0 0 0,1-1 0 0 0,0 1 0 0 0,0-2 0 0 0,0 1 0 0 0,1-1 0 0 0,0 0 0 0 0,0 0 0 0 0,9 4 0 0 0,2-2 0 0 0,0 1 0 0 0,38 6 0 0 0,5-3 0 0 0,84 2 0 0 0,61-11 0 0 0,-200-1 0 0 0,827-27 0 0 0,-340 7 0 0 0,-440 19 0 0 0,104-9 0 0 0,-151 9-90 0 0,-5 1-503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3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0 820 0 0,'-25'1'18684'0'0,"30"3"-18143"0"0,1-1 1 0 0,0 0-1 0 0,0 0 1 0 0,1-1-1 0 0,-1 0 1 0 0,0 0-1 0 0,1 0 1 0 0,9 1-1 0 0,63 4 1878 0 0,-43-5-1644 0 0,132 9 1823 0 0,178-12 0 0 0,-322-1-3393 0 0,-12 1-557 0 0,0 0 0 0 0,-1 1 0 0 0,19 2 0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3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9225 0 0,'-11'8'5014'0'0,"8"-7"-4226"0"0,1 1 1 0 0,-1-1-1 0 0,1 0 0 0 0,0 1 0 0 0,0 0 0 0 0,0-1 0 0 0,0 1 0 0 0,0 0 0 0 0,0 0 1 0 0,1 0-1 0 0,-1 0 0 0 0,0 0 0 0 0,-1 4 1357 0 0,48 4 786 0 0,266-12-38 0 0,-228-2-2580 0 0,151-12-12143 0 0,-212 13 8243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10121 0 0,'4'-17'5238'0'0,"-3"12"-3908"0"0,0-1-1 0 0,0 1 1 0 0,0 0 0 0 0,1 0-1 0 0,0 0 1 0 0,5-9 0 0 0,-7 14-1267 0 0,0 0 0 0 0,0 0 0 0 0,1-1 0 0 0,-1 1 0 0 0,0 0-1 0 0,0 0 1 0 0,1 0 0 0 0,-1 0 0 0 0,0 0 0 0 0,1 0 0 0 0,-1 0 0 0 0,0-1 0 0 0,0 1 0 0 0,1 0 0 0 0,-1 0 0 0 0,0 0 0 0 0,1 0 0 0 0,-1 0-1 0 0,0 0 1 0 0,1 1 0 0 0,-1-1 0 0 0,0 0 0 0 0,0 0 0 0 0,1 0 0 0 0,-1 0 0 0 0,0 0 0 0 0,1 0 0 0 0,-1 0 0 0 0,0 1 0 0 0,0-1 0 0 0,1 0-1 0 0,-1 0 1 0 0,0 0 0 0 0,0 0 0 0 0,0 1 0 0 0,1-1 0 0 0,-1 0 0 0 0,0 0 0 0 0,0 1 0 0 0,1-1 0 0 0,8 12 531 0 0,-8-11-532 0 0,19 29 965 0 0,26 50 1 0 0,2 7 28 0 0,-4-22-190 0 0,82 94 0 0 0,-95-127-859 0 0,0-1-1 0 0,2-2 1 0 0,46 32-1 0 0,-57-46-7 0 0,0-2 1 0 0,0 0-1 0 0,2-1 0 0 0,-1-2 0 0 0,1 0 1 0 0,43 10-1 0 0,-64-19 1 0 0,-1 0 0 0 0,1-1 0 0 0,-1 1 0 0 0,1-1 0 0 0,0 0 0 0 0,-1 1 0 0 0,1-1 0 0 0,-1-1 0 0 0,1 1 0 0 0,0 0 0 0 0,-1 0 0 0 0,1-1 0 0 0,-1 0 0 0 0,1 1 0 0 0,-1-1 0 0 0,1 0 0 0 0,-1 0 0 0 0,0 0 0 0 0,4-3 0 0 0,-3 1 0 0 0,-1 1 0 0 0,0-1 0 0 0,0 1 0 0 0,-1-1 0 0 0,1 0 0 0 0,0 0 0 0 0,-1 0 0 0 0,0 0 0 0 0,0 0 0 0 0,0 0 0 0 0,0 0 0 0 0,0-1 0 0 0,-1 1 0 0 0,1-7 0 0 0,10-135 0 0 0,-8 87 0 0 0,2 1 0 0 0,20-93 0 0 0,-3 65 0 0 0,4 1 0 0 0,54-117 0 0 0,-23 85 0 0 0,-57 116-313 0 0,0-1-1 0 0,0 0 1 0 0,1 0-1 0 0,-1 0 1 0 0,0 1 0 0 0,1-1-1 0 0,-1 0 1 0 0,1 1-1 0 0,-1-1 1 0 0,1 0 0 0 0,-1 1-1 0 0,1-1 1 0 0,-1 1-1 0 0,1-1 1 0 0,-1 1 0 0 0,1-1-1 0 0,0 1 1 0 0,-1-1-1 0 0,1 1 1 0 0,0 0 0 0 0,0-1-1 0 0,-1 1 1 0 0,1 0-1 0 0,0 0 1 0 0,0-1 0 0 0,-1 1-1 0 0,1 0 1 0 0,0 0-1 0 0,0 0 1 0 0,0 0 0 0 0,-1 0-1 0 0,1 0 1 0 0,0 0-1 0 0,0 0 1 0 0,1 1 0 0 0,4 2-3370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9909 0 0,'-28'54'12135'0'0,"23"-44"-11214"0"0,2 1 1 0 0,-1-1 0 0 0,1 0-1 0 0,1 1 1 0 0,0 0 0 0 0,-1 16-1 0 0,3 145 2183 0 0,1-74-1936 0 0,2-63-1689 0 0,-2-28 278 0 0,0 0 0 0 0,-1 0 0 0 0,0 0 1 0 0,0-1-1 0 0,0 1 0 0 0,-1 0 0 0 0,-2 12 0 0 0,1-13-249 0 0,2 2-6086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46 138 760 0 0,'-4'-5'311'0'0,"-2"-2"681"0"0,0 0 0 0 0,1 0 0 0 0,-1-1 1 0 0,2 1-1 0 0,-6-10 0 0 0,10 16-729 0 0,-1-1 0 0 0,0 1 0 0 0,1-1 0 0 0,-1 1-1 0 0,1-1 1 0 0,0 1 0 0 0,-1-1 0 0 0,1 1 0 0 0,0-1 0 0 0,0 1 0 0 0,0-1 0 0 0,0 0 0 0 0,0 1 0 0 0,0-1 0 0 0,1 1 0 0 0,-1-1 0 0 0,0 1 0 0 0,1-1 0 0 0,-1 1 0 0 0,1-1 0 0 0,-1 1-1 0 0,1-1 1 0 0,0 1 0 0 0,0 0 0 0 0,0-1 0 0 0,0 1 0 0 0,0 0 0 0 0,0 0 0 0 0,0 0 0 0 0,0 0 0 0 0,0 0 0 0 0,0 0 0 0 0,1 0 0 0 0,-1 0 0 0 0,0 0 0 0 0,1 0 0 0 0,2 0 0 0 0,9-5 522 0 0,1 1 1 0 0,1 0-1 0 0,-1 2 1 0 0,0-1-1 0 0,1 2 1 0 0,0 0-1 0 0,29 0 1 0 0,-2 3 660 0 0,65 10 0 0 0,-60-3-379 0 0,83 27-1 0 0,-88-21-450 0 0,-1 2 0 0 0,0 1 0 0 0,51 31 0 0 0,-67-32-286 0 0,0 0 0 0 0,-1 2-1 0 0,-1 1 1 0 0,-1 1-1 0 0,32 36 1 0 0,-49-50-330 0 0,0 0 0 0 0,-1 0 0 0 0,0 0 0 0 0,0 0 0 0 0,-1 1 0 0 0,0-1 0 0 0,0 1 0 0 0,0 0 0 0 0,-1 0 0 0 0,0 0 0 0 0,2 11 0 0 0,-4-14 0 0 0,0 1 0 0 0,0-1 0 0 0,0 0 0 0 0,0 1 0 0 0,-1-1 0 0 0,0 0 0 0 0,0 1 0 0 0,0-1 0 0 0,0 0 0 0 0,-1 0 0 0 0,0 0 0 0 0,0 0 0 0 0,0 0 0 0 0,0 0 0 0 0,0-1 0 0 0,-1 1 0 0 0,0-1 0 0 0,1 1 0 0 0,-2-1 0 0 0,-4 5 0 0 0,-5 2 0 0 0,0-1 0 0 0,-1 0 0 0 0,0-1 0 0 0,-1 0 0 0 0,0-1 0 0 0,0-1 0 0 0,0 0 0 0 0,-30 6 0 0 0,1-2 0 0 0,0-3 0 0 0,-49 2 0 0 0,-21-6-156 0 0,0-5 0 0 0,-144-20 1 0 0,245 19-35 0 0,1-1-2565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71 1200 0 0,'-6'-5'5720'0'0,"6"5"-5244"0"0,-1-1 1 0 0,1 0 0 0 0,0 1-1 0 0,-1-1 1 0 0,1 1 0 0 0,0-1-1 0 0,0 0 1 0 0,-1 1-1 0 0,1-1 1 0 0,0 0 0 0 0,0 1-1 0 0,0-1 1 0 0,0 0 0 0 0,0 1-1 0 0,0-2 1 0 0,1 1-166 0 0,-1 0 1 0 0,1 1 0 0 0,0-1-1 0 0,-1 0 1 0 0,1 1-1 0 0,0-1 1 0 0,0 1-1 0 0,-1-1 1 0 0,1 1-1 0 0,0-1 1 0 0,0 1-1 0 0,0-1 1 0 0,0 1-1 0 0,0 0 1 0 0,-1 0-1 0 0,3-1 1 0 0,47-4 2534 0 0,-44 5-1376 0 0,393-30 7139 0 0,-313 19-21372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1 232 0 0,'0'0'201'0'0,"-33"19"2121"0"0,32-18-1950 0 0,0 0 1 0 0,-1 0-1 0 0,1 0 0 0 0,0 1 0 0 0,-1-1 1 0 0,1 0-1 0 0,0 0 0 0 0,0 1 0 0 0,0-1 1 0 0,0 1-1 0 0,0-1 0 0 0,1 1 1 0 0,-1-1-1 0 0,0 1 0 0 0,1 0 0 0 0,-1-1 1 0 0,1 1-1 0 0,-1 2 0 0 0,1-3-135 0 0,0 0 0 0 0,1 0-1 0 0,-1-1 1 0 0,0 1 0 0 0,0 0-1 0 0,1 0 1 0 0,-1-1 0 0 0,1 1-1 0 0,-1 0 1 0 0,1-1 0 0 0,-1 1-1 0 0,1-1 1 0 0,-1 1 0 0 0,1 0-1 0 0,-1-1 1 0 0,1 1 0 0 0,0-1-1 0 0,-1 0 1 0 0,1 1 0 0 0,0-1-1 0 0,-1 1 1 0 0,1-1 0 0 0,0 0-1 0 0,1 1 1 0 0,18 5 1856 0 0,-19-6-1746 0 0,28 4 1589 0 0,-1-1-1 0 0,1-2 1 0 0,38-2-1 0 0,-17 0-754 0 0,150-8 2463 0 0,-115-2-10530 0 0,-76 9 2904 0 0,-1-1 572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3 713 9901 0 0,'0'0'12106'0'0,"-1"-5"-10274"0"0,1 4-1703 0 0,-1-1 1 0 0,1 1 0 0 0,-1-1-1 0 0,1 1 1 0 0,0-1-1 0 0,0 1 1 0 0,0-1 0 0 0,0 1-1 0 0,0-1 1 0 0,0 1-1 0 0,1-1 1 0 0,-1 1 0 0 0,0-1-1 0 0,1 1 1 0 0,-1-1-1 0 0,2-2 1 0 0,1 0 156 0 0,-1 0-1 0 0,1 0 1 0 0,0 1 0 0 0,1-1 0 0 0,5-4 0 0 0,11-10 53 0 0,-1-1 0 0 0,0-1 1 0 0,-1-1-1 0 0,-2 0 0 0 0,0-1 1 0 0,-1-1-1 0 0,-1 0 0 0 0,16-39 1 0 0,-18 31-204 0 0,-2-1-1 0 0,-1 0 1 0 0,-2-1 0 0 0,5-42 0 0 0,-4-144 159 0 0,-8 218-179 0 0,2 4 24 0 0,3 14-56 0 0,0-1 1 0 0,-1 1-1 0 0,3 31 1 0 0,0 59 276 0 0,-6-78-334 0 0,37 403-27 0 0,-38-423-5 0 0,7 31-159 0 0,-7-39 143 0 0,0 0 1 0 0,0 0-1 0 0,1 0 0 0 0,-1 0 0 0 0,0 0 0 0 0,1 0 0 0 0,-1 0 1 0 0,1 0-1 0 0,-1 0 0 0 0,1 0 0 0 0,0 0 0 0 0,-1 0 1 0 0,1 0-1 0 0,0 0 0 0 0,0 0 0 0 0,-1 0 0 0 0,1-1 0 0 0,0 1 1 0 0,0 0-1 0 0,0-1 0 0 0,0 1 0 0 0,0-1 0 0 0,0 1 0 0 0,0-1 1 0 0,0 1-1 0 0,0-1 0 0 0,0 0 0 0 0,2 1 0 0 0,1-2-1493 0 0,0 0-1 0 0,0 1 1 0 0,-1-2-1 0 0,1 1 1 0 0,0 0-1 0 0,5-3 1 0 0,3-4-2153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1296 0 0,'4'0'823'0'0,"0"1"0"0"0,-1 0 0 0 0,1 0 0 0 0,0 0 0 0 0,0 0 0 0 0,-1 0 0 0 0,1 1 0 0 0,-1 0 0 0 0,1 0 0 0 0,-1 0 0 0 0,0 0 0 0 0,1 0 0 0 0,2 4 0 0 0,38 38 3815 0 0,-34-34-3843 0 0,33 36 206 0 0,119 120 7043 0 0,-132-139-6676 0 0,1-1-1 0 0,1-2 1 0 0,61 35 0 0 0,-90-56-1368 0 0,-2-2 0 0 0,1 0 0 0 0,-1 0 0 0 0,0-1 0 0 0,0 1 0 0 0,1 0 0 0 0,-1-1 0 0 0,0 1 0 0 0,1-1 0 0 0,-1 0 0 0 0,0 1 0 0 0,1-1 0 0 0,-1 0 0 0 0,3 0 0 0 0,13 1 0 0 0,-15-1 0 0 0,0-1 0 0 0,0 1 0 0 0,0-1 0 0 0,-1 0 0 0 0,1 0 0 0 0,0 0 0 0 0,-1 0 0 0 0,1 0 0 0 0,-1 0 0 0 0,1 0 0 0 0,-1-1 0 0 0,1 1 0 0 0,-1 0 0 0 0,0-1 0 0 0,0 1 0 0 0,1-1 0 0 0,-1 0 0 0 0,0 1 0 0 0,1-4 0 0 0,16-40 0 0 0,-11 26 0 0 0,19-44 0 0 0,4 1 0 0 0,2 2 0 0 0,57-82 0 0 0,-50 83 0 0 0,-39 59-486 0 0,0-1 0 0 0,0 0 0 0 0,1 0 0 0 0,-1 0 0 0 0,0 1 0 0 0,1-1-1 0 0,-1 0 1 0 0,1 1 0 0 0,-1-1 0 0 0,1 0 0 0 0,0 1 0 0 0,-1-1 0 0 0,1 0 0 0 0,-1 1 0 0 0,1-1 0 0 0,0 1 0 0 0,0-1 0 0 0,-1 1 0 0 0,1 0-1 0 0,1-1 1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76 396 0 0,'-4'-5'269'0'0,"1"-1"1"0"0,-1 1-1 0 0,-1 0 1 0 0,1 0-1 0 0,-1 0 0 0 0,0 0 1 0 0,0 1-1 0 0,0-1 0 0 0,0 2 1 0 0,-1-1-1 0 0,0 0 1 0 0,0 1-1 0 0,0 0 0 0 0,0 1 1 0 0,0-1-1 0 0,-1 1 0 0 0,1 0 1 0 0,-1 1-1 0 0,1-1 1 0 0,-1 1-1 0 0,0 1 0 0 0,1-1 1 0 0,-13 2-1 0 0,1 0 237 0 0,0 1 0 0 0,0 1 0 0 0,0 0 0 0 0,1 1 0 0 0,-1 1 0 0 0,1 1 0 0 0,-30 15 0 0 0,20-7 34 0 0,0 1 0 0 0,1 1 0 0 0,0 2 0 0 0,2 1 0 0 0,-40 38 0 0 0,35-28 88 0 0,1 2-1 0 0,2 2 0 0 0,0 0 0 0 0,-21 39 1 0 0,36-54-217 0 0,0 0 1 0 0,1 1 0 0 0,1 0-1 0 0,1 0 1 0 0,1 1 0 0 0,1 0 0 0 0,0 1-1 0 0,1-1 1 0 0,2 1 0 0 0,0 0-1 0 0,0 33 1 0 0,4-38-141 0 0,0 0-1 0 0,1 0 0 0 0,0 0 1 0 0,2 0-1 0 0,0-1 1 0 0,1 1-1 0 0,0-1 1 0 0,1 0-1 0 0,1-1 1 0 0,0 1-1 0 0,1-1 0 0 0,1-1 1 0 0,0 1-1 0 0,0-1 1 0 0,19 18-1 0 0,-11-15-77 0 0,1-1 1 0 0,0-1-1 0 0,2 0 0 0 0,-1-1 0 0 0,2-1 0 0 0,0-1 1 0 0,0-1-1 0 0,0-1 0 0 0,2-1 0 0 0,-1 0 1 0 0,1-2-1 0 0,43 6 0 0 0,-39-8-758 0 0,1-2 0 0 0,0-1 0 0 0,0-1 0 0 0,38-6 0 0 0,-43 3-1006 0 0,0-2 1 0 0,0 0 0 0 0,0-2 0 0 0,-1-1-1 0 0,29-13 1 0 0,-3-5-1315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136 430 8141 0 0,'-13'24'7494'0'0,"1"0"-3920"0"0,-28 50 821 0 0,39-74-4279 0 0,1 1-1 0 0,0 0 0 0 0,-1-1 1 0 0,1 1-1 0 0,0 0 1 0 0,-1-1-1 0 0,1 1 0 0 0,0-1 1 0 0,-1 1-1 0 0,1-1 1 0 0,-1 1-1 0 0,1-1 1 0 0,-1 1-1 0 0,1-1 0 0 0,-1 1 1 0 0,0-1-1 0 0,1 0 1 0 0,-1 1-1 0 0,1-1 0 0 0,-1 0 1 0 0,0 0-1 0 0,1 1 1 0 0,-1-1-1 0 0,0 0 1 0 0,1 0-1 0 0,-1 0 0 0 0,-1 0 1 0 0,1-1-52 0 0,0 0 1 0 0,0 0-1 0 0,0 1 0 0 0,0-1 1 0 0,0-1-1 0 0,1 1 1 0 0,-1 0-1 0 0,0 0 1 0 0,1 0-1 0 0,-1 0 0 0 0,0-1 1 0 0,1 1-1 0 0,0 0 1 0 0,-1 0-1 0 0,0-2 1 0 0,-9-29 274 0 0,1 0 0 0 0,2 0 0 0 0,1-1 0 0 0,1 1 0 0 0,0-60 0 0 0,5 77-265 0 0,1 0 0 0 0,1 0 0 0 0,0 0-1 0 0,1 1 1 0 0,1-1 0 0 0,0 1 0 0 0,1 0 0 0 0,0 0-1 0 0,1 0 1 0 0,1 1 0 0 0,0-1 0 0 0,1 2 0 0 0,0-1 0 0 0,1 1-1 0 0,11-11 1 0 0,-14 17-29 0 0,0 0 0 0 0,1 0 0 0 0,0 1 0 0 0,1 0 0 0 0,-1 1 0 0 0,1 0 0 0 0,0 0 0 0 0,0 0 0 0 0,0 1 0 0 0,10-3 0 0 0,-13 5-13 0 0,1-1 0 0 0,-1 1 0 0 0,1 0 0 0 0,0 1 0 0 0,-1-1 0 0 0,1 1 0 0 0,0 0 0 0 0,-1 0 0 0 0,1 1 0 0 0,0 0-1 0 0,-1 0 1 0 0,1 0 0 0 0,-1 1 0 0 0,1 0 0 0 0,-1 0 0 0 0,8 4 0 0 0,-12-5-23 0 0,1 0 0 0 0,-1 0-1 0 0,1 0 1 0 0,-1 0 0 0 0,0 0-1 0 0,0 0 1 0 0,1 1 0 0 0,-1-1-1 0 0,0 1 1 0 0,0-1 0 0 0,0 1-1 0 0,0-1 1 0 0,-1 1 0 0 0,1 0-1 0 0,0-1 1 0 0,-1 1 0 0 0,1 0-1 0 0,-1-1 1 0 0,1 1 0 0 0,-1 2-1 0 0,0 1 6 0 0,0-1-1 0 0,0 0 1 0 0,-1 0-1 0 0,1 1 1 0 0,-1-1-1 0 0,0 0 0 0 0,0 0 1 0 0,-3 6-1 0 0,-3 6 18 0 0,-2 0-1 0 0,0 0 0 0 0,-12 16 1 0 0,18-28-26 0 0,-17 23 44 0 0,-48 47 0 0 0,49-56-25 0 0,1 1 0 0 0,1 0-1 0 0,1 2 1 0 0,-24 38 0 0 0,39-57-24 0 0,-1 1 0 0 0,1 0 0 0 0,0 0 0 0 0,0 0 0 0 0,0-1 0 0 0,0 1 0 0 0,0 0 0 0 0,0 0 0 0 0,1 1 0 0 0,0-1 0 0 0,0 0 0 0 0,0 0 0 0 0,0 0 0 0 0,0 0 0 0 0,0 0 0 0 0,1 0 0 0 0,-1 0 0 0 0,1 0 0 0 0,0 0 0 0 0,0 0 0 0 0,0 0 0 0 0,0 0 0 0 0,4 5 0 0 0,-1-4 0 0 0,-1 0 0 0 0,1 1 0 0 0,0-2 0 0 0,0 1 0 0 0,1 0 0 0 0,-1-1 0 0 0,1 0 0 0 0,0 0 0 0 0,0 0 0 0 0,0 0 0 0 0,0-1 0 0 0,8 3 0 0 0,4 0-415 0 0,1-1 0 0 0,0 0 0 0 0,0-1 0 0 0,0-1 0 0 0,32-1-1 0 0,92-10-2936 0 0,-69-3-6074 0 0,-47 6 6429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185 529 824 0 0,'0'0'5267'0'0,"-2"4"-3253"0"0,-50 128 8783 0 0,-19 53-2871 0 0,58-150-2175 0 0,22-62-5706 0 0,-2-1 1 0 0,7-50-1 0 0,0-66 3 0 0,-9 81-44 0 0,7-185-4 0 0,3-41 0 0 0,-12 282 0 0 0,2 11 0 0 0,4 18 0 0 0,-8-19 0 0 0,41 107 0 0 0,98 184 0 0 0,-107-239 0 0 0,2-1 0 0 0,74 85 0 0 0,-90-117 0 0 0,2-1 0 0 0,0-2 0 0 0,1 0 0 0 0,1-1 0 0 0,1-1 0 0 0,0-1 0 0 0,1-2 0 0 0,39 18 0 0 0,-27-21 0 0 0,-35-10 0 0 0,1-1 0 0 0,-1 1 0 0 0,0-1 0 0 0,1 0 0 0 0,-1 0 0 0 0,0 0-1 0 0,1 0 1 0 0,-1 0 0 0 0,0-1 0 0 0,0 1 0 0 0,1-1 0 0 0,-1 1 0 0 0,3-2 0 0 0,-5 2-34 0 0,1-1 1 0 0,-1 1 0 0 0,1 0 0 0 0,-1-1 0 0 0,1 1 0 0 0,-1 0-1 0 0,1-1 1 0 0,-1 1 0 0 0,0-1 0 0 0,1 1 0 0 0,-1-1-1 0 0,0 1 1 0 0,1-1 0 0 0,-1 1 0 0 0,0-1 0 0 0,0 1-1 0 0,1-1 1 0 0,-1 1 0 0 0,0-1 0 0 0,0 0 0 0 0,0 1 0 0 0,0-1-1 0 0,0 1 1 0 0,0-1 0 0 0,0 1 0 0 0,0-1 0 0 0,0 0-1 0 0,0 1 1 0 0,0-1 0 0 0,0 1 0 0 0,0-1 0 0 0,0 0-1 0 0,0 1 1 0 0,-1-1 0 0 0,1 1 0 0 0,0-1 0 0 0,-1 1-1 0 0,1-1 1 0 0,0 1 0 0 0,-1-1 0 0 0,1 1 0 0 0,0-1 0 0 0,-1 1-1 0 0,-19-18-510 0 0,5 10 365 0 0,-1 1 1 0 0,0 1-1 0 0,0 1 1 0 0,-30-7-1 0 0,-70-5-137 0 0,100 15 265 0 0,-72-8-192 0 0,0 5 0 0 0,-1 3 0 0 0,-163 19 0 0 0,245-16 132 0 0,5-1 7 0 0,-1 0-1 0 0,1 0 1 0 0,-1 0 0 0 0,0 1-1 0 0,1-1 1 0 0,-1 1-1 0 0,1 0 1 0 0,0 0-1 0 0,-1 0 1 0 0,1 0 0 0 0,-3 2-1 0 0,8-1-1226 0 0,32 7-1261 0 0,0-1 0 0 0,1-2 0 0 0,39 2 1 0 0,-19-5-63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62 580 0 0,'1'-1'289'0'0,"0"0"-1"0"0,0 0 1 0 0,-1 1-1 0 0,1-1 1 0 0,0 0 0 0 0,0 0-1 0 0,0-1 1 0 0,-1 1-1 0 0,1 0 1 0 0,-1 0-1 0 0,1 0 1 0 0,-1 0 0 0 0,1 0-1 0 0,-1-1 1 0 0,1 1-1 0 0,-1 0 1 0 0,0 0 0 0 0,0-1-1 0 0,0 1 1 0 0,0 0-1 0 0,0 0 1 0 0,0-3 0 0 0,-1 3-48 0 0,1 0 0 0 0,-1 0 0 0 0,0 0 1 0 0,1-1-1 0 0,-1 1 0 0 0,0 0 1 0 0,0 0-1 0 0,0 0 0 0 0,0 0 1 0 0,0 1-1 0 0,0-1 0 0 0,0 0 1 0 0,0 0-1 0 0,-1 1 0 0 0,1-1 1 0 0,0 0-1 0 0,-2 0 0 0 0,-5-2 490 0 0,-1 1 0 0 0,0 0 1 0 0,0 0-1 0 0,-13-1 0 0 0,-27 0 797 0 0,0 2 0 0 0,0 2-1 0 0,1 2 1 0 0,-1 3 0 0 0,-55 12 0 0 0,98-16-1251 0 0,0-1-1 0 0,0 1 1 0 0,0 0-1 0 0,1 0 1 0 0,-1 1-1 0 0,-6 3 1 0 0,11-5-213 0 0,0-1 0 0 0,0 1 1 0 0,0 0-1 0 0,0-1 0 0 0,0 1 0 0 0,1 0 0 0 0,-1 0 1 0 0,0-1-1 0 0,0 1 0 0 0,1 0 0 0 0,-1 0 1 0 0,0 0-1 0 0,1 0 0 0 0,-1 0 0 0 0,1 0 0 0 0,-1 0 1 0 0,1 0-1 0 0,-1 0 0 0 0,1 0 0 0 0,0 1 1 0 0,0-1-1 0 0,-1 0 0 0 0,1 0 0 0 0,0 0 0 0 0,0 0 1 0 0,0 0-1 0 0,0 0 0 0 0,1 1 0 0 0,-1-1 0 0 0,0 0 1 0 0,0 0-1 0 0,1 0 0 0 0,-1 0 0 0 0,0 0 1 0 0,1 0-1 0 0,-1 0 0 0 0,1 0 0 0 0,-1 0 0 0 0,2 2 1 0 0,11 12 200 0 0,0-1 1 0 0,0 0 0 0 0,2-1 0 0 0,-1-1 0 0 0,2 0-1 0 0,25 15 1 0 0,0 2 83 0 0,7 3 2 0 0,26 21 300 0 0,-64-45-557 0 0,-1 0 0 0 0,0 1 0 0 0,-1-1 0 0 0,0 2 0 0 0,9 11 0 0 0,-17-20-87 0 0,1 0-4 0 0,-1 0-1 0 0,1 0 1 0 0,0 0-1 0 0,-1 0 1 0 0,1 0-1 0 0,0 0 1 0 0,-1 0-1 0 0,0 0 0 0 0,1 0 1 0 0,-1 0-1 0 0,0 0 1 0 0,1 0-1 0 0,-1 1 1 0 0,0-1-1 0 0,0 0 1 0 0,0 0-1 0 0,0 0 1 0 0,0 0-1 0 0,0 1 0 0 0,0-1 1 0 0,-1 0-1 0 0,1 0 1 0 0,0 0-1 0 0,-1 0 1 0 0,1 0-1 0 0,-1 1 1 0 0,1-1-1 0 0,-1 0 0 0 0,1 0 1 0 0,-1 0-1 0 0,0 0 1 0 0,1-1-1 0 0,-1 1 1 0 0,0 0-1 0 0,0 0 1 0 0,0 0-1 0 0,0 0 1 0 0,-2 0-1 0 0,-2 2-24 0 0,-1-1 0 0 0,0 0 0 0 0,1-1 0 0 0,-1 1 0 0 0,0-1 0 0 0,0-1 0 0 0,0 1 1 0 0,0-1-1 0 0,0 0 0 0 0,0 0 0 0 0,0 0 0 0 0,0-1 0 0 0,-9-2 0 0 0,-12-3-283 0 0,-39-15 1 0 0,64 20 154 0 0,-45-18-1550 0 0,44 17 985 0 0,0 0-1 0 0,0 0 1 0 0,0 0-1 0 0,1 0 1 0 0,-1 0-1 0 0,-4-5 1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493 162 72 0 0,'-1'-9'1033'0'0,"-1"-1"1"0"0,1 1-1 0 0,-2-1 0 0 0,1 1 1 0 0,-1 0-1 0 0,-1 0 0 0 0,1 0 0 0 0,-2 1 1 0 0,1-1-1 0 0,-1 1 0 0 0,0 0 1 0 0,-1 0-1 0 0,0 1 0 0 0,0 0 1 0 0,-13-12-1 0 0,16 17-723 0 0,1 1 0 0 0,0-1 0 0 0,-1 1 0 0 0,1-1 0 0 0,-1 1 0 0 0,0 0 0 0 0,1 0 0 0 0,-1 1 0 0 0,0-1 0 0 0,1 0 0 0 0,-1 1 1 0 0,0 0-1 0 0,0 0 0 0 0,0-1 0 0 0,-2 2 0 0 0,-1-1 70 0 0,1 1 1 0 0,-1 1 0 0 0,1-1-1 0 0,0 1 1 0 0,0 0 0 0 0,0 0-1 0 0,-7 3 1 0 0,-4 5 315 0 0,-1 1 1 0 0,2 1 0 0 0,-20 17 0 0 0,30-24-548 0 0,-26 23 802 0 0,1 2 0 0 0,-49 62 0 0 0,65-73-617 0 0,1 1 0 0 0,1 1 0 0 0,0-1 0 0 0,2 2 0 0 0,0-1 0 0 0,-10 39 0 0 0,18-52-332 0 0,1-1 0 0 0,0 1-1 0 0,1 0 1 0 0,-1 0 0 0 0,2 0 0 0 0,-1 0-1 0 0,1 0 1 0 0,0-1 0 0 0,1 1-1 0 0,-1 0 1 0 0,2-1 0 0 0,-1 1 0 0 0,1-1-1 0 0,0 0 1 0 0,0 1 0 0 0,1-2-1 0 0,0 1 1 0 0,1 0 0 0 0,-1-1-1 0 0,8 8 1 0 0,2 1-3 0 0,1 0 0 0 0,0 0 0 0 0,1-2 0 0 0,1 0 0 0 0,0-1 0 0 0,27 14 0 0 0,-25-16-234 0 0,1 0 0 0 0,0-2 1 0 0,1-1-1 0 0,0 0 0 0 0,0-1 0 0 0,0-2 1 0 0,1 0-1 0 0,-1-1 0 0 0,1-1 0 0 0,0-2 0 0 0,0 0 1 0 0,0-1-1 0 0,26-4 0 0 0,-25-5-2963 0 0,-21 9 2439 0 0,0 0 1 0 0,-1-1 0 0 0,1 1 0 0 0,0 0-1 0 0,-1-1 1 0 0,0 1 0 0 0,1-1 0 0 0,-1 0-1 0 0,0 1 1 0 0,2-4 0 0 0,1-4-2318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140 115 5613 0 0,'-14'-15'1582'0'0,"0"0"0"0"0,-1 1 1 0 0,0 0-1 0 0,-21-13 0 0 0,-9-3 9594 0 0,51 30-10152 0 0,9 0-549 0 0,-1 1 1 0 0,0 1 0 0 0,0 0 0 0 0,1 1-1 0 0,-1 0 1 0 0,-1 1 0 0 0,26 11 0 0 0,-29-11-228 0 0,-1 0 1 0 0,1 1 0 0 0,-1 0-1 0 0,-1 1 1 0 0,1 0-1 0 0,-1 0 1 0 0,0 1 0 0 0,0 0-1 0 0,-1 0 1 0 0,0 1-1 0 0,0 0 1 0 0,8 12 0 0 0,-12-13-249 0 0,0-1 1 0 0,-1 1-1 0 0,0 0 1 0 0,0 0-1 0 0,-1 0 0 0 0,0 0 1 0 0,0 0-1 0 0,0 0 1 0 0,-1 1-1 0 0,0-1 1 0 0,-1 0-1 0 0,1 0 1 0 0,-4 14-1 0 0,-3 8 0 0 0,-2 0 0 0 0,-12 28-1 0 0,9-25 1 0 0,1-5 0 0 0,5-11 0 0 0,0 1 0 0 0,-5 22 0 0 0,8-12-12499 0 0,3-26 12082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578 134 392 0 0,'1'-2'1201'0'0,"0"-1"-757"0"0,-1 0-1 0 0,1 0 1 0 0,-1 0 0 0 0,0 0-1 0 0,0 0 1 0 0,0 1 0 0 0,0-1 0 0 0,0 0-1 0 0,-1 0 1 0 0,1 0 0 0 0,-1 0 0 0 0,0 0-1 0 0,0 1 1 0 0,0-1 0 0 0,0 0-1 0 0,0 1 1 0 0,-1-1 0 0 0,-1-3 0 0 0,-1 1 22 0 0,0 1 1 0 0,0 0 0 0 0,0 0 0 0 0,-1 0 0 0 0,1 0 0 0 0,-1 1 0 0 0,0 0 0 0 0,-10-5-1 0 0,1 1 151 0 0,-1 1-1 0 0,0 1 0 0 0,0 0 1 0 0,0 1-1 0 0,-1 1 0 0 0,-18-2 1 0 0,13 4-160 0 0,-1 1 0 0 0,0 1 1 0 0,0 1-1 0 0,1 1 0 0 0,-1 1 1 0 0,1 1-1 0 0,0 1 0 0 0,0 0 1 0 0,1 2-1 0 0,0 0 0 0 0,0 1 1 0 0,1 2-1 0 0,0 0 0 0 0,0 0 1 0 0,-24 22-1 0 0,39-30-296 0 0,0 1 0 0 0,1-1 0 0 0,0 1 0 0 0,-1 0 0 0 0,1 0 0 0 0,0 0 0 0 0,1 0 0 0 0,-1 1 0 0 0,1-1 0 0 0,0 1 0 0 0,0-1 0 0 0,0 1-1 0 0,1 0 1 0 0,-3 9 0 0 0,4-11-73 0 0,0 0-1 0 0,0 0 0 0 0,0 0 0 0 0,1 0 0 0 0,-1 0 0 0 0,1 0 0 0 0,-1 0 0 0 0,1 0 1 0 0,0 0-1 0 0,0 0 0 0 0,0 0 0 0 0,1 0 0 0 0,-1 0 0 0 0,1-1 0 0 0,0 1 0 0 0,-1-1 0 0 0,1 1 1 0 0,0-1-1 0 0,0 0 0 0 0,1 1 0 0 0,-1-1 0 0 0,0 0 0 0 0,1-1 0 0 0,4 4 0 0 0,0-1 35 0 0,1 0-1 0 0,1 0 0 0 0,-1-1 0 0 0,0 0 0 0 0,1-1 0 0 0,0 0 0 0 0,0 0 0 0 0,-1 0 0 0 0,1-1 0 0 0,0-1 0 0 0,15 0 0 0 0,-11-1-12 0 0,1 0-1 0 0,0-1 1 0 0,-1 0 0 0 0,1-1-1 0 0,-1-1 1 0 0,24-9-1 0 0,-21 4-89 0 0,-1 0-1 0 0,-1 0 1 0 0,1-1 0 0 0,14-15-1 0 0,14-9-6 0 0,-40 32-12 0 0,-1 1 0 0 0,1 0 0 0 0,-1 0 0 0 0,1 0 0 0 0,-1 0 0 0 0,1 0 0 0 0,5-1 0 0 0,-7 2 0 0 0,0-1 0 0 0,0 1 0 0 0,0 0 0 0 0,0-1 0 0 0,0 1 0 0 0,0 0 0 0 0,0 0 0 0 0,1 0 0 0 0,-1 0 0 0 0,0 0 0 0 0,0 0 0 0 0,0 0 0 0 0,0 0 0 0 0,0 1 0 0 0,0-1 0 0 0,0 0 0 0 0,0 1 0 0 0,0-1 0 0 0,0 1 0 0 0,0-1 0 0 0,0 1 0 0 0,2 0 0 0 0,0 1 0 0 0,15 8 0 0 0,0 1 0 0 0,-1 0 0 0 0,0 1 0 0 0,-1 0 0 0 0,22 23 0 0 0,0-2 0 0 0,-9-8-654 0 0,57 44-5400 0 0,-76-62 5211 0 0,0-1 1 0 0,1 0-1 0 0,0 0 1 0 0,0-1-1 0 0,0-1 1 0 0,20 6-1 0 0,-10-6-2612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4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10597 0 0,'1'-8'1764'0'0,"0"1"1"0"0,1-1-1 0 0,-1 1 0 0 0,2 0 0 0 0,-1-1 1 0 0,1 1-1 0 0,4-9 0 0 0,-5 14-1571 0 0,-1 0 0 0 0,1 0 0 0 0,0 0 0 0 0,-1 0 0 0 0,1 0 0 0 0,0 1 0 0 0,0-1 0 0 0,0 1 0 0 0,1-1 0 0 0,-1 1 0 0 0,0 0-1 0 0,0-1 1 0 0,1 1 0 0 0,-1 1 0 0 0,1-1 0 0 0,-1 0 0 0 0,1 0 0 0 0,-1 1 0 0 0,1-1 0 0 0,-1 1 0 0 0,1 0 0 0 0,-1 0 0 0 0,1 0 0 0 0,-1 0-1 0 0,5 1 1 0 0,6 2 138 0 0,-1-1 0 0 0,0 2 0 0 0,0 0 0 0 0,0 0 0 0 0,0 1 0 0 0,0 1 0 0 0,18 11 0 0 0,0 3-143 0 0,34 29 0 0 0,-48-35-187 0 0,0 1 1 0 0,0 0-1 0 0,-2 1 1 0 0,0 1-1 0 0,-1 0 1 0 0,0 1-1 0 0,-2 0 1 0 0,0 1-1 0 0,-1 0 1 0 0,14 37-1 0 0,-7-4-1 0 0,20 94 0 0 0,-30-111 0 0 0,-3 0 0 0 0,0 0 0 0 0,-3 1 0 0 0,-2 43 0 0 0,-2-51 0 0 0,-1 0 0 0 0,-1 0 0 0 0,-1-1 0 0 0,-2 1 0 0 0,0-2 0 0 0,-15 32 0 0 0,17-46 0 0 0,0-1 0 0 0,-1 0 0 0 0,0 0 0 0 0,0 0 0 0 0,-1-1 0 0 0,-1 0 0 0 0,0 0 0 0 0,0-1 0 0 0,-1 0 0 0 0,0-1 0 0 0,0 0 0 0 0,-1-1 0 0 0,0 0 0 0 0,0 0 0 0 0,-19 7 0 0 0,14-9 0 0 0,1 0 0 0 0,-1 0 0 0 0,-23 2 0 0 0,32-6 0 0 0,0 0 0 0 0,0-1 0 0 0,0 0 0 0 0,0 0 0 0 0,0 0 0 0 0,0-1 0 0 0,0 0 0 0 0,0-1 0 0 0,0 1 0 0 0,-10-5 0 0 0,15 5-743 0 0,0 0 0 0 0,1 0 0 0 0,-1 0 0 0 0,1 0 0 0 0,-1 0 0 0 0,1 0 1 0 0,0 0-1 0 0,-1-1 0 0 0,1 1 0 0 0,0 0 0 0 0,0-1 0 0 0,0 1 0 0 0,-1-3 0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3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33 680 0 0,'-5'-16'2379'0'0,"0"0"11652"0"0,15 33-12973 0 0,-1 1 0 0 0,-2 0 0 0 0,1 0 0 0 0,-2 1 0 0 0,8 38 0 0 0,2 5 433 0 0,30 125 2486 0 0,-26-61-4248 0 0,-15-108-510 0 0,-1-6-1721 0 0,-3-4-2717 0 0,-9-2-1013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101 235 424 0 0,'-16'-16'618'0'0,"-1"0"780"0"0,-20-25 1 0 0,34 37-824 0 0,-1-1-1 0 0,1 0 1 0 0,0 0-1 0 0,0 0 1 0 0,0 0-1 0 0,1-1 1 0 0,0 1-1 0 0,0-1 1 0 0,0 1-1 0 0,-1-10 1 0 0,3 12-340 0 0,0 1 0 0 0,0-1 0 0 0,1 1 0 0 0,-1-1 0 0 0,1 1 0 0 0,-1-1 0 0 0,1 1-1 0 0,0-1 1 0 0,0 1 0 0 0,0 0 0 0 0,0 0 0 0 0,0-1 0 0 0,1 1 0 0 0,-1 0 0 0 0,1 0 0 0 0,-1 0 0 0 0,1 0 0 0 0,0 1 0 0 0,0-1 0 0 0,-1 0 0 0 0,1 1 0 0 0,1-1 0 0 0,-1 1 0 0 0,0 0 0 0 0,3-2 0 0 0,6-2 366 0 0,0 0 0 0 0,1 0 0 0 0,21-5 0 0 0,-9 5 126 0 0,0 0-1 0 0,1 2 0 0 0,0 1 0 0 0,0 1 0 0 0,46 4 1 0 0,-14 4 365 0 0,74 18 0 0 0,-85-14-292 0 0,-1 2 0 0 0,79 35-1 0 0,-108-41-539 0 0,-1 0 1 0 0,0 2-1 0 0,-1 0 0 0 0,0 0 0 0 0,0 1 0 0 0,-1 1 0 0 0,0 1 0 0 0,-1-1 0 0 0,0 2 1 0 0,-1 0-1 0 0,11 17 0 0 0,-19-25-227 0 0,0 0 1 0 0,0 0 0 0 0,-1 1-1 0 0,0-1 1 0 0,0 1-1 0 0,0 0 1 0 0,-1-1 0 0 0,0 1-1 0 0,0 0 1 0 0,0 0 0 0 0,-1 0-1 0 0,0 0 1 0 0,-1 8-1 0 0,0-5 43 0 0,-1-1 0 0 0,0 0 0 0 0,0 0-1 0 0,-1 0 1 0 0,0-1 0 0 0,0 1-1 0 0,-1-1 1 0 0,-8 13 0 0 0,1-5 34 0 0,-1 0 0 0 0,-1-1 0 0 0,0 0 0 0 0,-1-1 0 0 0,0-1 0 0 0,-1 0 0 0 0,-27 16 0 0 0,-4-2-110 0 0,-1-2 0 0 0,-1-2 0 0 0,-93 29 0 0 0,99-39 0 0 0,1-3 0 0 0,-1-1 0 0 0,-1-2 0 0 0,1-1 0 0 0,-56-3 0 0 0,94-2-14 0 0,-36-3-1199 0 0,37 2 1067 0 0,1 1 0 0 0,-1-1 0 0 0,1 1 0 0 0,-1-1 1 0 0,1 0-1 0 0,-1 0 0 0 0,1 0 0 0 0,0 0 0 0 0,-1-1 1 0 0,1 1-1 0 0,0-1 0 0 0,-2-1 0 0 0,13-14-10101 0 0,2 8 6923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3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64 176 0 0,'11'-27'3860'0'0,"-2"7"846"0"0,-5 3 4268 0 0,-19 30-7574 0 0,-183 143 3590 0 0,97-78-3497 0 0,58-42-825 0 0,39-32-515 0 0,0 0 0 0 0,1 0 1 0 0,-1 0-1 0 0,1 1 1 0 0,0-1-1 0 0,0 1 0 0 0,-4 9 1 0 0,7-13-109 0 0,-1 0 0 0 0,1 0 0 0 0,0 0 0 0 0,0 0 0 0 0,0 0 0 0 0,0 0 0 0 0,0 0-1 0 0,0 0 1 0 0,0 0 0 0 0,0 0 0 0 0,1 0 0 0 0,-1 1 0 0 0,0-1 0 0 0,0 0 0 0 0,1 0 0 0 0,-1 0 0 0 0,1 0 0 0 0,-1-1 0 0 0,1 1 0 0 0,-1 0 0 0 0,1 0 0 0 0,0 0 0 0 0,-1 0 0 0 0,1 0 0 0 0,0-1 0 0 0,0 1 0 0 0,0 0 0 0 0,0-1 0 0 0,-1 1 0 0 0,1-1-1 0 0,0 1 1 0 0,0-1 0 0 0,0 1 0 0 0,0-1 0 0 0,0 1 0 0 0,2-1 0 0 0,4 3 119 0 0,1-1-1 0 0,0 0 1 0 0,13 2-1 0 0,-18-4-87 0 0,63 6 242 0 0,0-3 0 0 0,-1-2 0 0 0,67-9 0 0 0,-63-2-4849 0 0,-26-5-6236 0 0,-34 10 8047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19 380 0 0,'-1'-18'17838'0'0,"1"30"-14392"0"0,0-1-4195 0 0,-2 19 2426 0 0,0 1 1 0 0,-8 31 0 0 0,0 5 210 0 0,-1 68 1685 0 0,14-122-4780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54 76 0 0,'-5'-26'3477'0'0,"-2"-1"10992"0"0,8 32-13380 0 0,2 50 725 0 0,3 0 0 0 0,3 0 1 0 0,2 0-1 0 0,19 57 0 0 0,-26-100-1868 0 0,0 0 1 0 0,10 16-1 0 0,-12-25-954 0 0,0 1 0 0 0,1 0-1 0 0,0-1 1 0 0,0 1 0 0 0,6 5 0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54 105 268 0 0,'-4'-4'624'0'0,"-7"-7"2157"0"0,4-5 5582 0 0,10 15-6476 0 0,2-2-1237 0 0,1 0 1 0 0,0 1-1 0 0,0 0 1 0 0,0 0-1 0 0,0 0 1 0 0,0 1-1 0 0,8-1 1 0 0,55-3 1748 0 0,-31 3-1533 0 0,58-5 796 0 0,-51 6-497 0 0,1-3 0 0 0,86-18 0 0 0,-132 21-1156 0 0,4 1 121 0 0,-1-1 0 0 0,0 0 0 0 0,1 0 0 0 0,-1-1 0 0 0,0 1 0 0 0,0-1 0 0 0,6-3 0 0 0,-8 4 528 0 0,-6 3-480 0 0,-1 1-92 0 0,1-1-1 0 0,0 2 1 0 0,0-1 0 0 0,0 0 0 0 0,0 1-1 0 0,0 0 1 0 0,1 0 0 0 0,-1 1 0 0 0,1-1-1 0 0,0 1 1 0 0,1 0 0 0 0,-1 0-1 0 0,-4 9 1 0 0,2 0-28 0 0,0 0-1 0 0,1 0 0 0 0,1 0 1 0 0,0 1-1 0 0,1-1 1 0 0,0 1-1 0 0,1 0 0 0 0,1 0 1 0 0,0 0-1 0 0,2 0 1 0 0,-1 0-1 0 0,2 0 0 0 0,0 0 1 0 0,4 17-1 0 0,9 22 309 0 0,2-1-1 0 0,36 77 1 0 0,-12-31-191 0 0,-37-87-175 0 0,0-3 0 0 0,0 1 0 0 0,0 0 0 0 0,-2 0 0 0 0,1 1 0 0 0,1 17 0 0 0,-4-25 0 0 0,0-1 0 0 0,0 0 0 0 0,0 0 0 0 0,0 0 0 0 0,-1 0 0 0 0,1 0 0 0 0,-1 0 0 0 0,1 0 0 0 0,-1 0 0 0 0,0 0 0 0 0,0 0 0 0 0,0 0 0 0 0,0 0 0 0 0,0 0 0 0 0,0 0 0 0 0,0-1 0 0 0,-1 1 0 0 0,1 0 0 0 0,-1-1 0 0 0,1 0 0 0 0,-1 1 0 0 0,0-1 0 0 0,1 0 0 0 0,-1 0 0 0 0,0 1 0 0 0,0-1 0 0 0,0-1 0 0 0,0 1 0 0 0,0 0 0 0 0,0 0 0 0 0,0-1 0 0 0,0 1 0 0 0,0-1 0 0 0,-4 0 0 0 0,-40 6 0 0 0,0-3 0 0 0,0-2 0 0 0,-80-7 0 0 0,42 1 0 0 0,39 2 0 0 0,0 0 0 0 0,-66 5 0 0 0,105-1 0 0 0,6 1 0 0 0,11 3 0 0 0,22 2 0 0 0,199 18-515 0 0,279-6 1 0 0,-472-20-3066 0 0,0-1 0 0 0,44-9 1 0 0,-37 0-18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37 800 0 0,'3'-15'5434'0'0,"-3"14"-4741"0"0,0-1 0 0 0,0 1-1 0 0,0 0 1 0 0,0-1 0 0 0,1 1 0 0 0,-1 0 0 0 0,0-1 0 0 0,1 1-1 0 0,-1 0 1 0 0,1-1 0 0 0,0 1 0 0 0,-1 0 0 0 0,1 0-1 0 0,2-3 1750 0 0,-1 5-1854 0 0,0 0 1 0 0,0 0-1 0 0,0 0 1 0 0,0 0-1 0 0,0 0 0 0 0,0 0 1 0 0,0 1-1 0 0,-1-1 0 0 0,3 3 1 0 0,-2-3-390 0 0,8 10 754 0 0,-1 1 0 0 0,0 0-1 0 0,0 0 1 0 0,-1 1 0 0 0,-1 0 0 0 0,11 26-1 0 0,-7-8-429 0 0,-1-1-1 0 0,5 36 1 0 0,-14-65-693 0 0,-1 0 1 0 0,0 0-1 0 0,0 0 0 0 0,0 0 1 0 0,0 1-1 0 0,1-1 1 0 0,-2 0-1 0 0,1 0 0 0 0,0 0 1 0 0,0 0-1 0 0,0 0 0 0 0,0 0 1 0 0,-1 0-1 0 0,1 2 0 0 0,-1-3-23 0 0,1 0 0 0 0,0 0-1 0 0,0 1 1 0 0,-1-1-1 0 0,1 0 1 0 0,0 1-1 0 0,-1-1 1 0 0,1 0-1 0 0,0 0 1 0 0,-1 0-1 0 0,1 1 1 0 0,0-1-1 0 0,-1 0 1 0 0,1 0-1 0 0,0 0 1 0 0,-1 0-1 0 0,1 0 1 0 0,-1 0-1 0 0,1 0 1 0 0,0 0-1 0 0,-1 0 1 0 0,1 0-1 0 0,-1 0 1 0 0,1 0 0 0 0,0 0-1 0 0,-1 0 1 0 0,-1 0-504 0 0,0-1 0 0 0,0 0 0 0 0,0 0 1 0 0,0 0-1 0 0,0 0 0 0 0,0 0 1 0 0,0 0-1 0 0,0 0 0 0 0,1-1 1 0 0,-1 1-1 0 0,0-1 0 0 0,-1-2 0 0 0,-5-6-2023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0:2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110 151 944 0 0,'-29'-21'1142'0'0,"-20"-17"1280"0"0,46 36-1764 0 0,-1-1 0 0 0,1-1 1 0 0,0 1-1 0 0,1 0 0 0 0,-1-1 0 0 0,1 1 1 0 0,-1-1-1 0 0,1 0 0 0 0,0 0 0 0 0,-2-7 0 0 0,4 10-487 0 0,0 0-1 0 0,0 0 0 0 0,1 0 0 0 0,-1 0 0 0 0,1 0 0 0 0,-1 0 0 0 0,0 1 0 0 0,1-1 1 0 0,0 0-1 0 0,-1 0 0 0 0,1 0 0 0 0,-1 0 0 0 0,1 1 0 0 0,0-1 0 0 0,0 0 0 0 0,-1 1 1 0 0,1-1-1 0 0,2 0 0 0 0,-3 0 13 0 0,7-3 266 0 0,0 1 0 0 0,1 0 0 0 0,-1 0 0 0 0,1 1 0 0 0,0 0 1 0 0,0 0-1 0 0,-1 1 0 0 0,1-1 0 0 0,9 1 0 0 0,-6 0-110 0 0,36-2 666 0 0,0 1-1 0 0,0 2 0 0 0,0 3 0 0 0,-1 1 0 0 0,1 3 0 0 0,-1 2 1 0 0,0 1-1 0 0,-1 3 0 0 0,0 1 0 0 0,80 40 0 0 0,-106-45-724 0 0,0 2 0 0 0,-1 0 0 0 0,26 21 0 0 0,-39-28-240 0 0,0 1 1 0 0,1 0-1 0 0,-1 0 1 0 0,-1 1-1 0 0,1-1 1 0 0,-1 1-1 0 0,0 0 1 0 0,0 0-1 0 0,-1 0 1 0 0,0 1-1 0 0,0-1 1 0 0,0 1-1 0 0,-1 0 1 0 0,2 7-1 0 0,-4-11-40 0 0,0 1 0 0 0,0-1 0 0 0,0 1 0 0 0,-1-1 0 0 0,1 1 0 0 0,-1-1 0 0 0,0 1 0 0 0,0-1 0 0 0,0 0 0 0 0,0 1 0 0 0,-1-1 0 0 0,1 0 0 0 0,-1 0 0 0 0,0 0 0 0 0,0 0 0 0 0,0 0 0 0 0,0-1 0 0 0,-1 1 0 0 0,1-1 0 0 0,-1 1 0 0 0,1-1 0 0 0,-5 3 0 0 0,-5 3 0 0 0,0 0 0 0 0,0 0 0 0 0,-26 11 0 0 0,2-5 0 0 0,-1-1 0 0 0,0-2 0 0 0,-1-1 0 0 0,-51 6 0 0 0,-158 5 0 0 0,216-19 0 0 0,-91-4-3922 0 0,154-4-7921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56 92 0 0,'41'-35'6116'0'0,"-18"14"1812"0"0,-23 21-7833 0 0,0 1-1 0 0,1-1 1 0 0,-1 0 0 0 0,0 0 0 0 0,0 0-1 0 0,0 0 1 0 0,0 0 0 0 0,0 0-1 0 0,0 1 1 0 0,1-1 0 0 0,-1 0-1 0 0,0 0 1 0 0,0 0 0 0 0,0 0 0 0 0,0 1-1 0 0,0-1 1 0 0,0 0 0 0 0,0 0-1 0 0,0 0 1 0 0,0 0 0 0 0,0 1 0 0 0,0-1-1 0 0,0 0 1 0 0,0 0 0 0 0,0 0-1 0 0,0 0 1 0 0,0 1 0 0 0,0-1 0 0 0,0 0-1 0 0,0 0 1 0 0,0 0 0 0 0,0 0-1 0 0,0 1 1 0 0,0-1 0 0 0,0 0 0 0 0,-1 0-1 0 0,1 0 1 0 0,0 0 0 0 0,0 1-1 0 0,0-1 1 0 0,0 0 0 0 0,0 0 0 0 0,0 0-1 0 0,-1 0 1 0 0,1 0 0 0 0,0 0-1 0 0,0 0 1 0 0,0 0 0 0 0,0 1-1 0 0,0-1 1 0 0,-1 0 0 0 0,1 0 0 0 0,0 0-1 0 0,-16 17 1362 0 0,-18 14-687 0 0,-138 96 1644 0 0,35-27-1053 0 0,129-94-1242 0 0,3-3-20 0 0,0 1 0 0 0,1-1 0 0 0,-1 1 0 0 0,1 0 0 0 0,0 0 0 0 0,0 0 0 0 0,0 0 0 0 0,1 1 0 0 0,-6 9 0 0 0,9-13 123 0 0,1 0-146 0 0,0 1 0 0 0,1-1 0 0 0,-1 0-1 0 0,1 0 1 0 0,-1 0 0 0 0,1 0 0 0 0,0-1 0 0 0,3 2-1 0 0,32-1 155 0 0,-1-2 0 0 0,1-1 0 0 0,65-13 0 0 0,25-3-4555 0 0,-98 16-3965 0 0,-22 0 5625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3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16 0 0,'4'-1'14832'0'0,"-3"6"-13796"0"0,0 1-1 0 0,0-1 1 0 0,0 1 0 0 0,-1-1-1 0 0,0 9 1 0 0,-9 56 3269 0 0,4-40-2794 0 0,0-3-880 0 0,1-13 17 0 0,2 0 0 0 0,-1 0 0 0 0,1 20 0 0 0,2-30-986 0 0,0-1 0 0 0,1 0 0 0 0,-1 1-1 0 0,1-1 1 0 0,-1 0 0 0 0,1 0 0 0 0,0 1-1 0 0,2 3 1 0 0,-2-6-245 0 0,0 1 0 0 0,0-1 1 0 0,0 1-1 0 0,1-1 0 0 0,-1 1 0 0 0,0-1 0 0 0,0 1 0 0 0,1-1 0 0 0,-1 0 1 0 0,1 0-1 0 0,-1 0 0 0 0,1 0 0 0 0,0 0 0 0 0,-1 0 0 0 0,3 1 1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3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36 776 0 0,'3'-5'1631'0'0,"-1"1"-1"0"0,1-1 1 0 0,0 1-1 0 0,1 0 1 0 0,-1 0-1 0 0,7-5 4607 0 0,-12 13-5237 0 0,-2 4-512 0 0,0-1 0 0 0,-1 1 1 0 0,0-1-1 0 0,-1 0 0 0 0,-11 12 1 0 0,-42 34 1144 0 0,26-23-1029 0 0,-37 31 686 0 0,31-28-21 0 0,-35 38-1 0 0,54-40-61 0 0,19-31-1182 0 0,1 1 0 0 0,0-1 0 0 0,0 0 0 0 0,0 1 0 0 0,0-1 0 0 0,0 1 0 0 0,0-1 0 0 0,0 1 0 0 0,0-1 0 0 0,1 1 0 0 0,-1-1 0 0 0,0 0 1 0 0,0 1-1 0 0,0-1 0 0 0,0 1 0 0 0,1-1 0 0 0,-1 0 0 0 0,0 1 0 0 0,0-1 0 0 0,1 0 0 0 0,-1 1 0 0 0,0-1 0 0 0,0 0 0 0 0,1 1 1 0 0,-1-1-1 0 0,1 0 0 0 0,-1 0 0 0 0,0 1 0 0 0,1-1 0 0 0,-1 0 0 0 0,0 0 0 0 0,1 0 0 0 0,-1 1 0 0 0,1-1 0 0 0,14 6 382 0 0,5-3-201 0 0,0 0 1 0 0,0-2 0 0 0,0 0-1 0 0,0-2 1 0 0,0 0 0 0 0,20-4-1 0 0,-5 2-6 0 0,113-13-595 0 0,-51-4-4415 0 0,-64 7-4178 0 0,-26 9 6119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3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3 708 0 0,'2'-3'13863'0'0,"-8"20"-11780"0"0,1 0 0 0 0,1 1-1 0 0,1-1 1 0 0,-2 20-1 0 0,-4 22 568 0 0,6-47-2332 0 0,-4 17 1188 0 0,2 0 0 0 0,-3 52 0 0 0,8-80-1666 0 0,0-1-1 0 0,0 1 1 0 0,-1-1-1 0 0,1 0 1 0 0,0 1 0 0 0,0-1-1 0 0,0 0 1 0 0,0 1-1 0 0,0-1 1 0 0,1 1-1 0 0,-1-1 1 0 0,0 0-1 0 0,0 1 1 0 0,0-1-1 0 0,0 0 1 0 0,0 1-1 0 0,0-1 1 0 0,1 0 0 0 0,-1 1-1 0 0,0-1 1 0 0,0 0-1 0 0,0 1 1 0 0,1-1-1 0 0,-1 0 1 0 0,0 1-1 0 0,0-1 1 0 0,1 0-1 0 0,-1 0 1 0 0,0 1 0 0 0,1-1-1 0 0,-1 0 1 0 0,0 0-1 0 0,1 0 1 0 0,-1 0-1 0 0,1 1 1 0 0,-1-1-1 0 0,0 0 1 0 0,1 0-1 0 0,-1 0 1 0 0,0 0-1 0 0,1 0 1 0 0,-1 0 0 0 0,1 0-1 0 0,-1 0 1 0 0,0 0-1 0 0,1 0 1 0 0,-1 0-1 0 0,1-1 1 0 0,9-3-5241 0 0,-6 2 5576 0 0,3-5-3496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5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49 273 556 0 0,'-9'-4'696'0'0,"4"2"381"0"0,-1-1 0 0 0,1 1 0 0 0,0-1-1 0 0,0 0 1 0 0,-9-7 3097 0 0,19 10-2675 0 0,0 0-1208 0 0,153-1 5653 0 0,97-9-2576 0 0,244-58 577 0 0,-474 63-3738 0 0,16-2 224 0 0,46-17 0 0 0,-75 21-320 0 0,-2-2 0 0 0,1 1 1 0 0,0-1-1 0 0,-1-1 0 0 0,0 0 0 0 0,0 0 0 0 0,-1-1 0 0 0,18-16 1 0 0,-25 21-75 0 0,0-1 1 0 0,0 1 0 0 0,0-1-1 0 0,0 0 1 0 0,-1 1 0 0 0,1-1-1 0 0,-1 0 1 0 0,0 0 0 0 0,0 0-1 0 0,0 0 1 0 0,0 0 0 0 0,0 0 0 0 0,0 0-1 0 0,-1-4 1 0 0,0 6 62 0 0,-1-2-15 0 0,0 2-77 0 0,1 0 0 0 0,0 0 0 0 0,-1 0 0 0 0,1 0 0 0 0,-1 0 0 0 0,1 1 0 0 0,-1-1 0 0 0,0 0 0 0 0,1 0-1 0 0,-1 1 1 0 0,0-1 0 0 0,0 0 0 0 0,1 1 0 0 0,-1-1 0 0 0,0 1 0 0 0,0-1 0 0 0,0 1 0 0 0,0-1 0 0 0,0 1 0 0 0,0-1 0 0 0,1 1-1 0 0,-3 0 1 0 0,1 0 5 0 0,0 0-1 0 0,0 0 1 0 0,0 0-1 0 0,0 1 0 0 0,0-1 1 0 0,0 1-1 0 0,1 0 0 0 0,-1 0 1 0 0,0-1-1 0 0,0 1 1 0 0,-3 2-1 0 0,0 1 13 0 0,0 0 0 0 0,0 0 1 0 0,1 1-1 0 0,-1-1 0 0 0,1 1 0 0 0,0 0 0 0 0,0 0 1 0 0,1 0-1 0 0,0 1 0 0 0,-1-1 0 0 0,2 1 0 0 0,-1 0 1 0 0,-2 9-1 0 0,-3 8 81 0 0,2 1-1 0 0,-3 23 1 0 0,5-19-17 0 0,2-1 0 0 0,0 0 0 0 0,2 1 0 0 0,1-1 0 0 0,6 42 0 0 0,1-30 175 0 0,1-1 0 0 0,1 0 0 0 0,20 44 0 0 0,12 8 236 0 0,4-2-1 0 0,66 95 1 0 0,-74-116-500 0 0,-37-66 0 0 0,-1-1 0 0 0,0 0 0 0 0,0 1 0 0 0,0-1 0 0 0,0 0 0 0 0,0 0 0 0 0,0 1 0 0 0,0-1 0 0 0,0 0 0 0 0,0 1 0 0 0,0-1 0 0 0,0 0 0 0 0,0 0 0 0 0,0 1 0 0 0,0-1 0 0 0,0 0 0 0 0,0 1 0 0 0,0-1 0 0 0,0 0 0 0 0,0 0 0 0 0,0 1 0 0 0,0-1 0 0 0,0 0 0 0 0,-1 1 0 0 0,1-1 0 0 0,0 0 0 0 0,0 0 0 0 0,0 0 0 0 0,0 1 0 0 0,-1-1 0 0 0,1 0 0 0 0,0 0 0 0 0,0 0 0 0 0,-1 1 0 0 0,1-1 0 0 0,0 0 0 0 0,0 0 0 0 0,-1 0 0 0 0,1 0 0 0 0,0 0 0 0 0,0 1 0 0 0,-1-1 0 0 0,1 0 0 0 0,0 0 0 0 0,-1 0 0 0 0,1 0 0 0 0,-13 1 0 0 0,-408-9-855 0 0,-86 48 527 0 0,501-39 355 0 0,-25 5-13 0 0,29-6 18 0 0,1 0-1 0 0,-1 1 1 0 0,1-1-1 0 0,-1 0 1 0 0,1 1-1 0 0,0 0 1 0 0,-1-1 0 0 0,1 1-1 0 0,0 0 1 0 0,-1 0-1 0 0,1 0 1 0 0,0-1-1 0 0,0 1 1 0 0,-3 3-1 0 0,4-4 156 0 0,33 7 205 0 0,-1 0-317 0 0,559 14-163 0 0,-509-21-58 0 0,-59 0-257 0 0,45-1-3498 0 0,-21-2-4852 0 0,-21-1 5417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10 492 0 0,'8'-10'15056'0'0,"12"74"-8113"0"0,-2 4-3930 0 0,13 44-648 0 0,-27-101-2772 0 0,18 54 1964 0 0,-13-45-5023 0 0,2 0-5087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2:5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29 115 148 0 0,'-3'-3'489'0'0,"-1"0"0"0"0,1-1 1 0 0,0 1-1 0 0,0 0 0 0 0,0-1 0 0 0,-4-7 0 0 0,7 10-325 0 0,-1 0-1 0 0,1-1 0 0 0,0 1 0 0 0,-1 0 0 0 0,1 0 1 0 0,0 0-1 0 0,0 0 0 0 0,0-1 0 0 0,0 1 0 0 0,0 0 1 0 0,0 0-1 0 0,0 0 0 0 0,1 0 0 0 0,-1-1 1 0 0,0 1-1 0 0,0 0 0 0 0,1 0 0 0 0,-1 0 0 0 0,1 0 1 0 0,-1 0-1 0 0,1 0 0 0 0,0 0 0 0 0,-1 0 0 0 0,1 0 1 0 0,0 0-1 0 0,0 0 0 0 0,-1 0 0 0 0,1 1 1 0 0,0-1-1 0 0,0 0 0 0 0,0 0 0 0 0,0 1 0 0 0,0-1 1 0 0,1 0-1 0 0,7-4 416 0 0,1 0 1 0 0,-1 1-1 0 0,1 0 1 0 0,0 0-1 0 0,0 1 1 0 0,15-3-1 0 0,66-6 1961 0 0,-48 9-1446 0 0,1 1 0 0 0,-1 3 0 0 0,1 2 0 0 0,-1 1 0 0 0,57 14 0 0 0,-78-12-569 0 0,0 0 0 0 0,-1 2 0 0 0,0 1 0 0 0,40 22 0 0 0,-49-23-252 0 0,0 0-1 0 0,0 1 0 0 0,0 1 0 0 0,-1 0 1 0 0,-1 0-1 0 0,0 1 0 0 0,0 0 0 0 0,11 18 1 0 0,-17-22-124 0 0,0 0 1 0 0,0 0-1 0 0,-1 0 1 0 0,0 1-1 0 0,0-1 1 0 0,-1 1-1 0 0,0-1 1 0 0,0 1-1 0 0,-1 0 1 0 0,0 0-1 0 0,0 0 1 0 0,-1-1-1 0 0,0 12 1 0 0,-2-9-21 0 0,1 0 0 0 0,-2 0 0 0 0,1 0 0 0 0,-1-1 0 0 0,-1 1 1 0 0,0-1-1 0 0,0 0 0 0 0,-1 0 0 0 0,-8 12 0 0 0,2-5 6 0 0,-1-1 0 0 0,-1 0 0 0 0,-1-1 0 0 0,0-1 0 0 0,0 0-1 0 0,-1-1 1 0 0,-1-1 0 0 0,0 0 0 0 0,-1-1 0 0 0,-24 11 0 0 0,13-10-68 0 0,0-2 1 0 0,-1 0-1 0 0,0-2 0 0 0,-1-1 1 0 0,-49 3-1 0 0,14-6-118 0 0,-100-8-1 0 0,148 4-774 0 0,0-1 0 0 0,-1-1 0 0 0,1 0-1 0 0,-24-8 1 0 0,37 7-2018 0 0,25-6-8370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35 228 0 0,'-50'-7'2032'0'0,"5"1"4248"0"0,19 5 8421 0 0,119 1-10460 0 0,20-1-5162 0 0,-99 0-1658 0 0,-1-1 0 0 0,0-1-1 0 0,19-5 1 0 0,-18 2-204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3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10 115 652 0 0,'-10'-18'5859'0'0,"11"15"-5407"0"0,0 1 0 0 0,0-1-1 0 0,1 0 1 0 0,-1 1 0 0 0,1-1-1 0 0,-1 1 1 0 0,1-1 0 0 0,0 1 0 0 0,0 0-1 0 0,0 0 1 0 0,0 0 0 0 0,0 0-1 0 0,0 0 1 0 0,1 0 0 0 0,-1 1-1 0 0,6-4 1 0 0,48-23 3051 0 0,-50 25-3065 0 0,4-1 65 0 0,0 0 0 0 0,0 0 0 0 0,1 1 0 0 0,-1 0 0 0 0,1 1 1 0 0,0 0-1 0 0,0 1 0 0 0,-1 0 0 0 0,1 0 0 0 0,0 1 0 0 0,0 1 0 0 0,0 0 0 0 0,0 1 0 0 0,0 0 0 0 0,13 4 0 0 0,-22-5-435 0 0,0-1-1 0 0,0 1 0 0 0,0 0 1 0 0,0 0-1 0 0,0 0 0 0 0,-1 1 1 0 0,1-1-1 0 0,0 0 1 0 0,-1 1-1 0 0,1-1 0 0 0,-1 1 1 0 0,1-1-1 0 0,-1 1 0 0 0,0 0 1 0 0,0 0-1 0 0,0-1 0 0 0,0 1 1 0 0,0 0-1 0 0,0 0 0 0 0,1 3 1 0 0,-1-1 2 0 0,-1 0 1 0 0,1 0 0 0 0,-1-1-1 0 0,0 1 1 0 0,0 0 0 0 0,0 0 0 0 0,-1 0-1 0 0,1 0 1 0 0,-1 0 0 0 0,-1 5-1 0 0,-3 5 39 0 0,-1 1 0 0 0,-1-1 0 0 0,1 0 0 0 0,-13 18 0 0 0,-47 55 243 0 0,3-3 42 0 0,60-80-346 0 0,0 0 0 0 0,1 0-1 0 0,0 1 1 0 0,0-1 0 0 0,0 1 0 0 0,0-1 0 0 0,1 1 0 0 0,-1-1 0 0 0,1 1 0 0 0,1 0 0 0 0,-1 5 0 0 0,1-8-4 0 0,0 1 0 0 0,0-1 0 0 0,1 0 0 0 0,-1 0-1 0 0,1 1 1 0 0,0-1 0 0 0,0 0 0 0 0,0 0 0 0 0,0 0 0 0 0,0 0 0 0 0,0 0 0 0 0,1 0 0 0 0,-1 0 0 0 0,0 0 0 0 0,1-1 0 0 0,0 1 0 0 0,-1-1 0 0 0,1 1 0 0 0,0-1 0 0 0,0 1-1 0 0,0-1 1 0 0,0 0 0 0 0,0 0 0 0 0,4 2 0 0 0,10 3 66 0 0,0 0 0 0 0,0 0 0 0 0,1-2 0 0 0,0 0 0 0 0,19 2-1 0 0,91 4 612 0 0,-93-8-670 0 0,-17-1-39 0 0,-8 0-31 0 0,0 0 1 0 0,0-1-1 0 0,0 0 1 0 0,0 0-1 0 0,11-3 1 0 0,0-1-3021 0 0,2-1-6497 0 0,-15 4 6093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3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48 256 0 0,'-3'-1'-463'0'0,"-26"-13"21231"0"0,29 14-20635 0 0,15-2 1802 0 0,150-2 928 0 0,-55 3 775 0 0,121-18-1 0 0,-215 17-5002 0 0,-9 0-688 0 0,1 1 1 0 0,-1 0 0 0 0,0 1-1 0 0,1 0 1 0 0,10 1-1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1000 0 0,'-9'5'868'0'0,"-28"17"3505"0"0,36-21-3712 0 0,-1 0 0 0 0,0 1 0 0 0,1-1 0 0 0,0 0 0 0 0,-1 1 0 0 0,1 0 0 0 0,0-1 0 0 0,-1 1 0 0 0,0 3 0 0 0,4-4-30 0 0,0 0 1 0 0,0 1-1 0 0,0-1 0 0 0,0 0 0 0 0,1 0 0 0 0,-1 0 0 0 0,0-1 1 0 0,5 2-1 0 0,17 2 1937 0 0,34 1 1 0 0,64-7 512 0 0,-36-1-1498 0 0,-22 2-146 0 0,95-14-1 0 0,-86 2-4707 0 0,0-6-5597 0 0,-46 10 5602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23 282 364 0 0,'-1'-5'291'0'0,"-1"-3"1021"0"0,-1 0-1 0 0,1-1 1 0 0,1 1-1 0 0,0-1 0 0 0,-1-11 1 0 0,3 18-922 0 0,-1-1 0 0 0,0 1 0 0 0,1-1 0 0 0,-1 1 0 0 0,1-1-1 0 0,0 0 1 0 0,0 1 0 0 0,0 0 0 0 0,0-1 0 0 0,0 1 0 0 0,1 0 0 0 0,-1 0 0 0 0,1-1 0 0 0,-1 1 0 0 0,1 0 0 0 0,0 0 0 0 0,0 1 0 0 0,0-1 0 0 0,0 0 0 0 0,0 1 0 0 0,4-3 0 0 0,10-5 673 0 0,0 1 0 0 0,0 1 0 0 0,1 0 0 0 0,33-8-1 0 0,75-8 991 0 0,-89 17-1404 0 0,45-6 385 0 0,-25 4-73 0 0,-1-2 0 0 0,98-30 0 0 0,-152 40-934 0 0,1-1 0 0 0,0 1-1 0 0,-1-1 1 0 0,0 1 0 0 0,1-1 0 0 0,-1 0 0 0 0,1 1-1 0 0,-1-1 1 0 0,0 0 0 0 0,1 0 0 0 0,-1 0 0 0 0,0 0 0 0 0,0 0-1 0 0,0-1 1 0 0,0 1 0 0 0,0 0 0 0 0,0 0 0 0 0,1-2-1 0 0,-2 2 168 0 0,-2 1-183 0 0,0 0 0 0 0,0 1 0 0 0,0-1 0 0 0,0 1 0 0 0,0 0 0 0 0,0 0 0 0 0,1 0 0 0 0,-1 0 0 0 0,0 0 0 0 0,1 0 0 0 0,-1 0 0 0 0,0 0 0 0 0,1 1 0 0 0,0-1 0 0 0,-1 1 0 0 0,-1 2 0 0 0,-20 29 155 0 0,19-28-132 0 0,-5 13 80 0 0,0 0 1 0 0,1 1-1 0 0,0 0 0 0 0,-4 22 0 0 0,7-26-42 0 0,0 2-29 0 0,1 0 1 0 0,1 1 0 0 0,0-1-1 0 0,1 1 1 0 0,1-1-1 0 0,1 1 1 0 0,2 23-1 0 0,2-14 87 0 0,1-1 0 0 0,1 0 0 0 0,1 0 0 0 0,12 30 0 0 0,13 13 201 0 0,3-1 0 0 0,60 88 0 0 0,-83-137-324 0 0,-10-17-7 0 0,2 5 0 0 0,1 0 0 0 0,-1 0 0 0 0,0 0 0 0 0,-1 1 0 0 0,1-1 0 0 0,3 16 0 0 0,-7-23 0 0 0,0 1 0 0 0,0 0 0 0 0,0-1 0 0 0,0 1 0 0 0,0-1 0 0 0,0 1 0 0 0,0-1 0 0 0,-1 1 0 0 0,1-1 0 0 0,0 1 0 0 0,0 0 0 0 0,0-1 0 0 0,-1 1 0 0 0,1-1 0 0 0,0 1 0 0 0,-1-1 0 0 0,1 0 0 0 0,0 1 0 0 0,-1-1 0 0 0,1 1 0 0 0,-1-1 0 0 0,1 1 0 0 0,0-1 0 0 0,-1 0 0 0 0,1 1 0 0 0,-1-1 0 0 0,1 0 0 0 0,-1 0 0 0 0,1 1 0 0 0,-1-1 0 0 0,-15 3 0 0 0,15-2 0 0 0,-20 1 0 0 0,0-1 0 0 0,0-1 0 0 0,-40-4 0 0 0,21 1 0 0 0,-105-6-5 0 0,-291-11-1 0 0,428 19 17 0 0,6 1-11 0 0,0 0 0 0 0,1 0 0 0 0,-1-1 0 0 0,0 1 0 0 0,0 0 0 0 0,0 1 0 0 0,0-1 0 0 0,0 0 0 0 0,0 0 0 0 0,1 1 0 0 0,-1-1 0 0 0,0 1 0 0 0,0 0 0 0 0,0-1 0 0 0,-1 2 0 0 0,3-2 0 0 0,0 0 0 0 0,0 0 0 0 0,-1 0 0 0 0,1 1 0 0 0,0-1 0 0 0,0 0 0 0 0,0 0 0 0 0,0 0 0 0 0,0 0 0 0 0,0 0 0 0 0,0 0 0 0 0,0 0 0 0 0,0 0 0 0 0,0 0 0 0 0,0 0 0 0 0,-1 0 0 0 0,1 0 0 0 0,0 0 0 0 0,0 0 0 0 0,0 0 0 0 0,0 1 0 0 0,0-1 0 0 0,0 0 0 0 0,0 0 0 0 0,0 0 0 0 0,0 0 0 0 0,0 0 0 0 0,0 0 0 0 0,0 0 0 0 0,0 0 0 0 0,0 0 0 0 0,0 1 0 0 0,0-1 0 0 0,0 0 0 0 0,0 0 0 0 0,0 0 0 0 0,0 0 0 0 0,0 0 0 0 0,0 0 0 0 0,0 0 0 0 0,0 0 0 0 0,0 0 0 0 0,0 0 0 0 0,0 1 0 0 0,0-1 0 0 0,0 0 0 0 0,1 0 0 0 0,-1 0 0 0 0,0 0 0 0 0,0 0 0 0 0,0 0 0 0 0,0 0 0 0 0,0 0 0 0 0,0 0 0 0 0,0 0 0 0 0,0 0 0 0 0,0 0 0 0 0,0 0 0 0 0,0 0 0 0 0,1 0 0 0 0,-1 0 0 0 0,10 5 0 0 0,1-1 0 0 0,0-1 0 0 0,-1 0 0 0 0,1 0 0 0 0,1-1 0 0 0,-1-1 0 0 0,15 1 0 0 0,-8 0 0 0 0,47 5 0 0 0,248 19 0 0 0,-264-24-3223 0 0,1-3 0 0 0,-1-2 1 0 0,66-13-1 0 0,-69 7-183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21 228 0 0,'0'-1'459'0'0,"0"1"0"0"0,0-1 1 0 0,0 0-1 0 0,0 0 0 0 0,0 0 0 0 0,0 0 1 0 0,0 1-1 0 0,0-1 0 0 0,0 0 0 0 0,0 0 0 0 0,1 0 1 0 0,-1 0-1 0 0,0 1 0 0 0,1-1 0 0 0,-1 0 1 0 0,1 0-1 0 0,-1 1 0 0 0,1-1 0 0 0,-1 0 0 0 0,1 1 1 0 0,-1-1-1 0 0,1 0 0 0 0,-1 1 0 0 0,1-1 1 0 0,0 1-1 0 0,0-1 0 0 0,1 0 0 0 0,-1 1-199 0 0,0 1-1 0 0,0-1 1 0 0,0 0-1 0 0,0 1 0 0 0,0-1 1 0 0,0 1-1 0 0,0-1 1 0 0,0 1-1 0 0,0 0 1 0 0,0-1-1 0 0,0 1 0 0 0,0 0 1 0 0,0-1-1 0 0,-1 1 1 0 0,1 0-1 0 0,0 0 1 0 0,0 1-1 0 0,7 8 1031 0 0,-1 1 0 0 0,8 16 1 0 0,-8-14-522 0 0,11 19 730 0 0,-2 1 0 0 0,-1 0-1 0 0,-1 2 1 0 0,13 53-1 0 0,-23-54-2361 0 0,-4-22-2670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77 848 0 0,'-2'-1'371'0'0,"0"-1"1"0"0,0 1-1 0 0,0-1 0 0 0,0 0 0 0 0,1 0 1 0 0,-1 0-1 0 0,0 0 0 0 0,1 0 0 0 0,0 0 0 0 0,-1-1 1 0 0,0-2-1 0 0,2 4-181 0 0,-1 0-1 0 0,1 0 1 0 0,0 0 0 0 0,0 0 0 0 0,0 1-1 0 0,0-1 1 0 0,0 0 0 0 0,1 0 0 0 0,-1 0-1 0 0,0 0 1 0 0,0 0 0 0 0,0 0 0 0 0,1 0-1 0 0,-1 0 1 0 0,1 1 0 0 0,-1-1-1 0 0,0 0 1 0 0,1 0 0 0 0,0 0 0 0 0,-1 1-1 0 0,1-1 1 0 0,-1 0 0 0 0,1 1 0 0 0,0-1-1 0 0,-1 0 1 0 0,1 1 0 0 0,0-1 0 0 0,0 1-1 0 0,0-1 1 0 0,-1 1 0 0 0,1 0-1 0 0,0-1 1 0 0,0 1 0 0 0,0 0 0 0 0,0-1-1 0 0,1 1 1 0 0,21-6 1242 0 0,0 0-1 0 0,0 2 1 0 0,0 1 0 0 0,47-1-1 0 0,-64 3-1218 0 0,52 1 1345 0 0,0 2-1 0 0,0 2 0 0 0,110 24 0 0 0,-81-6 127 0 0,151 58 0 0 0,-184-57-710 0 0,56 31 1 0 0,-91-43-757 0 0,-1 0 0 0 0,-1 1 0 0 0,0 1 1 0 0,0 1-1 0 0,-1 0 0 0 0,17 22 0 0 0,-30-33-218 0 0,0 0 0 0 0,-1 0 0 0 0,0 0 0 0 0,0 0 0 0 0,0 1 0 0 0,0-1 0 0 0,0 1 0 0 0,0-1 0 0 0,-1 1 0 0 0,0 0 0 0 0,0 0 0 0 0,0-1 0 0 0,0 1 0 0 0,-1 0 0 0 0,1 0 0 0 0,-1 0 0 0 0,0 6 0 0 0,-1-6 0 0 0,0-1 0 0 0,-1 1 0 0 0,1-1 0 0 0,-1 0 0 0 0,0 1 0 0 0,1-1 0 0 0,-1 0 0 0 0,-1 0 0 0 0,1 0 0 0 0,0 0 0 0 0,-1 0 0 0 0,0-1 0 0 0,1 1 0 0 0,-1-1 0 0 0,0 1 0 0 0,0-1 0 0 0,-1 0 0 0 0,1-1 0 0 0,-4 3 0 0 0,-12 5 0 0 0,-1 0 0 0 0,0-2 0 0 0,-1 0 0 0 0,0-1 0 0 0,-33 4 0 0 0,-113 8 0 0 0,162-18 0 0 0,-62 3-630 0 0,-1-3 1 0 0,1-3-1 0 0,-1-2 1 0 0,-66-16-1 0 0,112 16-2420 0 0,2-4-4170 0 0,13 3 3904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1092 0 0,'0'-1'320'0'0,"0"1"0"0"0,0-1-1 0 0,0 0 1 0 0,0 1 0 0 0,0-1-1 0 0,0 0 1 0 0,0 0 0 0 0,0 1 0 0 0,0-1-1 0 0,0 0 1 0 0,0 1 0 0 0,0-1 0 0 0,1 0-1 0 0,-1 1 1 0 0,0-1 0 0 0,0 0-1 0 0,1 1 1 0 0,-1-1 0 0 0,1 0 0 0 0,7-5 471 0 0,0 1 0 0 0,0 0-1 0 0,1 0 1 0 0,-1 1 0 0 0,1 0 0 0 0,0 1 0 0 0,0 0 0 0 0,1 0 0 0 0,-1 1 0 0 0,0 0 0 0 0,1 1 0 0 0,0 0 0 0 0,-1 0 0 0 0,1 1 0 0 0,10 1-1 0 0,-5 0-145 0 0,0 0-1 0 0,0 1 0 0 0,0 1 0 0 0,0 0 0 0 0,0 1 0 0 0,0 1 1 0 0,-1 0-1 0 0,0 1 0 0 0,15 9 0 0 0,-25-13-484 0 0,0 1-1 0 0,0 0 1 0 0,0 0-1 0 0,-1 0 0 0 0,1 0 1 0 0,-1 1-1 0 0,0-1 1 0 0,0 1-1 0 0,0 0 1 0 0,0 0-1 0 0,-1 0 1 0 0,4 7-1 0 0,-5-9-102 0 0,0 0 0 0 0,-1 1-1 0 0,1-1 1 0 0,-1 1 0 0 0,1-1-1 0 0,-1 1 1 0 0,0 0 0 0 0,0-1-1 0 0,0 1 1 0 0,0-1 0 0 0,0 1-1 0 0,-1-1 1 0 0,1 1 0 0 0,-1-1-1 0 0,1 1 1 0 0,-1-1-1 0 0,0 1 1 0 0,0-1 0 0 0,0 0-1 0 0,-1 0 1 0 0,1 1 0 0 0,0-1-1 0 0,-1 0 1 0 0,-3 3 0 0 0,0 1-2 0 0,-1 0-1 0 0,-1-1 1 0 0,1 0 0 0 0,-1 0 0 0 0,1-1 0 0 0,-1 0 0 0 0,-1 0 0 0 0,-7 3 0 0 0,-12 3 62 0 0,-28 7 0 0 0,-14 5 204 0 0,68-22-260 0 0,107 10 74 0 0,-55-4-69 0 0,-2-1 61 0 0,-1 1 0 0 0,1 4 0 0 0,79 24 0 0 0,-118-30-91 0 0,0 0 1 0 0,-1 1-1 0 0,1 0 1 0 0,-1 0 0 0 0,0 1-1 0 0,0 0 1 0 0,9 8 0 0 0,-16-12-28 0 0,1 0 0 0 0,-1 1 0 0 0,0-1 0 0 0,0 1 1 0 0,0 0-1 0 0,0-1 0 0 0,0 1 0 0 0,-1 0 0 0 0,1 0 0 0 0,-1 0 1 0 0,0 0-1 0 0,0 0 0 0 0,0 0 0 0 0,0 1 0 0 0,-1-1 1 0 0,1 0-1 0 0,-1 0 0 0 0,0 1 0 0 0,0-1 0 0 0,0 0 0 0 0,0 1 1 0 0,0-1-1 0 0,-1 0 0 0 0,1 0 0 0 0,-1 1 0 0 0,0-1 0 0 0,-2 4 1 0 0,-2 2 0 0 0,0 0 0 0 0,0-1 0 0 0,-1 1 0 0 0,0-1 0 0 0,0 0 1 0 0,-1-1-1 0 0,0 1 0 0 0,-1-1 0 0 0,0-1 0 0 0,0 1 0 0 0,0-1 1 0 0,-1-1-1 0 0,1 0 0 0 0,-1 0 0 0 0,-1-1 0 0 0,-9 4 0 0 0,-12 4 28 0 0,0-2 1 0 0,-1-1-1 0 0,-54 7 0 0 0,57-11-166 0 0,0-2 0 0 0,0-1 0 0 0,-1-1-1 0 0,-51-5 1 0 0,79 4-27 0 0,-1-1 0 0 0,1 1 0 0 0,0-1-1 0 0,0 1 1 0 0,0-1 0 0 0,0 0 0 0 0,0 0-1 0 0,0 0 1 0 0,0 0 0 0 0,0 0 0 0 0,0-1-1 0 0,0 1 1 0 0,0 0 0 0 0,1-1 0 0 0,-1 0-1 0 0,1 1 1 0 0,-1-1 0 0 0,-1-2 0 0 0,5-1-1275 0 0,9-7-494 0 0,0 2 0 0 0,0 0 0 0 0,1 0 0 0 0,14-9-1 0 0,18-9-1180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53 700 0 0,'-4'-12'23582'0'0,"25"18"-22886"0"0,1-2 0 0 0,0 0 0 0 0,0-2 0 0 0,27 0 0 0 0,95-8 3628 0 0,-82 3-3643 0 0,-18 0-698 0 0,-1-1 0 0 0,0-2 0 0 0,0-2 0 0 0,43-14 0 0 0,-82 20-280 0 0,5-2-1743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7521 0 0,'-25'10'2675'0'0,"-108"46"9439"0"0,130-55-11831 0 0,2-1-91 0 0,0 1 0 0 0,0-1 1 0 0,0 1-1 0 0,-1 0 0 0 0,1-1 0 0 0,0 1 0 0 0,0 0 0 0 0,0 0 0 0 0,0 0 0 0 0,0 0 1 0 0,0 0-1 0 0,0 0 0 0 0,-1 3 2286 0 0,6 0-1521 0 0,0-1-732 0 0,1 0 0 0 0,0 0 1 0 0,1 0-1 0 0,-1 0 0 0 0,0-1 1 0 0,1 0-1 0 0,-1 0 0 0 0,1-1 0 0 0,0 1 1 0 0,10 0-1 0 0,66 3 1466 0 0,-70-5-1686 0 0,87 2-19 0 0,0-4 0 0 0,107-17 0 0 0,-157 12-1270 0 0,27-1-5374 0 0,-27 3 2208 0 0,1-2 978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92 408 0 0,'-15'-10'838'0'0,"1"1"0"0"0,-2 0-1 0 0,1 2 1 0 0,-1 0 0 0 0,-1 0 0 0 0,1 2 0 0 0,-1 0-1 0 0,0 1 1 0 0,0 0 0 0 0,0 2 0 0 0,0 0 0 0 0,-1 1-1 0 0,1 0 1 0 0,-1 2 0 0 0,1 0 0 0 0,-26 5 0 0 0,22-2-144 0 0,0 1 0 0 0,-1 1 0 0 0,2 2 0 0 0,-1 0 0 0 0,1 1 0 0 0,-32 19 0 0 0,41-21-263 0 0,0 1 1 0 0,0 0 0 0 0,0 1-1 0 0,1 0 1 0 0,1 0-1 0 0,0 1 1 0 0,0 1-1 0 0,1 0 1 0 0,0 0-1 0 0,0 0 1 0 0,-11 25 0 0 0,17-30-264 0 0,1-1 0 0 0,-1 1 0 0 0,1 0 0 0 0,0 0 0 0 0,0-1 1 0 0,0 1-1 0 0,1 0 0 0 0,0 0 0 0 0,0 0 0 0 0,1 0 0 0 0,-1 0 0 0 0,1-1 1 0 0,0 1-1 0 0,1 0 0 0 0,0-1 0 0 0,0 1 0 0 0,0-1 0 0 0,0 1 1 0 0,1-1-1 0 0,0 0 0 0 0,0 0 0 0 0,6 7 0 0 0,0 0 34 0 0,2 0-1 0 0,-1-1 1 0 0,2-1 0 0 0,-1 0-1 0 0,2 0 1 0 0,-1-1-1 0 0,1 0 1 0 0,15 6-1 0 0,12 5 99 0 0,2-3 0 0 0,-1-2 0 0 0,2-1-1 0 0,0-2 1 0 0,0-2 0 0 0,1-2-1 0 0,57 3 1 0 0,-42-8-300 0 0,68-6 0 0 0,-108 2 0 0 0,0-1 0 0 0,0-2 0 0 0,-1 0 0 0 0,1 0 0 0 0,-1-2 0 0 0,0 0 0 0 0,28-15 0 0 0,-40 18-3 0 0,-1 0 1 0 0,0 0-1 0 0,0-1 0 0 0,0 0 0 0 0,-1 0 1 0 0,1 0-1 0 0,-1 0 0 0 0,0-1 1 0 0,0 0-1 0 0,-1 0 0 0 0,1 0 0 0 0,-1 0 1 0 0,0 0-1 0 0,-1-1 0 0 0,1 1 0 0 0,-1-1 1 0 0,0 0-1 0 0,0 0 0 0 0,-1 0 1 0 0,0 0-1 0 0,0 0 0 0 0,0 0 0 0 0,-1 0 1 0 0,0 0-1 0 0,0 0 0 0 0,0 0 1 0 0,-2-7-1 0 0,-1 0-14 0 0,0-1-1 0 0,-1 1 1 0 0,0 0 0 0 0,-1 0-1 0 0,0 1 1 0 0,-1 0 0 0 0,-1-1 0 0 0,0 2-1 0 0,0-1 1 0 0,-1 1 0 0 0,-17-18 0 0 0,2 6-295 0 0,-2 0 1 0 0,0 1 0 0 0,-1 2 0 0 0,-1 1 0 0 0,-1 1 0 0 0,0 1 0 0 0,-1 1-1 0 0,-1 2 1 0 0,-37-12 0 0 0,60 23-89 0 0,-2 0-66 0 0,0 1 1 0 0,0 0 0 0 0,-13-2-1 0 0,18 4-670 0 0,1 0 0 0 0,-1 0 0 0 0,1 0 0 0 0,-1 1-1 0 0,1-1 1 0 0,0 1 0 0 0,-6 2 0 0 0,2-1-1952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6925 0 0,'14'-28'6516'0'0,"-10"20"-4780"0"0,0 0 0 0 0,1 0 1 0 0,0 0-1 0 0,11-13 0 0 0,-16 20-1679 0 0,0 1 0 0 0,1 0 1 0 0,-1 0-1 0 0,0 0 0 0 0,1-1 0 0 0,-1 1 0 0 0,1 0 0 0 0,-1 0 1 0 0,0 0-1 0 0,1 0 0 0 0,-1 0 0 0 0,0 0 0 0 0,1 0 0 0 0,-1 0 1 0 0,1 0-1 0 0,-1 0 0 0 0,0 0 0 0 0,1 0 0 0 0,-1 0 0 0 0,1 0 1 0 0,-1 0-1 0 0,0 0 0 0 0,1 0 0 0 0,-1 1 0 0 0,0-1 0 0 0,1 0 1 0 0,-1 0-1 0 0,0 0 0 0 0,1 1 0 0 0,-1-1 0 0 0,0 0 0 0 0,1 0 1 0 0,-1 1-1 0 0,0-1 0 0 0,0 0 0 0 0,1 1 0 0 0,-1-1 0 0 0,0 0 1 0 0,0 1-1 0 0,0-1 0 0 0,1 1 0 0 0,8 14 1124 0 0,-5 0-543 0 0,0 0 0 0 0,-1 1 1 0 0,0-1-1 0 0,-1 1 1 0 0,-1-1-1 0 0,-1 25 0 0 0,3 37 1547 0 0,-2-75-2179 0 0,-1-1 0 0 0,0 1 1 0 0,1-1-1 0 0,-1 1 0 0 0,1-1 0 0 0,-1 0 0 0 0,1 1 1 0 0,0-1-1 0 0,0 0 0 0 0,-1 1 0 0 0,1-1 0 0 0,0 0 1 0 0,0 0-1 0 0,0 0 0 0 0,1 0 0 0 0,-1 0 0 0 0,0 0 1 0 0,0 0-1 0 0,0 0 0 0 0,1 0 0 0 0,-1-1 0 0 0,0 1 1 0 0,1 0-1 0 0,-1-1 0 0 0,1 1 0 0 0,-1-1 0 0 0,1 0 1 0 0,-1 1-1 0 0,1-1 0 0 0,-1 0 0 0 0,1 0 1 0 0,-1 0-1 0 0,1 0 0 0 0,2 0 0 0 0,7-1 39 0 0,0 0 1 0 0,0-1-1 0 0,19-6 0 0 0,-16 5-33 0 0,-4 0-12 0 0,12-2 0 0 0,0 0 0 0 0,1 2 0 0 0,29-2 0 0 0,-46 5 0 0 0,-1 0 0 0 0,1 0 0 0 0,0 0 0 0 0,0 1 0 0 0,-1 0 0 0 0,1 1 0 0 0,-1-1 0 0 0,1 1 0 0 0,-1 0 0 0 0,1 0 0 0 0,-1 1 0 0 0,0-1 0 0 0,0 1 0 0 0,0 0 0 0 0,0 1 0 0 0,-1-1 0 0 0,1 1 0 0 0,4 6 0 0 0,-7-7-419 0 0,1 0 0 0 0,-1 0 0 0 0,1 0 0 0 0,0 0 0 0 0,0-1 0 0 0,0 1 0 0 0,0-1 1 0 0,0 0-1 0 0,0 1 0 0 0,0-1 0 0 0,1-1 0 0 0,-1 1 0 0 0,1 0 0 0 0,0-1 0 0 0,-1 0 0 0 0,1 0 0 0 0,0 0 0 0 0,0 0 0 0 0,0-1 0 0 0,0 1 0 0 0,0-1 0 0 0,-1 0 1 0 0,1 0-1 0 0,0-1 0 0 0,0 1 0 0 0,0-1 0 0 0,0 0 0 0 0,0 1 0 0 0,-1-2 0 0 0,1 1 0 0 0,4-2 0 0 0,7-4-2901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9517 0 0,'-2'4'12997'0'0,"-5"6"-9256"0"0,-10 12-5929 0 0,10-14 3732 0 0,-55 55-62 0 0,-99 77 0 0 0,-83 40 292 0 0,238-175-1771 0 0,1-3-261 0 0,1 2 1 0 0,-1-1-1 0 0,1 0 0 0 0,0 1 0 0 0,0 0 0 0 0,0 0 0 0 0,-3 4 0 0 0,7-6 245 0 0,27-3-12650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156 328 940 0 0,'0'0'1743'0'0,"-3"5"276"0"0,-37 63 4431 0 0,-40 64 2754 0 0,73-122-8342 0 0,4-7-357 0 0,0 1-1 0 0,0 0 0 0 0,0 0 0 0 0,1 1 1 0 0,0-1-1 0 0,0 1 0 0 0,0-1 0 0 0,0 1 1 0 0,1-1-1 0 0,-2 6 0 0 0,3-9-463 0 0,0-1 0 0 0,0 0-1 0 0,0 0 1 0 0,1 1 0 0 0,-1-1 0 0 0,0 0 0 0 0,0 1-1 0 0,0-1 1 0 0,0 0 0 0 0,0 0 0 0 0,0 1-1 0 0,0-1 1 0 0,1 0 0 0 0,-1 0 0 0 0,0 1 0 0 0,0-1-1 0 0,0 0 1 0 0,1 0 0 0 0,-1 0 0 0 0,0 1-1 0 0,0-1 1 0 0,0 0 0 0 0,1 0 0 0 0,-1 0-1 0 0,0 0 1 0 0,0 0 0 0 0,1 1 0 0 0,-1-1 0 0 0,0 0-1 0 0,1 0 1 0 0,-1 0 0 0 0,0 0 0 0 0,0 0-1 0 0,1 0 1 0 0,-1 0 0 0 0,0 0 0 0 0,1 0 0 0 0,-1 0-1 0 0,0 0 1 0 0,0 0 0 0 0,1 0 0 0 0,-1 0-1 0 0,0 0 1 0 0,1-1 0 0 0,-1 1 0 0 0,0 0 0 0 0,0 0-1 0 0,1 0 1 0 0,-1 0 0 0 0,0 0 0 0 0,1-1-1 0 0,13-7 503 0 0,-13 8-570 0 0,6-6 147 0 0,1-1 0 0 0,-1 1 0 0 0,-1-1 0 0 0,1-1 0 0 0,-1 1 0 0 0,-1-1 0 0 0,1 0 0 0 0,-1-1-1 0 0,4-9 1 0 0,-7 13-86 0 0,139-295 1339 0 0,-108 223-919 0 0,13-35-148 0 0,-43 103-306 0 0,-3 8 0 0 0,0 1 0 0 0,0 0 0 0 0,0 0 0 0 0,0 0 0 0 0,0 0 0 0 0,0 0 0 0 0,0-1 0 0 0,0 1 0 0 0,0 0 0 0 0,0 0 0 0 0,0 0 0 0 0,0 0 0 0 0,0-1 0 0 0,0 1 0 0 0,0 0 0 0 0,0 0 0 0 0,1 0 0 0 0,-1 0 0 0 0,0 0 0 0 0,0 0 0 0 0,0-1 0 0 0,0 1 0 0 0,0 0 0 0 0,0 0 0 0 0,0 0 0 0 0,0 0 0 0 0,1 0 0 0 0,-1 0 0 0 0,0 0 0 0 0,0 0 0 0 0,0 0 0 0 0,0 0 0 0 0,0-1 0 0 0,1 1 0 0 0,-1 0 0 0 0,0 0 0 0 0,0 0 0 0 0,0 0 0 0 0,0 0 0 0 0,0 0 0 0 0,1 0 0 0 0,-1 0 0 0 0,0 0 0 0 0,0 0 0 0 0,0 0 0 0 0,1 0 0 0 0,1 2 0 0 0,1 0 0 0 0,0 0 0 0 0,-1 0 0 0 0,1 0 0 0 0,-1 1 0 0 0,1-1 0 0 0,-1 1 0 0 0,0-1 0 0 0,0 1 0 0 0,0 0 0 0 0,1 3 0 0 0,23 45 0 0 0,-13-25 0 0 0,129 200 0 0 0,-114-189 0 0 0,1-1 0 0 0,2-1 0 0 0,61 52 0 0 0,-81-78-58 0 0,0-1 0 0 0,1-1 0 0 0,0 1 0 0 0,0-2 1 0 0,0 0-1 0 0,1-1 0 0 0,14 5 0 0 0,-22-8 29 0 0,1-1-1 0 0,0 1 1 0 0,0-1 0 0 0,0 0-1 0 0,0-1 1 0 0,0 1 0 0 0,0-1-1 0 0,0 0 1 0 0,0-1 0 0 0,0 1-1 0 0,0-1 1 0 0,0-1 0 0 0,-1 1 0 0 0,1-1-1 0 0,0 0 1 0 0,-1 0 0 0 0,1 0-1 0 0,7-6 1 0 0,-12 8 9 0 0,0-1 0 0 0,1 0 0 0 0,-1 0 0 0 0,0 0 1 0 0,1 0-1 0 0,-1 0 0 0 0,0 0 0 0 0,0 0 0 0 0,0 0 0 0 0,0-1 0 0 0,0 1 0 0 0,0 0 0 0 0,0-1 1 0 0,-1 1-1 0 0,1-1 0 0 0,0 1 0 0 0,-1 0 0 0 0,1-1 0 0 0,-1 0 0 0 0,0 1 0 0 0,1-1 1 0 0,-1 1-1 0 0,0-1 0 0 0,0 1 0 0 0,0-1 0 0 0,0 0 0 0 0,0 1 0 0 0,0-1 0 0 0,-1 1 1 0 0,1-1-1 0 0,-1-1 0 0 0,-1 0 11 0 0,1 0-1 0 0,-1 0 1 0 0,0 0 0 0 0,0 0 0 0 0,0 1 0 0 0,0-1 0 0 0,-1 1 0 0 0,1-1-1 0 0,-1 1 1 0 0,0 0 0 0 0,1 0 0 0 0,-1 0 0 0 0,0 1 0 0 0,-5-3-1 0 0,-31-13 62 0 0,0 2-1 0 0,-1 1 0 0 0,-1 2 0 0 0,-43-6 0 0 0,-174-14 570 0 0,252 32-733 0 0,-40-1-185 0 0,43 1-63 0 0,1 0 0 0 0,-1 1 0 0 0,1-1 0 0 0,0 1 0 0 0,-1-1 0 0 0,1 1 0 0 0,0 0 0 0 0,0 0 0 0 0,-4 2 0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1 184 240 0 0,'1'2'1044'0'0,"11"14"-122"0"0,-2 0 0 0 0,0 1 0 0 0,0 0 1 0 0,-2 0-1 0 0,0 1 0 0 0,9 32 0 0 0,0-3 260 0 0,155 369 5614 0 0,-158-388-5874 0 0,1-1 1 0 0,28 37-1 0 0,-33-51-502 0 0,0 0 0 0 0,1-1-1 0 0,0-1 1 0 0,1 0 0 0 0,1 0 0 0 0,18 10 0 0 0,-27-18-284 0 0,1 0-1 0 0,0-1 1 0 0,1 0 0 0 0,-1 0 0 0 0,0 0 0 0 0,1-1 0 0 0,-1 1 0 0 0,0-1 0 0 0,1-1 0 0 0,0 1 0 0 0,-1-1 0 0 0,1 0 0 0 0,-1 0-1 0 0,1-1 1 0 0,-1 0 0 0 0,1 1 0 0 0,-1-2 0 0 0,1 1 0 0 0,-1-1 0 0 0,0 0 0 0 0,1 0 0 0 0,-1 0 0 0 0,0-1 0 0 0,-1 0-1 0 0,1 0 1 0 0,6-5 0 0 0,0-1 37 0 0,0 0-1 0 0,-1 0 1 0 0,0-1-1 0 0,0-1 1 0 0,-1 0-1 0 0,-1 0 1 0 0,0 0-1 0 0,-1-1 1 0 0,9-19-1 0 0,-2-3 216 0 0,-1-1 1 0 0,-2-1-1 0 0,12-71 0 0 0,2-116 779 0 0,-18 136-743 0 0,28-214 1204 0 0,-27 249-2147 0 0,-6 52 209 0 0,0 1 1 0 0,1 0 0 0 0,-1 0 0 0 0,0 0 0 0 0,0 0-1 0 0,1 0 1 0 0,3 3 0 0 0,74 64-9280 0 0,-44-42 6331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18 684 0 0,'-7'-5'1096'0'0,"-12"-5"824"0"0,11 8 3750 0 0,7 2-5483 0 0,1 0 1 0 0,-1 1 0 0 0,1-1 0 0 0,-1 1 0 0 0,1-1 0 0 0,0 1 0 0 0,-1-1 0 0 0,1 1 0 0 0,-1 0 0 0 0,1-1 0 0 0,0 1 0 0 0,0-1 0 0 0,-1 1-1 0 0,1 0 1 0 0,0-1 0 0 0,0 1 0 0 0,0 0 0 0 0,-1-1 0 0 0,1 1 0 0 0,0 0 0 0 0,0-1 0 0 0,0 1 0 0 0,0 0 0 0 0,0-1 0 0 0,1 1 0 0 0,-1 1-1 0 0,6 18 2040 0 0,-6-19-2143 0 0,81 241 8158 0 0,-41-118-5456 0 0,-35-110-2535 0 0,11 32-236 0 0,-15-43-338 0 0,0-1 1 0 0,1 0-1 0 0,-1 0 0 0 0,0 0 0 0 0,1 0 0 0 0,-1 0 1 0 0,1 0-1 0 0,3 3 0 0 0,1-3-1780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82 166 632 0 0,'-14'-8'317'0'0,"6"4"748"0"0,0 0 0 0 0,0-1 0 0 0,0 0 0 0 0,1 0 0 0 0,-12-11 0 0 0,18 15-814 0 0,0 0 0 0 0,0 0 0 0 0,0 0 0 0 0,0-1 0 0 0,1 1 0 0 0,-1 0 0 0 0,0 0 0 0 0,1-1 0 0 0,-1 1 0 0 0,1 0 0 0 0,-1-1 0 0 0,1 1 0 0 0,0 0 0 0 0,0-1 0 0 0,-1 1 0 0 0,1 0 0 0 0,0-3 0 0 0,1 2-19 0 0,0 0-1 0 0,-1 0 0 0 0,1 0 0 0 0,0 0 1 0 0,0 0-1 0 0,0 1 0 0 0,0-1 0 0 0,0 0 0 0 0,0 1 1 0 0,1-1-1 0 0,-1 0 0 0 0,0 1 0 0 0,1 0 0 0 0,-1-1 1 0 0,1 1-1 0 0,1-1 0 0 0,6-4 293 0 0,0 1-1 0 0,0 0 0 0 0,1 0 1 0 0,0 1-1 0 0,-1 0 1 0 0,17-3-1 0 0,65-12 1502 0 0,-85 18-1847 0 0,29-3 592 0 0,-1 1 1 0 0,1 1-1 0 0,-1 2 1 0 0,68 9-1 0 0,-46 0-21 0 0,-1 3 0 0 0,64 22 1 0 0,-98-26-376 0 0,0 0 1 0 0,0 1 0 0 0,-1 1 0 0 0,37 25 0 0 0,-49-29-209 0 0,0 0 1 0 0,-1 0-1 0 0,1 0 0 0 0,-1 1 0 0 0,-1 1 1 0 0,1-1-1 0 0,-2 1 0 0 0,1 0 0 0 0,-1 0 0 0 0,0 0 1 0 0,0 1-1 0 0,-1 0 0 0 0,5 15 0 0 0,-8-19-144 0 0,0-1 0 0 0,0 1 0 0 0,-1 0 0 0 0,1 0 0 0 0,-1 0 0 0 0,0 0 0 0 0,0 0 0 0 0,-1 0 0 0 0,0 0 0 0 0,0 0 0 0 0,0 0 0 0 0,-3 8 0 0 0,1-5 10 0 0,-1-1 1 0 0,0 0-1 0 0,0 0 1 0 0,-1-1 0 0 0,1 1-1 0 0,-1-1 1 0 0,-8 8 0 0 0,-1-1 11 0 0,-1-1 0 0 0,0-1 0 0 0,-1 0 0 0 0,0 0 0 0 0,-33 14 0 0 0,15-11-44 0 0,0-2 0 0 0,-1-1 0 0 0,0-1 0 0 0,-70 8 0 0 0,37-11 0 0 0,-115-4 0 0 0,174-4-10 0 0,-4 2-155 0 0,0-2-1 0 0,0 1 0 0 0,0-2 0 0 0,1 0 1 0 0,-1 0-1 0 0,0-1 0 0 0,1-1 0 0 0,-21-8 1 0 0,33 12 51 0 0,-1 0 1 0 0,0 0 0 0 0,1-1-1 0 0,-1 1 1 0 0,1 0 0 0 0,-1 0-1 0 0,1-1 1 0 0,-1 1 0 0 0,0 0 0 0 0,1-1-1 0 0,-1 1 1 0 0,1 0 0 0 0,0-1-1 0 0,-1 1 1 0 0,1-1 0 0 0,-1 1-1 0 0,1-1 1 0 0,0 1 0 0 0,-1-1 0 0 0,1 1-1 0 0,0-1 1 0 0,-1 1 0 0 0,1-1-1 0 0,0 0 1 0 0,0 1 0 0 0,0-1-1 0 0,-1 1 1 0 0,1-1 0 0 0,0 0-1 0 0,0 1 1 0 0,0-1 0 0 0,0 1 0 0 0,0-1-1 0 0,0 0 1 0 0,0 1 0 0 0,0-1-1 0 0,1 1 1 0 0,-1-1 0 0 0,0 0-1 0 0,0 1 1 0 0,0-1 0 0 0,1 1 0 0 0,-1-1-1 0 0,0 1 1 0 0,1-1 0 0 0,-1 0-1 0 0,0 1 1 0 0,1-1 0 0 0,-1 1-1 0 0,1 0 1 0 0,-1-1 0 0 0,0 1 0 0 0,1-1-1 0 0,-1 1 1 0 0,1 0 0 0 0,0-1-1 0 0,4-2-1192 0 0,0 0-1 0 0,1 0 1 0 0,-1 0-1 0 0,9-3 1 0 0,13-3-1828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65 776 0 0,'-1'-2'440'0'0,"1"1"-1"0"0,0 0 1 0 0,-1 0-1 0 0,1-1 1 0 0,0 1-1 0 0,0 0 1 0 0,0 0-1 0 0,0-1 1 0 0,0 1-1 0 0,0 0 1 0 0,0-1-1 0 0,1 1 1 0 0,-1 0-1 0 0,0 0 1 0 0,1-1-1 0 0,-1 1 1 0 0,1 0-1 0 0,-1 0 1 0 0,1 0 0 0 0,1-2-1 0 0,0 1 94 0 0,0 0 0 0 0,0 0 0 0 0,0 0 1 0 0,0 0-1 0 0,0 0 0 0 0,1 0 0 0 0,-1 1 0 0 0,5-3 0 0 0,0 1 259 0 0,0 0 0 0 0,0 0 1 0 0,0 1-1 0 0,1 0 0 0 0,-1 1 0 0 0,10-2 0 0 0,-12 3-461 0 0,-1 0-1 0 0,1-1 0 0 0,0 2 1 0 0,-1-1-1 0 0,1 1 0 0 0,0-1 0 0 0,-1 1 1 0 0,1 1-1 0 0,0-1 0 0 0,-1 1 1 0 0,0-1-1 0 0,1 1 0 0 0,-1 0 1 0 0,0 1-1 0 0,0-1 0 0 0,4 4 1 0 0,-5-3-203 0 0,-1-1-1 0 0,0 1 1 0 0,0 0 0 0 0,0-1 0 0 0,-1 1 0 0 0,1 0 0 0 0,0 0-1 0 0,-1 0 1 0 0,0 0 0 0 0,0 0 0 0 0,0 1 0 0 0,0-1 0 0 0,0 0-1 0 0,-1 1 1 0 0,1-1 0 0 0,-1 0 0 0 0,0 1 0 0 0,0-1 0 0 0,0 0-1 0 0,-1 1 1 0 0,1-1 0 0 0,-1 0 0 0 0,-1 5 0 0 0,-2 6 91 0 0,0 0 0 0 0,-1-1 1 0 0,-1 0-1 0 0,0 0 1 0 0,-15 22-1 0 0,-48 56 721 0 0,8-10 488 0 0,58-78-1424 0 0,1-1 0 0 0,1 2 0 0 0,-1-1 0 0 0,0 0 0 0 0,1 0-1 0 0,-1 0 1 0 0,1 1 0 0 0,0-1 0 0 0,0 0 0 0 0,0 1 0 0 0,1-1 0 0 0,-1 1 0 0 0,1-1 0 0 0,0 1 0 0 0,0 4-1 0 0,1-6-3 0 0,-1 0-1 0 0,1 0 1 0 0,0 0-1 0 0,0 0 1 0 0,0 0-1 0 0,0 0 1 0 0,0 0-1 0 0,1 0 1 0 0,-1 0-1 0 0,1-1 1 0 0,-1 1-1 0 0,1 0 1 0 0,-1-1-1 0 0,1 1 1 0 0,0-1-1 0 0,0 0 1 0 0,0 0-1 0 0,0 0 1 0 0,0 0-1 0 0,0 0 1 0 0,0 0-1 0 0,0 0 1 0 0,0 0-1 0 0,3 0 1 0 0,15 3 0 0 0,0-1 0 0 0,1 0 0 0 0,-1-2 0 0 0,0 0 0 0 0,38-4 0 0 0,-12 1 0 0 0,-10 1-322 0 0,74-4-3249 0 0,-93 3 2661 0 0,-1 0-1 0 0,1-1 0 0 0,-1-1 1 0 0,24-9-1 0 0,-29 8-3144 0 0,-2 0 583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5 206 7197 0 0,'-2'-20'3081'0'0,"0"-27"1488"0"0,2 44-4298 0 0,0 0 0 0 0,1 0 0 0 0,-1 0-1 0 0,1 1 1 0 0,-1-1 0 0 0,1 0 0 0 0,0 1 0 0 0,0-1 0 0 0,0 0 0 0 0,1 1-1 0 0,-1-1 1 0 0,1 1 0 0 0,2-4 0 0 0,-3 5-187 0 0,0 1 0 0 0,0-1 0 0 0,0 0 0 0 0,0 1 0 0 0,0-1-1 0 0,0 1 1 0 0,0-1 0 0 0,0 1 0 0 0,0 0 0 0 0,0-1 0 0 0,1 1 0 0 0,-1 0 0 0 0,0 0 0 0 0,0 0 0 0 0,0 0 0 0 0,0 0 0 0 0,1 0-1 0 0,-1 0 1 0 0,0 0 0 0 0,0 1 0 0 0,0-1 0 0 0,0 0 0 0 0,0 1 0 0 0,1-1 0 0 0,-1 1 0 0 0,0-1 0 0 0,0 1 0 0 0,0-1-1 0 0,1 2 1 0 0,29 21 736 0 0,-29-21-749 0 0,15 14 464 0 0,-2 0-1 0 0,28 37 0 0 0,21 41 1191 0 0,81 163 0 0 0,-18-26 1050 0 0,-115-212-2145 0 0,0-1 0 0 0,1 0 0 0 0,28 31 0 0 0,-39-47-622 0 0,-1-1-1 0 0,0 0 1 0 0,0 0-1 0 0,0 0 1 0 0,1-1 0 0 0,-1 1-1 0 0,0 0 1 0 0,1 0-1 0 0,-1-1 1 0 0,1 1-1 0 0,-1-1 1 0 0,1 1 0 0 0,-1-1-1 0 0,1 0 1 0 0,-1 0-1 0 0,1 1 1 0 0,-1-1 0 0 0,1 0-1 0 0,0 0 1 0 0,1-1-1 0 0,0 1 4 0 0,0-1 0 0 0,-1 0-1 0 0,1 0 1 0 0,0 0-1 0 0,-1-1 1 0 0,1 1 0 0 0,-1-1-1 0 0,1 1 1 0 0,-1-1-1 0 0,3-2 1 0 0,3-4 8 0 0,0 0 0 0 0,0-1 1 0 0,-1 0-1 0 0,8-13 0 0 0,12-26-19 0 0,-3-2 0 0 0,-1-1 0 0 0,15-53 0 0 0,-25 68 0 0 0,157-415 0 0 0,-161 425 0 0 0,-7 18 0 0 0,0 1 0 0 0,1 0 0 0 0,-1 0 0 0 0,2 0 0 0 0,-1 0 0 0 0,1 0 0 0 0,5-6 0 0 0,-9 12-4 0 0,1 1 0 0 0,-1 0 0 0 0,0-1 0 0 0,1 1 0 0 0,-1 0 0 0 0,0 0 0 0 0,1 0 0 0 0,-1-1 0 0 0,1 1 0 0 0,-1 0-1 0 0,1 0 1 0 0,-1 0 0 0 0,0 0 0 0 0,1 0 0 0 0,-1 0 0 0 0,1 0 0 0 0,-1 0 0 0 0,1 0 0 0 0,-1 0 0 0 0,1 0 0 0 0,-1 0 0 0 0,1 0 0 0 0,-1 0 0 0 0,0 0 0 0 0,1 0 0 0 0,-1 0 0 0 0,1 1 0 0 0,-1-1 0 0 0,0 0 0 0 0,1 0 0 0 0,-1 1 0 0 0,1-1-1 0 0,-1 0 1 0 0,1 1 0 0 0,10 10-683 0 0,-10-10 547 0 0,60 65-10571 0 0,-31-40 7098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1 760 0 0,'-3'23'9121'0'0,"16"42"-1287"0"0,3 0-4526 0 0,8 34-694 0 0,11 151 2638 0 0,-31-226-5370 0 0,0-2-2165 0 0,-3-6-6787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78 150 8225 0 0,'-11'-5'2329'0'0,"-31"-18"4581"0"0,40 22-6608 0 0,0 0 1 0 0,1 0-1 0 0,-1 0 1 0 0,0-1 0 0 0,1 1-1 0 0,0-1 1 0 0,-1 1 0 0 0,1-1-1 0 0,0 1 1 0 0,-1-1-1 0 0,1 1 1 0 0,0-1 0 0 0,0 0-1 0 0,1 0 1 0 0,-1 0 0 0 0,0 0-1 0 0,0 0 1 0 0,1 1 0 0 0,-1-4-1 0 0,1 3-186 0 0,0 1-1 0 0,1-1 1 0 0,-1 1-1 0 0,0-1 1 0 0,1 1-1 0 0,0-1 1 0 0,-1 1 0 0 0,1 0-1 0 0,0-1 1 0 0,-1 1-1 0 0,1 0 1 0 0,0-1-1 0 0,0 1 1 0 0,0 0-1 0 0,0 0 1 0 0,0 0 0 0 0,0 0-1 0 0,1 0 1 0 0,-1 0-1 0 0,2-1 1 0 0,32-16 861 0 0,-31 17-838 0 0,20-8 209 0 0,0 1-1 0 0,0 2 1 0 0,1 0-1 0 0,-1 2 1 0 0,1 0-1 0 0,0 2 1 0 0,0 1-1 0 0,35 2 1 0 0,-26 2 48 0 0,1 1 1 0 0,-1 2-1 0 0,0 2 1 0 0,-1 1 0 0 0,52 20-1 0 0,-67-21-368 0 0,0 1 1 0 0,0 1-1 0 0,-1 0 0 0 0,0 1 0 0 0,29 27 0 0 0,-39-33-26 0 0,-1 0 0 0 0,-1 1-1 0 0,1 0 1 0 0,-1 1 0 0 0,0-1 0 0 0,-1 1 0 0 0,1 0-1 0 0,-2 0 1 0 0,1 0 0 0 0,0 0 0 0 0,-1 1-1 0 0,-1 0 1 0 0,1-1 0 0 0,-1 1 0 0 0,-1 0-1 0 0,1 0 1 0 0,-1 12 0 0 0,-1-14-2 0 0,-1 1 0 0 0,-1-1 0 0 0,1 1 0 0 0,-1-1 0 0 0,0 0 0 0 0,-1 0 0 0 0,1 0 0 0 0,-1 0 0 0 0,0 0 0 0 0,-1 0 0 0 0,1-1 0 0 0,-1 0 0 0 0,-8 9 0 0 0,0-1 0 0 0,-1-1 0 0 0,-1 0 0 0 0,-24 17 0 0 0,15-14 0 0 0,-1-2 0 0 0,1-1 0 0 0,-2 0 0 0 0,-33 9 0 0 0,-106 25 0 0 0,139-40 0 0 0,-14 3-1072 0 0,0-1 0 0 0,-1-2 0 0 0,-55 2 0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6737 0 0,'3'-7'10473'0'0,"6"-9"-7252"0"0,-2 11-2672 0 0,0 0 0 0 0,0 1 0 0 0,1-1 0 0 0,-1 1 0 0 0,1 1 0 0 0,0 0 0 0 0,0 0 0 0 0,0 0 0 0 0,0 1 0 0 0,1 0 0 0 0,-1 1 0 0 0,1 0 0 0 0,-1 0 0 0 0,11 1 0 0 0,-5 0-113 0 0,0 1 0 0 0,0 0 0 0 0,0 1 0 0 0,-1 1 1 0 0,1 0-1 0 0,-1 1 0 0 0,1 1 0 0 0,12 6 0 0 0,-23-10-428 0 0,-1 0 0 0 0,1 0 0 0 0,-1 1 0 0 0,1 0-1 0 0,-1-1 1 0 0,1 1 0 0 0,-1 0 0 0 0,0 0 0 0 0,0 0 0 0 0,0 1 0 0 0,0-1 0 0 0,0 0 0 0 0,0 1 0 0 0,-1-1-1 0 0,1 1 1 0 0,-1-1 0 0 0,1 1 0 0 0,-1 0 0 0 0,1 4 0 0 0,-2-4-7 0 0,1 1 0 0 0,-1-1 0 0 0,0 1 0 0 0,0-1 0 0 0,-1 1 0 0 0,1-1 0 0 0,-1 0 0 0 0,1 1 0 0 0,-1-1 0 0 0,0 1 0 0 0,-1-1 0 0 0,1 0 0 0 0,0 0 0 0 0,-1 0 0 0 0,0 0 0 0 0,0 0 0 0 0,-2 3 0 0 0,-4 3-1 0 0,1 0 0 0 0,-2-1 0 0 0,1 0 0 0 0,-17 11 0 0 0,-19 19 0 0 0,39-32 0 0 0,5-6 0 0 0,0 0 0 0 0,0 0 0 0 0,0 1 0 0 0,0-1 0 0 0,-1 0 0 0 0,1 0 0 0 0,0 1 0 0 0,0-1 0 0 0,0 0 0 0 0,0 0 0 0 0,0 1 0 0 0,0-1 0 0 0,0 0 0 0 0,0 0 0 0 0,0 1 0 0 0,1-1 0 0 0,-1 0 0 0 0,0 0 0 0 0,0 0 0 0 0,0 1 0 0 0,0-1 0 0 0,0 0 0 0 0,0 0 0 0 0,0 0 0 0 0,1 1 0 0 0,-1-1 0 0 0,0 0 0 0 0,0 0 0 0 0,0 0 0 0 0,0 1 0 0 0,1-1 0 0 0,-1 0 0 0 0,0 0 0 0 0,0 0 0 0 0,0 0 0 0 0,1 0 0 0 0,-1 0 0 0 0,0 0 0 0 0,0 1 0 0 0,0-1 0 0 0,1 0 0 0 0,-1 0 0 0 0,8 2 0 0 0,20 3 0 0 0,31 4 0 0 0,24 4 0 0 0,-32 0 0 0 0,50 21 0 0 0,-86-28 0 0 0,0 0 0 0 0,0 2 0 0 0,-1 0 0 0 0,0 0 0 0 0,0 1 0 0 0,-1 1 0 0 0,18 17 0 0 0,-28-25 0 0 0,-1 1 0 0 0,1-1 0 0 0,-1 1 0 0 0,0 0 0 0 0,0-1 0 0 0,0 1 0 0 0,0 0 0 0 0,0 0 0 0 0,-1 1 0 0 0,1-1 0 0 0,-1 0 0 0 0,0 0 0 0 0,0 1 0 0 0,0-1 0 0 0,0 1 0 0 0,-1-1 0 0 0,1 1 0 0 0,-1-1 0 0 0,0 1 0 0 0,0-1 0 0 0,-1 1 0 0 0,1-1 0 0 0,0 1 0 0 0,-1-1 0 0 0,0 1 0 0 0,0-1 0 0 0,0 1 0 0 0,0-1 0 0 0,-1 0 0 0 0,1 0 0 0 0,-1 0 0 0 0,0 0 0 0 0,0 0 0 0 0,0 0 0 0 0,0 0 0 0 0,-1 0 0 0 0,1-1 0 0 0,-1 1 0 0 0,-4 2 0 0 0,-10 8 0 0 0,0-1 0 0 0,-1-1 0 0 0,-1-1 0 0 0,1 0 0 0 0,-2-1 0 0 0,1-1 0 0 0,-26 6 0 0 0,8-4 0 0 0,0-3 0 0 0,0 0 0 0 0,-48 1 0 0 0,77-7-291 0 0,0-1 1 0 0,0 0-1 0 0,0-1 1 0 0,-1 0-1 0 0,1 0 1 0 0,0-1-1 0 0,0 0 1 0 0,0 0-1 0 0,-14-7 1 0 0,19 8 99 0 0,0-1-1 0 0,0 0 1 0 0,1 0 0 0 0,-1 0 0 0 0,0 0 0 0 0,1 0 0 0 0,-1-1 0 0 0,1 1 0 0 0,0-1 0 0 0,0 0 0 0 0,0 1 0 0 0,0-1 0 0 0,1 0 0 0 0,-1 0 0 0 0,1 0 0 0 0,-1-1 0 0 0,1 1-1 0 0,0 0 1 0 0,0 0 0 0 0,1-1 0 0 0,-1 1 0 0 0,1 0 0 0 0,-1-1 0 0 0,1 1 0 0 0,0 0 0 0 0,1-5 0 0 0,4-25-3929 0 0,6-17 591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93 8417 0 0,'-21'-5'4907'0'0,"6"2"-329"0"0,0-1 0 0 0,-24-10 3918 0 0,45 12-7578 0 0,21-6-778 0 0,0 2 0 0 0,0 0 1 0 0,33-2-1 0 0,95-1 149 0 0,-103 6-266 0 0,224-15-23 0 0,-260 12-12533 0 0,-45 14 9065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2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56 224 0 0,'-3'-15'3117'0'0,"3"13"-2671"0"0,-1-1 0 0 0,1 1 0 0 0,0 0 0 0 0,-1 0 1 0 0,0-1-1 0 0,1 1 0 0 0,-1 0 0 0 0,0 0 0 0 0,0 0 0 0 0,0 0 0 0 0,-1 0 0 0 0,1 0 0 0 0,0 0 1 0 0,-1 1-1 0 0,-1-3 0 0 0,2 3-251 0 0,0 1 0 0 0,0-1 1 0 0,0 0-1 0 0,0 1 0 0 0,-1-1 1 0 0,1 1-1 0 0,0 0 0 0 0,0-1 1 0 0,0 1-1 0 0,-1 0 0 0 0,1 0 1 0 0,0 0-1 0 0,0-1 0 0 0,-1 1 1 0 0,1 1-1 0 0,0-1 0 0 0,0 0 0 0 0,0 0 1 0 0,-1 0-1 0 0,1 1 0 0 0,0-1 1 0 0,0 0-1 0 0,0 1 0 0 0,0-1 1 0 0,-1 1-1 0 0,1 0 0 0 0,0-1 1 0 0,0 1-1 0 0,0 0 0 0 0,0 0 1 0 0,-1 0-1 0 0,-3 4 78 0 0,0-1-1 0 0,0 1 1 0 0,1 0-1 0 0,-1 0 1 0 0,1 1 0 0 0,0-1-1 0 0,0 1 1 0 0,1 0 0 0 0,0 0-1 0 0,0 0 1 0 0,0 0 0 0 0,1 1-1 0 0,-1-1 1 0 0,2 1 0 0 0,-1 0-1 0 0,1-1 1 0 0,0 1 0 0 0,0 0-1 0 0,1 0 1 0 0,0 0 0 0 0,0-1-1 0 0,1 1 1 0 0,2 11 0 0 0,-2-8-75 0 0,1-1 1 0 0,1 0 0 0 0,0 0-1 0 0,0 0 1 0 0,1 0 0 0 0,0-1-1 0 0,0 1 1 0 0,1-1 0 0 0,0 0-1 0 0,1 0 1 0 0,0-1-1 0 0,0 1 1 0 0,0-1 0 0 0,1-1-1 0 0,0 1 1 0 0,10 6 0 0 0,-10-9-104 0 0,0 0 1 0 0,0 0-1 0 0,1 0 1 0 0,-1-1 0 0 0,1-1-1 0 0,0 1 1 0 0,0-1-1 0 0,0 0 1 0 0,0-1-1 0 0,0 0 1 0 0,0 0 0 0 0,1-1-1 0 0,13-1 1 0 0,-18 1-70 0 0,0-1 0 0 0,1 0 0 0 0,-1 0 0 0 0,0 0 0 0 0,0-1 0 0 0,0 1 0 0 0,0-1 0 0 0,0 0 0 0 0,0 0 0 0 0,0 0 0 0 0,-1-1 0 0 0,1 1 0 0 0,-1-1 0 0 0,1 0 0 0 0,-1 0 0 0 0,0 0 0 0 0,0 0 0 0 0,0-1 0 0 0,-1 1 0 0 0,1-1 0 0 0,-1 0 0 0 0,0 0 0 0 0,0 0 0 0 0,0 0 0 0 0,-1 0 0 0 0,3-7 0 0 0,-3 4-93 0 0,1-1 0 0 0,-1 0-1 0 0,0 1 1 0 0,-1-1 0 0 0,0 0 0 0 0,0 0-1 0 0,-1 1 1 0 0,0-1 0 0 0,0 0 0 0 0,-1 1-1 0 0,1-1 1 0 0,-2 1 0 0 0,1-1 0 0 0,-1 1 0 0 0,0 0-1 0 0,-1 0 1 0 0,0 0 0 0 0,0 1 0 0 0,0-1-1 0 0,-1 1 1 0 0,0 0 0 0 0,0 0 0 0 0,0 1 0 0 0,-1-1-1 0 0,0 1 1 0 0,0 1 0 0 0,0-1 0 0 0,-1 1-1 0 0,0 0 1 0 0,1 0 0 0 0,-1 1 0 0 0,-1 0 0 0 0,1 0-1 0 0,-11-2 1 0 0,15 4-266 0 0,-1 1 1 0 0,1-1-1 0 0,0 1 1 0 0,0 0-1 0 0,-1 0 0 0 0,1 0 1 0 0,-5 1-1 0 0,5 0-529 0 0,0 0-1 0 0,0 0 0 0 0,0 0 1 0 0,0 0-1 0 0,0 0 0 0 0,0 1 1 0 0,-5 2-1 0 0,-2 5-2011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1 780 0 0,'-21'5'4567'0'0,"2"7"7569"0"0,19-11-11907 0 0,0 0 0 0 0,1 1 0 0 0,-1-1 0 0 0,1 0 0 0 0,0 0 0 0 0,-1 0 0 0 0,1 0 0 0 0,0 0 0 0 0,-1 1 0 0 0,1-1 0 0 0,0-1 0 0 0,0 1 0 0 0,0 0 0 0 0,0 0 0 0 0,0 0 0 0 0,0 0 0 0 0,0-1 0 0 0,0 1 0 0 0,0 0 0 0 0,0-1 0 0 0,1 1 0 0 0,-1-1 0 0 0,0 1 0 0 0,2-1 0 0 0,37 11 2645 0 0,-31-10-2330 0 0,52 12 991 0 0,0-2 0 0 0,1-4 1 0 0,89 0-1 0 0,-114-10-5874 0 0,-29 2 2163 0 0,0 0 0 0 0,0 0-1 0 0,17 1 1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8689 0 0,'-24'16'5889'0'0,"-18"13"1466"0"0,39-27-6711 0 0,0 0-1 0 0,0 1 0 0 0,0 0 1 0 0,1-1-1 0 0,-1 1 0 0 0,1 0 1 0 0,0 0-1 0 0,0 0 0 0 0,0 1 1 0 0,-2 4 922 0 0,6-7-568 0 0,1 1-909 0 0,0 0 0 0 0,0-1-1 0 0,0 1 1 0 0,0-1 0 0 0,1 0-1 0 0,-1 0 1 0 0,0 0 0 0 0,1 0-1 0 0,-1 0 1 0 0,1-1 0 0 0,5 1-1 0 0,47-2 622 0 0,-40 1-648 0 0,254-20-197 0 0,-261 20-204 0 0,6 1-10952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1 400 0 0,'-41'18'5505'0'0,"19"0"5132"0"0,22-16-8689 0 0,1 1-1536 0 0,1-1 0 0 0,-1 0 0 0 0,0 1 0 0 0,1-1 0 0 0,0 0-1 0 0,-1 0 1 0 0,1 0 0 0 0,0 0 0 0 0,0 0 0 0 0,0-1 0 0 0,0 1-1 0 0,1 0 1 0 0,-1-1 0 0 0,0 0 0 0 0,1 0 0 0 0,-1 1 0 0 0,1-1-1 0 0,-1-1 1 0 0,4 2 0 0 0,8 2 760 0 0,-1 0-1 0 0,19 2 1 0 0,2-1-190 0 0,0-2 0 0 0,61-2-1 0 0,-64-3-1653 0 0,0-2 0 0 0,1-1 0 0 0,34-11 0 0 0,-45 11-9875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4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10 868 0 0,'-3'6'-3'0'0,"-3"9"10143"0"0,7-14-9861 0 0,-1-1-1 0 0,0 1 0 0 0,1-1 1 0 0,-1 1-1 0 0,0-1 1 0 0,1 1-1 0 0,-1-1 1 0 0,0 1-1 0 0,1-1 0 0 0,-1 1 1 0 0,1-1-1 0 0,-1 0 1 0 0,1 1-1 0 0,-1-1 1 0 0,1 0-1 0 0,-1 1 0 0 0,1-1 1 0 0,-1 0-1 0 0,1 0 1 0 0,0 0-1 0 0,-1 0 1 0 0,1 1-1 0 0,-1-1 0 0 0,1 0 1 0 0,0 0-1 0 0,-1 0 1 0 0,1 0-1 0 0,-1 0 0 0 0,1 0 1 0 0,0 0-1 0 0,-1-1 1 0 0,2 1-1 0 0,124-7 10464 0 0,-36-3-9535 0 0,-74 6-2978 0 0,12-8-7879 0 0,-18 7 6099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5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34 632 0 0,'-12'-2'-867'0'0,"-6"0"4492"0"0,-8-3 14206 0 0,45 6-16503 0 0,199-10 4022 0 0,-90 1-3226 0 0,-70 4-821 0 0,14 0-1159 0 0,-23 6-6522 0 0,-25-2-914 0 0,-9-2 4241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5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7277 0 0,'4'-61'17107'0'0,"8"73"-15812"0"0,-7-4-1022 0 0,0 0 1 0 0,-1 1-1 0 0,0 0 0 0 0,0 0 0 0 0,-1 0 1 0 0,0 0-1 0 0,-1 0 0 0 0,1 0 0 0 0,0 15 1 0 0,1 1 139 0 0,12 46 494 0 0,-3 2 0 0 0,5 135 1 0 0,-19-207-1155 0 0,1 0 1 0 0,0 0-1 0 0,0 0 0 0 0,1 1 1 0 0,-1-1-1 0 0,0 0 1 0 0,0 0-1 0 0,1 0 0 0 0,-1 0 1 0 0,0 0-1 0 0,1 0 0 0 0,-1 0 1 0 0,1 0-1 0 0,-1 0 1 0 0,1 0-1 0 0,0 0 0 0 0,-1 0 1 0 0,2 1-1 0 0,10 5-8380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5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591 372 28 0 0,'8'-10'1151'0'0,"-1"1"-1"0"0,-1-1 1 0 0,0-1 0 0 0,0 1 0 0 0,7-18-1 0 0,-12 23-820 0 0,0 0-1 0 0,0 1 1 0 0,0-1-1 0 0,-1 0 1 0 0,1 0-1 0 0,-1 1 1 0 0,0-1-1 0 0,-1 0 0 0 0,1 0 1 0 0,-1 1-1 0 0,0-1 1 0 0,0 0-1 0 0,0 1 1 0 0,-1-1-1 0 0,1 1 1 0 0,-1-1-1 0 0,-3-3 1 0 0,-1-3 73 0 0,-1 0 1 0 0,0 1 0 0 0,-1 0 0 0 0,-1 1 0 0 0,1-1 0 0 0,-1 2-1 0 0,-1-1 1 0 0,1 1 0 0 0,-19-11 0 0 0,3 4 147 0 0,0 2-1 0 0,-1 0 1 0 0,-30-9 0 0 0,32 13-30 0 0,0 2 1 0 0,0 1 0 0 0,-1 1-1 0 0,0 1 1 0 0,-35-2 0 0 0,48 6-222 0 0,-1 0-1 0 0,1 0 1 0 0,-1 2 0 0 0,1-1 0 0 0,0 1 0 0 0,-1 1-1 0 0,1 0 1 0 0,0 1 0 0 0,1 0 0 0 0,-1 1-1 0 0,1 1 1 0 0,-20 11 0 0 0,28-15-207 0 0,1 0-1 0 0,-1 0 1 0 0,1 0-1 0 0,-1 0 0 0 0,1 0 1 0 0,0 0-1 0 0,0 0 1 0 0,0 1-1 0 0,0-1 1 0 0,0 1-1 0 0,1 0 1 0 0,-1-1-1 0 0,1 1 1 0 0,-1 0-1 0 0,1 0 1 0 0,0 0-1 0 0,0 0 1 0 0,0 0-1 0 0,0 4 1 0 0,2-4-13 0 0,-1 1 1 0 0,1-1-1 0 0,0 0 1 0 0,-1 1-1 0 0,2-1 1 0 0,-1 0-1 0 0,0 1 1 0 0,1-1-1 0 0,-1 0 1 0 0,1 0-1 0 0,0 0 1 0 0,0 0-1 0 0,0-1 1 0 0,0 1-1 0 0,1-1 1 0 0,-1 1-1 0 0,6 3 1 0 0,8 7 49 0 0,0-1 0 0 0,1 0 0 0 0,1-2 0 0 0,-1 0 0 0 0,2-1 0 0 0,-1 0 0 0 0,1-2 0 0 0,27 7 0 0 0,-13-5-218 0 0,0-2-1 0 0,1-2 1 0 0,0-1-1 0 0,43 0 0 0 0,-68-4-13 0 0,1 0-1 0 0,-1-1 1 0 0,0 0-1 0 0,0 0 1 0 0,0-1-1 0 0,0-1 1 0 0,0 1-1 0 0,0-1 1 0 0,-1-1-1 0 0,15-7 1 0 0,-17 7 93 0 0,-1 0 0 0 0,0 0 0 0 0,0 0 0 0 0,-1 0 0 0 0,1-1 1 0 0,-1 0-1 0 0,0 0 0 0 0,0 0 0 0 0,0 0 0 0 0,-1-1 0 0 0,0 1 0 0 0,0-1 0 0 0,-1 0 0 0 0,1 0 0 0 0,-1 0 1 0 0,2-8-1 0 0,-5 14 38 0 0,1 0 0 0 0,0 0 0 0 0,0-1 1 0 0,0 1-1 0 0,0 0 0 0 0,0 0 0 0 0,0 0 1 0 0,0-1-1 0 0,0 1 0 0 0,0 0 1 0 0,0 0-1 0 0,0 0 0 0 0,0-1 0 0 0,0 1 1 0 0,0 0-1 0 0,0 0 0 0 0,0 0 0 0 0,1 0 1 0 0,-1-1-1 0 0,0 1 0 0 0,0 0 0 0 0,0 0 1 0 0,0 0-1 0 0,0 0 0 0 0,0-1 0 0 0,0 1 1 0 0,1 0-1 0 0,-1 0 0 0 0,0 0 0 0 0,0 0 1 0 0,0 0-1 0 0,0-1 0 0 0,0 1 0 0 0,1 0 1 0 0,-1 0-1 0 0,0 0 0 0 0,0 0 0 0 0,0 0 1 0 0,1 0-1 0 0,-1 0 0 0 0,0 0 1 0 0,0 0-1 0 0,0 0 0 0 0,1 0 0 0 0,-1 0 1 0 0,0 0-1 0 0,0 0 0 0 0,0 0 0 0 0,1 0 1 0 0,-1 0-1 0 0,0 0 0 0 0,7 13 515 0 0,1 23 570 0 0,2 28-768 0 0,21 68 1 0 0,-24-103-331 0 0,-7-28-41 0 0,14 42-5749 0 0,-13-41 5418 0 0,0 0 1 0 0,0 0-1 0 0,-1 0 1 0 0,1 0-1 0 0,1 0 1 0 0,-1-1-1 0 0,0 1 1 0 0,0 0 0 0 0,1-1-1 0 0,-1 1 1 0 0,1-1-1 0 0,-1 1 1 0 0,1-1-1 0 0,0 0 1 0 0,-1 0-1 0 0,1 0 1 0 0,0 0-1 0 0,0 0 1 0 0,2 1-1 0 0,5-1-3048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5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0 126 652 0 0,'1'3'7656'0'0,"1"5"-3468"0"0,18 48 312 0 0,0-19-2735 0 0,1-2 0 0 0,2 0 1 0 0,2-2-1 0 0,1 0 0 0 0,46 44 1 0 0,-40-44-279 0 0,-22-21-871 0 0,0-2-1 0 0,1 1 0 0 0,0-1 0 0 0,0-1 1 0 0,18 11-1 0 0,-28-19-615 0 0,0-1 0 0 0,-1 0 0 0 0,1 1 0 0 0,0-1 0 0 0,0 0 0 0 0,0 0 0 0 0,-1 0 0 0 0,1 0 0 0 0,0 1 0 0 0,0-1 0 0 0,0 0 0 0 0,0 0 0 0 0,0-1 0 0 0,-1 1 0 0 0,1 0 0 0 0,0 0 0 0 0,0 0 0 0 0,0 0 0 0 0,-1-1 0 0 0,1 1 0 0 0,0 0 0 0 0,0-1 0 0 0,-1 1 0 0 0,1-1 0 0 0,0 1 0 0 0,0-1 0 0 0,0 0 0 0 0,14-19 0 0 0,-12 15 0 0 0,9-14 0 0 0,16-37 0 0 0,-5 6 0 0 0,15-15 0 0 0,2 0 0 0 0,93-110 0 0 0,-111 148 0 0 0,-13 15 0 0 0,0 1 0 0 0,0 0 0 0 0,20-17 0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5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59 162 600 0 0,'-7'-3'789'0'0,"-27"-15"4525"0"0,17 0 5533 0 0,20 17-9565 0 0,18-7-57 0 0,0 1 1 0 0,1 0 0 0 0,-1 2-1 0 0,31-4 1 0 0,3-1-188 0 0,107-21 1276 0 0,56-13 1095 0 0,-215 44-3775 0 0,1-1 1 0 0,-1 1-1 0 0,1 0 1 0 0,-1 1-1 0 0,1-1 1 0 0,0 1-1 0 0,-1-1 1 0 0,1 1-1 0 0,-1 0 1 0 0,0 0-1 0 0,1 0 1 0 0,3 3-1 0 0,28 6-8179 0 0,-17-8 5386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5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715 413 872 0 0,'0'-2'1438'0'0,"3"-12"1061"0"0,0 2 0 0 0,7-18 0 0 0,-5 17-605 0 0,-1-1-1 0 0,4-17 1 0 0,-8 25-1508 0 0,1 1 1 0 0,-1-1-1 0 0,0 1 0 0 0,0-1 1 0 0,0 1-1 0 0,-1 0 1 0 0,0-1-1 0 0,0 1 0 0 0,-3-10 1 0 0,-2 3-115 0 0,0 0 0 0 0,0 1 0 0 0,-1 0 1 0 0,-1 0-1 0 0,0 1 0 0 0,0 0 0 0 0,-1 0 1 0 0,0 0-1 0 0,-1 2 0 0 0,0-1 0 0 0,0 1 0 0 0,-1 0 1 0 0,0 1-1 0 0,-20-10 0 0 0,2 4 32 0 0,0 0 1 0 0,-1 2-1 0 0,-1 1 0 0 0,-60-12 0 0 0,62 18-40 0 0,0 1 0 0 0,0 1 0 0 0,-50 3-1 0 0,62 0-137 0 0,1 1 0 0 0,0 0 0 0 0,1 2 0 0 0,-1 0 0 0 0,0 0 0 0 0,1 2 0 0 0,0 0 0 0 0,-17 9 0 0 0,27-12-74 0 0,1 0 1 0 0,0 0-1 0 0,0 0 0 0 0,0 0 0 0 0,0 1 0 0 0,0-1 1 0 0,0 1-1 0 0,1 0 0 0 0,0 1 0 0 0,0-1 1 0 0,0 0-1 0 0,1 1 0 0 0,-1 0 0 0 0,-1 5 0 0 0,3-7-25 0 0,0-1-1 0 0,0 1 0 0 0,1 0 0 0 0,0 0 1 0 0,-1-1-1 0 0,1 1 0 0 0,0 0 0 0 0,0 0 0 0 0,1-1 1 0 0,-1 1-1 0 0,1 0 0 0 0,-1 0 0 0 0,1-1 1 0 0,0 1-1 0 0,0-1 0 0 0,0 1 0 0 0,0-1 0 0 0,0 1 1 0 0,1-1-1 0 0,-1 1 0 0 0,1-1 0 0 0,-1 0 0 0 0,1 0 1 0 0,0 0-1 0 0,0 0 0 0 0,0 0 0 0 0,4 3 1 0 0,7 3-40 0 0,-1 0 0 0 0,1-1 0 0 0,1 0 0 0 0,-1-1 0 0 0,1 0 0 0 0,0-1 0 0 0,0-1 0 0 0,1 0 0 0 0,-1-1 0 0 0,1-1 1 0 0,0 0-1 0 0,17-1 0 0 0,-13 0-67 0 0,-1-2-1 0 0,1 0 1 0 0,-1-1 0 0 0,1-1 0 0 0,-1 0 0 0 0,0-2 0 0 0,0 0-1 0 0,-1-1 1 0 0,25-11 0 0 0,-28 8 100 0 0,-1 1 0 0 0,21-18 0 0 0,0 0 588 0 0,-34 26-565 0 0,1-1-1 0 0,0 1 0 0 0,-1 0 1 0 0,1-1-1 0 0,0 1 0 0 0,-1 0 1 0 0,1 0-1 0 0,0-1 1 0 0,0 1-1 0 0,-1 0 0 0 0,1 0 1 0 0,0 0-1 0 0,0 0 0 0 0,-1 0 1 0 0,1 0-1 0 0,0 0 0 0 0,0 0 1 0 0,-1 1-1 0 0,1-1 1 0 0,0 0-1 0 0,0 0 0 0 0,-1 1 1 0 0,1-1-1 0 0,0 0 0 0 0,-1 1 1 0 0,1-1-1 0 0,0 1 1 0 0,-1-1-1 0 0,1 1 0 0 0,-1-1 1 0 0,1 1-1 0 0,-1-1 0 0 0,1 1 1 0 0,-1-1-1 0 0,1 1 0 0 0,-1 0 1 0 0,1-1-1 0 0,-1 1 1 0 0,0 0-1 0 0,1 0 0 0 0,15 36 559 0 0,-13-26-324 0 0,111 320 1514 0 0,-108-308-1791 0 0,-2 0 0 0 0,0 0 0 0 0,1 24 0 0 0,1 9 0 0 0,-5-50 0 0 0,3-1 0 0 0,2-3-116 0 0,-2-3-874 0 0,0 1 1 0 0,0-1-1 0 0,0 0 0 0 0,-1 0 1 0 0,1-1-1 0 0,5-2 0 0 0,-5 2-959 0 0,7-3-2015 0 0,2-3 568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2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39 548 0 0,'2'-10'1330'0'0,"-2"8"-705"0"0,1-1-1 0 0,-1 0 0 0 0,1 1 1 0 0,0-1-1 0 0,0 1 0 0 0,0-1 1 0 0,0 1-1 0 0,3-6 2381 0 0,-1 10-1822 0 0,4 4-711 0 0,-1 0 0 0 0,1 0 0 0 0,-2 0 0 0 0,1 1-1 0 0,-1 0 1 0 0,0 0 0 0 0,0 1 0 0 0,-1-1 0 0 0,5 14 0 0 0,30 83 1521 0 0,-29-75-1411 0 0,8 30 438 0 0,-3 0 0 0 0,-3 0 1 0 0,8 100-1 0 0,-9 186 1754 0 0,-3-26-670 0 0,85 401 1543 0 0,-90-704-3590 0 0,0 0 154 0 0,0 0 1 0 0,1 0-1 0 0,12 28 1 0 0,-14-40-169 0 0,0-1 1 0 0,0 1 0 0 0,0 0-1 0 0,0-1 1 0 0,1 1 0 0 0,0-1-1 0 0,-1 0 1 0 0,1 0-1 0 0,0 0 1 0 0,1 0 0 0 0,-1-1-1 0 0,0 1 1 0 0,1-1 0 0 0,0 0-1 0 0,-1 0 1 0 0,1 0-1 0 0,0 0 1 0 0,0-1 0 0 0,7 2-1 0 0,14 1-37 0 0,1-2 1 0 0,-1-1-1 0 0,1-1 0 0 0,44-5 0 0 0,-27 1-6 0 0,299-23 0 0 0,109 0 0 0 0,-42 13 0 0 0,-210 8 0 0 0,192-7 0 0 0,619-16 0 0 0,-827 22 0 0 0,120-1 0 0 0,163-2 0 0 0,-131-1 0 0 0,6 3 0 0 0,-1 9 0 0 0,238 21 0 0 0,-148 4 0 0 0,-418-25 0 0 0,34-2 0 0 0,-36-1 0 0 0,-3-1 0 0 0,-4 0-40 0 0,-2 2-261 0 0,-4-9-970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3:5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8973 0 0,'12'-14'12460'0'0,"-12"14"-12182"0"0,1 0 1 0 0,0-1-1 0 0,-1 1 0 0 0,1 0 0 0 0,0-1 1 0 0,-1 1-1 0 0,1 0 0 0 0,-1 0 1 0 0,1 0-1 0 0,0 0 0 0 0,-1 0 1 0 0,1 0-1 0 0,0 0 0 0 0,-1 0 0 0 0,1 0 1 0 0,0 0-1 0 0,0 0 0 0 0,2 1-125 0 0,-1 1-1 0 0,0-1 1 0 0,0 0 0 0 0,0 1-1 0 0,0-1 1 0 0,0 1-1 0 0,-1-1 1 0 0,1 1 0 0 0,0 0-1 0 0,-1 0 1 0 0,1 0-1 0 0,1 2 1 0 0,14 23 622 0 0,-1 1 1 0 0,-2 1-1 0 0,13 33 0 0 0,15 29 465 0 0,-33-69-1240 0 0,12 21 0 0 0,-21-41 0 0 0,1 0 0 0 0,1-1 0 0 0,-1 1 0 0 0,0 0 0 0 0,0-1 0 0 0,1 1 0 0 0,-1-1 0 0 0,1 1 0 0 0,-1-1 0 0 0,1 0 0 0 0,-1 0 0 0 0,1 0 0 0 0,0 0 0 0 0,0 0 0 0 0,-1 0 0 0 0,1 0 0 0 0,3 1 0 0 0,-3-2 0 0 0,-1 0 0 0 0,1 0 0 0 0,0 0 0 0 0,-1 0 0 0 0,1 0 0 0 0,0-1 0 0 0,-1 1 0 0 0,1 0 0 0 0,0-1 0 0 0,-1 0 0 0 0,1 1 0 0 0,-1-1 0 0 0,1 0 0 0 0,-1 1 0 0 0,1-1 0 0 0,-1 0 0 0 0,3-2 0 0 0,16-20 0 0 0,-16 18 0 0 0,52-73 0 0 0,24-28 0 0 0,-29 49 0 0 0,3 3 0 0 0,118-92 0 0 0,-115 106 0 0 0,63-46 0 0 0,-117 82-243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 0 0,'0'0'7719'0'0,"4"2"-6368"0"0,14 5-521 0 0,-1-1-1 0 0,1 0 0 0 0,0-2 0 0 0,20 4 1 0 0,81 6 1059 0 0,-69-9-1116 0 0,249 22 1628 0 0,258-6 3003 0 0,-551-21-5242 0 0,5-1 490 0 0,0 2 1 0 0,22 2 0 0 0,-32-2-609 0 0,0 0 0 0 0,0-1 0 0 0,0 1 1 0 0,0 0-1 0 0,0 0 0 0 0,0 0 0 0 0,0 0 1 0 0,0 0-1 0 0,-1 0 0 0 0,1 1 0 0 0,0-1 1 0 0,0 0-1 0 0,-1 0 0 0 0,1 0 0 0 0,-1 1 1 0 0,1-1-1 0 0,-1 0 0 0 0,0 1 0 0 0,0-1 1 0 0,1 0-1 0 0,-1 1 0 0 0,0-1 0 0 0,0 0 1 0 0,0 2-1 0 0,-1 37 157 0 0,1-35-157 0 0,-6 547 1142 0 0,48 307 199 0 0,19-422-1019 0 0,-12-104-200 0 0,-33-153-81 0 0,-10 228-1 0 0,-27 377 178 0 0,20-487 9 0 0,-2 49 68 0 0,0 79 101 0 0,4-248-253 0 0,6 216 194 0 0,-7-327-381 0 0,-7 354 0 0 0,-4 19 0 0 0,5-141 0 0 0,4-100 0 0 0,44 363 0 0 0,-28-461 0 0 0,51 184 0 0 0,-30-193 0 0 0,-14-40 0 0 0,-18-48 0 0 0,-1-1 0 0 0,0 0 0 0 0,-1 0 0 0 0,1 0 0 0 0,-1 1 0 0 0,0-1 0 0 0,0 0 0 0 0,0 1 0 0 0,0-1 0 0 0,0 5 0 0 0,-3-1 0 0 0,-6-2 0 0 0,-1-5 0 0 0,1-1 0 0 0,0 1 0 0 0,-1-1 0 0 0,1-1 0 0 0,0 1 0 0 0,-13-6 0 0 0,-15-1 0 0 0,-357-35 0 0 0,194 36 0 0 0,192 6 25 0 0,7 1-11 0 0,-33 8-222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71 616 0 0,'-1'-8'560'0'0,"0"-5"406"0"0,1-18 2595 0 0,0 24-2550 0 0,0 7-821 0 0,0-1-1 0 0,-1 1 1 0 0,1-1 0 0 0,0 1-1 0 0,0 0 1 0 0,0-1-1 0 0,0 1 1 0 0,0-1 0 0 0,0 1-1 0 0,0-1 1 0 0,1 1 0 0 0,-1-1-1 0 0,0 1 1 0 0,0 0 0 0 0,0-1-1 0 0,0 1 1 0 0,1-1-1 0 0,-1 1 1 0 0,0-1 0 0 0,0 1-1 0 0,0 0 1 0 0,1-1 0 0 0,-1 1-1 0 0,0 0 1 0 0,1-1 0 0 0,0 1-1 0 0,7 5 2123 0 0,8 19-513 0 0,-7-1-65 0 0,9 38 0 0 0,-10-34-760 0 0,12 33 0 0 0,-12-41-821 0 0,1 0 0 0 0,0-1 0 0 0,1 0 0 0 0,1 0 0 0 0,1-1 1 0 0,0-1-1 0 0,1 0 0 0 0,1 0 0 0 0,20 17 0 0 0,-18-21-947 0 0,9 7-973 0 0,-12-4-4344 0 0,-10-11 3672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36 150 340 0 0,'-3'-2'311'0'0,"0"0"0"0"0,1-1 0 0 0,-1 1 0 0 0,0-1-1 0 0,1 0 1 0 0,0 0 0 0 0,-1 0 0 0 0,1 0 0 0 0,0 0 0 0 0,1 0 0 0 0,-1-1 0 0 0,0 1 0 0 0,1 0 0 0 0,0-1-1 0 0,0 0 1 0 0,-1-6 0 0 0,6 4 1253 0 0,5-2-1095 0 0,1 1 0 0 0,-1 0 0 0 0,1 1 0 0 0,1 0 0 0 0,-1 1 0 0 0,1 0 0 0 0,0 1 0 0 0,0 0 0 0 0,0 0 0 0 0,24-3 0 0 0,13-1 633 0 0,59-1 1 0 0,-88 8-897 0 0,61-3 1033 0 0,0 4 0 0 0,130 15-1 0 0,-155-6-570 0 0,0 2-1 0 0,0 2 0 0 0,-1 3 1 0 0,74 32-1 0 0,-110-40-321 0 0,-1 1-1 0 0,0 0 1 0 0,-1 2 0 0 0,0 0-1 0 0,29 25 1 0 0,-38-30-204 0 0,-1 1 1 0 0,0 0-1 0 0,0 0 1 0 0,-1 1-1 0 0,1-1 1 0 0,-2 1-1 0 0,1 1 0 0 0,-1-1 1 0 0,0 0-1 0 0,-1 1 1 0 0,0 0-1 0 0,0 0 1 0 0,-1 0-1 0 0,2 12 0 0 0,-4-14-47 0 0,0 0 0 0 0,-1 1 0 0 0,0-1-1 0 0,0 0 1 0 0,0 0 0 0 0,-1 0-1 0 0,0 0 1 0 0,0 0 0 0 0,-1 0-1 0 0,0 0 1 0 0,0-1 0 0 0,-1 1 0 0 0,-7 10-1 0 0,1-4 51 0 0,0-1-1 0 0,0 0 0 0 0,-1-1 0 0 0,0 0 1 0 0,-17 12-1 0 0,1-4 95 0 0,0-2 0 0 0,-52 24 0 0 0,72-38-208 0 0,-32 14 213 0 0,-1-2-1 0 0,0-1 1 0 0,-1-2 0 0 0,0-2 0 0 0,-78 8-1 0 0,39-12 103 0 0,0-3-1 0 0,-88-10 0 0 0,129 5-328 0 0,-1-2-1 0 0,1-2 1 0 0,-42-11-1 0 0,52 4-514 0 0,29 13 448 0 0,-1 0 1 0 0,1 0-1 0 0,-1-1 0 0 0,0 1 0 0 0,1 0 0 0 0,-1-1 0 0 0,1 1 0 0 0,-1 0 0 0 0,1-1 0 0 0,-1 1 1 0 0,1-1-1 0 0,0 1 0 0 0,-1 0 0 0 0,1-1 0 0 0,0 1 0 0 0,-1-1 0 0 0,1 1 0 0 0,0-1 1 0 0,-1 0-1 0 0,1 1 0 0 0,0-1 0 0 0,0 1 0 0 0,-1-1 0 0 0,1 1 0 0 0,0-1 0 0 0,0 0 0 0 0,0 1 1 0 0,0-1-1 0 0,0 1 0 0 0,0-1 0 0 0,0 0 0 0 0,0 1 0 0 0,0-1 0 0 0,0 1 0 0 0,1-1 1 0 0,-1-1-1 0 0,1 1-117 0 0,0 0 0 0 0,0 1-1 0 0,0-1 1 0 0,0 0 0 0 0,0 0 0 0 0,0 0 0 0 0,1 1 0 0 0,-1-1 0 0 0,0 0 0 0 0,0 1 0 0 0,1-1 0 0 0,-1 1 0 0 0,0 0 0 0 0,1-1-1 0 0,1 1 1 0 0,2-1-526 0 0,57-11-6808 0 0,-10 3 4359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1 121 316 0 0,'0'-2'297'0'0,"1"-1"1"0"0,-1 1-1 0 0,1 0 1 0 0,-1 0-1 0 0,1-1 1 0 0,0 1-1 0 0,0 0 1 0 0,0 0-1 0 0,0 0 1 0 0,1 0-1 0 0,-1 0 0 0 0,0 0 1 0 0,1 1-1 0 0,0-1 1 0 0,-1 0-1 0 0,1 1 1 0 0,0-1-1 0 0,0 1 1 0 0,-1 0-1 0 0,1-1 1 0 0,4-1-1 0 0,6-3 581 0 0,-1 1 0 0 0,21-7-1 0 0,-25 10-482 0 0,37-13 2011 0 0,54-10 0 0 0,-75 20-1337 0 0,1 2 0 0 0,-1 0-1 0 0,1 2 1 0 0,29 1 0 0 0,-49 1-771 0 0,1-1 0 0 0,-1 1 0 0 0,0 0 0 0 0,1 0 0 0 0,-1 0 0 0 0,0 0 0 0 0,0 1 0 0 0,0 0 0 0 0,5 2 0 0 0,-8-3-221 0 0,0 0 0 0 0,0-1 1 0 0,0 1-1 0 0,-1 0 0 0 0,1 0 0 0 0,0 0 0 0 0,0 0 0 0 0,-1 0 0 0 0,1 0 1 0 0,0 0-1 0 0,-1 0 0 0 0,1 0 0 0 0,-1 0 0 0 0,0 0 0 0 0,1 0 1 0 0,-1 0-1 0 0,0 1 0 0 0,1-1 0 0 0,-1 0 0 0 0,0 0 0 0 0,0 0 1 0 0,0 0-1 0 0,0 1 0 0 0,0-1 0 0 0,0 0 0 0 0,-1 0 0 0 0,1 0 1 0 0,0 0-1 0 0,-1 1 0 0 0,1-1 0 0 0,0 0 0 0 0,-1 0 0 0 0,0 0 0 0 0,1 0 1 0 0,-1 0-1 0 0,1 0 0 0 0,-1 0 0 0 0,0 0 0 0 0,-1 0 0 0 0,-10 16 390 0 0,-1 0 1 0 0,-1-2-1 0 0,-25 24 0 0 0,-56 37 814 0 0,17-14-274 0 0,54-42-752 0 0,14-13 13 0 0,-1 2-1 0 0,1-1 1 0 0,0 1 0 0 0,1 1 0 0 0,0 0 0 0 0,1 0 0 0 0,-13 20 0 0 0,20-28-205 0 0,0-2-61 0 0,1 1-1 0 0,-1 0 1 0 0,1-1-1 0 0,0 1 1 0 0,-1 0-1 0 0,1-1 0 0 0,0 1 1 0 0,-1 0-1 0 0,1-1 1 0 0,0 1-1 0 0,0 0 1 0 0,0 0-1 0 0,0 0 0 0 0,0-1 1 0 0,0 1-1 0 0,0 0 1 0 0,0 0-1 0 0,0-1 1 0 0,0 1-1 0 0,0 0 0 0 0,0 0 1 0 0,0-1-1 0 0,1 1 1 0 0,-1 0-1 0 0,0 0 1 0 0,1 0-1 0 0,7 16-1 0 0,-4-14 0 0 0,0 0 0 0 0,0 0 0 0 0,-1 0 0 0 0,2-1 0 0 0,-1 1 0 0 0,0-1 0 0 0,0 0 0 0 0,1 0 0 0 0,-1 0 0 0 0,1-1 0 0 0,0 0 0 0 0,-1 1 0 0 0,1-2 0 0 0,8 2 0 0 0,13 0 0 0 0,39-2 0 0 0,-50-1 0 0 0,49-1 0 0 0,1-2 0 0 0,95-20 0 0 0,-148 20-3036 0 0,0-1 0 0 0,0 0 1 0 0,20-11-1 0 0,-23 9-498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 7357 0 0,'1'-2'1113'0'0,"9"-8"5319"0"0,1 3-2933 0 0,-13 10-3010 0 0,-9 11-2 0 0,0 0-1 0 0,-2-1 0 0 0,-21 19 0 0 0,2-2-36 0 0,-6 3 130 0 0,29-26-441 0 0,0 1 1 0 0,0 0 0 0 0,-15 19-1 0 0,23-27-244 0 0,1 0 0 0 0,0 0 0 0 0,0 0 0 0 0,0 1-1 0 0,0-1 1 0 0,0 0 0 0 0,0 0 0 0 0,0 1 0 0 0,0-1-1 0 0,0 0 1 0 0,0 0 0 0 0,0 0 0 0 0,0 1 0 0 0,0-1-1 0 0,0 0 1 0 0,0 0 0 0 0,0 0 0 0 0,0 1 0 0 0,0-1-1 0 0,0 0 1 0 0,0 0 0 0 0,1 0 0 0 0,-1 1 0 0 0,0-1-1 0 0,0 0 1 0 0,0 0 0 0 0,0 0 0 0 0,0 0 0 0 0,0 1-1 0 0,1-1 1 0 0,-1 0 0 0 0,0 0 0 0 0,0 0 0 0 0,0 0-1 0 0,0 0 1 0 0,1 1 0 0 0,-1-1 0 0 0,0 0 0 0 0,0 0-1 0 0,0 0 1 0 0,1 0 0 0 0,-1 0 0 0 0,0 0 0 0 0,0 0-1 0 0,1 0 1 0 0,-1 0 0 0 0,0 0 0 0 0,1 0 0 0 0,13 1-3427 0 0,0-3 1176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6829 0 0,'10'-55'6425'0'0,"-9"42"-4876"0"0,1 0 0 0 0,1-1 0 0 0,7-21 0 0 0,-10 35-1492 0 0,0 0 0 0 0,0-1-1 0 0,1 1 1 0 0,-1 0-1 0 0,0-1 1 0 0,0 1-1 0 0,0-1 1 0 0,0 1-1 0 0,1 0 1 0 0,-1 0-1 0 0,0-1 1 0 0,0 1-1 0 0,1 0 1 0 0,-1-1 0 0 0,0 1-1 0 0,0 0 1 0 0,1 0-1 0 0,-1-1 1 0 0,0 1-1 0 0,1 0 1 0 0,-1 0-1 0 0,0 0 1 0 0,1 0-1 0 0,-1-1 1 0 0,1 1-1 0 0,-1 0 1 0 0,0 0-1 0 0,1 0 1 0 0,-1 0 0 0 0,0 0-1 0 0,1 0 1 0 0,-1 0-1 0 0,1 0 1 0 0,-1 0-1 0 0,0 0 1 0 0,1 0-1 0 0,-1 0 1 0 0,0 0-1 0 0,1 1 1 0 0,-1-1-1 0 0,1 0 1 0 0,-1 0 0 0 0,0 0-1 0 0,1 0 1 0 0,-1 1-1 0 0,0-1 1 0 0,0 0-1 0 0,1 0 1 0 0,-1 1-1 0 0,14 16 1018 0 0,0 15-122 0 0,-2-1 1 0 0,-2 2-1 0 0,13 64 0 0 0,11 37 511 0 0,-24-103-1368 0 0,-2-5-29 0 0,13 28 1 0 0,-18-47-1190 0 0,1 0 1 0 0,0 0 0 0 0,0 0 0 0 0,10 10 0 0 0,-12-15-62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53 135 288 0 0,'-4'-3'172'0'0,"-3"-2"375"0"0,1 0 1 0 0,-1 0-1 0 0,1-1 0 0 0,-7-8 1 0 0,12 13-378 0 0,0 0 0 0 0,0 0-1 0 0,0 0 1 0 0,1-1 0 0 0,-1 1 0 0 0,0 0 0 0 0,1 0 0 0 0,-1 0 0 0 0,0-1 0 0 0,1 1 0 0 0,0 0 0 0 0,-1-1 0 0 0,1 1-1 0 0,0 0 1 0 0,0-1 0 0 0,-1 1 0 0 0,1 0 0 0 0,0-1 0 0 0,1 1 0 0 0,-1 0 0 0 0,0-1 0 0 0,0 1 0 0 0,0 0 0 0 0,1-1-1 0 0,-1 1 1 0 0,1 0 0 0 0,-1-1 0 0 0,1 1 0 0 0,-1 0 0 0 0,1 0 0 0 0,0 0 0 0 0,0-1 0 0 0,-1 1 0 0 0,1 0 0 0 0,1-1 0 0 0,3-2 206 0 0,1 0 0 0 0,-1 0 0 0 0,1 1 1 0 0,-1 0-1 0 0,1 0 0 0 0,0 0 0 0 0,0 1 1 0 0,0-1-1 0 0,1 1 0 0 0,6-1 1 0 0,14-2 542 0 0,29-2 0 0 0,-47 7-657 0 0,53-5 1038 0 0,81 6 0 0 0,-132-1-1193 0 0,76 5 1206 0 0,131 23 0 0 0,-161-16-645 0 0,-2 2 1 0 0,1 2 0 0 0,66 30-1 0 0,-99-35-271 0 0,0 0 0 0 0,0 2 0 0 0,-2 1 0 0 0,1 0 0 0 0,35 33-1 0 0,-49-39-231 0 0,0 1-1 0 0,-1 0 0 0 0,0 0 0 0 0,0 0 0 0 0,-1 1 0 0 0,8 16 0 0 0,-11-20-57 0 0,0 2 0 0 0,-1-1-1 0 0,0 0 1 0 0,0 0 0 0 0,-1 1 0 0 0,1-1 0 0 0,-2 1-1 0 0,1-1 1 0 0,-1 1 0 0 0,-2 13 0 0 0,0-10-16 0 0,0 0 0 0 0,-2 0 1 0 0,1-1-1 0 0,-1 1 1 0 0,-1-1-1 0 0,0 0 0 0 0,0 0 1 0 0,-1 0-1 0 0,0-1 1 0 0,-1 0-1 0 0,0 0 0 0 0,0-1 1 0 0,-11 9-1 0 0,-4 3 79 0 0,0-1-1 0 0,-2-2 0 0 0,-45 27 0 0 0,38-27-39 0 0,-2-2-1 0 0,0-1 0 0 0,0-2 0 0 0,-62 15 1 0 0,43-17-68 0 0,-1-2 1 0 0,-80 2 0 0 0,117-9-226 0 0,-62-2-395 0 0,72 1 171 0 0,0-1-1 0 0,0 0 1 0 0,0 0-1 0 0,0-1 1 0 0,0 0-1 0 0,0 0 0 0 0,0 0 1 0 0,1 0-1 0 0,-11-7 1 0 0,15 8-294 0 0,-5-4-1248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75 580 0 0,'-1'-2'378'0'0,"1"1"0"0"0,0-1 1 0 0,-1 1-1 0 0,1-1 0 0 0,0 1 0 0 0,0-1 1 0 0,0 0-1 0 0,0 1 0 0 0,0-1 0 0 0,0 0 0 0 0,1 1 1 0 0,-1-1-1 0 0,0 1 0 0 0,1-1 0 0 0,-1 1 1 0 0,1-1-1 0 0,0 1 0 0 0,0-1 0 0 0,-1 1 0 0 0,1-1 1 0 0,2-1-1 0 0,-1 1 124 0 0,1-1 0 0 0,-1 1 1 0 0,1 0-1 0 0,0 0 0 0 0,0 0 0 0 0,0 0 0 0 0,0 0 1 0 0,0 0-1 0 0,5-1 0 0 0,4-1 533 0 0,-1 1 0 0 0,1 0 0 0 0,-1 1 0 0 0,24-2 0 0 0,-29 4-638 0 0,1 0-1 0 0,-1 0 0 0 0,1 1 0 0 0,-1 0 0 0 0,1 0 1 0 0,-1 1-1 0 0,1 0 0 0 0,-1 0 0 0 0,0 0 0 0 0,0 1 1 0 0,8 4-1 0 0,-12-6-296 0 0,-1 0-1 0 0,1 1 1 0 0,-1-1-1 0 0,0 0 1 0 0,1 0 0 0 0,-1 1-1 0 0,0-1 1 0 0,0 1 0 0 0,1-1-1 0 0,-1 1 1 0 0,-1-1 0 0 0,1 1-1 0 0,0 0 1 0 0,0-1 0 0 0,0 1-1 0 0,-1 0 1 0 0,1 3 0 0 0,-1-3-65 0 0,0 1 1 0 0,0-1-1 0 0,0 1 0 0 0,-1-1 1 0 0,1 1-1 0 0,-1-1 1 0 0,0 0-1 0 0,0 1 1 0 0,1-1-1 0 0,-2 0 0 0 0,1 1 1 0 0,0-1-1 0 0,0 0 1 0 0,-1 0-1 0 0,1 0 1 0 0,-1 0-1 0 0,-2 2 0 0 0,-5 5-2 0 0,-1-1 0 0 0,-1 1 0 0 0,1-1 0 0 0,-1-1 1 0 0,-1 0-1 0 0,1-1 0 0 0,-19 7 0 0 0,-30 18 68 0 0,60-31-100 0 0,0 0 0 0 0,-1 1 0 0 0,1-1 0 0 0,0 0 0 0 0,0 0 0 0 0,-1 0-1 0 0,1 0 1 0 0,0 1 0 0 0,0-1 0 0 0,-1 0 0 0 0,1 0 0 0 0,0 0 0 0 0,0 1-1 0 0,0-1 1 0 0,0 0 0 0 0,-1 0 0 0 0,1 1 0 0 0,0-1 0 0 0,0 0-1 0 0,0 0 1 0 0,0 1 0 0 0,0-1 0 0 0,0 0 0 0 0,0 0 0 0 0,0 1 0 0 0,0-1-1 0 0,0 0 1 0 0,0 1 0 0 0,0-1 0 0 0,0 0 0 0 0,0 1 0 0 0,0-1 0 0 0,0 0-1 0 0,0 0 1 0 0,0 1 0 0 0,0-1 0 0 0,0 0 0 0 0,0 0 0 0 0,0 1 0 0 0,0-1-1 0 0,1 0 1 0 0,-1 0 0 0 0,0 1 0 0 0,0-1 0 0 0,0 0 0 0 0,1 0-1 0 0,-1 1 1 0 0,0-1 0 0 0,0 0 0 0 0,0 0 0 0 0,1 0 0 0 0,-1 1 0 0 0,15 7 13 0 0,-14-8-13 0 0,40 15 107 0 0,83 21 0 0 0,10 2 199 0 0,-41 0-44 0 0,-80-32-192 0 0,0 1 0 0 0,-1 1 1 0 0,0 0-1 0 0,22 19 0 0 0,-33-26-61 0 0,0 0-1 0 0,1 0 1 0 0,-1 0-1 0 0,0 0 0 0 0,0 0 1 0 0,0 0-1 0 0,-1 1 1 0 0,1-1-1 0 0,0 0 1 0 0,0 1-1 0 0,-1-1 0 0 0,1 1 1 0 0,-1-1-1 0 0,1 1 1 0 0,-1-1-1 0 0,1 1 1 0 0,-1-1-1 0 0,0 1 1 0 0,0-1-1 0 0,0 1 0 0 0,0-1 1 0 0,0 1-1 0 0,0-1 1 0 0,0 1-1 0 0,-1 2 1 0 0,0-1 3 0 0,-1 0 0 0 0,1 0 0 0 0,-1-1 0 0 0,0 1 1 0 0,0 0-1 0 0,0-1 0 0 0,0 1 0 0 0,0-1 0 0 0,0 0 1 0 0,-4 3-1 0 0,-1 0 10 0 0,-1 0 0 0 0,0 0 0 0 0,0-1 0 0 0,0 0 0 0 0,0 0 0 0 0,-1-1 0 0 0,1 0 0 0 0,-1-1 0 0 0,-12 2 0 0 0,0 0-37 0 0,0-2 0 0 0,-37-1 0 0 0,-39-7-1078 0 0,84 4 336 0 0,1 0 0 0 0,0-1 0 0 0,-1 0 0 0 0,1-1 1 0 0,-18-8-1 0 0,29 12 388 0 0,0-1 0 0 0,0 0 0 0 0,0 1 0 0 0,0-1 0 0 0,0 0 0 0 0,0 1 1 0 0,0-1-1 0 0,0 0 0 0 0,0 0 0 0 0,0 0 0 0 0,0 0 0 0 0,1 0 0 0 0,-1 0 0 0 0,0 0 0 0 0,1 0 1 0 0,-1 0-1 0 0,0-2 0 0 0,0-5-2406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580 130 572 0 0,'-19'-17'1122'0'0,"-1"1"-1"0"0,0 0 1 0 0,-1 1-1 0 0,-33-17 1 0 0,44 27-573 0 0,-1 1 0 0 0,1 0-1 0 0,-1 0 1 0 0,-1 1 0 0 0,1 0 0 0 0,0 1 0 0 0,-1 0 0 0 0,1 1 0 0 0,-1 0 0 0 0,1 1-1 0 0,-1 0 1 0 0,-16 3 0 0 0,11 0-28 0 0,1 1 0 0 0,-1 1 0 0 0,1 0 0 0 0,0 1 0 0 0,1 1 1 0 0,-1 1-1 0 0,1 0 0 0 0,1 0 0 0 0,0 2 0 0 0,-23 19 0 0 0,29-22-247 0 0,0 0 0 0 0,0 1 0 0 0,1 0-1 0 0,0 1 1 0 0,1-1 0 0 0,0 1 0 0 0,0 1 0 0 0,1-1 0 0 0,0 1 0 0 0,0 0 0 0 0,1 0 0 0 0,1 0 0 0 0,0 1 0 0 0,0-1 0 0 0,1 1 0 0 0,0 0 0 0 0,0 20 0 0 0,3-21-114 0 0,0 0 1 0 0,1-1 0 0 0,0 0-1 0 0,1 1 1 0 0,0-1 0 0 0,0 0 0 0 0,1 0-1 0 0,0-1 1 0 0,0 1 0 0 0,1-1 0 0 0,0 0-1 0 0,1 0 1 0 0,0 0 0 0 0,0-1 0 0 0,1 0-1 0 0,10 9 1 0 0,5 3 82 0 0,0-2 1 0 0,0-1-1 0 0,2-1 0 0 0,25 13 1 0 0,-24-16-75 0 0,0-2 0 0 0,0 0 0 0 0,1-2 0 0 0,1-1 0 0 0,-1-1 1 0 0,1-1-1 0 0,0-1 0 0 0,0-2 0 0 0,0 0 0 0 0,0-2 1 0 0,42-5-1 0 0,-59 4-176 0 0,0-1 1 0 0,-1 0 0 0 0,1 0-1 0 0,-1-1 1 0 0,1 0 0 0 0,-1 0-1 0 0,0-1 1 0 0,0 0 0 0 0,14-10-1 0 0,-19 11-21 0 0,-1 0 0 0 0,1 0-1 0 0,-1 0 1 0 0,0 0 0 0 0,0-1-1 0 0,0 1 1 0 0,-1-1 0 0 0,1 0-1 0 0,-1 1 1 0 0,0-1 0 0 0,0 0-1 0 0,0-1 1 0 0,-1 1 0 0 0,1 0-1 0 0,-1 0 1 0 0,0-1 0 0 0,0 1-1 0 0,-1-1 1 0 0,1 1 0 0 0,-1-1-1 0 0,0 1 1 0 0,0-1 0 0 0,-1-7-1 0 0,-1-1-18 0 0,0 1 0 0 0,-1 0 0 0 0,0 0 0 0 0,-1 0 0 0 0,0 0 0 0 0,-1 1 0 0 0,-5-12 0 0 0,-6-3-8 0 0,-1 0 1 0 0,0 1 0 0 0,-2 0 0 0 0,-1 2 0 0 0,-1 0 0 0 0,-1 1-1 0 0,0 2 1 0 0,-35-24 0 0 0,35 28 10 0 0,0 2 0 0 0,-1 0-1 0 0,-1 2 1 0 0,-1 0 0 0 0,1 2-1 0 0,-2 1 1 0 0,1 1 0 0 0,-1 1-1 0 0,-1 1 1 0 0,-31-3 0 0 0,51 8-12 0 0,0 1 1 0 0,0 0-1 0 0,-1 0 1 0 0,1 1-1 0 0,-10 1 1 0 0,16-2 24 0 0,1 1 0 0 0,-1-1 1 0 0,0 0-1 0 0,0 0 0 0 0,0 1 0 0 0,0-1 0 0 0,0 1 1 0 0,0-1-1 0 0,1 1 0 0 0,-1-1 0 0 0,0 1 1 0 0,0-1-1 0 0,1 1 0 0 0,-1 0 0 0 0,0-1 0 0 0,1 1 1 0 0,-1 0-1 0 0,1 0 0 0 0,-1 1 0 0 0,0-1-24 0 0,1 0 0 0 0,0 0 0 0 0,0 1 0 0 0,0-1 0 0 0,0 0 0 0 0,0 0 0 0 0,1 0 0 0 0,-1 1 0 0 0,0-1 0 0 0,0 0 0 0 0,1 0 0 0 0,-1 0-1 0 0,1 0 1 0 0,-1 0 0 0 0,1 0 0 0 0,-1 0 0 0 0,1 0 0 0 0,0 0 0 0 0,-1 0 0 0 0,2 1 0 0 0,7 10-520 0 0,1-1 0 0 0,0 0 0 0 0,1-1 0 0 0,0 0 0 0 0,24 15 0 0 0,-10-8-2597 0 0,53 23-1 0 0,-22-16 436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2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288 171 336 0 0,'5'-12'2481'0'0,"-10"-16"3731"0"0,4 24-4868 0 0,-2-1-783 0 0,0 0-1 0 0,0 0 1 0 0,0 0-1 0 0,-1 0 1 0 0,0 1 0 0 0,0-1-1 0 0,0 1 1 0 0,0 0 0 0 0,-1 0-1 0 0,1 0 1 0 0,-1 1 0 0 0,0 0-1 0 0,0 0 1 0 0,-1 0-1 0 0,1 0 1 0 0,-11-3 0 0 0,12 5-273 0 0,-1-1 0 0 0,1 1 0 0 0,-1 0 0 0 0,1 0 0 0 0,-1 0 0 0 0,0 0 0 0 0,1 1 0 0 0,-1 0 0 0 0,0 0 0 0 0,0 0 0 0 0,1 1 0 0 0,-1-1 0 0 0,0 1 0 0 0,1 0 0 0 0,-1 1 0 0 0,1-1 0 0 0,-1 1 0 0 0,1 0 0 0 0,0 0 0 0 0,-1 0 0 0 0,1 0 0 0 0,-6 6 0 0 0,5-4-174 0 0,0 1-1 0 0,1 1 1 0 0,-1-1 0 0 0,1 1-1 0 0,0-1 1 0 0,1 1 0 0 0,0 0 0 0 0,0 1-1 0 0,0-1 1 0 0,0 0 0 0 0,1 1 0 0 0,0 0-1 0 0,1-1 1 0 0,-1 1 0 0 0,1 0 0 0 0,0 0-1 0 0,1 0 1 0 0,0 0 0 0 0,0 0 0 0 0,0 0-1 0 0,1 0 1 0 0,0-1 0 0 0,1 1 0 0 0,-1 0-1 0 0,1 0 1 0 0,1-1 0 0 0,-1 1 0 0 0,5 7-1 0 0,-3-5 34 0 0,1-1 0 0 0,0 1 0 0 0,0-1 1 0 0,1 1-1 0 0,0-2 0 0 0,0 1 0 0 0,1-1 0 0 0,0 0 0 0 0,0 0 0 0 0,1-1 0 0 0,0 0 0 0 0,0 0 0 0 0,0-1 0 0 0,1 0 0 0 0,0 0 0 0 0,0-1 0 0 0,0 0 0 0 0,0-1 0 0 0,15 4 0 0 0,-18-6-147 0 0,1-1 0 0 0,-1 1 0 0 0,0-1 0 0 0,0 0 0 0 0,1 0 0 0 0,-1-1 0 0 0,0 0 0 0 0,0 0 0 0 0,0 0 0 0 0,0-1 0 0 0,0 0 0 0 0,0 0 0 0 0,6-4 0 0 0,-9 5 0 0 0,1-1 0 0 0,-1-1 0 0 0,0 1 0 0 0,0 0 0 0 0,0-1 0 0 0,-1 1 0 0 0,1-1 0 0 0,-1 0 0 0 0,1 0 0 0 0,-1 0 0 0 0,0 0 0 0 0,0 0 0 0 0,0-1 0 0 0,-1 1 0 0 0,1 0 0 0 0,-1-1 0 0 0,1 0 0 0 0,-1 1 0 0 0,-1-1 0 0 0,1 0 0 0 0,0 1 0 0 0,-1-8 0 0 0,0 2-6 0 0,-1 0 0 0 0,0 0 1 0 0,-1 0-1 0 0,0-1 0 0 0,0 2 0 0 0,-1-1 1 0 0,0 0-1 0 0,0 0 0 0 0,-1 1 0 0 0,-1 0 1 0 0,1 0-1 0 0,-1 0 0 0 0,0 0 0 0 0,-1 1 0 0 0,-6-7 1 0 0,-3-2-50 0 0,0 1 0 0 0,-1 0-1 0 0,-1 2 1 0 0,0-1 0 0 0,-25-13 0 0 0,24 18-884 0 0,0 0 0 0 0,0 1-1 0 0,-24-7 1 0 0,-23-1-8637 0 0,48 12 6318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67 6613 0 0,'-5'-9'1746'0'0,"3"4"-710"0"0,-1 0 0 0 0,0-1 0 0 0,0 1 0 0 0,0 1 0 0 0,-1-1 0 0 0,1 0 0 0 0,-1 1 0 0 0,0 0 0 0 0,-1 0 0 0 0,-8-7 1198 0 0,12 14-1142 0 0,0 1-877 0 0,0 0-1 0 0,0 0 0 0 0,0 0 1 0 0,1 0-1 0 0,0 0 0 0 0,0 0 1 0 0,0 0-1 0 0,1 1 0 0 0,-1-1 1 0 0,1 0-1 0 0,0 0 0 0 0,0 0 1 0 0,0 0-1 0 0,2 4 0 0 0,2 10 250 0 0,14 54 652 0 0,-3 2 0 0 0,-4-1 0 0 0,4 105-1 0 0,-16-128-709 0 0,6 129 185 0 0,1-160-829 0 0,-3-11-2517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216 141 208 0 0,'-16'-15'874'0'0,"-1"0"-1"0"0,0 1 1 0 0,-1 0 0 0 0,0 2-1 0 0,-22-12 1 0 0,-49-22 18036 0 0,112 47-16727 0 0,37 5-962 0 0,52 9 30 0 0,1-4-1 0 0,0-5 1 0 0,224-19 0 0 0,-326 12-1365 0 0,1-1 0 0 0,-1-1-1 0 0,0 0 1 0 0,0 0 0 0 0,21-10 0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1 412 0 0,'-47'19'985'0'0,"-59"30"2381"0"0,92-42-1353 0 0,1 1-1 0 0,-23 19 1 0 0,36-26-1822 0 0,-1-1 1 0 0,1 0-1 0 0,-1 1 1 0 0,1-1-1 0 0,-1 0 1 0 0,1 1-1 0 0,0-1 1 0 0,-1 1-1 0 0,1-1 1 0 0,-1 1-1 0 0,1-1 1 0 0,0 1-1 0 0,-1-1 0 0 0,1 1 1 0 0,0 0-1 0 0,0-1 1 0 0,-1 1-1 0 0,1-1 1 0 0,0 1-1 0 0,0 0 1 0 0,0-1-1 0 0,0 1 1 0 0,0-1-1 0 0,0 1 1 0 0,0 0-1 0 0,0-1 1 0 0,0 1-1 0 0,0 1 0 0 0,1-1-29 0 0,0-1 0 0 0,-1 1 0 0 0,1 0 0 0 0,0 0 0 0 0,0 0 0 0 0,0 0 0 0 0,0-1 0 0 0,0 1 0 0 0,0-1 0 0 0,0 1 0 0 0,0 0 0 0 0,0-1 0 0 0,0 1 0 0 0,2-1 0 0 0,7 3 469 0 0,0 0 0 0 0,19 1 0 0 0,-26-3-297 0 0,365 22 6010 0 0,-120-29-6010 0 0,-176-1-2874 0 0,-3-9-5512 0 0,-45 9 5121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273 228 44 0 0,'4'-11'334'0'0,"20"-46"2088"0"0,-22 52-1612 0 0,1 1-1 0 0,0-1 1 0 0,0 1-1 0 0,0 0 1 0 0,1 0 0 0 0,-1 0-1 0 0,1 0 1 0 0,0 0 0 0 0,5-3-1 0 0,-8 7-666 0 0,-1 0-1 0 0,1 0 1 0 0,0 0 0 0 0,-1 0-1 0 0,1 0 1 0 0,0 0-1 0 0,0 0 1 0 0,-1 0-1 0 0,1 0 1 0 0,0 0 0 0 0,0 0-1 0 0,-1 0 1 0 0,1 1-1 0 0,0-1 1 0 0,-1 0-1 0 0,1 0 1 0 0,0 1 0 0 0,-1-1-1 0 0,1 1 1 0 0,0-1-1 0 0,-1 0 1 0 0,1 1-1 0 0,-1-1 1 0 0,1 1-1 0 0,-1 0 1 0 0,2 0 0 0 0,12 16 2012 0 0,-7-6-1156 0 0,-1 1-1 0 0,0-1 1 0 0,-1 1 0 0 0,7 25 0 0 0,9 55 1604 0 0,-14-57-1829 0 0,14 91 2374 0 0,-2-4-206 0 0,-19-121-3005 0 0,0 0 1 0 0,0-1-1 0 0,1 1 0 0 0,-1 0 0 0 0,0-1 0 0 0,0 1 0 0 0,0 0 1 0 0,1-1-1 0 0,-1 1 0 0 0,0-1 0 0 0,1 1 0 0 0,-1-1 0 0 0,0 1 1 0 0,1-1-1 0 0,-1 1 0 0 0,1-1 0 0 0,-1 1 0 0 0,1-1 0 0 0,-1 1 1 0 0,1-1-1 0 0,-1 0 0 0 0,1 1 0 0 0,0-1 0 0 0,-1 0 0 0 0,1 1 1 0 0,-1-1-1 0 0,1 0 0 0 0,0 0 0 0 0,-1 0 0 0 0,1 0 0 0 0,0 1 1 0 0,-1-1-1 0 0,2 0 0 0 0,-1 0-754 0 0,0-3-38 0 0,0-2 413 0 0,0 0 0 0 0,0-1 1 0 0,0 1-1 0 0,0-1 0 0 0,-1 1 0 0 0,0-1 1 0 0,-1 1-1 0 0,1-1 0 0 0,-1 1 0 0 0,0-1 1 0 0,0 1-1 0 0,0-1 0 0 0,-5-8 0 0 0,-1-3-672 0 0,0 0-1 0 0,-19-30 1 0 0,12 27 528 0 0,-1-1 0 0 0,0 2 0 0 0,-2 0 0 0 0,0 1 0 0 0,-34-27 1 0 0,-107-65 690 0 0,50 39 2669 0 0,107 70-2713 0 0,-4-2 484 0 0,1 0 0 0 0,-1 0-1 0 0,1 0 1 0 0,0-1-1 0 0,0 1 1 0 0,0-1 0 0 0,0 0-1 0 0,1-1 1 0 0,-1 1 0 0 0,1 0-1 0 0,-4-10 1075 0 0,10 11-577 0 0,2-1-809 0 0,1 1 0 0 0,0-1 1 0 0,0 1-1 0 0,0 0 0 0 0,0 0 0 0 0,0 1 0 0 0,1 0 1 0 0,-1 0-1 0 0,1 1 0 0 0,0 0 0 0 0,12-1 0 0 0,87 0 3189 0 0,-70 3-2978 0 0,419 11-444 0 0,-429-12 0 0 0,0-2 0 0 0,0-1 0 0 0,35-8 0 0 0,-57 9-1308 0 0,1 0 1 0 0,-1 0-1 0 0,0-1 1 0 0,0 1-1 0 0,0-1 0 0 0,0 0 1 0 0,-1 0-1 0 0,4-3 1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6:44:0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8665 0 0,'-5'3'1281'0'0,"-3"2"894"0"0,1 1-1 0 0,0 0 1 0 0,0 1 0 0 0,-10 11 0 0 0,16-17-2003 0 0,0 0 1 0 0,0-1-1 0 0,0 1 1 0 0,1 0-1 0 0,-1 0 1 0 0,0 0-1 0 0,1 1 1 0 0,-1-1-1 0 0,1 0 1 0 0,-1 0-1 0 0,1 0 1 0 0,0 0-1 0 0,-1 0 1 0 0,1 1-1 0 0,0-1 1 0 0,0 0-1 0 0,0 0 1 0 0,0 0-1 0 0,0 1 1 0 0,0-1-1 0 0,0 0 1 0 0,0 0-1 0 0,1 1 1 0 0,-1-1-1 0 0,0 0 1 0 0,1 0-1 0 0,-1 0 1 0 0,1 0-1 0 0,-1 0 1 0 0,1 0-1 0 0,-1 0 1 0 0,1 0-1 0 0,0 0 1 0 0,0 0-1 0 0,-1 0 1 0 0,1 0-1 0 0,0 0 1 0 0,0 0-1 0 0,0 0 1 0 0,0-1-1 0 0,0 1 1 0 0,0 0-1 0 0,0-1 1 0 0,0 1-1 0 0,0-1 1 0 0,2 1-1 0 0,13 6 230 0 0,0-1-1 0 0,0 0 0 0 0,1-2 1 0 0,24 5-1 0 0,73 5 1391 0 0,-99-13-1751 0 0,178 14-41 0 0,-151-14 0 0 0,0-2 0 0 0,67-10 0 0 0,-96 7-10643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3:5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16 616 0 0,'0'0'928'0'0,"3"-15"6230"0"0,-3 15-7045 0 0,0 0 1 0 0,0 0-1 0 0,0 0 0 0 0,0 0 1 0 0,0 0-1 0 0,0 0 0 0 0,1 0 1 0 0,-1 0-1 0 0,0 0 0 0 0,0 0 1 0 0,0 0-1 0 0,1 0 793 0 0,0 1-792 0 0,8 19 1042 0 0,0 1 1 0 0,0 0 0 0 0,-2 1-1 0 0,-1 0 1 0 0,6 38 0 0 0,-4-18-463 0 0,27 156 1935 0 0,-18-110-2996 0 0,-10-61-1349 0 0,-1-7-5036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3:5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46 324 176 0 0,'-45'1'16866'0'0,"86"-9"-14605"0"0,18-4 78 0 0,70-23-1 0 0,-113 30-2155 0 0,0-1 0 0 0,0-1 0 0 0,-1 0 0 0 0,1-1 1 0 0,-2-1-1 0 0,1-1 0 0 0,-2 0 0 0 0,1 0 0 0 0,14-16 0 0 0,-20 17-106 0 0,1-2-1 0 0,-2 1 1 0 0,1-1-1 0 0,-1 0 1 0 0,5-13-1 0 0,-9 18-43 0 0,0-1-1 0 0,-1 1 0 0 0,0-1 1 0 0,0 0-1 0 0,0 1 1 0 0,-1-1-1 0 0,0 0 0 0 0,0 0 1 0 0,-1 0-1 0 0,-1-13 0 0 0,1 19 10 0 0,-1-2 54 0 0,2 3-82 0 0,-1 0 0 0 0,0 0 0 0 0,0 0 0 0 0,0 0-1 0 0,0 0 1 0 0,0-1 0 0 0,0 1 0 0 0,0 0 0 0 0,0 0 0 0 0,0 0-1 0 0,0 0 1 0 0,0 0 0 0 0,0 0 0 0 0,0 0 0 0 0,0-1 0 0 0,0 1-1 0 0,0 0 1 0 0,0 0 0 0 0,0 0 0 0 0,0 0 0 0 0,0 0 0 0 0,0 0 0 0 0,0-1-1 0 0,0 1 1 0 0,0 0 0 0 0,0 0 0 0 0,0 0 0 0 0,0 0 0 0 0,0 0-1 0 0,0 0 1 0 0,0 0 0 0 0,-1-1 0 0 0,1 1 0 0 0,0 0 0 0 0,0 0-1 0 0,0 0 1 0 0,0 0 0 0 0,0 0 0 0 0,0 0 0 0 0,0 0 0 0 0,0 0-1 0 0,-1 0 1 0 0,1 0 0 0 0,0 0 0 0 0,0 0 0 0 0,0 0 0 0 0,0 0-1 0 0,0 0 1 0 0,0 0 0 0 0,-1 0 0 0 0,1 0 0 0 0,0 0 0 0 0,0 0 0 0 0,0 0-1 0 0,0 0 1 0 0,0 0 0 0 0,0 0 0 0 0,-1 0 0 0 0,1 0 0 0 0,0 0-1 0 0,0 0 1 0 0,0 0 0 0 0,0 0 0 0 0,-4 7 134 0 0,0 1 0 0 0,1 0 0 0 0,0-1 1 0 0,1 1-1 0 0,-1 1 0 0 0,2-1 0 0 0,-1 0 0 0 0,1 0 0 0 0,0 1 1 0 0,1-1-1 0 0,0 12 0 0 0,2 12 449 0 0,9 54-1 0 0,-10-75-565 0 0,1 0-1 0 0,1 0 1 0 0,0 0-1 0 0,1 0 1 0 0,8 18-1 0 0,-10-26-326 0 0,0 0-1 0 0,0 0 1 0 0,0-1-1 0 0,0 1 0 0 0,0-1 1 0 0,1 1-1 0 0,-1-1 0 0 0,1 0 1 0 0,-1 0-1 0 0,4 2 1 0 0,-3-3-512 0 0,0 1 0 0 0,0-1 0 0 0,0 0 0 0 0,1 0 1 0 0,-1 0-1 0 0,0 0 0 0 0,1-1 0 0 0,-1 1 1 0 0,0-1-1 0 0,1 0 0 0 0,4 0 0 0 0,7-2-2251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3:5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10 244 0 0,'-11'-7'2662'0'0,"10"6"-2233"0"0,0 1-1 0 0,1 0 0 0 0,-1 0 0 0 0,1-1 1 0 0,-1 1-1 0 0,1 0 0 0 0,-1 0 1 0 0,0 0-1 0 0,1 0 0 0 0,-1 0 0 0 0,1 0 1 0 0,-1 0-1 0 0,0 0 0 0 0,1 0 1 0 0,-1 0-1 0 0,1 0 0 0 0,-1 0 0 0 0,0 0 1 0 0,0 1-1 0 0,-7 9 6913 0 0,4 3-7004 0 0,2-2 717 0 0,1-1 0 0 0,0 1 0 0 0,1 0 0 0 0,0 0 0 0 0,0-1 0 0 0,4 18 1 0 0,18 60 1066 0 0,-6-55-4342 0 0,-7-23-1428 0 0,5-3-6466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191 212 108 0 0,'-26'-23'7461'0'0,"26"4"-1615"0"0,33-6-1546 0 0,-24 20-3619 0 0,-1 0-1 0 0,0-1 0 0 0,0-1 1 0 0,-1 1-1 0 0,13-16 0 0 0,-19 21-587 0 0,0-1 0 0 0,0 0 0 0 0,-1 1 0 0 0,1-1 0 0 0,0 0 0 0 0,-1 0-1 0 0,1 1 1 0 0,-1-1 0 0 0,0 0 0 0 0,0 0 0 0 0,0 0 0 0 0,0-3 0 0 0,0 4-69 0 0,0-2 205 0 0,-1 0-24 0 0,1 0-170 0 0,-1 0 1 0 0,0 0-1 0 0,-1 0 1 0 0,1 0-1 0 0,0 0 1 0 0,-1 1-1 0 0,1-1 1 0 0,-1 0 0 0 0,0 1-1 0 0,0-1 1 0 0,0 1-1 0 0,0 0 1 0 0,-1 0-1 0 0,1 0 1 0 0,0 0-1 0 0,-1 0 1 0 0,-5-3-1 0 0,3 3 10 0 0,-1 0 0 0 0,1 0 0 0 0,-1 0 0 0 0,1 1 0 0 0,-1 0 0 0 0,0 0 0 0 0,1 0 0 0 0,-1 1 0 0 0,-8 0 0 0 0,2 0-116 0 0,1 1 1 0 0,-1 1-1 0 0,1 0 1 0 0,-1 1-1 0 0,1 0 0 0 0,0 1 1 0 0,0 0-1 0 0,0 0 1 0 0,-17 12-1 0 0,25-15-100 0 0,1 0-1 0 0,0 1 0 0 0,0-1 0 0 0,0 0 1 0 0,0 1-1 0 0,1 0 0 0 0,-1 0 1 0 0,0-1-1 0 0,1 1 0 0 0,-1 0 1 0 0,1 0-1 0 0,-1 0 0 0 0,1 1 1 0 0,0-1-1 0 0,0 0 0 0 0,0 0 1 0 0,0 1-1 0 0,1-1 0 0 0,-1 0 1 0 0,1 1-1 0 0,-1 3 0 0 0,1-3-180 0 0,1-1 0 0 0,-1 1 0 0 0,1-1-1 0 0,0 0 1 0 0,0 1 0 0 0,0-1-1 0 0,0 0 1 0 0,0 1 0 0 0,1-1-1 0 0,-1 0 1 0 0,1 0 0 0 0,-1 0 0 0 0,1 0-1 0 0,0 0 1 0 0,0-1 0 0 0,0 1-1 0 0,0 0 1 0 0,0-1 0 0 0,0 0-1 0 0,4 3 1 0 0,19 9-1818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23 492 0 0,'-22'-23'16612'0'0,"23"40"-14970"0"0,1 0 1 0 0,1 0-1 0 0,8 28 1 0 0,-1-1-327 0 0,-1 0-639 0 0,3 1-1 0 0,1-2 1 0 0,32 75 0 0 0,-44-116-1448 0 0,10 16-866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2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72 348 512 0 0,'-7'31'3369'0'0,"-19"53"-1"0"0,6-22 1192 0 0,1-6 5693 0 0,22-60-9568 0 0,3-4-411 0 0,-1 0 0 0 0,1-1 1 0 0,-2 0-1 0 0,1 0 0 0 0,-1 0 1 0 0,4-15-1 0 0,15-66 465 0 0,-17 61-497 0 0,9-39 277 0 0,-3 0 0 0 0,-3-1-1 0 0,0-76 1 0 0,-10 142-495 0 0,1 0-1 0 0,0 0 1 0 0,1 0-1 0 0,-1 0 1 0 0,1 0 0 0 0,-1 0-1 0 0,1 0 1 0 0,1-4-1 0 0,-1 6 4 0 0,1 4-2 0 0,60 87 94 0 0,-36-50-67 0 0,35 41 0 0 0,-27-43-4 0 0,1-2 0 0 0,1-1 0 0 0,3-2 0 0 0,0-1 0 0 0,2-2 0 0 0,1-2 0 0 0,2-2 1 0 0,49 22-1 0 0,-87-46-19 0 0,-1 1 1 0 0,1-1-1 0 0,0 0 1 0 0,0-1-1 0 0,0 1 1 0 0,1-1 0 0 0,-1 0-1 0 0,0-1 1 0 0,0 1-1 0 0,1-1 1 0 0,9-2-1 0 0,-15 2-27 0 0,-1 0 0 0 0,0 0-1 0 0,0 0 1 0 0,1 0 0 0 0,-1 0-1 0 0,0 0 1 0 0,0 0 0 0 0,0 0-1 0 0,1 0 1 0 0,-1 0 0 0 0,0-1-1 0 0,0 1 1 0 0,0 0 0 0 0,1 0-1 0 0,-1 0 1 0 0,0 0 0 0 0,0 0-1 0 0,0-1 1 0 0,0 1 0 0 0,0 0-1 0 0,1 0 1 0 0,-1 0 0 0 0,0-1-1 0 0,0 1 1 0 0,0 0 0 0 0,0 0-1 0 0,0 0 1 0 0,0-1 0 0 0,0 1-1 0 0,0 0 1 0 0,0 0 0 0 0,0-1-1 0 0,0 1 1 0 0,0 0 0 0 0,0 0 0 0 0,0 0-1 0 0,0-1 1 0 0,0 1 0 0 0,0 0-1 0 0,0 0 1 0 0,0-1 0 0 0,0 1-1 0 0,0 0 1 0 0,0 0 0 0 0,0 0-1 0 0,0-1 1 0 0,0 1 0 0 0,-1 0-1 0 0,1 0 1 0 0,0 0 0 0 0,0 0-1 0 0,0-1 1 0 0,0 1 0 0 0,-1 0-1 0 0,1 0 1 0 0,0 0 0 0 0,0 0-1 0 0,-1-1 1 0 0,-10-7-13 0 0,11 7 16 0 0,-9-3-6 0 0,-1-1 1 0 0,1 1-1 0 0,-1 1 0 0 0,0 0 1 0 0,0 0-1 0 0,0 1 1 0 0,-15-2-1 0 0,-4-1-1 0 0,-434-73-1932 0 0,451 77 1096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10 165 436 0 0,'-1'-1'295'0'0,"-1"-1"0"0"0,1 0 0 0 0,0-1 0 0 0,0 1-1 0 0,1 0 1 0 0,-1 0 0 0 0,0 0 0 0 0,1 0 0 0 0,-1-1 0 0 0,1 1 0 0 0,0 0 0 0 0,0 0-1 0 0,0-1 1 0 0,0 1 0 0 0,0 0 0 0 0,0-1 0 0 0,0 1 0 0 0,1 0 0 0 0,1-4 0 0 0,-1 2 45 0 0,1 0 1 0 0,0 1 0 0 0,0-1-1 0 0,1 1 1 0 0,-1 0 0 0 0,1-1-1 0 0,0 1 1 0 0,0 0 0 0 0,0 0-1 0 0,4-2 1 0 0,6-5 467 0 0,1 1-1 0 0,1 1 1 0 0,0 0-1 0 0,19-7 1 0 0,-18 9-250 0 0,-1 1 1 0 0,1 0 0 0 0,1 1 0 0 0,-1 1-1 0 0,1 1 1 0 0,-1 0 0 0 0,1 1 0 0 0,0 0 0 0 0,17 3-1 0 0,-23-1-303 0 0,0 1-1 0 0,0 0 1 0 0,0 0-1 0 0,0 1 1 0 0,-1 0-1 0 0,1 1 1 0 0,-1 1 0 0 0,0 0-1 0 0,0 0 1 0 0,0 0-1 0 0,-1 2 1 0 0,1-1-1 0 0,-2 1 1 0 0,11 10-1 0 0,-17-16-199 0 0,0 1 0 0 0,0 0 0 0 0,-1 0-1 0 0,1 0 1 0 0,0 1 0 0 0,-1-1 0 0 0,0 0-1 0 0,1 0 1 0 0,-1 1 0 0 0,0-1 0 0 0,0 1 0 0 0,0-1-1 0 0,-1 1 1 0 0,1-1 0 0 0,-1 1 0 0 0,1 0 0 0 0,-1-1-1 0 0,0 1 1 0 0,0 0 0 0 0,0-1 0 0 0,0 1-1 0 0,-1-1 1 0 0,1 1 0 0 0,-1 0 0 0 0,1-1 0 0 0,-1 1-1 0 0,-2 3 1 0 0,1-2-26 0 0,0 0 0 0 0,-1 0 0 0 0,0 0-1 0 0,0 0 1 0 0,0-1 0 0 0,-1 1 0 0 0,1-1 0 0 0,-1 0-1 0 0,1 0 1 0 0,-1 0 0 0 0,0-1 0 0 0,0 1 0 0 0,-1-1 0 0 0,-5 3-1 0 0,-3 0-150 0 0,-1 0 1 0 0,0-1-1 0 0,0-1 0 0 0,0 0 0 0 0,0-1 0 0 0,-20 1 0 0 0,-5-4-2522 0 0,0-5-3395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35 240 0 0,'-3'-2'971'0'0,"-1"-2"-40"0"0,-1 1-1 0 0,0-1 0 0 0,0 1 0 0 0,-1 1 0 0 0,1-1 1 0 0,0 1-1 0 0,-1 0 0 0 0,0 0 0 0 0,1 0 0 0 0,-10 0 0 0 0,4 0 29 0 0,0 1 0 0 0,0 1 0 0 0,0 0-1 0 0,0 0 1 0 0,-15 4 0 0 0,12-2-359 0 0,0 1 0 0 0,0 1 0 0 0,0 0 0 0 0,1 1 0 0 0,0 1 0 0 0,0 0 1 0 0,0 1-1 0 0,1 0 0 0 0,-16 12 0 0 0,19-12-151 0 0,1 0-1 0 0,0 1 1 0 0,0 0 0 0 0,1 0 0 0 0,-9 14-1 0 0,14-19-329 0 0,0-1 0 0 0,1 1 0 0 0,0-1 0 0 0,-1 1 0 0 0,1 0 0 0 0,0 0-1 0 0,0 0 1 0 0,0 0 0 0 0,1-1 0 0 0,-1 1 0 0 0,1 0 0 0 0,0 0 0 0 0,-1 0 0 0 0,1 0-1 0 0,1 0 1 0 0,-1 0 0 0 0,0 0 0 0 0,1 0 0 0 0,-1 0 0 0 0,1 0 0 0 0,0 0 0 0 0,0 0-1 0 0,0 0 1 0 0,1-1 0 0 0,1 5 0 0 0,2-1 1 0 0,0 0-1 0 0,0-1 1 0 0,0 1-1 0 0,1-1 1 0 0,-1-1 0 0 0,1 1-1 0 0,1-1 1 0 0,-1 0 0 0 0,0 0-1 0 0,1 0 1 0 0,0-1 0 0 0,0 0-1 0 0,0-1 1 0 0,0 0-1 0 0,1 0 1 0 0,-1 0 0 0 0,0-1-1 0 0,10 1 1 0 0,-3-1-89 0 0,1 0 0 0 0,0-1 1 0 0,0-1-1 0 0,0 0 0 0 0,0-1 0 0 0,-1-1 1 0 0,1 0-1 0 0,19-8 0 0 0,-30 10-45 0 0,0-1 1 0 0,0 0-1 0 0,0 0 0 0 0,0 0 0 0 0,0 0 1 0 0,-1-1-1 0 0,1 1 0 0 0,-1-1 0 0 0,1 0 1 0 0,-1 0-1 0 0,4-5 0 0 0,-6 6 9 0 0,0 0 0 0 0,0 0-1 0 0,0 0 1 0 0,0 0 0 0 0,0 0-1 0 0,0 0 1 0 0,-1 0 0 0 0,1 0-1 0 0,-1 0 1 0 0,1-1 0 0 0,-1 1-1 0 0,0 0 1 0 0,0 0 0 0 0,0-1-1 0 0,0 1 1 0 0,0 0 0 0 0,-1 0-1 0 0,1 0 1 0 0,-1-1 0 0 0,1 1-1 0 0,-1 0 1 0 0,0 0 0 0 0,-1-3 0 0 0,-2-1-37 0 0,0-1 0 0 0,-1 1 1 0 0,0-1-1 0 0,0 1 1 0 0,0 0-1 0 0,-1 1 1 0 0,0 0-1 0 0,0-1 1 0 0,0 2-1 0 0,0-1 1 0 0,-15-7-1 0 0,12 8-425 0 0,0-1 0 0 0,0 1 0 0 0,-1 0-1 0 0,1 1 1 0 0,-1 0 0 0 0,0 1 0 0 0,0 0 0 0 0,-19-1-1 0 0,5 5-8568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55 134 292 0 0,'-27'-68'4837'0'0,"0"2"12970"0"0,28 72-17488 0 0,5 11-845 0 0,1 0 0 0 0,14 29-1 0 0,-12-30-826 0 0,1-1 0 0 0,1 1 0 0 0,0-2-1 0 0,1 1 1 0 0,21 18 0 0 0,-1-7-971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1 616 0 0,'1'0'431'0'0,"0"0"0"0"0,1 1 0 0 0,-1-1 1 0 0,1 1-1 0 0,-1-1 0 0 0,0 1 0 0 0,1 0 0 0 0,-1 0 0 0 0,0-1 0 0 0,1 1 0 0 0,-1 0 0 0 0,0 0 1 0 0,0 0-1 0 0,0 0 0 0 0,0 1 0 0 0,0-1 0 0 0,0 0 0 0 0,0 0 0 0 0,-1 0 0 0 0,1 1 1 0 0,0-1-1 0 0,-1 1 0 0 0,1-1 0 0 0,0 3 0 0 0,12 42 4547 0 0,-9-32-3891 0 0,2 17 842 0 0,-1 1 0 0 0,1 34-1 0 0,-3-31-983 0 0,-1-21-693 0 0,0 17-116 0 0,2 0 0 0 0,11 42 0 0 0,-15-72-313 0 0,0 0 1 0 0,1 0 0 0 0,-1 0 0 0 0,0 0 0 0 0,1 0-1 0 0,-1-1 1 0 0,1 1 0 0 0,0 0 0 0 0,-1 0 0 0 0,1-1 0 0 0,0 1-1 0 0,-1 0 1 0 0,1-1 0 0 0,0 1 0 0 0,1 0 0 0 0,7 3-7173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55 112 348 0 0,'-13'-4'1556'0'0,"-14"-4"2478"0"0,13-1 4845 0 0,41-3-4278 0 0,100-14 465 0 0,62 3-2271 0 0,-91 13-1690 0 0,61-3-3894 0 0,-53 9-7126 0 0,-75 2 7228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1 204 0 0,'-3'0'1014'0'0,"-2"0"-79"0"0,-1 0-1 0 0,1 1 0 0 0,-1 0 1 0 0,1 0-1 0 0,0 0 1 0 0,0 0-1 0 0,-1 1 1 0 0,1 0-1 0 0,0 0 0 0 0,1 1 1 0 0,-10 5-1 0 0,7-3 69 0 0,0 1 0 0 0,0 0-1 0 0,1 0 1 0 0,0 0 0 0 0,0 1 0 0 0,-9 14-1 0 0,6-5 49 0 0,0 0-1 0 0,1 1 0 0 0,1 0 0 0 0,1 0 0 0 0,0 0 1 0 0,-6 31-1 0 0,10-38-864 0 0,1 0 1 0 0,0 0-1 0 0,1 0 0 0 0,0 1 1 0 0,0-1-1 0 0,1 0 1 0 0,0 0-1 0 0,1 0 1 0 0,0 0-1 0 0,1 0 0 0 0,0 0 1 0 0,0-1-1 0 0,1 1 1 0 0,1-1-1 0 0,-1 0 0 0 0,10 13 1 0 0,-9-14-40 0 0,1-1 0 0 0,0-1 0 0 0,1 1 1 0 0,-1-1-1 0 0,1 0 0 0 0,0 0 0 0 0,1-1 0 0 0,-1 0 0 0 0,1-1 1 0 0,0 1-1 0 0,0-1 0 0 0,1-1 0 0 0,-1 0 0 0 0,1 0 0 0 0,0 0 0 0 0,0-1 1 0 0,0-1-1 0 0,16 2 0 0 0,-7-3-701 0 0,0-1 0 0 0,0 0 0 0 0,-1-2 0 0 0,1 0 0 0 0,0-1 0 0 0,-1 0 0 0 0,0-2 0 0 0,0 0 1 0 0,0-1-1 0 0,-1 0 0 0 0,23-15 0 0 0,-22 9-1862 0 0,-9 2-6034 0 0,-6 4 5837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62 336 0 0,'-13'-2'13585'0'0,"29"-3"-10009"0"0,30-4-1372 0 0,40-2 1118 0 0,17-4-1410 0 0,-37-1-4878 0 0,-59 12-187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66 113 88 0 0,'-6'-1'340'0'0,"-31"-8"2928"0"0,14-3 7539 0 0,25 9-9305 0 0,1 0-1143 0 0,0-1-1 0 0,0 1 0 0 0,0-1 0 0 0,1 1 1 0 0,-1 0-1 0 0,1 1 0 0 0,0-1 0 0 0,-1 1 1 0 0,1-1-1 0 0,0 1 0 0 0,1 0 0 0 0,-1 1 1 0 0,0-1-1 0 0,6-1 0 0 0,17-4 1003 0 0,29-6-1 0 0,-39 10-830 0 0,36-6 585 0 0,0 1 0 0 0,103 1 0 0 0,-101 9-4039 0 0,66 11 0 0 0,-61-4-3483 0 0,-30-7 3712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20 744 0 0,'-13'-4'2006'0'0,"1"0"0"0"0,-1 1 0 0 0,1 0 0 0 0,-1 1 0 0 0,-23-1 0 0 0,33 2-1593 0 0,-1 1 1 0 0,0 0-1 0 0,0 0 1 0 0,0 1-1 0 0,0-1 0 0 0,1 1 1 0 0,-1-1-1 0 0,0 1 0 0 0,1 1 1 0 0,-1-1-1 0 0,0 0 0 0 0,1 1 1 0 0,0 0-1 0 0,-1 0 1 0 0,1 0-1 0 0,0 0 0 0 0,0 0 1 0 0,0 1-1 0 0,0-1 0 0 0,0 1 1 0 0,1 0-1 0 0,-1 0 0 0 0,-3 5 1 0 0,5-5-229 0 0,0-1 0 0 0,0 1 0 0 0,1 0 1 0 0,-1-1-1 0 0,1 1 0 0 0,0-1 0 0 0,-1 1 0 0 0,1 0 0 0 0,0-1 1 0 0,1 1-1 0 0,-1 0 0 0 0,0-1 0 0 0,1 1 0 0 0,-1 0 1 0 0,1-1-1 0 0,0 1 0 0 0,0-1 0 0 0,0 1 0 0 0,0-1 1 0 0,1 0-1 0 0,-1 1 0 0 0,4 3 0 0 0,3 6 277 0 0,1-1 0 0 0,21 20 0 0 0,-19-20-165 0 0,71 60 1037 0 0,-63-57-936 0 0,-1 1 1 0 0,0 1-1 0 0,-1 1 1 0 0,-1 0-1 0 0,26 37 1 0 0,-40-51-388 0 0,0 0-1 0 0,-1-1 1 0 0,1 1 0 0 0,-1 0 0 0 0,0 0 0 0 0,0 0 0 0 0,0 0 0 0 0,0 0-1 0 0,-1 1 1 0 0,1-1 0 0 0,-1 0 0 0 0,0 0 0 0 0,0 0 0 0 0,0 1 0 0 0,0-1 0 0 0,0 0-1 0 0,-1 0 1 0 0,1 0 0 0 0,-1 0 0 0 0,0 1 0 0 0,-2 3 0 0 0,1-3-1 0 0,-1 0 0 0 0,1-1 0 0 0,-1 1 0 0 0,1-1 0 0 0,-1 0 0 0 0,0 0 0 0 0,-1 0 0 0 0,1 0 0 0 0,0 0 0 0 0,-1-1 0 0 0,0 1 0 0 0,1-1 0 0 0,-1 0 0 0 0,0 0 0 0 0,-5 1 0 0 0,-7 2-10 0 0,1 0 0 0 0,-1-1 0 0 0,0-1 0 0 0,0-1 0 0 0,0 0 0 0 0,0-1 0 0 0,0 0 0 0 0,-1-2 0 0 0,1 0 0 0 0,0-1 0 0 0,0 0 0 0 0,0-1 0 0 0,0-1 0 0 0,-20-8 0 0 0,32 10-55 0 0,-1 0 1 0 0,1 0-1 0 0,-1-1 1 0 0,1 1-1 0 0,0-1 1 0 0,0 0-1 0 0,0-1 0 0 0,0 1 1 0 0,1 0-1 0 0,-4-5 1 0 0,6 6 26 0 0,-1 0 1 0 0,1 0 0 0 0,0 0 0 0 0,0 0 0 0 0,0 0 0 0 0,0 0 0 0 0,1 0 0 0 0,-1-1-1 0 0,0 1 1 0 0,1 0 0 0 0,-1 0 0 0 0,1 0 0 0 0,0-1 0 0 0,0 1 0 0 0,0 0-1 0 0,0 0 1 0 0,0-1 0 0 0,1 1 0 0 0,-1 0 0 0 0,1 0 0 0 0,-1-1 0 0 0,1 1-1 0 0,0 0 1 0 0,2-4 0 0 0,2-3-15 0 0,1-1 0 0 0,1 1 0 0 0,0 0 0 0 0,0 1-1 0 0,1-1 1 0 0,0 2 0 0 0,1-1 0 0 0,-1 1 0 0 0,1 0 0 0 0,1 1 0 0 0,-1 0-1 0 0,1 0 1 0 0,0 1 0 0 0,12-4 0 0 0,-3 2 39 0 0,0 1 1 0 0,0 0-1 0 0,0 2 0 0 0,1 0 1 0 0,-1 1-1 0 0,1 1 0 0 0,23 0 1 0 0,-12 4-232 0 0,0 1 0 0 0,-1 1 1 0 0,1 2-1 0 0,40 13 0 0 0,8 8-8631 0 0,-72-26 5394 0 0,-1 0 502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170 169 7133 0 0,'-27'-30'5261'0'0,"-2"1"0"0"0,-49-39 0 0 0,73 64-4682 0 0,0-1 0 0 0,0 1 0 0 0,0-1 0 0 0,0 0 0 0 0,-5-7 1291 0 0,11 11-1859 0 0,0 0-1 0 0,0 1 1 0 0,0-1-1 0 0,0 1 1 0 0,0-1-1 0 0,0 1 1 0 0,0-1-1 0 0,0 1 1 0 0,0 0-1 0 0,0-1 1 0 0,1 1-1 0 0,-1 0 1 0 0,0 0-1 0 0,0 0 1 0 0,0 0-1 0 0,0 0 1 0 0,1 0-1 0 0,-1 0 1 0 0,0 1-1 0 0,2-1 0 0 0,26 10-823 0 0,-20-6 539 0 0,100 40-3766 0 0,-31-11-2257 0 0,-34-18 3473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2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35 156 0 0,'4'-17'2757'0'0,"-2"9"72"0"0,0-1 4754 0 0,12 31-5029 0 0,-9 5-1124 0 0,-2-1-1 0 0,1 41 0 0 0,-4-38-1174 0 0,2-1 0 0 0,7 34 1 0 0,-8-59-545 0 0,0-1 1 0 0,0 1 0 0 0,0-1 0 0 0,0 1-1 0 0,1-1 1 0 0,-1 1 0 0 0,1-1 0 0 0,0 0-1 0 0,3 4 1 0 0,7-1-6318 0 0,-6-5 4643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52 900 0 0,'-6'-5'1023'0'0,"0"0"-1"0"0,0 0 1 0 0,-1 0 0 0 0,1 1-1 0 0,-1 0 1 0 0,-1 0 0 0 0,1 1-1 0 0,0 0 1 0 0,-1 0-1 0 0,0 0 1 0 0,1 1 0 0 0,-1 1-1 0 0,0-1 1 0 0,0 1 0 0 0,-11 0-1 0 0,15 1-752 0 0,0 0 0 0 0,0 0 0 0 0,0 0 0 0 0,0 0 0 0 0,0 1-1 0 0,0-1 1 0 0,1 1 0 0 0,-1 0 0 0 0,0 0 0 0 0,1 1 0 0 0,-1-1-1 0 0,0 1 1 0 0,1 0 0 0 0,0 0 0 0 0,-1 0 0 0 0,1 0 0 0 0,0 1 0 0 0,0-1-1 0 0,0 1 1 0 0,0-1 0 0 0,1 1 0 0 0,-1 0 0 0 0,1 0 0 0 0,0 1-1 0 0,0-1 1 0 0,0 0 0 0 0,0 1 0 0 0,0-1 0 0 0,1 1 0 0 0,0 0 0 0 0,-1-1-1 0 0,1 1 1 0 0,0 7 0 0 0,0-5-105 0 0,1 0 0 0 0,1 1-1 0 0,-1-1 1 0 0,1 1 0 0 0,0-1 0 0 0,1 0-1 0 0,-1 0 1 0 0,1 0 0 0 0,1 0 0 0 0,-1 0-1 0 0,1 0 1 0 0,6 10 0 0 0,2 2 130 0 0,1-2 0 0 0,24 27 0 0 0,4-3 296 0 0,70 53 1 0 0,17 15-679 0 0,-123-104 12 0 0,1 1-1 0 0,-1-1 1 0 0,0 0 0 0 0,-1 1-1 0 0,1 0 1 0 0,-1 0 0 0 0,0 0-1 0 0,0 0 1 0 0,3 10 0 0 0,-6-14 74 0 0,0 0 0 0 0,0 0 0 0 0,1 0 1 0 0,-1-1-1 0 0,0 1 0 0 0,0 0 0 0 0,0 0 1 0 0,0 0-1 0 0,0 0 0 0 0,-1 0 0 0 0,1 0 1 0 0,0-1-1 0 0,0 1 0 0 0,-1 0 0 0 0,1 0 0 0 0,0 0 1 0 0,-1-1-1 0 0,1 1 0 0 0,-1 0 0 0 0,1 0 1 0 0,-1-1-1 0 0,1 1 0 0 0,-1 0 0 0 0,1-1 1 0 0,-1 1-1 0 0,-1 0 0 0 0,-18 9 129 0 0,17-9-99 0 0,-13 5 80 0 0,0-2 1 0 0,-1 0-1 0 0,0-1 0 0 0,-26 2 1 0 0,-27-2 114 0 0,24-3-153 0 0,21 0-66 0 0,-59 1-146 0 0,40-1-2523 0 0,-1 1-7723 0 0,37-1 7370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9 664 0 0,'9'-9'12429'0'0,"-9"9"-12305"0"0,0 0 1 0 0,0 1-1 0 0,0-1 1 0 0,10 18 2782 0 0,7 29-1779 0 0,-15-42-294 0 0,13 49 915 0 0,4 9-607 0 0,-1-6-1946 0 0,-9-21-2620 0 0,-9-23-2572 0 0,0-6 4090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87 172 0 0,'-9'-5'478'0'0,"-16"-12"1459"0"0,24 16-1704 0 0,0 0 0 0 0,0 0-1 0 0,0 0 1 0 0,0 0 0 0 0,0 0-1 0 0,1 0 1 0 0,-1 0 0 0 0,0 0-1 0 0,0 0 1 0 0,1-1 0 0 0,-1 1-1 0 0,1 0 1 0 0,-1 0 0 0 0,1-1-1 0 0,-1 1 1 0 0,1 0 0 0 0,0-3-1 0 0,0 3-88 0 0,1 0-1 0 0,-1 0 1 0 0,1 0-1 0 0,0 0 1 0 0,-1 0-1 0 0,1 0 0 0 0,0 1 1 0 0,0-1-1 0 0,-1 0 1 0 0,1 0-1 0 0,0 1 1 0 0,0-1-1 0 0,0 1 1 0 0,0-1-1 0 0,0 1 1 0 0,2-1-1 0 0,-1 0 176 0 0,8-4 59 0 0,0 1-1 0 0,0 1 1 0 0,0 0 0 0 0,1 0 0 0 0,0 1-1 0 0,-1 0 1 0 0,1 1 0 0 0,14 0 0 0 0,-8 0 29 0 0,75-1 1736 0 0,155 15 0 0 0,-180-5-1004 0 0,90 22 0 0 0,-123-22-612 0 0,1 3 1 0 0,-2 1-1 0 0,0 1 0 0 0,36 21 0 0 0,-63-31-389 0 0,0 0 1 0 0,-1 0-1 0 0,0 1 0 0 0,0 0 1 0 0,0 0-1 0 0,0 1 0 0 0,-1-1 1 0 0,1 1-1 0 0,-1 0 1 0 0,0 0-1 0 0,0 0 0 0 0,3 8 1 0 0,-5-9-41 0 0,-1-1 0 0 0,0 0 0 0 0,0 1 1 0 0,-1-1-1 0 0,1 1 0 0 0,-1 0 0 0 0,0-1 1 0 0,0 1-1 0 0,0-1 0 0 0,0 1 0 0 0,0-1 1 0 0,-1 1-1 0 0,0-1 0 0 0,0 1 0 0 0,0-1 1 0 0,0 1-1 0 0,0-1 0 0 0,0 0 0 0 0,-1 0 0 0 0,0 1 1 0 0,0-1-1 0 0,0 0 0 0 0,-2 3 0 0 0,-5 4 78 0 0,0 1-1 0 0,-1-1 0 0 0,0-1 1 0 0,-1 0-1 0 0,0 0 0 0 0,0-1 0 0 0,-1-1 1 0 0,-17 10-1 0 0,-5-1 309 0 0,-68 22 0 0 0,66-28-348 0 0,0-1 0 0 0,-1-2 1 0 0,0-2-1 0 0,-48 2 0 0 0,40-7-1692 0 0,-65-7 1 0 0,109 7 1481 0 0,-24-5-2146 0 0,12-2-5129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96 0 0,'1'1'383'0'0,"-1"-1"0"0"0,0 1 0 0 0,0-1-1 0 0,1 1 1 0 0,-1 0 0 0 0,0-1 0 0 0,1 1 0 0 0,-1-1 0 0 0,0 1 0 0 0,1-1-1 0 0,-1 1 1 0 0,1-1 0 0 0,-1 1 0 0 0,1-1 0 0 0,-1 0 0 0 0,1 1 0 0 0,0-1-1 0 0,-1 0 1 0 0,1 1 0 0 0,-1-1 0 0 0,1 0 0 0 0,1 1 0 0 0,19 1 4306 0 0,20-9-682 0 0,-39 7-3845 0 0,21-5 954 0 0,0-1-1 0 0,-1-1 1 0 0,0-1-1 0 0,0-1 0 0 0,22-13 1 0 0,-37 18-988 0 0,0-1 0 0 0,0 0 1 0 0,0 0-1 0 0,-1 0 0 0 0,1-1 0 0 0,-1 0 0 0 0,-1-1 1 0 0,1 1-1 0 0,-1-1 0 0 0,0 0 0 0 0,-1 0 1 0 0,0-1-1 0 0,0 0 0 0 0,0 1 0 0 0,-1-1 1 0 0,0 0-1 0 0,2-12 0 0 0,-3 3-11 0 0,0 1 1 0 0,-1-1-1 0 0,-1 0 0 0 0,-1 1 1 0 0,-4-28-1 0 0,3 28 115 0 0,2 14 900 0 0,0 6-788 0 0,4 37 985 0 0,11 43-1 0 0,-2-15-404 0 0,-4-25-920 0 0,2 0 1 0 0,30 76-1 0 0,-40-116-4 0 0,10 10 0 0 0,-11-13-266 0 0,1-1 1 0 0,-1 1-1 0 0,1-1 0 0 0,-1 1 0 0 0,1-1 1 0 0,0 1-1 0 0,-1-1 0 0 0,1 1 0 0 0,0-1 1 0 0,-1 0-1 0 0,1 0 0 0 0,0 1 0 0 0,-1-1 1 0 0,1 0-1 0 0,0 0 0 0 0,0 0 0 0 0,-1 0 1 0 0,1 0-1 0 0,0 0 0 0 0,0 0 0 0 0,-1 0 1 0 0,1 0-1 0 0,0 0 0 0 0,0 0 0 0 0,-1 0 1 0 0,1-1-1 0 0,0 1 0 0 0,-1 0 0 0 0,1 0 1 0 0,0-1-1 0 0,-1 1 0 0 0,1-1 0 0 0,0 1 1 0 0,-1 0-1 0 0,1-1 0 0 0,0 0 0 0 0,2-1-1187 0 0,5-3-2226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18 644 0 0,'7'-18'10063'0'0,"-6"18"-9773"0"0,-1 0 0 0 0,1 0 0 0 0,-1 0 0 0 0,1 0 0 0 0,0 1 0 0 0,-1-1 0 0 0,1 0-1 0 0,-1 0 1 0 0,1 0 0 0 0,-1 1 0 0 0,1-1 0 0 0,0 0 0 0 0,-1 1 0 0 0,1-1 0 0 0,-1 0 0 0 0,1 1 0 0 0,-1-1 0 0 0,1 0 0 0 0,-1 1 0 0 0,0-1 0 0 0,1 1 0 0 0,0 0 0 0 0,11 19 2455 0 0,6 22-264 0 0,-7-10-1126 0 0,-5-11-1006 0 0,2 0 0 0 0,0 0-1 0 0,2-1 1 0 0,21 35 0 0 0,-20-42-2803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94 800 0 0,'-2'-1'280'0'0,"0"-1"318"0"0,-1 0-1 0 0,1-1 1 0 0,0 1 0 0 0,0 0 0 0 0,0-1 0 0 0,0 1-1 0 0,0-1 1 0 0,0 0 0 0 0,1 0 0 0 0,-1 1-1 0 0,1-1 1 0 0,0 0 0 0 0,-2-6 0 0 0,3 8-406 0 0,1 0 1 0 0,-1 0 0 0 0,1 0-1 0 0,0 0 1 0 0,-1 0-1 0 0,1 0 1 0 0,0 0 0 0 0,-1 0-1 0 0,1 0 1 0 0,0 1-1 0 0,0-1 1 0 0,0 0 0 0 0,0 0-1 0 0,0 1 1 0 0,2-2-1 0 0,-2 1 230 0 0,7-3 90 0 0,-1 0 0 0 0,1 0 0 0 0,0 1 0 0 0,0 0 0 0 0,1 0 0 0 0,-1 1 0 0 0,0 0 0 0 0,1 1 0 0 0,0-1 0 0 0,11 1 0 0 0,-7 0-123 0 0,23-2 227 0 0,0 2 0 0 0,0 1 0 0 0,0 2 0 0 0,0 2 0 0 0,0 1 0 0 0,-1 2 0 0 0,1 1 0 0 0,-2 2 0 0 0,1 1 0 0 0,-2 2 0 0 0,0 1 0 0 0,0 2 0 0 0,31 20 0 0 0,-46-24-228 0 0,1 1 0 0 0,27 28 0 0 0,-40-36-280 0 0,-1 1 1 0 0,0-1-1 0 0,0 1 1 0 0,0 1-1 0 0,-1-1 1 0 0,0 1 0 0 0,0 0-1 0 0,-1-1 1 0 0,0 2-1 0 0,0-1 1 0 0,3 12-1 0 0,-6-15-79 0 0,0 0 0 0 0,0-1 0 0 0,0 1 0 0 0,0 0 0 0 0,-1 0 0 0 0,1 0 0 0 0,-1-1 0 0 0,0 1 0 0 0,0 0 0 0 0,-1-1 0 0 0,1 1 0 0 0,-1-1 0 0 0,0 1 0 0 0,0-1 0 0 0,0 0 0 0 0,0 0 0 0 0,0 0 0 0 0,-1 0 0 0 0,1 0 0 0 0,-1 0 0 0 0,0-1 0 0 0,-5 5 0 0 0,-5 2 6 0 0,1 0 1 0 0,-2 0-1 0 0,1-2 1 0 0,-18 8-1 0 0,-3-1-32 0 0,0-1-1 0 0,-2-2 0 0 0,1-2 0 0 0,-66 9 0 0 0,40-11-524 0 0,0-4 1 0 0,-66-4 0 0 0,90-5-258 0 0,-4 1-4455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1036 0 0,'13'-12'875'0'0,"0"0"-1"0"0,0 1 1 0 0,1 0-1 0 0,0 2 1 0 0,1-1-1 0 0,0 2 1 0 0,1 0 0 0 0,0 0-1 0 0,0 2 1 0 0,0 0-1 0 0,1 1 1 0 0,0 0-1 0 0,0 1 1 0 0,0 1-1 0 0,0 1 1 0 0,1 1 0 0 0,-1 0-1 0 0,1 1 1 0 0,-1 1-1 0 0,24 4 1 0 0,-33-4-520 0 0,0 1 0 0 0,-1 0 0 0 0,1 0 0 0 0,0 1 0 0 0,-1 0 0 0 0,1 0 0 0 0,12 9 0 0 0,-17-11-257 0 0,-1 1 0 0 0,0 0 0 0 0,1-1 0 0 0,-1 1 0 0 0,0 0 0 0 0,0 0 0 0 0,0 0 0 0 0,-1 0 0 0 0,1 1 0 0 0,0-1 0 0 0,-1 0 0 0 0,1 1 0 0 0,-1-1 0 0 0,0 1 0 0 0,0-1 0 0 0,0 1 0 0 0,0 0 0 0 0,0 0 0 0 0,-1-1 0 0 0,1 1 0 0 0,-1 0 0 0 0,0 0 0 0 0,0-1 0 0 0,0 1 0 0 0,0 0 0 0 0,-1 5 0 0 0,-4 8 120 0 0,-1 0 0 0 0,0-1 1 0 0,-1 1-1 0 0,-1-1 0 0 0,0 0 1 0 0,-1-1-1 0 0,-1 0 1 0 0,-18 20-1 0 0,12-13 106 0 0,0 0-1 0 0,-19 35 1 0 0,33-51-263 0 0,0-1 1 0 0,0 0 0 0 0,0 0-1 0 0,1 1 1 0 0,-1-1 0 0 0,1 1-1 0 0,0 0 1 0 0,0-1-1 0 0,0 10 1 0 0,2-11-42 0 0,-1-1 0 0 0,1 1 1 0 0,-1-1-1 0 0,1 0 0 0 0,0 1 0 0 0,0-1 0 0 0,0 0 1 0 0,0 1-1 0 0,0-1 0 0 0,0 0 0 0 0,1 0 0 0 0,-1 0 1 0 0,1 0-1 0 0,0 0 0 0 0,-1 0 0 0 0,1-1 0 0 0,0 1 1 0 0,0-1-1 0 0,3 3 0 0 0,6 2 5 0 0,0 0 1 0 0,0 0-1 0 0,0-1 1 0 0,1 0-1 0 0,-1-1 1 0 0,1-1-1 0 0,0 0 1 0 0,0 0-1 0 0,19 0 1 0 0,9 0-333 0 0,63-4 0 0 0,-79 0-803 0 0,37-7 0 0 0,-28-2-5803 0 0,-26 6 922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0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0 121 292 0 0,'0'0'989'0'0,"8"-15"7999"0"0,55 19-1885 0 0,5 5-4334 0 0,19 1-1460 0 0,1051 28 4073 0 0,-222-46-4227 0 0,-597 3-895 0 0,83 4 163 0 0,87-2-83 0 0,-263 1-219 0 0,126 2 75 0 0,-9 0 2 0 0,88-1 27 0 0,188-3 108 0 0,-55 0-25 0 0,605 4 155 0 0,-518 2-234 0 0,932-2 416 0 0,-75-31 297 0 0,-1144 19-845 0 0,59-2-97 0 0,-59 3 0 0 0,-211 5 0 0 0,-55 3 0 0 0,8-1 0 0 0,611-36 0 0 0,-704 39 6 0 0,-4 1-20 0 0,-1-1-1 0 0,0 0 1 0 0,13-3 0 0 0,-16 0-605 0 0,-25-4-15217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1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10 652 0 0,'8'-9'11706'0'0,"-4"17"-11021"0"0,-1 0 0 0 0,0 0-1 0 0,0 0 1 0 0,-1 1-1 0 0,0-1 1 0 0,-1 0-1 0 0,0 1 1 0 0,1 13-1 0 0,2 14 473 0 0,8 37 991 0 0,5 136 1 0 0,-9-100-1274 0 0,-3 5-127 0 0,5 235 833 0 0,-10-322-1484 0 0,-3 106 348 0 0,1 203 281 0 0,4-250-592 0 0,-15 347 377 0 0,2-205-290 0 0,2-15-26 0 0,-4 195 222 0 0,8-219-221 0 0,-24 521 586 0 0,27-691-767 0 0,0 130 133 0 0,21 185 0 0 0,0 31 3 0 0,-23-131-52 0 0,1 112 18 0 0,22-121-44 0 0,-5-86 5 0 0,-2 183 233 0 0,-1-13-93 0 0,1 151 227 0 0,-16-228-417 0 0,-12 175 7 0 0,-25 91-35 0 0,39-461 0 0 0,-4 157 0 0 0,5-97 0 0 0,-8 107 0 0 0,-1-34 0 0 0,3-22 0 0 0,2 8 0 0 0,2-32 0 0 0,1 71 0 0 0,3-112 0 0 0,-2-45 0 0 0,0-30-94 0 0,1-7-449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1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0 212 496 0 0,'6'-24'7789'0'0,"-3"22"-7356"0"0,-1 1 0 0 0,0-1 0 0 0,0 1 0 0 0,0 0 0 0 0,1 0 0 0 0,-1 0 0 0 0,1 0 0 0 0,-1 0 0 0 0,1 0 0 0 0,-1 1 0 0 0,4-1 0 0 0,35-3 1506 0 0,-31 3-1260 0 0,560-19 6569 0 0,-351 16-6351 0 0,24 0 11 0 0,113-4 238 0 0,-249 3-721 0 0,111-3 444 0 0,258 6 378 0 0,-147 2-742 0 0,202 4 106 0 0,-45 0-91 0 0,-140 3-126 0 0,152 11 144 0 0,-413-14-479 0 0,68 3 100 0 0,311 8 230 0 0,502-14 207 0 0,-499-1-439 0 0,712-4-157 0 0,-932 1 0 0 0,724-17 0 0 0,-629 7 0 0 0,881-20 0 0 0,-903 30 0 0 0,1112 0 0 0 0,-742-17 0 0 0,-390 9 0 0 0,415-15 0 0 0,-688 25 0 0 0,-12 1 0 0 0,1 0 0 0 0,-1-1 0 0 0,21-5 0 0 0,-32 5-450 0 0,8-3-6104 0 0,-12 4 6350 0 0,0 0 1 0 0,3-4-2851 0 0,-3 4 2850 0 0,0 0 1 0 0,0-1-1 0 0,0 1 0 0 0,0 0 1 0 0,0-1-1 0 0,0 1 1 0 0,0 0-1 0 0,0 0 0 0 0,0-1 1 0 0,0 1-1 0 0,0 0 1 0 0,-1-1-1 0 0,1 1 0 0 0,0 0 1 0 0,-7-21-3096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2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53 409 5817 0 0,'-3'-5'771'0'0,"-6"-7"1582"0"0,0 0-1 0 0,-12-26 0 0 0,19 34-2040 0 0,0 0-1 0 0,1 0 1 0 0,0-1-1 0 0,0 1 1 0 0,0 0-1 0 0,0-1 1 0 0,0 1 0 0 0,1 0-1 0 0,0-1 1 0 0,0 1-1 0 0,0-1 1 0 0,0 1-1 0 0,1-1 1 0 0,1-6-1 0 0,3-1-35 0 0,0 0 0 0 0,1-1 0 0 0,0 2 0 0 0,1-1 0 0 0,0 1 0 0 0,1 0-1 0 0,0 0 1 0 0,1 1 0 0 0,0 0 0 0 0,1 1 0 0 0,0 0 0 0 0,0 0 0 0 0,1 1 0 0 0,0 0-1 0 0,21-10 1 0 0,-4 3 96 0 0,2 2 0 0 0,-1 1 0 0 0,1 1-1 0 0,1 2 1 0 0,47-9 0 0 0,-35 11-25 0 0,1 1 0 0 0,1 3 0 0 0,-1 2 0 0 0,53 4 0 0 0,-73 0-221 0 0,0 0-1 0 0,0 1 1 0 0,0 2 0 0 0,-1 0-1 0 0,1 1 1 0 0,-1 2-1 0 0,-1 0 1 0 0,0 2-1 0 0,24 14 1 0 0,-40-21-94 0 0,0 0 0 0 0,-1 0 0 0 0,1 1-1 0 0,-1 0 1 0 0,0 0 0 0 0,0 0 0 0 0,0 1 0 0 0,4 5 0 0 0,-8-8-32 0 0,0-1 1 0 0,0 0-1 0 0,0 0 1 0 0,0 0-1 0 0,0 1 1 0 0,0-1-1 0 0,-1 0 1 0 0,1 1-1 0 0,-1-1 0 0 0,0 1 1 0 0,0-1-1 0 0,0 0 1 0 0,0 1-1 0 0,0-1 1 0 0,0 1-1 0 0,0-1 1 0 0,-1 0-1 0 0,0 1 1 0 0,1-1-1 0 0,-1 0 1 0 0,0 1-1 0 0,0-1 1 0 0,0 0-1 0 0,0 0 1 0 0,0 0-1 0 0,-1 0 0 0 0,-2 4 1 0 0,-3 2-50 0 0,-1 0 0 0 0,0 0 0 0 0,0-1 0 0 0,0 0 0 0 0,-1 0 0 0 0,-16 8 0 0 0,-62 27-599 0 0,41-21 86 0 0,24-9 81 0 0,21-12 446 0 0,0 1 1 0 0,0 0-1 0 0,0-1 1 0 0,0 1-1 0 0,1 0 0 0 0,-1-1 1 0 0,0 1-1 0 0,1 0 1 0 0,-1 0-1 0 0,0 0 1 0 0,1 0-1 0 0,-1 0 0 0 0,1 0 1 0 0,-1 0-1 0 0,1 0 1 0 0,0 0-1 0 0,-1 0 1 0 0,1 2-1 0 0,1-1 14 0 0,-1-1-1 0 0,1 1 1 0 0,1 0-1 0 0,-1-1 1 0 0,0 1-1 0 0,0-1 1 0 0,0 1-1 0 0,1-1 1 0 0,-1 1-1 0 0,1-1 1 0 0,-1 0-1 0 0,1 0 1 0 0,0 0-1 0 0,-1 0 1 0 0,1 0-1 0 0,3 1 1 0 0,-4-1 3 0 0,32 15-111 0 0,57 20-1 0 0,-27-13 127 0 0,7 5 64 0 0,104 46 270 0 0,-138-57-193 0 0,-1 2 0 0 0,55 41 0 0 0,-81-53-98 0 0,0 0-1 0 0,0 0 1 0 0,-1 1-1 0 0,10 13 1 0 0,-17-20-28 0 0,0 0 0 0 0,1 1-1 0 0,-1 0 1 0 0,0-1 0 0 0,0 1 0 0 0,0 0-1 0 0,0-1 1 0 0,0 1 0 0 0,-1 0 0 0 0,1 0-1 0 0,0 0 1 0 0,-1 0 0 0 0,1 0 0 0 0,-1 0-1 0 0,0 0 1 0 0,0 0 0 0 0,0 0 0 0 0,0 0-1 0 0,0 0 1 0 0,0 0 0 0 0,0 0 0 0 0,-1 0-1 0 0,1-1 1 0 0,-1 1 0 0 0,1 0 0 0 0,-1 0-1 0 0,0 0 1 0 0,0 0 0 0 0,0 0 0 0 0,0-1-1 0 0,0 1 1 0 0,0 0 0 0 0,-2 1 0 0 0,-4 4 41 0 0,-1-1 0 0 0,-1 0 0 0 0,1 0 0 0 0,-1-1 0 0 0,0 0 0 0 0,0-1 0 0 0,0 0 0 0 0,-1 0 0 0 0,0-1 0 0 0,-9 2 0 0 0,-17 3 107 0 0,-51 5-1 0 0,44-9-253 0 0,0-1-1 0 0,-1-2 0 0 0,1-2 0 0 0,0-2 1 0 0,0-2-1 0 0,-71-17 0 0 0,103 19-560 0 0,0-1-1 0 0,1-1 1 0 0,-20-10-1 0 0,-5-11-8327 0 0,29 20 6420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1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0 612 0 0,'0'0'3526'0'0,"2"2"-2232"0"0,1 0-775 0 0,-1 0 0 0 0,0 0 0 0 0,0 1 0 0 0,0-1-1 0 0,0 1 1 0 0,0-1 0 0 0,-1 1 0 0 0,1 0-1 0 0,-1 0 1 0 0,1 0 0 0 0,-1 0 0 0 0,1 4-1 0 0,11 48 2851 0 0,-7-28-1943 0 0,1 11 103 0 0,0 1 0 0 0,1 74 1 0 0,6 594 3789 0 0,-12-603-4961 0 0,3 521 1060 0 0,11 353-489 0 0,-17-333-561 0 0,-5-330-165 0 0,5 597 309 0 0,-3-552-279 0 0,-7 133 86 0 0,3 166 7 0 0,14-346-154 0 0,3 273 195 0 0,0-129-83 0 0,-2-188-97 0 0,2 74 26 0 0,-2 19-213 0 0,7-231 0 0 0,0 42 0 0 0,-16-95 0 0 0,0-75 0 0 0,4 32 0 0 0,-2-28 0 0 0,1-2-32 0 0,0-4-233 0 0,3-20-14791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24 388 0 0,'0'0'769'0'0,"18"-5"7399"0"0,210 35 2538 0 0,315 9-6921 0 0,-243-29-3042 0 0,-285-10-704 0 0,162 4 380 0 0,530 2 649 0 0,-372 1-640 0 0,82 7 36 0 0,-2-1-90 0 0,9-3-25 0 0,47-7 86 0 0,3 8 39 0 0,-132-1-180 0 0,72-2 12 0 0,24-6-5 0 0,458-14 146 0 0,-576 10-329 0 0,715-21 645 0 0,-710 11-591 0 0,61-2 5 0 0,54 4-16 0 0,-108 4-70 0 0,1172-33 310 0 0,-158-12 366 0 0,-862 43-665 0 0,-237 6-55 0 0,-83-1-36 0 0,-111 2-11 0 0,-38 1 0 0 0,22 1 17 0 0,-16 0-56 0 0,1-1 0 0 0,30-4-1 0 0,-49 3 777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1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33 756 0 0,'-1'0'638'0'0,"0"0"0"0"0,0 0 0 0 0,0 0 0 0 0,0 0 0 0 0,1 1-1 0 0,-1-1 1 0 0,-8 5 7017 0 0,7-4-7017 0 0,3 0-408 0 0,-1-1 0 0 0,0 1 0 0 0,1-1 1 0 0,-1 1-1 0 0,0-1 0 0 0,1 0 0 0 0,-1 1 0 0 0,1-1 0 0 0,-1 1 1 0 0,1-1-1 0 0,-1 0 0 0 0,1 1 0 0 0,-1-1 0 0 0,1 0 1 0 0,-1 0-1 0 0,1 1 0 0 0,-1-1 0 0 0,1 0 0 0 0,-1 0 1 0 0,2 0-1 0 0,48 13 839 0 0,-39-11 797 0 0,58 11 50 0 0,74 5 1 0 0,-64-10-1140 0 0,288 17 1412 0 0,-310-22-1978 0 0,603 10 1313 0 0,-305-13-872 0 0,42-4-96 0 0,1658-51 987 0 0,-1171 34-1344 0 0,-333 22-199 0 0,-201 0 0 0 0,78 0 0 0 0,1-6 0 0 0,162-6 0 0 0,663 1 0 0 0,-727 14 0 0 0,148-5 0 0 0,-513-1 0 0 0,529-8 0 0 0,191 0 0 0 0,-397 7 0 0 0,-206 0 0 0 0,-93 2 0 0 0,1 2 0 0 0,-63 0 0 0 0,-69 0 0 0 0,194 2 0 0 0,124-19 0 0 0,-357 14-13535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14 157 520 0 0,'-14'-7'18511'0'0,"101"13"-15393"0"0,424 20 2433 0 0,196-23-3415 0 0,-101-14-939 0 0,-220 2-650 0 0,13 4 32 0 0,-5-1-261 0 0,87 4-35 0 0,7 2-276 0 0,42 2-7 0 0,-136-3 0 0 0,-45 2 0 0 0,271 0 0 0 0,-3-6 0 0 0,-98 2 0 0 0,-373 2 0 0 0,268-1 0 0 0,-185 0 0 0 0,505-7 0 0 0,-567 7 0 0 0,790-13 0 0 0,-871 14 0 0 0,224-5 0 0 0,515-3 0 0 0,-767 9 0 0 0,9 0 0 0 0,491-3 0 0 0,-186-7 0 0 0,-257 5 0 0 0,57-1 0 0 0,1 2 0 0 0,85-2 0 0 0,120-3 0 0 0,-163-7 0 0 0,-207 14 0 0 0,0-2 0 0 0,-5 1-111 0 0,-16-6-3741 0 0,1 1-668 0 0,-2 2 470 0 0,-7-2 582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0 530 328 0 0,'0'0'1077'0'0,"1"11"3347"0"0,2-10-3892 0 0,0 1 1 0 0,0-1-1 0 0,0 0 0 0 0,0 0 0 0 0,0-1 1 0 0,1 1-1 0 0,-1 0 0 0 0,0-1 0 0 0,0 0 1 0 0,0 0-1 0 0,0 0 0 0 0,1 0 0 0 0,-1-1 1 0 0,0 1-1 0 0,4-2 0 0 0,54-15 1823 0 0,-58 15-2143 0 0,61-20 1648 0 0,0-3-1 0 0,99-57 0 0 0,-138 67-1513 0 0,-1 0 0 0 0,-1-2-1 0 0,0-1 1 0 0,-1-1-1 0 0,-2 0 1 0 0,0-2 0 0 0,0 0-1 0 0,-2-1 1 0 0,18-30-1 0 0,-34 49-313 0 0,23-38 900 0 0,32-71-1 0 0,-45 90 254 0 0,-12 26-1048 0 0,-14 124 869 0 0,6-70-358 0 0,0 66 1 0 0,9-38-125 0 0,4-29-4141 0 0,1-19-7076 0 0,-3-25 7662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10 136 640 0 0,'-1'-1'350'0'0,"0"0"1"0"0,0 0-1 0 0,0-1 1 0 0,0 1-1 0 0,0 0 1 0 0,1-1-1 0 0,-1 1 1 0 0,1-1-1 0 0,-1 1 0 0 0,1-1 1 0 0,-1 1-1 0 0,1-1 1 0 0,0 0-1 0 0,0 1 1 0 0,0-1-1 0 0,-1 1 0 0 0,2-1 1 0 0,-1 0-1 0 0,0 1 1 0 0,0-1-1 0 0,0 1 1 0 0,1-1-1 0 0,-1 1 1 0 0,1-1-1 0 0,-1 1 0 0 0,1-1 1 0 0,0 1-1 0 0,0-1 1 0 0,-1 1-1 0 0,1 0 1 0 0,0-1-1 0 0,0 1 0 0 0,0 0 1 0 0,1 0-1 0 0,-1 0 1 0 0,0 0-1 0 0,3-2 1 0 0,6-6 568 0 0,1 1 0 0 0,1 0 0 0 0,0 1 0 0 0,0 0 0 0 0,0 1 0 0 0,1 0 0 0 0,0 1 0 0 0,0 0 0 0 0,17-3 0 0 0,-14 4-303 0 0,1 1 0 0 0,-1 1 1 0 0,1 0-1 0 0,0 1 0 0 0,-1 1 1 0 0,1 1-1 0 0,25 3 0 0 0,-36-3-465 0 0,0 1 1 0 0,1-1-1 0 0,-1 1 0 0 0,0 1 0 0 0,0-1 0 0 0,0 1 0 0 0,0 0 0 0 0,0 0 1 0 0,9 7-1 0 0,-13-8-110 0 0,0 0-1 0 0,0 1 1 0 0,0-1 0 0 0,0 0-1 0 0,0 1 1 0 0,-1-1 0 0 0,1 1 0 0 0,-1-1-1 0 0,1 1 1 0 0,-1 0 0 0 0,0 0-1 0 0,0-1 1 0 0,0 1 0 0 0,-1 0 0 0 0,1 0-1 0 0,-1 0 1 0 0,1 0 0 0 0,-1 0-1 0 0,0 0 1 0 0,0 0 0 0 0,0 0 0 0 0,-1 0-1 0 0,1 0 1 0 0,-1 3 0 0 0,-4 10 7 0 0,0-1 0 0 0,0 1 0 0 0,-2-1 0 0 0,0 0 1 0 0,0-1-1 0 0,-18 24 0 0 0,-64 76 84 0 0,87-112-129 0 0,-63 69 79 0 0,-28 35 66 0 0,89-102-121 0 0,1 0 0 0 0,0 1-1 0 0,1 0 1 0 0,-1-1 0 0 0,1 1 0 0 0,-4 11 0 0 0,6-15-9 0 0,0 0 0 0 0,-1 0 0 0 0,1 0 1 0 0,0 0-1 0 0,0 0 0 0 0,0 1 0 0 0,0-1 1 0 0,0 0-1 0 0,0 0 0 0 0,0 0 0 0 0,0 0 1 0 0,1 0-1 0 0,-1 1 0 0 0,0-1 0 0 0,1 0 0 0 0,-1 0 1 0 0,1 0-1 0 0,-1 0 0 0 0,1 0 0 0 0,0 0 1 0 0,-1 0-1 0 0,1 0 0 0 0,0 0 0 0 0,0-1 1 0 0,-1 1-1 0 0,1 0 0 0 0,0 0 0 0 0,0-1 0 0 0,0 1 1 0 0,0 0-1 0 0,0-1 0 0 0,0 1 0 0 0,0-1 1 0 0,0 1-1 0 0,0-1 0 0 0,0 0 0 0 0,2 1 1 0 0,12 2 47 0 0,0-1 0 0 0,-1-1 1 0 0,1 0-1 0 0,0-1 1 0 0,0-1-1 0 0,0 0 1 0 0,19-4-1 0 0,-4 1-20 0 0,263-40-46 0 0,-286 43-189 0 0,-5 0-55 0 0,0 0-1 0 0,0 1 1 0 0,0-1-1 0 0,1 1 0 0 0,-1-1 1 0 0,0 1-1 0 0,0 0 0 0 0,0 0 1 0 0,0 0-1 0 0,1 0 1 0 0,-1 0-1 0 0,0 0 0 0 0,0 1 1 0 0,0-1-1 0 0,1 1 0 0 0,-1 0 1 0 0,0-1-1 0 0,3 3 1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22 101 980 0 0,'-17'-10'2926'0'0,"16"10"-2719"0"0,1 0-1 0 0,0-1 0 0 0,-1 1 0 0 0,1-1 0 0 0,0 1 0 0 0,-1 0 1 0 0,1-1-1 0 0,0 1 0 0 0,0-1 0 0 0,-1 1 0 0 0,1-1 0 0 0,0 1 1 0 0,0 0-1 0 0,0-1 0 0 0,0 1 0 0 0,0-1 0 0 0,-1 1 0 0 0,1-1 1 0 0,0 1-1 0 0,0-1 0 0 0,0 1 0 0 0,1-2 0 0 0,0 1 154 0 0,0-1 0 0 0,0 0 0 0 0,0 0-1 0 0,0 0 1 0 0,1 1 0 0 0,-1-1 0 0 0,1 0-1 0 0,-1 1 1 0 0,1-1 0 0 0,0 1 0 0 0,-1 0 0 0 0,1 0-1 0 0,0 0 1 0 0,0 0 0 0 0,2-1 0 0 0,17-8 584 0 0,0 1 0 0 0,1 1 0 0 0,-1 1 0 0 0,1 1 0 0 0,1 1 0 0 0,-1 1 0 0 0,35-1 0 0 0,-40 4-265 0 0,0 0 0 0 0,0 1 0 0 0,27 5 0 0 0,-38-4-494 0 0,1-1 0 0 0,-1 2 0 0 0,0-1 1 0 0,0 1-1 0 0,-1 0 0 0 0,1 0 0 0 0,0 1 1 0 0,-1 0-1 0 0,1 0 0 0 0,-1 0 0 0 0,0 0 0 0 0,0 1 1 0 0,5 5-1 0 0,-8-7-123 0 0,-1 0 0 0 0,1 1 0 0 0,-1-1 0 0 0,1 1 0 0 0,-1-1 0 0 0,0 1 0 0 0,0 0 0 0 0,0-1 0 0 0,-1 1 0 0 0,1 0 0 0 0,-1 0 1 0 0,1-1-1 0 0,-1 1 0 0 0,0 0 0 0 0,0 0 0 0 0,0 0 0 0 0,0 0 0 0 0,-1-1 0 0 0,1 1 0 0 0,-1 0 0 0 0,0 0 0 0 0,0-1 0 0 0,0 1 0 0 0,0 0 0 0 0,0-1 0 0 0,0 1 0 0 0,-1-1 0 0 0,-1 4 0 0 0,-6 7 41 0 0,-1 0-1 0 0,0 0 0 0 0,-20 18 1 0 0,20-20-29 0 0,-4 1 2 0 0,-1 1-1 0 0,-30 19 0 0 0,32-24-67 0 0,1 0 0 0 0,0 1 1 0 0,1 0-1 0 0,0 1 0 0 0,-14 16 0 0 0,24-26-9 0 0,1 1 0 0 0,0 0 0 0 0,-1-1 1 0 0,1 1-1 0 0,0-1 0 0 0,0 1 0 0 0,-1-1 0 0 0,1 1 0 0 0,0 0 0 0 0,0-1 0 0 0,0 1 1 0 0,0-1-1 0 0,0 1 0 0 0,0 0 0 0 0,0-1 0 0 0,0 1 0 0 0,0 0 0 0 0,0-1 0 0 0,0 1 0 0 0,0-1 1 0 0,0 1-1 0 0,1 0 0 0 0,-1-1 0 0 0,0 1 0 0 0,0-1 0 0 0,1 1 0 0 0,-1-1 0 0 0,0 1 1 0 0,1-1-1 0 0,-1 1 0 0 0,0-1 0 0 0,1 1 0 0 0,-1-1 0 0 0,1 1 0 0 0,-1-1 0 0 0,1 0 1 0 0,-1 1-1 0 0,1-1 0 0 0,-1 0 0 0 0,1 1 0 0 0,-1-1 0 0 0,2 0 0 0 0,28 12 13 0 0,-27-11-10 0 0,174 39 413 0 0,0 0 66 0 0,-156-33-373 0 0,26 11 0 0 0,-42-15-85 0 0,1 0 0 0 0,-1 0 0 0 0,0 0 0 0 0,0 1 0 0 0,0-1 1 0 0,0 1-1 0 0,-1 1 0 0 0,0-1 0 0 0,6 7 0 0 0,-9-9-16 0 0,0-1 0 0 0,0 1 0 0 0,-1 0-1 0 0,1-1 1 0 0,-1 1 0 0 0,1-1 0 0 0,-1 1 0 0 0,0 0 0 0 0,1-1 0 0 0,-1 1 0 0 0,0 0-1 0 0,0-1 1 0 0,0 1 0 0 0,0 0 0 0 0,0 0 0 0 0,-1-1 0 0 0,1 1 0 0 0,-1 0 0 0 0,1-1 0 0 0,-1 1-1 0 0,1-1 1 0 0,-1 1 0 0 0,0-1 0 0 0,0 1 0 0 0,0-1 0 0 0,0 1 0 0 0,0-1 0 0 0,-2 3 0 0 0,-2 2 26 0 0,-1 0 1 0 0,0 0 0 0 0,0 0 0 0 0,-10 6 0 0 0,2-3 9 0 0,-1-1 0 0 0,1 0 0 0 0,-1 0 0 0 0,0-2 0 0 0,-26 8 1 0 0,-84 15 137 0 0,108-26-145 0 0,-43 8-119 0 0,-54 13-3783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18 680 0 0,'1'-1'537'0'0,"0"-1"-1"0"0,0 1 1 0 0,0 0-1 0 0,0 0 1 0 0,0 0 0 0 0,0 0-1 0 0,0 0 1 0 0,1 0-1 0 0,-1 0 1 0 0,0 0 0 0 0,0 0-1 0 0,1 0 1 0 0,-1 1-1 0 0,1-1 1 0 0,-1 0-1 0 0,1 1 1 0 0,-1 0 0 0 0,1-1-1 0 0,-1 1 1 0 0,2-1-1 0 0,-1 1 584 0 0,1 9 1508 0 0,-2-8-2441 0 0,-1 0 1 0 0,1-1-1 0 0,-1 1 0 0 0,0 0 0 0 0,1 0 1 0 0,-1 0-1 0 0,0 0 0 0 0,1 0 0 0 0,-1 0 1 0 0,0 0-1 0 0,0 1 0 0 0,0-1 0 0 0,0 0 1 0 0,0 0-1 0 0,0 0 0 0 0,0 0 0 0 0,0 0 1 0 0,0 0-1 0 0,-1 2 0 0 0,-4 8 371 0 0,0 0-1 0 0,-1 0 1 0 0,0-1-1 0 0,0 1 1 0 0,-9 9-1 0 0,-44 49 1384 0 0,37-44-1406 0 0,-45 44 870 0 0,-10 12-44 0 0,66-68-1051 0 0,1 1-1 0 0,0 0 0 0 0,1 0 0 0 0,-11 22 1 0 0,19-34-267 0 0,0 0 1 0 0,0 1 0 0 0,0-1 0 0 0,0 0-1 0 0,1 0 1 0 0,-1 1 0 0 0,0-1 0 0 0,1 0-1 0 0,0 1 1 0 0,-1-1 0 0 0,1 0 0 0 0,0 1-1 0 0,0-1 1 0 0,1 1 0 0 0,-1-1 0 0 0,0 0-1 0 0,1 1 1 0 0,-1-1 0 0 0,1 0 0 0 0,0 1-1 0 0,0-1 1 0 0,0 0 0 0 0,0 0-1 0 0,0 0 1 0 0,0 0 0 0 0,1 0 0 0 0,-1 0-1 0 0,1 0 1 0 0,-1 0 0 0 0,1-1 0 0 0,0 1-1 0 0,0-1 1 0 0,0 1 0 0 0,0-1 0 0 0,0 1-1 0 0,0-1 1 0 0,3 2 0 0 0,4 0 126 0 0,0 1 0 0 0,0-1 0 0 0,0-1 0 0 0,1 0 0 0 0,-1 0 0 0 0,0 0 0 0 0,1-1 0 0 0,12-1 0 0 0,8 0-620 0 0,1-2 1 0 0,0-1-1 0 0,-1-2 1 0 0,33-8-1 0 0,-43 7 107 0 0,1-1 0 0 0,-1-1 0 0 0,0 0 0 0 0,0-2-1 0 0,-1 0 1 0 0,28-21 0 0 0,-36 22 18 0 0,-7 5 256 0 0,1 1 1 0 0,-1-1-1 0 0,1 1 1 0 0,-1 0 0 0 0,8-3-1 0 0,-12 6 103 0 0,1 0-1 0 0,-1-1 0 0 0,0 1 1 0 0,1 0-1 0 0,-1 0 0 0 0,1 0 1 0 0,-1 0-1 0 0,1 0 0 0 0,-1 0 1 0 0,1-1-1 0 0,-1 1 0 0 0,1 0 1 0 0,-1 0-1 0 0,1 0 0 0 0,-1 1 1 0 0,1-1-1 0 0,-1 0 0 0 0,1 0 1 0 0,-1 0-1 0 0,1 0 0 0 0,-1 0 1 0 0,1 0-1 0 0,-1 1 1 0 0,1-1-1 0 0,-1 0 0 0 0,0 0 1 0 0,1 1-1 0 0,-1-1 0 0 0,1 0 1 0 0,-1 1-1 0 0,7 16 855 0 0,-5 21 289 0 0,-25 205 1110 0 0,20-236-2259 0 0,0-1-36 0 0,2 29-157 0 0,1-34-582 0 0,1-2 548 0 0,1 1 1 0 0,-1-1-1 0 0,0 0 1 0 0,0 1-1 0 0,0-1 0 0 0,0 0 1 0 0,0 0-1 0 0,0 0 1 0 0,0 0-1 0 0,0 0 0 0 0,0 0 1 0 0,1-1-1 0 0,1-1-558 0 0,31-38-7512 0 0,-6 6 4796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67 284 0 0,'-1'-14'2849'0'0,"-1"10"-2557"0"0,1 1 0 0 0,-1-1-1 0 0,0 1 1 0 0,-1 0 0 0 0,1 0 0 0 0,-1 0 0 0 0,1 0 0 0 0,-1 0 0 0 0,0 1-1 0 0,0-1 1 0 0,0 1 0 0 0,0 0 0 0 0,0 0 0 0 0,-1 0 0 0 0,1 0 0 0 0,-1 1-1 0 0,1-1 1 0 0,-1 1 0 0 0,1 0 0 0 0,-1 0 0 0 0,0 0 0 0 0,0 0-1 0 0,0 1 1 0 0,1 0 0 0 0,-7 0 0 0 0,1-1 102 0 0,-1 1 0 0 0,1 1 1 0 0,-1 0-1 0 0,1 0 0 0 0,0 1 0 0 0,0 0 1 0 0,0 0-1 0 0,0 1 0 0 0,-15 7 0 0 0,15-5-146 0 0,1 1-1 0 0,0-1 1 0 0,0 1-1 0 0,1 1 1 0 0,0-1-1 0 0,0 1 0 0 0,0 0 1 0 0,1 1-1 0 0,0 0 1 0 0,0 0-1 0 0,-5 10 1 0 0,8-12-96 0 0,0 0 1 0 0,0 0 0 0 0,1 0 0 0 0,0 0 0 0 0,0 1-1 0 0,0-1 1 0 0,1 1 0 0 0,0-1 0 0 0,0 1-1 0 0,1-1 1 0 0,0 1 0 0 0,0 0 0 0 0,0-1-1 0 0,1 1 1 0 0,0 0 0 0 0,0-1 0 0 0,3 8 0 0 0,0-4 14 0 0,0 1 0 0 0,1-1 0 0 0,1 0 0 0 0,0 0 0 0 0,0 0 0 0 0,1-1 1 0 0,0 0-1 0 0,0 0 0 0 0,16 13 0 0 0,-10-11-4 0 0,-1-2 0 0 0,2 1 0 0 0,-1-2 1 0 0,1 0-1 0 0,1-1 0 0 0,22 9 0 0 0,-15-9-39 0 0,0 0-1 0 0,1-2 1 0 0,0-1 0 0 0,0 0 0 0 0,0-2 0 0 0,0 0-1 0 0,0-2 1 0 0,1-1 0 0 0,40-6 0 0 0,-56 6-104 0 0,0-1 1 0 0,0 0-1 0 0,0-1 1 0 0,0 1 0 0 0,-1-2-1 0 0,0 1 1 0 0,1-1-1 0 0,-1 0 1 0 0,7-6 0 0 0,-11 8-15 0 0,0-1 0 0 0,0 1 1 0 0,-1 0-1 0 0,0-1 0 0 0,1 0 1 0 0,-1 0-1 0 0,0 0 1 0 0,0 0-1 0 0,-1 0 0 0 0,1 0 1 0 0,-1 0-1 0 0,1 0 0 0 0,-1-1 1 0 0,0 1-1 0 0,0 0 0 0 0,0-1 1 0 0,-1 1-1 0 0,1-1 0 0 0,-1 1 1 0 0,0-1-1 0 0,0 0 1 0 0,0 1-1 0 0,-1-6 0 0 0,-1 1-6 0 0,0 0 0 0 0,0 1 0 0 0,-1-1-1 0 0,0 0 1 0 0,0 1 0 0 0,0 0 0 0 0,-1 0-1 0 0,0 0 1 0 0,-1 0 0 0 0,1 1 0 0 0,-8-8-1 0 0,3 5 2 0 0,0 0-1 0 0,-1 1 1 0 0,0 0-1 0 0,-1 0 1 0 0,0 1-1 0 0,-15-8 0 0 0,-2 3-151 0 0,0 1 0 0 0,-1 1 0 0 0,0 1-1 0 0,0 2 1 0 0,-36-4 0 0 0,43 8-573 0 0,-38-1-1 0 0,53 4 258 0 0,1 0-1 0 0,0 1 0 0 0,-1 0 0 0 0,1 0 0 0 0,0 0 1 0 0,0 1-1 0 0,-1-1 0 0 0,1 2 0 0 0,1-1 1 0 0,-11 6-1 0 0,8 2-4574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1 264 0 0,'0'0'4334'0'0,"-1"3"-3069"0"0,-1 9-246 0 0,0 0 0 0 0,1 0-1 0 0,0 1 1 0 0,1-1-1 0 0,2 16 1 0 0,11 68 1873 0 0,-8-66-2090 0 0,4 16 539 0 0,15 45 0 0 0,-9-39-724 0 0,-13-46-797 0 0,0 1-1 0 0,1-1 1 0 0,-1 1 0 0 0,5 5 0 0 0,9 10-7235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2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 0 0,'1'1'12855'0'0,"9"9"-11913"0"0,-3-5-321 0 0,1-1 0 0 0,-1 0 1 0 0,0-1-1 0 0,1 0 1 0 0,0 0-1 0 0,0 0 1 0 0,-1-1-1 0 0,10 1 0 0 0,66 6 1687 0 0,-75-9-2098 0 0,72 4 952 0 0,1-3 0 0 0,0-4 0 0 0,-1-3 0 0 0,93-20 0 0 0,-108 15-1878 0 0,-23 8-4568 0 0,-30 8-2249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50 185 128 0 0,'-27'-22'3297'0'0,"4"-3"5890"0"0,34 8-3438 0 0,19 8-4246 0 0,1 1 1 0 0,1 2-1 0 0,46-4 1 0 0,2 0-597 0 0,3-2-242 0 0,132-27 299 0 0,-186 32-940 0 0,-11 3-1693 0 0,30-11 0 0 0,-41 14 551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0 676 0 0,'-13'10'1661'0'0,"11"-9"-1295"0"0,1 0-1 0 0,-1-1 1 0 0,1 1 0 0 0,0 0 0 0 0,-1 0-1 0 0,1 0 1 0 0,0 1 0 0 0,-1-1 0 0 0,1 0-1 0 0,0 0 1 0 0,0 1 0 0 0,0-1 0 0 0,0 0-1 0 0,0 1 1 0 0,1-1 0 0 0,-1 1 0 0 0,0-1-1 0 0,1 1 1 0 0,-1 0 0 0 0,1-1 0 0 0,-1 1-1 0 0,1 2 1 0 0,0-3-176 0 0,0 0-1 0 0,1 0 1 0 0,-1 0 0 0 0,1-1 0 0 0,-1 1-1 0 0,1 0 1 0 0,0 0 0 0 0,-1 0-1 0 0,1-1 1 0 0,0 1 0 0 0,-1 0 0 0 0,1-1-1 0 0,0 1 1 0 0,0-1 0 0 0,0 1 0 0 0,-1-1-1 0 0,1 1 1 0 0,0-1 0 0 0,0 1-1 0 0,0-1 1 0 0,0 0 0 0 0,2 1 0 0 0,20 5 1687 0 0,22 1-129 0 0,-1-3 0 0 0,53-1-1 0 0,89-11-4258 0 0,-112-2-4258 0 0,-49 4 4549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 88 0 0,'-1'-2'179'0'0,"-1"1"336"0"0,1-1 0 0 0,-1 1 0 0 0,1-1 0 0 0,-1 1 0 0 0,0 0 0 0 0,0-1 0 0 0,1 1 0 0 0,-1 0 0 0 0,0 0 0 0 0,0 0-1 0 0,0 1 1 0 0,0-1 0 0 0,0 0 0 0 0,0 1 0 0 0,-1-1 0 0 0,-2 1 0 0 0,4 0 754 0 0,0 0-989 0 0,-1 1-1 0 0,1 0 1 0 0,0 0 0 0 0,1 0 0 0 0,-1 0 0 0 0,0 0 0 0 0,0 0 0 0 0,0 0 0 0 0,1 0 0 0 0,-1 0 0 0 0,0 0 0 0 0,1 1 0 0 0,-1-1 0 0 0,1 0-1 0 0,-1 0 1 0 0,1 0 0 0 0,0 1 0 0 0,-1-1 0 0 0,1 3 0 0 0,2 13 652 0 0,0 1-1 0 0,2-1 1 0 0,0 0 0 0 0,12 32-1 0 0,1 4 260 0 0,17 51 656 0 0,-29-91-1752 0 0,1 1 0 0 0,1-1 0 0 0,0 0 0 0 0,1 0 0 0 0,12 15 0 0 0,2-9-1909 0 0,-5-13-3834 0 0,-9-10 1403 0 0,-7 3 3612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28 143 688 0 0,'-28'-13'9384'0'0,"28"12"-9052"0"0,1 0 1 0 0,-1-1-1 0 0,0 1 0 0 0,1 0 1 0 0,-1 0-1 0 0,1 0 1 0 0,0 0-1 0 0,-1 0 1 0 0,1 0-1 0 0,0 0 1 0 0,-1 0-1 0 0,1 0 1 0 0,0 0-1 0 0,0 0 1 0 0,0 1-1 0 0,0-1 0 0 0,0 0 1 0 0,0 1-1 0 0,0-1 1 0 0,0 0-1 0 0,0 1 1 0 0,0-1-1 0 0,0 1 1 0 0,0 0-1 0 0,0-1 1 0 0,0 1-1 0 0,1 0 1 0 0,0-1-1 0 0,46-6 1493 0 0,-30 5-584 0 0,97-15 1508 0 0,166-32 638 0 0,-218 30-3928 0 0,-20 6-3160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0 464 0 0,'-1'1'313'0'0,"0"-1"1"0"0,0 1-1 0 0,1 0 1 0 0,-1-1-1 0 0,0 1 1 0 0,0 0-1 0 0,1 0 0 0 0,-1 0 1 0 0,0 0-1 0 0,1-1 1 0 0,-1 1-1 0 0,1 0 1 0 0,-1 0-1 0 0,1 0 0 0 0,0 0 1 0 0,-1 0-1 0 0,1 0 1 0 0,0 0-1 0 0,0 1 1 0 0,0-1-1 0 0,-1 0 0 0 0,1 0 1 0 0,0 0-1 0 0,1 1 1 0 0,-1 0-52 0 0,1-1 0 0 0,0 0 0 0 0,-1 0 0 0 0,1 0 0 0 0,0 0 0 0 0,0 0 0 0 0,0 0 0 0 0,0 0 0 0 0,0-1 0 0 0,0 1 0 0 0,0 0 0 0 0,0 0 0 0 0,0-1 0 0 0,0 1 0 0 0,1-1 0 0 0,-1 1 0 0 0,1 0 0 0 0,9 2 960 0 0,0 0 0 0 0,0-1 0 0 0,18 1 0 0 0,-24-2-694 0 0,45 2 3002 0 0,56-3-1 0 0,-39-1-5573 0 0,-45 3-6093 0 0,-16-2 5512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436 100 544 0 0,'0'-4'527'0'0,"0"1"0"0"0,0-1 0 0 0,-1 1 0 0 0,1-1 0 0 0,-1 1 0 0 0,0-1 0 0 0,0 1 0 0 0,0 0 0 0 0,-1 0 0 0 0,1-1 0 0 0,-1 1-1 0 0,1 0 1 0 0,-1 0 0 0 0,0 0 0 0 0,0 1 0 0 0,-3-4 0 0 0,1 2-62 0 0,0 1-1 0 0,0 0 1 0 0,0 0 0 0 0,-1 0-1 0 0,1 0 1 0 0,-1 1-1 0 0,0 0 1 0 0,1 0-1 0 0,-11-3 1 0 0,2 2 0 0 0,1 1 0 0 0,-1 0 1 0 0,0 1-1 0 0,1 1 0 0 0,-1-1 0 0 0,0 2 1 0 0,0 0-1 0 0,-13 3 0 0 0,5 1 139 0 0,1 0-1 0 0,-1 1 1 0 0,1 1-1 0 0,-26 14 1 0 0,38-18-403 0 0,1 2 0 0 0,-1-1 0 0 0,1 1 0 0 0,0 0 0 0 0,0 0 0 0 0,1 1 0 0 0,-1 0 1 0 0,1 0-1 0 0,1 0 0 0 0,-1 1 0 0 0,1 0 0 0 0,0 0 0 0 0,-6 13 0 0 0,9-15-74 0 0,1 2-1 0 0,-1-1 1 0 0,1 0 0 0 0,0 0-1 0 0,0 0 1 0 0,1 0-1 0 0,0 1 1 0 0,0-1 0 0 0,0 0-1 0 0,1 1 1 0 0,0-1 0 0 0,0 0-1 0 0,0 0 1 0 0,1 0-1 0 0,0 0 1 0 0,0 0 0 0 0,1 0-1 0 0,0-1 1 0 0,0 1-1 0 0,0-1 1 0 0,0 0 0 0 0,9 9-1 0 0,-4-3-5 0 0,1-1 0 0 0,1 0 1 0 0,0-1-1 0 0,0 0 0 0 0,1 0 0 0 0,0-1 0 0 0,0-1 0 0 0,1 0 0 0 0,17 8 0 0 0,-11-9-157 0 0,0 0-1 0 0,0-1 0 0 0,0-1 1 0 0,1 0-1 0 0,0-2 1 0 0,-1 0-1 0 0,31-2 0 0 0,-36 0-142 0 0,0-1 0 0 0,0 0 0 0 0,0-2 0 0 0,0 1 0 0 0,0-1 0 0 0,-1-1 0 0 0,1 0-1 0 0,-1-1 1 0 0,0-1 0 0 0,0 1 0 0 0,19-14 0 0 0,-26 14 119 0 0,0 1 1 0 0,0-1-1 0 0,0 0 0 0 0,-1-1 0 0 0,0 1 1 0 0,0-1-1 0 0,0 1 0 0 0,-1-1 1 0 0,1 0-1 0 0,-2-1 0 0 0,1 1 1 0 0,-1 0-1 0 0,3-12 0 0 0,-3 12 38 0 0,-1 1 1 0 0,0-1-1 0 0,-1 0 1 0 0,0 0-1 0 0,0 0 0 0 0,0 1 1 0 0,0-1-1 0 0,-1 0 1 0 0,0 0-1 0 0,0 1 0 0 0,-1-1 1 0 0,0 0-1 0 0,0 1 0 0 0,0 0 1 0 0,0-1-1 0 0,-6-8 1 0 0,-2 1-6 0 0,0 1 0 0 0,-1 0 1 0 0,0 0-1 0 0,-1 1 0 0 0,0 1 1 0 0,0 0-1 0 0,-1 1 0 0 0,-1 0 1 0 0,0 1-1 0 0,0 0 1 0 0,-23-8-1 0 0,17 8-212 0 0,0 1 0 0 0,-1 2 0 0 0,0 0 0 0 0,0 1 0 0 0,0 1 0 0 0,-1 1 0 0 0,1 1 0 0 0,-28 2 0 0 0,43-1-81 0 0,-1 1 1 0 0,0 1-1 0 0,1-1 0 0 0,0 1 0 0 0,-12 4 0 0 0,15-4-251 0 0,0-1 1 0 0,0 1-1 0 0,0-1 0 0 0,0 1 0 0 0,1 0 0 0 0,-1 0 1 0 0,0 0-1 0 0,1 1 0 0 0,-1-1 0 0 0,1 1 0 0 0,0-1 1 0 0,-3 6-1 0 0,1 1-1632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6 284 0 0,'7'-5'5720'0'0,"-5"5"-5367"0"0,-1 1 1 0 0,1 0-1 0 0,-1-1 0 0 0,0 1 1 0 0,1 0-1 0 0,-1 0 1 0 0,0 0-1 0 0,1 0 0 0 0,-1 0 1 0 0,0 1-1 0 0,0-1 0 0 0,0 0 1 0 0,0 0-1 0 0,0 1 1 0 0,0-1-1 0 0,0 0 0 0 0,-1 1 1 0 0,1-1-1 0 0,0 3 0 0 0,14 34 2765 0 0,24 78 1593 0 0,4 10-1573 0 0,-40-114-3117 0 0,1-1 0 0 0,0 0 1 0 0,1 0-1 0 0,0 0 0 0 0,13 18 1 0 0,-16-25-1363 0 0,1 0 1 0 0,1 0 0 0 0,-1-1-1 0 0,1 1 1 0 0,5 4-1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45 159 852 0 0,'-30'-12'4915'0'0,"15"-3"2710"0"0,17 14-6247 0 0,4-3-663 0 0,0 1 0 0 0,0-1 0 0 0,0 2 0 0 0,0-1 1 0 0,1 1-1 0 0,-1 0 0 0 0,11-2 0 0 0,56-7 1315 0 0,-46 8-1243 0 0,41-6 508 0 0,-5 2-262 0 0,0-3 1 0 0,104-29-1 0 0,-142 30-1309 0 0,9-3-705 0 0,-10 5-2438 0 0,-18 8 258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1 720 0 0,'-2'1'484'0'0,"0"0"-1"0"0,0 0 1 0 0,0 1 0 0 0,0-1-1 0 0,0 1 1 0 0,0-1 0 0 0,0 1 0 0 0,1 0-1 0 0,-1 0 1 0 0,0 0 0 0 0,1 0-1 0 0,-1 5 3356 0 0,6-3-3281 0 0,0-1 0 0 0,0 0 0 0 0,1 0 0 0 0,-1 0 0 0 0,1-1 0 0 0,-1 0 0 0 0,1 1 0 0 0,0-2 0 0 0,0 1 0 0 0,0 0 0 0 0,6 0 0 0 0,12 2 796 0 0,28 2 1 0 0,-23-4-366 0 0,155 9 2008 0 0,-122-11-5731 0 0,-1-3-4335 0 0,-43 3 4679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 48 0 0,'-3'-21'13933'0'0,"6"25"-12712"0"0,5 7-333 0 0,-1 1-1 0 0,-1 1 1 0 0,1-1-1 0 0,-2 1 1 0 0,0 0-1 0 0,-1 0 1 0 0,3 14-1 0 0,7 15 303 0 0,-4-12-416 0 0,7 23 1135 0 0,32 63 1 0 0,-48-114-1938 0 0,0 1 0 0 0,1-1 0 0 0,-1 0 0 0 0,1 0-1 0 0,-1 0 1 0 0,1 0 0 0 0,0 0 0 0 0,-1 0 0 0 0,4 1 0 0 0,5 0-5205 0 0,-6-16-1288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2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0 680 0 0,'-1'1'433'0'0,"1"0"0"0"0,-1 0 0 0 0,0 0 0 0 0,1 0-1 0 0,-1 0 1 0 0,0-1 0 0 0,1 1 0 0 0,-1 0 0 0 0,1 0 0 0 0,-1 1 0 0 0,1-1-1 0 0,0 0 1 0 0,0 0 0 0 0,-1 0 0 0 0,1 0 0 0 0,0 0 0 0 0,0 0 0 0 0,0 2 0 0 0,8 6 3917 0 0,2-4-4228 0 0,7-1 893 0 0,-1 0 0 0 0,1-1 0 0 0,0-1 0 0 0,0 0 0 0 0,0-2 0 0 0,28-1 0 0 0,-31 0-520 0 0,87-1 1396 0 0,340-19 6010 0 0,-408 18-8260 0 0,-13 3-7312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88 544 0 0,'-1'-1'370'0'0,"0"0"-1"0"0,1 1 1 0 0,-1-1-1 0 0,0 0 1 0 0,0 0-1 0 0,1 0 1 0 0,-1 0-1 0 0,1 0 1 0 0,-1 0-1 0 0,1 0 1 0 0,-1 0-1 0 0,1 0 1 0 0,-1 0 0 0 0,1 0-1 0 0,0 0 1 0 0,-1 0-1 0 0,1 0 1 0 0,0 0-1 0 0,0 0 1 0 0,0-2-1 0 0,0 3-85 0 0,1-1-1 0 0,-1 0 0 0 0,1 0 1 0 0,-1 1-1 0 0,1-1 1 0 0,-1 0-1 0 0,1 1 0 0 0,-1-1 1 0 0,1 0-1 0 0,-1 1 0 0 0,1-1 1 0 0,0 1-1 0 0,-1-1 1 0 0,1 1-1 0 0,0-1 0 0 0,0 1 1 0 0,-1 0-1 0 0,1-1 0 0 0,0 1 1 0 0,1 0-1 0 0,6-3 890 0 0,0 2-1 0 0,1-1 0 0 0,-1 1 1 0 0,11 1-1 0 0,-13-1-1078 0 0,153 0 4803 0 0,48-4-1823 0 0,-52-23-1548 0 0,-103 16-3988 0 0,-51 12 1906 0 0,0 0 0 0 0,0-1 0 0 0,1 1 1 0 0,-1 0-1 0 0,0 0 0 0 0,0 0 0 0 0,0 0 0 0 0,0 0 1 0 0,0 0-1 0 0,1 0 0 0 0,-1 1 0 0 0,0-1 0 0 0,0 0 1 0 0,0 1-1 0 0,0-1 0 0 0,0 1 0 0 0,0-1 0 0 0,2 1 1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2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0 672 0 0,'-2'1'260'0'0,"1"0"0"0"0,0 0 0 0 0,0 0 0 0 0,0 0 0 0 0,0 0 0 0 0,0 0 0 0 0,1 0 0 0 0,-1 0 0 0 0,0 1 0 0 0,0-1 0 0 0,1 0 1 0 0,-1 0-1 0 0,1 1 0 0 0,-1-1 0 0 0,1 0 0 0 0,-1 1 0 0 0,1-1 0 0 0,0 1 0 0 0,0-1 0 0 0,0 0 0 0 0,0 1 0 0 0,0-1 0 0 0,0 1 0 0 0,0-1 0 0 0,0 0 0 0 0,0 1 0 0 0,1-1 0 0 0,-1 1 0 0 0,0-1 0 0 0,1 0 0 0 0,0 1 0 0 0,-1-1 0 0 0,1 0 0 0 0,1 2 0 0 0,1 0 264 0 0,0 0-1 0 0,1 0 1 0 0,0 0-1 0 0,-1-1 1 0 0,1 1 0 0 0,0-1-1 0 0,0 0 1 0 0,0 0-1 0 0,1-1 1 0 0,5 2-1 0 0,19 6 1760 0 0,1-3 1 0 0,-1 0-1 0 0,62 3 0 0 0,-14-7-1372 0 0,-72-2-1785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52 20 0 0,'-3'-5'328'0'0,"0"1"1"0"0,-1 0-1 0 0,0 0 1 0 0,0 1-1 0 0,0-1 1 0 0,0 1-1 0 0,-1 0 1 0 0,1 0-1 0 0,-1 0 1 0 0,0 0-1 0 0,0 1 1 0 0,0 0-1 0 0,0 0 0 0 0,0 1 1 0 0,-1-1-1 0 0,1 1 1 0 0,0 0-1 0 0,-1 0 1 0 0,1 1-1 0 0,-1 0 1 0 0,1 0-1 0 0,-10 1 1 0 0,0 1 155 0 0,1 0 0 0 0,0 1 1 0 0,0 0-1 0 0,1 1 1 0 0,-1 1-1 0 0,1 0 0 0 0,-20 11 1 0 0,16-6-79 0 0,1 0 1 0 0,0 1-1 0 0,1 1 0 0 0,0 0 1 0 0,1 1-1 0 0,-19 21 1 0 0,28-27-187 0 0,0-1 1 0 0,0 1-1 0 0,1 1 0 0 0,0-1 1 0 0,0 1-1 0 0,0 0 1 0 0,-3 12-1 0 0,6-15-38 0 0,0 1 0 0 0,0-1-1 0 0,0 1 1 0 0,1-1 0 0 0,0 0-1 0 0,0 1 1 0 0,0-1 0 0 0,1 1 0 0 0,-1-1-1 0 0,1 1 1 0 0,1-1 0 0 0,3 9-1 0 0,-2-4 3 0 0,2-2-1 0 0,-1 1 0 0 0,1 0 1 0 0,0-1-1 0 0,1 0 0 0 0,0 0 0 0 0,0-1 1 0 0,1 1-1 0 0,0-2 0 0 0,0 1 1 0 0,13 9-1 0 0,-8-9 0 0 0,0 0-1 0 0,0 0 1 0 0,0-1 0 0 0,1-1 0 0 0,0 0-1 0 0,0-1 1 0 0,24 5 0 0 0,-17-6-125 0 0,1-1 0 0 0,-1-1 0 0 0,1 0 0 0 0,0-2 0 0 0,-1 0 1 0 0,1-1-1 0 0,-1-1 0 0 0,1-1 0 0 0,-1-1 0 0 0,-1-1 0 0 0,22-9 0 0 0,-33 12-65 0 0,-1-1-1 0 0,0 0 1 0 0,0 0-1 0 0,-1 0 0 0 0,0-1 1 0 0,1 0-1 0 0,-1 0 0 0 0,-1-1 1 0 0,1 1-1 0 0,-1-1 0 0 0,0-1 1 0 0,-1 1-1 0 0,1-1 1 0 0,-1 1-1 0 0,6-14 0 0 0,-8 14 14 0 0,0 1-1 0 0,-1-1 1 0 0,1 0 0 0 0,-1 0-1 0 0,0 0 1 0 0,-1 0-1 0 0,1 0 1 0 0,-1-1-1 0 0,0 1 1 0 0,-1 0-1 0 0,0 0 1 0 0,1 0 0 0 0,-2 0-1 0 0,1 0 1 0 0,-1 0-1 0 0,0 0 1 0 0,0 1-1 0 0,-1-1 1 0 0,1 1-1 0 0,-6-8 1 0 0,0 3-33 0 0,0 0 0 0 0,0 1 0 0 0,-1 1 0 0 0,0-1 0 0 0,0 1 0 0 0,-1 1 0 0 0,0 0 0 0 0,0 0 0 0 0,-1 1 1 0 0,0 0-1 0 0,0 1 0 0 0,0 0 0 0 0,-1 1 0 0 0,0 1 0 0 0,-19-5 0 0 0,13 5-435 0 0,0 0 1 0 0,-1 1-1 0 0,1 1 0 0 0,-21 1 1 0 0,24 1-694 0 0,0 1 0 0 0,0 0 0 0 0,0 1-1 0 0,-27 10 1 0 0,22-5-1225 0 0,7-1 342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5 476 0 0,'1'-1'339'0'0,"0"1"0"0"0,0-1 1 0 0,1 0-1 0 0,-1 1 0 0 0,0 0 0 0 0,0-1 0 0 0,1 1 1 0 0,-1 0-1 0 0,0-1 0 0 0,1 1 0 0 0,-1 0 0 0 0,1 0 0 0 0,-1 0 1 0 0,0 0-1 0 0,1 1 0 0 0,-1-1 0 0 0,0 0 0 0 0,1 0 1 0 0,-1 1-1 0 0,0-1 0 0 0,1 1 0 0 0,-1-1 0 0 0,0 1 1 0 0,0 0-1 0 0,0-1 0 0 0,0 1 0 0 0,1 0 0 0 0,-1 0 0 0 0,0 0 1 0 0,1 2-1 0 0,31 30 3518 0 0,-23-20-3012 0 0,-1 1-1 0 0,0 0 1 0 0,-1 1-1 0 0,0 0 1 0 0,6 18-1 0 0,23 83 2043 0 0,-14-37-1012 0 0,-12-45-1352 0 0,11 33 609 0 0,-19-61-1387 0 0,0 1 0 0 0,1-1 0 0 0,-1 0 1 0 0,1 1-1 0 0,0-2 0 0 0,1 1 0 0 0,6 7 1 0 0,3-7-1981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40 142 548 0 0,'-7'-2'870'0'0,"-15"-7"2600"0"0,11 1 5277 0 0,56-4-3445 0 0,25 3-2415 0 0,346-51 3221 0 0,-340 39-5337 0 0,-37 10-3066 0 0,0 2-7633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 0 0,'-1'1'350'0'0,"-1"0"1"0"0,1-1-1 0 0,0 1 1 0 0,-1 0-1 0 0,1 0 0 0 0,0 0 1 0 0,0 0-1 0 0,0 0 1 0 0,0 0-1 0 0,0 0 0 0 0,0 1 1 0 0,0-1-1 0 0,0 0 1 0 0,0 0-1 0 0,0 1 1 0 0,1-1-1 0 0,-1 1 0 0 0,1-1 1 0 0,-1 0-1 0 0,1 1 1 0 0,-1-1-1 0 0,1 3 0 0 0,0-3-31 0 0,1 1 0 0 0,0-1 0 0 0,0 0 0 0 0,0 0 0 0 0,0 1 0 0 0,0-1 0 0 0,0 0 0 0 0,0 0 0 0 0,0 0 0 0 0,0 0 0 0 0,1 0 0 0 0,-1 0 0 0 0,0-1 0 0 0,1 1 0 0 0,-1 0 0 0 0,0-1-1 0 0,1 1 1 0 0,-1-1 0 0 0,1 1 0 0 0,-1-1 0 0 0,1 0 0 0 0,-1 1 0 0 0,2-1 0 0 0,18 4 1176 0 0,0-1 0 0 0,0 0 0 0 0,37-2 0 0 0,63-8 533 0 0,-105 6-1842 0 0,42-4-542 0 0,101-10-1398 0 0,-54-4-5840 0 0,-78 11 5155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4 476 0 0,'-9'-3'15953'0'0,"10"15"-13041"0"0,1-3-3403 0 0,21 137 7200 0 0,-4-25-4087 0 0,-17-113-2578 0 0,13 53 121 0 0,-14-56-659 0 0,1 0 1 0 0,1 0 0 0 0,-1-1-1 0 0,0 1 1 0 0,6 6 0 0 0,2-5-3266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43 200 72 0 0,'0'0'255'0'0,"-27"-8"2774"0"0,11-2 8871 0 0,35 1-9332 0 0,-18 7-2424 0 0,1 1 1 0 0,0 0 0 0 0,0 0-1 0 0,0 0 1 0 0,0 0-1 0 0,0 0 1 0 0,0 0 0 0 0,1 1-1 0 0,1-2 1 0 0,197-24 6342 0 0,33-7-3320 0 0,-196 25-2948 0 0,1-2-1 0 0,-2-2 1 0 0,1-1 0 0 0,34-18 0 0 0,-15 3-4085 0 0,-50 27-115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1 412 0 0,'-11'10'1171'0'0,"10"-9"-908"0"0,1-1 1 0 0,0 1-1 0 0,-1-1 0 0 0,1 1 1 0 0,0-1-1 0 0,-1 1 1 0 0,1-1-1 0 0,0 1 0 0 0,0-1 1 0 0,-1 1-1 0 0,1-1 1 0 0,0 1-1 0 0,0-1 0 0 0,0 1 1 0 0,0-1-1 0 0,0 1 1 0 0,0-1-1 0 0,-1 1 0 0 0,2 0 1 0 0,-1-1-1 0 0,0 2 1 0 0,1-1 105 0 0,0 0 0 0 0,0 0 0 0 0,0 0 0 0 0,0 0 0 0 0,0-1 0 0 0,0 1 0 0 0,0 0 0 0 0,0 0 0 0 0,0-1 0 0 0,1 1 0 0 0,-1-1 0 0 0,0 1 0 0 0,1-1 0 0 0,-1 1 0 0 0,0-1 0 0 0,1 0 0 0 0,-1 0 0 0 0,0 0 0 0 0,1 0 0 0 0,1 0 0 0 0,55 5 5033 0 0,114-8-1 0 0,13 1-8221 0 0,-155 2-3858 0 0,-14 0 3859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379 106 200 0 0,'0'-4'431'0'0,"0"0"1"0"0,-1 1-1 0 0,1-1 1 0 0,-1 0-1 0 0,1 0 0 0 0,-1 1 1 0 0,-1-1-1 0 0,1 1 1 0 0,0-1-1 0 0,-1 1 0 0 0,0-1 1 0 0,1 1-1 0 0,-1 0 1 0 0,-1-1-1 0 0,1 1 0 0 0,0 0 1 0 0,-5-3-1 0 0,2 2 51 0 0,0 0 0 0 0,0 0 0 0 0,0 1-1 0 0,-1 0 1 0 0,1 0 0 0 0,-1 0 0 0 0,0 1-1 0 0,0 0 1 0 0,-11-3 0 0 0,4 3 69 0 0,0 0 0 0 0,0 0 0 0 0,0 2 0 0 0,0-1 0 0 0,0 2 0 0 0,0 0 0 0 0,0 0 0 0 0,1 1 0 0 0,-22 6 0 0 0,26-5-263 0 0,-1 0 0 0 0,1 1 0 0 0,0 0 0 0 0,0 1-1 0 0,0 0 1 0 0,0 0 0 0 0,1 0 0 0 0,0 1 0 0 0,0 0 0 0 0,0 1 0 0 0,1-1-1 0 0,0 1 1 0 0,-7 10 0 0 0,10-11-113 0 0,0 0 0 0 0,0-1 0 0 0,0 1 0 0 0,1 1 0 0 0,-1-1 0 0 0,1 0 0 0 0,1 0 0 0 0,-1 1 0 0 0,1-1-1 0 0,1 1 1 0 0,-1 0 0 0 0,1-1 0 0 0,0 1 0 0 0,0-1 0 0 0,1 1 0 0 0,0-1 0 0 0,0 1 0 0 0,0-1 0 0 0,4 8 0 0 0,0-1-6 0 0,1 0 1 0 0,0-1-1 0 0,1 0 1 0 0,0 0-1 0 0,1-1 1 0 0,1 0 0 0 0,0 0-1 0 0,0-1 1 0 0,1 0-1 0 0,0 0 1 0 0,0-1-1 0 0,1-1 1 0 0,1 0-1 0 0,-1 0 1 0 0,1-1 0 0 0,1-1-1 0 0,-1 0 1 0 0,15 4-1 0 0,-15-5-174 0 0,1-1 1 0 0,-1 0-1 0 0,1-1 0 0 0,0-1 0 0 0,1 0 0 0 0,-1-1 0 0 0,0 0 1 0 0,0-1-1 0 0,1 0 0 0 0,-1-1 0 0 0,0-1 0 0 0,0 0 0 0 0,0-1 1 0 0,0 0-1 0 0,0-1 0 0 0,-1 0 0 0 0,0-1 0 0 0,1-1 0 0 0,11-7 1 0 0,-19 10-27 0 0,1-1 1 0 0,-1 0 0 0 0,0 0 0 0 0,0-1 0 0 0,0 0-1 0 0,-1 1 1 0 0,0-2 0 0 0,0 1 0 0 0,0 0 0 0 0,0-1-1 0 0,-1 0 1 0 0,0 1 0 0 0,0-1 0 0 0,-1-1 0 0 0,0 1-1 0 0,0 0 1 0 0,0 0 0 0 0,-1-1 0 0 0,1 1 0 0 0,-2-1-1 0 0,1 0 1 0 0,-1 1 0 0 0,0-1 0 0 0,0 1 0 0 0,-1-1-1 0 0,0 1 1 0 0,0-1 0 0 0,0 1 0 0 0,-1-1 0 0 0,0 1-1 0 0,0 0 1 0 0,-1 0 0 0 0,0 0 0 0 0,0 0 0 0 0,0 0-1 0 0,-7-8 1 0 0,-1 1-35 0 0,-1 0-1 0 0,0 0 1 0 0,-1 1-1 0 0,0 1 1 0 0,-1 0-1 0 0,-1 1 1 0 0,1 0-1 0 0,-2 1 1 0 0,-20-9-1 0 0,13 9-523 0 0,1 0 0 0 0,-1 2 1 0 0,-1 1-1 0 0,1 0 0 0 0,-1 2 0 0 0,-31-2 0 0 0,13 8-1546 0 0,17 3-5657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3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1 457 388 0 0,'0'0'4932'0'0,"2"3"-3815"0"0,7 19 288 0 0,-1 0 0 0 0,-1 0 0 0 0,-1 1 0 0 0,6 45 1 0 0,3 12 1169 0 0,2 18 757 0 0,-8-41 2642 0 0,-10-61-5594 0 0,-17-67 369 0 0,3 0 1 0 0,-7-83-1 0 0,19 119-642 0 0,2 0 1 0 0,1-1-1 0 0,2 1 1 0 0,2 0 0 0 0,1 0-1 0 0,15-57 1 0 0,-15 77-81 0 0,1 0 1 0 0,1 0-1 0 0,1 0 0 0 0,0 1 1 0 0,1 0-1 0 0,0 0 1 0 0,1 1-1 0 0,0 1 1 0 0,1-1-1 0 0,1 2 0 0 0,0 0 1 0 0,21-16-1 0 0,-23 20-16 0 0,0 0 0 0 0,1 0 0 0 0,0 1 0 0 0,0 1 0 0 0,1 0 0 0 0,0 0 0 0 0,0 1 0 0 0,0 1-1 0 0,0 0 1 0 0,0 0 0 0 0,1 1 0 0 0,-1 1 0 0 0,1 0 0 0 0,0 1 0 0 0,-1 0 0 0 0,24 4 0 0 0,-31-3-8 0 0,0 0-1 0 0,0 1 1 0 0,0-1 0 0 0,-1 1 0 0 0,1 0 0 0 0,-1 0 0 0 0,1 1-1 0 0,-1-1 1 0 0,0 1 0 0 0,0 0 0 0 0,0 0 0 0 0,0 0 0 0 0,0 1 0 0 0,-1-1-1 0 0,0 1 1 0 0,1 0 0 0 0,-1 0 0 0 0,-1 0 0 0 0,1 0 0 0 0,3 7-1 0 0,-4-4 3 0 0,1 0 0 0 0,-1 0 0 0 0,-1 0 0 0 0,1 0 0 0 0,-1 0-1 0 0,-1 1 1 0 0,1-1 0 0 0,-1 0 0 0 0,0 0 0 0 0,-1 1 0 0 0,0-1-1 0 0,0 0 1 0 0,-4 13 0 0 0,-2 3-19 0 0,-2 0 0 0 0,0 0 0 0 0,-2-1 0 0 0,0 0 1 0 0,-2-1-1 0 0,0 0 0 0 0,-1-1 0 0 0,-28 29 0 0 0,8-14-137 0 0,-2-1 0 0 0,-2-2 0 0 0,-57 38 0 0 0,93-69 120 0 0,1 0 0 0 0,-1 0 0 0 0,1 0 0 0 0,-1 0 1 0 0,1 1-1 0 0,-1-1 0 0 0,1 1 0 0 0,-1-1 0 0 0,1 1 0 0 0,0-1 0 0 0,0 1 0 0 0,0-1 0 0 0,0 1 0 0 0,0 0 0 0 0,-1 2 0 0 0,2-3 21 0 0,1 0 0 0 0,-1 0 0 0 0,0 0 0 0 0,0 1 0 0 0,1-1 0 0 0,-1 0 0 0 0,0 0 1 0 0,1 0-1 0 0,-1 0 0 0 0,1-1 0 0 0,-1 1 0 0 0,1 0 0 0 0,0 0 0 0 0,-1 0 0 0 0,1 0 0 0 0,0 0 0 0 0,0-1 0 0 0,-1 1 0 0 0,1 0 0 0 0,0-1 0 0 0,0 1 0 0 0,0 0 1 0 0,0-1-1 0 0,0 0 0 0 0,0 1 0 0 0,0-1 0 0 0,0 1 0 0 0,2-1 0 0 0,51 25 206 0 0,0 2 0 0 0,-2 3 0 0 0,63 46 1 0 0,-70-32 308 0 0,-37-35-832 0 0,1 0 0 0 0,-1-1 0 0 0,1 0 0 0 0,19 12 0 0 0,-23-18-574 0 0,-1 0 0 0 0,1 0 0 0 0,-1-1-1 0 0,1 0 1 0 0,0 0 0 0 0,0 0 0 0 0,0-1 0 0 0,-1 0-1 0 0,1 1 1 0 0,0-2 0 0 0,0 1 0 0 0,5-1-1 0 0,7-1-1810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66 216 752 0 0,'0'0'1447'0'0,"9"16"5738"0"0,-10 3-3729 0 0,-5 34-1 0 0,-19 56 1548 0 0,6-25-1369 0 0,1-30 797 0 0,18-54-4423 0 0,0-1 0 0 0,0 1 1 0 0,0 0-1 0 0,0-1 0 0 0,1 1 0 0 0,-1 0 0 0 0,0-1 0 0 0,0 1 0 0 0,0 0 0 0 0,0-1 0 0 0,0 1 0 0 0,-1 0 0 0 0,1-1 0 0 0,0 1 0 0 0,0 0 0 0 0,0-1 1 0 0,0 1-1 0 0,0 0 0 0 0,0-1 0 0 0,-1 1 0 0 0,1 0 0 0 0,0-1 0 0 0,0 1 0 0 0,0 0 0 0 0,-1-1 0 0 0,1 1-1 0 0,-1-1-1 0 0,1 1 1 0 0,0-1-1 0 0,0 1 1 0 0,-1 0-1 0 0,1-1 1 0 0,0 1-1 0 0,0-1 1 0 0,-1 1-1 0 0,1-1 1 0 0,0 0-1 0 0,0 1 0 0 0,0-1 1 0 0,0 1-1 0 0,0-1 1 0 0,0 1-1 0 0,0-1 1 0 0,0 1-1 0 0,0-1 1 0 0,0 1-1 0 0,0-1 1 0 0,0 0-1 0 0,0 1 1 0 0,1-2-1 0 0,0 0 5 0 0,-1-1 0 0 0,1 0-1 0 0,0 0 1 0 0,1 0-1 0 0,-1 1 1 0 0,0-1 0 0 0,1 1-1 0 0,-1-1 1 0 0,1 1-1 0 0,0-1 1 0 0,0 1-1 0 0,0 0 1 0 0,0 0 0 0 0,0 0-1 0 0,0 0 1 0 0,0 0-1 0 0,1 0 1 0 0,-1 1 0 0 0,1-1-1 0 0,0 1 1 0 0,-1 0-1 0 0,1 0 1 0 0,0 0-1 0 0,-1 0 1 0 0,1 0 0 0 0,0 0-1 0 0,0 1 1 0 0,0 0-1 0 0,0-1 1 0 0,0 1 0 0 0,0 0-1 0 0,0 0 1 0 0,0 1-1 0 0,0-1 1 0 0,0 0 0 0 0,-1 1-1 0 0,1 0 1 0 0,0 0-1 0 0,0 0 1 0 0,0 0-1 0 0,4 3 1 0 0,88 41 260 0 0,65 28 236 0 0,-135-65-411 0 0,1 0 1 0 0,-1-1-1 0 0,1-1 1 0 0,47 3-1 0 0,-43-7-113 0 0,52-5 1 0 0,-68 2-10 0 0,-1-1 1 0 0,1-1 0 0 0,-1 0 0 0 0,1-1 0 0 0,-1 0-1 0 0,13-7 1 0 0,-22 9 27 0 0,0 0-1 0 0,0-1 0 0 0,0 1 1 0 0,0-1-1 0 0,-1 0 0 0 0,1 0 1 0 0,-1-1-1 0 0,0 1 0 0 0,0-1 1 0 0,0 1-1 0 0,0-1 0 0 0,0 0 1 0 0,2-5-1 0 0,-2 1 12 0 0,0 1 0 0 0,0-1 1 0 0,-1 0-1 0 0,0 1 0 0 0,-1-1 1 0 0,1 0-1 0 0,-1-9 0 0 0,-1-8 39 0 0,-1 0-1 0 0,-1 0 1 0 0,-11-46 0 0 0,8 45-4 0 0,-2 0 0 0 0,-1 1 1 0 0,-1 0-1 0 0,-2 1 1 0 0,-22-41-1 0 0,23 49-337 0 0,-1 0 0 0 0,0 1 0 0 0,-1 1 0 0 0,0 0 0 0 0,-1 0 0 0 0,-1 2 0 0 0,0-1 0 0 0,-30-18 0 0 0,42 29 67 0 0,0 1 0 0 0,0 0 0 0 0,0 1-1 0 0,1-1 1 0 0,-1 0 0 0 0,0 0-1 0 0,0 1 1 0 0,0-1 0 0 0,0 1 0 0 0,0 0-1 0 0,0 0 1 0 0,-3-1 0 0 0,3 2-418 0 0,0-1 1 0 0,1 0 0 0 0,-1 1-1 0 0,0-1 1 0 0,0 1-1 0 0,0 0 1 0 0,1-1 0 0 0,-1 1-1 0 0,0 0 1 0 0,1 0-1 0 0,-1 0 1 0 0,1 0 0 0 0,-3 2-1 0 0,-3 5-2345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3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441 120 156 0 0,'2'-4'932'0'0,"-1"1"0"0"0,0-1 0 0 0,0 0 0 0 0,0 0 0 0 0,-1 0 1 0 0,1 0-1 0 0,-1 1 0 0 0,0-7 0 0 0,0 8-107 0 0,-9-18 2073 0 0,2 14-2442 0 0,-1 1-1 0 0,0 0 0 0 0,-1 1 1 0 0,1 0-1 0 0,-1 0 0 0 0,0 1 0 0 0,1 0 1 0 0,-1 0-1 0 0,-1 1 0 0 0,1 1 1 0 0,0-1-1 0 0,0 1 0 0 0,-11 1 1 0 0,-1 0-118 0 0,1 1 0 0 0,0 0 1 0 0,0 2-1 0 0,0 1 1 0 0,-22 6-1 0 0,33-7-221 0 0,-1 1 0 0 0,1 0-1 0 0,-1 0 1 0 0,1 1 0 0 0,0 0 0 0 0,1 0-1 0 0,-1 1 1 0 0,1 0 0 0 0,1 1 0 0 0,-1 0-1 0 0,1 0 1 0 0,0 1 0 0 0,0-1 0 0 0,1 2-1 0 0,0-1 1 0 0,-7 14 0 0 0,10-14 6 0 0,-1-1 1 0 0,1 1 0 0 0,0 0-1 0 0,1 1 1 0 0,0-1 0 0 0,0 0-1 0 0,1 1 1 0 0,0-1 0 0 0,1 1-1 0 0,-1-1 1 0 0,2 1 0 0 0,-1-1-1 0 0,1 1 1 0 0,0-1-1 0 0,1 0 1 0 0,0 1 0 0 0,1-1-1 0 0,-1 0 1 0 0,1 0 0 0 0,5 8-1 0 0,-3-7 17 0 0,0 0-1 0 0,1 0 0 0 0,0-1 1 0 0,0 1-1 0 0,1-1 0 0 0,0-1 1 0 0,0 1-1 0 0,1-1 0 0 0,0-1 1 0 0,1 1-1 0 0,-1-1 0 0 0,1-1 1 0 0,12 6-1 0 0,-7-5-23 0 0,0-1 0 0 0,1 0-1 0 0,-1-1 1 0 0,1 0 0 0 0,0-2-1 0 0,0 0 1 0 0,1 0 0 0 0,18-1-1 0 0,0-3-58 0 0,0-2-1 0 0,0 0 1 0 0,-1-3-1 0 0,0 0 1 0 0,0-3-1 0 0,-1 0 0 0 0,43-21 1 0 0,-58 23-50 0 0,0-1 0 0 0,-1-1 1 0 0,-1 0-1 0 0,17-14 0 0 0,-26 19 5 0 0,0 0 0 0 0,0 0-1 0 0,-1-1 1 0 0,0 0 0 0 0,0 0 0 0 0,-1 0-1 0 0,0 0 1 0 0,0-1 0 0 0,0 0-1 0 0,-1 0 1 0 0,0 0 0 0 0,4-12 0 0 0,-7 15-6 0 0,0 0 1 0 0,1-1-1 0 0,-2 1 1 0 0,1 0 0 0 0,0-1-1 0 0,-1 1 1 0 0,0 0 0 0 0,0-1-1 0 0,0 1 1 0 0,-1 0-1 0 0,1 0 1 0 0,-1 0 0 0 0,0 0-1 0 0,0 0 1 0 0,0 1-1 0 0,-1-1 1 0 0,1 1 0 0 0,-1-1-1 0 0,0 1 1 0 0,0 0-1 0 0,0 0 1 0 0,-5-4 0 0 0,-8-6 4 0 0,-1 0 0 0 0,0 1 0 0 0,-23-11 0 0 0,11 8-46 0 0,0 2 1 0 0,-1 0-1 0 0,0 2 0 0 0,0 2 0 0 0,-1 1 0 0 0,-1 1 0 0 0,-62-6 0 0 0,68 12-775 0 0,0 1-1 0 0,1 1 1 0 0,-32 5-1 0 0,23 3-1989 0 0,15 3-4370 0 0,15-6 4499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98 744 0 0,'0'0'2625'0'0,"0"6"-1158"0"0,-9 41 3155 0 0,-25 79 0 0 0,9-44-442 0 0,3-29-691 0 0,22-52-3439 0 0,0-1 1 0 0,0 1 0 0 0,0-1-1 0 0,0 0 1 0 0,0 1-1 0 0,0-1 1 0 0,-1 0 0 0 0,1 1-1 0 0,0-1 1 0 0,0 0-1 0 0,0 1 1 0 0,-1-1 0 0 0,1 0-1 0 0,0 0 1 0 0,-1 1 0 0 0,1-1-1 0 0,0 0 1 0 0,0 0-1 0 0,-1 1 1 0 0,1-1 0 0 0,0 0-1 0 0,-1 0 1 0 0,1 0 0 0 0,-1 0-1 0 0,1 1 1 0 0,0-1-1 0 0,-1 0 1 0 0,1 0 0 0 0,0 0-1 0 0,-1 0 1 0 0,1 0-1 0 0,-1 0 1 0 0,1 0 0 0 0,0 0-1 0 0,-1 0 1 0 0,1 0 0 0 0,-1 0-1 0 0,1 0 1 0 0,0-1-1 0 0,-1 1 1 0 0,1 0 0 0 0,0 0-1 0 0,-1 0 1 0 0,1 0 0 0 0,0-1-1 0 0,-1 1 1 0 0,1 0-1 0 0,0 0 1 0 0,-1-1 0 0 0,1 1-1 0 0,-1-1 10 0 0,-1 0-1 0 0,1 0 0 0 0,0 0 1 0 0,0 0-1 0 0,0 0 0 0 0,0 0 1 0 0,0 0-1 0 0,0 0 0 0 0,0 0 1 0 0,0-1-1 0 0,-1-1 0 0 0,1-1 49 0 0,-1-4 106 0 0,0 0 0 0 0,1 0 0 0 0,0 0 0 0 0,0-13-1 0 0,0 20-189 0 0,1 0 0 0 0,0 0 0 0 0,0 0 0 0 0,0 0 0 0 0,0 0-1 0 0,1 0 1 0 0,-1 0 0 0 0,0 0 0 0 0,0 0 0 0 0,1 0 0 0 0,-1 0-1 0 0,1 0 1 0 0,-1 0 0 0 0,0 0 0 0 0,1 0 0 0 0,0 0-1 0 0,-1 0 1 0 0,1 1 0 0 0,0-1 0 0 0,-1 0 0 0 0,1 0 0 0 0,0 1-1 0 0,0-1 1 0 0,-1 0 0 0 0,1 1 0 0 0,0-1 0 0 0,0 1 0 0 0,0-1-1 0 0,0 1 1 0 0,0-1 0 0 0,0 1 0 0 0,0 0 0 0 0,0 0-1 0 0,0-1 1 0 0,0 1 0 0 0,0 0 0 0 0,0 0 0 0 0,0 0 0 0 0,0 0-1 0 0,0 0 1 0 0,0 0 0 0 0,0 0 0 0 0,0 1 0 0 0,0-1 0 0 0,0 0-1 0 0,2 1 1 0 0,29 8 339 0 0,-1 2 0 0 0,38 19 0 0 0,-32-14-104 0 0,39 12 0 0 0,-46-19-178 0 0,1-1 1 0 0,0-2-1 0 0,1-1 1 0 0,-1-1-1 0 0,1-2 1 0 0,0-1-1 0 0,0-2 1 0 0,-1-1-1 0 0,1-1 0 0 0,-1-2 1 0 0,43-11-1 0 0,-69 14-87 0 0,0 0-1 0 0,1 0 0 0 0,-1 0 0 0 0,0-1 1 0 0,0 1-1 0 0,0-1 0 0 0,0-1 0 0 0,-1 1 1 0 0,1-1-1 0 0,-1 1 0 0 0,0-1 1 0 0,0 0-1 0 0,4-6 0 0 0,-5 6 7 0 0,-1 0 1 0 0,0 0-1 0 0,0 0 0 0 0,0 0 1 0 0,-1 0-1 0 0,1-1 0 0 0,-1 1 1 0 0,0 0-1 0 0,0-1 0 0 0,-1 1 1 0 0,1 0-1 0 0,-1-1 0 0 0,0 1 0 0 0,0-1 1 0 0,0 1-1 0 0,-1-1 0 0 0,-1-7 1 0 0,-4-8 43 0 0,0-1 0 0 0,-2 1 0 0 0,0 0 0 0 0,-1 0 0 0 0,-1 1 0 0 0,-17-25 0 0 0,18 30-424 0 0,-1 1 1 0 0,0 1-1 0 0,-1 0 1 0 0,0 0-1 0 0,-1 1 1 0 0,0 1-1 0 0,-1 0 1 0 0,0 0-1 0 0,-17-8 1 0 0,24 15-159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76 472 0 0,'-7'-7'645'0'0,"1"1"-1"0"0,-1-1 1 0 0,0 1 0 0 0,-1 0-1 0 0,1 1 1 0 0,-1-1 0 0 0,0 2-1 0 0,-1-1 1 0 0,1 1-1 0 0,-1 0 1 0 0,1 1 0 0 0,-1 0-1 0 0,0 0 1 0 0,-1 1 0 0 0,1 0-1 0 0,0 1 1 0 0,-1 0 0 0 0,1 1-1 0 0,0-1 1 0 0,-1 2 0 0 0,-9 1-1 0 0,9-1-194 0 0,0 1 0 0 0,1 1-1 0 0,-1 0 1 0 0,1 0 0 0 0,0 1-1 0 0,0 0 1 0 0,-16 11 0 0 0,15-8-81 0 0,0 0 1 0 0,1 0 0 0 0,0 1 0 0 0,0 1-1 0 0,0-1 1 0 0,1 2 0 0 0,0-1 0 0 0,1 1-1 0 0,-11 18 1 0 0,16-22-179 0 0,-1 0 0 0 0,0 0 0 0 0,1 1 0 0 0,0-1 0 0 0,1 0 0 0 0,0 1 0 0 0,-1-1 0 0 0,2 1 0 0 0,-1-1 0 0 0,1 1 0 0 0,0 0 0 0 0,1-1-1 0 0,-1 1 1 0 0,1-1 0 0 0,1 1 0 0 0,-1-1 0 0 0,1 0 0 0 0,0 1 0 0 0,0-1 0 0 0,5 8 0 0 0,1-1-3 0 0,0-1-1 0 0,1 1 0 0 0,0-1 1 0 0,1-1-1 0 0,0 1 1 0 0,1-2-1 0 0,0 0 1 0 0,1 0-1 0 0,0-1 1 0 0,1 0-1 0 0,0-1 1 0 0,0 0-1 0 0,1-2 1 0 0,28 11-1 0 0,-19-8-105 0 0,0-2-1 0 0,1-1 1 0 0,0-2 0 0 0,1 0-1 0 0,-1-1 1 0 0,1-1 0 0 0,-1-1-1 0 0,42-5 1 0 0,-55 3-173 0 0,-1-1 1 0 0,0 0-1 0 0,0 0 1 0 0,0-1-1 0 0,0-1 1 0 0,0 0-1 0 0,0 0 1 0 0,-1-1-1 0 0,11-6 0 0 0,-15 7 56 0 0,0 0-1 0 0,-1 0 0 0 0,1 0 0 0 0,-1 0 0 0 0,0-1 0 0 0,0 1 1 0 0,-1-1-1 0 0,1 0 0 0 0,-1 0 0 0 0,0 0 0 0 0,0-1 0 0 0,-1 1 0 0 0,0-1 1 0 0,0 0-1 0 0,0 0 0 0 0,0 1 0 0 0,0-9 0 0 0,-1 4 31 0 0,-1 0 0 0 0,0 0 0 0 0,0 0 0 0 0,-1 1 0 0 0,-1-1 0 0 0,1 0 0 0 0,-2 1 0 0 0,1-1-1 0 0,-1 1 1 0 0,-1 0 0 0 0,0 0 0 0 0,0 0 0 0 0,-1 0 0 0 0,0 0 0 0 0,0 1 0 0 0,-1 0 0 0 0,-9-10 0 0 0,3 5-13 0 0,0 0-1 0 0,-1 1 1 0 0,0 0 0 0 0,-2 1 0 0 0,1 1 0 0 0,-1 0 0 0 0,0 1 0 0 0,-30-13 0 0 0,32 17-246 0 0,-1 0 1 0 0,0 1 0 0 0,-1 0 0 0 0,1 1-1 0 0,-21-1 1 0 0,26 3-378 0 0,1 1 1 0 0,-1 1-1 0 0,0-1 0 0 0,-10 3 0 0 0,13-1-510 0 0,0-1-1 0 0,0 1 0 0 0,0 1 1 0 0,0-1-1 0 0,0 1 0 0 0,-7 4 0 0 0,2 2-1394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151 274 7197 0 0,'0'0'11778'0'0,"1"2"-10237"0"0,0 2-1240 0 0,0-1 1 0 0,-1 0 0 0 0,1 0-1 0 0,-1 0 1 0 0,0 1 0 0 0,0-1-1 0 0,0 0 1 0 0,0 0-1 0 0,-1 1 1 0 0,1-1 0 0 0,-1 0-1 0 0,-1 4 1 0 0,-16 43 1004 0 0,14-37-819 0 0,-16 40 620 0 0,10-22-145 0 0,-1-2 0 0 0,-2 1 0 0 0,-31 52 1 0 0,31-69-423 0 0,13-13-528 0 0,-1 0-1 0 0,1 0 1 0 0,-1 0-1 0 0,0 0 1 0 0,1 0-1 0 0,-1 0 0 0 0,0 0 1 0 0,1 0-1 0 0,-1 0 1 0 0,0 0-1 0 0,1 0 0 0 0,-1 0 1 0 0,1-1-1 0 0,-1 1 1 0 0,0 0-1 0 0,1 0 1 0 0,-1-1-1 0 0,1 1 0 0 0,-1 0 1 0 0,0-2-1 0 0,0 1-8 0 0,0-1-1 0 0,0 0 1 0 0,1 0-1 0 0,-1 0 1 0 0,1 0-1 0 0,0 0 1 0 0,-1 0-1 0 0,1 0 1 0 0,0 0-1 0 0,0 0 1 0 0,0 0-1 0 0,1 1 1 0 0,-1-1-1 0 0,0 0 0 0 0,1 0 1 0 0,-1 0-1 0 0,2-2 1 0 0,-1 0-2 0 0,0-1-2 0 0,0-1 0 0 0,1 1 1 0 0,0 0-1 0 0,0 0 0 0 0,0 0 1 0 0,0 0-1 0 0,1 0 0 0 0,0 1 0 0 0,0-1 1 0 0,0 1-1 0 0,1 0 0 0 0,7-7 1 0 0,-9 8 8 0 0,1 1 0 0 0,0 0 0 0 0,0 0 0 0 0,0 0 0 0 0,0 0 0 0 0,1 0 0 0 0,-1 1 0 0 0,0-1 0 0 0,1 1 0 0 0,-1 0 0 0 0,1 0 0 0 0,-1 0 0 0 0,1 1 0 0 0,0-1 0 0 0,-1 1 0 0 0,1 0 0 0 0,-1 0 0 0 0,1 0 0 0 0,0 0 0 0 0,4 2 0 0 0,21 7 56 0 0,0 1 0 0 0,-1 2-1 0 0,-1 1 1 0 0,0 1 0 0 0,28 19 0 0 0,59 29 80 0 0,-74-44-157 0 0,1-1-1 0 0,0-3 0 0 0,48 10 0 0 0,-74-20-105 0 0,0-2-1 0 0,-1 0 1 0 0,2 0-1 0 0,-1-1 1 0 0,0-1-1 0 0,0-1 1 0 0,0 0-1 0 0,0-1 1 0 0,0 0-1 0 0,0-2 1 0 0,-1 0-1 0 0,24-9 1 0 0,-33 11 100 0 0,0-1 0 0 0,0 0 1 0 0,0 0-1 0 0,-1-1 1 0 0,1 1-1 0 0,-1-1 1 0 0,1 0-1 0 0,-1-1 0 0 0,-1 1 1 0 0,1 0-1 0 0,-1-1 1 0 0,5-8-1 0 0,-4 4 44 0 0,0 0 0 0 0,0 0-1 0 0,-1 0 1 0 0,0 0 0 0 0,-1-1 0 0 0,3-18-1 0 0,-4 7 47 0 0,0-1-1 0 0,-2 1 0 0 0,0-1 1 0 0,-1 1-1 0 0,-1 0 0 0 0,-7-24 1 0 0,2 18 2 0 0,0 0 1 0 0,-2 0 0 0 0,-1 1 0 0 0,-2 0 0 0 0,-30-47 0 0 0,31 55-99 0 0,-2 1 1 0 0,0 1-1 0 0,-1 0 0 0 0,0 1 0 0 0,-1 0 1 0 0,-1 2-1 0 0,0 0 0 0 0,-28-16 0 0 0,40 26-35 0 0,-1 0-249 0 0,1 0-1 0 0,-1 0 0 0 0,1 0 1 0 0,-1 0-1 0 0,0 1 1 0 0,0 0-1 0 0,0 0 1 0 0,0 1-1 0 0,-7-1 1 0 0,12 2 33 0 0,0 0 1 0 0,0 0 0 0 0,-1 1-1 0 0,1-1 1 0 0,0 0 0 0 0,0 1-1 0 0,0-1 1 0 0,0 1 0 0 0,0-1-1 0 0,0 1 1 0 0,0-1-1 0 0,0 1 1 0 0,0 0 0 0 0,-1 1-1 0 0,-5 7-6263 0 0,4-1 3471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28 180 0 0,'-3'-3'726'0'0,"-1"0"1"0"0,0 1-1 0 0,0-1 1 0 0,1 1-1 0 0,-1-1 0 0 0,-1 1 1 0 0,1 0-1 0 0,0 1 0 0 0,0-1 1 0 0,-1 1-1 0 0,1 0 1 0 0,-1 0-1 0 0,-5 0 0 0 0,4 0-264 0 0,0 2-1 0 0,0-1 1 0 0,0 1-1 0 0,0 0 0 0 0,0 0 1 0 0,-7 2-1 0 0,2 1-41 0 0,-1 1-1 0 0,1 0 0 0 0,0 1 1 0 0,0 0-1 0 0,1 1 1 0 0,-1 0-1 0 0,1 0 1 0 0,-9 10-1 0 0,7-6-22 0 0,0 1 1 0 0,1 1-1 0 0,1 0 1 0 0,0 0-1 0 0,-13 22 0 0 0,18-25-266 0 0,1-1 0 0 0,0 1 0 0 0,0 0 0 0 0,1 0 0 0 0,0 0 0 0 0,1 0 0 0 0,0 1 0 0 0,1-1 0 0 0,0 1-1 0 0,1 0 1 0 0,0-1 0 0 0,0 1 0 0 0,1-1 0 0 0,0 1 0 0 0,1-1 0 0 0,1 0 0 0 0,-1 1 0 0 0,1-1 0 0 0,1 0-1 0 0,0-1 1 0 0,1 1 0 0 0,-1-1 0 0 0,2 1 0 0 0,-1-1 0 0 0,2-1 0 0 0,-1 1 0 0 0,1-1 0 0 0,0-1 0 0 0,10 10 0 0 0,-5-8-48 0 0,0 0 0 0 0,0 0 1 0 0,1-2-1 0 0,0 1 1 0 0,0-2-1 0 0,1 1 1 0 0,-1-2-1 0 0,2 0 1 0 0,-1-1-1 0 0,0 0 1 0 0,1-1-1 0 0,28 2 0 0 0,-22-3-58 0 0,0-1 0 0 0,0-2 0 0 0,0 0-1 0 0,0-1 1 0 0,-1-1 0 0 0,1-1 0 0 0,0-1-1 0 0,31-12 1 0 0,-46 15-4 0 0,0-1 0 0 0,-1 0 0 0 0,1 0-1 0 0,0 0 1 0 0,-1-1 0 0 0,0 0 0 0 0,0 0 0 0 0,0 0 0 0 0,0 0 0 0 0,-1-1 0 0 0,1 0-1 0 0,-1 0 1 0 0,0 0 0 0 0,-1-1 0 0 0,1 1 0 0 0,2-9 0 0 0,-2 6 16 0 0,-2 0 0 0 0,1-1 0 0 0,-1 0 0 0 0,-1 1 0 0 0,0-1 0 0 0,0 0-1 0 0,0 1 1 0 0,-1-1 0 0 0,-1 0 0 0 0,1 0 0 0 0,-3-9 0 0 0,0 3 9 0 0,0 1 0 0 0,-2-1-1 0 0,1 0 1 0 0,-2 1-1 0 0,0 0 1 0 0,-1 1 0 0 0,0-1-1 0 0,-1 1 1 0 0,0 0-1 0 0,-1 1 1 0 0,-1 0 0 0 0,0 1-1 0 0,-19-18 1 0 0,15 19-122 0 0,-1 0 0 0 0,0 1-1 0 0,-1 1 1 0 0,0 0 0 0 0,0 1 0 0 0,0 1 0 0 0,-1 1 0 0 0,0 0 0 0 0,0 1 0 0 0,0 1-1 0 0,0 0 1 0 0,-31 1 0 0 0,31 2-716 0 0,0 0-1 0 0,0 2 1 0 0,0 0 0 0 0,0 1-1 0 0,1 0 1 0 0,-1 2-1 0 0,-31 12 1 0 0,13 4-4780 0 0,20-12 3256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32 168 0 0,'-2'2'346'0'0,"0"0"0"0"0,1 1-1 0 0,-1-1 1 0 0,1 0 0 0 0,-1 1 0 0 0,1-1 0 0 0,0 1 0 0 0,0-1-1 0 0,0 1 1 0 0,-2 5 0 0 0,-5 35 3246 0 0,3-11-1402 0 0,2-22-1461 0 0,-1 11 534 0 0,-1-1-1 0 0,-2 0 0 0 0,0 0 0 0 0,-1-1 1 0 0,-14 25-1 0 0,21-41-1086 0 0,0-1-1 0 0,-1 0 1 0 0,1 0 0 0 0,-1 0 0 0 0,0 0-1 0 0,0 0 1 0 0,0 0 0 0 0,0 0 0 0 0,0 0-1 0 0,0-1 1 0 0,0 1 0 0 0,-1-1-1 0 0,1 1 1 0 0,-1-1 0 0 0,-3 1 0 0 0,4-1 194 0 0,-4-6 262 0 0,5 5-597 0 0,0 0 1 0 0,1-1-1 0 0,-1 1 1 0 0,1 0-1 0 0,-1 0 1 0 0,0 0-1 0 0,1-1 0 0 0,-1 1 1 0 0,1 0-1 0 0,-1-1 1 0 0,1 1-1 0 0,-1 0 1 0 0,1-1-1 0 0,0 1 1 0 0,-1-1-1 0 0,1 1 1 0 0,-1-1-1 0 0,1 1 1 0 0,0-1-1 0 0,-1 1 1 0 0,1-1-1 0 0,0 0 1 0 0,-1-2 67 0 0,0 0 0 0 0,1 1 0 0 0,-1-1 1 0 0,1 0-1 0 0,0 0 0 0 0,0 0 0 0 0,0 0 1 0 0,0 0-1 0 0,1 0 0 0 0,-1 1 0 0 0,1-1 1 0 0,0 0-1 0 0,0 0 0 0 0,2-4 0 0 0,-2 5-66 0 0,0 0-1 0 0,0 0 0 0 0,1 1 0 0 0,-1-1 1 0 0,1 1-1 0 0,-1-1 0 0 0,1 1 0 0 0,-1-1 1 0 0,1 1-1 0 0,0 0 0 0 0,0 0 1 0 0,0 0-1 0 0,0 0 0 0 0,-1 0 0 0 0,1 0 1 0 0,0 1-1 0 0,1-1 0 0 0,-1 1 1 0 0,0-1-1 0 0,0 1 0 0 0,0 0 0 0 0,2-1 1 0 0,9 2 58 0 0,0 1 0 0 0,-1 0 0 0 0,1 1 0 0 0,-1 0 0 0 0,0 0 0 0 0,0 2 0 0 0,0-1 0 0 0,16 10 0 0 0,-3-3 1 0 0,65 29 176 0 0,-22-9-134 0 0,112 35 0 0 0,-159-60-252 0 0,1-1 0 0 0,-1-1 1 0 0,1-1-1 0 0,-1-1 1 0 0,1 0-1 0 0,0-2 1 0 0,0-1-1 0 0,-1 0 1 0 0,43-10-1 0 0,-59 10 114 0 0,-1 0-1 0 0,1 0 1 0 0,-1-1 0 0 0,0 0-1 0 0,0 0 1 0 0,0 0 0 0 0,0-1-1 0 0,0 1 1 0 0,-1-1-1 0 0,1 0 1 0 0,-1 0 0 0 0,1 0-1 0 0,-1 0 1 0 0,0-1 0 0 0,3-4-1 0 0,-3 2 42 0 0,1 0 0 0 0,-1 0-1 0 0,-1 0 1 0 0,1-1 0 0 0,-1 1-1 0 0,0-1 1 0 0,-1 1 0 0 0,1-1-1 0 0,-1-9 1 0 0,0-3 100 0 0,-1-1 0 0 0,-1 1-1 0 0,-1-1 1 0 0,-1 1 0 0 0,-1 0 0 0 0,-7-23 0 0 0,7 28-108 0 0,-2 0 0 0 0,0 1 0 0 0,0-1 0 0 0,-1 2 0 0 0,-1-1 0 0 0,0 1 0 0 0,-11-13 0 0 0,12 17-726 0 0,0 0 1 0 0,-1 1-1 0 0,-10-8 0 0 0,16 13-57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420 102 60 0 0,'-3'-6'501'0'0,"0"0"0"0"0,0 0 0 0 0,0 0 0 0 0,-1 1 0 0 0,0 0 0 0 0,0 0 0 0 0,0 0 0 0 0,0 0 0 0 0,-1 0-1 0 0,0 1 1 0 0,0 0 0 0 0,0 0 0 0 0,-1 0 0 0 0,1 1 0 0 0,-1-1 0 0 0,0 1 0 0 0,0 1 0 0 0,0-1 0 0 0,0 1 0 0 0,0 0 0 0 0,-1 1 0 0 0,-8-2 0 0 0,4 2-86 0 0,0 0 0 0 0,1 1 1 0 0,-1 1-1 0 0,0 0 0 0 0,0 0 1 0 0,0 1-1 0 0,1 0 0 0 0,-1 1 1 0 0,1 0-1 0 0,0 1 0 0 0,0 0 1 0 0,0 0-1 0 0,-10 7 0 0 0,7-3-76 0 0,1 0 0 0 0,0 0 0 0 0,0 2 0 0 0,1-1-1 0 0,0 1 1 0 0,1 1 0 0 0,0 0 0 0 0,0 0 0 0 0,-8 16 0 0 0,15-23-191 0 0,0 1 0 0 0,0 0 1 0 0,1 0-1 0 0,0 0 1 0 0,0 0-1 0 0,0 0 0 0 0,1 1 1 0 0,-1-1-1 0 0,1 1 1 0 0,1-1-1 0 0,-1 1 0 0 0,1-1 1 0 0,0 1-1 0 0,0-1 1 0 0,2 11-1 0 0,0-9-20 0 0,0 0-1 0 0,0 0 0 0 0,1 0 1 0 0,0-1-1 0 0,1 1 1 0 0,-1-1-1 0 0,1 0 1 0 0,0 0-1 0 0,1 0 1 0 0,9 10-1 0 0,-3-5 17 0 0,1-1 0 0 0,1 0 1 0 0,0 0-1 0 0,1-1 0 0 0,-1-1 0 0 0,1 0 0 0 0,1-1 0 0 0,0-1 0 0 0,0 0 0 0 0,20 4 0 0 0,-17-6-70 0 0,0-1-1 0 0,1-1 1 0 0,-1-1-1 0 0,1-1 1 0 0,27-2-1 0 0,-34 1-124 0 0,0-1 1 0 0,-1 0-1 0 0,1-1 0 0 0,0 0 0 0 0,-1-1 0 0 0,0 0 1 0 0,0-1-1 0 0,0 0 0 0 0,15-10 0 0 0,-20 11 44 0 0,0-1-1 0 0,-1 0 1 0 0,1 1 0 0 0,-1-2-1 0 0,0 1 1 0 0,0-1-1 0 0,-1 0 1 0 0,0 0 0 0 0,0 0-1 0 0,0 0 1 0 0,-1-1-1 0 0,0 1 1 0 0,0-1 0 0 0,0 0-1 0 0,-1 0 1 0 0,0 0-1 0 0,-1 0 1 0 0,0 0 0 0 0,0-1-1 0 0,0 1 1 0 0,-1 0 0 0 0,0-1-1 0 0,0 1 1 0 0,-1 0-1 0 0,0-1 1 0 0,0 1 0 0 0,-1 0-1 0 0,0 0 1 0 0,0 0-1 0 0,0 0 1 0 0,-1 0 0 0 0,0 1-1 0 0,-1-1 1 0 0,1 1 0 0 0,-1 0-1 0 0,-1 0 1 0 0,-6-8-1 0 0,-2 1 9 0 0,0 0 0 0 0,-1 1-1 0 0,-1 0 1 0 0,0 2 0 0 0,0-1-1 0 0,-1 2 1 0 0,0 0-1 0 0,-26-9 1 0 0,25 11-387 0 0,0 2-1 0 0,-1 0 1 0 0,-27-4 0 0 0,31 7-431 0 0,1 1 0 0 0,-1 1 1 0 0,0 0-1 0 0,0 1 1 0 0,-14 2-1 0 0,2 4-4825 0 0,18-3 3290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5 372 0 0,'6'-5'8205'0'0,"-4"7"-7841"0"0,1 0 1 0 0,-1 1 0 0 0,1-1-1 0 0,-1 0 1 0 0,0 1 0 0 0,0 0-1 0 0,0-1 1 0 0,0 1-1 0 0,0 0 1 0 0,0 0 0 0 0,1 4-1 0 0,14 43 2321 0 0,-4-12-1027 0 0,-5-18-921 0 0,7 16 458 0 0,1-1 0 0 0,2 0 0 0 0,30 44 0 0 0,-37-63-933 0 0,25 25 0 0 0,-9-18-2668 0 0,5-7-6376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33 167 196 0 0,'-3'-1'740'0'0,"0"0"0"0"0,1 0 0 0 0,-1 0 0 0 0,1-1 0 0 0,-1 1-1 0 0,1-1 1 0 0,-1 0 0 0 0,1 1 0 0 0,0-1 0 0 0,0 0 0 0 0,-3-5 4647 0 0,7 7-5156 0 0,1 0 1 0 0,-1 0-1 0 0,0-1 0 0 0,1 1 1 0 0,-1-1-1 0 0,1 0 0 0 0,-1 0 1 0 0,0 1-1 0 0,5-4 1 0 0,3 0 220 0 0,18-2 1117 0 0,-1 2 1 0 0,52-3-1 0 0,-39 5-853 0 0,262-26 3083 0 0,-5-25-1135 0 0,-262 42-2341 0 0,14-2-1611 0 0,-42 8 146 0 0,-2 2-1704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3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69 412 0 0,'-11'-30'4406'0'0,"9"26"-3225"0"0,0 0 0 0 0,0 1-1 0 0,1-1 1 0 0,0 0 0 0 0,-1 0 0 0 0,1 0 0 0 0,0-6 0 0 0,-8 9 3932 0 0,6 14-4402 0 0,-1 0-1 0 0,2 1 0 0 0,0-1 0 0 0,1 1 0 0 0,0 21 1 0 0,8 75 1198 0 0,-5-85-1566 0 0,5 30 559 0 0,25 94 1 0 0,-30-141-1016 0 0,0-1-1 0 0,0 0 1 0 0,1 0-1 0 0,7 13 1 0 0,7-1-2725 0 0,-16-18 2234 0 0,0 0 0 0 0,1-1 0 0 0,-1 1 0 0 0,1 0 0 0 0,-1-1 0 0 0,1 1 0 0 0,-1 0 0 0 0,1-1 0 0 0,-1 0 0 0 0,1 1 0 0 0,0-1 0 0 0,2 0 0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1 468 0 0,'-2'1'1283'0'0,"2"0"-1052"0"0,-1-1-1 0 0,0 1 0 0 0,1-1 0 0 0,-1 1 0 0 0,1-1 0 0 0,-1 1 0 0 0,0 0 0 0 0,1-1 0 0 0,-1 1 0 0 0,1-1 1 0 0,0 1-1 0 0,-1 0 0 0 0,1 0 0 0 0,-1-1 0 0 0,1 1 0 0 0,0 0 0 0 0,0 0 0 0 0,-1-1 0 0 0,1 1 0 0 0,0 0 1 0 0,0 0-1 0 0,0 0 0 0 0,0-1 0 0 0,0 1 0 0 0,0 0 0 0 0,0 0 0 0 0,0 0 0 0 0,0-1 0 0 0,1 1 0 0 0,-1 0 1 0 0,0 0-1 0 0,0-1 0 0 0,1 1 0 0 0,-1 0 0 0 0,0 0 0 0 0,1-1 0 0 0,-1 1 0 0 0,1 0 0 0 0,2 2 242 0 0,0-1-1 0 0,-1-1 1 0 0,1 1-1 0 0,0 0 1 0 0,0-1-1 0 0,0 0 1 0 0,1 1-1 0 0,-1-1 1 0 0,6 1-1 0 0,43 7 1856 0 0,-1-2 0 0 0,1-2 0 0 0,87-4 0 0 0,-89-1-1504 0 0,-3-1-631 0 0,73-11 1 0 0,-65 2-3402 0 0,-1-4-4489 0 0,-39 9 5118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20 516 0 0,'0'0'1360'0'0,"-1"-3"240"0"0,1 2-1273 0 0,0 0 0 0 0,-1 0 0 0 0,1 0 0 0 0,0 0 0 0 0,0 1 0 0 0,-1-1 0 0 0,1 0 0 0 0,-1 0 0 0 0,1 0 0 0 0,-1 0-1 0 0,1 1 1 0 0,-1-1 0 0 0,0 0 0 0 0,1 1 0 0 0,-1-1 0 0 0,0 0 0 0 0,1 1 0 0 0,-1-1 0 0 0,-1 0 0 0 0,1 18 7194 0 0,6 14-2177 0 0,-1-6-5340 0 0,-4-24-63 0 0,14 67 1993 0 0,-1 8-266 0 0,4-2-1 0 0,29 82 1 0 0,-45-152-1799 0 0,0-2-139 0 0,0 0 1 0 0,-1 0 0 0 0,1 0-1 0 0,0 0 1 0 0,0-1 0 0 0,0 1-1 0 0,0 0 1 0 0,0-1 0 0 0,0 1-1 0 0,3 2 1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45 125 676 0 0,'-9'-4'1501'0'0,"-14"-7"1814"0"0,10 1 4938 0 0,15 8-6759 0 0,2-1-1108 0 0,-1 1 0 0 0,1 0 0 0 0,0 0 0 0 0,-1 0-1 0 0,1 0 1 0 0,0 0 0 0 0,0 1 0 0 0,0 0 0 0 0,0 0-1 0 0,0 0 1 0 0,7 0 0 0 0,53-4 1875 0 0,-58 5-2042 0 0,100-3 2167 0 0,346-20 2317 0 0,-417 18-5014 0 0,-1-1 0 0 0,0-1-1 0 0,41-15 1 0 0,-73 21-636 0 0,7-2-1215 0 0,-2 0 415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4:4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1 272 0 0,'-2'1'465'0'0,"0"0"0"0"0,0 1 0 0 0,0-1 1 0 0,0 0-1 0 0,0 1 0 0 0,0 0 0 0 0,1-1 0 0 0,-1 1 0 0 0,1 0 1 0 0,-1 0-1 0 0,-1 3 0 0 0,2-4-272 0 0,1 0 0 0 0,0 0 1 0 0,0-1-1 0 0,0 1 0 0 0,0 0 1 0 0,-1 0-1 0 0,1 0 0 0 0,0-1 1 0 0,0 1-1 0 0,1 0 0 0 0,-1 0 0 0 0,0 0 1 0 0,0-1-1 0 0,0 1 0 0 0,0 0 1 0 0,1 0-1 0 0,-1-1 0 0 0,0 1 1 0 0,1 0-1 0 0,-1 0 0 0 0,0-1 0 0 0,1 1 1 0 0,-1 0-1 0 0,1-1 0 0 0,-1 1 1 0 0,1-1-1 0 0,0 1 0 0 0,-1-1 1 0 0,1 1-1 0 0,0-1 0 0 0,-1 1 0 0 0,1-1 1 0 0,0 0-1 0 0,-1 1 0 0 0,1-1 1 0 0,0 0-1 0 0,0 1 0 0 0,-1-1 1 0 0,2 0-1 0 0,12 6 870 0 0,1-1 1 0 0,0-1-1 0 0,0-1 1 0 0,0 0-1 0 0,0 0 1 0 0,21-1-1 0 0,96-5 2377 0 0,-118 3-3002 0 0,-4-1-342 0 0,121-10 2775 0 0,-112 8-3407 0 0,0-1 0 0 0,26-9 0 0 0,-36 11-825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19 410 380 0 0,'-6'3'138'0'0,"-7"8"9403"0"0,17-12-8398 0 0,22-8 305 0 0,-1-2 0 0 0,-1 0-1 0 0,41-27 1 0 0,-54 32-1261 0 0,11-9 189 0 0,0-1 0 0 0,-1-1 0 0 0,-1-1 0 0 0,-1 0-1 0 0,0-2 1 0 0,-2 0 0 0 0,0-1 0 0 0,-1-1 0 0 0,-1 0 0 0 0,-1-1 0 0 0,-2 0 0 0 0,0-2 0 0 0,13-38 0 0 0,-14 39 703 0 0,-10 39-452 0 0,1 19-308 0 0,30 211 2561 0 0,-22-185-2278 0 0,2 30 397 0 0,-11-79-1005 0 0,0 1 0 0 0,5 18 0 0 0,-5-29-376 0 0,-3 14-1531 0 0,-4-3-7888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82 276 0 0,'-1'-11'720'0'0,"0"5"394"0"0,0 0 1 0 0,0 0 0 0 0,1 1 0 0 0,0-1-1 0 0,0 0 1 0 0,0 0 0 0 0,1 0-1 0 0,0 1 1 0 0,0-1 0 0 0,2-7 2230 0 0,10 25-1247 0 0,-9-6-1724 0 0,0 1-1 0 0,-1 0 0 0 0,1-1 1 0 0,-2 1-1 0 0,1 1 0 0 0,-1-1 1 0 0,0 0-1 0 0,0 1 0 0 0,1 11 1 0 0,1 4 320 0 0,14 77 1288 0 0,-5 1-1 0 0,0 156 1 0 0,-12-197-1498 0 0,2-16-61 0 0,-3 0 1 0 0,-1 0 0 0 0,-9 50-1 0 0,8-79-542 0 0,3-13-8 0 0,-1 0 1 0 0,0-1 0 0 0,-1 1 0 0 0,1 0 0 0 0,0-1 0 0 0,0 1 0 0 0,-1-1-1 0 0,1 1 1 0 0,-1 0 0 0 0,1-1 0 0 0,-1 1 0 0 0,0-1 0 0 0,0 1 0 0 0,1-1-1 0 0,-1 0 1 0 0,-2 2 0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7 234 896 0 0,'-1'-4'904'0'0,"-1"-1"0"0"0,1 1 0 0 0,0 0 0 0 0,1-1-1 0 0,-1 1 1 0 0,1 0 0 0 0,0-1 0 0 0,0-5 0 0 0,1 8-604 0 0,-1 0 0 0 0,1 0 0 0 0,0 0 0 0 0,-1 1 0 0 0,1-1 0 0 0,0 0 0 0 0,0 0 0 0 0,1 0 0 0 0,-1 1 0 0 0,0-1 0 0 0,0 0 0 0 0,1 1 0 0 0,-1 0 0 0 0,1-1 0 0 0,0 1 0 0 0,-1 0 0 0 0,1-1 0 0 0,0 1 0 0 0,2-1 0 0 0,11-6 646 0 0,1 1-1 0 0,-1 1 0 0 0,1 0 0 0 0,25-5 0 0 0,73-10 1059 0 0,-70 14-1343 0 0,492-50 3710 0 0,-211 28-2592 0 0,-324 29-1771 0 0,7-2 125 0 0,0 2 0 0 0,0-1 0 0 0,0 1 0 0 0,1 0 0 0 0,14 2 0 0 0,-22-1-122 0 0,-1-1 0 0 0,1 1 0 0 0,0-1 0 0 0,-1 1 0 0 0,1 0 0 0 0,0-1 0 0 0,-1 1 0 0 0,1-1-1 0 0,-1 1 1 0 0,1 0 0 0 0,-1 0 0 0 0,1-1 0 0 0,-1 1 0 0 0,0 0 0 0 0,1 0 0 0 0,-1 0 0 0 0,0-1 0 0 0,0 1 0 0 0,0 0 0 0 0,1 1 0 0 0,1 18 44 0 0,-2-18-43 0 0,26 229 231 0 0,-20-183-177 0 0,42 723 2564 0 0,-45-714-2477 0 0,-3-47-153 0 0,-2-2 0 0 0,-3-3 0 0 0,2-4 0 0 0,0 0 0 0 0,-1 0 0 0 0,1 0 0 0 0,0-1 0 0 0,-1 1 0 0 0,1-1 0 0 0,0 0 0 0 0,-1 1 0 0 0,1-2 0 0 0,-1 1 0 0 0,-3-1 0 0 0,-5 0 0 0 0,-361-18-143 0 0,156 5 45 0 0,-282-23-155 0 0,482 36-61 0 0,0 1 0 0 0,-33 3 0 0 0,39 2-2063 0 0,35-9-11584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1 464 0 0,'0'0'8047'0'0,"1"5"-6740"0"0,54 250 9232 0 0,-40-206-9482 0 0,-2-4-1764 0 0,-7-15-2596 0 0,-6-29 2566 0 0,1 5-3556 0 0,3 0 2172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1 148 528 0 0,'0'-3'289'0'0,"0"1"0"0"0,0-1 1 0 0,0 0-1 0 0,0 1 0 0 0,0-1 0 0 0,0 1 0 0 0,1-1 0 0 0,-1 1 1 0 0,1-1-1 0 0,0 1 0 0 0,0-1 0 0 0,0 1 0 0 0,0 0 0 0 0,0 0 1 0 0,0-1-1 0 0,1 1 0 0 0,-1 0 0 0 0,1 0 0 0 0,-1 0 0 0 0,1 0 1 0 0,0 0-1 0 0,0 1 0 0 0,4-4 0 0 0,3-1 399 0 0,1-1-1 0 0,0 1 1 0 0,21-8 0 0 0,-21 10-242 0 0,17-7 181 0 0,1 2 0 0 0,-1 0 0 0 0,1 2 0 0 0,1 1 0 0 0,-1 2 0 0 0,1 0 0 0 0,0 2 0 0 0,-1 2 0 0 0,1 0 0 0 0,0 2 0 0 0,0 1 0 0 0,0 1 0 0 0,-1 1 1 0 0,28 10-1 0 0,-25-6-271 0 0,-1 2 1 0 0,-1 1-1 0 0,0 1 1 0 0,0 1-1 0 0,-2 2 1 0 0,0 1-1 0 0,0 1 1 0 0,-2 1-1 0 0,0 1 1 0 0,-2 1 0 0 0,0 1-1 0 0,30 39 1 0 0,-48-55-263 0 0,-1 0 0 0 0,0 1 0 0 0,0-1 0 0 0,0 1 0 0 0,-1 0 0 0 0,0 0 0 0 0,0 0 1 0 0,-1 0-1 0 0,0 0 0 0 0,2 10 0 0 0,-4-13-52 0 0,0 0 1 0 0,0 0-1 0 0,0 0 0 0 0,-1-1 1 0 0,1 1-1 0 0,-1 0 1 0 0,0 0-1 0 0,0 0 1 0 0,0-1-1 0 0,0 1 0 0 0,0-1 1 0 0,-1 1-1 0 0,0-1 1 0 0,0 1-1 0 0,0-1 0 0 0,0 0 1 0 0,0 0-1 0 0,-1 0 1 0 0,1 0-1 0 0,-1-1 0 0 0,-6 6 1 0 0,-4 1 28 0 0,-1 0 0 0 0,0 0 0 0 0,-1-1 0 0 0,0-1 0 0 0,0-1 0 0 0,0 0 0 0 0,-1-1 0 0 0,-19 4 0 0 0,-17 1 111 0 0,-65 5 1 0 0,16-9-278 0 0,-1-5 1 0 0,-169-20-1 0 0,249 15-331 0 0,3 0-2136 0 0,8 3-6104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3 624 0 0,'0'0'5685'0'0,"2"-1"-4119"0"0,-1 1-1413 0 0,0 0 1 0 0,-1-1-1 0 0,1 1 0 0 0,0 0 0 0 0,0 0 0 0 0,-1 0 0 0 0,1 0 0 0 0,0 0 0 0 0,-1 0 0 0 0,1 0 0 0 0,0 0 0 0 0,0 0 1 0 0,-1 0-1 0 0,1 0 0 0 0,0 0 0 0 0,-1 0 0 0 0,1 1 0 0 0,0-1 0 0 0,-1 0 0 0 0,1 0 0 0 0,0 1 0 0 0,-1-1 0 0 0,1 1 1 0 0,-1-1-1 0 0,1 0 0 0 0,0 1 0 0 0,0 0 0 0 0,13 25 2808 0 0,-3 4-1408 0 0,-2 1 1 0 0,-1 0 0 0 0,-1 0 0 0 0,-2 0-1 0 0,2 35 1 0 0,3 16 484 0 0,-4-33-846 0 0,-3-25-122 0 0,7 35 0 0 0,-9-58-1063 0 0,2 13-1295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114 144 596 0 0,'-44'-17'2735'0'0,"28"12"171"0"0,0-2-1 0 0,-16-7 1 0 0,32 14-2766 0 0,0 0 0 0 0,-1 0 1 0 0,1 0-1 0 0,0 0 0 0 0,0 0 1 0 0,0 0-1 0 0,-1 0 0 0 0,1 0 1 0 0,0 0-1 0 0,0 0 0 0 0,0-1 1 0 0,-1 1-1 0 0,1 0 0 0 0,0 0 1 0 0,-1-1 841 0 0,1 1-842 0 0,0 0 0 0 0,0 0 1 0 0,-1 0-1 0 0,1-1 0 0 0,0 1 1 0 0,0 0-1 0 0,0 0 0 0 0,0 0 1 0 0,0-1-1 0 0,0 1 0 0 0,0 0 1 0 0,0 0-1 0 0,0 0 0 0 0,0-1 1 0 0,0 1-1 0 0,0 0 0 0 0,0 0 1 0 0,0 0-1 0 0,0-1 0 0 0,0 1 1 0 0,0 0-1 0 0,0 0 0 0 0,0-1 0 0 0,0 1 1 0 0,0 0-1 0 0,0 0 0 0 0,0 0 1 0 0,0 0-1 0 0,1-2 842 0 0,0 2-841 0 0,18-5 2030 0 0,37 1-1070 0 0,620 0 3347 0 0,88 11-2498 0 0,-75-4-641 0 0,176-30 152 0 0,-489-14-1461 0 0,-364 39 0 0 0,-7 1 0 0 0,1 0 0 0 0,0 0 0 0 0,0-1 0 0 0,-1 1 0 0 0,1-1 0 0 0,9-5 0 0 0,-12 4-68 0 0,-2 2-363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3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132 111 532 0 0,'-66'-11'3252'0'0,"23"3"2082"0"0,21 4 5607 0 0,100-19-6804 0 0,37 9-1832 0 0,28-6-4296 0 0,-114 15-2718 0 0,35-13 1 0 0,-42 10 2120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93 68 0 0,'-12'-10'1250'0'0,"0"-1"1"0"0,0 2-1 0 0,-1-1 0 0 0,-1 2 1 0 0,1 0-1 0 0,-17-7 0 0 0,19 11-600 0 0,0 0 0 0 0,0 0 0 0 0,0 2-1 0 0,0-1 1 0 0,-1 1 0 0 0,1 1-1 0 0,-1 0 1 0 0,1 1 0 0 0,-15 1-1 0 0,13 0-173 0 0,1 1 0 0 0,0 0 0 0 0,0 1 0 0 0,0 0 0 0 0,0 1 0 0 0,0 0 0 0 0,1 1 0 0 0,0 1 0 0 0,0-1-1 0 0,-17 13 1 0 0,22-13-234 0 0,-1 0-1 0 0,1 0 0 0 0,1 1 0 0 0,-1 0 1 0 0,1 0-1 0 0,0 1 0 0 0,0-1 0 0 0,0 1 1 0 0,1 0-1 0 0,0 0 0 0 0,1 1 0 0 0,0-1 1 0 0,0 1-1 0 0,0 0 0 0 0,1 0 0 0 0,0-1 1 0 0,-1 11-1 0 0,3-11-90 0 0,0-1 0 0 0,0 1 0 0 0,1-1 0 0 0,0 1 0 0 0,0-1 0 0 0,0 0 0 0 0,1 0 0 0 0,0 1 0 0 0,0-1 0 0 0,1 0 0 0 0,6 10 0 0 0,-3-4 59 0 0,2-1 0 0 0,0 0 0 0 0,0-1-1 0 0,17 17 1 0 0,-14-17-62 0 0,1-1 0 0 0,1 0 1 0 0,-1 0-1 0 0,2-1 0 0 0,-1-1 0 0 0,1 0 1 0 0,0-1-1 0 0,0 0 0 0 0,1-1 0 0 0,0-1 1 0 0,0 0-1 0 0,23 2 0 0 0,-22-4-119 0 0,0-1-1 0 0,0-1 1 0 0,0 0 0 0 0,0-1-1 0 0,0-1 1 0 0,-1 0-1 0 0,1-1 1 0 0,0-1-1 0 0,-1 0 1 0 0,0-1 0 0 0,28-14-1 0 0,-38 17-45 0 0,0-1 0 0 0,-1 0-1 0 0,1 0 1 0 0,-1 0 0 0 0,0 0-1 0 0,0-1 1 0 0,0 0 0 0 0,0 0 0 0 0,-1 0-1 0 0,1 0 1 0 0,-1 0 0 0 0,0-1-1 0 0,0 0 1 0 0,-1 1 0 0 0,0-1 0 0 0,3-5-1 0 0,-4 5 2 0 0,-1 1-1 0 0,1-1 0 0 0,0 1 0 0 0,-1-1 1 0 0,0 1-1 0 0,0-1 0 0 0,0 1 1 0 0,-1-1-1 0 0,0 1 0 0 0,0-1 0 0 0,0 1 1 0 0,0-1-1 0 0,0 1 0 0 0,-1 0 1 0 0,0 0-1 0 0,0-1 0 0 0,0 2 0 0 0,-1-1 1 0 0,-4-6-1 0 0,-4-4-29 0 0,-1 0-1 0 0,0 1 1 0 0,-1 1 0 0 0,0 0-1 0 0,-1 0 1 0 0,-1 2 0 0 0,1-1-1 0 0,-2 2 1 0 0,-23-11 0 0 0,13 8-195 0 0,0 2 1 0 0,-1 1-1 0 0,0 1 0 0 0,0 2 1 0 0,-41-5-1 0 0,56 9-102 0 0,0 1-1 0 0,0 1 0 0 0,0 0 0 0 0,0 1 1 0 0,-12 2-1 0 0,19-2-103 0 0,0 0 0 0 0,0 0 0 0 0,1 1 0 0 0,-1 0 0 0 0,1 0-1 0 0,-7 4 1 0 0,8-4-330 0 0,0 0-1 0 0,0 0 0 0 0,1 1 0 0 0,-1-1 1 0 0,0 1-1 0 0,1 0 0 0 0,0 0 0 0 0,-1 0 1 0 0,-1 5-1 0 0,-3 3-1711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0 272 0 0,'0'0'7733'0'0,"3"4"-6052"0"0,36 79 4715 0 0,9 52-1646 0 0,1 4-1426 0 0,-42-122-3101 0 0,19 45 878 0 0,-6-21-3234 0 0,-17-37 1282 0 0,0 0-1147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46 195 556 0 0,'-29'-12'3463'0'0,"12"-1"5975"0"0,23 5-6503 0 0,-6 8-2845 0 0,0-1 1 0 0,0 0 0 0 0,1 1-1 0 0,-1-1 1 0 0,0 1 0 0 0,0-1 0 0 0,1 0-1 0 0,-1 1 1 0 0,0-1 0 0 0,1 1-1 0 0,-1-1 1 0 0,0 1 0 0 0,1-1-1 0 0,-1 1 1 0 0,1 0 0 0 0,-1-1 0 0 0,1 1-1 0 0,-1-1 1 0 0,1 1 0 0 0,-1 0-1 0 0,2-1 1 0 0,18-7 1924 0 0,0 0-1 0 0,27-5 1 0 0,92-12 940 0 0,-86 18-2152 0 0,35-7 261 0 0,189-35 979 0 0,-225 35-2971 0 0,-22 2-3529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1 312 0 0,'-11'9'1081'0'0,"9"-8"-609"0"0,0 1 0 0 0,0-1 0 0 0,0 0 0 0 0,1 1 0 0 0,-1-1 0 0 0,0 1 0 0 0,1-1 0 0 0,-1 1 0 0 0,1 0 0 0 0,0 0 0 0 0,0 0 0 0 0,-1 0 0 0 0,1 0 0 0 0,0 0 0 0 0,1 0 0 0 0,-1 0 0 0 0,0 0 0 0 0,0 5 0 0 0,1-7-281 0 0,0 1 1 0 0,0 0 0 0 0,0-1-1 0 0,1 1 1 0 0,-1-1-1 0 0,0 1 1 0 0,1 0-1 0 0,-1-1 1 0 0,0 1-1 0 0,1-1 1 0 0,-1 1-1 0 0,1-1 1 0 0,-1 1 0 0 0,1-1-1 0 0,-1 1 1 0 0,1-1-1 0 0,-1 0 1 0 0,1 1-1 0 0,-1-1 1 0 0,1 0-1 0 0,-1 1 1 0 0,1-1 0 0 0,1 1-1 0 0,16 4 1312 0 0,-15-4-967 0 0,19 3 1101 0 0,1 0 0 0 0,25 1 0 0 0,98-5 1479 0 0,-116-1-2533 0 0,165-11-542 0 0,-98-4-3356 0 0,-3-9-3781 0 0,-53 10 4484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21 280 0 0,'0'-2'478'0'0,"-1"0"0"0"0,1 1 0 0 0,-1-1-1 0 0,0 1 1 0 0,1-1 0 0 0,-1 1 0 0 0,0-1 0 0 0,0 1 0 0 0,0 0-1 0 0,0-1 1 0 0,0 1 0 0 0,-1-2 0 0 0,1 4-222 0 0,1-1 0 0 0,0 0 0 0 0,-1 0 0 0 0,1 1 255 0 0,-1-1-255 0 0,1 1 0 0 0,0-1 0 0 0,0 0 0 0 0,-1 1 0 0 0,1-1 0 0 0,0 0 0 0 0,0 1 0 0 0,0-1 0 0 0,-1 0-1 0 0,1 1 1 0 0,0-1 0 0 0,0 1 0 0 0,0-1 0 0 0,0 0 0 0 0,0 1 0 0 0,0-1 0 0 0,0 1 0 0 0,0-1 0 0 0,0 0 0 0 0,0 1-1 0 0,0-1 1 0 0,0 1 0 0 0,2 30 5961 0 0,0-13-6236 0 0,75 282 9927 0 0,-69-267-8976 0 0,4 12-1323 0 0,-11-44-295 0 0,-11-27-12530 0 0,6 12 10359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58 187 660 0 0,'-53'-18'8593'0'0,"53"18"-8445"0"0,-1 0 0 0 0,1 0 0 0 0,0 0 0 0 0,0 0 0 0 0,0 0-1 0 0,-1 0 1 0 0,-1-2 1628 0 0,2 2-1628 0 0,0 0-1 0 0,0 0 1 0 0,0-1 0 0 0,0 1 0 0 0,0 0 0 0 0,0 0 0 0 0,0 0 0 0 0,0-1 0 0 0,-1 1 0 0 0,1 0 0 0 0,0 0 0 0 0,0 0 0 0 0,0-1 0 0 0,0 1 0 0 0,0 0 0 0 0,0 0-1 0 0,0-1 1 0 0,0 1 0 0 0,0 0 0 0 0,0 0 0 0 0,1 0 0 0 0,-1-1 0 0 0,0 1 0 0 0,1-2 1627 0 0,0 2-1627 0 0,9-7 3979 0 0,-9 6-4894 0 0,7-2 1444 0 0,0 0 0 0 0,0 0 1 0 0,1 0-1 0 0,-1 1 1 0 0,0 0-1 0 0,1 1 0 0 0,-1 0 1 0 0,11 0-1 0 0,11-2 293 0 0,67-9 212 0 0,-40 5 25 0 0,0-1 1 0 0,67-21-1 0 0,-27 3-1811 0 0,-47 13-200 0 0,51-20 0 0 0,-99 33 34 0 0,1-2 1019 0 0</inkml:trace>
  <inkml:trace contextRef="#ctx0" brushRef="#br0" timeOffset="1">84 346 756 0 0,'-4'2'599'0'0,"1"0"1"0"0,0 1-1 0 0,-1-1 0 0 0,1 1 1 0 0,-4 5-1 0 0,-3 12 7125 0 0,13-18-5793 0 0,1 1-1310 0 0,0-1-1 0 0,0 1 0 0 0,0-1 0 0 0,1 0 0 0 0,-1 0 1 0 0,1 0-1 0 0,0-1 0 0 0,0 1 0 0 0,-1-1 0 0 0,1 0 1 0 0,9 0-1 0 0,12 0 743 0 0,27-2 0 0 0,-18 0-75 0 0,165-2 2136 0 0,-61 0-3872 0 0,2 3-7143 0 0,-90 0 4112 0 0,4-2 502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8845 0 0,'1'3'1051'0'0,"0"-1"0"0"0,0 1 1 0 0,-1 0-1 0 0,1 0 0 0 0,-1-1 0 0 0,1 1 0 0 0,-1 0 1 0 0,0 0-1 0 0,0 0 0 0 0,0 0 0 0 0,-1 3 1 0 0,0-1-375 0 0,0 1 0 0 0,-1-1 1 0 0,0 0-1 0 0,0 1 1 0 0,-3 5-1 0 0,-4 4-484 0 0,-1 1 0 0 0,-17 20 0 0 0,21-29 586 0 0,-24 31-499 0 0,-37 33-1 0 0,31-38-3148 0 0,0-1-4032 0 0,21-20 3871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13 540 0 0,'0'-1'355'0'0,"0"0"1"0"0,1 1-1 0 0,-1-1 1 0 0,0 1-1 0 0,0-1 1 0 0,0 1-1 0 0,1-1 0 0 0,-1 1 1 0 0,0-1-1 0 0,0 1 1 0 0,1-1-1 0 0,-1 1 0 0 0,1-1 1 0 0,-1 1-1 0 0,0-1 1 0 0,1 1-1 0 0,-1 0 0 0 0,1-1 1 0 0,-1 1-1 0 0,1 0 1 0 0,-1-1-1 0 0,1 1 0 0 0,-1 0 1 0 0,1 0-1 0 0,-1-1 1 0 0,1 1-1 0 0,0 0 0 0 0,-1 0 1 0 0,1 0-1 0 0,0 0 1 0 0,0 0-77 0 0,0 1-1 0 0,0-1 1 0 0,0 1 0 0 0,0 0 0 0 0,0-1 0 0 0,-1 1-1 0 0,1 0 1 0 0,0 0 0 0 0,0 0 0 0 0,-1-1 0 0 0,1 1-1 0 0,-1 0 1 0 0,1 0 0 0 0,-1 0 0 0 0,1 1 0 0 0,18 49 1833 0 0,-17-43-858 0 0,46 139 4756 0 0,-28-85-7144 0 0,-16-51 343 0 0,-1-4-3038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30 122 292 0 0,'-3'-3'555'0'0,"-1"0"0"0"0,1 0 0 0 0,0 0 0 0 0,0 0 0 0 0,0-1 0 0 0,1 0 0 0 0,-4-5 0 0 0,6 8-340 0 0,-1 0 0 0 0,1 0 0 0 0,-1 0 0 0 0,1 0 0 0 0,0 0 0 0 0,0 0 0 0 0,-1-1 0 0 0,1 1 0 0 0,0 0 1 0 0,0 0-1 0 0,0 0 0 0 0,0-1 0 0 0,0 1 0 0 0,1 0 0 0 0,-1 0 0 0 0,0 0 0 0 0,1 0 0 0 0,-1-1 0 0 0,0 1 0 0 0,1 0 0 0 0,-1 0 0 0 0,1 0 1 0 0,0 0-1 0 0,-1 0 0 0 0,1 0 0 0 0,0 0 0 0 0,0 0 0 0 0,-1 0 0 0 0,1 1 0 0 0,0-1 0 0 0,0 0 0 0 0,0 0 0 0 0,2 0 0 0 0,5-5 388 0 0,1 1 0 0 0,0 1 0 0 0,0 0 0 0 0,0 0 0 0 0,0 0 0 0 0,1 1-1 0 0,13-2 1 0 0,72-8 1575 0 0,-76 12-1657 0 0,29-2 128 0 0,0 2-1 0 0,1 2 1 0 0,-1 3 0 0 0,0 1-1 0 0,0 3 1 0 0,-1 1 0 0 0,0 3 0 0 0,-1 2-1 0 0,0 1 1 0 0,-1 3 0 0 0,-1 2 0 0 0,-1 1-1 0 0,52 35 1 0 0,-79-46-459 0 0,-1 1 0 0 0,0 0-1 0 0,0 1 1 0 0,-1 1 0 0 0,-1 0 0 0 0,0 1 0 0 0,-1 1-1 0 0,19 28 1 0 0,-29-40-169 0 0,0 1 0 0 0,-1-1 1 0 0,0 1-1 0 0,0-1 0 0 0,0 1 0 0 0,0-1 0 0 0,0 1 0 0 0,-1 0 0 0 0,1-1 1 0 0,-1 1-1 0 0,0 0 0 0 0,0-1 0 0 0,0 1 0 0 0,-1 0 0 0 0,1-1 0 0 0,-1 1 1 0 0,0-1-1 0 0,0 1 0 0 0,0-1 0 0 0,-1 1 0 0 0,1-1 0 0 0,-1 1 0 0 0,0-1 1 0 0,0 0-1 0 0,0 0 0 0 0,0 0 0 0 0,0 0 0 0 0,-3 2 0 0 0,-4 4-10 0 0,-1-1-1 0 0,1 0 0 0 0,-1 0 1 0 0,-1-1-1 0 0,1 0 0 0 0,-23 10 1 0 0,-1-3-28 0 0,-1 0 0 0 0,0-3 0 0 0,-1-1 0 0 0,-1-1 0 0 0,-51 4 0 0 0,6-6-354 0 0,-112-5 1 0 0,170-2-63 0 0,-46-3-957 0 0,29-5-3943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1 129 396 0 0,'1'-4'400'0'0,"-1"0"0"0"0,1 0 1 0 0,1 0-1 0 0,-1 0 0 0 0,1 0 0 0 0,-1 1 0 0 0,1-1 1 0 0,0 0-1 0 0,0 1 0 0 0,1 0 0 0 0,-1-1 1 0 0,1 1-1 0 0,0 0 0 0 0,0 0 0 0 0,0 0 0 0 0,0 1 1 0 0,0-1-1 0 0,0 1 0 0 0,1 0 0 0 0,-1-1 0 0 0,6-1 1 0 0,8-3 710 0 0,0-1 1 0 0,1 2-1 0 0,25-6 1 0 0,-40 12-1010 0 0,22-7 1167 0 0,0 2 0 0 0,1 1 0 0 0,43-2 0 0 0,-61 5-962 0 0,0 1 0 0 0,0 1-1 0 0,0-1 1 0 0,0 1 0 0 0,0 1 0 0 0,-1 0 0 0 0,1 0 0 0 0,0 0 0 0 0,-1 1 0 0 0,1 0-1 0 0,-1 0 1 0 0,0 1 0 0 0,0 0 0 0 0,0 0 0 0 0,-1 1 0 0 0,9 7 0 0 0,-14-10-214 0 0,1 0 0 0 0,0 0 1 0 0,-1 1-1 0 0,0-1 0 0 0,0 1 1 0 0,1-1-1 0 0,-2 1 0 0 0,1 0 1 0 0,0-1-1 0 0,0 1 0 0 0,-1 0 1 0 0,1 0-1 0 0,-1 0 0 0 0,0-1 1 0 0,0 1-1 0 0,0 0 0 0 0,0 0 1 0 0,-1 0-1 0 0,1-1 0 0 0,-1 1 1 0 0,0 0-1 0 0,1-1 0 0 0,-1 1 1 0 0,0 0-1 0 0,-2 3 0 0 0,-2 5 105 0 0,-1 0-1 0 0,0-1 0 0 0,-1 1 1 0 0,-10 12-1 0 0,-49 49 661 0 0,45-50-351 0 0,0 0 1 0 0,-32 47-1 0 0,52-67-475 0 0,-1-1-1 0 0,1 1 0 0 0,0 0 0 0 0,0 0 1 0 0,0 0-1 0 0,0 0 0 0 0,0 0 0 0 0,1 0 1 0 0,-1 0-1 0 0,0 0 0 0 0,1 0 0 0 0,0 0 1 0 0,-1 0-1 0 0,1 0 0 0 0,0 0 0 0 0,0 1 0 0 0,0-1 1 0 0,0 0-1 0 0,1 0 0 0 0,-1 0 0 0 0,0 0 1 0 0,1 0-1 0 0,0 0 0 0 0,-1 0 0 0 0,1 0 1 0 0,0 0-1 0 0,0 0 0 0 0,0 0 0 0 0,0 0 1 0 0,1 0-1 0 0,-1-1 0 0 0,0 1 0 0 0,1-1 1 0 0,-1 1-1 0 0,1-1 0 0 0,-1 1 0 0 0,1-1 1 0 0,0 0-1 0 0,0 0 0 0 0,0 1 0 0 0,-1-1 1 0 0,1-1-1 0 0,3 2 0 0 0,7 3 34 0 0,-1-1 0 0 0,1 0 0 0 0,0-1 0 0 0,-1-1-1 0 0,1 0 1 0 0,17 1 0 0 0,12-1-491 0 0,1-2-1 0 0,-1-1 0 0 0,0-3 1 0 0,0-1-1 0 0,78-20 1 0 0,-112 23-57 0 0,14-4-2406 0 0,-10-1-4971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96 0 0,'6'-28'1740'0'0,"5"-22"7057"0"0,-10 49-7390 0 0,-1 1-1324 0 0,0 0 0 0 0,0 0 0 0 0,0 0 0 0 0,0 0 0 0 0,0 0 0 0 0,0 0 0 0 0,0 1 0 0 0,0-1 0 0 0,1 0 0 0 0,-1 0-1 0 0,0 0 1 0 0,0 0 0 0 0,0 0 0 0 0,0 0 0 0 0,0 0 0 0 0,0 0 0 0 0,0 1 0 0 0,0-1 0 0 0,1 0 0 0 0,-1 0 0 0 0,0 0 0 0 0,0 0 0 0 0,0 0 0 0 0,0 0 0 0 0,0 0 0 0 0,0 0 0 0 0,1 0 0 0 0,-1 0 0 0 0,0 0 0 0 0,0 0 0 0 0,0 0 0 0 0,0 0 0 0 0,0 0 0 0 0,0 0 0 0 0,1 0 0 0 0,-1 0 0 0 0,0 0 0 0 0,0 0 0 0 0,0 0 0 0 0,0 0 0 0 0,0 0 0 0 0,1 0 0 0 0,-1 0 0 0 0,0 0 0 0 0,0 0 0 0 0,0-1 0 0 0,0 1 0 0 0,0 0-1 0 0,0 0 1 0 0,0 0 0 0 0,0 0 0 0 0,1 0 0 0 0,-1 0 0 0 0,0 0 0 0 0,0 0 0 0 0,0-1 0 0 0,0 1 0 0 0,0 0 0 0 0,0 0 0 0 0,4 11 1348 0 0,15 80 3399 0 0,-8-37-2805 0 0,1 0 1 0 0,25 63-1 0 0,-36-113-1902 0 0,0-1-22 0 0,0 0 0 0 0,0-1 0 0 0,0 1 0 0 0,0 0 0 0 0,1-1 0 0 0,-1 1 0 0 0,0-1 0 0 0,1 0 0 0 0,0 1 0 0 0,0-1 0 0 0,0 0 0 0 0,0 0 0 0 0,0 0 0 0 0,4 3 0 0 0,-3-5-54 0 0,1-1 0 0 0,-1 1-1 0 0,1-1 1 0 0,-1 0-1 0 0,0 1 1 0 0,1-1 0 0 0,-1-1-1 0 0,0 1 1 0 0,0 0-1 0 0,0-1 1 0 0,0 0-1 0 0,0 0 1 0 0,3-2 0 0 0,31-23 110 0 0,-13 9-83 0 0,35-19-1 0 0,-52 32-51 0 0,1 2 0 0 0,0-1 1 0 0,0 1-1 0 0,0 0 0 0 0,0 1 1 0 0,0-1-1 0 0,1 2 0 0 0,-1-1 1 0 0,12 1-1 0 0,-14 1-5 0 0,0 1-1 0 0,0 0 1 0 0,0 0-1 0 0,-1 0 1 0 0,1 1 0 0 0,0 0-1 0 0,-1 0 1 0 0,0 1-1 0 0,1-1 1 0 0,-1 1 0 0 0,0 0-1 0 0,-1 0 1 0 0,1 1-1 0 0,0 0 1 0 0,-1 0 0 0 0,0 0-1 0 0,0 0 1 0 0,7 9-1 0 0,1 4 40 0 0,-1 0 0 0 0,0 1 0 0 0,-2 0-1 0 0,9 20 1 0 0,12 9-56 0 0,-19-37-4919 0 0,-5-5 322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487 105 12 0 0,'-15'-13'1645'0'0,"0"1"1"0"0,-1 1-1 0 0,0 1 0 0 0,0 0 1 0 0,-1 1-1 0 0,0 1 0 0 0,-36-12 0 0 0,44 17-1184 0 0,-1 1 0 0 0,0-1-1 0 0,0 2 1 0 0,0 0-1 0 0,0 0 1 0 0,0 1 0 0 0,0 0-1 0 0,-1 0 1 0 0,1 1-1 0 0,0 1 1 0 0,0 0 0 0 0,1 0-1 0 0,-1 1 1 0 0,0 0-1 0 0,1 0 1 0 0,-16 9 0 0 0,16-7-193 0 0,1 1 0 0 0,0-1 0 0 0,0 1 1 0 0,1 1-1 0 0,0 0 0 0 0,0 0 1 0 0,0 0-1 0 0,1 0 0 0 0,0 1 0 0 0,1 0 1 0 0,-1 1-1 0 0,-5 13 0 0 0,8-15-76 0 0,1 0-1 0 0,-1 0 0 0 0,2 0 0 0 0,-1 0 0 0 0,1 1 1 0 0,0-1-1 0 0,0 0 0 0 0,1 1 0 0 0,0-1 0 0 0,0 1 1 0 0,1-1-1 0 0,0 0 0 0 0,0 1 0 0 0,1-1 0 0 0,0 0 0 0 0,0 0 1 0 0,6 12-1 0 0,0-4 12 0 0,0-1 0 0 0,2 0-1 0 0,0 0 1 0 0,0-1 0 0 0,1 0 0 0 0,1-1 0 0 0,0 0 0 0 0,1-1 0 0 0,0-1-1 0 0,0 0 1 0 0,1 0 0 0 0,1-1 0 0 0,0-1 0 0 0,20 8 0 0 0,-22-10-115 0 0,0-1 0 0 0,0 0 1 0 0,1-1-1 0 0,0-1 0 0 0,-1 0 1 0 0,1-1-1 0 0,0 0 1 0 0,1-1-1 0 0,-1-1 0 0 0,0 0 1 0 0,0-1-1 0 0,0-1 0 0 0,0 0 1 0 0,0 0-1 0 0,-1-2 0 0 0,1 1 1 0 0,21-11-1 0 0,-29 12-93 0 0,-1-1 0 0 0,0 0 0 0 0,1-1 0 0 0,-2 1 0 0 0,1-1 0 0 0,0 0 0 0 0,-1-1 0 0 0,1 1 0 0 0,-1-1 0 0 0,0 1 0 0 0,-1-1 0 0 0,1 0 0 0 0,-1-1 0 0 0,0 1 0 0 0,0 0 0 0 0,-1-1 0 0 0,2-6 0 0 0,-2 5-28 0 0,0-1 1 0 0,-1 1-1 0 0,0-1 1 0 0,-1 0 0 0 0,1 1-1 0 0,-2-1 1 0 0,1 0-1 0 0,-1 1 1 0 0,0-1 0 0 0,0 1-1 0 0,-1-1 1 0 0,0 1-1 0 0,-5-11 1 0 0,0 4-26 0 0,1 1 0 0 0,-2-1 1 0 0,0 2-1 0 0,-1-1 0 0 0,0 1 0 0 0,-1 1 0 0 0,0 0 1 0 0,-1 0-1 0 0,0 1 0 0 0,0 0 0 0 0,-1 1 0 0 0,-1 0 1 0 0,1 1-1 0 0,-19-8 0 0 0,7 4-179 0 0,0 2-1 0 0,-1 0 1 0 0,0 2 0 0 0,-1 1-1 0 0,0 1 1 0 0,0 1 0 0 0,-38-2-1 0 0,49 6-176 0 0,0 1 0 0 0,1 0 0 0 0,-1 1-1 0 0,-17 4 1 0 0,27-4 6 0 0,0 0 0 0 0,0 0 0 0 0,0 1 0 0 0,0 0 0 0 0,0 0 0 0 0,1 0 0 0 0,-1 0 0 0 0,1 1 0 0 0,-1 0 0 0 0,1 0 0 0 0,0 0 0 0 0,0 0 0 0 0,0 0 0 0 0,1 1 1 0 0,-6 6-1 0 0,8-8-56 0 0,0-1 1 0 0,1 0-1 0 0,-1 1 1 0 0,0-1 0 0 0,1 1-1 0 0,-1-1 1 0 0,1 1 0 0 0,-1 0-1 0 0,1-1 1 0 0,0 1-1 0 0,-1-1 1 0 0,1 4 0 0 0,0 7-2047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5448 0 0,'4'-9'2520'0'0,"-2"4"-1120"0"0,1-1 1 0 0,-1 1-1 0 0,1-1 0 0 0,0 1 1 0 0,0 0-1 0 0,5-6 0 0 0,-7 10-1257 0 0,0 0-1 0 0,0 0 0 0 0,1 0 0 0 0,-1 0 1 0 0,0 0-1 0 0,1 0 0 0 0,-1 1 1 0 0,1-1-1 0 0,-1 0 0 0 0,1 1 1 0 0,-1-1-1 0 0,1 1 0 0 0,-1 0 1 0 0,1-1-1 0 0,-1 1 0 0 0,1 0 1 0 0,-1 0-1 0 0,1 0 0 0 0,0 0 0 0 0,-1 0 1 0 0,1 0-1 0 0,-1 0 0 0 0,1 1 1 0 0,-1-1-1 0 0,1 1 0 0 0,-1-1 1 0 0,1 1-1 0 0,2 1 0 0 0,4 2 149 0 0,0 0 0 0 0,-1 1 0 0 0,1 0 0 0 0,-1 0 0 0 0,0 1 0 0 0,0-1 0 0 0,0 2 0 0 0,-1-1 0 0 0,0 1 0 0 0,0 0 0 0 0,-1 0 0 0 0,0 1 0 0 0,0-1 0 0 0,-1 1 0 0 0,6 15 0 0 0,2 9 627 0 0,-1 2 0 0 0,12 60-1 0 0,-10-36-66 0 0,-3-18-211 0 0,8 30-2994 0 0,-18-69 1452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81 141 208 0 0,'-19'-9'1231'0'0,"-12"-6"1956"0"0,1-11 12789 0 0,30 26-15778 0 0,15-7 2581 0 0,19-1-1270 0 0,401-26 4801 0 0,-304 16-5418 0 0,-46-2-4007 0 0,-74 17 741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1 456 0 0,'-11'6'744'0'0,"-28"20"2785"0"0,38-24-3063 0 0,-1-1 0 0 0,0 0 0 0 0,1 1 0 0 0,-1-1-1 0 0,1 1 1 0 0,0 0 0 0 0,-1-1 0 0 0,1 1 0 0 0,0 0 0 0 0,0 0 0 0 0,0 0 0 0 0,0 0 0 0 0,0 0 0 0 0,1 0 0 0 0,-1 0-1 0 0,1 0 1 0 0,-1 3 0 0 0,1-4-240 0 0,0 0 0 0 0,1 0 0 0 0,-1 0 0 0 0,1 1-1 0 0,-1-1 1 0 0,1 0 0 0 0,-1 0 0 0 0,1 0 0 0 0,-1 0 0 0 0,1 0 0 0 0,0 0-1 0 0,0-1 1 0 0,0 1 0 0 0,-1 0 0 0 0,1 0 0 0 0,0 0 0 0 0,0-1-1 0 0,0 1 1 0 0,0-1 0 0 0,0 1 0 0 0,0-1 0 0 0,2 1 0 0 0,24 9 2039 0 0,16 0-624 0 0,-1-2 0 0 0,1-2 0 0 0,48 1 1 0 0,132-8-43 0 0,-187 0-1625 0 0,-2 0-729 0 0,77-3-985 0 0,-35-5-6678 0 0,-47 4 5367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24 556 0 0,'12'-23'12146'0'0,"-11"23"-11803"0"0,1 1 1 0 0,-1-1-1 0 0,0 0 1 0 0,0 1-1 0 0,0 0 1 0 0,1-1-1 0 0,-1 1 1 0 0,0 0-1 0 0,0 0 0 0 0,0 0 1 0 0,0-1-1 0 0,0 1 1 0 0,0 0-1 0 0,0 0 1 0 0,-1 0-1 0 0,1 1 1 0 0,0-1-1 0 0,-1 0 1 0 0,1 0-1 0 0,0 0 1 0 0,-1 0-1 0 0,1 1 1 0 0,-1-1-1 0 0,1 2 0 0 0,11 41 2806 0 0,-8-27-1915 0 0,41 179 5730 0 0,-29-92-6832 0 0,-14-96-132 0 0,-4 7-221 0 0,1-11-107 0 0,1-3 20 0 0,0-1 94 0 0,3 5-2372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48 228 0 0,'-29'-15'15493'0'0,"31"15"-15212"0"0,0 1 0 0 0,0-1 1 0 0,-1 0-1 0 0,1 0 0 0 0,0 0 0 0 0,0 0 0 0 0,0 0 0 0 0,-1 0 0 0 0,1 0 0 0 0,2-1 0 0 0,9-1 1021 0 0,3 2-11 0 0,8 0 332 0 0,-14 0-1021 0 0,44 0 1478 0 0,389-15 3937 0 0,-405 7-5286 0 0,-5 2-2808 0 0,-11 4-9969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1072 0 0,'-1'0'277'0'0,"0"1"67"0"0,-1-1 0 0 0,1 1 0 0 0,0 0 0 0 0,0-1 1 0 0,0 1-1 0 0,0 0 0 0 0,0-1 0 0 0,1 1 0 0 0,-1 0 0 0 0,0 0 0 0 0,0 0 1 0 0,0 0-1 0 0,1 0 0 0 0,-1 0 0 0 0,1 5 4772 0 0,4-4-4430 0 0,1 1 0 0 0,-1-1-1 0 0,1 1 1 0 0,-1-2 0 0 0,1 1 0 0 0,0 0-1 0 0,0-1 1 0 0,0 0 0 0 0,0 0 0 0 0,8 0-1 0 0,59 1 2739 0 0,-54-2-2615 0 0,22 1 336 0 0,81-4 3148 0 0,-103 1-4651 0 0,0 0-1 0 0,23-7 0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2 137 324 0 0,'-1'-4'8983'0'0,"27"55"-3492"0"0,64 90 1 0 0,-71-116-4645 0 0,1-1 0 0 0,1 0 0 0 0,2-2 0 0 0,0 0 0 0 0,32 22 0 0 0,-40-33-500 0 0,92 59 1832 0 0,-93-62-1687 0 0,1 0 0 0 0,-1-2 0 0 0,1 0 0 0 0,1 0 0 0 0,29 6-1 0 0,-43-12-471 0 0,0 0-1 0 0,0 0 0 0 0,0 0 0 0 0,1 0 0 0 0,-1 0 0 0 0,0 0 0 0 0,0 0 0 0 0,0 0 0 0 0,0-1 0 0 0,0 1 0 0 0,0-1 0 0 0,0 0 0 0 0,0 0 0 0 0,0 0 0 0 0,0 0 0 0 0,0 0 1 0 0,3-2-1 0 0,-2 0 40 0 0,0 1 0 0 0,0-1 0 0 0,-1 0 0 0 0,1 0 0 0 0,-1-1 0 0 0,0 1 0 0 0,0 0 0 0 0,0-1 0 0 0,2-3 0 0 0,2-9 180 0 0,-1 0 1 0 0,0-1-1 0 0,3-27 1 0 0,-6 33-214 0 0,13-75-26 0 0,-4 0 0 0 0,1-101 0 0 0,-12 168-163 0 0,-1 1-461 0 0,2 1 0 0 0,3-27-1 0 0,0 38-1109 0 0,12 18-11862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212 130 136 0 0,'17'-9'2549'0'0,"-1"-4"5247"0"0,-15 12-7634 0 0,-1 1-1 0 0,0-1 1 0 0,0 1 0 0 0,0-1-1 0 0,0 1 1 0 0,0-1 0 0 0,0 1-1 0 0,0-1 1 0 0,-1 1 0 0 0,1-1-1 0 0,0 1 1 0 0,0-1 0 0 0,0 1-1 0 0,0-1 1 0 0,-1 1 0 0 0,1 0-1 0 0,0-1 1 0 0,0 1 0 0 0,-1-1-1 0 0,1 1 1 0 0,0 0 0 0 0,-1-1 0 0 0,1 1-1 0 0,0 0 1 0 0,-1-1 0 0 0,1 1-1 0 0,-1 0 1 0 0,0-1 0 0 0,0 0 97 0 0,0 0 0 0 0,0 0 0 0 0,0 1 1 0 0,0-1-1 0 0,0 0 0 0 0,-1 1 0 0 0,1-1 0 0 0,0 0 1 0 0,0 1-1 0 0,-1-1 0 0 0,1 1 0 0 0,-2-1 1 0 0,-8 2 221 0 0,0 0 0 0 0,0 1 0 0 0,0 0 0 0 0,0 0 0 0 0,0 1 0 0 0,1 0 0 0 0,-1 1 0 0 0,1 1 0 0 0,0-1 0 0 0,-13 10 0 0 0,15-10-232 0 0,1 1-1 0 0,0 0 1 0 0,0 1-1 0 0,0 0 1 0 0,1 0-1 0 0,0 0 1 0 0,0 1-1 0 0,1 0 1 0 0,-1 0-1 0 0,1 0 1 0 0,1 1-1 0 0,0 0 1 0 0,-7 15-1 0 0,10-19-149 0 0,1 0 0 0 0,-1 0 0 0 0,1 0-1 0 0,-1 1 1 0 0,1-1 0 0 0,1 0 0 0 0,-1 0-1 0 0,0 1 1 0 0,1-1 0 0 0,0 0-1 0 0,0 0 1 0 0,0 0 0 0 0,1 0 0 0 0,-1 0-1 0 0,1 0 1 0 0,0 0 0 0 0,0 0-1 0 0,0-1 1 0 0,1 1 0 0 0,-1-1 0 0 0,1 0-1 0 0,5 5 1 0 0,0 1 57 0 0,1 0-1 0 0,1-1 1 0 0,0-1-1 0 0,0 1 1 0 0,0-2 0 0 0,16 9-1 0 0,-10-8-1 0 0,1 0-1 0 0,0-1 0 0 0,0-1 1 0 0,0-1-1 0 0,1 0 0 0 0,-1-1 1 0 0,1-1-1 0 0,35 0 0 0 0,-41-2-106 0 0,0-1 0 0 0,0-1 0 0 0,0 1 0 0 0,0-2 0 0 0,0 0 0 0 0,-1 0 0 0 0,0-1 0 0 0,1 0 0 0 0,-2-1 0 0 0,1-1 0 0 0,0 0 0 0 0,-1 0-1 0 0,0-1 1 0 0,12-10 0 0 0,-2-6-38 0 0,-15 16-8 0 0,-1 0 0 0 0,0 0 0 0 0,0 0 0 0 0,3-10 0 0 0,1-12-1 0 0,-6 9 0 0 0,-2 16 0 0 0,-1 0-1 0 0,1 0 1 0 0,-1 0 0 0 0,1 0 0 0 0,-1 0 0 0 0,-2-4 0 0 0,-2-2-4 0 0,0 1 1 0 0,0-1-1 0 0,-1 1 0 0 0,0 1 0 0 0,0-1 1 0 0,-1 1-1 0 0,-1 0 0 0 0,1 1 1 0 0,-1 0-1 0 0,-12-8 0 0 0,-3-2-56 0 0,-1 1 0 0 0,-44-21 0 0 0,52 30-457 0 0,-1 0-1 0 0,0 1 0 0 0,0 0 0 0 0,0 2 1 0 0,-1 0-1 0 0,-35-3 0 0 0,-1 8-3529 0 0,0 9-3398 0 0,29-3 4456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239 103 304 0 0,'6'-30'6153'0'0,"-6"25"-5220"0"0,0 0 0 0 0,0 0 0 0 0,-1 0 1 0 0,1 0-1 0 0,-1 0 0 0 0,-1 0 0 0 0,-2-9 1 0 0,3 12-788 0 0,0 0 0 0 0,0 1 0 0 0,0-1 0 0 0,0 1 1 0 0,0 0-1 0 0,-1-1 0 0 0,1 1 0 0 0,0 0 0 0 0,-1 0 1 0 0,1-1-1 0 0,-1 1 0 0 0,1 1 0 0 0,-1-1 0 0 0,1 0 0 0 0,-1 0 1 0 0,0 0-1 0 0,1 1 0 0 0,-1-1 0 0 0,0 1 0 0 0,0-1 1 0 0,1 1-1 0 0,-1 0 0 0 0,0 0 0 0 0,0 0 0 0 0,0 0 1 0 0,0 0-1 0 0,1 0 0 0 0,-1 0 0 0 0,-2 1 0 0 0,-5 1 76 0 0,1-1 0 0 0,0 1 0 0 0,-1 1 0 0 0,1 0 0 0 0,0 0-1 0 0,0 0 1 0 0,1 1 0 0 0,-1 0 0 0 0,1 1 0 0 0,-1 0 0 0 0,2 0 0 0 0,-11 9-1 0 0,9-6 44 0 0,1 0-1 0 0,0 0 0 0 0,0 1 0 0 0,1 0 0 0 0,0 0 1 0 0,0 1-1 0 0,1 0 0 0 0,0 0 0 0 0,-5 16 0 0 0,8-18-77 0 0,-1 1-1 0 0,1 0 1 0 0,1-1-1 0 0,0 1 0 0 0,0 0 1 0 0,1 0-1 0 0,0 0 1 0 0,0 0-1 0 0,1 0 0 0 0,0 0 1 0 0,4 15-1 0 0,-3-17-82 0 0,1 0 1 0 0,0 0-1 0 0,0 0 0 0 0,1-1 1 0 0,0 1-1 0 0,0-1 0 0 0,0 0 0 0 0,1 0 1 0 0,0 0-1 0 0,0-1 0 0 0,0 0 1 0 0,1 0-1 0 0,0 0 0 0 0,0-1 1 0 0,9 6-1 0 0,-2-3-16 0 0,1-1 1 0 0,0 0-1 0 0,0-1 0 0 0,1 0 1 0 0,-1-1-1 0 0,1-1 0 0 0,0 0 1 0 0,0-1-1 0 0,0-1 1 0 0,0 0-1 0 0,17-2 0 0 0,-12 0-25 0 0,1-2 0 0 0,-1 0-1 0 0,1-1 1 0 0,-1-1 0 0 0,-1-1 0 0 0,1 0-1 0 0,30-16 1 0 0,-38 16-39 0 0,0-2-1 0 0,-1 1 1 0 0,0-2 0 0 0,0 1-1 0 0,0-1 1 0 0,-1-1 0 0 0,15-19-1 0 0,-21 24-15 0 0,0 0-1 0 0,0-1 1 0 0,0 1-1 0 0,-1-1 1 0 0,0 0 0 0 0,0 0-1 0 0,-1 0 1 0 0,0 0-1 0 0,0-1 1 0 0,0 1-1 0 0,0-1 1 0 0,-1 1-1 0 0,0-1 1 0 0,-1 1-1 0 0,0-1 1 0 0,0 1 0 0 0,0-1-1 0 0,-2-7 1 0 0,1 8-5 0 0,-2 0-1 0 0,1 1 1 0 0,-1-1 0 0 0,1 1 0 0 0,-2 0 0 0 0,1-1 0 0 0,0 2 0 0 0,-1-1 0 0 0,0 0-1 0 0,0 1 1 0 0,-1-1 0 0 0,1 1 0 0 0,-1 0 0 0 0,-10-6 0 0 0,-3-1-62 0 0,0 1 1 0 0,-39-15 0 0 0,37 17-172 0 0,-1 2-1 0 0,0 0 1 0 0,-42-4 0 0 0,-22 5-3630 0 0,73 6 1937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3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0 468 0 0,'-1'1'216'0'0,"0"-1"-1"0"0,1 1 1 0 0,-1-1-1 0 0,0 1 1 0 0,1-1 0 0 0,-1 1-1 0 0,1-1 1 0 0,-1 1-1 0 0,1 0 1 0 0,-1-1-1 0 0,1 1 1 0 0,0 0 0 0 0,-1-1-1 0 0,1 1 1 0 0,0 0-1 0 0,0 0 1 0 0,-1-1 0 0 0,1 1-1 0 0,0 0 1 0 0,0 0-1 0 0,0 0 1 0 0,0-1 0 0 0,0 1-1 0 0,0 0 1 0 0,0 0-1 0 0,0 0 1 0 0,0 0-1 0 0,1 1-31 0 0,0-1-1 0 0,0 0 0 0 0,-1 0 1 0 0,1 1-1 0 0,0-1 0 0 0,0 0 1 0 0,1 0-1 0 0,-1 0 0 0 0,0 0 0 0 0,0 0 1 0 0,0 0-1 0 0,1 0 0 0 0,1 0 1 0 0,6 4 349 0 0,0-1 0 0 0,0 0 0 0 0,16 3 1 0 0,67 13 1530 0 0,103 8-1 0 0,762 35 3023 0 0,-636-44-4004 0 0,-115-3-413 0 0,-124-12-389 0 0,162 8 351 0 0,-171-10-339 0 0,-9 1 220 0 0,1-3 0 0 0,-1-2 0 0 0,74-13 1 0 0,-131 13-360 0 0,-4 2-55 0 0,0 0 0 0 0,0-1 0 0 0,0 1-1 0 0,0-1 1 0 0,0 0 0 0 0,0 0 0 0 0,0 0 0 0 0,-1-1-1 0 0,1 1 1 0 0,4-4 0 0 0,-6 5-18 0 0,-2-6-733 0 0,7-14-9630 0 0,1 16 7575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1 214 508 0 0,'2'8'9764'0'0,"4"-4"-9131"0"0,0 1 1 0 0,1-1 0 0 0,0-1 0 0 0,0 1 0 0 0,0-1 0 0 0,0-1 0 0 0,1 1 0 0 0,12 2 0 0 0,69 6 1471 0 0,-58-8-1417 0 0,375 26 3918 0 0,291-6-1188 0 0,-480-18-1333 0 0,-131 3-801 0 0,-84-8-1222 0 0,-1 0-16 0 0,1 0-1 0 0,-1 0 1 0 0,0 0 0 0 0,1 0 0 0 0,-1-1 0 0 0,1 1-1 0 0,-1 0 1 0 0,0-1 0 0 0,1 1 0 0 0,-1-1 0 0 0,0 1 0 0 0,0-1-1 0 0,2-1 1 0 0,0-7-7 0 0,0-1 0 0 0,-1 0 0 0 0,-1 0 0 0 0,0-1 0 0 0,0 1 0 0 0,-1 0-1 0 0,0 0 1 0 0,-3-15 0 0 0,-19-84-178 0 0,14 75 130 0 0,-11-44-180 0 0,19 76 166 0 0,1 3-16 0 0,1 0 40 0 0,-1-1 0 0 0,0 1 0 0 0,1 0 0 0 0,-1 0 0 0 0,0 0 0 0 0,0 0 1 0 0,1 1-1 0 0,-1-1 0 0 0,0 0 0 0 0,0 0 0 0 0,1 3 0 0 0,0-1 6 0 0,11 14 74 0 0,-1 1 0 0 0,20 38 0 0 0,-11-17 28 0 0,8 9 299 0 0,51 65 0 0 0,-61-91-255 0 0,0-1-1 0 0,1 0 0 0 0,1-2 1 0 0,42 30-1 0 0,-61-46-152 0 0,-1-3 0 0 0,0 1 0 0 0,-1 0 0 0 0,1 0 0 0 0,0-1 0 0 0,0 1 0 0 0,0-1 0 0 0,0 1 0 0 0,0-1 0 0 0,0 1 0 0 0,0-1 0 0 0,0 0 0 0 0,0 0 0 0 0,0 1 0 0 0,0-1 0 0 0,0 0 0 0 0,0 0 0 0 0,0 0 0 0 0,1 0 0 0 0,26 3 0 0 0,-18-7 0 0 0,-6 1 0 0 0,1 1 0 0 0,0-1 0 0 0,-1 1 0 0 0,0-1 0 0 0,0 0 0 0 0,0-1 0 0 0,0 1 0 0 0,0-1 0 0 0,-1 1 0 0 0,1-1 0 0 0,3-6 0 0 0,27-46 0 0 0,-19 29 0 0 0,137-208 0 0 0,-128 200 0 0 0,-13 15 0 0 0,-3 10 0 0 0,-8 10 0 0 0,0 0 0 0 0,0 0 0 0 0,0 0 0 0 0,0 0 0 0 0,0 0 0 0 0,0-1 0 0 0,0 1 0 0 0,0 0 0 0 0,1 0 0 0 0,-1 0 0 0 0,0 0 0 0 0,0 0 0 0 0,0 0 0 0 0,0 0 0 0 0,0-1 0 0 0,1 1 0 0 0,-1 0 0 0 0,0 0 0 0 0,0 0 0 0 0,0 0 0 0 0,0 0 0 0 0,0 0 0 0 0,1 0 0 0 0,-1 0 0 0 0,0 0 0 0 0,0 0 0 0 0,0 0 0 0 0,0 0 0 0 0,1 0 0 0 0,-1 0 0 0 0,0 0 0 0 0,0 0 0 0 0,0 0 0 0 0,0 0 0 0 0,1 0 0 0 0,-1 0 0 0 0,0 0 0 0 0,0 1 0 0 0,0-1 0 0 0,0 0 0 0 0,0 0 0 0 0,1 0 0 0 0,-1 0 0 0 0,0 0 0 0 0,0 0 0 0 0,0 0 0 0 0,0 1 0 0 0,0-1 0 0 0,0 0 0 0 0,0 0 0 0 0,0 0 0 0 0,1 0 0 0 0,-1 1 0 0 0,3 8 0 0 0,0 1 0 0 0,-1 0 0 0 0,0 0 0 0 0,0 0 0 0 0,-1 0 0 0 0,-1 0 0 0 0,0 16 0 0 0,2 22 0 0 0,-1-39 0 0 0,2 17 0 0 0,1-1 0 0 0,1 0 0 0 0,9 30 0 0 0,-9-41 0 0 0,1 0 0 0 0,3-3 0 0 0,-6-8 0 0 0,-3-2 0 0 0,1 0 0 0 0,0 0 0 0 0,0 0 0 0 0,0-1 0 0 0,0 1 0 0 0,0 0 0 0 0,0-1 0 0 0,0 1 0 0 0,0 0 0 0 0,0-1 0 0 0,0 1 0 0 0,0-1 0 0 0,0 0 0 0 0,1 1 0 0 0,-1-1 0 0 0,0 0 0 0 0,0 0 0 0 0,0 0 0 0 0,2 0 0 0 0,12 3 0 0 0,-1-1 0 0 0,1 0 0 0 0,27-1 0 0 0,54-7 0 0 0,-43 2 0 0 0,697-26 0 0 0,-376 21 0 0 0,312 9 0 0 0,-312 2 0 0 0,-335-4 0 0 0,-34 2-10 0 0,-5 0-147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13 216 0 0,'2'-7'8839'0'0,"5"12"-8134"0"0,0 0 0 0 0,0 1 0 0 0,0-1-1 0 0,-1 1 1 0 0,0 1 0 0 0,10 13 0 0 0,32 53 2123 0 0,-28-42-1679 0 0,40 63 1894 0 0,114 159 5131 0 0,-172-250-8011 0 0,0 0-1 0 0,1 0 1 0 0,-1-1 0 0 0,1 1-1 0 0,0-1 1 0 0,0 1-1 0 0,0-1 1 0 0,0 0-1 0 0,0 0 1 0 0,0-1-1 0 0,5 3 1 0 0,-7-4-122 0 0,0 0 0 0 0,1 0-1 0 0,-1 1 1 0 0,0-1 0 0 0,1 0 0 0 0,-1 0-1 0 0,0 0 1 0 0,1-1 0 0 0,-1 1 0 0 0,0 0 0 0 0,1 0-1 0 0,-1-1 1 0 0,0 1 0 0 0,0-1 0 0 0,1 1-1 0 0,-1-1 1 0 0,0 1 0 0 0,0-1 0 0 0,0 0-1 0 0,0 0 1 0 0,0 0 0 0 0,0 1 0 0 0,0-1 0 0 0,0 0-1 0 0,0 0 1 0 0,0 0 0 0 0,0 0 0 0 0,-1-1-1 0 0,1 1 1 0 0,0 0 0 0 0,-1 0 0 0 0,1 0 0 0 0,0-3-1 0 0,12-28 9 0 0,-2 0 0 0 0,-1 0 0 0 0,-2-1 0 0 0,5-37 0 0 0,-10 53-47 0 0,6-45-2 0 0,-2-1 0 0 0,-1-95 0 0 0,-7 139-5345 0 0,12 38 2068 0 0,2 6-3080 0 0,0-9 3310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1 368 0 0,'-7'21'7221'0'0,"0"6"-2747"0"0,2 1 0 0 0,-4 36 0 0 0,9-56-3918 0 0,-1 1-1 0 0,1 0 1 0 0,1-1-1 0 0,-1 1 0 0 0,1 0 1 0 0,1-1-1 0 0,0 1 0 0 0,0-1 1 0 0,1 0-1 0 0,0 1 1 0 0,7 13-1 0 0,-8-20-535 0 0,-1 0 0 0 0,1 1 0 0 0,0-1 0 0 0,0 0 0 0 0,0 0 0 0 0,0-1 0 0 0,0 1 0 0 0,0 0 0 0 0,1-1 0 0 0,-1 1 0 0 0,1-1 0 0 0,-1 0 0 0 0,1 0 0 0 0,-1 0 0 0 0,1 0 0 0 0,0 0 0 0 0,-1-1 0 0 0,1 1-1 0 0,0-1 1 0 0,0 1 0 0 0,4-1 0 0 0,27-4-3416 0 0,-2-8-4275 0 0,-19 7 4748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114 189 124 0 0,'-9'-5'1092'0'0,"5"3"820"0"0,-1-1 0 0 0,1 0 0 0 0,-1 0-1 0 0,-6-7 1 0 0,11 10-1726 0 0,-1 0-1 0 0,1-1 1 0 0,0 1-1 0 0,0 0 1 0 0,0-1-1 0 0,0 1 1 0 0,0 0-1 0 0,-1-1 1 0 0,1 1-1 0 0,0 0 1 0 0,0-1-1 0 0,0 1 1 0 0,0 0-1 0 0,0-1 1 0 0,0 1-1 0 0,0-1 1 0 0,0 1-1 0 0,0 0 1 0 0,0-1 0 0 0,0 1-1 0 0,1 0 1 0 0,-1-1-1 0 0,0 1 1 0 0,0 0-1 0 0,0-1 1 0 0,0 1-1 0 0,1 0 1 0 0,-1-1-1 0 0,0 1 1 0 0,0 0-1 0 0,0-1 1 0 0,1 1-1 0 0,8-8 1835 0 0,-9 8-2151 0 0,27-18 2947 0 0,-15 10-1648 0 0,0 0 1 0 0,13-12-1 0 0,-22 17-973 0 0,-1 0 0 0 0,1 1 0 0 0,-1-1 0 0 0,1 0 0 0 0,-1-1 0 0 0,0 1 0 0 0,0 0 1 0 0,0-1-1 0 0,0 1 0 0 0,-1-1 0 0 0,0 1 0 0 0,2-8 0 0 0,-3 10-159 0 0,0 0-1 0 0,0-1 1 0 0,0 1 0 0 0,0 0-1 0 0,0 0 1 0 0,0 0-1 0 0,0-1 1 0 0,-1 1 0 0 0,1 0-1 0 0,-1 0 1 0 0,1 0-1 0 0,-1 0 1 0 0,1 0 0 0 0,-1 0-1 0 0,1 0 1 0 0,-1 0 0 0 0,0 0-1 0 0,0 0 1 0 0,1 0-1 0 0,-1 0 1 0 0,0 0 0 0 0,0 1-1 0 0,0-1 1 0 0,0 0-1 0 0,0 1 1 0 0,0-1 0 0 0,0 0-1 0 0,0 1 1 0 0,0 0-1 0 0,-2-1 1 0 0,-3-1 52 0 0,1 0 0 0 0,-1 0 0 0 0,0 1 0 0 0,-9-2 0 0 0,5 2 8 0 0,-1 1 0 0 0,0 0 0 0 0,0 0-1 0 0,-17 4 1 0 0,24-3-227 0 0,1-1 1 0 0,-1 1-1 0 0,1 0 1 0 0,-1 0-1 0 0,1 0 0 0 0,0 0 1 0 0,0 1-1 0 0,-1-1 1 0 0,1 1-1 0 0,0 0 0 0 0,0 0 1 0 0,1 0-1 0 0,-1 0 1 0 0,0 0-1 0 0,1 1 0 0 0,-1-1 1 0 0,-3 6-1 0 0,6-7-77 0 0,-1 0 0 0 0,1 0 0 0 0,0 0 0 0 0,0 0 0 0 0,0 0 0 0 0,0 0 0 0 0,0 0 0 0 0,0-1 0 0 0,0 1 0 0 0,0 0 0 0 0,1 0 0 0 0,-1 0 0 0 0,0 0-1 0 0,0 0 1 0 0,1-1 0 0 0,-1 1 0 0 0,0 0 0 0 0,1 0 0 0 0,-1 0 0 0 0,1-1 0 0 0,-1 1 0 0 0,1 0 0 0 0,0-1 0 0 0,-1 1 0 0 0,1 0 0 0 0,0-1 0 0 0,-1 1 0 0 0,1-1 0 0 0,0 1 0 0 0,1 0 0 0 0,22 13-4153 0 0,0-6 1529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 60 0 0,'-2'-2'743'0'0,"1"-1"-1"0"0,-1 1 1 0 0,1-1-1 0 0,0 1 1 0 0,0-1-1 0 0,0 0 1 0 0,1 0 0 0 0,-3-9 8605 0 0,4 17-7944 0 0,24 121 5704 0 0,29 68-2140 0 0,-5-40-2001 0 0,-49-153-3129 0 0,0 0-1 0 0,1 0 1 0 0,-1-1 0 0 0,0 1-1 0 0,1 0 1 0 0,-1 0-1 0 0,1 0 1 0 0,0 0 0 0 0,-1-1-1 0 0,1 1 1 0 0,-1 0 0 0 0,1-1-1 0 0,0 1 1 0 0,0 0-1 0 0,-1-1 1 0 0,1 1 0 0 0,0-1-1 0 0,0 1 1 0 0,0-1-1 0 0,0 0 1 0 0,0 1 0 0 0,1 0-1 0 0,6-2-3610 0 0,5-10-6266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83 224 0 0,'6'-22'3452'0'0,"-5"19"-2064"0"0,-1-15 1357 0 0,0 15-148 0 0,-2 0-1358 0 0,0 0-887 0 0,0 1-1 0 0,0-1 1 0 0,0 1 0 0 0,0 0 0 0 0,-1-1-1 0 0,1 1 1 0 0,-1 0 0 0 0,1 1-1 0 0,-1-1 1 0 0,0 0 0 0 0,1 1-1 0 0,-1-1 1 0 0,0 1 0 0 0,0 0-1 0 0,0 0 1 0 0,-6-1 0 0 0,3 1 82 0 0,0 1 0 0 0,0-1 1 0 0,0 1-1 0 0,0 1 0 0 0,0-1 0 0 0,0 1 1 0 0,0 0-1 0 0,-9 3 0 0 0,4-1-11 0 0,0 1 1 0 0,1 0-1 0 0,-1 1 0 0 0,1 1 0 0 0,0-1 0 0 0,1 1 1 0 0,-1 1-1 0 0,1 0 0 0 0,-11 11 0 0 0,15-13-285 0 0,1 0 0 0 0,-1 1 0 0 0,1-1 0 0 0,0 1 0 0 0,0 0 0 0 0,1 1 0 0 0,0-1 0 0 0,0 0 0 0 0,0 1 0 0 0,1 0 0 0 0,0-1 0 0 0,0 1 0 0 0,1 0 0 0 0,0 0 0 0 0,0 0 0 0 0,1 0 0 0 0,-1 0 0 0 0,1 1 0 0 0,1-1 0 0 0,0 0 0 0 0,0 0 0 0 0,0 0 0 0 0,1-1 0 0 0,0 1 0 0 0,0 0 0 0 0,1 0 0 0 0,-1-1 0 0 0,2 0 0 0 0,-1 1 0 0 0,1-1 0 0 0,0 0 0 0 0,0-1 0 0 0,0 1 0 0 0,1-1 0 0 0,0 0 0 0 0,0 0 0 0 0,0 0 0 0 0,1-1 0 0 0,-1 1 0 0 0,8 3 0 0 0,-3-3-85 0 0,1 0 1 0 0,0 0 0 0 0,0 0-1 0 0,0-2 1 0 0,0 1-1 0 0,1-2 1 0 0,0 1 0 0 0,-1-1-1 0 0,1-1 1 0 0,0 0 0 0 0,0-1-1 0 0,0 0 1 0 0,0-1 0 0 0,14-3-1 0 0,-19 3-65 0 0,0 0 0 0 0,0-1 0 0 0,0 0 0 0 0,-1 0 0 0 0,1 0 0 0 0,0-1 0 0 0,-1 0-1 0 0,0-1 1 0 0,1 1 0 0 0,-1-1 0 0 0,-1 0 0 0 0,1-1 0 0 0,0 1 0 0 0,-1-1 0 0 0,0 0 0 0 0,0-1-1 0 0,-1 1 1 0 0,1-1 0 0 0,-1 0 0 0 0,-1 0 0 0 0,1 0 0 0 0,-1 0 0 0 0,0-1 0 0 0,4-10 0 0 0,-7 11 4 0 0,1 1 1 0 0,-1 0 0 0 0,1 0 0 0 0,-2-1 0 0 0,1 1 0 0 0,0 0 0 0 0,-1 0-1 0 0,0-1 1 0 0,0 1 0 0 0,-1 0 0 0 0,1 0 0 0 0,-1 0 0 0 0,0 0 0 0 0,-1 1-1 0 0,1-1 1 0 0,-1 0 0 0 0,0 1 0 0 0,0 0 0 0 0,0 0 0 0 0,-1 0 0 0 0,-6-6-1 0 0,-2-2-48 0 0,-1 0-1 0 0,-1 1 0 0 0,0 0 0 0 0,0 1 0 0 0,-18-8 1 0 0,20 11-351 0 0,-1 0 1 0 0,0 1-1 0 0,-1 1 1 0 0,1 0 0 0 0,-1 1-1 0 0,0 1 1 0 0,0 0-1 0 0,0 1 1 0 0,0 0 0 0 0,-17 0-1 0 0,2 9-3250 0 0,16-2-3913 0 0,5-1 4875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31 668 0 0,'2'-5'810'0'0,"7"-12"3544"0"0,-5 13-703 0 0,-3 4-3130 0 0,-1-1 1 0 0,1 1-1 0 0,-1-1 1 0 0,1 1-1 0 0,0 0 1 0 0,0-1-1 0 0,-1 1 1 0 0,1 0-1 0 0,0-1 1 0 0,0 1-1 0 0,-1 0 1 0 0,2 0-1 0 0,0 3 919 0 0,3 11-445 0 0,-1 1 1 0 0,-1-1 0 0 0,0 1 0 0 0,-1 0-1 0 0,-1 0 1 0 0,0 0 0 0 0,-2 19 0 0 0,2 13 426 0 0,0 0-214 0 0,0-20-398 0 0,0 0 0 0 0,8 41 0 0 0,-9-66-769 0 0,1-1 1 0 0,-1 1-1 0 0,0-1 1 0 0,1 1-1 0 0,0-1 0 0 0,-1 1 1 0 0,1-1-1 0 0,0 0 0 0 0,-1 1 1 0 0,1-1-1 0 0,0 0 0 0 0,0 0 1 0 0,0 0-1 0 0,0 0 0 0 0,0 0 1 0 0,0 0-1 0 0,1 0 0 0 0,-1 0 1 0 0,0 0-1 0 0,3 1 0 0 0,-2-1-10 0 0,1 0-1 0 0,-1-1 0 0 0,0 1 0 0 0,1-1 1 0 0,-1 0-1 0 0,0 0 0 0 0,1 0 0 0 0,-1 0 1 0 0,1 0-1 0 0,-1 0 0 0 0,0-1 1 0 0,3 0-1 0 0,6-2-26 0 0,0-1 1 0 0,0-1-1 0 0,0 1 1 0 0,11-9-1 0 0,-21 13-4 0 0,25-14-69 0 0,0-2 0 0 0,-1 0 0 0 0,-1-2 0 0 0,0 0 0 0 0,-2-2 0 0 0,0-1 0 0 0,24-29 0 0 0,-43 47 7 0 0,-1 0-1 0 0,0 0 0 0 0,0 0 1 0 0,0-1-1 0 0,-1 1 1 0 0,1 0-1 0 0,-1-1 0 0 0,0 1 1 0 0,2-8-1 0 0,-3 10-109 0 0,-9-4-453 0 0,8 5 616 0 0,1-1 0 0 0,0 1 0 0 0,-1 0 0 0 0,1 0 0 0 0,0-1 0 0 0,-1 1 0 0 0,1 0 0 0 0,0 0 1 0 0,-1 0-1 0 0,1-1 0 0 0,-1 1 0 0 0,1 0 0 0 0,0 0 0 0 0,-1 0 0 0 0,1 0 0 0 0,-1 0 0 0 0,1 0 0 0 0,-1 0 0 0 0,1 0 1 0 0,-1 0-1 0 0,1 0 0 0 0,0 0 0 0 0,-1 0 0 0 0,1 0 0 0 0,-1 0 0 0 0,1 0 0 0 0,-1 0 0 0 0,1 1 0 0 0,-1-1 0 0 0,-15 7-124 0 0,0 0-1 0 0,1 1 0 0 0,0 1 0 0 0,0 1 1 0 0,-23 20-1 0 0,30-24 98 0 0,-9 7 131 0 0,0 2 0 0 0,0 0 1 0 0,2 1-1 0 0,0 1 0 0 0,1 0 1 0 0,-24 37-1 0 0,36-51-30 0 0,1 1 1 0 0,-1-1-1 0 0,1 0 0 0 0,-1 0 0 0 0,1 1 0 0 0,0-1 1 0 0,0 1-1 0 0,1-1 0 0 0,-1 1 0 0 0,1-1 1 0 0,-1 1-1 0 0,1-1 0 0 0,0 1 0 0 0,0-1 1 0 0,1 1-1 0 0,-1-1 0 0 0,1 1 0 0 0,0-1 1 0 0,0 1-1 0 0,0-1 0 0 0,0 0 0 0 0,1 1 1 0 0,-1-1-1 0 0,4 5 0 0 0,-2-4 31 0 0,1 0 0 0 0,0 0 0 0 0,0 0 1 0 0,0-1-1 0 0,0 1 0 0 0,0-1 0 0 0,1 0 0 0 0,0-1 0 0 0,-1 1 0 0 0,1-1 0 0 0,0 0 1 0 0,0 0-1 0 0,0 0 0 0 0,1-1 0 0 0,7 2 0 0 0,11 1-3373 0 0,38 2-1 0 0,-54-5 2459 0 0,-1-1-1 0 0,1-1 0 0 0,-1 1 0 0 0,0-1 0 0 0,1-1 0 0 0,-1 1 0 0 0,0-1 0 0 0,1-1 1 0 0,7-3-1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9237 0 0,'9'3'14208'0'0,"11"2"-9086"0"0,-14-4-4154 0 0,-5 0-825 0 0,0-1 0 0 0,0 0-1 0 0,0 0 1 0 0,0 0 0 0 0,1 1 0 0 0,-1-1 0 0 0,0 0 0 0 0,0 0 0 0 0,0-1 0 0 0,0 1 0 0 0,0 0 0 0 0,0 0 0 0 0,0 0 0 0 0,2-1 0 0 0,-2 0-96 0 0,-1 0 0 0 0,1 0 0 0 0,0 0 0 0 0,0 0 0 0 0,-1 0 0 0 0,1 0 0 0 0,-1 0 0 0 0,1 0 0 0 0,-1-1 0 0 0,1 1 0 0 0,-1 0 0 0 0,0 0 0 0 0,0 0 0 0 0,1 0 0 0 0,-1-1 0 0 0,0 1 0 0 0,0 0 0 0 0,0 0 0 0 0,0 0 0 0 0,-1-1 0 0 0,1 1 0 0 0,-1-2 0 0 0,0-11-47 0 0,0 0 1 0 0,1 1-1 0 0,0-1 1 0 0,1 1-1 0 0,1-1 1 0 0,0 0-1 0 0,1 1 1 0 0,0 0-1 0 0,1 0 1 0 0,1 0-1 0 0,0 0 1 0 0,0 1-1 0 0,2-1 1 0 0,8-13-1 0 0,-5 12 0 0 0,1 0 0 0 0,0 1 0 0 0,0 0 0 0 0,1 1 0 0 0,1 1 0 0 0,24-19 0 0 0,-29 25 0 0 0,0 0 0 0 0,1 0 0 0 0,0 1 0 0 0,-1 0 0 0 0,1 1 0 0 0,1 0 0 0 0,-1 0 0 0 0,0 1 0 0 0,1 0 0 0 0,-1 0 0 0 0,1 1 0 0 0,0 0 0 0 0,12 2 0 0 0,-20-1 0 0 0,1 0 0 0 0,0 0 0 0 0,0 0 0 0 0,-1 1 0 0 0,1-1 0 0 0,0 1 0 0 0,-1 0 0 0 0,1 0 0 0 0,-1 0 0 0 0,1 0 0 0 0,-1 0 0 0 0,0 0 0 0 0,1 1 0 0 0,-1-1 0 0 0,0 1 0 0 0,0 0 0 0 0,0 0 0 0 0,0 0 0 0 0,3 3 0 0 0,-4-2 0 0 0,1 0 0 0 0,-1 0 0 0 0,0 0 0 0 0,0 0 0 0 0,0 0 0 0 0,0 0 0 0 0,-1 0 0 0 0,1 0 0 0 0,-1 0 0 0 0,0 0 0 0 0,0 0 0 0 0,0 1 0 0 0,0-1 0 0 0,-1 4 0 0 0,-3 9 0 0 0,-1 0 0 0 0,0 0 0 0 0,0-1 0 0 0,-16 29 0 0 0,17-36 0 0 0,-4 7 0 0 0,1 0 0 0 0,0 0 0 0 0,2 0 0 0 0,-7 26 0 0 0,11-38 0 0 0,0 0 0 0 0,1 0 0 0 0,-1 1 0 0 0,1-1 0 0 0,0 0 0 0 0,0 0 0 0 0,0 0 0 0 0,0 0 0 0 0,1 0 0 0 0,-1 0 0 0 0,1 0 0 0 0,0 0 0 0 0,-1 0 0 0 0,2 0 0 0 0,-1 0 0 0 0,0 0 0 0 0,0 0 0 0 0,1 0 0 0 0,0-1 0 0 0,-1 1 0 0 0,1-1 0 0 0,0 1 0 0 0,0-1 0 0 0,1 0 0 0 0,-1 0 0 0 0,0 0 0 0 0,1 0 0 0 0,-1 0 0 0 0,1 0 0 0 0,0-1 0 0 0,3 2 0 0 0,7 2-13 0 0,0 0-1 0 0,0-2 1 0 0,0 0 0 0 0,1 0 0 0 0,-1-1-1 0 0,1-1 1 0 0,-1 0 0 0 0,1-1-1 0 0,16-2 1 0 0,-1-1-137 0 0,1-1 0 0 0,-1-2 0 0 0,33-11 0 0 0,-57 15-2344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8 180 0 0,'5'-6'12697'0'0,"-5"7"-12414"0"0,17-3 3463 0 0,19 3-1697 0 0,48 5 1269 0 0,106-5 0 0 0,-137-2-2789 0 0,469-3 3474 0 0,0 28-2836 0 0,328-3-253 0 0,-348-18-493 0 0,33 9-372 0 0,521 18 44 0 0,36-6-93 0 0,-587-18 0 0 0,603 2 0 0 0,-704-5 0 0 0,236 6 0 0 0,53 0 0 0 0,121-5 0 0 0,-720-3 0 0 0,50 2 0 0 0,-48-2 0 0 0,0 0 0 0 0,-31-1 0 0 0,-42 0-3696 0 0,34 0-6657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37 736 0 0,'1'-1'394'0'0,"0"0"0"0"0,-1-1 0 0 0,0 1 0 0 0,1 0 0 0 0,-1-1-1 0 0,0 1 1 0 0,0 0 0 0 0,0-1 0 0 0,0 1 0 0 0,0 0 0 0 0,0-1 0 0 0,0 1 0 0 0,0 0-1 0 0,0-1 1 0 0,0 1 0 0 0,-1 0 0 0 0,1 0 0 0 0,-1-1 0 0 0,1 1 0 0 0,-1 0 0 0 0,-1-2 0 0 0,1 2-107 0 0,0 0 1 0 0,0 1 0 0 0,0-1-1 0 0,0 0 1 0 0,0 1 0 0 0,0 0-1 0 0,0-1 1 0 0,0 1 0 0 0,0-1-1 0 0,0 1 1 0 0,-1 0 0 0 0,1 0-1 0 0,0 0 1 0 0,0 0-1 0 0,0 0 1 0 0,-1 0 0 0 0,1 0-1 0 0,0 0 1 0 0,-2 0 0 0 0,-3 2 210 0 0,0-1 0 0 0,0 1 0 0 0,0 0 0 0 0,0 1 0 0 0,0-1 0 0 0,1 1 1 0 0,-1 0-1 0 0,-6 6 0 0 0,4-3-65 0 0,0 1 1 0 0,0 0 0 0 0,1 0 0 0 0,0 1-1 0 0,1 0 1 0 0,-1 0 0 0 0,1 1-1 0 0,1-1 1 0 0,0 1 0 0 0,0 1-1 0 0,-5 12 1 0 0,9-16-253 0 0,-1 0 0 0 0,1 0 0 0 0,0 0 0 0 0,0 0 0 0 0,0 0 0 0 0,1 0 0 0 0,0 1 0 0 0,1-1 0 0 0,-1 0 0 0 0,1 0 0 0 0,0 0 0 0 0,0 0 0 0 0,1 0 0 0 0,0 0 0 0 0,0-1 0 0 0,0 1 0 0 0,1-1 0 0 0,0 1 0 0 0,0-1 0 0 0,5 8 0 0 0,0-5-23 0 0,-1 1 0 0 0,1-2 0 0 0,0 1 1 0 0,1-1-1 0 0,0 0 0 0 0,0 0 1 0 0,0-1-1 0 0,1-1 0 0 0,0 0 0 0 0,0 0 1 0 0,0-1-1 0 0,1 0 0 0 0,-1 0 1 0 0,20 2-1 0 0,-16-3-97 0 0,1-1 0 0 0,-1 0 0 0 0,1-1 0 0 0,-1-1 0 0 0,1-1 0 0 0,0 0 1 0 0,-1 0-1 0 0,1-2 0 0 0,-1 0 0 0 0,26-9 0 0 0,-35 10-56 0 0,-1 0-1 0 0,1 0 1 0 0,-1-1-1 0 0,0 1 1 0 0,0-1 0 0 0,0 0-1 0 0,0 0 1 0 0,0-1 0 0 0,-1 1-1 0 0,0-1 1 0 0,1 0 0 0 0,-1 0-1 0 0,4-6 1 0 0,-6 6-3 0 0,1 1 0 0 0,-1 0-1 0 0,1-1 1 0 0,-1 1 0 0 0,0-1 0 0 0,0 1 0 0 0,0-1-1 0 0,-1 1 1 0 0,0-1 0 0 0,1 0 0 0 0,-1 1 0 0 0,0-1 0 0 0,-1 0-1 0 0,1 1 1 0 0,-1-1 0 0 0,1 1 0 0 0,-1-1 0 0 0,0 1-1 0 0,-2-6 1 0 0,-10-16-1 0 0,0 7-2 0 0,0 4-27 0 0,-1 1-1 0 0,0 1 1 0 0,-1 0 0 0 0,0 1-1 0 0,-1 1 1 0 0,0 0-1 0 0,0 1 1 0 0,-30-11-1 0 0,24 11-437 0 0,0 2-1 0 0,-1 0 0 0 0,-1 2 0 0 0,1 0 0 0 0,-1 2 0 0 0,-37-1 1 0 0,18 8-2678 0 0,37-3 1671 0 0,0 0 0 0 0,0 1 0 0 0,0 0 1 0 0,-10 5-1 0 0,3 0-1573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3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59 264 0 0,'-12'-7'1776'0'0,"0"-1"1"0"0,0 2-1 0 0,0 0 1 0 0,-18-6-1 0 0,16 6 362 0 0,14 6-1993 0 0,-1 0 1 0 0,0-1-1 0 0,0 1 0 0 0,0 0 0 0 0,1 0 0 0 0,-1-1 0 0 0,0 1 0 0 0,0 0 0 0 0,0 0 0 0 0,1 0 0 0 0,-1 0 1 0 0,0 0-1 0 0,0 0 0 0 0,0 0 0 0 0,0 0 0 0 0,1 1 0 0 0,-1-1 0 0 0,0 0 0 0 0,0 0 0 0 0,1 1 0 0 0,-1-1 1 0 0,0 0-1 0 0,0 1 0 0 0,1-1 0 0 0,-1 1 0 0 0,0-1 0 0 0,1 1 0 0 0,-1-1 0 0 0,1 1 0 0 0,-1-1 0 0 0,0 1 1 0 0,1 0-1 0 0,-1-1 0 0 0,1 1 0 0 0,0 0 0 0 0,-1-1 0 0 0,1 1 0 0 0,0 0 0 0 0,-1 1 0 0 0,0 0 43 0 0,1 0 0 0 0,-1 0 0 0 0,1 0-1 0 0,-1 0 1 0 0,1 0 0 0 0,0 0 0 0 0,0 0-1 0 0,0 0 1 0 0,0 0 0 0 0,0-1 0 0 0,1 1-1 0 0,-1 0 1 0 0,0 0 0 0 0,2 3-1 0 0,1 0 35 0 0,0 0 0 0 0,0-1-1 0 0,1 1 1 0 0,-1-1 0 0 0,1 1-1 0 0,0-1 1 0 0,1 0 0 0 0,-1-1-1 0 0,1 1 1 0 0,-1-1 0 0 0,1 1-1 0 0,0-2 1 0 0,0 1-1 0 0,1 0 1 0 0,-1-1 0 0 0,0 0-1 0 0,1 0 1 0 0,0-1 0 0 0,6 2-1 0 0,-7-2-126 0 0,-1-1 0 0 0,1 1-1 0 0,-1-1 1 0 0,1 0-1 0 0,0 0 1 0 0,-1 0 0 0 0,1 0-1 0 0,0-1 1 0 0,-1 0 0 0 0,1 0-1 0 0,-1 0 1 0 0,1 0-1 0 0,-1-1 1 0 0,0 0 0 0 0,0 0-1 0 0,1 0 1 0 0,-1 0 0 0 0,-1-1-1 0 0,1 0 1 0 0,0 0 0 0 0,-1 0-1 0 0,1 0 1 0 0,-1 0-1 0 0,5-6 1 0 0,-7 8-62 0 0,0-1 0 0 0,0 1 0 0 0,-1 0 0 0 0,1-1 0 0 0,0 1 0 0 0,0-1 0 0 0,-1 0 0 0 0,1 1 0 0 0,-1-1-1 0 0,1 0 1 0 0,-1 1 0 0 0,1-1 0 0 0,-1 0 0 0 0,0 1 0 0 0,0-1 0 0 0,0 0 0 0 0,0 1 0 0 0,0-1 0 0 0,-1 0 0 0 0,1 0 0 0 0,0 1 0 0 0,-1-1 0 0 0,1 1 0 0 0,-2-4 0 0 0,-1 1-155 0 0,0 0 0 0 0,0-1 1 0 0,0 2-1 0 0,-1-1 0 0 0,0 0 1 0 0,-5-4-1 0 0,0 0-1095 0 0,8 7 1094 0 0,1 1-1 0 0,0 0 0 0 0,-1 0 1 0 0,1 0-1 0 0,-1-1 0 0 0,1 1 1 0 0,0 0-1 0 0,-1 0 0 0 0,1 0 1 0 0,-1 0-1 0 0,1 0 0 0 0,-1 0 0 0 0,1 0 1 0 0,0 0-1 0 0,-1 0 0 0 0,1 0 1 0 0,-1 0-1 0 0,1 0 0 0 0,0 0 1 0 0,-1 0-1 0 0,1 0 0 0 0,-1 1 1 0 0,1-1-1 0 0,0 0 0 0 0,-1 0 1 0 0,1 0-1 0 0,0 1 0 0 0,-1-1 1 0 0,1 0-1 0 0,0 0 0 0 0,-1 1 1 0 0,1-1-1 0 0,0 0 0 0 0,-1 1 0 0 0,1-1 1 0 0,0 0-1 0 0,-1 1 0 0 0,-6 11-6345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16 312 0 0,'0'0'762'0'0,"11"-15"6574"0"0,-8 16-6935 0 0,1 1 0 0 0,-1-1 0 0 0,1 1 0 0 0,-1 0 0 0 0,0 0 0 0 0,0 0 0 0 0,0 0 0 0 0,0 1 0 0 0,0-1 0 0 0,0 1 0 0 0,-1 0 0 0 0,1-1 0 0 0,-1 1 0 0 0,0 0 0 0 0,0 1 0 0 0,0-1 1 0 0,2 4-1 0 0,5 11 1058 0 0,12 34 1 0 0,-4 5 212 0 0,-1 0-1 0 0,13 115 1 0 0,-19-45-266 0 0,-10 173 0 0 0,-2-81-509 0 0,46 532 1417 0 0,-23-510-1500 0 0,-16-212 1192 0 0,-6-34-1999 0 0,1 4-5 0 0,0 0 0 0 0,0-1 0 0 0,0 1 0 0 0,-1 0 1 0 0,1 0-1 0 0,-1-1 0 0 0,1 1 0 0 0,-1 0 0 0 0,1 0 0 0 0,-1 0 0 0 0,0 0 0 0 0,1 0 0 0 0,-1 0 1 0 0,0 0-1 0 0,0 0 0 0 0,0 0 0 0 0,-2-1 0 0 0,-2-2 3 0 0,0 0 1 0 0,-1 1-1 0 0,0 0 1 0 0,0 0-1 0 0,0 0 1 0 0,0 1-1 0 0,0 0 0 0 0,0 0 1 0 0,-14-2-1 0 0,14 3 0 0 0,-9-2-6 0 0,-1 1 0 0 0,1 0 0 0 0,-1 2 0 0 0,0-1 0 0 0,-17 4 0 0 0,26-3-4 0 0,1 1 1 0 0,0 0 0 0 0,-1 0-1 0 0,1 1 1 0 0,0 0 0 0 0,0 0-1 0 0,0 0 1 0 0,1 1 0 0 0,-1 0-1 0 0,0 0 1 0 0,1 0 0 0 0,0 1-1 0 0,0-1 1 0 0,0 1 0 0 0,-6 7-1 0 0,10-10 6 0 0,0 0 0 0 0,0 1 0 0 0,0-1 0 0 0,0 0 0 0 0,0 1 0 0 0,0-1 0 0 0,1 1 0 0 0,-1-1 0 0 0,0 1 0 0 0,1-1 0 0 0,-1 1 0 0 0,1 0 0 0 0,0-1 0 0 0,0 1 0 0 0,0 0 0 0 0,-1-1 0 0 0,2 1 0 0 0,-1 0 0 0 0,0-1 0 0 0,0 1 0 0 0,1 1 0 0 0,0 0 4 0 0,0-1 0 0 0,0 1 0 0 0,0-1 1 0 0,1 0-1 0 0,-1 1 0 0 0,1-1 0 0 0,0 0 1 0 0,-1 0-1 0 0,1 0 0 0 0,0 0 0 0 0,4 2 1 0 0,3 3 17 0 0,0-1 0 0 0,1 0 0 0 0,-1-1 0 0 0,21 8 0 0 0,-15-9-13 0 0,0 0-1 0 0,0 0 0 0 0,0-1 1 0 0,1-1-1 0 0,-1-1 0 0 0,1 0 1 0 0,24-2-1 0 0,-16-2 3 0 0,0 0-1 0 0,0-1 1 0 0,0-1-1 0 0,26-10 1 0 0,-43 12-12 0 0,0 0 0 0 0,0 0 0 0 0,0-1 0 0 0,0 0 0 0 0,0-1 0 0 0,-1 1 0 0 0,0-1 0 0 0,6-6 0 0 0,-10 10 0 0 0,-1 0 0 0 0,0-1 0 0 0,1 1 0 0 0,-1 0 0 0 0,0-1 0 0 0,0 1 0 0 0,0-1 0 0 0,0 0 0 0 0,0 1 0 0 0,0-1 0 0 0,0 0 0 0 0,-1 0 0 0 0,1 1 0 0 0,0-1 0 0 0,-1 0 0 0 0,0 0 0 0 0,1 0 0 0 0,-1 0 0 0 0,0 0 0 0 0,0 0 0 0 0,0 0 0 0 0,0 1 0 0 0,-1-1 0 0 0,1 0 0 0 0,0 0 0 0 0,-1 0 0 0 0,1 0 0 0 0,-1 0 0 0 0,0 1 0 0 0,1-1 0 0 0,-1 0 0 0 0,0 1 0 0 0,0-1 0 0 0,0 0 0 0 0,0 1 0 0 0,-1-1 0 0 0,1 1 0 0 0,-2-2 0 0 0,-2-1-524 0 0,-1 0 0 0 0,0 0-1 0 0,-1 0 1 0 0,1 1 0 0 0,-1 0 0 0 0,1 0 0 0 0,-1 0 0 0 0,0 1-1 0 0,0 0 1 0 0,0 0 0 0 0,0 1 0 0 0,0 0 0 0 0,-1 0-1 0 0,1 1 1 0 0,0 0 0 0 0,0 0 0 0 0,-1 1 0 0 0,1 0 0 0 0,0 0-1 0 0,0 1 1 0 0,0-1 0 0 0,0 2 0 0 0,0-1 0 0 0,-8 5-1 0 0,8-3-2844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211 138 616 0 0,'0'-3'581'0'0,"0"0"1"0"0,0 0-1 0 0,0 0 1 0 0,-1 0-1 0 0,1 0 0 0 0,-1 0 1 0 0,0 0-1 0 0,0 0 0 0 0,0 0 1 0 0,0 0-1 0 0,0 0 0 0 0,-1 1 1 0 0,1-1-1 0 0,-1 0 1 0 0,0 1-1 0 0,-3-4 0 0 0,3 4-138 0 0,-1 0-1 0 0,1 0 0 0 0,-1 0 1 0 0,0 0-1 0 0,0 1 0 0 0,0-1 1 0 0,0 1-1 0 0,0-1 0 0 0,0 1 0 0 0,0 0 1 0 0,0 0-1 0 0,-1 1 0 0 0,-3-1 1 0 0,1 0-88 0 0,0 1 0 0 0,1 0 0 0 0,-1 0 0 0 0,0 0 0 0 0,0 1 0 0 0,1 0 0 0 0,-1 0 0 0 0,0 1 0 0 0,1 0 0 0 0,-1 0 0 0 0,1 0 0 0 0,0 0 0 0 0,0 1 0 0 0,0 0 0 0 0,0 0 0 0 0,-9 7 0 0 0,10-6-127 0 0,0 1 1 0 0,-1 0 0 0 0,2-1 0 0 0,-1 2-1 0 0,1-1 1 0 0,-1 0 0 0 0,1 0 0 0 0,1 1-1 0 0,-1 0 1 0 0,1 0 0 0 0,0-1-1 0 0,0 1 1 0 0,0 8 0 0 0,1-10-118 0 0,0 0 0 0 0,1 1 0 0 0,0-1 0 0 0,0 0 0 0 0,1 0 0 0 0,-1 1 0 0 0,1-1-1 0 0,0 0 1 0 0,0 0 0 0 0,0 0 0 0 0,0 0 0 0 0,1 0 0 0 0,0 0 0 0 0,0 0 0 0 0,0 0 0 0 0,0 0 0 0 0,0-1 0 0 0,1 0 0 0 0,4 6 0 0 0,0-3-7 0 0,-1-1-1 0 0,1 0 1 0 0,0 0 0 0 0,1-1-1 0 0,-1 0 1 0 0,1 0-1 0 0,0 0 1 0 0,0-1 0 0 0,0 0-1 0 0,0-1 1 0 0,0 0 0 0 0,1 0-1 0 0,-1-1 1 0 0,1 0 0 0 0,9 0-1 0 0,7-1 67 0 0,0-1 0 0 0,0-1 0 0 0,-1-1 0 0 0,25-7 0 0 0,-33 7-100 0 0,-1-2 0 0 0,0 0 0 0 0,-1-1-1 0 0,1 0 1 0 0,-1-1 0 0 0,0 0 0 0 0,23-19 0 0 0,-31 22-40 0 0,0-1 0 0 0,-1 0 0 0 0,0 0 0 0 0,0 0 0 0 0,-1-1 0 0 0,0 0 0 0 0,1 0 0 0 0,4-11 0 0 0,-7 13-15 0 0,0-1 1 0 0,-1 1 0 0 0,0-1-1 0 0,0 1 1 0 0,0-1-1 0 0,0 0 1 0 0,0 0 0 0 0,-1 1-1 0 0,0-1 1 0 0,0 0-1 0 0,-1 0 1 0 0,1 1 0 0 0,-1-1-1 0 0,-1-6 1 0 0,0 6-22 0 0,0 0 1 0 0,-1 0-1 0 0,1 0 0 0 0,-1 1 0 0 0,0-1 1 0 0,0 1-1 0 0,-1-1 0 0 0,1 1 1 0 0,-1 0-1 0 0,0 0 0 0 0,0 1 1 0 0,0-1-1 0 0,-1 1 0 0 0,1 0 0 0 0,-1 0 1 0 0,0 0-1 0 0,1 1 0 0 0,-1-1 1 0 0,-9-1-1 0 0,0-1-350 0 0,0 1 1 0 0,0 0-1 0 0,0 1 1 0 0,-1 1-1 0 0,1 0 1 0 0,-18 1-1 0 0,-13 5-2692 0 0,2 9-5413 0 0,30-7 5443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8 128 0 0,'1'-7'14379'0'0,"3"19"-13161"0"0,0 1-1 0 0,-1 0 0 0 0,-1 0 1 0 0,0 0-1 0 0,-1 0 0 0 0,0 14 1 0 0,1 11 248 0 0,7 147 1634 0 0,1 14-1232 0 0,8 72 463 0 0,-2 111-1358 0 0,-16-298-973 0 0,0-43-153 0 0,0-39-767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164 180 0 0,'0'-6'804'0'0,"0"0"-1"0"0,0 0 1 0 0,-1 0 0 0 0,0 1-1 0 0,0-1 1 0 0,0 0 0 0 0,-1 1-1 0 0,0-1 1 0 0,0 1 0 0 0,0-1 0 0 0,-1 1-1 0 0,0 0 1 0 0,0 0 0 0 0,0 0-1 0 0,-5-5 1 0 0,2 4-206 0 0,0 0 0 0 0,-1 1 0 0 0,1 0-1 0 0,-1 0 1 0 0,-1 1 0 0 0,1 0 0 0 0,-1 0 0 0 0,1 0 0 0 0,-16-4 0 0 0,5 3-14 0 0,0 0 1 0 0,-1 2-1 0 0,1 0 0 0 0,-1 1 1 0 0,0 1-1 0 0,1 0 1 0 0,-1 2-1 0 0,-19 2 0 0 0,-23 7 471 0 0,-65 18 0 0 0,63-13-531 0 0,32-8-280 0 0,0 2 0 0 0,0 1-1 0 0,0 1 1 0 0,2 2 0 0 0,-1 1-1 0 0,2 1 1 0 0,0 1 0 0 0,0 2 0 0 0,2 0-1 0 0,0 2 1 0 0,2 1 0 0 0,0 1-1 0 0,1 2 1 0 0,-27 34 0 0 0,36-38-65 0 0,0 1 1 0 0,1 0-1 0 0,1 1 1 0 0,1 0 0 0 0,-12 34-1 0 0,18-38-48 0 0,0 0 0 0 0,1 1-1 0 0,1-1 1 0 0,1 1 0 0 0,0-1-1 0 0,2 1 1 0 0,2 35 0 0 0,5-12-118 0 0,1 1-1 0 0,2-2 1 0 0,2 1 0 0 0,2-2 0 0 0,28 59 0 0 0,-28-72-13 0 0,1-1 0 0 0,1-1 0 0 0,2 0 0 0 0,0-1 0 0 0,2-2 0 0 0,0 1 0 0 0,1-2 0 0 0,2-1 0 0 0,0-1 0 0 0,1-1 0 0 0,49 28 0 0 0,-24-19 0 0 0,2-3 0 0 0,1-2 0 0 0,1-2 0 0 0,1-2 0 0 0,77 14 0 0 0,-81-24 0 0 0,0-1 0 0 0,1-3 0 0 0,83-4 0 0 0,-59-6 0 0 0,133-26 0 0 0,-168 22 0 0 0,0-1 0 0 0,0-1 0 0 0,-1-3 0 0 0,-1-1 0 0 0,0-2 0 0 0,53-34 0 0 0,-70 38 0 0 0,0-1 0 0 0,-1-1 0 0 0,-1-1 0 0 0,-1-1 0 0 0,0 0 0 0 0,-1-2 0 0 0,-1 0 0 0 0,-1 0 0 0 0,-1-2 0 0 0,-1 0 0 0 0,19-41 0 0 0,-21 36 0 0 0,-2-1 0 0 0,0-1 0 0 0,-2 1 0 0 0,-1-2 0 0 0,-2 1 0 0 0,0 0 0 0 0,-2-1 0 0 0,-1 0 0 0 0,-2 1 0 0 0,-1-1 0 0 0,-1 1 0 0 0,-9-38 0 0 0,7 44 0 0 0,-1 0 0 0 0,0 1 0 0 0,-2 0 0 0 0,-1 0 0 0 0,-1 0 0 0 0,-1 1 0 0 0,0 0 0 0 0,-2 1 0 0 0,0 1 0 0 0,-29-33 0 0 0,19 27 0 0 0,-2 1 0 0 0,-27-22 0 0 0,39 36 0 0 0,-1 0 0 0 0,-1 1 0 0 0,0 1 0 0 0,0 0 0 0 0,0 1 0 0 0,-22-7 0 0 0,-52-8 0 0 0,-1 4 0 0 0,-130-9 0 0 0,81 11 0 0 0,122 14-1916 0 0,10 2 116 0 0,1 0 0 0 0,-1-1 1 0 0,1 0-1 0 0,-1-1 0 0 0,-9-3 0 0 0,5 1-1638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14 284 0 0,'-2'-13'14289'0'0,"10"36"-12653"0"0,-2 1 0 0 0,-1 1-1 0 0,-1-1 1 0 0,1 49 0 0 0,4 21 204 0 0,-3-31-842 0 0,-5-44-799 0 0,0-1 1 0 0,2 0-1 0 0,0 0 0 0 0,1 0 0 0 0,12 34 1 0 0,-12-46-730 0 0,1 1-2847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44 452 0 0,'-18'-7'12183'0'0,"42"5"-3443"0"0,-11 2-9946 0 0,158-18 7739 0 0,-60 6-2988 0 0,-71 7-4957 0 0,-39 5 537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100 188 568 0 0,'0'-2'333'0'0,"0"1"0"0"0,0-1 0 0 0,0 0 0 0 0,0 0 0 0 0,0 1 0 0 0,1-1-1 0 0,-1 0 1 0 0,0 1 0 0 0,1-1 0 0 0,0 0 0 0 0,-1 1 0 0 0,1-1 0 0 0,0 1 0 0 0,0-1 0 0 0,0 1 0 0 0,0-1 0 0 0,0 1-1 0 0,0 0 1 0 0,0-1 0 0 0,1 1 0 0 0,-1 0 0 0 0,3-2 0 0 0,4-3 587 0 0,1 0 1 0 0,16-8-1 0 0,-8 5 50 0 0,94-49 3105 0 0,-21 13-1150 0 0,-72 35-1877 0 0,-14 7-174 0 0,-7 4-236 0 0,-16 6-798 0 0,-156 67-192 0 0,136-56 294 0 0,22-10 34 0 0,-59 31-97 0 0,67-34 114 0 0,0 1 1 0 0,1 0 0 0 0,0 0-1 0 0,0 1 1 0 0,1 0-1 0 0,-8 9 1 0 0,14-15 18 0 0,1 0-1 0 0,-1-1 1 0 0,0 1 0 0 0,1 0 0 0 0,-1 0 0 0 0,1 0-1 0 0,-1 0 1 0 0,1 0 0 0 0,-1 0 0 0 0,1 0 0 0 0,0 0-1 0 0,0 1 1 0 0,-1-1 0 0 0,1 0 0 0 0,0 0 0 0 0,0 0-1 0 0,0 0 1 0 0,0 0 0 0 0,0 0 0 0 0,0 0-1 0 0,1 0 1 0 0,-1 1 0 0 0,0-1 0 0 0,1 0 0 0 0,-1 0-1 0 0,1 1 1 0 0,0 0 23 0 0,1 1 0 0 0,0-1 0 0 0,0 1 0 0 0,0-1 0 0 0,0 0 0 0 0,0 0-1 0 0,0 0 1 0 0,1 0 0 0 0,4 2 0 0 0,5 3 110 0 0,0 0 0 0 0,1-2 0 0 0,20 8 0 0 0,50 13 687 0 0,155 73 0 0 0,-230-94-760 0 0,1 0 1 0 0,-1 0-1 0 0,0 1 1 0 0,0 0-1 0 0,12 12 1 0 0,-18-16-51 0 0,0 0 0 0 0,-1 0-1 0 0,1 0 1 0 0,0 1 0 0 0,-1-1 0 0 0,0 0 0 0 0,1 1 0 0 0,-1-1 0 0 0,0 1 0 0 0,0 0 0 0 0,0-1 0 0 0,-1 1 0 0 0,1 0 0 0 0,-1-1-1 0 0,1 1 1 0 0,-1 0 0 0 0,0 0 0 0 0,0-1 0 0 0,0 1 0 0 0,0 0 0 0 0,-1 0 0 0 0,1 0 0 0 0,-1-1 0 0 0,-1 4 0 0 0,-1 0 3 0 0,0 1 0 0 0,0-1 0 0 0,-1 1 0 0 0,0-1 0 0 0,-1-1 0 0 0,1 1 0 0 0,-1-1 0 0 0,0 1 0 0 0,-1-1 0 0 0,1-1 1 0 0,-1 1-1 0 0,0-1 0 0 0,0 0 0 0 0,0 0 0 0 0,0-1 0 0 0,-1 1 0 0 0,0-1 0 0 0,-13 3 0 0 0,-8 2 8 0 0,0-1-1 0 0,0-2 1 0 0,-40 3-1 0 0,47-6-140 0 0,1-2 0 0 0,-1 0 0 0 0,1-1-1 0 0,-1 0 1 0 0,1-2 0 0 0,-1-1-1 0 0,-24-7 1 0 0,24 0-1965 0 0,20 10 1347 0 0,-3-3-1263 0 0,19-3-6548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5897 0 0,'3'-8'4502'0'0,"5"-9"1641"0"0,-8 16-6025 0 0,0 1 0 0 0,0 0 0 0 0,1-1 0 0 0,-1 1 0 0 0,1-1 1 0 0,-1 1-1 0 0,0 0 0 0 0,1-1 0 0 0,-1 1 0 0 0,1 0 0 0 0,-1-1 0 0 0,0 1 1 0 0,1 0-1 0 0,-1 0 0 0 0,1-1 0 0 0,-1 1 0 0 0,1 0 0 0 0,-1 0 0 0 0,1 0 0 0 0,-1 0 1 0 0,1 0-1 0 0,-1 0 0 0 0,1 0 0 0 0,0 0 0 0 0,-1 0 0 0 0,1 0 0 0 0,-1 0 1 0 0,1 0-1 0 0,0 0 0 0 0,7 3 447 0 0,-1 0 0 0 0,1 0 0 0 0,-1 1 0 0 0,0 0 0 0 0,0 1 0 0 0,-1-1 0 0 0,13 11 0 0 0,41 47 1689 0 0,-25-24-875 0 0,-25-27-1240 0 0,3 2 361 0 0,1 0 0 0 0,-1 0 0 0 0,2-1 0 0 0,15 9 0 0 0,-27-19-430 0 0,0 0 0 0 0,1 0 0 0 0,-1 0 0 0 0,0-1-1 0 0,1 1 1 0 0,-1-1 0 0 0,1 0 0 0 0,-1 0 0 0 0,1 0 0 0 0,-1 0 0 0 0,1-1 0 0 0,0 0 0 0 0,-1 1 0 0 0,1-2 0 0 0,0 1 0 0 0,0 0 0 0 0,-1-1 0 0 0,1 1 0 0 0,-1-1 0 0 0,1 0 0 0 0,0 0 0 0 0,-1 0 0 0 0,0-1 0 0 0,1 1 0 0 0,-1-1 0 0 0,5-3 0 0 0,-4 2-70 0 0,0-1 0 0 0,0 0 0 0 0,0-1 0 0 0,-1 1 0 0 0,1-1 0 0 0,-1 1 0 0 0,0-1 0 0 0,3-6 0 0 0,16-41 0 0 0,-18 41 0 0 0,76-240 0 0 0,-80 251-107 0 0,0-1 1 0 0,0 1-1 0 0,0-1 1 0 0,0 1-1 0 0,0 0 1 0 0,0-1-1 0 0,1 1 1 0 0,-1 0-1 0 0,0-1 0 0 0,0 1 1 0 0,0-1-1 0 0,1 1 1 0 0,-1 0-1 0 0,0-1 1 0 0,0 1-1 0 0,1 0 1 0 0,-1 0-1 0 0,0-1 0 0 0,1 1 1 0 0,-1 0-1 0 0,0 0 1 0 0,1-1-1 0 0,-1 1 1 0 0,1 0-1 0 0,-1 0 1 0 0,0 0-1 0 0,1 0 0 0 0,-1 0 1 0 0,1-1-1 0 0,-1 1 1 0 0,0 0-1 0 0,1 0 1 0 0,0 0-1 0 0,16 5-6528 0 0,-6-1 3796 0 0,13 4-530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13 284 0 0,'7'-13'14453'0'0,"-2"31"-13170"0"0,0 0-1 0 0,-2 1 1 0 0,0-1 0 0 0,1 21 0 0 0,-3 81 1357 0 0,-1-80-1727 0 0,-2 135 1368 0 0,-1-14 288 0 0,21 187 1 0 0,20-103-1927 0 0,-28-200-643 0 0,-10-37 0 0 0,-7-1 0 0 0,2-5 0 0 0,0-1 0 0 0,0 1 0 0 0,0-1 0 0 0,0 0 0 0 0,0 0 0 0 0,0 0 0 0 0,-1-1 0 0 0,1 0 0 0 0,-8-1 0 0 0,-13 2 0 0 0,-327 52 0 0 0,347-52 0 0 0,-85 20 0 0 0,80-18 0 0 0,0 1 0 0 0,-1 0 0 0 0,1 1 0 0 0,1 1 0 0 0,-19 11 0 0 0,22-12 0 0 0,7-4 0 0 0,0-1 0 0 0,0 1 0 0 0,-1-1 0 0 0,1 1 0 0 0,0-1 0 0 0,0 1 0 0 0,0 0 0 0 0,0-1 0 0 0,0 1 0 0 0,0-1 0 0 0,0 1 0 0 0,0-1 0 0 0,0 1 0 0 0,1-1 0 0 0,-1 1 0 0 0,0-1 0 0 0,0 1 0 0 0,0-1 0 0 0,0 1 0 0 0,1-1 0 0 0,-1 1 0 0 0,0-1 0 0 0,1 0 0 0 0,-1 1 0 0 0,0-1 0 0 0,1 1 0 0 0,-1-1 0 0 0,0 0 0 0 0,1 1 0 0 0,-1-1 0 0 0,1 0 0 0 0,-1 1 0 0 0,1-1 0 0 0,-1 0 0 0 0,1 1 0 0 0,-1-1 0 0 0,5 3 0 0 0,0 0 0 0 0,0 0 0 0 0,0 0 0 0 0,0 0 0 0 0,1-1 0 0 0,-1 0 0 0 0,11 3 0 0 0,46 7 0 0 0,-34-7 0 0 0,350 61 0 0 0,202 62 0 0 0,-563-124 0 0 0,-6-2 0 0 0,0 1 0 0 0,0-1 0 0 0,-1 2 0 0 0,0 0 0 0 0,1 0 0 0 0,10 6 0 0 0,-21-9 0 0 0,1-1 0 0 0,-1 0 0 0 0,1 1 0 0 0,0-1 0 0 0,-1 0 0 0 0,1 1 0 0 0,-1-1 0 0 0,1 1 0 0 0,-1-1 0 0 0,1 1 0 0 0,-1-1 0 0 0,0 1 0 0 0,1 0 0 0 0,-1-1 0 0 0,0 1 0 0 0,1-1 0 0 0,-1 1 0 0 0,0 0 0 0 0,0-1 0 0 0,1 1 0 0 0,-1 0 0 0 0,0-1 0 0 0,0 1 0 0 0,0 0 0 0 0,0 0 0 0 0,0 0 0 0 0,0 0 0 0 0,-1 0 0 0 0,1 0 0 0 0,-1 0 0 0 0,0 0 0 0 0,1 0 0 0 0,-1 0 0 0 0,0 0 0 0 0,1 0 0 0 0,-1-1 0 0 0,0 1 0 0 0,0 0 0 0 0,0-1 0 0 0,0 1 0 0 0,1 0 0 0 0,-2 0 0 0 0,-6 2 0 0 0,1 1 0 0 0,-1-1 0 0 0,-11 3 0 0 0,-52 12 0 0 0,-85 9 0 0 0,92-17 0 0 0,-148 20 0 0 0,-270 53 0 0 0,475-81 0 0 0,2-2 0 0 0,1 1 0 0 0,0 1 0 0 0,0-1 0 0 0,0 0 0 0 0,0 1 0 0 0,0 0 0 0 0,0 0 0 0 0,-6 4 0 0 0,10-6 0 0 0,0 0 0 0 0,-1 1 0 0 0,1-1 0 0 0,0 0 0 0 0,0 0 0 0 0,0 0 0 0 0,0 0 0 0 0,0 0 0 0 0,0 0 0 0 0,0 0 0 0 0,0 1 0 0 0,0-1 0 0 0,-1 0 0 0 0,1 0 0 0 0,0 0 0 0 0,0 0 0 0 0,0 0 0 0 0,0 1 0 0 0,0-1 0 0 0,0 0 0 0 0,0 0 0 0 0,0 0 0 0 0,0 0 0 0 0,0 1 0 0 0,0-1 0 0 0,0 0 0 0 0,0 0 0 0 0,0 0 0 0 0,0 0 0 0 0,0 0 0 0 0,1 1 0 0 0,-1-1 0 0 0,0 0 0 0 0,0 0 0 0 0,0 0 0 0 0,0 0 0 0 0,0 0 0 0 0,0 0 0 0 0,0 1 0 0 0,0-1 0 0 0,0 0 0 0 0,1 0 0 0 0,-1 0 0 0 0,0 0 0 0 0,0 0 0 0 0,0 0 0 0 0,0 0 0 0 0,0 0 0 0 0,0 0 0 0 0,1 0 0 0 0,-1 0 0 0 0,0 1 0 0 0,0-1 0 0 0,0 0 0 0 0,1 0 0 0 0,14 5 0 0 0,0 0 0 0 0,1-1 0 0 0,-1 0 0 0 0,1-1 0 0 0,0-1 0 0 0,19 0 0 0 0,2 2 0 0 0,75 8 0 0 0,90 15 0 0 0,-196-26 0 0 0,-4-1 0 0 0,1 0 0 0 0,-1 1 0 0 0,1-1 0 0 0,-1 1 0 0 0,1 0 0 0 0,-1-1 0 0 0,0 1 0 0 0,1 0 0 0 0,-1 1 0 0 0,0-1 0 0 0,0 0 0 0 0,0 1 0 0 0,4 3 0 0 0,-2-1 0 0 0,-2 4 0 0 0,-1 2 0 0 0,0-3 0 0 0,-6 137 0 0 0,2 16 0 0 0,20 125 0 0 0,0 54 0 0 0,-14-220 0 0 0,-5 166 0 0 0,2-268 0 0 0,1-10 0 0 0,-1 1 0 0 0,0-1 0 0 0,0 0 0 0 0,-1 0 0 0 0,0 0 0 0 0,-2 10 0 0 0,-1-2 0 0 0,0-9-185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10 380 396 0 0,'-9'0'10083'0'0,"25"-2"-3815"0"0,-2-1-7494 0 0,18-7 2458 0 0,0-1 0 0 0,0-2-1 0 0,-1-2 1 0 0,33-20 0 0 0,-51 26-985 0 0,0 0 1 0 0,0-1 0 0 0,-1 0-1 0 0,0-1 1 0 0,-1 0 0 0 0,0-1 0 0 0,-1 0-1 0 0,0-1 1 0 0,-1 0 0 0 0,-1-1 0 0 0,8-14-1 0 0,-14 23-178 0 0,5-8 111 0 0,-1-1 1 0 0,0 1-1 0 0,-1-1 0 0 0,0 0 1 0 0,-1 0-1 0 0,-1 0 0 0 0,3-23 1 0 0,-26 200 2133 0 0,8-84-1611 0 0,-23 163 1319 0 0,23-179-3727 0 0,12-63 1587 0 0,0 1 0 0 0,0-1 0 0 0,0 1 0 0 0,0 0 0 0 0,0-1-1 0 0,0 1 1 0 0,0 0 0 0 0,0-1 0 0 0,0 1 0 0 0,0-1 0 0 0,1 1 0 0 0,-1 0 0 0 0,0-1 0 0 0,0 1 0 0 0,1-1-1 0 0,-1 1 1 0 0,0-1 0 0 0,1 1 0 0 0,-1-1 0 0 0,0 1 0 0 0,1-1 0 0 0,-1 1 0 0 0,1-1 0 0 0,-1 1 0 0 0,1-1-1 0 0,-1 0 1 0 0,1 1 0 0 0,-1-1 0 0 0,1 0 0 0 0,-1 1 0 0 0,1-1 0 0 0,0 0 0 0 0,20 6-8668 0 0,-11-6 5904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3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80 0 0,'-8'13'1615'0'0,"0"1"1"0"0,1 0-1 0 0,1 1 1 0 0,1-1-1 0 0,0 1 1 0 0,-4 18-1 0 0,8-28-1231 0 0,0-1 0 0 0,1 0 0 0 0,-1 0 0 0 0,1 0-1 0 0,0 1 1 0 0,0-1 0 0 0,0 0 0 0 0,1 1 0 0 0,0-1 0 0 0,-1 0 0 0 0,1 0-1 0 0,1 0 1 0 0,-1 0 0 0 0,1 0 0 0 0,-1 0 0 0 0,1 0 0 0 0,0 0 0 0 0,0-1-1 0 0,1 1 1 0 0,-1-1 0 0 0,1 1 0 0 0,0-1 0 0 0,0 0 0 0 0,0 0-1 0 0,0 0 1 0 0,0-1 0 0 0,7 5 0 0 0,-7-5-196 0 0,1-1 1 0 0,-1 0-1 0 0,1 0 1 0 0,-1 0-1 0 0,1 0 1 0 0,-1 0-1 0 0,1-1 1 0 0,-1 1-1 0 0,1-1 1 0 0,0 0-1 0 0,-1 0 1 0 0,1 0-1 0 0,0-1 0 0 0,-1 1 1 0 0,1-1-1 0 0,-1 0 1 0 0,1 0-1 0 0,-1 0 1 0 0,4-2-1 0 0,-4 2-88 0 0,-1 0 0 0 0,1-1 0 0 0,-1 1 0 0 0,0 0 0 0 0,1-1-1 0 0,-1 0 1 0 0,0 1 0 0 0,0-1 0 0 0,0 0 0 0 0,0 0 0 0 0,0 0 0 0 0,0 0 0 0 0,0-1-1 0 0,-1 1 1 0 0,0 0 0 0 0,1-1 0 0 0,-1 1 0 0 0,0-1 0 0 0,0 0 0 0 0,0 1-1 0 0,0-1 1 0 0,-1 0 0 0 0,1 1 0 0 0,0-6 0 0 0,-1 6-70 0 0,-1 1 0 0 0,1-1-1 0 0,-1 0 1 0 0,0 0 0 0 0,1 1 0 0 0,-1-1 0 0 0,0 0 0 0 0,0 1-1 0 0,0-1 1 0 0,0 1 0 0 0,0-1 0 0 0,0 1 0 0 0,0-1 0 0 0,-1 1-1 0 0,1 0 1 0 0,0 0 0 0 0,-1-1 0 0 0,1 1 0 0 0,-1 0-1 0 0,0 0 1 0 0,1 1 0 0 0,-1-1 0 0 0,-2-1 0 0 0,-3-1-28 0 0,0 0 0 0 0,0 1 0 0 0,0 0 0 0 0,-8-2 1 0 0,8 3-171 0 0,0 0 0 0 0,0 1 0 0 0,0 0 0 0 0,0 0 0 0 0,1 0 0 0 0,-1 1 0 0 0,-9 2 0 0 0,-13 9-2749 0 0,26-11 2108 0 0,1 1 0 0 0,0 0-1 0 0,0 0 1 0 0,0-1 0 0 0,0 1-1 0 0,0 0 1 0 0,0 1 0 0 0,1-1-1 0 0,-3 3 1 0 0,0 4-2065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451 109 396 0 0,'1'-4'599'0'0,"0"-1"1"0"0,-1 1-1 0 0,0 0 0 0 0,0-1 1 0 0,0 1-1 0 0,0-1 1 0 0,-1 1-1 0 0,0-1 0 0 0,0 1 1 0 0,0 0-1 0 0,0-1 0 0 0,-1 1 1 0 0,1 0-1 0 0,-1 0 0 0 0,0 0 1 0 0,-3-5-1 0 0,2 7-280 0 0,0-1 1 0 0,1 0-1 0 0,-1 1 0 0 0,0-1 1 0 0,-1 1-1 0 0,1 0 0 0 0,0 0 0 0 0,0 0 1 0 0,-1 0-1 0 0,0 1 0 0 0,1-1 1 0 0,-1 1-1 0 0,1 0 0 0 0,-1 0 0 0 0,0 1 1 0 0,0-1-1 0 0,0 1 0 0 0,0-1 1 0 0,-5 2-1 0 0,-10 0 123 0 0,1 0 0 0 0,0 2 0 0 0,0 0 0 0 0,1 1 0 0 0,-1 1 0 0 0,1 1 0 0 0,0 0 0 0 0,0 2 0 0 0,0-1 0 0 0,1 2 0 0 0,1 0 0 0 0,-1 1 0 0 0,2 1 0 0 0,-1 0 0 0 0,1 1 0 0 0,1 0-1 0 0,0 1 1 0 0,1 1 0 0 0,1 0 0 0 0,-14 21 0 0 0,22-29-312 0 0,0 0 0 0 0,0 0-1 0 0,0 1 1 0 0,1-1-1 0 0,0 1 1 0 0,1-1-1 0 0,-1 1 1 0 0,1 0-1 0 0,0-1 1 0 0,1 1 0 0 0,0 0-1 0 0,0 0 1 0 0,0-1-1 0 0,1 1 1 0 0,0 0-1 0 0,0 0 1 0 0,1-1-1 0 0,0 1 1 0 0,0-1-1 0 0,0 0 1 0 0,1 1 0 0 0,0-1-1 0 0,0 0 1 0 0,1 0-1 0 0,-1-1 1 0 0,1 1-1 0 0,1-1 1 0 0,-1 0-1 0 0,1 0 1 0 0,0 0 0 0 0,0-1-1 0 0,0 1 1 0 0,0-1-1 0 0,12 6 1 0 0,-8-5-75 0 0,1 0 1 0 0,0 0 0 0 0,-1-1-1 0 0,1-1 1 0 0,1 0-1 0 0,-1 0 1 0 0,0-1 0 0 0,1 0-1 0 0,-1 0 1 0 0,1-2-1 0 0,15 1 1 0 0,-20-2-101 0 0,0 0 0 0 0,1 0 1 0 0,-1 0-1 0 0,0 0 0 0 0,0-1 0 0 0,0 0 0 0 0,0-1 1 0 0,0 1-1 0 0,0-1 0 0 0,-1 0 0 0 0,1 0 0 0 0,-1-1 1 0 0,0 0-1 0 0,0 0 0 0 0,0 0 0 0 0,-1 0 1 0 0,1-1-1 0 0,-1 0 0 0 0,0 0 0 0 0,4-6 0 0 0,-2 1 10 0 0,-1 0-1 0 0,0 0 0 0 0,0-1 0 0 0,-1 0 1 0 0,0 1-1 0 0,-1-1 0 0 0,0 0 0 0 0,-1-1 0 0 0,0 1 1 0 0,-1 0-1 0 0,0-1 0 0 0,-1-15 0 0 0,-1 19 29 0 0,0 1 0 0 0,0 0 0 0 0,-1 0 0 0 0,1 0 1 0 0,-1 0-1 0 0,-1 0 0 0 0,0 0 0 0 0,0 0 0 0 0,0 1 0 0 0,0-1 0 0 0,-1 1 0 0 0,0 0 0 0 0,-1 0 0 0 0,1 1 0 0 0,-1-1 0 0 0,0 1 0 0 0,-1 0 1 0 0,1 0-1 0 0,-1 1 0 0 0,-9-6 0 0 0,4 3-26 0 0,-1 1 0 0 0,-1 1 0 0 0,1 0 0 0 0,-1 1 1 0 0,0 0-1 0 0,0 1 0 0 0,-21-3 0 0 0,26 5-338 0 0,0 1 1 0 0,0 0-1 0 0,0 0 1 0 0,0 1-1 0 0,0 0 0 0 0,-9 2 1 0 0,13-2-295 0 0,0 1 1 0 0,-1-1-1 0 0,1 1 1 0 0,0 0-1 0 0,0 0 0 0 0,0 0 1 0 0,1 0-1 0 0,-1 1 1 0 0,0-1-1 0 0,1 1 1 0 0,-6 6-1 0 0,4-2-2517 0 0,3-2 458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9 376 0 0,'1'-1'287'0'0,"0"0"0"0"0,1 0 0 0 0,-1 0 0 0 0,1 0 0 0 0,-1 1 0 0 0,1-1 0 0 0,-1 0 0 0 0,1 1 0 0 0,-1-1 0 0 0,1 1 0 0 0,0 0 0 0 0,-1-1 0 0 0,1 1 0 0 0,0 0 0 0 0,-1 0 0 0 0,1 0 0 0 0,0 0 0 0 0,-1 0 0 0 0,1 1 0 0 0,-1-1 0 0 0,1 0 0 0 0,0 1 0 0 0,-1-1 0 0 0,1 1 0 0 0,-1 0 0 0 0,1-1 0 0 0,-1 1 0 0 0,1 0 0 0 0,-1 0 0 0 0,0 0 0 0 0,1 0-1 0 0,-1 0 1 0 0,0 0 0 0 0,0 0 0 0 0,0 1 0 0 0,0-1 0 0 0,0 0 0 0 0,0 1 0 0 0,0-1 0 0 0,0 0 0 0 0,0 1 0 0 0,-1-1 0 0 0,1 1 0 0 0,-1 0 0 0 0,1 1 0 0 0,4 9 503 0 0,-1 1 0 0 0,0-1-1 0 0,-1 1 1 0 0,-1 0 0 0 0,0-1-1 0 0,0 14 1 0 0,-2 82 2549 0 0,-2-45-1495 0 0,2-44-1260 0 0,-1-4 76 0 0,1 1 0 0 0,1-1 0 0 0,4 22 1 0 0,-5-36-613 0 0,0 0 0 0 0,1 0 0 0 0,-1 0 0 0 0,1 0 0 0 0,-1 0 1 0 0,1 0-1 0 0,0 0 0 0 0,-1 0 0 0 0,1 0 0 0 0,0 0 0 0 0,0 0 0 0 0,0 0 1 0 0,-1-1-1 0 0,1 1 0 0 0,0 0 0 0 0,0-1 0 0 0,0 1 0 0 0,0-1 1 0 0,0 1-1 0 0,0-1 0 0 0,1 1 0 0 0,-1-1 0 0 0,0 0 0 0 0,0 1 1 0 0,0-1-1 0 0,0 0 0 0 0,0 0 0 0 0,1 0 0 0 0,-1 0 0 0 0,0 0 1 0 0,2 0-1 0 0,3-1 74 0 0,1 1 1 0 0,0-1-1 0 0,12-4 0 0 0,-15 4-98 0 0,32-12 133 0 0,-1-2 1 0 0,-1-1-1 0 0,0-1 1 0 0,45-32-1 0 0,-40 25-46 0 0,2-2 100 0 0,43-35 0 0 0,-83 61-231 0 0,-6 2-97 0 0,-8 4 102 0 0,0 1 0 0 0,0 1 0 0 0,0 0 1 0 0,1 1-1 0 0,-18 16 0 0 0,-55 60 11 0 0,73-71 27 0 0,-1 1 0 0 0,-11 19-1 0 0,20-29 7 0 0,1 1-1 0 0,0-1 0 0 0,0 1 0 0 0,1-1 1 0 0,-1 1-1 0 0,1 0 0 0 0,1 0 0 0 0,-1 0 1 0 0,1 0-1 0 0,-1 11 0 0 0,2-14 15 0 0,0 1 1 0 0,1 0-1 0 0,-1 0 0 0 0,1 0 0 0 0,0 0 0 0 0,0-1 0 0 0,0 1 1 0 0,1 0-1 0 0,-1-1 0 0 0,1 1 0 0 0,0-1 0 0 0,0 0 0 0 0,0 1 1 0 0,0-1-1 0 0,3 3 0 0 0,0-1 37 0 0,0 0-1 0 0,1-1 1 0 0,-1 1 0 0 0,1-1 0 0 0,0-1-1 0 0,0 1 1 0 0,12 5 0 0 0,-2-3-16 0 0,1-1 0 0 0,0 0 0 0 0,0-1 0 0 0,0 0 0 0 0,32 1 0 0 0,-17-5-491 0 0,-29 0-43 0 0,4-1-186 0 0,33-5-1119 0 0,-22 1-2094 0 0,-3 0-3931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0 301 232 0 0,'0'0'3270'0'0,"3"-1"-1180"0"0,-2 0-1606 0 0,1 1 1 0 0,-1-1-1 0 0,1 1 1 0 0,0 0-1 0 0,-1 0 0 0 0,1 0 1 0 0,0 0-1 0 0,-1 0 1 0 0,1 0-1 0 0,0 0 1 0 0,-1 1-1 0 0,1-1 1 0 0,-1 1-1 0 0,1-1 0 0 0,0 1 1 0 0,-1-1-1 0 0,1 1 1 0 0,-1 0-1 0 0,0 0 1 0 0,1 0-1 0 0,-1 0 0 0 0,0 0 1 0 0,1 0-1 0 0,1 2 1 0 0,-1-1 83 0 0,0 0-1 0 0,-1 0 1 0 0,1 0 0 0 0,0 1-1 0 0,-1-1 1 0 0,0 0 0 0 0,1 1-1 0 0,-1-1 1 0 0,0 1 0 0 0,0-1-1 0 0,0 1 1 0 0,-1 0 0 0 0,1-1-1 0 0,-1 1 1 0 0,1 4 0 0 0,-1-6-498 0 0,0-1 1 0 0,0 1-1 0 0,0-1 1 0 0,0 0-1 0 0,0 1 1 0 0,0-1-1 0 0,0 1 0 0 0,0-1 1 0 0,0 0-1 0 0,0 1 1 0 0,0-1-1 0 0,0 1 1 0 0,0-1-1 0 0,-1 0 1 0 0,1 1-1 0 0,0-1 1 0 0,0 0-1 0 0,0 1 0 0 0,-1-1 1 0 0,1 0-1 0 0,0 1 1 0 0,0-1-1 0 0,-1 0 1 0 0,1 0-1 0 0,0 1 1 0 0,-1-1-1 0 0,1 0 1 0 0,0 0-1 0 0,-1 1 0 0 0,1-1 1 0 0,0 0-1 0 0,-1 0 1 0 0,1 0-1 0 0,-1 0 1 0 0,1 0-1 0 0,0 0 1 0 0,-1 1-1 0 0,1-1 1 0 0,-1 0-1 0 0,1 0 1 0 0,0 0-1 0 0,-1 0 0 0 0,1 0 1 0 0,-1 0-1 0 0,1-1 1 0 0,0 1-1 0 0,-1 0 1 0 0,1 0-1 0 0,-1 0 1 0 0,0-1-23 0 0,0 1 1 0 0,0-1-1 0 0,0 1 1 0 0,0-1 0 0 0,0 0-1 0 0,1 1 1 0 0,-1-1-1 0 0,0 0 1 0 0,0 1 0 0 0,0-1-1 0 0,1 0 1 0 0,-1 0-1 0 0,1 0 1 0 0,-1 0-1 0 0,0 0 1 0 0,1 0 0 0 0,0 0-1 0 0,-1 0 1 0 0,1 0-1 0 0,-1 0 1 0 0,1 0 0 0 0,0-1-1 0 0,0-5 29 0 0,0-1 0 0 0,0 1 0 0 0,1 0 0 0 0,0 0 0 0 0,0 0 1 0 0,0 0-1 0 0,1 0 0 0 0,1 0 0 0 0,-1 0 0 0 0,1 0 0 0 0,0 1 0 0 0,0-1 0 0 0,6-7 0 0 0,5-6 5 0 0,0-1 0 0 0,30-30 0 0 0,-28 34-80 0 0,1 0 0 0 0,1 1-1 0 0,0 1 1 0 0,2 0 0 0 0,-1 2 0 0 0,2 0-1 0 0,0 1 1 0 0,32-13 0 0 0,-51 24-2 0 0,-1 0 0 0 0,1 1 0 0 0,-1-1 0 0 0,1 1 0 0 0,0-1 0 0 0,-1 1 0 0 0,1 0 0 0 0,0-1 0 0 0,-1 1 0 0 0,1 0 0 0 0,0 0 0 0 0,-1 0 0 0 0,1 1 0 0 0,0-1 0 0 0,-1 0 0 0 0,1 0 0 0 0,0 1 0 0 0,-1-1 0 0 0,1 1 0 0 0,-1 0 0 0 0,1-1 0 0 0,-1 1 0 0 0,1 0 0 0 0,1 1 0 0 0,-2 0 0 0 0,0 0 0 0 0,0 0 0 0 0,0-1 0 0 0,0 1 0 0 0,0 0 0 0 0,-1 0 0 0 0,1 0 0 0 0,0 0 0 0 0,-1 0 0 0 0,0 0 0 0 0,0 0 0 0 0,1 0 0 0 0,-1 1 0 0 0,0-1 0 0 0,-1 0 0 0 0,1 0 0 0 0,0 0 0 0 0,-1 0 0 0 0,0 3 0 0 0,-22 76 0 0 0,-3 12 0 0 0,23-81 0 0 0,2 0 0 0 0,-1 0 0 0 0,1 0 0 0 0,1 0 0 0 0,2 22 0 0 0,-1-29-4 0 0,0-1 0 0 0,0 1 0 0 0,0-1 0 0 0,1 1-1 0 0,0-1 1 0 0,-1 0 0 0 0,1 0 0 0 0,1 0 0 0 0,-1 0 0 0 0,1 0 0 0 0,-1 0 0 0 0,1-1-1 0 0,0 1 1 0 0,6 4 0 0 0,-3-3-16 0 0,0 0 0 0 0,1-1 0 0 0,0 0 0 0 0,-1 0 0 0 0,1-1 0 0 0,0 0 0 0 0,1 0 0 0 0,7 2-1 0 0,6-1-94 0 0,-1 0 0 0 0,0-2 0 0 0,1 0-1 0 0,0-1 1 0 0,34-3 0 0 0,-32 2-4457 0 0,-9 0-2194 0 0,-6 0 3253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43 364 0 0,'-27'-10'3076'0'0,"-3"-1"10573"0"0,36 11-12073 0 0,291-4 5463 0 0,-129 4-5643 0 0,432-6 2467 0 0,-464 4-3328 0 0,170-7 734 0 0,-295 9-2186 0 0,-27 7-7229 0 0,10-5 5955 0 0,-10 4-1397 0 0,2-2 516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11 868 0 0,'-15'-11'11902'0'0,"0"19"-10520"0"0,0 0 0 0 0,1 1 0 0 0,-23 17 0 0 0,13-9-698 0 0,-88 60 2431 0 0,-215 111 0 0 0,251-150-2398 0 0,-28 14 468 0 0,164-64-6005 0 0,53-20-192 0 0,-9 2 2131 0 0,7-3 413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20 452 0 0,'0'0'244'0'0,"0"-1"0"0"0,1 1-1 0 0,-1-1 1 0 0,1 1 0 0 0,-1 0-1 0 0,0-1 1 0 0,1 1 0 0 0,-1-1 0 0 0,0 1-1 0 0,0-1 1 0 0,1 1 0 0 0,-1-1 0 0 0,0 1-1 0 0,0-1 1 0 0,0 1 0 0 0,0-1-1 0 0,0 1 1 0 0,1-1 0 0 0,-1 1 0 0 0,0-1-1 0 0,0 1 1 0 0,0-1 0 0 0,0 1 0 0 0,-1-1-1 0 0,1 0 1 0 0,0 1 0 0 0,0-1 0 0 0,0 1-1 0 0,0-1 1 0 0,0 1 0 0 0,-1-1-1 0 0,1 1 1 0 0,0-1 0 0 0,-1 0 0 0 0,-10-1 4706 0 0,-1 5-5213 0 0,-13 5 1902 0 0,0 1 0 0 0,1 1 0 0 0,-27 16 0 0 0,-65 46 776 0 0,17-10-741 0 0,-46 27 105 0 0,-35 19-49 0 0,173-105-1960 0 0,1 0-1 0 0,0 1 1 0 0,0 1 0 0 0,0-1 0 0 0,0 1-1 0 0,1 0 1 0 0,-9 9 0 0 0,19-14-3521 0 0,-3 0 3454 0 0,50-10-5860 0 0,-14-4 3453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0 884 0 0,'-2'1'9558'0'0,"-10"5"-4661"0"0,-84 47-2192 0 0,61-31-1858 0 0,-40 24 1062 0 0,-110 89 1 0 0,182-133-2101 0 0,-22 23-1395 0 0,24-24 1114 0 0,0 0-1 0 0,1 0 1 0 0,-1 1-1 0 0,0-1 1 0 0,1 0-1 0 0,-1 1 1 0 0,1-1-1 0 0,-1 0 1 0 0,1 1-1 0 0,-1-1 1 0 0,1 0-1 0 0,0 3 1 0 0</inkml:trace>
  <inkml:trace contextRef="#ctx0" brushRef="#br0" timeOffset="1">474 96 380 0 0,'-17'4'432'0'0,"-10"2"-708"0"0,10-2 92 0 0,7 0 64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67 328 0 0,'1'-7'1306'0'0,"1"1"-1"0"0,0 0 1 0 0,0-1 0 0 0,1 1-1 0 0,-1 0 1 0 0,2 0 0 0 0,-1 0-1 0 0,9-10 3610 0 0,4 18-3289 0 0,-15-1-1491 0 0,1-1-1 0 0,-1 1 1 0 0,0 0 0 0 0,0 0-1 0 0,0 0 1 0 0,0 0-1 0 0,0 0 1 0 0,0 0-1 0 0,0 0 1 0 0,0 0 0 0 0,0 0-1 0 0,0 0 1 0 0,-1 0-1 0 0,1 1 1 0 0,0-1 0 0 0,0 2-1 0 0,7 23 719 0 0,-7-22-594 0 0,12 50 1083 0 0,-3 0-1 0 0,4 63 1 0 0,-4 114 579 0 0,-5-80-712 0 0,37 166 1168 0 0,-39-302-2266 0 0,18 86 743 0 0,7 39-21 0 0,-20-94-639 0 0,-5-36-124 0 0,0-1 0 0 0,1 0 0 0 0,6 13 0 0 0,-5-13-8 0 0,-1 0 1 0 0,0 0-1 0 0,3 12 0 0 0,-4-13-62 0 0,3 3 0 0 0,-2-1 0 0 0,0 0 0 0 0,2-2 0 0 0,-5-7 0 0 0,1 1 0 0 0,-3-4 0 0 0,-12-17 0 0 0,9 16 0 0 0,1 0 0 0 0,-1 1 0 0 0,1-1 0 0 0,-1 1 0 0 0,0 0 0 0 0,1 0 0 0 0,-1 0 0 0 0,0 0 0 0 0,-1 1 0 0 0,1-1 0 0 0,-5 0 0 0 0,-2 0 0 0 0,0 1 0 0 0,0-1 0 0 0,-12 2 0 0 0,16 0 0 0 0,0 1 0 0 0,0 0 0 0 0,0 0 0 0 0,1 1 0 0 0,-1 0 0 0 0,1 0 0 0 0,-1 1 0 0 0,1 0 0 0 0,0 0 0 0 0,0 0 0 0 0,0 1 0 0 0,0 0 0 0 0,-8 8 0 0 0,11-10 0 0 0,1 0 0 0 0,-1 0 0 0 0,1 0 0 0 0,0 1 0 0 0,0-1 0 0 0,0 0 0 0 0,0 1 0 0 0,1 0 0 0 0,-1-1 0 0 0,1 1 0 0 0,-1 0 0 0 0,1 0 0 0 0,0 0 0 0 0,0 0 0 0 0,1 0 0 0 0,-1 0 0 0 0,0 0 0 0 0,1 0 0 0 0,0 0 0 0 0,0 0 0 0 0,0 0 0 0 0,0 1 0 0 0,0-1 0 0 0,0 0 0 0 0,1 0 0 0 0,0 0 0 0 0,-1 0 0 0 0,1 0 0 0 0,1 0 0 0 0,-1 0 0 0 0,0 0 0 0 0,3 3 0 0 0,-1-2 0 0 0,1 0 0 0 0,-1 0 0 0 0,1 0 0 0 0,0-1 0 0 0,1 1 0 0 0,-1-1 0 0 0,0 0 0 0 0,1-1 0 0 0,0 1 0 0 0,0-1 0 0 0,0 0 0 0 0,0 0 0 0 0,0 0 0 0 0,0 0 0 0 0,0-1 0 0 0,0 0 0 0 0,1 0 0 0 0,5-1 0 0 0,3 2 0 0 0,1-2 0 0 0,0 0 0 0 0,0 0 0 0 0,0-2 0 0 0,20-3 0 0 0,-32 4 0 0 0,45-13 0 0 0,-45 13 0 0 0,0 0 0 0 0,0-1 0 0 0,0 1 0 0 0,0-1 0 0 0,0 0 0 0 0,0 0 0 0 0,-1 0 0 0 0,1 0 0 0 0,-1 0 0 0 0,0-1 0 0 0,1 1 0 0 0,2-5 0 0 0,-1-2 0 0 0,-3-8 0 0 0,-2 14 0 0 0,0 0 0 0 0,0 1 0 0 0,0-1 0 0 0,0 0 0 0 0,0 1 0 0 0,-1 0 0 0 0,1-1 0 0 0,-1 1 0 0 0,0 0 0 0 0,0 0 0 0 0,0-1 0 0 0,0 2 0 0 0,0-1 0 0 0,0 0 0 0 0,0 0 0 0 0,0 1 0 0 0,-1-1 0 0 0,1 1 0 0 0,-1-1 0 0 0,1 1 0 0 0,-1 0 0 0 0,0 0 0 0 0,1 0 0 0 0,-1 1 0 0 0,0-1 0 0 0,-4 0 0 0 0,-4-1 0 0 0,-1 1 0 0 0,1 0 0 0 0,-1 0 0 0 0,0 1 0 0 0,-12 2 0 0 0,21-2-423 0 0,-1 0 0 0 0,1 1 1 0 0,0-1-1 0 0,-1 1 0 0 0,1 0 0 0 0,0 0 1 0 0,0 0-1 0 0,-1 0 0 0 0,1 0 0 0 0,0 1 1 0 0,0-1-1 0 0,1 1 0 0 0,-1 0 0 0 0,0 0 1 0 0,1 0-1 0 0,-1 0 0 0 0,1 1 0 0 0,-1-1 1 0 0,1 1-1 0 0,0-1 0 0 0,0 1 0 0 0,0 0 1 0 0,0 0-1 0 0,1 0 0 0 0,-1 0 0 0 0,1 0 1 0 0,0 0-1 0 0,-2 5 0 0 0,1 7-3090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51 484 0 0,'-3'-6'1050'0'0,"-1"1"0"0"0,1 0-1 0 0,-1 0 1 0 0,0 1 0 0 0,-1-1 0 0 0,-6-5-1 0 0,9 9-700 0 0,0-1 0 0 0,-1 1 0 0 0,1 0 0 0 0,0 0-1 0 0,-1 0 1 0 0,1 0 0 0 0,-1 1 0 0 0,0-1-1 0 0,1 1 1 0 0,-1-1 0 0 0,1 1 0 0 0,-1 0 0 0 0,0 0-1 0 0,1 0 1 0 0,-1 0 0 0 0,0 0 0 0 0,1 1 0 0 0,-4 0-1 0 0,-3 2 275 0 0,1 0-1 0 0,-1 0 0 0 0,0 1 1 0 0,1 0-1 0 0,0 0 0 0 0,0 1 1 0 0,0 0-1 0 0,-13 11 0 0 0,17-12-379 0 0,0-1 0 0 0,0 1 0 0 0,0 0 0 0 0,1 0 0 0 0,-1 0 0 0 0,1 0 0 0 0,0 1 0 0 0,1-1 0 0 0,-1 1 0 0 0,1 0-1 0 0,0 0 1 0 0,0 0 0 0 0,0 0 0 0 0,1 0 0 0 0,-1 0 0 0 0,1 0 0 0 0,0 7 0 0 0,1-9-113 0 0,0 1 0 0 0,1 0 0 0 0,-1-1 0 0 0,1 1 0 0 0,0-1 0 0 0,0 1 0 0 0,0-1 0 0 0,0 1 0 0 0,0-1 1 0 0,1 0-1 0 0,0 1 0 0 0,0-1 0 0 0,0 0 0 0 0,0 0 0 0 0,3 3 0 0 0,-1-1 6 0 0,1-1 0 0 0,0 0 0 0 0,0 0 0 0 0,0 0 1 0 0,1-1-1 0 0,-1 0 0 0 0,1 0 0 0 0,6 3 0 0 0,4-1 83 0 0,1 0 0 0 0,-1-1-1 0 0,1 0 1 0 0,0-1 0 0 0,28 1-1 0 0,-28-4-72 0 0,0-1-1 0 0,0 0 1 0 0,0-1-1 0 0,22-5 0 0 0,-32 5-98 0 0,1 0-1 0 0,-1 0 0 0 0,0-1 1 0 0,0 1-1 0 0,0-2 0 0 0,-1 1 0 0 0,1-1 1 0 0,-1 0-1 0 0,0 0 0 0 0,0-1 1 0 0,0 0-1 0 0,6-6 0 0 0,-10 9-31 0 0,0-1 0 0 0,-1 1 1 0 0,1 0-1 0 0,-1-1 0 0 0,1 1 0 0 0,-1-1 0 0 0,0 0 0 0 0,1 1 0 0 0,-2-1 0 0 0,1 0 1 0 0,0 0-1 0 0,0 1 0 0 0,-1-1 0 0 0,0 0 0 0 0,1 0 0 0 0,-1 0 0 0 0,0 0 1 0 0,-1-4-1 0 0,0 3-1 0 0,0 0 1 0 0,0 0-1 0 0,-1 0 0 0 0,1 1 1 0 0,-1-1-1 0 0,0 0 1 0 0,0 1-1 0 0,-1-1 1 0 0,1 1-1 0 0,0 0 1 0 0,-7-6-1 0 0,2 3-29 0 0,-1-1 0 0 0,0 1 1 0 0,0 0-1 0 0,-1 1 0 0 0,1 0 0 0 0,-1 0 0 0 0,-1 1 0 0 0,1 0 1 0 0,-18-5-1 0 0,13 6-197 0 0,-1 0 0 0 0,1 2 0 0 0,0-1-1 0 0,0 2 1 0 0,-24 1 0 0 0,30 0-330 0 0,1 0 0 0 0,0 1 0 0 0,1 0 0 0 0,-1 0 0 0 0,-10 5 0 0 0,12-5-463 0 0,0 1 1 0 0,1 0 0 0 0,-1 0-1 0 0,1 0 1 0 0,0 0-1 0 0,0 1 1 0 0,0 0 0 0 0,-4 5-1 0 0,2 1-1930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1 548 0 0,'5'10'7460'0'0,"0"7"-3490"0"0,11 50-2302 0 0,-9-41-413 0 0,64 378 4920 0 0,-35 3-2264 0 0,-16-217-2140 0 0,5 111 1783 0 0,-21-242-2093 0 0,4 20-467 0 0,-8-72-994 0 0,2 1 0 0 0,-2-1 0 0 0,2 0 0 0 0,-1 2 0 0 0,-1-1 0 0 0,-1 0-86 0 0,0-6-502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3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36 336 0 0,'3'-3'258'0'0,"0"0"0"0"0,0 0 0 0 0,0 0 0 0 0,0 0-1 0 0,1 1 1 0 0,-1-1 0 0 0,1 1 0 0 0,-1 0 0 0 0,1 0 0 0 0,0 0 0 0 0,0 1 0 0 0,0-1-1 0 0,0 1 1 0 0,0 0 0 0 0,0 0 0 0 0,5 0 0 0 0,-3 1-14 0 0,-1 0 0 0 0,1 0 0 0 0,0 1-1 0 0,0 0 1 0 0,-1 0 0 0 0,1 0 0 0 0,-1 1 0 0 0,1 0 0 0 0,-1 0 0 0 0,9 5-1 0 0,-1 0 43 0 0,0 1-1 0 0,-1 1 0 0 0,0 0 1 0 0,-1 1-1 0 0,0 1 0 0 0,0-1 1 0 0,-1 1-1 0 0,11 16 0 0 0,-8-9-58 0 0,-1 1 0 0 0,0 0 0 0 0,-1 0 1 0 0,-1 1-1 0 0,-1 0 0 0 0,-1 1 0 0 0,-1 0 0 0 0,0 0 0 0 0,-2 1 0 0 0,-1 0 0 0 0,0 0 0 0 0,-2 0 0 0 0,0 43 0 0 0,-4-25 160 0 0,-3 0-1 0 0,-1 0 0 0 0,-22 72 1 0 0,8-54 551 0 0,-50 104 1 0 0,43-109 427 0 0,-60 86 0 0 0,50-90-142 0 0,22-25-1304 0 0,15-23-359 0 0,-2 1 71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67 704 0 0,'0'-2'497'0'0,"0"0"-1"0"0,0-1 1 0 0,0 1 0 0 0,0 0-1 0 0,-1 0 1 0 0,1-1 0 0 0,-1 1-1 0 0,1 0 1 0 0,-1 0 0 0 0,0 0-1 0 0,0 0 1 0 0,0 0 0 0 0,0 0-1 0 0,0 0 1 0 0,-1 0 0 0 0,1 0 0 0 0,-1 0-1 0 0,1 1 1 0 0,-1-1 0 0 0,1 1-1 0 0,-1-1 1 0 0,0 1 0 0 0,0-1-1 0 0,0 1 1 0 0,-3-1 0 0 0,-3-2 389 0 0,0 2 1 0 0,0-1 0 0 0,0 1 0 0 0,0 0 0 0 0,-17 0-1 0 0,-10 0 233 0 0,-1 3-1 0 0,1 1 1 0 0,-1 1 0 0 0,1 2-1 0 0,-62 17 1 0 0,67-14-724 0 0,0 1-1 0 0,0 2 1 0 0,0 1 0 0 0,2 2 0 0 0,0 0 0 0 0,-37 26 0 0 0,50-29-189 0 0,0 0 0 0 0,0 1 0 0 0,1 1 0 0 0,1 0 0 0 0,0 1 0 0 0,1 0 0 0 0,1 1 0 0 0,0 1 0 0 0,1 0 0 0 0,1 0 0 0 0,0 1 0 0 0,-7 18 0 0 0,12-20-114 0 0,0 0 0 0 0,1 1 0 0 0,1-1 0 0 0,0 1-1 0 0,1 0 1 0 0,1-1 0 0 0,0 1 0 0 0,1 0 0 0 0,3 17 0 0 0,1-6 59 0 0,2 1 0 0 0,0-1 0 0 0,2 0 1 0 0,14 31-1 0 0,-9-28-151 0 0,2-1 0 0 0,1 0 0 0 0,1-1 0 0 0,2-1 0 0 0,0-1 0 0 0,2-1 0 0 0,1 0 0 0 0,45 36 0 0 0,-37-37 0 0 0,1-2 0 0 0,1-1 0 0 0,2-1 0 0 0,0-2 0 0 0,0-2 0 0 0,2-1 0 0 0,42 11 0 0 0,-31-12 0 0 0,1-3 0 0 0,0-3 0 0 0,0-1 0 0 0,1-2 0 0 0,0-3 0 0 0,94-7 0 0 0,-115 2 0 0 0,1-2 0 0 0,0-1 0 0 0,-1-1 0 0 0,0-2 0 0 0,-1 0 0 0 0,0-2 0 0 0,0-1 0 0 0,-1-2 0 0 0,-1 0 0 0 0,0-2 0 0 0,-1-1 0 0 0,39-33 0 0 0,-45 30 0 0 0,-1 0 0 0 0,-1-1 0 0 0,-1-1 0 0 0,0 0 0 0 0,-2-1 0 0 0,-1-1 0 0 0,0-1 0 0 0,-2 1 0 0 0,-1-2 0 0 0,-1 1 0 0 0,-1-1 0 0 0,-2-1 0 0 0,0 1 0 0 0,-2-1 0 0 0,0 0 0 0 0,-2-46 0 0 0,-3 54 0 0 0,-2 0 0 0 0,0 0 0 0 0,-2 0 0 0 0,0 1 0 0 0,0-1 0 0 0,-2 1 0 0 0,-1 1 0 0 0,0-1 0 0 0,-1 1 0 0 0,0 0 0 0 0,-2 1 0 0 0,0 1 0 0 0,-21-24 0 0 0,17 23 0 0 0,0 1 0 0 0,-1 0 0 0 0,-1 2 0 0 0,-1-1 0 0 0,1 2 0 0 0,-2 1 0 0 0,0 0 0 0 0,0 1 0 0 0,-1 1 0 0 0,0 1 0 0 0,-41-11 0 0 0,-236-24 0 0 0,266 39 0 0 0,3 1-2077 0 0,0-1-1 0 0,1-1 1 0 0,-50-17 0 0 0,68 16-5495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15 248 0 0,'-3'-15'15713'0'0,"14"121"-10307"0"0,27 203 801 0 0,-32-269-5638 0 0,3 11-32 0 0,-2-18-3099 0 0,-2-29 1443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37 952 0 0,'-65'-13'21643'0'0,"73"11"-20980"0"0,1 2 0 0 0,-1-1-1 0 0,0 1 1 0 0,12 1-1 0 0,10 0 288 0 0,199-11 1363 0 0,120-2 1283 0 0,-348 12-3839 0 0,0 0-1 0 0,0 0 1 0 0,1 0-1 0 0,-1 0 1 0 0,0 0-1 0 0,0 0 1 0 0,0 0 0 0 0,0 0-1 0 0,0 1 1 0 0,0-1-1 0 0,1 0 1 0 0,-1 1 0 0 0,0-1-1 0 0,0 1 1 0 0,0-1-1 0 0,0 1 1 0 0,0-1-1 0 0,-1 1 1 0 0,3 1 0 0 0,-3-1-212 0 0,1 0 1 0 0,-1-1 0 0 0,0 1 0 0 0,0 0 0 0 0,0 0-1 0 0,1-1 1 0 0,-1 1 0 0 0,0 0 0 0 0,0 0 0 0 0,0 0-1 0 0,0-1 1 0 0,0 1 0 0 0,-1 0 0 0 0,1 0 0 0 0,0 1-1 0 0,-1 0-155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306 174 244 0 0,'-1'0'168'0'0,"0"-1"1"0"0,1 1-1 0 0,-1 0 1 0 0,1-1-1 0 0,-1 1 0 0 0,0 0 1 0 0,1-1-1 0 0,-1 1 1 0 0,1-1-1 0 0,-1 1 1 0 0,1-1-1 0 0,0 1 0 0 0,-1-1 1 0 0,1 1-1 0 0,0-1 1 0 0,-1 0-1 0 0,1 1 0 0 0,0-1 1 0 0,-1 1-1 0 0,1-1 1 0 0,0 0-1 0 0,0 1 0 0 0,0-1 1 0 0,0 0-1 0 0,0 1 1 0 0,0-1-1 0 0,0 0 0 0 0,0 0 1 0 0,0 1-1 0 0,0-1 1 0 0,0 0-1 0 0,0 1 0 0 0,0-1 1 0 0,0 0-1 0 0,1 1 1 0 0,-1-1-1 0 0,0 1 0 0 0,1-1 1 0 0,-1 0-1 0 0,0 1 1 0 0,1-1-1 0 0,-1 1 1 0 0,0-1-1 0 0,1 1 0 0 0,-1-1 1 0 0,1 1-1 0 0,-1-1 1 0 0,1 1-1 0 0,0-1 0 0 0,-1 1 1 0 0,2-1-1 0 0,4-3 447 0 0,0 0 0 0 0,1 1 0 0 0,13-6 0 0 0,-10 5 169 0 0,150-58 4217 0 0,-85 35-2712 0 0,15-4 2663 0 0,-96 34-5013 0 0,-306 113-859 0 0,99-43 677 0 0,180-62 244 0 0,23-8 11 0 0,-1 0 0 0 0,1 1 0 0 0,0 0-1 0 0,0 0 1 0 0,1 1 0 0 0,-1 0 0 0 0,1 1 0 0 0,0 0-1 0 0,-9 9 1 0 0,17-14 7 0 0,0-1-1 0 0,1 1 0 0 0,-1 0 1 0 0,0 0-1 0 0,1-1 1 0 0,-1 1-1 0 0,1 0 1 0 0,-1 0-1 0 0,1 0 0 0 0,-1 0 1 0 0,1 0-1 0 0,-1 0 1 0 0,1 0-1 0 0,0 0 1 0 0,0 0-1 0 0,-1 0 0 0 0,1 0 1 0 0,0 0-1 0 0,0 0 1 0 0,0 0-1 0 0,0 1 1 0 0,0-1-1 0 0,0 0 0 0 0,1 0 1 0 0,-1 0-1 0 0,0 0 1 0 0,1 0-1 0 0,-1 0 1 0 0,0 0-1 0 0,1 0 0 0 0,-1 0 1 0 0,1 0-1 0 0,-1-1 1 0 0,1 1-1 0 0,0 0 1 0 0,-1 0-1 0 0,1 0 1 0 0,0-1-1 0 0,0 1 0 0 0,1 1 1 0 0,4 2 81 0 0,0 1 1 0 0,1-2 0 0 0,-1 1-1 0 0,14 4 1 0 0,-12-4-30 0 0,48 18 336 0 0,0-3 1 0 0,66 13-1 0 0,-73-21-112 0 0,1 2-1 0 0,-2 3 1 0 0,80 37-1 0 0,-119-49-247 0 0,-1 1 0 0 0,0 0 0 0 0,-1 0 0 0 0,1 1-1 0 0,7 8 1 0 0,-13-13-40 0 0,-1 0-1 0 0,0 0 1 0 0,0 0-1 0 0,0 1 1 0 0,0-1-1 0 0,0 0 1 0 0,0 1-1 0 0,0-1 1 0 0,0 1-1 0 0,0-1 1 0 0,-1 1-1 0 0,1-1 1 0 0,-1 1-1 0 0,1-1 1 0 0,-1 1-1 0 0,0 0 1 0 0,1-1-1 0 0,-1 1 1 0 0,0 0-1 0 0,0-1 1 0 0,0 1-1 0 0,0 0 1 0 0,-1-1-1 0 0,1 1 1 0 0,0 0-1 0 0,-1-1 1 0 0,1 1-1 0 0,-1-1 1 0 0,0 1-1 0 0,1 0 1 0 0,-1-1-1 0 0,0 0 1 0 0,0 1-1 0 0,0-1 1 0 0,0 1-1 0 0,-1 0 1 0 0,-5 5-7 0 0,1-1-1 0 0,-2 0 1 0 0,1-1 0 0 0,0 0 0 0 0,-1 0-1 0 0,0 0 1 0 0,0-1 0 0 0,-1-1 0 0 0,1 1-1 0 0,-1-1 1 0 0,0 0 0 0 0,-9 1-1 0 0,-16 2-438 0 0,-63 4 0 0 0,72-8 93 0 0,14-1-247 0 0,-81 2-1264 0 0,61-5-1431 0 0,3-4-3518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68 160 0 0,'5'-3'470'0'0,"-1"0"0"0"0,1 0 0 0 0,0 1 0 0 0,0 0 0 0 0,0 0 1 0 0,0 0-1 0 0,0 1 0 0 0,0-1 0 0 0,0 1 0 0 0,1 1 0 0 0,-1-1 0 0 0,0 1 0 0 0,1 0 0 0 0,-1 0 0 0 0,1 0 0 0 0,-1 1 1 0 0,0 0-1 0 0,0 0 0 0 0,1 0 0 0 0,-1 1 0 0 0,0-1 0 0 0,0 1 0 0 0,0 0 0 0 0,-1 1 0 0 0,1-1 0 0 0,0 1 0 0 0,-1 0 0 0 0,0 0 1 0 0,5 5-1 0 0,13 11 1364 0 0,-1 2-1 0 0,-1 0 1 0 0,26 36 0 0 0,-30-36-584 0 0,0-1-1 0 0,1-1 1 0 0,1 0-1 0 0,40 31 1 0 0,-53-46-1047 0 0,0-1-1 0 0,1 0 1 0 0,-1 0 0 0 0,1 0 0 0 0,-1-1-1 0 0,1 1 1 0 0,0-1 0 0 0,0-1 0 0 0,0 1 0 0 0,0-1-1 0 0,0 0 1 0 0,0-1 0 0 0,0 1 0 0 0,8-1-1 0 0,-9-1-111 0 0,0 0-1 0 0,-1 0 1 0 0,1-1 0 0 0,0 1-1 0 0,-1-1 1 0 0,1 0-1 0 0,-1 0 1 0 0,1-1-1 0 0,-1 1 1 0 0,0-1-1 0 0,0 0 1 0 0,0 0-1 0 0,0 0 1 0 0,-1-1-1 0 0,1 1 1 0 0,-1-1-1 0 0,6-8 1 0 0,3-5-53 0 0,-1-2 1 0 0,-1 0-1 0 0,15-37 0 0 0,14-64 59 0 0,-37 114-97 0 0,0-4-444 0 0,0-1 0 0 0,0 0 0 0 0,0-21 1 0 0,-2 31-700 0 0,11 4-7803 0 0,-8-2 7745 0 0,9 5-2176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0 808 0 0,'-2'4'710'0'0,"0"0"0"0"0,1 0 0 0 0,0 1 0 0 0,-1-1 0 0 0,1 0-1 0 0,1 1 1 0 0,-1-1 0 0 0,1 0 0 0 0,0 1 0 0 0,0-1 0 0 0,0 1 0 0 0,1 5 0 0 0,-1 4 730 0 0,4 156 5891 0 0,8-15-3467 0 0,1-53-1392 0 0,-1-17 1002 0 0,2 113 0 0 0,-13-197-3442 0 0,-1 0 0 0 0,-1 0 0 0 0,1 0 0 0 0,0 0 0 0 0,0 0 0 0 0,0 0 0 0 0,0 0 0 0 0,-1 0 0 0 0,1-1 1 0 0,0 1-1 0 0,-1 0 0 0 0,1 0 0 0 0,-1 0 0 0 0,1 0 0 0 0,-1-1 0 0 0,1 1 0 0 0,-1 0 0 0 0,0 0 0 0 0,1-1 1 0 0,-2 2-1 0 0,0-1-32 0 0,-1 0 0 0 0,1 0 0 0 0,-1 0 0 0 0,1 0 0 0 0,-1 0 0 0 0,1 0 0 0 0,-1-1 0 0 0,0 1 1 0 0,1-1-1 0 0,-1 0 0 0 0,0 0 0 0 0,0 0 0 0 0,1 0 0 0 0,-6-1 0 0 0,-2 0 0 0 0,-92 6-207 0 0,0 4 1 0 0,-143 31-1 0 0,216-35 166 0 0,12-2-3 0 0,0 0 0 0 0,1 0 0 0 0,-1 2-1 0 0,1 0 1 0 0,-1 1 0 0 0,-20 10 0 0 0,37-15 41 0 0,-1-1-1 0 0,0 1 1 0 0,0 0-1 0 0,0-1 0 0 0,0 1 0 0 0,0 0 0 0 0,0 0 0 0 0,0 0 0 0 0,0 0 1 0 0,0 0-1 0 0,1 0 0 0 0,-1 0 0 0 0,-1 2 0 0 0,4 3-3 0 0,5-1 17 0 0,1 0 0 0 0,0 0 0 0 0,0-1 1 0 0,0 0-1 0 0,0-1 0 0 0,0 0 0 0 0,1 0 0 0 0,16 3 1 0 0,-2 0 36 0 0,358 86 507 0 0,-83-24-217 0 0,-265-60-337 0 0,-18-5 0 0 0,1 0 0 0 0,-1 2 0 0 0,1 0 0 0 0,-1 0 0 0 0,-1 2 0 0 0,15 7 0 0 0,-22-7 0 0 0,-7-7 0 0 0,0 1 0 0 0,0-1 0 0 0,1 1 0 0 0,-1-1 0 0 0,0 1 0 0 0,0-1 0 0 0,0 1 0 0 0,0-1 0 0 0,0 1 0 0 0,0-1 0 0 0,0 1 0 0 0,0-1 0 0 0,0 0 0 0 0,0 1 0 0 0,0-1 0 0 0,-1 1 0 0 0,1-1 0 0 0,0 1 0 0 0,0-1 0 0 0,0 1 0 0 0,-1-1 0 0 0,1 0 0 0 0,0 1 0 0 0,-3 3 0 0 0,0 0 0 0 0,-1 0 0 0 0,1-1 0 0 0,0 0 0 0 0,-1 1 0 0 0,0-1 0 0 0,0-1 0 0 0,0 1 0 0 0,0 0 0 0 0,0-1 0 0 0,-8 3 0 0 0,-57 20 0 0 0,61-23 0 0 0,-497 116 0 0 0,325-83 0 0 0,176-34 0 0 0,-1 0 0 0 0,0-1 0 0 0,0 1 0 0 0,1 1 0 0 0,-1-1 0 0 0,0 1 0 0 0,1-1 0 0 0,-1 1 0 0 0,1 1 0 0 0,0-1 0 0 0,-1 1 0 0 0,-3 2 0 0 0,8-4 0 0 0,1-1 0 0 0,-1 1 0 0 0,0 0 0 0 0,0-1 0 0 0,1 1 0 0 0,-1-1 0 0 0,0 0 0 0 0,1 1 0 0 0,-1-1 0 0 0,1 1 0 0 0,-1-1 0 0 0,1 0 0 0 0,-1 1 0 0 0,1-1 0 0 0,-1 0 0 0 0,1 1 0 0 0,-1-1 0 0 0,1 0 0 0 0,-1 0 0 0 0,1 1 0 0 0,-1-1 0 0 0,1 0 0 0 0,1 0 0 0 0,28 7 0 0 0,1-1 0 0 0,39 1 0 0 0,-13-1 0 0 0,37 5 0 0 0,148 24 0 0 0,-213-27 0 0 0,-29-2 0 0 0,-1-5 0 0 0,1 0 0 0 0,-1 0 0 0 0,0-1 0 0 0,0 1 0 0 0,0 0 0 0 0,0-1 0 0 0,1 1 0 0 0,-1-1 0 0 0,0 1 0 0 0,0-1 0 0 0,0 1 0 0 0,0-1 0 0 0,0 0 0 0 0,0 0 0 0 0,-2 1 0 0 0,-4 0 0 0 0,1 0 0 0 0,0 0 0 0 0,0 1 0 0 0,0-1 0 0 0,1 1 0 0 0,-7 3 0 0 0,10-4 0 0 0,0 0 0 0 0,0 0 0 0 0,0 0 0 0 0,0 1 0 0 0,0-1 0 0 0,1 0 0 0 0,-1 1 0 0 0,1 0 0 0 0,-1-1 0 0 0,1 1 0 0 0,-1 0 0 0 0,1 0 0 0 0,0 0 0 0 0,0-1 0 0 0,0 1 0 0 0,0 1 0 0 0,0-1 0 0 0,0 0 0 0 0,1 0 0 0 0,-1 0 0 0 0,0 3 0 0 0,-3 55 0 0 0,2 0 0 0 0,12 110 0 0 0,-4-89 0 0 0,-3-36 0 0 0,43 534 0 0 0,-14-371 0 0 0,-23-161 0 0 0,-3-10 0 0 0,-6-36 2 0 0,0 0-1 0 0,0 0 1 0 0,0 0-1 0 0,0 0 1 0 0,0 0-1 0 0,0 0 1 0 0,0 0 0 0 0,0 0-1 0 0,0-1 1 0 0,0 1-1 0 0,0 0 1 0 0,-1 0-1 0 0,1 0 1 0 0,0 0-1 0 0,-1 1 1 0 0,-2-1-127 0 0,2 0-449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21 140 848 0 0,'-1'-1'727'0'0,"-19"-11"9628"0"0,25 7-9765 0 0,0 0 0 0 0,0 1 0 0 0,0 0-1 0 0,0 0 1 0 0,1 1 0 0 0,0-1-1 0 0,0 1 1 0 0,0 0 0 0 0,0 1-1 0 0,7-3 1 0 0,75-17 2208 0 0,-57 14-1744 0 0,57-8 1704 0 0,145-7 0 0 0,-177 19-2374 0 0,284-8 2226 0 0,411 22-622 0 0,-720-11-1988 0 0,-10 0 0 0 0,0 2 0 0 0,33 4 0 0 0,-50-4-167 0 0,-23 10-3750 0 0,10-6 1990 0 0,-17 6-5870 0 0,10-7 4547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1 408 0 0,'-6'0'832'0'0,"0"-1"-1"0"0,0 1 1 0 0,0 1 0 0 0,0-1-1 0 0,1 1 1 0 0,-1 0 0 0 0,0 1-1 0 0,1-1 1 0 0,-1 1 0 0 0,1 0-1 0 0,-1 1 1 0 0,1-1-1 0 0,-7 5 1 0 0,-6 5 535 0 0,0 1 0 0 0,-20 20 0 0 0,-2 1 60 0 0,-62 41 1566 0 0,-3-4 1 0 0,-220 109-1 0 0,161-98-1303 0 0,215-92-5831 0 0,44-21-2806 0 0,-37 11 4007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24 9637 0 0,'0'-2'3276'0'0,"0"-8"4320"0"0,0 9-7460 0 0,0 1-1 0 0,0-1 1 0 0,0 1 0 0 0,0 0 0 0 0,0-1-1 0 0,0 1 1 0 0,0-1 0 0 0,0 1-1 0 0,0-1 1 0 0,0 1 0 0 0,0 0-1 0 0,-1-1 1 0 0,1 1 0 0 0,0-1-1 0 0,0 1 1 0 0,0 0 0 0 0,-1-1 0 0 0,1 1-1 0 0,0 0 1 0 0,0-1 0 0 0,-1 1-1 0 0,1 0 1 0 0,0-1 0 0 0,-1 1-1 0 0,1 0 1 0 0,0 0 0 0 0,-1-1 0 0 0,1 1-1 0 0,-1 0 1 0 0,1 0 430 0 0,-4 2-190 0 0,-153 107 1658 0 0,55-35-1187 0 0,-313 207 2351 0 0,401-269-3430 0 0,32-15-5562 0 0,1-2 3487 0 0,0-2 0 0 0,34-16 0 0 0,-35 14 1035 0 0,33-11-1709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19 360 0 0,'11'-11'137'0'0,"6"3"14074"0"0,-17 8-14106 0 0,-9 14 1497 0 0,-8 3-509 0 0,0 0 0 0 0,-1-1 0 0 0,-37 24 0 0 0,-127 94 2864 0 0,-65 43-532 0 0,223-158-4527 0 0,14-3-2960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3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17 416 0 0,'-13'-16'11254'0'0,"44"59"-7737"0"0,48 92 1 0 0,-20-30-1304 0 0,-16-39-1146 0 0,-41-64-1300 0 0,-1 0 1 0 0,0 0-1 0 0,1 0 1 0 0,0 0 0 0 0,-1 0-1 0 0,1 0 1 0 0,0-1-1 0 0,0 1 1 0 0,0-1-1 0 0,2 2 1 0 0,13 5-7641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6 348 0 0,'0'-6'12093'0'0,"0"30"-8545"0"0,0 38-1419 0 0,0 3 1172 0 0,15 113 1 0 0,-9-125-2213 0 0,-3-29-1394 0 0,11 48 0 0 0,-14-71 54 0 0,0 0 0 0 0,0 0 0 0 0,1 0 0 0 0,-1 0 0 0 0,1 0 0 0 0,-1 0 1 0 0,1-1-1 0 0,-1 1 0 0 0,1 0 0 0 0,-1 0 0 0 0,1 0 0 0 0,0-1 0 0 0,-1 1 0 0 0,2 1 1 0 0,11 1-7136 0 0,-2-3 4976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75 340 0 0,'-2'-4'466'0'0,"1"0"0"0"0,-1 0 0 0 0,1 1 0 0 0,-1-1 1 0 0,-1 0-1 0 0,1 1 0 0 0,0-1 0 0 0,-1 1 0 0 0,0 0 0 0 0,1 0 0 0 0,-1 0 0 0 0,0 0 0 0 0,-1 1 1 0 0,1-1-1 0 0,-1 1 0 0 0,1 0 0 0 0,-1-1 0 0 0,1 2 0 0 0,-1-1 0 0 0,0 0 0 0 0,0 1 0 0 0,0 0 0 0 0,0 0 1 0 0,0 0-1 0 0,0 0 0 0 0,0 1 0 0 0,-1-1 0 0 0,1 1 0 0 0,0 0 0 0 0,0 0 0 0 0,-5 2 0 0 0,-4 0 157 0 0,-1 1 0 0 0,1 1-1 0 0,1 0 1 0 0,-1 1-1 0 0,1 0 1 0 0,-1 1-1 0 0,2 1 1 0 0,-1 0-1 0 0,-13 10 1 0 0,11-7-11 0 0,0 2 0 0 0,1 0-1 0 0,0 0 1 0 0,1 2 0 0 0,0-1 0 0 0,-14 23 0 0 0,23-32-446 0 0,1 1 1 0 0,-1 0 0 0 0,1-1 0 0 0,0 1-1 0 0,0 0 1 0 0,0 0 0 0 0,1 0-1 0 0,-1 0 1 0 0,1 0 0 0 0,1 1 0 0 0,-1-1-1 0 0,1 0 1 0 0,0 0 0 0 0,0 1 0 0 0,0-1-1 0 0,1 0 1 0 0,-1 0 0 0 0,2 0-1 0 0,-1 1 1 0 0,0-1 0 0 0,3 6 0 0 0,0-5-38 0 0,0 1 1 0 0,0-1-1 0 0,0 0 1 0 0,0 0-1 0 0,1 0 1 0 0,0-1-1 0 0,0 0 1 0 0,1 0-1 0 0,-1 0 1 0 0,1-1-1 0 0,0 1 1 0 0,1-1-1 0 0,-1-1 1 0 0,12 6-1 0 0,-9-6-169 0 0,-1 0 0 0 0,1 0-1 0 0,0 0 1 0 0,1-1 0 0 0,-1-1 0 0 0,0 1-1 0 0,0-2 1 0 0,1 1 0 0 0,-1-1 0 0 0,1-1 0 0 0,-1 1-1 0 0,12-4 1 0 0,-14 3-84 0 0,-1-1-1 0 0,1 0 0 0 0,-1 0 1 0 0,0-1-1 0 0,0 1 1 0 0,0-1-1 0 0,-1-1 1 0 0,1 1-1 0 0,-1-1 1 0 0,1 0-1 0 0,-1 0 1 0 0,-1-1-1 0 0,1 1 1 0 0,0-1-1 0 0,-1 0 1 0 0,0 0-1 0 0,0-1 1 0 0,4-7-1 0 0,-5 6 91 0 0,1 0-1 0 0,-1-1 1 0 0,0 1 0 0 0,-1-1-1 0 0,0 0 1 0 0,0 0-1 0 0,-1 0 1 0 0,0 0-1 0 0,0 0 1 0 0,-1 0 0 0 0,0 0-1 0 0,0 0 1 0 0,-1 0-1 0 0,0 0 1 0 0,-1 0-1 0 0,1 0 1 0 0,-1 0-1 0 0,-1 1 1 0 0,0-1 0 0 0,0 1-1 0 0,0-1 1 0 0,-1 1-1 0 0,0 0 1 0 0,0 1-1 0 0,-1-1 1 0 0,0 1 0 0 0,0-1-1 0 0,-1 1 1 0 0,1 1-1 0 0,-11-8 1 0 0,4 3 35 0 0,-1 1 0 0 0,0 0 1 0 0,0 1-1 0 0,-1 0 0 0 0,-24-9 1 0 0,30 14-295 0 0,-1 0 0 0 0,-1 0 0 0 0,1 1 1 0 0,0 0-1 0 0,-1 0 0 0 0,1 1 0 0 0,-1 1 0 0 0,1-1 0 0 0,-1 2 1 0 0,-14 1-1 0 0,2 6-2077 0 0,2 5-4220 0 0,14-9 3978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5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7177 0 0,'0'-2'961'0'0,"1"-1"0"0"0,0 1 0 0 0,0-1-1 0 0,0 1 1 0 0,0-1 0 0 0,0 1 0 0 0,0 0 0 0 0,1 0 0 0 0,-1-1 0 0 0,1 1 0 0 0,2-2 0 0 0,-3 3-839 0 0,-1 1 0 0 0,0 0 0 0 0,0 0 0 0 0,1 0 0 0 0,-1-1 0 0 0,0 1 0 0 0,1 0 0 0 0,-1 0 0 0 0,0 0 0 0 0,1 0-1 0 0,-1 0 1 0 0,0 0 0 0 0,1 0 0 0 0,-1 0 0 0 0,0 0 0 0 0,1 0 0 0 0,-1 0 0 0 0,1 0 0 0 0,-1 0 0 0 0,0 0 0 0 0,1 0 0 0 0,-1 0 0 0 0,0 1 0 0 0,1-1 0 0 0,-1 0 0 0 0,0 0 0 0 0,0 0 0 0 0,1 0 0 0 0,-1 1-1 0 0,1-1 1 0 0,10 19 1035 0 0,-6 1-387 0 0,-1-1 0 0 0,0 1 0 0 0,1 28 0 0 0,2 4 253 0 0,1 5 12 0 0,-2-10 115 0 0,2 0 0 0 0,20 63 0 0 0,-28-109-1136 0 0,1 0-1 0 0,-1 1 1 0 0,1-1-1 0 0,0 0 1 0 0,-1 0-1 0 0,1 0 1 0 0,0 0 0 0 0,0 0-1 0 0,-1 0 1 0 0,1 0-1 0 0,0 0 1 0 0,0 0 0 0 0,0 0-1 0 0,0 0 1 0 0,1 0-1 0 0,-1 0 1 0 0,0-1-1 0 0,0 1 1 0 0,0-1 0 0 0,1 1-1 0 0,-1-1 1 0 0,0 1-1 0 0,0-1 1 0 0,1 0 0 0 0,-1 1-1 0 0,0-1 1 0 0,1 0-1 0 0,-1 0 1 0 0,0 0-1 0 0,1 0 1 0 0,-1 0 0 0 0,0 0-1 0 0,1-1 1 0 0,-1 1-1 0 0,0 0 1 0 0,1-1 0 0 0,-1 1-1 0 0,0-1 1 0 0,2 0-1 0 0,6-3-46 0 0,0 0 0 0 0,0-1-1 0 0,-1 0 1 0 0,10-8-1 0 0,-15 11 29 0 0,71-50-377 0 0,-2-4 0 0 0,69-68 0 0 0,-137 119 318 0 0,-3 5 47 0 0,0-1 1 0 0,0 1-1 0 0,0-1 0 0 0,-1 0 1 0 0,1 1-1 0 0,0-1 1 0 0,0 0-1 0 0,-1 1 0 0 0,1-1 1 0 0,-1 0-1 0 0,1 0 1 0 0,-1 0-1 0 0,1 1 0 0 0,-1-1 1 0 0,1 0-1 0 0,-1 0 1 0 0,0 0-1 0 0,1 0 0 0 0,-1 0 1 0 0,0 0-1 0 0,0 0 1 0 0,0 0-1 0 0,0 0 0 0 0,0 0 1 0 0,0 0-1 0 0,0-1 1 0 0,-1 0-59 0 0,-10 6-22 0 0,0 0 71 0 0,0 0 1 0 0,1 1 0 0 0,-1 0 0 0 0,1 1-1 0 0,0 0 1 0 0,1 1 0 0 0,-12 9-1 0 0,7-4 80 0 0,1 0-1 0 0,0 1 0 0 0,1 0 0 0 0,0 1 0 0 0,1 0 0 0 0,0 1 0 0 0,-11 21 0 0 0,18-28 40 0 0,1-1-1 0 0,-1 1 1 0 0,1 0 0 0 0,0 0 0 0 0,1 0-1 0 0,0 0 1 0 0,0 0 0 0 0,1 1 0 0 0,0-1-1 0 0,1 0 1 0 0,-1 1 0 0 0,2-1 0 0 0,-1 1 0 0 0,1-1-1 0 0,0 0 1 0 0,1 1 0 0 0,0-1 0 0 0,4 10-1 0 0,-3-12-81 0 0,0 0 0 0 0,1 0 0 0 0,0-1 0 0 0,0 1 0 0 0,0-1-1 0 0,0 0 1 0 0,1 0 0 0 0,0-1 0 0 0,0 0 0 0 0,0 1 0 0 0,1-1 0 0 0,-1-1 0 0 0,1 1-1 0 0,0-1 1 0 0,0 0 0 0 0,0-1 0 0 0,0 1 0 0 0,1-1 0 0 0,12 2 0 0 0,-8-1-441 0 0,0-2 1 0 0,1 1 0 0 0,-1-1 0 0 0,1-1 0 0 0,0 0-1 0 0,-1-1 1 0 0,1 0 0 0 0,-1 0 0 0 0,1-1 0 0 0,18-7 0 0 0,4 0-4140 0 0,-6 2-1787 0 0,-11 1 3387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5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1 500 440 0 0,'2'4'22413'0'0,"-2"-4"-22287"0"0,0 0 1 0 0,1 0-1 0 0,-1 0 1 0 0,0 0-1 0 0,0 0 1 0 0,0 0 0 0 0,0 0-1 0 0,0 0 1 0 0,1 0-1 0 0,-1 0 1 0 0,0 0-1 0 0,0 0 1 0 0,0 0-1 0 0,3-6 655 0 0,0 1-1 0 0,0-2 1 0 0,-1 1 0 0 0,0 0-1 0 0,1-9 1 0 0,1-8 211 0 0,0-33 1 0 0,-3 34-512 0 0,5-35 0 0 0,-1 40-460 0 0,1 0 1 0 0,0 1-1 0 0,1-1 0 0 0,0 1 1 0 0,2 0-1 0 0,0 1 0 0 0,1 0 1 0 0,0 0-1 0 0,1 1 0 0 0,0 1 1 0 0,2 0-1 0 0,-1 0 0 0 0,1 1 1 0 0,1 1-1 0 0,0 0 0 0 0,1 1 1 0 0,0 1-1 0 0,1 0 0 0 0,0 1 1 0 0,0 0-1 0 0,0 2 0 0 0,1 0 1 0 0,18-4-1 0 0,-31 9-21 0 0,-1 0 0 0 0,0 1 0 0 0,1-1 0 0 0,-1 1 0 0 0,1 0 0 0 0,-1 0 0 0 0,1 0 0 0 0,-1 0 0 0 0,0 1 0 0 0,1-1 0 0 0,-1 1 0 0 0,0 0 0 0 0,5 2 0 0 0,-7-3 0 0 0,0 1 0 0 0,0-1 0 0 0,0 1 0 0 0,0 0 0 0 0,0 0 0 0 0,-1-1 0 0 0,1 1 0 0 0,0 0 0 0 0,0 0 0 0 0,-1 0 0 0 0,1 0 0 0 0,-1 0 0 0 0,1-1 0 0 0,-1 1 0 0 0,1 0 0 0 0,-1 0 0 0 0,0 1 0 0 0,1 0 0 0 0,-1 0 0 0 0,0 1 0 0 0,0-1 0 0 0,0 1 0 0 0,0-1 0 0 0,0 0 0 0 0,0 1 0 0 0,-1-1 0 0 0,1 1 0 0 0,-1-1 0 0 0,-1 5 0 0 0,-12 22 0 0 0,0 0 0 0 0,-21 32 0 0 0,-19 36 0 0 0,48-85 0 0 0,1 0 0 0 0,0 1 0 0 0,1-1 0 0 0,1 1 0 0 0,0 0 0 0 0,-1 15 0 0 0,3-24 0 0 0,1 1 0 0 0,0 0 0 0 0,0-1 0 0 0,1 1 0 0 0,-1-1 0 0 0,1 1 0 0 0,0-1 0 0 0,0 1 0 0 0,0-1 0 0 0,1 0 0 0 0,0 1 0 0 0,0-1 0 0 0,0 0 0 0 0,0 0 0 0 0,4 5 0 0 0,-2-4 0 0 0,1-1 0 0 0,-1 1 0 0 0,1-1 0 0 0,0 1 0 0 0,0-1 0 0 0,1-1 0 0 0,-1 1 0 0 0,1-1 0 0 0,10 4 0 0 0,1 0 0 0 0,0-2 0 0 0,1 0 0 0 0,-1-1 0 0 0,1-1 0 0 0,0-1 0 0 0,33 0 0 0 0,-3-2 0 0 0,0-3 0 0 0,0-1 0 0 0,0-3 0 0 0,48-13 0 0 0,-69 8-13394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1434 640 0 0,'0'0'1043'0'0,"-5"10"2818"0"0,4-4 230 0 0,2-2-3539 0 0,1 0-1 0 0,0 1 1 0 0,0-1-1 0 0,0 0 1 0 0,1-1 0 0 0,-1 1-1 0 0,1 0 1 0 0,0-1 0 0 0,0 1-1 0 0,0-1 1 0 0,7 6 0 0 0,-3-4 49 0 0,0 0 0 0 0,1 0 1 0 0,0-1-1 0 0,0 0 0 0 0,14 5 0 0 0,-1-3 98 0 0,0 0-1 0 0,1-2 0 0 0,0 0 1 0 0,26 1-1 0 0,-24-4-315 0 0,0-1-1 0 0,1-1 1 0 0,-1-1-1 0 0,0-1 1 0 0,0-2 0 0 0,0 0-1 0 0,0-1 1 0 0,-1-1-1 0 0,0-2 1 0 0,31-15-1 0 0,-40 17-248 0 0,0-1-1 0 0,0-1 0 0 0,-1-1 0 0 0,0 0 0 0 0,-1 0 0 0 0,0-1 1 0 0,0-1-1 0 0,-1 0 0 0 0,-1 0 0 0 0,0-1 0 0 0,0 0 0 0 0,-2-1 0 0 0,0 0 1 0 0,0-1-1 0 0,-1 1 0 0 0,7-25 0 0 0,-7 11 2 0 0,-2 0-1 0 0,0 0 0 0 0,-2 0 1 0 0,-1 0-1 0 0,-2-1 1 0 0,0 1-1 0 0,-2-1 1 0 0,-11-54-1 0 0,-9-10 74 0 0,-45-116 0 0 0,64 199-194 0 0,-26-71 105 0 0,-69-134 0 0 0,74 172-100 0 0,-2 1 0 0 0,-2 0 0 0 0,-2 3 0 0 0,-51-55 0 0 0,79 93-45 0 0,-23-25-409 0 0,0 2 0 0 0,-30-21-1 0 0,54 44-133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78 108 0 0,'-11'-1'6015'0'0,"10"2"-5590"0"0,0 0-1 0 0,0 0 0 0 0,1 1 0 0 0,-1-1 1 0 0,0 0-1 0 0,0 1 0 0 0,1-1 1 0 0,-1 0-1 0 0,1 1 0 0 0,-1-1 1 0 0,1 1-1 0 0,0-1 0 0 0,-1 1 1 0 0,1-1-1 0 0,0 1 0 0 0,0-1 1 0 0,0 1-1 0 0,0 2 0 0 0,3 38 2484 0 0,-2-30-1963 0 0,-2 74 3383 0 0,0-35 1939 0 0,1-56-6001 0 0,-8-261 1724 0 0,8 265-1986 0 0,0 0 0 0 0,0 0-1 0 0,0 0 1 0 0,0 0-1 0 0,0 0 1 0 0,0 0-1 0 0,0 0 1 0 0,1 0-1 0 0,-1 0 1 0 0,0 0-1 0 0,1 0 1 0 0,-1 0-1 0 0,1 0 1 0 0,-1 0-1 0 0,1 1 1 0 0,-1-1-1 0 0,1 0 1 0 0,-1 0-1 0 0,1 0 1 0 0,0 1-1 0 0,-1-1 1 0 0,1 0-1 0 0,0 1 1 0 0,0-1-1 0 0,0 1 1 0 0,-1-1-1 0 0,1 1 1 0 0,0-1-1 0 0,0 1 1 0 0,0-1-1 0 0,0 1 1 0 0,0 0-1 0 0,0 0 1 0 0,0-1-1 0 0,0 1 1 0 0,0 0-1 0 0,0 0 1 0 0,0 0-1 0 0,0 0 1 0 0,0 0-1 0 0,0 0 1 0 0,0 1-1 0 0,0-1 1 0 0,2 1 0 0 0,219 44 120 0 0,-122-24-61 0 0,-88-18-57 0 0,-4-2-21 0 0,0 0 1 0 0,0 1-1 0 0,0 1 0 0 0,0-1 0 0 0,-1 1 0 0 0,11 6 1 0 0,-17-9-28 0 0,-5 2-168 0 0,-29 13 62 0 0,-1-2 0 0 0,0-1 0 0 0,-64 12-1 0 0,45-11 55 0 0,4 1 0 0 0,-28 6-38 0 0,76-20 152 0 0,-6 1 12 0 0,7-2-28 0 0,0 1-1 0 0,0 0 1 0 0,0 0 0 0 0,0 0-1 0 0,0 0 1 0 0,0 0 0 0 0,0 0-1 0 0,0 0 1 0 0,0 0 0 0 0,1 0 0 0 0,-1 0-1 0 0,0 0 1 0 0,0-1 0 0 0,0 1-1 0 0,0 0 1 0 0,0 0 0 0 0,0 0-1 0 0,0 0 1 0 0,0 0 0 0 0,0 0-1 0 0,0 0 1 0 0,0 0 0 0 0,0 0 0 0 0,0-1-1 0 0,0 1 1 0 0,0 0 0 0 0,0 0-1 0 0,0 0 1 0 0,0 0 0 0 0,-1 0-1 0 0,1 0 1 0 0,0 0 0 0 0,0 0-1 0 0,0 0 1 0 0,0 0 0 0 0,0-1 0 0 0,0 1-1 0 0,0 0 1 0 0,0 0 0 0 0,0 0-1 0 0,0 0 1 0 0,0 0 0 0 0,0 0-1 0 0,0 0 1 0 0,-1 0 0 0 0,1 0-1 0 0,0 0 1 0 0,0 0 0 0 0,0 0 0 0 0,0 0-1 0 0,0 0 1 0 0,0 0 0 0 0,0 0-1 0 0,0 0 1 0 0,0 0 0 0 0,-1 0-1 0 0,1 0 1 0 0,0 0 0 0 0,26-21 40 0 0,-14 12-44 0 0,-1 0 0 0 0,0-1 0 0 0,-1 0 0 0 0,0 0 0 0 0,16-22 0 0 0,-26 32-6 0 0,0-1 0 0 0,1 1-1 0 0,-1 0 1 0 0,0-1 0 0 0,0 1 0 0 0,0 0 0 0 0,1-1 0 0 0,-1 1 0 0 0,0 0 0 0 0,0-1-1 0 0,0 1 1 0 0,0 0 0 0 0,0-1 0 0 0,0 1 0 0 0,0-1 0 0 0,0 1 0 0 0,0 0 0 0 0,0-1 0 0 0,0 1-1 0 0,0 0 1 0 0,0-1 0 0 0,0 1 0 0 0,0-1 0 0 0,0 1 0 0 0,0 0 0 0 0,-1-1 0 0 0,1 1-1 0 0,0 0 1 0 0,0-1 0 0 0,0 1 0 0 0,-1 0 0 0 0,1 0 0 0 0,0-1 0 0 0,0 1 0 0 0,-1 0 0 0 0,1 0-1 0 0,0-1 1 0 0,0 1 0 0 0,-1 0 0 0 0,1 0 0 0 0,0-1 0 0 0,-1 1 0 0 0,1 0 0 0 0,0 0 0 0 0,-1 0-1 0 0,1 0 1 0 0,0 0 0 0 0,-1 0 0 0 0,1 0 0 0 0,-1 0 0 0 0,1-1 0 0 0,0 1 0 0 0,-1 0-1 0 0,0 1 1 0 0,-17-1-99 0 0,1 5 65 0 0,0 2 1 0 0,1 0 0 0 0,0 0-1 0 0,0 2 1 0 0,-26 18 0 0 0,42-26 37 0 0,-25 16-2248 0 0,54-21-233 0 0,6-3-5081 0 0,-18 3 4595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65 844 0 0,'0'0'5115'0'0,"3"3"-3236"0"0,7 7 19 0 0,-1 1-1 0 0,12 18 1 0 0,31 61 1978 0 0,-28-46-2421 0 0,-8-17-598 0 0,10 22 1536 0 0,3-3 0 0 0,67 85 0 0 0,-94-128-2245 0 0,-1-1-1 0 0,1 0 1 0 0,0 0-1 0 0,0-1 1 0 0,0 1-1 0 0,1 0 1 0 0,-1-1-1 0 0,0 1 0 0 0,1-1 1 0 0,-1 0-1 0 0,1 0 1 0 0,-1 0-1 0 0,1 0 1 0 0,3 1-1 0 0,-5-2 218 0 0,7-7 249 0 0,-7 6-590 0 0,0 1 1 0 0,0-1-1 0 0,0 1 1 0 0,0-1-1 0 0,0 1 1 0 0,0-1-1 0 0,0 0 1 0 0,-1 0-1 0 0,1 1 1 0 0,0-1 0 0 0,-1 0-1 0 0,1 0 1 0 0,0-1-1 0 0,6-12 214 0 0,-1-1 0 0 0,-1 0 0 0 0,0 0 1 0 0,-1 0-1 0 0,3-27 0 0 0,2-83 402 0 0,-7 94-541 0 0,-1-128 159 0 0,-2 85-2358 0 0,2 68 1877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0 248 0 0,'0'3'1071'0'0,"5"72"7610"0"0,12 40-2039 0 0,-1-15-2796 0 0,6 21 276 0 0,-15-101-3160 0 0,-2-8-3674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17 104 420 0 0,'-2'-4'464'0'0,"0"1"0"0"0,0 0 0 0 0,0 0 0 0 0,1-1 0 0 0,-1 1 0 0 0,1-1 0 0 0,0 0 0 0 0,0 1 0 0 0,0-1 0 0 0,1 0 0 0 0,-1 1 0 0 0,1-1-1 0 0,0-5 1 0 0,1 7-173 0 0,-1 0-1 0 0,1 0 0 0 0,0 0 0 0 0,0 0 1 0 0,0 1-1 0 0,0-1 0 0 0,0 0 0 0 0,0 0 1 0 0,1 1-1 0 0,-1-1 0 0 0,0 0 0 0 0,1 1 1 0 0,0-1-1 0 0,-1 1 0 0 0,1 0 0 0 0,0 0 1 0 0,0 0-1 0 0,-1-1 0 0 0,1 2 0 0 0,0-1 1 0 0,0 0-1 0 0,0 0 0 0 0,0 1 0 0 0,0-1 1 0 0,4 0-1 0 0,12-3 574 0 0,-1 1 0 0 0,1 0 0 0 0,-1 2 0 0 0,1 0 1 0 0,24 2-1 0 0,-11 1 50 0 0,1 3 0 0 0,36 9 0 0 0,-50-10-452 0 0,0 2 0 0 0,-1 1 1 0 0,0 0-1 0 0,32 19 1 0 0,-41-22-243 0 0,0 2 0 0 0,0-1 0 0 0,-1 1 0 0 0,0 0 0 0 0,0 0 0 0 0,0 1 0 0 0,-1 0 0 0 0,0 0 1 0 0,0 1-1 0 0,-1 0 0 0 0,8 15 0 0 0,-12-20-162 0 0,0 1 0 0 0,0-1 1 0 0,0 1-1 0 0,-1-1 0 0 0,1 1 1 0 0,-1 0-1 0 0,0-1 0 0 0,0 1 0 0 0,0 0 1 0 0,-1-1-1 0 0,1 1 0 0 0,-1-1 1 0 0,0 1-1 0 0,0 0 0 0 0,0-1 0 0 0,0 0 1 0 0,-1 1-1 0 0,1-1 0 0 0,-1 0 1 0 0,0 0-1 0 0,0 0 0 0 0,0 0 1 0 0,0 0-1 0 0,-1 0 0 0 0,1 0 0 0 0,-4 2 1 0 0,-6 6 60 0 0,0-1 1 0 0,0-1 0 0 0,-1 0-1 0 0,-26 14 1 0 0,17-13-92 0 0,-1 0 0 0 0,0-2 0 0 0,0 0 0 0 0,-48 8 0 0 0,43-11-1426 0 0,-57 0 0 0 0,75-8 324 0 0,29-10-11337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8193 0 0,'0'0'8376'0'0,"12"11"-1099"0"0,7 57-2746 0 0,-10-42-3756 0 0,-2 0 0 0 0,7 47 1 0 0,-5 9-3200 0 0,-9-81 1915 0 0,0 0 1 0 0,0-1 0 0 0,1 1 0 0 0,-1 0 0 0 0,0-1 0 0 0,0 1 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3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36 101 312 0 0,'-6'-4'769'0'0,"-24"-19"6409"0"0,30 22-7012 0 0,1 0 0 0 0,-1 1 0 0 0,0-1 0 0 0,0 0-1 0 0,1 1 1 0 0,-1-1 0 0 0,0 0 0 0 0,1 1 0 0 0,-1-1-1 0 0,0 0 1 0 0,1 1 0 0 0,-1-1 0 0 0,1 1 0 0 0,-1-1-1 0 0,1 1 1 0 0,-1-1 0 0 0,1 1 0 0 0,0-1-1 0 0,-1 1 1 0 0,1 0 0 0 0,0-1 0 0 0,-1 1 0 0 0,1 0-1 0 0,0 0 1 0 0,-1-1 0 0 0,1 1 0 0 0,1 0 0 0 0,26-5 817 0 0,-17 3-291 0 0,474-47 5894 0 0,-448 47-6114 0 0,-1 1 1 0 0,1 2 0 0 0,55 8 0 0 0,-89-9-446 0 0,0 0-1 0 0,0 1 1 0 0,0 0-1 0 0,0 0 1 0 0,0 0-1 0 0,0 0 1 0 0,0 1-1 0 0,0-1 1 0 0,0 1-1 0 0,-1-1 1 0 0,1 1-1 0 0,-1 0 1 0 0,1 0-1 0 0,-1 0 1 0 0,1 1-1 0 0,-1-1 1 0 0,0 1-1 0 0,0-1 1 0 0,0 1-1 0 0,2 4 1 0 0,-3-3 12 0 0,0-1 0 0 0,0 1 0 0 0,0-1 0 0 0,0 1 0 0 0,-1 0 0 0 0,0-1 0 0 0,0 1 1 0 0,0 0-1 0 0,0-1 0 0 0,0 1 0 0 0,-1 0 0 0 0,1-1 0 0 0,-1 1 0 0 0,0 0 0 0 0,0-1 0 0 0,0 1 0 0 0,-3 4 0 0 0,-13 24 165 0 0,-2-1 0 0 0,-1-1-1 0 0,-1-1 1 0 0,-47 51 0 0 0,53-57-1126 0 0,8-11-1291 0 0,-2 0-5262 0 0,4-5 4953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 0 0,'3'-4'397'0'0,"1"0"0"0"0,-1 0 0 0 0,0 0 0 0 0,1 1 0 0 0,0-1 0 0 0,0 1 0 0 0,0 0 0 0 0,0 0 0 0 0,1 1 0 0 0,-1-1 0 0 0,1 1 0 0 0,-1 0 0 0 0,1 0 0 0 0,0 1 1 0 0,0-1-1 0 0,0 1 0 0 0,0 0 0 0 0,0 0 0 0 0,0 1 0 0 0,0-1 0 0 0,6 1 0 0 0,10 0 671 0 0,-1 1 0 0 0,1 1 0 0 0,33 7 0 0 0,-33-5-686 0 0,-1 1 0 0 0,-1 1 0 0 0,1 1-1 0 0,-1 1 1 0 0,0 0 0 0 0,-1 1 0 0 0,1 2 0 0 0,-2-1 0 0 0,0 2-1 0 0,0 0 1 0 0,-1 1 0 0 0,-1 1 0 0 0,0 1 0 0 0,-1 0 0 0 0,0 0-1 0 0,-1 1 1 0 0,-1 1 0 0 0,-1 0 0 0 0,0 1 0 0 0,-2 0-1 0 0,0 1 1 0 0,0 0 0 0 0,-2 0 0 0 0,9 36 0 0 0,-11-21 58 0 0,0 0 0 0 0,-3 0 0 0 0,0 0 0 0 0,-3 0 0 0 0,0 0 0 0 0,-9 47 1 0 0,-1-24 348 0 0,-3-1 1 0 0,-40 106 0 0 0,38-124-521 0 0,-2-1 0 0 0,-1 0-1 0 0,-2-1 1 0 0,-1-2 0 0 0,-3 0 0 0 0,0-1-1 0 0,-2-2 1 0 0,-1 0 0 0 0,-2-2 0 0 0,-41 32 0 0 0,58-52-214 0 0,0 0 0 0 0,0-1 0 0 0,-1 0 0 0 0,0-2 0 0 0,-23 9 0 0 0,-13-1-3326 0 0,40-13 140 0 0,1 0-4729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 0 0,'-5'-1'17561'0'0,"39"113"-11003"0"0,5 67-867 0 0,-35-160-5096 0 0,11 33-18 0 0,-15-50-1122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36 376 0 0,'-34'-25'11323'0'0,"62"16"-6328"0"0,129 7 1335 0 0,-88 6-4617 0 0,0 2 0 0 0,0 4-1 0 0,85 22 1 0 0,-142-29-1407 0 0,32 10 651 0 0,-40-12-833 0 0,-1 1 0 0 0,0-1-1 0 0,1 1 1 0 0,-1 0 0 0 0,0-1-1 0 0,0 1 1 0 0,-1 1 0 0 0,1-1-1 0 0,5 5 1 0 0,-8-6-110 0 0,1 0 0 0 0,-1 0 0 0 0,0 0-1 0 0,1 0 1 0 0,-1 1 0 0 0,0-1 0 0 0,0 0 0 0 0,0 0 0 0 0,0 0-1 0 0,0 0 1 0 0,0 0 0 0 0,0 0 0 0 0,0 0 0 0 0,0 1 0 0 0,0-1 0 0 0,-1 0-1 0 0,1 0 1 0 0,0 0 0 0 0,-1 0 0 0 0,1 0 0 0 0,-1 0 0 0 0,1 0 0 0 0,-1 0-1 0 0,1 0 1 0 0,-1 0 0 0 0,0 0 0 0 0,-1 1 0 0 0,1-1-10 0 0,-7 8-4 0 0,-1 0 0 0 0,0-1 0 0 0,0 0 0 0 0,-1-1 0 0 0,1 0 0 0 0,-2-1 0 0 0,1 0 0 0 0,-1 0 0 0 0,-18 6 0 0 0,8-2 0 0 0,-28 14 0 0 0,-1-2 0 0 0,-1-2 0 0 0,-56 13 0 0 0,90-31 0 0 0,16-2-124 0 0,0 0 1 0 0,-1 0-1 0 0,1 0 0 0 0,0 0 0 0 0,-1 0 1 0 0,1-1-1 0 0,-1 1 0 0 0,1 0 1 0 0,0-1-1 0 0,0 1 0 0 0,-1-1 0 0 0,1 1 1 0 0,-2-2-1 0 0,3 2-1 0 0,0 0 1 0 0,-1 0-1 0 0,1-1 0 0 0,0 1 1 0 0,0 0-1 0 0,0-1 0 0 0,0 1 1 0 0,0 0-1 0 0,-1 0 1 0 0,1-1-1 0 0,0 1 0 0 0,0 0 1 0 0,0-1-1 0 0,0 1 0 0 0,0 0 1 0 0,0-1-1 0 0,0 1 0 0 0,0 0 1 0 0,0-1-1 0 0,0 1 0 0 0,0 0 1 0 0,0-1-1 0 0,1 1 0 0 0,-1 0 1 0 0,0-1-1 0 0,0 1 1 0 0,0 0-1 0 0,0 0 0 0 0,0-1 1 0 0,1 1-1 0 0,-1-1 0 0 0,19-17-7379 0 0,0 4 4155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1168 0 0,'2'0'467'0'0,"0"-1"-1"0"0,1 1 1 0 0,-1 0-1 0 0,0 0 1 0 0,1 0-1 0 0,-1 0 1 0 0,0 1-1 0 0,1-1 1 0 0,-1 0-1 0 0,0 1 1 0 0,0 0-1 0 0,1-1 1 0 0,-1 1-1 0 0,0 0 1 0 0,0 0-1 0 0,0 0 0 0 0,0 1 1 0 0,0-1-1 0 0,0 0 1 0 0,0 1-1 0 0,2 2 1 0 0,6 5 591 0 0,-1 0 0 0 0,13 15 0 0 0,-20-21-770 0 0,86 120 5880 0 0,-13-16-2126 0 0,-61-90-3293 0 0,1-1 1 0 0,0 0-1 0 0,1-1 0 0 0,19 14 0 0 0,-28-23-441 0 0,1-1-1 0 0,0 0 0 0 0,0 0 0 0 0,0-1 1 0 0,0 0-1 0 0,13 4 0 0 0,-19-8-265 0 0,0 1 0 0 0,-1-1 0 0 0,1 1 0 0 0,0-1 1 0 0,0 0-1 0 0,-1 0 0 0 0,1 0 0 0 0,0 0 0 0 0,0 0 0 0 0,-1 0 0 0 0,1-1 0 0 0,0 1 0 0 0,0-1 0 0 0,-1 1 0 0 0,1-1 0 0 0,0 1 0 0 0,-1-1 0 0 0,1 0 0 0 0,-1 0 1 0 0,1 0-1 0 0,-1 0 0 0 0,1 0 0 0 0,-1 0 0 0 0,0 0 0 0 0,1 0 0 0 0,-1-1 0 0 0,0 1 0 0 0,0 0 0 0 0,0-1 0 0 0,0 1 0 0 0,0-1 0 0 0,0 1 0 0 0,-1-1 0 0 0,1 0 1 0 0,0 1-1 0 0,-1-1 0 0 0,1 0 0 0 0,-1 1 0 0 0,0-1 0 0 0,1 0 0 0 0,-1-1 0 0 0,4-18-42 0 0,-2 0 0 0 0,0-1 0 0 0,-1 1 0 0 0,-3-32 0 0 0,-15-84 0 0 0,14 121 0 0 0,-6-39-28 0 0,-1 0 1 0 0,-21-58-1 0 0,31 102-976 0 0,1 6-2219 0 0,17 14-9353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0 768 0 0,'0'37'6010'0'0,"-1"52"3339"0"0,0-48-6032 0 0,-9 50 0 0 0,3-31-1011 0 0,4-32-1195 0 0,-9 41-1 0 0,11-67-1844 0 0,-13-15-10176 0 0,12 9 9579 0 0,-5-10-1121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52 150 688 0 0,'-11'-17'574'0'0,"-21"-34"1752"0"0,31 49-1977 0 0,0 0 1 0 0,0-1-1 0 0,0 1 1 0 0,0 0-1 0 0,0 0 0 0 0,1-1 1 0 0,-1 1-1 0 0,1-1 0 0 0,-1 1 1 0 0,1 0-1 0 0,0-1 1 0 0,0 1-1 0 0,0-1 0 0 0,0 1 1 0 0,1-1-1 0 0,-1 1 0 0 0,0-1 1 0 0,1 1-1 0 0,1-3 1 0 0,-1 3-19 0 0,1 0 0 0 0,0-1 0 0 0,0 1 0 0 0,0 1 0 0 0,0-1 0 0 0,0 0 0 0 0,1 0 0 0 0,-1 1 0 0 0,0 0 0 0 0,1-1 0 0 0,-1 1 0 0 0,1 0 0 0 0,-1 0 0 0 0,1 0 0 0 0,0 0 0 0 0,-1 1 0 0 0,4-1 1 0 0,49-4 2198 0 0,-50 5-2257 0 0,27 0 562 0 0,0 1 0 0 0,0 2 0 0 0,1 1 0 0 0,-2 2 0 0 0,1 1 0 0 0,31 11 0 0 0,-36-8-366 0 0,-1 0-1 0 0,0 2 0 0 0,-1 1 1 0 0,0 1-1 0 0,-1 1 1 0 0,0 1-1 0 0,22 20 1 0 0,-40-31-311 0 0,-1 0 0 0 0,1 1 0 0 0,-1-1 0 0 0,-1 1 0 0 0,1 0 0 0 0,-1 0 0 0 0,0 0 0 0 0,0 1 0 0 0,5 12 0 0 0,-8-15-83 0 0,-1-1-1 0 0,1 0 1 0 0,0 1 0 0 0,-1-1 0 0 0,0 1-1 0 0,1-1 1 0 0,-1 0 0 0 0,-1 1 0 0 0,1-1-1 0 0,0 1 1 0 0,-1-1 0 0 0,0 0 0 0 0,0 1-1 0 0,0-1 1 0 0,0 0 0 0 0,0 0 0 0 0,0 0-1 0 0,-1 0 1 0 0,0 0 0 0 0,0 0 0 0 0,0 0-1 0 0,0 0 1 0 0,-3 2 0 0 0,-2 3-39 0 0,-1-2-1 0 0,0 1 1 0 0,0-1-1 0 0,-1 0 1 0 0,1-1-1 0 0,-1 0 1 0 0,-17 7-1 0 0,0-2 54 0 0,-42 11 0 0 0,3-9-3639 0 0,-1-2 1 0 0,1-3-1 0 0,-104-2 0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3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60 788 0 0,'4'-17'7425'0'0,"1"13"-6601"0"0,-1 0 1 0 0,0 0-1 0 0,1 1 0 0 0,0 0 1 0 0,0 0-1 0 0,0 0 1 0 0,0 0-1 0 0,0 1 0 0 0,1 0 1 0 0,-1 0-1 0 0,1 0 1 0 0,-1 1-1 0 0,12-2 0 0 0,3 1 945 0 0,0 0-1 0 0,36 3 0 0 0,-50-1-1439 0 0,0 0 0 0 0,0 1 0 0 0,0 0-1 0 0,0 1 1 0 0,-1-1 0 0 0,1 1 0 0 0,0 0 0 0 0,-1 1 0 0 0,0-1 0 0 0,6 4 0 0 0,-9-5-250 0 0,0 1 0 0 0,0-1 0 0 0,-1 1 0 0 0,1-1-1 0 0,-1 1 1 0 0,1-1 0 0 0,-1 1 0 0 0,1 0 0 0 0,-1-1 0 0 0,0 1 0 0 0,0 0 0 0 0,0 0 0 0 0,0 0 0 0 0,0 0 0 0 0,-1 0 0 0 0,1 0 0 0 0,0 0 0 0 0,-1 0 0 0 0,0 1 0 0 0,1-1 0 0 0,-1 0 0 0 0,0 0 0 0 0,0 0 0 0 0,0 0 0 0 0,-1 1 0 0 0,1-1 0 0 0,0 0 0 0 0,-1 0 0 0 0,1 0 0 0 0,-2 3 0 0 0,-5 10 50 0 0,0-1 0 0 0,-1 0 1 0 0,0 0-1 0 0,-1-1 0 0 0,-1 0 0 0 0,-16 16 1 0 0,15-17-25 0 0,1 1 0 0 0,0 0 1 0 0,0 0-1 0 0,1 1 0 0 0,1 0 1 0 0,-7 18-1 0 0,14-31-105 0 0,1 0 0 0 0,-1 0 0 0 0,1 0 0 0 0,0 0 0 0 0,0 1 0 0 0,0-1 0 0 0,0 0 0 0 0,0 0 0 0 0,0 0 0 0 0,0 0 0 0 0,0 0 0 0 0,0 1 0 0 0,0-1 0 0 0,0 0 0 0 0,1 0 0 0 0,-1 0 0 0 0,1 0 0 0 0,-1 0 0 0 0,1 0 0 0 0,-1 0 0 0 0,2 1 0 0 0,-1 0 0 0 0,1 0 0 0 0,0 0 0 0 0,0 0 0 0 0,0 0 0 0 0,0 0 0 0 0,0-1 0 0 0,0 1 0 0 0,1-1 0 0 0,2 1 0 0 0,5 3 0 0 0,1-1 0 0 0,-1-1 0 0 0,16 3 0 0 0,-23-5 0 0 0,29 6 0 0 0,0-3 0 0 0,-1 0 0 0 0,1-2 0 0 0,58-3 0 0 0,-65-3 0 0 0,-25 4-238 0 0,1 0 0 0 0,-1 0 0 0 0,0 0 0 0 0,1 0 0 0 0,-1 0 1 0 0,1 0-1 0 0,-1 0 0 0 0,1 0 0 0 0,-1 0 0 0 0,0 0 0 0 0,1-1 0 0 0,-1 1 0 0 0,0 0 0 0 0,1 0 0 0 0,-1 0 1 0 0,1 0-1 0 0,-1-1 0 0 0,0 1 0 0 0,1 0 0 0 0,-1 0 0 0 0,0-1 0 0 0,1 1 0 0 0,-1 0 0 0 0,0 0 0 0 0,0-1 1 0 0,1 1-1 0 0,-1 0 0 0 0,0-1 0 0 0,0 1 0 0 0,0 0 0 0 0,1-1 0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1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26 256 0 0,'-4'-3'1598'0'0,"0"0"0"0"0,0 0-1 0 0,-1 1 1 0 0,1-1 0 0 0,-1 1 0 0 0,0 0 0 0 0,0 1 0 0 0,1-1-1 0 0,-1 1 1 0 0,0 0 0 0 0,-10-1 0 0 0,14 2-1416 0 0,1 1 1 0 0,-1-1-1 0 0,1 1 1 0 0,0-1-1 0 0,-1 1 1 0 0,1-1-1 0 0,0 1 1 0 0,-1-1-1 0 0,1 1 0 0 0,0 0 1 0 0,0-1-1 0 0,0 1 1 0 0,-1-1-1 0 0,1 1 1 0 0,0 0-1 0 0,0-1 1 0 0,0 1-1 0 0,0-1 1 0 0,0 1-1 0 0,0 0 1 0 0,0-1-1 0 0,0 1 1 0 0,0-1-1 0 0,1 1 1 0 0,-1 0-1 0 0,0-1 0 0 0,0 1 1 0 0,0-1-1 0 0,1 1 1 0 0,-1 0-1 0 0,7 6 288 0 0,0 0 0 0 0,1-1 1 0 0,-1 0-1 0 0,1-1 0 0 0,0 1 0 0 0,1-2 0 0 0,-1 1 0 0 0,18 6 0 0 0,84 21 1238 0 0,-53-16-695 0 0,-1-1-808 0 0,39 13 149 0 0,-81-23-320 0 0,0 0 0 0 0,-1 1 0 0 0,0 1 0 0 0,19 13 0 0 0,-29-18-34 0 0,0 1 0 0 0,0 0 0 0 0,0-1 0 0 0,0 1 0 0 0,0 1 0 0 0,0-1 0 0 0,-1 0 0 0 0,1 1 0 0 0,-1-1 0 0 0,0 1 0 0 0,0 0 0 0 0,-1-1 0 0 0,1 1 0 0 0,-1 0 0 0 0,0 0 0 0 0,0 0 0 0 0,0 0 0 0 0,0 0 0 0 0,-1 1 0 0 0,1-1 0 0 0,-1 0 0 0 0,0 0 0 0 0,-1 0 0 0 0,1 0 0 0 0,-1 0 0 0 0,-1 5 0 0 0,-3 9 0 0 0,0-1 0 0 0,-2 1 0 0 0,0-2 0 0 0,-16 27 0 0 0,9-15 0 0 0,-4-1 0 0 0,9-15 0 0 0,1 0 0 0 0,-14 26 0 0 0,15-27 0 0 0,1-1 0 0 0,1-2 0 0 0,1-1 0 0 0,0-3-46 0 0,4-3-288 0 0,2-5-2720 0 0,18-28-5422 0 0,-13 19 4901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2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1 396 0 0,'-28'3'4975'0'0,"27"-3"-4683"0"0,0 0 1 0 0,1 0 0 0 0,-1 0 0 0 0,0 0-1 0 0,0 0 1 0 0,0 0 0 0 0,1 1 0 0 0,-1-1-1 0 0,0 0 1 0 0,0 1 0 0 0,0-1 0 0 0,1 1-1 0 0,-1-1 1 0 0,0 1 0 0 0,1-1 0 0 0,-1 1-1 0 0,0-1 1 0 0,1 1 0 0 0,-1-1 0 0 0,1 1 0 0 0,-1 0-1 0 0,1 0 1 0 0,-1-1 0 0 0,1 1 0 0 0,0 0-1 0 0,-1 0 1 0 0,1-1 0 0 0,-1 2 0 0 0,2 0-127 0 0,-1-1 1 0 0,0 0 0 0 0,1 0 0 0 0,-1 0 0 0 0,1 0 0 0 0,-1 0 0 0 0,1 0 0 0 0,0 0 0 0 0,-1 0-1 0 0,1-1 1 0 0,0 1 0 0 0,0 0 0 0 0,-1 0 0 0 0,1 0 0 0 0,0-1 0 0 0,0 1 0 0 0,0 0 0 0 0,0-1 0 0 0,0 1-1 0 0,0-1 1 0 0,2 1 0 0 0,27 10 1737 0 0,-27-10-1599 0 0,24 7 701 0 0,0-2 1 0 0,0-1-1 0 0,55 2 0 0 0,-27-6-162 0 0,58-8-1 0 0,-104 7-786 0 0,1-1-1 0 0,-1 0 1 0 0,1-1 0 0 0,-1 0-1 0 0,1-1 1 0 0,-1 0-1 0 0,0 0 1 0 0,0-1 0 0 0,0 0-1 0 0,-1 0 1 0 0,0-1 0 0 0,1 0-1 0 0,-2-1 1 0 0,13-10-1 0 0,-19 15-14 0 0,0-3-6 0 0,-2 4-21 0 0,1 0-1 0 0,0 0 1 0 0,0 0-1 0 0,0 0 1 0 0,0 0-1 0 0,0 0 1 0 0,0 0-1 0 0,0 0 1 0 0,0 0-1 0 0,0 0 1 0 0,0 0-1 0 0,0 0 1 0 0,0 0-1 0 0,0 0 1 0 0,0 0-1 0 0,0 0 1 0 0,0 0-1 0 0,0 0 1 0 0,0 0-1 0 0,0 0 1 0 0,0 0-1 0 0,0 0 0 0 0,0 0 1 0 0,0 0-1 0 0,0 0 1 0 0,0 0-1 0 0,0 0 1 0 0,0 0-1 0 0,-1-1 1 0 0,1 1-1 0 0,0 0 1 0 0,0 0-1 0 0,0 0 1 0 0,0 0-1 0 0,0 0 1 0 0,-4 10 124 0 0,0 1 0 0 0,0-1 0 0 0,1 1 0 0 0,1 0 0 0 0,0 0 0 0 0,0 0 0 0 0,0 14 0 0 0,3 86 718 0 0,0-77-630 0 0,0 10 191 0 0,1 0 0 0 0,17 80-1 0 0,9-22 159 0 0,-26-88-471 0 0,-2-13-96 0 0,0 1 0 0 0,0 0-1 0 0,0 0 1 0 0,0 0 0 0 0,0-1 0 0 0,1 1-1 0 0,-1 0 1 0 0,1-1 0 0 0,-1 1-1 0 0,1 0 1 0 0,0-1 0 0 0,0 3 0 0 0,-1-4-17 0 0,0 1-1 0 0,0-1 1 0 0,0 0 0 0 0,-1 1 0 0 0,1-1 0 0 0,0 0 0 0 0,0 1 0 0 0,-1-1 0 0 0,1 1 0 0 0,0-1 0 0 0,-1 0 0 0 0,1 0 0 0 0,0 1 0 0 0,-1-1 0 0 0,1 0 0 0 0,0 0 0 0 0,-1 1 0 0 0,1-1 0 0 0,-1 0 0 0 0,1 0 0 0 0,-1 0 0 0 0,1 0 0 0 0,0 0 0 0 0,-1 1 0 0 0,1-1 0 0 0,-1 0 0 0 0,0 0 0 0 0,-17 4-284 0 0,-45 0-117 0 0,-119-8 1 0 0,152 2 342 0 0,-58-2 206 0 0,86 4 1073 0 0,8 1-1045 0 0,86 5 309 0 0,-1-4 1 0 0,114-11 0 0 0,-152 2-4551 0 0,-19-1-4859 0 0,-21 4 5558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2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39 636 0 0,'30'-4'14989'0'0,"0"4"-8608"0"0,8 0-2788 0 0,164-17 2814 0 0,-146 8-5717 0 0,-19 1-4358 0 0,-34 8 3083 0 0,-1-1-495 0 0,6 1-3236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9:5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69 436 0 0,'-4'-12'3121'0'0,"0"1"0"0"0,-11-20 0 0 0,15 30-2916 0 0,-1-1 503 0 0,-7-9 5550 0 0,6 38-5309 0 0,2 0 1 0 0,1 0-1 0 0,5 35 1 0 0,0 8-117 0 0,-2 21-9 0 0,9 121 528 0 0,5-3-482 0 0,-12-125-595 0 0,10 230 768 0 0,-12-231-703 0 0,4 8 73 0 0,-7-75-469 0 0,4 16-1684 0 0,1-25-587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2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1 156 0 0,'-4'2'431'0'0,"1"0"-1"0"0,-1 0 1 0 0,1 0 0 0 0,-1 0 0 0 0,1 0-1 0 0,-4 4 1 0 0,-8 12 6388 0 0,16-15-5067 0 0,1-1-1267 0 0,1 1 1 0 0,-1-1 0 0 0,1 1 0 0 0,0-1 0 0 0,-1 0-1 0 0,1 0 1 0 0,0 0 0 0 0,0 0 0 0 0,0 0-1 0 0,0-1 1 0 0,1 1 0 0 0,-1-1 0 0 0,0 0-1 0 0,1 0 1 0 0,5 1 0 0 0,61 9 3873 0 0,-60-10-3615 0 0,28 2 2471 0 0,62-2 0 0 0,-42-6-5312 0 0,-24-1-2089 0 0,0-3-4020 0 0,-19 5 5369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2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328 214 220 0 0,'9'-17'4390'0'0,"-7"14"-3593"0"0,-1-1 0 0 0,-1 1-1 0 0,1-1 1 0 0,0 1 0 0 0,-1-1-1 0 0,0 0 1 0 0,0 1 0 0 0,0-1-1 0 0,0 1 1 0 0,-1-1-1 0 0,1 0 1 0 0,-1 1 0 0 0,0-1-1 0 0,0 1 1 0 0,-3-7 0 0 0,2 7-446 0 0,0 0-1 0 0,0 0 1 0 0,0 1 0 0 0,-1-1 0 0 0,1 1 0 0 0,-1-1-1 0 0,1 1 1 0 0,-1 0 0 0 0,0 0 0 0 0,0 0 0 0 0,0 0 0 0 0,0 1-1 0 0,0-1 1 0 0,-1 1 0 0 0,1 0 0 0 0,0-1 0 0 0,-5 1-1 0 0,0-1-33 0 0,-1 1 0 0 0,1 1 0 0 0,-1 0 0 0 0,1 0-1 0 0,-1 0 1 0 0,1 1 0 0 0,0 0 0 0 0,-1 1-1 0 0,1 0 1 0 0,0 0 0 0 0,0 1 0 0 0,0 0-1 0 0,-11 6 1 0 0,5-2-22 0 0,0 1 0 0 0,0 1 0 0 0,0 0-1 0 0,1 1 1 0 0,0 0 0 0 0,-12 14 0 0 0,20-20-197 0 0,1 1 1 0 0,0 0-1 0 0,0 1 1 0 0,0-1-1 0 0,0 1 0 0 0,1-1 1 0 0,0 1-1 0 0,0 0 0 0 0,1 0 1 0 0,0 1-1 0 0,0-1 0 0 0,0 0 1 0 0,-1 11-1 0 0,3-13-37 0 0,0 1 0 0 0,0 0 0 0 0,0 0 0 0 0,1 0 0 0 0,0 0 0 0 0,0-1 0 0 0,0 1 0 0 0,1 0 0 0 0,0-1 0 0 0,-1 1 0 0 0,1-1 0 0 0,1 0 0 0 0,-1 0 0 0 0,1 1 0 0 0,0-1 0 0 0,0-1 0 0 0,0 1 0 0 0,0 0 0 0 0,5 3 0 0 0,3 3-61 0 0,1-1 0 0 0,1 0 0 0 0,0-1 0 0 0,0 0 0 0 0,0-1 0 0 0,1-1 0 0 0,0 0 0 0 0,0-1 0 0 0,28 7 0 0 0,-16-7 0 0 0,0-1 0 0 0,1 0 0 0 0,-1-3 0 0 0,50-1 0 0 0,-63-1 0 0 0,1 0 0 0 0,0-1 0 0 0,0-1 0 0 0,-1 0 0 0 0,0-1 0 0 0,0 0 0 0 0,0-1 0 0 0,0 0 0 0 0,0-1 0 0 0,-1-1 0 0 0,0 0 0 0 0,13-10 0 0 0,-23 15 0 0 0,0 0 0 0 0,0 0 0 0 0,0 0 0 0 0,0-1 0 0 0,0 1 0 0 0,0 0 0 0 0,-1-1 0 0 0,1 0 0 0 0,-1 1 0 0 0,1-1 0 0 0,-1 0 0 0 0,0 1 0 0 0,0-1 0 0 0,-1 0 0 0 0,1 0 0 0 0,-1 0 0 0 0,1-4 0 0 0,-1 2 0 0 0,0 1 0 0 0,-1-1 0 0 0,0 1 0 0 0,0-1 0 0 0,0 1 0 0 0,0-1 0 0 0,-1 1 0 0 0,1 0 0 0 0,-1 0 0 0 0,-3-6 0 0 0,-6-6 0 0 0,0 1 0 0 0,-1 0 0 0 0,-1 1 0 0 0,-18-17 0 0 0,31 31 0 0 0,-33-30-568 0 0,-1 1 1 0 0,-1 1-1 0 0,-1 3 0 0 0,-2 1 0 0 0,-46-23 1 0 0,54 30-7937 0 0,17 9 4929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56 0 0,'1'-3'333'0'0,"0"1"-1"0"0,0-1 1 0 0,0 0 0 0 0,0 0 0 0 0,1 0-1 0 0,-1 1 1 0 0,1-1 0 0 0,-1 1-1 0 0,1-1 1 0 0,0 1 0 0 0,0 0 0 0 0,0-1-1 0 0,0 1 1 0 0,0 0 0 0 0,1 0 0 0 0,-1 1-1 0 0,1-1 1 0 0,-1 0 0 0 0,6-1-1 0 0,-4 1 13 0 0,0 1-1 0 0,-1 1 0 0 0,1-1 0 0 0,0 1 0 0 0,0-1 0 0 0,0 1 1 0 0,0 0-1 0 0,0 0 0 0 0,0 1 0 0 0,0-1 0 0 0,-1 1 0 0 0,1 0 1 0 0,0 0-1 0 0,0 0 0 0 0,4 3 0 0 0,4 1 62 0 0,-1 1 0 0 0,1 1 0 0 0,-1 0 0 0 0,0 0 0 0 0,-1 1 0 0 0,1 1 0 0 0,-2 0 0 0 0,1 0-1 0 0,-1 1 1 0 0,-1 0 0 0 0,0 0 0 0 0,0 1 0 0 0,-1 0 0 0 0,0 1 0 0 0,7 16 0 0 0,5 19 989 0 0,-3 0 1 0 0,21 88-1 0 0,-13-39 682 0 0,-22-88-1896 0 0,24 70 1402 0 0,-23-71-1305 0 0,1 1 1 0 0,0 0 0 0 0,0-1 0 0 0,1 0 0 0 0,-1 0 0 0 0,2 0-1 0 0,8 9 1 0 0,-13-15-228 0 0,0-1 0 0 0,0 1 0 0 0,0 0-1 0 0,0 0 1 0 0,0-1 0 0 0,0 1-1 0 0,0-1 1 0 0,0 1 0 0 0,0-1 0 0 0,0 1-1 0 0,0-1 1 0 0,1 0 0 0 0,-1 1-1 0 0,0-1 1 0 0,0 0 0 0 0,0 0 0 0 0,0 0-1 0 0,1 0 1 0 0,-1 0 0 0 0,0 0 0 0 0,0 0-1 0 0,0-1 1 0 0,1 1 0 0 0,-1 0-1 0 0,0-1 1 0 0,0 1 0 0 0,0 0 0 0 0,0-1-1 0 0,0 0 1 0 0,0 1 0 0 0,0-1 0 0 0,0 1-1 0 0,0-1 1 0 0,0 0 0 0 0,0 0-1 0 0,0 0 1 0 0,0 0 0 0 0,-1 0 0 0 0,1 1-1 0 0,0-3 1 0 0,6-5 109 0 0,-2 0 0 0 0,1 0 0 0 0,7-18 0 0 0,-9 18-56 0 0,30-71 343 0 0,44-145 0 0 0,-54 148-367 0 0,59-194-80 0 0,-51 190 0 0 0,-31 76-174 0 0,0 1-1 0 0,1-1 1 0 0,-1 0 0 0 0,1 1-1 0 0,0-1 1 0 0,0 1 0 0 0,0 0-1 0 0,1 0 1 0 0,-1-1 0 0 0,5-3-1 0 0,-3 10-2541 0 0,0 0 797 0 0,-1 1 0 0 0,0 0-1 0 0,0 0 1 0 0,4 9-1 0 0,-2-2-1255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1 412 0 0,'0'0'7715'0'0,"-3"11"-1721"0"0,0-5-4929 0 0,0 0 0 0 0,0 0 1 0 0,1 0-1 0 0,-1 0 0 0 0,0 7 1 0 0,-9 62 2881 0 0,6-31-2204 0 0,3-28-1308 0 0,1 1 1 0 0,1-1-1 0 0,1 1 0 0 0,0-1 1 0 0,1 0-1 0 0,1 1 0 0 0,4 16 0 0 0,-4-26-295 0 0,0 0 0 0 0,0 0 0 0 0,1-1-1 0 0,0 1 1 0 0,0-1 0 0 0,1 1-1 0 0,-1-1 1 0 0,7 7 0 0 0,-7-10-91 0 0,0 0 0 0 0,0 1-1 0 0,1-1 1 0 0,-1 0 0 0 0,1-1 0 0 0,0 1 0 0 0,0-1 0 0 0,0 1 0 0 0,0-1-1 0 0,0 0 1 0 0,0-1 0 0 0,1 1 0 0 0,7 1 0 0 0,-4-1-540 0 0,1-1 1 0 0,-1 0-1 0 0,0-1 0 0 0,1 0 1 0 0,-1 0-1 0 0,16-2 0 0 0,-16 0-1570 0 0,0 0-1 0 0,0-1 1 0 0,0 1-1 0 0,9-6 1 0 0,-3 1-1003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118 184 676 0 0,'0'0'321'0'0,"-1"0"1"0"0,1 0-1 0 0,-1-1 1 0 0,1 1-1 0 0,-1 0 1 0 0,1 0-1 0 0,-1-1 0 0 0,1 1 1 0 0,-1 0-1 0 0,1 0 1 0 0,-1-1-1 0 0,1 1 0 0 0,-1-1 1 0 0,1 1-1 0 0,0 0 1 0 0,-1-1-1 0 0,1 1 1 0 0,0-1-1 0 0,-1 1 0 0 0,1-1 1 0 0,0 1-1 0 0,0-1 1 0 0,-1 1-1 0 0,1-1 0 0 0,0 1 1 0 0,0-1-1 0 0,0 1 1 0 0,0-1-1 0 0,0 0 1 0 0,0 1-1 0 0,0-1 0 0 0,0 1 1 0 0,0-1-1 0 0,0 0 1 0 0,1 0 4 0 0,0 0 0 0 0,0 0 0 0 0,0 0 1 0 0,0 0-1 0 0,0 0 0 0 0,0 0 0 0 0,0 0 1 0 0,0 0-1 0 0,1 1 0 0 0,-1-1 1 0 0,0 1-1 0 0,0-1 0 0 0,2 0 0 0 0,46-11 3566 0 0,-45 11-3631 0 0,-1 1 0 0 0,0-1 0 0 0,0 0 0 0 0,0 0 0 0 0,1 0 0 0 0,-1-1 0 0 0,0 1 0 0 0,-1-1 0 0 0,1 0 0 0 0,0 1 0 0 0,0-1 0 0 0,-1 0 0 0 0,1-1 0 0 0,3-4 0 0 0,-4 6-173 0 0,-1-1-1 0 0,0 1 1 0 0,-1-1-1 0 0,1 0 1 0 0,0 0-1 0 0,0 1 1 0 0,-1-1-1 0 0,1 0 0 0 0,-1 0 1 0 0,1 0-1 0 0,-1 0 1 0 0,0 0-1 0 0,0 1 1 0 0,0-1-1 0 0,0 0 1 0 0,0 0-1 0 0,0 0 1 0 0,0 0-1 0 0,-1 0 1 0 0,1 0-1 0 0,-1 0 1 0 0,1 1-1 0 0,-1-1 1 0 0,0 0-1 0 0,-2-3 0 0 0,0 0-11 0 0,-1 1 0 0 0,1-1 0 0 0,-1 1 0 0 0,0-1 0 0 0,-1 1 0 0 0,1 1-1 0 0,-1-1 1 0 0,0 0 0 0 0,0 1 0 0 0,0 0 0 0 0,0 0 0 0 0,0 1 0 0 0,-1 0 0 0 0,1-1-1 0 0,-7 0 1 0 0,4 0-12 0 0,-1 1-1 0 0,0 0 1 0 0,0 1-1 0 0,1 0 1 0 0,-1 0-1 0 0,0 1 1 0 0,0 0-1 0 0,0 1 1 0 0,-11 1-1 0 0,18-2-124 0 0,-1 1 0 0 0,1 0 0 0 0,0-1 0 0 0,0 1 0 0 0,0 0 0 0 0,0 0-1 0 0,0 0 1 0 0,0 0 0 0 0,0 0 0 0 0,0 0 0 0 0,0 1 0 0 0,1-1 0 0 0,-1 1 0 0 0,0-1-1 0 0,1 1 1 0 0,-1 0 0 0 0,1 0 0 0 0,0-1 0 0 0,-1 1 0 0 0,1 0 0 0 0,0 0 0 0 0,0 0-1 0 0,0 0 1 0 0,1 1 0 0 0,-1-1 0 0 0,0 0 0 0 0,1 0 0 0 0,0 0 0 0 0,-1 0 0 0 0,1 1 0 0 0,0-1-1 0 0,0 0 1 0 0,0 3 0 0 0,1 3-1208 0 0,0 0-1 0 0,0 1 1 0 0,1-1 0 0 0,0 0-1 0 0,1 0 1 0 0,0-1 0 0 0,6 13-1 0 0,1-2-1507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1088 0 0,'-27'9'16342'0'0,"27"-7"-15898"0"0,2-1-43 0 0,-1 1 1 0 0,1-1 0 0 0,0 1 0 0 0,0-1 0 0 0,0 0-1 0 0,0 0 1 0 0,0 0 0 0 0,0 0 0 0 0,0 0 0 0 0,4 1-1 0 0,15 4 1419 0 0,0-2 0 0 0,33 3-1 0 0,95-3 1592 0 0,-98-5-1920 0 0,4 2-1644 0 0,1-3-1 0 0,96-16 0 0 0,-137 17-3048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1076 0 0,'-5'5'949'0'0,"2"-3"-288"0"0,1 0-1 0 0,0 0 0 0 0,0 1 1 0 0,0-1-1 0 0,0 0 1 0 0,1 1-1 0 0,-1-1 1 0 0,1 1-1 0 0,-1-1 0 0 0,1 1 1 0 0,0 0-1 0 0,0 0 1 0 0,-1 5-1 0 0,2-7-304 0 0,0 0 1 0 0,0 1-1 0 0,1-1 1 0 0,-1 0-1 0 0,1 1 0 0 0,-1-1 1 0 0,1 0-1 0 0,0 0 0 0 0,-1 0 1 0 0,1 1-1 0 0,0-1 1 0 0,0 0-1 0 0,0 0 0 0 0,0 0 1 0 0,0 0-1 0 0,0 0 0 0 0,0-1 1 0 0,0 1-1 0 0,0 0 0 0 0,2 0 1 0 0,25 12 3275 0 0,-9-7-2816 0 0,0 0 1 0 0,0-2-1 0 0,1-1 0 0 0,0 0 1 0 0,25 0-1 0 0,102-8 4449 0 0,-118 3-5048 0 0,-3-1-3336 0 0,-1-1 0 0 0,51-15 0 0 0,-27 5-339 0 0,-27 8 40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9829 0 0,'-9'3'2065'0'0,"-9"3"9243"0"0,20 0-6242 0 0,25 1-4310 0 0,-1 0 1 0 0,1-2 0 0 0,1-2-1 0 0,33 2 1 0 0,3 0-41 0 0,167 7-797 0 0,-212-14-2482 0 0,1-8-11239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0 633 9217 0 0,'1'-1'775'0'0,"0"0"0"0"0,0 1 0 0 0,0-1 1 0 0,0 0-1 0 0,0 0 0 0 0,0 0 0 0 0,0 1 0 0 0,0-1 0 0 0,0 0 1 0 0,1 1-1 0 0,-1-1 0 0 0,0 1 0 0 0,0-1 0 0 0,1 1 0 0 0,-1 0 1 0 0,0 0-1 0 0,0-1 0 0 0,3 1 0 0 0,-3 0-405 0 0,1 1 0 0 0,-1-1-1 0 0,1 0 1 0 0,-1 1 0 0 0,1 0-1 0 0,-1-1 1 0 0,1 1 0 0 0,-1 0 0 0 0,0-1-1 0 0,1 1 1 0 0,-1 0 0 0 0,0 0 0 0 0,2 2-1 0 0,4 4-478 0 0,-1 1 0 0 0,0 0 0 0 0,-1 0-1 0 0,7 12 1 0 0,-2-2 1893 0 0,39 63-1234 0 0,31 46 657 0 0,-66-107-1077 0 0,2-1 0 0 0,0 0 0 0 0,1-1 1 0 0,21 17-1 0 0,-12-19-130 0 0,-25-16 0 0 0,0 1 0 0 0,0-1 0 0 0,0 1 0 0 0,0-1 0 0 0,0 0 0 0 0,0 0 0 0 0,0 0 0 0 0,0 1 0 0 0,0-1 0 0 0,0 0 0 0 0,0 0 0 0 0,0 0 0 0 0,0-1 0 0 0,0 1 0 0 0,0 0 0 0 0,0 0 0 0 0,0 0 0 0 0,0-1 0 0 0,0 1 0 0 0,0-1 0 0 0,0 1 0 0 0,0 0 0 0 0,0-1 0 0 0,-1 0 0 0 0,1 1 0 0 0,0-1 0 0 0,0 1 0 0 0,0-1 0 0 0,-1 0 0 0 0,2-1 0 0 0,6-13 0 0 0,0-1 0 0 0,-1-1 0 0 0,0 1 0 0 0,7-34 0 0 0,-2 8 0 0 0,86-235 0 0 0,-52 153 0 0 0,13-69 0 0 0,-37 110 0 0 0,42-99 0 0 0,-64 182-71 0 0,1-1 1 0 0,-1 0-1 0 0,0 0 0 0 0,0 1 1 0 0,0-1-1 0 0,1 0 0 0 0,-1 1 1 0 0,1-1-1 0 0,-1 0 0 0 0,0 1 1 0 0,1-1-1 0 0,-1 0 0 0 0,1 1 1 0 0,-1-1-1 0 0,1 1 0 0 0,-1-1 1 0 0,1 1-1 0 0,0-1 0 0 0,-1 1 1 0 0,1-1-1 0 0,0 1 0 0 0,-1 0 1 0 0,2-1-1 0 0,-1 1-125 0 0,-1 1 1 0 0,1-1-1 0 0,0 1 1 0 0,-1-1-1 0 0,1 1 0 0 0,-1-1 1 0 0,1 1-1 0 0,-1-1 1 0 0,0 1-1 0 0,1-1 1 0 0,-1 1-1 0 0,0 0 0 0 0,1-1 1 0 0,-1 1-1 0 0,0 0 1 0 0,0-1-1 0 0,1 1 0 0 0,-1 0 1 0 0,0 0-1 0 0,6 42-7213 0 0,-6-22 4024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 0 0,'9'35'5272'0'0,"17"77"7208"0"0,-6 2-4988 0 0,-1 1-991 0 0,-13-83-6882 0 0,-6-31-475 0 0,-11-28-15187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9:5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95 388 0 0,'-34'-5'14909'0'0,"60"10"-13802"0"0,1-2 0 0 0,-1-1 0 0 0,1-2 0 0 0,31-2 0 0 0,6 0-183 0 0,189-9 996 0 0,-78 2-1154 0 0,698-9 2161 0 0,-564 1-2098 0 0,20 0 416 0 0,-299 16-742 0 0,0 0-1 0 0,1-2 1 0 0,40-10 0 0 0,-59 11-594 0 0,2-2-2743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65 126 908 0 0,'-20'-24'918'0'0,"13"15"90"0"0,0 1 0 0 0,0-1 0 0 0,0-1 0 0 0,-8-16 1 0 0,15 25-853 0 0,-1 0 1 0 0,1 0-1 0 0,0 0 1 0 0,0 0-1 0 0,0 0 1 0 0,0 0-1 0 0,0 0 1 0 0,0 0-1 0 0,0 0 1 0 0,0 0-1 0 0,0 0 1 0 0,0 0-1 0 0,0 1 1 0 0,1-1-1 0 0,-1 0 1 0 0,0 0-1 0 0,1 0 1 0 0,-1 0-1 0 0,0 0 1 0 0,1 0-1 0 0,-1 1 1 0 0,1-1-1 0 0,-1 0 1 0 0,1 0-1 0 0,0 1 1 0 0,-1-1-1 0 0,1 0 1 0 0,0 1-1 0 0,0-1 1 0 0,-1 1-1 0 0,1-1 1 0 0,0 1-1 0 0,0-1 1 0 0,0 1-1 0 0,0 0 1 0 0,-1-1-1 0 0,1 1 1 0 0,0 0-1 0 0,0 0 1 0 0,1-1-1 0 0,6-1 617 0 0,0 0 1 0 0,0 1-1 0 0,12-2 0 0 0,-17 3-584 0 0,33-2 1064 0 0,1 2 0 0 0,0 1 1 0 0,0 2-1 0 0,-1 2 0 0 0,55 13 1 0 0,168 66 1604 0 0,-98-15-769 0 0,-143-60-1668 0 0,0 1 1 0 0,-1 1-1 0 0,0 1 1 0 0,-1 0-1 0 0,0 1 0 0 0,18 19 1 0 0,-32-30-402 0 0,1 1 1 0 0,-1 0-1 0 0,1 0 1 0 0,-1 0-1 0 0,0 0 1 0 0,0 0 0 0 0,-1 1-1 0 0,1-1 1 0 0,0 0-1 0 0,-1 1 1 0 0,0-1 0 0 0,0 1-1 0 0,0 0 1 0 0,0-1-1 0 0,-1 1 1 0 0,0 0-1 0 0,1-1 1 0 0,-1 1 0 0 0,-1 0-1 0 0,1 0 1 0 0,0-1-1 0 0,-1 1 1 0 0,0 0-1 0 0,0-1 1 0 0,0 1 0 0 0,0-1-1 0 0,0 1 1 0 0,-4 5-1 0 0,0-1-1 0 0,-1 0 0 0 0,0 0 0 0 0,0 0 0 0 0,-1-1 0 0 0,0 0 0 0 0,-1-1-1 0 0,1 1 1 0 0,-1-1 0 0 0,-15 8 0 0 0,-6 1-19 0 0,-1 0 0 0 0,0-2 0 0 0,-1-2 0 0 0,-1-1 0 0 0,1-1 0 0 0,-59 8 0 0 0,-198 6 0 0 0,274-23 0 0 0,-17 2 10 0 0,10-1-38 0 0,0 0 0 0 0,1-1 0 0 0,-1-2 1 0 0,-35-5-1 0 0,55 6-617 0 0,6 0-1549 0 0,17-3-2935 0 0,42-4 1 0 0,-32 6 1779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 0 0,'2'2'1128'0'0,"0"1"0"0"0,0 0 0 0 0,0 0 0 0 0,0 0 0 0 0,-1 1 0 0 0,1-1 0 0 0,-1 0 0 0 0,0 0-1 0 0,1 1 1 0 0,-2-1 0 0 0,1 1 0 0 0,0-1 0 0 0,-1 1 0 0 0,1 3 0 0 0,-1 56 6168 0 0,0-54-6416 0 0,-2 26 232 0 0,0 15 2048 0 0,6 61 0 0 0,-2-96-3160 0 0,-2 21-53 0 0,0-35-343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7 116 0 0,'-8'-2'787'0'0,"3"1"639"0"0,0 0 0 0 0,-1 1 0 0 0,1-1 0 0 0,0 1 0 0 0,-10 5 9531 0 0,66 0-6462 0 0,99-3 0 0 0,-73-4-2506 0 0,-74 2-2166 0 0,46-1 280 0 0,-32-2-3750 0 0,2-1-4837 0 0,-6 1 5441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3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0 235 328 0 0,'1'-14'4367'0'0,"1"11"-3845"0"0,0-1 0 0 0,0 1-1 0 0,1 0 1 0 0,-1 0 0 0 0,1 0-1 0 0,-1 0 1 0 0,1 1 0 0 0,0-1 0 0 0,0 1-1 0 0,0-1 1 0 0,1 1 0 0 0,-1 0 0 0 0,6-2-1 0 0,54-21 2193 0 0,-43 18-1979 0 0,381-105 7154 0 0,-364 103-7148 0 0,90-19 2422 0 0,-229 59-2607 0 0,27-12-706 0 0,1 2 0 0 0,1 4 0 0 0,-122 59 0 0 0,185-79 145 0 0,1 0-1 0 0,0 1 1 0 0,0 0-1 0 0,-12 12 1 0 0,20-17 12 0 0,-1 0 0 0 0,1 0 0 0 0,0 0 0 0 0,0 0 0 0 0,0 0 0 0 0,0 1-1 0 0,0-1 1 0 0,0 0 0 0 0,0 1 0 0 0,1-1 0 0 0,-1 0 0 0 0,0 1 0 0 0,1-1 0 0 0,-1 1 0 0 0,1-1 0 0 0,0 1 0 0 0,-1-1 0 0 0,1 1 0 0 0,0 0 0 0 0,0-1 0 0 0,0 1 0 0 0,0-1 0 0 0,0 1 0 0 0,0-1 0 0 0,0 1 0 0 0,1 0 0 0 0,-1-1 0 0 0,0 1 0 0 0,1-1 0 0 0,0 1 0 0 0,-1-1 0 0 0,1 0 0 0 0,0 1 0 0 0,-1-1 0 0 0,1 0 0 0 0,0 1 0 0 0,0-1 0 0 0,0 0 0 0 0,0 0 0 0 0,2 2 0 0 0,9 6 42 0 0,0-1 1 0 0,0 0-1 0 0,0-1 1 0 0,1 0 0 0 0,0-1-1 0 0,22 8 1 0 0,-12-6 0 0 0,115 41 218 0 0,19 8 16 0 0,-131-46-223 0 0,-2 1 0 0 0,1 1 0 0 0,-2 1 1 0 0,23 18-1 0 0,-40-27-31 0 0,0 0 0 0 0,0 0 1 0 0,-1 0-1 0 0,1 1 1 0 0,-2 0-1 0 0,1 0 0 0 0,0 0 1 0 0,-1 1-1 0 0,-1-1 1 0 0,6 11-1 0 0,-8-14-12 0 0,0 1 0 0 0,0-1 0 0 0,-1 0 1 0 0,1 0-1 0 0,-1 1 0 0 0,1-1 0 0 0,-1 1 0 0 0,0-1 0 0 0,0 0 0 0 0,-1 1 0 0 0,1-1 0 0 0,-1 0 1 0 0,1 1-1 0 0,-1-1 0 0 0,0 0 0 0 0,0 0 0 0 0,-1 0 0 0 0,1 0 0 0 0,-1 0 0 0 0,1 0 0 0 0,-1 0 1 0 0,0 0-1 0 0,0 0 0 0 0,0-1 0 0 0,-5 5 0 0 0,-3 1 49 0 0,0 0 1 0 0,0-1-1 0 0,-1 0 0 0 0,1-1 0 0 0,-1 0 1 0 0,-1-1-1 0 0,1 0 0 0 0,-1-1 0 0 0,0 0 1 0 0,0-1-1 0 0,-15 2 0 0 0,-5 0 182 0 0,-1-1-1 0 0,0-2 1 0 0,-35-2 0 0 0,33-3-6 0 0,1-1 1 0 0,-56-14-1 0 0,26 1-3063 0 0,63 17 2382 0 0,0-1-1 0 0,0 1 1 0 0,1 0 0 0 0,-1 0-1 0 0,0-1 1 0 0,1 1-1 0 0,-1-1 1 0 0,0 1 0 0 0,1-1-1 0 0,-1 1 1 0 0,1-1 0 0 0,-1 1-1 0 0,0-1 1 0 0,1 1-1 0 0,-1-1 1 0 0,1 0 0 0 0,0 1-1 0 0,-1-1 1 0 0,0-1 0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5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7 396 640 0 0,'-1'-2'418'0'0,"0"0"1"0"0,0-1-1 0 0,0 1 1 0 0,1 0-1 0 0,-1 0 0 0 0,0-1 1 0 0,1 1-1 0 0,-1 0 0 0 0,1-1 1 0 0,0 1-1 0 0,0-4 1 0 0,0 5-212 0 0,0 0 0 0 0,0 0 1 0 0,1 0-1 0 0,-1 0 0 0 0,0 0 1 0 0,0 0-1 0 0,1 0 0 0 0,-1 0 1 0 0,0 0-1 0 0,1 0 0 0 0,-1 0 1 0 0,1 0-1 0 0,0 1 1 0 0,-1-1-1 0 0,1 0 0 0 0,-1 0 1 0 0,1 1-1 0 0,0-1 0 0 0,0 0 1 0 0,-1 1-1 0 0,1-1 0 0 0,0 1 1 0 0,0-1-1 0 0,0 1 0 0 0,0-1 1 0 0,1 0-1 0 0,5 3 1005 0 0,13 7-326 0 0,0 1-1 0 0,-1 1 1 0 0,0 1-1 0 0,33 27 1 0 0,64 70 1642 0 0,-88-78-1652 0 0,-1 0-1 0 0,43 69 1 0 0,26 79 1672 0 0,-61-106-476 0 0,-35-72-2050 0 0,0-1 0 0 0,0 0 0 0 0,1 0 0 0 0,-1 1 0 0 0,0-1 0 0 0,0 0 0 0 0,0 0-1 0 0,0 0 1 0 0,1 0 0 0 0,-1 0 0 0 0,0 1 0 0 0,0-1 0 0 0,0 0 0 0 0,1 0 0 0 0,-1 0 0 0 0,0 0-1 0 0,0 0 1 0 0,1 0 0 0 0,-1 0 0 0 0,0 0 0 0 0,0 0 0 0 0,1 0 0 0 0,-1 0 0 0 0,0 0-1 0 0,0 0 1 0 0,1 0 0 0 0,-1 0 0 0 0,0 0 0 0 0,0 0 0 0 0,1 0 0 0 0,-1 0 0 0 0,0 0 0 0 0,0 0-1 0 0,0 0 1 0 0,1 0 0 0 0,-1 0 0 0 0,0-1 0 0 0,0 1 0 0 0,1 0 0 0 0,-1 0 0 0 0,0 0-1 0 0,0 0 1 0 0,0-1 0 0 0,0 1 0 0 0,1 0 0 0 0,-1 0 0 0 0,0 0 0 0 0,0-1 0 0 0,0 1 0 0 0,0 0-1 0 0,9-10 357 0 0,-9 10-393 0 0,5-9 134 0 0,-1 1 0 0 0,0-1 1 0 0,0-1-1 0 0,-1 1 1 0 0,0 0-1 0 0,-1-1 0 0 0,0 1 1 0 0,1-17-1 0 0,2-2 36 0 0,17-93 357 0 0,-5 22 43 0 0,34-110 1 0 0,-37 165-415 0 0,11-38 317 0 0,52-110 0 0 0,-72 180-512 0 0,-3 8-72 0 0,-1 0 0 0 0,1 0 0 0 0,0 0-1 0 0,0 0 1 0 0,0 1 0 0 0,0-1 0 0 0,1 1 0 0 0,0-1 0 0 0,-1 1 0 0 0,1 0 0 0 0,0 0 0 0 0,1 0 0 0 0,4-3 0 0 0,-7 7-83 0 0,1 0 0 0 0,0-1 1 0 0,-1 1-1 0 0,0 0 0 0 0,1 0 1 0 0,-1 1-1 0 0,1-1 0 0 0,-1 0 1 0 0,0 0-1 0 0,0 1 1 0 0,0-1-1 0 0,0 1 0 0 0,0-1 1 0 0,2 3-1 0 0,-3-3-29 0 0,42 79-10213 0 0,-27-55 7636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20 0 0,'-1'0'981'0'0,"-1"0"0"0"0,0 0-1 0 0,1 0 1 0 0,-1 0 0 0 0,1 0 0 0 0,-1 1 0 0 0,0-1-1 0 0,1 0 1 0 0,-1 1 0 0 0,1-1 0 0 0,-3 2 0 0 0,-3 11 4218 0 0,2 1-3763 0 0,3-5-829 0 0,-1 1 0 0 0,1-1-1 0 0,1 1 1 0 0,0-1 0 0 0,0 1 0 0 0,1 9 0 0 0,-1 9 407 0 0,0-18-721 0 0,1 0 1 0 0,0-1-1 0 0,1 1 1 0 0,0 0-1 0 0,0 0 1 0 0,1 0-1 0 0,4 14 1 0 0,-4-19-229 0 0,1 1 0 0 0,-1-1 1 0 0,1 0-1 0 0,0 1 0 0 0,0-1 0 0 0,1-1 1 0 0,0 1-1 0 0,0 0 0 0 0,0-1 0 0 0,0 0 1 0 0,0 0-1 0 0,1 0 0 0 0,9 6 0 0 0,-8-7-359 0 0,0 0-1 0 0,0 0 1 0 0,0-1-1 0 0,1 1 0 0 0,-1-1 1 0 0,1-1-1 0 0,-1 1 1 0 0,1-1-1 0 0,12 0 0 0 0,-11-1-1492 0 0,0 0-1 0 0,0-1 1 0 0,0 0-1 0 0,13-3 1 0 0,-7 0-797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156 209 888 0 0,'-4'-5'559'0'0,"2"3"441"0"0,0 0 1 0 0,0 0-1 0 0,0 0 0 0 0,1-1 1 0 0,-1 1-1 0 0,1 0 0 0 0,-3-7 1717 0 0,20-6 1844 0 0,32-8-220 0 0,-36 19-3648 0 0,-1-1 1 0 0,0 0-1 0 0,0-1 0 0 0,0 0 1 0 0,0-1-1 0 0,13-11 1 0 0,-22 17-639 0 0,-1 0-1 0 0,0 0 1 0 0,0-1 0 0 0,0 1 0 0 0,0 0 0 0 0,0 0 0 0 0,0-1 0 0 0,0 1 0 0 0,0 0 0 0 0,-1-1 0 0 0,1 1 0 0 0,0-1 0 0 0,-1 1-1 0 0,1-1 1 0 0,-1 1 0 0 0,0-1 0 0 0,1 1 0 0 0,-1-1 0 0 0,0 1 0 0 0,0-1 0 0 0,0 1 0 0 0,0-1 0 0 0,0 0 0 0 0,-1 1-1 0 0,1-1 1 0 0,0 1 0 0 0,-1-1 0 0 0,1 1 0 0 0,-1-1 0 0 0,1 1 0 0 0,-1-1 0 0 0,0 1 0 0 0,0 0 0 0 0,1-1 0 0 0,-1 1 0 0 0,0 0-1 0 0,0 0 1 0 0,0-1 0 0 0,-1 1 0 0 0,1 0 0 0 0,0 0 0 0 0,0 0 0 0 0,-1 0 0 0 0,1 1 0 0 0,-2-2 0 0 0,-3-2 5 0 0,-1 0 1 0 0,1 1 0 0 0,-1 0 0 0 0,1 0-1 0 0,-1 1 1 0 0,0-1 0 0 0,0 1 0 0 0,-13-1 0 0 0,3 2 28 0 0,0 0 0 0 0,1 1 0 0 0,-1 1 0 0 0,-25 5 0 0 0,35-5-137 0 0,-1 1-1 0 0,1 0 0 0 0,0 0 0 0 0,0 1 0 0 0,0 0 0 0 0,0 0 0 0 0,1 0 1 0 0,-1 1-1 0 0,1 0 0 0 0,0 0 0 0 0,0 1 0 0 0,-9 8 0 0 0,15-12-21 0 0,-1 0-1 0 0,0-1 1 0 0,1 1-1 0 0,-1 0 1 0 0,1 0 0 0 0,-1 0-1 0 0,1 0 1 0 0,-1 0-1 0 0,1 0 1 0 0,0 0-1 0 0,-1 0 1 0 0,1 0-1 0 0,0 0 1 0 0,0 0-1 0 0,0 0 1 0 0,-1 0 0 0 0,1 0-1 0 0,1 0 1 0 0,-1 0-1 0 0,0 0 1 0 0,0 0-1 0 0,0 0 1 0 0,1 2-1 0 0,0-1-79 0 0,0 0 0 0 0,0 0-1 0 0,0 0 1 0 0,1 0-1 0 0,-1 0 1 0 0,1 0-1 0 0,-1 0 1 0 0,1 0-1 0 0,3 2 1 0 0,3 2-933 0 0,0 0 0 0 0,0 0 0 0 0,1-1 1 0 0,9 4-1 0 0,21 7-2119 0 0,5-2 461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5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0 124 0 0,'-1'1'540'0'0,"0"-1"-1"0"0,0 1 1 0 0,0-1 0 0 0,0 1 0 0 0,0-1-1 0 0,0 1 1 0 0,0 0 0 0 0,1-1-1 0 0,-1 1 1 0 0,0 0 0 0 0,0 0-1 0 0,0 0 1 0 0,1 0 0 0 0,-1 0 0 0 0,0-1-1 0 0,1 1 1 0 0,-1 0 0 0 0,1 0-1 0 0,-1 1 1 0 0,1-1 0 0 0,0 0-1 0 0,-1 0 1 0 0,1 1 0 0 0,0-1-181 0 0,0 1 0 0 0,1-1 0 0 0,-1 0 0 0 0,1 0 0 0 0,-1 0 0 0 0,1 0 0 0 0,-1 0 0 0 0,1 0 1 0 0,-1 0-1 0 0,1 0 0 0 0,0 0 0 0 0,0-1 0 0 0,-1 1 0 0 0,1 0 0 0 0,0 0 0 0 0,0-1 0 0 0,0 1 0 0 0,1 0 0 0 0,5 3 527 0 0,-1 0 0 0 0,1-1 0 0 0,0 0 1 0 0,0-1-1 0 0,11 4 0 0 0,0-4-246 0 0,1-1 1 0 0,-1 0 0 0 0,1-2-1 0 0,-1 0 1 0 0,1-1 0 0 0,23-5-1 0 0,-1 1-47 0 0,175-24 1709 0 0,-137 21-3950 0 0,-54 8-3350 0 0,-5 3-4821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6321 0 0,'-8'4'2477'0'0,"-16"11"1957"0"0,23-14-4116 0 0,0 0 1 0 0,0-1-1 0 0,0 1 1 0 0,0 0-1 0 0,1 0 1 0 0,-1-1-1 0 0,0 1 0 0 0,0 0 1 0 0,1 0-1 0 0,-1 0 1 0 0,0 0-1 0 0,1 0 1 0 0,-1 0-1 0 0,1 0 0 0 0,-1 0 1 0 0,1 1-1 0 0,-1 0 1 0 0,2-1-199 0 0,-1 1 1 0 0,0-1-1 0 0,1 0 1 0 0,-1 0 0 0 0,1 0-1 0 0,-1 0 1 0 0,1 0-1 0 0,0 0 1 0 0,-1 0-1 0 0,1 0 1 0 0,0-1 0 0 0,0 1-1 0 0,0 0 1 0 0,0 0-1 0 0,-1 0 1 0 0,1-1-1 0 0,0 1 1 0 0,0-1 0 0 0,0 1-1 0 0,1 0 1 0 0,-1-1-1 0 0,0 0 1 0 0,0 1-1 0 0,0-1 1 0 0,0 0 0 0 0,1 1-1 0 0,32 5 1352 0 0,22-3 345 0 0,1-2 0 0 0,82-9 0 0 0,-117 6-1724 0 0,-11 1-3493 0 0,0-2 1 0 0,20-5-1 0 0,-15 3 849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5 317 628 0 0,'-4'-8'745'0'0,"4"7"-517"0"0,0 1 0 0 0,0-1 0 0 0,0 1 0 0 0,0-1 0 0 0,0 1 0 0 0,0 0 0 0 0,0-1 0 0 0,0 1 0 0 0,0-1 0 0 0,0 1 0 0 0,0-1 0 0 0,0 1 0 0 0,0-1 0 0 0,0 1 0 0 0,0 0 0 0 0,0-1 0 0 0,1 1 0 0 0,-1-1 0 0 0,0 1 0 0 0,0 0 0 0 0,1-1 0 0 0,-1 1 0 0 0,0-1 0 0 0,0 1 0 0 0,1 0 0 0 0,-1-1 0 0 0,0 1 0 0 0,1 0 0 0 0,-1 0 0 0 0,0-1 0 0 0,1 1 0 0 0,0 0 0 0 0,4 0 1525 0 0,14 13-478 0 0,-1 0 1 0 0,0 1-1 0 0,-1 1 1 0 0,25 27 0 0 0,-14-13-118 0 0,182 201 5023 0 0,-111-118-3273 0 0,-92-104-2574 0 0,-3-3-67 0 0,1 0 0 0 0,-1 0-1 0 0,1 0 1 0 0,0-1 0 0 0,0 0 0 0 0,0 0-1 0 0,1 0 1 0 0,6 3 0 0 0,-11-6-42 0 0,0-2-196 0 0,0 1 0 0 0,0-1 0 0 0,0 0 0 0 0,1 1 0 0 0,-1-1 0 0 0,0 0 0 0 0,0 0 0 0 0,0 1 0 0 0,0-1 0 0 0,0 0 0 0 0,0 0 0 0 0,0 0 0 0 0,-1 0 0 0 0,1-1 0 0 0,0 1 0 0 0,-1 0 0 0 0,1 0 0 0 0,0 0 0 0 0,-1 0 1 0 0,1-1-1 0 0,-1 1 0 0 0,0 0 0 0 0,1-2 0 0 0,8-33 279 0 0,17-205 574 0 0,6-33-300 0 0,-25 233-571 0 0,11-52 88 0 0,-15 82-186 0 0,1 0 0 0 0,0 0 1 0 0,0 0-1 0 0,1 0 0 0 0,12-18 1 0 0,-16 28-62 0 0,0-1 0 0 0,0 0 0 0 0,1 1 0 0 0,-1-1 1 0 0,1 1-1 0 0,-1 0 0 0 0,1-1 0 0 0,-1 1 0 0 0,1 0 0 0 0,0 0 1 0 0,0 0-1 0 0,0 0 0 0 0,-1 0 0 0 0,1 0 0 0 0,0 1 1 0 0,0-1-1 0 0,0 0 0 0 0,0 1 0 0 0,0 0 0 0 0,0 0 0 0 0,0-1 1 0 0,0 1-1 0 0,0 0 0 0 0,0 0 0 0 0,1 1 0 0 0,-1-1 0 0 0,0 0 1 0 0,0 1-1 0 0,2 0 0 0 0,4 2-1138 0 0,0 0-1 0 0,-1 1 1 0 0,1 0-1 0 0,-1 0 1 0 0,0 1-1 0 0,8 6 1 0 0,16 13-1947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41 514 620 0 0,'1'0'16972'0'0,"8"10"-16056"0"0,-6-4-413 0 0,-1 0 0 0 0,0 1 0 0 0,-1-1 0 0 0,1 0 0 0 0,-1 0 0 0 0,-1 1-1 0 0,1-1 1 0 0,-1 13 0 0 0,0-3 457 0 0,-2 97 3280 0 0,-2-31 268 0 0,-1-189-4493 0 0,-20-108 0 0 0,2 16-20 0 0,21 181 5 0 0,1 1 0 0 0,1-1 0 0 0,0 1 0 0 0,4-21 0 0 0,-2 31 0 0 0,-1 0 0 0 0,1-1 0 0 0,1 2 0 0 0,-1-1 0 0 0,1 0 0 0 0,0 0 0 0 0,1 1 0 0 0,-1 0 0 0 0,1 0 0 0 0,1 0 0 0 0,-1 0 0 0 0,1 0 0 0 0,5-4 0 0 0,0 1 0 0 0,-1 1 0 0 0,2 1 0 0 0,-1-1 0 0 0,1 2 0 0 0,0 0 0 0 0,0 0 0 0 0,1 1 0 0 0,-1 0 0 0 0,1 1 0 0 0,0 0 0 0 0,14-2 0 0 0,-9 4 0 0 0,0 0 0 0 0,0 1 0 0 0,-1 1 0 0 0,1 0 0 0 0,0 1 0 0 0,0 1 0 0 0,32 8 0 0 0,-37-7 0 0 0,1 1 0 0 0,0 1 0 0 0,-1 0 0 0 0,0 0 0 0 0,0 2 0 0 0,-1-1 0 0 0,1 1 0 0 0,-1 1 0 0 0,12 11 0 0 0,-18-14 0 0 0,1 0 0 0 0,-2 0 0 0 0,1 0 0 0 0,0 1 0 0 0,-1 0 0 0 0,0 0 0 0 0,-1 0 0 0 0,1 1 0 0 0,-1-1 0 0 0,0 1 0 0 0,-1-1 0 0 0,0 1 0 0 0,0 0 0 0 0,0 0 0 0 0,-1 0 0 0 0,0 1 0 0 0,0-1 0 0 0,-1 11 0 0 0,-1-8 0 0 0,-1 0 0 0 0,0-1 0 0 0,-1 1 0 0 0,0-1 0 0 0,0 1 0 0 0,-1-1 0 0 0,0 0 0 0 0,-1-1 0 0 0,0 1 0 0 0,0-1 0 0 0,-1 0 0 0 0,0 0 0 0 0,-13 12 0 0 0,1-1 0 0 0,-1-2 0 0 0,-1 0 0 0 0,-43 28 0 0 0,12-19 0 0 0,37-20 0 0 0,0 2 0 0 0,-21 13 0 0 0,31-17 0 0 0,4-3 0 0 0,0 0 0 0 0,-1 0 0 0 0,1 0 0 0 0,0 0 0 0 0,0 1 0 0 0,0-1 0 0 0,0 0 0 0 0,0 0 0 0 0,0 0 0 0 0,0 0 0 0 0,1 0 0 0 0,-1 0 0 0 0,0 0 0 0 0,0 0 0 0 0,1 0 0 0 0,-1 0 0 0 0,1 0 0 0 0,-1-1 0 0 0,1 1 0 0 0,-1 0 0 0 0,1 0 0 0 0,0 0 0 0 0,-1 0 0 0 0,1-1 0 0 0,0 1 0 0 0,-1 0 0 0 0,1-1 0 0 0,0 1 0 0 0,0 0 0 0 0,0-1 0 0 0,0 1 0 0 0,2 0 0 0 0,-2 0 0 0 0,209 141 0 0 0,-138-96 0 0 0,76 46 0 0 0,-143-89 0 0 0,3 0 0 0 0,0-3-140 0 0,-6 0-553 0 0,3-3-916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9:5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0 352 0 0,'-21'2'3942'0'0,"4"0"-818"0"0,16-2-2759 0 0,0 0 0 0 0,1 0 0 0 0,-1 1 0 0 0,0-1 0 0 0,0 0 0 0 0,0 0-1 0 0,1 0 1 0 0,-1 1 0 0 0,0-1 0 0 0,0 0 0 0 0,1 1 0 0 0,-1-1 0 0 0,0 0 0 0 0,1 1 0 0 0,-1-1 0 0 0,0 1 0 0 0,1-1 0 0 0,-1 1 0 0 0,1 0 0 0 0,-1-1 0 0 0,1 1 0 0 0,-1 0-1 0 0,17 8 1477 0 0,0-5-1098 0 0,-1-1 0 0 0,1 0 0 0 0,-1-2 0 0 0,1 1-1 0 0,25-2 1 0 0,-7 0-33 0 0,241 0 3056 0 0,-111-2-1774 0 0,-137-1-685 0 0,-12 1-3281 0 0,-8 1-2381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 0 0,'8'161'13121'0'0,"11"-2"-5883"0"0,-14-134-7374 0 0,-1-7-1730 0 0,-3-2-4339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81 139 5348 0 0,'-17'-12'2679'0'0,"-25"-20"1992"0"0,40 31-4343 0 0,1-1 1 0 0,-1 0 0 0 0,0 1-1 0 0,0-1 1 0 0,1 0 0 0 0,-1 0-1 0 0,1 0 1 0 0,0 0 0 0 0,0 0-1 0 0,0 0 1 0 0,0 0 0 0 0,0-1-1 0 0,0 1 1 0 0,0 0 0 0 0,1-1-1 0 0,-1-2 1 0 0,1 4-226 0 0,1 0 1 0 0,-1 0-1 0 0,1 0 1 0 0,0 0-1 0 0,0 0 0 0 0,-1 0 1 0 0,1 0-1 0 0,0 0 1 0 0,0 1-1 0 0,0-1 0 0 0,0 0 1 0 0,0 0-1 0 0,0 1 1 0 0,0-1-1 0 0,3 0 0 0 0,-3 0 111 0 0,12-6 108 0 0,0 2 0 0 0,0 0 0 0 0,1 0 0 0 0,0 1 0 0 0,-1 1 0 0 0,1 0 0 0 0,0 1 0 0 0,21 0 0 0 0,-23 1-145 0 0,27-3 237 0 0,0 3 1 0 0,0 1-1 0 0,0 2 0 0 0,0 1 1 0 0,0 3-1 0 0,-1 1 1 0 0,0 1-1 0 0,0 3 0 0 0,-1 1 1 0 0,70 32-1 0 0,-100-40-318 0 0,0 0 0 0 0,0 1 0 0 0,0-1 0 0 0,-1 1 0 0 0,1 1 0 0 0,-1-1 0 0 0,-1 1 0 0 0,1 0 1 0 0,7 11-1 0 0,-11-13-52 0 0,0-1-1 0 0,0 0 1 0 0,-1 0 0 0 0,1 1 0 0 0,-1-1 0 0 0,0 1 0 0 0,0-1 0 0 0,0 1 0 0 0,0 0 0 0 0,-1-1 0 0 0,0 1 0 0 0,1 0 0 0 0,-1-1-1 0 0,-1 1 1 0 0,1 0 0 0 0,0 0 0 0 0,-1-1 0 0 0,0 1 0 0 0,0-1 0 0 0,0 1 0 0 0,0 0 0 0 0,-4 5 0 0 0,-1 2 19 0 0,0-1 1 0 0,-1 0 0 0 0,0 0 0 0 0,-1-1 0 0 0,0 1-1 0 0,-1-2 1 0 0,0 1 0 0 0,0-1 0 0 0,0-1-1 0 0,-1 0 1 0 0,-1 0 0 0 0,1-1 0 0 0,-1 0-1 0 0,0-1 1 0 0,0 0 0 0 0,-21 5 0 0 0,9-3-402 0 0,-1-2 0 0 0,0-1 0 0 0,0-1 1 0 0,0-1-1 0 0,0-1 0 0 0,0-1 0 0 0,-35-5 1 0 0,36 2-748 0 0,-6-1-1231 0 0,12 3-6947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7309 0 0,'11'-5'3856'0'0,"0"0"0"0"0,19-7 0 0 0,29-2-588 0 0,-22 9-2688 0 0,43-1-1 0 0,-54 4-263 0 0,112 1 986 0 0,-121 3-1159 0 0,0-1 1 0 0,0 2-1 0 0,-1 0 0 0 0,1 1 0 0 0,-1 1 0 0 0,17 7 0 0 0,-32-12-127 0 0,1 1 0 0 0,-1-1 1 0 0,1 1-1 0 0,-1 0 0 0 0,1-1 1 0 0,-1 1-1 0 0,1 0 0 0 0,-1 0 1 0 0,0 0-1 0 0,0 0 0 0 0,1 0 1 0 0,-1 0-1 0 0,0 1 0 0 0,0-1 1 0 0,0 0-1 0 0,0 1 0 0 0,-1-1 1 0 0,1 0-1 0 0,0 1 0 0 0,0-1 1 0 0,-1 1-1 0 0,1-1 0 0 0,-1 1 1 0 0,1-1-1 0 0,-1 1 0 0 0,0 0 1 0 0,0-1-1 0 0,1 1 0 0 0,-1-1 1 0 0,0 1-1 0 0,-1 0 0 0 0,1-1 1 0 0,0 1-1 0 0,0-1 0 0 0,-1 1 1 0 0,1-1-1 0 0,-1 1 0 0 0,1 0 1 0 0,-1-1-1 0 0,1 0 0 0 0,-1 1 1 0 0,0-1-1 0 0,0 1 0 0 0,-1 1 1 0 0,-5 7 39 0 0,-1 0 0 0 0,0-1 1 0 0,0 0-1 0 0,-16 13 0 0 0,21-19-47 0 0,-37 31 90 0 0,-32 31 24 0 0,64-56-80 0 0,0-1 1 0 0,1 1 0 0 0,0 1 0 0 0,0-1-1 0 0,-10 22 1 0 0,17-30-28 0 0,-1 0-1 0 0,1 0 0 0 0,-1 0 1 0 0,1 0-1 0 0,-1 0 1 0 0,1 0-1 0 0,0 0 1 0 0,0 0-1 0 0,0 1 0 0 0,-1-1 1 0 0,1 0-1 0 0,0 0 1 0 0,1 0-1 0 0,-1 0 1 0 0,0 0-1 0 0,0 1 1 0 0,0-1-1 0 0,1 0 0 0 0,-1 0 1 0 0,0 0-1 0 0,1 0 1 0 0,-1 0-1 0 0,2 1 1 0 0,-1 0 7 0 0,0-1 0 0 0,1 0 1 0 0,-1 1-1 0 0,1-1 0 0 0,-1 0 1 0 0,1 0-1 0 0,-1 0 0 0 0,1 0 1 0 0,0 0-1 0 0,0 0 1 0 0,-1-1-1 0 0,5 2 0 0 0,4 0 64 0 0,1 0 0 0 0,0-1 0 0 0,21 0 0 0 0,-28-1-77 0 0,38 0-377 0 0,1-2 0 0 0,0-3-1 0 0,82-18 1 0 0,-43-2-3299 0 0,-4-7-4225 0 0,-61 25 5245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5773 0 0,'-1'-51'7639'0'0,"2"35"-5359"0"0,1 0 0 0 0,6-26 0 0 0,-8 41-2190 0 0,0 1 1 0 0,0-1-1 0 0,0 1 1 0 0,0-1-1 0 0,1 0 1 0 0,-1 1-1 0 0,0-1 0 0 0,0 1 1 0 0,0-1-1 0 0,1 1 1 0 0,-1-1-1 0 0,0 1 1 0 0,1-1-1 0 0,-1 1 1 0 0,0-1-1 0 0,1 1 1 0 0,-1-1-1 0 0,1 1 0 0 0,-1-1 1 0 0,1 1-1 0 0,-1 0 1 0 0,1-1-1 0 0,-1 1 1 0 0,1 0-1 0 0,0-1 1 0 0,0 1-11 0 0,-1 0 0 0 0,1 1 0 0 0,0-1 0 0 0,-1 0 0 0 0,1 0 1 0 0,-1 1-1 0 0,1-1 0 0 0,0 0 0 0 0,-1 1 0 0 0,1-1 0 0 0,-1 1 1 0 0,1-1-1 0 0,-1 0 0 0 0,1 1 0 0 0,-1-1 0 0 0,1 1 0 0 0,-1 0 1 0 0,1 0-1 0 0,16 31 1263 0 0,-16-30-1260 0 0,93 214 1957 0 0,-86-195-2644 0 0,8 15-1758 0 0,-1-19-7067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84 118 212 0 0,'-12'-1'640'0'0,"-32"-8"2877"0"0,17-2 7053 0 0,29 9-9096 0 0,3-2-900 0 0,1 0 0 0 0,-1 0 0 0 0,1 1 0 0 0,0 0 0 0 0,0 0 0 0 0,0 0-1 0 0,0 1 1 0 0,0 0 0 0 0,7-1 0 0 0,67-13 3072 0 0,-68 14-3207 0 0,36-6 200 0 0,83-15 3207 0 0,-89 16-7741 0 0,0-1-5450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92 0 0,'0'-1'578'0'0,"0"-1"0"0"0,1 1 1 0 0,-1-1-1 0 0,1 1 0 0 0,-1 0 0 0 0,1-1 0 0 0,-1 1 0 0 0,1-1 1 0 0,0 1-1 0 0,1-2 0 0 0,9-4 801 0 0,0 0 0 0 0,0 1-1 0 0,1 0 1 0 0,0 1 0 0 0,15-5 0 0 0,69-17 2052 0 0,-41 13-2153 0 0,235-59 5369 0 0,-212 55-3220 0 0,-83 19-3470 0 0,-121 20-266 0 0,-231 69 1 0 0,350-87 309 0 0,-9 1-5 0 0,-29 15 1 0 0,42-18 5 0 0,0 1 1 0 0,0 0-1 0 0,0-1 0 0 0,0 1 1 0 0,1 0-1 0 0,-1 0 0 0 0,1 1 1 0 0,-1-1-1 0 0,1 0 1 0 0,0 1-1 0 0,-1 0 0 0 0,1-1 1 0 0,1 1-1 0 0,-1 0 0 0 0,0 0 1 0 0,-1 4-1 0 0,3-5 1 0 0,0-1-1 0 0,0 1 1 0 0,0 0 0 0 0,0-1-1 0 0,1 1 1 0 0,-1 0 0 0 0,0-1-1 0 0,1 1 1 0 0,-1 0 0 0 0,1-1-1 0 0,-1 1 1 0 0,1-1 0 0 0,0 1-1 0 0,0-1 1 0 0,0 1-1 0 0,0-1 1 0 0,0 1 0 0 0,0-1-1 0 0,0 0 1 0 0,0 0 0 0 0,1 0-1 0 0,1 2 1 0 0,36 24 39 0 0,-38-26-40 0 0,50 27 73 0 0,2-2 0 0 0,66 21 1 0 0,42 21 238 0 0,-135-55-256 0 0,11 4 79 0 0,36 24-1 0 0,-64-35-97 0 0,0 0-1 0 0,-1 0 0 0 0,0 1 0 0 0,0 0 0 0 0,0 0 0 0 0,-1 1 0 0 0,0 0 0 0 0,-1 1 0 0 0,8 10 0 0 0,-13-17-21 0 0,-1 0-1 0 0,1 0 0 0 0,0 0 0 0 0,0 0 0 0 0,-1 0 0 0 0,1 0 1 0 0,-1 0-1 0 0,0 0 0 0 0,1 0 0 0 0,-1 0 0 0 0,0 0 0 0 0,0 0 1 0 0,0 0-1 0 0,-1 0 0 0 0,1 0 0 0 0,0 0 0 0 0,-1 0 0 0 0,1 0 1 0 0,-1 0-1 0 0,0 0 0 0 0,0 0 0 0 0,0-1 0 0 0,1 1 0 0 0,-2 0 1 0 0,1 0-1 0 0,0-1 0 0 0,-3 4 0 0 0,-12 10 167 0 0,3-6-75 0 0,-8 2 23 0 0,5-5-44 0 0,0 0-1 0 0,0 0 0 0 0,-1-2 1 0 0,1 0-1 0 0,-1-1 0 0 0,0 0 1 0 0,0-2-1 0 0,-29 0 1 0 0,22-3-4 0 0,0 0 0 0 0,0-2 0 0 0,1-1 0 0 0,-1 0 1 0 0,-34-14-1 0 0,-40-23-371 0 0,35 9-3280 0 0,42 24-6162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4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69 408 0 0,'-2'-13'919'0'0,"-1"-20"1875"0"0,2 32-2585 0 0,1 0 0 0 0,0 0-1 0 0,1 0 1 0 0,-1 0 0 0 0,0 0-1 0 0,0 0 1 0 0,0 0 0 0 0,0 0-1 0 0,1 0 1 0 0,-1 0 0 0 0,1 0-1 0 0,-1 0 1 0 0,0 1 0 0 0,1-1-1 0 0,-1 0 1 0 0,1 0 0 0 0,0 0-1 0 0,-1 1 1 0 0,1-1 0 0 0,0 0-1 0 0,-1 0 1 0 0,1 1 0 0 0,0-1 0 0 0,0 1-1 0 0,0-1 1 0 0,1 0 0 0 0,-1 1-80 0 0,0 0 0 0 0,0 1 0 0 0,1-1 0 0 0,-1 0 0 0 0,0 1 0 0 0,0-1 0 0 0,0 0 0 0 0,0 1 1 0 0,0 0-1 0 0,0-1 0 0 0,0 1 0 0 0,0 0 0 0 0,0-1 0 0 0,1 3 0 0 0,0-2 149 0 0,8 7 167 0 0,-1-1-1 0 0,0 2 1 0 0,-1-1-1 0 0,0 1 0 0 0,0 0 1 0 0,-1 1-1 0 0,10 17 1 0 0,34 77 1373 0 0,-50-101-1755 0 0,55 153 2037 0 0,-44-113-1382 0 0,3 0 0 0 0,2-1 1 0 0,1-1-1 0 0,26 43 0 0 0,-1-24 246 0 0,-38-55-784 0 0,-1 1 0 0 0,1-1 0 0 0,0 0 0 0 0,0-1-1 0 0,1 1 1 0 0,-1-1 0 0 0,1 0 0 0 0,9 4 0 0 0,-14-7-133 0 0,0-1-1 0 0,0 0 1 0 0,1 1-1 0 0,-1-1 1 0 0,0 0-1 0 0,1 0 1 0 0,-1 0-1 0 0,0 1 1 0 0,1-2 0 0 0,-1 1-1 0 0,0 0 1 0 0,1 0-1 0 0,-1 0 1 0 0,0-1-1 0 0,1 1 1 0 0,-1 0-1 0 0,0-1 1 0 0,0 1 0 0 0,1-1-1 0 0,-1 0 1 0 0,0 1-1 0 0,0-1 1 0 0,0 0-1 0 0,0 0 1 0 0,0 0-1 0 0,0 0 1 0 0,0 1 0 0 0,0-2-1 0 0,0 1 1 0 0,0 0-1 0 0,-1 0 1 0 0,1 0-1 0 0,0-2 1 0 0,3-3 27 0 0,0-1 0 0 0,-1 0 0 0 0,0 0 0 0 0,2-10 0 0 0,-4 14-5 0 0,8-30 315 0 0,-2-1 0 0 0,7-68 0 0 0,-7-71 615 0 0,-6 91-616 0 0,-1 47-249 0 0,-1 25-361 0 0,1-1-1 0 0,0 0 1 0 0,1 0-1 0 0,0 0 1 0 0,0 0-1 0 0,5-13 1 0 0,-6 24 127 0 0,0-1 0 0 0,0 1 1 0 0,1-1-1 0 0,-1 1 1 0 0,0-1-1 0 0,0 1 0 0 0,1 0 1 0 0,-1-1-1 0 0,0 1 1 0 0,1 0-1 0 0,-1-1 1 0 0,0 1-1 0 0,1 0 0 0 0,-1-1 1 0 0,0 1-1 0 0,1 0 1 0 0,-1 0-1 0 0,1-1 0 0 0,-1 1 1 0 0,1 0-1 0 0,-1 0 1 0 0,1 0-1 0 0,-1 0 0 0 0,1 0 1 0 0,-1 0-1 0 0,1-1 1 0 0,-1 1-1 0 0,1 0 0 0 0,-1 0 1 0 0,1 1-1 0 0,-1-1 1 0 0,0 0-1 0 0,1 0 0 0 0,-1 0 1 0 0,1 0-1 0 0,-1 0 1 0 0,1 0-1 0 0,-1 1 0 0 0,1-1 1 0 0,-1 0-1 0 0,1 0 1 0 0,-1 1-1 0 0,0-1 0 0 0,1 0 1 0 0,-1 1-1 0 0,0-1 1 0 0,1 1-1 0 0,19 18-6445 0 0,-19-17 5690 0 0,8 7-1990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4 824 0 0,'2'-1'484'0'0,"-1"1"-1"0"0,1-1 1 0 0,-1 1 0 0 0,1-1-1 0 0,0 1 1 0 0,-1 0 0 0 0,1 0-1 0 0,0 0 1 0 0,-1 0 0 0 0,1 0 0 0 0,0 0-1 0 0,-1 0 1 0 0,1 0 0 0 0,0 1-1 0 0,-1-1 1 0 0,1 1 0 0 0,0-1-1 0 0,1 2 1 0 0,1 0 126 0 0,-1 0 0 0 0,0 0 0 0 0,1 0 0 0 0,-1 1 1 0 0,0 0-1 0 0,-1-1 0 0 0,5 7 0 0 0,3 3 480 0 0,-2 2 1 0 0,1-1 0 0 0,5 16-1 0 0,-10-22-425 0 0,20 47 1586 0 0,-13-29-1863 0 0,24 41 0 0 0,-25-54-1665 0 0,3 7-6956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4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11 120 852 0 0,'-2'-3'557'0'0,"1"0"0"0"0,0 0 0 0 0,-1-1 1 0 0,1 1-1 0 0,0 0 0 0 0,1 0 0 0 0,-1 0 0 0 0,0-1 0 0 0,1 1 0 0 0,0 0 1 0 0,0-1-1 0 0,0 1 0 0 0,0 0 0 0 0,1-1 0 0 0,-1 1 0 0 0,1 0 0 0 0,1-5 0 0 0,0 4-124 0 0,0 1 0 0 0,0 0 0 0 0,0 0 0 0 0,0 0 0 0 0,0 1 1 0 0,1-1-1 0 0,-1 0 0 0 0,1 1 0 0 0,0 0 0 0 0,-1 0 0 0 0,1-1 0 0 0,0 2 0 0 0,0-1 0 0 0,1 0 0 0 0,-1 1 0 0 0,5-2 0 0 0,2-1 22 0 0,0 1 1 0 0,1 1-1 0 0,-1 0 1 0 0,1 1-1 0 0,-1 0 0 0 0,1 0 1 0 0,0 1-1 0 0,20 2 1 0 0,0 3 411 0 0,54 14 0 0 0,-70-15-672 0 0,193 58 1824 0 0,-160-45-1473 0 0,-1 1-1 0 0,56 32 0 0 0,-96-46-445 0 0,0 0-1 0 0,-1 1 0 0 0,1-1 1 0 0,-1 2-1 0 0,1-1 0 0 0,-2 1 1 0 0,1 0-1 0 0,8 11 0 0 0,-13-15-65 0 0,1 1 0 0 0,0 0-1 0 0,-1 0 1 0 0,1-1 0 0 0,-1 1-1 0 0,0 0 1 0 0,0 0 0 0 0,0 1-1 0 0,-1-1 1 0 0,1 0 0 0 0,-1 0-1 0 0,0 0 1 0 0,1 0 0 0 0,-2 1-1 0 0,1-1 1 0 0,0 0-1 0 0,0 0 1 0 0,-1 0 0 0 0,0 1-1 0 0,0-1 1 0 0,0 0 0 0 0,0 0-1 0 0,0 0 1 0 0,-2 3 0 0 0,-4 6 10 0 0,0-1 0 0 0,-1 0 0 0 0,0-1 0 0 0,-1 0 0 0 0,0 0 0 0 0,0-1 0 0 0,-1 0 0 0 0,0-1 0 0 0,-17 12 0 0 0,10-10 27 0 0,-1-1 1 0 0,1-1-1 0 0,-1 0 0 0 0,-1-1 0 0 0,-34 8 0 0 0,13-8-328 0 0,1-2 1 0 0,-1-1 0 0 0,0-2 0 0 0,0-2 0 0 0,-70-9 0 0 0,64 4-2440 0 0,31 5-850 0 0,1-1-3684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4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1 302 544 0 0,'8'0'4270'0'0,"14"0"-796"0"0,-1-2-1 0 0,31-6 0 0 0,-14-1-657 0 0,65-23 0 0 0,-81 23-2264 0 0,1-1 0 0 0,-2-1 0 0 0,1-1 0 0 0,-2-1 0 0 0,1 0 0 0 0,-2-2-1 0 0,0 0 1 0 0,-1-1 0 0 0,0-1 0 0 0,-2-1 0 0 0,28-37 0 0 0,-11 10 830 0 0,-31 43-1220 0 0,-2 2-146 0 0,0 0 0 0 0,1 0 1 0 0,-1 0-1 0 0,0 0 0 0 0,0 0 1 0 0,1 0-1 0 0,-1 0 0 0 0,0 0 1 0 0,0 0-1 0 0,1 0 0 0 0,-1 0 1 0 0,0 0-1 0 0,1 0 0 0 0,-1 0 1 0 0,0 0-1 0 0,0 0 0 0 0,1 1 1 0 0,-1-1-1 0 0,0 0 0 0 0,0 0 0 0 0,1 0 1 0 0,-1 0-1 0 0,0 0 0 0 0,0 1 1 0 0,1-1-1 0 0,-1 0 0 0 0,0 0 1 0 0,0 0-1 0 0,0 1 0 0 0,0-1 1 0 0,1 0-1 0 0,-1 0 0 0 0,0 1 1 0 0,0-1-1 0 0,0 0 0 0 0,0 0 1 0 0,0 1-1 0 0,0-1 0 0 0,0 0 1 0 0,1 1-1 0 0,-1-1 0 0 0,4 22 352 0 0,-3 33 103 0 0,-1-46-276 0 0,18 258 1820 0 0,-16-258-2015 0 0,0 2 0 0 0,-1-1 0 0 0,0 1 0 0 0,-2 20 0 0 0,0-24-125 0 0,1-5-477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9:5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8 418 820 0 0,'-7'-2'13109'0'0,"18"-4"-12397"0"0,0 0 0 0 0,-1-1 0 0 0,0 0 0 0 0,0 0 1 0 0,-1-1-1 0 0,1 0 0 0 0,-2-1 0 0 0,1 0 1 0 0,-1 0-1 0 0,-1-1 0 0 0,0 0 0 0 0,9-16 0 0 0,-4 0-262 0 0,-2-1 0 0 0,0 1 0 0 0,-2-2 0 0 0,-1 1 0 0 0,-2-1 0 0 0,0 0 0 0 0,-2-1 0 0 0,0-44 0 0 0,-3 71 582 0 0,0 8-837 0 0,1 59 999 0 0,16 115 0 0 0,-6-85-670 0 0,-10-84-1157 0 0,4 20-1520 0 0,-2-21-2062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4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35 364 0 0,'-19'-10'23918'0'0,"26"13"-23536"0"0,0 0 0 0 0,1-1 0 0 0,-1 0 0 0 0,0 0 0 0 0,1-1 0 0 0,0 0 0 0 0,8 0 0 0 0,63-2 1225 0 0,-61 1-1298 0 0,34-2 17 0 0,19 1 736 0 0,0-3 1 0 0,81-16-1 0 0,-74 9-5302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4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1 736 0 0,'-1'0'296'0'0,"0"1"1"0"0,1 0-1 0 0,-1 0 0 0 0,0-1 1 0 0,1 1-1 0 0,-1 0 0 0 0,1 0 1 0 0,-1 0-1 0 0,1 0 1 0 0,-1 0-1 0 0,1 0 0 0 0,-1 0 1 0 0,1 0-1 0 0,0 0 0 0 0,0 0 1 0 0,0 0-1 0 0,-1 0 0 0 0,1 0 1 0 0,0 0-1 0 0,0 0 0 0 0,0 0 1 0 0,1 0-1 0 0,-1 0 0 0 0,0 0 1 0 0,0 0-1 0 0,1 1 0 0 0,0-1 87 0 0,0 1 0 0 0,0-1 0 0 0,1 0 0 0 0,-1 1 0 0 0,0-1 0 0 0,1 0-1 0 0,-1 0 1 0 0,1 0 0 0 0,-1 0 0 0 0,1-1 0 0 0,-1 1 0 0 0,1 0 0 0 0,0-1-1 0 0,-1 1 1 0 0,1-1 0 0 0,2 1 0 0 0,18 4 1626 0 0,0-1 1 0 0,0-1-1 0 0,37 0 0 0 0,70-8 1405 0 0,-48 1-1587 0 0,-59 3-1611 0 0,23 0 425 0 0,1-2 1 0 0,46-9-1 0 0,-86 12-851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4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15 120 0 0,'-24'-1'20617'0'0,"81"1"-17255"0"0,63-6 0 0 0,18-2-2328 0 0,-127 9-2606 0 0,10 2-9530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4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0 334 920 0 0,'1'-1'328'0'0,"-1"1"0"0"0,1-1 0 0 0,-1 0 0 0 0,1 0 0 0 0,0 0 0 0 0,-1 1 0 0 0,1-1 0 0 0,0 0 0 0 0,-1 1 0 0 0,1-1 1 0 0,0 1-1 0 0,0-1 0 0 0,-1 1 0 0 0,1-1 0 0 0,0 1 0 0 0,0-1 0 0 0,0 1 0 0 0,0 0 0 0 0,0 0 0 0 0,1-1 0 0 0,-1 1-78 0 0,1 0 0 0 0,-1 0 0 0 0,1 0-1 0 0,-1 1 1 0 0,0-1 0 0 0,1 0 0 0 0,-1 1 0 0 0,0-1 0 0 0,1 1 0 0 0,-1-1 0 0 0,0 1 0 0 0,2 1-1 0 0,4 3 335 0 0,-1 0-1 0 0,0 0 0 0 0,-1 1 0 0 0,6 6 0 0 0,-9-10-257 0 0,100 136 5175 0 0,-17-21-1618 0 0,-69-97-2963 0 0,0-2 0 0 0,2 0 1 0 0,35 28-1 0 0,-48-42-748 0 0,1-1 0 0 0,-1 1 0 0 0,1-1 0 0 0,0 0 0 0 0,0 0 0 0 0,0-1 0 0 0,0 0 0 0 0,1 0 0 0 0,-1 0 0 0 0,0-1 0 0 0,1 0 0 0 0,-1 0 0 0 0,11-1 0 0 0,-12 0-80 0 0,0 0 0 0 0,0-1 0 0 0,1 0 0 0 0,-1 0-1 0 0,0-1 1 0 0,0 0 0 0 0,0 1 0 0 0,-1-1 0 0 0,1-1 0 0 0,0 1 0 0 0,-1-1-1 0 0,0 0 1 0 0,1 0 0 0 0,-1 0 0 0 0,0-1 0 0 0,0 1 0 0 0,4-6 0 0 0,4-7 54 0 0,0 0 1 0 0,-1-1 0 0 0,-1 0 0 0 0,15-35-1 0 0,-8 10 158 0 0,11-47 0 0 0,-17 36-304 0 0,11-106 0 0 0,2-16 0 0 0,-12 110-2251 0 0,-9 59 2091 0 0,5 5-4362 0 0,4 10-3017 0 0,-3 2 4405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5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1 884 0 0,'-12'23'8205'0'0,"2"12"-3567"0"0,7-21-3732 0 0,1 0-1 0 0,0 0 0 0 0,1 0 0 0 0,0 0 1 0 0,1 0-1 0 0,1 0 0 0 0,0 0 1 0 0,1 0-1 0 0,0 0 0 0 0,9 25 1 0 0,-9-32-782 0 0,1 0 0 0 0,0 0 1 0 0,0-1-1 0 0,1 1 0 0 0,0-1 1 0 0,0 1-1 0 0,1-1 1 0 0,-1-1-1 0 0,1 1 0 0 0,1-1 1 0 0,-1 1-1 0 0,1-1 1 0 0,0-1-1 0 0,0 1 0 0 0,0-1 1 0 0,1 0-1 0 0,-1-1 1 0 0,1 0-1 0 0,0 0 0 0 0,0 0 1 0 0,0 0-1 0 0,8 0 0 0 0,-9-1-920 0 0,23 3-285 0 0,-10-8-7518 0 0,-8-2 5842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5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208 198 920 0 0,'-1'0'320'0'0,"0"-1"0"0"0,1 1-1 0 0,-1-1 1 0 0,0 1 0 0 0,0-1 0 0 0,1 1-1 0 0,-1-1 1 0 0,0 1 0 0 0,1-1 0 0 0,-1 0 0 0 0,1 1-1 0 0,-1-1 1 0 0,1 0 0 0 0,-1 1 0 0 0,1-1-1 0 0,0 0 1 0 0,-1 0 0 0 0,1 0 0 0 0,0 1 0 0 0,0-1-1 0 0,-1 0 1 0 0,1 0 0 0 0,0 0 0 0 0,0 0-1 0 0,0 0 1 0 0,0 1 0 0 0,0-2 0 0 0,1 0 87 0 0,-1 1 1 0 0,1-1-1 0 0,0 0 0 0 0,0 1 1 0 0,-1-1-1 0 0,1 1 1 0 0,0 0-1 0 0,1-1 1 0 0,-1 1-1 0 0,0 0 1 0 0,0 0-1 0 0,3-2 0 0 0,5-4 831 0 0,1 1 0 0 0,0 0-1 0 0,13-5 1 0 0,-20 9-896 0 0,0 1-90 0 0,0-1-1 0 0,0 0 0 0 0,0 0 1 0 0,0 0-1 0 0,0 0 0 0 0,0 0 1 0 0,-1-1-1 0 0,1 1 0 0 0,-1-1 1 0 0,4-5-1 0 0,-6 7-204 0 0,1 0 1 0 0,0 0-1 0 0,-1 0 0 0 0,1 0 1 0 0,-1 0-1 0 0,1 0 1 0 0,-1 0-1 0 0,0-1 0 0 0,0 1 1 0 0,1 0-1 0 0,-1 0 1 0 0,0-1-1 0 0,0 1 0 0 0,0 0 1 0 0,0 0-1 0 0,0-1 0 0 0,-1 1 1 0 0,1 0-1 0 0,0 0 1 0 0,0 0-1 0 0,-1-1 0 0 0,1 1 1 0 0,-1 0-1 0 0,1 0 0 0 0,-1 0 1 0 0,0 0-1 0 0,1 0 1 0 0,-1 0-1 0 0,0 0 0 0 0,0 0 1 0 0,1 0-1 0 0,-1 0 1 0 0,-1 0-1 0 0,-8-6-20 0 0,1 0 1 0 0,-1 1-1 0 0,0 0 0 0 0,0 1 1 0 0,-1 0-1 0 0,0 0 0 0 0,0 1 1 0 0,0 1-1 0 0,0 0 1 0 0,0 0-1 0 0,-1 1 0 0 0,1 1 1 0 0,-1 0-1 0 0,1 1 0 0 0,-1 0 1 0 0,0 0-1 0 0,1 1 1 0 0,-1 1-1 0 0,1 0 0 0 0,-1 0 1 0 0,1 1-1 0 0,-14 6 0 0 0,23-8-166 0 0,1-1 0 0 0,-1 1 0 0 0,1 0 0 0 0,-1 0 0 0 0,1 0-1 0 0,-1-1 1 0 0,1 2 0 0 0,-1-1 0 0 0,1 0 0 0 0,0 0 0 0 0,-1 0 0 0 0,1 1-1 0 0,0-1 1 0 0,0 0 0 0 0,0 1 0 0 0,0-1 0 0 0,0 1 0 0 0,1-1-1 0 0,-2 4 1 0 0,1-3-228 0 0,1-1 1 0 0,0 1-1 0 0,0-1 0 0 0,1 1 0 0 0,-1 0 0 0 0,0-1 0 0 0,0 1 0 0 0,1 0 0 0 0,-1-1 1 0 0,1 1-1 0 0,0-1 0 0 0,-1 1 0 0 0,1-1 0 0 0,0 1 0 0 0,0-1 0 0 0,0 0 0 0 0,0 1 1 0 0,0-1-1 0 0,0 0 0 0 0,0 0 0 0 0,3 2 0 0 0,10 10-2138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5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15 600 0 0,'-2'9'8679'0'0,"4"-7"-8178"0"0,1 0 0 0 0,-1-1 0 0 0,0 1 0 0 0,0-1-1 0 0,1 0 1 0 0,-1 1 0 0 0,1-1 0 0 0,-1 0 0 0 0,1-1 0 0 0,-1 1 0 0 0,1 0 0 0 0,0-1 0 0 0,-1 1 0 0 0,4-1 0 0 0,47 1 2862 0 0,-36-1-2325 0 0,41-3 1959 0 0,1-2 0 0 0,97-23 0 0 0,-153 27-3467 0 0,20-2-2049 0 0,-8 5-7111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8:5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127 113 192 0 0,'1'-2'827'0'0,"-1"0"1"0"0,1-1-1 0 0,0 1 0 0 0,0 0 1 0 0,0 0-1 0 0,0 0 0 0 0,0 0 1 0 0,1 1-1 0 0,-1-1 0 0 0,1 0 1 0 0,2-2-1 0 0,-1 1-49 0 0,0 1-1 0 0,0-1 1 0 0,0 1 0 0 0,1 0-1 0 0,-1 0 1 0 0,5-1 0 0 0,6-2 675 0 0,0 1 0 0 0,27-5 0 0 0,-18 4 9 0 0,57-11 1969 0 0,102-9 0 0 0,-150 22-2558 0 0,-12 1-620 0 0,-39 6-539 0 0,-165 22-813 0 0,10-3 569 0 0,145-17 391 0 0,-1 2 1 0 0,1 0-1 0 0,-47 21 0 0 0,73-28 136 0 0,1 0 0 0 0,-1 1-1 0 0,1-1 1 0 0,0 0 0 0 0,0 1-1 0 0,0-1 1 0 0,-1 1 0 0 0,1 0-1 0 0,1-1 1 0 0,-1 1 0 0 0,0 0-1 0 0,0 0 1 0 0,1 0 0 0 0,-1 1 0 0 0,-1 1-1 0 0,3-2 11 0 0,0 0-1 0 0,0-1 0 0 0,-1 1 1 0 0,1 0-1 0 0,0-1 0 0 0,0 1 0 0 0,1-1 1 0 0,-1 1-1 0 0,0 0 0 0 0,0-1 1 0 0,1 1-1 0 0,-1-1 0 0 0,1 1 1 0 0,-1-1-1 0 0,1 1 0 0 0,0-1 1 0 0,0 1-1 0 0,0-1 0 0 0,-1 0 1 0 0,1 1-1 0 0,1-1 0 0 0,-1 0 1 0 0,0 0-1 0 0,0 0 0 0 0,2 2 0 0 0,12 10 101 0 0,1-1-1 0 0,0 0 0 0 0,27 14 0 0 0,-3-1 76 0 0,94 56 460 0 0,-59-37-69 0 0,90 69 0 0 0,-155-105-515 0 0,3 2 68 0 0,22 23 0 0 0,-32-31-96 0 0,-1 1 1 0 0,0 0-1 0 0,0-1 0 0 0,0 1 1 0 0,0 0-1 0 0,0 0 1 0 0,0 0-1 0 0,-1 1 0 0 0,1-1 1 0 0,-1 0-1 0 0,0 1 1 0 0,0-1-1 0 0,-1 1 0 0 0,2 5 1 0 0,-2-8-11 0 0,0 1 1 0 0,0-1-1 0 0,-1 1 0 0 0,1-1 1 0 0,0 0-1 0 0,-1 1 1 0 0,1-1-1 0 0,-1 0 1 0 0,1 1-1 0 0,-1-1 1 0 0,1 0-1 0 0,-2 2 0 0 0,0-1 2 0 0,1-1 0 0 0,-1 1 0 0 0,1 0 0 0 0,-1-1-1 0 0,0 0 1 0 0,0 1 0 0 0,1-1 0 0 0,-1 0 0 0 0,0 0 0 0 0,0 0-1 0 0,-4 1 1 0 0,-2 1 53 0 0,-1-1-1 0 0,0 0 1 0 0,-15 1-1 0 0,23-3-64 0 0,-34 2 212 0 0,0-1 0 0 0,0-1 0 0 0,-37-7 0 0 0,-103-24 560 0 0,122 21-1441 0 0,11 2-6120 0 0,33 9 486 0 0,8 0 5244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23 384 0 0,'16'-6'1534'0'0,"-5"2"840"0"0,0 0 1 0 0,-1 1-1 0 0,16-2 0 0 0,-23 4-26 0 0,-1 2-1021 0 0,7 3-1054 0 0,-9 3 3868 0 0,-9 5-3748 0 0,0 0-1 0 0,-1-1 0 0 0,0 0 0 0 0,-1 0 0 0 0,-1-1 1 0 0,-13 9-1 0 0,-85 53 1184 0 0,74-50-1134 0 0,-49 27 542 0 0,52-32-323 0 0,1 2 1 0 0,0 1-1 0 0,-30 26 1 0 0,62-46-611 0 0,-1 1-1 0 0,0-1 1 0 0,1 1 0 0 0,-1-1 0 0 0,0 1 0 0 0,1-1-1 0 0,-1 1 1 0 0,1 0 0 0 0,-1 0 0 0 0,1-1 0 0 0,-1 1-1 0 0,1 0 1 0 0,0 0 0 0 0,-1-1 0 0 0,1 1 0 0 0,0 0-1 0 0,0 0 1 0 0,-1 0 0 0 0,1 0 0 0 0,0-1 0 0 0,0 1-1 0 0,0 0 1 0 0,0 0 0 0 0,0 0 0 0 0,0 0 0 0 0,0 0-1 0 0,1 1 1 0 0,0 0-9 0 0,0-1-1 0 0,0 1 0 0 0,0-1 1 0 0,0 1-1 0 0,0-1 0 0 0,1 1 1 0 0,-1-1-1 0 0,0 0 0 0 0,1 0 1 0 0,-1 0-1 0 0,1 0 1 0 0,2 2-1 0 0,5 2 91 0 0,1-1 0 0 0,-1 0 1 0 0,18 4-1 0 0,435 106 2104 0 0,-377-94-2092 0 0,-70-17-144 0 0,35 10 0 0 0,-40-10 0 0 0,-2 1-52 0 0,-7-4-270 0 0,15-4-10459 0 0,-10 2 7865 0 0,-5 2 3295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90 608 0 0,'0'-3'356'0'0,"1"1"0"0"0,-1-1 0 0 0,1 0-1 0 0,-1 1 1 0 0,0-1 0 0 0,0 0 0 0 0,0 0 0 0 0,0 1 0 0 0,-1-1-1 0 0,1 0 1 0 0,-1 1 0 0 0,0-1 0 0 0,1 0 0 0 0,-1 1-1 0 0,0-1 1 0 0,-1 1 0 0 0,1-1 0 0 0,0 1 0 0 0,-1 0 0 0 0,1-1-1 0 0,-1 1 1 0 0,0 0 0 0 0,0 0 0 0 0,0 0 0 0 0,0 0 0 0 0,0 1-1 0 0,0-1 1 0 0,0 0 0 0 0,0 1 0 0 0,-1 0 0 0 0,1-1 0 0 0,-1 1-1 0 0,-3-1 1 0 0,0-1 138 0 0,-1 1 0 0 0,0 0-1 0 0,0 0 1 0 0,0 1 0 0 0,0 0 0 0 0,-1 0-1 0 0,1 1 1 0 0,0 0 0 0 0,0 0 0 0 0,-1 0-1 0 0,-12 3 1 0 0,8 0-163 0 0,1 1 1 0 0,-1 0-1 0 0,1 1 1 0 0,0 0-1 0 0,0 1 1 0 0,0 0-1 0 0,1 0 0 0 0,0 1 1 0 0,0 1-1 0 0,1-1 1 0 0,0 2-1 0 0,0-1 1 0 0,1 1-1 0 0,-10 14 0 0 0,13-16-132 0 0,0 1-1 0 0,1 0 0 0 0,0 0 0 0 0,0 0 0 0 0,0 0 0 0 0,1 1 1 0 0,1-1-1 0 0,-1 1 0 0 0,1 0 0 0 0,1 0 0 0 0,0 0 0 0 0,0 0 1 0 0,0 0-1 0 0,1 0 0 0 0,1 0 0 0 0,0 0 0 0 0,0 0 1 0 0,0-1-1 0 0,6 17 0 0 0,-2-11-27 0 0,1 0 1 0 0,0 0-1 0 0,1-1 1 0 0,0 0-1 0 0,1-1 1 0 0,0 1-1 0 0,1-2 1 0 0,1 1-1 0 0,0-1 0 0 0,0-1 1 0 0,1 1-1 0 0,14 8 1 0 0,-10-8-45 0 0,1-1 1 0 0,1-1 0 0 0,0 0-1 0 0,0-1 1 0 0,0-1-1 0 0,1-1 1 0 0,0 0 0 0 0,1-1-1 0 0,20 2 1 0 0,-17-4-73 0 0,0-1 1 0 0,0-1-1 0 0,0-1 0 0 0,0-1 1 0 0,0 0-1 0 0,0-2 0 0 0,0-1 1 0 0,0 0-1 0 0,-1-2 0 0 0,1-1 1 0 0,-1 0-1 0 0,-1-1 0 0 0,0-2 1 0 0,0 0-1 0 0,-1-1 0 0 0,0 0 1 0 0,33-29-1 0 0,-36 27-38 0 0,0 0 0 0 0,22-27 0 0 0,-34 36-15 0 0,0-1 1 0 0,-1 0-1 0 0,1 0 1 0 0,-1 0-1 0 0,0-1 0 0 0,-1 1 1 0 0,1-1-1 0 0,-1 1 1 0 0,0-1-1 0 0,-1 0 1 0 0,1 0-1 0 0,-1 0 1 0 0,1-10-1 0 0,-3 11-7 0 0,0-1-1 0 0,0 1 1 0 0,0 0-1 0 0,-1 0 1 0 0,1 0-1 0 0,-1 0 1 0 0,-1 0-1 0 0,1 1 0 0 0,0-1 1 0 0,-1 0-1 0 0,0 1 1 0 0,0 0-1 0 0,-4-4 1 0 0,-4-5-39 0 0,-1 1-1 0 0,-21-18 1 0 0,16 17-131 0 0,0 1-1 0 0,0 1 0 0 0,-1 0 0 0 0,-25-10 1 0 0,32 16-436 0 0,0 1 1 0 0,0 1 0 0 0,-1-1 0 0 0,0 2-1 0 0,1-1 1 0 0,-1 2 0 0 0,0 0-1 0 0,0 0 1 0 0,-12 1 0 0 0,-1 7-5970 0 0,20-4 4414 0 0,-3-1-616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9:5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342 101 388 0 0,'1'-2'493'0'0,"-1"-1"-1"0"0,0 0 0 0 0,1 0 1 0 0,-1 1-1 0 0,0-1 1 0 0,0 0-1 0 0,0 1 1 0 0,-1-1-1 0 0,1 0 1 0 0,-1 1-1 0 0,1-1 1 0 0,-1 0-1 0 0,0 1 1 0 0,0-1-1 0 0,0 1 1 0 0,-1 0-1 0 0,1-1 1 0 0,-2-2-1 0 0,0 2 40 0 0,0-1 0 0 0,0 1 0 0 0,-1 0 0 0 0,1 0 0 0 0,-1 0 0 0 0,0 0 0 0 0,0 1 0 0 0,0-1 1 0 0,0 1-1 0 0,-5-2 0 0 0,2 1 25 0 0,-1 0 0 0 0,0 1 0 0 0,0 0 0 0 0,-1 0 0 0 0,1 1 0 0 0,0 0 0 0 0,0 0 0 0 0,-1 1 0 0 0,1 0 0 0 0,0 1 0 0 0,-14 1 0 0 0,12 1-278 0 0,1 1-1 0 0,0 0 1 0 0,0 0-1 0 0,0 1 1 0 0,1 0-1 0 0,-1 0 1 0 0,1 1-1 0 0,0 0 1 0 0,1 0 0 0 0,-1 1-1 0 0,1 0 1 0 0,1 0-1 0 0,-1 1 1 0 0,-5 9-1 0 0,5-7 10 0 0,1 0-1 0 0,0 1 1 0 0,1-1-1 0 0,0 1 1 0 0,1 0 0 0 0,0 0-1 0 0,1 0 1 0 0,0 1-1 0 0,1-1 1 0 0,0 1-1 0 0,-1 18 1 0 0,4-23-168 0 0,-1 0 0 0 0,1 0 1 0 0,1 0-1 0 0,-1-1 1 0 0,1 1-1 0 0,1-1 0 0 0,-1 1 1 0 0,1-1-1 0 0,0 0 0 0 0,0 0 1 0 0,1 0-1 0 0,-1 0 0 0 0,8 8 1 0 0,-5-7-18 0 0,1 0 0 0 0,0 0 1 0 0,0-1-1 0 0,0 0 0 0 0,0 0 0 0 0,1-1 1 0 0,0 0-1 0 0,0 0 0 0 0,12 4 0 0 0,-7-4-142 0 0,1-2 1 0 0,-1 0-1 0 0,0 0 0 0 0,1-1 0 0 0,-1-1 0 0 0,1 0 0 0 0,0-1 0 0 0,-1-1 0 0 0,1 0 0 0 0,-1 0 1 0 0,20-6-1 0 0,-26 6 3 0 0,-1-1 0 0 0,1-1 0 0 0,-1 1 1 0 0,1-1-1 0 0,-1-1 0 0 0,0 1 0 0 0,0-1 1 0 0,0 0-1 0 0,-1 0 0 0 0,9-8 0 0 0,-11 8 24 0 0,0 1-1 0 0,0-1 0 0 0,0 0 0 0 0,-1 0 0 0 0,1-1 0 0 0,-1 1 0 0 0,0 0 0 0 0,-1-1 0 0 0,1 1 0 0 0,-1-1 0 0 0,0 0 0 0 0,0 1 1 0 0,0-1-1 0 0,0 0 0 0 0,-1 0 0 0 0,0-8 0 0 0,-1 5-18 0 0,0 1 1 0 0,0-1-1 0 0,0 1 1 0 0,-1 0-1 0 0,0-1 1 0 0,-1 1-1 0 0,1 0 1 0 0,-1 0-1 0 0,-1 1 1 0 0,1-1-1 0 0,-6-6 0 0 0,2 3 8 0 0,-1 1 0 0 0,0 0-1 0 0,0 1 1 0 0,-1 0-1 0 0,0 0 1 0 0,-15-10-1 0 0,8 8-596 0 0,-1 0 0 0 0,0 1 0 0 0,-26-9 1 0 0,23 11-1819 0 0,0 1 1 0 0,-34-5 0 0 0,28 7-1103 0 0,1 0 506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6093 0 0,'1'2'16142'0'0,"-8"14"-12111"0"0,-17 30-5896 0 0,21-40 3386 0 0,-230 358 3744 0 0,193-303-3911 0 0,-8 12-1211 0 0,41-65-1033 0 0,0-1-2268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6 416 0 0,'0'0'143'0'0,"0"-1"-1"0"0,0 1 1 0 0,0 0 0 0 0,0-1-1 0 0,0 1 1 0 0,0 0 0 0 0,0 0-1 0 0,0-1 1 0 0,1 1 0 0 0,-1 0-1 0 0,0 0 1 0 0,0 0 0 0 0,0-1-1 0 0,0 1 1 0 0,1 0 0 0 0,-1 0-1 0 0,0 0 1 0 0,0-1 0 0 0,0 1-1 0 0,1 0 1 0 0,-1 0 0 0 0,0 0-1 0 0,0 0 1 0 0,1 0 0 0 0,-1 0-1 0 0,0-1 1 0 0,0 1 0 0 0,1 0-1 0 0,-1 0 1 0 0,0 0 0 0 0,0 0-1 0 0,1 0 1 0 0,-1 0 0 0 0,0 0-1 0 0,0 0 1 0 0,1 0 0 0 0,-1 0-1 0 0,0 0 1 0 0,0 0 0 0 0,1 0-1 0 0,-1 1 1 0 0,0-1 0 0 0,0 0-1 0 0,1 0 1 0 0,-1 0-1 0 0,0 0 1 0 0,0 0 0 0 0,1 0-1 0 0,-1 1 1 0 0,0-1 0 0 0,11 19 2338 0 0,5 33-858 0 0,-16-52-1545 0 0,29 107 2315 0 0,61 260 1789 0 0,-37-25-1118 0 0,-21 126 1067 0 0,-13-137-433 0 0,-18-290-2831 0 0,1-8-942 0 0,0-12-3142 0 0,-2-22 2797 0 0,1-1 0 0 0,-1 1 0 0 0,1-1 0 0 0,0 1-1 0 0,0 0 1 0 0,-1 0 0 0 0,1-1 0 0 0,0 1 0 0 0,0 0 0 0 0,2-2 0 0 0,-1 1-563 0 0,7-12-2571 0 0,-2-5 508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0 441 628 0 0,'1'-3'278'0'0,"0"0"0"0"0,1 0 0 0 0,-1 0 0 0 0,1 0 0 0 0,-1 0 0 0 0,1 0 0 0 0,0 0 0 0 0,0 1 0 0 0,0-1 0 0 0,0 1 0 0 0,1-1 0 0 0,-1 1 0 0 0,1 0 0 0 0,-1 0 0 0 0,1 0 0 0 0,0 1 0 0 0,0-1 0 0 0,0 0 0 0 0,0 1 0 0 0,0 0 0 0 0,0 0 0 0 0,5-1 0 0 0,6-3 543 0 0,1 2 1 0 0,-1 0-1 0 0,26-2 1 0 0,326 5 5244 0 0,-188 5-4422 0 0,300 9 669 0 0,1691-22 2836 0 0,-1492-7-4538 0 0,-185 9-260 0 0,876-25 532 0 0,-255-28-417 0 0,82-4-159 0 0,-709 34-198 0 0,138-17 43 0 0,-200 12-44 0 0,207 0 145 0 0,-349 24-39 0 0,122-5 147 0 0,-224-6 68 0 0,-119 12-97 0 0,0 2 0 0 0,90 3-1 0 0,-50 5 100 0 0,-55-2 20 0 0,62 8 0 0 0,-106-7-442 0 0,1 1 1 0 0,-1-1 0 0 0,0 1 0 0 0,0 0 0 0 0,1 0 0 0 0,-1 0-1 0 0,0 0 1 0 0,0 0 0 0 0,0 0 0 0 0,0 0 0 0 0,0 1-1 0 0,0-1 1 0 0,0 1 0 0 0,-1-1 0 0 0,1 1 0 0 0,0 0 0 0 0,-1 0-1 0 0,0-1 1 0 0,1 1 0 0 0,-1 0 0 0 0,0 0 0 0 0,0 1-1 0 0,0-1 1 0 0,0 0 0 0 0,1 3 0 0 0,1 6 65 0 0,-1 0 0 0 0,0 0 0 0 0,-1 0 0 0 0,0 15 0 0 0,2 11 10 0 0,12 56-85 0 0,5 0 0 0 0,35 103 0 0 0,-14-64 0 0 0,43 253 0 0 0,-82-374 0 0 0,44 355 0 0 0,-42-299 0 0 0,-2-1 0 0 0,-8 69 0 0 0,2-6 0 0 0,3-125 20 0 0,2 0-22 0 0,2 13-142 0 0,-3-15-660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2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14 152 0 0,'-28'-9'5301'0'0,"28"9"-5129"0"0,0 0-1 0 0,0-1 1 0 0,0 1 0 0 0,1 0 0 0 0,-1-1-1 0 0,0 1 1 0 0,0 0 0 0 0,1 0-1 0 0,-1-1 1 0 0,0 1 0 0 0,1 0 0 0 0,-1 0-1 0 0,0 0 1 0 0,1-1 0 0 0,-1 1 0 0 0,0 0-1 0 0,1 0 1 0 0,-1 0 0 0 0,0 0-1 0 0,1 0 1 0 0,-1 0 0 0 0,1 0 0 0 0,-1 0-1 0 0,0 0 1 0 0,1 0 0 0 0,-1 0-1 0 0,0 0 1 0 0,1 0 0 0 0,-1 0 0 0 0,1 0-1 0 0,-1 0 1 0 0,1 0 0 0 0,30 0 3756 0 0,0 1-3942 0 0,362 23 4566 0 0,1294 90 700 0 0,162-78-2762 0 0,304-68-937 0 0,-1551 18-1320 0 0,-22 2-52 0 0,-458 10-149 0 0,440-3 136 0 0,474 32 198 0 0,-583-11-176 0 0,505-1 455 0 0,-914-14-641 0 0,18-1 57 0 0,80-9 1 0 0,-130 8-1132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62 200 0 0,'-13'-51'6609'0'0,"15"47"-4711"0"0,-2 3-1843 0 0,0 1-1 0 0,0 0 1 0 0,0 0-1 0 0,0 0 1 0 0,0-1-1 0 0,0 1 1 0 0,0 0-1 0 0,0 0 1 0 0,0-1-1 0 0,0 1 1 0 0,0 0-1 0 0,0 0 1 0 0,0-1 0 0 0,0 1-1 0 0,1 0 1 0 0,-1 0-1 0 0,0 0 1 0 0,0-1-1 0 0,0 1 1 0 0,0 0-1 0 0,0 0 1 0 0,1 0-1 0 0,-1 0 1 0 0,0-1-1 0 0,0 1 1 0 0,0 0-1 0 0,1 0 1 0 0,-1 0-1 0 0,0 0 1 0 0,0 0-1 0 0,1 0 1 0 0,-1 0 0 0 0,0 0-1 0 0,0-1 1 0 0,1 1-1 0 0,-1 0 1 0 0,0 0-1 0 0,1 0 1 0 0,5 4 456 0 0,0 1 0 0 0,0-1 0 0 0,0 1 0 0 0,0 0 0 0 0,-1 0 1 0 0,1 1-1 0 0,-2 0 0 0 0,1 0 0 0 0,5 9 0 0 0,34 64 1358 0 0,-37-65-1390 0 0,87 204 3483 0 0,-20-41-1412 0 0,-54-134-1776 0 0,2-1-1 0 0,30 40 0 0 0,-42-68-552 0 0,48 64 1013 0 0,-51-69-921 0 0,2 0-1 0 0,-1-1 0 0 0,1 0 1 0 0,0 0-1 0 0,20 11 1 0 0,-27-18-249 0 0,0 0 0 0 0,-1 0 0 0 0,1 0 0 0 0,0 0-1 0 0,-1-1 1 0 0,1 1 0 0 0,0-1 0 0 0,0 1 0 0 0,0-1 0 0 0,0 0 0 0 0,-1 0 0 0 0,1 0 0 0 0,0 0 0 0 0,0 0 0 0 0,0 0 0 0 0,0 0 0 0 0,0-1 0 0 0,-1 1 0 0 0,1-1 0 0 0,0 1 0 0 0,2-2-1 0 0,-1 0-8 0 0,0 0-1 0 0,0 0 0 0 0,0 0 0 0 0,0-1 1 0 0,0 1-1 0 0,0-1 0 0 0,-1 0 0 0 0,0 0 1 0 0,1 0-1 0 0,1-4 0 0 0,5-8 5 0 0,-2 0 1 0 0,1-1-1 0 0,7-27 0 0 0,-12 35-4 0 0,25-92-49 0 0,-5-2 0 0 0,12-112 0 0 0,-23 135-7 0 0,-9 60-355 0 0,8-28-1 0 0,-10 42 264 0 0,1 0-1 0 0,0 1 1 0 0,0-1 0 0 0,0 1-1 0 0,0-1 1 0 0,1 1 0 0 0,-1 0-1 0 0,1 0 1 0 0,0 0 0 0 0,0 0 0 0 0,5-4-1 0 0,-7 8-69 0 0,0-1 1 0 0,0 1-1 0 0,0-1 0 0 0,-1 1 1 0 0,1-1-1 0 0,0 1 0 0 0,0 0 1 0 0,0-1-1 0 0,0 1 0 0 0,0 0 0 0 0,0 0 1 0 0,0 0-1 0 0,0 0 0 0 0,0 0 1 0 0,0 0-1 0 0,0 0 0 0 0,0 0 0 0 0,0 0 1 0 0,0 0-1 0 0,0 0 0 0 0,0 1 1 0 0,0-1-1 0 0,0 0 0 0 0,0 1 0 0 0,-1-1 1 0 0,2 1-1 0 0,21 17-5801 0 0,-19-14 3955 0 0,10 8-1174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0 664 0 0,'30'119'9918'0'0,"5"-3"-3481"0"0,19 75 421 0 0,-13-26-1270 0 0,-26-174-14586 0 0,-11-3 5587 0 0,-1-1 488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58 106 8837 0 0,'-20'-15'7732'0'0,"19"14"-7575"0"0,1 1 0 0 0,-1-1 1 0 0,1 1-1 0 0,-1 0 1 0 0,0-1-1 0 0,1 0 1 0 0,0 1-1 0 0,-1-1 1 0 0,1 1-1 0 0,-1-1 1 0 0,1 1-1 0 0,0-1 1 0 0,-1 0-1 0 0,1 1 1 0 0,0-1-1 0 0,0 0 0 0 0,-1 1 1 0 0,1-1-1 0 0,0 0 1 0 0,0 1-1 0 0,0-1 1 0 0,0 0-1 0 0,0 0 1 0 0,0 1-1 0 0,0-1 1 0 0,0 0-1 0 0,0 1 1 0 0,0-1-1 0 0,0 0 0 0 0,1 1 1 0 0,-1-1-1 0 0,0 0 1 0 0,1 1-1 0 0,-1-1 1 0 0,0 0-1 0 0,1 0 1 0 0,7-5 168 0 0,-1 0 0 0 0,1 1-1 0 0,0 0 1 0 0,0 0 0 0 0,1 1 0 0 0,-1 0 0 0 0,1 1 0 0 0,0 0 0 0 0,0 0 0 0 0,15-2 0 0 0,16-2 484 0 0,44-1-1 0 0,-82 8-753 0 0,27-2 314 0 0,0 2 0 0 0,-1 1 0 0 0,1 1 0 0 0,0 2 0 0 0,-1 0 1 0 0,32 11-1 0 0,-45-11-200 0 0,0 1 0 0 0,-1 0 0 0 0,0 1 0 0 0,0 1 0 0 0,0 0 0 0 0,-1 1 0 0 0,0 1 0 0 0,-1 0 0 0 0,0 0 0 0 0,0 2 0 0 0,-1-1 0 0 0,0 1 0 0 0,10 14 0 0 0,-16-18-164 0 0,-1-1-1 0 0,0 1 0 0 0,0 0 1 0 0,-1 1-1 0 0,1-1 1 0 0,-2 0-1 0 0,1 1 0 0 0,-1 0 1 0 0,0 0-1 0 0,-1-1 1 0 0,0 1-1 0 0,0 0 0 0 0,-1 16 1 0 0,-1-13-2 0 0,0-1 0 0 0,-1 1 0 0 0,-1-1 1 0 0,0 0-1 0 0,0 0 0 0 0,-1 0 0 0 0,0 0 1 0 0,-1-1-1 0 0,-9 15 0 0 0,1-6-2 0 0,0 0 1 0 0,-2-1-1 0 0,0-1 0 0 0,-1 0 1 0 0,-1-1-1 0 0,0-1 0 0 0,-1 0 0 0 0,0-1 1 0 0,-29 14-1 0 0,26-17-2 0 0,0-1 0 0 0,0-1 0 0 0,-1-1 0 0 0,1-1 0 0 0,-1-1 0 0 0,-1-1 0 0 0,1-1 0 0 0,-1-1 0 0 0,1-1 0 0 0,-1-1 0 0 0,0 0 0 0 0,-42-8 0 0 0,20 1-560 0 0,-76-17-2855 0 0,142 18-9628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66 320 0 0,'0'0'1361'0'0,"8"-9"4222"0"0,1 2-4219 0 0,1 1 0 0 0,0 1 0 0 0,0 0-1 0 0,0 0 1 0 0,19-5 0 0 0,-12 5-284 0 0,0 1-1 0 0,1 0 1 0 0,-1 2 0 0 0,1 0 0 0 0,31 1-1 0 0,-45 1-902 0 0,0 1 0 0 0,1-1-1 0 0,-1 1 1 0 0,0 0 0 0 0,0 0-1 0 0,0 0 1 0 0,0 1 0 0 0,-1-1 0 0 0,1 1-1 0 0,0 0 1 0 0,-1 0 0 0 0,1 1-1 0 0,-1-1 1 0 0,5 5 0 0 0,-5-5-71 0 0,-1 0-1 0 0,0 1 1 0 0,-1-1 0 0 0,1 1 0 0 0,0 0 0 0 0,-1-1 0 0 0,1 1 0 0 0,-1 0 0 0 0,0 0 0 0 0,0 0 0 0 0,0 0 0 0 0,0 0 0 0 0,-1 0-1 0 0,1 0 1 0 0,-1 0 0 0 0,0 0 0 0 0,0 0 0 0 0,0 0 0 0 0,0 0 0 0 0,-1 4 0 0 0,-5 22 510 0 0,-2 0 1 0 0,-2 0-1 0 0,0-1 1 0 0,-26 49 0 0 0,19-41 244 0 0,-24 68 0 0 0,39-100-819 0 0,1 0 1 0 0,0 0-1 0 0,1 0 1 0 0,-1 0-1 0 0,0 0 0 0 0,1 0 1 0 0,0 0-1 0 0,0 1 1 0 0,1-1-1 0 0,-1 0 0 0 0,1 0 1 0 0,-1 0-1 0 0,1 0 1 0 0,1 0-1 0 0,1 4 0 0 0,-1-5-16 0 0,0 0-1 0 0,0 0 1 0 0,0 0-1 0 0,0-1 1 0 0,0 1-1 0 0,1-1 1 0 0,-1 0-1 0 0,1 1 0 0 0,0-1 1 0 0,0 0-1 0 0,-1-1 1 0 0,1 1-1 0 0,1 0 1 0 0,-1-1-1 0 0,0 0 1 0 0,0 0-1 0 0,0 0 1 0 0,6 1-1 0 0,28 5-25 0 0,0-3 0 0 0,0 0 0 0 0,0-3 0 0 0,1-1 0 0 0,-1-1 0 0 0,0-3 0 0 0,58-12 0 0 0,-89 14-1447 0 0,1 0 1 0 0,-1 0-1 0 0,0-1 0 0 0,0 0 1 0 0,0-1-1 0 0,7-4 0 0 0,0 0-1007 0 0,-1 2-1006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12 0 0,'-26'2'1862'0'0,"-8"2"3636"0"0,-1 3 9785 0 0,37-5-14962 0 0,0-1 1 0 0,0 0-1 0 0,0 0 0 0 0,0 0 0 0 0,0 0 0 0 0,0 0 0 0 0,0 0 0 0 0,0 0 0 0 0,0 0 0 0 0,4 0 0 0 0,18 4 369 0 0,1-1 0 0 0,0-2 1 0 0,31 1-1 0 0,78-9 2678 0 0,-82 3-2917 0 0,-10-2-1171 0 0,-33 3 342 0 0,0 0 1 0 0,0 1 0 0 0,-1 1-1 0 0,1-1 1 0 0,0 1-1 0 0,0 1 1 0 0,13 2-1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8341 0 0,'-10'10'3601'0'0,"5"-7"-2220"0"0,1 1-1 0 0,0 0 1 0 0,0 1-1 0 0,0-1 1 0 0,1 1-1 0 0,-1-1 1 0 0,1 1-1 0 0,-3 8 1 0 0,6-13-1216 0 0,1 1 1 0 0,0 0-1 0 0,0 0 1 0 0,0-1 0 0 0,0 1-1 0 0,0-1 1 0 0,0 1-1 0 0,0 0 1 0 0,0-1-1 0 0,0 0 1 0 0,0 1-1 0 0,0-1 1 0 0,0 0-1 0 0,0 0 1 0 0,0 1-1 0 0,0-1 1 0 0,2 0 0 0 0,32 0 996 0 0,0-1 0 0 0,54-8 0 0 0,-7 0 107 0 0,19 3-794 0 0,61-6-1277 0 0,-53 1-7630 0 0,-84 7 4538 0 0,0-1 558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9:5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1 172 336 0 0,'2'0'393'0'0,"0"0"-1"0"0,0 0 1 0 0,0 1 0 0 0,0-1 0 0 0,0 0-1 0 0,0 1 1 0 0,0-1 0 0 0,0 1 0 0 0,0 0-1 0 0,0 0 1 0 0,-1 0 0 0 0,1 0 0 0 0,0 0-1 0 0,0 0 1 0 0,-1 0 0 0 0,1 0 0 0 0,-1 1-1 0 0,3 1 1 0 0,27 32 2680 0 0,-26-30-2286 0 0,64 85 5743 0 0,46 51 1322 0 0,-105-131-7181 0 0,-8-7-452 0 0,0 0 0 0 0,0-1-1 0 0,0 1 1 0 0,0-1 0 0 0,0 0 0 0 0,1 0 0 0 0,-1 0-1 0 0,1 0 1 0 0,0 0 0 0 0,0 0 0 0 0,0-1 0 0 0,0 1-1 0 0,0-1 1 0 0,0 0 0 0 0,0 0 0 0 0,0 0 0 0 0,4 1-1 0 0,-6-3-164 0 0,0 1-1 0 0,0 0 0 0 0,0-1 0 0 0,0 1 0 0 0,0-1 0 0 0,0 1 0 0 0,-1-1 0 0 0,1 1 0 0 0,0-1 0 0 0,0 1 1 0 0,0-1-1 0 0,-1 0 0 0 0,1 0 0 0 0,0 1 0 0 0,-1-1 0 0 0,1 0 0 0 0,-1 0 0 0 0,1 0 0 0 0,0-1 0 0 0,9-19 448 0 0,5-23-362 0 0,-1 0 0 0 0,-2-1-1 0 0,9-64 1 0 0,-19 90-371 0 0,0-1-2062 0 0,0 0 0 0 0,-2-35 0 0 0,-1 47 1642 0 0,0 0 0 0 0,0 1 1 0 0,-1-1-1 0 0,0 1 0 0 0,-1 0 0 0 0,0 0 1 0 0,0 0-1 0 0,0 0 0 0 0,-1 0 0 0 0,-8-11 1 0 0,-3-3-2520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11185 0 0,'8'-6'4734'0'0,"9"-7"2258"0"0,0 4-3508 0 0,-15 9-3356 0 0,0 0-1 0 0,0 0 0 0 0,0 0 0 0 0,-1 0 0 0 0,1 0 0 0 0,0 0 1 0 0,0 0-1 0 0,0 0 0 0 0,-1 1 0 0 0,1-1 0 0 0,0 1 1 0 0,0-1-1 0 0,-1 1 0 0 0,1 0 0 0 0,0-1 0 0 0,-1 1 0 0 0,1 0 1 0 0,-1 0-1 0 0,1 0 0 0 0,-1 1 0 0 0,2 1 0 0 0,17 15 403 0 0,-2 2-1 0 0,0 0 1 0 0,-1 1-1 0 0,20 35 1 0 0,-7-13 121 0 0,-2-3-596 0 0,2 0 0 0 0,2-3 0 0 0,1 0 0 0 0,54 45 0 0 0,-86-82-55 0 0,2 3 0 0 0,0 0 0 0 0,0-1 0 0 0,1 0 0 0 0,-1 0 0 0 0,0 0 0 0 0,1 0 0 0 0,5 1 0 0 0,-8-2 0 0 0,-1-1 0 0 0,1 0 0 0 0,-1-1 0 0 0,1 1 0 0 0,-1 0 0 0 0,1 0 0 0 0,0 0 0 0 0,-1 0 0 0 0,1 0 0 0 0,-1 0 0 0 0,1-1 0 0 0,-1 1 0 0 0,1 0 0 0 0,-1 0 0 0 0,1-1 0 0 0,-1 1 0 0 0,1 0 0 0 0,-1-1 0 0 0,1 1 0 0 0,-1-1 0 0 0,0 1 0 0 0,1-1 0 0 0,-1 1 0 0 0,0 0 0 0 0,1-1 0 0 0,-1 1 0 0 0,0-1 0 0 0,0 1 0 0 0,1-1 0 0 0,-1 0 0 0 0,0 0 0 0 0,3-5 0 0 0,0 0 0 0 0,0 0 0 0 0,-1-1 0 0 0,0 1 0 0 0,-1-1 0 0 0,1 1 0 0 0,0-8 0 0 0,3-14 0 0 0,22-75 0 0 0,47-117 0 0 0,2-8 0 0 0,-75 226-431 0 0,0 0 1 0 0,1 0-1 0 0,-1 0 1 0 0,0 0-1 0 0,1 0 1 0 0,-1 1-1 0 0,1-1 1 0 0,0 0-1 0 0,0 1 1 0 0,-1-1-1 0 0,1 1 1 0 0,0-1-1 0 0,0 1 1 0 0,1 0-1 0 0,-1 0 1 0 0,0 0-1 0 0,0 0 1 0 0,0 0-1 0 0,1 1 1 0 0,-1-1-1 0 0,0 1 1 0 0,1-1-1 0 0,-1 1 1 0 0,1 0-1 0 0,-1 0 1 0 0,4 0-1 0 0,6 0-3190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0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1 448 0 0,'-13'49'5905'0'0,"1"0"0"0"0,-7 80 0 0 0,17-108-4873 0 0,2-1 0 0 0,0 1 0 0 0,1 0 0 0 0,1 0 0 0 0,2-1 0 0 0,0 0 0 0 0,0 1 0 0 0,2-1 0 0 0,9 21 0 0 0,-9-26-468 0 0,-4-8-229 0 0,1-1 0 0 0,-1 0 0 0 0,1-1 0 0 0,0 1 0 0 0,5 6 1 0 0,-7-11-345 0 0,0 1 0 0 0,1-1 1 0 0,-1 0-1 0 0,0 0 1 0 0,0 0-1 0 0,1 0 0 0 0,-1 0 1 0 0,1 0-1 0 0,-1 0 1 0 0,1 0-1 0 0,-1 0 1 0 0,1-1-1 0 0,0 1 0 0 0,-1-1 1 0 0,1 1-1 0 0,0-1 1 0 0,-1 0-1 0 0,1 0 0 0 0,0 0 1 0 0,-1 1-1 0 0,1-2 1 0 0,0 1-1 0 0,0 0 0 0 0,2-1 1 0 0,6-1-1640 0 0,0 0 0 0 0,0-1 1 0 0,0-1-1 0 0,0 1 0 0 0,0-2 0 0 0,14-8 0 0 0,-7 0-1659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222 272 16 0 0,'-6'-2'326'0'0,"-31"-15"2063"0"0,-2-11 12988 0 0,46 22-14736 0 0,0 0 1 0 0,1 0-1 0 0,0 1 0 0 0,0 0 0 0 0,0 0 0 0 0,0 1 0 0 0,1 0 0 0 0,15-4 0 0 0,-15 5-231 0 0,1-1-1 0 0,0 0 1 0 0,-1 0-1 0 0,0-1 0 0 0,0 0 1 0 0,0 0-1 0 0,-1-1 1 0 0,0-1-1 0 0,12-10 1 0 0,-19 15-337 0 0,1 1 1 0 0,-1-1-1 0 0,0 0 1 0 0,1 0-1 0 0,-1 1 1 0 0,0-1 0 0 0,0 0-1 0 0,-1 0 1 0 0,1 0-1 0 0,0 0 1 0 0,-1 0-1 0 0,1 0 1 0 0,-1 0 0 0 0,1-1-1 0 0,-1 1 1 0 0,0 0-1 0 0,0 0 1 0 0,0 0-1 0 0,0 0 1 0 0,0 0 0 0 0,-1-1-1 0 0,0-1 1 0 0,0 1-27 0 0,0 0 0 0 0,-1 1 0 0 0,1-1 0 0 0,-1 0 0 0 0,0 1 0 0 0,0-1 0 0 0,0 1 0 0 0,0 0 0 0 0,0-1 0 0 0,-1 1 0 0 0,1 0 0 0 0,-1 1 0 0 0,1-1 0 0 0,-6-3 0 0 0,-4 0-82 0 0,0 0-1 0 0,-1 1 1 0 0,1 0 0 0 0,-1 0-1 0 0,0 2 1 0 0,0-1 0 0 0,0 2-1 0 0,0 0 1 0 0,0 0 0 0 0,0 2-1 0 0,-1-1 1 0 0,1 1 0 0 0,0 1-1 0 0,0 1 1 0 0,-24 7 0 0 0,32-8-134 0 0,0 0 1 0 0,0 0-1 0 0,0 0 1 0 0,1 1 0 0 0,-1 0-1 0 0,1 0 1 0 0,-1 0-1 0 0,1 0 1 0 0,0 1 0 0 0,0-1-1 0 0,1 1 1 0 0,-5 5-1 0 0,7-6-179 0 0,-1-1 0 0 0,0 1 0 0 0,1 0 0 0 0,-1 0 0 0 0,1 0 0 0 0,0 0 0 0 0,0 0 0 0 0,-1 6 0 0 0,1-6-299 0 0,1 0 0 0 0,0 0 0 0 0,0 0 0 0 0,0-1 0 0 0,1 1 0 0 0,-1 0 0 0 0,0 0 0 0 0,1 0-1 0 0,0-1 1 0 0,0 1 0 0 0,1 3 0 0 0,3 7-2218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10533 0 0,'-2'5'8911'0'0,"-4"14"-54"0"0,7-17-8748 0 0,0 0-1 0 0,0 0 1 0 0,0 0-1 0 0,0 0 0 0 0,0 0 1 0 0,1 0-1 0 0,-1-1 1 0 0,1 1-1 0 0,-1 0 1 0 0,1-1-1 0 0,-1 1 0 0 0,1-1 1 0 0,0 0-1 0 0,0 0 1 0 0,0 1-1 0 0,0-1 1 0 0,0 0-1 0 0,0-1 0 0 0,0 1 1 0 0,0 0-1 0 0,0-1 1 0 0,5 2-1 0 0,8 1 878 0 0,29 4 0 0 0,-44-7-986 0 0,23 2 0 0 0,-1 0 0 0 0,1-2 0 0 0,0-1 0 0 0,-1 0 0 0 0,1-2 0 0 0,-1-1 0 0 0,23-6 0 0 0,71-26 0 0 0,-71 26-11246 0 0,-38 8 7559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16 143 7261 0 0,'0'-2'5247'0'0,"1"-8"-1139"0"0,0 7-3570 0 0,0 0 0 0 0,0 1 0 0 0,1-1 0 0 0,0 0 0 0 0,-1 1 0 0 0,1-1 0 0 0,0 1 0 0 0,0-1 0 0 0,0 1 0 0 0,1 0 0 0 0,2-3 0 0 0,1 1-40 0 0,-1 0-1 0 0,1 1 1 0 0,0 0 0 0 0,12-5 0 0 0,2 1 81 0 0,1 2 0 0 0,27-5 0 0 0,-47 10-538 0 0,175-25 2052 0 0,-4 1 629 0 0,-136 19-2150 0 0,-27 5-555 0 0,-23 5-105 0 0,-199 41-826 0 0,153-32 767 0 0,-74 22-103 0 0,118-31 241 0 0,1 1 1 0 0,1 1-1 0 0,-1 0 1 0 0,1 1 0 0 0,0 0-1 0 0,-16 14 1 0 0,28-21 27 0 0,0 1-1 0 0,0-1 1 0 0,0 1 0 0 0,0 0-1 0 0,1-1 1 0 0,-1 1 0 0 0,1 0-1 0 0,-1 0 1 0 0,1 0 0 0 0,0 0 0 0 0,0 0-1 0 0,0 1 1 0 0,0-1 0 0 0,0 0-1 0 0,0 0 1 0 0,1 1 0 0 0,-1-1-1 0 0,1 0 1 0 0,-1 1 0 0 0,1-1 0 0 0,0 1-1 0 0,0-1 1 0 0,0 0 0 0 0,0 1-1 0 0,1-1 1 0 0,-1 1 0 0 0,1-1-1 0 0,-1 0 1 0 0,1 1 0 0 0,0-1 0 0 0,0 0-1 0 0,0 0 1 0 0,0 1 0 0 0,0-1-1 0 0,0 0 1 0 0,1 0 0 0 0,-1 0-1 0 0,1-1 1 0 0,-1 1 0 0 0,1 0 0 0 0,0 0-1 0 0,2 1 1 0 0,24 20 125 0 0,1-1 0 0 0,2-2 0 0 0,58 30 0 0 0,-16-9-42 0 0,123 89-102 0 0,-62-27 0 0 0,-114-85 0 0 0,-1 0 0 0 0,-1 1 0 0 0,-1 1 0 0 0,20 28 0 0 0,-35-45 0 0 0,0 0 0 0 0,0 0 0 0 0,-1 0 0 0 0,1 1 0 0 0,-1-1 0 0 0,1 0 0 0 0,-1 1 0 0 0,0-1 0 0 0,-1 1 0 0 0,1-1 0 0 0,0 1 0 0 0,-1 0 0 0 0,0-1 0 0 0,0 1 0 0 0,0 4 0 0 0,-1-6 0 0 0,0 0 0 0 0,1 1 0 0 0,-1-1 0 0 0,0 0 0 0 0,0 0 0 0 0,0 0 0 0 0,-1 0 0 0 0,1 0 0 0 0,0 0 0 0 0,-1 0 0 0 0,0 0 0 0 0,1 0 0 0 0,-1-1 0 0 0,0 1 0 0 0,0-1 0 0 0,0 1 0 0 0,0-1 0 0 0,0 0 0 0 0,0 1 0 0 0,0-1 0 0 0,0 0 0 0 0,0-1 0 0 0,-3 2 0 0 0,-15 3 0 0 0,0-2 0 0 0,1 0 0 0 0,-1-1 0 0 0,0-1 0 0 0,0 0 0 0 0,-30-4 0 0 0,50 3 0 0 0,-367-41 0 0 0,340 34-5350 0 0,38 2-1846 0 0,6 4 3729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47 804 0 0,'30'-13'1603'0'0,"-11"4"1377"0"0,1 1 0 0 0,26-7 1 0 0,-45 15-2748 0 0,0 0 0 0 0,0-1 0 0 0,0 1 0 0 0,0 0 0 0 0,0 0 0 0 0,-1 0 0 0 0,1 0 0 0 0,0-1 0 0 0,0 1 0 0 0,0 1 0 0 0,0-1 0 0 0,0 0 0 0 0,0 0 0 0 0,0 0 0 0 0,0 0 0 0 0,0 1 0 0 0,0-1 0 0 0,0 0 0 0 0,1 2 0 0 0,-1-2-117 0 0,-1 1 1 0 0,0-1-1 0 0,1 1 1 0 0,-1-1-1 0 0,0 1 1 0 0,0 0-1 0 0,0-1 1 0 0,0 1-1 0 0,0-1 1 0 0,1 1-1 0 0,-1 0 1 0 0,0-1-1 0 0,0 1 1 0 0,-1-1-1 0 0,1 1 1 0 0,0-1-1 0 0,0 1 1 0 0,0 0-1 0 0,0-1 1 0 0,0 1-1 0 0,-1-1 1 0 0,1 1-1 0 0,0 0 1 0 0,-3 5 301 0 0,-1 0 1 0 0,1 0-1 0 0,-1 0 1 0 0,-7 7 0 0 0,-8 8 193 0 0,-1-2 0 0 0,-1 0 0 0 0,-43 29 1 0 0,-78 40 1113 0 0,117-73-1439 0 0,-215 134 2805 0 0,238-148-3009 0 0,-1 0 0 0 0,1 0 0 0 0,0 1 0 0 0,0-1 0 0 0,1 1 0 0 0,-1 0 0 0 0,0-1 0 0 0,1 1 0 0 0,-1 0 0 0 0,1 0 0 0 0,-1 0 0 0 0,1 0 0 0 0,0 0 0 0 0,0 0 0 0 0,0 0 0 0 0,0 1 0 0 0,0-1 0 0 0,0 0 0 0 0,0 4 0 0 0,1-5-43 0 0,1 0 0 0 0,0 0 0 0 0,-1 0-1 0 0,1-1 1 0 0,0 1 0 0 0,0 0 0 0 0,0 0-1 0 0,-1 0 1 0 0,1-1 0 0 0,0 1 0 0 0,0 0-1 0 0,0-1 1 0 0,0 1 0 0 0,2 0-1 0 0,-2 0 36 0 0,15 8 239 0 0,1-1 0 0 0,0 0 1 0 0,0-2-1 0 0,0 0 0 0 0,21 5 0 0 0,-9-3-243 0 0,89 31-36 0 0,70 20-41 0 0,-163-51 6 0 0,-18-5 0 0 0,0 0 0 0 0,0-1 0 0 0,0 0 0 0 0,1-1 0 0 0,-1 1 0 0 0,0-1 0 0 0,1-1 0 0 0,8 0 0 0 0,-7 0 0 0 0,-7 0-281 0 0,1 0 0 0 0,-1 0 0 0 0,0 0 1 0 0,0 0-1 0 0,0-1 0 0 0,0 1 0 0 0,1-1 0 0 0,-1 0 0 0 0,0 1 0 0 0,0-1 0 0 0,0 0 1 0 0,0 0-1 0 0,2-2 0 0 0,8-3-2866 0 0,20-4-4347 0 0,-11 2 4373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98 304 0 0,'17'-38'8405'0'0,"-15"35"-5955"0"0,-2 0-1303 0 0,0-11-77 0 0,0 10-43 0 0,-2 2-39 0 0,0-1-667 0 0,-1 0 0 0 0,1 1-1 0 0,-1-1 1 0 0,1 1 0 0 0,-1 0-1 0 0,0 0 1 0 0,0 0 0 0 0,0 0-1 0 0,0 0 1 0 0,0 1-1 0 0,0-1 1 0 0,0 1 0 0 0,-1 0-1 0 0,1 0 1 0 0,-4-1 0 0 0,0 1 112 0 0,-1 0 0 0 0,1 1 0 0 0,0-1 0 0 0,-1 1 0 0 0,1 1 0 0 0,-15 2 1 0 0,7 1 14 0 0,-1 0 0 0 0,1 1 1 0 0,0 0-1 0 0,0 2 0 0 0,1 0 0 0 0,-19 11 1 0 0,19-9-192 0 0,1 2 1 0 0,0 0-1 0 0,0 0 1 0 0,2 1-1 0 0,-1 0 0 0 0,1 1 1 0 0,1 1-1 0 0,0 0 1 0 0,1 0-1 0 0,0 0 1 0 0,2 1-1 0 0,-1 1 1 0 0,2-1-1 0 0,-7 24 0 0 0,11-30-183 0 0,1 0-1 0 0,0 0 1 0 0,1 0-1 0 0,-1 0 1 0 0,2 0-1 0 0,-1 0 0 0 0,1 0 1 0 0,1-1-1 0 0,0 1 1 0 0,0 0-1 0 0,0-1 1 0 0,1 1-1 0 0,1-1 0 0 0,-1 0 1 0 0,8 11-1 0 0,2 4 187 0 0,2-1 0 0 0,1 0-1 0 0,36 37 1 0 0,-38-45-260 0 0,2 0 0 0 0,-1-2 0 0 0,2 1 0 0 0,-1-2 0 0 0,2 0 0 0 0,-1-1 0 0 0,1-1 0 0 0,1 0 0 0 0,36 10 0 0 0,-42-15 0 0 0,0-1 0 0 0,0-1 0 0 0,0 0 0 0 0,0-1 0 0 0,0-1 0 0 0,1 0 0 0 0,15-2 0 0 0,-20 1 0 0 0,0-1 0 0 0,0 0 0 0 0,0-1 0 0 0,0 0 0 0 0,-1 0 0 0 0,1-1 0 0 0,-1 0 0 0 0,0 0 0 0 0,0-1 0 0 0,0 0 0 0 0,7-7 0 0 0,3-5 0 0 0,0-2 0 0 0,-1 0 0 0 0,-1-1 0 0 0,-1-1 0 0 0,-1 0 0 0 0,-1-1 0 0 0,-1-1 0 0 0,0 0 0 0 0,11-34 0 0 0,-21 51 1 0 0,0 0-1 0 0,-1 0 1 0 0,1 0 0 0 0,-1 0-1 0 0,0 0 1 0 0,0 0 0 0 0,-1 0-1 0 0,0 0 1 0 0,0 0 0 0 0,0 0-1 0 0,-1 0 1 0 0,0 0 0 0 0,0 0-1 0 0,-1 0 1 0 0,1 0 0 0 0,-1 0-1 0 0,-1 0 1 0 0,1 0 0 0 0,-1 1-1 0 0,0 0 1 0 0,0-1 0 0 0,-6-6-1 0 0,1 2-7 0 0,-1 1 0 0 0,0 0 0 0 0,0 1 1 0 0,-1 0-1 0 0,0 0 0 0 0,-1 1 0 0 0,1 1 0 0 0,-1-1 0 0 0,-1 2 0 0 0,-12-6 0 0 0,15 8-398 0 0,-1 0 0 0 0,1 1 0 0 0,-1 0 0 0 0,0 1-1 0 0,0-1 1 0 0,-12 1 0 0 0,-12 2-5003 0 0,13-1-1885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1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20 0 0,'0'0'1138'0'0,"1"2"402"0"0,-1 2-945 0 0,0-1 1 0 0,-1 1 0 0 0,1 0 0 0 0,-1-1 0 0 0,1 1 0 0 0,-1 0 0 0 0,0-1-1 0 0,-1 1 1 0 0,1-1 0 0 0,0 0 0 0 0,-5 7 0 0 0,-26 38 2655 0 0,20-33-2479 0 0,-71 100 6085 0 0,-177 188 0 0 0,256-299-6715 0 0,-10 12 647 0 0,-1-2-1 0 0,-1 1 1 0 0,0-2 0 0 0,-32 20-1 0 0,48-32-880 0 0,-1-1-1 0 0,0 0 0 0 0,1 1 0 0 0,-1-1 1 0 0,1 0-1 0 0,-1 0 0 0 0,0 0 0 0 0,1 1 1 0 0,-1-1-1 0 0,0 0 0 0 0,1 0 1 0 0,-1 0-1 0 0,0 0 0 0 0,1 0 0 0 0,-1 0 1 0 0,0 0-1 0 0,1 0 0 0 0,-1-1 1 0 0,0 1-1 0 0,1 0 0 0 0,-1 0 0 0 0,1 0 1 0 0,-1-1-1 0 0,0 1 0 0 0,0-1 0 0 0,-7-2-3199 0 0,16-18-4251 0 0,-1 6 4384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2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14 240 0 0,'0'0'188'0'0,"0"-1"-1"0"0,0 0 1 0 0,0 0 0 0 0,-1 0-1 0 0,1 1 1 0 0,0-1 0 0 0,-1 0-1 0 0,1 1 1 0 0,0-1-1 0 0,-1 0 1 0 0,1 1 0 0 0,-1-1-1 0 0,1 1 1 0 0,-1-1 0 0 0,1 0-1 0 0,-1 1 1 0 0,1-1 0 0 0,-1 1-1 0 0,0 0 1 0 0,0-1 0 0 0,0 1 30 0 0,1 0 1 0 0,-1 1-1 0 0,1-1 1 0 0,0 0-1 0 0,-1 1 1 0 0,1-1-1 0 0,0 0 1 0 0,-1 1-1 0 0,1-1 1 0 0,0 1 0 0 0,-1-1-1 0 0,1 1 1 0 0,0-1-1 0 0,0 1 1 0 0,0-1-1 0 0,0 1 1 0 0,-1-1-1 0 0,1 1 1 0 0,0-1-1 0 0,0 1 1 0 0,0 0-1 0 0,-2 26 3700 0 0,3-11-4202 0 0,31 532 9965 0 0,-45-154-6368 0 0,11 73 701 0 0,3-400-3517 0 0,15 299 1606 0 0,-6-201-1566 0 0,-9-141-537 0 0,0 7 0 0 0,7 42 0 0 0,-5-57 0 0 0,-3-16 0 0 0,0 1 0 0 0,0 0 0 0 0,0 0 0 0 0,0 0 0 0 0,0 0 0 0 0,0-1 0 0 0,0 1 0 0 0,1 0 0 0 0,-1 0 0 0 0,0 0 0 0 0,0-1 0 0 0,1 1 0 0 0,-1 0 0 0 0,1 0 0 0 0,-1-1 0 0 0,0 1 0 0 0,1 0 0 0 0,-1-1 0 0 0,1 1 0 0 0,0-1 0 0 0,-1 1 0 0 0,1-1 0 0 0,-1 1 0 0 0,1-1 0 0 0,1 1 0 0 0,-2-1-21 0 0,1 0-1 0 0,-1 0 1 0 0,1 0-1 0 0,-1 0 1 0 0,1 0 0 0 0,0 0-1 0 0,-1 0 1 0 0,1-1 0 0 0,-1 1-1 0 0,1 0 1 0 0,-1 0-1 0 0,1-1 1 0 0,-1 1 0 0 0,1 0-1 0 0,-1-1 1 0 0,0 1 0 0 0,1 0-1 0 0,-1-1 1 0 0,1 1-1 0 0,-1-1 1 0 0,0 1 0 0 0,1 0-1 0 0,-1-1 1 0 0,0 1-1 0 0,1-1 1 0 0,-1 1 0 0 0,0-2-1 0 0,7-8-2553 0 0,-1-1 0 0 0,0 1 0 0 0,5-15 0 0 0,-6 12 330 0 0,5-12-1117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2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11 168 5184 0 0,'-4'-14'2503'0'0,"3"10"-1751"0"0,-1-1 0 0 0,1 0 0 0 0,0 1-1 0 0,1-1 1 0 0,-1-7 0 0 0,1 10-609 0 0,0 0 0 0 0,0 0 1 0 0,1 0-1 0 0,-1 0 0 0 0,1 0 0 0 0,0 0 0 0 0,-1 0 0 0 0,1 0 0 0 0,0 0 1 0 0,0 0-1 0 0,0 1 0 0 0,0-1 0 0 0,1 0 0 0 0,-1 1 0 0 0,0-1 0 0 0,1 1 1 0 0,1-2-1 0 0,6-5 184 0 0,1 2 0 0 0,0-1 0 0 0,0 1 0 0 0,1 0 1 0 0,0 1-1 0 0,0 0 0 0 0,0 1 0 0 0,17-4 0 0 0,8-1 553 0 0,52-4-1 0 0,-10 7 148 0 0,1 4 1 0 0,133 14-1 0 0,-141-7-670 0 0,288 22 710 0 0,1068 47 2100 0 0,-901-59-2383 0 0,724 11 474 0 0,-1156-25-1210 0 0,406 3 236 0 0,190-2-23 0 0,-448-2-188 0 0,1361-10 283 0 0,114-4-41 0 0,-1293 16-169 0 0,166-19 154 0 0,-13 0 124 0 0,-150 9 620 0 0,-426 8-1039 0 0,2 0 12 0 0,0 0 1 0 0,-1 0 0 0 0,1 0-1 0 0,0 0 1 0 0,0 1 0 0 0,-1-1-1 0 0,1 1 1 0 0,0 0 0 0 0,0 0-1 0 0,-1 0 1 0 0,1 0 0 0 0,-1 0 0 0 0,1 0-1 0 0,-1 1 1 0 0,0-1 0 0 0,1 1-1 0 0,1 1 1 0 0,-3-2-18 0 0,-1-1 0 0 0,1 1 0 0 0,-1-1 0 0 0,1 1 0 0 0,-1-1 0 0 0,0 1 0 0 0,1 0 0 0 0,-1-1 0 0 0,0 1 0 0 0,1-1 0 0 0,-1 1 0 0 0,0 0 0 0 0,0-1 0 0 0,0 1 0 0 0,1 0 0 0 0,-1-1 0 0 0,0 1 0 0 0,0 0 0 0 0,0-1 0 0 0,0 1 0 0 0,0 0 0 0 0,0-1 0 0 0,0 1 0 0 0,-1 0 0 0 0,1-1 0 0 0,0 1 0 0 0,-1 1 0 0 0,1-1 0 0 0,-1 24 0 0 0,-5 31 0 0 0,1 6 0 0 0,3 164 0 0 0,-12 246 0 0 0,-13-101 0 0 0,-22 231 0 0 0,11-380 0 0 0,12-88 0 0 0,24-116 0 0 0,2-18-3 0 0,0 1 0 0 0,0-1 0 0 0,0 0 0 0 0,0 0 0 0 0,0 1 0 0 0,0-1 0 0 0,0 0 0 0 0,-1 0 0 0 0,1 1-1 0 0,0-1 1 0 0,0 0 0 0 0,0 0 0 0 0,0 1 0 0 0,-1-1 0 0 0,1 0 0 0 0,0 0 0 0 0,0 1 0 0 0,0-1 0 0 0,-1 0 0 0 0,1 0 0 0 0,0 0 0 0 0,0 0 0 0 0,-1 1 0 0 0,1-1 0 0 0,0 0 0 0 0,0 0 0 0 0,-1 0 0 0 0,1 0 0 0 0,0 0-1 0 0,-1 0 1 0 0,1 0 0 0 0,-1 0 0 0 0,-14-5-722 0 0,-16-6-5709 0 0,7 6 2179 0 0,-6-1 613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9:5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28 480 0 0,'-33'-27'9240'0'0,"32"28"-9084"0"0,1 0 1 0 0,-1 0 0 0 0,0 1-1 0 0,0-1 1 0 0,1 0 0 0 0,-1 1-1 0 0,1-1 1 0 0,-1 0 0 0 0,1 1-1 0 0,-1-1 1 0 0,1 1 0 0 0,0-1 0 0 0,0 1-1 0 0,0-1 1 0 0,0 1 0 0 0,0 2-1 0 0,5 28 1601 0 0,-1-17-1064 0 0,-1 6-46 0 0,3 26 499 0 0,1 0-1 0 0,4 0 1 0 0,23 69 0 0 0,-11-64-2897 0 0,-4-22-4018 0 0,-11-25 1887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2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0 552 0 0,'-6'2'1035'0'0,"-15"4"3454"0"0,20-6-4201 0 0,1 0 0 0 0,-1 0 0 0 0,1 1 1 0 0,-1-1-1 0 0,1 1 0 0 0,-1-1 0 0 0,1 0 0 0 0,-1 1 0 0 0,1-1 0 0 0,-1 1 0 0 0,1-1 1 0 0,-1 1-1 0 0,1-1 0 0 0,0 1 0 0 0,-1 0 0 0 0,1-1 0 0 0,0 1 0 0 0,0-1 0 0 0,-1 1 1 0 0,1 0-1 0 0,0-1 0 0 0,0 1 0 0 0,0 0 0 0 0,0-1 0 0 0,0 2 0 0 0,0-1-131 0 0,1 0 0 0 0,0-1 0 0 0,0 1 0 0 0,0 0 0 0 0,-1 0 0 0 0,1-1 0 0 0,0 1 0 0 0,0 0 0 0 0,0-1 0 0 0,0 1 0 0 0,0-1 0 0 0,0 1 0 0 0,1-1 0 0 0,-1 0 1 0 0,2 1-1 0 0,-2-1 160 0 0,30 11 1102 0 0,1-1-1 0 0,51 8 1 0 0,72 3 433 0 0,-71-10-1246 0 0,253 28 1275 0 0,-199-24-1311 0 0,257 15 1058 0 0,-280-23-1285 0 0,264 23 688 0 0,-352-28-973 0 0,519 38 1101 0 0,-164-17-519 0 0,42-2-118 0 0,135 4 84 0 0,10 6-11 0 0,-41-2-301 0 0,10-4-86 0 0,-10-8-87 0 0,22-8-121 0 0,-455-8 0 0 0,638 30 0 0 0,-309-18 0 0 0,-240-11 0 0 0,572 18 0 0 0,-313-3 0 0 0,572 18 0 0 0,-594-21 0 0 0,-411-14 0 0 0,-6 0 0 0 0,0 1 0 0 0,0-2 0 0 0,0 1 0 0 0,0 0 0 0 0,0-1 0 0 0,0 0 0 0 0,0 0 0 0 0,0 0 0 0 0,4-2 0 0 0,-1 1-3 0 0,-6 1-147 0 0,-20-8-3176 0 0,5 1-4811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34 504 0 0,'-4'-1'1041'0'0,"0"0"1"0"0,0-1-1 0 0,0 1 0 0 0,-1 1 0 0 0,1-1 0 0 0,0 1 1 0 0,-1-1-1 0 0,1 1 0 0 0,-9 1 0 0 0,13-1-882 0 0,-1 0-1 0 0,1 0 1 0 0,0 0-1 0 0,-1 0 0 0 0,1 0 1 0 0,0 0-1 0 0,0 0 1 0 0,-1 0-1 0 0,1 0 1 0 0,0 0-1 0 0,-1 1 0 0 0,1-1 1 0 0,0 0-1 0 0,-1 0 1 0 0,1 0-1 0 0,0 0 0 0 0,0 0 1 0 0,-1 1-1 0 0,1-1 1 0 0,0 0-1 0 0,0 0 1 0 0,-1 0-1 0 0,1 1 0 0 0,0-1 1 0 0,0 0-1 0 0,0 0 1 0 0,0 0-1 0 0,-1 1 0 0 0,1-1 1 0 0,0 0-1 0 0,0 1 1 0 0,0-1-1 0 0,0 0 1 0 0,0 1-1 0 0,8 7 2849 0 0,15 2-988 0 0,3-5-830 0 0,1-1-1 0 0,0-1 1 0 0,34-1 0 0 0,81-9 552 0 0,-108 5-1342 0 0,377-34 3751 0 0,-329 24-5819 0 0,-41 7-10810 0 0,-27 2 9328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2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1 291 116 0 0,'0'0'1161'0'0,"8"-8"5976"0"0,-2 11-6553 0 0,-1 1-1 0 0,0 0 1 0 0,0-1-1 0 0,0 2 1 0 0,-1-1-1 0 0,1 0 0 0 0,-1 1 1 0 0,4 6-1 0 0,33 49 2356 0 0,-29-41-2187 0 0,37 54 2820 0 0,65 75 0 0 0,-80-110-2227 0 0,1-2 0 0 0,2-2-1 0 0,58 44 1 0 0,-77-64-841 0 0,-12-10-265 0 0,0 1-1 0 0,-1 0 1 0 0,2-1-1 0 0,-1 0 0 0 0,0-1 1 0 0,1 0-1 0 0,-1 0 0 0 0,1 0 1 0 0,14 4-1 0 0,-19-8-238 0 0,-1 1 0 0 0,0 0 0 0 0,1 0 0 0 0,-1-1 0 0 0,1 1 0 0 0,-1-1 0 0 0,0 1 0 0 0,1-1 0 0 0,-1 1 0 0 0,0-1 0 0 0,0 0 0 0 0,0 0 0 0 0,1 1 0 0 0,-1-1 0 0 0,0 0 0 0 0,0 0 0 0 0,0 0 0 0 0,0 0 0 0 0,0-1 0 0 0,-1 1 0 0 0,1 0 0 0 0,0 0 0 0 0,0 0 0 0 0,-1-1 0 0 0,1 1 0 0 0,-1 0 0 0 0,1-1 0 0 0,-1 1 0 0 0,1-2 0 0 0,1-6 0 0 0,0 1 0 0 0,0-1 0 0 0,1-11 0 0 0,10-120 0 0 0,37-324 0 0 0,-29 293 0 0 0,-21 170-165 0 0,0 0-1 0 0,0 1 1 0 0,0-1 0 0 0,0 0 0 0 0,0 1-1 0 0,0-1 1 0 0,0 0 0 0 0,0 0 0 0 0,1 1-1 0 0,-1-1 1 0 0,0 0 0 0 0,0 1 0 0 0,1-1-1 0 0,-1 0 1 0 0,0 1 0 0 0,1-1 0 0 0,-1 1-1 0 0,1-1 1 0 0,-1 0 0 0 0,0 1 0 0 0,1-1-1 0 0,-1 1 1 0 0,1-1 0 0 0,0 1 0 0 0,-1 0-1 0 0,2-1 1 0 0,9 7-7095 0 0,-8-4 5849 0 0,8 5-1954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2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32 0 0,'-5'8'633'0'0,"2"-4"474"0"0,1 1 0 0 0,-1 0 1 0 0,1 1-1 0 0,0-1 0 0 0,0 0 0 0 0,-2 7 0 0 0,-9 62 9316 0 0,9-40-7051 0 0,-1 43 0 0 0,5-67-2909 0 0,1 0 1 0 0,-1-1 0 0 0,2 1 0 0 0,-1 0-1 0 0,1-1 1 0 0,1 0 0 0 0,0 1 0 0 0,0-1-1 0 0,1 0 1 0 0,0 0 0 0 0,8 13 0 0 0,-8-17-455 0 0,-1-1 0 0 0,1 1 1 0 0,0-1-1 0 0,0 0 0 0 0,0 0 0 0 0,1-1 1 0 0,-1 1-1 0 0,1-1 0 0 0,0 0 1 0 0,0 0-1 0 0,0 0 0 0 0,0-1 0 0 0,0 0 1 0 0,1 0-1 0 0,-1 0 0 0 0,1-1 0 0 0,-1 0 1 0 0,1 0-1 0 0,0 0 0 0 0,-1-1 1 0 0,7 1-1 0 0,31-4-2906 0 0,-35 2 599 0 0,0 0 0 0 0,0-1-1 0 0,14-5 1 0 0,-1-2-1002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2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275 245 804 0 0,'-26'-15'4438'0'0,"10"2"3333"0"0,17 12-7385 0 0,0-1-1 0 0,-1 0 1 0 0,1 1 0 0 0,0-1-1 0 0,0 1 1 0 0,-1-1-1 0 0,1 1 1 0 0,0 0 0 0 0,1-1-1 0 0,-1 1 1 0 0,0 0-1 0 0,0 0 1 0 0,3-2 0 0 0,40-27 4392 0 0,-31 22-3961 0 0,-1 0 1 0 0,0 0-1 0 0,-1-1 1 0 0,0 0-1 0 0,12-14 1 0 0,-22 22-707 0 0,1-1 0 0 0,-1 1 1 0 0,0-1-1 0 0,0 1 0 0 0,0-1 1 0 0,0 0-1 0 0,0 1 1 0 0,0-1-1 0 0,-1 0 0 0 0,1 0 1 0 0,0 1-1 0 0,-1-1 0 0 0,1 0 1 0 0,-1 0-1 0 0,0 0 1 0 0,0 0-1 0 0,0 0 0 0 0,0 0 1 0 0,0 0-1 0 0,0 1 0 0 0,-1-3 1 0 0,1 2-37 0 0,-1-1 1 0 0,0 1-1 0 0,-1 0 0 0 0,1 0 1 0 0,0 0-1 0 0,-1 0 0 0 0,1 1 1 0 0,-1-1-1 0 0,1 0 0 0 0,-1 1 1 0 0,0-1-1 0 0,0 1 0 0 0,0-1 1 0 0,-3-1-1 0 0,-4-2 55 0 0,0 1-1 0 0,-1 0 0 0 0,1 1 1 0 0,-1 0-1 0 0,0 0 1 0 0,-14-2-1 0 0,5 3-103 0 0,-1 1-1 0 0,1 0 1 0 0,-1 1-1 0 0,1 1 1 0 0,-30 6 0 0 0,40-6-270 0 0,1 1 0 0 0,-1 0 1 0 0,0 1-1 0 0,1 0 0 0 0,-1 0 1 0 0,1 1-1 0 0,0 0 0 0 0,0 0 0 0 0,1 1 1 0 0,-1 0-1 0 0,1 1 0 0 0,0-1 1 0 0,1 1-1 0 0,-8 8 0 0 0,13-12-223 0 0,0 0 0 0 0,0 0 0 0 0,0 0 0 0 0,0 0 1 0 0,0 0-1 0 0,0 0 0 0 0,1 0 0 0 0,-1 1 0 0 0,1-1 0 0 0,-1 0 0 0 0,1 1 0 0 0,0-1 0 0 0,0 0 0 0 0,0 1 0 0 0,0-1 0 0 0,0 0 0 0 0,1 0 0 0 0,-1 1 0 0 0,1-1 0 0 0,-1 0 0 0 0,1 0 0 0 0,0 0 0 0 0,1 3 0 0 0,9 12-2596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8 764 0 0,'-1'0'302'0'0,"1"1"0"0"0,0-1 0 0 0,-1 1-1 0 0,1-1 1 0 0,0 1 0 0 0,-1-1 0 0 0,1 1 0 0 0,0-1-1 0 0,-1 1 1 0 0,1 0 0 0 0,0-1 0 0 0,0 1 0 0 0,0-1 0 0 0,0 1-1 0 0,0-1 1 0 0,0 1 0 0 0,-1 0 0 0 0,1-1 0 0 0,0 1-1 0 0,1-1 1 0 0,-1 1 0 0 0,0 0 0 0 0,0-1 0 0 0,0 1 0 0 0,0-1-1 0 0,0 1 1 0 0,1 0 0 0 0,-1-1 0 0 0,1 2 0 0 0,0-1 65 0 0,0 0 0 0 0,0 0 0 0 0,0 0 1 0 0,1 0-1 0 0,-1 0 0 0 0,0 0 0 0 0,1 0 1 0 0,-1 0-1 0 0,1-1 0 0 0,-1 1 0 0 0,2 0 1 0 0,5 2 816 0 0,1-1-1 0 0,-1 0 1 0 0,12 1 0 0 0,147 2 5977 0 0,83-30-1309 0 0,-223 19-6208 0 0,-14 0-2678 0 0,-2-9-9477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40 150 124 0 0,'-8'-6'13301'0'0,"32"-5"-11424"0"0,1 1 1 0 0,0 0-1 0 0,1 2 0 0 0,46-9 0 0 0,-7 2-292 0 0,21-9-219 0 0,81-20 1926 0 0,-154 40-3006 0 0,-26 3-379 0 0,-31 5-411 0 0,-15 7 159 0 0,0 2 0 0 0,1 3 0 0 0,1 3 0 0 0,0 2 0 0 0,-80 42-1 0 0,134-62 353 0 0,-1 2-1 0 0,0-1 0 0 0,1 0 0 0 0,-1 1 0 0 0,1-1 0 0 0,0 1 0 0 0,-1 0 0 0 0,2 0 0 0 0,-1 1 0 0 0,0-1 0 0 0,0 1 0 0 0,1-1 0 0 0,0 1 0 0 0,-3 5 0 0 0,4-6 28 0 0,1 0 0 0 0,-1 0 0 0 0,1 0 0 0 0,0 0-1 0 0,-1 0 1 0 0,1 0 0 0 0,0-1 0 0 0,1 1 0 0 0,-1 0 0 0 0,1 0-1 0 0,-1 0 1 0 0,1 0 0 0 0,0 0 0 0 0,0-1 0 0 0,0 1-1 0 0,0 0 1 0 0,0-1 0 0 0,1 1 0 0 0,-1 0 0 0 0,1-1 0 0 0,0 0-1 0 0,2 3 1 0 0,3 3 77 0 0,0-1 0 0 0,1 1-1 0 0,0-1 1 0 0,1-1 0 0 0,-1 0-1 0 0,17 9 1 0 0,60 26 475 0 0,-81-39-550 0 0,114 43 750 0 0,-70-28-250 0 0,-2 2-1 0 0,70 38 1 0 0,-113-55-507 0 0,0-1 1 0 0,-1 0-1 0 0,1 1 1 0 0,-1 0-1 0 0,1-1 1 0 0,-1 1-1 0 0,0 0 0 0 0,0 0 1 0 0,0 1-1 0 0,0-1 1 0 0,0 0-1 0 0,-1 1 1 0 0,1-1-1 0 0,-1 1 0 0 0,1-1 1 0 0,-1 1-1 0 0,0 0 1 0 0,1 3-1 0 0,-2-5-20 0 0,0 0 0 0 0,-1 0-1 0 0,1 1 1 0 0,-1-1 0 0 0,0 0-1 0 0,1 0 1 0 0,-1 0 0 0 0,0 0-1 0 0,0 0 1 0 0,1 0 0 0 0,-1 0 0 0 0,0 0-1 0 0,0 0 1 0 0,0 0 0 0 0,0 0-1 0 0,0-1 1 0 0,-1 1 0 0 0,1 0-1 0 0,-2 0 1 0 0,-25 11 42 0 0,-7-1-5 0 0,-1-1-1 0 0,-1-2 1 0 0,0-2 0 0 0,0-2-1 0 0,0-1 1 0 0,-1-1 0 0 0,1-2 0 0 0,-40-6-1 0 0,65 4-529 0 0,1 0 0 0 0,0-1 0 0 0,-1 0 0 0 0,1-1 0 0 0,-11-5 0 0 0,18 7 23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26 284 0 0,'2'-2'1006'0'0,"0"-1"-1"0"0,0 1 1 0 0,0 0-1 0 0,0 0 1 0 0,1 0 0 0 0,-1 1-1 0 0,0-1 1 0 0,1 1 0 0 0,-1-1-1 0 0,1 1 1 0 0,0 0-1 0 0,-1 0 1 0 0,8-2 1422 0 0,-9 3-2234 0 0,-1 1 0 0 0,0-1 1 0 0,0 1-1 0 0,1-1 0 0 0,-1 1 0 0 0,0-1 1 0 0,0 0-1 0 0,0 1 0 0 0,1-1 0 0 0,-1 1 1 0 0,0-1-1 0 0,0 1 0 0 0,0-1 0 0 0,0 1 1 0 0,0-1-1 0 0,0 1 0 0 0,0 0 1 0 0,0-1-1 0 0,0 1 0 0 0,0-1 0 0 0,0 1 1 0 0,0-1-1 0 0,-1 1 0 0 0,1-1 0 0 0,0 0 1 0 0,-1 2-1 0 0,-7 11 571 0 0,-1 0-1 0 0,-1 0 1 0 0,0-1 0 0 0,-1 0 0 0 0,-13 10-1 0 0,-69 54 1447 0 0,64-53-1578 0 0,-53 35 1185 0 0,-165 88-1 0 0,127-79-1147 0 0,108-60-670 0 0,-18 12 0 0 0,30-19 0 0 0,-1 1 0 0 0,1-1 0 0 0,0 0 0 0 0,0 1 0 0 0,-1-1 0 0 0,1 0 0 0 0,0 1 0 0 0,0-1 0 0 0,0 1 0 0 0,0-1 0 0 0,0 0 0 0 0,-1 1 0 0 0,1-1 0 0 0,0 1 0 0 0,0-1 0 0 0,0 0 0 0 0,0 1 0 0 0,0-1 0 0 0,0 1 0 0 0,0-1 0 0 0,0 0 0 0 0,1 1 0 0 0,-1-1 0 0 0,0 1 0 0 0,0-1 0 0 0,0 0 0 0 0,0 1 0 0 0,0-1 0 0 0,1 0 0 0 0,-1 1 0 0 0,0-1 0 0 0,0 0 0 0 0,1 1 0 0 0,-1-1 0 0 0,0 0 0 0 0,0 1 0 0 0,1-1 0 0 0,-1 0 0 0 0,0 0 0 0 0,1 1 0 0 0,-1-1 0 0 0,0 0 0 0 0,1 0 0 0 0,-1 0 0 0 0,1 1 0 0 0,5 1 0 0 0,1 1 0 0 0,-1-1 0 0 0,1 0 0 0 0,0 0 0 0 0,0-1 0 0 0,-1 0 0 0 0,1 0 0 0 0,0-1 0 0 0,8 0 0 0 0,-1 0 0 0 0,315 6 0 0 0,-262-6 0 0 0,-51 0-79 0 0,3 1-386 0 0,-1-2-1 0 0,1 0 1 0 0,32-7-1 0 0,-5 5-10093 0 0,-20 2 7086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515 219 356 0 0,'-17'-23'3773'0'0,"-1"0"0"0"0,-1 1 0 0 0,-31-28 0 0 0,44 45-3289 0 0,-1 0 0 0 0,0 1-1 0 0,-1-1 1 0 0,1 2 0 0 0,-1-1 0 0 0,0 1 0 0 0,0 0-1 0 0,0 1 1 0 0,0-1 0 0 0,0 2 0 0 0,0-1-1 0 0,-1 1 1 0 0,1 0 0 0 0,0 1 0 0 0,-1 0 0 0 0,1 1-1 0 0,-1-1 1 0 0,1 2 0 0 0,0-1 0 0 0,-12 4 0 0 0,5 0-103 0 0,0 0 1 0 0,0 0-1 0 0,0 2 1 0 0,1 0 0 0 0,0 1-1 0 0,1 0 1 0 0,-1 1 0 0 0,1 0-1 0 0,-21 21 1 0 0,26-23-216 0 0,1 1 0 0 0,0 0 0 0 0,1 0 0 0 0,0 1 0 0 0,0-1 0 0 0,1 2 0 0 0,0-1 0 0 0,0 0 0 0 0,1 1 0 0 0,-3 10 1 0 0,6-14-88 0 0,-1 0 1 0 0,1 0 0 0 0,1 0 0 0 0,0 1 0 0 0,-1-1-1 0 0,2 0 1 0 0,-1 0 0 0 0,1 0 0 0 0,0 0 0 0 0,0 0-1 0 0,1 0 1 0 0,-1 0 0 0 0,1 0 0 0 0,1 0 0 0 0,-1 0 0 0 0,1-1-1 0 0,0 1 1 0 0,6 7 0 0 0,1 0-80 0 0,-1-1 0 0 0,2 0 0 0 0,0-1 0 0 0,0-1 0 0 0,1 1 0 0 0,0-2 0 0 0,23 15 0 0 0,-15-13 0 0 0,1-1 0 0 0,0 0 0 0 0,1-2 0 0 0,39 11 0 0 0,-28-12 0 0 0,0-1 0 0 0,1-2 0 0 0,-1-1 0 0 0,1-2 0 0 0,0-1 0 0 0,0-2 0 0 0,40-6 0 0 0,-35-1 0 0 0,-19 4 0 0 0,0-2 0 0 0,27-13 0 0 0,7-10 0 0 0,-44 24 0 0 0,-1 0 0 0 0,0-1 0 0 0,0-1 0 0 0,-1 1 0 0 0,0-1 0 0 0,-1-1 0 0 0,1 0 0 0 0,-1 0 0 0 0,6-11 0 0 0,-10 15 0 0 0,0-1 0 0 0,0 1 0 0 0,-1-1 0 0 0,0 0 0 0 0,0 0 0 0 0,-1 0 0 0 0,1 0 0 0 0,-1 0 0 0 0,0 0 0 0 0,-1 0 0 0 0,0 0 0 0 0,0 0 0 0 0,0 0 0 0 0,0-1 0 0 0,-1 1 0 0 0,0 0 0 0 0,-1 0 0 0 0,-2-10 0 0 0,-3 3 0 0 0,0-1 0 0 0,0 1 0 0 0,-2 0 0 0 0,1 0 0 0 0,-2 1 0 0 0,1 1 0 0 0,-2-1 0 0 0,1 2 0 0 0,-2-1 0 0 0,1 1 0 0 0,-1 1 0 0 0,-1 0 0 0 0,-15-8 0 0 0,-3 0 0 0 0,0 2 0 0 0,-2 1 0 0 0,1 1 0 0 0,-58-14 0 0 0,60 20-757 0 0,0 1 0 0 0,-1 1 0 0 0,-54 0 0 0 0,66 5 99 0 0,1 1 1 0 0,0 1-1 0 0,-1 1 0 0 0,1 1 1 0 0,0 0-1 0 0,1 1 0 0 0,-28 12 1 0 0,23-6-3426 0 0,0-1 590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40 0 0,'1'-4'377'0'0,"-1"0"0"0"0,1 0 0 0 0,0 0 1 0 0,0 0-1 0 0,0 1 0 0 0,1-1 0 0 0,0 0 0 0 0,-1 1 0 0 0,1-1 0 0 0,0 1 0 0 0,1 0 1 0 0,-1 0-1 0 0,3-4 0 0 0,-3 6-126 0 0,-1 0 0 0 0,0-1 0 0 0,1 1-1 0 0,-1 0 1 0 0,1 0 0 0 0,0 0 0 0 0,-1 0 0 0 0,1 0 0 0 0,0 0 0 0 0,0 0 0 0 0,-1 1 0 0 0,1-1 0 0 0,0 1 0 0 0,0-1 0 0 0,0 1-1 0 0,0 0 1 0 0,0 0 0 0 0,0-1 0 0 0,0 1 0 0 0,-1 1 0 0 0,1-1 0 0 0,0 0 0 0 0,0 0 0 0 0,0 1 0 0 0,0-1 0 0 0,0 1-1 0 0,0 0 1 0 0,-1-1 0 0 0,3 2 0 0 0,4 3 289 0 0,0 0-1 0 0,0 0 1 0 0,-1 1 0 0 0,0 0-1 0 0,0 0 1 0 0,11 13 0 0 0,32 48 1332 0 0,-35-46-1216 0 0,79 118 3857 0 0,100 199 0 0 0,-187-324-4093 0 0,-6-9-219 0 0,1-1 0 0 0,0 1-1 0 0,1 0 1 0 0,-1-1-1 0 0,1 1 1 0 0,0-1 0 0 0,0 0-1 0 0,0 0 1 0 0,1 0-1 0 0,-1-1 1 0 0,1 1-1 0 0,0-1 1 0 0,7 5 0 0 0,-11-8-151 0 0,1 0 0 0 0,0 0-1 0 0,0 0 1 0 0,0 0 0 0 0,0 0 0 0 0,0 0 0 0 0,0 0 0 0 0,0 0 0 0 0,0-1 0 0 0,0 1 0 0 0,0 0 0 0 0,-1-1 0 0 0,1 1 0 0 0,0 0 0 0 0,0-1 0 0 0,0 1 0 0 0,0-1 0 0 0,-1 0 0 0 0,1 1 0 0 0,1-2 0 0 0,14-16 215 0 0,1-10-255 0 0,-1 0-1 0 0,-2-2 1 0 0,-1 0-1 0 0,15-51 0 0 0,-7 21-11 0 0,61-218 2 0 0,-45 142 0 0 0,-37 135-309 0 0,0 0 0 0 0,0 0 0 0 0,1 0 0 0 0,-1 0 0 0 0,0 0 0 0 0,1 0 0 0 0,-1 0 0 0 0,1 0 0 0 0,-1 0 0 0 0,1 0 0 0 0,0 0 0 0 0,-1 0 0 0 0,1 0 0 0 0,0 1 0 0 0,0-1 0 0 0,0 0 0 0 0,1 0 0 0 0,-2 0-26 0 0,1 1 0 0 0,0 0 0 0 0,0 0 0 0 0,0 0 0 0 0,0 0 0 0 0,0 0 0 0 0,0 0 0 0 0,0 0 0 0 0,0 0 0 0 0,0 1 0 0 0,0-1 0 0 0,0 0 0 0 0,0 1 0 0 0,0-1 0 0 0,0 0 0 0 0,-1 1 0 0 0,1-1 0 0 0,0 1 0 0 0,0-1 0 0 0,0 1 0 0 0,0 0-1 0 0,10 7-3064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9:5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99 792 0 0,'-26'-8'3514'0'0,"0"-3"8967"0"0,57 2-9368 0 0,2 4-1872 0 0,126-17 2860 0 0,-55 1-7130 0 0,-57 5-4594 0 0,-27 9 5122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0 556 0 0,'-42'106'14356'0'0,"32"-70"-12161"0"0,2-1 1 0 0,1 1-1 0 0,-3 49 0 0 0,9-69-1735 0 0,1 0 1 0 0,1 0-1 0 0,1 0 0 0 0,0 0 0 0 0,1 0 0 0 0,0-1 1 0 0,1 1-1 0 0,1-1 0 0 0,1 0 0 0 0,9 19 0 0 0,-7-19 143 0 0,0-1 0 0 0,1 0 0 0 0,19 24-1 0 0,-24-35-799 0 0,-1 0 0 0 0,0 0 0 0 0,0 0 0 0 0,1 0 0 0 0,0-1-1 0 0,-1 1 1 0 0,1-1 0 0 0,7 3 0 0 0,-9-4-392 0 0,1 0 1 0 0,-1-1-1 0 0,0 1 1 0 0,1-1-1 0 0,-1 0 0 0 0,1 1 1 0 0,-1-1-1 0 0,0 0 1 0 0,1-1-1 0 0,-1 1 0 0 0,1 0 1 0 0,-1-1-1 0 0,0 1 1 0 0,1-1-1 0 0,-1 0 0 0 0,0 0 1 0 0,3-1-1 0 0,6-4-2635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174 325 9569 0 0,'-11'-7'3783'0'0,"8"5"-2864"0"0,0 0 1 0 0,1 1-1 0 0,-1-1 1 0 0,0 0-1 0 0,1-1 1 0 0,-1 1-1 0 0,1 0 1 0 0,0-1-1 0 0,0 1 1 0 0,0-1-1 0 0,0 0 0 0 0,0 0 1 0 0,1 1-1 0 0,-3-5 1 0 0,5 6-826 0 0,-1 0-1 0 0,0 0 1 0 0,0 0 0 0 0,0 1-1 0 0,0-1 1 0 0,1 0 0 0 0,-1 0 0 0 0,0 0-1 0 0,1 1 1 0 0,-1-1 0 0 0,1 0 0 0 0,-1 1-1 0 0,1-1 1 0 0,-1 0 0 0 0,1 1-1 0 0,-1-1 1 0 0,1 1 0 0 0,0-1 0 0 0,-1 1-1 0 0,1-1 1 0 0,0 1 0 0 0,0-1 0 0 0,21-11 810 0 0,-17 9-621 0 0,14-8-80 0 0,3-1 429 0 0,27-20 0 0 0,-45 29-564 0 0,1-1-1 0 0,-1 1 1 0 0,0-1 0 0 0,0 0 0 0 0,0-1-1 0 0,0 1 1 0 0,-1-1 0 0 0,1 1 0 0 0,-1-1-1 0 0,-1 0 1 0 0,5-9 0 0 0,-6 12-68 0 0,1-3 0 0 0,-4-15 0 0 0,0 15 0 0 0,0-1 0 0 0,-1 0 0 0 0,1 1 0 0 0,-1 0 0 0 0,0 0 0 0 0,0 0 0 0 0,-1 0 0 0 0,1 0 0 0 0,-1 0 0 0 0,0 1 0 0 0,-1 0 0 0 0,1 0 0 0 0,-1 0 0 0 0,0 0 0 0 0,1 1 0 0 0,-2 0 0 0 0,1 0 0 0 0,0 0 0 0 0,-7-2 0 0 0,5 2 0 0 0,0 0 0 0 0,0 1 0 0 0,0 0 0 0 0,0 0 0 0 0,-1 0 0 0 0,1 1 0 0 0,-1 0 0 0 0,1 1 0 0 0,-1 0 0 0 0,1 0 0 0 0,-1 0 0 0 0,1 1 0 0 0,-1 0 0 0 0,1 1 0 0 0,-12 3 0 0 0,11-2-165 0 0,-1 1-1 0 0,0 0 1 0 0,1 1-1 0 0,0 0 1 0 0,0 0-1 0 0,-11 10 1 0 0,17-13 102 0 0,0 0 0 0 0,0-1 0 0 0,0 1 0 0 0,1 0 0 0 0,-1 0 0 0 0,1 1 0 0 0,-1-1 0 0 0,1 0 0 0 0,0 0 0 0 0,0 1 0 0 0,0-1 0 0 0,0 0 0 0 0,0 1 0 0 0,1-1 0 0 0,-1 1 0 0 0,1-1 0 0 0,-1 1 0 0 0,1-1 0 0 0,0 1-1 0 0,0 0 1 0 0,0-1 0 0 0,0 1 0 0 0,1-1 0 0 0,-1 1 0 0 0,1-1 0 0 0,0 1 0 0 0,-1-1 0 0 0,1 1 0 0 0,0-1 0 0 0,2 3 0 0 0,2 4-1640 0 0,1 1-1 0 0,0-1 0 0 0,1 1 1 0 0,0-2-1 0 0,16 16 0 0 0,8 1-1628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10533 0 0,'9'21'12015'0'0,"3"-4"-6417"0"0,-9-13-5293 0 0,0-1 0 0 0,0-1 0 0 0,1 1 0 0 0,-1 0 0 0 0,1-1 0 0 0,0 0 0 0 0,0 0 0 0 0,0 0 0 0 0,0 0 0 0 0,0 0-1 0 0,0-1 1 0 0,9 2 0 0 0,23 3-195 0 0,0-1-1 0 0,1-1 1 0 0,-1-2-1 0 0,1-2 1 0 0,64-8-1 0 0,-78 4-3014 0 0,-1-1 0 0 0,43-15 0 0 0,-28 7-178 0 0,-22 8-512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74 148 932 0 0,'0'-1'349'0'0,"0"0"0"0"0,1 0-1 0 0,-1 0 1 0 0,1-1 0 0 0,0 1 0 0 0,-1 0-1 0 0,1 0 1 0 0,0 0 0 0 0,0 0 0 0 0,-1 0-1 0 0,1 0 1 0 0,0 0 0 0 0,0 0 0 0 0,0 0-1 0 0,0 1 1 0 0,0-1 0 0 0,1 0 0 0 0,-1 1-1 0 0,0-1 1 0 0,0 0 0 0 0,0 1 0 0 0,1 0-1 0 0,-1-1 1 0 0,0 1 0 0 0,2-1 0 0 0,40-8 3628 0 0,-35 7-3295 0 0,192-38 6995 0 0,49-9-2622 0 0,-131 24 128 0 0,-139 25-5143 0 0,8-1-53 0 0,-85 12-178 0 0,-141 33 1 0 0,178-31 207 0 0,1 3 0 0 0,-94 37 1 0 0,146-50 3 0 0,1 1 1 0 0,-1 0-1 0 0,1 0 1 0 0,0 1-1 0 0,-12 10 1 0 0,18-14-13 0 0,0 0 1 0 0,0 0 0 0 0,-1 0 0 0 0,1 0-1 0 0,0 1 1 0 0,0-1 0 0 0,1 0-1 0 0,-1 1 1 0 0,0-1 0 0 0,0 1-1 0 0,1-1 1 0 0,-1 1 0 0 0,1-1 0 0 0,-1 1-1 0 0,1-1 1 0 0,-1 1 0 0 0,1 0-1 0 0,0-1 1 0 0,0 1 0 0 0,0-1-1 0 0,0 1 1 0 0,0 0 0 0 0,0-1 0 0 0,1 1-1 0 0,-1 0 1 0 0,0-1 0 0 0,1 1-1 0 0,-1-1 1 0 0,1 1 0 0 0,0-1-1 0 0,-1 1 1 0 0,1-1 0 0 0,0 0 0 0 0,0 1-1 0 0,0-1 1 0 0,2 3 0 0 0,9 8-9 0 0,0-1 1 0 0,0 0-1 0 0,1 0 1 0 0,1-2-1 0 0,19 13 1 0 0,79 35-4 0 0,-79-41 2 0 0,155 71 0 0 0,-84-41 0 0 0,107 64 0 0 0,-204-106 0 0 0,43 31 0 0 0,-46-33 0 0 0,-1 2 0 0 0,0-1 0 0 0,0 0 0 0 0,1 1 0 0 0,-2-1 0 0 0,1 1 0 0 0,0 0 0 0 0,-1 0 0 0 0,0 0 0 0 0,0 0 0 0 0,2 4 0 0 0,-6 5 0 0 0,0-10 0 0 0,0 1 0 0 0,-1-1 0 0 0,1 1 0 0 0,-1-1 0 0 0,0 0 0 0 0,0 0 0 0 0,-1 0 0 0 0,1 0 0 0 0,-1-1 0 0 0,1 1 0 0 0,-1-1 0 0 0,0 0 0 0 0,0 0 0 0 0,0 0 0 0 0,0-1 0 0 0,-7 3 0 0 0,-7 1 0 0 0,-1-1 0 0 0,-26 3 0 0 0,41-7 0 0 0,-120 11 0 0 0,-186-8 0 0 0,290-4 14 0 0,12 2-34 0 0,-1-1 0 0 0,0 0 0 0 0,1-1 0 0 0,-1 0 0 0 0,1 0 0 0 0,-1-1 0 0 0,-9-3 0 0 0,18 5-61 0 0,0 0-1 0 0,0 0 1 0 0,0 0 0 0 0,0-1-1 0 0,0 1 1 0 0,-1 0 0 0 0,1 0-1 0 0,0 0 1 0 0,0 0-1 0 0,0-1 1 0 0,0 1 0 0 0,0 0-1 0 0,0 0 1 0 0,0 0 0 0 0,0 0-1 0 0,0-1 1 0 0,0 1 0 0 0,0 0-1 0 0,0 0 1 0 0,0 0 0 0 0,0-1-1 0 0,0 1 1 0 0,0 0-1 0 0,0 0 1 0 0,0 0 0 0 0,0-1-1 0 0,0 1 1 0 0,0 0 0 0 0,0 0-1 0 0,0 0 1 0 0,0-1 0 0 0,0 1-1 0 0,0 0 1 0 0,0 0 0 0 0,1 0-1 0 0,-1 0 1 0 0,0 0 0 0 0,0-1-1 0 0,0 1 1 0 0,0 0-1 0 0,0 0 1 0 0,0 0 0 0 0,1 0-1 0 0,-1 0 1 0 0,0 0 0 0 0,0-1-1 0 0,0 1 1 0 0,1 0 0 0 0,-1 0-1 0 0,0 0 1 0 0,0 0 0 0 0,0 0-1 0 0,1 0 1 0 0,10-6-1347 0 0,59-19-6382 0 0,-16 7 4553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1 728 0 0,'-2'0'13545'0'0,"-9"7"-6958"0"0,-24 19-4987 0 0,0 0-204 0 0,-61 36 979 0 0,-135 66-1 0 0,-114 28 1788 0 0,285-132-4162 0 0,26-11 0 0 0,0 2 0 0 0,-48 28 0 0 0,80-42 0 0 0,1 0 0 0 0,0 0 0 0 0,0-1 0 0 0,-1 1 0 0 0,1 0 0 0 0,0 1 0 0 0,0-1 0 0 0,0 0 0 0 0,0 0 0 0 0,0 0 0 0 0,0 1 0 0 0,0-1 0 0 0,1 0 0 0 0,-2 3 0 0 0,4 6 0 0 0,0-7 0 0 0,1-1 0 0 0,-1 1 0 0 0,1-1 0 0 0,-1 0 0 0 0,1 0 0 0 0,0 0 0 0 0,0 0 0 0 0,0-1 0 0 0,0 1 0 0 0,4 1 0 0 0,37 11 0 0 0,-29-9 0 0 0,98 23 0 0 0,-97-25 0 0 0,291 57 0 0 0,71 14 0 0 0,-363-71 0 0 0,-5-1 0 0 0,1 1 0 0 0,0 0 0 0 0,11 5 0 0 0,-9-2 0 0 0,-1 0 0 0 0,-11-5-16 0 0,-1-1 0 0 0,0 0 0 0 0,1 0 0 0 0,-1 0 0 0 0,0 0 0 0 0,1 0 0 0 0,-1 1 1 0 0,0-1-1 0 0,1 0 0 0 0,-1 0 0 0 0,1 0 0 0 0,-1 0 0 0 0,0 0 0 0 0,1 0 0 0 0,-1 0 0 0 0,1-1 0 0 0,-1 1 0 0 0,0 0 0 0 0,1 0 0 0 0,-1 0 0 0 0,0 0 1 0 0,1 0-1 0 0,-1 0 0 0 0,0-1 0 0 0,1 1 0 0 0,-1 0 0 0 0,0 0 0 0 0,1-1 0 0 0,-1 1 0 0 0,0 0 0 0 0,0 0 0 0 0,1-1 0 0 0,-1 1 0 0 0,0 0 0 0 0,0-1 1 0 0,0 1-1 0 0,1 0 0 0 0,-1-1 0 0 0,0 0 0 0 0,2-1-1130 0 0,14-9-7714 0 0,-1 4 5070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548 241 6713 0 0,'-4'-11'1703'0'0,"0"-1"-1"0"0,-1 1 1 0 0,0 0 0 0 0,0 1 0 0 0,-1-1 0 0 0,-12-15 0 0 0,10 16-1306 0 0,0 1 0 0 0,-1 0 0 0 0,-1 0 0 0 0,1 1 0 0 0,-1 0 0 0 0,0 0 0 0 0,-1 1 0 0 0,0 1 0 0 0,0 0 0 0 0,-1 0 0 0 0,1 1 0 0 0,-1 0 0 0 0,0 1 0 0 0,-1 1 0 0 0,1 0 0 0 0,-24-3 0 0 0,26 6-166 0 0,1 1 0 0 0,-1-1 1 0 0,1 1-1 0 0,-1 1 1 0 0,1 0-1 0 0,-1 0 0 0 0,1 1 1 0 0,0 0-1 0 0,0 1 1 0 0,1 0-1 0 0,-1 0 0 0 0,1 1 1 0 0,-9 5-1 0 0,4-1 102 0 0,0 1-1 0 0,0 1 0 0 0,1 0 1 0 0,1 0-1 0 0,0 1 0 0 0,-18 25 1 0 0,21-25-265 0 0,0 0 1 0 0,2 1 0 0 0,-1 0-1 0 0,2 0 1 0 0,0 1 0 0 0,0 0 0 0 0,1 0-1 0 0,1 0 1 0 0,0 0 0 0 0,1 0-1 0 0,1 0 1 0 0,0 1 0 0 0,1-1 0 0 0,0 1-1 0 0,2-1 1 0 0,2 17 0 0 0,-1-18-33 0 0,0 0 0 0 0,1-1 0 0 0,1 1 0 0 0,0-1 1 0 0,1 0-1 0 0,0 0 0 0 0,1-1 0 0 0,0 0 0 0 0,0 0 1 0 0,1 0-1 0 0,1-1 0 0 0,0 0 0 0 0,0-1 0 0 0,1 0 0 0 0,0-1 1 0 0,1 1-1 0 0,20 10 0 0 0,-12-8-36 0 0,1-1 0 0 0,1-2 0 0 0,0 0 0 0 0,0-1 0 0 0,1-1 0 0 0,28 5 0 0 0,-36-9 0 0 0,0-1 0 0 0,0 0 0 0 0,0 0 0 0 0,0-2 0 0 0,0 1 0 0 0,-1-2 0 0 0,1 0 0 0 0,0-1 0 0 0,0 0 0 0 0,-1-1 0 0 0,17-7 0 0 0,-21 7 0 0 0,-1-1 0 0 0,0 0 0 0 0,-1 0 0 0 0,1-1 0 0 0,-1 1 0 0 0,0-2 0 0 0,0 1 0 0 0,-1-1 0 0 0,0 0 0 0 0,0 0 0 0 0,-1-1 0 0 0,0 0 0 0 0,0 0 0 0 0,-1 0 0 0 0,0-1 0 0 0,6-15 0 0 0,-7 12 0 0 0,1-1 0 0 0,-2 1 0 0 0,0-1 0 0 0,0 0 0 0 0,-1 0 0 0 0,-1 1 0 0 0,0-1 0 0 0,-1 0 0 0 0,0 0 0 0 0,-1 0 0 0 0,-5-19 0 0 0,-15-28 0 0 0,3 23 0 0 0,6 17 0 0 0,0 1 0 0 0,-2 0 0 0 0,0 1 0 0 0,-1 1 0 0 0,-1 0 0 0 0,-36-28 0 0 0,26 26 0 0 0,0 2 0 0 0,-1 0 0 0 0,0 2 0 0 0,-46-17-1 0 0,62 27-444 0 0,-1 1-1 0 0,0 1 1 0 0,-1 0-1 0 0,-16-1 0 0 0,18 3-2812 0 0,-1 1 1 0 0,-18 1-1 0 0,15 1-301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8749 0 0,'-69'28'18431'0'0,"78"-21"-16840"0"0,-8-6-1535 0 0,0 0-1 0 0,0 0 1 0 0,-1 0 0 0 0,1 0-1 0 0,0-1 1 0 0,0 1-1 0 0,0 0 1 0 0,0-1-1 0 0,0 1 1 0 0,0-1-1 0 0,1 1 1 0 0,-1-1 0 0 0,0 1-1 0 0,2-1 1 0 0,112 23 403 0 0,61-2 659 0 0,120-3 411 0 0,-240-15-1473 0 0,107 1-53 0 0,-132-5-7 0 0,0-2 1 0 0,-1-1-1 0 0,39-9 0 0 0,-35 2-2128 0 0,-12-2-7626 0 0,-14 6 6183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29 1112 0 0,'-17'-12'3403'0'0,"-3"-4"10008"0"0,34 16-11766 0 0,-1 1 1 0 0,1 1-1 0 0,16 4 1 0 0,74 27 1613 0 0,-54-16-1955 0 0,-23-8-776 0 0,-1 0 0 0 0,0 2 0 0 0,-1 1 0 0 0,0 1 0 0 0,-1 1 0 0 0,43 32 0 0 0,-63-43-528 0 0,-1 0 0 0 0,0 0 0 0 0,0 1 0 0 0,0-1 0 0 0,-1 1 0 0 0,1-1 0 0 0,-1 1 0 0 0,0 0 0 0 0,0 0 0 0 0,0 0 0 0 0,0 0 0 0 0,-1 1 0 0 0,1-1 0 0 0,-1 0 0 0 0,0 1 0 0 0,-1-1 0 0 0,1 1 0 0 0,-1-1 0 0 0,0 1 0 0 0,0-1 0 0 0,0 1 0 0 0,-1-1 0 0 0,1 0 0 0 0,-1 1 0 0 0,0-1 0 0 0,0 1 0 0 0,-1-1 0 0 0,1 0 0 0 0,-1 0 0 0 0,-4 7 0 0 0,-2 3 0 0 0,-1 0 0 0 0,-1 0 0 0 0,0-1 0 0 0,-1 0 0 0 0,0-1 0 0 0,0 0 0 0 0,-16 11 0 0 0,3-4 0 0 0,0-1 0 0 0,-1-1 0 0 0,-1-1 0 0 0,-1-2 0 0 0,-50 21 0 0 0,71-33 3 0 0,5-1-5 0 0,-1 0 1 0 0,1 0-1 0 0,-1-1 1 0 0,0 1-1 0 0,1-1 1 0 0,-1 1-1 0 0,1-1 1 0 0,-1 0-1 0 0,0 0 1 0 0,1 0-1 0 0,-1 0 1 0 0,0 0-1 0 0,1 0 1 0 0,-1 0-1 0 0,0 0 1 0 0,1-1-1 0 0,-3 0 1 0 0,-4-1 945 0 0,3-5-5382 0 0,11-11-3970 0 0,1 6 4837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9369 0 0,'9'-12'9851'0'0,"-9"12"-9030"0"0,1-1 0 0 0,2 0 0 0 0,3 2 2065 0 0,3 6-3287 0 0,6 7 971 0 0,0 1-1 0 0,-2 0 0 0 0,1 2 0 0 0,16 27 1 0 0,-8-12-86 0 0,141 182 1429 0 0,-126-173-1198 0 0,2-1 1 0 0,2-1-1 0 0,53 37 0 0 0,-50-45-564 0 0,1-2 0 0 0,51 24 0 0 0,-73-41-145 0 0,2-1 0 0 0,0-2 0 0 0,0 0 0 0 0,0-2-1 0 0,1-1 1 0 0,39 5 0 0 0,-60-11-6 0 0,1 0 0 0 0,-1 0 0 0 0,0 0 0 0 0,0-1 0 0 0,0 1 0 0 0,0-1 0 0 0,0-1 0 0 0,0 1 0 0 0,0-1 0 0 0,0 1 0 0 0,0-2 0 0 0,0 1 0 0 0,-1 0 0 0 0,1-1 0 0 0,-1 0 0 0 0,0 0 0 0 0,0 0 0 0 0,0 0 0 0 0,0-1 0 0 0,-1 0 0 0 0,1 0 0 0 0,-1 0 0 0 0,0 0 0 0 0,0 0 0 0 0,0-1 0 0 0,-1 1 0 0 0,4-8 0 0 0,3-10 0 0 0,-1 0 0 0 0,-1-1 0 0 0,-1 0 0 0 0,4-38 0 0 0,-8 54 0 0 0,15-100 0 0 0,-1 16 0 0 0,-6 30 0 0 0,4-16 0 0 0,-3 27 0 0 0,6-28 0 0 0,38-108 0 0 0,-46 171-1997 0 0,-9 14 1875 0 0,1 1 0 0 0,-1-1-1 0 0,0 1 1 0 0,1-1 0 0 0,-1 1 0 0 0,1-1-1 0 0,-1 1 1 0 0,0-1 0 0 0,1 1 0 0 0,-1 0-1 0 0,1-1 1 0 0,-1 1 0 0 0,1 0-1 0 0,-1-1 1 0 0,1 1 0 0 0,-1 0 0 0 0,1 0-1 0 0,-1-1 1 0 0,1 1 0 0 0,0 0 0 0 0,-1 0-1 0 0,1 0 1 0 0,-1 0 0 0 0,1 0-1 0 0,-1 0 1 0 0,1 0 0 0 0,0 0 0 0 0,-1 0-1 0 0,1 0 1 0 0,-1 0 0 0 0,1 0 0 0 0,0 1-1 0 0,-1-1 1 0 0,1 0 0 0 0,0 1-1 0 0,9 8-4274 0 0,0 2 632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9437 0 0,'-7'7'869'0'0,"0"0"1"0"0,1 0-1 0 0,-1 1 0 0 0,2 1 1 0 0,-1-1-1 0 0,1 1 0 0 0,0-1 1 0 0,1 1-1 0 0,0 1 0 0 0,0-1 1 0 0,1 0-1 0 0,1 1 0 0 0,-1 0 1 0 0,0 13-1 0 0,1-5 1185 0 0,1 1 0 0 0,0 1 0 0 0,4 21 0 0 0,6 25 20 0 0,-6-47-2069 0 0,1-1 0 0 0,1 0 0 0 0,0-1 0 0 0,2 1 0 0 0,0-1 1 0 0,12 21-1 0 0,-16-33-13 0 0,0 0 1 0 0,0 0-1 0 0,1-1 1 0 0,-1 1 0 0 0,1 0-1 0 0,0-1 1 0 0,0 0-1 0 0,1 0 1 0 0,-1-1-1 0 0,1 1 1 0 0,0-1 0 0 0,0 0-1 0 0,0 0 1 0 0,0 0-1 0 0,0-1 1 0 0,1 0-1 0 0,-1 0 1 0 0,1 0-1 0 0,0-1 1 0 0,-1 1 0 0 0,1-1-1 0 0,0-1 1 0 0,11 1-1 0 0,18-7-2355 0 0,-28 3 529 0 0,1 1 0 0 0,-1-1-1 0 0,1 0 1 0 0,10-8 0 0 0,2-3-1782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59:5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57 316 0 0,'-21'2'10184'0'0,"33"3"-9636"0"0,-1 0-1 0 0,1-1 1 0 0,0-1-1 0 0,0 0 1 0 0,0 0-1 0 0,0-1 1 0 0,15 0-1 0 0,2 2-88 0 0,380 34 3672 0 0,-363-35-3867 0 0,820 24 2118 0 0,-472-26-1813 0 0,-15-7-82 0 0,14-9-126 0 0,214-25 42 0 0,-208 9-177 0 0,276-27 676 0 0,-647 54-705 0 0,-18 2-57 0 0,-1 1 0 0 0,0 0 0 0 0,0 0 0 0 0,1 1 1 0 0,-1 1-1 0 0,10 1 0 0 0,-17-2-127 0 0,-1 0 1 0 0,0 1-1 0 0,0-1 0 0 0,0 1 1 0 0,0 0-1 0 0,0-1 1 0 0,0 1-1 0 0,0 0 0 0 0,0-1 1 0 0,0 1-1 0 0,0 0 1 0 0,-1 0-1 0 0,1 0 1 0 0,0 0-1 0 0,0 0 0 0 0,-1 0 1 0 0,1 0-1 0 0,-1 0 1 0 0,1 0-1 0 0,-1 0 0 0 0,1 0 1 0 0,-1 1-1 0 0,1 1 1 0 0,3 31 113 0 0,-4-21-64 0 0,10 61 340 0 0,3 0 1 0 0,3-1-1 0 0,3 0 1 0 0,3-2-1 0 0,4 0 0 0 0,2-2 1 0 0,4-1-1 0 0,78 125 1 0 0,-29-70 843 0 0,-81-122-1229 0 0,2 1 82 0 0,-1 0 1 0 0,0 0 0 0 0,1 0 0 0 0,-1 1 0 0 0,0-1 0 0 0,0 0 0 0 0,-1 1-1 0 0,1-1 1 0 0,0 1 0 0 0,0 3 0 0 0,-2-5-101 0 0,0 0 0 0 0,0 0 1 0 0,0 0-1 0 0,0 0 0 0 0,0-1 0 0 0,0 1 0 0 0,-1-1 0 0 0,1 1 1 0 0,0 0-1 0 0,0-1 0 0 0,-1 0 0 0 0,1 1 0 0 0,0-1 0 0 0,0 0 1 0 0,-1 0-1 0 0,1 0 0 0 0,-2 0 0 0 0,-10 0-30 0 0,-141 2-947 0 0,-228 35-1 0 0,377-37 974 0 0,0 0-1 0 0,1 1 1 0 0,-1 0-1 0 0,0 0 1 0 0,1 0-1 0 0,-1 1 1 0 0,1 0-1 0 0,-1 0 1 0 0,1 0-1 0 0,0 0 1 0 0,-1 1-1 0 0,-4 4 1 0 0,8-7 10 0 0,1 1 1 0 0,0-1 0 0 0,0 1-1 0 0,0-1 1 0 0,0 1 0 0 0,0-1-1 0 0,0 1 1 0 0,0-1 0 0 0,0 1-1 0 0,0 0 1 0 0,0-1 0 0 0,0 1-1 0 0,0-1 1 0 0,0 1-1 0 0,0-1 1 0 0,0 1 0 0 0,0-1-1 0 0,1 1 1 0 0,-1-1 0 0 0,0 1-1 0 0,0-1 1 0 0,1 1 0 0 0,-1-1-1 0 0,0 1 1 0 0,1-1 0 0 0,-1 1-1 0 0,1-1 1 0 0,-1 0-1 0 0,0 1 1 0 0,1-1 0 0 0,-1 0-1 0 0,1 1 1 0 0,0-1 0 0 0,17 12 122 0 0,19 5 18 0 0,1-1-1 0 0,64 17 1 0 0,-24-9-21 0 0,277 74 476 0 0,30 10-119 0 0,-384-108-482 0 0,-1 0 0 0 0,0 0-1 0 0,0 1 1 0 0,0-1 0 0 0,1 0 0 0 0,-1 0-1 0 0,0 0 1 0 0,0 0 0 0 0,0 0 0 0 0,1 0 0 0 0,-1 1-1 0 0,0-1 1 0 0,0 0 0 0 0,0 0 0 0 0,0 0-1 0 0,0 1 1 0 0,0-1 0 0 0,1 0 0 0 0,-1 0-1 0 0,0 0 1 0 0,0 1 0 0 0,0-1 0 0 0,0 0 0 0 0,0 0-1 0 0,0 0 1 0 0,0 1 0 0 0,0-1 0 0 0,0 0-1 0 0,0 0 1 0 0,0 1 0 0 0,0-1 0 0 0,0 0 0 0 0,0 0-1 0 0,0 0 1 0 0,0 1 0 0 0,0-1 0 0 0,0 0-1 0 0,-1 0 1 0 0,1 1 0 0 0,0-1 0 0 0,0 0 0 0 0,0 0-1 0 0,0 0 1 0 0,0 0 0 0 0,0 1 0 0 0,-1-1-1 0 0,1 0 1 0 0,0 0 0 0 0,0 0 0 0 0,0 0 0 0 0,0 0-1 0 0,-1 1 1 0 0,1-1 0 0 0,0 0 0 0 0,0 0-1 0 0,0 0 1 0 0,-1 0 0 0 0,-12 9-7 0 0,2-4-3 0 0,1-2 0 0 0,-1 1-1 0 0,0-1 1 0 0,0-1-1 0 0,-18 2 1 0 0,4 0-10 0 0,-150 24-187 0 0,-57 11-32 0 0,168-25 29 0 0,-98 35 1 0 0,159-48 193 0 0,0 0 0 0 0,1 0 0 0 0,-1 0 1 0 0,1 0-1 0 0,-1 1 0 0 0,1-1 1 0 0,-1 1-1 0 0,1-1 0 0 0,0 1 0 0 0,0 0 1 0 0,0 0-1 0 0,0 0 0 0 0,0 0 1 0 0,-2 4-1 0 0,4-6 14 0 0,-1 1 1 0 0,1 0-1 0 0,0-1 1 0 0,0 1-1 0 0,0 0 1 0 0,0 0-1 0 0,0-1 0 0 0,0 1 1 0 0,0 0-1 0 0,0 0 1 0 0,0-1-1 0 0,0 1 1 0 0,0 0-1 0 0,0 0 0 0 0,0-1 1 0 0,1 1-1 0 0,-1 0 1 0 0,0-1-1 0 0,0 1 1 0 0,1 0-1 0 0,-1-1 1 0 0,1 1-1 0 0,-1 0 0 0 0,0-1 1 0 0,1 1-1 0 0,-1-1 1 0 0,1 1-1 0 0,0-1 1 0 0,-1 1-1 0 0,2 0 1 0 0,-2-1-1 0 0,6 7 13 0 0,1 0-1 0 0,1-1 1 0 0,-1 0-1 0 0,1-1 1 0 0,0 1 0 0 0,13 5-1 0 0,10 8 35 0 0,26 18 110 0 0,-3 3-1 0 0,54 50 0 0 0,-85-68-74 0 0,-1 1 1 0 0,-1 1-1 0 0,-1 0 0 0 0,-1 2 0 0 0,-2 1 1 0 0,26 50-1 0 0,-5 11-76 0 0,-5 2 1 0 0,25 105-1 0 0,-44-136-5 0 0,-7-26 0 0 0,1-1 0 0 0,16 38 0 0 0,-23-60-2983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231 256 9573 0 0,'-54'-39'11221'0'0,"38"30"-8331"0"0,1-2 1 0 0,-19-17-1 0 0,34 28-2852 0 0,0 0-1 0 0,0 0 0 0 0,0-1 0 0 0,0 1 0 0 0,0 0 1 0 0,-1 0-1 0 0,1-1 0 0 0,0 1 0 0 0,0 0 0 0 0,0 0 1 0 0,0-1-1 0 0,0 1 0 0 0,0 0 0 0 0,0 0 1 0 0,0-1-1 0 0,0 1 0 0 0,1 0 0 0 0,-1 0 0 0 0,0-1 1 0 0,0 1-1 0 0,0 0 0 0 0,0 0 0 0 0,0 0 0 0 0,0-1 1 0 0,0 1-1 0 0,1 0 0 0 0,-1 0 0 0 0,0 0 0 0 0,0-1 1 0 0,0 1-1 0 0,0 0 0 0 0,1 0 0 0 0,-1 0 1 0 0,0 0-1 0 0,0 0 0 0 0,0-1 0 0 0,1 1 0 0 0,-1 0 1 0 0,0 0-1 0 0,0 0 0 0 0,1 0 0 0 0,-1 0 0 0 0,0 0 1 0 0,1 0-1 0 0,12-6 1538 0 0,-12 6-1523 0 0,55-15-52 0 0,-39 11 0 0 0,0-1 0 0 0,29-11 0 0 0,-42 15 0 0 0,0-1 0 0 0,-1 0 0 0 0,1-1 0 0 0,0 1 0 0 0,0-1 0 0 0,-1 0 0 0 0,0 0 0 0 0,1 0 0 0 0,-1 0 0 0 0,0 0 0 0 0,-1-1 0 0 0,1 1 0 0 0,-1-1 0 0 0,1 0 0 0 0,2-6 0 0 0,-5 9 0 0 0,0 0 0 0 0,1 0 0 0 0,-1 0 0 0 0,0 0 0 0 0,0 0 0 0 0,0 0 0 0 0,0-1 0 0 0,0 1 0 0 0,-1 0 0 0 0,1 0 0 0 0,0 0 0 0 0,0 0 0 0 0,-1 0 0 0 0,1 0 0 0 0,-1 0 0 0 0,1 0 0 0 0,-1 0 0 0 0,1 0 0 0 0,-1 0 0 0 0,0 0 0 0 0,1 0 0 0 0,-1 0 0 0 0,0 0 0 0 0,0 0 0 0 0,0 1 0 0 0,1-1 0 0 0,-1 0 0 0 0,0 1 0 0 0,0-1 0 0 0,0 1 0 0 0,0-1 0 0 0,-2 0 0 0 0,-36-15 0 0 0,37 15 0 0 0,-11-2-123 0 0,0-1 0 0 0,-1 2 0 0 0,1 0 0 0 0,-1 0 0 0 0,1 2 0 0 0,-1-1 0 0 0,0 2 0 0 0,1 0 0 0 0,-1 0 1 0 0,1 2-1 0 0,-1-1 0 0 0,1 2 0 0 0,0 0 0 0 0,-15 6 0 0 0,24-8-626 0 0,1 0 0 0 0,-1 1 0 0 0,1-1 0 0 0,-1 1 0 0 0,1-1 1 0 0,0 1-1 0 0,0 0 0 0 0,0 0 0 0 0,1 1 0 0 0,-1-1 0 0 0,1 0 0 0 0,0 1 0 0 0,-3 5 1 0 0,2 5-2757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8 292 0 0,'-1'-1'531'0'0,"1"1"0"0"0,-1-1 0 0 0,0 0 1 0 0,1 1-1 0 0,-1-1 0 0 0,0 1 0 0 0,1-1 0 0 0,-1 1 0 0 0,0 0 0 0 0,0-1 0 0 0,0 1 0 0 0,1 0 1 0 0,-1-1-1 0 0,0 1 0 0 0,0 0 0 0 0,0 0 0 0 0,0 0 0 0 0,0 0 0 0 0,0 0 0 0 0,1 0 1 0 0,-1 0-1 0 0,0 0 0 0 0,0 0 0 0 0,-2 1 0 0 0,-15 15 4031 0 0,10-8-3708 0 0,-20 21 833 0 0,-3-1-1 0 0,0-2 1 0 0,-42 26-1 0 0,-111 53 572 0 0,-52 1 251 0 0,-9 5-241 0 0,225-99-2268 0 0,10-3 0 0 0,3 1 0 0 0,4-2 0 0 0,3-6 0 0 0,0-1 0 0 0,0 1 0 0 0,1-1 0 0 0,-1 1 0 0 0,0-1 0 0 0,1 0 0 0 0,-1 1 0 0 0,1-1 0 0 0,-1 1 0 0 0,1-1 0 0 0,0 0 0 0 0,-1 1 0 0 0,1-1 0 0 0,0 0 0 0 0,0 0 0 0 0,0 0 0 0 0,0 0 0 0 0,0 0 0 0 0,0 0 0 0 0,1 0 0 0 0,-1 0 0 0 0,0 0 0 0 0,0 0 0 0 0,2 0 0 0 0,38 18 0 0 0,-39-18 0 0 0,81 25 0 0 0,2-4 0 0 0,88 11 0 0 0,-35-7 0 0 0,-106-20 0 0 0,-17-3 0 0 0,-1-1 0 0 0,0 1 0 0 0,1 1 0 0 0,-2 1 0 0 0,1 0 0 0 0,15 8 0 0 0,-24-10-145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3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175 207 356 0 0,'-12'-16'4616'0'0,"10"15"-3647"0"0,1-1 1 0 0,-1 0-1 0 0,1 0 0 0 0,0 0 0 0 0,-1 0 1 0 0,1 0-1 0 0,0 0 0 0 0,0 0 1 0 0,0 0-1 0 0,-1-4 0 0 0,3 5-725 0 0,-1-1 0 0 0,1 1 0 0 0,0 0 0 0 0,-1 0 0 0 0,1 0 0 0 0,0 0 0 0 0,0 0 0 0 0,0 0 0 0 0,0 0 0 0 0,0 0 0 0 0,0 0 0 0 0,0 1 0 0 0,0-1 0 0 0,0 0 0 0 0,0 1 0 0 0,1-1 0 0 0,0 0 0 0 0,-1 1 4 0 0,21-10 708 0 0,-1 2-1 0 0,2 1 1 0 0,-1 0 0 0 0,1 2-1 0 0,34-4 1 0 0,-5 1-58 0 0,218-35 2059 0 0,-57 10-616 0 0,-138 19-1932 0 0,-55 9-295 0 0,-47 9-74 0 0,-189 38-40 0 0,128-24 0 0 0,-130 34-53 0 0,167-37 35 0 0,1 2 0 0 0,-56 28 0 0 0,97-40 25 0 0,-1 0 0 0 0,1 0-1 0 0,1 1 1 0 0,-1 0 0 0 0,1 1-1 0 0,0 0 1 0 0,-10 11 0 0 0,16-16-6 0 0,0 0 1 0 0,1 0-1 0 0,-1 0 1 0 0,1 1 0 0 0,-1-1-1 0 0,1 0 1 0 0,0 1-1 0 0,0-1 1 0 0,0 1-1 0 0,0 0 1 0 0,0-1-1 0 0,1 1 1 0 0,-1 0 0 0 0,1-1-1 0 0,0 1 1 0 0,0 0-1 0 0,0-1 1 0 0,0 1-1 0 0,0 0 1 0 0,0-1 0 0 0,1 1-1 0 0,-1 0 1 0 0,1-1-1 0 0,0 1 1 0 0,0 0-1 0 0,0-1 1 0 0,0 1 0 0 0,0-1-1 0 0,1 0 1 0 0,-1 1-1 0 0,1-1 1 0 0,-1 0-1 0 0,3 2 1 0 0,8 9-2 0 0,0-2 0 0 0,0 0 0 0 0,1 0 0 0 0,1-1 0 0 0,0-1 0 0 0,0 0 0 0 0,22 10 0 0 0,114 39 0 0 0,-144-55 0 0 0,438 166 0 0 0,-434-164 0 0 0,1 1 0 0 0,-1-1 0 0 0,11 10 0 0 0,-18-14 0 0 0,-1 1 0 0 0,0 0 0 0 0,1 0 0 0 0,-1 0 0 0 0,0 0 0 0 0,0 0 0 0 0,-1 0 0 0 0,1 0 0 0 0,0 1 0 0 0,-1-1 0 0 0,1 1 0 0 0,-1-1 0 0 0,0 1 0 0 0,0 0 0 0 0,0-1 0 0 0,0 1 0 0 0,0 0 0 0 0,0 4 0 0 0,-1-6 0 0 0,0 1 0 0 0,0-1 0 0 0,-1 1 0 0 0,1-1 0 0 0,0 1 0 0 0,-1-1 0 0 0,1 1 0 0 0,-1-1 0 0 0,1 1 0 0 0,-1-1 0 0 0,0 0 0 0 0,0 1 0 0 0,1-1 0 0 0,-1 0 0 0 0,0 1 0 0 0,0-1 0 0 0,0 0 0 0 0,-1 0 0 0 0,1 0 0 0 0,-1 1 0 0 0,-26 12 0 0 0,23-12 0 0 0,-17 6 0 0 0,0-2 0 0 0,0 0 0 0 0,0-1 0 0 0,-32 3 0 0 0,-94-1 0 0 0,130-6 0 0 0,-50-1 0 0 0,1-3 0 0 0,-1-3 0 0 0,1-3 0 0 0,-72-19 0 0 0,124 24-942 0 0,-1-1 0 0 0,0 0-1 0 0,1-1 1 0 0,-27-16 0 0 0,37 19 525 0 0,-1 0 1 0 0,1-1 0 0 0,0 0-1 0 0,1 0 1 0 0,-1 0-1 0 0,1 0 1 0 0,-1-1-1 0 0,1 0 1 0 0,1 0-1 0 0,-1 0 1 0 0,1 0-1 0 0,0 0 1 0 0,0-1 0 0 0,0 1-1 0 0,-3-12 1 0 0,3 2-3251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13 149 32 0 0,'-12'-22'18439'0'0,"14"21"-17944"0"0,0-1 1 0 0,0 1-1 0 0,1 0 1 0 0,-1 0-1 0 0,1 0 1 0 0,-1 0-1 0 0,1 1 1 0 0,-1-1-1 0 0,1 0 1 0 0,4 1-1 0 0,34-3 1508 0 0,-24 2-1357 0 0,62-4 1021 0 0,269-30 2752 0 0,-324 31-5110 0 0,40-13 0 0 0,-22-1-3141 0 0,-37 14 1860 0 0,1 1 0 0 0,0-1 0 0 0,-1 0 1 0 0,7-7-1 0 0,-5 3-1042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27 8965 0 0,'-53'-26'18985'0'0,"73"26"-18615"0"0,1 2 1 0 0,-1 0 0 0 0,0 2-1 0 0,0 0 1 0 0,0 1-1 0 0,-1 1 1 0 0,0 0-1 0 0,0 2 1 0 0,0 0-1 0 0,-1 2 1 0 0,0 0-1 0 0,24 17 1 0 0,-39-24-371 0 0,1 0 0 0 0,-1 0 0 0 0,0 1 0 0 0,0-1 0 0 0,0 0 0 0 0,0 1 0 0 0,0 0 0 0 0,-1 0 0 0 0,0 0 0 0 0,0 0 0 0 0,0 0 0 0 0,0 0 0 0 0,-1 1 0 0 0,1-1 0 0 0,-1 0 0 0 0,0 1 0 0 0,0-1 0 0 0,-1 1 0 0 0,1-1 0 0 0,-1 1 0 0 0,-1 5 0 0 0,0-2 0 0 0,0-1 0 0 0,-1 0 0 0 0,1 0 0 0 0,-2 0 0 0 0,1 0 0 0 0,-1-1 0 0 0,0 1 0 0 0,-1-1 0 0 0,1 1 0 0 0,-1-1 0 0 0,0 0 0 0 0,-9 9 0 0 0,-93 91 0 0 0,96-92-1625 0 0,10-14 1534 0 0,0 1-1 0 0,0-1 0 0 0,0 0 1 0 0,0 0-1 0 0,0 0 0 0 0,0 0 0 0 0,0 1 1 0 0,0-1-1 0 0,0 0 0 0 0,0 0 1 0 0,0 0-1 0 0,0 0 0 0 0,0 1 1 0 0,0-1-1 0 0,0 0 0 0 0,0 0 1 0 0,0 0-1 0 0,1 0 0 0 0,-1 0 1 0 0,0 1-1 0 0,0-1 0 0 0,0 0 1 0 0,0 0-1 0 0,0 0 0 0 0,0 0 1 0 0,1 0-1 0 0,-1 0 0 0 0,0 0 1 0 0,0 0-1 0 0,0 1 0 0 0,0-1 1 0 0,1 0-1 0 0,-1 0 0 0 0,0 0 1 0 0,0 0-1 0 0,0 0 0 0 0,0 0 1 0 0,1 0-1 0 0,-1 0 0 0 0,0 0 1 0 0,23-4-7132 0 0,3-5 3768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 9085 0 0,'-42'14'18786'0'0,"51"-11"-18371"0"0,-1-1 0 0 0,1 0 0 0 0,0-1 0 0 0,0 0 1 0 0,-1 0-1 0 0,1-1 0 0 0,17-2 0 0 0,-3 2 351 0 0,557-12 43 0 0,-569 11-2232 0 0,1 0 0 0 0,0 0 0 0 0,15-5-1 0 0,-23 5 801 0 0,0 0 0 0 0,1-1-1 0 0,-1 0 1 0 0,0 0 0 0 0,0 0-1 0 0,0 0 1 0 0,-1 0-1 0 0,1-1 1 0 0,0 0 0 0 0,-1 0-1 0 0,6-6 1 0 0,-2-2-2738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10529 0 0,'15'-6'8240'0'0,"-4"7"-3434"0"0,-9 0-4573 0 0,0 0 1 0 0,0 0-1 0 0,0 1 1 0 0,0-1-1 0 0,0 1 1 0 0,0-1 0 0 0,0 1-1 0 0,-1-1 1 0 0,1 1-1 0 0,-1 0 1 0 0,2 2-1 0 0,12 18 573 0 0,-1 0-1 0 0,12 28 1 0 0,0 0-32 0 0,11 13 292 0 0,3-1 1 0 0,74 86-1 0 0,-100-131-1066 0 0,-9-10 0 0 0,1 0 0 0 0,-1 0 0 0 0,2-1 0 0 0,-1 0 0 0 0,1 0 0 0 0,7 5 0 0 0,-12-10 0 0 0,0 0 0 0 0,0 0 0 0 0,0 0 0 0 0,0 0 0 0 0,0-1 0 0 0,0 1 0 0 0,0-1 0 0 0,0 1 0 0 0,0-1 0 0 0,0 0 0 0 0,0 0 0 0 0,0 0 0 0 0,0 0 0 0 0,0 0 0 0 0,0-1 0 0 0,0 1 0 0 0,0 0 0 0 0,0-1 0 0 0,0 1 0 0 0,0-1 0 0 0,0 0 0 0 0,0 0 0 0 0,0 0 0 0 0,-1 0 0 0 0,1 0 0 0 0,0 0 0 0 0,-1 0 0 0 0,1-1 0 0 0,0 1 0 0 0,-1-1 0 0 0,2-1 0 0 0,8-9 0 0 0,0-1 0 0 0,-1-1 0 0 0,0 1 0 0 0,-1-1 0 0 0,14-30 0 0 0,27-82 0 0 0,-42 105 0 0 0,7-19 0 0 0,28-76 0 0 0,38-166 0 0 0,-78 262-114 0 0,-3 17 47 0 0,-1 1 1 0 0,1 0-1 0 0,1 0 0 0 0,-1-1 1 0 0,0 1-1 0 0,0 0 1 0 0,1 0-1 0 0,-1 0 0 0 0,1-1 1 0 0,0 1-1 0 0,0 0 1 0 0,0 0-1 0 0,0 0 0 0 0,0 0 1 0 0,0 0-1 0 0,0 0 1 0 0,1 1-1 0 0,-1-1 0 0 0,1 0 1 0 0,2-1-1 0 0,-2 2-635 0 0,0 1 0 0 0,1-1 0 0 0,-1 1 0 0 0,0 0 0 0 0,1 0 0 0 0,-1 0 0 0 0,1 0 0 0 0,-1 1 0 0 0,0-1 0 0 0,1 0-1 0 0,-1 1 1 0 0,3 1 0 0 0,1-1-861 0 0,17 5-1959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10465 0 0,'-7'9'1304'0'0,"1"1"-1"0"0,0-1 1 0 0,0 1 0 0 0,1 0 0 0 0,0 0-1 0 0,1 1 1 0 0,0 0 0 0 0,1-1-1 0 0,0 1 1 0 0,0 0 0 0 0,1 1 0 0 0,1-1-1 0 0,-1 15 1 0 0,3-10 46 0 0,0 1 0 0 0,4 26 0 0 0,2-8-1350 0 0,20 96 0 0 0,-22-115 0 0 0,0 0 0 0 0,1 0 0 0 0,1 0 0 0 0,1-1 0 0 0,14 24 0 0 0,-19-35-412 0 0,1 0 0 0 0,-1 0 0 0 0,1 0-1 0 0,0-1 1 0 0,0 1 0 0 0,0-1 0 0 0,0 0 0 0 0,0-1 0 0 0,1 1 0 0 0,-1-1 0 0 0,1 0-1 0 0,0 0 1 0 0,0 0 0 0 0,-1 0 0 0 0,1-1 0 0 0,0 0 0 0 0,1 0 0 0 0,-1 0-1 0 0,0-1 1 0 0,0 0 0 0 0,0 0 0 0 0,0 0 0 0 0,0 0 0 0 0,0-1 0 0 0,1 0 0 0 0,-1 0-1 0 0,7-3 1 0 0,9-5-3225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131 241 8525 0 0,'-11'-8'3239'0'0,"-2"-1"1180"0"0,0 0 0 0 0,-13-14-1 0 0,27 22-4269 0 0,-1 0 0 0 0,0 0 0 0 0,1-1 0 0 0,-1 1 0 0 0,0 0 0 0 0,1 0 1 0 0,-1 0-1 0 0,1 0 0 0 0,0 0 0 0 0,-1 0 0 0 0,1 0 0 0 0,0 0 0 0 0,0 0 0 0 0,-1 0 0 0 0,1 0 0 0 0,0 0 0 0 0,0 1 0 0 0,2-2 0 0 0,20-13 1110 0 0,39-17 1 0 0,-42 23-721 0 0,-1-1 1 0 0,0-1-1 0 0,28-21 1 0 0,-45 31-523 0 0,-1-1 0 0 0,1 0 0 0 0,0 1 0 0 0,0-1 0 0 0,-1 0 0 0 0,1 0 0 0 0,-1 0 0 0 0,0 0 0 0 0,1 0 0 0 0,-1 0 0 0 0,0 0 0 0 0,0-1 0 0 0,0-2 0 0 0,-3-4-17 0 0,-1 7 0 0 0,1 0 0 0 0,-1 0 0 0 0,1 0 0 0 0,-1 0 0 0 0,0 0 0 0 0,0 1 0 0 0,0-1 0 0 0,0 1 0 0 0,0-1 0 0 0,0 1 0 0 0,0 0 0 0 0,-1 1 0 0 0,1-1 0 0 0,0 0 0 0 0,-6 1 0 0 0,-56-1 0 0 0,56 1 0 0 0,-6 1-292 0 0,0 0 0 0 0,0 1-1 0 0,1 1 1 0 0,-18 5 0 0 0,27-7 173 0 0,1 0 0 0 0,-1 1 1 0 0,1 0-1 0 0,-1 0 0 0 0,1 0 0 0 0,0 0 0 0 0,0 1 0 0 0,0-1 1 0 0,0 1-1 0 0,0 0 0 0 0,1 1 0 0 0,-1-1 0 0 0,1 0 0 0 0,0 1 1 0 0,0 0-1 0 0,-4 7 0 0 0,6-10-82 0 0,1 0 1 0 0,0 0-1 0 0,0 0 1 0 0,0 0-1 0 0,0-1 1 0 0,0 1-1 0 0,0 0 0 0 0,0 0 1 0 0,0 0-1 0 0,0 0 1 0 0,0 0-1 0 0,0 0 1 0 0,1 0-1 0 0,-1 0 0 0 0,0-1 1 0 0,1 1-1 0 0,-1 0 1 0 0,1 0-1 0 0,-1 0 1 0 0,0-1-1 0 0,1 1 0 0 0,0 0 1 0 0,-1-1-1 0 0,1 1 1 0 0,-1 0-1 0 0,1-1 1 0 0,1 2-1 0 0,22 13-5098 0 0,1-5 2149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5 9785 0 0,'22'-2'4603'0'0,"-3"1"-453"0"0,0 0 0 0 0,25 2 0 0 0,-43-1-4077 0 0,0 0-1 0 0,-1 0 1 0 0,1 0 0 0 0,0 0-1 0 0,0 0 1 0 0,-1 0 0 0 0,1 0 0 0 0,0 1-1 0 0,0-1 1 0 0,-1 0 0 0 0,1 1 0 0 0,0-1-1 0 0,0 1 1 0 0,-1-1 0 0 0,1 0 0 0 0,-1 1-1 0 0,1-1 1 0 0,0 1 0 0 0,-1 0 0 0 0,1-1-1 0 0,-1 1 1 0 0,1-1 0 0 0,-1 1 0 0 0,0 0-1 0 0,1 0 1 0 0,-1-1 0 0 0,1 1 0 0 0,-1 0-1 0 0,0-1 1 0 0,0 1 0 0 0,0 0 0 0 0,1 0-1 0 0,-1 0 1 0 0,0-1 0 0 0,0 1-1 0 0,0 0 1 0 0,0 0 0 0 0,0 0 0 0 0,0-1-1 0 0,0 1 1 0 0,-1 0 0 0 0,1 0 0 0 0,0-1-1 0 0,0 1 1 0 0,-1 1 0 0 0,-1 3 89 0 0,1-1 0 0 0,-1 1 0 0 0,-1-1 0 0 0,1 1 0 0 0,-1-1 0 0 0,-3 6 0 0 0,-25 23 200 0 0,0 0 1 0 0,-3-2-1 0 0,-49 37 0 0 0,-275 169-362 0 0,280-189 0 0 0,68-42 0 0 0,-7 4 0 0 0,1 0 0 0 0,1 1 0 0 0,0 1 0 0 0,-15 14 0 0 0,29-25 0 0 0,0 0 0 0 0,0 1 0 0 0,0-1 0 0 0,0 0 0 0 0,1 1 0 0 0,-1-1 0 0 0,0 0 0 0 0,1 1 0 0 0,-1-1 0 0 0,0 3 0 0 0,4 5 0 0 0,0-6 0 0 0,1-1 0 0 0,0 1 0 0 0,-1-1 0 0 0,1 1 0 0 0,0-1 0 0 0,0 0 0 0 0,0 0 0 0 0,1-1 0 0 0,-1 1 0 0 0,7 1 0 0 0,52 7 0 0 0,-42-7 0 0 0,100 12 0 0 0,-40-7 0 0 0,-23-2 0 0 0,-20-2 0 0 0,42 5 0 0 0,139 13 0 0 0,-213-23 45 0 0,12 4-323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0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1 132 0 0,'-6'0'8101'0'0,"7"28"-6013"0"0,0 0 0 0 0,9 39 0 0 0,-1-1-617 0 0,9 377 4488 0 0,-9-125-2400 0 0,-8-299-3294 0 0,0-1 1 0 0,2 1-1 0 0,0-1 1 0 0,8 25-1 0 0,-10-37-205 0 0,1-1-1 0 0,0 0 1 0 0,1 0-1 0 0,-1-1 0 0 0,1 1 1 0 0,0 0-1 0 0,0-1 1 0 0,1 0-1 0 0,-1 1 0 0 0,1-1 1 0 0,0-1-1 0 0,0 1 1 0 0,0 0-1 0 0,0-1 0 0 0,1 0 1 0 0,-1 0-1 0 0,1 0 0 0 0,0-1 1 0 0,7 3-1 0 0,8 1 51 0 0,-1-1 0 0 0,1-1 0 0 0,0-1 0 0 0,34 1 0 0 0,83-6 110 0 0,-113 1-181 0 0,362-31 342 0 0,-199 14-278 0 0,234-29 149 0 0,-100 11-91 0 0,-49 12-13 0 0,-107 7-38 0 0,174-13 364 0 0,743-5 1272 0 0,-544 22-1164 0 0,-118 10-582 0 0,-195 7 0 0 0,-10 1 0 0 0,-198-6 0 0 0,-3 0 0 0 0,-1 1-29 0 0,-10 0-186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121 173 564 0 0,'-7'-13'11127'0'0,"14"8"-9953"0"0,0 0 0 0 0,1 0 0 0 0,-1 1 0 0 0,1 0-1 0 0,14-5 1 0 0,47-13 1671 0 0,-41 14-1957 0 0,317-77 6628 0 0,-293 72-5764 0 0,-51 13-1489 0 0,-6 1-259 0 0,-495 164-698 0 0,498-165 693 0 0,-16 6-2 0 0,1 1-1 0 0,0 0 0 0 0,0 1 1 0 0,0 1-1 0 0,1 1 0 0 0,-28 22 1 0 0,42-31 10 0 0,1 0 0 0 0,0 0 0 0 0,0 1 1 0 0,0-1-1 0 0,0 0 0 0 0,0 0 1 0 0,0 1-1 0 0,0-1 0 0 0,0 1 0 0 0,1-1 1 0 0,-1 1-1 0 0,0-1 0 0 0,1 1 0 0 0,0 0 1 0 0,-1-1-1 0 0,1 1 0 0 0,0 0 1 0 0,0-1-1 0 0,-1 1 0 0 0,1-1 0 0 0,1 1 1 0 0,-1 0-1 0 0,0-1 0 0 0,0 1 1 0 0,1 0-1 0 0,-1-1 0 0 0,1 1 0 0 0,-1-1 1 0 0,1 1-1 0 0,-1-1 0 0 0,1 1 1 0 0,0-1-1 0 0,1 3 0 0 0,2 1 31 0 0,1 0 1 0 0,-1 0-1 0 0,1 0 1 0 0,0-1-1 0 0,0 0 0 0 0,11 7 1 0 0,12 5 99 0 0,1-1 1 0 0,0-1 0 0 0,2-1 0 0 0,-1-2 0 0 0,33 7 0 0 0,-4 0-26 0 0,52 15-93 0 0,123 42-12 0 0,-186-57-10 0 0,-1 2 1 0 0,80 46-1 0 0,-123-63 2 0 0,1 0 0 0 0,-1 0 0 0 0,0 0 0 0 0,0 1 0 0 0,0 0 0 0 0,-1-1 0 0 0,1 1 0 0 0,5 9 0 0 0,-9-12 0 0 0,1 0 0 0 0,0 1 0 0 0,-1-1 0 0 0,1 0 0 0 0,-1 1 0 0 0,1-1 0 0 0,-1 1 0 0 0,0-1 0 0 0,0 0 0 0 0,0 1 0 0 0,0-1 0 0 0,1 1 0 0 0,-2-1 0 0 0,1 1 0 0 0,0-1 0 0 0,0 0 0 0 0,0 1 0 0 0,-1-1 0 0 0,1 1 0 0 0,-1-1 0 0 0,1 0 0 0 0,-1 1 0 0 0,1-1 0 0 0,-1 0 0 0 0,0 0 0 0 0,0 1 0 0 0,0-1 0 0 0,0 0 0 0 0,0 0 0 0 0,0 0 0 0 0,0 0 0 0 0,0 0 0 0 0,0 0 0 0 0,0-1 0 0 0,0 1 0 0 0,-3 1 0 0 0,-9 6 0 0 0,0-2 0 0 0,0 1 0 0 0,-1-2 0 0 0,0 0 0 0 0,0 0 0 0 0,0-1 0 0 0,-23 3 0 0 0,-109 5 0 0 0,126-11 0 0 0,-33 3 0 0 0,0-3 0 0 0,0-1 0 0 0,1-4 0 0 0,-57-10 0 0 0,107 14-215 0 0,-1-1-1 0 0,1 1 1 0 0,0-1 0 0 0,-1 1-1 0 0,1-1 1 0 0,0 0 0 0 0,0 0 0 0 0,0 0-1 0 0,0 0 1 0 0,0-1 0 0 0,0 1-1 0 0,0 0 1 0 0,0-1 0 0 0,-3-3-1 0 0,19-16-11927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1 500 0 0,'-10'2'1931'0'0,"-8"2"2781"0"0,8 3 3636 0 0,25-1-5120 0 0,-7-1-2582 0 0,32 7 1314 0 0,1-2 0 0 0,1-2 0 0 0,68 6 0 0 0,-81-11-1270 0 0,334 23 3686 0 0,-264-21-3880 0 0,-41-1-496 0 0,28 0 0 0 0,129-4 0 0 0,-207 0-249 0 0,-1 0 1 0 0,1-1-1 0 0,-1 0 0 0 0,1 0 1 0 0,-1-1-1 0 0,0 1 0 0 0,1-2 0 0 0,7-3 1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10365 0 0,'-1'-1'681'0'0,"1"1"1"0"0,-1-1-1 0 0,-5-3 4090 0 0,6 3-4090 0 0,-1 0 1 0 0,0 0 0 0 0,1 1-1 0 0,-1-1 1 0 0,1 0-1 0 0,-1-2 1 0 0,1 3-453 0 0,0-1 1 0 0,0 1-1 0 0,0 0 1 0 0,0-1-1 0 0,0 1 1 0 0,0-1 0 0 0,1 1-1 0 0,-1 0 1 0 0,0-1-1 0 0,0 1 1 0 0,0 0 0 0 0,1-1-1 0 0,-1 1 1 0 0,0 0-1 0 0,0 0 1 0 0,1-1 0 0 0,-1 1-1 0 0,0 0 1 0 0,1 0-1 0 0,-1-1 1 0 0,0 1 0 0 0,1 0-1 0 0,-1 0 1 0 0,0 0-1 0 0,1 0 1 0 0,-1-1 0 0 0,1 1-1 0 0,-1 0 1 0 0,5-1 236 0 0,-1 0 1 0 0,1 0-1 0 0,-1 1 0 0 0,0 0 1 0 0,1-1-1 0 0,6 2 1 0 0,23 3-356 0 0,-1 2 1 0 0,-1 1 0 0 0,1 1-1 0 0,-1 2 1 0 0,-1 1 0 0 0,0 1-1 0 0,51 29 1 0 0,-75-37-112 0 0,0 1 0 0 0,0 0 0 0 0,0 0 0 0 0,-1 0 0 0 0,0 0 0 0 0,0 1 0 0 0,0 0 0 0 0,0 1 0 0 0,-1-1 0 0 0,0 1 0 0 0,-1 0 0 0 0,5 8 0 0 0,-7-10 0 0 0,0 0 0 0 0,-1 0 0 0 0,1 0 0 0 0,-1 0 0 0 0,0 0 0 0 0,0 0 0 0 0,-1 0 0 0 0,0 0 0 0 0,1 0 0 0 0,-2 1 0 0 0,1-1 0 0 0,-1 0 0 0 0,1 0 0 0 0,-1 0 0 0 0,-1 0 0 0 0,1 0 0 0 0,-1 0 0 0 0,0 0 0 0 0,0 0 0 0 0,-3 5 0 0 0,-5 5 0 0 0,0 0 0 0 0,-1-1 0 0 0,0 0 0 0 0,-1-1 0 0 0,-1-1 0 0 0,0 1 0 0 0,-1-2 0 0 0,-26 18 0 0 0,-7 0 0 0 0,-77 34 0 0 0,102-55-841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7041 0 0,'1'-2'524'0'0,"1"0"1"0"0,-1 0-1 0 0,0 1 1 0 0,0-1-1 0 0,1 0 1 0 0,-1 0-1 0 0,1 1 1 0 0,-1-1-1 0 0,1 1 1 0 0,0-1-1 0 0,0 1 1 0 0,-1 0-1 0 0,1 0 1 0 0,0 0-1 0 0,0 0 1 0 0,0 0-1 0 0,1 0 1 0 0,-1 0-1 0 0,0 1 1 0 0,0-1-1 0 0,3 0 1 0 0,-1 1-167 0 0,-1 1 1 0 0,1-1 0 0 0,-1 1 0 0 0,0-1 0 0 0,1 1-1 0 0,-1 0 1 0 0,0 0 0 0 0,1 0 0 0 0,-1 1 0 0 0,0-1-1 0 0,0 1 1 0 0,4 3 0 0 0,6 4 152 0 0,0 2-1 0 0,-1 0 1 0 0,-1 0-1 0 0,18 23 1 0 0,70 105 2260 0 0,-48-63-1882 0 0,-23-37-476 0 0,1-2 1 0 0,2 0 0 0 0,1-2 0 0 0,2-1 0 0 0,1-2-1 0 0,2-2 1 0 0,44 29 0 0 0,-78-57-414 0 0,1 1 0 0 0,0-1 0 0 0,-1 0 0 0 0,1-1 0 0 0,0 1 0 0 0,0-1 0 0 0,0 0 0 0 0,0 0 0 0 0,0 0 0 0 0,0 0 0 0 0,1-1 0 0 0,4 1 0 0 0,-6-2 0 0 0,0 1 0 0 0,0-1 0 0 0,1 0 0 0 0,-2 0 0 0 0,1 0 0 0 0,0 0 0 0 0,0 0 0 0 0,0-1 0 0 0,0 1 0 0 0,-1-1 0 0 0,1 0 0 0 0,-1 0 0 0 0,1 0 0 0 0,-1 0 0 0 0,0 0 0 0 0,0 0 0 0 0,2-4 0 0 0,7-8 0 0 0,0-1 0 0 0,-2 0 0 0 0,0-1 0 0 0,-1 0 0 0 0,0 0 0 0 0,5-20 0 0 0,26-107 0 0 0,-36 130 0 0 0,9-45 0 0 0,-2 0 0 0 0,-4 0 0 0 0,-1 0 0 0 0,-4-72 0 0 0,-1 108 0 0 0,1 17 0 0 0,-1-1 0 0 0,0 1 0 0 0,0 0 0 0 0,-2-10 0 0 0,1 13-80 0 0,1 1-1 0 0,0 0 1 0 0,0 0 0 0 0,-1 0-1 0 0,1-1 1 0 0,0 1 0 0 0,0 0-1 0 0,0 0 1 0 0,0-1 0 0 0,1 1-1 0 0,-1 0 1 0 0,0 0 0 0 0,0 0-1 0 0,1-1 1 0 0,0 0 0 0 0,-1 1-74 0 0,1 1 1 0 0,-1-1-1 0 0,0 1 0 0 0,1-1 1 0 0,-1 1-1 0 0,1-1 0 0 0,-1 1 1 0 0,1-1-1 0 0,0 1 1 0 0,-1 0-1 0 0,1-1 0 0 0,-1 1 1 0 0,1 0-1 0 0,-1 0 1 0 0,1-1-1 0 0,0 1 0 0 0,-1 0 1 0 0,1 0-1 0 0,1 0 0 0 0,1 0-696 0 0,0 0-1 0 0,1 0 0 0 0,-1 1 0 0 0,0-1 1 0 0,0 1-1 0 0,0 0 0 0 0,4 1 0 0 0,-5-1 89 0 0,14 4-2809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9697 0 0,'-4'7'2904'0'0,"1"0"1"0"0,1 0 0 0 0,0 0-1 0 0,-3 10 1 0 0,1 31 2966 0 0,5-18-5810 0 0,7 38 1 0 0,-1-11 2249 0 0,-5-32-2255 0 0,12 97 98 0 0,-12-108-150 0 0,2 1 1 0 0,-1-1-1 0 0,2 1 1 0 0,0-1 0 0 0,1 0-1 0 0,7 13 1 0 0,-11-24-355 0 0,0 0 0 0 0,0 0 1 0 0,0 0-1 0 0,0 0 0 0 0,0 0 0 0 0,0-1 0 0 0,1 1 1 0 0,-1 0-1 0 0,1-1 0 0 0,0 0 0 0 0,0 0 0 0 0,-1 0 1 0 0,1 0-1 0 0,1 0 0 0 0,-1-1 0 0 0,0 1 0 0 0,0-1 1 0 0,1 0-1 0 0,-1 0 0 0 0,1 0 0 0 0,-1 0 0 0 0,1-1 1 0 0,-1 1-1 0 0,1-1 0 0 0,-1 0 0 0 0,1 0 0 0 0,-1 0 1 0 0,1-1-1 0 0,-1 1 0 0 0,1-1 0 0 0,4-1 0 0 0,7-3-3349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261 363 512 0 0,'-18'-13'1070'0'0,"-36"-29"5307"0"0,24 11 3630 0 0,30 30-9849 0 0,0 1 0 0 0,0-1 0 0 0,0 0 0 0 0,0 0 0 0 0,0 1 0 0 0,0-1 0 0 0,0 0 0 0 0,0 0-1 0 0,0 1 1 0 0,0-1 0 0 0,0 0 0 0 0,1 1 0 0 0,-1-1 0 0 0,0 0 0 0 0,0 1 0 0 0,1-1 0 0 0,-1 0 0 0 0,1 1-1 0 0,-1-1 1 0 0,0 1 0 0 0,1-1 0 0 0,-1 1 0 0 0,1-1 0 0 0,-1 1 0 0 0,2-2 0 0 0,14-12 1688 0 0,8-3-99 0 0,-11 9-973 0 0,-1 0 1 0 0,0-2-1 0 0,0 1 0 0 0,18-21 1 0 0,-28 28-681 0 0,-1 0 0 0 0,1 0 0 0 0,0 0 1 0 0,-1-1-1 0 0,1 1 0 0 0,-1 0 1 0 0,0-1-1 0 0,0 0 0 0 0,0 1 1 0 0,0-1-1 0 0,0 0 0 0 0,-1 1 1 0 0,1-1-1 0 0,-1 0 0 0 0,1 0 1 0 0,-1 1-1 0 0,0-1 0 0 0,0 0 1 0 0,-1 0-1 0 0,1 0 0 0 0,0 1 1 0 0,-1-1-1 0 0,0 0 0 0 0,1 0 1 0 0,-1 1-1 0 0,0-1 0 0 0,-1 1 1 0 0,1-1-1 0 0,0 1 0 0 0,-1-1 1 0 0,-2-3-1 0 0,-2 0-82 0 0,0-1-1 0 0,-1 1 1 0 0,1 0 0 0 0,-1 1-1 0 0,0 0 1 0 0,-1 0-1 0 0,1 0 1 0 0,-1 1 0 0 0,0 0-1 0 0,0 0 1 0 0,0 1 0 0 0,0 0-1 0 0,-11-2 1 0 0,7 3-7 0 0,-1-1 1 0 0,1 2-1 0 0,0-1 1 0 0,-1 2-1 0 0,0-1 1 0 0,1 2-1 0 0,-1 0 1 0 0,-21 4-1 0 0,31-4-68 0 0,1-1 0 0 0,0 1 1 0 0,-1 0-1 0 0,1-1 0 0 0,0 1 0 0 0,-1 0 0 0 0,1 1 1 0 0,0-1-1 0 0,0 0 0 0 0,0 1 0 0 0,0-1 0 0 0,0 1 0 0 0,1-1 1 0 0,-1 1-1 0 0,0 0 0 0 0,1 0 0 0 0,-1 0 0 0 0,-1 2 1 0 0,3-3-32 0 0,0 1 0 0 0,0-1 1 0 0,0 0-1 0 0,0 0 1 0 0,0 0-1 0 0,1 0 0 0 0,-1 0 1 0 0,0 0-1 0 0,1-1 1 0 0,-1 1-1 0 0,0 0 0 0 0,1 0 1 0 0,-1 0-1 0 0,1 0 1 0 0,-1 0-1 0 0,1 0 0 0 0,0-1 1 0 0,-1 1-1 0 0,1 0 1 0 0,2 1-1 0 0,16 14-1507 0 0,-6-7-328 0 0,1 0 0 0 0,0-1 0 0 0,1-1 0 0 0,26 10 0 0 0,4-1-1220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 11557 0 0,'-4'0'6229'0'0,"-12"-3"-1906"0"0,12 3-1524 0 0,-1-1 251 0 0,5 1-2991 0 0,0 1 0 0 0,0-1 1 0 0,0 0-1 0 0,0 0 0 0 0,0 0 1 0 0,0 0-1 0 0,0 0 0 0 0,0 0 1 0 0,0 0-1 0 0,0 0 0 0 0,0 0 0 0 0,0 0 1 0 0,0 0-1 0 0,0 1 0 0 0,0-1 1 0 0,0 0-1 0 0,0 0 0 0 0,0 0 1 0 0,0 0-1 0 0,0 1 890 0 0,0-1-890 0 0,-1 0 0 0 0,1 0 1 0 0,0 0-1 0 0,0 0 0 0 0,0 0 1 0 0,0 0-1 0 0,0 0 0 0 0,0 0 0 0 0,0 0 1 0 0,0 0-1 0 0,0 0 0 0 0,0 0 1 0 0,-1 0-1 0 0,1 0 0 0 0,0 0 1 0 0,0 0-1 0 0,0 0 0 0 0,0 0 1 0 0,9 8 64 0 0,0-1-1 0 0,0-1 1 0 0,1 1 0 0 0,0-2 0 0 0,0 1 0 0 0,1-1 0 0 0,18 6 0 0 0,85 20 423 0 0,-100-28-538 0 0,382 63-9 0 0,-152-31 0 0 0,-243-35 0 0 0,0 0 0 0 0,0 0 0 0 0,0 0 0 0 0,1 0 0 0 0,-1 0 0 0 0,0 0 0 0 0,0 1 0 0 0,0-1 0 0 0,0 0 0 0 0,0 1 0 0 0,0-1 0 0 0,0 0 0 0 0,0 1 0 0 0,0-1 0 0 0,0 1 0 0 0,0 0 0 0 0,-1-1 0 0 0,1 1 0 0 0,0 0 0 0 0,0-1 0 0 0,-1 1 0 0 0,1 0 0 0 0,0 0 0 0 0,-1 0 0 0 0,1 0 0 0 0,0 0 0 0 0,-1 0 0 0 0,1 0 0 0 0,-1 0 0 0 0,0 0 0 0 0,1 0 0 0 0,-1 0 0 0 0,0 0 0 0 0,0 0 0 0 0,1 0 0 0 0,-1 0 0 0 0,0 0 0 0 0,0 0 0 0 0,0 0 0 0 0,0 0 0 0 0,-1 0 0 0 0,1 0 0 0 0,0 0 0 0 0,0 0 0 0 0,-1 1 0 0 0,1-1 0 0 0,0 0 0 0 0,-2 1 0 0 0,-3 9 0 0 0,0 0 0 0 0,-1 0 0 0 0,-1 0 0 0 0,0-1 0 0 0,0 0 0 0 0,-11 10 0 0 0,3-1 0 0 0,-180 189 0 0 0,86-99 0 0 0,-4 13 0 0 0,109-119-135 0 0,7-2-1295 0 0,2 3 437 0 0,2-4-3982 0 0,12-3 767 0 0,6-4 604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0 137 720 0 0,'16'-8'8923'0'0,"35"-2"602"0"0,35 5-3761 0 0,-11 2-3056 0 0,-29 0-2350 0 0,154-18 2511 0 0,-142 13-1919 0 0,82-24 0 0 0,-125 27-1345 0 0,0-1 1 0 0,0 0-1 0 0,-1-1 0 0 0,22-14 0 0 0,-34 20-958 0 0,1 0-751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167 212 620 0 0,'4'-7'1632'0'0,"0"0"-1"0"0,0 0 1 0 0,1 0-1 0 0,0 1 1 0 0,1 0-1 0 0,11-10 1 0 0,-10 10-611 0 0,1 0 0 0 0,1 1 1 0 0,-1 0-1 0 0,1 1 0 0 0,13-5 0 0 0,41-12 1697 0 0,1 3 0 0 0,82-12-1 0 0,-53 13-627 0 0,35-12 2226 0 0,-170 23-4276 0 0,-60 9-40 0 0,-162 9 0 0 0,196-6 0 0 0,-124 29 0 0 0,191-35 0 0 0,-10 2 0 0 0,-1 2 0 0 0,1 0 0 0 0,-1 0 0 0 0,-13 8 0 0 0,23-11 0 0 0,-1 1 0 0 0,1-1 0 0 0,0 1 0 0 0,0-1 0 0 0,0 1 0 0 0,0 0 0 0 0,0 0 0 0 0,1 0 0 0 0,-1 0 0 0 0,0 0 0 0 0,-2 5 0 0 0,4-6 0 0 0,-1 1 0 0 0,1 0 0 0 0,0-1 0 0 0,-1 1 0 0 0,1 0 0 0 0,0-1 0 0 0,0 1 0 0 0,0 0 0 0 0,0-1 0 0 0,0 1 0 0 0,0 0 0 0 0,1-1 0 0 0,-1 1 0 0 0,0-1 0 0 0,1 1 0 0 0,0 0 0 0 0,-1-1 0 0 0,1 1 0 0 0,0-1 0 0 0,1 3 0 0 0,5 6 0 0 0,0-1 0 0 0,1 0 0 0 0,0 0 0 0 0,0-1 0 0 0,1 0 0 0 0,16 11 0 0 0,65 39 0 0 0,-72-47 0 0 0,113 63 0 0 0,73 46 0 0 0,-170-97 0 0 0,-2 1 0 0 0,0 2 0 0 0,50 53 0 0 0,-69-63 0 0 0,15 24 0 0 0,-14-12 0 0 0,-12-24 0 0 0,-1-1 0 0 0,1 0 0 0 0,-1 0 0 0 0,0 1 0 0 0,0-1 0 0 0,0 0 0 0 0,0 1 0 0 0,-1-1 0 0 0,1 1 0 0 0,-1-1 0 0 0,0 1 0 0 0,0-1 0 0 0,0 1 0 0 0,-1-1 0 0 0,1 1 0 0 0,-1-1 0 0 0,0 1 0 0 0,0-1 0 0 0,0 1 0 0 0,0-1 0 0 0,-1 0 0 0 0,1 0 0 0 0,-1 0 0 0 0,0 0 0 0 0,0 0 0 0 0,0 0 0 0 0,0 0 0 0 0,0 0 0 0 0,-1-1 0 0 0,1 1 0 0 0,-1-1 0 0 0,0 0 0 0 0,0 0 0 0 0,0 0 0 0 0,0 0 0 0 0,0 0 0 0 0,-4 1 0 0 0,-7 3 0 0 0,0 0 0 0 0,-1-2 0 0 0,1 1 0 0 0,-1-2 0 0 0,0 0 0 0 0,0-1 0 0 0,-23 1 0 0 0,-27-1 0 0 0,0-3 0 0 0,1-3 0 0 0,-113-22 0 0 0,163 24 0 0 0,11 2 0 0 0,0 0 0 0 0,-1-1 0 0 0,1 0 0 0 0,0 0 0 0 0,0 1 0 0 0,-1-2 0 0 0,1 1 0 0 0,0 0 0 0 0,0-1 0 0 0,0 1 0 0 0,0-1 0 0 0,0 0 0 0 0,-4-4 0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3 564 0 0,'0'0'7535'0'0,"5"-1"-6202"0"0,13 0-556 0 0,0 1 1 0 0,1 0-1 0 0,-1 1 0 0 0,19 4 1 0 0,32 3 275 0 0,488 34 2405 0 0,243 21-737 0 0,-421-25-1715 0 0,115 11 104 0 0,-231-33-542 0 0,-144-10-355 0 0,834 2 1329 0 0,-183-75-475 0 0,-428 32-430 0 0,-276 28-460 0 0,33-3 72 0 0,44-5 99 0 0,-47 7-108 0 0,-1 0 21 0 0,-31 4-71 0 0,-23 4-1227 0 0,-40 0 335 0 0,-7 0-2117 0 0,-113 1-5395 0 0,53-4 5576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0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14 228 0 0,'2'-14'18404'0'0,"10"65"-15392"0"0,-2 0-1 0 0,3 52 1 0 0,0 109 8 0 0,-12-189-2621 0 0,0 12 378 0 0,9 48 1 0 0,-6-57-713 0 0,7 26-4 0 0,-10-45-61 0 0,1 2 0 0 0,0-1 0 0 0,-1-1 0 0 0,1 0 0 0 0,-3 1 0 0 0,-4-2 0 0 0,3-4 0 0 0,0-1 0 0 0,0 1 0 0 0,0-1 0 0 0,0 0 0 0 0,-1 0 0 0 0,1 0 0 0 0,0 0 0 0 0,-1 0 0 0 0,1-1 0 0 0,-1 1 0 0 0,1-1 0 0 0,-1 1 0 0 0,1-1 0 0 0,-4 0 0 0 0,-12 2 0 0 0,-23 10 0 0 0,34-10 0 0 0,-1 0 0 0 0,0 0 0 0 0,27 1 0 0 0,385-13 0 0 0,-266 9 0 0 0,508 22 0 0 0,-624-19 0 0 0,67 0 0 0 0,-80-2 0 0 0,-2 0 0 0 0,0 0-45 0 0,15 0-4824 0 0,4 1-801 0 0,-7-4-2362 0 0,-11 1 5606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0 244 0 0,'0'1'5587'0'0,"8"2"-3479"0"0,11 0-1770 0 0,93-1 2815 0 0,-40-3-2083 0 0,441 0 2538 0 0,-217 13-1996 0 0,-200-6-1198 0 0,142 8 647 0 0,119 9 375 0 0,-320-20-1319 0 0,1080 72 3110 0 0,5-37-602 0 0,-423-45-1488 0 0,198-10 383 0 0,-599 23-1019 0 0,-234-3-388 0 0,366 22-61 0 0,-406-21-1745 0 0,-34-1-2511 0 0,-47 1-2219 0 0,1-4 3405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79 248 0 0,'-13'2'2483'0'0,"0"0"-1"0"0,-20 7 1 0 0,32-9-2424 0 0,1 0 0 0 0,0 0 0 0 0,0 0 0 0 0,0 0 0 0 0,0 0 1 0 0,-1 1-1 0 0,1-1 0 0 0,0 0 0 0 0,0 0 0 0 0,0 0 0 0 0,-1 0 0 0 0,1 0 0 0 0,0 0 0 0 0,0 0 0 0 0,0 1 0 0 0,0-1 0 0 0,0 0 0 0 0,0 0 1 0 0,-1 0-1 0 0,1 0 0 0 0,0 1 0 0 0,0-1 0 0 0,0 0 0 0 0,0 0 0 0 0,0 0 0 0 0,0 1 0 0 0,0-1 0 0 0,0 0 0 0 0,0 0 0 0 0,0 0 0 0 0,0 1 1 0 0,0-1-1 0 0,0 0 0 0 0,0 0 0 0 0,0 0 0 0 0,0 1 0 0 0,0-1 0 0 0,0 0 0 0 0,0 0 0 0 0,0 0 0 0 0,0 0 0 0 0,0 1 0 0 0,0-1 1 0 0,0 0-1 0 0,0 0 0 0 0,1 0 0 0 0,-1 1 0 0 0,0-1 0 0 0,0 0 0 0 0,0 0 0 0 0,0 0 0 0 0,0 0 0 0 0,1 0 0 0 0,-1 0 0 0 0,0 1 0 0 0,0-1 1 0 0,0 0-1 0 0,0 0 0 0 0,1 0 0 0 0,-1 0 0 0 0,0 0 0 0 0,0 0 0 0 0,0 0 0 0 0,0 0 0 0 0,1 0 0 0 0,12 7 1027 0 0,-13-7-1073 0 0,14 6 482 0 0,1-1 0 0 0,0-1 0 0 0,0-1 0 0 0,0 0 0 0 0,28 2 0 0 0,-17-2-141 0 0,411 26 2290 0 0,12-26-1087 0 0,-375-3-1288 0 0,1648-6 3676 0 0,-1282-3-3159 0 0,93-15 222 0 0,-23-7-167 0 0,-289 17-420 0 0,212-10 669 0 0,-4 26-697 0 0,-409 0 66 0 0,9-1-3789 0 0,-29-1 3301 0 0,0 0 0 0 0,0 0 0 0 0,0 0 0 0 0,0 0 0 0 0,0 0 0 0 0,0 0-1 0 0,0 0 1 0 0,0 0 0 0 0,0 0 0 0 0,1 0 0 0 0,-1-1 0 0 0,0 1 0 0 0,0 0 0 0 0,0 0 0 0 0,0 0-1 0 0,0 0 1 0 0,0 0 0 0 0,0 0 0 0 0,0 0 0 0 0,0 0 0 0 0,0 0 0 0 0,0 0 0 0 0,0 0 0 0 0,0 0-1 0 0,0-1 1 0 0,0 1 0 0 0,0 0 0 0 0,0 0 0 0 0,0 0 0 0 0,0 0 0 0 0,0 0 0 0 0,0 0 0 0 0,0 0-1 0 0,0 0 1 0 0,0 0 0 0 0,0 0 0 0 0,0-1 0 0 0,0 1 0 0 0,0 0 0 0 0,0 0 0 0 0,0 0 0 0 0,0 0-1 0 0,0 0 1 0 0,0 0 0 0 0,0 0 0 0 0,0 0 0 0 0,0 0 0 0 0,0 0 0 0 0,0 0 0 0 0,0-1 0 0 0,0 1 0 0 0,-1 0-1 0 0,1 0 1 0 0,0 0 0 0 0,0 0 0 0 0,0 0 0 0 0,0 0 0 0 0,0 0 0 0 0,0 0 0 0 0,0 0 0 0 0,0 0-1 0 0,0 0 1 0 0,0 0 0 0 0,0 0 0 0 0,-1 0 0 0 0,1 0 0 0 0,-17-9-941 0 0,-5 0-1243 0 0,0 2 1 0 0,-41-9-1 0 0,37 10 903 0 0,-33-9-1302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7633 0 0,'4'0'7201'0'0,"5"1"-3939"0"0,47 2-2396 0 0,85-9 809 0 0,542-8 1243 0 0,523 20-3 0 0,-687 0-1898 0 0,194-10 180 0 0,-669 4-1149 0 0,939-48 1829 0 0,-691 24-940 0 0,409-16 284 0 0,-697 39-1236 0 0,60-1-1989 0 0,-49 1 309 0 0,-39 0 20 0 0,-41-4-6255 0 0,18-3 4595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48 160 0 0,'-7'-22'2612'0'0,"6"20"-1591"0"0,0-1 0 0 0,0 0-1 0 0,0 1 1 0 0,0-1 0 0 0,1 0 0 0 0,-1 1 0 0 0,0-6 0 0 0,-2 11 88 0 0,-5 5-543 0 0,1 0 0 0 0,1 1 1 0 0,-1-1-1 0 0,1 1 0 0 0,-8 17 0 0 0,-23 57 1358 0 0,17-37-1003 0 0,-59 150 2123 0 0,68-164-2484 0 0,2 0 0 0 0,1 0 0 0 0,2 1 0 0 0,-3 44 0 0 0,8-68-370 0 0,1 1 0 0 0,1 0 0 0 0,-1-1 0 0 0,1 1 0 0 0,1-1 0 0 0,0 1 0 0 0,1-1 0 0 0,-1 1-1 0 0,2-1 1 0 0,-1 0 0 0 0,1-1 0 0 0,7 12 0 0 0,-6-13-58 0 0,0 0 1 0 0,0-1-1 0 0,1 1 0 0 0,0-1 0 0 0,1 0 0 0 0,-1 0 1 0 0,1-1-1 0 0,0 0 0 0 0,1 0 0 0 0,-1-1 0 0 0,1 0 1 0 0,0 0-1 0 0,13 4 0 0 0,-2-2 37 0 0,0-1 0 0 0,1-1 0 0 0,-1-1 0 0 0,0-1 0 0 0,1-1 0 0 0,0 0 0 0 0,20-3 0 0 0,-13 0-139 0 0,0-2 0 0 0,-1-1 0 0 0,1-1 1 0 0,39-14-1 0 0,-14-3-1283 0 0,-47 21 800 0 0,-1 0-1 0 0,0-1 1 0 0,0 0-1 0 0,1 0 1 0 0,-2 0-1 0 0,1 0 1 0 0,0-1-1 0 0,-1 0 1 0 0,4-4 0 0 0,-4 3-2399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253 111 5661 0 0,'-221'-32'13927'0'0,"190"26"-7105"0"0,142 1-4909 0 0,2 1-565 0 0,146-23 1 0 0,-252 25-1522 0 0,1 0 1 0 0,-1 0-1 0 0,0-1 1 0 0,0 1 0 0 0,8-5-1 0 0,14-11-5668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98 226 7821 0 0,'-16'-10'2983'0'0,"2"1"255"0"0,-24-19 0 0 0,36 26-2886 0 0,-1 0-1 0 0,0-1 1 0 0,1 0-1 0 0,0 1 1 0 0,-1-1-1 0 0,1 0 1 0 0,0 0-1 0 0,1 0 1 0 0,-1 0-1 0 0,0 0 1 0 0,1 0-1 0 0,0-1 1 0 0,0 1-1 0 0,-1-6 1 0 0,2 6-217 0 0,0 0 1 0 0,0 1 0 0 0,0-1-1 0 0,1 0 1 0 0,0 0-1 0 0,-1 1 1 0 0,1-1 0 0 0,0 0-1 0 0,0 1 1 0 0,0-1-1 0 0,1 1 1 0 0,-1-1 0 0 0,1 1-1 0 0,-1 0 1 0 0,1-1 0 0 0,0 1-1 0 0,0 0 1 0 0,0 0-1 0 0,0 0 1 0 0,0 1 0 0 0,0-1-1 0 0,3-2 1 0 0,6-3 175 0 0,0 0-1 0 0,1 1 1 0 0,17-7 0 0 0,-4 4-136 0 0,0 1 1 0 0,1 1-1 0 0,0 2 0 0 0,0 1 0 0 0,0 0 1 0 0,0 2-1 0 0,0 1 0 0 0,1 1 1 0 0,28 4-1 0 0,93 19-2824 0 0,-5 9-6142 0 0,-110-24 5836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6413 0 0,'7'104'8853'0'0,"-12"0"-4630"0"0,-24 102-1783 0 0,15-116-676 0 0,10-65-1403 0 0,1 1 264 0 0,-1 0 1 0 0,-2 0 0 0 0,-8 26-1 0 0,7-29 28 0 0,7-20-483 0 0,-1 0 0 0 0,1 0 0 0 0,-1 1 1 0 0,0-1-1 0 0,-1 0 0 0 0,1 0 0 0 0,0 0 1 0 0,-1 0-1 0 0,0 0 0 0 0,-2 3 0 0 0,3-5 276 0 0,0-2-421 0 0,0 0-1 0 0,0 1 0 0 0,-1-1 0 0 0,1 0 1 0 0,0 0-1 0 0,0 0 0 0 0,0 0 0 0 0,0 0 1 0 0,0 0-1 0 0,0-1 0 0 0,1 1 1 0 0,-2-1-1 0 0,1 1 12 0 0,-3-7 18 0 0,0 0 1 0 0,0 0 0 0 0,1 0-1 0 0,0 0 1 0 0,0-1 0 0 0,1 1-1 0 0,0-1 1 0 0,-1-15-1 0 0,2 13-11 0 0,0 6-26 0 0,1 1 0 0 0,0-1 0 0 0,0 1 0 0 0,0-1 1 0 0,1 1-1 0 0,-1-1 0 0 0,1 1 0 0 0,3-9 0 0 0,-4 12-9 0 0,0 0-1 0 0,0 0 0 0 0,1 0 1 0 0,-1 1-1 0 0,1-1 1 0 0,-1 0-1 0 0,0 0 0 0 0,1 0 1 0 0,-1 0-1 0 0,1 0 1 0 0,0 1-1 0 0,-1-1 0 0 0,1 0 1 0 0,0 1-1 0 0,-1-1 1 0 0,1 0-1 0 0,0 1 0 0 0,0-1 1 0 0,-1 1-1 0 0,1-1 1 0 0,0 1-1 0 0,0-1 0 0 0,0 1 1 0 0,0 0-1 0 0,0-1 1 0 0,0 1-1 0 0,0 0 0 0 0,0 0 1 0 0,-1 0-1 0 0,1-1 1 0 0,0 1-1 0 0,0 0 0 0 0,0 1 1 0 0,0-1-1 0 0,0 0 1 0 0,0 0-1 0 0,0 0 0 0 0,0 0 1 0 0,0 1-1 0 0,0-1 1 0 0,0 0-1 0 0,0 1 0 0 0,0-1 1 0 0,0 1-1 0 0,23 15 302 0 0,0 0 0 0 0,22 21 0 0 0,13 9 286 0 0,-26-22-546 0 0,1-2-1 0 0,2-2 1 0 0,0-1 0 0 0,43 16-1 0 0,-63-29-40 0 0,0 0 0 0 0,0-2 0 0 0,0 0-1 0 0,1-1 1 0 0,-1-1 0 0 0,1 0 0 0 0,-1-1 0 0 0,1-1 0 0 0,0 0-1 0 0,-1-2 1 0 0,1 0 0 0 0,31-8 0 0 0,-43 9-8 0 0,0-1 0 0 0,0 0 0 0 0,0 0 0 0 0,0-1 0 0 0,0 1 0 0 0,0-1 0 0 0,-1 0 0 0 0,1 0 0 0 0,-1-1 0 0 0,0 1 0 0 0,0-1 0 0 0,0 0 0 0 0,-1 0 0 0 0,1-1 0 0 0,-1 1 0 0 0,0 0 0 0 0,0-1 0 0 0,-1 0 0 0 0,1 0 0 0 0,-1 0 0 0 0,0 0 0 0 0,0 0 0 0 0,-1 0 0 0 0,0-1 0 0 0,0 1 0 0 0,0 0 0 0 0,0-1 0 0 0,-1-6 0 0 0,0 0 0 0 0,-1 0 0 0 0,0 1 0 0 0,0-1 0 0 0,-2 1 0 0 0,1 0 0 0 0,-1 0 0 0 0,-1-1 0 0 0,0 2 0 0 0,-1-1 0 0 0,0 1 0 0 0,0-1 0 0 0,-10-12 0 0 0,-68-77-3496 0 0,71 86 3169 0 0,10 6-3248 0 0,18 2-7445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7365 0 0,'4'2'8892'0'0,"5"5"-5247"0"0,-4 8-2792 0 0,-1 0-1 0 0,-1 0 1 0 0,0 0 0 0 0,-1 1-1 0 0,0 29 1 0 0,-12 79 1058 0 0,6-86-1272 0 0,1-1 0 0 0,2 47 0 0 0,1-71-501 0 0,1 14 115 0 0,-1-26-342 0 0,0 0-1 0 0,0 0 0 0 0,0 0 0 0 0,1 0 0 0 0,-1 0 0 0 0,0 0 0 0 0,1 0 0 0 0,-1 0 0 0 0,0 0 1 0 0,1 0-1 0 0,-1 0 0 0 0,1 0 0 0 0,0-1 0 0 0,-1 1 0 0 0,1 0 0 0 0,0 0 0 0 0,-1-1 0 0 0,1 1 1 0 0,0 0-1 0 0,0-1 0 0 0,1 2 0 0 0,1-2-1391 0 0,0 1 147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107 167 708 0 0,'-17'-1'896'0'0,"-30"-6"2663"0"0,41 6-2417 0 0,0 0 1 0 0,0 0 0 0 0,1-1 0 0 0,-1 0-1 0 0,-8-9 5462 0 0,15 11-6474 0 0,7-7 1466 0 0,13-4-204 0 0,46-12 877 0 0,0 3 1 0 0,80-12 0 0 0,144-10 1332 0 0,-282 41-3461 0 0,22-2-1160 0 0,0 2 0 0 0,31 1 0 0 0,65 12-10298 0 0,-125-12 11115 0 0,50 6-2639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5 560 0 0,'0'0'3672'0'0,"-5"-1"-2164"0"0,-27-1 732 0 0,1 0 1 0 0,-1 3-1 0 0,0 0 1 0 0,1 2 0 0 0,-50 11-1 0 0,72-12-1789 0 0,1 1-1 0 0,-1 0 1 0 0,1 1-1 0 0,-1 0 1 0 0,1 0-1 0 0,1 1 1 0 0,-1 0-1 0 0,1 0 1 0 0,-1 1 0 0 0,2 0-1 0 0,-1 0 1 0 0,1 1-1 0 0,-1-1 1 0 0,2 1-1 0 0,-1 1 1 0 0,-8 14-1 0 0,11-16-231 0 0,1 0 0 0 0,-1 0 0 0 0,1 0 0 0 0,0 0 0 0 0,0 0 0 0 0,1 0 0 0 0,0 1 0 0 0,0-1 0 0 0,1 1 0 0 0,-1-1 0 0 0,1 1 1 0 0,1-1-1 0 0,-1 1 0 0 0,1-1 0 0 0,0 0 0 0 0,1 1 0 0 0,-1-1 0 0 0,1 0 0 0 0,0 0 0 0 0,1 0 0 0 0,0 0 0 0 0,0 0 0 0 0,0-1 0 0 0,7 10 0 0 0,-2-6-178 0 0,0 0 0 0 0,0 0 0 0 0,1 0 0 0 0,1-1-1 0 0,-1 0 1 0 0,1-1 0 0 0,1 0 0 0 0,-1-1 0 0 0,15 7 0 0 0,-16-9-38 0 0,0-1 0 0 0,0 1 0 0 0,0-1 1 0 0,1-1-1 0 0,-1 0 0 0 0,0 0 0 0 0,1-1 0 0 0,0 0 0 0 0,-1-1 0 0 0,1 0 0 0 0,-1 0 0 0 0,17-4 0 0 0,-24 4-3 0 0,0 0 0 0 0,0-1 0 0 0,0 1 0 0 0,0-1 0 0 0,0 0 0 0 0,0 1 0 0 0,0-1 0 0 0,0 0 0 0 0,-1 0 0 0 0,1-1 0 0 0,0 1 0 0 0,0 0 0 0 0,-1 0 0 0 0,1-1 0 0 0,-1 1 0 0 0,1-1 0 0 0,-1 0 0 0 0,0 1 0 0 0,0-1 0 0 0,1 0 0 0 0,-1 0 0 0 0,0 1 0 0 0,-1-1 0 0 0,1 0 0 0 0,0 0 0 0 0,0 0 0 0 0,-1 0 0 0 0,1 0 0 0 0,-1 0 0 0 0,0-1 0 0 0,0 1 0 0 0,0 0 0 0 0,0 0 0 0 0,0 0 0 0 0,0 0 0 0 0,0 0 0 0 0,-1 0 0 0 0,1 0 0 0 0,-2-3 0 0 0,-1-6 0 0 0,-1-1 0 0 0,0 1 0 0 0,-1 1 0 0 0,0-1 0 0 0,-10-14 0 0 0,0 4-229 0 0,-1 1-1 0 0,-1 0 1 0 0,0 2-1 0 0,-2 0 1 0 0,0 1-1 0 0,-1 1 1 0 0,0 0-1 0 0,-1 2 1 0 0,-31-16-1 0 0,45 26 957 0 0,34-2-17621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0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112 270 3528 0 0,'3'-1'508'0'0,"-1"0"-1"0"0,1 0 0 0 0,-1 0 1 0 0,1-1-1 0 0,-1 1 0 0 0,0-1 0 0 0,0 0 1 0 0,0 1-1 0 0,0-1 0 0 0,0 0 1 0 0,0 0-1 0 0,0 0 0 0 0,0 0 0 0 0,-1-1 1 0 0,1 1-1 0 0,-1 0 0 0 0,3-6 1 0 0,-4 7-173 0 0,0-1 0 0 0,1 0 0 0 0,-1 1 0 0 0,0-1 0 0 0,0 0 0 0 0,0 1 0 0 0,0-1 0 0 0,-1 0 0 0 0,1 1 0 0 0,0-1 0 0 0,-1 0 0 0 0,1 1 0 0 0,-1-1 0 0 0,1 0 0 0 0,-1 1 0 0 0,0-1 0 0 0,0 1 0 0 0,0 0 0 0 0,1-1 0 0 0,-1 1 0 0 0,-1 0 0 0 0,1-1 0 0 0,0 1 0 0 0,0 0 0 0 0,0 0 0 0 0,-1 0 0 0 0,1 0 0 0 0,-1 0 0 0 0,-2-1 0 0 0,2 0-38 0 0,1 1 0 0 0,-1 0 0 0 0,0 0 0 0 0,0 0 0 0 0,0 0 1 0 0,0 0-1 0 0,0 1 0 0 0,0-1 0 0 0,0 0 0 0 0,-1 1 0 0 0,1 0 0 0 0,0-1 0 0 0,0 1 0 0 0,0 0 0 0 0,-1 0 0 0 0,1 0 0 0 0,0 1 0 0 0,0-1 0 0 0,0 0 1 0 0,0 1-1 0 0,-1 0 0 0 0,-2 1 0 0 0,2 0-69 0 0,0 0 1 0 0,0 0-1 0 0,0 0 1 0 0,0 0-1 0 0,1 1 1 0 0,-1 0 0 0 0,1-1-1 0 0,0 1 1 0 0,-1 0-1 0 0,1 0 1 0 0,0 0-1 0 0,1 0 1 0 0,-2 4-1 0 0,1-4-227 0 0,1-1 0 0 0,0 1 0 0 0,0-1 0 0 0,0 1-1 0 0,0-1 1 0 0,0 1 0 0 0,1-1 0 0 0,-1 1-1 0 0,1 0 1 0 0,-1-1 0 0 0,1 1 0 0 0,0 0 0 0 0,0 0-1 0 0,1-1 1 0 0,-1 1 0 0 0,0 0 0 0 0,1-1 0 0 0,0 1-1 0 0,-1-1 1 0 0,1 1 0 0 0,0 0 0 0 0,1-1 0 0 0,-1 0-1 0 0,0 1 1 0 0,1-1 0 0 0,-1 0 0 0 0,1 0-1 0 0,-1 1 1 0 0,1-1 0 0 0,0-1 0 0 0,0 1 0 0 0,0 0-1 0 0,0 0 1 0 0,1-1 0 0 0,-1 1 0 0 0,0-1 0 0 0,1 0-1 0 0,3 2 1 0 0,2 1-1 0 0,-1-1-1 0 0,1-1 1 0 0,1 1-1 0 0,-1-2 1 0 0,0 1-1 0 0,0-1 1 0 0,1 0-1 0 0,-1 0 1 0 0,1-1-1 0 0,-1 0 0 0 0,12-2 1 0 0,-13 0 0 0 0,0 1 0 0 0,0-1 0 0 0,-1-1 0 0 0,1 1 0 0 0,-1-1 0 0 0,1 0 0 0 0,-1-1 0 0 0,0 1 0 0 0,0-1 0 0 0,0 0 0 0 0,-1-1 0 0 0,0 0 0 0 0,1 1 0 0 0,7-12 0 0 0,-10 13 0 0 0,-1-1 0 0 0,0 0 0 0 0,1 1 0 0 0,-2-1 0 0 0,1 0 0 0 0,0 0 0 0 0,-1 0 0 0 0,1 0 0 0 0,-1-1 0 0 0,-1 1 0 0 0,1 0 0 0 0,0 0 0 0 0,-1-1 0 0 0,0 1 0 0 0,0 0 0 0 0,0-1 0 0 0,-1 1 0 0 0,1 0 0 0 0,-1-1 0 0 0,0 1 0 0 0,0 0 0 0 0,-1 0 0 0 0,1 0 0 0 0,-1 0 0 0 0,-4-7 0 0 0,0 2 3 0 0,0 0 0 0 0,0 1 0 0 0,-1 0 0 0 0,0 0 0 0 0,-1 1-1 0 0,1 0 1 0 0,-1 0 0 0 0,-1 1 0 0 0,1 0 0 0 0,-18-9 0 0 0,1 3-57 0 0,0 2 0 0 0,0 0 0 0 0,-28-6 0 0 0,33 13-1210 0 0,3 1-2141 0 0,1-4-3632 0 0,6 0 3462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46 468 0 0,'2'0'379'0'0,"0"1"1"0"0,-1 0-1 0 0,1 0 1 0 0,-1 0-1 0 0,0 0 0 0 0,1 0 1 0 0,-1 1-1 0 0,0-1 1 0 0,1 0-1 0 0,-1 0 0 0 0,0 1 1 0 0,0-1-1 0 0,0 1 0 0 0,0-1 1 0 0,0 1-1 0 0,-1 0 1 0 0,1-1-1 0 0,0 1 0 0 0,-1 0 1 0 0,1-1-1 0 0,-1 1 1 0 0,0 0-1 0 0,1 0 0 0 0,-1-1 1 0 0,0 3-1 0 0,1 8 1391 0 0,-1 0 0 0 0,-1 19 0 0 0,0-25-1322 0 0,-4 46 3691 0 0,-13 54 1 0 0,4-31 75 0 0,9-61-3351 0 0,5-14-821 0 0,0 0 0 0 0,-1 0 0 0 0,1 1-1 0 0,0-1 1 0 0,0 0 0 0 0,0 0 0 0 0,-1 0 0 0 0,1 0 0 0 0,0 0 0 0 0,0 0-1 0 0,0 1 1 0 0,-1-1 0 0 0,1 0 0 0 0,0 0 0 0 0,0 0 0 0 0,0 0 0 0 0,-1 0 0 0 0,1 0-1 0 0,0 0 1 0 0,0 0 0 0 0,-1 0 0 0 0,1 0 0 0 0,0 0 0 0 0,0 0 0 0 0,0 0-1 0 0,-1 0 1 0 0,1 0 0 0 0,0 0 0 0 0,0 0 0 0 0,0-1 0 0 0,-1 1 0 0 0,1 0-1 0 0,-1-1 54 0 0,0 0-1 0 0,0 0 0 0 0,1 0 0 0 0,-1 0 1 0 0,0 0-1 0 0,1 0 0 0 0,-1 0 0 0 0,1 0 1 0 0,-1 0-1 0 0,1-1 0 0 0,-1 1 0 0 0,1 0 0 0 0,0 0 1 0 0,0 0-1 0 0,0-1 0 0 0,0 1 0 0 0,0 0 1 0 0,0 0-1 0 0,0-2 0 0 0,0-1-95 0 0,0 1 0 0 0,0 0 0 0 0,1-1 0 0 0,0 1 0 0 0,-1 0 0 0 0,1 0 0 0 0,0 0 0 0 0,0-1 0 0 0,1 1 0 0 0,-1 0 0 0 0,1 0 0 0 0,0 1 0 0 0,-1-1 0 0 0,1 0 0 0 0,0 0 0 0 0,1 1 0 0 0,-1 0 0 0 0,0-1 0 0 0,1 1 0 0 0,-1 0 0 0 0,6-4 0 0 0,-3 4 0 0 0,-1 1 0 0 0,1-1 0 0 0,-1 0 0 0 0,1 1 0 0 0,0 0 0 0 0,-1 0 0 0 0,1 0 0 0 0,0 1 0 0 0,0 0 0 0 0,0 0 0 0 0,0 0 0 0 0,-1 0 0 0 0,1 1 0 0 0,8 1 0 0 0,37 12 0 0 0,60 24 0 0 0,4 2 0 0 0,-96-35 0 0 0,147 39 0 0 0,-132-37 0 0 0,1-1 0 0 0,68 2 0 0 0,-96-8 0 0 0,-1 0 0 0 0,1 0 0 0 0,0 0 0 0 0,-1-1 0 0 0,1 0 0 0 0,-1 0 0 0 0,0 0 0 0 0,10-4 0 0 0,-4-5 0 0 0,-10 7 0 0 0,1 0 0 0 0,-1 1 0 0 0,0-1 0 0 0,0 0 0 0 0,0 0 0 0 0,-1 0 0 0 0,1 0 0 0 0,-1 0 0 0 0,1 0 0 0 0,-1 0 0 0 0,0 0 0 0 0,0 0 0 0 0,-1 0 0 0 0,1 0 0 0 0,0 0 0 0 0,-1 0 0 0 0,0 0 0 0 0,-1-4 0 0 0,-3-7 0 0 0,-1 0 0 0 0,-12-20 0 0 0,7 13 0 0 0,-73-134 1 0 0,31 60-5 0 0,52 94-85 0 0,0-1 0 0 0,0 1 0 0 0,1-1 0 0 0,-1 0 0 0 0,0 1 0 0 0,1-1 0 0 0,-1 0 0 0 0,1 1 0 0 0,0-1 0 0 0,-1 0 0 0 0,1 0 0 0 0,0 1 0 0 0,0-1 0 0 0,0-2 0 0 0,1 3-18 0 0,-1 0 0 0 0,0 1 0 0 0,1-1 0 0 0,-1 0 0 0 0,0 1 1 0 0,1-1-1 0 0,-1 0 0 0 0,1 1 0 0 0,-1-1 0 0 0,1 0 0 0 0,-1 1 0 0 0,1-1 0 0 0,0 1 0 0 0,-1-1 0 0 0,1 1 0 0 0,0-1 0 0 0,-1 1 0 0 0,1-1 0 0 0,0 1 0 0 0,-1 0 0 0 0,3-1 0 0 0,3 0-511 0 0,0 0 0 0 0,0 0 0 0 0,1 1 0 0 0,-1-1 0 0 0,0 2 0 0 0,8 0 0 0 0,-5-1 311 0 0,111 9-6819 0 0,-55-3 4158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1 852 0 0,'-144'6'7672'0'0,"126"-3"-6434"0"0,-1 0-1 0 0,1 1 1 0 0,0 1-1 0 0,0 0 0 0 0,-28 14 1 0 0,39-16-793 0 0,0 0 0 0 0,1 1 0 0 0,0 0 0 0 0,0 1 0 0 0,0-1 0 0 0,0 1 0 0 0,1 0 0 0 0,0 1 0 0 0,0-1 1 0 0,0 1-1 0 0,1 0 0 0 0,0 0 0 0 0,0 1 0 0 0,0-1 0 0 0,1 1 0 0 0,0 0 0 0 0,0 0 0 0 0,-2 11 0 0 0,3-9-151 0 0,0 0 0 0 0,1 0 0 0 0,1 0 0 0 0,-1 0 0 0 0,2 0 0 0 0,-1 0 0 0 0,1 0 0 0 0,0 0 0 0 0,1 0 0 0 0,0 0 0 0 0,1 0 0 0 0,0 0 0 0 0,0-1 0 0 0,7 13 0 0 0,-4-9-63 0 0,1 0 1 0 0,0-1-1 0 0,1 0 0 0 0,0 0 0 0 0,1-1 0 0 0,0 0 0 0 0,0-1 0 0 0,1 0 0 0 0,12 9 1 0 0,-13-12-392 0 0,2 0 0 0 0,-1-1 0 0 0,0 0 0 0 0,1 0 0 0 0,0-1 0 0 0,0 0 1 0 0,0-1-1 0 0,1-1 0 0 0,-1 0 0 0 0,21 2 0 0 0,-14-4-1856 0 0,-1 0 0 0 0,0-1 0 0 0,1 0 0 0 0,30-8 0 0 0,6-5-1291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5 736 0 0,'-16'-3'1355'0'0,"0"2"0"0"0,0 0 1 0 0,0 1-1 0 0,0 1 0 0 0,1 0 0 0 0,-1 1 1 0 0,0 1-1 0 0,-23 7 0 0 0,30-8-767 0 0,1 1 0 0 0,0 1 0 0 0,0 0 0 0 0,1 0 0 0 0,-1 0 0 0 0,1 1 0 0 0,0 0 0 0 0,0 0 1 0 0,0 1-1 0 0,1 0 0 0 0,-1 0 0 0 0,2 0 0 0 0,-1 1 0 0 0,1 0 0 0 0,0 0 0 0 0,0 1 0 0 0,-3 8 0 0 0,2-3-259 0 0,1 1 1 0 0,1 0-1 0 0,0 1 0 0 0,1-1 0 0 0,1 1 1 0 0,0-1-1 0 0,1 1 0 0 0,1 0 0 0 0,0-1 0 0 0,1 1 1 0 0,0 0-1 0 0,2-1 0 0 0,-1 1 0 0 0,6 15 1 0 0,-4-16-23 0 0,1 1 1 0 0,1-1 0 0 0,0 0 0 0 0,1-1 0 0 0,0 1 0 0 0,1-1 0 0 0,0-1 0 0 0,1 0 0 0 0,1 0-1 0 0,0 0 1 0 0,0-1 0 0 0,1-1 0 0 0,22 16 0 0 0,-24-20-437 0 0,1 0 0 0 0,0-2-1 0 0,0 1 1 0 0,0-1 0 0 0,1-1 0 0 0,-1 1 0 0 0,1-2 0 0 0,0 0-1 0 0,0 0 1 0 0,0-1 0 0 0,0 0 0 0 0,0-1 0 0 0,0 0-1 0 0,0-1 1 0 0,0 0 0 0 0,0-1 0 0 0,20-5 0 0 0,-5-2-321 0 0,0 0-1 0 0,-1-1 1 0 0,0-2 0 0 0,-1 0 0 0 0,0-2 0 0 0,24-18 0 0 0,-37 24-1915 0 0,-1 0 0 0 0,0 0 0 0 0,12-14 1 0 0,-12 7-695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22 7505 0 0,'-55'7'7158'0'0,"-70"17"3660"0"0,137-23-6780 0 0,34 2-3122 0 0,4-6-192 0 0,63-12-1 0 0,-86 10-2926 0 0,49-17-1 0 0,-69 15-737 0 0,-4 2 364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219 176 6341 0 0,'-62'-8'6105'0'0,"28"5"-2024"0"0,0-3 0 0 0,-45-12 0 0 0,79 18-3993 0 0,0 0 0 0 0,-1 0 1 0 0,1 0-1 0 0,-1 0 0 0 0,1 0 0 0 0,-1 0 1 0 0,1 0-1 0 0,0-1 0 0 0,-1 1 0 0 0,1 0 0 0 0,-1 0 1 0 0,1-1-1 0 0,0 1 0 0 0,-1 0 0 0 0,1 0 1 0 0,0-1-1 0 0,-1 1 0 0 0,1 0 0 0 0,0-1 0 0 0,-1 1 1 0 0,1 0-1 0 0,0-1 0 0 0,0 1 0 0 0,-1-1 1 0 0,1 1-1 0 0,0 0 0 0 0,0-1 0 0 0,0 1 0 0 0,0-1 1 0 0,0 1-1 0 0,-1-1 0 0 0,11-10 1539 0 0,21-5-493 0 0,30-4-353 0 0,0 3-1 0 0,82-12 0 0 0,-90 19-627 0 0,1 0-188 0 0,0 2 0 0 0,0 2 0 0 0,1 3 0 0 0,0 2-1 0 0,86 10 1 0 0,-14 10-3899 0 0,65 7-7282 0 0,-139-21 8231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564 116 384 0 0,'1'-3'637'0'0,"-1"-1"-1"0"0,1 0 1 0 0,-1 0 0 0 0,0 1 0 0 0,0-1-1 0 0,0 0 1 0 0,-1-5 0 0 0,0 8-391 0 0,0-1-1 0 0,1 0 1 0 0,-1 0 0 0 0,0 0 0 0 0,0 1 0 0 0,0-1 0 0 0,0 0-1 0 0,-1 1 1 0 0,1-1 0 0 0,0 1 0 0 0,-1-1 0 0 0,1 1 0 0 0,-1 0-1 0 0,1-1 1 0 0,-1 1 0 0 0,-2-1 0 0 0,-9-6 686 0 0,-1 2 1 0 0,0 0-1 0 0,0 0 0 0 0,-1 1 1 0 0,0 1-1 0 0,-26-5 0 0 0,6 5 1050 0 0,-63-2-1 0 0,73 7-1262 0 0,0 0 0 0 0,1 1 0 0 0,-1 2 0 0 0,1 1 0 0 0,0 0 0 0 0,0 2 0 0 0,-25 11 0 0 0,44-17-552 0 0,1 1 0 0 0,0 0 0 0 0,0 0-1 0 0,0 0 1 0 0,1 1 0 0 0,-1-1 0 0 0,0 1 0 0 0,1 0-1 0 0,0 0 1 0 0,-1 0 0 0 0,1 1 0 0 0,1-1-1 0 0,-1 1 1 0 0,0 0 0 0 0,-2 4 0 0 0,4-5-62 0 0,0 0 0 0 0,0 0 0 0 0,1 1 0 0 0,-1-1 0 0 0,1 0 0 0 0,-1 1 0 0 0,1-1 0 0 0,0 0 0 0 0,0 1 0 0 0,0-1 0 0 0,1 0 1 0 0,-1 0-1 0 0,1 1 0 0 0,0-1 0 0 0,0 0 0 0 0,0 0 0 0 0,0 0 0 0 0,1 0 0 0 0,-1 0 0 0 0,1 0 0 0 0,3 5 0 0 0,6 7 147 0 0,1-1 0 0 0,0 0 0 0 0,1 0 0 0 0,0-2 0 0 0,18 14 0 0 0,78 51 102 0 0,176 88-326 0 0,-88-53-33 0 0,-193-110 5 0 0,67 44 0 0 0,-64-41 0 0 0,-1 0 0 0 0,-1 0 0 0 0,1 0 0 0 0,-1 1 0 0 0,1 0 0 0 0,-2 0 0 0 0,1 0 0 0 0,6 12 0 0 0,-11-18 0 0 0,0 1 0 0 0,1-1 0 0 0,-1 0 0 0 0,0 1 0 0 0,0-1 0 0 0,0 1 0 0 0,0-1 0 0 0,0 1 0 0 0,1-1 0 0 0,-1 1 0 0 0,0-1 0 0 0,0 1 0 0 0,0-1 0 0 0,0 1 0 0 0,0-1 0 0 0,-1 1 0 0 0,1-1 0 0 0,0 1 0 0 0,0-1 0 0 0,0 1 0 0 0,0-1 0 0 0,-1 1 0 0 0,1-1 0 0 0,0 1 0 0 0,-3 3 0 0 0,0-1 0 0 0,0 0 0 0 0,0 0 0 0 0,0 0 0 0 0,0 0 0 0 0,-1-1 0 0 0,1 1 0 0 0,-1-1 0 0 0,0 0 0 0 0,0 0 0 0 0,0 0 0 0 0,0-1 0 0 0,0 1 0 0 0,0-1 0 0 0,0 0 0 0 0,-8 1 0 0 0,-12 2 0 0 0,-42 1 0 0 0,54-4 0 0 0,-20 0 0 0 0,-284 3 0 0 0,304-5-946 0 0,36-4-7525 0 0,-12 3 5886 0 0,37-6-974 0 0</inkml:trace>
  <inkml:trace contextRef="#ctx0" brushRef="#br0" timeOffset="1">1595 719 9045 0 0,'6'2'1616'0'0,"-3"-1"-99"0"0,1 0-1 0 0,0 0 0 0 0,-1 1 0 0 0,1 0 1 0 0,-1 0-1 0 0,0 0 0 0 0,6 4 0 0 0,-7 0 1594 0 0,-5 5-1902 0 0,-1-2 229 0 0,-10 9-902 0 0,-1 0 0 0 0,0 0 0 0 0,-36 29 0 0 0,-66 43 1452 0 0,92-71-1893 0 0,-84 56-5035 0 0,91-64 3569 0 0,-1-1 1 0 0,0-1 0 0 0,0-1 0 0 0,-25 7 0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752 133 260 0 0,'0'-2'229'0'0,"2"-6"1047"0"0,0 0 1 0 0,0 0-1 0 0,-1-1 0 0 0,0 1 0 0 0,0-17 0 0 0,-1 23-1015 0 0,-1-1 1 0 0,1 1-1 0 0,-1 0 1 0 0,0-1-1 0 0,0 1 0 0 0,0 0 1 0 0,0 0-1 0 0,0-1 1 0 0,0 1-1 0 0,-1 0 0 0 0,1 0 1 0 0,0 0-1 0 0,-1 0 1 0 0,0 1-1 0 0,1-1 1 0 0,-1 0-1 0 0,0 1 0 0 0,0-1 1 0 0,0 1-1 0 0,0 0 1 0 0,0-1-1 0 0,-1 1 1 0 0,1 0-1 0 0,-4-1 0 0 0,-6-2 181 0 0,-1 0 0 0 0,1 1 0 0 0,-1 1-1 0 0,0 0 1 0 0,0 1 0 0 0,1 0 0 0 0,-15 1-1 0 0,-88 11 1034 0 0,111-10-1425 0 0,-50 7 535 0 0,1 3 1 0 0,1 2 0 0 0,0 2 0 0 0,1 3-1 0 0,0 2 1 0 0,-64 35 0 0 0,108-51-443 0 0,0 0 1 0 0,0 0 0 0 0,0 1 0 0 0,1 0 0 0 0,-7 7-1 0 0,12-11-108 0 0,0 0-1 0 0,0 0 1 0 0,0 0-1 0 0,0 0 0 0 0,0 0 1 0 0,1 0-1 0 0,-1 0 1 0 0,0 0-1 0 0,1 1 0 0 0,-1-1 1 0 0,1 0-1 0 0,-1 0 1 0 0,1 0-1 0 0,0 1 0 0 0,-1-1 1 0 0,1 0-1 0 0,0 0 0 0 0,0 1 1 0 0,0-1-1 0 0,0 0 1 0 0,0 1-1 0 0,0-1 0 0 0,0 0 1 0 0,0 0-1 0 0,1 1 1 0 0,-1-1-1 0 0,0 0 0 0 0,1 0 1 0 0,-1 1-1 0 0,1-1 1 0 0,-1 0-1 0 0,1 0 0 0 0,0 0 1 0 0,0 0-1 0 0,-1 0 1 0 0,1 0-1 0 0,0 0 0 0 0,0 0 1 0 0,0 0-1 0 0,0 0 1 0 0,0 0-1 0 0,0-1 0 0 0,2 2 1 0 0,13 9 180 0 0,1-2 0 0 0,0 1 1 0 0,34 11-1 0 0,58 16 186 0 0,-83-29-334 0 0,101 29 363 0 0,56 19 246 0 0,-146-42-466 0 0,-2 1 1 0 0,65 37-1 0 0,-94-48-165 0 0,1 0 0 0 0,-1 1 0 0 0,0-1 0 0 0,-1 1 1 0 0,1 0-1 0 0,-1 1 0 0 0,0 0 0 0 0,0-1 0 0 0,0 2 0 0 0,6 11 0 0 0,-9-15-13 0 0,-1 0-1 0 0,0 0 0 0 0,0 0 1 0 0,-1 0-1 0 0,1 0 0 0 0,-1 0 1 0 0,1 1-1 0 0,-1-1 0 0 0,0 0 1 0 0,0 0-1 0 0,0 0 1 0 0,-1 0-1 0 0,1 1 0 0 0,-1-1 1 0 0,0 0-1 0 0,0 0 0 0 0,0 0 1 0 0,0 0-1 0 0,0 0 0 0 0,-1-1 1 0 0,1 1-1 0 0,-1 0 0 0 0,0 0 1 0 0,0-1-1 0 0,0 1 0 0 0,0-1 1 0 0,0 0-1 0 0,-5 4 0 0 0,-7 6 73 0 0,-1-1 0 0 0,0 0 0 0 0,0-1 0 0 0,-1-1 0 0 0,-1 0 0 0 0,1-1 0 0 0,-2-1 0 0 0,1-1 0 0 0,-30 8 0 0 0,13-7 54 0 0,-1-1-1 0 0,0-1 1 0 0,0-2-1 0 0,-43-2 1 0 0,75-1-154 0 0,-9-1 46 0 0,-1 1 0 0 0,-23-6 0 0 0,34 6-47 0 0,0 0 1 0 0,0-1 0 0 0,0 1 0 0 0,0-1 0 0 0,0 0-1 0 0,0 1 1 0 0,0-1 0 0 0,0 0 0 0 0,0 0-1 0 0,0 0 1 0 0,0 0 0 0 0,1-1 0 0 0,-1 1 0 0 0,1 0-1 0 0,-1-1 1 0 0,1 1 0 0 0,-1-1 0 0 0,1 0 0 0 0,0 1-1 0 0,-1-1 1 0 0,1 0 0 0 0,0 0 0 0 0,0 1-1 0 0,1-1 1 0 0,-2-4 0 0 0,2 4-4 0 0,0 1 0 0 0,0-1 0 0 0,0 0 0 0 0,0 1 0 0 0,1-1 0 0 0,-1 0 0 0 0,0 1 0 0 0,1-1 0 0 0,0 1 0 0 0,-1-1 0 0 0,1 0 0 0 0,0 1 0 0 0,0 0 0 0 0,0-1 0 0 0,0 1 0 0 0,2-3 0 0 0,22-20 0 0 0,-19 20 0 0 0,10-9 0 0 0,0 2 0 0 0,2 0 0 0 0,-1 1 0 0 0,33-14 0 0 0,71-19 0 0 0,-79 30 0 0 0,1 2 0 0 0,0 2 0 0 0,0 1 0 0 0,1 3 0 0 0,0 1 0 0 0,0 2 0 0 0,74 7 0 0 0,-108-4-1 0 0,0 1 0 0 0,0-1 0 0 0,0 2 0 0 0,-1-1 0 0 0,1 1 0 0 0,-1 1 0 0 0,0-1 0 0 0,0 2 0 0 0,0-1 0 0 0,0 1 0 0 0,-1 1 0 0 0,0-1 0 0 0,0 1 0 0 0,0 1 0 0 0,-1-1 0 0 0,0 1 0 0 0,0 1 0 0 0,-1-1 0 0 0,8 13 0 0 0,-7-6-1109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61 379 10853 0 0,'-6'-26'6383'0'0,"-16"-41"-1"0"0,16 52-5441 0 0,0 0 0 0 0,1 0-1 0 0,1 0 1 0 0,0-1 0 0 0,1 0-1 0 0,1 0 1 0 0,1 0 0 0 0,0-17-1 0 0,1 27-871 0 0,1 1-1 0 0,0-1 1 0 0,1 1-1 0 0,0 0 0 0 0,-1 0 1 0 0,2 0-1 0 0,-1 0 1 0 0,1 0-1 0 0,-1 0 1 0 0,1 0-1 0 0,0 1 1 0 0,1-1-1 0 0,-1 1 0 0 0,1 0 1 0 0,0 0-1 0 0,0 1 1 0 0,0-1-1 0 0,5-2 1 0 0,-2 1-592 0 0,0 1 0 0 0,1 0-1 0 0,-1 0 1 0 0,14-4 0 0 0,-13 5-1654 0 0,1 1 0 0 0,0 0 0 0 0,0 0 0 0 0,9 0 0 0 0,-3 1-1233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5701 0 0,'5'-21'2480'0'0,"1"1"0"0"0,11-26 1 0 0,-14 40-2066 0 0,-1 1-1 0 0,1-1 1 0 0,0 1 0 0 0,1 0 0 0 0,-1 0 0 0 0,1 0 0 0 0,0 0-1 0 0,0 1 1 0 0,0 0 0 0 0,1 0 0 0 0,-1 0 0 0 0,11-6-1 0 0,-12 9-271 0 0,-1 0-1 0 0,1 0 0 0 0,-1 0 1 0 0,1 1-1 0 0,0-1 0 0 0,0 1 1 0 0,-1-1-1 0 0,1 1 0 0 0,0 0 0 0 0,0 0 1 0 0,-1 1-1 0 0,1-1 0 0 0,0 0 1 0 0,-1 1-1 0 0,1 0 0 0 0,0 0 1 0 0,-1-1-1 0 0,1 2 0 0 0,-1-1 1 0 0,4 2-1 0 0,4 3 196 0 0,1 0-1 0 0,-1 1 1 0 0,10 9 0 0 0,-18-14-269 0 0,42 39 1435 0 0,71 85 0 0 0,-96-104-1301 0 0,5 7 204 0 0,292 355 5614 0 0,-314-380-5995 0 0,1 0 1 0 0,0 0-1 0 0,1-1 1 0 0,-1 0-1 0 0,1 1 1 0 0,6 3-1 0 0,-5-6-26 0 0,4-6 0 0 0,-5-2 0 0 0,0-1 0 0 0,0 0 0 0 0,-1 0 0 0 0,0-1 0 0 0,0 1 0 0 0,-1-1 0 0 0,0 1 0 0 0,-1-1 0 0 0,1-15 0 0 0,0 4 0 0 0,13-92 0 0 0,-4 14 0 0 0,4 0 0 0 0,29-95 0 0 0,-25 127 0 0 0,-11 43-196 0 0,-7 20 121 0 0,-1 0 0 0 0,1 1 1 0 0,0-1-1 0 0,0 1 0 0 0,0-1 0 0 0,0 1 1 0 0,0-1-1 0 0,0 1 0 0 0,1 0 0 0 0,-1 0 1 0 0,1-1-1 0 0,0 1 0 0 0,0 0 0 0 0,-1 0 1 0 0,1 1-1 0 0,1-1 0 0 0,-1 0 0 0 0,0 1 1 0 0,0-1-1 0 0,0 1 0 0 0,1 0 0 0 0,-1-1 1 0 0,4 0-1 0 0,8-2-3855 0 0,1 1 0 0 0,20-3 0 0 0,-5 2 676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0 552 0 0,'0'9'2550'0'0,"-2"0"0"0"0,1-1 0 0 0,-1 1 0 0 0,-4 12 0 0 0,-4 15 1292 0 0,4-2-1064 0 0,2 1 0 0 0,0 51 0 0 0,5-67-2203 0 0,0-1 0 0 0,1 0 0 0 0,1 0 0 0 0,1 0 0 0 0,0 0 0 0 0,11 26 0 0 0,-9-29-121 0 0,2 0 0 0 0,-1-1 0 0 0,2 0 0 0 0,17 24 0 0 0,-22-32-490 0 0,1-1 0 0 0,-1 0 0 0 0,1-1 0 0 0,0 1 0 0 0,0-1 0 0 0,0 0 0 0 0,1 0 0 0 0,0-1 0 0 0,-1 1-1 0 0,1-1 1 0 0,0-1 0 0 0,1 1 0 0 0,-1-1 0 0 0,12 3 0 0 0,9-6-2483 0 0,-22 0 1144 0 0,0 0 0 0 0,0-1 0 0 0,0 1 0 0 0,-1-1-1 0 0,1 0 1 0 0,5-4 0 0 0,6-4-1899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1:5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530 129 580 0 0,'7'-4'445'0'0,"31"-22"3712"0"0,-34 23-3059 0 0,0-1 0 0 0,0 1 0 0 0,0-1-1 0 0,-1 0 1 0 0,0 0 0 0 0,5-7 0 0 0,-8 11-937 0 0,0-1 1 0 0,1 0 0 0 0,-1 0-1 0 0,0 1 1 0 0,0-1 0 0 0,0 0-1 0 0,0 0 1 0 0,-1 1 0 0 0,1-1-1 0 0,0 0 1 0 0,0 1 0 0 0,0-1-1 0 0,-1 0 1 0 0,1 1 0 0 0,0-1-1 0 0,0 0 1 0 0,-1 1 0 0 0,1-1-1 0 0,-1 0 1 0 0,1 1 0 0 0,0-1 0 0 0,-1 1-1 0 0,1-1 1 0 0,-2 0 0 0 0,-12-12 1783 0 0,6 8-1442 0 0,0 1 0 0 0,0-1 1 0 0,-1 2-1 0 0,1-1 1 0 0,-1 1-1 0 0,0 1 0 0 0,0-1 1 0 0,0 2-1 0 0,-16-3 0 0 0,-11 2 536 0 0,-39 3-1 0 0,68-1-859 0 0,-11 1 179 0 0,1 0 1 0 0,0 1-1 0 0,0 1 0 0 0,0 0 0 0 0,0 2 1 0 0,-26 9-1 0 0,38-11-231 0 0,0-1 0 0 0,0 1 0 0 0,1 0 0 0 0,-1 0 0 0 0,1 0 0 0 0,-1 1 0 0 0,1-1 0 0 0,0 1 0 0 0,0 0 0 0 0,-5 8 0 0 0,7-9-50 0 0,0 1-1 0 0,0-1 1 0 0,0 1-1 0 0,1 0 1 0 0,0 0-1 0 0,0 0 1 0 0,0 0-1 0 0,0 0 1 0 0,0 0-1 0 0,1 0 1 0 0,-1 0-1 0 0,1 0 1 0 0,0 1-1 0 0,1-1 1 0 0,-1 0-1 0 0,2 4 1 0 0,-1-2-23 0 0,1 0 0 0 0,0 0 0 0 0,1 0 0 0 0,0 0 0 0 0,0 0 0 0 0,0-1 1 0 0,0 1-1 0 0,1-1 0 0 0,0 0 0 0 0,0 0 0 0 0,0 0 0 0 0,6 4 0 0 0,10 9 295 0 0,35 23-1 0 0,-45-34-330 0 0,44 27-18 0 0,74 36 0 0 0,-75-43 0 0 0,90 60 0 0 0,-141-85 0 0 0,0 0 0 0 0,0 0 0 0 0,0 0 0 0 0,0 0 0 0 0,0 0 0 0 0,-1 0 0 0 0,1 1 0 0 0,1 3 0 0 0,-2-6 0 0 0,-1 1 0 0 0,0 0 0 0 0,1-1 0 0 0,-1 1 0 0 0,0 0 0 0 0,0 0 0 0 0,1 0 0 0 0,-1-1 0 0 0,0 1 0 0 0,0 0 0 0 0,0 0 0 0 0,0-1 0 0 0,0 1 0 0 0,0 0 0 0 0,0 0 0 0 0,0 0 0 0 0,-1-1 0 0 0,1 1 0 0 0,0 0 0 0 0,0 0 0 0 0,-1-1 0 0 0,1 1 0 0 0,0 0 0 0 0,-1 0 0 0 0,1-1 0 0 0,-1 1 0 0 0,1-1 0 0 0,0 1 0 0 0,-1 0 0 0 0,0-1 0 0 0,1 1 0 0 0,-1-1 0 0 0,1 1 0 0 0,-1-1 0 0 0,0 1 0 0 0,1-1 0 0 0,-2 1 0 0 0,-9 4 0 0 0,1-1 0 0 0,-1-1 0 0 0,1 1 0 0 0,-1-2 0 0 0,0 1 0 0 0,-16 0 0 0 0,-69 0 0 0 0,59-3 0 0 0,-45 3 0 0 0,0-5 0 0 0,-137-19 0 0 0,209 19 0 0 0,1 0 0 0 0,0 0 0 0 0,0-1 0 0 0,-8-5 0 0 0,11 4 0 0 0,2-2-158 0 0,3-2-1422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0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39 380 0 0,'-1'2'12480'0'0,"17"-1"-9630"0"0,25-2-1350 0 0,292-22 4771 0 0,-291 21-5747 0 0,374 3 2103 0 0,-160 4-1218 0 0,-119-9-392 0 0,-72-4-4101 0 0,20 3-2428 0 0,-34 2-437 0 0,-23 2 3461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257 331 240 0 0,'-11'-4'1150'0'0,"-24"-13"2572"0"0,34 16-3164 0 0,-1 0 1 0 0,0 0-1 0 0,1 0 1 0 0,-1 0-1 0 0,1 0 1 0 0,-1 0-1 0 0,1-1 1 0 0,0 1-1 0 0,-1-1 1 0 0,1 1-1 0 0,0-1 0 0 0,0 1 1 0 0,0-1-1 0 0,0 0 1 0 0,-1-2-1 0 0,2 3-375 0 0,0 0-1 0 0,0 1 1 0 0,0-1-1 0 0,1 0 1 0 0,-1 0-1 0 0,0 1 1 0 0,0-1-1 0 0,0 0 1 0 0,1 0-1 0 0,-1 1 1 0 0,0-1-1 0 0,1 0 1 0 0,-1 1-1 0 0,0-1 1 0 0,1 0-1 0 0,-1 1 1 0 0,1-1-1 0 0,-1 0 1 0 0,1 1-1 0 0,0-1 1 0 0,0 0-1 0 0,18-12 1488 0 0,-12 8-661 0 0,41-26 1809 0 0,19-14 95 0 0,-60 40-2609 0 0,-1 0 0 0 0,0-1 0 0 0,0 0 1 0 0,0 0-1 0 0,-1-1 0 0 0,0 1 0 0 0,6-11 0 0 0,-10 15-237 0 0,0 0-1 0 0,0 0 0 0 0,0-1 0 0 0,0 1 0 0 0,0 0 1 0 0,0 0-1 0 0,-1-1 0 0 0,1 1 0 0 0,-1-1 0 0 0,0 1 1 0 0,0 0-1 0 0,1-1 0 0 0,-2 1 0 0 0,1-1 0 0 0,0 1 1 0 0,0 0-1 0 0,-1-1 0 0 0,1 1 0 0 0,-3-5 1 0 0,2 4-22 0 0,-1 0 0 0 0,0 0 0 0 0,0 0 0 0 0,-1 0 1 0 0,1 0-1 0 0,-1 1 0 0 0,1-1 0 0 0,-1 1 0 0 0,0 0 1 0 0,0-1-1 0 0,0 1 0 0 0,-3-1 0 0 0,-5-3-11 0 0,0 2 1 0 0,0-1-1 0 0,0 1 0 0 0,0 1 0 0 0,-1 0 0 0 0,1 1 0 0 0,-13-1 0 0 0,9 2-210 0 0,-1 0 1 0 0,1 1-1 0 0,0 1 0 0 0,-1 1 0 0 0,1 0 0 0 0,0 1 0 0 0,-27 9 0 0 0,34-9-320 0 0,0 0-1 0 0,1 1 0 0 0,-1 0 0 0 0,1 0 1 0 0,0 1-1 0 0,-12 9 0 0 0,15-10-273 0 0,0 1 1 0 0,0-1-1 0 0,0 1 0 0 0,0 0 1 0 0,1 0-1 0 0,0 0 0 0 0,0 0 1 0 0,0 1-1 0 0,0-1 0 0 0,-1 8 1 0 0,0 5-2270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72 640 0 0,'13'-12'2175'0'0,"0"1"1"0"0,19-12-1 0 0,6-2 10664 0 0,-41 33-10876 0 0,-9 10-1367 0 0,-220 190 4125 0 0,24-27-2715 0 0,194-167-1810 0 0,1 1 0 0 0,0 1 0 0 0,0 1-1 0 0,2-1 1 0 0,0 2 0 0 0,-9 19-1 0 0,19-34-174 0 0,0 0 0 0 0,-1-1 0 0 0,2 1 0 0 0,-1 0 0 0 0,0 0 0 0 0,0 0 0 0 0,1-1 0 0 0,0 1 0 0 0,-1 0 0 0 0,1 0 0 0 0,0 0 0 0 0,1 0 0 0 0,-1 0 0 0 0,0 0 0 0 0,1 0 0 0 0,-1-1 0 0 0,1 1 0 0 0,2 5 0 0 0,-1-4 44 0 0,1 0 0 0 0,-1-1 1 0 0,1 1-1 0 0,0 0 0 0 0,0-1 0 0 0,0 1 0 0 0,1-1 0 0 0,-1 0 0 0 0,1 0 0 0 0,6 4 0 0 0,7 2 133 0 0,-1-1 1 0 0,1-1-1 0 0,0 0 0 0 0,31 7 0 0 0,181 37-198 0 0,72 21 0 0 0,-290-69 0 0 0,-6-1 0 0 0,1 0 0 0 0,-1 0 0 0 0,1 0 0 0 0,-1 1 0 0 0,0-1 0 0 0,0 1 0 0 0,6 5 0 0 0,-7-5-51 0 0,-3-2-302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95 236 0 0,'34'-50'4452'0'0,"-13"16"5707"0"0,-26 29-8196 0 0,5 4-1881 0 0,0 1-1 0 0,-1-1 1 0 0,1 1 0 0 0,0 0 0 0 0,-1-1 0 0 0,1 1 0 0 0,0 0-1 0 0,-1-1 1 0 0,1 1 0 0 0,-1 0 0 0 0,1 0 0 0 0,0-1-1 0 0,-1 1 1 0 0,1 0 0 0 0,-1 0 0 0 0,1 0 0 0 0,-1 0-1 0 0,1-1 1 0 0,-1 1 0 0 0,1 0 0 0 0,-1 0 0 0 0,1 0 0 0 0,-1 0-1 0 0,1 0 1 0 0,-1 0 0 0 0,1 0 0 0 0,-1 0 0 0 0,1 0-1 0 0,-1 1 1 0 0,1-1 0 0 0,0 0 0 0 0,-1 0 0 0 0,1 0-1 0 0,-1 1 1 0 0,0-1 0 0 0,-43 14 1581 0 0,0 1 1 0 0,-49 25-1 0 0,26-10-668 0 0,-542 275 3493 0 0,594-297-4343 0 0,-8 3 214 0 0,-1 2 1 0 0,2 1-1 0 0,0 1 1 0 0,-40 35-1 0 0,61-49-347 0 0,0 0-1 0 0,0 0 1 0 0,-1 0-1 0 0,1 1 1 0 0,0-1-1 0 0,0 0 1 0 0,0 0-1 0 0,0 1 0 0 0,1-1 1 0 0,-1 1-1 0 0,0-1 1 0 0,0 1-1 0 0,1-1 1 0 0,-1 1-1 0 0,1 0 1 0 0,0-1-1 0 0,-1 1 1 0 0,1-1-1 0 0,0 1 1 0 0,0 0-1 0 0,0-1 1 0 0,0 1-1 0 0,0 0 1 0 0,0-1-1 0 0,1 1 0 0 0,-1 0 1 0 0,0-1-1 0 0,1 1 1 0 0,-1-1-1 0 0,1 1 1 0 0,0-1-1 0 0,0 1 1 0 0,-1-1-1 0 0,1 1 1 0 0,2 1-1 0 0,2 2 15 0 0,0 0 1 0 0,1 0-1 0 0,0-1 0 0 0,0 1 0 0 0,0-1 1 0 0,9 4-1 0 0,21 10-26 0 0,1-2 0 0 0,1-1 0 0 0,76 18 0 0 0,-25-8 0 0 0,237 49 0 0 0,-143-37 0 0 0,-176-35 0 0 0,-5 1-124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 9013 0 0,'-109'12'13361'0'0,"137"-12"-7246"0"0,34 4-4132 0 0,3 0-1143 0 0,171-7 332 0 0,-158-3-5108 0 0,0-5-5496 0 0,-54 8 6157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273 139 7201 0 0,'1'-3'1338'0'0,"1"-1"1"0"0,-1 1-1 0 0,1-1 1 0 0,0 1 0 0 0,0 0-1 0 0,1-1 1 0 0,-1 1-1 0 0,5-4 1 0 0,-2 2-402 0 0,0 1-1 0 0,0 1 1 0 0,0-1 0 0 0,11-5 0 0 0,2 1-834 0 0,1 1 0 0 0,30-8 1 0 0,-14 5 1551 0 0,23-5-387 0 0,-39 11-405 0 0,-1-1 1 0 0,26-10-1 0 0,-43 15-634 0 0,-4 1-283 0 0,-143 49-315 0 0,-154 78-1 0 0,290-124 363 0 0,-13 7-28 0 0,-28 17 0 0 0,46-25 38 0 0,-1 1-1 0 0,1 0 1 0 0,0 0-1 0 0,0 0 1 0 0,1 0-1 0 0,0 1 1 0 0,-1 0-1 0 0,1 0 0 0 0,1 0 1 0 0,-7 10-1 0 0,10-14 5 0 0,-1 1 0 0 0,1 0-1 0 0,-1 0 1 0 0,1 0 0 0 0,0 0 0 0 0,0-1-1 0 0,0 1 1 0 0,0 0 0 0 0,0 0 0 0 0,0 0-1 0 0,0 0 1 0 0,1-1 0 0 0,-1 1-1 0 0,1 0 1 0 0,-1 0 0 0 0,1 0 0 0 0,0-1-1 0 0,-1 1 1 0 0,1 0 0 0 0,0-1 0 0 0,0 1-1 0 0,0-1 1 0 0,0 1 0 0 0,1-1-1 0 0,-1 0 1 0 0,2 2 0 0 0,3 3 22 0 0,1 0 0 0 0,0 0 0 0 0,15 9 0 0 0,9 1 23 0 0,0-1 0 0 0,1-1 1 0 0,0-2-1 0 0,46 12 1 0 0,-13-5-3 0 0,-48-13-42 0 0,209 73 130 0 0,-193-66-105 0 0,0 3 0 0 0,-1 0 0 0 0,0 2 0 0 0,50 39 0 0 0,-76-53-28 0 0,-1 1 0 0 0,0 0-1 0 0,0 0 1 0 0,-1 0 0 0 0,1 1-1 0 0,-1 0 1 0 0,0-1 0 0 0,-1 1 0 0 0,1 1-1 0 0,2 8 1 0 0,-4-12 0 0 0,-2 1-1 0 0,1-1 1 0 0,0 0 0 0 0,-1 1-1 0 0,1 0 1 0 0,-1-1 0 0 0,0 1-1 0 0,0-1 1 0 0,0 1-1 0 0,-1-1 1 0 0,1 1 0 0 0,-1-1-1 0 0,0 1 1 0 0,0-1 0 0 0,0 1-1 0 0,-1-1 1 0 0,1 0 0 0 0,-1 0-1 0 0,1 0 1 0 0,-1 0-1 0 0,-3 4 1 0 0,-4 3 16 0 0,1-1 1 0 0,-1 0-1 0 0,-1-1 1 0 0,1 0-1 0 0,-1-1 0 0 0,-1 0 1 0 0,1 0-1 0 0,-21 9 0 0 0,2-4 2 0 0,1-1 0 0 0,-43 10-1 0 0,59-18-99 0 0,0 1-264 0 0,1-1 0 0 0,-1 0 1 0 0,0-1-1 0 0,1-1 1 0 0,-1 0-1 0 0,0 0 1 0 0,0-1-1 0 0,-14-2 1 0 0,14-3-1863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1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2 173 796 0 0,'-1'-1'1006'0'0,"1"0"-838"0"0,0 1 0 0 0,0 0-1 0 0,0 0 1 0 0,0 0 0 0 0,0-1-1 0 0,0 1 1 0 0,-1 0 0 0 0,1 0-1 0 0,0-1 1 0 0,0 1 0 0 0,0 0 0 0 0,0 0-1 0 0,0 0 1 0 0,0-1 0 0 0,0 1-1 0 0,0 0 1 0 0,0 0 0 0 0,0-1-1 0 0,0 1 1 0 0,0 0 0 0 0,0 0-1 0 0,0-1 1 0 0,0 1 0 0 0,1 0-1 0 0,-1 0 1 0 0,1-2 1509 0 0,-1 2-1509 0 0,1-1-1 0 0,15-8 2521 0 0,21-3-17 0 0,288-58 7029 0 0,-180 41-7123 0 0,-123 25-2166 0 0,106-28 2967 0 0,-128 33-3360 0 0,0-1 0 0 0,1 0 1 0 0,-1 0-1 0 0,0 0 0 0 0,0 0 1 0 0,0 0-1 0 0,0 0 0 0 0,1 0 1 0 0,-1 0-1 0 0,0 0 0 0 0,0 0 1 0 0,0 0-1 0 0,1 0 0 0 0,-1 0 1 0 0,0-1-1 0 0,0 1 0 0 0,0 0 1 0 0,0 0-1 0 0,1 0 0 0 0,-1 0 1 0 0,0 0-1 0 0,0 0 0 0 0,0 0 1 0 0,0 0-1 0 0,0 0 0 0 0,1-1 1 0 0,-1 1-1 0 0,0 0 0 0 0,0 0 0 0 0,0 0 1 0 0,0 0-1 0 0,0-1 0 0 0,0 1 1 0 0,0 0-1 0 0,1 0 0 0 0,-1 0 1 0 0,0 0-1 0 0,0-1 0 0 0,0 1 1 0 0,0 0-1 0 0,0 0 0 0 0,0 0 1 0 0,0 0-1 0 0,0-1 0 0 0,0 1 1 0 0,-11-3 20 0 0,-21 3-367 0 0,-57 16-57 0 0,0 5-1 0 0,1 3 1 0 0,-166 70-1 0 0,192-63 403 0 0,57-28 17 0 0,1 0 1 0 0,-1 0-1 0 0,1 1 1 0 0,0-1-1 0 0,0 1 1 0 0,0 0-1 0 0,1 0 1 0 0,-1 0-1 0 0,1 1 1 0 0,-4 6-1 0 0,6-9-4 0 0,1 0-1 0 0,-1-1 0 0 0,1 1 0 0 0,0-1 0 0 0,-1 1 1 0 0,1 0-1 0 0,0-1 0 0 0,0 1 0 0 0,0 0 1 0 0,0-1-1 0 0,0 1 0 0 0,1-1 0 0 0,-1 1 1 0 0,0 0-1 0 0,1-1 0 0 0,-1 1 0 0 0,1-1 1 0 0,0 1-1 0 0,-1-1 0 0 0,1 1 0 0 0,0-1 0 0 0,0 1 1 0 0,0-1-1 0 0,0 0 0 0 0,0 0 0 0 0,0 1 1 0 0,0-1-1 0 0,3 2 0 0 0,4 3 95 0 0,-1 0 0 0 0,2 0 0 0 0,13 7 0 0 0,-16-10-78 0 0,35 18 434 0 0,59 21 0 0 0,5 2 370 0 0,-63-25-751 0 0,155 76 232 0 0,-168-79-305 0 0,1 2 0 0 0,-2 1 0 0 0,-1 1 0 0 0,37 35 0 0 0,-60-51-26 0 0,0 0 0 0 0,0 1 0 0 0,0 0 0 0 0,-1 0 0 0 0,1 0 0 0 0,-1 0 0 0 0,2 7 0 0 0,0 2 0 0 0,-8 5 0 0 0,1-16 0 0 0,0 0 0 0 0,0 0 0 0 0,0 0 0 0 0,-1 0 0 0 0,1 0 0 0 0,-1 0 0 0 0,0-1 0 0 0,0 1 0 0 0,0-1 0 0 0,0 0 0 0 0,-1 0 0 0 0,1 0 0 0 0,0 0 0 0 0,-1-1 0 0 0,1 1 0 0 0,-7 1 0 0 0,-8 2 0 0 0,-1 0 0 0 0,-19 1 0 0 0,32-5 0 0 0,-91 13 0 0 0,-1-5 0 0 0,-144-5 0 0 0,219-4 0 0 0,13 0 0 0 0,-1 0 0 0 0,1 0 0 0 0,0-1 0 0 0,0 0 0 0 0,0-1 0 0 0,0-1 0 0 0,-11-3 0 0 0,19 5-767 0 0,0 1 1 0 0,0-1-1 0 0,0 0 0 0 0,1 0 0 0 0,-1 0 1 0 0,0-1-1 0 0,1 1 0 0 0,-1 0 1 0 0,1-1-1 0 0,0 1 0 0 0,-1-1 0 0 0,-1-1 1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1 412 0 0,'-2'0'1089'0'0,"-1"1"-713"0"0,1-1 163 0 0,1 0 0 0 0,-1 0 0 0 0,0 1 0 0 0,0-1 0 0 0,0 1 0 0 0,0-1 0 0 0,1 1 0 0 0,-1 0 0 0 0,-3 2 1468 0 0,9-3-591 0 0,25 7-217 0 0,0-2 1 0 0,1-1-1 0 0,31 1 1 0 0,28 2-54 0 0,1646 107 4932 0 0,415-52-3383 0 0,-1260-41-2053 0 0,425-9 189 0 0,1-26 80 0 0,-314 2-181 0 0,-392 16-291 0 0,-293 4-185 0 0,102 0-74 0 0,-407-9-137 0 0,-9 0-485 0 0,-258 2-11449 0 0,120-2 9051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1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6141 0 0,'-71'16'13236'0'0,"80"-14"-12498"0"0,15 3-110 0 0,151 16 1441 0 0,324 13-163 0 0,-87-13-776 0 0,164 8-19 0 0,633 41 596 0 0,887 71-74 0 0,6-102-909 0 0,-1653-50-626 0 0,97-10 8 0 0,237-31 127 0 0,-745 47 111 0 0,-2 0-1490 0 0,-24 4-3252 0 0,0 0-3310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0 424 176 0 0,'0'-1'260'0'0,"1"-1"0"0"0,-1 1 0 0 0,0-1 1 0 0,0 1-1 0 0,1-1 0 0 0,-1 1 0 0 0,1 0 0 0 0,-1-1 0 0 0,1 1 0 0 0,-1 0 1 0 0,1-1-1 0 0,0 1 0 0 0,0 0 0 0 0,0 0 0 0 0,-1 0 0 0 0,1 0 0 0 0,0 0 1 0 0,0 0-1 0 0,1 0 0 0 0,-1 0 0 0 0,0 0 0 0 0,0 0 0 0 0,0 0 1 0 0,3 0-1 0 0,-3 1 26 0 0,1 0 0 0 0,0 0 0 0 0,0 1 0 0 0,0-1 0 0 0,0 1 0 0 0,0-1 0 0 0,-1 1 1 0 0,1 0-1 0 0,0 0 0 0 0,0 0 0 0 0,-1-1 0 0 0,1 2 0 0 0,-1-1 0 0 0,1 0 0 0 0,-1 0 0 0 0,1 0 0 0 0,-1 1 1 0 0,0-1-1 0 0,2 3 0 0 0,13 15 860 0 0,-1 0 1 0 0,-1 1-1 0 0,0 1 0 0 0,10 23 1 0 0,42 96 2242 0 0,-39-80-2534 0 0,78 142 2959 0 0,-86-173-3148 0 0,2 0-1 0 0,0-1 1 0 0,2-1 0 0 0,33 30 0 0 0,-40-42-333 0 0,32 27 597 0 0,-43-37-707 0 0,0-1 0 0 0,1-1 0 0 0,-1 1 0 0 0,1-1 0 0 0,0 0 0 0 0,0-1 0 0 0,7 3 0 0 0,-11-5-217 0 0,0 1 0 0 0,-1-1 0 0 0,1 0 0 0 0,0 0 0 0 0,0 1 0 0 0,0-2 0 0 0,0 1 0 0 0,0 0 0 0 0,-1 0 0 0 0,1-1 0 0 0,0 1 0 0 0,0 0 0 0 0,0-1 0 0 0,-1 0 0 0 0,1 0 1 0 0,0 1-1 0 0,-1-1 0 0 0,1 0 0 0 0,0 0 0 0 0,-1 0 0 0 0,1-1 0 0 0,-1 1 0 0 0,0 0 0 0 0,2-2 0 0 0,3-4 3 0 0,-1 0 1 0 0,0-1-1 0 0,-1 1 0 0 0,5-10 1 0 0,-3 6-9 0 0,176-420-1 0 0,-169 396 0 0 0,168-525 0 0 0,-160 479 0 0 0,-21 80-43 0 0,0 0-1 0 0,1 1 1 0 0,-1-1 0 0 0,0 0-1 0 0,0 0 1 0 0,1 0 0 0 0,-1 0 0 0 0,1 1-1 0 0,-1-1 1 0 0,1 0 0 0 0,-1 0-1 0 0,1 1 1 0 0,-1-1 0 0 0,1 1-1 0 0,0-1 1 0 0,-1 0 0 0 0,1 1-1 0 0,0-1 1 0 0,0 1 0 0 0,-1-1 0 0 0,1 1-1 0 0,1-1 1 0 0,2 4-3468 0 0,28 27-4688 0 0,-14-10 4760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19:5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574 162 184 0 0,'1'-2'771'0'0,"-1"0"1"0"0,0 0-1 0 0,1 0 0 0 0,-1-1 1 0 0,0 1-1 0 0,0 0 0 0 0,0 0 1 0 0,-1 0-1 0 0,1 0 1 0 0,0 0-1 0 0,-1 0 0 0 0,1 0 1 0 0,-1 0-1 0 0,-1-2 0 0 0,0 1-103 0 0,0 0-1 0 0,0 0 1 0 0,-1 1-1 0 0,1-1 1 0 0,-1 1-1 0 0,1 0 1 0 0,-1 0-1 0 0,-5-3 1 0 0,-1 0 92 0 0,0 0 0 0 0,0 0 0 0 0,-1 2 0 0 0,0-1 0 0 0,1 1 0 0 0,-1 0 0 0 0,-16-2 0 0 0,3 2 163 0 0,0 1 0 0 0,-32 1 1 0 0,28 2-320 0 0,1 2 1 0 0,0 0 0 0 0,-1 2-1 0 0,-49 15 1 0 0,64-15-378 0 0,0-1 1 0 0,0 2-1 0 0,0-1 0 0 0,1 2 1 0 0,-1-1-1 0 0,1 2 0 0 0,1-1 1 0 0,0 1-1 0 0,0 1 0 0 0,0 0 1 0 0,1 0-1 0 0,-9 13 0 0 0,16-19-221 0 0,-1 1 1 0 0,1-1-1 0 0,0 1 0 0 0,0 0 0 0 0,1 0 0 0 0,-1 0 0 0 0,1 0 1 0 0,-1 0-1 0 0,1 0 0 0 0,1 0 0 0 0,-1 1 0 0 0,1-1 0 0 0,-1 0 1 0 0,1 1-1 0 0,0-1 0 0 0,1 7 0 0 0,1-5-1 0 0,0 0-1 0 0,-1-1 1 0 0,2 1 0 0 0,-1 0 0 0 0,1-1-1 0 0,0 0 1 0 0,0 0 0 0 0,0 0 0 0 0,0 0-1 0 0,8 8 1 0 0,0-3-3 0 0,0 0 1 0 0,0 0-1 0 0,1-2 0 0 0,0 1 0 0 0,1-1 0 0 0,-1-1 1 0 0,2 0-1 0 0,26 9 0 0 0,-10-7-2 0 0,0-1 0 0 0,0-1 0 0 0,0-2 0 0 0,1 0 0 0 0,34-1 0 0 0,-50-5 0 0 0,0 1 0 0 0,0-2 0 0 0,0 0 0 0 0,0-1 0 0 0,19-6 0 0 0,-25 6 0 0 0,0-1 0 0 0,0 0 0 0 0,-1 0 0 0 0,1-1 0 0 0,-1 0 0 0 0,0 0 0 0 0,-1-1 0 0 0,1 0 0 0 0,8-9 0 0 0,-12 10 0 0 0,0 0 0 0 0,0 0 0 0 0,0 0 0 0 0,-1 0 0 0 0,0 0 0 0 0,0-1 0 0 0,0 1 0 0 0,-1-1 0 0 0,1 0 0 0 0,-2 0 0 0 0,1 0 0 0 0,0 0 0 0 0,-1 0 0 0 0,0 0 0 0 0,-1-1 0 0 0,0 1 0 0 0,1 0 0 0 0,-2 0 0 0 0,1-1 0 0 0,-1 1 0 0 0,0 0 0 0 0,0 0 0 0 0,-1 0 0 0 0,0 0 0 0 0,0 0 0 0 0,0 0 0 0 0,-6-9 0 0 0,1 2 0 0 0,-1 1 0 0 0,0 0 0 0 0,-1 0 0 0 0,0 0 0 0 0,-1 2 0 0 0,0-1 0 0 0,-1 1 0 0 0,0 1 0 0 0,0-1 0 0 0,-24-12 0 0 0,9 8-156 0 0,-1 1 0 0 0,0 1 0 0 0,-1 1-1 0 0,-1 2 1 0 0,1 1 0 0 0,-1 1 0 0 0,-1 2 0 0 0,1 0 0 0 0,-1 2 0 0 0,-58 2 0 0 0,55 7-1959 0 0,-12 10-6253 0 0,27-8 4843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0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52 424 0 0,'-14'-32'12497'0'0,"10"29"-11176"0"0,-1 1-1 0 0,1-1 0 0 0,-1 1 0 0 0,0-1 1 0 0,-6-1-1 0 0,8 4-1048 0 0,0-1-1 0 0,0 0 0 0 0,0 1 1 0 0,0 0-1 0 0,0 0 1 0 0,-1 0-1 0 0,1 0 1 0 0,0 0-1 0 0,0 1 1 0 0,0-1-1 0 0,0 1 0 0 0,0 0 1 0 0,0 0-1 0 0,0 0 1 0 0,0 0-1 0 0,-4 3 1 0 0,2-1-165 0 0,0 0 0 0 0,0 0 1 0 0,0 1-1 0 0,0 0 0 0 0,0 0 1 0 0,1 0-1 0 0,0 1 0 0 0,0-1 1 0 0,0 1-1 0 0,0 0 0 0 0,1 0 1 0 0,0 1-1 0 0,0-1 0 0 0,0 1 1 0 0,1-1-1 0 0,0 1 0 0 0,0 0 1 0 0,0 0-1 0 0,1 0 1 0 0,0 0-1 0 0,0 0 0 0 0,0 0 1 0 0,1 0-1 0 0,0 0 0 0 0,0 0 1 0 0,1 1-1 0 0,0-1 0 0 0,0 0 1 0 0,0 0-1 0 0,0 0 0 0 0,1 0 1 0 0,0-1-1 0 0,1 1 0 0 0,-1 0 1 0 0,1-1-1 0 0,0 0 0 0 0,0 1 1 0 0,1-1-1 0 0,-1 0 0 0 0,1-1 1 0 0,0 1-1 0 0,1-1 0 0 0,-1 0 1 0 0,8 6-1 0 0,-2-4-61 0 0,-1 0 0 0 0,1-1-1 0 0,0 0 1 0 0,0 0 0 0 0,0-1 0 0 0,1-1-1 0 0,-1 0 1 0 0,1 0 0 0 0,0-1 0 0 0,0 0-1 0 0,0-1 1 0 0,0 0 0 0 0,14-1-1 0 0,-19 0-15 0 0,1 0 0 0 0,0-1 0 0 0,0 0-1 0 0,0 0 1 0 0,-1 0 0 0 0,1-1-1 0 0,-1 0 1 0 0,1 0 0 0 0,-1-1-1 0 0,0 0 1 0 0,0 0 0 0 0,0 0 0 0 0,0-1-1 0 0,0 0 1 0 0,-1 0 0 0 0,0 0-1 0 0,0-1 1 0 0,0 0 0 0 0,0 0-1 0 0,-1 0 1 0 0,0 0 0 0 0,7-11 0 0 0,-10 13 2 0 0,1 0 1 0 0,-1 0 0 0 0,0 0 0 0 0,0-1 0 0 0,0 1 0 0 0,-1 0 0 0 0,1 0 0 0 0,-1-1 0 0 0,1 1-1 0 0,-1 0 1 0 0,0-1 0 0 0,0 1 0 0 0,-1 0 0 0 0,1-1 0 0 0,-1 1 0 0 0,0 0 0 0 0,-1-6 0 0 0,-1 4-2 0 0,0-1 0 0 0,1 1 0 0 0,-2 0 0 0 0,1 0 1 0 0,-1 0-1 0 0,1 1 0 0 0,-1 0 0 0 0,0-1 1 0 0,-7-4-1 0 0,-2-1-38 0 0,-1 1-1 0 0,0 0 1 0 0,0 1 0 0 0,-1 0-1 0 0,0 1 1 0 0,-22-6 0 0 0,21 8-611 0 0,-1 1 0 0 0,1 1 0 0 0,-27-2 0 0 0,4 4-10267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5 440 0 0,'-8'0'2621'0'0,"-18"8"11892"0"0,30-6-12770 0 0,4 2-874 0 0,1-1-1 0 0,0 0 1 0 0,0-1-1 0 0,0 1 1 0 0,14 0-1 0 0,54 3 1663 0 0,-48-4-1971 0 0,606 0 4588 0 0,-621-2-5148 0 0,79-3 0 0 0,106-16 0 0 0,-178 16 0 0 0,7-6 0 0 0,-28 9-276 0 0,1 0 0 0 0,-1 0 1 0 0,1 0-1 0 0,-1-1 0 0 0,1 1 0 0 0,-1 0 0 0 0,0 0 1 0 0,1 0-1 0 0,-1-1 0 0 0,1 1 0 0 0,-1 0 1 0 0,1 0-1 0 0,-1-1 0 0 0,0 1 0 0 0,1 0 0 0 0,-1-1 1 0 0,0 1-1 0 0,1-1 0 0 0,-1 1 0 0 0,0 0 0 0 0,1-1 1 0 0,-1 1-1 0 0,0-1 0 0 0,0 1 0 0 0,1-1 0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0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7981 0 0,'-1'1'211'0'0,"-2"1"1037"0"0,-1 1 0 0 0,1-1 1 0 0,0 1-1 0 0,0 0 0 0 0,0 0 1 0 0,0 0-1 0 0,0 1 0 0 0,1-1 1 0 0,-1 0-1 0 0,1 1 0 0 0,-3 6 0 0 0,5-9-1097 0 0,0 0 0 0 0,1-1-1 0 0,-1 1 1 0 0,0 0-1 0 0,0 0 1 0 0,0-1 0 0 0,1 1-1 0 0,-1 0 1 0 0,0 0-1 0 0,1-1 1 0 0,-1 1 0 0 0,1 0-1 0 0,-1-1 1 0 0,1 1-1 0 0,-1-1 1 0 0,1 1 0 0 0,-1-1-1 0 0,1 1 1 0 0,0-1-1 0 0,-1 1 1 0 0,1-1 0 0 0,-1 1-1 0 0,1-1 1 0 0,1 1-1 0 0,17 7 995 0 0,-17-7-967 0 0,15 4 213 0 0,0 0 0 0 0,1-1-1 0 0,0-1 1 0 0,36 2 0 0 0,75-8 1858 0 0,-78 1-1944 0 0,67-2-305 0 0,204-34 0 0 0,-278 28-10562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2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0 375 528 0 0,'1'-2'155'0'0,"-1"1"0"0"0,1 0 0 0 0,0 0 0 0 0,-1 0 0 0 0,1 0 0 0 0,0 0 0 0 0,0 0 0 0 0,0 0-1 0 0,0 1 1 0 0,0-1 0 0 0,-1 0 0 0 0,2 0 0 0 0,-1 1 0 0 0,0-1 0 0 0,0 1 0 0 0,0-1 0 0 0,0 1 0 0 0,0-1 0 0 0,0 1 0 0 0,1-1 0 0 0,-1 1 0 0 0,0 0 0 0 0,0 0 0 0 0,0 0 0 0 0,1 0-1 0 0,-1 0 1 0 0,0 0 0 0 0,0 0 0 0 0,1 0 0 0 0,-1 0 0 0 0,0 1 0 0 0,0-1 0 0 0,0 0 0 0 0,1 1 0 0 0,-1-1 0 0 0,0 1 0 0 0,0-1 0 0 0,2 2 0 0 0,4 3 450 0 0,0 0 1 0 0,0 0 0 0 0,0 1 0 0 0,8 9 0 0 0,-8-8-368 0 0,195 227 6187 0 0,-73-77-2308 0 0,-87-112-2295 0 0,2-2 1 0 0,86 67 0 0 0,-129-109-1770 0 0,0 0 0 0 0,0 0 0 0 0,0 0-1 0 0,1 0 1 0 0,-1 0 0 0 0,0-1 0 0 0,1 1 0 0 0,-1 0 0 0 0,1 0 0 0 0,-1-1 0 0 0,1 1 0 0 0,-1-1 0 0 0,1 1 0 0 0,-1-1 0 0 0,1 0 0 0 0,-1 0 0 0 0,1 0 0 0 0,-1 0 0 0 0,1 0-1 0 0,0 0 1 0 0,-1 0 0 0 0,1 0 0 0 0,-1 0 0 0 0,1-1 0 0 0,-1 1 0 0 0,1-1 0 0 0,-1 1 0 0 0,1-1 0 0 0,-1 1 0 0 0,0-1 0 0 0,1 0 0 0 0,-1 0 0 0 0,0 0 0 0 0,1 0 0 0 0,-1 0 0 0 0,0 0-1 0 0,0 0 1 0 0,0 0 0 0 0,0 0 0 0 0,0-1 0 0 0,0 1 0 0 0,0 0 0 0 0,0-1 0 0 0,0-2 0 0 0,5-7 116 0 0,-2-1 0 0 0,1 0 1 0 0,-2 0-1 0 0,5-20 0 0 0,-7 26-133 0 0,51-311 1185 0 0,-47 279-1145 0 0,10-59 476 0 0,36-130 0 0 0,-40 190-394 0 0,17-54 496 0 0,-24 81-650 0 0,0-1-1 0 0,1 1 0 0 0,0-1 1 0 0,1 2-1 0 0,13-19 1 0 0,-18 27-138 0 0,0 0 1 0 0,0 0 0 0 0,0 0 0 0 0,1 0 0 0 0,-1 1 0 0 0,0-1 0 0 0,0 0-1 0 0,1 0 1 0 0,-1 1 0 0 0,0-1 0 0 0,0 1 0 0 0,1-1 0 0 0,-1 1 0 0 0,1 0-1 0 0,-1-1 1 0 0,0 1 0 0 0,1 0 0 0 0,-1 0 0 0 0,1 0 0 0 0,-1 0 0 0 0,1 0-1 0 0,1 1 1 0 0,34 11-4537 0 0,-23-6 2382 0 0,27 9-1433 0 0,3 4 530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2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1 428 0 0,'-7'9'1866'0'0,"-3"1"133"0"0,1 1 0 0 0,0 1 1 0 0,1-1-1 0 0,0 2 0 0 0,1-1 1 0 0,-6 14-1 0 0,2 4-425 0 0,0-1 1 0 0,2 1 0 0 0,-8 49-1 0 0,15-68-1271 0 0,0 1-1 0 0,1-1 0 0 0,1 1 0 0 0,0-1 0 0 0,1 1 0 0 0,0-1 1 0 0,0 1-1 0 0,1-1 0 0 0,1 0 0 0 0,0 1 0 0 0,1-1 0 0 0,0-1 1 0 0,6 14-1 0 0,-7-20-296 0 0,0 1 0 0 0,1-1 1 0 0,-1 0-1 0 0,1 0 0 0 0,0 0 0 0 0,0-1 1 0 0,0 1-1 0 0,0-1 0 0 0,1 0 0 0 0,-1 0 1 0 0,1 0-1 0 0,0-1 0 0 0,-1 0 0 0 0,1 1 1 0 0,9 1-1 0 0,-7-2-615 0 0,0-1 0 0 0,1 1 0 0 0,-1-1 0 0 0,12-1 1 0 0,-12 0-834 0 0,0 0 1 0 0,0-1-1 0 0,0 0 1 0 0,11-3-1 0 0,4-5-1415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2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60 365 7953 0 0,'-2'-1'520'0'0,"-33"-22"7513"0"0,33 21-7522 0 0,0 0 0 0 0,0 1 1 0 0,0-1-1 0 0,0 0 0 0 0,1 0 1 0 0,-1 0-1 0 0,0 0 1 0 0,1 0-1 0 0,0 0 0 0 0,-1-1 1 0 0,1 1-1 0 0,0 0 0 0 0,-1-4 1 0 0,3 5-381 0 0,0-1-1 0 0,-1 1 1 0 0,1-1 0 0 0,0 1-1 0 0,0 0 1 0 0,0-1 0 0 0,0 1 0 0 0,0 0-1 0 0,0 0 1 0 0,0 0 0 0 0,1 0-1 0 0,-1 0 1 0 0,0 0 0 0 0,1 0 0 0 0,-1 0-1 0 0,1 0 1 0 0,-1 1 0 0 0,1-1-1 0 0,1 0 1 0 0,38-16 989 0 0,53-15 1 0 0,-61 22-720 0 0,-1-1 1 0 0,0-1 0 0 0,50-28-1 0 0,-78 38-353 0 0,0 0 0 0 0,0-1 0 0 0,-1 0-1 0 0,1 0 1 0 0,-1 0 0 0 0,1 0 0 0 0,-1-1 0 0 0,0 1 0 0 0,-1-1-1 0 0,1 1 1 0 0,-1-1 0 0 0,1 0 0 0 0,-1 0 0 0 0,3-8 0 0 0,-5 9-33 0 0,1 0 0 0 0,-1 1 0 0 0,0-1 0 0 0,0 0 1 0 0,0 1-1 0 0,0-1 0 0 0,0 0 0 0 0,0 1 0 0 0,-1-1 1 0 0,1 0-1 0 0,-1 1 0 0 0,0-1 0 0 0,0 0 1 0 0,0 1-1 0 0,0 0 0 0 0,0-1 0 0 0,-1 1 0 0 0,1-1 1 0 0,-1 1-1 0 0,1 0 0 0 0,-1 0 0 0 0,0 0 0 0 0,0 0 1 0 0,0 0-1 0 0,0 1 0 0 0,-2-3 0 0 0,-4-1-45 0 0,0 0 0 0 0,0 0 0 0 0,0 1-1 0 0,-1 0 1 0 0,1 1 0 0 0,-1 0 0 0 0,0 0-1 0 0,0 1 1 0 0,0 0 0 0 0,-1 0 0 0 0,-16 0 0 0 0,13 1-239 0 0,0 1 1 0 0,0 1 0 0 0,0 0-1 0 0,1 1 1 0 0,-1 0 0 0 0,0 0-1 0 0,1 2 1 0 0,-14 4 0 0 0,-10 13-1783 0 0,30-16 677 0 0,0 0 1 0 0,1 0 0 0 0,-1 1 0 0 0,1 0 0 0 0,-8 11-1 0 0,1 4-1743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2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11 5745 0 0,'-53'-6'6833'0'0,"-27"2"-2381"0"0,66 7-3745 0 0,14-3-631 0 0,0 0 1 0 0,-1 0-1 0 0,1 0 1 0 0,0-1-1 0 0,0 1 1 0 0,-1 0 0 0 0,1 0-1 0 0,0 0 1 0 0,0 0-1 0 0,-1 1 1 0 0,1-1-1 0 0,0 0 1 0 0,0 0-1 0 0,-1 0 1 0 0,1 0 0 0 0,0 0-1 0 0,0 0 1 0 0,-1 0-1 0 0,1 0 1 0 0,0 0-1 0 0,0 1 1 0 0,0-1-1 0 0,-1 0 1 0 0,1 0 0 0 0,0 0-1 0 0,0 0 1 0 0,0 1-1 0 0,-1-1 1 0 0,1 0-1 0 0,0 0 1 0 0,0 1-1 0 0,0-1 1 0 0,0 0 0 0 0,0 0-1 0 0,0 1 1 0 0,-1-1-1 0 0,21 7 290 0 0,1-1-1 0 0,-1-2 1 0 0,1 0-1 0 0,0-1 1 0 0,27 1-1 0 0,-5 0-34 0 0,677 36 2074 0 0,-291-31-1353 0 0,982 26 1069 0 0,-739-13-1386 0 0,1305 19 877 0 0,-1519-45-1244 0 0,103-17 514 0 0,-550 20-875 0 0,9 1-35 0 0,-1-2-1 0 0,1 0 1 0 0,0-1 0 0 0,-1-1 0 0 0,35-12 0 0 0,-54 16-33 0 0,0 0 1 0 0,0 0-1 0 0,1 0 1 0 0,-1 0-1 0 0,0 0 1 0 0,0 0-1 0 0,0 0 1 0 0,1 0-1 0 0,-1 0 1 0 0,0 0-1 0 0,0 0 1 0 0,0 0-1 0 0,1 0 1 0 0,-1 0-1 0 0,0 0 1 0 0,0-1-1 0 0,0 1 1 0 0,1 0-1 0 0,-1 0 1 0 0,0 0-1 0 0,0 0 1 0 0,0 0-1 0 0,0 0 1 0 0,0-1-1 0 0,1 1 1 0 0,-1 0-1 0 0,0 0 1 0 0,0 0-1 0 0,0 0 1 0 0,0-1-1 0 0,0 1 1 0 0,0 0-1 0 0,0 0 1 0 0,0 0-1 0 0,0-1 1 0 0,0 1-1 0 0,0 0 1 0 0,0 0-1 0 0,0 0 1 0 0,0-1-1 0 0,0 1 1 0 0,0 0-1 0 0,0 0 1 0 0,0 0-1 0 0,0-1 1 0 0,0 1-1 0 0,0 0 1 0 0,0-1-1 0 0,-13-2-917 0 0,-25 1-1117 0 0,-78 9-7029 0 0,57-7 6221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2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1 272 0 0,'-20'3'8045'0'0,"20"-3"-7960"0"0,0 0 0 0 0,0 0 0 0 0,0 0 0 0 0,0 0 0 0 0,0 0 0 0 0,-1 3 2208 0 0,1-3-2208 0 0,18 5 4136 0 0,7-1-4188 0 0,113 7 3254 0 0,-61-7-2349 0 0,754 25 3459 0 0,-286-14-2350 0 0,719 39 1502 0 0,-1207-52-3421 0 0,940 32 1998 0 0,-617-23-1392 0 0,156 7-649 0 0,761 17-68 0 0,-1266-34-17 0 0,-12 0 0 0 0,0 0 0 0 0,-1-2 0 0 0,1 0 0 0 0,21-5 0 0 0,-35 5 0 0 0,-5-1 0 0 0,-6-2 0 0 0,-13-2-1426 0 0,0 1 0 0 0,0 1-1 0 0,0 0 1 0 0,-30 0 0 0 0,-33-7-3723 0 0,54 5 1636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82 276 0 0,'-1'-11'720'0'0,"0"5"394"0"0,0 0 1 0 0,0 0 0 0 0,1 1 0 0 0,0-1-1 0 0,0 0 1 0 0,0 0 0 0 0,1 0-1 0 0,0 1 1 0 0,0-1 0 0 0,2-7 2230 0 0,10 25-1247 0 0,-9-6-1724 0 0,0 1-1 0 0,-1 0 0 0 0,1-1 1 0 0,-2 1-1 0 0,1 1 0 0 0,-1-1 1 0 0,0 0-1 0 0,0 1 0 0 0,1 11 1 0 0,1 4 320 0 0,14 77 1288 0 0,-5 1-1 0 0,0 156 1 0 0,-12-197-1498 0 0,2-16-61 0 0,-3 0 1 0 0,-1 0 0 0 0,-9 50-1 0 0,8-79-542 0 0,3-13-8 0 0,-1 0 1 0 0,0-1 0 0 0,-1 1 0 0 0,1 0 0 0 0,0-1 0 0 0,0 1 0 0 0,-1-1-1 0 0,1 1 1 0 0,-1 0 0 0 0,1-1 0 0 0,-1 1 0 0 0,0-1 0 0 0,0 1 0 0 0,1-1-1 0 0,-1 0 1 0 0,-2 2 0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7 234 896 0 0,'-1'-4'904'0'0,"-1"-1"0"0"0,1 1 0 0 0,0 0 0 0 0,1-1-1 0 0,-1 1 1 0 0,1 0 0 0 0,0-1 0 0 0,0-5 0 0 0,1 8-604 0 0,-1 0 0 0 0,1 0 0 0 0,0 0 0 0 0,-1 1 0 0 0,1-1 0 0 0,0 0 0 0 0,0 0 0 0 0,1 0 0 0 0,-1 1 0 0 0,0-1 0 0 0,0 0 0 0 0,1 1 0 0 0,-1 0 0 0 0,1-1 0 0 0,0 1 0 0 0,-1 0 0 0 0,1-1 0 0 0,0 1 0 0 0,2-1 0 0 0,11-6 646 0 0,1 1-1 0 0,-1 1 0 0 0,1 0 0 0 0,25-5 0 0 0,73-10 1059 0 0,-70 14-1343 0 0,492-50 3710 0 0,-211 28-2592 0 0,-324 29-1771 0 0,7-2 125 0 0,0 2 0 0 0,0-1 0 0 0,0 1 0 0 0,1 0 0 0 0,14 2 0 0 0,-22-1-122 0 0,-1-1 0 0 0,1 1 0 0 0,0-1 0 0 0,-1 1 0 0 0,1 0 0 0 0,0-1 0 0 0,-1 1 0 0 0,1-1-1 0 0,-1 1 1 0 0,1 0 0 0 0,-1 0 0 0 0,1-1 0 0 0,-1 1 0 0 0,0 0 0 0 0,1 0 0 0 0,-1 0 0 0 0,0-1 0 0 0,0 1 0 0 0,0 0 0 0 0,1 1 0 0 0,1 18 44 0 0,-2-18-43 0 0,26 229 231 0 0,-20-183-177 0 0,42 723 2564 0 0,-45-714-2477 0 0,-3-47-153 0 0,-2-2 0 0 0,-3-3 0 0 0,2-4 0 0 0,0 0 0 0 0,-1 0 0 0 0,1 0 0 0 0,0-1 0 0 0,-1 1 0 0 0,1-1 0 0 0,0 0 0 0 0,-1 1 0 0 0,1-2 0 0 0,-1 1 0 0 0,-3-1 0 0 0,-5 0 0 0 0,-361-18-143 0 0,156 5 45 0 0,-282-23-155 0 0,482 36-61 0 0,0 1 0 0 0,-33 3 0 0 0,39 2-2063 0 0,35-9-11584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1 464 0 0,'0'0'8047'0'0,"1"5"-6740"0"0,54 250 9232 0 0,-40-206-9482 0 0,-2-4-1764 0 0,-7-15-2596 0 0,-6-29 2566 0 0,1 5-3556 0 0,3 0 2172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0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59 305 424 0 0,'-12'22'3537'0'0,"-16"39"0"0"0,24-50-1978 0 0,1-1 0 0 0,0 1-1 0 0,0 0 1 0 0,1 0 0 0 0,-1 23 0 0 0,3-34-1456 0 0,0 0 1 0 0,0 0-1 0 0,0 1 1 0 0,0-1-1 0 0,-1 0 1 0 0,1 0-1 0 0,0 1 1 0 0,0-1-1 0 0,0 0 1 0 0,0 1-1 0 0,1-1 1 0 0,-1 0-1 0 0,0 0 1 0 0,0 1-1 0 0,0-1 1 0 0,0 0-1 0 0,0 1 1 0 0,0-1-1 0 0,0 0 1 0 0,0 0-1 0 0,1 1 1 0 0,-1-1-1 0 0,0 0 1 0 0,0 0-1 0 0,0 0 1 0 0,0 1-1 0 0,1-1 1 0 0,-1 0-1 0 0,0 0 0 0 0,0 0 1 0 0,1 0-1 0 0,-1 1 1 0 0,0-1-1 0 0,0 0 1 0 0,1 0-1 0 0,-1 0 1 0 0,0 0-1 0 0,11-6 1623 0 0,6-14-788 0 0,-7-5-481 0 0,-2 1 0 0 0,0-1 0 0 0,-1 0 0 0 0,5-36 0 0 0,-11 54-400 0 0,10-55 557 0 0,-3-1 0 0 0,1-73 0 0 0,-6 107-126 0 0,14 72-446 0 0,1 0 1 0 0,2-2 0 0 0,2 0 0 0 0,1-1-1 0 0,32 41 1 0 0,-34-55-13 0 0,1-1 0 0 0,1-1 0 0 0,1 0 0 0 0,49 35 0 0 0,-55-47-61 0 0,0 0-1 0 0,1-2 1 0 0,0 0-1 0 0,0-1 1 0 0,1-1-1 0 0,0 0 1 0 0,0-2-1 0 0,35 7 1 0 0,-53-13 21 0 0,-1 1 0 0 0,1-1 0 0 0,-1 0 1 0 0,1 1-1 0 0,-1-1 0 0 0,1 0 0 0 0,-1 0 0 0 0,1 0 0 0 0,-1 0 1 0 0,1 0-1 0 0,-1-1 0 0 0,1 1 0 0 0,-1 0 0 0 0,0-1 0 0 0,1 1 1 0 0,-1-1-1 0 0,1 1 0 0 0,-1-1 0 0 0,0 0 0 0 0,1 1 0 0 0,-1-1 1 0 0,0 0-1 0 0,0 0 0 0 0,0 0 0 0 0,0 0 0 0 0,0 0 0 0 0,2-2 1 0 0,-3 2-23 0 0,-2-2 6 0 0,-7-5 29 0 0,0 1 0 0 0,0 0 0 0 0,-1 0 0 0 0,0 1 0 0 0,0 1 1 0 0,0 0-1 0 0,-1 0 0 0 0,1 1 0 0 0,-1 0 0 0 0,-12-2 0 0 0,-22-5 89 0 0,-51-4 0 0 0,63 10-78 0 0,-1 2 0 0 0,1 1 0 0 0,-1 2 0 0 0,0 2 0 0 0,-45 7 0 0 0,77-9-211 0 0,-1 1-1 0 0,0-1 1 0 0,0 1-1 0 0,1 0 0 0 0,-1 0 1 0 0,0 0-1 0 0,1 0 1 0 0,-1 1-1 0 0,1-1 1 0 0,-1 1-1 0 0,1 0 1 0 0,-3 1-1 0 0,5-1-425 0 0,1-1-1 0 0,-1 1 1 0 0,0-1-1 0 0,1 1 1 0 0,-1-1-1 0 0,1 0 1 0 0,0 1-1 0 0,-1-1 1 0 0,1 0-1 0 0,0 0 1 0 0,0 1-1 0 0,-1-1 1 0 0,3 2-1 0 0,3 4-2277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1 148 528 0 0,'0'-3'289'0'0,"0"1"0"0"0,0-1 1 0 0,0 0-1 0 0,0 1 0 0 0,0-1 0 0 0,0 1 0 0 0,1-1 0 0 0,-1 1 1 0 0,1-1-1 0 0,0 1 0 0 0,0-1 0 0 0,0 1 0 0 0,0 0 0 0 0,0 0 1 0 0,0-1-1 0 0,1 1 0 0 0,-1 0 0 0 0,1 0 0 0 0,-1 0 0 0 0,1 0 1 0 0,0 0-1 0 0,0 1 0 0 0,4-4 0 0 0,3-1 399 0 0,1-1-1 0 0,0 1 1 0 0,21-8 0 0 0,-21 10-242 0 0,17-7 181 0 0,1 2 0 0 0,-1 0 0 0 0,1 2 0 0 0,1 1 0 0 0,-1 2 0 0 0,1 0 0 0 0,0 2 0 0 0,-1 2 0 0 0,1 0 0 0 0,0 2 0 0 0,0 1 0 0 0,0 1 0 0 0,-1 1 1 0 0,28 10-1 0 0,-25-6-271 0 0,-1 2 1 0 0,-1 1-1 0 0,0 1 1 0 0,0 1-1 0 0,-2 2 1 0 0,0 1-1 0 0,0 1 1 0 0,-2 1-1 0 0,0 1 1 0 0,-2 1 0 0 0,0 1-1 0 0,30 39 1 0 0,-48-55-263 0 0,-1 0 0 0 0,0 1 0 0 0,0-1 0 0 0,0 1 0 0 0,-1 0 0 0 0,0 0 0 0 0,0 0 1 0 0,-1 0-1 0 0,0 0 0 0 0,2 10 0 0 0,-4-13-52 0 0,0 0 1 0 0,0 0-1 0 0,0 0 0 0 0,-1-1 1 0 0,1 1-1 0 0,-1 0 1 0 0,0 0-1 0 0,0 0 1 0 0,0-1-1 0 0,0 1 0 0 0,0-1 1 0 0,-1 1-1 0 0,0-1 1 0 0,0 1-1 0 0,0-1 0 0 0,0 0 1 0 0,0 0-1 0 0,-1 0 1 0 0,1 0-1 0 0,-1-1 0 0 0,-6 6 1 0 0,-4 1 28 0 0,-1 0 0 0 0,0 0 0 0 0,-1-1 0 0 0,0-1 0 0 0,0-1 0 0 0,0 0 0 0 0,-1-1 0 0 0,-19 4 0 0 0,-17 1 111 0 0,-65 5 1 0 0,16-9-278 0 0,-1-5 1 0 0,-169-20-1 0 0,249 15-331 0 0,3 0-2136 0 0,8 3-6104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3 624 0 0,'0'0'5685'0'0,"2"-1"-4119"0"0,-1 1-1413 0 0,0 0 1 0 0,-1-1-1 0 0,1 1 0 0 0,0 0 0 0 0,0 0 0 0 0,-1 0 0 0 0,1 0 0 0 0,0 0 0 0 0,-1 0 0 0 0,1 0 0 0 0,0 0 0 0 0,0 0 1 0 0,-1 0-1 0 0,1 0 0 0 0,0 0 0 0 0,-1 0 0 0 0,1 1 0 0 0,0-1 0 0 0,-1 0 0 0 0,1 0 0 0 0,0 1 0 0 0,-1-1 0 0 0,1 1 1 0 0,-1-1-1 0 0,1 0 0 0 0,0 1 0 0 0,0 0 0 0 0,13 25 2808 0 0,-3 4-1408 0 0,-2 1 1 0 0,-1 0 0 0 0,-1 0 0 0 0,-2 0-1 0 0,2 35 1 0 0,3 16 484 0 0,-4-33-846 0 0,-3-25-122 0 0,7 35 0 0 0,-9-58-1063 0 0,2 13-1295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93 68 0 0,'-12'-10'1250'0'0,"0"-1"1"0"0,0 2-1 0 0,-1-1 0 0 0,-1 2 1 0 0,1 0-1 0 0,-17-7 0 0 0,19 11-600 0 0,0 0 0 0 0,0 0 0 0 0,0 2-1 0 0,0-1 1 0 0,-1 1 0 0 0,1 1-1 0 0,-1 0 1 0 0,1 1 0 0 0,-15 1-1 0 0,13 0-173 0 0,1 1 0 0 0,0 0 0 0 0,0 1 0 0 0,0 0 0 0 0,0 1 0 0 0,0 0 0 0 0,1 1 0 0 0,0 1 0 0 0,0-1-1 0 0,-17 13 1 0 0,22-13-234 0 0,-1 0-1 0 0,1 0 0 0 0,1 1 0 0 0,-1 0 1 0 0,1 0-1 0 0,0 1 0 0 0,0-1 0 0 0,0 1 1 0 0,1 0-1 0 0,0 0 0 0 0,1 1 0 0 0,0-1 1 0 0,0 1-1 0 0,0 0 0 0 0,1 0 0 0 0,0-1 1 0 0,-1 11-1 0 0,3-11-90 0 0,0-1 0 0 0,0 1 0 0 0,1-1 0 0 0,0 1 0 0 0,0-1 0 0 0,0 0 0 0 0,1 0 0 0 0,0 1 0 0 0,0-1 0 0 0,1 0 0 0 0,6 10 0 0 0,-3-4 59 0 0,2-1 0 0 0,0 0 0 0 0,0-1-1 0 0,17 17 1 0 0,-14-17-62 0 0,1-1 0 0 0,1 0 1 0 0,-1 0-1 0 0,2-1 0 0 0,-1-1 0 0 0,1 0 1 0 0,0-1-1 0 0,0 0 0 0 0,1-1 0 0 0,0-1 1 0 0,0 0-1 0 0,23 2 0 0 0,-22-4-119 0 0,0-1-1 0 0,0-1 1 0 0,0 0 0 0 0,0-1-1 0 0,0-1 1 0 0,-1 0-1 0 0,1-1 1 0 0,0-1-1 0 0,-1 0 1 0 0,0-1 0 0 0,28-14-1 0 0,-38 17-45 0 0,0-1 0 0 0,-1 0-1 0 0,1 0 1 0 0,-1 0 0 0 0,0 0-1 0 0,0-1 1 0 0,0 0 0 0 0,0 0 0 0 0,-1 0-1 0 0,1 0 1 0 0,-1 0 0 0 0,0-1-1 0 0,0 0 1 0 0,-1 1 0 0 0,0-1 0 0 0,3-5-1 0 0,-4 5 2 0 0,-1 1-1 0 0,1-1 0 0 0,0 1 0 0 0,-1-1 1 0 0,0 1-1 0 0,0-1 0 0 0,0 1 1 0 0,-1-1-1 0 0,0 1 0 0 0,0-1 0 0 0,0 1 1 0 0,0-1-1 0 0,0 1 0 0 0,-1 0 1 0 0,0 0-1 0 0,0-1 0 0 0,0 2 0 0 0,-1-1 1 0 0,-4-6-1 0 0,-4-4-29 0 0,-1 0-1 0 0,0 1 1 0 0,-1 1 0 0 0,0 0-1 0 0,-1 0 1 0 0,-1 2 0 0 0,1-1-1 0 0,-2 2 1 0 0,-23-11 0 0 0,13 8-195 0 0,0 2 1 0 0,-1 1-1 0 0,0 1 0 0 0,0 2 1 0 0,-41-5-1 0 0,56 9-102 0 0,0 1-1 0 0,0 1 0 0 0,0 0 0 0 0,0 1 1 0 0,-12 2-1 0 0,19-2-103 0 0,0 0 0 0 0,0 0 0 0 0,1 1 0 0 0,-1 0 0 0 0,1 0-1 0 0,-7 4 1 0 0,8-4-330 0 0,0 0-1 0 0,0 0 0 0 0,1 1 0 0 0,-1-1 1 0 0,0 1-1 0 0,1 0 0 0 0,0 0 0 0 0,-1 0 1 0 0,-1 5-1 0 0,-3 3-1711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0 272 0 0,'0'0'7733'0'0,"3"4"-6052"0"0,36 79 4715 0 0,9 52-1646 0 0,1 4-1426 0 0,-42-122-3101 0 0,19 45 878 0 0,-6-21-3234 0 0,-17-37 1282 0 0,0 0-1147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46 195 556 0 0,'-29'-12'3463'0'0,"12"-1"5975"0"0,23 5-6503 0 0,-6 8-2845 0 0,0-1 1 0 0,0 0 0 0 0,1 1-1 0 0,-1-1 1 0 0,0 1 0 0 0,0-1 0 0 0,1 0-1 0 0,-1 1 1 0 0,0-1 0 0 0,1 1-1 0 0,-1-1 1 0 0,0 1 0 0 0,1-1-1 0 0,-1 1 1 0 0,1 0 0 0 0,-1-1 0 0 0,1 1-1 0 0,-1-1 1 0 0,1 1 0 0 0,-1 0-1 0 0,2-1 1 0 0,18-7 1924 0 0,0 0-1 0 0,27-5 1 0 0,92-12 940 0 0,-86 18-2152 0 0,35-7 261 0 0,189-35 979 0 0,-225 35-2971 0 0,-22 2-3529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1 312 0 0,'-11'9'1081'0'0,"9"-8"-609"0"0,0 1 0 0 0,0-1 0 0 0,0 0 0 0 0,1 1 0 0 0,-1-1 0 0 0,0 1 0 0 0,1-1 0 0 0,-1 1 0 0 0,1 0 0 0 0,0 0 0 0 0,0 0 0 0 0,-1 0 0 0 0,1 0 0 0 0,0 0 0 0 0,1 0 0 0 0,-1 0 0 0 0,0 0 0 0 0,0 5 0 0 0,1-7-281 0 0,0 1 1 0 0,0 0 0 0 0,0-1-1 0 0,1 1 1 0 0,-1-1-1 0 0,0 1 1 0 0,1 0-1 0 0,-1-1 1 0 0,0 1-1 0 0,1-1 1 0 0,-1 1-1 0 0,1-1 1 0 0,-1 1 0 0 0,1-1-1 0 0,-1 1 1 0 0,1-1-1 0 0,-1 0 1 0 0,1 1-1 0 0,-1-1 1 0 0,1 0-1 0 0,-1 1 1 0 0,1-1 0 0 0,1 1-1 0 0,16 4 1312 0 0,-15-4-967 0 0,19 3 1101 0 0,1 0 0 0 0,25 1 0 0 0,98-5 1479 0 0,-116-1-2533 0 0,165-11-542 0 0,-98-4-3356 0 0,-3-9-3781 0 0,-53 10 4484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21 280 0 0,'0'-2'478'0'0,"-1"0"0"0"0,1 1 0 0 0,-1-1-1 0 0,0 1 1 0 0,1-1 0 0 0,-1 1 0 0 0,0-1 0 0 0,0 1 0 0 0,0 0-1 0 0,0-1 1 0 0,0 1 0 0 0,-1-2 0 0 0,1 4-222 0 0,1-1 0 0 0,0 0 0 0 0,-1 0 0 0 0,1 1 255 0 0,-1-1-255 0 0,1 1 0 0 0,0-1 0 0 0,0 0 0 0 0,-1 1 0 0 0,1-1 0 0 0,0 0 0 0 0,0 1 0 0 0,0-1 0 0 0,-1 0-1 0 0,1 1 1 0 0,0-1 0 0 0,0 1 0 0 0,0-1 0 0 0,0 0 0 0 0,0 1 0 0 0,0-1 0 0 0,0 1 0 0 0,0-1 0 0 0,0 0 0 0 0,0 1-1 0 0,0-1 1 0 0,0 1 0 0 0,2 30 5961 0 0,0-13-6236 0 0,75 282 9927 0 0,-69-267-8976 0 0,4 12-1323 0 0,-11-44-295 0 0,-11-27-12530 0 0,6 12 10359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58 187 660 0 0,'-53'-18'8593'0'0,"53"18"-8445"0"0,-1 0 0 0 0,1 0 0 0 0,0 0 0 0 0,0 0 0 0 0,0 0-1 0 0,-1 0 1 0 0,-1-2 1628 0 0,2 2-1628 0 0,0 0-1 0 0,0 0 1 0 0,0-1 0 0 0,0 1 0 0 0,0 0 0 0 0,0 0 0 0 0,0 0 0 0 0,0-1 0 0 0,-1 1 0 0 0,1 0 0 0 0,0 0 0 0 0,0 0 0 0 0,0-1 0 0 0,0 1 0 0 0,0 0 0 0 0,0 0-1 0 0,0-1 1 0 0,0 1 0 0 0,0 0 0 0 0,0 0 0 0 0,1 0 0 0 0,-1-1 0 0 0,0 1 0 0 0,1-2 1627 0 0,0 2-1627 0 0,9-7 3979 0 0,-9 6-4894 0 0,7-2 1444 0 0,0 0 0 0 0,0 0 1 0 0,1 0-1 0 0,-1 1 1 0 0,0 0-1 0 0,1 1 0 0 0,-1 0 1 0 0,11 0-1 0 0,11-2 293 0 0,67-9 212 0 0,-40 5 25 0 0,0-1 1 0 0,67-21-1 0 0,-27 3-1811 0 0,-47 13-200 0 0,51-20 0 0 0,-99 33 34 0 0,1-2 1019 0 0</inkml:trace>
  <inkml:trace contextRef="#ctx0" brushRef="#br0" timeOffset="1">84 346 756 0 0,'-4'2'599'0'0,"1"0"1"0"0,0 1-1 0 0,-1-1 0 0 0,1 1 1 0 0,-4 5-1 0 0,-3 12 7125 0 0,13-18-5793 0 0,1 1-1310 0 0,0-1-1 0 0,0 1 0 0 0,0-1 0 0 0,1 0 0 0 0,-1 0 1 0 0,1 0-1 0 0,0-1 0 0 0,0 1 0 0 0,-1-1 0 0 0,1 0 1 0 0,9 0-1 0 0,12 0 743 0 0,27-2 0 0 0,-18 0-75 0 0,165-2 2136 0 0,-61 0-3872 0 0,2 3-7143 0 0,-90 0 4112 0 0,4-2 502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8845 0 0,'1'3'1051'0'0,"0"-1"0"0"0,0 1 1 0 0,-1 0-1 0 0,1 0 0 0 0,-1-1 0 0 0,1 1 0 0 0,-1 0 1 0 0,0 0-1 0 0,0 0 0 0 0,0 0 0 0 0,-1 3 1 0 0,0-1-375 0 0,0 1 0 0 0,-1-1 1 0 0,0 0-1 0 0,0 1 1 0 0,-3 5-1 0 0,-4 4-484 0 0,-1 1 0 0 0,-17 20 0 0 0,21-29 586 0 0,-24 31-499 0 0,-37 33-1 0 0,31-38-3148 0 0,0-1-4032 0 0,21-20 3871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13 540 0 0,'0'-1'355'0'0,"0"0"1"0"0,1 1-1 0 0,-1-1 1 0 0,0 1-1 0 0,0-1 1 0 0,0 1-1 0 0,1-1 0 0 0,-1 1 1 0 0,0-1-1 0 0,0 1 1 0 0,1-1-1 0 0,-1 1 0 0 0,1-1 1 0 0,-1 1-1 0 0,0-1 1 0 0,1 1-1 0 0,-1 0 0 0 0,1-1 1 0 0,-1 1-1 0 0,1 0 1 0 0,-1-1-1 0 0,1 1 0 0 0,-1 0 1 0 0,1 0-1 0 0,-1-1 1 0 0,1 1-1 0 0,0 0 0 0 0,-1 0 1 0 0,1 0-1 0 0,0 0 1 0 0,0 0-77 0 0,0 1-1 0 0,0-1 1 0 0,0 1 0 0 0,0 0 0 0 0,0-1 0 0 0,-1 1-1 0 0,1 0 1 0 0,0 0 0 0 0,0 0 0 0 0,-1-1 0 0 0,1 1-1 0 0,-1 0 1 0 0,1 0 0 0 0,-1 0 0 0 0,1 1 0 0 0,18 49 1833 0 0,-17-43-858 0 0,46 139 4756 0 0,-28-85-7144 0 0,-16-51 343 0 0,-1-4-3038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0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226 518 396 0 0,'-6'0'877'0'0,"0"-1"0"0"0,0 1 0 0 0,0-1 0 0 0,0 0 0 0 0,0-1 0 0 0,0 1 0 0 0,0-1 0 0 0,1 0 0 0 0,-1-1 0 0 0,-7-3 0 0 0,7 2-228 0 0,0 0-1 0 0,0-1 0 0 0,1 1 1 0 0,0-1-1 0 0,0 0 0 0 0,0 0 1 0 0,0-1-1 0 0,-4-6 0 0 0,3 1-39 0 0,0 0-1 0 0,0-1 1 0 0,1 1-1 0 0,1-1 1 0 0,0 0-1 0 0,0-1 1 0 0,1 1-1 0 0,1 0 1 0 0,-2-25-1 0 0,3 24-338 0 0,1 0-1 0 0,1-1 0 0 0,0 1 0 0 0,1 0 1 0 0,1 0-1 0 0,0 0 0 0 0,0 0 1 0 0,1 0-1 0 0,1 1 0 0 0,0-1 0 0 0,1 1 1 0 0,0 1-1 0 0,1-1 0 0 0,0 1 1 0 0,1 0-1 0 0,0 1 0 0 0,1-1 0 0 0,0 2 1 0 0,0-1-1 0 0,1 1 0 0 0,1 1 1 0 0,-1 0-1 0 0,1 0 0 0 0,0 1 0 0 0,19-8 1 0 0,-24 12-179 0 0,1 1 0 0 0,-1 1 0 0 0,1-1 0 0 0,0 1 1 0 0,-1 0-1 0 0,1 1 0 0 0,0-1 0 0 0,-1 2 0 0 0,1-1 1 0 0,0 0-1 0 0,11 4 0 0 0,-16-4-79 0 0,1 0-1 0 0,-1 1 1 0 0,1 0-1 0 0,-1-1 1 0 0,0 1-1 0 0,1 0 1 0 0,-1 0-1 0 0,0 0 1 0 0,0 0-1 0 0,0 1 1 0 0,0-1-1 0 0,0 1 1 0 0,0-1-1 0 0,0 1 1 0 0,0 0-1 0 0,-1-1 1 0 0,1 1-1 0 0,-1 0 1 0 0,1 0-1 0 0,-1 0 1 0 0,0 0-1 0 0,0 0 1 0 0,0 1-1 0 0,0-1 1 0 0,0 0-1 0 0,0 1 1 0 0,0-1-1 0 0,-1 0 1 0 0,1 1-1 0 0,-1-1 1 0 0,0 1-1 0 0,0-1 1 0 0,0 0-1 0 0,0 1 1 0 0,0 2-1 0 0,-2 1-17 0 0,1 0 0 0 0,-1-1-1 0 0,0 1 1 0 0,-1-1 0 0 0,1 0-1 0 0,-1 0 1 0 0,0 1 0 0 0,-1-2-1 0 0,1 1 1 0 0,-1 0-1 0 0,0-1 1 0 0,-6 6 0 0 0,-9 7-56 0 0,-31 23 1 0 0,31-26 22 0 0,4-4-10 0 0,-11 10-109 0 0,25-19 142 0 0,0 0 0 0 0,-1 0 0 0 0,1 0 0 0 0,0 0 1 0 0,0 0-1 0 0,1 1 0 0 0,-1-1 0 0 0,0 0 0 0 0,0 1 0 0 0,1-1 1 0 0,-1 0-1 0 0,1 1 0 0 0,-1-1 0 0 0,1 1 0 0 0,-1-1 1 0 0,1 3-1 0 0,1-1 5 0 0,0-1 0 0 0,1 1 1 0 0,-1-1-1 0 0,1 0 1 0 0,-1 0-1 0 0,1 0 0 0 0,0 0 1 0 0,0 0-1 0 0,0 0 0 0 0,0 0 1 0 0,0 0-1 0 0,0-1 1 0 0,0 1-1 0 0,5 1 0 0 0,38 21-49 0 0,2-1 0 0 0,84 27 0 0 0,-84-34 64 0 0,0 2 0 0 0,-1 2 0 0 0,43 26 0 0 0,-84-43 25 0 0,0 0 1 0 0,-1 0-1 0 0,1 1 0 0 0,-1-1 1 0 0,0 1-1 0 0,0 0 0 0 0,0 0 1 0 0,4 7-1 0 0,-7-10-7 0 0,0 1 0 0 0,-1-1 0 0 0,1 1 0 0 0,-1-1-1 0 0,1 1 1 0 0,-1-1 0 0 0,1 1 0 0 0,-1 0 0 0 0,0-1 0 0 0,0 1-1 0 0,0-1 1 0 0,0 1 0 0 0,0-1 0 0 0,0 1 0 0 0,-1 0 0 0 0,1-1-1 0 0,0 1 1 0 0,-1-1 0 0 0,1 1 0 0 0,-1-1 0 0 0,1 1-1 0 0,-1-1 1 0 0,0 1 0 0 0,0-1 0 0 0,0 0 0 0 0,0 1 0 0 0,0-1-1 0 0,0 0 1 0 0,0 0 0 0 0,0 0 0 0 0,0 0 0 0 0,0 0 0 0 0,-3 2-1 0 0,-4 3 62 0 0,-1 0-1 0 0,0 0 0 0 0,0-1 0 0 0,0 0 0 0 0,-1 0 1 0 0,-18 5-1 0 0,-63 14 247 0 0,89-24-323 0 0,-53 10 128 0 0,0-2-1 0 0,-1-3 0 0 0,0-2 1 0 0,-103-8-1 0 0,144 4-459 0 0,0-2 0 0 0,-28-7 0 0 0,7-5-1920 0 0,32 12 945 0 0,-1 1 0 0 0,1-1 0 0 0,0-1 0 0 0,-8-6 1 0 0,6 1-2417 0 0,2-3 534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30 122 292 0 0,'-3'-3'555'0'0,"-1"0"0"0"0,1 0 0 0 0,0 0 0 0 0,0 0 0 0 0,0-1 0 0 0,1 0 0 0 0,-4-5 0 0 0,6 8-340 0 0,-1 0 0 0 0,1 0 0 0 0,-1 0 0 0 0,1 0 0 0 0,0 0 0 0 0,0 0 0 0 0,-1-1 0 0 0,1 1 0 0 0,0 0 1 0 0,0 0-1 0 0,0 0 0 0 0,0-1 0 0 0,0 1 0 0 0,1 0 0 0 0,-1 0 0 0 0,0 0 0 0 0,1 0 0 0 0,-1-1 0 0 0,0 1 0 0 0,1 0 0 0 0,-1 0 0 0 0,1 0 1 0 0,0 0-1 0 0,-1 0 0 0 0,1 0 0 0 0,0 0 0 0 0,0 0 0 0 0,-1 0 0 0 0,1 1 0 0 0,0-1 0 0 0,0 0 0 0 0,0 0 0 0 0,2 0 0 0 0,5-5 388 0 0,1 1 0 0 0,0 1 0 0 0,0 0 0 0 0,0 0 0 0 0,0 0 0 0 0,1 1-1 0 0,13-2 1 0 0,72-8 1575 0 0,-76 12-1657 0 0,29-2 128 0 0,0 2-1 0 0,1 2 1 0 0,-1 3 0 0 0,0 1-1 0 0,0 3 1 0 0,-1 1 0 0 0,0 3 0 0 0,-1 2-1 0 0,0 1 1 0 0,-1 3 0 0 0,-1 2 0 0 0,-1 1-1 0 0,52 35 1 0 0,-79-46-459 0 0,-1 1 0 0 0,0 0-1 0 0,0 1 1 0 0,-1 1 0 0 0,-1 0 0 0 0,0 1 0 0 0,-1 1-1 0 0,19 28 1 0 0,-29-40-169 0 0,0 1 0 0 0,-1-1 1 0 0,0 1-1 0 0,0-1 0 0 0,0 1 0 0 0,0-1 0 0 0,0 1 0 0 0,-1 0 0 0 0,1-1 1 0 0,-1 1-1 0 0,0 0 0 0 0,0-1 0 0 0,0 1 0 0 0,-1 0 0 0 0,1-1 0 0 0,-1 1 1 0 0,0-1-1 0 0,0 1 0 0 0,0-1 0 0 0,-1 1 0 0 0,1-1 0 0 0,-1 1 0 0 0,0-1 1 0 0,0 0-1 0 0,0 0 0 0 0,0 0 0 0 0,0 0 0 0 0,-3 2 0 0 0,-4 4-10 0 0,-1-1-1 0 0,1 0 0 0 0,-1 0 1 0 0,-1-1-1 0 0,1 0 0 0 0,-23 10 1 0 0,-1-3-28 0 0,-1 0 0 0 0,0-3 0 0 0,-1-1 0 0 0,-1-1 0 0 0,-51 4 0 0 0,6-6-354 0 0,-112-5 1 0 0,170-2-63 0 0,-46-3-957 0 0,29-5-3943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1 129 396 0 0,'1'-4'400'0'0,"-1"0"0"0"0,1 0 1 0 0,1 0-1 0 0,-1 0 0 0 0,1 0 0 0 0,-1 1 0 0 0,1-1 1 0 0,0 0-1 0 0,0 1 0 0 0,1 0 0 0 0,-1-1 1 0 0,1 1-1 0 0,0 0 0 0 0,0 0 0 0 0,0 0 0 0 0,0 1 1 0 0,0-1-1 0 0,0 1 0 0 0,1 0 0 0 0,-1-1 0 0 0,6-1 1 0 0,8-3 710 0 0,0-1 1 0 0,1 2-1 0 0,25-6 1 0 0,-40 12-1010 0 0,22-7 1167 0 0,0 2 0 0 0,1 1 0 0 0,43-2 0 0 0,-61 5-962 0 0,0 1 0 0 0,0 1-1 0 0,0-1 1 0 0,0 1 0 0 0,0 1 0 0 0,-1 0 0 0 0,1 0 0 0 0,0 0 0 0 0,-1 1 0 0 0,1 0-1 0 0,-1 0 1 0 0,0 1 0 0 0,0 0 0 0 0,0 0 0 0 0,-1 1 0 0 0,9 7 0 0 0,-14-10-214 0 0,1 0 0 0 0,0 0 1 0 0,-1 1-1 0 0,0-1 0 0 0,0 1 1 0 0,1-1-1 0 0,-2 1 0 0 0,1 0 1 0 0,0-1-1 0 0,0 1 0 0 0,-1 0 1 0 0,1 0-1 0 0,-1 0 0 0 0,0-1 1 0 0,0 1-1 0 0,0 0 0 0 0,0 0 1 0 0,-1 0-1 0 0,1-1 0 0 0,-1 1 1 0 0,0 0-1 0 0,1-1 0 0 0,-1 1 1 0 0,0 0-1 0 0,-2 3 0 0 0,-2 5 105 0 0,-1 0-1 0 0,0-1 0 0 0,-1 1 1 0 0,-10 12-1 0 0,-49 49 661 0 0,45-50-351 0 0,0 0 1 0 0,-32 47-1 0 0,52-67-475 0 0,-1-1-1 0 0,1 1 0 0 0,0 0 0 0 0,0 0 1 0 0,0 0-1 0 0,0 0 0 0 0,0 0 0 0 0,1 0 1 0 0,-1 0-1 0 0,0 0 0 0 0,1 0 0 0 0,0 0 1 0 0,-1 0-1 0 0,1 0 0 0 0,0 0 0 0 0,0 1 0 0 0,0-1 1 0 0,0 0-1 0 0,1 0 0 0 0,-1 0 0 0 0,0 0 1 0 0,1 0-1 0 0,0 0 0 0 0,-1 0 0 0 0,1 0 1 0 0,0 0-1 0 0,0 0 0 0 0,0 0 0 0 0,0 0 1 0 0,1 0-1 0 0,-1-1 0 0 0,0 1 0 0 0,1-1 1 0 0,-1 1-1 0 0,1-1 0 0 0,-1 1 0 0 0,1-1 1 0 0,0 0-1 0 0,0 0 0 0 0,0 1 0 0 0,-1-1 1 0 0,1-1-1 0 0,3 2 0 0 0,7 3 34 0 0,-1-1 0 0 0,1 0 0 0 0,0-1 0 0 0,-1-1-1 0 0,1 0 1 0 0,17 1 0 0 0,12-1-491 0 0,1-2-1 0 0,-1-1 0 0 0,0-3 1 0 0,0-1-1 0 0,78-20 1 0 0,-112 23-57 0 0,14-4-2406 0 0,-10-1-4971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487 105 12 0 0,'-15'-13'1645'0'0,"0"1"1"0"0,-1 1-1 0 0,0 1 0 0 0,0 0 1 0 0,-1 1-1 0 0,0 1 0 0 0,-36-12 0 0 0,44 17-1184 0 0,-1 1 0 0 0,0-1-1 0 0,0 2 1 0 0,0 0-1 0 0,0 0 1 0 0,0 1 0 0 0,0 0-1 0 0,-1 0 1 0 0,1 1-1 0 0,0 1 1 0 0,0 0 0 0 0,1 0-1 0 0,-1 1 1 0 0,0 0-1 0 0,1 0 1 0 0,-16 9 0 0 0,16-7-193 0 0,1 1 0 0 0,0-1 0 0 0,0 1 1 0 0,1 1-1 0 0,0 0 0 0 0,0 0 1 0 0,0 0-1 0 0,1 0 0 0 0,0 1 0 0 0,1 0 1 0 0,-1 1-1 0 0,-5 13 0 0 0,8-15-76 0 0,1 0-1 0 0,-1 0 0 0 0,2 0 0 0 0,-1 0 0 0 0,1 1 1 0 0,0-1-1 0 0,0 0 0 0 0,1 1 0 0 0,0-1 0 0 0,0 1 1 0 0,1-1-1 0 0,0 0 0 0 0,0 1 0 0 0,1-1 0 0 0,0 0 0 0 0,0 0 1 0 0,6 12-1 0 0,0-4 12 0 0,0-1 0 0 0,2 0-1 0 0,0 0 1 0 0,0-1 0 0 0,1 0 0 0 0,1-1 0 0 0,0 0 0 0 0,1-1 0 0 0,0-1-1 0 0,0 0 1 0 0,1 0 0 0 0,1-1 0 0 0,0-1 0 0 0,20 8 0 0 0,-22-10-115 0 0,0-1 0 0 0,0 0 1 0 0,1-1-1 0 0,0-1 0 0 0,-1 0 1 0 0,1-1-1 0 0,0 0 1 0 0,1-1-1 0 0,-1-1 0 0 0,0 0 1 0 0,0-1-1 0 0,0-1 0 0 0,0 0 1 0 0,0 0-1 0 0,-1-2 0 0 0,1 1 1 0 0,21-11-1 0 0,-29 12-93 0 0,-1-1 0 0 0,0 0 0 0 0,1-1 0 0 0,-2 1 0 0 0,1-1 0 0 0,0 0 0 0 0,-1-1 0 0 0,1 1 0 0 0,-1-1 0 0 0,0 1 0 0 0,-1-1 0 0 0,1 0 0 0 0,-1-1 0 0 0,0 1 0 0 0,0 0 0 0 0,-1-1 0 0 0,2-6 0 0 0,-2 5-28 0 0,0-1 1 0 0,-1 1-1 0 0,0-1 1 0 0,-1 0 0 0 0,1 1-1 0 0,-2-1 1 0 0,1 0-1 0 0,-1 1 1 0 0,0-1 0 0 0,0 1-1 0 0,-1-1 1 0 0,0 1-1 0 0,-5-11 1 0 0,0 4-26 0 0,1 1 0 0 0,-2-1 1 0 0,0 2-1 0 0,-1-1 0 0 0,0 1 0 0 0,-1 1 0 0 0,0 0 1 0 0,-1 0-1 0 0,0 1 0 0 0,0 0 0 0 0,-1 1 0 0 0,-1 0 1 0 0,1 1-1 0 0,-19-8 0 0 0,7 4-179 0 0,0 2-1 0 0,-1 0 1 0 0,0 2 0 0 0,-1 1-1 0 0,0 1 1 0 0,0 1 0 0 0,-38-2-1 0 0,49 6-176 0 0,0 1 0 0 0,1 0 0 0 0,-1 1-1 0 0,-17 4 1 0 0,27-4 6 0 0,0 0 0 0 0,0 0 0 0 0,0 1 0 0 0,0 0 0 0 0,0 0 0 0 0,1 0 0 0 0,-1 0 0 0 0,1 1 0 0 0,-1 0 0 0 0,1 0 0 0 0,0 0 0 0 0,0 0 0 0 0,0 0 0 0 0,1 1 1 0 0,-6 6-1 0 0,8-8-56 0 0,0-1 1 0 0,1 0-1 0 0,-1 1 1 0 0,0-1 0 0 0,1 1-1 0 0,-1-1 1 0 0,1 1 0 0 0,-1 0-1 0 0,1-1 1 0 0,0 1-1 0 0,-1-1 1 0 0,1 4 0 0 0,0 7-2047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239 103 304 0 0,'6'-30'6153'0'0,"-6"25"-5220"0"0,0 0 0 0 0,0 0 0 0 0,-1 0 1 0 0,1 0-1 0 0,-1 0 0 0 0,-1 0 0 0 0,-2-9 1 0 0,3 12-788 0 0,0 0 0 0 0,0 1 0 0 0,0-1 0 0 0,0 1 1 0 0,0 0-1 0 0,-1-1 0 0 0,1 1 0 0 0,0 0 0 0 0,-1 0 1 0 0,1-1-1 0 0,-1 1 0 0 0,1 1 0 0 0,-1-1 0 0 0,1 0 0 0 0,-1 0 1 0 0,0 0-1 0 0,1 1 0 0 0,-1-1 0 0 0,0 1 0 0 0,0-1 1 0 0,1 1-1 0 0,-1 0 0 0 0,0 0 0 0 0,0 0 0 0 0,0 0 1 0 0,0 0-1 0 0,1 0 0 0 0,-1 0 0 0 0,-2 1 0 0 0,-5 1 76 0 0,1-1 0 0 0,0 1 0 0 0,-1 1 0 0 0,1 0 0 0 0,0 0-1 0 0,0 0 1 0 0,1 1 0 0 0,-1 0 0 0 0,1 1 0 0 0,-1 0 0 0 0,2 0 0 0 0,-11 9-1 0 0,9-6 44 0 0,1 0-1 0 0,0 0 0 0 0,0 1 0 0 0,1 0 0 0 0,0 0 1 0 0,0 1-1 0 0,1 0 0 0 0,0 0 0 0 0,-5 16 0 0 0,8-18-77 0 0,-1 1-1 0 0,1 0 1 0 0,1-1-1 0 0,0 1 0 0 0,0 0 1 0 0,1 0-1 0 0,0 0 1 0 0,0 0-1 0 0,1 0 0 0 0,0 0 1 0 0,4 15-1 0 0,-3-17-82 0 0,1 0 1 0 0,0 0-1 0 0,0 0 0 0 0,1-1 1 0 0,0 1-1 0 0,0-1 0 0 0,0 0 0 0 0,1 0 1 0 0,0 0-1 0 0,0-1 0 0 0,0 0 1 0 0,1 0-1 0 0,0 0 0 0 0,0-1 1 0 0,9 6-1 0 0,-2-3-16 0 0,1-1 1 0 0,0 0-1 0 0,0-1 0 0 0,1 0 1 0 0,-1-1-1 0 0,1-1 0 0 0,0 0 1 0 0,0-1-1 0 0,0-1 1 0 0,0 0-1 0 0,17-2 0 0 0,-12 0-25 0 0,1-2 0 0 0,-1 0-1 0 0,1-1 1 0 0,-1-1 0 0 0,-1-1 0 0 0,1 0-1 0 0,30-16 1 0 0,-38 16-39 0 0,0-2-1 0 0,-1 1 1 0 0,0-2 0 0 0,0 1-1 0 0,0-1 1 0 0,-1-1 0 0 0,15-19-1 0 0,-21 24-15 0 0,0 0-1 0 0,0-1 1 0 0,0 1-1 0 0,-1-1 1 0 0,0 0 0 0 0,0 0-1 0 0,-1 0 1 0 0,0 0-1 0 0,0-1 1 0 0,0 1-1 0 0,0-1 1 0 0,-1 1-1 0 0,0-1 1 0 0,-1 1-1 0 0,0-1 1 0 0,0 1 0 0 0,0-1-1 0 0,-2-7 1 0 0,1 8-5 0 0,-2 0-1 0 0,1 1 1 0 0,-1-1 0 0 0,1 1 0 0 0,-2 0 0 0 0,1-1 0 0 0,0 2 0 0 0,-1-1 0 0 0,0 0-1 0 0,0 1 1 0 0,-1-1 0 0 0,1 1 0 0 0,-1 0 0 0 0,-10-6 0 0 0,-3-1-62 0 0,0 1 1 0 0,-39-15 0 0 0,37 17-172 0 0,-1 2-1 0 0,0 0 1 0 0,-42-4 0 0 0,-22 5-3630 0 0,73 6 1937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1 214 508 0 0,'2'8'9764'0'0,"4"-4"-9131"0"0,0 1 1 0 0,1-1 0 0 0,0-1 0 0 0,0 1 0 0 0,0-1 0 0 0,0-1 0 0 0,1 1 0 0 0,12 2 0 0 0,69 6 1471 0 0,-58-8-1417 0 0,375 26 3918 0 0,291-6-1188 0 0,-480-18-1333 0 0,-131 3-801 0 0,-84-8-1222 0 0,-1 0-16 0 0,1 0-1 0 0,-1 0 1 0 0,0 0 0 0 0,1 0 0 0 0,-1-1 0 0 0,1 1-1 0 0,-1 0 1 0 0,0-1 0 0 0,1 1 0 0 0,-1-1 0 0 0,0 1 0 0 0,0-1-1 0 0,2-1 1 0 0,0-7-7 0 0,0-1 0 0 0,-1 0 0 0 0,-1 0 0 0 0,0-1 0 0 0,0 1 0 0 0,-1 0-1 0 0,0 0 1 0 0,-3-15 0 0 0,-19-84-178 0 0,14 75 130 0 0,-11-44-180 0 0,19 76 166 0 0,1 3-16 0 0,1 0 40 0 0,-1-1 0 0 0,0 1 0 0 0,1 0 0 0 0,-1 0 0 0 0,0 0 0 0 0,0 0 1 0 0,1 1-1 0 0,-1-1 0 0 0,0 0 0 0 0,0 0 0 0 0,1 3 0 0 0,0-1 6 0 0,11 14 74 0 0,-1 1 0 0 0,20 38 0 0 0,-11-17 28 0 0,8 9 299 0 0,51 65 0 0 0,-61-91-255 0 0,0-1-1 0 0,1 0 0 0 0,1-2 1 0 0,42 30-1 0 0,-61-46-152 0 0,-1-3 0 0 0,0 1 0 0 0,-1 0 0 0 0,1 0 0 0 0,0-1 0 0 0,0 1 0 0 0,0-1 0 0 0,0 1 0 0 0,0-1 0 0 0,0 1 0 0 0,0-1 0 0 0,0 0 0 0 0,0 0 0 0 0,0 1 0 0 0,0-1 0 0 0,0 0 0 0 0,0 0 0 0 0,0 0 0 0 0,1 0 0 0 0,26 3 0 0 0,-18-7 0 0 0,-6 1 0 0 0,1 1 0 0 0,0-1 0 0 0,-1 1 0 0 0,0-1 0 0 0,0 0 0 0 0,0-1 0 0 0,0 1 0 0 0,0-1 0 0 0,-1 1 0 0 0,1-1 0 0 0,3-6 0 0 0,27-46 0 0 0,-19 29 0 0 0,137-208 0 0 0,-128 200 0 0 0,-13 15 0 0 0,-3 10 0 0 0,-8 10 0 0 0,0 0 0 0 0,0 0 0 0 0,0 0 0 0 0,0 0 0 0 0,0 0 0 0 0,0-1 0 0 0,0 1 0 0 0,0 0 0 0 0,1 0 0 0 0,-1 0 0 0 0,0 0 0 0 0,0 0 0 0 0,0 0 0 0 0,0 0 0 0 0,0-1 0 0 0,1 1 0 0 0,-1 0 0 0 0,0 0 0 0 0,0 0 0 0 0,0 0 0 0 0,0 0 0 0 0,0 0 0 0 0,1 0 0 0 0,-1 0 0 0 0,0 0 0 0 0,0 0 0 0 0,0 0 0 0 0,0 0 0 0 0,1 0 0 0 0,-1 0 0 0 0,0 0 0 0 0,0 0 0 0 0,0 0 0 0 0,0 0 0 0 0,1 0 0 0 0,-1 0 0 0 0,0 0 0 0 0,0 1 0 0 0,0-1 0 0 0,0 0 0 0 0,0 0 0 0 0,1 0 0 0 0,-1 0 0 0 0,0 0 0 0 0,0 0 0 0 0,0 0 0 0 0,0 1 0 0 0,0-1 0 0 0,0 0 0 0 0,0 0 0 0 0,0 0 0 0 0,1 0 0 0 0,-1 1 0 0 0,3 8 0 0 0,0 1 0 0 0,-1 0 0 0 0,0 0 0 0 0,0 0 0 0 0,-1 0 0 0 0,-1 0 0 0 0,0 16 0 0 0,2 22 0 0 0,-1-39 0 0 0,2 17 0 0 0,1-1 0 0 0,1 0 0 0 0,9 30 0 0 0,-9-41 0 0 0,1 0 0 0 0,3-3 0 0 0,-6-8 0 0 0,-3-2 0 0 0,1 0 0 0 0,0 0 0 0 0,0 0 0 0 0,0-1 0 0 0,0 1 0 0 0,0 0 0 0 0,0-1 0 0 0,0 1 0 0 0,0 0 0 0 0,0-1 0 0 0,0 1 0 0 0,0-1 0 0 0,0 0 0 0 0,1 1 0 0 0,-1-1 0 0 0,0 0 0 0 0,0 0 0 0 0,0 0 0 0 0,2 0 0 0 0,12 3 0 0 0,-1-1 0 0 0,1 0 0 0 0,27-1 0 0 0,54-7 0 0 0,-43 2 0 0 0,697-26 0 0 0,-376 21 0 0 0,312 9 0 0 0,-312 2 0 0 0,-335-4 0 0 0,-34 2-10 0 0,-5 0-147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13 216 0 0,'2'-7'8839'0'0,"5"12"-8134"0"0,0 0 0 0 0,0 1 0 0 0,0-1-1 0 0,-1 1 1 0 0,0 1 0 0 0,10 13 0 0 0,32 53 2123 0 0,-28-42-1679 0 0,40 63 1894 0 0,114 159 5131 0 0,-172-250-8011 0 0,0 0-1 0 0,1 0 1 0 0,-1-1 0 0 0,1 1-1 0 0,0-1 1 0 0,0 1-1 0 0,0-1 1 0 0,0 0-1 0 0,0 0 1 0 0,0-1-1 0 0,5 3 1 0 0,-7-4-122 0 0,0 0 0 0 0,1 0-1 0 0,-1 1 1 0 0,0-1 0 0 0,1 0 0 0 0,-1 0-1 0 0,0 0 1 0 0,1-1 0 0 0,-1 1 0 0 0,0 0 0 0 0,1 0-1 0 0,-1-1 1 0 0,0 1 0 0 0,0-1 0 0 0,1 1-1 0 0,-1-1 1 0 0,0 1 0 0 0,0-1 0 0 0,0 0-1 0 0,0 0 1 0 0,0 0 0 0 0,0 1 0 0 0,0-1 0 0 0,0 0-1 0 0,0 0 1 0 0,0 0 0 0 0,0 0 0 0 0,-1-1-1 0 0,1 1 1 0 0,0 0 0 0 0,-1 0 0 0 0,1 0 0 0 0,0-3-1 0 0,12-28 9 0 0,-2 0 0 0 0,-1 0 0 0 0,-2-1 0 0 0,5-37 0 0 0,-10 53-47 0 0,6-45-2 0 0,-2-1 0 0 0,-1-95 0 0 0,-7 139-5345 0 0,12 38 2068 0 0,2 6-3080 0 0,0-9 3310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1 368 0 0,'-7'21'7221'0'0,"0"6"-2747"0"0,2 1 0 0 0,-4 36 0 0 0,9-56-3918 0 0,-1 1-1 0 0,1 0 1 0 0,1-1-1 0 0,-1 1 0 0 0,1 0 1 0 0,1-1-1 0 0,0 1 0 0 0,0-1 1 0 0,1 0-1 0 0,0 1 1 0 0,7 13-1 0 0,-8-20-535 0 0,-1 0 0 0 0,1 1 0 0 0,0-1 0 0 0,0 0 0 0 0,0 0 0 0 0,0-1 0 0 0,0 1 0 0 0,0 0 0 0 0,1-1 0 0 0,-1 1 0 0 0,1-1 0 0 0,-1 0 0 0 0,1 0 0 0 0,-1 0 0 0 0,1 0 0 0 0,0 0 0 0 0,-1-1 0 0 0,1 1-1 0 0,0-1 1 0 0,0 1 0 0 0,4-1 0 0 0,27-4-3416 0 0,-2-8-4275 0 0,-19 7 4748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114 189 124 0 0,'-9'-5'1092'0'0,"5"3"820"0"0,-1-1 0 0 0,1 0 0 0 0,-1 0-1 0 0,-6-7 1 0 0,11 10-1726 0 0,-1 0-1 0 0,1-1 1 0 0,0 1-1 0 0,0 0 1 0 0,0-1-1 0 0,0 1 1 0 0,0 0-1 0 0,-1-1 1 0 0,1 1-1 0 0,0 0 1 0 0,0-1-1 0 0,0 1 1 0 0,0 0-1 0 0,0-1 1 0 0,0 1-1 0 0,0-1 1 0 0,0 1-1 0 0,0 0 1 0 0,0-1 0 0 0,0 1-1 0 0,1 0 1 0 0,-1-1-1 0 0,0 1 1 0 0,0 0-1 0 0,0-1 1 0 0,0 1-1 0 0,1 0 1 0 0,-1-1-1 0 0,0 1 1 0 0,0 0-1 0 0,0-1 1 0 0,1 1-1 0 0,8-8 1835 0 0,-9 8-2151 0 0,27-18 2947 0 0,-15 10-1648 0 0,0 0 1 0 0,13-12-1 0 0,-22 17-973 0 0,-1 0 0 0 0,1 1 0 0 0,-1-1 0 0 0,1 0 0 0 0,-1-1 0 0 0,0 1 0 0 0,0 0 1 0 0,0-1-1 0 0,0 1 0 0 0,-1-1 0 0 0,0 1 0 0 0,2-8 0 0 0,-3 10-159 0 0,0 0-1 0 0,0-1 1 0 0,0 1 0 0 0,0 0-1 0 0,0 0 1 0 0,0 0-1 0 0,0-1 1 0 0,-1 1 0 0 0,1 0-1 0 0,-1 0 1 0 0,1 0-1 0 0,-1 0 1 0 0,1 0 0 0 0,-1 0-1 0 0,1 0 1 0 0,-1 0 0 0 0,0 0-1 0 0,0 0 1 0 0,1 0-1 0 0,-1 0 1 0 0,0 0 0 0 0,0 1-1 0 0,0-1 1 0 0,0 0-1 0 0,0 1 1 0 0,0-1 0 0 0,0 0-1 0 0,0 1 1 0 0,0 0-1 0 0,-2-1 1 0 0,-3-1 52 0 0,1 0 0 0 0,-1 0 0 0 0,0 1 0 0 0,-9-2 0 0 0,5 2 8 0 0,-1 1 0 0 0,0 0 0 0 0,0 0-1 0 0,-17 4 1 0 0,24-3-227 0 0,1-1 1 0 0,-1 1-1 0 0,1 0 1 0 0,-1 0-1 0 0,1 0 0 0 0,0 0 1 0 0,0 1-1 0 0,-1-1 1 0 0,1 1-1 0 0,0 0 0 0 0,0 0 1 0 0,1 0-1 0 0,-1 0 1 0 0,0 0-1 0 0,1 1 0 0 0,-1-1 1 0 0,-3 6-1 0 0,6-7-77 0 0,-1 0 0 0 0,1 0 0 0 0,0 0 0 0 0,0 0 0 0 0,0 0 0 0 0,0 0 0 0 0,0 0 0 0 0,0-1 0 0 0,0 1 0 0 0,0 0 0 0 0,1 0 0 0 0,-1 0 0 0 0,0 0-1 0 0,0 0 1 0 0,1-1 0 0 0,-1 1 0 0 0,0 0 0 0 0,1 0 0 0 0,-1 0 0 0 0,1-1 0 0 0,-1 1 0 0 0,1 0 0 0 0,0-1 0 0 0,-1 1 0 0 0,1 0 0 0 0,0-1 0 0 0,-1 1 0 0 0,1-1 0 0 0,0 1 0 0 0,1 0 0 0 0,22 13-4153 0 0,0-6 1529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 60 0 0,'-2'-2'743'0'0,"1"-1"-1"0"0,-1 1 1 0 0,1-1-1 0 0,0 1 1 0 0,0-1-1 0 0,0 0 1 0 0,1 0 0 0 0,-3-9 8605 0 0,4 17-7944 0 0,24 121 5704 0 0,29 68-2140 0 0,-5-40-2001 0 0,-49-153-3129 0 0,0 0-1 0 0,1 0 1 0 0,-1-1 0 0 0,0 1-1 0 0,1 0 1 0 0,-1 0-1 0 0,1 0 1 0 0,0 0 0 0 0,-1-1-1 0 0,1 1 1 0 0,-1 0 0 0 0,1-1-1 0 0,0 1 1 0 0,0 0-1 0 0,-1-1 1 0 0,1 1 0 0 0,0-1-1 0 0,0 1 1 0 0,0-1-1 0 0,0 0 1 0 0,0 1 0 0 0,1 0-1 0 0,6-2-3610 0 0,5-10-6266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83 224 0 0,'6'-22'3452'0'0,"-5"19"-2064"0"0,-1-15 1357 0 0,0 15-148 0 0,-2 0-1358 0 0,0 0-887 0 0,0 1-1 0 0,0-1 1 0 0,0 1 0 0 0,0 0 0 0 0,-1-1-1 0 0,1 1 1 0 0,-1 0 0 0 0,1 1-1 0 0,-1-1 1 0 0,0 0 0 0 0,1 1-1 0 0,-1-1 1 0 0,0 1 0 0 0,0 0-1 0 0,0 0 1 0 0,-6-1 0 0 0,3 1 82 0 0,0 1 0 0 0,0-1 1 0 0,0 1-1 0 0,0 1 0 0 0,0-1 0 0 0,0 1 1 0 0,0 0-1 0 0,-9 3 0 0 0,4-1-11 0 0,0 1 1 0 0,1 0-1 0 0,-1 1 0 0 0,1 1 0 0 0,0-1 0 0 0,1 1 1 0 0,-1 1-1 0 0,1 0 0 0 0,-11 11 0 0 0,15-13-285 0 0,1 0 0 0 0,-1 1 0 0 0,1-1 0 0 0,0 1 0 0 0,0 0 0 0 0,1 1 0 0 0,0-1 0 0 0,0 0 0 0 0,0 1 0 0 0,1 0 0 0 0,0-1 0 0 0,0 1 0 0 0,1 0 0 0 0,0 0 0 0 0,0 0 0 0 0,1 0 0 0 0,-1 0 0 0 0,1 1 0 0 0,1-1 0 0 0,0 0 0 0 0,0 0 0 0 0,0 0 0 0 0,1-1 0 0 0,0 1 0 0 0,0 0 0 0 0,1 0 0 0 0,-1-1 0 0 0,2 0 0 0 0,-1 1 0 0 0,1-1 0 0 0,0 0 0 0 0,0-1 0 0 0,0 1 0 0 0,1-1 0 0 0,0 0 0 0 0,0 0 0 0 0,0 0 0 0 0,1-1 0 0 0,-1 1 0 0 0,8 3 0 0 0,-3-3-85 0 0,1 0 1 0 0,0 0 0 0 0,0 0-1 0 0,0-2 1 0 0,0 1-1 0 0,1-2 1 0 0,0 1 0 0 0,-1-1-1 0 0,1-1 1 0 0,0 0 0 0 0,0-1-1 0 0,0 0 1 0 0,0-1 0 0 0,14-3-1 0 0,-19 3-65 0 0,0 0 0 0 0,0-1 0 0 0,0 0 0 0 0,-1 0 0 0 0,1 0 0 0 0,0-1 0 0 0,-1 0-1 0 0,0-1 1 0 0,1 1 0 0 0,-1-1 0 0 0,-1 0 0 0 0,1-1 0 0 0,0 1 0 0 0,-1-1 0 0 0,0 0 0 0 0,0-1-1 0 0,-1 1 1 0 0,1-1 0 0 0,-1 0 0 0 0,-1 0 0 0 0,1 0 0 0 0,-1 0 0 0 0,0-1 0 0 0,4-10 0 0 0,-7 11 4 0 0,1 1 1 0 0,-1 0 0 0 0,1 0 0 0 0,-2-1 0 0 0,1 1 0 0 0,0 0 0 0 0,-1 0-1 0 0,0-1 1 0 0,0 1 0 0 0,-1 0 0 0 0,1 0 0 0 0,-1 0 0 0 0,0 0 0 0 0,-1 1-1 0 0,1-1 1 0 0,-1 0 0 0 0,0 1 0 0 0,0 0 0 0 0,0 0 0 0 0,-1 0 0 0 0,-6-6-1 0 0,-2-2-48 0 0,-1 0-1 0 0,-1 1 0 0 0,0 0 0 0 0,0 1 0 0 0,-18-8 1 0 0,20 11-351 0 0,-1 0 1 0 0,0 1-1 0 0,-1 1 1 0 0,1 0 0 0 0,-1 1-1 0 0,0 1 1 0 0,0 0-1 0 0,0 1 1 0 0,0 0 0 0 0,-17 0-1 0 0,2 9-3250 0 0,16-2-3913 0 0,5-1 4875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1 390 152 0 0,'0'0'10327'0'0,"3"-3"-9118"0"0,27-23 1724 0 0,-23 20-2343 0 0,1 0 1 0 0,-1 0-1 0 0,0 0 0 0 0,-1-1 0 0 0,0 0 0 0 0,0-1 0 0 0,0 1 0 0 0,-1-1 0 0 0,8-16 1 0 0,-8 11-242 0 0,-1-1 1 0 0,-1-1-1 0 0,0 1 0 0 0,-1 0 1 0 0,0-1-1 0 0,-2-21 1 0 0,-8-88 1208 0 0,7 121-1516 0 0,-1-23 283 0 0,1 25-39 0 0,3 4-201 0 0,13 34 354 0 0,-2 1 1 0 0,15 70-1 0 0,-16-58-30 0 0,17 69 804 0 0,-29-117-1342 0 0,1-1 0 0 0,-1 0 0 0 0,1 0 1 0 0,-1 0-1 0 0,1 0 0 0 0,-1 0 0 0 0,1 0 1 0 0,0 0-1 0 0,0 0 0 0 0,-1-1 0 0 0,1 1 1 0 0,0 0-1 0 0,0 0 0 0 0,0 0 0 0 0,0-1 1 0 0,0 1-1 0 0,0 0 0 0 0,0-1 0 0 0,0 1 1 0 0,0-1-1 0 0,2 1 0 0 0,17 1-9844 0 0,-7-4 7335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31 668 0 0,'2'-5'810'0'0,"7"-12"3544"0"0,-5 13-703 0 0,-3 4-3130 0 0,-1-1 1 0 0,1 1-1 0 0,-1-1 1 0 0,1 1-1 0 0,0 0 1 0 0,0-1-1 0 0,-1 1 1 0 0,1 0-1 0 0,0-1 1 0 0,0 1-1 0 0,-1 0 1 0 0,2 0-1 0 0,0 3 919 0 0,3 11-445 0 0,-1 1 1 0 0,-1-1 0 0 0,0 1 0 0 0,-1 0-1 0 0,-1 0 1 0 0,0 0 0 0 0,-2 19 0 0 0,2 13 426 0 0,0 0-214 0 0,0-20-398 0 0,0 0 0 0 0,8 41 0 0 0,-9-66-769 0 0,1-1 1 0 0,-1 1-1 0 0,0-1 1 0 0,1 1-1 0 0,0-1 0 0 0,-1 1 1 0 0,1-1-1 0 0,0 0 0 0 0,-1 1 1 0 0,1-1-1 0 0,0 0 0 0 0,0 0 1 0 0,0 0-1 0 0,0 0 0 0 0,0 0 1 0 0,0 0-1 0 0,1 0 0 0 0,-1 0 1 0 0,0 0-1 0 0,3 1 0 0 0,-2-1-10 0 0,1 0-1 0 0,-1-1 0 0 0,0 1 0 0 0,1-1 1 0 0,-1 0-1 0 0,0 0 0 0 0,1 0 0 0 0,-1 0 1 0 0,1 0-1 0 0,-1 0 0 0 0,0-1 1 0 0,3 0-1 0 0,6-2-26 0 0,0-1 1 0 0,0-1-1 0 0,0 1 1 0 0,11-9-1 0 0,-21 13-4 0 0,25-14-69 0 0,0-2 0 0 0,-1 0 0 0 0,-1-2 0 0 0,0 0 0 0 0,-2-2 0 0 0,0-1 0 0 0,24-29 0 0 0,-43 47 7 0 0,-1 0-1 0 0,0 0 0 0 0,0 0 1 0 0,0-1-1 0 0,-1 1 1 0 0,1 0-1 0 0,-1-1 0 0 0,0 1 1 0 0,2-8-1 0 0,-3 10-109 0 0,-9-4-453 0 0,8 5 616 0 0,1-1 0 0 0,0 1 0 0 0,-1 0 0 0 0,1 0 0 0 0,0-1 0 0 0,-1 1 0 0 0,1 0 0 0 0,0 0 1 0 0,-1 0-1 0 0,1-1 0 0 0,-1 1 0 0 0,1 0 0 0 0,0 0 0 0 0,-1 0 0 0 0,1 0 0 0 0,-1 0 0 0 0,1 0 0 0 0,-1 0 0 0 0,1 0 1 0 0,-1 0-1 0 0,1 0 0 0 0,0 0 0 0 0,-1 0 0 0 0,1 0 0 0 0,-1 0 0 0 0,1 0 0 0 0,-1 0 0 0 0,1 1 0 0 0,-1-1 0 0 0,-15 7-124 0 0,0 0-1 0 0,1 1 0 0 0,0 1 0 0 0,0 1 1 0 0,-23 20-1 0 0,30-24 98 0 0,-9 7 131 0 0,0 2 0 0 0,0 0 1 0 0,2 1-1 0 0,0 1 0 0 0,1 0 1 0 0,-24 37-1 0 0,36-51-30 0 0,1 1 1 0 0,-1-1-1 0 0,1 0 0 0 0,-1 0 0 0 0,1 1 0 0 0,0-1 1 0 0,0 1-1 0 0,1-1 0 0 0,-1 1 0 0 0,1-1 1 0 0,-1 1-1 0 0,1-1 0 0 0,0 1 0 0 0,0-1 1 0 0,1 1-1 0 0,-1-1 0 0 0,1 1 0 0 0,0-1 1 0 0,0 1-1 0 0,0-1 0 0 0,0 0 0 0 0,1 1 1 0 0,-1-1-1 0 0,4 5 0 0 0,-2-4 31 0 0,1 0 0 0 0,0 0 0 0 0,0 0 1 0 0,0-1-1 0 0,0 1 0 0 0,0-1 0 0 0,1 0 0 0 0,0-1 0 0 0,-1 1 0 0 0,1-1 0 0 0,0 0 1 0 0,0 0-1 0 0,0 0 0 0 0,1-1 0 0 0,7 2 0 0 0,11 1-3373 0 0,38 2-1 0 0,-54-5 2459 0 0,-1-1-1 0 0,1-1 0 0 0,-1 1 0 0 0,0-1 0 0 0,1-1 0 0 0,-1 1 0 0 0,0-1 0 0 0,1-1 1 0 0,7-3-1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9237 0 0,'9'3'14208'0'0,"11"2"-9086"0"0,-14-4-4154 0 0,-5 0-825 0 0,0-1 0 0 0,0 0-1 0 0,0 0 1 0 0,0 0 0 0 0,1 1 0 0 0,-1-1 0 0 0,0 0 0 0 0,0 0 0 0 0,0-1 0 0 0,0 1 0 0 0,0 0 0 0 0,0 0 0 0 0,0 0 0 0 0,2-1 0 0 0,-2 0-96 0 0,-1 0 0 0 0,1 0 0 0 0,0 0 0 0 0,0 0 0 0 0,-1 0 0 0 0,1 0 0 0 0,-1 0 0 0 0,1 0 0 0 0,-1-1 0 0 0,1 1 0 0 0,-1 0 0 0 0,0 0 0 0 0,0 0 0 0 0,1 0 0 0 0,-1-1 0 0 0,0 1 0 0 0,0 0 0 0 0,0 0 0 0 0,0 0 0 0 0,-1-1 0 0 0,1 1 0 0 0,-1-2 0 0 0,0-11-47 0 0,0 0 1 0 0,1 1-1 0 0,0-1 1 0 0,1 1-1 0 0,1-1 1 0 0,0 0-1 0 0,1 1 1 0 0,0 0-1 0 0,1 0 1 0 0,1 0-1 0 0,0 0 1 0 0,0 1-1 0 0,2-1 1 0 0,8-13-1 0 0,-5 12 0 0 0,1 0 0 0 0,0 1 0 0 0,0 0 0 0 0,1 1 0 0 0,1 1 0 0 0,24-19 0 0 0,-29 25 0 0 0,0 0 0 0 0,1 0 0 0 0,0 1 0 0 0,-1 0 0 0 0,1 1 0 0 0,1 0 0 0 0,-1 0 0 0 0,0 1 0 0 0,1 0 0 0 0,-1 0 0 0 0,1 1 0 0 0,0 0 0 0 0,12 2 0 0 0,-20-1 0 0 0,1 0 0 0 0,0 0 0 0 0,0 0 0 0 0,-1 1 0 0 0,1-1 0 0 0,0 1 0 0 0,-1 0 0 0 0,1 0 0 0 0,-1 0 0 0 0,1 0 0 0 0,-1 0 0 0 0,0 0 0 0 0,1 1 0 0 0,-1-1 0 0 0,0 1 0 0 0,0 0 0 0 0,0 0 0 0 0,0 0 0 0 0,3 3 0 0 0,-4-2 0 0 0,1 0 0 0 0,-1 0 0 0 0,0 0 0 0 0,0 0 0 0 0,0 0 0 0 0,0 0 0 0 0,-1 0 0 0 0,1 0 0 0 0,-1 0 0 0 0,0 0 0 0 0,0 0 0 0 0,0 1 0 0 0,0-1 0 0 0,-1 4 0 0 0,-3 9 0 0 0,-1 0 0 0 0,0 0 0 0 0,0-1 0 0 0,-16 29 0 0 0,17-36 0 0 0,-4 7 0 0 0,1 0 0 0 0,0 0 0 0 0,2 0 0 0 0,-7 26 0 0 0,11-38 0 0 0,0 0 0 0 0,1 0 0 0 0,-1 1 0 0 0,1-1 0 0 0,0 0 0 0 0,0 0 0 0 0,0 0 0 0 0,0 0 0 0 0,1 0 0 0 0,-1 0 0 0 0,1 0 0 0 0,0 0 0 0 0,-1 0 0 0 0,2 0 0 0 0,-1 0 0 0 0,0 0 0 0 0,0 0 0 0 0,1 0 0 0 0,0-1 0 0 0,-1 1 0 0 0,1-1 0 0 0,0 1 0 0 0,0-1 0 0 0,1 0 0 0 0,-1 0 0 0 0,0 0 0 0 0,1 0 0 0 0,-1 0 0 0 0,1 0 0 0 0,0-1 0 0 0,3 2 0 0 0,7 2-13 0 0,0 0-1 0 0,0-2 1 0 0,0 0 0 0 0,1 0 0 0 0,-1-1-1 0 0,1-1 1 0 0,-1 0 0 0 0,1-1-1 0 0,16-2 1 0 0,-1-1-137 0 0,1-1 0 0 0,-1-2 0 0 0,33-11 0 0 0,-57 15-2344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8 180 0 0,'5'-6'12697'0'0,"-5"7"-12414"0"0,17-3 3463 0 0,19 3-1697 0 0,48 5 1269 0 0,106-5 0 0 0,-137-2-2789 0 0,469-3 3474 0 0,0 28-2836 0 0,328-3-253 0 0,-348-18-493 0 0,33 9-372 0 0,521 18 44 0 0,36-6-93 0 0,-587-18 0 0 0,603 2 0 0 0,-704-5 0 0 0,236 6 0 0 0,53 0 0 0 0,121-5 0 0 0,-720-3 0 0 0,50 2 0 0 0,-48-2 0 0 0,0 0 0 0 0,-31-1 0 0 0,-42 0-3696 0 0,34 0-6657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37 736 0 0,'1'-1'394'0'0,"0"0"0"0"0,-1-1 0 0 0,0 1 0 0 0,1 0 0 0 0,-1-1-1 0 0,0 1 1 0 0,0 0 0 0 0,0-1 0 0 0,0 1 0 0 0,0 0 0 0 0,0-1 0 0 0,0 1 0 0 0,0 0-1 0 0,0-1 1 0 0,0 1 0 0 0,-1 0 0 0 0,1 0 0 0 0,-1-1 0 0 0,1 1 0 0 0,-1 0 0 0 0,-1-2 0 0 0,1 2-107 0 0,0 0 1 0 0,0 1 0 0 0,0-1-1 0 0,0 0 1 0 0,0 1 0 0 0,0 0-1 0 0,0-1 1 0 0,0 1 0 0 0,0-1-1 0 0,0 1 1 0 0,-1 0 0 0 0,1 0-1 0 0,0 0 1 0 0,0 0-1 0 0,0 0 1 0 0,-1 0 0 0 0,1 0-1 0 0,0 0 1 0 0,-2 0 0 0 0,-3 2 210 0 0,0-1 0 0 0,0 1 0 0 0,0 0 0 0 0,0 1 0 0 0,0-1 0 0 0,1 1 1 0 0,-1 0-1 0 0,-6 6 0 0 0,4-3-65 0 0,0 1 1 0 0,0 0 0 0 0,1 0 0 0 0,0 1-1 0 0,1 0 1 0 0,-1 0 0 0 0,1 1-1 0 0,1-1 1 0 0,0 1 0 0 0,0 1-1 0 0,-5 12 1 0 0,9-16-253 0 0,-1 0 0 0 0,1 0 0 0 0,0 0 0 0 0,0 0 0 0 0,0 0 0 0 0,1 0 0 0 0,0 1 0 0 0,1-1 0 0 0,-1 0 0 0 0,1 0 0 0 0,0 0 0 0 0,0 0 0 0 0,1 0 0 0 0,0 0 0 0 0,0-1 0 0 0,0 1 0 0 0,1-1 0 0 0,0 1 0 0 0,0-1 0 0 0,5 8 0 0 0,0-5-23 0 0,-1 1 0 0 0,1-2 0 0 0,0 1 1 0 0,1-1-1 0 0,0 0 0 0 0,0 0 1 0 0,0-1-1 0 0,1-1 0 0 0,0 0 0 0 0,0 0 1 0 0,0-1-1 0 0,1 0 0 0 0,-1 0 1 0 0,20 2-1 0 0,-16-3-97 0 0,1-1 0 0 0,-1 0 0 0 0,1-1 0 0 0,-1-1 0 0 0,1-1 0 0 0,0 0 1 0 0,-1 0-1 0 0,1-2 0 0 0,-1 0 0 0 0,26-9 0 0 0,-35 10-56 0 0,-1 0-1 0 0,1 0 1 0 0,-1-1-1 0 0,0 1 1 0 0,0-1 0 0 0,0 0-1 0 0,0 0 1 0 0,0-1 0 0 0,-1 1-1 0 0,0-1 1 0 0,1 0 0 0 0,-1 0-1 0 0,4-6 1 0 0,-6 6-3 0 0,1 1 0 0 0,-1 0-1 0 0,1-1 1 0 0,-1 1 0 0 0,0-1 0 0 0,0 1 0 0 0,0-1-1 0 0,-1 1 1 0 0,0-1 0 0 0,1 0 0 0 0,-1 1 0 0 0,0-1 0 0 0,-1 0-1 0 0,1 1 1 0 0,-1-1 0 0 0,1 1 0 0 0,-1-1 0 0 0,0 1-1 0 0,-2-6 1 0 0,-10-16-1 0 0,0 7-2 0 0,0 4-27 0 0,-1 1-1 0 0,0 1 1 0 0,-1 0 0 0 0,0 1-1 0 0,-1 1 1 0 0,0 0-1 0 0,0 1 1 0 0,-30-11-1 0 0,24 11-437 0 0,0 2-1 0 0,-1 0 0 0 0,-1 2 0 0 0,1 0 0 0 0,-1 2 0 0 0,-37-1 1 0 0,18 8-2678 0 0,37-3 1671 0 0,0 0 0 0 0,0 1 0 0 0,0 0 1 0 0,-10 5-1 0 0,3 0-1573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2 137 324 0 0,'-1'-4'8983'0'0,"27"55"-3492"0"0,64 90 1 0 0,-71-116-4645 0 0,1-1 0 0 0,1 0 0 0 0,2-2 0 0 0,0 0 0 0 0,32 22 0 0 0,-40-33-500 0 0,92 59 1832 0 0,-93-62-1687 0 0,1 0 0 0 0,-1-2 0 0 0,1 0 0 0 0,1 0 0 0 0,29 6-1 0 0,-43-12-471 0 0,0 0-1 0 0,0 0 0 0 0,0 0 0 0 0,1 0 0 0 0,-1 0 0 0 0,0 0 0 0 0,0 0 0 0 0,0 0 0 0 0,0-1 0 0 0,0 1 0 0 0,0-1 0 0 0,0 0 0 0 0,0 0 0 0 0,0 0 0 0 0,0 0 0 0 0,0 0 1 0 0,3-2-1 0 0,-2 0 40 0 0,0 1 0 0 0,0-1 0 0 0,-1 0 0 0 0,1 0 0 0 0,-1-1 0 0 0,0 1 0 0 0,0 0 0 0 0,0-1 0 0 0,2-3 0 0 0,2-9 180 0 0,-1 0 1 0 0,0-1-1 0 0,3-27 1 0 0,-6 33-214 0 0,13-75-26 0 0,-4 0 0 0 0,1-101 0 0 0,-12 168-163 0 0,-1 1-461 0 0,2 1 0 0 0,3-27-1 0 0,0 38-1109 0 0,12 18-11862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212 130 136 0 0,'17'-9'2549'0'0,"-1"-4"5247"0"0,-15 12-7634 0 0,-1 1-1 0 0,0-1 1 0 0,0 1 0 0 0,0-1-1 0 0,0 1 1 0 0,0-1 0 0 0,0 1-1 0 0,0-1 1 0 0,-1 1 0 0 0,1-1-1 0 0,0 1 1 0 0,0-1 0 0 0,0 1-1 0 0,0-1 1 0 0,-1 1 0 0 0,1 0-1 0 0,0-1 1 0 0,0 1 0 0 0,-1-1-1 0 0,1 1 1 0 0,0 0 0 0 0,-1-1 0 0 0,1 1-1 0 0,0 0 1 0 0,-1-1 0 0 0,1 1-1 0 0,-1 0 1 0 0,0-1 0 0 0,0 0 97 0 0,0 0 0 0 0,0 0 0 0 0,0 1 1 0 0,0-1-1 0 0,0 0 0 0 0,-1 1 0 0 0,1-1 0 0 0,0 0 1 0 0,0 1-1 0 0,-1-1 0 0 0,1 1 0 0 0,-2-1 1 0 0,-8 2 221 0 0,0 0 0 0 0,0 1 0 0 0,0 0 0 0 0,0 0 0 0 0,0 1 0 0 0,1 0 0 0 0,-1 1 0 0 0,1 1 0 0 0,0-1 0 0 0,-13 10 0 0 0,15-10-232 0 0,1 1-1 0 0,0 0 1 0 0,0 1-1 0 0,0 0 1 0 0,1 0-1 0 0,0 0 1 0 0,0 1-1 0 0,1 0 1 0 0,-1 0-1 0 0,1 0 1 0 0,1 1-1 0 0,0 0 1 0 0,-7 15-1 0 0,10-19-149 0 0,1 0 0 0 0,-1 0 0 0 0,1 0-1 0 0,-1 1 1 0 0,1-1 0 0 0,1 0 0 0 0,-1 0-1 0 0,0 1 1 0 0,1-1 0 0 0,0 0-1 0 0,0 0 1 0 0,0 0 0 0 0,1 0 0 0 0,-1 0-1 0 0,1 0 1 0 0,0 0 0 0 0,0 0-1 0 0,0-1 1 0 0,1 1 0 0 0,-1-1 0 0 0,1 0-1 0 0,5 5 1 0 0,0 1 57 0 0,1 0-1 0 0,1-1 1 0 0,0-1-1 0 0,0 1 1 0 0,0-2 0 0 0,16 9-1 0 0,-10-8-1 0 0,1 0-1 0 0,0-1 0 0 0,0-1 1 0 0,0-1-1 0 0,1 0 0 0 0,-1-1 1 0 0,1-1-1 0 0,35 0 0 0 0,-41-2-106 0 0,0-1 0 0 0,0-1 0 0 0,0 1 0 0 0,0-2 0 0 0,0 0 0 0 0,-1 0 0 0 0,0-1 0 0 0,1 0 0 0 0,-2-1 0 0 0,1-1 0 0 0,0 0 0 0 0,-1 0-1 0 0,0-1 1 0 0,12-10 0 0 0,-2-6-38 0 0,-15 16-8 0 0,-1 0 0 0 0,0 0 0 0 0,0 0 0 0 0,3-10 0 0 0,1-12-1 0 0,-6 9 0 0 0,-2 16 0 0 0,-1 0-1 0 0,1 0 1 0 0,-1 0 0 0 0,1 0 0 0 0,-1 0 0 0 0,-2-4 0 0 0,-2-2-4 0 0,0 1 1 0 0,0-1-1 0 0,-1 1 0 0 0,0 1 0 0 0,0-1 1 0 0,-1 1-1 0 0,-1 0 0 0 0,1 1 1 0 0,-1 0-1 0 0,-12-8 0 0 0,-3-2-56 0 0,-1 1 0 0 0,-44-21 0 0 0,52 30-457 0 0,-1 0-1 0 0,0 1 0 0 0,0 0 0 0 0,0 2 1 0 0,-1 0-1 0 0,-35-3 0 0 0,-1 8-3529 0 0,0 9-3398 0 0,29-3 4456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16 312 0 0,'0'0'762'0'0,"11"-15"6574"0"0,-8 16-6935 0 0,1 1 0 0 0,-1-1 0 0 0,1 1 0 0 0,-1 0 0 0 0,0 0 0 0 0,0 0 0 0 0,0 0 0 0 0,0 1 0 0 0,0-1 0 0 0,0 1 0 0 0,-1 0 0 0 0,1-1 0 0 0,-1 1 0 0 0,0 0 0 0 0,0 1 0 0 0,0-1 1 0 0,2 4-1 0 0,5 11 1058 0 0,12 34 1 0 0,-4 5 212 0 0,-1 0-1 0 0,13 115 1 0 0,-19-45-266 0 0,-10 173 0 0 0,-2-81-509 0 0,46 532 1417 0 0,-23-510-1500 0 0,-16-212 1192 0 0,-6-34-1999 0 0,1 4-5 0 0,0 0 0 0 0,0-1 0 0 0,0 1 0 0 0,-1 0 1 0 0,1 0-1 0 0,-1-1 0 0 0,1 1 0 0 0,-1 0 0 0 0,1 0 0 0 0,-1 0 0 0 0,0 0 0 0 0,1 0 0 0 0,-1 0 1 0 0,0 0-1 0 0,0 0 0 0 0,0 0 0 0 0,-2-1 0 0 0,-2-2 3 0 0,0 0 1 0 0,-1 1-1 0 0,0 0 1 0 0,0 0-1 0 0,0 0 1 0 0,0 1-1 0 0,0 0 0 0 0,0 0 1 0 0,-14-2-1 0 0,14 3 0 0 0,-9-2-6 0 0,-1 1 0 0 0,1 0 0 0 0,-1 2 0 0 0,0-1 0 0 0,-17 4 0 0 0,26-3-4 0 0,1 1 1 0 0,0 0 0 0 0,-1 0-1 0 0,1 1 1 0 0,0 0 0 0 0,0 0-1 0 0,0 0 1 0 0,1 1 0 0 0,-1 0-1 0 0,0 0 1 0 0,1 0 0 0 0,0 1-1 0 0,0-1 1 0 0,0 1 0 0 0,-6 7-1 0 0,10-10 6 0 0,0 0 0 0 0,0 1 0 0 0,0-1 0 0 0,0 0 0 0 0,0 1 0 0 0,0-1 0 0 0,1 1 0 0 0,-1-1 0 0 0,0 1 0 0 0,1-1 0 0 0,-1 1 0 0 0,1 0 0 0 0,0-1 0 0 0,0 1 0 0 0,0 0 0 0 0,-1-1 0 0 0,2 1 0 0 0,-1 0 0 0 0,0-1 0 0 0,0 1 0 0 0,1 1 0 0 0,0 0 4 0 0,0-1 0 0 0,0 1 0 0 0,0-1 1 0 0,1 0-1 0 0,-1 1 0 0 0,1-1 0 0 0,0 0 1 0 0,-1 0-1 0 0,1 0 0 0 0,0 0 0 0 0,4 2 1 0 0,3 3 17 0 0,0-1 0 0 0,1 0 0 0 0,-1-1 0 0 0,21 8 0 0 0,-15-9-13 0 0,0 0-1 0 0,0 0 0 0 0,0-1 1 0 0,1-1-1 0 0,-1-1 0 0 0,1 0 1 0 0,24-2-1 0 0,-16-2 3 0 0,0 0-1 0 0,0-1 1 0 0,0-1-1 0 0,26-10 1 0 0,-43 12-12 0 0,0 0 0 0 0,0 0 0 0 0,0-1 0 0 0,0 0 0 0 0,0-1 0 0 0,-1 1 0 0 0,0-1 0 0 0,6-6 0 0 0,-10 10 0 0 0,-1 0 0 0 0,0-1 0 0 0,1 1 0 0 0,-1 0 0 0 0,0-1 0 0 0,0 1 0 0 0,0-1 0 0 0,0 0 0 0 0,0 1 0 0 0,0-1 0 0 0,0 0 0 0 0,-1 0 0 0 0,1 1 0 0 0,0-1 0 0 0,-1 0 0 0 0,0 0 0 0 0,1 0 0 0 0,-1 0 0 0 0,0 0 0 0 0,0 0 0 0 0,0 0 0 0 0,0 1 0 0 0,-1-1 0 0 0,1 0 0 0 0,0 0 0 0 0,-1 0 0 0 0,1 0 0 0 0,-1 0 0 0 0,0 1 0 0 0,1-1 0 0 0,-1 0 0 0 0,0 1 0 0 0,0-1 0 0 0,0 0 0 0 0,0 1 0 0 0,-1-1 0 0 0,1 1 0 0 0,-2-2 0 0 0,-2-1-524 0 0,-1 0 0 0 0,0 0-1 0 0,-1 0 1 0 0,1 1 0 0 0,-1 0 0 0 0,1 0 0 0 0,-1 0 0 0 0,0 1-1 0 0,0 0 1 0 0,0 0 0 0 0,0 1 0 0 0,0 0 0 0 0,-1 0-1 0 0,1 1 1 0 0,0 0 0 0 0,0 0 0 0 0,-1 1 0 0 0,1 0 0 0 0,0 0-1 0 0,0 1 1 0 0,0-1 0 0 0,0 2 0 0 0,0-1 0 0 0,-8 5-1 0 0,8-3-2844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211 138 616 0 0,'0'-3'581'0'0,"0"0"1"0"0,0 0-1 0 0,0 0 1 0 0,-1 0-1 0 0,1 0 0 0 0,-1 0 1 0 0,0 0-1 0 0,0 0 0 0 0,0 0 1 0 0,0 0-1 0 0,0 0 0 0 0,-1 1 1 0 0,1-1-1 0 0,-1 0 1 0 0,0 1-1 0 0,-3-4 0 0 0,3 4-138 0 0,-1 0-1 0 0,1 0 0 0 0,-1 0 1 0 0,0 0-1 0 0,0 1 0 0 0,0-1 1 0 0,0 1-1 0 0,0-1 0 0 0,0 1 0 0 0,0 0 1 0 0,0 0-1 0 0,-1 1 0 0 0,-3-1 1 0 0,1 0-88 0 0,0 1 0 0 0,1 0 0 0 0,-1 0 0 0 0,0 0 0 0 0,0 1 0 0 0,1 0 0 0 0,-1 0 0 0 0,0 1 0 0 0,1 0 0 0 0,-1 0 0 0 0,1 0 0 0 0,0 0 0 0 0,0 1 0 0 0,0 0 0 0 0,0 0 0 0 0,-9 7 0 0 0,10-6-127 0 0,0 1 1 0 0,-1 0 0 0 0,2-1 0 0 0,-1 2-1 0 0,1-1 1 0 0,-1 0 0 0 0,1 0 0 0 0,1 1-1 0 0,-1 0 1 0 0,1 0 0 0 0,0-1-1 0 0,0 1 1 0 0,0 8 0 0 0,1-10-118 0 0,0 0 0 0 0,1 1 0 0 0,0-1 0 0 0,0 0 0 0 0,1 0 0 0 0,-1 1 0 0 0,1-1-1 0 0,0 0 1 0 0,0 0 0 0 0,0 0 0 0 0,0 0 0 0 0,1 0 0 0 0,0 0 0 0 0,0 0 0 0 0,0 0 0 0 0,0 0 0 0 0,0-1 0 0 0,1 0 0 0 0,4 6 0 0 0,0-3-7 0 0,-1-1-1 0 0,1 0 1 0 0,0 0 0 0 0,1-1-1 0 0,-1 0 1 0 0,1 0-1 0 0,0 0 1 0 0,0-1 0 0 0,0 0-1 0 0,0-1 1 0 0,0 0 0 0 0,1 0-1 0 0,-1-1 1 0 0,1 0 0 0 0,9 0-1 0 0,7-1 67 0 0,0-1 0 0 0,0-1 0 0 0,-1-1 0 0 0,25-7 0 0 0,-33 7-100 0 0,-1-2 0 0 0,0 0 0 0 0,-1-1-1 0 0,1 0 1 0 0,-1-1 0 0 0,0 0 0 0 0,23-19 0 0 0,-31 22-40 0 0,0-1 0 0 0,-1 0 0 0 0,0 0 0 0 0,0 0 0 0 0,-1-1 0 0 0,0 0 0 0 0,1 0 0 0 0,4-11 0 0 0,-7 13-15 0 0,0-1 1 0 0,-1 1 0 0 0,0-1-1 0 0,0 1 1 0 0,0-1-1 0 0,0 0 1 0 0,0 0 0 0 0,-1 1-1 0 0,0-1 1 0 0,0 0-1 0 0,-1 0 1 0 0,1 1 0 0 0,-1-1-1 0 0,-1-6 1 0 0,0 6-22 0 0,0 0 1 0 0,-1 0-1 0 0,1 0 0 0 0,-1 1 0 0 0,0-1 1 0 0,0 1-1 0 0,-1-1 0 0 0,1 1 1 0 0,-1 0-1 0 0,0 0 0 0 0,0 1 1 0 0,0-1-1 0 0,-1 1 0 0 0,1 0 0 0 0,-1 0 1 0 0,0 0-1 0 0,1 1 0 0 0,-1-1 1 0 0,-9-1-1 0 0,0-1-350 0 0,0 1 1 0 0,0 0-1 0 0,0 1 1 0 0,-1 1-1 0 0,1 0 1 0 0,-18 1-1 0 0,-13 5-2692 0 0,2 9-5413 0 0,30-7 5443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8 128 0 0,'1'-7'14379'0'0,"3"19"-13161"0"0,0 1-1 0 0,-1 0 0 0 0,-1 0 1 0 0,0 0-1 0 0,-1 0 0 0 0,0 14 1 0 0,1 11 248 0 0,7 147 1634 0 0,1 14-1232 0 0,8 72 463 0 0,-2 111-1358 0 0,-16-298-973 0 0,0-43-153 0 0,0-39-767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164 180 0 0,'0'-6'804'0'0,"0"0"-1"0"0,0 0 1 0 0,-1 0 0 0 0,0 1-1 0 0,0-1 1 0 0,0 0 0 0 0,-1 1-1 0 0,0-1 1 0 0,0 1 0 0 0,0-1 0 0 0,-1 1-1 0 0,0 0 1 0 0,0 0 0 0 0,0 0-1 0 0,-5-5 1 0 0,2 4-206 0 0,0 0 0 0 0,-1 1 0 0 0,1 0-1 0 0,-1 0 1 0 0,-1 1 0 0 0,1 0 0 0 0,-1 0 0 0 0,1 0 0 0 0,-16-4 0 0 0,5 3-14 0 0,0 0 1 0 0,-1 2-1 0 0,1 0 0 0 0,-1 1 1 0 0,0 1-1 0 0,1 0 1 0 0,-1 2-1 0 0,-19 2 0 0 0,-23 7 471 0 0,-65 18 0 0 0,63-13-531 0 0,32-8-280 0 0,0 2 0 0 0,0 1-1 0 0,0 1 1 0 0,2 2 0 0 0,-1 1-1 0 0,2 1 1 0 0,0 1 0 0 0,0 2 0 0 0,2 0-1 0 0,0 2 1 0 0,2 1 0 0 0,0 1-1 0 0,1 2 1 0 0,-27 34 0 0 0,36-38-65 0 0,0 1 1 0 0,1 0-1 0 0,1 1 1 0 0,1 0 0 0 0,-12 34-1 0 0,18-38-48 0 0,0 0 0 0 0,1 1-1 0 0,1-1 1 0 0,1 1 0 0 0,0-1-1 0 0,2 1 1 0 0,2 35 0 0 0,5-12-118 0 0,1 1-1 0 0,2-2 1 0 0,2 1 0 0 0,2-2 0 0 0,28 59 0 0 0,-28-72-13 0 0,1-1 0 0 0,1-1 0 0 0,2 0 0 0 0,0-1 0 0 0,2-2 0 0 0,0 1 0 0 0,1-2 0 0 0,2-1 0 0 0,0-1 0 0 0,1-1 0 0 0,49 28 0 0 0,-24-19 0 0 0,2-3 0 0 0,1-2 0 0 0,1-2 0 0 0,1-2 0 0 0,77 14 0 0 0,-81-24 0 0 0,0-1 0 0 0,1-3 0 0 0,83-4 0 0 0,-59-6 0 0 0,133-26 0 0 0,-168 22 0 0 0,0-1 0 0 0,0-1 0 0 0,-1-3 0 0 0,-1-1 0 0 0,0-2 0 0 0,53-34 0 0 0,-70 38 0 0 0,0-1 0 0 0,-1-1 0 0 0,-1-1 0 0 0,-1-1 0 0 0,0 0 0 0 0,-1-2 0 0 0,-1 0 0 0 0,-1 0 0 0 0,-1-2 0 0 0,-1 0 0 0 0,19-41 0 0 0,-21 36 0 0 0,-2-1 0 0 0,0-1 0 0 0,-2 1 0 0 0,-1-2 0 0 0,-2 1 0 0 0,0 0 0 0 0,-2-1 0 0 0,-1 0 0 0 0,-2 1 0 0 0,-1-1 0 0 0,-1 1 0 0 0,-9-38 0 0 0,7 44 0 0 0,-1 0 0 0 0,0 1 0 0 0,-2 0 0 0 0,-1 0 0 0 0,-1 0 0 0 0,-1 1 0 0 0,0 0 0 0 0,-2 1 0 0 0,0 1 0 0 0,-29-33 0 0 0,19 27 0 0 0,-2 1 0 0 0,-27-22 0 0 0,39 36 0 0 0,-1 0 0 0 0,-1 1 0 0 0,0 1 0 0 0,0 0 0 0 0,0 1 0 0 0,-22-7 0 0 0,-52-8 0 0 0,-1 4 0 0 0,-130-9 0 0 0,81 11 0 0 0,122 14-1916 0 0,10 2 116 0 0,1 0 0 0 0,-1-1 1 0 0,1 0-1 0 0,-1-1 0 0 0,-9-3 0 0 0,5 1-1638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381 100 408 0 0,'0'-5'782'0'0,"0"1"1"0"0,0-1-1 0 0,-1 0 0 0 0,0 1 1 0 0,0-1-1 0 0,0 1 0 0 0,0-1 1 0 0,0 1-1 0 0,-1-1 0 0 0,-3-5 1 0 0,3 8-471 0 0,0-1 0 0 0,0 0 0 0 0,0 1 0 0 0,0-1 0 0 0,-1 1 0 0 0,1 0 0 0 0,-1-1 0 0 0,1 1 0 0 0,-1 1 0 0 0,0-1 0 0 0,0 0 0 0 0,0 1 0 0 0,0-1 0 0 0,0 1 1 0 0,-5-1-1 0 0,-2-1 188 0 0,-1 0 0 0 0,0 1 1 0 0,0 1-1 0 0,1 0 0 0 0,-1 0 1 0 0,0 1-1 0 0,0 1 1 0 0,0 0-1 0 0,0 0 0 0 0,0 1 1 0 0,-14 5-1 0 0,14-4-247 0 0,1 0 1 0 0,-1 1-1 0 0,1 1 0 0 0,0 0 1 0 0,0 0-1 0 0,1 1 1 0 0,0 0-1 0 0,0 1 0 0 0,0 0 1 0 0,1 0-1 0 0,0 1 0 0 0,0 0 1 0 0,1 1-1 0 0,0-1 0 0 0,0 1 1 0 0,1 1-1 0 0,-10 18 1 0 0,14-22-147 0 0,0 0 1 0 0,0 0 0 0 0,0 0 0 0 0,1 0 0 0 0,0 1-1 0 0,0-1 1 0 0,0 0 0 0 0,1 1 0 0 0,0-1 0 0 0,0 0-1 0 0,1 1 1 0 0,0-1 0 0 0,0 0 0 0 0,0 0-1 0 0,1 1 1 0 0,-1-1 0 0 0,2 0 0 0 0,-1 0 0 0 0,1-1-1 0 0,0 1 1 0 0,0 0 0 0 0,0-1 0 0 0,1 0 0 0 0,0 0-1 0 0,0 0 1 0 0,0 0 0 0 0,1-1 0 0 0,9 9 0 0 0,-4-5-93 0 0,1-1 0 0 0,-1 0 1 0 0,1 0-1 0 0,1-1 1 0 0,-1 0-1 0 0,1-1 0 0 0,0-1 1 0 0,0 1-1 0 0,1-2 1 0 0,-1 0-1 0 0,1 0 0 0 0,0-2 1 0 0,16 2-1 0 0,-22-3-71 0 0,-1-1 1 0 0,0 1-1 0 0,0-1 0 0 0,1-1 0 0 0,-1 1 0 0 0,0-1 0 0 0,0 0 1 0 0,-1 0-1 0 0,1-1 0 0 0,0 0 0 0 0,-1 0 0 0 0,1 0 0 0 0,-1 0 1 0 0,5-5-1 0 0,-7 5 40 0 0,0 0 1 0 0,0 1-1 0 0,-1-1 1 0 0,1 0 0 0 0,-1 0-1 0 0,0 0 1 0 0,0 0-1 0 0,0-1 1 0 0,-1 1-1 0 0,1 0 1 0 0,-1-1 0 0 0,1 0-1 0 0,-1 1 1 0 0,0-1-1 0 0,-1 1 1 0 0,1-1-1 0 0,-1 0 1 0 0,1 0-1 0 0,-1 0 1 0 0,0 1 0 0 0,0-1-1 0 0,-1 0 1 0 0,1 0-1 0 0,-2-5 1 0 0,-2-4-114 0 0,-1 0 1 0 0,1 0-1 0 0,-2 0 1 0 0,0 1-1 0 0,-1-1 1 0 0,0 1-1 0 0,0 1 1 0 0,-1 0-1 0 0,-1 0 1 0 0,0 0-1 0 0,-1 1 1 0 0,0 1-1 0 0,0-1 1 0 0,-1 2-1 0 0,0-1 1 0 0,0 2-1 0 0,-1-1 1 0 0,0 2-1 0 0,-24-11 1 0 0,17 16-1890 0 0,19 1 1769 0 0,-1 0 1 0 0,1 0-1 0 0,0 1 1 0 0,-1-1-1 0 0,1 0 1 0 0,-1 0-1 0 0,1 0 1 0 0,0 1-1 0 0,-1-1 1 0 0,1 0-1 0 0,0 1 1 0 0,-1-1-1 0 0,1 0 1 0 0,0 1-1 0 0,-1-1 1 0 0,1 0-1 0 0,0 1 0 0 0,0-1 1 0 0,-1 1-1 0 0,1-1 1 0 0,0 0-1 0 0,0 1 1 0 0,0-1-1 0 0,-1 2 1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14 284 0 0,'-2'-13'14289'0'0,"10"36"-12653"0"0,-2 1 0 0 0,-1 1-1 0 0,-1-1 1 0 0,1 49 0 0 0,4 21 204 0 0,-3-31-842 0 0,-5-44-799 0 0,0-1 1 0 0,2 0-1 0 0,0 0 0 0 0,1 0 0 0 0,12 34 1 0 0,-12-46-730 0 0,1 1-2847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44 452 0 0,'-18'-7'12183'0'0,"42"5"-3443"0"0,-11 2-9946 0 0,158-18 7739 0 0,-60 6-2988 0 0,-71 7-4957 0 0,-39 5 537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100 188 568 0 0,'0'-2'333'0'0,"0"1"0"0"0,0-1 0 0 0,0 0 0 0 0,0 0 0 0 0,0 1 0 0 0,1-1-1 0 0,-1 0 1 0 0,0 1 0 0 0,1-1 0 0 0,0 0 0 0 0,-1 1 0 0 0,1-1 0 0 0,0 1 0 0 0,0-1 0 0 0,0 1 0 0 0,0-1 0 0 0,0 1-1 0 0,0 0 1 0 0,0-1 0 0 0,1 1 0 0 0,-1 0 0 0 0,3-2 0 0 0,4-3 587 0 0,1 0 1 0 0,16-8-1 0 0,-8 5 50 0 0,94-49 3105 0 0,-21 13-1150 0 0,-72 35-1877 0 0,-14 7-174 0 0,-7 4-236 0 0,-16 6-798 0 0,-156 67-192 0 0,136-56 294 0 0,22-10 34 0 0,-59 31-97 0 0,67-34 114 0 0,0 1 1 0 0,1 0 0 0 0,0 0-1 0 0,0 1 1 0 0,1 0-1 0 0,-8 9 1 0 0,14-15 18 0 0,1 0-1 0 0,-1-1 1 0 0,0 1 0 0 0,1 0 0 0 0,-1 0 0 0 0,1 0-1 0 0,-1 0 1 0 0,1 0 0 0 0,-1 0 0 0 0,1 0 0 0 0,0 0-1 0 0,0 1 1 0 0,-1-1 0 0 0,1 0 0 0 0,0 0 0 0 0,0 0-1 0 0,0 0 1 0 0,0 0 0 0 0,0 0 0 0 0,0 0-1 0 0,1 0 1 0 0,-1 1 0 0 0,0-1 0 0 0,1 0 0 0 0,-1 0-1 0 0,1 1 1 0 0,0 0 23 0 0,1 1 0 0 0,0-1 0 0 0,0 1 0 0 0,0-1 0 0 0,0 0 0 0 0,0 0-1 0 0,0 0 1 0 0,1 0 0 0 0,4 2 0 0 0,5 3 110 0 0,0 0 0 0 0,1-2 0 0 0,20 8 0 0 0,50 13 687 0 0,155 73 0 0 0,-230-94-760 0 0,1 0 1 0 0,-1 0-1 0 0,0 1 1 0 0,0 0-1 0 0,12 12 1 0 0,-18-16-51 0 0,0 0 0 0 0,-1 0-1 0 0,1 0 1 0 0,0 1 0 0 0,-1-1 0 0 0,0 0 0 0 0,1 1 0 0 0,-1-1 0 0 0,0 1 0 0 0,0 0 0 0 0,0-1 0 0 0,-1 1 0 0 0,1 0 0 0 0,-1-1-1 0 0,1 1 1 0 0,-1 0 0 0 0,0 0 0 0 0,0-1 0 0 0,0 1 0 0 0,0 0 0 0 0,-1 0 0 0 0,1 0 0 0 0,-1-1 0 0 0,-1 4 0 0 0,-1 0 3 0 0,0 1 0 0 0,0-1 0 0 0,-1 1 0 0 0,0-1 0 0 0,-1-1 0 0 0,1 1 0 0 0,-1-1 0 0 0,0 1 0 0 0,-1-1 0 0 0,1-1 1 0 0,-1 1-1 0 0,0-1 0 0 0,0 0 0 0 0,0 0 0 0 0,0-1 0 0 0,-1 1 0 0 0,0-1 0 0 0,-13 3 0 0 0,-8 2 8 0 0,0-1-1 0 0,0-2 1 0 0,-40 3-1 0 0,47-6-140 0 0,1-2 0 0 0,-1 0 0 0 0,1-1-1 0 0,-1 0 1 0 0,1-2 0 0 0,-1-1-1 0 0,-24-7 1 0 0,24 0-1965 0 0,20 10 1347 0 0,-3-3-1263 0 0,19-3-6548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5897 0 0,'3'-8'4502'0'0,"5"-9"1641"0"0,-8 16-6025 0 0,0 1 0 0 0,0 0 0 0 0,1-1 0 0 0,-1 1 0 0 0,1-1 1 0 0,-1 1-1 0 0,0 0 0 0 0,1-1 0 0 0,-1 1 0 0 0,1 0 0 0 0,-1-1 0 0 0,0 1 1 0 0,1 0-1 0 0,-1 0 0 0 0,1-1 0 0 0,-1 1 0 0 0,1 0 0 0 0,-1 0 0 0 0,1 0 0 0 0,-1 0 1 0 0,1 0-1 0 0,-1 0 0 0 0,1 0 0 0 0,0 0 0 0 0,-1 0 0 0 0,1 0 0 0 0,-1 0 1 0 0,1 0-1 0 0,0 0 0 0 0,7 3 447 0 0,-1 0 0 0 0,1 0 0 0 0,-1 1 0 0 0,0 0 0 0 0,0 1 0 0 0,-1-1 0 0 0,13 11 0 0 0,41 47 1689 0 0,-25-24-875 0 0,-25-27-1240 0 0,3 2 361 0 0,1 0 0 0 0,-1 0 0 0 0,2-1 0 0 0,15 9 0 0 0,-27-19-430 0 0,0 0 0 0 0,1 0 0 0 0,-1 0 0 0 0,0-1-1 0 0,1 1 1 0 0,-1-1 0 0 0,1 0 0 0 0,-1 0 0 0 0,1 0 0 0 0,-1 0 0 0 0,1-1 0 0 0,0 0 0 0 0,-1 1 0 0 0,1-2 0 0 0,0 1 0 0 0,0 0 0 0 0,-1-1 0 0 0,1 1 0 0 0,-1-1 0 0 0,1 0 0 0 0,0 0 0 0 0,-1 0 0 0 0,0-1 0 0 0,1 1 0 0 0,-1-1 0 0 0,5-3 0 0 0,-4 2-70 0 0,0-1 0 0 0,0 0 0 0 0,0-1 0 0 0,-1 1 0 0 0,1-1 0 0 0,-1 1 0 0 0,0-1 0 0 0,3-6 0 0 0,16-41 0 0 0,-18 41 0 0 0,76-240 0 0 0,-80 251-107 0 0,0-1 1 0 0,0 1-1 0 0,0-1 1 0 0,0 1-1 0 0,0 0 1 0 0,0-1-1 0 0,1 1 1 0 0,-1 0-1 0 0,0-1 0 0 0,0 1 1 0 0,0-1-1 0 0,1 1 1 0 0,-1 0-1 0 0,0-1 1 0 0,0 1-1 0 0,1 0 1 0 0,-1 0-1 0 0,0-1 0 0 0,1 1 1 0 0,-1 0-1 0 0,0 0 1 0 0,1-1-1 0 0,-1 1 1 0 0,1 0-1 0 0,-1 0 1 0 0,0 0-1 0 0,1 0 0 0 0,-1 0 1 0 0,1-1-1 0 0,-1 1 1 0 0,0 0-1 0 0,1 0 1 0 0,0 0-1 0 0,16 5-6528 0 0,-6-1 3796 0 0,13 4-530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13 284 0 0,'7'-13'14453'0'0,"-2"31"-13170"0"0,0 0-1 0 0,-2 1 1 0 0,0-1 0 0 0,1 21 0 0 0,-3 81 1357 0 0,-1-80-1727 0 0,-2 135 1368 0 0,-1-14 288 0 0,21 187 1 0 0,20-103-1927 0 0,-28-200-643 0 0,-10-37 0 0 0,-7-1 0 0 0,2-5 0 0 0,0-1 0 0 0,0 1 0 0 0,0-1 0 0 0,0 0 0 0 0,0 0 0 0 0,0 0 0 0 0,-1-1 0 0 0,1 0 0 0 0,-8-1 0 0 0,-13 2 0 0 0,-327 52 0 0 0,347-52 0 0 0,-85 20 0 0 0,80-18 0 0 0,0 1 0 0 0,-1 0 0 0 0,1 1 0 0 0,1 1 0 0 0,-19 11 0 0 0,22-12 0 0 0,7-4 0 0 0,0-1 0 0 0,0 1 0 0 0,-1-1 0 0 0,1 1 0 0 0,0-1 0 0 0,0 1 0 0 0,0 0 0 0 0,0-1 0 0 0,0 1 0 0 0,0-1 0 0 0,0 1 0 0 0,0-1 0 0 0,0 1 0 0 0,1-1 0 0 0,-1 1 0 0 0,0-1 0 0 0,0 1 0 0 0,0-1 0 0 0,0 1 0 0 0,1-1 0 0 0,-1 1 0 0 0,0-1 0 0 0,1 0 0 0 0,-1 1 0 0 0,0-1 0 0 0,1 1 0 0 0,-1-1 0 0 0,0 0 0 0 0,1 1 0 0 0,-1-1 0 0 0,1 0 0 0 0,-1 1 0 0 0,1-1 0 0 0,-1 0 0 0 0,1 1 0 0 0,-1-1 0 0 0,5 3 0 0 0,0 0 0 0 0,0 0 0 0 0,0 0 0 0 0,0 0 0 0 0,1-1 0 0 0,-1 0 0 0 0,11 3 0 0 0,46 7 0 0 0,-34-7 0 0 0,350 61 0 0 0,202 62 0 0 0,-563-124 0 0 0,-6-2 0 0 0,0 1 0 0 0,0-1 0 0 0,-1 2 0 0 0,0 0 0 0 0,1 0 0 0 0,10 6 0 0 0,-21-9 0 0 0,1-1 0 0 0,-1 0 0 0 0,1 1 0 0 0,0-1 0 0 0,-1 0 0 0 0,1 1 0 0 0,-1-1 0 0 0,1 1 0 0 0,-1-1 0 0 0,1 1 0 0 0,-1-1 0 0 0,0 1 0 0 0,1 0 0 0 0,-1-1 0 0 0,0 1 0 0 0,1-1 0 0 0,-1 1 0 0 0,0 0 0 0 0,0-1 0 0 0,1 1 0 0 0,-1 0 0 0 0,0-1 0 0 0,0 1 0 0 0,0 0 0 0 0,0 0 0 0 0,0 0 0 0 0,0 0 0 0 0,-1 0 0 0 0,1 0 0 0 0,-1 0 0 0 0,0 0 0 0 0,1 0 0 0 0,-1 0 0 0 0,0 0 0 0 0,1 0 0 0 0,-1-1 0 0 0,0 1 0 0 0,0 0 0 0 0,0-1 0 0 0,0 1 0 0 0,1 0 0 0 0,-2 0 0 0 0,-6 2 0 0 0,1 1 0 0 0,-1-1 0 0 0,-11 3 0 0 0,-52 12 0 0 0,-85 9 0 0 0,92-17 0 0 0,-148 20 0 0 0,-270 53 0 0 0,475-81 0 0 0,2-2 0 0 0,1 1 0 0 0,0 1 0 0 0,0-1 0 0 0,0 0 0 0 0,0 1 0 0 0,0 0 0 0 0,0 0 0 0 0,-6 4 0 0 0,10-6 0 0 0,0 0 0 0 0,-1 1 0 0 0,1-1 0 0 0,0 0 0 0 0,0 0 0 0 0,0 0 0 0 0,0 0 0 0 0,0 0 0 0 0,0 0 0 0 0,0 0 0 0 0,0 1 0 0 0,0-1 0 0 0,-1 0 0 0 0,1 0 0 0 0,0 0 0 0 0,0 0 0 0 0,0 0 0 0 0,0 1 0 0 0,0-1 0 0 0,0 0 0 0 0,0 0 0 0 0,0 0 0 0 0,0 0 0 0 0,0 1 0 0 0,0-1 0 0 0,0 0 0 0 0,0 0 0 0 0,0 0 0 0 0,0 0 0 0 0,0 0 0 0 0,1 1 0 0 0,-1-1 0 0 0,0 0 0 0 0,0 0 0 0 0,0 0 0 0 0,0 0 0 0 0,0 0 0 0 0,0 0 0 0 0,0 1 0 0 0,0-1 0 0 0,0 0 0 0 0,1 0 0 0 0,-1 0 0 0 0,0 0 0 0 0,0 0 0 0 0,0 0 0 0 0,0 0 0 0 0,0 0 0 0 0,0 0 0 0 0,1 0 0 0 0,-1 0 0 0 0,0 1 0 0 0,0-1 0 0 0,0 0 0 0 0,1 0 0 0 0,14 5 0 0 0,0 0 0 0 0,1-1 0 0 0,-1 0 0 0 0,1-1 0 0 0,0-1 0 0 0,19 0 0 0 0,2 2 0 0 0,75 8 0 0 0,90 15 0 0 0,-196-26 0 0 0,-4-1 0 0 0,1 0 0 0 0,-1 1 0 0 0,1-1 0 0 0,-1 1 0 0 0,1 0 0 0 0,-1-1 0 0 0,0 1 0 0 0,1 0 0 0 0,-1 1 0 0 0,0-1 0 0 0,0 0 0 0 0,0 1 0 0 0,4 3 0 0 0,-2-1 0 0 0,-2 4 0 0 0,-1 2 0 0 0,0-3 0 0 0,-6 137 0 0 0,2 16 0 0 0,20 125 0 0 0,0 54 0 0 0,-14-220 0 0 0,-5 166 0 0 0,2-268 0 0 0,1-10 0 0 0,-1 1 0 0 0,0-1 0 0 0,0 0 0 0 0,-1 0 0 0 0,0 0 0 0 0,-2 10 0 0 0,-1-2 0 0 0,0-9-185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10 380 396 0 0,'-9'0'10083'0'0,"25"-2"-3815"0"0,-2-1-7494 0 0,18-7 2458 0 0,0-1 0 0 0,0-2-1 0 0,-1-2 1 0 0,33-20 0 0 0,-51 26-985 0 0,0 0 1 0 0,0-1 0 0 0,-1 0-1 0 0,0-1 1 0 0,-1 0 0 0 0,0-1 0 0 0,-1 0-1 0 0,0-1 1 0 0,-1 0 0 0 0,-1-1 0 0 0,8-14-1 0 0,-14 23-178 0 0,5-8 111 0 0,-1-1 1 0 0,0 1-1 0 0,-1-1 0 0 0,0 0 1 0 0,-1 0-1 0 0,-1 0 0 0 0,3-23 1 0 0,-26 200 2133 0 0,8-84-1611 0 0,-23 163 1319 0 0,23-179-3727 0 0,12-63 1587 0 0,0 1 0 0 0,0-1 0 0 0,0 1 0 0 0,0 0 0 0 0,0-1-1 0 0,0 1 1 0 0,0 0 0 0 0,0-1 0 0 0,0 1 0 0 0,0-1 0 0 0,1 1 0 0 0,-1 0 0 0 0,0-1 0 0 0,0 1 0 0 0,1-1-1 0 0,-1 1 1 0 0,0-1 0 0 0,1 1 0 0 0,-1-1 0 0 0,0 1 0 0 0,1-1 0 0 0,-1 1 0 0 0,1-1 0 0 0,-1 1 0 0 0,1-1-1 0 0,-1 0 1 0 0,1 1 0 0 0,-1-1 0 0 0,1 0 0 0 0,-1 1 0 0 0,1-1 0 0 0,0 0 0 0 0,20 6-8668 0 0,-11-6 5904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451 109 396 0 0,'1'-4'599'0'0,"0"-1"1"0"0,-1 1-1 0 0,0 0 0 0 0,0-1 1 0 0,0 1-1 0 0,0-1 1 0 0,-1 1-1 0 0,0-1 0 0 0,0 1 1 0 0,0 0-1 0 0,0-1 0 0 0,-1 1 1 0 0,1 0-1 0 0,-1 0 0 0 0,0 0 1 0 0,-3-5-1 0 0,2 7-280 0 0,0-1 1 0 0,1 0-1 0 0,-1 1 0 0 0,0-1 1 0 0,-1 1-1 0 0,1 0 0 0 0,0 0 0 0 0,0 0 1 0 0,-1 0-1 0 0,0 1 0 0 0,1-1 1 0 0,-1 1-1 0 0,1 0 0 0 0,-1 0 0 0 0,0 1 1 0 0,0-1-1 0 0,0 1 0 0 0,0-1 1 0 0,-5 2-1 0 0,-10 0 123 0 0,1 0 0 0 0,0 2 0 0 0,0 0 0 0 0,1 1 0 0 0,-1 1 0 0 0,1 1 0 0 0,0 0 0 0 0,0 2 0 0 0,0-1 0 0 0,1 2 0 0 0,1 0 0 0 0,-1 1 0 0 0,2 1 0 0 0,-1 0 0 0 0,1 1 0 0 0,1 0-1 0 0,0 1 1 0 0,1 1 0 0 0,1 0 0 0 0,-14 21 0 0 0,22-29-312 0 0,0 0 0 0 0,0 0-1 0 0,0 1 1 0 0,1-1-1 0 0,0 1 1 0 0,1-1-1 0 0,-1 1 1 0 0,1 0-1 0 0,0-1 1 0 0,1 1 0 0 0,0 0-1 0 0,0 0 1 0 0,0-1-1 0 0,1 1 1 0 0,0 0-1 0 0,0 0 1 0 0,1-1-1 0 0,0 1 1 0 0,0-1-1 0 0,0 0 1 0 0,1 1 0 0 0,0-1-1 0 0,0 0 1 0 0,1 0-1 0 0,-1-1 1 0 0,1 1-1 0 0,1-1 1 0 0,-1 0-1 0 0,1 0 1 0 0,0 0 0 0 0,0-1-1 0 0,0 1 1 0 0,0-1-1 0 0,12 6 1 0 0,-8-5-75 0 0,1 0 1 0 0,0 0 0 0 0,-1-1-1 0 0,1-1 1 0 0,1 0-1 0 0,-1 0 1 0 0,0-1 0 0 0,1 0-1 0 0,-1 0 1 0 0,1-2-1 0 0,15 1 1 0 0,-20-2-101 0 0,0 0 0 0 0,1 0 1 0 0,-1 0-1 0 0,0 0 0 0 0,0-1 0 0 0,0 0 0 0 0,0-1 1 0 0,0 1-1 0 0,0-1 0 0 0,-1 0 0 0 0,1 0 0 0 0,-1-1 1 0 0,0 0-1 0 0,0 0 0 0 0,0 0 0 0 0,-1 0 1 0 0,1-1-1 0 0,-1 0 0 0 0,0 0 0 0 0,4-6 0 0 0,-2 1 10 0 0,-1 0-1 0 0,0 0 0 0 0,0-1 0 0 0,-1 0 1 0 0,0 1-1 0 0,-1-1 0 0 0,0 0 0 0 0,-1-1 0 0 0,0 1 1 0 0,-1 0-1 0 0,0-1 0 0 0,-1-15 0 0 0,-1 19 29 0 0,0 1 0 0 0,0 0 0 0 0,-1 0 0 0 0,1 0 1 0 0,-1 0-1 0 0,-1 0 0 0 0,0 0 0 0 0,0 0 0 0 0,0 1 0 0 0,0-1 0 0 0,-1 1 0 0 0,0 0 0 0 0,-1 0 0 0 0,1 1 0 0 0,-1-1 0 0 0,0 1 0 0 0,-1 0 1 0 0,1 0-1 0 0,-1 1 0 0 0,-9-6 0 0 0,4 3-26 0 0,-1 1 0 0 0,-1 1 0 0 0,1 0 0 0 0,-1 1 1 0 0,0 0-1 0 0,0 1 0 0 0,-21-3 0 0 0,26 5-338 0 0,0 1 1 0 0,0 0-1 0 0,0 0 1 0 0,0 1-1 0 0,0 0 0 0 0,-9 2 1 0 0,13-2-295 0 0,0 1 1 0 0,-1-1-1 0 0,1 1 1 0 0,0 0-1 0 0,0 0 0 0 0,0 0 1 0 0,1 0-1 0 0,-1 1 1 0 0,0-1-1 0 0,1 1 1 0 0,-6 6-1 0 0,4-2-2517 0 0,3-2 458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9 376 0 0,'1'-1'287'0'0,"0"0"0"0"0,1 0 0 0 0,-1 0 0 0 0,1 0 0 0 0,-1 1 0 0 0,1-1 0 0 0,-1 0 0 0 0,1 1 0 0 0,-1-1 0 0 0,1 1 0 0 0,0 0 0 0 0,-1-1 0 0 0,1 1 0 0 0,0 0 0 0 0,-1 0 0 0 0,1 0 0 0 0,0 0 0 0 0,-1 0 0 0 0,1 1 0 0 0,-1-1 0 0 0,1 0 0 0 0,0 1 0 0 0,-1-1 0 0 0,1 1 0 0 0,-1 0 0 0 0,1-1 0 0 0,-1 1 0 0 0,1 0 0 0 0,-1 0 0 0 0,0 0 0 0 0,1 0-1 0 0,-1 0 1 0 0,0 0 0 0 0,0 0 0 0 0,0 1 0 0 0,0-1 0 0 0,0 0 0 0 0,0 1 0 0 0,0-1 0 0 0,0 0 0 0 0,0 1 0 0 0,-1-1 0 0 0,1 1 0 0 0,-1 0 0 0 0,1 1 0 0 0,4 9 503 0 0,-1 1 0 0 0,0-1-1 0 0,-1 1 1 0 0,-1 0 0 0 0,0-1-1 0 0,0 14 1 0 0,-2 82 2549 0 0,-2-45-1495 0 0,2-44-1260 0 0,-1-4 76 0 0,1 1 0 0 0,1-1 0 0 0,4 22 1 0 0,-5-36-613 0 0,0 0 0 0 0,1 0 0 0 0,-1 0 0 0 0,1 0 0 0 0,-1 0 1 0 0,1 0-1 0 0,0 0 0 0 0,-1 0 0 0 0,1 0 0 0 0,0 0 0 0 0,0 0 0 0 0,0 0 1 0 0,-1-1-1 0 0,1 1 0 0 0,0 0 0 0 0,0-1 0 0 0,0 1 0 0 0,0-1 1 0 0,0 1-1 0 0,0-1 0 0 0,1 1 0 0 0,-1-1 0 0 0,0 0 0 0 0,0 1 1 0 0,0-1-1 0 0,0 0 0 0 0,0 0 0 0 0,1 0 0 0 0,-1 0 0 0 0,0 0 1 0 0,2 0-1 0 0,3-1 74 0 0,1 1 1 0 0,0-1-1 0 0,12-4 0 0 0,-15 4-98 0 0,32-12 133 0 0,-1-2 1 0 0,-1-1-1 0 0,0-1 1 0 0,45-32-1 0 0,-40 25-46 0 0,2-2 100 0 0,43-35 0 0 0,-83 61-231 0 0,-6 2-97 0 0,-8 4 102 0 0,0 1 0 0 0,0 1 0 0 0,0 0 1 0 0,1 1-1 0 0,-18 16 0 0 0,-55 60 11 0 0,73-71 27 0 0,-1 1 0 0 0,-11 19-1 0 0,20-29 7 0 0,1 1-1 0 0,0-1 0 0 0,0 1 0 0 0,1-1 1 0 0,-1 1-1 0 0,1 0 0 0 0,1 0 0 0 0,-1 0 1 0 0,1 0-1 0 0,-1 11 0 0 0,2-14 15 0 0,0 1 1 0 0,1 0-1 0 0,-1 0 0 0 0,1 0 0 0 0,0 0 0 0 0,0-1 0 0 0,0 1 1 0 0,1 0-1 0 0,-1-1 0 0 0,1 1 0 0 0,0-1 0 0 0,0 0 0 0 0,0 1 1 0 0,0-1-1 0 0,3 3 0 0 0,0-1 37 0 0,0 0-1 0 0,1-1 1 0 0,-1 1 0 0 0,1-1 0 0 0,0-1-1 0 0,0 1 1 0 0,12 5 0 0 0,-2-3-16 0 0,1-1 0 0 0,0 0 0 0 0,0-1 0 0 0,0 0 0 0 0,32 1 0 0 0,-17-5-491 0 0,-29 0-43 0 0,4-1-186 0 0,33-5-1119 0 0,-22 1-2094 0 0,-3 0-3931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0 301 232 0 0,'0'0'3270'0'0,"3"-1"-1180"0"0,-2 0-1606 0 0,1 1 1 0 0,-1-1-1 0 0,1 1 1 0 0,0 0-1 0 0,-1 0 0 0 0,1 0 1 0 0,0 0-1 0 0,-1 0 1 0 0,1 0-1 0 0,0 0 1 0 0,-1 1-1 0 0,1-1 1 0 0,-1 1-1 0 0,1-1 0 0 0,0 1 1 0 0,-1-1-1 0 0,1 1 1 0 0,-1 0-1 0 0,0 0 1 0 0,1 0-1 0 0,-1 0 0 0 0,0 0 1 0 0,1 0-1 0 0,1 2 1 0 0,-1-1 83 0 0,0 0-1 0 0,-1 0 1 0 0,1 0 0 0 0,0 1-1 0 0,-1-1 1 0 0,0 0 0 0 0,1 1-1 0 0,-1-1 1 0 0,0 1 0 0 0,0-1-1 0 0,0 1 1 0 0,-1 0 0 0 0,1-1-1 0 0,-1 1 1 0 0,1 4 0 0 0,-1-6-498 0 0,0-1 1 0 0,0 1-1 0 0,0-1 1 0 0,0 0-1 0 0,0 1 1 0 0,0-1-1 0 0,0 1 0 0 0,0-1 1 0 0,0 0-1 0 0,0 1 1 0 0,0-1-1 0 0,0 1 1 0 0,0-1-1 0 0,-1 0 1 0 0,1 1-1 0 0,0-1 1 0 0,0 0-1 0 0,0 1 0 0 0,-1-1 1 0 0,1 0-1 0 0,0 1 1 0 0,0-1-1 0 0,-1 0 1 0 0,1 0-1 0 0,0 1 1 0 0,-1-1-1 0 0,1 0 1 0 0,0 0-1 0 0,-1 1 0 0 0,1-1 1 0 0,0 0-1 0 0,-1 0 1 0 0,1 0-1 0 0,-1 0 1 0 0,1 0-1 0 0,0 0 1 0 0,-1 1-1 0 0,1-1 1 0 0,-1 0-1 0 0,1 0 1 0 0,0 0-1 0 0,-1 0 0 0 0,1 0 1 0 0,-1 0-1 0 0,1-1 1 0 0,0 1-1 0 0,-1 0 1 0 0,1 0-1 0 0,-1 0 1 0 0,0-1-23 0 0,0 1 1 0 0,0-1-1 0 0,0 1 1 0 0,0-1 0 0 0,0 0-1 0 0,1 1 1 0 0,-1-1-1 0 0,0 0 1 0 0,0 1 0 0 0,0-1-1 0 0,1 0 1 0 0,-1 0-1 0 0,1 0 1 0 0,-1 0-1 0 0,0 0 1 0 0,1 0 0 0 0,0 0-1 0 0,-1 0 1 0 0,1 0-1 0 0,-1 0 1 0 0,1 0 0 0 0,0-1-1 0 0,0-5 29 0 0,0-1 0 0 0,0 1 0 0 0,1 0 0 0 0,0 0 0 0 0,0 0 1 0 0,0 0-1 0 0,1 0 0 0 0,1 0 0 0 0,-1 0 0 0 0,1 0 0 0 0,0 1 0 0 0,0-1 0 0 0,6-7 0 0 0,5-6 5 0 0,0-1 0 0 0,30-30 0 0 0,-28 34-80 0 0,1 0 0 0 0,1 1-1 0 0,0 1 1 0 0,2 0 0 0 0,-1 2 0 0 0,2 0-1 0 0,0 1 1 0 0,32-13 0 0 0,-51 24-2 0 0,-1 0 0 0 0,1 1 0 0 0,-1-1 0 0 0,1 1 0 0 0,0-1 0 0 0,-1 1 0 0 0,1 0 0 0 0,0-1 0 0 0,-1 1 0 0 0,1 0 0 0 0,0 0 0 0 0,-1 0 0 0 0,1 1 0 0 0,0-1 0 0 0,-1 0 0 0 0,1 0 0 0 0,0 1 0 0 0,-1-1 0 0 0,1 1 0 0 0,-1 0 0 0 0,1-1 0 0 0,-1 1 0 0 0,1 0 0 0 0,1 1 0 0 0,-2 0 0 0 0,0 0 0 0 0,0 0 0 0 0,0-1 0 0 0,0 1 0 0 0,0 0 0 0 0,-1 0 0 0 0,1 0 0 0 0,0 0 0 0 0,-1 0 0 0 0,0 0 0 0 0,0 0 0 0 0,1 0 0 0 0,-1 1 0 0 0,0-1 0 0 0,-1 0 0 0 0,1 0 0 0 0,0 0 0 0 0,-1 0 0 0 0,0 3 0 0 0,-22 76 0 0 0,-3 12 0 0 0,23-81 0 0 0,2 0 0 0 0,-1 0 0 0 0,1 0 0 0 0,1 0 0 0 0,2 22 0 0 0,-1-29-4 0 0,0-1 0 0 0,0 1 0 0 0,0-1 0 0 0,1 1-1 0 0,0-1 1 0 0,-1 0 0 0 0,1 0 0 0 0,1 0 0 0 0,-1 0 0 0 0,1 0 0 0 0,-1 0 0 0 0,1-1-1 0 0,0 1 1 0 0,6 4 0 0 0,-3-3-16 0 0,0 0 0 0 0,1-1 0 0 0,0 0 0 0 0,-1 0 0 0 0,1-1 0 0 0,0 0 0 0 0,1 0 0 0 0,7 2-1 0 0,6-1-94 0 0,-1 0 0 0 0,0-2 0 0 0,1 0-1 0 0,0-1 1 0 0,34-3 0 0 0,-32 2-4457 0 0,-9 0-2194 0 0,-6 0 3253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43 364 0 0,'-27'-10'3076'0'0,"-3"-1"10573"0"0,36 11-12073 0 0,291-4 5463 0 0,-129 4-5643 0 0,432-6 2467 0 0,-464 4-3328 0 0,170-7 734 0 0,-295 9-2186 0 0,-27 7-7229 0 0,10-5 5955 0 0,-10 4-1397 0 0,2-2 516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0:1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0 277 708 0 0,'15'6'2662'0'0,"0"1"0"0"0,-1 0 0 0 0,22 15 0 0 0,12 7 2232 0 0,62 18 2775 0 0,-77-34-4933 0 0,-32-12-2243 0 0,-1-1-446 0 0,0 0 0 0 0,1 0-1 0 0,-1 0 1 0 0,0 0 0 0 0,1-1-1 0 0,-1 1 1 0 0,0 0-1 0 0,1 0 1 0 0,-1 0 0 0 0,0 0-1 0 0,0 0 1 0 0,1 0-1 0 0,-1 0 1 0 0,0 0 0 0 0,0-1-1 0 0,1 1 1 0 0,-1 0-1 0 0,0 0 1 0 0,0 0 0 0 0,1-1-1 0 0,-1 1 1 0 0,0 0-1 0 0,0 0 1 0 0,0-1 0 0 0,1 1-1 0 0,-1 0 1 0 0,0 0-1 0 0,0-1 1 0 0,0 1 0 0 0,0 0-1 0 0,0-1 1 0 0,0 1-1 0 0,1-1 1 0 0,-3-14 711 0 0,-14-21-351 0 0,12 27-183 0 0,0 1-181 0 0,1 0-1 0 0,0 0 1 0 0,1 0 0 0 0,0-1-1 0 0,0 1 1 0 0,0 0 0 0 0,1-1-1 0 0,0 0 1 0 0,1 1-1 0 0,0-1 1 0 0,0 1 0 0 0,1-1-1 0 0,0 0 1 0 0,1 1 0 0 0,0 0-1 0 0,0-1 1 0 0,1 1 0 0 0,0 0-1 0 0,0 0 1 0 0,9-14 0 0 0,-5 10-26 0 0,1 0 1 0 0,1 1-1 0 0,0 0 1 0 0,1 0-1 0 0,0 1 1 0 0,0 1 0 0 0,1-1-1 0 0,20-12 1 0 0,-21 16-12 0 0,0 0 0 0 0,0 1 1 0 0,1 0-1 0 0,-1 0 1 0 0,1 2-1 0 0,0-1 1 0 0,0 1-1 0 0,1 1 0 0 0,-1-1 1 0 0,21 1-1 0 0,-28 1-4 0 0,1 1 0 0 0,0 1 0 0 0,-1-1 0 0 0,0 1 0 0 0,1 0 0 0 0,-1 0 0 0 0,1 0-1 0 0,-1 0 1 0 0,0 1 0 0 0,0 0 0 0 0,0 0 0 0 0,0 0 0 0 0,0 0 0 0 0,0 1 0 0 0,0-1 0 0 0,-1 1 0 0 0,1 0 0 0 0,-1 0-1 0 0,0 0 1 0 0,0 1 0 0 0,0-1 0 0 0,-1 1 0 0 0,5 6 0 0 0,-2 1 6 0 0,0 0 1 0 0,-1 1-1 0 0,0-1 0 0 0,-1 1 1 0 0,0 0-1 0 0,-1 0 1 0 0,1 17-1 0 0,-1-12 10 0 0,0-1-1 0 0,1 0 1 0 0,6 19 0 0 0,-7-29 10 0 0,0-1-1 0 0,1 1 1 0 0,-1 0 0 0 0,1-1 0 0 0,0 0-1 0 0,0 0 1 0 0,1 0 0 0 0,0 0 0 0 0,0 0-1 0 0,0-1 1 0 0,8 8 0 0 0,-2-6 115 0 0,0 0-1 0 0,0-1 1 0 0,0 0 0 0 0,1 0 0 0 0,-1-1-1 0 0,1-1 1 0 0,0 1 0 0 0,0-2 0 0 0,1 0-1 0 0,-1 0 1 0 0,22 0 0 0 0,-9-2-1245 0 0,34-4 0 0 0,-18-2-3727 0 0,-4-1-3614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11 868 0 0,'-15'-11'11902'0'0,"0"19"-10520"0"0,0 0 0 0 0,1 1 0 0 0,-23 17 0 0 0,13-9-698 0 0,-88 60 2431 0 0,-215 111 0 0 0,251-150-2398 0 0,-28 14 468 0 0,164-64-6005 0 0,53-20-192 0 0,-9 2 2131 0 0,7-3 413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20 452 0 0,'0'0'244'0'0,"0"-1"0"0"0,1 1-1 0 0,-1-1 1 0 0,1 1 0 0 0,-1 0-1 0 0,0-1 1 0 0,1 1 0 0 0,-1-1 0 0 0,0 1-1 0 0,0-1 1 0 0,1 1 0 0 0,-1-1 0 0 0,0 1-1 0 0,0-1 1 0 0,0 1 0 0 0,0-1-1 0 0,0 1 1 0 0,1-1 0 0 0,-1 1 0 0 0,0-1-1 0 0,0 1 1 0 0,0-1 0 0 0,0 1 0 0 0,-1-1-1 0 0,1 0 1 0 0,0 1 0 0 0,0-1 0 0 0,0 1-1 0 0,0-1 1 0 0,0 1 0 0 0,-1-1-1 0 0,1 1 1 0 0,0-1 0 0 0,-1 0 0 0 0,-10-1 4706 0 0,-1 5-5213 0 0,-13 5 1902 0 0,0 1 0 0 0,1 1 0 0 0,-27 16 0 0 0,-65 46 776 0 0,17-10-741 0 0,-46 27 105 0 0,-35 19-49 0 0,173-105-1960 0 0,1 0-1 0 0,0 1 1 0 0,0 1 0 0 0,0-1 0 0 0,0 1-1 0 0,1 0 1 0 0,-9 9 0 0 0,19-14-3521 0 0,-3 0 3454 0 0,50-10-5860 0 0,-14-4 3453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0 884 0 0,'-2'1'9558'0'0,"-10"5"-4661"0"0,-84 47-2192 0 0,61-31-1858 0 0,-40 24 1062 0 0,-110 89 1 0 0,182-133-2101 0 0,-22 23-1395 0 0,24-24 1114 0 0,0 0-1 0 0,1 0 1 0 0,-1 1-1 0 0,0-1 1 0 0,1 0-1 0 0,-1 1 1 0 0,1-1-1 0 0,-1 0 1 0 0,1 1-1 0 0,-1-1 1 0 0,1 0-1 0 0,0 3 1 0 0</inkml:trace>
  <inkml:trace contextRef="#ctx0" brushRef="#br0" timeOffset="1">474 96 380 0 0,'-17'4'432'0'0,"-10"2"-708"0"0,10-2 92 0 0,7 0 64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67 328 0 0,'1'-7'1306'0'0,"1"1"-1"0"0,0 0 1 0 0,0-1 0 0 0,1 1-1 0 0,-1 0 1 0 0,2 0 0 0 0,-1 0-1 0 0,9-10 3610 0 0,4 18-3289 0 0,-15-1-1491 0 0,1-1-1 0 0,-1 1 1 0 0,0 0 0 0 0,0 0-1 0 0,0 0 1 0 0,0 0-1 0 0,0 0 1 0 0,0 0-1 0 0,0 0 1 0 0,0 0 0 0 0,0 0-1 0 0,0 0 1 0 0,-1 0-1 0 0,1 1 1 0 0,0-1 0 0 0,0 2-1 0 0,7 23 719 0 0,-7-22-594 0 0,12 50 1083 0 0,-3 0-1 0 0,4 63 1 0 0,-4 114 579 0 0,-5-80-712 0 0,37 166 1168 0 0,-39-302-2266 0 0,18 86 743 0 0,7 39-21 0 0,-20-94-639 0 0,-5-36-124 0 0,0-1 0 0 0,1 0 0 0 0,6 13 0 0 0,-5-13-8 0 0,-1 0 1 0 0,0 0-1 0 0,3 12 0 0 0,-4-13-62 0 0,3 3 0 0 0,-2-1 0 0 0,0 0 0 0 0,2-2 0 0 0,-5-7 0 0 0,1 1 0 0 0,-3-4 0 0 0,-12-17 0 0 0,9 16 0 0 0,1 0 0 0 0,-1 1 0 0 0,1-1 0 0 0,-1 1 0 0 0,0 0 0 0 0,1 0 0 0 0,-1 0 0 0 0,0 0 0 0 0,-1 1 0 0 0,1-1 0 0 0,-5 0 0 0 0,-2 0 0 0 0,0 1 0 0 0,0-1 0 0 0,-12 2 0 0 0,16 0 0 0 0,0 1 0 0 0,0 0 0 0 0,0 0 0 0 0,1 1 0 0 0,-1 0 0 0 0,1 0 0 0 0,-1 1 0 0 0,1 0 0 0 0,0 0 0 0 0,0 0 0 0 0,0 1 0 0 0,0 0 0 0 0,-8 8 0 0 0,11-10 0 0 0,1 0 0 0 0,-1 0 0 0 0,1 0 0 0 0,0 1 0 0 0,0-1 0 0 0,0 0 0 0 0,0 1 0 0 0,1 0 0 0 0,-1-1 0 0 0,1 1 0 0 0,-1 0 0 0 0,1 0 0 0 0,0 0 0 0 0,0 0 0 0 0,1 0 0 0 0,-1 0 0 0 0,0 0 0 0 0,1 0 0 0 0,0 0 0 0 0,0 0 0 0 0,0 0 0 0 0,0 1 0 0 0,0-1 0 0 0,0 0 0 0 0,1 0 0 0 0,0 0 0 0 0,-1 0 0 0 0,1 0 0 0 0,1 0 0 0 0,-1 0 0 0 0,0 0 0 0 0,3 3 0 0 0,-1-2 0 0 0,1 0 0 0 0,-1 0 0 0 0,1 0 0 0 0,0-1 0 0 0,1 1 0 0 0,-1-1 0 0 0,0 0 0 0 0,1-1 0 0 0,0 1 0 0 0,0-1 0 0 0,0 0 0 0 0,0 0 0 0 0,0 0 0 0 0,0 0 0 0 0,0-1 0 0 0,0 0 0 0 0,1 0 0 0 0,5-1 0 0 0,3 2 0 0 0,1-2 0 0 0,0 0 0 0 0,0 0 0 0 0,0-2 0 0 0,20-3 0 0 0,-32 4 0 0 0,45-13 0 0 0,-45 13 0 0 0,0 0 0 0 0,0-1 0 0 0,0 1 0 0 0,0-1 0 0 0,0 0 0 0 0,0 0 0 0 0,-1 0 0 0 0,1 0 0 0 0,-1 0 0 0 0,0-1 0 0 0,1 1 0 0 0,2-5 0 0 0,-1-2 0 0 0,-3-8 0 0 0,-2 14 0 0 0,0 0 0 0 0,0 1 0 0 0,0-1 0 0 0,0 0 0 0 0,0 1 0 0 0,-1 0 0 0 0,1-1 0 0 0,-1 1 0 0 0,0 0 0 0 0,0 0 0 0 0,0-1 0 0 0,0 2 0 0 0,0-1 0 0 0,0 0 0 0 0,0 0 0 0 0,0 1 0 0 0,-1-1 0 0 0,1 1 0 0 0,-1-1 0 0 0,1 1 0 0 0,-1 0 0 0 0,0 0 0 0 0,1 0 0 0 0,-1 1 0 0 0,0-1 0 0 0,-4 0 0 0 0,-4-1 0 0 0,-1 1 0 0 0,1 0 0 0 0,-1 0 0 0 0,0 1 0 0 0,-12 2 0 0 0,21-2-423 0 0,-1 0 0 0 0,1 1 1 0 0,0-1-1 0 0,-1 1 0 0 0,1 0 0 0 0,0 0 1 0 0,0 0-1 0 0,-1 0 0 0 0,1 0 0 0 0,0 1 1 0 0,0-1-1 0 0,1 1 0 0 0,-1 0 0 0 0,0 0 1 0 0,1 0-1 0 0,-1 0 0 0 0,1 1 0 0 0,-1-1 1 0 0,1 1-1 0 0,0-1 0 0 0,0 1 0 0 0,0 0 1 0 0,0 0-1 0 0,1 0 0 0 0,-1 0 0 0 0,1 0 1 0 0,0 0-1 0 0,-2 5 0 0 0,1 7-3090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51 484 0 0,'-3'-6'1050'0'0,"-1"1"0"0"0,1 0-1 0 0,-1 0 1 0 0,0 1 0 0 0,-1-1 0 0 0,-6-5-1 0 0,9 9-700 0 0,0-1 0 0 0,-1 1 0 0 0,1 0 0 0 0,0 0-1 0 0,-1 0 1 0 0,1 0 0 0 0,-1 1 0 0 0,0-1-1 0 0,1 1 1 0 0,-1-1 0 0 0,1 1 0 0 0,-1 0 0 0 0,0 0-1 0 0,1 0 1 0 0,-1 0 0 0 0,0 0 0 0 0,1 1 0 0 0,-4 0-1 0 0,-3 2 275 0 0,1 0-1 0 0,-1 0 0 0 0,0 1 1 0 0,1 0-1 0 0,0 0 0 0 0,0 1 1 0 0,0 0-1 0 0,-13 11 0 0 0,17-12-379 0 0,0-1 0 0 0,0 1 0 0 0,0 0 0 0 0,1 0 0 0 0,-1 0 0 0 0,1 0 0 0 0,0 1 0 0 0,1-1 0 0 0,-1 1 0 0 0,1 0-1 0 0,0 0 1 0 0,0 0 0 0 0,0 0 0 0 0,1 0 0 0 0,-1 0 0 0 0,1 0 0 0 0,0 7 0 0 0,1-9-113 0 0,0 1 0 0 0,1 0 0 0 0,-1-1 0 0 0,1 1 0 0 0,0-1 0 0 0,0 1 0 0 0,0-1 0 0 0,0 1 0 0 0,0-1 1 0 0,1 0-1 0 0,0 1 0 0 0,0-1 0 0 0,0 0 0 0 0,0 0 0 0 0,3 3 0 0 0,-1-1 6 0 0,1-1 0 0 0,0 0 0 0 0,0 0 0 0 0,0 0 1 0 0,1-1-1 0 0,-1 0 0 0 0,1 0 0 0 0,6 3 0 0 0,4-1 83 0 0,1 0 0 0 0,-1-1-1 0 0,1 0 1 0 0,0-1 0 0 0,28 1-1 0 0,-28-4-72 0 0,0-1-1 0 0,0 0 1 0 0,0-1-1 0 0,22-5 0 0 0,-32 5-98 0 0,1 0-1 0 0,-1 0 0 0 0,0-1 1 0 0,0 1-1 0 0,0-2 0 0 0,-1 1 0 0 0,1-1 1 0 0,-1 0-1 0 0,0 0 0 0 0,0-1 1 0 0,0 0-1 0 0,6-6 0 0 0,-10 9-31 0 0,0-1 0 0 0,-1 1 1 0 0,1 0-1 0 0,-1-1 0 0 0,1 1 0 0 0,-1-1 0 0 0,0 0 0 0 0,1 1 0 0 0,-2-1 0 0 0,1 0 1 0 0,0 0-1 0 0,0 1 0 0 0,-1-1 0 0 0,0 0 0 0 0,1 0 0 0 0,-1 0 0 0 0,0 0 1 0 0,-1-4-1 0 0,0 3-1 0 0,0 0 1 0 0,0 0-1 0 0,-1 0 0 0 0,1 1 1 0 0,-1-1-1 0 0,0 0 1 0 0,0 1-1 0 0,-1-1 1 0 0,1 1-1 0 0,0 0 1 0 0,-7-6-1 0 0,2 3-29 0 0,-1-1 0 0 0,0 1 1 0 0,0 0-1 0 0,-1 1 0 0 0,1 0 0 0 0,-1 0 0 0 0,-1 1 0 0 0,1 0 1 0 0,-18-5-1 0 0,13 6-197 0 0,-1 0 0 0 0,1 2 0 0 0,0-1-1 0 0,0 2 1 0 0,-24 1 0 0 0,30 0-330 0 0,1 0 0 0 0,0 1 0 0 0,1 0 0 0 0,-1 0 0 0 0,-10 5 0 0 0,12-5-463 0 0,0 1 1 0 0,1 0 0 0 0,-1 0-1 0 0,1 0 1 0 0,0 0-1 0 0,0 1 1 0 0,0 0 0 0 0,-4 5-1 0 0,2 1-1930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1 548 0 0,'5'10'7460'0'0,"0"7"-3490"0"0,11 50-2302 0 0,-9-41-413 0 0,64 378 4920 0 0,-35 3-2264 0 0,-16-217-2140 0 0,5 111 1783 0 0,-21-242-2093 0 0,4 20-467 0 0,-8-72-994 0 0,2 1 0 0 0,-2-1 0 0 0,2 0 0 0 0,-1 2 0 0 0,-1-1 0 0 0,-1 0-86 0 0,0-6-502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67 704 0 0,'0'-2'497'0'0,"0"0"-1"0"0,0-1 1 0 0,0 1 0 0 0,0 0-1 0 0,-1 0 1 0 0,1-1 0 0 0,-1 1-1 0 0,1 0 1 0 0,-1 0 0 0 0,0 0-1 0 0,0 0 1 0 0,0 0 0 0 0,0 0-1 0 0,0 0 1 0 0,-1 0 0 0 0,1 0 0 0 0,-1 0-1 0 0,1 1 1 0 0,-1-1 0 0 0,1 1-1 0 0,-1-1 1 0 0,0 1 0 0 0,0-1-1 0 0,0 1 1 0 0,-3-1 0 0 0,-3-2 389 0 0,0 2 1 0 0,0-1 0 0 0,0 1 0 0 0,0 0 0 0 0,-17 0-1 0 0,-10 0 233 0 0,-1 3-1 0 0,1 1 1 0 0,-1 1 0 0 0,1 2-1 0 0,-62 17 1 0 0,67-14-724 0 0,0 1-1 0 0,0 2 1 0 0,0 1 0 0 0,2 2 0 0 0,0 0 0 0 0,-37 26 0 0 0,50-29-189 0 0,0 0 0 0 0,0 1 0 0 0,1 1 0 0 0,1 0 0 0 0,0 1 0 0 0,1 0 0 0 0,1 1 0 0 0,0 1 0 0 0,1 0 0 0 0,1 0 0 0 0,0 1 0 0 0,-7 18 0 0 0,12-20-114 0 0,0 0 0 0 0,1 1 0 0 0,1-1 0 0 0,0 1-1 0 0,1 0 1 0 0,1-1 0 0 0,0 1 0 0 0,1 0 0 0 0,3 17 0 0 0,1-6 59 0 0,2 1 0 0 0,0-1 0 0 0,2 0 1 0 0,14 31-1 0 0,-9-28-151 0 0,2-1 0 0 0,1 0 0 0 0,1-1 0 0 0,2-1 0 0 0,0-1 0 0 0,2-1 0 0 0,1 0 0 0 0,45 36 0 0 0,-37-37 0 0 0,1-2 0 0 0,1-1 0 0 0,2-1 0 0 0,0-2 0 0 0,0-2 0 0 0,2-1 0 0 0,42 11 0 0 0,-31-12 0 0 0,1-3 0 0 0,0-3 0 0 0,0-1 0 0 0,1-2 0 0 0,0-3 0 0 0,94-7 0 0 0,-115 2 0 0 0,1-2 0 0 0,0-1 0 0 0,-1-1 0 0 0,0-2 0 0 0,-1 0 0 0 0,0-2 0 0 0,0-1 0 0 0,-1-2 0 0 0,-1 0 0 0 0,0-2 0 0 0,-1-1 0 0 0,39-33 0 0 0,-45 30 0 0 0,-1 0 0 0 0,-1-1 0 0 0,-1-1 0 0 0,0 0 0 0 0,-2-1 0 0 0,-1-1 0 0 0,0-1 0 0 0,-2 1 0 0 0,-1-2 0 0 0,-1 1 0 0 0,-1-1 0 0 0,-2-1 0 0 0,0 1 0 0 0,-2-1 0 0 0,0 0 0 0 0,-2-46 0 0 0,-3 54 0 0 0,-2 0 0 0 0,0 0 0 0 0,-2 0 0 0 0,0 1 0 0 0,0-1 0 0 0,-2 1 0 0 0,-1 1 0 0 0,0-1 0 0 0,-1 1 0 0 0,0 0 0 0 0,-2 1 0 0 0,0 1 0 0 0,-21-24 0 0 0,17 23 0 0 0,0 1 0 0 0,-1 0 0 0 0,-1 2 0 0 0,-1-1 0 0 0,1 2 0 0 0,-2 1 0 0 0,0 0 0 0 0,0 1 0 0 0,-1 1 0 0 0,0 1 0 0 0,-41-11 0 0 0,-236-24 0 0 0,266 39 0 0 0,3 1-2077 0 0,0-1-1 0 0,1-1 1 0 0,-50-17 0 0 0,68 16-5495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15 248 0 0,'-3'-15'15713'0'0,"14"121"-10307"0"0,27 203 801 0 0,-32-269-5638 0 0,3 11-32 0 0,-2-18-3099 0 0,-2-29 1443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37 952 0 0,'-65'-13'21643'0'0,"73"11"-20980"0"0,1 2 0 0 0,-1-1-1 0 0,0 1 1 0 0,12 1-1 0 0,10 0 288 0 0,199-11 1363 0 0,120-2 1283 0 0,-348 12-3839 0 0,0 0-1 0 0,0 0 1 0 0,1 0-1 0 0,-1 0 1 0 0,0 0-1 0 0,0 0 1 0 0,0 0 0 0 0,0 0-1 0 0,0 1 1 0 0,0-1-1 0 0,1 0 1 0 0,-1 1 0 0 0,0-1-1 0 0,0 1 1 0 0,0-1-1 0 0,0 1 1 0 0,0-1-1 0 0,-1 1 1 0 0,3 1 0 0 0,-3-1-212 0 0,1 0 1 0 0,-1-1 0 0 0,0 1 0 0 0,0 0 0 0 0,0 0-1 0 0,1-1 1 0 0,-1 1 0 0 0,0 0 0 0 0,0 0 0 0 0,0 0-1 0 0,0-1 1 0 0,0 1 0 0 0,-1 0 0 0 0,1 0 0 0 0,0 1-1 0 0,-1 0-155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306 174 244 0 0,'-1'0'168'0'0,"0"-1"1"0"0,1 1-1 0 0,-1 0 1 0 0,1-1-1 0 0,-1 1 0 0 0,0 0 1 0 0,1-1-1 0 0,-1 1 1 0 0,1-1-1 0 0,-1 1 1 0 0,1-1-1 0 0,0 1 0 0 0,-1-1 1 0 0,1 1-1 0 0,0-1 1 0 0,-1 0-1 0 0,1 1 0 0 0,0-1 1 0 0,-1 1-1 0 0,1-1 1 0 0,0 0-1 0 0,0 1 0 0 0,0-1 1 0 0,0 0-1 0 0,0 1 1 0 0,0-1-1 0 0,0 0 0 0 0,0 0 1 0 0,0 1-1 0 0,0-1 1 0 0,0 0-1 0 0,0 1 0 0 0,0-1 1 0 0,0 0-1 0 0,1 1 1 0 0,-1-1-1 0 0,0 1 0 0 0,1-1 1 0 0,-1 0-1 0 0,0 1 1 0 0,1-1-1 0 0,-1 1 1 0 0,0-1-1 0 0,1 1 0 0 0,-1-1 1 0 0,1 1-1 0 0,-1-1 1 0 0,1 1-1 0 0,0-1 0 0 0,-1 1 1 0 0,2-1-1 0 0,4-3 447 0 0,0 0 0 0 0,1 1 0 0 0,13-6 0 0 0,-10 5 169 0 0,150-58 4217 0 0,-85 35-2712 0 0,15-4 2663 0 0,-96 34-5013 0 0,-306 113-859 0 0,99-43 677 0 0,180-62 244 0 0,23-8 11 0 0,-1 0 0 0 0,1 1 0 0 0,0 0-1 0 0,0 0 1 0 0,1 1 0 0 0,-1 0 0 0 0,1 1 0 0 0,0 0-1 0 0,-9 9 1 0 0,17-14 7 0 0,0-1-1 0 0,1 1 0 0 0,-1 0 1 0 0,0 0-1 0 0,1-1 1 0 0,-1 1-1 0 0,1 0 1 0 0,-1 0-1 0 0,1 0 0 0 0,-1 0 1 0 0,1 0-1 0 0,-1 0 1 0 0,1 0-1 0 0,0 0 1 0 0,0 0-1 0 0,-1 0 0 0 0,1 0 1 0 0,0 0-1 0 0,0 0 1 0 0,0 0-1 0 0,0 1 1 0 0,0-1-1 0 0,0 0 0 0 0,1 0 1 0 0,-1 0-1 0 0,0 0 1 0 0,1 0-1 0 0,-1 0 1 0 0,0 0-1 0 0,1 0 0 0 0,-1 0 1 0 0,1 0-1 0 0,-1-1 1 0 0,1 1-1 0 0,0 0 1 0 0,-1 0-1 0 0,1 0 1 0 0,0-1-1 0 0,0 1 0 0 0,1 1 1 0 0,4 2 81 0 0,0 1 1 0 0,1-2 0 0 0,-1 1-1 0 0,14 4 1 0 0,-12-4-30 0 0,48 18 336 0 0,0-3 1 0 0,66 13-1 0 0,-73-21-112 0 0,1 2-1 0 0,-2 3 1 0 0,80 37-1 0 0,-119-49-247 0 0,-1 1 0 0 0,0 0 0 0 0,-1 0 0 0 0,1 1-1 0 0,7 8 1 0 0,-13-13-40 0 0,-1 0-1 0 0,0 0 1 0 0,0 0-1 0 0,0 1 1 0 0,0-1-1 0 0,0 0 1 0 0,0 1-1 0 0,0-1 1 0 0,0 1-1 0 0,0-1 1 0 0,-1 1-1 0 0,1-1 1 0 0,-1 1-1 0 0,1-1 1 0 0,-1 1-1 0 0,0 0 1 0 0,1-1-1 0 0,-1 1 1 0 0,0 0-1 0 0,0-1 1 0 0,0 1-1 0 0,0 0 1 0 0,-1-1-1 0 0,1 1 1 0 0,0 0-1 0 0,-1-1 1 0 0,1 1-1 0 0,-1-1 1 0 0,0 1-1 0 0,1 0 1 0 0,-1-1-1 0 0,0 0 1 0 0,0 1-1 0 0,0-1 1 0 0,0 1-1 0 0,-1 0 1 0 0,-5 5-7 0 0,1-1-1 0 0,-2 0 1 0 0,1-1 0 0 0,0 0 0 0 0,-1 0-1 0 0,0 0 1 0 0,0-1 0 0 0,-1-1 0 0 0,1 1-1 0 0,-1-1 1 0 0,0 0 0 0 0,-9 1-1 0 0,-16 2-438 0 0,-63 4 0 0 0,72-8 93 0 0,14-1-247 0 0,-81 2-1264 0 0,61-5-1431 0 0,3-4-3518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3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1 103 200 0 0,'0'-4'218'0'0,"1"0"-1"0"0,-1 1 1 0 0,1-1 0 0 0,0 0-1 0 0,1 0 1 0 0,-1 1 0 0 0,1-1-1 0 0,-1 0 1 0 0,1 1 0 0 0,0 0-1 0 0,0-1 1 0 0,1 1 0 0 0,-1 0-1 0 0,1 0 1 0 0,-1 0 0 0 0,1 1-1 0 0,0-1 1 0 0,0 1 0 0 0,0-1-1 0 0,1 1 1 0 0,-1 0 0 0 0,0 0-1 0 0,1 0 1 0 0,3-1 0 0 0,4-2 243 0 0,0 1 0 0 0,0 0 0 0 0,0 1-1 0 0,0 0 1 0 0,0 1 0 0 0,24-3 0 0 0,-21 6-207 0 0,1-1 1 0 0,-1 1-1 0 0,1 1 0 0 0,-1 1 1 0 0,0 0-1 0 0,0 1 0 0 0,0 0 0 0 0,-1 1 1 0 0,1 1-1 0 0,-1 0 0 0 0,0 1 1 0 0,-1 0-1 0 0,1 1 0 0 0,-2 0 0 0 0,13 11 1 0 0,-4-1 5 0 0,-1 1-1 0 0,-1 0 1 0 0,0 1 0 0 0,-2 1 0 0 0,0 1 0 0 0,-1 0 0 0 0,14 30-1 0 0,-15-21-2 0 0,-1 1-1 0 0,-2 0 0 0 0,-1 1 1 0 0,-2 0-1 0 0,-1 0 0 0 0,-1 0 1 0 0,-2 1-1 0 0,0 54 0 0 0,-6-25 368 0 0,-2-1 1 0 0,-4 0-1 0 0,-25 108 0 0 0,15-105 126 0 0,-2-2-1 0 0,-31 66 1 0 0,42-111-808 0 0,-1 3-2727 0 0,6 0-4927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68 160 0 0,'5'-3'470'0'0,"-1"0"0"0"0,1 0 0 0 0,0 1 0 0 0,0 0 0 0 0,0 0 1 0 0,0 0-1 0 0,0 1 0 0 0,0-1 0 0 0,0 1 0 0 0,1 1 0 0 0,-1-1 0 0 0,0 1 0 0 0,1 0 0 0 0,-1 0 0 0 0,1 0 0 0 0,-1 1 1 0 0,0 0-1 0 0,0 0 0 0 0,1 0 0 0 0,-1 1 0 0 0,0-1 0 0 0,0 1 0 0 0,0 0 0 0 0,-1 1 0 0 0,1-1 0 0 0,0 1 0 0 0,-1 0 0 0 0,0 0 1 0 0,5 5-1 0 0,13 11 1364 0 0,-1 2-1 0 0,-1 0 1 0 0,26 36 0 0 0,-30-36-584 0 0,0-1-1 0 0,1-1 1 0 0,1 0-1 0 0,40 31 1 0 0,-53-46-1047 0 0,0-1-1 0 0,1 0 1 0 0,-1 0 0 0 0,1 0 0 0 0,-1-1-1 0 0,1 1 1 0 0,0-1 0 0 0,0-1 0 0 0,0 1 0 0 0,0-1-1 0 0,0 0 1 0 0,0-1 0 0 0,0 1 0 0 0,8-1-1 0 0,-9-1-111 0 0,0 0-1 0 0,-1 0 1 0 0,1-1 0 0 0,0 1-1 0 0,-1-1 1 0 0,1 0-1 0 0,-1 0 1 0 0,1-1-1 0 0,-1 1 1 0 0,0-1-1 0 0,0 0 1 0 0,0 0-1 0 0,0 0 1 0 0,-1-1-1 0 0,1 1 1 0 0,-1-1-1 0 0,6-8 1 0 0,3-5-53 0 0,-1-2 1 0 0,-1 0-1 0 0,15-37 0 0 0,14-64 59 0 0,-37 114-97 0 0,0-4-444 0 0,0-1 0 0 0,0 0 0 0 0,0-21 1 0 0,-2 31-700 0 0,11 4-7803 0 0,-8-2 7745 0 0,9 5-2176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0 808 0 0,'-2'4'710'0'0,"0"0"0"0"0,1 0 0 0 0,0 1 0 0 0,-1-1 0 0 0,1 0-1 0 0,1 1 1 0 0,-1-1 0 0 0,1 0 0 0 0,0 1 0 0 0,0-1 0 0 0,0 1 0 0 0,1 5 0 0 0,-1 4 730 0 0,4 156 5891 0 0,8-15-3467 0 0,1-53-1392 0 0,-1-17 1002 0 0,2 113 0 0 0,-13-197-3442 0 0,-1 0 0 0 0,-1 0 0 0 0,1 0 0 0 0,0 0 0 0 0,0 0 0 0 0,0 0 0 0 0,0 0 0 0 0,-1 0 0 0 0,1-1 1 0 0,0 1-1 0 0,-1 0 0 0 0,1 0 0 0 0,-1 0 0 0 0,1 0 0 0 0,-1-1 0 0 0,1 1 0 0 0,-1 0 0 0 0,0 0 0 0 0,1-1 1 0 0,-2 2-1 0 0,0-1-32 0 0,-1 0 0 0 0,1 0 0 0 0,-1 0 0 0 0,1 0 0 0 0,-1 0 0 0 0,1 0 0 0 0,-1-1 0 0 0,0 1 1 0 0,1-1-1 0 0,-1 0 0 0 0,0 0 0 0 0,0 0 0 0 0,1 0 0 0 0,-6-1 0 0 0,-2 0 0 0 0,-92 6-207 0 0,0 4 1 0 0,-143 31-1 0 0,216-35 166 0 0,12-2-3 0 0,0 0 0 0 0,1 0 0 0 0,-1 2-1 0 0,1 0 1 0 0,-1 1 0 0 0,-20 10 0 0 0,37-15 41 0 0,-1-1-1 0 0,0 1 1 0 0,0 0-1 0 0,0-1 0 0 0,0 1 0 0 0,0 0 0 0 0,0 0 0 0 0,0 0 0 0 0,0 0 1 0 0,0 0-1 0 0,1 0 0 0 0,-1 0 0 0 0,-1 2 0 0 0,4 3-3 0 0,5-1 17 0 0,1 0 0 0 0,0 0 0 0 0,0-1 1 0 0,0 0-1 0 0,0-1 0 0 0,0 0 0 0 0,1 0 0 0 0,16 3 1 0 0,-2 0 36 0 0,358 86 507 0 0,-83-24-217 0 0,-265-60-337 0 0,-18-5 0 0 0,1 0 0 0 0,-1 2 0 0 0,1 0 0 0 0,-1 0 0 0 0,-1 2 0 0 0,15 7 0 0 0,-22-7 0 0 0,-7-7 0 0 0,0 1 0 0 0,0-1 0 0 0,1 1 0 0 0,-1-1 0 0 0,0 1 0 0 0,0-1 0 0 0,0 1 0 0 0,0-1 0 0 0,0 1 0 0 0,0-1 0 0 0,0 1 0 0 0,0-1 0 0 0,0 0 0 0 0,0 1 0 0 0,0-1 0 0 0,-1 1 0 0 0,1-1 0 0 0,0 1 0 0 0,0-1 0 0 0,0 1 0 0 0,-1-1 0 0 0,1 0 0 0 0,0 1 0 0 0,-3 3 0 0 0,0 0 0 0 0,-1 0 0 0 0,1-1 0 0 0,0 0 0 0 0,-1 1 0 0 0,0-1 0 0 0,0-1 0 0 0,0 1 0 0 0,0 0 0 0 0,0-1 0 0 0,-8 3 0 0 0,-57 20 0 0 0,61-23 0 0 0,-497 116 0 0 0,325-83 0 0 0,176-34 0 0 0,-1 0 0 0 0,0-1 0 0 0,0 1 0 0 0,1 1 0 0 0,-1-1 0 0 0,0 1 0 0 0,1-1 0 0 0,-1 1 0 0 0,1 1 0 0 0,0-1 0 0 0,-1 1 0 0 0,-3 2 0 0 0,8-4 0 0 0,1-1 0 0 0,-1 1 0 0 0,0 0 0 0 0,0-1 0 0 0,1 1 0 0 0,-1-1 0 0 0,0 0 0 0 0,1 1 0 0 0,-1-1 0 0 0,1 1 0 0 0,-1-1 0 0 0,1 0 0 0 0,-1 1 0 0 0,1-1 0 0 0,-1 0 0 0 0,1 1 0 0 0,-1-1 0 0 0,1 0 0 0 0,-1 0 0 0 0,1 1 0 0 0,-1-1 0 0 0,1 0 0 0 0,1 0 0 0 0,28 7 0 0 0,1-1 0 0 0,39 1 0 0 0,-13-1 0 0 0,37 5 0 0 0,148 24 0 0 0,-213-27 0 0 0,-29-2 0 0 0,-1-5 0 0 0,1 0 0 0 0,-1 0 0 0 0,0-1 0 0 0,0 1 0 0 0,0 0 0 0 0,0-1 0 0 0,1 1 0 0 0,-1-1 0 0 0,0 1 0 0 0,0-1 0 0 0,0 1 0 0 0,0-1 0 0 0,0 0 0 0 0,0 0 0 0 0,-2 1 0 0 0,-4 0 0 0 0,1 0 0 0 0,0 0 0 0 0,0 1 0 0 0,0-1 0 0 0,1 1 0 0 0,-7 3 0 0 0,10-4 0 0 0,0 0 0 0 0,0 0 0 0 0,0 0 0 0 0,0 1 0 0 0,0-1 0 0 0,1 0 0 0 0,-1 1 0 0 0,1 0 0 0 0,-1-1 0 0 0,1 1 0 0 0,-1 0 0 0 0,1 0 0 0 0,0 0 0 0 0,0-1 0 0 0,0 1 0 0 0,0 1 0 0 0,0-1 0 0 0,0 0 0 0 0,1 0 0 0 0,-1 0 0 0 0,0 3 0 0 0,-3 55 0 0 0,2 0 0 0 0,12 110 0 0 0,-4-89 0 0 0,-3-36 0 0 0,43 534 0 0 0,-14-371 0 0 0,-23-161 0 0 0,-3-10 0 0 0,-6-36 2 0 0,0 0-1 0 0,0 0 1 0 0,0 0-1 0 0,0 0 1 0 0,0 0-1 0 0,0 0 1 0 0,0 0 0 0 0,0 0-1 0 0,0-1 1 0 0,0 1-1 0 0,0 0 1 0 0,-1 0-1 0 0,1 0 1 0 0,0 0-1 0 0,-1 1 1 0 0,-2-1-127 0 0,2 0-449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21 140 848 0 0,'-1'-1'727'0'0,"-19"-11"9628"0"0,25 7-9765 0 0,0 0 0 0 0,0 1 0 0 0,0 0-1 0 0,0 0 1 0 0,1 1 0 0 0,0-1-1 0 0,0 1 1 0 0,0 0 0 0 0,0 1-1 0 0,7-3 1 0 0,75-17 2208 0 0,-57 14-1744 0 0,57-8 1704 0 0,145-7 0 0 0,-177 19-2374 0 0,284-8 2226 0 0,411 22-622 0 0,-720-11-1988 0 0,-10 0 0 0 0,0 2 0 0 0,33 4 0 0 0,-50-4-167 0 0,-23 10-3750 0 0,10-6 1990 0 0,-17 6-5870 0 0,10-7 4547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1 408 0 0,'-6'0'832'0'0,"0"-1"-1"0"0,0 1 1 0 0,0 1 0 0 0,0-1-1 0 0,1 1 1 0 0,-1 0 0 0 0,0 1-1 0 0,1-1 1 0 0,-1 1 0 0 0,1 0-1 0 0,-1 1 1 0 0,1-1-1 0 0,-7 5 1 0 0,-6 5 535 0 0,0 1 0 0 0,-20 20 0 0 0,-2 1 60 0 0,-62 41 1566 0 0,-3-4 1 0 0,-220 109-1 0 0,161-98-1303 0 0,215-92-5831 0 0,44-21-2806 0 0,-37 11 4007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24 9637 0 0,'0'-2'3276'0'0,"0"-8"4320"0"0,0 9-7460 0 0,0 1-1 0 0,0-1 1 0 0,0 1 0 0 0,0 0 0 0 0,0-1-1 0 0,0 1 1 0 0,0-1 0 0 0,0 1-1 0 0,0-1 1 0 0,0 1 0 0 0,0 0-1 0 0,-1-1 1 0 0,1 1 0 0 0,0-1-1 0 0,0 1 1 0 0,0 0 0 0 0,-1-1 0 0 0,1 1-1 0 0,0 0 1 0 0,0-1 0 0 0,-1 1-1 0 0,1 0 1 0 0,0-1 0 0 0,-1 1-1 0 0,1 0 1 0 0,0 0 0 0 0,-1-1 0 0 0,1 1-1 0 0,-1 0 1 0 0,1 0 430 0 0,-4 2-190 0 0,-153 107 1658 0 0,55-35-1187 0 0,-313 207 2351 0 0,401-269-3430 0 0,32-15-5562 0 0,1-2 3487 0 0,0-2 0 0 0,34-16 0 0 0,-35 14 1035 0 0,33-11-1709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19 360 0 0,'11'-11'137'0'0,"6"3"14074"0"0,-17 8-14106 0 0,-9 14 1497 0 0,-8 3-509 0 0,0 0 0 0 0,-1-1 0 0 0,-37 24 0 0 0,-127 94 2864 0 0,-65 43-532 0 0,223-158-4527 0 0,14-3-2960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6 348 0 0,'0'-6'12093'0'0,"0"30"-8545"0"0,0 38-1419 0 0,0 3 1172 0 0,15 113 1 0 0,-9-125-2213 0 0,-3-29-1394 0 0,11 48 0 0 0,-14-71 54 0 0,0 0 0 0 0,0 0 0 0 0,1 0 0 0 0,-1 0 0 0 0,1 0 0 0 0,-1 0 1 0 0,1-1-1 0 0,-1 1 0 0 0,1 0 0 0 0,-1 0 0 0 0,1 0 0 0 0,0-1 0 0 0,-1 1 0 0 0,2 1 1 0 0,11 1-7136 0 0,-2-3 4976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75 340 0 0,'-2'-4'466'0'0,"1"0"0"0"0,-1 0 0 0 0,1 1 0 0 0,-1-1 1 0 0,-1 0-1 0 0,1 1 0 0 0,0-1 0 0 0,-1 1 0 0 0,0 0 0 0 0,1 0 0 0 0,-1 0 0 0 0,0 0 0 0 0,-1 1 1 0 0,1-1-1 0 0,-1 1 0 0 0,1 0 0 0 0,-1-1 0 0 0,1 2 0 0 0,-1-1 0 0 0,0 0 0 0 0,0 1 0 0 0,0 0 0 0 0,0 0 1 0 0,0 0-1 0 0,0 0 0 0 0,0 1 0 0 0,-1-1 0 0 0,1 1 0 0 0,0 0 0 0 0,0 0 0 0 0,-5 2 0 0 0,-4 0 157 0 0,-1 1 0 0 0,1 1-1 0 0,1 0 1 0 0,-1 1-1 0 0,1 0 1 0 0,-1 1-1 0 0,2 1 1 0 0,-1 0-1 0 0,-13 10 1 0 0,11-7-11 0 0,0 2 0 0 0,1 0-1 0 0,0 0 1 0 0,1 2 0 0 0,0-1 0 0 0,-14 23 0 0 0,23-32-446 0 0,1 1 1 0 0,-1 0 0 0 0,1-1 0 0 0,0 1-1 0 0,0 0 1 0 0,0 0 0 0 0,1 0-1 0 0,-1 0 1 0 0,1 0 0 0 0,1 1 0 0 0,-1-1-1 0 0,1 0 1 0 0,0 0 0 0 0,0 1 0 0 0,0-1-1 0 0,1 0 1 0 0,-1 0 0 0 0,2 0-1 0 0,-1 1 1 0 0,0-1 0 0 0,3 6 0 0 0,0-5-38 0 0,0 1 1 0 0,0-1-1 0 0,0 0 1 0 0,0 0-1 0 0,1 0 1 0 0,0-1-1 0 0,0 0 1 0 0,1 0-1 0 0,-1 0 1 0 0,1-1-1 0 0,0 1 1 0 0,1-1-1 0 0,-1-1 1 0 0,12 6-1 0 0,-9-6-169 0 0,-1 0 0 0 0,1 0-1 0 0,0 0 1 0 0,1-1 0 0 0,-1-1 0 0 0,0 1-1 0 0,0-2 1 0 0,1 1 0 0 0,-1-1 0 0 0,1-1 0 0 0,-1 1-1 0 0,12-4 1 0 0,-14 3-84 0 0,-1-1-1 0 0,1 0 0 0 0,-1 0 1 0 0,0-1-1 0 0,0 1 1 0 0,0-1-1 0 0,-1-1 1 0 0,1 1-1 0 0,-1-1 1 0 0,1 0-1 0 0,-1 0 1 0 0,-1-1-1 0 0,1 1 1 0 0,0-1-1 0 0,-1 0 1 0 0,0 0-1 0 0,0-1 1 0 0,4-7-1 0 0,-5 6 91 0 0,1 0-1 0 0,-1-1 1 0 0,0 1 0 0 0,-1-1-1 0 0,0 0 1 0 0,0 0-1 0 0,-1 0 1 0 0,0 0-1 0 0,0 0 1 0 0,-1 0 0 0 0,0 0-1 0 0,0 0 1 0 0,-1 0-1 0 0,0 0 1 0 0,-1 0-1 0 0,1 0 1 0 0,-1 0-1 0 0,-1 1 1 0 0,0-1 0 0 0,0 1-1 0 0,0-1 1 0 0,-1 1-1 0 0,0 0 1 0 0,0 1-1 0 0,-1-1 1 0 0,0 1 0 0 0,0-1-1 0 0,-1 1 1 0 0,1 1-1 0 0,-11-8 1 0 0,4 3 35 0 0,-1 1 0 0 0,0 0 1 0 0,0 1-1 0 0,-1 0 0 0 0,-24-9 1 0 0,30 14-295 0 0,-1 0 0 0 0,-1 0 0 0 0,1 1 1 0 0,0 0-1 0 0,-1 0 0 0 0,1 1 0 0 0,-1 1 0 0 0,1-1 0 0 0,-1 2 1 0 0,-14 1-1 0 0,2 6-2077 0 0,2 5-4220 0 0,14-9 3978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5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7177 0 0,'0'-2'961'0'0,"1"-1"0"0"0,0 1 0 0 0,0-1-1 0 0,0 1 1 0 0,0-1 0 0 0,0 1 0 0 0,0 0 0 0 0,1 0 0 0 0,-1-1 0 0 0,1 1 0 0 0,2-2 0 0 0,-3 3-839 0 0,-1 1 0 0 0,0 0 0 0 0,0 0 0 0 0,1 0 0 0 0,-1-1 0 0 0,0 1 0 0 0,1 0 0 0 0,-1 0 0 0 0,0 0 0 0 0,1 0-1 0 0,-1 0 1 0 0,0 0 0 0 0,1 0 0 0 0,-1 0 0 0 0,0 0 0 0 0,1 0 0 0 0,-1 0 0 0 0,1 0 0 0 0,-1 0 0 0 0,0 0 0 0 0,1 0 0 0 0,-1 0 0 0 0,0 1 0 0 0,1-1 0 0 0,-1 0 0 0 0,0 0 0 0 0,0 0 0 0 0,1 0 0 0 0,-1 1-1 0 0,1-1 1 0 0,10 19 1035 0 0,-6 1-387 0 0,-1-1 0 0 0,0 1 0 0 0,1 28 0 0 0,2 4 253 0 0,1 5 12 0 0,-2-10 115 0 0,2 0 0 0 0,20 63 0 0 0,-28-109-1136 0 0,1 0-1 0 0,-1 1 1 0 0,1-1-1 0 0,0 0 1 0 0,-1 0-1 0 0,1 0 1 0 0,0 0 0 0 0,0 0-1 0 0,-1 0 1 0 0,1 0-1 0 0,0 0 1 0 0,0 0 0 0 0,0 0-1 0 0,0 0 1 0 0,1 0-1 0 0,-1 0 1 0 0,0-1-1 0 0,0 1 1 0 0,0-1 0 0 0,1 1-1 0 0,-1-1 1 0 0,0 1-1 0 0,0-1 1 0 0,1 0 0 0 0,-1 1-1 0 0,0-1 1 0 0,1 0-1 0 0,-1 0 1 0 0,0 0-1 0 0,1 0 1 0 0,-1 0 0 0 0,0 0-1 0 0,1-1 1 0 0,-1 1-1 0 0,0 0 1 0 0,1-1 0 0 0,-1 1-1 0 0,0-1 1 0 0,2 0-1 0 0,6-3-46 0 0,0 0 0 0 0,0-1-1 0 0,-1 0 1 0 0,10-8-1 0 0,-15 11 29 0 0,71-50-377 0 0,-2-4 0 0 0,69-68 0 0 0,-137 119 318 0 0,-3 5 47 0 0,0-1 1 0 0,0 1-1 0 0,0-1 0 0 0,-1 0 1 0 0,1 1-1 0 0,0-1 1 0 0,0 0-1 0 0,-1 1 0 0 0,1-1 1 0 0,-1 0-1 0 0,1 0 1 0 0,-1 0-1 0 0,1 1 0 0 0,-1-1 1 0 0,1 0-1 0 0,-1 0 1 0 0,0 0-1 0 0,1 0 0 0 0,-1 0 1 0 0,0 0-1 0 0,0 0 1 0 0,0 0-1 0 0,0 0 0 0 0,0 0 1 0 0,0 0-1 0 0,0-1 1 0 0,-1 0-59 0 0,-10 6-22 0 0,0 0 71 0 0,0 0 1 0 0,1 1 0 0 0,-1 0 0 0 0,1 1-1 0 0,0 0 1 0 0,1 1 0 0 0,-12 9-1 0 0,7-4 80 0 0,1 0-1 0 0,0 1 0 0 0,1 0 0 0 0,0 1 0 0 0,1 0 0 0 0,0 1 0 0 0,-11 21 0 0 0,18-28 40 0 0,1-1-1 0 0,-1 1 1 0 0,1 0 0 0 0,0 0 0 0 0,1 0-1 0 0,0 0 1 0 0,0 0 0 0 0,1 1 0 0 0,0-1-1 0 0,1 0 1 0 0,-1 1 0 0 0,2-1 0 0 0,-1 1 0 0 0,1-1-1 0 0,0 0 1 0 0,1 1 0 0 0,0-1 0 0 0,4 10-1 0 0,-3-12-81 0 0,0 0 0 0 0,1 0 0 0 0,0-1 0 0 0,0 1 0 0 0,0-1-1 0 0,0 0 1 0 0,1 0 0 0 0,0-1 0 0 0,0 0 0 0 0,0 1 0 0 0,1-1 0 0 0,-1-1 0 0 0,1 1-1 0 0,0-1 1 0 0,0 0 0 0 0,0-1 0 0 0,0 1 0 0 0,1-1 0 0 0,12 2 0 0 0,-8-1-441 0 0,0-2 1 0 0,1 1 0 0 0,-1-1 0 0 0,1-1 0 0 0,0 0-1 0 0,-1-1 1 0 0,1 0 0 0 0,-1 0 0 0 0,1-1 0 0 0,18-7 0 0 0,4 0-4140 0 0,-6 2-1787 0 0,-11 1 3387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5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1 500 440 0 0,'2'4'22413'0'0,"-2"-4"-22287"0"0,0 0 1 0 0,1 0-1 0 0,-1 0 1 0 0,0 0-1 0 0,0 0 1 0 0,0 0 0 0 0,0 0-1 0 0,0 0 1 0 0,1 0-1 0 0,-1 0 1 0 0,0 0-1 0 0,0 0 1 0 0,0 0-1 0 0,3-6 655 0 0,0 1-1 0 0,0-2 1 0 0,-1 1 0 0 0,0 0-1 0 0,1-9 1 0 0,1-8 211 0 0,0-33 1 0 0,-3 34-512 0 0,5-35 0 0 0,-1 40-460 0 0,1 0 1 0 0,0 1-1 0 0,1-1 0 0 0,0 1 1 0 0,2 0-1 0 0,0 1 0 0 0,1 0 1 0 0,0 0-1 0 0,1 1 0 0 0,0 1 1 0 0,2 0-1 0 0,-1 0 0 0 0,1 1 1 0 0,1 1-1 0 0,0 0 0 0 0,1 1 1 0 0,0 1-1 0 0,1 0 0 0 0,0 1 1 0 0,0 0-1 0 0,0 2 0 0 0,1 0 1 0 0,18-4-1 0 0,-31 9-21 0 0,-1 0 0 0 0,0 1 0 0 0,1-1 0 0 0,-1 1 0 0 0,1 0 0 0 0,-1 0 0 0 0,1 0 0 0 0,-1 0 0 0 0,0 1 0 0 0,1-1 0 0 0,-1 1 0 0 0,0 0 0 0 0,5 2 0 0 0,-7-3 0 0 0,0 1 0 0 0,0-1 0 0 0,0 1 0 0 0,0 0 0 0 0,0 0 0 0 0,-1-1 0 0 0,1 1 0 0 0,0 0 0 0 0,0 0 0 0 0,-1 0 0 0 0,1 0 0 0 0,-1 0 0 0 0,1-1 0 0 0,-1 1 0 0 0,1 0 0 0 0,-1 0 0 0 0,0 1 0 0 0,1 0 0 0 0,-1 0 0 0 0,0 1 0 0 0,0-1 0 0 0,0 1 0 0 0,0-1 0 0 0,0 0 0 0 0,0 1 0 0 0,-1-1 0 0 0,1 1 0 0 0,-1-1 0 0 0,-1 5 0 0 0,-12 22 0 0 0,0 0 0 0 0,-21 32 0 0 0,-19 36 0 0 0,48-85 0 0 0,1 0 0 0 0,0 1 0 0 0,1-1 0 0 0,1 1 0 0 0,0 0 0 0 0,-1 15 0 0 0,3-24 0 0 0,1 1 0 0 0,0 0 0 0 0,0-1 0 0 0,1 1 0 0 0,-1-1 0 0 0,1 1 0 0 0,0-1 0 0 0,0 1 0 0 0,0-1 0 0 0,1 0 0 0 0,0 1 0 0 0,0-1 0 0 0,0 0 0 0 0,0 0 0 0 0,4 5 0 0 0,-2-4 0 0 0,1-1 0 0 0,-1 1 0 0 0,1-1 0 0 0,0 1 0 0 0,0-1 0 0 0,1-1 0 0 0,-1 1 0 0 0,1-1 0 0 0,10 4 0 0 0,1 0 0 0 0,0-2 0 0 0,1 0 0 0 0,-1-1 0 0 0,1-1 0 0 0,0-1 0 0 0,33 0 0 0 0,-3-2 0 0 0,0-3 0 0 0,0-1 0 0 0,0-3 0 0 0,48-13 0 0 0,-69 8-13394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4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25 496 0 0,'-5'-8'2313'0'0,"4"7"-1899"0"0,0-1 0 0 0,0 1 0 0 0,0-1-1 0 0,0 1 1 0 0,0 0 0 0 0,-1-1 0 0 0,1 1-1 0 0,0 0 1 0 0,-1 0 0 0 0,-3-3 3063 0 0,4 7-2792 0 0,0 1-418 0 0,0 1 1 0 0,0-1-1 0 0,1 1 0 0 0,-1-1 0 0 0,1 1 1 0 0,0-1-1 0 0,1 1 0 0 0,-1-1 0 0 0,1 1 1 0 0,0-1-1 0 0,1 6 0 0 0,3 16 714 0 0,-1 3 209 0 0,11 36 1 0 0,1 4 247 0 0,-8-42-241 0 0,-8-27-1179 0 0,0 0 0 0 0,0 0 0 0 0,0 0 0 0 0,0 0 1 0 0,0 0-1 0 0,0 0 0 0 0,0 1 0 0 0,0-1 0 0 0,0 0 0 0 0,0 0 0 0 0,0 0 0 0 0,0 0 0 0 0,1 0 0 0 0,-1 0 0 0 0,0 0 1 0 0,0 0-1 0 0,0 0 0 0 0,0 1 0 0 0,0-1 0 0 0,0 0 0 0 0,0 0 0 0 0,0 0 0 0 0,0 0 0 0 0,0 0 0 0 0,0 0 1 0 0,1 0-1 0 0,-1 0 0 0 0,0 0 0 0 0,0 0 0 0 0,0 0 0 0 0,0 0 0 0 0,0 0 0 0 0,0 0 0 0 0,0 0 0 0 0,0 0 1 0 0,0 0-1 0 0,1 0 0 0 0,-1 0 0 0 0,0 0 0 0 0,0 0 0 0 0,0 0 0 0 0,0 0 0 0 0,0 0 0 0 0,0 0 0 0 0,0 0 1 0 0,0 0-1 0 0,1 0 0 0 0,-1 0 0 0 0,0 0 0 0 0,0 0 0 0 0,0 0 0 0 0,0 0 0 0 0,2-14 157 0 0,-4 5-138 0 0,1 0 0 0 0,-1 1 0 0 0,-1-1 0 0 0,0 0 0 0 0,0 1 0 0 0,-1 0 0 0 0,0 0 0 0 0,0 0 0 0 0,-11-14 0 0 0,10 14-17 0 0,-3-5 68 0 0,-1 2 0 0 0,-18-18 1 0 0,0-2 207 0 0,27 31-291 0 0,0 0 1 0 0,-1-1-1 0 0,1 1 0 0 0,0 0 1 0 0,0 0-1 0 0,0-1 0 0 0,-1 1 0 0 0,1 0 1 0 0,0-1-1 0 0,0 1 0 0 0,0 0 1 0 0,0-1-1 0 0,0 1 0 0 0,-1 0 1 0 0,1-1-1 0 0,0 1 0 0 0,0 0 0 0 0,0-1 1 0 0,0 1-1 0 0,0 0 0 0 0,0-1 1 0 0,0 1-1 0 0,0-1 0 0 0,1 1 1 0 0,-1 0-1 0 0,0-1 0 0 0,0 1 0 0 0,0 0 1 0 0,0-1-1 0 0,0 1 0 0 0,0 0 1 0 0,1-1-1 0 0,-1 1 0 0 0,0 0 1 0 0,0 0-1 0 0,0-1 0 0 0,1 1 0 0 0,16-8 154 0 0,22 3 150 0 0,1 3 52 0 0,57 4 0 0 0,-77 0-278 0 0,-1 1 0 0 0,1 1-1 0 0,-1 0 1 0 0,0 2 0 0 0,18 7 0 0 0,-33-12-63 0 0,-1 1 0 0 0,1-1 0 0 0,-1 1 0 0 0,0 0 0 0 0,0 0 0 0 0,0 1 1 0 0,0-1-1 0 0,0 1 0 0 0,0-1 0 0 0,-1 1 0 0 0,1 0 0 0 0,-1 0 1 0 0,0 0-1 0 0,0 0 0 0 0,0 0 0 0 0,0 1 0 0 0,0-1 0 0 0,-1 1 0 0 0,1-1 1 0 0,-1 1-1 0 0,1 7 0 0 0,-1-7 17 0 0,-1 1-1 0 0,0 0 1 0 0,0 0 0 0 0,0 0-1 0 0,-1-1 1 0 0,0 1 0 0 0,0 0 0 0 0,0-1-1 0 0,0 1 1 0 0,-1 0 0 0 0,1-1-1 0 0,-1 0 1 0 0,0 1 0 0 0,-1-1 0 0 0,1 0-1 0 0,-1 0 1 0 0,-4 4 0 0 0,-29 45 164 0 0,12-26-5287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5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10 183 732 0 0,'-1'0'269'0'0,"0"-1"1"0"0,1 1-1 0 0,-1-1 0 0 0,0 0 0 0 0,1 1 1 0 0,-1-1-1 0 0,1 0 0 0 0,-1 1 1 0 0,1-1-1 0 0,-1 0 0 0 0,1 0 0 0 0,-1 0 1 0 0,1 0-1 0 0,0 1 0 0 0,-1-1 0 0 0,1 0 1 0 0,0 0-1 0 0,0 0 0 0 0,0 0 1 0 0,0 0-1 0 0,0 0 0 0 0,0 0 0 0 0,0 0 1 0 0,0-1-1 0 0,1-1 235 0 0,-1 0 0 0 0,1 0 0 0 0,0 1 1 0 0,0-1-1 0 0,0 0 0 0 0,1 0 0 0 0,3-4 0 0 0,1-2 526 0 0,1 1 0 0 0,0 0 0 0 0,11-11 0 0 0,-4 9-517 0 0,-1 0 0 0 0,2 0 0 0 0,-1 1 1 0 0,1 1-1 0 0,0 1 0 0 0,1 0 0 0 0,0 1 0 0 0,0 0 0 0 0,0 2 1 0 0,1 0-1 0 0,0 0 0 0 0,-1 2 0 0 0,1 0 0 0 0,0 1 1 0 0,0 1-1 0 0,31 3 0 0 0,-43-3-455 0 0,-1 1 0 0 0,1 0 0 0 0,0 1 0 0 0,-1-1 0 0 0,1 1 1 0 0,-1-1-1 0 0,1 1 0 0 0,-1 1 0 0 0,0-1 0 0 0,0 1 0 0 0,0-1 0 0 0,0 1 0 0 0,0 0 0 0 0,-1 1 0 0 0,1-1 1 0 0,-1 1-1 0 0,0-1 0 0 0,0 1 0 0 0,0 0 0 0 0,0 0 0 0 0,-1 0 0 0 0,0 1 0 0 0,0-1 0 0 0,0 1 1 0 0,0-1-1 0 0,-1 1 0 0 0,0-1 0 0 0,0 1 0 0 0,0 0 0 0 0,0 0 0 0 0,-1-1 0 0 0,1 1 0 0 0,-1 0 0 0 0,-1 0 1 0 0,1 0-1 0 0,-1-1 0 0 0,1 1 0 0 0,-1 0 0 0 0,-3 7 0 0 0,-10 21 66 0 0,0-1 1 0 0,-3-1-1 0 0,0 0 0 0 0,-2-1 0 0 0,-29 35 1 0 0,35-48-64 0 0,0 1 48 0 0,-27 39 193 0 0,37-53-232 0 0,1 1-1 0 0,-1 0 1 0 0,1 0 0 0 0,0 0-1 0 0,0 0 1 0 0,1 0-1 0 0,-1 0 1 0 0,1 0 0 0 0,0 10-1 0 0,1-14-31 0 0,0 1 0 0 0,0-1 0 0 0,1 1 0 0 0,-1 0 0 0 0,1-1-1 0 0,-1 0 1 0 0,1 1 0 0 0,-1-1 0 0 0,1 1 0 0 0,0-1 0 0 0,0 0 0 0 0,0 1-1 0 0,0-1 1 0 0,0 0 0 0 0,0 0 0 0 0,0 0 0 0 0,0 0 0 0 0,1 0 0 0 0,-1 0-1 0 0,0 0 1 0 0,1 0 0 0 0,-1 0 0 0 0,0-1 0 0 0,1 1 0 0 0,-1 0 0 0 0,1-1 0 0 0,-1 1-1 0 0,1-1 1 0 0,-1 0 0 0 0,1 1 0 0 0,2-1 0 0 0,7 1 113 0 0,0 0 0 0 0,0 0 0 0 0,14-1 0 0 0,-22-1-121 0 0,57-3 415 0 0,1-3 1 0 0,-2-3-1 0 0,74-21 0 0 0,-128 29-379 0 0,-1 0-2612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5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24 199 256 0 0,'0'0'160'0'0,"1"0"0"0"0,-1 0 0 0 0,1 0 0 0 0,-1 0 0 0 0,1 0 0 0 0,0 0 0 0 0,-1 0-1 0 0,1 0 1 0 0,-1 0 0 0 0,1 0 0 0 0,-1 0 0 0 0,1 0 0 0 0,-1 0 0 0 0,1 1 0 0 0,-1-1 0 0 0,1 0 0 0 0,-1 0 0 0 0,1 1 0 0 0,-1-1 0 0 0,1 0 0 0 0,-1 1-1 0 0,1-1 1 0 0,-1 0 0 0 0,0 1 0 0 0,1-1 0 0 0,0 1 0 0 0,6 17 2593 0 0,-4 22 549 0 0,-5-10-1655 0 0,-1 1 1 0 0,-2-1-1 0 0,-9 33 0 0 0,6-26 873 0 0,-6 50 1 0 0,14-87-2482 0 0,0 2 97 0 0,-1-1 0 0 0,1 0 0 0 0,0 0 1 0 0,0 1-1 0 0,0-1 0 0 0,0 0 0 0 0,0 0 0 0 0,0 1 0 0 0,0-1 0 0 0,0 0 0 0 0,0 0 0 0 0,1 0 0 0 0,-1 1 0 0 0,1-1 0 0 0,-1 0 0 0 0,1 0 0 0 0,-1 0 0 0 0,1 0 0 0 0,-1 0 0 0 0,3 3 822 0 0,0-8-600 0 0,4-8-76 0 0,-1-1 1 0 0,0 0-1 0 0,-1 0 0 0 0,4-16 0 0 0,-5 15 15 0 0,1 1 0 0 0,0 0 0 0 0,0 0 0 0 0,1 1 0 0 0,12-19-1 0 0,-17 30-262 0 0,0 0 0 0 0,0 0 0 0 0,0 0 0 0 0,0 0 0 0 0,0 0 0 0 0,1 1 0 0 0,-1-1 0 0 0,0 0 0 0 0,0 1 0 0 0,0-1 0 0 0,0 1 0 0 0,1-1-1 0 0,-1 1 1 0 0,0 0 0 0 0,1 0 0 0 0,-1-1 0 0 0,0 1 0 0 0,1 0 0 0 0,-1 0 0 0 0,0 0 0 0 0,1 0 0 0 0,-1 1 0 0 0,0-1 0 0 0,0 0 0 0 0,1 0-1 0 0,-1 1 1 0 0,0-1 0 0 0,0 1 0 0 0,2 0 0 0 0,5 3 63 0 0,0 0 1 0 0,-1 0-1 0 0,11 8 0 0 0,-11-8-14 0 0,29 21 95 0 0,1-2-1 0 0,1-1 1 0 0,1-2 0 0 0,61 22 0 0 0,-73-34-166 0 0,1-1 0 0 0,0-1 1 0 0,0-1-1 0 0,0-1 0 0 0,0-2 0 0 0,1-1 1 0 0,-1-1-1 0 0,1-1 0 0 0,-1-1 1 0 0,30-8-1 0 0,-52 9-5 0 0,0 0-1 0 0,-1-1 1 0 0,1 0-1 0 0,-1 0 1 0 0,0-1 0 0 0,1 0-1 0 0,-1 0 1 0 0,-1 0 0 0 0,1 0-1 0 0,0-1 1 0 0,-1 1 0 0 0,1-1-1 0 0,-1 0 1 0 0,0-1-1 0 0,3-4 1 0 0,-2 2 18 0 0,-1-1 0 0 0,0 1 0 0 0,0-1 0 0 0,-1 0 0 0 0,0 0 0 0 0,-1 0 0 0 0,1 0 0 0 0,-2 0 0 0 0,2-13 0 0 0,-1-2 28 0 0,-2 0 0 0 0,0-1 0 0 0,-2 1 0 0 0,-1 0-1 0 0,0 0 1 0 0,-11-35 0 0 0,8 39-68 0 0,0 1 1 0 0,-2-1-1 0 0,0 1 1 0 0,-1 1-1 0 0,-11-17 0 0 0,13 23-33 0 0,0 1 0 0 0,-1 0 0 0 0,0 1 0 0 0,-1-1-1 0 0,0 2 1 0 0,0-1 0 0 0,-1 1 0 0 0,-20-11 0 0 0,30 18-65 0 0,0 1 0 0 0,0 0 0 0 0,0 0 0 0 0,0 0 0 0 0,-1 0 1 0 0,1 0-1 0 0,0 0 0 0 0,0 0 0 0 0,0 0 0 0 0,-1 0 0 0 0,1 0 0 0 0,0-1 1 0 0,0 1-1 0 0,-1 0 0 0 0,1 0 0 0 0,0 0 0 0 0,0 0 0 0 0,0 1 0 0 0,-1-1 1 0 0,1 0-1 0 0,0 0 0 0 0,0 0 0 0 0,0 0 0 0 0,-1 0 0 0 0,1 0 1 0 0,0 0-1 0 0,0 0 0 0 0,0 0 0 0 0,-1 0 0 0 0,1 1 0 0 0,0-1 0 0 0,0 0 1 0 0,0 0-1 0 0,0 0 0 0 0,0 0 0 0 0,-1 0 0 0 0,1 1 0 0 0,0-1 0 0 0,0 0 1 0 0,0 0-1 0 0,0 0 0 0 0,0 1 0 0 0,0-1 0 0 0,0 0 0 0 0,0 0 1 0 0,0 0-1 0 0,0 1 0 0 0,0-1 0 0 0,-1 0 0 0 0,1 0 0 0 0,0 1 0 0 0,0-1 1 0 0,1 0-1 0 0,-1 0 0 0 0,0 0 0 0 0,0 1 0 0 0,0-1 0 0 0,0 0 0 0 0,0 0 1 0 0,0 0-1 0 0,0 1 0 0 0,0-1 0 0 0,0 0 0 0 0,0 0 0 0 0,0 0 1 0 0,1 0-1 0 0,-1 1 0 0 0,6 15-5102 0 0,2-6 1899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5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55 296 0 0,'-2'-55'13690'0'0,"4"59"-13110"0"0,3 16 203 0 0,-1-1 0 0 0,0 0 0 0 0,1 34 0 0 0,-3 68 783 0 0,-1-12-700 0 0,3 286 1032 0 0,-5-223-1115 0 0,5 206 636 0 0,-7-87-687 0 0,10-111-411 0 0,0-1 556 0 0,-3 182 1366 0 0,-5-339-1576 0 0,1-2-3145 0 0,4-33-2339 0 0,1-3 1184 0 0,0 1 524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1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1 126 552 0 0,'0'-1'201'0'0,"0"-6"1492"0"0,0-1-1 0 0,0 1 1 0 0,1 0 0 0 0,2-9-1 0 0,-2 14-1341 0 0,-1 1 0 0 0,0-1 0 0 0,1 1 0 0 0,0-1 0 0 0,-1 1-1 0 0,1-1 1 0 0,0 1 0 0 0,0-1 0 0 0,-1 1 0 0 0,1 0 0 0 0,0-1 0 0 0,1 1-1 0 0,-1 0 1 0 0,0 0 0 0 0,0 0 0 0 0,0 0 0 0 0,1 0 0 0 0,-1 0-1 0 0,0 0 1 0 0,1 0 0 0 0,-1 1 0 0 0,1-1 0 0 0,-1 1 0 0 0,1-1 0 0 0,2 0-1 0 0,0 1-94 0 0,0 0 0 0 0,0 0 0 0 0,0 1 0 0 0,0-1 0 0 0,0 1 0 0 0,0 0-1 0 0,0 0 1 0 0,0 1 0 0 0,0-1 0 0 0,0 1 0 0 0,-1-1 0 0 0,1 1 0 0 0,-1 0 0 0 0,1 1 0 0 0,-1-1-1 0 0,0 1 1 0 0,3 2 0 0 0,10 10 533 0 0,28 32 0 0 0,-31-31-309 0 0,87 107 2037 0 0,-100-121-2452 0 0,1-1 0 0 0,0 0 1 0 0,0-1-1 0 0,0 1 0 0 0,-1 0 1 0 0,1 0-1 0 0,0 0 1 0 0,0 0-1 0 0,0-1 0 0 0,0 1 1 0 0,0 0-1 0 0,1-1 1 0 0,-1 1-1 0 0,0-1 0 0 0,0 1 1 0 0,0-1-1 0 0,0 0 1 0 0,1 1-1 0 0,-1-1 0 0 0,0 0 1 0 0,0 0-1 0 0,1 0 1 0 0,-1 0-1 0 0,0 0 0 0 0,0 0 1 0 0,1 0-1 0 0,-1 0 1 0 0,0 0-1 0 0,0-1 0 0 0,0 1 1 0 0,1-1-1 0 0,-1 1 0 0 0,0-1 1 0 0,1 0-1 0 0,1-1 46 0 0,0 0 0 0 0,-1-1 0 0 0,1 1-1 0 0,-1-1 1 0 0,0 0 0 0 0,0 0 0 0 0,0 0 0 0 0,0 0-1 0 0,0 0 1 0 0,-1 0 0 0 0,3-5 0 0 0,71-199 1519 0 0,-63 174-1638 0 0,-8 23 534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1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1 212 0 0,'-11'-1'14501'0'0,"24"10"-11119"0"0,29 11-2435 0 0,5-5-6 0 0,1-3-1 0 0,1-2 1 0 0,0-2-1 0 0,0-3 0 0 0,0-1 1 0 0,1-3-1 0 0,77-7 1 0 0,-115 5-690 0 0,0-1 0 0 0,0 0 0 0 0,23-8 0 0 0,-30 8-176 0 0,0 0 0 0 0,0 0-1 0 0,-1 0 1 0 0,1-1-1 0 0,0 0 1 0 0,-1 0-1 0 0,0 0 1 0 0,0 0 0 0 0,0 0-1 0 0,0-1 1 0 0,6-7-1 0 0,-6 5 265 0 0,-6 10-215 0 0,-15 31 1 0 0,14-18 5 0 0,1 1 0 0 0,0-1 0 0 0,1 0 1 0 0,1 1-1 0 0,1-1 0 0 0,0 1 0 0 0,5 20 0 0 0,34 119 1033 0 0,11 17 110 0 0,-50-174-1292 0 0,-1 1 0 0 0,0 0 1 0 0,0-1-1 0 0,0 1 0 0 0,0 0 1 0 0,1-1-1 0 0,-1 1 0 0 0,0 0 1 0 0,0-1-1 0 0,0 1 0 0 0,0-1 1 0 0,-1 1-1 0 0,1 0 0 0 0,0-1 1 0 0,0 1-1 0 0,0 0 0 0 0,0-1 1 0 0,-1 1-1 0 0,1 0 0 0 0,0-1 1 0 0,-1 1-1 0 0,1-1 0 0 0,0 1 1 0 0,-1-1-1 0 0,1 1 0 0 0,-1-1 1 0 0,1 1-1 0 0,-1-1 0 0 0,1 1 1 0 0,-1-1-1 0 0,1 0 0 0 0,-1 1 1 0 0,1-1-1 0 0,-1 0 0 0 0,1 1 1 0 0,-1-1-1 0 0,0 0 1 0 0,1 0-1 0 0,-1 0 0 0 0,0 1 1 0 0,-1-1-1 0 0,-33 1-222 0 0,20-2 128 0 0,-401 18-233 0 0,371-17 1550 0 0,51 0-1025 0 0,28-2-90 0 0,391-11-521 0 0,-384 11-2967 0 0,0-4-7073 0 0,-27 2 7350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1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23 748 0 0,'0'0'4537'0'0,"0"-3"-2849"0"0,1-11-16 0 0,1 8 2770 0 0,2 9-1790 0 0,5 7 535 0 0,-8-9-3510 0 0,5 12 1159 0 0,-1 0-1 0 0,0 0 1 0 0,-1 0 0 0 0,-1 0-1 0 0,0 1 1 0 0,0-1-1 0 0,-2 1 1 0 0,1 14 0 0 0,7 41 739 0 0,0-26-853 0 0,-2-11-2211 0 0,-3-12-3008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1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33 129 516 0 0,'-5'-5'614'0'0,"1"0"1"0"0,0 0-1 0 0,1-1 0 0 0,-1 1 1 0 0,1-1-1 0 0,0 1 0 0 0,-2-8 1 0 0,4 11-373 0 0,1 1-1 0 0,0-1 1 0 0,-1 0 0 0 0,1 0-1 0 0,0 1 1 0 0,0-1 0 0 0,1 0 0 0 0,-1 0-1 0 0,0 1 1 0 0,0-1 0 0 0,1 0-1 0 0,-1 0 1 0 0,1 1 0 0 0,0-1 0 0 0,-1 1-1 0 0,1-1 1 0 0,0 0 0 0 0,0 1 0 0 0,0-1-1 0 0,0 1 1 0 0,0 0 0 0 0,0-1-1 0 0,1 1 1 0 0,-1 0 0 0 0,0 0 0 0 0,1 0-1 0 0,-1 0 1 0 0,1 0 0 0 0,-1 0-1 0 0,1 0 1 0 0,2-1 0 0 0,7-3 305 0 0,1 0 0 0 0,-1 0 0 0 0,1 1 0 0 0,0 1 0 0 0,0 0-1 0 0,0 1 1 0 0,0 0 0 0 0,1 1 0 0 0,-1 0 0 0 0,1 1 0 0 0,-1 1 0 0 0,15 2 0 0 0,12 2 558 0 0,0 3 0 0 0,58 19 0 0 0,-78-21-646 0 0,0 1 1 0 0,0 1-1 0 0,0 1 0 0 0,32 21 1 0 0,-44-26-292 0 0,-1 1-1 0 0,1 0 1 0 0,-1 1 0 0 0,0-1 0 0 0,0 1 0 0 0,-1 0 0 0 0,0 1 0 0 0,0-1 0 0 0,0 1 0 0 0,-1 0-1 0 0,0 1 1 0 0,0-1 0 0 0,-1 0 0 0 0,5 16 0 0 0,-7-18-85 0 0,0 0 0 0 0,0 1 1 0 0,-1-1-1 0 0,0 0 0 0 0,0 0 0 0 0,0 0 0 0 0,0 1 1 0 0,-1-1-1 0 0,0 0 0 0 0,0 0 0 0 0,0 0 1 0 0,-1 0-1 0 0,0 0 0 0 0,-3 6 0 0 0,1-4-9 0 0,0 0 0 0 0,-1-1 0 0 0,0 0 0 0 0,0 0 0 0 0,0 0 0 0 0,-1 0 0 0 0,0-1 0 0 0,-11 8 0 0 0,3-3-20 0 0,-1-2-1 0 0,0 0 0 0 0,-1-1 0 0 0,0 0 0 0 0,0-1 0 0 0,0-1 0 0 0,0 0 1 0 0,-20 2-1 0 0,5-4-257 0 0,-1 0 1 0 0,-55-4-1 0 0,-9-11-3262 0 0,87 9 1539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1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58 560 0 0,'10'-7'1483'0'0,"0"1"-1"0"0,0 0 1 0 0,0 1 0 0 0,0 0-1 0 0,13-3 1 0 0,-7 3-105 0 0,0 0 0 0 0,1 2 0 0 0,0 0 0 0 0,-1 1 0 0 0,24-1 0 0 0,-35 3-974 0 0,1 0-1 0 0,0 1 1 0 0,-1-1 0 0 0,1 1 0 0 0,-1 0 0 0 0,1 1 0 0 0,-1-1 0 0 0,1 1 0 0 0,-1 0-1 0 0,0 1 1 0 0,5 2 0 0 0,-8-4-306 0 0,-1 0-1 0 0,1 1 1 0 0,-1-1 0 0 0,1 0-1 0 0,-1 1 1 0 0,0-1 0 0 0,0 1-1 0 0,0-1 1 0 0,0 1-1 0 0,0 0 1 0 0,0 0 0 0 0,0-1-1 0 0,0 1 1 0 0,-1 0 0 0 0,1 0-1 0 0,-1 0 1 0 0,1 0 0 0 0,-1 0-1 0 0,0 0 1 0 0,0 0-1 0 0,0 0 1 0 0,0-1 0 0 0,0 1-1 0 0,0 0 1 0 0,0 0 0 0 0,-1 0-1 0 0,1 0 1 0 0,-1 0 0 0 0,1 0-1 0 0,-1 0 1 0 0,0-1-1 0 0,0 1 1 0 0,1 0 0 0 0,-2 0-1 0 0,0 1 1 0 0,-16 27 418 0 0,-1-2 1 0 0,-1 0-1 0 0,-29 31 1 0 0,5-7 211 0 0,42-49-659 0 0,-1 1 0 0 0,0-1-1 0 0,1 1 1 0 0,0 0-1 0 0,0-1 1 0 0,0 1 0 0 0,0 0-1 0 0,0 0 1 0 0,1 0-1 0 0,0 1 1 0 0,-2 7 0 0 0,3-11-44 0 0,0 1 1 0 0,1 0-1 0 0,-1 0 1 0 0,0-1-1 0 0,1 1 1 0 0,-1 0-1 0 0,1 0 1 0 0,-1-1-1 0 0,1 1 1 0 0,0 0 0 0 0,0-1-1 0 0,0 1 1 0 0,0-1-1 0 0,0 1 1 0 0,0-1-1 0 0,0 1 1 0 0,0-1-1 0 0,1 0 1 0 0,-1 0-1 0 0,0 0 1 0 0,1 1-1 0 0,-1-1 1 0 0,1-1 0 0 0,-1 1-1 0 0,1 0 1 0 0,0 0-1 0 0,-1 0 1 0 0,1-1-1 0 0,3 1 1 0 0,13 5 65 0 0,0-1 0 0 0,1-1 0 0 0,0 0 0 0 0,22 1 0 0 0,78-2-253 0 0,-97-3-13 0 0,-18 0-6 0 0,26-1-677 0 0,-12-2-2704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2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54 276 0 0,'-10'-4'2966'0'0,"9"3"-3058"0"0,-23-11 19127 0 0,69 15-16940 0 0,57-5-1 0 0,-64 1-1615 0 0,38-3 758 0 0,128-21-1 0 0,-191 22-940 0 0,1 1 0 0 0,20-1 0 0 0,-47 19-280 0 0,3-3-5 0 0,0 1-1 0 0,2 1 1 0 0,-1-1 0 0 0,-8 23 0 0 0,-19 63 19 0 0,35-96-29 0 0,-35 140 494 0 0,12-41 382 0 0,24-103-845 0 0,-3 9 564 0 0,-1-7-281 0 0,-5-10-178 0 0,-8-14-137 0 0,-2 1 0 0 0,-1 1 0 0 0,-1 1 0 0 0,0 1 0 0 0,-1 1 0 0 0,-1 0 0 0 0,-43-22 0 0 0,34 22 0 0 0,8 4 0 0 0,-34-23 0 0 0,52 31 0 0 0,5 5 0 0 0,0 0 0 0 0,1-1 0 0 0,-1 1 0 0 0,1 0 0 0 0,-1-1 0 0 0,1 1 0 0 0,-1-1 0 0 0,1 1 0 0 0,-1-1 0 0 0,1 1 0 0 0,-1-1 0 0 0,1 0 0 0 0,0 1 0 0 0,-1-1 0 0 0,1 0 0 0 0,0 1 0 0 0,0-1 0 0 0,-1 0 0 0 0,1 1 0 0 0,0-1 0 0 0,0 0 0 0 0,0-1 0 0 0,0-14 0 0 0,4 12 0 0 0,-3 4 0 0 0,3-4 0 0 0,0-1 0 0 0,0 1 0 0 0,0 1 0 0 0,1-1 0 0 0,-1 1 0 0 0,1 0 0 0 0,0 0 0 0 0,9-4 0 0 0,47-16 0 0 0,-28 12 0 0 0,18-5 0 0 0,-30 9 0 0 0,-1 0 0 0 0,37-18 0 0 0,-102 50-18 0 0,-55 39 1 0 0,100-64 14 0 0,0 0 0 0 0,-1 0 0 0 0,1 1 0 0 0,0-1 0 0 0,-1 0 0 0 0,1 0 0 0 0,0 0 0 0 0,-1 1 0 0 0,1-1 0 0 0,0 0 0 0 0,0 0 0 0 0,-1 1 0 0 0,1-1 0 0 0,0 0 0 0 0,0 1 0 0 0,0-1 0 0 0,-1 0 0 0 0,1 0 0 0 0,0 1 0 0 0,0-1 0 0 0,0 1-1 0 0,0-1 1 0 0,0 0 0 0 0,0 1 0 0 0,-1-1 0 0 0,1 0 0 0 0,0 1 0 0 0,0-1 0 0 0,0 0 0 0 0,0 1 0 0 0,0-1 0 0 0,1 1 0 0 0,10 3-21 0 0,15-4 30 0 0,-17-1-6 0 0,-6 0-1 0 0,0 0 1 0 0,-1 1-1 0 0,1-1 1 0 0,0 1-1 0 0,0 0 1 0 0,-1 0-1 0 0,1 0 1 0 0,0 0-1 0 0,0 0 1 0 0,-1 1-1 0 0,1-1 1 0 0,0 1-1 0 0,0 0 1 0 0,-1 0-1 0 0,1 0 1 0 0,-1 0-1 0 0,1 0 1 0 0,3 3-1 0 0,-5-3-23 0 0,-1-1 0 0 0,0 1 0 0 0,1 0 0 0 0,-1 0 0 0 0,0 0 0 0 0,1 0 0 0 0,-1 0-1 0 0,0 0 1 0 0,0 0 0 0 0,0 0 0 0 0,0 0 0 0 0,0 0 0 0 0,0 0 0 0 0,0 0 0 0 0,0 0-1 0 0,0 0 1 0 0,-1 0 0 0 0,1 0 0 0 0,0 0 0 0 0,-1 0 0 0 0,0 1 0 0 0,-10 21-5925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2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1577 648 0 0,'0'0'10247'0'0,"3"2"-8824"0"0,10 3-392 0 0,0 0-1 0 0,0-1 1 0 0,0 0-1 0 0,0-1 1 0 0,1-1-1 0 0,-1 0 1 0 0,1-1-1 0 0,26-1 1 0 0,-15-1-413 0 0,0-1 0 0 0,0-2 0 0 0,-1 0 0 0 0,28-9 1 0 0,-29 6-238 0 0,-2-2 1 0 0,1 0-1 0 0,-1-1 1 0 0,0-1 0 0 0,29-20-1 0 0,-37 20-165 0 0,1 0-1 0 0,-2 0 0 0 0,1-1 1 0 0,-2-1-1 0 0,0 0 1 0 0,0 0-1 0 0,-1-1 1 0 0,11-21-1 0 0,-7 7-21 0 0,-2 1 1 0 0,-1-2-1 0 0,-1 0 0 0 0,-2 0 1 0 0,0 0-1 0 0,-2-1 0 0 0,3-43 1 0 0,-7 31-36 0 0,-2 0-1 0 0,-1 1 1 0 0,-3-1 0 0 0,-16-80 0 0 0,1 50 0 0 0,-2 1 1 0 0,-36-78-1 0 0,-82-124 158 0 0,126 250-306 0 0,-1 1-1 0 0,-1 0 0 0 0,-2 1 0 0 0,0 1 1 0 0,-1 1-1 0 0,0 0 0 0 0,-36-27 0 0 0,47 41-85 0 0,0 1-1 0 0,-1-1 0 0 0,1 1 1 0 0,-1 1-1 0 0,-10-5 0 0 0,17 8-220 0 0,-1-1-554 0 0,-2-1 883 0 0,25-16-16339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4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73 559 140 0 0,'-12'-239'9987'0'0,"5"191"-8404"0"0,-1 0-1 0 0,-30-90 0 0 0,37 135-1502 0 0,-1-1-1 0 0,1 1 1 0 0,0-1 0 0 0,0 1-1 0 0,1-1 1 0 0,-1 1 0 0 0,1-1-1 0 0,0-5 1 0 0,0 8-68 0 0,0 0 0 0 0,1 0 0 0 0,-1-1 0 0 0,1 1 1 0 0,0 0-1 0 0,-1 0 0 0 0,1 0 0 0 0,0 0 0 0 0,-1 0 0 0 0,1 0 0 0 0,0 0 1 0 0,0 0-1 0 0,0 1 0 0 0,0-1 0 0 0,0 0 0 0 0,0 0 0 0 0,0 1 0 0 0,0-1 1 0 0,0 1-1 0 0,0-1 0 0 0,0 1 0 0 0,1-1 0 0 0,-1 1 0 0 0,0 0 0 0 0,0-1 1 0 0,1 1-1 0 0,1 0 0 0 0,60-10 222 0 0,0 4 0 0 0,89 1 0 0 0,-70 3-99 0 0,626-3 545 0 0,-443 6-394 0 0,-261-1-293 0 0,9 0 93 0 0,0 0 1 0 0,-1 1 0 0 0,1 0-1 0 0,22 5 1 0 0,-31-4-55 0 0,-1-1-1 0 0,1 0 0 0 0,-1 1 1 0 0,0 0-1 0 0,1-1 1 0 0,-1 1-1 0 0,0 1 1 0 0,0-1-1 0 0,0 0 1 0 0,0 1-1 0 0,-1-1 0 0 0,1 1 1 0 0,-1 0-1 0 0,0 0 1 0 0,1 0-1 0 0,-1 0 1 0 0,0 0-1 0 0,-1 1 0 0 0,1-1 1 0 0,1 7-1 0 0,6 16 158 0 0,-2 2 1 0 0,6 49-1 0 0,-1 61 436 0 0,-8-74-350 0 0,19 135 738 0 0,-17-164-1980 0 0,-6-34 252 0 0,4 11-613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2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19 692 0 0,'0'0'1132'0'0,"-2"1"82"0"0,1 1 1 0 0,-1 0-1 0 0,0 0 1 0 0,1-1-1 0 0,0 1 1 0 0,-1 0-1 0 0,0 4 1 0 0,-4 110 6867 0 0,3-58-4939 0 0,3 59 0 0 0,1-103 642 0 0,0-27-3067 0 0,-3-34-641 0 0,-17-39 534 0 0,-9-54-115 0 0,27 135-480 0 0,0 0 0 0 0,1 1 0 0 0,0-1 0 0 0,0 0 0 0 0,0 0 0 0 0,1 1 0 0 0,2-10 0 0 0,-3 13-14 0 0,0 1 0 0 0,1-1 1 0 0,-1 1-1 0 0,1-1 0 0 0,-1 1 1 0 0,1-1-1 0 0,-1 1 0 0 0,1-1 0 0 0,-1 1 1 0 0,1-1-1 0 0,-1 1 0 0 0,1 0 1 0 0,-1-1-1 0 0,1 1 0 0 0,0 0 0 0 0,-1-1 1 0 0,1 1-1 0 0,0 0 0 0 0,-1 0 1 0 0,1 0-1 0 0,0 0 0 0 0,-1-1 1 0 0,1 1-1 0 0,0 0 0 0 0,-1 0 0 0 0,1 0 1 0 0,0 1-1 0 0,-1-1 0 0 0,1 0 1 0 0,1 0-1 0 0,16 6 19 0 0,-17-6-20 0 0,26 10 27 0 0,0 0 0 0 0,0 2 0 0 0,27 18 0 0 0,-11-7 5 0 0,0 0-20 0 0,-22-10 38 0 0,1-1 0 0 0,0-2 0 0 0,1 0 0 0 0,33 9 0 0 0,-50-17-286 0 0,-8-1 100 0 0,-18 0 48 0 0,-16 1-30 0 0,-81 25-232 0 0,77-16 224 0 0,-61 9-1 0 0,100-20 127 0 0,0 0 0 0 0,0 1 1 0 0,0-1-1 0 0,-1 0 0 0 0,1 0 0 0 0,0 0 1 0 0,0 1-1 0 0,0-1 0 0 0,-1-1 0 0 0,1 1 1 0 0,0 0-1 0 0,0 0 0 0 0,0 0 0 0 0,0-1 0 0 0,-1 1 1 0 0,1 0-1 0 0,0-1 0 0 0,0 1 0 0 0,0-1 1 0 0,0 1-1 0 0,0-1 0 0 0,0 0 0 0 0,0 1 1 0 0,0-1-1 0 0,0 0 0 0 0,1 0 0 0 0,-1 0 1 0 0,-1-1-1 0 0,1 1 23 0 0,3-3-13 0 0,4-7-59 0 0,-3 5-103 0 0,0 0 0 0 0,1 0-1 0 0,-2-1 1 0 0,1 1-1 0 0,-1-1 1 0 0,2-10 0 0 0,-12 6-1671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0 256 0 0,'0'0'8013'0'0,"4"4"-6258"0"0,6 10-348 0 0,-1 0 0 0 0,0 1-1 0 0,12 28 1 0 0,20 57 1695 0 0,-26-61-1916 0 0,-13-31-984 0 0,58 131 3104 0 0,-51-121-2676 0 0,1-1-1 0 0,0 0 0 0 0,1-1 1 0 0,1 0-1 0 0,23 24 1 0 0,-34-39-555 0 0,1 1 1 0 0,-1 0-1 0 0,1-1 1 0 0,0 0 0 0 0,0 1-1 0 0,0-1 1 0 0,0 0-1 0 0,0 0 1 0 0,0 0-1 0 0,0 0 1 0 0,0 0-1 0 0,0 0 1 0 0,0-1-1 0 0,0 1 1 0 0,1-1-1 0 0,-1 1 1 0 0,0-1 0 0 0,3 0-1 0 0,-3 0-12 0 0,0-1 1 0 0,0 1-1 0 0,0-1 1 0 0,0 0-1 0 0,-1 1 0 0 0,1-1 1 0 0,0 0-1 0 0,0 0 0 0 0,-1 0 1 0 0,1 0-1 0 0,-1-1 0 0 0,1 1 1 0 0,-1 0-1 0 0,1-1 0 0 0,-1 1 1 0 0,2-4-1 0 0,2-3 71 0 0,0 0 1 0 0,-1-1-1 0 0,0 1 0 0 0,-1-1 0 0 0,1 0 1 0 0,-2-1-1 0 0,3-10 0 0 0,0-12 227 0 0,-1 0-1 0 0,0-52 1 0 0,-11-67 386 0 0,4 111-626 0 0,-3-15-1602 0 0,6 53 749 0 0,0 0-676 0 0,3-3 1504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2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1 428 0 0,'-1'4'948'0'0,"0"0"1"0"0,1 0-1 0 0,0 0 0 0 0,0 1 1 0 0,0-1-1 0 0,0 0 0 0 0,2 5 1 0 0,9 33 3206 0 0,0-1-1200 0 0,15 158 5320 0 0,-25-191-8725 0 0,0 0 0 0 0,1 0 0 0 0,0-1 0 0 0,3 10 0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2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87 112 0 0,'-2'-3'489'0'0,"0"0"0"0"0,0-1-1 0 0,1 1 1 0 0,0 0 0 0 0,-1-1 0 0 0,1 1 0 0 0,0-1 0 0 0,0 0-1 0 0,1 1 1 0 0,-1-1 0 0 0,1-4 0 0 0,0 6-245 0 0,0 1 0 0 0,1-1 1 0 0,-1 1-1 0 0,1-1 0 0 0,-1 1 0 0 0,1-1 1 0 0,0 1-1 0 0,-1-1 0 0 0,1 1 1 0 0,0-1-1 0 0,0 1 0 0 0,0 0 0 0 0,0 0 1 0 0,0 0-1 0 0,0-1 0 0 0,1 1 1 0 0,-1 0-1 0 0,0 0 0 0 0,1 1 0 0 0,-1-1 1 0 0,0 0-1 0 0,1 0 0 0 0,-1 1 0 0 0,1-1 1 0 0,-1 0-1 0 0,1 1 0 0 0,-1 0 1 0 0,3-1-1 0 0,10-2 440 0 0,0 1 1 0 0,0 0-1 0 0,0 1 0 0 0,0 0 1 0 0,0 1-1 0 0,0 1 0 0 0,0 0 1 0 0,0 1-1 0 0,15 4 0 0 0,5 3 439 0 0,-1 1-1 0 0,47 22 1 0 0,-66-25-712 0 0,0 0 1 0 0,0 1-1 0 0,-1 1 1 0 0,0 0 0 0 0,16 15-1 0 0,-22-17-207 0 0,0 0-1 0 0,0 0 0 0 0,0 1 1 0 0,-1 0-1 0 0,0 0 1 0 0,-1 1-1 0 0,0-1 1 0 0,0 1-1 0 0,5 14 1 0 0,-9-20-144 0 0,0 0 1 0 0,0 0-1 0 0,-1 0 1 0 0,1 0 0 0 0,-1 0-1 0 0,0 0 1 0 0,0 0 0 0 0,0 0-1 0 0,0 0 1 0 0,0 0 0 0 0,-1 0-1 0 0,1 0 1 0 0,-1 0-1 0 0,0 0 1 0 0,0 0 0 0 0,0 0-1 0 0,0 0 1 0 0,-2 3 0 0 0,0-2-3 0 0,0 0-1 0 0,0 0 1 0 0,-1 0 0 0 0,1 0 0 0 0,-1-1 0 0 0,0 1 0 0 0,0-1-1 0 0,0 0 1 0 0,-1-1 0 0 0,-4 4 0 0 0,-6 1 28 0 0,0-1 1 0 0,0 0-1 0 0,0-1 1 0 0,-1-1-1 0 0,-31 4 0 0 0,-12-2-300 0 0,0-4-1 0 0,-90-6 0 0 0,114 1-2154 0 0,30 3-288 0 0,2 1 518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2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5601 0 0,'12'-15'8490'0'0,"4"7"-3931"0"0,-15 8-4418 0 0,0 0 0 0 0,0 0 0 0 0,0 0 0 0 0,0 0 0 0 0,0 0 0 0 0,0 0 0 0 0,0 0 0 0 0,1 1 0 0 0,-1-1 0 0 0,0 0 0 0 0,0 1 0 0 0,0-1 0 0 0,0 0 0 0 0,0 1 0 0 0,0 0 0 0 0,0-1 0 0 0,0 1-1 0 0,0-1 1 0 0,-1 1 0 0 0,1 0 0 0 0,0 0 0 0 0,0-1 0 0 0,0 1 0 0 0,-1 0 0 0 0,1 0 0 0 0,0 0 0 0 0,-1 0 0 0 0,1 0 0 0 0,-1 0 0 0 0,1 0 0 0 0,0 2 0 0 0,3 10 530 0 0,0 1 1 0 0,-1 0 0 0 0,0 0 0 0 0,-1 0-1 0 0,-1 0 1 0 0,0 0 0 0 0,-1 0-1 0 0,-1 15 1 0 0,3 49 1347 0 0,1-54-1361 0 0,-1-4-217 0 0,1 41 0 0 0,-3-60-590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2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26 160 0 0,'-10'-8'2169'0'0,"8"6"-1162"0"0,0 0 0 0 0,0 1 0 0 0,0-1 0 0 0,-1 1 0 0 0,1-1 0 0 0,0 1-1 0 0,-1 0 1 0 0,1 0 0 0 0,-1 0 0 0 0,1 0 0 0 0,-6-1 0 0 0,8 2-926 0 0,0 0 0 0 0,-1 0 0 0 0,1 0 0 0 0,0 0 0 0 0,-1 0 0 0 0,1 0 0 0 0,0 0 0 0 0,-1 0 0 0 0,1 0 0 0 0,0 0 1 0 0,-1 0-1 0 0,1 1 0 0 0,0-1 0 0 0,0 0 0 0 0,-1 0 0 0 0,1 0 0 0 0,0 0 0 0 0,-1 1 0 0 0,1-1 0 0 0,0 0 0 0 0,0 0 0 0 0,0 0 0 0 0,-1 1 0 0 0,1-1 0 0 0,0 0 0 0 0,0 1 0 0 0,0-1 0 0 0,-1 0 0 0 0,1 0 0 0 0,0 1 0 0 0,0-1 0 0 0,0 0 1 0 0,0 1-1 0 0,0-1 0 0 0,0 0 0 0 0,0 1 0 0 0,0-1 0 0 0,0 0 0 0 0,0 1 0 0 0,0-1 0 0 0,0 0 0 0 0,0 1 0 0 0,0-1 0 0 0,0 0 0 0 0,0 1 0 0 0,0-1 0 0 0,0 0 0 0 0,0 0 0 0 0,0 1 0 0 0,0-1 0 0 0,1 0 0 0 0,-1 1 0 0 0,0-1 1 0 0,0 1-1 0 0,11 14 2006 0 0,6 0-1349 0 0,1-2 0 0 0,0 0-1 0 0,0-1 1 0 0,34 15-1 0 0,85 28 590 0 0,-8-3-535 0 0,-117-47-724 0 0,0 2 1 0 0,-1-1-1 0 0,1 2 0 0 0,-2 0 1 0 0,12 9-1 0 0,-17-12-60 0 0,-1 0-1 0 0,1 0 1 0 0,-1 0-1 0 0,1 0 1 0 0,-2 1-1 0 0,1 0 0 0 0,0 0 1 0 0,-1 0-1 0 0,0 0 1 0 0,-1 0-1 0 0,4 11 1 0 0,-5-10-17 0 0,-1-1 1 0 0,1 0-1 0 0,-1 0 1 0 0,0 0-1 0 0,-1 1 1 0 0,0-1-1 0 0,0 0 1 0 0,0 0-1 0 0,0 0 1 0 0,-3 7-1 0 0,-5 10 13 0 0,-14 26-1 0 0,10-22-5 0 0,-70 138 209 0 0,48-99 161 0 0,-1 13 1938 0 0,36-78-1959 0 0,-8-1-4055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2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20 432 0 0,'-20'-10'13702'0'0,"36"15"-12826"0"0,0-1 0 0 0,0-1 1 0 0,32 3-1 0 0,59-2 1068 0 0,-59-3-1281 0 0,-20-1-324 0 0,28 2 426 0 0,-1-2 0 0 0,57-8 0 0 0,-109 8-753 0 0,0 0 0 0 0,1-1 1 0 0,-1 0-1 0 0,0 1 0 0 0,0-1 0 0 0,0 0 0 0 0,0-1 0 0 0,0 1 0 0 0,-1 0 1 0 0,1-1-1 0 0,0 0 0 0 0,-1 1 0 0 0,4-4 0 0 0,-5 4-51 0 0,-7-3-207 0 0,5 4 245 0 0,1 0-1 0 0,0-1 1 0 0,0 1 0 0 0,-1 0-1 0 0,1 0 1 0 0,0-1 0 0 0,0 1-1 0 0,-1 0 1 0 0,1 0 0 0 0,0 0-1 0 0,-1-1 1 0 0,1 1 0 0 0,0 0-1 0 0,-1 0 1 0 0,1 0-1 0 0,0 0 1 0 0,-1 0 0 0 0,1 0-1 0 0,0-1 1 0 0,-1 1 0 0 0,1 0-1 0 0,-1 0 1 0 0,1 0 0 0 0,0 0-1 0 0,-1 1 1 0 0,1-1 0 0 0,0 0-1 0 0,-1 0 1 0 0,1 0 0 0 0,0 0-1 0 0,-1 0 1 0 0,0 1 0 0 0,-2 1 32 0 0,0 0 0 0 0,0 1 1 0 0,0-1-1 0 0,0 1 0 0 0,0 0 1 0 0,1 0-1 0 0,-1 0 0 0 0,1 1 1 0 0,0-1-1 0 0,0 0 0 0 0,0 1 0 0 0,0-1 1 0 0,0 1-1 0 0,1 0 0 0 0,0 0 1 0 0,0 0-1 0 0,0-1 0 0 0,0 1 1 0 0,0 0-1 0 0,1 5 0 0 0,-2 14 194 0 0,0 0 0 0 0,4 30-1 0 0,-2-47-184 0 0,5 41 191 0 0,2-1-1 0 0,2-1 0 0 0,2 0 1 0 0,21 55-1 0 0,-18-56-61 0 0,-10-33-130 0 0,-2-5-16 0 0,0 0 1 0 0,0 0 0 0 0,-1 0 0 0 0,2 9-1 0 0,-3-14-66 0 0,-11 9-335 0 0,-12-7 135 0 0,-1-1 1 0 0,1-2-1 0 0,-26-2 1 0 0,-4 1 57 0 0,3 1 211 0 0,1 2 0 0 0,-68 11 0 0 0,116-13 38 0 0,1 0 0 0 0,0 0 0 0 0,-1 0 0 0 0,1 0 0 0 0,0 0 0 0 0,0 0 0 0 0,-1 0 0 0 0,1 0 0 0 0,0 0 0 0 0,-1 0 0 0 0,1 0 0 0 0,0 1 0 0 0,0-1 0 0 0,-1 0 0 0 0,1 0 0 0 0,0 0 0 0 0,0 0 0 0 0,-1 0 0 0 0,1 1 0 0 0,0-1 0 0 0,0 0 0 0 0,-1 0 0 0 0,1 0 0 0 0,0 1 0 0 0,0-1 0 0 0,0 0 0 0 0,0 0 0 0 0,-1 0 0 0 0,1 1 0 0 0,0-1 0 0 0,0 0 0 0 0,0 1 0 0 0,0-1 0 0 0,8 6 486 0 0,25 3-81 0 0,331 0 2634 0 0,-318-9-2860 0 0,-24 3-1170 0 0,-17-1-2921 0 0,8 1-6889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2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65 348 0 0,'-65'-13'8543'0'0,"64"12"-7286"0"0,14 4 7191 0 0,59 8-6255 0 0,60-4-147 0 0,231-16 1 0 0,-354 8-2000 0 0,46-7 197 0 0,-51 8-229 0 0,0-1 0 0 0,-1 0 0 0 0,1 0 0 0 0,-1-1 0 0 0,1 1 0 0 0,-1-1 0 0 0,0 0 0 0 0,0 1 0 0 0,1-1 0 0 0,-1-1 0 0 0,5-3 0 0 0,-8 4-14 0 0,1 1 1 0 0,0 0-1 0 0,-1 0 1 0 0,1 0-1 0 0,0-1 0 0 0,-1 1 1 0 0,0 0-1 0 0,1-1 1 0 0,-1 1-1 0 0,0 0 1 0 0,0-1-1 0 0,1-1 0 0 0,-1 2-2 0 0,0 1-1 0 0,0-1 0 0 0,0 1 0 0 0,0 0 0 0 0,0-1 0 0 0,0 1 0 0 0,0-1 0 0 0,0 1 1 0 0,-1-1-1 0 0,1 1 0 0 0,0-1 0 0 0,0 1 0 0 0,0-1 0 0 0,0 1 0 0 0,-1 0 0 0 0,1-1 1 0 0,0 1-1 0 0,0-1 0 0 0,-1 1 0 0 0,1 0 0 0 0,0-1 0 0 0,-1 1 0 0 0,1 0 1 0 0,0-1-1 0 0,-1 1 0 0 0,1 0 0 0 0,0 0 0 0 0,-1-1 0 0 0,1 1 0 0 0,-1 0 0 0 0,1 0 1 0 0,-1 0-1 0 0,1-1 0 0 0,-1 1 0 0 0,1 0 0 0 0,0 0 0 0 0,-2 0 0 0 0,1 0 3 0 0,0 1-1 0 0,0-1 0 0 0,0 0 1 0 0,0 1-1 0 0,0-1 1 0 0,0 1-1 0 0,0-1 0 0 0,1 1 1 0 0,-1-1-1 0 0,0 1 1 0 0,0-1-1 0 0,0 1 0 0 0,1 0 1 0 0,-1 0-1 0 0,0-1 1 0 0,1 1-1 0 0,-1 0 0 0 0,0 0 1 0 0,1 0-1 0 0,-1 0 1 0 0,1 0-1 0 0,-1 1 0 0 0,-10 28 24 0 0,9-22-13 0 0,-7 20 48 0 0,1 0 0 0 0,1 0-1 0 0,2 1 1 0 0,1 0 0 0 0,1 0-1 0 0,2 0 1 0 0,0 0 0 0 0,6 43-1 0 0,2-22 35 0 0,-4-23-16 0 0,1 1 1 0 0,15 51 0 0 0,-18-77-95 0 0,-1-1 1 0 0,1 0-1 0 0,-1 1 0 0 0,1-1 1 0 0,-1 0-1 0 0,1 1 0 0 0,-1-1 1 0 0,0 1-1 0 0,0-1 1 0 0,0 1-1 0 0,0-1 0 0 0,0 1 1 0 0,0-1-1 0 0,0 1 1 0 0,0-1-1 0 0,0 0 0 0 0,-1 1 1 0 0,1-1-1 0 0,-1 1 0 0 0,1-1 1 0 0,-1 0-1 0 0,0 1 1 0 0,1-1-1 0 0,-2 2 0 0 0,0-3-13 0 0,0 1 0 0 0,0-1 1 0 0,0 0-1 0 0,0 1 0 0 0,0-1 0 0 0,0 0 0 0 0,0 0 0 0 0,0 0 0 0 0,-3-1 0 0 0,2 1 19 0 0,-287-4-251 0 0,247 3 365 0 0,18 0 255 0 0,-1 1 1 0 0,-40 5 0 0 0,58-2 800 0 0,8-1-456 0 0,13 2-230 0 0,24 1-221 0 0,30-1 136 0 0,87 3 355 0 0,-126-8-698 0 0,1 0 0 0 0,-1-2 0 0 0,37-9 0 0 0,-24 4-3575 0 0,9-3-6023 0 0,-29 5 6602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2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26 560 0 0,'-6'2'14165'0'0,"25"1"-9809"0"0,32 1-1 0 0,23-7-665 0 0,74-14-1472 0 0,-134 14-1771 0 0,61-8-1145 0 0,-74 11-10 0 0,4 1-492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2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1 264 0 0,'-47'22'4946'0'0,"19"-1"4811"0"0,35-8-7369 0 0,-4-11-2105 0 0,0 0-1 0 0,0 0 1 0 0,1-1 0 0 0,-1 0 0 0 0,0 1-1 0 0,1-1 1 0 0,-1-1 0 0 0,1 1-1 0 0,-1 0 1 0 0,1-1 0 0 0,6 1 0 0 0,-4-1 50 0 0,30 2 1049 0 0,0-1 0 0 0,51-6 0 0 0,18-7-2501 0 0,-82 9 86 0 0,2-1-642 0 0,11-2-4983 0 0,-24 2 4129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41 712 0 0,'-1'-6'919'0'0,"-3"-3"-92"0"0,-3-17 18325 0 0,22 117-12915 0 0,-14-47-5007 0 0,-1 0 0 0 0,-2 0 0 0 0,-13 68 0 0 0,14-96-1203 0 0,1-11-48 0 0,0 0-1 0 0,0 0 0 0 0,-1 0 0 0 0,1 0 0 0 0,-1 1 0 0 0,-3 7 1 0 0,4-12-591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4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1 604 0 0,'-1'0'66'0'0,"-1"0"544"0"0,0 0 0 0 0,-1 0 0 0 0,1 0-1 0 0,0 0 1 0 0,-1 0 0 0 0,1 1 0 0 0,0-1-1 0 0,-1 1 1 0 0,1 0 0 0 0,0-1 0 0 0,0 1 0 0 0,-5 3 1064 0 0,8 9 1126 0 0,4 3-1749 0 0,2-1 0 0 0,0 0 0 0 0,0-1-1 0 0,16 24 1 0 0,45 51 987 0 0,-2-17-341 0 0,-65-71-1702 0 0,-2-3-162 0 0,0-1 152 0 0,0 1-1 0 0,0 0 1 0 0,-1 0-1 0 0,1 0 1 0 0,-1-1 0 0 0,1 1-1 0 0,-1 0 1 0 0,0 1-1 0 0,1-1 1 0 0,-5-3-1 0 0,4 4 1 0 0,-43-37-10 0 0,-71-46 1 0 0,59 45 757 0 0,34 17 256 0 0,22 21-492 0 0,3-1-244 0 0,0-1-198 0 0,0 1-1 0 0,0 0 1 0 0,1 0 0 0 0,-1 0-1 0 0,1 0 1 0 0,0 1 0 0 0,-1-1-1 0 0,1 0 1 0 0,0 1 0 0 0,0 0-1 0 0,0 0 1 0 0,0 0 0 0 0,6-1-1 0 0,50-8 393 0 0,-35 7-273 0 0,-9 1-75 0 0,21-4 211 0 0,44-1 0 0 0,-70 7-256 0 0,-1 0 0 0 0,1 0 0 0 0,-1 1 0 0 0,1 0 0 0 0,-1 1 0 0 0,0 0 0 0 0,1 1 0 0 0,-1-1 0 0 0,17 9 0 0 0,-24-10-42 0 0,0 1 0 0 0,0-1-1 0 0,0 0 1 0 0,0 1 0 0 0,0 0-1 0 0,0-1 1 0 0,-1 1 0 0 0,1 0-1 0 0,0 0 1 0 0,-1 0 0 0 0,0 0-1 0 0,1 0 1 0 0,-1 0 0 0 0,0 0-1 0 0,0 1 1 0 0,0-1 0 0 0,0 0-1 0 0,0 4 1 0 0,0-2 3 0 0,-1 0 0 0 0,1 1 1 0 0,-1-1-1 0 0,-1 0 0 0 0,1 1 0 0 0,-1-1 0 0 0,1 0 1 0 0,-1 0-1 0 0,-3 8 0 0 0,-2 3 21 0 0,-1 0-1 0 0,0-1 1 0 0,-1 0 0 0 0,-15 20-1 0 0,-90 102 189 0 0,111-133-1005 0 0,-3 4 744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2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4 124 356 0 0,'-3'-7'9470'0'0,"5"5"-8889"0"0,1 1-1 0 0,-1-1 1 0 0,1 1 0 0 0,0-1-1 0 0,0 1 1 0 0,-1 0 0 0 0,1 0-1 0 0,0 0 1 0 0,0 0 0 0 0,0 1-1 0 0,0-1 1 0 0,0 1-1 0 0,4 0 1 0 0,49 0 2588 0 0,-29 1-1996 0 0,49-1 720 0 0,78-12-1 0 0,-125 8-1535 0 0,0-1 0 0 0,-1-1-1 0 0,0-1 1 0 0,-1-2-1 0 0,0-1 1 0 0,27-14 0 0 0,1-2 707 0 0,-53 25-948 0 0,2 11 38 0 0,-7 55 46 0 0,1-42-159 0 0,1 0-1 0 0,1 0 0 0 0,5 34 0 0 0,0-32-19 0 0,2 0 0 0 0,2 0 0 0 0,0-1 0 0 0,1 0-1 0 0,1 0 1 0 0,1-1 0 0 0,2-1 0 0 0,0 0 0 0 0,1-1 0 0 0,22 24-1 0 0,-37-45-28 0 0,2 3-73 0 0,1 0 0 0 0,-1 0 1 0 0,1 0-1 0 0,-1 0 0 0 0,0 1 0 0 0,2 4 0 0 0,-5-7 40 0 0,-1 0 0 0 0,1 0 0 0 0,-1 0 0 0 0,1 0 0 0 0,-1-1 0 0 0,0 1 0 0 0,1-1 0 0 0,-1 1 0 0 0,0-1-1 0 0,1 1 1 0 0,-1-1 0 0 0,0 0 0 0 0,-2 0 0 0 0,-242 3-1153 0 0,72-4 1073 0 0,135 2 198 0 0,10-1 115 0 0,1 1 1 0 0,-1 1-1 0 0,-30 7 1 0 0,58-9-141 0 0,1 0 1 0 0,-1 0-1 0 0,1 0 1 0 0,0 0-1 0 0,-1 0 0 0 0,1 0 1 0 0,-1 0-1 0 0,1 0 1 0 0,0 1-1 0 0,-1-1 1 0 0,1 0-1 0 0,-1 0 0 0 0,1 0 1 0 0,0 0-1 0 0,-1 0 1 0 0,1 1-1 0 0,0-1 1 0 0,-1 0-1 0 0,1 0 0 0 0,0 1 1 0 0,0-1-1 0 0,-1 0 1 0 0,1 1-1 0 0,0-1 0 0 0,0 0 1 0 0,-1 1-1 0 0,1-1 1 0 0,0 0-1 0 0,0 1 1 0 0,0-1-1 0 0,-1 1 0 0 0,11 6 417 0 0,21 3-112 0 0,17-3 78 0 0,0-3 1 0 0,64 0-1 0 0,26-14-3357 0 0,-91 2-265 0 0,-2-7-6053 0 0,-32 9 6267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2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17 480 0 0,'6'-16'10613'0'0,"-6"16"-10419"0"0,0 0 0 0 0,0 0 0 0 0,4 0 2716 0 0,-4 1-2716 0 0,10 6 3881 0 0,1 5-3287 0 0,4 7 387 0 0,-1 0-1 0 0,-1 1 1 0 0,-1 0-1 0 0,-1 1 1 0 0,14 36-1 0 0,-5-13-279 0 0,-16-34-1252 0 0,9 15-1105 0 0,-1-13-2967 0 0,-1-11-4358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2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46 832 0 0,'-1'-1'290'0'0,"0"0"0"0"0,-1 0 1 0 0,1 0-1 0 0,0 0 0 0 0,0 0 0 0 0,-1 0 0 0 0,1-1 1 0 0,0 1-1 0 0,0 0 0 0 0,-1-3 0 0 0,2 4-83 0 0,0 0 0 0 0,0-1 0 0 0,-1 1 1 0 0,1-1-1 0 0,0 1 0 0 0,0-1 0 0 0,0 1 0 0 0,0-1 0 0 0,0 1 0 0 0,0-1 0 0 0,0 1 0 0 0,0-1 1 0 0,0 1-1 0 0,0-1 0 0 0,0 1 0 0 0,0-1 0 0 0,1 1 0 0 0,-1 0 0 0 0,0-1 0 0 0,0 1 0 0 0,0-1 1 0 0,1 1-1 0 0,-1-1 0 0 0,1 0 193 0 0,0 0-1 0 0,1 0 1 0 0,-1 0 0 0 0,0 0 0 0 0,0 0 0 0 0,0 0 0 0 0,1 0-1 0 0,-1 1 1 0 0,0-1 0 0 0,1 0 0 0 0,1 0 0 0 0,14-3 25 0 0,12 1 737 0 0,-1 2 1 0 0,1 0-1 0 0,0 2 1 0 0,-1 1-1 0 0,35 7 1 0 0,-16 0-17 0 0,0 3 1 0 0,57 21 0 0 0,-76-22-613 0 0,0 2 1 0 0,-1 0-1 0 0,0 2 1 0 0,26 19-1 0 0,-41-26-306 0 0,-1 1 0 0 0,0 0 0 0 0,-1 1 0 0 0,0 0 0 0 0,0 0 0 0 0,-1 1-1 0 0,0 1 1 0 0,-1-1 0 0 0,-1 1 0 0 0,11 22 0 0 0,-17-32-191 0 0,0 0 0 0 0,0 1 0 0 0,0-1 1 0 0,0 0-1 0 0,-1 1 0 0 0,1-1 0 0 0,-1 1 0 0 0,1-1 0 0 0,-1 1 0 0 0,0-1 0 0 0,0 1 1 0 0,0 0-1 0 0,0-1 0 0 0,-1 1 0 0 0,1-1 0 0 0,-1 0 0 0 0,0 1 0 0 0,1-1 0 0 0,-1 1 0 0 0,0-1 1 0 0,0 0-1 0 0,-1 1 0 0 0,1-1 0 0 0,0 0 0 0 0,-1 0 0 0 0,1 0 0 0 0,-3 2 0 0 0,-1 0 4 0 0,0 0-1 0 0,-1 0 0 0 0,1-1 0 0 0,-1 0 0 0 0,0 0 0 0 0,1 0 0 0 0,-2-1 1 0 0,1 0-1 0 0,-10 3 0 0 0,-47 7 117 0 0,25-8-89 0 0,-21-2 7 0 0,-102-10 76 0 0,133 6-117 0 0,-183-16-2239 0 0,201 17-143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2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32 340 0 0,'0'0'222'0'0,"-1"-1"0"0"0,1 1 0 0 0,0-1-1 0 0,0 0 1 0 0,-1 1 0 0 0,1-1 0 0 0,0 1 0 0 0,0-1 0 0 0,0 1 0 0 0,0-1-1 0 0,0 0 1 0 0,0 1 0 0 0,0-1 0 0 0,0 1 0 0 0,0-1 0 0 0,0 0 0 0 0,0 1-1 0 0,0-1 1 0 0,0 1 0 0 0,1-1 0 0 0,-1 0 0 0 0,0 1 0 0 0,0-1-1 0 0,1 1 1 0 0,-1-1 0 0 0,0 1 0 0 0,1-1 0 0 0,-1 1 0 0 0,0-1 0 0 0,1 1-1 0 0,-1 0 1 0 0,1-1 0 0 0,-1 1 0 0 0,1-1 0 0 0,-1 1 0 0 0,1 0 0 0 0,-1 0-1 0 0,1-1 1 0 0,-1 1 0 0 0,1 0 0 0 0,-1 0 0 0 0,1-1 0 0 0,0 1 0 0 0,-1 0-1 0 0,2 0 1 0 0,31-7 4714 0 0,-30 7-4706 0 0,23-2 2038 0 0,1 1 0 0 0,38 3 0 0 0,-36 0-1419 0 0,0 2 1 0 0,0 2-1 0 0,-1 0 0 0 0,31 13 1 0 0,-53-17-691 0 0,-1 0 0 0 0,0 0-1 0 0,0 0 1 0 0,0 1 0 0 0,0 0 0 0 0,0 0 0 0 0,-1 0 0 0 0,1 1 0 0 0,6 6-1 0 0,-2 8 402 0 0,-9-4-252 0 0,0-11-271 0 0,-1 0 0 0 0,0-1-1 0 0,0 1 1 0 0,0-1-1 0 0,0 1 1 0 0,0-1-1 0 0,0 1 1 0 0,-3 3-1 0 0,-8 9 95 0 0,0-1 0 0 0,-1-1-1 0 0,-22 18 1 0 0,19-17 7 0 0,1 0-1 0 0,-21 25 1 0 0,35-38-110 0 0,0 0 1 0 0,0 1 0 0 0,0-1 0 0 0,0 0-1 0 0,1 1 1 0 0,-1-1 0 0 0,0 1-1 0 0,1-1 1 0 0,-1 1 0 0 0,0-1 0 0 0,1 1-1 0 0,0 0 1 0 0,-1-1 0 0 0,1 1-1 0 0,0-1 1 0 0,0 1 0 0 0,0 0 0 0 0,0-1-1 0 0,0 1 1 0 0,1 0 0 0 0,-1-1-1 0 0,0 1 1 0 0,1-1 0 0 0,-1 1 0 0 0,1-1-1 0 0,-1 1 1 0 0,1-1 0 0 0,0 1-1 0 0,0-1 1 0 0,-1 1 0 0 0,1-1 0 0 0,0 0-1 0 0,1 1 1 0 0,-1-1 0 0 0,0 0-1 0 0,0 0 1 0 0,0 0 0 0 0,1 0 0 0 0,-1 0-1 0 0,0 0 1 0 0,3 1 0 0 0,4 3 101 0 0,1 0-1 0 0,0-1 1 0 0,1 0 0 0 0,-1 0 0 0 0,12 2 0 0 0,20 3-88 0 0,0-1 1 0 0,0-3 0 0 0,1-1 0 0 0,0-2-1 0 0,-1-1 1 0 0,79-11 0 0 0,-101 8-43 0 0,-11 1 0 0 0,0 0 0 0 0,0 0 0 0 0,-1 0 0 0 0,1-1 0 0 0,-1 0 0 0 0,13-5 0 0 0,-20 6-367 0 0,1 1 0 0 0,-1 0 1 0 0,1-1-1 0 0,-1 1 0 0 0,1 0 0 0 0,-1-1 0 0 0,1 1 1 0 0,-1-1-1 0 0,1 1 0 0 0,-1-1 0 0 0,0 1 1 0 0,1-1-1 0 0,-1 1 0 0 0,0-1 0 0 0,1 1 0 0 0,-1-1 1 0 0,0 0-1 0 0,0 1 0 0 0,0-1 0 0 0,1 1 0 0 0,-1-1 1 0 0,0 0-1 0 0,0 1 0 0 0,0-1 0 0 0,0 0 0 0 0,0 1 1 0 0,0-1-1 0 0,0 0 0 0 0,0 1 0 0 0,0-1 1 0 0,-1 1-1 0 0,1-1 0 0 0,0 0 0 0 0,0 1 0 0 0,-1-1 1 0 0,1 0-1 0 0,-6-9-2924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3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0 171 776 0 0,'1'-2'360'0'0,"-1"0"0"0"0,1 0 0 0 0,-1 0 0 0 0,1 1 0 0 0,0-1 0 0 0,0 0-1 0 0,-1 1 1 0 0,1-1 0 0 0,0 1 0 0 0,1-1 0 0 0,-1 1 0 0 0,0-1 0 0 0,0 1 0 0 0,1 0 0 0 0,-1-1 0 0 0,3 0-1 0 0,-3 1-140 0 0,0 1-1 0 0,0-1 0 0 0,0 1 1 0 0,1-1-1 0 0,-1 1 0 0 0,0 0 0 0 0,0 0 1 0 0,1-1-1 0 0,-1 1 0 0 0,0 0 0 0 0,0 0 1 0 0,1 0-1 0 0,-1 1 0 0 0,0-1 0 0 0,0 0 1 0 0,1 0-1 0 0,-1 1 0 0 0,0-1 0 0 0,0 0 1 0 0,0 1-1 0 0,1 0 0 0 0,1 0 0 0 0,6 5 320 0 0,-1 0-1 0 0,1 1 0 0 0,-1 0 1 0 0,0 0-1 0 0,0 1 0 0 0,7 9 1 0 0,36 54 1478 0 0,-49-68-1913 0 0,67 107 2280 0 0,23 32 49 0 0,-69-109-1590 0 0,2-1 0 0 0,35 34 0 0 0,-58-64-741 0 0,0 0 0 0 0,0 1-1 0 0,1-1 1 0 0,-1 0 0 0 0,1 0-1 0 0,-1 0 1 0 0,1-1 0 0 0,0 1-1 0 0,-1 0 1 0 0,1-1 0 0 0,0 0-1 0 0,0 0 1 0 0,0 0 0 0 0,0 0-1 0 0,0 0 1 0 0,0 0 0 0 0,1-1-1 0 0,-1 0 1 0 0,0 1 0 0 0,4-2-1 0 0,-4-1-15 0 0,0 0-1 0 0,0 0 0 0 0,0 0 1 0 0,-1-1-1 0 0,1 1 0 0 0,-1-1 1 0 0,0 0-1 0 0,0 0 0 0 0,0 0 0 0 0,0 0 1 0 0,0 0-1 0 0,2-6 0 0 0,-3 6-13 0 0,22-49 404 0 0,-3 0 1 0 0,-2-2-1 0 0,14-71 0 0 0,0 2 188 0 0,-7 17-118 0 0,2-5-683 0 0,-18 93-2272 0 0,-3 16-2492 0 0,0 6-88 0 0,1 5 3812 0 0,-6-7 330 0 0,5 8-2079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3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0 728 0 0,'0'0'2254'0'0,"-3"13"2424"0"0,-24 49 2566 0 0,8 7-3489 0 0,16-56-3208 0 0,1 1-1 0 0,1-1 0 0 0,0 1 0 0 0,1 0 1 0 0,0-1-1 0 0,1 1 0 0 0,0-1 0 0 0,5 18 0 0 0,-5-25-461 0 0,1-1 0 0 0,0 0 0 0 0,1 0 0 0 0,-1 0 0 0 0,1 0-1 0 0,0 0 1 0 0,0-1 0 0 0,0 1 0 0 0,1-1 0 0 0,-1 0 0 0 0,1 0-1 0 0,0 0 1 0 0,0-1 0 0 0,1 1 0 0 0,-1-1 0 0 0,1 0 0 0 0,0 0-1 0 0,9 4 1 0 0,-9-5-589 0 0,0-1-1 0 0,0 1 0 0 0,0-1 1 0 0,1 0-1 0 0,5 0 0 0 0,-6 0-758 0 0,0-1 0 0 0,0 0 0 0 0,0-1 0 0 0,0 1 0 0 0,9-3 0 0 0,-5-1-1237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3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57 144 912 0 0,'-14'-22'18484'0'0,"21"22"-18203"0"0,1 1 1 0 0,-1-1-1 0 0,0 0 0 0 0,1-1 1 0 0,-1 1-1 0 0,0-2 1 0 0,1 1-1 0 0,-1-1 1 0 0,0 0-1 0 0,0 0 0 0 0,9-5 1 0 0,-9 3-101 0 0,0-1 1 0 0,0 1 0 0 0,-1-1-1 0 0,7-6 1 0 0,-11 9-138 0 0,-1 1-1 0 0,1-1 1 0 0,0 0 0 0 0,-1 0-1 0 0,0-1 1 0 0,1 1 0 0 0,-1 0-1 0 0,0 0 1 0 0,0-1 0 0 0,0 1-1 0 0,0 0 1 0 0,-1-1 0 0 0,1 1 0 0 0,-1-1-1 0 0,1 1 1 0 0,-1-4 0 0 0,0 4-34 0 0,0 1 1 0 0,-1 0 0 0 0,1-1 0 0 0,-1 1 0 0 0,1 0 0 0 0,-1-1 0 0 0,1 1 0 0 0,-1 0 0 0 0,0 0 0 0 0,0 0 0 0 0,1-1-1 0 0,-1 1 1 0 0,0 0 0 0 0,0 0 0 0 0,0 0 0 0 0,0 1 0 0 0,0-1 0 0 0,0 0 0 0 0,-1 0 0 0 0,1 0 0 0 0,0 1 0 0 0,0-1-1 0 0,-1 1 1 0 0,1-1 0 0 0,-3 0 0 0 0,-32-7 128 0 0,26 8-113 0 0,0 0-1 0 0,0 1 1 0 0,0 0 0 0 0,1 0-1 0 0,-1 1 1 0 0,0 1-1 0 0,1 0 1 0 0,-1 0-1 0 0,1 0 1 0 0,0 1-1 0 0,-11 7 1 0 0,19-11-88 0 0,1 1 1 0 0,-1-1-1 0 0,1 0 0 0 0,-1 0 1 0 0,1 1-1 0 0,-1-1 1 0 0,1 0-1 0 0,-1 1 0 0 0,1-1 1 0 0,-1 1-1 0 0,1-1 0 0 0,-1 0 1 0 0,1 1-1 0 0,0-1 1 0 0,-1 1-1 0 0,1-1 0 0 0,0 1 1 0 0,-1-1-1 0 0,1 1 0 0 0,0 0 1 0 0,0-1-1 0 0,0 1 1 0 0,-1-1-1 0 0,1 1 0 0 0,0 0 1 0 0,0-1-1 0 0,0 1 0 0 0,0-1 1 0 0,0 1-1 0 0,0 0 1 0 0,0-1-1 0 0,0 1 0 0 0,0-1 1 0 0,1 1-1 0 0,-1 0 0 0 0,0-1 1 0 0,0 1-1 0 0,0-1 1 0 0,1 1-1 0 0,-1-1 0 0 0,0 1 1 0 0,1-1-1 0 0,-1 1 0 0 0,0-1 1 0 0,1 1-1 0 0,0 0 1 0 0,24 15-6319 0 0,-23-15 5736 0 0,11 7-1968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3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9 628 0 0,'-15'-1'22779'0'0,"185"9"-17698"0"0,92-9-3210 0 0,-224 0-1672 0 0,107-9 616 0 0,-125 6-3251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3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1 256 0 0,'-13'0'3511'0'0,"-11"2"7293"0"0,35 0-4698 0 0,51 5-2960 0 0,18-7-980 0 0,201 5 2634 0 0,-261-3-4451 0 0,-6-1-23 0 0,0 0-1 0 0,-1-2 1 0 0,1 0 0 0 0,17-3 0 0 0,-16 2-5813 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4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27 608 0 0,'0'0'76'0'0,"0"-1"468"0"0,0-1 1 0 0,0 0 0 0 0,0 1-1 0 0,1-1 1 0 0,-1 1 0 0 0,1-1-1 0 0,-1 1 1 0 0,1-1 0 0 0,-1 1-1 0 0,1 0 1 0 0,0-1 0 0 0,-1 1-1 0 0,1 0 1 0 0,0-1 0 0 0,0 1-1 0 0,3-2 2402 0 0,-2 4-1835 0 0,1 0-785 0 0,1 2 1 0 0,-1-1 0 0 0,0 0 0 0 0,0 1 0 0 0,-1-1 0 0 0,1 1 0 0 0,-1 0-1 0 0,1 0 1 0 0,-1 0 0 0 0,0 0 0 0 0,0 1 0 0 0,0-1 0 0 0,2 7 0 0 0,20 54 1618 0 0,-21-55-1639 0 0,19 76 2193 0 0,21 148 0 0 0,-23-139-1388 0 0,-7-38-435 0 0,-8-46-1155 0 0,-3-9-815 0 0,-1-1 647 0 0,0 1 0 0 0,-1-1 0 0 0,1 1 0 0 0,0-1 0 0 0,0 0 0 0 0,0 1 1 0 0,0-1-1 0 0,0 0 0 0 0,0 0 0 0 0,0 1 0 0 0,-1-1 0 0 0,1 0 0 0 0,0 0 0 0 0,0 0 0 0 0,2-1 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92 220 0 0,'-6'-30'1504'0'0,"3"18"979"0"0,0 0 1 0 0,-1-26 2186 0 0,8 40-3620 0 0,1 2-743 0 0,0 0 1 0 0,0 1-1 0 0,-1-1 0 0 0,1 1 0 0 0,-1 0 1 0 0,0 0-1 0 0,0 1 0 0 0,5 9 0 0 0,23 55 1182 0 0,-22-47-1062 0 0,73 186 2378 0 0,5 11-498 0 0,-62-162-1266 0 0,59 93 0 0 0,-73-132-762 0 0,16 24 350 0 0,-25-39-494 0 0,0-1 1 0 0,-1 0 0 0 0,1 0 0 0 0,0 0-1 0 0,1-1 1 0 0,-1 1 0 0 0,0-1 0 0 0,1 0-1 0 0,5 3 1 0 0,-7-4-95 0 0,-1-1-1 0 0,0 0 1 0 0,1 0-1 0 0,-1 0 1 0 0,1 0-1 0 0,-1 0 1 0 0,0 0 0 0 0,1 0-1 0 0,-1 0 1 0 0,0 0-1 0 0,1-1 1 0 0,-1 1-1 0 0,0-1 1 0 0,1 1-1 0 0,-1-1 1 0 0,0 1 0 0 0,0-1-1 0 0,0 0 1 0 0,1 1-1 0 0,-1-1 1 0 0,0 0-1 0 0,0 0 1 0 0,0 0-1 0 0,0 0 1 0 0,0 0 0 0 0,0 0-1 0 0,-1 0 1 0 0,2-2-1 0 0,20-34 267 0 0,-22 36-285 0 0,11-26 85 0 0,-2-1-1 0 0,-1 0 1 0 0,-2 0 0 0 0,6-52-1 0 0,-10 69-84 0 0,3-42 46 0 0,-3 1 0 0 0,-2-1 0 0 0,-2 1 0 0 0,-2-1-1 0 0,-3 1 1 0 0,-19-75 0 0 0,22 109-64 0 0,2 12-116 0 0,0 0 0 0 0,1 0 0 0 0,0-1 1 0 0,-1-7-1 0 0,2 12-229 0 0,3 4-2272 0 0,18 16 519 0 0,9 18-5186 0 0,-17-18 4502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4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359 116 416 0 0,'1'-6'938'0'0,"0"1"0"0"0,-1 0 0 0 0,0 0 0 0 0,0 0 0 0 0,0 0 0 0 0,0 0 0 0 0,-1-1 1 0 0,0 1-1 0 0,-2-7 0 0 0,1 8-518 0 0,0 0 0 0 0,0 1 0 0 0,0-1 0 0 0,0 1 0 0 0,-1 0 1 0 0,1 0-1 0 0,-1 0 0 0 0,0 0 0 0 0,0 0 0 0 0,0 0 0 0 0,0 1 1 0 0,-7-4-1 0 0,6 4-193 0 0,1 0 0 0 0,0 0 0 0 0,-1 1 0 0 0,0 0 1 0 0,1 0-1 0 0,-1 0 0 0 0,0 0 0 0 0,1 1 0 0 0,-1-1 0 0 0,0 1 1 0 0,0 0-1 0 0,0 0 0 0 0,1 0 0 0 0,-1 1 0 0 0,0-1 0 0 0,0 1 1 0 0,1 0-1 0 0,-7 2 0 0 0,-2 2 153 0 0,1-1 0 0 0,-1 2-1 0 0,1 0 1 0 0,-14 10 0 0 0,9-5-28 0 0,1 1-1 0 0,0 0 1 0 0,1 1-1 0 0,0 1 1 0 0,-22 30-1 0 0,28-34-166 0 0,1 0 0 0 0,1 1 0 0 0,0 0-1 0 0,0 1 1 0 0,1-1 0 0 0,0 1 0 0 0,1 0-1 0 0,1 0 1 0 0,0 0 0 0 0,-2 14 0 0 0,5-20-112 0 0,-1-1 1 0 0,1 1-1 0 0,1-1 1 0 0,-1 1 0 0 0,1-1-1 0 0,0 1 1 0 0,0-1-1 0 0,0 0 1 0 0,1 0-1 0 0,0 1 1 0 0,0-1 0 0 0,0 0-1 0 0,1 0 1 0 0,-1-1-1 0 0,1 1 1 0 0,0-1-1 0 0,5 6 1 0 0,-2-4-44 0 0,0-1 1 0 0,0 1-1 0 0,0-1 0 0 0,1 0 1 0 0,0-1-1 0 0,0 0 1 0 0,0 0-1 0 0,1 0 0 0 0,-1-1 1 0 0,15 4-1 0 0,-11-4-62 0 0,1 0 0 0 0,-1-1 0 0 0,0-1-1 0 0,1 0 1 0 0,-1 0 0 0 0,1-1 0 0 0,18-3-1 0 0,-22 2-4 0 0,0 0-1 0 0,-1-1 1 0 0,0 0-1 0 0,1-1 0 0 0,-1 1 1 0 0,0-1-1 0 0,0 0 1 0 0,0-1-1 0 0,-1 0 0 0 0,1 0 1 0 0,7-7-1 0 0,-8 6 28 0 0,-1-1-1 0 0,0 0 1 0 0,0 0 0 0 0,0 0 0 0 0,-1 0-1 0 0,0-1 1 0 0,0 0 0 0 0,0 1-1 0 0,-1-2 1 0 0,0 1 0 0 0,-1 0-1 0 0,1 0 1 0 0,-2-1 0 0 0,1 0-1 0 0,-1 1 1 0 0,0-1 0 0 0,0 0-1 0 0,-1 1 1 0 0,0-1 0 0 0,0 0-1 0 0,-3-11 1 0 0,1 9 16 0 0,0 0-1 0 0,-1 0 1 0 0,0 0-1 0 0,-1 1 0 0 0,0-1 1 0 0,-1 1-1 0 0,0 0 1 0 0,0 0-1 0 0,-1 1 1 0 0,0-1-1 0 0,0 1 1 0 0,-1 0-1 0 0,0 1 1 0 0,0 0-1 0 0,-14-10 1 0 0,8 7-97 0 0,-1 2-1 0 0,0-1 1 0 0,-29-11 0 0 0,36 17-360 0 0,-1 1 0 0 0,0 0 0 0 0,0 0 0 0 0,-8-1 0 0 0,11 3-352 0 0,0 0 0 0 0,0 0 0 0 0,0 0 0 0 0,0 1 0 0 0,0-1 0 0 0,0 1 0 0 0,-7 2 0 0 0,5-1-2097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4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15 192 0 0,'0'-1'270'0'0,"0"0"1"0"0,0 0-1 0 0,1 1 1 0 0,-1-1-1 0 0,0 0 1 0 0,1 0-1 0 0,-1 1 1 0 0,0-1-1 0 0,1 0 0 0 0,-1 1 1 0 0,1-1-1 0 0,-1 1 1 0 0,1-1-1 0 0,0 0 1 0 0,-1 1-1 0 0,1-1 0 0 0,0 1 1 0 0,-1-1-1 0 0,1 1 1 0 0,0 0-1 0 0,-1-1 1 0 0,1 1-1 0 0,0 0 0 0 0,1-1 1 0 0,-1 1-65 0 0,0 1 1 0 0,0-1-1 0 0,0 0 1 0 0,-1 1-1 0 0,1-1 0 0 0,0 0 1 0 0,0 1-1 0 0,0-1 1 0 0,-1 1-1 0 0,1-1 0 0 0,0 1 1 0 0,-1 0-1 0 0,1-1 1 0 0,-1 1-1 0 0,1 0 0 0 0,0-1 1 0 0,-1 1-1 0 0,1 1 1 0 0,2 3 352 0 0,0 0 1 0 0,-1 1 0 0 0,0-1 0 0 0,0 1 0 0 0,0-1 0 0 0,1 8 0 0 0,0 22 1294 0 0,-1 1-1 0 0,-6 57 1 0 0,2-61-752 0 0,1 1 1 0 0,1 0-1 0 0,8 53 1 0 0,-8-83-1023 0 0,1 0 0 0 0,0 0 0 0 0,0 0 0 0 0,0 0 0 0 0,0 0 1 0 0,0-1-1 0 0,0 1 0 0 0,1 0 0 0 0,-1-1 0 0 0,1 1 0 0 0,0-1 0 0 0,0 1 0 0 0,0-1 0 0 0,0 0 1 0 0,0 0-1 0 0,0 0 0 0 0,3 2 0 0 0,-2-3-42 0 0,-1 0 1 0 0,0 0 0 0 0,1 0-1 0 0,-1 0 1 0 0,0-1-1 0 0,1 1 1 0 0,-1-1-1 0 0,1 1 1 0 0,-1-1-1 0 0,1 0 1 0 0,-1 0 0 0 0,1 0-1 0 0,-1 0 1 0 0,1 0-1 0 0,-1-1 1 0 0,1 1-1 0 0,-1-1 1 0 0,0 0-1 0 0,1 0 1 0 0,4-2-1 0 0,13-7 49 0 0,0-1 0 0 0,-1-1 0 0 0,0-1 0 0 0,31-28 0 0 0,61-71 130 0 0,-104 105-200 0 0,38-50 48 0 0,-25 30-52 0 0,-20 27-18 0 0,1-1-1 0 0,-1 1 1 0 0,1-1 0 0 0,0 1-1 0 0,-1-1 1 0 0,0 0-1 0 0,1 1 1 0 0,-1-1 0 0 0,1 0-1 0 0,-1 1 1 0 0,0-1-1 0 0,1 0 1 0 0,-1 1 0 0 0,0-1-1 0 0,0 0 1 0 0,1 0-1 0 0,-1 1 1 0 0,0-1 0 0 0,0 0-1 0 0,0 0 1 0 0,0-1-1 0 0,-1 2 1 0 0,1 0 0 0 0,-1 0 0 0 0,0 0-1 0 0,1 0 1 0 0,-1 0 0 0 0,0 0-1 0 0,1 0 1 0 0,-1 0 0 0 0,0 0-1 0 0,1 0 1 0 0,-1 0 0 0 0,1 0 0 0 0,-1 0-1 0 0,0 1 1 0 0,1-1 0 0 0,-1 0-1 0 0,1 0 1 0 0,-2 1 0 0 0,-33 19-77 0 0,-26 26 53 0 0,2 3-1 0 0,-75 79 1 0 0,129-123 63 0 0,1 0 0 0 0,0 0 0 0 0,1 0 0 0 0,-1 0 0 0 0,1 0 0 0 0,0 1 1 0 0,1 0-1 0 0,-1-1 0 0 0,1 1 0 0 0,0 0 0 0 0,0 1 0 0 0,1-1 0 0 0,-1 10 0 0 0,2-12 14 0 0,0 1-1 0 0,0-1 1 0 0,1 1-1 0 0,-1-1 1 0 0,1 0-1 0 0,0 1 1 0 0,1-1-1 0 0,-1 0 0 0 0,1 0 1 0 0,-1 0-1 0 0,1 0 1 0 0,1 0-1 0 0,-1 0 1 0 0,1 0-1 0 0,-1-1 1 0 0,1 1-1 0 0,0-1 1 0 0,0 0-1 0 0,7 6 1 0 0,-1-2 40 0 0,1 0 1 0 0,-1-1-1 0 0,2 0 1 0 0,-1-1-1 0 0,1 0 1 0 0,0 0-1 0 0,0-1 1 0 0,0 0-1 0 0,20 3 1 0 0,-1-3 7 0 0,0 0 0 0 0,45-2 0 0 0,-74-2-218 0 0,0 0-1 0 0,1-1 1 0 0,-1 1-1 0 0,0 0 1 0 0,1 0 0 0 0,-1-1-1 0 0,0 1 1 0 0,0 0-1 0 0,1-1 1 0 0,-1 0-1 0 0,0 1 1 0 0,0-1 0 0 0,0 0-1 0 0,0 1 1 0 0,0-1-1 0 0,0 0 1 0 0,1-1 0 0 0,4-5-3553 0 0,4-7-6772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4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17 508 0 0,'-15'-11'7323'0'0,"14"10"-6941"0"0,-1 0-232 0 0,1 0 162 0 0,-2 0 417 0 0,1 0 94 0 0,0 1-446 0 0,0-1 0 0 0,0 1 1 0 0,0 0-1 0 0,0 0 0 0 0,0 0 0 0 0,0 0 0 0 0,0 1 1 0 0,1-1-1 0 0,-1 0 0 0 0,0 1 0 0 0,0-1 0 0 0,0 1 1 0 0,0 0-1 0 0,0 0 0 0 0,0-1 0 0 0,1 1 1 0 0,-1 0-1 0 0,0 1 0 0 0,1-1 0 0 0,-1 0 0 0 0,1 0 1 0 0,-1 1-1 0 0,1-1 0 0 0,0 1 0 0 0,0-1 0 0 0,-1 1 1 0 0,0 2-1 0 0,0-2-183 0 0,1 0 0 0 0,0 0 0 0 0,0 1 0 0 0,1-1-1 0 0,-1 0 1 0 0,0 0 0 0 0,1 0 0 0 0,-1 1 0 0 0,1-1 0 0 0,-1 0 0 0 0,1 1 0 0 0,0-1 0 0 0,0 0 0 0 0,0 1 0 0 0,1-1 0 0 0,-1 0 0 0 0,1 1-1 0 0,-1-1 1 0 0,1 0 0 0 0,-1 0 0 0 0,1 0 0 0 0,0 1 0 0 0,2 2 0 0 0,-1-2-72 0 0,0 1 0 0 0,1-1 0 0 0,-1 0 0 0 0,1 0 0 0 0,0-1 0 0 0,0 1 0 0 0,0 0 1 0 0,0-1-1 0 0,0 0 0 0 0,0 1 0 0 0,1-1 0 0 0,-1-1 0 0 0,1 1 0 0 0,0 0 0 0 0,-1-1 0 0 0,1 0 0 0 0,0 0 0 0 0,0 0 0 0 0,0 0 0 0 0,0-1 0 0 0,0 1 0 0 0,0-1 0 0 0,-1 0 1 0 0,8-1-1 0 0,-10 1-106 0 0,0 0 1 0 0,1 0-1 0 0,-1 0 1 0 0,0 0-1 0 0,0-1 1 0 0,0 1-1 0 0,1 0 1 0 0,-1-1 0 0 0,0 1-1 0 0,0-1 1 0 0,0 1-1 0 0,0-1 1 0 0,0 0-1 0 0,0 0 1 0 0,0 1-1 0 0,0-1 1 0 0,0 0 0 0 0,0 0-1 0 0,0 0 1 0 0,0 0-1 0 0,-1 0 1 0 0,1 0-1 0 0,0 0 1 0 0,-1 0-1 0 0,1 0 1 0 0,-1 0-1 0 0,1 0 1 0 0,-1 0 0 0 0,1-1-1 0 0,-1 1 1 0 0,0 0-1 0 0,0 0 1 0 0,1 0-1 0 0,-1-1 1 0 0,0 1-1 0 0,0 0 1 0 0,0 0 0 0 0,0-1-1 0 0,-1 1 1 0 0,1 0-1 0 0,0 0 1 0 0,0 0-1 0 0,-2-3 1 0 0,1 0-26 0 0,-1 0 0 0 0,0 0 0 0 0,0 1 0 0 0,-1-1 1 0 0,1 0-1 0 0,-1 1 0 0 0,0 0 0 0 0,0 0 0 0 0,0-1 0 0 0,-7-4 0 0 0,7 6-345 0 0,-1 0-1 0 0,0-1 0 0 0,0 1 1 0 0,0 1-1 0 0,-1-1 1 0 0,1 1-1 0 0,0-1 0 0 0,-8 0 1 0 0,11 2-120 0 0,1 1 1 0 0,-1-1 0 0 0,1 0-1 0 0,-1 1 1 0 0,0-1 0 0 0,1 1 0 0 0,-3 3-2841 0 0,2-4 2841 0 0,1 1 0 0 0,0-1-1 0 0,-1 1 1 0 0,1 0 0 0 0,0-1-1 0 0,0 2 1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16 100 116 0 0,'-16'-6'6330'0'0,"26"8"459"0"0,11 2-2068 0 0,-3 0-4743 0 0,26 7 987 0 0,0-3-1 0 0,1-1 0 0 0,0-2 0 0 0,1-2 1 0 0,-1-2-1 0 0,65-7 0 0 0,-87 3-829 0 0,-1-1 0 0 0,1-1 0 0 0,25-9-1 0 0,-40 11-89 0 0,0 0-1 0 0,-1-1 0 0 0,1 1 0 0 0,-1-2 0 0 0,0 1 0 0 0,0-1 0 0 0,0 0 0 0 0,0 0 1 0 0,-1-1-1 0 0,0 0 0 0 0,10-13 0 0 0,-15 19-24 0 0,0-1-1 0 0,-1 0 1 0 0,1 0 0 0 0,0 0-1 0 0,-1 0 1 0 0,1 0 0 0 0,0 0 0 0 0,-1-1-1 0 0,0 1 1 0 0,1 0 0 0 0,-1 0-1 0 0,0 0 1 0 0,1 0 0 0 0,-1 0-1 0 0,0-1 1 0 0,0 1 0 0 0,0 0-1 0 0,0 0 1 0 0,0 0 0 0 0,0-1-1 0 0,0 1 1 0 0,-1 0 0 0 0,1 0 0 0 0,0 0-1 0 0,-1 0 1 0 0,1 0 0 0 0,-1 0-1 0 0,1-1 1 0 0,-1 1 0 0 0,1 0-1 0 0,-1 0 1 0 0,0 1 0 0 0,-1-3-1 0 0,1 3 171 0 0,0 0-174 0 0,0 0-1 0 0,0 1 0 0 0,0-1 0 0 0,-1 1 0 0 0,1-1 0 0 0,0 1 0 0 0,0-1 0 0 0,0 1 0 0 0,0 0 1 0 0,0 0-1 0 0,0-1 0 0 0,0 1 0 0 0,0 0 0 0 0,0 0 0 0 0,0 0 0 0 0,1 0 0 0 0,-1 0 0 0 0,0 0 1 0 0,1 0-1 0 0,-1 0 0 0 0,1 1 0 0 0,-2 1 0 0 0,-8 28 328 0 0,8-24-290 0 0,-9 41 352 0 0,2 0-1 0 0,2 1 0 0 0,-2 54 0 0 0,9-62-210 0 0,2 1-1 0 0,1-1 1 0 0,2 0-1 0 0,2 0 1 0 0,2 0 0 0 0,22 62-1 0 0,-14-71-890 0 0,-19-31 676 0 0,1-1 1 0 0,-1 1 0 0 0,0-1-1 0 0,1 1 1 0 0,-1-1 0 0 0,0 1 0 0 0,0-1-1 0 0,0 0 1 0 0,1 0 0 0 0,-1 0-1 0 0,0 0 1 0 0,-2 0 0 0 0,-136-18-336 0 0,-36-2 244 0 0,164 20 190 0 0,1 0 0 0 0,0 0-1 0 0,-1 1 1 0 0,1 1 0 0 0,-16 3-1 0 0,26-4 125 0 0,1 0-151 0 0,1 0-1 0 0,-1 0 0 0 0,0 0 1 0 0,1 0-1 0 0,-1 0 0 0 0,1 0 0 0 0,-1 0 1 0 0,1 0-1 0 0,0 0 0 0 0,-1 0 0 0 0,1 0 1 0 0,0-1-1 0 0,-1 1 0 0 0,1 0 1 0 0,0 0-1 0 0,0-1 0 0 0,0 1 0 0 0,0 0 1 0 0,0-1-1 0 0,0 1 0 0 0,0-1 1 0 0,0 0-1 0 0,0 1 0 0 0,0-1 0 0 0,2 1 1 0 0,33 8 332 0 0,-27-8-228 0 0,72 12 296 0 0,1-3 1 0 0,140-3-1 0 0,-203-9-6574 0 0,-19 3 5972 0 0,1-1 0 0 0,-1 0 0 0 0,0 0 1 0 0,1 0-1 0 0,-1 0 0 0 0,0 0 0 0 0,1 0 1 0 0,-1 0-1 0 0,0 0 0 0 0,1 0 0 0 0,-1 0 1 0 0,0 0-1 0 0,0-1 0 0 0,1 1 0 0 0,-1 0 1 0 0,0 0-1 0 0,1 0 0 0 0,-1 0 1 0 0,0 0-1 0 0,0-1 0 0 0,1 1 0 0 0,-1 0 1 0 0,0 0-1 0 0,0 0 0 0 0,1-1 0 0 0,-1 1 1 0 0,0 0-1 0 0,0 0 0 0 0,0-1 0 0 0,1 1 1 0 0,-1 0-1 0 0,0 0 0 0 0,0-1 0 0 0,0 1 1 0 0,0 0-1 0 0,0-1 0 0 0,0 1 0 0 0,0 0 1 0 0,0-1-1 0 0,0 1 0 0 0,0 0 0 0 0,0 0 1 0 0,0-1-1 0 0,0 1 0 0 0,0 0 1 0 0,0-1-1 0 0,0 1 0 0 0,0 0 0 0 0,0-1 1 0 0,0 1-1 0 0,0-1 0 0 0,-9-10-3073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4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5 424 0 0,'-11'-4'10960'0'0,"13"13"-4790"0"0,1 0-5833 0 0,-2-5-1396 0 0,4 15 2083 0 0,-1 1 0 0 0,0 0 0 0 0,-2 0 0 0 0,0 1 0 0 0,-3 32 1 0 0,1-36-633 0 0,7 57 262 0 0,-6-70-947 0 0,-1-1 1 0 0,1 1-1 0 0,0 0 0 0 0,0-1 1 0 0,0 1-1 0 0,0-1 0 0 0,4 6 1 0 0,11 8-7861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4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84 840 0 0,'-1'-2'360'0'0,"0"0"0"0"0,1 0 0 0 0,-1-1-1 0 0,1 1 1 0 0,-1 0 0 0 0,1 0 0 0 0,0 0 0 0 0,0 0 0 0 0,0 0 0 0 0,0 0-1 0 0,0 0 1 0 0,0-1 0 0 0,1 1 0 0 0,-1 0 0 0 0,1 0 0 0 0,-1 0 0 0 0,1 0-1 0 0,0 0 1 0 0,0 0 0 0 0,0 0 0 0 0,0 1 0 0 0,0-1 0 0 0,0 0 0 0 0,0 0-1 0 0,1 1 1 0 0,-1-1 0 0 0,1 1 0 0 0,-1-1 0 0 0,1 1 0 0 0,0 0-1 0 0,-1-1 1 0 0,1 1 0 0 0,0 0 0 0 0,0 0 0 0 0,0 0 0 0 0,3 0 0 0 0,2-2 383 0 0,0 0 0 0 0,0 0 0 0 0,1 1 0 0 0,-1 0 0 0 0,1 1 0 0 0,-1-1 0 0 0,1 2 0 0 0,14-1 0 0 0,0 3-235 0 0,0 1 1 0 0,0 2 0 0 0,-1 0-1 0 0,1 1 1 0 0,-1 1-1 0 0,0 1 1 0 0,-1 1-1 0 0,0 0 1 0 0,0 2 0 0 0,-1 1-1 0 0,0 0 1 0 0,-1 1-1 0 0,20 19 1 0 0,-33-28-411 0 0,-1 1 0 0 0,0 0 0 0 0,1 1-1 0 0,-2-1 1 0 0,1 1 0 0 0,-1-1 0 0 0,1 1 0 0 0,-1 0 0 0 0,2 8 0 0 0,-4-11-55 0 0,0 0 1 0 0,-1 1-1 0 0,1-1 1 0 0,-1 1 0 0 0,1-1-1 0 0,-1 0 1 0 0,0 1-1 0 0,0-1 1 0 0,-1 1 0 0 0,1-1-1 0 0,-1 1 1 0 0,0-1 0 0 0,0 0-1 0 0,0 1 1 0 0,0-1-1 0 0,0 0 1 0 0,-1 0 0 0 0,1 0-1 0 0,-3 3 1 0 0,-1 1-13 0 0,-1-1 0 0 0,0 1 1 0 0,0-1-1 0 0,-1-1 0 0 0,0 1 0 0 0,0-1 1 0 0,0 0-1 0 0,0-1 0 0 0,-1 0 0 0 0,1 0 1 0 0,-1 0-1 0 0,0-1 0 0 0,0 0 1 0 0,-1-1-1 0 0,1 0 0 0 0,-1 0 0 0 0,-10 0 1 0 0,-18 2-210 0 0,1-2 0 0 0,-63-5 0 0 0,89 2 100 0 0,0 0-64 0 0,-12 0-1438 0 0,0 0 0 0 0,-35-9 0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4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16 788 0 0,'2'-1'1428'0'0,"9"-3"232"0"0,0 1-1 0 0,0 1 1 0 0,0 0 0 0 0,1 0-1 0 0,-1 1 1 0 0,22 1-1 0 0,-26 0-1162 0 0,0 0-1 0 0,-1 1 0 0 0,1 0 1 0 0,0 0-1 0 0,-1 1 0 0 0,1-1 0 0 0,-1 1 1 0 0,0 1-1 0 0,1 0 0 0 0,-1-1 0 0 0,0 2 1 0 0,-1-1-1 0 0,7 5 0 0 0,-11-7-385 0 0,-1 0 0 0 0,1 0 0 0 0,0 0 0 0 0,-1 1-1 0 0,1-1 1 0 0,-1 0 0 0 0,1 0 0 0 0,-1 0 0 0 0,1 1-1 0 0,-1-1 1 0 0,0 0 0 0 0,0 1 0 0 0,0-1 0 0 0,0 0 0 0 0,0 0-1 0 0,0 1 1 0 0,0-1 0 0 0,0 0 0 0 0,0 3 0 0 0,-6 18 364 0 0,5-21-475 0 0,-2 7 157 0 0,0 0 1 0 0,-1 0-1 0 0,0-1 0 0 0,0 0 1 0 0,-6 7-1 0 0,6-9 4 0 0,1-1 0 0 0,0 0 0 0 0,0 1 0 0 0,0 0 0 0 0,1 0 1 0 0,-1 0-1 0 0,1 0 0 0 0,1 0 0 0 0,-1 0 0 0 0,1 0 0 0 0,-2 9 0 0 0,3-12-95 0 0,1-1 0 0 0,-1 1-1 0 0,1-1 1 0 0,0 1 0 0 0,-1-1 0 0 0,1 1 0 0 0,0-1 0 0 0,0 1 0 0 0,0-1-1 0 0,0 0 1 0 0,0 1 0 0 0,0-1 0 0 0,0 0 0 0 0,1 0 0 0 0,-1 0 0 0 0,0 0 0 0 0,1 0-1 0 0,-1 0 1 0 0,1-1 0 0 0,2 2 0 0 0,1 1 106 0 0,0-1 0 0 0,1 1-1 0 0,-1-2 1 0 0,0 1 0 0 0,7 1-1 0 0,3-1 113 0 0,1-1 0 0 0,-1 0-1 0 0,0-1 1 0 0,0 0-1 0 0,1-2 1 0 0,-1 0 0 0 0,25-6-1 0 0,-20-1-846 0 0,-18 8 103 0 0,1 0-162 0 0,15-14-2032 0 0,-3-4-7486 0 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76 0 0,'1'-3'997'0'0,"-1"0"0"0"0,1 1 0 0 0,0-1-1 0 0,0 0 1 0 0,0 0 0 0 0,1 1 0 0 0,1-5 0 0 0,-1 4 1114 0 0,-1 3-1596 0 0,-1-1 0 0 0,1 1 1 0 0,0-1-1 0 0,0 1 0 0 0,0 0 1 0 0,0-1-1 0 0,0 1 0 0 0,0 0 1 0 0,0-1-1 0 0,0 1 0 0 0,0 0 1 0 0,0 0-1 0 0,0 0 0 0 0,1 0 1 0 0,1 4-128 0 0,-1 0 0 0 0,0 0-1 0 0,0 0 1 0 0,0 0 0 0 0,0 0 0 0 0,-1 0 0 0 0,1 1 0 0 0,-1-1 0 0 0,0 0 0 0 0,0 8 0 0 0,0 0 221 0 0,0 0 0 0 0,-1 23 0 0 0,-3 13 234 0 0,2 0 0 0 0,2-1 0 0 0,2 1 0 0 0,14 64 0 0 0,-14-91-867 0 0,4 18 843 0 0,-6-37-1052 0 0,0 0 1 0 0,0 0-1 0 0,0 0 0 0 0,0 0 0 0 0,0 0 1 0 0,0 0-1 0 0,0 0 0 0 0,1 0 1 0 0,-1-1-1 0 0,1 1 0 0 0,-1-1 0 0 0,1 1 1 0 0,0-1-1 0 0,-1 1 0 0 0,3 0 0 0 0,-3-1-734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50 6545 0 0,'-60'-16'16865'0'0,"90"11"-15887"0"0,2 0 1 0 0,-1 3-1 0 0,57 1 0 0 0,40-4 376 0 0,-100 3-1059 0 0,-14 1-835 0 0,-1-1 0 0 0,20-4 1 0 0,-21 1-4223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89 304 0 0,'-12'-15'10180'0'0,"16"12"-9676"0"0,0 0-1 0 0,-1 0 0 0 0,2 1 0 0 0,-1 0 0 0 0,0 0 1 0 0,0 0-1 0 0,1 0 0 0 0,-1 1 0 0 0,1 0 1 0 0,4-1-1 0 0,56-7 1891 0 0,-38 6-1551 0 0,188-19 2936 0 0,-52 6-1534 0 0,-160 16-2417 0 0,-9 0 25 0 0,-24 4-102 0 0,-45 6-316 0 0,36-4 333 0 0,1 2 0 0 0,0 2 0 0 0,1 1 0 0 0,0 2 1 0 0,-48 25-1 0 0,78-35 187 0 0,1 0 0 0 0,0 1 0 0 0,1 0-1 0 0,-1 1 1 0 0,1-1 0 0 0,-1 1 0 0 0,-7 10 0 0 0,11-13 40 0 0,1 0 0 0 0,0 0-1 0 0,0 0 1 0 0,0 0 0 0 0,0 0 0 0 0,1 0 0 0 0,-1 0-1 0 0,0 0 1 0 0,1 0 0 0 0,-1 0 0 0 0,1 1-1 0 0,0-1 1 0 0,0 0 0 0 0,0 0 0 0 0,0 1 0 0 0,0-1-1 0 0,1 0 1 0 0,-1 0 0 0 0,0 0 0 0 0,1 1-1 0 0,0-1 1 0 0,0 0 0 0 0,-1 0 0 0 0,1 0-1 0 0,0 0 1 0 0,1 0 0 0 0,-1 0 0 0 0,0 0 0 0 0,2 1-1 0 0,9 12 28 0 0,0 0 1 0 0,1-2-1 0 0,1 1 0 0 0,19 14 0 0 0,67 42 229 0 0,-66-48-115 0 0,-16-9-77 0 0,174 128 672 0 0,-185-135-700 0 0,28 27 95 0 0,-32-31-109 0 0,-1 1 1 0 0,1 0-1 0 0,-1 0 1 0 0,0-1 0 0 0,0 2-1 0 0,0-1 1 0 0,-1 0 0 0 0,1 0-1 0 0,-1 0 1 0 0,2 5 0 0 0,-3-7-8 0 0,0 0 1 0 0,0 0 0 0 0,0 0-1 0 0,0-1 1 0 0,0 1 0 0 0,0 0-1 0 0,-1 0 1 0 0,1 0 0 0 0,0 0 0 0 0,-1 0-1 0 0,1 0 1 0 0,0-1 0 0 0,-1 1-1 0 0,1 0 1 0 0,-1 0 0 0 0,1-1-1 0 0,-1 1 1 0 0,1 0 0 0 0,-1-1 0 0 0,0 1-1 0 0,1 0 1 0 0,-1-1 0 0 0,0 1-1 0 0,0-1 1 0 0,1 1 0 0 0,-1-1 0 0 0,0 1-1 0 0,0-1 1 0 0,-1 1 0 0 0,-27 8 215 0 0,24-9-180 0 0,-32 7 253 0 0,-1-3 1 0 0,0-1-1 0 0,0-1 1 0 0,-1-3-1 0 0,-52-6 1 0 0,78 5-278 0 0,0 0 1 0 0,1 0 0 0 0,-1-1 0 0 0,-22-9-1 0 0,28 9-768 0 0,0-1 0 0 0,0 0 1 0 0,0 0-1 0 0,1 0 0 0 0,-9-8 0 0 0,11 5-4655 0 0,4 6 4488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4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17 100 0 0,'10'-16'13582'0'0,"-9"32"-8326"0"0,-1-10-6368 0 0,28 362 6909 0 0,-25-345-5696 0 0,5 48 228 0 0,18 79 1 0 0,-26-149-588 0 0,1 1 0 0 0,-1-1-1 0 0,0 0 1 0 0,1 0 0 0 0,-1 0 0 0 0,1 1 0 0 0,0-1 0 0 0,-1 0-1 0 0,1 0 1 0 0,0 0 0 0 0,-1 0 0 0 0,1 0 0 0 0,0 0 0 0 0,0 0 0 0 0,0 0-1 0 0,0-1 1 0 0,0 1 0 0 0,0 0 0 0 0,1 0 0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43 704 0 0,'5'-30'7033'0'0,"-1"17"424"0"0,1 41-5028 0 0,-8 26-433 0 0,-9 58 0 0 0,6-71-1578 0 0,1 0 1 0 0,3-1-1 0 0,3 63 1 0 0,-1-100-620 0 0,1 1 0 0 0,0-1 0 0 0,0 0 0 0 0,0 1 0 0 0,0-1 0 0 0,1 0 0 0 0,-1 0 0 0 0,3 3 0 0 0,8 12-8057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78 520 0 0,'-1'0'603'0'0,"0"0"0"0"0,0 0 0 0 0,0 0 0 0 0,0-1 0 0 0,0 1 0 0 0,0 0 0 0 0,0-1 0 0 0,0 1 0 0 0,0 0 0 0 0,1-1 0 0 0,-1 1 0 0 0,0-1 0 0 0,0 0 0 0 0,0 1 0 0 0,1-1 0 0 0,-2-1 0 0 0,2 2-440 0 0,0 0 1 0 0,1-1-1 0 0,-1 1 0 0 0,0 0 0 0 0,0-1 1 0 0,1 1-1 0 0,-1 0 0 0 0,1-1 1 0 0,-1 1-1 0 0,0 0 0 0 0,1-1 0 0 0,-1 1 1 0 0,0 0-1 0 0,1 0 0 0 0,-1 0 0 0 0,1-1 1 0 0,-1 1-1 0 0,1 0 0 0 0,-1 0 0 0 0,1 0 1 0 0,-1 0-1 0 0,0 0 0 0 0,2 0 1 0 0,45-7 1374 0 0,-37 5 111 0 0,101-11 2207 0 0,141-20 1664 0 0,-243 31-5807 0 0,10-1-1309 0 0,-10-1-4707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81 196 0 0,'-4'-7'862'0'0,"1"1"-1"0"0,0-1 1 0 0,0 0 0 0 0,-3-13 0 0 0,-1-13 10971 0 0,9 37-10631 0 0,5 13-77 0 0,0 0 1 0 0,-1 1 0 0 0,5 27 0 0 0,7 60 857 0 0,-16-97-1861 0 0,10 117 2596 0 0,-4 197 0 0 0,-9-226-1799 0 0,2-87 639 0 0,2-2-5896 0 0,-3-7 3968 0 0,1 1 0 0 0,-1-1 0 0 0,1 0-1 0 0,-1 0 1 0 0,1 0 0 0 0,-1 0 0 0 0,1 1-1 0 0,-1-1 1 0 0,1 0 0 0 0,0 0 0 0 0,-1 0-1 0 0,1 0 1 0 0,-1 0 0 0 0,1-1 0 0 0,-1 1 0 0 0,1 0-1 0 0,-1 0 1 0 0,1 0 0 0 0,0 0 0 0 0,-1-1-1 0 0,1 1 1 0 0,-1 0 0 0 0,1-1 0 0 0,6-8-5463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69 648 0 0,'0'-6'972'0'0,"0"0"-1"0"0,-1 1 1 0 0,0-1 0 0 0,0 1-1 0 0,0-1 1 0 0,-1 1 0 0 0,1-1-1 0 0,-6-9 1 0 0,6 14-838 0 0,1 0 1 0 0,-1 1 0 0 0,0-1-1 0 0,1 1 1 0 0,-1-1-1 0 0,0 0 1 0 0,0 1 0 0 0,1-1-1 0 0,-1 1 1 0 0,0 0-1 0 0,0-1 1 0 0,0 1-1 0 0,0 0 1 0 0,0-1 0 0 0,0 1-1 0 0,1 0 1 0 0,-1 0-1 0 0,0 0 1 0 0,0 0-1 0 0,0 0 1 0 0,0 0 0 0 0,0 0-1 0 0,0 0 1 0 0,0 0-1 0 0,0 0 1 0 0,0 0 0 0 0,0 1-1 0 0,1-1 1 0 0,-1 0-1 0 0,0 1 1 0 0,0-1-1 0 0,0 0 1 0 0,0 1 0 0 0,1-1-1 0 0,-1 1 1 0 0,0 0-1 0 0,0-1 1 0 0,0 2 0 0 0,-28 23 1750 0 0,28-25-1853 0 0,-14 17 530 0 0,1 0 0 0 0,1 1 0 0 0,0 1 0 0 0,1 0 0 0 0,2 1 0 0 0,0 0 0 0 0,0 0 0 0 0,-10 37 0 0 0,18-46-329 0 0,-1 0 0 0 0,2 1 0 0 0,0-1 0 0 0,0 0 0 0 0,1 0 0 0 0,0 1 0 0 0,1-1 0 0 0,0 0 0 0 0,1 0 0 0 0,0 0 0 0 0,1 0 0 0 0,0 0 0 0 0,1 0 0 0 0,0 0 0 0 0,0-1 0 0 0,11 16 0 0 0,-11-19-151 0 0,0 0 1 0 0,1-1-1 0 0,0 0 1 0 0,0 0-1 0 0,1 0 0 0 0,0-1 1 0 0,0 1-1 0 0,0-1 1 0 0,0-1-1 0 0,1 1 1 0 0,0-1-1 0 0,0-1 0 0 0,0 1 1 0 0,0-1-1 0 0,1 0 1 0 0,-1-1-1 0 0,1 1 1 0 0,0-2-1 0 0,0 1 0 0 0,-1-1 1 0 0,1 0-1 0 0,0-1 1 0 0,0 1-1 0 0,11-3 1 0 0,-13 2-86 0 0,0-1 0 0 0,-1 0 0 0 0,1-1 0 0 0,-1 1 1 0 0,1-1-1 0 0,-1 0 0 0 0,0 0 0 0 0,1-1 1 0 0,-1 0-1 0 0,-1 0 0 0 0,1 0 0 0 0,0 0 0 0 0,-1-1 1 0 0,8-7-1 0 0,-7 5 1 0 0,0-1-1 0 0,0 0 1 0 0,0 0 0 0 0,-1 0-1 0 0,0-1 1 0 0,0 1 0 0 0,-1-1-1 0 0,0 0 1 0 0,3-11 0 0 0,-3 4 21 0 0,-1 1-1 0 0,0-1 1 0 0,0 0 0 0 0,-2 0-1 0 0,0 0 1 0 0,0 1 0 0 0,-2-1 0 0 0,0 0-1 0 0,0 0 1 0 0,-1 1 0 0 0,-8-21 0 0 0,6 23 14 0 0,-1 0 1 0 0,0 0 0 0 0,-1 1-1 0 0,0 0 1 0 0,-1 0 0 0 0,-1 1-1 0 0,1 0 1 0 0,-1 0 0 0 0,-14-10-1 0 0,15 13-239 0 0,0 1 1 0 0,-1 1-1 0 0,0-1 0 0 0,0 1 1 0 0,-14-5-1 0 0,16 7-339 0 0,0 1 0 0 0,0 0 0 0 0,0 1 0 0 0,0 0 0 0 0,0 0 0 0 0,0 0 0 0 0,-1 1-1 0 0,-10 1 1 0 0,2 2-5822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13 160 0 0,'1'-2'1274'0'0,"-1"1"-1025"0"0,0 1 0 0 0,0-1 0 0 0,0 1 0 0 0,0-1-1 0 0,0 1 1 0 0,0 0 0 0 0,1-1 0 0 0,-1 1 0 0 0,0-1 0 0 0,0 1 0 0 0,0-1 0 0 0,1 1-1 0 0,-1 0 1 0 0,0-1 0 0 0,1 1 0 0 0,-1 0 0 0 0,0-1 0 0 0,1 1 0 0 0,-1 0 0 0 0,0-1-1 0 0,1 1 1 0 0,-1 0 0 0 0,1 0 0 0 0,-1-1 0 0 0,0 1 0 0 0,1 0 0 0 0,-1 0-1 0 0,1 0 1 0 0,-1-1 0 0 0,1 1 0 0 0,-1 0 0 0 0,1 0 0 0 0,0 1 15 0 0,0-1-1 0 0,-1 1 1 0 0,1 0 0 0 0,0-1-1 0 0,-1 1 1 0 0,1 0 0 0 0,0 0 0 0 0,-1 0-1 0 0,1-1 1 0 0,-1 1 0 0 0,1 0 0 0 0,-1 0-1 0 0,0 0 1 0 0,1 1 0 0 0,10 43 2369 0 0,-10-41-2151 0 0,3 23 722 0 0,-2 1 0 0 0,-1-1 1 0 0,-4 39-1 0 0,1-31-590 0 0,-3 49 958 0 0,1-50-648 0 0,3 1-1 0 0,0-1 1 0 0,6 49 0 0 0,-4-79-825 0 0,0 0 1 0 0,-1 0-1 0 0,1 0 1 0 0,1-1 0 0 0,-1 1-1 0 0,0 0 1 0 0,1-1-1 0 0,0 1 1 0 0,0-1-1 0 0,0 0 1 0 0,0 1-1 0 0,0-1 1 0 0,5 4-1 0 0,-5-5-56 0 0,0-1-1 0 0,0 1 1 0 0,1-1-1 0 0,-1 0 1 0 0,0 1 0 0 0,0-1-1 0 0,1 0 1 0 0,-1-1-1 0 0,1 1 1 0 0,-1 0-1 0 0,1-1 1 0 0,-1 1-1 0 0,1-1 1 0 0,-1 0-1 0 0,1 0 1 0 0,-1 0-1 0 0,1 0 1 0 0,0 0-1 0 0,-1-1 1 0 0,1 1-1 0 0,-1-1 1 0 0,3-1-1 0 0,15-4 38 0 0,-1-2 0 0 0,0 0-1 0 0,0-2 1 0 0,-1 0 0 0 0,29-20-1 0 0,-19 8-9 0 0,-1 0 0 0 0,38-42-1 0 0,-55 54-72 0 0,-1 0 0 0 0,-1-1 0 0 0,0 0 1 0 0,-1 0-1 0 0,9-18 0 0 0,-15 28-15 0 0,-1 0 1 0 0,1 0 0 0 0,-1 0-1 0 0,0 1 1 0 0,1-1 0 0 0,-1 0-1 0 0,0 0 1 0 0,0 0 0 0 0,1 0-1 0 0,-1 0 1 0 0,0 0 0 0 0,0 0 0 0 0,0 0-1 0 0,0 1 1 0 0,0-1 0 0 0,-1 0-1 0 0,1 0 1 0 0,0 0 0 0 0,0 0-1 0 0,-1 0 1 0 0,1 0 0 0 0,0 0-1 0 0,-1 1 1 0 0,1-1 0 0 0,-1 0-1 0 0,1 0 1 0 0,-1 1 0 0 0,1-1-1 0 0,-1 0 1 0 0,1 0 0 0 0,-1 1-1 0 0,0-1 1 0 0,1 1 0 0 0,-1-1-1 0 0,0 1 1 0 0,0-1 0 0 0,1 1-1 0 0,-1-1 1 0 0,0 1 0 0 0,0 0-1 0 0,0-1 1 0 0,-1 1 0 0 0,0-1-23 0 0,-1 0 1 0 0,0 1-1 0 0,1-1 1 0 0,-1 1-1 0 0,0 0 1 0 0,0-1-1 0 0,1 1 1 0 0,-1 1-1 0 0,0-1 1 0 0,0 0-1 0 0,-3 2 1 0 0,-8 3-24 0 0,1 1 0 0 0,1 1 0 0 0,-1 0 0 0 0,1 1 0 0 0,0 0 0 0 0,1 1 0 0 0,-15 15 0 0 0,4-2 46 0 0,1 1 0 0 0,-24 35 0 0 0,40-50 56 0 0,0-1-1 0 0,0 1 0 0 0,1 0 0 0 0,0 0 0 0 0,0 0 1 0 0,1 0-1 0 0,0 1 0 0 0,1-1 0 0 0,0 1 1 0 0,0 0-1 0 0,1 0 0 0 0,0-1 0 0 0,0 13 0 0 0,2-14 17 0 0,0 0 0 0 0,0 1 0 0 0,1-1 0 0 0,-1 0 0 0 0,2 0 0 0 0,-1 0 0 0 0,1 0 0 0 0,0 0 0 0 0,0 0 0 0 0,1-1 0 0 0,0 0 0 0 0,0 1 0 0 0,1-2 0 0 0,0 1 0 0 0,0 0 0 0 0,7 5 0 0 0,-6-5-16 0 0,0-1 1 0 0,1 0 0 0 0,0-1-1 0 0,0 1 1 0 0,0-1 0 0 0,1-1-1 0 0,-1 0 1 0 0,1 0 0 0 0,0 0-1 0 0,0-1 1 0 0,0 0 0 0 0,0 0-1 0 0,0-1 1 0 0,0 0 0 0 0,10-1-1 0 0,-6 0-229 0 0,0-1-1 0 0,-1 0 1 0 0,1-1-1 0 0,-1 0 0 0 0,1-1 1 0 0,-1 0-1 0 0,0-1 1 0 0,0 0-1 0 0,0-1 1 0 0,10-6-1 0 0,-19 9-95 0 0,0 1 0 0 0,0 0-1 0 0,0-1 1 0 0,0 0 0 0 0,0 1 0 0 0,0-1-1 0 0,0 0 1 0 0,2-3 0 0 0,2-10-9537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4 134 1168 0 0,'0'0'196'0'0,"0"-1"0"0"0,-1 1 0 0 0,1 0 0 0 0,0-1 0 0 0,-1 1 0 0 0,1 0 0 0 0,0-1 0 0 0,0 1 0 0 0,-1-1 0 0 0,1 1 0 0 0,0-1 0 0 0,0 1 0 0 0,0 0 0 0 0,0-1 0 0 0,-1 1 0 0 0,1-1 0 0 0,0 1 0 0 0,0-1 0 0 0,0 1 0 0 0,0-1 0 0 0,0 1 0 0 0,0-1 0 0 0,0 1 0 0 0,0-1 0 0 0,0 1 0 0 0,1-1 0 0 0,-1 1 1 0 0,0 0-1 0 0,0-1 0 0 0,0 1 0 0 0,0-1 0 0 0,1 1 0 0 0,-1-1 0 0 0,0 1 0 0 0,0 0 0 0 0,1-1 0 0 0,-1 1 0 0 0,0 0 0 0 0,1-1 0 0 0,-1 1 0 0 0,1 0 0 0 0,-1-1 0 0 0,0 1 0 0 0,1 0 0 0 0,-1 0 0 0 0,1 0 0 0 0,-1-1 0 0 0,1 1 0 0 0,22-8 3862 0 0,137-17 3933 0 0,-113 20-6787 0 0,0-1 0 0 0,-1-3 0 0 0,0-2 0 0 0,46-18 1 0 0,-53 7 577 0 0,-43 26-1733 0 0,-6 7-28 0 0,1 0 0 0 0,0 1 0 0 0,1 0 1 0 0,1 0-1 0 0,-1 1 0 0 0,2 0 0 0 0,0 1 0 0 0,-8 26 0 0 0,4-6 8 0 0,2 1 0 0 0,-7 57 0 0 0,14-70-3 0 0,0 1 1 0 0,1 0 0 0 0,2-1-1 0 0,0 1 1 0 0,1-1-1 0 0,12 41 1 0 0,-10-46-165 0 0,1 0 0 0 0,1 0-1 0 0,0-1 1 0 0,1 0 0 0 0,1 0 0 0 0,1-1-1 0 0,0 0 1 0 0,0 0 0 0 0,15 14 0 0 0,3-9-2777 0 0,-27-19 2467 0 0,-6-2-960 0 0,-27-5 1402 0 0,0 2 1 0 0,0 1-1 0 0,0 1 1 0 0,-1 2 0 0 0,1 1-1 0 0,0 2 1 0 0,-36 7-1 0 0,62-9 221 0 0,0 1 1 0 0,-1-1-1 0 0,1 1 0 0 0,0 0 0 0 0,0 0 0 0 0,0 1 0 0 0,0 0 0 0 0,-6 4 837 0 0,14-5-646 0 0,2 1-292 0 0,0 1 1 0 0,0-1 0 0 0,0 0 0 0 0,1-1 0 0 0,-1 1 0 0 0,1-1 0 0 0,0 0-1 0 0,-1 0 1 0 0,1-1 0 0 0,0 1 0 0 0,0-1 0 0 0,0 0 0 0 0,0 0 0 0 0,1-1-1 0 0,5 1 1 0 0,15 0-674 0 0,44-4 0 0 0,-9-5-2133 0 0,1-3-5502 0 0,-37 5 5115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28 480 0 0,'-1'-6'1210'0'0,"5"-15"12718"0"0,-2 23-12418 0 0,4 8-280 0 0,-1 0 0 0 0,0 1 1 0 0,0-1-1 0 0,-1 1 1 0 0,3 17-1 0 0,10 62 2587 0 0,1 7-2129 0 0,-17-94-2035 0 0,-1 0 0 0 0,1 0-1 0 0,0 0 1 0 0,1 0 0 0 0,-1-1-1 0 0,0 1 1 0 0,3 4-1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73 440 0 0,'-2'-2'436'0'0,"1"1"-1"0"0,-1-1 1 0 0,0 0 0 0 0,1 0 0 0 0,0 0-1 0 0,0-1 1 0 0,-1 1 0 0 0,1 0-1 0 0,0 0 1 0 0,1-1 0 0 0,-1 1 0 0 0,0-3-1 0 0,1 4-209 0 0,0-1-1 0 0,0 1 1 0 0,1 0-1 0 0,-1 0 1 0 0,0 0-1 0 0,1 0 1 0 0,-1 0-1 0 0,1 0 1 0 0,-1 0-1 0 0,1 0 1 0 0,0 0-1 0 0,-1 0 0 0 0,1 0 1 0 0,0 0-1 0 0,0 0 1 0 0,0 1-1 0 0,0-1 1 0 0,0 0-1 0 0,-1 1 1 0 0,1-1-1 0 0,0 0 1 0 0,1 1-1 0 0,-1-1 1 0 0,0 1-1 0 0,0 0 1 0 0,0-1-1 0 0,0 1 0 0 0,0 0 1 0 0,0-1-1 0 0,2 1 1 0 0,19-5 944 0 0,1 0 0 0 0,0 1-1 0 0,0 2 1 0 0,1 0 0 0 0,-1 2 0 0 0,0 0 0 0 0,31 5-1 0 0,-23-1-426 0 0,-1 2-1 0 0,0 1 0 0 0,0 1 0 0 0,-1 2 1 0 0,31 14-1 0 0,-50-19-466 0 0,0 0 1 0 0,0 1-1 0 0,-1 0 1 0 0,0 0-1 0 0,0 1 0 0 0,0 0 1 0 0,-1 1-1 0 0,0 0 1 0 0,0 0-1 0 0,6 10 1 0 0,-11-13-177 0 0,0-1 0 0 0,0 1 0 0 0,0 0 0 0 0,-1 1 0 0 0,0-1 0 0 0,0 0 0 0 0,0 1 0 0 0,-1-1-1 0 0,0 1 1 0 0,0-1 0 0 0,0 1 0 0 0,0 0 0 0 0,-1-1 0 0 0,0 1 0 0 0,-1 0 0 0 0,1-1 0 0 0,-1 1 0 0 0,0 0 0 0 0,0-1 0 0 0,-1 1 0 0 0,-2 6 0 0 0,0-3-127 0 0,0-1 0 0 0,0-1 0 0 0,0 1-1 0 0,-1-1 1 0 0,0 1 0 0 0,-1-1 0 0 0,0-1-1 0 0,0 1 1 0 0,0-1 0 0 0,-13 10 0 0 0,8-8 13 0 0,0-1 0 0 0,-1 0 0 0 0,0-1 0 0 0,-1-1 1 0 0,1 0-1 0 0,-19 5 0 0 0,0-3-300 0 0,0-1-1 0 0,0-2 1 0 0,-1-1-1 0 0,1-1 1 0 0,-41-4-1 0 0,38-3-1124 0 0,13 1-1153 0 0,7 3-2338 0 0,4-2-1539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2:5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22 188 0 0,'2'-2'1256'0'0,"4"-1"-311"0"0,1 0 1 0 0,-1 0-1 0 0,0 1 0 0 0,1 0 0 0 0,-1 0 1 0 0,1 1-1 0 0,-1 0 0 0 0,1 0 0 0 0,0 0 0 0 0,0 1 1 0 0,-1 0-1 0 0,9 1 0 0 0,15 2 2080 0 0,41 8-1 0 0,-59-8-2323 0 0,12 1 1071 0 0,36 12 0 0 0,-54-14-1484 0 0,0 1 0 0 0,0-1 1 0 0,-1 1-1 0 0,1 0 1 0 0,-1 0-1 0 0,1 1 1 0 0,-1 0-1 0 0,0 0 1 0 0,0 0-1 0 0,-1 0 1 0 0,6 7-1 0 0,-9-9-215 0 0,0 0 0 0 0,0 0 0 0 0,0 0 0 0 0,0 0 0 0 0,0 0 0 0 0,0 0 0 0 0,-1 0 0 0 0,1 1 0 0 0,-1-1 0 0 0,0 0 1 0 0,0 0-1 0 0,1 0 0 0 0,-1 1 0 0 0,-1-1 0 0 0,1 0 0 0 0,0 0 0 0 0,0 0 0 0 0,-1 1 0 0 0,0-1 0 0 0,1 0 0 0 0,-1 0 0 0 0,0 0 0 0 0,0 0 0 0 0,0 0 0 0 0,0 0 0 0 0,-3 3 0 0 0,-3 6 84 0 0,-1 0 1 0 0,-1-1-1 0 0,-14 13 1 0 0,7-6 66 0 0,-2 1-35 0 0,12-13-128 0 0,0 1 1 0 0,0 0 0 0 0,1 0-1 0 0,0 0 1 0 0,0 1 0 0 0,0 0-1 0 0,1 0 1 0 0,0 0 0 0 0,-3 8-1 0 0,7-13-48 0 0,-1 0-1 0 0,1-1 1 0 0,0 1 0 0 0,0 0-1 0 0,0-1 1 0 0,1 1 0 0 0,-1 0-1 0 0,0-1 1 0 0,1 1 0 0 0,-1 0-1 0 0,1-1 1 0 0,-1 1 0 0 0,1-1-1 0 0,0 1 1 0 0,0-1 0 0 0,0 1-1 0 0,0-1 1 0 0,0 1-1 0 0,0-1 1 0 0,0 0 0 0 0,0 0-1 0 0,0 1 1 0 0,1-1 0 0 0,-1 0-1 0 0,0 0 1 0 0,1 0 0 0 0,-1-1-1 0 0,1 1 1 0 0,-1 0 0 0 0,3 1-1 0 0,4 1 36 0 0,1 0 0 0 0,-1 0 1 0 0,1 0-1 0 0,13 2 0 0 0,1-2-103 0 0,-1 0 0 0 0,1-2 0 0 0,-1-1 1 0 0,1 0-1 0 0,0-2 0 0 0,-1-1 0 0 0,0 0 0 0 0,42-13 1 0 0,-54 11-748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52 28 0 0,'-18'1'5190'0'0,"31"3"-40"0"0,13 0-1605 0 0,-4-2-3285 0 0,81 5 2060 0 0,-1-4 1 0 0,172-18 0 0 0,-269 14-2265 0 0,38-7 406 0 0,-41 7-452 0 0,0 1 1 0 0,0-1-1 0 0,0 0 1 0 0,0 0-1 0 0,0 1 1 0 0,-1-1-1 0 0,1 0 1 0 0,0-1-1 0 0,-1 1 1 0 0,1 0-1 0 0,-1 0 1 0 0,1-1-1 0 0,-1 1 1 0 0,0-1-1 0 0,1 1 1 0 0,-1-1-1 0 0,0 1 1 0 0,2-4-1 0 0,-4 6-10 0 0,0 0 0 0 0,1 0 0 0 0,-1 1 0 0 0,0-1 0 0 0,0 0 0 0 0,1 0-1 0 0,-1 0 1 0 0,0 0 0 0 0,0 0 0 0 0,0 0 0 0 0,0-1 0 0 0,0 1 0 0 0,-1 0 0 0 0,1 0 0 0 0,0-1 0 0 0,0 1 0 0 0,0 0 0 0 0,-1-1 0 0 0,1 0-1 0 0,0 1 1 0 0,-1-1 0 0 0,1 0 0 0 0,0 1 0 0 0,-1-1 0 0 0,1 0 0 0 0,0 0 0 0 0,-1 0 0 0 0,1 0 0 0 0,0 0 0 0 0,-1-1 0 0 0,1 1 0 0 0,0 0-1 0 0,-1-1 1 0 0,1 1 0 0 0,0-1 0 0 0,-1 1 0 0 0,1-1 0 0 0,0 1 0 0 0,0-1 0 0 0,0 0 0 0 0,0 0 0 0 0,0 1 0 0 0,0-1 0 0 0,0 0 0 0 0,0 0-1 0 0,0 0 1 0 0,0 0 0 0 0,0 0 0 0 0,0-1 0 0 0,1 1 0 0 0,-1 0 0 0 0,0 0 0 0 0,1 0 0 0 0,-1-1 0 0 0,1 1 0 0 0,0 0 0 0 0,-1-1 0 0 0,1 1 0 0 0,0 0-1 0 0,0-1 1 0 0,0 1 0 0 0,0 0 0 0 0,0-1 0 0 0,0 1 0 0 0,0 0 0 0 0,0-1 0 0 0,0 1 0 0 0,1 0 0 0 0,0-3 0 0 0,-4 12 89 0 0,0-1 1 0 0,0 1 0 0 0,1 0 0 0 0,1 0 0 0 0,-1 0-1 0 0,0 14 1 0 0,3 51 518 0 0,0-45-334 0 0,13 227 1653 0 0,-9-208-1350 0 0,3 0 0 0 0,1 0 1 0 0,21 61-1 0 0,-25-93-442 0 0,-2-6-140 0 0,0 0 0 0 0,0-1-1 0 0,1 1 1 0 0,0 0 0 0 0,10 13 0 0 0,-14-21-19 0 0,1-1 1 0 0,-1 0-1 0 0,0 0 0 0 0,0 1 0 0 0,0-1 0 0 0,1 0 0 0 0,-1 0 1 0 0,0 1-1 0 0,0-1 0 0 0,0 0 0 0 0,0 0 0 0 0,0 1 0 0 0,0-1 1 0 0,0 0-1 0 0,0 1 0 0 0,0-1 0 0 0,0 0 0 0 0,0 0 0 0 0,0 1 1 0 0,0-1-1 0 0,0 0 0 0 0,0 1 0 0 0,0-1 0 0 0,0 0 0 0 0,0 0 1 0 0,0 1-1 0 0,0-1 0 0 0,0 0 0 0 0,0 0 0 0 0,0 1 0 0 0,-1-1 1 0 0,1 0-1 0 0,0 0 0 0 0,0 1 0 0 0,0-1 0 0 0,0 0 0 0 0,-1 0 1 0 0,1 1-1 0 0,0-1 0 0 0,0 0 0 0 0,-1 0 0 0 0,1 0 0 0 0,0 0 1 0 0,0 0-1 0 0,-1 1 0 0 0,1-1 0 0 0,0 0 0 0 0,0 0 0 0 0,-1 0 1 0 0,1 0-1 0 0,0 0 0 0 0,-1 0 0 0 0,1 0 0 0 0,0 0 0 0 0,-1 0 1 0 0,-19 3-203 0 0,17-3 70 0 0,-104 6-495 0 0,33-3 837 0 0,-96 17 0 0 0,169-20-107 0 0,-23 6 69 0 0,22-6-28 0 0,1 0 0 0 0,0 0-1 0 0,0 1 1 0 0,0-1 0 0 0,0 1 0 0 0,-1-1-1 0 0,1 1 1 0 0,0-1 0 0 0,0 1 0 0 0,0 0-1 0 0,0-1 1 0 0,0 1 0 0 0,0 0 0 0 0,1 0-1 0 0,-1 0 1 0 0,0 0 0 0 0,0 1 0 0 0,4-1 271 0 0,4 3-204 0 0,1-2 0 0 0,0 1 0 0 0,0-1 0 0 0,0 0 0 0 0,0-1 0 0 0,0 0 0 0 0,9 0 0 0 0,68-2 722 0 0,-40 0-486 0 0,3 1-182 0 0,127-4 1296 0 0,-143 1-4014 0 0,51-12 1 0 0,-58 6-7363 0 0,-12 4 6702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4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46 260 0 0,'-42'-12'3023'0'0,"-5"-4"11916"0"0,56 13-13323 0 0,15 0-1008 0 0,102 6 3521 0 0,45-1-1573 0 0,-59-10-5340 0 0,-88 6 1413 0 0,12-3-6713 0 0,-29 3 5533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1 848 0 0,'0'0'10793'0'0,"2"3"-9102"0"0,4 25 1526 0 0,-1-1 0 0 0,3 37 0 0 0,2 13-692 0 0,-3-29-1279 0 0,-4-26-715 0 0,1 0 0 0 0,12 40 0 0 0,-11-48-2165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82 256 0 0,'-1'-1'248'0'0,"0"0"0"0"0,0 0 0 0 0,0 0 0 0 0,0 1 0 0 0,0-1 0 0 0,0-1 0 0 0,0 1 0 0 0,1 0 0 0 0,-1 0 0 0 0,1 0 0 0 0,-1 0 0 0 0,0 0 0 0 0,1-1-1 0 0,0 1 1 0 0,-1 0 0 0 0,1 0 0 0 0,0-1 0 0 0,0 1 0 0 0,0 0 0 0 0,0-1 0 0 0,0 1 0 0 0,0 0 0 0 0,0-1 0 0 0,0 1 0 0 0,0 0 0 0 0,0 0 0 0 0,1-1 0 0 0,-1 1 0 0 0,1 0 0 0 0,-1 0 0 0 0,1 0 0 0 0,-1-1 0 0 0,1 1 0 0 0,0 0 0 0 0,-1 0 0 0 0,1 0 0 0 0,0 0 0 0 0,0 0 0 0 0,0 0 0 0 0,0 0-1 0 0,0 0 1 0 0,0 1 0 0 0,0-1 0 0 0,0 0 0 0 0,0 1 0 0 0,0-1 0 0 0,2 0 0 0 0,5-3 648 0 0,1 0-1 0 0,0 1 1 0 0,0 0-1 0 0,1 0 0 0 0,10-1 1 0 0,9 0-113 0 0,0 2 1 0 0,0 0-1 0 0,1 2 1 0 0,-1 1-1 0 0,0 1 1 0 0,0 2-1 0 0,0 1 1 0 0,-1 1-1 0 0,1 1 1 0 0,-1 2-1 0 0,29 13 0 0 0,-46-18-501 0 0,0 2 0 0 0,0 0 0 0 0,0 0 0 0 0,0 1 0 0 0,-1 0 0 0 0,0 0 0 0 0,-1 2 0 0 0,0-1-1 0 0,11 13 1 0 0,-17-17-219 0 0,0 0 0 0 0,0 0 1 0 0,-1 0-1 0 0,1 0 0 0 0,-1 0 0 0 0,0 0 0 0 0,0 1 0 0 0,-1-1 0 0 0,1 1 0 0 0,-1-1 0 0 0,0 1 0 0 0,0 0 0 0 0,-1-1 0 0 0,1 1 0 0 0,-1 0 0 0 0,0-1 0 0 0,0 1 0 0 0,-1 0 0 0 0,1 0 0 0 0,-1-1 0 0 0,0 1 1 0 0,0 0-1 0 0,-1-1 0 0 0,1 1 0 0 0,-1-1 0 0 0,0 0 0 0 0,-3 5 0 0 0,-1-1-43 0 0,0 0 1 0 0,0 0-1 0 0,-1-1 1 0 0,0 1-1 0 0,0-1 1 0 0,-1-1-1 0 0,0 0 0 0 0,0 0 1 0 0,-1 0-1 0 0,0-1 1 0 0,0 0-1 0 0,0-1 1 0 0,-19 6-1 0 0,-3 0 6 0 0,0-2 0 0 0,0-1-1 0 0,-34 3 1 0 0,-149 8-348 0 0,123-16-3568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6601 0 0,'2'-3'6587'0'0,"13"-9"-1749"0"0,-3 7-3813 0 0,0 1-1 0 0,1 0 1 0 0,0 0-1 0 0,0 2 1 0 0,0 0-1 0 0,22-1 1 0 0,-10 2-216 0 0,0 2 0 0 0,41 5 0 0 0,-61-5-660 0 0,1 1 0 0 0,0-1 0 0 0,0 1 1 0 0,-1 0-1 0 0,1 0 0 0 0,7 5 1 0 0,-11-6-123 0 0,-1-1 0 0 0,0 1 0 0 0,0 0 0 0 0,0-1 0 0 0,0 1 0 0 0,0 0 0 0 0,1 0 0 0 0,-1 0 1 0 0,-1 0-1 0 0,1 0 0 0 0,0 0 0 0 0,0 1 0 0 0,0-1 0 0 0,-1 0 0 0 0,1 0 0 0 0,0 0 0 0 0,-1 1 0 0 0,1-1 1 0 0,-1 0-1 0 0,0 1 0 0 0,1-1 0 0 0,-1 0 0 0 0,0 1 0 0 0,0-1 0 0 0,0 1 0 0 0,0-1 0 0 0,0 0 1 0 0,0 1-1 0 0,0-1 0 0 0,0 1 0 0 0,-1-1 0 0 0,0 2 0 0 0,-6 12 57 0 0,-1 0 1 0 0,-1 0-1 0 0,-1-1 0 0 0,0-1 1 0 0,0 0-1 0 0,-1 0 0 0 0,-15 13 0 0 0,8-8 21 0 0,-31 41-1 0 0,46-56-85 0 0,1 1 0 0 0,0-1 0 0 0,0 1 0 0 0,0 0 0 0 0,0 0 0 0 0,0 0 1 0 0,1 0-1 0 0,0 0 0 0 0,0 0 0 0 0,-1 7 0 0 0,2-9-3 0 0,0 0 0 0 0,0 0 1 0 0,1 0-1 0 0,-1 0 0 0 0,1 0 0 0 0,-1-1 0 0 0,1 1 0 0 0,0 0 1 0 0,-1 0-1 0 0,1-1 0 0 0,0 1 0 0 0,0 0 0 0 0,0-1 0 0 0,1 1 1 0 0,-1-1-1 0 0,0 1 0 0 0,1-1 0 0 0,-1 0 0 0 0,1 0 0 0 0,-1 1 1 0 0,1-1-1 0 0,-1 0 0 0 0,1 0 0 0 0,0-1 0 0 0,2 2 1 0 0,5 2 66 0 0,0 0 1 0 0,0-1 0 0 0,1 0 0 0 0,-1 0-1 0 0,1-1 1 0 0,0-1 0 0 0,0 0 0 0 0,15 0-1 0 0,9-2 77 0 0,37-5-1 0 0,-67 5-165 0 0,5 0-283 0 0,1-1 0 0 0,-1-1 0 0 0,1 1 1 0 0,-1-2-1 0 0,0 1 0 0 0,0-1 0 0 0,12-8 0 0 0,5-5-3738 0 0,-2-3-4397 0 0,-15 11 5443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 6285 0 0,'-26'-10'20171'0'0,"28"12"-19520"0"0,4 2-395 0 0,-1-1 0 0 0,0-1 0 0 0,1 1 0 0 0,0-1 0 0 0,-1 0 0 0 0,1 0 0 0 0,0-1 0 0 0,0 1 0 0 0,0-1 0 0 0,10 0 0 0 0,72 0 1134 0 0,-55-2-943 0 0,2-1-212 0 0,-1-1-1 0 0,52-12 1 0 0,9-1-4673 0 0,-78 14-5032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1128 0 0,'-24'28'12988'0'0,"27"-26"-12345"0"0,1 0 0 0 0,-1 1 0 0 0,1-1 0 0 0,0-1 0 0 0,0 1 0 0 0,0 0 0 0 0,0-1 0 0 0,0 0 0 0 0,0 0 0 0 0,0 0 0 0 0,0-1 0 0 0,6 1 0 0 0,61 0 3104 0 0,-43-2-2500 0 0,-7 1-817 0 0,1-2-1 0 0,26-4 1 0 0,-18-1-3839 0 0,-3-3-5004 0 0,-21 7 5510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1 178 192 0 0,'0'0'778'0'0,"9"-19"5627"0"0,0 16-5530 0 0,-1 0 0 0 0,1 1 0 0 0,1 0 0 0 0,-1 0 0 0 0,0 1 0 0 0,0 0 0 0 0,0 1 0 0 0,11 1 0 0 0,6-2 171 0 0,372-11 5088 0 0,-27 5-3332 0 0,125 1 33 0 0,548-15 317 0 0,-410 6-1853 0 0,-349 11-1176 0 0,313-10 3 0 0,-289-16-126 0 0,-303 29 0 0 0,-4 1 0 0 0,0 0 0 0 0,0 0 0 0 0,0 0 0 0 0,0-1 0 0 0,0 1 0 0 0,0-1 0 0 0,-1 1 0 0 0,1-1 0 0 0,0 0 0 0 0,0 1 0 0 0,-1-1 0 0 0,1 0 0 0 0,0 0 0 0 0,-1 0 0 0 0,1-1 0 0 0,-1 1 0 0 0,3-3 0 0 0,-3-2 0 0 0,-12-3 0 0 0,2 5-1927 0 0,-12 4-8048 0 0,17 1 9090 0 0,-6 0-2541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33 420 0 0,'1'-2'214'0'0,"0"0"-1"0"0,0 0 1 0 0,0 0 0 0 0,0 1-1 0 0,1-1 1 0 0,-1 0-1 0 0,0 0 1 0 0,1 1 0 0 0,-1-1-1 0 0,1 1 1 0 0,0-1 0 0 0,-1 1-1 0 0,1 0 1 0 0,0-1-1 0 0,0 1 1 0 0,0 0 0 0 0,0 0-1 0 0,0 0 1 0 0,0 1 0 0 0,0-1-1 0 0,0 0 1 0 0,1 1-1 0 0,-1 0 1 0 0,0-1 0 0 0,0 1-1 0 0,0 0 1 0 0,1 0 0 0 0,-1 0-1 0 0,0 0 1 0 0,0 1-1 0 0,0-1 1 0 0,0 0 0 0 0,4 2-1 0 0,6 1 519 0 0,0 1 0 0 0,0 1 0 0 0,-1-1-1 0 0,16 10 1 0 0,-27-14-722 0 0,21 12 646 0 0,0 1 0 0 0,-2 0 1 0 0,0 2-1 0 0,0 0 0 0 0,-1 1 0 0 0,21 25 1 0 0,-18-15 169 0 0,-1 0-1 0 0,-1 1 1 0 0,-2 2 0 0 0,17 33 0 0 0,16 65 2188 0 0,-41-97-1895 0 0,2 0 0 0 0,1-1 0 0 0,1-1-1 0 0,33 52 1 0 0,-45-78-1020 0 0,1 1 0 0 0,0-1 0 0 0,-1 0 0 0 0,1 0-1 0 0,0 0 1 0 0,0 0 0 0 0,0 0 0 0 0,0 0 0 0 0,1-1 0 0 0,-1 1 0 0 0,0-1-1 0 0,1 1 1 0 0,-1-1 0 0 0,1 0 0 0 0,-1 0 0 0 0,1 0 0 0 0,0 0-1 0 0,-1-1 1 0 0,1 1 0 0 0,0-1 0 0 0,0 1 0 0 0,-1-1 0 0 0,1 0-1 0 0,0 0 1 0 0,0 0 0 0 0,-1-1 0 0 0,6 0 0 0 0,-3-1-14 0 0,0 0-1 0 0,0-1 1 0 0,-1 1 0 0 0,0-1 0 0 0,1 0-1 0 0,-1 0 1 0 0,0 0 0 0 0,0 0 0 0 0,-1-1-1 0 0,1 0 1 0 0,-1 0 0 0 0,1 0 0 0 0,-1 0 0 0 0,3-5-1 0 0,10-23-74 0 0,-1-1-1 0 0,-1 0 0 0 0,-2-1 0 0 0,13-56 1 0 0,-8 29-12 0 0,3-12 2 0 0,24-74 0 0 0,-43 146-232 0 0,-1-1-1 0 0,1 1 1 0 0,0 0 0 0 0,-1 0-1 0 0,1-1 1 0 0,0 1-1 0 0,0 0 1 0 0,0 0 0 0 0,0 0-1 0 0,0 0 1 0 0,0 0 0 0 0,0 0-1 0 0,0 0 1 0 0,1 0-1 0 0,-1 0 1 0 0,0 0 0 0 0,0 1-1 0 0,1-1 1 0 0,-1 1 0 0 0,0-1-1 0 0,1 1 1 0 0,-1-1-1 0 0,1 1 1 0 0,-1 0 0 0 0,2-1-1 0 0,3 1-1062 0 0,0 0 0 0 0,0 0 0 0 0,-1 1 0 0 0,1-1 0 0 0,5 3-1 0 0,5 0-1953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6141 0 0,'-3'3'5102'0'0,"-8"12"-676"0"0,6-10-3485 0 0,0 1-1 0 0,0 0 1 0 0,0 0-1 0 0,-3 7 0 0 0,-25 52 1715 0 0,33-64-2592 0 0,-4 10 258 0 0,0-1 0 0 0,2 1 1 0 0,-1-1-1 0 0,1 1 0 0 0,1 0 1 0 0,0 0-1 0 0,0 0 0 0 0,1 0 1 0 0,1 0-1 0 0,0 0 0 0 0,0 0 1 0 0,1 0-1 0 0,0-1 0 0 0,1 1 1 0 0,0-1-1 0 0,1 1 0 0 0,0-1 1 0 0,1 0-1 0 0,0-1 0 0 0,11 17 1 0 0,-13-22-308 0 0,0-1-1 0 0,0 0 1 0 0,0 1 0 0 0,1-1 0 0 0,0-1-1 0 0,-1 1 1 0 0,1 0 0 0 0,0-1 0 0 0,0 0-1 0 0,0 0 1 0 0,0 0 0 0 0,1-1 0 0 0,-1 1 0 0 0,0-1-1 0 0,9 2 1 0 0,-7-3-647 0 0,1 1 1 0 0,-1-1-1 0 0,1 0 0 0 0,8-1 1 0 0,-9 1-832 0 0,0-1 1 0 0,-1-1 0 0 0,1 1 0 0 0,-1-1 0 0 0,5-2-1 0 0,2-2-1641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183 267 8465 0 0,'-16'-11'4653'0'0,"13"11"-4147"0"0,1-1 0 0 0,0-1 0 0 0,0 1 1 0 0,0 0-1 0 0,0 0 0 0 0,0-1 0 0 0,0 1 1 0 0,0-1-1 0 0,0 0 0 0 0,0 1 0 0 0,1-1 1 0 0,-1 0-1 0 0,1 0 0 0 0,-1 0 0 0 0,1 0 1 0 0,0 0-1 0 0,0-1 0 0 0,0 1 0 0 0,0 0 1 0 0,-1-3-1 0 0,3 4-395 0 0,-1 0 1 0 0,1-1 0 0 0,-1 1-1 0 0,1 0 1 0 0,-1 0 0 0 0,1 0-1 0 0,-1 0 1 0 0,1 0-1 0 0,0 0 1 0 0,0 0 0 0 0,0 1-1 0 0,-1-1 1 0 0,1 0-1 0 0,0 0 1 0 0,0 0 0 0 0,0 1-1 0 0,0-1 1 0 0,2 0-1 0 0,22-12 599 0 0,-23 12-543 0 0,21-9 293 0 0,-3 2-77 0 0,30-17-1 0 0,-46 23-380 0 0,0-1-1 0 0,-1 1 1 0 0,1-1 0 0 0,-1 0-1 0 0,1 1 1 0 0,-1-2-1 0 0,0 1 1 0 0,0 0-1 0 0,-1-1 1 0 0,1 1-1 0 0,-1-1 1 0 0,1 0-1 0 0,-1 1 1 0 0,2-6 0 0 0,-4 7-14 0 0,1 1 0 0 0,-1-1 0 0 0,0 0 1 0 0,1 1-1 0 0,-1-1 0 0 0,0 0 0 0 0,0 0 1 0 0,0 1-1 0 0,0-1 0 0 0,-1 0 0 0 0,1 0 1 0 0,0 1-1 0 0,-1-1 0 0 0,1 0 1 0 0,-1 1-1 0 0,1-1 0 0 0,-1 0 0 0 0,0 1 1 0 0,-1-3-1 0 0,0 2 0 0 0,-1-1 0 0 0,1 0-1 0 0,-1 1 1 0 0,1-1 0 0 0,-1 1 0 0 0,0 0 0 0 0,0 0 0 0 0,-6-4 0 0 0,-2 1 13 0 0,-1 0 0 0 0,0 1 1 0 0,1 0-1 0 0,-16-2 0 0 0,14 3 33 0 0,1 2 0 0 0,-1 0 0 0 0,1 0 0 0 0,-1 1 0 0 0,0 1 0 0 0,-18 3 0 0 0,24-3-5 0 0,1 0 0 0 0,-1 1-1 0 0,1 0 1 0 0,0 0 0 0 0,-1 0 0 0 0,1 1 0 0 0,0 0-1 0 0,0 0 1 0 0,1 0 0 0 0,-1 1 0 0 0,1 0-1 0 0,0 0 1 0 0,-9 8 0 0 0,14-11-52 0 0,-1 0 0 0 0,0 0 1 0 0,0 1-1 0 0,1-1 0 0 0,-1 0 0 0 0,1 0 0 0 0,-1 1 1 0 0,1-1-1 0 0,-1 0 0 0 0,1 1 0 0 0,0-1 1 0 0,0 0-1 0 0,-1 1 0 0 0,1-1 0 0 0,0 1 0 0 0,0-1 1 0 0,1 0-1 0 0,-1 1 0 0 0,0-1 0 0 0,0 0 0 0 0,1 1 1 0 0,-1-1-1 0 0,1 0 0 0 0,-1 1 0 0 0,1-1 1 0 0,-1 0-1 0 0,1 0 0 0 0,0 0 0 0 0,-1 1 0 0 0,1-1 1 0 0,0 0-1 0 0,0 0 0 0 0,0 0 0 0 0,0 0 0 0 0,0-1 1 0 0,2 3-1 0 0,6 3-684 0 0,-1 0 0 0 0,1 0 1 0 0,16 8-1 0 0,-20-11 275 0 0,69 32-6560 0 0,-35-20 4041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0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7185 0 0,'-3'3'1195'0'0,"0"-1"1"0"0,0 1 0 0 0,1 0 0 0 0,-1 0-1 0 0,1 0 1 0 0,0 0 0 0 0,0 0 0 0 0,0 0-1 0 0,-3 7 1 0 0,5-9-1025 0 0,0 1 0 0 0,-1-1 1 0 0,1 0-1 0 0,0 0 0 0 0,0 0 0 0 0,0 1 0 0 0,0-1 1 0 0,0 0-1 0 0,0 0 0 0 0,0 0 0 0 0,0 1 1 0 0,0-1-1 0 0,1 0 0 0 0,-1 0 0 0 0,1 0 0 0 0,-1 0 1 0 0,0 1-1 0 0,1-1 0 0 0,0 0 0 0 0,-1 0 0 0 0,1 0 1 0 0,0 0-1 0 0,-1 0 0 0 0,1 0 0 0 0,0-1 0 0 0,0 1 1 0 0,0 0-1 0 0,0 0 0 0 0,0 0 0 0 0,0-1 1 0 0,0 1-1 0 0,0-1 0 0 0,0 1 0 0 0,2 0 0 0 0,10 4 326 0 0,0 0 0 0 0,0 0 0 0 0,0-2 0 0 0,0 0 0 0 0,1 0 0 0 0,-1-1 0 0 0,20 0 0 0 0,-3-2 237 0 0,1-1 1 0 0,36-6 0 0 0,-27-4-1697 0 0,-22 4-6074 0 0,-11 5 2063 0 0,2-2 1831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4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72 64 0 0,'-3'-61'6817'0'0,"3"61"-6688"0"0,0-1 0 0 0,0 1 0 0 0,0 0 1 0 0,0 0-1 0 0,0-1 0 0 0,0 1 0 0 0,0 0 0 0 0,-1-1 0 0 0,1 1 0 0 0,0 0 0 0 0,0-1 0 0 0,0 1 0 0 0,0 0 0 0 0,0-1 0 0 0,1 1 0 0 0,-1 0 0 0 0,0 0 0 0 0,0-1 0 0 0,0 1 0 0 0,0 0 0 0 0,0-1 1 0 0,0 1-1 0 0,0 0 0 0 0,1 0 0 0 0,-1-1 0 0 0,0 1 0 0 0,0 0 0 0 0,0 0 0 0 0,0-1 0 0 0,1 1 0 0 0,-1 0 0 0 0,0 0 0 0 0,0 0 0 0 0,1-1 0 0 0,-1 1 0 0 0,0 0 0 0 0,0 0 0 0 0,1 0 1 0 0,-1 0-1 0 0,0 0 0 0 0,1 0 0 0 0,-1 0 0 0 0,0 0 0 0 0,1-1 0 0 0,-1 1 0 0 0,0 0 0 0 0,0 0 0 0 0,1 0 0 0 0,-1 0 0 0 0,0 0 0 0 0,1 1 0 0 0,-1-1 0 0 0,0 0 0 0 0,1 0 0 0 0,-1 0 0 0 0,0 0 1 0 0,0 0-1 0 0,1 0 0 0 0,-1 0 0 0 0,0 1 0 0 0,0-1 0 0 0,1 0 0 0 0,-1 0 0 0 0,0 0 0 0 0,0 0 0 0 0,1 1 0 0 0,17 41 1930 0 0,-1 1 0 0 0,-3 0-1 0 0,12 59 1 0 0,-15-57-1432 0 0,24 137 2215 0 0,-16-52-302 0 0,-19-129-2179 0 0,3-3-265 0 0,52-52 190 0 0,-40 39-258 0 0,0 0-1 0 0,0 0 0 0 0,2 2 1 0 0,-1 0-1 0 0,22-13 0 0 0,-27 21 19 0 0,-1-1-1 0 0,1 2 0 0 0,0-1 0 0 0,0 2 0 0 0,1-1 0 0 0,-1 1 0 0 0,1 1 0 0 0,16-1 0 0 0,-23 2 0 0 0,-1 1-1 0 0,0 1 0 0 0,0-1 1 0 0,0 1-1 0 0,0-1 0 0 0,0 1 1 0 0,0 0-1 0 0,0 1 0 0 0,0-1 1 0 0,0 1-1 0 0,0-1 1 0 0,0 1-1 0 0,-1 0 0 0 0,1 1 1 0 0,-1-1-1 0 0,1 1 0 0 0,-1-1 1 0 0,0 1-1 0 0,0 0 0 0 0,0 0 1 0 0,-1 1-1 0 0,1-1 1 0 0,-1 0-1 0 0,0 1 0 0 0,1 0 1 0 0,2 6-1 0 0,2 9 197 0 0,9 38 1 0 0,-13-44-371 0 0,0-1 1 0 0,1 1 0 0 0,0-1-1 0 0,1 0 1 0 0,0 0 0 0 0,1 0-1 0 0,8 11 1 0 0,-13-21-236 0 0,1 0-1 0 0,0 0 1 0 0,0 0 0 0 0,1-1 0 0 0,-1 1-1 0 0,0-1 1 0 0,0 1 0 0 0,1-1 0 0 0,-1 0-1 0 0,1 0 1 0 0,-1 0 0 0 0,1 0 0 0 0,-1 0 0 0 0,4 0-1 0 0,-1 0-839 0 0,0 0 0 0 0,-1-1 0 0 0,1 0-1 0 0,0 0 1 0 0,-1 0 0 0 0,1 0 0 0 0,7-2 0 0 0,5-3-1649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209 142 240 0 0,'2'-3'721'0'0,"0"0"-1"0"0,1 0 1 0 0,-1 0 0 0 0,1 0 0 0 0,0 1-1 0 0,0-1 1 0 0,0 1 0 0 0,0-1 0 0 0,1 1-1 0 0,-1 0 1 0 0,0 0 0 0 0,1 1-1 0 0,5-3 1 0 0,9-2 1476 0 0,28-6-1 0 0,-28 8-1081 0 0,295-71 9715 0 0,-308 73-9621 0 0,-5 0-505 0 0,-13-1-337 0 0,-23 2-468 0 0,-15 4 71 0 0,-146 16-23 0 0,158-13 166 0 0,0 1 0 0 0,1 3-1 0 0,-38 13 1 0 0,63-18-24 0 0,0 1 0 0 0,0 0 0 0 0,0 0 0 0 0,1 1 0 0 0,-13 10 1 0 0,22-14-55 0 0,0-1 1 0 0,1 1 0 0 0,-1-1 0 0 0,1 1-1 0 0,-1 0 1 0 0,1 0 0 0 0,0 0-1 0 0,0 0 1 0 0,0 1 0 0 0,-2 6 0 0 0,3-8-13 0 0,1 0 1 0 0,-1 1 0 0 0,1-1 0 0 0,0 0 0 0 0,0 1-1 0 0,0-1 1 0 0,0 1 0 0 0,0-1 0 0 0,0 0-1 0 0,1 1 1 0 0,-1-1 0 0 0,1 1 0 0 0,0-1-1 0 0,-1 0 1 0 0,1 0 0 0 0,0 1 0 0 0,0-1-1 0 0,3 3 1 0 0,1 3 22 0 0,1 0 0 0 0,0-1 0 0 0,1 0 0 0 0,0 0 0 0 0,0-1 0 0 0,15 12 0 0 0,55 29 144 0 0,-41-27-90 0 0,111 63 216 0 0,32 20 45 0 0,-176-102-343 0 0,0 1 0 0 0,-1-1 1 0 0,1 1-1 0 0,-1 0 0 0 0,0 0 0 0 0,1 0 1 0 0,-1 0-1 0 0,0 0 0 0 0,0 0 0 0 0,-1 1 1 0 0,1-1-1 0 0,0 0 0 0 0,-1 1 1 0 0,1 0-1 0 0,-1-1 0 0 0,0 1 0 0 0,0 0 1 0 0,0 0-1 0 0,0-1 0 0 0,0 6 0 0 0,-1-7-3 0 0,-1 1 0 0 0,1-1-1 0 0,-1 1 1 0 0,1-1-1 0 0,-1 0 1 0 0,0 0 0 0 0,0 1-1 0 0,0-1 1 0 0,0 0 0 0 0,0 0-1 0 0,0 0 1 0 0,0 0-1 0 0,0 0 1 0 0,0 0 0 0 0,0 0-1 0 0,-1 0 1 0 0,1 0 0 0 0,-2 0-1 0 0,-25 13 209 0 0,4-5-223 0 0,-1-2 0 0 0,0-1 0 0 0,0 0 0 0 0,-42 2 0 0 0,-106-5 0 0 0,141-4-276 0 0,13-1-120 0 0,-9-1-445 0 0,10 0-91 0 0,0-1 1 0 0,0 0-1 0 0,-20-9 0 0 0,16 4 77 0 0,19 7-728 0 0,-10-6-7841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55 272 0 0,'-8'-6'10986'0'0,"8"6"-10725"0"0,12-6 3223 0 0,21 0-644 0 0,163-8 3877 0 0,96-1-4174 0 0,-269 14-2344 0 0,247-5 2436 0 0,-258 7-2872 0 0,-29 3 71 0 0,-35 2-205 0 0,-134-13-320 0 0,-81 3 291 0 0,241 5 386 0 0,-181 15-13 0 0,194-14 1614 0 0,29-1-980 0 0,47-1-548 0 0,-43 0 202 0 0,437-18 1376 0 0,-444 17-1885 0 0,-31 3 72 0 0,-38 4-152 0 0,-146 9-458 0 0,-116 15 403 0 0,291-27 571 0 0,26-3 377 0 0,391-11-1792 0 0,-363 14-563 0 0,-10 4-7611 0 0,-12-4 6214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62 154 348 0 0,'-59'-56'12462'0'0,"59"55"-12280"0"0,-1 0-1 0 0,1 1 1 0 0,0-1 0 0 0,-1 0 0 0 0,1 0-1 0 0,0 1 1 0 0,0-1 0 0 0,-1 0 0 0 0,1 0-1 0 0,0 1 1 0 0,0-1 0 0 0,0 0 0 0 0,0 0-1 0 0,0 1 1 0 0,0-1 0 0 0,0 0 0 0 0,1 0-1 0 0,-1 1 1 0 0,0-1 0 0 0,0 0 0 0 0,0 0-1 0 0,1 1 1 0 0,-1-1 0 0 0,0 0 0 0 0,1 1-1 0 0,-1-1 1 0 0,1 0 0 0 0,-1 1 0 0 0,1-1-1 0 0,-1 1 1 0 0,1-1 0 0 0,18-17 2543 0 0,-6 10-2119 0 0,0 1 1 0 0,1 0 0 0 0,0 1 0 0 0,0 1-1 0 0,0 0 1 0 0,1 1 0 0 0,0 1 0 0 0,15-3-1 0 0,-3 3 21 0 0,1 1 0 0 0,-1 1 0 0 0,45 4 0 0 0,-67-2-517 0 0,1-1 0 0 0,-1 1-1 0 0,0 0 1 0 0,1 1 0 0 0,-1-1-1 0 0,0 1 1 0 0,0 0-1 0 0,7 4 1 0 0,-10-5-80 0 0,-1 0 0 0 0,0 0 1 0 0,0 0-1 0 0,0 0 0 0 0,0 0 0 0 0,0 0 0 0 0,0 1 1 0 0,0-1-1 0 0,0 0 0 0 0,0 1 0 0 0,0-1 0 0 0,-1 0 0 0 0,1 1 1 0 0,-1-1-1 0 0,1 1 0 0 0,-1-1 0 0 0,0 1 0 0 0,1 0 0 0 0,-1-1 1 0 0,0 1-1 0 0,0-1 0 0 0,0 1 0 0 0,0-1 0 0 0,0 1 0 0 0,0 0 1 0 0,-1-1-1 0 0,1 1 0 0 0,0-1 0 0 0,-1 1 0 0 0,0-1 1 0 0,1 1-1 0 0,-1-1 0 0 0,0 0 0 0 0,0 2 0 0 0,-12 19 41 0 0,0 0 0 0 0,-1-1 0 0 0,-1-1 0 0 0,-1 0 0 0 0,-1-1 0 0 0,-26 24 0 0 0,14-15 27 0 0,-34 44-1 0 0,63-71-93 0 0,-1-1 0 0 0,0 1 0 0 0,1 0 0 0 0,-1-1 0 0 0,1 1 0 0 0,-1 0 0 0 0,1 0 0 0 0,-1-1 0 0 0,1 1 0 0 0,0 0 0 0 0,-1 0 0 0 0,1 0 0 0 0,0 0 0 0 0,0-1 0 0 0,0 1 0 0 0,0 0 0 0 0,-1 0 0 0 0,1 0 0 0 0,0 0 0 0 0,1 0 0 0 0,-1 0 0 0 0,0 0 0 0 0,0 0 1 0 0,0-1-1 0 0,0 1 0 0 0,1 1 0 0 0,0-1 10 0 0,0 0 0 0 0,0 0 0 0 0,0 0 0 0 0,0 0 0 0 0,0 0 1 0 0,0 0-1 0 0,1-1 0 0 0,-1 1 0 0 0,0 0 0 0 0,0-1 1 0 0,1 1-1 0 0,-1-1 0 0 0,0 0 0 0 0,1 1 0 0 0,1-1 1 0 0,8 2 78 0 0,0-1 0 0 0,0-1 0 0 0,14-1-1 0 0,-21 1-86 0 0,192-16-119 0 0,-184 15-944 0 0,-6 1 72 0 0,0-1 0 0 0,-1 1 1 0 0,1-1-1 0 0,-1-1 0 0 0,8-2 0 0 0,6 1-6477 0 0,-10 2 4337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606 130 260 0 0,'-4'-9'1407'0'0,"0"0"1"0"0,-1 0-1 0 0,0 1 1 0 0,0 0-1 0 0,-1 0 1 0 0,0 0-1 0 0,-10-9 1 0 0,11 12-859 0 0,-1 0 0 0 0,0 1 1 0 0,-1 0-1 0 0,1 0 1 0 0,-1 0-1 0 0,0 1 0 0 0,0 0 1 0 0,0 1-1 0 0,0-1 1 0 0,-9-1-1 0 0,-8 0 230 0 0,0 0 0 0 0,0 1 1 0 0,0 2-1 0 0,0 0 0 0 0,0 2 0 0 0,0 0 0 0 0,-37 8 1 0 0,41-5-446 0 0,1 1 1 0 0,0 1 0 0 0,0 1 0 0 0,0 0 0 0 0,1 1-1 0 0,0 1 1 0 0,1 1 0 0 0,0 1 0 0 0,-23 18-1 0 0,37-27-260 0 0,0 1 0 0 0,0-1 0 0 0,0 1 0 0 0,0 0 0 0 0,1 0 0 0 0,-1 0 0 0 0,1 1 0 0 0,-1-1 0 0 0,1 0 0 0 0,1 1 0 0 0,-1 0-1 0 0,0-1 1 0 0,1 1 0 0 0,0 0 0 0 0,-1 0 0 0 0,2 0 0 0 0,-1 0 0 0 0,0 0 0 0 0,1 0 0 0 0,0 0 0 0 0,0 0 0 0 0,0 0 0 0 0,0 0 0 0 0,0 0-1 0 0,1 0 1 0 0,0 0 0 0 0,0-1 0 0 0,0 1 0 0 0,0 0 0 0 0,1 0 0 0 0,0-1 0 0 0,-1 1 0 0 0,1 0 0 0 0,0-1 0 0 0,1 0 0 0 0,2 4-1 0 0,7 5 30 0 0,0 0-1 0 0,1 0 0 0 0,0-1 0 0 0,0-1 1 0 0,2 0-1 0 0,-1-1 0 0 0,1-1 0 0 0,0 0 0 0 0,1-1 1 0 0,0-1-1 0 0,21 6 0 0 0,-15-6-81 0 0,1-1 0 0 0,1 0 0 0 0,-1-2 0 0 0,0-1 0 0 0,1-1 0 0 0,-1-1 0 0 0,44-5 0 0 0,-61 5-51 0 0,0-1 0 0 0,0-1 0 0 0,0 1 0 0 0,0-1 1 0 0,0 0-1 0 0,-1 0 0 0 0,1-1 0 0 0,0 0 1 0 0,-1 0-1 0 0,0 0 0 0 0,10-8 0 0 0,-12 8 11 0 0,0 0-1 0 0,-1-1 0 0 0,1 1 1 0 0,-1-1-1 0 0,1 0 0 0 0,-1 0 1 0 0,0 0-1 0 0,0 0 0 0 0,-1 0 1 0 0,1 0-1 0 0,-1 0 0 0 0,0-1 1 0 0,0 1-1 0 0,-1 0 0 0 0,1-1 0 0 0,-1 1 1 0 0,0-7-1 0 0,0 2-10 0 0,-1 0 0 0 0,0 0 0 0 0,0 0-1 0 0,-1 0 1 0 0,0 0 0 0 0,-1 1 0 0 0,1-1-1 0 0,-2 0 1 0 0,1 1 0 0 0,-1 0 0 0 0,-1 0 0 0 0,1 0-1 0 0,-1 1 1 0 0,-1-1 0 0 0,-9-10 0 0 0,5 9-92 0 0,1 1 0 0 0,-1-1 0 0 0,-1 1 0 0 0,1 1 0 0 0,-1 0 0 0 0,-1 1 0 0 0,1 0 0 0 0,-1 1 0 0 0,0 0 0 0 0,-18-5 0 0 0,7 4-701 0 0,-47-6 1 0 0,22 11-1912 0 0,40 2 617 0 0,0 0 0 0 0,0 0 0 0 0,-13 4-1 0 0,14-1-606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6 624 0 0,'3'-1'1421'0'0,"-3"0"-1146"0"0,1 1 1 0 0,0-1-1 0 0,0 1 1 0 0,0-1-1 0 0,0 1 1 0 0,0-1 0 0 0,0 1-1 0 0,0 0 1 0 0,0 0-1 0 0,0-1 1 0 0,0 1-1 0 0,0 0 1 0 0,0 0-1 0 0,0 0 1 0 0,0 0-1 0 0,0 0 1 0 0,0 0-1 0 0,0 0 1 0 0,0 1-1 0 0,0-1 1 0 0,0 0-1 0 0,2 1 1 0 0,-1 0 156 0 0,-1 0 1 0 0,1 1-1 0 0,0-1 0 0 0,-1 0 1 0 0,1 1-1 0 0,-1-1 0 0 0,1 1 1 0 0,-1-1-1 0 0,1 1 1 0 0,-1 0-1 0 0,0-1 0 0 0,2 5 1 0 0,4 10 1220 0 0,0 1 1 0 0,-1 0 0 0 0,6 34 0 0 0,-7-29-465 0 0,13 36-1 0 0,-10-37-607 0 0,-2-6 87 0 0,1 1-1 0 0,14 26 1 0 0,-19-39-579 0 0,0 0 0 0 0,0 0 1 0 0,0 0-1 0 0,0 0 0 0 0,1-1 0 0 0,-1 1 0 0 0,1-1 0 0 0,0 1 0 0 0,0-1 0 0 0,0 0 1 0 0,0 0-1 0 0,0 0 0 0 0,0 0 0 0 0,0-1 0 0 0,1 1 0 0 0,-1-1 0 0 0,1 0 0 0 0,5 1 1 0 0,-3-2-52 0 0,-1 0 0 0 0,1 0 1 0 0,0-1-1 0 0,-1 1 1 0 0,1-2-1 0 0,-1 1 1 0 0,1 0-1 0 0,-1-1 1 0 0,0 0-1 0 0,9-5 1 0 0,8-5-104 0 0,23-17 1 0 0,-19 12-62 0 0,-1 1-52 0 0,-2 0-1 0 0,0-1 1 0 0,-1-2 0 0 0,26-27-1 0 0,-39 33-230 0 0,-22 23 363 0 0,-26 23 168 0 0,-45 53 260 0 0,75-76-268 0 0,1 1 1 0 0,0 0-1 0 0,1 0 0 0 0,0 1 0 0 0,1 0 1 0 0,-9 24-1 0 0,15-34-63 0 0,-1 0 1 0 0,0 1-1 0 0,1-1 0 0 0,-1 0 1 0 0,1 1-1 0 0,0-1 1 0 0,0 1-1 0 0,0-1 1 0 0,0 0-1 0 0,0 1 0 0 0,1-1 1 0 0,-1 0-1 0 0,1 1 1 0 0,-1-1-1 0 0,1 0 0 0 0,0 1 1 0 0,0-1-1 0 0,0 0 1 0 0,1 3-1 0 0,1-2 15 0 0,-1 0 0 0 0,1 0 0 0 0,0-1 0 0 0,-1 1 1 0 0,1-1-1 0 0,1 1 0 0 0,-1-1 0 0 0,0 0 0 0 0,0 0 0 0 0,1 0 0 0 0,3 1 0 0 0,6 1 88 0 0,-1 0 0 0 0,1 0 0 0 0,0-1 0 0 0,0-1 0 0 0,26 1 0 0 0,65-4 671 0 0,-90 0-1242 0 0,0-1 0 0 0,0 0-1 0 0,0-1 1 0 0,0 0-1 0 0,16-7 1 0 0,-29 9 23 0 0,5-2-1857 0 0,6-5-7827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1 312 0 0,'-7'0'1419'0'0,"6"0"-838"0"0,0 0 1 0 0,-1 0 0 0 0,1 0-1 0 0,0 0 1 0 0,0 0-1 0 0,-1 0 1 0 0,1 0-1 0 0,0 0 1 0 0,-1 1 0 0 0,1-1-1 0 0,-6 3 5140 0 0,11 0-3905 0 0,15 9-362 0 0,1-2-1 0 0,0 1 0 0 0,1-2 0 0 0,0-1 0 0 0,43 11 1 0 0,118 16 1549 0 0,-88-23-1057 0 0,141 1 1 0 0,-235-13-1940 0 0,1 0 0 0 0,-1 0 1 0 0,1 0-1 0 0,0 0 0 0 0,-1 0 1 0 0,1 0-1 0 0,0 0 0 0 0,-1 0 1 0 0,1 0-1 0 0,-1 0 0 0 0,1 0 0 0 0,0 1 1 0 0,-1-1-1 0 0,1 0 0 0 0,-1 1 1 0 0,1-1-1 0 0,-1 0 0 0 0,1 1 1 0 0,-1-1-1 0 0,1 0 0 0 0,-1 1 0 0 0,1-1 1 0 0,-1 1-1 0 0,1-1 0 0 0,-1 1 1 0 0,0-1-1 0 0,1 1 0 0 0,-1-1 1 0 0,0 1-1 0 0,1 0 0 0 0,-1 1-33 0 0,0-1 0 0 0,0 1 0 0 0,0-1 0 0 0,0 1 0 0 0,0-1 0 0 0,0 1 0 0 0,-1-1 0 0 0,1 1 0 0 0,0 0 0 0 0,-1-1 0 0 0,0 3 0 0 0,-3 5-101 0 0,-1-1 0 0 0,1-1 0 0 0,-8 10 0 0 0,-20 24-77 0 0,-2-2-1 0 0,-44 40 0 0 0,-84 61 145 0 0,71-53 659 0 0,88-84-2926 0 0,36-25-8110 0 0,-15 12 7378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453 153 216 0 0,'0'-7'1061'0'0,"0"0"0"0"0,-1 0 0 0 0,0 0 0 0 0,-1 1 0 0 0,0-1 0 0 0,0 0 0 0 0,0 0 0 0 0,0 1 0 0 0,-1-1 0 0 0,0 1 0 0 0,-5-7-1 0 0,5 8-600 0 0,-1 0 0 0 0,1 1 0 0 0,-1-1 0 0 0,0 1 0 0 0,-1-1 0 0 0,1 1 0 0 0,-1 0 0 0 0,1 1 0 0 0,-1-1 0 0 0,-1 1-1 0 0,1 0 1 0 0,0 0 0 0 0,-1 1 0 0 0,1 0 0 0 0,-1 0 0 0 0,0 0 0 0 0,1 0 0 0 0,-1 1 0 0 0,0 0 0 0 0,0 0 0 0 0,-7 0-1 0 0,-2 2-52 0 0,-1 1 0 0 0,1 0-1 0 0,0 1 1 0 0,0 0-1 0 0,0 2 1 0 0,0-1-1 0 0,1 2 1 0 0,0 0-1 0 0,0 1 1 0 0,1 0 0 0 0,-21 14-1 0 0,25-15-250 0 0,0 1-1 0 0,0 0 1 0 0,0 1 0 0 0,1 0-1 0 0,0 0 1 0 0,0 1 0 0 0,1 0-1 0 0,0 0 1 0 0,1 1 0 0 0,0 0-1 0 0,1 0 1 0 0,0 0 0 0 0,0 1-1 0 0,1-1 1 0 0,0 1-1 0 0,-2 12 1 0 0,6-15-70 0 0,0-1 0 0 0,0 0 0 0 0,0 0 0 0 0,1 1 1 0 0,0-1-1 0 0,1 0 0 0 0,-1 0 0 0 0,2 0 0 0 0,-1 0 0 0 0,1 0 0 0 0,0-1 0 0 0,0 1 0 0 0,4 6 0 0 0,2 0 33 0 0,-1 0 0 0 0,2 0-1 0 0,-1-1 1 0 0,2 0 0 0 0,12 10 0 0 0,-5-6-97 0 0,1-1 1 0 0,1-1-1 0 0,0-1 1 0 0,1-1-1 0 0,1-1 1 0 0,0-1-1 0 0,29 10 1 0 0,-32-14-15 0 0,0-1 0 0 0,0 0 0 0 0,1-2-1 0 0,-1 0 1 0 0,1-1 0 0 0,0-1 0 0 0,0-1 0 0 0,-1 0 0 0 0,28-5 0 0 0,-36 2-8 0 0,1 0 0 0 0,-1-1 0 0 0,0 0 0 0 0,0-1 0 0 0,-1 0 0 0 0,1-1 0 0 0,-1 0 0 0 0,0-1 0 0 0,-1 0 0 0 0,0 0 0 0 0,0-1 0 0 0,0 0 0 0 0,-1 0 0 0 0,10-15 0 0 0,-13 18 0 0 0,-2 0 0 0 0,1-1 0 0 0,0 0 0 0 0,-1 0 0 0 0,0 0 0 0 0,0 0 0 0 0,-1 0 0 0 0,0 0 0 0 0,0-1 0 0 0,0 1 0 0 0,-1-1 0 0 0,0 1 0 0 0,0-1 0 0 0,-1 0 0 0 0,0 1 0 0 0,0-1 0 0 0,-1 0 0 0 0,1 1 0 0 0,-1-1 0 0 0,-1 1 0 0 0,1-1 0 0 0,-1 1 0 0 0,0-1 0 0 0,-1 1 0 0 0,1 0 0 0 0,-1 0 0 0 0,-5-7 0 0 0,-4-5-450 0 0,-2 1 1 0 0,0 1-1 0 0,-1 0 1 0 0,-1 0-1 0 0,0 2 1 0 0,-1 0-1 0 0,0 0 0 0 0,-1 2 1 0 0,-1 0-1 0 0,0 2 1 0 0,0 0-1 0 0,-1 1 1 0 0,-29-10-1 0 0,16 10-437 0 0,0 0 0 0 0,0 2 1 0 0,-1 2-1 0 0,1 1 0 0 0,-1 1 0 0 0,0 2 0 0 0,0 2 1 0 0,-35 4-1 0 0,54-3-2284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1 384 0 0,'0'0'7171'0'0,"91"180"-563"0"0,47 102-1209 0 0,-77-167-3582 0 0,-50-98-1367 0 0,1 0 0 0 0,1 0 0 0 0,0-1 0 0 0,20 18 0 0 0,-31-33-383 0 0,-1 1-1 0 0,1 0 0 0 0,0-1 0 0 0,-1 0 0 0 0,1 1 0 0 0,0-1 0 0 0,0 0 1 0 0,0 0-1 0 0,0 0 0 0 0,0 0 0 0 0,0 0 0 0 0,0-1 0 0 0,1 1 0 0 0,-1-1 1 0 0,0 1-1 0 0,0-1 0 0 0,1 0 0 0 0,-1 0 0 0 0,0 0 0 0 0,0 0 0 0 0,1 0 1 0 0,-1 0-1 0 0,0-1 0 0 0,0 1 0 0 0,0-1 0 0 0,1 1 0 0 0,-1-1 0 0 0,3-2 1 0 0,0 0 39 0 0,-1 0 0 0 0,1-1 0 0 0,-1 1-1 0 0,0-1 1 0 0,-1 0 0 0 0,1 0 0 0 0,0-1 0 0 0,-1 1 0 0 0,0-1 0 0 0,0 0 0 0 0,3-7 0 0 0,22-55 878 0 0,40-137 0 0 0,-49 139-533 0 0,10-64 751 0 0,-7 25-426 0 0,-21 103-1215 0 0,-1 0 371 0 0,0 1 0 0 0,0-1 0 0 0,0 1 0 0 0,0-1 0 0 0,1 1 0 0 0,-1-1 0 0 0,0 1 0 0 0,0-1 0 0 0,1 1 0 0 0,-1-1 0 0 0,0 1 1 0 0,1 0-1 0 0,-1-1 0 0 0,0 1 0 0 0,1 0 0 0 0,-1-1 0 0 0,1 1 0 0 0,-1 0 0 0 0,0-1 0 0 0,1 1 0 0 0,-1 0 0 0 0,1 0 0 0 0,-1 0 0 0 0,1-1 0 0 0,-1 1 0 0 0,1 0 0 0 0,-1 0 1 0 0,1 0-1 0 0,-1 0 0 0 0,1 0 0 0 0,-1 0 0 0 0,1 0 0 0 0,0 0 0 0 0,-1 0 0 0 0,1 0 0 0 0,-1 0 0 0 0,1 0 0 0 0,-1 1 0 0 0,1-1 0 0 0,18 5-1599 0 0,-9-1-659 0 0,0 2 1 0 0,16 11-1 0 0,-11-7 48 0 0,8 7-658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1 512 0 0,'-1'22'6855'0'0,"-2"94"2918"0"0,0 6-5196 0 0,4-110-4057 0 0,-1 1 1 0 0,2 0-1 0 0,0-1 1 0 0,0 1-1 0 0,1-1 1 0 0,1 0-1 0 0,0 0 1 0 0,1 0-1 0 0,0 0 1 0 0,0-1-1 0 0,10 15 1 0 0,-12-22-507 0 0,1 0-1 0 0,-1 1 1 0 0,1-1 0 0 0,0-1-1 0 0,0 1 1 0 0,0 0 0 0 0,0-1 0 0 0,0 0-1 0 0,1 0 1 0 0,0-1 0 0 0,-1 1 0 0 0,9 2-1 0 0,-8-3-487 0 0,0-1 0 0 0,0 0 0 0 0,0-1 0 0 0,0 1 0 0 0,0-1 0 0 0,0 0-1 0 0,0 0 1 0 0,0-1 0 0 0,0 1 0 0 0,0-1 0 0 0,0 0 0 0 0,-1-1 0 0 0,1 1-1 0 0,0-1 1 0 0,6-3 0 0 0,8-4-2953 0 0,1-3 492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60 209 584 0 0,'-8'-7'1055'0'0,"5"6"-395"0"0,1-1 0 0 0,0 1 0 0 0,0-1 0 0 0,-1 1 0 0 0,1-1 0 0 0,0 0 0 0 0,1 0 0 0 0,-1 0 0 0 0,0 0 0 0 0,1 0 0 0 0,-1-1 1 0 0,-2-5 1940 0 0,14-6 919 0 0,-5 11-2923 0 0,0 0-1 0 0,0 0 1 0 0,0 0-1 0 0,0 0 1 0 0,0 1-1 0 0,0 0 1 0 0,1 0-1 0 0,9-2 0 0 0,1-1 508 0 0,7-2-197 0 0,-6 2 151 0 0,29-12 0 0 0,-43 16-990 0 0,-1 0 0 0 0,1 0 1 0 0,0-1-1 0 0,-1 1 0 0 0,1-1 0 0 0,-1 0 0 0 0,1 1 0 0 0,-1-1 0 0 0,0 0 0 0 0,0-1 1 0 0,0 1-1 0 0,0 0 0 0 0,0 0 0 0 0,0-1 0 0 0,-1 1 0 0 0,1-1 0 0 0,1-3 0 0 0,-4 4-70 0 0,1 0 0 0 0,0 0-1 0 0,-1 0 1 0 0,1 1-1 0 0,-1-1 1 0 0,1 0 0 0 0,-1 0-1 0 0,0 1 1 0 0,0-1-1 0 0,0 0 1 0 0,0 1 0 0 0,0-1-1 0 0,0 1 1 0 0,0-1-1 0 0,0 1 1 0 0,-1 0 0 0 0,1-1-1 0 0,-1 1 1 0 0,1 0 0 0 0,-1 0-1 0 0,-2-2 1 0 0,-4-1-14 0 0,1 1 0 0 0,-1-1 1 0 0,0 2-1 0 0,0-1 0 0 0,0 1 1 0 0,0 0-1 0 0,0 0 0 0 0,0 1 0 0 0,-17 0 1 0 0,18 1-36 0 0,-1 0 0 0 0,1 0-1 0 0,0 1 1 0 0,0 0 0 0 0,0 1 0 0 0,0 0 0 0 0,0 0 0 0 0,1 0 0 0 0,-1 1 0 0 0,0-1 0 0 0,1 2-1 0 0,-7 3 1 0 0,11-5-139 0 0,1-1 0 0 0,-1 1-1 0 0,0-1 1 0 0,1 1 0 0 0,-1 0 0 0 0,1-1-1 0 0,0 1 1 0 0,0 0 0 0 0,-2 3-1 0 0,3-4-589 0 0,2 2-752 0 0,1-1 886 0 0,-1 0-141 0 0,1 1 0 0 0,0-1 0 0 0,0 0 0 0 0,0 1-1 0 0,0-2 1 0 0,6 4 0 0 0,12 3-1809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4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37 308 0 0,'-2'-4'13455'0'0,"58"-2"-6979"0"0,33 4-2384 0 0,9 1-1995 0 0,174-22-198 0 0,-244 22-4418 0 0,-14 7-3578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72 0 0,'0'0'251'0'0,"-1"0"-1"0"0,1 0 1 0 0,-1 0 0 0 0,1 0-1 0 0,-1 0 1 0 0,1 0 0 0 0,-1 1-1 0 0,1-1 1 0 0,0 0 0 0 0,-1 0-1 0 0,1 1 1 0 0,-1-1 0 0 0,1 0-1 0 0,-1 1 1 0 0,1-1 0 0 0,0 0-1 0 0,-1 1 1 0 0,1-1 0 0 0,0 1-1 0 0,-1-1 1 0 0,1 0 0 0 0,0 1-1 0 0,0-1 1 0 0,-1 1 0 0 0,1-1-1 0 0,0 1 1 0 0,0-1 0 0 0,0 1-1 0 0,0-1 1 0 0,0 1 0 0 0,0-1-1 0 0,-1 2 1 0 0,2-1 136 0 0,-1 0 1 0 0,1 0-1 0 0,0 1 0 0 0,-1-1 1 0 0,1 0-1 0 0,0 0 0 0 0,-1 0 1 0 0,1 0-1 0 0,0 0 0 0 0,0 0 1 0 0,0 0-1 0 0,2 1 0 0 0,33 20 3642 0 0,-36-21-3999 0 0,25 11 1761 0 0,1-1-1 0 0,39 11 0 0 0,-16-9 47 0 0,84 10-1 0 0,162-3 1539 0 0,-294-20-3378 0 0,-1-1 1 0 0,1 1-1 0 0,-1 0 1 0 0,1 0-1 0 0,0 0 0 0 0,-1 0 1 0 0,1 0-1 0 0,0 0 1 0 0,-1 0-1 0 0,1 0 1 0 0,0 0-1 0 0,-1 0 1 0 0,1 0-1 0 0,-1 0 1 0 0,1 1-1 0 0,0-1 0 0 0,-1 0 1 0 0,1 0-1 0 0,-1 1 1 0 0,1-1-1 0 0,-1 0 1 0 0,1 1-1 0 0,-1-1 1 0 0,1 0-1 0 0,-1 1 1 0 0,1-1-1 0 0,-1 1 0 0 0,1-1 1 0 0,-1 1-1 0 0,0-1 1 0 0,1 1-1 0 0,-1-1 1 0 0,0 1-1 0 0,0-1 1 0 0,1 1-1 0 0,-1 0 1 0 0,0-1-1 0 0,0 1 0 0 0,0-1 1 0 0,1 1-1 0 0,-1 0 1 0 0,0-1-1 0 0,0 1 1 0 0,0 0-1 0 0,0-1 1 0 0,0 1-1 0 0,0-1 0 0 0,-1 1 1 0 0,1 0-1 0 0,0-1 1 0 0,0 1-1 0 0,0 0 1 0 0,-1 0-1 0 0,-1 4 26 0 0,-1 0-1 0 0,1-1 0 0 0,-1 1 1 0 0,-6 7-1 0 0,7-9-2 0 0,-26 31 243 0 0,-1-2 0 0 0,-1-2 0 0 0,-55 43-1 0 0,49-44 302 0 0,1 2-1 0 0,-54 62 1 0 0,77-80-485 0 0,9-10-69 0 0,0 0-1 0 0,0 1 1 0 0,1-1-1 0 0,-1 1 1 0 0,1 0-1 0 0,-1 0 1 0 0,1 0-1 0 0,0 0 1 0 0,-2 7-1 0 0,3-5-9 0 0,1 1-19 0 0,0-5-189 0 0,2-2-695 0 0,3 1 528 0 0,1-2-3170 0 0,39-18-4498 0 0,-9 2 4670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152 110 6177 0 0,'-3'-5'14522'0'0,"15"-2"-11285"0"0,20-5-2634 0 0,190-33 3253 0 0,-72 17-2480 0 0,-91 17-515 0 0,-48 10-525 0 0,-35 7-423 0 0,-44 10-170 0 0,-172 46-234 0 0,193-47 439 0 0,1 2 0 0 0,-84 43 0 0 0,120-55 55 0 0,1 1 0 0 0,0 0 0 0 0,0 0 0 0 0,0 1 0 0 0,-11 11 0 0 0,19-17 4 0 0,0 1 1 0 0,0-1-1 0 0,-1 0 1 0 0,1 1 0 0 0,0-1-1 0 0,0 1 1 0 0,1-1 0 0 0,-1 1-1 0 0,0-1 1 0 0,0 1 0 0 0,1 0-1 0 0,-1 0 1 0 0,1-1 0 0 0,0 1-1 0 0,-1 0 1 0 0,1 0 0 0 0,0-1-1 0 0,0 1 1 0 0,0 0 0 0 0,0 0-1 0 0,0-1 1 0 0,1 1 0 0 0,-1 0-1 0 0,0 0 1 0 0,1-1 0 0 0,-1 1-1 0 0,1 0 1 0 0,0-1 0 0 0,-1 1-1 0 0,1-1 1 0 0,0 1 0 0 0,0-1-1 0 0,0 1 1 0 0,0-1-1 0 0,1 1 1 0 0,-1-1 0 0 0,0 0-1 0 0,0 0 1 0 0,1 0 0 0 0,-1 1-1 0 0,2 0 1 0 0,10 7 51 0 0,0 0 0 0 0,0-1-1 0 0,1-1 1 0 0,24 11 0 0 0,64 16 185 0 0,-51-18-111 0 0,41 12 82 0 0,-24-8 70 0 0,127 57 0 0 0,-170-62-248 0 0,-24-15-37 0 0,0 1 1 0 0,0 0-1 0 0,0 0 0 0 0,0-1 1 0 0,0 1-1 0 0,-1 0 0 0 0,1 0 1 0 0,0 0-1 0 0,0 0 0 0 0,-1 1 1 0 0,1-1-1 0 0,0 0 0 0 0,-1 0 1 0 0,1 0-1 0 0,-1 0 1 0 0,1 1-1 0 0,-1-1 0 0 0,0 2 1 0 0,0-2-2 0 0,0 0 1 0 0,0 0 0 0 0,-1-1-1 0 0,1 1 1 0 0,-1 0 0 0 0,1 0-1 0 0,0 0 1 0 0,-1-1 0 0 0,0 1-1 0 0,1 0 1 0 0,-1 0 0 0 0,1-1-1 0 0,-1 1 1 0 0,0-1 0 0 0,1 1 0 0 0,-1-1-1 0 0,0 1 1 0 0,0-1 0 0 0,0 1-1 0 0,0 0 1 0 0,-21 9 15 0 0,17-8-7 0 0,-12 4 12 0 0,0 0 1 0 0,-1-1-1 0 0,-34 5 0 0 0,-60 0 6 0 0,56-6-69 0 0,-51 3-655 0 0,37-5-3048 0 0,93-14-9633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8217 0 0,'1'-2'6015'0'0,"5"-6"-1407"0"0,-3 7-4222 0 0,1 0 0 0 0,-1 1 1 0 0,1-1-1 0 0,-1 1 0 0 0,1 0 1 0 0,-1 0-1 0 0,1 0 0 0 0,-1 1 0 0 0,1-1 1 0 0,-1 1-1 0 0,0 0 0 0 0,1 0 1 0 0,-1 0-1 0 0,0 0 0 0 0,1 0 1 0 0,-1 1-1 0 0,0 0 0 0 0,5 3 0 0 0,2 2 36 0 0,1 0 0 0 0,-2 1-1 0 0,1 0 1 0 0,11 12-1 0 0,16 24 697 0 0,-2 2 0 0 0,-2 0 0 0 0,31 60 0 0 0,-63-105-1117 0 0,1 4 0 0 0,0-1-1 0 0,0 1 1 0 0,1-1-1 0 0,0 0 1 0 0,0 0-1 0 0,0 0 1 0 0,0 0-1 0 0,1-1 1 0 0,0 1-1 0 0,-1-1 1 0 0,1 0-1 0 0,6 3 1 0 0,-9-6-1 0 0,1 1 0 0 0,-1-2 0 0 0,1 1 0 0 0,-1 0 0 0 0,1 0 0 0 0,-1 0 0 0 0,1-1 0 0 0,-1 1 0 0 0,0-1 0 0 0,1 1 0 0 0,-1-1 0 0 0,1 0 0 0 0,-1 1 0 0 0,0-1 0 0 0,0 0 0 0 0,1 0 0 0 0,-1 0 0 0 0,0 0 0 0 0,0 0 0 0 0,0 0 0 0 0,0 0 0 0 0,0 0 0 0 0,0 0 0 0 0,1-3 0 0 0,1 0 0 0 0,35-38 0 0 0,36-55 0 0 0,27-30 0 0 0,33-33 0 0 0,-131 157-92 0 0,-17 34-15889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2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15 106 496 0 0,'-10'2'2343'0'0,"10"-2"-2243"0"0,0 0 0 0 0,0 0 0 0 0,0 0 0 0 0,0 0 0 0 0,0 0 0 0 0,-1 0 0 0 0,1 0 0 0 0,0 0 0 0 0,0 0 0 0 0,0 0 0 0 0,0 0 0 0 0,0 0 1 0 0,-1 0-1 0 0,1 0 0 0 0,0 0 0 0 0,0 0 0 0 0,0 0 0 0 0,0 0 0 0 0,0 0 0 0 0,-1 0 0 0 0,1 0 0 0 0,-1 1 800 0 0,1-1-800 0 0,0 0 0 0 0,0 0 0 0 0,0 0 0 0 0,0 1 0 0 0,0-1 1 0 0,0 0-1 0 0,0 0 0 0 0,0 0 0 0 0,0 0 0 0 0,0 0 0 0 0,-1 1 0 0 0,1-1 0 0 0,0 0 0 0 0,0 0 0 0 0,0 0 0 0 0,0 0 0 0 0,0 0 0 0 0,0 1 0 0 0,0-1 0 0 0,1 0 0 0 0,-1 0 0 0 0,0 0 0 0 0,0 0 0 0 0,0 0 0 0 0,0 1 0 0 0,0-1 0 0 0,0 0 0 0 0,0 0 0 0 0,0 0 0 0 0,10 5 712 0 0,-1-1 0 0 0,1 0 0 0 0,0-1 0 0 0,0 0 0 0 0,18 3 0 0 0,58 3 1198 0 0,-76-8-1760 0 0,514 15 4071 0 0,-430-15-3858 0 0,1527-5 5311 0 0,213-48-2069 0 0,-1824 52-3678 0 0,354-21 816 0 0,-2-22 582 0 0,-356 42-1427 0 0,10-1-50 0 0,0-1-1 0 0,0-1 1 0 0,0 0-1 0 0,-1-1 1 0 0,0-1-1 0 0,15-7 1 0 0,-29 13-391 0 0,-19-3-1760 0 0,-10 0 304 0 0,-29 15-6501 0 0,49-9 7306 0 0,-16 3-2028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2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88 24 0 0,'-21'3'933'0'0,"13"-2"430"0"0,-1 0 1 0 0,0 0 0 0 0,1 1 0 0 0,-15 5 4390 0 0,39-4-4768 0 0,0-1 0 0 0,1-1 0 0 0,-1 0 1 0 0,26-3-1 0 0,-13 1-323 0 0,303-15 2477 0 0,-227 10-2493 0 0,293-10 1558 0 0,233 3 599 0 0,1378 4 2743 0 0,-1760 10-4938 0 0,441-3-554 0 0,-625 2-55 0 0,413-15 0 0 0,-477 15 0 0 0,5-1 0 0 0,0 1 0 0 0,0-1 0 0 0,0 0 0 0 0,-1 0 0 0 0,1-1 0 0 0,0 0 0 0 0,9-4 0 0 0,-15 6 0 0 0,0 0 0 0 0,0 0 0 0 0,0 0 0 0 0,0 0 0 0 0,0 0 0 0 0,0 0 0 0 0,0 0 0 0 0,0 0 0 0 0,0-1 0 0 0,0 1 0 0 0,0 0 0 0 0,0 0 0 0 0,1 0 0 0 0,-1 0 0 0 0,0 0 0 0 0,0 0 0 0 0,0 0 0 0 0,0 0 0 0 0,0-1 0 0 0,0 1 0 0 0,0 0 0 0 0,0 0 0 0 0,0 0 0 0 0,0 0 0 0 0,0 0 0 0 0,0 0 0 0 0,0 0 0 0 0,0 0 0 0 0,0-1 0 0 0,0 1 0 0 0,0 0 0 0 0,-1 0 0 0 0,1 0 0 0 0,0 0 0 0 0,0 0 0 0 0,0 0 0 0 0,0 0 0 0 0,0 0 0 0 0,0 0 0 0 0,0-1 0 0 0,0 1 0 0 0,0 0 0 0 0,0 0 0 0 0,0 0 0 0 0,0 0 0 0 0,-1 0 0 0 0,1 0 0 0 0,0 0 0 0 0,0 0 0 0 0,0 0 0 0 0,0 0 0 0 0,0 0 0 0 0,0 0 0 0 0,0 0 0 0 0,0 0 0 0 0,-1 0 0 0 0,-4-3-826 0 0,-1 1 1 0 0,0 0-1 0 0,0 1 1 0 0,1-1-1 0 0,-1 1 1 0 0,0 0-1 0 0,0 1 1 0 0,-1-1-1 0 0,1 1 0 0 0,0 0 1 0 0,-7 2-1 0 0,-16-2-2400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2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5661 0 0,'0'-19'6115'0'0,"6"-9"-1114"0"0,-6 28-4949 0 0,0 0 0 0 0,0 0 0 0 0,0-1 0 0 0,0 1-1 0 0,0 0 1 0 0,1 0 0 0 0,-1 0 0 0 0,0-1 0 0 0,0 1 0 0 0,0 0 0 0 0,0 0 0 0 0,1 0 0 0 0,-1 0 0 0 0,0 0 0 0 0,0-1 0 0 0,0 1 0 0 0,1 0-1 0 0,-1 0 1 0 0,0 0 0 0 0,0 0 0 0 0,0 0 0 0 0,1 0 0 0 0,-1 0 0 0 0,0 0 0 0 0,0 0 0 0 0,0 0 0 0 0,1 0 0 0 0,-1 0 0 0 0,0 0 0 0 0,0 0-1 0 0,1 0 1 0 0,-1 0 0 0 0,0 0 0 0 0,0 0 0 0 0,1 0 0 0 0,-1 0 0 0 0,0 0 0 0 0,0 0 0 0 0,0 0 0 0 0,1 1 0 0 0,-1-1 0 0 0,0 0 0 0 0,0 0-1 0 0,0 0 1 0 0,0 0 0 0 0,1 0 0 0 0,-1 1 0 0 0,0-1 0 0 0,0 0 0 0 0,0 0 0 0 0,8 8 730 0 0,-8-8-786 0 0,7 11 499 0 0,0 1-1 0 0,-1 1 1 0 0,0-1-1 0 0,-1 1 0 0 0,-1 0 1 0 0,6 21-1 0 0,-5-14-86 0 0,8 35 478 0 0,-11-41-1027 0 0,1 0-1 0 0,0 0 0 0 0,1 0 0 0 0,1 0 1 0 0,0-1-1 0 0,1 0 0 0 0,7 13 0 0 0,2-8-1949 0 0,0-2-3519 0 0,-14-15 4813 0 0,4 4-1828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2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60 140 6133 0 0,'-7'-4'1297'0'0,"0"0"-138"0"0,0 0 1 0 0,1 0 0 0 0,0-1 0 0 0,-12-10 0 0 0,18 15-1035 0 0,-1-1-1 0 0,0 0 1 0 0,0 0 0 0 0,1 0 0 0 0,-1 0-1 0 0,0 0 1 0 0,1 0 0 0 0,-1 0-1 0 0,1 0 1 0 0,-1 0 0 0 0,1 0 0 0 0,-1 0-1 0 0,1 0 1 0 0,0 0 0 0 0,0 0-1 0 0,-1-1 1 0 0,1 1 0 0 0,0 0 0 0 0,0 0-1 0 0,0 0 1 0 0,0 0 0 0 0,0 0-1 0 0,1-1 1 0 0,-1 1 0 0 0,0 0 0 0 0,0 0-1 0 0,1 0 1 0 0,-1 0 0 0 0,1 0-1 0 0,-1 0 1 0 0,1 0 0 0 0,-1 0 0 0 0,1 0-1 0 0,0 0 1 0 0,-1 0 0 0 0,1 0-1 0 0,0 0 1 0 0,0 1 0 0 0,0-1 0 0 0,0 0-1 0 0,1 0 1 0 0,4-4 142 0 0,1 1 0 0 0,0 0 0 0 0,-1 0 0 0 0,1 1 0 0 0,1 0 0 0 0,-1 0 0 0 0,11-2 0 0 0,57-10 803 0 0,-68 13-940 0 0,39-4 473 0 0,-1 1 0 0 0,1 3 0 0 0,0 1 0 0 0,0 3 0 0 0,78 12 0 0 0,-66-4-27 0 0,75 22 0 0 0,-114-26-382 0 0,-1 0 0 0 0,-1 1 0 0 0,1 1 0 0 0,-1 1 0 0 0,0 0 0 0 0,-1 1 0 0 0,0 1 0 0 0,27 24 0 0 0,-39-32-130 0 0,0 1-1 0 0,-1 0 0 0 0,1 1 1 0 0,-1-1-1 0 0,0 0 0 0 0,0 1 1 0 0,-1 0-1 0 0,0 0 0 0 0,0 0 0 0 0,0 0 1 0 0,0 0-1 0 0,-1 0 0 0 0,1 0 1 0 0,-1 0-1 0 0,0 11 0 0 0,-1-9-4 0 0,-1 0 0 0 0,0 0 0 0 0,0 0 0 0 0,0 0 0 0 0,-1 0 0 0 0,0 0 0 0 0,-1-1 0 0 0,1 1 0 0 0,-1-1 0 0 0,-7 11 0 0 0,-1 0 28 0 0,-1-1 0 0 0,-1-1 0 0 0,0 0 0 0 0,-1-1 0 0 0,-1 0 0 0 0,0-1 0 0 0,-26 17 0 0 0,16-15-42 0 0,-2-1 0 0 0,1-2 0 0 0,-2 0 0 0 0,1-2 0 0 0,-2 0 0 0 0,1-2 0 0 0,-1-2 0 0 0,0 0 0 0 0,-1-2 0 0 0,1-1 0 0 0,-1-2 0 0 0,-30-1 0 0 0,46-2-934 0 0,1 1 0 0 0,-18-5 0 0 0,24 1-318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2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8 0 0,'8'-10'1014'0'0,"0"0"0"0"0,0 0 0 0 0,1 1 0 0 0,0 0 0 0 0,1 0 0 0 0,-1 1 0 0 0,2 0 0 0 0,-1 1 0 0 0,1 0 0 0 0,0 1 0 0 0,18-7 0 0 0,-18 8-296 0 0,0 2 0 0 0,0-1 1 0 0,0 1-1 0 0,1 1 1 0 0,-1 0-1 0 0,1 0 1 0 0,0 1-1 0 0,-1 1 1 0 0,1 0-1 0 0,0 1 0 0 0,-1 0 1 0 0,22 5-1 0 0,-29-6-560 0 0,-1 1 0 0 0,1 1 0 0 0,-1-1-1 0 0,0 0 1 0 0,0 1 0 0 0,1 0 0 0 0,-1-1 0 0 0,0 1-1 0 0,0 0 1 0 0,-1 1 0 0 0,1-1 0 0 0,0 1 0 0 0,-1-1-1 0 0,1 1 1 0 0,-1 0 0 0 0,0-1 0 0 0,0 1 0 0 0,0 1-1 0 0,1 2 1 0 0,-1-2-38 0 0,-1 0-1 0 0,0 0 0 0 0,0 0 1 0 0,-1 0-1 0 0,1 0 0 0 0,-1 0 1 0 0,0 0-1 0 0,0 0 1 0 0,0 0-1 0 0,0 0 0 0 0,-1 0 1 0 0,1 0-1 0 0,-1 0 0 0 0,0 0 1 0 0,-1 0-1 0 0,-2 7 0 0 0,-12 21 428 0 0,-2 0 0 0 0,-31 43 0 0 0,13-22-99 0 0,34-49-390 0 0,-1 1-1 0 0,0-1 1 0 0,1 0 0 0 0,0 1 0 0 0,0 0 0 0 0,0-1 0 0 0,1 1 0 0 0,-1 0 0 0 0,1 0 0 0 0,-1 9-1 0 0,2-12-34 0 0,1 0 0 0 0,-1 0-1 0 0,0 0 1 0 0,1 0 0 0 0,0 0-1 0 0,-1 0 1 0 0,1 0 0 0 0,0 0-1 0 0,0-1 1 0 0,0 1 0 0 0,0 0-1 0 0,0 0 1 0 0,0-1 0 0 0,0 1-1 0 0,1-1 1 0 0,-1 1 0 0 0,1-1-1 0 0,-1 0 1 0 0,1 1 0 0 0,0-1-1 0 0,-1 0 1 0 0,1 0 0 0 0,0 0-1 0 0,0 0 1 0 0,-1 0 0 0 0,1-1-1 0 0,0 1 1 0 0,0-1 0 0 0,4 1-1 0 0,7 3 40 0 0,0-1 0 0 0,1-1 1 0 0,0-1-1 0 0,-1 0 0 0 0,1 0 0 0 0,14-2 0 0 0,86-14-240 0 0,-45 4-2257 0 0,-27 11-8975 0 0,-27 2 8578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667 191 416 0 0,'1'-3'315'0'0,"-1"1"0"0"0,1-1 0 0 0,-1 0-1 0 0,0 1 1 0 0,0-1 0 0 0,0 1 0 0 0,0-1 0 0 0,-1 0 0 0 0,1 1 0 0 0,-1-1-1 0 0,0 1 1 0 0,1-1 0 0 0,-1 1 0 0 0,0 0 0 0 0,0-1 0 0 0,-1 1 0 0 0,1 0-1 0 0,-2-3 1 0 0,0 1 126 0 0,0 1 0 0 0,-1-1 0 0 0,0 0 0 0 0,0 1-1 0 0,0 0 1 0 0,0 0 0 0 0,0 0 0 0 0,-9-3 0 0 0,-2-1 553 0 0,-1 1 0 0 0,0 1 1 0 0,0 0-1 0 0,-28-4 0 0 0,15 5-152 0 0,1 2-1 0 0,-1 1 0 0 0,1 1 0 0 0,-1 1 1 0 0,1 1-1 0 0,-30 7 0 0 0,35-4-354 0 0,1 1-1 0 0,0 0 0 0 0,0 2 0 0 0,1 0 1 0 0,0 2-1 0 0,1 0 0 0 0,0 1 1 0 0,-19 14-1 0 0,33-20-247 0 0,0 0 1 0 0,0 0-1 0 0,0 0 0 0 0,1 0 0 0 0,0 1 1 0 0,0 0-1 0 0,0 0 0 0 0,1 1 1 0 0,0-1-1 0 0,-7 14 0 0 0,10-16-132 0 0,0-1-1 0 0,0 1 1 0 0,1-1-1 0 0,-1 1 1 0 0,1 0-1 0 0,0-1 0 0 0,0 1 1 0 0,0-1-1 0 0,0 1 1 0 0,0 0-1 0 0,1-1 1 0 0,0 1-1 0 0,0-1 1 0 0,0 1-1 0 0,0-1 1 0 0,0 1-1 0 0,1-1 1 0 0,-1 0-1 0 0,1 1 1 0 0,0-1-1 0 0,0 0 1 0 0,0 0-1 0 0,1-1 1 0 0,-1 1-1 0 0,6 4 1 0 0,6 6-7 0 0,0-1 1 0 0,1-1-1 0 0,1-1 1 0 0,-1 0 0 0 0,2-1-1 0 0,-1 0 1 0 0,1-2 0 0 0,1 0-1 0 0,32 9 1 0 0,-26-10-7 0 0,-1-2 1 0 0,1 0 0 0 0,0-1-1 0 0,0-2 1 0 0,0 0 0 0 0,1-2-1 0 0,31-4 1 0 0,-50 4-142 0 0,0 0 0 0 0,0 0 0 0 0,1-1-1 0 0,-1 0 1 0 0,0 0 0 0 0,0-1 0 0 0,-1 0 0 0 0,1 0 0 0 0,0 0 0 0 0,-1-1-1 0 0,0 1 1 0 0,0-1 0 0 0,0-1 0 0 0,0 1 0 0 0,-1-1 0 0 0,0 0 0 0 0,6-8-1 0 0,-6 7-12 0 0,0-1-1 0 0,-1 0 1 0 0,0-1-1 0 0,0 1 0 0 0,-1-1 1 0 0,0 1-1 0 0,0-1 0 0 0,0 0 1 0 0,-1 1-1 0 0,-1-1 0 0 0,1 0 1 0 0,-1 0-1 0 0,-1 0 0 0 0,0-8 1 0 0,-2 3 21 0 0,0 1 0 0 0,0-1 0 0 0,-1 1 0 0 0,0 0 0 0 0,-2 0 0 0 0,1 0 0 0 0,-1 0 0 0 0,-1 1 0 0 0,0 0 0 0 0,0 1 0 0 0,-1-1 0 0 0,-16-15 0 0 0,12 14-374 0 0,0 1 0 0 0,-1 1 0 0 0,0 0 0 0 0,0 0 0 0 0,-1 2 0 0 0,0-1 0 0 0,-1 2 0 0 0,0 0 0 0 0,-26-8 0 0 0,19 12-2697 0 0,3 7-3848 0 0,13 0 4163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3:2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140 202 652 0 0,'1'0'265'0'0,"1"0"0"0"0,-1 0 0 0 0,1 0-1 0 0,-1 1 1 0 0,0-1 0 0 0,1 1 0 0 0,-1-1 0 0 0,0 1 0 0 0,0-1 0 0 0,0 1-1 0 0,1 0 1 0 0,-1 0 0 0 0,0-1 0 0 0,0 1 0 0 0,0 0 0 0 0,0 0 0 0 0,0 0-1 0 0,0 0 1 0 0,0 0 0 0 0,-1 0 0 0 0,1 1 0 0 0,0-1 0 0 0,0 0 0 0 0,-1 0-1 0 0,1 1 1 0 0,-1-1 0 0 0,1 0 0 0 0,-1 0 0 0 0,0 1 0 0 0,1-1 0 0 0,-1 1-1 0 0,0-1 1 0 0,0 0 0 0 0,0 1 0 0 0,0-1 0 0 0,0 0 0 0 0,0 1 0 0 0,-1-1-1 0 0,1 1 1 0 0,0-1 0 0 0,-1 0 0 0 0,1 0 0 0 0,-1 1 0 0 0,0 0-1 0 0,-13 31 2104 0 0,-2-2 0 0 0,-1 0 0 0 0,-1-1 0 0 0,-2 0 0 0 0,-23 26 0 0 0,42-55-2277 0 0,1 0-1 0 0,-1 0 0 0 0,1 0 1 0 0,-1 0-1 0 0,1-1 0 0 0,-1 1 0 0 0,0 0 1 0 0,1 0-1 0 0,-1-1 0 0 0,0 1 0 0 0,0 0 1 0 0,0-1-1 0 0,1 1 0 0 0,-1-1 0 0 0,0 1 1 0 0,0-1-1 0 0,0 0 0 0 0,0 1 0 0 0,0-1 1 0 0,0 0-1 0 0,0 1 0 0 0,0-1 0 0 0,0 0 1 0 0,0 0-1 0 0,0 0 0 0 0,0 0 1 0 0,0 0-1 0 0,0 0 0 0 0,0 0 0 0 0,0 0 1 0 0,0-1-1 0 0,0 1 0 0 0,0 0 0 0 0,0-1 1 0 0,0 1-1 0 0,1 0 0 0 0,-1-1 0 0 0,0 1 1 0 0,0-1-1 0 0,0 0 0 0 0,-1 0 0 0 0,2 1-67 0 0,0-1-1 0 0,0 0 0 0 0,0 1 0 0 0,0-1 0 0 0,0 0 0 0 0,0 1 0 0 0,0-1 0 0 0,0 1 1 0 0,0-1-1 0 0,0 0 0 0 0,0 1 0 0 0,0-1 0 0 0,0 0 0 0 0,1 1 0 0 0,-1-1 0 0 0,0 1 0 0 0,0-1 1 0 0,1 1-1 0 0,-1-1 0 0 0,0 1 0 0 0,1-1 0 0 0,-1 1 0 0 0,1-2 0 0 0,9-10 169 0 0,-5 7-169 0 0,0 0 0 0 0,0 1 0 0 0,1-1 0 0 0,0 1 1 0 0,-1 0-1 0 0,1 0 0 0 0,1 1 0 0 0,-1 0 0 0 0,0 0 0 0 0,1 1 1 0 0,0-1-1 0 0,13-2 0 0 0,-10 4 41 0 0,1 0-1 0 0,-1 1 1 0 0,0 0-1 0 0,1 0 1 0 0,-1 1 0 0 0,1 0-1 0 0,18 6 1 0 0,1 3 74 0 0,-1 1 1 0 0,0 1-1 0 0,-1 2 1 0 0,46 30-1 0 0,-31-16-137 0 0,47 28 0 0 0,-81-51 0 0 0,1 0 0 0 0,-1-1 0 0 0,1-1 0 0 0,0 1 0 0 0,0-2 0 0 0,1 1 0 0 0,15 1 0 0 0,-23-4 0 0 0,1 0 0 0 0,0 0 0 0 0,0-1 0 0 0,0 1 0 0 0,-1-1 0 0 0,1 0 0 0 0,0 0 0 0 0,-1 0 0 0 0,1-1 0 0 0,-1 1 0 0 0,1-1 0 0 0,-1 1 0 0 0,0-1 0 0 0,0-1 0 0 0,0 1 0 0 0,0 0 0 0 0,0-1 0 0 0,0 1 0 0 0,0-1 0 0 0,-1 0 0 0 0,1 0 0 0 0,-1 0 0 0 0,0 0 0 0 0,0 0 0 0 0,2-6 0 0 0,4-8 0 0 0,-1 1 0 0 0,-1-1 0 0 0,0-1 0 0 0,2-19 0 0 0,-3 17 0 0 0,4-13 0 0 0,-2 0 0 0 0,3-39 0 0 0,-9 61 0 0 0,-1 0 0 0 0,0 0 0 0 0,-1 0 0 0 0,0 0 0 0 0,0 1 0 0 0,-1-1 0 0 0,-1 0 0 0 0,0 1 0 0 0,-1 0 0 0 0,-8-20 0 0 0,5 17 0 0 0,0 0 0 0 0,-1 0 0 0 0,0 1 0 0 0,-1 0 0 0 0,-1 1 0 0 0,1 0 0 0 0,-2 1 0 0 0,0-1 0 0 0,0 2 0 0 0,0 0 0 0 0,-21-12 0 0 0,31 20-308 0 0,1 1 0 0 0,-1-1 0 0 0,0 1 0 0 0,0-1-1 0 0,1 1 1 0 0,-1 0 0 0 0,0-1 0 0 0,0 1 0 0 0,0 0 0 0 0,0 0 0 0 0,1 0 0 0 0,-1-1-1 0 0,0 1 1 0 0,0 0 0 0 0,0 0 0 0 0,0 0 0 0 0,0 0 0 0 0,1 1 0 0 0,-1-1 0 0 0,0 0-1 0 0,0 0 1 0 0,0 0 0 0 0,0 1 0 0 0,1-1 0 0 0,-1 0 0 0 0,0 1 0 0 0,0-1 0 0 0,1 1-1 0 0,-1-1 1 0 0,0 1 0 0 0,1-1 0 0 0,-1 1 0 0 0,0-1 0 0 0,1 1 0 0 0,-1 0 0 0 0,1-1 0 0 0,-1 1-1 0 0,1 0 1 0 0,-1 0 0 0 0,1-1 0 0 0,0 1 0 0 0,-1 1 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1:4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0 396 0 0,'-42'28'3539'0'0,"37"-25"-2236"0"0,1 1-1 0 0,-1 0 1 0 0,1 1 0 0 0,0-1-1 0 0,0 1 1 0 0,-4 6 1685 0 0,8-10-2750 0 0,1 0 1 0 0,-1 0-1 0 0,0 0 1 0 0,1-1-1 0 0,-1 1 1 0 0,0 0-1 0 0,1 0 0 0 0,-1 0 1 0 0,1-1-1 0 0,-1 1 1 0 0,1 0-1 0 0,0-1 1 0 0,-1 1-1 0 0,1 0 1 0 0,0-1-1 0 0,-1 1 1 0 0,1-1-1 0 0,0 1 1 0 0,0-1-1 0 0,-1 1 1 0 0,1-1-1 0 0,0 0 1 0 0,0 1-1 0 0,1-1 1 0 0,20 6 1157 0 0,0-2 0 0 0,0 0 0 0 0,1-2 1 0 0,27 1-1 0 0,94-9 1642 0 0,-116 4-3664 0 0,5 0-1704 0 0,-12 1-7836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1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8 369 356 0 0,'-3'-9'608'0'0,"1"0"0"0"0,1-1-1 0 0,0 1 1 0 0,0-10 0 0 0,1 15-195 0 0,0 0 1 0 0,0 0-1 0 0,1 0 0 0 0,-1 0 1 0 0,1 0-1 0 0,0 0 1 0 0,0 0-1 0 0,0 0 0 0 0,0 0 1 0 0,1 0-1 0 0,3-6 0 0 0,-4 10-243 0 0,-1-1-1 0 0,0 1 0 0 0,1 0 0 0 0,-1-1 1 0 0,0 1-1 0 0,1 0 0 0 0,-1-1 0 0 0,1 1 1 0 0,-1 0-1 0 0,1 0 0 0 0,-1 0 0 0 0,1-1 0 0 0,-1 1 1 0 0,1 0-1 0 0,-1 0 0 0 0,1 0 0 0 0,-1 0 1 0 0,1 0-1 0 0,-1 0 0 0 0,1 0 0 0 0,0 0 1 0 0,15 5 110 0 0,-14-4 160 0 0,2 2-221 0 0,0-1 0 0 0,-1 1-1 0 0,1 0 1 0 0,-1 1 0 0 0,1-1 0 0 0,-1 1 0 0 0,0-1-1 0 0,0 1 1 0 0,0 0 0 0 0,-1 0 0 0 0,0 0-1 0 0,4 8 1 0 0,1 1 175 0 0,23 45 1390 0 0,-3 1 0 0 0,37 115 1 0 0,-17-41 40 0 0,12 2-160 0 0,-46-113-1214 0 0,0 0 0 0 0,1-1-1 0 0,31 35 1 0 0,-32-40-109 0 0,-9-11-177 0 0,1 1 1 0 0,-1-1 0 0 0,1 0-1 0 0,0 0 1 0 0,1 0 0 0 0,-1-1-1 0 0,1 0 1 0 0,-1 0 0 0 0,9 4-1 0 0,-13-8-136 0 0,0 0 0 0 0,0 1-1 0 0,0-1 1 0 0,0 0 0 0 0,0 0 0 0 0,0-1-1 0 0,0 1 1 0 0,0 0 0 0 0,0 0 0 0 0,0 0-1 0 0,0-1 1 0 0,-1 1 0 0 0,1 0-1 0 0,0-1 1 0 0,0 1 0 0 0,0 0 0 0 0,0-1-1 0 0,-1 0 1 0 0,1 1 0 0 0,0-1-1 0 0,1-1 1 0 0,13-17 227 0 0,8-27-16 0 0,-2-2 0 0 0,-3 0-1 0 0,-2-1 1 0 0,18-86-1 0 0,-12 7 292 0 0,-13 64-151 0 0,29-99 0 0 0,-26 125-314 0 0,2 0 1 0 0,2 1-1 0 0,2 1 1 0 0,1 0 0 0 0,1 1-1 0 0,2 1 1 0 0,34-40-1 0 0,-51 68-202 0 0,1 0 0 0 0,0 0 0 0 0,1 1 0 0 0,12-10 0 0 0,-17 14-300 0 0,2 1-147 0 0,-1 1 406 0 0,0-1 0 0 0,1 1 0 0 0,-1 0 0 0 0,-1 0 0 0 0,1 0 0 0 0,0 0 0 0 0,0 0 0 0 0,0 1 0 0 0,0-1 0 0 0,-1 1 0 0 0,1-1 0 0 0,-1 1 0 0 0,1 0 0 0 0,-1 0 0 0 0,0 1 0 0 0,0-1 0 0 0,0 0 0 0 0,0 1 0 0 0,0-1 0 0 0,0 1 0 0 0,2 4 0 0 0,40 76-7837 0 0,-35-65 6562 0 0,11 22-1554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1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84 676 0 0,'1'0'167'0'0,"0"-6"1337"0"0,0 0-1 0 0,0 0 0 0 0,0 0 1 0 0,-1-1-1 0 0,1 1 1 0 0,-2-8-1 0 0,1 13-1250 0 0,-1-1 0 0 0,1 1 0 0 0,0-1 0 0 0,-1 0 0 0 0,0 1 0 0 0,1-1 0 0 0,-1 1 0 0 0,0-1 0 0 0,0 1 0 0 0,0 0 0 0 0,0-1 0 0 0,0 1 0 0 0,0 0 0 0 0,0 0 0 0 0,0-1 0 0 0,0 1 0 0 0,0 0 0 0 0,-1 0 0 0 0,1 0 0 0 0,-1 0 0 0 0,1 1 0 0 0,0-1 0 0 0,-1 0 0 0 0,0 1 0 0 0,1-1 0 0 0,-1 1 0 0 0,1-1 0 0 0,-1 1 0 0 0,0 0 0 0 0,1 0-1 0 0,-3-1 1 0 0,-6 1 60 0 0,-1 0-1 0 0,0 1 1 0 0,1 0-1 0 0,-1 1 1 0 0,1 0-1 0 0,0 1 1 0 0,0 0-1 0 0,0 0 1 0 0,0 1-1 0 0,0 0 1 0 0,1 1-1 0 0,-1 0 0 0 0,-15 12 1 0 0,12-8-100 0 0,1 1-1 0 0,0 0 1 0 0,1 1-1 0 0,0 0 1 0 0,0 0 0 0 0,2 1-1 0 0,-1 0 1 0 0,2 1-1 0 0,-10 16 1 0 0,16-24-133 0 0,-1 0 0 0 0,1 1 1 0 0,0-1-1 0 0,0 1 0 0 0,0-1 0 0 0,1 1 0 0 0,0 0 1 0 0,0 0-1 0 0,0-1 0 0 0,1 1 0 0 0,0 0 0 0 0,0 0 1 0 0,0 0-1 0 0,1-1 0 0 0,0 1 0 0 0,0 0 0 0 0,0 0 1 0 0,1-1-1 0 0,0 1 0 0 0,0-1 0 0 0,0 0 0 0 0,1 1 1 0 0,0-1-1 0 0,0 0 0 0 0,0 0 0 0 0,1-1 0 0 0,-1 1 1 0 0,1-1-1 0 0,0 0 0 0 0,5 5 0 0 0,0-2 27 0 0,0 1 0 0 0,1-1 0 0 0,0-1 0 0 0,1 1 0 0 0,-1-2 0 0 0,1 1 0 0 0,0-2 0 0 0,0 1 0 0 0,17 3 0 0 0,-2-2 86 0 0,-1-1 0 0 0,1-2 0 0 0,35 2 0 0 0,-46-5-152 0 0,1 0-1 0 0,-1-1 0 0 0,0-1 1 0 0,1 0-1 0 0,-1-1 0 0 0,0 0 1 0 0,0-2-1 0 0,-1 1 1 0 0,16-9-1 0 0,-23 10-74 0 0,0-1 1 0 0,-1 0 0 0 0,1 0-1 0 0,-1 0 1 0 0,0-1 0 0 0,-1 0-1 0 0,1 0 1 0 0,-1-1 0 0 0,0 1-1 0 0,0-1 1 0 0,0 0-1 0 0,-1-1 1 0 0,0 1 0 0 0,0-1-1 0 0,-1 0 1 0 0,0 0 0 0 0,0 0-1 0 0,-1 0 1 0 0,0 0-1 0 0,2-9 1 0 0,-3 11 15 0 0,-1 0 1 0 0,1 0-1 0 0,-1 0 1 0 0,0 0-1 0 0,0 0 0 0 0,-1 0 1 0 0,1 0-1 0 0,-1 0 1 0 0,-1 0-1 0 0,1 0 0 0 0,0 0 1 0 0,-1 0-1 0 0,0 1 1 0 0,-3-7-1 0 0,0 5 7 0 0,1-1 1 0 0,-1 1-1 0 0,0-1 1 0 0,-1 1-1 0 0,0 1 1 0 0,0-1-1 0 0,0 1 0 0 0,-9-6 1 0 0,0 2-152 0 0,0 0 1 0 0,-1 1-1 0 0,0 1 1 0 0,0 0 0 0 0,-1 2-1 0 0,1 0 1 0 0,-29-5-1 0 0,37 9-211 0 0,-1 0-1 0 0,1 0 1 0 0,-1 1-1 0 0,1 0 1 0 0,-1 1 0 0 0,1 0-1 0 0,-1 0 1 0 0,1 1-1 0 0,-12 4 1 0 0,12-3-848 0 0,1 0 0 0 0,0 0 0 0 0,0 1 0 0 0,0 0 0 0 0,1 0 0 0 0,-7 6 0 0 0,1 0-1532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0 524 0 0,'0'0'9410'0'0,"0"3"-7742"0"0,2-1-1202 0 0,-1 0 1 0 0,0 0-1 0 0,1 0 1 0 0,-1 0 0 0 0,1 0-1 0 0,-1 0 1 0 0,1 0-1 0 0,0 0 1 0 0,0-1 0 0 0,0 1-1 0 0,0 0 1 0 0,0-1-1 0 0,0 0 1 0 0,0 0-1 0 0,1 1 1 0 0,-1-1 0 0 0,0 0-1 0 0,1-1 1 0 0,2 2-1 0 0,59 14 2663 0 0,-48-12-2246 0 0,35 6 234 0 0,1-1 1 0 0,0-3-1 0 0,0-2 1 0 0,0-2-1 0 0,0-3 1 0 0,60-8-1 0 0,-52 0-6589 0 0,96-28-1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1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5905 0 0,'-2'1'512'0'0,"-21"15"6120"0"0,22-15-6305 0 0,0 0 1 0 0,-1 0-1 0 0,1 0 1 0 0,0 0-1 0 0,0 0 1 0 0,0 0-1 0 0,1 0 1 0 0,-1 0-1 0 0,0 0 1 0 0,0 0-1 0 0,1 1 0 0 0,-1-1 1 0 0,0 0-1 0 0,1 1 1 0 0,-1-1-1 0 0,1 3 1137 0 0,9 7 2239 0 0,2-6-3201 0 0,0 0 0 0 0,1 0-1 0 0,-1-1 1 0 0,1 0 0 0 0,21 3 0 0 0,67 3 4133 0 0,-24-3-2969 0 0,-73-7-1666 0 0,10 1 0 0 0,2-6 0 0 0,-10 5-606 0 0,0-1 1 0 0,-1 0-1 0 0,1 0 1 0 0,0-1-1 0 0,-1 1 1 0 0,0-1-1 0 0,1 0 1 0 0,-1-1-1 0 0,0 1 1 0 0,8-6-1 0 0,-8 5 183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209 246 16 0 0,'-21'-18'5140'0'0,"20"18"-4778"0"0,-11-6 1534 0 0,4-1 3864 0 0,11 4-4847 0 0,1-2-578 0 0,1 0 1 0 0,0 1 0 0 0,0 0-1 0 0,0 0 1 0 0,1 0-1 0 0,0 1 1 0 0,10-5 0 0 0,51-19 1081 0 0,-35 16-908 0 0,47-20 647 0 0,185-63 2331 0 0,-232 83-2145 0 0,-83 33-1385 0 0,-1-2 0 0 0,-69 16 0 0 0,18-5-34 0 0,28-8 26 0 0,-67 23-59 0 0,114-35 56 0 0,1 1 0 0 0,-50 30 0 0 0,76-42 62 0 0,0 1 1 0 0,-1 0 0 0 0,1 0 0 0 0,0-1 0 0 0,0 1-1 0 0,0 0 1 0 0,0 0 0 0 0,-1 0 0 0 0,1 0 0 0 0,1 0 0 0 0,-1 0-1 0 0,0 1 1 0 0,0-1 0 0 0,0 0 0 0 0,1 0 0 0 0,-1 1-1 0 0,0-1 1 0 0,1 0 0 0 0,-1 3 0 0 0,1-3 5 0 0,0-1 1 0 0,1 1-1 0 0,-1 0 1 0 0,0 0-1 0 0,0 0 1 0 0,1 0-1 0 0,-1 0 1 0 0,1-1-1 0 0,-1 1 1 0 0,1 0-1 0 0,-1 0 1 0 0,1-1-1 0 0,-1 1 1 0 0,1 0-1 0 0,0-1 1 0 0,-1 1-1 0 0,1-1 0 0 0,0 1 1 0 0,0-1-1 0 0,-1 1 1 0 0,1-1-1 0 0,1 1 1 0 0,8 3 99 0 0,0 0 0 0 0,0 0 0 0 0,0-1 0 0 0,12 1 0 0 0,-13-2-93 0 0,105 22 421 0 0,73 17 77 0 0,-149-31-390 0 0,0 3 0 0 0,62 28 0 0 0,-90-36-114 0 0,0 1 1 0 0,-1-1-1 0 0,0 2 0 0 0,0-1 0 0 0,9 9 0 0 0,-14-11-12 0 0,-1-1 0 0 0,0 1 1 0 0,0 0-1 0 0,0 0 0 0 0,0 0 1 0 0,-1 1-1 0 0,1-1 0 0 0,-1 1 1 0 0,0-1-1 0 0,-1 1 0 0 0,1-1 1 0 0,-1 1-1 0 0,1 5 0 0 0,-2-9-1 0 0,0 1 1 0 0,0-1-1 0 0,0 0 0 0 0,0 1 0 0 0,0-1 1 0 0,0 0-1 0 0,-1 1 0 0 0,1-1 0 0 0,0 0 0 0 0,-1 1 1 0 0,1-1-1 0 0,-1 0 0 0 0,1 0 0 0 0,-1 0 1 0 0,-1 2-1 0 0,0 1 6 0 0,-2 5 10 0 0,-1-1-1 0 0,1 0 1 0 0,-1 0-1 0 0,-1 0 1 0 0,0-1-1 0 0,0 0 0 0 0,0 0 1 0 0,-1 0-1 0 0,0-1 1 0 0,0 0-1 0 0,-1 0 1 0 0,0-1-1 0 0,0 0 1 0 0,-12 6-1 0 0,0-2 19 0 0,-1 0-1 0 0,0-1 1 0 0,-1-1-1 0 0,-39 7 0 0 0,37-10-126 0 0,0-1 0 0 0,0-1 0 0 0,0-2 0 0 0,0 0 0 0 0,-36-5 0 0 0,43 2-1810 0 0,-1-1-1 0 0,-20-8 1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31 276 0 0,'-9'-30'16078'0'0,"7"69"-13054"0"0,3 54 0 0 0,3-44-1695 0 0,2 1 0 0 0,15 53-1 0 0,-14-76-1392 0 0,1-2-1 0 0,2 1 0 0 0,0-1 0 0 0,22 36 0 0 0,-20-49-2048 0 0,-1-8-6098 0 0,-3-4 5512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99 796 0 0,'-7'0'838'0'0,"-26"-1"2330"0"0,13-5 6787 0 0,23 6-9625 0 0,-1-1 0 0 0,0 1 0 0 0,1-1 0 0 0,-1 1 1 0 0,0-1-1 0 0,0 0 0 0 0,1 1 0 0 0,2-3 0 0 0,19-6 1160 0 0,92-15 3605 0 0,137-9-1 0 0,-250 33-5483 0 0,42-5-619 0 0,-31 1-2387 0 0,-2-2-4032 0 0,-7 2 4480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18 135 264 0 0,'-17'-13'12114'0'0,"56"15"-8589"0"0,66 14-1 0 0,-5-2-1827 0 0,135-2 675 0 0,-194-13-2135 0 0,0-1 1 0 0,0-3 0 0 0,69-16-1 0 0,-101 19-228 0 0,0-1 0 0 0,-1 0-1 0 0,1-1 1 0 0,-1 0 0 0 0,0 0-1 0 0,0-1 1 0 0,11-8 0 0 0,-16 10-19 0 0,1 1 0 0 0,-1-1 0 0 0,0 0 0 0 0,-1 0 0 0 0,1-1 0 0 0,-1 1 0 0 0,1 0 0 0 0,-1-1 0 0 0,0 1 0 0 0,0-1 0 0 0,0 0 0 0 0,-1 0 1 0 0,1 0-1 0 0,-1 0 0 0 0,0 0 0 0 0,0 0 0 0 0,-1 0 0 0 0,1-8 0 0 0,-1 11 4 0 0,1 0 0 0 0,-1 0 0 0 0,0 0 1 0 0,0 0-1 0 0,-1 0 0 0 0,1 0 0 0 0,0 0 0 0 0,0 0 1 0 0,0 0-1 0 0,-1 0 0 0 0,1 0 0 0 0,-1 0 0 0 0,1 0 0 0 0,-1 0 1 0 0,1 0-1 0 0,-1 0 0 0 0,1 0 0 0 0,-1 0 0 0 0,0 1 1 0 0,0-2-1 0 0,0 2 2 0 0,0-1 1 0 0,1 1 0 0 0,-1 0 0 0 0,0-1-1 0 0,0 1 1 0 0,0 0 0 0 0,0 0-1 0 0,1 0 1 0 0,-1 0 0 0 0,0-1-1 0 0,0 1 1 0 0,0 1 0 0 0,0-1-1 0 0,0 0 1 0 0,1 0 0 0 0,-1 0-1 0 0,0 0 1 0 0,0 0 0 0 0,-1 1-1 0 0,-1 1 10 0 0,0-1-1 0 0,-1 1 0 0 0,1 0 0 0 0,0-1 1 0 0,0 2-1 0 0,0-1 0 0 0,0 0 0 0 0,1 1 1 0 0,-6 4-1 0 0,3 2 37 0 0,-1 0 1 0 0,1 0-1 0 0,1 1 0 0 0,0-1 1 0 0,0 1-1 0 0,1 0 1 0 0,0 0-1 0 0,0 0 0 0 0,1 1 1 0 0,1-1-1 0 0,0 0 0 0 0,0 1 1 0 0,1-1-1 0 0,0 1 1 0 0,3 16-1 0 0,4 14 172 0 0,1-1 0 0 0,23 64-1 0 0,-19-67-130 0 0,-6-17-38 0 0,8 25 40 0 0,16 83 0 0 0,-30-125-140 0 0,0-1 0 0 0,0 0 1 0 0,0 0-1 0 0,0 0 1 0 0,-1 0-1 0 0,1 0 0 0 0,-1 0 1 0 0,1 0-1 0 0,-1 0 0 0 0,1 0 1 0 0,-1 0-1 0 0,0-1 1 0 0,0 1-1 0 0,0 0 0 0 0,0 0 1 0 0,-1-1-1 0 0,1 1 1 0 0,0 0-1 0 0,-1-1 0 0 0,1 1 1 0 0,-1-1-1 0 0,1 0 0 0 0,-1 0 1 0 0,0 1-1 0 0,1-1 1 0 0,-1 0-1 0 0,0 0 0 0 0,0-1 1 0 0,-2 2-1 0 0,-8 3-185 0 0,0-1 1 0 0,0-1-1 0 0,-22 4 1 0 0,17-3 183 0 0,-254 63-351 0 0,266-66 525 0 0,1 0 0 0 0,-1 1-1 0 0,1-1 1 0 0,0 1 0 0 0,-1 0-1 0 0,1 0 1 0 0,0 1 0 0 0,0-1 0 0 0,0 1-1 0 0,1 0 1 0 0,-5 3 0 0 0,8-5 260 0 0,18 4 464 0 0,5-2-464 0 0,0-1 0 0 0,1-2 1 0 0,-1 0-1 0 0,28-5 0 0 0,-5 1-9 0 0,478-32 4023 0 0,-481 29-4745 0 0,-40 7-141 0 0,-1-1 0 0 0,1 0 0 0 0,-1 0 0 0 0,0 0 0 0 0,0 0 1 0 0,1-1-1 0 0,-1 1 0 0 0,3-2 0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20 628 0 0,'-1'-2'549'0'0,"-8"-15"9938"0"0,11 46-8569 0 0,1 0 0 0 0,9 38 0 0 0,3 25 22 0 0,-2-12-1619 0 0,-7-41-3114 0 0,-2-23-2939 0 0,-3-9 3819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52 202 304 0 0,'-7'-7'832'0'0,"0"-1"0"0"0,1 0 0 0 0,0 0 0 0 0,0-1 0 0 0,-7-15 0 0 0,12 22-581 0 0,0-1-1 0 0,0 1 1 0 0,0 0-1 0 0,1-1 0 0 0,-1 1 1 0 0,1-1-1 0 0,-1 1 1 0 0,1-1-1 0 0,0 1 0 0 0,0-1 1 0 0,0 1-1 0 0,0-1 1 0 0,0 1-1 0 0,1 0 0 0 0,-1-1 1 0 0,1 1-1 0 0,0-1 1 0 0,-1 1-1 0 0,1 0 0 0 0,0-1 1 0 0,0 1-1 0 0,1 0 0 0 0,-1 0 1 0 0,0 0-1 0 0,1 0 1 0 0,-1 0-1 0 0,1 0 0 0 0,3-3 1 0 0,3-2 260 0 0,2 1 0 0 0,-1 0 1 0 0,1 0-1 0 0,-1 0 0 0 0,2 1 1 0 0,-1 1-1 0 0,0 0 0 0 0,1 0 0 0 0,20-3 1 0 0,-4 2 284 0 0,0 1 0 0 0,52 0 0 0 0,-39 5-99 0 0,-1 1 1 0 0,0 3-1 0 0,47 10 0 0 0,-63-9-310 0 0,1 0 0 0 0,-1 2 0 0 0,-1 1 0 0 0,0 0 0 0 0,0 2 0 0 0,31 20 0 0 0,-49-29-322 0 0,1 2 0 0 0,-1-1 0 0 0,0 0 0 0 0,0 1-1 0 0,0 0 1 0 0,0 0 0 0 0,0 0 0 0 0,-1 0 0 0 0,0 0 0 0 0,0 1 0 0 0,0 0 0 0 0,-1 0 0 0 0,1-1 0 0 0,-1 1-1 0 0,0 1 1 0 0,0-1 0 0 0,-1 0 0 0 0,0 0 0 0 0,0 1 0 0 0,0-1 0 0 0,0 0 0 0 0,-1 1 0 0 0,0-1-1 0 0,0 1 1 0 0,-1-1 0 0 0,1 1 0 0 0,-1-1 0 0 0,0 0 0 0 0,-4 11 0 0 0,-1-2-11 0 0,0 0 1 0 0,-2 0-1 0 0,0-1 1 0 0,0 0-1 0 0,-1 0 0 0 0,-1-1 1 0 0,0 0-1 0 0,0-1 1 0 0,-1 0-1 0 0,-20 15 0 0 0,5-7-53 0 0,0-1-1 0 0,-1-2 0 0 0,-1 0 1 0 0,-35 13-1 0 0,40-21-229 0 0,-2-1 0 0 0,1 0 1 0 0,-1-2-1 0 0,0-1 0 0 0,0-1 0 0 0,0-1 1 0 0,0-1-1 0 0,0-2 0 0 0,0 0 0 0 0,0-2 1 0 0,-45-10-1 0 0,50 6-1805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2:0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16 663 500 0 0,'-11'-10'4119'0'0,"7"1"2619"0"0,10 4-6247 0 0,0-1-1 0 0,1 2 0 0 0,0-1 1 0 0,-1 1-1 0 0,2-1 1 0 0,-1 2-1 0 0,0-1 1 0 0,14-3-1 0 0,27-15 747 0 0,-40 18-1113 0 0,-1-1 1 0 0,0 1 0 0 0,0-1 0 0 0,0-1 0 0 0,-1 1-1 0 0,1-1 1 0 0,-2 0 0 0 0,1-1 0 0 0,0 0 0 0 0,-1 0-1 0 0,0 0 1 0 0,-1 0 0 0 0,0-1 0 0 0,0 1 0 0 0,0-1-1 0 0,-1 0 1 0 0,-1 0 0 0 0,1-1 0 0 0,-1 1-1 0 0,0 0 1 0 0,-1-1 0 0 0,0 1 0 0 0,0-1 0 0 0,-1 0-1 0 0,0 1 1 0 0,-1-1 0 0 0,-2-15 0 0 0,-2 0-12 0 0,-1-1-1 0 0,-1 1 1 0 0,-1 0 0 0 0,-17-34-1 0 0,4 15 140 0 0,-40-57-1 0 0,49 82 94 0 0,-22-25 1 0 0,34 43-336 0 0,0-1-1 0 0,-1 1 1 0 0,1 0 0 0 0,0 0 0 0 0,0 0-1 0 0,0-1 1 0 0,0 1 0 0 0,0 0 0 0 0,-1 0 0 0 0,1 0-1 0 0,0 0 1 0 0,0 0 0 0 0,0-1 0 0 0,-1 1 0 0 0,1 0-1 0 0,0 0 1 0 0,0 0 0 0 0,0 0 0 0 0,-1 0 0 0 0,1 0-1 0 0,0 0 1 0 0,0 0 0 0 0,0 0 0 0 0,-1 0 0 0 0,1 0-1 0 0,0 0 1 0 0,0 0 0 0 0,-1 0 0 0 0,1 0 0 0 0,0 0-1 0 0,0 0 1 0 0,0 0 0 0 0,-1 0 0 0 0,1 0 0 0 0,0 0-1 0 0,0 0 1 0 0,-1 0 0 0 0,1 0 0 0 0,0 1 0 0 0,0-1-1 0 0,0 0 1 0 0,0 0 0 0 0,-1 0 0 0 0,1 0 0 0 0,0 0-1 0 0,0 1 1 0 0,0-1 0 0 0,0 0 0 0 0,0 0 0 0 0,-1 0-1 0 0,1 1 1 0 0,0-1 0 0 0,0 0 0 0 0,0 0 0 0 0,0 0-1 0 0,0 1 1 0 0,0-1 0 0 0,0 0 0 0 0,-3 13 341 0 0,3-12-379 0 0,0 14 274 0 0,0 1 0 0 0,1-1 0 0 0,1 0 0 0 0,0 1 0 0 0,1-1 0 0 0,6 17 0 0 0,-6-19-90 0 0,19 63 961 0 0,4-2 0 0 0,64 131 0 0 0,-90-205-1136 0 0,22 37-100 0 0,-6-23-3369 0 0,-15-13 2636 0 0,1 0-1 0 0,-1-1 1 0 0,1 1-1 0 0,-1 0 1 0 0,1-1-1 0 0,0 1 1 0 0,-1-1-1 0 0,1 0 1 0 0,-1 0 0 0 0,4 1-1 0 0,1-1-1784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70 456 0 0,'15'-9'1255'0'0,"0"0"0"0"0,0 1 0 0 0,1 0 0 0 0,0 1 0 0 0,1 1 0 0 0,-1 1 1 0 0,1 0-1 0 0,0 1 0 0 0,0 1 0 0 0,0 0 0 0 0,1 1 0 0 0,-1 1 0 0 0,21 2 0 0 0,-35-1-1133 0 0,-1 0 0 0 0,0 0-1 0 0,1 0 1 0 0,-1 1 0 0 0,1-1 0 0 0,-1 1 0 0 0,0 0 0 0 0,1 0-1 0 0,-1 0 1 0 0,0 0 0 0 0,0 0 0 0 0,0 0 0 0 0,1 0-1 0 0,-1 1 1 0 0,-1-1 0 0 0,1 1 0 0 0,0 0 0 0 0,0-1-1 0 0,-1 1 1 0 0,1 0 0 0 0,0 0 0 0 0,-1 0 0 0 0,0 0 0 0 0,0 0-1 0 0,2 5 1 0 0,-2-3-46 0 0,0 0-1 0 0,0 0 0 0 0,-1 1 1 0 0,1-1-1 0 0,-1 0 1 0 0,0 0-1 0 0,-1 1 0 0 0,1-1 1 0 0,-1 0-1 0 0,0 0 1 0 0,0 0-1 0 0,0 1 1 0 0,0-1-1 0 0,-4 5 0 0 0,-5 14 259 0 0,5-12 65 0 0,-1 0-1 0 0,2 1 1 0 0,0 0 0 0 0,-5 22-1 0 0,9-32-310 0 0,0 0 1 0 0,0 0-1 0 0,0 0 0 0 0,0 0 0 0 0,1 0 0 0 0,-1 0 0 0 0,1 0 0 0 0,0 0 1 0 0,-1 0-1 0 0,1 0 0 0 0,0 0 0 0 0,0-1 0 0 0,0 1 0 0 0,0 0 0 0 0,1-1 1 0 0,-1 1-1 0 0,0 0 0 0 0,1-1 0 0 0,-1 1 0 0 0,1-1 0 0 0,-1 0 0 0 0,1 0 1 0 0,0 1-1 0 0,-1-1 0 0 0,1 0 0 0 0,0-1 0 0 0,0 1 0 0 0,0 0 0 0 0,0 0 1 0 0,3 0-1 0 0,7 3 210 0 0,0-1 1 0 0,0-1-1 0 0,20 2 1 0 0,-29-3-252 0 0,20 0 100 0 0,0 0 0 0 0,0-1 0 0 0,0-2 0 0 0,45-8 0 0 0,-41-1-3641 0 0,-10 0-5377 0 0,-7 4 5956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27 52 0 0,'-1'-1'-210'0'0,"-17"-3"5519"0"0,17 4-5020 0 0,1 0-1 0 0,-1 0 1 0 0,0 0-1 0 0,1 0 1 0 0,-1 0-1 0 0,1 0 1 0 0,-1 0-1 0 0,1 0 1 0 0,-1 0-1 0 0,0 0 1 0 0,1 1-1 0 0,-1-1 1 0 0,1 0-1 0 0,-1 0 1 0 0,1 0-1 0 0,-1 1 1 0 0,1-1-1 0 0,-1 0 1 0 0,1 1-1 0 0,-1-1 1 0 0,1 0-1 0 0,0 1 1 0 0,-1-1-1 0 0,1 1 0 0 0,-1-1 1 0 0,1 0-1 0 0,0 1 1 0 0,-1 1 1753 0 0,2 1-639 0 0,4 1-957 0 0,0 1 1 0 0,0-1-1 0 0,0 0 0 0 0,0 0 0 0 0,0-1 0 0 0,1 1 0 0 0,0-1 0 0 0,0 0 1 0 0,0-1-1 0 0,0 1 0 0 0,0-1 0 0 0,0 0 0 0 0,0-1 0 0 0,1 0 0 0 0,-1 0 1 0 0,1 0-1 0 0,7-1 0 0 0,-13 1-451 0 0,-1-1-1 0 0,1 0 1 0 0,-1 0 0 0 0,1 0-1 0 0,-1 0 1 0 0,1 0 0 0 0,-1 0-1 0 0,1 0 1 0 0,-1 0 0 0 0,1 0 0 0 0,-1 0-1 0 0,1 0 1 0 0,0 0 0 0 0,-1 0-1 0 0,1 0 1 0 0,-1-1 0 0 0,1 1-1 0 0,-1 0 1 0 0,1 0 0 0 0,-1-1-1 0 0,0 1 1 0 0,1 0 0 0 0,-1-1 0 0 0,1 1-1 0 0,-1 0 1 0 0,1-1 0 0 0,-1 1-1 0 0,0 0 1 0 0,1-1 0 0 0,-1 1-1 0 0,0-1 1 0 0,0 1 0 0 0,1-1-1 0 0,-1 1 1 0 0,0-1 0 0 0,0 1 0 0 0,1-1-1 0 0,-1 1 1 0 0,0-1 0 0 0,0 1-1 0 0,0-1 1 0 0,0 1 0 0 0,0-1-1 0 0,0 1 1 0 0,0-1 0 0 0,0 0-1 0 0,0 1 1 0 0,0-1 0 0 0,0 1 0 0 0,0-1-1 0 0,-1 1 1 0 0,1-1 0 0 0,0 1-1 0 0,-1-1 1 0 0,0-2-18 0 0,0 1 0 0 0,0-1 0 0 0,-1 1 0 0 0,1 0 0 0 0,-1 0 0 0 0,0 0 0 0 0,1 0 0 0 0,-1 0 0 0 0,-4-3 1 0 0,-3 0-387 0 0,-1-1 1 0 0,0 2 0 0 0,0-1 0 0 0,0 2-1 0 0,0-1 1 0 0,0 1 0 0 0,-1 1 0 0 0,0 0-1 0 0,-20-2 1 0 0,27 5-3354 0 0,1 0 2630 0 0,1-1 245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53 572 0 0,'-2'-8'1004'0'0,"-5"-18"3401"0"0,7 8 5021 0 0,14 31-6867 0 0,-8-4-2039 0 0,-1-1 1 0 0,-1 1-1 0 0,1 0 0 0 0,-2 0 0 0 0,1 1 0 0 0,3 16 1 0 0,2 5 178 0 0,29 79 1381 0 0,36 93 924 0 0,-37-110-1600 0 0,21 50 625 0 0,-58-143-2130 0 0,0 1-1 0 0,0-1 0 0 0,1 1 1 0 0,-1-1-1 0 0,0 1 0 0 0,0-1 1 0 0,1 1-1 0 0,-1-1 1 0 0,0 1-1 0 0,1-1 0 0 0,-1 1 1 0 0,0-1-1 0 0,1 1 0 0 0,-1-1 1 0 0,1 1-1 0 0,-1-1 1 0 0,1 0-1 0 0,-1 1 0 0 0,1-1 1 0 0,-1 0-1 0 0,1 0 0 0 0,-1 1 1 0 0,1-1-1 0 0,-1 0 1 0 0,1 0-1 0 0,0 0 0 0 0,-1 1 1 0 0,1-1-1 0 0,-1 0 1 0 0,1 0-1 0 0,-1 0 0 0 0,2 0 1 0 0,16-12-9115 0 0,-14 9 6412 0 0,1-1 154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87 324 0 0,'1'-2'296'0'0,"0"-1"0"0"0,0 1 1 0 0,-1-1-1 0 0,0 1 0 0 0,1-1 0 0 0,-1 0 0 0 0,0 1 1 0 0,0-1-1 0 0,0 1 0 0 0,0-1 0 0 0,-1 0 0 0 0,1 1 1 0 0,-1-1-1 0 0,0 1 0 0 0,1-1 0 0 0,-1 1 0 0 0,0-1 1 0 0,-1 1-1 0 0,1 0 0 0 0,0 0 0 0 0,-1-1 0 0 0,1 1 1 0 0,-1 0-1 0 0,1 0 0 0 0,-1 0 0 0 0,0 0 0 0 0,0 1 1 0 0,0-1-1 0 0,0 1 0 0 0,0-1 0 0 0,-1 1 0 0 0,1-1 1 0 0,0 1-1 0 0,-1 0 0 0 0,1 0 0 0 0,0 0 0 0 0,-1 1 1 0 0,0-1-1 0 0,-2 0 0 0 0,-6-1 409 0 0,0 0 0 0 0,-1 0 1 0 0,1 1-1 0 0,0 1 0 0 0,-1 0 0 0 0,1 1 0 0 0,-20 3 1 0 0,11 1-235 0 0,1 1 0 0 0,0 0 1 0 0,0 1-1 0 0,0 2 0 0 0,1 0 0 0 0,0 0 1 0 0,0 2-1 0 0,2 0 0 0 0,-1 1 1 0 0,1 1-1 0 0,1 0 0 0 0,0 1 1 0 0,1 1-1 0 0,1 0 0 0 0,0 1 0 0 0,-18 29 1 0 0,28-39-325 0 0,0-1-1 0 0,0 1 1 0 0,1-1 0 0 0,0 1 0 0 0,0 0 0 0 0,0 0 0 0 0,1 0 0 0 0,-1 0 0 0 0,2 0 0 0 0,-1 0 0 0 0,1 0-1 0 0,0 0 1 0 0,0 1 0 0 0,0-1 0 0 0,1 0 0 0 0,0 0 0 0 0,0 0 0 0 0,1 0 0 0 0,-1 0 0 0 0,5 8-1 0 0,-1-5-23 0 0,-1 0-1 0 0,2 0 1 0 0,-1-1-1 0 0,1 0 1 0 0,0 0-1 0 0,1-1 1 0 0,0 1-1 0 0,0-2 1 0 0,1 1-1 0 0,0-1 1 0 0,0 0-1 0 0,9 5 1 0 0,-1-2-71 0 0,1 0 0 0 0,-1-1 0 0 0,2-1 0 0 0,-1-1 0 0 0,1 0 0 0 0,25 4 0 0 0,-33-8-178 0 0,1-1 0 0 0,0 0 0 0 0,0-1 0 0 0,0 0 0 0 0,-1 0 0 0 0,1-1 0 0 0,0 0 0 0 0,0-1 0 0 0,-1-1 0 0 0,1 0 0 0 0,-1 0 0 0 0,15-7 0 0 0,-18 6 50 0 0,0-1 0 0 0,0 1 0 0 0,0-2-1 0 0,-1 1 1 0 0,0-1 0 0 0,0 0 0 0 0,0 0 0 0 0,-1 0-1 0 0,0-1 1 0 0,0 0 0 0 0,-1 0 0 0 0,7-14-1 0 0,-6 10 28 0 0,0-1 0 0 0,-1 1 0 0 0,0-1 0 0 0,-1 0 0 0 0,0 0 0 0 0,-1 0 0 0 0,-1 0 0 0 0,1-14 0 0 0,-2 18 37 0 0,-1 0 1 0 0,0 0-1 0 0,0 0 0 0 0,-1 0 0 0 0,0 0 1 0 0,-1 0-1 0 0,1 0 0 0 0,-1 1 1 0 0,-1-1-1 0 0,-8-13 0 0 0,5 11 23 0 0,0 0-1 0 0,-1 0 1 0 0,0 1-1 0 0,-1 0 1 0 0,0 0 0 0 0,-19-14-1 0 0,17 16-336 0 0,-1-1 1 0 0,1 1-1 0 0,-1 1 0 0 0,-1 0 0 0 0,1 1 0 0 0,-1 0 0 0 0,0 1 1 0 0,0 1-1 0 0,0 0 0 0 0,0 0 0 0 0,-1 1 0 0 0,1 1 0 0 0,-1 0 1 0 0,-16 2-1 0 0,20 0-1453 0 0,0 1-1 0 0,0 0 1 0 0,0 1 0 0 0,-10 4 0 0 0,11-2-615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2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40 372 0 0,'6'-16'2680'0'0,"2"-7"7152"0"0,0 51-6022 0 0,-10 96 992 0 0,-1-81-3537 0 0,3 0 1 0 0,5 50-1 0 0,24 89 1766 0 0,-29-181-3028 0 0,0 1 0 0 0,1-1 1 0 0,-1 1-1 0 0,0-1 0 0 0,1 0 0 0 0,-1 1 0 0 0,1-1 0 0 0,-1 0 0 0 0,1 1 0 0 0,0-1 0 0 0,0 0 0 0 0,0 0 1 0 0,-1 1-1 0 0,1-1 0 0 0,0 0 0 0 0,0 0 0 0 0,0 0 0 0 0,1 0 0 0 0,-1 0 0 0 0,0-1 0 0 0,0 1 0 0 0,0 0 1 0 0,1 0-1 0 0,-1-1 0 0 0,0 1 0 0 0,1-1 0 0 0,-1 1 0 0 0,0-1 0 0 0,1 0 0 0 0,-1 1 0 0 0,1-1 1 0 0,-1 0-1 0 0,1 0 0 0 0,-1 0 0 0 0,1 0 0 0 0,-1 0 0 0 0,0 0 0 0 0,1-1 0 0 0,-1 1 0 0 0,3-1 0 0 0,6-2-165 0 0,0 0 0 0 0,-1-1 0 0 0,1-1-1 0 0,14-8 1 0 0,-10 5 152 0 0,35-19-324 0 0,0-4 1 0 0,79-64-1 0 0,73-90-540 0 0,-178 164 895 0 0,-17 17-11 0 0,-1 0 0 0 0,0-1 0 0 0,0 1 0 0 0,0-1-1 0 0,7-11 1 0 0,-11 15 34 0 0,-3 2-42 0 0,1-1-1 0 0,0 1 0 0 0,-1-1 1 0 0,1 1-1 0 0,0 0 1 0 0,-1 0-1 0 0,1-1 0 0 0,0 1 1 0 0,0 0-1 0 0,0 0 0 0 0,-2 2 1 0 0,0 0 1 0 0,-68 46 150 0 0,2 3 0 0 0,2 3 0 0 0,-78 84 0 0 0,139-132-59 0 0,0 0 0 0 0,1 0-1 0 0,-1 1 1 0 0,1 0 0 0 0,1 0 0 0 0,0 0 0 0 0,0 1 0 0 0,0-1 0 0 0,1 1 0 0 0,-3 16-1 0 0,5-21-23 0 0,0 1 0 0 0,1-1 0 0 0,0 1-1 0 0,0 0 1 0 0,0-1 0 0 0,0 1 0 0 0,1-1-1 0 0,-1 1 1 0 0,1-1 0 0 0,0 1 0 0 0,1-1-1 0 0,-1 0 1 0 0,1 0 0 0 0,0 1-1 0 0,0-1 1 0 0,0 0 0 0 0,1-1 0 0 0,-1 1-1 0 0,1 0 1 0 0,0-1 0 0 0,0 1 0 0 0,0-1-1 0 0,5 4 1 0 0,7 4 81 0 0,1-1 0 0 0,0 0 0 0 0,1-1 0 0 0,-1-1-1 0 0,2-1 1 0 0,-1 0 0 0 0,1-1 0 0 0,0-1 0 0 0,22 3 0 0 0,-11-3-60 0 0,1-2-1 0 0,0 0 1 0 0,0-3 0 0 0,59-5-1 0 0,-55 1-359 0 0,47-13 0 0 0,-36 1-2577 0 0,-43 15 1838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20 764 0 0,'-4'-1'996'0'0,"0"1"0"0"0,0-1-1 0 0,0 1 1 0 0,0 0 0 0 0,1 0-1 0 0,-1 0 1 0 0,0 1 0 0 0,0-1 0 0 0,0 1-1 0 0,0 0 1 0 0,1 0 0 0 0,-7 3 2554 0 0,10-3-3350 0 0,0-1-1 0 0,0 1 0 0 0,0-1 1 0 0,0 1-1 0 0,1 0 0 0 0,-1-1 0 0 0,0 1 1 0 0,0-1-1 0 0,1 1 0 0 0,-1 0 0 0 0,0-1 1 0 0,1 1-1 0 0,-1-1 0 0 0,0 1 0 0 0,1-1 1 0 0,-1 1-1 0 0,1-1 0 0 0,-1 1 0 0 0,1-1 1 0 0,-1 0-1 0 0,1 1 0 0 0,-1-1 1 0 0,1 0-1 0 0,0 1 0 0 0,22 5 2123 0 0,32-4-758 0 0,-44-2-839 0 0,70-1 935 0 0,1-3 0 0 0,88-16-1 0 0,-101 8-1295 0 0,-17 2-3047 0 0,-38 11 140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1 840 0 0,'-5'9'751'0'0,"-3"13"5417"0"0,8-21-5961 0 0,0-1-1 0 0,0 1 1 0 0,0 0 0 0 0,0 0 0 0 0,0-1 0 0 0,1 1 0 0 0,-1 0 0 0 0,0-1 0 0 0,0 1 0 0 0,1 0-1 0 0,-1-1 1 0 0,0 1 0 0 0,1 0 0 0 0,-1-1 0 0 0,1 1 0 0 0,-1-1 0 0 0,1 1 0 0 0,-1 0 0 0 0,1-1-1 0 0,-1 1 1 0 0,1-1 0 0 0,0 0 0 0 0,-1 1 0 0 0,1-1 0 0 0,0 1 0 0 0,-1-1 0 0 0,1 0-1 0 0,0 0 1 0 0,0 1 0 0 0,13 4 1374 0 0,0-1 1 0 0,0-1-1 0 0,0 0 0 0 0,1 0 0 0 0,20-1 0 0 0,79-3 1889 0 0,-47-1-1824 0 0,-63 2-1729 0 0,90-3 2073 0 0,-63-1-4501 0 0,-3-4-4548 0 0,-19 2 587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4 230 616 0 0,'-4'-9'9588'0'0,"22"-11"-7332"0"0,-17 20-1929 0 0,23-9 3322 0 0,262-87 1429 0 0,-139 50-3641 0 0,-96 29-135 0 0,84-16 1 0 0,-154 54-918 0 0,3-10-442 0 0,-1 0 0 0 0,0-2 0 0 0,-32 14-1 0 0,10-5 0 0 0,-99 44-81 0 0,-64 33-42 0 0,197-92 201 0 0,0 0-1 0 0,1 0 0 0 0,-1 0 0 0 0,1 1 1 0 0,0-1-1 0 0,0 1 0 0 0,0 0 1 0 0,1 1-1 0 0,-1-1 0 0 0,-3 7 0 0 0,7-9 10 0 0,1-1 0 0 0,0 1 0 0 0,-1-1 1 0 0,1 1-1 0 0,0-1 0 0 0,0 1 0 0 0,0-1 0 0 0,0 1 0 0 0,0-1 0 0 0,1 0 0 0 0,-1 1 0 0 0,0-1 0 0 0,3 2 0 0 0,6 3 54 0 0,0 0-1 0 0,0-1 1 0 0,0 0 0 0 0,1 0-1 0 0,-1-1 1 0 0,23 5 0 0 0,-2 0 47 0 0,209 75 581 0 0,-186-62-556 0 0,-1 2 0 0 0,68 43 1 0 0,-110-60-127 0 0,0 1 0 0 0,0 0 0 0 0,0 0 0 0 0,-1 1 0 0 0,10 12 1 0 0,-18-19-25 0 0,0-1 0 0 0,-1 1 0 0 0,0 0 0 0 0,1 0 0 0 0,-1 0 1 0 0,0 0-1 0 0,0 0 0 0 0,0 0 0 0 0,0 0 0 0 0,0 0 0 0 0,-1 0 1 0 0,1 0-1 0 0,0 0 0 0 0,-1 0 0 0 0,0 1 0 0 0,1-1 1 0 0,-1 0-1 0 0,0 0 0 0 0,0 1 0 0 0,-1-1 0 0 0,1 0 0 0 0,0 0 1 0 0,-1 0-1 0 0,1 1 0 0 0,-1-1 0 0 0,0 0 0 0 0,1 0 0 0 0,-1 0 1 0 0,0 0-1 0 0,0 0 0 0 0,-1 0 0 0 0,1 0 0 0 0,0 0 0 0 0,-1-1 1 0 0,1 1-1 0 0,-1 0 0 0 0,1-1 0 0 0,-1 1 0 0 0,-2 1 1 0 0,-8 5 6 0 0,0 0-1 0 0,0-1 1 0 0,0 0 0 0 0,-1-1 0 0 0,0-1 0 0 0,0 0 0 0 0,-1 0 0 0 0,0-1 0 0 0,1-1 0 0 0,-27 3 0 0 0,-10-2 51 0 0,-83-4 1 0 0,113-1-189 0 0,-58-3 277 0 0,72 3-511 0 0,-1 0-1 0 0,0 0 0 0 0,1-1 0 0 0,-1 0 0 0 0,1 0 1 0 0,-1-1-1 0 0,1 1 0 0 0,-10-7 0 0 0,16 8-359 0 0,1-2-749 0 0,0-4 612 0 0,17-3-5818 0 0,-4 4 4008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54 520 0 0,'2'-28'4269'0'0,"-2"27"-3928"0"0,1-1 1 0 0,-1 1-1 0 0,0-1 1 0 0,0 1-1 0 0,1-1 1 0 0,-1 1-1 0 0,1-1 1 0 0,0 1-1 0 0,-1 0 1 0 0,1-1-1 0 0,0 1 1 0 0,0 0-1 0 0,0 0 0 0 0,3-4 2467 0 0,-4 5-2726 0 0,0 0-1 0 0,1 0 1 0 0,-1 0 0 0 0,0 0 0 0 0,0-1 0 0 0,0 1 0 0 0,1 0 0 0 0,-1 0 0 0 0,0 0 0 0 0,0 0 0 0 0,0 0-1 0 0,1 0 1 0 0,-1 0 0 0 0,0 0 0 0 0,0-1 0 0 0,1 1 0 0 0,-1 0 0 0 0,0 0 0 0 0,0 0 0 0 0,1 0 0 0 0,-1 0-1 0 0,0 0 1 0 0,0 0 0 0 0,1 0 0 0 0,-1 0 0 0 0,0 1 0 0 0,0-1 0 0 0,0 0 0 0 0,1 0 0 0 0,-1 0 0 0 0,0 0-1 0 0,1 0 1 0 0,1 8 386 0 0,1 1-1 0 0,-2-1 0 0 0,1 1 0 0 0,-1-1 0 0 0,0 1 0 0 0,-1-1 1 0 0,0 1-1 0 0,0-1 0 0 0,-2 10 0 0 0,1 15 445 0 0,10 153 1839 0 0,-5-154-2662 0 0,2-1 1 0 0,0-1 0 0 0,22 58 0 0 0,-12-60-2462 0 0,-4-12-4829 0 0,-9-12 4766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81 6401 0 0,'-17'-2'3841'0'0,"-13"-1"935"0"0,9 3 2246 0 0,22-1-6909 0 0,1 1 0 0 0,-1 0 1 0 0,1 0-1 0 0,-1-1 0 0 0,1 1 0 0 0,-1-1 0 0 0,0 1 0 0 0,1-1 1 0 0,-1 0-1 0 0,1 0 0 0 0,0-1 0 0 0,7-2 150 0 0,33-8 541 0 0,0 3 0 0 0,0 1-1 0 0,57-3 1 0 0,-41 5-105 0 0,89-8-208 0 0,-86 13-9249 0 0,-47-1 2783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2:0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504 155 356 0 0,'1'-4'312'0'0,"0"0"0"0"0,0 0-1 0 0,-1-1 1 0 0,1 1 0 0 0,-1 0 0 0 0,0 0 0 0 0,0-1-1 0 0,-1 1 1 0 0,1 0 0 0 0,-1 0 0 0 0,0-1 0 0 0,0 1 0 0 0,0 0-1 0 0,0 0 1 0 0,-1 0 0 0 0,0 0 0 0 0,1 0 0 0 0,-2 1-1 0 0,1-1 1 0 0,0 0 0 0 0,-1 1 0 0 0,1 0 0 0 0,-1-1-1 0 0,0 1 1 0 0,0 0 0 0 0,-6-4 0 0 0,1 2-15 0 0,1 0 0 0 0,-1 0 0 0 0,0 0 1 0 0,-1 1-1 0 0,1 0 0 0 0,-1 1 0 0 0,1 0 1 0 0,-1 0-1 0 0,0 1 0 0 0,0 0 0 0 0,-16-1 0 0 0,8 2 62 0 0,-1 0 0 0 0,1 2 0 0 0,-1 0 0 0 0,1 0 0 0 0,-23 6 0 0 0,22-2-47 0 0,-1 0 0 0 0,1 1 0 0 0,0 1 0 0 0,1 1 0 0 0,-19 11 0 0 0,28-15-105 0 0,1 1 0 0 0,-1 0 0 0 0,1 1 0 0 0,0-1 0 0 0,1 1-1 0 0,-1 1 1 0 0,1-1 0 0 0,1 1 0 0 0,-1 0 0 0 0,1 0 0 0 0,0 1 0 0 0,1-1 0 0 0,-4 10 0 0 0,6-13-77 0 0,1 0 1 0 0,0 1-1 0 0,0-1 1 0 0,0 1-1 0 0,0-1 1 0 0,1 1-1 0 0,0 0 0 0 0,0-1 1 0 0,0 1-1 0 0,0-1 1 0 0,1 1-1 0 0,0-1 1 0 0,2 8-1 0 0,0-5-3 0 0,0 1 0 0 0,0-1 0 0 0,1 0 0 0 0,0 0-1 0 0,0 0 1 0 0,1 0 0 0 0,6 7 0 0 0,1-1 26 0 0,1 0 1 0 0,1-1 0 0 0,0 0-1 0 0,1-1 1 0 0,0-1 0 0 0,18 10-1 0 0,-5-5-1 0 0,0-2-1 0 0,1-2 1 0 0,1 0-1 0 0,0-2 1 0 0,0-1-1 0 0,1-1 1 0 0,0-2-1 0 0,0-1 1 0 0,0-1-1 0 0,42-3 1 0 0,-64 0-123 0 0,0-1 1 0 0,-1-1 0 0 0,1 0-1 0 0,-1 0 1 0 0,0 0-1 0 0,1-1 1 0 0,-1 0-1 0 0,0-1 1 0 0,0 0-1 0 0,9-6 1 0 0,-14 8-26 0 0,0 0-1 0 0,-1 0 1 0 0,1 0 0 0 0,-1-1 0 0 0,1 1-1 0 0,-1-1 1 0 0,0 1 0 0 0,0-1-1 0 0,0 0 1 0 0,-1 1 0 0 0,1-1-1 0 0,0 0 1 0 0,-1 0 0 0 0,0 0 0 0 0,0-1-1 0 0,0 1 1 0 0,0 0 0 0 0,0 0-1 0 0,-1-1 1 0 0,1 1 0 0 0,-1 0-1 0 0,0-1 1 0 0,0 1 0 0 0,0 0-1 0 0,-1-1 1 0 0,1 1 0 0 0,-1 0 0 0 0,0 0-1 0 0,-1-6 1 0 0,-4-4-6 0 0,0 0 1 0 0,-1 1-1 0 0,0-1 0 0 0,0 1 1 0 0,-2 1-1 0 0,1 0 0 0 0,-2 0 1 0 0,1 0-1 0 0,-2 1 0 0 0,1 1 0 0 0,-23-17 1 0 0,0 5-8 0 0,-1 0 1 0 0,0 2-1 0 0,-41-15 1 0 0,37 17-37 0 0,0 2 0 0 0,-78-19 0 0 0,114 34-16 0 0,1-1 0 0 0,-1 1 1 0 0,1 0-1 0 0,-1 0 1 0 0,0-1-1 0 0,1 1 0 0 0,-1 0 1 0 0,1 0-1 0 0,-1 0 1 0 0,0 1-1 0 0,1-1 0 0 0,-1 0 1 0 0,1 1-1 0 0,-1-1 0 0 0,1 1 1 0 0,-1-1-1 0 0,1 1 1 0 0,-1 0-1 0 0,1-1 0 0 0,-2 2 1 0 0,3 0-77 0 0,0 0 0 0 0,0-1 0 0 0,1 1 0 0 0,-1-1-1 0 0,0 1 1 0 0,1 0 0 0 0,0-1 0 0 0,-1 1 0 0 0,1-1 0 0 0,0 0 0 0 0,-1 1 0 0 0,1-1 0 0 0,0 0 0 0 0,0 1 0 0 0,0-1 0 0 0,3 2 0 0 0,9 12-1490 0 0,2 0-1 0 0,-1-2 1 0 0,2 0 0 0 0,31 21 0 0 0,-8-11-663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40 152 0 0,'-1'-2'238'0'0,"0"-1"0"0"0,-1 1 0 0 0,1 0 0 0 0,0-1 0 0 0,-1 1 0 0 0,1 0 0 0 0,-1 0 1 0 0,0 0-1 0 0,0 0 0 0 0,0 0 0 0 0,0 1 0 0 0,0-1 0 0 0,0 0 0 0 0,0 1 0 0 0,-1 0 0 0 0,1-1 0 0 0,0 1 0 0 0,-1 0 0 0 0,1 0 0 0 0,-1 0 0 0 0,1 1 1 0 0,-1-1-1 0 0,0 1 0 0 0,1-1 0 0 0,-1 1 0 0 0,0 0 0 0 0,1 0 0 0 0,-4 0 0 0 0,-6 1 373 0 0,-1 1 1 0 0,1 1-1 0 0,0-1 1 0 0,1 2-1 0 0,-1 0 1 0 0,1 0-1 0 0,-1 1 1 0 0,-15 10-1 0 0,4-2 349 0 0,2 2-1 0 0,-40 34 1 0 0,41-30-328 0 0,1 1 1 0 0,1 0-1 0 0,1 2 0 0 0,0 0 0 0 0,-22 41 0 0 0,30-47-296 0 0,1 0 0 0 0,1 0 0 0 0,1 1 0 0 0,0 0 0 0 0,1 0 0 0 0,1 1-1 0 0,1-1 1 0 0,0 1 0 0 0,0 31 0 0 0,4-36-177 0 0,1 1 0 0 0,1-1 1 0 0,0 0-1 0 0,1 0 0 0 0,0 0 0 0 0,1 0 0 0 0,1-1 0 0 0,0 0 1 0 0,0 0-1 0 0,1 0 0 0 0,1-1 0 0 0,0 0 0 0 0,0 0 0 0 0,16 14 1 0 0,-14-16-382 0 0,0 0 0 0 0,0-1 0 0 0,1 0 0 0 0,0 0 0 0 0,0-1 0 0 0,1-1 0 0 0,0 0 0 0 0,0-1 0 0 0,15 5 0 0 0,-12-6-1294 0 0,0 0 0 0 0,0-1-1 0 0,0-1 1 0 0,21 1 0 0 0,-5-2-1088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8109 0 0,'9'-29'8663'0'0,"-9"28"-8360"0"0,1-1 1 0 0,-1 1-1 0 0,1 0 0 0 0,0 0 1 0 0,-1 0-1 0 0,1 0 0 0 0,0 0 1 0 0,0 0-1 0 0,0 0 0 0 0,0 0 1 0 0,0 0-1 0 0,0 0 0 0 0,0 0 1 0 0,0 0-1 0 0,0 1 0 0 0,1-1 1 0 0,-1 1-1 0 0,0-1 0 0 0,2 0 1 0 0,-2 1-199 0 0,0 0-1 0 0,0 0 1 0 0,1 1 0 0 0,-1-1 0 0 0,0 0 0 0 0,0 0 0 0 0,1 1 0 0 0,-1-1-1 0 0,0 1 1 0 0,0-1 0 0 0,0 1 0 0 0,0-1 0 0 0,0 1 0 0 0,0 0 0 0 0,2 1-1 0 0,0 0 157 0 0,24 15 470 0 0,-1 2 0 0 0,0 0 0 0 0,26 27 0 0 0,-4-3-41 0 0,156 126 1270 0 0,20-10-155 0 0,-219-155-1834 0 0,0-1-1 0 0,0-1 0 0 0,1 1 1 0 0,-1-1-1 0 0,7 2 0 0 0,-11-3 17 0 0,1-1 0 0 0,-1 0 0 0 0,0 1-1 0 0,0-1 1 0 0,0 0 0 0 0,0 0 0 0 0,0 0-1 0 0,0 0 1 0 0,0 0 0 0 0,0 0 0 0 0,1 0-1 0 0,-1-1 1 0 0,0 1 0 0 0,0 0 0 0 0,0-1-1 0 0,0 1 1 0 0,0 0 0 0 0,0-1 0 0 0,0 0-1 0 0,0 1 1 0 0,0-1 0 0 0,0 1 0 0 0,-1-1 0 0 0,1 0-1 0 0,0 0 1 0 0,0 1 0 0 0,0-1 0 0 0,-1 0-1 0 0,1 0 1 0 0,0 0 0 0 0,-1 0 0 0 0,1 0-1 0 0,-1 0 1 0 0,1-2 0 0 0,3-11 3 0 0,0 0 1 0 0,-1 0-1 0 0,-1 0 0 0 0,0-1 1 0 0,-1-17-1 0 0,2-11 51 0 0,2-3 27 0 0,34-272 1133 0 0,-39 317-1203 0 0,1-2-197 0 0,-1 0 0 0 0,1 0 0 0 0,-1 0 0 0 0,1 0 0 0 0,0 0 0 0 0,0 1 0 0 0,0-1 0 0 0,0 0 0 0 0,1 0 0 0 0,-1 1 0 0 0,4-5 0 0 0,-4 6-150 0 0,0 1 0 0 0,0 0 0 0 0,0 0 0 0 0,0 0 0 0 0,0 0 0 0 0,0 0 0 0 0,0 0 0 0 0,0 0 0 0 0,0 0 0 0 0,0 0 0 0 0,0 1 0 0 0,1-1 0 0 0,-1 0 0 0 0,0 1 0 0 0,0-1 0 0 0,0 1 0 0 0,-1-1 0 0 0,1 1-1 0 0,0-1 1 0 0,0 1 0 0 0,0 0 0 0 0,0-1 0 0 0,1 2 0 0 0,-2-1 103 0 0,13 7-3382 0 0,3 3 523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6777 0 0,'-3'0'880'0'0,"0"1"0"0"0,-1 0 1 0 0,1 0-1 0 0,0 0 0 0 0,0 0 1 0 0,0 0-1 0 0,0 1 0 0 0,0-1 1 0 0,1 1-1 0 0,-1 0 1 0 0,0 0-1 0 0,1 0 0 0 0,-5 4 1 0 0,5-3-459 0 0,0-1 0 0 0,1 1 1 0 0,-1 0-1 0 0,0 0 1 0 0,1 0-1 0 0,0 0 1 0 0,0 0-1 0 0,0 0 1 0 0,0 0-1 0 0,0 0 1 0 0,0 6-1 0 0,1 4-72 0 0,0 1-1 0 0,1-1 1 0 0,1 0 0 0 0,0 1 0 0 0,5 17-1 0 0,-2-12 769 0 0,1 2-703 0 0,0 0-1 0 0,2 0 0 0 0,0-1 1 0 0,2 0-1 0 0,0 0 0 0 0,1-1 1 0 0,14 17-1 0 0,-22-31-541 0 0,1-1 0 0 0,-1 1-1 0 0,1-1 1 0 0,1 0 0 0 0,-1-1 0 0 0,0 1 0 0 0,1-1-1 0 0,0 0 1 0 0,0 0 0 0 0,0 0 0 0 0,10 4-1 0 0,11-2-3369 0 0,0-5-3456 0 0,-10-2 3741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207 306 6213 0 0,'-18'-24'4301'0'0,"14"20"-3430"0"0,0-1-1 0 0,0 1 1 0 0,1-1 0 0 0,0 1-1 0 0,0-1 1 0 0,0 0 0 0 0,0 0-1 0 0,1-1 1 0 0,0 1 0 0 0,0 0-1 0 0,0-1 1 0 0,-1-9 0 0 0,3 13-755 0 0,0 0 0 0 0,1 0 1 0 0,-1 1-1 0 0,1-1 1 0 0,-1 0-1 0 0,1 0 0 0 0,-1 1 1 0 0,1-1-1 0 0,0 0 1 0 0,0 1-1 0 0,0-1 0 0 0,0 1 1 0 0,0-1-1 0 0,0 1 1 0 0,1-1-1 0 0,-1 1 1 0 0,3-2-1 0 0,28-19 707 0 0,-17 13-430 0 0,3-3 6 0 0,-13 10-346 0 0,-1-1-1 0 0,1 0 1 0 0,-1 1-1 0 0,0-2 1 0 0,0 1-1 0 0,0 0 0 0 0,-1-1 1 0 0,1 0-1 0 0,-1 1 1 0 0,1-2-1 0 0,-1 1 0 0 0,-1 0 1 0 0,1 0-1 0 0,3-8 1 0 0,-6 11-54 0 0,0 0-1 0 0,0 0 1 0 0,0 0 0 0 0,0 1 0 0 0,0-1-1 0 0,-1 0 1 0 0,1 0 0 0 0,0 0 0 0 0,0 0 0 0 0,-1 0-1 0 0,1 1 1 0 0,0-1 0 0 0,-1 0 0 0 0,1 0 0 0 0,-1 1-1 0 0,1-1 1 0 0,-1 0 0 0 0,1 1 0 0 0,-1-1 0 0 0,0 0-1 0 0,1 1 1 0 0,-1-1 0 0 0,0 1 0 0 0,1-1-1 0 0,-3 0 1 0 0,-20-11-1 0 0,19 10 6 0 0,-16-6 60 0 0,0 1 0 0 0,-1 1-1 0 0,0 0 1 0 0,-1 2 0 0 0,1 0-1 0 0,-1 2 1 0 0,0 0-1 0 0,-28 2 1 0 0,32 2 109 0 0,17-2-238 0 0,0 0 0 0 0,0 0 0 0 0,1 0 0 0 0,-1 0 1 0 0,0 0-1 0 0,1 1 0 0 0,-1-1 0 0 0,0 0 0 0 0,0 0 0 0 0,1 1 0 0 0,-1-1 0 0 0,1 0 0 0 0,-1 1 0 0 0,0-1 1 0 0,1 0-1 0 0,-1 1 0 0 0,1-1 0 0 0,-1 1 0 0 0,1-1 0 0 0,-1 1 0 0 0,0 0 0 0 0,2 1-61 0 0,-1-1 1 0 0,0 1-1 0 0,1-1 0 0 0,0 1 0 0 0,-1-1 0 0 0,1 0 0 0 0,0 1 0 0 0,0-1 1 0 0,0 0-1 0 0,0 0 0 0 0,0 1 0 0 0,2 0 0 0 0,0 2-439 0 0,23 26-6170 0 0,-12-14 3874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39 936 0 0,'42'-1'11128'0'0,"0"1"-4849"0"0,124 1 1299 0 0,-104 4-6178 0 0,81 3 2609 0 0,-124-9-4053 0 0,0 0 0 0 0,0 0 0 0 0,-1-2 0 0 0,1-1 0 0 0,25-7 0 0 0,-3-5-3728 0 0,-12 5-5127 0 0,-18 7 5745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90 136 6577 0 0,'0'-2'5064'0'0,"7"-7"-951"0"0,0 2-3012 0 0,1 1 0 0 0,0 0 0 0 0,0 0 0 0 0,18-8 0 0 0,-9 7-385 0 0,-1 0 0 0 0,20-4 0 0 0,109-16 738 0 0,-136 26-1228 0 0,318-31 3422 0 0,-321 31-3143 0 0,-10 1-224 0 0,-26 2-182 0 0,-47 4-246 0 0,-15 5 61 0 0,-123 16-68 0 0,163-17 106 0 0,1 1 0 0 0,-53 19 0 0 0,103-29 47 0 0,-44 17-40 0 0,42-16 40 0 0,-1-1-1 0 0,1 1 1 0 0,0 0 0 0 0,-1 1 0 0 0,1-1 0 0 0,0 1 0 0 0,0-1 0 0 0,1 1 0 0 0,-5 5 0 0 0,6-7 3 0 0,1 0 0 0 0,-1 0 0 0 0,1 0 1 0 0,0-1-1 0 0,-1 1 0 0 0,1 0 0 0 0,0 0 0 0 0,0 0 0 0 0,0 0 1 0 0,0 0-1 0 0,0 0 0 0 0,0 0 0 0 0,0 0 0 0 0,0 0 0 0 0,0 0 1 0 0,0 0-1 0 0,0 0 0 0 0,1 0 0 0 0,-1 0 0 0 0,0 0 0 0 0,1 0 1 0 0,-1 0-1 0 0,1 0 0 0 0,-1 0 0 0 0,1-1 0 0 0,-1 1 0 0 0,1 0 1 0 0,-1 0-1 0 0,3 1 0 0 0,25 21 60 0 0,-8-11-26 0 0,0 0 0 0 0,39 15 0 0 0,122 41 109 0 0,28 10 191 0 0,-159-57-208 0 0,-1 3 0 0 0,47 30 0 0 0,-90-50-114 0 0,0 0 0 0 0,0 1-1 0 0,0 0 1 0 0,-1-1 0 0 0,0 2-1 0 0,0-1 1 0 0,6 9 0 0 0,-10-13-11 0 0,0 1 1 0 0,0-1 0 0 0,-1 0-1 0 0,1 1 1 0 0,-1-1-1 0 0,1 0 1 0 0,-1 1-1 0 0,1-1 1 0 0,-1 1 0 0 0,0-1-1 0 0,0 1 1 0 0,0-1-1 0 0,1 1 1 0 0,-2-1-1 0 0,1 1 1 0 0,0-1 0 0 0,0 3-1 0 0,-1-3 1 0 0,0 1-1 0 0,0-1 1 0 0,0 1 0 0 0,0 0-1 0 0,0-1 1 0 0,0 0-1 0 0,0 1 1 0 0,-1-1 0 0 0,1 0-1 0 0,0 0 1 0 0,-1 1-1 0 0,1-1 1 0 0,-1 0 0 0 0,1 0-1 0 0,-1-1 1 0 0,0 1 0 0 0,1 0-1 0 0,-3 0 1 0 0,-14 6 6 0 0,-1-1-1 0 0,1-1 1 0 0,-1-1 0 0 0,-1 0 0 0 0,-36 1 0 0 0,-102-7-1639 0 0,126 0 797 0 0,21 2 144 0 0,-37-3-1640 0 0,16-2-5858 0 0,23 3 5312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0 131 348 0 0,'3'-6'302'0'0,"3"-10"901"0"0,0 1 0 0 0,1 0 1 0 0,14-21-1 0 0,-19 33-810 0 0,0 0 1 0 0,0 0 0 0 0,0 0 0 0 0,1 0-1 0 0,-1 0 1 0 0,1 1 0 0 0,0-1 0 0 0,0 1-1 0 0,0 0 1 0 0,0 0 0 0 0,0 0 0 0 0,0 0-1 0 0,0 0 1 0 0,1 1 0 0 0,-1-1 0 0 0,1 1-1 0 0,-1 0 1 0 0,1 0 0 0 0,-1 0-1 0 0,1 1 1 0 0,0-1 0 0 0,5 1 0 0 0,5 2 248 0 0,-1 1 0 0 0,1 0 0 0 0,-1 1 0 0 0,0 0-1 0 0,0 1 1 0 0,0 1 0 0 0,-1 0 0 0 0,16 10 0 0 0,6 6 574 0 0,43 38 0 0 0,-34-24-441 0 0,-3 2 1 0 0,-1 1-1 0 0,-1 2 0 0 0,-3 2 1 0 0,-1 2-1 0 0,-3 0 0 0 0,27 53 1 0 0,-47-79-542 0 0,-1 1 0 0 0,-1 1 0 0 0,-1-1 0 0 0,-1 2 0 0 0,0-1 0 0 0,-2 1 1 0 0,0 0-1 0 0,2 37 0 0 0,-7-46-132 0 0,0 0-1 0 0,-1 0 1 0 0,0 0 0 0 0,-1-1-1 0 0,-1 1 1 0 0,0 0 0 0 0,-1-1 0 0 0,0 1-1 0 0,0-1 1 0 0,-2 0 0 0 0,1-1-1 0 0,-1 1 1 0 0,-1-1 0 0 0,0 0 0 0 0,-1-1-1 0 0,-10 11 1 0 0,8-10-368 0 0,-1 0 0 0 0,-21 15-1 0 0,17-16-552 0 0,0 0-1 0 0,-1-1 0 0 0,-31 12 0 0 0,20-11-406 0 0,0-2-1 0 0,-1-1 0 0 0,0-1 0 0 0,-34 2 0 0 0,55-6-2534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5 672 0 0,'-11'-4'6453'0'0,"-7"9"-2560"0"0,17-5-3479 0 0,0 0 0 0 0,1 0-1 0 0,-1 1 1 0 0,0-1 0 0 0,0 0 0 0 0,0 1 0 0 0,0-1 0 0 0,1 1 0 0 0,-1-1 0 0 0,0 1 0 0 0,0-1 0 0 0,1 1 0 0 0,-1 0 0 0 0,0-1 0 0 0,1 1 0 0 0,-1 0 0 0 0,1-1 0 0 0,-1 1 0 0 0,1 0 0 0 0,-1 0 0 0 0,1-1 0 0 0,-1 3 0 0 0,2-2-266 0 0,0-1 0 0 0,0 1 0 0 0,0 0 0 0 0,0 0 0 0 0,0 0 0 0 0,0-1 1 0 0,0 1-1 0 0,0 0 0 0 0,0-1 0 0 0,0 1 0 0 0,1-1 0 0 0,-1 0 0 0 0,0 1 0 0 0,0-1 0 0 0,1 0 0 0 0,-1 0 0 0 0,0 0 0 0 0,0 0 0 0 0,1 0 0 0 0,0 0 0 0 0,-1 0-90 0 0,0 0 0 0 0,0 0 0 0 0,0 0 0 0 0,-1-1 0 0 0,1 1-1 0 0,0 0 1 0 0,-1-1 0 0 0,1 1 0 0 0,0 0 0 0 0,0-1 0 0 0,-1 1 0 0 0,1-1 0 0 0,-1 1-1 0 0,1-1 1 0 0,0 1 0 0 0,-1-1 0 0 0,1 1 0 0 0,0-2 0 0 0,-1 1-31 0 0,0 1 1 0 0,0 0 0 0 0,0-1-1 0 0,0 1 1 0 0,0-1-1 0 0,0 1 1 0 0,0 0 0 0 0,0-1-1 0 0,0 1 1 0 0,0-1-1 0 0,-1 1 1 0 0,1 0 0 0 0,0-1-1 0 0,0 1 1 0 0,0 0-1 0 0,0-1 1 0 0,-1 1 0 0 0,1 0-1 0 0,0-1 1 0 0,0 1-1 0 0,-1 0 1 0 0,1-1 0 0 0,0 1-1 0 0,-1 0 1 0 0,0-1-1 0 0,0 0-213 0 0,-1 0-1 0 0,0 0 1 0 0,-1-1-1 0 0,1 1 1 0 0,0 1-1 0 0,0-1 1 0 0,0 0-1 0 0,-1 0 1 0 0,1 1-1 0 0,0-1 1 0 0,-4 1-1 0 0,4 0-885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0 137 712 0 0,'8'-58'4283'0'0,"-7"44"-1321"0"0,0-1-1 0 0,6-22 0 0 0,-7 37-2733 0 0,0-1 0 0 0,1 0 0 0 0,-1 1-1 0 0,0-1 1 0 0,0 0 0 0 0,0 1 0 0 0,1-1-1 0 0,-1 0 1 0 0,0 1 0 0 0,1-1 0 0 0,-1 1-1 0 0,1-1 1 0 0,-1 1 0 0 0,0-1 0 0 0,1 1 0 0 0,-1-1-1 0 0,1 1 1 0 0,-1-1 0 0 0,1 1 0 0 0,0-1-1 0 0,0 1-114 0 0,-1 0 0 0 0,1 0-1 0 0,-1 0 1 0 0,1 0 0 0 0,-1 0 0 0 0,1 0-1 0 0,-1 0 1 0 0,1 0 0 0 0,-1 1-1 0 0,0-1 1 0 0,1 0 0 0 0,-1 0-1 0 0,1 0 1 0 0,-1 1 0 0 0,0-1-1 0 0,1 0 1 0 0,-1 1 0 0 0,1-1 0 0 0,-1 0-1 0 0,0 0 1 0 0,1 1 0 0 0,-1 0-1 0 0,17 26 1709 0 0,-16-24-1635 0 0,39 86 1963 0 0,-4 1 0 0 0,32 124 0 0 0,-45-138-1224 0 0,-14-36-462 0 0,-8-31-560 0 0,1 0 0 0 0,0 0 1 0 0,1 0-1 0 0,0 0 1 0 0,0 0-1 0 0,1-1 0 0 0,9 16 1 0 0,-11-22-135 0 0,0-1 0 0 0,-1 0-1 0 0,1 0 1 0 0,0 0 0 0 0,0 0 0 0 0,0 0 0 0 0,0 0 0 0 0,0 0 0 0 0,0-1 0 0 0,0 1 0 0 0,1-1 0 0 0,-1 1-1 0 0,0-1 1 0 0,0 0 0 0 0,0 0 0 0 0,0 0 0 0 0,1 0 0 0 0,-1 0 0 0 0,2-1 0 0 0,42-8-7119 0 0,-18 0 4204 0 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29 188 0 0,'-1'-3'363'0'0,"-1"1"1"0"0,0 0-1 0 0,0 0 0 0 0,1 0 1 0 0,-1 0-1 0 0,-1 0 0 0 0,1 1 1 0 0,0-1-1 0 0,0 1 0 0 0,-1-1 1 0 0,1 1-1 0 0,0 0 1 0 0,-1 0-1 0 0,0 0 0 0 0,1 0 1 0 0,-1 0-1 0 0,1 0 0 0 0,-1 1 1 0 0,-3-1-1 0 0,3 2 60 0 0,-1-1-1 0 0,0 1 1 0 0,1 0 0 0 0,-1 0-1 0 0,1 1 1 0 0,-1-1 0 0 0,1 0-1 0 0,0 1 1 0 0,0 0 0 0 0,-1 0-1 0 0,1 0 1 0 0,1 0 0 0 0,-7 6 0 0 0,-5 6 344 0 0,1 1 1 0 0,0 0-1 0 0,1 1 1 0 0,0 0-1 0 0,1 1 1 0 0,1 0-1 0 0,1 1 1 0 0,0 0-1 0 0,-9 31 1 0 0,16-41-457 0 0,0 0 0 0 0,0 1 0 0 0,1 0 0 0 0,0-1 0 0 0,0 1 0 0 0,1 0 0 0 0,0-1 0 0 0,1 1 0 0 0,0 0 0 0 0,0-1 0 0 0,1 1 0 0 0,0-1 0 0 0,0 1 0 0 0,1-1 0 0 0,6 14 0 0 0,-6-17-231 0 0,0 0 0 0 0,0 0 1 0 0,0 0-1 0 0,1 0 0 0 0,-1 0 1 0 0,1-1-1 0 0,0 0 0 0 0,1 1 1 0 0,-1-2-1 0 0,1 1 0 0 0,-1 0 0 0 0,1-1 1 0 0,0 0-1 0 0,0 0 0 0 0,1-1 1 0 0,-1 1-1 0 0,1-1 0 0 0,-1 0 1 0 0,1 0-1 0 0,0-1 0 0 0,-1 0 1 0 0,1 0-1 0 0,12 0 0 0 0,-13-1-98 0 0,-1-1-1 0 0,1 0 1 0 0,0 0 0 0 0,0 0-1 0 0,0-1 1 0 0,-1 1-1 0 0,1-1 1 0 0,-1 0 0 0 0,1-1-1 0 0,-1 1 1 0 0,0-1-1 0 0,0 0 1 0 0,0 0 0 0 0,0 0-1 0 0,-1 0 1 0 0,1-1 0 0 0,-1 1-1 0 0,0-1 1 0 0,0 0-1 0 0,0 0 1 0 0,-1 0 0 0 0,4-6-1 0 0,2-5 53 0 0,0-1-1 0 0,-1-1 1 0 0,-1 0-1 0 0,8-29 1 0 0,-12 37-21 0 0,0 0 0 0 0,-1 0-1 0 0,0 0 1 0 0,0 0 0 0 0,-1 0 0 0 0,0 0 0 0 0,0 0-1 0 0,-1 0 1 0 0,0 0 0 0 0,-1 0 0 0 0,0 0 0 0 0,-1 0-1 0 0,1 1 1 0 0,-2-1 0 0 0,1 1 0 0 0,-1 0 0 0 0,-10-16 0 0 0,12 22-462 0 0,0-1 1 0 0,0 1 0 0 0,0 0 0 0 0,0 0 0 0 0,0 0 0 0 0,0 0-1 0 0,-1 0 1 0 0,1 0 0 0 0,-1 1 0 0 0,-4-3 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2:0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0 145 608 0 0,'0'-1'193'0'0,"1"1"0"0"0,-1-1-1 0 0,1 0 1 0 0,-1 0 0 0 0,1 0 0 0 0,-1 0 0 0 0,1 1 0 0 0,0-1-1 0 0,-1 0 1 0 0,1 1 0 0 0,0-1 0 0 0,0 0 0 0 0,-1 1-1 0 0,1-1 1 0 0,0 1 0 0 0,0-1 0 0 0,0 1 0 0 0,0 0-1 0 0,0-1 1 0 0,-1 1 0 0 0,1 0 0 0 0,0-1 0 0 0,0 1-1 0 0,0 0 1 0 0,0 0 0 0 0,0 0 0 0 0,0 0 0 0 0,0 0-1 0 0,0 0 1 0 0,0 0 0 0 0,0 0 0 0 0,0 1 0 0 0,0-1-1 0 0,0 0 1 0 0,0 0 0 0 0,1 1 0 0 0,33 16 3153 0 0,-17-6-2376 0 0,-1 2 1 0 0,0 0-1 0 0,0 1 1 0 0,-2 1 0 0 0,22 25-1 0 0,59 89 2935 0 0,-13 5 592 0 0,-82-133-4440 0 0,0 1-1 0 0,-1-1 1 0 0,1 0 0 0 0,0 0 0 0 0,0 0-1 0 0,0 0 1 0 0,0 0 0 0 0,0 0 0 0 0,0 0 0 0 0,0 0-1 0 0,0 0 1 0 0,0 0 0 0 0,1 0 0 0 0,-1-1-1 0 0,0 1 1 0 0,0 0 0 0 0,1-1 0 0 0,-1 0-1 0 0,0 1 1 0 0,1-1 0 0 0,-1 0 0 0 0,1 1-1 0 0,-1-1 1 0 0,1 0 0 0 0,-1 0 0 0 0,0 0-1 0 0,1 0 1 0 0,-1 0 0 0 0,1-1 0 0 0,-1 1-1 0 0,0 0 1 0 0,1-1 0 0 0,-1 1 0 0 0,1-1-1 0 0,-1 1 1 0 0,0-1 0 0 0,0 1 0 0 0,1-1-1 0 0,-1 0 1 0 0,2-1 0 0 0,3-3 35 0 0,0 0 1 0 0,0-1-1 0 0,0 0 1 0 0,-1 0-1 0 0,0 0 1 0 0,6-9-1 0 0,24-45 158 0 0,-2-2-1 0 0,27-72 0 0 0,-22 47-25 0 0,-16 31 39 0 0,-15 36-570 0 0,1 2 1 0 0,12-25 0 0 0,-20 42-385 0 0,10 3-1656 0 0,4 1-5707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97 608 0 0,'4'-9'891'0'0,"0"0"0"0"0,0 0 0 0 0,1 0 0 0 0,0 1 0 0 0,9-13 0 0 0,-12 18-426 0 0,1 1 0 0 0,-1-1 0 0 0,1 1-1 0 0,-1-1 1 0 0,1 1 0 0 0,0 0 0 0 0,-1 0 0 0 0,1 0-1 0 0,0 1 1 0 0,1-1 0 0 0,-1 1 0 0 0,0-1 0 0 0,0 1-1 0 0,1 0 1 0 0,-1 0 0 0 0,0 1 0 0 0,1-1 0 0 0,4 0-1 0 0,-6 1-281 0 0,0 1 0 0 0,-1-1 0 0 0,1 1-1 0 0,0-1 1 0 0,0 1 0 0 0,0-1 0 0 0,-1 1-1 0 0,1 0 1 0 0,0 0 0 0 0,-1 0 0 0 0,1 0-1 0 0,-1 0 1 0 0,1 0 0 0 0,-1 1 0 0 0,0-1-1 0 0,1 0 1 0 0,-1 1 0 0 0,0-1 0 0 0,1 3 0 0 0,16 29 1508 0 0,-14-20-1187 0 0,0 1 0 0 0,-1-1-1 0 0,0 1 1 0 0,-2-1 0 0 0,1 24 0 0 0,-7 67 1221 0 0,-5-24-523 0 0,5-49-328 0 0,1 0 0 0 0,1 0-1 0 0,3 61 1 0 0,1-90-835 0 0,-1 0 0 0 0,0-1 0 0 0,0 1 1 0 0,0-1-1 0 0,1 1 0 0 0,-1-1 1 0 0,1 1-1 0 0,-1-1 0 0 0,1 1 0 0 0,0-1 1 0 0,0 0-1 0 0,0 1 0 0 0,-1-1 0 0 0,1 0 1 0 0,0 0-1 0 0,0 1 0 0 0,1-1 0 0 0,-1 0 1 0 0,0 0-1 0 0,0 0 0 0 0,0 0 0 0 0,2 0 1 0 0,0 0 1 0 0,-1 0 1 0 0,1 0 0 0 0,0-1 0 0 0,-1 1-1 0 0,1-1 1 0 0,-1 0 0 0 0,1 1 0 0 0,0-1-1 0 0,-1 0 1 0 0,1-1 0 0 0,0 1-1 0 0,2-1 1 0 0,5-2 24 0 0,1 0 1 0 0,-1 0-1 0 0,0-1 1 0 0,0 0-1 0 0,10-7 0 0 0,21-16 69 0 0,-2-1 0 0 0,42-39 0 0 0,-42 34-76 0 0,215-160 398 0 0,-247 187-445 0 0,0-1 2 0 0,-5 6-12 0 0,-1-1-1 0 0,1 0 1 0 0,0 1 0 0 0,-1 0 0 0 0,1-1 0 0 0,0 1 0 0 0,0 0-1 0 0,0 0 1 0 0,0 0 0 0 0,3-1 0 0 0,-3 1 11 0 0,-8 4-6 0 0,-55 38 27 0 0,-83 72 0 0 0,121-94-29 0 0,16-13-2 0 0,-114 100 34 0 0,105-91-26 0 0,1 1-1 0 0,0 1 1 0 0,2 1 0 0 0,0 0 0 0 0,-10 20-1 0 0,20-34-5 0 0,1 0-1 0 0,0 0 1 0 0,1 0 0 0 0,-1 0-1 0 0,1 1 1 0 0,0-1-1 0 0,0 0 1 0 0,0 1-1 0 0,0-1 1 0 0,1 1-1 0 0,0-1 1 0 0,0 1 0 0 0,0-1-1 0 0,0 1 1 0 0,1-1-1 0 0,0 1 1 0 0,0-1-1 0 0,0 1 1 0 0,3 5-1 0 0,-1-4 3 0 0,0-1-1 0 0,0 1 0 0 0,1-1 0 0 0,0 0 1 0 0,0 0-1 0 0,0-1 0 0 0,1 1 0 0 0,0-1 0 0 0,0 0 1 0 0,0 0-1 0 0,0 0 0 0 0,11 5 0 0 0,-2-2-28 0 0,1 0-1 0 0,1-1 1 0 0,-1 0 0 0 0,1-1-1 0 0,0-1 1 0 0,0-1-1 0 0,0 0 1 0 0,0-1-1 0 0,1-1 1 0 0,21-1 0 0 0,-17-1-692 0 0,-1-1 1 0 0,0-1 0 0 0,0-1 0 0 0,0 0-1 0 0,-1-2 1 0 0,0 0 0 0 0,37-18 0 0 0,-54 18-1385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3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77 364 0 0,'-1'0'395'0'0,"1"-1"0"0"0,-1 1 0 0 0,0-1 0 0 0,0 1 0 0 0,1 0 0 0 0,-1-1 0 0 0,1 0 0 0 0,-1 1 0 0 0,0-1 0 0 0,1 1 0 0 0,-1-1 0 0 0,1 0 0 0 0,-1 1 0 0 0,1-1 0 0 0,0 0-1 0 0,-1 1 1 0 0,1-1 0 0 0,0 0 0 0 0,-1 0 0 0 0,1 1 0 0 0,0-1 0 0 0,0 0 0 0 0,0-1 0 0 0,8-3 4015 0 0,5 3-4335 0 0,20 1 2838 0 0,51 5 0 0 0,-27-1-1858 0 0,359 10 2708 0 0,197 11-1615 0 0,-46 5-907 0 0,-194-17-483 0 0,-257-10-574 0 0,550 8 706 0 0,-31-12-331 0 0,-154-1-241 0 0,268-1 99 0 0,-340 3-204 0 0,3-5 79 0 0,871-5 483 0 0,-1190 10-775 0 0,481-7 0 0 0,-10-25 0 0 0,-18-47 0 0 0,-540 80-1315 0 0,-24 10-9386 0 0,13-7 8880 0 0,-13 4-1424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4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12 105 680 0 0,'-12'-13'7019'0'0,"14"9"-6620"0"0,0 1 0 0 0,0 0 0 0 0,0 1 0 0 0,0-1 0 0 0,1 0 0 0 0,-1 1-1 0 0,1-1 1 0 0,-1 1 0 0 0,1 0 0 0 0,0 0 0 0 0,0 0 0 0 0,0 0 0 0 0,5-2 0 0 0,46-21 2810 0 0,-34 18-2238 0 0,0 1 0 0 0,1 1 0 0 0,-1 1 0 0 0,33-2-1 0 0,-42 5-632 0 0,0 1 0 0 0,0 0 0 0 0,1 1-1 0 0,-1 0 1 0 0,0 1 0 0 0,0 0-1 0 0,0 0 1 0 0,0 2 0 0 0,-1-1 0 0 0,12 6-1 0 0,-20-8-258 0 0,1 0 0 0 0,-1 1 0 0 0,0-1-1 0 0,0 0 1 0 0,-1 1 0 0 0,1-1 0 0 0,0 1 0 0 0,0 0-1 0 0,-1-1 1 0 0,1 1 0 0 0,-1 0 0 0 0,1 0 0 0 0,-1 0-1 0 0,0 0 1 0 0,0 0 0 0 0,0 0 0 0 0,0 1 0 0 0,1 3-1 0 0,-2-3-6 0 0,1 1-1 0 0,-1 0 0 0 0,0-1 0 0 0,0 1 0 0 0,0 0 0 0 0,-1-1 0 0 0,1 1 0 0 0,-1-1 0 0 0,0 1 0 0 0,0-1 0 0 0,-2 5 0 0 0,-4 7 62 0 0,-1 0 0 0 0,-1 0 1 0 0,0-1-1 0 0,-14 17 0 0 0,18-24-86 0 0,-63 72 359 0 0,47-58-225 0 0,2 1 1 0 0,1 1 0 0 0,-26 40-1 0 0,43-60-139 0 0,-1 0-1 0 0,0 0 1 0 0,1 1-1 0 0,0-1 1 0 0,-1 0-1 0 0,1 0 1 0 0,1 1-1 0 0,-1-1 0 0 0,0 0 1 0 0,1 1-1 0 0,0-1 1 0 0,0 1-1 0 0,0-1 1 0 0,1 7-1 0 0,-1-8-7 0 0,1 0 1 0 0,0 0-1 0 0,0 0 0 0 0,0 0 0 0 0,1-1 0 0 0,-1 1 1 0 0,0 0-1 0 0,1 0 0 0 0,-1-1 0 0 0,1 1 1 0 0,0-1-1 0 0,-1 0 0 0 0,1 1 0 0 0,0-1 0 0 0,0 0 1 0 0,0 0-1 0 0,0 0 0 0 0,0 0 0 0 0,0 0 0 0 0,0-1 1 0 0,0 1-1 0 0,0-1 0 0 0,0 1 0 0 0,0-1 1 0 0,3 1-1 0 0,21 2 188 0 0,0-1 1 0 0,0 0-1 0 0,1-2 1 0 0,36-5-1 0 0,-15-2-353 0 0,71-19-1 0 0,-73 12-2322 0 0,-4 0-1907 0 0,3 5-4037 0 0,-22 6 5586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4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556 167 544 0 0,'0'-6'1106'0'0,"0"-1"-1"0"0,-1 0 1 0 0,1 1 0 0 0,-1-1-1 0 0,0 0 1 0 0,-1 1 0 0 0,0-1 0 0 0,-5-11-1 0 0,6 15-789 0 0,-1 1 0 0 0,0-1 1 0 0,0 0-1 0 0,0 1 0 0 0,0-1 0 0 0,-1 1 0 0 0,1 0 0 0 0,-1-1 0 0 0,1 1 0 0 0,-1 1 0 0 0,0-1 1 0 0,1 0-1 0 0,-1 1 0 0 0,0-1 0 0 0,0 1 0 0 0,0 0 0 0 0,-1 0 0 0 0,1 0 0 0 0,0 0 0 0 0,-4 0 1 0 0,-12-1 330 0 0,1 0 0 0 0,-1 2 1 0 0,0 0-1 0 0,1 1 1 0 0,-1 1-1 0 0,1 1 0 0 0,-24 6 1 0 0,1 3 214 0 0,0 1 0 0 0,-42 21 1 0 0,64-25-430 0 0,1 0 1 0 0,0 1 0 0 0,-24 18 0 0 0,37-24-255 0 0,-1 0-1 0 0,2 1 1 0 0,-1 0-1 0 0,0 0 1 0 0,1 0-1 0 0,-5 9 1 0 0,7-11-66 0 0,0 0-1 0 0,1 0 1 0 0,0 0-1 0 0,-1 0 1 0 0,1 0 0 0 0,0 0-1 0 0,1 1 1 0 0,-1-1-1 0 0,1 0 1 0 0,-1 1 0 0 0,1-1-1 0 0,0 0 1 0 0,1 7-1 0 0,0-6-28 0 0,0 1-1 0 0,1-1 0 0 0,-1 0 1 0 0,1 0-1 0 0,0 0 1 0 0,0 0-1 0 0,1 0 0 0 0,-1-1 1 0 0,1 1-1 0 0,0-1 0 0 0,0 1 1 0 0,0-1-1 0 0,0 0 0 0 0,0 0 1 0 0,5 2-1 0 0,7 6 111 0 0,0-1 1 0 0,20 9-1 0 0,-34-19-186 0 0,20 11 160 0 0,1-2 0 0 0,0 0 0 0 0,1-2 0 0 0,-1 0-1 0 0,40 6 1 0 0,-49-12-302 0 0,0 1-1 0 0,0-1 0 0 0,1-1 1 0 0,-1 0-1 0 0,0-1 0 0 0,0-1 1 0 0,1 0-1 0 0,-1-1 0 0 0,0 0 1 0 0,-1-1-1 0 0,21-8 0 0 0,-29 9 95 0 0,1-1-1 0 0,-1 1 0 0 0,0-1 0 0 0,0 0 0 0 0,0 0 0 0 0,0 0 0 0 0,-1 0 0 0 0,0-1 0 0 0,0 0 0 0 0,0 1 0 0 0,0-1 0 0 0,-1 0 0 0 0,1 0 0 0 0,-1-1 0 0 0,-1 1 0 0 0,3-9 0 0 0,1-9 52 0 0,0-1-1 0 0,1-27 1 0 0,-6 49-13 0 0,1-10-3 0 0,3-31 43 0 0,-4 33-5 0 0,0-1-1 0 0,0 0 0 0 0,-3-18 0 0 0,2 25-30 0 0,0-1-1 0 0,0 1 0 0 0,-1-1 0 0 0,1 1 0 0 0,-1 0 0 0 0,0 0 0 0 0,0 0 0 0 0,0 0 0 0 0,-1 0 0 0 0,1 0 0 0 0,-1 1 0 0 0,0-1 0 0 0,0 1 1 0 0,-1 0-1 0 0,1-1 0 0 0,0 2 0 0 0,-1-1 0 0 0,0 0 0 0 0,0 1 0 0 0,-5-3 0 0 0,-3-1-269 0 0,0 1 1 0 0,0 0-1 0 0,0 1 1 0 0,-23-5-1 0 0,-9 6-2910 0 0,38 4 1465 0 0,0 0 1 0 0,-1 0-1 0 0,1 1 0 0 0,-12 3 1 0 0,7-1-1240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4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23 552 0 0,'4'-3'973'0'0,"1"0"0"0"0,-1 0 0 0 0,0 0 0 0 0,1 0 1 0 0,0 1-1 0 0,5-2 0 0 0,-10 4-793 0 0,1-1 1 0 0,0 1-1 0 0,0 0 0 0 0,0 0 1 0 0,0 0-1 0 0,0 0 1 0 0,0 0-1 0 0,0 0 1 0 0,-1 0-1 0 0,1 0 0 0 0,0 0 1 0 0,0 1-1 0 0,0-1 1 0 0,0 0-1 0 0,0 0 0 0 0,-1 1 1 0 0,1-1-1 0 0,0 1 1 0 0,0-1-1 0 0,0 1 1 0 0,-1-1-1 0 0,1 1 0 0 0,0-1 1 0 0,-1 1-1 0 0,1-1 1 0 0,0 1-1 0 0,-1 0 0 0 0,1 0 1 0 0,-1-1-1 0 0,1 1 1 0 0,-1 0-1 0 0,0 0 0 0 0,1-1 1 0 0,-1 1-1 0 0,0 0 1 0 0,1 0-1 0 0,-1 0 1 0 0,0 0-1 0 0,0 0 0 0 0,0 0 1 0 0,0-1-1 0 0,0 1 1 0 0,0 1-1 0 0,5 36 1833 0 0,-2 0 0 0 0,-2 0-1 0 0,-4 44 1 0 0,1 34 579 0 0,2-92-2030 0 0,1 25 540 0 0,-1-46-998 0 0,1 0 0 0 0,-1 0 0 0 0,1 0 0 0 0,-1 0 0 0 0,1 0 0 0 0,0-1 0 0 0,0 1 0 0 0,0 0 0 0 0,1-1 0 0 0,-1 1 0 0 0,1 0 0 0 0,2 3 0 0 0,-2-5-56 0 0,0 1-1 0 0,0-1 1 0 0,0 0-1 0 0,0 0 0 0 0,1 0 1 0 0,-1 0-1 0 0,0 0 1 0 0,0 0-1 0 0,1-1 1 0 0,-1 1-1 0 0,1-1 0 0 0,-1 0 1 0 0,0 1-1 0 0,1-1 1 0 0,-1 0-1 0 0,1 0 1 0 0,-1-1-1 0 0,0 1 0 0 0,1 0 1 0 0,-1-1-1 0 0,0 0 1 0 0,4-1-1 0 0,8-2 24 0 0,0-2 0 0 0,19-9 0 0 0,-20 8-11 0 0,26-13 9 0 0,0-3 0 0 0,52-38 0 0 0,64-64-33 0 0,-116 91-35 0 0,-34 31-20 0 0,-1-1-1 0 0,0 0 0 0 0,0 0 1 0 0,-1 0-1 0 0,1-1 0 0 0,3-6 0 0 0,-6 10-20 0 0,-5 2-36 0 0,0 0 68 0 0,0 1 0 0 0,1-1 0 0 0,-1 1 0 0 0,0 0 0 0 0,1 0 0 0 0,-1 0 1 0 0,1 1-1 0 0,-4 2 0 0 0,3-2-1 0 0,-36 27 39 0 0,2 2-1 0 0,1 2 1 0 0,1 1 0 0 0,2 2 0 0 0,-43 59-1 0 0,72-89 8 0 0,1-1-1 0 0,0 1 0 0 0,0 1 1 0 0,1-1-1 0 0,0 1 0 0 0,0-1 1 0 0,1 1-1 0 0,-3 13 0 0 0,5-17-7 0 0,-1 0 0 0 0,1 0 0 0 0,0-1 0 0 0,0 1 0 0 0,1 0 0 0 0,-1 0 0 0 0,1-1-1 0 0,0 1 1 0 0,0 0 0 0 0,0-1 0 0 0,0 1 0 0 0,1-1 0 0 0,-1 1 0 0 0,1-1 0 0 0,0 0 0 0 0,0 1 0 0 0,0-1-1 0 0,0 0 1 0 0,5 4 0 0 0,1 0 42 0 0,0-1-1 0 0,0 0 1 0 0,0 0-1 0 0,1-1 1 0 0,0 0-1 0 0,0-1 1 0 0,0 0-1 0 0,1-1 1 0 0,-1 1-1 0 0,1-2 1 0 0,0 1 0 0 0,-1-1-1 0 0,1-1 1 0 0,0 0-1 0 0,0 0 1 0 0,13-2-1 0 0,-4 0-180 0 0,0 0 0 0 0,0-2 0 0 0,0 0-1 0 0,0-2 1 0 0,-1 0 0 0 0,1 0 0 0 0,28-15 0 0 0,-40 17-609 0 0,-1 0 0 0 0,1-1 0 0 0,-1 0 0 0 0,0 0 0 0 0,6-5 1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38 180 0 0,'3'1'1035'0'0,"3"1"-566"0"0,0 1 1 0 0,-1 0 0 0 0,1 0-1 0 0,-1 0 1 0 0,0 1 0 0 0,0 0-1 0 0,0 0 1 0 0,-1 0 0 0 0,1 1-1 0 0,-1 0 1 0 0,6 8-1 0 0,8 13 860 0 0,16 29 0 0 0,-21-32-457 0 0,111 209 4995 0 0,23 37-71 0 0,-137-251-5224 0 0,-7-11-275 0 0,0-1 1 0 0,0 0-1 0 0,1-1 0 0 0,0 1 1 0 0,0-1-1 0 0,0 0 1 0 0,1 0-1 0 0,0 0 1 0 0,0 0-1 0 0,8 5 0 0 0,-12-10-239 0 0,0 1 0 0 0,0-1 0 0 0,0 0 0 0 0,0 0 0 0 0,0 0 0 0 0,0 0 0 0 0,0 0 0 0 0,0 0 0 0 0,0 0-1 0 0,0 0 1 0 0,0 0 0 0 0,0 0 0 0 0,0-1 0 0 0,1 1 0 0 0,-1 0 0 0 0,-1-1 0 0 0,1 1 0 0 0,0-1 0 0 0,0 1 0 0 0,0-1-1 0 0,0 1 1 0 0,0-1 0 0 0,0 0 0 0 0,0 1 0 0 0,-1-1 0 0 0,1 0 0 0 0,0 0 0 0 0,-1 1 0 0 0,1-1 0 0 0,-1 0 0 0 0,1 0-1 0 0,0 0 1 0 0,-1 0 0 0 0,1-1 0 0 0,15-38 497 0 0,-14 36-448 0 0,17-59 544 0 0,18-114-1 0 0,-7-69 129 0 0,-29 243-769 0 0,19-213-485 0 0,-16 205 284 0 0,-4 10 1 0 0,1 1-1 0 0,-1 0 1 0 0,0-1-1 0 0,0 1 1 0 0,1 0-1 0 0,-1 0 1 0 0,0-1-1 0 0,1 1 0 0 0,-1 0 1 0 0,0 0-1 0 0,1 0 1 0 0,-1-1-1 0 0,0 1 1 0 0,1 0-1 0 0,-1 0 1 0 0,1 0-1 0 0,-1 0 0 0 0,0 0 1 0 0,1 0-1 0 0,-1 0 1 0 0,1 0-1 0 0,-1 0 1 0 0,1 0-1 0 0,-1 0 1 0 0,0 0-1 0 0,1 0 0 0 0,1 0-504 0 0,-1 1-1 0 0,1-1 1 0 0,-1 1 0 0 0,1 0-1 0 0,-1 0 1 0 0,1 0-1 0 0,-1 0 1 0 0,0 0-1 0 0,1 0 1 0 0,1 2-1 0 0,7 7-2255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0 232 0 0,'-37'2'7777'0'0,"29"-1"-6892"0"0,0 1-1 0 0,0 0 1 0 0,0 1 0 0 0,-10 3 0 0 0,6 0-315 0 0,1 0 0 0 0,-1 1 0 0 0,1 0 0 0 0,0 1 1 0 0,0 0-1 0 0,1 0 0 0 0,1 1 0 0 0,-1 1 0 0 0,1 0 0 0 0,1 0 0 0 0,0 0 0 0 0,0 1 0 0 0,1 0 0 0 0,0 1 0 0 0,-5 13 0 0 0,9-17-246 0 0,-1 1 0 0 0,2 0-1 0 0,-1 0 1 0 0,1 0 0 0 0,0 0-1 0 0,1 0 1 0 0,0 0 0 0 0,1 1-1 0 0,0 17 1 0 0,1-20-131 0 0,1 0 0 0 0,-1 0 0 0 0,1 0 0 0 0,1 0 0 0 0,-1 0 0 0 0,1-1 0 0 0,0 1 0 0 0,0-1 0 0 0,1 1 0 0 0,0-1 0 0 0,0-1 0 0 0,1 1 0 0 0,8 9 0 0 0,-6-9-93 0 0,0-1-1 0 0,0 0 1 0 0,0-1 0 0 0,1 0 0 0 0,-1 0 0 0 0,1 0 0 0 0,0-1 0 0 0,0 0 0 0 0,0 0 0 0 0,1-1 0 0 0,-1 0 0 0 0,0-1 0 0 0,1 0 0 0 0,-1 0 0 0 0,1-1 0 0 0,0 0 0 0 0,11-2 0 0 0,-9 1-145 0 0,0 0 0 0 0,-1-1 0 0 0,1 0 0 0 0,-1-1 0 0 0,0 0 0 0 0,0 0 0 0 0,0-1 0 0 0,0-1 0 0 0,-1 0 0 0 0,0 0 0 0 0,0-1 0 0 0,0 0 0 0 0,13-11 0 0 0,-19 13 9 0 0,0 1 1 0 0,0-1-1 0 0,0 1 1 0 0,0-1-1 0 0,-1 0 1 0 0,1 0-1 0 0,-1 0 0 0 0,0 0 1 0 0,0-1-1 0 0,0 1 1 0 0,-1-1-1 0 0,0 1 1 0 0,0-1-1 0 0,0 1 0 0 0,0-1 1 0 0,-1 0-1 0 0,0 1 1 0 0,1-1-1 0 0,-2-5 1 0 0,0 4 1 0 0,0 0 1 0 0,-1 0-1 0 0,0 0 0 0 0,0 0 1 0 0,-1 1-1 0 0,1-1 1 0 0,-1 0-1 0 0,0 1 1 0 0,-1 0-1 0 0,1 0 0 0 0,-1 0 1 0 0,0 0-1 0 0,0 1 1 0 0,-6-6-1 0 0,-4-1-31 0 0,1 0 0 0 0,-2 1 0 0 0,1 0-1 0 0,-24-11 1 0 0,28 16-319 0 0,-1 1 0 0 0,0-1-1 0 0,0 2 1 0 0,0-1 0 0 0,0 2-1 0 0,0 0 1 0 0,-24-2 0 0 0,25 4-920 0 0,0 5-6306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0 144 0 0,'-4'2'1196'0'0,"-13"8"7934"0"0,20-8-8510 0 0,1 0 1 0 0,-1 1-1 0 0,0-1 0 0 0,1 0 0 0 0,-1-1 0 0 0,1 1 0 0 0,-1-1 1 0 0,1 0-1 0 0,0 0 0 0 0,-1 0 0 0 0,7 1 0 0 0,51 3 3368 0 0,-35-3-2440 0 0,38 1 473 0 0,0-3 0 0 0,0-3-1 0 0,89-15 1 0 0,-125 11-2181 0 0,-3-1-2610 0 0,-9 6-4744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1 296 0 0,'-21'23'3832'0'0,"20"-22"-3367"0"0,0 0-1 0 0,1 1 0 0 0,-1-1 0 0 0,0 0 1 0 0,1 1-1 0 0,-1-1 0 0 0,1 1 0 0 0,-1-1 1 0 0,1 1-1 0 0,0-1 0 0 0,0 2 1 0 0,0-2-204 0 0,0 0 1 0 0,1 0 0 0 0,-1 0 0 0 0,0 0 0 0 0,1-1 0 0 0,-1 1 0 0 0,1 0 0 0 0,0 0 0 0 0,-1 0 0 0 0,1-1 0 0 0,-1 1 0 0 0,1 0 0 0 0,0-1 0 0 0,0 1 0 0 0,-1-1-1 0 0,1 1 1 0 0,0-1 0 0 0,0 1 0 0 0,0-1 0 0 0,0 1 0 0 0,0-1 0 0 0,0 0 0 0 0,-1 0 0 0 0,3 1 0 0 0,22 4 2470 0 0,76 1 2470 0 0,53-11-1855 0 0,-95 2-2536 0 0,-4 0-46 0 0,-25 0-875 0 0,-1 2 1 0 0,39 3 0 0 0,-58 2-3135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5 162 192 0 0,'0'-1'305'0'0,"-1"1"0"0"0,1-1-1 0 0,0 1 1 0 0,-1-1 0 0 0,1 1 0 0 0,0-1-1 0 0,0 1 1 0 0,-1-1 0 0 0,1 1 0 0 0,0-1-1 0 0,0 1 1 0 0,0-1 0 0 0,0 1 0 0 0,0-1-1 0 0,0 0 1 0 0,0 1 0 0 0,0-1 0 0 0,0 1-1 0 0,0-1 1 0 0,0 1 0 0 0,0-1-1 0 0,0 0 1 0 0,0 1 0 0 0,0-1 0 0 0,1 1-1 0 0,-1-1 1 0 0,0 1 0 0 0,1-2 0 0 0,16-13 3006 0 0,29-7-1516 0 0,-41 20-1026 0 0,268-82 6474 0 0,-205 65-5355 0 0,-67 19-1836 0 0,0-1 1 0 0,0 1 0 0 0,0 0-1 0 0,0-1 1 0 0,1 1 0 0 0,-1 0 0 0 0,0 0-1 0 0,0 0 1 0 0,0-1 0 0 0,0 1 0 0 0,0 0-1 0 0,0 1 1 0 0,0-1 0 0 0,2 0 0 0 0,-10 9 12 0 0,-29 12-393 0 0,-82 26-223 0 0,75-32 400 0 0,0 3 0 0 0,1 1 0 0 0,-64 39 0 0 0,103-56 164 0 0,0 0 0 0 0,0 0 1 0 0,1 0-1 0 0,-1 1 0 0 0,0-1 0 0 0,1 1 1 0 0,0 0-1 0 0,-1-1 0 0 0,1 1 0 0 0,0 0 1 0 0,1 1-1 0 0,-1-1 0 0 0,-1 4 0 0 0,2-6 12 0 0,1 1 0 0 0,0 0 0 0 0,0-1-1 0 0,0 1 1 0 0,0 0 0 0 0,0-1-1 0 0,0 1 1 0 0,1-1 0 0 0,-1 1-1 0 0,0 0 1 0 0,1-1 0 0 0,-1 1 0 0 0,1-1-1 0 0,0 1 1 0 0,-1-1 0 0 0,1 1-1 0 0,0-1 1 0 0,0 0 0 0 0,0 1 0 0 0,0-1-1 0 0,0 0 1 0 0,0 0 0 0 0,1 0-1 0 0,-1 1 1 0 0,0-1 0 0 0,0-1-1 0 0,1 1 1 0 0,-1 0 0 0 0,1 0 0 0 0,-1 0-1 0 0,3 0 1 0 0,24 13 303 0 0,0-1 1 0 0,57 16 0 0 0,65 7 446 0 0,24 8 26 0 0,-148-36-679 0 0,68 25 290 0 0,-84-29-341 0 0,-1 0 0 0 0,0 1 0 0 0,-1 0 0 0 0,1 1 0 0 0,-1 0 0 0 0,0 0 0 0 0,11 12 0 0 0,-18-17-63 0 0,0 0 0 0 0,0 0 0 0 0,0 0 0 0 0,0 0-1 0 0,0 0 1 0 0,0 0 0 0 0,-1 0 0 0 0,1 0 0 0 0,0 0 0 0 0,-1 1 0 0 0,1-1 0 0 0,-1 0 0 0 0,1 0 0 0 0,-1 0 0 0 0,0 1 0 0 0,1-1 0 0 0,-1 0 0 0 0,0 1 0 0 0,0-1 0 0 0,0 0 0 0 0,0 0 0 0 0,0 1 0 0 0,0-1 0 0 0,0 0 0 0 0,-1 1 0 0 0,1-1 0 0 0,0 0 0 0 0,-1 0 0 0 0,1 1 0 0 0,-1-1 0 0 0,1 0 0 0 0,-1 0 0 0 0,0 0 0 0 0,1 0 0 0 0,-1 0 0 0 0,0 0 0 0 0,0 0 0 0 0,0 0 0 0 0,0 0 0 0 0,0 0 0 0 0,0 0 0 0 0,0 0 0 0 0,0 0 0 0 0,0-1 0 0 0,0 1 0 0 0,-2 0 0 0 0,-5 3 12 0 0,0 0 1 0 0,-1-1-1 0 0,1 0 1 0 0,-1 0-1 0 0,-14 2 1 0 0,-29 2-203 0 0,-1-2 0 0 0,0-2 0 0 0,0-2 0 0 0,0-3 0 0 0,-58-9 0 0 0,100 9-62 0 0,6 2-73 0 0,1 0 1 0 0,-1-1-1 0 0,1 1 1 0 0,-1-1-1 0 0,1 0 0 0 0,0 0 1 0 0,-1-1-1 0 0,1 1 1 0 0,0-1-1 0 0,0 0 1 0 0,-4-3-1 0 0,30-8-10274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367 148 912 0 0,'6'-15'1788'0'0,"-4"12"-918"0"0,-1 0 1 0 0,0 0 0 0 0,0 0 0 0 0,0 0-1 0 0,0-1 1 0 0,0 1 0 0 0,0-6-1 0 0,-1 8-634 0 0,0-1-1 0 0,0 1 0 0 0,-1 0 1 0 0,1-1-1 0 0,-1 1 0 0 0,1-1 1 0 0,-1 1-1 0 0,1 0 0 0 0,-1 0 1 0 0,0-1-1 0 0,1 1 0 0 0,-1 0 1 0 0,0 0-1 0 0,0 0 0 0 0,0 0 1 0 0,0 0-1 0 0,0 0 0 0 0,0 0 1 0 0,0 0-1 0 0,-1 0 0 0 0,1 1 1 0 0,0-1-1 0 0,-2 0 0 0 0,-7-4 419 0 0,0 0 0 0 0,-1 1 0 0 0,1 1 0 0 0,-1 0-1 0 0,0 0 1 0 0,0 1 0 0 0,0 0 0 0 0,0 1-1 0 0,-20 0 1 0 0,15 2-189 0 0,0 0 1 0 0,-1 1-1 0 0,1 1 0 0 0,0 0 1 0 0,0 1-1 0 0,-15 7 0 0 0,24-9-277 0 0,0 1 1 0 0,0 1-1 0 0,0-1 0 0 0,1 1 0 0 0,-1 1 0 0 0,1-1 0 0 0,0 1 0 0 0,0 0 1 0 0,1 0-1 0 0,-1 1 0 0 0,1-1 0 0 0,1 1 0 0 0,-1 0 0 0 0,-4 9 0 0 0,7-11-69 0 0,0 0-1 0 0,0 1 1 0 0,0 0 0 0 0,1-1-1 0 0,0 1 1 0 0,0 0-1 0 0,0 0 1 0 0,0 0-1 0 0,1 0 1 0 0,0 0-1 0 0,0 0 1 0 0,0 0-1 0 0,1 0 1 0 0,-1 0-1 0 0,1-1 1 0 0,0 1 0 0 0,1 0-1 0 0,-1 0 1 0 0,1-1-1 0 0,0 1 1 0 0,0-1-1 0 0,5 8 1 0 0,-1-4-51 0 0,0 1 0 0 0,1-1 0 0 0,0-1 0 0 0,0 1 0 0 0,1-1 0 0 0,0 0 0 0 0,0-1 0 0 0,1 0 0 0 0,0 0 0 0 0,0-1 0 0 0,0 0 0 0 0,1 0 0 0 0,0-1-1 0 0,-1-1 1 0 0,1 0 0 0 0,14 3 0 0 0,-8-3 28 0 0,1 0-1 0 0,0-1 1 0 0,-1-1-1 0 0,1 0 1 0 0,0-2-1 0 0,0 0 1 0 0,-1 0-1 0 0,1-2 1 0 0,25-7-1 0 0,-32 7-95 0 0,-1 0 1 0 0,0-1-1 0 0,-1 0 0 0 0,1-1 0 0 0,-1 1 1 0 0,1-2-1 0 0,-2 1 0 0 0,14-12 1 0 0,-18 14-2 0 0,-1 0 1 0 0,1 0-1 0 0,0 0 1 0 0,-1 0-1 0 0,0 0 0 0 0,0 0 1 0 0,0-1-1 0 0,0 1 1 0 0,0-1-1 0 0,-1 1 1 0 0,1-1-1 0 0,-1 0 1 0 0,0 1-1 0 0,0-1 1 0 0,-1 0-1 0 0,1 0 1 0 0,-1 0-1 0 0,0 0 1 0 0,0 0-1 0 0,0 1 0 0 0,0-1 1 0 0,-1 0-1 0 0,1 0 1 0 0,-3-7-1 0 0,-1 2-51 0 0,0 0 0 0 0,-1 0 0 0 0,0 0 0 0 0,0 1-1 0 0,-1 0 1 0 0,0 0 0 0 0,0 0 0 0 0,-1 1 0 0 0,0 0-1 0 0,0 0 1 0 0,-13-8 0 0 0,-7-4-292 0 0,-1 2 0 0 0,-34-17 0 0 0,50 28-268 0 0,0 0 0 0 0,-1 0 1 0 0,1 1-1 0 0,-1 1 0 0 0,-1 0 0 0 0,1 1 0 0 0,-22-3 0 0 0,27 10-1947 0 0,21 7-7724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65 60 0 0,'-9'-24'812'0'0,"7"20"-836"0"0,1-1 1 0 0,-1 1-1 0 0,1 0 1 0 0,0-1-1 0 0,1 1 0 0 0,-1-9 1 0 0,1 12-228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1 768 0 0,'9'0'5623'0'0,"-6"3"-4928"0"0,-1 1-1 0 0,1-1 1 0 0,-1 1-1 0 0,0 0 1 0 0,-1 0-1 0 0,1 0 1 0 0,-1 0-1 0 0,1 0 1 0 0,-1 0-1 0 0,0 5 1 0 0,5 51 3297 0 0,-3-18-1558 0 0,7 36 635 0 0,11 68 331 0 0,-19-132-3858 0 0,-2-11 288 0 0,1 1 0 0 0,-1-1 0 0 0,1 1 0 0 0,0-1 0 0 0,0 1 0 0 0,3 5 0 0 0,-4-8-431 0 0,1 0-1 0 0,0 0 0 0 0,-1 0 1 0 0,1 0-1 0 0,0 0 0 0 0,0 0 1 0 0,0-1-1 0 0,-1 1 1 0 0,1 0-1 0 0,0 0 0 0 0,0-1 1 0 0,0 1-1 0 0,1-1 0 0 0,-1 1 1 0 0,1 0-1 0 0,3 1-2081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40 432 0 0,'-4'1'17159'0'0,"49"0"-14172"0"0,-1-1 0 0 0,73-11 0 0 0,-13 1-604 0 0,-97 9-2336 0 0,17 0 95 0 0,1-1 0 0 0,0-1 0 0 0,37-10 0 0 0,-61 12-840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55 760 0 0,'2'-2'301'0'0,"0"0"-1"0"0,0 1 1 0 0,1-1 0 0 0,-1 0-1 0 0,1 1 1 0 0,-1 0 0 0 0,1-1-1 0 0,-1 1 1 0 0,1 0 0 0 0,0 0-1 0 0,-1 0 1 0 0,1 1 0 0 0,0-1-1 0 0,0 1 1 0 0,-1-1-1 0 0,1 1 1 0 0,0 0 0 0 0,3 0-1 0 0,-1 1 57 0 0,-1 0-1 0 0,0 0 1 0 0,1 1-1 0 0,-1-1 1 0 0,0 1-1 0 0,0 0 0 0 0,0 0 1 0 0,0 0-1 0 0,0 1 1 0 0,5 3-1 0 0,3 5 326 0 0,-1 0-1 0 0,0 0 0 0 0,-1 1 1 0 0,0 0-1 0 0,14 24 0 0 0,3 15 1278 0 0,-1 2 0 0 0,36 109 1 0 0,20 46 2091 0 0,-80-203-3859 0 0,1 0-1 0 0,0 0 1 0 0,0 0-1 0 0,0-1 1 0 0,0 1-1 0 0,1-1 1 0 0,0 0 0 0 0,0 1-1 0 0,0-2 1 0 0,9 7-1 0 0,-11-9-112 0 0,0 0 0 0 0,0 0-1 0 0,0 0 1 0 0,0 0 0 0 0,0-1-1 0 0,1 1 1 0 0,-1-1 0 0 0,0 0-1 0 0,0 1 1 0 0,1-1 0 0 0,-1 0-1 0 0,0 0 1 0 0,0-1 0 0 0,1 1 0 0 0,-1 0-1 0 0,0-1 1 0 0,0 0 0 0 0,1 1-1 0 0,-1-1 1 0 0,0 0 0 0 0,0 0-1 0 0,0 0 1 0 0,0 0 0 0 0,0 0 0 0 0,0-1-1 0 0,-1 1 1 0 0,1-1 0 0 0,0 1-1 0 0,2-3 1 0 0,2-3 72 0 0,1 0 0 0 0,-1-1 0 0 0,0 0 1 0 0,-1 0-1 0 0,0 0 0 0 0,0-1 0 0 0,-1 1 0 0 0,0-1 0 0 0,3-9 0 0 0,22-91 685 0 0,-25 91-737 0 0,89-384 1333 0 0,-83 369-2184 0 0,-9 32 241 0 0,3-6-476 0 0,-4 7 951 0 0,0-1 0 0 0,0 1-1 0 0,0-1 1 0 0,0 1 0 0 0,0 0 0 0 0,0-1-1 0 0,0 1 1 0 0,1 0 0 0 0,-1-1 0 0 0,0 1-1 0 0,0 0 1 0 0,0-1 0 0 0,0 1 0 0 0,1 0-1 0 0,-1-1 1 0 0,0 1 0 0 0,0 0 0 0 0,1-1-1 0 0,-1 1 1 0 0,0 0 0 0 0,0 0 0 0 0,1-1-1 0 0,-1 1 1 0 0,0 0 0 0 0,1 0 0 0 0,0-1-1 0 0,14 20-10147 0 0,-14-16 8850 0 0,6 11-1754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0 536 0 0,'-7'57'10704'0'0,"3"0"-4579"0"0,1 116 1654 0 0,2-167-7602 0 0,2 0-1 0 0,-1 0 0 0 0,1 0 0 0 0,0 0 0 0 0,0 0 1 0 0,1 0-1 0 0,-1 0 0 0 0,1 0 0 0 0,1 0 0 0 0,-1-1 1 0 0,1 1-1 0 0,0-1 0 0 0,0 0 0 0 0,1 0 0 0 0,5 7 1 0 0,-6-9-413 0 0,0 0 1 0 0,1 0-1 0 0,-1 0 1 0 0,1-1-1 0 0,-1 0 1 0 0,1 1-1 0 0,0-1 1 0 0,0-1-1 0 0,7 3 1 0 0,-6-2-789 0 0,0-1 0 0 0,0 0 1 0 0,0-1-1 0 0,0 1 1 0 0,1-1-1 0 0,-1 0 0 0 0,0 0 1 0 0,10-2-1 0 0,2-2-1787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113 235 6217 0 0,'-17'-10'4855'0'0,"14"9"-4166"0"0,0-1 0 0 0,-1 0 1 0 0,1 0-1 0 0,0 0 0 0 0,0 0 0 0 0,0-1 0 0 0,1 1 0 0 0,-1-1 0 0 0,1 1 0 0 0,-4-5 1793 0 0,20-6-1144 0 0,-7 8-1012 0 0,1 0 0 0 0,1 1 0 0 0,-1 0-1 0 0,0 0 1 0 0,12-2 0 0 0,-11 3-68 0 0,1 0-1 0 0,0-1 1 0 0,16-10 0 0 0,-22 11-191 0 0,30-22 600 0 0,-33 23-627 0 0,1 1 0 0 0,-1-1 0 0 0,1 1 0 0 0,-1-1 0 0 0,0 0 0 0 0,0 0 0 0 0,1 0 0 0 0,-1 0 0 0 0,-1 0 0 0 0,1 0 0 0 0,0 0 0 0 0,0 0 0 0 0,-1 0 1 0 0,1 0-1 0 0,-1 0 0 0 0,1-4 0 0 0,-2 4-22 0 0,1-1 0 0 0,0 0 0 0 0,-1 1 1 0 0,1-1-1 0 0,-1 1 0 0 0,0-1 0 0 0,0 1 0 0 0,0-1 1 0 0,0 1-1 0 0,0-1 0 0 0,0 1 0 0 0,-1 0 0 0 0,1-1 1 0 0,-1 1-1 0 0,0 0 0 0 0,0 0 0 0 0,0 0 0 0 0,0 1 1 0 0,0-1-1 0 0,0 0 0 0 0,0 1 0 0 0,0-1 0 0 0,-1 1 1 0 0,1 0-1 0 0,0 0 0 0 0,-5-2 0 0 0,1 1-5 0 0,-1 0-1 0 0,1 0 0 0 0,-1 0 1 0 0,0 1-1 0 0,0 0 0 0 0,0 1 1 0 0,1-1-1 0 0,-14 2 0 0 0,12 0-37 0 0,1 0-1 0 0,0 1 0 0 0,0-1 0 0 0,0 1 1 0 0,0 1-1 0 0,0 0 0 0 0,0 0 0 0 0,0 0 1 0 0,1 0-1 0 0,-8 6 0 0 0,11-6-236 0 0,-1 0 0 0 0,1 0-1 0 0,0 1 1 0 0,0-1 0 0 0,0 1 0 0 0,0-1-1 0 0,-3 6 1 0 0,4-5-447 0 0,0 0-1 0 0,0 0 1 0 0,1 1-1 0 0,-1-1 1 0 0,1 1 0 0 0,0-1-1 0 0,-1 9 1 0 0,0 3-2414 0 0,1 1 449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92 780 0 0,'-1'-1'529'0'0,"0"0"0"0"0,0 0 0 0 0,1 0 0 0 0,-1-1 0 0 0,1 1 0 0 0,-1 0 0 0 0,1 0 0 0 0,-1 0 0 0 0,1-1 0 0 0,0 1 0 0 0,0 0 0 0 0,-1 0 0 0 0,1-1 0 0 0,0-1 0 0 0,1 2-351 0 0,-1 1 0 0 0,1-1 0 0 0,-1 1 0 0 0,1-1 0 0 0,-1 0 0 0 0,1 1 0 0 0,0-1 0 0 0,-1 1 0 0 0,1-1-1 0 0,0 1 1 0 0,-1-1 0 0 0,1 1 0 0 0,0 0 0 0 0,-1-1 0 0 0,1 1 0 0 0,0 0 0 0 0,0 0 0 0 0,0-1 0 0 0,-1 1 0 0 0,1 0 0 0 0,0 0 0 0 0,0 0-1 0 0,0 0 1 0 0,-1 0 0 0 0,3 0 0 0 0,79-1 4523 0 0,40 9-1887 0 0,-8 0-955 0 0,197 5 948 0 0,40-18-143 0 0,-325 4-2590 0 0,676-61 3746 0 0,-662 58-3533 0 0,-20 2-201 0 0,1-1 0 0 0,39-10 1 0 0,-59 12-387 0 0,7 3-122 0 0,-3 0-2390 0 0,-15 16-11599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8:5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21 648 0 0,'0'0'10472'0'0,"5"-2"-8673"0"0,19-3-142 0 0,0 0 1 0 0,0 1-1 0 0,0 1 1 0 0,49 2 0 0 0,-40 2-427 0 0,0 2 1 0 0,0 2 0 0 0,42 10 0 0 0,-68-13-1028 0 0,-1 0 1 0 0,1 0-1 0 0,-1 1 1 0 0,1 0-1 0 0,-1 0 1 0 0,0 0-1 0 0,0 1 1 0 0,0 0-1 0 0,7 6 1 0 0,-11-8-135 0 0,0 0 0 0 0,0 1 1 0 0,0-1-1 0 0,0 0 0 0 0,-1 1 1 0 0,1-1-1 0 0,-1 1 1 0 0,0 0-1 0 0,1-1 0 0 0,-1 1 1 0 0,0 0-1 0 0,-1 0 0 0 0,1 0 1 0 0,0 0-1 0 0,-1 0 0 0 0,0 0 1 0 0,0-1-1 0 0,1 1 0 0 0,-2 0 1 0 0,1 0-1 0 0,0 0 0 0 0,-1 0 1 0 0,1 0-1 0 0,-2 3 0 0 0,-6 16 107 0 0,-1-1 0 0 0,0 0 0 0 0,-2-1 0 0 0,-1 0 0 0 0,-26 36 0 0 0,-21 34 309 0 0,56-86-420 0 0,1 0 1 0 0,-1 0 0 0 0,1 1-1 0 0,0 0 1 0 0,0-1-1 0 0,1 1 1 0 0,-1 0 0 0 0,1 0-1 0 0,0 0 1 0 0,0-1-1 0 0,1 1 1 0 0,0 0-1 0 0,0 9 1 0 0,0-13-57 0 0,1 1 0 0 0,0-1 0 0 0,0 0 0 0 0,-1 0 0 0 0,1 0 0 0 0,0 0-1 0 0,0 0 1 0 0,0 0 0 0 0,0-1 0 0 0,0 1 0 0 0,0 0 0 0 0,0 0 0 0 0,1-1 0 0 0,-1 1 0 0 0,0-1 0 0 0,0 1 0 0 0,0-1 0 0 0,1 1 0 0 0,-1-1 0 0 0,3 1-1 0 0,23 3 133 0 0,5-4-142 0 0,0-2 0 0 0,0-1 0 0 0,-1-1 0 0 0,1-2 0 0 0,-1-1 0 0 0,39-15 0 0 0,-57 18-1496 0 0,-1-1 0 0 0,22-11 0 0 0,-31 14 997 0 0,1-1 1 0 0,-1 1 0 0 0,1-1 0 0 0,-1 1 0 0 0,0-1-1 0 0,0 0 1 0 0,0-1 0 0 0,0 1 0 0 0,0 0 0 0 0,-1-1-1 0 0,1 1 1 0 0,2-8 0 0 0,-2 3-3138 0 0,6-1 523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0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48 384 0 0,'-2'-4'16445'0'0,"184"-15"-9108"0"0,-53 4-4424 0 0,-37 7-2474 0 0,-90 8-1187 0 0,2-2-418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1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38 144 736 0 0,'0'0'6346'0'0,"3"-4"-5069"0"0,6-2-451 0 0,0 0 0 0 0,1 0 0 0 0,-1 1 0 0 0,1 0 0 0 0,16-6 0 0 0,63-18 2526 0 0,-48 16-2199 0 0,130-45 3362 0 0,-169 57-4341 0 0,-8 5-233 0 0,0-2-1 0 0,0 1 1 0 0,0-1 0 0 0,-1 1 0 0 0,-12 1 0 0 0,11-2 0 0 0,-83 20-542 0 0,46-12 324 0 0,0 1 1 0 0,1 3-1 0 0,-62 28 1 0 0,104-41 290 0 0,0 0 0 0 0,-1 0 0 0 0,1 0 0 0 0,0 0-1 0 0,0 1 1 0 0,0-1 0 0 0,0 1 0 0 0,1-1 0 0 0,-1 1 0 0 0,0 0 0 0 0,1-1 0 0 0,-3 4 0 0 0,4-4 15 0 0,0 1 1 0 0,-1-1 0 0 0,1 0-1 0 0,0 0 1 0 0,0 0-1 0 0,0 0 1 0 0,0 1-1 0 0,0-1 1 0 0,0 0-1 0 0,1 0 1 0 0,-1 0 0 0 0,0 0-1 0 0,1 0 1 0 0,-1 1-1 0 0,0-1 1 0 0,1 0-1 0 0,-1 0 1 0 0,1 0-1 0 0,0 0 1 0 0,-1 0 0 0 0,1 0-1 0 0,0-1 1 0 0,0 1-1 0 0,-1 0 1 0 0,1 0-1 0 0,0 0 1 0 0,0-1-1 0 0,1 2 1 0 0,14 10 245 0 0,0 0 1 0 0,0-1-1 0 0,1-1 0 0 0,36 17 1 0 0,-13-7 107 0 0,29 14 238 0 0,54 30 347 0 0,-101-51-707 0 0,0 1 0 0 0,0 2 0 0 0,23 21 0 0 0,-41-33-199 0 0,0 0 0 0 0,-1 0 0 0 0,1 0 0 0 0,-1 0 1 0 0,0 1-1 0 0,0-1 0 0 0,0 1 0 0 0,0 0 0 0 0,1 6 0 0 0,-3-9-38 0 0,0 0 1 0 0,-1 0-1 0 0,1 0 0 0 0,-1 0 0 0 0,0 0 0 0 0,0 1 1 0 0,0-1-1 0 0,0 0 0 0 0,0 0 0 0 0,0 0 0 0 0,0 0 1 0 0,-1 0-1 0 0,1 0 0 0 0,-1 0 0 0 0,0 0 1 0 0,1 0-1 0 0,-1 0 0 0 0,0 0 0 0 0,0 0 0 0 0,0 0 1 0 0,-1 0-1 0 0,1-1 0 0 0,0 1 0 0 0,-1 0 1 0 0,-1 1-1 0 0,-6 4 16 0 0,1 0 1 0 0,-1-1 0 0 0,-1-1-1 0 0,1 1 1 0 0,-1-1-1 0 0,0-1 1 0 0,0 0-1 0 0,0 0 1 0 0,0-1 0 0 0,-1 0-1 0 0,0-1 1 0 0,-15 1-1 0 0,-6 0-250 0 0,1-2 1 0 0,-64-5-1 0 0,81 2 54 0 0,1 0-2544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1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1 436 0 0,'-1'0'280'0'0,"1"0"0"0"0,-1 0-1 0 0,1 1 1 0 0,-1-1 0 0 0,1 0-1 0 0,0 0 1 0 0,-1 1 0 0 0,1-1 0 0 0,-1 0-1 0 0,1 1 1 0 0,-1-1 0 0 0,1 1 0 0 0,0-1-1 0 0,-1 0 1 0 0,1 1 0 0 0,0-1 0 0 0,0 1-1 0 0,-1-1 1 0 0,1 1 0 0 0,0-1-1 0 0,0 1 1 0 0,0-1 0 0 0,-1 1 0 0 0,1-1-1 0 0,0 1 1 0 0,0 0 0 0 0,0-1 0 0 0,0 1-1 0 0,0-1 1 0 0,0 1 0 0 0,0-1 0 0 0,0 1-1 0 0,0-1 1 0 0,1 1 0 0 0,-1-1 0 0 0,0 1-1 0 0,0 0 1 0 0,2 0 118 0 0,-1 0 0 0 0,0 0-1 0 0,1 0 1 0 0,-1 0 0 0 0,1-1 0 0 0,-1 1 0 0 0,1 0 0 0 0,0-1-1 0 0,-1 1 1 0 0,1-1 0 0 0,0 0 0 0 0,1 1 0 0 0,61 3 2917 0 0,-58-3-2606 0 0,487-6 7616 0 0,-291 0-6700 0 0,-190 5-1570 0 0,214-10 2158 0 0,-211 7-1796 0 0,-3 0-3370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3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74 44 0 0,'2'-12'1576'0'0,"4"-26"6236"0"0,-6 36-6833 0 0,0-19 11198 0 0,-8 45-11442 0 0,1 0 0 0 0,1 0 0 0 0,-4 35 0 0 0,-2 84 320 0 0,3-35-542 0 0,1-35-281 0 0,-3 19 157 0 0,2 150 0 0 0,3 450 562 0 0,2-549-748 0 0,11 83 269 0 0,0-100-157 0 0,4-29 5 0 0,-3-33-109 0 0,-7-56-422 0 0,1-1-1 0 0,-1 1 1 0 0,1-1-1 0 0,4 12 1 0 0,-5-19-83 0 0,-1 1 0 0 0,1-1 1 0 0,-1 0-1 0 0,0 1 0 0 0,1-1 1 0 0,-1 0-1 0 0,1 0 0 0 0,-1 1 1 0 0,1-1-1 0 0,-1 0 0 0 0,1 0 1 0 0,-1 0-1 0 0,1 0 0 0 0,-1 0 1 0 0,1 0-1 0 0,-1 0 1 0 0,1 1-1 0 0,-1-2 0 0 0,1 1 1 0 0,-1 0-1 0 0,1 0 0 0 0,-1 0 1 0 0,1 0-1 0 0,-1 0 0 0 0,1 0 1 0 0,-1 0-1 0 0,1-1 0 0 0,-1 1 1 0 0,1 0-1 0 0,-1 0 0 0 0,0-1 1 0 0,1 1-1 0 0,-1 0 0 0 0,1-1 1 0 0,-1 1-1 0 0,0 0 0 0 0,1-1 1 0 0,-1 1-1 0 0,0-1 0 0 0,1 0 1 0 0,0 1 946 0 0,7-5-3762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1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6241 0 0,'-1'0'639'0'0,"0"0"1"0"0,0 1 0 0 0,0-1-1 0 0,1 1 1 0 0,-1-1 0 0 0,0 1 0 0 0,-1 1 1279 0 0,1-1-1279 0 0,0-1-1 0 0,1 1 1 0 0,-1 0 0 0 0,1 0-1 0 0,-1 0 1 0 0,1 0 0 0 0,-1 1 0 0 0,1-1-487 0 0,0-1 0 0 0,0 0 0 0 0,0 1 0 0 0,0-1 1 0 0,1 1-1 0 0,-1-1 0 0 0,0 0 0 0 0,0 1 0 0 0,1-1 0 0 0,-1 0 1 0 0,0 1-1 0 0,1-1 0 0 0,-1 0 0 0 0,0 1 0 0 0,1-1 0 0 0,-1 0 1 0 0,0 0-1 0 0,1 1 0 0 0,-1-1 0 0 0,1 0 0 0 0,-1 0 1 0 0,1 0-1 0 0,-1 0 0 0 0,0 0 0 0 0,1 0 0 0 0,0 1 0 0 0,43 3-10 0 0,-34-4 1188 0 0,20 1-508 0 0,43 5 603 0 0,-66-5-1245 0 0,1 0 0 0 0,0 1-1 0 0,-1 0 1 0 0,1 0 0 0 0,-1 1-1 0 0,14 7 1 0 0,-19-9-161 0 0,-1 0-1 0 0,1 0 1 0 0,0 1 0 0 0,0-1-1 0 0,-1 0 1 0 0,1 1-1 0 0,-1 0 1 0 0,0-1 0 0 0,1 1-1 0 0,-1 0 1 0 0,0-1 0 0 0,0 1-1 0 0,0 0 1 0 0,0 0-1 0 0,0 0 1 0 0,0 0 0 0 0,0 4-1 0 0,0-2-11 0 0,-1 0-1 0 0,0-1 1 0 0,0 1-1 0 0,0 0 0 0 0,0 0 1 0 0,-1 0-1 0 0,1-1 1 0 0,-1 1-1 0 0,-2 5 0 0 0,-2 6-29 0 0,-2-1-1 0 0,0 0 1 0 0,-16 24-1 0 0,18-29 39 0 0,-51 73 16 0 0,37-57 172 0 0,1 1 1 0 0,1 1-1 0 0,1 0 1 0 0,1 1 0 0 0,-13 40-1 0 0,27-67-150 0 0,0 1-1 0 0,0 0 1 0 0,1 0-1 0 0,-1-1 1 0 0,1 1-1 0 0,0 0 1 0 0,-1 0-1 0 0,1 0 0 0 0,0 0 1 0 0,0 0-1 0 0,0-1 1 0 0,0 1-1 0 0,1 0 1 0 0,-1 0-1 0 0,0 0 1 0 0,1 0-1 0 0,-1-1 1 0 0,1 1-1 0 0,0 0 1 0 0,0 0-1 0 0,-1-1 1 0 0,1 1-1 0 0,0 0 1 0 0,0-1-1 0 0,1 1 0 0 0,-1-1 1 0 0,0 0-1 0 0,0 1 1 0 0,1-1-1 0 0,-1 0 1 0 0,1 0-1 0 0,2 2 1 0 0,1-1 52 0 0,1 1 0 0 0,0-1-1 0 0,0-1 1 0 0,0 1 0 0 0,0-1 0 0 0,0 0 0 0 0,0-1 0 0 0,0 1 0 0 0,7-2 0 0 0,25 1 449 0 0,61-10 1 0 0,-79 7-640 0 0,0-2 0 0 0,0 0 0 0 0,0-1 0 0 0,33-15 0 0 0,-32 7-2268 0 0,-4-3-8186 0 0,-13 13 7263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1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41 328 0 0,'-14'4'18374'0'0,"29"0"-16941"0"0,1-1 0 0 0,0 0-1 0 0,-1-2 1 0 0,24 1-1 0 0,71-7 1023 0 0,-71 2-1592 0 0,215-17 2361 0 0,-86-5-3997 0 0,-160 23 383 0 0,1-1-2492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1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8861 0 0,'0'0'66'0'0,"-3"4"1464"0"0,0 0 0 0 0,0 0 0 0 0,1 1 0 0 0,-1-1 0 0 0,1 1 1 0 0,0-1-1 0 0,1 1 0 0 0,-1 0 0 0 0,-1 9 0 0 0,3-13-1375 0 0,1 0 0 0 0,-1 0 0 0 0,0 0 0 0 0,1 0 0 0 0,-1 0 0 0 0,1 0 0 0 0,-1 0 0 0 0,1 0 0 0 0,-1 0 0 0 0,1 0 0 0 0,0-1 0 0 0,0 1 0 0 0,-1 0 0 0 0,1 0 0 0 0,0-1 0 0 0,0 1 0 0 0,0 0 0 0 0,0-1 0 0 0,-1 1 0 0 0,1-1 0 0 0,0 0 0 0 0,0 1 0 0 0,0-1 0 0 0,2 1 0 0 0,25 7 1485 0 0,-26-8-1519 0 0,28 4 467 0 0,1-1 1 0 0,0-2-1 0 0,0-1 1 0 0,47-6-1 0 0,-22 2-672 0 0,-45 3-1058 0 0,0-1 0 0 0,21-6 0 0 0,-25 6-691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0 134 512 0 0,'0'0'3888'0'0,"5"4"-2361"0"0,7 10-520 0 0,-1 1 0 0 0,0 0 0 0 0,-1 0-1 0 0,12 24 1 0 0,30 78 2178 0 0,-28-61-1690 0 0,-18-43-1152 0 0,17 40 1657 0 0,2-1 0 0 0,51 78 0 0 0,-70-122-1546 0 0,0 0 0 0 0,1 0 0 0 0,0-1 0 0 0,0 1-1 0 0,1-2 1 0 0,14 11 0 0 0,-20-15-345 0 0,0-1 1 0 0,0 0-1 0 0,0 1 0 0 0,0-1 0 0 0,1 0 0 0 0,-1 0 1 0 0,0-1-1 0 0,0 1 0 0 0,1 0 0 0 0,-1-1 0 0 0,0 1 1 0 0,1-1-1 0 0,-1 0 0 0 0,0 0 0 0 0,1 0 0 0 0,-1 0 1 0 0,1 0-1 0 0,-1 0 0 0 0,0-1 0 0 0,1 1 0 0 0,-1-1 1 0 0,0 0-1 0 0,1 0 0 0 0,-1 0 0 0 0,0 0 0 0 0,0 0 1 0 0,0 0-1 0 0,0 0 0 0 0,0-1 0 0 0,0 1 0 0 0,0-1 1 0 0,0 1-1 0 0,-1-1 0 0 0,3-3 0 0 0,6-8 151 0 0,-2 0-1 0 0,1 0 1 0 0,-2-1-1 0 0,0 0 1 0 0,8-25-1 0 0,19-80 539 0 0,-24 81-494 0 0,-8 32-285 0 0,19-73 534 0 0,16-121 0 0 0,-31 151-557 0 0,14-53-1 0 0,-20 102-92 0 0,0-1-1 0 0,0 1 0 0 0,0-1 1 0 0,0 1-1 0 0,0 0 0 0 0,1-1 1 0 0,-1 1-1 0 0,0-1 0 0 0,0 1 0 0 0,0 0 1 0 0,0-1-1 0 0,1 1 0 0 0,-1 0 1 0 0,0-1-1 0 0,0 1 0 0 0,1 0 1 0 0,-1-1-1 0 0,0 1 0 0 0,1 0 1 0 0,-1 0-1 0 0,0-1 0 0 0,1 1 0 0 0,-1 0 1 0 0,0 0-1 0 0,1 0 0 0 0,-1-1 1 0 0,1 1-1 0 0,-1 0 0 0 0,0 0 1 0 0,1 0-1 0 0,-1 0 0 0 0,1 0 1 0 0,-1 0-1 0 0,0 0 0 0 0,1 0 0 0 0,-1 0 1 0 0,1 0-1 0 0,-1 0 0 0 0,0 0 1 0 0,1 0-1 0 0,-1 0 0 0 0,1 0 1 0 0,-1 1-1 0 0,0-1 0 0 0,1 0 1 0 0,-1 0-1 0 0,0 0 0 0 0,1 1 1 0 0,-1-1-1 0 0,0 0 0 0 0,1 0 0 0 0,-1 1 1 0 0,0-1-1 0 0,1 0 0 0 0,-1 1 1 0 0,0-1-1 0 0,0 0 0 0 0,1 1 1 0 0,-1-1-1 0 0,24 28-6149 0 0,-16-18 3646 0 0,7 8-495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1 828 0 0,'-4'9'3053'0'0,"0"0"1"0"0,1 0-1 0 0,-2 11 0 0 0,-6 57 3032 0 0,9-64-5493 0 0,2-1 0 0 0,0 0 0 0 0,0 1 0 0 0,1-1 0 0 0,1 0 0 0 0,0 0 0 0 0,6 20 0 0 0,-6-27-603 0 0,-1 0 0 0 0,1 0 1 0 0,1 0-1 0 0,-1-1 0 0 0,1 1 0 0 0,-1-1 0 0 0,1 1 0 0 0,1-1 0 0 0,-1 0 0 0 0,1 0 0 0 0,-1 0 0 0 0,1 0 0 0 0,0-1 0 0 0,1 0 0 0 0,-1 0 0 0 0,0 0 0 0 0,1 0 0 0 0,0 0 0 0 0,9 3 0 0 0,-8-4-419 0 0,-2-1-627 0 0,0 0-1 0 0,-1 0 0 0 0,1 0 0 0 0,0 0 0 0 0,0-1 1 0 0,5 1-1 0 0,1-1-1650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358 388 7357 0 0,'-73'-70'16529'0'0,"72"69"-16449"0"0,1 0 1 0 0,-1 1 0 0 0,1-1 0 0 0,0 0 0 0 0,-1 1 0 0 0,1-1-1 0 0,0 0 1 0 0,0 1 0 0 0,-1-1 0 0 0,1 0 0 0 0,0 0 0 0 0,0 0-1 0 0,0 1 1 0 0,0-1 0 0 0,0 0 0 0 0,0 0 0 0 0,0 1 0 0 0,0-1 0 0 0,1 0-1 0 0,-1 0 1 0 0,0 1 0 0 0,0-1 0 0 0,1 0 0 0 0,-1 1 0 0 0,0-1-1 0 0,1 0 1 0 0,-1 1 0 0 0,0-1 0 0 0,1 0 0 0 0,-1 1 0 0 0,1-1 0 0 0,0 0-1 0 0,18-19 686 0 0,-1 6-378 0 0,-1 0 0 0 0,0-2 0 0 0,18-23 1 0 0,-30 35-346 0 0,-1-1 0 0 0,-1 0 0 0 0,1-1 0 0 0,-1 1 0 0 0,0 0 0 0 0,0-1 1 0 0,-1 0-1 0 0,1 0 0 0 0,-1 0 0 0 0,0 0 0 0 0,-1 0 0 0 0,0 0 0 0 0,0 0 0 0 0,0 0 1 0 0,0-1-1 0 0,-1 1 0 0 0,-1-8 0 0 0,0 10-40 0 0,1 1-1 0 0,-1-1 1 0 0,0 1 0 0 0,-1-1-1 0 0,1 1 1 0 0,-1-1 0 0 0,1 1-1 0 0,-1 0 1 0 0,0-1 0 0 0,0 1-1 0 0,-1 0 1 0 0,1 0 0 0 0,-1 1-1 0 0,1-1 1 0 0,-6-4 0 0 0,3 4-30 0 0,0 0 1 0 0,0 0 0 0 0,0 1 0 0 0,0 0-1 0 0,0 0 1 0 0,0 0 0 0 0,-1 0 0 0 0,1 1-1 0 0,-11-1 1 0 0,4 1-175 0 0,0 0 0 0 0,1 1 0 0 0,-1 1-1 0 0,0 0 1 0 0,0 1 0 0 0,0 0 0 0 0,1 1 0 0 0,-1 0 0 0 0,-15 7 0 0 0,13-4-409 0 0,0 2 0 0 0,0-1 0 0 0,1 2 0 0 0,-22 18 1 0 0,-40 48-6414 0 0,68-69 6158 0 0,-24 27-1962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6917 0 0,'-29'29'11721'0'0,"28"-28"-11608"0"0,1-1 0 0 0,0 1 0 0 0,0-1 0 0 0,0 1 0 0 0,0-1 0 0 0,0 1 0 0 0,0-1 1 0 0,0 1-1 0 0,-1-1 0 0 0,1 0 0 0 0,0 1 0 0 0,1-1 0 0 0,-1 1 0 0 0,0-1 0 0 0,0 1 0 0 0,0-1 0 0 0,0 1 1 0 0,0-1-1 0 0,0 1 0 0 0,1-1 0 0 0,-1 0 0 0 0,0 1 0 0 0,0-1 0 0 0,0 1 0 0 0,1-1 0 0 0,-1 0 0 0 0,0 1 1 0 0,1-1-1 0 0,-1 0 0 0 0,0 1 0 0 0,1-1 0 0 0,-1 0 0 0 0,1 1 0 0 0,-1-1 0 0 0,0 0 0 0 0,1 0 0 0 0,-1 0 1 0 0,1 1-1 0 0,-1-1 0 0 0,1 0 0 0 0,-1 0 0 0 0,0 0 0 0 0,1 0 0 0 0,0 0 0 0 0,26 8 1112 0 0,51 0 247 0 0,1-3 0 0 0,86-5 0 0 0,-72-2-765 0 0,86 1-337 0 0,685-17 1952 0 0,-839 17-2322 0 0,161-15 0 0 0,-182 14-103 0 0,-3 2-422 0 0,-34 12-15188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0 688 0 0,'-39'12'13779'0'0,"44"-12"-12180"0"0,30 1 709 0 0,-4 0 60 0 0,49 7 0 0 0,-72-6-2081 0 0,1 0 0 0 0,-1 0-1 0 0,0 0 1 0 0,0 1 0 0 0,-1 0-1 0 0,1 0 1 0 0,-1 1 0 0 0,1 0-1 0 0,-1 1 1 0 0,0-1 0 0 0,7 7-1 0 0,-12-8-192 0 0,1-1-1 0 0,-1 1 0 0 0,0 0 0 0 0,0-1 1 0 0,0 1-1 0 0,0 0 0 0 0,-1 0 0 0 0,1 0 1 0 0,-1 1-1 0 0,0-1 0 0 0,0 0 0 0 0,0 0 1 0 0,0 1-1 0 0,0 5 0 0 0,-1-2-10 0 0,0-1 0 0 0,0 0 0 0 0,0 0 0 0 0,-1 1 0 0 0,0-1-1 0 0,-1 0 1 0 0,-2 9 0 0 0,-5 6 31 0 0,0-1 0 0 0,-1 0 0 0 0,-19 27 0 0 0,26-43-87 0 0,-34 50 210 0 0,18-26 63 0 0,0 0 0 0 0,-19 43 0 0 0,36-69-255 0 0,1 0-1 0 0,0 0 0 0 0,0 1 1 0 0,1-1-1 0 0,-1 0 1 0 0,0 1-1 0 0,1-1 1 0 0,0 1-1 0 0,-1-1 1 0 0,1 0-1 0 0,0 1 1 0 0,0-1-1 0 0,0 1 0 0 0,1-1 1 0 0,-1 1-1 0 0,0-1 1 0 0,1 1-1 0 0,1 2 1 0 0,-1-3 4 0 0,1 1 0 0 0,-1-2 1 0 0,1 1-1 0 0,-1 0 0 0 0,1 0 0 0 0,0 0 1 0 0,-1-1-1 0 0,1 1 0 0 0,0-1 1 0 0,0 1-1 0 0,0-1 0 0 0,1 0 0 0 0,-1 0 1 0 0,0 0-1 0 0,3 1 0 0 0,8 2 96 0 0,0-2-1 0 0,0 1 1 0 0,0-2-1 0 0,0 0 1 0 0,20 0-1 0 0,7-1-137 0 0,-1-2 0 0 0,1-1 0 0 0,0-3 0 0 0,71-18 0 0 0,-100 19-6378 0 0,-11 5 6222 0 0,1 0 0 0 0,-1 0 0 0 0,0 0 0 0 0,0 0 0 0 0,1 0 0 0 0,-1 0 0 0 0,0 0 0 0 0,0 0 0 0 0,0-1 0 0 0,1 1 0 0 0,-1 0 0 0 0,0 0 0 0 0,0 0 0 0 0,0 0 0 0 0,1 0 0 0 0,-1-1 0 0 0,0 1 0 0 0,0 0 0 0 0,0 0 0 0 0,0 0 0 0 0,1 0 0 0 0,-1-1 0 0 0,0 1 0 0 0,0 0 0 0 0,0 0 1 0 0,0 0-1 0 0,0-1 0 0 0,0 1 0 0 0,0 0 0 0 0,0 0 0 0 0,0-1 0 0 0,0 1 0 0 0,0 0 0 0 0,0 0 0 0 0,0-1 0 0 0,0 1 0 0 0,0 0 0 0 0,0 0 0 0 0,0-1 0 0 0,0 1 0 0 0,0 0 0 0 0,0 0 0 0 0,0 0 0 0 0,0-1 0 0 0,0 1 0 0 0,0 0 0 0 0,-1 0 0 0 0,1 0 0 0 0,0-1 0 0 0,0 1 0 0 0,0 0 0 0 0,0 0 0 0 0,-1-1 0 0 0,-13-8-2997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29 500 0 0,'-22'-28'9986'0'0,"21"30"-8676"0"0,-3 7-592 0 0,1-1 0 0 0,0 2 0 0 0,0-1 0 0 0,1 0-1 0 0,1 0 1 0 0,-1 1 0 0 0,1 10 0 0 0,2 73 1612 0 0,0-67-1600 0 0,2 11-251 0 0,2-1 0 0 0,1 1 0 0 0,2-2 0 0 0,19 55 0 0 0,-21-77-1254 0 0,0 1-1205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96 6537 0 0,'-16'0'2580'0'0,"-11"-1"7302"0"0,27 1-9824 0 0,-1-1 865 0 0,1 1-866 0 0,0 0 1 0 0,0 0 0 0 0,0 0-1 0 0,0 0 1 0 0,0 0 0 0 0,0 0-1 0 0,0 0 1 0 0,0 0 0 0 0,0 0-1 0 0,0 0 1 0 0,0 0 0 0 0,0 0-1 0 0,0-1 1 0 0,0 1 0 0 0,0 0-1 0 0,0 0 1 0 0,0 0 0 0 0,0 0-1 0 0,0 0 1 0 0,0 0 0 0 0,0-1 749 0 0,0 1-750 0 0,0 0 1 0 0,0 0 0 0 0,1 0-1 0 0,-1 0 1 0 0,0 0 0 0 0,0 0-1 0 0,0 0 1 0 0,0 0 0 0 0,0 0-1 0 0,0 0 1 0 0,0 0 0 0 0,15-8 566 0 0,18-4 269 0 0,0 2 0 0 0,1 1 0 0 0,36-5-1 0 0,-21 5-114 0 0,-4 0-1391 0 0,-8 2-3469 0 0,1-1-3709 0 0,-23 3 5187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50 194 236 0 0,'-2'0'465'0'0,"-1"1"0"0"0,0-1 0 0 0,0 0 0 0 0,0 0 0 0 0,1 0 0 0 0,-1-1 1 0 0,0 1-1 0 0,-4-2 0 0 0,5 2 439 0 0,-1 0 381 0 0,-13 3 4566 0 0,17-2-5702 0 0,-1 0 1 0 0,1 0 0 0 0,-1 0-1 0 0,1 0 1 0 0,-1 0-1 0 0,1-1 1 0 0,-1 1 0 0 0,1 0-1 0 0,0 0 1 0 0,0-1-1 0 0,-1 1 1 0 0,1 0 0 0 0,0-1-1 0 0,0 1 1 0 0,0-1-1 0 0,0 1 1 0 0,-1-1 0 0 0,1 1-1 0 0,0-1 1 0 0,0 0-1 0 0,0 1 1 0 0,0-1 0 0 0,2 0-1 0 0,33 11 1110 0 0,-29-9-920 0 0,75 17 1418 0 0,117 12 0 0 0,88-7-326 0 0,-240-21-1179 0 0,492 19 1185 0 0,-153-17-610 0 0,1-8-268 0 0,-162 0-303 0 0,247-14 172 0 0,-130 9-159 0 0,-262 7-234 0 0,352-3 213 0 0,-10 0-23 0 0,178-10 179 0 0,9-16 158 0 0,-381 25-418 0 0,36-3 10 0 0,-251 7-147 0 0,67-7 92 0 0,-72 7-77 0 0,-1-1 1 0 0,1 0 0 0 0,0 0-1 0 0,-1-1 1 0 0,0 0 0 0 0,0 0-1 0 0,12-8 1 0 0,-17 11-26 0 0,-1-1 0 0 0,1 0 0 0 0,-1 0 0 0 0,0 0 0 0 0,1 0 0 0 0,-1-1 0 0 0,0 1 0 0 0,0 0 0 0 0,0-1 0 0 0,0 1 0 0 0,0 0 0 0 0,0-1 0 0 0,0 1 0 0 0,0-1 0 0 0,0 0 0 0 0,-1 1 0 0 0,1-1 0 0 0,-1 0 0 0 0,1 1 0 0 0,-1-3 0 0 0,0 3-2 0 0,0-1-1 0 0,0 1 0 0 0,-1-1 0 0 0,1 1 0 0 0,-1-1 0 0 0,1 1 0 0 0,-1-1 1 0 0,1 1-1 0 0,-1 0 0 0 0,0-1 0 0 0,0 1 0 0 0,0 0 0 0 0,0 0 0 0 0,0-1 1 0 0,0 1-1 0 0,0 0 0 0 0,-2-1 0 0 0,-3-3-17 0 0,0 1-1 0 0,0 1 1 0 0,-1-1 0 0 0,1 1-1 0 0,-1 0 1 0 0,-12-4 0 0 0,8 4-10 0 0,0 0 0 0 0,0 1 0 0 0,0 0 0 0 0,-1 1 0 0 0,1 0 0 0 0,-20 2 0 0 0,28-1 34 0 0,0 0 0 0 0,0 1 1 0 0,0 0-1 0 0,0-1 0 0 0,0 1 0 0 0,0 0 0 0 0,1 0 1 0 0,-1 1-1 0 0,0-1 0 0 0,1 0 0 0 0,-1 1 0 0 0,1 0 1 0 0,-1 0-1 0 0,1 0 0 0 0,0 0 0 0 0,-1 0 0 0 0,1 0 1 0 0,0 0-1 0 0,1 1 0 0 0,-1-1 0 0 0,0 1 0 0 0,1-1 1 0 0,-1 1-1 0 0,1 0 0 0 0,0 0 0 0 0,0-1 0 0 0,0 1 1 0 0,0 0-1 0 0,0 0 0 0 0,0 4 0 0 0,0 2 32 0 0,1-1 1 0 0,0 1-1 0 0,0 0 0 0 0,1-1 0 0 0,0 1 0 0 0,1-1 0 0 0,0 0 0 0 0,0 1 0 0 0,0-1 1 0 0,1 0-1 0 0,1 0 0 0 0,-1 0 0 0 0,1-1 0 0 0,0 1 0 0 0,8 9 0 0 0,-3-5 9 0 0,1 0 0 0 0,0 0 0 0 0,1-1 0 0 0,0 0 0 0 0,0-1 0 0 0,1-1 0 0 0,24 15 0 0 0,-25-18-17 0 0,0-1 0 0 0,1 0 0 0 0,0-1 0 0 0,0-1 0 0 0,0 0 0 0 0,0 0 0 0 0,0-1 0 0 0,0 0 0 0 0,1-1 0 0 0,-1-1 0 0 0,1 0 0 0 0,-1-1 0 0 0,1 0 0 0 0,-1-1 0 0 0,0 0 0 0 0,1-1 0 0 0,-1 0 0 0 0,-1-1 0 0 0,1-1 0 0 0,17-8 0 0 0,-20 8-11 0 0,0 0-1 0 0,-1-1 1 0 0,0 0 0 0 0,0 0-1 0 0,0 0 1 0 0,-1-1-1 0 0,0-1 1 0 0,0 1-1 0 0,-1-1 1 0 0,0 0-1 0 0,7-12 1 0 0,-9 12-1 0 0,0 1 1 0 0,-1-1-1 0 0,0 0 1 0 0,-1-1-1 0 0,0 1 1 0 0,0 0-1 0 0,0-1 1 0 0,-1 0-1 0 0,-1 1 1 0 0,1-1-1 0 0,-1 1 1 0 0,-1-1-1 0 0,0 1 1 0 0,-2-14-1 0 0,0 14-63 0 0,1-1-1 0 0,-1 1 0 0 0,-1 0 1 0 0,0 0-1 0 0,0 0 0 0 0,0 0 0 0 0,-1 1 1 0 0,0-1-1 0 0,0 1 0 0 0,-1 1 0 0 0,0-1 1 0 0,0 1-1 0 0,-1 0 0 0 0,0 0 1 0 0,0 1-1 0 0,0 0 0 0 0,-1 0 0 0 0,1 1 1 0 0,-1 0-1 0 0,0 0 0 0 0,-10-3 0 0 0,2 1-516 0 0,-1 1 0 0 0,-1 0 0 0 0,1 1 0 0 0,-19-2 0 0 0,16 4-1504 0 0,-1 1 1 0 0,1 1-1 0 0,-22 2 1 0 0,-10 5-961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104 264 868 0 0,'13'-13'2432'0'0,"0"1"0"0"0,1 0 0 0 0,16-11 0 0 0,-9 10 331 0 0,37-19 0 0 0,116-34 1774 0 0,-49 22-1303 0 0,-11-4-683 0 0,-213 88-2805 0 0,15-7 58 0 0,7-2 23 0 0,33-14 56 0 0,1 1 1 0 0,-78 47 0 0 0,114-60 98 0 0,0 0 1 0 0,0 0 0 0 0,1 0 0 0 0,0 1 0 0 0,0 0 0 0 0,-7 8 0 0 0,12-12 16 0 0,0 0 0 0 0,0 0 0 0 0,0 0 1 0 0,0 0-1 0 0,0 0 0 0 0,0 0 1 0 0,0 0-1 0 0,0 0 0 0 0,1 0 0 0 0,0 1 1 0 0,-1-1-1 0 0,1 0 0 0 0,0 0 1 0 0,0 0-1 0 0,0 1 0 0 0,0-1 0 0 0,0 0 1 0 0,0 0-1 0 0,1 0 0 0 0,-1 1 1 0 0,1-1-1 0 0,0 0 0 0 0,-1 0 1 0 0,1 0-1 0 0,0 0 0 0 0,0 0 0 0 0,1 0 1 0 0,1 2-1 0 0,2 3 36 0 0,1 0-1 0 0,0-1 1 0 0,0 1-1 0 0,1-2 1 0 0,0 1 0 0 0,0-1-1 0 0,0 0 1 0 0,10 5-1 0 0,69 29 292 0 0,-32-16-165 0 0,-21-8-33 0 0,-8-4-17 0 0,33 20 1 0 0,-51-26-96 0 0,-1-1 1 0 0,1 1 0 0 0,-1 0-1 0 0,0 1 1 0 0,0 0-1 0 0,0 0 1 0 0,-1 0 0 0 0,0 0-1 0 0,5 9 1 0 0,-9-13-11 0 0,0 0 0 0 0,0 0 0 0 0,0 0-1 0 0,0 0 1 0 0,-1 0 0 0 0,1 0 0 0 0,0 1 0 0 0,-1-1 0 0 0,1 0 0 0 0,-1 0 0 0 0,0 1 0 0 0,0-1 0 0 0,0 0 0 0 0,0 1-1 0 0,0-1 1 0 0,-1 0 0 0 0,1 0 0 0 0,-1 1 0 0 0,0 1 0 0 0,-1 0 2 0 0,1-1-1 0 0,-1 0 1 0 0,0 0 0 0 0,0 0 0 0 0,-1 0-1 0 0,1 0 1 0 0,0 0 0 0 0,-1-1-1 0 0,0 1 1 0 0,-5 4 0 0 0,-2-1 6 0 0,0 0 1 0 0,0-1-1 0 0,-1 0 1 0 0,1 0-1 0 0,-1-1 0 0 0,-17 4 1 0 0,-1-3-178 0 0,-1 0 0 0 0,-52 0 0 0 0,-62-9-2202 0 0,23 0-7136 0 0,107 3 6999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6053 0 0,'-8'4'1412'0'0,"-3"2"974"0"0,0 0-1 0 0,0 1 1 0 0,1 0-1 0 0,-12 12 0 0 0,24-17-1390 0 0,3 0-668 0 0,0 1 0 0 0,0-1 1 0 0,0 0-1 0 0,0 0 1 0 0,1-1-1 0 0,-1 1 0 0 0,0-1 1 0 0,11 0-1 0 0,49 1 1009 0 0,-40-2-952 0 0,274-5 2540 0 0,-245 4-2668 0 0,301-9 1597 0 0,83-2 828 0 0,-358 10-8853 0 0,-87 4 1121 0 0,-2 3 3558 0 0,5-2 320 0 0,-8 3-2064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9:2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6397 0 0,'-21'5'6633'0'0,"-41"15"1930"0"0,107-20-6176 0 0,-14-2-1443 0 0,0 2-1 0 0,0 2 1 0 0,1 0-1 0 0,45 11 1 0 0,-74-12-879 0 0,-1 0 0 0 0,1-1 0 0 0,-1 1 0 0 0,0 0 0 0 0,1 0 0 0 0,-1 0 0 0 0,0 1 0 0 0,1-1 0 0 0,-1 0 0 0 0,0 1 0 0 0,0 0 0 0 0,0-1 0 0 0,-1 1 0 0 0,1 0 0 0 0,0 0 0 0 0,0 0 0 0 0,-1 0 0 0 0,0 0 0 0 0,3 5 0 0 0,-3-4-16 0 0,0 0 1 0 0,-1 0-1 0 0,1 1 1 0 0,-1-1-1 0 0,0 0 1 0 0,0 0-1 0 0,0 1 0 0 0,0-1 1 0 0,-1 0-1 0 0,1 0 1 0 0,-1 0-1 0 0,0 1 1 0 0,0-1-1 0 0,0 0 0 0 0,-2 3 1 0 0,-6 15 62 0 0,-2-1 1 0 0,0-1-1 0 0,-1 1 0 0 0,-1-2 1 0 0,-18 22-1 0 0,-85 80 245 0 0,52-58-110 0 0,24-22-111 0 0,21-23-36 0 0,1 1 1 0 0,2 0-1 0 0,0 1 1 0 0,-17 26 0 0 0,28-31-48 0 0,5-13-52 0 0,0 0-1 0 0,0 0 1 0 0,0 0-1 0 0,0 0 1 0 0,0 0-1 0 0,0 0 1 0 0,0 0-1 0 0,0 0 1 0 0,0 0-1 0 0,1 0 1 0 0,-1 0-1 0 0,0 0 1 0 0,1 0-1 0 0,0 1 1 0 0,0-1-1 0 0,1 0 0 0 0,-1 1 0 0 0,0-1 0 0 0,1 0 0 0 0,0 0 0 0 0,-1 0 0 0 0,1 0 0 0 0,-1 0 0 0 0,1 0 0 0 0,0-1 0 0 0,0 1 0 0 0,0-1 0 0 0,-1 1 0 0 0,1-1 0 0 0,2 1 0 0 0,34 2 0 0 0,-22-2 0 0 0,155 4 0 0 0,-58-4 0 0 0,-48-3 0 0 0,5 2 0 0 0,-56 0 0 0 0,8-4 0 0 0,-21 4-184 0 0,-1 0-1 0 0,0 0 1 0 0,1 0 0 0 0,-1 0-1 0 0,0 0 1 0 0,1 0 0 0 0,-1 0-1 0 0,0 0 1 0 0,1 0-1 0 0,-1 0 1 0 0,0-1 0 0 0,0 1-1 0 0,1 0 1 0 0,-1 0 0 0 0,0 0-1 0 0,0 0 1 0 0,1-1 0 0 0,-1 1-1 0 0,0 0 1 0 0,0 0 0 0 0,1 0-1 0 0,-1-1 1 0 0,0 1 0 0 0,0 0-1 0 0,0-1 1 0 0,0 1-1 0 0,1 0 1 0 0,-1 0 0 0 0,0-1-1 0 0,0 1 1 0 0,0 0 0 0 0,0-1-1 0 0,0 1 1 0 0,0 0 0 0 0,0-1-1 0 0,0 1 1 0 0,0 0 0 0 0,0 0-1 0 0,0-1 1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82 276 0 0,'-1'-11'720'0'0,"0"5"394"0"0,0 0 1 0 0,0 0 0 0 0,1 1 0 0 0,0-1-1 0 0,0 0 1 0 0,0 0 0 0 0,1 0-1 0 0,0 1 1 0 0,0-1 0 0 0,2-7 2230 0 0,10 25-1247 0 0,-9-6-1724 0 0,0 1-1 0 0,-1 0 0 0 0,1-1 1 0 0,-2 1-1 0 0,1 1 0 0 0,-1-1 1 0 0,0 0-1 0 0,0 1 0 0 0,1 11 1 0 0,1 4 320 0 0,14 77 1288 0 0,-5 1-1 0 0,0 156 1 0 0,-12-197-1498 0 0,2-16-61 0 0,-3 0 1 0 0,-1 0 0 0 0,-9 50-1 0 0,8-79-542 0 0,3-13-8 0 0,-1 0 1 0 0,0-1 0 0 0,-1 1 0 0 0,1 0 0 0 0,0-1 0 0 0,0 1 0 0 0,-1-1-1 0 0,1 1 1 0 0,-1 0 0 0 0,1-1 0 0 0,-1 1 0 0 0,0-1 0 0 0,0 1 0 0 0,1-1-1 0 0,-1 0 1 0 0,-2 2 0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7 234 896 0 0,'-1'-4'904'0'0,"-1"-1"0"0"0,1 1 0 0 0,0 0 0 0 0,1-1-1 0 0,-1 1 1 0 0,1 0 0 0 0,0-1 0 0 0,0-5 0 0 0,1 8-604 0 0,-1 0 0 0 0,1 0 0 0 0,0 0 0 0 0,-1 1 0 0 0,1-1 0 0 0,0 0 0 0 0,0 0 0 0 0,1 0 0 0 0,-1 1 0 0 0,0-1 0 0 0,0 0 0 0 0,1 1 0 0 0,-1 0 0 0 0,1-1 0 0 0,0 1 0 0 0,-1 0 0 0 0,1-1 0 0 0,0 1 0 0 0,2-1 0 0 0,11-6 646 0 0,1 1-1 0 0,-1 1 0 0 0,1 0 0 0 0,25-5 0 0 0,73-10 1059 0 0,-70 14-1343 0 0,492-50 3710 0 0,-211 28-2592 0 0,-324 29-1771 0 0,7-2 125 0 0,0 2 0 0 0,0-1 0 0 0,0 1 0 0 0,1 0 0 0 0,14 2 0 0 0,-22-1-122 0 0,-1-1 0 0 0,1 1 0 0 0,0-1 0 0 0,-1 1 0 0 0,1 0 0 0 0,0-1 0 0 0,-1 1 0 0 0,1-1-1 0 0,-1 1 1 0 0,1 0 0 0 0,-1 0 0 0 0,1-1 0 0 0,-1 1 0 0 0,0 0 0 0 0,1 0 0 0 0,-1 0 0 0 0,0-1 0 0 0,0 1 0 0 0,0 0 0 0 0,1 1 0 0 0,1 18 44 0 0,-2-18-43 0 0,26 229 231 0 0,-20-183-177 0 0,42 723 2564 0 0,-45-714-2477 0 0,-3-47-153 0 0,-2-2 0 0 0,-3-3 0 0 0,2-4 0 0 0,0 0 0 0 0,-1 0 0 0 0,1 0 0 0 0,0-1 0 0 0,-1 1 0 0 0,1-1 0 0 0,0 0 0 0 0,-1 1 0 0 0,1-2 0 0 0,-1 1 0 0 0,-3-1 0 0 0,-5 0 0 0 0,-361-18-143 0 0,156 5 45 0 0,-282-23-155 0 0,482 36-61 0 0,0 1 0 0 0,-33 3 0 0 0,39 2-2063 0 0,35-9-11584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1 464 0 0,'0'0'8047'0'0,"1"5"-6740"0"0,54 250 9232 0 0,-40-206-9482 0 0,-2-4-1764 0 0,-7-15-2596 0 0,-6-29 2566 0 0,1 5-3556 0 0,3 0 2172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1 148 528 0 0,'0'-3'289'0'0,"0"1"0"0"0,0-1 1 0 0,0 0-1 0 0,0 1 0 0 0,0-1 0 0 0,0 1 0 0 0,1-1 0 0 0,-1 1 1 0 0,1-1-1 0 0,0 1 0 0 0,0-1 0 0 0,0 1 0 0 0,0 0 0 0 0,0 0 1 0 0,0-1-1 0 0,1 1 0 0 0,-1 0 0 0 0,1 0 0 0 0,-1 0 0 0 0,1 0 1 0 0,0 0-1 0 0,0 1 0 0 0,4-4 0 0 0,3-1 399 0 0,1-1-1 0 0,0 1 1 0 0,21-8 0 0 0,-21 10-242 0 0,17-7 181 0 0,1 2 0 0 0,-1 0 0 0 0,1 2 0 0 0,1 1 0 0 0,-1 2 0 0 0,1 0 0 0 0,0 2 0 0 0,-1 2 0 0 0,1 0 0 0 0,0 2 0 0 0,0 1 0 0 0,0 1 0 0 0,-1 1 1 0 0,28 10-1 0 0,-25-6-271 0 0,-1 2 1 0 0,-1 1-1 0 0,0 1 1 0 0,0 1-1 0 0,-2 2 1 0 0,0 1-1 0 0,0 1 1 0 0,-2 1-1 0 0,0 1 1 0 0,-2 1 0 0 0,0 1-1 0 0,30 39 1 0 0,-48-55-263 0 0,-1 0 0 0 0,0 1 0 0 0,0-1 0 0 0,0 1 0 0 0,-1 0 0 0 0,0 0 0 0 0,0 0 1 0 0,-1 0-1 0 0,0 0 0 0 0,2 10 0 0 0,-4-13-52 0 0,0 0 1 0 0,0 0-1 0 0,0 0 0 0 0,-1-1 1 0 0,1 1-1 0 0,-1 0 1 0 0,0 0-1 0 0,0 0 1 0 0,0-1-1 0 0,0 1 0 0 0,0-1 1 0 0,-1 1-1 0 0,0-1 1 0 0,0 1-1 0 0,0-1 0 0 0,0 0 1 0 0,0 0-1 0 0,-1 0 1 0 0,1 0-1 0 0,-1-1 0 0 0,-6 6 1 0 0,-4 1 28 0 0,-1 0 0 0 0,0 0 0 0 0,-1-1 0 0 0,0-1 0 0 0,0-1 0 0 0,0 0 0 0 0,-1-1 0 0 0,-19 4 0 0 0,-17 1 111 0 0,-65 5 1 0 0,16-9-278 0 0,-1-5 1 0 0,-169-20-1 0 0,249 15-331 0 0,3 0-2136 0 0,8 3-6104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3 624 0 0,'0'0'5685'0'0,"2"-1"-4119"0"0,-1 1-1413 0 0,0 0 1 0 0,-1-1-1 0 0,1 1 0 0 0,0 0 0 0 0,0 0 0 0 0,-1 0 0 0 0,1 0 0 0 0,0 0 0 0 0,-1 0 0 0 0,1 0 0 0 0,0 0 0 0 0,0 0 1 0 0,-1 0-1 0 0,1 0 0 0 0,0 0 0 0 0,-1 0 0 0 0,1 1 0 0 0,0-1 0 0 0,-1 0 0 0 0,1 0 0 0 0,0 1 0 0 0,-1-1 0 0 0,1 1 1 0 0,-1-1-1 0 0,1 0 0 0 0,0 1 0 0 0,0 0 0 0 0,13 25 2808 0 0,-3 4-1408 0 0,-2 1 1 0 0,-1 0 0 0 0,-1 0 0 0 0,-2 0-1 0 0,2 35 1 0 0,3 16 484 0 0,-4-33-846 0 0,-3-25-122 0 0,7 35 0 0 0,-9-58-1063 0 0,2 13-1295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93 68 0 0,'-12'-10'1250'0'0,"0"-1"1"0"0,0 2-1 0 0,-1-1 0 0 0,-1 2 1 0 0,1 0-1 0 0,-17-7 0 0 0,19 11-600 0 0,0 0 0 0 0,0 0 0 0 0,0 2-1 0 0,0-1 1 0 0,-1 1 0 0 0,1 1-1 0 0,-1 0 1 0 0,1 1 0 0 0,-15 1-1 0 0,13 0-173 0 0,1 1 0 0 0,0 0 0 0 0,0 1 0 0 0,0 0 0 0 0,0 1 0 0 0,0 0 0 0 0,1 1 0 0 0,0 1 0 0 0,0-1-1 0 0,-17 13 1 0 0,22-13-234 0 0,-1 0-1 0 0,1 0 0 0 0,1 1 0 0 0,-1 0 1 0 0,1 0-1 0 0,0 1 0 0 0,0-1 0 0 0,0 1 1 0 0,1 0-1 0 0,0 0 0 0 0,1 1 0 0 0,0-1 1 0 0,0 1-1 0 0,0 0 0 0 0,1 0 0 0 0,0-1 1 0 0,-1 11-1 0 0,3-11-90 0 0,0-1 0 0 0,0 1 0 0 0,1-1 0 0 0,0 1 0 0 0,0-1 0 0 0,0 0 0 0 0,1 0 0 0 0,0 1 0 0 0,0-1 0 0 0,1 0 0 0 0,6 10 0 0 0,-3-4 59 0 0,2-1 0 0 0,0 0 0 0 0,0-1-1 0 0,17 17 1 0 0,-14-17-62 0 0,1-1 0 0 0,1 0 1 0 0,-1 0-1 0 0,2-1 0 0 0,-1-1 0 0 0,1 0 1 0 0,0-1-1 0 0,0 0 0 0 0,1-1 0 0 0,0-1 1 0 0,0 0-1 0 0,23 2 0 0 0,-22-4-119 0 0,0-1-1 0 0,0-1 1 0 0,0 0 0 0 0,0-1-1 0 0,0-1 1 0 0,-1 0-1 0 0,1-1 1 0 0,0-1-1 0 0,-1 0 1 0 0,0-1 0 0 0,28-14-1 0 0,-38 17-45 0 0,0-1 0 0 0,-1 0-1 0 0,1 0 1 0 0,-1 0 0 0 0,0 0-1 0 0,0-1 1 0 0,0 0 0 0 0,0 0 0 0 0,-1 0-1 0 0,1 0 1 0 0,-1 0 0 0 0,0-1-1 0 0,0 0 1 0 0,-1 1 0 0 0,0-1 0 0 0,3-5-1 0 0,-4 5 2 0 0,-1 1-1 0 0,1-1 0 0 0,0 1 0 0 0,-1-1 1 0 0,0 1-1 0 0,0-1 0 0 0,0 1 1 0 0,-1-1-1 0 0,0 1 0 0 0,0-1 0 0 0,0 1 1 0 0,0-1-1 0 0,0 1 0 0 0,-1 0 1 0 0,0 0-1 0 0,0-1 0 0 0,0 2 0 0 0,-1-1 1 0 0,-4-6-1 0 0,-4-4-29 0 0,-1 0-1 0 0,0 1 1 0 0,-1 1 0 0 0,0 0-1 0 0,-1 0 1 0 0,-1 2 0 0 0,1-1-1 0 0,-2 2 1 0 0,-23-11 0 0 0,13 8-195 0 0,0 2 1 0 0,-1 1-1 0 0,0 1 0 0 0,0 2 1 0 0,-41-5-1 0 0,56 9-102 0 0,0 1-1 0 0,0 1 0 0 0,0 0 0 0 0,0 1 1 0 0,-12 2-1 0 0,19-2-103 0 0,0 0 0 0 0,0 0 0 0 0,1 1 0 0 0,-1 0 0 0 0,1 0-1 0 0,-7 4 1 0 0,8-4-330 0 0,0 0-1 0 0,0 0 0 0 0,1 1 0 0 0,-1-1 1 0 0,0 1-1 0 0,1 0 0 0 0,0 0 0 0 0,-1 0 1 0 0,-1 5-1 0 0,-3 3-1711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8845 0 0,'1'3'1051'0'0,"0"-1"0"0"0,0 1 1 0 0,-1 0-1 0 0,1 0 0 0 0,-1-1 0 0 0,1 1 0 0 0,-1 0 1 0 0,0 0-1 0 0,0 0 0 0 0,0 0 0 0 0,-1 3 1 0 0,0-1-375 0 0,0 1 0 0 0,-1-1 1 0 0,0 0-1 0 0,0 1 1 0 0,-3 5-1 0 0,-4 4-484 0 0,-1 1 0 0 0,-17 20 0 0 0,21-29 586 0 0,-24 31-499 0 0,-37 33-1 0 0,31-38-3148 0 0,0-1-4032 0 0,21-20 3871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4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25 168 0 0,'-5'-24'14442'0'0,"33"241"-9049"0"0,-1 118-2853 0 0,-22-258-1887 0 0,16 160 681 0 0,-19-197-1086 0 0,9 71 412 0 0,-12-96-576 0 0,1-14-71 0 0,-1 0 0 0 0,1 1 1 0 0,0-1-1 0 0,0 1 0 0 0,0-1 1 0 0,0 1-1 0 0,0-1 0 0 0,0 1 1 0 0,0-1-1 0 0,1 1 0 0 0,0 1 1 0 0,4 15 117 0 0,-5-16-119 0 0,1 0 0 0 0,-1-1-1 0 0,1 1 1 0 0,-1 0 0 0 0,1 0 0 0 0,0-1 0 0 0,-1 1 0 0 0,1 0-1 0 0,0-1 1 0 0,0 1 0 0 0,0-1 0 0 0,0 1 0 0 0,0-1 0 0 0,1 1 0 0 0,-1-1-1 0 0,0 0 1 0 0,1 0 0 0 0,-1 1 0 0 0,1-1 0 0 0,-1 0 0 0 0,1 0-1 0 0,0-1 1 0 0,2 2 0 0 0,7 3-4 0 0,0-2 0 0 0,0 0-1 0 0,0 0 1 0 0,0-1 0 0 0,16 2 0 0 0,63-2 29 0 0,-72-2-35 0 0,803-21 94 0 0,-700 17-113 0 0,416-11 143 0 0,-2 7 183 0 0,-512 8-296 0 0,283 2 197 0 0,109 10 104 0 0,2 2-23 0 0,-81-2-77 0 0,75 5 86 0 0,1-1-5 0 0,524 22 246 0 0,-873-35-510 0 0,508 36 228 0 0,-352-26 693 0 0,-189-12-751 0 0,-14 0-30 0 0,0-1 1 0 0,20-3-1 0 0,-1 1 63 0 0,-34 2-363 0 0,5-2 242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13 540 0 0,'0'-1'355'0'0,"0"0"1"0"0,1 1-1 0 0,-1-1 1 0 0,0 1-1 0 0,0-1 1 0 0,0 1-1 0 0,1-1 0 0 0,-1 1 1 0 0,0-1-1 0 0,0 1 1 0 0,1-1-1 0 0,-1 1 0 0 0,1-1 1 0 0,-1 1-1 0 0,0-1 1 0 0,1 1-1 0 0,-1 0 0 0 0,1-1 1 0 0,-1 1-1 0 0,1 0 1 0 0,-1-1-1 0 0,1 1 0 0 0,-1 0 1 0 0,1 0-1 0 0,-1-1 1 0 0,1 1-1 0 0,0 0 0 0 0,-1 0 1 0 0,1 0-1 0 0,0 0 1 0 0,0 0-77 0 0,0 1-1 0 0,0-1 1 0 0,0 1 0 0 0,0 0 0 0 0,0-1 0 0 0,-1 1-1 0 0,1 0 1 0 0,0 0 0 0 0,0 0 0 0 0,-1-1 0 0 0,1 1-1 0 0,-1 0 1 0 0,1 0 0 0 0,-1 0 0 0 0,1 1 0 0 0,18 49 1833 0 0,-17-43-858 0 0,46 139 4756 0 0,-28-85-7144 0 0,-16-51 343 0 0,-1-4-3038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30 122 292 0 0,'-3'-3'555'0'0,"-1"0"0"0"0,1 0 0 0 0,0 0 0 0 0,0 0 0 0 0,0-1 0 0 0,1 0 0 0 0,-4-5 0 0 0,6 8-340 0 0,-1 0 0 0 0,1 0 0 0 0,-1 0 0 0 0,1 0 0 0 0,0 0 0 0 0,0 0 0 0 0,-1-1 0 0 0,1 1 0 0 0,0 0 1 0 0,0 0-1 0 0,0 0 0 0 0,0-1 0 0 0,0 1 0 0 0,1 0 0 0 0,-1 0 0 0 0,0 0 0 0 0,1 0 0 0 0,-1-1 0 0 0,0 1 0 0 0,1 0 0 0 0,-1 0 0 0 0,1 0 1 0 0,0 0-1 0 0,-1 0 0 0 0,1 0 0 0 0,0 0 0 0 0,0 0 0 0 0,-1 0 0 0 0,1 1 0 0 0,0-1 0 0 0,0 0 0 0 0,0 0 0 0 0,2 0 0 0 0,5-5 388 0 0,1 1 0 0 0,0 1 0 0 0,0 0 0 0 0,0 0 0 0 0,0 0 0 0 0,1 1-1 0 0,13-2 1 0 0,72-8 1575 0 0,-76 12-1657 0 0,29-2 128 0 0,0 2-1 0 0,1 2 1 0 0,-1 3 0 0 0,0 1-1 0 0,0 3 1 0 0,-1 1 0 0 0,0 3 0 0 0,-1 2-1 0 0,0 1 1 0 0,-1 3 0 0 0,-1 2 0 0 0,-1 1-1 0 0,52 35 1 0 0,-79-46-459 0 0,-1 1 0 0 0,0 0-1 0 0,0 1 1 0 0,-1 1 0 0 0,-1 0 0 0 0,0 1 0 0 0,-1 1-1 0 0,19 28 1 0 0,-29-40-169 0 0,0 1 0 0 0,-1-1 1 0 0,0 1-1 0 0,0-1 0 0 0,0 1 0 0 0,0-1 0 0 0,0 1 0 0 0,-1 0 0 0 0,1-1 1 0 0,-1 1-1 0 0,0 0 0 0 0,0-1 0 0 0,0 1 0 0 0,-1 0 0 0 0,1-1 0 0 0,-1 1 1 0 0,0-1-1 0 0,0 1 0 0 0,0-1 0 0 0,-1 1 0 0 0,1-1 0 0 0,-1 1 0 0 0,0-1 1 0 0,0 0-1 0 0,0 0 0 0 0,0 0 0 0 0,0 0 0 0 0,-3 2 0 0 0,-4 4-10 0 0,-1-1-1 0 0,1 0 0 0 0,-1 0 1 0 0,-1-1-1 0 0,1 0 0 0 0,-23 10 1 0 0,-1-3-28 0 0,-1 0 0 0 0,0-3 0 0 0,-1-1 0 0 0,-1-1 0 0 0,-51 4 0 0 0,6-6-354 0 0,-112-5 1 0 0,170-2-63 0 0,-46-3-957 0 0,29-5-3943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1 129 396 0 0,'1'-4'400'0'0,"-1"0"0"0"0,1 0 1 0 0,1 0-1 0 0,-1 0 0 0 0,1 0 0 0 0,-1 1 0 0 0,1-1 1 0 0,0 0-1 0 0,0 1 0 0 0,1 0 0 0 0,-1-1 1 0 0,1 1-1 0 0,0 0 0 0 0,0 0 0 0 0,0 0 0 0 0,0 1 1 0 0,0-1-1 0 0,0 1 0 0 0,1 0 0 0 0,-1-1 0 0 0,6-1 1 0 0,8-3 710 0 0,0-1 1 0 0,1 2-1 0 0,25-6 1 0 0,-40 12-1010 0 0,22-7 1167 0 0,0 2 0 0 0,1 1 0 0 0,43-2 0 0 0,-61 5-962 0 0,0 1 0 0 0,0 1-1 0 0,0-1 1 0 0,0 1 0 0 0,0 1 0 0 0,-1 0 0 0 0,1 0 0 0 0,0 0 0 0 0,-1 1 0 0 0,1 0-1 0 0,-1 0 1 0 0,0 1 0 0 0,0 0 0 0 0,0 0 0 0 0,-1 1 0 0 0,9 7 0 0 0,-14-10-214 0 0,1 0 0 0 0,0 0 1 0 0,-1 1-1 0 0,0-1 0 0 0,0 1 1 0 0,1-1-1 0 0,-2 1 0 0 0,1 0 1 0 0,0-1-1 0 0,0 1 0 0 0,-1 0 1 0 0,1 0-1 0 0,-1 0 0 0 0,0-1 1 0 0,0 1-1 0 0,0 0 0 0 0,0 0 1 0 0,-1 0-1 0 0,1-1 0 0 0,-1 1 1 0 0,0 0-1 0 0,1-1 0 0 0,-1 1 1 0 0,0 0-1 0 0,-2 3 0 0 0,-2 5 105 0 0,-1 0-1 0 0,0-1 0 0 0,-1 1 1 0 0,-10 12-1 0 0,-49 49 661 0 0,45-50-351 0 0,0 0 1 0 0,-32 47-1 0 0,52-67-475 0 0,-1-1-1 0 0,1 1 0 0 0,0 0 0 0 0,0 0 1 0 0,0 0-1 0 0,0 0 0 0 0,0 0 0 0 0,1 0 1 0 0,-1 0-1 0 0,0 0 0 0 0,1 0 0 0 0,0 0 1 0 0,-1 0-1 0 0,1 0 0 0 0,0 0 0 0 0,0 1 0 0 0,0-1 1 0 0,0 0-1 0 0,1 0 0 0 0,-1 0 0 0 0,0 0 1 0 0,1 0-1 0 0,0 0 0 0 0,-1 0 0 0 0,1 0 1 0 0,0 0-1 0 0,0 0 0 0 0,0 0 0 0 0,0 0 1 0 0,1 0-1 0 0,-1-1 0 0 0,0 1 0 0 0,1-1 1 0 0,-1 1-1 0 0,1-1 0 0 0,-1 1 0 0 0,1-1 1 0 0,0 0-1 0 0,0 0 0 0 0,0 1 0 0 0,-1-1 1 0 0,1-1-1 0 0,3 2 0 0 0,7 3 34 0 0,-1-1 0 0 0,1 0 0 0 0,0-1 0 0 0,-1-1-1 0 0,1 0 1 0 0,17 1 0 0 0,12-1-491 0 0,1-2-1 0 0,-1-1 0 0 0,0-3 1 0 0,0-1-1 0 0,78-20 1 0 0,-112 23-57 0 0,14-4-2406 0 0,-10-1-4971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239 103 304 0 0,'6'-30'6153'0'0,"-6"25"-5220"0"0,0 0 0 0 0,0 0 0 0 0,-1 0 1 0 0,1 0-1 0 0,-1 0 0 0 0,-1 0 0 0 0,-2-9 1 0 0,3 12-788 0 0,0 0 0 0 0,0 1 0 0 0,0-1 0 0 0,0 1 1 0 0,0 0-1 0 0,-1-1 0 0 0,1 1 0 0 0,0 0 0 0 0,-1 0 1 0 0,1-1-1 0 0,-1 1 0 0 0,1 1 0 0 0,-1-1 0 0 0,1 0 0 0 0,-1 0 1 0 0,0 0-1 0 0,1 1 0 0 0,-1-1 0 0 0,0 1 0 0 0,0-1 1 0 0,1 1-1 0 0,-1 0 0 0 0,0 0 0 0 0,0 0 0 0 0,0 0 1 0 0,0 0-1 0 0,1 0 0 0 0,-1 0 0 0 0,-2 1 0 0 0,-5 1 76 0 0,1-1 0 0 0,0 1 0 0 0,-1 1 0 0 0,1 0 0 0 0,0 0-1 0 0,0 0 1 0 0,1 1 0 0 0,-1 0 0 0 0,1 1 0 0 0,-1 0 0 0 0,2 0 0 0 0,-11 9-1 0 0,9-6 44 0 0,1 0-1 0 0,0 0 0 0 0,0 1 0 0 0,1 0 0 0 0,0 0 1 0 0,0 1-1 0 0,1 0 0 0 0,0 0 0 0 0,-5 16 0 0 0,8-18-77 0 0,-1 1-1 0 0,1 0 1 0 0,1-1-1 0 0,0 1 0 0 0,0 0 1 0 0,1 0-1 0 0,0 0 1 0 0,0 0-1 0 0,1 0 0 0 0,0 0 1 0 0,4 15-1 0 0,-3-17-82 0 0,1 0 1 0 0,0 0-1 0 0,0 0 0 0 0,1-1 1 0 0,0 1-1 0 0,0-1 0 0 0,0 0 0 0 0,1 0 1 0 0,0 0-1 0 0,0-1 0 0 0,0 0 1 0 0,1 0-1 0 0,0 0 0 0 0,0-1 1 0 0,9 6-1 0 0,-2-3-16 0 0,1-1 1 0 0,0 0-1 0 0,0-1 0 0 0,1 0 1 0 0,-1-1-1 0 0,1-1 0 0 0,0 0 1 0 0,0-1-1 0 0,0-1 1 0 0,0 0-1 0 0,17-2 0 0 0,-12 0-25 0 0,1-2 0 0 0,-1 0-1 0 0,1-1 1 0 0,-1-1 0 0 0,-1-1 0 0 0,1 0-1 0 0,30-16 1 0 0,-38 16-39 0 0,0-2-1 0 0,-1 1 1 0 0,0-2 0 0 0,0 1-1 0 0,0-1 1 0 0,-1-1 0 0 0,15-19-1 0 0,-21 24-15 0 0,0 0-1 0 0,0-1 1 0 0,0 1-1 0 0,-1-1 1 0 0,0 0 0 0 0,0 0-1 0 0,-1 0 1 0 0,0 0-1 0 0,0-1 1 0 0,0 1-1 0 0,0-1 1 0 0,-1 1-1 0 0,0-1 1 0 0,-1 1-1 0 0,0-1 1 0 0,0 1 0 0 0,0-1-1 0 0,-2-7 1 0 0,1 8-5 0 0,-2 0-1 0 0,1 1 1 0 0,-1-1 0 0 0,1 1 0 0 0,-2 0 0 0 0,1-1 0 0 0,0 2 0 0 0,-1-1 0 0 0,0 0-1 0 0,0 1 1 0 0,-1-1 0 0 0,1 1 0 0 0,-1 0 0 0 0,-10-6 0 0 0,-3-1-62 0 0,0 1 1 0 0,-39-15 0 0 0,37 17-172 0 0,-1 2-1 0 0,0 0 1 0 0,-42-4 0 0 0,-22 5-3630 0 0,73 6 1937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1 214 508 0 0,'2'8'9764'0'0,"4"-4"-9131"0"0,0 1 1 0 0,1-1 0 0 0,0-1 0 0 0,0 1 0 0 0,0-1 0 0 0,0-1 0 0 0,1 1 0 0 0,12 2 0 0 0,69 6 1471 0 0,-58-8-1417 0 0,375 26 3918 0 0,291-6-1188 0 0,-480-18-1333 0 0,-131 3-801 0 0,-84-8-1222 0 0,-1 0-16 0 0,1 0-1 0 0,-1 0 1 0 0,0 0 0 0 0,1 0 0 0 0,-1-1 0 0 0,1 1-1 0 0,-1 0 1 0 0,0-1 0 0 0,1 1 0 0 0,-1-1 0 0 0,0 1 0 0 0,0-1-1 0 0,2-1 1 0 0,0-7-7 0 0,0-1 0 0 0,-1 0 0 0 0,-1 0 0 0 0,0-1 0 0 0,0 1 0 0 0,-1 0-1 0 0,0 0 1 0 0,-3-15 0 0 0,-19-84-178 0 0,14 75 130 0 0,-11-44-180 0 0,19 76 166 0 0,1 3-16 0 0,1 0 40 0 0,-1-1 0 0 0,0 1 0 0 0,1 0 0 0 0,-1 0 0 0 0,0 0 0 0 0,0 0 1 0 0,1 1-1 0 0,-1-1 0 0 0,0 0 0 0 0,0 0 0 0 0,1 3 0 0 0,0-1 6 0 0,11 14 74 0 0,-1 1 0 0 0,20 38 0 0 0,-11-17 28 0 0,8 9 299 0 0,51 65 0 0 0,-61-91-255 0 0,0-1-1 0 0,1 0 0 0 0,1-2 1 0 0,42 30-1 0 0,-61-46-152 0 0,-1-3 0 0 0,0 1 0 0 0,-1 0 0 0 0,1 0 0 0 0,0-1 0 0 0,0 1 0 0 0,0-1 0 0 0,0 1 0 0 0,0-1 0 0 0,0 1 0 0 0,0-1 0 0 0,0 0 0 0 0,0 0 0 0 0,0 1 0 0 0,0-1 0 0 0,0 0 0 0 0,0 0 0 0 0,0 0 0 0 0,1 0 0 0 0,26 3 0 0 0,-18-7 0 0 0,-6 1 0 0 0,1 1 0 0 0,0-1 0 0 0,-1 1 0 0 0,0-1 0 0 0,0 0 0 0 0,0-1 0 0 0,0 1 0 0 0,0-1 0 0 0,-1 1 0 0 0,1-1 0 0 0,3-6 0 0 0,27-46 0 0 0,-19 29 0 0 0,137-208 0 0 0,-128 200 0 0 0,-13 15 0 0 0,-3 10 0 0 0,-8 10 0 0 0,0 0 0 0 0,0 0 0 0 0,0 0 0 0 0,0 0 0 0 0,0 0 0 0 0,0-1 0 0 0,0 1 0 0 0,0 0 0 0 0,1 0 0 0 0,-1 0 0 0 0,0 0 0 0 0,0 0 0 0 0,0 0 0 0 0,0 0 0 0 0,0-1 0 0 0,1 1 0 0 0,-1 0 0 0 0,0 0 0 0 0,0 0 0 0 0,0 0 0 0 0,0 0 0 0 0,0 0 0 0 0,1 0 0 0 0,-1 0 0 0 0,0 0 0 0 0,0 0 0 0 0,0 0 0 0 0,0 0 0 0 0,1 0 0 0 0,-1 0 0 0 0,0 0 0 0 0,0 0 0 0 0,0 0 0 0 0,0 0 0 0 0,1 0 0 0 0,-1 0 0 0 0,0 0 0 0 0,0 1 0 0 0,0-1 0 0 0,0 0 0 0 0,0 0 0 0 0,1 0 0 0 0,-1 0 0 0 0,0 0 0 0 0,0 0 0 0 0,0 0 0 0 0,0 1 0 0 0,0-1 0 0 0,0 0 0 0 0,0 0 0 0 0,0 0 0 0 0,1 0 0 0 0,-1 1 0 0 0,3 8 0 0 0,0 1 0 0 0,-1 0 0 0 0,0 0 0 0 0,0 0 0 0 0,-1 0 0 0 0,-1 0 0 0 0,0 16 0 0 0,2 22 0 0 0,-1-39 0 0 0,2 17 0 0 0,1-1 0 0 0,1 0 0 0 0,9 30 0 0 0,-9-41 0 0 0,1 0 0 0 0,3-3 0 0 0,-6-8 0 0 0,-3-2 0 0 0,1 0 0 0 0,0 0 0 0 0,0 0 0 0 0,0-1 0 0 0,0 1 0 0 0,0 0 0 0 0,0-1 0 0 0,0 1 0 0 0,0 0 0 0 0,0-1 0 0 0,0 1 0 0 0,0-1 0 0 0,0 0 0 0 0,1 1 0 0 0,-1-1 0 0 0,0 0 0 0 0,0 0 0 0 0,0 0 0 0 0,2 0 0 0 0,12 3 0 0 0,-1-1 0 0 0,1 0 0 0 0,27-1 0 0 0,54-7 0 0 0,-43 2 0 0 0,697-26 0 0 0,-376 21 0 0 0,312 9 0 0 0,-312 2 0 0 0,-335-4 0 0 0,-34 2-10 0 0,-5 0-147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13 216 0 0,'2'-7'8839'0'0,"5"12"-8134"0"0,0 0 0 0 0,0 1 0 0 0,0-1-1 0 0,-1 1 1 0 0,0 1 0 0 0,10 13 0 0 0,32 53 2123 0 0,-28-42-1679 0 0,40 63 1894 0 0,114 159 5131 0 0,-172-250-8011 0 0,0 0-1 0 0,1 0 1 0 0,-1-1 0 0 0,1 1-1 0 0,0-1 1 0 0,0 1-1 0 0,0-1 1 0 0,0 0-1 0 0,0 0 1 0 0,0-1-1 0 0,5 3 1 0 0,-7-4-122 0 0,0 0 0 0 0,1 0-1 0 0,-1 1 1 0 0,0-1 0 0 0,1 0 0 0 0,-1 0-1 0 0,0 0 1 0 0,1-1 0 0 0,-1 1 0 0 0,0 0 0 0 0,1 0-1 0 0,-1-1 1 0 0,0 1 0 0 0,0-1 0 0 0,1 1-1 0 0,-1-1 1 0 0,0 1 0 0 0,0-1 0 0 0,0 0-1 0 0,0 0 1 0 0,0 0 0 0 0,0 1 0 0 0,0-1 0 0 0,0 0-1 0 0,0 0 1 0 0,0 0 0 0 0,0 0 0 0 0,-1-1-1 0 0,1 1 1 0 0,0 0 0 0 0,-1 0 0 0 0,1 0 0 0 0,0-3-1 0 0,12-28 9 0 0,-2 0 0 0 0,-1 0 0 0 0,-2-1 0 0 0,5-37 0 0 0,-10 53-47 0 0,6-45-2 0 0,-2-1 0 0 0,-1-95 0 0 0,-7 139-5345 0 0,12 38 2068 0 0,2 6-3080 0 0,0-9 3310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1 368 0 0,'-7'21'7221'0'0,"0"6"-2747"0"0,2 1 0 0 0,-4 36 0 0 0,9-56-3918 0 0,-1 1-1 0 0,1 0 1 0 0,1-1-1 0 0,-1 1 0 0 0,1 0 1 0 0,1-1-1 0 0,0 1 0 0 0,0-1 1 0 0,1 0-1 0 0,0 1 1 0 0,7 13-1 0 0,-8-20-535 0 0,-1 0 0 0 0,1 1 0 0 0,0-1 0 0 0,0 0 0 0 0,0 0 0 0 0,0-1 0 0 0,0 1 0 0 0,0 0 0 0 0,1-1 0 0 0,-1 1 0 0 0,1-1 0 0 0,-1 0 0 0 0,1 0 0 0 0,-1 0 0 0 0,1 0 0 0 0,0 0 0 0 0,-1-1 0 0 0,1 1-1 0 0,0-1 1 0 0,0 1 0 0 0,4-1 0 0 0,27-4-3416 0 0,-2-8-4275 0 0,-19 7 4748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114 189 124 0 0,'-9'-5'1092'0'0,"5"3"820"0"0,-1-1 0 0 0,1 0 0 0 0,-1 0-1 0 0,-6-7 1 0 0,11 10-1726 0 0,-1 0-1 0 0,1-1 1 0 0,0 1-1 0 0,0 0 1 0 0,0-1-1 0 0,0 1 1 0 0,0 0-1 0 0,-1-1 1 0 0,1 1-1 0 0,0 0 1 0 0,0-1-1 0 0,0 1 1 0 0,0 0-1 0 0,0-1 1 0 0,0 1-1 0 0,0-1 1 0 0,0 1-1 0 0,0 0 1 0 0,0-1 0 0 0,0 1-1 0 0,1 0 1 0 0,-1-1-1 0 0,0 1 1 0 0,0 0-1 0 0,0-1 1 0 0,0 1-1 0 0,1 0 1 0 0,-1-1-1 0 0,0 1 1 0 0,0 0-1 0 0,0-1 1 0 0,1 1-1 0 0,8-8 1835 0 0,-9 8-2151 0 0,27-18 2947 0 0,-15 10-1648 0 0,0 0 1 0 0,13-12-1 0 0,-22 17-973 0 0,-1 0 0 0 0,1 1 0 0 0,-1-1 0 0 0,1 0 0 0 0,-1-1 0 0 0,0 1 0 0 0,0 0 1 0 0,0-1-1 0 0,0 1 0 0 0,-1-1 0 0 0,0 1 0 0 0,2-8 0 0 0,-3 10-159 0 0,0 0-1 0 0,0-1 1 0 0,0 1 0 0 0,0 0-1 0 0,0 0 1 0 0,0 0-1 0 0,0-1 1 0 0,-1 1 0 0 0,1 0-1 0 0,-1 0 1 0 0,1 0-1 0 0,-1 0 1 0 0,1 0 0 0 0,-1 0-1 0 0,1 0 1 0 0,-1 0 0 0 0,0 0-1 0 0,0 0 1 0 0,1 0-1 0 0,-1 0 1 0 0,0 0 0 0 0,0 1-1 0 0,0-1 1 0 0,0 0-1 0 0,0 1 1 0 0,0-1 0 0 0,0 0-1 0 0,0 1 1 0 0,0 0-1 0 0,-2-1 1 0 0,-3-1 52 0 0,1 0 0 0 0,-1 0 0 0 0,0 1 0 0 0,-9-2 0 0 0,5 2 8 0 0,-1 1 0 0 0,0 0 0 0 0,0 0-1 0 0,-17 4 1 0 0,24-3-227 0 0,1-1 1 0 0,-1 1-1 0 0,1 0 1 0 0,-1 0-1 0 0,1 0 0 0 0,0 0 1 0 0,0 1-1 0 0,-1-1 1 0 0,1 1-1 0 0,0 0 0 0 0,0 0 1 0 0,1 0-1 0 0,-1 0 1 0 0,0 0-1 0 0,1 1 0 0 0,-1-1 1 0 0,-3 6-1 0 0,6-7-77 0 0,-1 0 0 0 0,1 0 0 0 0,0 0 0 0 0,0 0 0 0 0,0 0 0 0 0,0 0 0 0 0,0 0 0 0 0,0-1 0 0 0,0 1 0 0 0,0 0 0 0 0,1 0 0 0 0,-1 0 0 0 0,0 0-1 0 0,0 0 1 0 0,1-1 0 0 0,-1 1 0 0 0,0 0 0 0 0,1 0 0 0 0,-1 0 0 0 0,1-1 0 0 0,-1 1 0 0 0,1 0 0 0 0,0-1 0 0 0,-1 1 0 0 0,1 0 0 0 0,0-1 0 0 0,-1 1 0 0 0,1-1 0 0 0,0 1 0 0 0,1 0 0 0 0,22 13-4153 0 0,0-6 1529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 60 0 0,'-2'-2'743'0'0,"1"-1"-1"0"0,-1 1 1 0 0,1-1-1 0 0,0 1 1 0 0,0-1-1 0 0,0 0 1 0 0,1 0 0 0 0,-3-9 8605 0 0,4 17-7944 0 0,24 121 5704 0 0,29 68-2140 0 0,-5-40-2001 0 0,-49-153-3129 0 0,0 0-1 0 0,1 0 1 0 0,-1-1 0 0 0,0 1-1 0 0,1 0 1 0 0,-1 0-1 0 0,1 0 1 0 0,0 0 0 0 0,-1-1-1 0 0,1 1 1 0 0,-1 0 0 0 0,1-1-1 0 0,0 1 1 0 0,0 0-1 0 0,-1-1 1 0 0,1 1 0 0 0,0-1-1 0 0,0 1 1 0 0,0-1-1 0 0,0 0 1 0 0,0 1 0 0 0,1 0-1 0 0,6-2-3610 0 0,5-10-6266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83 224 0 0,'6'-22'3452'0'0,"-5"19"-2064"0"0,-1-15 1357 0 0,0 15-148 0 0,-2 0-1358 0 0,0 0-887 0 0,0 1-1 0 0,0-1 1 0 0,0 1 0 0 0,0 0 0 0 0,-1-1-1 0 0,1 1 1 0 0,-1 0 0 0 0,1 1-1 0 0,-1-1 1 0 0,0 0 0 0 0,1 1-1 0 0,-1-1 1 0 0,0 1 0 0 0,0 0-1 0 0,0 0 1 0 0,-6-1 0 0 0,3 1 82 0 0,0 1 0 0 0,0-1 1 0 0,0 1-1 0 0,0 1 0 0 0,0-1 0 0 0,0 1 1 0 0,0 0-1 0 0,-9 3 0 0 0,4-1-11 0 0,0 1 1 0 0,1 0-1 0 0,-1 1 0 0 0,1 1 0 0 0,0-1 0 0 0,1 1 1 0 0,-1 1-1 0 0,1 0 0 0 0,-11 11 0 0 0,15-13-285 0 0,1 0 0 0 0,-1 1 0 0 0,1-1 0 0 0,0 1 0 0 0,0 0 0 0 0,1 1 0 0 0,0-1 0 0 0,0 0 0 0 0,0 1 0 0 0,1 0 0 0 0,0-1 0 0 0,0 1 0 0 0,1 0 0 0 0,0 0 0 0 0,0 0 0 0 0,1 0 0 0 0,-1 0 0 0 0,1 1 0 0 0,1-1 0 0 0,0 0 0 0 0,0 0 0 0 0,0 0 0 0 0,1-1 0 0 0,0 1 0 0 0,0 0 0 0 0,1 0 0 0 0,-1-1 0 0 0,2 0 0 0 0,-1 1 0 0 0,1-1 0 0 0,0 0 0 0 0,0-1 0 0 0,0 1 0 0 0,1-1 0 0 0,0 0 0 0 0,0 0 0 0 0,0 0 0 0 0,1-1 0 0 0,-1 1 0 0 0,8 3 0 0 0,-3-3-85 0 0,1 0 1 0 0,0 0 0 0 0,0 0-1 0 0,0-2 1 0 0,0 1-1 0 0,1-2 1 0 0,0 1 0 0 0,-1-1-1 0 0,1-1 1 0 0,0 0 0 0 0,0-1-1 0 0,0 0 1 0 0,0-1 0 0 0,14-3-1 0 0,-19 3-65 0 0,0 0 0 0 0,0-1 0 0 0,0 0 0 0 0,-1 0 0 0 0,1 0 0 0 0,0-1 0 0 0,-1 0-1 0 0,0-1 1 0 0,1 1 0 0 0,-1-1 0 0 0,-1 0 0 0 0,1-1 0 0 0,0 1 0 0 0,-1-1 0 0 0,0 0 0 0 0,0-1-1 0 0,-1 1 1 0 0,1-1 0 0 0,-1 0 0 0 0,-1 0 0 0 0,1 0 0 0 0,-1 0 0 0 0,0-1 0 0 0,4-10 0 0 0,-7 11 4 0 0,1 1 1 0 0,-1 0 0 0 0,1 0 0 0 0,-2-1 0 0 0,1 1 0 0 0,0 0 0 0 0,-1 0-1 0 0,0-1 1 0 0,0 1 0 0 0,-1 0 0 0 0,1 0 0 0 0,-1 0 0 0 0,0 0 0 0 0,-1 1-1 0 0,1-1 1 0 0,-1 0 0 0 0,0 1 0 0 0,0 0 0 0 0,0 0 0 0 0,-1 0 0 0 0,-6-6-1 0 0,-2-2-48 0 0,-1 0-1 0 0,-1 1 0 0 0,0 0 0 0 0,0 1 0 0 0,-18-8 1 0 0,20 11-351 0 0,-1 0 1 0 0,0 1-1 0 0,-1 1 1 0 0,1 0 0 0 0,-1 1-1 0 0,0 1 1 0 0,0 0-1 0 0,0 1 1 0 0,0 0 0 0 0,-17 0-1 0 0,2 9-3250 0 0,16-2-3913 0 0,5-1 4875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321 264 332 0 0,'-2'-3'874'0'0,"0"0"-189"0"0,0-1 0 0 0,-1 1 0 0 0,1 0 0 0 0,-1 0 0 0 0,0 0 0 0 0,0 0 0 0 0,0 1 0 0 0,0-1 0 0 0,0 1 0 0 0,-1 0 0 0 0,1 0 0 0 0,-1 0 0 0 0,-4-2 0 0 0,0 1 126 0 0,1 1 0 0 0,-1 0 0 0 0,0 0 1 0 0,0 0-1 0 0,0 1 0 0 0,-12 0 0 0 0,9 1-208 0 0,-1 0 0 0 0,1 1 0 0 0,0 0 0 0 0,-1 1 1 0 0,1 0-1 0 0,0 1 0 0 0,0 0 0 0 0,1 1 0 0 0,-21 10 0 0 0,25-11-394 0 0,0 1 0 0 0,1-1 1 0 0,0 1-1 0 0,0 1 0 0 0,0-1 1 0 0,0 1-1 0 0,1 0 0 0 0,0 0 1 0 0,0 0-1 0 0,0 0 0 0 0,0 1 1 0 0,1 0-1 0 0,0-1 0 0 0,-4 13 0 0 0,6-14-114 0 0,0 1 0 0 0,0 0 0 0 0,0 0 0 0 0,1 0 0 0 0,-1 0-1 0 0,1 0 1 0 0,1 0 0 0 0,-1-1 0 0 0,1 1 0 0 0,-1 0 0 0 0,1 0-1 0 0,1 0 1 0 0,-1-1 0 0 0,1 1 0 0 0,-1 0 0 0 0,2-1 0 0 0,-1 0-1 0 0,0 1 1 0 0,1-1 0 0 0,4 5 0 0 0,0 0-10 0 0,1-1 0 0 0,0 0 0 0 0,0 0 0 0 0,1-1 0 0 0,0 0 0 0 0,0-1 0 0 0,1 0 0 0 0,0 0 0 0 0,0-1 0 0 0,0 0 0 0 0,1-1 0 0 0,-1 0 0 0 0,1-1 0 0 0,0 0 0 0 0,0-1 0 0 0,1 0 1 0 0,-1 0-1 0 0,13-1 0 0 0,-6 0-24 0 0,1-2 0 0 0,0 0 0 0 0,-1-1 0 0 0,1-1 0 0 0,-1 0 0 0 0,0-2 0 0 0,0 0 0 0 0,0-1 0 0 0,-1 0 0 0 0,22-13 0 0 0,-33 16-45 0 0,0 0 1 0 0,-1-1-1 0 0,1 0 0 0 0,-1 0 1 0 0,0 0-1 0 0,-1 0 1 0 0,1-1-1 0 0,-1 0 0 0 0,0 0 1 0 0,0 0-1 0 0,0-1 1 0 0,-1 1-1 0 0,1-1 0 0 0,-2 0 1 0 0,1 0-1 0 0,0 0 1 0 0,-1 0-1 0 0,0 0 0 0 0,-1 0 1 0 0,1-1-1 0 0,-1 1 0 0 0,-1-1 1 0 0,1 1-1 0 0,-1-1 1 0 0,0 1-1 0 0,0-1 0 0 0,-1 1 1 0 0,0-1-1 0 0,0 1 1 0 0,-1 0-1 0 0,1-1 0 0 0,-2 1 1 0 0,1 0-1 0 0,0 0 1 0 0,-1 0-1 0 0,-7-10 0 0 0,-1 1-17 0 0,-1 0 0 0 0,0 1 0 0 0,-2 0 1 0 0,1 1-1 0 0,-2 0 0 0 0,1 1 0 0 0,-2 1 0 0 0,0 0 0 0 0,0 1 0 0 0,-20-8 0 0 0,-18-7-1104 0 0,-110-32 0 0 0,106 41-1150 0 0,19 8-6281 0 0,30 6 5531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31 668 0 0,'2'-5'810'0'0,"7"-12"3544"0"0,-5 13-703 0 0,-3 4-3130 0 0,-1-1 1 0 0,1 1-1 0 0,-1-1 1 0 0,1 1-1 0 0,0 0 1 0 0,0-1-1 0 0,-1 1 1 0 0,1 0-1 0 0,0-1 1 0 0,0 1-1 0 0,-1 0 1 0 0,2 0-1 0 0,0 3 919 0 0,3 11-445 0 0,-1 1 1 0 0,-1-1 0 0 0,0 1 0 0 0,-1 0-1 0 0,-1 0 1 0 0,0 0 0 0 0,-2 19 0 0 0,2 13 426 0 0,0 0-214 0 0,0-20-398 0 0,0 0 0 0 0,8 41 0 0 0,-9-66-769 0 0,1-1 1 0 0,-1 1-1 0 0,0-1 1 0 0,1 1-1 0 0,0-1 0 0 0,-1 1 1 0 0,1-1-1 0 0,0 0 0 0 0,-1 1 1 0 0,1-1-1 0 0,0 0 0 0 0,0 0 1 0 0,0 0-1 0 0,0 0 0 0 0,0 0 1 0 0,0 0-1 0 0,1 0 0 0 0,-1 0 1 0 0,0 0-1 0 0,3 1 0 0 0,-2-1-10 0 0,1 0-1 0 0,-1-1 0 0 0,0 1 0 0 0,1-1 1 0 0,-1 0-1 0 0,0 0 0 0 0,1 0 0 0 0,-1 0 1 0 0,1 0-1 0 0,-1 0 0 0 0,0-1 1 0 0,3 0-1 0 0,6-2-26 0 0,0-1 1 0 0,0-1-1 0 0,0 1 1 0 0,11-9-1 0 0,-21 13-4 0 0,25-14-69 0 0,0-2 0 0 0,-1 0 0 0 0,-1-2 0 0 0,0 0 0 0 0,-2-2 0 0 0,0-1 0 0 0,24-29 0 0 0,-43 47 7 0 0,-1 0-1 0 0,0 0 0 0 0,0 0 1 0 0,0-1-1 0 0,-1 1 1 0 0,1 0-1 0 0,-1-1 0 0 0,0 1 1 0 0,2-8-1 0 0,-3 10-109 0 0,-9-4-453 0 0,8 5 616 0 0,1-1 0 0 0,0 1 0 0 0,-1 0 0 0 0,1 0 0 0 0,0-1 0 0 0,-1 1 0 0 0,1 0 0 0 0,0 0 1 0 0,-1 0-1 0 0,1-1 0 0 0,-1 1 0 0 0,1 0 0 0 0,0 0 0 0 0,-1 0 0 0 0,1 0 0 0 0,-1 0 0 0 0,1 0 0 0 0,-1 0 0 0 0,1 0 1 0 0,-1 0-1 0 0,1 0 0 0 0,0 0 0 0 0,-1 0 0 0 0,1 0 0 0 0,-1 0 0 0 0,1 0 0 0 0,-1 0 0 0 0,1 1 0 0 0,-1-1 0 0 0,-15 7-124 0 0,0 0-1 0 0,1 1 0 0 0,0 1 0 0 0,0 1 1 0 0,-23 20-1 0 0,30-24 98 0 0,-9 7 131 0 0,0 2 0 0 0,0 0 1 0 0,2 1-1 0 0,0 1 0 0 0,1 0 1 0 0,-24 37-1 0 0,36-51-30 0 0,1 1 1 0 0,-1-1-1 0 0,1 0 0 0 0,-1 0 0 0 0,1 1 0 0 0,0-1 1 0 0,0 1-1 0 0,1-1 0 0 0,-1 1 0 0 0,1-1 1 0 0,-1 1-1 0 0,1-1 0 0 0,0 1 0 0 0,0-1 1 0 0,1 1-1 0 0,-1-1 0 0 0,1 1 0 0 0,0-1 1 0 0,0 1-1 0 0,0-1 0 0 0,0 0 0 0 0,1 1 1 0 0,-1-1-1 0 0,4 5 0 0 0,-2-4 31 0 0,1 0 0 0 0,0 0 0 0 0,0 0 1 0 0,0-1-1 0 0,0 1 0 0 0,0-1 0 0 0,1 0 0 0 0,0-1 0 0 0,-1 1 0 0 0,1-1 0 0 0,0 0 1 0 0,0 0-1 0 0,0 0 0 0 0,1-1 0 0 0,7 2 0 0 0,11 1-3373 0 0,38 2-1 0 0,-54-5 2459 0 0,-1-1-1 0 0,1-1 0 0 0,-1 1 0 0 0,0-1 0 0 0,1-1 0 0 0,-1 1 0 0 0,0-1 0 0 0,1-1 1 0 0,7-3-1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9237 0 0,'9'3'14208'0'0,"11"2"-9086"0"0,-14-4-4154 0 0,-5 0-825 0 0,0-1 0 0 0,0 0-1 0 0,0 0 1 0 0,0 0 0 0 0,1 1 0 0 0,-1-1 0 0 0,0 0 0 0 0,0 0 0 0 0,0-1 0 0 0,0 1 0 0 0,0 0 0 0 0,0 0 0 0 0,0 0 0 0 0,2-1 0 0 0,-2 0-96 0 0,-1 0 0 0 0,1 0 0 0 0,0 0 0 0 0,0 0 0 0 0,-1 0 0 0 0,1 0 0 0 0,-1 0 0 0 0,1 0 0 0 0,-1-1 0 0 0,1 1 0 0 0,-1 0 0 0 0,0 0 0 0 0,0 0 0 0 0,1 0 0 0 0,-1-1 0 0 0,0 1 0 0 0,0 0 0 0 0,0 0 0 0 0,0 0 0 0 0,-1-1 0 0 0,1 1 0 0 0,-1-2 0 0 0,0-11-47 0 0,0 0 1 0 0,1 1-1 0 0,0-1 1 0 0,1 1-1 0 0,1-1 1 0 0,0 0-1 0 0,1 1 1 0 0,0 0-1 0 0,1 0 1 0 0,1 0-1 0 0,0 0 1 0 0,0 1-1 0 0,2-1 1 0 0,8-13-1 0 0,-5 12 0 0 0,1 0 0 0 0,0 1 0 0 0,0 0 0 0 0,1 1 0 0 0,1 1 0 0 0,24-19 0 0 0,-29 25 0 0 0,0 0 0 0 0,1 0 0 0 0,0 1 0 0 0,-1 0 0 0 0,1 1 0 0 0,1 0 0 0 0,-1 0 0 0 0,0 1 0 0 0,1 0 0 0 0,-1 0 0 0 0,1 1 0 0 0,0 0 0 0 0,12 2 0 0 0,-20-1 0 0 0,1 0 0 0 0,0 0 0 0 0,0 0 0 0 0,-1 1 0 0 0,1-1 0 0 0,0 1 0 0 0,-1 0 0 0 0,1 0 0 0 0,-1 0 0 0 0,1 0 0 0 0,-1 0 0 0 0,0 0 0 0 0,1 1 0 0 0,-1-1 0 0 0,0 1 0 0 0,0 0 0 0 0,0 0 0 0 0,0 0 0 0 0,3 3 0 0 0,-4-2 0 0 0,1 0 0 0 0,-1 0 0 0 0,0 0 0 0 0,0 0 0 0 0,0 0 0 0 0,0 0 0 0 0,-1 0 0 0 0,1 0 0 0 0,-1 0 0 0 0,0 0 0 0 0,0 0 0 0 0,0 1 0 0 0,0-1 0 0 0,-1 4 0 0 0,-3 9 0 0 0,-1 0 0 0 0,0 0 0 0 0,0-1 0 0 0,-16 29 0 0 0,17-36 0 0 0,-4 7 0 0 0,1 0 0 0 0,0 0 0 0 0,2 0 0 0 0,-7 26 0 0 0,11-38 0 0 0,0 0 0 0 0,1 0 0 0 0,-1 1 0 0 0,1-1 0 0 0,0 0 0 0 0,0 0 0 0 0,0 0 0 0 0,0 0 0 0 0,1 0 0 0 0,-1 0 0 0 0,1 0 0 0 0,0 0 0 0 0,-1 0 0 0 0,2 0 0 0 0,-1 0 0 0 0,0 0 0 0 0,0 0 0 0 0,1 0 0 0 0,0-1 0 0 0,-1 1 0 0 0,1-1 0 0 0,0 1 0 0 0,0-1 0 0 0,1 0 0 0 0,-1 0 0 0 0,0 0 0 0 0,1 0 0 0 0,-1 0 0 0 0,1 0 0 0 0,0-1 0 0 0,3 2 0 0 0,7 2-13 0 0,0 0-1 0 0,0-2 1 0 0,0 0 0 0 0,1 0 0 0 0,-1-1-1 0 0,1-1 1 0 0,-1 0 0 0 0,1-1-1 0 0,16-2 1 0 0,-1-1-137 0 0,1-1 0 0 0,-1-2 0 0 0,33-11 0 0 0,-57 15-2344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8 180 0 0,'5'-6'12697'0'0,"-5"7"-12414"0"0,17-3 3463 0 0,19 3-1697 0 0,48 5 1269 0 0,106-5 0 0 0,-137-2-2789 0 0,469-3 3474 0 0,0 28-2836 0 0,328-3-253 0 0,-348-18-493 0 0,33 9-372 0 0,521 18 44 0 0,36-6-93 0 0,-587-18 0 0 0,603 2 0 0 0,-704-5 0 0 0,236 6 0 0 0,53 0 0 0 0,121-5 0 0 0,-720-3 0 0 0,50 2 0 0 0,-48-2 0 0 0,0 0 0 0 0,-31-1 0 0 0,-42 0-3696 0 0,34 0-6657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37 736 0 0,'1'-1'394'0'0,"0"0"0"0"0,-1-1 0 0 0,0 1 0 0 0,1 0 0 0 0,-1-1-1 0 0,0 1 1 0 0,0 0 0 0 0,0-1 0 0 0,0 1 0 0 0,0 0 0 0 0,0-1 0 0 0,0 1 0 0 0,0 0-1 0 0,0-1 1 0 0,0 1 0 0 0,-1 0 0 0 0,1 0 0 0 0,-1-1 0 0 0,1 1 0 0 0,-1 0 0 0 0,-1-2 0 0 0,1 2-107 0 0,0 0 1 0 0,0 1 0 0 0,0-1-1 0 0,0 0 1 0 0,0 1 0 0 0,0 0-1 0 0,0-1 1 0 0,0 1 0 0 0,0-1-1 0 0,0 1 1 0 0,-1 0 0 0 0,1 0-1 0 0,0 0 1 0 0,0 0-1 0 0,0 0 1 0 0,-1 0 0 0 0,1 0-1 0 0,0 0 1 0 0,-2 0 0 0 0,-3 2 210 0 0,0-1 0 0 0,0 1 0 0 0,0 0 0 0 0,0 1 0 0 0,0-1 0 0 0,1 1 1 0 0,-1 0-1 0 0,-6 6 0 0 0,4-3-65 0 0,0 1 1 0 0,0 0 0 0 0,1 0 0 0 0,0 1-1 0 0,1 0 1 0 0,-1 0 0 0 0,1 1-1 0 0,1-1 1 0 0,0 1 0 0 0,0 1-1 0 0,-5 12 1 0 0,9-16-253 0 0,-1 0 0 0 0,1 0 0 0 0,0 0 0 0 0,0 0 0 0 0,0 0 0 0 0,1 0 0 0 0,0 1 0 0 0,1-1 0 0 0,-1 0 0 0 0,1 0 0 0 0,0 0 0 0 0,0 0 0 0 0,1 0 0 0 0,0 0 0 0 0,0-1 0 0 0,0 1 0 0 0,1-1 0 0 0,0 1 0 0 0,0-1 0 0 0,5 8 0 0 0,0-5-23 0 0,-1 1 0 0 0,1-2 0 0 0,0 1 1 0 0,1-1-1 0 0,0 0 0 0 0,0 0 1 0 0,0-1-1 0 0,1-1 0 0 0,0 0 0 0 0,0 0 1 0 0,0-1-1 0 0,1 0 0 0 0,-1 0 1 0 0,20 2-1 0 0,-16-3-97 0 0,1-1 0 0 0,-1 0 0 0 0,1-1 0 0 0,-1-1 0 0 0,1-1 0 0 0,0 0 1 0 0,-1 0-1 0 0,1-2 0 0 0,-1 0 0 0 0,26-9 0 0 0,-35 10-56 0 0,-1 0-1 0 0,1 0 1 0 0,-1-1-1 0 0,0 1 1 0 0,0-1 0 0 0,0 0-1 0 0,0 0 1 0 0,0-1 0 0 0,-1 1-1 0 0,0-1 1 0 0,1 0 0 0 0,-1 0-1 0 0,4-6 1 0 0,-6 6-3 0 0,1 1 0 0 0,-1 0-1 0 0,1-1 1 0 0,-1 1 0 0 0,0-1 0 0 0,0 1 0 0 0,0-1-1 0 0,-1 1 1 0 0,0-1 0 0 0,1 0 0 0 0,-1 1 0 0 0,0-1 0 0 0,-1 0-1 0 0,1 1 1 0 0,-1-1 0 0 0,1 1 0 0 0,-1-1 0 0 0,0 1-1 0 0,-2-6 1 0 0,-10-16-1 0 0,0 7-2 0 0,0 4-27 0 0,-1 1-1 0 0,0 1 1 0 0,-1 0 0 0 0,0 1-1 0 0,-1 1 1 0 0,0 0-1 0 0,0 1 1 0 0,-30-11-1 0 0,24 11-437 0 0,0 2-1 0 0,-1 0 0 0 0,-1 2 0 0 0,1 0 0 0 0,-1 2 0 0 0,-37-1 1 0 0,18 8-2678 0 0,37-3 1671 0 0,0 0 0 0 0,0 1 0 0 0,0 0 1 0 0,-10 5-1 0 0,3 0-1573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2 137 324 0 0,'-1'-4'8983'0'0,"27"55"-3492"0"0,64 90 1 0 0,-71-116-4645 0 0,1-1 0 0 0,1 0 0 0 0,2-2 0 0 0,0 0 0 0 0,32 22 0 0 0,-40-33-500 0 0,92 59 1832 0 0,-93-62-1687 0 0,1 0 0 0 0,-1-2 0 0 0,1 0 0 0 0,1 0 0 0 0,29 6-1 0 0,-43-12-471 0 0,0 0-1 0 0,0 0 0 0 0,0 0 0 0 0,1 0 0 0 0,-1 0 0 0 0,0 0 0 0 0,0 0 0 0 0,0 0 0 0 0,0-1 0 0 0,0 1 0 0 0,0-1 0 0 0,0 0 0 0 0,0 0 0 0 0,0 0 0 0 0,0 0 0 0 0,0 0 1 0 0,3-2-1 0 0,-2 0 40 0 0,0 1 0 0 0,0-1 0 0 0,-1 0 0 0 0,1 0 0 0 0,-1-1 0 0 0,0 1 0 0 0,0 0 0 0 0,0-1 0 0 0,2-3 0 0 0,2-9 180 0 0,-1 0 1 0 0,0-1-1 0 0,3-27 1 0 0,-6 33-214 0 0,13-75-26 0 0,-4 0 0 0 0,1-101 0 0 0,-12 168-163 0 0,-1 1-461 0 0,2 1 0 0 0,3-27-1 0 0,0 38-1109 0 0,12 18-11862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212 130 136 0 0,'17'-9'2549'0'0,"-1"-4"5247"0"0,-15 12-7634 0 0,-1 1-1 0 0,0-1 1 0 0,0 1 0 0 0,0-1-1 0 0,0 1 1 0 0,0-1 0 0 0,0 1-1 0 0,0-1 1 0 0,-1 1 0 0 0,1-1-1 0 0,0 1 1 0 0,0-1 0 0 0,0 1-1 0 0,0-1 1 0 0,-1 1 0 0 0,1 0-1 0 0,0-1 1 0 0,0 1 0 0 0,-1-1-1 0 0,1 1 1 0 0,0 0 0 0 0,-1-1 0 0 0,1 1-1 0 0,0 0 1 0 0,-1-1 0 0 0,1 1-1 0 0,-1 0 1 0 0,0-1 0 0 0,0 0 97 0 0,0 0 0 0 0,0 0 0 0 0,0 1 1 0 0,0-1-1 0 0,0 0 0 0 0,-1 1 0 0 0,1-1 0 0 0,0 0 1 0 0,0 1-1 0 0,-1-1 0 0 0,1 1 0 0 0,-2-1 1 0 0,-8 2 221 0 0,0 0 0 0 0,0 1 0 0 0,0 0 0 0 0,0 0 0 0 0,0 1 0 0 0,1 0 0 0 0,-1 1 0 0 0,1 1 0 0 0,0-1 0 0 0,-13 10 0 0 0,15-10-232 0 0,1 1-1 0 0,0 0 1 0 0,0 1-1 0 0,0 0 1 0 0,1 0-1 0 0,0 0 1 0 0,0 1-1 0 0,1 0 1 0 0,-1 0-1 0 0,1 0 1 0 0,1 1-1 0 0,0 0 1 0 0,-7 15-1 0 0,10-19-149 0 0,1 0 0 0 0,-1 0 0 0 0,1 0-1 0 0,-1 1 1 0 0,1-1 0 0 0,1 0 0 0 0,-1 0-1 0 0,0 1 1 0 0,1-1 0 0 0,0 0-1 0 0,0 0 1 0 0,0 0 0 0 0,1 0 0 0 0,-1 0-1 0 0,1 0 1 0 0,0 0 0 0 0,0 0-1 0 0,0-1 1 0 0,1 1 0 0 0,-1-1 0 0 0,1 0-1 0 0,5 5 1 0 0,0 1 57 0 0,1 0-1 0 0,1-1 1 0 0,0-1-1 0 0,0 1 1 0 0,0-2 0 0 0,16 9-1 0 0,-10-8-1 0 0,1 0-1 0 0,0-1 0 0 0,0-1 1 0 0,0-1-1 0 0,1 0 0 0 0,-1-1 1 0 0,1-1-1 0 0,35 0 0 0 0,-41-2-106 0 0,0-1 0 0 0,0-1 0 0 0,0 1 0 0 0,0-2 0 0 0,0 0 0 0 0,-1 0 0 0 0,0-1 0 0 0,1 0 0 0 0,-2-1 0 0 0,1-1 0 0 0,0 0 0 0 0,-1 0-1 0 0,0-1 1 0 0,12-10 0 0 0,-2-6-38 0 0,-15 16-8 0 0,-1 0 0 0 0,0 0 0 0 0,0 0 0 0 0,3-10 0 0 0,1-12-1 0 0,-6 9 0 0 0,-2 16 0 0 0,-1 0-1 0 0,1 0 1 0 0,-1 0 0 0 0,1 0 0 0 0,-1 0 0 0 0,-2-4 0 0 0,-2-2-4 0 0,0 1 1 0 0,0-1-1 0 0,-1 1 0 0 0,0 1 0 0 0,0-1 1 0 0,-1 1-1 0 0,-1 0 0 0 0,1 1 1 0 0,-1 0-1 0 0,-12-8 0 0 0,-3-2-56 0 0,-1 1 0 0 0,-44-21 0 0 0,52 30-457 0 0,-1 0-1 0 0,0 1 0 0 0,0 0 0 0 0,0 2 1 0 0,-1 0-1 0 0,-35-3 0 0 0,-1 8-3529 0 0,0 9-3398 0 0,29-3 4456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16 312 0 0,'0'0'762'0'0,"11"-15"6574"0"0,-8 16-6935 0 0,1 1 0 0 0,-1-1 0 0 0,1 1 0 0 0,-1 0 0 0 0,0 0 0 0 0,0 0 0 0 0,0 0 0 0 0,0 1 0 0 0,0-1 0 0 0,0 1 0 0 0,-1 0 0 0 0,1-1 0 0 0,-1 1 0 0 0,0 0 0 0 0,0 1 0 0 0,0-1 1 0 0,2 4-1 0 0,5 11 1058 0 0,12 34 1 0 0,-4 5 212 0 0,-1 0-1 0 0,13 115 1 0 0,-19-45-266 0 0,-10 173 0 0 0,-2-81-509 0 0,46 532 1417 0 0,-23-510-1500 0 0,-16-212 1192 0 0,-6-34-1999 0 0,1 4-5 0 0,0 0 0 0 0,0-1 0 0 0,0 1 0 0 0,-1 0 1 0 0,1 0-1 0 0,-1-1 0 0 0,1 1 0 0 0,-1 0 0 0 0,1 0 0 0 0,-1 0 0 0 0,0 0 0 0 0,1 0 0 0 0,-1 0 1 0 0,0 0-1 0 0,0 0 0 0 0,0 0 0 0 0,-2-1 0 0 0,-2-2 3 0 0,0 0 1 0 0,-1 1-1 0 0,0 0 1 0 0,0 0-1 0 0,0 0 1 0 0,0 1-1 0 0,0 0 0 0 0,0 0 1 0 0,-14-2-1 0 0,14 3 0 0 0,-9-2-6 0 0,-1 1 0 0 0,1 0 0 0 0,-1 2 0 0 0,0-1 0 0 0,-17 4 0 0 0,26-3-4 0 0,1 1 1 0 0,0 0 0 0 0,-1 0-1 0 0,1 1 1 0 0,0 0 0 0 0,0 0-1 0 0,0 0 1 0 0,1 1 0 0 0,-1 0-1 0 0,0 0 1 0 0,1 0 0 0 0,0 1-1 0 0,0-1 1 0 0,0 1 0 0 0,-6 7-1 0 0,10-10 6 0 0,0 0 0 0 0,0 1 0 0 0,0-1 0 0 0,0 0 0 0 0,0 1 0 0 0,0-1 0 0 0,1 1 0 0 0,-1-1 0 0 0,0 1 0 0 0,1-1 0 0 0,-1 1 0 0 0,1 0 0 0 0,0-1 0 0 0,0 1 0 0 0,0 0 0 0 0,-1-1 0 0 0,2 1 0 0 0,-1 0 0 0 0,0-1 0 0 0,0 1 0 0 0,1 1 0 0 0,0 0 4 0 0,0-1 0 0 0,0 1 0 0 0,0-1 1 0 0,1 0-1 0 0,-1 1 0 0 0,1-1 0 0 0,0 0 1 0 0,-1 0-1 0 0,1 0 0 0 0,0 0 0 0 0,4 2 1 0 0,3 3 17 0 0,0-1 0 0 0,1 0 0 0 0,-1-1 0 0 0,21 8 0 0 0,-15-9-13 0 0,0 0-1 0 0,0 0 0 0 0,0-1 1 0 0,1-1-1 0 0,-1-1 0 0 0,1 0 1 0 0,24-2-1 0 0,-16-2 3 0 0,0 0-1 0 0,0-1 1 0 0,0-1-1 0 0,26-10 1 0 0,-43 12-12 0 0,0 0 0 0 0,0 0 0 0 0,0-1 0 0 0,0 0 0 0 0,0-1 0 0 0,-1 1 0 0 0,0-1 0 0 0,6-6 0 0 0,-10 10 0 0 0,-1 0 0 0 0,0-1 0 0 0,1 1 0 0 0,-1 0 0 0 0,0-1 0 0 0,0 1 0 0 0,0-1 0 0 0,0 0 0 0 0,0 1 0 0 0,0-1 0 0 0,0 0 0 0 0,-1 0 0 0 0,1 1 0 0 0,0-1 0 0 0,-1 0 0 0 0,0 0 0 0 0,1 0 0 0 0,-1 0 0 0 0,0 0 0 0 0,0 0 0 0 0,0 0 0 0 0,0 1 0 0 0,-1-1 0 0 0,1 0 0 0 0,0 0 0 0 0,-1 0 0 0 0,1 0 0 0 0,-1 0 0 0 0,0 1 0 0 0,1-1 0 0 0,-1 0 0 0 0,0 1 0 0 0,0-1 0 0 0,0 0 0 0 0,0 1 0 0 0,-1-1 0 0 0,1 1 0 0 0,-2-2 0 0 0,-2-1-524 0 0,-1 0 0 0 0,0 0-1 0 0,-1 0 1 0 0,1 1 0 0 0,-1 0 0 0 0,1 0 0 0 0,-1 0 0 0 0,0 1-1 0 0,0 0 1 0 0,0 0 0 0 0,0 1 0 0 0,0 0 0 0 0,-1 0-1 0 0,1 1 1 0 0,0 0 0 0 0,0 0 0 0 0,-1 1 0 0 0,1 0 0 0 0,0 0-1 0 0,0 1 1 0 0,0-1 0 0 0,0 2 0 0 0,0-1 0 0 0,-8 5-1 0 0,8-3-2844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211 138 616 0 0,'0'-3'581'0'0,"0"0"1"0"0,0 0-1 0 0,0 0 1 0 0,-1 0-1 0 0,1 0 0 0 0,-1 0 1 0 0,0 0-1 0 0,0 0 0 0 0,0 0 1 0 0,0 0-1 0 0,0 0 0 0 0,-1 1 1 0 0,1-1-1 0 0,-1 0 1 0 0,0 1-1 0 0,-3-4 0 0 0,3 4-138 0 0,-1 0-1 0 0,1 0 0 0 0,-1 0 1 0 0,0 0-1 0 0,0 1 0 0 0,0-1 1 0 0,0 1-1 0 0,0-1 0 0 0,0 1 0 0 0,0 0 1 0 0,0 0-1 0 0,-1 1 0 0 0,-3-1 1 0 0,1 0-88 0 0,0 1 0 0 0,1 0 0 0 0,-1 0 0 0 0,0 0 0 0 0,0 1 0 0 0,1 0 0 0 0,-1 0 0 0 0,0 1 0 0 0,1 0 0 0 0,-1 0 0 0 0,1 0 0 0 0,0 0 0 0 0,0 1 0 0 0,0 0 0 0 0,0 0 0 0 0,-9 7 0 0 0,10-6-127 0 0,0 1 1 0 0,-1 0 0 0 0,2-1 0 0 0,-1 2-1 0 0,1-1 1 0 0,-1 0 0 0 0,1 0 0 0 0,1 1-1 0 0,-1 0 1 0 0,1 0 0 0 0,0-1-1 0 0,0 1 1 0 0,0 8 0 0 0,1-10-118 0 0,0 0 0 0 0,1 1 0 0 0,0-1 0 0 0,0 0 0 0 0,1 0 0 0 0,-1 1 0 0 0,1-1-1 0 0,0 0 1 0 0,0 0 0 0 0,0 0 0 0 0,0 0 0 0 0,1 0 0 0 0,0 0 0 0 0,0 0 0 0 0,0 0 0 0 0,0 0 0 0 0,0-1 0 0 0,1 0 0 0 0,4 6 0 0 0,0-3-7 0 0,-1-1-1 0 0,1 0 1 0 0,0 0 0 0 0,1-1-1 0 0,-1 0 1 0 0,1 0-1 0 0,0 0 1 0 0,0-1 0 0 0,0 0-1 0 0,0-1 1 0 0,0 0 0 0 0,1 0-1 0 0,-1-1 1 0 0,1 0 0 0 0,9 0-1 0 0,7-1 67 0 0,0-1 0 0 0,0-1 0 0 0,-1-1 0 0 0,25-7 0 0 0,-33 7-100 0 0,-1-2 0 0 0,0 0 0 0 0,-1-1-1 0 0,1 0 1 0 0,-1-1 0 0 0,0 0 0 0 0,23-19 0 0 0,-31 22-40 0 0,0-1 0 0 0,-1 0 0 0 0,0 0 0 0 0,0 0 0 0 0,-1-1 0 0 0,0 0 0 0 0,1 0 0 0 0,4-11 0 0 0,-7 13-15 0 0,0-1 1 0 0,-1 1 0 0 0,0-1-1 0 0,0 1 1 0 0,0-1-1 0 0,0 0 1 0 0,0 0 0 0 0,-1 1-1 0 0,0-1 1 0 0,0 0-1 0 0,-1 0 1 0 0,1 1 0 0 0,-1-1-1 0 0,-1-6 1 0 0,0 6-22 0 0,0 0 1 0 0,-1 0-1 0 0,1 0 0 0 0,-1 1 0 0 0,0-1 1 0 0,0 1-1 0 0,-1-1 0 0 0,1 1 1 0 0,-1 0-1 0 0,0 0 0 0 0,0 1 1 0 0,0-1-1 0 0,-1 1 0 0 0,1 0 0 0 0,-1 0 1 0 0,0 0-1 0 0,1 1 0 0 0,-1-1 1 0 0,-9-1-1 0 0,0-1-350 0 0,0 1 1 0 0,0 0-1 0 0,0 1 1 0 0,-1 1-1 0 0,1 0 1 0 0,-18 1-1 0 0,-13 5-2692 0 0,2 9-5413 0 0,30-7 5443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8 128 0 0,'1'-7'14379'0'0,"3"19"-13161"0"0,0 1-1 0 0,-1 0 0 0 0,-1 0 1 0 0,0 0-1 0 0,-1 0 0 0 0,0 14 1 0 0,1 11 248 0 0,7 147 1634 0 0,1 14-1232 0 0,8 72 463 0 0,-2 111-1358 0 0,-16-298-973 0 0,0-43-153 0 0,0-39-767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164 180 0 0,'0'-6'804'0'0,"0"0"-1"0"0,0 0 1 0 0,-1 0 0 0 0,0 1-1 0 0,0-1 1 0 0,0 0 0 0 0,-1 1-1 0 0,0-1 1 0 0,0 1 0 0 0,0-1 0 0 0,-1 1-1 0 0,0 0 1 0 0,0 0 0 0 0,0 0-1 0 0,-5-5 1 0 0,2 4-206 0 0,0 0 0 0 0,-1 1 0 0 0,1 0-1 0 0,-1 0 1 0 0,-1 1 0 0 0,1 0 0 0 0,-1 0 0 0 0,1 0 0 0 0,-16-4 0 0 0,5 3-14 0 0,0 0 1 0 0,-1 2-1 0 0,1 0 0 0 0,-1 1 1 0 0,0 1-1 0 0,1 0 1 0 0,-1 2-1 0 0,-19 2 0 0 0,-23 7 471 0 0,-65 18 0 0 0,63-13-531 0 0,32-8-280 0 0,0 2 0 0 0,0 1-1 0 0,0 1 1 0 0,2 2 0 0 0,-1 1-1 0 0,2 1 1 0 0,0 1 0 0 0,0 2 0 0 0,2 0-1 0 0,0 2 1 0 0,2 1 0 0 0,0 1-1 0 0,1 2 1 0 0,-27 34 0 0 0,36-38-65 0 0,0 1 1 0 0,1 0-1 0 0,1 1 1 0 0,1 0 0 0 0,-12 34-1 0 0,18-38-48 0 0,0 0 0 0 0,1 1-1 0 0,1-1 1 0 0,1 1 0 0 0,0-1-1 0 0,2 1 1 0 0,2 35 0 0 0,5-12-118 0 0,1 1-1 0 0,2-2 1 0 0,2 1 0 0 0,2-2 0 0 0,28 59 0 0 0,-28-72-13 0 0,1-1 0 0 0,1-1 0 0 0,2 0 0 0 0,0-1 0 0 0,2-2 0 0 0,0 1 0 0 0,1-2 0 0 0,2-1 0 0 0,0-1 0 0 0,1-1 0 0 0,49 28 0 0 0,-24-19 0 0 0,2-3 0 0 0,1-2 0 0 0,1-2 0 0 0,1-2 0 0 0,77 14 0 0 0,-81-24 0 0 0,0-1 0 0 0,1-3 0 0 0,83-4 0 0 0,-59-6 0 0 0,133-26 0 0 0,-168 22 0 0 0,0-1 0 0 0,0-1 0 0 0,-1-3 0 0 0,-1-1 0 0 0,0-2 0 0 0,53-34 0 0 0,-70 38 0 0 0,0-1 0 0 0,-1-1 0 0 0,-1-1 0 0 0,-1-1 0 0 0,0 0 0 0 0,-1-2 0 0 0,-1 0 0 0 0,-1 0 0 0 0,-1-2 0 0 0,-1 0 0 0 0,19-41 0 0 0,-21 36 0 0 0,-2-1 0 0 0,0-1 0 0 0,-2 1 0 0 0,-1-2 0 0 0,-2 1 0 0 0,0 0 0 0 0,-2-1 0 0 0,-1 0 0 0 0,-2 1 0 0 0,-1-1 0 0 0,-1 1 0 0 0,-9-38 0 0 0,7 44 0 0 0,-1 0 0 0 0,0 1 0 0 0,-2 0 0 0 0,-1 0 0 0 0,-1 0 0 0 0,-1 1 0 0 0,0 0 0 0 0,-2 1 0 0 0,0 1 0 0 0,-29-33 0 0 0,19 27 0 0 0,-2 1 0 0 0,-27-22 0 0 0,39 36 0 0 0,-1 0 0 0 0,-1 1 0 0 0,0 1 0 0 0,0 0 0 0 0,0 1 0 0 0,-22-7 0 0 0,-52-8 0 0 0,-1 4 0 0 0,-130-9 0 0 0,81 11 0 0 0,122 14-1916 0 0,10 2 116 0 0,1 0 0 0 0,-1-1 1 0 0,1 0-1 0 0,-1-1 0 0 0,-9-3 0 0 0,5 1-1638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4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18 396 0 0,'-5'-18'12481'0'0,"8"38"-9898"0"0,6 43-1894 0 0,27 150 2514 0 0,49 252 1471 0 0,-82-448-4487 0 0,2 3 333 0 0,-1 1 1 0 0,3 36-1 0 0,-7-56-509 0 0,-1-1 0 0 0,1 1-1 0 0,0-1 1 0 0,-1 1-1 0 0,1 0 1 0 0,-1-1 0 0 0,1 1-1 0 0,-1-1 1 0 0,1 1 0 0 0,-1-1-1 0 0,1 1 1 0 0,-1-1-1 0 0,1 1 1 0 0,-1-1 0 0 0,0 0-1 0 0,1 1 1 0 0,-1-1 0 0 0,1 0-1 0 0,-1 0 1 0 0,0 1-1 0 0,1-1 1 0 0,-1 0 0 0 0,0 0-1 0 0,0 0 1 0 0,1 0 0 0 0,-2 0-1 0 0,1 0-7 0 0,-32 4 14 0 0,-39 0 0 0 0,15-1-45 0 0,-220 29-88 0 0,230-23 64 0 0,0 2 0 0 0,1 2 1 0 0,-81 34-1 0 0,118-42 43 0 0,0-1 0 0 0,0 1 0 0 0,0 1 0 0 0,1 0 0 0 0,-11 9 0 0 0,18-14 21 0 0,-1 0 0 0 0,0 1 1 0 0,1-1-1 0 0,0 1 1 0 0,-1-1-1 0 0,1 1 0 0 0,0-1 1 0 0,0 1-1 0 0,0 0 0 0 0,0 0 1 0 0,0 0-1 0 0,0 0 0 0 0,0-1 1 0 0,1 1-1 0 0,-1 0 1 0 0,0 0-1 0 0,1 0 0 0 0,0 0 1 0 0,0 1-1 0 0,-1-1 0 0 0,1 0 1 0 0,1 0-1 0 0,-1 0 0 0 0,0 0 1 0 0,0 0-1 0 0,1 0 0 0 0,-1 0 1 0 0,1 0-1 0 0,-1 0 1 0 0,1 0-1 0 0,0 0 0 0 0,0-1 1 0 0,1 4-1 0 0,5 2 40 0 0,-1 1 0 0 0,1-1 0 0 0,0 0 0 0 0,1 0 0 0 0,-1-1 0 0 0,1 0 0 0 0,1-1 0 0 0,-1 1-1 0 0,10 3 1 0 0,9 4 150 0 0,49 16 0 0 0,0-7 151 0 0,1-4 0 0 0,104 13 0 0 0,160-2 462 0 0,-307-27-736 0 0,109 9 441 0 0,-143-11-515 0 0,0 0 1 0 0,0 0-1 0 0,0 0 0 0 0,0 0 1 0 0,0 0-1 0 0,0 0 1 0 0,0 0-1 0 0,0 0 1 0 0,0 0-1 0 0,0 0 1 0 0,0 1-1 0 0,-1-1 0 0 0,1 0 1 0 0,0 0-1 0 0,0 0 1 0 0,1 0-1 0 0,-1 0 1 0 0,0 0-1 0 0,0 0 1 0 0,0 0-1 0 0,0 0 0 0 0,0 0 1 0 0,0 0-1 0 0,0 0 1 0 0,0 1-1 0 0,0-1 1 0 0,0 0-1 0 0,0 0 1 0 0,0 0-1 0 0,0 0 1 0 0,0 0-1 0 0,0 0 0 0 0,0 0 1 0 0,0 0-1 0 0,0 0 1 0 0,0 0-1 0 0,0 0 1 0 0,0 0-1 0 0,0 0 1 0 0,0 0-1 0 0,0 0 0 0 0,1 0 1 0 0,-1 0-1 0 0,-15 5 42 0 0,-26 3-53 0 0,-318 53-112 0 0,244-38-47 0 0,-216 74 1 0 0,327-95 147 0 0,-1-1-1 0 0,1 2 1 0 0,0-1 0 0 0,0 1-1 0 0,0-1 1 0 0,0 1 0 0 0,-3 4 0 0 0,6-7 14 0 0,0 1 1 0 0,1-1 0 0 0,-1 1-1 0 0,0-1 1 0 0,1 1 0 0 0,-1 0-1 0 0,1-1 1 0 0,-1 1 0 0 0,1 0-1 0 0,-1 0 1 0 0,1-1 0 0 0,-1 1-1 0 0,1 0 1 0 0,0 0 0 0 0,-1 0-1 0 0,1 0 1 0 0,0-1 0 0 0,0 1-1 0 0,0 0 1 0 0,0 0 0 0 0,0 0-1 0 0,0 0 1 0 0,0 0 0 0 0,0-1-1 0 0,0 1 1 0 0,0 0 0 0 0,0 0-1 0 0,0 0 1 0 0,1 0 0 0 0,-1 0-1 0 0,0-1 1 0 0,1 1 0 0 0,-1 0-1 0 0,0 0 1 0 0,1 0 0 0 0,-1-1-1 0 0,1 1 1 0 0,-1 0 0 0 0,1-1-1 0 0,0 1 1 0 0,-1 0 0 0 0,1-1-1 0 0,0 1 1 0 0,0 0 0 0 0,7 4-1 0 0,-1-1 0 0 0,1 1-1 0 0,1-2 1 0 0,-1 1 0 0 0,0-1 0 0 0,1 0 0 0 0,10 2 0 0 0,66 8 23 0 0,-62-10-10 0 0,391 16 640 0 0,-413-19-639 0 0,1 0-1 0 0,0 0 1 0 0,-1 0 0 0 0,1 1-1 0 0,0-1 1 0 0,-1 1-1 0 0,1-1 1 0 0,-1 1 0 0 0,1-1-1 0 0,-1 1 1 0 0,1 0 0 0 0,-1 0-1 0 0,0-1 1 0 0,1 1-1 0 0,-1 0 1 0 0,2 2 0 0 0,-3-3 1 0 0,3 18 29 0 0,-1 5 150 0 0,1 0-1 0 0,1 0 1 0 0,12 40-1 0 0,-2-7 111 0 0,84 326 491 0 0,16 73 132 0 0,-86-291-924 0 0,-17-93 0 0 0,-10-59 0 0 0,-1 1 0 0 0,2 0 0 0 0,0 0 0 0 0,6 21 0 0 0,-7-26 0 0 0,0 0 0 0 0,1-2 0 0 0,-1 2 0 0 0,-1 1 0 0 0,0-2-24 0 0,0-6-283 0 0,0-4-865 0 0,1-1 0 0 0,0 1 1 0 0,0-1-1 0 0,0 1 1 0 0,0-1-1 0 0,0 1 1 0 0,1 0-1 0 0,2-5 0 0 0,2-5-2577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14 284 0 0,'-2'-13'14289'0'0,"10"36"-12653"0"0,-2 1 0 0 0,-1 1-1 0 0,-1-1 1 0 0,1 49 0 0 0,4 21 204 0 0,-3-31-842 0 0,-5-44-799 0 0,0-1 1 0 0,2 0-1 0 0,0 0 0 0 0,1 0 0 0 0,12 34 1 0 0,-12-46-730 0 0,1 1-2847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44 452 0 0,'-18'-7'12183'0'0,"42"5"-3443"0"0,-11 2-9946 0 0,158-18 7739 0 0,-60 6-2988 0 0,-71 7-4957 0 0,-39 5 537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100 188 568 0 0,'0'-2'333'0'0,"0"1"0"0"0,0-1 0 0 0,0 0 0 0 0,0 0 0 0 0,0 1 0 0 0,1-1-1 0 0,-1 0 1 0 0,0 1 0 0 0,1-1 0 0 0,0 0 0 0 0,-1 1 0 0 0,1-1 0 0 0,0 1 0 0 0,0-1 0 0 0,0 1 0 0 0,0-1 0 0 0,0 1-1 0 0,0 0 1 0 0,0-1 0 0 0,1 1 0 0 0,-1 0 0 0 0,3-2 0 0 0,4-3 587 0 0,1 0 1 0 0,16-8-1 0 0,-8 5 50 0 0,94-49 3105 0 0,-21 13-1150 0 0,-72 35-1877 0 0,-14 7-174 0 0,-7 4-236 0 0,-16 6-798 0 0,-156 67-192 0 0,136-56 294 0 0,22-10 34 0 0,-59 31-97 0 0,67-34 114 0 0,0 1 1 0 0,1 0 0 0 0,0 0-1 0 0,0 1 1 0 0,1 0-1 0 0,-8 9 1 0 0,14-15 18 0 0,1 0-1 0 0,-1-1 1 0 0,0 1 0 0 0,1 0 0 0 0,-1 0 0 0 0,1 0-1 0 0,-1 0 1 0 0,1 0 0 0 0,-1 0 0 0 0,1 0 0 0 0,0 0-1 0 0,0 1 1 0 0,-1-1 0 0 0,1 0 0 0 0,0 0 0 0 0,0 0-1 0 0,0 0 1 0 0,0 0 0 0 0,0 0 0 0 0,0 0-1 0 0,1 0 1 0 0,-1 1 0 0 0,0-1 0 0 0,1 0 0 0 0,-1 0-1 0 0,1 1 1 0 0,0 0 23 0 0,1 1 0 0 0,0-1 0 0 0,0 1 0 0 0,0-1 0 0 0,0 0 0 0 0,0 0-1 0 0,0 0 1 0 0,1 0 0 0 0,4 2 0 0 0,5 3 110 0 0,0 0 0 0 0,1-2 0 0 0,20 8 0 0 0,50 13 687 0 0,155 73 0 0 0,-230-94-760 0 0,1 0 1 0 0,-1 0-1 0 0,0 1 1 0 0,0 0-1 0 0,12 12 1 0 0,-18-16-51 0 0,0 0 0 0 0,-1 0-1 0 0,1 0 1 0 0,0 1 0 0 0,-1-1 0 0 0,0 0 0 0 0,1 1 0 0 0,-1-1 0 0 0,0 1 0 0 0,0 0 0 0 0,0-1 0 0 0,-1 1 0 0 0,1 0 0 0 0,-1-1-1 0 0,1 1 1 0 0,-1 0 0 0 0,0 0 0 0 0,0-1 0 0 0,0 1 0 0 0,0 0 0 0 0,-1 0 0 0 0,1 0 0 0 0,-1-1 0 0 0,-1 4 0 0 0,-1 0 3 0 0,0 1 0 0 0,0-1 0 0 0,-1 1 0 0 0,0-1 0 0 0,-1-1 0 0 0,1 1 0 0 0,-1-1 0 0 0,0 1 0 0 0,-1-1 0 0 0,1-1 1 0 0,-1 1-1 0 0,0-1 0 0 0,0 0 0 0 0,0 0 0 0 0,0-1 0 0 0,-1 1 0 0 0,0-1 0 0 0,-13 3 0 0 0,-8 2 8 0 0,0-1-1 0 0,0-2 1 0 0,-40 3-1 0 0,47-6-140 0 0,1-2 0 0 0,-1 0 0 0 0,1-1-1 0 0,-1 0 1 0 0,1-2 0 0 0,-1-1-1 0 0,-24-7 1 0 0,24 0-1965 0 0,20 10 1347 0 0,-3-3-1263 0 0,19-3-6548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5897 0 0,'3'-8'4502'0'0,"5"-9"1641"0"0,-8 16-6025 0 0,0 1 0 0 0,0 0 0 0 0,1-1 0 0 0,-1 1 0 0 0,1-1 1 0 0,-1 1-1 0 0,0 0 0 0 0,1-1 0 0 0,-1 1 0 0 0,1 0 0 0 0,-1-1 0 0 0,0 1 1 0 0,1 0-1 0 0,-1 0 0 0 0,1-1 0 0 0,-1 1 0 0 0,1 0 0 0 0,-1 0 0 0 0,1 0 0 0 0,-1 0 1 0 0,1 0-1 0 0,-1 0 0 0 0,1 0 0 0 0,0 0 0 0 0,-1 0 0 0 0,1 0 0 0 0,-1 0 1 0 0,1 0-1 0 0,0 0 0 0 0,7 3 447 0 0,-1 0 0 0 0,1 0 0 0 0,-1 1 0 0 0,0 0 0 0 0,0 1 0 0 0,-1-1 0 0 0,13 11 0 0 0,41 47 1689 0 0,-25-24-875 0 0,-25-27-1240 0 0,3 2 361 0 0,1 0 0 0 0,-1 0 0 0 0,2-1 0 0 0,15 9 0 0 0,-27-19-430 0 0,0 0 0 0 0,1 0 0 0 0,-1 0 0 0 0,0-1-1 0 0,1 1 1 0 0,-1-1 0 0 0,1 0 0 0 0,-1 0 0 0 0,1 0 0 0 0,-1 0 0 0 0,1-1 0 0 0,0 0 0 0 0,-1 1 0 0 0,1-2 0 0 0,0 1 0 0 0,0 0 0 0 0,-1-1 0 0 0,1 1 0 0 0,-1-1 0 0 0,1 0 0 0 0,0 0 0 0 0,-1 0 0 0 0,0-1 0 0 0,1 1 0 0 0,-1-1 0 0 0,5-3 0 0 0,-4 2-70 0 0,0-1 0 0 0,0 0 0 0 0,0-1 0 0 0,-1 1 0 0 0,1-1 0 0 0,-1 1 0 0 0,0-1 0 0 0,3-6 0 0 0,16-41 0 0 0,-18 41 0 0 0,76-240 0 0 0,-80 251-107 0 0,0-1 1 0 0,0 1-1 0 0,0-1 1 0 0,0 1-1 0 0,0 0 1 0 0,0-1-1 0 0,1 1 1 0 0,-1 0-1 0 0,0-1 0 0 0,0 1 1 0 0,0-1-1 0 0,1 1 1 0 0,-1 0-1 0 0,0-1 1 0 0,0 1-1 0 0,1 0 1 0 0,-1 0-1 0 0,0-1 0 0 0,1 1 1 0 0,-1 0-1 0 0,0 0 1 0 0,1-1-1 0 0,-1 1 1 0 0,1 0-1 0 0,-1 0 1 0 0,0 0-1 0 0,1 0 0 0 0,-1 0 1 0 0,1-1-1 0 0,-1 1 1 0 0,0 0-1 0 0,1 0 1 0 0,0 0-1 0 0,16 5-6528 0 0,-6-1 3796 0 0,13 4-530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13 284 0 0,'7'-13'14453'0'0,"-2"31"-13170"0"0,0 0-1 0 0,-2 1 1 0 0,0-1 0 0 0,1 21 0 0 0,-3 81 1357 0 0,-1-80-1727 0 0,-2 135 1368 0 0,-1-14 288 0 0,21 187 1 0 0,20-103-1927 0 0,-28-200-643 0 0,-10-37 0 0 0,-7-1 0 0 0,2-5 0 0 0,0-1 0 0 0,0 1 0 0 0,0-1 0 0 0,0 0 0 0 0,0 0 0 0 0,0 0 0 0 0,-1-1 0 0 0,1 0 0 0 0,-8-1 0 0 0,-13 2 0 0 0,-327 52 0 0 0,347-52 0 0 0,-85 20 0 0 0,80-18 0 0 0,0 1 0 0 0,-1 0 0 0 0,1 1 0 0 0,1 1 0 0 0,-19 11 0 0 0,22-12 0 0 0,7-4 0 0 0,0-1 0 0 0,0 1 0 0 0,-1-1 0 0 0,1 1 0 0 0,0-1 0 0 0,0 1 0 0 0,0 0 0 0 0,0-1 0 0 0,0 1 0 0 0,0-1 0 0 0,0 1 0 0 0,0-1 0 0 0,0 1 0 0 0,1-1 0 0 0,-1 1 0 0 0,0-1 0 0 0,0 1 0 0 0,0-1 0 0 0,0 1 0 0 0,1-1 0 0 0,-1 1 0 0 0,0-1 0 0 0,1 0 0 0 0,-1 1 0 0 0,0-1 0 0 0,1 1 0 0 0,-1-1 0 0 0,0 0 0 0 0,1 1 0 0 0,-1-1 0 0 0,1 0 0 0 0,-1 1 0 0 0,1-1 0 0 0,-1 0 0 0 0,1 1 0 0 0,-1-1 0 0 0,5 3 0 0 0,0 0 0 0 0,0 0 0 0 0,0 0 0 0 0,0 0 0 0 0,1-1 0 0 0,-1 0 0 0 0,11 3 0 0 0,46 7 0 0 0,-34-7 0 0 0,350 61 0 0 0,202 62 0 0 0,-563-124 0 0 0,-6-2 0 0 0,0 1 0 0 0,0-1 0 0 0,-1 2 0 0 0,0 0 0 0 0,1 0 0 0 0,10 6 0 0 0,-21-9 0 0 0,1-1 0 0 0,-1 0 0 0 0,1 1 0 0 0,0-1 0 0 0,-1 0 0 0 0,1 1 0 0 0,-1-1 0 0 0,1 1 0 0 0,-1-1 0 0 0,1 1 0 0 0,-1-1 0 0 0,0 1 0 0 0,1 0 0 0 0,-1-1 0 0 0,0 1 0 0 0,1-1 0 0 0,-1 1 0 0 0,0 0 0 0 0,0-1 0 0 0,1 1 0 0 0,-1 0 0 0 0,0-1 0 0 0,0 1 0 0 0,0 0 0 0 0,0 0 0 0 0,0 0 0 0 0,0 0 0 0 0,-1 0 0 0 0,1 0 0 0 0,-1 0 0 0 0,0 0 0 0 0,1 0 0 0 0,-1 0 0 0 0,0 0 0 0 0,1 0 0 0 0,-1-1 0 0 0,0 1 0 0 0,0 0 0 0 0,0-1 0 0 0,0 1 0 0 0,1 0 0 0 0,-2 0 0 0 0,-6 2 0 0 0,1 1 0 0 0,-1-1 0 0 0,-11 3 0 0 0,-52 12 0 0 0,-85 9 0 0 0,92-17 0 0 0,-148 20 0 0 0,-270 53 0 0 0,475-81 0 0 0,2-2 0 0 0,1 1 0 0 0,0 1 0 0 0,0-1 0 0 0,0 0 0 0 0,0 1 0 0 0,0 0 0 0 0,0 0 0 0 0,-6 4 0 0 0,10-6 0 0 0,0 0 0 0 0,-1 1 0 0 0,1-1 0 0 0,0 0 0 0 0,0 0 0 0 0,0 0 0 0 0,0 0 0 0 0,0 0 0 0 0,0 0 0 0 0,0 0 0 0 0,0 1 0 0 0,0-1 0 0 0,-1 0 0 0 0,1 0 0 0 0,0 0 0 0 0,0 0 0 0 0,0 0 0 0 0,0 1 0 0 0,0-1 0 0 0,0 0 0 0 0,0 0 0 0 0,0 0 0 0 0,0 0 0 0 0,0 1 0 0 0,0-1 0 0 0,0 0 0 0 0,0 0 0 0 0,0 0 0 0 0,0 0 0 0 0,0 0 0 0 0,1 1 0 0 0,-1-1 0 0 0,0 0 0 0 0,0 0 0 0 0,0 0 0 0 0,0 0 0 0 0,0 0 0 0 0,0 0 0 0 0,0 1 0 0 0,0-1 0 0 0,0 0 0 0 0,1 0 0 0 0,-1 0 0 0 0,0 0 0 0 0,0 0 0 0 0,0 0 0 0 0,0 0 0 0 0,0 0 0 0 0,0 0 0 0 0,1 0 0 0 0,-1 0 0 0 0,0 1 0 0 0,0-1 0 0 0,0 0 0 0 0,1 0 0 0 0,14 5 0 0 0,0 0 0 0 0,1-1 0 0 0,-1 0 0 0 0,1-1 0 0 0,0-1 0 0 0,19 0 0 0 0,2 2 0 0 0,75 8 0 0 0,90 15 0 0 0,-196-26 0 0 0,-4-1 0 0 0,1 0 0 0 0,-1 1 0 0 0,1-1 0 0 0,-1 1 0 0 0,1 0 0 0 0,-1-1 0 0 0,0 1 0 0 0,1 0 0 0 0,-1 1 0 0 0,0-1 0 0 0,0 0 0 0 0,0 1 0 0 0,4 3 0 0 0,-2-1 0 0 0,-2 4 0 0 0,-1 2 0 0 0,0-3 0 0 0,-6 137 0 0 0,2 16 0 0 0,20 125 0 0 0,0 54 0 0 0,-14-220 0 0 0,-5 166 0 0 0,2-268 0 0 0,1-10 0 0 0,-1 1 0 0 0,0-1 0 0 0,0 0 0 0 0,-1 0 0 0 0,0 0 0 0 0,-2 10 0 0 0,-1-2 0 0 0,0-9-185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10 380 396 0 0,'-9'0'10083'0'0,"25"-2"-3815"0"0,-2-1-7494 0 0,18-7 2458 0 0,0-1 0 0 0,0-2-1 0 0,-1-2 1 0 0,33-20 0 0 0,-51 26-985 0 0,0 0 1 0 0,0-1 0 0 0,-1 0-1 0 0,0-1 1 0 0,-1 0 0 0 0,0-1 0 0 0,-1 0-1 0 0,0-1 1 0 0,-1 0 0 0 0,-1-1 0 0 0,8-14-1 0 0,-14 23-178 0 0,5-8 111 0 0,-1-1 1 0 0,0 1-1 0 0,-1-1 0 0 0,0 0 1 0 0,-1 0-1 0 0,-1 0 0 0 0,3-23 1 0 0,-26 200 2133 0 0,8-84-1611 0 0,-23 163 1319 0 0,23-179-3727 0 0,12-63 1587 0 0,0 1 0 0 0,0-1 0 0 0,0 1 0 0 0,0 0 0 0 0,0-1-1 0 0,0 1 1 0 0,0 0 0 0 0,0-1 0 0 0,0 1 0 0 0,0-1 0 0 0,1 1 0 0 0,-1 0 0 0 0,0-1 0 0 0,0 1 0 0 0,1-1-1 0 0,-1 1 1 0 0,0-1 0 0 0,1 1 0 0 0,-1-1 0 0 0,0 1 0 0 0,1-1 0 0 0,-1 1 0 0 0,1-1 0 0 0,-1 1 0 0 0,1-1-1 0 0,-1 0 1 0 0,1 1 0 0 0,-1-1 0 0 0,1 0 0 0 0,-1 1 0 0 0,1-1 0 0 0,0 0 0 0 0,20 6-8668 0 0,-11-6 5904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451 109 396 0 0,'1'-4'599'0'0,"0"-1"1"0"0,-1 1-1 0 0,0 0 0 0 0,0-1 1 0 0,0 1-1 0 0,0-1 1 0 0,-1 1-1 0 0,0-1 0 0 0,0 1 1 0 0,0 0-1 0 0,0-1 0 0 0,-1 1 1 0 0,1 0-1 0 0,-1 0 0 0 0,0 0 1 0 0,-3-5-1 0 0,2 7-280 0 0,0-1 1 0 0,1 0-1 0 0,-1 1 0 0 0,0-1 1 0 0,-1 1-1 0 0,1 0 0 0 0,0 0 0 0 0,0 0 1 0 0,-1 0-1 0 0,0 1 0 0 0,1-1 1 0 0,-1 1-1 0 0,1 0 0 0 0,-1 0 0 0 0,0 1 1 0 0,0-1-1 0 0,0 1 0 0 0,0-1 1 0 0,-5 2-1 0 0,-10 0 123 0 0,1 0 0 0 0,0 2 0 0 0,0 0 0 0 0,1 1 0 0 0,-1 1 0 0 0,1 1 0 0 0,0 0 0 0 0,0 2 0 0 0,0-1 0 0 0,1 2 0 0 0,1 0 0 0 0,-1 1 0 0 0,2 1 0 0 0,-1 0 0 0 0,1 1 0 0 0,1 0-1 0 0,0 1 1 0 0,1 1 0 0 0,1 0 0 0 0,-14 21 0 0 0,22-29-312 0 0,0 0 0 0 0,0 0-1 0 0,0 1 1 0 0,1-1-1 0 0,0 1 1 0 0,1-1-1 0 0,-1 1 1 0 0,1 0-1 0 0,0-1 1 0 0,1 1 0 0 0,0 0-1 0 0,0 0 1 0 0,0-1-1 0 0,1 1 1 0 0,0 0-1 0 0,0 0 1 0 0,1-1-1 0 0,0 1 1 0 0,0-1-1 0 0,0 0 1 0 0,1 1 0 0 0,0-1-1 0 0,0 0 1 0 0,1 0-1 0 0,-1-1 1 0 0,1 1-1 0 0,1-1 1 0 0,-1 0-1 0 0,1 0 1 0 0,0 0 0 0 0,0-1-1 0 0,0 1 1 0 0,0-1-1 0 0,12 6 1 0 0,-8-5-75 0 0,1 0 1 0 0,0 0 0 0 0,-1-1-1 0 0,1-1 1 0 0,1 0-1 0 0,-1 0 1 0 0,0-1 0 0 0,1 0-1 0 0,-1 0 1 0 0,1-2-1 0 0,15 1 1 0 0,-20-2-101 0 0,0 0 0 0 0,1 0 1 0 0,-1 0-1 0 0,0 0 0 0 0,0-1 0 0 0,0 0 0 0 0,0-1 1 0 0,0 1-1 0 0,0-1 0 0 0,-1 0 0 0 0,1 0 0 0 0,-1-1 1 0 0,0 0-1 0 0,0 0 0 0 0,0 0 0 0 0,-1 0 1 0 0,1-1-1 0 0,-1 0 0 0 0,0 0 0 0 0,4-6 0 0 0,-2 1 10 0 0,-1 0-1 0 0,0 0 0 0 0,0-1 0 0 0,-1 0 1 0 0,0 1-1 0 0,-1-1 0 0 0,0 0 0 0 0,-1-1 0 0 0,0 1 1 0 0,-1 0-1 0 0,0-1 0 0 0,-1-15 0 0 0,-1 19 29 0 0,0 1 0 0 0,0 0 0 0 0,-1 0 0 0 0,1 0 1 0 0,-1 0-1 0 0,-1 0 0 0 0,0 0 0 0 0,0 0 0 0 0,0 1 0 0 0,0-1 0 0 0,-1 1 0 0 0,0 0 0 0 0,-1 0 0 0 0,1 1 0 0 0,-1-1 0 0 0,0 1 0 0 0,-1 0 1 0 0,1 0-1 0 0,-1 1 0 0 0,-9-6 0 0 0,4 3-26 0 0,-1 1 0 0 0,-1 1 0 0 0,1 0 0 0 0,-1 1 1 0 0,0 0-1 0 0,0 1 0 0 0,-21-3 0 0 0,26 5-338 0 0,0 1 1 0 0,0 0-1 0 0,0 0 1 0 0,0 1-1 0 0,0 0 0 0 0,-9 2 1 0 0,13-2-295 0 0,0 1 1 0 0,-1-1-1 0 0,1 1 1 0 0,0 0-1 0 0,0 0 0 0 0,0 0 1 0 0,1 0-1 0 0,-1 1 1 0 0,0-1-1 0 0,1 1 1 0 0,-6 6-1 0 0,4-2-2517 0 0,3-2 458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9 376 0 0,'1'-1'287'0'0,"0"0"0"0"0,1 0 0 0 0,-1 0 0 0 0,1 0 0 0 0,-1 1 0 0 0,1-1 0 0 0,-1 0 0 0 0,1 1 0 0 0,-1-1 0 0 0,1 1 0 0 0,0 0 0 0 0,-1-1 0 0 0,1 1 0 0 0,0 0 0 0 0,-1 0 0 0 0,1 0 0 0 0,0 0 0 0 0,-1 0 0 0 0,1 1 0 0 0,-1-1 0 0 0,1 0 0 0 0,0 1 0 0 0,-1-1 0 0 0,1 1 0 0 0,-1 0 0 0 0,1-1 0 0 0,-1 1 0 0 0,1 0 0 0 0,-1 0 0 0 0,0 0 0 0 0,1 0-1 0 0,-1 0 1 0 0,0 0 0 0 0,0 0 0 0 0,0 1 0 0 0,0-1 0 0 0,0 0 0 0 0,0 1 0 0 0,0-1 0 0 0,0 0 0 0 0,0 1 0 0 0,-1-1 0 0 0,1 1 0 0 0,-1 0 0 0 0,1 1 0 0 0,4 9 503 0 0,-1 1 0 0 0,0-1-1 0 0,-1 1 1 0 0,-1 0 0 0 0,0-1-1 0 0,0 14 1 0 0,-2 82 2549 0 0,-2-45-1495 0 0,2-44-1260 0 0,-1-4 76 0 0,1 1 0 0 0,1-1 0 0 0,4 22 1 0 0,-5-36-613 0 0,0 0 0 0 0,1 0 0 0 0,-1 0 0 0 0,1 0 0 0 0,-1 0 1 0 0,1 0-1 0 0,0 0 0 0 0,-1 0 0 0 0,1 0 0 0 0,0 0 0 0 0,0 0 0 0 0,0 0 1 0 0,-1-1-1 0 0,1 1 0 0 0,0 0 0 0 0,0-1 0 0 0,0 1 0 0 0,0-1 1 0 0,0 1-1 0 0,0-1 0 0 0,1 1 0 0 0,-1-1 0 0 0,0 0 0 0 0,0 1 1 0 0,0-1-1 0 0,0 0 0 0 0,0 0 0 0 0,1 0 0 0 0,-1 0 0 0 0,0 0 1 0 0,2 0-1 0 0,3-1 74 0 0,1 1 1 0 0,0-1-1 0 0,12-4 0 0 0,-15 4-98 0 0,32-12 133 0 0,-1-2 1 0 0,-1-1-1 0 0,0-1 1 0 0,45-32-1 0 0,-40 25-46 0 0,2-2 100 0 0,43-35 0 0 0,-83 61-231 0 0,-6 2-97 0 0,-8 4 102 0 0,0 1 0 0 0,0 1 0 0 0,0 0 1 0 0,1 1-1 0 0,-18 16 0 0 0,-55 60 11 0 0,73-71 27 0 0,-1 1 0 0 0,-11 19-1 0 0,20-29 7 0 0,1 1-1 0 0,0-1 0 0 0,0 1 0 0 0,1-1 1 0 0,-1 1-1 0 0,1 0 0 0 0,1 0 0 0 0,-1 0 1 0 0,1 0-1 0 0,-1 11 0 0 0,2-14 15 0 0,0 1 1 0 0,1 0-1 0 0,-1 0 0 0 0,1 0 0 0 0,0 0 0 0 0,0-1 0 0 0,0 1 1 0 0,1 0-1 0 0,-1-1 0 0 0,1 1 0 0 0,0-1 0 0 0,0 0 0 0 0,0 1 1 0 0,0-1-1 0 0,3 3 0 0 0,0-1 37 0 0,0 0-1 0 0,1-1 1 0 0,-1 1 0 0 0,1-1 0 0 0,0-1-1 0 0,0 1 1 0 0,12 5 0 0 0,-2-3-16 0 0,1-1 0 0 0,0 0 0 0 0,0-1 0 0 0,0 0 0 0 0,32 1 0 0 0,-17-5-491 0 0,-29 0-43 0 0,4-1-186 0 0,33-5-1119 0 0,-22 1-2094 0 0,-3 0-3931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0 301 232 0 0,'0'0'3270'0'0,"3"-1"-1180"0"0,-2 0-1606 0 0,1 1 1 0 0,-1-1-1 0 0,1 1 1 0 0,0 0-1 0 0,-1 0 0 0 0,1 0 1 0 0,0 0-1 0 0,-1 0 1 0 0,1 0-1 0 0,0 0 1 0 0,-1 1-1 0 0,1-1 1 0 0,-1 1-1 0 0,1-1 0 0 0,0 1 1 0 0,-1-1-1 0 0,1 1 1 0 0,-1 0-1 0 0,0 0 1 0 0,1 0-1 0 0,-1 0 0 0 0,0 0 1 0 0,1 0-1 0 0,1 2 1 0 0,-1-1 83 0 0,0 0-1 0 0,-1 0 1 0 0,1 0 0 0 0,0 1-1 0 0,-1-1 1 0 0,0 0 0 0 0,1 1-1 0 0,-1-1 1 0 0,0 1 0 0 0,0-1-1 0 0,0 1 1 0 0,-1 0 0 0 0,1-1-1 0 0,-1 1 1 0 0,1 4 0 0 0,-1-6-498 0 0,0-1 1 0 0,0 1-1 0 0,0-1 1 0 0,0 0-1 0 0,0 1 1 0 0,0-1-1 0 0,0 1 0 0 0,0-1 1 0 0,0 0-1 0 0,0 1 1 0 0,0-1-1 0 0,0 1 1 0 0,0-1-1 0 0,-1 0 1 0 0,1 1-1 0 0,0-1 1 0 0,0 0-1 0 0,0 1 0 0 0,-1-1 1 0 0,1 0-1 0 0,0 1 1 0 0,0-1-1 0 0,-1 0 1 0 0,1 0-1 0 0,0 1 1 0 0,-1-1-1 0 0,1 0 1 0 0,0 0-1 0 0,-1 1 0 0 0,1-1 1 0 0,0 0-1 0 0,-1 0 1 0 0,1 0-1 0 0,-1 0 1 0 0,1 0-1 0 0,0 0 1 0 0,-1 1-1 0 0,1-1 1 0 0,-1 0-1 0 0,1 0 1 0 0,0 0-1 0 0,-1 0 0 0 0,1 0 1 0 0,-1 0-1 0 0,1-1 1 0 0,0 1-1 0 0,-1 0 1 0 0,1 0-1 0 0,-1 0 1 0 0,0-1-23 0 0,0 1 1 0 0,0-1-1 0 0,0 1 1 0 0,0-1 0 0 0,0 0-1 0 0,1 1 1 0 0,-1-1-1 0 0,0 0 1 0 0,0 1 0 0 0,0-1-1 0 0,1 0 1 0 0,-1 0-1 0 0,1 0 1 0 0,-1 0-1 0 0,0 0 1 0 0,1 0 0 0 0,0 0-1 0 0,-1 0 1 0 0,1 0-1 0 0,-1 0 1 0 0,1 0 0 0 0,0-1-1 0 0,0-5 29 0 0,0-1 0 0 0,0 1 0 0 0,1 0 0 0 0,0 0 0 0 0,0 0 1 0 0,0 0-1 0 0,1 0 0 0 0,1 0 0 0 0,-1 0 0 0 0,1 0 0 0 0,0 1 0 0 0,0-1 0 0 0,6-7 0 0 0,5-6 5 0 0,0-1 0 0 0,30-30 0 0 0,-28 34-80 0 0,1 0 0 0 0,1 1-1 0 0,0 1 1 0 0,2 0 0 0 0,-1 2 0 0 0,2 0-1 0 0,0 1 1 0 0,32-13 0 0 0,-51 24-2 0 0,-1 0 0 0 0,1 1 0 0 0,-1-1 0 0 0,1 1 0 0 0,0-1 0 0 0,-1 1 0 0 0,1 0 0 0 0,0-1 0 0 0,-1 1 0 0 0,1 0 0 0 0,0 0 0 0 0,-1 0 0 0 0,1 1 0 0 0,0-1 0 0 0,-1 0 0 0 0,1 0 0 0 0,0 1 0 0 0,-1-1 0 0 0,1 1 0 0 0,-1 0 0 0 0,1-1 0 0 0,-1 1 0 0 0,1 0 0 0 0,1 1 0 0 0,-2 0 0 0 0,0 0 0 0 0,0 0 0 0 0,0-1 0 0 0,0 1 0 0 0,0 0 0 0 0,-1 0 0 0 0,1 0 0 0 0,0 0 0 0 0,-1 0 0 0 0,0 0 0 0 0,0 0 0 0 0,1 0 0 0 0,-1 1 0 0 0,0-1 0 0 0,-1 0 0 0 0,1 0 0 0 0,0 0 0 0 0,-1 0 0 0 0,0 3 0 0 0,-22 76 0 0 0,-3 12 0 0 0,23-81 0 0 0,2 0 0 0 0,-1 0 0 0 0,1 0 0 0 0,1 0 0 0 0,2 22 0 0 0,-1-29-4 0 0,0-1 0 0 0,0 1 0 0 0,0-1 0 0 0,1 1-1 0 0,0-1 1 0 0,-1 0 0 0 0,1 0 0 0 0,1 0 0 0 0,-1 0 0 0 0,1 0 0 0 0,-1 0 0 0 0,1-1-1 0 0,0 1 1 0 0,6 4 0 0 0,-3-3-16 0 0,0 0 0 0 0,1-1 0 0 0,0 0 0 0 0,-1 0 0 0 0,1-1 0 0 0,0 0 0 0 0,1 0 0 0 0,7 2-1 0 0,6-1-94 0 0,-1 0 0 0 0,0-2 0 0 0,1 0-1 0 0,0-1 1 0 0,34-3 0 0 0,-32 2-4457 0 0,-9 0-2194 0 0,-6 0 3253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43 364 0 0,'-27'-10'3076'0'0,"-3"-1"10573"0"0,36 11-12073 0 0,291-4 5463 0 0,-129 4-5643 0 0,432-6 2467 0 0,-464 4-3328 0 0,170-7 734 0 0,-295 9-2186 0 0,-27 7-7229 0 0,10-5 5955 0 0,-10 4-1397 0 0,2-2 516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29 458 528 0 0,'10'-7'1451'0'0,"-7"5"-775"0"0,0 0 0 0 0,0 0 0 0 0,1 0 0 0 0,-1 0 0 0 0,0 1 1 0 0,0-1-1 0 0,5 0 0 0 0,-5 1-481 0 0,-1 1 0 0 0,0 0 0 0 0,0 0 0 0 0,0 1 0 0 0,1-1 0 0 0,-1 0 0 0 0,0 1 0 0 0,0-1 0 0 0,0 1 0 0 0,0-1 0 0 0,0 1 0 0 0,0 0 0 0 0,0 0 0 0 0,0 0 0 0 0,3 3 0 0 0,2 1 158 0 0,0 0 0 0 0,-1 1 1 0 0,1 0-1 0 0,-1 0 0 0 0,-1 1 1 0 0,1-1-1 0 0,-1 1 0 0 0,0 1 1 0 0,-1-1-1 0 0,0 1 0 0 0,0-1 1 0 0,0 1-1 0 0,2 9 0 0 0,4 16 1257 0 0,13 67 0 0 0,-18-72-727 0 0,4 28 1467 0 0,3 93 0 0 0,-10-61 3288 0 0,-3-102-5492 0 0,-1 1 1 0 0,0 0 0 0 0,-5-19 0 0 0,-2-7 38 0 0,-5-22 40 0 0,-28-80 0 0 0,-35-58 5 0 0,28 75-159 0 0,40 103-67 0 0,2-1 0 0 0,0 0-1 0 0,1 0 1 0 0,-4-35 0 0 0,10 50-11 0 0,-1 0 0 0 0,1-1 0 0 0,1 1 0 0 0,-1-1 1 0 0,1 1-1 0 0,0 0 0 0 0,1-1 0 0 0,0 1 0 0 0,0 0 1 0 0,1 0-1 0 0,-1 0 0 0 0,2 1 0 0 0,-1-1 0 0 0,1 1 1 0 0,0-1-1 0 0,0 1 0 0 0,9-9 0 0 0,-4 6-4 0 0,0 0 0 0 0,1 1 0 0 0,1 0 0 0 0,-1 1 0 0 0,1 0 1 0 0,1 1-1 0 0,-1 0 0 0 0,1 1 0 0 0,0 0 0 0 0,0 1 0 0 0,1 0 0 0 0,-1 1 0 0 0,1 0 0 0 0,-1 1 0 0 0,1 1 0 0 0,22 0 0 0 0,-12 1 0 0 0,-1 1 0 0 0,1 2 0 0 0,-1 0 0 0 0,0 1 0 0 0,0 2 0 0 0,0 0 0 0 0,-1 1 0 0 0,36 17 0 0 0,-47-19 6 0 0,-1 0 0 0 0,0 1 0 0 0,0 0 0 0 0,-1 0 0 0 0,1 1 0 0 0,-1 0 0 0 0,-1 0 0 0 0,1 1 0 0 0,-1 0 0 0 0,-1 0 0 0 0,10 15 0 0 0,-12-16 3 0 0,-1 1 0 0 0,0-1 0 0 0,0 0 1 0 0,0 1-1 0 0,-1 0 0 0 0,-1-1 0 0 0,1 1 0 0 0,-1 0 1 0 0,0 0-1 0 0,-1 0 0 0 0,0 0 0 0 0,0 0 0 0 0,-1 0 1 0 0,0 0-1 0 0,0 0 0 0 0,-4 9 0 0 0,-1 3 0 0 0,-1 0-1 0 0,-1 0 0 0 0,-1-1 1 0 0,-1 0-1 0 0,0-1 0 0 0,-2 0 1 0 0,0 0-1 0 0,-16 17 1 0 0,-5 1-95 0 0,-3-1 1 0 0,-51 41 0 0 0,81-72 18 0 0,1 0 0 0 0,1 1 0 0 0,-1-1 0 0 0,1 1-1 0 0,0 0 1 0 0,0 1 0 0 0,0-1 0 0 0,0 1 0 0 0,-2 6 0 0 0,7-10 60 0 0,0 0 0 0 0,0 1 0 0 0,0-1 0 0 0,0 0 0 0 0,0 0 1 0 0,1 0-1 0 0,-1 0 0 0 0,1 0 0 0 0,-1 0 0 0 0,1 0 0 0 0,0 0 0 0 0,3 2 1 0 0,-4-3 8 0 0,21 18 111 0 0,44 29 0 0 0,-46-35 56 0 0,0 2-1 0 0,0 0 1 0 0,23 24 0 0 0,-35-29-90 0 0,5 2 44 0 0,-1 1-1 0 0,0 1 1 0 0,-2 0 0 0 0,1 1 0 0 0,-2 0 0 0 0,10 20 0 0 0,-6-10 96 0 0,3 7-228 0 0,-16-30-126 0 0,2 0-84 0 0,6 5 53 0 0,-7-6-382 0 0,1-1 0 0 0,-1 1 1 0 0,0-1-1 0 0,0 0 0 0 0,0 1 1 0 0,0-1-1 0 0,0 0 0 0 0,1 0 0 0 0,-1 0 1 0 0,0 0-1 0 0,0 0 0 0 0,0 0 1 0 0,1 0-1 0 0,-1-1 0 0 0,0 1 0 0 0,0 0 1 0 0,0-1-1 0 0,0 1 0 0 0,2-1 0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11 868 0 0,'-15'-11'11902'0'0,"0"19"-10520"0"0,0 0 0 0 0,1 1 0 0 0,-23 17 0 0 0,13-9-698 0 0,-88 60 2431 0 0,-215 111 0 0 0,251-150-2398 0 0,-28 14 468 0 0,164-64-6005 0 0,53-20-192 0 0,-9 2 2131 0 0,7-3 413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20 452 0 0,'0'0'244'0'0,"0"-1"0"0"0,1 1-1 0 0,-1-1 1 0 0,1 1 0 0 0,-1 0-1 0 0,0-1 1 0 0,1 1 0 0 0,-1-1 0 0 0,0 1-1 0 0,0-1 1 0 0,1 1 0 0 0,-1-1 0 0 0,0 1-1 0 0,0-1 1 0 0,0 1 0 0 0,0-1-1 0 0,0 1 1 0 0,1-1 0 0 0,-1 1 0 0 0,0-1-1 0 0,0 1 1 0 0,0-1 0 0 0,0 1 0 0 0,-1-1-1 0 0,1 0 1 0 0,0 1 0 0 0,0-1 0 0 0,0 1-1 0 0,0-1 1 0 0,0 1 0 0 0,-1-1-1 0 0,1 1 1 0 0,0-1 0 0 0,-1 0 0 0 0,-10-1 4706 0 0,-1 5-5213 0 0,-13 5 1902 0 0,0 1 0 0 0,1 1 0 0 0,-27 16 0 0 0,-65 46 776 0 0,17-10-741 0 0,-46 27 105 0 0,-35 19-49 0 0,173-105-1960 0 0,1 0-1 0 0,0 1 1 0 0,0 1 0 0 0,0-1 0 0 0,0 1-1 0 0,1 0 1 0 0,-9 9 0 0 0,19-14-3521 0 0,-3 0 3454 0 0,50-10-5860 0 0,-14-4 3453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0 884 0 0,'-2'1'9558'0'0,"-10"5"-4661"0"0,-84 47-2192 0 0,61-31-1858 0 0,-40 24 1062 0 0,-110 89 1 0 0,182-133-2101 0 0,-22 23-1395 0 0,24-24 1114 0 0,0 0-1 0 0,1 0 1 0 0,-1 1-1 0 0,0-1 1 0 0,1 0-1 0 0,-1 1 1 0 0,1-1-1 0 0,-1 0 1 0 0,1 1-1 0 0,-1-1 1 0 0,1 0-1 0 0,0 3 1 0 0</inkml:trace>
  <inkml:trace contextRef="#ctx0" brushRef="#br0" timeOffset="1">474 96 380 0 0,'-17'4'432'0'0,"-10"2"-708"0"0,10-2 92 0 0,7 0 64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67 328 0 0,'1'-7'1306'0'0,"1"1"-1"0"0,0 0 1 0 0,0-1 0 0 0,1 1-1 0 0,-1 0 1 0 0,2 0 0 0 0,-1 0-1 0 0,9-10 3610 0 0,4 18-3289 0 0,-15-1-1491 0 0,1-1-1 0 0,-1 1 1 0 0,0 0 0 0 0,0 0-1 0 0,0 0 1 0 0,0 0-1 0 0,0 0 1 0 0,0 0-1 0 0,0 0 1 0 0,0 0 0 0 0,0 0-1 0 0,0 0 1 0 0,-1 0-1 0 0,1 1 1 0 0,0-1 0 0 0,0 2-1 0 0,7 23 719 0 0,-7-22-594 0 0,12 50 1083 0 0,-3 0-1 0 0,4 63 1 0 0,-4 114 579 0 0,-5-80-712 0 0,37 166 1168 0 0,-39-302-2266 0 0,18 86 743 0 0,7 39-21 0 0,-20-94-639 0 0,-5-36-124 0 0,0-1 0 0 0,1 0 0 0 0,6 13 0 0 0,-5-13-8 0 0,-1 0 1 0 0,0 0-1 0 0,3 12 0 0 0,-4-13-62 0 0,3 3 0 0 0,-2-1 0 0 0,0 0 0 0 0,2-2 0 0 0,-5-7 0 0 0,1 1 0 0 0,-3-4 0 0 0,-12-17 0 0 0,9 16 0 0 0,1 0 0 0 0,-1 1 0 0 0,1-1 0 0 0,-1 1 0 0 0,0 0 0 0 0,1 0 0 0 0,-1 0 0 0 0,0 0 0 0 0,-1 1 0 0 0,1-1 0 0 0,-5 0 0 0 0,-2 0 0 0 0,0 1 0 0 0,0-1 0 0 0,-12 2 0 0 0,16 0 0 0 0,0 1 0 0 0,0 0 0 0 0,0 0 0 0 0,1 1 0 0 0,-1 0 0 0 0,1 0 0 0 0,-1 1 0 0 0,1 0 0 0 0,0 0 0 0 0,0 0 0 0 0,0 1 0 0 0,0 0 0 0 0,-8 8 0 0 0,11-10 0 0 0,1 0 0 0 0,-1 0 0 0 0,1 0 0 0 0,0 1 0 0 0,0-1 0 0 0,0 0 0 0 0,0 1 0 0 0,1 0 0 0 0,-1-1 0 0 0,1 1 0 0 0,-1 0 0 0 0,1 0 0 0 0,0 0 0 0 0,0 0 0 0 0,1 0 0 0 0,-1 0 0 0 0,0 0 0 0 0,1 0 0 0 0,0 0 0 0 0,0 0 0 0 0,0 0 0 0 0,0 1 0 0 0,0-1 0 0 0,0 0 0 0 0,1 0 0 0 0,0 0 0 0 0,-1 0 0 0 0,1 0 0 0 0,1 0 0 0 0,-1 0 0 0 0,0 0 0 0 0,3 3 0 0 0,-1-2 0 0 0,1 0 0 0 0,-1 0 0 0 0,1 0 0 0 0,0-1 0 0 0,1 1 0 0 0,-1-1 0 0 0,0 0 0 0 0,1-1 0 0 0,0 1 0 0 0,0-1 0 0 0,0 0 0 0 0,0 0 0 0 0,0 0 0 0 0,0 0 0 0 0,0-1 0 0 0,0 0 0 0 0,1 0 0 0 0,5-1 0 0 0,3 2 0 0 0,1-2 0 0 0,0 0 0 0 0,0 0 0 0 0,0-2 0 0 0,20-3 0 0 0,-32 4 0 0 0,45-13 0 0 0,-45 13 0 0 0,0 0 0 0 0,0-1 0 0 0,0 1 0 0 0,0-1 0 0 0,0 0 0 0 0,0 0 0 0 0,-1 0 0 0 0,1 0 0 0 0,-1 0 0 0 0,0-1 0 0 0,1 1 0 0 0,2-5 0 0 0,-1-2 0 0 0,-3-8 0 0 0,-2 14 0 0 0,0 0 0 0 0,0 1 0 0 0,0-1 0 0 0,0 0 0 0 0,0 1 0 0 0,-1 0 0 0 0,1-1 0 0 0,-1 1 0 0 0,0 0 0 0 0,0 0 0 0 0,0-1 0 0 0,0 2 0 0 0,0-1 0 0 0,0 0 0 0 0,0 0 0 0 0,0 1 0 0 0,-1-1 0 0 0,1 1 0 0 0,-1-1 0 0 0,1 1 0 0 0,-1 0 0 0 0,0 0 0 0 0,1 0 0 0 0,-1 1 0 0 0,0-1 0 0 0,-4 0 0 0 0,-4-1 0 0 0,-1 1 0 0 0,1 0 0 0 0,-1 0 0 0 0,0 1 0 0 0,-12 2 0 0 0,21-2-423 0 0,-1 0 0 0 0,1 1 1 0 0,0-1-1 0 0,-1 1 0 0 0,1 0 0 0 0,0 0 1 0 0,0 0-1 0 0,-1 0 0 0 0,1 0 0 0 0,0 1 1 0 0,0-1-1 0 0,1 1 0 0 0,-1 0 0 0 0,0 0 1 0 0,1 0-1 0 0,-1 0 0 0 0,1 1 0 0 0,-1-1 1 0 0,1 1-1 0 0,0-1 0 0 0,0 1 0 0 0,0 0 1 0 0,0 0-1 0 0,1 0 0 0 0,-1 0 0 0 0,1 0 1 0 0,0 0-1 0 0,-2 5 0 0 0,1 7-3090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51 484 0 0,'-3'-6'1050'0'0,"-1"1"0"0"0,1 0-1 0 0,-1 0 1 0 0,0 1 0 0 0,-1-1 0 0 0,-6-5-1 0 0,9 9-700 0 0,0-1 0 0 0,-1 1 0 0 0,1 0 0 0 0,0 0-1 0 0,-1 0 1 0 0,1 0 0 0 0,-1 1 0 0 0,0-1-1 0 0,1 1 1 0 0,-1-1 0 0 0,1 1 0 0 0,-1 0 0 0 0,0 0-1 0 0,1 0 1 0 0,-1 0 0 0 0,0 0 0 0 0,1 1 0 0 0,-4 0-1 0 0,-3 2 275 0 0,1 0-1 0 0,-1 0 0 0 0,0 1 1 0 0,1 0-1 0 0,0 0 0 0 0,0 1 1 0 0,0 0-1 0 0,-13 11 0 0 0,17-12-379 0 0,0-1 0 0 0,0 1 0 0 0,0 0 0 0 0,1 0 0 0 0,-1 0 0 0 0,1 0 0 0 0,0 1 0 0 0,1-1 0 0 0,-1 1 0 0 0,1 0-1 0 0,0 0 1 0 0,0 0 0 0 0,0 0 0 0 0,1 0 0 0 0,-1 0 0 0 0,1 0 0 0 0,0 7 0 0 0,1-9-113 0 0,0 1 0 0 0,1 0 0 0 0,-1-1 0 0 0,1 1 0 0 0,0-1 0 0 0,0 1 0 0 0,0-1 0 0 0,0 1 0 0 0,0-1 1 0 0,1 0-1 0 0,0 1 0 0 0,0-1 0 0 0,0 0 0 0 0,0 0 0 0 0,3 3 0 0 0,-1-1 6 0 0,1-1 0 0 0,0 0 0 0 0,0 0 0 0 0,0 0 1 0 0,1-1-1 0 0,-1 0 0 0 0,1 0 0 0 0,6 3 0 0 0,4-1 83 0 0,1 0 0 0 0,-1-1-1 0 0,1 0 1 0 0,0-1 0 0 0,28 1-1 0 0,-28-4-72 0 0,0-1-1 0 0,0 0 1 0 0,0-1-1 0 0,22-5 0 0 0,-32 5-98 0 0,1 0-1 0 0,-1 0 0 0 0,0-1 1 0 0,0 1-1 0 0,0-2 0 0 0,-1 1 0 0 0,1-1 1 0 0,-1 0-1 0 0,0 0 0 0 0,0-1 1 0 0,0 0-1 0 0,6-6 0 0 0,-10 9-31 0 0,0-1 0 0 0,-1 1 1 0 0,1 0-1 0 0,-1-1 0 0 0,1 1 0 0 0,-1-1 0 0 0,0 0 0 0 0,1 1 0 0 0,-2-1 0 0 0,1 0 1 0 0,0 0-1 0 0,0 1 0 0 0,-1-1 0 0 0,0 0 0 0 0,1 0 0 0 0,-1 0 0 0 0,0 0 1 0 0,-1-4-1 0 0,0 3-1 0 0,0 0 1 0 0,0 0-1 0 0,-1 0 0 0 0,1 1 1 0 0,-1-1-1 0 0,0 0 1 0 0,0 1-1 0 0,-1-1 1 0 0,1 1-1 0 0,0 0 1 0 0,-7-6-1 0 0,2 3-29 0 0,-1-1 0 0 0,0 1 1 0 0,0 0-1 0 0,-1 1 0 0 0,1 0 0 0 0,-1 0 0 0 0,-1 1 0 0 0,1 0 1 0 0,-18-5-1 0 0,13 6-197 0 0,-1 0 0 0 0,1 2 0 0 0,0-1-1 0 0,0 2 1 0 0,-24 1 0 0 0,30 0-330 0 0,1 0 0 0 0,0 1 0 0 0,1 0 0 0 0,-1 0 0 0 0,-10 5 0 0 0,12-5-463 0 0,0 1 1 0 0,1 0 0 0 0,-1 0-1 0 0,1 0 1 0 0,0 0-1 0 0,0 1 1 0 0,0 0 0 0 0,-4 5-1 0 0,2 1-1930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1 548 0 0,'5'10'7460'0'0,"0"7"-3490"0"0,11 50-2302 0 0,-9-41-413 0 0,64 378 4920 0 0,-35 3-2264 0 0,-16-217-2140 0 0,5 111 1783 0 0,-21-242-2093 0 0,4 20-467 0 0,-8-72-994 0 0,2 1 0 0 0,-2-1 0 0 0,2 0 0 0 0,-1 2 0 0 0,-1-1 0 0 0,-1 0-86 0 0,0-6-502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67 704 0 0,'0'-2'497'0'0,"0"0"-1"0"0,0-1 1 0 0,0 1 0 0 0,0 0-1 0 0,-1 0 1 0 0,1-1 0 0 0,-1 1-1 0 0,1 0 1 0 0,-1 0 0 0 0,0 0-1 0 0,0 0 1 0 0,0 0 0 0 0,0 0-1 0 0,0 0 1 0 0,-1 0 0 0 0,1 0 0 0 0,-1 0-1 0 0,1 1 1 0 0,-1-1 0 0 0,1 1-1 0 0,-1-1 1 0 0,0 1 0 0 0,0-1-1 0 0,0 1 1 0 0,-3-1 0 0 0,-3-2 389 0 0,0 2 1 0 0,0-1 0 0 0,0 1 0 0 0,0 0 0 0 0,-17 0-1 0 0,-10 0 233 0 0,-1 3-1 0 0,1 1 1 0 0,-1 1 0 0 0,1 2-1 0 0,-62 17 1 0 0,67-14-724 0 0,0 1-1 0 0,0 2 1 0 0,0 1 0 0 0,2 2 0 0 0,0 0 0 0 0,-37 26 0 0 0,50-29-189 0 0,0 0 0 0 0,0 1 0 0 0,1 1 0 0 0,1 0 0 0 0,0 1 0 0 0,1 0 0 0 0,1 1 0 0 0,0 1 0 0 0,1 0 0 0 0,1 0 0 0 0,0 1 0 0 0,-7 18 0 0 0,12-20-114 0 0,0 0 0 0 0,1 1 0 0 0,1-1 0 0 0,0 1-1 0 0,1 0 1 0 0,1-1 0 0 0,0 1 0 0 0,1 0 0 0 0,3 17 0 0 0,1-6 59 0 0,2 1 0 0 0,0-1 0 0 0,2 0 1 0 0,14 31-1 0 0,-9-28-151 0 0,2-1 0 0 0,1 0 0 0 0,1-1 0 0 0,2-1 0 0 0,0-1 0 0 0,2-1 0 0 0,1 0 0 0 0,45 36 0 0 0,-37-37 0 0 0,1-2 0 0 0,1-1 0 0 0,2-1 0 0 0,0-2 0 0 0,0-2 0 0 0,2-1 0 0 0,42 11 0 0 0,-31-12 0 0 0,1-3 0 0 0,0-3 0 0 0,0-1 0 0 0,1-2 0 0 0,0-3 0 0 0,94-7 0 0 0,-115 2 0 0 0,1-2 0 0 0,0-1 0 0 0,-1-1 0 0 0,0-2 0 0 0,-1 0 0 0 0,0-2 0 0 0,0-1 0 0 0,-1-2 0 0 0,-1 0 0 0 0,0-2 0 0 0,-1-1 0 0 0,39-33 0 0 0,-45 30 0 0 0,-1 0 0 0 0,-1-1 0 0 0,-1-1 0 0 0,0 0 0 0 0,-2-1 0 0 0,-1-1 0 0 0,0-1 0 0 0,-2 1 0 0 0,-1-2 0 0 0,-1 1 0 0 0,-1-1 0 0 0,-2-1 0 0 0,0 1 0 0 0,-2-1 0 0 0,0 0 0 0 0,-2-46 0 0 0,-3 54 0 0 0,-2 0 0 0 0,0 0 0 0 0,-2 0 0 0 0,0 1 0 0 0,0-1 0 0 0,-2 1 0 0 0,-1 1 0 0 0,0-1 0 0 0,-1 1 0 0 0,0 0 0 0 0,-2 1 0 0 0,0 1 0 0 0,-21-24 0 0 0,17 23 0 0 0,0 1 0 0 0,-1 0 0 0 0,-1 2 0 0 0,-1-1 0 0 0,1 2 0 0 0,-2 1 0 0 0,0 0 0 0 0,0 1 0 0 0,-1 1 0 0 0,0 1 0 0 0,-41-11 0 0 0,-236-24 0 0 0,266 39 0 0 0,3 1-2077 0 0,0-1-1 0 0,1-1 1 0 0,-50-17 0 0 0,68 16-5495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15 248 0 0,'-3'-15'15713'0'0,"14"121"-10307"0"0,27 203 801 0 0,-32-269-5638 0 0,3 11-32 0 0,-2-18-3099 0 0,-2-29 1443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37 952 0 0,'-65'-13'21643'0'0,"73"11"-20980"0"0,1 2 0 0 0,-1-1-1 0 0,0 1 1 0 0,12 1-1 0 0,10 0 288 0 0,199-11 1363 0 0,120-2 1283 0 0,-348 12-3839 0 0,0 0-1 0 0,0 0 1 0 0,1 0-1 0 0,-1 0 1 0 0,0 0-1 0 0,0 0 1 0 0,0 0 0 0 0,0 0-1 0 0,0 1 1 0 0,0-1-1 0 0,1 0 1 0 0,-1 1 0 0 0,0-1-1 0 0,0 1 1 0 0,0-1-1 0 0,0 1 1 0 0,0-1-1 0 0,-1 1 1 0 0,3 1 0 0 0,-3-1-212 0 0,1 0 1 0 0,-1-1 0 0 0,0 1 0 0 0,0 0 0 0 0,0 0-1 0 0,1-1 1 0 0,-1 1 0 0 0,0 0 0 0 0,0 0 0 0 0,0 0-1 0 0,0-1 1 0 0,0 1 0 0 0,-1 0 0 0 0,1 0 0 0 0,0 1-1 0 0,-1 0-155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306 174 244 0 0,'-1'0'168'0'0,"0"-1"1"0"0,1 1-1 0 0,-1 0 1 0 0,1-1-1 0 0,-1 1 0 0 0,0 0 1 0 0,1-1-1 0 0,-1 1 1 0 0,1-1-1 0 0,-1 1 1 0 0,1-1-1 0 0,0 1 0 0 0,-1-1 1 0 0,1 1-1 0 0,0-1 1 0 0,-1 0-1 0 0,1 1 0 0 0,0-1 1 0 0,-1 1-1 0 0,1-1 1 0 0,0 0-1 0 0,0 1 0 0 0,0-1 1 0 0,0 0-1 0 0,0 1 1 0 0,0-1-1 0 0,0 0 0 0 0,0 0 1 0 0,0 1-1 0 0,0-1 1 0 0,0 0-1 0 0,0 1 0 0 0,0-1 1 0 0,0 0-1 0 0,1 1 1 0 0,-1-1-1 0 0,0 1 0 0 0,1-1 1 0 0,-1 0-1 0 0,0 1 1 0 0,1-1-1 0 0,-1 1 1 0 0,0-1-1 0 0,1 1 0 0 0,-1-1 1 0 0,1 1-1 0 0,-1-1 1 0 0,1 1-1 0 0,0-1 0 0 0,-1 1 1 0 0,2-1-1 0 0,4-3 447 0 0,0 0 0 0 0,1 1 0 0 0,13-6 0 0 0,-10 5 169 0 0,150-58 4217 0 0,-85 35-2712 0 0,15-4 2663 0 0,-96 34-5013 0 0,-306 113-859 0 0,99-43 677 0 0,180-62 244 0 0,23-8 11 0 0,-1 0 0 0 0,1 1 0 0 0,0 0-1 0 0,0 0 1 0 0,1 1 0 0 0,-1 0 0 0 0,1 1 0 0 0,0 0-1 0 0,-9 9 1 0 0,17-14 7 0 0,0-1-1 0 0,1 1 0 0 0,-1 0 1 0 0,0 0-1 0 0,1-1 1 0 0,-1 1-1 0 0,1 0 1 0 0,-1 0-1 0 0,1 0 0 0 0,-1 0 1 0 0,1 0-1 0 0,-1 0 1 0 0,1 0-1 0 0,0 0 1 0 0,0 0-1 0 0,-1 0 0 0 0,1 0 1 0 0,0 0-1 0 0,0 0 1 0 0,0 0-1 0 0,0 1 1 0 0,0-1-1 0 0,0 0 0 0 0,1 0 1 0 0,-1 0-1 0 0,0 0 1 0 0,1 0-1 0 0,-1 0 1 0 0,0 0-1 0 0,1 0 0 0 0,-1 0 1 0 0,1 0-1 0 0,-1-1 1 0 0,1 1-1 0 0,0 0 1 0 0,-1 0-1 0 0,1 0 1 0 0,0-1-1 0 0,0 1 0 0 0,1 1 1 0 0,4 2 81 0 0,0 1 1 0 0,1-2 0 0 0,-1 1-1 0 0,14 4 1 0 0,-12-4-30 0 0,48 18 336 0 0,0-3 1 0 0,66 13-1 0 0,-73-21-112 0 0,1 2-1 0 0,-2 3 1 0 0,80 37-1 0 0,-119-49-247 0 0,-1 1 0 0 0,0 0 0 0 0,-1 0 0 0 0,1 1-1 0 0,7 8 1 0 0,-13-13-40 0 0,-1 0-1 0 0,0 0 1 0 0,0 0-1 0 0,0 1 1 0 0,0-1-1 0 0,0 0 1 0 0,0 1-1 0 0,0-1 1 0 0,0 1-1 0 0,0-1 1 0 0,-1 1-1 0 0,1-1 1 0 0,-1 1-1 0 0,1-1 1 0 0,-1 1-1 0 0,0 0 1 0 0,1-1-1 0 0,-1 1 1 0 0,0 0-1 0 0,0-1 1 0 0,0 1-1 0 0,0 0 1 0 0,-1-1-1 0 0,1 1 1 0 0,0 0-1 0 0,-1-1 1 0 0,1 1-1 0 0,-1-1 1 0 0,0 1-1 0 0,1 0 1 0 0,-1-1-1 0 0,0 0 1 0 0,0 1-1 0 0,0-1 1 0 0,0 1-1 0 0,-1 0 1 0 0,-5 5-7 0 0,1-1-1 0 0,-2 0 1 0 0,1-1 0 0 0,0 0 0 0 0,-1 0-1 0 0,0 0 1 0 0,0-1 0 0 0,-1-1 0 0 0,1 1-1 0 0,-1-1 1 0 0,0 0 0 0 0,-9 1-1 0 0,-16 2-438 0 0,-63 4 0 0 0,72-8 93 0 0,14-1-247 0 0,-81 2-1264 0 0,61-5-1431 0 0,3-4-3518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30 108 0 0,'-4'-8'463'0'0,"3"6"144"0"0,0 0 1 0 0,0 1 0 0 0,0-1-1 0 0,0 0 1 0 0,0 1-1 0 0,0-1 1 0 0,-1 0 0 0 0,1 1-1 0 0,-6-5 5228 0 0,-3 18-2378 0 0,5 62 1715 0 0,12 41-1989 0 0,7-30-1018 0 0,35 124 0 0 0,-45-194-2349 0 0,4 12-995 0 0,6-11-3003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68 160 0 0,'5'-3'470'0'0,"-1"0"0"0"0,1 0 0 0 0,0 1 0 0 0,0 0 0 0 0,0 0 1 0 0,0 0-1 0 0,0 1 0 0 0,0-1 0 0 0,0 1 0 0 0,1 1 0 0 0,-1-1 0 0 0,0 1 0 0 0,1 0 0 0 0,-1 0 0 0 0,1 0 0 0 0,-1 1 1 0 0,0 0-1 0 0,0 0 0 0 0,1 0 0 0 0,-1 1 0 0 0,0-1 0 0 0,0 1 0 0 0,0 0 0 0 0,-1 1 0 0 0,1-1 0 0 0,0 1 0 0 0,-1 0 0 0 0,0 0 1 0 0,5 5-1 0 0,13 11 1364 0 0,-1 2-1 0 0,-1 0 1 0 0,26 36 0 0 0,-30-36-584 0 0,0-1-1 0 0,1-1 1 0 0,1 0-1 0 0,40 31 1 0 0,-53-46-1047 0 0,0-1-1 0 0,1 0 1 0 0,-1 0 0 0 0,1 0 0 0 0,-1-1-1 0 0,1 1 1 0 0,0-1 0 0 0,0-1 0 0 0,0 1 0 0 0,0-1-1 0 0,0 0 1 0 0,0-1 0 0 0,0 1 0 0 0,8-1-1 0 0,-9-1-111 0 0,0 0-1 0 0,-1 0 1 0 0,1-1 0 0 0,0 1-1 0 0,-1-1 1 0 0,1 0-1 0 0,-1 0 1 0 0,1-1-1 0 0,-1 1 1 0 0,0-1-1 0 0,0 0 1 0 0,0 0-1 0 0,0 0 1 0 0,-1-1-1 0 0,1 1 1 0 0,-1-1-1 0 0,6-8 1 0 0,3-5-53 0 0,-1-2 1 0 0,-1 0-1 0 0,15-37 0 0 0,14-64 59 0 0,-37 114-97 0 0,0-4-444 0 0,0-1 0 0 0,0 0 0 0 0,0-21 1 0 0,-2 31-700 0 0,11 4-7803 0 0,-8-2 7745 0 0,9 5-2176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0 808 0 0,'-2'4'710'0'0,"0"0"0"0"0,1 0 0 0 0,0 1 0 0 0,-1-1 0 0 0,1 0-1 0 0,1 1 1 0 0,-1-1 0 0 0,1 0 0 0 0,0 1 0 0 0,0-1 0 0 0,0 1 0 0 0,1 5 0 0 0,-1 4 730 0 0,4 156 5891 0 0,8-15-3467 0 0,1-53-1392 0 0,-1-17 1002 0 0,2 113 0 0 0,-13-197-3442 0 0,-1 0 0 0 0,-1 0 0 0 0,1 0 0 0 0,0 0 0 0 0,0 0 0 0 0,0 0 0 0 0,0 0 0 0 0,-1 0 0 0 0,1-1 1 0 0,0 1-1 0 0,-1 0 0 0 0,1 0 0 0 0,-1 0 0 0 0,1 0 0 0 0,-1-1 0 0 0,1 1 0 0 0,-1 0 0 0 0,0 0 0 0 0,1-1 1 0 0,-2 2-1 0 0,0-1-32 0 0,-1 0 0 0 0,1 0 0 0 0,-1 0 0 0 0,1 0 0 0 0,-1 0 0 0 0,1 0 0 0 0,-1-1 0 0 0,0 1 1 0 0,1-1-1 0 0,-1 0 0 0 0,0 0 0 0 0,0 0 0 0 0,1 0 0 0 0,-6-1 0 0 0,-2 0 0 0 0,-92 6-207 0 0,0 4 1 0 0,-143 31-1 0 0,216-35 166 0 0,12-2-3 0 0,0 0 0 0 0,1 0 0 0 0,-1 2-1 0 0,1 0 1 0 0,-1 1 0 0 0,-20 10 0 0 0,37-15 41 0 0,-1-1-1 0 0,0 1 1 0 0,0 0-1 0 0,0-1 0 0 0,0 1 0 0 0,0 0 0 0 0,0 0 0 0 0,0 0 0 0 0,0 0 1 0 0,0 0-1 0 0,1 0 0 0 0,-1 0 0 0 0,-1 2 0 0 0,4 3-3 0 0,5-1 17 0 0,1 0 0 0 0,0 0 0 0 0,0-1 1 0 0,0 0-1 0 0,0-1 0 0 0,0 0 0 0 0,1 0 0 0 0,16 3 1 0 0,-2 0 36 0 0,358 86 507 0 0,-83-24-217 0 0,-265-60-337 0 0,-18-5 0 0 0,1 0 0 0 0,-1 2 0 0 0,1 0 0 0 0,-1 0 0 0 0,-1 2 0 0 0,15 7 0 0 0,-22-7 0 0 0,-7-7 0 0 0,0 1 0 0 0,0-1 0 0 0,1 1 0 0 0,-1-1 0 0 0,0 1 0 0 0,0-1 0 0 0,0 1 0 0 0,0-1 0 0 0,0 1 0 0 0,0-1 0 0 0,0 1 0 0 0,0-1 0 0 0,0 0 0 0 0,0 1 0 0 0,0-1 0 0 0,-1 1 0 0 0,1-1 0 0 0,0 1 0 0 0,0-1 0 0 0,0 1 0 0 0,-1-1 0 0 0,1 0 0 0 0,0 1 0 0 0,-3 3 0 0 0,0 0 0 0 0,-1 0 0 0 0,1-1 0 0 0,0 0 0 0 0,-1 1 0 0 0,0-1 0 0 0,0-1 0 0 0,0 1 0 0 0,0 0 0 0 0,0-1 0 0 0,-8 3 0 0 0,-57 20 0 0 0,61-23 0 0 0,-497 116 0 0 0,325-83 0 0 0,176-34 0 0 0,-1 0 0 0 0,0-1 0 0 0,0 1 0 0 0,1 1 0 0 0,-1-1 0 0 0,0 1 0 0 0,1-1 0 0 0,-1 1 0 0 0,1 1 0 0 0,0-1 0 0 0,-1 1 0 0 0,-3 2 0 0 0,8-4 0 0 0,1-1 0 0 0,-1 1 0 0 0,0 0 0 0 0,0-1 0 0 0,1 1 0 0 0,-1-1 0 0 0,0 0 0 0 0,1 1 0 0 0,-1-1 0 0 0,1 1 0 0 0,-1-1 0 0 0,1 0 0 0 0,-1 1 0 0 0,1-1 0 0 0,-1 0 0 0 0,1 1 0 0 0,-1-1 0 0 0,1 0 0 0 0,-1 0 0 0 0,1 1 0 0 0,-1-1 0 0 0,1 0 0 0 0,1 0 0 0 0,28 7 0 0 0,1-1 0 0 0,39 1 0 0 0,-13-1 0 0 0,37 5 0 0 0,148 24 0 0 0,-213-27 0 0 0,-29-2 0 0 0,-1-5 0 0 0,1 0 0 0 0,-1 0 0 0 0,0-1 0 0 0,0 1 0 0 0,0 0 0 0 0,0-1 0 0 0,1 1 0 0 0,-1-1 0 0 0,0 1 0 0 0,0-1 0 0 0,0 1 0 0 0,0-1 0 0 0,0 0 0 0 0,0 0 0 0 0,-2 1 0 0 0,-4 0 0 0 0,1 0 0 0 0,0 0 0 0 0,0 1 0 0 0,0-1 0 0 0,1 1 0 0 0,-7 3 0 0 0,10-4 0 0 0,0 0 0 0 0,0 0 0 0 0,0 0 0 0 0,0 1 0 0 0,0-1 0 0 0,1 0 0 0 0,-1 1 0 0 0,1 0 0 0 0,-1-1 0 0 0,1 1 0 0 0,-1 0 0 0 0,1 0 0 0 0,0 0 0 0 0,0-1 0 0 0,0 1 0 0 0,0 1 0 0 0,0-1 0 0 0,0 0 0 0 0,1 0 0 0 0,-1 0 0 0 0,0 3 0 0 0,-3 55 0 0 0,2 0 0 0 0,12 110 0 0 0,-4-89 0 0 0,-3-36 0 0 0,43 534 0 0 0,-14-371 0 0 0,-23-161 0 0 0,-3-10 0 0 0,-6-36 2 0 0,0 0-1 0 0,0 0 1 0 0,0 0-1 0 0,0 0 1 0 0,0 0-1 0 0,0 0 1 0 0,0 0 0 0 0,0 0-1 0 0,0-1 1 0 0,0 1-1 0 0,0 0 1 0 0,-1 0-1 0 0,1 0 1 0 0,0 0-1 0 0,-1 1 1 0 0,-2-1-127 0 0,2 0-449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21 140 848 0 0,'-1'-1'727'0'0,"-19"-11"9628"0"0,25 7-9765 0 0,0 0 0 0 0,0 1 0 0 0,0 0-1 0 0,0 0 1 0 0,1 1 0 0 0,0-1-1 0 0,0 1 1 0 0,0 0 0 0 0,0 1-1 0 0,7-3 1 0 0,75-17 2208 0 0,-57 14-1744 0 0,57-8 1704 0 0,145-7 0 0 0,-177 19-2374 0 0,284-8 2226 0 0,411 22-622 0 0,-720-11-1988 0 0,-10 0 0 0 0,0 2 0 0 0,33 4 0 0 0,-50-4-167 0 0,-23 10-3750 0 0,10-6 1990 0 0,-17 6-5870 0 0,10-7 4547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1 408 0 0,'-6'0'832'0'0,"0"-1"-1"0"0,0 1 1 0 0,0 1 0 0 0,0-1-1 0 0,1 1 1 0 0,-1 0 0 0 0,0 1-1 0 0,1-1 1 0 0,-1 1 0 0 0,1 0-1 0 0,-1 1 1 0 0,1-1-1 0 0,-7 5 1 0 0,-6 5 535 0 0,0 1 0 0 0,-20 20 0 0 0,-2 1 60 0 0,-62 41 1566 0 0,-3-4 1 0 0,-220 109-1 0 0,161-98-1303 0 0,215-92-5831 0 0,44-21-2806 0 0,-37 11 4007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24 9637 0 0,'0'-2'3276'0'0,"0"-8"4320"0"0,0 9-7460 0 0,0 1-1 0 0,0-1 1 0 0,0 1 0 0 0,0 0 0 0 0,0-1-1 0 0,0 1 1 0 0,0-1 0 0 0,0 1-1 0 0,0-1 1 0 0,0 1 0 0 0,0 0-1 0 0,-1-1 1 0 0,1 1 0 0 0,0-1-1 0 0,0 1 1 0 0,0 0 0 0 0,-1-1 0 0 0,1 1-1 0 0,0 0 1 0 0,0-1 0 0 0,-1 1-1 0 0,1 0 1 0 0,0-1 0 0 0,-1 1-1 0 0,1 0 1 0 0,0 0 0 0 0,-1-1 0 0 0,1 1-1 0 0,-1 0 1 0 0,1 0 430 0 0,-4 2-190 0 0,-153 107 1658 0 0,55-35-1187 0 0,-313 207 2351 0 0,401-269-3430 0 0,32-15-5562 0 0,1-2 3487 0 0,0-2 0 0 0,34-16 0 0 0,-35 14 1035 0 0,33-11-1709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19 360 0 0,'11'-11'137'0'0,"6"3"14074"0"0,-17 8-14106 0 0,-9 14 1497 0 0,-8 3-509 0 0,0 0 0 0 0,-1-1 0 0 0,-37 24 0 0 0,-127 94 2864 0 0,-65 43-532 0 0,223-158-4527 0 0,14-3-2960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6 348 0 0,'0'-6'12093'0'0,"0"30"-8545"0"0,0 38-1419 0 0,0 3 1172 0 0,15 113 1 0 0,-9-125-2213 0 0,-3-29-1394 0 0,11 48 0 0 0,-14-71 54 0 0,0 0 0 0 0,0 0 0 0 0,1 0 0 0 0,-1 0 0 0 0,1 0 0 0 0,-1 0 1 0 0,1-1-1 0 0,-1 1 0 0 0,1 0 0 0 0,-1 0 0 0 0,1 0 0 0 0,0-1 0 0 0,-1 1 0 0 0,2 1 1 0 0,11 1-7136 0 0,-2-3 4976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75 340 0 0,'-2'-4'466'0'0,"1"0"0"0"0,-1 0 0 0 0,1 1 0 0 0,-1-1 1 0 0,-1 0-1 0 0,1 1 0 0 0,0-1 0 0 0,-1 1 0 0 0,0 0 0 0 0,1 0 0 0 0,-1 0 0 0 0,0 0 0 0 0,-1 1 1 0 0,1-1-1 0 0,-1 1 0 0 0,1 0 0 0 0,-1-1 0 0 0,1 2 0 0 0,-1-1 0 0 0,0 0 0 0 0,0 1 0 0 0,0 0 0 0 0,0 0 1 0 0,0 0-1 0 0,0 0 0 0 0,0 1 0 0 0,-1-1 0 0 0,1 1 0 0 0,0 0 0 0 0,0 0 0 0 0,-5 2 0 0 0,-4 0 157 0 0,-1 1 0 0 0,1 1-1 0 0,1 0 1 0 0,-1 1-1 0 0,1 0 1 0 0,-1 1-1 0 0,2 1 1 0 0,-1 0-1 0 0,-13 10 1 0 0,11-7-11 0 0,0 2 0 0 0,1 0-1 0 0,0 0 1 0 0,1 2 0 0 0,0-1 0 0 0,-14 23 0 0 0,23-32-446 0 0,1 1 1 0 0,-1 0 0 0 0,1-1 0 0 0,0 1-1 0 0,0 0 1 0 0,0 0 0 0 0,1 0-1 0 0,-1 0 1 0 0,1 0 0 0 0,1 1 0 0 0,-1-1-1 0 0,1 0 1 0 0,0 0 0 0 0,0 1 0 0 0,0-1-1 0 0,1 0 1 0 0,-1 0 0 0 0,2 0-1 0 0,-1 1 1 0 0,0-1 0 0 0,3 6 0 0 0,0-5-38 0 0,0 1 1 0 0,0-1-1 0 0,0 0 1 0 0,0 0-1 0 0,1 0 1 0 0,0-1-1 0 0,0 0 1 0 0,1 0-1 0 0,-1 0 1 0 0,1-1-1 0 0,0 1 1 0 0,1-1-1 0 0,-1-1 1 0 0,12 6-1 0 0,-9-6-169 0 0,-1 0 0 0 0,1 0-1 0 0,0 0 1 0 0,1-1 0 0 0,-1-1 0 0 0,0 1-1 0 0,0-2 1 0 0,1 1 0 0 0,-1-1 0 0 0,1-1 0 0 0,-1 1-1 0 0,12-4 1 0 0,-14 3-84 0 0,-1-1-1 0 0,1 0 0 0 0,-1 0 1 0 0,0-1-1 0 0,0 1 1 0 0,0-1-1 0 0,-1-1 1 0 0,1 1-1 0 0,-1-1 1 0 0,1 0-1 0 0,-1 0 1 0 0,-1-1-1 0 0,1 1 1 0 0,0-1-1 0 0,-1 0 1 0 0,0 0-1 0 0,0-1 1 0 0,4-7-1 0 0,-5 6 91 0 0,1 0-1 0 0,-1-1 1 0 0,0 1 0 0 0,-1-1-1 0 0,0 0 1 0 0,0 0-1 0 0,-1 0 1 0 0,0 0-1 0 0,0 0 1 0 0,-1 0 0 0 0,0 0-1 0 0,0 0 1 0 0,-1 0-1 0 0,0 0 1 0 0,-1 0-1 0 0,1 0 1 0 0,-1 0-1 0 0,-1 1 1 0 0,0-1 0 0 0,0 1-1 0 0,0-1 1 0 0,-1 1-1 0 0,0 0 1 0 0,0 1-1 0 0,-1-1 1 0 0,0 1 0 0 0,0-1-1 0 0,-1 1 1 0 0,1 1-1 0 0,-11-8 1 0 0,4 3 35 0 0,-1 1 0 0 0,0 0 1 0 0,0 1-1 0 0,-1 0 0 0 0,-24-9 1 0 0,30 14-295 0 0,-1 0 0 0 0,-1 0 0 0 0,1 1 1 0 0,0 0-1 0 0,-1 0 0 0 0,1 1 0 0 0,-1 1 0 0 0,1-1 0 0 0,-1 2 1 0 0,-14 1-1 0 0,2 6-2077 0 0,2 5-4220 0 0,14-9 3978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5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7177 0 0,'0'-2'961'0'0,"1"-1"0"0"0,0 1 0 0 0,0-1-1 0 0,0 1 1 0 0,0-1 0 0 0,0 1 0 0 0,0 0 0 0 0,1 0 0 0 0,-1-1 0 0 0,1 1 0 0 0,2-2 0 0 0,-3 3-839 0 0,-1 1 0 0 0,0 0 0 0 0,0 0 0 0 0,1 0 0 0 0,-1-1 0 0 0,0 1 0 0 0,1 0 0 0 0,-1 0 0 0 0,0 0 0 0 0,1 0-1 0 0,-1 0 1 0 0,0 0 0 0 0,1 0 0 0 0,-1 0 0 0 0,0 0 0 0 0,1 0 0 0 0,-1 0 0 0 0,1 0 0 0 0,-1 0 0 0 0,0 0 0 0 0,1 0 0 0 0,-1 0 0 0 0,0 1 0 0 0,1-1 0 0 0,-1 0 0 0 0,0 0 0 0 0,0 0 0 0 0,1 0 0 0 0,-1 1-1 0 0,1-1 1 0 0,10 19 1035 0 0,-6 1-387 0 0,-1-1 0 0 0,0 1 0 0 0,1 28 0 0 0,2 4 253 0 0,1 5 12 0 0,-2-10 115 0 0,2 0 0 0 0,20 63 0 0 0,-28-109-1136 0 0,1 0-1 0 0,-1 1 1 0 0,1-1-1 0 0,0 0 1 0 0,-1 0-1 0 0,1 0 1 0 0,0 0 0 0 0,0 0-1 0 0,-1 0 1 0 0,1 0-1 0 0,0 0 1 0 0,0 0 0 0 0,0 0-1 0 0,0 0 1 0 0,1 0-1 0 0,-1 0 1 0 0,0-1-1 0 0,0 1 1 0 0,0-1 0 0 0,1 1-1 0 0,-1-1 1 0 0,0 1-1 0 0,0-1 1 0 0,1 0 0 0 0,-1 1-1 0 0,0-1 1 0 0,1 0-1 0 0,-1 0 1 0 0,0 0-1 0 0,1 0 1 0 0,-1 0 0 0 0,0 0-1 0 0,1-1 1 0 0,-1 1-1 0 0,0 0 1 0 0,1-1 0 0 0,-1 1-1 0 0,0-1 1 0 0,2 0-1 0 0,6-3-46 0 0,0 0 0 0 0,0-1-1 0 0,-1 0 1 0 0,10-8-1 0 0,-15 11 29 0 0,71-50-377 0 0,-2-4 0 0 0,69-68 0 0 0,-137 119 318 0 0,-3 5 47 0 0,0-1 1 0 0,0 1-1 0 0,0-1 0 0 0,-1 0 1 0 0,1 1-1 0 0,0-1 1 0 0,0 0-1 0 0,-1 1 0 0 0,1-1 1 0 0,-1 0-1 0 0,1 0 1 0 0,-1 0-1 0 0,1 1 0 0 0,-1-1 1 0 0,1 0-1 0 0,-1 0 1 0 0,0 0-1 0 0,1 0 0 0 0,-1 0 1 0 0,0 0-1 0 0,0 0 1 0 0,0 0-1 0 0,0 0 0 0 0,0 0 1 0 0,0 0-1 0 0,0-1 1 0 0,-1 0-59 0 0,-10 6-22 0 0,0 0 71 0 0,0 0 1 0 0,1 1 0 0 0,-1 0 0 0 0,1 1-1 0 0,0 0 1 0 0,1 1 0 0 0,-12 9-1 0 0,7-4 80 0 0,1 0-1 0 0,0 1 0 0 0,1 0 0 0 0,0 1 0 0 0,1 0 0 0 0,0 1 0 0 0,-11 21 0 0 0,18-28 40 0 0,1-1-1 0 0,-1 1 1 0 0,1 0 0 0 0,0 0 0 0 0,1 0-1 0 0,0 0 1 0 0,0 0 0 0 0,1 1 0 0 0,0-1-1 0 0,1 0 1 0 0,-1 1 0 0 0,2-1 0 0 0,-1 1 0 0 0,1-1-1 0 0,0 0 1 0 0,1 1 0 0 0,0-1 0 0 0,4 10-1 0 0,-3-12-81 0 0,0 0 0 0 0,1 0 0 0 0,0-1 0 0 0,0 1 0 0 0,0-1-1 0 0,0 0 1 0 0,1 0 0 0 0,0-1 0 0 0,0 0 0 0 0,0 1 0 0 0,1-1 0 0 0,-1-1 0 0 0,1 1-1 0 0,0-1 1 0 0,0 0 0 0 0,0-1 0 0 0,0 1 0 0 0,1-1 0 0 0,12 2 0 0 0,-8-1-441 0 0,0-2 1 0 0,1 1 0 0 0,-1-1 0 0 0,1-1 0 0 0,0 0-1 0 0,-1-1 1 0 0,1 0 0 0 0,-1 0 0 0 0,1-1 0 0 0,18-7 0 0 0,4 0-4140 0 0,-6 2-1787 0 0,-11 1 3387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5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1 500 440 0 0,'2'4'22413'0'0,"-2"-4"-22287"0"0,0 0 1 0 0,1 0-1 0 0,-1 0 1 0 0,0 0-1 0 0,0 0 1 0 0,0 0 0 0 0,0 0-1 0 0,0 0 1 0 0,1 0-1 0 0,-1 0 1 0 0,0 0-1 0 0,0 0 1 0 0,0 0-1 0 0,3-6 655 0 0,0 1-1 0 0,0-2 1 0 0,-1 1 0 0 0,0 0-1 0 0,1-9 1 0 0,1-8 211 0 0,0-33 1 0 0,-3 34-512 0 0,5-35 0 0 0,-1 40-460 0 0,1 0 1 0 0,0 1-1 0 0,1-1 0 0 0,0 1 1 0 0,2 0-1 0 0,0 1 0 0 0,1 0 1 0 0,0 0-1 0 0,1 1 0 0 0,0 1 1 0 0,2 0-1 0 0,-1 0 0 0 0,1 1 1 0 0,1 1-1 0 0,0 0 0 0 0,1 1 1 0 0,0 1-1 0 0,1 0 0 0 0,0 1 1 0 0,0 0-1 0 0,0 2 0 0 0,1 0 1 0 0,18-4-1 0 0,-31 9-21 0 0,-1 0 0 0 0,0 1 0 0 0,1-1 0 0 0,-1 1 0 0 0,1 0 0 0 0,-1 0 0 0 0,1 0 0 0 0,-1 0 0 0 0,0 1 0 0 0,1-1 0 0 0,-1 1 0 0 0,0 0 0 0 0,5 2 0 0 0,-7-3 0 0 0,0 1 0 0 0,0-1 0 0 0,0 1 0 0 0,0 0 0 0 0,0 0 0 0 0,-1-1 0 0 0,1 1 0 0 0,0 0 0 0 0,0 0 0 0 0,-1 0 0 0 0,1 0 0 0 0,-1 0 0 0 0,1-1 0 0 0,-1 1 0 0 0,1 0 0 0 0,-1 0 0 0 0,0 1 0 0 0,1 0 0 0 0,-1 0 0 0 0,0 1 0 0 0,0-1 0 0 0,0 1 0 0 0,0-1 0 0 0,0 0 0 0 0,0 1 0 0 0,-1-1 0 0 0,1 1 0 0 0,-1-1 0 0 0,-1 5 0 0 0,-12 22 0 0 0,0 0 0 0 0,-21 32 0 0 0,-19 36 0 0 0,48-85 0 0 0,1 0 0 0 0,0 1 0 0 0,1-1 0 0 0,1 1 0 0 0,0 0 0 0 0,-1 15 0 0 0,3-24 0 0 0,1 1 0 0 0,0 0 0 0 0,0-1 0 0 0,1 1 0 0 0,-1-1 0 0 0,1 1 0 0 0,0-1 0 0 0,0 1 0 0 0,0-1 0 0 0,1 0 0 0 0,0 1 0 0 0,0-1 0 0 0,0 0 0 0 0,0 0 0 0 0,4 5 0 0 0,-2-4 0 0 0,1-1 0 0 0,-1 1 0 0 0,1-1 0 0 0,0 1 0 0 0,0-1 0 0 0,1-1 0 0 0,-1 1 0 0 0,1-1 0 0 0,10 4 0 0 0,1 0 0 0 0,0-2 0 0 0,1 0 0 0 0,-1-1 0 0 0,1-1 0 0 0,0-1 0 0 0,33 0 0 0 0,-3-2 0 0 0,0-3 0 0 0,0-1 0 0 0,0-3 0 0 0,48-13 0 0 0,-69 8-13394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64 131 676 0 0,'-38'-33'4139'0'0,"15"11"1991"0"0,23 21-5953 0 0,0 1 0 0 0,0 0 0 0 0,-1 0 0 0 0,1-1 0 0 0,0 1 0 0 0,0 0 0 0 0,0 0 0 0 0,0-1 0 0 0,-1 1 1 0 0,1 0-1 0 0,0 0 0 0 0,0-1 0 0 0,0 1 0 0 0,0 0 0 0 0,0-1 0 0 0,0 1 0 0 0,0 0 0 0 0,0 0 0 0 0,0-1 0 0 0,0 1 0 0 0,0 0 0 0 0,0-1 0 0 0,0 1 0 0 0,0 0 0 0 0,0-1 0 0 0,0 1 0 0 0,0 0 1 0 0,0 0-1 0 0,1-1 0 0 0,-1 1 0 0 0,9-8 1696 0 0,12 1-62 0 0,27-1 215 0 0,0 2 1 0 0,58 1 0 0 0,-35 2-932 0 0,9-1-347 0 0,45-2-409 0 0,-45-6-5691 0 0,-62 7-2471 0 0,-13 3 5219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4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29 131 800 0 0,'-1'0'312'0'0,"0"0"-1"0"0,0 0 1 0 0,0 1-1 0 0,0-1 1 0 0,0 0-1 0 0,0 0 1 0 0,0 0-1 0 0,0 0 1 0 0,0 0-1 0 0,0-1 1 0 0,0 1-1 0 0,0 0 1 0 0,0 0-1 0 0,0-1 1 0 0,0 1-1 0 0,0 0 1 0 0,1-1-1 0 0,-1 1 1 0 0,0-1-1 0 0,0 1 1 0 0,0-1-1 0 0,0 0 1 0 0,1 1 0 0 0,-1-1-1 0 0,0 0 1 0 0,1 0-1 0 0,-1 1 1 0 0,0-1-1 0 0,1 0 1 0 0,-1 0-1 0 0,1 0 1 0 0,-1 0-1 0 0,0-3 1368 0 0,3 1-395 0 0,5-6-708 0 0,1 0 0 0 0,0 0 1 0 0,0 0-1 0 0,1 1 0 0 0,0 1 0 0 0,1-1 0 0 0,-1 1 0 0 0,1 1 0 0 0,1 0 0 0 0,-1 0 0 0 0,1 1 0 0 0,0 1 1 0 0,0 0-1 0 0,16-4 0 0 0,-20 6-417 0 0,1 1 0 0 0,0 0 0 0 0,-1 0 1 0 0,1 0-1 0 0,0 1 0 0 0,-1 0 0 0 0,1 1 0 0 0,0 0 1 0 0,-1 0-1 0 0,12 3 0 0 0,-14-2-74 0 0,0 0-1 0 0,0 1 1 0 0,0-1 0 0 0,0 1-1 0 0,0 0 1 0 0,-1 0 0 0 0,1 0-1 0 0,-1 1 1 0 0,0 0-1 0 0,0 0 1 0 0,0 0 0 0 0,-1 0-1 0 0,1 0 1 0 0,-1 1 0 0 0,5 9-1 0 0,-5-8-41 0 0,-1 1 0 0 0,0 0-1 0 0,0 0 1 0 0,0-1 0 0 0,-1 2-1 0 0,0-1 1 0 0,-1 0 0 0 0,1 0-1 0 0,-1 0 1 0 0,0 0 0 0 0,-1 0-1 0 0,0 0 1 0 0,0 0 0 0 0,-1 0-1 0 0,0 0 1 0 0,0 0 0 0 0,0 0-1 0 0,-1-1 1 0 0,0 1 0 0 0,-4 6-1 0 0,2-4-50 0 0,0 1 0 0 0,-1-1 0 0 0,0 0 0 0 0,-1 0 0 0 0,0-1 0 0 0,0 0 0 0 0,-1 0 0 0 0,0-1-1 0 0,-1 0 1 0 0,1 0 0 0 0,-1-1 0 0 0,-16 8 0 0 0,9-4 180 0 0,26-8 106 0 0,-3-2-315 0 0,11 2 135 0 0,23 2 115 0 0,60 13 0 0 0,-90-14-186 0 0,0 0 0 0 0,1 1 0 0 0,-1 0 0 0 0,-1 1 0 0 0,1 0 0 0 0,-1 1 0 0 0,1 0 0 0 0,-2 1 0 0 0,18 13 0 0 0,-24-17-9 0 0,0 1-1 0 0,0-1 1 0 0,-1 0 0 0 0,1 1 0 0 0,-1-1 0 0 0,1 1 0 0 0,-1 0-1 0 0,0 0 1 0 0,0-1 0 0 0,-1 1 0 0 0,1 1 0 0 0,-1-1-1 0 0,0 0 1 0 0,0 0 0 0 0,0 7 0 0 0,-1-5 14 0 0,0 0 0 0 0,0 0 0 0 0,-1 0 0 0 0,0 0 0 0 0,0 0 0 0 0,-1 0 0 0 0,0-1 0 0 0,0 1 0 0 0,0-1 0 0 0,-4 8 0 0 0,-1-2 35 0 0,0 0-1 0 0,-1 0 1 0 0,0 0-1 0 0,-1-1 1 0 0,0-1 0 0 0,0 1-1 0 0,-1-2 1 0 0,0 1-1 0 0,-19 11 1 0 0,14-12 3 0 0,0-2 0 0 0,-1 1 1 0 0,1-2-1 0 0,-1 0 0 0 0,0-1 0 0 0,0 0 1 0 0,0-1-1 0 0,-1-1 0 0 0,1-1 1 0 0,-1-1-1 0 0,1 0 0 0 0,-1-1 0 0 0,1 0 1 0 0,-1-1-1 0 0,1-1 0 0 0,0-1 1 0 0,0 0-1 0 0,0-2 0 0 0,0 1 1 0 0,-16-10-1 0 0,30 14-163 0 0,1 1 0 0 0,-1-1-1 0 0,1 0 1 0 0,-1 1 0 0 0,1-1 0 0 0,0 0 0 0 0,-1 0 0 0 0,1 0-1 0 0,0 0 1 0 0,0 0 0 0 0,0-1 0 0 0,-1 1 0 0 0,1 0 0 0 0,0 0 0 0 0,1-1-1 0 0,-1 1 1 0 0,0-1 0 0 0,0 1 0 0 0,1-1 0 0 0,-2-2 0 0 0,2 2-307 0 0,1 1 0 0 0,-1 0 0 0 0,1 0 0 0 0,-1-1 0 0 0,1 1 1 0 0,-1 0-1 0 0,1 0 0 0 0,0-1 0 0 0,0 1 0 0 0,-1 0 0 0 0,1 0 1 0 0,0 0-1 0 0,0 0 0 0 0,0 0 0 0 0,0 0 0 0 0,0 1 0 0 0,1-1 0 0 0,-1 0 1 0 0,0 0-1 0 0,0 1 0 0 0,0-1 0 0 0,1 1 0 0 0,0-1 0 0 0,12-6-2861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4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78 240 0 0,'-2'2'290'0'0,"0"0"-1"0"0,0 0 1 0 0,-1 0-1 0 0,1 0 1 0 0,1 1 0 0 0,-1-1-1 0 0,0 0 1 0 0,1 1-1 0 0,-1 0 1 0 0,1-1 0 0 0,-2 4-1 0 0,-12 37 1691 0 0,7-20-1146 0 0,-113 308 11403 0 0,115-304-7368 0 0,8-31-4486 0 0,4-16 259 0 0,7-39-1 0 0,-12 45-426 0 0,2 0-1 0 0,0 0 0 0 0,0 0 0 0 0,2 0 0 0 0,-1 1 1 0 0,2 0-1 0 0,0 0 0 0 0,8-13 0 0 0,-13 25-168 0 0,-1 0 0 0 0,1 0 0 0 0,0 0 0 0 0,0 0 0 0 0,0 0 0 0 0,1 0 0 0 0,-1 0 0 0 0,0 0 0 0 0,0 1 0 0 0,0-1 0 0 0,0 0 0 0 0,1 1 0 0 0,-1-1 0 0 0,0 1 0 0 0,1-1 0 0 0,-1 1 0 0 0,0 0 0 0 0,1 0 0 0 0,-1-1 0 0 0,1 1 0 0 0,-1 0 0 0 0,0 0 0 0 0,1 0 0 0 0,-1 1 0 0 0,0-1 0 0 0,1 0 0 0 0,-1 0 0 0 0,1 1 0 0 0,-1-1 0 0 0,3 2 0 0 0,3 1 106 0 0,0 1 0 0 0,1 1 0 0 0,-1-1 0 0 0,7 7 0 0 0,-3-3-2 0 0,19 12 174 0 0,1-1 1 0 0,1-1-1 0 0,0-2 1 0 0,65 24-1 0 0,-80-35-215 0 0,1 0 0 0 0,0-1 0 0 0,1-1 0 0 0,-1-1 0 0 0,1 0-1 0 0,-1-2 1 0 0,1 0 0 0 0,-1-1 0 0 0,1 0 0 0 0,-1-2 0 0 0,28-7 0 0 0,-34 7-96 0 0,1-1 1 0 0,-1-1 0 0 0,-1 0-1 0 0,1-1 1 0 0,-1 0 0 0 0,0-1-1 0 0,0 0 1 0 0,-1-1 0 0 0,0 0-1 0 0,0 0 1 0 0,-1-1 0 0 0,0 0-1 0 0,0-1 1 0 0,-1 0 0 0 0,-1 0-1 0 0,0-1 1 0 0,0 0 0 0 0,-1 0-1 0 0,7-17 1 0 0,-7 15-14 0 0,-1-1 0 0 0,0 0 0 0 0,-1-1 0 0 0,0 1 0 0 0,-1-1 0 0 0,-1 0 0 0 0,0 1 0 0 0,-1-1 0 0 0,-1 0 0 0 0,0 0 0 0 0,-1 0 0 0 0,-1 0 0 0 0,0 1 0 0 0,-1-1 0 0 0,-9-26 0 0 0,11 40-199 0 0,1 0 0 0 0,-1 1 1 0 0,1-1-1 0 0,0 0 0 0 0,-1 1 0 0 0,1-1 0 0 0,0 0 1 0 0,-1 0-1 0 0,1 1 0 0 0,0-1 0 0 0,0 0 0 0 0,0 0 1 0 0,-1 0-1 0 0,1 1 0 0 0,0-1 0 0 0,0 0 0 0 0,0 0 0 0 0,0 0 1 0 0,1 1-1 0 0,-1-1 0 0 0,0 0 0 0 0,0 0 0 0 0,0 1 1 0 0,1-1-1 0 0,-1 0 0 0 0,0 0 0 0 0,1 1 0 0 0,0-2 1 0 0,1 2-556 0 0,0-1 0 0 0,1 1-1 0 0,-1 0 1 0 0,0 0 0 0 0,1 0 0 0 0,-1 0 0 0 0,0 1 0 0 0,1-1 0 0 0,3 2 0 0 0,18 3-2582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4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81 140 0 0,'2'-6'1668'0'0,"-2"2"1553"0"0,-3 0-2726 0 0,0 0 1 0 0,0 0-1 0 0,0 0 0 0 0,-1 0 1 0 0,1 0-1 0 0,-1 1 0 0 0,0 0 1 0 0,0 0-1 0 0,0 0 0 0 0,0 0 1 0 0,-1 1-1 0 0,1-1 0 0 0,-1 1 1 0 0,1 0-1 0 0,-1 1 0 0 0,0-1 1 0 0,0 1-1 0 0,-6-1 0 0 0,-14-3 668 0 0,-1 0 0 0 0,-31 0-1 0 0,27 4-527 0 0,-1 0-1 0 0,1 3 0 0 0,-1 0 1 0 0,1 2-1 0 0,0 1 1 0 0,-43 13-1 0 0,58-13-384 0 0,0 1 1 0 0,0 0-1 0 0,1 1 1 0 0,0 1-1 0 0,0 1 1 0 0,-13 9-1 0 0,19-11-32 0 0,0 0 1 0 0,0 0-1 0 0,1 1 1 0 0,0 0-1 0 0,0 1 1 0 0,1-1-1 0 0,0 1 1 0 0,0 1-1 0 0,-7 17 0 0 0,11-21-77 0 0,0-1-1 0 0,0 1 0 0 0,0 0 1 0 0,1 0-1 0 0,0 0 1 0 0,0 0-1 0 0,1 0 0 0 0,0 0 1 0 0,0 0-1 0 0,0 1 0 0 0,1-1 1 0 0,-1 0-1 0 0,4 9 0 0 0,-1-7-6 0 0,0 0-1 0 0,0 0 0 0 0,1 0 0 0 0,0 0 0 0 0,0-1 0 0 0,1 0 0 0 0,0 0 0 0 0,11 12 0 0 0,-5-7 9 0 0,2-1 0 0 0,-1-1-1 0 0,1 0 1 0 0,1-1-1 0 0,-1 0 1 0 0,2-1-1 0 0,-1 0 1 0 0,1-1-1 0 0,26 8 1 0 0,-16-9-146 0 0,1 0 0 0 0,-1-2 0 0 0,1-1 0 0 0,0-1 0 0 0,0-1 0 0 0,0-1-1 0 0,-1-1 1 0 0,1-2 0 0 0,0 0 0 0 0,-1-2 0 0 0,1-1 0 0 0,-2 0 0 0 0,37-16 0 0 0,-55 19-6 0 0,0 0-1 0 0,0 0 0 0 0,-1 0 1 0 0,0-1-1 0 0,0 1 0 0 0,0-1 1 0 0,0-1-1 0 0,0 1 0 0 0,-1-1 1 0 0,0 0-1 0 0,0 1 1 0 0,0-2-1 0 0,0 1 0 0 0,-1 0 1 0 0,0-1-1 0 0,0 0 0 0 0,-1 0 1 0 0,0 1-1 0 0,1-1 1 0 0,-2-1-1 0 0,1 1 0 0 0,-1 0 1 0 0,0 0-1 0 0,0-1 0 0 0,-1 1 1 0 0,0 0-1 0 0,0-1 0 0 0,0 1 1 0 0,-1 0-1 0 0,0-1 1 0 0,0 1-1 0 0,-1 0 0 0 0,0 0 1 0 0,0 0-1 0 0,0 0 0 0 0,-6-10 1 0 0,-1 2 21 0 0,0-1 1 0 0,-1 1-1 0 0,-1 1 1 0 0,0 0-1 0 0,-1 1 1 0 0,0 0-1 0 0,-1 0 1 0 0,0 2-1 0 0,-19-12 1 0 0,14 10-277 0 0,-1 1-1 0 0,-1 1 1 0 0,0 1-1 0 0,0 1 1 0 0,-1 0-1 0 0,-42-8 1 0 0,59 15-36 0 0,0 0 0 0 0,0 1 1 0 0,-1 0-1 0 0,1 0 0 0 0,0 0 0 0 0,-5 1 1 0 0,-2 2-2668 0 0,2 4-3374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4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8425 0 0,'1'-1'579'0'0,"-1"1"0"0"0,1 0 0 0 0,0-1 0 0 0,0 1 1 0 0,0 0-1 0 0,0 0 0 0 0,-1-1 0 0 0,1 1 0 0 0,0 0 0 0 0,0 0 1 0 0,0 0-1 0 0,0 0 0 0 0,0 0 0 0 0,0 0 0 0 0,-1 1 0 0 0,1-1 1 0 0,0 0-1 0 0,0 0 0 0 0,0 1 0 0 0,0-1 0 0 0,0 0 0 0 0,0 1 0 0 0,0 0-260 0 0,0 0 0 0 0,0 0 0 0 0,0 0-1 0 0,0 0 1 0 0,0 1 0 0 0,0-1-1 0 0,0 0 1 0 0,0 0 0 0 0,-1 1-1 0 0,1-1 1 0 0,-1 0 0 0 0,1 3-1 0 0,1 4-201 0 0,0 0-1 0 0,-1 0 0 0 0,1 16 1 0 0,-2-20 780 0 0,1 26-172 0 0,-1 0 0 0 0,-2 0 0 0 0,-1-1 1 0 0,-7 33-1 0 0,7-48-117 0 0,0 0 1 0 0,0 27-1 0 0,-4-75-567 0 0,-1 4-17 0 0,8 22-24 0 0,0 1 0 0 0,0 0 0 0 0,0 0 0 0 0,1-1 0 0 0,0 1 0 0 0,0 0 0 0 0,1 0 0 0 0,0 0 0 0 0,0 0 0 0 0,1 0 0 0 0,4-9 0 0 0,-5 13 0 0 0,-1 1 0 0 0,1 0 0 0 0,-1 0 0 0 0,1 0 0 0 0,0 0 0 0 0,0 0 0 0 0,0 0 0 0 0,0 0 0 0 0,0 0 0 0 0,0 1 0 0 0,0-1 0 0 0,1 1 0 0 0,-1 0 0 0 0,1 0 0 0 0,-1 0 0 0 0,1 0 0 0 0,-1 0 0 0 0,1 0 0 0 0,0 1 0 0 0,-1-1 0 0 0,1 1 0 0 0,0-1 0 0 0,-1 1 0 0 0,1 0 0 0 0,0 0 0 0 0,-1 1 0 0 0,1-1 0 0 0,0 0 0 0 0,-1 1 0 0 0,1 0 0 0 0,0-1 0 0 0,-1 1 0 0 0,1 0 0 0 0,2 2 0 0 0,63 29 0 0 0,-1 3 0 0 0,69 49 0 0 0,-18-10 0 0 0,-65-45 0 0 0,1-1 0 0 0,68 24 0 0 0,-87-40 0 0 0,0-1 0 0 0,1-2 0 0 0,0-1 0 0 0,65 4 0 0 0,-91-11 0 0 0,1-1 0 0 0,-1 0 0 0 0,0-1 0 0 0,0 0 0 0 0,0 0 0 0 0,0-1 0 0 0,0-1 0 0 0,14-4 0 0 0,-20 5 0 0 0,0 0 0 0 0,0 0 0 0 0,-1 0 0 0 0,1-1 0 0 0,0 0 0 0 0,-1 1 0 0 0,1-1 0 0 0,-1 0 0 0 0,0-1 0 0 0,0 1 0 0 0,0 0 0 0 0,-1-1 0 0 0,1 0 0 0 0,-1 0 0 0 0,0 0 0 0 0,0 0 0 0 0,0 0 0 0 0,-1 0 0 0 0,1 0 0 0 0,-1 0 0 0 0,1-6 0 0 0,0-4 0 0 0,0 0 0 0 0,-1-1 0 0 0,-1 1 0 0 0,0-1 0 0 0,-1 1 0 0 0,-4-20 0 0 0,-2 3 0 0 0,-18-53 0 0 0,14 54-121 0 0,-1 0-1 0 0,-22-38 1 0 0,25 53-12 0 0,-1 1 1 0 0,0-1-1 0 0,-1 2 1 0 0,-1-1 0 0 0,-25-22-1 0 0,33 33-250 0 0,0 0 0 0 0,-1 0 0 0 0,1 0 0 0 0,-1 0 0 0 0,0 1-1 0 0,-5-2 1 0 0,5 2-716 0 0,1 1 0 0 0,-1 0 0 0 0,0 0-1 0 0,1 0 1 0 0,-1 1 0 0 0,0 0 0 0 0,-5 0 0 0 0,-7 1-2352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4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31 624 0 0,'11'-30'12102'0'0,"-10"29"-11630"0"0,0 2-346 0 0,0-1 0 0 0,0 0 0 0 0,0 1 0 0 0,0-1-1 0 0,0 1 1 0 0,0 0 0 0 0,0-1 0 0 0,0 1 0 0 0,0 0 0 0 0,-1-1 0 0 0,1 1 0 0 0,0 0 0 0 0,0 0 0 0 0,-1-1 0 0 0,1 1-1 0 0,-1 0 1 0 0,1 0 0 0 0,-1 0 0 0 0,1 0 0 0 0,-1 0 0 0 0,1 0 0 0 0,-1 2 0 0 0,11 30 1792 0 0,-8-21-1448 0 0,8 27 611 0 0,-1 0 0 0 0,-2 1 0 0 0,4 65 0 0 0,-12-95-944 0 0,14 405 3410 0 0,-14-378-3295 0 0,-2 63 370 0 0,3 96 665 0 0,22 243 1478 0 0,-24-320-2393 0 0,2 127 607 0 0,9-146-979 0 0,-10-100-47 0 0,0 0 0 0 0,0 1 0 0 0,0-1 1 0 0,0 0-1 0 0,0 1 0 0 0,0-1 0 0 0,0 0 0 0 0,0 1 0 0 0,0-1 1 0 0,0 0-1 0 0,0 0 0 0 0,0 1 0 0 0,0-1 0 0 0,0 0 0 0 0,0 1 1 0 0,0-1-1 0 0,0 0 0 0 0,1 0 0 0 0,-1 1 0 0 0,0-1 0 0 0,0 0 0 0 0,0 0 1 0 0,0 1-1 0 0,1-1 0 0 0,-1 0 0 0 0,0 0 0 0 0,0 1 0 0 0,0-1 1 0 0,1 0-1 0 0,-1 0 0 0 0,0 0 0 0 0,0 0 0 0 0,1 1 0 0 0,-1-1 1 0 0,0 0-1 0 0,1 0 0 0 0,-1 0 0 0 0,0 0 0 0 0,0 0 0 0 0,1 0 0 0 0,-1 0 1 0 0,0 0-1 0 0,1 0 0 0 0,-1 0 0 0 0,0 0 0 0 0,0 0 0 0 0,1 0 1 0 0,-1 0-1 0 0,0 0 0 0 0,1 0 0 0 0,-1 0 0 0 0,10-9-4647 0 0,3-2-379 0 0,5-5 1551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5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0 524 0 0,'0'0'11931'0'0,"1"4"-10892"0"0,4 14 33 0 0,-1-1 0 0 0,0 1 1 0 0,-2-1-1 0 0,2 28 0 0 0,-5 79 1586 0 0,0-92-2286 0 0,-36 496 3589 0 0,24-420-3145 0 0,2 145 1 0 0,11-177-616 0 0,8 199 921 0 0,4-97-453 0 0,-8-99-272 0 0,13 80 0 0 0,-13-121-246 0 0,-1-1-1 0 0,-2 0 0 0 0,-4 41 0 0 0,0 11 254 0 0,0-22 76 0 0,1 16-3117 0 0,4-91-2930 0 0,5-2 4001 0 0,-4 6 327 0 0,5-9-2316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179 162 340 0 0,'1'-6'9434'0'0,"-12"17"-8235"0"0,1 1 1 0 0,1 0-1 0 0,-10 15 1 0 0,-10 13 742 0 0,-4 2-17 0 0,14-16 567 0 0,-31 29 2543 0 0,51-60-3520 0 0,9-18-606 0 0,15-28-828 0 0,-18 37 2 0 0,20-32 215 0 0,-2-2 0 0 0,28-79 0 0 0,-48 113-111 0 0,0 1 0 0 0,14-26 0 0 0,-18 38-149 0 0,10 3 135 0 0,23 24 240 0 0,-2 3 0 0 0,0 0 0 0 0,-3 2 1 0 0,46 60-1 0 0,-19-1-82 0 0,-18-27-181 0 0,-34-55-150 0 0,15 14 0 0 0,-14-19 0 0 0,-5-3 0 0 0,-1-1 0 0 0,1 0 0 0 0,-1 0 0 0 0,1 0 0 0 0,-1 1 0 0 0,1-1 0 0 0,-1 0 0 0 0,0 0 0 0 0,1 1 0 0 0,-1-1 0 0 0,0 0 0 0 0,0 1 0 0 0,1-1 0 0 0,-1 1 0 0 0,0-1 0 0 0,0 1 0 0 0,0-1 0 0 0,0 1 0 0 0,0-1 0 0 0,0 1 0 0 0,0 0 0 0 0,-1-1 0 0 0,-108-12-384 0 0,-201 3 0 0 0,296 10 380 0 0,13 1 27 0 0,-1-1 0 0 0,0 0 1 0 0,1 0-1 0 0,-1 0 0 0 0,1 0 0 0 0,-1 0 1 0 0,0 0-1 0 0,1-1 0 0 0,-1 1 0 0 0,1-1 1 0 0,-1 0-1 0 0,1 0 0 0 0,-4-1 0 0 0,9-1 33 0 0,29-15 19 0 0,1 1 0 0 0,0 2 0 0 0,36-12 0 0 0,19-8 15 0 0,-76 29-162 0 0,-14 7 33 0 0,-30 9 16 0 0,-7 4-5 0 0,32-12 17 0 0,0 0-1 0 0,-1 0 1 0 0,1-1-1 0 0,-12 1 0 0 0,17-2-1 0 0,1 0 11 0 0,1-1 0 0 0,-1 1 0 0 0,1 0-1 0 0,-1 0 1 0 0,1-1 0 0 0,0 1 0 0 0,-1 0 0 0 0,1-1 0 0 0,-1 1 0 0 0,1 0 0 0 0,0-1 0 0 0,-1 1-1 0 0,1-1 1 0 0,0 1 0 0 0,0-1 0 0 0,-1 1 0 0 0,1 0 0 0 0,0-1 0 0 0,0 1 0 0 0,0-1-1 0 0,-1 0 1 0 0,7-25-104 0 0,-1 6-413 0 0,0 8-9153 0 0,9 11 2804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 16 0 0,'-21'3'3263'0'0,"21"-3"-2919"0"0,-1 0-1 0 0,0 0 1 0 0,1 0-1 0 0,-1 0 0 0 0,0 1 1 0 0,1-1-1 0 0,-1 0 1 0 0,1 0-1 0 0,-1 1 1 0 0,0-1-1 0 0,1 0 1 0 0,-1 1-1 0 0,1-1 1 0 0,-1 1-1 0 0,1-1 1 0 0,-1 1-1 0 0,1-1 1 0 0,-1 1-1 0 0,1-1 1 0 0,0 1-1 0 0,-1-1 1 0 0,1 1-1 0 0,0 0 1 0 0,-1-1-1 0 0,1 1 0 0 0,0-1 1 0 0,0 1-1 0 0,-1 1 1 0 0,3 0 10 0 0,-1-1 0 0 0,1 1 0 0 0,0-1 0 0 0,0 0 0 0 0,-1 0 0 0 0,1 1 0 0 0,0-1 0 0 0,0 0 0 0 0,0 0 0 0 0,0-1 0 0 0,5 2 0 0 0,-7-2-216 0 0,20 6 812 0 0,1-1 1 0 0,-1-2-1 0 0,1 0 1 0 0,0-1-1 0 0,0-1 1 0 0,0-1-1 0 0,35-4 1 0 0,-33 1-458 0 0,0-1 1 0 0,33-9 0 0 0,-53 11-476 0 0,0 1 0 0 0,1-1 0 0 0,-1 1 1 0 0,0-1-1 0 0,-1 0 0 0 0,1 0 0 0 0,0-1 0 0 0,-1 1 0 0 0,1 0 0 0 0,-1-1 0 0 0,1 0 0 0 0,1-3 0 0 0,10-10 68 0 0,-12 15 217 0 0,-2 3-262 0 0,0 0 0 0 0,1 0 0 0 0,-1 0 0 0 0,1 0-1 0 0,0 0 1 0 0,0 0 0 0 0,0 0 0 0 0,2 3 0 0 0,3 7 185 0 0,50 141 2017 0 0,8 20 103 0 0,-63-172-2327 0 0,3 8 18 0 0,0 0 0 0 0,-1 1 0 0 0,0-1 1 0 0,0 1-1 0 0,2 18 0 0 0,-5-27-103 0 0,-1 1-29 0 0,1-1 0 0 0,-1 0 1 0 0,0 0-1 0 0,0 1 0 0 0,0-1 1 0 0,0 0-1 0 0,0 0 0 0 0,0 0 1 0 0,-1 0-1 0 0,-1 1 0 0 0,-49 3-820 0 0,-99-5 0 0 0,67-1 757 0 0,-40 3 3114 0 0,129-3-2830 0 0,378-12-978 0 0,-354 10-1868 0 0,12-4-7448 0 0,-25 4 6911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 5761 0 0,'-9'-17'17364'0'0,"12"20"-16976"0"0,1 1 0 0 0,-1 1 0 0 0,-1-1 0 0 0,1 0 0 0 0,0 1 0 0 0,-1-1 0 0 0,0 1 0 0 0,3 10 0 0 0,9 47 1764 0 0,-5-19-1129 0 0,-8-40-1017 0 0,10 36 482 0 0,-2-15-3305 0 0,-6-20 1594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92 284 0 0,'-2'-1'276'0'0,"1"-1"0"0"0,-1 1 0 0 0,1-1 0 0 0,-1 0 0 0 0,1 0 0 0 0,-1 1-1 0 0,1-1 1 0 0,0 0 0 0 0,0 0 0 0 0,0 0 0 0 0,0-1 0 0 0,0 1 0 0 0,1 0 0 0 0,-1 0 0 0 0,0 0 0 0 0,1-1 0 0 0,-1-2 0 0 0,2 3-2 0 0,-1 0 0 0 0,0 1 1 0 0,1-1-1 0 0,0 0 0 0 0,-1 1 1 0 0,1-1-1 0 0,0 1 1 0 0,-1-1-1 0 0,1 1 0 0 0,0-1 1 0 0,0 1-1 0 0,0-1 0 0 0,1 1 1 0 0,-1 0-1 0 0,0 0 0 0 0,0 0 1 0 0,1-1-1 0 0,-1 1 1 0 0,1 1-1 0 0,-1-1 0 0 0,1 0 1 0 0,-1 0-1 0 0,1 0 0 0 0,1 0 1 0 0,10-3 478 0 0,-1 0 0 0 0,1 0 0 0 0,0 1 0 0 0,0 1 0 0 0,1 0 0 0 0,-1 1 0 0 0,0 1-1 0 0,1 0 1 0 0,-1 1 0 0 0,14 2 0 0 0,6 2 581 0 0,0 1 0 0 0,56 20 0 0 0,-66-17-726 0 0,-1 0 1 0 0,0 2-1 0 0,0 0 0 0 0,-1 2 0 0 0,0 0 0 0 0,-2 2 1 0 0,1 0-1 0 0,-2 1 0 0 0,19 19 0 0 0,-36-33-569 0 0,1 0-1 0 0,0-1 1 0 0,-1 1 0 0 0,1 0-1 0 0,-1 0 1 0 0,1-1 0 0 0,-1 1-1 0 0,0 0 1 0 0,0 0 0 0 0,0 1 0 0 0,0-1-1 0 0,0 0 1 0 0,-1 0 0 0 0,1 0-1 0 0,0 1 1 0 0,-1-1 0 0 0,0 0-1 0 0,0 0 1 0 0,0 1 0 0 0,0-1-1 0 0,0 0 1 0 0,0 1 0 0 0,0-1-1 0 0,-1 0 1 0 0,1 0 0 0 0,-1 1-1 0 0,1-1 1 0 0,-1 0 0 0 0,0 0-1 0 0,0 0 1 0 0,0 0 0 0 0,0 0-1 0 0,0 0 1 0 0,-1 0 0 0 0,1 0-1 0 0,-1 0 1 0 0,1 0 0 0 0,-1-1-1 0 0,0 1 1 0 0,1-1 0 0 0,-1 1-1 0 0,0-1 1 0 0,0 0 0 0 0,-3 2-1 0 0,-12 7 5 0 0,0 0 1 0 0,0-2-1 0 0,-1 0 0 0 0,0 0 0 0 0,-1-2 0 0 0,-26 6 1 0 0,-120 16 68 0 0,147-26-91 0 0,-266 22-1828 0 0,283-24 1024 0 0,28-4-12637 0 0,-8 1 10567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23 556 0 0,'-5'-22'8812'0'0,"0"34"-1592"0"0,3 14-2742 0 0,1-3-3979 0 0,9 240 5579 0 0,8-135-5148 0 0,34 130 0 0 0,-42-214-3194 0 0,-6-25-8313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6873 0 0,'1'-7'16427'0'0,"7"16"-12899"0"0,4 11-4924 0 0,-7-9 3531 0 0,5 12-1185 0 0,-1 0-1 0 0,-2 1 1 0 0,0 0-1 0 0,3 25 1 0 0,-6-18-1266 0 0,0 47 1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65 668 0 0,'0'0'414'0'0,"0"-1"1"0"0,0 0-1 0 0,0 0 0 0 0,0 1 1 0 0,1-1-1 0 0,-1 0 0 0 0,0 0 0 0 0,0 1 1 0 0,1-1-1 0 0,-1 0 0 0 0,0 1 1 0 0,1-1-1 0 0,-1 0 0 0 0,1 1 1 0 0,-1-1-1 0 0,1 1 0 0 0,-1-1 1 0 0,1 0-1 0 0,-1 1 0 0 0,1 0 0 0 0,-1-1 1 0 0,1 1-1 0 0,0-1 0 0 0,-1 1 1 0 0,1 0-1 0 0,0-1 0 0 0,1 1 1 0 0,-1-1-55 0 0,1 1 0 0 0,-1 0 0 0 0,1 1 0 0 0,-1-1 0 0 0,1 0 1 0 0,0 0-1 0 0,-1 1 0 0 0,1-1 0 0 0,-1 1 0 0 0,0-1 0 0 0,1 1 1 0 0,2 1-1 0 0,3 3 689 0 0,1 0 0 0 0,-1 1 1 0 0,11 10-1 0 0,121 143 5964 0 0,-52-55-3179 0 0,-64-75-3412 0 0,-15-19-352 0 0,0-1 0 0 0,0 1 0 0 0,0-1 0 0 0,17 13 0 0 0,-24-21-70 0 0,-1 0 0 0 0,1-1 0 0 0,-1 0 0 0 0,0 1 0 0 0,1-1 0 0 0,-1 0 0 0 0,1 1 0 0 0,-1-1 0 0 0,0 0 0 0 0,1 1 0 0 0,-1-1 0 0 0,1 0 0 0 0,-1 0 0 0 0,0 0 0 0 0,1 1 0 0 0,-1-1 0 0 0,1 0 0 0 0,-1 0 0 0 0,1 0 0 0 0,-1 0 0 0 0,1 0 0 0 0,-1 0 0 0 0,1 0 0 0 0,-1 0 0 0 0,1 0 0 0 0,1 0 0 0 0,-1 0 0 0 0,0 0 0 0 0,0 0 0 0 0,1 0 0 0 0,-1 0 0 0 0,0 0 0 0 0,0-1 0 0 0,0 1 0 0 0,1 0 0 0 0,-1-1 0 0 0,0 1 0 0 0,0-1 0 0 0,0 1 0 0 0,0-1 0 0 0,0 1 0 0 0,0-1 0 0 0,0 0 0 0 0,0 1 0 0 0,0-1 0 0 0,0 0 0 0 0,0 0 0 0 0,1-2 0 0 0,11-20 0 0 0,-11 19 0 0 0,53-143 0 0 0,-11 29 0 0 0,-11 56 0 0 0,-3 7 0 0 0,-22 45 0 0 0,-6 2 0 0 0,-2 8 0 0 0,0 0 0 0 0,0 0 0 0 0,0 0 0 0 0,0 0 0 0 0,0 0 0 0 0,0-1 0 0 0,1 1 0 0 0,-1 0 0 0 0,0 0 0 0 0,0 0 0 0 0,0 0 0 0 0,0 0 0 0 0,0 0 0 0 0,0-1 0 0 0,0 1 0 0 0,0 0 0 0 0,0 0 0 0 0,0 0 0 0 0,0 0 0 0 0,0 0 0 0 0,0-1 0 0 0,0 1 0 0 0,-1 0 0 0 0,1 0 0 0 0,0 0 0 0 0,0 0 0 0 0,0 0 0 0 0,0-1 0 0 0,0 1 0 0 0,0 0 0 0 0,0 0 0 0 0,0 0 0 0 0,0 0 0 0 0,0 0 0 0 0,-1 0 0 0 0,1 0 0 0 0,0 0 0 0 0,0 0 0 0 0,0-1 0 0 0,0 1 0 0 0,0 0 0 0 0,0 0 0 0 0,-1 0 0 0 0,1 0 0 0 0,0 0 0 0 0,0 0 0 0 0,0 0 0 0 0,0 0 0 0 0,0 0 0 0 0,-1 0 0 0 0,-7 1 0 0 0,-1 1 0 0 0,1 0 0 0 0,-1 1 0 0 0,-9 3 0 0 0,-14 5 0 0 0,-227 46-897 0 0,70-17 331 0 0,185-38 656 0 0,5-1-27 0 0,16-1 2 0 0,25-3-1 0 0,261-26 86 0 0,-297 29-168 0 0,1 0 1 0 0,-1 0-1 0 0,0 0 1 0 0,1 1-1 0 0,-1 0 1 0 0,12 3 0 0 0,-18-4 15 0 0,0 0 0 0 0,0 0 0 0 0,1 0 1 0 0,-1 0-1 0 0,0 0 0 0 0,0 0 0 0 0,1 0 1 0 0,-1 0-1 0 0,0 1 0 0 0,0-1 0 0 0,0 0 1 0 0,1 0-1 0 0,-1 0 0 0 0,0 0 0 0 0,0 0 1 0 0,0 1-1 0 0,0-1 0 0 0,0 0 0 0 0,1 0 1 0 0,-1 0-1 0 0,0 1 0 0 0,0-1 0 0 0,0 0 1 0 0,0 0-1 0 0,0 1 0 0 0,0-1 1 0 0,0 0-1 0 0,0 0 0 0 0,0 0 0 0 0,0 1 1 0 0,0-1-1 0 0,0 0 0 0 0,0 0 0 0 0,0 1 1 0 0,0-1-1 0 0,0 0 0 0 0,0 0 0 0 0,0 1 1 0 0,0-1-1 0 0,0 0 0 0 0,0 0 0 0 0,0 0 1 0 0,0 1-1 0 0,-1-1 0 0 0,1 0 0 0 0,0 0 1 0 0,0 0-1 0 0,0 1 0 0 0,-7 6-4 0 0,0-1 1 0 0,0 0-1 0 0,0 0 0 0 0,-1 0 0 0 0,-15 8 1 0 0,-49 20 36 0 0,47-23 41 0 0,-44 26 0 0 0,69-37-67 0 0,0 0 0 0 0,0 0 0 0 0,-1 0-1 0 0,1 0 1 0 0,0 0 0 0 0,-1 0 0 0 0,1 0 0 0 0,0 0 0 0 0,0 1 0 0 0,-1-1 0 0 0,1 0-1 0 0,0 0 1 0 0,0 0 0 0 0,-1 1 0 0 0,1-1 0 0 0,0 0 0 0 0,0 0 0 0 0,0 0 0 0 0,0 1 0 0 0,-1-1-1 0 0,1 0 1 0 0,0 1 0 0 0,0-1 0 0 0,0 0 0 0 0,0 0 0 0 0,0 1 0 0 0,0-1 0 0 0,0 0-1 0 0,-1 1 1 0 0,1-1 0 0 0,0 0 0 0 0,0 0 0 0 0,0 1 0 0 0,0-1 0 0 0,0 0 0 0 0,1 1 0 0 0,-1-1-1 0 0,0 0 1 0 0,0 1 0 0 0,0-1 0 0 0,0 1 0 0 0,15 4 98 0 0,28-3-10 0 0,-41-2-80 0 0,16 0 37 0 0,0 2 0 0 0,19 3 0 0 0,-37-5-49 0 0,0 0 0 0 0,1 0 0 0 0,-1 1 0 0 0,0-1-1 0 0,0 0 1 0 0,0 0 0 0 0,1 0 0 0 0,-1 0 0 0 0,0 0 0 0 0,0 0 0 0 0,0 0 0 0 0,0 1 0 0 0,0-1 0 0 0,1 0 0 0 0,-1 0-1 0 0,0 0 1 0 0,0 0 0 0 0,0 1 0 0 0,0-1 0 0 0,0 0 0 0 0,0 0 0 0 0,0 0 0 0 0,0 1 0 0 0,0-1 0 0 0,1 0 0 0 0,-1 0-1 0 0,0 0 1 0 0,0 1 0 0 0,0-1 0 0 0,0 0 0 0 0,0 0 0 0 0,0 0 0 0 0,0 1 0 0 0,0-1 0 0 0,-1 0 0 0 0,1 0-1 0 0,0 0 1 0 0,0 1 0 0 0,0-1 0 0 0,0 0 0 0 0,0 0 0 0 0,0 0 0 0 0,0 0 0 0 0,0 1 0 0 0,0-1 0 0 0,-1 0 0 0 0,1 0-1 0 0,0 0 1 0 0,0 1 0 0 0,-49 38-1008 0 0,49-39 857 0 0,0 0 0 0 0,-1 1 0 0 0,1-1 0 0 0,0 0 1 0 0,0 0-1 0 0,-1 0 0 0 0,1 1 0 0 0,0-1 0 0 0,0 0 0 0 0,-1 0 0 0 0,1 1 1 0 0,0-1-1 0 0,0 0 0 0 0,0 1 0 0 0,0-1 0 0 0,-1 0 0 0 0,1 1 0 0 0,0-1 1 0 0,0 0-1 0 0,0 1 0 0 0,0-1 0 0 0,0 0 0 0 0,0 1 0 0 0,0-1 0 0 0,0 0 1 0 0,0 1-1 0 0,0-1 0 0 0,0 0 0 0 0,0 1 0 0 0,0-1 0 0 0,0 0 0 0 0,0 1 1 0 0,0-1-1 0 0,0 0 0 0 0,1 1 0 0 0,-1-1 0 0 0,0 0 0 0 0,0 1 0 0 0,0-1 1 0 0,0 0-1 0 0,1 0 0 0 0,-1 1 0 0 0,0-1 0 0 0,0 0 0 0 0,1 0 0 0 0,-1 1 1 0 0,0-1-1 0 0,0 0 0 0 0,1 0 0 0 0,-1 0 0 0 0,0 1 0 0 0,1-1 0 0 0,-1 0 1 0 0,0 0-1 0 0,1 0 0 0 0,-1 0 0 0 0,22 6-4619 0 0,-2-4 1690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1 133 820 0 0,'3'-4'13108'0'0,"19"-2"-9416"0"0,26-3-1788 0 0,-41 8-1592 0 0,33-5 2053 0 0,58-16 0 0 0,-87 19-2067 0 0,-1-1 0 0 0,0 1 0 0 0,0-2 0 0 0,0 0 0 0 0,-1 0 0 0 0,1 0-1 0 0,-1-2 1 0 0,-1 1 0 0 0,1-1 0 0 0,12-13 0 0 0,-20 19-254 0 0,0 0 1 0 0,0-1-1 0 0,0 1 0 0 0,1 0 0 0 0,-1 0 0 0 0,0 0 0 0 0,0 0 1 0 0,1 0-1 0 0,-1 0 0 0 0,1 0 0 0 0,-1 1 0 0 0,1-1 0 0 0,1 0 0 0 0,-2 1-20 0 0,-1 0-1 0 0,1 0 1 0 0,-1 0-1 0 0,1 0 1 0 0,-1 0-1 0 0,1 0 1 0 0,-1 0-1 0 0,1 0 0 0 0,-1 0 1 0 0,1 0-1 0 0,-1 1 1 0 0,1-1-1 0 0,-1 0 1 0 0,0 0-1 0 0,1 1 0 0 0,-1-1 1 0 0,1 0-1 0 0,-1 1 1 0 0,0-1-1 0 0,1 0 1 0 0,-1 1-1 0 0,0-1 0 0 0,1 1 1 0 0,-1-1-1 0 0,0 0 1 0 0,1 1-1 0 0,-1 0 1 0 0,2 5 117 0 0,0-1 0 0 0,0 1 1 0 0,-1 0-1 0 0,0 0 0 0 0,1 10 1 0 0,-1-7-125 0 0,11 79 679 0 0,4-1 0 0 0,4-1 0 0 0,31 84 0 0 0,-42-148-696 0 0,-6-16 0 0 0,0 2 0 0 0,0-1 0 0 0,-1 0 0 0 0,0 0 0 0 0,2 11 0 0 0,-4-17 0 0 0,0-1 0 0 0,0 1 0 0 0,0 0 0 0 0,0-1 0 0 0,0 1 0 0 0,0 0 0 0 0,0-1 0 0 0,0 1 0 0 0,0 0 0 0 0,0-1 0 0 0,-1 1 0 0 0,1 0 0 0 0,0-1 0 0 0,0 1 0 0 0,-1-1 0 0 0,1 1 0 0 0,0 0 0 0 0,-1-1 0 0 0,1 1 0 0 0,0-1 0 0 0,-1 1 0 0 0,1-1 0 0 0,-1 1 0 0 0,1-1 0 0 0,-1 1 0 0 0,1-1 0 0 0,-1 0 0 0 0,0 1 0 0 0,1-1 0 0 0,-1 0 0 0 0,0 1 0 0 0,-17 2 0 0 0,15-3 0 0 0,-154 9-334 0 0,-9 1 5 0 0,132-6 510 0 0,23-4-84 0 0,1 1-1 0 0,-1 0 0 0 0,0 1 1 0 0,-19 6-1 0 0,30-8-96 0 0,0 0 0 0 0,0 0 0 0 0,0 0 0 0 0,1 0 0 0 0,-1 0 0 0 0,0 0 0 0 0,0 0 0 0 0,0 0 0 0 0,0 0 0 0 0,0 0 0 0 0,0 0 0 0 0,0 0 0 0 0,0 0 0 0 0,0 0 0 0 0,1 0 0 0 0,-1 1 0 0 0,0-1 0 0 0,0 0 0 0 0,0 0 0 0 0,0 0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 0 0 0,0 0 0 0 0,0 0 0 0 0,0 0 0 0 0,0 1 0 0 0,0-1 0 0 0,0 0 0 0 0,0 0 0 0 0,0 0 0 0 0,0 0 0 0 0,-1 0 0 0 0,1 0 0 0 0,0 0 0 0 0,0 0 0 0 0,0 0 0 0 0,15 5 0 0 0,1-2 0 0 0,-1 0 0 0 0,1-1 0 0 0,0 0 0 0 0,25-1 0 0 0,-17 0 0 0 0,46 2-435 0 0,33 3-3597 0 0,150-12 0 0 0,-227 3-15 0 0,3-3 580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5 480 0 0,'9'-5'6215'0'0,"-5"7"-5251"0"0,0-1-1 0 0,0 1 0 0 0,-1 0 1 0 0,1 0-1 0 0,-1 0 1 0 0,1 1-1 0 0,-1-1 0 0 0,0 1 1 0 0,5 5-1 0 0,-2-1 86 0 0,0 0 0 0 0,-1 1 0 0 0,1 0 0 0 0,3 8 0 0 0,-1 0 539 0 0,-1 1 1 0 0,-1 0-1 0 0,9 34 1 0 0,-13-44-1939 0 0,9 51 4539 0 0,-9-38-6982 0 0,-2-1-6088 0 0,-18-32 2661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67 154 1152 0 0,'-6'-5'398'0'0,"-33"-33"1793"0"0,37 35-1805 0 0,-1 0 0 0 0,1 0 0 0 0,0 0 1 0 0,0 0-1 0 0,0 0 0 0 0,1-1 1 0 0,-1 1-1 0 0,1 0 0 0 0,0-1 0 0 0,0 0 1 0 0,0 1-1 0 0,-1-5 0 0 0,2 6-148 0 0,1 0 1 0 0,-1 0-1 0 0,1 0 0 0 0,-1 0 1 0 0,1 1-1 0 0,0-1 0 0 0,-1 0 1 0 0,1 0-1 0 0,0 0 0 0 0,0 1 1 0 0,1-1-1 0 0,-1 1 0 0 0,0-1 1 0 0,0 0-1 0 0,1 1 0 0 0,-1 0 1 0 0,1-1-1 0 0,-1 1 0 0 0,1 0 0 0 0,0 0 1 0 0,-1 0-1 0 0,1 0 0 0 0,0 0 1 0 0,0 0-1 0 0,3 0 0 0 0,5-3 540 0 0,0 0-1 0 0,0 1 0 0 0,15-3 1 0 0,0 3 39 0 0,0 0 1 0 0,1 2-1 0 0,-1 1 1 0 0,0 0-1 0 0,1 2 1 0 0,43 9-1 0 0,-22 0 463 0 0,0 3 0 0 0,71 29 0 0 0,-82-28-304 0 0,44 26 1 0 0,-69-35-654 0 0,0 1 1 0 0,-1 1 0 0 0,0 0 0 0 0,0 0-1 0 0,-1 1 1 0 0,0 0 0 0 0,0 0 0 0 0,7 12-1 0 0,-14-19-316 0 0,-1 0-1 0 0,0 0 0 0 0,0 0 1 0 0,1 0-1 0 0,-2 1 0 0 0,1-1 1 0 0,0 0-1 0 0,0 0 0 0 0,-1 1 1 0 0,1-1-1 0 0,-1 0 0 0 0,0 1 1 0 0,0-1-1 0 0,0 1 0 0 0,0-1 1 0 0,0 0-1 0 0,0 1 0 0 0,-1-1 1 0 0,1 0-1 0 0,-1 1 1 0 0,1-1-1 0 0,-1 0 0 0 0,0 0 1 0 0,0 1-1 0 0,0-1 0 0 0,0 0 1 0 0,0 0-1 0 0,-1 0 0 0 0,1 0 1 0 0,-1-1-1 0 0,1 1 0 0 0,-1 0 1 0 0,0 0-1 0 0,1-1 0 0 0,-4 3 1 0 0,-4 2-1 0 0,0 0 0 0 0,-1 0 0 0 0,1-1 0 0 0,-1 0 0 0 0,0 0 0 0 0,-13 3 0 0 0,-12 2-6 0 0,1-1 0 0 0,-1-2 0 0 0,0-2 0 0 0,-40 2 0 0 0,-143-8 0 0 0,148-5-595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 0 0,'23'-9'2353'0'0,"0"1"0"0"0,0 1 1 0 0,30-5-1 0 0,-42 10-1374 0 0,0 1-1 0 0,1 0 1 0 0,-1 1 0 0 0,0 0 0 0 0,0 1 0 0 0,1 0 0 0 0,-1 1-1 0 0,0 0 1 0 0,14 5 0 0 0,-22-6-801 0 0,-1 0-1 0 0,0 0 1 0 0,0 0 0 0 0,0 0-1 0 0,0 0 1 0 0,0 0 0 0 0,0 1 0 0 0,0-1-1 0 0,0 1 1 0 0,0-1 0 0 0,-1 1-1 0 0,1 0 1 0 0,0-1 0 0 0,-1 1-1 0 0,0 0 1 0 0,1 0 0 0 0,-1 0-1 0 0,0 0 1 0 0,0 0 0 0 0,0 1-1 0 0,0-1 1 0 0,-1 0 0 0 0,1 0-1 0 0,0 1 1 0 0,-1-1 0 0 0,0 0-1 0 0,1 1 1 0 0,-1-1 0 0 0,0 1-1 0 0,0-1 1 0 0,-1 0 0 0 0,1 1 0 0 0,0-1-1 0 0,-1 0 1 0 0,1 1 0 0 0,-2 1-1 0 0,-2 9 307 0 0,-1-1 1 0 0,0 0-1 0 0,0 0 0 0 0,-1 0 0 0 0,-9 11 0 0 0,-12 17 581 0 0,-11 15 306 0 0,35-49-1173 0 0,0 0-1 0 0,0 0 1 0 0,1-1 0 0 0,0 1 0 0 0,0 1-1 0 0,0-1 1 0 0,-1 12 0 0 0,3-14-196 0 0,0-1 0 0 0,1 0 1 0 0,-1 0-1 0 0,1 0 0 0 0,0 0 1 0 0,0 0-1 0 0,0 0 1 0 0,0 0-1 0 0,0 0 0 0 0,1 0 1 0 0,-1 0-1 0 0,1-1 0 0 0,0 1 1 0 0,-1-1-1 0 0,1 1 0 0 0,0-1 1 0 0,1 1-1 0 0,-1-1 1 0 0,0 0-1 0 0,1 0 0 0 0,-1 0 1 0 0,1-1-1 0 0,4 3 0 0 0,4 2-4 0 0,1 0 0 0 0,-1-1 0 0 0,1 0-1 0 0,18 4 1 0 0,-7-2-229 0 0,-1-2-1 0 0,1-1 1 0 0,1-1 0 0 0,-1-1 0 0 0,0 0-1 0 0,0-2 1 0 0,1-1 0 0 0,-1-1-1 0 0,36-8 1 0 0,-50 7-2032 0 0,1-3-5247 0 0,-9 5 6753 0 0,6-3-2657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2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4 128 0 0,'-2'-1'809'0'0,"-1"1"-662"0"0,-27-3 4104 0 0,26 3-3288 0 0,0 0-1 0 0,1 0 1 0 0,-1 0 0 0 0,0 1-1 0 0,0 0 1 0 0,0-1 0 0 0,0 1-1 0 0,1 0 1 0 0,-1 1-1 0 0,-4 1 1 0 0,8-3-823 0 0,-1 1-1 0 0,1-1 0 0 0,-1 1 1 0 0,1-1-1 0 0,0 1 0 0 0,-1-1 1 0 0,1 1-1 0 0,0-1 1 0 0,-1 1-1 0 0,1-1 0 0 0,0 1 1 0 0,0-1-1 0 0,-1 1 1 0 0,1 0-1 0 0,0-1 0 0 0,0 1 1 0 0,0-1-1 0 0,0 1 1 0 0,0 0-1 0 0,0-1 0 0 0,0 1 1 0 0,0 0-1 0 0,0-1 1 0 0,0 1-1 0 0,0-1 0 0 0,1 1 1 0 0,-1 0-1 0 0,0-1 1 0 0,0 1-1 0 0,1-1 0 0 0,-1 1 1 0 0,0-1-1 0 0,0 1 1 0 0,1-1-1 0 0,-1 1 0 0 0,1-1 1 0 0,-1 1-1 0 0,1-1 1 0 0,-1 1-1 0 0,0-1 0 0 0,2 1 1 0 0,17 17 960 0 0,8-1-352 0 0,1-1-1 0 0,1-1 0 0 0,43 16 0 0 0,38 18 108 0 0,-96-41-716 0 0,-1 0 0 0 0,0 1 0 0 0,-1 0 0 0 0,0 1 1 0 0,19 19-1 0 0,-28-26-110 0 0,-1 1 0 0 0,1 0 0 0 0,-1 0 0 0 0,0 0-1 0 0,0 0 1 0 0,-1 0 0 0 0,1 1 0 0 0,-1-1 0 0 0,0 0 0 0 0,0 1 0 0 0,0-1 0 0 0,-1 1 0 0 0,1-1 0 0 0,-1 1 0 0 0,0 0 0 0 0,0-1 0 0 0,-1 1-1 0 0,0-1 1 0 0,0 1 0 0 0,-2 7 0 0 0,-4 10 54 0 0,0 0-1 0 0,-21 38 0 0 0,21-44-47 0 0,-20 35 132 0 0,-2-1 0 0 0,-36 49-1 0 0,-81 84 771 0 0,112-141-92 0 0,-37 57 0 0 0,53-80-753 0 0,17-19-501 0 0,1-2-1540 0 0,1-1 1307 0 0,0 1 1 0 0,0-1-1 0 0,0 1 1 0 0,0 0-1 0 0,0-1 1 0 0,0 1-1 0 0,1 0 0 0 0,-1 0 1 0 0,4-4-1 0 0,5-7-3432 0 0,3-7 849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3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21 316 0 0,'-8'-20'23269'0'0,"105"91"-20682"0"0,304 160-369 0 0,-306-169-1848 0 0,-94-61-351 0 0,1 0 1 0 0,-1 0-1 0 0,1 0 1 0 0,-1 1-1 0 0,0-1 1 0 0,1 0-1 0 0,-1 1 0 0 0,0-1 1 0 0,0 1-1 0 0,0-1 1 0 0,0 1-1 0 0,0 0 1 0 0,-1-1-1 0 0,1 1 1 0 0,0 0-1 0 0,-1 0 0 0 0,1-1 1 0 0,-1 1-1 0 0,1 3 1 0 0,-1-1 7 0 0,-1 0 1 0 0,1 0-1 0 0,0 0 1 0 0,-1-1-1 0 0,0 1 1 0 0,0 0-1 0 0,0 0 1 0 0,-3 6-1 0 0,-2 3 34 0 0,-1 0-1 0 0,-1-1 1 0 0,-16 21-1 0 0,-198 240 705 0 0,89-94 86 0 0,101-135-352 0 0,31-43-464 0 0,8-27-12828 0 0,-2 11 9539 0 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82 196 0 0,'-36'-5'25838'0'0,"168"-11"-21618"0"0,-6 2-2268 0 0,43-13-1391 0 0,-119 17-7942 0 0,-9 3 77 0 0,-26 4 4203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98 132 76 0 0,'0'0'163'0'0,"1"0"0"0"0,-1 0 1 0 0,0 0-1 0 0,1 0 0 0 0,-1 0 0 0 0,0 0 0 0 0,0 0 1 0 0,1 0-1 0 0,-1-1 0 0 0,0 1 0 0 0,0 0 0 0 0,1 0 1 0 0,-1 0-1 0 0,0-1 0 0 0,0 1 0 0 0,1 0 0 0 0,-1 0 1 0 0,0-1-1 0 0,0 1 0 0 0,0 0 0 0 0,0 0 0 0 0,0-1 1 0 0,1 1-1 0 0,-1 0 0 0 0,0-1 0 0 0,0 1 0 0 0,0 0 1 0 0,0 0-1 0 0,0-1 0 0 0,0 1 0 0 0,0 0 0 0 0,0-1 1 0 0,0 1-1 0 0,0 0 0 0 0,0-1 0 0 0,0 1 0 0 0,0 0 0 0 0,0 0 1 0 0,0-1-1 0 0,0 1 0 0 0,-1 0 0 0 0,1-1 0 0 0,0 1 1 0 0,0 0-1 0 0,0 0 0 0 0,0-1 0 0 0,-1 1 0 0 0,1 0 1 0 0,0 0-1 0 0,0 0 0 0 0,0-1 0 0 0,-1 1 0 0 0,1 0 1 0 0,0 0-1 0 0,0 0 0 0 0,-1-1 0 0 0,1 1 0 0 0,0 0 1 0 0,0 0-1 0 0,-1 0 0 0 0,1 0 0 0 0,0 0 0 0 0,-1 0 1 0 0,1 0-1 0 0,0 0 0 0 0,-1 0 0 0 0,1 0 0 0 0,-1 0 1 0 0,23-11 3172 0 0,114-31 5263 0 0,-13 5-4729 0 0,-48 9-1561 0 0,-73 28-2161 0 0,-9 1-434 0 0,-61 15 95 0 0,1 2 1 0 0,-121 51-1 0 0,171-61 167 0 0,0 1 1 0 0,-21 14 0 0 0,34-20 22 0 0,-1 0 0 0 0,1 0 0 0 0,0 1 0 0 0,0-1 0 0 0,0 1 0 0 0,0 0 0 0 0,1 1 0 0 0,-1-1 0 0 0,1 0 0 0 0,0 1 0 0 0,1 0 0 0 0,-4 7 0 0 0,5-10 11 0 0,1 0 0 0 0,0 0 1 0 0,0 0-1 0 0,0 0 0 0 0,0 0 0 0 0,0 0 0 0 0,0 0 1 0 0,0 0-1 0 0,1-1 0 0 0,-1 1 0 0 0,1 0 0 0 0,0 0 1 0 0,-1 0-1 0 0,1-1 0 0 0,0 1 0 0 0,0 0 0 0 0,0-1 1 0 0,0 1-1 0 0,0-1 0 0 0,0 1 0 0 0,1-1 0 0 0,-1 1 1 0 0,0-1-1 0 0,1 0 0 0 0,2 2 0 0 0,5 4 55 0 0,1 0 0 0 0,0-1 0 0 0,10 5 0 0 0,-10-6-13 0 0,160 73 819 0 0,-9-5-44 0 0,-132-58-651 0 0,51 30 264 0 0,-73-40-369 0 0,1 0 1 0 0,-1 1-1 0 0,0-1 0 0 0,-1 2 0 0 0,1-1 0 0 0,-1 1 1 0 0,8 11-1 0 0,-13-17-59 0 0,0 1 1 0 0,0 0 0 0 0,0 0-1 0 0,-1 0 1 0 0,1 0-1 0 0,0 0 1 0 0,-1 0-1 0 0,1 0 1 0 0,-1 0-1 0 0,0 0 1 0 0,0 0-1 0 0,0 0 1 0 0,0 0-1 0 0,0 0 1 0 0,0 1 0 0 0,0-1-1 0 0,-1 0 1 0 0,1 0-1 0 0,-1 0 1 0 0,1 0-1 0 0,-1 0 1 0 0,0 0-1 0 0,0-1 1 0 0,0 1-1 0 0,0 0 1 0 0,0 0-1 0 0,0 0 1 0 0,-1-1-1 0 0,1 1 1 0 0,0-1 0 0 0,-1 1-1 0 0,-1 1 1 0 0,-3 2 7 0 0,-1 0 1 0 0,1 0 0 0 0,-1-1-1 0 0,1 0 1 0 0,-1 0 0 0 0,-1-1 0 0 0,-7 4-1 0 0,-11 0-132 0 0,1-1 1 0 0,-1-1-1 0 0,-1-1 0 0 0,1-1 0 0 0,0-1 0 0 0,-1-2 0 0 0,1 0 0 0 0,-37-7 1 0 0,58 7-192 0 0,-41-8-1162 0 0,43 7 826 0 0,0 1-1 0 0,0-1 1 0 0,0-1 0 0 0,1 1 0 0 0,-1 0 0 0 0,0-1-1 0 0,-2-1 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0:5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5 176 456 0 0,'-2'-9'5801'0'0,"4"6"-5226"0"0,-1 1-1 0 0,1-1 0 0 0,0 1 1 0 0,-1-1-1 0 0,1 1 0 0 0,0-1 1 0 0,0 1-1 0 0,1 0 1 0 0,-1 0-1 0 0,0 0 0 0 0,1 0 1 0 0,-1 1-1 0 0,5-3 0 0 0,43-21 2108 0 0,-41 21-2194 0 0,174-81 3332 0 0,-180 83-3728 0 0,0 1 0 0 0,0-1 1 0 0,-1 1-1 0 0,1-1 0 0 0,0 0 1 0 0,-1 0-1 0 0,3-3 0 0 0,-4 4 133 0 0,-3 1-224 0 0,1-1-1 0 0,-1 1 1 0 0,1 0-1 0 0,0-1 1 0 0,-1 1-1 0 0,1 0 1 0 0,-1 0-1 0 0,1 0 1 0 0,-1 0-1 0 0,1 0 1 0 0,-1 1-1 0 0,-1-1 1 0 0,1 0-6 0 0,-26 4-71 0 0,0 0-1 0 0,0 2 0 0 0,0 1 0 0 0,-31 12 0 0 0,50-16 76 0 0,-1 0 0 0 0,1 1 0 0 0,-1 0 0 0 0,1 0 0 0 0,1 1 0 0 0,-1 0 0 0 0,1 0 0 0 0,-1 1 0 0 0,2 1 0 0 0,-8 6 0 0 0,14-12 18 0 0,0 0-1 0 0,1 0 1 0 0,-1 0 0 0 0,1 0-1 0 0,0 0 1 0 0,-1 0 0 0 0,1 0-1 0 0,0 0 1 0 0,-1 0 0 0 0,1 0-1 0 0,0 0 1 0 0,0 0 0 0 0,0 0-1 0 0,0 0 1 0 0,0 0 0 0 0,0 0 0 0 0,0 0-1 0 0,0 0 1 0 0,1 0 0 0 0,-1 0-1 0 0,0 0 1 0 0,1 0 0 0 0,-1 0-1 0 0,0 0 1 0 0,1 0 0 0 0,-1 0-1 0 0,1 0 1 0 0,0 0 0 0 0,-1-1-1 0 0,1 1 1 0 0,0 0 0 0 0,-1 0-1 0 0,1-1 1 0 0,0 1 0 0 0,0 0-1 0 0,0-1 1 0 0,-1 1 0 0 0,1-1-1 0 0,0 1 1 0 0,1 0 0 0 0,5 3 83 0 0,0 0 1 0 0,0-1 0 0 0,13 5-1 0 0,-20-8-99 0 0,84 27 442 0 0,29 11-103 0 0,-100-33-289 0 0,-1 1 0 0 0,1 1 0 0 0,-1 0 0 0 0,-1 0 0 0 0,0 1-1 0 0,15 14 1 0 0,-24-21-41 0 0,-1 1 0 0 0,1-1 0 0 0,-1 0-1 0 0,0 1 1 0 0,0-1 0 0 0,0 1 0 0 0,0-1-1 0 0,0 1 1 0 0,0 0 0 0 0,0-1 0 0 0,0 1 0 0 0,-1 0-1 0 0,1 0 1 0 0,-1-1 0 0 0,1 1 0 0 0,-1 0-1 0 0,0 0 1 0 0,0 0 0 0 0,1 0 0 0 0,-1-1 0 0 0,0 1-1 0 0,-1 0 1 0 0,1 0 0 0 0,0 0 0 0 0,-1 0-1 0 0,1-1 1 0 0,-1 1 0 0 0,1 0 0 0 0,-1 0 0 0 0,0-1-1 0 0,0 1 1 0 0,0 0 0 0 0,0-1 0 0 0,0 1-1 0 0,0-1 1 0 0,0 1 0 0 0,0-1 0 0 0,0 1 0 0 0,-1-1-1 0 0,-2 2 1 0 0,-5 4 8 0 0,0 0 0 0 0,0-1 0 0 0,0 0 0 0 0,-1 0 1 0 0,-14 6-1 0 0,2-3-142 0 0,-1 0 0 0 0,1-1 1 0 0,-1-1-1 0 0,-1-1 1 0 0,1-2-1 0 0,-1 0 0 0 0,-35 1 1 0 0,58-5-393 0 0,-8-1-562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255 163 372 0 0,'-20'-6'2191'0'0,"0"0"0"0"0,0 1 0 0 0,0 1 0 0 0,0 0 0 0 0,-31 0 0 0 0,46 4-1615 0 0,0 0 1 0 0,-1 1-1 0 0,1-1 1 0 0,0 1 0 0 0,-1 1-1 0 0,1-1 1 0 0,0 1-1 0 0,0-1 1 0 0,0 2 0 0 0,0-1-1 0 0,-7 4 1 0 0,9-3-281 0 0,1-1 0 0 0,-1 1 1 0 0,0 0-1 0 0,0-1 1 0 0,1 1-1 0 0,0 0 0 0 0,0 1 1 0 0,-1-1-1 0 0,2 0 0 0 0,-1 1 1 0 0,0-1-1 0 0,1 1 1 0 0,0-1-1 0 0,-1 1 0 0 0,1 0 1 0 0,1-1-1 0 0,-1 1 0 0 0,0 4 1 0 0,1-1-27 0 0,0 0 1 0 0,1 0 0 0 0,0 0 0 0 0,0 0 0 0 0,0 0-1 0 0,1-1 1 0 0,0 1 0 0 0,0 0 0 0 0,1-1-1 0 0,0 1 1 0 0,5 8 0 0 0,1 0 154 0 0,0 0 1 0 0,1-1-1 0 0,17 19 1 0 0,-15-21-341 0 0,1 0-1 0 0,1 0 1 0 0,0-1 0 0 0,0-1-1 0 0,1 0 1 0 0,0-1 0 0 0,1-1-1 0 0,0 0 1 0 0,0-1 0 0 0,1-1 0 0 0,0 0-1 0 0,19 3 1 0 0,-25-7-53 0 0,1 0 1 0 0,-1 0-1 0 0,1-1 0 0 0,0-1 1 0 0,-1 0-1 0 0,1 0 0 0 0,0-1 1 0 0,-1-1-1 0 0,1 0 0 0 0,-1 0 1 0 0,0-2-1 0 0,1 1 1 0 0,-2-1-1 0 0,1-1 0 0 0,0 0 1 0 0,-1 0-1 0 0,0-1 0 0 0,0 0 1 0 0,10-9-1 0 0,-14 10-32 0 0,-1 0 0 0 0,0 0 0 0 0,-1-1 0 0 0,1 0 0 0 0,-1 0 0 0 0,0 0 0 0 0,-1 0 0 0 0,5-9 0 0 0,2-12 0 0 0,-5 7 0 0 0,-3 12-34 0 0,-1 0-1 0 0,-1-1 1 0 0,1 0-1 0 0,-1 1 1 0 0,-1-1-1 0 0,1 1 1 0 0,-2-1 0 0 0,1 1-1 0 0,-1 0 1 0 0,0-1-1 0 0,-1 1 1 0 0,0 0-1 0 0,0 0 1 0 0,0 0 0 0 0,-1 1-1 0 0,-1-1 1 0 0,1 1-1 0 0,-1 0 1 0 0,-8-8-1 0 0,0 0-115 0 0,0 1 0 0 0,-1 0 0 0 0,-1 1 0 0 0,0 1-1 0 0,-1 0 1 0 0,0 1 0 0 0,-25-12 0 0 0,22 14-1226 0 0,-30-10-1 0 0,16 9-3045 0 0,-42-6 0 0 0,25 8 1115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8 383 56 0 0,'0'-1'171'0'0,"-1"1"-1"0"0,0-1 1 0 0,1 1 0 0 0,-1-1 0 0 0,1 0-1 0 0,-1 1 1 0 0,1-1 0 0 0,0 1-1 0 0,-1-1 1 0 0,1 0 0 0 0,-1 0 0 0 0,1 1-1 0 0,0-1 1 0 0,0 0 0 0 0,-1 1-1 0 0,1-1 1 0 0,0 0 0 0 0,0 0-1 0 0,0 1 1 0 0,0-1 0 0 0,0 0 0 0 0,0 0-1 0 0,0 1 1 0 0,0-1 0 0 0,0 0-1 0 0,0 0 1 0 0,1 1 0 0 0,-1-1 0 0 0,0 0-1 0 0,0 0 1 0 0,1 1 0 0 0,-1-1-1 0 0,1-1 1 0 0,1 1 205 0 0,-1-1 0 0 0,1 0-1 0 0,0 1 1 0 0,0-1 0 0 0,0 1-1 0 0,1 0 1 0 0,-1 0 0 0 0,0 0-1 0 0,0 0 1 0 0,5-1 0 0 0,118-35 7042 0 0,23-7-3448 0 0,-124 35-3273 0 0,-1-1 0 0 0,0-1 1 0 0,0-1-1 0 0,21-15 1 0 0,-40 24-656 0 0,0 0 0 0 0,0-1 0 0 0,-1 1 0 0 0,1-1 0 0 0,-1 1 0 0 0,0-1 0 0 0,0 0 0 0 0,0 0 0 0 0,0 0 0 0 0,-1-1 0 0 0,0 1 0 0 0,0-1 0 0 0,0 1 0 0 0,0-1 0 0 0,-1 0 0 0 0,1 0 0 0 0,-1 0 0 0 0,-1 1 0 0 0,2-11 0 0 0,-3 9-55 0 0,1 0 0 0 0,0 0 0 0 0,-1-1 0 0 0,0 1 0 0 0,-1 0 1 0 0,1 0-1 0 0,-1 0 0 0 0,-1 0 0 0 0,1 0 0 0 0,-1 1 0 0 0,0-1 1 0 0,0 1-1 0 0,0-1 0 0 0,-1 1 0 0 0,-4-5 0 0 0,7 9 497 0 0,-3 11-22 0 0,4-10-431 0 0,-1 1-1 0 0,1 0 1 0 0,-1 0-1 0 0,1 0 0 0 0,-1 0 1 0 0,1 0-1 0 0,0 0 1 0 0,-1 0-1 0 0,1-1 0 0 0,0 1 1 0 0,0 0-1 0 0,0 0 0 0 0,0 2 1 0 0,3 59 1140 0 0,2-1 1 0 0,3 0 0 0 0,3 0-1 0 0,22 67 1 0 0,-25-97-1137 0 0,-2-9-35 0 0,0 0 0 0 0,12 25 0 0 0,-17-46-404 0 0,0 0 0 0 0,-1 0 0 0 0,1 0 0 0 0,0-1-1 0 0,0 1 1 0 0,0 0 0 0 0,0 0 0 0 0,0-1 0 0 0,0 1 0 0 0,0 0 0 0 0,0-1 0 0 0,0 1-1 0 0,0-1 1 0 0,0 1 0 0 0,0-1 0 0 0,0 0 0 0 0,0 1 0 0 0,1-1 0 0 0,-1 0 0 0 0,0 0 0 0 0,0 0-1 0 0,0 0 1 0 0,0 0 0 0 0,1 0 0 0 0,-1 0 0 0 0,0 0 0 0 0,0 0 0 0 0,0-1 0 0 0,0 1 0 0 0,1 0-1 0 0,-1-1 1 0 0,0 1 0 0 0,1-1 0 0 0,8-6-2858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26 640 0 0,'-5'3'13326'0'0,"22"4"-10376"0"0,1-2 0 0 0,30 5 0 0 0,44-2 1231 0 0,90-14-553 0 0,-155 4-2771 0 0,28-7 0 0 0,-46 7-819 0 0,0 0 1 0 0,0-1 0 0 0,0 0 0 0 0,-1 0-1 0 0,1-1 1 0 0,13-9 0 0 0,-11 1-3843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52 440 0 0,'-1'0'297'0'0,"1"0"1"0"0,-1 0-1 0 0,0 0 0 0 0,1 0 0 0 0,-1 0 1 0 0,1 0-1 0 0,-1 0 0 0 0,0 0 0 0 0,1 1 1 0 0,-1-1-1 0 0,1 0 0 0 0,-1 0 0 0 0,1 0 1 0 0,-1 1-1 0 0,0-1 0 0 0,1 0 1 0 0,-1 1-1 0 0,1-1 0 0 0,-1 0 0 0 0,1 1 1 0 0,0-1-1 0 0,-1 0 0 0 0,1 1 0 0 0,-1-1 1 0 0,1 1-1 0 0,-1 0 0 0 0,1 0-149 0 0,0-1-1 0 0,0 1 1 0 0,0-1-1 0 0,0 1 1 0 0,0-1-1 0 0,0 1 1 0 0,1-1 0 0 0,-1 1-1 0 0,0-1 1 0 0,0 1-1 0 0,0-1 1 0 0,1 1-1 0 0,-1-1 1 0 0,0 1-1 0 0,0-1 1 0 0,1 0 0 0 0,-1 1-1 0 0,0-1 1 0 0,1 1-1 0 0,-1-1 1 0 0,1 0-1 0 0,-1 1 1 0 0,0-1-1 0 0,1 0 1 0 0,-1 1 0 0 0,1-1-1 0 0,-1 0 1 0 0,1 0-1 0 0,7 4 536 0 0,-1 0 0 0 0,1-1 0 0 0,0-1 1 0 0,0 1-1 0 0,0-1 0 0 0,1-1 0 0 0,9 1 0 0 0,64 2 1539 0 0,-57-4-1572 0 0,13 0 300 0 0,-1-1 0 0 0,67-10 0 0 0,-89 8-756 0 0,-1 0-1 0 0,0-1 0 0 0,0 0 1 0 0,-1-2-1 0 0,1 1 0 0 0,-1-2 1 0 0,0 1-1 0 0,0-2 0 0 0,-1 0 1 0 0,14-11-1 0 0,-13 9 679 0 0,-17 20 229 0 0,-7 12-982 0 0,-10 37 465 0 0,2 0-1 0 0,3 1 0 0 0,3 1 1 0 0,-9 92-1 0 0,20-100-158 0 0,3 1 0 0 0,2-1-1 0 0,15 79 1 0 0,-12-107-420 0 0,-4-18-10 0 0,0-1 1 0 0,-1 1-1 0 0,0 0 1 0 0,0-1-1 0 0,0 9 1 0 0,-1-15-19 0 0,0 1 1 0 0,0 0-1 0 0,-1 0 0 0 0,1-1 0 0 0,0 1 1 0 0,-1 0-1 0 0,1-1 0 0 0,0 1 0 0 0,-1 0 1 0 0,1-1-1 0 0,-1 1 0 0 0,1-1 0 0 0,-1 1 1 0 0,1-1-1 0 0,-1 1 0 0 0,1-1 0 0 0,-1 1 1 0 0,0-1-1 0 0,1 1 0 0 0,-1-1 0 0 0,0 0 1 0 0,1 1-1 0 0,-1-1 0 0 0,0 0 0 0 0,1 0 1 0 0,-1 1-1 0 0,0-1 0 0 0,0 0 0 0 0,0 0 1 0 0,-25 3-191 0 0,22-3 155 0 0,-172-2-468 0 0,1 0 528 0 0,162 2 64 0 0,6 0 37 0 0,1 0 0 0 0,-1 1 1 0 0,1-1-1 0 0,0 1 0 0 0,0 1 0 0 0,-1-1 0 0 0,-9 5 1 0 0,14-5 356 0 0,36 10-313 0 0,129 4-2026 0 0,-135-14 996 0 0,0-2-1 0 0,0-1 1 0 0,51-11 0 0 0,-27 3-7064 0 0,-24 1 4620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13 136 0 0,'4'-13'19676'0'0,"-2"16"-19269"0"0,0-1 1 0 0,0 1-1 0 0,0-1 0 0 0,0 1 1 0 0,0 0-1 0 0,0 0 0 0 0,-1-1 1 0 0,0 1-1 0 0,1 0 1 0 0,-1 1-1 0 0,0-1 0 0 0,-1 0 1 0 0,1 0-1 0 0,0 4 0 0 0,4 58 2776 0 0,-2-17-1325 0 0,0-23-717 0 0,-3-18-1532 0 0,0-1 0 0 0,1 1 1 0 0,-1-1-1 0 0,2 1 0 0 0,-1-1 0 0 0,1 0 0 0 0,4 12 0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79 824 0 0,'-8'-6'765'0'0,"-20"-15"2295"0"0,27 20-2640 0 0,-1 0 0 0 0,1 0 0 0 0,0 0 0 0 0,0-1 0 0 0,0 1 1 0 0,0 0-1 0 0,0-1 0 0 0,0 1 0 0 0,0-1 0 0 0,1 1 0 0 0,-1-1 0 0 0,0 1 1 0 0,1-1-1 0 0,-1 1 0 0 0,1-1 0 0 0,-1-2 0 0 0,2 3-213 0 0,-1 1 1 0 0,0-1-1 0 0,1 0 0 0 0,-1 0 1 0 0,1 0-1 0 0,-1 0 0 0 0,1 1 0 0 0,-1-1 1 0 0,1 0-1 0 0,0 1 0 0 0,-1-1 1 0 0,1 0-1 0 0,0 1 0 0 0,0-1 0 0 0,-1 1 1 0 0,1-1-1 0 0,0 1 0 0 0,0-1 1 0 0,0 1-1 0 0,0 0 0 0 0,0-1 1 0 0,-1 1-1 0 0,1 0 0 0 0,2 0 0 0 0,24-5 1238 0 0,-24 4-1103 0 0,32-2 903 0 0,0 1 1 0 0,1 1-1 0 0,-1 2 1 0 0,0 2 0 0 0,47 9-1 0 0,-37-2-368 0 0,0 1 0 0 0,0 3 0 0 0,67 30 0 0 0,-83-30-246 0 0,35 22-1 0 0,-54-30-424 0 0,0 1 0 0 0,-1 0-1 0 0,-1 0 1 0 0,1 1 0 0 0,-1 0-1 0 0,0 0 1 0 0,8 13 0 0 0,-14-19-204 0 0,0 1 1 0 0,-1 0 0 0 0,1 0 0 0 0,-1 0-1 0 0,1 0 1 0 0,-1 0 0 0 0,0 0 0 0 0,0 1-1 0 0,0-1 1 0 0,0 0 0 0 0,-1 1-1 0 0,1-1 1 0 0,-1 0 0 0 0,0 1 0 0 0,0-1-1 0 0,0 0 1 0 0,-1 1 0 0 0,1-1 0 0 0,-1 0-1 0 0,0 1 1 0 0,1-1 0 0 0,-2 0 0 0 0,1 0-1 0 0,0 0 1 0 0,-1 0 0 0 0,1 0-1 0 0,-1 0 1 0 0,0 0 0 0 0,0 0 0 0 0,0-1-1 0 0,0 1 1 0 0,0-1 0 0 0,-1 1 0 0 0,1-1-1 0 0,-1 0 1 0 0,-3 2 0 0 0,-5 4-1 0 0,-1 0 0 0 0,0-1 1 0 0,0-1-1 0 0,-1 0 0 0 0,0-1 0 0 0,0 0 1 0 0,-20 5-1 0 0,3-5-15 0 0,0 0-1 0 0,0-2 1 0 0,0-1 0 0 0,0-1 0 0 0,-34-4-1 0 0,-148-27-311 0 0,197 27 290 0 0,-7-6-1529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0 632 0 0,'4'2'1026'0'0,"0"0"1"0"0,0 0-1 0 0,0 0 0 0 0,-1 0 0 0 0,1 1 1 0 0,-1-1-1 0 0,0 1 0 0 0,1 0 1 0 0,-1 0-1 0 0,3 5 0 0 0,-2-3-32 0 0,-1 0-1 0 0,0 1 0 0 0,0-1 0 0 0,0 1 1 0 0,0 0-1 0 0,1 8 0 0 0,1 7 844 0 0,-1 0 0 0 0,-1 0 0 0 0,0 28-1 0 0,-1-16 182 0 0,1-4-486 0 0,0 3-164 0 0,-2-11-3524 0 0,18-27-8016 0 0,-16 5 9527 0 0,5-5-2468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52 6377 0 0,'-3'0'1049'0'0,"1"-1"1"0"0,0 1 0 0 0,-1-1-1 0 0,1 1 1 0 0,0 0 0 0 0,-1 0 0 0 0,1 0-1 0 0,-1 0 1 0 0,1 0 0 0 0,0 1-1 0 0,-5 0 1 0 0,6 0-819 0 0,0-1 0 0 0,0 1 0 0 0,0-1 0 0 0,0 1-1 0 0,0-1 1 0 0,0 1 0 0 0,0 0 0 0 0,0-1 0 0 0,1 1 0 0 0,-1 0 0 0 0,0 0 0 0 0,0 0-1 0 0,1-1 1 0 0,-1 1 0 0 0,1 0 0 0 0,-1 0 0 0 0,0 0 0 0 0,1 0 0 0 0,0 0 0 0 0,-1 0 0 0 0,1 0-1 0 0,0 0 1 0 0,-1 0 0 0 0,1 0 0 0 0,0 1 0 0 0,0-1 0 0 0,0 2 0 0 0,0-2 484 0 0,1 2-57 0 0,0-1-535 0 0,0-1-56 0 0,-1 1 0 0 0,0-1 0 0 0,1 0 1 0 0,0 0-1 0 0,-1 0 0 0 0,1 0 0 0 0,0 0 1 0 0,-1 0-1 0 0,1 0 0 0 0,0 0 0 0 0,0 0 1 0 0,0 0-1 0 0,0 0 0 0 0,0 0 0 0 0,0-1 1 0 0,0 1-1 0 0,0 0 0 0 0,0-1 0 0 0,0 1 1 0 0,0-1-1 0 0,1 1 0 0 0,-1-1 0 0 0,0 0 1 0 0,0 1-1 0 0,0-1 0 0 0,1 0 1 0 0,-1 0-1 0 0,0 0 0 0 0,0 0 0 0 0,1 0 1 0 0,-1 0-1 0 0,0 0 0 0 0,0 0 0 0 0,1 0 1 0 0,-1-1-1 0 0,0 1 0 0 0,2-1 0 0 0,-2 0-80 0 0,-1 1-1 0 0,1 0 0 0 0,0 0 0 0 0,-1 0 0 0 0,1 0 0 0 0,-1-1 0 0 0,1 1 1 0 0,-1 0-1 0 0,1 0 0 0 0,-1-1 0 0 0,0 1 0 0 0,1 0 0 0 0,-1-1 1 0 0,1 1-1 0 0,-1-1 0 0 0,0 1 0 0 0,1 0 0 0 0,-1-1 0 0 0,0 1 1 0 0,1-1-1 0 0,-1 1 0 0 0,0-1 0 0 0,0 1 0 0 0,1-1 0 0 0,-1 1 0 0 0,0-1 1 0 0,0 1-1 0 0,0-1 0 0 0,0 0 0 0 0,0 1 0 0 0,0-1 0 0 0,0 1 1 0 0,0-1-1 0 0,0 1 0 0 0,0-1 0 0 0,0 1 0 0 0,0-1 0 0 0,0 1 1 0 0,0-1-1 0 0,-1 0 0 0 0,1 1 0 0 0,0-1 0 0 0,0 1 0 0 0,0-1 1 0 0,-1 0-1 0 0,-16-21-596 0 0,16 21 584 0 0,-4-6-318 0 0,-1 1 0 0 0,0 1 0 0 0,-1-1 0 0 0,1 1 0 0 0,-1 0 0 0 0,0 1 1 0 0,0 0-1 0 0,0 0 0 0 0,-1 0 0 0 0,-14-4 0 0 0,14 8-221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33 296 0 0,'-17'-33'15153'0'0,"16"38"-13569"0"0,-7 132 6051 0 0,3-40-5040 0 0,-18 185 954 0 0,23-281-3755 0 0,0 1 0 0 0,0-1 0 0 0,0 0 0 0 0,0 0 0 0 0,0 0 0 0 0,0 1 0 0 0,0-1 0 0 0,1 0 0 0 0,-1 0 0 0 0,0 0 0 0 0,1 1 0 0 0,-1-1-1 0 0,0 0 1 0 0,1 0 0 0 0,1 2 0 0 0,4 1-3250 0 0,4-4-3415 0 0,4-1 3924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24 820 0 0,'-2'-2'529'0'0,"1"0"0"0"0,-1 1-1 0 0,0-1 1 0 0,0 0 0 0 0,0 0-1 0 0,0 1 1 0 0,0-1 0 0 0,0 1 0 0 0,0 0-1 0 0,-1 0 1 0 0,1 0 0 0 0,0 0-1 0 0,-1 0 1 0 0,1 0 0 0 0,-1 0 0 0 0,1 1-1 0 0,-1-1 1 0 0,-3 1 0 0 0,3 0-73 0 0,-1 0-1 0 0,1 1 1 0 0,-1 0 0 0 0,1-1 0 0 0,-1 1 0 0 0,1 1 0 0 0,-1-1 0 0 0,1 0 0 0 0,0 1 0 0 0,0 0-1 0 0,-5 3 1 0 0,-4 4 508 0 0,1 1-1 0 0,0 0 1 0 0,0 1-1 0 0,-17 23 1 0 0,13-16-55 0 0,2 1 0 0 0,0 0 0 0 0,1 1 0 0 0,1 1 0 0 0,1 0 0 0 0,-12 35 0 0 0,20-48-613 0 0,0 0 1 0 0,0 0-1 0 0,1 1 0 0 0,0-1 0 0 0,1 0 0 0 0,-1 1 1 0 0,2-1-1 0 0,-1 1 0 0 0,3 10 0 0 0,-1-13-138 0 0,0 0-1 0 0,0 1 0 0 0,0-1 0 0 0,1-1 0 0 0,0 1 0 0 0,0 0 1 0 0,1-1-1 0 0,-1 1 0 0 0,1-1 0 0 0,0 0 0 0 0,1-1 0 0 0,-1 1 0 0 0,9 6 1 0 0,-8-7-203 0 0,1 0 0 0 0,0-1 0 0 0,0 0 0 0 0,0 0 0 0 0,0 0 1 0 0,0-1-1 0 0,1 0 0 0 0,-1 0 0 0 0,1 0 0 0 0,0-1 0 0 0,-1 0 1 0 0,1-1-1 0 0,0 1 0 0 0,0-1 0 0 0,-1 0 0 0 0,1-1 0 0 0,0 0 1 0 0,-1 0-1 0 0,8-2 0 0 0,-9 2-21 0 0,0-1 0 0 0,0 1 0 0 0,0-1 0 0 0,0 0 0 0 0,-1-1 0 0 0,1 1 0 0 0,-1-1 0 0 0,1 0 1 0 0,-1 0-1 0 0,0 0 0 0 0,0 0 0 0 0,0-1 0 0 0,0 0 0 0 0,-1 0 0 0 0,1 0 0 0 0,-1 0 0 0 0,0 0 0 0 0,-1-1 0 0 0,1 1 0 0 0,-1-1 0 0 0,0 0 0 0 0,0 0 1 0 0,0 0-1 0 0,0 0 0 0 0,0-5 0 0 0,-1-2 10 0 0,0-1 1 0 0,-1 1-1 0 0,0-1 0 0 0,-1 1 1 0 0,-1 0-1 0 0,0 0 1 0 0,0-1-1 0 0,-1 1 0 0 0,-9-21 1 0 0,3 12 41 0 0,-1-1 0 0 0,-1 1 0 0 0,-1 1 0 0 0,-18-25 0 0 0,24 37 20 0 0,-1 0 0 0 0,1 1 0 0 0,-2-1-1 0 0,1 1 1 0 0,-10-6 0 0 0,15 11-175 0 0,-1 0 1 0 0,0 0-1 0 0,1 0 1 0 0,-1 1-1 0 0,0 0 0 0 0,0-1 1 0 0,0 1-1 0 0,0 0 1 0 0,0 0-1 0 0,0 1 1 0 0,0-1-1 0 0,0 1 0 0 0,0-1 1 0 0,0 1-1 0 0,0 0 1 0 0,-1 0-1 0 0,1 0 0 0 0,0 1 1 0 0,0-1-1 0 0,-4 2 1 0 0,0 3-2246 0 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8493 0 0,'0'-1'688'0'0,"1"-1"0"0"0,-1 1 0 0 0,1 0 0 0 0,0-1 0 0 0,-1 1 0 0 0,1 0 0 0 0,0 0 0 0 0,0-1 0 0 0,0 1 0 0 0,0 0 0 0 0,0 0 0 0 0,0 0 0 0 0,0 0 0 0 0,0 0 0 0 0,0 0 0 0 0,1 0 0 0 0,-1 1 0 0 0,0-1 0 0 0,0 0 1 0 0,1 1-1 0 0,-1-1 0 0 0,1 0 0 0 0,-1 1 0 0 0,3-1 0 0 0,-4 2-596 0 0,1-1 1 0 0,0 1-1 0 0,0 0 0 0 0,-1-1 1 0 0,1 1-1 0 0,0 0 1 0 0,-1-1-1 0 0,1 1 0 0 0,0 0 1 0 0,-1 0-1 0 0,1 0 1 0 0,-1 0-1 0 0,0-1 1 0 0,1 1-1 0 0,-1 0 0 0 0,1 2 1 0 0,-1-3 59 0 0,3 8 154 0 0,-1 0 1 0 0,0 0-1 0 0,-1 0 0 0 0,0 1 0 0 0,0-1 1 0 0,-1 0-1 0 0,0 0 0 0 0,-1 14 0 0 0,0 5 184 0 0,1 285 1614 0 0,0-310-2104 0 0,0-1 0 0 0,-1 0 0 0 0,1 1 0 0 0,0-1 0 0 0,1 1 0 0 0,-1-1 0 0 0,0 1 0 0 0,0-1 0 0 0,1 0 0 0 0,-1 1 0 0 0,1-1 0 0 0,-1 0 0 0 0,1 1 0 0 0,-1-1 0 0 0,1 0 0 0 0,0 0 0 0 0,0 1 0 0 0,0-1 0 0 0,-1 0 0 0 0,1 0 0 0 0,0 0 0 0 0,0 0 0 0 0,1 0 0 0 0,-1 0 0 0 0,2 1 0 0 0,-1-2 0 0 0,0 1 0 0 0,1 0 0 0 0,-1-1 0 0 0,1 0 0 0 0,-1 0 0 0 0,0 1 0 0 0,1-1 0 0 0,-1-1 0 0 0,1 1 0 0 0,-1 0 0 0 0,1-1 0 0 0,-1 1 0 0 0,4-2 0 0 0,9-4 0 0 0,-1 0 0 0 0,-1 0 0 0 0,22-14 0 0 0,-31 17 0 0 0,71-43 0 0 0,132-78 0 0 0,-188 114 0 0 0,-9 5 0 0 0,1-1-1 0 0,-1 1 0 0 0,-1-1 1 0 0,1-1-1 0 0,-1 0 1 0 0,0 0-1 0 0,11-13 0 0 0,-20 20-25 0 0,-4 2 21 0 0,-11 7 10 0 0,0 0 1 0 0,0 2-1 0 0,1 0 1 0 0,-23 22-1 0 0,-47 60 4 0 0,78-86-9 0 0,-14 17 0 0 0,1 1 0 0 0,-20 33 0 0 0,35-51 0 0 0,0 1 0 0 0,1-1 0 0 0,-1 0 0 0 0,1 1 0 0 0,1 0 0 0 0,0 0 0 0 0,0 0 0 0 0,0 0 0 0 0,1 0 0 0 0,0 0 0 0 0,1 0 0 0 0,0 0 0 0 0,1 15 0 0 0,0-19-23 0 0,0 0 1 0 0,0 0-1 0 0,0 0 1 0 0,1 0-1 0 0,-1 0 0 0 0,1 0 1 0 0,0-1-1 0 0,0 1 1 0 0,0-1-1 0 0,0 1 0 0 0,1-1 1 0 0,0 0-1 0 0,-1 0 1 0 0,1 0-1 0 0,0 0 0 0 0,6 4 1 0 0,-4-4-67 0 0,1 0 1 0 0,0 0-1 0 0,0 0 0 0 0,0-1 1 0 0,0 1-1 0 0,0-2 1 0 0,1 1-1 0 0,-1-1 0 0 0,11 1 1 0 0,1-1-151 0 0,0-1 0 0 0,-1-1-1 0 0,1 0 1 0 0,-1-2 0 0 0,0 0 0 0 0,33-10 0 0 0,-24 2-1961 0 0,-1-1-3314 0 0,-11 5 1338 0 0,0 1 1104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1064 0 0,'0'0'15440'0'0,"4"1"-13722"0"0,21 2 2032 0 0,26 7 0 0 0,-29-5-2117 0 0,0 0 0 0 0,44 1 0 0 0,-34-6-456 0 0,47-8 0 0 0,-54 4-1656 0 0,0-2 0 0 0,33-11 0 0 0,-43 11-1320 0 0,3-2-8583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0 496 0 0,'-51'4'4789'0'0,"3"7"4733"0"0,48-11-9394 0 0,0 0 1 0 0,-1 1-1 0 0,1-1 0 0 0,0 0 0 0 0,0 0 0 0 0,-1 0 0 0 0,1 0 0 0 0,0 0 0 0 0,0 1 1 0 0,0-1-1 0 0,-1 0 0 0 0,1 0 0 0 0,0 0 0 0 0,0 1 0 0 0,0-1 0 0 0,-1 0 0 0 0,1 0 1 0 0,0 1-1 0 0,0-1 0 0 0,0 0 0 0 0,0 0 0 0 0,0 1 0 0 0,0-1 0 0 0,0 0 0 0 0,0 1 1 0 0,0-1-1 0 0,0 0 0 0 0,0 0 0 0 0,0 1 0 0 0,0-1 0 0 0,0 0 0 0 0,0 0 0 0 0,0 1 1 0 0,0-1-1 0 0,0 0 0 0 0,0 1 0 0 0,0-1 0 0 0,0 0 0 0 0,0 0 0 0 0,0 1 0 0 0,1-1 1 0 0,-1 0-1 0 0,0 0 0 0 0,7 9 2002 0 0,-4-6-2131 0 0,1-1 296 0 0,-1 1 0 0 0,1-1 0 0 0,-1 0 0 0 0,1-1 0 0 0,0 1 0 0 0,0-1 0 0 0,0 1 0 0 0,0-1 0 0 0,0-1 0 0 0,0 1 0 0 0,1 0 0 0 0,5-1-1 0 0,-1 1 113 0 0,15 2 265 0 0,-1-2 0 0 0,1-1 0 0 0,-1 0 0 0 0,35-6 0 0 0,-39 2-1176 0 0,1 0 1 0 0,-1-1 0 0 0,20-8-1 0 0,-33 11 291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2:5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9237 0 0,'-8'5'2669'0'0,"4"-3"-1737"0"0,0 0 0 0 0,1 0 1 0 0,-1 0-1 0 0,1 1 1 0 0,-1-1-1 0 0,1 1 0 0 0,0-1 1 0 0,0 1-1 0 0,0 0 0 0 0,0 0 1 0 0,1 1-1 0 0,-1-1 0 0 0,1 1 1 0 0,-4 7-1 0 0,7-10-808 0 0,-1 0 1 0 0,1 0-1 0 0,-1 0 1 0 0,1 0-1 0 0,0-1 1 0 0,-1 1-1 0 0,1 0 0 0 0,0 0 1 0 0,0 0-1 0 0,0 0 1 0 0,0-1-1 0 0,0 1 1 0 0,0 0-1 0 0,0-1 0 0 0,0 1 1 0 0,0-1-1 0 0,0 1 1 0 0,0-1-1 0 0,2 1 0 0 0,-3-1-44 0 0,18 6 414 0 0,-1 0 0 0 0,1-2 0 0 0,0 0 0 0 0,34 3 0 0 0,77-3-365 0 0,-118-4-298 0 0,18-3-1690 0 0,-20 1-1472 0 0,-1 0-3740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24 147 916 0 0,'-24'-8'15316'0'0,"47"-2"-14335"0"0,0 1-1 0 0,1 1 1 0 0,-1 2-1 0 0,1 0 0 0 0,27-3 1 0 0,5-2-35 0 0,78-14 719 0 0,109-29 1365 0 0,-241 54-2740 0 0,-7 1-128 0 0,-22 7-99 0 0,-37 11-119 0 0,17-4 49 0 0,-150 56-33 0 0,172-60 46 0 0,1 1 0 0 0,1 1 0 0 0,0 1 0 0 0,1 1 1 0 0,-37 32-1 0 0,56-44 6 0 0,0-1 1 0 0,1 1 0 0 0,-1 0 0 0 0,1 0 0 0 0,-1 0-1 0 0,1 0 1 0 0,0 1 0 0 0,0-1 0 0 0,1 0 0 0 0,-1 1-1 0 0,0 0 1 0 0,1-1 0 0 0,-1 7 0 0 0,1-7 10 0 0,1 0 1 0 0,1 0-1 0 0,-1-1 0 0 0,0 1 1 0 0,1 0-1 0 0,-1 0 0 0 0,1 0 1 0 0,0-1-1 0 0,0 1 0 0 0,0 0 1 0 0,0-1-1 0 0,0 1 0 0 0,1-1 1 0 0,-1 1-1 0 0,1-1 0 0 0,0 0 1 0 0,0 0-1 0 0,-1 0 0 0 0,6 4 1 0 0,5 5 65 0 0,1-1 0 0 0,0 0 1 0 0,1-1-1 0 0,0 0 0 0 0,1-1 1 0 0,0-1-1 0 0,16 6 0 0 0,116 33 453 0 0,-106-35-409 0 0,17 5 51 0 0,-19-7 36 0 0,-1 2 0 0 0,65 29 0 0 0,-99-39-167 0 0,-1 1-1 0 0,0 0 1 0 0,1 0 0 0 0,-1 0-1 0 0,0 0 1 0 0,0 1 0 0 0,0-1-1 0 0,0 1 1 0 0,0 0 0 0 0,-1 0-1 0 0,3 3 1 0 0,-4-5-18 0 0,-1 0-1 0 0,1 0 1 0 0,-1 0 0 0 0,0 0 0 0 0,1 0-1 0 0,-1 0 1 0 0,0 0 0 0 0,0 0 0 0 0,0 1-1 0 0,0-1 1 0 0,0 0 0 0 0,0 0 0 0 0,0 0 0 0 0,0 0-1 0 0,0 0 1 0 0,0 0 0 0 0,-1 1 0 0 0,0 0-2 0 0,0 0 1 0 0,0 0 0 0 0,0 0 0 0 0,0 0-1 0 0,0 0 1 0 0,-1-1 0 0 0,1 1-1 0 0,-1-1 1 0 0,1 1 0 0 0,-1-1 0 0 0,-2 3-1 0 0,-5 1-30 0 0,1 1 0 0 0,-2-2-1 0 0,1 1 1 0 0,0-1-1 0 0,-1 0 1 0 0,0-1-1 0 0,0 0 1 0 0,0-1 0 0 0,-11 2-1 0 0,-97 5-7 0 0,105-9 5 0 0,-5 1-177 0 0,0-1-1 0 0,0-1 1 0 0,-1-1-1 0 0,1-1 1 0 0,-25-6-1 0 0,33 6 49 0 0,1-1 1 0 0,-1 1-1 0 0,1-2 0 0 0,0 1 1 0 0,1-1-1 0 0,-1-1 0 0 0,1 1 1 0 0,0-1-1 0 0,0-1 0 0 0,1 1 1 0 0,-10-12-1 0 0,16 17-96 0 0,0 0 0 0 0,0 0 0 0 0,0 0 0 0 0,1 0 0 0 0,-1-1 0 0 0,0 1 0 0 0,0 0 0 0 0,1-1 0 0 0,-1 1-1 0 0,1 0 1 0 0,-1-1 0 0 0,1-1 0 0 0,-1-9-8020 0 0,1-1 4991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76 200 0 0,'7'-24'2430'0'0,"9"-28"12523"0"0,-17 58-14130 0 0,-5 46 943 0 0,-6 84 887 0 0,20 87-1200 0 0,-8-222-1740 0 0,0 1 64 0 0,1 1 0 0 0,-1 0 0 0 0,0-1 0 0 0,1 1-1 0 0,0-1 1 0 0,0 1 0 0 0,-1-1 0 0 0,3 3 0 0 0,11 6-10051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70 64 0 0,'-13'-2'877'0'0,"-65"-4"20738"0"0,84 7-20573 0 0,38 2 165 0 0,0-2 0 0 0,0-2 0 0 0,45-6 0 0 0,26-11-3441 0 0,-5-6-4799 0 0,-82 17 3836 0 0,1-3 460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30 191 544 0 0,'-14'-31'3875'0'0,"11"27"-2559"0"0,0-1 1 0 0,1 1-1 0 0,0-1 0 0 0,0 0 1 0 0,-2-7-1 0 0,4 10-1055 0 0,0 1-1 0 0,1 0 1 0 0,-1 0-1 0 0,0-1 1 0 0,1 1-1 0 0,-1 0 1 0 0,0 0-1 0 0,1-1 1 0 0,-1 1 0 0 0,1 0-1 0 0,0 0 1 0 0,-1 0-1 0 0,1 0 1 0 0,0 0-1 0 0,0 0 1 0 0,0 0-1 0 0,0 0 1 0 0,0 0-1 0 0,0 0 1 0 0,0 0 0 0 0,0 0-1 0 0,0 1 1 0 0,0-1-1 0 0,0 0 1 0 0,0 1-1 0 0,3-1 1 0 0,33-13 1969 0 0,-34 13-1958 0 0,66-16 1529 0 0,1 3 0 0 0,92-7 1 0 0,-44 7-802 0 0,-87 10-784 0 0,0-1 40 0 0,41-1 0 0 0,-72 6-254 0 0,1 0-1 0 0,0 0 1 0 0,0 0-1 0 0,-1 0 1 0 0,1 0 0 0 0,0 0-1 0 0,-1 0 1 0 0,1 0 0 0 0,0 1-1 0 0,0-1 1 0 0,-1 0-1 0 0,1 0 1 0 0,0 1 0 0 0,-1-1-1 0 0,1 1 1 0 0,0-1-1 0 0,-1 0 1 0 0,1 1 0 0 0,-1-1-1 0 0,1 1 1 0 0,-1-1 0 0 0,1 1-1 0 0,-1-1 1 0 0,1 1-1 0 0,-1 0 1 0 0,1-1 0 0 0,-1 1-1 0 0,0 0 1 0 0,1-1 0 0 0,-1 1-1 0 0,0 0 1 0 0,0-1-1 0 0,1 1 1 0 0,-1 0 0 0 0,0 0-1 0 0,0-1 1 0 0,0 2-1 0 0,0 3 1 0 0,0 0 0 0 0,-1 0 0 0 0,0 0 0 0 0,0-1 0 0 0,-1 6 0 0 0,-2 4 16 0 0,-27 251 495 0 0,28-216-249 0 0,3 0 1 0 0,2 1 0 0 0,12 70 0 0 0,-3-73-85 0 0,-7-30-157 0 0,0-1 0 0 0,-1 1 0 0 0,1 23 0 0 0,-4-38-56 0 0,0 0-1 0 0,0 0 0 0 0,-1 0 0 0 0,1-1 0 0 0,0 1 1 0 0,-1 0-1 0 0,0 0 0 0 0,1-1 0 0 0,-1 1 0 0 0,0 0 1 0 0,0-1-1 0 0,0 1 0 0 0,0-1 0 0 0,0 1 0 0 0,-1-1 1 0 0,1 1-1 0 0,0-1 0 0 0,-1 0 0 0 0,1 0 0 0 0,-1 0 1 0 0,1 0-1 0 0,-1 0 0 0 0,1 0 0 0 0,-1 0 0 0 0,0 0 1 0 0,0 0-1 0 0,1-1 0 0 0,-1 1 0 0 0,0-1 0 0 0,-2 1 1 0 0,-8 1-24 0 0,0 0 0 0 0,-1 0 0 0 0,-19-1 0 0 0,12 0-21 0 0,-53 2-21 0 0,18-1 270 0 0,0 2 1 0 0,-55 12-1 0 0,107-15-96 0 0,2-1-28 0 0,1 0 0 0 0,-1 0-1 0 0,0 0 1 0 0,0 0-1 0 0,0 0 1 0 0,0 0 0 0 0,0 0-1 0 0,1 1 1 0 0,-1-1-1 0 0,0 0 1 0 0,0 1 0 0 0,0-1-1 0 0,1 1 1 0 0,-1-1 0 0 0,0 1-1 0 0,1-1 1 0 0,-1 1-1 0 0,0-1 1 0 0,1 1 0 0 0,-1 0-1 0 0,1-1 1 0 0,-1 1-1 0 0,1 0 1 0 0,-1-1 0 0 0,1 1-1 0 0,-1 0 1 0 0,0 1 0 0 0,6-1 228 0 0,19 3 7 0 0,0-1-1 0 0,1-1 1 0 0,34-1 0 0 0,80-10-464 0 0,-114 7 69 0 0,112-16-3293 0 0,-112 13-1858 0 0,39-14 0 0 0,-40 10 2088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7317 0 0,'4'-14'8874'0'0,"0"3"304"0"0,-3 11-9064 0 0,0 1 0 0 0,-1-1 0 0 0,1 0-1 0 0,-1 1 1 0 0,1-1 0 0 0,0 0 0 0 0,-1 1-1 0 0,1-1 1 0 0,-1 1 0 0 0,1-1 0 0 0,-1 1-1 0 0,1-1 1 0 0,-1 1 0 0 0,1-1-1 0 0,-1 1 1 0 0,0-1 0 0 0,1 1 0 0 0,-1 0-1 0 0,0-1 1 0 0,1 2 0 0 0,2 5 224 0 0,0-1-1 0 0,-1 1 1 0 0,0 0 0 0 0,0 0 0 0 0,0 0-1 0 0,0 15 1 0 0,0-9 27 0 0,15 98 1190 0 0,-16-90-2374 0 0,2 13-929 0 0,2-13-9718 0 0,-3-16 8378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121 164 340 0 0,'-43'-37'1754'0'0,"-19"-18"4053"0"0,61 54-5513 0 0,0 0 1 0 0,-1-1-1 0 0,1 1 1 0 0,0-1-1 0 0,0 1 1 0 0,-1-1 0 0 0,1 1-1 0 0,0-1 1 0 0,1 0-1 0 0,-1 1 1 0 0,0-1-1 0 0,0 0 1 0 0,1 0-1 0 0,-1 1 1 0 0,1-1 0 0 0,0 0-1 0 0,-1 0 1 0 0,1-2-1 0 0,0 3-91 0 0,1-1 1 0 0,-1 1-1 0 0,1 0 0 0 0,-1 0 0 0 0,1 0 1 0 0,-1-1-1 0 0,1 1 0 0 0,0 0 1 0 0,-1 0-1 0 0,1 0 0 0 0,0 0 0 0 0,0 0 1 0 0,0 1-1 0 0,0-1 0 0 0,0 0 0 0 0,0 0 1 0 0,0 0-1 0 0,0 1 0 0 0,0-1 0 0 0,2 0 1 0 0,5-2 363 0 0,0 0 0 0 0,0 0 1 0 0,0 1-1 0 0,1 0 0 0 0,-1 1 0 0 0,12-1 1 0 0,9 1-36 0 0,1 0 0 0 0,-1 2 0 0 0,0 2 0 0 0,0 0 1 0 0,0 2-1 0 0,0 1 0 0 0,-1 2 0 0 0,0 0 0 0 0,0 2 1 0 0,-1 1-1 0 0,0 1 0 0 0,38 24 0 0 0,-58-31-390 0 0,0 0-1 0 0,-1 1 0 0 0,0-1 1 0 0,0 1-1 0 0,0 0 0 0 0,-1 1 1 0 0,0-1-1 0 0,0 1 0 0 0,7 13 1 0 0,-10-16-85 0 0,0 1 0 0 0,0-1 0 0 0,-1 1 0 0 0,1-1 0 0 0,-1 1 0 0 0,0 0 0 0 0,-1-1 0 0 0,1 1 0 0 0,-1 0 0 0 0,0 0 0 0 0,0 0 0 0 0,0-1 0 0 0,-1 1 0 0 0,0 0 0 0 0,0 0 0 0 0,0-1 0 0 0,0 1 0 0 0,-3 6 0 0 0,-2-1-28 0 0,1 0 0 0 0,-2-1-1 0 0,1 0 1 0 0,-1 0 0 0 0,0-1-1 0 0,-1 1 1 0 0,0-2 0 0 0,0 1-1 0 0,-1-1 1 0 0,0 0 0 0 0,0-1-1 0 0,-1 0 1 0 0,-13 6 0 0 0,-1-1-68 0 0,-1 0-1 0 0,0-2 1 0 0,0-1 0 0 0,-42 7 0 0 0,31-9-716 0 0,-47 1 1 0 0,58-6-3719 0 0,-1-1-4109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51 396 0 0,'6'-5'823'0'0,"1"0"0"0"0,0 1-1 0 0,0-1 1 0 0,0 1 0 0 0,1 1 0 0 0,-1-1 0 0 0,1 1-1 0 0,0 1 1 0 0,0-1 0 0 0,9 0 0 0 0,4-1 1058 0 0,0 1-1 0 0,38 0 1 0 0,-51 3-1358 0 0,-1 0 0 0 0,1 1 0 0 0,0 0-1 0 0,-1 0 1 0 0,1 0 0 0 0,-1 1 0 0 0,1 1-1 0 0,12 5 1 0 0,-18-7-406 0 0,0 0-1 0 0,0 0 1 0 0,0 0-1 0 0,0 1 1 0 0,-1-1-1 0 0,1 1 1 0 0,0-1 0 0 0,-1 1-1 0 0,1 0 1 0 0,-1 0-1 0 0,0 0 1 0 0,1-1-1 0 0,-1 1 1 0 0,0 0 0 0 0,0 1-1 0 0,0-1 1 0 0,-1 0-1 0 0,1 0 1 0 0,0 0 0 0 0,-1 0-1 0 0,1 1 1 0 0,-1-1-1 0 0,0 0 1 0 0,0 1-1 0 0,0-1 1 0 0,0 0 0 0 0,0 0-1 0 0,0 1 1 0 0,-1-1-1 0 0,1 0 1 0 0,-1 0-1 0 0,1 1 1 0 0,-3 2 0 0 0,-1 6 157 0 0,-2 1 0 0 0,0-1 0 0 0,0-1 1 0 0,-1 1-1 0 0,0-1 0 0 0,-12 13 0 0 0,12-15-35 0 0,0 1 0 0 0,0 0 0 0 0,1 0 0 0 0,0 1-1 0 0,0 0 1 0 0,1 0 0 0 0,-6 17 0 0 0,11-26-203 0 0,0 0 0 0 0,0 1 0 0 0,0-1 0 0 0,0 0 0 0 0,0 1 0 0 0,0-1 0 0 0,0 0 0 0 0,0 0 0 0 0,1 1 0 0 0,-1-1 0 0 0,0 0 0 0 0,1 1 0 0 0,-1-1 0 0 0,1 0 0 0 0,0 0 0 0 0,-1 0 0 0 0,1 0 0 0 0,0 0 0 0 0,0 0 0 0 0,0 0 0 0 0,0 0 0 0 0,0 0 0 0 0,0 0 0 0 0,0 0 1 0 0,0 0-1 0 0,0-1 0 0 0,0 1 0 0 0,0 0 0 0 0,0-1 0 0 0,0 1 0 0 0,3 0 0 0 0,1 1 51 0 0,0 0 0 0 0,1 0 0 0 0,-1-1 0 0 0,1 1 0 0 0,10 0 0 0 0,1-1-228 0 0,0-1-1 0 0,-1-1 1 0 0,1-1-1 0 0,-1 0 1 0 0,1-1-1 0 0,19-6 0 0 0,6-6-3445 0 0,1-6-4022 0 0,-30 13 4682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12 824 0 0,'-9'-12'7942'0'0,"9"23"-877"0"0,0 1-7843 0 0,-4 125 6884 0 0,-17 214 946 0 0,20-346-7000 0 0,-2 15 46 0 0,1 1 0 0 0,1 32 0 0 0,1-52-262 0 0,1 1 0 0 0,-1-1 0 0 0,0 1 1 0 0,1-1-1 0 0,-1 0 0 0 0,1 1 0 0 0,-1-1 0 0 0,1 0 0 0 0,0 1 0 0 0,-1-1 0 0 0,1 0 0 0 0,1 2 0 0 0,4 1-2912 0 0,2-2-3294 0 0,4-2 3459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208 107 84 0 0,'-2'-2'478'0'0,"1"0"0"0"0,-1 0 0 0 0,0 0-1 0 0,-1 0 1 0 0,1 0 0 0 0,0 1 0 0 0,0-1 0 0 0,-1 1 0 0 0,1 0-1 0 0,-1-1 1 0 0,1 1 0 0 0,-1 0 0 0 0,1 1 0 0 0,-1-1 0 0 0,0 0 0 0 0,1 1-1 0 0,-1-1 1 0 0,0 1 0 0 0,-3 0 0 0 0,4 0-166 0 0,0 1 0 0 0,0-1 0 0 0,0 1 0 0 0,0 0 0 0 0,0-1-1 0 0,0 1 1 0 0,0 0 0 0 0,0 0 0 0 0,1 1 0 0 0,-1-1 0 0 0,0 0 0 0 0,0 1 0 0 0,1-1 0 0 0,-1 1 0 0 0,-2 2 0 0 0,-19 28 1898 0 0,22-30-1970 0 0,-20 30 2316 0 0,-30 61 0 0 0,46-82-2233 0 0,0 0 0 0 0,1 0 0 0 0,0 1 0 0 0,1-1 0 0 0,1 1 1 0 0,0 0-1 0 0,0 0 0 0 0,1 0 0 0 0,0 0 0 0 0,2 12 0 0 0,-1-21-287 0 0,0-1 0 0 0,1 0-1 0 0,-1 1 1 0 0,1-1 0 0 0,0 0-1 0 0,-1 0 1 0 0,1 1-1 0 0,0-1 1 0 0,0 0 0 0 0,1 0-1 0 0,-1 0 1 0 0,0 0 0 0 0,1 0-1 0 0,-1 0 1 0 0,1-1 0 0 0,-1 1-1 0 0,1 0 1 0 0,0-1-1 0 0,2 2 1 0 0,0-1-49 0 0,-1 0 0 0 0,1 0 0 0 0,0-1 0 0 0,-1 0 0 0 0,1 0 0 0 0,0 0 0 0 0,0 0 0 0 0,0 0 0 0 0,0-1 0 0 0,7 0 0 0 0,0-1-53 0 0,1 0 0 0 0,-1 0-1 0 0,1-1 1 0 0,-1-1 0 0 0,0 0 0 0 0,21-9 0 0 0,-23 8 123 0 0,-1 0 0 0 0,0-1 0 0 0,-1 0 0 0 0,1 0 0 0 0,-1-1 0 0 0,0 0 0 0 0,0 0 0 0 0,-1-1 0 0 0,0 1-1 0 0,0-1 1 0 0,0-1 0 0 0,-1 1 0 0 0,5-10 0 0 0,-7 11 11 0 0,-1 0-1 0 0,1 0 0 0 0,-1 0 1 0 0,0 0-1 0 0,-1 0 1 0 0,1 0-1 0 0,-1-1 1 0 0,0 1-1 0 0,-1-1 0 0 0,0 1 1 0 0,0-1-1 0 0,0 1 1 0 0,-1 0-1 0 0,0-1 0 0 0,0 1 1 0 0,0 0-1 0 0,-1-1 1 0 0,0 1-1 0 0,-3-7 1 0 0,-7-11-290 0 0,0 0 1 0 0,-2 1-1 0 0,-26-34 0 0 0,7 20-3046 0 0,-4 5-3832 0 0,23 22 4227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0 716 0 0,'-1'1'284'0'0,"1"0"0"0"0,0 1 0 0 0,-1-1-1 0 0,1 0 1 0 0,-1 0 0 0 0,1 0 0 0 0,0 0 0 0 0,0 0-1 0 0,0 0 1 0 0,0 0 0 0 0,0 1 0 0 0,0-1 0 0 0,0 0 0 0 0,0 0-1 0 0,0 0 1 0 0,0 0 0 0 0,1 0 0 0 0,-1 0 0 0 0,0 0 0 0 0,1 0-1 0 0,-1 0 1 0 0,1 0 0 0 0,-1 0 0 0 0,1 0 0 0 0,0 0 0 0 0,-1 0-1 0 0,1 0 1 0 0,0 0 0 0 0,-1 0 0 0 0,1 0 0 0 0,1 0-1 0 0,2 1 503 0 0,0 0-1 0 0,0 0 1 0 0,0-1-1 0 0,0 0 0 0 0,0 0 1 0 0,0 0-1 0 0,5 1 0 0 0,15 0 1051 0 0,1 0-1 0 0,-1-2 0 0 0,0-1 0 0 0,37-5 1 0 0,-31 2-704 0 0,62 1 1 0 0,-81 4-1659 0 0,0-2 1 0 0,20-2-1 0 0,-14-1-2499 0 0,-2 1-3565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0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5 988 0 0,'2'-1'455'0'0,"0"1"0"0"0,-1-1 1 0 0,1 0-1 0 0,0 1 0 0 0,0 0 0 0 0,0-1 0 0 0,0 1 0 0 0,0 0 0 0 0,-1 0 1 0 0,1 0-1 0 0,0 0 0 0 0,0 0 0 0 0,0 0 0 0 0,0 0 0 0 0,0 1 0 0 0,0-1 1 0 0,-1 1-1 0 0,1 0 0 0 0,0-1 0 0 0,0 1 0 0 0,2 2 0 0 0,-1 0-4 0 0,-1 0-1 0 0,1 0 1 0 0,-1 0-1 0 0,0 0 0 0 0,0 1 1 0 0,-1-1-1 0 0,1 1 1 0 0,-1-1-1 0 0,3 8 0 0 0,-1 0 163 0 0,0 0 0 0 0,-1 0 0 0 0,0 0 0 0 0,-1 0-1 0 0,0 0 1 0 0,-1 12 0 0 0,-9 67 1593 0 0,4-56-1528 0 0,-34 220 4862 0 0,39-253-5520 0 0,0 0 0 0 0,0 0 1 0 0,-1 0-1 0 0,1-1 1 0 0,0 1-1 0 0,0 0 0 0 0,0 0 1 0 0,0 0-1 0 0,0 0 1 0 0,0 0-1 0 0,0 0 1 0 0,0-1-1 0 0,1 1 0 0 0,-1 0 1 0 0,0 0-1 0 0,0 0 1 0 0,1 0-1 0 0,-1-1 0 0 0,0 1 1 0 0,1 0-1 0 0,-1 0 1 0 0,1-1-1 0 0,-1 1 0 0 0,1 0 1 0 0,0-1-1 0 0,-1 1 1 0 0,1 0-1 0 0,0-1 1 0 0,-1 1-1 0 0,1-1 0 0 0,0 1 1 0 0,-1-1-1 0 0,1 0 1 0 0,0 1-1 0 0,0-1 0 0 0,0 0 1 0 0,1 1-1 0 0,1-1-13 0 0,-1 1 0 0 0,1-1 0 0 0,0 0 0 0 0,0 0 0 0 0,0-1 0 0 0,-1 1-1 0 0,1-1 1 0 0,0 1 0 0 0,-1-1 0 0 0,4-1 0 0 0,25-12-17 0 0,0-1 0 0 0,49-33-1 0 0,4-2 43 0 0,-19 14 14 0 0,51-25 254 0 0,-114 62 218 0 0,-5 5-399 0 0,-6 7-65 0 0,-12 9 259 0 0,-35 28 0 0 0,18-17-24 0 0,18-15-192 0 0,-66 65 872 0 0,78-74-884 0 0,0 0 0 0 0,0 1 0 0 0,1 0-1 0 0,1 1 1 0 0,0 0 0 0 0,0 0-1 0 0,-5 15 1 0 0,11-24-85 0 0,-1 0 0 0 0,1 0 0 0 0,0 0 0 0 0,-1 0 0 0 0,1 0 0 0 0,0 0 0 0 0,1 0 0 0 0,-1 0 0 0 0,0 0 0 0 0,0-1 0 0 0,1 1 0 0 0,-1 0 0 0 0,1 0 0 0 0,0 0 0 0 0,-1 0 0 0 0,1-1 0 0 0,0 1 0 0 0,0 0 0 0 0,0-1 0 0 0,0 1 0 0 0,0 0 0 0 0,1-1 0 0 0,-1 0 0 0 0,0 1 0 0 0,1-1 0 0 0,-1 0 0 0 0,1 1 0 0 0,0-1 0 0 0,-1 0 0 0 0,3 1 0 0 0,2 1 0 0 0,0 1 0 0 0,1-1 0 0 0,-1-1 0 0 0,1 1 0 0 0,0-1 0 0 0,12 2 0 0 0,-7-2-705 0 0,0-1 1 0 0,0 0-1 0 0,22-2 0 0 0,-20-1-508 0 0,0 0 1 0 0,0-1-1 0 0,-1-1 0 0 0,1 0 0 0 0,-1-1 1 0 0,0 0-1 0 0,0-1 0 0 0,0 0 0 0 0,17-12 0 0 0,-20 10-1842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1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37 128 552 0 0,'-20'-6'4414'0'0,"4"1"3645"0"0,19 7-6989 0 0,8 4-532 0 0,0 0-1 0 0,1-1 1 0 0,0 0-1 0 0,0-1 1 0 0,0 0-1 0 0,0-1 1 0 0,18 2-1 0 0,-11-1-266 0 0,30 4 446 0 0,0-1 0 0 0,1-3 0 0 0,69-2 0 0 0,-45-7 233 0 0,119-21-1 0 0,-177 23-765 0 0,0 0 0 0 0,0-2 0 0 0,0 0 0 0 0,23-11-1 0 0,-36 15-123 0 0,1-1 1 0 0,-1 0-1 0 0,1 0 0 0 0,-1 0 0 0 0,0 0 0 0 0,0-1 1 0 0,0 1-1 0 0,0-1 0 0 0,0 0 0 0 0,-1 0 0 0 0,1 0 1 0 0,-1 0-1 0 0,0-1 0 0 0,0 1 0 0 0,0 0 0 0 0,0-1 1 0 0,0 0-1 0 0,-1 1 0 0 0,0-1 0 0 0,0 0 0 0 0,0 0 0 0 0,0 0 1 0 0,0 1-1 0 0,-1-7 0 0 0,0 8-18 0 0,0 1 0 0 0,0-1 1 0 0,0 0-1 0 0,0 0 0 0 0,0 1 0 0 0,-1-1 0 0 0,1 0 1 0 0,-1 1-1 0 0,1-1 0 0 0,-1 0 0 0 0,1 1 0 0 0,-1-1 1 0 0,0 0-1 0 0,0 1 0 0 0,0 0 0 0 0,0-1 0 0 0,0 1 1 0 0,0-1-1 0 0,-1 1 0 0 0,1 0 0 0 0,-2-2 0 0 0,2 3-25 0 0,0-1-1 0 0,0 1 0 0 0,-1 0 1 0 0,1 0-1 0 0,0-1 0 0 0,0 1 1 0 0,0 0-1 0 0,0 0 0 0 0,0 0 1 0 0,0 0-1 0 0,0 0 0 0 0,0 1 1 0 0,-1-1-1 0 0,1 0 0 0 0,0 0 1 0 0,0 1-1 0 0,0-1 0 0 0,0 1 1 0 0,0-1-1 0 0,0 1 0 0 0,0-1 1 0 0,0 1-1 0 0,1-1 0 0 0,-1 1 1 0 0,0 0-1 0 0,0 0 0 0 0,0-1 1 0 0,1 1-1 0 0,-1 0 0 0 0,0 0 1 0 0,1 0-1 0 0,-1 0 1 0 0,0 0-1 0 0,0 1 0 0 0,-3 6 25 0 0,-1 0-1 0 0,1 1 0 0 0,1-1 1 0 0,-1 1-1 0 0,1 0 0 0 0,-3 15 1 0 0,-4 57 94 0 0,7-58-91 0 0,0 29 81 0 0,2 0 0 0 0,3 0 0 0 0,1 0-1 0 0,12 52 1 0 0,-9-71 6 0 0,1-2-1 0 0,2 1 0 0 0,1-1 0 0 0,2-1 1 0 0,1 0-1 0 0,1 0 0 0 0,31 47 0 0 0,-32-53-742 0 0,-12-23 460 0 0,-25-1-170 0 0,-272 5-596 0 0,219 1 1260 0 0,-139 26-1 0 0,207-30-254 0 0,6-2-10 0 0,0 1 1 0 0,0 0-1 0 0,0-1 1 0 0,-1 1 0 0 0,1 0-1 0 0,0 0 1 0 0,0 1-1 0 0,0-1 1 0 0,0 1-1 0 0,-5 3 1 0 0,8-4 395 0 0,2 0-412 0 0,0 0 0 0 0,0 1 0 0 0,0-1 0 0 0,0 0-1 0 0,0 0 1 0 0,0 0 0 0 0,1-1 0 0 0,-1 1 0 0 0,0-1-1 0 0,5 1 1 0 0,43 2 264 0 0,1-2 1 0 0,-1-2-1 0 0,57-10 0 0 0,-62 6-174 0 0,113-15-725 0 0,-147 19-362 0 0,25-4-11621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18 812 0 0,'4'-15'9935'0'0,"-4"14"-9722"0"0,1 1 0 0 0,-1 0 0 0 0,0 0 1 0 0,1-1-1 0 0,-1 1 0 0 0,1 0 0 0 0,-1 0 0 0 0,0 0 0 0 0,1 0 0 0 0,-1 0 1 0 0,1 0-1 0 0,-1 0 0 0 0,1 0 0 0 0,-1 0 0 0 0,1 0 0 0 0,-1 0 0 0 0,0 0 1 0 0,1 0-1 0 0,-1 0 0 0 0,1 0 0 0 0,-1 0 0 0 0,1 0 0 0 0,-1 1 0 0 0,0-1 1 0 0,1 0-1 0 0,-1 0 0 0 0,0 0 0 0 0,1 1 0 0 0,-1-1 0 0 0,1 1 0 0 0,11 15 2474 0 0,2 21-243 0 0,21 143 3698 0 0,-24-110-5038 0 0,-10-65-1446 0 0,0 0-1 0 0,0-1 1 0 0,1 1-1 0 0,-1 0 1 0 0,1-1-1 0 0,3 5 0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1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114 180 5220 0 0,'-30'-22'3750'0'0,"22"18"-2886"0"0,1-1 1 0 0,0 0-1 0 0,0-1 1 0 0,0 0 0 0 0,1 0-1 0 0,0 0 1 0 0,0 0-1 0 0,-8-13 1 0 0,13 17-719 0 0,1 1 0 0 0,-1 0 0 0 0,0-1 0 0 0,1 1 0 0 0,-1 0 0 0 0,1-1 0 0 0,0 1 0 0 0,-1-1-1 0 0,1 1 1 0 0,0-1 0 0 0,0 1 0 0 0,0-1 0 0 0,0 1 0 0 0,0-1 0 0 0,0 1 0 0 0,1-1 0 0 0,-1 1 0 0 0,0-1 0 0 0,1 1 0 0 0,-1-1 0 0 0,1 1 0 0 0,-1 0 0 0 0,2-3 0 0 0,0 2 24 0 0,0-1 1 0 0,0 1-1 0 0,1-1 0 0 0,-1 1 1 0 0,1 0-1 0 0,-1 0 0 0 0,1 0 1 0 0,0 0-1 0 0,0 0 1 0 0,3-1-1 0 0,7-2 147 0 0,-1 0 0 0 0,1 1-1 0 0,0 0 1 0 0,14-2 0 0 0,1 2 83 0 0,0 1-1 0 0,1 2 0 0 0,-1 0 1 0 0,0 2-1 0 0,1 1 1 0 0,-1 1-1 0 0,0 2 1 0 0,44 12-1 0 0,-51-10-198 0 0,0 0 0 0 0,0 2 0 0 0,-1 0 0 0 0,0 1 0 0 0,-1 1 0 0 0,0 1 0 0 0,0 0 0 0 0,-1 2 0 0 0,-1 0 0 0 0,-1 1 0 0 0,23 25 0 0 0,-34-34-116 0 0,-1 1 0 0 0,1-1 0 0 0,-1 1 0 0 0,0 0 0 0 0,-1 0 0 0 0,0 0 0 0 0,0 1 0 0 0,-1-1 0 0 0,1 1 0 0 0,-1-1-1 0 0,-1 1 1 0 0,0 0 0 0 0,0 0 0 0 0,-1 0 0 0 0,0 10 0 0 0,0-13-53 0 0,-1 1 0 0 0,0-1 0 0 0,0 0 0 0 0,-1 0 0 0 0,1 1 0 0 0,-1-1 0 0 0,0 0 0 0 0,0 0 0 0 0,-1-1 0 0 0,0 1 0 0 0,0 0 0 0 0,0-1 0 0 0,0 0 0 0 0,-1 0 0 0 0,1 0 0 0 0,-1 0 0 0 0,0 0 0 0 0,0-1 0 0 0,-1 1 0 0 0,1-1 0 0 0,-1 0 0 0 0,1-1 0 0 0,-8 4 0 0 0,-1-1-1 0 0,0-1 1 0 0,0 0-1 0 0,-1-1 1 0 0,0 0 0 0 0,0-1-1 0 0,1-1 1 0 0,-1 0-1 0 0,-17-1 1 0 0,-114-16 24 0 0,112 11-47 0 0,19 3-91 0 0,-163-25-102 0 0,61 5-3002 0 0,103 20 905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1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12 0 0,'15'-9'10056'0'0,"-14"10"-9661"0"0,0 0 0 0 0,0 0-1 0 0,1 0 1 0 0,-1 0 0 0 0,0 0-1 0 0,0 1 1 0 0,0-1 0 0 0,0 0-1 0 0,-1 1 1 0 0,1-1 0 0 0,0 0-1 0 0,0 1 1 0 0,-1-1-1 0 0,1 1 1 0 0,-1-1 0 0 0,0 1-1 0 0,1-1 1 0 0,-1 1 0 0 0,0 1-1 0 0,5 36 2981 0 0,9 205 6436 0 0,-6-155-8191 0 0,-5-72-3435 0 0,11-23-10070 0 0,-7-4 8619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2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33 324 0 0,'1'-3'557'0'0,"0"1"-1"0"0,1-1 1 0 0,-1 1 0 0 0,1 0 0 0 0,0-1-1 0 0,-1 1 1 0 0,1 0 0 0 0,0 0-1 0 0,0 0 1 0 0,1 0 0 0 0,-1 1 0 0 0,0-1-1 0 0,1 1 1 0 0,3-3 0 0 0,-5 4-441 0 0,0 0 0 0 0,0 0-1 0 0,0 0 1 0 0,0 0 0 0 0,0 1 0 0 0,0-1 0 0 0,0 0 0 0 0,0 0 0 0 0,0 1 0 0 0,0-1-1 0 0,-1 1 1 0 0,1-1 0 0 0,0 0 0 0 0,0 1 0 0 0,0 0 0 0 0,-1-1 0 0 0,1 1 0 0 0,0-1-1 0 0,0 1 1 0 0,-1 0 0 0 0,1 0 0 0 0,-1-1 0 0 0,1 1 0 0 0,-1 0 0 0 0,1 0 0 0 0,-1 0-1 0 0,1 1 1 0 0,11 24 1338 0 0,-7-9-866 0 0,0 0-1 0 0,-2 0 1 0 0,0 0-1 0 0,1 23 1 0 0,-3 74 1197 0 0,-2-34-675 0 0,2-43-177 0 0,8 48 0 0 0,-6-71-1236 0 0,0 0 0 0 0,1 0 1 0 0,0 0-1 0 0,1 0 0 0 0,0-1 1 0 0,11 18-1 0 0,-6-23-6864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2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70 123 332 0 0,'-66'-24'8287'0'0,"66"24"-8180"0"0,0 0 0 0 0,0 0 1 0 0,-1 0-1 0 0,1 0 0 0 0,0 0 0 0 0,0 0 1 0 0,0-1-1 0 0,-1 1 0 0 0,1 0 1 0 0,0 0-1 0 0,0 0 0 0 0,0 0 0 0 0,0 0 1 0 0,-1-1-1 0 0,1 1 0 0 0,0 0 1 0 0,0 0-1 0 0,0 0 0 0 0,0-1 0 0 0,0 1 1 0 0,0 0-1 0 0,0 0 0 0 0,0 0 0 0 0,-1-1 1 0 0,1 1-1 0 0,0 0 0 0 0,0 0 1 0 0,0 0-1 0 0,0-1 0 0 0,0 1 0 0 0,0 0 1 0 0,0 0-1 0 0,0-1 0 0 0,0 1 1 0 0,0 0-1 0 0,1 0 0 0 0,-1 0 0 0 0,0-1 1 0 0,0 1-1 0 0,0 0 0 0 0,0 0 0 0 0,0 0 1 0 0,0-1-1 0 0,0 1 0 0 0,0 0 1 0 0,1 0-1 0 0,-1 0 0 0 0,0 0 0 0 0,0-1 1 0 0,0 1-1 0 0,0 0 0 0 0,1 0 1 0 0,-1 0-1 0 0,0 0 0 0 0,0 0 0 0 0,1-1 1 0 0,9-5 1630 0 0,9-1-506 0 0,1 2 0 0 0,1 0-1 0 0,22-2 1 0 0,-6 1-348 0 0,214-27 1941 0 0,-159 23-4732 0 0,-63 7 647 0 0,15-1-6441 0 0,-31 2 5262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2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3 225 268 0 0,'0'-1'294'0'0,"-1"0"0"0"0,1-1 1 0 0,-1 1-1 0 0,1-1 0 0 0,0 1 0 0 0,0-1 0 0 0,-1 1 1 0 0,1-1-1 0 0,0 1 0 0 0,0-1 0 0 0,1 1 0 0 0,-1-1 0 0 0,0 1 1 0 0,0 0-1 0 0,1-1 0 0 0,-1 1 0 0 0,1-1 0 0 0,-1 1 1 0 0,1 0-1 0 0,0-1 0 0 0,-1 1 0 0 0,1 0 0 0 0,0 0 1 0 0,0-1-1 0 0,0 1 0 0 0,0 0 0 0 0,0 0 0 0 0,0 0 0 0 0,0 0 1 0 0,0 0-1 0 0,1 0 0 0 0,-1 1 0 0 0,0-1 0 0 0,0 0 1 0 0,1 1-1 0 0,-1-1 0 0 0,0 1 0 0 0,2-1 0 0 0,9-4 729 0 0,-1 1 0 0 0,0 1 0 0 0,21-4 0 0 0,-25 6-783 0 0,162-28 3253 0 0,110-25-76 0 0,-262 49-3065 0 0,-1 0 1 0 0,25-11-1 0 0,-37 14-282 0 0,1 0-1 0 0,-1 0 1 0 0,0-1-1 0 0,0 1 1 0 0,-1-1-1 0 0,1 0 1 0 0,0 0-1 0 0,-1 0 1 0 0,0-1-1 0 0,0 1 1 0 0,0-1-1 0 0,0 0 0 0 0,4-6 1 0 0,-7 8 159 0 0,-1 3-219 0 0,-1-1-1 0 0,1 1 1 0 0,-1-1-1 0 0,0 1 1 0 0,1-1 0 0 0,-1 1-1 0 0,1 0 1 0 0,0 0-1 0 0,-1 0 1 0 0,1 0-1 0 0,0 0 1 0 0,-1 0-1 0 0,1 0 1 0 0,0 0-1 0 0,0 1 1 0 0,0-1 0 0 0,0 0-1 0 0,-1 3 1 0 0,-16 30 164 0 0,16-30-146 0 0,-12 26 210 0 0,2 0-1 0 0,0 2 1 0 0,3-1 0 0 0,-11 55-1 0 0,17-63-24 0 0,1-1-1 0 0,1 0 0 0 0,0 1 1 0 0,2-1-1 0 0,0 1 1 0 0,2-1-1 0 0,10 41 0 0 0,60 164 1204 0 0,-72-226-1486 0 0,-1 0 1 0 0,1 0-1 0 0,-1 0 0 0 0,1 0 1 0 0,-1 0-1 0 0,0 0 1 0 0,1 0-1 0 0,-1 0 0 0 0,0 0 1 0 0,0 0-1 0 0,0 0 1 0 0,0 1-1 0 0,0-1 0 0 0,0 0 1 0 0,0 0-1 0 0,0 0 1 0 0,0 0-1 0 0,0 0 0 0 0,-1 0 1 0 0,1 1-1 0 0,0-1 1 0 0,-1 0-1 0 0,1 0 0 0 0,-1 0 1 0 0,1 0-1 0 0,-1 0 1 0 0,0 0-1 0 0,1-1 0 0 0,-2 2 1 0 0,-1 0-102 0 0,0-1 1 0 0,0 1 0 0 0,0-1-1 0 0,0 0 1 0 0,0 0 0 0 0,0 0-1 0 0,0-1 1 0 0,0 1-1 0 0,-6-1 1 0 0,-196 14-1102 0 0,-7 1 1586 0 0,191-14-158 0 0,15-1 12 0 0,0 1 0 0 0,0-1-1 0 0,0 1 1 0 0,0 0 0 0 0,0 0-1 0 0,0 1 1 0 0,-8 3 705 0 0,93 0 872 0 0,-21-5-1677 0 0,135-3 1735 0 0,-97-6-4169 0 0,-1-9-5256 0 0,-76 13 4118 0 0,2-6 503 0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2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1 756 0 0,'4'2'13278'0'0,"0"12"-8651"0"0,3 20-3601 0 0,-7-30 181 0 0,10 85 3058 0 0,2 13-1605 0 0,-1-17-4283 0 0,-10-84 938 0 0,-1 4-233 0 0,0-2-929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2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47 191 228 0 0,'-3'-2'191'0'0,"-2"-2"446"0"0,0-1-1 0 0,1 1 1 0 0,-1-1-1 0 0,1 0 1 0 0,0 0-1 0 0,1-1 1 0 0,-1 1-1 0 0,1-1 1 0 0,-3-7 0 0 0,6 11-449 0 0,-1 1 1 0 0,1-1 0 0 0,0 0-1 0 0,0 1 1 0 0,0-1-1 0 0,0 0 1 0 0,1 1 0 0 0,-1-1-1 0 0,0 1 1 0 0,1-1 0 0 0,-1 1-1 0 0,1-1 1 0 0,-1 1 0 0 0,1-1-1 0 0,0 1 1 0 0,0-1 0 0 0,0 1-1 0 0,0 0 1 0 0,0-1-1 0 0,1 0 1 0 0,1-2 159 0 0,0 1-1 0 0,1-1 0 0 0,-1 1 1 0 0,1 0-1 0 0,5-3 1 0 0,10-5 458 0 0,1 1 1 0 0,0 1 0 0 0,1 1-1 0 0,0 1 1 0 0,0 0 0 0 0,43-6-1 0 0,-29 8 45 0 0,0 2-1 0 0,0 1 1 0 0,59 5-1 0 0,-66 0-342 0 0,0 2 0 0 0,-1 0 0 0 0,0 2 0 0 0,31 12 0 0 0,-42-13-220 0 0,-1 0-1 0 0,1 1 1 0 0,-2 1 0 0 0,1 1-1 0 0,-1 0 1 0 0,-1 1 0 0 0,0 0-1 0 0,15 15 1 0 0,-23-19-131 0 0,0 0-1 0 0,0 0 1 0 0,0 1 0 0 0,-1-1-1 0 0,0 1 1 0 0,-1 0 0 0 0,1 0 0 0 0,-1 0-1 0 0,0 0 1 0 0,-1 1 0 0 0,0-1 0 0 0,0 1-1 0 0,1 12 1 0 0,-3-14-79 0 0,0 0 1 0 0,0 1-1 0 0,-1-1 0 0 0,0 0 1 0 0,0 1-1 0 0,0-1 0 0 0,0 0 1 0 0,-1 0-1 0 0,0 0 0 0 0,-1 0 1 0 0,1 0-1 0 0,-1-1 0 0 0,0 1 0 0 0,-1-1 1 0 0,1 0-1 0 0,-9 9 0 0 0,3-4-3 0 0,-1-2 0 0 0,0 1 0 0 0,0-1 0 0 0,-1-1-1 0 0,0 1 1 0 0,-1-2 0 0 0,0 0 0 0 0,0 0-1 0 0,0-1 1 0 0,0-1 0 0 0,-27 6 0 0 0,-8-1-590 0 0,-95 5 0 0 0,77-9-1635 0 0,58-5 1176 0 0,-10 1-723 0 0,6 0-6405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71 384 0 0,'-10'-9'980'0'0,"0"1"1"0"0,0 1-1 0 0,-1-1 0 0 0,0 1 0 0 0,0 1 1 0 0,-1 0-1 0 0,-24-8 0 0 0,32 12-604 0 0,-1 1-1 0 0,0 0 1 0 0,0 0 0 0 0,0 1-1 0 0,0-1 1 0 0,0 1 0 0 0,0 0-1 0 0,0 0 1 0 0,0 1 0 0 0,0-1-1 0 0,0 1 1 0 0,0 0 0 0 0,0 1-1 0 0,1-1 1 0 0,-1 1-1 0 0,0 0 1 0 0,1 0 0 0 0,-1 0-1 0 0,1 1 1 0 0,0-1 0 0 0,0 1-1 0 0,0 0 1 0 0,-4 5 0 0 0,0 0 85 0 0,1 0 1 0 0,0 1-1 0 0,1 0 1 0 0,0 1-1 0 0,0-1 1 0 0,1 1-1 0 0,0 0 1 0 0,1 1-1 0 0,0-1 1 0 0,0 1-1 0 0,1-1 1 0 0,1 1 0 0 0,0 0-1 0 0,0 0 1 0 0,1 0-1 0 0,1 0 1 0 0,0 13-1 0 0,1-4-31 0 0,1 0-1 0 0,1 0 1 0 0,1 0 0 0 0,0 0-1 0 0,2 0 1 0 0,0-1 0 0 0,1 0-1 0 0,14 27 1 0 0,-14-35-351 0 0,0 0 0 0 0,1-1 0 0 0,-1 0 0 0 0,2-1 0 0 0,0 1 0 0 0,0-2 0 0 0,0 1 1 0 0,1-1-1 0 0,0-1 0 0 0,1 0 0 0 0,0 0 0 0 0,0-1 0 0 0,0 0 0 0 0,1-1 0 0 0,0-1 0 0 0,0 1 0 0 0,0-2 0 0 0,0 0 0 0 0,1 0 0 0 0,-1-1 0 0 0,1-1 0 0 0,14 0 1 0 0,-15 0-17 0 0,0-2 1 0 0,0 1 0 0 0,-1-1 0 0 0,1-1 0 0 0,-1 0 0 0 0,1 0-1 0 0,-1-2 1 0 0,0 1 0 0 0,0-1 0 0 0,0-1 0 0 0,0 0 0 0 0,-1 0 0 0 0,0-1-1 0 0,0-1 1 0 0,0 1 0 0 0,-1-2 0 0 0,0 1 0 0 0,0-1 0 0 0,-1 0 0 0 0,0-1-1 0 0,-1 0 1 0 0,0-1 0 0 0,11-18 0 0 0,-13 19-114 0 0,-1 0 0 0 0,-1 0-1 0 0,1-1 1 0 0,-2 1 0 0 0,1-1 0 0 0,-1 0-1 0 0,-1 1 1 0 0,0-1 0 0 0,0 0 0 0 0,-1 0-1 0 0,0 0 1 0 0,0 0 0 0 0,-1 0 0 0 0,-1 0-1 0 0,0 1 1 0 0,0-1 0 0 0,-1 0 0 0 0,0 1 0 0 0,-1 0-1 0 0,-8-17 1 0 0,2 10-76 0 0,0 1 1 0 0,-1 0-1 0 0,0 0 1 0 0,-1 1-1 0 0,-1 0 0 0 0,-1 1 1 0 0,1 1-1 0 0,-2 0 0 0 0,0 1 1 0 0,-21-12-1 0 0,17 12-320 0 0,-1 1-1 0 0,-23-10 1 0 0,-2 8-2176 0 0,39 12 1251 0 0,0-1 0 0 0,0 1 0 0 0,1 0 0 0 0,-1 0-1 0 0,-10 2 1 0 0,2 1-1738 0 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2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49 236 0 0,'24'-10'3288'0'0,"1"1"0"0"0,1 1 1 0 0,51-9-1 0 0,-63 15-2423 0 0,1 0 1 0 0,-1 1-1 0 0,1 1 1 0 0,-1 1-1 0 0,0 0 0 0 0,1 0 1 0 0,-1 2-1 0 0,0 0 1 0 0,14 4-1 0 0,-25-6-734 0 0,-1 0 0 0 0,1 0-1 0 0,0 0 1 0 0,0 1 0 0 0,-1-1-1 0 0,1 0 1 0 0,-1 1 0 0 0,0 0-1 0 0,1 0 1 0 0,-1-1 0 0 0,0 2-1 0 0,0-1 1 0 0,0 0-1 0 0,0 0 1 0 0,0 0 0 0 0,-1 1-1 0 0,1-1 1 0 0,-1 1 0 0 0,1-1-1 0 0,-1 1 1 0 0,0 0 0 0 0,0 0-1 0 0,0-1 1 0 0,-1 1 0 0 0,1 0-1 0 0,-1 0 1 0 0,1 3 0 0 0,-1 1-7 0 0,-1-1 0 0 0,0 1 0 0 0,0-1 1 0 0,0 1-1 0 0,-1-1 0 0 0,1 0 0 0 0,-2 0 1 0 0,1 1-1 0 0,-1-1 0 0 0,0-1 0 0 0,-4 8 0 0 0,-41 56 536 0 0,-6 11 248 0 0,43-55-368 0 0,11-24-516 0 0,0 0 1 0 0,0 0-1 0 0,0 0 1 0 0,0 0-1 0 0,0 0 1 0 0,0 0 0 0 0,0 0-1 0 0,0 0 1 0 0,0 0-1 0 0,0 0 1 0 0,1 0-1 0 0,-1 0 1 0 0,0 0-1 0 0,1 0 1 0 0,-1 0-1 0 0,1 0 1 0 0,-1 0-1 0 0,1 0 1 0 0,-1 0-1 0 0,1 0 1 0 0,-1-1-1 0 0,1 1 1 0 0,0 0-1 0 0,1 1 1 0 0,4 1 32 0 0,1 1 0 0 0,-1-1 0 0 0,1 0 1 0 0,0-1-1 0 0,0 0 0 0 0,0 0 0 0 0,0 0 1 0 0,0-1-1 0 0,0 0 0 0 0,0 0 0 0 0,1-1 1 0 0,-1 0-1 0 0,14-2 0 0 0,13-1 62 0 0,53-14-1 0 0,-85 16-118 0 0,14-3-273 0 0,0-1-1 0 0,0 0 0 0 0,-1-2 0 0 0,1 0 1 0 0,15-9-1 0 0,2-5-3440 0 0,-1-4-4423 0 0,-19 15 5144 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2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9 129 504 0 0,'-8'-9'12784'0'0,"7"8"-12074"0"0,8-5 4326 0 0,25 2-3217 0 0,-25 4 222 0 0,203-27 5344 0 0,-2-24-6452 0 0,-152 33-3652 0 0,-29 9-7833 0 0,-19 5 7476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2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6417 0 0,'-8'4'1736'0'0,"-36"21"5278"0"0,41-24-6421 0 0,0 1-1 0 0,0 0 0 0 0,1 1 0 0 0,-1-1 1 0 0,1 0-1 0 0,-1 1 0 0 0,1 0 0 0 0,0-1 0 0 0,0 1 1 0 0,0 0-1 0 0,-3 6 872 0 0,26 3 781 0 0,21-9-1241 0 0,0-1-1 0 0,0-1 1 0 0,59-9-1 0 0,-40 4-356 0 0,-4-2-81 0 0,26 0-3131 0 0,-76 5 456 0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3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5 124 0 0,'-19'-5'25411'0'0,"61"15"-23016"0"0,82 6 0 0 0,50-8-587 0 0,-166-8-1676 0 0,238-4 370 0 0,-238 4-502 0 0,0-1 0 0 0,-1 1-15 0 0,-6 0-169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3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63 756 0 0,'0'-4'688'0'0,"0"1"-1"0"0,1 0 0 0 0,0-1 1 0 0,0 1-1 0 0,0 0 1 0 0,0 0-1 0 0,2-5 1 0 0,-1 5 301 0 0,-1 0 0 0 0,0 0 0 0 0,0 0-1 0 0,0 0 1 0 0,0 0 0 0 0,-1 0 0 0 0,1-5 0 0 0,-1 8-904 0 0,1 0-1 0 0,-1 1 0 0 0,0-1 1 0 0,0 0-1 0 0,0 0 1 0 0,0 0-1 0 0,0 0 0 0 0,0 1 1 0 0,0-1-1 0 0,0 0 1 0 0,1 0-1 0 0,-1 0 0 0 0,0 0 1 0 0,0 0-1 0 0,0 1 1 0 0,0-1-1 0 0,1 0 0 0 0,-1 0 1 0 0,0 0-1 0 0,0 0 0 0 0,0 0 1 0 0,0 0-1 0 0,1 0 1 0 0,-1 0-1 0 0,0 0 0 0 0,0 0 1 0 0,0 0-1 0 0,1 0 1 0 0,-1 0-1 0 0,0 0 0 0 0,0 0 1 0 0,0 0-1 0 0,1 0 1 0 0,-1 0-1 0 0,0 0 0 0 0,0 0 1 0 0,0 0-1 0 0,0 0 0 0 0,1 0 1 0 0,-1 0-1 0 0,0 0 1 0 0,0 0-1 0 0,0-1 0 0 0,1 1 1 0 0,-1 0-1 0 0,0 0 1 0 0,0 0-1 0 0,0 0 0 0 0,0 0 1 0 0,0-1-1 0 0,0 1 1 0 0,1 0-1 0 0,-1 0 0 0 0,0 0 1 0 0,0 0-1 0 0,0-1 0 0 0,0 1 1 0 0,0 0-1 0 0,0 0 1 0 0,0 0-1 0 0,0-1 0 0 0,0 1 1 0 0,0 0-1 0 0,0 0 1 0 0,0 0-1 0 0,0 0 0 0 0,0-1 1 0 0,0 1-1 0 0,11 14 2113 0 0,-2 9-1280 0 0,-1 0-1 0 0,-1 0 1 0 0,-1 1-1 0 0,3 31 0 0 0,8 30 311 0 0,10 46 345 0 0,-15-69-895 0 0,-3-8-21 0 0,-7-45-5286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3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233 216 128 0 0,'5'-8'934'0'0,"1"0"1"0"0,-1 0-1 0 0,0-1 0 0 0,-1 1 1 0 0,0-1-1 0 0,0 0 0 0 0,-1 0 1 0 0,0 0-1 0 0,0-1 0 0 0,-1 1 1 0 0,-1-1-1 0 0,1-10 0 0 0,-2 16-49 0 0,0 0-609 0 0,-1 0 0 0 0,0 0 0 0 0,0 0 0 0 0,0 0 0 0 0,0 1 0 0 0,-1-1 1 0 0,1 0-1 0 0,-1 1 0 0 0,0-1 0 0 0,0 1 0 0 0,0 0 0 0 0,0 0 0 0 0,-1 0 1 0 0,0 0-1 0 0,1 0 0 0 0,-1 0 0 0 0,0 0 0 0 0,0 1 0 0 0,0 0 1 0 0,-1 0-1 0 0,1 0 0 0 0,-1 0 0 0 0,-5-3 0 0 0,3 3-60 0 0,1 1 0 0 0,0-1-1 0 0,-1 1 1 0 0,1 0 0 0 0,-1 0 0 0 0,1 1-1 0 0,-1-1 1 0 0,0 1 0 0 0,1 0 0 0 0,-1 1-1 0 0,1 0 1 0 0,-1-1 0 0 0,1 2 0 0 0,-1-1-1 0 0,1 1 1 0 0,0 0 0 0 0,-8 3-1 0 0,4 0 24 0 0,1 0-1 0 0,0 1 0 0 0,0 0 0 0 0,0 1 1 0 0,1-1-1 0 0,-1 1 0 0 0,2 1 0 0 0,-1-1 0 0 0,1 1 1 0 0,-9 15-1 0 0,11-17-105 0 0,1 1 0 0 0,0-1 0 0 0,0 0 0 0 0,0 1 0 0 0,1 0 0 0 0,0 0 1 0 0,0 0-1 0 0,1 0 0 0 0,0 0 0 0 0,0 0 0 0 0,0 0 0 0 0,1 0 0 0 0,0 0 0 0 0,1 0 0 0 0,0 1 1 0 0,2 7-1 0 0,2 1 5 0 0,0 0 0 0 0,2-1 1 0 0,0 0-1 0 0,0 0 0 0 0,2-1 0 0 0,-1 0 1 0 0,2 0-1 0 0,0-1 0 0 0,1 0 1 0 0,0-1-1 0 0,1 0 0 0 0,0-1 1 0 0,1 0-1 0 0,0-1 0 0 0,1-1 1 0 0,0 0-1 0 0,0 0 0 0 0,1-2 1 0 0,25 10-1 0 0,-23-11-156 0 0,0-2 0 0 0,0 0-1 0 0,0-2 1 0 0,0 1 0 0 0,1-2 0 0 0,-1 0 0 0 0,0-2 0 0 0,1 1 0 0 0,-1-2-1 0 0,25-5 1 0 0,-33 5-23 0 0,1 0 1 0 0,-1-1-1 0 0,0 0 0 0 0,0-1 0 0 0,-1 1 0 0 0,1-2 0 0 0,-1 1 0 0 0,1-1 0 0 0,-1 0 0 0 0,-1-1 1 0 0,1 0-1 0 0,-1 0 0 0 0,0-1 0 0 0,-1 0 0 0 0,1 0 0 0 0,-1 0 0 0 0,-1-1 0 0 0,1 0 1 0 0,-1 0-1 0 0,5-13 0 0 0,-8 16 32 0 0,-1-1 0 0 0,0 1 1 0 0,0 0-1 0 0,0-1 0 0 0,-1 1 1 0 0,1-1-1 0 0,-2 1 0 0 0,1-1 0 0 0,0 1 1 0 0,-1-1-1 0 0,0 1 0 0 0,0-1 1 0 0,-1 1-1 0 0,0 0 0 0 0,0 0 1 0 0,0 0-1 0 0,0 0 0 0 0,-1 0 0 0 0,0 0 1 0 0,-4-5-1 0 0,-6-8-5 0 0,-1 0 0 0 0,-1 1 0 0 0,-23-22 0 0 0,21 25 19 0 0,0-1 0 0 0,-1 2 0 0 0,0 0 0 0 0,-1 2 0 0 0,0 0 0 0 0,-1 1 0 0 0,-26-10 0 0 0,32 15-122 0 0,-1 0 0 0 0,0 1-1 0 0,0 1 1 0 0,0 0 0 0 0,0 1 0 0 0,-1 1 0 0 0,1 0 0 0 0,-1 1 0 0 0,1 1 0 0 0,0 0 0 0 0,-21 5 0 0 0,32-6-138 0 0,0 1 0 0 0,0 1 0 0 0,0-1 0 0 0,1 1 0 0 0,-1-1 0 0 0,0 1 0 0 0,1 0 0 0 0,-1 0 0 0 0,1 1 0 0 0,0-1 0 0 0,0 1 1 0 0,-1 0-1 0 0,2-1 0 0 0,-5 6 0 0 0,5-5-641 0 0,0 0 0 0 0,0 0 1 0 0,1 1-1 0 0,-1 0 1 0 0,0-1-1 0 0,1 1 1 0 0,0 0-1 0 0,0-1 0 0 0,-1 7 1 0 0,2 6-1829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3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44 116 0 0,'-3'1'842'0'0,"-8"0"222"0"0,1 0 1603 0 0,0 0 0 0 0,0 0 0 0 0,1 1 0 0 0,-1 1 0 0 0,-17 6 2195 0 0,29-7-3819 0 0,2 0-722 0 0,0 0 0 0 0,0 0 0 0 0,1 0 0 0 0,-1 0 0 0 0,1-1 0 0 0,-1 0 1 0 0,1 0-1 0 0,8 1 0 0 0,46 1 907 0 0,-36-2-891 0 0,876 6 4848 0 0,-602-23-4186 0 0,-203 5-566 0 0,106-24 0 0 0,-102 12-433 0 0,-89 21 0 0 0,-2 0 0 0 0,-2 0-65 0 0,-3 2-329 0 0,-9 1-5083 0 0,5-1 4819 0 0,0 1 0 0 0,0-1 0 0 0,0 1 1 0 0,0 0-1 0 0,0-1 0 0 0,0 1 0 0 0,0 0 1 0 0,-2 2-1 0 0,1-1-1287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4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44 0 0,'1'-5'11998'0'0,"12"32"-9950"0"0,0-1 1 0 0,-1 2-1 0 0,-2 0 1 0 0,10 44-1 0 0,16 122 2521 0 0,-29-150-3564 0 0,23 147 2755 0 0,-20-144-2638 0 0,-10-46-1112 0 0,4 5-147 0 0,10-21-5854 0 0,3-8-3805 0 0,-9 17 6911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4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326 218 84 0 0,'2'-4'659'0'0,"0"1"0"0"0,-1-1 0 0 0,1 0-1 0 0,-1 0 1 0 0,0 0 0 0 0,0 0 0 0 0,0 0 0 0 0,0 0 0 0 0,-1 0-1 0 0,0-1 1 0 0,0 1 0 0 0,0-5 0 0 0,0 7-191 0 0,0-1-75 0 0,-1 0 0 0 0,0 0 1 0 0,1 0-1 0 0,-1 0 0 0 0,0 0 0 0 0,0 0 1 0 0,-1 0-1 0 0,1 0 0 0 0,-1 1 0 0 0,1-1 1 0 0,-1 1-1 0 0,0-1 0 0 0,-4-3 0 0 0,1 0 525 0 0,0 1-1 0 0,-1 0 1 0 0,0 0-1 0 0,-9-6 1 0 0,10 9-583 0 0,0 0 1 0 0,0 0 0 0 0,0 0 0 0 0,-1 1-1 0 0,1-1 1 0 0,0 1 0 0 0,-1 0 0 0 0,1 1-1 0 0,0-1 1 0 0,-1 1 0 0 0,1 0 0 0 0,-1 1-1 0 0,1-1 1 0 0,-1 1 0 0 0,1 0 0 0 0,0 1-1 0 0,-9 2 1 0 0,1 1 122 0 0,0 1 1 0 0,0-1-1 0 0,1 2 0 0 0,-1 0 0 0 0,-18 15 1 0 0,24-17-284 0 0,0 1 0 0 0,1 0 0 0 0,-1 1 0 0 0,1-1 0 0 0,1 1 0 0 0,-1 0 0 0 0,1 1 1 0 0,0-1-1 0 0,1 1 0 0 0,0 0 0 0 0,0 0 0 0 0,1 1 0 0 0,-3 10 0 0 0,4-12-56 0 0,1 0 0 0 0,0 0-1 0 0,0 0 1 0 0,1 0-1 0 0,0 1 1 0 0,0-1-1 0 0,1 0 1 0 0,0 0 0 0 0,0 0-1 0 0,0 0 1 0 0,1 0-1 0 0,0 0 1 0 0,1 0 0 0 0,-1 0-1 0 0,1-1 1 0 0,7 11-1 0 0,-4-6-90 0 0,1-2-1 0 0,1 1 0 0 0,0-1 0 0 0,0 0 0 0 0,0 0 1 0 0,1-1-1 0 0,1 0 0 0 0,-1-1 0 0 0,1 0 0 0 0,0 0 1 0 0,1-1-1 0 0,0-1 0 0 0,0 0 0 0 0,11 4 1 0 0,-11-6-109 0 0,-1 0 1 0 0,0-1 0 0 0,1 0 0 0 0,-1-1 0 0 0,1 0 0 0 0,-1 0 0 0 0,1-1 0 0 0,-1-1 0 0 0,1 0 0 0 0,0 0 0 0 0,-1-1 0 0 0,0-1 0 0 0,1 0 0 0 0,-1 0 0 0 0,0 0 0 0 0,11-7 0 0 0,-13 5-16 0 0,1 0 1 0 0,-1 0 0 0 0,-1-1 0 0 0,1 0 0 0 0,-1 0 0 0 0,0-1-1 0 0,-1 0 1 0 0,1 0 0 0 0,-1-1 0 0 0,-1 1 0 0 0,1-1 0 0 0,-1-1-1 0 0,5-13 1 0 0,-6 15 75 0 0,-1-1 0 0 0,-1 0 0 0 0,1 0 0 0 0,-1 0-1 0 0,-1 0 1 0 0,0 0 0 0 0,0 0 0 0 0,0 0 0 0 0,-1 0 0 0 0,0-1 0 0 0,-1 1-1 0 0,0 0 1 0 0,0 0 0 0 0,0 0 0 0 0,-1 0 0 0 0,-4-8 0 0 0,0 0-1 0 0,-2 1 1 0 0,0 1-1 0 0,-1-1 1 0 0,0 2-1 0 0,-2-1 1 0 0,1 1-1 0 0,-1 1 1 0 0,-1-1-1 0 0,0 2 1 0 0,-1 0-1 0 0,0 1 1 0 0,-23-14-1 0 0,22 17-169 0 0,-1 0-1 0 0,1 1 1 0 0,-1 1 0 0 0,-1 1 0 0 0,1 0-1 0 0,-23-3 1 0 0,27 6-308 0 0,1 0 1 0 0,-1 0-1 0 0,1 2 0 0 0,-1-1 1 0 0,1 1-1 0 0,-1 0 0 0 0,1 1 0 0 0,0 0 1 0 0,0 1-1 0 0,-16 6 0 0 0,9 4-2811 0 0,11-2-2080 0 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7 468 0 0,'6'-4'6180'0'0,"-6"4"-6008"0"0,1-1 0 0 0,0 1 0 0 0,0 0 0 0 0,0 0 0 0 0,-1-1 0 0 0,1 1 0 0 0,0 0 0 0 0,0 0 0 0 0,0 0 0 0 0,0 0 0 0 0,0 0 0 0 0,-1 0 0 0 0,1 0 0 0 0,0 0 0 0 0,0 0 0 0 0,1 1 0 0 0,0 2 1367 0 0,2 5-697 0 0,0 0 0 0 0,-1 0 1 0 0,0 1-1 0 0,0-1 0 0 0,-1 1 0 0 0,0-1 0 0 0,1 12 1 0 0,2 67 2963 0 0,-4-58-2473 0 0,5 37 1 0 0,-1-26-230 0 0,-3-22-482 0 0,1-1-1 0 0,0 1 1 0 0,1-1-1 0 0,9 24 1 0 0,-13-40-580 0 0,1 0-1 0 0,-1 0 1 0 0,1 0 0 0 0,-1 0-1 0 0,1 1 1 0 0,-1-1 0 0 0,1 0 0 0 0,0 0-1 0 0,-1 0 1 0 0,1-1 0 0 0,0 1-1 0 0,0 0 1 0 0,0 0 0 0 0,0 0-1 0 0,0 0 1 0 0,0-1 0 0 0,0 1 0 0 0,0-1-1 0 0,0 1 1 0 0,0 0 0 0 0,0-1-1 0 0,0 0 1 0 0,0 1 0 0 0,0-1-1 0 0,1 0 1 0 0,-1 1 0 0 0,0-1-1 0 0,0 0 1 0 0,0 0 0 0 0,1 0 0 0 0,-1 0-1 0 0,0 0 1 0 0,0 0 0 0 0,2-1-1 0 0,3-1-17 0 0,-1 0-1 0 0,0-1 1 0 0,0 0-1 0 0,0 0 1 0 0,-1 0-1 0 0,6-5 1 0 0,0 1-31 0 0,43-32-377 0 0,87-85 0 0 0,-54 27-462 0 0,-76 83 341 0 0,-11 14 491 0 0,1 0 1 0 0,0 0 0 0 0,0 0 0 0 0,0-1-1 0 0,0 1 1 0 0,0 0 0 0 0,-1 0-1 0 0,1 0 1 0 0,0 0 0 0 0,0-1 0 0 0,0 1-1 0 0,-1 0 1 0 0,1 0 0 0 0,0 0 0 0 0,0 0-1 0 0,-1 0 1 0 0,1 0 0 0 0,0 0-1 0 0,0 0 1 0 0,-1-1 0 0 0,1 1 0 0 0,0 0-1 0 0,0 0 1 0 0,-1 0 0 0 0,1 0 0 0 0,0 0-1 0 0,0 0 1 0 0,-1 0 0 0 0,1 1-1 0 0,0-1 1 0 0,0 0 0 0 0,0 0 0 0 0,-1 0-1 0 0,-26 9-248 0 0,-1 9 343 0 0,0 1-1 0 0,1 1 1 0 0,-45 44 0 0 0,60-51 116 0 0,0 0 0 0 0,1 0 0 0 0,1 1 0 0 0,0 1 0 0 0,1 0 0 0 0,0 0 0 0 0,1 1 0 0 0,1 0 0 0 0,-5 17 0 0 0,10-28-157 0 0,1 0-1 0 0,0 0 0 0 0,0 0 0 0 0,1 0 0 0 0,-1 0 0 0 0,1 0 0 0 0,0 0 0 0 0,1 1 1 0 0,-1-1-1 0 0,1 0 0 0 0,0 0 0 0 0,0 0 0 0 0,1 0 0 0 0,2 6 0 0 0,0-4 69 0 0,-1-1-1 0 0,1 1 1 0 0,0-1-1 0 0,1 0 1 0 0,-1 0-1 0 0,1-1 0 0 0,0 1 1 0 0,1-1-1 0 0,6 5 1 0 0,1-1 41 0 0,-1-1 1 0 0,1 0-1 0 0,1-1 0 0 0,-1 0 1 0 0,1-1-1 0 0,0-1 1 0 0,1 0-1 0 0,0-1 1 0 0,18 3-1 0 0,-17-5-149 0 0,0-1 0 0 0,0 0 0 0 0,0-1 0 0 0,0-1 0 0 0,0 0 0 0 0,-1-1 0 0 0,1-1 0 0 0,0-1 0 0 0,-1 0 0 0 0,21-8 0 0 0,-25 6 0 0 0,0-2 0 0 0,-5 3-52 0 0,-5 4 26 0 0,-1 1 0 0 0,1-1 0 0 0,-1 0 0 0 0,0 1 0 0 0,1-1 0 0 0,-1 1 1 0 0,0-1-1 0 0,0 0 0 0 0,1 0 0 0 0,-1 1 0 0 0,0-1 0 0 0,0 0 0 0 0,0 1 0 0 0,0-1 0 0 0,0 0 0 0 0,0 0 0 0 0,0 0 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1 468 5805 0 0,'6'-5'1185'0'0,"1"-1"0"0"0,0 1 0 0 0,1 0 0 0 0,-1 1 0 0 0,1-1 0 0 0,0 1 0 0 0,0 1 0 0 0,14-4 0 0 0,-11 4-439 0 0,1 1 0 0 0,-1 0 0 0 0,1 0 0 0 0,0 2 0 0 0,21 0 0 0 0,-11 3-55 0 0,0 0 0 0 0,0 2 0 0 0,0 0-1 0 0,-1 2 1 0 0,0 0 0 0 0,27 14 0 0 0,-45-20-505 0 0,-1 0 0 0 0,1 1 0 0 0,0 0 0 0 0,-1-1 0 0 0,1 1 0 0 0,-1 0 0 0 0,1 0 0 0 0,-1 0 0 0 0,4 6 926 0 0,-9-11-989 0 0,-3-3-97 0 0,1-1 0 0 0,0 0 0 0 0,0 0 0 0 0,0 0 0 0 0,1-1 0 0 0,0 1 0 0 0,0-1 0 0 0,1 0 0 0 0,0 0 0 0 0,1 0 0 0 0,0-1 0 0 0,0 1 0 0 0,0 0 0 0 0,1-1 0 0 0,1 1 0 0 0,-1-1 0 0 0,1 0 0 0 0,1 1 0 0 0,-1-1 0 0 0,2 1 0 0 0,3-17 0 0 0,1 4-16 0 0,0 2 0 0 0,2-1 0 0 0,0 1 0 0 0,1 0 1 0 0,1 0-1 0 0,0 1 0 0 0,18-22 0 0 0,-19 29 38 0 0,1 0 0 0 0,0 0 0 0 0,1 1 1 0 0,0 0-1 0 0,0 1 0 0 0,1 1 0 0 0,0 0 0 0 0,1 0 0 0 0,0 1 0 0 0,0 1 0 0 0,21-8 0 0 0,-30 13-27 0 0,-1-1-1 0 0,1 1 0 0 0,-1 0 0 0 0,1 1 1 0 0,0-1-1 0 0,-1 1 0 0 0,1 0 0 0 0,0 0 0 0 0,0 0 1 0 0,-1 0-1 0 0,1 0 0 0 0,0 1 0 0 0,-1 0 1 0 0,1 0-1 0 0,-1 0 0 0 0,1 0 0 0 0,-1 0 1 0 0,1 1-1 0 0,-1-1 0 0 0,0 1 0 0 0,0 0 0 0 0,0 0 1 0 0,0 0-1 0 0,0 1 0 0 0,0-1 0 0 0,0 1 1 0 0,-1-1-1 0 0,1 1 0 0 0,1 4 0 0 0,0-1 8 0 0,0 0 0 0 0,-1 1 0 0 0,1 0-1 0 0,-1 0 1 0 0,-1 0 0 0 0,0 0 0 0 0,0 0-1 0 0,0 0 1 0 0,-1 1 0 0 0,0-1 0 0 0,0 0-1 0 0,-1 1 1 0 0,-1 11 0 0 0,-6 46 184 0 0,2-32 15 0 0,2 0 1 0 0,1 58-1 0 0,2-82-186 0 0,1-1 0 0 0,0 0 0 0 0,1 1 1 0 0,0-1-1 0 0,0 0 0 0 0,0 0 0 0 0,1 0 0 0 0,1 0 1 0 0,-1-1-1 0 0,1 1 0 0 0,0-1 0 0 0,1 0 1 0 0,0 0-1 0 0,0 0 0 0 0,11 10 0 0 0,-9-11-4 0 0,1-1-1 0 0,0 0 0 0 0,0 0 0 0 0,0-1 1 0 0,0-1-1 0 0,1 1 0 0 0,-1-1 1 0 0,1 0-1 0 0,0-1 0 0 0,0 0 0 0 0,0-1 1 0 0,0 1-1 0 0,0-2 0 0 0,1 1 1 0 0,-1-1-1 0 0,11-2 0 0 0,16-2-1286 0 0,-1-1-1 0 0,59-18 0 0 0,-83 21-2872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22 600 0 0,'-19'-1'1808'0'0,"-10"0"7424"0"0,35 2-8021 0 0,401 12 6454 0 0,214-15-3191 0 0,-203-27-1071 0 0,-383 27-4592 0 0,-34 2 507 0 0,-44 15-11640 0 0,26-11 9887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4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0 300 0 0,'-20'3'1509'0'0,"1"1"0"0"0,-1 1 0 0 0,-22 9 1 0 0,42-14-1431 0 0,0 0 1 0 0,0 0-1 0 0,0 0 1 0 0,1 1-1 0 0,-1-1 1 0 0,0 0-1 0 0,0 0 1 0 0,0 0-1 0 0,1 0 1 0 0,-1 0 0 0 0,0 0-1 0 0,0 1 1 0 0,0-1-1 0 0,0 0 1 0 0,0 0-1 0 0,1 0 1 0 0,-1 1-1 0 0,0-1 1 0 0,0 0-1 0 0,0 0 1 0 0,0 0 0 0 0,0 1-1 0 0,0-1 1 0 0,0 0-1 0 0,0 0 1 0 0,0 0-1 0 0,0 1 1 0 0,0-1-1 0 0,0 0 1 0 0,0 0-1 0 0,0 1 1 0 0,0-1 0 0 0,0 0-1 0 0,0 0 1 0 0,0 0-1 0 0,0 1 1 0 0,0-1-1 0 0,0 0 1 0 0,0 0-1 0 0,0 0 1 0 0,0 1-1 0 0,0-1 1 0 0,0 0 0 0 0,-1 0-1 0 0,1 0 1 0 0,0 1-1 0 0,0-1 1 0 0,0 0-1 0 0,0 0 1 0 0,0 0-1 0 0,-1 0 1 0 0,1 0-1 0 0,0 1 1 0 0,0-1 0 0 0,0 0-1 0 0,-1 0 1 0 0,1 0-1 0 0,0 0 1 0 0,0 0-1 0 0,0 0 1 0 0,-1 0-1 0 0,1 0 1 0 0,0 0-1 0 0,-1 0 1 0 0,21 6 2176 0 0,-18-6-2479 0 0,41 7 1484 0 0,1-3-1 0 0,0-1 1 0 0,66-5 0 0 0,-48 1-362 0 0,169-7 1121 0 0,-139 4-1274 0 0,436-30 4677 0 0,-477 30-4688 0 0,16 3 695 0 0,-65 1-1617 0 0,-5 5-3128 0 0,3-4 3108 0 0,-1 0 0 0 0,0 0-1 0 0,0 0 1 0 0,0 0 0 0 0,0 0-1 0 0,0-1 1 0 0,-1 2 0 0 0,0 0-393 0 0,-10 9-6380 0 0,7-7 4049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4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18 240 0 0,'-5'-5'593'0'0,"-13"-6"2890"0"0,18 10-3232 0 0,-1 1 0 0 0,1 0 0 0 0,0 0 0 0 0,-1 0 0 0 0,1 0 0 0 0,-1 0 0 0 0,1-1 0 0 0,0 1 1 0 0,-1 0-1 0 0,1 0 0 0 0,-1 0 0 0 0,1 0 0 0 0,0 0 0 0 0,-1 0 0 0 0,1 0 0 0 0,-1 0 1 0 0,1 0-1 0 0,-1 1 0 0 0,1-1 0 0 0,0 0 0 0 0,-1 0 0 0 0,1 0 0 0 0,-1 0 0 0 0,1 1 0 0 0,0-1 1 0 0,-1 0-1 0 0,1 0 0 0 0,0 1 0 0 0,-1-1 0 0 0,1 0 0 0 0,0 0 0 0 0,0 1 0 0 0,-1-1 0 0 0,1 0 1 0 0,0 1-1 0 0,0-1 0 0 0,-1 1 0 0 0,1 0-104 0 0,0 0-1 0 0,1 0 1 0 0,-1 0 0 0 0,0-1-1 0 0,1 1 1 0 0,-1 0 0 0 0,0 0-1 0 0,1-1 1 0 0,-1 1 0 0 0,1 0 0 0 0,-1 0-1 0 0,1-1 1 0 0,-1 1 0 0 0,1-1-1 0 0,0 1 1 0 0,-1 0 0 0 0,2 0-1 0 0,-1-1 68 0 0,15 13 620 0 0,0-1 0 0 0,1-1 0 0 0,1 0 0 0 0,0-2 1 0 0,0 0-1 0 0,26 9 0 0 0,-15-6-165 0 0,382 148 4771 0 0,-401-157-5292 0 0,32 15 382 0 0,-39-17-498 0 0,-1 0 0 0 0,0 0 0 0 0,0 0 0 0 0,0 1-1 0 0,0-1 1 0 0,0 1 0 0 0,-1-1 0 0 0,1 1 0 0 0,0 0 0 0 0,-1 0 0 0 0,1 0 0 0 0,-1 0 0 0 0,0 0 0 0 0,1 0 0 0 0,0 3 0 0 0,-2-4-21 0 0,0 0 0 0 0,0 1 0 0 0,0-1-1 0 0,0 0 1 0 0,0 1 0 0 0,0-1 0 0 0,0 0 0 0 0,-1 1 0 0 0,1-1 0 0 0,0 0 0 0 0,-1 1 0 0 0,1-1 0 0 0,-1 0 0 0 0,1 0 0 0 0,-1 0 0 0 0,0 1-1 0 0,-1 0 1 0 0,-15 21 65 0 0,12-18-51 0 0,-47 52 217 0 0,-112 94-1 0 0,60-59 628 0 0,73-68-524 0 0,30-23-514 0 0,9-2-2866 0 0,-1 0 1937 0 0,1-1 0 0 0,0 0 0 0 0,-1 0 0 0 0,1 0 0 0 0,-1-1 0 0 0,10-6 0 0 0,5 0-2811 0 0,4-1 986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4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46 608 0 0,'-3'-4'415'0'0,"-1"0"0"0"0,1 1 0 0 0,-1-1 0 0 0,0 1 0 0 0,0 0 0 0 0,0-1 0 0 0,0 2 0 0 0,0-1 0 0 0,-1 0 0 0 0,0 1 0 0 0,1 0 0 0 0,-1 0 0 0 0,0 1 0 0 0,0-1 0 0 0,0 1 0 0 0,0 0 0 0 0,0 0 0 0 0,0 1 0 0 0,0-1 0 0 0,0 1 0 0 0,0 0 0 0 0,-1 0 0 0 0,1 1 0 0 0,0 0 0 0 0,0 0 0 0 0,0 0 0 0 0,0 0 0 0 0,0 1 0 0 0,1 0 0 0 0,-1 0 0 0 0,0 0 0 0 0,1 1 0 0 0,-1-1 0 0 0,1 1 0 0 0,0 0 0 0 0,0 0 0 0 0,0 1 0 0 0,0-1 0 0 0,-5 8 0 0 0,2-3-57 0 0,1-1 1 0 0,1 1 0 0 0,-1 0 0 0 0,1 0 0 0 0,1 1 0 0 0,-1-1 0 0 0,1 1 0 0 0,1 0 0 0 0,0 0 0 0 0,0 1-1 0 0,1-1 1 0 0,0 0 0 0 0,1 1 0 0 0,0 0 0 0 0,0-1 0 0 0,1 1 0 0 0,0-1 0 0 0,1 1 0 0 0,0 0 0 0 0,0-1-1 0 0,1 1 1 0 0,0-1 0 0 0,1 0 0 0 0,0 0 0 0 0,1 0 0 0 0,0 0 0 0 0,0 0 0 0 0,1-1 0 0 0,10 16 0 0 0,-7-15-245 0 0,1-1 1 0 0,0 1 0 0 0,0-1-1 0 0,1-1 1 0 0,0 0 0 0 0,0 0-1 0 0,0-1 1 0 0,1-1 0 0 0,0 1 0 0 0,0-2-1 0 0,1 1 1 0 0,-1-2 0 0 0,1 1-1 0 0,0-2 1 0 0,0 0 0 0 0,0 0-1 0 0,0-1 1 0 0,0 0 0 0 0,0-1 0 0 0,0-1-1 0 0,0 0 1 0 0,0 0 0 0 0,0-1-1 0 0,0-1 1 0 0,0 0 0 0 0,0 0-1 0 0,-1-1 1 0 0,19-10 0 0 0,-22 8-158 0 0,0 0 0 0 0,0 0 0 0 0,-1-1 0 0 0,0 0 0 0 0,0 0 1 0 0,-1 0-1 0 0,0-1 0 0 0,0 0 0 0 0,-1 0 0 0 0,0-1 0 0 0,0 0 0 0 0,-1 0 0 0 0,0 0 0 0 0,-1 0 0 0 0,0 0 1 0 0,0-1-1 0 0,2-18 0 0 0,-5 23 41 0 0,-1 0 1 0 0,1 0 0 0 0,-1 0-1 0 0,1 0 1 0 0,-2 0-1 0 0,1 0 1 0 0,0 0 0 0 0,-1 0-1 0 0,0 0 1 0 0,0 1-1 0 0,0-1 1 0 0,-1 1 0 0 0,0-1-1 0 0,0 1 1 0 0,0 0-1 0 0,0 0 1 0 0,0 0 0 0 0,-1 1-1 0 0,0-1 1 0 0,0 1-1 0 0,0 0 1 0 0,0 0-1 0 0,0 0 1 0 0,-10-4 0 0 0,11 5 17 0 0,-1 0 0 0 0,-1 0-1 0 0,1 0 1 0 0,0 1 0 0 0,0-1 0 0 0,-1 1 0 0 0,1 0 0 0 0,-1 0 0 0 0,1 1 0 0 0,-1-1 0 0 0,1 1 0 0 0,-1 0 0 0 0,1 1 0 0 0,-1-1 0 0 0,1 1-1 0 0,-1-1 1 0 0,1 1 0 0 0,-1 1 0 0 0,1-1 0 0 0,0 1 0 0 0,-1-1 0 0 0,1 1 0 0 0,0 0 0 0 0,0 1 0 0 0,1-1 0 0 0,-1 1 0 0 0,0 0 0 0 0,-3 3-1 0 0,-5 9 108 0 0,1 1 0 0 0,1 0 0 0 0,0 0 0 0 0,1 1 0 0 0,1 0-1 0 0,0 0 1 0 0,1 1 0 0 0,1 0 0 0 0,-5 30 0 0 0,12-32-174 0 0,-1-15-139 0 0,1-1 0 0 0,-1 1 0 0 0,0-1 0 0 0,1 1 1 0 0,-1-1-1 0 0,1 1 0 0 0,-1-1 0 0 0,0 0 0 0 0,1 1 0 0 0,-1-1 1 0 0,1 0-1 0 0,-1 1 0 0 0,1-1 0 0 0,-1 0 0 0 0,1 0 0 0 0,-1 0 0 0 0,1 1 1 0 0,1-1-1 0 0,0 0-567 0 0,0 0 1 0 0,1 0-1 0 0,-1 0 1 0 0,1 0 0 0 0,-1-1-1 0 0,0 1 1 0 0,1-1-1 0 0,-1 0 1 0 0,0 1-1 0 0,0-1 1 0 0,3-2-1 0 0,17-8-2578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94 512 0 0,'-23'1'1120'0'0,"-35"3"2401"0"0,23 4 1928 0 0,51-7 1301 0 0,27 0-5407 0 0,580-36 5075 0 0,-456 25-5382 0 0,543-49 3783 0 0,-676 55-4675 0 0,-33 3-382 0 0,-6 3-2152 0 0,-32 9 817 0 0,-30 13-6437 0 0,53-19 5851 0 0,-13 5-710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 7153 0 0,'-11'4'2197'0'0,"6"-3"-1255"0"0,0 1 0 0 0,0-1 0 0 0,0 1 0 0 0,0 0 0 0 0,0 1 0 0 0,1-1 0 0 0,-1 1 0 0 0,-4 4 0 0 0,9-7-833 0 0,0 0 0 0 0,0 0 0 0 0,-1 1 0 0 0,1-1 0 0 0,0 0 0 0 0,0 0 0 0 0,0 1 0 0 0,0-1 0 0 0,0 0 0 0 0,0 1 0 0 0,0-1 0 0 0,0 0 0 0 0,0 0 1 0 0,1 1-1 0 0,-1-1 0 0 0,0 0 0 0 0,0 0 0 0 0,0 1 0 0 0,0-1 0 0 0,0 0 0 0 0,0 0 0 0 0,0 1 0 0 0,1-1 0 0 0,-1 0 0 0 0,0 0 0 0 0,0 0 0 0 0,0 1 0 0 0,1-1 0 0 0,-1 0 1 0 0,0 0-1 0 0,0 0 0 0 0,0 0 0 0 0,1 1 0 0 0,-1-1 0 0 0,0 0 0 0 0,0 0 0 0 0,1 0 0 0 0,-1 0 0 0 0,0 0 0 0 0,1 0 0 0 0,9 4 169 0 0,-3-2 12 0 0,1 0-1 0 0,-1-1 1 0 0,1 0 0 0 0,0-1 0 0 0,-1 0 0 0 0,12-1 0 0 0,8 1 241 0 0,546-16 4397 0 0,-492 12-4463 0 0,304-22 1516 0 0,-379 25-3350 0 0,9 0-104 0 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7 628 0 0,'-15'-3'1643'0'0,"-13"0"10744"0"0,31 5-10696 0 0,1 2-1189 0 0,1 0 0 0 0,-1-1 0 0 0,1 0 0 0 0,0 0 0 0 0,0 0 0 0 0,0 0 0 0 0,1-1 0 0 0,-1 0 0 0 0,7 2 0 0 0,60 13 1838 0 0,-45-12-1715 0 0,385 54 4743 0 0,-299-47-4439 0 0,-84-5-841 0 0,-27-7-88 0 0,-1 0 1 0 0,0 1 0 0 0,0-1-1 0 0,0 1 1 0 0,0-1 0 0 0,0 1-1 0 0,0-1 1 0 0,0 1 0 0 0,0 0-1 0 0,0 0 1 0 0,0-1-1 0 0,0 1 1 0 0,-1 0 0 0 0,1 0-1 0 0,0 0 1 0 0,-1 0 0 0 0,1 0-1 0 0,0 0 1 0 0,-1 0 0 0 0,1 0-1 0 0,-1 0 1 0 0,1 0 0 0 0,-1 2-1 0 0,0-2 0 0 0,1 0 0 0 0,-1 0 0 0 0,0 0 0 0 0,0 0-1 0 0,0 0 1 0 0,0 0 0 0 0,0 1 0 0 0,0-1 0 0 0,-1 0 0 0 0,1 0 0 0 0,0 0-1 0 0,0 0 1 0 0,-1 0 0 0 0,1 0 0 0 0,-1 0 0 0 0,1 0 0 0 0,-1 0-1 0 0,1 0 1 0 0,-1 0 0 0 0,0 1 0 0 0,-2 1 0 0 0,-30 60 80 0 0,-3-1 1 0 0,-3-1-1 0 0,-2-3 1 0 0,-50 55 0 0 0,37-54 481 0 0,-65 55 0 0 0,67-68-352 0 0,52-45-438 0 0,3-2-2656 0 0,116-51-8668 0 0,-77 33 8501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29 648 0 0,'-3'-4'573'0'0,"0"2"0"0"0,-1-1-1 0 0,0 0 1 0 0,1 1 0 0 0,-1 0-1 0 0,0 0 1 0 0,0 0 0 0 0,0 0 0 0 0,0 1-1 0 0,-1-1 1 0 0,1 1 0 0 0,0 0 0 0 0,-9-1-1 0 0,7 2 38 0 0,0 1-1 0 0,0 0 1 0 0,0 0-1 0 0,0 0 0 0 0,1 0 1 0 0,-1 1-1 0 0,0 0 1 0 0,1 0-1 0 0,-11 6 1 0 0,5-2 31 0 0,0 1 0 0 0,0 0 0 0 0,1 1 0 0 0,0 0 0 0 0,0 1 0 0 0,1 0 0 0 0,0 1 0 0 0,1-1 0 0 0,0 2 0 0 0,-9 13 0 0 0,12-16-279 0 0,0 1-1 0 0,1-1 1 0 0,0 1-1 0 0,1 0 0 0 0,0 0 1 0 0,0 0-1 0 0,1 0 1 0 0,0 0-1 0 0,0 1 1 0 0,1-1-1 0 0,0 1 1 0 0,1-1-1 0 0,0 1 0 0 0,3 14 1 0 0,-1-15-178 0 0,1 0 1 0 0,0 0 0 0 0,0-1-1 0 0,1 0 1 0 0,0 1 0 0 0,1-1-1 0 0,0-1 1 0 0,0 1-1 0 0,1-1 1 0 0,0 0 0 0 0,0 0-1 0 0,0 0 1 0 0,15 10-1 0 0,-8-7 125 0 0,1 0-1 0 0,0-1 1 0 0,0 0-1 0 0,1-2 1 0 0,0 1-1 0 0,28 8 1 0 0,-31-13-238 0 0,-1 0 0 0 0,1 0 1 0 0,0-1-1 0 0,0-1 0 0 0,0 0 1 0 0,0-1-1 0 0,-1 0 1 0 0,1-1-1 0 0,0 0 0 0 0,0 0 1 0 0,16-6-1 0 0,-18 4-119 0 0,0-1 0 0 0,-1 0 1 0 0,1 0-1 0 0,-1-1 0 0 0,0-1 0 0 0,0 1 0 0 0,-1-1 0 0 0,0-1 0 0 0,0 0 1 0 0,0 0-1 0 0,-1 0 0 0 0,0-1 0 0 0,9-13 0 0 0,-8 10-5 0 0,-1 0 0 0 0,0-1 0 0 0,0 0 0 0 0,-1-1 0 0 0,-1 1 0 0 0,0-1 0 0 0,-1 0 0 0 0,0-1 0 0 0,-1 1 0 0 0,0-1 0 0 0,-1 1 0 0 0,-1-1 1 0 0,0 0-1 0 0,-1-14 0 0 0,-2 19 58 0 0,-1 0 0 0 0,1 1 0 0 0,-1-1 0 0 0,-1 1 0 0 0,0 0 0 0 0,0 0 0 0 0,0 0 0 0 0,-1 0 0 0 0,0 1 0 0 0,-1 0 0 0 0,1 0 0 0 0,-1 0 0 0 0,-1 1 0 0 0,1 0 0 0 0,-1 0 0 0 0,-9-6 0 0 0,13 11 19 0 0,-1-1 0 0 0,1 0 0 0 0,0 1 0 0 0,-1-1 0 0 0,1 1 0 0 0,-1 0 0 0 0,0 0 0 0 0,1 1 0 0 0,-1-1 0 0 0,0 1 0 0 0,1 0 0 0 0,-1 0 0 0 0,0 0 0 0 0,1 0 0 0 0,-1 0 0 0 0,0 1 0 0 0,1 0 0 0 0,-1 0 0 0 0,1 0 0 0 0,-1 0 0 0 0,1 0 0 0 0,-1 1 0 0 0,1 0 0 0 0,0-1 0 0 0,-6 6 0 0 0,-5 3 112 0 0,0 1 1 0 0,1 1-1 0 0,1 0 0 0 0,-14 17 0 0 0,21-22-129 0 0,-22 26-7 0 0,1 1 0 0 0,2 1 0 0 0,2 1 0 0 0,-30 66 0 0 0,49-99 3 0 0,-7 22-21 0 0,10-23-162 0 0,0-1 2 0 0,0-1 1 0 0,1 0 0 0 0,-1 0-1 0 0,1 0 1 0 0,-1 1 0 0 0,0-1-1 0 0,1 0 1 0 0,-1 0 0 0 0,1 0-1 0 0,-1 0 1 0 0,1 0 0 0 0,-1 0-1 0 0,1 0 1 0 0,-1 0 0 0 0,0 0-1 0 0,1 0 1 0 0,-1 0 0 0 0,1 0-1 0 0,-1 0 1 0 0,1 0 0 0 0,-1 0-1 0 0,0-1 1 0 0,1 1 0 0 0,-1 0-1 0 0,1 0 1 0 0,-1 0 0 0 0,0-1-1 0 0,1 1 1 0 0,11-6-3288 0 0,3-4-528 0 0,4-5 572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8 924 0 0,'-7'-8'8032'0'0,"9"17"-612"0"0,1 1-8189 0 0,34 259 9244 0 0,-26-171-6893 0 0,-7-69-1365 0 0,1 0 0 0 0,1 0 1 0 0,12 35-1 0 0,-17-62-407 0 0,0 1-1 0 0,0-1 1 0 0,1 0-1 0 0,-1 0 1 0 0,0 0 0 0 0,1 0-1 0 0,0-1 1 0 0,3 4 0 0 0,2 0-2774 0 0,1-3-3393 0 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60 267 648 0 0,'-15'-8'1364'0'0,"11"7"-587"0"0,1-1 0 0 0,-1 0 0 0 0,0 0 0 0 0,0 0 0 0 0,1 0 0 0 0,0-1 0 0 0,-1 1 0 0 0,1-1 0 0 0,0 0 0 0 0,0 0 0 0 0,-3-5 1706 0 0,8 5-892 0 0,3-1-1058 0 0,0-1 0 0 0,0 1 0 0 0,0 0 0 0 0,1 1 0 0 0,-1-1 0 0 0,1 1 0 0 0,7-3 0 0 0,50-17 1394 0 0,-21 8-1077 0 0,138-61 2190 0 0,-151 58-2437 0 0,-28 17-566 0 0,0 0 0 0 0,0 0 1 0 0,0-1-1 0 0,0 1 1 0 0,0 0-1 0 0,0 0 1 0 0,0-1-1 0 0,0 1 0 0 0,0 0 1 0 0,-1-1-1 0 0,1 1 1 0 0,-1-1-1 0 0,1 1 1 0 0,-1-1-1 0 0,1 1 0 0 0,-1-1 1 0 0,0-2-1 0 0,0 3-19 0 0,0 0-1 0 0,-1 0 0 0 0,1 0 0 0 0,-1 0 0 0 0,1-1 0 0 0,-1 1 0 0 0,0 0 0 0 0,1 0 1 0 0,-1 0-1 0 0,0 1 0 0 0,0-1 0 0 0,0 0 0 0 0,1 0 0 0 0,-1 0 0 0 0,0 0 1 0 0,0 1-1 0 0,0-1 0 0 0,0 1 0 0 0,-1-1 0 0 0,1 0 0 0 0,0 1 0 0 0,0 0 1 0 0,-2-1-1 0 0,-27-7 165 0 0,10 6-104 0 0,0 1-1 0 0,1 1 0 0 0,-1 1 1 0 0,-37 6-1 0 0,44-4-241 0 0,0 0 0 0 0,0 1 1 0 0,1 1-1 0 0,-1 0 0 0 0,1 0 0 0 0,0 1 0 0 0,0 1 0 0 0,-11 7 0 0 0,21-12-33 0 0,0-1-1 0 0,1 0 0 0 0,-1 1 0 0 0,1-1 1 0 0,-1 1-1 0 0,1 0 0 0 0,-1-1 0 0 0,1 1 1 0 0,0 0-1 0 0,0 0 0 0 0,0 0 0 0 0,0 0 1 0 0,0 0-1 0 0,1 0 0 0 0,-2 3 0 0 0,2-4-325 0 0,0 1-1 0 0,0 0 1 0 0,0 0 0 0 0,0-1-1 0 0,0 1 1 0 0,0 0-1 0 0,0 0 1 0 0,1-1-1 0 0,-1 1 1 0 0,1 0-1 0 0,-1-1 1 0 0,2 4-1 0 0,5 6-2138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3:5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24 368 0 0,'27'-24'14411'0'0,"-54"71"-12213"0"0,-50 48 1842 0 0,-34 48-441 0 0,108-139-3880 0 0,-6 13-1783 0 0,9-16 1750 0 0,0 0 1 0 0,0-1-1 0 0,0 1 0 0 0,0-1 1 0 0,0 1-1 0 0,0 0 0 0 0,0-1 0 0 0,0 1 1 0 0,0 0-1 0 0,0-1 0 0 0,0 1 1 0 0,0 0-1 0 0,0-1 0 0 0,0 1 1 0 0,1-1-1 0 0,-1 1 0 0 0,0 0 1 0 0,0-1-1 0 0,1 1 0 0 0,-1-1 0 0 0,1 1 1 0 0,-1-1-1 0 0,0 1 0 0 0,1-1 1 0 0,-1 1-1 0 0,2 0 0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8633 0 0,'12'4'3413'0'0,"49"17"7899"0"0,-31-11-9962 0 0,0-2-1 0 0,60 8 1 0 0,-21-9-840 0 0,0-3 1 0 0,1-3 0 0 0,0-3 0 0 0,82-14 0 0 0,-146 16-573 0 0,-1-1 0 0 0,0 0 0 0 0,0 0 0 0 0,1-1 0 0 0,-1 1 1 0 0,0-1-1 0 0,0 0 0 0 0,-1 0 0 0 0,1-1 0 0 0,0 1 0 0 0,-1-1 1 0 0,7-5-1 0 0,-11 8 57 0 0,0-1 0 0 0,0 1 0 0 0,0-1 0 0 0,0 1 1 0 0,0 0-1 0 0,1-1 0 0 0,-1 1 0 0 0,0-1 0 0 0,0 1 0 0 0,0 0 1 0 0,0-1-1 0 0,0 1 0 0 0,0-1 0 0 0,0 1 0 0 0,0-1 0 0 0,-1 1 1 0 0,1 0-1 0 0,0-1 0 0 0,0 1 0 0 0,0-1 0 0 0,0 1 1 0 0,0 0-1 0 0,-1-1 0 0 0,1 1 0 0 0,0 0 0 0 0,0-1 0 0 0,-1 1 1 0 0,1 0-1 0 0,0-1 0 0 0,-1 1 0 0 0,1 0 0 0 0,0 0 0 0 0,-1-1 1 0 0,1 1-1 0 0,0 0 0 0 0,-1 0 0 0 0,1-1 0 0 0,-1 1 1 0 0,1 0-1 0 0,0 0 0 0 0,-1 0 0 0 0,1 0 0 0 0,-1 0 0 0 0,1 0 1 0 0,0 0-1 0 0,-1 0 0 0 0,1 0 0 0 0,-1 0 0 0 0,1 0 0 0 0,-1 0 1 0 0,1 0-1 0 0,0 0 0 0 0,-1 0 0 0 0,0 0 0 0 0,-2 3 64 0 0,1 0-1 0 0,-1 0 0 0 0,0 0 1 0 0,1 1-1 0 0,0-1 0 0 0,0 0 1 0 0,0 1-1 0 0,0 0 1 0 0,1-1-1 0 0,-1 1 0 0 0,1 0 1 0 0,0 0-1 0 0,0 0 0 0 0,0 0 1 0 0,0 0-1 0 0,1 0 0 0 0,0 0 1 0 0,0 0-1 0 0,0 4 1 0 0,1 15 336 0 0,1 1 0 0 0,5 24 0 0 0,-5-40-325 0 0,100 544 1383 0 0,-102-532-1744 0 0,0-19 278 0 0,0-1-1 0 0,0 1 0 0 0,0-1 0 0 0,0 1 0 0 0,0-1 1 0 0,-1 1-1 0 0,1-1 0 0 0,0 1 0 0 0,0-1 0 0 0,-1 1 1 0 0,1-1-1 0 0,0 1 0 0 0,0-1 0 0 0,-1 1 0 0 0,1-1 1 0 0,-1 0-1 0 0,1 1 0 0 0,0-1 0 0 0,-1 0 0 0 0,1 1 1 0 0,-1-1-1 0 0,1 0 0 0 0,-1 1 0 0 0,1-1 0 0 0,-1 0 1 0 0,1 0-1 0 0,-1 0 0 0 0,1 1 0 0 0,-1-1 0 0 0,1 0 1 0 0,-1 0-1 0 0,0 0 0 0 0,-96-7-1340 0 0,11 1 927 0 0,43 4 586 0 0,-1 2 0 0 0,1 2 0 0 0,-74 13 0 0 0,121-13 51 0 0,0-1 0 0 0,0 0 0 0 0,0 1 1 0 0,0-1-1 0 0,0-1 0 0 0,0 1 0 0 0,0 0 0 0 0,6-1 0 0 0,35-2-207 0 0,140-10 19 0 0,-143 6-65 0 0,1 0 1 0 0,53-17-1 0 0,-65 13-1861 0 0,1 0-4176 0 0,-17 5 1718 0 0,0-1 878 0 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20 597 544 0 0,'15'5'17729'0'0,"1"-17"-11087"0"0,8-26-3953 0 0,-23 36-2104 0 0,3-7-266 0 0,0 0 0 0 0,-1-1 0 0 0,0 1 1 0 0,-1-1-1 0 0,0 0 0 0 0,0 1 0 0 0,-1-1 0 0 0,0-14 0 0 0,-7-80 724 0 0,4 81-855 0 0,-2-16-93 0 0,-2 0 0 0 0,-1 0 0 0 0,-2 1 0 0 0,-24-63 0 0 0,5 34-95 0 0,25 90 0 0 0,5-4 0 0 0,1 1 0 0 0,1-1 0 0 0,1 0 0 0 0,12 32 0 0 0,-1-13 0 0 0,23 40 0 0 0,-32-66 0 0 0,0 0 0 0 0,0 0 0 0 0,1 0 0 0 0,1-1 0 0 0,0 0 0 0 0,1-1 0 0 0,14 13 0 0 0,-20-21 0 0 0,-1 1 0 0 0,1-1 0 0 0,0 1 0 0 0,-1-1 0 0 0,1 0 0 0 0,0-1 0 0 0,1 1 0 0 0,-1-1 0 0 0,0 0 0 0 0,0 0 0 0 0,1 0 0 0 0,-1 0 0 0 0,0-1 0 0 0,1 1 0 0 0,-1-1 0 0 0,0 0 0 0 0,1-1 0 0 0,-1 1 0 0 0,1-1 0 0 0,-1 0 0 0 0,0 0 0 0 0,0 0 0 0 0,1-1 0 0 0,-1 1 0 0 0,0-1 0 0 0,0 0 0 0 0,5-4 0 0 0,-2 2-66 0 0,-1-2 0 0 0,0 1 0 0 0,0-1 1 0 0,0 1-1 0 0,-1-2 0 0 0,0 1 0 0 0,0-1 0 0 0,0 1 0 0 0,-1-1 0 0 0,0 0 0 0 0,5-14 1 0 0,-2 4-91 0 0,-1 1-1 0 0,-1-1 1 0 0,-1-1 0 0 0,4-23 0 0 0,-6 30 376 0 0,-1 0 0 0 0,0 0 0 0 0,-1 0 0 0 0,0-1 0 0 0,-1 1 0 0 0,-2-13 0 0 0,-5 45-189 0 0,-1 40-31 0 0,1-1 0 0 0,2 109 0 0 0,7-163-114 0 0,-1 1 1 0 0,1 0-1 0 0,0-1 0 0 0,0 1 1 0 0,1-1-1 0 0,0 1 1 0 0,3 6-1 0 0,-4-11 7 0 0,0 0-1 0 0,0 0 1 0 0,1 0 0 0 0,-1 0-1 0 0,1 0 1 0 0,-1 0 0 0 0,1-1 0 0 0,-1 1-1 0 0,1 0 1 0 0,0-1 0 0 0,0 0-1 0 0,0 1 1 0 0,0-1 0 0 0,0 0-1 0 0,0 0 1 0 0,0 0 0 0 0,0 0-1 0 0,0-1 1 0 0,1 1 0 0 0,-1 0 0 0 0,0-1-1 0 0,1 0 1 0 0,2 1 0 0 0,24-2-8351 0 0,-13-4 4887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7297 0 0,'6'-58'20908'0'0,"-4"63"-20182"0"0,1 2-536 0 0,-1 0-1 0 0,1 1 0 0 0,-1-1 1 0 0,-1 1-1 0 0,1 0 1 0 0,-1 0-1 0 0,0 11 0 0 0,-4 66 1730 0 0,0-42-1517 0 0,4 19-402 0 0,3 0 0 0 0,13 77 0 0 0,-10-126-4822 0 0,-3-8 964 0 0,-4-25-2570 0 0,-3 7 3402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66 244 6097 0 0,'-2'-2'341'0'0,"-6"-3"1128"0"0,1-1 1 0 0,-1 0 0 0 0,1 0 0 0 0,1-1 0 0 0,-1 0 0 0 0,-6-9 0 0 0,12 14-1283 0 0,0 0 1 0 0,0 0 0 0 0,0 0-1 0 0,0 0 1 0 0,1 0 0 0 0,-1 0-1 0 0,1 0 1 0 0,-1 0 0 0 0,1 0-1 0 0,0 0 1 0 0,-1 0 0 0 0,1 0-1 0 0,0-1 1 0 0,1 1 0 0 0,-1 0-1 0 0,0 0 1 0 0,0 0 0 0 0,1 0-1 0 0,0 0 1 0 0,-1 0 0 0 0,1 0-1 0 0,0 0 1 0 0,0 0 0 0 0,0 0-1 0 0,0 0 1 0 0,0 1 0 0 0,0-1-1 0 0,0 0 1 0 0,1 1 0 0 0,-1-1-1 0 0,1 1 1 0 0,-1-1 0 0 0,1 1-1 0 0,3-2 1 0 0,13-11 250 0 0,0 1 0 0 0,1 1 1 0 0,0 1-1 0 0,1 1 0 0 0,0 0 0 0 0,1 2 1 0 0,29-9-1 0 0,-23 10-10 0 0,0 0 1 0 0,0 3-1 0 0,0 0 1 0 0,1 1-1 0 0,46 2 0 0 0,-63 2-253 0 0,0 0 0 0 0,0 1 0 0 0,0 1 0 0 0,-1-1 0 0 0,1 2 0 0 0,-1-1 0 0 0,0 2 0 0 0,0-1-1 0 0,14 9 1 0 0,-21-11-133 0 0,0 0 0 0 0,-1-1 0 0 0,1 1 0 0 0,-1 0 0 0 0,1 0 0 0 0,-1 1 0 0 0,0-1 0 0 0,0 0 0 0 0,0 1 0 0 0,0-1 0 0 0,0 1 0 0 0,-1 0 0 0 0,1 0 0 0 0,-1-1 0 0 0,0 1 0 0 0,0 0-1 0 0,0 0 1 0 0,0 0 0 0 0,0 0 0 0 0,0 0 0 0 0,-1 1 0 0 0,0-1 0 0 0,0 0 0 0 0,1 0 0 0 0,-2 0 0 0 0,1 0 0 0 0,0 1 0 0 0,-1-1 0 0 0,1 0 0 0 0,-1 0 0 0 0,0 0 0 0 0,0 0 0 0 0,0 0 0 0 0,-1 0-1 0 0,1-1 1 0 0,-1 1 0 0 0,-2 4 0 0 0,-2 1-33 0 0,0 1 0 0 0,-1-1 0 0 0,0-1 0 0 0,-1 1 0 0 0,1-1 0 0 0,-1 0 0 0 0,-1-1 0 0 0,1 0 0 0 0,-1 0 0 0 0,0-1 0 0 0,-1 0 0 0 0,-9 4 0 0 0,6-4-459 0 0,1-1 0 0 0,-1 0 0 0 0,1 0 0 0 0,-1-1 0 0 0,0-1 0 0 0,0 0 0 0 0,0-1 0 0 0,0-1 0 0 0,-19-1 0 0 0,26 1 25 0 0,-1-2-2059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38 504 0 0,'9'-16'11513'0'0,"-10"14"-11192"0"0,-1 1-1 0 0,0-1 0 0 0,0 0 1 0 0,1 0-1 0 0,-1 1 1 0 0,0-1-1 0 0,0 1 1 0 0,-1 0-1 0 0,1 0 1 0 0,0 0-1 0 0,0 0 1 0 0,-1 0-1 0 0,1 0 1 0 0,0 0-1 0 0,-1 1 0 0 0,1-1 1 0 0,-1 1-1 0 0,1 0 1 0 0,-1-1-1 0 0,1 1 1 0 0,-1 0-1 0 0,-4 1 1 0 0,-5 0 565 0 0,-1 0 1 0 0,1 1-1 0 0,-20 5 0 0 0,5 1-148 0 0,0 2 0 0 0,1 0 0 0 0,1 2 0 0 0,0 1 0 0 0,-41 27 0 0 0,53-31-420 0 0,0 1 0 0 0,1 0-1 0 0,1 1 1 0 0,-1 0 0 0 0,2 1 0 0 0,-1 0 0 0 0,2 1 0 0 0,0 0 0 0 0,0 0 0 0 0,1 1 0 0 0,-10 24 0 0 0,17-34-279 0 0,0 0 0 0 0,0 0 0 0 0,0 0 0 0 0,0 0 0 0 0,0 1 1 0 0,1-1-1 0 0,0 0 0 0 0,0 0 0 0 0,0 1 0 0 0,1-1 0 0 0,-1 0 1 0 0,1 0-1 0 0,0 0 0 0 0,0 1 0 0 0,1-1 0 0 0,-1 0 0 0 0,1 0 1 0 0,0-1-1 0 0,0 1 0 0 0,0 0 0 0 0,0-1 0 0 0,1 1 0 0 0,-1-1 1 0 0,5 4-1 0 0,-4-3-10 0 0,1-1 0 0 0,0 1 0 0 0,0-1 0 0 0,0 0 1 0 0,1-1-1 0 0,-1 1 0 0 0,1-1 0 0 0,-1 0 0 0 0,1 0 0 0 0,0 0 0 0 0,0-1 1 0 0,0 1-1 0 0,0-1 0 0 0,0 0 0 0 0,0-1 0 0 0,0 1 0 0 0,0-1 1 0 0,0 0-1 0 0,0 0 0 0 0,7-2 0 0 0,-3 0-29 0 0,-1 0 0 0 0,0-1 0 0 0,1 0 0 0 0,-1 0 0 0 0,-1-1 0 0 0,1 0 0 0 0,0-1 0 0 0,-1 1 0 0 0,0-1 0 0 0,0-1 0 0 0,-1 1 0 0 0,1-1 0 0 0,5-7 0 0 0,-9 9 0 0 0,1 0 0 0 0,-1-1 0 0 0,0 1 0 0 0,0-1 0 0 0,0 0 0 0 0,0 0 0 0 0,-1 0 0 0 0,0 0 0 0 0,0 0 0 0 0,0 0 0 0 0,-1-1 0 0 0,0 1 0 0 0,0 0 0 0 0,0-1 0 0 0,-1 1 0 0 0,1-1 0 0 0,-1 1 0 0 0,-1-1 0 0 0,1 1 0 0 0,-1-1 0 0 0,0 1 0 0 0,-2-7 0 0 0,-1 3-214 0 0,0 0-1 0 0,-1 1 1 0 0,0-1 0 0 0,-1 1 0 0 0,0 0-1 0 0,0 1 1 0 0,-1-1 0 0 0,-11-8 0 0 0,-6-10-455 0 0,42 24-12445 0 0,-7 0 10191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75 176 0 0,'-1'-3'659'0'0,"1"-1"0"0"0,-1 0 0 0 0,0 1 0 0 0,0-1 0 0 0,0 1 0 0 0,0 0 0 0 0,-1-1 0 0 0,1 1 0 0 0,-1 0 0 0 0,0 0 0 0 0,0 0 0 0 0,0 0 0 0 0,0 0 0 0 0,0 1 0 0 0,-1-1 0 0 0,1 0 0 0 0,-1 1 0 0 0,0 0 0 0 0,0 0 0 0 0,0 0 1 0 0,0 0-1 0 0,0 0 0 0 0,0 0 0 0 0,0 1 0 0 0,-1 0 0 0 0,-6-2 0 0 0,10 2-540 0 0,0 1 0 0 0,-1 0 1 0 0,1 0-1 0 0,-1 0 0 0 0,1 0 1 0 0,-1 0-1 0 0,1 0 0 0 0,0-1 1 0 0,-1 1-1 0 0,1 0 0 0 0,-1 0 1 0 0,1 1-1 0 0,-1-1 0 0 0,1 0 1 0 0,-1 0-1 0 0,1 0 0 0 0,0 0 1 0 0,-1 0-1 0 0,1 0 0 0 0,-1 1 1 0 0,1-1-1 0 0,-1 0 0 0 0,1 0 1 0 0,0 0-1 0 0,-1 1 0 0 0,1-1 1 0 0,0 0-1 0 0,-1 1 0 0 0,1-1 1 0 0,0 0-1 0 0,0 1 0 0 0,-1-1 1 0 0,1 0-1 0 0,0 1 0 0 0,0-1 1 0 0,-1 1-1 0 0,1-1 0 0 0,0 1 1 0 0,0-1-1 0 0,0 0 0 0 0,0 1 1 0 0,0-1-1 0 0,0 1 0 0 0,0-1 1 0 0,0 1-1 0 0,0-1 0 0 0,0 1 1 0 0,0-1-1 0 0,0 0 0 0 0,0 2 1 0 0,4 15 1031 0 0,7 5-173 0 0,1-1 1 0 0,1 0-1 0 0,22 27 0 0 0,-6-7-161 0 0,-8-10-36 0 0,29 58-1 0 0,-43-74-598 0 0,-1 0-1 0 0,-1 0 0 0 0,0 0 0 0 0,-1 1 1 0 0,0 0-1 0 0,1 26 0 0 0,-4-38-181 0 0,-1-1 0 0 0,0 1 0 0 0,0 0 0 0 0,0 0 0 0 0,0-1 0 0 0,-1 1 0 0 0,1 0 0 0 0,-1-1 0 0 0,0 1 0 0 0,0-1 0 0 0,-1 1 0 0 0,1-1 0 0 0,-1 0 0 0 0,1 1 0 0 0,-1-1 0 0 0,0 0 0 0 0,0 0 0 0 0,-1 0 0 0 0,1 0 0 0 0,-1 0 0 0 0,1-1 0 0 0,-1 1 0 0 0,0-1 0 0 0,0 0 0 0 0,0 0 0 0 0,0 0 0 0 0,0 0 0 0 0,0 0 0 0 0,-1-1 0 0 0,1 1 0 0 0,-1-1 0 0 0,1 0 0 0 0,-1 0 0 0 0,1 0 0 0 0,-1 0 0 0 0,0-1 0 0 0,0 0 0 0 0,1 1 0 0 0,-1-1 0 0 0,0-1 0 0 0,1 1 0 0 0,-1-1 0 0 0,-4 0 0 0 0,1-1 0 0 0,-1 0 0 0 0,1 0 0 0 0,-1-1 0 0 0,1 1 0 0 0,0-2 0 0 0,0 1 0 0 0,0-1 0 0 0,1 0 0 0 0,-1-1 0 0 0,1 1 0 0 0,-9-9 0 0 0,12 10 0 0 0,0-1 0 0 0,0 1 0 0 0,1-1 0 0 0,-1 0 0 0 0,1 1 0 0 0,0-1 0 0 0,0 0 0 0 0,0-1 0 0 0,0 1 0 0 0,1 0 0 0 0,0 0 0 0 0,-1-1 0 0 0,2 1 0 0 0,-1-1 0 0 0,0 1 0 0 0,1 0 0 0 0,0-1 0 0 0,0 1 0 0 0,0-1 0 0 0,1 1 0 0 0,1-9 0 0 0,1 4 0 0 0,0 0 0 0 0,1 0 0 0 0,0 1 0 0 0,0-1 0 0 0,1 1 0 0 0,0 0 0 0 0,0 1 0 0 0,1-1 0 0 0,0 1 0 0 0,0 0 0 0 0,13-10 0 0 0,-11 9 0 0 0,1 1 0 0 0,1 1 0 0 0,-1-1 0 0 0,1 1 0 0 0,0 1 0 0 0,0 0 0 0 0,1 0 0 0 0,-1 1 0 0 0,16-3 0 0 0,-21 6-40 0 0,-1 0 0 0 0,1 0 0 0 0,0 1 0 0 0,0 0 0 0 0,0 0 1 0 0,0 0-1 0 0,0 0 0 0 0,0 1 0 0 0,-1 0 0 0 0,1 0 0 0 0,0 0 0 0 0,-1 1 0 0 0,1-1 0 0 0,-1 1 0 0 0,7 3 1 0 0,0 3-245 0 0,-1-1 0 0 0,0 2 0 0 0,0-1 1 0 0,10 12-1 0 0,-11-11-14 0 0,1 1 0 0 0,0-2 0 0 0,0 0 0 0 0,16 10 0 0 0,-26-17 46 0 0,13 4-2120 0 0,-2-5-5218 0 0,2-1 4333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218 358 304 0 0,'-81'-146'4301'0'0,"-11"7"3538"0"0,48 67 4327 0 0,47 72-12123 0 0,1 1 1 0 0,-1 0-1 0 0,1 0 0 0 0,-1 1 1 0 0,1-1-1 0 0,-1 1 1 0 0,0 0-1 0 0,0-1 1 0 0,0 1-1 0 0,0 1 1 0 0,3 1-1 0 0,2 2-131 0 0,87 71-2369 0 0,-4 9-4280 0 0,-53-46 4021 0 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132 120 6685 0 0,'-8'29'6168'0'0,"5"-17"-4463"0"0,0 1 1 0 0,-1-1-1 0 0,-1 0 1 0 0,0-1 0 0 0,0 1-1 0 0,-9 12 1 0 0,13-23-1619 0 0,1-1 0 0 0,0 0 0 0 0,0 1 0 0 0,0-1 0 0 0,0 0 0 0 0,0 0 0 0 0,-1 1 1 0 0,1-1-1 0 0,0 0 0 0 0,0 0 0 0 0,-1 1 0 0 0,1-1 0 0 0,0 0 0 0 0,0 0 0 0 0,-1 0 1 0 0,1 1-1 0 0,0-1 0 0 0,-1 0 0 0 0,1 0 0 0 0,0 0 0 0 0,-1 0 0 0 0,1 0 0 0 0,0 0 0 0 0,-1 0 1 0 0,1 0-1 0 0,0 1 0 0 0,-1-1 0 0 0,1 0 0 0 0,0 0 0 0 0,-1 0 0 0 0,1-1 0 0 0,0 1 1 0 0,-1 0-1 0 0,1 0 0 0 0,0 0 0 0 0,0 0 0 0 0,-1 0 0 0 0,1 0 0 0 0,0 0 0 0 0,-1-1 1 0 0,1 1-1 0 0,-9-17 1095 0 0,3-21-450 0 0,6 22-471 0 0,0 0 0 0 0,1 0 0 0 0,1 0-1 0 0,4-16 1 0 0,-4 25-169 0 0,-1 0-1 0 0,2 0 1 0 0,-1 0-1 0 0,1 0 1 0 0,0 1-1 0 0,0-1 1 0 0,1 1-1 0 0,0 0 1 0 0,0 0-1 0 0,0 0 1 0 0,7-6-1 0 0,-10 11-91 0 0,-1 0 0 0 0,1 0 0 0 0,0 0 0 0 0,0 0 0 0 0,0 0 0 0 0,0 0 0 0 0,0 1 0 0 0,0-1 0 0 0,0 0 0 0 0,0 0 0 0 0,0 1 0 0 0,0-1 0 0 0,0 1 0 0 0,1-1 0 0 0,-1 1 0 0 0,0 0 0 0 0,0-1 0 0 0,1 1 0 0 0,-1 0 0 0 0,0 0 0 0 0,0 0 0 0 0,1 0 0 0 0,-1 0 0 0 0,0 0 0 0 0,0 0 0 0 0,1 0 0 0 0,-1 1 0 0 0,0-1 0 0 0,0 0 0 0 0,1 1 0 0 0,-1-1 0 0 0,0 1 0 0 0,0-1 0 0 0,0 1 0 0 0,0 0 0 0 0,0-1 0 0 0,0 1 0 0 0,0 0 0 0 0,0 0 0 0 0,0 0 0 0 0,0 0 0 0 0,0-1 0 0 0,-1 1 0 0 0,1 1 0 0 0,0-1 0 0 0,0 0 0 0 0,-1 0 0 0 0,1 1 0 0 0,2 3 0 0 0,-1 0 0 0 0,0 0 0 0 0,0 0 0 0 0,-1 1 0 0 0,0-1 0 0 0,1 0 0 0 0,-2 1 0 0 0,1-1 0 0 0,-1 11 0 0 0,-1-11-10 0 0,0 1 0 0 0,0 0 0 0 0,-1-1 1 0 0,0 1-1 0 0,0-1 0 0 0,-1 0 0 0 0,1 1 0 0 0,-1-1 0 0 0,0 0 1 0 0,-1-1-1 0 0,1 1 0 0 0,-7 6 0 0 0,-2 1-49 0 0,1 0 0 0 0,-2-1 0 0 0,-15 11-1 0 0,27-22-180 0 0,16 5-884 0 0,18 2 529 0 0,-20-4 348 0 0,1 0 1 0 0,22 8-1 0 0,-32-10 222 0 0,-1 0 0 0 0,0 1-1 0 0,0-1 1 0 0,0 1 0 0 0,0 0-1 0 0,0 0 1 0 0,0 0 0 0 0,-1 0-1 0 0,1 1 1 0 0,-1-1 0 0 0,1 1-1 0 0,-1 0 1 0 0,0-1 0 0 0,0 1-1 0 0,3 6 1 0 0,-4-7 30 0 0,-1 1 1 0 0,1 0-1 0 0,0-1 1 0 0,-1 1-1 0 0,0 0 1 0 0,0 0-1 0 0,0 0 1 0 0,0-1-1 0 0,0 1 0 0 0,0 0 1 0 0,-1 0-1 0 0,1-1 1 0 0,-1 1-1 0 0,-1 3 1 0 0,0 1 42 0 0,-1-1 1 0 0,1-1 0 0 0,-1 1 0 0 0,0 0-1 0 0,-6 6 1 0 0,-2 1 45 0 0,0-1 0 0 0,-1-1 0 0 0,0 0 0 0 0,-1 0 0 0 0,-1-1-1 0 0,1-1 1 0 0,-1 0 0 0 0,-1-1 0 0 0,0-1 0 0 0,0 0 0 0 0,-17 5 0 0 0,31-12-271 0 0,-1 0-1 0 0,1 1 1 0 0,0-1 0 0 0,-1 0-1 0 0,1 0 1 0 0,-1 0 0 0 0,1 0 0 0 0,-1 0-1 0 0,1 0 1 0 0,0 0 0 0 0,-1-1 0 0 0,1 1-1 0 0,-1-1 1 0 0,-2 0 0 0 0,4 1-67 0 0,0-1-1 0 0,-1 1 1 0 0,1 0 0 0 0,-1-1 0 0 0,1 1-1 0 0,-1 0 1 0 0,1-1 0 0 0,0 1 0 0 0,-1 0 0 0 0,1-1-1 0 0,0 1 1 0 0,-1-1 0 0 0,1 1 0 0 0,0-1-1 0 0,0 1 1 0 0,0-1 0 0 0,-1 1 0 0 0,1-1 0 0 0,0 1-1 0 0,0-1 1 0 0,0 1 0 0 0,0-1 0 0 0,0 1-1 0 0,0-1 1 0 0,0 1 0 0 0,0-1 0 0 0,0 1 0 0 0,0-1-1 0 0,0 1 1 0 0,0-1 0 0 0,0 1 0 0 0,0-1-1 0 0,1 1 1 0 0,-1-1 0 0 0,0 1 0 0 0,0-1 0 0 0,0 1-1 0 0,1-1 1 0 0,-1 1 0 0 0,0-1 0 0 0,1 1-1 0 0,0-1 1 0 0,11-17-2781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38 444 0 0,'4'-11'1358'0'0,"-3"8"-632"0"0,0 1 1 0 0,0-1-1 0 0,0 1 0 0 0,0-1 0 0 0,0 1 0 0 0,7-9 8051 0 0,-7 12-8546 0 0,-1 1 0 0 0,0-1 0 0 0,1 1 1 0 0,-1-1-1 0 0,1 1 0 0 0,-1-1 0 0 0,1 0 0 0 0,0 1 0 0 0,0-1 0 0 0,-1 0 0 0 0,1 0 0 0 0,1 2 1 0 0,2 2 327 0 0,-1 2 28 0 0,-1 0 0 0 0,0 1 0 0 0,-1-1 0 0 0,1 1-1 0 0,-1-1 1 0 0,-1 1 0 0 0,1 0 0 0 0,-1-1 0 0 0,-2 11-1 0 0,2 12 596 0 0,1 35 986 0 0,-2-32-743 0 0,2 0 0 0 0,8 50 1 0 0,-7-72-1340 0 0,0 0 1 0 0,1 0 0 0 0,1 0 0 0 0,-1 0 0 0 0,2 0 0 0 0,8 14-1 0 0,-12-22-80 0 0,1 0-1 0 0,0-1 1 0 0,0 1-1 0 0,0-1 1 0 0,0 0-1 0 0,0 0 1 0 0,0 0 0 0 0,1 0-1 0 0,-1 0 1 0 0,1 0-1 0 0,0 0 1 0 0,-1-1-1 0 0,1 0 1 0 0,0 1-1 0 0,0-1 1 0 0,0 0-1 0 0,0 0 1 0 0,0-1-1 0 0,0 1 1 0 0,0 0-1 0 0,0-1 1 0 0,0 0-1 0 0,0 0 1 0 0,0 0-1 0 0,0 0 1 0 0,0 0-1 0 0,0-1 1 0 0,0 1-1 0 0,4-2 1 0 0,8-3-1031 0 0,0 0 0 0 0,0-1 0 0 0,0-1 0 0 0,0-1 1 0 0,16-10-1 0 0,64-53-6836 0 0,-64 44 4645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21 6437 0 0,'-6'-3'1383'0'0,"1"0"0"0"0,0 0 0 0 0,-1 1 0 0 0,0 0 1 0 0,0 0-1 0 0,0 0 0 0 0,-7-1 0 0 0,8 3-814 0 0,0-1 0 0 0,0 1 0 0 0,0 0-1 0 0,0 1 1 0 0,0-1 0 0 0,1 1 0 0 0,-1 0-1 0 0,-6 2 1 0 0,5-1-273 0 0,-1 1-1 0 0,1 0 1 0 0,0 0-1 0 0,0 1 1 0 0,0 0-1 0 0,1 0 1 0 0,-1 0-1 0 0,1 1 0 0 0,0-1 1 0 0,1 1-1 0 0,-1 1 1 0 0,1-1-1 0 0,-7 10 1 0 0,1 3 79 0 0,0 1 1 0 0,1-1 0 0 0,1 2-1 0 0,1-1 1 0 0,1 1-1 0 0,0 0 1 0 0,2 1-1 0 0,0-1 1 0 0,1 1 0 0 0,2 0-1 0 0,0 0 1 0 0,1-1-1 0 0,0 1 1 0 0,2 0-1 0 0,6 30 1 0 0,-7-47-383 0 0,0 1 1 0 0,0-1-1 0 0,1 1 0 0 0,-1-1 0 0 0,1 0 1 0 0,0 1-1 0 0,0-1 0 0 0,0 0 1 0 0,1 0-1 0 0,-1 0 0 0 0,1 0 0 0 0,0-1 1 0 0,0 1-1 0 0,0-1 0 0 0,1 0 1 0 0,5 4-1 0 0,-4-4-21 0 0,0-1 1 0 0,0 0-1 0 0,1 0 0 0 0,-1-1 1 0 0,0 0-1 0 0,1 0 1 0 0,0 0-1 0 0,-1-1 0 0 0,1 1 1 0 0,-1-1-1 0 0,1-1 1 0 0,0 1-1 0 0,-1-1 0 0 0,1 0 1 0 0,-1 0-1 0 0,6-2 1 0 0,-1 0-599 0 0,1 0 0 0 0,-1 0 0 0 0,0-1 0 0 0,0-1 0 0 0,-1 0 0 0 0,14-8 0 0 0,-14 6-1930 0 0,0 0 0 0 0,-1 0 1 0 0,10-10-1 0 0,-10 7-458 0 0</inkml:trace>
  <inkml:trace contextRef="#ctx0" brushRef="#br0" timeOffset="1">58 328 836 0 0,'-58'4'20537'0'0,"234"-28"-13808"0"0,-101 7-13543 0 0,-71 9 227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20 444 0 0,'-8'-4'546'0'0,"0"1"-1"0"0,0 0 0 0 0,-1 1 1 0 0,1 0-1 0 0,0 0 1 0 0,-1 0-1 0 0,1 1 1 0 0,-1 1-1 0 0,0-1 1 0 0,1 1-1 0 0,-1 1 1 0 0,1 0-1 0 0,-1 0 0 0 0,0 0 1 0 0,-10 4-1 0 0,-7 3 314 0 0,1 1-1 0 0,-1 1 0 0 0,-35 19 0 0 0,31-12-97 0 0,1 0-1 0 0,-31 25 1 0 0,48-33-426 0 0,0 1 0 0 0,1 1 0 0 0,0 0 0 0 0,1 1 0 0 0,0 0 0 0 0,1 0 0 0 0,-9 15 0 0 0,16-23-211 0 0,0-1 0 0 0,0 1 0 0 0,1 0 0 0 0,-1 1 0 0 0,1-1 0 0 0,0 0 0 0 0,0 0 1 0 0,0 1-1 0 0,1-1 0 0 0,-1 0 0 0 0,1 1 0 0 0,0-1 0 0 0,0 0 0 0 0,1 1 1 0 0,-1-1-1 0 0,2 5 0 0 0,0-3-3 0 0,0-1 0 0 0,0 1 1 0 0,1-1-1 0 0,0 0 0 0 0,0 0 1 0 0,0 0-1 0 0,1 0 0 0 0,-1 0 1 0 0,1-1-1 0 0,7 7 0 0 0,2 0 71 0 0,-1-2 0 0 0,1 0 0 0 0,1 0 0 0 0,0-1 0 0 0,0-1 0 0 0,0 0 0 0 0,30 8 0 0 0,-20-9 16 0 0,0-1 0 0 0,1-1 0 0 0,0-1 0 0 0,0-1 0 0 0,0-1 1 0 0,0-2-1 0 0,32-4 0 0 0,-2-3 46 0 0,-2-3 1 0 0,66-21-1 0 0,-100 25-1065 0 0,16-3-1500 0 0,-9 8-5076 0 0,-12 4 4907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224 286 1196 0 0,'-133'-34'4701'0'0,"42"16"13813"0"0,101 14-17141 0 0,20-4-225 0 0,-1 1 1 0 0,49-5-1 0 0,202-29 2450 0 0,-142 5-6256 0 0,-6-13-3898 0 0,-71 20 2617 0 0,28-18 566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60 1472 0 0,'-2'-4'749'0'0,"0"0"0"0"0,-1 0 0 0 0,1 0 0 0 0,-1 0 0 0 0,0 1 0 0 0,0-1 0 0 0,0 1 0 0 0,-1-1 0 0 0,1 1 0 0 0,-1 0 0 0 0,0 1 1 0 0,0-1-1 0 0,0 1 0 0 0,0-1 0 0 0,0 1 0 0 0,-1 0 0 0 0,-6-2 0 0 0,10 4-419 0 0,1 0 1 0 0,-1 0 0 0 0,0-1 0 0 0,1 1 0 0 0,-1 0-1 0 0,0 0 1 0 0,0 0 0 0 0,1 0 0 0 0,-1 0-1 0 0,0 0 1 0 0,1 0 0 0 0,-1 0 0 0 0,0 0-1 0 0,0 0 1 0 0,1 0 0 0 0,-1 0 0 0 0,0 1-1 0 0,1-1 1 0 0,-1 0 0 0 0,0 1 0 0 0,-9 10 2025 0 0,9-7-2011 0 0,0-1 0 0 0,0 0 0 0 0,0 0 0 0 0,0 1 0 0 0,1-1 0 0 0,-1 7 0 0 0,16 195 3824 0 0,-3-64-2243 0 0,-9-68-1926 0 0,-2-25 0 0 0,12 78 0 0 0,-10-116-1523 0 0,-1 0-1 0 0,1 0 1 0 0,1 0 0 0 0,0 0 0 0 0,0-1-1 0 0,9 15 1 0 0,1-5-2267 0 0</inkml:trace>
  <inkml:trace contextRef="#ctx0" brushRef="#br0" timeOffset="1">286 1075 9497 0 0,'-14'16'3535'0'0,"5"-7"-1506"0"0,1 1 1 0 0,0-1-1 0 0,1 1 1 0 0,-10 19 0 0 0,16-27-1801 0 0,0 1 1 0 0,0-1 0 0 0,0 0 0 0 0,0 1 0 0 0,0-1 0 0 0,1 1 0 0 0,-1 0 0 0 0,1-1 0 0 0,0 1 0 0 0,0-1 0 0 0,0 1 0 0 0,0 0 0 0 0,0-1 0 0 0,0 1 0 0 0,1-1 0 0 0,-1 1 0 0 0,1-1 0 0 0,0 1 0 0 0,0-1-1 0 0,0 1 1 0 0,0-1 0 0 0,0 0 0 0 0,0 1 0 0 0,1-1 0 0 0,-1 0 0 0 0,1 0 0 0 0,3 3 0 0 0,1 2-66 0 0,2-1 0 0 0,-1-1 0 0 0,1 1 0 0 0,0-1 0 0 0,0-1 0 0 0,0 1 0 0 0,1-1 0 0 0,-1-1 0 0 0,1 0 0 0 0,10 3 0 0 0,-1-2 105 0 0,0 0 0 0 0,1-1 0 0 0,0-1 0 0 0,20 0 0 0 0,-26-2-269 0 0,1-1 0 0 0,22-4 0 0 0,-32 5 0 0 0,-1-1 0 0 0,0 0 0 0 0,0 1 0 0 0,0-1 0 0 0,0-1 0 0 0,0 1 0 0 0,0 0 0 0 0,0-1 0 0 0,0 0 0 0 0,0 1 0 0 0,-1-1 0 0 0,1 0 0 0 0,-1 0 0 0 0,1-1 0 0 0,-1 1 0 0 0,0 0 0 0 0,3-5 0 0 0,-3-4 0 0 0,-3 8-2 0 0,0 1 1 0 0,0-1-1 0 0,0 0 0 0 0,-1 0 1 0 0,1 1-1 0 0,-1-1 0 0 0,0 1 1 0 0,0-1-1 0 0,0 1 0 0 0,0 0 1 0 0,0 0-1 0 0,0 0 0 0 0,-1 0 1 0 0,1 0-1 0 0,-1 0 0 0 0,1 0 1 0 0,-1 1-1 0 0,0 0 0 0 0,0-1 1 0 0,1 1-1 0 0,-6-1 0 0 0,-6-3-66 0 0,-1 0 0 0 0,1 1 0 0 0,-17-2 0 0 0,3 2-621 0 0,0 2 1 0 0,0 0 0 0 0,0 2 0 0 0,-51 7 0 0 0,37 0-2712 0 0,-1 2 1 0 0,-59 21-1 0 0,41-8 175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129 343 8429 0 0,'-52'11'7842'0'0,"-24"9"626"0"0,86-18-8114 0 0,1 0 0 0 0,0-1 0 0 0,-1 0-1 0 0,1-1 1 0 0,0 0 0 0 0,0-1 0 0 0,10-2 0 0 0,14 0 8 0 0,112-9 409 0 0,325-33 785 0 0,272-24 818 0 0,197 5-2234 0 0,207-17-146 0 0,-1108 78 6 0 0,524-71 0 0 0,-509 59 0 0 0,-53 13 0 0 0,-6 1 0 0 0,-11-2-97 0 0,1 1 0 0 0,-1 1 0 0 0,1 1-1 0 0,-1 0 1 0 0,-19 2 0 0 0,-82 16-1642 0 0,70-10 667 0 0,-77 12-7420 0 0,55-10 4913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3:5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37 375 9869 0 0,'-8'2'1774'0'0,"-20"9"11166"0"0,28-11-12884 0 0,0 0 0 0 0,17 2 575 0 0,17-2 145 0 0,56-6 1 0 0,-35 1-424 0 0,508-46 1606 0 0,837-46 0 0 0,-13 1-342 0 0,-1349 92-1617 0 0,132-17 0 0 0,-136 15 0 0 0,0-1 0 0 0,58-21 0 0 0,-89 27 0 0 0,0 0 0 0 0,0 0 0 0 0,-1 0 0 0 0,1 0 0 0 0,0 0 0 0 0,-1-1 0 0 0,1 1 0 0 0,-1-1 0 0 0,0 0 0 0 0,1 1 0 0 0,-1-1 0 0 0,0 0 0 0 0,0-1 0 0 0,0 1 0 0 0,-1 0 0 0 0,3-4 0 0 0,-2-1 0 0 0,-4-2 0 0 0,-3 0 0 0 0,4 8-574 0 0,0 0 0 0 0,0 0-1 0 0,-1-1 1 0 0,1 1 0 0 0,0 0 0 0 0,-1 0 0 0 0,1 0 0 0 0,-1 1-1 0 0,1-1 1 0 0,-1 0 0 0 0,1 0 0 0 0,-4 0 0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82 276 0 0,'-1'-11'720'0'0,"0"5"394"0"0,0 0 1 0 0,0 0 0 0 0,1 1 0 0 0,0-1-1 0 0,0 0 1 0 0,0 0 0 0 0,1 0-1 0 0,0 1 1 0 0,0-1 0 0 0,2-7 2230 0 0,10 25-1247 0 0,-9-6-1724 0 0,0 1-1 0 0,-1 0 0 0 0,1-1 1 0 0,-2 1-1 0 0,1 1 0 0 0,-1-1 1 0 0,0 0-1 0 0,0 1 0 0 0,1 11 1 0 0,1 4 320 0 0,14 77 1288 0 0,-5 1-1 0 0,0 156 1 0 0,-12-197-1498 0 0,2-16-61 0 0,-3 0 1 0 0,-1 0 0 0 0,-9 50-1 0 0,8-79-542 0 0,3-13-8 0 0,-1 0 1 0 0,0-1 0 0 0,-1 1 0 0 0,1 0 0 0 0,0-1 0 0 0,0 1 0 0 0,-1-1-1 0 0,1 1 1 0 0,-1 0 0 0 0,1-1 0 0 0,-1 1 0 0 0,0-1 0 0 0,0 1 0 0 0,1-1-1 0 0,-1 0 1 0 0,-2 2 0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7 234 896 0 0,'-1'-4'904'0'0,"-1"-1"0"0"0,1 1 0 0 0,0 0 0 0 0,1-1-1 0 0,-1 1 1 0 0,1 0 0 0 0,0-1 0 0 0,0-5 0 0 0,1 8-604 0 0,-1 0 0 0 0,1 0 0 0 0,0 0 0 0 0,-1 1 0 0 0,1-1 0 0 0,0 0 0 0 0,0 0 0 0 0,1 0 0 0 0,-1 1 0 0 0,0-1 0 0 0,0 0 0 0 0,1 1 0 0 0,-1 0 0 0 0,1-1 0 0 0,0 1 0 0 0,-1 0 0 0 0,1-1 0 0 0,0 1 0 0 0,2-1 0 0 0,11-6 646 0 0,1 1-1 0 0,-1 1 0 0 0,1 0 0 0 0,25-5 0 0 0,73-10 1059 0 0,-70 14-1343 0 0,492-50 3710 0 0,-211 28-2592 0 0,-324 29-1771 0 0,7-2 125 0 0,0 2 0 0 0,0-1 0 0 0,0 1 0 0 0,1 0 0 0 0,14 2 0 0 0,-22-1-122 0 0,-1-1 0 0 0,1 1 0 0 0,0-1 0 0 0,-1 1 0 0 0,1 0 0 0 0,0-1 0 0 0,-1 1 0 0 0,1-1-1 0 0,-1 1 1 0 0,1 0 0 0 0,-1 0 0 0 0,1-1 0 0 0,-1 1 0 0 0,0 0 0 0 0,1 0 0 0 0,-1 0 0 0 0,0-1 0 0 0,0 1 0 0 0,0 0 0 0 0,1 1 0 0 0,1 18 44 0 0,-2-18-43 0 0,26 229 231 0 0,-20-183-177 0 0,42 723 2564 0 0,-45-714-2477 0 0,-3-47-153 0 0,-2-2 0 0 0,-3-3 0 0 0,2-4 0 0 0,0 0 0 0 0,-1 0 0 0 0,1 0 0 0 0,0-1 0 0 0,-1 1 0 0 0,1-1 0 0 0,0 0 0 0 0,-1 1 0 0 0,1-2 0 0 0,-1 1 0 0 0,-3-1 0 0 0,-5 0 0 0 0,-361-18-143 0 0,156 5 45 0 0,-282-23-155 0 0,482 36-61 0 0,0 1 0 0 0,-33 3 0 0 0,39 2-2063 0 0,35-9-11584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1 464 0 0,'0'0'8047'0'0,"1"5"-6740"0"0,54 250 9232 0 0,-40-206-9482 0 0,-2-4-1764 0 0,-7-15-2596 0 0,-6-29 2566 0 0,1 5-3556 0 0,3 0 2172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1 148 528 0 0,'0'-3'289'0'0,"0"1"0"0"0,0-1 1 0 0,0 0-1 0 0,0 1 0 0 0,0-1 0 0 0,0 1 0 0 0,1-1 0 0 0,-1 1 1 0 0,1-1-1 0 0,0 1 0 0 0,0-1 0 0 0,0 1 0 0 0,0 0 0 0 0,0 0 1 0 0,0-1-1 0 0,1 1 0 0 0,-1 0 0 0 0,1 0 0 0 0,-1 0 0 0 0,1 0 1 0 0,0 0-1 0 0,0 1 0 0 0,4-4 0 0 0,3-1 399 0 0,1-1-1 0 0,0 1 1 0 0,21-8 0 0 0,-21 10-242 0 0,17-7 181 0 0,1 2 0 0 0,-1 0 0 0 0,1 2 0 0 0,1 1 0 0 0,-1 2 0 0 0,1 0 0 0 0,0 2 0 0 0,-1 2 0 0 0,1 0 0 0 0,0 2 0 0 0,0 1 0 0 0,0 1 0 0 0,-1 1 1 0 0,28 10-1 0 0,-25-6-271 0 0,-1 2 1 0 0,-1 1-1 0 0,0 1 1 0 0,0 1-1 0 0,-2 2 1 0 0,0 1-1 0 0,0 1 1 0 0,-2 1-1 0 0,0 1 1 0 0,-2 1 0 0 0,0 1-1 0 0,30 39 1 0 0,-48-55-263 0 0,-1 0 0 0 0,0 1 0 0 0,0-1 0 0 0,0 1 0 0 0,-1 0 0 0 0,0 0 0 0 0,0 0 1 0 0,-1 0-1 0 0,0 0 0 0 0,2 10 0 0 0,-4-13-52 0 0,0 0 1 0 0,0 0-1 0 0,0 0 0 0 0,-1-1 1 0 0,1 1-1 0 0,-1 0 1 0 0,0 0-1 0 0,0 0 1 0 0,0-1-1 0 0,0 1 0 0 0,0-1 1 0 0,-1 1-1 0 0,0-1 1 0 0,0 1-1 0 0,0-1 0 0 0,0 0 1 0 0,0 0-1 0 0,-1 0 1 0 0,1 0-1 0 0,-1-1 0 0 0,-6 6 1 0 0,-4 1 28 0 0,-1 0 0 0 0,0 0 0 0 0,-1-1 0 0 0,0-1 0 0 0,0-1 0 0 0,0 0 0 0 0,-1-1 0 0 0,-19 4 0 0 0,-17 1 111 0 0,-65 5 1 0 0,16-9-278 0 0,-1-5 1 0 0,-169-20-1 0 0,249 15-331 0 0,3 0-2136 0 0,8 3-6104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3 624 0 0,'0'0'5685'0'0,"2"-1"-4119"0"0,-1 1-1413 0 0,0 0 1 0 0,-1-1-1 0 0,1 1 0 0 0,0 0 0 0 0,0 0 0 0 0,-1 0 0 0 0,1 0 0 0 0,0 0 0 0 0,-1 0 0 0 0,1 0 0 0 0,0 0 0 0 0,0 0 1 0 0,-1 0-1 0 0,1 0 0 0 0,0 0 0 0 0,-1 0 0 0 0,1 1 0 0 0,0-1 0 0 0,-1 0 0 0 0,1 0 0 0 0,0 1 0 0 0,-1-1 0 0 0,1 1 1 0 0,-1-1-1 0 0,1 0 0 0 0,0 1 0 0 0,0 0 0 0 0,13 25 2808 0 0,-3 4-1408 0 0,-2 1 1 0 0,-1 0 0 0 0,-1 0 0 0 0,-2 0-1 0 0,2 35 1 0 0,3 16 484 0 0,-4-33-846 0 0,-3-25-122 0 0,7 35 0 0 0,-9-58-1063 0 0,2 13-1295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93 68 0 0,'-12'-10'1250'0'0,"0"-1"1"0"0,0 2-1 0 0,-1-1 0 0 0,-1 2 1 0 0,1 0-1 0 0,-17-7 0 0 0,19 11-600 0 0,0 0 0 0 0,0 0 0 0 0,0 2-1 0 0,0-1 1 0 0,-1 1 0 0 0,1 1-1 0 0,-1 0 1 0 0,1 1 0 0 0,-15 1-1 0 0,13 0-173 0 0,1 1 0 0 0,0 0 0 0 0,0 1 0 0 0,0 0 0 0 0,0 1 0 0 0,0 0 0 0 0,1 1 0 0 0,0 1 0 0 0,0-1-1 0 0,-17 13 1 0 0,22-13-234 0 0,-1 0-1 0 0,1 0 0 0 0,1 1 0 0 0,-1 0 1 0 0,1 0-1 0 0,0 1 0 0 0,0-1 0 0 0,0 1 1 0 0,1 0-1 0 0,0 0 0 0 0,1 1 0 0 0,0-1 1 0 0,0 1-1 0 0,0 0 0 0 0,1 0 0 0 0,0-1 1 0 0,-1 11-1 0 0,3-11-90 0 0,0-1 0 0 0,0 1 0 0 0,1-1 0 0 0,0 1 0 0 0,0-1 0 0 0,0 0 0 0 0,1 0 0 0 0,0 1 0 0 0,0-1 0 0 0,1 0 0 0 0,6 10 0 0 0,-3-4 59 0 0,2-1 0 0 0,0 0 0 0 0,0-1-1 0 0,17 17 1 0 0,-14-17-62 0 0,1-1 0 0 0,1 0 1 0 0,-1 0-1 0 0,2-1 0 0 0,-1-1 0 0 0,1 0 1 0 0,0-1-1 0 0,0 0 0 0 0,1-1 0 0 0,0-1 1 0 0,0 0-1 0 0,23 2 0 0 0,-22-4-119 0 0,0-1-1 0 0,0-1 1 0 0,0 0 0 0 0,0-1-1 0 0,0-1 1 0 0,-1 0-1 0 0,1-1 1 0 0,0-1-1 0 0,-1 0 1 0 0,0-1 0 0 0,28-14-1 0 0,-38 17-45 0 0,0-1 0 0 0,-1 0-1 0 0,1 0 1 0 0,-1 0 0 0 0,0 0-1 0 0,0-1 1 0 0,0 0 0 0 0,0 0 0 0 0,-1 0-1 0 0,1 0 1 0 0,-1 0 0 0 0,0-1-1 0 0,0 0 1 0 0,-1 1 0 0 0,0-1 0 0 0,3-5-1 0 0,-4 5 2 0 0,-1 1-1 0 0,1-1 0 0 0,0 1 0 0 0,-1-1 1 0 0,0 1-1 0 0,0-1 0 0 0,0 1 1 0 0,-1-1-1 0 0,0 1 0 0 0,0-1 0 0 0,0 1 1 0 0,0-1-1 0 0,0 1 0 0 0,-1 0 1 0 0,0 0-1 0 0,0-1 0 0 0,0 2 0 0 0,-1-1 1 0 0,-4-6-1 0 0,-4-4-29 0 0,-1 0-1 0 0,0 1 1 0 0,-1 1 0 0 0,0 0-1 0 0,-1 0 1 0 0,-1 2 0 0 0,1-1-1 0 0,-2 2 1 0 0,-23-11 0 0 0,13 8-195 0 0,0 2 1 0 0,-1 1-1 0 0,0 1 0 0 0,0 2 1 0 0,-41-5-1 0 0,56 9-102 0 0,0 1-1 0 0,0 1 0 0 0,0 0 0 0 0,0 1 1 0 0,-12 2-1 0 0,19-2-103 0 0,0 0 0 0 0,0 0 0 0 0,1 1 0 0 0,-1 0 0 0 0,1 0-1 0 0,-7 4 1 0 0,8-4-330 0 0,0 0-1 0 0,0 0 0 0 0,1 1 0 0 0,-1-1 1 0 0,0 1-1 0 0,1 0 0 0 0,0 0 0 0 0,-1 0 1 0 0,-1 5-1 0 0,-3 3-1711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76 264 0 0,'-11'-9'823'0'0,"-1"0"0"0"0,0 2-1 0 0,0-1 1 0 0,0 2 0 0 0,-1-1 0 0 0,1 2 0 0 0,-2 0 0 0 0,1 0-1 0 0,0 1 1 0 0,-1 1 0 0 0,0 0 0 0 0,0 1 0 0 0,0 0-1 0 0,0 1 1 0 0,0 1 0 0 0,-21 2 0 0 0,18 0-409 0 0,0 0 0 0 0,1 2 1 0 0,0 0-1 0 0,0 0 0 0 0,0 2 1 0 0,0 0-1 0 0,1 0 0 0 0,0 2 0 0 0,0 0 1 0 0,1 1-1 0 0,0 0 0 0 0,0 1 1 0 0,-19 19-1 0 0,26-23-187 0 0,1 1-1 0 0,0 0 1 0 0,0 1 0 0 0,1-1 0 0 0,0 1 0 0 0,0 1-1 0 0,1-1 1 0 0,0 0 0 0 0,0 1 0 0 0,-3 13 0 0 0,5-17-96 0 0,1 1 0 0 0,1 0 1 0 0,-1-1-1 0 0,1 1 0 0 0,-1 0 1 0 0,2 0-1 0 0,-1-1 0 0 0,1 1 1 0 0,-1 0-1 0 0,2 0 0 0 0,-1-1 1 0 0,1 1-1 0 0,0-1 1 0 0,0 0-1 0 0,0 1 0 0 0,1-1 1 0 0,-1 0-1 0 0,5 6 0 0 0,2 0 11 0 0,0-1-1 0 0,1 0 0 0 0,0 0 0 0 0,0-1 1 0 0,1-1-1 0 0,0 0 0 0 0,1 0 1 0 0,-1-1-1 0 0,1 0 0 0 0,1-1 0 0 0,-1-1 1 0 0,1 0-1 0 0,19 5 0 0 0,-12-5 25 0 0,0-1 1 0 0,1 0-1 0 0,0-2 0 0 0,-1 0 1 0 0,1-1-1 0 0,0-2 0 0 0,-1 0 0 0 0,31-5 1 0 0,-44 4-124 0 0,0 1 0 0 0,0-1 0 0 0,0 0 1 0 0,-1-1-1 0 0,1 0 0 0 0,-1 0 0 0 0,0 0 1 0 0,0-1-1 0 0,0 0 0 0 0,8-6 0 0 0,-11 8-28 0 0,-1-1-1 0 0,0 1 1 0 0,0-1 0 0 0,1 0-1 0 0,-2 0 1 0 0,1 0-1 0 0,0 0 1 0 0,0 0-1 0 0,-1 0 1 0 0,0 0 0 0 0,0 0-1 0 0,0-1 1 0 0,0 1-1 0 0,0 0 1 0 0,-1-1-1 0 0,1 1 1 0 0,-1-1 0 0 0,0 1-1 0 0,0-1 1 0 0,0 1-1 0 0,0 0 1 0 0,-1-1-1 0 0,-1-5 1 0 0,-2-4-4 0 0,-1 0 0 0 0,0 1 1 0 0,-1-1-1 0 0,-1 2 0 0 0,0-1 0 0 0,0 0 0 0 0,-1 1 0 0 0,0 1 0 0 0,-1-1 1 0 0,-1 2-1 0 0,1-1 0 0 0,-2 1 0 0 0,-11-8 0 0 0,-21-14-154 0 0,-91-49 1 0 0,129 78 116 0 0,-28-11-1872 0 0,32 13 1174 0 0,8 8-3146 0 0,-3-4 2841 0 0,1-1 0 0 0,0 1-1 0 0,-1 0 1 0 0,1-1 0 0 0,0 0 0 0 0,6 2 0 0 0,4-1-1629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8845 0 0,'1'3'1051'0'0,"0"-1"0"0"0,0 1 1 0 0,-1 0-1 0 0,1 0 0 0 0,-1-1 0 0 0,1 1 0 0 0,-1 0 1 0 0,0 0-1 0 0,0 0 0 0 0,0 0 0 0 0,-1 3 1 0 0,0-1-375 0 0,0 1 0 0 0,-1-1 1 0 0,0 0-1 0 0,0 1 1 0 0,-3 5-1 0 0,-4 4-484 0 0,-1 1 0 0 0,-17 20 0 0 0,21-29 586 0 0,-24 31-499 0 0,-37 33-1 0 0,31-38-3148 0 0,0-1-4032 0 0,21-20 3871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13 540 0 0,'0'-1'355'0'0,"0"0"1"0"0,1 1-1 0 0,-1-1 1 0 0,0 1-1 0 0,0-1 1 0 0,0 1-1 0 0,1-1 0 0 0,-1 1 1 0 0,0-1-1 0 0,0 1 1 0 0,1-1-1 0 0,-1 1 0 0 0,1-1 1 0 0,-1 1-1 0 0,0-1 1 0 0,1 1-1 0 0,-1 0 0 0 0,1-1 1 0 0,-1 1-1 0 0,1 0 1 0 0,-1-1-1 0 0,1 1 0 0 0,-1 0 1 0 0,1 0-1 0 0,-1-1 1 0 0,1 1-1 0 0,0 0 0 0 0,-1 0 1 0 0,1 0-1 0 0,0 0 1 0 0,0 0-77 0 0,0 1-1 0 0,0-1 1 0 0,0 1 0 0 0,0 0 0 0 0,0-1 0 0 0,-1 1-1 0 0,1 0 1 0 0,0 0 0 0 0,0 0 0 0 0,-1-1 0 0 0,1 1-1 0 0,-1 0 1 0 0,1 0 0 0 0,-1 0 0 0 0,1 1 0 0 0,18 49 1833 0 0,-17-43-858 0 0,46 139 4756 0 0,-28-85-7144 0 0,-16-51 343 0 0,-1-4-3038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30 122 292 0 0,'-3'-3'555'0'0,"-1"0"0"0"0,1 0 0 0 0,0 0 0 0 0,0 0 0 0 0,0-1 0 0 0,1 0 0 0 0,-4-5 0 0 0,6 8-340 0 0,-1 0 0 0 0,1 0 0 0 0,-1 0 0 0 0,1 0 0 0 0,0 0 0 0 0,0 0 0 0 0,-1-1 0 0 0,1 1 0 0 0,0 0 1 0 0,0 0-1 0 0,0 0 0 0 0,0-1 0 0 0,0 1 0 0 0,1 0 0 0 0,-1 0 0 0 0,0 0 0 0 0,1 0 0 0 0,-1-1 0 0 0,0 1 0 0 0,1 0 0 0 0,-1 0 0 0 0,1 0 1 0 0,0 0-1 0 0,-1 0 0 0 0,1 0 0 0 0,0 0 0 0 0,0 0 0 0 0,-1 0 0 0 0,1 1 0 0 0,0-1 0 0 0,0 0 0 0 0,0 0 0 0 0,2 0 0 0 0,5-5 388 0 0,1 1 0 0 0,0 1 0 0 0,0 0 0 0 0,0 0 0 0 0,0 0 0 0 0,1 1-1 0 0,13-2 1 0 0,72-8 1575 0 0,-76 12-1657 0 0,29-2 128 0 0,0 2-1 0 0,1 2 1 0 0,-1 3 0 0 0,0 1-1 0 0,0 3 1 0 0,-1 1 0 0 0,0 3 0 0 0,-1 2-1 0 0,0 1 1 0 0,-1 3 0 0 0,-1 2 0 0 0,-1 1-1 0 0,52 35 1 0 0,-79-46-459 0 0,-1 1 0 0 0,0 0-1 0 0,0 1 1 0 0,-1 1 0 0 0,-1 0 0 0 0,0 1 0 0 0,-1 1-1 0 0,19 28 1 0 0,-29-40-169 0 0,0 1 0 0 0,-1-1 1 0 0,0 1-1 0 0,0-1 0 0 0,0 1 0 0 0,0-1 0 0 0,0 1 0 0 0,-1 0 0 0 0,1-1 1 0 0,-1 1-1 0 0,0 0 0 0 0,0-1 0 0 0,0 1 0 0 0,-1 0 0 0 0,1-1 0 0 0,-1 1 1 0 0,0-1-1 0 0,0 1 0 0 0,0-1 0 0 0,-1 1 0 0 0,1-1 0 0 0,-1 1 0 0 0,0-1 1 0 0,0 0-1 0 0,0 0 0 0 0,0 0 0 0 0,0 0 0 0 0,-3 2 0 0 0,-4 4-10 0 0,-1-1-1 0 0,1 0 0 0 0,-1 0 1 0 0,-1-1-1 0 0,1 0 0 0 0,-23 10 1 0 0,-1-3-28 0 0,-1 0 0 0 0,0-3 0 0 0,-1-1 0 0 0,-1-1 0 0 0,-51 4 0 0 0,6-6-354 0 0,-112-5 1 0 0,170-2-63 0 0,-46-3-957 0 0,29-5-3943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1 129 396 0 0,'1'-4'400'0'0,"-1"0"0"0"0,1 0 1 0 0,1 0-1 0 0,-1 0 0 0 0,1 0 0 0 0,-1 1 0 0 0,1-1 1 0 0,0 0-1 0 0,0 1 0 0 0,1 0 0 0 0,-1-1 1 0 0,1 1-1 0 0,0 0 0 0 0,0 0 0 0 0,0 0 0 0 0,0 1 1 0 0,0-1-1 0 0,0 1 0 0 0,1 0 0 0 0,-1-1 0 0 0,6-1 1 0 0,8-3 710 0 0,0-1 1 0 0,1 2-1 0 0,25-6 1 0 0,-40 12-1010 0 0,22-7 1167 0 0,0 2 0 0 0,1 1 0 0 0,43-2 0 0 0,-61 5-962 0 0,0 1 0 0 0,0 1-1 0 0,0-1 1 0 0,0 1 0 0 0,0 1 0 0 0,-1 0 0 0 0,1 0 0 0 0,0 0 0 0 0,-1 1 0 0 0,1 0-1 0 0,-1 0 1 0 0,0 1 0 0 0,0 0 0 0 0,0 0 0 0 0,-1 1 0 0 0,9 7 0 0 0,-14-10-214 0 0,1 0 0 0 0,0 0 1 0 0,-1 1-1 0 0,0-1 0 0 0,0 1 1 0 0,1-1-1 0 0,-2 1 0 0 0,1 0 1 0 0,0-1-1 0 0,0 1 0 0 0,-1 0 1 0 0,1 0-1 0 0,-1 0 0 0 0,0-1 1 0 0,0 1-1 0 0,0 0 0 0 0,0 0 1 0 0,-1 0-1 0 0,1-1 0 0 0,-1 1 1 0 0,0 0-1 0 0,1-1 0 0 0,-1 1 1 0 0,0 0-1 0 0,-2 3 0 0 0,-2 5 105 0 0,-1 0-1 0 0,0-1 0 0 0,-1 1 1 0 0,-10 12-1 0 0,-49 49 661 0 0,45-50-351 0 0,0 0 1 0 0,-32 47-1 0 0,52-67-475 0 0,-1-1-1 0 0,1 1 0 0 0,0 0 0 0 0,0 0 1 0 0,0 0-1 0 0,0 0 0 0 0,0 0 0 0 0,1 0 1 0 0,-1 0-1 0 0,0 0 0 0 0,1 0 0 0 0,0 0 1 0 0,-1 0-1 0 0,1 0 0 0 0,0 0 0 0 0,0 1 0 0 0,0-1 1 0 0,0 0-1 0 0,1 0 0 0 0,-1 0 0 0 0,0 0 1 0 0,1 0-1 0 0,0 0 0 0 0,-1 0 0 0 0,1 0 1 0 0,0 0-1 0 0,0 0 0 0 0,0 0 0 0 0,0 0 1 0 0,1 0-1 0 0,-1-1 0 0 0,0 1 0 0 0,1-1 1 0 0,-1 1-1 0 0,1-1 0 0 0,-1 1 0 0 0,1-1 1 0 0,0 0-1 0 0,0 0 0 0 0,0 1 0 0 0,-1-1 1 0 0,1-1-1 0 0,3 2 0 0 0,7 3 34 0 0,-1-1 0 0 0,1 0 0 0 0,0-1 0 0 0,-1-1-1 0 0,1 0 1 0 0,17 1 0 0 0,12-1-491 0 0,1-2-1 0 0,-1-1 0 0 0,0-3 1 0 0,0-1-1 0 0,78-20 1 0 0,-112 23-57 0 0,14-4-2406 0 0,-10-1-4971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487 105 12 0 0,'-15'-13'1645'0'0,"0"1"1"0"0,-1 1-1 0 0,0 1 0 0 0,0 0 1 0 0,-1 1-1 0 0,0 1 0 0 0,-36-12 0 0 0,44 17-1184 0 0,-1 1 0 0 0,0-1-1 0 0,0 2 1 0 0,0 0-1 0 0,0 0 1 0 0,0 1 0 0 0,0 0-1 0 0,-1 0 1 0 0,1 1-1 0 0,0 1 1 0 0,0 0 0 0 0,1 0-1 0 0,-1 1 1 0 0,0 0-1 0 0,1 0 1 0 0,-16 9 0 0 0,16-7-193 0 0,1 1 0 0 0,0-1 0 0 0,0 1 1 0 0,1 1-1 0 0,0 0 0 0 0,0 0 1 0 0,0 0-1 0 0,1 0 0 0 0,0 1 0 0 0,1 0 1 0 0,-1 1-1 0 0,-5 13 0 0 0,8-15-76 0 0,1 0-1 0 0,-1 0 0 0 0,2 0 0 0 0,-1 0 0 0 0,1 1 1 0 0,0-1-1 0 0,0 0 0 0 0,1 1 0 0 0,0-1 0 0 0,0 1 1 0 0,1-1-1 0 0,0 0 0 0 0,0 1 0 0 0,1-1 0 0 0,0 0 0 0 0,0 0 1 0 0,6 12-1 0 0,0-4 12 0 0,0-1 0 0 0,2 0-1 0 0,0 0 1 0 0,0-1 0 0 0,1 0 0 0 0,1-1 0 0 0,0 0 0 0 0,1-1 0 0 0,0-1-1 0 0,0 0 1 0 0,1 0 0 0 0,1-1 0 0 0,0-1 0 0 0,20 8 0 0 0,-22-10-115 0 0,0-1 0 0 0,0 0 1 0 0,1-1-1 0 0,0-1 0 0 0,-1 0 1 0 0,1-1-1 0 0,0 0 1 0 0,1-1-1 0 0,-1-1 0 0 0,0 0 1 0 0,0-1-1 0 0,0-1 0 0 0,0 0 1 0 0,0 0-1 0 0,-1-2 0 0 0,1 1 1 0 0,21-11-1 0 0,-29 12-93 0 0,-1-1 0 0 0,0 0 0 0 0,1-1 0 0 0,-2 1 0 0 0,1-1 0 0 0,0 0 0 0 0,-1-1 0 0 0,1 1 0 0 0,-1-1 0 0 0,0 1 0 0 0,-1-1 0 0 0,1 0 0 0 0,-1-1 0 0 0,0 1 0 0 0,0 0 0 0 0,-1-1 0 0 0,2-6 0 0 0,-2 5-28 0 0,0-1 1 0 0,-1 1-1 0 0,0-1 1 0 0,-1 0 0 0 0,1 1-1 0 0,-2-1 1 0 0,1 0-1 0 0,-1 1 1 0 0,0-1 0 0 0,0 1-1 0 0,-1-1 1 0 0,0 1-1 0 0,-5-11 1 0 0,0 4-26 0 0,1 1 0 0 0,-2-1 1 0 0,0 2-1 0 0,-1-1 0 0 0,0 1 0 0 0,-1 1 0 0 0,0 0 1 0 0,-1 0-1 0 0,0 1 0 0 0,0 0 0 0 0,-1 1 0 0 0,-1 0 1 0 0,1 1-1 0 0,-19-8 0 0 0,7 4-179 0 0,0 2-1 0 0,-1 0 1 0 0,0 2 0 0 0,-1 1-1 0 0,0 1 1 0 0,0 1 0 0 0,-38-2-1 0 0,49 6-176 0 0,0 1 0 0 0,1 0 0 0 0,-1 1-1 0 0,-17 4 1 0 0,27-4 6 0 0,0 0 0 0 0,0 0 0 0 0,0 1 0 0 0,0 0 0 0 0,0 0 0 0 0,1 0 0 0 0,-1 0 0 0 0,1 1 0 0 0,-1 0 0 0 0,1 0 0 0 0,0 0 0 0 0,0 0 0 0 0,0 0 0 0 0,1 1 1 0 0,-6 6-1 0 0,8-8-56 0 0,0-1 1 0 0,1 0-1 0 0,-1 1 1 0 0,0-1 0 0 0,1 1-1 0 0,-1-1 1 0 0,1 1 0 0 0,-1 0-1 0 0,1-1 1 0 0,0 1-1 0 0,-1-1 1 0 0,1 4 0 0 0,0 7-2047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5448 0 0,'4'-9'2520'0'0,"-2"4"-1120"0"0,1-1 1 0 0,-1 1-1 0 0,1-1 0 0 0,0 1 1 0 0,0 0-1 0 0,5-6 0 0 0,-7 10-1257 0 0,0 0-1 0 0,0 0 0 0 0,1 0 0 0 0,-1 0 1 0 0,0 0-1 0 0,1 0 0 0 0,-1 1 1 0 0,1-1-1 0 0,-1 0 0 0 0,1 1 1 0 0,-1-1-1 0 0,1 1 0 0 0,-1 0 1 0 0,1-1-1 0 0,-1 1 0 0 0,1 0 1 0 0,-1 0-1 0 0,1 0 0 0 0,0 0 0 0 0,-1 0 1 0 0,1 0-1 0 0,-1 0 0 0 0,1 1 1 0 0,-1-1-1 0 0,1 1 0 0 0,-1-1 1 0 0,1 1-1 0 0,2 1 0 0 0,4 2 149 0 0,0 0 0 0 0,-1 1 0 0 0,1 0 0 0 0,-1 0 0 0 0,0 1 0 0 0,0-1 0 0 0,0 2 0 0 0,-1-1 0 0 0,0 1 0 0 0,0 0 0 0 0,-1 0 0 0 0,0 1 0 0 0,0-1 0 0 0,-1 1 0 0 0,6 15 0 0 0,2 9 627 0 0,-1 2 0 0 0,12 60-1 0 0,-10-36-66 0 0,-3-18-211 0 0,8 30-2994 0 0,-18-69 1452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81 141 208 0 0,'-19'-9'1231'0'0,"-12"-6"1956"0"0,1-11 12789 0 0,30 26-15778 0 0,15-7 2581 0 0,19-1-1270 0 0,401-26 4801 0 0,-304 16-5418 0 0,-46-2-4007 0 0,-74 17 741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1 456 0 0,'-11'6'744'0'0,"-28"20"2785"0"0,38-24-3063 0 0,-1-1 0 0 0,0 0 0 0 0,1 1 0 0 0,-1-1-1 0 0,1 1 1 0 0,0 0 0 0 0,-1-1 0 0 0,1 1 0 0 0,0 0 0 0 0,0 0 0 0 0,0 0 0 0 0,0 0 0 0 0,0 0 0 0 0,1 0 0 0 0,-1 0-1 0 0,1 0 1 0 0,-1 3 0 0 0,1-4-240 0 0,0 0 0 0 0,1 0 0 0 0,-1 0 0 0 0,1 1-1 0 0,-1-1 1 0 0,1 0 0 0 0,-1 0 0 0 0,1 0 0 0 0,-1 0 0 0 0,1 0 0 0 0,0 0-1 0 0,0-1 1 0 0,0 1 0 0 0,-1 0 0 0 0,1 0 0 0 0,0 0 0 0 0,0-1-1 0 0,0 1 1 0 0,0-1 0 0 0,0 1 0 0 0,0-1 0 0 0,2 1 0 0 0,24 9 2039 0 0,16 0-624 0 0,-1-2 0 0 0,1-2 0 0 0,48 1 1 0 0,132-8-43 0 0,-187 0-1625 0 0,-2 0-729 0 0,77-3-985 0 0,-35-5-6678 0 0,-47 4 5367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24 556 0 0,'12'-23'12146'0'0,"-11"23"-11803"0"0,1 1 1 0 0,-1-1-1 0 0,0 0 1 0 0,0 1-1 0 0,0 0 1 0 0,1-1-1 0 0,-1 1 1 0 0,0 0-1 0 0,0 0 0 0 0,0 0 1 0 0,0-1-1 0 0,0 1 1 0 0,0 0-1 0 0,0 0 1 0 0,-1 0-1 0 0,1 1 1 0 0,0-1-1 0 0,-1 0 1 0 0,1 0-1 0 0,0 0 1 0 0,-1 0-1 0 0,1 1 1 0 0,-1-1-1 0 0,1 2 0 0 0,11 41 2806 0 0,-8-27-1915 0 0,41 179 5730 0 0,-29-92-6832 0 0,-14-96-132 0 0,-4 7-221 0 0,1-11-107 0 0,1-3 20 0 0,0-1 94 0 0,3 5-2372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48 228 0 0,'-29'-15'15493'0'0,"31"15"-15212"0"0,0 1 0 0 0,0-1 1 0 0,-1 0-1 0 0,1 0 0 0 0,0 0 0 0 0,0 0 0 0 0,0 0 0 0 0,-1 0 0 0 0,1 0 0 0 0,2-1 0 0 0,9-1 1021 0 0,3 2-11 0 0,8 0 332 0 0,-14 0-1021 0 0,44 0 1478 0 0,389-15 3937 0 0,-405 7-5286 0 0,-5 2-2808 0 0,-11 4-9969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59 880 0 0,'0'0'4774'0'0,"-2"5"-2989"0"0,-91 193 10836 0 0,62-127-9658 0 0,10-23 1423 0 0,23-52-4186 0 0,3-5-100 0 0,1 0 1 0 0,0 0 0 0 0,0 1 0 0 0,0 0 0 0 0,1 0 0 0 0,16-12 0 0 0,-20 17-80 0 0,1 0 1 0 0,0 1-1 0 0,-1-1 1 0 0,1 1-1 0 0,0 0 1 0 0,1 0-1 0 0,-1 0 1 0 0,0 1-1 0 0,0-1 1 0 0,1 1 0 0 0,-1 0-1 0 0,1 1 1 0 0,-1-1-1 0 0,1 1 1 0 0,-1 0-1 0 0,1 0 1 0 0,-1 0-1 0 0,1 0 1 0 0,7 3-1 0 0,4 2 39 0 0,1 1 0 0 0,-1 0 0 0 0,-1 1 0 0 0,25 15 0 0 0,57 46 153 0 0,-15-10-29 0 0,-21-20 7 0 0,94 43 0 0 0,-123-67-124 0 0,1-2 1 0 0,0-1-1 0 0,1-1 1 0 0,68 9-1 0 0,-94-17-53 0 0,0-2 0 0 0,0 1 0 0 0,0-1 0 0 0,-1-1 0 0 0,1 1 0 0 0,0-1-1 0 0,0-1 1 0 0,-1 1 0 0 0,12-5 0 0 0,-15 5-11 0 0,-1-1-1 0 0,1 0 1 0 0,-1 0 0 0 0,0 0 0 0 0,0 0-1 0 0,0-1 1 0 0,0 1 0 0 0,0-1 0 0 0,0 0-1 0 0,-1 0 1 0 0,1 0 0 0 0,-1 0 0 0 0,0 0-1 0 0,0-1 1 0 0,0 1 0 0 0,0-1-1 0 0,-1 1 1 0 0,1-1 0 0 0,-1 1 0 0 0,1-7-1 0 0,2-6-5 0 0,-2-1 0 0 0,0 1-1 0 0,-1-1 1 0 0,-1 0-1 0 0,0 1 1 0 0,-1-1-1 0 0,-1 0 1 0 0,-7-30-1 0 0,1 16-11 0 0,-2 1 0 0 0,-1 0 0 0 0,-25-48-1 0 0,9 32-642 0 0,-62-81-1 0 0,76 110 42 0 0,4 3-73 0 0,7 5-1736 0 0,27 3-8848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0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1072 0 0,'-1'0'277'0'0,"0"1"67"0"0,-1-1 0 0 0,1 1 0 0 0,0 0 0 0 0,0-1 1 0 0,0 1-1 0 0,0 0 0 0 0,0-1 0 0 0,1 1 0 0 0,-1 0 0 0 0,0 0 0 0 0,0 0 1 0 0,0 0-1 0 0,1 0 0 0 0,-1 0 0 0 0,1 5 4772 0 0,4-4-4430 0 0,1 1 0 0 0,-1-1-1 0 0,1 1 1 0 0,-1-2 0 0 0,1 1 0 0 0,0 0-1 0 0,0-1 1 0 0,0 0 0 0 0,0 0 0 0 0,8 0-1 0 0,59 1 2739 0 0,-54-2-2615 0 0,22 1 336 0 0,81-4 3148 0 0,-103 1-4651 0 0,0 0-1 0 0,23-7 0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239 103 304 0 0,'6'-30'6153'0'0,"-6"25"-5220"0"0,0 0 0 0 0,0 0 0 0 0,-1 0 1 0 0,1 0-1 0 0,-1 0 0 0 0,-1 0 0 0 0,-2-9 1 0 0,3 12-788 0 0,0 0 0 0 0,0 1 0 0 0,0-1 0 0 0,0 1 1 0 0,0 0-1 0 0,-1-1 0 0 0,1 1 0 0 0,0 0 0 0 0,-1 0 1 0 0,1-1-1 0 0,-1 1 0 0 0,1 1 0 0 0,-1-1 0 0 0,1 0 0 0 0,-1 0 1 0 0,0 0-1 0 0,1 1 0 0 0,-1-1 0 0 0,0 1 0 0 0,0-1 1 0 0,1 1-1 0 0,-1 0 0 0 0,0 0 0 0 0,0 0 0 0 0,0 0 1 0 0,0 0-1 0 0,1 0 0 0 0,-1 0 0 0 0,-2 1 0 0 0,-5 1 76 0 0,1-1 0 0 0,0 1 0 0 0,-1 1 0 0 0,1 0 0 0 0,0 0-1 0 0,0 0 1 0 0,1 1 0 0 0,-1 0 0 0 0,1 1 0 0 0,-1 0 0 0 0,2 0 0 0 0,-11 9-1 0 0,9-6 44 0 0,1 0-1 0 0,0 0 0 0 0,0 1 0 0 0,1 0 0 0 0,0 0 1 0 0,0 1-1 0 0,1 0 0 0 0,0 0 0 0 0,-5 16 0 0 0,8-18-77 0 0,-1 1-1 0 0,1 0 1 0 0,1-1-1 0 0,0 1 0 0 0,0 0 1 0 0,1 0-1 0 0,0 0 1 0 0,0 0-1 0 0,1 0 0 0 0,0 0 1 0 0,4 15-1 0 0,-3-17-82 0 0,1 0 1 0 0,0 0-1 0 0,0 0 0 0 0,1-1 1 0 0,0 1-1 0 0,0-1 0 0 0,0 0 0 0 0,1 0 1 0 0,0 0-1 0 0,0-1 0 0 0,0 0 1 0 0,1 0-1 0 0,0 0 0 0 0,0-1 1 0 0,9 6-1 0 0,-2-3-16 0 0,1-1 1 0 0,0 0-1 0 0,0-1 0 0 0,1 0 1 0 0,-1-1-1 0 0,1-1 0 0 0,0 0 1 0 0,0-1-1 0 0,0-1 1 0 0,0 0-1 0 0,17-2 0 0 0,-12 0-25 0 0,1-2 0 0 0,-1 0-1 0 0,1-1 1 0 0,-1-1 0 0 0,-1-1 0 0 0,1 0-1 0 0,30-16 1 0 0,-38 16-39 0 0,0-2-1 0 0,-1 1 1 0 0,0-2 0 0 0,0 1-1 0 0,0-1 1 0 0,-1-1 0 0 0,15-19-1 0 0,-21 24-15 0 0,0 0-1 0 0,0-1 1 0 0,0 1-1 0 0,-1-1 1 0 0,0 0 0 0 0,0 0-1 0 0,-1 0 1 0 0,0 0-1 0 0,0-1 1 0 0,0 1-1 0 0,0-1 1 0 0,-1 1-1 0 0,0-1 1 0 0,-1 1-1 0 0,0-1 1 0 0,0 1 0 0 0,0-1-1 0 0,-2-7 1 0 0,1 8-5 0 0,-2 0-1 0 0,1 1 1 0 0,-1-1 0 0 0,1 1 0 0 0,-2 0 0 0 0,1-1 0 0 0,0 2 0 0 0,-1-1 0 0 0,0 0-1 0 0,0 1 1 0 0,-1-1 0 0 0,1 1 0 0 0,-1 0 0 0 0,-10-6 0 0 0,-3-1-62 0 0,0 1 1 0 0,-39-15 0 0 0,37 17-172 0 0,-1 2-1 0 0,0 0 1 0 0,-42-4 0 0 0,-22 5-3630 0 0,73 6 1937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1 214 508 0 0,'2'8'9764'0'0,"4"-4"-9131"0"0,0 1 1 0 0,1-1 0 0 0,0-1 0 0 0,0 1 0 0 0,0-1 0 0 0,0-1 0 0 0,1 1 0 0 0,12 2 0 0 0,69 6 1471 0 0,-58-8-1417 0 0,375 26 3918 0 0,291-6-1188 0 0,-480-18-1333 0 0,-131 3-801 0 0,-84-8-1222 0 0,-1 0-16 0 0,1 0-1 0 0,-1 0 1 0 0,0 0 0 0 0,1 0 0 0 0,-1-1 0 0 0,1 1-1 0 0,-1 0 1 0 0,0-1 0 0 0,1 1 0 0 0,-1-1 0 0 0,0 1 0 0 0,0-1-1 0 0,2-1 1 0 0,0-7-7 0 0,0-1 0 0 0,-1 0 0 0 0,-1 0 0 0 0,0-1 0 0 0,0 1 0 0 0,-1 0-1 0 0,0 0 1 0 0,-3-15 0 0 0,-19-84-178 0 0,14 75 130 0 0,-11-44-180 0 0,19 76 166 0 0,1 3-16 0 0,1 0 40 0 0,-1-1 0 0 0,0 1 0 0 0,1 0 0 0 0,-1 0 0 0 0,0 0 0 0 0,0 0 1 0 0,1 1-1 0 0,-1-1 0 0 0,0 0 0 0 0,0 0 0 0 0,1 3 0 0 0,0-1 6 0 0,11 14 74 0 0,-1 1 0 0 0,20 38 0 0 0,-11-17 28 0 0,8 9 299 0 0,51 65 0 0 0,-61-91-255 0 0,0-1-1 0 0,1 0 0 0 0,1-2 1 0 0,42 30-1 0 0,-61-46-152 0 0,-1-3 0 0 0,0 1 0 0 0,-1 0 0 0 0,1 0 0 0 0,0-1 0 0 0,0 1 0 0 0,0-1 0 0 0,0 1 0 0 0,0-1 0 0 0,0 1 0 0 0,0-1 0 0 0,0 0 0 0 0,0 0 0 0 0,0 1 0 0 0,0-1 0 0 0,0 0 0 0 0,0 0 0 0 0,0 0 0 0 0,1 0 0 0 0,26 3 0 0 0,-18-7 0 0 0,-6 1 0 0 0,1 1 0 0 0,0-1 0 0 0,-1 1 0 0 0,0-1 0 0 0,0 0 0 0 0,0-1 0 0 0,0 1 0 0 0,0-1 0 0 0,-1 1 0 0 0,1-1 0 0 0,3-6 0 0 0,27-46 0 0 0,-19 29 0 0 0,137-208 0 0 0,-128 200 0 0 0,-13 15 0 0 0,-3 10 0 0 0,-8 10 0 0 0,0 0 0 0 0,0 0 0 0 0,0 0 0 0 0,0 0 0 0 0,0 0 0 0 0,0-1 0 0 0,0 1 0 0 0,0 0 0 0 0,1 0 0 0 0,-1 0 0 0 0,0 0 0 0 0,0 0 0 0 0,0 0 0 0 0,0 0 0 0 0,0-1 0 0 0,1 1 0 0 0,-1 0 0 0 0,0 0 0 0 0,0 0 0 0 0,0 0 0 0 0,0 0 0 0 0,0 0 0 0 0,1 0 0 0 0,-1 0 0 0 0,0 0 0 0 0,0 0 0 0 0,0 0 0 0 0,0 0 0 0 0,1 0 0 0 0,-1 0 0 0 0,0 0 0 0 0,0 0 0 0 0,0 0 0 0 0,0 0 0 0 0,1 0 0 0 0,-1 0 0 0 0,0 0 0 0 0,0 1 0 0 0,0-1 0 0 0,0 0 0 0 0,0 0 0 0 0,1 0 0 0 0,-1 0 0 0 0,0 0 0 0 0,0 0 0 0 0,0 0 0 0 0,0 1 0 0 0,0-1 0 0 0,0 0 0 0 0,0 0 0 0 0,0 0 0 0 0,1 0 0 0 0,-1 1 0 0 0,3 8 0 0 0,0 1 0 0 0,-1 0 0 0 0,0 0 0 0 0,0 0 0 0 0,-1 0 0 0 0,-1 0 0 0 0,0 16 0 0 0,2 22 0 0 0,-1-39 0 0 0,2 17 0 0 0,1-1 0 0 0,1 0 0 0 0,9 30 0 0 0,-9-41 0 0 0,1 0 0 0 0,3-3 0 0 0,-6-8 0 0 0,-3-2 0 0 0,1 0 0 0 0,0 0 0 0 0,0 0 0 0 0,0-1 0 0 0,0 1 0 0 0,0 0 0 0 0,0-1 0 0 0,0 1 0 0 0,0 0 0 0 0,0-1 0 0 0,0 1 0 0 0,0-1 0 0 0,0 0 0 0 0,1 1 0 0 0,-1-1 0 0 0,0 0 0 0 0,0 0 0 0 0,0 0 0 0 0,2 0 0 0 0,12 3 0 0 0,-1-1 0 0 0,1 0 0 0 0,27-1 0 0 0,54-7 0 0 0,-43 2 0 0 0,697-26 0 0 0,-376 21 0 0 0,312 9 0 0 0,-312 2 0 0 0,-335-4 0 0 0,-34 2-10 0 0,-5 0-147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13 216 0 0,'2'-7'8839'0'0,"5"12"-8134"0"0,0 0 0 0 0,0 1 0 0 0,0-1-1 0 0,-1 1 1 0 0,0 1 0 0 0,10 13 0 0 0,32 53 2123 0 0,-28-42-1679 0 0,40 63 1894 0 0,114 159 5131 0 0,-172-250-8011 0 0,0 0-1 0 0,1 0 1 0 0,-1-1 0 0 0,1 1-1 0 0,0-1 1 0 0,0 1-1 0 0,0-1 1 0 0,0 0-1 0 0,0 0 1 0 0,0-1-1 0 0,5 3 1 0 0,-7-4-122 0 0,0 0 0 0 0,1 0-1 0 0,-1 1 1 0 0,0-1 0 0 0,1 0 0 0 0,-1 0-1 0 0,0 0 1 0 0,1-1 0 0 0,-1 1 0 0 0,0 0 0 0 0,1 0-1 0 0,-1-1 1 0 0,0 1 0 0 0,0-1 0 0 0,1 1-1 0 0,-1-1 1 0 0,0 1 0 0 0,0-1 0 0 0,0 0-1 0 0,0 0 1 0 0,0 0 0 0 0,0 1 0 0 0,0-1 0 0 0,0 0-1 0 0,0 0 1 0 0,0 0 0 0 0,0 0 0 0 0,-1-1-1 0 0,1 1 1 0 0,0 0 0 0 0,-1 0 0 0 0,1 0 0 0 0,0-3-1 0 0,12-28 9 0 0,-2 0 0 0 0,-1 0 0 0 0,-2-1 0 0 0,5-37 0 0 0,-10 53-47 0 0,6-45-2 0 0,-2-1 0 0 0,-1-95 0 0 0,-7 139-5345 0 0,12 38 2068 0 0,2 6-3080 0 0,0-9 3310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1 368 0 0,'-7'21'7221'0'0,"0"6"-2747"0"0,2 1 0 0 0,-4 36 0 0 0,9-56-3918 0 0,-1 1-1 0 0,1 0 1 0 0,1-1-1 0 0,-1 1 0 0 0,1 0 1 0 0,1-1-1 0 0,0 1 0 0 0,0-1 1 0 0,1 0-1 0 0,0 1 1 0 0,7 13-1 0 0,-8-20-535 0 0,-1 0 0 0 0,1 1 0 0 0,0-1 0 0 0,0 0 0 0 0,0 0 0 0 0,0-1 0 0 0,0 1 0 0 0,0 0 0 0 0,1-1 0 0 0,-1 1 0 0 0,1-1 0 0 0,-1 0 0 0 0,1 0 0 0 0,-1 0 0 0 0,1 0 0 0 0,0 0 0 0 0,-1-1 0 0 0,1 1-1 0 0,0-1 1 0 0,0 1 0 0 0,4-1 0 0 0,27-4-3416 0 0,-2-8-4275 0 0,-19 7 4748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114 189 124 0 0,'-9'-5'1092'0'0,"5"3"820"0"0,-1-1 0 0 0,1 0 0 0 0,-1 0-1 0 0,-6-7 1 0 0,11 10-1726 0 0,-1 0-1 0 0,1-1 1 0 0,0 1-1 0 0,0 0 1 0 0,0-1-1 0 0,0 1 1 0 0,0 0-1 0 0,-1-1 1 0 0,1 1-1 0 0,0 0 1 0 0,0-1-1 0 0,0 1 1 0 0,0 0-1 0 0,0-1 1 0 0,0 1-1 0 0,0-1 1 0 0,0 1-1 0 0,0 0 1 0 0,0-1 0 0 0,0 1-1 0 0,1 0 1 0 0,-1-1-1 0 0,0 1 1 0 0,0 0-1 0 0,0-1 1 0 0,0 1-1 0 0,1 0 1 0 0,-1-1-1 0 0,0 1 1 0 0,0 0-1 0 0,0-1 1 0 0,1 1-1 0 0,8-8 1835 0 0,-9 8-2151 0 0,27-18 2947 0 0,-15 10-1648 0 0,0 0 1 0 0,13-12-1 0 0,-22 17-973 0 0,-1 0 0 0 0,1 1 0 0 0,-1-1 0 0 0,1 0 0 0 0,-1-1 0 0 0,0 1 0 0 0,0 0 1 0 0,0-1-1 0 0,0 1 0 0 0,-1-1 0 0 0,0 1 0 0 0,2-8 0 0 0,-3 10-159 0 0,0 0-1 0 0,0-1 1 0 0,0 1 0 0 0,0 0-1 0 0,0 0 1 0 0,0 0-1 0 0,0-1 1 0 0,-1 1 0 0 0,1 0-1 0 0,-1 0 1 0 0,1 0-1 0 0,-1 0 1 0 0,1 0 0 0 0,-1 0-1 0 0,1 0 1 0 0,-1 0 0 0 0,0 0-1 0 0,0 0 1 0 0,1 0-1 0 0,-1 0 1 0 0,0 0 0 0 0,0 1-1 0 0,0-1 1 0 0,0 0-1 0 0,0 1 1 0 0,0-1 0 0 0,0 0-1 0 0,0 1 1 0 0,0 0-1 0 0,-2-1 1 0 0,-3-1 52 0 0,1 0 0 0 0,-1 0 0 0 0,0 1 0 0 0,-9-2 0 0 0,5 2 8 0 0,-1 1 0 0 0,0 0 0 0 0,0 0-1 0 0,-17 4 1 0 0,24-3-227 0 0,1-1 1 0 0,-1 1-1 0 0,1 0 1 0 0,-1 0-1 0 0,1 0 0 0 0,0 0 1 0 0,0 1-1 0 0,-1-1 1 0 0,1 1-1 0 0,0 0 0 0 0,0 0 1 0 0,1 0-1 0 0,-1 0 1 0 0,0 0-1 0 0,1 1 0 0 0,-1-1 1 0 0,-3 6-1 0 0,6-7-77 0 0,-1 0 0 0 0,1 0 0 0 0,0 0 0 0 0,0 0 0 0 0,0 0 0 0 0,0 0 0 0 0,0 0 0 0 0,0-1 0 0 0,0 1 0 0 0,0 0 0 0 0,1 0 0 0 0,-1 0 0 0 0,0 0-1 0 0,0 0 1 0 0,1-1 0 0 0,-1 1 0 0 0,0 0 0 0 0,1 0 0 0 0,-1 0 0 0 0,1-1 0 0 0,-1 1 0 0 0,1 0 0 0 0,0-1 0 0 0,-1 1 0 0 0,1 0 0 0 0,0-1 0 0 0,-1 1 0 0 0,1-1 0 0 0,0 1 0 0 0,1 0 0 0 0,22 13-4153 0 0,0-6 1529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 60 0 0,'-2'-2'743'0'0,"1"-1"-1"0"0,-1 1 1 0 0,1-1-1 0 0,0 1 1 0 0,0-1-1 0 0,0 0 1 0 0,1 0 0 0 0,-3-9 8605 0 0,4 17-7944 0 0,24 121 5704 0 0,29 68-2140 0 0,-5-40-2001 0 0,-49-153-3129 0 0,0 0-1 0 0,1 0 1 0 0,-1-1 0 0 0,0 1-1 0 0,1 0 1 0 0,-1 0-1 0 0,1 0 1 0 0,0 0 0 0 0,-1-1-1 0 0,1 1 1 0 0,-1 0 0 0 0,1-1-1 0 0,0 1 1 0 0,0 0-1 0 0,-1-1 1 0 0,1 1 0 0 0,0-1-1 0 0,0 1 1 0 0,0-1-1 0 0,0 0 1 0 0,0 1 0 0 0,1 0-1 0 0,6-2-3610 0 0,5-10-6266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83 224 0 0,'6'-22'3452'0'0,"-5"19"-2064"0"0,-1-15 1357 0 0,0 15-148 0 0,-2 0-1358 0 0,0 0-887 0 0,0 1-1 0 0,0-1 1 0 0,0 1 0 0 0,0 0 0 0 0,-1-1-1 0 0,1 1 1 0 0,-1 0 0 0 0,1 1-1 0 0,-1-1 1 0 0,0 0 0 0 0,1 1-1 0 0,-1-1 1 0 0,0 1 0 0 0,0 0-1 0 0,0 0 1 0 0,-6-1 0 0 0,3 1 82 0 0,0 1 0 0 0,0-1 1 0 0,0 1-1 0 0,0 1 0 0 0,0-1 0 0 0,0 1 1 0 0,0 0-1 0 0,-9 3 0 0 0,4-1-11 0 0,0 1 1 0 0,1 0-1 0 0,-1 1 0 0 0,1 1 0 0 0,0-1 0 0 0,1 1 1 0 0,-1 1-1 0 0,1 0 0 0 0,-11 11 0 0 0,15-13-285 0 0,1 0 0 0 0,-1 1 0 0 0,1-1 0 0 0,0 1 0 0 0,0 0 0 0 0,1 1 0 0 0,0-1 0 0 0,0 0 0 0 0,0 1 0 0 0,1 0 0 0 0,0-1 0 0 0,0 1 0 0 0,1 0 0 0 0,0 0 0 0 0,0 0 0 0 0,1 0 0 0 0,-1 0 0 0 0,1 1 0 0 0,1-1 0 0 0,0 0 0 0 0,0 0 0 0 0,0 0 0 0 0,1-1 0 0 0,0 1 0 0 0,0 0 0 0 0,1 0 0 0 0,-1-1 0 0 0,2 0 0 0 0,-1 1 0 0 0,1-1 0 0 0,0 0 0 0 0,0-1 0 0 0,0 1 0 0 0,1-1 0 0 0,0 0 0 0 0,0 0 0 0 0,0 0 0 0 0,1-1 0 0 0,-1 1 0 0 0,8 3 0 0 0,-3-3-85 0 0,1 0 1 0 0,0 0 0 0 0,0 0-1 0 0,0-2 1 0 0,0 1-1 0 0,1-2 1 0 0,0 1 0 0 0,-1-1-1 0 0,1-1 1 0 0,0 0 0 0 0,0-1-1 0 0,0 0 1 0 0,0-1 0 0 0,14-3-1 0 0,-19 3-65 0 0,0 0 0 0 0,0-1 0 0 0,0 0 0 0 0,-1 0 0 0 0,1 0 0 0 0,0-1 0 0 0,-1 0-1 0 0,0-1 1 0 0,1 1 0 0 0,-1-1 0 0 0,-1 0 0 0 0,1-1 0 0 0,0 1 0 0 0,-1-1 0 0 0,0 0 0 0 0,0-1-1 0 0,-1 1 1 0 0,1-1 0 0 0,-1 0 0 0 0,-1 0 0 0 0,1 0 0 0 0,-1 0 0 0 0,0-1 0 0 0,4-10 0 0 0,-7 11 4 0 0,1 1 1 0 0,-1 0 0 0 0,1 0 0 0 0,-2-1 0 0 0,1 1 0 0 0,0 0 0 0 0,-1 0-1 0 0,0-1 1 0 0,0 1 0 0 0,-1 0 0 0 0,1 0 0 0 0,-1 0 0 0 0,0 0 0 0 0,-1 1-1 0 0,1-1 1 0 0,-1 0 0 0 0,0 1 0 0 0,0 0 0 0 0,0 0 0 0 0,-1 0 0 0 0,-6-6-1 0 0,-2-2-48 0 0,-1 0-1 0 0,-1 1 0 0 0,0 0 0 0 0,0 1 0 0 0,-18-8 1 0 0,20 11-351 0 0,-1 0 1 0 0,0 1-1 0 0,-1 1 1 0 0,1 0 0 0 0,-1 1-1 0 0,0 1 1 0 0,0 0-1 0 0,0 1 1 0 0,0 0 0 0 0,-17 0-1 0 0,2 9-3250 0 0,16-2-3913 0 0,5-1 4875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31 668 0 0,'2'-5'810'0'0,"7"-12"3544"0"0,-5 13-703 0 0,-3 4-3130 0 0,-1-1 1 0 0,1 1-1 0 0,-1-1 1 0 0,1 1-1 0 0,0 0 1 0 0,0-1-1 0 0,-1 1 1 0 0,1 0-1 0 0,0-1 1 0 0,0 1-1 0 0,-1 0 1 0 0,2 0-1 0 0,0 3 919 0 0,3 11-445 0 0,-1 1 1 0 0,-1-1 0 0 0,0 1 0 0 0,-1 0-1 0 0,-1 0 1 0 0,0 0 0 0 0,-2 19 0 0 0,2 13 426 0 0,0 0-214 0 0,0-20-398 0 0,0 0 0 0 0,8 41 0 0 0,-9-66-769 0 0,1-1 1 0 0,-1 1-1 0 0,0-1 1 0 0,1 1-1 0 0,0-1 0 0 0,-1 1 1 0 0,1-1-1 0 0,0 0 0 0 0,-1 1 1 0 0,1-1-1 0 0,0 0 0 0 0,0 0 1 0 0,0 0-1 0 0,0 0 0 0 0,0 0 1 0 0,0 0-1 0 0,1 0 0 0 0,-1 0 1 0 0,0 0-1 0 0,3 1 0 0 0,-2-1-10 0 0,1 0-1 0 0,-1-1 0 0 0,0 1 0 0 0,1-1 1 0 0,-1 0-1 0 0,0 0 0 0 0,1 0 0 0 0,-1 0 1 0 0,1 0-1 0 0,-1 0 0 0 0,0-1 1 0 0,3 0-1 0 0,6-2-26 0 0,0-1 1 0 0,0-1-1 0 0,0 1 1 0 0,11-9-1 0 0,-21 13-4 0 0,25-14-69 0 0,0-2 0 0 0,-1 0 0 0 0,-1-2 0 0 0,0 0 0 0 0,-2-2 0 0 0,0-1 0 0 0,24-29 0 0 0,-43 47 7 0 0,-1 0-1 0 0,0 0 0 0 0,0 0 1 0 0,0-1-1 0 0,-1 1 1 0 0,1 0-1 0 0,-1-1 0 0 0,0 1 1 0 0,2-8-1 0 0,-3 10-109 0 0,-9-4-453 0 0,8 5 616 0 0,1-1 0 0 0,0 1 0 0 0,-1 0 0 0 0,1 0 0 0 0,0-1 0 0 0,-1 1 0 0 0,1 0 0 0 0,0 0 1 0 0,-1 0-1 0 0,1-1 0 0 0,-1 1 0 0 0,1 0 0 0 0,0 0 0 0 0,-1 0 0 0 0,1 0 0 0 0,-1 0 0 0 0,1 0 0 0 0,-1 0 0 0 0,1 0 1 0 0,-1 0-1 0 0,1 0 0 0 0,0 0 0 0 0,-1 0 0 0 0,1 0 0 0 0,-1 0 0 0 0,1 0 0 0 0,-1 0 0 0 0,1 1 0 0 0,-1-1 0 0 0,-15 7-124 0 0,0 0-1 0 0,1 1 0 0 0,0 1 0 0 0,0 1 1 0 0,-23 20-1 0 0,30-24 98 0 0,-9 7 131 0 0,0 2 0 0 0,0 0 1 0 0,2 1-1 0 0,0 1 0 0 0,1 0 1 0 0,-24 37-1 0 0,36-51-30 0 0,1 1 1 0 0,-1-1-1 0 0,1 0 0 0 0,-1 0 0 0 0,1 1 0 0 0,0-1 1 0 0,0 1-1 0 0,1-1 0 0 0,-1 1 0 0 0,1-1 1 0 0,-1 1-1 0 0,1-1 0 0 0,0 1 0 0 0,0-1 1 0 0,1 1-1 0 0,-1-1 0 0 0,1 1 0 0 0,0-1 1 0 0,0 1-1 0 0,0-1 0 0 0,0 0 0 0 0,1 1 1 0 0,-1-1-1 0 0,4 5 0 0 0,-2-4 31 0 0,1 0 0 0 0,0 0 0 0 0,0 0 1 0 0,0-1-1 0 0,0 1 0 0 0,0-1 0 0 0,1 0 0 0 0,0-1 0 0 0,-1 1 0 0 0,1-1 0 0 0,0 0 1 0 0,0 0-1 0 0,0 0 0 0 0,1-1 0 0 0,7 2 0 0 0,11 1-3373 0 0,38 2-1 0 0,-54-5 2459 0 0,-1-1-1 0 0,1-1 0 0 0,-1 1 0 0 0,0-1 0 0 0,1-1 0 0 0,-1 1 0 0 0,0-1 0 0 0,1-1 1 0 0,7-3-1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9237 0 0,'9'3'14208'0'0,"11"2"-9086"0"0,-14-4-4154 0 0,-5 0-825 0 0,0-1 0 0 0,0 0-1 0 0,0 0 1 0 0,0 0 0 0 0,1 1 0 0 0,-1-1 0 0 0,0 0 0 0 0,0 0 0 0 0,0-1 0 0 0,0 1 0 0 0,0 0 0 0 0,0 0 0 0 0,0 0 0 0 0,2-1 0 0 0,-2 0-96 0 0,-1 0 0 0 0,1 0 0 0 0,0 0 0 0 0,0 0 0 0 0,-1 0 0 0 0,1 0 0 0 0,-1 0 0 0 0,1 0 0 0 0,-1-1 0 0 0,1 1 0 0 0,-1 0 0 0 0,0 0 0 0 0,0 0 0 0 0,1 0 0 0 0,-1-1 0 0 0,0 1 0 0 0,0 0 0 0 0,0 0 0 0 0,0 0 0 0 0,-1-1 0 0 0,1 1 0 0 0,-1-2 0 0 0,0-11-47 0 0,0 0 1 0 0,1 1-1 0 0,0-1 1 0 0,1 1-1 0 0,1-1 1 0 0,0 0-1 0 0,1 1 1 0 0,0 0-1 0 0,1 0 1 0 0,1 0-1 0 0,0 0 1 0 0,0 1-1 0 0,2-1 1 0 0,8-13-1 0 0,-5 12 0 0 0,1 0 0 0 0,0 1 0 0 0,0 0 0 0 0,1 1 0 0 0,1 1 0 0 0,24-19 0 0 0,-29 25 0 0 0,0 0 0 0 0,1 0 0 0 0,0 1 0 0 0,-1 0 0 0 0,1 1 0 0 0,1 0 0 0 0,-1 0 0 0 0,0 1 0 0 0,1 0 0 0 0,-1 0 0 0 0,1 1 0 0 0,0 0 0 0 0,12 2 0 0 0,-20-1 0 0 0,1 0 0 0 0,0 0 0 0 0,0 0 0 0 0,-1 1 0 0 0,1-1 0 0 0,0 1 0 0 0,-1 0 0 0 0,1 0 0 0 0,-1 0 0 0 0,1 0 0 0 0,-1 0 0 0 0,0 0 0 0 0,1 1 0 0 0,-1-1 0 0 0,0 1 0 0 0,0 0 0 0 0,0 0 0 0 0,0 0 0 0 0,3 3 0 0 0,-4-2 0 0 0,1 0 0 0 0,-1 0 0 0 0,0 0 0 0 0,0 0 0 0 0,0 0 0 0 0,0 0 0 0 0,-1 0 0 0 0,1 0 0 0 0,-1 0 0 0 0,0 0 0 0 0,0 0 0 0 0,0 1 0 0 0,0-1 0 0 0,-1 4 0 0 0,-3 9 0 0 0,-1 0 0 0 0,0 0 0 0 0,0-1 0 0 0,-16 29 0 0 0,17-36 0 0 0,-4 7 0 0 0,1 0 0 0 0,0 0 0 0 0,2 0 0 0 0,-7 26 0 0 0,11-38 0 0 0,0 0 0 0 0,1 0 0 0 0,-1 1 0 0 0,1-1 0 0 0,0 0 0 0 0,0 0 0 0 0,0 0 0 0 0,0 0 0 0 0,1 0 0 0 0,-1 0 0 0 0,1 0 0 0 0,0 0 0 0 0,-1 0 0 0 0,2 0 0 0 0,-1 0 0 0 0,0 0 0 0 0,0 0 0 0 0,1 0 0 0 0,0-1 0 0 0,-1 1 0 0 0,1-1 0 0 0,0 1 0 0 0,0-1 0 0 0,1 0 0 0 0,-1 0 0 0 0,0 0 0 0 0,1 0 0 0 0,-1 0 0 0 0,1 0 0 0 0,0-1 0 0 0,3 2 0 0 0,7 2-13 0 0,0 0-1 0 0,0-2 1 0 0,0 0 0 0 0,1 0 0 0 0,-1-1-1 0 0,1-1 1 0 0,-1 0 0 0 0,1-1-1 0 0,16-2 1 0 0,-1-1-137 0 0,1-1 0 0 0,-1-2 0 0 0,33-11 0 0 0,-57 15-2344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 88 0 0,'-4'-2'322'0'0,"0"1"1"0"0,0 0-1 0 0,0 0 0 0 0,0 0 0 0 0,0 0 1 0 0,0 1-1 0 0,0-1 0 0 0,0 1 0 0 0,0 0 1 0 0,-1 1-1 0 0,1-1 0 0 0,0 1 1 0 0,0 0-1 0 0,0-1 0 0 0,0 2 0 0 0,0-1 1 0 0,1 0-1 0 0,-1 1 0 0 0,0 0 0 0 0,0 0 1 0 0,1 0-1 0 0,0 0 0 0 0,-1 1 0 0 0,-4 4 1 0 0,-3 3 203 0 0,1 1 0 0 0,0 0-1 0 0,1 1 1 0 0,0-1 0 0 0,1 2 0 0 0,0-1 0 0 0,1 1 0 0 0,1 0 0 0 0,0 1 0 0 0,0 0 0 0 0,2-1 0 0 0,0 2-1 0 0,0-1 1 0 0,1 0 0 0 0,1 1 0 0 0,0 0 0 0 0,1 17 0 0 0,2-24-272 0 0,0 1 0 0 0,0-1 0 0 0,1 1 0 0 0,0-1 0 0 0,1 1-1 0 0,0-1 1 0 0,0 0 0 0 0,1 0 0 0 0,0 0 0 0 0,0-1 0 0 0,1 1 0 0 0,0-1 0 0 0,8 9 0 0 0,-5-8-6 0 0,1 1 0 0 0,0-1 0 0 0,0-1 1 0 0,1 0-1 0 0,0 0 0 0 0,0-1 0 0 0,1-1 0 0 0,0 1 0 0 0,12 3 1 0 0,-7-4-213 0 0,0 0 1 0 0,0-1-1 0 0,1 0 1 0 0,-1-2-1 0 0,1 0 1 0 0,0 0-1 0 0,0-2 1 0 0,-1 0-1 0 0,1-1 0 0 0,0-1 1 0 0,0-1-1 0 0,-1 0 1 0 0,0-1-1 0 0,18-6 1 0 0,-27 7-513 0 0,0 0 0 0 0,-1 0 0 0 0,1-1 0 0 0,-1 0 0 0 0,12-10 0 0 0,-15 12-536 0 0,0-1 1 0 0,0-1-1 0 0,0 1 1 0 0,-1 0-1 0 0,0 0 1 0 0,1-1-1 0 0,2-5 1 0 0,-3 1-1263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8 180 0 0,'5'-6'12697'0'0,"-5"7"-12414"0"0,17-3 3463 0 0,19 3-1697 0 0,48 5 1269 0 0,106-5 0 0 0,-137-2-2789 0 0,469-3 3474 0 0,0 28-2836 0 0,328-3-253 0 0,-348-18-493 0 0,33 9-372 0 0,521 18 44 0 0,36-6-93 0 0,-587-18 0 0 0,603 2 0 0 0,-704-5 0 0 0,236 6 0 0 0,53 0 0 0 0,121-5 0 0 0,-720-3 0 0 0,50 2 0 0 0,-48-2 0 0 0,0 0 0 0 0,-31-1 0 0 0,-42 0-3696 0 0,34 0-6657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37 736 0 0,'1'-1'394'0'0,"0"0"0"0"0,-1-1 0 0 0,0 1 0 0 0,1 0 0 0 0,-1-1-1 0 0,0 1 1 0 0,0 0 0 0 0,0-1 0 0 0,0 1 0 0 0,0 0 0 0 0,0-1 0 0 0,0 1 0 0 0,0 0-1 0 0,0-1 1 0 0,0 1 0 0 0,-1 0 0 0 0,1 0 0 0 0,-1-1 0 0 0,1 1 0 0 0,-1 0 0 0 0,-1-2 0 0 0,1 2-107 0 0,0 0 1 0 0,0 1 0 0 0,0-1-1 0 0,0 0 1 0 0,0 1 0 0 0,0 0-1 0 0,0-1 1 0 0,0 1 0 0 0,0-1-1 0 0,0 1 1 0 0,-1 0 0 0 0,1 0-1 0 0,0 0 1 0 0,0 0-1 0 0,0 0 1 0 0,-1 0 0 0 0,1 0-1 0 0,0 0 1 0 0,-2 0 0 0 0,-3 2 210 0 0,0-1 0 0 0,0 1 0 0 0,0 0 0 0 0,0 1 0 0 0,0-1 0 0 0,1 1 1 0 0,-1 0-1 0 0,-6 6 0 0 0,4-3-65 0 0,0 1 1 0 0,0 0 0 0 0,1 0 0 0 0,0 1-1 0 0,1 0 1 0 0,-1 0 0 0 0,1 1-1 0 0,1-1 1 0 0,0 1 0 0 0,0 1-1 0 0,-5 12 1 0 0,9-16-253 0 0,-1 0 0 0 0,1 0 0 0 0,0 0 0 0 0,0 0 0 0 0,0 0 0 0 0,1 0 0 0 0,0 1 0 0 0,1-1 0 0 0,-1 0 0 0 0,1 0 0 0 0,0 0 0 0 0,0 0 0 0 0,1 0 0 0 0,0 0 0 0 0,0-1 0 0 0,0 1 0 0 0,1-1 0 0 0,0 1 0 0 0,0-1 0 0 0,5 8 0 0 0,0-5-23 0 0,-1 1 0 0 0,1-2 0 0 0,0 1 1 0 0,1-1-1 0 0,0 0 0 0 0,0 0 1 0 0,0-1-1 0 0,1-1 0 0 0,0 0 0 0 0,0 0 1 0 0,0-1-1 0 0,1 0 0 0 0,-1 0 1 0 0,20 2-1 0 0,-16-3-97 0 0,1-1 0 0 0,-1 0 0 0 0,1-1 0 0 0,-1-1 0 0 0,1-1 0 0 0,0 0 1 0 0,-1 0-1 0 0,1-2 0 0 0,-1 0 0 0 0,26-9 0 0 0,-35 10-56 0 0,-1 0-1 0 0,1 0 1 0 0,-1-1-1 0 0,0 1 1 0 0,0-1 0 0 0,0 0-1 0 0,0 0 1 0 0,0-1 0 0 0,-1 1-1 0 0,0-1 1 0 0,1 0 0 0 0,-1 0-1 0 0,4-6 1 0 0,-6 6-3 0 0,1 1 0 0 0,-1 0-1 0 0,1-1 1 0 0,-1 1 0 0 0,0-1 0 0 0,0 1 0 0 0,0-1-1 0 0,-1 1 1 0 0,0-1 0 0 0,1 0 0 0 0,-1 1 0 0 0,0-1 0 0 0,-1 0-1 0 0,1 1 1 0 0,-1-1 0 0 0,1 1 0 0 0,-1-1 0 0 0,0 1-1 0 0,-2-6 1 0 0,-10-16-1 0 0,0 7-2 0 0,0 4-27 0 0,-1 1-1 0 0,0 1 1 0 0,-1 0 0 0 0,0 1-1 0 0,-1 1 1 0 0,0 0-1 0 0,0 1 1 0 0,-30-11-1 0 0,24 11-437 0 0,0 2-1 0 0,-1 0 0 0 0,-1 2 0 0 0,1 0 0 0 0,-1 2 0 0 0,-37-1 1 0 0,18 8-2678 0 0,37-3 1671 0 0,0 0 0 0 0,0 1 0 0 0,0 0 1 0 0,-10 5-1 0 0,3 0-1573 0 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1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2 137 324 0 0,'-1'-4'8983'0'0,"27"55"-3492"0"0,64 90 1 0 0,-71-116-4645 0 0,1-1 0 0 0,1 0 0 0 0,2-2 0 0 0,0 0 0 0 0,32 22 0 0 0,-40-33-500 0 0,92 59 1832 0 0,-93-62-1687 0 0,1 0 0 0 0,-1-2 0 0 0,1 0 0 0 0,1 0 0 0 0,29 6-1 0 0,-43-12-471 0 0,0 0-1 0 0,0 0 0 0 0,0 0 0 0 0,1 0 0 0 0,-1 0 0 0 0,0 0 0 0 0,0 0 0 0 0,0 0 0 0 0,0-1 0 0 0,0 1 0 0 0,0-1 0 0 0,0 0 0 0 0,0 0 0 0 0,0 0 0 0 0,0 0 0 0 0,0 0 1 0 0,3-2-1 0 0,-2 0 40 0 0,0 1 0 0 0,0-1 0 0 0,-1 0 0 0 0,1 0 0 0 0,-1-1 0 0 0,0 1 0 0 0,0 0 0 0 0,0-1 0 0 0,2-3 0 0 0,2-9 180 0 0,-1 0 1 0 0,0-1-1 0 0,3-27 1 0 0,-6 33-214 0 0,13-75-26 0 0,-4 0 0 0 0,1-101 0 0 0,-12 168-163 0 0,-1 1-461 0 0,2 1 0 0 0,3-27-1 0 0,0 38-1109 0 0,12 18-11862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212 130 136 0 0,'17'-9'2549'0'0,"-1"-4"5247"0"0,-15 12-7634 0 0,-1 1-1 0 0,0-1 1 0 0,0 1 0 0 0,0-1-1 0 0,0 1 1 0 0,0-1 0 0 0,0 1-1 0 0,0-1 1 0 0,-1 1 0 0 0,1-1-1 0 0,0 1 1 0 0,0-1 0 0 0,0 1-1 0 0,0-1 1 0 0,-1 1 0 0 0,1 0-1 0 0,0-1 1 0 0,0 1 0 0 0,-1-1-1 0 0,1 1 1 0 0,0 0 0 0 0,-1-1 0 0 0,1 1-1 0 0,0 0 1 0 0,-1-1 0 0 0,1 1-1 0 0,-1 0 1 0 0,0-1 0 0 0,0 0 97 0 0,0 0 0 0 0,0 0 0 0 0,0 1 1 0 0,0-1-1 0 0,0 0 0 0 0,-1 1 0 0 0,1-1 0 0 0,0 0 1 0 0,0 1-1 0 0,-1-1 0 0 0,1 1 0 0 0,-2-1 1 0 0,-8 2 221 0 0,0 0 0 0 0,0 1 0 0 0,0 0 0 0 0,0 0 0 0 0,0 1 0 0 0,1 0 0 0 0,-1 1 0 0 0,1 1 0 0 0,0-1 0 0 0,-13 10 0 0 0,15-10-232 0 0,1 1-1 0 0,0 0 1 0 0,0 1-1 0 0,0 0 1 0 0,1 0-1 0 0,0 0 1 0 0,0 1-1 0 0,1 0 1 0 0,-1 0-1 0 0,1 0 1 0 0,1 1-1 0 0,0 0 1 0 0,-7 15-1 0 0,10-19-149 0 0,1 0 0 0 0,-1 0 0 0 0,1 0-1 0 0,-1 1 1 0 0,1-1 0 0 0,1 0 0 0 0,-1 0-1 0 0,0 1 1 0 0,1-1 0 0 0,0 0-1 0 0,0 0 1 0 0,0 0 0 0 0,1 0 0 0 0,-1 0-1 0 0,1 0 1 0 0,0 0 0 0 0,0 0-1 0 0,0-1 1 0 0,1 1 0 0 0,-1-1 0 0 0,1 0-1 0 0,5 5 1 0 0,0 1 57 0 0,1 0-1 0 0,1-1 1 0 0,0-1-1 0 0,0 1 1 0 0,0-2 0 0 0,16 9-1 0 0,-10-8-1 0 0,1 0-1 0 0,0-1 0 0 0,0-1 1 0 0,0-1-1 0 0,1 0 0 0 0,-1-1 1 0 0,1-1-1 0 0,35 0 0 0 0,-41-2-106 0 0,0-1 0 0 0,0-1 0 0 0,0 1 0 0 0,0-2 0 0 0,0 0 0 0 0,-1 0 0 0 0,0-1 0 0 0,1 0 0 0 0,-2-1 0 0 0,1-1 0 0 0,0 0 0 0 0,-1 0-1 0 0,0-1 1 0 0,12-10 0 0 0,-2-6-38 0 0,-15 16-8 0 0,-1 0 0 0 0,0 0 0 0 0,0 0 0 0 0,3-10 0 0 0,1-12-1 0 0,-6 9 0 0 0,-2 16 0 0 0,-1 0-1 0 0,1 0 1 0 0,-1 0 0 0 0,1 0 0 0 0,-1 0 0 0 0,-2-4 0 0 0,-2-2-4 0 0,0 1 1 0 0,0-1-1 0 0,-1 1 0 0 0,0 1 0 0 0,0-1 1 0 0,-1 1-1 0 0,-1 0 0 0 0,1 1 1 0 0,-1 0-1 0 0,-12-8 0 0 0,-3-2-56 0 0,-1 1 0 0 0,-44-21 0 0 0,52 30-457 0 0,-1 0-1 0 0,0 1 0 0 0,0 0 0 0 0,0 2 1 0 0,-1 0-1 0 0,-35-3 0 0 0,-1 8-3529 0 0,0 9-3398 0 0,29-3 4456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16 312 0 0,'0'0'762'0'0,"11"-15"6574"0"0,-8 16-6935 0 0,1 1 0 0 0,-1-1 0 0 0,1 1 0 0 0,-1 0 0 0 0,0 0 0 0 0,0 0 0 0 0,0 0 0 0 0,0 1 0 0 0,0-1 0 0 0,0 1 0 0 0,-1 0 0 0 0,1-1 0 0 0,-1 1 0 0 0,0 0 0 0 0,0 1 0 0 0,0-1 1 0 0,2 4-1 0 0,5 11 1058 0 0,12 34 1 0 0,-4 5 212 0 0,-1 0-1 0 0,13 115 1 0 0,-19-45-266 0 0,-10 173 0 0 0,-2-81-509 0 0,46 532 1417 0 0,-23-510-1500 0 0,-16-212 1192 0 0,-6-34-1999 0 0,1 4-5 0 0,0 0 0 0 0,0-1 0 0 0,0 1 0 0 0,-1 0 1 0 0,1 0-1 0 0,-1-1 0 0 0,1 1 0 0 0,-1 0 0 0 0,1 0 0 0 0,-1 0 0 0 0,0 0 0 0 0,1 0 0 0 0,-1 0 1 0 0,0 0-1 0 0,0 0 0 0 0,0 0 0 0 0,-2-1 0 0 0,-2-2 3 0 0,0 0 1 0 0,-1 1-1 0 0,0 0 1 0 0,0 0-1 0 0,0 0 1 0 0,0 1-1 0 0,0 0 0 0 0,0 0 1 0 0,-14-2-1 0 0,14 3 0 0 0,-9-2-6 0 0,-1 1 0 0 0,1 0 0 0 0,-1 2 0 0 0,0-1 0 0 0,-17 4 0 0 0,26-3-4 0 0,1 1 1 0 0,0 0 0 0 0,-1 0-1 0 0,1 1 1 0 0,0 0 0 0 0,0 0-1 0 0,0 0 1 0 0,1 1 0 0 0,-1 0-1 0 0,0 0 1 0 0,1 0 0 0 0,0 1-1 0 0,0-1 1 0 0,0 1 0 0 0,-6 7-1 0 0,10-10 6 0 0,0 0 0 0 0,0 1 0 0 0,0-1 0 0 0,0 0 0 0 0,0 1 0 0 0,0-1 0 0 0,1 1 0 0 0,-1-1 0 0 0,0 1 0 0 0,1-1 0 0 0,-1 1 0 0 0,1 0 0 0 0,0-1 0 0 0,0 1 0 0 0,0 0 0 0 0,-1-1 0 0 0,2 1 0 0 0,-1 0 0 0 0,0-1 0 0 0,0 1 0 0 0,1 1 0 0 0,0 0 4 0 0,0-1 0 0 0,0 1 0 0 0,0-1 1 0 0,1 0-1 0 0,-1 1 0 0 0,1-1 0 0 0,0 0 1 0 0,-1 0-1 0 0,1 0 0 0 0,0 0 0 0 0,4 2 1 0 0,3 3 17 0 0,0-1 0 0 0,1 0 0 0 0,-1-1 0 0 0,21 8 0 0 0,-15-9-13 0 0,0 0-1 0 0,0 0 0 0 0,0-1 1 0 0,1-1-1 0 0,-1-1 0 0 0,1 0 1 0 0,24-2-1 0 0,-16-2 3 0 0,0 0-1 0 0,0-1 1 0 0,0-1-1 0 0,26-10 1 0 0,-43 12-12 0 0,0 0 0 0 0,0 0 0 0 0,0-1 0 0 0,0 0 0 0 0,0-1 0 0 0,-1 1 0 0 0,0-1 0 0 0,6-6 0 0 0,-10 10 0 0 0,-1 0 0 0 0,0-1 0 0 0,1 1 0 0 0,-1 0 0 0 0,0-1 0 0 0,0 1 0 0 0,0-1 0 0 0,0 0 0 0 0,0 1 0 0 0,0-1 0 0 0,0 0 0 0 0,-1 0 0 0 0,1 1 0 0 0,0-1 0 0 0,-1 0 0 0 0,0 0 0 0 0,1 0 0 0 0,-1 0 0 0 0,0 0 0 0 0,0 0 0 0 0,0 0 0 0 0,0 1 0 0 0,-1-1 0 0 0,1 0 0 0 0,0 0 0 0 0,-1 0 0 0 0,1 0 0 0 0,-1 0 0 0 0,0 1 0 0 0,1-1 0 0 0,-1 0 0 0 0,0 1 0 0 0,0-1 0 0 0,0 0 0 0 0,0 1 0 0 0,-1-1 0 0 0,1 1 0 0 0,-2-2 0 0 0,-2-1-524 0 0,-1 0 0 0 0,0 0-1 0 0,-1 0 1 0 0,1 1 0 0 0,-1 0 0 0 0,1 0 0 0 0,-1 0 0 0 0,0 1-1 0 0,0 0 1 0 0,0 0 0 0 0,0 1 0 0 0,0 0 0 0 0,-1 0-1 0 0,1 1 1 0 0,0 0 0 0 0,0 0 0 0 0,-1 1 0 0 0,1 0 0 0 0,0 0-1 0 0,0 1 1 0 0,0-1 0 0 0,0 2 0 0 0,0-1 0 0 0,-8 5-1 0 0,8-3-2844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211 138 616 0 0,'0'-3'581'0'0,"0"0"1"0"0,0 0-1 0 0,0 0 1 0 0,-1 0-1 0 0,1 0 0 0 0,-1 0 1 0 0,0 0-1 0 0,0 0 0 0 0,0 0 1 0 0,0 0-1 0 0,0 0 0 0 0,-1 1 1 0 0,1-1-1 0 0,-1 0 1 0 0,0 1-1 0 0,-3-4 0 0 0,3 4-138 0 0,-1 0-1 0 0,1 0 0 0 0,-1 0 1 0 0,0 0-1 0 0,0 1 0 0 0,0-1 1 0 0,0 1-1 0 0,0-1 0 0 0,0 1 0 0 0,0 0 1 0 0,0 0-1 0 0,-1 1 0 0 0,-3-1 1 0 0,1 0-88 0 0,0 1 0 0 0,1 0 0 0 0,-1 0 0 0 0,0 0 0 0 0,0 1 0 0 0,1 0 0 0 0,-1 0 0 0 0,0 1 0 0 0,1 0 0 0 0,-1 0 0 0 0,1 0 0 0 0,0 0 0 0 0,0 1 0 0 0,0 0 0 0 0,0 0 0 0 0,-9 7 0 0 0,10-6-127 0 0,0 1 1 0 0,-1 0 0 0 0,2-1 0 0 0,-1 2-1 0 0,1-1 1 0 0,-1 0 0 0 0,1 0 0 0 0,1 1-1 0 0,-1 0 1 0 0,1 0 0 0 0,0-1-1 0 0,0 1 1 0 0,0 8 0 0 0,1-10-118 0 0,0 0 0 0 0,1 1 0 0 0,0-1 0 0 0,0 0 0 0 0,1 0 0 0 0,-1 1 0 0 0,1-1-1 0 0,0 0 1 0 0,0 0 0 0 0,0 0 0 0 0,0 0 0 0 0,1 0 0 0 0,0 0 0 0 0,0 0 0 0 0,0 0 0 0 0,0 0 0 0 0,0-1 0 0 0,1 0 0 0 0,4 6 0 0 0,0-3-7 0 0,-1-1-1 0 0,1 0 1 0 0,0 0 0 0 0,1-1-1 0 0,-1 0 1 0 0,1 0-1 0 0,0 0 1 0 0,0-1 0 0 0,0 0-1 0 0,0-1 1 0 0,0 0 0 0 0,1 0-1 0 0,-1-1 1 0 0,1 0 0 0 0,9 0-1 0 0,7-1 67 0 0,0-1 0 0 0,0-1 0 0 0,-1-1 0 0 0,25-7 0 0 0,-33 7-100 0 0,-1-2 0 0 0,0 0 0 0 0,-1-1-1 0 0,1 0 1 0 0,-1-1 0 0 0,0 0 0 0 0,23-19 0 0 0,-31 22-40 0 0,0-1 0 0 0,-1 0 0 0 0,0 0 0 0 0,0 0 0 0 0,-1-1 0 0 0,0 0 0 0 0,1 0 0 0 0,4-11 0 0 0,-7 13-15 0 0,0-1 1 0 0,-1 1 0 0 0,0-1-1 0 0,0 1 1 0 0,0-1-1 0 0,0 0 1 0 0,0 0 0 0 0,-1 1-1 0 0,0-1 1 0 0,0 0-1 0 0,-1 0 1 0 0,1 1 0 0 0,-1-1-1 0 0,-1-6 1 0 0,0 6-22 0 0,0 0 1 0 0,-1 0-1 0 0,1 0 0 0 0,-1 1 0 0 0,0-1 1 0 0,0 1-1 0 0,-1-1 0 0 0,1 1 1 0 0,-1 0-1 0 0,0 0 0 0 0,0 1 1 0 0,0-1-1 0 0,-1 1 0 0 0,1 0 0 0 0,-1 0 1 0 0,0 0-1 0 0,1 1 0 0 0,-1-1 1 0 0,-9-1-1 0 0,0-1-350 0 0,0 1 1 0 0,0 0-1 0 0,0 1 1 0 0,-1 1-1 0 0,1 0 1 0 0,-18 1-1 0 0,-13 5-2692 0 0,2 9-5413 0 0,30-7 5443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8 128 0 0,'1'-7'14379'0'0,"3"19"-13161"0"0,0 1-1 0 0,-1 0 0 0 0,-1 0 1 0 0,0 0-1 0 0,-1 0 0 0 0,0 14 1 0 0,1 11 248 0 0,7 147 1634 0 0,1 14-1232 0 0,8 72 463 0 0,-2 111-1358 0 0,-16-298-973 0 0,0-43-153 0 0,0-39-767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164 180 0 0,'0'-6'804'0'0,"0"0"-1"0"0,0 0 1 0 0,-1 0 0 0 0,0 1-1 0 0,0-1 1 0 0,0 0 0 0 0,-1 1-1 0 0,0-1 1 0 0,0 1 0 0 0,0-1 0 0 0,-1 1-1 0 0,0 0 1 0 0,0 0 0 0 0,0 0-1 0 0,-5-5 1 0 0,2 4-206 0 0,0 0 0 0 0,-1 1 0 0 0,1 0-1 0 0,-1 0 1 0 0,-1 1 0 0 0,1 0 0 0 0,-1 0 0 0 0,1 0 0 0 0,-16-4 0 0 0,5 3-14 0 0,0 0 1 0 0,-1 2-1 0 0,1 0 0 0 0,-1 1 1 0 0,0 1-1 0 0,1 0 1 0 0,-1 2-1 0 0,-19 2 0 0 0,-23 7 471 0 0,-65 18 0 0 0,63-13-531 0 0,32-8-280 0 0,0 2 0 0 0,0 1-1 0 0,0 1 1 0 0,2 2 0 0 0,-1 1-1 0 0,2 1 1 0 0,0 1 0 0 0,0 2 0 0 0,2 0-1 0 0,0 2 1 0 0,2 1 0 0 0,0 1-1 0 0,1 2 1 0 0,-27 34 0 0 0,36-38-65 0 0,0 1 1 0 0,1 0-1 0 0,1 1 1 0 0,1 0 0 0 0,-12 34-1 0 0,18-38-48 0 0,0 0 0 0 0,1 1-1 0 0,1-1 1 0 0,1 1 0 0 0,0-1-1 0 0,2 1 1 0 0,2 35 0 0 0,5-12-118 0 0,1 1-1 0 0,2-2 1 0 0,2 1 0 0 0,2-2 0 0 0,28 59 0 0 0,-28-72-13 0 0,1-1 0 0 0,1-1 0 0 0,2 0 0 0 0,0-1 0 0 0,2-2 0 0 0,0 1 0 0 0,1-2 0 0 0,2-1 0 0 0,0-1 0 0 0,1-1 0 0 0,49 28 0 0 0,-24-19 0 0 0,2-3 0 0 0,1-2 0 0 0,1-2 0 0 0,1-2 0 0 0,77 14 0 0 0,-81-24 0 0 0,0-1 0 0 0,1-3 0 0 0,83-4 0 0 0,-59-6 0 0 0,133-26 0 0 0,-168 22 0 0 0,0-1 0 0 0,0-1 0 0 0,-1-3 0 0 0,-1-1 0 0 0,0-2 0 0 0,53-34 0 0 0,-70 38 0 0 0,0-1 0 0 0,-1-1 0 0 0,-1-1 0 0 0,-1-1 0 0 0,0 0 0 0 0,-1-2 0 0 0,-1 0 0 0 0,-1 0 0 0 0,-1-2 0 0 0,-1 0 0 0 0,19-41 0 0 0,-21 36 0 0 0,-2-1 0 0 0,0-1 0 0 0,-2 1 0 0 0,-1-2 0 0 0,-2 1 0 0 0,0 0 0 0 0,-2-1 0 0 0,-1 0 0 0 0,-2 1 0 0 0,-1-1 0 0 0,-1 1 0 0 0,-9-38 0 0 0,7 44 0 0 0,-1 0 0 0 0,0 1 0 0 0,-2 0 0 0 0,-1 0 0 0 0,-1 0 0 0 0,-1 1 0 0 0,0 0 0 0 0,-2 1 0 0 0,0 1 0 0 0,-29-33 0 0 0,19 27 0 0 0,-2 1 0 0 0,-27-22 0 0 0,39 36 0 0 0,-1 0 0 0 0,-1 1 0 0 0,0 1 0 0 0,0 0 0 0 0,0 1 0 0 0,-22-7 0 0 0,-52-8 0 0 0,-1 4 0 0 0,-130-9 0 0 0,81 11 0 0 0,122 14-1916 0 0,10 2 116 0 0,1 0 0 0 0,-1-1 1 0 0,1 0-1 0 0,-1-1 0 0 0,-9-3 0 0 0,5 1-1638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14 284 0 0,'-2'-13'14289'0'0,"10"36"-12653"0"0,-2 1 0 0 0,-1 1-1 0 0,-1-1 1 0 0,1 49 0 0 0,4 21 204 0 0,-3-31-842 0 0,-5-44-799 0 0,0-1 1 0 0,2 0-1 0 0,0 0 0 0 0,1 0 0 0 0,12 34 1 0 0,-12-46-730 0 0,1 1-2847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2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44 452 0 0,'-18'-7'12183'0'0,"42"5"-3443"0"0,-11 2-9946 0 0,158-18 7739 0 0,-60 6-2988 0 0,-71 7-4957 0 0,-39 5 537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19 112 68 0 0,'-2'-1'1045'0'0,"-15"-2"8400"0"0,21 4-7947 0 0,34 9 751 0 0,-1-3 1 0 0,73 7 0 0 0,81-12 340 0 0,-150-4-1646 0 0,53-10 1 0 0,-79 10-788 0 0,1-2-1 0 0,-1 0 1 0 0,0-1 0 0 0,-1 0 0 0 0,1-1 0 0 0,20-13 0 0 0,-33 18-170 0 0,1-1-1 0 0,-1 0 1 0 0,0 0 0 0 0,0-1 0 0 0,0 1 0 0 0,0 0 0 0 0,0-1 0 0 0,0 1 0 0 0,-1-1 0 0 0,1 0 0 0 0,-1 1 0 0 0,0-1 0 0 0,1 0 0 0 0,-1 0 0 0 0,0-4 0 0 0,0 6 6 0 0,-1 0 0 0 0,0 0 0 0 0,0-1 1 0 0,1 1-1 0 0,-1 0 0 0 0,0-1 0 0 0,0 1 0 0 0,0-1 0 0 0,-1 1 1 0 0,1 0-1 0 0,0 0 0 0 0,0-1 0 0 0,-1 1 0 0 0,1 0 1 0 0,-1-1-1 0 0,1 1 0 0 0,-1 0 0 0 0,1 0 0 0 0,-1 0 1 0 0,0-1-1 0 0,0 1 0 0 0,0 0 0 0 0,1 0 0 0 0,-1 0 1 0 0,0 0-1 0 0,0 1 0 0 0,0-1 0 0 0,0 0 0 0 0,-1 0 1 0 0,1 0-1 0 0,0 1 0 0 0,0-1 0 0 0,0 1 0 0 0,-1-1 0 0 0,1 1 1 0 0,-2-1-1 0 0,1 1 18 0 0,0 0 0 0 0,0 0 0 0 0,0 0 0 0 0,0 0 0 0 0,0 0 0 0 0,0 0 0 0 0,0 1-1 0 0,-1-1 1 0 0,1 1 0 0 0,0 0 0 0 0,0-1 0 0 0,1 1 0 0 0,-1 0 0 0 0,0 0 0 0 0,0 0 0 0 0,0 0 0 0 0,0 1 0 0 0,1-1 0 0 0,-1 0 0 0 0,1 1 0 0 0,-1-1 0 0 0,1 1 0 0 0,0 0 0 0 0,-1-1 0 0 0,1 1 0 0 0,0 0 0 0 0,-1 3-1 0 0,-3 3 69 0 0,0 1-1 0 0,0 0 0 0 0,1 0 0 0 0,-4 14 0 0 0,1 7 108 0 0,1 0-1 0 0,1 0 0 0 0,2 0 1 0 0,0 37-1 0 0,11 121 678 0 0,-2-135-451 0 0,3-1 1 0 0,2 0-1 0 0,2 0 1 0 0,2-2-1 0 0,3 1 1 0 0,26 53-1 0 0,-42-101-395 0 0,2 5 40 0 0,-1-1 0 0 0,0 1 0 0 0,0 0 0 0 0,0 0 0 0 0,-1 0 0 0 0,1 10 0 0 0,-3-16-228 0 0,0-1 116 0 0,-1-1 0 0 0,0 1 0 0 0,1 0 1 0 0,-1 0-1 0 0,0 0 0 0 0,0-1 0 0 0,0 1 0 0 0,1 0 0 0 0,-1-1 0 0 0,0 1 0 0 0,0-1 0 0 0,0 1 1 0 0,0-1-1 0 0,0 0 0 0 0,0 1 0 0 0,0-1 0 0 0,0 0 0 0 0,0 1 0 0 0,-2-1 0 0 0,-25 1-745 0 0,15-1 534 0 0,-142 10-450 0 0,-225 43 0 0 0,348-40 1485 0 0,28-12 316 0 0,7 0-782 0 0,13 2-39 0 0,-1-2 0 0 0,1 0 1 0 0,0 0-1 0 0,-1-2 1 0 0,1 0-1 0 0,29-5 0 0 0,-12 1 66 0 0,125-18 1037 0 0,51-5-1880 0 0,-191 27-3265 0 0,31 3 0 0 0,-27 0-1667 0 0,-6-2 2336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65 688 0 0,'-27'-2'2824'0'0,"25"2"-1218"0"0,-3-1 14 0 0,-1 1-938 0 0,5-1-332 0 0,-1 1 0 0 0,0 0 0 0 0,0 0 0 0 0,1-1 0 0 0,-1 1 1 0 0,0-1-1 0 0,1 0 0 0 0,-1 1 0 0 0,0-1 0 0 0,-3-2 3745 0 0,23-5-2107 0 0,-1 1-1089 0 0,86-8 2672 0 0,29-5-5362 0 0,-120 16-597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100 188 568 0 0,'0'-2'333'0'0,"0"1"0"0"0,0-1 0 0 0,0 0 0 0 0,0 0 0 0 0,0 1 0 0 0,1-1-1 0 0,-1 0 1 0 0,0 1 0 0 0,1-1 0 0 0,0 0 0 0 0,-1 1 0 0 0,1-1 0 0 0,0 1 0 0 0,0-1 0 0 0,0 1 0 0 0,0-1 0 0 0,0 1-1 0 0,0 0 1 0 0,0-1 0 0 0,1 1 0 0 0,-1 0 0 0 0,3-2 0 0 0,4-3 587 0 0,1 0 1 0 0,16-8-1 0 0,-8 5 50 0 0,94-49 3105 0 0,-21 13-1150 0 0,-72 35-1877 0 0,-14 7-174 0 0,-7 4-236 0 0,-16 6-798 0 0,-156 67-192 0 0,136-56 294 0 0,22-10 34 0 0,-59 31-97 0 0,67-34 114 0 0,0 1 1 0 0,1 0 0 0 0,0 0-1 0 0,0 1 1 0 0,1 0-1 0 0,-8 9 1 0 0,14-15 18 0 0,1 0-1 0 0,-1-1 1 0 0,0 1 0 0 0,1 0 0 0 0,-1 0 0 0 0,1 0-1 0 0,-1 0 1 0 0,1 0 0 0 0,-1 0 0 0 0,1 0 0 0 0,0 0-1 0 0,0 1 1 0 0,-1-1 0 0 0,1 0 0 0 0,0 0 0 0 0,0 0-1 0 0,0 0 1 0 0,0 0 0 0 0,0 0 0 0 0,0 0-1 0 0,1 0 1 0 0,-1 1 0 0 0,0-1 0 0 0,1 0 0 0 0,-1 0-1 0 0,1 1 1 0 0,0 0 23 0 0,1 1 0 0 0,0-1 0 0 0,0 1 0 0 0,0-1 0 0 0,0 0 0 0 0,0 0-1 0 0,0 0 1 0 0,1 0 0 0 0,4 2 0 0 0,5 3 110 0 0,0 0 0 0 0,1-2 0 0 0,20 8 0 0 0,50 13 687 0 0,155 73 0 0 0,-230-94-760 0 0,1 0 1 0 0,-1 0-1 0 0,0 1 1 0 0,0 0-1 0 0,12 12 1 0 0,-18-16-51 0 0,0 0 0 0 0,-1 0-1 0 0,1 0 1 0 0,0 1 0 0 0,-1-1 0 0 0,0 0 0 0 0,1 1 0 0 0,-1-1 0 0 0,0 1 0 0 0,0 0 0 0 0,0-1 0 0 0,-1 1 0 0 0,1 0 0 0 0,-1-1-1 0 0,1 1 1 0 0,-1 0 0 0 0,0 0 0 0 0,0-1 0 0 0,0 1 0 0 0,0 0 0 0 0,-1 0 0 0 0,1 0 0 0 0,-1-1 0 0 0,-1 4 0 0 0,-1 0 3 0 0,0 1 0 0 0,0-1 0 0 0,-1 1 0 0 0,0-1 0 0 0,-1-1 0 0 0,1 1 0 0 0,-1-1 0 0 0,0 1 0 0 0,-1-1 0 0 0,1-1 1 0 0,-1 1-1 0 0,0-1 0 0 0,0 0 0 0 0,0 0 0 0 0,0-1 0 0 0,-1 1 0 0 0,0-1 0 0 0,-13 3 0 0 0,-8 2 8 0 0,0-1-1 0 0,0-2 1 0 0,-40 3-1 0 0,47-6-140 0 0,1-2 0 0 0,-1 0 0 0 0,1-1-1 0 0,-1 0 1 0 0,1-2 0 0 0,-1-1-1 0 0,-24-7 1 0 0,24 0-1965 0 0,20 10 1347 0 0,-3-3-1263 0 0,19-3-6548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5897 0 0,'3'-8'4502'0'0,"5"-9"1641"0"0,-8 16-6025 0 0,0 1 0 0 0,0 0 0 0 0,1-1 0 0 0,-1 1 0 0 0,1-1 1 0 0,-1 1-1 0 0,0 0 0 0 0,1-1 0 0 0,-1 1 0 0 0,1 0 0 0 0,-1-1 0 0 0,0 1 1 0 0,1 0-1 0 0,-1 0 0 0 0,1-1 0 0 0,-1 1 0 0 0,1 0 0 0 0,-1 0 0 0 0,1 0 0 0 0,-1 0 1 0 0,1 0-1 0 0,-1 0 0 0 0,1 0 0 0 0,0 0 0 0 0,-1 0 0 0 0,1 0 0 0 0,-1 0 1 0 0,1 0-1 0 0,0 0 0 0 0,7 3 447 0 0,-1 0 0 0 0,1 0 0 0 0,-1 1 0 0 0,0 0 0 0 0,0 1 0 0 0,-1-1 0 0 0,13 11 0 0 0,41 47 1689 0 0,-25-24-875 0 0,-25-27-1240 0 0,3 2 361 0 0,1 0 0 0 0,-1 0 0 0 0,2-1 0 0 0,15 9 0 0 0,-27-19-430 0 0,0 0 0 0 0,1 0 0 0 0,-1 0 0 0 0,0-1-1 0 0,1 1 1 0 0,-1-1 0 0 0,1 0 0 0 0,-1 0 0 0 0,1 0 0 0 0,-1 0 0 0 0,1-1 0 0 0,0 0 0 0 0,-1 1 0 0 0,1-2 0 0 0,0 1 0 0 0,0 0 0 0 0,-1-1 0 0 0,1 1 0 0 0,-1-1 0 0 0,1 0 0 0 0,0 0 0 0 0,-1 0 0 0 0,0-1 0 0 0,1 1 0 0 0,-1-1 0 0 0,5-3 0 0 0,-4 2-70 0 0,0-1 0 0 0,0 0 0 0 0,0-1 0 0 0,-1 1 0 0 0,1-1 0 0 0,-1 1 0 0 0,0-1 0 0 0,3-6 0 0 0,16-41 0 0 0,-18 41 0 0 0,76-240 0 0 0,-80 251-107 0 0,0-1 1 0 0,0 1-1 0 0,0-1 1 0 0,0 1-1 0 0,0 0 1 0 0,0-1-1 0 0,1 1 1 0 0,-1 0-1 0 0,0-1 0 0 0,0 1 1 0 0,0-1-1 0 0,1 1 1 0 0,-1 0-1 0 0,0-1 1 0 0,0 1-1 0 0,1 0 1 0 0,-1 0-1 0 0,0-1 0 0 0,1 1 1 0 0,-1 0-1 0 0,0 0 1 0 0,1-1-1 0 0,-1 1 1 0 0,1 0-1 0 0,-1 0 1 0 0,0 0-1 0 0,1 0 0 0 0,-1 0 1 0 0,1-1-1 0 0,-1 1 1 0 0,0 0-1 0 0,1 0 1 0 0,0 0-1 0 0,16 5-6528 0 0,-6-1 3796 0 0,13 4-530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13 284 0 0,'7'-13'14453'0'0,"-2"31"-13170"0"0,0 0-1 0 0,-2 1 1 0 0,0-1 0 0 0,1 21 0 0 0,-3 81 1357 0 0,-1-80-1727 0 0,-2 135 1368 0 0,-1-14 288 0 0,21 187 1 0 0,20-103-1927 0 0,-28-200-643 0 0,-10-37 0 0 0,-7-1 0 0 0,2-5 0 0 0,0-1 0 0 0,0 1 0 0 0,0-1 0 0 0,0 0 0 0 0,0 0 0 0 0,0 0 0 0 0,-1-1 0 0 0,1 0 0 0 0,-8-1 0 0 0,-13 2 0 0 0,-327 52 0 0 0,347-52 0 0 0,-85 20 0 0 0,80-18 0 0 0,0 1 0 0 0,-1 0 0 0 0,1 1 0 0 0,1 1 0 0 0,-19 11 0 0 0,22-12 0 0 0,7-4 0 0 0,0-1 0 0 0,0 1 0 0 0,-1-1 0 0 0,1 1 0 0 0,0-1 0 0 0,0 1 0 0 0,0 0 0 0 0,0-1 0 0 0,0 1 0 0 0,0-1 0 0 0,0 1 0 0 0,0-1 0 0 0,0 1 0 0 0,1-1 0 0 0,-1 1 0 0 0,0-1 0 0 0,0 1 0 0 0,0-1 0 0 0,0 1 0 0 0,1-1 0 0 0,-1 1 0 0 0,0-1 0 0 0,1 0 0 0 0,-1 1 0 0 0,0-1 0 0 0,1 1 0 0 0,-1-1 0 0 0,0 0 0 0 0,1 1 0 0 0,-1-1 0 0 0,1 0 0 0 0,-1 1 0 0 0,1-1 0 0 0,-1 0 0 0 0,1 1 0 0 0,-1-1 0 0 0,5 3 0 0 0,0 0 0 0 0,0 0 0 0 0,0 0 0 0 0,0 0 0 0 0,1-1 0 0 0,-1 0 0 0 0,11 3 0 0 0,46 7 0 0 0,-34-7 0 0 0,350 61 0 0 0,202 62 0 0 0,-563-124 0 0 0,-6-2 0 0 0,0 1 0 0 0,0-1 0 0 0,-1 2 0 0 0,0 0 0 0 0,1 0 0 0 0,10 6 0 0 0,-21-9 0 0 0,1-1 0 0 0,-1 0 0 0 0,1 1 0 0 0,0-1 0 0 0,-1 0 0 0 0,1 1 0 0 0,-1-1 0 0 0,1 1 0 0 0,-1-1 0 0 0,1 1 0 0 0,-1-1 0 0 0,0 1 0 0 0,1 0 0 0 0,-1-1 0 0 0,0 1 0 0 0,1-1 0 0 0,-1 1 0 0 0,0 0 0 0 0,0-1 0 0 0,1 1 0 0 0,-1 0 0 0 0,0-1 0 0 0,0 1 0 0 0,0 0 0 0 0,0 0 0 0 0,0 0 0 0 0,0 0 0 0 0,-1 0 0 0 0,1 0 0 0 0,-1 0 0 0 0,0 0 0 0 0,1 0 0 0 0,-1 0 0 0 0,0 0 0 0 0,1 0 0 0 0,-1-1 0 0 0,0 1 0 0 0,0 0 0 0 0,0-1 0 0 0,0 1 0 0 0,1 0 0 0 0,-2 0 0 0 0,-6 2 0 0 0,1 1 0 0 0,-1-1 0 0 0,-11 3 0 0 0,-52 12 0 0 0,-85 9 0 0 0,92-17 0 0 0,-148 20 0 0 0,-270 53 0 0 0,475-81 0 0 0,2-2 0 0 0,1 1 0 0 0,0 1 0 0 0,0-1 0 0 0,0 0 0 0 0,0 1 0 0 0,0 0 0 0 0,0 0 0 0 0,-6 4 0 0 0,10-6 0 0 0,0 0 0 0 0,-1 1 0 0 0,1-1 0 0 0,0 0 0 0 0,0 0 0 0 0,0 0 0 0 0,0 0 0 0 0,0 0 0 0 0,0 0 0 0 0,0 0 0 0 0,0 1 0 0 0,0-1 0 0 0,-1 0 0 0 0,1 0 0 0 0,0 0 0 0 0,0 0 0 0 0,0 0 0 0 0,0 1 0 0 0,0-1 0 0 0,0 0 0 0 0,0 0 0 0 0,0 0 0 0 0,0 0 0 0 0,0 1 0 0 0,0-1 0 0 0,0 0 0 0 0,0 0 0 0 0,0 0 0 0 0,0 0 0 0 0,0 0 0 0 0,1 1 0 0 0,-1-1 0 0 0,0 0 0 0 0,0 0 0 0 0,0 0 0 0 0,0 0 0 0 0,0 0 0 0 0,0 0 0 0 0,0 1 0 0 0,0-1 0 0 0,0 0 0 0 0,1 0 0 0 0,-1 0 0 0 0,0 0 0 0 0,0 0 0 0 0,0 0 0 0 0,0 0 0 0 0,0 0 0 0 0,0 0 0 0 0,1 0 0 0 0,-1 0 0 0 0,0 1 0 0 0,0-1 0 0 0,0 0 0 0 0,1 0 0 0 0,14 5 0 0 0,0 0 0 0 0,1-1 0 0 0,-1 0 0 0 0,1-1 0 0 0,0-1 0 0 0,19 0 0 0 0,2 2 0 0 0,75 8 0 0 0,90 15 0 0 0,-196-26 0 0 0,-4-1 0 0 0,1 0 0 0 0,-1 1 0 0 0,1-1 0 0 0,-1 1 0 0 0,1 0 0 0 0,-1-1 0 0 0,0 1 0 0 0,1 0 0 0 0,-1 1 0 0 0,0-1 0 0 0,0 0 0 0 0,0 1 0 0 0,4 3 0 0 0,-2-1 0 0 0,-2 4 0 0 0,-1 2 0 0 0,0-3 0 0 0,-6 137 0 0 0,2 16 0 0 0,20 125 0 0 0,0 54 0 0 0,-14-220 0 0 0,-5 166 0 0 0,2-268 0 0 0,1-10 0 0 0,-1 1 0 0 0,0-1 0 0 0,0 0 0 0 0,-1 0 0 0 0,0 0 0 0 0,-2 10 0 0 0,-1-2 0 0 0,0-9-185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10 380 396 0 0,'-9'0'10083'0'0,"25"-2"-3815"0"0,-2-1-7494 0 0,18-7 2458 0 0,0-1 0 0 0,0-2-1 0 0,-1-2 1 0 0,33-20 0 0 0,-51 26-985 0 0,0 0 1 0 0,0-1 0 0 0,-1 0-1 0 0,0-1 1 0 0,-1 0 0 0 0,0-1 0 0 0,-1 0-1 0 0,0-1 1 0 0,-1 0 0 0 0,-1-1 0 0 0,8-14-1 0 0,-14 23-178 0 0,5-8 111 0 0,-1-1 1 0 0,0 1-1 0 0,-1-1 0 0 0,0 0 1 0 0,-1 0-1 0 0,-1 0 0 0 0,3-23 1 0 0,-26 200 2133 0 0,8-84-1611 0 0,-23 163 1319 0 0,23-179-3727 0 0,12-63 1587 0 0,0 1 0 0 0,0-1 0 0 0,0 1 0 0 0,0 0 0 0 0,0-1-1 0 0,0 1 1 0 0,0 0 0 0 0,0-1 0 0 0,0 1 0 0 0,0-1 0 0 0,1 1 0 0 0,-1 0 0 0 0,0-1 0 0 0,0 1 0 0 0,1-1-1 0 0,-1 1 1 0 0,0-1 0 0 0,1 1 0 0 0,-1-1 0 0 0,0 1 0 0 0,1-1 0 0 0,-1 1 0 0 0,1-1 0 0 0,-1 1 0 0 0,1-1-1 0 0,-1 0 1 0 0,1 1 0 0 0,-1-1 0 0 0,1 0 0 0 0,-1 1 0 0 0,1-1 0 0 0,0 0 0 0 0,20 6-8668 0 0,-11-6 5904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451 109 396 0 0,'1'-4'599'0'0,"0"-1"1"0"0,-1 1-1 0 0,0 0 0 0 0,0-1 1 0 0,0 1-1 0 0,0-1 1 0 0,-1 1-1 0 0,0-1 0 0 0,0 1 1 0 0,0 0-1 0 0,0-1 0 0 0,-1 1 1 0 0,1 0-1 0 0,-1 0 0 0 0,0 0 1 0 0,-3-5-1 0 0,2 7-280 0 0,0-1 1 0 0,1 0-1 0 0,-1 1 0 0 0,0-1 1 0 0,-1 1-1 0 0,1 0 0 0 0,0 0 0 0 0,0 0 1 0 0,-1 0-1 0 0,0 1 0 0 0,1-1 1 0 0,-1 1-1 0 0,1 0 0 0 0,-1 0 0 0 0,0 1 1 0 0,0-1-1 0 0,0 1 0 0 0,0-1 1 0 0,-5 2-1 0 0,-10 0 123 0 0,1 0 0 0 0,0 2 0 0 0,0 0 0 0 0,1 1 0 0 0,-1 1 0 0 0,1 1 0 0 0,0 0 0 0 0,0 2 0 0 0,0-1 0 0 0,1 2 0 0 0,1 0 0 0 0,-1 1 0 0 0,2 1 0 0 0,-1 0 0 0 0,1 1 0 0 0,1 0-1 0 0,0 1 1 0 0,1 1 0 0 0,1 0 0 0 0,-14 21 0 0 0,22-29-312 0 0,0 0 0 0 0,0 0-1 0 0,0 1 1 0 0,1-1-1 0 0,0 1 1 0 0,1-1-1 0 0,-1 1 1 0 0,1 0-1 0 0,0-1 1 0 0,1 1 0 0 0,0 0-1 0 0,0 0 1 0 0,0-1-1 0 0,1 1 1 0 0,0 0-1 0 0,0 0 1 0 0,1-1-1 0 0,0 1 1 0 0,0-1-1 0 0,0 0 1 0 0,1 1 0 0 0,0-1-1 0 0,0 0 1 0 0,1 0-1 0 0,-1-1 1 0 0,1 1-1 0 0,1-1 1 0 0,-1 0-1 0 0,1 0 1 0 0,0 0 0 0 0,0-1-1 0 0,0 1 1 0 0,0-1-1 0 0,12 6 1 0 0,-8-5-75 0 0,1 0 1 0 0,0 0 0 0 0,-1-1-1 0 0,1-1 1 0 0,1 0-1 0 0,-1 0 1 0 0,0-1 0 0 0,1 0-1 0 0,-1 0 1 0 0,1-2-1 0 0,15 1 1 0 0,-20-2-101 0 0,0 0 0 0 0,1 0 1 0 0,-1 0-1 0 0,0 0 0 0 0,0-1 0 0 0,0 0 0 0 0,0-1 1 0 0,0 1-1 0 0,0-1 0 0 0,-1 0 0 0 0,1 0 0 0 0,-1-1 1 0 0,0 0-1 0 0,0 0 0 0 0,0 0 0 0 0,-1 0 1 0 0,1-1-1 0 0,-1 0 0 0 0,0 0 0 0 0,4-6 0 0 0,-2 1 10 0 0,-1 0-1 0 0,0 0 0 0 0,0-1 0 0 0,-1 0 1 0 0,0 1-1 0 0,-1-1 0 0 0,0 0 0 0 0,-1-1 0 0 0,0 1 1 0 0,-1 0-1 0 0,0-1 0 0 0,-1-15 0 0 0,-1 19 29 0 0,0 1 0 0 0,0 0 0 0 0,-1 0 0 0 0,1 0 1 0 0,-1 0-1 0 0,-1 0 0 0 0,0 0 0 0 0,0 0 0 0 0,0 1 0 0 0,0-1 0 0 0,-1 1 0 0 0,0 0 0 0 0,-1 0 0 0 0,1 1 0 0 0,-1-1 0 0 0,0 1 0 0 0,-1 0 1 0 0,1 0-1 0 0,-1 1 0 0 0,-9-6 0 0 0,4 3-26 0 0,-1 1 0 0 0,-1 1 0 0 0,1 0 0 0 0,-1 1 1 0 0,0 0-1 0 0,0 1 0 0 0,-21-3 0 0 0,26 5-338 0 0,0 1 1 0 0,0 0-1 0 0,0 0 1 0 0,0 1-1 0 0,0 0 0 0 0,-9 2 1 0 0,13-2-295 0 0,0 1 1 0 0,-1-1-1 0 0,1 1 1 0 0,0 0-1 0 0,0 0 0 0 0,0 0 1 0 0,1 0-1 0 0,-1 1 1 0 0,0-1-1 0 0,1 1 1 0 0,-6 6-1 0 0,4-2-2517 0 0,3-2 458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9 376 0 0,'1'-1'287'0'0,"0"0"0"0"0,1 0 0 0 0,-1 0 0 0 0,1 0 0 0 0,-1 1 0 0 0,1-1 0 0 0,-1 0 0 0 0,1 1 0 0 0,-1-1 0 0 0,1 1 0 0 0,0 0 0 0 0,-1-1 0 0 0,1 1 0 0 0,0 0 0 0 0,-1 0 0 0 0,1 0 0 0 0,0 0 0 0 0,-1 0 0 0 0,1 1 0 0 0,-1-1 0 0 0,1 0 0 0 0,0 1 0 0 0,-1-1 0 0 0,1 1 0 0 0,-1 0 0 0 0,1-1 0 0 0,-1 1 0 0 0,1 0 0 0 0,-1 0 0 0 0,0 0 0 0 0,1 0-1 0 0,-1 0 1 0 0,0 0 0 0 0,0 0 0 0 0,0 1 0 0 0,0-1 0 0 0,0 0 0 0 0,0 1 0 0 0,0-1 0 0 0,0 0 0 0 0,0 1 0 0 0,-1-1 0 0 0,1 1 0 0 0,-1 0 0 0 0,1 1 0 0 0,4 9 503 0 0,-1 1 0 0 0,0-1-1 0 0,-1 1 1 0 0,-1 0 0 0 0,0-1-1 0 0,0 14 1 0 0,-2 82 2549 0 0,-2-45-1495 0 0,2-44-1260 0 0,-1-4 76 0 0,1 1 0 0 0,1-1 0 0 0,4 22 1 0 0,-5-36-613 0 0,0 0 0 0 0,1 0 0 0 0,-1 0 0 0 0,1 0 0 0 0,-1 0 1 0 0,1 0-1 0 0,0 0 0 0 0,-1 0 0 0 0,1 0 0 0 0,0 0 0 0 0,0 0 0 0 0,0 0 1 0 0,-1-1-1 0 0,1 1 0 0 0,0 0 0 0 0,0-1 0 0 0,0 1 0 0 0,0-1 1 0 0,0 1-1 0 0,0-1 0 0 0,1 1 0 0 0,-1-1 0 0 0,0 0 0 0 0,0 1 1 0 0,0-1-1 0 0,0 0 0 0 0,0 0 0 0 0,1 0 0 0 0,-1 0 0 0 0,0 0 1 0 0,2 0-1 0 0,3-1 74 0 0,1 1 1 0 0,0-1-1 0 0,12-4 0 0 0,-15 4-98 0 0,32-12 133 0 0,-1-2 1 0 0,-1-1-1 0 0,0-1 1 0 0,45-32-1 0 0,-40 25-46 0 0,2-2 100 0 0,43-35 0 0 0,-83 61-231 0 0,-6 2-97 0 0,-8 4 102 0 0,0 1 0 0 0,0 1 0 0 0,0 0 1 0 0,1 1-1 0 0,-18 16 0 0 0,-55 60 11 0 0,73-71 27 0 0,-1 1 0 0 0,-11 19-1 0 0,20-29 7 0 0,1 1-1 0 0,0-1 0 0 0,0 1 0 0 0,1-1 1 0 0,-1 1-1 0 0,1 0 0 0 0,1 0 0 0 0,-1 0 1 0 0,1 0-1 0 0,-1 11 0 0 0,2-14 15 0 0,0 1 1 0 0,1 0-1 0 0,-1 0 0 0 0,1 0 0 0 0,0 0 0 0 0,0-1 0 0 0,0 1 1 0 0,1 0-1 0 0,-1-1 0 0 0,1 1 0 0 0,0-1 0 0 0,0 0 0 0 0,0 1 1 0 0,0-1-1 0 0,3 3 0 0 0,0-1 37 0 0,0 0-1 0 0,1-1 1 0 0,-1 1 0 0 0,1-1 0 0 0,0-1-1 0 0,0 1 1 0 0,12 5 0 0 0,-2-3-16 0 0,1-1 0 0 0,0 0 0 0 0,0-1 0 0 0,0 0 0 0 0,32 1 0 0 0,-17-5-491 0 0,-29 0-43 0 0,4-1-186 0 0,33-5-1119 0 0,-22 1-2094 0 0,-3 0-3931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0 301 232 0 0,'0'0'3270'0'0,"3"-1"-1180"0"0,-2 0-1606 0 0,1 1 1 0 0,-1-1-1 0 0,1 1 1 0 0,0 0-1 0 0,-1 0 0 0 0,1 0 1 0 0,0 0-1 0 0,-1 0 1 0 0,1 0-1 0 0,0 0 1 0 0,-1 1-1 0 0,1-1 1 0 0,-1 1-1 0 0,1-1 0 0 0,0 1 1 0 0,-1-1-1 0 0,1 1 1 0 0,-1 0-1 0 0,0 0 1 0 0,1 0-1 0 0,-1 0 0 0 0,0 0 1 0 0,1 0-1 0 0,1 2 1 0 0,-1-1 83 0 0,0 0-1 0 0,-1 0 1 0 0,1 0 0 0 0,0 1-1 0 0,-1-1 1 0 0,0 0 0 0 0,1 1-1 0 0,-1-1 1 0 0,0 1 0 0 0,0-1-1 0 0,0 1 1 0 0,-1 0 0 0 0,1-1-1 0 0,-1 1 1 0 0,1 4 0 0 0,-1-6-498 0 0,0-1 1 0 0,0 1-1 0 0,0-1 1 0 0,0 0-1 0 0,0 1 1 0 0,0-1-1 0 0,0 1 0 0 0,0-1 1 0 0,0 0-1 0 0,0 1 1 0 0,0-1-1 0 0,0 1 1 0 0,0-1-1 0 0,-1 0 1 0 0,1 1-1 0 0,0-1 1 0 0,0 0-1 0 0,0 1 0 0 0,-1-1 1 0 0,1 0-1 0 0,0 1 1 0 0,0-1-1 0 0,-1 0 1 0 0,1 0-1 0 0,0 1 1 0 0,-1-1-1 0 0,1 0 1 0 0,0 0-1 0 0,-1 1 0 0 0,1-1 1 0 0,0 0-1 0 0,-1 0 1 0 0,1 0-1 0 0,-1 0 1 0 0,1 0-1 0 0,0 0 1 0 0,-1 1-1 0 0,1-1 1 0 0,-1 0-1 0 0,1 0 1 0 0,0 0-1 0 0,-1 0 0 0 0,1 0 1 0 0,-1 0-1 0 0,1-1 1 0 0,0 1-1 0 0,-1 0 1 0 0,1 0-1 0 0,-1 0 1 0 0,0-1-23 0 0,0 1 1 0 0,0-1-1 0 0,0 1 1 0 0,0-1 0 0 0,0 0-1 0 0,1 1 1 0 0,-1-1-1 0 0,0 0 1 0 0,0 1 0 0 0,0-1-1 0 0,1 0 1 0 0,-1 0-1 0 0,1 0 1 0 0,-1 0-1 0 0,0 0 1 0 0,1 0 0 0 0,0 0-1 0 0,-1 0 1 0 0,1 0-1 0 0,-1 0 1 0 0,1 0 0 0 0,0-1-1 0 0,0-5 29 0 0,0-1 0 0 0,0 1 0 0 0,1 0 0 0 0,0 0 0 0 0,0 0 1 0 0,0 0-1 0 0,1 0 0 0 0,1 0 0 0 0,-1 0 0 0 0,1 0 0 0 0,0 1 0 0 0,0-1 0 0 0,6-7 0 0 0,5-6 5 0 0,0-1 0 0 0,30-30 0 0 0,-28 34-80 0 0,1 0 0 0 0,1 1-1 0 0,0 1 1 0 0,2 0 0 0 0,-1 2 0 0 0,2 0-1 0 0,0 1 1 0 0,32-13 0 0 0,-51 24-2 0 0,-1 0 0 0 0,1 1 0 0 0,-1-1 0 0 0,1 1 0 0 0,0-1 0 0 0,-1 1 0 0 0,1 0 0 0 0,0-1 0 0 0,-1 1 0 0 0,1 0 0 0 0,0 0 0 0 0,-1 0 0 0 0,1 1 0 0 0,0-1 0 0 0,-1 0 0 0 0,1 0 0 0 0,0 1 0 0 0,-1-1 0 0 0,1 1 0 0 0,-1 0 0 0 0,1-1 0 0 0,-1 1 0 0 0,1 0 0 0 0,1 1 0 0 0,-2 0 0 0 0,0 0 0 0 0,0 0 0 0 0,0-1 0 0 0,0 1 0 0 0,0 0 0 0 0,-1 0 0 0 0,1 0 0 0 0,0 0 0 0 0,-1 0 0 0 0,0 0 0 0 0,0 0 0 0 0,1 0 0 0 0,-1 1 0 0 0,0-1 0 0 0,-1 0 0 0 0,1 0 0 0 0,0 0 0 0 0,-1 0 0 0 0,0 3 0 0 0,-22 76 0 0 0,-3 12 0 0 0,23-81 0 0 0,2 0 0 0 0,-1 0 0 0 0,1 0 0 0 0,1 0 0 0 0,2 22 0 0 0,-1-29-4 0 0,0-1 0 0 0,0 1 0 0 0,0-1 0 0 0,1 1-1 0 0,0-1 1 0 0,-1 0 0 0 0,1 0 0 0 0,1 0 0 0 0,-1 0 0 0 0,1 0 0 0 0,-1 0 0 0 0,1-1-1 0 0,0 1 1 0 0,6 4 0 0 0,-3-3-16 0 0,0 0 0 0 0,1-1 0 0 0,0 0 0 0 0,-1 0 0 0 0,1-1 0 0 0,0 0 0 0 0,1 0 0 0 0,7 2-1 0 0,6-1-94 0 0,-1 0 0 0 0,0-2 0 0 0,1 0-1 0 0,0-1 1 0 0,34-3 0 0 0,-32 2-4457 0 0,-9 0-2194 0 0,-6 0 3253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43 364 0 0,'-27'-10'3076'0'0,"-3"-1"10573"0"0,36 11-12073 0 0,291-4 5463 0 0,-129 4-5643 0 0,432-6 2467 0 0,-464 4-3328 0 0,170-7 734 0 0,-295 9-2186 0 0,-27 7-7229 0 0,10-5 5955 0 0,-10 4-1397 0 0,2-2 516 0 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11 868 0 0,'-15'-11'11902'0'0,"0"19"-10520"0"0,0 0 0 0 0,1 1 0 0 0,-23 17 0 0 0,13-9-698 0 0,-88 60 2431 0 0,-215 111 0 0 0,251-150-2398 0 0,-28 14 468 0 0,164-64-6005 0 0,53-20-192 0 0,-9 2 2131 0 0,7-3 413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20 452 0 0,'0'0'244'0'0,"0"-1"0"0"0,1 1-1 0 0,-1-1 1 0 0,1 1 0 0 0,-1 0-1 0 0,0-1 1 0 0,1 1 0 0 0,-1-1 0 0 0,0 1-1 0 0,0-1 1 0 0,1 1 0 0 0,-1-1 0 0 0,0 1-1 0 0,0-1 1 0 0,0 1 0 0 0,0-1-1 0 0,0 1 1 0 0,1-1 0 0 0,-1 1 0 0 0,0-1-1 0 0,0 1 1 0 0,0-1 0 0 0,0 1 0 0 0,-1-1-1 0 0,1 0 1 0 0,0 1 0 0 0,0-1 0 0 0,0 1-1 0 0,0-1 1 0 0,0 1 0 0 0,-1-1-1 0 0,1 1 1 0 0,0-1 0 0 0,-1 0 0 0 0,-10-1 4706 0 0,-1 5-5213 0 0,-13 5 1902 0 0,0 1 0 0 0,1 1 0 0 0,-27 16 0 0 0,-65 46 776 0 0,17-10-741 0 0,-46 27 105 0 0,-35 19-49 0 0,173-105-1960 0 0,1 0-1 0 0,0 1 1 0 0,0 1 0 0 0,0-1 0 0 0,0 1-1 0 0,1 0 1 0 0,-9 9 0 0 0,19-14-3521 0 0,-3 0 3454 0 0,50-10-5860 0 0,-14-4 3453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99 113 288 0 0,'-4'-1'86'0'0,"-35"-8"2789"0"0,-17-10 8857 0 0,56 17-11546 0 0,1 1-1 0 0,-1 0 0 0 0,1-1 0 0 0,-1 1 0 0 0,1 0 1 0 0,-1-1-1 0 0,1 1 0 0 0,0 0 0 0 0,0 0 0 0 0,0-1 1 0 0,0 1-1 0 0,0 0 0 0 0,0 0 0 0 0,0 0 0 0 0,0 0 1 0 0,0 0-1 0 0,0 0 0 0 0,0 1 0 0 0,1-1 0 0 0,-1 0 1 0 0,0 0-1 0 0,1 1 0 0 0,1-1 0 0 0,37-13 832 0 0,-34 12-639 0 0,109-24-735 0 0,-52 14-7798 0 0,-51 8 6047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0 884 0 0,'-2'1'9558'0'0,"-10"5"-4661"0"0,-84 47-2192 0 0,61-31-1858 0 0,-40 24 1062 0 0,-110 89 1 0 0,182-133-2101 0 0,-22 23-1395 0 0,24-24 1114 0 0,0 0-1 0 0,1 0 1 0 0,-1 1-1 0 0,0-1 1 0 0,1 0-1 0 0,-1 1 1 0 0,1-1-1 0 0,-1 0 1 0 0,1 1-1 0 0,-1-1 1 0 0,1 0-1 0 0,0 3 1 0 0</inkml:trace>
  <inkml:trace contextRef="#ctx0" brushRef="#br0" timeOffset="1">474 96 380 0 0,'-17'4'432'0'0,"-10"2"-708"0"0,10-2 92 0 0,7 0 64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67 328 0 0,'1'-7'1306'0'0,"1"1"-1"0"0,0 0 1 0 0,0-1 0 0 0,1 1-1 0 0,-1 0 1 0 0,2 0 0 0 0,-1 0-1 0 0,9-10 3610 0 0,4 18-3289 0 0,-15-1-1491 0 0,1-1-1 0 0,-1 1 1 0 0,0 0 0 0 0,0 0-1 0 0,0 0 1 0 0,0 0-1 0 0,0 0 1 0 0,0 0-1 0 0,0 0 1 0 0,0 0 0 0 0,0 0-1 0 0,0 0 1 0 0,-1 0-1 0 0,1 1 1 0 0,0-1 0 0 0,0 2-1 0 0,7 23 719 0 0,-7-22-594 0 0,12 50 1083 0 0,-3 0-1 0 0,4 63 1 0 0,-4 114 579 0 0,-5-80-712 0 0,37 166 1168 0 0,-39-302-2266 0 0,18 86 743 0 0,7 39-21 0 0,-20-94-639 0 0,-5-36-124 0 0,0-1 0 0 0,1 0 0 0 0,6 13 0 0 0,-5-13-8 0 0,-1 0 1 0 0,0 0-1 0 0,3 12 0 0 0,-4-13-62 0 0,3 3 0 0 0,-2-1 0 0 0,0 0 0 0 0,2-2 0 0 0,-5-7 0 0 0,1 1 0 0 0,-3-4 0 0 0,-12-17 0 0 0,9 16 0 0 0,1 0 0 0 0,-1 1 0 0 0,1-1 0 0 0,-1 1 0 0 0,0 0 0 0 0,1 0 0 0 0,-1 0 0 0 0,0 0 0 0 0,-1 1 0 0 0,1-1 0 0 0,-5 0 0 0 0,-2 0 0 0 0,0 1 0 0 0,0-1 0 0 0,-12 2 0 0 0,16 0 0 0 0,0 1 0 0 0,0 0 0 0 0,0 0 0 0 0,1 1 0 0 0,-1 0 0 0 0,1 0 0 0 0,-1 1 0 0 0,1 0 0 0 0,0 0 0 0 0,0 0 0 0 0,0 1 0 0 0,0 0 0 0 0,-8 8 0 0 0,11-10 0 0 0,1 0 0 0 0,-1 0 0 0 0,1 0 0 0 0,0 1 0 0 0,0-1 0 0 0,0 0 0 0 0,0 1 0 0 0,1 0 0 0 0,-1-1 0 0 0,1 1 0 0 0,-1 0 0 0 0,1 0 0 0 0,0 0 0 0 0,0 0 0 0 0,1 0 0 0 0,-1 0 0 0 0,0 0 0 0 0,1 0 0 0 0,0 0 0 0 0,0 0 0 0 0,0 0 0 0 0,0 1 0 0 0,0-1 0 0 0,0 0 0 0 0,1 0 0 0 0,0 0 0 0 0,-1 0 0 0 0,1 0 0 0 0,1 0 0 0 0,-1 0 0 0 0,0 0 0 0 0,3 3 0 0 0,-1-2 0 0 0,1 0 0 0 0,-1 0 0 0 0,1 0 0 0 0,0-1 0 0 0,1 1 0 0 0,-1-1 0 0 0,0 0 0 0 0,1-1 0 0 0,0 1 0 0 0,0-1 0 0 0,0 0 0 0 0,0 0 0 0 0,0 0 0 0 0,0 0 0 0 0,0-1 0 0 0,0 0 0 0 0,1 0 0 0 0,5-1 0 0 0,3 2 0 0 0,1-2 0 0 0,0 0 0 0 0,0 0 0 0 0,0-2 0 0 0,20-3 0 0 0,-32 4 0 0 0,45-13 0 0 0,-45 13 0 0 0,0 0 0 0 0,0-1 0 0 0,0 1 0 0 0,0-1 0 0 0,0 0 0 0 0,0 0 0 0 0,-1 0 0 0 0,1 0 0 0 0,-1 0 0 0 0,0-1 0 0 0,1 1 0 0 0,2-5 0 0 0,-1-2 0 0 0,-3-8 0 0 0,-2 14 0 0 0,0 0 0 0 0,0 1 0 0 0,0-1 0 0 0,0 0 0 0 0,0 1 0 0 0,-1 0 0 0 0,1-1 0 0 0,-1 1 0 0 0,0 0 0 0 0,0 0 0 0 0,0-1 0 0 0,0 2 0 0 0,0-1 0 0 0,0 0 0 0 0,0 0 0 0 0,0 1 0 0 0,-1-1 0 0 0,1 1 0 0 0,-1-1 0 0 0,1 1 0 0 0,-1 0 0 0 0,0 0 0 0 0,1 0 0 0 0,-1 1 0 0 0,0-1 0 0 0,-4 0 0 0 0,-4-1 0 0 0,-1 1 0 0 0,1 0 0 0 0,-1 0 0 0 0,0 1 0 0 0,-12 2 0 0 0,21-2-423 0 0,-1 0 0 0 0,1 1 1 0 0,0-1-1 0 0,-1 1 0 0 0,1 0 0 0 0,0 0 1 0 0,0 0-1 0 0,-1 0 0 0 0,1 0 0 0 0,0 1 1 0 0,0-1-1 0 0,1 1 0 0 0,-1 0 0 0 0,0 0 1 0 0,1 0-1 0 0,-1 0 0 0 0,1 1 0 0 0,-1-1 1 0 0,1 1-1 0 0,0-1 0 0 0,0 1 0 0 0,0 0 1 0 0,0 0-1 0 0,1 0 0 0 0,-1 0 0 0 0,1 0 1 0 0,0 0-1 0 0,-2 5 0 0 0,1 7-3090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51 484 0 0,'-3'-6'1050'0'0,"-1"1"0"0"0,1 0-1 0 0,-1 0 1 0 0,0 1 0 0 0,-1-1 0 0 0,-6-5-1 0 0,9 9-700 0 0,0-1 0 0 0,-1 1 0 0 0,1 0 0 0 0,0 0-1 0 0,-1 0 1 0 0,1 0 0 0 0,-1 1 0 0 0,0-1-1 0 0,1 1 1 0 0,-1-1 0 0 0,1 1 0 0 0,-1 0 0 0 0,0 0-1 0 0,1 0 1 0 0,-1 0 0 0 0,0 0 0 0 0,1 1 0 0 0,-4 0-1 0 0,-3 2 275 0 0,1 0-1 0 0,-1 0 0 0 0,0 1 1 0 0,1 0-1 0 0,0 0 0 0 0,0 1 1 0 0,0 0-1 0 0,-13 11 0 0 0,17-12-379 0 0,0-1 0 0 0,0 1 0 0 0,0 0 0 0 0,1 0 0 0 0,-1 0 0 0 0,1 0 0 0 0,0 1 0 0 0,1-1 0 0 0,-1 1 0 0 0,1 0-1 0 0,0 0 1 0 0,0 0 0 0 0,0 0 0 0 0,1 0 0 0 0,-1 0 0 0 0,1 0 0 0 0,0 7 0 0 0,1-9-113 0 0,0 1 0 0 0,1 0 0 0 0,-1-1 0 0 0,1 1 0 0 0,0-1 0 0 0,0 1 0 0 0,0-1 0 0 0,0 1 0 0 0,0-1 1 0 0,1 0-1 0 0,0 1 0 0 0,0-1 0 0 0,0 0 0 0 0,0 0 0 0 0,3 3 0 0 0,-1-1 6 0 0,1-1 0 0 0,0 0 0 0 0,0 0 0 0 0,0 0 1 0 0,1-1-1 0 0,-1 0 0 0 0,1 0 0 0 0,6 3 0 0 0,4-1 83 0 0,1 0 0 0 0,-1-1-1 0 0,1 0 1 0 0,0-1 0 0 0,28 1-1 0 0,-28-4-72 0 0,0-1-1 0 0,0 0 1 0 0,0-1-1 0 0,22-5 0 0 0,-32 5-98 0 0,1 0-1 0 0,-1 0 0 0 0,0-1 1 0 0,0 1-1 0 0,0-2 0 0 0,-1 1 0 0 0,1-1 1 0 0,-1 0-1 0 0,0 0 0 0 0,0-1 1 0 0,0 0-1 0 0,6-6 0 0 0,-10 9-31 0 0,0-1 0 0 0,-1 1 1 0 0,1 0-1 0 0,-1-1 0 0 0,1 1 0 0 0,-1-1 0 0 0,0 0 0 0 0,1 1 0 0 0,-2-1 0 0 0,1 0 1 0 0,0 0-1 0 0,0 1 0 0 0,-1-1 0 0 0,0 0 0 0 0,1 0 0 0 0,-1 0 0 0 0,0 0 1 0 0,-1-4-1 0 0,0 3-1 0 0,0 0 1 0 0,0 0-1 0 0,-1 0 0 0 0,1 1 1 0 0,-1-1-1 0 0,0 0 1 0 0,0 1-1 0 0,-1-1 1 0 0,1 1-1 0 0,0 0 1 0 0,-7-6-1 0 0,2 3-29 0 0,-1-1 0 0 0,0 1 1 0 0,0 0-1 0 0,-1 1 0 0 0,1 0 0 0 0,-1 0 0 0 0,-1 1 0 0 0,1 0 1 0 0,-18-5-1 0 0,13 6-197 0 0,-1 0 0 0 0,1 2 0 0 0,0-1-1 0 0,0 2 1 0 0,-24 1 0 0 0,30 0-330 0 0,1 0 0 0 0,0 1 0 0 0,1 0 0 0 0,-1 0 0 0 0,-10 5 0 0 0,12-5-463 0 0,0 1 1 0 0,1 0 0 0 0,-1 0-1 0 0,1 0 1 0 0,0 0-1 0 0,0 1 1 0 0,0 0 0 0 0,-4 5-1 0 0,2 1-1930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1 548 0 0,'5'10'7460'0'0,"0"7"-3490"0"0,11 50-2302 0 0,-9-41-413 0 0,64 378 4920 0 0,-35 3-2264 0 0,-16-217-2140 0 0,5 111 1783 0 0,-21-242-2093 0 0,4 20-467 0 0,-8-72-994 0 0,2 1 0 0 0,-2-1 0 0 0,2 0 0 0 0,-1 2 0 0 0,-1-1 0 0 0,-1 0-86 0 0,0-6-502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67 704 0 0,'0'-2'497'0'0,"0"0"-1"0"0,0-1 1 0 0,0 1 0 0 0,0 0-1 0 0,-1 0 1 0 0,1-1 0 0 0,-1 1-1 0 0,1 0 1 0 0,-1 0 0 0 0,0 0-1 0 0,0 0 1 0 0,0 0 0 0 0,0 0-1 0 0,0 0 1 0 0,-1 0 0 0 0,1 0 0 0 0,-1 0-1 0 0,1 1 1 0 0,-1-1 0 0 0,1 1-1 0 0,-1-1 1 0 0,0 1 0 0 0,0-1-1 0 0,0 1 1 0 0,-3-1 0 0 0,-3-2 389 0 0,0 2 1 0 0,0-1 0 0 0,0 1 0 0 0,0 0 0 0 0,-17 0-1 0 0,-10 0 233 0 0,-1 3-1 0 0,1 1 1 0 0,-1 1 0 0 0,1 2-1 0 0,-62 17 1 0 0,67-14-724 0 0,0 1-1 0 0,0 2 1 0 0,0 1 0 0 0,2 2 0 0 0,0 0 0 0 0,-37 26 0 0 0,50-29-189 0 0,0 0 0 0 0,0 1 0 0 0,1 1 0 0 0,1 0 0 0 0,0 1 0 0 0,1 0 0 0 0,1 1 0 0 0,0 1 0 0 0,1 0 0 0 0,1 0 0 0 0,0 1 0 0 0,-7 18 0 0 0,12-20-114 0 0,0 0 0 0 0,1 1 0 0 0,1-1 0 0 0,0 1-1 0 0,1 0 1 0 0,1-1 0 0 0,0 1 0 0 0,1 0 0 0 0,3 17 0 0 0,1-6 59 0 0,2 1 0 0 0,0-1 0 0 0,2 0 1 0 0,14 31-1 0 0,-9-28-151 0 0,2-1 0 0 0,1 0 0 0 0,1-1 0 0 0,2-1 0 0 0,0-1 0 0 0,2-1 0 0 0,1 0 0 0 0,45 36 0 0 0,-37-37 0 0 0,1-2 0 0 0,1-1 0 0 0,2-1 0 0 0,0-2 0 0 0,0-2 0 0 0,2-1 0 0 0,42 11 0 0 0,-31-12 0 0 0,1-3 0 0 0,0-3 0 0 0,0-1 0 0 0,1-2 0 0 0,0-3 0 0 0,94-7 0 0 0,-115 2 0 0 0,1-2 0 0 0,0-1 0 0 0,-1-1 0 0 0,0-2 0 0 0,-1 0 0 0 0,0-2 0 0 0,0-1 0 0 0,-1-2 0 0 0,-1 0 0 0 0,0-2 0 0 0,-1-1 0 0 0,39-33 0 0 0,-45 30 0 0 0,-1 0 0 0 0,-1-1 0 0 0,-1-1 0 0 0,0 0 0 0 0,-2-1 0 0 0,-1-1 0 0 0,0-1 0 0 0,-2 1 0 0 0,-1-2 0 0 0,-1 1 0 0 0,-1-1 0 0 0,-2-1 0 0 0,0 1 0 0 0,-2-1 0 0 0,0 0 0 0 0,-2-46 0 0 0,-3 54 0 0 0,-2 0 0 0 0,0 0 0 0 0,-2 0 0 0 0,0 1 0 0 0,0-1 0 0 0,-2 1 0 0 0,-1 1 0 0 0,0-1 0 0 0,-1 1 0 0 0,0 0 0 0 0,-2 1 0 0 0,0 1 0 0 0,-21-24 0 0 0,17 23 0 0 0,0 1 0 0 0,-1 0 0 0 0,-1 2 0 0 0,-1-1 0 0 0,1 2 0 0 0,-2 1 0 0 0,0 0 0 0 0,0 1 0 0 0,-1 1 0 0 0,0 1 0 0 0,-41-11 0 0 0,-236-24 0 0 0,266 39 0 0 0,3 1-2077 0 0,0-1-1 0 0,1-1 1 0 0,-50-17 0 0 0,68 16-5495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15 248 0 0,'-3'-15'15713'0'0,"14"121"-10307"0"0,27 203 801 0 0,-32-269-5638 0 0,3 11-32 0 0,-2-18-3099 0 0,-2-29 1443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37 952 0 0,'-65'-13'21643'0'0,"73"11"-20980"0"0,1 2 0 0 0,-1-1-1 0 0,0 1 1 0 0,12 1-1 0 0,10 0 288 0 0,199-11 1363 0 0,120-2 1283 0 0,-348 12-3839 0 0,0 0-1 0 0,0 0 1 0 0,1 0-1 0 0,-1 0 1 0 0,0 0-1 0 0,0 0 1 0 0,0 0 0 0 0,0 0-1 0 0,0 1 1 0 0,0-1-1 0 0,1 0 1 0 0,-1 1 0 0 0,0-1-1 0 0,0 1 1 0 0,0-1-1 0 0,0 1 1 0 0,0-1-1 0 0,-1 1 1 0 0,3 1 0 0 0,-3-1-212 0 0,1 0 1 0 0,-1-1 0 0 0,0 1 0 0 0,0 0 0 0 0,0 0-1 0 0,1-1 1 0 0,-1 1 0 0 0,0 0 0 0 0,0 0 0 0 0,0 0-1 0 0,0-1 1 0 0,0 1 0 0 0,-1 0 0 0 0,1 0 0 0 0,0 1-1 0 0,-1 0-155 0 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306 174 244 0 0,'-1'0'168'0'0,"0"-1"1"0"0,1 1-1 0 0,-1 0 1 0 0,1-1-1 0 0,-1 1 0 0 0,0 0 1 0 0,1-1-1 0 0,-1 1 1 0 0,1-1-1 0 0,-1 1 1 0 0,1-1-1 0 0,0 1 0 0 0,-1-1 1 0 0,1 1-1 0 0,0-1 1 0 0,-1 0-1 0 0,1 1 0 0 0,0-1 1 0 0,-1 1-1 0 0,1-1 1 0 0,0 0-1 0 0,0 1 0 0 0,0-1 1 0 0,0 0-1 0 0,0 1 1 0 0,0-1-1 0 0,0 0 0 0 0,0 0 1 0 0,0 1-1 0 0,0-1 1 0 0,0 0-1 0 0,0 1 0 0 0,0-1 1 0 0,0 0-1 0 0,1 1 1 0 0,-1-1-1 0 0,0 1 0 0 0,1-1 1 0 0,-1 0-1 0 0,0 1 1 0 0,1-1-1 0 0,-1 1 1 0 0,0-1-1 0 0,1 1 0 0 0,-1-1 1 0 0,1 1-1 0 0,-1-1 1 0 0,1 1-1 0 0,0-1 0 0 0,-1 1 1 0 0,2-1-1 0 0,4-3 447 0 0,0 0 0 0 0,1 1 0 0 0,13-6 0 0 0,-10 5 169 0 0,150-58 4217 0 0,-85 35-2712 0 0,15-4 2663 0 0,-96 34-5013 0 0,-306 113-859 0 0,99-43 677 0 0,180-62 244 0 0,23-8 11 0 0,-1 0 0 0 0,1 1 0 0 0,0 0-1 0 0,0 0 1 0 0,1 1 0 0 0,-1 0 0 0 0,1 1 0 0 0,0 0-1 0 0,-9 9 1 0 0,17-14 7 0 0,0-1-1 0 0,1 1 0 0 0,-1 0 1 0 0,0 0-1 0 0,1-1 1 0 0,-1 1-1 0 0,1 0 1 0 0,-1 0-1 0 0,1 0 0 0 0,-1 0 1 0 0,1 0-1 0 0,-1 0 1 0 0,1 0-1 0 0,0 0 1 0 0,0 0-1 0 0,-1 0 0 0 0,1 0 1 0 0,0 0-1 0 0,0 0 1 0 0,0 0-1 0 0,0 1 1 0 0,0-1-1 0 0,0 0 0 0 0,1 0 1 0 0,-1 0-1 0 0,0 0 1 0 0,1 0-1 0 0,-1 0 1 0 0,0 0-1 0 0,1 0 0 0 0,-1 0 1 0 0,1 0-1 0 0,-1-1 1 0 0,1 1-1 0 0,0 0 1 0 0,-1 0-1 0 0,1 0 1 0 0,0-1-1 0 0,0 1 0 0 0,1 1 1 0 0,4 2 81 0 0,0 1 1 0 0,1-2 0 0 0,-1 1-1 0 0,14 4 1 0 0,-12-4-30 0 0,48 18 336 0 0,0-3 1 0 0,66 13-1 0 0,-73-21-112 0 0,1 2-1 0 0,-2 3 1 0 0,80 37-1 0 0,-119-49-247 0 0,-1 1 0 0 0,0 0 0 0 0,-1 0 0 0 0,1 1-1 0 0,7 8 1 0 0,-13-13-40 0 0,-1 0-1 0 0,0 0 1 0 0,0 0-1 0 0,0 1 1 0 0,0-1-1 0 0,0 0 1 0 0,0 1-1 0 0,0-1 1 0 0,0 1-1 0 0,0-1 1 0 0,-1 1-1 0 0,1-1 1 0 0,-1 1-1 0 0,1-1 1 0 0,-1 1-1 0 0,0 0 1 0 0,1-1-1 0 0,-1 1 1 0 0,0 0-1 0 0,0-1 1 0 0,0 1-1 0 0,0 0 1 0 0,-1-1-1 0 0,1 1 1 0 0,0 0-1 0 0,-1-1 1 0 0,1 1-1 0 0,-1-1 1 0 0,0 1-1 0 0,1 0 1 0 0,-1-1-1 0 0,0 0 1 0 0,0 1-1 0 0,0-1 1 0 0,0 1-1 0 0,-1 0 1 0 0,-5 5-7 0 0,1-1-1 0 0,-2 0 1 0 0,1-1 0 0 0,0 0 0 0 0,-1 0-1 0 0,0 0 1 0 0,0-1 0 0 0,-1-1 0 0 0,1 1-1 0 0,-1-1 1 0 0,0 0 0 0 0,-9 1-1 0 0,-16 2-438 0 0,-63 4 0 0 0,72-8 93 0 0,14-1-247 0 0,-81 2-1264 0 0,61-5-1431 0 0,3-4-3518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68 160 0 0,'5'-3'470'0'0,"-1"0"0"0"0,1 0 0 0 0,0 1 0 0 0,0 0 0 0 0,0 0 1 0 0,0 0-1 0 0,0 1 0 0 0,0-1 0 0 0,0 1 0 0 0,1 1 0 0 0,-1-1 0 0 0,0 1 0 0 0,1 0 0 0 0,-1 0 0 0 0,1 0 0 0 0,-1 1 1 0 0,0 0-1 0 0,0 0 0 0 0,1 0 0 0 0,-1 1 0 0 0,0-1 0 0 0,0 1 0 0 0,0 0 0 0 0,-1 1 0 0 0,1-1 0 0 0,0 1 0 0 0,-1 0 0 0 0,0 0 1 0 0,5 5-1 0 0,13 11 1364 0 0,-1 2-1 0 0,-1 0 1 0 0,26 36 0 0 0,-30-36-584 0 0,0-1-1 0 0,1-1 1 0 0,1 0-1 0 0,40 31 1 0 0,-53-46-1047 0 0,0-1-1 0 0,1 0 1 0 0,-1 0 0 0 0,1 0 0 0 0,-1-1-1 0 0,1 1 1 0 0,0-1 0 0 0,0-1 0 0 0,0 1 0 0 0,0-1-1 0 0,0 0 1 0 0,0-1 0 0 0,0 1 0 0 0,8-1-1 0 0,-9-1-111 0 0,0 0-1 0 0,-1 0 1 0 0,1-1 0 0 0,0 1-1 0 0,-1-1 1 0 0,1 0-1 0 0,-1 0 1 0 0,1-1-1 0 0,-1 1 1 0 0,0-1-1 0 0,0 0 1 0 0,0 0-1 0 0,0 0 1 0 0,-1-1-1 0 0,1 1 1 0 0,-1-1-1 0 0,6-8 1 0 0,3-5-53 0 0,-1-2 1 0 0,-1 0-1 0 0,15-37 0 0 0,14-64 59 0 0,-37 114-97 0 0,0-4-444 0 0,0-1 0 0 0,0 0 0 0 0,0-21 1 0 0,-2 31-700 0 0,11 4-7803 0 0,-8-2 7745 0 0,9 5-2176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0 808 0 0,'-2'4'710'0'0,"0"0"0"0"0,1 0 0 0 0,0 1 0 0 0,-1-1 0 0 0,1 0-1 0 0,1 1 1 0 0,-1-1 0 0 0,1 0 0 0 0,0 1 0 0 0,0-1 0 0 0,0 1 0 0 0,1 5 0 0 0,-1 4 730 0 0,4 156 5891 0 0,8-15-3467 0 0,1-53-1392 0 0,-1-17 1002 0 0,2 113 0 0 0,-13-197-3442 0 0,-1 0 0 0 0,-1 0 0 0 0,1 0 0 0 0,0 0 0 0 0,0 0 0 0 0,0 0 0 0 0,0 0 0 0 0,-1 0 0 0 0,1-1 1 0 0,0 1-1 0 0,-1 0 0 0 0,1 0 0 0 0,-1 0 0 0 0,1 0 0 0 0,-1-1 0 0 0,1 1 0 0 0,-1 0 0 0 0,0 0 0 0 0,1-1 1 0 0,-2 2-1 0 0,0-1-32 0 0,-1 0 0 0 0,1 0 0 0 0,-1 0 0 0 0,1 0 0 0 0,-1 0 0 0 0,1 0 0 0 0,-1-1 0 0 0,0 1 1 0 0,1-1-1 0 0,-1 0 0 0 0,0 0 0 0 0,0 0 0 0 0,1 0 0 0 0,-6-1 0 0 0,-2 0 0 0 0,-92 6-207 0 0,0 4 1 0 0,-143 31-1 0 0,216-35 166 0 0,12-2-3 0 0,0 0 0 0 0,1 0 0 0 0,-1 2-1 0 0,1 0 1 0 0,-1 1 0 0 0,-20 10 0 0 0,37-15 41 0 0,-1-1-1 0 0,0 1 1 0 0,0 0-1 0 0,0-1 0 0 0,0 1 0 0 0,0 0 0 0 0,0 0 0 0 0,0 0 0 0 0,0 0 1 0 0,0 0-1 0 0,1 0 0 0 0,-1 0 0 0 0,-1 2 0 0 0,4 3-3 0 0,5-1 17 0 0,1 0 0 0 0,0 0 0 0 0,0-1 1 0 0,0 0-1 0 0,0-1 0 0 0,0 0 0 0 0,1 0 0 0 0,16 3 1 0 0,-2 0 36 0 0,358 86 507 0 0,-83-24-217 0 0,-265-60-337 0 0,-18-5 0 0 0,1 0 0 0 0,-1 2 0 0 0,1 0 0 0 0,-1 0 0 0 0,-1 2 0 0 0,15 7 0 0 0,-22-7 0 0 0,-7-7 0 0 0,0 1 0 0 0,0-1 0 0 0,1 1 0 0 0,-1-1 0 0 0,0 1 0 0 0,0-1 0 0 0,0 1 0 0 0,0-1 0 0 0,0 1 0 0 0,0-1 0 0 0,0 1 0 0 0,0-1 0 0 0,0 0 0 0 0,0 1 0 0 0,0-1 0 0 0,-1 1 0 0 0,1-1 0 0 0,0 1 0 0 0,0-1 0 0 0,0 1 0 0 0,-1-1 0 0 0,1 0 0 0 0,0 1 0 0 0,-3 3 0 0 0,0 0 0 0 0,-1 0 0 0 0,1-1 0 0 0,0 0 0 0 0,-1 1 0 0 0,0-1 0 0 0,0-1 0 0 0,0 1 0 0 0,0 0 0 0 0,0-1 0 0 0,-8 3 0 0 0,-57 20 0 0 0,61-23 0 0 0,-497 116 0 0 0,325-83 0 0 0,176-34 0 0 0,-1 0 0 0 0,0-1 0 0 0,0 1 0 0 0,1 1 0 0 0,-1-1 0 0 0,0 1 0 0 0,1-1 0 0 0,-1 1 0 0 0,1 1 0 0 0,0-1 0 0 0,-1 1 0 0 0,-3 2 0 0 0,8-4 0 0 0,1-1 0 0 0,-1 1 0 0 0,0 0 0 0 0,0-1 0 0 0,1 1 0 0 0,-1-1 0 0 0,0 0 0 0 0,1 1 0 0 0,-1-1 0 0 0,1 1 0 0 0,-1-1 0 0 0,1 0 0 0 0,-1 1 0 0 0,1-1 0 0 0,-1 0 0 0 0,1 1 0 0 0,-1-1 0 0 0,1 0 0 0 0,-1 0 0 0 0,1 1 0 0 0,-1-1 0 0 0,1 0 0 0 0,1 0 0 0 0,28 7 0 0 0,1-1 0 0 0,39 1 0 0 0,-13-1 0 0 0,37 5 0 0 0,148 24 0 0 0,-213-27 0 0 0,-29-2 0 0 0,-1-5 0 0 0,1 0 0 0 0,-1 0 0 0 0,0-1 0 0 0,0 1 0 0 0,0 0 0 0 0,0-1 0 0 0,1 1 0 0 0,-1-1 0 0 0,0 1 0 0 0,0-1 0 0 0,0 1 0 0 0,0-1 0 0 0,0 0 0 0 0,0 0 0 0 0,-2 1 0 0 0,-4 0 0 0 0,1 0 0 0 0,0 0 0 0 0,0 1 0 0 0,0-1 0 0 0,1 1 0 0 0,-7 3 0 0 0,10-4 0 0 0,0 0 0 0 0,0 0 0 0 0,0 0 0 0 0,0 1 0 0 0,0-1 0 0 0,1 0 0 0 0,-1 1 0 0 0,1 0 0 0 0,-1-1 0 0 0,1 1 0 0 0,-1 0 0 0 0,1 0 0 0 0,0 0 0 0 0,0-1 0 0 0,0 1 0 0 0,0 1 0 0 0,0-1 0 0 0,0 0 0 0 0,1 0 0 0 0,-1 0 0 0 0,0 3 0 0 0,-3 55 0 0 0,2 0 0 0 0,12 110 0 0 0,-4-89 0 0 0,-3-36 0 0 0,43 534 0 0 0,-14-371 0 0 0,-23-161 0 0 0,-3-10 0 0 0,-6-36 2 0 0,0 0-1 0 0,0 0 1 0 0,0 0-1 0 0,0 0 1 0 0,0 0-1 0 0,0 0 1 0 0,0 0 0 0 0,0 0-1 0 0,0-1 1 0 0,0 1-1 0 0,0 0 1 0 0,-1 0-1 0 0,1 0 1 0 0,0 0-1 0 0,-1 1 1 0 0,-2-1-127 0 0,2 0-449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19 107 400 0 0,'-13'-63'6742'0'0,"8"20"7027"0"0,20 53-12604 0 0,-11-5-920 0 0,0 0 0 0 0,0 0 1 0 0,0 1-1 0 0,-1-1 0 0 0,6 12 0 0 0,3 5-116 0 0,4 0-715 0 0,0-1 0 0 0,1 0 0 0 0,1-1 0 0 0,1-2 0 0 0,42 33-1 0 0,-35-32-1498 0 0,0-2-1 0 0,43 20 1 0 0,-14-12-297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21 140 848 0 0,'-1'-1'727'0'0,"-19"-11"9628"0"0,25 7-9765 0 0,0 0 0 0 0,0 1 0 0 0,0 0-1 0 0,0 0 1 0 0,1 1 0 0 0,0-1-1 0 0,0 1 1 0 0,0 0 0 0 0,0 1-1 0 0,7-3 1 0 0,75-17 2208 0 0,-57 14-1744 0 0,57-8 1704 0 0,145-7 0 0 0,-177 19-2374 0 0,284-8 2226 0 0,411 22-622 0 0,-720-11-1988 0 0,-10 0 0 0 0,0 2 0 0 0,33 4 0 0 0,-50-4-167 0 0,-23 10-3750 0 0,10-6 1990 0 0,-17 6-5870 0 0,10-7 4547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1 408 0 0,'-6'0'832'0'0,"0"-1"-1"0"0,0 1 1 0 0,0 1 0 0 0,0-1-1 0 0,1 1 1 0 0,-1 0 0 0 0,0 1-1 0 0,1-1 1 0 0,-1 1 0 0 0,1 0-1 0 0,-1 1 1 0 0,1-1-1 0 0,-7 5 1 0 0,-6 5 535 0 0,0 1 0 0 0,-20 20 0 0 0,-2 1 60 0 0,-62 41 1566 0 0,-3-4 1 0 0,-220 109-1 0 0,161-98-1303 0 0,215-92-5831 0 0,44-21-2806 0 0,-37 11 4007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24 9637 0 0,'0'-2'3276'0'0,"0"-8"4320"0"0,0 9-7460 0 0,0 1-1 0 0,0-1 1 0 0,0 1 0 0 0,0 0 0 0 0,0-1-1 0 0,0 1 1 0 0,0-1 0 0 0,0 1-1 0 0,0-1 1 0 0,0 1 0 0 0,0 0-1 0 0,-1-1 1 0 0,1 1 0 0 0,0-1-1 0 0,0 1 1 0 0,0 0 0 0 0,-1-1 0 0 0,1 1-1 0 0,0 0 1 0 0,0-1 0 0 0,-1 1-1 0 0,1 0 1 0 0,0-1 0 0 0,-1 1-1 0 0,1 0 1 0 0,0 0 0 0 0,-1-1 0 0 0,1 1-1 0 0,-1 0 1 0 0,1 0 430 0 0,-4 2-190 0 0,-153 107 1658 0 0,55-35-1187 0 0,-313 207 2351 0 0,401-269-3430 0 0,32-15-5562 0 0,1-2 3487 0 0,0-2 0 0 0,34-16 0 0 0,-35 14 1035 0 0,33-11-1709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19 360 0 0,'11'-11'137'0'0,"6"3"14074"0"0,-17 8-14106 0 0,-9 14 1497 0 0,-8 3-509 0 0,0 0 0 0 0,-1-1 0 0 0,-37 24 0 0 0,-127 94 2864 0 0,-65 43-532 0 0,223-158-4527 0 0,14-3-2960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6 348 0 0,'0'-6'12093'0'0,"0"30"-8545"0"0,0 38-1419 0 0,0 3 1172 0 0,15 113 1 0 0,-9-125-2213 0 0,-3-29-1394 0 0,11 48 0 0 0,-14-71 54 0 0,0 0 0 0 0,0 0 0 0 0,1 0 0 0 0,-1 0 0 0 0,1 0 0 0 0,-1 0 1 0 0,1-1-1 0 0,-1 1 0 0 0,1 0 0 0 0,-1 0 0 0 0,1 0 0 0 0,0-1 0 0 0,-1 1 0 0 0,2 1 1 0 0,11 1-7136 0 0,-2-3 4976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75 340 0 0,'-2'-4'466'0'0,"1"0"0"0"0,-1 0 0 0 0,1 1 0 0 0,-1-1 1 0 0,-1 0-1 0 0,1 1 0 0 0,0-1 0 0 0,-1 1 0 0 0,0 0 0 0 0,1 0 0 0 0,-1 0 0 0 0,0 0 0 0 0,-1 1 1 0 0,1-1-1 0 0,-1 1 0 0 0,1 0 0 0 0,-1-1 0 0 0,1 2 0 0 0,-1-1 0 0 0,0 0 0 0 0,0 1 0 0 0,0 0 0 0 0,0 0 1 0 0,0 0-1 0 0,0 0 0 0 0,0 1 0 0 0,-1-1 0 0 0,1 1 0 0 0,0 0 0 0 0,0 0 0 0 0,-5 2 0 0 0,-4 0 157 0 0,-1 1 0 0 0,1 1-1 0 0,1 0 1 0 0,-1 1-1 0 0,1 0 1 0 0,-1 1-1 0 0,2 1 1 0 0,-1 0-1 0 0,-13 10 1 0 0,11-7-11 0 0,0 2 0 0 0,1 0-1 0 0,0 0 1 0 0,1 2 0 0 0,0-1 0 0 0,-14 23 0 0 0,23-32-446 0 0,1 1 1 0 0,-1 0 0 0 0,1-1 0 0 0,0 1-1 0 0,0 0 1 0 0,0 0 0 0 0,1 0-1 0 0,-1 0 1 0 0,1 0 0 0 0,1 1 0 0 0,-1-1-1 0 0,1 0 1 0 0,0 0 0 0 0,0 1 0 0 0,0-1-1 0 0,1 0 1 0 0,-1 0 0 0 0,2 0-1 0 0,-1 1 1 0 0,0-1 0 0 0,3 6 0 0 0,0-5-38 0 0,0 1 1 0 0,0-1-1 0 0,0 0 1 0 0,0 0-1 0 0,1 0 1 0 0,0-1-1 0 0,0 0 1 0 0,1 0-1 0 0,-1 0 1 0 0,1-1-1 0 0,0 1 1 0 0,1-1-1 0 0,-1-1 1 0 0,12 6-1 0 0,-9-6-169 0 0,-1 0 0 0 0,1 0-1 0 0,0 0 1 0 0,1-1 0 0 0,-1-1 0 0 0,0 1-1 0 0,0-2 1 0 0,1 1 0 0 0,-1-1 0 0 0,1-1 0 0 0,-1 1-1 0 0,12-4 1 0 0,-14 3-84 0 0,-1-1-1 0 0,1 0 0 0 0,-1 0 1 0 0,0-1-1 0 0,0 1 1 0 0,0-1-1 0 0,-1-1 1 0 0,1 1-1 0 0,-1-1 1 0 0,1 0-1 0 0,-1 0 1 0 0,-1-1-1 0 0,1 1 1 0 0,0-1-1 0 0,-1 0 1 0 0,0 0-1 0 0,0-1 1 0 0,4-7-1 0 0,-5 6 91 0 0,1 0-1 0 0,-1-1 1 0 0,0 1 0 0 0,-1-1-1 0 0,0 0 1 0 0,0 0-1 0 0,-1 0 1 0 0,0 0-1 0 0,0 0 1 0 0,-1 0 0 0 0,0 0-1 0 0,0 0 1 0 0,-1 0-1 0 0,0 0 1 0 0,-1 0-1 0 0,1 0 1 0 0,-1 0-1 0 0,-1 1 1 0 0,0-1 0 0 0,0 1-1 0 0,0-1 1 0 0,-1 1-1 0 0,0 0 1 0 0,0 1-1 0 0,-1-1 1 0 0,0 1 0 0 0,0-1-1 0 0,-1 1 1 0 0,1 1-1 0 0,-11-8 1 0 0,4 3 35 0 0,-1 1 0 0 0,0 0 1 0 0,0 1-1 0 0,-1 0 0 0 0,-24-9 1 0 0,30 14-295 0 0,-1 0 0 0 0,-1 0 0 0 0,1 1 1 0 0,0 0-1 0 0,-1 0 0 0 0,1 1 0 0 0,-1 1 0 0 0,1-1 0 0 0,-1 2 1 0 0,-14 1-1 0 0,2 6-2077 0 0,2 5-4220 0 0,14-9 3978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5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7177 0 0,'0'-2'961'0'0,"1"-1"0"0"0,0 1 0 0 0,0-1-1 0 0,0 1 1 0 0,0-1 0 0 0,0 1 0 0 0,0 0 0 0 0,1 0 0 0 0,-1-1 0 0 0,1 1 0 0 0,2-2 0 0 0,-3 3-839 0 0,-1 1 0 0 0,0 0 0 0 0,0 0 0 0 0,1 0 0 0 0,-1-1 0 0 0,0 1 0 0 0,1 0 0 0 0,-1 0 0 0 0,0 0 0 0 0,1 0-1 0 0,-1 0 1 0 0,0 0 0 0 0,1 0 0 0 0,-1 0 0 0 0,0 0 0 0 0,1 0 0 0 0,-1 0 0 0 0,1 0 0 0 0,-1 0 0 0 0,0 0 0 0 0,1 0 0 0 0,-1 0 0 0 0,0 1 0 0 0,1-1 0 0 0,-1 0 0 0 0,0 0 0 0 0,0 0 0 0 0,1 0 0 0 0,-1 1-1 0 0,1-1 1 0 0,10 19 1035 0 0,-6 1-387 0 0,-1-1 0 0 0,0 1 0 0 0,1 28 0 0 0,2 4 253 0 0,1 5 12 0 0,-2-10 115 0 0,2 0 0 0 0,20 63 0 0 0,-28-109-1136 0 0,1 0-1 0 0,-1 1 1 0 0,1-1-1 0 0,0 0 1 0 0,-1 0-1 0 0,1 0 1 0 0,0 0 0 0 0,0 0-1 0 0,-1 0 1 0 0,1 0-1 0 0,0 0 1 0 0,0 0 0 0 0,0 0-1 0 0,0 0 1 0 0,1 0-1 0 0,-1 0 1 0 0,0-1-1 0 0,0 1 1 0 0,0-1 0 0 0,1 1-1 0 0,-1-1 1 0 0,0 1-1 0 0,0-1 1 0 0,1 0 0 0 0,-1 1-1 0 0,0-1 1 0 0,1 0-1 0 0,-1 0 1 0 0,0 0-1 0 0,1 0 1 0 0,-1 0 0 0 0,0 0-1 0 0,1-1 1 0 0,-1 1-1 0 0,0 0 1 0 0,1-1 0 0 0,-1 1-1 0 0,0-1 1 0 0,2 0-1 0 0,6-3-46 0 0,0 0 0 0 0,0-1-1 0 0,-1 0 1 0 0,10-8-1 0 0,-15 11 29 0 0,71-50-377 0 0,-2-4 0 0 0,69-68 0 0 0,-137 119 318 0 0,-3 5 47 0 0,0-1 1 0 0,0 1-1 0 0,0-1 0 0 0,-1 0 1 0 0,1 1-1 0 0,0-1 1 0 0,0 0-1 0 0,-1 1 0 0 0,1-1 1 0 0,-1 0-1 0 0,1 0 1 0 0,-1 0-1 0 0,1 1 0 0 0,-1-1 1 0 0,1 0-1 0 0,-1 0 1 0 0,0 0-1 0 0,1 0 0 0 0,-1 0 1 0 0,0 0-1 0 0,0 0 1 0 0,0 0-1 0 0,0 0 0 0 0,0 0 1 0 0,0 0-1 0 0,0-1 1 0 0,-1 0-59 0 0,-10 6-22 0 0,0 0 71 0 0,0 0 1 0 0,1 1 0 0 0,-1 0 0 0 0,1 1-1 0 0,0 0 1 0 0,1 1 0 0 0,-12 9-1 0 0,7-4 80 0 0,1 0-1 0 0,0 1 0 0 0,1 0 0 0 0,0 1 0 0 0,1 0 0 0 0,0 1 0 0 0,-11 21 0 0 0,18-28 40 0 0,1-1-1 0 0,-1 1 1 0 0,1 0 0 0 0,0 0 0 0 0,1 0-1 0 0,0 0 1 0 0,0 0 0 0 0,1 1 0 0 0,0-1-1 0 0,1 0 1 0 0,-1 1 0 0 0,2-1 0 0 0,-1 1 0 0 0,1-1-1 0 0,0 0 1 0 0,1 1 0 0 0,0-1 0 0 0,4 10-1 0 0,-3-12-81 0 0,0 0 0 0 0,1 0 0 0 0,0-1 0 0 0,0 1 0 0 0,0-1-1 0 0,0 0 1 0 0,1 0 0 0 0,0-1 0 0 0,0 0 0 0 0,0 1 0 0 0,1-1 0 0 0,-1-1 0 0 0,1 1-1 0 0,0-1 1 0 0,0 0 0 0 0,0-1 0 0 0,0 1 0 0 0,1-1 0 0 0,12 2 0 0 0,-8-1-441 0 0,0-2 1 0 0,1 1 0 0 0,-1-1 0 0 0,1-1 0 0 0,0 0-1 0 0,-1-1 1 0 0,1 0 0 0 0,-1 0 0 0 0,1-1 0 0 0,18-7 0 0 0,4 0-4140 0 0,-6 2-1787 0 0,-11 1 3387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5:5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1 500 440 0 0,'2'4'22413'0'0,"-2"-4"-22287"0"0,0 0 1 0 0,1 0-1 0 0,-1 0 1 0 0,0 0-1 0 0,0 0 1 0 0,0 0 0 0 0,0 0-1 0 0,0 0 1 0 0,1 0-1 0 0,-1 0 1 0 0,0 0-1 0 0,0 0 1 0 0,0 0-1 0 0,3-6 655 0 0,0 1-1 0 0,0-2 1 0 0,-1 1 0 0 0,0 0-1 0 0,1-9 1 0 0,1-8 211 0 0,0-33 1 0 0,-3 34-512 0 0,5-35 0 0 0,-1 40-460 0 0,1 0 1 0 0,0 1-1 0 0,1-1 0 0 0,0 1 1 0 0,2 0-1 0 0,0 1 0 0 0,1 0 1 0 0,0 0-1 0 0,1 1 0 0 0,0 1 1 0 0,2 0-1 0 0,-1 0 0 0 0,1 1 1 0 0,1 1-1 0 0,0 0 0 0 0,1 1 1 0 0,0 1-1 0 0,1 0 0 0 0,0 1 1 0 0,0 0-1 0 0,0 2 0 0 0,1 0 1 0 0,18-4-1 0 0,-31 9-21 0 0,-1 0 0 0 0,0 1 0 0 0,1-1 0 0 0,-1 1 0 0 0,1 0 0 0 0,-1 0 0 0 0,1 0 0 0 0,-1 0 0 0 0,0 1 0 0 0,1-1 0 0 0,-1 1 0 0 0,0 0 0 0 0,5 2 0 0 0,-7-3 0 0 0,0 1 0 0 0,0-1 0 0 0,0 1 0 0 0,0 0 0 0 0,0 0 0 0 0,-1-1 0 0 0,1 1 0 0 0,0 0 0 0 0,0 0 0 0 0,-1 0 0 0 0,1 0 0 0 0,-1 0 0 0 0,1-1 0 0 0,-1 1 0 0 0,1 0 0 0 0,-1 0 0 0 0,0 1 0 0 0,1 0 0 0 0,-1 0 0 0 0,0 1 0 0 0,0-1 0 0 0,0 1 0 0 0,0-1 0 0 0,0 0 0 0 0,0 1 0 0 0,-1-1 0 0 0,1 1 0 0 0,-1-1 0 0 0,-1 5 0 0 0,-12 22 0 0 0,0 0 0 0 0,-21 32 0 0 0,-19 36 0 0 0,48-85 0 0 0,1 0 0 0 0,0 1 0 0 0,1-1 0 0 0,1 1 0 0 0,0 0 0 0 0,-1 15 0 0 0,3-24 0 0 0,1 1 0 0 0,0 0 0 0 0,0-1 0 0 0,1 1 0 0 0,-1-1 0 0 0,1 1 0 0 0,0-1 0 0 0,0 1 0 0 0,0-1 0 0 0,1 0 0 0 0,0 1 0 0 0,0-1 0 0 0,0 0 0 0 0,0 0 0 0 0,4 5 0 0 0,-2-4 0 0 0,1-1 0 0 0,-1 1 0 0 0,1-1 0 0 0,0 1 0 0 0,0-1 0 0 0,1-1 0 0 0,-1 1 0 0 0,1-1 0 0 0,10 4 0 0 0,1 0 0 0 0,0-2 0 0 0,1 0 0 0 0,-1-1 0 0 0,1-1 0 0 0,0-1 0 0 0,33 0 0 0 0,-3-2 0 0 0,0-3 0 0 0,0-1 0 0 0,0-3 0 0 0,48-13 0 0 0,-69 8-13394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3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25 20 0 0,'7'-24'8620'0'0,"-39"66"892"0"0,-10 3-6592 0 0,20-22-2389 0 0,2 0 1 0 0,-25 34-1 0 0,25-18 193 0 0,19-37-657 0 0,0 0 0 0 0,1 1 0 0 0,-1-1-1 0 0,1 0 1 0 0,-1 1 0 0 0,1-1 0 0 0,0 0 0 0 0,0 1 0 0 0,0-1-1 0 0,0 0 1 0 0,0 1 0 0 0,1-1 0 0 0,-1 0 0 0 0,1 0 0 0 0,0 4 0 0 0,2-4-3 0 0,-1 1 1 0 0,0-1 0 0 0,1 0 0 0 0,-1 0 0 0 0,1 0 0 0 0,0 0 0 0 0,-1-1 0 0 0,1 1-1 0 0,0-1 1 0 0,0 0 0 0 0,0 0 0 0 0,0 0 0 0 0,1 0 0 0 0,-1 0 0 0 0,3 0 0 0 0,6 2 139 0 0,8 3 108 0 0,-1-1 1 0 0,1-1 0 0 0,0-1-1 0 0,28 2 1 0 0,82-9 804 0 0,-122 3-1301 0 0,44-5-1477 0 0,-48 5 463 0 0,-1 0 1 0 0,0 0-1 0 0,0 0 0 0 0,0 0 0 0 0,0-1 0 0 0,0 1 1 0 0,4-4-1 0 0,-2-1-4052 0 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3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15 192 0 0,'-1'-2'555'0'0,"0"1"1"0"0,0 0-1 0 0,-1 0 1 0 0,1 0-1 0 0,-1 0 1 0 0,1 0-1 0 0,-1 0 1 0 0,1 0-1 0 0,-1 0 1 0 0,0 1-1 0 0,1-1 0 0 0,-1 0 1 0 0,0 1-1 0 0,0 0 1 0 0,-3-1-1 0 0,4 1-302 0 0,0 1 0 0 0,0-1 0 0 0,0 1 0 0 0,0-1 0 0 0,0 1 0 0 0,0-1 0 0 0,0 1-1 0 0,0 0 1 0 0,1-1 0 0 0,-1 1 0 0 0,0 0 0 0 0,0 0 0 0 0,1 0 0 0 0,-1-1 0 0 0,0 1 0 0 0,1 0-1 0 0,-1 0 1 0 0,1 0 0 0 0,-1 0 0 0 0,1 0 0 0 0,0 0 0 0 0,-1 0 0 0 0,1 0 0 0 0,0 0 0 0 0,0 1 0 0 0,0 1-1 0 0,-12 52 4237 0 0,-4 59 0 0 0,12-51-2186 0 0,2-1 0 0 0,8 71 0 0 0,-6-132-2457 0 0,3 15-279 0 0,-1-11-2150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58 420 0 0,'0'-21'6255'0'0,"-3"18"-5781"0"0,0 0 1 0 0,0 0 0 0 0,0 0-1 0 0,0 0 1 0 0,-1 1 0 0 0,1-1 0 0 0,-1 1-1 0 0,1 0 1 0 0,-1 0 0 0 0,0 1 0 0 0,0-1-1 0 0,0 1 1 0 0,0 0 0 0 0,0 0-1 0 0,0 0 1 0 0,-8-1 0 0 0,2 1 173 0 0,0 1 0 0 0,0 0 0 0 0,-1 0 0 0 0,1 1 1 0 0,0 0-1 0 0,-11 3 0 0 0,19-4-535 0 0,-1 1 1 0 0,1-1-1 0 0,0 1 1 0 0,0 0-1 0 0,0-1 0 0 0,-1 1 1 0 0,1 1-1 0 0,0-1 1 0 0,0 0-1 0 0,0 0 1 0 0,0 1-1 0 0,1-1 0 0 0,-1 1 1 0 0,0-1-1 0 0,1 1 1 0 0,-1 0-1 0 0,1 0 1 0 0,-1 0-1 0 0,1 0 0 0 0,0 0 1 0 0,0 0-1 0 0,-2 4 1 0 0,3-3-20 0 0,-1 0 0 0 0,1 0 0 0 0,0 0 0 0 0,0 0 0 0 0,0 0 0 0 0,0 0 0 0 0,0 0 0 0 0,1 0 0 0 0,-1 0 0 0 0,1 0 0 0 0,0 0 0 0 0,0 0 0 0 0,0-1 0 0 0,0 1 0 0 0,1 0 0 0 0,-1-1 0 0 0,3 5 0 0 0,4 4 55 0 0,1 1 0 0 0,1-1-1 0 0,-1-1 1 0 0,2 0-1 0 0,-1 0 1 0 0,15 9-1 0 0,75 47 485 0 0,-84-57-534 0 0,45 27 224 0 0,58 37 321 0 0,-117-71-633 0 0,-1-1-1 0 0,1 0 1 0 0,0 0 0 0 0,-1 0 0 0 0,1 1-1 0 0,-1-1 1 0 0,1 1 0 0 0,-1-1 0 0 0,0 1-1 0 0,0 0 1 0 0,1-1 0 0 0,-1 1 0 0 0,0 0-1 0 0,-1 0 1 0 0,1 0 0 0 0,0 0 0 0 0,0 0-1 0 0,-1 0 1 0 0,1 0 0 0 0,-1 0 0 0 0,1 3-1 0 0,-2-4-6 0 0,0 0-1 0 0,1 1 1 0 0,-1-1-1 0 0,1 0 0 0 0,-1 0 1 0 0,0-1-1 0 0,0 1 1 0 0,0 0-1 0 0,1 0 0 0 0,-1 0 1 0 0,0 0-1 0 0,0-1 1 0 0,0 1-1 0 0,0 0 0 0 0,0-1 1 0 0,0 1-1 0 0,0-1 1 0 0,-1 1-1 0 0,1-1 0 0 0,-1 1 1 0 0,-25 5 46 0 0,-9-3 15 0 0,-1-1-1 0 0,1-2 1 0 0,-38-5 0 0 0,44 3-38 0 0,-35-4 60 0 0,-49-1-1483 0 0,113 7 669 0 0,33 5-11482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4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110 116 60 0 0,'1'-5'10234'0'0,"0"14"-9547"0"0,1 1 0 0 0,-1-1 1 0 0,-1 0-1 0 0,1 1 0 0 0,-2-1 1 0 0,1 0-1 0 0,-4 15 0 0 0,-16 67 2278 0 0,19-86-2839 0 0,-46 158 4772 0 0,33-119-3453 0 0,14-44-1433 0 0,-3 11 977 0 0,0 0 0 0 0,-11 21 0 0 0,13-31-191 0 0,0-5-581 0 0,-1-4-92 0 0,0-1 0 0 0,1 0 1 0 0,0 0-1 0 0,0 0 0 0 0,1 0 0 0 0,0 0 1 0 0,1 0-1 0 0,2-16 0 0 0,-2 19-3 0 0,0 0 1 0 0,1 0-1 0 0,0-1 0 0 0,0 1 0 0 0,0 0 1 0 0,0 1-1 0 0,1-1 0 0 0,0 0 1 0 0,0 1-1 0 0,1-1 0 0 0,0 1 0 0 0,-1 0 1 0 0,9-8-1 0 0,-10 13-103 0 0,0-1-1 0 0,-1 0 1 0 0,1 0 0 0 0,0 1 0 0 0,-1-1-1 0 0,1 1 1 0 0,0 0 0 0 0,0-1 0 0 0,0 1-1 0 0,-1 0 1 0 0,1 0 0 0 0,0 0 0 0 0,0 0-1 0 0,0 0 1 0 0,-1 1 0 0 0,1-1 0 0 0,0 0-1 0 0,0 1 1 0 0,-1 0 0 0 0,4 1 0 0 0,37 19 284 0 0,-36-18-292 0 0,18 12-11 0 0,68 38 0 0 0,120 52 0 0 0,-194-97 0 0 0,-1-2 0 0 0,1 0 0 0 0,1-1 0 0 0,-1 0 0 0 0,28 2 0 0 0,-42-7 0 0 0,1 0 0 0 0,-1 1 0 0 0,1-2 0 0 0,0 1 0 0 0,-1 0 0 0 0,1-1 0 0 0,-1 0 0 0 0,1 0 0 0 0,-1 0 0 0 0,0-1 0 0 0,1 1 0 0 0,-1-1 0 0 0,0 0 0 0 0,0-1 0 0 0,0 1 0 0 0,0 0 0 0 0,-1-1 0 0 0,1 0 0 0 0,-1 0 0 0 0,1 0 0 0 0,-1-1 0 0 0,0 1 0 0 0,0-1 0 0 0,-1 1 0 0 0,1-1 0 0 0,-1 0 0 0 0,4-8 0 0 0,2-9 0 0 0,-1-1 0 0 0,-1-1 0 0 0,-1 1 0 0 0,-1-1 0 0 0,-1 0 0 0 0,-1 0 0 0 0,-1 0 0 0 0,0 0 0 0 0,-2 0 0 0 0,-1 0 0 0 0,-7-32 0 0 0,5 38 1 0 0,-1-1-1 0 0,0 1 1 0 0,-2-1-1 0 0,0 1 1 0 0,-14-24-1 0 0,15 31-1 0 0,-1 0-1 0 0,1 0 0 0 0,-2 1 1 0 0,1-1-1 0 0,-2 2 1 0 0,1-1-1 0 0,-1 1 1 0 0,0 1-1 0 0,-16-11 0 0 0,12 9-980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6:4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6 196 0 0,'1'-5'12242'0'0,"2"23"-11385"0"0,0 1 1 0 0,0-1 0 0 0,-2 26 0 0 0,3 21 130 0 0,8 123 1579 0 0,-3-32-1014 0 0,4 66-52 0 0,-9-114-894 0 0,18 129 494 0 0,-7-86-249 0 0,-1 10-398 0 0,10 95 657 0 0,-19-171-611 0 0,5 41 777 0 0,-5-27 1853 0 0,-5-97-2889 0 0,0 20 529 0 0,0-40-2183 0 0,1 9-1141 0 0,0-1-1 0 0,1 0 1 0 0,5-13-1 0 0,1-3-1025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264 110 528 0 0,'-8'7'9648'0'0,"-32"47"-6151"0"0,4-7-592 0 0,-2-1-1 0 0,-49 46 1 0 0,85-89-2502 0 0,0-1 0 0 0,0 0 0 0 0,-1 0 0 0 0,1 0 0 0 0,0-1-1 0 0,-1 1 1 0 0,0-1 0 0 0,1 1 0 0 0,-1-1 0 0 0,-4 2-1 0 0,7-3-376 0 0,-1 0 0 0 0,1 0-1 0 0,-1-1 1 0 0,1 1 0 0 0,-1 0-1 0 0,1 0 1 0 0,-1 0 0 0 0,1 0-1 0 0,0-1 1 0 0,-1 1 0 0 0,1 0-1 0 0,-1 0 1 0 0,1-1 0 0 0,0 1-1 0 0,-1 0 1 0 0,1 0 0 0 0,0-1-1 0 0,-1 1 1 0 0,1-1 0 0 0,0 1-1 0 0,-1 0 1 0 0,1-1 0 0 0,0 1-1 0 0,0-1 1 0 0,0 1 0 0 0,-1 0-1 0 0,1-1 1 0 0,0 1 0 0 0,0-1-1 0 0,0 1 1 0 0,0-1 0 0 0,0 1-1 0 0,0-1 1 0 0,0 1 0 0 0,0-1-1 0 0,0 1 1 0 0,0-1 0 0 0,0 1-1 0 0,0 0 1 0 0,0-1 0 0 0,0 1-1 0 0,1-1 1 0 0,-1 1 0 0 0,0-1-1 0 0,7-20 459 0 0,86-158 705 0 0,-24 48-437 0 0,-68 128-706 0 0,1 0-1 0 0,-1 0 0 0 0,1 0 1 0 0,0 0-1 0 0,-1 1 1 0 0,1-1-1 0 0,1 1 0 0 0,3-5 1 0 0,-4 7 2 0 0,0 0-31 0 0,-1 0-1 0 0,1 1 1 0 0,-1-1-1 0 0,1 1 1 0 0,0-1-1 0 0,-1 1 0 0 0,1 0 1 0 0,-1 0-1 0 0,0 0 1 0 0,1 0-1 0 0,-1 0 1 0 0,0 0-1 0 0,3 2 1 0 0,16 24 471 0 0,29 50 0 0 0,7 11 217 0 0,-21-38-705 0 0,-19-28 0 0 0,0 1 0 0 0,1-2 0 0 0,23 22 0 0 0,-33-35 0 0 0,28 19 0 0 0,-33-26 0 0 0,-3-1 0 0 0,-68-13-179 0 0,-1 3 0 0 0,-100-1 0 0 0,1-1-72 0 0,128 9 104 0 0,39 3 271 0 0,6-3-72 0 0,8-7-27 0 0,0 1 1 0 0,1 1-1 0 0,0 0 0 0 0,23-9 0 0 0,-15 6-18 0 0,25-15-1 0 0,-34 18-15 0 0,10-8-227 0 0,-21 15 154 0 0,-5 1-143 0 0,-12 2 134 0 0,0 1-1 0 0,-30 8 1 0 0,46-10 76 0 0,-5-2 95 0 0,20-5-3448 0 0,35-4-6315 0 0,-26 6 6541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50 612 0 0,'0'0'327'0'0,"-1"0"0"0"0,1 0 0 0 0,-10 4 7847 0 0,10-3-7847 0 0,0-1 0 0 0,-1 1 0 0 0,13 4 6920 0 0,-5-3-8707 0 0,15 2 2455 0 0,1 0 0 0 0,0-1 0 0 0,0-2 0 0 0,0 0 1 0 0,0-1-1 0 0,24-4 0 0 0,-32 3-590 0 0,5 0 80 0 0,-7 1-216 0 0,-1 0 0 0 0,0-1 0 0 0,0-1 0 0 0,0 0 0 0 0,0 0 0 0 0,0-1 0 0 0,0-1 0 0 0,14-6 0 0 0,-24 9-224 0 0,0-1 1 0 0,0 1-1 0 0,0-1 0 0 0,0 0 1 0 0,0 1-1 0 0,0-1 0 0 0,-1 0 1 0 0,1 0-1 0 0,-1 0 0 0 0,0 0 1 0 0,1 0-1 0 0,-1-1 1 0 0,0 1-1 0 0,0 0 0 0 0,0 0 1 0 0,-1-1-1 0 0,1-2 0 0 0,2-1 12 0 0,-3 5 569 0 0,1 5-454 0 0,17 92 1224 0 0,57 169 1 0 0,-57-213-651 0 0,15 64-1 0 0,-33-114-761 0 0,1 0 1 0 0,-1-1-1 0 0,0 1 0 0 0,1 0 0 0 0,-1-1 1 0 0,0 1-1 0 0,0 0 0 0 0,0-1 0 0 0,-1 1 1 0 0,1-1-1 0 0,0 1 0 0 0,-1 0 1 0 0,1-1-1 0 0,-1 1 0 0 0,0 2 0 0 0,0-4 4 0 0,1 1 0 0 0,-1 0-1 0 0,1-1 1 0 0,-1 1 0 0 0,0-1-1 0 0,1 1 1 0 0,-1-1 0 0 0,0 1-1 0 0,1-1 1 0 0,-1 0 0 0 0,0 1-1 0 0,0-1 1 0 0,1 0-1 0 0,-1 1 1 0 0,0-1 0 0 0,0 0-1 0 0,0 0 1 0 0,1 0 0 0 0,-1 0-1 0 0,0 0 1 0 0,0 0 0 0 0,0 0-1 0 0,1 0 1 0 0,-1 0 0 0 0,0 0-1 0 0,0 0 1 0 0,-1-1 0 0 0,-59-11-151 0 0,-2 2 0 0 0,1 3 1 0 0,-1 3-1 0 0,-84 4 0 0 0,132 3 420 0 0,36-3 224 0 0,41 0 192 0 0,42-1-1689 0 0,-34 1-1820 0 0,0-2 0 0 0,122-21 0 0 0,-175 19-1039 0 0,-2-2 556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 0 0,'0'0'12741'0'0,"2"2"-11109"0"0,2 2-845 0 0,0 0 0 0 0,0 1 0 0 0,-1-1 0 0 0,0 1 1 0 0,0-1-1 0 0,0 1 0 0 0,3 10 0 0 0,15 43 3396 0 0,-3-3-1519 0 0,-11-41-2426 0 0,3 11-120 0 0,-2-10-7773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81 840 0 0,'-1'-1'250'0'0,"0"0"0"0"0,0 0 0 0 0,-1 0 0 0 0,2 0 0 0 0,-1 0 0 0 0,0 0 0 0 0,0 0 0 0 0,0 0 0 0 0,0-1 0 0 0,1 1 0 0 0,-1 0 0 0 0,0 0 0 0 0,1-1 0 0 0,0 1 0 0 0,-1 0 0 0 0,1-1 0 0 0,0 1 0 0 0,-1 0 0 0 0,1-1 0 0 0,0 1 0 0 0,0-1 0 0 0,0-1 0 0 0,1 1 60 0 0,0 1 0 0 0,0-1 0 0 0,0 0-1 0 0,0 1 1 0 0,0 0 0 0 0,0-1 0 0 0,0 1 0 0 0,1 0 0 0 0,-1-1 0 0 0,1 1 0 0 0,-1 0 0 0 0,1 0 0 0 0,-1 0 0 0 0,1 0 0 0 0,-1 0 0 0 0,1 1 0 0 0,0-1 0 0 0,1 0-1 0 0,14-5 629 0 0,0 0-1 0 0,1 2 1 0 0,-1 0-1 0 0,1 1 1 0 0,-1 1-1 0 0,1 0 0 0 0,0 2 1 0 0,33 2-1 0 0,-7 3 380 0 0,-1 2 0 0 0,59 17 0 0 0,-90-20-967 0 0,0 0 1 0 0,0 1-1 0 0,-1 0 0 0 0,0 1 0 0 0,0 0 0 0 0,0 1 0 0 0,-1 0 1 0 0,0 0-1 0 0,15 16 0 0 0,-22-20-249 0 0,1 0 0 0 0,-1 0 0 0 0,0 1 0 0 0,-1 0 0 0 0,1-1 0 0 0,0 1 0 0 0,-1 0 0 0 0,0 0 0 0 0,0 0-1 0 0,0 1 1 0 0,-1-1 0 0 0,0 0 0 0 0,1 1 0 0 0,-1-1 0 0 0,-1 1 0 0 0,1-1 0 0 0,-1 1 0 0 0,1-1 0 0 0,-1 1 0 0 0,-1-1 0 0 0,1 1 0 0 0,-1-1 0 0 0,1 1 0 0 0,-1-1 0 0 0,-1 1 0 0 0,1-1 0 0 0,0 0 0 0 0,-1 1 0 0 0,-3 4 0 0 0,1-3-44 0 0,0 0 0 0 0,-1-1 0 0 0,0 0-1 0 0,0 0 1 0 0,0 0 0 0 0,-1 0 0 0 0,1-1 0 0 0,-1 0 0 0 0,0 0 0 0 0,-1 0 0 0 0,1-1 0 0 0,-10 4 0 0 0,-6 2 15 0 0,0-2 1 0 0,-30 7 0 0 0,9-6-85 0 0,0-1-1 0 0,-1-3 1 0 0,0-1 0 0 0,-55-5-1 0 0,-19-7-3119 0 0,118 9 2373 0 0,-13-2-426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7813 0 0,'1'-1'8966'0'0,"7"1"-2454"0"0,-6 2-6144 0 0,1 0-1 0 0,0 0 1 0 0,-1 0-1 0 0,0 0 1 0 0,1 1-1 0 0,-1-1 1 0 0,0 1-1 0 0,0 0 1 0 0,-1 0-1 0 0,1 0 0 0 0,0-1 1 0 0,-1 1-1 0 0,0 1 1 0 0,0-1-1 0 0,2 5 1 0 0,1 8 642 0 0,3 32 1 0 0,-2-17 283 0 0,-5-21-1233 0 0,1-1 0 0 0,-1 1 0 0 0,0 0 0 0 0,-4 16 0 0 0,0 1-2678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8 948 0 0,'3'-2'1626'0'0,"1"1"-1170"0"0,0 0 0 0 0,1 0 0 0 0,-1 0 1 0 0,0 0-1 0 0,1 1 0 0 0,-1-1 0 0 0,0 1 1 0 0,1 0-1 0 0,-1 1 0 0 0,0-1 0 0 0,1 1 1 0 0,4 1-1 0 0,55 18 2648 0 0,-55-16-2729 0 0,26 9 670 0 0,0 2 0 0 0,-1 2-1 0 0,-1 1 1 0 0,-1 1 0 0 0,-1 2-1 0 0,0 1 1 0 0,-2 2 0 0 0,-1 0-1 0 0,35 40 1 0 0,-47-45-564 0 0,-1 1-1 0 0,0 0 1 0 0,-2 1 0 0 0,0 1-1 0 0,-2 0 1 0 0,14 35 0 0 0,-19-38-173 0 0,-1 0 1 0 0,0 0-1 0 0,-1 1 1 0 0,-1 0-1 0 0,-1-1 1 0 0,-1 1-1 0 0,-1 0 0 0 0,-4 37 1 0 0,0-30-124 0 0,-2 0 1 0 0,-1 0-1 0 0,-1 0 0 0 0,-1-1 1 0 0,-2 0-1 0 0,0-1 1 0 0,-2-1-1 0 0,0 1 0 0 0,-2-2 1 0 0,-1 0-1 0 0,-33 37 0 0 0,23-32 62 0 0,-2-1-1 0 0,-1-2 0 0 0,-1 0 1 0 0,-1-2-1 0 0,-1-2 0 0 0,-1-1 1 0 0,-69 31-1 0 0,89-45-550 0 0,0-1 0 0 0,0-1-1 0 0,0 0 1 0 0,0 0 0 0 0,-1-2 0 0 0,0 0 0 0 0,-15 1-1 0 0,27-3-813 0 0,-2-1-1027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 6553 0 0,'-15'-11'18348'0'0,"20"20"-18038"0"0,0 0 1 0 0,-1 0-1 0 0,1 1 0 0 0,-2-1 1 0 0,1 1-1 0 0,-2-1 0 0 0,1 1 0 0 0,1 11 1 0 0,5 90 3709 0 0,-5-46-2967 0 0,3 32-1053 0 0,-10-125-17666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83 100 168 0 0,'-30'-30'962'0'0,"-4"-3"2348"0"0,16 8 4343 0 0,19 24-7364 0 0,-1 0 1 0 0,1 0-1 0 0,0 0 1 0 0,0 0-1 0 0,0 1 0 0 0,0-1 1 0 0,1 0-1 0 0,-1 1 0 0 0,0-1 1 0 0,0 1-1 0 0,0-1 1 0 0,1 1-1 0 0,-1-1 0 0 0,0 1 1 0 0,0 0-1 0 0,1-1 0 0 0,-1 1 1 0 0,3 0-1 0 0,29 0 1672 0 0,-25 0-1391 0 0,113 1 2809 0 0,0 6 1 0 0,222 41 0 0 0,-342-48-3377 0 0,86 23 1403 0 0,-78-20-1285 0 0,-1 0 1 0 0,1 1 0 0 0,-1 0 0 0 0,0 0 0 0 0,-1 1 0 0 0,1 0 0 0 0,-1 0 0 0 0,8 7 0 0 0,-14-11-122 0 0,0 0 0 0 0,0 1 0 0 0,0-1 0 0 0,0 0 0 0 0,0 1 0 0 0,0-1 0 0 0,0 0 0 0 0,-1 1 0 0 0,1-1 0 0 0,0 1 0 0 0,-1 0 0 0 0,1-1 0 0 0,-1 1 0 0 0,0-1 0 0 0,1 1 0 0 0,-1 0 0 0 0,0-1 0 0 0,0 1 0 0 0,0-1 0 0 0,-1 4 0 0 0,0-1 0 0 0,0-1 0 0 0,0 0 0 0 0,0 1 0 0 0,0-1 0 0 0,-1 0 0 0 0,0 0 0 0 0,0 0 0 0 0,1 0 0 0 0,-4 3 0 0 0,-5 5 0 0 0,0-1 0 0 0,0 0 0 0 0,-18 13 0 0 0,0-3 0 0 0,-1-1 0 0 0,-47 22 0 0 0,-68 22 0 0 0,40-18 0 0 0,-45 16 0 0 0,137-59 4 0 0,11-2-130 0 0,-1 0-605 0 0,20-18-11325 0 0,0 6 8652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347 124 464 0 0,'0'0'9445'0'0,"1"7"-8010"0"0,4 24 401 0 0,1-1 0 0 0,2-1 0 0 0,13 34 0 0 0,45 90 3307 0 0,-60-142-4623 0 0,0-1 1 0 0,1 1-1 0 0,11 13 1 0 0,-17-23-476 0 0,2 1-216 0 0,4 4 1083 0 0,1-2-4146 0 0,-8-4 3027 0 0,0 0-1 0 0,1 0 1 0 0,-1 1 0 0 0,1-1 0 0 0,-1 0 0 0 0,0 0 0 0 0,1 0 0 0 0,-1 0 0 0 0,1 0 0 0 0,-1 0 0 0 0,1 0 0 0 0,-1 0-1 0 0,0 0 1 0 0,1 0 0 0 0,-1-1 0 0 0,0 1 0 0 0,1 0 0 0 0,-1 0 0 0 0,1 0 0 0 0,-1 0 0 0 0,0-1 0 0 0,1 1 0 0 0,-1 0-1 0 0,0 0 1 0 0,1-1 0 0 0,-1 1 0 0 0,0 0 0 0 0,0 0 0 0 0,1-1 0 0 0,-1 1 0 0 0,0 0 0 0 0,0-1 0 0 0,1 1-1 0 0,-1 0 1 0 0,0-1 0 0 0,0 1 0 0 0,0-1 0 0 0,0 1 0 0 0,0 0 0 0 0,1-1 0 0 0,-1 0 0 0 0</inkml:trace>
  <inkml:trace contextRef="#ctx0" brushRef="#br0" timeOffset="1">67 230 88 0 0,'-11'-5'497'0'0,"-23"-15"2737"0"0,32 19-2695 0 0,0-1 0 0 0,1 1 0 0 0,-1 0 0 0 0,0-1 0 0 0,1 0 0 0 0,-1 1 0 0 0,1-1 0 0 0,-1 0 0 0 0,1 0 0 0 0,0 0 0 0 0,0 0 0 0 0,0 0 0 0 0,-2-4 0 0 0,3 5-332 0 0,0 0 0 0 0,0 0 0 0 0,0 0 0 0 0,1-1 0 0 0,-1 1 1 0 0,0 0-1 0 0,0 0 0 0 0,1 0 0 0 0,-1 0 0 0 0,1 0 0 0 0,-1 0 0 0 0,1 0 0 0 0,-1 0 0 0 0,1 1 0 0 0,0-1 0 0 0,-1 0 1 0 0,1 0-1 0 0,0 0 0 0 0,0 1 0 0 0,1-2 0 0 0,20-14 1676 0 0,-19 13-1474 0 0,15-8 638 0 0,1 0 0 0 0,0 1 0 0 0,1 1 0 0 0,29-9 0 0 0,88-19 1638 0 0,-92 27-1682 0 0,3-1-173 0 0,0 2 1 0 0,1 3-1 0 0,0 1 0 0 0,97 5 1 0 0,-132 2-1978 0 0,1 1-1 0 0,-1 0 1 0 0,0 1 0 0 0,0 1-1 0 0,0 0 1 0 0,14 8 0 0 0,21 7-5620 0 0,-25-12 3977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7785 0 0,'5'-8'7164'0'0,"-5"8"-6823"0"0,1-1 0 0 0,-1 1 0 0 0,0 0 0 0 0,1 0 1 0 0,0 0-1 0 0,11 3 3303 0 0,12 18-1722 0 0,11 20-249 0 0,-2 3 1 0 0,51 88-1 0 0,-48-74-1109 0 0,-4-8 268 0 0,2-1-1 0 0,62 67 1 0 0,-75-94-528 0 0,1-1-1 0 0,1-1 1 0 0,1-1 0 0 0,1-1 0 0 0,0-1-1 0 0,45 21 1 0 0,-65-36-304 0 0,1 1 0 0 0,0-1 0 0 0,-1 0 0 0 0,1 0 0 0 0,0-1 0 0 0,0 0 0 0 0,0 0 0 0 0,0 0 0 0 0,10-1 0 0 0,-14 0 0 0 0,0 0 0 0 0,0-1 0 0 0,-1 1 0 0 0,1 0 0 0 0,0-1 0 0 0,0 0 0 0 0,0 1 0 0 0,-1-1 0 0 0,1 0 0 0 0,0 0 0 0 0,-1 0 0 0 0,1 0 0 0 0,-1 0 0 0 0,1 0 0 0 0,-1 0 0 0 0,1-1 0 0 0,-1 1 0 0 0,0 0 0 0 0,0-1 0 0 0,0 1 0 0 0,0-1 0 0 0,0 0 0 0 0,0 1 0 0 0,0-1 0 0 0,0 0 0 0 0,0 1 0 0 0,-1-1 0 0 0,1 0 0 0 0,-1 0 0 0 0,1 0 0 0 0,-1 0 0 0 0,0 1 0 0 0,0-3 0 0 0,2-16 0 0 0,-2 0 0 0 0,0 0 0 0 0,-2 0 0 0 0,-3-23 0 0 0,-22-76 0 0 0,17 80 0 0 0,-88-285 0 0 0,98 323-112 0 0,0 1-1 0 0,-1 0 1 0 0,1-1 0 0 0,0 1 0 0 0,0-1-1 0 0,-1 1 1 0 0,1 0 0 0 0,0-1-1 0 0,0 1 1 0 0,0-1 0 0 0,0 1 0 0 0,0-1-1 0 0,0 1 1 0 0,0-1 0 0 0,-1 1 0 0 0,1-1-1 0 0,0 1 1 0 0,1 0 0 0 0,-1-1-1 0 0,0 1 1 0 0,0-1 0 0 0,0 1 0 0 0,0-1-1 0 0,0 1 1 0 0,0-1 0 0 0,1 1-1 0 0,-1 0 1 0 0,0-1 0 0 0,0 1 0 0 0,0-1-1 0 0,1 1 1 0 0,-1 0 0 0 0,0-1-1 0 0,1 1 1 0 0,-1 0 0 0 0,0-1 0 0 0,1 1-1 0 0,-1 0 1 0 0,1 0 0 0 0,-1-1 0 0 0,0 1-1 0 0,1 0 1 0 0,-1 0 0 0 0,1-1-1 0 0,0 1 1 0 0,21 3-7533 0 0,-19-2 6956 0 0,14 3-2614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 0 0,'1'7'1606'0'0,"0"0"0"0"0,0 0 0 0 0,1-1 0 0 0,-1 1 0 0 0,6 10 0 0 0,4 19 2505 0 0,15 162 6242 0 0,-11-67-5692 0 0,-11-88-6096 0 0,-4-42 293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76 508 0 0,'-2'-2'434'0'0,"1"0"0"0"0,0-1 0 0 0,0 1-1 0 0,-1 0 1 0 0,2-1 0 0 0,-1 1 0 0 0,0 0 0 0 0,0-1-1 0 0,1 1 1 0 0,-1-1 0 0 0,1 1 0 0 0,0-6 0 0 0,0 7-194 0 0,1 0 0 0 0,-1-1 0 0 0,1 1 0 0 0,-1 0 0 0 0,1-1 0 0 0,0 1 0 0 0,0 0 0 0 0,0 0 0 0 0,-1 0 1 0 0,1-1-1 0 0,0 1 0 0 0,1 0 0 0 0,-1 0 0 0 0,0 0 0 0 0,0 1 0 0 0,0-1 0 0 0,0 0 0 0 0,1 0 0 0 0,-1 1 0 0 0,0-1 0 0 0,1 1 0 0 0,-1-1 1 0 0,1 1-1 0 0,-1-1 0 0 0,2 1 0 0 0,16-5 750 0 0,1 1 0 0 0,-1 1 1 0 0,1 1-1 0 0,-1 1 1 0 0,1 0-1 0 0,22 3 0 0 0,4 3 699 0 0,66 15-1 0 0,-88-15-1224 0 0,-1 1 0 0 0,0 1 0 0 0,0 1 0 0 0,-1 2 0 0 0,0 0 0 0 0,0 1 0 0 0,-1 1 1 0 0,-1 0-1 0 0,0 2 0 0 0,24 22 0 0 0,-39-32-334 0 0,-1 0 0 0 0,0 1 0 0 0,-1-1 0 0 0,1 1 0 0 0,-1 0 0 0 0,0 0 0 0 0,0 0 1 0 0,0 1-1 0 0,-1-1 0 0 0,0 0 0 0 0,0 1 0 0 0,2 9 0 0 0,-4-10-53 0 0,1-1 0 0 0,-1 0 0 0 0,0 1 0 0 0,-1-1 0 0 0,1 1 0 0 0,-1-1 0 0 0,1 0 0 0 0,-1 0 0 0 0,-1 1 0 0 0,1-1 0 0 0,-1 0 0 0 0,1 0 0 0 0,-1 0 0 0 0,0 0 0 0 0,-1 0 0 0 0,1-1 0 0 0,-5 6 0 0 0,-7 7 50 0 0,-1-2-1 0 0,0 0 0 0 0,-1-1 0 0 0,0 0 0 0 0,-1-1 0 0 0,0-1 0 0 0,-1-1 0 0 0,-1 0 0 0 0,1-1 0 0 0,-1-1 0 0 0,-22 5 0 0 0,-9 2-39 0 0,0-3-1 0 0,-1-3 1 0 0,-68 5 0 0 0,32-13-3237 0 0,80-5 1838 0 0,29-7-9830 0 0,2 3 8206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57:5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69 636 0 0,'9'-7'1172'0'0,"1"0"1"0"0,-1 0-1 0 0,2 0 0 0 0,-1 1 0 0 0,1 1 1 0 0,0 0-1 0 0,0 0 0 0 0,0 1 0 0 0,1 1 1 0 0,-1 0-1 0 0,17-2 0 0 0,-15 3-414 0 0,0 0 0 0 0,1 1 0 0 0,-1 1 0 0 0,0 1 0 0 0,1-1 0 0 0,-1 2 0 0 0,0 0 0 0 0,0 1 0 0 0,0 0 0 0 0,13 5 0 0 0,-23-7-564 0 0,0 0-1 0 0,1 1 1 0 0,-1-1 0 0 0,0 1 0 0 0,0 0-1 0 0,-1 0 1 0 0,1 0 0 0 0,0 0 0 0 0,0 0-1 0 0,-1 1 1 0 0,0-1 0 0 0,1 1 0 0 0,-1-1-1 0 0,0 1 1 0 0,0 0 0 0 0,0 0 0 0 0,-1 0-1 0 0,3 7 1 0 0,-3-5-10 0 0,0 0 1 0 0,0 0-1 0 0,-1 0 1 0 0,1 0-1 0 0,-1 0 1 0 0,0 0-1 0 0,-1 0 1 0 0,0 0-1 0 0,1 0 1 0 0,-1 0-1 0 0,-1 0 1 0 0,-1 5-1 0 0,-4 8 276 0 0,-1-1-1 0 0,0 0 1 0 0,-14 22-1 0 0,12-24-99 0 0,1 0-1 0 0,1 1 1 0 0,1 0-1 0 0,-7 20 1 0 0,13-33-360 0 0,0-1 1 0 0,1 1-1 0 0,-1 0 1 0 0,1-1 0 0 0,0 1-1 0 0,0-1 1 0 0,0 1-1 0 0,0-1 1 0 0,0 1 0 0 0,1-1-1 0 0,-1 1 1 0 0,1-1-1 0 0,0 1 1 0 0,-1-1 0 0 0,1 1-1 0 0,0-1 1 0 0,1 0-1 0 0,0 3 1 0 0,1-1-1 0 0,0 0 1 0 0,1 0-1 0 0,-1-1 0 0 0,1 1 1 0 0,-1-1-1 0 0,1 0 0 0 0,0 0 1 0 0,8 4-1 0 0,5 1-1 0 0,0 0 0 0 0,0-2 1 0 0,34 9-1 0 0,-19-8 1 0 0,0-1 0 0 0,0-1 0 0 0,0-1 0 0 0,1-3 0 0 0,-1 0 0 0 0,38-5 0 0 0,-60 2-1686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4 168 0 0,'-10'-3'19171'0'0,"21"7"-18569"0"0,-1 0 0 0 0,0 1 0 0 0,-1 1 0 0 0,1-1 0 0 0,12 11 0 0 0,-10-7-132 0 0,0-1 0 0 0,1 0 0 0 0,21 9 0 0 0,-1-5-93 0 0,25 10 396 0 0,61 32-1 0 0,-116-53-749 0 0,0 1 0 0 0,-1-1-1 0 0,1 1 1 0 0,-1 0 0 0 0,1 0-1 0 0,-1 0 1 0 0,0 0 0 0 0,0 0 0 0 0,0 0-1 0 0,0 0 1 0 0,0 1 0 0 0,0-1-1 0 0,-1 1 1 0 0,1 0 0 0 0,-1-1 0 0 0,0 1-1 0 0,0 0 1 0 0,0 0 0 0 0,0-1-1 0 0,1 6 1 0 0,-2-4 4 0 0,0 1 0 0 0,0 0 0 0 0,0-1-1 0 0,-1 1 1 0 0,0 0 0 0 0,0-1 0 0 0,0 1 0 0 0,0-1-1 0 0,-1 1 1 0 0,1-1 0 0 0,-1 0 0 0 0,-5 8 0 0 0,-42 88 492 0 0,-3 5 312 0 0,-14 31 1070 0 0,64-132-1792 0 0,-4 7-147 0 0,-3 6 1004 0 0,7-12-5439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2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91 412 0 0,'-41'-26'3684'0'0,"38"23"-2844"0"0,0 1 0 0 0,0 0-1 0 0,1-1 1 0 0,-1 1-1 0 0,1-1 1 0 0,-4-5 4543 0 0,10 8-4299 0 0,7 0-420 0 0,-1 1 1 0 0,1 0-1 0 0,0 0 1 0 0,0 1-1 0 0,16 6 0 0 0,30 5 692 0 0,140 7 1215 0 0,-159-18-2168 0 0,0-2 0 0 0,0-2-1 0 0,49-8 1 0 0,-82 9-407 0 0,1 0-1 0 0,-1 0 1 0 0,1-1-1 0 0,-1 1 1 0 0,1-1-1 0 0,-1 0 1 0 0,0 0-1 0 0,0-1 1 0 0,0 0-1 0 0,0 0 1 0 0,0 0-1 0 0,-1 0 1 0 0,1-1 0 0 0,-1 0-1 0 0,0 0 1 0 0,0 0-1 0 0,0 0 1 0 0,5-9-1 0 0,-8 12-31 0 0,-1 0-3 0 0,0 0 38 0 0,0 1-1 0 0,0-1 1 0 0,0 0 0 0 0,0 1-1 0 0,0-1 1 0 0,-1 0 0 0 0,1 1-1 0 0,0-1 1 0 0,0 1 0 0 0,-1-1-1 0 0,1 0 1 0 0,0 1 0 0 0,-1-1-1 0 0,1 1 1 0 0,-1-1 0 0 0,1 1-1 0 0,0-1 1 0 0,-1 1-1 0 0,1-1 1 0 0,-1 1 0 0 0,1-1-1 0 0,-1 1 1 0 0,0 0 0 0 0,1-1-1 0 0,-1 1 1 0 0,1 0 0 0 0,-1 0-1 0 0,0-1 1 0 0,1 1 0 0 0,-1 0-1 0 0,0 0 1 0 0,1 0 0 0 0,-1 0-1 0 0,0 0 1 0 0,1 0 0 0 0,-1 0-1 0 0,0 0 1 0 0,1 0 0 0 0,-1 0-1 0 0,0 0 1 0 0,1 0 0 0 0,-1 0-1 0 0,1 0 1 0 0,-1 1 0 0 0,0-1-1 0 0,1 0 1 0 0,-1 1 0 0 0,0-1-1 0 0,-3 2 32 0 0,1-1-1 0 0,-1 0 1 0 0,1 1-1 0 0,-1 0 1 0 0,1 0-1 0 0,0 0 1 0 0,-5 4-1 0 0,3 0 58 0 0,1 0 0 0 0,-1 0-1 0 0,1 1 1 0 0,1 0 0 0 0,-1-1 0 0 0,1 1 0 0 0,0 1 0 0 0,0-1-1 0 0,1 0 1 0 0,0 1 0 0 0,1-1 0 0 0,-1 1 0 0 0,2-1-1 0 0,-1 1 1 0 0,1 0 0 0 0,0 8 0 0 0,2 11 161 0 0,1 0 1 0 0,0-1-1 0 0,11 34 1 0 0,25 75 144 0 0,-39-134-428 0 0,0 0 1 0 0,1 0 0 0 0,-1 0-1 0 0,0 0 1 0 0,0 0-1 0 0,0 0 1 0 0,0 0 0 0 0,0 0-1 0 0,0 0 1 0 0,0 0-1 0 0,0 0 1 0 0,0 0 0 0 0,0 0-1 0 0,-1 0 1 0 0,1 0-1 0 0,0 0 1 0 0,-1 0-1 0 0,1 0 1 0 0,-1 0 0 0 0,1 0-1 0 0,-1 0 1 0 0,0 0-1 0 0,1 0 1 0 0,-1 0 0 0 0,0-1-1 0 0,1 1 1 0 0,-1 0-1 0 0,0 0 1 0 0,0-1 0 0 0,0 1-1 0 0,1-1 1 0 0,-1 1-1 0 0,0-1 1 0 0,0 1 0 0 0,0-1-1 0 0,0 1 1 0 0,0-1-1 0 0,-1 0 1 0 0,-7 3-57 0 0,1-1 1 0 0,0 0-1 0 0,-17 1 1 0 0,10-1-10 0 0,-314 61 420 0 0,326-62-195 0 0,0-1 0 0 0,0 1-1 0 0,0 0 1 0 0,0 0-1 0 0,0 0 1 0 0,0 0 0 0 0,0 0-1 0 0,0 1 1 0 0,-5 3 890 0 0,12-3-552 0 0,9 1-265 0 0,-1-1 0 0 0,1 0 1 0 0,0-1-1 0 0,0 0 0 0 0,0-1 0 0 0,0 0 1 0 0,12-2-1 0 0,-5 1-81 0 0,462-29 1833 0 0,-471 28-1950 0 0,-8 2 0 0 0,1-1 0 0 0,-1 1 0 0 0,0 0 0 0 0,1 0 0 0 0,-1 0 0 0 0,1 0 0 0 0,-1 1 0 0 0,0-1 0 0 0,0 1 0 0 0,4 1 0 0 0,-3 0-7 0 0,-3-2-141 0 0,-3 1-1577 0 0,0 0 1494 0 0,1 0-1 0 0,0-1 1 0 0,0 1-1 0 0,0 0 1 0 0,0 0 0 0 0,0 0-1 0 0,0 0 1 0 0,0 0-1 0 0,-2 2 1 0 0,2-2-348 0 0,-9 7-7531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2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40 552 0 0,'4'-2'9518'0'0,"14"2"-5073"0"0,37 3-3167 0 0,-20-2 296 0 0,5 1-556 0 0,148-1 2282 0 0,-151-2-2927 0 0,0-3-1 0 0,-1-1 1 0 0,39-10-1 0 0,-39-2-247 0 0,-33 15-109 0 0,-2 2 432 0 0,1 71 951 0 0,2 0 0 0 0,21 112 0 0 0,-13-133-735 0 0,1 0 0 0 0,2 0 1 0 0,3-2-1 0 0,31 63 0 0 0,-16-42-318 0 0,-33-68-521 0 0,-20 5-547 0 0,-163-10-101 0 0,-44 0 536 0 0,218 5 291 0 0,-35-2 160 0 0,0 3 0 0 0,0 2 0 0 0,-83 17 0 0 0,126-21-146 0 0,-1 1 140 0 0,-1-1 0 0 0,0 1 0 0 0,1 0 0 0 0,-1 0 0 0 0,0 0 0 0 0,1 0 0 0 0,-1 1 0 0 0,1-1 0 0 0,0 1 0 0 0,-4 3 0 0 0,6-4-138 0 0,0-1 0 0 0,1 1 1 0 0,-1 0-1 0 0,1 0 0 0 0,-1 0 0 0 0,1 0 1 0 0,-1 0-1 0 0,1-1 0 0 0,-1 1 0 0 0,1 0 1 0 0,0 0-1 0 0,0-1 0 0 0,-1 1 0 0 0,1 0 1 0 0,0-1-1 0 0,0 1 0 0 0,0-1 0 0 0,0 1 1 0 0,-1-1-1 0 0,1 0 0 0 0,0 1 0 0 0,2-1 0 0 0,22 8 245 0 0,80 5-265 0 0,1-4 0 0 0,-1-4 0 0 0,156-14 0 0 0,-161-1-2020 0 0,-28 2-9849 0 0,-44 2 8632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3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55 680 0 0,'-2'-7'20645'0'0,"111"12"-13862"0"0,-62-7-5416 0 0,74-11 0 0 0,-39-3-214 0 0,-8 2-747 0 0,-25 7-2882 0 0,-42 7 2466 0 0,9 3-13440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3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0 160 0 0,'-6'4'544'0'0,"-21"15"3510"0"0,26-18-3640 0 0,0 0 0 0 0,1 0 0 0 0,-1 0 1 0 0,0 0-1 0 0,1 0 0 0 0,-1 0 0 0 0,1 0 0 0 0,-1 0 0 0 0,1 0 0 0 0,-1 0 1 0 0,1 0-1 0 0,0 0 0 0 0,0 0 0 0 0,-1 1 0 0 0,1 0 0 0 0,0-1-198 0 0,1 0 0 0 0,-1 0-1 0 0,1-1 1 0 0,-1 1 0 0 0,0 0-1 0 0,1-1 1 0 0,-1 1 0 0 0,1 0-1 0 0,-1-1 1 0 0,1 1 0 0 0,0 0-1 0 0,-1-1 1 0 0,1 1 0 0 0,0-1-1 0 0,-1 1 1 0 0,1-1 0 0 0,0 0-1 0 0,-1 1 1 0 0,1-1 0 0 0,0 0-1 0 0,0 1 1 0 0,0-1 0 0 0,1 0-1 0 0,20 6 1766 0 0,-19-5-1586 0 0,28 4 1821 0 0,1-1 0 0 0,0-2 0 0 0,61-4 0 0 0,-26 1-915 0 0,-8-5-8069 0 0,-34 2 1101 0 0,-9 2 2810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3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8553 0 0,'0'0'13190'0'0,"19"-6"-9489"0"0,54 9-1332 0 0,1-4 0 0 0,126-18 0 0 0,-194 18-2626 0 0,-1 0 0 0 0,0-1-1 0 0,1 1 1 0 0,-1-1 0 0 0,0 0 0 0 0,8-4 0 0 0,0-2-3514 0 0,0-2-3977 0 0,-7 6 4449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41 616 0 0,'-7'-2'1049'0'0,"-1"0"0"0"0,1 0 0 0 0,-1 1-1 0 0,0 0 1 0 0,0 1 0 0 0,0 0 0 0 0,1 0 0 0 0,-14 2 0 0 0,16-1-473 0 0,-1 1 1 0 0,1-1 0 0 0,0 1 0 0 0,0 1 0 0 0,0-1 0 0 0,0 1 0 0 0,1 0 0 0 0,-1 0 0 0 0,1 0 0 0 0,-1 1 0 0 0,1-1 0 0 0,0 1-1 0 0,-4 5 1 0 0,2-2-194 0 0,0 1 0 0 0,1-1 0 0 0,0 1 0 0 0,0 0-1 0 0,1 1 1 0 0,0-1 0 0 0,0 1 0 0 0,1 0 0 0 0,0 0-1 0 0,0 0 1 0 0,1 0 0 0 0,1 0 0 0 0,-1 1 0 0 0,2-1-1 0 0,-1 1 1 0 0,1-1 0 0 0,0 0 0 0 0,1 1 0 0 0,0-1 0 0 0,1 1-1 0 0,0-1 1 0 0,0 0 0 0 0,1 0 0 0 0,0 0 0 0 0,1-1-1 0 0,7 15 1 0 0,-4-11-149 0 0,0 0 0 0 0,0 0 0 0 0,1-1 0 0 0,1 0 0 0 0,0-1 0 0 0,1 0-1 0 0,-1 0 1 0 0,2-1 0 0 0,-1 0 0 0 0,2-1 0 0 0,-1 0 0 0 0,1-1 0 0 0,0 0 0 0 0,0-1 0 0 0,1 0 0 0 0,0-1-1 0 0,22 6 1 0 0,-31-10-230 0 0,0-1 0 0 0,0 1 0 0 0,0-1 0 0 0,0 1 1 0 0,0-1-1 0 0,-1-1 0 0 0,1 1 0 0 0,0 0 0 0 0,0-1 0 0 0,0 0 0 0 0,0 0 0 0 0,-1 0 0 0 0,1 0 0 0 0,0-1 0 0 0,-1 1 0 0 0,1-1 0 0 0,-1 0 0 0 0,1 0 0 0 0,3-3 0 0 0,-5 2-3 0 0,0 1-1 0 0,1-1 0 0 0,-1 1 1 0 0,0-1-1 0 0,0 0 0 0 0,0 0 1 0 0,-1 0-1 0 0,1 0 0 0 0,-1 0 1 0 0,0-1-1 0 0,1 1 0 0 0,-1 0 1 0 0,-1-1-1 0 0,1 1 0 0 0,0 0 1 0 0,-1-1-1 0 0,0 1 0 0 0,0-1 1 0 0,0 1-1 0 0,0-1 0 0 0,0 1 1 0 0,-2-4-1 0 0,-2-11 0 0 0,0 1 0 0 0,-2 0 0 0 0,0 1 0 0 0,0-1 0 0 0,-2 1 0 0 0,0 0 0 0 0,-13-18 0 0 0,4 11 0 0 0,0 0 0 0 0,-1 1 0 0 0,-39-36 0 0 0,35 39 3 0 0,-1 1 0 0 0,-34-21-1 0 0,44 32-8 0 0,1 0 0 0 0,-1 1 0 0 0,0 0 1 0 0,0 1-1 0 0,-1 0 0 0 0,-27-5 0 0 0,40 10-77 0 0,1 0 1 0 0,-1 0 0 0 0,1-1 0 0 0,-1 1-1 0 0,0 0 1 0 0,1 0 0 0 0,-1 0 0 0 0,0 0 0 0 0,1 0-1 0 0,-1 0 1 0 0,0 0 0 0 0,1 0 0 0 0,-1 0-1 0 0,0 0 1 0 0,1 1 0 0 0,-1-1 0 0 0,1 0-1 0 0,-1 0 1 0 0,0 0 0 0 0,1 1 0 0 0,-1-1-1 0 0,1 0 1 0 0,-1 1 0 0 0,1-1 0 0 0,-1 1 0 0 0,0 0-1 0 0,1 0-28 0 0,0 0 0 0 0,0-1 0 0 0,0 1 0 0 0,0 0 0 0 0,0 0 0 0 0,0-1 0 0 0,0 1-1 0 0,1 0 1 0 0,-1 0 0 0 0,0 0 0 0 0,0-1 0 0 0,1 1 0 0 0,-1 0 0 0 0,1-1 0 0 0,-1 1-1 0 0,0 0 1 0 0,1-1 0 0 0,0 2 0 0 0,4 3-959 0 0,0 1-1 0 0,1-1 1 0 0,-1 1 0 0 0,7 3-1 0 0,26 15-2772 0 0,8 1 549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3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1 146 892 0 0,'0'0'7375'0'0,"2"2"-5404"0"0,3 1-1394 0 0,-1 0 0 0 0,1 0 0 0 0,0-1 0 0 0,0 1 0 0 0,0-1 0 0 0,0 0-1 0 0,0-1 1 0 0,0 1 0 0 0,8 0 0 0 0,54 6 2631 0 0,-49-7-2401 0 0,43 3 902 0 0,1-2 0 0 0,71-8 0 0 0,-91 1-1087 0 0,-1-1 1 0 0,0-2-1 0 0,-1-2 0 0 0,44-17 0 0 0,-74 23-470 0 0,0 0 0 0 0,0-1 0 0 0,-1 0 0 0 0,0-1-1 0 0,0 0 1 0 0,9-8 0 0 0,-13 10-89 0 0,-1 0 0 0 0,1-1 1 0 0,-1 0-1 0 0,-1 1 0 0 0,1-1 0 0 0,-1-1 0 0 0,1 1 0 0 0,-1 0 0 0 0,-1-1 1 0 0,1 1-1 0 0,2-12 0 0 0,-5 16-24 0 0,0 1-38 0 0,1 0 1 0 0,-1 0-1 0 0,0-1 0 0 0,0 1 0 0 0,0 0 0 0 0,0 0 1 0 0,0-1-1 0 0,0 1 0 0 0,0 0 0 0 0,0 0 1 0 0,0 0-1 0 0,0-1 0 0 0,0 1 0 0 0,0 0 0 0 0,0 0 1 0 0,0-1-1 0 0,0 1 0 0 0,0 0 0 0 0,-1 0 1 0 0,1 0-1 0 0,0-1 0 0 0,0 1 0 0 0,0 0 0 0 0,0 0 1 0 0,0 0-1 0 0,0-1 0 0 0,-1 1 0 0 0,1 0 1 0 0,0 0-1 0 0,0 0 0 0 0,0 0 0 0 0,0 0 1 0 0,-1-1-1 0 0,1 1 0 0 0,0 0 0 0 0,0 0 0 0 0,0 0 1 0 0,-1 0-1 0 0,1 0 0 0 0,0 0 0 0 0,0 0 1 0 0,0 0-1 0 0,-1 0 0 0 0,1 0 0 0 0,0 0 0 0 0,0 0 1 0 0,-1 0-1 0 0,1 0 0 0 0,0 0 0 0 0,0 0 1 0 0,0 0-1 0 0,-1 0 0 0 0,1 0 0 0 0,0 0 0 0 0,0 0 1 0 0,-1 0-1 0 0,1 0 0 0 0,0 0 0 0 0,0 1 1 0 0,0-1-1 0 0,0 0 0 0 0,-1 0 0 0 0,1 0 1 0 0,-11 10 16 0 0,7-4 4 0 0,-1-1 0 0 0,1 2 0 0 0,0-1 0 0 0,1 0 1 0 0,-1 1-1 0 0,2 0 0 0 0,-1-1 0 0 0,-3 13 0 0 0,0 6 150 0 0,-2 27-1 0 0,7-47-137 0 0,-2 28 118 0 0,0 0 0 0 0,3 0-1 0 0,0 0 1 0 0,2 0 0 0 0,2 0 0 0 0,1 0 0 0 0,1-1 0 0 0,2 0 0 0 0,1 0-1 0 0,1-1 1 0 0,2 0 0 0 0,25 46 0 0 0,-28-62-152 0 0,6 11 0 0 0,15 33 0 0 0,-30-58-14 0 0,0-1 1 0 0,0 1-1 0 0,0 0 1 0 0,1 0-1 0 0,-1-1 0 0 0,0 1 1 0 0,0 0-1 0 0,0 0 1 0 0,0-1-1 0 0,0 1 0 0 0,0 0 1 0 0,0 0-1 0 0,-1 0 0 0 0,1-1 1 0 0,0 1-1 0 0,0 0 1 0 0,0 0-1 0 0,-1-1 0 0 0,1 1 1 0 0,0 0-1 0 0,-1-1 1 0 0,1 1-1 0 0,-1 0 0 0 0,1-1 1 0 0,-1 1-1 0 0,1-1 1 0 0,-1 1-1 0 0,1-1 0 0 0,-1 1 1 0 0,0-1-1 0 0,1 1 1 0 0,-1-1-1 0 0,0 1 0 0 0,1-1 1 0 0,-1 0-1 0 0,0 1 0 0 0,0-1 1 0 0,1 0-1 0 0,-1 0 1 0 0,0 0-1 0 0,-1 1 0 0 0,-31 4-702 0 0,32-5 699 0 0,-408 44-956 0 0,407-43 983 0 0,-3-1 49 0 0,0 1 0 0 0,0-1 0 0 0,-1 2 0 0 0,1-1 0 0 0,0 0 0 0 0,0 1 0 0 0,0 0 0 0 0,1 0 0 0 0,-1 1 0 0 0,-5 3 0 0 0,9-6 258 0 0,3 1-282 0 0,-1 0 0 0 0,0 0-1 0 0,0 0 1 0 0,0 0 0 0 0,1 0 0 0 0,-1 0 0 0 0,0 0-1 0 0,1 0 1 0 0,-1-1 0 0 0,0 1 0 0 0,1-1 0 0 0,-1 1 0 0 0,1-1-1 0 0,-1 0 1 0 0,1 1 0 0 0,0-1 0 0 0,1 0 0 0 0,77 8 380 0 0,98-4 1 0 0,-7-14-2923 0 0,-122 2-1379 0 0,-1-4-5467 0 0,-28 5 6409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3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8017 0 0,'5'-16'17113'0'0,"-3"16"-16882"0"0,1 1 0 0 0,-1-1 0 0 0,1 1 0 0 0,-1 0 0 0 0,0 0 0 0 0,1 0 0 0 0,-1 0 0 0 0,0 0 0 0 0,0 1 0 0 0,0-1 0 0 0,0 1 0 0 0,0 0 0 0 0,2 1-1 0 0,29 31 1153 0 0,-24-24-920 0 0,19 20 252 0 0,24 36-1 0 0,-43-54-552 0 0,-1 0-1 0 0,-1 0 0 0 0,0 1 0 0 0,-1 0 1 0 0,0 0-1 0 0,6 23 0 0 0,-11-35-387 0 0,-1 0-1 0 0,1 0 1 0 0,-1 0 0 0 0,0 0-1 0 0,0 1 1 0 0,1-1 0 0 0,-1 0-1 0 0,0 0 1 0 0,0 1 0 0 0,0-1-1 0 0,0 0 1 0 0,0 0 0 0 0,-1 0 0 0 0,1 1-1 0 0,0-1 1 0 0,0 0 0 0 0,-1 0-1 0 0,1 0 1 0 0,-1 0 0 0 0,0 2-1 0 0,0-1-142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3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121 144 188 0 0,'-29'-17'687'0'0,"-30"-22"1812"0"0,54 35-1746 0 0,1 1-1 0 0,0-1 1 0 0,0 0-1 0 0,0 0 0 0 0,-5-9 1 0 0,9 13-608 0 0,-1-1 1 0 0,1 0-1 0 0,0 1 1 0 0,-1-1-1 0 0,1 0 0 0 0,0 1 1 0 0,0-1-1 0 0,0 0 1 0 0,0 0-1 0 0,0 1 1 0 0,0-1-1 0 0,0 0 1 0 0,0 0-1 0 0,0 1 1 0 0,0-1-1 0 0,0 0 0 0 0,0 0 1 0 0,0 1-1 0 0,0-1 1 0 0,1 0-1 0 0,-1 1 1 0 0,0-1-1 0 0,1 0 1 0 0,-1 1-1 0 0,0-1 1 0 0,1 0-1 0 0,-1 1 1 0 0,1-1-1 0 0,-1 1 0 0 0,1-1 1 0 0,-1 1-1 0 0,1-1 1 0 0,0 1-1 0 0,-1-1 1 0 0,1 1-1 0 0,-1-1 1 0 0,1 1-1 0 0,1-1 1 0 0,29-11 2359 0 0,-7 6-1462 0 0,-1 1 0 0 0,1 2 0 0 0,41-2 0 0 0,72 10 1513 0 0,-69 1-783 0 0,107 22 1 0 0,-147-21-1346 0 0,0 1 0 0 0,0 1 0 0 0,-1 2 0 0 0,0 0 0 0 0,-1 2-1 0 0,34 22 1 0 0,-53-30-272 0 0,0 0-1 0 0,0 0 0 0 0,0 1 0 0 0,-1 0 0 0 0,0 0 1 0 0,-1 1-1 0 0,10 14 0 0 0,-13-19-89 0 0,0 1 0 0 0,-1 0-1 0 0,0 0 1 0 0,0-1 0 0 0,0 1-1 0 0,0 0 1 0 0,0 0 0 0 0,0 0-1 0 0,-1 0 1 0 0,0 0 0 0 0,1 0-1 0 0,-1 0 1 0 0,0 0 0 0 0,0 1-1 0 0,-1-1 1 0 0,1 0 0 0 0,-1 0-1 0 0,1 0 1 0 0,-1 0 0 0 0,0-1 0 0 0,0 1-1 0 0,-1 0 1 0 0,1 0 0 0 0,0 0-1 0 0,-4 4 1 0 0,-2 1-39 0 0,0 0 0 0 0,0 0 1 0 0,-1-1-1 0 0,0 0 0 0 0,-1-1 0 0 0,1 0 0 0 0,-1 0 0 0 0,0-1 1 0 0,0 0-1 0 0,-14 5 0 0 0,-10 3 63 0 0,-60 14 1 0 0,23-13-91 0 0,-1-2 0 0 0,0-4 0 0 0,-140-1 0 0 0,193-8-11 0 0,6 2-79 0 0,0-1 1 0 0,0-1-1 0 0,0 0 1 0 0,0-1-1 0 0,0 0 1 0 0,-20-7 0 0 0,32 9 22 0 0,0 0 0 0 0,-1 0 0 0 0,1 0 0 0 0,0 0 0 0 0,0 0 0 0 0,0-1 0 0 0,0 1 0 0 0,-1 0 0 0 0,1 0 0 0 0,0 0 0 0 0,0 0 0 0 0,0 0 0 0 0,0 0 0 0 0,0-1 0 0 0,0 1 0 0 0,0 0 0 0 0,-1 0 0 0 0,1 0 0 0 0,0 0 0 0 0,0-1 0 0 0,0 1 0 0 0,0 0 0 0 0,0 0 0 0 0,0 0 0 0 0,0 0 0 0 0,0-1 0 0 0,0 1 0 0 0,0 0 0 0 0,0 0 0 0 0,0 0 0 0 0,0-1 0 0 0,0 1 0 0 0,0 0 0 0 0,0 0 0 0 0,0 0 0 0 0,0 0 0 0 0,0-1 0 0 0,0 1 0 0 0,0 0 0 0 0,0 0 0 0 0,0 0 0 0 0,1 0 0 0 0,-1-1 0 0 0,0 1 0 0 0,0 0 0 0 0,0 0 0 0 0,0 0 0 0 0,0 0 0 0 0,0 0 0 0 0,1-1 0 0 0,-1 1 0 0 0,0 0 0 0 0,0 0 0 0 0,0 0 0 0 0,0 0 0 0 0,1 0 0 0 0,-1 0 0 0 0,0 0 0 0 0,8-4-1883 0 0,0 1 0 0 0,0 0 0 0 0,0 0 0 0 0,15-2 1 0 0,3 2-1210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3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7541 0 0,'4'0'7994'0'0,"-1"0"-7402"0"0,0 0 0 0 0,0 1-1 0 0,0-1 1 0 0,0 1-1 0 0,1 0 1 0 0,-1 0-1 0 0,0 0 1 0 0,0 0-1 0 0,0 0 1 0 0,-1 1 0 0 0,1-1-1 0 0,0 1 1 0 0,4 4-1 0 0,-2-2-94 0 0,0 1 1 0 0,0 0-1 0 0,-1 0 0 0 0,1 1 0 0 0,-1-1 1 0 0,4 8-1 0 0,-1 1 84 0 0,0 1 0 0 0,0 0 0 0 0,-2 0 0 0 0,8 32 0 0 0,-7-16 274 0 0,-1 2-1 0 0,0 53 1 0 0,-11-30-855 0 0,5-49-611 0 0,0-1 0 0 0,0 1 0 0 0,-1-1 0 0 0,0 0 0 0 0,0 0 1 0 0,-4 7-1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44 528 0 0,'0'-20'2926'0'0,"0"20"-2826"0"0,0 0 1 0 0,0-1 0 0 0,0 1 0 0 0,0 0 0 0 0,0 0 0 0 0,0 0-1 0 0,1 0 1 0 0,-1-1 0 0 0,0 1 0 0 0,0 0 0 0 0,0 0 0 0 0,0 0-1 0 0,1 0 1 0 0,-1-1 0 0 0,0 1 0 0 0,0 0 0 0 0,0 0-1 0 0,1 0 1 0 0,-1 0 0 0 0,0 0 0 0 0,0 0 0 0 0,0 0 0 0 0,1 0-1 0 0,-1 0 1 0 0,0 0 0 0 0,0 0 0 0 0,1 0 0 0 0,-1 0 0 0 0,0 0-1 0 0,0 0 1 0 0,1 0 0 0 0,-1 0 0 0 0,0 0 0 0 0,0 0-1 0 0,0 0 1 0 0,1 0 0 0 0,-1 0 0 0 0,0 0 0 0 0,0 0 0 0 0,1 1-1 0 0,2 1 348 0 0,1 1 0 0 0,-1 0 0 0 0,1 0 0 0 0,-1 0-1 0 0,0 1 1 0 0,0-1 0 0 0,3 6 0 0 0,127 208 5747 0 0,-103-164-5076 0 0,31 57 918 0 0,102 165 2198 0 0,-145-249-3763 0 0,-14-18-280 0 0,1 0 0 0 0,-1-1 0 0 0,2 0 0 0 0,-1 0 0 0 0,1 0 0 0 0,0-1 0 0 0,0 0-1 0 0,1 0 1 0 0,7 5 0 0 0,-13-11-168 0 0,0 0-1 0 0,0 0 1 0 0,0 0-1 0 0,0-1 1 0 0,0 1 0 0 0,0 0-1 0 0,0 0 1 0 0,0-1-1 0 0,-1 1 1 0 0,1-1 0 0 0,0 1-1 0 0,0-1 1 0 0,0 1-1 0 0,-1-1 1 0 0,1 1-1 0 0,0-1 1 0 0,-1 0 0 0 0,1 1-1 0 0,0-1 1 0 0,-1 0-1 0 0,1 0 1 0 0,-1 1-1 0 0,1-1 1 0 0,-1 0 0 0 0,1-1-1 0 0,0 1-19 0 0,2-7 35 0 0,1 0 0 0 0,-1-1 0 0 0,0 1 0 0 0,0-1 0 0 0,-1 0 0 0 0,0 0 0 0 0,-1 0 0 0 0,0-13 0 0 0,3-6 23 0 0,13-107 233 0 0,21-118 602 0 0,4 3 1146 0 0,-33 227-2233 0 0,-8 20-157 0 0,1 2-169 0 0,0-1 352 0 0,-2 2 39 0 0,1-1 0 0 0,0 1 0 0 0,-1-1 0 0 0,1 1 0 0 0,0-1 0 0 0,0 1 0 0 0,0-1 0 0 0,-1 1 0 0 0,1 0 0 0 0,0 0-1 0 0,0-1 1 0 0,0 1 0 0 0,0 0 0 0 0,0 0 0 0 0,0 0 0 0 0,0 0 0 0 0,-1 0 0 0 0,1 0 0 0 0,0 0 0 0 0,0 0 0 0 0,0 1 0 0 0,0-1 0 0 0,0 0-1 0 0,-1 0 1 0 0,1 1 0 0 0,0-1 0 0 0,1 1 0 0 0,64 33-9211 0 0,-43-21 6360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0 608 0 0,'-3'4'889'0'0,"-1"0"0"0"0,1 1 0 0 0,0-1 0 0 0,0 1 0 0 0,1-1 0 0 0,-1 1 0 0 0,-2 9 0 0 0,-6 10 1845 0 0,6-12-1232 0 0,-1 1 0 0 0,1-1 1 0 0,1 1-1 0 0,-4 21 1 0 0,-6 55 2360 0 0,9-42-2500 0 0,1-21-96 0 0,1 0 0 0 0,1 1 0 0 0,3 50 0 0 0,0-70-1279 0 0,0-1 0 0 0,0 1 0 0 0,0-1 0 0 0,1 0 0 0 0,0 0 0 0 0,0 1 0 0 0,1-1-1 0 0,0 0 1 0 0,0-1 0 0 0,0 1 0 0 0,0 0 0 0 0,1-1 0 0 0,0 0 0 0 0,0 0 0 0 0,1 0 0 0 0,0-1 0 0 0,-1 1 0 0 0,1-1 0 0 0,1 0 0 0 0,10 6 0 0 0,8-1-2129 0 0,15-4-5725 0 0,-23-5 4779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303 252 7089 0 0,'-31'-17'5682'0'0,"21"11"-3432"0"0,0 1 0 0 0,-1 0 0 0 0,-15-6 0 0 0,26 11-2181 0 0,0 0-1 0 0,1 0 1 0 0,-1 0-1 0 0,0 0 1 0 0,0 0-1 0 0,1-1 1 0 0,-1 1-1 0 0,0 0 1 0 0,1 0-1 0 0,-1 0 1 0 0,0-1-1 0 0,0 1 1 0 0,1 0-1 0 0,-1 0 1 0 0,0-1-1 0 0,0 1 1 0 0,0 0-1 0 0,1 0 1 0 0,-1-1-1 0 0,0 1 1 0 0,0 0-1 0 0,0-1 1 0 0,0 1-1 0 0,0 0 1 0 0,1-1-1 0 0,-1 1 1 0 0,0 0-1 0 0,0-1 1 0 0,0 1-1 0 0,0 0 1 0 0,0-1 0 0 0,0 1-1 0 0,0 0 1 0 0,0-1-1 0 0,0 1 1 0 0,0 0-1 0 0,-1-1 1 0 0,1 1-1 0 0,0 0 1 0 0,0 0-1 0 0,0-1 1 0 0,0 1-1 0 0,0 0 1 0 0,-1-1-1 0 0,1 1 1 0 0,0 0-1 0 0,0 0 1 0 0,0-1-1 0 0,-1 1 1 0 0,1 0-1 0 0,0 0 1 0 0,0-1-1 0 0,-1 1 1 0 0,1 0-1 0 0,0 0 1 0 0,-1 0-1 0 0,1 0 1 0 0,0-1-1 0 0,0 1 1 0 0,-1 0-1 0 0,1 0 1 0 0,0 0-1 0 0,-1 0 1 0 0,1 0-1 0 0,0 0 1 0 0,-1 0-1 0 0,1 0 1 0 0,-1 0-1 0 0,28-15 1168 0 0,-23 13-934 0 0,-2 2-269 0 0,1-1-1 0 0,-1-1 1 0 0,0 1-1 0 0,0 0 1 0 0,0-1 0 0 0,0 1-1 0 0,0-1 1 0 0,0 1 0 0 0,0-1-1 0 0,-1 0 1 0 0,1 0-1 0 0,-1 0 1 0 0,1 0 0 0 0,-1 0-1 0 0,0 0 1 0 0,1 0 0 0 0,-1 0-1 0 0,0 0 1 0 0,0-1-1 0 0,-1 1 1 0 0,1 0 0 0 0,0-1-1 0 0,-1 1 1 0 0,0-1 0 0 0,1 1-1 0 0,-1-1 1 0 0,0 1 0 0 0,0-1-1 0 0,-1 1 1 0 0,1 0-1 0 0,0-1 1 0 0,-1 1 0 0 0,-1-5-1 0 0,-1 0-26 0 0,-1 0 0 0 0,-1 0-1 0 0,1 1 1 0 0,-1-1 0 0 0,-1 1 0 0 0,1 0-1 0 0,-1 0 1 0 0,0 1 0 0 0,0-1-1 0 0,-1 2 1 0 0,1-1 0 0 0,-1 1 0 0 0,0-1-1 0 0,0 2 1 0 0,-1-1 0 0 0,1 1-1 0 0,-1 0 1 0 0,0 1 0 0 0,0 0 0 0 0,0 0-1 0 0,0 1 1 0 0,0 0 0 0 0,0 0-1 0 0,0 1 1 0 0,0 0 0 0 0,0 0 0 0 0,-15 3-1 0 0,18-3-35 0 0,0 1 1 0 0,1 0-1 0 0,-1 0 0 0 0,0 0 0 0 0,1 0 0 0 0,0 1 0 0 0,-1-1 0 0 0,1 1 1 0 0,0 0-1 0 0,0 1 0 0 0,0-1 0 0 0,0 1 0 0 0,0-1 0 0 0,-5 6 0 0 0,9-7-44 0 0,-1 0 0 0 0,1 0 1 0 0,-1 0-1 0 0,1 0 0 0 0,0 0 0 0 0,-1-1 0 0 0,1 1 0 0 0,0 0 0 0 0,0 0 0 0 0,0 0 0 0 0,0 0 0 0 0,0 0 0 0 0,0 0 1 0 0,0 0-1 0 0,0 0 0 0 0,0 0 0 0 0,0 0 0 0 0,0 0 0 0 0,1 0 0 0 0,-1 0 0 0 0,0 0 0 0 0,1 0 0 0 0,-1 0 0 0 0,1 0 1 0 0,-1-1-1 0 0,1 1 0 0 0,-1 0 0 0 0,1 0 0 0 0,0 1 0 0 0,23 19-2227 0 0,24 8-4732 0 0,-13-10 4068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1 792 0 0,'-3'8'9072'0'0,"4"-6"-8304"0"0,0 0 1 0 0,0-1 0 0 0,0 1 0 0 0,0 0 0 0 0,0 0 0 0 0,0 0 0 0 0,1-1 0 0 0,-1 1 0 0 0,0 0 0 0 0,1-1-1 0 0,2 2 1 0 0,26 16 3666 0 0,34 6-303 0 0,-43-19-3685 0 0,0-2 0 0 0,1 0 0 0 0,0-1 0 0 0,-1-1 0 0 0,24-1 0 0 0,110-11 1977 0 0,-149 9-2420 0 0,59-5-1867 0 0,98-23 0 0 0,-152 27 868 0 0,-4 0-1419 0 0,8-1-8365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7449 0 0,'-11'8'2895'0'0,"-24"18"3447"0"0,33-24-5959 0 0,1-1 1 0 0,-1 1 0 0 0,1-1 0 0 0,-1 1-1 0 0,1-1 1 0 0,0 1 0 0 0,-1 0 0 0 0,1 0-1 0 0,0 0 1 0 0,0 0 0 0 0,0 0-1 0 0,1 0 1 0 0,-1 0 0 0 0,0 0 0 0 0,0 4-1 0 0,1-5-247 0 0,0 0-1 0 0,1 0 0 0 0,-1-1 0 0 0,0 1 1 0 0,1 0-1 0 0,-1 0 0 0 0,0 0 0 0 0,1 0 0 0 0,-1 0 1 0 0,1 0-1 0 0,0-1 0 0 0,-1 1 0 0 0,1 0 1 0 0,0 0-1 0 0,-1-1 0 0 0,1 1 0 0 0,0 0 0 0 0,0-1 1 0 0,-1 1-1 0 0,1-1 0 0 0,0 1 0 0 0,1 0 1 0 0,24 8 1198 0 0,0-4-521 0 0,-1-1 0 0 0,48 1 0 0 0,56-8 431 0 0,-92 2-1008 0 0,1-1-211 0 0,38-7 0 0 0,-39 2-2406 0 0,-1-2-3536 0 0,-26 5 2092 0 0,1-2 550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43 840 0 0,'-9'0'17017'0'0,"18"4"-18577"0"0,14 6 2609 0 0,0-2 0 0 0,1 0 1 0 0,0-2-1 0 0,1 0 0 0 0,46 4 0 0 0,-52-8-613 0 0,37 6 882 0 0,73-1 0 0 0,-109-7-1252 0 0,1-1-1 0 0,-1-1 1 0 0,0-1 0 0 0,0-1 0 0 0,0 0 0 0 0,0-2 0 0 0,20-8-1 0 0,-34 11-113 0 0,1-1 0 0 0,-1 0-1 0 0,-1 0 1 0 0,1-1 0 0 0,0 1 0 0 0,-1-1-1 0 0,0 0 1 0 0,0-1 0 0 0,-1 1-1 0 0,1-1 1 0 0,-1 0 0 0 0,6-13-1 0 0,-9 17 483 0 0,-4 33 4 0 0,0 13 120 0 0,7 4-77 0 0,1 1 0 0 0,3-1 0 0 0,2-1-1 0 0,2 1 1 0 0,2-2 0 0 0,2 0-1 0 0,2 0 1 0 0,28 49 0 0 0,8-16 468 0 0,-26-41-1275 0 0,-27-38 219 0 0,-1 1-1 0 0,1 0 1 0 0,0 0-1 0 0,-1 0 0 0 0,1-1 1 0 0,-1 1-1 0 0,1 0 1 0 0,-1 0-1 0 0,1 0 1 0 0,-1 0-1 0 0,0 0 1 0 0,1 0-1 0 0,-1 0 1 0 0,0 2-1 0 0,-11 5-725 0 0,9-7 919 0 0,-9 3-241 0 0,-1 0-1 0 0,1-1 1 0 0,-1 0-1 0 0,0-1 1 0 0,0 0 0 0 0,-22 0-1 0 0,-5 1 3 0 0,-414 66 1044 0 0,428-65-532 0 0,18-3-146 0 0,0 0 0 0 0,1 0-1 0 0,-1 0 1 0 0,1 1 0 0 0,-11 4 1648 0 0,685-27-1610 0 0,-652 20-872 0 0,0 0-1 0 0,0-1 1 0 0,-1-1-1 0 0,1-1 1 0 0,0 0 0 0 0,-1 0-1 0 0,0-2 1 0 0,28-14-1 0 0,-15 7-7272 0 0,-15 8 4587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7461 0 0,'4'2'1472'0'0,"0"1"-1"0"0,0 0 1 0 0,0 0 0 0 0,-1 0 0 0 0,7 8 0 0 0,-9-10-1087 0 0,1 1 0 0 0,-1 0 0 0 0,0-1 0 0 0,0 1 0 0 0,0 0 0 0 0,0 0 1 0 0,0 0-1 0 0,-1 0 0 0 0,1 0 0 0 0,-1 0 0 0 0,1 0 0 0 0,-1 0 0 0 0,0 0 0 0 0,1 0 0 0 0,-1 1 0 0 0,0-1 0 0 0,0 0 0 0 0,-1 0 0 0 0,0 3 1 0 0,-6 20 332 0 0,-2 0 1 0 0,0-1-1 0 0,-2 0 0 0 0,-1-1 1 0 0,-1 0-1 0 0,0 0 1 0 0,-29 33-1 0 0,22-31-716 0 0,-1-2 0 0 0,-2 0 0 0 0,0-1 0 0 0,-1-2 0 0 0,-1 0 0 0 0,-33 18 0 0 0,33-21-1432 0 0,16-11-900 0 0,0 0 1 0 0,-1-1-1 0 0,-17 8 0 0 0,5-6-927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8493 0 0,'-25'4'10352'0'0,"5"5"-3598"0"0,18-8-6504 0 0,1 0 0 0 0,-1 1 1 0 0,1-1-1 0 0,0 0 0 0 0,0 1 0 0 0,-1 0 1 0 0,1-1-1 0 0,0 1 0 0 0,0 0 1 0 0,1-1-1 0 0,-1 1 0 0 0,0 0 0 0 0,1 0 1 0 0,-1 0-1 0 0,1 0 0 0 0,-1 0 1 0 0,1 0-1 0 0,0 0 0 0 0,0 0 0 0 0,0 0 1 0 0,0 0-1 0 0,0-1 0 0 0,1 4 1 0 0,0 2-58 0 0,0-1 0 0 0,0 0 0 0 0,1 0 0 0 0,0 0 0 0 0,0 0 0 0 0,5 9 0 0 0,-6-13-266 0 0,0 0 1 0 0,0 0-1 0 0,0 0 1 0 0,0 0-1 0 0,1 0 1 0 0,-1 0-1 0 0,0-1 1 0 0,1 1-1 0 0,0 0 1 0 0,-1-1-1 0 0,1 1 0 0 0,0-1 1 0 0,0 0-1 0 0,0 0 1 0 0,0 0-1 0 0,0 0 1 0 0,0 0-1 0 0,0 0 1 0 0,0 0-1 0 0,0 0 1 0 0,1-1-1 0 0,-1 1 1 0 0,3-1-1 0 0,6-7-1418 0 0,-10 6 1397 0 0,-1 0 0 0 0,0-1-1 0 0,0 1 1 0 0,0 0 0 0 0,0 0-1 0 0,0 0 1 0 0,0 0 0 0 0,-1 0-1 0 0,1-1 1 0 0,0 1 0 0 0,-1 0 0 0 0,1 0-1 0 0,0 0 1 0 0,-1 0 0 0 0,1 0-1 0 0,-1 0 1 0 0,0 0 0 0 0,1 0-1 0 0,-1 0 1 0 0,0 0 0 0 0,-1-1-1 0 0,0 0-3 0 0,-1 0-1 0 0,1 0 1 0 0,-1 0-1 0 0,0 0 0 0 0,1 1 1 0 0,-1-1-1 0 0,-6-1 1 0 0,5 1-207 0 0,0 0 0 0 0,0 1 1 0 0,-1 0-1 0 0,1 0 1 0 0,0 1-1 0 0,0-1 0 0 0,-1 1 1 0 0,1 0-1 0 0,0 0 0 0 0,-1 0 1 0 0,1 0-1 0 0,-6 2 0 0 0,5 2-937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96 5497 0 0,'-5'-84'11481'0'0,"4"84"-11358"0"0,1-1 0 0 0,0 1 0 0 0,0-1 0 0 0,0 1 0 0 0,0-1 0 0 0,0 1 0 0 0,0-1 0 0 0,0 1 0 0 0,0 0 0 0 0,0-1 0 0 0,0 1 0 0 0,0-1 0 0 0,1 1 0 0 0,-1-1 0 0 0,0 1 0 0 0,0 0 0 0 0,0-1 0 0 0,0 1 0 0 0,1-1 0 0 0,-1 1 0 0 0,0 0 0 0 0,0-1 0 0 0,1 1-1 0 0,-1 0 1 0 0,0-1 0 0 0,1 1 0 0 0,-1 0 0 0 0,1-1 0 0 0,9 7 2041 0 0,8 18-374 0 0,-8 2-610 0 0,0 2 1 0 0,-1-1 0 0 0,4 31-1 0 0,10 86 1566 0 0,-20-121-2222 0 0,9 68-247 0 0,-9-58-253 0 0,1-20-146 0 0,-4-12-1 0 0,1-1 0 0 0,-1 1 0 0 0,1-1 0 0 0,-1 1 1 0 0,1-1-1 0 0,-1 1 0 0 0,1-1 0 0 0,0 1 0 0 0,-1-1 0 0 0,1 0 0 0 0,-1 1 0 0 0,1-1 1 0 0,0 0-1 0 0,-1 1 0 0 0,1-1 0 0 0,0 0 0 0 0,-1 0 0 0 0,1 0 0 0 0,0 0 0 0 0,0 1 0 0 0,-1-1 1 0 0,1 0-1 0 0,0 0 0 0 0,-1 0 0 0 0,1-1 0 0 0,0 1 0 0 0,-1 0 0 0 0,1 0 0 0 0,0 0 1 0 0,1-1-1 0 0,22-7-6489 0 0,-22 7 5817 0 0,11-4-2785 0 0,-5-1 516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5 384 0 0,'-11'-2'801'0'0,"1"0"0"0"0,0 2 0 0 0,-1-1 0 0 0,1 1 1 0 0,-1 1-1 0 0,1 0 0 0 0,-1 0 0 0 0,1 1 0 0 0,0 0 0 0 0,0 1 0 0 0,0 0 0 0 0,0 1 1 0 0,0 0-1 0 0,1 0 0 0 0,-11 7 0 0 0,11-5-212 0 0,0 0 0 0 0,0 1 0 0 0,0 0 1 0 0,1 1-1 0 0,0 0 0 0 0,1 0 0 0 0,-1 1 0 0 0,2 0 1 0 0,-1 0-1 0 0,1 0 0 0 0,0 1 0 0 0,-4 11 0 0 0,7-14-260 0 0,1-1 0 0 0,0 1 0 0 0,0 0 0 0 0,0 0-1 0 0,1 0 1 0 0,0 0 0 0 0,0 0 0 0 0,0 0 0 0 0,1 0-1 0 0,1 0 1 0 0,-1 0 0 0 0,1 0 0 0 0,0 0 0 0 0,0 0 0 0 0,1 0-1 0 0,0 0 1 0 0,1-1 0 0 0,-1 1 0 0 0,1-1 0 0 0,5 8 0 0 0,-1-2-23 0 0,1-1 1 0 0,1 0 0 0 0,0-1 0 0 0,0 0-1 0 0,1 0 1 0 0,0-1 0 0 0,1-1-1 0 0,0 0 1 0 0,17 10 0 0 0,-21-14-230 0 0,1 0 0 0 0,0 0 0 0 0,-1-1 0 0 0,1 0 0 0 0,1 0-1 0 0,-1-1 1 0 0,0 0 0 0 0,1 0 0 0 0,-1-1 0 0 0,1 0 0 0 0,-1-1 0 0 0,1 0 0 0 0,0 0 0 0 0,-1-1 0 0 0,1 0 0 0 0,9-3 0 0 0,-15 4-116 0 0,0-1 0 0 0,0 0 0 0 0,-1 0 0 0 0,1 0 0 0 0,0-1 0 0 0,-1 1 0 0 0,1-1 0 0 0,-1 1 0 0 0,0-1 0 0 0,1 0 0 0 0,-1 0 0 0 0,0 0 0 0 0,0 0 0 0 0,0 0 1 0 0,0-1-1 0 0,-1 1 0 0 0,1 0 0 0 0,0-1 0 0 0,-1 1 0 0 0,0-1 0 0 0,0 0 0 0 0,0 1 0 0 0,0-1 0 0 0,0 0 0 0 0,0 0 0 0 0,-1 0 0 0 0,1 0 0 0 0,-1 1 0 0 0,0-1 0 0 0,0 0 1 0 0,0 0-1 0 0,0-5 0 0 0,-2 0-28 0 0,1 0 0 0 0,-1 0 0 0 0,0 1 0 0 0,-1-1 0 0 0,0 0 1 0 0,0 1-1 0 0,0 0 0 0 0,-1 0 0 0 0,0 0 0 0 0,-9-12 0 0 0,1 5-11 0 0,-1 1 0 0 0,0 0 0 0 0,-1 1 0 0 0,0 0 0 0 0,-21-13 0 0 0,23 18-75 0 0,1 0 1 0 0,-1 1-1 0 0,-1 0 1 0 0,1 1-1 0 0,-1 1 1 0 0,0 0-1 0 0,0 0 0 0 0,-16-1 1 0 0,14 6-1597 0 0,10 1-1442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8945 0 0,'0'-1'724'0'0,"0"0"0"0"0,0-1 0 0 0,0 1 0 0 0,0-1 1 0 0,1 1-1 0 0,-1 0 0 0 0,0-1 0 0 0,1 1 0 0 0,-1-1 0 0 0,1 1 1 0 0,-1 0-1 0 0,1 0 0 0 0,0-1 0 0 0,0 1 0 0 0,-1 0 0 0 0,1 0 1 0 0,0 0-1 0 0,0 0 0 0 0,3-3 1174 0 0,-2 6-895 0 0,1 0-771 0 0,1 1 0 0 0,-1 1-1 0 0,0-1 1 0 0,0 0 0 0 0,-1 1 0 0 0,1-1-1 0 0,-1 1 1 0 0,0 0 0 0 0,0 0 0 0 0,0 0 0 0 0,0 0-1 0 0,-1 0 1 0 0,2 8 0 0 0,2 8 461 0 0,3 33-1 0 0,-7-44-468 0 0,3 43 328 0 0,-3 0 0 0 0,-8 82-1 0 0,0 13 102 0 0,7-144-653 0 0,0-1 0 0 0,0 1 0 0 0,0 0 0 0 0,0-1 0 0 0,0 1 0 0 0,1-1 0 0 0,0 1 0 0 0,-1 0 0 0 0,1-1 0 0 0,0 1 0 0 0,0-1 0 0 0,0 0 0 0 0,0 1 0 0 0,1-1 0 0 0,-1 0 0 0 0,1 1 0 0 0,2 2 0 0 0,-2-4 0 0 0,0 0 0 0 0,0 0 0 0 0,0 0 0 0 0,0 0 0 0 0,0 0 0 0 0,0-1 0 0 0,0 1 0 0 0,0-1 0 0 0,0 1 0 0 0,0-1 0 0 0,1 0 0 0 0,-1 0 0 0 0,0 0 0 0 0,0 0 0 0 0,0-1 0 0 0,0 1 0 0 0,0 0 0 0 0,0-1 0 0 0,0 1 0 0 0,0-1 0 0 0,0 0 0 0 0,0 0 0 0 0,3-1 0 0 0,48-24-205 0 0,0-2 1 0 0,-2-3-1 0 0,77-59 1 0 0,-54 27-523 0 0,-31 23 136 0 0,-34 30 317 0 0,-12 9-39 0 0,-17 10 184 0 0,-5 9 259 0 0,1 2 0 0 0,0 1 0 0 0,2 1 0 0 0,0 1 0 0 0,2 0 0 0 0,-34 52 0 0 0,48-66-28 0 0,0 0 1 0 0,1 1 0 0 0,0-1-1 0 0,0 1 1 0 0,1 0-1 0 0,0 1 1 0 0,1-1-1 0 0,0 1 1 0 0,-2 14-1 0 0,5-19-56 0 0,0-1 0 0 0,0 1 0 0 0,0-1 0 0 0,1 1 0 0 0,-1-1-1 0 0,1 1 1 0 0,1-1 0 0 0,-1 1 0 0 0,1-1 0 0 0,0 0 0 0 0,0 0-1 0 0,0 1 1 0 0,1-2 0 0 0,0 1 0 0 0,0 0 0 0 0,0-1-1 0 0,1 1 1 0 0,-1-1 0 0 0,9 8 0 0 0,-4-6-46 0 0,0 0 0 0 0,1 0 0 0 0,0-1 0 0 0,-1 0 0 0 0,2 0 0 0 0,-1-1 0 0 0,0-1 0 0 0,16 5 0 0 0,82 13 0 0 0,-102-20 0 0 0,48 5-1689 0 0,1-2-1 0 0,-1-2 1 0 0,0-2 0 0 0,1-3 0 0 0,102-19-1 0 0,-148 20-2083 0 0,-3 0 540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54 612 0 0,'-18'1'7818'0'0,"25"1"-1320"0"0,15 0-2448 0 0,1-1-3730 0 0,78-4 2732 0 0,295-21 4259 0 0,-360 20-7423 0 0,41-6 2124 0 0,-52 3-6579 0 0,-2-1-5351 0 0,-18 4 6991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1 107 496 0 0,'11'-10'5437'0'0,"4"4"-2401"0"0,-1 0 0 0 0,22-6 0 0 0,66-8 2057 0 0,-53 12-3037 0 0,193-26 3221 0 0,-151 23-2937 0 0,-198 36-2998 0 0,46-14 434 0 0,-24 4-63 0 0,1 4 0 0 0,-90 33 1 0 0,170-51 279 0 0,0 1 0 0 0,0-1 1 0 0,0 1-1 0 0,0 0 0 0 0,1 1 1 0 0,-1-1-1 0 0,1 0 1 0 0,0 1-1 0 0,-1 0 0 0 0,-2 4 1 0 0,5-6 11 0 0,0 0 0 0 0,1 0 0 0 0,-1 0-1 0 0,1 1 1 0 0,-1-1 0 0 0,1 0 0 0 0,-1 0 0 0 0,1 1 0 0 0,0-1 0 0 0,0 0 0 0 0,-1 1 0 0 0,1-1 0 0 0,0 0 0 0 0,0 1 0 0 0,0-1 0 0 0,1 1 0 0 0,-1-1 0 0 0,0 0 0 0 0,0 1-1 0 0,1-1 1 0 0,-1 0 0 0 0,1 0 0 0 0,-1 1 0 0 0,1-1 0 0 0,-1 0 0 0 0,1 0 0 0 0,0 0 0 0 0,0 1 0 0 0,0-1 0 0 0,-1 0 0 0 0,1 0 0 0 0,0 0 0 0 0,0-1 0 0 0,2 3 0 0 0,7 6 78 0 0,1-1-1 0 0,0 1 1 0 0,0-2 0 0 0,0 1 0 0 0,24 10 0 0 0,70 22 374 0 0,-30-12-102 0 0,66 25 281 0 0,34 15 62 0 0,-141-53-535 0 0,-1 2 0 0 0,-2 1 0 0 0,34 24 0 0 0,-61-39-137 0 0,1 1-1 0 0,-1 0 1 0 0,0-1-1 0 0,0 2 1 0 0,0-1 0 0 0,0 0-1 0 0,-1 1 1 0 0,5 7-1 0 0,-8-11-17 0 0,1 0 1 0 0,-1 1-1 0 0,1-1 0 0 0,-1 1 0 0 0,1-1 1 0 0,-1 1-1 0 0,0-1 0 0 0,1 1 0 0 0,-1-1 0 0 0,0 1 1 0 0,0-1-1 0 0,0 1 0 0 0,-1-1 0 0 0,1 1 1 0 0,0-1-1 0 0,0 0 0 0 0,-1 1 0 0 0,1-1 1 0 0,-1 1-1 0 0,1-1 0 0 0,-1 1 0 0 0,0-1 0 0 0,0 0 1 0 0,1 0-1 0 0,-1 1 0 0 0,0-1 0 0 0,0 0 1 0 0,0 0-1 0 0,0 0 0 0 0,0 0 0 0 0,-1 0 1 0 0,1 0-1 0 0,0 0 0 0 0,0 0 0 0 0,-1-1 0 0 0,1 1 1 0 0,-3 1-1 0 0,-10 4 56 0 0,0 1 1 0 0,0-2-1 0 0,-1 0 0 0 0,-21 4 1 0 0,-66 8 163 0 0,70-13-170 0 0,-5 1-46 0 0,-1-2 1 0 0,1-1-1 0 0,-76-7 1 0 0,104 4-344 0 0,0-1-1 0 0,0 0 1 0 0,0 0-1 0 0,1-1 1 0 0,-12-4-1 0 0,-1-9-7110 0 0,15 2 253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 16 0 0,'-34'2'16518'0'0,"306"-13"-8097"0"0,106-3-3001 0 0,-296 13-7743 0 0,3 1-3560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4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19 163 788 0 0,'-18'-17'12240'0'0,"48"12"-10561"0"0,1 1 0 0 0,-1 2 0 0 0,59 2 0 0 0,-10 0-222 0 0,-8-2-355 0 0,118-6 1199 0 0,-143 4-1658 0 0,0-2 0 0 0,46-13 0 0 0,-81 16-492 0 0,0 0-1 0 0,0-1 1 0 0,-1 0 0 0 0,17-10 0 0 0,-24 13-115 0 0,-1-1 1 0 0,1 1 0 0 0,-1-1 0 0 0,1 0 0 0 0,-1 0-1 0 0,0 0 1 0 0,0 0 0 0 0,1 0 0 0 0,-1-1 0 0 0,-1 1 0 0 0,1 0-1 0 0,0-1 1 0 0,-1 0 0 0 0,1 1 0 0 0,-1-1 0 0 0,0 0-1 0 0,0 0 1 0 0,0 0 0 0 0,0 0 0 0 0,0 0 0 0 0,0-4 0 0 0,-1 7-28 0 0,0-1 1 0 0,0 1 0 0 0,0 0 0 0 0,0-1 0 0 0,0 1 0 0 0,0-1 0 0 0,0 1 0 0 0,0 0 0 0 0,0-1-1 0 0,0 1 1 0 0,0 0 0 0 0,0-1 0 0 0,0 1 0 0 0,0 0 0 0 0,0-1 0 0 0,0 1 0 0 0,0 0 0 0 0,0-1 0 0 0,-1 1-1 0 0,1 0 1 0 0,0-1 0 0 0,0 1 0 0 0,0 0 0 0 0,-1-1 0 0 0,1 1 0 0 0,0 0 0 0 0,0 0 0 0 0,-1-1-1 0 0,1 1 1 0 0,0 0 0 0 0,-1 0 0 0 0,1-1 0 0 0,0 1 0 0 0,-1 0 0 0 0,1 0 0 0 0,0 0 0 0 0,-1 0-1 0 0,1 0 1 0 0,0 0 0 0 0,-1 0 0 0 0,1-1 0 0 0,0 1 0 0 0,-1 0 0 0 0,1 0 0 0 0,-1 0 0 0 0,1 0 0 0 0,0 1-1 0 0,-1-1 1 0 0,1 0 0 0 0,0 0 0 0 0,-1 0 0 0 0,1 0 0 0 0,0 0 0 0 0,-1 0 0 0 0,1 0 0 0 0,0 1-1 0 0,-1-1 1 0 0,1 0 0 0 0,0 0 0 0 0,-1 1 0 0 0,1-1 0 0 0,0 0 0 0 0,0 0 0 0 0,-1 1 0 0 0,1-1-1 0 0,0 1 1 0 0,-19 18 202 0 0,16-14-174 0 0,1 1 1 0 0,0-1 0 0 0,0 1-1 0 0,0-1 1 0 0,1 1 0 0 0,0 0-1 0 0,0 0 1 0 0,0 0 0 0 0,0 9-1 0 0,6 58 328 0 0,-2-49-225 0 0,1 12 151 0 0,3 0-1 0 0,20 68 1 0 0,38 71 770 0 0,-28-81-250 0 0,-16-22-922 0 0,-20-71 71 0 0,-1 1 0 0 0,0-1 0 0 0,1 1 0 0 0,-1-1 0 0 0,0 1 0 0 0,0-1 0 0 0,0 1 0 0 0,0-1 0 0 0,-1 1 0 0 0,1-1 0 0 0,0 1 0 0 0,-1-1 0 0 0,1 1 0 0 0,-1-1 0 0 0,1 1 1 0 0,-1-1-1 0 0,1 0 0 0 0,-1 1 0 0 0,0-1 0 0 0,0 0 0 0 0,0 0 0 0 0,0 1 0 0 0,0-1 0 0 0,0 0 0 0 0,0 0 0 0 0,0 0 0 0 0,0 0 0 0 0,-1 0 0 0 0,1-1 0 0 0,0 1 0 0 0,-1 0 0 0 0,1-1 0 0 0,0 1 0 0 0,-1 0 0 0 0,1-1 0 0 0,-2 1 0 0 0,-6 1-55 0 0,1-1-1 0 0,-1 1 0 0 0,1-2 1 0 0,-18 1-1 0 0,21-1 79 0 0,-405 4-411 0 0,391-4 449 0 0,-19 1 216 0 0,-70 10 0 0 0,108-11-215 0 0,-1 0 1 0 0,0 0-1 0 0,0 0 0 0 0,0 0 1 0 0,0 0-1 0 0,0 0 0 0 0,0 1 1 0 0,0-1-1 0 0,0 0 1 0 0,0 1-1 0 0,0-1 0 0 0,0 1 1 0 0,1-1-1 0 0,-1 1 1 0 0,0-1-1 0 0,0 1 0 0 0,1-1 1 0 0,-1 1-1 0 0,0 0 0 0 0,1-1 1 0 0,-1 1-1 0 0,0 1 1 0 0,1-2 12 0 0,0 1 0 0 0,0 0 0 0 0,1-1 0 0 0,-1 1 1 0 0,0 0-1 0 0,1-1 0 0 0,-1 1 0 0 0,1-1 0 0 0,-1 1 0 0 0,0-1 1 0 0,1 1-1 0 0,-1-1 0 0 0,1 1 0 0 0,-1-1 0 0 0,1 1 0 0 0,0-1 1 0 0,-1 0-1 0 0,1 1 0 0 0,-1-1 0 0 0,1 0 0 0 0,1 1 1 0 0,5 3 140 0 0,1-1 1 0 0,-1-1-1 0 0,15 4 1 0 0,270 34-98 0 0,-179-27-80 0 0,53 4 0 0 0,8-18-6123 0 0,-141-1 4163 0 0,1-2 0 0 0,-1-2 1 0 0,39-11-1 0 0,-46 8-1264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5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7 104 0 0,'0'0'348'0'0,"1"-1"0"0"0,-1 1 0 0 0,0-1 0 0 0,1 1 0 0 0,-1-1 0 0 0,1 1 0 0 0,-1 0 0 0 0,1-1 0 0 0,-1 1 0 0 0,1 0 1 0 0,-1-1-1 0 0,1 1 0 0 0,0 0 0 0 0,-1 0 0 0 0,1-1 0 0 0,-1 1 0 0 0,1 0 0 0 0,0 0 0 0 0,-1 0 0 0 0,1 0 0 0 0,-1 0 0 0 0,1 0 0 0 0,0 0 0 0 0,-1 0 0 0 0,1 0 0 0 0,0 0 0 0 0,-1 0 0 0 0,1 1 0 0 0,-1-1 0 0 0,2 0 0 0 0,-1 1 128 0 0,1 0-1 0 0,0 1 0 0 0,-1-1 0 0 0,1 0 0 0 0,-1 1 1 0 0,1-1-1 0 0,-1 0 0 0 0,0 1 0 0 0,2 3 0 0 0,3 4 947 0 0,-1 0 0 0 0,6 19-1 0 0,4 13 1616 0 0,9 51-1 0 0,-18-66-3061 0 0,2 37 1 0 0,-11-50-9132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5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180 132 120 0 0,'-6'-6'265'0'0,"-10"-6"1690"0"0,-22-24 0 0 0,33 32-672 0 0,1-1 1 0 0,0 0 0 0 0,1 0-1 0 0,0 0 1 0 0,-5-9-1 0 0,9 14-1154 0 0,-1-1-1 0 0,0 1 0 0 0,0-1 1 0 0,0 0-1 0 0,0 1 0 0 0,0-1 1 0 0,0 1-1 0 0,1-1 0 0 0,-1 1 1 0 0,0-1-1 0 0,0 1 0 0 0,1-1 1 0 0,-1 0-1 0 0,0 1 0 0 0,1 0 1 0 0,-1-1-1 0 0,1 1 0 0 0,-1-1 1 0 0,0 1-1 0 0,1-1 0 0 0,-1 1 1 0 0,1 0-1 0 0,-1-1 0 0 0,2 1 1 0 0,13-9 1334 0 0,-1 5-667 0 0,1 0 1 0 0,0 0-1 0 0,0 1 1 0 0,0 1-1 0 0,0 1 1 0 0,26 0-1 0 0,93 14 1716 0 0,-112-10-2085 0 0,16 2 157 0 0,1 2 1 0 0,-1 2 0 0 0,-1 2-1 0 0,0 1 1 0 0,0 2 0 0 0,-1 1-1 0 0,-1 2 1 0 0,-1 1 0 0 0,40 29-1 0 0,-66-42-390 0 0,-1 1 0 0 0,0 1 0 0 0,0-1 0 0 0,11 15 0 0 0,-16-17-143 0 0,0-1 0 0 0,1 0 0 0 0,-1 0 1 0 0,-1 1-1 0 0,1 0 0 0 0,0-1 1 0 0,-1 1-1 0 0,0 0 0 0 0,0-1 1 0 0,0 1-1 0 0,0 0 0 0 0,-1 0 0 0 0,0 0 1 0 0,1 6-1 0 0,-5 3-51 0 0,0-8 0 0 0,1 0 0 0 0,-1 0 0 0 0,1-1 0 0 0,-1 0 0 0 0,-1 1 0 0 0,1-2 0 0 0,-1 1 0 0 0,1 0 0 0 0,-1-1 0 0 0,0 0 0 0 0,0 0 0 0 0,-1-1 0 0 0,1 1 0 0 0,0-1 0 0 0,-11 3 0 0 0,-10 2 0 0 0,-1-1 0 0 0,-28 3 0 0 0,-42 2 0 0 0,0-4 0 0 0,-1-5 0 0 0,-141-14 0 0 0,191 9-1358 0 0,35 4 600 0 0,1-2 0 0 0,0 0 1 0 0,-1 0-1 0 0,1-1 0 0 0,0-1 0 0 0,-15-4 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79 260 0 0,'0'-2'144'0'0,"1"0"-1"0"0,-1 0 1 0 0,0 0-1 0 0,1 0 1 0 0,-1 1-1 0 0,0-1 1 0 0,0 0 0 0 0,0 0-1 0 0,-1 0 1 0 0,1 0-1 0 0,0 0 1 0 0,-1 0-1 0 0,1 1 1 0 0,-1-1 0 0 0,1 0-1 0 0,-1 0 1 0 0,0 0-1 0 0,0 1 1 0 0,0-1 0 0 0,0 1-1 0 0,0-1 1 0 0,0 1-1 0 0,0-1 1 0 0,-1 1-1 0 0,1-1 1 0 0,0 1 0 0 0,-1 0-1 0 0,1 0 1 0 0,-1 0-1 0 0,1 0 1 0 0,-1 0-1 0 0,0 0 1 0 0,0 0 0 0 0,1 0-1 0 0,-1 1 1 0 0,0-1-1 0 0,-2 0 1 0 0,-11-4 521 0 0,-1 1 0 0 0,0 0 0 0 0,0 1 0 0 0,0 0 0 0 0,0 1 0 0 0,-28 1 0 0 0,-96 12 2515 0 0,134-10-2997 0 0,-59 10 1510 0 0,61-10-1478 0 0,-1 0 1 0 0,1 0 0 0 0,0 1 0 0 0,-1-1 0 0 0,1 1 0 0 0,0 0 0 0 0,0 0 0 0 0,0 1-1 0 0,1-1 1 0 0,-1 1 0 0 0,-5 5 0 0 0,9-7-156 0 0,-1 0 1 0 0,1-1-1 0 0,-1 1 1 0 0,1 0-1 0 0,0 0 0 0 0,-1 0 1 0 0,1 0-1 0 0,0 0 1 0 0,0 0-1 0 0,0 0 0 0 0,0 0 1 0 0,0 0-1 0 0,0 0 1 0 0,0-1-1 0 0,0 1 0 0 0,0 0 1 0 0,0 0-1 0 0,0 0 1 0 0,1 0-1 0 0,-1 0 0 0 0,0 0 1 0 0,1 0-1 0 0,-1 0 1 0 0,0 0-1 0 0,1-1 0 0 0,-1 1 1 0 0,1 0-1 0 0,0 0 0 0 0,-1-1 1 0 0,1 1-1 0 0,0 0 1 0 0,-1-1-1 0 0,1 1 0 0 0,0-1 1 0 0,1 2-1 0 0,33 22 827 0 0,-34-23-848 0 0,146 72 1708 0 0,14 8-433 0 0,-150-74-1228 0 0,13 6 164 0 0,-1 2 0 0 0,32 27 0 0 0,-50-37-186 0 0,0 0 0 0 0,1 0 0 0 0,-2 0 0 0 0,1 1-1 0 0,-1-1 1 0 0,0 1 0 0 0,0 0 0 0 0,0 1 0 0 0,-1-1 0 0 0,0 1 0 0 0,0-1 0 0 0,-1 1 0 0 0,0 0-1 0 0,3 14 1 0 0,-5-17-35 0 0,0 0 0 0 0,-1 0 0 0 0,1 0 0 0 0,-1 0 0 0 0,0 0 0 0 0,0 0 0 0 0,0 0 0 0 0,0 0 0 0 0,-1 0 0 0 0,0 0 0 0 0,0 0 0 0 0,0-1 0 0 0,0 1 0 0 0,0-1 0 0 0,-1 1 0 0 0,1-1 0 0 0,-1 0 0 0 0,0 0 0 0 0,0 0 0 0 0,0 0 0 0 0,-5 2 0 0 0,-4 4 40 0 0,-1 0-1 0 0,-1-1 1 0 0,0 0 0 0 0,-18 7 0 0 0,12-7 16 0 0,0-2 0 0 0,0 0 1 0 0,-1 0-1 0 0,-40 3 0 0 0,47-7-36 0 0,0-2 0 0 0,0 0-1 0 0,0 0 1 0 0,0-1 0 0 0,0-1-1 0 0,0 0 1 0 0,0-1 0 0 0,-18-7 0 0 0,29 9-41 0 0,0 0 0 0 0,0 0 0 0 0,0 0 0 0 0,0-1 0 0 0,0 1 0 0 0,0-1 0 0 0,1 0 0 0 0,-1 0 0 0 0,1 0 1 0 0,-1 0-1 0 0,1 0 0 0 0,0-1 0 0 0,0 1 0 0 0,0 0 0 0 0,0-1 0 0 0,0 0 0 0 0,0 0 0 0 0,1 1 0 0 0,0-1 1 0 0,-1 0-1 0 0,1 0 0 0 0,0 0 0 0 0,0 0 0 0 0,1 0 0 0 0,-1-1 0 0 0,0 1 0 0 0,1 0 0 0 0,0 0 0 0 0,0 0 1 0 0,0-1-1 0 0,0 1 0 0 0,1 0 0 0 0,-1 0 0 0 0,1 0 0 0 0,0 0 0 0 0,0 0 0 0 0,0 0 0 0 0,0 0 0 0 0,0 0 1 0 0,2-4-1 0 0,4-5-1 0 0,1 1 1 0 0,-1-1 0 0 0,2 1 0 0 0,0 1 0 0 0,0 0 0 0 0,1 0 0 0 0,12-10 0 0 0,78-52 16 0 0,-73 55-15 0 0,1 1 0 0 0,0 2 0 0 0,1 1 0 0 0,1 1 0 0 0,0 1 0 0 0,1 2 0 0 0,47-9 0 0 0,-56 15 4 0 0,1 0 0 0 0,0 1-1 0 0,0 2 1 0 0,0 0 0 0 0,-1 2-1 0 0,1 0 1 0 0,0 2 0 0 0,-1 0-1 0 0,1 1 1 0 0,-1 2 0 0 0,22 9 0 0 0,-27-8-91 0 0,1 2 0 0 0,-1 0 1 0 0,-1 1-1 0 0,0 1 0 0 0,-1 1 1 0 0,0 0-1 0 0,-1 0 0 0 0,0 2 1 0 0,-1 0-1 0 0,15 22 1 0 0,-26-34-244 0 0,13 15-1949 0 0,-3-13-4723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5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8277 0 0,'7'0'1207'0'0,"0"0"-1"0"0,-1 1 1 0 0,1 0 0 0 0,-1 0 0 0 0,1 0-1 0 0,-1 1 1 0 0,1 0 0 0 0,-1 0 0 0 0,0 1 0 0 0,0 0-1 0 0,6 4 1 0 0,-6-3-594 0 0,1 1-1 0 0,-1 0 0 0 0,-1 0 1 0 0,1 0-1 0 0,-1 1 1 0 0,0 0-1 0 0,0 0 0 0 0,5 9 1 0 0,2 8-238 0 0,0 1 0 0 0,-2 0 0 0 0,-1 1 0 0 0,9 38 0 0 0,-6-19 1824 0 0,-11-41-2585 0 0,6 24 1712 0 0,-6-16-3200 0 0,0 2-3366 0 0,8-25-1334 0 0,-8 10 5554 0 0,4-5-2163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5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73 8541 0 0,'-8'-14'18415'0'0,"9"24"-10134"0"0,2 0-11747 0 0,-3-10 3464 0 0,0 1 0 0 0,1-1 0 0 0,-1 0 0 0 0,0 1 0 0 0,0-1 0 0 0,1 1 0 0 0,-1-1 0 0 0,0 1 0 0 0,1-1 0 0 0,-1 0 0 0 0,0 1 0 0 0,1-1 0 0 0,-1 0 0 0 0,1 1 0 0 0,-1-1 0 0 0,1 0 0 0 0,-1 1 0 0 0,0-1 0 0 0,1 0 0 0 0,-1 0 0 0 0,1 0 0 0 0,-1 0 0 0 0,1 1 0 0 0,-1-1 0 0 0,1 0 0 0 0,0 0 0 0 0,-1 0 0 0 0,1 0 0 0 0,-1 0 0 0 0,1 0 0 0 0,-1 0 0 0 0,1 0 0 0 0,0-1 0 0 0,14-5-1002 0 0,-14 5 964 0 0,-1 1 0 0 0,1 0 0 0 0,-1-1 0 0 0,1 1 0 0 0,-1 0 0 0 0,0-1 0 0 0,1 1 0 0 0,-1-1 0 0 0,1 1 0 0 0,-1-1 0 0 0,0 1 0 0 0,1 0 0 0 0,-1-1 0 0 0,0 1 0 0 0,0-1 0 0 0,1 0 0 0 0,-1 1 0 0 0,0-1 0 0 0,0 1 0 0 0,0-1 0 0 0,0 1 0 0 0,0-2 0 0 0,0 1-288 0 0,-2-2-26 0 0,-1-1 122 0 0,-1 0 1 0 0,0-1 0 0 0,-1 1 0 0 0,1 1-1 0 0,-1-1 1 0 0,1 1 0 0 0,-1 0 0 0 0,-10-5-1 0 0,0 1-1509 0 0,-1 1 0 0 0,-17-5-1 0 0,25 10-1540 0 0,-1 1-2414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23 560 0 0,'0'-2'230'0'0,"1"1"0"0"0,-1 0 1 0 0,0 0-1 0 0,0 0 0 0 0,0 0 0 0 0,0 0 0 0 0,1 0 0 0 0,-1 0 0 0 0,1 0 1 0 0,-1 0-1 0 0,1 0 0 0 0,-1 0 0 0 0,1 1 0 0 0,-1-1 0 0 0,1 0 1 0 0,0 0-1 0 0,-1 0 0 0 0,1 1 0 0 0,0-1 0 0 0,1-1 0 0 0,-1 2 54 0 0,0-1-1 0 0,0 1 1 0 0,0 0-1 0 0,0 0 1 0 0,0 0-1 0 0,0 0 1 0 0,0 0 0 0 0,0 0-1 0 0,0 0 1 0 0,0 0-1 0 0,0 0 1 0 0,0 1-1 0 0,-1-1 1 0 0,1 0-1 0 0,0 0 1 0 0,0 1-1 0 0,0-1 1 0 0,1 1-1 0 0,3 2 566 0 0,0 1-1 0 0,-1-1 0 0 0,0 1 1 0 0,1 0-1 0 0,-1 0 0 0 0,4 5 1 0 0,-1 0 15 0 0,-1 1 0 0 0,1 0 1 0 0,-1 0-1 0 0,-1 1 0 0 0,0 0 0 0 0,5 16 1 0 0,15 73 3084 0 0,-12-41-1953 0 0,1 6-334 0 0,-9-38-466 0 0,13 42-1 0 0,-18-67-1406 0 0,1 0 0 0 0,-1 0 0 0 0,1 0 0 0 0,0-1 0 0 0,-1 1 0 0 0,1 0 0 0 0,0 0 0 0 0,0-1 0 0 0,0 1 0 0 0,1 0 0 0 0,-1-1 0 0 0,0 1 0 0 0,1-1 0 0 0,-1 0 0 0 0,1 1 0 0 0,-1-1 0 0 0,1 0 0 0 0,-1 0 0 0 0,1 0 0 0 0,0 0 0 0 0,0 0 0 0 0,2 0 0 0 0,-2 0-485 0 0,1-1 0 0 0,0 0 0 0 0,-1 0 0 0 0,1 0-1 0 0,0-1 1 0 0,0 1 0 0 0,-1-1 0 0 0,1 0 0 0 0,0 1 0 0 0,3-3 0 0 0,2 0-554 0 0,6-2-2008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5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66 60 0 0,'-4'-3'294'0'0,"-14"-9"2254"0"0,-1 1 0 0 0,-34-16 0 0 0,46 24-1830 0 0,0 1-1 0 0,0 0 0 0 0,0 0 1 0 0,-1 1-1 0 0,1 0 0 0 0,-1 0 1 0 0,1 1-1 0 0,-1-1 1 0 0,1 2-1 0 0,-1-1 0 0 0,-13 4 1 0 0,7 0-79 0 0,1 0 1 0 0,-1 1-1 0 0,1 1 1 0 0,0 0-1 0 0,0 1 0 0 0,1 1 1 0 0,0-1-1 0 0,0 2 1 0 0,1 0-1 0 0,0 0 1 0 0,1 1-1 0 0,-15 18 1 0 0,19-21-274 0 0,1 0 0 0 0,0 1 0 0 0,0 0 0 0 0,1 0 0 0 0,0 0 0 0 0,0 0 0 0 0,1 1 0 0 0,0 0 1 0 0,-3 12-1 0 0,5-15-135 0 0,1 1 0 0 0,-1-1 0 0 0,1 1 0 0 0,0-1 0 0 0,1 1 0 0 0,-1-1 0 0 0,1 1 0 0 0,1-1 0 0 0,-1 0 0 0 0,1 0 0 0 0,0 1 0 0 0,0-1 0 0 0,1 0 0 0 0,4 7 0 0 0,1-1-177 0 0,0 0 0 0 0,1 0 0 0 0,0-1 0 0 0,1-1 0 0 0,1 1 0 0 0,-1-2 0 0 0,1 1-1 0 0,1-2 1 0 0,0 1 0 0 0,17 8 0 0 0,-9-7-36 0 0,-1 0 1 0 0,2-2-1 0 0,0 0 0 0 0,0-2 0 0 0,0 0 1 0 0,27 3-1 0 0,-41-8-18 0 0,0 0 0 0 0,0-1 0 0 0,0 0 0 0 0,0 0 0 0 0,0-1 0 0 0,0 0 0 0 0,0 0 0 0 0,0 0 0 0 0,0-1 0 0 0,-1 0 0 0 0,1-1 0 0 0,-1 1 0 0 0,1-1 0 0 0,9-7 0 0 0,-12 8 0 0 0,0-1 0 0 0,0 0 0 0 0,-1-1 0 0 0,1 1 0 0 0,-1 0 0 0 0,0-1 0 0 0,0 0 0 0 0,0 0 0 0 0,-1 0 0 0 0,1 0 0 0 0,-1 0 0 0 0,0-1 0 0 0,0 1 0 0 0,-1 0 0 0 0,1-1 0 0 0,-1 0 0 0 0,0 1 0 0 0,0-1 0 0 0,0 0 0 0 0,-1 1 0 0 0,0-1 0 0 0,0-5 0 0 0,-1-1 0 0 0,-1 0 0 0 0,0 0 0 0 0,-1 0 0 0 0,0 0 0 0 0,0 0 0 0 0,-2 1 0 0 0,1-1 1 0 0,-1 1-1 0 0,-1 0 0 0 0,1 1 0 0 0,-2-1 0 0 0,1 1 0 0 0,-1 1 0 0 0,-11-11 0 0 0,-2-1-1 0 0,-1 1 0 0 0,-1 1 0 0 0,-1 0 0 0 0,-37-20 0 0 0,43 27-316 0 0,0 2 0 0 0,-1 0 0 0 0,0 1 0 0 0,0 1 0 0 0,-32-8 0 0 0,33 15-1206 0 0,13 1-1894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5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8405 0 0,'0'-8'3142'0'0,"0"6"-2533"0"0,0 0 1 0 0,0 0 0 0 0,0 0-1 0 0,1-1 1 0 0,-1 1 0 0 0,0 0-1 0 0,1 0 1 0 0,0 0 0 0 0,-1-1-1 0 0,1 1 1 0 0,0 0 0 0 0,0 0-1 0 0,0 0 1 0 0,0 1 0 0 0,0-1-1 0 0,1 0 1 0 0,-1 0-1 0 0,2-1 1 0 0,-1 3-482 0 0,-1 0 0 0 0,0 1 0 0 0,1-1 1 0 0,-1 0-1 0 0,0 1 0 0 0,0 0 0 0 0,1-1 0 0 0,-1 1 0 0 0,0 0 0 0 0,0 0 0 0 0,0 0 0 0 0,0-1 1 0 0,0 1-1 0 0,0 0 0 0 0,0 0 0 0 0,0 0 0 0 0,0 1 0 0 0,-1-1 0 0 0,2 1 0 0 0,6 10 261 0 0,-1 0-1 0 0,0 1 0 0 0,-1-1 1 0 0,0 1-1 0 0,-1 1 1 0 0,6 21-1 0 0,10 86 1026 0 0,-15-81-855 0 0,-5-21-239 0 0,1-1-1 0 0,-2 1 1 0 0,-3 29-1 0 0,0-24 49 0 0,2 0 1 0 0,4 47-1 0 0,-3-70-368 0 0,0 1 0 0 0,1 0 0 0 0,-1 0 0 0 0,1 0 0 0 0,-1-1 0 0 0,1 1 0 0 0,-1 0 0 0 0,1-1 0 0 0,0 1 0 0 0,0 0 0 0 0,0-1 0 0 0,1 3 0 0 0,-1-4 0 0 0,-1 1 0 0 0,1 0 0 0 0,0-1 0 0 0,0 1 0 0 0,-1-1 0 0 0,1 0 0 0 0,0 1 0 0 0,0-1 0 0 0,-1 1 0 0 0,1-1 0 0 0,0 0 0 0 0,0 0 0 0 0,0 1 0 0 0,0-1 0 0 0,-1 0 0 0 0,1 0 0 0 0,2 0 0 0 0,0 0 0 0 0,0-1 0 0 0,0 0 0 0 0,0 0 0 0 0,0 0 0 0 0,0 0 0 0 0,0 0 0 0 0,0 0 0 0 0,4-3 0 0 0,-4 2 0 0 0,124-76-33 0 0,-31 17-13 0 0,-18 19-80 0 0,2 4-1 0 0,122-39 1 0 0,-179 68 109 0 0,-22 8 11 0 0,-5 3-24 0 0,-32 12 42 0 0,-133 57 267 0 0,144-59-235 0 0,0 2 0 0 0,1 1 0 0 0,0 1 0 0 0,-31 27 0 0 0,48-37-44 0 0,1 0 0 0 0,1 0 0 0 0,-1 0 0 0 0,1 1 0 0 0,0 0 0 0 0,1 0 0 0 0,-1 0 0 0 0,1 0 0 0 0,1 1 0 0 0,0 0 0 0 0,0-1 0 0 0,-4 15 0 0 0,6-16 0 0 0,1 0 0 0 0,-1 0 0 0 0,1 0 0 0 0,0 0 0 0 0,1 0 0 0 0,-1 0 0 0 0,1-1 0 0 0,0 1 0 0 0,1 0 0 0 0,-1 0 0 0 0,1-1 0 0 0,0 1 0 0 0,1-1 0 0 0,-1 0 0 0 0,1 1 0 0 0,0-1 0 0 0,1-1 0 0 0,-1 1 0 0 0,5 5 0 0 0,7 6 0 0 0,1-1 0 0 0,1-1 0 0 0,0 0 0 0 0,1-1 0 0 0,0-1 0 0 0,1 0 0 0 0,0-2 0 0 0,1 0 0 0 0,1-1 0 0 0,25 7 0 0 0,9 1 0 0 0,1-3 0 0 0,99 12 0 0 0,-110-23 0 0 0,74-5 0 0 0,-113 2-58 0 0,0 0 0 0 0,-1-1 1 0 0,1 0-1 0 0,-1 0 0 0 0,1 0 0 0 0,-1 0 1 0 0,1-1-1 0 0,-1 0 0 0 0,0 0 0 0 0,0-1 1 0 0,0 0-1 0 0,0 1 0 0 0,6-6 0 0 0,-6 4-444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5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80 0 0,'-15'1'2405'0'0,"13"-1"-1421"0"0,-1 0 0 0 0,0 0 0 0 0,0 1 1 0 0,1-1-1 0 0,-1 1 0 0 0,0 0 0 0 0,1 0 0 0 0,-1 0 0 0 0,1 0 0 0 0,-5 3 3102 0 0,9-2-2658 0 0,4 3-761 0 0,0-1 0 0 0,0 0 0 0 0,0 0 0 0 0,0-1 0 0 0,1 1 0 0 0,0-2 0 0 0,-1 1 0 0 0,15 3 0 0 0,66 11 1889 0 0,-64-13-1815 0 0,42 6 1493 0 0,115 3 0 0 0,-138-13-2247 0 0,0-3 1 0 0,0-1-1 0 0,76-18 0 0 0,-98 18-2372 0 0,-11 3-3277 0 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4:5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6521 0 0,'-12'10'3826'0'0,"10"-9"-3065"0"0,-1 1 1 0 0,1 0-1 0 0,0 0 1 0 0,-1 0-1 0 0,1 1 1 0 0,0-1-1 0 0,0 0 1 0 0,1 1 0 0 0,-1-1-1 0 0,0 1 1 0 0,1 0-1 0 0,-2 3 1 0 0,4-5-632 0 0,0 0 0 0 0,-1-1 1 0 0,1 1-1 0 0,0 0 0 0 0,-1 0 1 0 0,1-1-1 0 0,0 1 1 0 0,0 0-1 0 0,0-1 0 0 0,0 1 1 0 0,0-1-1 0 0,0 1 1 0 0,0-1-1 0 0,-1 1 0 0 0,3 0 1 0 0,3 1 184 0 0,1 0 1 0 0,0 0 0 0 0,0 0 0 0 0,0 0-1 0 0,0-1 1 0 0,0 0 0 0 0,8-1-1 0 0,51-2 710 0 0,-40 0-646 0 0,405-15 3637 0 0,-392 19-4385 0 0,-23-1-2652 0 0,2-1-6489 0 0,-8 0 6533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5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1596 39 596 0 0,'0'0'974'0'0,"4"-26"10352"0"0,-5 25-11136 0 0,0 0 1 0 0,-1-1-1 0 0,1 1 1 0 0,-1 0-1 0 0,1 0 1 0 0,-1 1-1 0 0,1-1 1 0 0,-1 0-1 0 0,0 0 1 0 0,1 1-1 0 0,-1-1 1 0 0,0 1-1 0 0,1 0 0 0 0,-1-1 1 0 0,0 1-1 0 0,0 0 1 0 0,1 0-1 0 0,-1 0 1 0 0,0 0-1 0 0,0 0 1 0 0,1 0-1 0 0,-1 1 1 0 0,-2 0-1 0 0,-50 12 1288 0 0,45-10-1148 0 0,-15 5-77 0 0,2 1 0 0 0,-1 0 0 0 0,1 2 0 0 0,0 1-1 0 0,1 1 1 0 0,1 1 0 0 0,0 0 0 0 0,-18 18 0 0 0,-16 20 254 0 0,-63 75 0 0 0,77-78-290 0 0,1 3-1 0 0,3 1 1 0 0,2 1 0 0 0,3 2 0 0 0,2 1 0 0 0,-30 84 0 0 0,-50 143 271 0 0,-107 220 271 0 0,154-345-515 0 0,7 3 0 0 0,-65 325 0 0 0,52-54-61 0 0,17-99 1 0 0,29-183-107 0 0,1 14-21 0 0,-30 248 210 0 0,26-110-60 0 0,0 50 83 0 0,6 556 350 0 0,18-625-522 0 0,27 511 439 0 0,29 23 43 0 0,19 165-117 0 0,-48-410-50 0 0,-14-226-237 0 0,46 326 365 0 0,-13-193-164 0 0,-12-156-108 0 0,-3-58-141 0 0,2 7 15 0 0,-8-90 8 0 0,3 125 164 0 0,-21-187-297 0 0,17 224 164 0 0,-12-249-136 0 0,37 149-1 0 0,-38-201-64 0 0,-5-21 0 0 0,1-1 0 0 0,10 26 0 0 0,-13-39 0 0 0,-2 4 0 0 0,-1 2-12353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5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12 435 868 0 0,'-9'-17'4692'0'0,"9"17"-4544"0"0,0 0 0 0 0,0-1-1 0 0,-1 1 1 0 0,1 0-1 0 0,0-1 1 0 0,0 1 0 0 0,0 0-1 0 0,-1-1 1 0 0,1 1 0 0 0,0 0-1 0 0,0-1 1 0 0,0 1-1 0 0,0-1 1 0 0,0 1 0 0 0,0 0-1 0 0,0-1 1 0 0,0 1 0 0 0,0 0-1 0 0,0-1 1 0 0,0 1 0 0 0,0-1-1 0 0,0 1 1 0 0,0 0-1 0 0,0-1 1 0 0,0 1 0 0 0,1 0-1 0 0,-1-1 1 0 0,0 1 0 0 0,0 0-1 0 0,0-1 1 0 0,1 1-1 0 0,-1 0 1 0 0,0-1 0 0 0,0 1-1 0 0,1 0 1 0 0,-1 0 0 0 0,0-1-1 0 0,0 1 1 0 0,1 0 0 0 0,-1 0-1 0 0,0 0 1 0 0,1-1-1 0 0,-1 1 1 0 0,0 0 0 0 0,1 0-1 0 0,-1 0 1 0 0,0 0 0 0 0,1 0-1 0 0,0 0 1 0 0,2 0 226 0 0,0 1 0 0 0,1-1 0 0 0,-1 1 0 0 0,0 0 0 0 0,0 0 1 0 0,0 0-1 0 0,0 1 0 0 0,0-1 0 0 0,0 1 0 0 0,-1 0 0 0 0,1-1 0 0 0,0 1 0 0 0,-1 1 0 0 0,1-1 1 0 0,2 3-1 0 0,35 44 1727 0 0,-31-37-1623 0 0,84 123 2885 0 0,-57-79-1623 0 0,81 95 1 0 0,-102-135-1422 0 0,-7-6-81 0 0,1 0-1 0 0,1-1 0 0 0,-1 0 1 0 0,17 11-1 0 0,-24-18-180 0 0,0-1-1 0 0,1 1 1 0 0,-1-1-1 0 0,0 0 1 0 0,1 0-1 0 0,0 0 1 0 0,-1 0-1 0 0,1 0 1 0 0,0-1-1 0 0,-1 1 1 0 0,1-1-1 0 0,0 0 1 0 0,-1 1-1 0 0,1-1 1 0 0,0-1-1 0 0,0 1 1 0 0,-1 0-1 0 0,1-1 1 0 0,0 1-1 0 0,0-1 1 0 0,-1 0-1 0 0,1 0 1 0 0,-1 0-1 0 0,1 0 1 0 0,-1 0-1 0 0,5-3 1 0 0,1-2 22 0 0,0-1-1 0 0,0 0 1 0 0,-1-1 0 0 0,0 1-1 0 0,0-2 1 0 0,-1 1 0 0 0,7-12-1 0 0,34-70 620 0 0,-35 65-641 0 0,35-77-57 0 0,36-71 0 0 0,143-151 0 0 0,-131 204-618 0 0,-103 129 42 0 0,-16 22-9335 0 0,17-22 6199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5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0 608 0 0,'6'1'17839'0'0,"0"1"-16096"0"0,12 0-3538 0 0,-13-1 3855 0 0,137 10 3883 0 0,72-10-2266 0 0,-129-1-2108 0 0,-77 0-1452 0 0,-5 0-229 0 0,1 1 0 0 0,-1-1 1 0 0,1 0-1 0 0,-1-1 1 0 0,1 1-1 0 0,-1 0 0 0 0,1-1 1 0 0,-1 0-1 0 0,0 0 1 0 0,1 0-1 0 0,4-2 0 0 0,-7 2-586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348 829 3360 0 0,'-32'-103'1946'0'0,"-54"-163"-282"0"0,-23 5 1439 0 0,34 134 569 0 0,30 56 456 0 0,44 70-3459 0 0,8 4-1426 0 0,15 10-696 0 0,0 0 1 0 0,-1 1 0 0 0,22 19-1 0 0,-3 2-601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0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99 200 0 0,'0'-14'2867'0'0,"-1"11"-2271"0"0,1 0 0 0 0,-1 0 0 0 0,0 1 1 0 0,1-1-1 0 0,-1 0 0 0 0,0 0 0 0 0,-1 0 0 0 0,1 1 0 0 0,0-1 1 0 0,-1 0-1 0 0,0 1 0 0 0,1 0 0 0 0,-1-1 0 0 0,0 1 0 0 0,0 0 0 0 0,0 0 1 0 0,-1 0-1 0 0,-2-2 0 0 0,2 2-213 0 0,0 1 0 0 0,0-1 0 0 0,0 1 1 0 0,-1 0-1 0 0,1 0 0 0 0,0 1 0 0 0,-1-1 0 0 0,1 1 0 0 0,0-1 1 0 0,-1 1-1 0 0,1 0 0 0 0,-1 0 0 0 0,1 1 0 0 0,0-1 1 0 0,-1 1-1 0 0,-4 1 0 0 0,-4 1 146 0 0,-1 2 0 0 0,1-1 0 0 0,0 1 0 0 0,1 1 0 0 0,-1 0 0 0 0,1 1 0 0 0,1 0 0 0 0,-18 15 0 0 0,21-16-317 0 0,1-1-1 0 0,0 1 0 0 0,1 1 0 0 0,-1-1 1 0 0,1 1-1 0 0,1 0 0 0 0,-1 0 0 0 0,1 0 0 0 0,0 0 1 0 0,1 1-1 0 0,0 0 0 0 0,0-1 0 0 0,0 1 1 0 0,-1 14-1 0 0,3-17-114 0 0,1 1 0 0 0,1 0 0 0 0,-1-1 0 0 0,1 1 1 0 0,0-1-1 0 0,0 1 0 0 0,1-1 0 0 0,0 1 0 0 0,0-1 0 0 0,0 0 0 0 0,0 0 0 0 0,1 0 0 0 0,0 0 1 0 0,0 0-1 0 0,0-1 0 0 0,1 1 0 0 0,-1-1 0 0 0,1 0 0 0 0,0 0 0 0 0,8 6 0 0 0,-5-4-77 0 0,1 0 0 0 0,1-1-1 0 0,-1 1 1 0 0,1-2-1 0 0,-1 1 1 0 0,1-1-1 0 0,1-1 1 0 0,-1 1 0 0 0,0-1-1 0 0,20 2 1 0 0,-23-4-58 0 0,0-1 1 0 0,-1 1 0 0 0,1-2-1 0 0,0 1 1 0 0,0-1-1 0 0,0 1 1 0 0,-1-1 0 0 0,1-1-1 0 0,0 1 1 0 0,-1-1 0 0 0,1 0-1 0 0,-1-1 1 0 0,0 1-1 0 0,1-1 1 0 0,-1 0 0 0 0,-1 0-1 0 0,1-1 1 0 0,0 1-1 0 0,-1-1 1 0 0,0 0 0 0 0,1-1-1 0 0,-2 1 1 0 0,1-1-1 0 0,0 1 1 0 0,-1-1 0 0 0,0 0-1 0 0,0 0 1 0 0,-1 0-1 0 0,1-1 1 0 0,-1 1 0 0 0,0-1-1 0 0,0 1 1 0 0,-1-1-1 0 0,0 0 1 0 0,1-11 0 0 0,-2 12 31 0 0,1 0 0 0 0,-2-1 0 0 0,1 1 0 0 0,-1 0 0 0 0,1 0 0 0 0,-1-1 0 0 0,-1 1 1 0 0,1 0-1 0 0,-1 0 0 0 0,0 0 0 0 0,0 0 0 0 0,-4-7 0 0 0,0 4-7 0 0,1 0 0 0 0,-1 0 0 0 0,-1 1 1 0 0,1-1-1 0 0,-1 1 0 0 0,-10-7 0 0 0,-1 0-146 0 0,-1 2 1 0 0,0 0 0 0 0,-1 2 0 0 0,0 0-1 0 0,-25-9 1 0 0,16 8-648 0 0,-40-8-1 0 0,18 13-2033 0 0,44 5 1207 0 0,-1 2-1 0 0,1-1 1 0 0,0 1 0 0 0,-13 3-1 0 0,8 1-1111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0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28 420 0 0,'5'-18'2423'0'0,"3"9"3608"0"0,-6 11-4603 0 0,3 10-499 0 0,0 0 1 0 0,-1 0 0 0 0,0 1 0 0 0,-1-1 0 0 0,0 1 0 0 0,-1 0-1 0 0,1 16 1 0 0,3 16 630 0 0,46 157 3845 0 0,-48-185-4953 0 0,-4-15-329 0 0,1 1 0 0 0,-1 0 1 0 0,1 0-1 0 0,-1 0 0 0 0,1-1 0 0 0,0 1 1 0 0,0 0-1 0 0,1-1 0 0 0,-1 1 0 0 0,0-1 1 0 0,1 1-1 0 0,2 2 0 0 0,-4-5-98 0 0,1 0 0 0 0,-1 0 0 0 0,1 0 1 0 0,-1 0-1 0 0,1 0 0 0 0,-1 0 0 0 0,1 0 0 0 0,-1 0 0 0 0,1 0 0 0 0,-1 0 0 0 0,1 0 1 0 0,-1-1-1 0 0,0 1 0 0 0,1 0 0 0 0,-1 0 0 0 0,1 0 0 0 0,-1-1 0 0 0,1 1 0 0 0,-1 0 0 0 0,0-1 1 0 0,1 1-1 0 0,-1 0 0 0 0,0-1 0 0 0,1 1 0 0 0,-1 0 0 0 0,0-1 0 0 0,12-13 17 0 0,-10 13 24 0 0,56-73 302 0 0,44-51-230 0 0,-90 109-479 0 0,-12 16 330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0,0-1 0 0 0,0 1 0 0 0,0 0 0 0 0,0 0 0 0 0,0 0 0 0 0,0 0 0 0 0,0 0 0 0 0,0 0 0 0 0,0 0 1 0 0,-24 18-312 0 0,6-2 319 0 0,1 1-1 0 0,1 0 1 0 0,1 1 0 0 0,0 1 0 0 0,2 0-1 0 0,0 1 1 0 0,-14 29 0 0 0,24-43 99 0 0,1 0 1 0 0,0 0 0 0 0,0 1-1 0 0,0-1 1 0 0,1 1 0 0 0,0-1-1 0 0,0 1 1 0 0,0-1 0 0 0,1 12-1 0 0,1-14-19 0 0,0 0 1 0 0,-1-1-1 0 0,1 1 0 0 0,0 0 0 0 0,1 0 0 0 0,-1-1 0 0 0,1 1 0 0 0,0-1 0 0 0,-1 1 0 0 0,1-1 1 0 0,1 0-1 0 0,-1 0 0 0 0,0 0 0 0 0,1 0 0 0 0,0 0 0 0 0,0 0 0 0 0,0-1 0 0 0,4 3 0 0 0,3 2 54 0 0,2-1 0 0 0,-1 0 0 0 0,1-1 0 0 0,-1-1 0 0 0,1 0 0 0 0,0 0-1 0 0,1-1 1 0 0,-1-1 0 0 0,1 0 0 0 0,-1-1 0 0 0,24 0 0 0 0,-9-1-684 0 0,1-2 1 0 0,-1-1-1 0 0,0-2 1 0 0,41-11-1 0 0,-24 0-3947 0 0,-17 1-2581 0 0,-15 9 4266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0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16 216 204 0 0,'-6'-24'2006'0'0,"4"16"94"0"0,0 0 0 0 0,0 0 0 0 0,1-1-1 0 0,-1-13 1 0 0,2 21-1877 0 0,1 0 1 0 0,-1 0-1 0 0,0 1 0 0 0,1-1 1 0 0,-1 0-1 0 0,1 0 0 0 0,-1 0 0 0 0,1 0 1 0 0,0 1-1 0 0,-1-1 0 0 0,1 0 1 0 0,0 1-1 0 0,0-1 0 0 0,-1 0 0 0 0,1 1 1 0 0,0-1-1 0 0,0 1 0 0 0,0 0 1 0 0,0-1-1 0 0,0 1 0 0 0,0-1 0 0 0,1 1 1 0 0,25-8 2053 0 0,-23 7-2053 0 0,53-12 2178 0 0,66-18 478 0 0,-106 25-2633 0 0,0 0-1 0 0,0-1 0 0 0,-1-1 1 0 0,-1-1-1 0 0,16-10 0 0 0,-17 6-144 0 0,-14 13-112 0 0,-2 4-22 0 0,-5 7 41 0 0,1 1 1 0 0,1 0-1 0 0,0 0 0 0 0,0 0 1 0 0,1 1-1 0 0,1-1 1 0 0,0 1-1 0 0,1 0 0 0 0,0 0 1 0 0,0 23-1 0 0,2 10 180 0 0,12 82 0 0 0,2-33 263 0 0,4-1-1 0 0,32 94 1 0 0,-48-184-639 0 0,-1 1-1 0 0,1 1 1 0 0,-1-1 0 0 0,0 0-1 0 0,0 0 1 0 0,-1 0 0 0 0,0 1-1 0 0,0-1 1 0 0,0 7-1 0 0,-1-9-176 0 0,-1-1 243 0 0,-1 0-1 0 0,0-1 0 0 0,1 1 1 0 0,-1 0-1 0 0,0-1 0 0 0,-5 3 0 0 0,6-3-12 0 0,-13 5-55 0 0,-1-1 0 0 0,1 0 1 0 0,-1-1-1 0 0,0-1 1 0 0,-20 2-1 0 0,-28 5 312 0 0,48-6 10 0 0,7-2 42 0 0,0-1 0 0 0,0 2 0 0 0,0 0 0 0 0,1 0 0 0 0,-15 7 0 0 0,21-9 991 0 0,6 0-863 0 0,9 2-9 0 0,-1 0-1 0 0,1-1 1 0 0,-1-1 0 0 0,25-1-1 0 0,57-6 727 0 0,-85 5-1498 0 0,28-4-2538 0 0,-14 2-6331 0 0,-17 1 6420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0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7 736 0 0,'6'-6'12543'0'0,"0"12"-11686"0"0,-1 1 0 0 0,0 0 0 0 0,-1 0 0 0 0,1 0 0 0 0,-1 1 0 0 0,-1 0 0 0 0,4 10 0 0 0,17 65 3161 0 0,-4-10-4960 0 0,-18-53-5523 0 0,-2-15 3959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0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58 110 336 0 0,'-1'-2'244'0'0,"0"1"-1"0"0,1 0 1 0 0,-1-1-1 0 0,0 1 1 0 0,1-1 0 0 0,-1 1-1 0 0,1-1 1 0 0,0 1-1 0 0,-1-1 1 0 0,1 0-1 0 0,0 1 1 0 0,0-1 0 0 0,0 1-1 0 0,0-1 1 0 0,0 0-1 0 0,1 1 1 0 0,-1-1-1 0 0,0 1 1 0 0,1-1 0 0 0,-1 1-1 0 0,2-4 1 0 0,0 2 141 0 0,0 1 0 0 0,0-1 0 0 0,0 0 0 0 0,0 0 0 0 0,1 1 0 0 0,-1 0 0 0 0,1-1 0 0 0,0 1 0 0 0,5-3 1 0 0,2-1 420 0 0,0 0 1 0 0,1 1 0 0 0,0 1 0 0 0,0 0 0 0 0,14-3 0 0 0,-7 3-63 0 0,1 0 0 0 0,0 2 0 0 0,-1 0 0 0 0,1 1 0 0 0,0 1 0 0 0,0 1 0 0 0,0 0 1 0 0,0 2-1 0 0,18 4 0 0 0,-22-3-357 0 0,0 1 1 0 0,0 1 0 0 0,-1 0-1 0 0,0 1 1 0 0,0 0-1 0 0,0 1 1 0 0,-1 0 0 0 0,0 1-1 0 0,-1 1 1 0 0,0 0-1 0 0,13 15 1 0 0,-17-17-163 0 0,0 0 0 0 0,-1 1 1 0 0,0 0-1 0 0,-1 0 0 0 0,0 1 0 0 0,-1 0 0 0 0,6 11 0 0 0,-10-18-197 0 0,0 0-1 0 0,-1 1 0 0 0,1-1 0 0 0,0 0 1 0 0,-1 0-1 0 0,1 0 0 0 0,-1 1 0 0 0,0-1 0 0 0,0 0 1 0 0,-1 0-1 0 0,1 0 0 0 0,-1 1 0 0 0,1-1 0 0 0,-1 0 1 0 0,0 0-1 0 0,0 0 0 0 0,0 0 0 0 0,-1 0 0 0 0,1 0 1 0 0,-1 0-1 0 0,1-1 0 0 0,-1 1 0 0 0,0 0 0 0 0,0-1 1 0 0,0 0-1 0 0,-1 1 0 0 0,1-1 0 0 0,0 0 0 0 0,-5 2 1 0 0,-2 3-52 0 0,-1-1 0 0 0,0-1 1 0 0,-1 1-1 0 0,1-2 0 0 0,-1 0 1 0 0,0 0-1 0 0,0-1 0 0 0,0 0 1 0 0,-1-1-1 0 0,1 0 1 0 0,-17 0-1 0 0,-16 0-282 0 0,-71-8 0 0 0,101 5 260 0 0,-209-25-981 0 0,190 21-1250 0 0,53 12-8028 0 0,-3-4 7812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0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0 224 0 0,'11'2'7317'0'0,"-8"3"-5857"0"0,1 1 0 0 0,-1-1 0 0 0,-1 1 0 0 0,1 0 0 0 0,3 12 0 0 0,3 36 3494 0 0,-8-17-2359 0 0,-3 38-1 0 0,1-59-1650 0 0,-7 46 1515 0 0,5-42-1741 0 0,-2 34 1 0 0,3-52-876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1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68 492 0 0,'-26'-16'21615'0'0,"34"2"-19890"0"0,-2 9-1461 0 0,-1 1 1 0 0,1 0-1 0 0,0 1 1 0 0,0-1 0 0 0,0 1-1 0 0,1 1 1 0 0,-1-1 0 0 0,1 1-1 0 0,0 0 1 0 0,-1 0 0 0 0,1 1-1 0 0,0 0 1 0 0,0 0-1 0 0,0 1 1 0 0,0-1 0 0 0,0 2-1 0 0,13 1 1 0 0,-15-1-233 0 0,-1-1 0 0 0,1 2 0 0 0,-1-1 0 0 0,0 1-1 0 0,0-1 1 0 0,0 1 0 0 0,0 0 0 0 0,0 0 0 0 0,0 1 0 0 0,0-1 0 0 0,-1 1 0 0 0,1 0 0 0 0,-1 0 0 0 0,0 0 0 0 0,0 1-1 0 0,0-1 1 0 0,0 1 0 0 0,-1-1 0 0 0,1 1 0 0 0,-1 0 0 0 0,0 0 0 0 0,0 0 0 0 0,0 0 0 0 0,-1 0 0 0 0,0 1-1 0 0,1-1 1 0 0,-1 0 0 0 0,-1 1 0 0 0,1 5 0 0 0,1 18 22 0 0,-1 0-1 0 0,-1 0 1 0 0,-2 0 0 0 0,-10 54-1 0 0,1-34-4 0 0,-2-1 0 0 0,-19 45 0 0 0,23-69-35 0 0,-3 10 3 0 0,-2-1 0 0 0,-1 0 0 0 0,-33 52 0 0 0,37-65-40 0 0,7-13 20 0 0,0 1 0 0 0,0-1 1 0 0,-1 0-1 0 0,0-1 0 0 0,0 1 0 0 0,-7 5 1 0 0,10-9 9 0 0,0-1-4 0 0,-22 11 79 0 0,21-11-7 0 0,-5-1-101 0 0,6 0 130 0 0,7-2 551 0 0,3-1-599 0 0,0 2 0 0 0,0-1 1 0 0,0 1-1 0 0,0 0 0 0 0,10 0 0 0 0,24 6 423 0 0,0 0 0 0 0,66 20 0 0 0,-89-20-451 0 0,-10-2-22 0 0,1 0 0 0 0,-1-1 0 0 0,0 0-1 0 0,1-1 1 0 0,-1 0 0 0 0,1 0 0 0 0,0-1-1 0 0,-1-1 1 0 0,15-1 0 0 0,-16 1-6 0 0,25-8 0 0 0,8-5 0 0 0,-32 11-89 0 0,-7 3-418 0 0,2 5-1498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1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43 380 0 0,'-20'-6'20838'0'0,"338"-17"-13334"0"0,-193 10-4977 0 0,-94 13-3707 0 0,-11 3-3538 0 0,-3-1-2684 0 0,-9-1 4326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253 134 852 0 0,'0'-2'717'0'0,"0"0"0"0"0,1 1 0 0 0,-1-1 0 0 0,1 0-1 0 0,-1 1 1 0 0,1-1 0 0 0,0 1 0 0 0,0-1 0 0 0,-1 1 0 0 0,1-1 0 0 0,2-1 0 0 0,16-11 3965 0 0,-9 10-3826 0 0,-1 0 1 0 0,1 1 0 0 0,11-2 0 0 0,-1-1 467 0 0,182-38 5298 0 0,-60 16-2779 0 0,-128 24-3788 0 0,-17 4-142 0 0,-30 7-321 0 0,-9 1-32 0 0,-51 7-81 0 0,-90 16-69 0 0,138-21 424 0 0,-86 31 0 0 0,114-35 132 0 0,1 2 0 0 0,-19 10 0 0 0,31-16 44 0 0,0 1 0 0 0,1-1 1 0 0,-1 1-1 0 0,1 0 0 0 0,-1 0 0 0 0,1 0 0 0 0,0 0 1 0 0,0 1-1 0 0,0-1 0 0 0,1 1 0 0 0,-1 0 1 0 0,1 0-1 0 0,0 0 0 0 0,-2 5 0 0 0,3-6 24 0 0,1-1 0 0 0,0 1 0 0 0,0 0 0 0 0,0-1 0 0 0,0 1 0 0 0,0-1 0 0 0,1 1 0 0 0,-1-1 0 0 0,1 1 0 0 0,0-1 0 0 0,0 1-1 0 0,0-1 1 0 0,0 0 0 0 0,0 1 0 0 0,0-1 0 0 0,0 0 0 0 0,1 0 0 0 0,-1 0 0 0 0,1 0 0 0 0,0 0 0 0 0,0 0 0 0 0,2 2 0 0 0,5 5 139 0 0,1-1 0 0 0,20 14 0 0 0,-28-20-152 0 0,62 37 732 0 0,79 36 0 0 0,-92-51-328 0 0,-1 3 0 0 0,-1 1 0 0 0,64 51 0 0 0,-105-73-330 0 0,0 0 0 0 0,-1 1 0 0 0,1 0 0 0 0,-2 1 1 0 0,1 0-1 0 0,-1 0 0 0 0,0 0 0 0 0,6 12 0 0 0,-12-19-85 0 0,1 0-1 0 0,-1 0 0 0 0,0 0 0 0 0,1 0 0 0 0,-1 0 1 0 0,0 0-1 0 0,0 0 0 0 0,0 0 0 0 0,0 0 0 0 0,0 0 1 0 0,0 0-1 0 0,0 0 0 0 0,0 0 0 0 0,0 0 1 0 0,-1 2-1 0 0,1 0 17 0 0,0 1 50 0 0,-2 1-31 0 0,0-1-44 0 0,0 1-1 0 0,0-1 1 0 0,-1 0-1 0 0,1 1 1 0 0,-1-1-1 0 0,0-1 1 0 0,0 1-1 0 0,-1 0 1 0 0,1-1-1 0 0,-1 1 1 0 0,0-1-1 0 0,0 0 1 0 0,0-1-1 0 0,0 1 1 0 0,-8 4-1 0 0,-14 5 0 0 0,-1-1 0 0 0,1-2 0 0 0,-2 0 0 0 0,1-2 0 0 0,-1 0 0 0 0,-56 4 0 0 0,70-11-59 0 0,-1 0 0 0 0,0-1 0 0 0,1 0-1 0 0,-1-1 1 0 0,0-1 0 0 0,1 0 0 0 0,0-1 0 0 0,0 0 0 0 0,-20-10 0 0 0,-7-7-420 0 0,-64-43 1 0 0,84 50 380 0 0,-1 3-2246 0 0,7 8-4571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2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74 288 0 0,'0'0'579'0'0,"-1"-27"3576"0"0,1 21-2986 0 0,1 1-1 0 0,-1 0 1 0 0,2-1-1 0 0,-1 1 0 0 0,1 0 1 0 0,3-9 1633 0 0,-2 15-2011 0 0,1 1-522 0 0,-1 1 1 0 0,0 0-1 0 0,1 0 0 0 0,-1 0 1 0 0,0 0-1 0 0,0 0 0 0 0,-1 1 0 0 0,4 5 1 0 0,23 39 1214 0 0,-21-33-1090 0 0,213 414 4825 0 0,-156-297-3934 0 0,-48-98-776 0 0,1-1 0 0 0,2-1 0 0 0,1-1-1 0 0,2 0 1 0 0,27 27 0 0 0,-48-55-449 0 0,0-1-1 0 0,0 0 0 0 0,1 0 1 0 0,-1 0-1 0 0,0-1 1 0 0,1 1-1 0 0,0 0 0 0 0,-1-1 1 0 0,1 0-1 0 0,0 0 0 0 0,0 0 1 0 0,-1 0-1 0 0,1 0 1 0 0,0 0-1 0 0,5 0 0 0 0,-6-1-32 0 0,0 0 0 0 0,1-1-1 0 0,-1 1 1 0 0,0-1-1 0 0,0 1 1 0 0,0-1 0 0 0,1 0-1 0 0,-1 1 1 0 0,0-1-1 0 0,0 0 1 0 0,0-1 0 0 0,0 1-1 0 0,0 0 1 0 0,0-1 0 0 0,-1 1-1 0 0,1-1 1 0 0,0 1-1 0 0,-1-1 1 0 0,1 0 0 0 0,-1 1-1 0 0,2-4 1 0 0,7-11 34 0 0,0 1 1 0 0,-1-2-1 0 0,-1 1 1 0 0,-1-1-1 0 0,0 0 1 0 0,6-27-1 0 0,-7 16 1 0 0,-1 0 0 0 0,-2 0 0 0 0,0-46 1 0 0,-6-39 140 0 0,0 60-108 0 0,2 1 0 0 0,13-104 0 0 0,-10 142-598 0 0,1 0 0 0 0,0 1-1 0 0,1-1 1 0 0,1 1 0 0 0,9-20 0 0 0,-10 32-608 0 0,-1 36-9489 0 0,-5-19 7607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83 543 8397 0 0,'-5'16'4800'0'0,"-3"17"2358"0"0,9-33-7109 0 0,-1 0 0 0 0,0 1 0 0 0,0-1 0 0 0,0 0 0 0 0,0 0 0 0 0,0 1 0 0 0,1-1 0 0 0,-1 0 0 0 0,0 1 0 0 0,0-1 0 0 0,1 0 0 0 0,-1 0 0 0 0,0 0 0 0 0,0 1 0 0 0,1-1 0 0 0,-1 0 0 0 0,0 0 0 0 0,0 0 0 0 0,1 0 0 0 0,-1 1 0 0 0,0-1 0 0 0,1 0 0 0 0,-1 0 0 0 0,0 0 0 0 0,1 0 0 0 0,-1 0 0 0 0,0 0-1 0 0,1 0 1 0 0,-1 0 0 0 0,0 0 0 0 0,1 0 0 0 0,-1 0 0 0 0,0 0 0 0 0,1 0 0 0 0,-1 0 0 0 0,0 0 0 0 0,1-1 0 0 0,-1 1 0 0 0,13-3 331 0 0,-13 3-358 0 0,9-3 109 0 0,0 0 0 0 0,0-1 0 0 0,-1 0 0 0 0,1 0 0 0 0,-1-1 0 0 0,0 0 1 0 0,0-1-1 0 0,-1 1 0 0 0,1-2 0 0 0,-1 1 0 0 0,-1-1 0 0 0,1 0 0 0 0,-1 0 0 0 0,0-1 0 0 0,-1 1 1 0 0,0-1-1 0 0,0-1 0 0 0,3-8 0 0 0,-2 3-69 0 0,-2 0 0 0 0,0 0 0 0 0,-1 0 0 0 0,0 0-1 0 0,-1-1 1 0 0,0 1 0 0 0,-1-1 0 0 0,-1 1 0 0 0,-1-1 0 0 0,0 1 0 0 0,-3-19 0 0 0,0 14-25 0 0,0 0 0 0 0,-2 0 0 0 0,0 0 0 0 0,0 1 0 0 0,-2 0 1 0 0,-16-28-1 0 0,18 36-23 0 0,-1 0 0 0 0,0 0 1 0 0,0 1-1 0 0,-1 0 1 0 0,0 1-1 0 0,-1 0 0 0 0,0 0 1 0 0,0 1-1 0 0,0 0 1 0 0,-1 0-1 0 0,0 1 0 0 0,-17-7 1 0 0,25 12-16 0 0,0 0 1 0 0,0 0 0 0 0,-1 0 0 0 0,1 1-1 0 0,0-1 1 0 0,0 1 0 0 0,0-1-1 0 0,0 1 1 0 0,0 0 0 0 0,-1 0 0 0 0,1 0-1 0 0,0 0 1 0 0,0 0 0 0 0,0 1-1 0 0,-1-1 1 0 0,1 1 0 0 0,-3 0 0 0 0,4 0 9 0 0,-1 0 1 0 0,1 0 0 0 0,-1 0 0 0 0,1 0 0 0 0,0 1 0 0 0,-1-1 0 0 0,1 0 0 0 0,0 1-1 0 0,0-1 1 0 0,0 1 0 0 0,0-1 0 0 0,0 1 0 0 0,0-1 0 0 0,0 1 0 0 0,1 0 0 0 0,-2 2-1 0 0,1 3 56 0 0,-1-1 0 0 0,1 0 0 0 0,1 1-1 0 0,-1-1 1 0 0,1 0 0 0 0,0 1 0 0 0,1-1-1 0 0,0 1 1 0 0,0-1 0 0 0,2 8-1 0 0,2 0 58 0 0,1 1-1 0 0,0-1 0 0 0,1-1 0 0 0,0 1 0 0 0,2-1 0 0 0,-1 0 0 0 0,2-1 0 0 0,-1 0 1 0 0,2-1-1 0 0,-1 0 0 0 0,2 0 0 0 0,-1-1 0 0 0,2 0 0 0 0,23 13 0 0 0,-12-8 31 0 0,1-2-1 0 0,1 0 0 0 0,0-2 1 0 0,1-1-1 0 0,0-1 0 0 0,1-2 1 0 0,31 6-1 0 0,-27-9-8 0 0,0 0 0 0 0,57-3 0 0 0,-73-1-171 0 0,0-2 0 0 0,-1 0 0 0 0,1-1 0 0 0,-1-1 0 0 0,0 0 0 0 0,0-1 0 0 0,25-12 0 0 0,-34 14-23 0 0,-1 0 1 0 0,0-1-1 0 0,1 1 1 0 0,-2-1-1 0 0,1 0 1 0 0,0-1 0 0 0,-1 1-1 0 0,0-1 1 0 0,0 0-1 0 0,0 0 1 0 0,-1 0-1 0 0,4-7 1 0 0,-3 4-19 0 0,0-1 1 0 0,-1 0-1 0 0,0-1 0 0 0,-1 1 1 0 0,0 0-1 0 0,0-1 1 0 0,1-12-1 0 0,-3 3-26 0 0,0 0 0 0 0,-1 0 0 0 0,-1 0 0 0 0,-1 0 0 0 0,-1 0 0 0 0,0 0 1 0 0,-9-23-1 0 0,11 36 209 0 0,-1 0 0 0 0,1 1 0 0 0,-1-1 0 0 0,0 1 0 0 0,0 0 0 0 0,-1 0 0 0 0,-4-5 0 0 0,8 15 147 0 0,0 3-126 0 0,1 1-1 0 0,0 0 1 0 0,0 0 0 0 0,1-1 0 0 0,0 1-1 0 0,1-1 1 0 0,0 1 0 0 0,7 14-1 0 0,42 68 693 0 0,-33-59-457 0 0,9 19-10 0 0,-17-30-386 0 0,0-1 0 0 0,1 1 0 0 0,2-2 0 0 0,0 0 0 0 0,30 32 0 0 0,-37-45-432 0 0,1 0 1 0 0,0-1-1 0 0,0 1 1 0 0,1-2-1 0 0,-1 1 1 0 0,1-1-1 0 0,11 3 1 0 0,-15-5-670 0 0,1-1 0 0 0,-1 0 1 0 0,0 0-1 0 0,1 0 0 0 0,-1-1 0 0 0,1 1 1 0 0,-1-1-1 0 0,8-1 0 0 0,5-3-2040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2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1 224 0 0,'3'27'9100'0'0,"-34"67"-1049"0"0,18-57-5727 0 0,-10 43-1 0 0,21-67-1832 0 0,0 0 0 0 0,0 1 0 0 0,1-1 1 0 0,1 0-1 0 0,0 0 0 0 0,1 0 0 0 0,3 19 1 0 0,-2-25-365 0 0,0-1 1 0 0,0 1 0 0 0,1 0 0 0 0,0-1-1 0 0,0 0 1 0 0,1 1 0 0 0,-1-1 0 0 0,1-1-1 0 0,0 1 1 0 0,1 0 0 0 0,-1-1 0 0 0,1 0-1 0 0,0 0 1 0 0,1-1 0 0 0,-1 1 0 0 0,1-1-1 0 0,11 6 1 0 0,-10-6-449 0 0,1-1-1 0 0,-1 1 0 0 0,1-1 1 0 0,0-1-1 0 0,0 1 0 0 0,12 0 1 0 0,-12-2-843 0 0,-1 0 1 0 0,1-1 0 0 0,0 0 0 0 0,0 0-1 0 0,-1-1 1 0 0,1 0 0 0 0,8-2 0 0 0,9-4-1698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2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200 317 5729 0 0,'-4'-3'1015'0'0,"-23"-20"3811"0"0,26 22-4533 0 0,-1 0 0 0 0,1-1 0 0 0,0 1 0 0 0,0-1 0 0 0,0 1 0 0 0,0-1 0 0 0,0 1 0 0 0,0-1 0 0 0,0 0 0 0 0,0 1 0 0 0,0-1 0 0 0,1 0 0 0 0,-1 0 0 0 0,0-3 0 0 0,2 3-119 0 0,-1 1 0 0 0,0-1 0 0 0,1 0 0 0 0,-1 1 1 0 0,1-1-1 0 0,-1 1 0 0 0,1-1 0 0 0,0 1 0 0 0,0 0 1 0 0,0-1-1 0 0,0 1 0 0 0,0 0 0 0 0,0 0 0 0 0,0-1 0 0 0,0 1 1 0 0,0 0-1 0 0,2-1 0 0 0,26-18 1284 0 0,-19 15-1011 0 0,27-17 822 0 0,-29 18-928 0 0,1 0 1 0 0,-1-1-1 0 0,0-1 0 0 0,0 1 1 0 0,0-1-1 0 0,-1 0 1 0 0,0-1-1 0 0,12-14 0 0 0,-18 20-307 0 0,0-1 0 0 0,-1 1 0 0 0,1-1 0 0 0,-1 1-1 0 0,1-1 1 0 0,-1 0 0 0 0,0 1 0 0 0,0-1 0 0 0,1 1-1 0 0,-1-1 1 0 0,0 0 0 0 0,-1 1 0 0 0,1-1 0 0 0,0 0-1 0 0,0 1 1 0 0,-1-1 0 0 0,1 1 0 0 0,-1-1 0 0 0,1 1-1 0 0,-1-1 1 0 0,0 1 0 0 0,1-1 0 0 0,-1 1 0 0 0,0-1-1 0 0,0 1 1 0 0,0 0 0 0 0,0 0 0 0 0,0-1 0 0 0,0 1-1 0 0,-1 0 1 0 0,1 0 0 0 0,0 0 0 0 0,-2-1 0 0 0,-5-4 9 0 0,0 0 0 0 0,0 1 0 0 0,-1 0 1 0 0,-10-5-1 0 0,-2 1 23 0 0,1 1 1 0 0,-2 0 0 0 0,-34-7-1 0 0,49 14-17 0 0,-1-1 0 0 0,1 1 0 0 0,0 1-1 0 0,0 0 1 0 0,0 0 0 0 0,-1 0 0 0 0,1 0-1 0 0,0 1 1 0 0,0 1 0 0 0,0-1 0 0 0,0 1-1 0 0,0 0 1 0 0,0 1 0 0 0,0 0 0 0 0,-8 4 0 0 0,13-6-33 0 0,1 0 1 0 0,0-1 0 0 0,0 1-1 0 0,0 0 1 0 0,-1 0 0 0 0,1 0-1 0 0,0 0 1 0 0,0 0-1 0 0,0 0 1 0 0,0 0 0 0 0,0 0-1 0 0,1 0 1 0 0,-1 0 0 0 0,0 1-1 0 0,0-1 1 0 0,1 0 0 0 0,-1 0-1 0 0,1 1 1 0 0,-1-1 0 0 0,1 0-1 0 0,-1 1 1 0 0,1-1 0 0 0,0 1-1 0 0,0-1 1 0 0,0 1 0 0 0,0-1-1 0 0,0 0 1 0 0,0 1 0 0 0,0-1-1 0 0,0 1 1 0 0,1-1 0 0 0,-1 0-1 0 0,0 1 1 0 0,1-1 0 0 0,-1 1-1 0 0,1-1 1 0 0,-1 0 0 0 0,1 0-1 0 0,0 1 1 0 0,0-1 0 0 0,0 0-1 0 0,-1 0 1 0 0,1 0 0 0 0,2 2-1 0 0,3 3-72 0 0,1 0 0 0 0,0-1-1 0 0,-1 1 1 0 0,2-1 0 0 0,-1-1-1 0 0,11 6 1 0 0,9 2-736 0 0,0-1 0 0 0,1-1 0 0 0,31 7 0 0 0,40 1-6897 0 0,-64-14 4733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2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1072 0 0,'2'3'1431'0'0,"1"0"0"0"0,-1 0 0 0 0,0 0 0 0 0,1-1 0 0 0,0 1 0 0 0,-1-1 0 0 0,1 1 0 0 0,0-1 0 0 0,5 3 1 0 0,0-1 112 0 0,-1-1 1 0 0,0 1-1 0 0,16 3 1 0 0,-5-3-494 0 0,0-1 0 0 0,0 0 0 0 0,19 0-1 0 0,45-4 1407 0 0,123-17 1 0 0,-76 4-2392 0 0,-115 12-338 0 0,-3 1-2014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2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7837 0 0,'-14'12'4138'0'0,"-22"23"3240"0"0,34-33-6964 0 0,0 0 1 0 0,0 0 0 0 0,1 1 0 0 0,-1-1 0 0 0,1 0 0 0 0,-1 1-1 0 0,1-1 1 0 0,0 1 0 0 0,0 0 0 0 0,0-1 0 0 0,0 1 0 0 0,0 0-1 0 0,0 5 1 0 0,1-7-305 0 0,1 0-1 0 0,-1 0 1 0 0,0 1 0 0 0,1-1-1 0 0,-1 0 1 0 0,1 0-1 0 0,-1 0 1 0 0,1 1-1 0 0,0-1 1 0 0,-1 0-1 0 0,1 0 1 0 0,0 0-1 0 0,0 0 1 0 0,0 0 0 0 0,-1-1-1 0 0,1 1 1 0 0,0 0-1 0 0,0 0 1 0 0,0 0-1 0 0,1-1 1 0 0,-1 1-1 0 0,0-1 1 0 0,0 1 0 0 0,0-1-1 0 0,0 1 1 0 0,3 0-1 0 0,36 7 711 0 0,-33-7-523 0 0,49 5 618 0 0,110 0-1 0 0,-17-14-4415 0 0,-140 8 2193 0 0,8-2-6741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1 184 744 0 0,'1'-6'425'0'0,"0"1"1"0"0,1 0-1 0 0,-1-1 0 0 0,1 1 1 0 0,1 0-1 0 0,-1 0 1 0 0,1 0-1 0 0,0 0 0 0 0,0 1 1 0 0,0-1-1 0 0,1 1 0 0 0,-1 0 1 0 0,1 0-1 0 0,0 0 0 0 0,0 0 1 0 0,1 1-1 0 0,-1-1 0 0 0,6-2 1 0 0,7-4 454 0 0,0 0-1 0 0,1 2 1 0 0,33-13 0 0 0,-16 10 254 0 0,1 1 0 0 0,-1 2 0 0 0,42-5 0 0 0,-55 11-498 0 0,-1 1 0 0 0,0 1-1 0 0,1 0 1 0 0,-1 2 0 0 0,0 0 0 0 0,37 10-1 0 0,-54-11-530 0 0,0 0 0 0 0,0 0 0 0 0,0 1 0 0 0,-1-1 0 0 0,1 1 0 0 0,0 0 0 0 0,-1 0 0 0 0,0 0 0 0 0,1 1 0 0 0,-1-1 0 0 0,0 1 0 0 0,0 0 0 0 0,-1 0 0 0 0,1 0 0 0 0,0 0 0 0 0,-1 0 0 0 0,4 7 0 0 0,-4-6-28 0 0,-1 0-1 0 0,0 0 0 0 0,0 0 0 0 0,0 0 0 0 0,-1 0 1 0 0,1 1-1 0 0,-1-1 0 0 0,0 0 0 0 0,0 0 0 0 0,0 0 1 0 0,-1 1-1 0 0,0-1 0 0 0,1 0 0 0 0,-2 0 0 0 0,1 0 1 0 0,0 0-1 0 0,-4 6 0 0 0,-6 12 79 0 0,0 0 0 0 0,-2-2 0 0 0,-1 1 0 0 0,0-2 0 0 0,-2 0 0 0 0,-18 19 0 0 0,-117 98 539 0 0,101-93-465 0 0,40-34-171 0 0,4-4 5 0 0,-1 0 0 0 0,1 0 0 0 0,0 0 0 0 0,1 1 0 0 0,0 0-1 0 0,0 0 1 0 0,0 1 0 0 0,0 0 0 0 0,1 0 0 0 0,-5 10 0 0 0,9-16-40 0 0,0 0-1 0 0,0 0 0 0 0,0 1 1 0 0,0-1-1 0 0,0 0 0 0 0,0 0 1 0 0,0 0-1 0 0,1 0 0 0 0,-1 0 1 0 0,0 0-1 0 0,1 1 0 0 0,-1-1 1 0 0,0 0-1 0 0,1 0 0 0 0,0 0 1 0 0,-1 0-1 0 0,1-1 0 0 0,-1 1 1 0 0,1 0-1 0 0,0 0 1 0 0,0 0-1 0 0,0 0 0 0 0,-1-1 1 0 0,1 1-1 0 0,0 0 0 0 0,0-1 1 0 0,0 1-1 0 0,0 0 0 0 0,0-1 1 0 0,0 0-1 0 0,0 1 0 0 0,0-1 1 0 0,3 1-1 0 0,3 1 93 0 0,0 1 0 0 0,0-1 0 0 0,15 2 0 0 0,19-1 210 0 0,1-1 1 0 0,0-3 0 0 0,77-9 0 0 0,124-38-302 0 0,-157 22-4472 0 0,-42 12-4477 0 0,-27 9 6093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2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480 100 84 0 0,'-7'-8'545'0'0,"0"1"0"0"0,0 0 0 0 0,-1 1-1 0 0,0 0 1 0 0,-1 0 0 0 0,1 1 0 0 0,-1 0 0 0 0,0 0 0 0 0,0 1-1 0 0,0 0 1 0 0,-16-4 0 0 0,12 5 90 0 0,0 0 1 0 0,-1 1-1 0 0,1 1 0 0 0,-1 0 0 0 0,1 1 1 0 0,0 0-1 0 0,-1 1 0 0 0,-17 4 0 0 0,18-3-161 0 0,1 1 0 0 0,0 0-1 0 0,0 1 1 0 0,0 0 0 0 0,1 1-1 0 0,-1 0 1 0 0,1 1 0 0 0,0 0-1 0 0,1 1 1 0 0,0 0 0 0 0,0 1-1 0 0,0 0 1 0 0,1 1 0 0 0,0-1-1 0 0,1 2 1 0 0,0-1-1 0 0,0 1 1 0 0,1 1 0 0 0,0-1-1 0 0,-5 13 1 0 0,9-17-252 0 0,1-1-1 0 0,0 0 1 0 0,1 1 0 0 0,-1 0 0 0 0,1-1-1 0 0,0 1 1 0 0,1 0 0 0 0,-1 0 0 0 0,1 0-1 0 0,0-1 1 0 0,1 1 0 0 0,-1 0-1 0 0,1 0 1 0 0,0-1 0 0 0,1 1 0 0 0,-1 0-1 0 0,1-1 1 0 0,0 1 0 0 0,1-1 0 0 0,-1 0-1 0 0,1 0 1 0 0,0 0 0 0 0,0 0-1 0 0,1 0 1 0 0,-1-1 0 0 0,7 7 0 0 0,-2-4-61 0 0,-1 0 1 0 0,1-1 0 0 0,1 0-1 0 0,-1-1 1 0 0,1 1 0 0 0,0-1 0 0 0,0-1-1 0 0,1 0 1 0 0,-1 0 0 0 0,1-1-1 0 0,0-1 1 0 0,0 1 0 0 0,0-1-1 0 0,12 0 1 0 0,-10-1-222 0 0,-1-1 0 0 0,0 0 0 0 0,1-1 0 0 0,-1 0 0 0 0,1 0 0 0 0,-1-2 0 0 0,0 1 0 0 0,15-7 0 0 0,-22 8 5 0 0,-1 0 1 0 0,0-1-1 0 0,1 0 0 0 0,-1 0 1 0 0,0 0-1 0 0,0 0 1 0 0,0 0-1 0 0,0 0 0 0 0,-1-1 1 0 0,1 0-1 0 0,-1 1 0 0 0,1-1 1 0 0,-1 0-1 0 0,0 0 0 0 0,0 0 1 0 0,0-1-1 0 0,-1 1 0 0 0,1 0 1 0 0,-1-1-1 0 0,0 1 0 0 0,0-1 1 0 0,0 1-1 0 0,0-1 0 0 0,0 1 1 0 0,-1-1-1 0 0,0 0 1 0 0,0 1-1 0 0,0-1 0 0 0,-1-7 1 0 0,-1-2-29 0 0,-1 0 0 0 0,0 0 1 0 0,-1 1-1 0 0,-1-1 1 0 0,0 1-1 0 0,-1 0 1 0 0,0 0-1 0 0,0 0 0 0 0,-11-13 1 0 0,5 9-65 0 0,0 1 0 0 0,-1 0 0 0 0,-1 1 0 0 0,0 0 1 0 0,-28-20-1 0 0,-8 3-845 0 0,44 29 537 0 0,1-1 0 0 0,0 1 0 0 0,0 0 0 0 0,-1 0 0 0 0,1 1 0 0 0,-1-1 0 0 0,1 1 0 0 0,-7 0 0 0 0,2 2-3063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3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7289 0 0,'5'-13'2843'0'0,"-4"7"-2049"0"0,1 1 0 0 0,0-1 0 0 0,0 1 1 0 0,1 0-1 0 0,-1 0 0 0 0,1 0 0 0 0,0 0 1 0 0,0 0-1 0 0,1 1 0 0 0,-1 0 0 0 0,8-7 0 0 0,-10 10-705 0 0,0 1 0 0 0,0 0 0 0 0,0-1 0 0 0,0 1-1 0 0,1 0 1 0 0,-1 0 0 0 0,0 0 0 0 0,0-1-1 0 0,0 1 1 0 0,0 1 0 0 0,0-1 0 0 0,1 0 0 0 0,-1 0-1 0 0,0 0 1 0 0,0 0 0 0 0,0 1 0 0 0,0-1-1 0 0,0 1 1 0 0,0-1 0 0 0,0 1 0 0 0,0-1 0 0 0,0 1-1 0 0,0-1 1 0 0,0 1 0 0 0,0 0 0 0 0,0 0-1 0 0,0-1 1 0 0,0 1 0 0 0,0 0 0 0 0,-1 0 0 0 0,1 0-1 0 0,0 0 1 0 0,0 1 0 0 0,5 6 224 0 0,-1 1 0 0 0,9 17 1 0 0,-10-19-55 0 0,9 20 150 0 0,-2 1 1 0 0,0 1 0 0 0,-2 0 0 0 0,-1 0 0 0 0,-2 1 0 0 0,5 41-1 0 0,-2 187 2198 0 0,-9-230-2282 0 0,0-20-209 0 0,0 0 0 0 0,1 0 0 0 0,-1 0-1 0 0,1 0 1 0 0,4 13 0 0 0,-4-20-112 0 0,-1 1 0 0 0,1-1 0 0 0,0 1 0 0 0,-1-1 0 0 0,1 0 0 0 0,0 1 0 0 0,0-1 0 0 0,0 0 0 0 0,0 0 0 0 0,0 1 0 0 0,0-1-1 0 0,0 0 1 0 0,0 0 0 0 0,1 0 0 0 0,-1 0 0 0 0,0-1 0 0 0,1 1 0 0 0,-1 0 0 0 0,0-1 0 0 0,1 1 0 0 0,-1 0 0 0 0,1-1 0 0 0,-1 0 0 0 0,1 1 0 0 0,0-1 0 0 0,-1 0 0 0 0,1 0 0 0 0,-1 0 0 0 0,1 0 0 0 0,-1 0 0 0 0,1 0 0 0 0,-1 0 0 0 0,1 0 0 0 0,0-1 0 0 0,1 0-1 0 0,12-3-82 0 0,0 0-1 0 0,0-2 0 0 0,0 1 1 0 0,-1-2-1 0 0,15-8 0 0 0,67-47-267 0 0,-64 40 208 0 0,50-45-200 0 0,-57 46 206 0 0,-20 17 86 0 0,-1 0 1 0 0,1 0-1 0 0,-1-1 1 0 0,0 1-1 0 0,0-1 1 0 0,0 0-1 0 0,0 0 1 0 0,-1 0-1 0 0,0-1 1 0 0,3-5-1 0 0,-6 10 35 0 0,0 1 0 0 0,1-1 0 0 0,-1 1 0 0 0,0-1 0 0 0,0 1 0 0 0,0-1 0 0 0,0 0 0 0 0,0 1-1 0 0,0-1 1 0 0,0 1 0 0 0,0-1 0 0 0,0 1 0 0 0,0-1 0 0 0,0 1 0 0 0,0-1 0 0 0,0 1 0 0 0,0-1 0 0 0,0 1 0 0 0,-1-1-1 0 0,1 0 1 0 0,0 1 0 0 0,0 0 0 0 0,-1-1 0 0 0,1 1 0 0 0,0-1 0 0 0,-1 1 0 0 0,1-1 0 0 0,0 1 0 0 0,-1-1-1 0 0,1 1 1 0 0,-1 0 0 0 0,1-1 0 0 0,-1 1 0 0 0,-1-1-4 0 0,1 1 0 0 0,-1 0 0 0 0,0 0 0 0 0,1 0 1 0 0,-1 0-1 0 0,1 0 0 0 0,-1 0 0 0 0,1 0 0 0 0,-1 0 0 0 0,1 1 0 0 0,-4 0 0 0 0,-3 2-13 0 0,0 0 0 0 0,0 1-1 0 0,-10 5 1 0 0,-6 6 66 0 0,1 1-1 0 0,1 2 1 0 0,0 0 0 0 0,-26 28-1 0 0,37-33 106 0 0,0 1-1 0 0,0 0 0 0 0,1 0 0 0 0,1 1 0 0 0,0 0 0 0 0,1 1 0 0 0,1 0 0 0 0,-7 21 0 0 0,13-34-103 0 0,1 0 0 0 0,-1 0-1 0 0,1-1 1 0 0,0 1 0 0 0,0 0-1 0 0,0 0 1 0 0,0 0 0 0 0,0 0-1 0 0,0 0 1 0 0,1 0 0 0 0,-1 0-1 0 0,1-1 1 0 0,0 1 0 0 0,0 0 0 0 0,0 0-1 0 0,0-1 1 0 0,1 1 0 0 0,-1-1-1 0 0,1 1 1 0 0,-1-1 0 0 0,1 0-1 0 0,0 1 1 0 0,0-1 0 0 0,0 0-1 0 0,0 0 1 0 0,1 0 0 0 0,-1-1-1 0 0,0 1 1 0 0,1 0 0 0 0,2 1-1 0 0,4 1-20 0 0,0 1 0 0 0,0-1-1 0 0,0 0 1 0 0,0-1-1 0 0,0 0 1 0 0,1-1 0 0 0,19 3-1 0 0,83 0-2627 0 0,-37-5-2118 0 0,-41 0 862 0 0,-11 0 633 0 0,6-3 464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3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1 660 0 0,'-6'0'1325'0'0,"-1"0"-1"0"0,0 1 0 0 0,0 0 1 0 0,0 0-1 0 0,0 1 1 0 0,1-1-1 0 0,-1 2 1 0 0,-7 2-1 0 0,12-4-987 0 0,0 0 0 0 0,0 0 0 0 0,0 0 0 0 0,0 1 0 0 0,0-1 0 0 0,0 0 0 0 0,1 1 0 0 0,-1-1-1 0 0,0 1 1 0 0,1 0 0 0 0,0 0 0 0 0,-1-1 0 0 0,1 1 0 0 0,0 0 0 0 0,-1 0 0 0 0,1 0 0 0 0,1 0 0 0 0,-1 0 0 0 0,0 1 0 0 0,0-1-1 0 0,1 0 1 0 0,-1 0 0 0 0,1 0 0 0 0,0 1 0 0 0,-1-1 0 0 0,1 0 0 0 0,0 1 0 0 0,1 2 0 0 0,-1-2-113 0 0,1-1 0 0 0,0 1 1 0 0,0 0-1 0 0,1-1 1 0 0,-1 1-1 0 0,0-1 0 0 0,1 0 1 0 0,-1 1-1 0 0,1-1 0 0 0,0 0 1 0 0,0 0-1 0 0,0 0 0 0 0,0 0 1 0 0,0 0-1 0 0,0-1 0 0 0,1 1 1 0 0,-1 0-1 0 0,0-1 1 0 0,1 0-1 0 0,-1 0 0 0 0,6 2 1 0 0,-2 0 21 0 0,0-1 0 0 0,1 0 0 0 0,-1-1 0 0 0,1 0 0 0 0,-1 0 0 0 0,1 0 0 0 0,-1 0 0 0 0,10-2 0 0 0,-14 1-256 0 0,-1 0-1 0 0,1 0 0 0 0,-1 0 1 0 0,1 0-1 0 0,-1-1 0 0 0,1 1 1 0 0,-1-1-1 0 0,1 1 1 0 0,-1-1-1 0 0,1 1 0 0 0,-1-1 1 0 0,0 0-1 0 0,1 0 0 0 0,-1 0 1 0 0,0 0-1 0 0,0 0 0 0 0,1 0 1 0 0,-1 0-1 0 0,0 0 0 0 0,0 0 1 0 0,0 0-1 0 0,0-1 1 0 0,-1 1-1 0 0,1 0 0 0 0,0-1 1 0 0,0 1-1 0 0,-1-1 0 0 0,1-1 1 0 0,-1 2-38 0 0,0 0 1 0 0,0 0-1 0 0,0 0 1 0 0,0 0 0 0 0,0 0-1 0 0,0-1 1 0 0,-1 1-1 0 0,1 0 1 0 0,0 1 0 0 0,-1-1-1 0 0,1 0 1 0 0,-1 0-1 0 0,1 0 1 0 0,-1 0 0 0 0,1 0-1 0 0,-1 0 1 0 0,0 0-1 0 0,0 1 1 0 0,-1-2 0 0 0,-14-12-670 0 0,9 9 251 0 0,0 1 0 0 0,0 0 1 0 0,0 0-1 0 0,-1 1 0 0 0,1 0 0 0 0,-1 1 1 0 0,-11-3-1 0 0,15 4-787 0 0,0 1 0 0 0,0-1 0 0 0,0 1 0 0 0,0 0 1 0 0,0 1-1 0 0,-4 0 0 0 0,-1 0-1326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5:3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22 219 7441 0 0,'-9'-30'7363'0'0,"6"24"-6350"0"0,1-1 0 0 0,0 1 0 0 0,0-1 0 0 0,1 1 0 0 0,0-1 0 0 0,0 0 0 0 0,0 0 0 0 0,1-10 0 0 0,1 16-896 0 0,-1-1 1 0 0,1 1 0 0 0,0 0-1 0 0,0 0 1 0 0,-1 0 0 0 0,1 0-1 0 0,0 0 1 0 0,0 0-1 0 0,0 1 1 0 0,0-1 0 0 0,0 0-1 0 0,0 0 1 0 0,0 1-1 0 0,0-1 1 0 0,1 1 0 0 0,-1-1-1 0 0,0 1 1 0 0,0-1-1 0 0,0 1 1 0 0,1 0 0 0 0,-1-1-1 0 0,2 1 1 0 0,30-4 980 0 0,377-7 2035 0 0,-374 10-3012 0 0,49-10-1 0 0,-73 9-176 0 0,0 0 0 0 0,0-2 0 0 0,0 1 0 0 0,0-1 0 0 0,-1-1 0 0 0,0 0 0 0 0,20-13 0 0 0,-27 15-21 0 0,-1 1-1 0 0,0-1 1 0 0,0 0-1 0 0,0 0 1 0 0,0-1-1 0 0,-1 1 1 0 0,4-6-1 0 0,-5 8-176 0 0,-2 4 84 0 0,-3 13 181 0 0,2-5 38 0 0,0 1 0 0 0,1-1 0 0 0,0 0 0 0 0,1 1 0 0 0,2 17 0 0 0,-1-9 46 0 0,8 61 365 0 0,3-1 0 0 0,3 0 1 0 0,4-1-1 0 0,3-1 0 0 0,38 88 0 0 0,-41-123-460 0 0,-12-30 0 0 0,0 1 0 0 0,-1 0 0 0 0,5 21 0 0 0,-12-29 0 0 0,-6-1-29 0 0,1-5-73 0 0,-1 0 0 0 0,1 0 1 0 0,0-1-1 0 0,-1 0 1 0 0,-10-3-1 0 0,-9 0-92 0 0,-59-7 356 0 0,-1 4-1 0 0,0 3 1 0 0,0 5-1 0 0,-95 12 1 0 0,177-12-160 0 0,0-1 1 0 0,0 1 0 0 0,1 0 0 0 0,-1 0 0 0 0,1 0 0 0 0,-1 1-1 0 0,1-1 1 0 0,-6 4 0 0 0,4 0-3 0 0,7 3 0 0 0,1-6 0 0 0,-1 1 0 0 0,1-1 0 0 0,-1 0 0 0 0,1 1 0 0 0,0-1 0 0 0,0 0 0 0 0,0-1 0 0 0,0 1 0 0 0,0 0 0 0 0,0-1 0 0 0,5 2 0 0 0,42 10 0 0 0,-37-10 0 0 0,37 7-6 0 0,1-2-1 0 0,58 2 1 0 0,-77-9-47 0 0,-1-1 0 0 0,1-2 0 0 0,-1-1 0 0 0,56-13 1 0 0,-59 7-1300 0 0,1-2-3514 0 0,-4 1-1650 0 0,-4 2 3131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1 280 0 0,'-5'3'13087'0'0,"15"1"-12139"0"0,0-1 0 0 0,1-1 0 0 0,-1 1 0 0 0,1-2 0 0 0,17 1 0 0 0,65-3 2430 0 0,-40 0-1834 0 0,-6 0-277 0 0,52 2 1356 0 0,-78 6-4336 0 0,-10 1-6577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89 256 0 0,'0'-3'312'0'0,"1"1"0"0"0,-1-1-1 0 0,0 1 1 0 0,0-1 0 0 0,0 1 0 0 0,-1-1 0 0 0,1 1 0 0 0,0-1-1 0 0,-1 1 1 0 0,0-1 0 0 0,1 1 0 0 0,-1 0 0 0 0,0-1 0 0 0,0 1-1 0 0,-1 0 1 0 0,1 0 0 0 0,0 0 0 0 0,-1-1 0 0 0,-2-1-1 0 0,1 0 87 0 0,-1 1 0 0 0,1 1 0 0 0,-1-1 0 0 0,0 0 0 0 0,0 1 0 0 0,0 0 0 0 0,-1 0 0 0 0,1 0 0 0 0,-9-2 0 0 0,-3 0 482 0 0,-1 1 1 0 0,0 1 0 0 0,1 0-1 0 0,-31 2 1 0 0,25 1-25 0 0,0 1 0 0 0,0 1 0 0 0,-28 7-1 0 0,41-8-600 0 0,0 1-1 0 0,1 0 0 0 0,0 0 0 0 0,0 1 0 0 0,0 0 0 0 0,0 0 0 0 0,0 1 0 0 0,1 0 0 0 0,0 0 0 0 0,0 1 0 0 0,-7 6 0 0 0,13-10-175 0 0,0-1-1 0 0,0 1 0 0 0,-1-1 1 0 0,1 1-1 0 0,0 0 0 0 0,0 0 1 0 0,1-1-1 0 0,-1 1 0 0 0,0 0 1 0 0,1 0-1 0 0,-1 0 0 0 0,1 0 1 0 0,-1-1-1 0 0,1 1 1 0 0,0 0-1 0 0,0 0 0 0 0,0 0 1 0 0,0 0-1 0 0,0 3 0 0 0,1-1 20 0 0,0-1-1 0 0,1 1 0 0 0,-1-1 0 0 0,0 1 0 0 0,1-1 1 0 0,0 0-1 0 0,0 0 0 0 0,0 1 0 0 0,4 3 1 0 0,2 2 53 0 0,1 0 0 0 0,0-1 0 0 0,0 0 0 0 0,0-1 0 0 0,12 7 1 0 0,93 50 696 0 0,44 30 313 0 0,-151-89-1090 0 0,-1 0 1 0 0,0 0-1 0 0,0 0 0 0 0,9 11 1 0 0,-13-13-6 0 0,0-1 0 0 0,-1 1 0 0 0,1 0 0 0 0,-1 0 1 0 0,1 0-1 0 0,-1 0 0 0 0,0 0 0 0 0,0 0 0 0 0,0 0 1 0 0,0 0-1 0 0,-1 0 0 0 0,1 1 0 0 0,-1 3 1 0 0,0-5-46 0 0,0-1 0 0 0,-1 0 1 0 0,1 0-1 0 0,-1 0 0 0 0,1 1 1 0 0,-1-1-1 0 0,1 0 0 0 0,-1 0 1 0 0,1 0-1 0 0,-1 0 0 0 0,0 0 1 0 0,0 0-1 0 0,1 0 0 0 0,-1 0 1 0 0,0-1-1 0 0,0 1 0 0 0,0 0 1 0 0,0 0-1 0 0,0-1 0 0 0,0 1 1 0 0,0 0-1 0 0,-2 0 0 0 0,-27 11 241 0 0,24-10-184 0 0,-12 4-17 0 0,-1-2-1 0 0,0 0 0 0 0,0 0 0 0 0,0-2 0 0 0,-39 0 1 0 0,-100-14-5033 0 0,147 11 4066 0 0,8 0-209 0 0,0 1-546 0 0,-9-1-5183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6037 0 0,'1'-9'2047'0'0,"5"-31"3430"0"0,-6 38-5162 0 0,1 1 0 0 0,-1-1 0 0 0,1 0-1 0 0,-1 1 1 0 0,1-1 0 0 0,0 1 0 0 0,-1-1 0 0 0,1 0 0 0 0,0 1 0 0 0,0 0 0 0 0,0-1 0 0 0,1 1 0 0 0,-1 0 0 0 0,0-1 0 0 0,0 1 0 0 0,1 0 0 0 0,-1 0 0 0 0,2-1-1 0 0,0 2-56 0 0,0 1 0 0 0,0-1-1 0 0,-1 1 1 0 0,1 0-1 0 0,0-1 1 0 0,-1 1 0 0 0,1 0-1 0 0,-1 1 1 0 0,1-1-1 0 0,-1 0 1 0 0,1 1-1 0 0,-1-1 1 0 0,0 1 0 0 0,3 2-1 0 0,7 7 213 0 0,-1 0 1 0 0,-1 0-1 0 0,1 1 0 0 0,-2 1 0 0 0,1-1 1 0 0,-2 2-1 0 0,0-1 0 0 0,-1 1 0 0 0,9 22 1 0 0,0 9 933 0 0,17 84 1 0 0,-15-52-167 0 0,-17-71-1978 0 0,0 0-1 0 0,0 0 0 0 0,0 0 1 0 0,0 10-1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2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27 304 0 0,'2'-26'16966'0'0,"7"38"-16189"0"0,-2 0 1 0 0,1 1-1 0 0,-2 0 1 0 0,0 0-1 0 0,0 1 1 0 0,-1 0 0 0 0,4 18-1 0 0,14 36 758 0 0,-8-30-1022 0 0,11 24-692 0 0,-21-54-1056 0 0,-1-1-1 0 0,1 0 1 0 0,7 9-1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2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23 124 596 0 0,'-4'-5'382'0'0,"1"2"279"0"0,1 0 1 0 0,0-1 0 0 0,-1 1-1 0 0,1-1 1 0 0,1 1-1 0 0,-4-7 1 0 0,5 8-443 0 0,0 1 0 0 0,0 0 0 0 0,0-1 0 0 0,0 1 0 0 0,0 0 0 0 0,0 0-1 0 0,0-1 1 0 0,0 1 0 0 0,0 0 0 0 0,0 0 0 0 0,1-1 0 0 0,-1 1 0 0 0,0 0 0 0 0,1 0 0 0 0,0 0 0 0 0,-1 0 0 0 0,1-1-1 0 0,-1 1 1 0 0,1 0 0 0 0,0 0 0 0 0,0 0 0 0 0,0 0 0 0 0,0 0 0 0 0,-1 1 0 0 0,1-1 0 0 0,2-1 0 0 0,5-4 387 0 0,1 1 0 0 0,-1 0 0 0 0,1 0 0 0 0,0 1 0 0 0,0 0 0 0 0,0 1 0 0 0,0 0 0 0 0,14-3 0 0 0,11 0 702 0 0,35-1 1 0 0,-65 6-1198 0 0,41 0 636 0 0,0 1-1 0 0,0 2 1 0 0,0 2-1 0 0,-1 2 1 0 0,1 2-1 0 0,-1 2 0 0 0,-1 2 1 0 0,0 2-1 0 0,-1 1 1 0 0,48 26-1 0 0,-67-30-328 0 0,-1 2 0 0 0,37 27-1 0 0,-53-35-303 0 0,1 0-1 0 0,-1 0 0 0 0,0 1 0 0 0,-1 0 0 0 0,0 0 1 0 0,1 1-1 0 0,-2-1 0 0 0,1 1 0 0 0,-1 0 0 0 0,0 1 1 0 0,-1-1-1 0 0,5 14 0 0 0,-7-18-72 0 0,-1 1 0 0 0,0 0 0 0 0,1 0 0 0 0,-1 0 0 0 0,-1-1 0 0 0,1 1 0 0 0,-1 0 0 0 0,1 0 0 0 0,-1-1 0 0 0,0 1 0 0 0,-1 0 0 0 0,1-1 0 0 0,0 1 0 0 0,-1-1 0 0 0,0 1 0 0 0,0-1 0 0 0,0 0 0 0 0,0 0 0 0 0,-1 0 0 0 0,1 0 0 0 0,-1 0 0 0 0,1 0 0 0 0,-1-1 0 0 0,0 1 0 0 0,-4 2 0 0 0,-5 3 27 0 0,0 0 1 0 0,0-1 0 0 0,-1 0-1 0 0,0-1 1 0 0,-19 7 0 0 0,-5-2-66 0 0,0-1 0 0 0,-1-2 0 0 0,0-1 0 0 0,-75 2 0 0 0,57-9-738 0 0,0-2 0 0 0,-100-17 1 0 0,148 17 442 0 0,5 2-5 0 0,0 0 1 0 0,0-1 0 0 0,-1 1-1 0 0,1-1 1 0 0,0 0 0 0 0,0 0-1 0 0,0-1 1 0 0,-5-2 0 0 0,21-2-9785 0 0,-10 5 9175 0 0,15-2-1834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2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0 576 0 0,'3'1'794'0'0,"-1"-1"0"0"0,0 1 0 0 0,1 0 0 0 0,-1 0 0 0 0,1 0 0 0 0,-1 0 0 0 0,0 0 1 0 0,0 0-1 0 0,0 1 0 0 0,0-1 0 0 0,4 4 0 0 0,-3-2 198 0 0,1 1 1 0 0,-1 0 0 0 0,0 0 0 0 0,0 0-1 0 0,3 7 1 0 0,2 5 1064 0 0,-2 1 1 0 0,8 25-1 0 0,-10-28-995 0 0,9 27 1388 0 0,-2-1 0 0 0,7 55 0 0 0,-12-73-6891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2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20 528 0 0,'-1'-5'15993'0'0,"16"1"-14741"0"0,0 1-1 0 0,0 1 1 0 0,0 0 0 0 0,1 1 0 0 0,-1 1-1 0 0,23 2 1 0 0,16-1 352 0 0,35-2 513 0 0,70-4-1621 0 0,-153 5-785 0 0,4 1-6591 0 0,-5-1 2483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2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30 161 456 0 0,'7'-6'1032'0'0,"0"1"1"0"0,0 0-1 0 0,1 0 0 0 0,-1 0 1 0 0,1 1-1 0 0,0 0 0 0 0,10-3 1 0 0,63-17 3063 0 0,-59 18-3400 0 0,381-82 9204 0 0,-388 87-9064 0 0,-34 7-948 0 0,13-4 37 0 0,-150 39-1170 0 0,28-9 581 0 0,87-20 522 0 0,-83 26-66 0 0,100-29 231 0 0,1 0 0 0 0,1 2 0 0 0,-25 15 0 0 0,45-25 3 0 0,0 0-1 0 0,0 0 1 0 0,0 1-1 0 0,0-1 1 0 0,0 1-1 0 0,0-1 0 0 0,1 1 1 0 0,-1 0-1 0 0,0 0 1 0 0,1 0-1 0 0,-1 0 1 0 0,1 0-1 0 0,0 0 1 0 0,0 0-1 0 0,0 0 0 0 0,0 0 1 0 0,0 1-1 0 0,0-1 1 0 0,0 3-1 0 0,1-3 12 0 0,0 1 0 0 0,1-1 0 0 0,-1 1 0 0 0,1-1 0 0 0,-1 0 0 0 0,1 1 0 0 0,0-1 0 0 0,0 0 0 0 0,0 0 0 0 0,0 1 0 0 0,0-1 0 0 0,1 0 0 0 0,-1 0 0 0 0,1 0 0 0 0,-1 0 0 0 0,1-1 0 0 0,0 1 0 0 0,-1 0 0 0 0,3 1 0 0 0,21 16 163 0 0,0-2-1 0 0,1 0 1 0 0,1-2 0 0 0,34 15 0 0 0,-36-18-54 0 0,39 19 197 0 0,133 71 669 0 0,-171-86-848 0 0,0 2 1 0 0,-1 0 0 0 0,-1 1 0 0 0,-1 2 0 0 0,22 23-1 0 0,-42-41-147 0 0,-1-1 0 0 0,0 1 0 0 0,0 0-1 0 0,0 0 1 0 0,0 0 0 0 0,0 0-1 0 0,0 0 1 0 0,-1 0 0 0 0,0 0-1 0 0,1 1 1 0 0,-1-1 0 0 0,0 0 0 0 0,-1 1-1 0 0,1-1 1 0 0,-1 1 0 0 0,1 3-1 0 0,-2-4-3 0 0,1-1-1 0 0,-1 0 0 0 0,0 1 1 0 0,1-1-1 0 0,-1 1 1 0 0,-1-1-1 0 0,1 0 0 0 0,0 0 1 0 0,0 0-1 0 0,-1 0 1 0 0,1 0-1 0 0,-1 0 0 0 0,0 0 1 0 0,1 0-1 0 0,-1 0 0 0 0,0-1 1 0 0,0 1-1 0 0,0-1 1 0 0,0 1-1 0 0,-1-1 0 0 0,1 0 1 0 0,-4 2-1 0 0,-11 4 56 0 0,0 0-1 0 0,-1-1 1 0 0,0-1 0 0 0,0-1-1 0 0,-19 2 1 0 0,-91 5 204 0 0,114-10-291 0 0,-9 1-124 0 0,0-1 1 0 0,0-1 0 0 0,0-1 0 0 0,0-1-1 0 0,0 0 1 0 0,-34-10 0 0 0,30-2-1932 0 0,14 0-5807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2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11 292 0 0,'-21'-8'8067'0'0,"35"5"1674"0"0,16 3-2804 0 0,-5 1-7427 0 0,197 14 4997 0 0,112-1-1989 0 0,-327-14-2823 0 0,93 1-563 0 0,-68-2-2841 0 0,1-3-4565 0 0,-27 3 5119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6:2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26 420 0 0,'-14'-6'1173'0'0,"10"4"-95"0"0,0 1 1 0 0,-1-1-1 0 0,1-1 1 0 0,0 1-1 0 0,0 0 1 0 0,-5-5 5471 0 0,14 7-4937 0 0,29 0 249 0 0,147 0 3958 0 0,98 9-1872 0 0,-276-9-3910 0 0,0 1 0 0 0,0-1 1 0 0,1 0-1 0 0,-1 1 0 0 0,0-1 0 0 0,0 1 0 0 0,0 0 0 0 0,0 0 0 0 0,-1 1 0 0 0,1-1 1 0 0,0 0-1 0 0,0 1 0 0 0,-1 0 0 0 0,3 1 0 0 0,-3-1-22 0 0,-1 0 0 0 0,0-1 0 0 0,0 1-1 0 0,0 0 1 0 0,0 0 0 0 0,0-1 0 0 0,0 1 0 0 0,-1 0 0 0 0,1 0-1 0 0,-1 0 1 0 0,1 0 0 0 0,-1 0 0 0 0,0 0 0 0 0,1 0 0 0 0,-1 0-1 0 0,0 0 1 0 0,0 0 0 0 0,-1 0 0 0 0,1 0 0 0 0,0 0 0 0 0,-1 0-1 0 0,-1 4 1 0 0,-5 20 45 0 0,-2-1 0 0 0,-1 1 0 0 0,-13 23 0 0 0,-46 73 94 0 0,19-37-269 0 0,40-67-642 0 0,-13 23-477 0 0,16-15-8108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27 312 0 0,'-3'0'544'0'0,"2"0"-296"0"0,0-1-1 0 0,0 1 1 0 0,0 0-1 0 0,-1 0 1 0 0,1 0-1 0 0,0 0 1 0 0,0 0-1 0 0,0 0 0 0 0,-1 0 1 0 0,1 0-1 0 0,0 1 1 0 0,0-1-1 0 0,0 0 1 0 0,0 1-1 0 0,-1-1 0 0 0,1 1 1 0 0,0-1-1 0 0,0 1 1 0 0,0-1-1 0 0,0 1 1 0 0,0 0-1 0 0,0 0 0 0 0,0-1 1 0 0,0 1-1 0 0,1 0 1 0 0,-1 0-1 0 0,0 0 1 0 0,0 0-1 0 0,0 2 0 0 0,0-2 795 0 0,2 2-46 0 0,3 0-684 0 0,-1 1-1 0 0,0 0 1 0 0,1-1-1 0 0,0 1 1 0 0,0-1 0 0 0,0 0-1 0 0,0 0 1 0 0,1-1 0 0 0,-1 1-1 0 0,9 3 1 0 0,52 16 1049 0 0,-60-21-1278 0 0,68 21 654 0 0,1-5-1 0 0,1-2 0 0 0,0-4 0 0 0,1-3 0 0 0,92-2 0 0 0,-149-6-646 0 0,0-1-1 0 0,1-2 0 0 0,34-8 0 0 0,-48 10-69 0 0,-1-1 1 0 0,0 1-1 0 0,1-1 0 0 0,-1-1 0 0 0,0 1 1 0 0,0-1-1 0 0,0 0 0 0 0,-1 0 0 0 0,1-1 1 0 0,-1 1-1 0 0,1-1 0 0 0,-1 0 1 0 0,-1 0-1 0 0,1 0 0 0 0,0-1 0 0 0,-1 1 1 0 0,5-9-1 0 0,-4 2 86 0 0,1-1-1 0 0,-2 1 1 0 0,4-18 0 0 0,-3 11 135 0 0,-1-5 223 0 0,-9 31 84 0 0,2 2-302 0 0,0 0 1 0 0,-4 18-1 0 0,4-1 36 0 0,0 0 0 0 0,2 1 0 0 0,1-1 0 0 0,1 0 0 0 0,2 0 0 0 0,6 38 0 0 0,-1-38-100 0 0,0 1 1 0 0,2-1-1 0 0,1-1 1 0 0,2 0-1 0 0,0 0 0 0 0,1-1 1 0 0,2-1-1 0 0,27 36 1 0 0,-13-24 129 0 0,2-2-1 0 0,1-1 1 0 0,1-2 0 0 0,59 42 0 0 0,-64-49 191 0 0,-28-24-243 0 0,-2 1-263 0 0,-1 0 0 0 0,1 0-1 0 0,-1 0 1 0 0,1 0 0 0 0,-1-1 0 0 0,0 1 0 0 0,1-1 0 0 0,-1 0 0 0 0,0 0 0 0 0,1 0 0 0 0,-5 0 0 0 0,2 0-13 0 0,-598 23-867 0 0,596-23 891 0 0,-33 2 34 0 0,0 2 1 0 0,-69 15 0 0 0,108-19 615 0 0,349-23 1067 0 0,-154 5-1206 0 0,-178 17-984 0 0,28-1-2772 0 0,-17 7-6667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20 264 0 0,'0'-1'402'0'0,"1"0"0"0"0,-1 0 0 0 0,1 0 0 0 0,-1 0 0 0 0,0 0 0 0 0,1 0 0 0 0,0 1 0 0 0,-1-1 0 0 0,1 0 0 0 0,-1 0 0 0 0,1 1 0 0 0,0-1 0 0 0,0 0-1 0 0,0 0 1 0 0,7-6 5529 0 0,-4 12-4778 0 0,0-1 0 0 0,-1 1 0 0 0,1 0-1 0 0,-1-1 1 0 0,4 10 0 0 0,0 3 766 0 0,9 32 0 0 0,-11-32-894 0 0,12 28 0 0 0,-13-38-948 0 0,35 67 1720 0 0,-34-67-2313 0 0,0 1 0 0 0,0-1 1 0 0,1 0-1 0 0,0 0 0 0 0,0-1 0 0 0,15 12 0 0 0,-9-9-8146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24 175 164 0 0,'-2'-2'374'0'0,"0"0"0"0"0,-1-1 1 0 0,1 1-1 0 0,0-1 0 0 0,0 0 0 0 0,0 0 0 0 0,0 0 0 0 0,1 0 1 0 0,-1 0-1 0 0,-1-6 0 0 0,3 8-182 0 0,-1-1-1 0 0,1 0 1 0 0,0 1 0 0 0,0-1-1 0 0,0 1 1 0 0,0-1-1 0 0,0 1 1 0 0,0-1 0 0 0,1 1-1 0 0,-1-1 1 0 0,1 1 0 0 0,-1-1-1 0 0,1 1 1 0 0,-1-1-1 0 0,1 1 1 0 0,0 0 0 0 0,-1-1-1 0 0,1 1 1 0 0,0 0 0 0 0,0 0-1 0 0,0-1 1 0 0,0 1-1 0 0,0 0 1 0 0,0 0 0 0 0,0 0-1 0 0,1 0 1 0 0,1-1 0 0 0,13-8 586 0 0,1 0 0 0 0,0 1 1 0 0,1 0-1 0 0,0 1 0 0 0,1 2 1 0 0,18-6-1 0 0,8 1 817 0 0,65-7 1 0 0,-72 14-966 0 0,0 2 1 0 0,1 1-1 0 0,-1 2 1 0 0,0 2-1 0 0,0 1 0 0 0,0 2 1 0 0,57 17-1 0 0,-75-17-380 0 0,-1 0 0 0 0,0 2 0 0 0,0 0 0 0 0,-1 2 0 0 0,0 0 0 0 0,-1 1 0 0 0,0 0 0 0 0,0 1 0 0 0,-1 1 0 0 0,-1 1 0 0 0,0 0 0 0 0,-1 1 0 0 0,-1 1 0 0 0,0 0 0 0 0,18 31 0 0 0,-27-40-126 0 0,0 1 0 0 0,-1 0 1 0 0,0 0-1 0 0,0 0 0 0 0,-1 1 0 0 0,0-1 1 0 0,2 14-1 0 0,-4-18-73 0 0,0 1-1 0 0,0-1 1 0 0,0 0-1 0 0,0 0 1 0 0,-1 0 0 0 0,0 0-1 0 0,0 1 1 0 0,0-1-1 0 0,0 0 1 0 0,0 0-1 0 0,-1-1 1 0 0,0 1 0 0 0,1 0-1 0 0,-2 0 1 0 0,1-1-1 0 0,0 1 1 0 0,-5 4 0 0 0,-3 2 14 0 0,-2-1 1 0 0,1 0-1 0 0,-1-1 1 0 0,0 0-1 0 0,-1 0 1 0 0,0-2-1 0 0,0 1 1 0 0,-1-2-1 0 0,1 0 1 0 0,-1 0-1 0 0,-29 4 1 0 0,-1-2 60 0 0,-1-2 0 0 0,-70-1 0 0 0,28-5-417 0 0,1-3 0 0 0,-167-32-1 0 0,248 35-122 0 0,0 0 0 0 0,0-1 0 0 0,0 1 0 0 0,0-1 0 0 0,-7-4-1 0 0,32-5-10686 0 0,-3 6 8369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115 243 160 0 0,'-6'-5'134'0'0,"-15"-12"836"0"0,-21-20 1 0 0,37 32-435 0 0,0 0 0 0 0,0-1 0 0 0,1 0 0 0 0,-1 0 0 0 0,1 0-1 0 0,1-1 1 0 0,-1 1 0 0 0,-4-14 0 0 0,7 18-341 0 0,1 0 0 0 0,-1 0 0 0 0,1 0 0 0 0,0 1 0 0 0,0-1 0 0 0,0 0 0 0 0,0 0 0 0 0,0 0 0 0 0,0 0 0 0 0,0 0 0 0 0,1 0-1 0 0,-1 0 1 0 0,1 1 0 0 0,-1-1 0 0 0,1 0 0 0 0,0 0 0 0 0,0 1 0 0 0,0-1 0 0 0,2-2 0 0 0,0 0 166 0 0,0 0-1 0 0,0 1 1 0 0,0 0-1 0 0,1 0 1 0 0,0 0 0 0 0,0 0-1 0 0,7-4 1 0 0,2 0 424 0 0,1 1 0 0 0,1 0 0 0 0,24-6 0 0 0,-10 6-52 0 0,0 2-1 0 0,1 0 1 0 0,-1 2-1 0 0,1 2 1 0 0,-1 0-1 0 0,1 2 1 0 0,-1 1-1 0 0,50 13 1 0 0,-65-13-355 0 0,-1 1 1 0 0,0 0-1 0 0,0 1 1 0 0,-1 1 0 0 0,23 13-1 0 0,-30-16-240 0 0,0 0 0 0 0,0 1-1 0 0,0-1 1 0 0,-1 1 0 0 0,1 1 0 0 0,-1-1 0 0 0,0 1-1 0 0,0-1 1 0 0,-1 1 0 0 0,1 0 0 0 0,-1 0-1 0 0,0 1 1 0 0,-1-1 0 0 0,1 0 0 0 0,2 9 0 0 0,-5-12-92 0 0,1 0 1 0 0,-1 1 0 0 0,0-1 0 0 0,0 0-1 0 0,0 0 1 0 0,0 0 0 0 0,0 0 0 0 0,-1 1-1 0 0,1-1 1 0 0,0 0 0 0 0,-1 0 0 0 0,0 0-1 0 0,1 0 1 0 0,-1 0 0 0 0,0 0 0 0 0,0 0 0 0 0,0 0-1 0 0,-2 2 1 0 0,0 0 8 0 0,0-1 0 0 0,-1 1 1 0 0,1-1-1 0 0,-1 1 0 0 0,0-1 0 0 0,0 0 0 0 0,-8 4 1 0 0,-3 0 46 0 0,-1 1 1 0 0,-1-2 0 0 0,-24 7 0 0 0,-89 11 192 0 0,19-5-2145 0 0,108-18 1049 0 0,-17 5 780 0 0,12 0-2707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17 208 0 0,'-1'-16'17525'0'0,"8"28"-13824"0"0,5 17-5195 0 0,-6-14 3807 0 0,25 70 222 0 0,65 206 2523 0 0,-73-212-3816 0 0,-23-77-1521 0 0,4 2-28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1 500 0 0,'-3'0'1120'0'0,"-30"1"4628"0"0,13-1 372 0 0,2 1 3494 0 0,61 8-6735 0 0,231 1 1941 0 0,-235-10-4368 0 0,0 0-96 0 0,108-4 740 0 0,-130 1-1401 0 0,19 0-1983 0 0,-14 5-3914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1 700 0 0,'-1'0'291'0'0,"0"0"-1"0"0,1 1 1 0 0,-1-1 0 0 0,0 1 0 0 0,1-1-1 0 0,-1 1 1 0 0,1 0 0 0 0,-1-1-1 0 0,1 1 1 0 0,-1 0 0 0 0,1-1-1 0 0,-1 1 1 0 0,1 0 0 0 0,0-1 0 0 0,-1 1-1 0 0,1 0 1 0 0,0 0 0 0 0,0 0-1 0 0,-1-1 1 0 0,1 1 0 0 0,0 0-1 0 0,0 0 1 0 0,0 0 0 0 0,0-1 0 0 0,0 1-1 0 0,0 0 1 0 0,0 0 0 0 0,1 1-1 0 0,0-1-1 0 0,-1 1 0 0 0,1-1 1 0 0,0 1-1 0 0,1-1 0 0 0,-1 0 0 0 0,0 0 0 0 0,0 0 0 0 0,0 0 0 0 0,1 0 0 0 0,-1 0 0 0 0,0 0 0 0 0,1 0 0 0 0,1 1 0 0 0,6 2 532 0 0,-1-1 0 0 0,1 0 0 0 0,-1 0-1 0 0,13 1 1 0 0,190 18 7319 0 0,-70-19-7167 0 0,-122-7-10773 0 0,-13 1 6955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1 259 120 0 0,'0'0'97'0'0,"0"-1"0"0"0,0 1-1 0 0,-1-1 1 0 0,1 1 0 0 0,0 0 0 0 0,0-1-1 0 0,0 1 1 0 0,0 0 0 0 0,0-1 0 0 0,0 1-1 0 0,1-1 1 0 0,-1 1 0 0 0,0 0 0 0 0,0-1 0 0 0,0 1-1 0 0,0 0 1 0 0,0-1 0 0 0,0 1 0 0 0,1 0-1 0 0,-1-1 1 0 0,0 1 0 0 0,0 0 0 0 0,0-1 0 0 0,1 1-1 0 0,-1 0 1 0 0,0-1 0 0 0,1 1 0 0 0,-1 0-1 0 0,0 0 1 0 0,0-1 0 0 0,1 1 0 0 0,-1 0-1 0 0,0 0 1 0 0,1 0 0 0 0,-1 0 0 0 0,1 0 0 0 0,-1-1-1 0 0,0 1 1 0 0,1 0 0 0 0,-1 0 0 0 0,0 0-1 0 0,1 0 1 0 0,-1 0 0 0 0,1 0 0 0 0,-1 0-1 0 0,1 0 1 0 0,1 1 129 0 0,0 0 0 0 0,0 0 0 0 0,0 0 0 0 0,1 0 0 0 0,-1 0 0 0 0,-1 1 0 0 0,1-1 0 0 0,0 0 0 0 0,2 3 0 0 0,67 63 3472 0 0,111 135 0 0 0,59 112 4028 0 0,-219-284-6769 0 0,-21-29-910 0 0,3 5 345 0 0,0-1 0 0 0,1 1 0 0 0,-1-1 0 0 0,1 1 0 0 0,1-1 0 0 0,-1-1 0 0 0,1 1 0 0 0,9 6 0 0 0,-14-11-3 0 0,0 0-341 0 0,0 0 0 0 0,0-1 0 0 0,0 1 0 0 0,0 0 0 0 0,1-1 0 0 0,-1 1 0 0 0,0 0 0 0 0,0-1 0 0 0,0 1 0 0 0,0-1 0 0 0,-1 0 0 0 0,1 1 0 0 0,0-1 0 0 0,0 0 0 0 0,0 0-1 0 0,0 1 1 0 0,-1-1 0 0 0,1 0 0 0 0,0 0 0 0 0,-1 0 0 0 0,1 0 0 0 0,-1 0 0 0 0,1 0 0 0 0,0-1 0 0 0,9-30 482 0 0,-8 23-378 0 0,9-42 201 0 0,-2-2 0 0 0,2-85 0 0 0,-4 46-132 0 0,-3 38-170 0 0,21-176 455 0 0,-17 184-642 0 0,2-1 0 0 0,28-82 0 0 0,-38 128-38 0 0,1-1 0 0 0,-1 0-1 0 0,1 0 1 0 0,0 1-1 0 0,0-1 1 0 0,0 0-1 0 0,0 1 1 0 0,0-1-1 0 0,0 1 1 0 0,0-1-1 0 0,0 1 1 0 0,0-1 0 0 0,1 1-1 0 0,-1 0 1 0 0,1 0-1 0 0,-1 0 1 0 0,1 0-1 0 0,-1 0 1 0 0,3-1-1 0 0,-2 2-263 0 0,-1 0 0 0 0,1 0 0 0 0,0 0 0 0 0,-1 0-1 0 0,1 0 1 0 0,-1 0 0 0 0,1 1 0 0 0,0-1-1 0 0,-1 1 1 0 0,1-1 0 0 0,-1 1 0 0 0,1 0 0 0 0,-1 0-1 0 0,0-1 1 0 0,1 1 0 0 0,-1 0 0 0 0,0 0 0 0 0,1 0-1 0 0,-1 0 1 0 0,0 1 0 0 0,0-1 0 0 0,1 2 0 0 0,7 6-2427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 0 0,'16'16'11122'0'0,"-15"-6"-9700"0"0,-1-1 0 0 0,1 0 0 0 0,-1 0 0 0 0,-1 1 0 0 0,-2 11 0 0 0,1 2-402 0 0,-1 1-20 0 0,-1 2-145 0 0,2 1 0 0 0,1-1 0 0 0,1 1-1 0 0,4 31 1 0 0,-3-51-786 0 0,0 0 0 0 0,1 0 0 0 0,0 0 1 0 0,0-1-1 0 0,0 1 0 0 0,1-1 0 0 0,0 1 0 0 0,0-1 0 0 0,1 0 0 0 0,0 0 0 0 0,0-1 0 0 0,0 1 0 0 0,0-1 0 0 0,1 0 0 0 0,0 0 0 0 0,0 0 0 0 0,1 0 1 0 0,-1-1-1 0 0,1 0 0 0 0,0-1 0 0 0,7 5 0 0 0,3-2-403 0 0,-1 0 0 0 0,1 0 0 0 0,32 6 0 0 0,3-7-2506 0 0,-43-5 923 0 0,0 0 1 0 0,0-1-1 0 0,15-3 0 0 0,-8 0-791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22 224 764 0 0,'0'-1'431'0'0,"0"0"0"0"0,0 0 0 0 0,0 0 0 0 0,-1 0 0 0 0,1 0 0 0 0,0 0 0 0 0,0 0 0 0 0,1 0 1 0 0,-1 0-1 0 0,0 0 0 0 0,0 0 0 0 0,0 0 0 0 0,1 0 0 0 0,-1 0 0 0 0,1 0 0 0 0,-1 0 0 0 0,1 0 0 0 0,0-1 0 0 0,0 1-23 0 0,0 0 1 0 0,0-1 0 0 0,1 1-1 0 0,-1 0 1 0 0,1-1-1 0 0,-1 1 1 0 0,1 0-1 0 0,0 0 1 0 0,2-1-1 0 0,4-2 297 0 0,1 1 0 0 0,0 0 0 0 0,14-2 0 0 0,-5 1 1066 0 0,22-6-43 0 0,-28 8-1305 0 0,0-1-1 0 0,-1 0 0 0 0,1 0 0 0 0,0-2 0 0 0,-1 1 1 0 0,0-1-1 0 0,0-1 0 0 0,12-8 0 0 0,-22 13-379 0 0,0 0 1 0 0,0 0-1 0 0,1 0 1 0 0,-1 0-1 0 0,0 0 0 0 0,0-1 1 0 0,0 1-1 0 0,0 0 0 0 0,0 0 1 0 0,0-1-1 0 0,0 1 1 0 0,-1-1-1 0 0,1 1 0 0 0,-1-1 1 0 0,1 1-1 0 0,-1-1 0 0 0,1 0 1 0 0,-1 1-1 0 0,0-1 1 0 0,1 1-1 0 0,-1-1 0 0 0,0 0 1 0 0,0 1-1 0 0,-1-3 0 0 0,0 2 2 0 0,1-1 0 0 0,-2 0 0 0 0,1 1 0 0 0,0-1 0 0 0,0 1 0 0 0,-1 0 1 0 0,1-1-1 0 0,-1 1 0 0 0,0 0 0 0 0,0 0 0 0 0,0 0 0 0 0,-4-4 0 0 0,-1 1 62 0 0,-1-1 0 0 0,0 1 1 0 0,0 0-1 0 0,0 1 1 0 0,-1 0-1 0 0,1 0 1 0 0,-16-3-1 0 0,13 5 59 0 0,0 0 1 0 0,0 1-1 0 0,-1 0 1 0 0,1 1-1 0 0,-22 3 1 0 0,27-3-100 0 0,-1 1 1 0 0,1 1 0 0 0,0-1-1 0 0,0 1 1 0 0,0 0 0 0 0,0 0-1 0 0,0 1 1 0 0,1 0 0 0 0,-1 0-1 0 0,1 0 1 0 0,0 1 0 0 0,-6 4-1 0 0,10-7-106 0 0,0 0-1 0 0,1 0 1 0 0,-1 0-1 0 0,0 0 1 0 0,1 0-1 0 0,-1 0 1 0 0,1 1 0 0 0,-1-1-1 0 0,1 0 1 0 0,-1 0-1 0 0,1 0 1 0 0,0 1-1 0 0,0-1 1 0 0,0 0-1 0 0,-1 0 1 0 0,1 0-1 0 0,0 1 1 0 0,0-1-1 0 0,1 0 1 0 0,-1 0 0 0 0,0 1-1 0 0,0-1 1 0 0,1 0-1 0 0,-1 0 1 0 0,1 0-1 0 0,-1 1 1 0 0,1-1-1 0 0,-1 0 1 0 0,1 0-1 0 0,0 0 1 0 0,-1 0 0 0 0,1 0-1 0 0,0 0 1 0 0,0 0-1 0 0,0 0 1 0 0,0-1-1 0 0,0 1 1 0 0,0 0-1 0 0,0 0 1 0 0,0-1-1 0 0,0 1 1 0 0,0-1 0 0 0,1 1-1 0 0,19 11-1039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47 260 0 0,'-23'-47'12399'0'0,"22"50"-12103"0"0,0-1 0 0 0,0 1 0 0 0,0-1 0 0 0,0 1 0 0 0,0-1 0 0 0,1 1 0 0 0,-1 0 0 0 0,0 3 0 0 0,-2 25 1333 0 0,1 0-1 0 0,2 37 1 0 0,3-29-855 0 0,1 0 0 0 0,3 0 0 0 0,11 40 0 0 0,-10-45-656 0 0,-3-12 566 0 0,12 32-1 0 0,-15-48-1161 0 0,1-1 0 0 0,0 1 0 0 0,-1-1 0 0 0,2 0 0 0 0,-1 0 0 0 0,1 0 0 0 0,-1 0 0 0 0,1 0 0 0 0,1-1 0 0 0,6 6 0 0 0,-1-5-5163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4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123 120 132 0 0,'-34'-10'1078'0'0,"-45"-14"7727"0"0,78 24-8561 0 0,1 0 0 0 0,-1 0 0 0 0,1 0 0 0 0,0-1 0 0 0,-1 1 0 0 0,1 0 0 0 0,-1 0 0 0 0,1 0 1 0 0,-1-1-1 0 0,1 1 0 0 0,0 0 0 0 0,-1 0 0 0 0,1-1 0 0 0,-1 1 0 0 0,1 0 0 0 0,0-1 0 0 0,-1 1 0 0 0,1-1 0 0 0,0 1 0 0 0,0 0 0 0 0,-1-1 0 0 0,1 0 1 0 0,6-5 2208 0 0,16-2-1038 0 0,-21 8-1153 0 0,105-20 3653 0 0,-31 8-2478 0 0,47-10 445 0 0,-40 11-5705 0 0,-54 13-4967 0 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5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1 211 456 0 0,'19'-15'1483'0'0,"2"2"0"0"0,0 0 0 0 0,1 2 0 0 0,0 0 0 0 0,0 1-1 0 0,29-7 1 0 0,144-29 3185 0 0,-187 44-4479 0 0,139-23 2268 0 0,61-13 1728 0 0,-207 38-4122 0 0,0 0-1 0 0,-1 0 0 0 0,1 0 1 0 0,0 0-1 0 0,-1 0 0 0 0,1 0 1 0 0,0 0-1 0 0,-1 0 0 0 0,1 0 1 0 0,0 0-1 0 0,-1-1 0 0 0,1 1 1 0 0,-1 0-1 0 0,1-1 0 0 0,0 1 0 0 0,-1 0 1 0 0,1-1-1 0 0,-1 1 0 0 0,1 0 1 0 0,-1-1-1 0 0,1 1 0 0 0,-1-1 1 0 0,1 0-1 0 0,-17-2 175 0 0,-35 3-402 0 0,-5 5 107 0 0,-85 18 0 0 0,109-16 21 0 0,1 2-1 0 0,0 1 0 0 0,1 2 0 0 0,-34 17 0 0 0,54-24 21 0 0,0 1 0 0 0,0 0 0 0 0,1 1 0 0 0,0 0 0 0 0,-12 12 1 0 0,19-17 14 0 0,0 0 1 0 0,0 0 0 0 0,0 0 0 0 0,1 0 0 0 0,-1 0 0 0 0,1 0-1 0 0,-1 1 1 0 0,1-1 0 0 0,0 1 0 0 0,0-1 0 0 0,0 1 0 0 0,0-1-1 0 0,0 1 1 0 0,1 0 0 0 0,-1-1 0 0 0,1 1 0 0 0,0 0-1 0 0,0-1 1 0 0,0 1 0 0 0,0 0 0 0 0,0 0 0 0 0,0-1 0 0 0,1 1-1 0 0,-1 0 1 0 0,1-1 0 0 0,0 1 0 0 0,0-1 0 0 0,0 1 0 0 0,2 2-1 0 0,3 5 6 0 0,1 0 0 0 0,1 0 0 0 0,0-1 0 0 0,0 0 0 0 0,1-1 0 0 0,11 9 0 0 0,63 41 60 0 0,45 10 68 0 0,-23-13-11 0 0,-64-32-46 0 0,73 45 173 0 0,-98-57-167 0 0,-1 0 0 0 0,0 2 0 0 0,-1 0 0 0 0,23 26 0 0 0,-34-35-42 0 0,0 0-1 0 0,0 0 1 0 0,0 0 0 0 0,-1 1-1 0 0,0-1 1 0 0,0 1-1 0 0,0-1 1 0 0,0 1 0 0 0,-1 0-1 0 0,2 7 1 0 0,-3-9 0 0 0,0-1-1 0 0,0 1 1 0 0,0-1 0 0 0,0 1 0 0 0,0-1-1 0 0,-1 0 1 0 0,1 1 0 0 0,-1-1 0 0 0,0 0 0 0 0,1 1-1 0 0,-1-1 1 0 0,0 0 0 0 0,0 0 0 0 0,-1 0 0 0 0,1 1-1 0 0,0-1 1 0 0,-1-1 0 0 0,1 1 0 0 0,-1 0 0 0 0,0 0-1 0 0,0 0 1 0 0,1-1 0 0 0,-5 3 0 0 0,-35 19 468 0 0,25-17-312 0 0,1-1 0 0 0,-26 6 0 0 0,-84 4 591 0 0,125-15-782 0 0,-39 4 507 0 0,0-3-1 0 0,0-1 1 0 0,-78-12-1 0 0,97 9-648 0 0,0-2-1 0 0,0 0 0 0 0,0-1 0 0 0,1-1 0 0 0,0-1 0 0 0,0-1 0 0 0,1-1 1 0 0,0 0-1 0 0,-21-16 0 0 0,20 10-2356 0 0,-2-2-5966 0 0,11 11 5464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5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47 260 0 0,'-12'7'9489'0'0,"48"1"-8004"0"0,0-1 1 0 0,0-2-1 0 0,45 0 0 0 0,-26-1-759 0 0,548 22 3925 0 0,-340-18-3613 0 0,-96-5-524 0 0,331 5 634 0 0,-213-2-593 0 0,316 0 253 0 0,-270-8-459 0 0,-30 1-144 0 0,-101-2-69 0 0,100-10 152 0 0,-102-2 9 0 0,121-18 474 0 0,118-11 286 0 0,-379 40-864 0 0,-18 2 341 0 0,78-14 1 0 0,-116 15-1464 0 0,6-1 1946 0 0,-37-1-16127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7289 0 0,'42'-16'9479'0'0,"-36"14"-8657"0"0,-1 1 0 0 0,1 0 0 0 0,0 1 0 0 0,-1 0 0 0 0,10 0 0 0 0,-12 0-639 0 0,1 1 1 0 0,-1-1-1 0 0,1 1 0 0 0,-1 0 0 0 0,1 0 0 0 0,-1 0 1 0 0,0 1-1 0 0,0-1 0 0 0,1 1 0 0 0,-1 0 0 0 0,0-1 1 0 0,-1 1-1 0 0,1 1 0 0 0,0-1 0 0 0,0 0 0 0 0,-1 1 1 0 0,0-1-1 0 0,1 1 0 0 0,-1 0 0 0 0,0 0 0 0 0,0 0 1 0 0,2 6-1 0 0,4 10 432 0 0,-1 0-1 0 0,-1 1 1 0 0,-1 0 0 0 0,-1 0 0 0 0,4 40 0 0 0,-5-32 33 0 0,1 1-1 0 0,10 30 1 0 0,-12-50-540 0 0,1 1 0 0 0,1-1 0 0 0,-1 0 0 0 0,2 0 0 0 0,-1 0 0 0 0,8 9 0 0 0,-10-15-87 0 0,0 0 0 0 0,1-1 1 0 0,-1 0-1 0 0,1 1 0 0 0,-1-1 0 0 0,1 0 0 0 0,0-1 0 0 0,0 1 0 0 0,0 0 0 0 0,0-1 1 0 0,0 1-1 0 0,0-1 0 0 0,0 0 0 0 0,1 0 0 0 0,-1 0 0 0 0,0-1 0 0 0,1 1 0 0 0,-1-1 1 0 0,0 0-1 0 0,1 0 0 0 0,4 0 0 0 0,17-3-21 0 0,0-2 0 0 0,-1 0 0 0 0,0-2 0 0 0,41-16 0 0 0,33-10 0 0 0,-81 29-597 0 0,1 0 1 0 0,0 1-1 0 0,0 1 0 0 0,0 0 0 0 0,0 2 1 0 0,0 0-1 0 0,29 4 0 0 0,-22-2-7504 0 0,-12-2 4691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5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 0 0,'0'0'13387'0'0,"1"3"-12202"0"0,0-2-955 0 0,0 1-1 0 0,1-1 1 0 0,-1 1 0 0 0,1-1 0 0 0,0 0-1 0 0,-1 0 1 0 0,1 1 0 0 0,0-1-1 0 0,0 0 1 0 0,-1-1 0 0 0,1 1 0 0 0,0 0-1 0 0,0 0 1 0 0,0-1 0 0 0,0 1 0 0 0,0-1-1 0 0,0 0 1 0 0,0 1 0 0 0,0-1-1 0 0,3 0 1 0 0,52 2 2313 0 0,-54-2-2426 0 0,233 0 5501 0 0,-233 0-5687 0 0,0 0 1 0 0,1 0 0 0 0,-1 0-1 0 0,0 1 1 0 0,0-1 0 0 0,0 1-1 0 0,0 0 1 0 0,1 0-1 0 0,2 2 1 0 0,3 2-3021 0 0,1 1-3397 0 0,-9-4 5239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5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10 143 376 0 0,'-1'-1'335'0'0,"0"0"1"0"0,1 0-1 0 0,-1 0 0 0 0,0-1 1 0 0,0 1-1 0 0,0 0 0 0 0,1 0 1 0 0,-1 0-1 0 0,1-1 0 0 0,-1 1 1 0 0,1 0-1 0 0,-1-1 0 0 0,1 1 1 0 0,0 0-1 0 0,0-1 0 0 0,0 1 1 0 0,0-1-1 0 0,0 1 0 0 0,0 0 1 0 0,0-1-1 0 0,0-1 0 0 0,1 0-21 0 0,0 1 0 0 0,0 0 0 0 0,0 0 0 0 0,0 0 0 0 0,1-1 0 0 0,-1 1 0 0 0,1 1 0 0 0,-1-1 0 0 0,1 0 0 0 0,-1 0-1 0 0,4-2 1 0 0,4-3 395 0 0,0 1 0 0 0,0 0-1 0 0,1 1 1 0 0,13-7-1 0 0,1 2 422 0 0,0 0-1 0 0,0 2 0 0 0,48-10 0 0 0,-61 16-728 0 0,-1 1 0 0 0,1 1 0 0 0,-1-1 1 0 0,1 2-1 0 0,14 1 0 0 0,-20-1-206 0 0,1 0 0 0 0,-1 1 0 0 0,0-1 0 0 0,1 1 0 0 0,-1 0 0 0 0,0 0 0 0 0,0 1 0 0 0,0 0 0 0 0,-1 0 0 0 0,1 0 0 0 0,4 4 0 0 0,-6-5-122 0 0,-1 1-1 0 0,0-1 1 0 0,0 1 0 0 0,0-1-1 0 0,0 1 1 0 0,0 0 0 0 0,0 0 0 0 0,-1 0-1 0 0,1 0 1 0 0,-1 0 0 0 0,0 0-1 0 0,0 0 1 0 0,0 0 0 0 0,0 1 0 0 0,0 3-1 0 0,-1-2 4 0 0,0 0 0 0 0,0 1 0 0 0,0-1 0 0 0,-1 0 0 0 0,0 1-1 0 0,0-1 1 0 0,0 0 0 0 0,-4 9 0 0 0,-3 3 59 0 0,-1 1 0 0 0,0-1 0 0 0,-2 0 0 0 0,-12 15 1 0 0,19-27-93 0 0,-36 45 327 0 0,30-39-273 0 0,-1 0-1 0 0,2 1 1 0 0,0 1 0 0 0,0 0 0 0 0,1 0 0 0 0,1 0 0 0 0,0 1-1 0 0,-5 15 1 0 0,12-27-66 0 0,0 0-1 0 0,-1 0 1 0 0,1-1 0 0 0,0 1-1 0 0,0 0 1 0 0,0 0-1 0 0,0 0 1 0 0,0-1 0 0 0,0 1-1 0 0,0 0 1 0 0,1 0-1 0 0,-1 0 1 0 0,1-1 0 0 0,-1 1-1 0 0,1 0 1 0 0,0-1-1 0 0,-1 1 1 0 0,1 0-1 0 0,2 2 1 0 0,-1-2 13 0 0,0 1-1 0 0,1-1 1 0 0,-1 0-1 0 0,1 0 1 0 0,-1 0 0 0 0,1 0-1 0 0,0-1 1 0 0,0 1-1 0 0,0-1 1 0 0,4 2 0 0 0,7 1 136 0 0,0 0 1 0 0,0-1-1 0 0,28 3 1 0 0,-37-6-120 0 0,37 2 473 0 0,0-1 0 0 0,82-11 0 0 0,-90 6-404 0 0,10 0-3495 0 0,-17 2-7041 0 0,-19 2 7326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5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466 267 644 0 0,'9'-19'2232'0'0,"-4"9"-538"0"0,0 1 0 0 0,-1-1 0 0 0,0 0 0 0 0,-1-1 1 0 0,4-18-1 0 0,-7 26-1437 0 0,0 0 1 0 0,0 0-1 0 0,0 1 1 0 0,0-1-1 0 0,-1 0 1 0 0,1 0-1 0 0,-1 0 1 0 0,1 0 0 0 0,-1 1-1 0 0,0-1 1 0 0,0 0-1 0 0,0 1 1 0 0,-1-1-1 0 0,1 0 1 0 0,-1 1-1 0 0,1 0 1 0 0,-1-1-1 0 0,0 1 1 0 0,0 0-1 0 0,0 0 1 0 0,0 0-1 0 0,0 0 1 0 0,-1 0-1 0 0,1 1 1 0 0,0-1-1 0 0,-6-2 1 0 0,-6-3 167 0 0,0 1 0 0 0,-1 0 0 0 0,0 1 0 0 0,0 1 0 0 0,0 0 0 0 0,-1 1 0 0 0,1 1 0 0 0,-26-1 0 0 0,20 2-48 0 0,0 2 0 0 0,0 0 0 0 0,0 1 0 0 0,0 1 0 0 0,-38 12 0 0 0,50-12-268 0 0,1 0 0 0 0,0 1 0 0 0,-1 0-1 0 0,2 1 1 0 0,-1-1 0 0 0,0 1 0 0 0,1 1 0 0 0,0 0 0 0 0,0 0-1 0 0,1 0 1 0 0,-1 1 0 0 0,1 0 0 0 0,1 0 0 0 0,-1 0 0 0 0,-4 9 0 0 0,7-9-20 0 0,0-1 0 0 0,0 1 1 0 0,0-1-1 0 0,1 1 0 0 0,0 0 1 0 0,0 0-1 0 0,1 0 1 0 0,0 0-1 0 0,0 0 0 0 0,1 0 1 0 0,0 0-1 0 0,0 0 0 0 0,0 1 1 0 0,1-1-1 0 0,0 0 1 0 0,1 0-1 0 0,-1 0 0 0 0,1 0 1 0 0,5 9-1 0 0,-1-2-5 0 0,1-1 0 0 0,0 0 1 0 0,1-1-1 0 0,0 1 0 0 0,1-1 0 0 0,1-1 0 0 0,0 0 0 0 0,0 0 0 0 0,1-1 1 0 0,1 0-1 0 0,-1-1 0 0 0,1-1 0 0 0,1 0 0 0 0,0 0 0 0 0,0-1 1 0 0,0-1-1 0 0,1 0 0 0 0,0-1 0 0 0,0 0 0 0 0,0-1 0 0 0,25 3 1 0 0,-18-5-15 0 0,0-1 1 0 0,0-1 0 0 0,0 0 0 0 0,0-2 0 0 0,0-1-1 0 0,37-9 1 0 0,-48 10-69 0 0,-1-1-1 0 0,1 0 1 0 0,-1-1-1 0 0,0 0 1 0 0,0-1-1 0 0,0 0 1 0 0,0 0 0 0 0,-1-1-1 0 0,0 0 1 0 0,0 0-1 0 0,-1-1 1 0 0,1 0-1 0 0,-1 0 1 0 0,-1-1-1 0 0,0 0 1 0 0,7-11 0 0 0,-10 13-10 0 0,0 0 1 0 0,-1 0 0 0 0,0 0 0 0 0,-1 0 0 0 0,1-1 0 0 0,-1 1 0 0 0,0-1-1 0 0,-1 1 1 0 0,0 0 0 0 0,0-1 0 0 0,0 1 0 0 0,-1-1 0 0 0,0 1 0 0 0,0-1 0 0 0,0 1-1 0 0,-1 0 1 0 0,0-1 0 0 0,0 1 0 0 0,-1 0 0 0 0,1 1 0 0 0,-6-9 0 0 0,0 0-7 0 0,-1 1 0 0 0,0 0 0 0 0,-1 1 0 0 0,-1 0 0 0 0,0 1 0 0 0,0 0 0 0 0,-22-16 1 0 0,1 5-320 0 0,-1 3 0 0 0,-1 0 0 0 0,0 2 0 0 0,-2 2 1 0 0,0 1-1 0 0,0 2 0 0 0,-1 2 0 0 0,-71-12 1 0 0,66 20-1047 0 0,21 7-1177 0 0,5 5-5766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5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14 108 0 0,'4'-3'993'0'0,"-1"2"0"0"0,1-1 0 0 0,0 0 0 0 0,-1 1 0 0 0,1 0 0 0 0,0 0 0 0 0,8-2 0 0 0,-11 3-725 0 0,1 1 0 0 0,0-1 1 0 0,-1 0-1 0 0,1 1 0 0 0,0-1 0 0 0,-1 1 1 0 0,1-1-1 0 0,-1 1 0 0 0,1 0 1 0 0,-1 0-1 0 0,1 0 0 0 0,-1 0 1 0 0,1 0-1 0 0,-1 0 0 0 0,0 0 1 0 0,0 0-1 0 0,0 0 0 0 0,1 1 0 0 0,-1-1 1 0 0,0 0-1 0 0,-1 1 0 0 0,2 1 1 0 0,2 3 212 0 0,-1 1 1 0 0,0 0-1 0 0,0-1 1 0 0,0 1-1 0 0,-1 0 1 0 0,0 0-1 0 0,-1 1 1 0 0,2 11-1 0 0,0 61 1926 0 0,-3-66-1929 0 0,-1 38 920 0 0,0 1 491 0 0,2 0 1 0 0,13 83 0 0 0,-14-135-1837 0 0,0 0-1 0 0,1 0 1 0 0,-1 0 0 0 0,0 0-1 0 0,0 0 1 0 0,1 0 0 0 0,-1-1-1 0 0,1 1 1 0 0,-1 0 0 0 0,0 0-1 0 0,1 0 1 0 0,0 0 0 0 0,-1-1-1 0 0,1 1 1 0 0,0 0 0 0 0,-1 0-1 0 0,1-1 1 0 0,0 1 0 0 0,0 0-1 0 0,-1-1 1 0 0,1 1 0 0 0,0-1-1 0 0,2 1 1 0 0,-1 0-7 0 0,-1-1 1 0 0,1 0-1 0 0,0 0 0 0 0,0 0 0 0 0,0 0 0 0 0,0 0 0 0 0,0 0 1 0 0,0 0-1 0 0,-1 0 0 0 0,1-1 0 0 0,0 1 0 0 0,2-2 0 0 0,7-2 20 0 0,-1-1-1 0 0,1-1 1 0 0,13-9-1 0 0,-17 11-26 0 0,366-254-308 0 0,-356 243 210 0 0,11-8-323 0 0,-38 24-251 0 0,-13 8 630 0 0,8 0 44 0 0,0 1 1 0 0,1 1-1 0 0,1 0 1 0 0,0 0-1 0 0,0 2 1 0 0,1 0-1 0 0,1 0 1 0 0,0 1-1 0 0,1 0 1 0 0,0 1-1 0 0,1 0 1 0 0,1 0 0 0 0,-9 24-1 0 0,15-35-9 0 0,1-1-1 0 0,0 0 1 0 0,0 1-1 0 0,0-1 1 0 0,1 1 0 0 0,-1-1-1 0 0,1 1 1 0 0,0-1-1 0 0,0 1 1 0 0,0-1-1 0 0,0 1 1 0 0,1-1 0 0 0,0 1-1 0 0,-1-1 1 0 0,1 1-1 0 0,0-1 1 0 0,1 1-1 0 0,-1-1 1 0 0,1 0 0 0 0,-1 0-1 0 0,4 5 1 0 0,0-3 10 0 0,-1-1-1 0 0,1 1 1 0 0,-1-1 0 0 0,1-1 0 0 0,1 1 0 0 0,-1-1 0 0 0,0 1 0 0 0,1-2 0 0 0,0 1 0 0 0,-1-1 0 0 0,10 3 0 0 0,20 5-865 0 0,-11-5 1294 0 0,0 0-1 0 0,0-2 1 0 0,1-1 0 0 0,26-1 0 0 0,-4-4-1653 0 0,1-5-3200 0 0,-3-6-4517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5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5 552 0 0,'-1'-1'426'0'0,"0"0"-1"0"0,-1 1 0 0 0,1-1 1 0 0,0 1-1 0 0,0 0 1 0 0,0-1-1 0 0,-1 1 1 0 0,1 0-1 0 0,0 0 1 0 0,-1 0-1 0 0,1 0 1 0 0,0 0-1 0 0,0 0 1 0 0,-1 0-1 0 0,-1 1 1 0 0,16 9 5548 0 0,13 5-2284 0 0,-7-6-3802 0 0,61 19 2598 0 0,158 34 0 0 0,89-9-112 0 0,-324-53-2359 0 0,-1 0 0 0 0,1 1 0 0 0,0-1 0 0 0,-1 1-1 0 0,1 0 1 0 0,0 0 0 0 0,-1 0 0 0 0,1 0 0 0 0,-1 0 0 0 0,1 0-1 0 0,-1 1 1 0 0,1-1 0 0 0,-1 1 0 0 0,0 0 0 0 0,3 3 0 0 0,-4-4-11 0 0,0 1 1 0 0,0 0 0 0 0,0 0-1 0 0,0 0 1 0 0,-1 0 0 0 0,1 0-1 0 0,-1 0 1 0 0,0 0 0 0 0,1 0-1 0 0,-1 0 1 0 0,0 0 0 0 0,0 0-1 0 0,0 0 1 0 0,0 0 0 0 0,-1 0-1 0 0,1 0 1 0 0,-1 0 0 0 0,1 0-1 0 0,-1 0 1 0 0,1 0 0 0 0,-1 0-1 0 0,-1 2 1 0 0,-5 11 10 0 0,-4 5-2 0 0,-8 9 8 0 0,10-18-7 0 0,1-1 4 0 0,2-3-3 0 0,-42 50 163 0 0,10-11 322 0 0,-50 45-1 0 0,-46 29 1603 0 0,121-109-2549 0 0,37-20-10692 0 0,-12 2 8328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5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97 344 0 0,'-4'-7'523'0'0,"-1"0"0"0"0,0 0 0 0 0,0 1 0 0 0,0 0 0 0 0,-1 0 0 0 0,0 0 0 0 0,0 1 0 0 0,0 0 0 0 0,0 0 0 0 0,-1 1 0 0 0,0-1 0 0 0,0 1 0 0 0,-1 1 0 0 0,1-1-1 0 0,-1 2 1 0 0,1-1 0 0 0,-1 1 0 0 0,0 0 0 0 0,0 0 0 0 0,-11 0 0 0 0,2 0 61 0 0,-1 1-1 0 0,1 0 0 0 0,-1 2 1 0 0,1 0-1 0 0,0 1 1 0 0,-1 0-1 0 0,1 2 0 0 0,-25 8 1 0 0,21-4-149 0 0,-1 1 0 0 0,2 1 0 0 0,0 0 1 0 0,0 2-1 0 0,1 0 0 0 0,-34 30 0 0 0,44-35-241 0 0,1 1-1 0 0,0 0 0 0 0,0 1 1 0 0,1 0-1 0 0,0 0 1 0 0,0 0-1 0 0,1 1 1 0 0,1 0-1 0 0,0 0 1 0 0,0 1-1 0 0,1-1 1 0 0,0 1-1 0 0,1 0 1 0 0,0 0-1 0 0,-2 20 1 0 0,4-19-52 0 0,2 1 1 0 0,0-1 0 0 0,0 1-1 0 0,1-1 1 0 0,1 0 0 0 0,0 1-1 0 0,0-1 1 0 0,1-1-1 0 0,1 1 1 0 0,6 11 0 0 0,-1-4 1 0 0,1-2 0 0 0,0 1 0 0 0,1-1 0 0 0,1-1 0 0 0,20 19 0 0 0,-19-22-69 0 0,1-1-1 0 0,0 0 0 0 0,1-1 0 0 0,1-1 1 0 0,0-1-1 0 0,0 0 0 0 0,1-1 0 0 0,0-1 1 0 0,0-1-1 0 0,0 0 0 0 0,1-1 0 0 0,0-1 1 0 0,20 1-1 0 0,-13-2-61 0 0,1-2 0 0 0,0 0-1 0 0,-1-2 1 0 0,1-1 0 0 0,0-1 0 0 0,-1-1 0 0 0,0-2-1 0 0,50-16 1 0 0,-66 17-13 0 0,1 1 0 0 0,0-2-1 0 0,-1 1 1 0 0,0-2 0 0 0,-1 1 0 0 0,1-1-1 0 0,-1 0 1 0 0,-1-1 0 0 0,1 0 0 0 0,-1-1 0 0 0,0 0-1 0 0,-1 0 1 0 0,10-16 0 0 0,-13 17 6 0 0,0 0 1 0 0,0-1 0 0 0,-1 1-1 0 0,0-1 1 0 0,0 0-1 0 0,-1 0 1 0 0,0 0 0 0 0,-1 0-1 0 0,0 0 1 0 0,0 0-1 0 0,-1 0 1 0 0,0-1 0 0 0,0 1-1 0 0,-1 0 1 0 0,-1 0-1 0 0,1 0 1 0 0,-2 0-1 0 0,-3-10 1 0 0,-1 2 4 0 0,-1 0 0 0 0,0 1 0 0 0,-2 1 1 0 0,0-1-1 0 0,0 1 0 0 0,-2 1 0 0 0,0 0 0 0 0,0 1 0 0 0,-1 0 0 0 0,-1 1 0 0 0,-25-18 0 0 0,-9-2-599 0 0,-1 3-1 0 0,-77-35 1 0 0,69 42-1924 0 0,33 15-3281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6:5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1 548 0 0,'-54'64'7920'0'0,"1"2"-3752"0"0,1 0-1478 0 0,-67 65 1 0 0,-40 31 2447 0 0,109-108-3327 0 0,43-46-1567 0 0,5-6-302 0 0,1 0 1 0 0,0 0-1 0 0,-1 0 1 0 0,1 0-1 0 0,-1-1 1 0 0,1 1 0 0 0,-1 0-1 0 0,0-1 1 0 0,1 0-1 0 0,-1 1 1 0 0,0-1 0 0 0,0 0-1 0 0,0 0 1 0 0,-3 1-1 0 0,-1-13-3586 0 0,5 5-797 0 0,3-5 1651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0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12 0 0,'0'-7'550'0'0,"0"-12"13651"0"0,14 74-11599 0 0,-2 2 0 0 0,4 58-1 0 0,-1-8-1122 0 0,13 21 1305 0 0,54 156-1 0 0,-80-278-2693 0 0,2 8 82 0 0,-4-11-404 0 0,1 1-1 0 0,0 0 0 0 0,0 0 1 0 0,1-1-1 0 0,-1 1 0 0 0,1 0 1 0 0,0-1-1 0 0,0 0 1 0 0,4 6-1 0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0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0 124 0 0,'-20'4'2358'0'0,"8"2"2373"0"0,12-6-4401 0 0,0 0 1 0 0,0 1 0 0 0,-1-1 0 0 0,1 1 0 0 0,0-1-1 0 0,0 1 1 0 0,-1-1 0 0 0,1 1 0 0 0,0-1 0 0 0,0 1-1 0 0,0-1 1 0 0,0 1 0 0 0,0-1 0 0 0,0 1 0 0 0,0-1-1 0 0,0 1 1 0 0,0-1 0 0 0,0 1 0 0 0,0-1 0 0 0,0 1-1 0 0,0-1 1 0 0,0 1 0 0 0,0-1 0 0 0,1 1 0 0 0,1 6 1143 0 0,3 6-240 0 0,1-1 282 0 0,0 0-1 0 0,9 13 0 0 0,8 17 380 0 0,38 108 2385 0 0,8 19-1014 0 0,-11-80-2677 0 0,-56-86-2077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0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53 162 280 0 0,'-14'-11'1427'0'0,"-21"-16"11019"0"0,35 26-12351 0 0,0 1 1 0 0,-1 0-1 0 0,1 0 0 0 0,0 0 0 0 0,0 0 0 0 0,0 0 0 0 0,-1 0 0 0 0,1-1 0 0 0,0 1 0 0 0,0 0 0 0 0,0 0 1 0 0,0 0-1 0 0,0 0 0 0 0,-1-1 0 0 0,1 1 0 0 0,0 0 0 0 0,0 0 0 0 0,0 0 0 0 0,0-1 0 0 0,0 1 0 0 0,0 0 1 0 0,0 0-1 0 0,0 0 0 0 0,0-1 0 0 0,-1 1 0 0 0,1 0 0 0 0,0 0 0 0 0,0-1 0 0 0,0 1 0 0 0,0 0 0 0 0,1 0 1 0 0,-1 0-1 0 0,0-1 0 0 0,0 1 0 0 0,0 0 0 0 0,0 0 0 0 0,0-1 0 0 0,0 1 0 0 0,0 0 0 0 0,0 0 0 0 0,0 0 1 0 0,0-1-1 0 0,1 1 0 0 0,-1 0 0 0 0,0 0 0 0 0,0-1 0 0 0,6-11 2324 0 0,-5 11-2536 0 0,5-3 480 0 0,0 0 0 0 0,0 0 1 0 0,1 0-1 0 0,-1 1 0 0 0,1 0 0 0 0,0 0 0 0 0,0 1 0 0 0,0 0 0 0 0,0 0 0 0 0,1 1 0 0 0,8-1 1 0 0,-1-1 83 0 0,329-41 3494 0 0,7 29-2106 0 0,-305 13-1685 0 0,-23 2-48 0 0,3-2-43 0 0,-1 1 1 0 0,1 2-1 0 0,0 0 0 0 0,-1 2 0 0 0,32 7 1 0 0,-55-9-71 0 0,0-1 0 0 0,1 1 1 0 0,-1 0-1 0 0,1 0 0 0 0,-1 1 1 0 0,0-1-1 0 0,0 0 0 0 0,0 1 1 0 0,0-1-1 0 0,0 1 0 0 0,0-1 1 0 0,0 1-1 0 0,-1 0 0 0 0,1 0 0 0 0,0 0 1 0 0,-1 0-1 0 0,0 0 0 0 0,1 0 1 0 0,-1 1-1 0 0,1 2 0 0 0,-1-1 6 0 0,1 1 0 0 0,-2 0 0 0 0,1-1 0 0 0,0 1 0 0 0,-1 0 0 0 0,0 0 0 0 0,0-1 0 0 0,0 1 0 0 0,-1 0 0 0 0,-1 5 0 0 0,-3 10 28 0 0,-1-1 0 0 0,-1 1 0 0 0,-17 33 0 0 0,23-52-22 0 0,-43 87 209 0 0,-4-2 0 0 0,-3-2 0 0 0,-67 82 0 0 0,53-83-210 0 0,57-71 0 0 0,2-1 0 0 0,-2-2-125 0 0,6-8-473 0 0,1-4-1218 0 0,1-9 1206 0 0,-1 7-2288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223 485 532 0 0,'-50'-86'1045'0'0,"-90"-166"7002"0"0,139 249-7957 0 0,-5-8 730 0 0,1-1 0 0 0,0 1 0 0 0,1-1 0 0 0,0 1 0 0 0,-2-17 0 0 0,5 26-726 0 0,1 0 0 0 0,0 0 0 0 0,-1 0 0 0 0,1 0 0 0 0,0 0 0 0 0,1-1 0 0 0,-1 1 0 0 0,0 0 0 0 0,1 0 0 0 0,-1 0 0 0 0,1 0 0 0 0,-1 0 0 0 0,1 0 0 0 0,0 0 0 0 0,0 0 0 0 0,0 1 0 0 0,0-1 0 0 0,0 0 0 0 0,0 0 0 0 0,1 1 0 0 0,-1-1 0 0 0,1 1 0 0 0,-1-1 1 0 0,1 1-1 0 0,-1 0 0 0 0,1-1 0 0 0,0 1 0 0 0,0 0 0 0 0,-1 0 0 0 0,1 0 0 0 0,0 0 0 0 0,0 1 0 0 0,0-1 0 0 0,0 0 0 0 0,0 1 0 0 0,0-1 0 0 0,0 1 0 0 0,5 0 0 0 0,6-1-913 0 0,0 1 1 0 0,0 1-1 0 0,0 1 1 0 0,0 0-1 0 0,0 0 1 0 0,0 1-1 0 0,23 9 1 0 0,-36-12 811 0 0,45 15-2006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17 120 0 0,'-4'-17'8870'0'0,"13"27"-8350"0"0,-1 1 0 0 0,-1-1 0 0 0,0 1 0 0 0,-1 1 0 0 0,0-1 0 0 0,0 1 0 0 0,5 17 0 0 0,2 2 163 0 0,75 187 2087 0 0,-52-127-2171 0 0,-29-73-725 0 0,26 67-566 0 0,-14-28-6070 0 0,-18-52 5113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1 235 424 0 0,'0'-7'330'0'0,"0"0"0"0"0,0 0-1 0 0,1 0 1 0 0,0 0 0 0 0,1 0 0 0 0,-1 0-1 0 0,1 0 1 0 0,1 0 0 0 0,-1 1 0 0 0,1-1-1 0 0,0 1 1 0 0,1 0 0 0 0,-1 0 0 0 0,1 0-1 0 0,1 0 1 0 0,-1 0 0 0 0,1 1 0 0 0,0 0-1 0 0,8-7 1 0 0,0 1 156 0 0,1 0 0 0 0,0 1 0 0 0,0 1-1 0 0,1 0 1 0 0,0 1 0 0 0,1 0 0 0 0,16-5 0 0 0,-16 8-72 0 0,0 0 1 0 0,0 2 0 0 0,1 0 0 0 0,-1 0 0 0 0,1 2 0 0 0,0 0-1 0 0,-1 1 1 0 0,26 3 0 0 0,-29-2-144 0 0,0 2-1 0 0,1 0 1 0 0,-1 0 0 0 0,-1 1-1 0 0,1 1 1 0 0,-1 0-1 0 0,1 1 1 0 0,-2 0 0 0 0,1 1-1 0 0,-1 0 1 0 0,11 9-1 0 0,-18-13-168 0 0,0 1-1 0 0,-1-1 0 0 0,1 1 1 0 0,-1-1-1 0 0,0 1 1 0 0,0 0-1 0 0,0 0 0 0 0,-1 0 1 0 0,1 0-1 0 0,-1 1 1 0 0,0-1-1 0 0,-1 1 0 0 0,1-1 1 0 0,-1 1-1 0 0,1 0 1 0 0,-1 0-1 0 0,-1-1 0 0 0,1 1 1 0 0,-1 0-1 0 0,0 0 1 0 0,0 0-1 0 0,0 0 0 0 0,-1 0 1 0 0,-1 7-1 0 0,0-4 9 0 0,-1 1-1 0 0,-1-1 0 0 0,1 0 1 0 0,-1 0-1 0 0,0 0 1 0 0,-1 0-1 0 0,0-1 0 0 0,0 0 1 0 0,-1 0-1 0 0,0 0 1 0 0,0-1-1 0 0,-13 11 0 0 0,4-5 21 0 0,-1-1-1 0 0,0-1 1 0 0,-1-1 0 0 0,0 0-1 0 0,-1-1 1 0 0,-25 8-1 0 0,14-8-270 0 0,0-1 1 0 0,-1-1-1 0 0,-44 4 0 0 0,51-12-853 0 0,14 1-1598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44 317 512 0 0,'4'6'750'0'0,"-1"0"-1"0"0,0 1 1 0 0,0-1-1 0 0,0 1 1 0 0,-1 0-1 0 0,0 0 1 0 0,0 0-1 0 0,-1 0 1 0 0,0 1-1 0 0,0-1 1 0 0,-1 0-1 0 0,0 0 1 0 0,0 0 0 0 0,-2 9-1 0 0,-4 51 11074 0 0,8-72-11366 0 0,16-56 754 0 0,16-99 0 0 0,-23 100-964 0 0,-3 16 8 0 0,-3-1 0 0 0,-1-73 1 0 0,-4 116-249 0 0,0 3-4 0 0,1 10-2 0 0,5 23 1 0 0,5-11 8 0 0,0-1-1 0 0,1 0 1 0 0,1-1-1 0 0,0 0 1 0 0,34 37-1 0 0,95 80 64 0 0,-25-46-16 0 0,19 17-95 0 0,-121-97-466 0 0,-33-19 252 0 0,-46-8 168 0 0,-1 2 0 0 0,0 3 1 0 0,-90-2-1 0 0,115 9 63 0 0,-14-1-283 0 0,0 3 1 0 0,-91 8 0 0 0,139-5-1435 0 0,7 0 416 0 0,16 3-532 0 0,31 2-1886 0 0,2-4 911 0 0,4-1 407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174 487 5204 0 0,'1'-6'9368'0'0,"-51"-26"-4558"0"0,33 22-3844 0 0,0-1 0 0 0,-19-15 0 0 0,31 21-773 0 0,0 1-1 0 0,0-1 1 0 0,1 0 0 0 0,0-1-1 0 0,0 1 1 0 0,0-1 0 0 0,0 1 0 0 0,1-1-1 0 0,0 0 1 0 0,-4-12 0 0 0,5 11-79 0 0,1-1 1 0 0,-1 0 0 0 0,1 0 0 0 0,1 1 0 0 0,-1-1 0 0 0,1 0 0 0 0,1 0 0 0 0,0 0 0 0 0,0 0-1 0 0,0 1 1 0 0,1-1 0 0 0,0 0 0 0 0,0 1 0 0 0,1 0 0 0 0,0-1 0 0 0,0 1 0 0 0,1 0 0 0 0,9-12-1 0 0,-2 2 17 0 0,1 1 0 0 0,0 1 0 0 0,1 0 0 0 0,1 0 0 0 0,23-18 0 0 0,-27 25-52 0 0,0 1 0 0 0,1 0 0 0 0,0 0 0 0 0,0 1 0 0 0,0 1 0 0 0,1 0 0 0 0,0 0 0 0 0,0 1 0 0 0,21-4 0 0 0,-31 7-68 0 0,1 1 0 0 0,-1-1 0 0 0,1 1 0 0 0,-1 0 0 0 0,0 0-1 0 0,1 0 1 0 0,-1 1 0 0 0,0-1 0 0 0,1 0 0 0 0,-1 1 0 0 0,1-1 0 0 0,-1 1 0 0 0,0 0 0 0 0,0 0 0 0 0,0 0 0 0 0,1 0 0 0 0,-1 0-1 0 0,0 1 1 0 0,0-1 0 0 0,0 1 0 0 0,-1-1 0 0 0,1 1 0 0 0,0-1 0 0 0,-1 1 0 0 0,1 0 0 0 0,-1 0 0 0 0,1 0 0 0 0,-1 0 0 0 0,0 0-1 0 0,0 0 1 0 0,0 0 0 0 0,0 1 0 0 0,0-1 0 0 0,0 0 0 0 0,-1 1 0 0 0,1-1 0 0 0,-1 0 0 0 0,1 1 0 0 0,-1-1 0 0 0,0 0 0 0 0,0 1-1 0 0,0-1 1 0 0,-1 1 0 0 0,1-1 0 0 0,0 0 0 0 0,-1 1 0 0 0,-1 3 0 0 0,-2 8 3 0 0,0-1 1 0 0,-2 0 0 0 0,1-1-1 0 0,-1 1 1 0 0,-10 12-1 0 0,-42 55 37 0 0,39-56 5 0 0,0 0 0 0 0,-23 44-1 0 0,41-66-45 0 0,0 0-1 0 0,0 0 0 0 0,0 0 1 0 0,0 0-1 0 0,0 1 1 0 0,1-1-1 0 0,-1 0 0 0 0,1 1 1 0 0,-1-1-1 0 0,1 0 1 0 0,0 1-1 0 0,0-1 0 0 0,0 1 1 0 0,0-1-1 0 0,0 0 0 0 0,1 1 1 0 0,-1-1-1 0 0,1 0 1 0 0,-1 1-1 0 0,1-1 0 0 0,0 0 1 0 0,2 4-1 0 0,-1-3 5 0 0,1 0 1 0 0,-1-1-1 0 0,1 1 0 0 0,-1-1 0 0 0,1 0 0 0 0,0 1 1 0 0,0-1-1 0 0,0-1 0 0 0,0 1 0 0 0,0 0 1 0 0,0-1-1 0 0,1 1 0 0 0,-1-1 0 0 0,1 0 0 0 0,4 1 1 0 0,14 2 61 0 0,0-1 0 0 0,0 0 0 0 0,0-2 0 0 0,0 0 0 0 0,0-2 0 0 0,23-3 0 0 0,43-13-1621 0 0,-1-9-4869 0 0,-60 17-3 0 0,-13 2 3743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262 347 52 0 0,'-28'19'3759'0'0,"1"1"0"0"0,0 1 0 0 0,2 1 1 0 0,-42 47-1 0 0,58-59-2171 0 0,2-4 2494 0 0,6-15-1314 0 0,0-7-3360 0 0,1-132 1819 0 0,2 72-979 0 0,-2 16-78 0 0,1-6 135 0 0,-9-72 0 0 0,8 138-302 0 0,0 0-1 0 0,0 0 0 0 0,1 0 0 0 0,-1 0 1 0 0,0 0-1 0 0,0 0 0 0 0,0 0 0 0 0,0 1 0 0 0,0-1 1 0 0,0 0-1 0 0,0 0 0 0 0,0 0 0 0 0,0 0 1 0 0,0 0-1 0 0,0 0 0 0 0,0 0 0 0 0,0 0 1 0 0,0 0-1 0 0,0 0 0 0 0,0 0 0 0 0,0 0 1 0 0,0 0-1 0 0,1 0 0 0 0,-1 0 0 0 0,0 0 1 0 0,0 0-1 0 0,0 0 0 0 0,0 0 0 0 0,0 0 1 0 0,0 0-1 0 0,0 0 0 0 0,0 0 0 0 0,0 0 0 0 0,0 0 1 0 0,0 0-1 0 0,0 0 0 0 0,0 0 0 0 0,0 0 1 0 0,0 0-1 0 0,0 0 0 0 0,1 0 0 0 0,-1-1 1 0 0,0 1-1 0 0,0 0 0 0 0,0 0 0 0 0,0 0 1 0 0,0 0-1 0 0,0 0 0 0 0,0 0 0 0 0,0 0 1 0 0,0 0-1 0 0,0 0 0 0 0,0 0 0 0 0,0 0 1 0 0,0 0-1 0 0,7 9 36 0 0,8 14 0 0 0,-1 3 13 0 0,2-2-1 0 0,22 25 1 0 0,-17-21-11 0 0,9 9 22 0 0,1-2 1 0 0,44 38-1 0 0,78 57 88 0 0,-33-31-455 0 0,-92-79-244 0 0,-26-19-22 0 0,-17-10 400 0 0,-22-9 93 0 0,0 2 0 0 0,-1 1 0 0 0,-1 1 0 0 0,-65-13 0 0 0,38 13-408 0 0,-1 3 1 0 0,1 2 0 0 0,-81 0-1 0 0,145 9-91 0 0,9 1-2375 0 0,165 10-5614 0 0,-109-11 6222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78 232 0 0,'-7'-8'958'0'0,"0"1"0"0"0,-1 1 0 0 0,1-1 0 0 0,-2 2 0 0 0,1-1-1 0 0,0 1 1 0 0,-1 0 0 0 0,0 1 0 0 0,0-1 0 0 0,-13-2 0 0 0,9 3-126 0 0,-1 1-1 0 0,1 1 1 0 0,-1 0-1 0 0,1 1 1 0 0,-1 1 0 0 0,-25 1-1 0 0,10 3-148 0 0,0 2-1 0 0,1 1 1 0 0,0 0-1 0 0,0 3 1 0 0,0 0-1 0 0,-37 20 1 0 0,41-17-90 0 0,1 0 1 0 0,-33 26-1 0 0,48-34-389 0 0,1 1 0 0 0,0 1 0 0 0,0 0 0 0 0,0 0 1 0 0,1 0-1 0 0,0 0 0 0 0,1 1 0 0 0,0 0 0 0 0,0 0 0 0 0,-6 15 0 0 0,10-19-126 0 0,0-1 0 0 0,0 0-1 0 0,0 0 1 0 0,1 1 0 0 0,-1-1 0 0 0,1 0 0 0 0,0 1-1 0 0,0-1 1 0 0,0 0 0 0 0,1 1 0 0 0,-1-1 0 0 0,1 0 0 0 0,0 0-1 0 0,0 1 1 0 0,2 3 0 0 0,-1-2-4 0 0,1 0 1 0 0,0 0-1 0 0,0 0 0 0 0,0 0 1 0 0,1-1-1 0 0,0 0 0 0 0,-1 0 1 0 0,8 6-1 0 0,0-1 13 0 0,1-1 0 0 0,1 0 0 0 0,-1-1 0 0 0,1-1-1 0 0,0 0 1 0 0,18 6 0 0 0,-9-5-4 0 0,-1-1-1 0 0,1-1 1 0 0,37 3-1 0 0,-48-7-81 0 0,-1-1 0 0 0,1 0 0 0 0,0-1 0 0 0,-1 0 0 0 0,1 0 0 0 0,0-1 0 0 0,-1 0 0 0 0,0-1 0 0 0,17-7 0 0 0,-21 6-9 0 0,0 1 1 0 0,0-1-1 0 0,-1-1 1 0 0,1 1-1 0 0,-1-1 1 0 0,0 0-1 0 0,-1 0 1 0 0,1 0-1 0 0,-1-1 1 0 0,0 1-1 0 0,0-1 1 0 0,-1 0 0 0 0,0 0-1 0 0,0-1 1 0 0,0 1-1 0 0,-1 0 1 0 0,0-1-1 0 0,0 0 1 0 0,-1 1-1 0 0,1-1 1 0 0,-2 0-1 0 0,1 0 1 0 0,-1 0-1 0 0,0 0 1 0 0,0 0 0 0 0,-1 0-1 0 0,0 0 1 0 0,0 1-1 0 0,0-1 1 0 0,-1 0-1 0 0,0 1 1 0 0,-1-1-1 0 0,1 1 1 0 0,-1 0-1 0 0,-7-12 1 0 0,2 9-275 0 0,1 0 0 0 0,-1 0 0 0 0,-1 1-1 0 0,0 0 1 0 0,0 1 0 0 0,0 0 0 0 0,-1 0 0 0 0,0 1 0 0 0,-19-9 0 0 0,18 11-2799 0 0,0 0 0 0 0,-22-5-1 0 0,25 7 354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1304 0 0,'-10'3'1847'0'0,"-5"6"5311"0"0,14-8-6736 0 0,1 0 1 0 0,-1 0-1 0 0,0 0 0 0 0,0 0 1 0 0,1 0-1 0 0,-1 0 1 0 0,1 0-1 0 0,-1 0 1 0 0,1 0-1 0 0,-1 0 0 0 0,1 0 1 0 0,0 0-1 0 0,-1 0 1 0 0,1 1-1 0 0,0-1 1 0 0,0 0-1 0 0,0 0 1 0 0,0 0-1 0 0,0 0 0 0 0,0 1 1 0 0,0-1-1 0 0,0 0 1 0 0,1 0-1 0 0,-1 0 1 0 0,1 2-1 0 0,3 9 310 0 0,1 0-1 0 0,0-1 1 0 0,1 1-1 0 0,0-1 1 0 0,1 0 0 0 0,13 17-1 0 0,4 0 450 0 0,33 31 0 0 0,-45-47-867 0 0,2 0 0 0 0,-1 0 1 0 0,2-2-1 0 0,-1 0 0 0 0,24 12 0 0 0,-28-18-605 0 0,0 0 0 0 0,0 0 0 0 0,1-1 0 0 0,-1 0 1 0 0,1-1-1 0 0,0 0 0 0 0,0-1 0 0 0,-1 0 0 0 0,1-1 0 0 0,14-1 1 0 0,-15 1-1053 0 0,-1-1 1 0 0,0-1 0 0 0,-1 0 0 0 0,1 0 0 0 0,0 0 0 0 0,13-7 0 0 0,-2-2-1755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83 620 0 0,'0'0'1274'0'0,"-3"0"245"0"0,2-1-1202 0 0,-1 1 1 0 0,1 0-1 0 0,-1 0 1 0 0,1 1-1 0 0,-1-1 0 0 0,0 0 1 0 0,1 0-1 0 0,-1 1 1 0 0,1-1-1 0 0,-1 1 0 0 0,1-1 1 0 0,0 1-1 0 0,-1 0 1 0 0,1 0-1 0 0,-1-1 0 0 0,1 1 1 0 0,0 0-1 0 0,0 0 1 0 0,-1 0-1 0 0,0 2 0 0 0,-1 0 244 0 0,1 1 0 0 0,-1 0 0 0 0,1-1-1 0 0,-1 1 1 0 0,1 0 0 0 0,1 0-1 0 0,-3 6 1 0 0,-1 6 1164 0 0,1 0 1 0 0,-4 34-1 0 0,8-39-1275 0 0,0 0 0 0 0,0 1 0 0 0,1-1 0 0 0,0 0 0 0 0,1 0 0 0 0,1 0 0 0 0,0 0 0 0 0,0-1 0 0 0,1 1 0 0 0,0-1 0 0 0,1 1 0 0 0,8 13 0 0 0,-7-17-225 0 0,-1 0 0 0 0,1 0 1 0 0,1 0-1 0 0,-1-1 0 0 0,1 1 0 0 0,0-2 0 0 0,1 1 0 0 0,-1-1 0 0 0,12 5 0 0 0,-16-8-153 0 0,2 0-1 0 0,-1 0 1 0 0,0-1 0 0 0,0 1-1 0 0,0-1 1 0 0,0-1 0 0 0,1 1-1 0 0,-1 0 1 0 0,8-1 0 0 0,-9 0-48 0 0,0 0 1 0 0,-1-1 0 0 0,1 1 0 0 0,-1-1 0 0 0,1 0-1 0 0,-1 0 1 0 0,1 0 0 0 0,-1 0 0 0 0,0 0 0 0 0,1 0-1 0 0,-1-1 1 0 0,0 1 0 0 0,0-1 0 0 0,0 1 0 0 0,0-1-1 0 0,0 0 1 0 0,2-3 0 0 0,-2 2-8 0 0,1-1 0 0 0,-1 1 0 0 0,-1-1 1 0 0,1 0-1 0 0,-1 1 0 0 0,1-1 0 0 0,-1 0 0 0 0,0 0 0 0 0,0 0 0 0 0,-1 0 1 0 0,1 0-1 0 0,-1 0 0 0 0,0 0 0 0 0,0 0 0 0 0,-1-6 0 0 0,-1-9 17 0 0,-2 1-1 0 0,-5-21 1 0 0,5 25-14 0 0,-25-77 70 0 0,16 52-286 0 0,-14-61-1 0 0,27 98-88 0 0,-1 0 206 0 0,1 1-1 0 0,0 0 1 0 0,-1-1-1 0 0,1 1 1 0 0,0-1-1 0 0,0 1 1 0 0,0-1-1 0 0,0 1 1 0 0,0 0-1 0 0,1-4 1 0 0,-1 5-20 0 0,0-1 0 0 0,0 0 0 0 0,0 1 0 0 0,0-1 0 0 0,0 0 0 0 0,1 1 0 0 0,-1-1 1 0 0,0 0-1 0 0,0 1 0 0 0,1-1 0 0 0,-1 1 0 0 0,0-1 0 0 0,1 0 0 0 0,-1 1 1 0 0,1-1-1 0 0,-1 1 0 0 0,1-1 0 0 0,-1 1 0 0 0,1-1 0 0 0,-1 1 0 0 0,1 0 0 0 0,-1-1 1 0 0,1 1-1 0 0,-1 0 0 0 0,1-1 0 0 0,0 1 0 0 0,-1 0 0 0 0,1 0 0 0 0,0-1 0 0 0,-1 1 1 0 0,1 0-1 0 0,0 0 0 0 0,-1 0 0 0 0,1 0 0 0 0,0 0 0 0 0,0 0 0 0 0,29 1-4132 0 0,-24 0 2474 0 0,14-1-1295 0 0,0-2 439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3 552 0 0,'-3'-3'16109'0'0,"-2"7"-15660"0"0,-1 0 0 0 0,1 1 0 0 0,0-1 0 0 0,0 1 0 0 0,0 0 0 0 0,1 1 0 0 0,-1-1 0 0 0,2 1 0 0 0,-1 0 0 0 0,0 0 0 0 0,-2 6 0 0 0,-11 23 942 0 0,1 0 1 0 0,-15 47 0 0 0,28-70-1141 0 0,0 0-1 0 0,0 0 1 0 0,1 0 0 0 0,0 1-1 0 0,1-1 1 0 0,1 1 0 0 0,0-1-1 0 0,1 1 1 0 0,0-1 0 0 0,6 24-1 0 0,-5-27-186 0 0,2-1-1 0 0,-1-1 0 0 0,1 1 0 0 0,0 0 1 0 0,0-1-1 0 0,1 0 0 0 0,0 0 0 0 0,0 0 1 0 0,1 0-1 0 0,0-1 0 0 0,0 0 0 0 0,1-1 1 0 0,-1 1-1 0 0,1-1 0 0 0,0 0 0 0 0,1-1 1 0 0,-1 0-1 0 0,1 0 0 0 0,0 0 0 0 0,15 4 1 0 0,-8-4-184 0 0,1 0 0 0 0,-1-1 0 0 0,0 0 0 0 0,1-2 0 0 0,-1 0-1 0 0,1 0 1 0 0,0-2 0 0 0,-1 0 0 0 0,1 0 0 0 0,25-7 0 0 0,-26 4-156 0 0,0-1 0 0 0,0-1-1 0 0,26-13 1 0 0,-34 15-52 0 0,0-1 0 0 0,0 0 1 0 0,0 0-1 0 0,-1 0 0 0 0,1-1 0 0 0,-1 1 0 0 0,0-2 0 0 0,9-12 1 0 0,-12 9-563 0 0,-3 9 357 0 0,1 0-1 0 0,-2-1 1 0 0,1 1-1 0 0,0 0 1 0 0,0 0 0 0 0,0 0-1 0 0,0 0 1 0 0,-1 0-1 0 0,1-1 1 0 0,0 1 0 0 0,-1 0-1 0 0,1 0 1 0 0,-1 0-1 0 0,0 0 1 0 0,1 0-1 0 0,-2-1 1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29 424 0 0,'-64'-11'4070'0'0,"31"5"1160"0"0,4 2 6490 0 0,39 5-11483 0 0,92 8 2894 0 0,-90-9-3746 0 0,0 0 0 0 0,1-1-1 0 0,19-5 1 0 0,-25 4 214 0 0,7-6-7314 0 0,-14 8 7499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1 724 0 0,'0'-1'8273'0'0,"4"8"-3151"0"0,8 21-1213 0 0,15 38-1773 0 0,36 95 2040 0 0,-49-132-3323 0 0,1-1 0 0 0,1-1-1 0 0,28 37 1 0 0,-40-60-769 0 0,-3-1-299 0 0,1 0 1 0 0,0-1-1 0 0,0 1 1 0 0,0-1-1 0 0,0 1 1 0 0,1-1-1 0 0,-1 0 1 0 0,0 0-1 0 0,1 0 1 0 0,0 0-1 0 0,4 3 1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254 215 704 0 0,'-45'-28'1626'0'0,"-48"-23"0"0"0,-3 6 5561 0 0,80 35-4490 0 0,15 9-2552 0 0,1 1 0 0 0,0 0 0 0 0,0-1 1 0 0,-1 1-1 0 0,1 0 0 0 0,0 0 0 0 0,0-1 0 0 0,0 1 1 0 0,-1 0-1 0 0,1-1 0 0 0,0 1 0 0 0,0-1 0 0 0,0 1 0 0 0,0 0 1 0 0,0-1-1 0 0,0 1 0 0 0,0 0 0 0 0,0-1 0 0 0,0 1 1 0 0,0-1-1 0 0,0 1 0 0 0,0 0 0 0 0,0-1 0 0 0,0 0 0 0 0,1 0 77 0 0,0 0-1 0 0,0 0 1 0 0,0-1-1 0 0,1 1 0 0 0,-1 0 1 0 0,0 0-1 0 0,0 0 0 0 0,1 0 1 0 0,-1 0-1 0 0,1 1 0 0 0,-1-1 1 0 0,1 0-1 0 0,-1 1 1 0 0,1-1-1 0 0,2 0 0 0 0,44-11 1593 0 0,-1 2 1 0 0,97-7-1 0 0,-95 12-815 0 0,-10 3-272 0 0,-24 1-787 0 0,0 0 1 0 0,0 0-1 0 0,17-5 1 0 0,-31 5-828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23 576 0 0,'-8'-23'15295'0'0,"6"41"-14494"0"0,1 0 0 0 0,2 0 0 0 0,0 1 0 0 0,0-1-1 0 0,2 0 1 0 0,9 35 0 0 0,45 105 102 0 0,-47-135-1210 0 0,1 13-3387 0 0,-18-26-3852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17 183 392 0 0,'-2'-3'282'0'0,"0"1"1"0"0,1-1-1 0 0,-1 0 1 0 0,0 0-1 0 0,1 0 1 0 0,0 0-1 0 0,-1-1 0 0 0,1 1 1 0 0,0 0-1 0 0,1-1 1 0 0,-1 1-1 0 0,1 0 1 0 0,-1-1-1 0 0,1 1 0 0 0,0 0 1 0 0,0-1-1 0 0,1-3 1 0 0,0 4-42 0 0,0 0 1 0 0,1-1 0 0 0,-1 1-1 0 0,1 0 1 0 0,0 0-1 0 0,-1 0 1 0 0,1 0 0 0 0,1 0-1 0 0,-1 0 1 0 0,0 0 0 0 0,1 1-1 0 0,-1-1 1 0 0,1 1-1 0 0,0 0 1 0 0,0 0 0 0 0,0 0-1 0 0,3-2 1 0 0,13-6 429 0 0,-1 0 0 0 0,2 2 0 0 0,-1 0 0 0 0,1 1 0 0 0,1 1 1 0 0,29-5-1 0 0,-15 6 127 0 0,0 2 0 0 0,0 1 0 0 0,53 3 1 0 0,-38 3 6 0 0,0 1 0 0 0,0 3 0 0 0,89 26 0 0 0,-118-27-441 0 0,-1 1 0 0 0,0 1 1 0 0,0 1-1 0 0,-1 1 0 0 0,19 14 0 0 0,-28-17-150 0 0,1 0 0 0 0,-2 1 1 0 0,1 0-1 0 0,-1 1 0 0 0,-1 0 1 0 0,0 0-1 0 0,0 1 0 0 0,-1 0 0 0 0,9 18 1 0 0,-13-22-93 0 0,0-1 0 0 0,0 1 1 0 0,-1 1-1 0 0,0-1 0 0 0,-1 0 1 0 0,1 0-1 0 0,-1 1 0 0 0,0-1 1 0 0,-1 1-1 0 0,0-1 0 0 0,0 0 1 0 0,-1 1-1 0 0,0-1 0 0 0,-2 9 1 0 0,0-7-20 0 0,0 0-1 0 0,0-1 1 0 0,-1 0 0 0 0,0 0 0 0 0,-1 0 0 0 0,0 0 0 0 0,0 0 0 0 0,0-1 0 0 0,-1 0-1 0 0,-8 8 1 0 0,-4 0 40 0 0,1-1-1 0 0,-2-1 1 0 0,0 0-1 0 0,0-1 0 0 0,-1-1 1 0 0,-1-1-1 0 0,0-1 1 0 0,-27 8-1 0 0,8-5 63 0 0,1-2 1 0 0,-2-1-1 0 0,-45 3 0 0 0,63-10-317 0 0,-1-1 1 0 0,1-2-1 0 0,-1 0 0 0 0,1-1 0 0 0,-1-1 0 0 0,-41-12 1 0 0,58 13-70 0 0,0 0-1 0 0,1-1 1 0 0,-1 0 0 0 0,-6-4 0 0 0,-2-8-2313 0 0,14 14 2050 0 0,1 0-1 0 0,0 0 1 0 0,-1 0-1 0 0,1 0 1 0 0,0 0-1 0 0,-1 0 1 0 0,1 0-1 0 0,0 0 1 0 0,0 0-1 0 0,0 0 1 0 0,0 0-1 0 0,0 0 1 0 0,0 0-1 0 0,0 0 1 0 0,0 0-1 0 0,0 0 1 0 0,1-2-1 0 0,3-8-2664 0 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0 317 176 0 0,'3'2'897'0'0,"1"1"-1"0"0,-1-1 1 0 0,1 0 0 0 0,0 0-1 0 0,0 0 1 0 0,0 0 0 0 0,0-1-1 0 0,0 0 1 0 0,7 2 0 0 0,-3-2 186 0 0,0 0 0 0 0,0 0 0 0 0,0-1 1 0 0,13-1-1 0 0,2-3 683 0 0,-1 0 0 0 0,35-12-1 0 0,-48 13-1483 0 0,0-1-1 0 0,0 0 0 0 0,0 0 0 0 0,0-1 0 0 0,-1 0 0 0 0,1-1 0 0 0,-2 0 0 0 0,1 0 0 0 0,0-1 0 0 0,-1 0 0 0 0,-1 0 1 0 0,1 0-1 0 0,-1-1 0 0 0,0 0 0 0 0,5-11 0 0 0,-2 3-9 0 0,-1-1 1 0 0,0 0-1 0 0,-2-1 0 0 0,0 0 0 0 0,-1 0 1 0 0,-1 0-1 0 0,3-23 0 0 0,-4 1 295 0 0,-4 38-339 0 0,1-2-52 0 0,0 11 780 0 0,-3 117 656 0 0,0 88 984 0 0,4-196-2558 0 0,9 95 24 0 0,-7-100-62 0 0,5 9-303 0 0,-3-17-347 0 0,-3-3 361 0 0,6-1-3543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502 138 356 0 0,'2'-3'774'0'0,"0"1"1"0"0,-1 0-1 0 0,1-1 1 0 0,-1 1-1 0 0,1-1 0 0 0,-1 1 1 0 0,0-1-1 0 0,0 1 1 0 0,0-1-1 0 0,0 0 0 0 0,0-3 1 0 0,0 3 562 0 0,-3 0-69 0 0,0-2-844 0 0,0 1 0 0 0,-1 0 0 0 0,1 0 0 0 0,-1-1 0 0 0,0 1 0 0 0,0 1 1 0 0,-1-1-1 0 0,1 0 0 0 0,-1 1 0 0 0,0 0 0 0 0,0 0 0 0 0,-8-5 0 0 0,4 3 61 0 0,-1 1 0 0 0,0 0 0 0 0,-1 1 0 0 0,1 0 0 0 0,0 0-1 0 0,-14-1 1 0 0,8 1-71 0 0,-1 2-1 0 0,0 0 0 0 0,0 1 0 0 0,0 0 1 0 0,0 2-1 0 0,0 0 0 0 0,0 0 1 0 0,-18 6-1 0 0,11 0 38 0 0,0 1-1 0 0,0 1 1 0 0,-30 18-1 0 0,43-22-276 0 0,1 0-1 0 0,1 0 1 0 0,-1 1-1 0 0,1 0 1 0 0,0 0-1 0 0,1 1 0 0 0,0 0 1 0 0,0 0-1 0 0,0 1 1 0 0,-6 12-1 0 0,10-16-83 0 0,1-1 1 0 0,0 0-1 0 0,1 1 0 0 0,-1-1 0 0 0,1 1 0 0 0,0 0 1 0 0,0-1-1 0 0,1 1 0 0 0,-1 0 0 0 0,1 0 0 0 0,0 0 1 0 0,0-1-1 0 0,0 1 0 0 0,1 0 0 0 0,2 7 0 0 0,-1-6-21 0 0,0 0-1 0 0,1 0 0 0 0,-1 0 0 0 0,2-1 0 0 0,-1 1 0 0 0,1-1 0 0 0,-1 1 1 0 0,2-1-1 0 0,-1-1 0 0 0,6 7 0 0 0,5 1 40 0 0,0 0 0 0 0,1-1 0 0 0,0-1 0 0 0,1-1 0 0 0,0 0 0 0 0,33 12 0 0 0,-18-11-85 0 0,0-2 0 0 0,1 0 0 0 0,0-3 0 0 0,0 0 0 0 0,0-2 0 0 0,1-2 0 0 0,-1-1 0 0 0,66-9 0 0 0,-90 8-89 0 0,1-1 0 0 0,0-1-1 0 0,-1 0 1 0 0,1 0 0 0 0,-1-1 0 0 0,0 0 0 0 0,0-1 0 0 0,0 0-1 0 0,-1 0 1 0 0,0-1 0 0 0,11-9 0 0 0,-16 12 44 0 0,0 0 0 0 0,0 0 1 0 0,0-1-1 0 0,0 1 0 0 0,-1-1 0 0 0,1 1 0 0 0,-1-1 1 0 0,0 0-1 0 0,0 0 0 0 0,0 0 0 0 0,-1 0 0 0 0,1 0 1 0 0,-1 0-1 0 0,0-1 0 0 0,0 1 0 0 0,-1 0 0 0 0,1-1 1 0 0,-1 1-1 0 0,0 0 0 0 0,0-1 0 0 0,-1 1 0 0 0,1 0 1 0 0,-1-1-1 0 0,0 1 0 0 0,0 0 0 0 0,0 0 0 0 0,0 0 1 0 0,-4-7-1 0 0,-3-3 9 0 0,0 1 1 0 0,-1 0 0 0 0,0 0-1 0 0,-1 1 1 0 0,-1 1 0 0 0,0-1-1 0 0,0 2 1 0 0,-1 0 0 0 0,-1 0-1 0 0,0 1 1 0 0,0 0 0 0 0,-16-7-1 0 0,-22-10-78 0 0,-107-36-1 0 0,144 57-87 0 0,7 2-225 0 0,0 0 0 0 0,-1 1-1 0 0,1 0 1 0 0,-1 0 0 0 0,-14-1-1 0 0,20 3-235 0 0,6 2-1548 0 0,10 2-646 0 0,1 1 0 0 0,28 3 1 0 0,-14-4 83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180 166 220 0 0,'0'0'6202'0'0,"0"3"-4337"0"0,0 7-819 0 0,-2 1 1 0 0,1-1 0 0 0,-1 0 0 0 0,-1 0-1 0 0,0 0 1 0 0,0 0 0 0 0,-6 10-1 0 0,-38 71 2448 0 0,32-64-2287 0 0,-80 123 9440 0 0,96-160-10611 0 0,0 0 0 0 0,1 0 0 0 0,0 0 0 0 0,0 0 0 0 0,1 1 1 0 0,0-1-1 0 0,1 1 0 0 0,0-1 0 0 0,0 1 0 0 0,1 0 0 0 0,0 1 1 0 0,1-1-1 0 0,0 1 0 0 0,0 0 0 0 0,1 1 0 0 0,0-1 0 0 0,0 1 0 0 0,1 1 1 0 0,0-1-1 0 0,16-9 0 0 0,-20 14-36 0 0,0 1 0 0 0,1-1 0 0 0,-1 1 0 0 0,1 0 0 0 0,-1 0 0 0 0,1 0 0 0 0,-1 1 0 0 0,1 0 0 0 0,-1 0 0 0 0,1 0 0 0 0,-1 0 0 0 0,1 1 0 0 0,0 0 0 0 0,-1 0 0 0 0,0 0 0 0 0,1 0 0 0 0,-1 1 0 0 0,8 3 0 0 0,7 4 0 0 0,0 1 0 0 0,29 20 0 0 0,-41-25 0 0 0,32 21 0 0 0,212 128 0 0 0,-223-140 0 0 0,1-1 0 0 0,0-1 0 0 0,1-2 0 0 0,0 0 0 0 0,0-3 0 0 0,1 0 0 0 0,40 2 0 0 0,-65-8 0 0 0,0-1 0 0 0,0 0 0 0 0,0 0 0 0 0,0-1 0 0 0,0 1 0 0 0,0-1 0 0 0,0-1 0 0 0,10-3 0 0 0,-14 4 0 0 0,0 0 0 0 0,0 0 0 0 0,0 0 0 0 0,0 0 0 0 0,0-1 0 0 0,0 1 0 0 0,-1 0 0 0 0,1-1 0 0 0,0 0 0 0 0,-1 1 0 0 0,0-1 0 0 0,1 0 0 0 0,-1 0 0 0 0,0 0 0 0 0,0 0 0 0 0,0 0 0 0 0,0 0 0 0 0,0 0 0 0 0,0 0 0 0 0,-1-1 0 0 0,1 1 0 0 0,-1 0 0 0 0,1 0 0 0 0,-1-1 0 0 0,0 1 0 0 0,0-4 0 0 0,-1-12 0 0 0,-1 0 0 0 0,-1 0 0 0 0,0 0 0 0 0,-2 0 0 0 0,0 1 0 0 0,-14-34 0 0 0,-57-97 0 0 0,70 138 0 0 0,-143-239-31 0 0,147 247-211 0 0,-4-16-1271 0 0,5 15 701 0 0,34-5-13672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2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0 148 0 0,'0'0'443'0'0,"-1"1"0"0"0,0-1 1 0 0,0 0-1 0 0,1 0 0 0 0,-1 1 0 0 0,0-1 0 0 0,1 1 1 0 0,-1-1-1 0 0,0 1 0 0 0,1-1 0 0 0,-1 1 1 0 0,1-1-1 0 0,-1 1 0 0 0,1-1 0 0 0,-1 1 0 0 0,1 0 1 0 0,-1-1-1 0 0,1 1 0 0 0,-1 1 0 0 0,5 1 21 0 0,0 0-1 0 0,1 1 1 0 0,-1-2-1 0 0,1 1 1 0 0,0-1-1 0 0,0 1 1 0 0,0-1-1 0 0,0 0 1 0 0,0-1-1 0 0,7 2 1 0 0,62 9 1830 0 0,-49-8-1523 0 0,91 10 2540 0 0,168 1-1 0 0,-237-13-2454 0 0,5 0-2148 0 0,-18-5-8223 0 0,-24 2 7142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2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0 291 672 0 0,'1'-1'217'0'0,"0"0"-1"0"0,-1 0 0 0 0,1 0 1 0 0,0 0-1 0 0,0 0 1 0 0,0 0-1 0 0,0 0 1 0 0,0 0-1 0 0,0 1 0 0 0,0-1 1 0 0,0 0-1 0 0,0 1 1 0 0,0-1-1 0 0,0 1 1 0 0,1-1-1 0 0,-1 1 1 0 0,0-1-1 0 0,0 1 0 0 0,0 0 1 0 0,1 0-1 0 0,-1 0 1 0 0,0-1-1 0 0,1 1 1 0 0,-1 0-1 0 0,0 1 0 0 0,0-1 1 0 0,1 0-1 0 0,-1 0 1 0 0,0 0-1 0 0,0 1 1 0 0,1-1-1 0 0,-1 1 1 0 0,2 0-1 0 0,4 3 373 0 0,0-1 0 0 0,-1 1 0 0 0,1 0 0 0 0,10 9 0 0 0,20 21 1363 0 0,-2 1 0 0 0,54 69 0 0 0,-17-18 86 0 0,-30-38-989 0 0,-10-11 1057 0 0,69 64 1 0 0,-99-100-2020 0 0,-1 1 1 0 0,0-1-1 0 0,1 0 0 0 0,-1 0 0 0 0,1 0 1 0 0,-1 0-1 0 0,1 0 0 0 0,-1 0 0 0 0,1-1 1 0 0,0 1-1 0 0,0 0 0 0 0,-1-1 1 0 0,1 1-1 0 0,0-1 0 0 0,0 0 0 0 0,-1 0 1 0 0,1 0-1 0 0,0 0 0 0 0,0 0 0 0 0,0 0 1 0 0,0 0-1 0 0,-1 0 0 0 0,1-1 0 0 0,2 0 1 0 0,-2 0-31 0 0,0 0 1 0 0,0 0-1 0 0,-1-1 1 0 0,1 1 0 0 0,0-1-1 0 0,-1 0 1 0 0,1 1-1 0 0,-1-1 1 0 0,1 0 0 0 0,-1 0-1 0 0,0 0 1 0 0,0 0 0 0 0,0 0-1 0 0,0 0 1 0 0,0 0-1 0 0,-1-1 1 0 0,1 1 0 0 0,0 0-1 0 0,-1-3 1 0 0,9-53 622 0 0,3-98 1 0 0,-6 46-343 0 0,19-77 294 0 0,-19 160-743 0 0,2-1 0 0 0,1 1 1 0 0,0 0-1 0 0,22-39 0 0 0,-30 64-91 0 0,1-1 1 0 0,-1 0-1 0 0,1 1 0 0 0,0-1 0 0 0,0 1 0 0 0,0 0 0 0 0,0 0 0 0 0,0 0 0 0 0,1 0 1 0 0,-1 0-1 0 0,1 0 0 0 0,-1 0 0 0 0,1 1 0 0 0,-1-1 0 0 0,1 1 0 0 0,4-2 0 0 0,-4 3-689 0 0,0-1-1 0 0,1 0 0 0 0,-1 1 1 0 0,0 0-1 0 0,0 0 0 0 0,0 0 1 0 0,1 0-1 0 0,-1 0 1 0 0,6 2-1 0 0,5 2-2002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1 548 0 0,'1'6'1173'0'0,"0"1"0"0"0,-1-1 0 0 0,0 1 0 0 0,0-1 0 0 0,-1 1 0 0 0,0-1 1 0 0,0 1-1 0 0,-3 9 0 0 0,-1 12 1239 0 0,-11 76 3418 0 0,-4 44-1550 0 0,20-144-4212 0 0,0 0 0 0 0,0 0 0 0 0,0 0 0 0 0,0 0 0 0 0,1 0 0 0 0,0 0 1 0 0,-1 0-1 0 0,1 0 0 0 0,1 0 0 0 0,-1 0 0 0 0,1-1 0 0 0,-1 1 0 0 0,1 0 1 0 0,0-1-1 0 0,0 0 0 0 0,1 1 0 0 0,-1-1 0 0 0,1 0 0 0 0,0 0 0 0 0,-1 0 1 0 0,1-1-1 0 0,0 1 0 0 0,6 3 0 0 0,-3-3-321 0 0,-1 0-1 0 0,1 0 1 0 0,-1-1 0 0 0,1 0-1 0 0,0 0 1 0 0,8 2 0 0 0,-6-3-762 0 0,1 1 0 0 0,0-2 0 0 0,-1 1 0 0 0,13-2 1 0 0,4-2-2057 0 0,1-3 439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2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186 255 720 0 0,'-25'-14'3743'0'0,"14"-2"3095"0"0,21 3-3762 0 0,-8 11-2806 0 0,0-1 0 0 0,-1 1 0 0 0,1 0 0 0 0,0 0-1 0 0,0 0 1 0 0,0 0 0 0 0,3-3 0 0 0,29-16 1931 0 0,-25 16-1759 0 0,0 0 0 0 0,-1 0 0 0 0,0 0 0 0 0,0-1 0 0 0,-1 0 0 0 0,1-1 0 0 0,-1 0 0 0 0,-1 0 0 0 0,12-15 0 0 0,-18 20-388 0 0,1 0 1 0 0,0 1-1 0 0,-1-1 1 0 0,0 0-1 0 0,1 1 1 0 0,-1-1-1 0 0,0 0 1 0 0,0 1-1 0 0,0-1 1 0 0,0 0-1 0 0,0 0 1 0 0,0 1-1 0 0,-1-1 1 0 0,1 0-1 0 0,0 0 1 0 0,-1 1-1 0 0,0-1 1 0 0,1 1-1 0 0,-1-1 1 0 0,0 0-1 0 0,0 1 1 0 0,0-1-1 0 0,0 1 1 0 0,0 0-1 0 0,0-1 1 0 0,0 1-1 0 0,0 0 1 0 0,0 0-1 0 0,-1 0 1 0 0,1-1-1 0 0,-1 1 1 0 0,1 1-1 0 0,-3-3 1 0 0,-3-1 34 0 0,-1 0 1 0 0,1 0 0 0 0,-1 0-1 0 0,0 1 1 0 0,-13-4 0 0 0,1 2 93 0 0,0 1 0 0 0,-41-3-1 0 0,51 7-130 0 0,-1 0-1 0 0,1 0 0 0 0,0 1 0 0 0,-1 0 1 0 0,1 1-1 0 0,0 0 0 0 0,-19 7 0 0 0,28-9-76 0 0,0 1 0 0 0,0-1 0 0 0,0 0 0 0 0,0 1-1 0 0,0-1 1 0 0,0 1 0 0 0,0-1 0 0 0,0 1-1 0 0,0-1 1 0 0,0 1 0 0 0,1 0 0 0 0,-1-1 0 0 0,0 1-1 0 0,0 0 1 0 0,1 0 0 0 0,-1 0 0 0 0,1 0-1 0 0,-1-1 1 0 0,0 1 0 0 0,1 0 0 0 0,0 0 0 0 0,-1 0-1 0 0,0 2 1 0 0,1-2-57 0 0,1 0-1 0 0,-1 0 1 0 0,0 0 0 0 0,1 0-1 0 0,-1 0 1 0 0,0 0-1 0 0,1 0 1 0 0,-1 0 0 0 0,1 0-1 0 0,0 0 1 0 0,-1 0 0 0 0,1 0-1 0 0,0 0 1 0 0,-1 0 0 0 0,1-1-1 0 0,0 1 1 0 0,0 0-1 0 0,1 0 1 0 0,6 5-1289 0 0,0-1 1 0 0,1-1-1 0 0,16 8 1 0 0,5-1-1776 0 0,11 0 451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81 187 336 0 0,'-18'-11'1055'0'0,"10"8"371"0"0,1-2 0 0 0,-1 1-1 0 0,1-1 1 0 0,0 0 0 0 0,0 0-1 0 0,-10-12 1 0 0,15 10 3024 0 0,8-5-2362 0 0,13-2-518 0 0,10 2-258 0 0,0 1 0 0 0,1 1 1 0 0,0 1-1 0 0,37-4 0 0 0,127-10 1369 0 0,183 2 1365 0 0,-345 23-5487 0 0,-258 83-1106 0 0,143-51 2086 0 0,-57 26-10 0 0,117-49 498 0 0,1 1 0 0 0,1 1 0 0 0,-39 31 0 0 0,58-43 1 0 0,1 1 1 0 0,-1-1-1 0 0,1 0 0 0 0,-1 1 0 0 0,1-1 0 0 0,0 1 0 0 0,-1-1 1 0 0,1 1-1 0 0,0-1 0 0 0,0 1 0 0 0,0 0 0 0 0,0 0 0 0 0,0 0 1 0 0,1-1-1 0 0,-1 1 0 0 0,0 0 0 0 0,1 0 0 0 0,0 0 0 0 0,-1 0 1 0 0,1 3-1 0 0,1-3 11 0 0,-1 0 0 0 0,1 0 0 0 0,0-1 0 0 0,0 1 0 0 0,0 0 0 0 0,0 0 0 0 0,0 0 1 0 0,0-1-1 0 0,1 1 0 0 0,-1-1 0 0 0,0 1 0 0 0,1-1 0 0 0,-1 1 0 0 0,1-1 0 0 0,0 0 0 0 0,-1 0 0 0 0,1 0 0 0 0,0 0 1 0 0,2 1-1 0 0,9 5 96 0 0,0-1 0 0 0,1-1 1 0 0,0 0-1 0 0,0-1 1 0 0,23 4-1 0 0,77 5 343 0 0,-67-9-245 0 0,148 8 798 0 0,22 2-149 0 0,-191-11-888 0 0,23 2-23 0 0,-1 1 1 0 0,87 24 0 0 0,-126-27-614 0 0,34 10-1295 0 0,-28-10-1950 0 0,-2-2-3608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2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6273 0 0,'-23'29'7690'0'0,"19"-26"-6812"0"0,0 1-1 0 0,0 1 0 0 0,1-1 1 0 0,0 0-1 0 0,0 1 0 0 0,-4 8 0 0 0,6-12-784 0 0,1-1-1 0 0,0 1 0 0 0,0-1 0 0 0,0 0 0 0 0,0 1 0 0 0,0-1 0 0 0,0 1 1 0 0,0-1-1 0 0,0 1 0 0 0,0-1 0 0 0,0 0 0 0 0,0 1 0 0 0,0-1 0 0 0,0 1 0 0 0,0-1 1 0 0,0 1-1 0 0,0-1 0 0 0,1 0 0 0 0,-1 1 0 0 0,0-1 0 0 0,0 1 0 0 0,0-1 0 0 0,1 0 1 0 0,-1 1-1 0 0,0-1 0 0 0,0 0 0 0 0,1 1 0 0 0,-1-1 0 0 0,1 1 0 0 0,15 4 1249 0 0,17-4-273 0 0,-32-1-982 0 0,154-17 2512 0 0,-42 3-1576 0 0,-106 14-1027 0 0,30-4-3248 0 0,1-1-6458 0 0,-26 2 6966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177 183 5649 0 0,'0'0'8988'0'0,"-1"-3"-7668"0"0,0 3-1222 0 0,1-1 1 0 0,0 1 0 0 0,0-1-1 0 0,-1 0 1 0 0,1 1 0 0 0,0-1-1 0 0,0 0 1 0 0,0 1-1 0 0,0-1 1 0 0,0 0 0 0 0,0 0-1 0 0,0 1 1 0 0,0-1-1 0 0,0 0 1 0 0,0 1 0 0 0,0-1-1 0 0,0 0 1 0 0,0 1 0 0 0,1-1-1 0 0,-1 0 1 0 0,0 1-1 0 0,0-1 1 0 0,1 0 0 0 0,-1 1-1 0 0,1-1 1 0 0,0 0-1 0 0,21-14 1754 0 0,51-19-76 0 0,3 2 0 0 0,83-22 0 0 0,-78 27-447 0 0,-79 27-846 0 0,-15 2-438 0 0,1 0 0 0 0,-1 1 0 0 0,1 0 0 0 0,-20 8 0 0 0,12-4-16 0 0,-67 25 3 0 0,-141 73 0 0 0,207-95-37 0 0,1 1 0 0 0,0 1 0 0 0,1 0 0 0 0,1 2 0 0 0,0 0 1 0 0,-28 29-1 0 0,44-41 6 0 0,1-1 0 0 0,0 0 0 0 0,0 1 0 0 0,0-1 0 0 0,0 1 0 0 0,1-1 0 0 0,-1 1 0 0 0,0-1 1 0 0,1 1-1 0 0,-1-1 0 0 0,1 1 0 0 0,-1 0 0 0 0,1-1 0 0 0,0 1 0 0 0,0 0 0 0 0,-1-1 1 0 0,1 1-1 0 0,1 0 0 0 0,-1 0 0 0 0,0-1 0 0 0,0 1 0 0 0,1 0 0 0 0,-1-1 0 0 0,0 1 0 0 0,1 0 1 0 0,0-1-1 0 0,-1 1 0 0 0,1-1 0 0 0,0 1 0 0 0,0-1 0 0 0,0 1 0 0 0,0-1 0 0 0,0 0 0 0 0,0 0 1 0 0,0 1-1 0 0,1-1 0 0 0,-1 0 0 0 0,0 0 0 0 0,3 2 0 0 0,6 3 8 0 0,0 1 0 0 0,0-2 0 0 0,0 1-1 0 0,18 5 1 0 0,-20-7-9 0 0,254 86 130 0 0,13 7 356 0 0,-270-95-459 0 0,38 20 160 0 0,-41-20-165 0 0,0-1 0 0 0,0 0 0 0 0,-1 0 1 0 0,1 0-1 0 0,-1 1 0 0 0,1-1 0 0 0,-1 1 0 0 0,1-1 0 0 0,-1 1 1 0 0,0 0-1 0 0,0 0 0 0 0,0-1 0 0 0,0 1 0 0 0,0 0 1 0 0,0 0-1 0 0,0 0 0 0 0,-1 0 0 0 0,1 0 0 0 0,-1 0 1 0 0,1 2-1 0 0,-1-2 1 0 0,-1 0 0 0 0,1 0 0 0 0,-1-1 0 0 0,0 1 0 0 0,1 0 0 0 0,-1 0 0 0 0,0-1 0 0 0,0 1 0 0 0,0-1 1 0 0,0 1-1 0 0,0-1 0 0 0,-1 1 0 0 0,1-1 0 0 0,0 1 0 0 0,-1-1 0 0 0,1 0 0 0 0,-1 0 0 0 0,1 0 0 0 0,-3 1 0 0 0,-33 17 240 0 0,-2-6-100 0 0,-2-1-1 0 0,1-2 1 0 0,-45 6-1 0 0,-127 3 226 0 0,185-17-437 0 0,14 0-210 0 0,0-1 0 0 0,0 0-1 0 0,1-1 1 0 0,-1 0 0 0 0,0-1-1 0 0,0-1 1 0 0,-16-4 0 0 0,31 2-3121 0 0,-1 3 3128 0 0,-1 0 1 0 0,1 0 0 0 0,0 0 0 0 0,0 1 0 0 0,0-1 0 0 0,0 0-1 0 0,0 0 1 0 0,0 1 0 0 0,0-1 0 0 0,0 1 0 0 0,0-1-1 0 0,0 1 1 0 0,1-1 0 0 0,26-9-3741 0 0,-15 6 2363 0 0,27-8-1182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1 252 0 0,'-6'2'15288'0'0,"22"10"-8484"0"0,-4-7-8383 0 0,59 13 4389 0 0,119 14 1 0 0,-87-17-1510 0 0,-33-7-424 0 0,-43-5-346 0 0,1 1 0 0 0,0 0 0 0 0,50 17-1 0 0,-76-20-510 0 0,1 0-1 0 0,-1 0 0 0 0,0-1 0 0 0,0 1 1 0 0,0 1-1 0 0,-1-1 0 0 0,1 0 0 0 0,0 0 1 0 0,0 1-1 0 0,-1-1 0 0 0,1 1 0 0 0,0-1 1 0 0,-1 1-1 0 0,0 0 0 0 0,1 0 0 0 0,-1-1 1 0 0,0 1-1 0 0,0 0 0 0 0,0 0 0 0 0,1 3 1 0 0,-2-3-1 0 0,1 1 0 0 0,-1 0 0 0 0,0 0 0 0 0,0-1 0 0 0,0 1 0 0 0,0 0 0 0 0,-1-1 0 0 0,1 1 0 0 0,-1 0 0 0 0,0-1 0 0 0,1 1 0 0 0,-1 0 0 0 0,0-1 0 0 0,-2 3 0 0 0,-4 7 113 0 0,0 0 0 0 0,-1-1 0 0 0,0 0-1 0 0,-1-1 1 0 0,-12 12 0 0 0,-84 75 189 0 0,-11 10-43 0 0,63-54-417 0 0,51-52-565 0 0,7-2-303 0 0,17-5-1721 0 0,7-5-4954 0 0,-10 0 4169 0 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447 222 72 0 0,'0'-15'3808'0'0,"0"9"545"0"0,-1 4-3969 0 0,1 0-1 0 0,-1 0 1 0 0,0 1-1 0 0,0-1 1 0 0,0 0-1 0 0,0 0 1 0 0,0 1-1 0 0,0-1 0 0 0,0 1 1 0 0,-1-1-1 0 0,1 1 1 0 0,0-1-1 0 0,-1 1 1 0 0,1 0-1 0 0,-1 0 0 0 0,-1-1 1 0 0,-2-1 218 0 0,0 1 0 0 0,0 0 1 0 0,0 0-1 0 0,0 0 0 0 0,-9-2 0 0 0,-1 2 394 0 0,0 0-1 0 0,0 1 0 0 0,-22 1 1 0 0,19 2-470 0 0,1 0 1 0 0,-1 1 0 0 0,1 0-1 0 0,0 2 1 0 0,0 0-1 0 0,0 1 1 0 0,1 0 0 0 0,-27 15-1 0 0,34-15-324 0 0,-1-1-1 0 0,1 2 1 0 0,0-1 0 0 0,1 1-1 0 0,-1 1 1 0 0,2-1-1 0 0,-1 1 1 0 0,1 1-1 0 0,0-1 1 0 0,0 1 0 0 0,1 1-1 0 0,1-1 1 0 0,-1 1-1 0 0,2 0 1 0 0,-5 10-1 0 0,8-16-122 0 0,0 0 0 0 0,0 0 0 0 0,1 0 0 0 0,-1 0 0 0 0,1 0-1 0 0,0 0 1 0 0,0 0 0 0 0,0 0 0 0 0,1 0 0 0 0,-1 0-1 0 0,1 0 1 0 0,0 0 0 0 0,0 0 0 0 0,2 5 0 0 0,0-2 4 0 0,1-1 0 0 0,-1 0 0 0 0,1-1 0 0 0,0 1 0 0 0,0-1 0 0 0,1 0 0 0 0,9 9 0 0 0,0-2 6 0 0,0-1 1 0 0,1-1-1 0 0,1-1 1 0 0,0 0-1 0 0,26 10 0 0 0,-7-6-76 0 0,0-2-1 0 0,0-1 1 0 0,1-2 0 0 0,39 4-1 0 0,-17-7-7 0 0,105-3 0 0 0,-148-2-5 0 0,1-2 0 0 0,-1 0 0 0 0,1 0 0 0 0,-1-1 0 0 0,0-1 0 0 0,0-1 0 0 0,25-11 0 0 0,-36 14 0 0 0,-1 0 0 0 0,1 0 0 0 0,0 0 0 0 0,-1-1 0 0 0,0 1 0 0 0,1-1 0 0 0,-1 0 0 0 0,0 0 0 0 0,0 0 0 0 0,-1 0 0 0 0,1-1 0 0 0,-1 1 0 0 0,1-1 0 0 0,-1 0 0 0 0,0 1 0 0 0,-1-1 0 0 0,1 0 0 0 0,-1 0 0 0 0,1 0 0 0 0,-1 0 0 0 0,0-1 0 0 0,-1 1 0 0 0,1 0 0 0 0,-1 0 0 0 0,0 0 0 0 0,0-1 0 0 0,0 1 0 0 0,0 0 0 0 0,-1 0 0 0 0,0-1 0 0 0,0 1 0 0 0,-2-7 0 0 0,-3-6 0 0 0,-1 1 0 0 0,-1-1 0 0 0,0 1 0 0 0,-1 1 0 0 0,-1 0 0 0 0,0 0 0 0 0,-1 1 0 0 0,-1 0 0 0 0,-18-17 0 0 0,-5-1 0 0 0,-1 2 0 0 0,-57-37 0 0 0,-30-9-667 0 0,98 62 407 0 0,-1 2-1 0 0,1 1 1 0 0,-32-9 0 0 0,23 14-1728 0 0,23 7-1255 0 0,0 3-3437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21 684 0 0,'-12'-2'1209'0'0,"-10"4"14774"0"0,35 3-13681 0 0,5-1-1452 0 0,1-1 1 0 0,0-2-1 0 0,0 0 0 0 0,33-2 0 0 0,-4 0 69 0 0,382-21 3576 0 0,-342 15-4424 0 0,-45 3-3045 0 0,-41 4 2075 0 0,14 7-8831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5344 0 0,'-25'20'9354'0'0,"25"-20"-9233"0"0,-1 0 0 0 0,1 0 0 0 0,0 1 0 0 0,0-1 0 0 0,0 0 0 0 0,-1 1 0 0 0,1-1 0 0 0,0 0 0 0 0,0 1-1 0 0,0-1 1 0 0,0 0 0 0 0,0 1 0 0 0,0-1 0 0 0,0 0 0 0 0,-1 1 0 0 0,1-1 0 0 0,0 0 0 0 0,0 1 0 0 0,0-1 0 0 0,0 0 0 0 0,1 1 0 0 0,-1-1 0 0 0,0 1 0 0 0,0-1 0 0 0,0 0 0 0 0,0 1 0 0 0,0-1 0 0 0,0 0 0 0 0,0 1-1 0 0,1-1 1 0 0,-1 0 0 0 0,9 4 379 0 0,-1-1-1 0 0,1 0 0 0 0,0 0 0 0 0,0-1 0 0 0,1-1 0 0 0,-1 1 1 0 0,12-1-1 0 0,74-2 1417 0 0,-59-1-1207 0 0,123-3 1565 0 0,14-1-955 0 0,-60 4-6544 0 0,-105 2 892 0 0,-2-1 2934 0 0,-1 0 330 0 0,10-1-1804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98 6013 0 0,'-39'-81'13190'0'0,"38"79"-12391"0"0,2 1-723 0 0,-1 0 0 0 0,0 1 0 0 0,0-1 0 0 0,0 0-1 0 0,1 1 1 0 0,-1-1 0 0 0,0 0 0 0 0,0 1-1 0 0,1-1 1 0 0,-1 1 0 0 0,1-1 0 0 0,-1 0-1 0 0,1 1 1 0 0,-1-1 0 0 0,1 1 0 0 0,-1-1-1 0 0,1 1 1 0 0,-1 0 0 0 0,1-1 0 0 0,-1 1-1 0 0,1-1 1 0 0,0 1 0 0 0,-1 0 0 0 0,1 0-1 0 0,0-1 1 0 0,-1 1 0 0 0,1 0 0 0 0,0 0-1 0 0,-1 0 1 0 0,1 0 0 0 0,0 0 0 0 0,-1 0-1 0 0,1 0 1 0 0,1 0 0 0 0,24 2 1138 0 0,544 108 3040 0 0,-539-103-4141 0 0,49 13 55 0 0,-70-17-200 0 0,-1 0 1 0 0,1 1-1 0 0,-1 0 0 0 0,0 1 0 0 0,15 9 1 0 0,-22-12 13 0 0,0 0 1 0 0,0 0 0 0 0,0 0 0 0 0,0 0 0 0 0,0 0-1 0 0,-1 0 1 0 0,1 0 0 0 0,-1 1 0 0 0,1-1 0 0 0,-1 1 0 0 0,0-1-1 0 0,0 1 1 0 0,0-1 0 0 0,0 1 0 0 0,0 0 0 0 0,0 2-1 0 0,-1 1-4 0 0,1-1 0 0 0,-1 1 0 0 0,0-1 0 0 0,-1 1 0 0 0,1-1 0 0 0,-1 0 1 0 0,-2 10-1 0 0,-4 4-3 0 0,0 0 0 0 0,-2 0 0 0 0,-13 23 0 0 0,19-35 27 0 0,-36 56 288 0 0,-2-2-1 0 0,-56 63 0 0 0,35-46 309 0 0,-107 131 2418 0 0,164-202-1939 0 0,4-4-3082 0 0,23-19-13531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7253 0 0,'-9'1'2568'0'0,"-60"11"11273"0"0,84-9-13233 0 0,1-2 0 0 0,-1 0 0 0 0,25-1 0 0 0,-13-1-165 0 0,266 1 2349 0 0,-97 0-7528 0 0,-150-4-3819 0 0,-31 1 5806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6493 0 0,'2'-5'2444'0'0,"13"-19"2860"0"0,-15 24-5149 0 0,1-1 0 0 0,-1 1 0 0 0,1-1 0 0 0,-1 1 0 0 0,1-1 0 0 0,-1 1 0 0 0,1-1 0 0 0,-1 1 0 0 0,1-1 0 0 0,-1 1 0 0 0,1 0 0 0 0,0 0 0 0 0,-1-1 0 0 0,1 1 0 0 0,-1 0 0 0 0,1 0 0 0 0,0-1 0 0 0,-1 1 0 0 0,1 0 0 0 0,0 0 0 0 0,-1 0 0 0 0,1 0 0 0 0,0 0 0 0 0,-1 0 0 0 0,1 0 0 0 0,0 0 0 0 0,0 1 0 0 0,-1-1 0 0 0,1 0 0 0 0,-1 0 0 0 0,1 0 0 0 0,0 1 0 0 0,-1-1 0 0 0,1 0 0 0 0,0 1 0 0 0,0 0 0 0 0,9 7 416 0 0,-1 1-1 0 0,0 0 1 0 0,-1 1-1 0 0,0 0 1 0 0,9 13-1 0 0,32 64 1169 0 0,3 2-157 0 0,-42-75-1219 0 0,0-1 0 0 0,1 0 0 0 0,0 0 0 0 0,1-1 0 0 0,1 0 0 0 0,0-1 0 0 0,21 14 0 0 0,-28-22-252 0 0,-1 0 0 0 0,0 0-1 0 0,1 0 1 0 0,0-1 0 0 0,-1 0 0 0 0,1 0 0 0 0,0 0 0 0 0,0-1 0 0 0,0 0 0 0 0,1 0 0 0 0,-1 0-1 0 0,0-1 1 0 0,0 0 0 0 0,0 0 0 0 0,1 0 0 0 0,-1-1 0 0 0,0 0 0 0 0,0-1 0 0 0,0 1-1 0 0,0-1 1 0 0,0 0 0 0 0,-1 0 0 0 0,10-6 0 0 0,-10 5-93 0 0,1-1 0 0 0,-1-1 0 0 0,0 1 0 0 0,0-1 0 0 0,0 0 0 0 0,-1 0 0 0 0,0 0 0 0 0,0-1 0 0 0,0 1 0 0 0,0-1 0 0 0,-1 0 0 0 0,0 0 0 0 0,0 0 0 0 0,1-7 0 0 0,4-12 53 0 0,-2 1-1 0 0,5-34 0 0 0,-10 53-69 0 0,29-321 7 0 0,-13 92-53 0 0,-17 231-146 0 0,0 0 1 0 0,0 0 0 0 0,0 0 0 0 0,1 0-1 0 0,-1 0 1 0 0,1 0 0 0 0,0 1 0 0 0,0-1 0 0 0,0 0-1 0 0,1 0 1 0 0,-1 1 0 0 0,0-1 0 0 0,1 1-1 0 0,0-1 1 0 0,-1 1 0 0 0,1 0 0 0 0,4-4-1 0 0,-4 5 30 0 0,-1 1 0 0 0,0-1 0 0 0,1 1 0 0 0,-1 0 0 0 0,0 0 0 0 0,1-1 0 0 0,-1 1 0 0 0,0 0 0 0 0,1 0 0 0 0,-1 0 0 0 0,0 1 0 0 0,1-1 0 0 0,-1 0 0 0 0,2 1 0 0 0,0 0-438 0 0,2-1-597 0 0,0 1 0 0 0,0 0 0 0 0,0 1 0 0 0,0-1 0 0 0,7 4-1 0 0,-9-4 780 0 0,22 10-2787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5308 0 0,'-23'65'8453'0'0,"13"-42"-5849"0"0,2 0 0 0 0,-10 44 0 0 0,14-38-865 0 0,1 0-1 0 0,1 52 0 0 0,2-68-1445 0 0,1 0 0 0 0,1-1 0 0 0,0 1 0 0 0,0 0 0 0 0,2-1 0 0 0,-1 1 0 0 0,2-1 0 0 0,9 20 0 0 0,-11-27-379 0 0,0-1 0 0 0,0 0 0 0 0,1 0 0 0 0,-1 0 0 0 0,1 0 0 0 0,0 0 0 0 0,0-1 0 0 0,0 0 0 0 0,0 0 0 0 0,1 0 0 0 0,0 0 0 0 0,-1 0-1 0 0,9 2 1 0 0,14 1-3457 0 0,1-9-3796 0 0,-13-2 4366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189 584 396 0 0,'-39'-70'2765'0'0,"-30"-78"0"0"0,45 88 1637 0 0,-27-110-1 0 0,49 163-3867 0 0,1 0 0 0 0,0-1-1 0 0,0 1 1 0 0,0 0 0 0 0,1-1 0 0 0,0 1-1 0 0,1 0 1 0 0,-1-1 0 0 0,2 1-1 0 0,2-11 1 0 0,-3 15-386 0 0,0 1-1 0 0,0-1 1 0 0,0 1-1 0 0,1-1 1 0 0,-1 1 0 0 0,1-1-1 0 0,0 1 1 0 0,0 0-1 0 0,0 0 1 0 0,0-1 0 0 0,0 2-1 0 0,0-1 1 0 0,0 0-1 0 0,1 0 1 0 0,-1 1-1 0 0,1-1 1 0 0,-1 1 0 0 0,1 0-1 0 0,-1 0 1 0 0,1 0-1 0 0,0 0 1 0 0,0 0 0 0 0,0 0-1 0 0,-1 1 1 0 0,1-1-1 0 0,0 1 1 0 0,0 0-1 0 0,0 0 1 0 0,5 1 0 0 0,11 0-567 0 0,0 1 1 0 0,0 1-1 0 0,-1 1 1 0 0,22 7 0 0 0,68 31-6253 0 0,-99-39 5841 0 0,25 12-1816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111 362 6797 0 0,'-46'-29'7270'0'0,"35"22"-5366"0"0,0 1 0 0 0,0-2 1 0 0,-13-10-1 0 0,24 18-1794 0 0,-1-1-1 0 0,1 1 1 0 0,-1-1-1 0 0,0 0 1 0 0,1 1 0 0 0,-1-1-1 0 0,1 0 1 0 0,-1 0 0 0 0,1 1-1 0 0,0-1 1 0 0,-1 0-1 0 0,1 0 1 0 0,0 0 0 0 0,-1 1-1 0 0,1-1 1 0 0,0 0-1 0 0,0 0 1 0 0,0 0 0 0 0,0 0-1 0 0,0 0 1 0 0,0 1 0 0 0,0-1-1 0 0,0 0 1 0 0,0 0-1 0 0,0 0 1 0 0,0 0 0 0 0,1 0-1 0 0,-1 1 1 0 0,0-1 0 0 0,1 0-1 0 0,-1 0 1 0 0,0 0-1 0 0,1 1 1 0 0,-1-1 0 0 0,1 0-1 0 0,-1 1 1 0 0,1-1-1 0 0,-1 0 1 0 0,2 0 0 0 0,3-3-2 0 0,0-1 0 0 0,0 1 1 0 0,0 1-1 0 0,8-5 0 0 0,-2 1 450 0 0,-1 0-305 0 0,0-1 0 0 0,0 0-1 0 0,-1 0 1 0 0,-1 0-1 0 0,1-2 1 0 0,9-13 0 0 0,-15 19-214 0 0,-1 1 1 0 0,0-1 0 0 0,0 0 0 0 0,0 0-1 0 0,0-1 1 0 0,-1 1 0 0 0,0 0 0 0 0,0 0-1 0 0,0-1 1 0 0,0 1 0 0 0,-1-1 0 0 0,1 1-1 0 0,-1-1 1 0 0,0 1 0 0 0,0-1 0 0 0,-1 1-1 0 0,0-1 1 0 0,1 1 0 0 0,-2 0 0 0 0,-1-7-1 0 0,1 7-76 0 0,0 1 0 0 0,0 0-1 0 0,0-1 1 0 0,0 1 0 0 0,-1 0-1 0 0,1 0 1 0 0,-1 0 0 0 0,0 1-1 0 0,0-1 1 0 0,0 1 0 0 0,0-1-1 0 0,-5-2 1 0 0,0 1-529 0 0,0-1 0 0 0,0 2 0 0 0,-1-1 0 0 0,-9-2 0 0 0,6 6-752 0 0,6 2-732 0 0,9 13-8153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7849 0 0,'24'7'11908'0'0,"16"16"-8136"0"0,-22-12-2597 0 0,26 10-167 0 0,1-3-1 0 0,1-1 1 0 0,82 19-1 0 0,-105-30-777 0 0,67 15 658 0 0,124 13 0 0 0,94-10 91 0 0,-223-18-831 0 0,-79-6-164 0 0,0 0 1 0 0,-1 1-1 0 0,1 0 1 0 0,0 0-1 0 0,-1 1 0 0 0,1 0 1 0 0,-1-1-1 0 0,7 5 1 0 0,-10-5 8 0 0,-1 0 0 0 0,1 0 0 0 0,0 1 0 0 0,0-1 0 0 0,-1 1 0 0 0,1-1 0 0 0,-1 1 0 0 0,1 0 0 0 0,-1 0 0 0 0,0-1 0 0 0,1 1 0 0 0,-1 0 0 0 0,0 0 1 0 0,0 0-1 0 0,-1 0 0 0 0,1 1 0 0 0,0-1 0 0 0,-1 0 0 0 0,1 0 0 0 0,-1 0 0 0 0,0 1 0 0 0,0-1 0 0 0,0 4 0 0 0,0 5 30 0 0,-1 0-1 0 0,-1 0 0 0 0,0 0 0 0 0,0 0 1 0 0,-1 0-1 0 0,-6 14 0 0 0,-33 63 479 0 0,21-47-200 0 0,-19 40-182 0 0,11-26-54 0 0,-37 104 0 0 0,65-157-65 0 0,0 0 0 0 0,1 0 0 0 0,-1 1 0 0 0,1-1 0 0 0,0 0 0 0 0,0 1 0 0 0,-1-1 0 0 0,2 1 0 0 0,-1-1 0 0 0,0 0 0 0 0,0 1 0 0 0,1-1 0 0 0,1 5 0 0 0,3 3-647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1 132 956 0 0,'0'0'1570'0'0,"4"-1"166"0"0,55-18 3708 0 0,85-14 1 0 0,70-1-952 0 0,-92 15-1948 0 0,47-6 1806 0 0,-310 60-3326 0 0,128-32-1046 0 0,-157 35-200 0 0,138-28 159 0 0,0 0 1 0 0,1 3 0 0 0,-36 18-1 0 0,63-29 64 0 0,0 0 0 0 0,1 0-1 0 0,-1 0 1 0 0,1 1 0 0 0,-1-1-1 0 0,1 1 1 0 0,0 0 0 0 0,0 0-1 0 0,0 1 1 0 0,-4 5 0 0 0,7-7 6 0 0,-1-1 0 0 0,0 1-1 0 0,1-1 1 0 0,0 1 0 0 0,-1-1 0 0 0,1 1 0 0 0,0 0 0 0 0,0-1 0 0 0,0 1 0 0 0,0 0 0 0 0,0-1 0 0 0,0 1-1 0 0,0-1 1 0 0,0 1 0 0 0,1 0 0 0 0,-1-1 0 0 0,1 1 0 0 0,-1-1 0 0 0,1 1 0 0 0,0-1 0 0 0,-1 0 0 0 0,1 1-1 0 0,0-1 1 0 0,0 1 0 0 0,0-1 0 0 0,0 0 0 0 0,0 0 0 0 0,0 0 0 0 0,1 0 0 0 0,-1 0 0 0 0,2 2 0 0 0,12 9 62 0 0,-1-1 0 0 0,2-1 1 0 0,-1 0-1 0 0,24 10 0 0 0,74 26 288 0 0,-47-20-146 0 0,-16-7-113 0 0,157 68 595 0 0,-161-66-384 0 0,-1 3 0 0 0,61 43 0 0 0,-98-62-209 0 0,0 2 0 0 0,0-1 1 0 0,0 1-1 0 0,-1 0 0 0 0,0 1 1 0 0,9 13-1 0 0,-15-20-82 0 0,-1 0 0 0 0,0 0 0 0 0,1-1 0 0 0,-1 1 0 0 0,0 0 0 0 0,1 0 0 0 0,-1 0 0 0 0,0 0 0 0 0,0 0-1 0 0,0-1 1 0 0,0 1 0 0 0,0 0 0 0 0,0 0 0 0 0,0 0 0 0 0,0 0 0 0 0,0 0 0 0 0,-1 0 0 0 0,1 0 0 0 0,0-1 0 0 0,0 1 0 0 0,-1 0 0 0 0,1 0 0 0 0,-1 0-1 0 0,1-1 1 0 0,-1 1 0 0 0,1 0 0 0 0,-1 0 0 0 0,1-1 0 0 0,-1 1 0 0 0,0 0 0 0 0,1-1 0 0 0,-1 1 0 0 0,0 0 0 0 0,-2 1 31 0 0,0 0 1 0 0,0 0-1 0 0,0 0 1 0 0,-1 0 0 0 0,1-1-1 0 0,0 1 1 0 0,-6 1-1 0 0,-30 6 126 0 0,-1-1-1 0 0,0-3 1 0 0,-55 2 0 0 0,-124-10-132 0 0,135 0-274 0 0,57 3-719 0 0,3 0 626 0 0,-29-4 1 0 0,29-2-3587 0 0,2-2-3969 0 0,15 5 4641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1 219 132 0 0,'0'-2'257'0'0,"0"0"0"0"0,0 0-1 0 0,0 0 1 0 0,0 0 0 0 0,0 0 0 0 0,1 0-1 0 0,-1 0 1 0 0,1 0 0 0 0,-1 0 0 0 0,1 0 0 0 0,0 0-1 0 0,0 1 1 0 0,0-1 0 0 0,0 0 0 0 0,1-2-1 0 0,-1 3-58 0 0,1 0 0 0 0,-1 1-1 0 0,0-1 1 0 0,1 0 0 0 0,-1 1-1 0 0,0-1 1 0 0,1 1 0 0 0,-1-1-1 0 0,1 1 1 0 0,-1 0 0 0 0,1-1-1 0 0,-1 1 1 0 0,1 0 0 0 0,-1 0-1 0 0,1 0 1 0 0,-1 0 0 0 0,1 0-1 0 0,-1 0 1 0 0,0 1 0 0 0,1-1-1 0 0,-1 0 1 0 0,3 2 0 0 0,13 3 605 0 0,-1 1 0 0 0,0 1 1 0 0,-1 0-1 0 0,23 15 0 0 0,55 42 1025 0 0,-77-52-1546 0 0,52 39 2042 0 0,-3 3 0 0 0,102 110 0 0 0,22 60 3832 0 0,-180-218-5497 0 0,-3 1 1316 0 0,-2-11-1622 0 0,-2 2-289 0 0,1 0-1 0 0,-1 0 0 0 0,0 0 1 0 0,0-1-1 0 0,0 1 1 0 0,0-1-1 0 0,0 1 0 0 0,-1-1 1 0 0,1 0-1 0 0,-1 1 1 0 0,0-1-1 0 0,0 0 1 0 0,0 0-1 0 0,0 0 0 0 0,0 0 1 0 0,0 0-1 0 0,-1-4 1 0 0,7-145 378 0 0,-2 31-287 0 0,1 49-155 0 0,4 0 0 0 0,3 1 0 0 0,37-120 0 0 0,-45 172-114 0 0,6-14-436 0 0,-11 31 504 0 0,1 0 1 0 0,0 1-1 0 0,0-1 0 0 0,0 1 0 0 0,0-1 0 0 0,0 1 0 0 0,0-1 0 0 0,0 1 0 0 0,1 0 0 0 0,-1-1 0 0 0,1 1 0 0 0,-1 0 0 0 0,0 0 0 0 0,4-2 0 0 0,-3 3-130 0 0,0-1-1 0 0,-1 1 0 0 0,1 0 1 0 0,0 0-1 0 0,0 0 0 0 0,-1 0 1 0 0,1 0-1 0 0,0 0 0 0 0,0 0 0 0 0,-1 0 1 0 0,1 1-1 0 0,0-1 0 0 0,-1 1 1 0 0,1-1-1 0 0,1 2 0 0 0,26 12-2271 0 0,-19-8 1216 0 0,35 20-6028 0 0,-22-13 4234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1 632 0 0,'-4'19'11027'0'0,"1"-10"-10188"0"0,-3 13 2778 0 0,-5 33 0 0 0,0 62 854 0 0,11-110-4272 0 0,-1 4 91 0 0,1 0 1 0 0,0 1 0 0 0,1-1 0 0 0,1 0 0 0 0,0 1 0 0 0,0-1-1 0 0,1 0 1 0 0,0 0 0 0 0,5 11 0 0 0,-6-18-396 0 0,0 0 0 0 0,0 1 1 0 0,1-1-1 0 0,-1 0 0 0 0,1-1 1 0 0,0 1-1 0 0,0 0 0 0 0,0-1 0 0 0,0 1 1 0 0,1-1-1 0 0,-1 0 0 0 0,1 0 0 0 0,0-1 1 0 0,0 1-1 0 0,0-1 0 0 0,0 0 0 0 0,0 0 1 0 0,1 0-1 0 0,-1 0 0 0 0,1-1 1 0 0,-1 0-1 0 0,1 0 0 0 0,-1 0 0 0 0,6 0 1 0 0,19-1-1674 0 0,16-6-5440 0 0,-24 1 4527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126 329 5573 0 0,'-41'-25'5342'0'0,"32"20"-4117"0"0,0 0 0 0 0,0 0 1 0 0,1-1-1 0 0,-1 0 0 0 0,1 0 0 0 0,-12-14 0 0 0,19 19-1086 0 0,1 0-1 0 0,-1 1 1 0 0,1-1-1 0 0,0 0 1 0 0,-1 0-1 0 0,1 0 1 0 0,0 0-1 0 0,0 0 1 0 0,0 0-1 0 0,-1 1 1 0 0,1-1-1 0 0,0 0 1 0 0,0 0-1 0 0,1 0 1 0 0,-1 0-1 0 0,0 0 1 0 0,0 0-1 0 0,0 0 1 0 0,0 1-1 0 0,1-1 1 0 0,-1 0-1 0 0,0 0 1 0 0,1 0-1 0 0,-1 0 1 0 0,1 1-1 0 0,-1-1 1 0 0,1 0-1 0 0,-1 1 1 0 0,2-2-1 0 0,20-18 1481 0 0,-3 7-862 0 0,0 2-1 0 0,22-11 1 0 0,-27 16-495 0 0,0 0 1 0 0,-1-2-1 0 0,0 1 1 0 0,-1-2 0 0 0,1 0-1 0 0,-2 0 1 0 0,12-12-1 0 0,-21 20-224 0 0,-1 0-1 0 0,0-1 0 0 0,1 1 0 0 0,-1-1 0 0 0,0 0 0 0 0,0 1 1 0 0,0-1-1 0 0,0 0 0 0 0,0 0 0 0 0,-1 1 0 0 0,1-1 1 0 0,0 0-1 0 0,-1 0 0 0 0,0 0 0 0 0,1 0 0 0 0,-1 0 0 0 0,0 0 1 0 0,0 0-1 0 0,0 0 0 0 0,0-2 0 0 0,-1 2-18 0 0,1 0-1 0 0,-1 1 1 0 0,0-1-1 0 0,0 0 0 0 0,0 1 1 0 0,0-1-1 0 0,0 1 1 0 0,0-1-1 0 0,-1 1 1 0 0,1-1-1 0 0,0 1 1 0 0,-1 0-1 0 0,1 0 1 0 0,-1 0-1 0 0,1 0 0 0 0,-1 0 1 0 0,-1-1-1 0 0,-5-1 11 0 0,1 0 1 0 0,-1 0-1 0 0,0 0 0 0 0,0 1 0 0 0,0 1 0 0 0,0-1 0 0 0,0 1 0 0 0,-9 0 0 0 0,15 1-27 0 0,-68 3 151 0 0,62-2-138 0 0,1 0 1 0 0,0 0 0 0 0,0 1-1 0 0,0 0 1 0 0,0 0-1 0 0,0 0 1 0 0,-9 6 0 0 0,15-8-25 0 0,1 0 1 0 0,0 0 0 0 0,0 0 0 0 0,0 0 0 0 0,0 0 0 0 0,0 0 0 0 0,-1 1 0 0 0,1-1-1 0 0,0 0 1 0 0,0 0 0 0 0,0 0 0 0 0,0 0 0 0 0,0 0 0 0 0,0 0 0 0 0,0 0 0 0 0,-1 1-1 0 0,1-1 1 0 0,0 0 0 0 0,0 0 0 0 0,0 0 0 0 0,0 0 0 0 0,0 0 0 0 0,0 1 0 0 0,0-1 0 0 0,0 0-1 0 0,0 0 1 0 0,0 0 0 0 0,0 0 0 0 0,0 0 0 0 0,0 1 0 0 0,0-1 0 0 0,0 0 0 0 0,0 0-1 0 0,0 0 1 0 0,0 0 0 0 0,0 0 0 0 0,0 1 0 0 0,0-1 0 0 0,0 0 0 0 0,0 0 0 0 0,7 5-776 0 0,12 1-839 0 0,86 13-7856 0 0,-51-13 6209 0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38 548 0 0,'23'-37'12897'0'0,"-27"39"-11617"0"0,-52 33 1614 0 0,-17 11-871 0 0,-2-2 0 0 0,-97 39-1 0 0,-90 39 1251 0 0,261-122-3258 0 0,-29 19 603 0 0,29-18-567 0 0,0 1 0 0 0,0-1 0 0 0,0 0-1 0 0,0 0 1 0 0,0 0 0 0 0,0 1 0 0 0,0-1 0 0 0,0 0 0 0 0,1 1 0 0 0,-1-1 0 0 0,1 1 0 0 0,-1-1 0 0 0,1 1-1 0 0,-1-1 1 0 0,1 1 0 0 0,0-1 0 0 0,0 1 0 0 0,0 1 0 0 0,3 3 172 0 0,5 2-136 0 0,1-1-1 0 0,0-1 1 0 0,0 1-1 0 0,1-1 1 0 0,0-1-1 0 0,0 0 1 0 0,0 0-1 0 0,14 4 0 0 0,95 23 289 0 0,-94-27-278 0 0,71 16 181 0 0,103 28 394 0 0,-189-46-647 0 0,-1 1 1 0 0,0 0-1 0 0,13 8 1 0 0,-21-12-276 0 0,1 1-138 0 0,22 7-2274 0 0,-20-7 1285 0 0,1 0 1 0 0,0-1 0 0 0,0 1-1 0 0,0-1 1 0 0,-1 0 0 0 0,7-1-1 0 0,6-1-1732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80 240 0 0,'11'-6'4209'0'0,"0"0"0"0"0,1 2 0 0 0,17-6-1 0 0,-10 5-506 0 0,30-3-1 0 0,93 1-1296 0 0,-85 7-475 0 0,11-1-1121 0 0,68-4 839 0 0,-46-5-4569 0 0,-65 2-2153 0 0,-11 3-236 0 0,-2 1 2230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3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147 130 16 0 0,'34'-17'10441'0'0,"3"1"-4496"0"0,75-21 248 0 0,114-22 529 0 0,-225 58-6377 0 0,-23 3-422 0 0,-1 1 0 0 0,-31 7-1 0 0,18-3 33 0 0,14-3 24 0 0,-160 32-129 0 0,144-26 120 0 0,1 2-1 0 0,-63 27 1 0 0,97-38 37 0 0,-1 1 0 0 0,1 0 0 0 0,0-1 0 0 0,0 1 0 0 0,0 1 1 0 0,0-1-1 0 0,0 0 0 0 0,0 1 0 0 0,1-1 0 0 0,-1 1 0 0 0,1 0 1 0 0,-3 4-1 0 0,4-6 2 0 0,1 1 1 0 0,-1-1-1 0 0,1 1 0 0 0,0 0 1 0 0,-1-1-1 0 0,1 1 1 0 0,0 0-1 0 0,0-1 0 0 0,0 1 1 0 0,0 0-1 0 0,0-1 1 0 0,1 1-1 0 0,-1 0 0 0 0,0-1 1 0 0,1 1-1 0 0,-1-1 1 0 0,1 1-1 0 0,0-1 1 0 0,-1 1-1 0 0,1-1 0 0 0,0 1 1 0 0,0-1-1 0 0,0 1 1 0 0,0-1-1 0 0,0 0 0 0 0,0 0 1 0 0,0 0-1 0 0,1 1 1 0 0,0 0-1 0 0,16 13 50 0 0,0 0-1 0 0,0-1 1 0 0,2-1-1 0 0,28 15 1 0 0,87 37 119 0 0,-104-51-141 0 0,36 16 72 0 0,131 64 323 0 0,-163-75-310 0 0,-1 1 0 0 0,-1 2-1 0 0,40 35 1 0 0,-70-54-98 0 0,0 0 0 0 0,0-1-1 0 0,0 1 1 0 0,0 1 0 0 0,0-1-1 0 0,-1 0 1 0 0,0 1 0 0 0,0-1-1 0 0,0 1 1 0 0,0-1 0 0 0,0 1-1 0 0,1 7 1 0 0,-2-9 3 0 0,-1 0 0 0 0,0 0 0 0 0,0 0 0 0 0,0 0 0 0 0,-1 0 0 0 0,1 0 0 0 0,0 0 0 0 0,-1 0 0 0 0,1 0-1 0 0,-1 0 1 0 0,0 0 0 0 0,1-1 0 0 0,-1 1 0 0 0,0 0 0 0 0,0 0 0 0 0,0-1 0 0 0,-1 1 0 0 0,1 0 0 0 0,0-1 0 0 0,-1 1 0 0 0,1-1 0 0 0,-1 0 0 0 0,1 1 0 0 0,-1-1 0 0 0,1 0 0 0 0,-4 2 0 0 0,-7 3 22 0 0,0 1 0 0 0,0-2 0 0 0,0 0 0 0 0,-1 0 0 0 0,1-1 0 0 0,-1 0 0 0 0,-20 2 0 0 0,-95 5 253 0 0,116-10-299 0 0,10-1-3 0 0,-285 4 0 0 0,281-4-105 0 0,0-1 1 0 0,0 0-1 0 0,0 0 0 0 0,-8-2 1 0 0,12 2-493 0 0,2 0 474 0 0,0 1 0 0 0,-1-1 0 0 0,1 0 0 0 0,0 1-1 0 0,0-1 1 0 0,0 0 0 0 0,0 1 0 0 0,0-1 0 0 0,0 0 0 0 0,0 1 0 0 0,0-1 0 0 0,0 0 0 0 0,0 1 0 0 0,0-1 0 0 0,1 1 0 0 0,-1-1-1 0 0,1-1 1 0 0,5-1-942 0 0,1 1 0 0 0,-1 0 0 0 0,1 0 0 0 0,0 1 0 0 0,0-1 0 0 0,7 1 0 0 0,17-4-2439 0 0,15-3 337 0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4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80 0 0,'1'-2'490'0'0,"1"0"0"0"0,0 1-1 0 0,1-1 1 0 0,-1 1 0 0 0,0 0 0 0 0,0-1 0 0 0,1 1 0 0 0,-1 0-1 0 0,0 0 1 0 0,1 1 0 0 0,-1-1 0 0 0,1 0 0 0 0,-1 1-1 0 0,1 0 1 0 0,-1-1 0 0 0,1 1 0 0 0,-1 0 0 0 0,1 0-1 0 0,3 1 1 0 0,-2 0 79 0 0,0 0 0 0 0,0 1 0 0 0,-1-1-1 0 0,1 1 1 0 0,0 0 0 0 0,-1 0 0 0 0,1 0-1 0 0,-1 1 1 0 0,1-1 0 0 0,4 6 0 0 0,5 6 623 0 0,-1 0 1 0 0,-1 1-1 0 0,0 0 1 0 0,9 19 0 0 0,-17-29-1004 0 0,29 45 1788 0 0,2-2 0 0 0,2-1-1 0 0,67 66 1 0 0,-99-108-1743 0 0,1-1 0 0 0,0 1 0 0 0,0-1 0 0 0,0 0 1 0 0,0-1-1 0 0,1 1 0 0 0,-1-1 0 0 0,1 0 0 0 0,0 0 0 0 0,10 2 0 0 0,-16-5-234 0 0,6 1 0 0 0,0-3 0 0 0,-4 1 0 0 0,1-1 0 0 0,-1 1 0 0 0,0-1 0 0 0,0 1 0 0 0,0-1 0 0 0,0 0 0 0 0,3-4 0 0 0,-1 2 0 0 0,0-1 0 0 0,-1-1 0 0 0,0 1 0 0 0,-1 0 0 0 0,4-10 0 0 0,2-8 0 0 0,6-36 0 0 0,-6 24 0 0 0,15-42 0 0 0,56-125 0 0 0,-23 95-897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41 20 0 0,'-10'-5'610'0'0,"0"-1"0"0"0,0 1 1 0 0,0 1-1 0 0,0-1 0 0 0,-1 2 0 0 0,0 0 0 0 0,0 0 0 0 0,0 1 1 0 0,0 0-1 0 0,0 1 0 0 0,0 0 0 0 0,0 1 0 0 0,-1 0 0 0 0,1 1 1 0 0,0 0-1 0 0,0 1 0 0 0,0 0 0 0 0,-13 4 0 0 0,15-3-183 0 0,0 0-1 0 0,0 1 0 0 0,0 0 1 0 0,1 1-1 0 0,-1-1 0 0 0,1 2 1 0 0,0-1-1 0 0,1 1 1 0 0,-1 0-1 0 0,1 1 0 0 0,0 0 1 0 0,1 0-1 0 0,-1 0 0 0 0,1 1 1 0 0,1 0-1 0 0,0 0 0 0 0,0 0 1 0 0,0 1-1 0 0,1 0 1 0 0,1 0-1 0 0,-4 10 0 0 0,5-10-69 0 0,0 1-1 0 0,0-1 1 0 0,1 1-1 0 0,0 0 0 0 0,1-1 1 0 0,0 1-1 0 0,1 0 1 0 0,0 0-1 0 0,0-1 0 0 0,6 19 1 0 0,-3-15-69 0 0,1 0 0 0 0,0 0 0 0 0,1-1 0 0 0,1 0 0 0 0,0 0 0 0 0,1 0 0 0 0,10 11 0 0 0,-3-5-17 0 0,1-2 0 0 0,1 0 0 0 0,0-1 1 0 0,1-1-1 0 0,1-1 0 0 0,0 0 0 0 0,0-1 1 0 0,2-1-1 0 0,22 9 0 0 0,-15-10-228 0 0,1-1-1 0 0,0-1 1 0 0,0-2-1 0 0,0-1 1 0 0,32 2-1 0 0,-35-6-948 0 0,1-1 0 0 0,27-3-1 0 0,-35 0-732 0 0,-1 0 0 0 0,1-1 0 0 0,24-9-1 0 0,-16 0-1847 0 0,-5-1 498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69 136 0 0,'-5'7'5089'0'0,"9"-5"-4719"0"0,0 0 1 0 0,0-1-1 0 0,1 1 0 0 0,-1-1 0 0 0,0 1 0 0 0,1-1 1 0 0,-1-1-1 0 0,1 1 0 0 0,6 0 0 0 0,49-2 1086 0 0,-32-1-899 0 0,320-4 3128 0 0,21-5-1580 0 0,-11 2-375 0 0,45 9-229 0 0,2 1-249 0 0,186 7 285 0 0,-205-3-707 0 0,36 5-217 0 0,-45-6-257 0 0,-119 2-185 0 0,859 5 410 0 0,-901-17-509 0 0,112-14 27 0 0,-5-1 39 0 0,6 1 17 0 0,-36 8-30 0 0,-246 10-110 0 0,654-10 248 0 0,-674 11-294 0 0,-16 2-85 0 0,1-1-1 0 0,0 0 1 0 0,-1-1-1 0 0,1-1 1 0 0,-1 1 0 0 0,16-6-1 0 0,-26 6-454 0 0,-6 2-3193 0 0,-36 2-2287 0 0,22-3 3488 0 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4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10 428 0 0,'-16'-9'11325'0'0,"55"228"-4790"0"0,-24-142-5640 0 0,26 117 845 0 0,27 179 570 0 0,-46 71-116 0 0,-18-304-1759 0 0,-6 235 545 0 0,-12-242-376 0 0,-55 227 0 0 0,4-116 105 0 0,64-242-686 0 0,0 1 1 0 0,0-1 0 0 0,1 1 0 0 0,-1-1 0 0 0,1 1-1 0 0,0-1 1 0 0,0 1 0 0 0,0 0 0 0 0,0-1 0 0 0,0 1-1 0 0,0-1 1 0 0,1 1 0 0 0,-1 0 0 0 0,1-1-1 0 0,-1 1 1 0 0,1-1 0 0 0,2 5 0 0 0,-1-5-5 0 0,0 0 1 0 0,-1-1-1 0 0,1 1 1 0 0,0 0-1 0 0,0 0 1 0 0,0-1-1 0 0,1 1 1 0 0,-1-1-1 0 0,0 0 1 0 0,1 0-1 0 0,-1 0 1 0 0,0 0-1 0 0,1 0 1 0 0,-1 0 0 0 0,1-1-1 0 0,-1 1 1 0 0,6 0-1 0 0,33 2 44 0 0,1-1-1 0 0,54-6 1 0 0,-45 2-38 0 0,917-46 189 0 0,-357 15-72 0 0,-303 12-71 0 0,-15 3-22 0 0,447-10 99 0 0,-346 22-44 0 0,-73-1-37 0 0,321-4 194 0 0,-91 4 16 0 0,-250 2-174 0 0,118-4 30 0 0,3 1 21 0 0,-251 6-85 0 0,1021-18 263 0 0,-882 18-246 0 0,-200 2-80 0 0,-104 0-343 0 0,1 0 0 0 0,-1 0 0 0 0,0-1-1 0 0,0 0 1 0 0,0 0 0 0 0,0-1 0 0 0,7-2 0 0 0,-13 3-166 0 0,1 1 1 0 0,-1-1-1 0 0,0 0 1 0 0,1 0-1 0 0,-1 0 1 0 0,0 0-1 0 0,0 0 1 0 0,0 0-1 0 0,0 0 1 0 0,0 0-1 0 0,0 0 0 0 0,0 0 1 0 0,0 0-1 0 0,0 0 1 0 0,0 0-1 0 0,-1 0 1 0 0,1 0-1 0 0,0 0 1 0 0,-1 0-1 0 0,1 0 0 0 0,-1 0 1 0 0,1 1-1 0 0,-1-2 1 0 0,0 1 1041 0 0,-3-12-3582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8:57:4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51 180 0 0,'-13'-41'7424'0'0,"13"40"-6630"0"0,-13-7 6137 0 0,10 13-6552 0 0,0 0 0 0 0,0 0 0 0 0,1 0 1 0 0,-1 0-1 0 0,1 0 0 0 0,0 1 0 0 0,1-1 0 0 0,0 1 0 0 0,-1-1 0 0 0,2 1 0 0 0,-1 0 0 0 0,1 11 0 0 0,4 76 1857 0 0,-3-87-2076 0 0,8 95 1251 0 0,45 339 1791 0 0,-19-276-2355 0 0,28 180 1226 0 0,-48-205-1525 0 0,17 226 1485 0 0,-24-263-2033 0 0,5-1 0 0 0,26 106 0 0 0,-26-144 0 0 0,0 8 0 0 0,-11-61 0 0 0,0-2 0 0 0,-1-1 0 0 0,1 0 0 0 0,0-3-98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0 215 316 0 0,'3'-5'1107'0'0,"0"6"1803"0"0,1 2-2621 0 0,0 0 1 0 0,0 1-1 0 0,0 0 0 0 0,-1 0 1 0 0,1 0-1 0 0,-1 0 0 0 0,0 0 1 0 0,-1 1-1 0 0,1-1 0 0 0,3 9 1 0 0,20 57 1286 0 0,-17-45-1053 0 0,54 204 3150 0 0,-44-149-1680 0 0,38 99 0 0 0,-56-174-1786 0 0,1 0 0 0 0,0 0 0 0 0,1-1-1 0 0,-1 1 1 0 0,1-1 0 0 0,0 1 0 0 0,0-1 0 0 0,0 0-1 0 0,0 0 1 0 0,1-1 0 0 0,0 1 0 0 0,7 5-1 0 0,-10-8-154 0 0,0-1 0 0 0,-1 0 0 0 0,1 0 0 0 0,0 0-1 0 0,-1 0 1 0 0,1 0 0 0 0,0 0 0 0 0,-1 0-1 0 0,1-1 1 0 0,0 1 0 0 0,-1 0 0 0 0,1 0 0 0 0,0 0-1 0 0,-1-1 1 0 0,1 1 0 0 0,-1 0 0 0 0,1-1-1 0 0,0 1 1 0 0,-1 0 0 0 0,1-1 0 0 0,-1 1 0 0 0,1-1-1 0 0,-1 1 1 0 0,1-1 0 0 0,-1 1 0 0 0,0-1-1 0 0,1 0 1 0 0,10-17 642 0 0,28-115 1275 0 0,10-27-768 0 0,83-155 750 0 0,-114 273-1631 0 0,25-49 325 0 0,13-32 565 0 0,-55 122-1236 0 0,-1 0 0 0 0,1 0 1 0 0,0 0-1 0 0,-1 0 0 0 0,1 0 0 0 0,0 0 1 0 0,-1 0-1 0 0,1 0 0 0 0,0 0 0 0 0,0 0 0 0 0,0 0 1 0 0,0 1-1 0 0,0-1 0 0 0,0 0 0 0 0,0 1 1 0 0,0-1-1 0 0,0 0 0 0 0,0 1 0 0 0,0 0 0 0 0,0-1 1 0 0,0 1-1 0 0,0 0 0 0 0,2-1 0 0 0,-1 1-431 0 0,17 20-1629 0 0,30 55-7528 0 0,-35-53 6761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1 228 0 0,'0'0'837'0'0,"-2"30"11813"0"0,-3-7-9575 0 0,-13 33 0 0 0,10-31-1435 0 0,-8 35 0 0 0,15-52-1403 0 0,0 0-1 0 0,0 0 0 0 0,1 1 1 0 0,-1-1-1 0 0,2 0 0 0 0,-1 0 1 0 0,1 0-1 0 0,4 14 0 0 0,-4-18-229 0 0,1 0 0 0 0,-1 0-1 0 0,1-1 1 0 0,0 1 0 0 0,0 0 0 0 0,0-1-1 0 0,1 0 1 0 0,-1 1 0 0 0,1-1-1 0 0,0 0 1 0 0,0 0 0 0 0,0 0 0 0 0,0-1-1 0 0,0 1 1 0 0,0-1 0 0 0,1 0-1 0 0,0 0 1 0 0,-1 0 0 0 0,1 0-1 0 0,0 0 1 0 0,6 1 0 0 0,-3-1-596 0 0,1 0 0 0 0,-1-1 1 0 0,1 0-1 0 0,11 1 0 0 0,30-6-6568 0 0,-26-1 4531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145 288 32 0 0,'-15'-8'1221'0'0,"12"7"-434"0"0,-1-1-1 0 0,1 1 1 0 0,0-1 0 0 0,0 0 0 0 0,0 0 0 0 0,0 0-1 0 0,0 0 1 0 0,0 0 0 0 0,1-1 0 0 0,-4-3 4239 0 0,8 4-3801 0 0,3-3-563 0 0,1 0 0 0 0,0 0 0 0 0,0 1 0 0 0,0 0 0 0 0,0 0 0 0 0,10-3 0 0 0,26-18 1037 0 0,-39 23-1612 0 0,-1 0-1 0 0,1 0 1 0 0,-1 0-1 0 0,1 0 1 0 0,-1-1-1 0 0,0 1 1 0 0,0-1-1 0 0,0 0 1 0 0,-1 0-1 0 0,1 0 1 0 0,2-5-1 0 0,-3 5-42 0 0,-1-1-1 0 0,1 1 1 0 0,-1-1-1 0 0,1 1 0 0 0,-1-1 1 0 0,0 0-1 0 0,0 1 0 0 0,-1-1 1 0 0,1 0-1 0 0,-1 1 1 0 0,0-1-1 0 0,0 1 0 0 0,0-1 1 0 0,0 1-1 0 0,-1 0 1 0 0,1-1-1 0 0,-1 1 0 0 0,0 0 1 0 0,0 0-1 0 0,0 0 0 0 0,0 0 1 0 0,-1 1-1 0 0,1-1 1 0 0,-1 0-1 0 0,-3-2 0 0 0,-2-2 66 0 0,0 0 0 0 0,-1 1 0 0 0,0-1 0 0 0,0 2-1 0 0,-1-1 1 0 0,-19-7 0 0 0,13 8 45 0 0,0 1 0 0 0,0 0 0 0 0,-19-2 1 0 0,32 6-219 0 0,3 0 56 0 0,0 1 0 0 0,0-1 0 0 0,-1 0 0 0 0,1 0 0 0 0,0 0 0 0 0,-1 1-1 0 0,1-1 1 0 0,0 0 0 0 0,0 0 0 0 0,-1 0 0 0 0,1 0 0 0 0,0 1 0 0 0,-1-1 0 0 0,1 0-1 0 0,0 0 1 0 0,-1 0 0 0 0,1 0 0 0 0,0 0 0 0 0,-1 0 0 0 0,1 0 0 0 0,0 0 0 0 0,-1 0-1 0 0,1 0 1 0 0,0 0 0 0 0,-1 0 0 0 0,0-1-14 0 0,1 1 1 0 0,-1 0-1 0 0,1 0 0 0 0,-1 0 1 0 0,1 0-1 0 0,0 0 0 0 0,-1 0 0 0 0,1 0 1 0 0,-1 0-1 0 0,1 0 0 0 0,-1 1 1 0 0,1-1-1 0 0,-1 0 0 0 0,1 0 1 0 0,0 0-1 0 0,-1 0 0 0 0,1 1 0 0 0,-1-1 1 0 0,1 0-1 0 0,0 0 0 0 0,-1 1 1 0 0,3 4-2935 0 0,0-3 2484 0 0,0 0 0 0 0,-1 0 0 0 0,1 0 0 0 0,0-1 0 0 0,0 1 0 0 0,0-1 0 0 0,0 1 0 0 0,0-1 0 0 0,0 0 0 0 0,1 1-1 0 0,-1-1 1 0 0,0 0 0 0 0,1 0 0 0 0,3 0 0 0 0,11 3-2008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1 604 0 0,'-10'2'1743'0'0,"7"-1"-695"0"0,0-1-1 0 0,0 1 1 0 0,0 0-1 0 0,0 0 1 0 0,0 1-1 0 0,0-1 1 0 0,1 0 0 0 0,-4 3-1 0 0,6-4-879 0 0,0 0-1 0 0,-1 1 1 0 0,1-1-1 0 0,0 0 1 0 0,0 1-1 0 0,0-1 1 0 0,0 0 0 0 0,0 1-1 0 0,0-1 1 0 0,0 0-1 0 0,0 0 1 0 0,0 1-1 0 0,0-1 1 0 0,0 0 0 0 0,0 1-1 0 0,0-1 1 0 0,0 0-1 0 0,0 1 1 0 0,0-1-1 0 0,0 0 1 0 0,0 1-1 0 0,0-1 1 0 0,0 0 0 0 0,0 1-1 0 0,0-1 1 0 0,1 0-1 0 0,-1 0 1 0 0,0 1-1 0 0,0-1 1 0 0,0 0 0 0 0,0 0-1 0 0,1 1 1 0 0,-1-1-1 0 0,0 0 1 0 0,0 0-1 0 0,1 1 1 0 0,4 3 896 0 0,1 0-477 0 0,-1 0 104 0 0,1 0 0 0 0,0-1 1 0 0,0 0-1 0 0,0-1 0 0 0,0 1 0 0 0,1-1 0 0 0,9 2 0 0 0,55 7 1525 0 0,-58-9-1738 0 0,8 0-236 0 0,1-1 0 0 0,40-4-1 0 0,8-5-3206 0 0,-39 4 153 0 0,-12 2-5182 0 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1 232 0 0,'-23'21'2930'0'0,"10"-5"2017"0"0,13-15-4735 0 0,0-1-1 0 0,0 1 0 0 0,-1-1 0 0 0,1 1 0 0 0,0 0 0 0 0,0-1 1 0 0,0 1-1 0 0,0-1 0 0 0,0 1 0 0 0,0 0 0 0 0,0-1 1 0 0,0 1-1 0 0,0-1 0 0 0,0 1 0 0 0,0-1 0 0 0,0 1 0 0 0,0 0 1 0 0,0-1-1 0 0,1 1 0 0 0,-1-1 0 0 0,0 1 0 0 0,0-1 0 0 0,1 1 1 0 0,-1-1-1 0 0,0 1 0 0 0,1-1 0 0 0,-1 1 0 0 0,0-1 0 0 0,1 1 1 0 0,-1-1-1 0 0,1 0 0 0 0,-1 1 0 0 0,1-1 0 0 0,-1 0 1 0 0,1 1-1 0 0,-1-1 0 0 0,1 0 0 0 0,-1 1 0 0 0,1-1 0 0 0,-1 0 1 0 0,1 0-1 0 0,0 0 0 0 0,-1 0 0 0 0,2 0 0 0 0,24 6 2607 0 0,-25-6-2747 0 0,47 3 2200 0 0,-1-2 0 0 0,61-7-1 0 0,-26 1-1039 0 0,-62 4-1349 0 0,33-6 1 0 0,-18-3-2735 0 0,-31 8 1451 0 0,1 0-1 0 0,-1 0 0 0 0,-1 0 1 0 0,1 0-1 0 0,6-5 1 0 0,-3-1-1522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1 300 0 0,'-18'1'13575'0'0,"46"8"-11696"0"0,0-1 1 0 0,1-2-1 0 0,35 4 1 0 0,93 0 587 0 0,-121-9-2202 0 0,0 0 0 0 0,0-3-1 0 0,0-1 1 0 0,63-13 0 0 0,-99 16-253 0 0,1 0 0 0 0,0-1 0 0 0,-1 1 0 0 0,1 0 0 0 0,0 0 0 0 0,-1 0 0 0 0,1 0 0 0 0,0 0 0 0 0,-1 0 0 0 0,1 0 0 0 0,0 0 0 0 0,-1 0 0 0 0,1 0 0 0 0,0 1 0 0 0,-1-1 0 0 0,1 0 0 0 0,-1 0 1 0 0,1 0-1 0 0,0 1 0 0 0,-1-1 0 0 0,1 0 0 0 0,-1 1 0 0 0,1-1 0 0 0,-1 1 0 0 0,1-1 0 0 0,-1 1 0 0 0,1-1 0 0 0,-1 1 0 0 0,1-1 0 0 0,-1 1 0 0 0,1-1 0 0 0,-1 1 0 0 0,0 0 0 0 0,0-1 0 0 0,1 1 0 0 0,-1 1 0 0 0,5 29 402 0 0,-3-14-209 0 0,60 215 2058 0 0,-26-145-1239 0 0,-23-59-455 0 0,-1 0 0 0 0,9 36 0 0 0,-20-63-562 0 0,-1 0-1 0 0,0 0 1 0 0,0 1 0 0 0,0-1-1 0 0,0 0 1 0 0,0 0 0 0 0,0 0-1 0 0,0 0 1 0 0,-1 1 0 0 0,1-1-1 0 0,0 0 1 0 0,0 0 0 0 0,-1 0-1 0 0,1 0 1 0 0,-1 0 0 0 0,1 0-1 0 0,-1 0 1 0 0,0 0-1 0 0,1 0 1 0 0,-1 0 0 0 0,0 0-1 0 0,0 0 1 0 0,1 0 0 0 0,-1-1-1 0 0,0 1 1 0 0,0 0 0 0 0,0 0-1 0 0,0-1 1 0 0,0 1 0 0 0,0-1-1 0 0,0 1 1 0 0,0-1 0 0 0,0 1-1 0 0,0-1 1 0 0,-1 0-1 0 0,1 1 1 0 0,-2-1 0 0 0,-7 2-87 0 0,0 0 0 0 0,0-1 1 0 0,-17 1-1 0 0,9-1 48 0 0,-133 17 110 0 0,-234 61 0 0 0,375-76 207 0 0,0 0 1 0 0,0 1 0 0 0,-16 8 0 0 0,25-11-99 0 0,1 0-71 0 0,0 0-115 0 0,0-1 0 0 0,0 1-1 0 0,0-1 1 0 0,0 1-1 0 0,0-1 1 0 0,0 1-1 0 0,1-1 1 0 0,-1 1 0 0 0,0-1-1 0 0,0 0 1 0 0,1 1-1 0 0,-1-1 1 0 0,0 1 0 0 0,1-1-1 0 0,-1 0 1 0 0,0 1-1 0 0,1-1 1 0 0,-1 0 0 0 0,0 1-1 0 0,1-1 1 0 0,-1 0-1 0 0,1 1 1 0 0,-1-1-1 0 0,1 0 1 0 0,-1 0 0 0 0,1 0-1 0 0,-1 1 1 0 0,1-1-1 0 0,-1 0 1 0 0,1 0 0 0 0,-1 0-1 0 0,1 0 1 0 0,-1 0-1 0 0,2 0 1 0 0,18 3-1 0 0,1 0 0 0 0,0-1 0 0 0,-1-1 0 0 0,1-1 0 0 0,28-4 0 0 0,-1 1 0 0 0,327-33 0 0 0,-71-29-3990 0 0,-262 52-6955 0 0,-32 9 7886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1 228 0 0,'0'0'18124'0'0,"-3"2"-17081"0"0,-6 4 234 0 0,1 1 0 0 0,-1 1 0 0 0,-12 14 0 0 0,19-19-1017 0 0,-1 1 0 0 0,1-1-1 0 0,0 1 1 0 0,0-1 0 0 0,0 1-1 0 0,0 0 1 0 0,1 0 0 0 0,0 0-1 0 0,-1 0 1 0 0,1 0 0 0 0,1 0-1 0 0,-1 0 1 0 0,0 7 0 0 0,2-9-189 0 0,-1 0 0 0 0,0 0 0 0 0,1 0-1 0 0,0 0 1 0 0,-1 0 0 0 0,1 0 0 0 0,0 0 0 0 0,0-1 0 0 0,0 1 0 0 0,0 0 0 0 0,0 0 0 0 0,1-1 0 0 0,-1 1 0 0 0,0-1 0 0 0,1 1 0 0 0,-1-1 0 0 0,1 0 0 0 0,0 1 0 0 0,-1-1 0 0 0,1 0 0 0 0,0 0 0 0 0,0 0 0 0 0,2 0 0 0 0,2 2 58 0 0,0 0 0 0 0,0-1 0 0 0,0 0 0 0 0,1 0 0 0 0,10 1-1 0 0,-6-1-24 0 0,1-2-1 0 0,20 0 0 0 0,-28 0-106 0 0,0-1-1 0 0,0 1 0 0 0,-1-1 1 0 0,1 0-1 0 0,0 0 1 0 0,-1 0-1 0 0,1-1 0 0 0,-1 1 1 0 0,1-1-1 0 0,-1 0 0 0 0,0 0 1 0 0,6-5-1 0 0,-7 7 6 0 0,-1-1 0 0 0,0 0 0 0 0,0 0 0 0 0,0 0 0 0 0,-1 0 0 0 0,1-1 0 0 0,0 1 0 0 0,0 0 0 0 0,-1 0 0 0 0,1 0-1 0 0,0-1 1 0 0,-1 1 0 0 0,1 0 0 0 0,-1 0 0 0 0,0-1 0 0 0,1-1 0 0 0,-1 2 2 0 0,0 0 1 0 0,0 0-1 0 0,0 0 0 0 0,-1 0 1 0 0,1 1-1 0 0,0-1 1 0 0,-1 0-1 0 0,1 0 0 0 0,0 1 1 0 0,-1-1-1 0 0,1 0 0 0 0,-1 0 1 0 0,1 1-1 0 0,-1-1 0 0 0,1 1 1 0 0,-1-1-1 0 0,1 0 0 0 0,-1 1 1 0 0,-1-1-1 0 0,-1-1 6 0 0,-1-1-1 0 0,0 2 1 0 0,1-1 0 0 0,-1 0-1 0 0,0 1 1 0 0,-7-2 0 0 0,11 3-12 0 0,-3 0-405 0 0,-38-8 425 0 0,20 9-2931 0 0,2 7-6997 0 0,14-5 6851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148 351 2532 0 0,'2'-7'918'0'0,"-1"-1"0"0"0,-1-1 0 0 0,0 1 1 0 0,0 0-1 0 0,-2-15 0 0 0,1 21 203 0 0,0 0 73 0 0,1 1-975 0 0,0 0 0 0 0,0 0 0 0 0,-1 1 0 0 0,1-1 0 0 0,0 0 0 0 0,0 1 0 0 0,-1-1 0 0 0,1 0 0 0 0,-1 1 0 0 0,1-1 0 0 0,-1 1 0 0 0,1-1 0 0 0,-1 0 0 0 0,1 1 0 0 0,-1 0 0 0 0,1-1 0 0 0,-1 1 0 0 0,1-1 0 0 0,-1 1 0 0 0,0-1 0 0 0,0 1 0 0 0,0 0-25 0 0,1 0-1 0 0,-1 1 1 0 0,1-1 0 0 0,0 1 0 0 0,-1-1 0 0 0,1 0 0 0 0,-1 1 0 0 0,1-1 0 0 0,0 1-1 0 0,0-1 1 0 0,-1 1 0 0 0,1-1 0 0 0,0 1 0 0 0,0-1 0 0 0,-1 1 0 0 0,1-1 0 0 0,0 1 0 0 0,0-1-1 0 0,0 1 1 0 0,0 0 0 0 0,0 0 0 0 0,-4 45 4584 0 0,4-38-4747 0 0,-1 51 3204 0 0,1-56-2586 0 0,0 1-48 0 0,-2 15-53 0 0,2-15-37 0 0,0-1-38 0 0,20-185 2029 0 0,-16 155-2502 0 0,31-174 0 0 0,-32 190 0 0 0,-3 11 0 0 0,0 0 0 0 0,1-1 0 0 0,-1 1 0 0 0,0 0 0 0 0,0-1 0 0 0,0 1 0 0 0,0 0 0 0 0,0-1 0 0 0,0 1 0 0 0,1 0 0 0 0,-1 0 0 0 0,0-1 0 0 0,0 1 0 0 0,1 0 0 0 0,-1 0 0 0 0,0-1 0 0 0,0 1 0 0 0,1 0 0 0 0,-1 0 0 0 0,0-1 0 0 0,1 1 0 0 0,-1 0 0 0 0,0 0 0 0 0,0 0 0 0 0,1 0 0 0 0,-1 0 0 0 0,0 0 0 0 0,1-1 0 0 0,-1 1 0 0 0,1 0 0 0 0,1 1 0 0 0,0 0 0 0 0,0-1 0 0 0,0 1 0 0 0,0 0 0 0 0,0 0 0 0 0,-1 0 0 0 0,1 0 0 0 0,0 0 0 0 0,2 3 0 0 0,24 21 0 0 0,45 53 0 0 0,-12-10 0 0 0,5-5 0 0 0,2-4 0 0 0,3-2 0 0 0,144 87 0 0 0,-145-103 0 0 0,-70-40 0 0 0,2 0 0 0 0,-9-1 0 0 0,-29-7 0 0 0,-149-21 0 0 0,80 17 0 0 0,0 5 0 0 0,-126 9 0 0 0,191 0-92 0 0,7-1-295 0 0,0 1 0 0 0,-52 13 0 0 0,84-16 314 0 0,1 0 1 0 0,0 0 0 0 0,0 0 0 0 0,-1 0 0 0 0,1 0 0 0 0,0 0 0 0 0,-1 0-1 0 0,1 0 1 0 0,0 0 0 0 0,0 0 0 0 0,-1 0 0 0 0,1 0 0 0 0,0 0 0 0 0,-1 0-1 0 0,1 1 1 0 0,0-1 0 0 0,0 0 0 0 0,-1 0 0 0 0,1 0 0 0 0,0 0 0 0 0,0 1-1 0 0,0-1 1 0 0,-1 0 0 0 0,1 0 0 0 0,0 0 0 0 0,0 1 0 0 0,0-1 0 0 0,-1 0-1 0 0,1 0 1 0 0,0 1 0 0 0,0-1 0 0 0,0 0 0 0 0,0 1 0 0 0,0-1 0 0 0,0 0-1 0 0,0 0 1 0 0,0 1 0 0 0,0-1 0 0 0,0 0 0 0 0,0 1 0 0 0,0-1 0 0 0,0 0-1 0 0,0 0 1 0 0,0 1 0 0 0,0-1 0 0 0,0 0 0 0 0,0 1 0 0 0,0-1 0 0 0,0 0-1 0 0,0 0 1 0 0,1 1 0 0 0,-1-1 0 0 0,0 0 0 0 0,0 0 0 0 0,0 1 0 0 0,1-1-1 0 0,13 11-2830 0 0,26 1-2820 0 0,-28-9 4294 0 0,16 3-1544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5 553 880 0 0,'0'0'180'0'0,"0"-1"0"0"0,-1 1 0 0 0,1 0-1 0 0,-1-1 1 0 0,1 1 0 0 0,0-1 0 0 0,-1 1 0 0 0,1-1-1 0 0,0 1 1 0 0,0-1 0 0 0,-1 1 0 0 0,1-1 0 0 0,0 1 0 0 0,0-1-1 0 0,0 1 1 0 0,0-1 0 0 0,-1 1 0 0 0,1-1 0 0 0,0 1 0 0 0,0-1-1 0 0,0 1 1 0 0,0-1 0 0 0,0 0 0 0 0,39-47 5894 0 0,25-35-524 0 0,-57 73-5100 0 0,-1-1 0 0 0,0 0 1 0 0,-1 0-1 0 0,0 0 0 0 0,-1-1 1 0 0,5-20-1 0 0,-5 9 35 0 0,-1-1 0 0 0,-1 1 0 0 0,-1 0 0 0 0,-1-1 0 0 0,-5-39 0 0 0,2 43 98 0 0,-1 0 0 0 0,-1 1 1 0 0,-14-38-1 0 0,18 56-542 0 0,1 0 0 0 0,0 0 0 0 0,0 1 0 0 0,-1-1 0 0 0,1 0 0 0 0,-1 0 0 0 0,1 0 0 0 0,-1 0 0 0 0,1 0 0 0 0,-1 0 0 0 0,1 1 0 0 0,-1-1 0 0 0,0 0 0 0 0,1 1 0 0 0,-1-1 0 0 0,0 0 0 0 0,0 1 0 0 0,0-1 0 0 0,0 0 0 0 0,0 1-9 0 0,1 1 1 0 0,-1-1-1 0 0,1 0 1 0 0,-1 1-1 0 0,1-1 0 0 0,-1 0 1 0 0,1 1-1 0 0,0-1 0 0 0,-1 1 1 0 0,1-1-1 0 0,0 1 1 0 0,-1-1-1 0 0,1 1 0 0 0,0-1 1 0 0,0 1-1 0 0,0-1 1 0 0,-1 1-1 0 0,1-1 0 0 0,0 1 1 0 0,0-1-1 0 0,0 1 0 0 0,0-1 1 0 0,0 2-1 0 0,-4 42 763 0 0,6 3-130 0 0,11 59 0 0 0,-2-17-133 0 0,-9-69-1021 0 0,0-1 0 0 0,2 0 0 0 0,0-1-1 0 0,11 31 1 0 0,-14-48 296 0 0,-1 0 0 0 0,1 0 1 0 0,0 0-1 0 0,-1 1 0 0 0,1-1 0 0 0,0 0 0 0 0,0-1 0 0 0,0 1 0 0 0,-1 0 1 0 0,1 0-1 0 0,0 0 0 0 0,0 0 0 0 0,0-1 0 0 0,0 1 0 0 0,1 0 0 0 0,-1-1 0 0 0,0 1 1 0 0,0-1-1 0 0,2 1 0 0 0,24 2-7546 0 0,-12-4 5093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80 368 0 0,'-1'-4'423'0'0,"1"1"-1"0"0,-1-1 1 0 0,0 0 0 0 0,0 1 0 0 0,0-1-1 0 0,-1 1 1 0 0,1-1 0 0 0,-1 1-1 0 0,0 0 1 0 0,0-1 0 0 0,0 1-1 0 0,0 0 1 0 0,-1 0 0 0 0,1 0-1 0 0,-1 1 1 0 0,1-1 0 0 0,-1 1 0 0 0,0-1-1 0 0,0 1 1 0 0,0 0 0 0 0,-1 0-1 0 0,1 0 1 0 0,0 1 0 0 0,-1-1-1 0 0,1 1 1 0 0,-1 0 0 0 0,0 0-1 0 0,1 0 1 0 0,-1 0 0 0 0,0 0 0 0 0,-4 1-1 0 0,-2-1 104 0 0,0 0 0 0 0,0 1-1 0 0,-1 1 1 0 0,1 0 0 0 0,0 0-1 0 0,0 1 1 0 0,-1 0 0 0 0,1 0-1 0 0,1 1 1 0 0,-16 7-1 0 0,8-1-3 0 0,-1 0 0 0 0,2 0 0 0 0,0 2 0 0 0,0 0 1 0 0,1 1-1 0 0,0 1 0 0 0,-17 19 0 0 0,28-28-382 0 0,0 1 0 0 0,0-1 0 0 0,1 1 0 0 0,0 0 0 0 0,0 0 0 0 0,0 0 0 0 0,0 0 0 0 0,1 1 1 0 0,0-1-1 0 0,0 1 0 0 0,1-1 0 0 0,-1 1 0 0 0,1 0 0 0 0,0 0 0 0 0,1-1 0 0 0,0 1 0 0 0,-1 0 1 0 0,2 0-1 0 0,-1 0 0 0 0,1 0 0 0 0,0-1 0 0 0,0 1 0 0 0,0 0 0 0 0,1-1 0 0 0,0 1 0 0 0,0-1 1 0 0,1 1-1 0 0,-1-1 0 0 0,5 6 0 0 0,1-1-25 0 0,-1 1 0 0 0,2-2 0 0 0,0 1 0 0 0,0-1 0 0 0,1 0-1 0 0,0-1 1 0 0,0 0 0 0 0,1-1 0 0 0,-1 0 0 0 0,2-1 0 0 0,-1 0 0 0 0,1-1 0 0 0,0 0 0 0 0,0 0 0 0 0,18 3 0 0 0,-16-5-120 0 0,0 0 0 0 0,0-1 1 0 0,0 0-1 0 0,0-1 1 0 0,0-1-1 0 0,0 0 0 0 0,1-1 1 0 0,-1-1-1 0 0,0 0 0 0 0,-1-1 1 0 0,1 0-1 0 0,0-1 1 0 0,-1-1-1 0 0,16-7 0 0 0,-25 11-42 0 0,-1-1-1 0 0,0 0 0 0 0,1 0 0 0 0,-1 0 1 0 0,0-1-1 0 0,0 1 0 0 0,0-1 0 0 0,0 1 0 0 0,-1-1 1 0 0,1 0-1 0 0,-1 0 0 0 0,0 0 0 0 0,0 0 0 0 0,0-1 1 0 0,0 1-1 0 0,0 0 0 0 0,-1-1 0 0 0,1 0 1 0 0,0-3-1 0 0,-2 1 11 0 0,1 1 0 0 0,-1-1 0 0 0,0 1 0 0 0,0-1 0 0 0,-1 1 0 0 0,0 0 0 0 0,0-1 0 0 0,0 1 0 0 0,-1 0 0 0 0,1-1 0 0 0,-1 1 1 0 0,0 0-1 0 0,-4-6 0 0 0,-5-8-51 0 0,-1 1 0 0 0,-1 0 0 0 0,-1 1 1 0 0,0 0-1 0 0,-1 1 0 0 0,0 1 0 0 0,-1 1 1 0 0,-1 0-1 0 0,-1 1 0 0 0,0 0 0 0 0,0 2 1 0 0,-1 0-1 0 0,-1 1 0 0 0,1 1 0 0 0,-2 1 1 0 0,1 1-1 0 0,-25-6 0 0 0,39 12-362 0 0,-1 0 0 0 0,1 0 0 0 0,-1 0 0 0 0,1 1-1 0 0,-9 0 1 0 0,12 0-564 0 0,0 0 1 0 0,0 1-1 0 0,0 0 0 0 0,1 0 0 0 0,-1-1 0 0 0,0 2 1 0 0,1-1-1 0 0,-5 2 0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0:5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 0 0,'11'75'14613'0'0,"5"12"-9213"0"0,14 89-3872 0 0,-21-103 1643 0 0,-5-45-1821 0 0,12 43 0 0 0,-16-70-1302 0 0,0 0 0 0 0,0 1 1 0 0,0-1-1 0 0,1 0 0 0 0,-1 0 1 0 0,0 0-1 0 0,1 0 0 0 0,-1 1 0 0 0,1-1 1 0 0,-1 0-1 0 0,1 0 0 0 0,-1 0 1 0 0,1 0-1 0 0,0 0 0 0 0,0 0 0 0 0,-1-1 1 0 0,1 1-1 0 0,0 0 0 0 0,0 0 0 0 0,0 0 1 0 0,0-1-1 0 0,0 1 0 0 0,0 0 1 0 0,0-1-1 0 0,0 1 0 0 0,0-1 0 0 0,0 0 1 0 0,1 1-1 0 0,-1-1 0 0 0,0 0 1 0 0,0 1-1 0 0,0-1 0 0 0,2 0 0 0 0,1-1-16 0 0,0 0-1 0 0,-1 0 1 0 0,1-1 0 0 0,0 1-1 0 0,-1-1 1 0 0,1 0-1 0 0,-1 0 1 0 0,0 0-1 0 0,5-3 1 0 0,64-53-185 0 0,-2-3 1 0 0,107-120 0 0 0,-167 171 125 0 0,-5 5 3 0 0,0 0 1 0 0,-1 0-1 0 0,1-1 1 0 0,-1 0-1 0 0,0 0 1 0 0,6-11-1 0 0,-10 16-23 0 0,-5 3-100 0 0,-29 19 247 0 0,0 1 1 0 0,2 2-1 0 0,0 1 0 0 0,-47 48 0 0 0,64-57 47 0 0,1 0-1 0 0,-20 27 0 0 0,30-37-72 0 0,0 1 0 0 0,0-1 0 0 0,0 1-1 0 0,1 0 1 0 0,0 0 0 0 0,1 0 0 0 0,0 0-1 0 0,0 0 1 0 0,0 0 0 0 0,1 1 0 0 0,-1 8-1 0 0,2-13-32 0 0,0 1-1 0 0,0-1 1 0 0,1 1-1 0 0,-1 0 1 0 0,1-1-1 0 0,0 1 1 0 0,0-1-1 0 0,0 0 0 0 0,0 1 1 0 0,1-1-1 0 0,0 0 1 0 0,-1 0-1 0 0,1 0 1 0 0,0 0-1 0 0,0 0 1 0 0,4 4-1 0 0,-1-3 7 0 0,-1-1-1 0 0,1 1 1 0 0,-1-1-1 0 0,1 0 1 0 0,0 0 0 0 0,0 0-1 0 0,1-1 1 0 0,-1 0 0 0 0,8 2-1 0 0,8 1 65 0 0,0-1 0 0 0,1-2 0 0 0,-1 0 0 0 0,29-1 0 0 0,-24-2-68 0 0,-1-1 0 0 0,1-1 1 0 0,25-7-1 0 0,2-3-3168 0 0,-42 7-1243 0 0,0-6-5711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1:0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42 684 0 0,'-4'-18'-273'0'0,"1"-6"16858"0"0,5 42-14395 0 0,0 16 57 0 0,-3 47 0 0 0,0-23-813 0 0,1-17-775 0 0,3 0 1 0 0,1-1 0 0 0,1 0 0 0 0,16 53 0 0 0,-20-90-936 0 0,1 0 1 0 0,-1 1 0 0 0,1-1 0 0 0,0 0-1 0 0,0 0 1 0 0,0-1 0 0 0,4 6-1 0 0,3 0-3182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1:0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39 536 0 0,'-43'-4'2100'0'0,"-27"-5"13300"0"0,75 9-14224 0 0,194-7 5322 0 0,10 0-5389 0 0,-167 5-4987 0 0,-1-4-3709 0 0,-28 3 4954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1:0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0 257 744 0 0,'0'0'173'0'0,"0"0"1"0"0,0-1-1 0 0,0 1 0 0 0,1 0 1 0 0,-1-1-1 0 0,0 1 0 0 0,0-1 1 0 0,0 1-1 0 0,0 0 0 0 0,0-1 0 0 0,1 1 1 0 0,-1 0-1 0 0,0 0 0 0 0,0-1 1 0 0,1 1-1 0 0,-1 0 0 0 0,0-1 1 0 0,0 1-1 0 0,1 0 0 0 0,-1 0 0 0 0,0 0 1 0 0,1-1-1 0 0,-1 1 0 0 0,0 0 1 0 0,1 0-1 0 0,-1 0 0 0 0,0 0 1 0 0,1-1-1 0 0,-1 1 0 0 0,1 0 1 0 0,-1 0-1 0 0,0 0 0 0 0,1 0 0 0 0,-1 0 1 0 0,1 0-1 0 0,-1 0 0 0 0,0 0 1 0 0,1 0-1 0 0,-1 1 0 0 0,0-1 1 0 0,1 0-1 0 0,-1 0 0 0 0,0 0 1 0 0,1 0-1 0 0,-1 0 0 0 0,1 1 0 0 0,14 9 2317 0 0,-15-10-2562 0 0,14 13 1509 0 0,-2 1 0 0 0,0 0 0 0 0,20 30 0 0 0,-18-24-600 0 0,141 188 5226 0 0,-115-161-4736 0 0,2-1 0 0 0,54 46 1 0 0,-71-69-831 0 0,-17-15-236 0 0,0-1-1 0 0,0 1 0 0 0,0-1 0 0 0,1-1 1 0 0,0 1-1 0 0,1-2 0 0 0,-1 1 0 0 0,1-1 1 0 0,13 4-1 0 0,-22-8-219 0 0,1-1 1 0 0,-1 0-1 0 0,0 0 1 0 0,1 0-1 0 0,-1 0 1 0 0,0 0-1 0 0,1-1 0 0 0,-1 1 1 0 0,0 0-1 0 0,1 0 1 0 0,-1-1-1 0 0,0 1 1 0 0,1-1-1 0 0,-1 0 1 0 0,0 1-1 0 0,0-1 0 0 0,0 0 1 0 0,0 1-1 0 0,0-1 1 0 0,0 0-1 0 0,0 0 1 0 0,0 0-1 0 0,0 0 1 0 0,0 0-1 0 0,0 0 0 0 0,0 0 1 0 0,-1 0-1 0 0,1-1 1 0 0,0 1-1 0 0,-1 0 1 0 0,1 0-1 0 0,-1-1 1 0 0,1 1-1 0 0,-1-1 0 0 0,3-8 2 0 0,0-1 0 0 0,-1 1 0 0 0,2-16-1 0 0,-2 12 35 0 0,48-225-51 0 0,-34 182-24 0 0,2 1 0 0 0,30-60 0 0 0,46-70-2 0 0,-82 162-644 0 0,2 1 1 0 0,18-26-1 0 0,-32 49 521 0 0,1-1-1 0 0,-1 1 1 0 0,0 0 0 0 0,0 0-1 0 0,0-1 1 0 0,1 1 0 0 0,-1 0-1 0 0,0 0 1 0 0,0-1 0 0 0,1 1-1 0 0,-1 0 1 0 0,0 0-1 0 0,1 0 1 0 0,-1-1 0 0 0,0 1-1 0 0,1 0 1 0 0,-1 0 0 0 0,0 0-1 0 0,1 0 1 0 0,-1 0-1 0 0,0 0 1 0 0,1 0 0 0 0,-1 0-1 0 0,0 0 1 0 0,1 0 0 0 0,-1 0-1 0 0,0 0 1 0 0,1 0 0 0 0,-1 0-1 0 0,0 0 1 0 0,1 0-1 0 0,-1 0 1 0 0,0 0 0 0 0,1 0-1 0 0,-1 0 1 0 0,0 1 0 0 0,1-1-1 0 0,-1 0 1 0 0,0 0 0 0 0,0 0-1 0 0,1 1 1 0 0,-1-1-1 0 0,0 0 1 0 0,0 0 0 0 0,1 1-1 0 0,-1-1 1 0 0,0 0 0 0 0,0 0-1 0 0,0 1 1 0 0,1-1 0 0 0,-1 0-1 0 0,0 1 1 0 0,0-1-1 0 0,8 20-5342 0 0,-7-18 3955 0 0,4 10-1437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1:1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345 133 16 0 0,'0'-1'138'0'0,"3"-9"1633"0"0,0 0-1 0 0,-1 0 0 0 0,0 0 1 0 0,1-15-1 0 0,-3 24-1576 0 0,0-1-1 0 0,0 1 1 0 0,-1 0-1 0 0,1-1 1 0 0,0 1-1 0 0,-1-1 1 0 0,1 1-1 0 0,-1 0 1 0 0,1-1-1 0 0,-1 1 1 0 0,0 0-1 0 0,1 0 1 0 0,-1 0-1 0 0,0-1 0 0 0,0 1 1 0 0,0 0-1 0 0,0 0 1 0 0,0 0-1 0 0,0 0 1 0 0,0 1-1 0 0,0-1 1 0 0,0 0-1 0 0,-1 0 1 0 0,1 1-1 0 0,0-1 1 0 0,-1 0-1 0 0,1 1 1 0 0,0-1-1 0 0,-1 1 1 0 0,1 0-1 0 0,0 0 1 0 0,-3-1-1 0 0,-5 0 374 0 0,1 0-1 0 0,-1 1 1 0 0,0 0-1 0 0,-9 1 1 0 0,11 0-227 0 0,-8 0 115 0 0,1 1 1 0 0,-1 1 0 0 0,0 1-1 0 0,1 0 1 0 0,0 0 0 0 0,0 1-1 0 0,0 1 1 0 0,0 1 0 0 0,-12 8-1 0 0,17-10-261 0 0,0 1-1 0 0,0 1 1 0 0,1-1-1 0 0,0 1 0 0 0,0 1 1 0 0,0 0-1 0 0,1 0 1 0 0,1 0-1 0 0,-1 1 1 0 0,1 0-1 0 0,1 0 0 0 0,-1 1 1 0 0,-4 12-1 0 0,9-19-114 0 0,0 1-1 0 0,0 0 1 0 0,0 0-1 0 0,1 0 1 0 0,-1 0-1 0 0,1 0 1 0 0,0 0-1 0 0,0 0 1 0 0,0 0-1 0 0,1 0 1 0 0,-1 0-1 0 0,1 0 1 0 0,0 0-1 0 0,3 6 1 0 0,-2-4 7 0 0,1 0 1 0 0,0 0-1 0 0,1 0 1 0 0,-1-1-1 0 0,1 1 1 0 0,1-1-1 0 0,-1 0 0 0 0,7 6 1 0 0,-4-4 5 0 0,1-1 0 0 0,-1-1 1 0 0,1 1-1 0 0,0-1 0 0 0,0-1 1 0 0,0 1-1 0 0,1-1 0 0 0,-1-1 1 0 0,1 0-1 0 0,0 0 0 0 0,0 0 1 0 0,18 1-1 0 0,-12-3-13 0 0,0-2 1 0 0,0 0-1 0 0,0-1 0 0 0,0 0 1 0 0,0-1-1 0 0,-1-1 0 0 0,1 0 0 0 0,-1-1 1 0 0,22-11-1 0 0,-26 12-49 0 0,-1-1-1 0 0,0-1 0 0 0,-1 1 1 0 0,1-1-1 0 0,-1-1 1 0 0,0 0-1 0 0,-1 0 1 0 0,0 0-1 0 0,0-1 1 0 0,0 0-1 0 0,-1 0 0 0 0,0-1 1 0 0,-1 0-1 0 0,8-16 1 0 0,-11 19-21 0 0,0 0 0 0 0,-1 0 0 0 0,0-1 0 0 0,0 1 0 0 0,0 0 0 0 0,-1-1 1 0 0,1 1-1 0 0,-2 0 0 0 0,1-1 0 0 0,-1 1 0 0 0,0 0 0 0 0,0-1 0 0 0,-1 1 0 0 0,1 0 0 0 0,-1 0 1 0 0,-1 0-1 0 0,1 1 0 0 0,-1-1 0 0 0,0 0 0 0 0,-8-9 0 0 0,6 7 0 0 0,-1 1 0 0 0,0 1 0 0 0,0-1-1 0 0,-1 1 1 0 0,0 0 0 0 0,0 0 0 0 0,0 1 0 0 0,0 0 0 0 0,-1 0 0 0 0,0 1-1 0 0,0 0 1 0 0,0 1 0 0 0,-1-1 0 0 0,-10-1 0 0 0,1 1-1 0 0,0 2 0 0 0,0 0 1 0 0,0 1-1 0 0,0 1 0 0 0,0 0 1 0 0,-31 6-1 0 0,35-4-390 0 0,0 1 0 0 0,0 1 0 0 0,0 0 0 0 0,1 1 1 0 0,0 0-1 0 0,0 1 0 0 0,0 0 0 0 0,-23 17 0 0 0,26-13-2278 0 0,7 1-3903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1:5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84 260 0 0,'-24'3'16910'0'0,"39"0"-15879"0"0,-1-1 1 0 0,1-1-1 0 0,0 0 0 0 0,24-3 0 0 0,68-10 1150 0 0,-50 4-1300 0 0,305-46 3331 0 0,-269 39-3818 0 0,-90 14-771 0 0,12 0-815 0 0,-6 0-1618 0 0,7 5 2033 0 0,-12-1-2487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1:5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31 112 0 0,'-10'5'3050'0'0,"9"-5"-2733"0"0,1 0 0 0 0,-1 0 0 0 0,0 1 0 0 0,0-1-1 0 0,0 0 1 0 0,0 1 0 0 0,0-1 0 0 0,0 1 0 0 0,1-1 0 0 0,-1 1 0 0 0,0 0-1 0 0,0-1 1 0 0,1 1 0 0 0,-1 0 0 0 0,-1 1 0 0 0,2-2-121 0 0,0 0 0 0 0,0 1 1 0 0,1-1-1 0 0,-1 0 0 0 0,0 1 0 0 0,0-1 1 0 0,0 0-1 0 0,0 0 0 0 0,0 1 0 0 0,0-1 1 0 0,1 0-1 0 0,0 1 982 0 0,-1 0-982 0 0,0-1 0 0 0,0 0 0 0 0,1 0 1 0 0,-1 0-1 0 0,0 0 0 0 0,1 1 0 0 0,-1-1 1 0 0,0 0-1 0 0,0 0 0 0 0,1 0 0 0 0,-1 0 1 0 0,1 0-1 0 0,15 4 4288 0 0,1-3-4216 0 0,394-24 8549 0 0,-367 19-8279 0 0,180-24 2245 0 0,-205 30-3952 0 0,-14-1-2265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0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245 188 244 0 0,'11'-13'10717'0'0,"-21"41"-9003"0"0,-24 49-1 0 0,2-6 142 0 0,-6 8 5580 0 0,36-85-6836 0 0,0-7-672 0 0,5-26 541 0 0,1-1 0 0 0,2 1 0 0 0,15-55 1 0 0,-15 69-328 0 0,29-127 805 0 0,-35 151-931 0 0,0 0-1 0 0,1-1 0 0 0,-1 1 0 0 0,0 0 0 0 0,1 0 0 0 0,-1 0 0 0 0,0 0 1 0 0,1 0-1 0 0,-1 0 0 0 0,1 0 0 0 0,0 0 0 0 0,-1 0 0 0 0,1 0 0 0 0,0 0 0 0 0,0 0 1 0 0,-1 1-1 0 0,1-1 0 0 0,0 0 0 0 0,0 0 0 0 0,2 0 0 0 0,-2 0 32 0 0,2 3-3 0 0,6 8-19 0 0,0 0 0 0 0,0 0 0 0 0,-1 1 0 0 0,0 0 1 0 0,-1 1-1 0 0,-1-1 0 0 0,1 1 0 0 0,5 17 0 0 0,18 33 24 0 0,6 3-1 0 0,-21-37-13 0 0,1 0 0 0 0,0 0-1 0 0,3-2 1 0 0,33 40 0 0 0,-27-42 40 0 0,30 24 1 0 0,-44-40-28 0 0,1 0 1 0 0,-1-1-1 0 0,1 0 1 0 0,1-1-1 0 0,21 8 1 0 0,-34-14-54 0 0,1 1 0 0 0,0-1 0 0 0,0 1 0 0 0,0-1 1 0 0,0 0-1 0 0,0 0 0 0 0,-1 1 0 0 0,1-1 0 0 0,0 0 0 0 0,0 0 1 0 0,0 0-1 0 0,0 0 0 0 0,0 0 0 0 0,0 0 0 0 0,0 0 1 0 0,0 0-1 0 0,0 0 0 0 0,0-1 0 0 0,-1 1 0 0 0,1 0 1 0 0,0 0-1 0 0,0-1 0 0 0,0 1 0 0 0,0-1 0 0 0,-1 1 0 0 0,1-1 1 0 0,0 1-1 0 0,0-1 0 0 0,-1 1 0 0 0,1-1 0 0 0,0 0 1 0 0,-1 1-1 0 0,1-1 0 0 0,-1 0 0 0 0,1 0 0 0 0,-1 1 0 0 0,1-1 1 0 0,-1 0-1 0 0,1 0 0 0 0,-1 0 0 0 0,0 0 0 0 0,1-1 1 0 0,-1 1-45 0 0,-10-14-53 0 0,7 11 87 0 0,-1 0 1 0 0,0 0-1 0 0,0 0 0 0 0,0 0 1 0 0,0 0-1 0 0,-1 1 0 0 0,0 0 1 0 0,1 0-1 0 0,-1 0 0 0 0,0 1 1 0 0,0 0-1 0 0,-10-4 0 0 0,-6 0-28 0 0,-40-6-1 0 0,60 12 44 0 0,-35-4-36 0 0,0 1 0 0 0,0 2 0 0 0,-62 5 0 0 0,-108 27-86 0 0,175-25 112 0 0,11-1 69 0 0,0-2 0 0 0,-30 2 1 0 0,49-5 143 0 0,5-2-166 0 0,28-12-94 0 0,46-13 0 0 0,-3 2-269 0 0,-51 15 237 0 0,14-5 122 0 0,-33 14 19 0 0,-3 0 52 0 0,0 1-1 0 0,0-1 1 0 0,0 1-1 0 0,-1 0 0 0 0,1-1 1 0 0,0 1-1 0 0,0 0 1 0 0,0 0-1 0 0,0 0 1 0 0,0 0-1 0 0,-1 1 0 0 0,3-1 1 0 0,-3 1-45 0 0,0 0 1 0 0,0 0-1 0 0,0 0 1 0 0,0 0-1 0 0,-1 0 0 0 0,1 1 1 0 0,0-1-1 0 0,-1 0 1 0 0,1 0-1 0 0,-1 0 0 0 0,1 0 1 0 0,-1 1-1 0 0,0-1 1 0 0,1 0-1 0 0,-1 1 1 0 0,0-1-1 0 0,0 0 0 0 0,0 0 1 0 0,0 1-1 0 0,0-1 1 0 0,0 2-1 0 0,1 25 19 0 0,10 158 1411 0 0,-6-144-1109 0 0,1 0-1 0 0,17 56 1 0 0,-12-50-379 0 0,-8-34 0 0 0,0 0 0 0 0,1 0 0 0 0,9 22 0 0 0,-9-29 6 0 0,-2 1-15 0 0,-3 3-28 0 0,1-10-241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0 740 976 0 0,'3'0'1622'0'0,"0"1"-68"0"0,1 0-1 0 0,0-1 0 0 0,0 1 0 0 0,0-1 1 0 0,-1 0-1 0 0,5-1 0 0 0,22-7 5482 0 0,-23 5-6193 0 0,0-1 0 0 0,-1 0-1 0 0,1 0 1 0 0,-1 0-1 0 0,1-1 1 0 0,7-8 0 0 0,-4 2-541 0 0,-1 1 0 0 0,0-1 1 0 0,-1-1-1 0 0,0 1 1 0 0,0-1-1 0 0,-2-1 0 0 0,9-18 1 0 0,-8 9-131 0 0,-1 0 0 0 0,-1 0 0 0 0,-1 0 0 0 0,-1 0 0 0 0,-1-1 0 0 0,0 0 0 0 0,-2 1 1 0 0,-1-1-1 0 0,-1 0 0 0 0,-9-43 0 0 0,1 24-94 0 0,-2 0 0 0 0,-2 1 0 0 0,-2 1 0 0 0,-39-71 0 0 0,45 92-85 0 0,10 18 48 0 0,-2 4 5 0 0,0 0-21 0 0,1 0 0 0 0,0 0 0 0 0,0 0 0 0 0,0 1 0 0 0,0-1 0 0 0,1 0 0 0 0,-1 0 0 0 0,1 1 0 0 0,0-1 0 0 0,0 0 0 0 0,0 1 0 0 0,1-1 1 0 0,-1 0-1 0 0,1 0 0 0 0,-1 1 0 0 0,1-1 0 0 0,0 0 0 0 0,2 4 0 0 0,4 12 220 0 0,15 30 0 0 0,-9-24-165 0 0,1-1-1 0 0,1-1 1 0 0,1 0 0 0 0,29 31 0 0 0,-31-40-44 0 0,0 0-1 0 0,0-1 0 0 0,1-1 1 0 0,1-1-1 0 0,0 0 0 0 0,0-1 1 0 0,25 11-1 0 0,-32-17-143 0 0,-1-1-1 0 0,1 0 1 0 0,0 0 0 0 0,0-1-1 0 0,0-1 1 0 0,1 1 0 0 0,-1-1-1 0 0,0-1 1 0 0,13 0 0 0 0,-17-1 40 0 0,0 0 0 0 0,1 0 0 0 0,-1 0 0 0 0,0 0 0 0 0,0-1 0 0 0,0 0 0 0 0,0 0 0 0 0,0 0 0 0 0,-1-1 0 0 0,1 1 0 0 0,0-1 0 0 0,-1 0 0 0 0,0-1 0 0 0,0 1 0 0 0,0-1 0 0 0,0 1 0 0 0,5-8 0 0 0,-1-1-98 0 0,0-1-1 0 0,-1 1 1 0 0,0-1-1 0 0,-1-1 1 0 0,-1 1-1 0 0,4-16 1 0 0,-5 18 117 0 0,-2 0 0 0 0,0 0 0 0 0,0 0 0 0 0,-1 0 0 0 0,0 0 0 0 0,-1-1 0 0 0,0 1 0 0 0,-3-16 0 0 0,3 26 84 0 0,0 0-1 0 0,0 0 1 0 0,0 0 0 0 0,0 0 0 0 0,0 0-1 0 0,0 1 1 0 0,-1-1 0 0 0,1 0-1 0 0,0 0 1 0 0,0 0 0 0 0,-1 1 0 0 0,1-1-1 0 0,-1 0 1 0 0,1 0 0 0 0,-1 1 0 0 0,1-1-1 0 0,-1 0 1 0 0,0 1 0 0 0,1-1-1 0 0,-2 0 1 0 0,2 1 6 0 0,-1 0 1 0 0,1 0-1 0 0,-1 0 0 0 0,1 0 0 0 0,0 1 0 0 0,-1-1 1 0 0,1 0-1 0 0,-1 0 0 0 0,1 1 0 0 0,-1-1 0 0 0,1 0 0 0 0,0 0 1 0 0,-1 1-1 0 0,1-1 0 0 0,0 0 0 0 0,-1 1 0 0 0,1-1 1 0 0,0 1-1 0 0,-1-1 0 0 0,1 1 0 0 0,0-1 0 0 0,0 0 1 0 0,-1 1-1 0 0,1 0 0 0 0,-3 4 184 0 0,1 1-1 0 0,0-1 1 0 0,0 1 0 0 0,-2 8 0 0 0,2 5-145 0 0,0 0 0 0 0,1 30 0 0 0,3-23 32 0 0,1 1 0 0 0,1-1 0 0 0,8 28-1 0 0,-1-19 69 0 0,24 57 0 0 0,5-16-92 0 0,-33-64-134 0 0,0 0 0 0 0,1 0 0 0 0,1-1 1 0 0,0 0-1 0 0,1-1 0 0 0,0 0 0 0 0,13 10 0 0 0,-15-14-23 0 0,1 0-1 0 0,0-1 1 0 0,-1 0 0 0 0,2-1-1 0 0,-1 0 1 0 0,0 0-1 0 0,1-1 1 0 0,0 0-1 0 0,0 0 1 0 0,16 1 0 0 0,33 0-2300 0 0,-24-4-3314 0 0,67-7 0 0 0,-61-2 2617 0 0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0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31 684 0 0,'-11'0'11437'0'0,"34"8"-10430"0"0,1 1 459 0 0,14 6-666 0 0,0-2 0 0 0,1-1 0 0 0,1-2-1 0 0,0-2 1 0 0,0-2 0 0 0,1-1 0 0 0,-1-2 0 0 0,46-3 0 0 0,-57-1-552 0 0,0-2 1 0 0,32-6-1 0 0,-51 7-222 0 0,-1 0 0 0 0,1-1 0 0 0,-1 0 0 0 0,0 0 0 0 0,0-1 1 0 0,0 0-1 0 0,0-1 0 0 0,-1 0 0 0 0,0-1 0 0 0,9-7 0 0 0,18-36 155 0 0,-35 49-178 0 0,0 0 0 0 0,0 0 0 0 0,1 0 0 0 0,-1 0 0 0 0,0 0 0 0 0,0 0 0 0 0,0 0 0 0 0,0 0 1 0 0,0 0-1 0 0,1-1 0 0 0,-1 1 0 0 0,0 0 0 0 0,0 0 0 0 0,0 0 0 0 0,0 0 0 0 0,0 0 0 0 0,0-1 0 0 0,0 1 0 0 0,0 0 0 0 0,0 0 0 0 0,0 0 0 0 0,0 0 0 0 0,0-1 0 0 0,0 1 0 0 0,1 0 0 0 0,-1 0 0 0 0,0 0 0 0 0,0 0 0 0 0,-1-1 0 0 0,1 1 0 0 0,0 0 1 0 0,0 0-1 0 0,0 0 0 0 0,0 0 0 0 0,0-1 0 0 0,0 1 0 0 0,0 0 0 0 0,0 0 0 0 0,0 0 0 0 0,0 0 0 0 0,0-1 0 0 0,0 1 0 0 0,0 0 0 0 0,-1 0 0 0 0,1 0 0 0 0,0 0 0 0 0,0 0 0 0 0,0 0 0 0 0,0 0 0 0 0,0-1 0 0 0,-1 1 0 0 0,1 0 0 0 0,0 0 1 0 0,0 0-1 0 0,0 0 0 0 0,0 0 0 0 0,0 0 0 0 0,-1 0 0 0 0,1 0 0 0 0,0 0 0 0 0,0 0 0 0 0,0 0 0 0 0,-1 0 0 0 0,1 0 0 0 0,0 0 0 0 0,0 0 0 0 0,-4 5 15 0 0,0 0 0 0 0,0 0 0 0 0,1 0 0 0 0,-1 1 0 0 0,1-1 0 0 0,1 1 0 0 0,-1 0 0 0 0,1-1 0 0 0,0 1 0 0 0,0 1 0 0 0,1-1 0 0 0,-1 7 0 0 0,-3 19 167 0 0,1 35-1 0 0,3-52-94 0 0,0 22 254 0 0,3 1-1 0 0,0-1 1 0 0,3-1 0 0 0,1 1 0 0 0,1 0 0 0 0,3-1 0 0 0,0-1-1 0 0,16 35 1 0 0,-8-20 504 0 0,-18-49-759 0 0,0-1-90 0 0,0 0 0 0 0,0 0 0 0 0,0 0 1 0 0,0 0-1 0 0,0 0 0 0 0,0 0 0 0 0,1 0 0 0 0,-1 0 1 0 0,0 0-1 0 0,0 0 0 0 0,0 1 0 0 0,0-1 0 0 0,0 0 1 0 0,0 0-1 0 0,0 0 0 0 0,0 0 0 0 0,0 0 0 0 0,0 0 1 0 0,0 0-1 0 0,0 0 0 0 0,0 0 0 0 0,0 1 0 0 0,0-1 1 0 0,0 0-1 0 0,0 0 0 0 0,0 0 0 0 0,0 0 0 0 0,0 0 1 0 0,0 0-1 0 0,0 0 0 0 0,0 0 0 0 0,0 1 0 0 0,0-1 0 0 0,0 0 1 0 0,0 0-1 0 0,0 0 0 0 0,0 0 0 0 0,0 0 0 0 0,0 0 1 0 0,0 0-1 0 0,0 0 0 0 0,-1 0 0 0 0,1 0 0 0 0,0 0 1 0 0,0 1-1 0 0,0-1 0 0 0,0 0 0 0 0,0 0 0 0 0,0 0 1 0 0,0 0-1 0 0,0 0 0 0 0,0 0 0 0 0,0 0 0 0 0,-1 0 1 0 0,1 0-1 0 0,0 0 0 0 0,0 0 0 0 0,0 0 0 0 0,0 0 0 0 0,0 0 1 0 0,0 0-1 0 0,0 0 0 0 0,0 0 0 0 0,0 0 0 0 0,-1 0 1 0 0,1 0-1 0 0,-7-4-31 0 0,0 1 1 0 0,-1 0-1 0 0,1 0 1 0 0,-1 0-1 0 0,0 1 1 0 0,0 0-1 0 0,0 1 1 0 0,0 0 0 0 0,-12 0-1 0 0,-83 3-79 0 0,94-1 98 0 0,-127 10 167 0 0,-213 48 0 0 0,314-46 1194 0 0,64-3-488 0 0,108-9 356 0 0,161-19 0 0 0,-223 12-960 0 0,-31 3-652 0 0,56-6-3700 0 0,-34-2-6751 0 0,-46 7 7882 0 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0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 80 0 0,'-5'1'18828'0'0,"153"-5"-10749"0"0,-5 1-4633 0 0,7-14-2145 0 0,-137 16-2577 0 0,9 1-11511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0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1 612 0 0,'-10'9'1668'0'0,"9"-8"-1145"0"0,-1 1-1 0 0,1-1 1 0 0,-1 1 0 0 0,1-1-1 0 0,0 1 1 0 0,0-1 0 0 0,0 1-1 0 0,-1 0 1 0 0,2-1 0 0 0,-1 1-1 0 0,-2 5 1775 0 0,3-6-1999 0 0,0-1 0 0 0,1 1 0 0 0,-1 0 0 0 0,0 0 0 0 0,0 0 0 0 0,1 0 0 0 0,-1 0 0 0 0,0-1 1 0 0,1 1-1 0 0,-1 0 0 0 0,1 0 0 0 0,-1 0 0 0 0,1-1 0 0 0,-1 1 0 0 0,1 0 0 0 0,1 0 0 0 0,14 3 1863 0 0,0-1 0 0 0,19 1 0 0 0,70-2 1647 0 0,-66-2-2606 0 0,61-3 1512 0 0,-60-2-5402 0 0,-24 2-6367 0 0,-12 1 7956 0 0,0-1-1774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0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56 508 0 0,'-12'-2'1646'0'0,"7"2"351"0"0,0-1 0 0 0,0 0 0 0 0,-1 0 0 0 0,1-1 0 0 0,0 1 0 0 0,-6-4 5338 0 0,28 0-5207 0 0,4 0-539 0 0,0 2-1 0 0,1 0 1 0 0,36 1-1 0 0,8-1-1960 0 0,-53 1-1876 0 0,-1 0 0 0 0,1 0 0 0 0,15-6 0 0 0,-18 4-1185 0 0,2 0 490 0 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0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5336 0 0,'0'0'3010'0'0,"0"-2"-2157"0"0,1 0 0 0 0,-1 0 0 0 0,0 0 0 0 0,1 0 0 0 0,0 0 1 0 0,-1 0-1 0 0,1 0 0 0 0,0 0 0 0 0,1-2 0 0 0,31-1 1313 0 0,105-13 1555 0 0,-130 18-3632 0 0,170-15 1847 0 0,-137 9-1237 0 0,0-1-1 0 0,53-16 0 0 0,-86 20-602 0 0,-1 0 0 0 0,1 0 0 0 0,-1-1 1 0 0,0 1-1 0 0,0-2 0 0 0,0 1 0 0 0,0-1 0 0 0,-1 0 1 0 0,0 0-1 0 0,0-1 0 0 0,0 0 0 0 0,-1 0 0 0 0,7-10 1 0 0,-11 15-59 0 0,-1 1-36 0 0,0 0-1 0 0,0 0 1 0 0,0 0 0 0 0,0 0 0 0 0,0 0 0 0 0,0 0 0 0 0,0 0 0 0 0,0-1 0 0 0,0 1 0 0 0,0 0 0 0 0,0 0 0 0 0,0 0-1 0 0,0 0 1 0 0,0 0 0 0 0,1 0 0 0 0,-1 0 0 0 0,0 0 0 0 0,0-1 0 0 0,0 1 0 0 0,0 0 0 0 0,0 0 0 0 0,0 0 0 0 0,0 0-1 0 0,0 0 1 0 0,0 0 0 0 0,0 0 0 0 0,1 0 0 0 0,-1 0 0 0 0,0 0 0 0 0,0 0 0 0 0,0 0 0 0 0,0 0 0 0 0,0 0 0 0 0,0 0 0 0 0,0 0-1 0 0,1 0 1 0 0,-1 0 0 0 0,0 0 0 0 0,0 0 0 0 0,0 0 0 0 0,0 0 0 0 0,0 0 0 0 0,0 0 0 0 0,0 0 0 0 0,0 0 0 0 0,1 0-1 0 0,-1 0 1 0 0,0 0 0 0 0,0 0 0 0 0,0 0 0 0 0,0 0 0 0 0,0 0 0 0 0,0 0 0 0 0,0 0 0 0 0,0 0 0 0 0,0 1 0 0 0,1-1-1 0 0,-1 0 1 0 0,0 0 0 0 0,0 0 0 0 0,0 0 0 0 0,0 0 0 0 0,0 0 0 0 0,0 0 0 0 0,0 0 0 0 0,0 1 0 0 0,0-1 0 0 0,12 83 699 0 0,5-1 1 0 0,2 0 0 0 0,58 148 0 0 0,-66-201-531 0 0,-3-10 28 0 0,0 1-1 0 0,-1 0 1 0 0,-1 1-1 0 0,-1 0 1 0 0,-1-1-1 0 0,2 23 1 0 0,-6-41-203 0 0,-1-1 1 0 0,1 1-1 0 0,0-1 0 0 0,0 0 1 0 0,0 1-1 0 0,-1-1 0 0 0,1 0 1 0 0,-1 1-1 0 0,1-1 0 0 0,-1 0 1 0 0,1 0-1 0 0,-1 1 0 0 0,0-1 1 0 0,0 0-1 0 0,0 0 0 0 0,1 0 1 0 0,-1 0-1 0 0,0 0 0 0 0,0 0 1 0 0,0 0-1 0 0,-1 0 0 0 0,1-1 1 0 0,0 1-1 0 0,0 0 0 0 0,0 0 1 0 0,-1-1-1 0 0,1 1 0 0 0,0-1 1 0 0,0 0-1 0 0,-1 1 0 0 0,-1-1 1 0 0,-4 2-36 0 0,0-1 0 0 0,0-1 0 0 0,0 0 1 0 0,-11 0-1 0 0,12-1 15 0 0,-18 0-71 0 0,-406-22-635 0 0,402 20 879 0 0,37 1 158 0 0,52 1 314 0 0,-45 1-538 0 0,206-1-228 0 0,74-3-501 0 0,-221-3-3013 0 0,-2-5-5378 0 0,-45 4 5730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0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23 188 0 0,'3'-3'1296'0'0,"-1"1"-1"0"0,0-1 1 0 0,1 0 0 0 0,-1 1-1 0 0,1-1 1 0 0,7-4 3250 0 0,-6 10-2998 0 0,1 0-950 0 0,1 0 0 0 0,-1 1 0 0 0,0-1 0 0 0,0 1 0 0 0,-1 0 0 0 0,1 1 0 0 0,-1-1 0 0 0,0 1 0 0 0,0 0-1 0 0,0 0 1 0 0,-1 0 0 0 0,4 9 0 0 0,-6-14-580 0 0,6 14 814 0 0,0 1-1 0 0,-1-1 1 0 0,-1 1 0 0 0,0 1-1 0 0,-1-1 1 0 0,3 23 0 0 0,0-9-234 0 0,-5-25-944 0 0,-1 0-1 0 0,0 0 0 0 0,0 0 1 0 0,0 0-1 0 0,0 7 1 0 0,-1-3-5450 0 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0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182 206 212 0 0,'-24'-18'1153'0'0,"-27"-15"-1"0"0,7 5 1309 0 0,7-1 1003 0 0,34 27-2909 0 0,0 0 0 0 0,1-1 0 0 0,0 1 0 0 0,-1-1 0 0 0,1 0 0 0 0,0 0 0 0 0,1 0 0 0 0,-1 0 0 0 0,0 0 0 0 0,-1-6 0 0 0,3 8-432 0 0,0 1 1 0 0,0-1-1 0 0,0 0 0 0 0,0 0 0 0 0,0 0 0 0 0,0 1 0 0 0,1-1 1 0 0,-1 0-1 0 0,0 0 0 0 0,1 1 0 0 0,-1-1 0 0 0,0 0 0 0 0,1 1 1 0 0,-1-1-1 0 0,1 0 0 0 0,-1 1 0 0 0,1-1 0 0 0,-1 1 0 0 0,1-1 1 0 0,0 1-1 0 0,0-2 0 0 0,15-8 1155 0 0,-1 3-681 0 0,-1 2-1 0 0,1-1 1 0 0,0 2 0 0 0,1 0-1 0 0,-1 1 1 0 0,24-2 0 0 0,-1 3 448 0 0,58 4 0 0 0,-57 1-497 0 0,0 2 0 0 0,-1 1 0 0 0,0 2 0 0 0,-1 1 0 0 0,0 3 0 0 0,0 0 0 0 0,-1 3 0 0 0,55 30 0 0 0,-54-24 0 0 0,-1 2 0 0 0,-1 1 0 0 0,0 2 0 0 0,50 50 0 0 0,-81-72-529 0 0,0 1 0 0 0,-1-1 0 0 0,1 0 1 0 0,-1 1-1 0 0,0 0 0 0 0,0 0 0 0 0,0 0 1 0 0,-1 0-1 0 0,1 0 0 0 0,1 8 0 0 0,-4-11-16 0 0,0 1 0 0 0,1-1 0 0 0,-1 0 0 0 0,0 1 0 0 0,0-1 0 0 0,-1 0 1 0 0,1 1-1 0 0,0-1 0 0 0,-1 0 0 0 0,0 1 0 0 0,1-1 0 0 0,-1 0 0 0 0,0 0 0 0 0,0 0 0 0 0,0 1 0 0 0,0-1 0 0 0,-1 0 0 0 0,1-1 0 0 0,-1 1 0 0 0,1 0 0 0 0,-1 0 0 0 0,1-1 0 0 0,-1 1 0 0 0,0 0 0 0 0,0-1 0 0 0,-3 2 0 0 0,-2 1-3 0 0,0 0 0 0 0,0 0 0 0 0,0 0 0 0 0,0-1 0 0 0,-1 0 0 0 0,-14 3 0 0 0,-49 6 0 0 0,64-12 0 0 0,-144 13 0 0 0,-152-8 0 0 0,214-6 0 0 0,87 1 0 0 0,-157-5 0 0 0,150 2-754 0 0,16-1-1063 0 0,14-1-2334 0 0,40-2-3418 0 0,-12 1 4402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0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1000 0 0,'2'0'519'0'0,"-1"0"0"0"0,1 1-1 0 0,0-1 1 0 0,-1 1 0 0 0,1-1 0 0 0,0 1-1 0 0,-1 0 1 0 0,1 0 0 0 0,-1 0 0 0 0,1 0 0 0 0,-1 0-1 0 0,0 0 1 0 0,1 0 0 0 0,-1 0 0 0 0,0 1-1 0 0,0-1 1 0 0,1 2 0 0 0,0 0 167 0 0,0 0 1 0 0,0 1-1 0 0,-1-1 0 0 0,1 1 0 0 0,-1 0 1 0 0,0-1-1 0 0,1 7 0 0 0,0 7 1140 0 0,-1-1 0 0 0,-1 33 0 0 0,-1-33-638 0 0,1-6-803 0 0,-2 57 2959 0 0,-12 85-1 0 0,10-127-2684 0 0,3-13-552 0 0,-1-1 0 0 0,0 1 0 0 0,-6 18 0 0 0,7-29-793 0 0,-14-26-14848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0 243 124 0 0,'0'-1'128'0'0,"0"1"0"0"0,1-1 1 0 0,-1 0-1 0 0,0 1 0 0 0,0-1 0 0 0,1 0 0 0 0,-1 1 0 0 0,0-1 1 0 0,1 0-1 0 0,-1 1 0 0 0,1-1 0 0 0,-1 1 0 0 0,1-1 0 0 0,-1 1 1 0 0,1-1-1 0 0,-1 1 0 0 0,1-1 0 0 0,0 1 0 0 0,-1-1 0 0 0,1 1 1 0 0,-1 0-1 0 0,1-1 0 0 0,0 1 0 0 0,0 0 0 0 0,-1 0 0 0 0,1-1 1 0 0,0 1-1 0 0,-1 0 0 0 0,1 0 0 0 0,0 0 0 0 0,0 0 0 0 0,-1 0 1 0 0,1 0-1 0 0,0 0 0 0 0,0 0 0 0 0,-1 0 0 0 0,1 0 0 0 0,0 1 1 0 0,-1-1-1 0 0,1 0 0 0 0,0 0 0 0 0,-1 1 0 0 0,1-1 0 0 0,0 0 1 0 0,-1 1-1 0 0,1-1 0 0 0,0 1 0 0 0,0 0 0 0 0,6 3 353 0 0,0 1-1 0 0,-1 0 0 0 0,10 8 0 0 0,-14-11-136 0 0,37 35 2366 0 0,62 76 1 0 0,24 53 1263 0 0,-65-84-1956 0 0,-56-76-1841 0 0,13 17 1536 0 0,37 39 1 0 0,-53-61-1654 0 0,-1 0 1 0 0,1-1 0 0 0,0 1 0 0 0,-1-1-1 0 0,1 1 1 0 0,0-1 0 0 0,0 1 0 0 0,0-1-1 0 0,-1 1 1 0 0,1-1 0 0 0,0 0 0 0 0,0 1 0 0 0,0-1-1 0 0,0 0 1 0 0,0 0 0 0 0,0 0 0 0 0,0 0-1 0 0,-1 0 1 0 0,1 0 0 0 0,0 0 0 0 0,0 0-1 0 0,0 0 1 0 0,0 0 0 0 0,0 0 0 0 0,0-1 0 0 0,0 1-1 0 0,-1 0 1 0 0,1-1 0 0 0,0 1 0 0 0,0 0-1 0 0,0-1 1 0 0,-1 1 0 0 0,1-1 0 0 0,0 0-1 0 0,0 1 1 0 0,-1-1 0 0 0,1 1 0 0 0,0-1 0 0 0,-1 0-1 0 0,1 0 1 0 0,-1 1 0 0 0,1-1 0 0 0,-1 0-1 0 0,1-1 1 0 0,3-4 40 0 0,-1 0-1 0 0,1-1 0 0 0,-1 1 1 0 0,2-9-1 0 0,-4 12 26 0 0,12-40 303 0 0,-1-1 1 0 0,8-73 0 0 0,-8 43-142 0 0,69-279 992 0 0,-57 285-2134 0 0,-24 67 790 0 0,1 1 0 0 0,-1 0 0 0 0,1-1 0 0 0,-1 1 0 0 0,0 0 0 0 0,1 0 0 0 0,-1-1 0 0 0,0 1-1 0 0,1 0 1 0 0,-1 0 0 0 0,1 0 0 0 0,-1-1 0 0 0,1 1 0 0 0,-1 0 0 0 0,1 0 0 0 0,-1 0 0 0 0,0 0 0 0 0,1 0 0 0 0,-1 0-1 0 0,1 0 1 0 0,-1 0 0 0 0,1 0 0 0 0,-1 0 0 0 0,1 0 0 0 0,-1 1 0 0 0,0-1 0 0 0,1 0 0 0 0,-1 0 0 0 0,1 0-1 0 0,-1 1 1 0 0,1-1 0 0 0,-1 0 0 0 0,0 0 0 0 0,1 1 0 0 0,-1-1 0 0 0,0 0 0 0 0,1 1 0 0 0,16 11-1487 0 0,34 40-7029 0 0,-23-26 5756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0 912 0 0,'-15'13'9086'0'0,"13"-10"-8319"0"0,0 0 1 0 0,1 0 0 0 0,-1 0 0 0 0,1 0 0 0 0,-1 1-1 0 0,1-1 1 0 0,0 0 0 0 0,0 1 0 0 0,0-1 0 0 0,0 6-1 0 0,-2 35 1929 0 0,3-16-1712 0 0,-1-11-276 0 0,1 0 0 0 0,1 0 1 0 0,0-1-1 0 0,6 28 0 0 0,-6-39-799 0 0,1-1 1 0 0,-1 1 0 0 0,1-1-1 0 0,0 0 1 0 0,0 1 0 0 0,1-1-1 0 0,-1 0 1 0 0,1 0 0 0 0,0-1-1 0 0,0 1 1 0 0,0-1 0 0 0,0 1-1 0 0,1-1 1 0 0,-1 0 0 0 0,1 0-1 0 0,0-1 1 0 0,0 1 0 0 0,0-1-1 0 0,0 1 1 0 0,0-2 0 0 0,7 4-1 0 0,-2-3-1233 0 0,-1 1-1 0 0,0-1 0 0 0,1-1 1 0 0,-1 0-1 0 0,12 1 1 0 0,-2-3-1372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198 734 752 0 0,'-19'9'19708'0'0,"18"-17"-18801"0"0,0 1 0 0 0,1-1 0 0 0,0 0 0 0 0,1 1 0 0 0,0-1 0 0 0,3-13 0 0 0,3-30 623 0 0,-8 2-1152 0 0,-2 1 0 0 0,-3-1 0 0 0,-21-86 0 0 0,19 108-368 0 0,0 1 0 0 0,-2 0-1 0 0,-1 1 1 0 0,-1 0 0 0 0,-1 0 0 0 0,-30-42 0 0 0,1-4-207 0 0,38 67 182 0 0,3 4 196 0 0,14 14 15 0 0,7 9-2 0 0,1-2 0 0 0,1 0 0 0 0,1-2 0 0 0,1 0 0 0 0,48 28 0 0 0,-61-41-220 0 0,0-1 0 0 0,1 1 1 0 0,0-2-1 0 0,0 0 0 0 0,0 0 0 0 0,0-1 0 0 0,1 0 0 0 0,-1-1 1 0 0,1-1-1 0 0,-1 0 0 0 0,1-1 0 0 0,0 0 0 0 0,-1-1 1 0 0,1 0-1 0 0,0-1 0 0 0,16-4 0 0 0,-25 4-64 0 0,0 1-1 0 0,-1 0 1 0 0,1-1-1 0 0,-1 0 1 0 0,0 0-1 0 0,1 0 1 0 0,-1 0 0 0 0,0 0-1 0 0,0-1 1 0 0,0 0-1 0 0,-1 1 1 0 0,1-1-1 0 0,-1 0 1 0 0,1 0-1 0 0,-1 0 1 0 0,0-1 0 0 0,0 1-1 0 0,0 0 1 0 0,-1-1-1 0 0,1 1 1 0 0,-1-1-1 0 0,0 0 1 0 0,0 1-1 0 0,0-1 1 0 0,0 0 0 0 0,-1 0-1 0 0,1 0 1 0 0,-1-6-1 0 0,-1-9-25 0 0,0-1 0 0 0,-2 1 0 0 0,0 0-1 0 0,-7-27 1 0 0,4 24 481 0 0,5 16 722 0 0,1 8-384 0 0,3 18-92 0 0,5 31-95 0 0,1-6-223 0 0,26 101 966 0 0,-29-127-1575 0 0,1-1 0 0 0,0 0-1 0 0,2 0 1 0 0,0-1 0 0 0,18 27 0 0 0,-22-38-333 0 0,-1 0 1 0 0,2 0-1 0 0,-1-1 0 0 0,8 7 1 0 0,-8-9-584 0 0,-1 0 0 0 0,1 0 0 0 0,-1 0 0 0 0,1-1 1 0 0,0 1-1 0 0,8 1 0 0 0,1 0-1972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377 166 48 0 0,'-5'-12'833'0'0,"0"0"-1"0"0,0 0 1 0 0,-1 1-1 0 0,-1 0 1 0 0,0 0 0 0 0,-1 1-1 0 0,0 0 1 0 0,0 0-1 0 0,-1 1 1 0 0,-15-13 0 0 0,19 18-295 0 0,0 1 1 0 0,0-1-1 0 0,0 1 1 0 0,-1 0 0 0 0,0 0-1 0 0,1 1 1 0 0,-1 0-1 0 0,0 0 1 0 0,0 0-1 0 0,-1 1 1 0 0,1 0 0 0 0,0 0-1 0 0,0 0 1 0 0,0 1-1 0 0,-1 0 1 0 0,1 0 0 0 0,0 1-1 0 0,0 0 1 0 0,-1 0-1 0 0,1 0 1 0 0,0 1 0 0 0,0-1-1 0 0,-7 5 1 0 0,4-2-117 0 0,0 1 1 0 0,0 1-1 0 0,0 0 1 0 0,1 0-1 0 0,0 0 1 0 0,0 1-1 0 0,1 0 1 0 0,0 1-1 0 0,0 0 1 0 0,1 0-1 0 0,0 0 1 0 0,0 1-1 0 0,1 0 1 0 0,0 0-1 0 0,0 0 1 0 0,1 1-1 0 0,0-1 1 0 0,1 1-1 0 0,0 0 1 0 0,1 0-1 0 0,0 0 1 0 0,1 0-1 0 0,-1 15 1 0 0,3-18-400 0 0,0-1 0 0 0,1 1 0 0 0,-1 0 0 0 0,1-1 0 0 0,1 0 0 0 0,-1 1 0 0 0,1-1 0 0 0,0 0 0 0 0,1-1 0 0 0,0 1 0 0 0,-1 0 0 0 0,2-1 0 0 0,-1 0 0 0 0,1 0 0 0 0,-1 0 0 0 0,1-1 0 0 0,1 1 0 0 0,7 4 0 0 0,-5-3-18 0 0,0-1-1 0 0,0-1 1 0 0,0 1-1 0 0,1-1 0 0 0,-1-1 1 0 0,1 0-1 0 0,0 0 0 0 0,0 0 1 0 0,0-1-1 0 0,0-1 0 0 0,1 0 1 0 0,16 1-1 0 0,-23-2-4 0 0,-1 0 0 0 0,1 0 0 0 0,-1 0 0 0 0,0 0 0 0 0,1 0 0 0 0,-1 0 0 0 0,0-1 0 0 0,1 1 0 0 0,-1-1 0 0 0,0 0 0 0 0,1 0 0 0 0,-1 0 0 0 0,2-1 0 0 0,1-1 0 0 0,-2 2 0 0 0,0-1 0 0 0,-1 0 0 0 0,1 0 0 0 0,-1 0 0 0 0,1 0 0 0 0,-1 0 0 0 0,0-1 0 0 0,0 1 0 0 0,0-1 0 0 0,0 1 0 0 0,-1-1 0 0 0,1 0 0 0 0,-1 1 0 0 0,1-1 0 0 0,-1 0 0 0 0,0 0 0 0 0,0 0 0 0 0,0 0 0 0 0,0-6 0 0 0,1-5 0 0 0,0 0 0 0 0,-1-27 0 0 0,-1 34 0 0 0,0-7 0 0 0,0-1 0 0 0,-2 1 0 0 0,1 0 0 0 0,-2 0 0 0 0,0 0 0 0 0,0 1 0 0 0,-2-1 0 0 0,1 1 0 0 0,-2 0 0 0 0,0 0 0 0 0,0 0 0 0 0,-1 1 0 0 0,-1 0 0 0 0,-17-22 0 0 0,10 18-61 0 0,14 15-273 0 0,5 3-1162 0 0,20 11-170 0 0,-8-4-1952 0 0,0-1 0 0 0,35 12 0 0 0,-8-8 471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40 250 584 0 0,'0'0'76'0'0,"-12"-15"3923"0"0,12 15-3862 0 0,0-1 0 0 0,0 1 0 0 0,0-1 0 0 0,0 1 0 0 0,0-1 0 0 0,0 1 0 0 0,0-1 0 0 0,0 1 0 0 0,0-1 0 0 0,0 1 0 0 0,0-1 0 0 0,0 1 0 0 0,0-1 0 0 0,0 1 0 0 0,1-1 0 0 0,-1 1 0 0 0,0-1 1 0 0,0 1-1 0 0,0-1 0 0 0,1 1 0 0 0,-1-1 0 0 0,0 1 0 0 0,1-1 0 0 0,-1 1 0 0 0,0 0 0 0 0,1-1 0 0 0,-1 1 0 0 0,1 0 0 0 0,-1-1 0 0 0,1 1 0 0 0,-1 0 0 0 0,0 0 0 0 0,1-1 0 0 0,-1 1 0 0 0,1 0 0 0 0,-1 0 0 0 0,1 0 0 0 0,-1 0 1 0 0,1-1-1 0 0,0 1 0 0 0,45-15 2583 0 0,-27 10-1860 0 0,0 0 0 0 0,-1-2 0 0 0,0-1 0 0 0,0 0 0 0 0,0-1 0 0 0,19-14 0 0 0,-35 22-789 0 0,-1 0-1 0 0,0 0 1 0 0,0 0 0 0 0,0 0 0 0 0,0 0-1 0 0,0 0 1 0 0,0-1 0 0 0,-1 1 0 0 0,1 0-1 0 0,0-1 1 0 0,-1 1 0 0 0,1 0 0 0 0,0-1-1 0 0,-1 1 1 0 0,0-1 0 0 0,1 1 0 0 0,-1 0-1 0 0,0-1 1 0 0,0 1 0 0 0,0-4 0 0 0,0 2 9 0 0,-1 0 0 0 0,1 0 0 0 0,-1 0 0 0 0,0 0 0 0 0,0 1 1 0 0,0-1-1 0 0,-1 0 0 0 0,1 1 0 0 0,0-1 0 0 0,-3-2 0 0 0,-1-2 46 0 0,0 1 0 0 0,0 0-1 0 0,-1 0 1 0 0,0 1 0 0 0,0 0-1 0 0,0 0 1 0 0,-12-6 0 0 0,10 7-25 0 0,0 0 1 0 0,0 0 0 0 0,-1 1 0 0 0,0 1-1 0 0,1 0 1 0 0,-1 0 0 0 0,-11-1 0 0 0,14 2-47 0 0,0 1 1 0 0,0 0-1 0 0,0 0 1 0 0,1 1-1 0 0,-1-1 1 0 0,0 1-1 0 0,0 1 1 0 0,0-1-1 0 0,1 1 1 0 0,-1 0-1 0 0,1 0 1 0 0,-7 4-1 0 0,11-5-63 0 0,0-1-1 0 0,0 1 1 0 0,0-1-1 0 0,0 1 1 0 0,0 0 0 0 0,0-1-1 0 0,0 1 1 0 0,0 0-1 0 0,1 0 1 0 0,-1 0-1 0 0,0 0 1 0 0,1-1 0 0 0,-1 1-1 0 0,1 0 1 0 0,-1 0-1 0 0,1 0 1 0 0,-1 1-1 0 0,1-1 1 0 0,-1 0-1 0 0,1 0 1 0 0,0 0 0 0 0,0 0-1 0 0,0 0 1 0 0,-1 0-1 0 0,1 0 1 0 0,0 2-1 0 0,1-1-94 0 0,0 1-1 0 0,-1-1 0 0 0,1 0 0 0 0,0 1 1 0 0,0-1-1 0 0,1 0 0 0 0,-1 0 0 0 0,0 0 1 0 0,1 0-1 0 0,-1 0 0 0 0,3 3 0 0 0,5 3-354 0 0,-1 0-1 0 0,2 0 1 0 0,17 11-1 0 0,-10-9-664 0 0,1-1 1 0 0,0-1-1 0 0,0 0 0 0 0,1-1 0 0 0,0-2 1 0 0,37 8-1 0 0,-3-7-1064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1 844 0 0,'0'0'8001'0'0,"-14"3"-1575"0"0,14 104 1081 0 0,15 61-3475 0 0,-13-145-3213 0 0,10 34 0 0 0,3-19-1493 0 0,-13-34 139 0 0,0-1 1 0 0,0 1-1 0 0,0-1 0 0 0,1 0 0 0 0,-1 0 1 0 0,1 0-1 0 0,4 3 0 0 0,1-2-6259 0 0,-4-1 3933 0 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77 151 180 0 0,'-29'-8'1576'0'0,"4"1"1960"0"0,2 3 5009 0 0,24 4-8359 0 0,1 0 0 0 0,-1-1 0 0 0,0 1 0 0 0,1 0 1 0 0,-1-1-1 0 0,0 1 0 0 0,0-1 0 0 0,1 0 0 0 0,-1 0 1 0 0,0 1-1 0 0,0-1 0 0 0,1-1 0 0 0,4-2 273 0 0,21-7 931 0 0,1 1 1 0 0,1 2-1 0 0,39-8 0 0 0,-25 7-424 0 0,190-38 3769 0 0,-205 41-4437 0 0,31-1-4455 0 0,-19 3-4375 0 0,-27 2 5858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30 211 636 0 0,'0'-2'366'0'0,"1"0"1"0"0,0 0-1 0 0,-1 0 1 0 0,1 1-1 0 0,0-1 1 0 0,0 0-1 0 0,0 1 0 0 0,0-1 1 0 0,1 1-1 0 0,-1-1 1 0 0,0 1-1 0 0,0 0 1 0 0,1-1-1 0 0,-1 1 0 0 0,1 0 1 0 0,0 0-1 0 0,2-2 1 0 0,36-15 2267 0 0,-24 11-1424 0 0,36-14 1774 0 0,84-22-1 0 0,-93 32-1134 0 0,1-3 1 0 0,-2-1-1 0 0,55-29 0 0 0,-91 39-1349 0 0,-6 5-480 0 0,0 0-1 0 0,0 0 1 0 0,0 0-1 0 0,1 0 1 0 0,-1 0-1 0 0,0 0 1 0 0,0 0-1 0 0,0 0 1 0 0,0-1-1 0 0,0 1 0 0 0,0 0 1 0 0,0 0-1 0 0,0 0 1 0 0,0 0-1 0 0,0 0 1 0 0,0 0-1 0 0,0 0 1 0 0,0-1-1 0 0,0 1 1 0 0,0 0-1 0 0,0 0 1 0 0,0 0-1 0 0,0 0 1 0 0,0 0-1 0 0,0 0 1 0 0,0 0-1 0 0,0 0 1 0 0,0-1-1 0 0,0 1 1 0 0,0 0-1 0 0,0 0 1 0 0,-1 0-1 0 0,1 0 1 0 0,0 0-1 0 0,0 0 0 0 0,0 0 1 0 0,0 0-1 0 0,0 0 1 0 0,0 0-1 0 0,0 0 1 0 0,0 0-1 0 0,0-1 1 0 0,0 1-1 0 0,-1 0 1 0 0,1 0-1 0 0,0 0 1 0 0,0 0-1 0 0,0 0 1 0 0,0 0-1 0 0,0 0 1 0 0,0 0-1 0 0,0 0 1 0 0,0 0-1 0 0,-1 0 1 0 0,1 0-1 0 0,0 0 1 0 0,0 0-1 0 0,0 0 1 0 0,0 0-1 0 0,0 0 0 0 0,0 0 1 0 0,0 0-1 0 0,0 0 1 0 0,-1 1-1 0 0,-31 0 57 0 0,0 2 0 0 0,0 1 0 0 0,0 1 0 0 0,-54 17 0 0 0,52-13-44 0 0,26-7-25 0 0,-97 30 54 0 0,95-28-55 0 0,1 0 0 0 0,0 1-1 0 0,0-1 1 0 0,0 2 0 0 0,0-1 0 0 0,1 1-1 0 0,0 1 1 0 0,-11 10 0 0 0,18-16 3 0 0,0 1 0 0 0,0-1 1 0 0,0 1-1 0 0,0-1 0 0 0,0 1 1 0 0,1 0-1 0 0,-1-1 0 0 0,1 1 1 0 0,-1 0-1 0 0,1-1 0 0 0,-1 1 1 0 0,1 0-1 0 0,0-1 0 0 0,0 1 1 0 0,0 0-1 0 0,0 0 0 0 0,0-1 0 0 0,0 1 1 0 0,0 0-1 0 0,1 0 0 0 0,-1-1 1 0 0,1 1-1 0 0,-1 0 0 0 0,1-1 1 0 0,0 1-1 0 0,-1-1 0 0 0,1 1 1 0 0,0-1-1 0 0,0 1 0 0 0,0-1 1 0 0,2 2-1 0 0,3 5 32 0 0,1 0 0 0 0,-1-1 0 0 0,2-1 0 0 0,8 8-1 0 0,34 21 213 0 0,2-1-1 0 0,59 27 1 0 0,-54-30-104 0 0,26 14 131 0 0,191 117 841 0 0,-266-157-1068 0 0,0 0-1 0 0,0 0 1 0 0,-1 1-1 0 0,0 1 1 0 0,0-1 0 0 0,0 1-1 0 0,-1 0 1 0 0,0 1-1 0 0,9 15 1 0 0,-14-22-41 0 0,-1 1 1 0 0,1-1-1 0 0,-1 0 1 0 0,0 0-1 0 0,1 0 0 0 0,-1 1 1 0 0,0-1-1 0 0,0 0 0 0 0,0 0 1 0 0,0 1-1 0 0,0-1 0 0 0,0 0 1 0 0,0 0-1 0 0,0 1 1 0 0,-1-1-1 0 0,1 0 0 0 0,-1 0 1 0 0,1 0-1 0 0,0 1 0 0 0,-1-1 1 0 0,0 0-1 0 0,0 2 0 0 0,-2-1 12 0 0,1 1-1 0 0,0-1 0 0 0,0 0 1 0 0,-1 1-1 0 0,0-1 0 0 0,1 0 1 0 0,-1 0-1 0 0,-4 2 0 0 0,-5 1 33 0 0,0 0 0 0 0,1-1-1 0 0,-19 5 1 0 0,-11 0 62 0 0,-1-2 0 0 0,-67 3 1 0 0,-87-10 15 0 0,149-1-154 0 0,-133-10-652 0 0,102 4-2384 0 0,58 5 1646 0 0,16 1 1121 0 0,-9 1-7655 0 0,12 0 7031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5 114 112 0 0,'-4'5'7750'0'0,"4"-4"-7606"0"0,13 3 2306 0 0,23-1-224 0 0,292 3 4750 0 0,-57-2-4921 0 0,-120 0-1123 0 0,1668 20 5084 0 0,-950-47-4697 0 0,-2-65-30 0 0,-799 77-1192 0 0,140-25 325 0 0,-187 29-356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1 137 248 0 0,'1'-14'3877'0'0,"3"8"-3241"0"0,1-1 1 0 0,0 1-1 0 0,0-1 1 0 0,0 1-1 0 0,0 1 0 0 0,1-1 1 0 0,0 1-1 0 0,0 0 1 0 0,1 0-1 0 0,-1 1 0 0 0,1 0 1 0 0,9-4-1 0 0,4-2 758 0 0,1 1 0 0 0,1 1 0 0 0,24-7 0 0 0,-39 13-1021 0 0,1 1 0 0 0,-1 0 1 0 0,0 0-1 0 0,0 0 1 0 0,1 1-1 0 0,-1 0 1 0 0,0 0-1 0 0,1 1 0 0 0,-1 0 1 0 0,0 0-1 0 0,0 1 1 0 0,10 3-1 0 0,-14-4-276 0 0,1 1-1 0 0,-1-1 1 0 0,0 1-1 0 0,0 0 1 0 0,0 0-1 0 0,0 0 1 0 0,-1 1-1 0 0,1-1 1 0 0,-1 1-1 0 0,1-1 1 0 0,-1 1-1 0 0,0 0 1 0 0,0 0-1 0 0,0 0 1 0 0,0 0-1 0 0,0 0 1 0 0,-1 0 0 0 0,1 1-1 0 0,-1-1 1 0 0,0 0-1 0 0,0 1 1 0 0,-1-1-1 0 0,1 1 1 0 0,0-1-1 0 0,-1 1 1 0 0,0 6-1 0 0,-1 1 8 0 0,0 1 0 0 0,-1-1 0 0 0,0 0 0 0 0,-1 0 0 0 0,0 0 0 0 0,-1-1-1 0 0,0 1 1 0 0,0-1 0 0 0,-7 11 0 0 0,-5 7 173 0 0,-38 48-1 0 0,-13 4 204 0 0,-24 32 524 0 0,90-110-953 0 0,0-1 1 0 0,0 1-1 0 0,0 0 1 0 0,0-1-1 0 0,0 1 1 0 0,0 0 0 0 0,1 0-1 0 0,-1-1 1 0 0,1 1-1 0 0,-1 0 1 0 0,1 0-1 0 0,-1 0 1 0 0,1 0-1 0 0,0 0 1 0 0,0 0-1 0 0,0 0 1 0 0,0-1-1 0 0,0 1 1 0 0,1 2-1 0 0,0-2 4 0 0,0-1-1 0 0,-1 1 0 0 0,1-1 1 0 0,0 1-1 0 0,0-1 0 0 0,0 1 1 0 0,1-1-1 0 0,-1 0 1 0 0,0 0-1 0 0,0 0 0 0 0,1 0 1 0 0,-1 0-1 0 0,0 0 1 0 0,1 0-1 0 0,-1 0 0 0 0,1 0 1 0 0,0 0-1 0 0,-1-1 1 0 0,1 1-1 0 0,-1-1 0 0 0,4 1 1 0 0,13 3 154 0 0,0-1-1 0 0,0-1 1 0 0,0-1 0 0 0,35-2 0 0 0,72-13 772 0 0,-118 13-976 0 0,18-2-8 0 0,143-28-473 0 0,-159 30-990 0 0,-1-1-1 0 0,0 2 1 0 0,0-1-1 0 0,12 1 1 0 0,6 0-4793 0 0,-10 0 3055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565 115 468 0 0,'1'-2'473'0'0,"-1"-1"1"0"0,1 0-1 0 0,-1 0 0 0 0,1 0 0 0 0,-1 0 1 0 0,0 0-1 0 0,0 0 0 0 0,-1 0 0 0 0,1 0 0 0 0,-1 0 1 0 0,1 1-1 0 0,-1-1 0 0 0,0 0 0 0 0,0 0 1 0 0,0 0-1 0 0,0 1 0 0 0,-1-1 0 0 0,1 1 1 0 0,-4-5-1 0 0,1 4-86 0 0,1 0 0 0 0,-1 0 1 0 0,0 0-1 0 0,0 0 0 0 0,-1 1 0 0 0,1 0 0 0 0,0 0 1 0 0,-1 0-1 0 0,1 1 0 0 0,-1-1 0 0 0,-6 0 0 0 0,-9-2 346 0 0,-1 1 0 0 0,1 1 0 0 0,-1 0 0 0 0,1 2-1 0 0,-1 0 1 0 0,1 2 0 0 0,-30 5 0 0 0,19-1-45 0 0,1 2 1 0 0,-1 1-1 0 0,1 1 1 0 0,-33 17-1 0 0,51-21-358 0 0,-1 1 0 0 0,2 0 1 0 0,-1 1-1 0 0,1 0 0 0 0,-11 10 0 0 0,18-15-207 0 0,1 0 0 0 0,0 0 0 0 0,0 0 0 0 0,1 1-1 0 0,-1-1 1 0 0,1 0 0 0 0,-1 1 0 0 0,1 0 0 0 0,0 0 0 0 0,0-1 0 0 0,1 1 0 0 0,-1 0 0 0 0,1 0-1 0 0,0 1 1 0 0,0-1 0 0 0,0 0 0 0 0,1 0 0 0 0,0 0 0 0 0,-1 1 0 0 0,1-1 0 0 0,1 5 0 0 0,0-5-49 0 0,1 0-1 0 0,-1-1 1 0 0,1 1 0 0 0,0 0 0 0 0,0 0 0 0 0,0-1 0 0 0,1 1 0 0 0,-1-1 0 0 0,1 0 0 0 0,0 1 0 0 0,0-1 0 0 0,0 0 0 0 0,0-1 0 0 0,0 1-1 0 0,1-1 1 0 0,4 4 0 0 0,7 2 98 0 0,-1 0 0 0 0,28 10-1 0 0,-8-7-90 0 0,0-2 0 0 0,1-1 0 0 0,0-1 0 0 0,0-2-1 0 0,0-2 1 0 0,1-1 0 0 0,-1-2 0 0 0,1-1 0 0 0,63-11 0 0 0,-88 10-193 0 0,0 0-1 0 0,0-1 1 0 0,0 0 0 0 0,0-1 0 0 0,-1 0-1 0 0,1-1 1 0 0,10-6 0 0 0,-18 9 78 0 0,-1 1 0 0 0,1-1-1 0 0,-1 0 1 0 0,0-1 0 0 0,0 1 0 0 0,1 0 0 0 0,-1 0 0 0 0,-1-1 0 0 0,1 0 0 0 0,0 1 0 0 0,-1-1-1 0 0,1 0 1 0 0,-1 1 0 0 0,0-1 0 0 0,0 0 0 0 0,0 0 0 0 0,0 0 0 0 0,0 0 0 0 0,-1 0 0 0 0,1-1-1 0 0,-1 1 1 0 0,0 0 0 0 0,0 0 0 0 0,0 0 0 0 0,0 0 0 0 0,-1 0 0 0 0,1 0 0 0 0,-1 0 0 0 0,0 0-1 0 0,-2-5 1 0 0,-2-5 13 0 0,0 1 0 0 0,-1 0-1 0 0,0 1 1 0 0,-1 0 0 0 0,0 0 0 0 0,-1 0-1 0 0,0 1 1 0 0,-1 0 0 0 0,0 0-1 0 0,-1 1 1 0 0,0 0 0 0 0,0 1 0 0 0,-1 0-1 0 0,0 1 1 0 0,0 0 0 0 0,-22-9-1 0 0,10 6-357 0 0,-1 1 0 0 0,0 1 0 0 0,0 1 0 0 0,-1 1-1 0 0,0 1 1 0 0,0 1 0 0 0,-50 0 0 0 0,72 4 158 0 0,0 0 0 0 0,0 0 0 0 0,-1 0-1 0 0,1 1 1 0 0,0 0 0 0 0,0-1 0 0 0,-1 1 0 0 0,1 0 0 0 0,-6 3 0 0 0,-4 6-5204 0 0,14-1-196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7 260 0 0,'1'0'411'0'0,"0"-1"0"0"0,0 0 0 0 0,0 0 0 0 0,0 1 0 0 0,1-1-1 0 0,-1 0 1 0 0,0 1 0 0 0,1-1 0 0 0,-1 1 0 0 0,0 0 0 0 0,1 0 0 0 0,-1-1 0 0 0,0 1 0 0 0,1 0 0 0 0,-1 0-1 0 0,0 0 1 0 0,1 0 0 0 0,-1 0 0 0 0,1 1 0 0 0,-1-1 0 0 0,2 1 0 0 0,-1 0-31 0 0,0 0 0 0 0,0 0 0 0 0,0 0 0 0 0,0 0 0 0 0,0 1 0 0 0,-1-1 0 0 0,1 1 0 0 0,0 0 0 0 0,-1-1 0 0 0,1 1 0 0 0,1 3 0 0 0,3 4 446 0 0,-1 1 0 0 0,0 0 0 0 0,0 0 0 0 0,3 11 0 0 0,26 91 3082 0 0,-22-69-2093 0 0,1 0 1 0 0,29 60 0 0 0,-41-101-1765 0 0,0 0 0 0 0,0 0-1 0 0,0 0 1 0 0,0-1 0 0 0,1 1-1 0 0,-1 0 1 0 0,0-1 0 0 0,1 1-1 0 0,-1-1 1 0 0,1 0 0 0 0,0 1-1 0 0,-1-1 1 0 0,1 0 0 0 0,0 0 0 0 0,0 0-1 0 0,0 0 1 0 0,0 0 0 0 0,0-1-1 0 0,0 1 1 0 0,0 0 0 0 0,0-1-1 0 0,0 0 1 0 0,0 1 0 0 0,0-1 0 0 0,0 0-1 0 0,0 0 1 0 0,1 0 0 0 0,-1 0-1 0 0,0-1 1 0 0,0 1 0 0 0,0-1-1 0 0,0 1 1 0 0,0-1 0 0 0,0 1-1 0 0,0-1 1 0 0,2-1 0 0 0,8-4-116 0 0,0 0 0 0 0,-1-1 0 0 0,1 0 0 0 0,14-13 1 0 0,-19 14 53 0 0,81-59-516 0 0,109-90-920 0 0,-210 160 741 0 0,-14 17 805 0 0,24-19-88 0 0,-28 32 322 0 0,-32 47-1 0 0,54-68-86 0 0,1 0 0 0 0,0 1 0 0 0,1-1-1 0 0,1 1 1 0 0,0 1 0 0 0,1-1 0 0 0,-3 22-1 0 0,7-35-184 0 0,1 1 1 0 0,0-1-1 0 0,-1 1 0 0 0,1-1 0 0 0,1 1 0 0 0,-1 0 0 0 0,0-1 0 0 0,0 1 1 0 0,1-1-1 0 0,0 1 0 0 0,-1-1 0 0 0,1 1 0 0 0,0-1 0 0 0,0 0 0 0 0,1 1 0 0 0,-1-1 1 0 0,0 0-1 0 0,1 0 0 0 0,-1 0 0 0 0,1 0 0 0 0,0 0 0 0 0,-1 0 0 0 0,5 2 1 0 0,-2 0 31 0 0,0-1 1 0 0,1-1 0 0 0,0 1 0 0 0,-1-1 0 0 0,1 0 0 0 0,0 0 0 0 0,0 0 0 0 0,0-1 0 0 0,1 1 0 0 0,8 0 0 0 0,1-1-138 0 0,1 0 0 0 0,-1-2 0 0 0,0 0 0 0 0,0 0 0 0 0,24-6 1 0 0,-21 2-2070 0 0,35-13 0 0 0,-24 4-7147 0 0,-18 9 6226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14 304 0 0,'-3'-2'715'0'0,"0"0"0"0"0,0 1 0 0 0,0-1 0 0 0,0 1-1 0 0,0 0 1 0 0,-1 0 0 0 0,1 0 0 0 0,0 0 0 0 0,-1 1 0 0 0,1-1 0 0 0,0 1 0 0 0,-1 0 0 0 0,1 0-1 0 0,-1 0 1 0 0,-4 1 0 0 0,6-1-359 0 0,0 0 0 0 0,0 1 0 0 0,0-1 0 0 0,0 1-1 0 0,0 0 1 0 0,0 0 0 0 0,0 0 0 0 0,0 0 0 0 0,1 0 0 0 0,-1 0 0 0 0,0 0 0 0 0,0 0-1 0 0,1 1 1 0 0,-1-1 0 0 0,1 1 0 0 0,-1-1 0 0 0,1 1 0 0 0,0 0 0 0 0,0-1-1 0 0,-1 1 1 0 0,1 0 0 0 0,1 0 0 0 0,-1 0 0 0 0,0 0 0 0 0,-1 3 0 0 0,2-4-219 0 0,0 0-1 0 0,0 1 1 0 0,0-1 0 0 0,1 0 0 0 0,-1 1 0 0 0,0-1 0 0 0,0 0 0 0 0,1 1 0 0 0,-1-1 0 0 0,1 0 0 0 0,-1 1-1 0 0,1-1 1 0 0,-1 0 0 0 0,1 0 0 0 0,0 0 0 0 0,0 0 0 0 0,0 0 0 0 0,-1 1 0 0 0,1-1 0 0 0,0-1 0 0 0,0 1-1 0 0,0 0 1 0 0,1 0 0 0 0,-1 0 0 0 0,2 1 0 0 0,2 1 214 0 0,0 0 0 0 0,0-1 0 0 0,0 1 1 0 0,9 2-1 0 0,-9-3-155 0 0,1 0 1 0 0,0-1-1 0 0,0 0 1 0 0,0 0 0 0 0,-1 0-1 0 0,1-1 1 0 0,0 0-1 0 0,0 0 1 0 0,0 0-1 0 0,6-2 1 0 0,-12 2-200 0 0,0 0 1 0 0,0 0-1 0 0,1 0 1 0 0,-1 0-1 0 0,0 0 1 0 0,0 0-1 0 0,0 0 1 0 0,1 0-1 0 0,-1 0 1 0 0,0-1-1 0 0,0 1 1 0 0,0 0-1 0 0,0 0 1 0 0,1 0 0 0 0,-1 0-1 0 0,0 0 1 0 0,0-1-1 0 0,0 1 1 0 0,0 0-1 0 0,0 0 1 0 0,0 0-1 0 0,0 0 1 0 0,1-1-1 0 0,-1 1 1 0 0,0 0-1 0 0,0 0 1 0 0,0 0-1 0 0,0-1 1 0 0,0 1-1 0 0,0 0 1 0 0,0 0-1 0 0,0-1 1 0 0,0 1-1 0 0,0 0 1 0 0,0 0-1 0 0,0 0 1 0 0,0-1-1 0 0,0 1 1 0 0,0 0-1 0 0,-1 0 1 0 0,1 0-1 0 0,0-1 1 0 0,0 1-1 0 0,0 0 1 0 0,0 0-1 0 0,0 0 1 0 0,0 0-1 0 0,0-1 1 0 0,-1 1-1 0 0,1 0 1 0 0,-7-5-278 0 0,0 1-1 0 0,-1 0 1 0 0,1 0 0 0 0,-1 1 0 0 0,0 0 0 0 0,0 0 0 0 0,-1 1 0 0 0,1 0 0 0 0,0 0 0 0 0,-1 1 0 0 0,1 0 0 0 0,-1 0 0 0 0,-9 1 0 0 0,6 5-892 0 0,9-1-923 0 0,19 7-7301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67 848 0 0,'-4'-66'17420'0'0,"7"69"-15974"0"0,4 3-848 0 0,-1 0 0 0 0,-1 1 0 0 0,1 0 0 0 0,-1 0 0 0 0,0 0 0 0 0,-1 1 0 0 0,7 13 0 0 0,23 67 2171 0 0,-21-50-1977 0 0,4 16 379 0 0,-3 1 0 0 0,-1 0 1 0 0,5 75-1 0 0,-17-127-1591 0 0,3 18-1534 0 0,3-15-2275 0 0,5-8-4844 0 0,0-3 6146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210 121 140 0 0,'-6'-12'938'0'0,"-2"0"0"0"0,1 1 1 0 0,-2 0-1 0 0,-10-11 0 0 0,12 15 91 0 0,0 1 0 0 0,0 0 0 0 0,0 0 0 0 0,0 0 0 0 0,-1 1 1 0 0,0 1-1 0 0,-10-5 0 0 0,18 8-872 0 0,-1 1 0 0 0,0 0 0 0 0,1-1 0 0 0,-1 1 0 0 0,1 0 0 0 0,-1 0-1 0 0,0 0 1 0 0,1-1 0 0 0,-1 1 0 0 0,1 0 0 0 0,-1 0 0 0 0,0 0 0 0 0,1 0 0 0 0,-1 0 0 0 0,0 0 0 0 0,1 0 0 0 0,-1 0 0 0 0,0 0 0 0 0,1 0 0 0 0,-1 0 0 0 0,0 1 0 0 0,1-1 0 0 0,-1 0-1 0 0,1 0 1 0 0,-1 1 0 0 0,0-1 0 0 0,1 0 0 0 0,-1 1 0 0 0,0 0-15 0 0,1 0-1 0 0,-1 0 1 0 0,1 0-1 0 0,0 0 1 0 0,-1 0 0 0 0,1 0-1 0 0,0 0 1 0 0,0 0-1 0 0,0 1 1 0 0,0-1-1 0 0,0 0 1 0 0,0 0-1 0 0,0 0 1 0 0,0 0 0 0 0,0 1-1 0 0,2 6 282 0 0,0 0 0 0 0,0-1 0 0 0,6 14-1 0 0,15 19 309 0 0,2 0-1 0 0,2-1 0 0 0,38 43 0 0 0,49 44 556 0 0,-67-77-350 0 0,73 98 1 0 0,-116-141-874 0 0,0 0 0 0 0,-1 1 1 0 0,0-1-1 0 0,0 0 0 0 0,0 1 1 0 0,0 0-1 0 0,1 10 1 0 0,-3-15-51 0 0,-1 0 0 0 0,0-1 1 0 0,0 1-1 0 0,0 0 0 0 0,0 0 1 0 0,0-1-1 0 0,0 1 1 0 0,0 0-1 0 0,-1-1 0 0 0,1 1 1 0 0,0 0-1 0 0,-1-1 0 0 0,0 1 1 0 0,1-1-1 0 0,-1 1 0 0 0,0-1 1 0 0,0 1-1 0 0,0-1 0 0 0,0 1 1 0 0,0-1-1 0 0,0 0 1 0 0,0 0-1 0 0,0 1 0 0 0,0-1 1 0 0,-1 0-1 0 0,1 0 0 0 0,-1 0 1 0 0,1 0-1 0 0,-1 0 0 0 0,1-1 1 0 0,-1 1-1 0 0,1 0 1 0 0,-1-1-1 0 0,1 1 0 0 0,-1-1 1 0 0,-2 1-1 0 0,-14 2 73 0 0,1 0 1 0 0,0-1-1 0 0,-1-1 1 0 0,-31-1 0 0 0,-73-14 124 0 0,77 8-149 0 0,29 4-430 0 0,-105-16 519 0 0,97 12-4257 0 0,-28-8 0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349 104 388 0 0,'-3'-5'658'0'0,"-1"1"1"0"0,0 1-1 0 0,0-1 0 0 0,0 0 0 0 0,-1 1 1 0 0,1 0-1 0 0,-1 0 0 0 0,0 0 0 0 0,0 1 1 0 0,0-1-1 0 0,0 1 0 0 0,0 0 0 0 0,0 1 1 0 0,-1-1-1 0 0,1 1 0 0 0,-1 0 0 0 0,1 1 1 0 0,-1-1-1 0 0,-7 1 0 0 0,3 1-93 0 0,-1 0 0 0 0,1 1 1 0 0,0 1-1 0 0,0-1 0 0 0,0 1 0 0 0,0 1 0 0 0,0 0 0 0 0,0 0 0 0 0,1 1 0 0 0,0 0 0 0 0,0 1 0 0 0,0 0 1 0 0,-12 12-1 0 0,11-10-153 0 0,1 0 0 0 0,1 1 0 0 0,0 0 0 0 0,0 0 0 0 0,1 1 0 0 0,0 0 0 0 0,0 0-1 0 0,1 0 1 0 0,1 1 0 0 0,0 0 0 0 0,-6 20 0 0 0,9-26-259 0 0,1 0 0 0 0,0 1-1 0 0,1-1 1 0 0,-1 1 0 0 0,1-1-1 0 0,0 0 1 0 0,1 1 0 0 0,-1-1-1 0 0,1 1 1 0 0,0-1 0 0 0,0 0 0 0 0,1 1-1 0 0,0-1 1 0 0,0 0 0 0 0,5 9-1 0 0,-3-7-27 0 0,1 0-1 0 0,0-1 1 0 0,0 0-1 0 0,0 0 0 0 0,1-1 1 0 0,0 1-1 0 0,0-1 1 0 0,0 0-1 0 0,1-1 1 0 0,8 5-1 0 0,-4-3-57 0 0,1 0 1 0 0,0-1-1 0 0,1 0 0 0 0,-1-1 1 0 0,1-1-1 0 0,0 0 0 0 0,0 0 0 0 0,0-1 1 0 0,0-1-1 0 0,0 0 0 0 0,0-1 1 0 0,0-1-1 0 0,16-2 0 0 0,-26 3-80 0 0,1-1 1 0 0,-1 0-1 0 0,1 0 0 0 0,-1 0 0 0 0,0-1 1 0 0,1 1-1 0 0,-1-1 0 0 0,0 1 0 0 0,0-1 1 0 0,0 0-1 0 0,0-1 0 0 0,-1 1 0 0 0,1 0 0 0 0,0-1 1 0 0,-1 1-1 0 0,0-1 0 0 0,3-3 0 0 0,-3 2-1 0 0,0 0-1 0 0,0-1 0 0 0,0 1 0 0 0,-1-1 0 0 0,1 1 1 0 0,-1-1-1 0 0,0 1 0 0 0,-1-1 0 0 0,1 0 0 0 0,-1 1 1 0 0,0-9-1 0 0,-1 1-5 0 0,-1-1 0 0 0,0 0 0 0 0,-1 1 1 0 0,0 0-1 0 0,-1 0 0 0 0,0 0 0 0 0,-1 0 1 0 0,-11-19-1 0 0,2 11-142 0 0,-1 0 1 0 0,0 0-1 0 0,-2 2 1 0 0,0 0-1 0 0,-1 1 1 0 0,-1 0 0 0 0,-1 2-1 0 0,0 0 1 0 0,-1 1-1 0 0,0 2 1 0 0,-36-17-1 0 0,54 27-85 0 0,0 1-1 0 0,0 0 0 0 0,-1-1 1 0 0,1 1-1 0 0,0 0 1 0 0,-1 1-1 0 0,1-1 0 0 0,-1 0 1 0 0,-5 1-1 0 0,-7 5-3526 0 0,15 4-2718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73 668 0 0,'4'-6'575'0'0,"22"-33"2894"0"0,-24 36-2829 0 0,0 1-1 0 0,0-1 1 0 0,1 0 0 0 0,0 1-1 0 0,-1-1 1 0 0,1 1 0 0 0,0 0 0 0 0,0 0-1 0 0,5-3 1 0 0,-6 5-462 0 0,-1 0-1 0 0,0 0 1 0 0,0 0 0 0 0,0 0 0 0 0,0 0-1 0 0,0 0 1 0 0,0 0 0 0 0,0 0-1 0 0,0 0 1 0 0,0 0 0 0 0,0 1-1 0 0,0-1 1 0 0,0 0 0 0 0,0 1-1 0 0,0-1 1 0 0,0 1 0 0 0,0-1 0 0 0,0 1-1 0 0,0-1 1 0 0,-1 1 0 0 0,1 0-1 0 0,0-1 1 0 0,0 1 0 0 0,-1 0-1 0 0,1 0 1 0 0,0 0 0 0 0,-1-1 0 0 0,1 1-1 0 0,0 2 1 0 0,14 27 2180 0 0,-10-15-1588 0 0,-1 0-1 0 0,-1 0 1 0 0,-1 0-1 0 0,0 0 0 0 0,0 29 1 0 0,-10 80 2210 0 0,2-55-1581 0 0,5-59-1121 0 0,1 0 1 0 0,0 1-1 0 0,1-1 1 0 0,0 0-1 0 0,1 0 1 0 0,4 16-1 0 0,-6-24-256 0 0,1 1 0 0 0,0-1 0 0 0,0 1 0 0 0,0-1 0 0 0,0 0 0 0 0,0 0 0 0 0,1 1 0 0 0,-1-1 0 0 0,1 0 0 0 0,-1 0 0 0 0,1 0 0 0 0,0 0 1 0 0,0-1-1 0 0,0 1 0 0 0,0 0 0 0 0,0-1 0 0 0,0 0 0 0 0,0 1 0 0 0,0-1 0 0 0,1 0 0 0 0,-1 0 0 0 0,0 0 0 0 0,1 0 0 0 0,-1-1 0 0 0,1 1 0 0 0,-1 0 0 0 0,1-1 0 0 0,-1 0 0 0 0,1 0 0 0 0,4 0 0 0 0,2-1-56 0 0,0-1-1 0 0,-1 0 0 0 0,1 0 1 0 0,-1-1-1 0 0,0 0 1 0 0,0 0-1 0 0,0-1 1 0 0,0 0-1 0 0,0 0 0 0 0,12-11 1 0 0,6-6-54 0 0,35-35 1 0 0,-47 41 52 0 0,-1 4 10 0 0,5-6-53 0 0,-1-1 0 0 0,0 0-1 0 0,27-40 1 0 0,-44 57 70 0 0,1 1-1 0 0,-1-1 1 0 0,0 0 0 0 0,1 1-1 0 0,-1-1 1 0 0,0 0 0 0 0,1 0-1 0 0,-1 1 1 0 0,0-1 0 0 0,0 0-1 0 0,1 0 1 0 0,-1 1 0 0 0,0-1-1 0 0,0 0 1 0 0,0 0 0 0 0,0 0-1 0 0,0 0 1 0 0,-1 1 3 0 0,1-1 0 0 0,0 1 0 0 0,0 0 0 0 0,0 0 0 0 0,-1-1 0 0 0,1 1 0 0 0,0 0 0 0 0,0 0 0 0 0,-1 0 0 0 0,1-1 0 0 0,0 1 0 0 0,-1 0 0 0 0,1 0 0 0 0,0 0 0 0 0,-1 0 0 0 0,1 0 0 0 0,0 0 0 0 0,0-1 0 0 0,-1 1 0 0 0,1 0 0 0 0,0 0 0 0 0,-1 0 0 0 0,1 0 0 0 0,0 0 0 0 0,-1 0 0 0 0,0 1 0 0 0,-26 7-95 0 0,24-7 130 0 0,-15 7 9 0 0,0 1 0 0 0,1 1 0 0 0,0 0 0 0 0,1 1 0 0 0,0 0 0 0 0,-19 20 0 0 0,14-13 165 0 0,0 2-1 0 0,-34 40 1 0 0,51-54-125 0 0,-1-1 1 0 0,1 1 0 0 0,0 0-1 0 0,1 1 1 0 0,-1-1-1 0 0,1 1 1 0 0,1-1 0 0 0,-1 1-1 0 0,1 0 1 0 0,0 0 0 0 0,1 0-1 0 0,-1 0 1 0 0,1 0-1 0 0,1 0 1 0 0,-1 0 0 0 0,2 14-1 0 0,1-16-35 0 0,-1-1 0 0 0,1 1 0 0 0,0-1 0 0 0,0 0 1 0 0,0 0-1 0 0,0 0 0 0 0,1 0 0 0 0,0 0 0 0 0,0 0 0 0 0,0-1 0 0 0,0 1 0 0 0,0-1 0 0 0,1 0 0 0 0,0 0 0 0 0,-1 0 0 0 0,1 0 0 0 0,0-1 1 0 0,1 0-1 0 0,-1 0 0 0 0,0 0 0 0 0,0 0 0 0 0,8 2 0 0 0,5 1-69 0 0,1-1 0 0 0,-1 0 0 0 0,1-2 0 0 0,28 2 1 0 0,-3-4-614 0 0,0-1 1 0 0,0-3 0 0 0,43-8 0 0 0,127-37-8168 0 0,-198 45 7539 0 0,36-9-2012 0 0,0 0 471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34 440 0 0,'1'-3'1349'0'0,"6"-11"1255"0"0,0-2 7442 0 0,-6 16-9893 0 0,0 1 0 0 0,0-1 0 0 0,0 0 0 0 0,-1 1 0 0 0,1-1 0 0 0,0 1 0 0 0,0-1 0 0 0,-1 1 0 0 0,1-1 0 0 0,0 1-1 0 0,-1-1 1 0 0,1 1 0 0 0,-1 0 0 0 0,1-1 0 0 0,-1 1 0 0 0,1 0 0 0 0,-1-1 0 0 0,1 1 0 0 0,-1 0 0 0 0,0 0 0 0 0,1 0 0 0 0,-1-1 0 0 0,0 1 0 0 0,1 1-1 0 0,4 22 1729 0 0,-5-23-1734 0 0,12 74 2833 0 0,-3 0 0 0 0,-2 80 1 0 0,-7-153-3228 0 0,0 30-667 0 0,-3-12-6295 0 0,-2-13 749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 7353 0 0,'-31'-6'5121'0'0,"-11"-1"1078"0"0,20 6 3029 0 0,116-2-6814 0 0,106 11 0 0 0,99 26-5798 0 0,-295-33 1932 0 0,0 0 0 0 0,0-1 0 0 0,0 0 0 0 0,0 0 0 0 0,0 0 0 0 0,4-1-1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6821 0 0,'3'-28'4293'0'0,"-2"15"-2720"0"0,1 0 1 0 0,0 1-1 0 0,5-17 0 0 0,-6 27-1338 0 0,0 0 1 0 0,0 0-1 0 0,-1-1 0 0 0,1 1 1 0 0,0 0-1 0 0,1 0 0 0 0,-1 0 1 0 0,0 0-1 0 0,1 0 0 0 0,-1 1 1 0 0,1-1-1 0 0,-1 0 0 0 0,1 1 1 0 0,0-1-1 0 0,0 1 1 0 0,0-1-1 0 0,-1 1 0 0 0,1 0 1 0 0,1 0-1 0 0,-1 0 0 0 0,0 0 1 0 0,0 0-1 0 0,4-1 0 0 0,-3 2-95 0 0,0 0-1 0 0,0 0 1 0 0,0 1-1 0 0,0-1 1 0 0,0 1-1 0 0,0-1 0 0 0,0 1 1 0 0,-1 0-1 0 0,1 0 1 0 0,0 0-1 0 0,0 0 0 0 0,-1 1 1 0 0,1-1-1 0 0,-1 1 1 0 0,1-1-1 0 0,-1 1 1 0 0,0 0-1 0 0,0 0 0 0 0,3 2 1 0 0,4 7 196 0 0,0-1 0 0 0,13 20 0 0 0,-18-24-150 0 0,43 68 1400 0 0,39 82 1 0 0,-9-13 762 0 0,-75-141-2323 0 0,-1 1-1 0 0,1-1 1 0 0,0 0 0 0 0,-1 0 0 0 0,1 0 0 0 0,0 0 0 0 0,4 3 0 0 0,1-2-26 0 0,2-5 0 0 0,-7 0 0 0 0,0 1 0 0 0,0 0 0 0 0,-1-1 0 0 0,1 1 0 0 0,0-1 0 0 0,-1 0 0 0 0,0 0 0 0 0,1 1 0 0 0,-1-1 0 0 0,0 0 0 0 0,0 0 0 0 0,0 0 0 0 0,1-4 0 0 0,10-33 0 0 0,-7 21 0 0 0,75-301 0 0 0,33-24 0 0 0,-76 255 0 0 0,-36 87-29 0 0,-1 1 1 0 0,0 0-1 0 0,0-1 0 0 0,0 1 1 0 0,1 0-1 0 0,-1-1 0 0 0,0 1 1 0 0,0 0-1 0 0,1-1 0 0 0,-1 1 0 0 0,0 0 1 0 0,1 0-1 0 0,-1-1 0 0 0,0 1 1 0 0,1 0-1 0 0,-1 0 0 0 0,0 0 1 0 0,1 0-1 0 0,-1-1 0 0 0,1 1 1 0 0,-1 0-1 0 0,0 0 0 0 0,1 0 1 0 0,-1 0-1 0 0,1 0 0 0 0,-1 0 1 0 0,0 0-1 0 0,1 0 0 0 0,-1 0 0 0 0,1 0 1 0 0,-1 0-1 0 0,0 0 0 0 0,1 0 1 0 0,-1 0-1 0 0,1 1 0 0 0,-1-1 1 0 0,0 0-1 0 0,1 0 0 0 0,-1 0 1 0 0,0 0-1 0 0,1 1 0 0 0,-1-1 1 0 0,0 0-1 0 0,1 1 0 0 0,-1-1 1 0 0,0 0-1 0 0,0 0 0 0 0,1 1 0 0 0,-1-1 1 0 0,0 0-1 0 0,0 1 0 0 0,1 0 1 0 0,11 16-2296 0 0,4 41-7621 0 0,-9-35 6692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1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23 556 0 0,'0'0'12189'0'0,"-2"-2"-10841"0"0,-5-1-816 0 0,1 0 0 0 0,-1 0 0 0 0,0 1 0 0 0,0-1 0 0 0,0 1 0 0 0,0 1 0 0 0,0-1 0 0 0,0 1 0 0 0,-1 1 0 0 0,1-1 0 0 0,0 1 0 0 0,-14 2 0 0 0,4-1 40 0 0,1 2-1 0 0,0 0 1 0 0,0 1-1 0 0,1 0 1 0 0,-18 8-1 0 0,21-7-266 0 0,1 0-1 0 0,1 0 1 0 0,-1 1 0 0 0,1 1-1 0 0,0 0 1 0 0,1 0 0 0 0,-11 10-1 0 0,17-14-191 0 0,0 0 0 0 0,1 1 0 0 0,-1-1 0 0 0,1 1-1 0 0,-1-1 1 0 0,1 1 0 0 0,0 0 0 0 0,0 0 0 0 0,1 0 0 0 0,-1 0 0 0 0,1 0 0 0 0,0 0-1 0 0,0 0 1 0 0,0 0 0 0 0,1 1 0 0 0,-1-1 0 0 0,1 0 0 0 0,0 0 0 0 0,0 1-1 0 0,1-1 1 0 0,-1 0 0 0 0,1 0 0 0 0,0 1 0 0 0,3 6 0 0 0,1 2-2 0 0,2 0 0 0 0,-1 0 0 0 0,2-1 0 0 0,0 0 0 0 0,0 0 0 0 0,1-1 0 0 0,0 0 0 0 0,1-1 0 0 0,1 0 0 0 0,-1-1 0 0 0,1 0 0 0 0,1 0 0 0 0,0-1 0 0 0,23 12 0 0 0,-3-5 123 0 0,0-1 1 0 0,0-1-1 0 0,1-2 0 0 0,1-1 0 0 0,37 6 0 0 0,51 0-234 0 0,-106-15 0 0 0,0-1 0 0 0,0-1 0 0 0,-1 0 0 0 0,1-1 0 0 0,28-7 0 0 0,-40 8 0 0 0,0 0 0 0 0,0 0 0 0 0,-1 0 0 0 0,1-1 0 0 0,0 0 0 0 0,-1 0 0 0 0,1 0 0 0 0,-1 0 0 0 0,0 0 0 0 0,0-1 0 0 0,0 1 0 0 0,0-1 0 0 0,0 0 0 0 0,0 0 0 0 0,-1 0 0 0 0,1 0 0 0 0,-1-1 0 0 0,0 1 0 0 0,0-1 0 0 0,0 1 0 0 0,-1-1 0 0 0,1 0 0 0 0,-1 0 0 0 0,0 1 0 0 0,0-1 0 0 0,0 0 0 0 0,0 0 0 0 0,-1 0 0 0 0,0 0 0 0 0,0 0 0 0 0,0 0 0 0 0,0 0 0 0 0,0 0 0 0 0,-1 0 0 0 0,-2-8 0 0 0,0 0 0 0 0,0 0 0 0 0,-2 0 0 0 0,1 1 0 0 0,-1 0 0 0 0,-1-1 0 0 0,0 2 0 0 0,-1-1 0 0 0,0 1 0 0 0,-1 0 0 0 0,-13-15 0 0 0,-1 5-95 0 0,-1 1 0 0 0,0 0 0 0 0,-2 2 0 0 0,0 1 0 0 0,0 1 0 0 0,-2 1-1 0 0,0 1 1 0 0,0 2 0 0 0,-44-13 0 0 0,65 22-322 0 0,0 1-1 0 0,-1 0 0 0 0,1 0 1 0 0,-1 1-1 0 0,1 0 0 0 0,-1 0 0 0 0,-7 1 1 0 0,-24 11-8617 0 0,24-5 5702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80 532 0 0,'10'-3'2868'0'0,"-6"4"-2527"0"0,0 0 0 0 0,0 0 1 0 0,-1 1-1 0 0,1-1 1 0 0,-1 1-1 0 0,1 0 0 0 0,-1 0 1 0 0,1 0-1 0 0,-1 1 1 0 0,0-1-1 0 0,5 5 0 0 0,32 38 1812 0 0,-29-32-1705 0 0,36 49 1869 0 0,-3 2 0 0 0,38 72 1 0 0,23 35 2326 0 0,-93-153-4023 0 0,-5-6 39 0 0,1 0-1 0 0,14 16 0 0 0,-21-26-521 0 0,1 0-1 0 0,0 0 0 0 0,0-1 0 0 0,0 1 0 0 0,0 0 0 0 0,0-1 0 0 0,1 1 1 0 0,-1-1-1 0 0,0 0 0 0 0,1 1 0 0 0,-1-1 0 0 0,1 0 0 0 0,-1-1 0 0 0,1 1 0 0 0,-1 0 1 0 0,1-1-1 0 0,-1 1 0 0 0,1-1 0 0 0,4 0 0 0 0,-4-1-34 0 0,1 0 0 0 0,0 0 0 0 0,-1 0 0 0 0,1 0 0 0 0,-1-1 0 0 0,0 0 0 0 0,1 0 0 0 0,-1 1 0 0 0,0-2 0 0 0,0 1-1 0 0,0 0 1 0 0,0-1 0 0 0,-1 1 0 0 0,1-1 0 0 0,-1 0 0 0 0,0 0 0 0 0,1 0 0 0 0,1-5 0 0 0,3-4 89 0 0,0 0 0 0 0,-1-1 0 0 0,7-22 0 0 0,4-26 144 0 0,-3 0 1 0 0,-2 0 0 0 0,6-88 0 0 0,-8-75-635 0 0,-10 221-168 0 0,1-5-70 0 0,1 5-1055 0 0,16 35-10031 0 0,-14-21 8778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0 652 0 0,'2'10'6207'0'0,"-4"25"3682"0"0,-3 1-5311 0 0,-1 27-1311 0 0,4-29-1991 0 0,0-17-588 0 0,1 1 0 0 0,1-1 0 0 0,4 30 0 0 0,-3-41-700 0 0,0-1 0 0 0,0 0 1 0 0,1 0-1 0 0,-1 0 1 0 0,1 0-1 0 0,1 0 0 0 0,-1-1 1 0 0,0 1-1 0 0,1 0 1 0 0,0-1-1 0 0,0 0 0 0 0,1 0 1 0 0,-1 0-1 0 0,1 0 1 0 0,0 0-1 0 0,0-1 0 0 0,0 0 1 0 0,0 1-1 0 0,1-2 1 0 0,-1 1-1 0 0,1 0 0 0 0,-1-1 1 0 0,1 0-1 0 0,0 0 1 0 0,0 0-1 0 0,0-1 0 0 0,1 0 1 0 0,-1 0-1 0 0,10 1 1 0 0,-5-1-1059 0 0,1 0 0 0 0,0 0 0 0 0,12-2 0 0 0,13-7-6792 0 0,-23 3 5096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228 315 276 0 0,'-12'-7'1200'0'0,"10"6"-540"0"0,-1 0 1 0 0,0-1-1 0 0,1 1 0 0 0,-1-1 0 0 0,1 1 0 0 0,0-1 0 0 0,-1 0 0 0 0,1 0 0 0 0,0 0 0 0 0,0 0 0 0 0,0 0 0 0 0,1 0 0 0 0,-1-1 1 0 0,0 1-1 0 0,1-1 0 0 0,-3-4 0 0 0,5 5-411 0 0,-1 0 0 0 0,1 1 0 0 0,-1-1 1 0 0,1 0-1 0 0,0 0 0 0 0,0 1 0 0 0,-1-1 0 0 0,1 1 0 0 0,0-1 1 0 0,1 1-1 0 0,-1-1 0 0 0,0 1 0 0 0,0-1 0 0 0,1 1 0 0 0,-1 0 1 0 0,1 0-1 0 0,-1 0 0 0 0,1 0 0 0 0,2-2 0 0 0,3-2 438 0 0,33-27 1372 0 0,-26 22-1421 0 0,-1-1 1 0 0,14-13-1 0 0,-24 21-506 0 0,0 0-1 0 0,0 0 0 0 0,-1 0 1 0 0,1-1-1 0 0,-1 1 0 0 0,0-1 1 0 0,0 0-1 0 0,0 0 0 0 0,-1 0 1 0 0,1 0-1 0 0,-1 0 0 0 0,0 0 1 0 0,1-6-1 0 0,-2 8-81 0 0,0 0 1 0 0,0-1 0 0 0,0 1-1 0 0,0 0 1 0 0,-1-1-1 0 0,1 1 1 0 0,-1 0-1 0 0,1 0 1 0 0,-1 0 0 0 0,0-1-1 0 0,0 1 1 0 0,0 0-1 0 0,0 0 1 0 0,0 0 0 0 0,0 0-1 0 0,-1 0 1 0 0,-1-2-1 0 0,-1 1 10 0 0,1-1-1 0 0,-1 1 0 0 0,0 0 1 0 0,-1 0-1 0 0,1 0 0 0 0,0 0 0 0 0,-7-2 1 0 0,-4-1 56 0 0,0 0-1 0 0,0 2 1 0 0,0-1 0 0 0,-17-1-1 0 0,14 4 77 0 0,-2 0 0 0 0,-29 0 0 0 0,42 2-157 0 0,0 1 0 0 0,1-1 0 0 0,-1 1 0 0 0,1 0 0 0 0,-1 1-1 0 0,1 0 1 0 0,-1 0 0 0 0,1 0 0 0 0,0 1 0 0 0,0 0 0 0 0,-6 3 0 0 0,11-5-100 0 0,0 0-1 0 0,0 0 0 0 0,0 0 1 0 0,-1 0-1 0 0,1 0 1 0 0,0 0-1 0 0,0 0 0 0 0,0 1 1 0 0,0-1-1 0 0,1 0 1 0 0,-1 1-1 0 0,0-1 0 0 0,1 0 1 0 0,-1 1-1 0 0,0-1 1 0 0,1 1-1 0 0,0-1 1 0 0,-1 1-1 0 0,1-1 0 0 0,0 1 1 0 0,0-1-1 0 0,0 1 1 0 0,0-1-1 0 0,0 1 0 0 0,0-1 1 0 0,0 1-1 0 0,0-1 1 0 0,1 1-1 0 0,-1-1 0 0 0,0 1 1 0 0,1-1-1 0 0,0 0 1 0 0,-1 1-1 0 0,1-1 1 0 0,0 0-1 0 0,-1 1 0 0 0,1-1 1 0 0,0 0-1 0 0,2 2 1 0 0,2 3-795 0 0,0 0 0 0 0,1 0 0 0 0,0 0 0 0 0,1-1 0 0 0,-1 0 0 0 0,8 5 0 0 0,9 3-2225 0 0,3-3 443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55 348 0 0,'0'14'17920'0'0,"7"-12"-16318"0"0,0 0 0 0 0,0 0 0 0 0,0-1 0 0 0,11 2 0 0 0,55-3 432 0 0,-54-1-1289 0 0,85-4 491 0 0,0-4 1 0 0,158-36 0 0 0,-237 40-2334 0 0,26-8-2923 0 0,-50 13 3319 0 0,1 0 0 0 0,-1 0 0 0 0,0 0 0 0 0,0 0 1 0 0,0 0-1 0 0,0 0 0 0 0,0 0 0 0 0,0 1 0 0 0,0-1 0 0 0,0 1 0 0 0,0-1 0 0 0,0 0 1 0 0,0 1-1 0 0,2 1 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 60 0 0,'-2'-1'293'0'0,"0"-1"1"0"0,-1 1-1 0 0,1 0 1 0 0,0 0-1 0 0,-1 0 1 0 0,1 0-1 0 0,-1 1 1 0 0,1-1-1 0 0,-1 0 1 0 0,1 1-1 0 0,-1 0 1 0 0,0 0-1 0 0,1 0 1 0 0,-1 0-1 0 0,1 0 1 0 0,-1 0-1 0 0,1 1 1 0 0,-1-1-1 0 0,1 1 1 0 0,-3 1-1 0 0,1-1 47 0 0,1 1 1 0 0,0 0-1 0 0,0 0 0 0 0,0 0 1 0 0,0 0-1 0 0,0 1 0 0 0,1-1 1 0 0,-1 1-1 0 0,1 0 0 0 0,-1 0 1 0 0,1 0-1 0 0,0 0 0 0 0,-3 5 1 0 0,-1 5 254 0 0,1 0 1 0 0,0 0 0 0 0,0 1 0 0 0,1-1 0 0 0,1 1 0 0 0,0 0-1 0 0,1 0 1 0 0,1 1 0 0 0,0-1 0 0 0,1 0 0 0 0,1 0-1 0 0,0 1 1 0 0,6 25 0 0 0,-3-21-193 0 0,0-1 0 0 0,2 0-1 0 0,0 0 1 0 0,2-1 0 0 0,-1 0 0 0 0,2 0-1 0 0,1 0 1 0 0,0-1 0 0 0,24 28 0 0 0,-22-32-183 0 0,0-1 0 0 0,1 0 0 0 0,0 0 1 0 0,1-2-1 0 0,0 0 0 0 0,1 0 0 0 0,0-1 0 0 0,0-1 1 0 0,1-1-1 0 0,0 0 0 0 0,0-1 0 0 0,18 3 1 0 0,-13-4-285 0 0,0 0 1 0 0,0-2 0 0 0,0 0 0 0 0,1-2 0 0 0,-1 0 0 0 0,0-1 0 0 0,1-2 0 0 0,-1 0 0 0 0,23-7 0 0 0,-35 8-365 0 0,0-1-1 0 0,-1 0 1 0 0,0-1-1 0 0,16-8 1 0 0,-21 10 2 0 0,0-1 1 0 0,0 1 0 0 0,0 0 0 0 0,-1-1-1 0 0,1 0 1 0 0,2-3 0 0 0,-3 4-229 0 0,-1-1 0 0 0,0 1 1 0 0,0 0-1 0 0,0 0 0 0 0,0 0 0 0 0,0-1 1 0 0,0 1-1 0 0,-1 0 0 0 0,1-1 0 0 0,0-3 1 0 0,-1-2-1625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1 640 0 0,'-2'1'485'0'0,"1"1"-1"0"0,0-1 1 0 0,-1 1-1 0 0,1-1 1 0 0,0 1 0 0 0,0 0-1 0 0,0 0 1 0 0,0 0-1 0 0,0-1 1 0 0,1 1-1 0 0,-1 0 1 0 0,1 0 0 0 0,-1 2-1 0 0,1-3-256 0 0,0 0-1 0 0,1 0 1 0 0,-1 0-1 0 0,1 0 1 0 0,-1-1-1 0 0,1 1 1 0 0,-1 0-1 0 0,1 0 1 0 0,0-1 0 0 0,-1 1-1 0 0,1 0 1 0 0,0-1-1 0 0,0 1 1 0 0,-1-1-1 0 0,1 1 1 0 0,0-1-1 0 0,0 1 1 0 0,0-1-1 0 0,0 0 1 0 0,0 1 0 0 0,-1-1-1 0 0,1 0 1 0 0,0 0-1 0 0,0 1 1 0 0,0-1-1 0 0,0 0 1 0 0,0 0-1 0 0,0 0 1 0 0,0 0-1 0 0,1-1 1 0 0,35 3 1741 0 0,-1-2 0 0 0,0-1 0 0 0,52-9 0 0 0,-17 1-798 0 0,-28 5-664 0 0,147-9 1762 0 0,-173 15-3853 0 0,-11 0-1262 0 0,4 5-6044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0 190 108 0 0,'0'0'3719'0'0,"5"2"-2117"0"0,12 9-410 0 0,-1 1 0 0 0,0 1 0 0 0,21 22 0 0 0,45 53 2316 0 0,-57-60-2566 0 0,46 53 1558 0 0,68 73 1445 0 0,-105-119-2544 0 0,3-2-1 0 0,46 33 0 0 0,-77-62-1088 0 0,0 0 1 0 0,-1 0-1 0 0,2-1 0 0 0,-1 0 1 0 0,0 0-1 0 0,1 0 0 0 0,-1-1 1 0 0,1 0-1 0 0,11 2 1 0 0,-15-4-191 0 0,0 0 0 0 0,0 0 0 0 0,0 0 0 0 0,0 0 1 0 0,0-1-1 0 0,0 1 0 0 0,-1-1 0 0 0,1 0 0 0 0,0 0 1 0 0,0 0-1 0 0,0 0 0 0 0,-1 0 0 0 0,1 0 0 0 0,0-1 1 0 0,-1 0-1 0 0,0 1 0 0 0,1-1 0 0 0,-1 0 0 0 0,0 0 1 0 0,0 0-1 0 0,0 0 0 0 0,0-1 0 0 0,0 1 0 0 0,3-5 1 0 0,1-5-44 0 0,0 0 0 0 0,0-1 1 0 0,-1 1-1 0 0,-1-1 0 0 0,0 0 1 0 0,-1 0-1 0 0,0 0 0 0 0,0-16 1 0 0,2-114 476 0 0,-5 114-531 0 0,0 14-25 0 0,1-96-7 0 0,-21-161 0 0 0,19 266-483 0 0,0 1 0 0 0,0 0 1 0 0,0 0-1 0 0,-1 0 0 0 0,0 0 0 0 0,-3-7 1 0 0,4 11-180 0 0,2 5-2780 0 0,3 13 102 0 0,1 0 0 0 0,13 30-1 0 0,-6-25 748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1 668 0 0,'-2'5'1774'0'0,"1"1"-1"0"0,-1-1 1 0 0,0 0 0 0 0,0 0-1 0 0,-5 8 1 0 0,-18 23 3854 0 0,18-28-4676 0 0,1 1 0 0 0,0 0 0 0 0,0 1 0 0 0,-5 13 0 0 0,8-15-564 0 0,0 1 0 0 0,1-1 0 0 0,0 1 0 0 0,0-1 0 0 0,1 1 0 0 0,0 0 0 0 0,1 0 0 0 0,-1 0 0 0 0,2-1 0 0 0,-1 1 1 0 0,2 0-1 0 0,2 14 0 0 0,-2-16-295 0 0,1-1 1 0 0,-1 1 0 0 0,1-1-1 0 0,0 0 1 0 0,1 0 0 0 0,-1-1-1 0 0,1 1 1 0 0,1-1 0 0 0,-1 0-1 0 0,1 0 1 0 0,-1 0 0 0 0,1 0 0 0 0,1-1-1 0 0,-1 0 1 0 0,1 0 0 0 0,11 6-1 0 0,-4-4-543 0 0,-1 0-1 0 0,1-1 0 0 0,0-1 1 0 0,1 0-1 0 0,21 3 0 0 0,-26-6-946 0 0,-1 0-1 0 0,0 0 1 0 0,0-1-1 0 0,0-1 1 0 0,0 0-1 0 0,12-2 1 0 0,-4-2-1319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128 306 84 0 0,'-14'-16'1389'0'0,"9"11"36"0"0,1 1-1 0 0,0-1 1 0 0,1 0 0 0 0,-1 0-1 0 0,1 0 1 0 0,-4-9 0 0 0,7 14-1274 0 0,0-1 1 0 0,0 0-1 0 0,0 0 1 0 0,0 1-1 0 0,0-1 1 0 0,0 0 0 0 0,0 1-1 0 0,1-1 1 0 0,-1 0-1 0 0,0 0 1 0 0,0 1-1 0 0,1-1 1 0 0,-1 1-1 0 0,1-1 1 0 0,-1 0 0 0 0,0 1-1 0 0,1-1 1 0 0,-1 1-1 0 0,1-1 1 0 0,-1 1-1 0 0,1-1 1 0 0,-1 1-1 0 0,1-1 1 0 0,1 0-1 0 0,17-11 1186 0 0,-16 10-899 0 0,21-11 1209 0 0,-7 3-394 0 0,28-20 1 0 0,-42 28-1152 0 0,0-1 1 0 0,0 1 0 0 0,0-1-1 0 0,-1 1 1 0 0,1-1 0 0 0,-1 0-1 0 0,1 0 1 0 0,-1 0 0 0 0,0-1-1 0 0,0 1 1 0 0,-1 0 0 0 0,1-1-1 0 0,-1 1 1 0 0,3-8 0 0 0,-4 7-45 0 0,0 1 1 0 0,0-1 0 0 0,0 0-1 0 0,-1 1 1 0 0,1-1 0 0 0,-1 1-1 0 0,0-1 1 0 0,0 1 0 0 0,0 0-1 0 0,-1-1 1 0 0,1 1-1 0 0,-1 0 1 0 0,1 0 0 0 0,-1 0-1 0 0,0 0 1 0 0,0 0 0 0 0,-1 0-1 0 0,1 0 1 0 0,-1 1 0 0 0,1-1-1 0 0,-1 1 1 0 0,0 0 0 0 0,0 0-1 0 0,0 0 1 0 0,-6-3-1 0 0,1 0 92 0 0,-1 1-1 0 0,0 0 1 0 0,0 0-1 0 0,0 1 0 0 0,0 0 1 0 0,0 1-1 0 0,-1 0 0 0 0,-12-1 1 0 0,14 3-42 0 0,1 0 0 0 0,0 0 0 0 0,-1 1 0 0 0,1 0 0 0 0,-9 2 0 0 0,13-3-128 0 0,1 1 1 0 0,-1 0-1 0 0,1-1 0 0 0,0 1 1 0 0,-1 0-1 0 0,1 0 1 0 0,0 1-1 0 0,0-1 1 0 0,0 0-1 0 0,0 1 1 0 0,0 0-1 0 0,0-1 1 0 0,0 1-1 0 0,0 0 1 0 0,1 0-1 0 0,-1 0 0 0 0,1 0 1 0 0,-2 3-1 0 0,3-5-77 0 0,-1 1 1 0 0,1 0-1 0 0,0 0 0 0 0,0 0 0 0 0,0 0 0 0 0,0 0 0 0 0,0 0 0 0 0,0 0 0 0 0,0 0 0 0 0,0 0 0 0 0,1 0 0 0 0,-1 0 1 0 0,0 0-1 0 0,0 0 0 0 0,1 0 0 0 0,-1 0 0 0 0,1-1 0 0 0,-1 1 0 0 0,1 0 0 0 0,-1 0 0 0 0,1 0 0 0 0,0-1 0 0 0,0 2 1 0 0,17 15-2452 0 0,-11-12 1025 0 0,0-1 0 0 0,0 1 0 0 0,15 5 0 0 0,2 0-1027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26 157 432 0 0,'-26'-5'11311'0'0,"182"-5"-5919"0"0,-49 1-4052 0 0,54 1 183 0 0,868-89 5739 0 0,-997 93-6980 0 0,44-7 909 0 0,90-1 0 0 0,-153 12-1584 0 0,21 0-954 0 0,-33 0 954 0 0,1 0-1 0 0,-1 0 1 0 0,0 0 0 0 0,0 0 0 0 0,0 0 0 0 0,0 1 0 0 0,0-1 0 0 0,0 0 0 0 0,0 1 0 0 0,0-1-1 0 0,0 1 1 0 0,0-1 0 0 0,0 1 0 0 0,0 0 0 0 0,0-1 0 0 0,0 1 0 0 0,0 0 0 0 0,-1 0 0 0 0,1-1-1 0 0,0 1 1 0 0,-1 0 0 0 0,1 0 0 0 0,1 1 0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3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82 236 0 0,'-1'0'405'0'0,"0"0"-1"0"0,0 0 1 0 0,0 1 0 0 0,0-1-1 0 0,0 0 1 0 0,0-1-1 0 0,0 1 1 0 0,0 0 0 0 0,0 0-1 0 0,0 0 1 0 0,0-1 0 0 0,0 1-1 0 0,0 0 1 0 0,1-1 0 0 0,-1 1-1 0 0,0-1 1 0 0,0 1-1 0 0,-1-1 1 0 0,2 0-198 0 0,0 1 1 0 0,0-1-1 0 0,0 1 0 0 0,0-1 1 0 0,1 1-1 0 0,-1-1 0 0 0,0 1 1 0 0,0-1-1 0 0,0 1 0 0 0,1 0 1 0 0,-1-1-1 0 0,0 1 0 0 0,0-1 1 0 0,1 1-1 0 0,-1 0 0 0 0,0-1 1 0 0,1 1-1 0 0,-1 0 0 0 0,0-1 1 0 0,1 1-1 0 0,-1 0 0 0 0,1 0 1 0 0,-1-1-1 0 0,1 1 0 0 0,37-19 3519 0 0,-2 7-2461 0 0,0 2 0 0 0,1 1 0 0 0,0 2 0 0 0,0 2 0 0 0,1 1 0 0 0,0 2 0 0 0,74 6-1 0 0,-108-4-1168 0 0,1 1 0 0 0,-1-1 0 0 0,0 1 0 0 0,0 0 0 0 0,0 0 0 0 0,-1 0 0 0 0,1 1 0 0 0,0 0-1 0 0,0-1 1 0 0,-1 1 0 0 0,1 1 0 0 0,-1-1 0 0 0,1 0 0 0 0,-1 1 0 0 0,5 4 0 0 0,-7-4-56 0 0,1-1 0 0 0,-1 0 0 0 0,0 1 0 0 0,0-1 0 0 0,0 1 0 0 0,0-1 0 0 0,0 1 0 0 0,0 0 0 0 0,-1-1 0 0 0,0 1 0 0 0,1 0 0 0 0,-1 0 0 0 0,0-1 0 0 0,0 1 1 0 0,0 0-1 0 0,0-1 0 0 0,-1 1 0 0 0,1 0 0 0 0,-1-1 0 0 0,0 1 0 0 0,0 0 0 0 0,0-1 0 0 0,0 1 0 0 0,-2 3 0 0 0,-11 20 90 0 0,-2 0 0 0 0,-1-1 0 0 0,-1 0 0 0 0,-31 32 1 0 0,22-26 86 0 0,-35 52 0 0 0,61-82-201 0 0,1-1 0 0 0,-1 1 0 0 0,1 0 0 0 0,-1-1 0 0 0,0 1 0 0 0,1 0 0 0 0,-1 0 0 0 0,1 0 0 0 0,0 0 0 0 0,-1-1 0 0 0,1 1 0 0 0,0 0 0 0 0,-1 0 0 0 0,1 0 0 0 0,0 0 0 0 0,0 0 0 0 0,0 0 0 0 0,0 0 0 0 0,0 0 0 0 0,0 0 0 0 0,0 0 0 0 0,0 0 0 0 0,0 0 0 0 0,1-1 0 0 0,-1 1 0 0 0,0 0 0 0 0,0 0 0 0 0,1 0 0 0 0,-1 0 0 0 0,1 0 0 0 0,-1 0 0 0 0,1-1 0 0 0,-1 1 0 0 0,1 0 0 0 0,-1 0 0 0 0,1-1 0 0 0,0 1 0 0 0,-1 0 0 0 0,1-1 0 0 0,0 1 0 0 0,0-1 0 0 0,0 1 0 0 0,-1-1 0 0 0,1 1-1 0 0,0-1 1 0 0,0 0 0 0 0,0 1 0 0 0,0-1 0 0 0,0 0 0 0 0,0 0 0 0 0,0 1 0 0 0,1-1 0 0 0,7 1 62 0 0,0 0 0 0 0,0 0 0 0 0,0-1 0 0 0,12 0-1 0 0,-16-1-42 0 0,44-2 212 0 0,85-18 1 0 0,47-22-51 0 0,-164 38-335 0 0,-5 3-774 0 0,0-2 0 0 0,0 1 0 0 0,19-10 0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4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55 504 0 0,'-1'-24'4783'0'0,"2"10"-3748"0"0,-3-3 12992 0 0,-2 32-12335 0 0,1 6-1007 0 0,1 0-1 0 0,1 0 0 0 0,0 0 0 0 0,2 0 1 0 0,4 25-1 0 0,2-3 124 0 0,18 59 1 0 0,-22-93-1249 0 0,0 0 1 0 0,1 0-1 0 0,9 17 1 0 0,-11-22-633 0 0,1 1 1 0 0,1-1-1 0 0,-1 0 1 0 0,0 0-1 0 0,5 4 0 0 0,-6-7 100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58 167 700 0 0,'-22'-6'2646'0'0,"-5"-1"4462"0"0,26 7-6875 0 0,1 0 0 0 0,-1 0 0 0 0,1 0 0 0 0,0 0 0 0 0,-1 0 0 0 0,1 0 0 0 0,0-1 0 0 0,-1 1 0 0 0,1 0 0 0 0,-1 0 0 0 0,1 0 0 0 0,0-1 0 0 0,0 1 0 0 0,-1 0 0 0 0,1 0 0 0 0,0-1-1 0 0,-1 1 1 0 0,1 0 0 0 0,0-1 0 0 0,0 1 0 0 0,-1 0 0 0 0,1-1 0 0 0,0 1 0 0 0,0 0 0 0 0,0-1 0 0 0,-1 0 0 0 0,6-6 2270 0 0,10-3-1322 0 0,16-4 810 0 0,2 1 1 0 0,59-16-1 0 0,72-6 609 0 0,-55 13-909 0 0,-14 6-1927 0 0,-94 15-284 0 0,23 4-2623 0 0,-1 0-6957 0 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4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52 301 704 0 0,'-1'-13'3619'0'0,"1"12"-3264"0"0,-1-1 0 0 0,1 0 0 0 0,0 1 0 0 0,0-1 0 0 0,0 0 0 0 0,0 0 0 0 0,0 1 0 0 0,1-1 0 0 0,-1 0 0 0 0,0 1 0 0 0,1-1 0 0 0,-1 1 0 0 0,1-1 1 0 0,0 0-1 0 0,-1 1 0 0 0,1-1 0 0 0,1-1 0 0 0,12-11 636 0 0,0 0 1 0 0,1 1-1 0 0,0 0 1 0 0,1 1-1 0 0,0 1 0 0 0,23-12 1 0 0,-21 12-528 0 0,140-76 2844 0 0,-48 29-604 0 0,-109 58-2327 0 0,-8 2-548 0 0,-157 60-234 0 0,79-26 262 0 0,74-32 134 0 0,-19 7-83 0 0,0 1 0 0 0,1 2-1 0 0,0 1 1 0 0,-39 28 0 0 0,66-42 98 0 0,1 0-1 0 0,-1 0 1 0 0,1 0 0 0 0,0 0 0 0 0,0 0-1 0 0,-1 1 1 0 0,1-1 0 0 0,0 0-1 0 0,0 1 1 0 0,0-1 0 0 0,0 1-1 0 0,1-1 1 0 0,-1 1 0 0 0,0 0-1 0 0,1-1 1 0 0,-1 1 0 0 0,1 0-1 0 0,-1-1 1 0 0,1 1 0 0 0,0 0-1 0 0,-1 3 1 0 0,2-3 11 0 0,0 0-1 0 0,-1 1 1 0 0,1-1-1 0 0,0 0 1 0 0,0 0-1 0 0,0 0 1 0 0,0 0-1 0 0,0 0 1 0 0,1 0-1 0 0,-1 0 1 0 0,0 0 0 0 0,1-1-1 0 0,0 1 1 0 0,2 2-1 0 0,6 4 53 0 0,1-1 0 0 0,0 0-1 0 0,0 0 1 0 0,18 7 0 0 0,-25-12-74 0 0,50 21 317 0 0,70 19 0 0 0,-67-25 109 0 0,62 29 1 0 0,-111-42-367 0 0,47 25 239 0 0,-51-27-251 0 0,0 1 0 0 0,0 0 0 0 0,0 0 0 0 0,-1 0 0 0 0,1 0 0 0 0,-1 0 0 0 0,0 1 0 0 0,0 0 0 0 0,0 0 0 0 0,3 5 0 0 0,-6-8-29 0 0,0 0 0 0 0,0 0 0 0 0,1 0 0 0 0,-1 0 0 0 0,0 0 0 0 0,0 0 0 0 0,0 0 0 0 0,0 0 0 0 0,-1 0 0 0 0,1 0 0 0 0,0 0 0 0 0,0 0 0 0 0,-1 0 0 0 0,1-1 1 0 0,0 1-1 0 0,-1 0 0 0 0,1 0 0 0 0,-1 0 0 0 0,1 0 0 0 0,-1-1 0 0 0,1 1 0 0 0,-1 0 0 0 0,0 0 0 0 0,1-1 0 0 0,-1 1 0 0 0,0 0 0 0 0,0-1 0 0 0,0 1 0 0 0,-24 15 146 0 0,7-10-94 0 0,1 0 1 0 0,-1-1-1 0 0,0-1 1 0 0,0-1-1 0 0,-19 2 1 0 0,-93-2-2876 0 0,110-3 1494 0 0,13 2-173 0 0,4-1-151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4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72 112 0 0,'-22'16'12043'0'0,"25"-15"-10297"0"0,57 4 3302 0 0,38-8-1653 0 0,-47 0-2299 0 0,289-12 3519 0 0,-3-25-1083 0 0,-272 26-2790 0 0,20-4-3277 0 0,-62 18-1301 0 0,-6 13-6353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119 111 6561 0 0,'-27'-1'4271'0'0,"0"0"0"0"0,-28-6 0 0 0,46 2-1987 0 0,13-1-388 0 0,12-3-614 0 0,-15 9-1398 0 0,16-6 542 0 0,-1 1 0 0 0,2 0 0 0 0,-1 2 0 0 0,27-3 0 0 0,-8 1-15 0 0,274-28 1563 0 0,-296 30-1960 0 0,-8 1-2826 0 0,-31-12-11400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4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25 172 0 0,'18'-3'8631'0'0,"11"0"-3641"0"0,141-11 1394 0 0,-157 13-5972 0 0,1-1 62 0 0,-1 1-1 0 0,1 1 1 0 0,-1 0 0 0 0,1 1 0 0 0,0 0 0 0 0,-1 1 0 0 0,0 0 0 0 0,15 5 0 0 0,-27-6-419 0 0,1 0 1 0 0,-1-1-1 0 0,1 1 1 0 0,-1 0-1 0 0,0 0 1 0 0,1-1-1 0 0,-1 1 1 0 0,0 0-1 0 0,0 0 1 0 0,1 1 0 0 0,-1-1-1 0 0,0 0 1 0 0,0 0-1 0 0,0 0 1 0 0,0 1-1 0 0,-1-1 1 0 0,1 0-1 0 0,0 1 1 0 0,-1-1-1 0 0,1 1 1 0 0,0 1 0 0 0,-1-1 1 0 0,1 1-1 0 0,-1-1 1 0 0,0 1 0 0 0,0 0 0 0 0,-1-1 0 0 0,1 1 0 0 0,0-1 0 0 0,-1 1 0 0 0,0-1 0 0 0,1 1 0 0 0,-3 3 0 0 0,-2 4 27 0 0,0-1 0 0 0,-1 0 0 0 0,0 0 1 0 0,0-1-1 0 0,-9 10 0 0 0,-103 95 319 0 0,64-63-259 0 0,19-12-31 0 0,33-36-76 0 0,0 1 0 0 0,0 0 1 0 0,1 0-1 0 0,-1 0 0 0 0,1 0 1 0 0,-1 0-1 0 0,1 0 0 0 0,0 0 1 0 0,0 1-1 0 0,1-1 1 0 0,-1 0-1 0 0,0 5 0 0 0,2-7-14 0 0,-1 0 0 0 0,0 0 0 0 0,1-1 0 0 0,-1 1 0 0 0,0 0-1 0 0,1 0 1 0 0,-1-1 0 0 0,1 1 0 0 0,0 0 0 0 0,-1 0 0 0 0,1-1-1 0 0,0 1 1 0 0,-1-1 0 0 0,1 1 0 0 0,0-1 0 0 0,-1 1 0 0 0,1-1 0 0 0,0 1-1 0 0,1 0 1 0 0,16 6 239 0 0,-4-4-14 0 0,0-1-1 0 0,0 0 1 0 0,0 0-1 0 0,28-2 1 0 0,59-10 483 0 0,-67 6-480 0 0,5-1-6 0 0,11 0 252 0 0,52-13-1 0 0,-85 15-574 0 0,21-7-372 0 0,-18-4-5187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4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50 644 0 0,'4'-10'2030'0'0,"5"-16"3090"0"0,-9 25-4816 0 0,0 0 0 0 0,0 1 0 0 0,1-1 0 0 0,-1 0 0 0 0,0 0 0 0 0,1 0 0 0 0,-1 1 0 0 0,1-1 0 0 0,-1 0 0 0 0,1 0 0 0 0,0 1 0 0 0,-1-1 0 0 0,1 1 0 0 0,-1-1 0 0 0,1 0 0 0 0,0 1 0 0 0,0-1 0 0 0,-1 1 0 0 0,2-1 0 0 0,-1 2-157 0 0,0-1 1 0 0,0 1-1 0 0,0-1 1 0 0,0 1-1 0 0,0-1 1 0 0,-1 1-1 0 0,1 0 1 0 0,0 0-1 0 0,0-1 1 0 0,-1 1-1 0 0,1 0 1 0 0,0 0-1 0 0,-1 0 1 0 0,1 0-1 0 0,-1 0 1 0 0,1 0-1 0 0,-1 0 1 0 0,0 0-1 0 0,1 1 1 0 0,7 20 1290 0 0,16 86 2357 0 0,0-5-1868 0 0,-14-65-1379 0 0,23 64-1406 0 0,-17-80-5606 0 0,-12-18 3051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4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70 444 0 0,'-14'0'-916'0'0,"-17"-3"19396"0"0,49-1-17048 0 0,297-34 5552 0 0,-288 36-6686 0 0,62-6-221 0 0,10 0-3566 0 0,-34 4-5179 0 0,-48 2 6159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4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1 590 868 0 0,'0'-1'411'0'0,"0"-1"1"0"0,0 0-1 0 0,1 1 0 0 0,-1-1 1 0 0,0 0-1 0 0,1 0 0 0 0,-1 1 1 0 0,1-1-1 0 0,0 1 0 0 0,0-1 1 0 0,-1 1-1 0 0,1-1 0 0 0,0 1 1 0 0,0-1-1 0 0,2-1 0 0 0,-2 3-158 0 0,0-1 1 0 0,0 1-1 0 0,0 0 0 0 0,0-1 1 0 0,1 1-1 0 0,-1 0 0 0 0,0 0 1 0 0,0 0-1 0 0,0 0 0 0 0,0 0 1 0 0,1 0-1 0 0,-1 0 0 0 0,0 0 1 0 0,0 1-1 0 0,0-1 0 0 0,0 0 0 0 0,0 1 1 0 0,1-1-1 0 0,-1 1 0 0 0,0-1 1 0 0,0 1-1 0 0,0-1 0 0 0,0 1 1 0 0,0 0-1 0 0,1 1 0 0 0,38 26 3395 0 0,64 58 0 0 0,-11-7-766 0 0,-44-40-1536 0 0,-28-20-383 0 0,1-2 0 0 0,1-1 0 0 0,0 0 0 0 0,38 18-1 0 0,-60-34-933 0 0,0 1 0 0 0,0-1 0 0 0,0 1 0 0 0,1-1 0 0 0,-1 1 0 0 0,0-1 0 0 0,1 0 0 0 0,-1 0-1 0 0,0 0 1 0 0,1 0 0 0 0,-1 0 0 0 0,0 0 0 0 0,1 0 0 0 0,-1 0 0 0 0,0 0 0 0 0,0 0-1 0 0,1-1 1 0 0,-1 1 0 0 0,0-1 0 0 0,0 1 0 0 0,1-1 0 0 0,-1 1 0 0 0,0-1 0 0 0,0 0 0 0 0,0 0-1 0 0,0 1 1 0 0,0-1 0 0 0,0 0 0 0 0,0 0 0 0 0,0 0 0 0 0,0 0 0 0 0,0 0 0 0 0,0 0-1 0 0,-1 0 1 0 0,1 0 0 0 0,0-1 0 0 0,0-1 0 0 0,2-5 215 0 0,0 0-1 0 0,-1 0 1 0 0,0 0-1 0 0,2-16 1 0 0,-2 13-166 0 0,161-664-78 0 0,-158 660-54 0 0,1-6-426 0 0,11-28 0 0 0,-15 45 387 0 0,0-1-1 0 0,0 1 0 0 0,1-1 1 0 0,-1 1-1 0 0,1 0 0 0 0,0 0 1 0 0,1 0-1 0 0,-1 0 0 0 0,0 1 1 0 0,1-1-1 0 0,6-4 0 0 0,-8 7-146 0 0,0 0-1 0 0,0 1 1 0 0,-1-1-1 0 0,1 0 1 0 0,0 1-1 0 0,0 0 1 0 0,0-1-1 0 0,0 1 1 0 0,0 0-1 0 0,0 0 0 0 0,0 0 1 0 0,0 0-1 0 0,0 0 1 0 0,0 0-1 0 0,0 0 1 0 0,-1 1-1 0 0,1-1 1 0 0,0 1-1 0 0,0 0 0 0 0,3 1 1 0 0,2 1-1516 0 0,0 2-1 0 0,0-1 1 0 0,10 8-1 0 0,-11-7 535 0 0,13 10-1747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478 106 252 0 0,'0'0'11947'0'0,"-1"-4"-10804"0"0,1 1-1029 0 0,0 1 29 0 0,0 1 1 0 0,0 0-1 0 0,0 0 1 0 0,0-1-1 0 0,0 1 0 0 0,0 0 1 0 0,0 0-1 0 0,0-1 0 0 0,-1 1 1 0 0,1 0-1 0 0,-1 0 0 0 0,1 0 1 0 0,-1 0-1 0 0,1-1 1 0 0,-1 1-1 0 0,0 0 0 0 0,1 0 1 0 0,-1 0-1 0 0,0 0 0 0 0,0 0 1 0 0,0 1-1 0 0,0-1 0 0 0,1 0 1 0 0,-2 0-1 0 0,1 1 1 0 0,0-1-1 0 0,0 0 0 0 0,-1 0 1 0 0,-16-4 333 0 0,1 1-1 0 0,-1 1 1 0 0,0 1 0 0 0,0 0 0 0 0,0 1 0 0 0,0 1 0 0 0,0 1 0 0 0,-20 3 0 0 0,9 0-32 0 0,0 2 1 0 0,1 1 0 0 0,0 1-1 0 0,-36 16 1 0 0,56-20-271 0 0,0 0 0 0 0,0 0 0 0 0,0 1 0 0 0,1 0 1 0 0,0 1-1 0 0,0-1 0 0 0,0 1 0 0 0,-11 13 0 0 0,16-16-87 0 0,0 0-1 0 0,-1 0 0 0 0,1 0 0 0 0,1 0 0 0 0,-1 1 0 0 0,0-1 0 0 0,1 0 0 0 0,-1 1 0 0 0,1-1 0 0 0,0 1 0 0 0,0-1 0 0 0,1 1 0 0 0,-1 0 0 0 0,1-1 0 0 0,-1 1 0 0 0,1 0 0 0 0,0-1 1 0 0,1 1-1 0 0,-1 0 0 0 0,1-1 0 0 0,-1 1 0 0 0,1 0 0 0 0,3 6 0 0 0,0-2 32 0 0,0 1 0 0 0,1-1 0 0 0,0-1 1 0 0,1 1-1 0 0,-1-1 0 0 0,1 0 0 0 0,1 0 0 0 0,-1-1 0 0 0,1 0 1 0 0,11 8-1 0 0,-6-7-5 0 0,1 1 1 0 0,-1-2-1 0 0,1 1 0 0 0,1-2 1 0 0,-1 0-1 0 0,17 4 1 0 0,-5-4-9 0 0,-1 0 0 0 0,1-2 0 0 0,0-1 0 0 0,0-1 0 0 0,1-1 0 0 0,-1-1 0 0 0,33-6 0 0 0,-46 4-104 0 0,0 1-1 0 0,0-1 1 0 0,0-1-1 0 0,0 0 0 0 0,0-1 1 0 0,-1 0-1 0 0,0-1 1 0 0,0 0-1 0 0,14-11 1 0 0,-22 14-10 0 0,1 0 1 0 0,-1 0 0 0 0,0 0-1 0 0,0 0 1 0 0,0 0 0 0 0,-1-1-1 0 0,1 0 1 0 0,-1 1 0 0 0,0-1-1 0 0,0 0 1 0 0,0 0-1 0 0,0 0 1 0 0,-1 0 0 0 0,1 0-1 0 0,-1-1 1 0 0,0 1 0 0 0,0 0-1 0 0,-1-1 1 0 0,1 1 0 0 0,-1-1-1 0 0,0 1 1 0 0,0 0 0 0 0,-1-1-1 0 0,1 1 1 0 0,-1 0 0 0 0,0-1-1 0 0,0 1 1 0 0,-1 0-1 0 0,-2-6 1 0 0,0 0-6 0 0,-2 0-1 0 0,1 1 1 0 0,-1 0-1 0 0,-1 0 1 0 0,1 1-1 0 0,-2 0 1 0 0,1 0-1 0 0,-1 0 1 0 0,0 1-1 0 0,0 0 1 0 0,-1 1-1 0 0,0 0 1 0 0,-14-8-1 0 0,-7-1-155 0 0,0 2 0 0 0,-1 0 0 0 0,-35-8 0 0 0,32 11-639 0 0,1 3 1 0 0,-1 0-1 0 0,-69-3 0 0 0,15 13-8421 0 0,69-1 6273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0 476 0 0,'-13'5'3133'0'0,"8"-3"1075"0"0,4-2-3865 0 0,0 0 0 0 0,1 0 0 0 0,-1 1 0 0 0,0-1 0 0 0,0 0 0 0 0,1 1 0 0 0,-1-1 0 0 0,0 1 1 0 0,1-1-1 0 0,-1 1 0 0 0,1-1 0 0 0,-1 1 0 0 0,0-1 0 0 0,1 1 0 0 0,-1-1 0 0 0,1 1 0 0 0,-1 0 0 0 0,1-1 1 0 0,0 1-1 0 0,-1 0 0 0 0,1 1 0 0 0,0-2-111 0 0,0 1 0 0 0,0-1 0 0 0,0 1 0 0 0,1-1 0 0 0,-1 1 0 0 0,0-1 0 0 0,1 1 0 0 0,-1-1 0 0 0,0 1 0 0 0,1-1 0 0 0,-1 0 0 0 0,0 1 0 0 0,1-1 0 0 0,-1 0 0 0 0,1 1 0 0 0,-1-1 0 0 0,1 0 0 0 0,-1 1 0 0 0,1-1 0 0 0,-1 0 0 0 0,1 0 0 0 0,0 1 0 0 0,5 1 499 0 0,0-1 1 0 0,0 1 0 0 0,1-1 0 0 0,8 0 0 0 0,92 0 1901 0 0,154-20 1 0 0,-196 12-2650 0 0,-33 2-518 0 0,-23 4-216 0 0,0-1 0 0 0,0 1 0 0 0,1 0-1 0 0,14 2 1 0 0,-17 0-2203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0 188 0 0,'-5'5'534'0'0,"-9"13"2582"0"0,14-18-2742 0 0,-1 1 1 0 0,1 0-1 0 0,-1 0 0 0 0,1 0 0 0 0,0 1 1 0 0,-1-1-1 0 0,1 0 0 0 0,0 0 1 0 0,0 0-1 0 0,0 0 0 0 0,0 0 1 0 0,0 0-1 0 0,0 0 0 0 0,0 0 1 0 0,0 0-1 0 0,0 0 0 0 0,1 2 1 0 0,0-2-52 0 0,0 0-1 0 0,1 0 1 0 0,-1 0 0 0 0,1 0 0 0 0,0 0 0 0 0,-1 0 0 0 0,1 0 0 0 0,0 0 0 0 0,-1 0 0 0 0,1-1 0 0 0,0 1 0 0 0,0-1 0 0 0,-1 0 0 0 0,3 1-1 0 0,-2-1 92 0 0,17 4 885 0 0,0-1 0 0 0,-1-1 0 0 0,1-1 1 0 0,21-2-1 0 0,78-10 1988 0 0,-72 6-2049 0 0,13-5 192 0 0,-40 6-1297 0 0,0 1 0 0 0,26-1 0 0 0,-32 1-1023 0 0,-6 1-2077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12 0 0,'1'-1'113'0'0,"-1"0"0"0"0,0 0-1 0 0,1 0 1 0 0,-1 0 0 0 0,1 0 0 0 0,0 0 0 0 0,-1 0 0 0 0,1 1-1 0 0,0-1 1 0 0,-1 0 0 0 0,1 0 0 0 0,0 0 0 0 0,0 1-1 0 0,0-1 1 0 0,-1 0 0 0 0,1 1 0 0 0,0-1 0 0 0,0 1 0 0 0,0-1-1 0 0,0 1 1 0 0,0-1 0 0 0,0 1 0 0 0,1 0 0 0 0,-1-1-1 0 0,0 1 1 0 0,0 0 0 0 0,0 0 0 0 0,0 0 0 0 0,0 0 0 0 0,0 0-1 0 0,0 0 1 0 0,0 0 0 0 0,0 0 0 0 0,1 1 0 0 0,-1-1 0 0 0,0 0-1 0 0,0 1 1 0 0,0-1 0 0 0,1 1 0 0 0,6 2 304 0 0,-1 1 0 0 0,1 0 0 0 0,-1 0 0 0 0,8 7 0 0 0,-8-6-277 0 0,84 67 2364 0 0,162 182 3177 0 0,-200-194-2589 0 0,114 101 0 0 0,-162-157-2824 0 0,0-1 1 0 0,-1 1-1 0 0,1-1 1 0 0,0 0-1 0 0,0 0 1 0 0,1 0-1 0 0,-1-1 1 0 0,10 3 0 0 0,-13-5-176 0 0,0 0 0 0 0,0 1 0 0 0,1-1 0 0 0,-1-1 0 0 0,0 1 0 0 0,0 0 0 0 0,1 0 0 0 0,-1-1 0 0 0,0 1 0 0 0,0-1 0 0 0,0 0 0 0 0,1 0 0 0 0,-1 0 0 0 0,0 0 0 0 0,0 0 0 0 0,-1 0 0 0 0,1 0 0 0 0,0-1 0 0 0,0 1 0 0 0,0-1 0 0 0,-1 1 0 0 0,1-1 0 0 0,-1 0 0 0 0,1 0 0 0 0,0-2 0 0 0,6-7 139 0 0,-1 0-1 0 0,-1-1 1 0 0,0 0-1 0 0,-1 0 1 0 0,0 0-1 0 0,-1-1 1 0 0,0 0-1 0 0,4-24 1 0 0,5-110 630 0 0,-12 138-809 0 0,20-393 547 0 0,-21 401-746 0 0,0 1-1 0 0,-1-1 1 0 0,1 0 0 0 0,0 0 0 0 0,0 1 0 0 0,0-1 0 0 0,0 0 0 0 0,1 0-1 0 0,-1 1 1 0 0,0-1 0 0 0,0 0 0 0 0,0 0 0 0 0,1 1 0 0 0,-1-1 0 0 0,0 0 0 0 0,0 1-1 0 0,1-1 1 0 0,-1 0 0 0 0,1 1 0 0 0,-1-1 0 0 0,1 0 0 0 0,-1 1 0 0 0,1-1-1 0 0,-1 1 1 0 0,1-1 0 0 0,-1 1 0 0 0,1-1 0 0 0,0 1 0 0 0,-1 0 0 0 0,1-1-1 0 0,0 1 1 0 0,-1 0 0 0 0,1-1 0 0 0,0 1 0 0 0,0 0 0 0 0,2 0-816 0 0,0 1 0 0 0,0-1 0 0 0,0 1 1 0 0,-1 0-1 0 0,1 0 0 0 0,0 0 0 0 0,-1 0 0 0 0,3 2 0 0 0,6 4-1720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2 652 0 0,'-2'-1'1227'0'0,"-1"1"-568"0"0,0 0 0 0 0,1-1 1 0 0,-1 1-1 0 0,0 0 0 0 0,0 1 0 0 0,1-1 1 0 0,-1 0-1 0 0,0 1 0 0 0,1-1 0 0 0,-1 1 1 0 0,0 0-1 0 0,1 0 0 0 0,-1 0 0 0 0,1 0 1 0 0,-1 1-1 0 0,1-1 0 0 0,0 1 1 0 0,-4 2-1 0 0,2 0-75 0 0,1 0 1 0 0,-1 0-1 0 0,1 0 1 0 0,0 0-1 0 0,0 1 1 0 0,1-1-1 0 0,-1 1 1 0 0,1-1-1 0 0,-2 8 1 0 0,-1 3 67 0 0,2-1 0 0 0,0 0 0 0 0,0 1 0 0 0,2 0 0 0 0,0-1 0 0 0,1 22 0 0 0,0-29-476 0 0,0 0-1 0 0,1-1 1 0 0,0 1-1 0 0,1 0 0 0 0,-1-1 1 0 0,1 1-1 0 0,1-1 1 0 0,-1 0-1 0 0,1 0 1 0 0,5 8-1 0 0,-5-9-191 0 0,0-1-1 0 0,1 0 1 0 0,-1-1-1 0 0,1 1 1 0 0,0-1-1 0 0,0 1 1 0 0,0-1-1 0 0,1-1 1 0 0,-1 1-1 0 0,1 0 1 0 0,0-1-1 0 0,-1 0 1 0 0,1 0 0 0 0,6 1-1 0 0,10 3-1462 0 0,35 5-1 0 0,-3-7-5980 0 0,-33-6 4703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199 270 444 0 0,'-10'-6'653'0'0,"-18"-12"4525"0"0,27 17-4827 0 0,0 0 0 0 0,-1 1 0 0 0,1-1 0 0 0,0 0 0 0 0,0 0 0 0 0,0 0 0 0 0,0 0 0 0 0,1 0-1 0 0,-1 0 1 0 0,0-1 0 0 0,0 1 0 0 0,0 0 0 0 0,1 0 0 0 0,-1 0 0 0 0,1-1 0 0 0,-1-2 1590 0 0,9-8 904 0 0,2 3-1622 0 0,1 1 0 0 0,0 1 0 0 0,23-11 0 0 0,4-4 618 0 0,-34 20-1645 0 0,0 0-1 0 0,-1 0 0 0 0,1-1 0 0 0,-1 0 0 0 0,1 0 0 0 0,-1 0 0 0 0,0 0 0 0 0,0 0 0 0 0,-1-1 0 0 0,5-6 0 0 0,-6 8-161 0 0,-1 0 0 0 0,1 0 0 0 0,-1 0 0 0 0,0 0-1 0 0,1 0 1 0 0,-1 0 0 0 0,0 0 0 0 0,0 1 0 0 0,0-1 0 0 0,-1 0-1 0 0,1 0 1 0 0,0 0 0 0 0,-1 0 0 0 0,1 0 0 0 0,-1 0-1 0 0,0 0 1 0 0,0 1 0 0 0,1-1 0 0 0,-1 0 0 0 0,0 1 0 0 0,0-1-1 0 0,-1 0 1 0 0,1 1 0 0 0,0-1 0 0 0,-1 1 0 0 0,1 0 0 0 0,-3-3-1 0 0,-4-2-14 0 0,1 0 0 0 0,0 1 0 0 0,-1 0 0 0 0,0 0-1 0 0,0 1 1 0 0,-1 0 0 0 0,1 0 0 0 0,-1 1-1 0 0,0 0 1 0 0,0 0 0 0 0,-13-1 0 0 0,5 1-12 0 0,0 1 1 0 0,0 1 0 0 0,0 1-1 0 0,0 0 1 0 0,-22 4 0 0 0,36-4-12 0 0,0 1-1 0 0,1-1 1 0 0,-1 1 0 0 0,0-1 0 0 0,0 1 0 0 0,1 0 0 0 0,-1 0-1 0 0,1 0 1 0 0,-1 1 0 0 0,-4 2 0 0 0,6-3-90 0 0,-5 6-272 0 0,6-7 342 0 0,0 1-1 0 0,0-1 1 0 0,-1 0-1 0 0,1 0 0 0 0,0 0 1 0 0,0 0-1 0 0,-1 1 1 0 0,1-1-1 0 0,0 0 0 0 0,0 0 1 0 0,-1 1-1 0 0,1-1 1 0 0,0 0-1 0 0,0 0 0 0 0,0 1 1 0 0,0-1-1 0 0,-1 0 1 0 0,1 0-1 0 0,0 1 0 0 0,0-1 1 0 0,0 0-1 0 0,0 1 1 0 0,0-1-1 0 0,0 0 0 0 0,0 1 1 0 0,0-1-1 0 0,0 0 1 0 0,0 0-1 0 0,0 1 0 0 0,0-1 1 0 0,0 0-1 0 0,0 1 1 0 0,0-1-1 0 0,0 0 0 0 0,0 1 1 0 0,0-1-1 0 0,0 0 1 0 0,1 0-1 0 0,-1 1 0 0 0,0-1 1 0 0,0 0-1 0 0,0 0 1 0 0,0 1-1 0 0,1-1 0 0 0,-1 0 1 0 0,0 0-1 0 0,0 1 1 0 0,1-1-1 0 0,-1 0 0 0 0,0 0 1 0 0,0 0-1 0 0,1 0 1 0 0,-1 1-1 0 0,0-1 0 0 0,0 0 1 0 0,1 0-1 0 0,-1 0 1 0 0,1 0-1 0 0,10 9-721 0 0,0-1 1 0 0,0 0 0 0 0,1-1-1 0 0,1 0 1 0 0,13 5-1 0 0,72 22-5451 0 0,-48-21 3771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219 260 728 0 0,'-17'-8'321'0'0,"-73"-33"2723"0"0,71 31-772 0 0,0-1-1 0 0,-26-19 1 0 0,42 28-1561 0 0,0-1-1 0 0,0 0 1 0 0,0 0 0 0 0,0 0 0 0 0,1 0 0 0 0,-1-1 0 0 0,1 1 0 0 0,-5-9 1400 0 0,10 7-808 0 0,-1 2-1089 0 0,1-1 1 0 0,-1 1 0 0 0,1 0-1 0 0,-1 0 1 0 0,1 1 0 0 0,0-1-1 0 0,0 1 1 0 0,0-1 0 0 0,6-3 0 0 0,1 1 301 0 0,0 0 0 0 0,1 1 0 0 0,12-4 0 0 0,5 0 133 0 0,0 1 0 0 0,1 2 0 0 0,0 1 0 0 0,56-1 0 0 0,122 17-3372 0 0,-183-10 809 0 0,-1 0 1 0 0,1-2 0 0 0,0-1 0 0 0,46-8 0 0 0,-52 5 1460 0 0,33-13 0 0 0,-39 12 774 0 0,-5 2 379 0 0,0 0 1 0 0,0 1 0 0 0,1 0 0 0 0,11-3-1 0 0,-17 5-521 0 0,0 0 0 0 0,1 0 0 0 0,-1 0 0 0 0,0 0 0 0 0,0 0 0 0 0,0 1 1 0 0,0-1-1 0 0,1 1 0 0 0,-1-1 0 0 0,0 1 0 0 0,0 0 0 0 0,0 0 0 0 0,0-1 0 0 0,0 2 0 0 0,0-1 0 0 0,-1 0 0 0 0,1 0 0 0 0,0 1 0 0 0,0-1 0 0 0,2 3 0 0 0,2 4 173 0 0,0 1-1 0 0,0-1 1 0 0,-1 1 0 0 0,0-1-1 0 0,0 2 1 0 0,-1-1 0 0 0,-1 0-1 0 0,1 1 1 0 0,-1 0-1 0 0,2 13 1 0 0,0 13 639 0 0,2 57 0 0 0,-5-49-234 0 0,-4 53 632 0 0,0-48-766 0 0,0-1-154 0 0,0 0 443 0 0,4 51 1 0 0,-2-95-913 0 0,1 0 0 0 0,-1-1 0 0 0,1 1 0 0 0,0 0 0 0 0,0-1 0 0 0,1 1 0 0 0,-1-1 0 0 0,1 1 0 0 0,-1-1 0 0 0,1 1 0 0 0,0-1 0 0 0,0 0 0 0 0,1 0 0 0 0,-1 0 0 0 0,1 0 0 0 0,4 3 0 0 0,-2-2 0 0 0,0-1 0 0 0,0 1 0 0 0,0-1 0 0 0,1-1 0 0 0,0 1 0 0 0,-1-1 0 0 0,1 0 0 0 0,0 0 0 0 0,8 1 0 0 0,11 0 0 0 0,-1 0 0 0 0,1-2 0 0 0,0-2 0 0 0,24-2 0 0 0,-43 3 0 0 0,152-21 0 0 0,-127 17-501 0 0,-23 6-46 0 0,-4-2 311 0 0,2 0-176 0 0,-4 0-796 0 0,3 2-1366 0 0,4 1 1120 0 0,1 0-3429 0 0,-4-2 3390 0 0,-2 0 336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56 5949 0 0,'-1'1'543'0'0,"0"-1"0"0"0,0 1 0 0 0,0-1 0 0 0,0 1 0 0 0,0 0 0 0 0,0-1 0 0 0,1 1 0 0 0,-1 0 0 0 0,0-1 0 0 0,1 1 0 0 0,-1 0 0 0 0,0 0 0 0 0,1 0 0 0 0,-1 0 0 0 0,1 0 0 0 0,-1 0 0 0 0,1 0 0 0 0,-1 0 0 0 0,1 0 0 0 0,0 0 0 0 0,-1 1 0 0 0,2-1-316 0 0,-1 0 0 0 0,0-1 0 0 0,1 1 1 0 0,-1 0-1 0 0,1-1 0 0 0,-1 1 1 0 0,0 0-1 0 0,1-1 0 0 0,0 1 0 0 0,-1-1 1 0 0,1 1-1 0 0,-1-1 0 0 0,1 1 1 0 0,0-1-1 0 0,-1 0 0 0 0,1 1 0 0 0,0-1 1 0 0,-1 0-1 0 0,1 1 0 0 0,0-1 1 0 0,1 0-1 0 0,5 2 265 0 0,1 0 1 0 0,-1-1 0 0 0,1 0-1 0 0,12 0 1 0 0,36-3 1272 0 0,87-14 1 0 0,56-22-1066 0 0,-144 22-4726 0 0,-19 1-4770 0 0,-23 10 5922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7 180 780 0 0,'-7'-17'5623'0'0,"9"24"-481"0"0,11 31-1358 0 0,-12-36-3695 0 0,80 161 5865 0 0,-69-143-5360 0 0,1-1-1 0 0,1-1 1 0 0,0 0 0 0 0,1-1-1 0 0,1-1 1 0 0,21 18 0 0 0,-14-16-55 0 0,1 0 1 0 0,1-2 0 0 0,1 0 0 0 0,0-2 0 0 0,1-1 0 0 0,0-1-1 0 0,1-1 1 0 0,32 7 0 0 0,-53-16-386 0 0,0 0 1 0 0,0-1-1 0 0,0-1 0 0 0,0 1 1 0 0,0-1-1 0 0,0 0 0 0 0,9-2 0 0 0,-15 2-126 0 0,1 0-1 0 0,0-1 1 0 0,0 1-1 0 0,-1-1 1 0 0,1 0-1 0 0,0 1 1 0 0,-1-1-1 0 0,1 0 1 0 0,0 0-1 0 0,-1 0 1 0 0,1 0-1 0 0,-1 0 1 0 0,0-1-1 0 0,1 1 1 0 0,-1 0-1 0 0,0-1 1 0 0,0 1-1 0 0,0-1 0 0 0,0 1 1 0 0,0-1-1 0 0,0 1 1 0 0,0-1-1 0 0,0 0 1 0 0,-1 1-1 0 0,1-1 1 0 0,-1 0-1 0 0,1 0 1 0 0,-1 1-1 0 0,0-1 1 0 0,0 0-1 0 0,1-3 1 0 0,-2-25 16 0 0,-1-1 0 0 0,-1 1 0 0 0,-2 0 0 0 0,-9-32 0 0 0,-2-15 3 0 0,12 53-47 0 0,-5-22-12 0 0,2 1 0 0 0,2-2 0 0 0,1-68-1 0 0,4 111-100 0 0,0 1 1 0 0,1-1-1 0 0,-1 0 0 0 0,1 0 0 0 0,0 0 0 0 0,0 1 0 0 0,0-1 0 0 0,1 1 0 0 0,-1-1 0 0 0,1 1 0 0 0,0-1 1 0 0,0 1-1 0 0,0 0 0 0 0,0 0 0 0 0,3-4 0 0 0,-2 6-93 0 0,-1-1 0 0 0,0 0-1 0 0,1 1 1 0 0,-1-1 0 0 0,1 1 0 0 0,0 0 0 0 0,0 0-1 0 0,-1 0 1 0 0,1 0 0 0 0,0 1 0 0 0,0-1 0 0 0,0 1-1 0 0,0-1 1 0 0,-1 1 0 0 0,1 0 0 0 0,0 0 0 0 0,0 1-1 0 0,0-1 1 0 0,0 0 0 0 0,4 2 0 0 0,97 22-8986 0 0,-56-14 6211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0 532 0 0,'-2'2'301'0'0,"-15"17"3361"0"0,-17 23 0 0 0,29-34-2728 0 0,0 0 0 0 0,0 1 0 0 0,1-1 0 0 0,0 1-1 0 0,0 0 1 0 0,-3 14 0 0 0,3-7 63 0 0,0 0 0 0 0,1 1-1 0 0,1 0 1 0 0,1-1 0 0 0,0 1 0 0 0,1 0 0 0 0,1 0 0 0 0,0-1-1 0 0,7 29 1 0 0,-6-35-653 0 0,2 1-1 0 0,-1-1 1 0 0,1 0 0 0 0,1 0-1 0 0,0 0 1 0 0,0-1-1 0 0,9 12 1 0 0,-10-17-588 0 0,-1 1 0 0 0,1-1 0 0 0,1 0 0 0 0,-1 0 1 0 0,0-1-1 0 0,8 6 0 0 0,-8-7-713 0 0,0 0 1 0 0,1 0-1 0 0,-1 0 1 0 0,0-1-1 0 0,1 1 1 0 0,-1-1 0 0 0,1 0-1 0 0,8 0 1 0 0,1 0-1975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225 325 32 0 0,'-13'-7'673'0'0,"-24"-12"2351"0"0,33 16-1845 0 0,-1 0 0 0 0,1 1 0 0 0,0-1-1 0 0,0-1 1 0 0,-5-4 0 0 0,9 7-960 0 0,0 1 0 0 0,-1 0 0 0 0,1 0-1 0 0,0-1 1 0 0,0 1 0 0 0,0 0 0 0 0,0-1 0 0 0,-1 1 0 0 0,1 0 0 0 0,0-1 0 0 0,0 1 0 0 0,0 0 0 0 0,0-1 0 0 0,0 1 0 0 0,0 0 0 0 0,0-1 0 0 0,0 1 0 0 0,0 0 0 0 0,0-1 0 0 0,0 1 0 0 0,0 0 0 0 0,0-1-1 0 0,0 1 1 0 0,0 0 0 0 0,1-1 0 0 0,-1 1 0 0 0,8-9 1792 0 0,13-3-121 0 0,25-7 472 0 0,-20 9-1053 0 0,-1-1 0 0 0,28-16 0 0 0,-51 25-1220 0 0,0 1 0 0 0,1-1-1 0 0,-1 1 1 0 0,0-1 0 0 0,0 0-1 0 0,0 0 1 0 0,0 0 0 0 0,0 0 0 0 0,-1 0-1 0 0,1 0 1 0 0,-1 0 0 0 0,1-1 0 0 0,-1 1-1 0 0,0-1 1 0 0,0 1 0 0 0,0-1-1 0 0,0 1 1 0 0,0-1 0 0 0,0 0 0 0 0,-1 1-1 0 0,0-1 1 0 0,1 0 0 0 0,-1-3-1 0 0,-1 3-39 0 0,1-1-1 0 0,-1 1 0 0 0,0 0 0 0 0,0-1 1 0 0,0 1-1 0 0,0 0 0 0 0,-1 0 0 0 0,1 0 1 0 0,-1 0-1 0 0,0 0 0 0 0,0 0 0 0 0,0 0 1 0 0,0 0-1 0 0,0 1 0 0 0,-1-1 0 0 0,1 1 0 0 0,-5-3 1 0 0,-4-4-280 0 0,-1 2 1 0 0,0-1 0 0 0,-1 2-1 0 0,0 0 1 0 0,0 0 0 0 0,0 1-1 0 0,-1 1 1 0 0,1 0 0 0 0,-1 1-1 0 0,0 0 1 0 0,0 1-1 0 0,-1 1 1 0 0,-25 0 0 0 0,33 2-541 0 0,0 1 0 0 0,0 0 0 0 0,0 0 0 0 0,0 1 0 0 0,1 0 0 0 0,-1 0 0 0 0,0 0 0 0 0,1 1 0 0 0,0 0 0 0 0,0 0 0 0 0,0 1-1 0 0,1-1 1 0 0,-6 7 0 0 0,-5 6-1949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82 660 0 0,'-23'5'1765'0'0,"4"-2"1652"0"0,7 0 3643 0 0,13-3-6822 0 0,1 0-1 0 0,-1 0 1 0 0,1 0 0 0 0,0 0 0 0 0,-1 0-1 0 0,1 1 1 0 0,-1-1 0 0 0,1 0-1 0 0,-1 1 1 0 0,1-1 0 0 0,2 2 0 0 0,5 1 330 0 0,28 1 1353 0 0,1-1 0 0 0,66-5-1 0 0,-37 0-597 0 0,85-4 909 0 0,605-63 4870 0 0,-549 42-7155 0 0,-199 27-833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1 824 0 0,'2'5'9200'0'0,"-1"-5"-9062"0"0,18 2 2864 0 0,26-3-559 0 0,-37 0-1983 0 0,141-1 6002 0 0,-129 3-5643 0 0,1 1 0 0 0,-1 0 1 0 0,0 2-1 0 0,0 1 1 0 0,25 8-1 0 0,-42-11-692 0 0,1-1 1 0 0,0 1-1 0 0,0 0 0 0 0,-1 0 0 0 0,1 0 1 0 0,-1 0-1 0 0,0 1 0 0 0,0-1 0 0 0,0 1 0 0 0,0 0 1 0 0,0 0-1 0 0,0 0 0 0 0,-1 0 0 0 0,1 0 1 0 0,-1 1-1 0 0,0-1 0 0 0,2 6 0 0 0,-2-5-41 0 0,-1 2 0 0 0,0-1 0 0 0,0 0-1 0 0,0 0 1 0 0,0 0 0 0 0,-1 0-1 0 0,0 1 1 0 0,0-1 0 0 0,0 0 0 0 0,-1 0-1 0 0,0 0 1 0 0,0 1 0 0 0,-2 5 0 0 0,-1 1-23 0 0,-1 1 1 0 0,0-1 0 0 0,0 0 0 0 0,-2-1 0 0 0,1 1 0 0 0,-1-1 0 0 0,-1-1 0 0 0,-9 12 0 0 0,-11 7 122 0 0,-41 34 0 0 0,40-38 32 0 0,-43 49 1 0 0,70-72-206 0 0,0-1 1 0 0,1 1 0 0 0,0 0 0 0 0,-1 0 0 0 0,1 0 0 0 0,0 0-1 0 0,0 0 1 0 0,0 0 0 0 0,0 0 0 0 0,0 1 0 0 0,1-1 0 0 0,-1 0-1 0 0,1 0 1 0 0,0 1 0 0 0,-1 2 0 0 0,1-3-5 0 0,1-1 0 0 0,-1 1 0 0 0,1-1 1 0 0,-1 1-1 0 0,1 0 0 0 0,0-1 0 0 0,0 1 0 0 0,0-1 1 0 0,-1 0-1 0 0,1 1 0 0 0,0-1 0 0 0,1 0 0 0 0,-1 1 1 0 0,0-1-1 0 0,0 0 0 0 0,1 0 0 0 0,-1 0 0 0 0,0 0 1 0 0,1 0-1 0 0,-1-1 0 0 0,1 1 0 0 0,2 1 0 0 0,13 5-6 0 0,0-1 0 0 0,0 0 0 0 0,1-1-1 0 0,0-1 1 0 0,34 3 0 0 0,94-1-5 0 0,-77-7-1409 0 0,0-4-1 0 0,-1-2 1 0 0,0-3 0 0 0,0-3 0 0 0,-1-3-1 0 0,107-41 1 0 0,-132 37-2406 0 0,-2-2 547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1 214 668 0 0,'3'-7'1009'0'0,"1"1"0"0"0,0-1 1 0 0,0 1-1 0 0,1 0 0 0 0,0 0 0 0 0,0 1 0 0 0,0-1 0 0 0,0 1 1 0 0,1 0-1 0 0,0 1 0 0 0,0-1 0 0 0,11-4 0 0 0,8-5 2400 0 0,50-18 0 0 0,-74 31-3352 0 0,134-41 4208 0 0,-48 16-1569 0 0,-53 17-1759 0 0,10-4-3261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0 532 0 0,'4'15'7633'0'0,"33"81"-4534"0"0,14 17-494 0 0,12 30-661 0 0,35 76 1680 0 0,-64-149-1935 0 0,48 70 0 0 0,-80-137-1629 0 0,11 17 733 0 0,0 0 0 0 0,2-1 0 0 0,30 32-1 0 0,-44-50-715 0 0,0 0-1 0 0,0 0 0 0 0,0-1 0 0 0,0 1 0 0 0,1 0 1 0 0,-1 0-1 0 0,0-1 0 0 0,0 1 0 0 0,1-1 1 0 0,-1 1-1 0 0,0-1 0 0 0,0 1 0 0 0,1-1 0 0 0,-1 0 1 0 0,1 1-1 0 0,-1-1 0 0 0,0 0 0 0 0,1 0 1 0 0,-1 0-1 0 0,1 0 0 0 0,1-1 0 0 0,0 0 1 0 0,-1 0-1 0 0,0 0 0 0 0,0 0 1 0 0,0 0-1 0 0,0 0 0 0 0,0 0 1 0 0,0-1-1 0 0,-1 1 1 0 0,1-1-1 0 0,0 1 0 0 0,-1-1 1 0 0,2-2-1 0 0,3-3 74 0 0,-1-1 0 0 0,0 0-1 0 0,-1 0 1 0 0,0-1 0 0 0,5-13 0 0 0,2-15 106 0 0,-2-1 0 0 0,-2 0-1 0 0,6-77 1 0 0,-11-119 240 0 0,-2 226-478 0 0,-12-185 352 0 0,4 105-731 0 0,8 84 42 0 0,-1 1 1 0 0,1-1-1 0 0,0 0 1 0 0,0 0-1 0 0,1 0 1 0 0,-1 0-1 0 0,1 0 0 0 0,1-3 1 0 0,-2 6 159 0 0,1 1 1 0 0,-1-1 0 0 0,1 1-1 0 0,-1 0 1 0 0,1-1-1 0 0,-1 1 1 0 0,1 0-1 0 0,0-1 1 0 0,-1 1-1 0 0,1 0 1 0 0,-1 0-1 0 0,1 0 1 0 0,0-1-1 0 0,-1 1 1 0 0,1 0-1 0 0,0 0 1 0 0,-1 0-1 0 0,1 0 1 0 0,0 0-1 0 0,-1 0 1 0 0,1 0 0 0 0,0 1-1 0 0,-1-1 1 0 0,1 0-1 0 0,0 0 1 0 0,-1 0-1 0 0,1 1 1 0 0,-1-1-1 0 0,1 0 1 0 0,0 1-1 0 0,0-1 1 0 0,0 1 7 0 0,22 13-6565 0 0,-12-5 3913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59 124 0 0,'2'-1'503'0'0,"0"0"0"0"0,-1-1-1 0 0,1 1 1 0 0,-1 0 0 0 0,0-1 0 0 0,0 1 0 0 0,1-1 0 0 0,-1 0-1 0 0,0 1 1 0 0,0-1 0 0 0,0 0 0 0 0,1-3 0 0 0,-2 4-348 0 0,0 1 0 0 0,1-1 0 0 0,-1 0 0 0 0,0 0 1 0 0,0 1-1 0 0,0-1 0 0 0,0 0 0 0 0,0 0 0 0 0,0 1 0 0 0,0-1 1 0 0,0 0-1 0 0,0 0 0 0 0,-1 1 0 0 0,1-1 0 0 0,0 0 0 0 0,0 1 1 0 0,0-1-1 0 0,-1 0 0 0 0,1 0 0 0 0,-1 1 0 0 0,1-1 0 0 0,0 1 0 0 0,-1-1 1 0 0,1 0-1 0 0,-1 1 0 0 0,1-1 0 0 0,-1 1 0 0 0,1-1 0 0 0,-1 1 1 0 0,0-1-1 0 0,1 1 0 0 0,-1 0 0 0 0,0-1 0 0 0,1 1 0 0 0,-1 0 1 0 0,0-1-1 0 0,1 1 0 0 0,-1 0 0 0 0,-1 0 0 0 0,-14-4 448 0 0,0 1-1 0 0,0 1 0 0 0,0 0 1 0 0,0 1-1 0 0,0 1 1 0 0,0 0-1 0 0,0 2 1 0 0,0 0-1 0 0,-26 6 0 0 0,26-4-336 0 0,0 0-1 0 0,0 2 1 0 0,0 0-1 0 0,1 1 0 0 0,0 0 1 0 0,0 1-1 0 0,0 1 1 0 0,1 0-1 0 0,-18 16 0 0 0,26-20-100 0 0,0 1 0 0 0,1 0-1 0 0,0 1 1 0 0,-1-1 0 0 0,2 1-1 0 0,-1 0 1 0 0,-6 15 0 0 0,10-18-88 0 0,-1-1 0 0 0,1 1 1 0 0,0-1-1 0 0,0 1 0 0 0,1 0 1 0 0,-1-1-1 0 0,1 1 0 0 0,0 0 1 0 0,0 0-1 0 0,0-1 0 0 0,0 1 1 0 0,0 0-1 0 0,1-1 0 0 0,0 1 1 0 0,0 0-1 0 0,0-1 1 0 0,0 1-1 0 0,1-1 0 0 0,2 6 1 0 0,2-1 16 0 0,0 0 1 0 0,0 0 0 0 0,0-1 0 0 0,1 0 0 0 0,0-1 0 0 0,1 1 0 0 0,-1-1-1 0 0,1-1 1 0 0,0 1 0 0 0,1-1 0 0 0,-1-1 0 0 0,1 0 0 0 0,0 0-1 0 0,11 3 1 0 0,1-1 27 0 0,-1 0 0 0 0,2-2 0 0 0,-1 0 0 0 0,0-2 0 0 0,31 0 0 0 0,-21-2-27 0 0,1-1 0 0 0,0-2 0 0 0,-1-2 1 0 0,0 0-1 0 0,0-2 0 0 0,-1-2 0 0 0,1-1 0 0 0,-2-1 1 0 0,54-28-1 0 0,-76 35-92 0 0,0-1 1 0 0,0 0-1 0 0,-1 0 1 0 0,1 0-1 0 0,-1-1 1 0 0,0 0-1 0 0,-1-1 1 0 0,0 1-1 0 0,5-8 1 0 0,-8 12-13 0 0,-1-1 1 0 0,0 1-1 0 0,0-1 0 0 0,0 1 1 0 0,0-1-1 0 0,0 0 1 0 0,0 1-1 0 0,0-1 1 0 0,-1 0-1 0 0,0 1 0 0 0,1-1 1 0 0,-1 0-1 0 0,0 0 1 0 0,0 1-1 0 0,-1-1 1 0 0,1 0-1 0 0,0 0 0 0 0,-1 1 1 0 0,0-1-1 0 0,0 0 1 0 0,0 1-1 0 0,0-1 1 0 0,0 1-1 0 0,0-1 1 0 0,0 1-1 0 0,-1 0 0 0 0,1-1 1 0 0,-1 1-1 0 0,0 0 1 0 0,-3-3-1 0 0,-1-1-16 0 0,0 1-1 0 0,-1 0 0 0 0,1 1 1 0 0,-1-1-1 0 0,0 1 1 0 0,0 1-1 0 0,-1-1 1 0 0,1 1-1 0 0,-14-4 1 0 0,-6 1-128 0 0,-40-4 0 0 0,57 8 111 0 0,-25-2-489 0 0,-1 1 0 0 0,0 1 0 0 0,1 3 1 0 0,-1 0-1 0 0,0 3 0 0 0,-52 11 0 0 0,42 2-1487 0 0,43-16 1482 0 0,0 0 0 0 0,0 1-1 0 0,1-1 1 0 0,-1 1 0 0 0,1 0-1 0 0,-1 0 1 0 0,1 0-1 0 0,0 0 1 0 0,0 0 0 0 0,0 1-1 0 0,0-1 1 0 0,0 0 0 0 0,-3 6-1 0 0,3 0-1769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0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0 252 0 0,'48'5'6410'0'0,"28"10"-2342"0"0,-18-2-2552 0 0,286 34 3585 0 0,122-32-2111 0 0,-151-32-1397 0 0,-295 16-1529 0 0,213-24 1140 0 0,-5 2 26 0 0,-208 24-1596 0 0,-6 1-4009 0 0,-15-2 4103 0 0,0 1-1 0 0,-1-1 1 0 0,1 0 0 0 0,0 1-1 0 0,0-1 1 0 0,0 1-1 0 0,0 0 1 0 0,0-1 0 0 0,0 1-1 0 0,0 0 1 0 0,0-1-1 0 0,1 1 1 0 0,-3 1 0 0 0,-10 8-2729 0 0,-1-4 793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47 380 0 0,'-14'-8'650'0'0,"0"2"0"0"0,0 0 0 0 0,-1 0 0 0 0,0 1 0 0 0,0 1 0 0 0,0 0 0 0 0,0 1 1 0 0,-1 1-1 0 0,1 1 0 0 0,-1 0 0 0 0,0 1 0 0 0,1 0 0 0 0,-1 1 0 0 0,1 1 0 0 0,-1 1 0 0 0,-15 4 0 0 0,10-1 109 0 0,0 1 0 0 0,1 0-1 0 0,0 2 1 0 0,0 0 0 0 0,1 1 0 0 0,0 1 0 0 0,-28 23-1 0 0,38-27-352 0 0,0 1-1 0 0,1 0 0 0 0,0 0 0 0 0,1 1 0 0 0,0 0 0 0 0,0 1 0 0 0,-5 10 1 0 0,9-13-116 0 0,0 0 1 0 0,0 0 0 0 0,0 0 0 0 0,1 0 0 0 0,0 1 0 0 0,0-1 0 0 0,1 1 0 0 0,0 0 0 0 0,1-1 0 0 0,-1 1 0 0 0,2 11 0 0 0,1-9-100 0 0,0 0 1 0 0,1 0 0 0 0,0 0 0 0 0,0 0 0 0 0,1 0 0 0 0,0-1 0 0 0,1 1 0 0 0,0-1 0 0 0,1 0-1 0 0,0-1 1 0 0,0 1 0 0 0,1-1 0 0 0,10 10 0 0 0,-3-4 79 0 0,1-1 1 0 0,1 0-1 0 0,0-1 1 0 0,1-1-1 0 0,35 19 1 0 0,-27-19-46 0 0,-1-1 0 0 0,2-1 1 0 0,-1-1-1 0 0,1-1 0 0 0,0-2 1 0 0,53 5-1 0 0,-67-9-224 0 0,0 0 0 0 0,-1-2 1 0 0,1 1-1 0 0,0-1 0 0 0,0-1 0 0 0,-1 0 0 0 0,1-1 1 0 0,-1 0-1 0 0,1-1 0 0 0,-1 0 0 0 0,0-1 0 0 0,-1 0 1 0 0,1-1-1 0 0,-1 0 0 0 0,0-1 0 0 0,-1 0 0 0 0,1 0 1 0 0,7-9-1 0 0,23-30-148 0 0,42-64 1 0 0,-81 109 152 0 0,16-19 47 0 0,-17 19-42 0 0,1 0 0 0 0,-1 0 1 0 0,1 1-1 0 0,0-1 0 0 0,0 0 0 0 0,-1 1 0 0 0,1-1 1 0 0,0 1-1 0 0,0-1 0 0 0,0 1 0 0 0,0-1 0 0 0,0 1 1 0 0,0-1-1 0 0,0 1 0 0 0,0 0 0 0 0,0 0 0 0 0,0-1 1 0 0,0 1-1 0 0,0 0 0 0 0,0 0 0 0 0,0 0 1 0 0,0 0-1 0 0,0 0 0 0 0,1 1 0 0 0,11 6 92 0 0,0 1 0 0 0,-1 0 0 0 0,0 1 0 0 0,19 18 0 0 0,-18-15-499 0 0,1-1 1 0 0,0 0 0 0 0,24 14 0 0 0,5-8-2314 0 0,-35-15 992 0 0,0 0 0 0 0,0-1 0 0 0,-1 0 0 0 0,9 0-1 0 0,1-1-1354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0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1 256 0 0,'-3'0'341'0'0,"-1"0"0"0"0,1 0 0 0 0,0 0 0 0 0,-1 1-1 0 0,1 0 1 0 0,0-1 0 0 0,0 1 0 0 0,-1 0 0 0 0,1 1 0 0 0,0-1 0 0 0,0 0 0 0 0,0 1 0 0 0,0 0-1 0 0,0 0 1 0 0,1 0 0 0 0,-4 3 0 0 0,3-2 75 0 0,0 1 0 0 0,0-1 0 0 0,0 1 0 0 0,1 0 0 0 0,0 0 0 0 0,0 0 0 0 0,0 0 0 0 0,0 1 1 0 0,0-1-1 0 0,-1 8 0 0 0,0 7 541 0 0,0 0 0 0 0,2 0 1 0 0,0 1-1 0 0,3 29 0 0 0,-1-41-870 0 0,9 98 2255 0 0,36 159-1 0 0,-34-204-1912 0 0,37 172 1164 0 0,48 269 1111 0 0,-51-148-1278 0 0,-29-52-403 0 0,-16-268-951 0 0,10 396 1010 0 0,-7-265-487 0 0,-7 0 0 0 0,-47 315 0 0 0,26-385-294 0 0,13-55 107 0 0,-6 47 0 0 0,16-87-399 0 0,1 1 0 0 0,0 0-1 0 0,0 0 1 0 0,1-1 0 0 0,-1 1 0 0 0,0 0 0 0 0,0 0 0 0 0,0-1-1 0 0,0 1 1 0 0,1 0 0 0 0,-1-1 0 0 0,0 1 0 0 0,1 0 0 0 0,-1-1 0 0 0,0 1-1 0 0,1 0 1 0 0,-1-1 0 0 0,1 1 0 0 0,-1-1 0 0 0,1 1 0 0 0,-1 0-1 0 0,1-1 1 0 0,-1 0 0 0 0,1 1 0 0 0,0-1 0 0 0,-1 1 0 0 0,1-1 0 0 0,0 0-1 0 0,-1 1 1 0 0,1-1 0 0 0,0 0 0 0 0,0 0 0 0 0,-1 0 0 0 0,1 1-1 0 0,0-1 1 0 0,0 0 0 0 0,-1 0 0 0 0,1 0 0 0 0,0 0 0 0 0,0 0 0 0 0,-1 0-1 0 0,2-1 1 0 0,39-5 53 0 0,-35 5-47 0 0,432-68 398 0 0,2 26 58 0 0,-376 37-460 0 0,-20 3-11 0 0,1 1 0 0 0,77 8 0 0 0,-117-5-1540 0 0,0 0 1 0 0,0 0-1 0 0,1-1 1 0 0,-1 0-1 0 0,0 0 0 0 0,1-1 1 0 0,-1 0-1 0 0,8-1 0 0 0,-8 0-1701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280 227 84 0 0,'0'-3'415'0'0,"1"0"1"0"0,-1 0-1 0 0,1 0 1 0 0,0 0-1 0 0,0 0 0 0 0,0 0 1 0 0,0 0-1 0 0,0 1 1 0 0,1-1-1 0 0,-1 0 0 0 0,1 1 1 0 0,-1-1-1 0 0,1 1 1 0 0,0-1-1 0 0,0 1 0 0 0,0 0 1 0 0,1 0-1 0 0,-1 0 1 0 0,0 0-1 0 0,5-2 0 0 0,6-4 1332 0 0,0 0 0 0 0,28-11 0 0 0,-24 12-868 0 0,231-82 6254 0 0,-127 49-3725 0 0,-365 106-5027 0 0,127-36 1317 0 0,54-14 139 0 0,-93 27-169 0 0,120-31 333 0 0,2 1 1 0 0,-41 22 0 0 0,70-33 29 0 0,0 1 0 0 0,1 0-1 0 0,0 0 1 0 0,0 0 0 0 0,0 0 0 0 0,-5 5 0 0 0,9-7-10 0 0,-1 0 0 0 0,0 0 0 0 0,0 0 1 0 0,1 0-1 0 0,-1 0 0 0 0,1 0 0 0 0,-1 0 0 0 0,1 0 0 0 0,-1 0 1 0 0,1 0-1 0 0,0 0 0 0 0,-1 0 0 0 0,1 0 0 0 0,0 1 0 0 0,0-1 0 0 0,0 0 1 0 0,0 0-1 0 0,0 0 0 0 0,0 1 0 0 0,0-1 0 0 0,0 0 0 0 0,1 0 1 0 0,-1 0-1 0 0,0 0 0 0 0,1 1 0 0 0,-1-1 0 0 0,1 0 0 0 0,-1 0 0 0 0,1 0 1 0 0,-1 0-1 0 0,1 0 0 0 0,0 0 0 0 0,1 1 0 0 0,3 4 63 0 0,0-1 0 0 0,1 0 0 0 0,-1 0 0 0 0,1 0-1 0 0,0-1 1 0 0,1 0 0 0 0,10 6 0 0 0,58 22 332 0 0,-48-22-277 0 0,234 74 946 0 0,56 21 602 0 0,-304-100-1592 0 0,31 15 208 0 0,-42-19-272 0 0,1 0-1 0 0,-1 1 1 0 0,0-1 0 0 0,0 1 0 0 0,0-1 0 0 0,0 1-1 0 0,0 0 1 0 0,0 0 0 0 0,-1 0 0 0 0,1 0 0 0 0,0 0 0 0 0,-1 0-1 0 0,0 0 1 0 0,2 4 0 0 0,-2-6-16 0 0,-1 1 0 0 0,0 0 0 0 0,0 0 0 0 0,0 0 0 0 0,0 0 0 0 0,0-1-1 0 0,0 1 1 0 0,0 0 0 0 0,0 0 0 0 0,0 0 0 0 0,0 0 0 0 0,-1 0 0 0 0,1-1 0 0 0,0 1 0 0 0,-1 0 0 0 0,1 0 0 0 0,0 0 0 0 0,-1-1 0 0 0,1 1 0 0 0,-1 0 0 0 0,1-1-1 0 0,-2 2 1 0 0,-18 13 204 0 0,-27 1 28 0 0,4-6-76 0 0,0-3 1 0 0,-60 4 0 0 0,-89-8-1362 0 0,143-3 70 0 0,49 0 1103 0 0,-40 1-2403 0 0,15 3-6273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1 296 0 0,'-5'4'679'0'0,"3"-3"-184"0"0,1 0 1 0 0,-1 0-1 0 0,1 1 1 0 0,-1-1 0 0 0,1 0-1 0 0,0 1 1 0 0,-1 0-1 0 0,1-1 1 0 0,0 1 0 0 0,0 0-1 0 0,0 5 3973 0 0,3-6-4174 0 0,-1 1 0 0 0,1-1 1 0 0,0 0-1 0 0,0 0 0 0 0,-1 0 0 0 0,1 0 1 0 0,0 0-1 0 0,0 0 0 0 0,0 0 0 0 0,0-1 1 0 0,0 1-1 0 0,0-1 0 0 0,4 1 1 0 0,35 3 2072 0 0,-30-4-1750 0 0,349 0 7298 0 0,-215-4-5900 0 0,297-4 2813 0 0,-409 7-4833 0 0,33-1-3974 0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6865 0 0,'-1'0'488'0'0,"0"0"0"0"0,0 1 0 0 0,0-1 0 0 0,0 1 0 0 0,0-1 0 0 0,0 1 0 0 0,0 0 0 0 0,1-1 0 0 0,-1 1 1 0 0,0 0-1 0 0,0 0 0 0 0,0 0 0 0 0,1-1 0 0 0,-1 1 0 0 0,0 0 0 0 0,1 0 0 0 0,-1 0 0 0 0,0 1 0 0 0,2-1-320 0 0,-1 0 1 0 0,1 0-1 0 0,0 0 0 0 0,-1 0 0 0 0,1-1 0 0 0,0 1 0 0 0,-1 0 1 0 0,1 0-1 0 0,0-1 0 0 0,0 1 0 0 0,0 0 0 0 0,-1-1 0 0 0,1 1 1 0 0,0-1-1 0 0,0 0 0 0 0,0 1 0 0 0,0-1 0 0 0,0 0 0 0 0,0 1 1 0 0,0-1-1 0 0,2 0 0 0 0,105 31 3641 0 0,39 14-950 0 0,-126-37-2266 0 0,-1 1-1 0 0,0 0 1 0 0,-1 2 0 0 0,36 25-1 0 0,-53-35-519 0 0,1 1 0 0 0,-1 0-1 0 0,1 0 1 0 0,-1 0 0 0 0,0 0-1 0 0,1 1 1 0 0,-1-1 0 0 0,0 1-1 0 0,-1-1 1 0 0,1 1 0 0 0,0 0-1 0 0,-1-1 1 0 0,1 1 0 0 0,-1 0-1 0 0,0 0 1 0 0,0 0 0 0 0,0 0-1 0 0,-1 0 1 0 0,1 0-1 0 0,-1 0 1 0 0,1 1 0 0 0,-1-1-1 0 0,0 0 1 0 0,0 0 0 0 0,-1 0-1 0 0,1 0 1 0 0,0 1 0 0 0,-1-1-1 0 0,0 0 1 0 0,0 0 0 0 0,0 0-1 0 0,0 0 1 0 0,0 0 0 0 0,-1-1-1 0 0,1 1 1 0 0,-5 4 0 0 0,-6 9-21 0 0,0-1 0 0 0,-2-1 0 0 0,1 0 0 0 0,-2-1 0 0 0,-24 17 0 0 0,-88 51 201 0 0,62-42-209 0 0,49-30-44 0 0,4-2 0 0 0,0 0 0 0 0,1 1 0 0 0,0 0 0 0 0,0 1 0 0 0,1 0 0 0 0,-16 17 0 0 0,26-25 0 0 0,-1 0 0 0 0,1-1 0 0 0,-1 1 0 0 0,1 0 0 0 0,-1-1 0 0 0,1 1 0 0 0,-1 0 0 0 0,1 0 0 0 0,0 0 0 0 0,-1-1 0 0 0,1 1 0 0 0,0 0 0 0 0,0 0 0 0 0,0 0 0 0 0,0 0 0 0 0,-1 0 0 0 0,1-1 0 0 0,1 1 0 0 0,-1 0 0 0 0,0 0 0 0 0,0 0 0 0 0,0 0 0 0 0,0 0 0 0 0,0-1 0 0 0,1 1 0 0 0,-1 0 0 0 0,1 1 0 0 0,0-1 0 0 0,0 1 0 0 0,1-1 0 0 0,-1 0 0 0 0,0 0 0 0 0,1 1 0 0 0,-1-1 0 0 0,1 0 0 0 0,-1 0 0 0 0,1 0 0 0 0,0-1 0 0 0,-1 1 0 0 0,3 1 0 0 0,7 1 0 0 0,0 0 0 0 0,0-1 0 0 0,15 2 0 0 0,47 2-258 0 0,-1-4 1 0 0,1-2-1 0 0,0-4 0 0 0,-1-3 1 0 0,130-29-1 0 0,-86 2-2986 0 0,-93 25 243 0 0,0-1 0 0 0,39-24 0 0 0,-20 7-252 0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8 162 428 0 0,'-3'-16'1617'0'0,"2"10"148"0"0,0 0 0 0 0,0-1 1 0 0,0 1-1 0 0,1 0 0 0 0,0 0 0 0 0,1-10 0 0 0,0 14-1249 0 0,-1 0-1 0 0,1 0 1 0 0,0 0 0 0 0,-1 0-1 0 0,1 0 1 0 0,0 0-1 0 0,0 0 1 0 0,1 0 0 0 0,-1 1-1 0 0,0-1 1 0 0,0 0-1 0 0,3-1 1 0 0,18-11 1016 0 0,3 5-277 0 0,1 1 0 0 0,0 0 0 0 0,0 2 0 0 0,54-4 0 0 0,-15 1-1501 0 0,-33 7-2386 0 0,-13 6-6505 0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2:5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0 244 0 0,'-9'5'645'0'0,"-29"18"2046"0"0,35-21-1944 0 0,1 0 1 0 0,-1 0 0 0 0,1 0 0 0 0,0 0-1 0 0,0 1 1 0 0,0-1 0 0 0,0 1 0 0 0,0-1-1 0 0,0 1 1 0 0,1 0 0 0 0,-3 4-1 0 0,4-7-571 0 0,1 1 0 0 0,-1-1-1 0 0,0 1 1 0 0,1 0-1 0 0,-1-1 1 0 0,0 1-1 0 0,1-1 1 0 0,-1 1-1 0 0,0-1 1 0 0,1 0-1 0 0,-1 1 1 0 0,1-1-1 0 0,-1 1 1 0 0,1-1-1 0 0,-1 0 1 0 0,1 1-1 0 0,-1-1 1 0 0,1 0-1 0 0,-1 0 1 0 0,1 1-1 0 0,-1-1 1 0 0,1 0 0 0 0,0 0-1 0 0,-1 0 1 0 0,1 0-1 0 0,-1 0 1 0 0,2 1-1 0 0,17 3 1697 0 0,-19-4-1762 0 0,35 4 1599 0 0,1-2-1 0 0,-1-2 1 0 0,45-4-1 0 0,-50 2-1090 0 0,69-7-948 0 0,-35-3-5887 0 0,-46 6 2823 0 0,2-3 487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0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74 792 0 0,'-1'1'5293'0'0,"5"1"-1941"0"0,13 2-539 0 0,21 3-1030 0 0,286 0 4672 0 0,-276-7-6028 0 0,1298 2 6981 0 0,-712-3-5551 0 0,381-17 697 0 0,-451-29-2521 0 0,-498 36-33 0 0,31-3 0 0 0,-84 11-1591 0 0,3 0-3121 0 0,-15 3 4581 0 0,-1 0 0 0 0,0 0 0 0 0,1 0 0 0 0,-1 0 0 0 0,0 0 0 0 0,1 1 0 0 0,-1-1 1 0 0,1 0-1 0 0,-1 0 0 0 0,0 0 0 0 0,1 0 0 0 0,-1 0 0 0 0,0 1 0 0 0,1-1 0 0 0,-1 0 0 0 0,0 0 0 0 0,1 0 1 0 0,-1 1-1 0 0,0-1 0 0 0,0 0 0 0 0,1 1 0 0 0,-1-1 0 0 0,0 0 0 0 0,0 1 0 0 0,1-1 0 0 0,-1 0 0 0 0,0 1 1 0 0,0-1-1 0 0,0 0 0 0 0,0 1 0 0 0,0-1 0 0 0,1 1 0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0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17 324 0 0,'0'0'4964'0'0,"5"0"-2940"0"0,86-7 4817 0 0,-23 1-4572 0 0,139 3 2508 0 0,-173 4-3844 0 0,-1 3 1 0 0,1 1-1 0 0,-1 1 0 0 0,35 11 1 0 0,-60-14-634 0 0,1 0-1 0 0,-1 0 1 0 0,0 1 0 0 0,0 0 0 0 0,14 10 0 0 0,-20-13-248 0 0,0 0 1 0 0,-1 1-1 0 0,1-1 0 0 0,-1 0 1 0 0,1 1-1 0 0,-1 0 0 0 0,1-1 0 0 0,-1 1 1 0 0,0 0-1 0 0,0 0 0 0 0,0-1 1 0 0,0 1-1 0 0,0 0 0 0 0,-1 0 1 0 0,1 0-1 0 0,0 0 0 0 0,-1 0 0 0 0,0 0 1 0 0,1 1-1 0 0,-1-1 0 0 0,0 0 1 0 0,0 0-1 0 0,0 0 0 0 0,0 0 1 0 0,-1 0-1 0 0,1 0 0 0 0,0 0 0 0 0,-1 0 1 0 0,1 0-1 0 0,-1 0 0 0 0,-1 3 1 0 0,-5 7 31 0 0,0 0 1 0 0,0 0 0 0 0,-1-1-1 0 0,0 0 1 0 0,-1 0 0 0 0,-1-1-1 0 0,0 0 1 0 0,-11 8 0 0 0,-95 66 275 0 0,96-70-274 0 0,-51 31 167 0 0,-39 27 112 0 0,96-61-265 0 0,-1 1 1 0 0,1 0-1 0 0,1 1 1 0 0,-22 28 0 0 0,34-39-63 0 0,-1 0-1 0 0,1 0 1 0 0,-1 1 0 0 0,1-1 0 0 0,0 0 0 0 0,0 1 0 0 0,0-1 0 0 0,0 1 0 0 0,0-1 0 0 0,0 1 0 0 0,1 0 0 0 0,-1 2 0 0 0,1-3-22 0 0,0-1 0 0 0,1 0 0 0 0,-1 1 0 0 0,0-1 1 0 0,1 1-1 0 0,-1-1 0 0 0,1 0 0 0 0,0 1 0 0 0,-1-1 0 0 0,1 0 1 0 0,0 1-1 0 0,0-1 0 0 0,0 0 0 0 0,-1 0 0 0 0,1 0 0 0 0,0 0 1 0 0,1 0-1 0 0,-1 0 0 0 0,0 0 0 0 0,0 0 0 0 0,0-1 0 0 0,1 1 1 0 0,-1 0-1 0 0,2 0 0 0 0,10 5 0 0 0,-1-1 0 0 0,1-1-1 0 0,0 0 1 0 0,0 0 0 0 0,1-2 0 0 0,15 2 0 0 0,84 1 68 0 0,-77-5-77 0 0,59 0-7 0 0,0-5 0 0 0,145-26 0 0 0,-229 29-359 0 0,-1 0 1 0 0,0-2-1 0 0,13-4 0 0 0,-14 4-2707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0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20 252 0 0,'-22'9'4010'0'0,"25"-8"-2842"0"0,22 1-220 0 0,0 0 0 0 0,1-2-1 0 0,30-4 1 0 0,-16 2-274 0 0,449-15 2810 0 0,-372 15-2920 0 0,455-6 1957 0 0,864 42 1161 0 0,-471 24-1852 0 0,-928-56-1772 0 0,1042 61 1723 0 0,-900-57-1460 0 0,464 1 1333 0 0,-558-19-285 0 0,-84 12-1288 0 0,0 1-59 0 0,0-1-1 0 0,0 1 0 0 0,0-1 1 0 0,0 1-1 0 0,0-1 1 0 0,0 1-1 0 0,0 0 0 0 0,0 0 1 0 0,0-1-1 0 0,-1 1 0 0 0,1 0 1 0 0,1 1-1 0 0,18 349 683 0 0,-3-41-283 0 0,16 12 4 0 0,24 52 250 0 0,-24-136 522 0 0,2 442-1 0 0,-36-520-1092 0 0,1 134 228 0 0,22 0-137 0 0,-12-243-195 0 0,2-1 0 0 0,2-1 0 0 0,38 90 0 0 0,-44-125 0 0 0,2 3 0 0 0,1 11 0 0 0,-9-21 0 0 0,-2-4 0 0 0,-1 0 0 0 0,-7 3 0 0 0,3-5 0 0 0,-1-1 0 0 0,1 0 0 0 0,0 0 0 0 0,0-1 0 0 0,-1 0 0 0 0,1 0 0 0 0,0 0 0 0 0,-6-2 0 0 0,-2-1 0 0 0,-788-127 0 0 0,708 119 0 0 0,-276-32 0 0 0,232 29 0 0 0,-415-31 0 0 0,493 43 0 0 0,-497-3 0 0 0,378 8 0 0 0,113-2 0 0 0,32-3 0 0 0,16 3-3493 0 0,16 0 3316 0 0,1 0 1 0 0,-1 0-1 0 0,1 0 1 0 0,-1 0-1 0 0,1 0 1 0 0,-1 0-1 0 0,1 0 1 0 0,-1 1-1 0 0,1-1 1 0 0,-1 0-1 0 0,1 0 1 0 0,-1 0-1 0 0,1 1 0 0 0,-1-1 1 0 0,1 0-1 0 0,0 0 1 0 0,-1 1-1 0 0,1-1 1 0 0,-1 0-1 0 0,1 1 1 0 0,0-1-1 0 0,-1 0 1 0 0,1 1-1 0 0,0-1 1 0 0,-1 1-1 0 0,1-1 0 0 0,0 1 1 0 0,0-1-1 0 0,0 1 1 0 0,-1-1-1 0 0,1 1 1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0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1 108 208 0 0,'1'0'190'0'0,"0"0"0"0"0,0 0 0 0 0,0 0 0 0 0,1 0 0 0 0,-1 0 0 0 0,0 0 0 0 0,0 0 0 0 0,0 0 0 0 0,1 0 0 0 0,-1 0 0 0 0,0 1 0 0 0,0-1 0 0 0,0 1 0 0 0,0-1 0 0 0,0 1 0 0 0,0-1 0 0 0,1 2 0 0 0,21 14 881 0 0,-15-10-337 0 0,24 20 929 0 0,-2 0 0 0 0,33 38 0 0 0,48 67 1279 0 0,-85-99-2371 0 0,89 126 3475 0 0,-48-62-183 0 0,-67-95-3761 0 0,1 0 0 0 0,0 0 0 0 0,-1 0 0 0 0,1 0 1 0 0,0 0-1 0 0,0 0 0 0 0,-1 0 0 0 0,1 0 0 0 0,0-1 0 0 0,0 1 0 0 0,0 0 0 0 0,0 0 0 0 0,0-1 1 0 0,0 1-1 0 0,1-1 0 0 0,-1 1 0 0 0,0-1 0 0 0,0 1 0 0 0,0-1 0 0 0,0 0 0 0 0,1 0 1 0 0,-1 1-1 0 0,0-1 0 0 0,2 0 0 0 0,-2-1-12 0 0,0 1 0 0 0,1-1-1 0 0,-1 1 1 0 0,0-1 0 0 0,0 0 0 0 0,0 0 0 0 0,1 0 0 0 0,-1 0-1 0 0,0 1 1 0 0,0-2 0 0 0,0 1 0 0 0,0 0 0 0 0,-1 0 0 0 0,1 0-1 0 0,0 0 1 0 0,0 0 0 0 0,0-2 0 0 0,3-5 121 0 0,-1-1 0 0 0,0 1 1 0 0,0-1-1 0 0,0 1 0 0 0,1-13 0 0 0,1-44 617 0 0,-4-126-1 0 0,-4 122-456 0 0,10-100 1 0 0,-6 146-362 0 0,-1 17-116 0 0,0 1 0 0 0,0-1 0 0 0,1 0 0 0 0,0 0 0 0 0,0 1 0 0 0,0-1 0 0 0,0 1 0 0 0,1-1 0 0 0,0 1 0 0 0,0-1 0 0 0,5-8 0 0 0,-5 13-21 0 0,-1 0 1 0 0,0 0 0 0 0,0 0-1 0 0,0 0 1 0 0,1 1 0 0 0,-1-1-1 0 0,0 0 1 0 0,1 1 0 0 0,-1-1-1 0 0,1 1 1 0 0,-1 0 0 0 0,0-1-1 0 0,1 1 1 0 0,-1 0 0 0 0,1 0-1 0 0,-1 0 1 0 0,1 0 0 0 0,-1 0-1 0 0,1 0 1 0 0,-1 0 0 0 0,1 0-1 0 0,1 1 1 0 0,36 14-2237 0 0,-31-12 1661 0 0,70 32-5807 0 0,-40-16 3777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80 888 1876 0 0,'-20'-309'4192'0'0,"-38"-197"6288"0"0,58 501-10175 0 0,-1 0 1 0 0,1 0 0 0 0,0 0 0 0 0,0 0 0 0 0,1 0 0 0 0,-1 0 0 0 0,1 0 0 0 0,0 1 0 0 0,2-7 0 0 0,-2 10-206 0 0,-1 0 1 0 0,1 0-1 0 0,0 0 0 0 0,-1 0 0 0 0,1 0 1 0 0,0 0-1 0 0,-1 0 0 0 0,1 0 1 0 0,0 0-1 0 0,0 0 0 0 0,0 0 0 0 0,0 0 1 0 0,0 1-1 0 0,0-1 0 0 0,0 1 0 0 0,0-1 1 0 0,2 0-1 0 0,-2 0-23 0 0,1 1 1 0 0,0 0-1 0 0,-1 0 0 0 0,1 0 1 0 0,0 0-1 0 0,-1 0 1 0 0,1 0-1 0 0,0 0 0 0 0,-1 1 1 0 0,1-1-1 0 0,-1 0 0 0 0,1 1 1 0 0,0 0-1 0 0,-1-1 1 0 0,1 1-1 0 0,1 1 0 0 0,9 5 97 0 0,0 1-1 0 0,-1 0 0 0 0,0 0 0 0 0,0 2 0 0 0,-1-1 1 0 0,12 15-1 0 0,0 3-78 0 0,21 34 1 0 0,-25-32-271 0 0,-2 0 0 0 0,-1 1 0 0 0,-1 1 0 0 0,-2 0 0 0 0,14 57 1 0 0,-16-44-241 0 0,-2 1 0 0 0,-2 0 0 0 0,0 70 1 0 0,-7-73 156 0 0,-2-1 0 0 0,-11 51 0 0 0,9-73 711 0 0,4-18-390 0 0,1 0 1 0 0,0-1-1 0 0,0 1 1 0 0,-1 0-1 0 0,1-1 0 0 0,0 1 1 0 0,-1 0-1 0 0,1-1 1 0 0,-1 1-1 0 0,1-1 1 0 0,-1 1-1 0 0,1 0 0 0 0,-1-1 1 0 0,1 1-1 0 0,-1-1 1 0 0,0 0-1 0 0,1 1 1 0 0,-1-1-1 0 0,0 1 0 0 0,1-1 1 0 0,-2 1 533 0 0,0-4-35 0 0,-1-5-299 0 0,0 0-1 0 0,1 0 1 0 0,0-1 0 0 0,1 1 0 0 0,-1 0 0 0 0,2-1-1 0 0,-1 1 1 0 0,1-1 0 0 0,0 1 0 0 0,1-1 0 0 0,2-12-1 0 0,2-4 170 0 0,0 1-1 0 0,16-42 1 0 0,-16 52-268 0 0,2 1-1 0 0,-1-1 1 0 0,2 1 0 0 0,-1 0 0 0 0,2 1 0 0 0,18-21 0 0 0,-21 26-61 0 0,1 0 1 0 0,0 1-1 0 0,0 0 0 0 0,1 0 0 0 0,0 0 0 0 0,0 1 1 0 0,0 1-1 0 0,1-1 0 0 0,0 1 0 0 0,-1 1 1 0 0,18-5-1 0 0,-22 7-63 0 0,0 0 0 0 0,0 1-1 0 0,0-1 1 0 0,0 1 0 0 0,0 0 0 0 0,0 0 0 0 0,0 1 0 0 0,0-1 0 0 0,0 1-1 0 0,0 0 1 0 0,0 0 0 0 0,0 0 0 0 0,0 1 0 0 0,0-1 0 0 0,-1 1 0 0 0,1 0-1 0 0,-1 0 1 0 0,1 0 0 0 0,-1 1 0 0 0,0-1 0 0 0,1 1 0 0 0,-1 0 0 0 0,4 5-1 0 0,-3-4 4 0 0,-1 1-1 0 0,0 0 1 0 0,0 0 0 0 0,0 0-1 0 0,0 0 1 0 0,-1 1-1 0 0,0-1 1 0 0,0 0-1 0 0,-1 1 1 0 0,1 0-1 0 0,-1-1 1 0 0,0 1-1 0 0,-1 0 1 0 0,1-1-1 0 0,-1 1 1 0 0,-1 7-1 0 0,0-3-15 0 0,-1 1 0 0 0,-1 0 0 0 0,0-1-1 0 0,0 0 1 0 0,-1 1 0 0 0,0-2 0 0 0,0 1-1 0 0,-2 0 1 0 0,1-1 0 0 0,-1 0 0 0 0,0 0-1 0 0,-1 0 1 0 0,-13 13 0 0 0,2-6 18 0 0,1-1 0 0 0,-2-1 0 0 0,0-1 0 0 0,-1 0 1 0 0,-27 13-1 0 0,19-13-30 0 0,10-5-15 0 0,14-6 0 0 0,0 0 0 0 0,1 0 0 0 0,-1 1 0 0 0,0-1 0 0 0,1 1 0 0 0,-7 5 0 0 0,8-2 0 0 0,1-5 0 0 0,1 0 0 0 0,0 0 0 0 0,0 0 0 0 0,0 0 0 0 0,0 0 0 0 0,0 0 0 0 0,0 0 0 0 0,0 0 0 0 0,0 0 0 0 0,1 0 0 0 0,-1 0 0 0 0,0 0 0 0 0,0 0 0 0 0,1 0 0 0 0,-1 0 0 0 0,1-1 0 0 0,-1 1 0 0 0,1 0 0 0 0,-1 0 0 0 0,1 0 0 0 0,0 0 0 0 0,-1-1 0 0 0,1 1 0 0 0,0 0 0 0 0,0-1 0 0 0,-1 1 0 0 0,1 0 0 0 0,1 0 0 0 0,1 1 0 0 0,10 9 0 0 0,0 0 0 0 0,0-1 0 0 0,1 0 0 0 0,0-1 0 0 0,20 8 0 0 0,80 31 0 0 0,-75-35-2799 0 0,-13-8-3233 0 0,37 4 0 0 0,-42-8 2961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0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64 0 0,'-3'1'766'0'0,"0"1"0"0"0,1-1 1 0 0,-1 0-1 0 0,0 1 0 0 0,0 0 0 0 0,1 0 1 0 0,-1 0-1 0 0,1 0 0 0 0,-1 0 0 0 0,1 0 1 0 0,-4 5-1 0 0,3-3-24 0 0,0 1-1 0 0,0 0 1 0 0,1 0 0 0 0,-1 0 0 0 0,1 0 0 0 0,-2 7-1 0 0,0 7 773 0 0,0 0-1 0 0,-2 40 1 0 0,4-34-315 0 0,2-14-900 0 0,-1 0-1 0 0,2 0 1 0 0,0 0 0 0 0,0 0-1 0 0,1 0 1 0 0,0 0 0 0 0,1-1-1 0 0,0 1 1 0 0,1-1 0 0 0,0 0-1 0 0,1 0 1 0 0,0 0 0 0 0,11 16-1 0 0,-10-19-380 0 0,0-1-1 0 0,0 0 0 0 0,1 0 1 0 0,0-1-1 0 0,0 0 1 0 0,1 0-1 0 0,-1-1 0 0 0,1 1 1 0 0,0-2-1 0 0,13 5 1 0 0,-11-4-878 0 0,0-2 1 0 0,0 1 0 0 0,1-1 0 0 0,-1-1 0 0 0,0 0 0 0 0,1 0 0 0 0,-1-1-1 0 0,16-2 1 0 0,4-2-1583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0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126 239 836 0 0,'-28'-12'1648'0'0,"-15"-5"2092"0"0,6-4 3943 0 0,37 21-7579 0 0,-1-1-1 0 0,1 1 1 0 0,0 0-1 0 0,0 0 1 0 0,0-1-1 0 0,0 1 1 0 0,-1 0-1 0 0,1 0 1 0 0,0-1-1 0 0,0 1 0 0 0,0 0 1 0 0,0-1-1 0 0,0 1 1 0 0,0 0-1 0 0,0-1 1 0 0,0 1-1 0 0,0 0 1 0 0,0 0-1 0 0,0-1 1 0 0,0 1-1 0 0,0 0 1 0 0,0-1-1 0 0,0 1 1 0 0,0 0-1 0 0,0-1 1 0 0,0 1-1 0 0,0 0 0 0 0,0 0 1 0 0,0-1-1 0 0,0 1 1 0 0,1 0-1 0 0,-1-1 1 0 0,0 1-1 0 0,0 0 1 0 0,0 0-1 0 0,1-1 1 0 0,-1 1-1 0 0,0 0 1 0 0,0 0-1 0 0,1 0 1 0 0,-1-1-1 0 0,0 1 1 0 0,0 0-1 0 0,1 0 0 0 0,-1 0 1 0 0,1 0-1 0 0,12-8 1196 0 0,-13 8-1263 0 0,15-6 909 0 0,0 1-1 0 0,0 1 0 0 0,20-4 1 0 0,8-2 358 0 0,-26 6-782 0 0,31-11 753 0 0,-46 14-1200 0 0,0 1-1 0 0,0-1 1 0 0,0 0-1 0 0,0 0 1 0 0,-1 0-1 0 0,1 0 1 0 0,0-1-1 0 0,-1 1 1 0 0,1 0-1 0 0,-1-1 1 0 0,1 1-1 0 0,-1-1 1 0 0,0 0-1 0 0,1 1 1 0 0,-1-1-1 0 0,0 0 1 0 0,0 0-1 0 0,0 1 1 0 0,0-4-1 0 0,-1 3-50 0 0,0 1 1 0 0,0 0-1 0 0,0-1 0 0 0,-1 1 0 0 0,1 0 1 0 0,-1-1-1 0 0,1 1 0 0 0,-1 0 0 0 0,1-1 0 0 0,-1 1 1 0 0,0 0-1 0 0,0 0 0 0 0,0 0 0 0 0,1 0 0 0 0,-1 0 1 0 0,-2-2-1 0 0,-19-16 98 0 0,11 13-235 0 0,0 0-1 0 0,-1 0 0 0 0,0 1 1 0 0,-1 0-1 0 0,1 1 1 0 0,-1 1-1 0 0,1 0 0 0 0,-1 0 1 0 0,0 1-1 0 0,0 1 0 0 0,-1 0 1 0 0,-13 2-1 0 0,-1 4-1109 0 0,27-5 1142 0 0,1 0-1 0 0,-1 0 1 0 0,1 0-1 0 0,-1 0 1 0 0,0 0-1 0 0,1 0 1 0 0,-1 1-1 0 0,0-1 1 0 0,1 0-1 0 0,-1 0 0 0 0,1 1 1 0 0,-1-1-1 0 0,1 0 1 0 0,-1 1-1 0 0,1-1 1 0 0,-1 1-1 0 0,1-1 1 0 0,-1 1-1 0 0,1-1 0 0 0,-1 1 1 0 0,1-1-1 0 0,0 1 1 0 0,-1-1-1 0 0,1 1 1 0 0,0-1-1 0 0,-1 1 1 0 0,1-1-1 0 0,0 1 1 0 0,0 0-1 0 0,0-1 0 0 0,0 1 1 0 0,-1 0-1 0 0,1-1 1 0 0,0 1-1 0 0,0-1 1 0 0,0 1-1 0 0,0 0 1 0 0,0-1-1 0 0,1 1 0 0 0,-1 0 1 0 0,0-1-1 0 0,0 1 1 0 0,0 0-1 0 0,1 0 1 0 0,5 7-1041 0 0,0 1 1 0 0,1-2 0 0 0,0 1-1 0 0,1-1 1 0 0,-1 0-1 0 0,10 7 1 0 0,17 11-1395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0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0 212 304 0 0,'13'-11'2458'0'0,"0"0"0"0"0,0 2 0 0 0,25-15-1 0 0,-15 12 65 0 0,42-15 0 0 0,123-24 1843 0 0,-144 41-3032 0 0,80-14 962 0 0,36-9 1675 0 0,-214 37-2855 0 0,-45 11-1042 0 0,-53 10-17 0 0,121-18-42 0 0,0 2 0 0 0,-53 22-1 0 0,79-29-12 0 0,-1 0-1 0 0,1 1 0 0 0,0 0 0 0 0,1 0 1 0 0,-1 0-1 0 0,0 1 0 0 0,1 0 1 0 0,0 0-1 0 0,-7 7 0 0 0,10-9 3 0 0,-1 0 0 0 0,1 0 0 0 0,0 0 0 0 0,1 0 0 0 0,-1 0 0 0 0,0 0-1 0 0,0 0 1 0 0,1 0 0 0 0,-1 0 0 0 0,1 0 0 0 0,0 0 0 0 0,0 0 0 0 0,0 0 0 0 0,0 0-1 0 0,0 0 1 0 0,0 1 0 0 0,0-1 0 0 0,1 0 0 0 0,-1 0 0 0 0,1 0 0 0 0,-1 0 0 0 0,1 0-1 0 0,0 0 1 0 0,0 0 0 0 0,0 0 0 0 0,0-1 0 0 0,0 1 0 0 0,0 0 0 0 0,3 2 0 0 0,6 9 32 0 0,1-1 0 0 0,1 0 0 0 0,0-1 0 0 0,1 0 0 0 0,26 17 0 0 0,81 40 268 0 0,-49-29-104 0 0,-54-29-150 0 0,81 50 213 0 0,-84-50-193 0 0,0 0 1 0 0,-1 1-1 0 0,0 0 1 0 0,17 21-1 0 0,-29-30-58 0 0,1-1-1 0 0,-1 1 0 0 0,0 0 0 0 0,1-1 1 0 0,-1 1-1 0 0,0 0 0 0 0,0 0 1 0 0,0 0-1 0 0,-1 0 0 0 0,1 0 0 0 0,0 0 1 0 0,-1 0-1 0 0,1 0 0 0 0,-1 0 0 0 0,0 0 1 0 0,1 1-1 0 0,-1-1 0 0 0,0 0 0 0 0,-1 0 1 0 0,1 0-1 0 0,0 0 0 0 0,0 0 0 0 0,-2 3 1 0 0,1-2 2 0 0,-1 0 0 0 0,0 0-1 0 0,0-1 1 0 0,0 1 0 0 0,0 0 0 0 0,0-1 0 0 0,-1 1 0 0 0,1-1 0 0 0,-1 0-1 0 0,1 0 1 0 0,-1 0 0 0 0,0 0 0 0 0,-4 1 0 0 0,-9 5 9 0 0,-1-1-1 0 0,0-1 1 0 0,-1-1 0 0 0,-20 5 0 0 0,-196 25-1877 0 0,133-26-9082 0 0,87-9 7915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3:5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24 120 0 0,'-15'6'14767'0'0,"18"-5"-13545"0"0,8 3 141 0 0,1-1 0 0 0,0-1 0 0 0,17 3-1 0 0,80-1 1824 0 0,-57-4-2060 0 0,53-1 1018 0 0,0-4 1 0 0,119-22 0 0 0,-208 23-1807 0 0,42-6-590 0 0,-57 10-342 0 0,-1 0 546 0 0,1 0 0 0 0,-1 0 0 0 0,0-1 0 0 0,0 1 0 0 0,0 0 0 0 0,0 0 0 0 0,0 0 0 0 0,0 0 1 0 0,0 0-1 0 0,0 0 0 0 0,0 0 0 0 0,1 0 0 0 0,-1 0 0 0 0,0 0 0 0 0,0 0 0 0 0,0 0 0 0 0,0 0 0 0 0,0 0 1 0 0,0 0-1 0 0,0 0 0 0 0,1-1 0 0 0,-1 1 0 0 0,0 0 0 0 0,0 0 0 0 0,0 0 0 0 0,0 0 0 0 0,0 1 0 0 0,0-1 1 0 0,1 0-1 0 0,-1 0 0 0 0,0 0 0 0 0,0 0 0 0 0,0 0 0 0 0,0 0 0 0 0,0 0 0 0 0,0 0 0 0 0,0 0 0 0 0,1 0 1 0 0,-1 0-1 0 0,0 0 0 0 0,0 0 0 0 0,0 0 0 0 0,0 0 0 0 0,0 1 0 0 0,0-1 0 0 0,0 0 0 0 0,0 0 1 0 0,0 0-1 0 0,0 0 0 0 0,0 0 0 0 0,0 0 0 0 0,0 0 0 0 0,1 0 0 0 0,-1 1 0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4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52 424 0 0,'0'0'773'0'0,"0"-11"3033"0"0,7-27 9108 0 0,-7 38-12851 0 0,0 0 0 0 0,0-1 0 0 0,0 1 0 0 0,0 0 0 0 0,0 0 0 0 0,0 0 0 0 0,0 0 0 0 0,0 0 0 0 0,0-1 0 0 0,1 1 0 0 0,-1 0-1 0 0,0 0 1 0 0,0 0 0 0 0,0 0 0 0 0,0 0 0 0 0,0 0 0 0 0,0 0 0 0 0,1 0 0 0 0,-1-1 0 0 0,0 1 0 0 0,0 0 0 0 0,0 0 0 0 0,0 0 0 0 0,1 0 0 0 0,-1 0 0 0 0,0 0 0 0 0,0 0 0 0 0,0 0 0 0 0,0 0 0 0 0,1 0 0 0 0,-1 0 0 0 0,0 0 0 0 0,0 0 0 0 0,0 0-1 0 0,0 0 1 0 0,1 0 0 0 0,-1 0 0 0 0,0 1 0 0 0,0-1 0 0 0,0 0 0 0 0,0 0 0 0 0,0 0 0 0 0,1 0 0 0 0,-1 0 0 0 0,0 0 0 0 0,0 0 0 0 0,4 11 415 0 0,-1-1 0 0 0,0 0 0 0 0,-1 1 0 0 0,0 0 0 0 0,0 0 0 0 0,-1 14 0 0 0,-2 71 678 0 0,0-79-977 0 0,-2 23 290 0 0,1 0 1 0 0,3 0-1 0 0,7 54 1 0 0,-4-66 299 0 0,1 38 0 0 0,-5-48-4251 0 0,1 0-3622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5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13 208 0 0,'1'-1'468'0'0,"-1"0"0"0"0,1 0 0 0 0,-1 0 0 0 0,1 1 0 0 0,0-1 1 0 0,0 0-1 0 0,-1 0 0 0 0,1 1 0 0 0,0-1 0 0 0,0 1 0 0 0,0-1 0 0 0,0 1 0 0 0,0-1 0 0 0,-1 1 0 0 0,1-1 1 0 0,0 1-1 0 0,0 0 0 0 0,0-1 0 0 0,0 1 0 0 0,0 0 0 0 0,0 0 0 0 0,2 0 0 0 0,6 6 3755 0 0,0 7-3371 0 0,-5-5-440 0 0,-1 1 1 0 0,-1 0 0 0 0,1 0 0 0 0,-1 0-1 0 0,-1 0 1 0 0,0 0 0 0 0,0 0-1 0 0,-1 10 1 0 0,1-4-33 0 0,1 88 1220 0 0,-3-60-487 0 0,11 84 1 0 0,-4-73 250 0 0,-6-53-1260 0 0,0 0-247 0 0,0-1-1 0 0,0 0 0 0 0,0 1 0 0 0,0-1 0 0 0,0 0 1 0 0,0 1-1 0 0,0-1 0 0 0,0 0 0 0 0,0 0 1 0 0,0 1-1 0 0,0-1 0 0 0,0 0 0 0 0,1 1 1 0 0,-1-1-1 0 0,0 0 0 0 0,0 1 0 0 0,0-1 0 0 0,0 0 1 0 0,0 0-1 0 0,1 1 0 0 0,-1-1 0 0 0,0 0 1 0 0,0 0-1 0 0,1 1 0 0 0,-1-1 0 0 0,0 0 0 0 0,0 0 1 0 0,1 0-1 0 0,-1 0 0 0 0,0 1 0 0 0,1-1 1 0 0,-1 0-1 0 0,0 0 0 0 0,0 0 0 0 0,1 0 1 0 0,0 0-1 0 0,4 3-4657 0 0,0 1 2176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0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 4 0 0,'-3'-6'36'0'0,"0"-4"-52"0"0,-2 5 0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319 125 140 0 0,'1'-33'2709'0'0,"-2"13"5128"0"0,-3 23-6995 0 0,-10 10-58 0 0,0 0-1 0 0,1 1 0 0 0,1 1 1 0 0,0 0-1 0 0,-11 20 0 0 0,-7 7 126 0 0,-30 41 1847 0 0,-53 99 0 0 0,90-139-194 0 0,25-47-2361 0 0,77-130 685 0 0,-5 9-390 0 0,60-118 2034 0 0,-133 242-2463 0 0,-1-1 0 0 0,1 1-1 0 0,0-1 1 0 0,0 0 0 0 0,0 1 0 0 0,0 0 0 0 0,0-1-1 0 0,0 1 1 0 0,0 0 0 0 0,1-1 0 0 0,-1 1 0 0 0,0 0-1 0 0,1 0 1 0 0,-1 0 0 0 0,1 0 0 0 0,3-1-1 0 0,-4 2 94 0 0,12 6 175 0 0,-5 0-245 0 0,-1 0 1 0 0,0 0-1 0 0,0 1 1 0 0,-1 0 0 0 0,0 0-1 0 0,0 1 1 0 0,8 14-1 0 0,8 10 208 0 0,106 137 340 0 0,-36-57-2478 0 0,-83-107 656 0 0,-8-5 287 0 0,1 0 0 0 0,-1 0 1 0 0,0 0-1 0 0,1 0 1 0 0,-1 0-1 0 0,0-1 0 0 0,1 1 1 0 0,-1 0-1 0 0,0-1 0 0 0,0 1 1 0 0,1-1-1 0 0,1-1 1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7 172 0 0,'-9'-6'3654'0'0,"9"6"-3338"0"0,0 0-1 0 0,-1 0 0 0 0,1 0 1 0 0,0 0-1 0 0,-1 0 0 0 0,1 0 1 0 0,-1 0-1 0 0,1 0 1 0 0,0 0-1 0 0,-2 0 1577 0 0,1 1-1576 0 0,-3 3 624 0 0,3-3 136 0 0,1 17 1969 0 0,21 78 2588 0 0,2 53-2309 0 0,-8-48-2137 0 0,24 353 1169 0 0,-38-429-2275 0 0,-2 296 664 0 0,-22-1-441 0 0,0 0-141 0 0,-11 167-70 0 0,33-472-91 0 0,-17 475 55 0 0,17-449-55 0 0,0 604 13 0 0,3-296-31 0 0,1-60-44 0 0,11 324-190 0 0,-7-184 139 0 0,-3-96 63 0 0,7 53-91 0 0,30 658-202 0 0,-10-155 37 0 0,-26-661 178 0 0,-1 17-29 0 0,6 161 14 0 0,-6-100 68 0 0,-3-183 41 0 0,0-20 12 0 0,12 557-10 0 0,0-257 25 0 0,4 177-14 0 0,-5-54 32 0 0,-13-251 25 0 0,-1-102 20 0 0,0-30-21 0 0,3 110 10 0 0,-13 318 93 0 0,-7-81-106 0 0,-5 173 120 0 0,12-373-64 0 0,0 28-12 0 0,3 170 118 0 0,1-215-110 0 0,-2 191 21 0 0,-2-95 99 0 0,3-170-60 0 0,2 503 558 0 0,7-539-537 0 0,2 257 422 0 0,-11 20 170 0 0,6-352-681 0 0,5 96 378 0 0,-2 32 1198 0 0,-3-168-1517 0 0,-2 99 315 0 0,5-139-452 0 0,1 1 0 0 0,-1 1 0 0 0,1-4-33 0 0,0-4-263 0 0,-2-38-11385 0 0,4 12 8126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0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52 288 0 0,'0'0'7053'0'0,"6"1"-6014"0"0,300 34 5940 0 0,160-3-3197 0 0,-428-30-3559 0 0,355 19 1575 0 0,112-6-18 0 0,-371-12-1534 0 0,212 1 665 0 0,-160 0-487 0 0,95 0 209 0 0,188 3 159 0 0,-32-5-271 0 0,-43 5-216 0 0,-133-8-106 0 0,-145-1-108 0 0,371-5 332 0 0,184 10 165 0 0,-359-1-341 0 0,114-5 50 0 0,-248 1-209 0 0,384-1 169 0 0,3-5 33 0 0,-560 8-287 0 0,553-7 246 0 0,-103 14-90 0 0,-109-1-101 0 0,207 4 42 0 0,75 1-44 0 0,-35-24 84 0 0,-214 0 51 0 0,45-9 18 0 0,-123 10-108 0 0,273-8 62 0 0,-209 14-95 0 0,139 6 48 0 0,152-7 53 0 0,-86-4 34 0 0,-271 0-123 0 0,295-11 35 0 0,-293 11-77 0 0,-155 7-15 0 0,376-4 62 0 0,-108 9-48 0 0,355-1 22 0 0,-438-3-32 0 0,52-3 1 0 0,24 0-19 0 0,186 0 6 0 0,-210 5-8 0 0,60 5 1 0 0,42 5 10 0 0,-161-1 6 0 0,236 3 16 0 0,-70-12 44 0 0,27-5 119 0 0,399-2 73 0 0,-173 15-126 0 0,-461-3-67 0 0,1307 3 36 0 0,157 10-119 0 0,-1580-14 0 0 0,80 0 0 0 0,-1-2 0 0 0,123-4 0 0 0,795-15 0 0 0,-885 13 0 0 0,249-2 0 0 0,48 2 0 0 0,301-1 0 0 0,-840 6 0 0 0,58 1 0 0 0,0-4 0 0 0,133-22 0 0 0,-217 23 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543 136 180 0 0,'-1'-6'289'0'0,"0"0"-1"0"0,-1 0 1 0 0,0 0 0 0 0,0 1 0 0 0,0-1-1 0 0,0 1 1 0 0,-1-1 0 0 0,0 1 0 0 0,0 0-1 0 0,0 0 1 0 0,-1 0 0 0 0,0 1 0 0 0,0-1-1 0 0,0 1 1 0 0,0 0 0 0 0,-1 0 0 0 0,0 0-1 0 0,1 1 1 0 0,-7-4 0 0 0,0 1 263 0 0,0 1 0 0 0,-1 0 1 0 0,1 1-1 0 0,-1 0 0 0 0,0 1 1 0 0,0 1-1 0 0,0-1 0 0 0,-17 0 1 0 0,8 3 123 0 0,1 1 1 0 0,0 0 0 0 0,0 2 0 0 0,0 0 0 0 0,1 1-1 0 0,-1 1 1 0 0,1 1 0 0 0,0 1 0 0 0,0 0-1 0 0,1 2 1 0 0,0 0 0 0 0,-23 15 0 0 0,34-19-300 0 0,0 0 0 0 0,1 1 1 0 0,-1-1-1 0 0,1 1 0 0 0,0 1 1 0 0,0-1-1 0 0,1 1 0 0 0,-8 12 1 0 0,11-15-179 0 0,0 0 1 0 0,0 1 0 0 0,0-1 0 0 0,1 1-1 0 0,-1-1 1 0 0,1 1 0 0 0,0-1-1 0 0,0 1 1 0 0,1 0 0 0 0,-1 0-1 0 0,1-1 1 0 0,0 1 0 0 0,0 0 0 0 0,1 0-1 0 0,-1-1 1 0 0,1 1 0 0 0,2 6-1 0 0,2 0 17 0 0,0 0-1 0 0,0 0 0 0 0,1-1 1 0 0,0 1-1 0 0,1-2 0 0 0,0 1 1 0 0,1-1-1 0 0,0 0 0 0 0,0 0 1 0 0,1-1-1 0 0,0 0 0 0 0,0-1 1 0 0,20 12-1 0 0,-7-6-218 0 0,0-2-1 0 0,0 0 1 0 0,1-2 0 0 0,0 0-1 0 0,44 9 1 0 0,-38-12-1060 0 0,1-2 1 0 0,37 1-1 0 0,-48-4-1365 0 0,-1-2 0 0 0,29-4-1 0 0,-22-1-778 0 0,-3-2 459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0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60 6721 0 0,'-30'-29'7575'0'0,"-3"-2"3237"0"0,37 33-10262 0 0,216 76 2132 0 0,-125-43-2339 0 0,-56-21-236 0 0,-22-9-69 0 0,-1 0 0 0 0,1 1 0 0 0,-1 1-1 0 0,0 1 1 0 0,-1 1 0 0 0,19 12 0 0 0,-33-20-9 0 0,0 0 0 0 0,0 1 0 0 0,0-1 0 0 0,0 1 0 0 0,0-1 1 0 0,0 1-1 0 0,0-1 0 0 0,-1 1 0 0 0,1 0 0 0 0,-1-1 0 0 0,1 1 0 0 0,-1 0 1 0 0,1 0-1 0 0,-1-1 0 0 0,0 1 0 0 0,0 0 0 0 0,0 0 0 0 0,0-1 0 0 0,0 1 1 0 0,0 0-1 0 0,-1 0 0 0 0,1-1 0 0 0,0 1 0 0 0,-1 0 0 0 0,0 0 0 0 0,1-1 1 0 0,-1 1-1 0 0,-1 1 0 0 0,-3 8 100 0 0,-1-1 0 0 0,0 1-1 0 0,-8 9 1 0 0,8-12-75 0 0,-131 161 1064 0 0,18-26 35 0 0,88-102-1129 0 0,-92 132-21 0 0,116-162-3 0 0,0-2 0 0 0,21-15-2322 0 0,10-10-2351 0 0,-8 3 374 0 0,3-4 620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4720 0 0,'0'-10'2006'0'0,"1"-1"-1"0"0,0 1 0 0 0,4-15 1 0 0,-5 25-1945 0 0,0-1 1 0 0,0 1-1 0 0,0 0 1 0 0,0-1-1 0 0,0 1 1 0 0,1 0-1 0 0,-1 0 0 0 0,0-1 1 0 0,0 1-1 0 0,0 0 1 0 0,1 0-1 0 0,-1 0 1 0 0,0-1-1 0 0,0 1 1 0 0,1 0-1 0 0,-1 0 1 0 0,0 0-1 0 0,0 0 0 0 0,1 0 1 0 0,-1-1-1 0 0,0 1 1 0 0,1 0-1 0 0,-1 0 1 0 0,0 0-1 0 0,0 0 1 0 0,1 0-1 0 0,-1 0 0 0 0,0 0 1 0 0,1 0-1 0 0,-1 0 1 0 0,0 0-1 0 0,1 0 1 0 0,-1 0-1 0 0,0 0 1 0 0,0 0-1 0 0,1 1 1 0 0,-1-1-1 0 0,0 0 0 0 0,1 0 1 0 0,-1 0-1 0 0,0 0 1 0 0,0 0-1 0 0,1 1 1 0 0,9 5 708 0 0,-2 3-431 0 0,0 0-1 0 0,-1 0 1 0 0,0 1-1 0 0,-1 0 1 0 0,0 0-1 0 0,-1 0 0 0 0,7 17 1 0 0,-5-12-17 0 0,3 5 20 0 0,133 256 3653 0 0,-125-246-3395 0 0,3 0 0 0 0,0-2-1 0 0,2-1 1 0 0,0-1 0 0 0,2-1 0 0 0,49 39-1 0 0,-73-63-534 0 0,1 0-1 0 0,0 1 0 0 0,-1-1 1 0 0,1 0-1 0 0,0 0 1 0 0,0 0-1 0 0,-1-1 1 0 0,1 1-1 0 0,0 0 0 0 0,0-1 1 0 0,0 1-1 0 0,0-1 1 0 0,0 0-1 0 0,0 1 1 0 0,0-1-1 0 0,0 0 0 0 0,3 0 1 0 0,-3-1-20 0 0,-1 1 0 0 0,1-1 0 0 0,-1 0 0 0 0,1 0 0 0 0,-1 1 0 0 0,0-1-1 0 0,1 0 1 0 0,-1 0 0 0 0,0 0 0 0 0,0 0 0 0 0,0 0 0 0 0,0-1 0 0 0,0 1 0 0 0,0 0 0 0 0,0 0 0 0 0,0-1 0 0 0,1-1 0 0 0,2-7 77 0 0,0-1 0 0 0,-1 1 0 0 0,0-1 0 0 0,-1 1 0 0 0,2-14 0 0 0,-2 14-99 0 0,21-195 537 0 0,5-21-95 0 0,-9 91-2 0 0,-17 122-518 0 0,6-23 163 0 0,-8 35-206 0 0,1 0 0 0 0,-1 0 0 0 0,0 0 0 0 0,1 0 0 0 0,-1 0 0 0 0,1 0 0 0 0,-1 0 0 0 0,1 0 0 0 0,-1 0 0 0 0,1 0 0 0 0,0 0 0 0 0,0 0 0 0 0,-1 1 1 0 0,1-1-1 0 0,0 0 0 0 0,0 1 0 0 0,0-1 0 0 0,0 0 0 0 0,0 1 0 0 0,0-1 0 0 0,0 1 0 0 0,0 0 0 0 0,0-1 0 0 0,0 1 0 0 0,0 0 0 0 0,0-1 0 0 0,1 1 0 0 0,1 1-397 0 0,0 0-1 0 0,-1 0 1 0 0,1 0-1 0 0,0 1 0 0 0,-1-1 1 0 0,1 1-1 0 0,-1 0 1 0 0,1-1-1 0 0,-1 1 1 0 0,0 0-1 0 0,4 4 0 0 0,-2-2-1234 0 0,10 11-1875 0 0,0 1 517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0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1 388 0 0,'-3'1'937'0'0,"0"0"1"0"0,0 0-1 0 0,-1 0 1 0 0,1 0-1 0 0,0 1 0 0 0,0 0 1 0 0,0 0-1 0 0,1 0 0 0 0,-6 4 1 0 0,3-1 11 0 0,0 0 0 0 0,0 1 0 0 0,0 0 1 0 0,-4 7-1 0 0,-1 6 578 0 0,0 0 1 0 0,-9 24-1 0 0,15-33-1101 0 0,0 0 0 0 0,1 0 0 0 0,0 0 0 0 0,1 0 0 0 0,0 0 0 0 0,0 0 0 0 0,1 1 0 0 0,1-1 0 0 0,-1 1 0 0 0,2-1 0 0 0,-1 1 0 0 0,2-1 0 0 0,-1 0 0 0 0,1 0 0 0 0,1 1 0 0 0,0-1-1 0 0,0-1 1 0 0,1 1 0 0 0,0 0 0 0 0,11 16 0 0 0,-11-21-453 0 0,-1-1-1 0 0,1 0 1 0 0,1 0-1 0 0,-1 0 1 0 0,0 0 0 0 0,1-1-1 0 0,0 1 1 0 0,0-1-1 0 0,0 0 1 0 0,0-1-1 0 0,1 1 1 0 0,-1-1-1 0 0,1 0 1 0 0,-1-1-1 0 0,1 1 1 0 0,-1-1-1 0 0,1 0 1 0 0,8 0 0 0 0,-4 0-757 0 0,0-1 0 0 0,1 0 1 0 0,-1-1-1 0 0,11-2 0 0 0,-12 2-764 0 0,0-2-1 0 0,0 1 1 0 0,-1-1-1 0 0,11-5 1 0 0,1-1-1172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0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47 151 844 0 0,'-6'-4'1229'0'0,"0"-1"1"0"0,1 1-1 0 0,0-1 0 0 0,-20-23 13837 0 0,30 29-14174 0 0,17 4 355 0 0,-5-1-670 0 0,0-1 0 0 0,21 2 0 0 0,-32-5-606 0 0,0 0-1 0 0,0 0 1 0 0,0-1-1 0 0,0 0 0 0 0,0 0 1 0 0,0 0-1 0 0,0 0 1 0 0,-1-1-1 0 0,1 0 1 0 0,9-5-1 0 0,-11 4 12 0 0,1 0 0 0 0,-1 0 1 0 0,1 0-1 0 0,-1-1 0 0 0,0 1 0 0 0,0-1 0 0 0,6-8 0 0 0,-9 10 41 0 0,0 0 0 0 0,0 1 0 0 0,1-1 1 0 0,-1 0-1 0 0,0 0 0 0 0,-1 0 0 0 0,1 0 0 0 0,0 0 0 0 0,0 0 1 0 0,-1 0-1 0 0,1 0 0 0 0,-1 0 0 0 0,0 0 0 0 0,0 0 0 0 0,0 0 0 0 0,0 0 1 0 0,0 0-1 0 0,0 0 0 0 0,0 0 0 0 0,-1 0 0 0 0,1 0 0 0 0,-1-3 1 0 0,0 3 20 0 0,-1 1 0 0 0,1-1 1 0 0,0 0-1 0 0,-1 1 1 0 0,1-1-1 0 0,-1 1 1 0 0,0 0-1 0 0,1-1 1 0 0,-1 1-1 0 0,0 0 1 0 0,0 0-1 0 0,1 0 0 0 0,-1 0 1 0 0,0 0-1 0 0,0 0 1 0 0,0 1-1 0 0,0-1 1 0 0,-1 1-1 0 0,1-1 1 0 0,0 1-1 0 0,0 0 0 0 0,-3 0 1 0 0,-4-1 124 0 0,0 2 0 0 0,0-1 0 0 0,-15 3 0 0 0,-21 9 396 0 0,43-11-597 0 0,-1 0 0 0 0,1 0 0 0 0,0 0 0 0 0,0 0 0 0 0,0 0 0 0 0,0 0 0 0 0,0 1 0 0 0,0-1 1 0 0,0 1-1 0 0,0-1 0 0 0,0 1 0 0 0,1 0 0 0 0,-1-1 0 0 0,1 1 0 0 0,-1 0 0 0 0,-1 3 0 0 0,3-4-118 0 0,0-1-1 0 0,0 1 1 0 0,0 0-1 0 0,0-1 0 0 0,0 1 1 0 0,0 0-1 0 0,0-1 1 0 0,0 1-1 0 0,0-1 0 0 0,1 1 1 0 0,-1 0-1 0 0,0-1 1 0 0,0 1-1 0 0,0-1 0 0 0,1 1 1 0 0,-1-1-1 0 0,0 1 1 0 0,1-1-1 0 0,-1 1 0 0 0,0-1 1 0 0,1 1-1 0 0,-1-1 1 0 0,1 1-1 0 0,-1-1 0 0 0,1 0 1 0 0,-1 1-1 0 0,1-1 1 0 0,0 1-1 0 0,16 7-4844 0 0,-1-4 2060 0 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0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77 224 0 0,'0'0'132'0'0,"1"0"-1"0"0,-1-1 1 0 0,1 1 0 0 0,0 0-1 0 0,-1 0 1 0 0,1 0 0 0 0,-1 0 0 0 0,1 0-1 0 0,0 0 1 0 0,-1 0 0 0 0,1 0-1 0 0,-1 0 1 0 0,1 0 0 0 0,0 0-1 0 0,-1 1 1 0 0,1-1 0 0 0,-1 0-1 0 0,1 0 1 0 0,-1 0 0 0 0,1 1-1 0 0,-1-1 1 0 0,1 0 0 0 0,-1 1 0 0 0,1-1-1 0 0,-1 1 1 0 0,1-1 0 0 0,-1 0-1 0 0,1 1 1 0 0,-1-1 0 0 0,0 1-1 0 0,1-1 1 0 0,-1 1 0 0 0,0-1-1 0 0,0 1 1 0 0,1-1 0 0 0,-1 2-1 0 0,15 27 1885 0 0,-12-22-1437 0 0,57 131 4581 0 0,43 90 931 0 0,-83-192-4560 0 0,1 1 0 0 0,1-2 0 0 0,52 60 0 0 0,-70-90-1185 0 0,0-1 1 0 0,0 0 0 0 0,0 0 0 0 0,1 0-1 0 0,0-1 1 0 0,-1 1 0 0 0,1-1-1 0 0,7 3 1 0 0,-10-5-233 0 0,0-1 1 0 0,0 1-1 0 0,0-1 0 0 0,0 0 0 0 0,-1 1 0 0 0,1-1 1 0 0,0 0-1 0 0,0 0 0 0 0,0 0 0 0 0,0-1 0 0 0,0 1 0 0 0,0 0 1 0 0,0-1-1 0 0,0 1 0 0 0,0-1 0 0 0,-1 0 0 0 0,1 1 1 0 0,0-1-1 0 0,0 0 0 0 0,-1 0 0 0 0,1 0 0 0 0,-1 0 0 0 0,1 0 1 0 0,-1-1-1 0 0,1 1 0 0 0,-1 0 0 0 0,0-1 0 0 0,2-1 1 0 0,4-7-7 0 0,1 0 0 0 0,-2 0 0 0 0,1 0 1 0 0,-1-1-1 0 0,-1 0 0 0 0,5-12 0 0 0,21-75 393 0 0,-27 85-490 0 0,24-90-11 0 0,-4-2 0 0 0,12-120 0 0 0,-36 206 6 0 0,0 14-11 0 0,0 0 1 0 0,0-1-1 0 0,1 1 1 0 0,-1-1-1 0 0,1 1 1 0 0,0 0-1 0 0,1-1 1 0 0,2-6-1 0 0,-4 12-94 0 0,0-1 0 0 0,0 1 0 0 0,0-1 1 0 0,1 1-1 0 0,-1 0 0 0 0,0-1 0 0 0,0 1 0 0 0,0-1 0 0 0,1 1 0 0 0,-1 0 0 0 0,0-1 0 0 0,1 1 0 0 0,-1 0 0 0 0,0-1 0 0 0,1 1 0 0 0,-1 0 0 0 0,0 0 0 0 0,1-1 0 0 0,-1 1 0 0 0,0 0 0 0 0,1 0 0 0 0,-1 0 1 0 0,1-1-1 0 0,-1 1 0 0 0,0 0 0 0 0,1 0 0 0 0,-1 0 0 0 0,1 0 0 0 0,-1 0 0 0 0,1 0 0 0 0,-1 0 0 0 0,1 0 0 0 0,-1 0 0 0 0,0 0 0 0 0,1 0 0 0 0,-1 0 0 0 0,1 0 0 0 0,-1 0 0 0 0,1 0 0 0 0,-1 1 0 0 0,0-1 1 0 0,1 0-1 0 0,-1 0 0 0 0,1 0 0 0 0,-1 1 0 0 0,0-1 0 0 0,1 0 0 0 0,-1 1 0 0 0,0-1 0 0 0,1 0 0 0 0,-1 0 0 0 0,0 1 0 0 0,0-1 0 0 0,1 1 0 0 0,-1 0 0 0 0,18 23-7140 0 0,-7-6 3821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04:1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361 157 20 0 0,'-3'-4'776'0'0,"0"-1"1"0"0,0 1-1 0 0,0 0 0 0 0,0 0 1 0 0,-1 1-1 0 0,0-1 0 0 0,0 1 0 0 0,0-1 1 0 0,0 1-1 0 0,0 1 0 0 0,-1-1 1 0 0,1 0-1 0 0,-8-2 0 0 0,3 3-259 0 0,0 0 0 0 0,1 1 0 0 0,-1 0-1 0 0,0 0 1 0 0,0 1 0 0 0,0 0 0 0 0,0 1-1 0 0,0 0 1 0 0,0 0 0 0 0,0 1 0 0 0,0 0-1 0 0,1 0 1 0 0,-1 1 0 0 0,1 0 0 0 0,-1 1-1 0 0,1 0 1 0 0,-10 6 0 0 0,11-5-270 0 0,-1-1 0 0 0,1 1 0 0 0,0 0-1 0 0,0 1 1 0 0,1 0 0 0 0,0 0 0 0 0,0 0 0 0 0,0 1 0 0 0,0 0 0 0 0,1 0 0 0 0,1 1-1 0 0,-1-1 1 0 0,1 1 0 0 0,0 0 0 0 0,1 0 0 0 0,0 0 0 0 0,-4 15 0 0 0,7-17-148 0 0,-1-1 0 0 0,1 0 1 0 0,0 0-1 0 0,0 0 0 0 0,1 1 1 0 0,-1-1-1 0 0,1 0 1 0 0,0 0-1 0 0,1 0 0 0 0,-1 0 1 0 0,1 0-1 0 0,0 0 0 0 0,0-1 1 0 0,1 1-1 0 0,-1-1 1 0 0,1 1-1 0 0,0-1 0 0 0,0 0 1 0 0,1 0-1 0 0,-1 0 0 0 0,1 0 1 0 0,0-1-1 0 0,0 1 1 0 0,0-1-1 0 0,0 0 0 0 0,0 0 1 0 0,1-1-1 0 0,4 3 0 0 0,2 0 14 0 0,-1-1 0 0 0,1 0 0 0 0,0 0 0 0 0,-1-1 0 0 0,2 0 0 0 0,-1-1 0 0 0,0-1 0 0 0,0 1 0 0 0,1-2 0 0 0,-1 0 0 0 0,21-2 0 0 0,-24 1-86 0 0,0-1 1 0 0,0 0-1 0 0,0-1 0 0 0,-1 0 0 0 0,1 0 0 0 0,-1 0 0 0 0,0-1 0 0 0,0 0 1 0 0,0-1-1 0 0,-1 0 0 0 0,1 1 0 0 0,-1-2 0 0 0,0 1 0 0 0,-1-1 0 0 0,1 0 1 0 0,-1 0-1 0 0,-1-1 0 0 0,1 1 0 0 0,-1-1 0 0 0,0 0 0 0 0,0 0 0 0 0,-1-1 1 0 0,0 1-1 0 0,0-1 0 0 0,-1 0 0 0 0,0 1 0 0 0,0-1 0 0 0,-1 0 0 0 0,0 0 1 0 0,0 0-1 0 0,-1 0 0 0 0,0 0 0 0 0,-1-1 0 0 0,1 1 0 0 0,-2 0 0 0 0,1 1 0 0 0,-1-1 1 0 0,0 0-1 0 0,-1 0 0 0 0,1 1 0 0 0,-2-1 0 0 0,1 1 0 0 0,-7-10 0 0 0,3 6-23 0 0,-2 1-1 0 0,1 0 0 0 0,-1 1 0 0 0,0-1 1 0 0,-1 2-1 0 0,0-1 0 0 0,-1 1 1 0 0,0 1-1 0 0,0 0 0 0 0,0 1 0 0 0,-1 0 1 0 0,0 0-1 0 0,-14-3 0 0 0,10 4-655 0 0,0 0 0 0 0,-1 2 0 0 0,-32-3 0 0 0,31 5-1650 0 0,-1 1 0 0 0,1 0 0 0 0,-26 6 0 0 0,16-2-832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 0 0,'0'0'8919'0'0,"1"4"-7594"0"0,10 38 2408 0 0,-3 1-1 0 0,5 58 1 0 0,-5-32-1468 0 0,-7-57-2352 0 0,-1-7-723 0 0,0 0 1 0 0,1 0 0 0 0,-1 0 0 0 0,1 0 0 0 0,2 8 0 0 0,-5-4-4677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3 684 0 0,'-8'-2'8396'0'0,"7"3"-7989"0"0,0 1-1 0 0,-1 0 1 0 0,1-1-1 0 0,0 1 1 0 0,0 0-1 0 0,0-1 0 0 0,1 1 1 0 0,-1 0-1 0 0,0 0 1 0 0,1 0-1 0 0,-1 0 1 0 0,1 0-1 0 0,-1 0 1 0 0,1 2-1 0 0,-1 36 2779 0 0,0-12-1593 0 0,-1 54 1729 0 0,2-52-2219 0 0,-5 38-1 0 0,5-35-2868 0 0,4-12-4478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6 344 0 0,'-3'-4'3895'0'0,"3"3"-3636"0"0,-1 1 1 0 0,1 0-1 0 0,0 0 1 0 0,-1 0 0 0 0,1 0-1 0 0,0-1 1 0 0,-1 1 0 0 0,1 0-1 0 0,-1 0 1 0 0,1 0-1 0 0,0 0 1 0 0,-1 0 0 0 0,1 0-1 0 0,0 0 1 0 0,-1 0 0 0 0,0 0-1 0 0,1 13 5151 0 0,0-3-5335 0 0,0 24 2516 0 0,1 73 2989 0 0,8-2-3990 0 0,-6-96-2520 0 0,0-4-1533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2 700 0 0,'-5'-2'11211'0'0,"-1"50"-8150"0"0,3 0-1 0 0,1 52 1 0 0,2-81-2613 0 0,3 16-473 0 0,-2-18-2314 0 0,0-2-4034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1388 0 0,'38'-117'5479'0'0,"-34"102"-3865"0"0,-2 9-44 0 0,0 0 1 0 0,0 0-1 0 0,0 0 1 0 0,6-10 3686 0 0,-7 21-4857 0 0,0 0 0 0 0,0 1 0 0 0,1-1 0 0 0,0 0 0 0 0,0 0 0 0 0,0-1 0 0 0,4 8 0 0 0,4 10 725 0 0,-1 1-108 0 0,1 0 0 0 0,1 0 0 0 0,19 28 0 0 0,-24-42-708 0 0,1 1 1 0 0,1-1-1 0 0,-1 0 0 0 0,2 0 1 0 0,-1-1-1 0 0,1 0 0 0 0,0-1 1 0 0,1 0-1 0 0,12 7 0 0 0,-18-12-275 0 0,0-1-1 0 0,1 1 0 0 0,-1-1 1 0 0,0 0-1 0 0,1-1 0 0 0,-1 1 1 0 0,1 0-1 0 0,-1-1 0 0 0,1 0 1 0 0,-1 0-1 0 0,0-1 0 0 0,1 1 1 0 0,-1-1-1 0 0,1 0 0 0 0,-1 0 1 0 0,0 0-1 0 0,0-1 0 0 0,1 0 1 0 0,-1 1-1 0 0,0-1 0 0 0,0-1 1 0 0,4-2-1 0 0,6-4 66 0 0,-1-1 0 0 0,0-1-1 0 0,-1 0 1 0 0,18-20 0 0 0,4-15-99 0 0,-28 36 0 0 0,0 1 0 0 0,1 0 0 0 0,0 0 0 0 0,0 1 0 0 0,14-13 0 0 0,-20 21-114 0 0,0-1 0 0 0,0 0-1 0 0,0 1 1 0 0,0-1 0 0 0,0 1 0 0 0,0-1 0 0 0,0 1-1 0 0,1 0 1 0 0,-1-1 0 0 0,0 1 0 0 0,0 0 0 0 0,0 0 0 0 0,1 0-1 0 0,-1 0 1 0 0,0 0 0 0 0,0 0 0 0 0,0 0 0 0 0,1 0-1 0 0,-1 0 1 0 0,0 1 0 0 0,0-1 0 0 0,0 0 0 0 0,0 1-1 0 0,2 0 1 0 0,1 0-374 0 0,34 9-9579 0 0,-23-8 6751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23 220 0 0,'13'-14'3642'0'0,"-1"6"1589"0"0,-12 8-5116 0 0,1 0 1 0 0,-1 0-1 0 0,0 0 1 0 0,1 0 0 0 0,-1 0-1 0 0,0-1 1 0 0,1 1-1 0 0,-1 0 1 0 0,0 0-1 0 0,0 0 1 0 0,1 0-1 0 0,-1 0 1 0 0,0 0-1 0 0,1 0 1 0 0,-1 0-1 0 0,0 0 1 0 0,1 0 0 0 0,-1 1-1 0 0,0-1 1 0 0,1 0-1 0 0,-1 0 1 0 0,0 0-1 0 0,0 0 1 0 0,1 0-1 0 0,-1 0 1 0 0,0 1-1 0 0,1-1 1 0 0,-1 0 0 0 0,0 0-1 0 0,0 0 1 0 0,0 1-1 0 0,1-1 1 0 0,-1 0-1 0 0,0 1 1 0 0,5 13 2047 0 0,-2 13-59 0 0,-3 187 5406 0 0,1-205-7802 0 0,0 0 0 0 0,0 0 0 0 0,1-1 0 0 0,5 17 0 0 0,-4-20-1219 0 0,-1 1 1 0 0,1-1-1 0 0,-1 1 1 0 0,7 7-1 0 0,1-3-1217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27 184 0 0,'-14'-27'18075'0'0,"25"54"-16355"0"0,-2 1-1 0 0,9 42 1 0 0,7 64 1336 0 0,-23-124-2836 0 0,0 5 112 0 0,0 0-617 0 0,1 1 1 0 0,7 22-1 0 0,-9-37-152 0 0,0 1 1 0 0,1-1-1 0 0,-1 1 1 0 0,0-1-1 0 0,1 0 1 0 0,-1 0-1 0 0,1 0 1 0 0,-1 0-1 0 0,1 0 1 0 0,0 0-1 0 0,0 0 1 0 0,-1 0-1 0 0,1-1 1 0 0,0 1-1 0 0,0 0 1 0 0,0-1-1 0 0,-1 0 1 0 0,1 1 0 0 0,0-1-1 0 0,0 0 1 0 0,0 0-1 0 0,0 0 1 0 0,3-1-1 0 0,12 1-2254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30 540 0 0,'2'-5'450'0'0,"12"-20"11249"0"0,-4 38-7863 0 0,52 170 4041 0 0,-50-146-7144 0 0,5 16-1265 0 0,-15-49-406 0 0,0 1 0 0 0,0-1 0 0 0,0 0 0 0 0,0-1 1 0 0,1 1-1 0 0,0 0 0 0 0,0-1 0 0 0,0 1 1 0 0,4 3-1 0 0,2-1-1674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6 860 0 0,'3'-5'13381'0'0,"5"20"-11904"0"0,-1 0-1 0 0,-1 1 0 0 0,0 0 1 0 0,-1 1-1 0 0,6 30 1 0 0,-1-2-130 0 0,-5-24-1402 0 0,8 24-2140 0 0,0-18-4523 0 0,-5-17 4064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 0 0,'0'-1'212'0'0,"0"0"1"0"0,0 1-1 0 0,0-1 0 0 0,0 1 0 0 0,0-1 1 0 0,0 1-1 0 0,1-1 0 0 0,-1 1 1 0 0,0-1-1 0 0,0 0 0 0 0,1 1 1 0 0,-1-1-1 0 0,0 1 0 0 0,0-1 0 0 0,1 1 1 0 0,-1 0-1 0 0,1-1 0 0 0,-1 1 1 0 0,0-1-1 0 0,1 1 0 0 0,-1 0 0 0 0,1-1 1 0 0,-1 1-1 0 0,1 0 0 0 0,-1-1 1 0 0,1 1-1 0 0,-1 0 0 0 0,1 0 1 0 0,-1-1-1 0 0,1 1 0 0 0,0 0 0 0 0,-1 0 1 0 0,1 0-1 0 0,-1 0 0 0 0,1 0 1 0 0,-1 0-1 0 0,1 0 0 0 0,0 0 0 0 0,-1 0 1 0 0,1 0-1 0 0,-1 0 0 0 0,1 0 1 0 0,-1 0-1 0 0,1 1 0 0 0,0-1 1 0 0,-1 0-1 0 0,1 0 0 0 0,-1 1 0 0 0,1-1 1 0 0,-1 0-1 0 0,1 1 0 0 0,-1-1 1 0 0,0 0-1 0 0,1 1 0 0 0,-1-1 0 0 0,1 1 1 0 0,-1-1-1 0 0,1 1 0 0 0,2 3 483 0 0,0-1 0 0 0,-1 0 0 0 0,1 1 0 0 0,-1 0 0 0 0,1 0 0 0 0,1 5 0 0 0,3 8 343 0 0,-2 0 0 0 0,0 0 0 0 0,-1 1 0 0 0,-1-1 1 0 0,0 1-1 0 0,0 21 0 0 0,5 52-135 0 0,-4-58-3187 0 0,-3-30 1745 0 0,3 15-6912 0 0,1-14 4830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12 756 0 0,'1'-1'423'0'0,"1"0"0"0"0,-1 0 0 0 0,0 0-1 0 0,1 0 1 0 0,-1 0 0 0 0,0 0 0 0 0,1 0 0 0 0,-1 1 0 0 0,1-1 0 0 0,-1 1-1 0 0,1-1 1 0 0,0 1 0 0 0,-1-1 0 0 0,1 1 0 0 0,0 0 0 0 0,-1 0 0 0 0,1 0-1 0 0,0 0 1 0 0,-1 0 0 0 0,1 0 0 0 0,0 0 0 0 0,-1 0 0 0 0,4 1 0 0 0,-3 1-32 0 0,1-1-1 0 0,0 1 1 0 0,-1 0 0 0 0,1-1 0 0 0,-1 1 0 0 0,0 0 0 0 0,0 0 0 0 0,0 0 0 0 0,0 1 0 0 0,0-1 0 0 0,0 1 0 0 0,2 3 0 0 0,1 4 281 0 0,0 0 1 0 0,0 0 0 0 0,-1 1 0 0 0,0 0 0 0 0,-1 0 0 0 0,2 12 0 0 0,27 101 3846 0 0,-12-54-2358 0 0,-15-54-1772 0 0,1 4-152 0 0,-3-6-599 0 0,-2-1-713 0 0,-3-5-163 0 0,0-1 65 0 0,-3 10-6276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0 352 0 0,'-13'1'3830'0'0,"12"-1"-3422"0"0,0 0 1 0 0,0 1-1 0 0,0-1 1 0 0,0 1-1 0 0,0-1 1 0 0,0 1-1 0 0,0-1 1 0 0,0 1-1 0 0,0 0 1 0 0,0-1 0 0 0,0 1-1 0 0,0 0 1 0 0,0 0-1 0 0,1-1 1 0 0,-1 1-1 0 0,0 0 1 0 0,0 0-1 0 0,1 0 1 0 0,-1 0-1 0 0,1 0 1 0 0,-1 0-1 0 0,1 0 1 0 0,-1 3-1 0 0,1-3-165 0 0,0 0 0 0 0,1 0-1 0 0,-1 0 1 0 0,1-1 0 0 0,-1 1-1 0 0,1 0 1 0 0,-1 0-1 0 0,1 0 1 0 0,0 0 0 0 0,-1 0-1 0 0,1-1 1 0 0,0 1 0 0 0,0 0-1 0 0,-1-1 1 0 0,1 1-1 0 0,0 0 1 0 0,0-1 0 0 0,0 1-1 0 0,0-1 1 0 0,0 1 0 0 0,0-1-1 0 0,0 0 1 0 0,0 1-1 0 0,0-1 1 0 0,0 0 0 0 0,0 0-1 0 0,0 0 1 0 0,0 1 0 0 0,1-1-1 0 0,27 3 1346 0 0,1 0 0 0 0,-1-2 0 0 0,43-3 0 0 0,-7 1-96 0 0,-18-1-525 0 0,-32 0-864 0 0,1 2-1 0 0,0 0 0 0 0,28 4 0 0 0,-36-1-1369 0 0,-2 6-5163 0 0,-3-3 2396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3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6 572 0 0,'-13'-2'1158'0'0,"-23"-2"3067"0"0,32 4-3046 0 0,0 0 0 0 0,1 0 0 0 0,-1 0 1 0 0,0 1-1 0 0,-10 2 8977 0 0,18-1-8847 0 0,4 1-719 0 0,0 0 0 0 0,0 0 0 0 0,0-1 0 0 0,1 0 0 0 0,15 2 0 0 0,50 0 1224 0 0,-42-2-1354 0 0,81 0 1353 0 0,23 2-2893 0 0,-120 0-2566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4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1 708 0 0,'-10'0'3487'0'0,"-1"2"-2764"0"0,-9 0 13078 0 0,77 5-8238 0 0,183-12 210 0 0,-236 5-6306 0 0,1 0 1 0 0,-1 1 0 0 0,0-1-1 0 0,0 1 1 0 0,0 0-1 0 0,7 3 1 0 0,12 6-7066 0 0,-12-4 4389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4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8 684 0 0,'-25'14'17873'0'0,"62"-14"-14826"0"0,1-2 0 0 0,52-8 0 0 0,-35 2-1038 0 0,-19 6-1760 0 0,-12 2-4469 0 0,-7 1-3643 0 0,-9-1 4799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213 533 7177 0 0,'-68'-191'9747'0'0,"-56"-85"-2241"0"0,121 269-7259 0 0,0 2 7 0 0,1 1-1 0 0,-1-1 1 0 0,1-1 0 0 0,0 1-1 0 0,1 0 1 0 0,-1-1-1 0 0,-1-7 1 0 0,3 13-235 0 0,0 0 0 0 0,1-1 1 0 0,-1 1-1 0 0,0-1 0 0 0,0 1 1 0 0,0-1-1 0 0,0 1 0 0 0,0 0 0 0 0,0-1 1 0 0,1 1-1 0 0,-1-1 0 0 0,0 1 1 0 0,0 0-1 0 0,0-1 0 0 0,1 1 1 0 0,-1 0-1 0 0,0-1 0 0 0,1 1 1 0 0,-1 0-1 0 0,0-1 0 0 0,1 1 0 0 0,-1 0 1 0 0,0 0-1 0 0,1-1 0 0 0,-1 1 1 0 0,0 0-1 0 0,1 0 0 0 0,-1 0 1 0 0,1 0-1 0 0,-1 0 0 0 0,1-1 0 0 0,-1 1 1 0 0,0 0-1 0 0,1 0 0 0 0,-1 0 1 0 0,1 0-1 0 0,16 2-241 0 0,-15-2 188 0 0,21 6-683 0 0,0 1 1 0 0,-1 2-1 0 0,1 0 1 0 0,-2 1-1 0 0,1 1 1 0 0,26 18-1 0 0,9 4-2915 0 0,-5-6 543 0 0,2 0 443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08:20:4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34 107 236,'-10'-4'1793,"5"1"1895,-14-10 10622,32 8-13441,0 0 1,1 0-1,-1 2 0,1-1 0,0 2 0,26-2 1,3-2 8,111-14 2012,20-3-3,-139 13-16072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4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83 404 0 0,'-28'-27'11715'0'0,"28"16"-3113"0"0,6 9-8607 0 0,4-1 1010 0 0,1 0 0 0 0,0 1 1 0 0,0 0-1 0 0,20 0 0 0 0,-1 0-170 0 0,62-6 993 0 0,-50 5-1660 0 0,71-13-1 0 0,-109 14 218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4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81 680 0 0,'-5'-6'11529'0'0,"5"6"-11312"0"0,14-8 3969 0 0,25-4-1925 0 0,-36 12-1418 0 0,83-20 3118 0 0,17-4-2752 0 0,-88 13-10206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4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6 105 476 0 0,'0'-1'280'0'0,"-1"1"0"0"0,1 0 0 0 0,0 0 0 0 0,-1-1 0 0 0,1 1 0 0 0,-1 0 0 0 0,1-1 0 0 0,0 1 0 0 0,-1 0 0 0 0,1-1 0 0 0,0 1 0 0 0,0-1-1 0 0,-1 1 1 0 0,1 0 0 0 0,0-1 0 0 0,0 1 0 0 0,0-1 0 0 0,-1 1 0 0 0,1-1 0 0 0,0 1 0 0 0,0-1 0 0 0,0 1 0 0 0,0-1 0 0 0,0 1 0 0 0,0-1 0 0 0,0 1 0 0 0,0-1 0 0 0,0 1 0 0 0,0 0 0 0 0,0-1 0 0 0,0 1 0 0 0,1-1 0 0 0,-1 1 0 0 0,0-1 0 0 0,1 0 0 0 0,0 0 120 0 0,0 0 1 0 0,0-1-1 0 0,1 1 1 0 0,-1 0 0 0 0,1 0-1 0 0,-1 0 1 0 0,1 0 0 0 0,-1 0-1 0 0,1 1 1 0 0,2-2 0 0 0,52-12 2455 0 0,-50 13-2070 0 0,2-1-421 0 0,219-47 6741 0 0,-215 43-6505 0 0,-3 2-2635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0:4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82 364 0 0,'-3'-1'1197'0'0,"-1"-1"-1"0"0,1 1 1 0 0,-1-1 0 0 0,1 0-1 0 0,0 0 1 0 0,-8-7 7358 0 0,13 7-7180 0 0,1 0-992 0 0,0 0 0 0 0,1 1 1 0 0,-1-1-1 0 0,0 1 1 0 0,1-1-1 0 0,-1 1 0 0 0,1 0 1 0 0,-1 0-1 0 0,1 1 1 0 0,3-1-1 0 0,47-4 1820 0 0,-19 3-1198 0 0,53-7 465 0 0,114-19 1711 0 0,-197 27-3009 0 0,-1-1-1923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84 0 0,'-14'1'16175'0'0,"38"4"-14908"0"0,1-1 0 0 0,-1-1 0 0 0,1-1 0 0 0,33-2 0 0 0,34 3 173 0 0,-25 1-501 0 0,-30-2-25 0 0,56 10 1 0 0,-92-11-955 0 0,4-1-95 0 0,101 7-3650 0 0,-29-3-3558 0 0,-47-2 4685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1 232 0 0,'27'2'11257'0'0,"0"2"-6222"0"0,27 2-1918 0 0,88-1-78 0 0,159-3 16 0 0,-226-5-3042 0 0,-26 3-4746 0 0,-22 0-1575 0 0,-11 0 3786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 0 0,'16'4'4768'0'0,"67"6"4747"0"0,45 2-4416 0 0,19 1-2096 0 0,-114-10-2611 0 0,0-2 0 0 0,39-3 0 0 0,65-13-8456 0 0,-119 13 6038 0 0,6-1-288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 0 0,'9'5'4072'0'0,"-3"-3"623"0"0,10 3-2480 0 0,1-1-1 0 0,24 3 0 0 0,81 1 1469 0 0,-80-6-2093 0 0,-12-1 200 0 0,0-1 0 0 0,54-6-1 0 0,-82 5-1448 0 0,1 1-34 0 0,45 0 242 0 0,-45 0-756 0 0,1 0-101 0 0,3 0 13 0 0,22 0-1765 0 0,-10-2-7061 0 0,-6-1 6496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0 260 0 0,'2'1'301'0'0,"0"0"0"0"0,0-1 1 0 0,0 1-1 0 0,-1 0 0 0 0,1 0 0 0 0,0 0 0 0 0,-1 0 1 0 0,1 0-1 0 0,-1 0 0 0 0,1 1 0 0 0,-1-1 0 0 0,0 0 1 0 0,1 1-1 0 0,-1-1 0 0 0,0 1 0 0 0,0 0 0 0 0,0-1 0 0 0,0 1 1 0 0,0 0-1 0 0,0 0 0 0 0,-1-1 0 0 0,1 1 0 0 0,0 2 1 0 0,2 7 887 0 0,0 0 1 0 0,1 22-1 0 0,-2-14-328 0 0,9 106 2254 0 0,-4-19-1464 0 0,1 9-500 0 0,-8-64-8454 0 0,0-41 5496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112 222 352 0 0,'-8'9'1898'0'0,"0"1"-1"0"0,1 0 1 0 0,0 1 0 0 0,1 0 0 0 0,0 0-1 0 0,-5 13 1 0 0,-13 26 6067 0 0,15-31 61 0 0,7-22-7616 0 0,0-2-301 0 0,0 1 1 0 0,0-1 0 0 0,1 0 0 0 0,-1 0-1 0 0,1 0 1 0 0,0 0 0 0 0,0 0-1 0 0,0-6 1 0 0,0-50 178 0 0,1 28-200 0 0,-10-191 254 0 0,10 224-329 0 0,0-1 1 0 0,0 1-1 0 0,0 0 0 0 0,0 0 0 0 0,0 0 1 0 0,0-1-1 0 0,1 1 0 0 0,-1 0 0 0 0,0 0 0 0 0,0 0 1 0 0,0-1-1 0 0,0 1 0 0 0,0 0 0 0 0,0 0 0 0 0,0 0 1 0 0,0 0-1 0 0,0-1 0 0 0,0 1 0 0 0,1 0 0 0 0,-1 0 1 0 0,0 0-1 0 0,0 0 0 0 0,0 0 0 0 0,0-1 1 0 0,0 1-1 0 0,1 0 0 0 0,-1 0 0 0 0,0 0 0 0 0,0 0 1 0 0,0 0-1 0 0,1 0 0 0 0,-1 0 0 0 0,0 0 0 0 0,0 0 1 0 0,0 0-1 0 0,1 0 0 0 0,-1 0 0 0 0,0 0 0 0 0,0 0 1 0 0,0 0-1 0 0,1 0 0 0 0,-1 0 0 0 0,0 0 1 0 0,0 0-1 0 0,0 0 0 0 0,0 0 0 0 0,1 0 0 0 0,-1 0 1 0 0,0 0-1 0 0,0 0 0 0 0,0 0 0 0 0,1 0 0 0 0,-1 0 1 0 0,0 1-1 0 0,0-1 0 0 0,0 0 0 0 0,0 0 0 0 0,0 0 1 0 0,1 0-1 0 0,-1 0 0 0 0,0 1 0 0 0,0-1 1 0 0,0 0-1 0 0,0 0 0 0 0,12 11-43 0 0,-12-11 89 0 0,10 11-30 0 0,-1 0 1 0 0,-1 0 0 0 0,14 24-1 0 0,3 4-10 0 0,0-7-19 0 0,1-1 0 0 0,1-1 0 0 0,2-1 0 0 0,1-2 0 0 0,1-1 0 0 0,2-1 0 0 0,0-2 0 0 0,1-1 0 0 0,69 31 0 0 0,-79-41 0 0 0,-19-8 0 0 0,0-1 0 0 0,1 0 0 0 0,0-1 0 0 0,-1 1 0 0 0,1-1 0 0 0,0 0 0 0 0,0-1 0 0 0,0 1 0 0 0,0-1 0 0 0,1 0 0 0 0,-1-1 0 0 0,11 0 0 0 0,-14 1 0 0 0,-3-1 0 0 0,1 0 0 0 0,0 0 0 0 0,-1 0 0 0 0,1-1 0 0 0,0 1 0 0 0,-1 0 0 0 0,1 0 0 0 0,-1 0 0 0 0,1 0 0 0 0,0-1 0 0 0,-1 1 0 0 0,1 0 0 0 0,-1-1 0 0 0,1 1 0 0 0,0 0 0 0 0,-1-1 0 0 0,1 1 0 0 0,-1-1 0 0 0,1 0 0 0 0,0 1 0 0 0,-1 0 0 0 0,0-1 0 0 0,0 1 0 0 0,1 0 0 0 0,-1-1 0 0 0,0 1 0 0 0,0 0 0 0 0,1 0 0 0 0,-1-1 0 0 0,0 1 0 0 0,0 0 0 0 0,0-1 0 0 0,0 1 0 0 0,0 0 0 0 0,0-1 0 0 0,1 1 0 0 0,-1-1 0 0 0,0 1 0 0 0,0 0 0 0 0,0-1 0 0 0,0 1 1 0 0,0 0-1 0 0,0-1 0 0 0,0 1 0 0 0,-1-1 0 0 0,1 1 0 0 0,0 0 0 0 0,0-1 0 0 0,0 1 0 0 0,0 0 0 0 0,0-1 0 0 0,0 1 0 0 0,-1 0 0 0 0,1-1 0 0 0,0 1 0 0 0,-1-1 0 0 0,-5-5-4 0 0,2 3-22 0 0,0 0 0 0 0,0 0 0 0 0,0 1 0 0 0,-1-1 0 0 0,1 1 0 0 0,-1 0 0 0 0,0 1 0 0 0,0-1 0 0 0,1 1 0 0 0,-1 0 0 0 0,-8-1 0 0 0,3 0-12 0 0,-33-5 2 0 0,0 3 0 0 0,0 1 1 0 0,-1 2-1 0 0,1 2 1 0 0,0 2-1 0 0,-55 10 0 0 0,68-7 48 0 0,-36 12-1 0 0,37-9-142 0 0,15-2-1092 0 0,24-6-2292 0 0,-5-1 2201 0 0,-1 0 0 0 0,1-1 1 0 0,0 0-1 0 0,0 0 0 0 0,0 0 0 0 0,4-2 1 0 0,5-4-1796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7009 0 0,'2'5'12835'0'0,"1"2"-9322"0"0,-1 16-2373 0 0,1 0-1 0 0,1 0 0 0 0,2 0 0 0 0,14 42 0 0 0,-2-4-257 0 0,-11-38-719 0 0,3 12 463 0 0,18 51 417 0 0,-10-30-3325 0 0,-41-77-9948 0 0,-40-31 10346 0 0,60 50 1499 0 0,-48-37-959 0 0,-3 2-1 0 0,-83-44 1 0 0,7 16 2864 0 0,-2 6 10305 0 0,139 59-10795 0 0,254 27 3462 0 0,-81-6-2751 0 0,-104-14-896 0 0,225 15-1194 0 0,-162-15-2180 0 0,5-1-1976 0 0,-48-6-3736 0 0,-63-1 5364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0 600 0 0,'0'12'3479'0'0,"2"16"824"0"0,0 33 1 0 0,-11 75-65 0 0,-1 15-1951 0 0,11-108-2494 0 0,0-21-2034 0 0,0-1-3775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1 340 0 0,'0'0'7027'0'0,"1"6"-5883"0"0,19 341 7293 0 0,-17-277-7332 0 0,1 9-2978 0 0,-1-64-3421 0 0,0-11 3429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114 134 220 0 0,'0'0'911'0'0,"1"-3"234"0"0,3-7 167 0 0,-3 8 53 0 0,4-27 9101 0 0,-5 27-10271 0 0,0 0-1 0 0,0 0 0 0 0,-1 0 0 0 0,1 0 1 0 0,-1 1-1 0 0,1-1 0 0 0,-1 0 0 0 0,1 0 1 0 0,-1 1-1 0 0,0-1 0 0 0,0 1 0 0 0,0-1 0 0 0,0 0 1 0 0,0 1-1 0 0,-1 0 0 0 0,1-1 0 0 0,0 1 1 0 0,0 0-1 0 0,-1-1 0 0 0,1 1 0 0 0,-1 0 1 0 0,1 0-1 0 0,-1 0 0 0 0,0 0 0 0 0,1 1 1 0 0,-1-1-1 0 0,0 0 0 0 0,0 1 0 0 0,1-1 1 0 0,-1 1-1 0 0,0 0 0 0 0,-2-1 0 0 0,0 0-16 0 0,0 1-1 0 0,-1 0 1 0 0,1-1-1 0 0,0 1 1 0 0,-1 1-1 0 0,1-1 1 0 0,0 1-1 0 0,-1-1 1 0 0,1 1-1 0 0,0 1 1 0 0,0-1-1 0 0,-7 3 1 0 0,10-3-130 0 0,-1 0 0 0 0,1 0-1 0 0,0 1 1 0 0,0-1 0 0 0,-1 0 0 0 0,1 0 0 0 0,0 1 0 0 0,0-1 0 0 0,0 1 0 0 0,0-1-1 0 0,1 1 1 0 0,-1-1 0 0 0,0 1 0 0 0,1 0 0 0 0,-1-1 0 0 0,1 1 0 0 0,-1 0-1 0 0,1 0 1 0 0,0 1 0 0 0,0 32 757 0 0,0-32-743 0 0,0 0-1 0 0,0-1 0 0 0,1 1 1 0 0,0 0-1 0 0,0 0 1 0 0,-1-1-1 0 0,2 1 1 0 0,-1 0-1 0 0,0-1 1 0 0,0 1-1 0 0,1-1 1 0 0,-1 0-1 0 0,1 1 1 0 0,0-1-1 0 0,0 0 1 0 0,0 0-1 0 0,0 0 1 0 0,2 2-1 0 0,1-1 5 0 0,-1-1 0 0 0,0 1-1 0 0,1-1 1 0 0,-1 0 0 0 0,1 0 0 0 0,0-1 0 0 0,0 1 0 0 0,-1-1 0 0 0,10 1-1 0 0,-3-1-66 0 0,0-1-1 0 0,0 1 0 0 0,0-2 0 0 0,0 0 1 0 0,0 0-1 0 0,0-1 0 0 0,0 0 1 0 0,18-7-1 0 0,-20 5-85 0 0,0 0 1 0 0,0-1 0 0 0,0 0-1 0 0,-1 0 1 0 0,0-1 0 0 0,13-10-1 0 0,-19 13 57 0 0,1 1 0 0 0,-1-1 0 0 0,1 1 0 0 0,-1-1 0 0 0,0 0 0 0 0,0 0-1 0 0,0 0 1 0 0,-1 0 0 0 0,1 0 0 0 0,-1-1 0 0 0,0 1 0 0 0,1 0 0 0 0,-1-1 0 0 0,-1 1-1 0 0,1-1 1 0 0,0 1 0 0 0,-1-1 0 0 0,0 1 0 0 0,0-1 0 0 0,0 1 0 0 0,0-1 0 0 0,-1-3-1 0 0,0 4 19 0 0,0 0 0 0 0,0 1 0 0 0,0 0 0 0 0,-1-1 0 0 0,1 1 0 0 0,-1 0 0 0 0,1-1-1 0 0,-1 1 1 0 0,0 0 0 0 0,0 0 0 0 0,0 0 0 0 0,0 1 0 0 0,0-1 0 0 0,0 0 0 0 0,0 1-1 0 0,-1-1 1 0 0,1 1 0 0 0,0 0 0 0 0,-1 0 0 0 0,1 0 0 0 0,-1 0 0 0 0,0 0 0 0 0,1 0 0 0 0,-1 1-1 0 0,0-1 1 0 0,1 1 0 0 0,-5 0 0 0 0,-8-1-4 0 0,1 1-1 0 0,-1 0 1 0 0,-23 4-1 0 0,29-3 68 0 0,0 2 1 0 0,0-1-1 0 0,0 1 0 0 0,1 0 1 0 0,-1 1-1 0 0,1 0 0 0 0,0 0 1 0 0,0 1-1 0 0,1 0 0 0 0,-1 0 1 0 0,1 1-1 0 0,0 0 0 0 0,1 0 1 0 0,-1 1-1 0 0,1-1 0 0 0,-6 10 1 0 0,11-14-9 0 0,-1 0-1 0 0,1 0 1 0 0,0 0 0 0 0,0 0 0 0 0,0 0 0 0 0,0 0 0 0 0,0 0-1 0 0,1 0 1 0 0,-1 0 0 0 0,0 1 0 0 0,1-1 0 0 0,0 0 0 0 0,-1 0-1 0 0,1 1 1 0 0,0-1 0 0 0,0 0 0 0 0,1 0 0 0 0,-1 1-1 0 0,1 3 1 0 0,0-4-3 0 0,0 0-1 0 0,1 0 0 0 0,-1 0 1 0 0,0 0-1 0 0,1 0 1 0 0,-1-1-1 0 0,1 1 0 0 0,-1-1 1 0 0,1 1-1 0 0,0-1 1 0 0,0 1-1 0 0,0-1 0 0 0,0 0 1 0 0,0 0-1 0 0,0 0 1 0 0,2 1-1 0 0,4 1-34 0 0,0-1 0 0 0,0 0 0 0 0,0 0 0 0 0,0-1 0 0 0,0 0 0 0 0,0 0 0 0 0,1-1 0 0 0,-1 0 0 0 0,13-2 0 0 0,-14 1-98 0 0,1-1 0 0 0,0 0 1 0 0,-1 0-1 0 0,1-1 0 0 0,-1 0 0 0 0,0 0 1 0 0,0 0-1 0 0,0-1 0 0 0,-1-1 0 0 0,1 1 1 0 0,6-7-1 0 0,-10 9 67 0 0,0-1 0 0 0,-1 0 0 0 0,1 0 0 0 0,-1 0-1 0 0,1 0 1 0 0,-1-1 0 0 0,0 1 0 0 0,-1-1 0 0 0,1 1 0 0 0,0-1 0 0 0,-1 0 0 0 0,0 1 0 0 0,0-1 0 0 0,0 0 0 0 0,0 0 0 0 0,-1 0 0 0 0,1 0 0 0 0,-1 0 0 0 0,0 0-1 0 0,0 0 1 0 0,-1 0 0 0 0,1 0 0 0 0,-1 0 0 0 0,-1-3 0 0 0,1 4 26 0 0,1 1 1 0 0,-1-1-1 0 0,0 1 0 0 0,0 0 1 0 0,0 0-1 0 0,-1-1 0 0 0,1 1 1 0 0,0 0-1 0 0,-1 0 0 0 0,0 0 1 0 0,1 0-1 0 0,-1 1 0 0 0,0-1 1 0 0,0 0-1 0 0,0 1 0 0 0,0-1 1 0 0,-3-1-1 0 0,1 2 7 0 0,0-1-1 0 0,0 0 1 0 0,0 1-1 0 0,-1 0 1 0 0,1 0-1 0 0,0 0 1 0 0,-1 1 0 0 0,1-1-1 0 0,-6 1 1 0 0,0 0 29 0 0,-1 1 0 0 0,1 1 0 0 0,-1 0 0 0 0,1 0 0 0 0,0 1 0 0 0,0 0 0 0 0,-15 7-1 0 0,19-7 33 0 0,0 1 0 0 0,0-1-1 0 0,0 1 1 0 0,1 1-1 0 0,0-1 1 0 0,0 1 0 0 0,0 0-1 0 0,0 0 1 0 0,0 0-1 0 0,1 1 1 0 0,0 0 0 0 0,1 0-1 0 0,-1 0 1 0 0,-4 11-1 0 0,7-15-25 0 0,0 1 0 0 0,0 0 1 0 0,1 0-1 0 0,-1 0 0 0 0,1 0 0 0 0,-1 0 0 0 0,1 0 0 0 0,0 0 0 0 0,0 0 0 0 0,0 0 0 0 0,1 0 0 0 0,-1 0 0 0 0,1 0 0 0 0,-1 0 0 0 0,1 0 0 0 0,0-1 0 0 0,0 1 0 0 0,0 0 0 0 0,1 0 0 0 0,-1-1 0 0 0,1 1 0 0 0,-1-1 0 0 0,1 1 0 0 0,0-1 0 0 0,0 0 0 0 0,0 0 0 0 0,0 1 0 0 0,1-1 0 0 0,-1-1 0 0 0,0 1 0 0 0,1 0 0 0 0,-1-1 0 0 0,1 1 0 0 0,0-1 0 0 0,5 2 0 0 0,2 1-107 0 0,0 0 0 0 0,0-2 0 0 0,0 1 0 0 0,0-1 0 0 0,0 0 0 0 0,1-1 0 0 0,-1-1 0 0 0,1 1 0 0 0,-1-2 0 0 0,15-1 0 0 0,-19 1-75 0 0,1 0-1 0 0,0 0 0 0 0,-1-1 0 0 0,1 1 0 0 0,-1-2 1 0 0,1 1-1 0 0,-1-1 0 0 0,0 0 0 0 0,0 0 1 0 0,0 0-1 0 0,-1-1 0 0 0,1 0 0 0 0,-1 0 1 0 0,0-1-1 0 0,0 1 0 0 0,0-1 0 0 0,4-6 0 0 0,-8 9 130 0 0,0 1 1 0 0,1-1-1 0 0,-1 0 0 0 0,0 0 0 0 0,0 1 0 0 0,0-1 0 0 0,-1 0 0 0 0,1 0 0 0 0,0 0 0 0 0,-1 0 0 0 0,1 0 0 0 0,-1 0 0 0 0,0 0 0 0 0,0-1 0 0 0,1 1 1 0 0,-1 0-1 0 0,-1 0 0 0 0,1 0 0 0 0,0 0 0 0 0,0 0 0 0 0,-1 0 0 0 0,1 0 0 0 0,-1 0 0 0 0,0 0 0 0 0,0 0 0 0 0,1 0 0 0 0,-1 0 0 0 0,0 0 0 0 0,-1 1 1 0 0,1-1-1 0 0,0 0 0 0 0,0 1 0 0 0,-1-1 0 0 0,1 1 0 0 0,-1-1 0 0 0,1 1 0 0 0,-1 0 0 0 0,0-1 0 0 0,0 1 0 0 0,1 0 0 0 0,-5-1 0 0 0,0-1 54 0 0,0 0 1 0 0,0 0-1 0 0,0 1 0 0 0,-1 0 0 0 0,1 1 0 0 0,-1-1 0 0 0,1 1 0 0 0,-1 0 0 0 0,1 1 0 0 0,-1 0 1 0 0,0 0-1 0 0,-8 1 0 0 0,8 1 21 0 0,0-1 0 0 0,0 2 0 0 0,0-1 0 0 0,0 1-1 0 0,-9 5 1 0 0,13-7-14 0 0,1 1 0 0 0,-1-1-1 0 0,1 1 1 0 0,-1 0 0 0 0,1-1-1 0 0,0 1 1 0 0,-1 0 0 0 0,1 0-1 0 0,0 1 1 0 0,1-1 0 0 0,-1 0-1 0 0,0 1 1 0 0,1-1 0 0 0,-1 1-1 0 0,-1 5 1 0 0,3-8-121 0 0,-1 1 0 0 0,1 0 0 0 0,0-1 0 0 0,0 1 0 0 0,0 0 0 0 0,0-1 0 0 0,0 1 0 0 0,0 0 0 0 0,0 0-1 0 0,0-1 1 0 0,1 1 0 0 0,-1 0 0 0 0,0-1 0 0 0,0 1 0 0 0,1 0 0 0 0,-1-1 0 0 0,0 1 0 0 0,1 0 0 0 0,-1-1 0 0 0,0 1 0 0 0,1-1 0 0 0,-1 1 0 0 0,1-1 0 0 0,-1 1 0 0 0,1-1 0 0 0,-1 1 0 0 0,1-1 0 0 0,0 1 0 0 0,-1-1 0 0 0,1 0 0 0 0,-1 1 0 0 0,1-1 0 0 0,0 0 0 0 0,-1 0 0 0 0,1 1 0 0 0,0-1-1 0 0,-1 0 1 0 0,1 0 0 0 0,0 0 0 0 0,0 0 0 0 0,1 0 0 0 0,1 0-933 0 0,1 1 0 0 0,-1-1 1 0 0,0 0-1 0 0,1-1 0 0 0,-1 1 0 0 0,1-1 0 0 0,5-1 0 0 0,11-5-1840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 0 0,'24'2'4422'0'0,"207"-1"4753"0"0,118 5-6060 0 0,-274-8-2426 0 0,-53 0-1090 0 0,1 2 0 0 0,0 0 0 0 0,31 5 0 0 0,-3 10-6171 0 0,-27-12 4972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1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0 392 0 0,'17'98'3902'0'0,"-1"3"-1533"0"0,-11-38-1024 0 0,8 123 2337 0 0,-12-155-3332 0 0,3 46-539 0 0,2-27-4469 0 0,-4-41 3426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1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 0 0,'8'257'8941'0'0,"-4"-98"-4726"0"0,-2-136-5936 0 0,-1-15-1612 0 0,0 0 1932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1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1 260 0 0,'14'76'4447'0'0,"-5"1"1"0"0,-2 0-1 0 0,-7 144 0 0 0,-3-166-2469 0 0,3-53-2222 0 0,7-24-9374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10033 212 0 0,'-10'-9'12595'0'0,"12"4"-12125"0"0,1-1-1 0 0,0 1 1 0 0,0 0 0 0 0,1 0-1 0 0,-1 1 1 0 0,1-1 0 0 0,0 1-1 0 0,5-5 1 0 0,43-35 1416 0 0,-30 26-1340 0 0,12-9 164 0 0,226-205 2982 0 0,-62 45-2812 0 0,-57 57-487 0 0,26-22 185 0 0,48-59-262 0 0,-47 54-136 0 0,-18 17 32 0 0,-79 66-174 0 0,116-111 69 0 0,-141 137-64 0 0,0-2 26 0 0,26-28-61 0 0,-27 26-25 0 0,289-257 8 0 0,-34 18 124 0 0,-163 152 47 0 0,80-84 250 0 0,-204 210-401 0 0,336-335 900 0 0,-31 25-415 0 0,-254 256-443 0 0,101-92 58 0 0,-14 15 71 0 0,25-29-33 0 0,103-106 361 0 0,15-56 107 0 0,-234 266-430 0 0,-18 22 25 0 0,51-76 1 0 0,15-23-41 0 0,-68 96-137 0 0,289-322 150 0 0,-238 276-133 0 0,103-108 37 0 0,121-133 151 0 0,236-255 258 0 0,-278 330-322 0 0,-33 27-76 0 0,183-184 110 0 0,-171 170-206 0 0,74-77-5 0 0,70-81 1 0 0,-213 222 0 0 0,107-115 0 0 0,-94 91 0 0 0,-81 88 0 0 0,35-38 0 0 0,-3 2 0 0 0,-71 79 0 0 0,90-86 0 0 0,-158 155 0 0 0,-1 1 0 0 0,-1 0 0 0 0,0 1 0 0 0,-6 6 0 0 0,0 1 0 0 0,1 0 0 0 0,-1 0 0 0 0,0-1 0 0 0,0 1 0 0 0,1 0 0 0 0,-1-1 0 0 0,0 1 0 0 0,0 0 0 0 0,0 0 0 0 0,0-1 0 0 0,1 1 0 0 0,-1 0 0 0 0,0-1 0 0 0,0 1 0 0 0,0-1 0 0 0,0 1 0 0 0,0 0 0 0 0,0-1 0 0 0,0 1 0 0 0,0 0 0 0 0,0-1 0 0 0,0 1 0 0 0,0 0 0 0 0,0-1 0 0 0,-11-11 0 0 0,6 12-3054 0 0,5 0 2724 0 0,-1 0 0 0 0,1 0 0 0 0,-1 0 0 0 0,1 0 1 0 0,-1 0-1 0 0,1 0 0 0 0,-1 0 0 0 0,1 0 1 0 0,-1 0-1 0 0,1 0 0 0 0,-1 0 0 0 0,1 0 1 0 0,-1-1-1 0 0,1 1 0 0 0,0 0 0 0 0,-1 0 0 0 0,1-1 1 0 0,-1 1-1 0 0,1 0 0 0 0,0 0 0 0 0,-3-3-1318 0 0,-24-19-1977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1 524 0 0,'0'0'5453'0'0,"-1"4"-4334"0"0,1 18 691 0 0,1 0-1 0 0,5 33 1 0 0,1 6 101 0 0,-3-30-1595 0 0,1 1 1 0 0,1-1-1 0 0,15 44 0 0 0,-7-45-2049 0 0,-2-14-3172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30 151 404 0 0,'-4'-6'747'0'0,"0"0"-1"0"0,0-1 1 0 0,1 0-1 0 0,0 0 1 0 0,0 1-1 0 0,1-2 1 0 0,0 1 0 0 0,0 0-1 0 0,-1-14 1 0 0,3 18-460 0 0,0 0 0 0 0,1 1 1 0 0,-1-1-1 0 0,0 0 0 0 0,1 1 0 0 0,0-1 1 0 0,-1 0-1 0 0,1 1 0 0 0,0-1 1 0 0,0 1-1 0 0,1 0 0 0 0,-1-1 1 0 0,0 1-1 0 0,1 0 0 0 0,-1 0 1 0 0,1-1-1 0 0,0 1 0 0 0,0 1 0 0 0,0-1 1 0 0,0 0-1 0 0,0 0 0 0 0,0 1 1 0 0,0-1-1 0 0,1 1 0 0 0,-1 0 1 0 0,1-1-1 0 0,-1 1 0 0 0,1 0 1 0 0,-1 1-1 0 0,4-2 0 0 0,2 0 59 0 0,-1 1 0 0 0,1 0 0 0 0,-1 0 0 0 0,1 0 0 0 0,-1 1 0 0 0,1 0 0 0 0,0 1 0 0 0,7 1 0 0 0,61 15 788 0 0,-62-13-836 0 0,13 4 193 0 0,1 1 0 0 0,-2 1 1 0 0,41 21-1 0 0,-53-24-282 0 0,-1 2 1 0 0,0-1 0 0 0,0 2-1 0 0,-1 0 1 0 0,0 0-1 0 0,-1 1 1 0 0,0 0-1 0 0,10 16 1 0 0,-18-24-157 0 0,-1 0 0 0 0,0 1 0 0 0,0-1 0 0 0,0 1 1 0 0,-1 0-1 0 0,1-1 0 0 0,-1 1 0 0 0,0 0 0 0 0,0 0 0 0 0,0 0 0 0 0,-1 0 0 0 0,1 0 0 0 0,-1 0 1 0 0,0 0-1 0 0,0 0 0 0 0,-1 0 0 0 0,1 0 0 0 0,-1 0 0 0 0,1 0 0 0 0,-1 0 0 0 0,-1 0 0 0 0,1 0 1 0 0,0-1-1 0 0,-1 1 0 0 0,0 0 0 0 0,0-1 0 0 0,0 1 0 0 0,0-1 0 0 0,-1 0 0 0 0,1 0 0 0 0,-4 4 1 0 0,-3 2 57 0 0,-1 0 0 0 0,1 0 0 0 0,-2-1 0 0 0,1 0 0 0 0,-1-1 1 0 0,0 0-1 0 0,0-1 0 0 0,-18 8 0 0 0,8-7 78 0 0,1 0 1 0 0,-1-1-1 0 0,0 0 0 0 0,0-2 0 0 0,-22 2 0 0 0,30-6-139 0 0,1 1 0 0 0,-1-1 0 0 0,1-1 0 0 0,-1 0 0 0 0,1-1 0 0 0,-1 0 0 0 0,1-1 0 0 0,0-1 0 0 0,0 1-1 0 0,-12-7 1 0 0,22 9-218 0 0,0 0 0 0 0,-1-1 1 0 0,1 1-1 0 0,0 0 0 0 0,0-1 0 0 0,-1 1 0 0 0,1-1 0 0 0,0 0 0 0 0,1 0 0 0 0,-1 0 0 0 0,0 0 0 0 0,1 0 0 0 0,-1 0 0 0 0,1 0 0 0 0,-1-1 0 0 0,1 1 0 0 0,0 0 0 0 0,0-1 0 0 0,-1-2 0 0 0,3 4-178 0 0,-1 0-1 0 0,0 0 0 0 0,1 0 1 0 0,-1 0-1 0 0,1 0 0 0 0,-1 0 1 0 0,1 1-1 0 0,0-1 0 0 0,-1 0 0 0 0,1 0 1 0 0,0 0-1 0 0,-1 1 0 0 0,1-1 1 0 0,0 0-1 0 0,0 1 0 0 0,0-1 1 0 0,0 1-1 0 0,-1-1 0 0 0,1 1 1 0 0,0-1-1 0 0,0 1 0 0 0,0 0 0 0 0,0 0 1 0 0,0-1-1 0 0,0 1 0 0 0,2 0 1 0 0,-3 0 126 0 0,14-4-2629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30 168 0 0,'-16'-5'874'0'0,"-1"1"0"0"0,1 0-1 0 0,-1 2 1 0 0,0 0 0 0 0,0 0 0 0 0,1 2 0 0 0,-1 0 0 0 0,0 1-1 0 0,0 1 1 0 0,0 1 0 0 0,1 0 0 0 0,-1 1 0 0 0,1 0 0 0 0,-27 12-1 0 0,29-10-247 0 0,0 1 0 0 0,0 0 0 0 0,0 0 0 0 0,1 2 0 0 0,0 0-1 0 0,1 0 1 0 0,0 1 0 0 0,1 0 0 0 0,0 1 0 0 0,0 0 0 0 0,1 1 0 0 0,0 0-1 0 0,1 1 1 0 0,1 0 0 0 0,0 0 0 0 0,-7 18 0 0 0,13-25-403 0 0,0-1 1 0 0,0 1-1 0 0,1-1 1 0 0,0 1-1 0 0,0 0 1 0 0,0 0-1 0 0,0 0 1 0 0,1-1-1 0 0,0 1 1 0 0,1 0-1 0 0,-1 0 1 0 0,1 0-1 0 0,0-1 1 0 0,1 1-1 0 0,-1 0 1 0 0,1-1-1 0 0,3 7 1 0 0,-2-6-14 0 0,1 1 0 0 0,1 0 1 0 0,-1-1-1 0 0,1 0 0 0 0,0 0 1 0 0,1 0-1 0 0,-1 0 1 0 0,1-1-1 0 0,0 0 0 0 0,1 0 1 0 0,11 6-1 0 0,-8-6-27 0 0,1 1 0 0 0,-1-2 0 0 0,1 1-1 0 0,0-2 1 0 0,1 1 0 0 0,-1-2 0 0 0,21 4 0 0 0,-23-6-107 0 0,-1 1 0 0 0,1-1 0 0 0,0 0 0 0 0,0-1 0 0 0,-1 0 0 0 0,1 0 0 0 0,-1-1 0 0 0,1 0 0 0 0,-1-1 1 0 0,12-4-1 0 0,-12 2-76 0 0,1 1 1 0 0,-1-1-1 0 0,0-1 1 0 0,-1 1-1 0 0,1-1 1 0 0,-1-1 0 0 0,0 1-1 0 0,-1-1 1 0 0,1-1-1 0 0,-1 1 1 0 0,7-14-1 0 0,-9 15 0 0 0,-1 0 0 0 0,-1 0 0 0 0,1 0 0 0 0,-1 0 0 0 0,0-1 0 0 0,0 1 0 0 0,-1-1 0 0 0,0 0 0 0 0,0 1 0 0 0,0-1 0 0 0,-1 0-1 0 0,0 0 1 0 0,0 1 0 0 0,-1-1 0 0 0,0 0 0 0 0,0 1 0 0 0,-4-11 0 0 0,1 6-16 0 0,-1 0 0 0 0,0 0-1 0 0,-1 0 1 0 0,0 1 0 0 0,-1 0 0 0 0,0 0 0 0 0,-1 1 0 0 0,0-1-1 0 0,0 2 1 0 0,-19-16 0 0 0,9 10-55 0 0,0 1 0 0 0,-1 1 0 0 0,-1 1 0 0 0,1 1 0 0 0,-27-10 0 0 0,35 16-246 0 0,0 1 0 0 0,-1 0 0 0 0,1 0 0 0 0,-22-1 1 0 0,30 4 121 0 0,0-1 1 0 0,0 1 0 0 0,-1 0 0 0 0,1 0-1 0 0,0 0 1 0 0,0 1 0 0 0,-1-1 0 0 0,1 1-1 0 0,0-1 1 0 0,0 1 0 0 0,0 0 0 0 0,0 1-1 0 0,0-1 1 0 0,0 0 0 0 0,0 1 0 0 0,0 0-1 0 0,0 0 1 0 0,1-1 0 0 0,-1 2 0 0 0,1-1-1 0 0,-4 3 1 0 0,5-2-299 0 0,0-1 0 0 0,0 1 0 0 0,0-1 0 0 0,0 1 1 0 0,0 0-1 0 0,1-1 0 0 0,-1 1 0 0 0,1 0 0 0 0,0-1 0 0 0,0 1 0 0 0,0 0 0 0 0,0 0 0 0 0,0-1 0 0 0,1 1 1 0 0,-1 0-1 0 0,1-1 0 0 0,-1 1 0 0 0,1 0 0 0 0,0-1 0 0 0,2 4 0 0 0,9 15-2240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1 944 0 0,'11'10'7999'0'0,"-3"6"-3422"0"0,4 21-632 0 0,-6-18-1673 0 0,43 141 6156 0 0,-48-157-8309 0 0,0 1-274 0 0,0-1 0 0 0,0 0-1 0 0,1 0 1 0 0,-1 0-1 0 0,1 0 1 0 0,3 4 0 0 0,-4-6-241 0 0,0 0 0 0 0,0 0 0 0 0,0-1 1 0 0,0 1-1 0 0,0-1 0 0 0,0 1 0 0 0,0-1 1 0 0,0 1-1 0 0,0-1 0 0 0,0 1 0 0 0,0-1 1 0 0,0 0-1 0 0,0 0 0 0 0,0 1 1 0 0,0-1-1 0 0,0 0 0 0 0,0 0 0 0 0,0 0 1 0 0,1 0-1 0 0,-1 0 0 0 0,0-1 0 0 0,0 1 1 0 0,0 0-1 0 0,0 0 0 0 0,1-1 1 0 0,7-3-2504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337 146 216 0 0,'1'-3'774'0'0,"-1"-1"-237"0"0,1 0-1 0 0,0 0 0 0 0,-1 0 1 0 0,0 0-1 0 0,0-1 1 0 0,0 1-1 0 0,-1 0 1 0 0,0 0-1 0 0,1 0 1 0 0,-1 0-1 0 0,0 0 1 0 0,-1 1-1 0 0,1-1 1 0 0,-1 0-1 0 0,0 0 1 0 0,0 1-1 0 0,0-1 1 0 0,-5-6-1 0 0,3 6-122 0 0,0 1 0 0 0,0-1 0 0 0,0 0 0 0 0,0 1 0 0 0,-1 0 0 0 0,1 0 0 0 0,-1 1 0 0 0,0-1 0 0 0,0 1 0 0 0,0 0 0 0 0,0 0 0 0 0,-1 0 1 0 0,1 1-1 0 0,-8-1 0 0 0,1 0 18 0 0,0 2 0 0 0,0-1 0 0 0,0 2 0 0 0,0-1 1 0 0,0 2-1 0 0,0-1 0 0 0,0 2 0 0 0,1-1 1 0 0,-19 8-1 0 0,23-7-275 0 0,1-1-1 0 0,-1 1 1 0 0,1 0 0 0 0,0 1 0 0 0,0 0-1 0 0,0 0 1 0 0,1 0 0 0 0,-1 0 0 0 0,1 1-1 0 0,0 0 1 0 0,0 0 0 0 0,1 0 0 0 0,-1 1 0 0 0,1 0-1 0 0,1 0 1 0 0,-1 0 0 0 0,-4 11 0 0 0,6-12-64 0 0,2-1 1 0 0,-1 0 0 0 0,0 1 0 0 0,1-1 0 0 0,0 1 0 0 0,0-1 0 0 0,0 0 0 0 0,0 1 0 0 0,1-1-1 0 0,0 1 1 0 0,0-1 0 0 0,0 0 0 0 0,0 0 0 0 0,1 1 0 0 0,-1-1 0 0 0,1 0 0 0 0,0 0-1 0 0,0-1 1 0 0,1 1 0 0 0,-1 0 0 0 0,1-1 0 0 0,0 1 0 0 0,5 4 0 0 0,3 2 45 0 0,-1 0 1 0 0,1-1 0 0 0,1 0-1 0 0,-1-1 1 0 0,1-1 0 0 0,14 7 0 0 0,-14-9-123 0 0,0 0 1 0 0,1-1-1 0 0,0 0 1 0 0,-1-1-1 0 0,1 0 0 0 0,1-1 1 0 0,-1 0-1 0 0,19-1 1 0 0,-22-1-86 0 0,0-1 0 0 0,0 1 0 0 0,0-2 1 0 0,-1 1-1 0 0,1-2 0 0 0,-1 1 0 0 0,1-1 0 0 0,-1 0 0 0 0,0-1 0 0 0,0 0 1 0 0,0-1-1 0 0,8-5 0 0 0,-14 8 40 0 0,0-1 0 0 0,0 0 1 0 0,1 1-1 0 0,-2-1 0 0 0,1 0 0 0 0,0 0 1 0 0,-1-1-1 0 0,1 1 0 0 0,-1 0 0 0 0,0-1 1 0 0,0 1-1 0 0,0-1 0 0 0,-1 0 0 0 0,1 0 1 0 0,-1 0-1 0 0,0 0 0 0 0,0 0 0 0 0,0 0 1 0 0,-1 0-1 0 0,1 0 0 0 0,-1 0 0 0 0,0 0 1 0 0,0 0-1 0 0,-1-7 0 0 0,-1 4-7 0 0,0 0 1 0 0,0 1-1 0 0,0-1 0 0 0,-1 1 0 0 0,0 0 0 0 0,0 0 1 0 0,-1 0-1 0 0,0 0 0 0 0,0 0 0 0 0,0 1 0 0 0,0 0 1 0 0,-1-1-1 0 0,-10-7 0 0 0,-2 0-206 0 0,-1 1-1 0 0,0 1 1 0 0,0 1 0 0 0,-1 0 0 0 0,-1 1-1 0 0,0 1 1 0 0,0 1 0 0 0,0 1-1 0 0,-1 1 1 0 0,0 0 0 0 0,0 2-1 0 0,-42-2 1 0 0,60 5-73 0 0,0 0 1 0 0,0 1-1 0 0,0-1 0 0 0,0 1 0 0 0,0-1 0 0 0,0 1 1 0 0,-4 2-1 0 0,-8 5-5549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0 596 0 0,'0'0'9028'0'0,"-1"4"-7128"0"0,-1 12-111 0 0,1 0 1 0 0,0 0-1 0 0,1 0 1 0 0,4 31-1 0 0,-1-11-335 0 0,15 107 3301 0 0,-14-118-4135 0 0,-3-22-666 0 0,0 0-1 0 0,-1-1 0 0 0,1 1 0 0 0,0 0 0 0 0,0-1 0 0 0,0 1 0 0 0,1-1 0 0 0,-1 1 0 0 0,4 3 0 0 0,-4-4-260 0 0,0-1 0 0 0,0 0-1 0 0,0 0 1 0 0,0 0 0 0 0,0-1-1 0 0,0 1 1 0 0,0 0 0 0 0,0 0-1 0 0,1-1 1 0 0,-1 1 0 0 0,3 0-1 0 0,0-2-3085 0 0,-2 0 2869 0 0,0 0 120 0 0,-1 0 1 0 0,1 0-1 0 0,0 0 0 0 0,-1 0 1 0 0,1 0-1 0 0,-1 0 0 0 0,1-1 0 0 0,-1 1 1 0 0,0 0-1 0 0,1-1 0 0 0,-1 1 1 0 0,1-3-1 0 0,4-9-1993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81 516 0 0,'-40'-15'2435'0'0,"-1"-1"2040"0"0,2-3 10967 0 0,95 20-14840 0 0,55 0 4047 0 0,209-26-1 0 0,-285 18-4716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8 0 0,'-5'2'325'0'0,"-25"17"2733"0"0,28-17-2507 0 0,0-1 0 0 0,1 1 0 0 0,-1-1 0 0 0,1 1 1 0 0,-1-1-1 0 0,1 1 0 0 0,-1 0 0 0 0,1 0 0 0 0,0 0 0 0 0,0-1 1 0 0,0 1-1 0 0,0 0 0 0 0,-1 4 1930 0 0,4-4-622 0 0,2 2-1322 0 0,-1-1 0 0 0,1 0-1 0 0,0 0 1 0 0,0 0 0 0 0,1 0 0 0 0,-1-1 0 0 0,1 0-1 0 0,-1 0 1 0 0,1 0 0 0 0,0 0 0 0 0,-1-1-1 0 0,6 1 1 0 0,14 3 909 0 0,29 2-1 0 0,-37-5-743 0 0,-13-2-649 0 0,117 9 1356 0 0,-80-12-4694 0 0,-1-3-4120 0 0,-22 2 4619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57 7697 0 0,'-6'-8'6547'0'0,"6"8"-6138"0"0,-1 0 0 0 0,1-1 0 0 0,-1 1 0 0 0,1 0 1 0 0,-1 0-1 0 0,1-1 0 0 0,-1 1 0 0 0,1 0 0 0 0,-1 0 1 0 0,1 0-1 0 0,-1 0 0 0 0,0 0 0 0 0,1 0 0 0 0,-1 0 1 0 0,1 0-1 0 0,-1 0 0 0 0,0 0 0 0 0,1 0 0 0 0,-1 0 1 0 0,1 0-1 0 0,-2 1 0 0 0,1 0-146 0 0,1 1 0 0 0,-1-1-1 0 0,0 1 1 0 0,0-1 0 0 0,1 1 0 0 0,-1 0 0 0 0,1-1 0 0 0,0 1 0 0 0,-1-1-1 0 0,1 1 1 0 0,0 0 0 0 0,0-1 0 0 0,0 4 0 0 0,9 305 5578 0 0,-6-250-6798 0 0,-3-60 906 0 0,0 1 0 0 0,0-1 0 0 0,1 0 0 0 0,-1 0 0 0 0,0 0 0 0 0,0 0 1 0 0,0 1-1 0 0,0-1 0 0 0,0 0 0 0 0,0 0 0 0 0,0 0 0 0 0,0 0 1 0 0,0 0-1 0 0,0 1 0 0 0,1-1 0 0 0,-1 0 0 0 0,0 0 0 0 0,0 0 0 0 0,0 0 1 0 0,0 0-1 0 0,0 0 0 0 0,1 0 0 0 0,-1 1 0 0 0,0-1 0 0 0,0 0 0 0 0,0 0 1 0 0,0 0-1 0 0,0 0 0 0 0,1 0 0 0 0,-1 0 0 0 0,0 0 0 0 0,0 0 0 0 0,0 0 1 0 0,1 0-1 0 0,-1 0 0 0 0,0 0 0 0 0,0 0 0 0 0,0 0 0 0 0,0 0 1 0 0,1 0-1 0 0,-1 0 0 0 0,0 0 0 0 0,0 0 0 0 0,0 0 0 0 0,0-1 0 0 0,1 1 1 0 0,-1 0-1 0 0,0 0 0 0 0,0 0 0 0 0,0 0 0 0 0,0 0 0 0 0,0 0 0 0 0,0 0 1 0 0,1-1-1 0 0,9-6-2382 0 0,-9 7 2311 0 0,1-2-798 0 0,0 0 0 0 0,-1 0 0 0 0,0 0-1 0 0,1-1 1 0 0,-1 1 0 0 0,0 0 0 0 0,0 0 0 0 0,0-1 0 0 0,1-3 0 0 0,1-8-2036 0 0</inkml:trace>
  <inkml:trace contextRef="#ctx0" brushRef="#br0" timeOffset="1">61 32 960 0 0,'-61'-24'21377'0'0,"99"32"-20334"0"0,0-1 0 0 0,1-1 0 0 0,-1-3 0 0 0,1 0 0 0 0,0-3 0 0 0,0-1 0 0 0,0-2 0 0 0,-1-2 0 0 0,41-10 0 0 0,-48 5-15064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0 500 0 0,'-9'7'987'0'0,"1"-1"0"0"0,1 1-1 0 0,-11 11 1 0 0,15-15 59 0 0,0 1 1 0 0,1-1-1 0 0,-1 1 1 0 0,1 0-1 0 0,0 0 0 0 0,-2 5 1 0 0,4-8-833 0 0,0-1 1 0 0,1 1 0 0 0,-1 0-1 0 0,0-1 1 0 0,0 1 0 0 0,0 0-1 0 0,1-1 1 0 0,-1 1-1 0 0,0 0 1 0 0,1-1 0 0 0,-1 1-1 0 0,1-1 1 0 0,-1 1 0 0 0,1 0-1 0 0,-1-1 1 0 0,1 1 0 0 0,-1-1-1 0 0,1 0 1 0 0,-1 1 0 0 0,1-1-1 0 0,0 1 1 0 0,-1-1-1 0 0,1 0 1 0 0,1 1 0 0 0,15 7 2626 0 0,1-4-1444 0 0,-1 0 0 0 0,1-2 1 0 0,0 0-1 0 0,-1-1 1 0 0,1-1-1 0 0,0-1 0 0 0,25-4 1 0 0,31 1-573 0 0,-64 8-3883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37 600 0 0,'-1'-3'804'0'0,"0"0"1"0"0,0 0-1 0 0,-1 0 1 0 0,1 0-1 0 0,-1 0 0 0 0,0 1 1 0 0,0-1-1 0 0,0 1 1 0 0,0-1-1 0 0,0 1 1 0 0,-7-5 5579 0 0,5 14-3459 0 0,3-7-2823 0 0,1 1-1 0 0,-1-1 1 0 0,1 1 0 0 0,-1-1 0 0 0,1 1 0 0 0,-1-1 0 0 0,1 1 0 0 0,-1-1-1 0 0,1 1 1 0 0,0 0 0 0 0,-1-1 0 0 0,1 1 0 0 0,0 0 0 0 0,-1-1 0 0 0,1 1-1 0 0,0 0 1 0 0,0 1 0 0 0,-1 29 2348 0 0,1 0 1 0 0,6 39-1 0 0,20 59-3588 0 0,-20-111-1956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35 141 336 0 0,'-4'-4'581'0'0,"0"0"0"0"0,1-1 0 0 0,-1 1 1 0 0,1-1-1 0 0,0 0 0 0 0,0 0 0 0 0,1 0 0 0 0,-1-1 0 0 0,-1-7 0 0 0,3 11-287 0 0,1-1 0 0 0,0 1 0 0 0,0 0 0 0 0,0 0 0 0 0,0 0 0 0 0,0 0 0 0 0,0 0 0 0 0,1-1 0 0 0,-1 1 0 0 0,1 0 0 0 0,-1 0-1 0 0,1 0 1 0 0,0 0 0 0 0,0 0 0 0 0,0 0 0 0 0,0 1 0 0 0,0-1 0 0 0,0 0 0 0 0,1 0 0 0 0,-1 1 0 0 0,1-1 0 0 0,-1 1 0 0 0,1-1 0 0 0,-1 1 0 0 0,1-1 0 0 0,0 1-1 0 0,0 0 1 0 0,2-1 0 0 0,6-3 320 0 0,-1 0-1 0 0,1 1 0 0 0,0 0 1 0 0,0 1-1 0 0,0 0 0 0 0,1 1 0 0 0,-1 0 1 0 0,1 1-1 0 0,-1 0 0 0 0,1 0 1 0 0,19 2-1 0 0,3 2 509 0 0,0 2 0 0 0,46 12-1 0 0,-54-11-544 0 0,-1 2 0 0 0,0 0-1 0 0,-1 2 1 0 0,24 12 0 0 0,-35-15-250 0 0,0 1 0 0 0,-1 0 0 0 0,1 0 0 0 0,-1 1 1 0 0,-1 0-1 0 0,0 1 0 0 0,0 0 0 0 0,14 21 0 0 0,-21-27-300 0 0,0 0-1 0 0,-1 0 1 0 0,0 0-1 0 0,0 1 0 0 0,0-1 1 0 0,0 1-1 0 0,-1 0 1 0 0,1-1-1 0 0,-1 1 1 0 0,0 0-1 0 0,-1 0 1 0 0,1 0-1 0 0,-1-1 1 0 0,0 1-1 0 0,0 0 0 0 0,-1 0 1 0 0,0 5-1 0 0,-1-3 20 0 0,0 0 0 0 0,-1-1 0 0 0,0 0 0 0 0,0 0 0 0 0,0 1-1 0 0,0-2 1 0 0,-1 1 0 0 0,0 0 0 0 0,-1-1 0 0 0,-8 10 0 0 0,-2-2 24 0 0,0-1 0 0 0,0 0 1 0 0,-2-2-1 0 0,1 1 0 0 0,-1-2 0 0 0,0 0 1 0 0,-30 10-1 0 0,10-6-88 0 0,-70 13 1 0 0,91-23-22 0 0,1-1 0 0 0,-1-1 0 0 0,1 0 0 0 0,-1-1 0 0 0,1-1 1 0 0,-1 0-1 0 0,-24-6 0 0 0,19-1-862 0 0,20 8 630 0 0,0-1-1 0 0,0 1 0 0 0,0 0 0 0 0,0-1 1 0 0,0 1-1 0 0,0-1 0 0 0,0 0 0 0 0,0 1 0 0 0,0-1 1 0 0,1 0-1 0 0,-1 1 0 0 0,0-1 0 0 0,1 0 0 0 0,-1 0 1 0 0,0 0-1 0 0,1 0 0 0 0,-1 0 0 0 0,0-1 0 0 0,6-10-6436 0 0,-4 10 5769 0 0,9-8-2269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1180 0 0,'10'-7'1954'0'0,"1"0"0"0"0,0 0 0 0 0,0 1 0 0 0,0 1-1 0 0,1 0 1 0 0,14-5 0 0 0,-20 8-1400 0 0,0 1-1 0 0,0 0 0 0 0,0 0 0 0 0,0 0 1 0 0,0 0-1 0 0,0 1 0 0 0,0 0 1 0 0,0 0-1 0 0,0 1 0 0 0,0 0 1 0 0,0 0-1 0 0,0 0 0 0 0,0 1 1 0 0,-1 0-1 0 0,9 3 0 0 0,-13-4-428 0 0,1 0-1 0 0,0 0 0 0 0,0 0 0 0 0,-1 1 1 0 0,1-1-1 0 0,-1 0 0 0 0,1 1 1 0 0,-1-1-1 0 0,1 1 0 0 0,-1-1 1 0 0,0 1-1 0 0,0 0 0 0 0,0 0 1 0 0,0-1-1 0 0,0 1 0 0 0,0 0 1 0 0,0 0-1 0 0,-1 0 0 0 0,1 0 1 0 0,-1 0-1 0 0,1 0 0 0 0,-1 0 1 0 0,0 0-1 0 0,0 0 0 0 0,0 1 1 0 0,0-1-1 0 0,0 0 0 0 0,0 0 0 0 0,0 0 1 0 0,-1 0-1 0 0,1 0 0 0 0,-1 0 1 0 0,-1 3-1 0 0,-2 6 135 0 0,-1 0 1 0 0,-1 0-1 0 0,1 0 1 0 0,-12 14-1 0 0,13-18-136 0 0,-52 66 766 0 0,41-56-527 0 0,1 0 0 0 0,1 1-1 0 0,1 1 1 0 0,0 0 0 0 0,-11 26-1 0 0,23-44-356 0 0,-1 0 0 0 0,1 1 0 0 0,0-1 1 0 0,-1 0-1 0 0,1 0 0 0 0,0 0 0 0 0,0 1 0 0 0,0-1 0 0 0,0 0 0 0 0,0 1 0 0 0,0-1 0 0 0,0 0 0 0 0,0 0 0 0 0,0 1 0 0 0,0-1 0 0 0,1 0 0 0 0,-1 0 0 0 0,1 0 0 0 0,-1 1 0 0 0,1-1 0 0 0,-1 0 0 0 0,1 0 0 0 0,1 1 0 0 0,-1 0 5 0 0,1 0-1 0 0,0 0 1 0 0,0-1-1 0 0,0 1 1 0 0,0-1-1 0 0,0 0 0 0 0,0 0 1 0 0,1 1-1 0 0,-1-1 1 0 0,0-1-1 0 0,4 2 1 0 0,3 0 9 0 0,0 0 0 0 0,1 0 1 0 0,-1-1-1 0 0,1 0 1 0 0,10-1-1 0 0,4-2-1419 0 0,37-7 0 0 0,-25 0-1617 0 0,1-1 1 0 0,-1-2-1 0 0,43-21 0 0 0,-65 26-50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0 123 772 0 0,'5'-27'24639'0'0,"1"36"-24652"0"0,-3-5 276 0 0,0 0 0 0 0,0 0 1 0 0,0-1-1 0 0,0 1 0 0 0,0-1 0 0 0,1 0 0 0 0,0 0 0 0 0,0 0 0 0 0,0 0 0 0 0,0-1 0 0 0,0 1 0 0 0,0-1 0 0 0,0 0 0 0 0,1-1 1 0 0,-1 1-1 0 0,1-1 0 0 0,0 0 0 0 0,6 1 0 0 0,-6-1-135 0 0,0 0 0 0 0,0-1 0 0 0,0 1 1 0 0,0-1-1 0 0,0-1 0 0 0,0 1 0 0 0,0-1 0 0 0,0 0 1 0 0,0 0-1 0 0,0 0 0 0 0,0 0 0 0 0,-1-1 0 0 0,1 0 1 0 0,0 0-1 0 0,-1 0 0 0 0,0-1 0 0 0,6-3 0 0 0,-7 3-140 0 0,0 0 0 0 0,-1-1-1 0 0,1 1 1 0 0,-1-1 0 0 0,0 1 0 0 0,1-1-1 0 0,-1 0 1 0 0,-1 0 0 0 0,1 0-1 0 0,-1 0 1 0 0,1 0 0 0 0,-1 0-1 0 0,-1 0 1 0 0,1 0 0 0 0,0 0-1 0 0,-1-1 1 0 0,0 1 0 0 0,0 0 0 0 0,0 0-1 0 0,-1-1 1 0 0,1 1 0 0 0,-1 0-1 0 0,0 0 1 0 0,0 0 0 0 0,0 0-1 0 0,-1 0 1 0 0,0 0 0 0 0,1 0 0 0 0,-1 0-1 0 0,-1 0 1 0 0,1 1 0 0 0,-5-7-1 0 0,0 19-7494 0 0,7 15 4233 0 0,0-23 2695 0 0,1 20-2913 0 0,0 6 499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75 832 0 0,'-26'-11'2841'0'0,"0"2"0"0"0,-1 1-1 0 0,-54-8 1 0 0,73 15-2286 0 0,0 0 0 0 0,1 1 0 0 0,-1 0-1 0 0,0 1 1 0 0,0-1 0 0 0,0 2 0 0 0,0-1 0 0 0,1 1 0 0 0,-1 0 0 0 0,1 1-1 0 0,-1 0 1 0 0,1 0 0 0 0,0 0 0 0 0,0 1 0 0 0,0 0 0 0 0,1 0 0 0 0,-1 1 0 0 0,-10 10-1 0 0,12-10-199 0 0,1-1 0 0 0,0 1 0 0 0,0 0-1 0 0,0 0 1 0 0,0 1 0 0 0,1-1 0 0 0,0 1-1 0 0,0 0 1 0 0,1-1 0 0 0,0 1-1 0 0,0 1 1 0 0,-2 7 0 0 0,3-9-149 0 0,1 0 1 0 0,0 0-1 0 0,0 0 1 0 0,0 0-1 0 0,0 0 1 0 0,1-1-1 0 0,0 1 0 0 0,0 0 1 0 0,0 0-1 0 0,1-1 1 0 0,-1 1-1 0 0,1 0 1 0 0,0-1-1 0 0,0 1 1 0 0,1-1-1 0 0,0 0 0 0 0,3 5 1 0 0,3 2-105 0 0,1-1 0 0 0,0 0 0 0 0,0 0 0 0 0,1-1 0 0 0,0-1 0 0 0,1 0 0 0 0,0 0 0 0 0,0-1 0 0 0,0-1 0 0 0,24 9 0 0 0,-24-10-57 0 0,1-1 0 0 0,-1-1-1 0 0,1 0 1 0 0,0-1-1 0 0,0 0 1 0 0,0-1 0 0 0,0 0-1 0 0,1-1 1 0 0,-1-1-1 0 0,0 0 1 0 0,0-1-1 0 0,14-3 1 0 0,-24 4-82 0 0,0 0 0 0 0,0 0-1 0 0,1 0 1 0 0,-1 0 0 0 0,0 0 0 0 0,0 0 0 0 0,0-1-1 0 0,-1 0 1 0 0,1 0 0 0 0,0 1 0 0 0,-1-1 0 0 0,1-1-1 0 0,-1 1 1 0 0,1 0 0 0 0,-1-1 0 0 0,0 1 0 0 0,0-1-1 0 0,0 0 1 0 0,0 1 0 0 0,-1-1 0 0 0,1 0 0 0 0,-1 0-1 0 0,0 0 1 0 0,0 0 0 0 0,0-1 0 0 0,0 1 0 0 0,0 0 0 0 0,-1 0-1 0 0,1-1 1 0 0,-1 1 0 0 0,0 0 0 0 0,0 0 0 0 0,0-1-1 0 0,0 1 1 0 0,-1 0 0 0 0,0 0 0 0 0,0-4 0 0 0,-2-5-48 0 0,-1 1 0 0 0,0-1 0 0 0,0 1 0 0 0,-1 0 1 0 0,0 1-1 0 0,-1-1 0 0 0,-1 1 0 0 0,1 0 1 0 0,-1 1-1 0 0,-12-13 0 0 0,0 2-86 0 0,-1 2 1 0 0,0 0-1 0 0,-35-22 0 0 0,47 34-63 0 0,-1 1 0 0 0,1 1 0 0 0,-1-1 0 0 0,0 1 1 0 0,-1 1-1 0 0,1 0 0 0 0,-1 0 0 0 0,1 1 0 0 0,-1 0 0 0 0,0 0 0 0 0,-12 1 0 0 0,22 1 126 0 0,0 0 0 0 0,0 0-1 0 0,1 0 1 0 0,-1 0 0 0 0,0 0-1 0 0,0 1 1 0 0,0-1 0 0 0,1 0-1 0 0,-1 0 1 0 0,0 0 0 0 0,0 1 0 0 0,0-1-1 0 0,0 0 1 0 0,1 0 0 0 0,-1 1-1 0 0,0-1 1 0 0,0 0 0 0 0,0 0-1 0 0,0 0 1 0 0,0 1 0 0 0,0-1 0 0 0,0 0-1 0 0,0 0 1 0 0,0 1 0 0 0,0-1-1 0 0,0 0 1 0 0,0 1 0 0 0,0-1-1 0 0,0 0 1 0 0,0 0 0 0 0,0 1 0 0 0,0-1-1 0 0,0 0 1 0 0,0 0 0 0 0,0 1-1 0 0,0-1 1 0 0,0 0 0 0 0,-1 0-1 0 0,1 0 1 0 0,0 1 0 0 0,0-1 0 0 0,0 0-1 0 0,0 0 1 0 0,-1 0 0 0 0,1 1-1 0 0,0-1 1 0 0,0 0 0 0 0,0 0-1 0 0,-1 0 1 0 0,1 0 0 0 0,0 0 0 0 0,0 1-1 0 0,-1-1 1 0 0,1 0 0 0 0,0 0-1 0 0,0 0 1 0 0,-1 0 0 0 0,1 0-1 0 0,0 0 1 0 0,0 0 0 0 0,-1 0 0 0 0,1 0-1 0 0,0 0 1 0 0,0 0 0 0 0,-1 0-1 0 0,1 0 1 0 0,0 0 0 0 0,9 9-4188 0 0,-5-7 4798 0 0,12 6-3206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8009 0 0,'-4'-16'17165'0'0,"4"22"-16131"0"0,15 161 4100 0 0,-5-87-3709 0 0,0 98-1425 0 0,-6-169-981 0 0,3-13-1328 0 0,3-16-2487 0 0,-5-12-2383 0 0,-3 13 4178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124 121 600 0 0,'-61'-31'3585'0'0,"33"20"969"0"0,10 6 3138 0 0,2 3 5358 0 0,83 1-12228 0 0,-1-2-1 0 0,1-3 1 0 0,94-21-1 0 0,-149 24-1034 0 0,-1 0-1 0 0,0 0 1 0 0,0-1-1 0 0,0-1 1 0 0,-1 1-1 0 0,13-9 1 0 0</inkml:trace>
  <inkml:trace contextRef="#ctx0" brushRef="#br0" timeOffset="1">150 216 712 0 0,'-21'13'817'0'0,"-42"28"4020"0"0,56-35-2824 0 0,1-1 0 0 0,0 1 0 0 0,-9 11 1 0 0,14-17-1809 0 0,1 1-1 0 0,0-1 1 0 0,-1 0 0 0 0,1 1 0 0 0,0-1 0 0 0,0 1 0 0 0,-1-1 0 0 0,1 1 0 0 0,0-1 0 0 0,0 1 0 0 0,0-1-1 0 0,-1 1 1 0 0,1-1 0 0 0,0 1 0 0 0,0-1 0 0 0,0 1 0 0 0,0-1 0 0 0,0 1 0 0 0,0-1 0 0 0,0 1 0 0 0,0-1-1 0 0,0 1 1 0 0,0-1 0 0 0,1 1 0 0 0,-1-1 0 0 0,0 0 0 0 0,0 1 0 0 0,0-1 0 0 0,1 1 0 0 0,-1-1-1 0 0,1 1 1 0 0,16 9 2731 0 0,24-1-414 0 0,23-3 759 0 0,79-3-1 0 0,-39-12-5286 0 0,-77 4-3679 0 0,47-14 0 0 0,-50 11 2320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14 876 0 0,'0'-1'344'0'0,"0"0"-1"0"0,0 0 1 0 0,-1-1 0 0 0,1 1-1 0 0,0 0 1 0 0,-1 0 0 0 0,1 0-1 0 0,-1 0 1 0 0,1 0 0 0 0,-1 1-1 0 0,0-1 1 0 0,1 0 0 0 0,-11 3 8872 0 0,11-2-8890 0 0,0 1 1 0 0,0-1 0 0 0,0 0-1 0 0,0 1 1 0 0,-5 24 8231 0 0,4-11-8961 0 0,11 200 8542 0 0,-8-186-7859 0 0,7 28-435 0 0,-9-56 57 0 0,0 0-1 0 0,0 0 1 0 0,0 1 0 0 0,0-1 0 0 0,0 0 0 0 0,0 0 0 0 0,0 0 0 0 0,0 0 0 0 0,0 0 0 0 0,0 1-1 0 0,0-1 1 0 0,1 0 0 0 0,-1 0 0 0 0,0 0 0 0 0,0 0 0 0 0,0 0 0 0 0,0 0 0 0 0,0 0 0 0 0,0 1-1 0 0,1-1 1 0 0,-1 0 0 0 0,0 0 0 0 0,0 0 0 0 0,0 0 0 0 0,0 0 0 0 0,0 0 0 0 0,1 0 0 0 0,-1 0-1 0 0,0 0 1 0 0,0 0 0 0 0,0 0 0 0 0,0 0 0 0 0,1 0 0 0 0,-1 0 0 0 0,0 0 0 0 0,0 0 0 0 0,0 0-1 0 0,0 0 1 0 0,1 0 0 0 0,-1 0 0 0 0,0 0 0 0 0,0 0 0 0 0,0 0 0 0 0,0 0 0 0 0,0 0 0 0 0,1-1-1 0 0,-1 1 1 0 0,0 0 0 0 0,0 0 0 0 0,0 0 0 0 0,0 0 0 0 0,0 0 0 0 0,0 0 0 0 0,1 0 0 0 0,-1-1-1 0 0,0 1 1 0 0,8-6-4234 0 0,-3-1 551 0 0,-2 0 540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45 127 724 0 0,'-27'-23'4928'0'0,"9"7"8463"0"0,21 14-11537 0 0,-1-1-1453 0 0,1 1 1 0 0,-1 0 0 0 0,1 0 0 0 0,0 0 0 0 0,0 0 0 0 0,0 0-1 0 0,0 1 1 0 0,0-1 0 0 0,0 1 0 0 0,1 0 0 0 0,-1 0 0 0 0,4-1-1 0 0,47-5 3820 0 0,-15 3-1882 0 0,24-3-2264 0 0,-46 6-99 0 0,0-1-1 0 0,0 0 1 0 0,0-1-1 0 0,0-1 1 0 0,0-1-1 0 0,-1 0 0 0 0,0-1 1 0 0,18-9-1 0 0,-33 14-861 0 0,-17 20-14497 0 0</inkml:trace>
  <inkml:trace contextRef="#ctx0" brushRef="#br0" timeOffset="1">158 184 992 0 0,'-1'1'111'0'0,"-40"40"4702"0"0,39-38-3944 0 0,-1 0 0 0 0,1-1 0 0 0,0 1 0 0 0,0 1 0 0 0,0-1-1 0 0,0 0 1 0 0,1 0 0 0 0,-1 1 0 0 0,1-1 0 0 0,0 1 0 0 0,0-1 0 0 0,-1 7 0 0 0,2-8-578 0 0,1-1 1 0 0,-1 0-1 0 0,0 1 1 0 0,1-1-1 0 0,-1 0 1 0 0,1 1-1 0 0,0-1 1 0 0,-1 0-1 0 0,1 0 1 0 0,0 0-1 0 0,0 1 1 0 0,0-1-1 0 0,0 0 1 0 0,0 0-1 0 0,0 0 1 0 0,0-1-1 0 0,0 1 1 0 0,0 0-1 0 0,0 0 1 0 0,0 0-1 0 0,1-1 1 0 0,-1 1-1 0 0,3 0 1 0 0,30 10 2990 0 0,-31-10-2983 0 0,17 3 1487 0 0,1 0 0 0 0,32 1 0 0 0,-42-4-2844 0 0,-1-2 0 0 0,0 1 0 0 0,21-5 0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4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96 103 548 0 0,'0'-1'262'0'0,"0"1"0"0"0,0-1 0 0 0,0 0 1 0 0,0 0-1 0 0,0 1 0 0 0,1-1 0 0 0,-1 0 0 0 0,0 1 0 0 0,0-1 0 0 0,0 0 0 0 0,1 1 0 0 0,-1-1 1 0 0,0 1-1 0 0,1-1 0 0 0,-1 0 0 0 0,0 1 0 0 0,1-1 0 0 0,-1 1 0 0 0,1-1 0 0 0,-1 1 1 0 0,1-1-1 0 0,-1 1 0 0 0,1-1 0 0 0,-1 1 0 0 0,1 0 0 0 0,0-1 0 0 0,-1 1 0 0 0,1 0 0 0 0,0-1 1 0 0,-1 1-1 0 0,1 0 0 0 0,0 0 0 0 0,-1 0 0 0 0,2-1 0 0 0,30-10 2673 0 0,-29 10-2241 0 0,224-72 11931 0 0,-372 98-11631 0 0,107-16-1112 0 0,10-4 122 0 0,1 1-1 0 0,0 1 1 0 0,0 2-1 0 0,-37 17 1 0 0,49-13 441 0 0,15-13-411 0 0,0 1 1 0 0,-1-1-1 0 0,1 1 1 0 0,0-1-1 0 0,0 1 1 0 0,0-1-1 0 0,0 1 1 0 0,0-1-1 0 0,0 1 1 0 0,0-1-1 0 0,-1 1 1 0 0,2-1-1 0 0,-1 1 1 0 0,0-1-1 0 0,0 1 1 0 0,0-1-1 0 0,0 1 1 0 0,0 0-1 0 0,0-1 0 0 0,0 0 1 0 0,1 2-1 0 0,1 0 49 0 0,-1 0 0 0 0,1 0-1 0 0,0-1 1 0 0,0 1-1 0 0,0 0 1 0 0,0-1-1 0 0,0 1 1 0 0,0-1-1 0 0,0 0 1 0 0,1 1-1 0 0,2 0 1 0 0,103 40 1228 0 0,27 12 13 0 0,-121-47-1192 0 0,-1 0 0 0 0,1 1 1 0 0,-2 1-1 0 0,1 0 0 0 0,-1 0 0 0 0,-1 1 1 0 0,13 15-1 0 0,-21-22-131 0 0,0 1 0 0 0,0-1 0 0 0,-1 1 1 0 0,1 0-1 0 0,-1 0 0 0 0,0 0 0 0 0,0 1 0 0 0,-1-1 0 0 0,1 0 0 0 0,0 6 1 0 0,-2-9-3 0 0,1 1 1 0 0,-1 0 0 0 0,0-1 0 0 0,0 1 0 0 0,0 0 0 0 0,0 0 0 0 0,-1-1 0 0 0,1 1 0 0 0,0 0 0 0 0,-1-1 0 0 0,1 1 0 0 0,-1 0-1 0 0,1-1 1 0 0,-1 1 0 0 0,0-1 0 0 0,0 1 0 0 0,0-1 0 0 0,0 1 0 0 0,0-1 0 0 0,0 0 0 0 0,0 1 0 0 0,0-1 0 0 0,0 0 0 0 0,-1 0-1 0 0,1 0 1 0 0,-1 0 0 0 0,1 0 0 0 0,-1 0 0 0 0,-1 1 0 0 0,-6 2 1 0 0,-1 0 1 0 0,0-1-1 0 0,0 0 0 0 0,0 0 1 0 0,0-1-1 0 0,-21 2 0 0 0,-64-3-16 0 0,50-2-21 0 0,26 0-469 0 0,-12-1-754 0 0,14 7-5160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5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92 0 0,'-27'12'22302'0'0,"40"-8"-18238"0"0,12 0-4157 0 0,-13-2 2775 0 0,25-3-2758 0 0,16-10-10543 0 0,-48 10 9254 0 0,7-2-1549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5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2 131 540 0 0,'0'0'1364'0'0,"1"-2"282"0"0,2-3-905 0 0,-1 1 0 0 0,1 0 0 0 0,0-1 1 0 0,1 2-1 0 0,-1-1 0 0 0,1 0 0 0 0,-1 1 0 0 0,1-1 0 0 0,0 1 0 0 0,0 0 0 0 0,0 0 0 0 0,1 1 0 0 0,-1-1 0 0 0,1 1 0 0 0,5-2 0 0 0,15-6 1769 0 0,40-10 0 0 0,-56 17-2072 0 0,161-35 6378 0 0,-162 36-6223 0 0,-9 2-307 0 0,-18 4-333 0 0,-36 7-420 0 0,-63 20 195 0 0,97-24 348 0 0,1 1 0 0 0,0 0 0 0 0,-31 19 0 0 0,50-27-52 0 0,-1 1 1 0 0,1 0-1 0 0,0 0 0 0 0,-1 0 1 0 0,1 0-1 0 0,0 0 0 0 0,0 0 1 0 0,0 0-1 0 0,0 0 0 0 0,0 0 0 0 0,0 0 1 0 0,0 0-1 0 0,0 1 0 0 0,0-1 1 0 0,1 0-1 0 0,-1 1 0 0 0,1-1 1 0 0,-1 0-1 0 0,1 1 0 0 0,-1-1 1 0 0,1 1-1 0 0,-1 1 0 0 0,2-1 13 0 0,-1 0-1 0 0,0-1 1 0 0,1 1-1 0 0,-1 0 1 0 0,1 0-1 0 0,0-1 1 0 0,0 1-1 0 0,-1 0 1 0 0,1-1-1 0 0,0 1 1 0 0,0-1-1 0 0,1 1 1 0 0,-1-1-1 0 0,0 0 0 0 0,3 3 1 0 0,5 3 110 0 0,1 0-1 0 0,0 0 1 0 0,1-1-1 0 0,13 7 1 0 0,-18-10-135 0 0,38 19 295 0 0,6 2 156 0 0,-1 2 1 0 0,87 63-1 0 0,-131-85-418 0 0,0 1 1 0 0,0 0-1 0 0,0 1 0 0 0,0-1 1 0 0,-1 1-1 0 0,0 0 1 0 0,0 0-1 0 0,-1 0 0 0 0,0 0 1 0 0,0 1-1 0 0,0-1 1 0 0,3 14-1 0 0,-5-17-30 0 0,-1 1 0 0 0,1-1 1 0 0,-1 0-1 0 0,1 1 0 0 0,-1-1 0 0 0,0 1 1 0 0,0-1-1 0 0,-1 1 0 0 0,1-1 0 0 0,-1 0 1 0 0,0 1-1 0 0,0-1 0 0 0,0 0 0 0 0,0 1 1 0 0,0-1-1 0 0,-1 0 0 0 0,1 0 0 0 0,-1 0 1 0 0,0 0-1 0 0,0 0 0 0 0,0-1 0 0 0,0 1 1 0 0,-1-1-1 0 0,1 1 0 0 0,-1-1 0 0 0,1 0 1 0 0,-1 0-1 0 0,-4 3 0 0 0,-6 2-6 0 0,-1-1 1 0 0,0 0-1 0 0,0-1 1 0 0,0 0-1 0 0,-1-1 0 0 0,1-1 1 0 0,-1 0-1 0 0,0-1 1 0 0,-27 0-1 0 0,14-3-49 0 0,1 0 0 0 0,-1-2 0 0 0,1-1 0 0 0,-39-10 0 0 0,39 3-741 0 0,13 5-1332 0 0,-1 2-5485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5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49 816 0 0,'-14'0'21128'0'0,"30"-2"-14913"0"0,47-3-6333 0 0,-41 2 2742 0 0,62-15-2450 0 0,-56 10-4009 0 0,-1 0-4311 0 0,-14 4 4913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5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58 134 968 0 0,'0'0'1553'0'0,"0"-3"196"0"0,1 0-1043 0 0,1 0 1 0 0,-1 0-1 0 0,1 0 1 0 0,-1 0-1 0 0,1 0 1 0 0,0 0-1 0 0,0 0 1 0 0,0 1-1 0 0,0-1 1 0 0,1 1 0 0 0,-1 0-1 0 0,1 0 1 0 0,-1-1-1 0 0,1 1 1 0 0,0 1-1 0 0,4-4 1 0 0,12-4 2216 0 0,31-13-1 0 0,-13 7-324 0 0,19-16 1212 0 0,-56 31-3806 0 0,0 0 0 0 0,1 0 0 0 0,-1 0-1 0 0,0 0 1 0 0,0 0 0 0 0,0 0 0 0 0,0 0 0 0 0,0 0 0 0 0,0 0 0 0 0,0-1-1 0 0,1 1 1 0 0,-1 0 0 0 0,0 0 0 0 0,0 0 0 0 0,0 0 0 0 0,0 0 0 0 0,0 0 0 0 0,0 0-1 0 0,0-1 1 0 0,0 1 0 0 0,0 0 0 0 0,0 0 0 0 0,0 0 0 0 0,0 0 0 0 0,0 0-1 0 0,0 0 1 0 0,0-1 0 0 0,0 1 0 0 0,0 0 0 0 0,0 0 0 0 0,0 0 0 0 0,0 0-1 0 0,0 0 1 0 0,0-1 0 0 0,0 1 0 0 0,0 0 0 0 0,0 0 0 0 0,0 0 0 0 0,0 0 0 0 0,0 0-1 0 0,0 0 1 0 0,0 0 0 0 0,0-1 0 0 0,0 1 0 0 0,0 0 0 0 0,-1 0 0 0 0,1 0-1 0 0,0 0 1 0 0,0 0 0 0 0,0 0 0 0 0,0 0 0 0 0,0 0 0 0 0,0 0 0 0 0,0 0 0 0 0,-1-1-1 0 0,1 1 1 0 0,0 0 0 0 0,0 0 0 0 0,0 0 0 0 0,0 0 0 0 0,0 0 0 0 0,0 0-1 0 0,-1 0 1 0 0,1 0 0 0 0,0 0 0 0 0,0 0 0 0 0,0 0 0 0 0,0 0 0 0 0,-11-1-77 0 0,0 1 0 0 0,0 0-1 0 0,0 0 1 0 0,0 1 0 0 0,0 0 0 0 0,-20 6 0 0 0,13-3 79 0 0,1 2 0 0 0,0 0 0 0 0,-27 14 0 0 0,42-19 17 0 0,0-1-1 0 0,1 1 0 0 0,-1 0 1 0 0,0 0-1 0 0,1 1 0 0 0,-1-1 0 0 0,1 0 1 0 0,-1 0-1 0 0,1 1 0 0 0,0-1 1 0 0,-1 1-1 0 0,1-1 0 0 0,0 1 1 0 0,0-1-1 0 0,0 1 0 0 0,0 0 1 0 0,0 0-1 0 0,1-1 0 0 0,-1 1 1 0 0,0 0-1 0 0,0 4 0 0 0,1-4 17 0 0,1 0-1 0 0,-1 1 0 0 0,1-1 1 0 0,-1 0-1 0 0,1 0 1 0 0,0 1-1 0 0,0-1 0 0 0,0 0 1 0 0,0 0-1 0 0,0 0 1 0 0,0 0-1 0 0,1 0 1 0 0,-1 0-1 0 0,1-1 0 0 0,-1 1 1 0 0,1 0-1 0 0,0-1 1 0 0,3 3-1 0 0,20 15 271 0 0,0-2-1 0 0,40 21 1 0 0,-38-24-125 0 0,-2 1 1 0 0,45 34 0 0 0,-54-34-77 0 0,0 0 0 0 0,21 27 1 0 0,-31-35-76 0 0,-1 0-1 0 0,0 1 1 0 0,0 0 0 0 0,-1 0 0 0 0,0 0 0 0 0,-1 0 0 0 0,0 1 0 0 0,0-1 0 0 0,2 10 0 0 0,-5-17-24 0 0,0 1 0 0 0,0-1 0 0 0,0 1 0 0 0,0-1 0 0 0,0 1 0 0 0,0-1 0 0 0,0 1 0 0 0,0-1 0 0 0,-1 1 0 0 0,1-1 0 0 0,0 1 0 0 0,-1-1 0 0 0,1 0 0 0 0,-1 1 0 0 0,0-1 0 0 0,1 0 0 0 0,-1 1 0 0 0,0-1 0 0 0,-1 2 0 0 0,-1-1-1 0 0,1 0-1 0 0,0 0 0 0 0,-1 0 0 0 0,0 0 0 0 0,1 0 0 0 0,-1-1 0 0 0,0 1 0 0 0,-5 1 0 0 0,-4 1 6 0 0,-1 0-1 0 0,1-1 1 0 0,-20 1 0 0 0,-263 15-1030 0 0,286-20-1558 0 0,25-4-7674 0 0,-12 4 10755 0 0,12-2-3701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1 536 0 0,'-8'16'501'0'0,"2"-2"807"0"0,0 0 0 0 0,0 1 0 0 0,1 0 0 0 0,-3 19 0 0 0,7-30-863 0 0,1 0-1 0 0,-1 1 1 0 0,1-1 0 0 0,0 0-1 0 0,1 1 1 0 0,-1-1-1 0 0,1 0 1 0 0,-1 1-1 0 0,1-1 1 0 0,1 0-1 0 0,-1 0 1 0 0,1 0-1 0 0,-1 0 1 0 0,1 0-1 0 0,0 0 1 0 0,0 0 0 0 0,1-1-1 0 0,-1 1 1 0 0,7 6-1 0 0,-1-2 262 0 0,0 0 0 0 0,1-1 1 0 0,0 0-1 0 0,0 0 0 0 0,0-1 0 0 0,1 0 0 0 0,0 0 0 0 0,0-1 0 0 0,12 4 0 0 0,-15-7-272 0 0,1 0 0 0 0,0 0 0 0 0,0-1-1 0 0,0 0 1 0 0,0 0 0 0 0,0-1-1 0 0,0 1 1 0 0,0-2 0 0 0,0 1 0 0 0,0-1-1 0 0,-1-1 1 0 0,1 1 0 0 0,11-5-1 0 0,-19 6-412 0 0,0 0 0 0 0,1 0 0 0 0,-1 0-1 0 0,0 0 1 0 0,0 0 0 0 0,0 0 0 0 0,1-1 0 0 0,-1 1-1 0 0,0 0 1 0 0,0 0 0 0 0,0 0 0 0 0,0 0 0 0 0,1 0-1 0 0,-1 0 1 0 0,0-1 0 0 0,0 1 0 0 0,0 0-1 0 0,0 0 1 0 0,0 0 0 0 0,0 0 0 0 0,0-1 0 0 0,1 1-1 0 0,-1 0 1 0 0,0 0 0 0 0,0 0 0 0 0,0-1-1 0 0,0 1 1 0 0,0 0 0 0 0,0 0 0 0 0,0 0 0 0 0,0-1-1 0 0,0 1 1 0 0,0 0 0 0 0,0 0 0 0 0,0 0-1 0 0,0-1 1 0 0,0 1 0 0 0,0 0 0 0 0,0 0 0 0 0,0 0-1 0 0,-1-1 1 0 0,1 1 0 0 0,0 0 0 0 0,0 0-1 0 0,0 0 1 0 0,0 0 0 0 0,0-1 0 0 0,0 1 0 0 0,0 0-1 0 0,-1 0 1 0 0,1 0 0 0 0,0 0 0 0 0,0 0-1 0 0,0-1 1 0 0,0 1 0 0 0,-1 0 0 0 0,1 0 0 0 0,0 0-1 0 0,0 0 1 0 0,0 0 0 0 0,-1 0 0 0 0,0-1 5 0 0,1 1 0 0 0,-1-1 0 0 0,0 1 0 0 0,0-1 0 0 0,1 1 0 0 0,-1 0 0 0 0,0-1 0 0 0,0 1 0 0 0,0 0 0 0 0,0 0 0 0 0,0 0 1 0 0,0 0-1 0 0,1-1 0 0 0,-1 1 0 0 0,0 0 0 0 0,-2 1 0 0 0,0-1-18 0 0,-1 1 1 0 0,1 0-1 0 0,-1 0 1 0 0,1 1-1 0 0,-1-1 1 0 0,1 1-1 0 0,0 0 1 0 0,0 0-1 0 0,0 0 0 0 0,0 0 1 0 0,0 0-1 0 0,0 1 1 0 0,0-1-1 0 0,1 1 1 0 0,-1 0-1 0 0,1-1 1 0 0,0 1-1 0 0,0 1 1 0 0,0-1-1 0 0,0 0 0 0 0,-2 5 1 0 0,4-7-92 0 0,0 0 44 0 0,0 0 0 0 0,-1 0 1 0 0,1-1-1 0 0,0 1 1 0 0,0 0-1 0 0,0 0 1 0 0,0 0-1 0 0,0 0 1 0 0,0 0-1 0 0,0 0 1 0 0,0 0-1 0 0,1 0 1 0 0,-1 0-1 0 0,0 0 0 0 0,0 0 1 0 0,2 1-1 0 0,-2-1-151 0 0,0-1 0 0 0,0 1 0 0 0,0-1 0 0 0,0 0 0 0 0,1 1 0 0 0,-1-1 0 0 0,0 1 0 0 0,1-1 0 0 0,-1 0 0 0 0,0 1 0 0 0,1-1 0 0 0,-1 1 0 0 0,0-1 0 0 0,1 0 0 0 0,-1 0 0 0 0,0 1 0 0 0,1-1 0 0 0,-1 0 0 0 0,1 0 0 0 0,-1 1 0 0 0,1-1 0 0 0,-1 0 0 0 0,1 0 0 0 0,-1 0 0 0 0,1 0 0 0 0,-1 0 0 0 0,1 0 0 0 0,-1 0 0 0 0,1 0 0 0 0,-1 0 0 0 0,1 0 0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5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89 512 0 0,'0'0'9078'0'0,"5"-2"-7532"0"0,38-11 1377 0 0,0 2 1 0 0,67-8-1 0 0,-11 3-386 0 0,28-11 2245 0 0,-125 26-4424 0 0,-8 3-390 0 0,-142 38-193 0 0,92-27 354 0 0,-104 39 1 0 0,128-35 110 0 0,30-17-208 0 0,1 1 0 0 0,0 0 0 0 0,0 0 0 0 0,-1 0 0 0 0,1 0 0 0 0,0 0 0 0 0,0 0 0 0 0,0 0 0 0 0,0 0 0 0 0,0 0 0 0 0,0 0 0 0 0,0 1 1 0 0,1-1-1 0 0,-1 0 0 0 0,0 1 0 0 0,1-1 0 0 0,-1 0 0 0 0,1 1 0 0 0,-1 2 0 0 0,1-3 3 0 0,0 0 0 0 0,1 0 1 0 0,-1 0-1 0 0,1 0 0 0 0,-1 0 0 0 0,1 0 1 0 0,0 0-1 0 0,-1 0 0 0 0,1 0 1 0 0,0 0-1 0 0,-1-1 0 0 0,1 1 0 0 0,0 0 1 0 0,0 0-1 0 0,0-1 0 0 0,0 1 0 0 0,2 1 1 0 0,19 10 257 0 0,-18-10-208 0 0,31 14 481 0 0,69 21 1 0 0,-71-27-275 0 0,0 1 0 0 0,53 28 0 0 0,-79-35-254 0 0,-1 0 1 0 0,0 0 0 0 0,0 0 0 0 0,0 1 0 0 0,0 0 0 0 0,8 10 0 0 0,-13-14-30 0 0,0 1 1 0 0,0-1 0 0 0,0 0-1 0 0,0 0 1 0 0,-1 0-1 0 0,1 1 1 0 0,0-1 0 0 0,-1 0-1 0 0,1 1 1 0 0,-1-1-1 0 0,1 1 1 0 0,-1-1 0 0 0,1 0-1 0 0,-1 1 1 0 0,0-1-1 0 0,0 1 1 0 0,0-1 0 0 0,0 1-1 0 0,0-1 1 0 0,0 1-1 0 0,0-1 1 0 0,-1 1 0 0 0,1-1-1 0 0,0 1 1 0 0,-1-1 0 0 0,1 0-1 0 0,-1 1 1 0 0,0-1-1 0 0,1 0 1 0 0,-1 1 0 0 0,0-1-1 0 0,0 0 1 0 0,0 0-1 0 0,0 0 1 0 0,0 1 0 0 0,0-1-1 0 0,0 0 1 0 0,0-1-1 0 0,0 1 1 0 0,-3 2 0 0 0,-10 6 22 0 0,-1-1 1 0 0,0 0 0 0 0,0-1 0 0 0,-1-1 0 0 0,0 0 0 0 0,0-1 0 0 0,0-1 0 0 0,-1-1-1 0 0,-26 3 1 0 0,22-4 3 0 0,0-1-1 0 0,0-1 1 0 0,1-1 0 0 0,-1-1-1 0 0,1-1 1 0 0,-1-1-1 0 0,-29-9 1 0 0,38 9-21 0 0,5 2-41 0 0,0-1 0 0 0,0 0 1 0 0,1 0-1 0 0,-11-7 0 0 0,16 10-707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2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14 276 0 0,'0'0'475'0'0,"-1"-14"9539"0"0,0 39-9013 0 0,0-1 1 0 0,2 1 0 0 0,4 30-1 0 0,0-1 40 0 0,-2-15-502 0 0,8 295 3327 0 0,-11-295-3445 0 0,-6 60 407 0 0,6-92-1519 0 0,-2 8 409 0 0,4-3-8063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2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0 472 0 0,'0'0'829'0'0,"9"25"5876"0"0,-4-10-5121 0 0,-1 0-1 0 0,-1 0 0 0 0,1 18 1 0 0,0 93 1564 0 0,-4-63-2074 0 0,-6 208 1795 0 0,3-231-3306 0 0,-1 6-4200 0 0,4-34-2079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2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1 556 0 0,'-1'34'4075'0'0,"0"22"-555"0"0,3-24-1951 0 0,-4 38 1 0 0,-1-8-166 0 0,-2 223 2474 0 0,3-306-7843 0 0,-1 10 3164 0 0,1-19-1224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3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12 104 0 0,'0'0'401'0'0,"15"-6"6561"0"0,87 6-2983 0 0,334-6-44 0 0,-322 7-4278 0 0,-39 6-6066 0 0,-61-5 4929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0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0 424 0 0,'15'10'6145'0'0,"26"-2"-2554"0"0,50 3 1 0 0,114-6-1369 0 0,-93-4-966 0 0,185-1 593 0 0,-215 7-10292 0 0,-62-6 6615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1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1 676 0 0,'128'9'11751'0'0,"-54"-3"-8823"0"0,273 8 3078 0 0,-113-7-3789 0 0,-188-7-1684 0 0,9 1-708 0 0,-20 4-7055 0 0,-23-1 2057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9 228 0 0,'7'2'3632'0'0,"122"9"5443"0"0,69-13-5388 0 0,-91-1-1677 0 0,70-5 518 0 0,29 0 629 0 0,-202 9-3559 0 0,3 0-70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1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21 112 0 0,'0'-2'564'0'0,"0"1"-368"0"0,1-1 0 0 0,-1 1-1 0 0,0 0 1 0 0,0 0 0 0 0,1 0-1 0 0,-1-1 1 0 0,1 1 0 0 0,-1 0 0 0 0,1 0-1 0 0,0 0 1 0 0,-1 0 0 0 0,1 0 0 0 0,0 0-1 0 0,1-1 1 0 0,-2 2-104 0 0,0 0 0 0 0,1 0 0 0 0,-1 0 0 0 0,0 0 1 0 0,1 0-1 0 0,-1 0 0 0 0,0 0 0 0 0,1 0 0 0 0,-1 0 0 0 0,0 0 0 0 0,0 0 0 0 0,1 0 1 0 0,-1 0-1 0 0,0 0 0 0 0,1 0 0 0 0,-1 1 0 0 0,0-1 0 0 0,0 0 0 0 0,1 0 0 0 0,-1 0 0 0 0,0 0 1 0 0,0 1-1 0 0,1-1 0 0 0,-1 0 0 0 0,0 0 0 0 0,0 1 0 0 0,0-1 0 0 0,1 0 0 0 0,-1 0 1 0 0,0 1-1 0 0,0-1 0 0 0,0 0 0 0 0,0 1 0 0 0,3 4 331 0 0,-2-1 0 0 0,1 1 0 0 0,0 0 1 0 0,-1 0-1 0 0,2 9 0 0 0,31 360 3755 0 0,-33-359-5997 0 0,1 1 1 0 0,5 20-1 0 0,-4-27 447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21:1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179 190 56 0 0,'-10'0'1677'0'0,"7"1"-1421"0"0,0-1 298 0 0,-1 1 0 0 0,1 0 0 0 0,0-1 0 0 0,-1 0 0 0 0,1 0 0 0 0,0 0 1 0 0,-1 0-1 0 0,1 0 0 0 0,0-1 0 0 0,0 1 0 0 0,-1-1 0 0 0,1 0 0 0 0,0 0 1 0 0,0 0-1 0 0,0 0 0 0 0,0-1 0 0 0,-5-2 0 0 0,6 0-30 0 0,-1 0 0 0 0,1 0 0 0 0,0 0 0 0 0,0 0 0 0 0,0-1 0 0 0,1 1 0 0 0,0 0 0 0 0,-1-1 1 0 0,1 0-1 0 0,0-7 0 0 0,1 6-211 0 0,0 0 0 0 0,0-1 1 0 0,1 1-1 0 0,0 0 0 0 0,0 0 1 0 0,1 0-1 0 0,-1 0 0 0 0,1 0 1 0 0,1 0-1 0 0,-1 1 1 0 0,5-7-1 0 0,-6 8-202 0 0,1 1 0 0 0,0 0-1 0 0,0 0 1 0 0,1 0 0 0 0,-1 0 0 0 0,1 0 0 0 0,-1 0 0 0 0,1 1 0 0 0,0-1-1 0 0,0 1 1 0 0,0 0 0 0 0,0 0 0 0 0,1 0 0 0 0,-1 0 0 0 0,0 1-1 0 0,1-1 1 0 0,-1 1 0 0 0,1 0 0 0 0,5-1 0 0 0,-7 2-84 0 0,0 0 0 0 0,0 0 0 0 0,0 0 0 0 0,0 0 1 0 0,0 0-1 0 0,0 1 0 0 0,0-1 0 0 0,0 1 0 0 0,0 0 0 0 0,0 0 0 0 0,0-1 1 0 0,0 1-1 0 0,0 0 0 0 0,0 0 0 0 0,-1 1 0 0 0,1-1 0 0 0,0 0 0 0 0,-1 1 1 0 0,1-1-1 0 0,-1 1 0 0 0,1-1 0 0 0,-1 1 0 0 0,0 0 0 0 0,0-1 1 0 0,0 1-1 0 0,0 0 0 0 0,0 0 0 0 0,0 0 0 0 0,0 0 0 0 0,-1 0 0 0 0,1 2 1 0 0,1 3-2 0 0,0 0 0 0 0,0 1 0 0 0,-1-1 0 0 0,0 0 0 0 0,-1 0 0 0 0,0 0 0 0 0,-1 13 0 0 0,1-15-17 0 0,-1 0 0 0 0,0 0 0 0 0,0 0 1 0 0,-1-1-1 0 0,1 1 0 0 0,-1-1 0 0 0,0 1 0 0 0,-1-1 1 0 0,1 0-1 0 0,-1 1 0 0 0,1-1 0 0 0,-1 0 1 0 0,-5 4-1 0 0,7-6 0 0 0,-1-1 0 0 0,0 1 0 0 0,0-1 0 0 0,0 0 0 0 0,0 0 1 0 0,0 0-1 0 0,0 0 0 0 0,-1 0 0 0 0,1 0 0 0 0,0 0 0 0 0,0-1 0 0 0,-1 1 1 0 0,1-1-1 0 0,-1 1 0 0 0,1-1 0 0 0,0 0 0 0 0,-1 0 0 0 0,1 0 0 0 0,0 0 0 0 0,-1-1 1 0 0,1 1-1 0 0,0-1 0 0 0,-1 1 0 0 0,1-1 0 0 0,0 0 0 0 0,0 0 0 0 0,-1 0 1 0 0,-2-2-1 0 0,0 0 12 0 0,-1 0 1 0 0,1 0 0 0 0,0-1-1 0 0,0 0 1 0 0,0 0 0 0 0,1 0-1 0 0,0 0 1 0 0,-1-1 0 0 0,1 1-1 0 0,1-1 1 0 0,-1 0 0 0 0,1 0-1 0 0,0-1 1 0 0,0 1 0 0 0,0-1-1 0 0,1 1 1 0 0,-2-7 0 0 0,4 9-18 0 0,0 1 0 0 0,0 0 1 0 0,0 0-1 0 0,0-1 1 0 0,0 1-1 0 0,1 0 1 0 0,-1 0-1 0 0,1 0 0 0 0,0 0 1 0 0,-1 0-1 0 0,1 0 1 0 0,0 0-1 0 0,0 0 0 0 0,0 0 1 0 0,1 0-1 0 0,-1 0 1 0 0,3-3-1 0 0,-1 2 2 0 0,0 0 1 0 0,0-1-1 0 0,0 1 1 0 0,0 1-1 0 0,0-1 0 0 0,1 0 1 0 0,-1 1-1 0 0,7-3 0 0 0,-7 3-3 0 0,0 1 0 0 0,0 0 0 0 0,0 1 0 0 0,0-1-1 0 0,0 0 1 0 0,0 1 0 0 0,1 0 0 0 0,-1-1-1 0 0,0 1 1 0 0,0 1 0 0 0,0-1 0 0 0,1 0 0 0 0,-1 1-1 0 0,0 0 1 0 0,0-1 0 0 0,0 1 0 0 0,0 0-1 0 0,0 1 1 0 0,0-1 0 0 0,0 1 0 0 0,0-1 0 0 0,0 1-1 0 0,-1 0 1 0 0,1 0 0 0 0,-1 0 0 0 0,1 0 0 0 0,-1 0-1 0 0,0 1 1 0 0,0-1 0 0 0,0 1 0 0 0,0-1-1 0 0,0 1 1 0 0,-1 0 0 0 0,1 0 0 0 0,-1 0 0 0 0,0 0-1 0 0,1 0 1 0 0,-2 0 0 0 0,1 0 0 0 0,0 0 0 0 0,0 0-1 0 0,-1 0 1 0 0,0 1 0 0 0,0 3 0 0 0,0-3-12 0 0,0-1-1 0 0,0 1 1 0 0,-1 0 0 0 0,0-1 0 0 0,1 1 0 0 0,-1-1 0 0 0,-1 1 0 0 0,1-1-1 0 0,0 0 1 0 0,-1 1 0 0 0,0-1 0 0 0,0 0 0 0 0,0 0 0 0 0,0 0-1 0 0,0 0 1 0 0,0-1 0 0 0,-1 1 0 0 0,0 0 0 0 0,1-1 0 0 0,-1 0 0 0 0,0 0-1 0 0,0 0 1 0 0,0 0 0 0 0,-7 3 0 0 0,6-3 5 0 0,0-1-1 0 0,0 1 1 0 0,0-1 0 0 0,0 0-1 0 0,0 0 1 0 0,0-1-1 0 0,0 1 1 0 0,-1-1 0 0 0,1 0-1 0 0,0 0 1 0 0,0 0 0 0 0,0-1-1 0 0,-1 1 1 0 0,1-1 0 0 0,0 0-1 0 0,0 0 1 0 0,0-1-1 0 0,0 1 1 0 0,0-1 0 0 0,0 0-1 0 0,-3-2 1 0 0,4 2 4 0 0,2 2 0 0 0,0-1 0 0 0,0 0 1 0 0,0 1-1 0 0,0-1 0 0 0,0 0 0 0 0,0 0 0 0 0,0 0 0 0 0,0 0 0 0 0,0 0 0 0 0,1 1 0 0 0,-1-1 0 0 0,0-1 0 0 0,1 1 0 0 0,-1 0 0 0 0,1 0 1 0 0,-1 0-1 0 0,1 0 0 0 0,-1 0 0 0 0,1-1 0 0 0,0 1 0 0 0,-1 0 0 0 0,1 0 0 0 0,0 0 0 0 0,0-1 0 0 0,0 1 0 0 0,0 0 0 0 0,0 0 1 0 0,0-1-1 0 0,1-1 0 0 0,0-2 7 0 0,0 0-1 0 0,1 1 1 0 0,0-1 0 0 0,-1 0 0 0 0,2 1 0 0 0,-1-1 0 0 0,0 1-1 0 0,1 0 1 0 0,0 0 0 0 0,0 0 0 0 0,0 0 0 0 0,0 0 0 0 0,1 1-1 0 0,6-6 1 0 0,-7 7-1 0 0,-1 0-1 0 0,0 0 1 0 0,1 1 0 0 0,0-1-1 0 0,-1 1 1 0 0,1 0 0 0 0,0 0-1 0 0,-1 0 1 0 0,1 0 0 0 0,0 0-1 0 0,0 0 1 0 0,3 1 0 0 0,-4 0-5 0 0,0 0 0 0 0,0 0 1 0 0,0 0-1 0 0,0 0 1 0 0,0 1-1 0 0,-1-1 0 0 0,1 1 1 0 0,0-1-1 0 0,0 1 0 0 0,0 0 1 0 0,-1 0-1 0 0,1 0 0 0 0,0 0 1 0 0,-1 0-1 0 0,1 0 1 0 0,-1 0-1 0 0,1 1 0 0 0,-1-1 1 0 0,0 0-1 0 0,2 3 0 0 0,-1-1-17 0 0,1 1 0 0 0,-1 0 0 0 0,0 0 1 0 0,-1 0-1 0 0,1 1 0 0 0,-1-1 0 0 0,0 0 0 0 0,0 0 0 0 0,0 1 0 0 0,0-1 0 0 0,-1 1 0 0 0,0-1 0 0 0,0 1 0 0 0,0-1 0 0 0,0 0 0 0 0,-1 1 0 0 0,0-1 0 0 0,0 1 0 0 0,0-1 0 0 0,0 0 0 0 0,-4 7 0 0 0,0 3-68 0 0,-2 1 0 0 0,0-1 0 0 0,0-1-1 0 0,-17 23 1 0 0,22-33 68 0 0,0 0 0 0 0,-1 0-1 0 0,1 0 1 0 0,0-1 0 0 0,-1 1 0 0 0,0-1-1 0 0,1 1 1 0 0,-1-1 0 0 0,0 0 0 0 0,0 0-1 0 0,0-1 1 0 0,-1 1 0 0 0,1-1 0 0 0,0 1-1 0 0,-1-1 1 0 0,1 0 0 0 0,-6 1 0 0 0,7-3 10 0 0,0 1 0 0 0,0 0 0 0 0,1-1 1 0 0,-1 0-1 0 0,0 1 0 0 0,1-1 1 0 0,-1 0-1 0 0,1 0 0 0 0,-1 0 0 0 0,1 0 1 0 0,-1 0-1 0 0,1 0 0 0 0,0 0 1 0 0,0 0-1 0 0,-1-1 0 0 0,1 1 0 0 0,0-1 1 0 0,0 1-1 0 0,-1-2 0 0 0,0-1 8 0 0,0 1 0 0 0,0-1 0 0 0,0 0 0 0 0,0 0 0 0 0,0 0 1 0 0,-1-6-1 0 0,3 3 30 0 0,-1 1 1 0 0,1-1-1 0 0,0 1 1 0 0,1-1-1 0 0,-1 1 0 0 0,1-1 1 0 0,1 1-1 0 0,-1 0 1 0 0,1-1-1 0 0,0 1 1 0 0,1 0-1 0 0,-1 0 1 0 0,1 0-1 0 0,0 1 1 0 0,1-1-1 0 0,-1 1 1 0 0,6-6-1 0 0,-8 9-22 0 0,0 1-1 0 0,0-1 0 0 0,1 1 0 0 0,-1-1 0 0 0,0 1 1 0 0,1 0-1 0 0,-1-1 0 0 0,1 1 0 0 0,-1 0 1 0 0,1 0-1 0 0,0 0 0 0 0,-1 0 0 0 0,1 0 1 0 0,0 1-1 0 0,0-1 0 0 0,0 1 0 0 0,-1-1 0 0 0,1 1 1 0 0,0-1-1 0 0,0 1 0 0 0,0 0 0 0 0,0 0 1 0 0,0 0-1 0 0,0 0 0 0 0,0 0 0 0 0,0 1 1 0 0,-1-1-1 0 0,1 0 0 0 0,0 1 0 0 0,0 0 0 0 0,0-1 1 0 0,0 1-1 0 0,-1 0 0 0 0,1 0 0 0 0,0 0 1 0 0,-1 0-1 0 0,1 0 0 0 0,-1 0 0 0 0,1 0 1 0 0,1 3-1 0 0,1 0-20 0 0,0 0-1 0 0,0 0 1 0 0,-1 0 0 0 0,0 0 0 0 0,0 1-1 0 0,0-1 1 0 0,-1 1 0 0 0,1 0 0 0 0,-1 0 0 0 0,0 0-1 0 0,-1 0 1 0 0,1 0 0 0 0,1 9 0 0 0,-3-4-8 0 0,0-1-1 0 0,0 1 1 0 0,-1 0 0 0 0,-1 0 0 0 0,1 0 0 0 0,-1-1 0 0 0,-1 1-1 0 0,0-1 1 0 0,-5 11 0 0 0,6-14 14 0 0,-1-1 1 0 0,0 1-1 0 0,0-1 0 0 0,0 0 0 0 0,0 0 0 0 0,-1 0 0 0 0,0 0 1 0 0,0-1-1 0 0,-1 1 0 0 0,1-1 0 0 0,-1 0 0 0 0,0 0 0 0 0,0-1 1 0 0,0 0-1 0 0,-9 5 0 0 0,13-7 5 0 0,-1-1-1 0 0,0 1 1 0 0,0-1 0 0 0,1 0-1 0 0,-1 1 1 0 0,0-1-1 0 0,0 0 1 0 0,0 0 0 0 0,1 0-1 0 0,-1 0 1 0 0,0 0 0 0 0,0-1-1 0 0,0 1 1 0 0,1-1 0 0 0,-1 1-1 0 0,0-1 1 0 0,1 1 0 0 0,-1-1-1 0 0,0 0 1 0 0,1 0-1 0 0,-1 0 1 0 0,1 0 0 0 0,-1 0-1 0 0,1 0 1 0 0,0 0 0 0 0,-1 0-1 0 0,1-1 1 0 0,0 1 0 0 0,0 0-1 0 0,0-1 1 0 0,0 1 0 0 0,0-1-1 0 0,0 0 1 0 0,0 1-1 0 0,0-1 1 0 0,1 0 0 0 0,-2-2-1 0 0,0-3 9 0 0,0 1 0 0 0,0 0 0 0 0,1-1 0 0 0,0 1 0 0 0,0-1 0 0 0,0 1 0 0 0,1-1 0 0 0,-1 1 0 0 0,2-8 0 0 0,1 5 22 0 0,0 0 0 0 0,0 0 0 0 0,1 0 0 0 0,0 1 0 0 0,1-1 0 0 0,0 1 0 0 0,0 0 0 0 0,7-9 0 0 0,-8 12-8 0 0,0 1 0 0 0,0 0 0 0 0,1 0 0 0 0,-1 0 0 0 0,1 0 0 0 0,0 1 0 0 0,0-1 0 0 0,1 1 0 0 0,-1 0 0 0 0,1 0 0 0 0,-1 0 0 0 0,1 1 0 0 0,0 0 0 0 0,0 0 0 0 0,7-2 0 0 0,-11 4-19 0 0,1-1-1 0 0,-1 1 1 0 0,1 0-1 0 0,-1 0 1 0 0,1 0 0 0 0,0 0-1 0 0,-1 0 1 0 0,1 0-1 0 0,-1 0 1 0 0,1 0-1 0 0,-1 0 1 0 0,1 1 0 0 0,0-1-1 0 0,-1 1 1 0 0,1-1-1 0 0,-1 1 1 0 0,0 0-1 0 0,1 0 1 0 0,-1-1 0 0 0,0 1-1 0 0,1 0 1 0 0,-1 0-1 0 0,0 0 1 0 0,0 0-1 0 0,0 1 1 0 0,0-1 0 0 0,0 0-1 0 0,0 0 1 0 0,0 1-1 0 0,0-1 1 0 0,0 0 0 0 0,-1 1-1 0 0,1-1 1 0 0,0 1-1 0 0,-1-1 1 0 0,1 1-1 0 0,-1-1 1 0 0,1 3 0 0 0,-1 1-2 0 0,1-1-1 0 0,-1 1 1 0 0,1 0 0 0 0,-1 0 0 0 0,-1-1 0 0 0,1 1 0 0 0,-1 0 0 0 0,1-1 0 0 0,-1 1 0 0 0,-1 0 0 0 0,-2 6 0 0 0,2-7 30 0 0,1 0 0 0 0,-1 0-1 0 0,-1-1 1 0 0,1 1 0 0 0,-1-1 0 0 0,1 0 0 0 0,-1 1-1 0 0,0-1 1 0 0,0 0 0 0 0,0-1 0 0 0,0 1 0 0 0,-1-1 0 0 0,1 1-1 0 0,-1-1 1 0 0,0 0 0 0 0,1 0 0 0 0,-1-1 0 0 0,0 1-1 0 0,0-1 1 0 0,0 0 0 0 0,0 0 0 0 0,0 0 0 0 0,-1 0-1 0 0,1-1 1 0 0,0 0 0 0 0,0 0 0 0 0,0 0 0 0 0,-7-1-1 0 0,1-2-576 0 0,10 2-74 0 0,-1 1 1 0 0,0-1-1 0 0,-5-6-5576 0 0,6 6 5576 0 0,0 0 1 0 0,-1-1-1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4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37 100 0 0,'-1'-3'629'0'0,"1"-1"0"0"0,-1 1 1 0 0,0-1-1 0 0,0 1 0 0 0,0 0 0 0 0,-1-1 0 0 0,1 1 0 0 0,-4-5 1 0 0,4 6 140 0 0,6 31 6540 0 0,9 48-6240 0 0,18 132 774 0 0,3 15-773 0 0,43 223 1406 0 0,-69-421-2119 0 0,0 3 837 0 0,-8-11 2587 0 0,-15-28-3518 0 0,7 6-196 0 0,1 1 1 0 0,0 0-1 0 0,-1 0 1 0 0,0 1-1 0 0,0-1 1 0 0,0 1-1 0 0,0 1 1 0 0,-10-2-1 0 0,-58 0 62 0 0,69 3-114 0 0,-51 1 50 0 0,-69 10-1 0 0,93-6-61 0 0,1 1-1 0 0,0 2 0 0 0,-50 19 0 0 0,67-21 1 0 0,1 0-1 0 0,0 1 0 0 0,0 1 0 0 0,0 0 0 0 0,1 1 0 0 0,0 0 0 0 0,1 1 0 0 0,0 1 0 0 0,1 0 0 0 0,0 0 0 0 0,0 1 0 0 0,2 1 0 0 0,-1-1 0 0 0,2 2 0 0 0,-1-1 0 0 0,-11 29 0 0 0,14-27 25 0 0,1-1-1 0 0,0 1 0 0 0,2 0 0 0 0,0 1 0 0 0,0-1 1 0 0,1 1-1 0 0,1-1 0 0 0,1 1 0 0 0,0-1 0 0 0,1 1 1 0 0,1-1-1 0 0,0 1 0 0 0,1-1 0 0 0,1 0 0 0 0,0 0 0 0 0,10 21 1 0 0,-7-19 45 0 0,1 0 0 0 0,1-1 0 0 0,1-1 0 0 0,0 0 1 0 0,1 0-1 0 0,1-1 0 0 0,0 0 0 0 0,1-1 0 0 0,0 0 1 0 0,1-1-1 0 0,0-1 0 0 0,1 0 0 0 0,28 15 0 0 0,-18-15 9 0 0,0 0-1 0 0,1-2 1 0 0,0 0 0 0 0,1-2-1 0 0,-1-1 1 0 0,1-1-1 0 0,1-1 1 0 0,27-1 0 0 0,-10-2 12 0 0,0-2 0 0 0,-1-3 0 0 0,1-1 0 0 0,49-13 1 0 0,-71 12-51 0 0,-1 0-1 0 0,0-2 1 0 0,0 0 0 0 0,-1-2 0 0 0,0 0 0 0 0,32-22-1 0 0,-39 22-15 0 0,-1 0-1 0 0,0-1 0 0 0,-1 0 1 0 0,0-1-1 0 0,-1-1 0 0 0,0 0 1 0 0,-1 0-1 0 0,0-1 0 0 0,13-28 1 0 0,-16 29-3 0 0,-1-1 1 0 0,-1 0-1 0 0,0 0 1 0 0,-1-1-1 0 0,0 1 1 0 0,-1-1-1 0 0,-1 0 1 0 0,1-29-1 0 0,-4 33-12 0 0,0 1 0 0 0,0-1 0 0 0,-1 1 0 0 0,-1-1 0 0 0,0 1 0 0 0,0 0 0 0 0,-1 0 1 0 0,0 0-1 0 0,0 1 0 0 0,-1-1 0 0 0,-1 1 0 0 0,0 0 0 0 0,-10-12 0 0 0,1 4 4 0 0,-1 1 0 0 0,-1 1 0 0 0,-1 0 0 0 0,1 1 0 0 0,-2 1 0 0 0,0 1 1 0 0,-1 1-1 0 0,0 0 0 0 0,-42-15 0 0 0,24 14-168 0 0,-1 1-1 0 0,0 1 1 0 0,-1 2-1 0 0,-69-3 1 0 0,103 10-484 0 0,-30 1 82 0 0,21 5-1862 0 0,4 6-4325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2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 0 0,'0'0'8222'0'0,"2"4"-7461"0"0,7 20 401 0 0,0-1 0 0 0,-2 2 1 0 0,8 43-1 0 0,4 86 703 0 0,-10-72-1133 0 0,2 62 483 0 0,-3-18-364 0 0,-5-84-403 0 0,-4 61 0 0 0,0 21-1918 0 0,0-89-5474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2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 0 0,'3'13'4848'0'0,"11"42"1207"0"0,6 35-3192 0 0,-7 13-992 0 0,-4 0 0 0 0,-4 0-1 0 0,-13 144 1 0 0,6-226-1780 0 0,-6 80 815 0 0,6-33-1706 0 0,2-60-220 0 0,0 0 588 0 0,1 1-1012 0 0,3-4-1392 0 0,1-1-427 0 0,1 1 1105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3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1 400 0 0,'142'30'10521'0'0,"3"-14"-6881"0"0,148-10-2496 0 0,-255-6-452 0 0,246-10 612 0 0,-92 2-606 0 0,-115 4-388 0 0,-37 1-1336 0 0,63 3-1 0 0,-71 4-5097 0 0,-23-3 4317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3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1 572 0 0,'99'22'8059'0'0,"1"-9"-3994"0"0,102-1-1751 0 0,-95-8-939 0 0,234 8 19 0 0,-114-10-4911 0 0,-158-4-580 0 0,-32-2 2353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3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65 224 0 0,'0'0'4953'0'0,"3"-1"-3867"0"0,11-4-53 0 0,1 1 1 0 0,-1 1-1 0 0,1 0 0 0 0,0 1 1 0 0,0 1-1 0 0,23 1 1 0 0,20-3 206 0 0,672-35 4358 0 0,-576 34-5600 0 0,-128 8-8304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3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52 36 0 0,'0'0'5356'0'0,"2"-3"-4384"0"0,-1 1-971 0 0,1 0 536 0 0,-1-1 1 0 0,1 1 0 0 0,-1 0-1 0 0,0 0 1 0 0,0-1 0 0 0,0 1-1 0 0,0-1 1 0 0,-1 1 0 0 0,1-1-1 0 0,-1 1 1 0 0,1-6 0 0 0,-1 8-457 0 0,0-1 0 0 0,0 1 0 0 0,-1-1 0 0 0,1 0 0 0 0,0 1 0 0 0,-1-1 0 0 0,1 1 0 0 0,0-1 0 0 0,-1 0 0 0 0,1 1 0 0 0,-1-1 0 0 0,1 1 0 0 0,-1 0 0 0 0,1-1 0 0 0,-1 1 0 0 0,0-1 0 0 0,1 1 0 0 0,-1 0 0 0 0,1-1 0 0 0,-1 1 0 0 0,0 0 1 0 0,1 0-1 0 0,-1-1 0 0 0,0 1 0 0 0,1 0 0 0 0,-1 0 0 0 0,0 0 0 0 0,0 0 0 0 0,-19-1 897 0 0,13 1-807 0 0,0 1 1 0 0,1 0 0 0 0,-1 0-1 0 0,1 0 1 0 0,0 1 0 0 0,-1 0-1 0 0,1 1 1 0 0,0-1 0 0 0,0 1-1 0 0,0 0 1 0 0,1 1 0 0 0,-1-1-1 0 0,1 1 1 0 0,0 0 0 0 0,0 1-1 0 0,0-1 1 0 0,1 1 0 0 0,-1 0-1 0 0,1 0 1 0 0,0 1-1 0 0,-4 7 1 0 0,7-11-121 0 0,0 0-1 0 0,1 0 1 0 0,-1 0 0 0 0,1 0-1 0 0,-1 0 1 0 0,1 0 0 0 0,0 0-1 0 0,0 0 1 0 0,0 0 0 0 0,0 0-1 0 0,0 0 1 0 0,0 0 0 0 0,1 0-1 0 0,-1 0 1 0 0,1 0 0 0 0,-1 0-1 0 0,1 0 1 0 0,0-1 0 0 0,0 1-1 0 0,0 0 1 0 0,0 0 0 0 0,0 0-1 0 0,0-1 1 0 0,0 1 0 0 0,1-1-1 0 0,-1 1 1 0 0,0-1-1 0 0,1 1 1 0 0,0-1 0 0 0,-1 0-1 0 0,1 0 1 0 0,0 0 0 0 0,1 1-1 0 0,3 2 53 0 0,0-1 0 0 0,1 1-1 0 0,-1-2 1 0 0,1 1 0 0 0,-1-1-1 0 0,1 0 1 0 0,0 0 0 0 0,8 0-1 0 0,-5-1-12 0 0,1-1-1 0 0,0 0 0 0 0,-1-1 0 0 0,1 0 0 0 0,-1-1 0 0 0,1 0 1 0 0,-1 0-1 0 0,13-6 0 0 0,-15 6-69 0 0,-1-2 1 0 0,1 1-1 0 0,-1-1 0 0 0,0 0 0 0 0,0 0 1 0 0,0-1-1 0 0,-1 0 0 0 0,1 0 1 0 0,-1-1-1 0 0,0 0 0 0 0,5-8 0 0 0,-9 13-23 0 0,-1 0-1 0 0,0 0 0 0 0,-1 0 1 0 0,1 0-1 0 0,0 0 0 0 0,0 0 0 0 0,0 0 1 0 0,-1-1-1 0 0,1 1 0 0 0,-1 0 0 0 0,1-1 1 0 0,-1 1-1 0 0,1 0 0 0 0,-1-1 0 0 0,0 1 1 0 0,0-1-1 0 0,1 1 0 0 0,-1-1 1 0 0,0 1-1 0 0,0 0 0 0 0,-1-1 0 0 0,1 1 1 0 0,0-1-1 0 0,0 1 0 0 0,-1 0 0 0 0,1-1 1 0 0,-1 1-1 0 0,1-1 0 0 0,-1 1 0 0 0,1 0 1 0 0,-2-2-1 0 0,-1 1 4 0 0,1 0 1 0 0,0 1-1 0 0,-1-1 1 0 0,1 1-1 0 0,-1-1 1 0 0,1 1-1 0 0,-1 0 1 0 0,0 0-1 0 0,1 0 1 0 0,-1 0-1 0 0,0 1 1 0 0,0-1-1 0 0,0 1 1 0 0,-5 0-1 0 0,-1-1 44 0 0,0 2 0 0 0,0-1 0 0 0,-1 1 0 0 0,1 1 0 0 0,0-1 0 0 0,0 2 0 0 0,0-1 0 0 0,1 1 0 0 0,-15 7-1 0 0,20-9 5 0 0,-1 1 0 0 0,0 0-1 0 0,1 0 1 0 0,0 0-1 0 0,-1 1 1 0 0,1-1 0 0 0,0 1-1 0 0,0-1 1 0 0,0 1 0 0 0,1 0-1 0 0,-1 0 1 0 0,1 0-1 0 0,-1 1 1 0 0,1-1 0 0 0,0 1-1 0 0,0-1 1 0 0,1 1-1 0 0,-1 0 1 0 0,1-1 0 0 0,0 1-1 0 0,0 0 1 0 0,0 0-1 0 0,-1 7 1 0 0,3-9-22 0 0,-1 0 1 0 0,1 1-1 0 0,-1-1 0 0 0,1 0 1 0 0,0 0-1 0 0,-1 1 1 0 0,1-1-1 0 0,0 0 0 0 0,1 0 1 0 0,-1 0-1 0 0,0 0 0 0 0,0-1 1 0 0,1 1-1 0 0,-1 0 0 0 0,1 0 1 0 0,0-1-1 0 0,-1 1 0 0 0,1-1 1 0 0,0 0-1 0 0,0 1 1 0 0,0-1-1 0 0,0 0 0 0 0,0 0 1 0 0,0 0-1 0 0,0 0 0 0 0,1-1 1 0 0,-1 1-1 0 0,3 0 0 0 0,1 1-6 0 0,0-1-1 0 0,0 0 1 0 0,0 0-1 0 0,0 0 0 0 0,0-1 1 0 0,0 0-1 0 0,0 0 0 0 0,0 0 1 0 0,8-2-1 0 0,-7-1-63 0 0,-1 1 1 0 0,0-1-1 0 0,0 0 1 0 0,-1 0-1 0 0,1 0 0 0 0,-1-1 1 0 0,0 0-1 0 0,1 0 1 0 0,-2 0-1 0 0,1-1 0 0 0,0 0 1 0 0,-1 0-1 0 0,4-6 0 0 0,-6 10 23 0 0,-1-1 0 0 0,0 0-1 0 0,0 0 1 0 0,0 0-1 0 0,0 0 1 0 0,0 0-1 0 0,0 0 1 0 0,0 0-1 0 0,-1 0 1 0 0,1 0-1 0 0,-1 0 1 0 0,1 0-1 0 0,-1 0 1 0 0,0 0 0 0 0,0 0-1 0 0,0-1 1 0 0,0 1-1 0 0,0 0 1 0 0,0 0-1 0 0,-1 0 1 0 0,1 0-1 0 0,-1 0 1 0 0,1-1-1 0 0,-1 1 1 0 0,0 0-1 0 0,0 0 1 0 0,0 1 0 0 0,0-1-1 0 0,0 0 1 0 0,0 0-1 0 0,-1 0 1 0 0,1 1-1 0 0,-1-1 1 0 0,1 1-1 0 0,-1-1 1 0 0,1 1-1 0 0,-1-1 1 0 0,0 1-1 0 0,0 0 1 0 0,0 0 0 0 0,0 0-1 0 0,-2-1 1 0 0,-5-2 30 0 0,0 1 0 0 0,0 0 0 0 0,-1 0 1 0 0,1 0-1 0 0,-1 2 0 0 0,0-1 1 0 0,1 1-1 0 0,-1 0 0 0 0,0 1 0 0 0,0 1 1 0 0,0-1-1 0 0,-12 3 0 0 0,8 0 95 0 0,1-1 0 0 0,0 2-1 0 0,0 0 1 0 0,0 0-1 0 0,1 1 1 0 0,0 1 0 0 0,-1 0-1 0 0,-15 11 1 0 0,25-15-56 0 0,-1 1 1 0 0,1-1-1 0 0,0 1 0 0 0,0-1 0 0 0,0 1 1 0 0,0 0-1 0 0,0 0 0 0 0,1 0 1 0 0,-1 1-1 0 0,1-1 0 0 0,0 1 0 0 0,0-1 1 0 0,0 1-1 0 0,1-1 0 0 0,-1 1 1 0 0,1 0-1 0 0,0 0 0 0 0,0 0 1 0 0,0 0-1 0 0,0 7 0 0 0,2-10-28 0 0,0 1 1 0 0,1 0-1 0 0,-1-1 0 0 0,0 1 1 0 0,1-1-1 0 0,-1 0 0 0 0,1 0 1 0 0,0 1-1 0 0,-1-1 0 0 0,1 0 0 0 0,0 0 1 0 0,0 0-1 0 0,2 0 0 0 0,-4-1-17 0 0,6 3-40 0 0,1-1 0 0 0,-1 0 0 0 0,1 0 0 0 0,0 0 0 0 0,-1-1 0 0 0,1 0 0 0 0,0-1 0 0 0,0 1 0 0 0,-1-1 0 0 0,1-1 0 0 0,0 1 0 0 0,0-1 1 0 0,-1 0-1 0 0,1-1 0 0 0,0 0 0 0 0,-1 0 0 0 0,0 0 0 0 0,1-1 0 0 0,-1 0 0 0 0,0 0 0 0 0,0 0 0 0 0,0-1 0 0 0,-1 0 0 0 0,0 0 0 0 0,1 0 0 0 0,6-9 0 0 0,-11 13 25 0 0,0-1-1 0 0,-1 1 0 0 0,0-1 0 0 0,1 1 0 0 0,-1-1 0 0 0,1 0 0 0 0,-1 1 1 0 0,0-1-1 0 0,1 0 0 0 0,-1 1 0 0 0,0-1 0 0 0,1 0 0 0 0,-1 1 0 0 0,0-1 1 0 0,0 0-1 0 0,0 1 0 0 0,0-1 0 0 0,0 0 0 0 0,0 1 0 0 0,0-1 1 0 0,0 0-1 0 0,0 0 0 0 0,0 1 0 0 0,0-1 0 0 0,0 0 0 0 0,-1 1 0 0 0,1-1 1 0 0,0 0-1 0 0,0 1 0 0 0,-1-2 0 0 0,0 1 4 0 0,0 0 0 0 0,-1 0 1 0 0,1 0-1 0 0,0 0 0 0 0,-1 0 0 0 0,1 0 0 0 0,-1 1 1 0 0,1-1-1 0 0,-1 0 0 0 0,1 1 0 0 0,-1-1 0 0 0,-2 0 1 0 0,-3 0 28 0 0,0 0 1 0 0,0 0 0 0 0,0 1 0 0 0,0 0 0 0 0,-10 1-1 0 0,2 1 102 0 0,0 1 0 0 0,0 1-1 0 0,-22 9 1 0 0,32-11-59 0 0,0 0-1 0 0,0 1 1 0 0,0 0 0 0 0,0 0-1 0 0,0 0 1 0 0,1 1 0 0 0,-1-1-1 0 0,1 1 1 0 0,0 0 0 0 0,0 0-1 0 0,1 1 1 0 0,-6 6 0 0 0,9-10 37 0 0,0 0-98 0 0,0 0 0 0 0,1 0 0 0 0,-1 0-1 0 0,0 0 1 0 0,1 0 0 0 0,-1 0-1 0 0,1 0 1 0 0,-1-1 0 0 0,1 1-1 0 0,-1 0 1 0 0,1 0 0 0 0,0-1-1 0 0,-1 1 1 0 0,1 0 0 0 0,0-1-1 0 0,0 1 1 0 0,0 0 0 0 0,1 0-1 0 0,0-1-164 0 0,-1 1-1 0 0,1-1 0 0 0,0 0 0 0 0,-1 1 0 0 0,1-1 0 0 0,0 0 0 0 0,-1 0 0 0 0,1 0 0 0 0,0 0 0 0 0,0-1 0 0 0,-1 1 0 0 0,4-1 0 0 0,6-4-5408 0 0,-10-4-374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2169 324 0 0,'0'0'6713'0'0,"3"-1"-5987"0"0,172-67 5296 0 0,-89 32-5145 0 0,679-281 2972 0 0,15-1-1429 0 0,-720 296-2334 0 0,491-199 431 0 0,-170 48-112 0 0,-104 50-166 0 0,-231 103-188 0 0,467-186 471 0 0,-416 168-428 0 0,145-69 238 0 0,-109 46-202 0 0,-20 3-7 0 0,-35 17 25 0 0,162-91 664 0 0,-89 50-432 0 0,-131 73-136 0 0,0-1 0 0 0,26-18 0 0 0,-45 27-139 0 0,28-13 715 0 0,-28 13-254 0 0,-7 3-529 0 0,-113 37 37 0 0,-114 56 0 0 0,169-67-88 0 0,-236 103-144 0 0,-30 13-182 0 0,144-62 109 0 0,16-10 106 0 0,-183 84 6 0 0,116-48 70 0 0,-86 43-10 0 0,-202 91 44 0 0,275-132 9 0 0,-183 82 10 0 0,44-3-19 0 0,50-22 15 0 0,53-32 8 0 0,91-13-37 0 0,42-24 8 0 0,133-86 40 0 0,9-5-41 0 0,0-1 1 0 0,-18 8-1 0 0,28-13 17 0 0,-1-1 5 0 0,-4 1-9 0 0,5 0 66 0 0,6-5-45 0 0,165-120 53 0 0,5 8 1 0 0,226-112-1 0 0,140-19-12 0 0,-225 106-34 0 0,150-58 0 0 0,-44 18-60 0 0,-244 100 42 0 0,261-113 20 0 0,-163 78 19 0 0,213-86 272 0 0,-138 47-116 0 0,-98 35-16 0 0,-160 78-95 0 0,90-43 275 0 0,-37 14-49 0 0,-118 57-88 0 0,-51 28-215 0 0,-1-1 0 0 0,-38 14-1 0 0,-4 3-32 0 0,-455 208-225 0 0,491-225 244 0 0,-292 122-135 0 0,-98 44-8 0 0,53-3-188 0 0,-215 98-437 0 0,578-272 770 0 0,-625 266-428 0 0,-29 22-12 0 0,350-152 338 0 0,161-75-27 0 0,-168 82 27 0 0,262-119 91 0 0,26-13-21 0 0,-45 29 0 0 0,18-2 36 0 0,21-15 40 0 0,-39 23 0 0 0,70-48 207 0 0,5-3-93 0 0,14-11-38 0 0,31-21-20 0 0,193-109 323 0 0,14 17-194 0 0,-23 11-125 0 0,138-54 69 0 0,13 22-32 0 0,-290 113-123 0 0,372-168 78 0 0,-108 43-69 0 0,-112 48-18 0 0,-24 10-6 0 0,30-10-18 0 0,57-24-10 0 0,189-85 241 0 0,-110 47-59 0 0,55-6 613 0 0,-430 175-716 0 0,13-5 727 0 0,0-1-1 0 0,42-25 1 0 0,-66 35-673 0 0,10-6 1570 0 0,-7 4-4210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36 0 0,'0'-6'11576'0'0,"21"90"-6217"0"0,-7-30-2985 0 0,10 83-1 0 0,-20-109-1661 0 0,9 36 1 0 0,-3-26-5486 0 0,-6-20-973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8 152 244 0 0,'-1'-2'274'0'0,"0"0"-1"0"0,0 0 1 0 0,0 0-1 0 0,0 0 1 0 0,0-1-1 0 0,1 1 1 0 0,-1 0 0 0 0,1 0-1 0 0,0 0 1 0 0,-1-1-1 0 0,1 1 1 0 0,0 0 0 0 0,0-1-1 0 0,1 1 1 0 0,-1 0-1 0 0,0 0 1 0 0,1-1-1 0 0,-1 1 1 0 0,2-4 0 0 0,0 2 67 0 0,0 1 1 0 0,1-1-1 0 0,-1 1 1 0 0,1 0-1 0 0,-1-1 1 0 0,1 1-1 0 0,0 0 1 0 0,0 1 0 0 0,1-1-1 0 0,3-2 1 0 0,7-4 455 0 0,0 1 1 0 0,1 0 0 0 0,0 1 0 0 0,21-6-1 0 0,-17 8-256 0 0,1 0 0 0 0,0 1 0 0 0,0 0-1 0 0,0 2 1 0 0,1 1 0 0 0,-1 0 0 0 0,1 1 0 0 0,-1 2-1 0 0,25 4 1 0 0,-10 0 20 0 0,-1 3 0 0 0,0 0 0 0 0,0 3 1 0 0,46 22-1 0 0,-61-25-257 0 0,-1 0 0 0 0,-1 2 0 0 0,0 0 1 0 0,0 1-1 0 0,24 24 0 0 0,-34-30-223 0 0,-2 0 0 0 0,1 0 0 0 0,0 1 0 0 0,-1 0 0 0 0,0 0 0 0 0,-1 0 0 0 0,0 1-1 0 0,0-1 1 0 0,0 1 0 0 0,-1 0 0 0 0,0 0 0 0 0,-1 0 0 0 0,0 1 0 0 0,0-1 0 0 0,-1 1 0 0 0,1 9 0 0 0,-2-11-41 0 0,-1 1 0 0 0,0-1 0 0 0,-1 1 0 0 0,1-1 0 0 0,-2 0 0 0 0,1 0 0 0 0,-1 0 0 0 0,0 0 0 0 0,0 0 0 0 0,-1 0 0 0 0,1-1 0 0 0,-2 0 0 0 0,1 0 0 0 0,-1 0 0 0 0,0 0-1 0 0,-10 8 1 0 0,-1 1 34 0 0,-1-2-1 0 0,0-1 1 0 0,-1 0-1 0 0,-33 16 0 0 0,30-18-82 0 0,0-2 0 0 0,-1 0 0 0 0,-1-2 0 0 0,1 0 0 0 0,-1-1 0 0 0,0-2 0 0 0,0 0 0 0 0,0-1 0 0 0,-1-2-1 0 0,1 0 1 0 0,0-1 0 0 0,0-2 0 0 0,0 0 0 0 0,0-2 0 0 0,0 0 0 0 0,1-1 0 0 0,0-2 0 0 0,-25-11 0 0 0,45 18-245 0 0,-1 0 0 0 0,1 0 0 0 0,0 0 0 0 0,0 0 0 0 0,0-1 0 0 0,0 1 0 0 0,0 0 0 0 0,0-1-1 0 0,0 0 1 0 0,1 1 0 0 0,-1-1 0 0 0,0 0 0 0 0,1 0 0 0 0,0 0 0 0 0,-1 0 0 0 0,1 0 0 0 0,0 0 0 0 0,0-1 0 0 0,0 1 0 0 0,-1-2 0 0 0,9-7-6204 0 0,-7 10 5728 0 0,9-4-1536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0 372 0 0,'0'0'2488'0'0,"15"12"2152"0"0,6 54 2915 0 0,2 37-2489 0 0,-11-43-2845 0 0,-3-13-471 0 0,-4-15-2165 0 0,0-11-3500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4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50 276 0 0,'-6'-20'3614'0'0,"-7"-9"5601"0"0,11 31-8600 0 0,-1 1-390 0 0,0 0 0 0 0,0 1 0 0 0,1-1 1 0 0,-1 1-1 0 0,1-1 0 0 0,0 1 0 0 0,1 0 0 0 0,-1 0 0 0 0,0 0 0 0 0,1 0 1 0 0,0 1-1 0 0,0-1 0 0 0,0 8 0 0 0,-2 14 713 0 0,0 27 0 0 0,3-32-460 0 0,-1 21 332 0 0,2-1 1 0 0,7 48-1 0 0,4-40-804 0 0,-1-26-2690 0 0,4-6-5369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231 102 300 0 0,'1'-4'589'0'0,"-1"0"0"0"0,-1 0 0 0 0,1 0-1 0 0,0 0 1 0 0,-1 0 0 0 0,0 0 0 0 0,0 0 0 0 0,0 0-1 0 0,-1 0 1 0 0,1 1 0 0 0,-1-1 0 0 0,0 0 0 0 0,0 1 0 0 0,0-1-1 0 0,-3-3 1 0 0,2 5-217 0 0,0-1 0 0 0,1 1 1 0 0,-1 0-1 0 0,0 0 0 0 0,0 0 0 0 0,-1 1 0 0 0,1-1 0 0 0,0 1 0 0 0,0-1 0 0 0,-1 1 1 0 0,1 0-1 0 0,-1 1 0 0 0,1-1 0 0 0,-1 0 0 0 0,1 1 0 0 0,-1 0 0 0 0,-4 0 1 0 0,3 0-121 0 0,1 1 0 0 0,-1 0 1 0 0,1 0-1 0 0,-1 0 1 0 0,1 0-1 0 0,0 1 1 0 0,-1-1-1 0 0,1 1 0 0 0,0 0 1 0 0,0 1-1 0 0,0-1 1 0 0,0 1-1 0 0,1-1 1 0 0,-1 1-1 0 0,1 0 1 0 0,0 1-1 0 0,-1-1 0 0 0,2 0 1 0 0,-1 1-1 0 0,0 0 1 0 0,1-1-1 0 0,-1 1 1 0 0,-2 6-1 0 0,2-2 34 0 0,-1 0 0 0 0,1 0 0 0 0,0 0 0 0 0,0 0-1 0 0,1 0 1 0 0,0 1 0 0 0,1-1 0 0 0,0 1 0 0 0,0 0 0 0 0,1-1 0 0 0,1 13-1 0 0,0-11-80 0 0,1-1 0 0 0,0 1 0 0 0,1 0 0 0 0,0-1 0 0 0,0 0-1 0 0,1 1 1 0 0,0-1 0 0 0,1-1 0 0 0,0 1 0 0 0,0-1 0 0 0,1 0 0 0 0,0 0-1 0 0,12 13 1 0 0,-12-16-170 0 0,0 0 0 0 0,0-1 1 0 0,0 1-1 0 0,1-1 0 0 0,0 0 0 0 0,-1-1 0 0 0,1 0 0 0 0,1 0 0 0 0,-1 0 0 0 0,0-1 0 0 0,0 0 1 0 0,1-1-1 0 0,0 1 0 0 0,-1-1 0 0 0,1-1 0 0 0,-1 0 0 0 0,1 0 0 0 0,12-1 0 0 0,-11-1-133 0 0,0 0 0 0 0,0 0 0 0 0,0 0-1 0 0,-1-1 1 0 0,1-1 0 0 0,-1 1 0 0 0,0-1 0 0 0,0-1-1 0 0,15-10 1 0 0,-19 12 50 0 0,0 0 1 0 0,0-1-1 0 0,0 0 0 0 0,-1 1 0 0 0,1-1 1 0 0,-1 0-1 0 0,0-1 0 0 0,0 1 0 0 0,-1-1 1 0 0,1 1-1 0 0,-1-1 0 0 0,0 0 0 0 0,0 0 0 0 0,0 0 1 0 0,-1 0-1 0 0,0 0 0 0 0,0 0 0 0 0,0 0 1 0 0,0-6-1 0 0,-1 4 10 0 0,-1-1-1 0 0,0 1 1 0 0,0 0 0 0 0,0-1-1 0 0,-1 1 1 0 0,0 0 0 0 0,0 0-1 0 0,-1 0 1 0 0,0 0 0 0 0,0 1-1 0 0,0-1 1 0 0,-1 1 0 0 0,0 0-1 0 0,0 0 1 0 0,-1 0 0 0 0,0 0-1 0 0,0 1 1 0 0,-9-8 0 0 0,0 1 9 0 0,0 0 0 0 0,-1 1 1 0 0,0 1-1 0 0,-1 0 0 0 0,0 1 1 0 0,-33-13-1 0 0,39 18-208 0 0,1 1-1 0 0,-1 0 1 0 0,0 1 0 0 0,0 0-1 0 0,0 1 1 0 0,0 0 0 0 0,0 0-1 0 0,0 1 1 0 0,-1 0 0 0 0,1 1-1 0 0,0 0 1 0 0,0 1-1 0 0,0 0 1 0 0,-11 4 0 0 0,4 4-1736 0 0,3 4-4481 0 0,10-9 3953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0 292 0 0,'19'49'13997'0'0,"0"6"-6729"0"0,3 18-4320 0 0,11 40-2858 0 0,-13-43 2232 0 0,-14-47-2040 0 0,-5-15-408 0 0,1-1 0 0 0,1 1 1 0 0,-1-1-1 0 0,1 1 1 0 0,0-1-1 0 0,5 8 1 0 0,0-7-1006 0 0,-7-8 629 0 0,-1 1 0 0 0,1-1-1 0 0,0 0 1 0 0,0 0 0 0 0,-1 0 0 0 0,1 0-1 0 0,0 0 1 0 0,0 0 0 0 0,-1 0-1 0 0,1 0 1 0 0,0 0 0 0 0,0 0-1 0 0,-1 0 1 0 0,1 0 0 0 0,0 0 0 0 0,-1-1-1 0 0,1 1 1 0 0,0 0 0 0 0,0-1-1 0 0,-1 1 1 0 0,1 0 0 0 0,0-1 0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95 548 0 0,'-19'-11'1994'0'0,"16"9"-275"0"0,-1 0 0 0 0,1-1 0 0 0,-1 1 0 0 0,0 1 0 0 0,0-1 0 0 0,-7-3 1977 0 0,13 0 823 0 0,49-1-1363 0 0,55 0 0 0 0,9 1-1736 0 0,-109 4-1403 0 0,35-2 30 0 0,0-2 0 0 0,0-2 0 0 0,55-16 1 0 0,-91 21-1209 0 0,3-1-300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0 196 0 0,'-35'25'5584'0'0,"35"-24"-5415"0"0,-1-1-1 0 0,1 1 1 0 0,0-1 0 0 0,0 1 0 0 0,0-1-1 0 0,-1 1 1 0 0,1-1 0 0 0,0 1 0 0 0,0-1 0 0 0,0 1-1 0 0,0 0 1 0 0,0-1 0 0 0,0 1 0 0 0,0-1-1 0 0,0 1 1 0 0,0-1 0 0 0,0 1 0 0 0,0-1 0 0 0,0 1-1 0 0,0-1 1 0 0,1 1 0 0 0,-1-1 0 0 0,0 1-1 0 0,0-1 1 0 0,1 1 0 0 0,-1-1 0 0 0,0 1-1 0 0,1-1 1 0 0,-1 0 0 0 0,0 1 0 0 0,1-1 0 0 0,-1 1-1 0 0,0-1 1 0 0,1 0 0 0 0,-1 1 0 0 0,1-1-1 0 0,-1 0 1 0 0,2 1 0 0 0,16 10 3296 0 0,-7-7-2517 0 0,-1-1-1 0 0,1 0 1 0 0,-1-1 0 0 0,1 0 0 0 0,0-1 0 0 0,12 1 0 0 0,67-4 2310 0 0,-70 1-2671 0 0,98-13-1190 0 0,-78 7-2808 0 0,-1-1-3415 0 0,-22 4 4172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20 344 0 0,'-4'-20'16372'0'0,"5"25"-14920"0"0,19 174 8580 0 0,-10-66-7688 0 0,-10-112-2322 0 0,1 9-610 0 0,0 0 0 0 0,1 1 0 0 0,0-1 1 0 0,8 19-1 0 0,-8-25-2038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92 548 0 0,'-42'-17'4838'0'0,"16"2"8108"0"0,28 14-12474 0 0,1 0 0 0 0,0 0 1 0 0,-1 0-1 0 0,1 0 0 0 0,0 1 1 0 0,0-1-1 0 0,-1 1 0 0 0,1 0 0 0 0,4 0 1 0 0,125-8 4240 0 0,-15 2-3095 0 0,126-22 0 0 0,-221 22-2591 0 0,-5 1-1369 0 0,-4 4-4758 0 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4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0 580 0 0,'-23'19'3414'0'0,"22"-18"-2789"0"0,-1 1 0 0 0,1 0-1 0 0,-1-1 1 0 0,1 1 0 0 0,0 0 0 0 0,0 0 0 0 0,0-1 0 0 0,0 1-1 0 0,0 0 1 0 0,-1 6 1852 0 0,9 13 2668 0 0,-2-18-4584 0 0,-1 1 0 0 0,0-1 0 0 0,1 0 0 0 0,-1-1 0 0 0,1 1 0 0 0,0-1 0 0 0,0 0 0 0 0,0 0 0 0 0,0-1 0 0 0,1 0 0 0 0,7 2 0 0 0,11 0 1090 0 0,29 1 1 0 0,-38-4-1062 0 0,-6 1-469 0 0,70 0 2685 0 0,-48-4-4243 0 0,-30 2 665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5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 44 0 0,'-16'-7'12713'0'0,"16"8"-12572"0"0,7 29 8981 0 0,-3-19-10402 0 0,18 62 4840 0 0,10 36-2323 0 0,-30-83-4420 0 0,-2-24 2417 0 0,0-1 0 0 0,-1 0 0 0 0,1 1 0 0 0,-1-1 0 0 0,1 0 0 0 0,-1 1 0 0 0,1-1 0 0 0,-1 0 0 0 0,0 0 0 0 0,1 1 0 0 0,-3 0 0 0 0,1 1-1491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5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22 166 724 0 0,'-4'-6'881'0'0,"1"-1"1"0"0,0 1-1 0 0,0-1 1 0 0,1 1-1 0 0,0-1 1 0 0,-2-13-1 0 0,3 17-573 0 0,1 1 0 0 0,0-1 0 0 0,0 1 0 0 0,0-1 0 0 0,1 1 0 0 0,-1-1 0 0 0,1 1 0 0 0,-1-1 0 0 0,1 1 0 0 0,0-1 0 0 0,0 1 0 0 0,0 0 0 0 0,0-1 0 0 0,0 1 0 0 0,1 0 0 0 0,-1 0 0 0 0,1 0-1 0 0,-1 0 1 0 0,1 0 0 0 0,0 0 0 0 0,-1 1 0 0 0,1-1 0 0 0,4-2 0 0 0,6-3 370 0 0,1 0-1 0 0,-1 0 0 0 0,2 2 0 0 0,-1-1 0 0 0,1 2 1 0 0,-1 0-1 0 0,1 0 0 0 0,1 2 0 0 0,-1-1 0 0 0,0 2 1 0 0,0 0-1 0 0,29 2 0 0 0,6 3 394 0 0,-2 2-1 0 0,73 19 1 0 0,-99-20-703 0 0,1 2 0 0 0,-1 0 0 0 0,0 1-1 0 0,26 14 1 0 0,-41-19-250 0 0,1 1-1 0 0,-1 0 1 0 0,0 0 0 0 0,0 1-1 0 0,-1-1 1 0 0,1 1-1 0 0,-1 1 1 0 0,0-1 0 0 0,0 1-1 0 0,-1 0 1 0 0,0 0-1 0 0,0 0 1 0 0,0 0 0 0 0,-1 1-1 0 0,1 0 1 0 0,3 12-1 0 0,-7-15-74 0 0,1 0-1 0 0,-1 0 0 0 0,0 0 1 0 0,0 0-1 0 0,-1 0 0 0 0,1 0 1 0 0,-1 0-1 0 0,0 0 0 0 0,0 0 1 0 0,0 0-1 0 0,0-1 0 0 0,-1 1 1 0 0,0 0-1 0 0,1-1 0 0 0,-1 1 1 0 0,-1-1-1 0 0,1 0 0 0 0,0 0 1 0 0,-1 0-1 0 0,-4 5 0 0 0,-2 1 24 0 0,-1 0-1 0 0,1-1 1 0 0,-2 0-1 0 0,1 0 0 0 0,-13 6 1 0 0,0-2 14 0 0,0-1 0 0 0,0-2 0 0 0,-1 0 0 0 0,-46 11 0 0 0,52-17-472 0 0,0 0 0 0 0,0-1-1 0 0,-1 0 1 0 0,1-2 0 0 0,0 0 0 0 0,0-1 0 0 0,-26-5 0 0 0,31 1-709 0 0,8 2-1645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5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1 102 148 0 0,'14'-12'1679'0'0,"0"0"0"0"0,1 1 0 0 0,0 1 0 0 0,1 0-1 0 0,25-11 1 0 0,-31 16-852 0 0,0 1 0 0 0,0 0-1 0 0,1 1 1 0 0,0 0 0 0 0,0 1-1 0 0,0 0 1 0 0,0 1-1 0 0,0 0 1 0 0,0 0 0 0 0,16 2-1 0 0,-22 0-455 0 0,1 0-1 0 0,-1 0 0 0 0,0 0 0 0 0,0 0 0 0 0,0 1 0 0 0,0 0 1 0 0,0 0-1 0 0,6 4 0 0 0,-9-5-263 0 0,-1 0 0 0 0,1 1 0 0 0,0-1 0 0 0,-1 1 0 0 0,1-1 0 0 0,-1 1 0 0 0,0 0 1 0 0,1 0-1 0 0,-1-1 0 0 0,0 1 0 0 0,0 0 0 0 0,0 0 0 0 0,0 0 0 0 0,-1 0 0 0 0,1 0 0 0 0,0 0 0 0 0,-1 0 0 0 0,0 0 0 0 0,1 1 0 0 0,-1-1 0 0 0,0 0 0 0 0,0 0 1 0 0,0 3-1 0 0,-2 5 79 0 0,0 1 1 0 0,-1-1 0 0 0,0 0-1 0 0,0 0 1 0 0,-1 0 0 0 0,-1-1 0 0 0,0 1-1 0 0,0-1 1 0 0,0 0 0 0 0,-12 13-1 0 0,10-12-51 0 0,0 0 0 0 0,0 0 0 0 0,1 1 0 0 0,0 0 0 0 0,1 0 0 0 0,1 1 0 0 0,-5 15 0 0 0,9-26-116 0 0,-1 1 1 0 0,1-1-1 0 0,0 0 0 0 0,0 1 0 0 0,0-1 1 0 0,0 1-1 0 0,0-1 0 0 0,0 0 0 0 0,0 1 0 0 0,1-1 1 0 0,-1 0-1 0 0,0 1 0 0 0,1-1 0 0 0,-1 0 1 0 0,1 1-1 0 0,0-1 0 0 0,-1 0 0 0 0,1 0 0 0 0,0 0 1 0 0,0 0-1 0 0,0 0 0 0 0,1 2 0 0 0,0-1 5 0 0,0-1 0 0 0,1 1 0 0 0,0 0 0 0 0,-1-1 0 0 0,1 1 0 0 0,0-1 0 0 0,0 0 0 0 0,0 0 0 0 0,5 1-1 0 0,6 1 41 0 0,1-1-1 0 0,-1-1 0 0 0,20-1 0 0 0,-27 0-21 0 0,9-1-311 0 0,1 0 0 0 0,23-6-1 0 0,-16 2-3149 0 0,0 2-4692 0 0,-16 3 5197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4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46 264 0 0,'-16'-4'1273'0'0,"-22"-4"2533"0"0,12 5 7205 0 0,30 3-10017 0 0,177-4 4812 0 0,100-21-2094 0 0,-279 25-4066 0 0,23-2-1434 0 0,-9 7-7228 0 0,-11 0 6321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5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60 296 0 0,'-4'-4'490'0'0,"1"-1"0"0"0,-1 1 0 0 0,0-1 0 0 0,0 1-1 0 0,0 0 1 0 0,-1 1 0 0 0,1-1 0 0 0,-1 1 0 0 0,0-1 0 0 0,0 2 0 0 0,0-1 0 0 0,0 0 0 0 0,-1 1-1 0 0,1 0 1 0 0,-1 0 0 0 0,1 1 0 0 0,-1 0 0 0 0,0 0 0 0 0,-10-1 0 0 0,2 1 353 0 0,0 1 0 0 0,0 0 0 0 0,0 1 0 0 0,0 1 0 0 0,0 0 0 0 0,0 1 0 0 0,-14 4 0 0 0,20-4-478 0 0,0 0 1 0 0,0 1-1 0 0,0-1 0 0 0,1 1 0 0 0,-1 1 0 0 0,1-1 0 0 0,0 1 1 0 0,0 1-1 0 0,1-1 0 0 0,-1 1 0 0 0,1 1 0 0 0,-6 7 0 0 0,8-9-154 0 0,2-1 0 0 0,-1 1 0 0 0,0-1 0 0 0,1 1-1 0 0,0 0 1 0 0,0 0 0 0 0,0 0 0 0 0,1 0 0 0 0,0 0-1 0 0,0 1 1 0 0,0-1 0 0 0,0 0 0 0 0,1 1 0 0 0,0-1 0 0 0,0 0-1 0 0,0 0 1 0 0,1 1 0 0 0,0-1 0 0 0,0 0 0 0 0,3 10-1 0 0,1-3 34 0 0,0-1-1 0 0,0 0 0 0 0,2 0 0 0 0,-1-1 1 0 0,1 1-1 0 0,0-1 0 0 0,1-1 0 0 0,0 1 1 0 0,1-2-1 0 0,0 1 0 0 0,1-1 0 0 0,-1 0 0 0 0,12 6 1 0 0,-11-8-176 0 0,-1 0 0 0 0,1-1 0 0 0,0-1 0 0 0,0 0 0 0 0,0 0 1 0 0,1 0-1 0 0,-1-2 0 0 0,1 1 0 0 0,0-1 0 0 0,0-1 0 0 0,0 0 1 0 0,0-1-1 0 0,0 0 0 0 0,0 0 0 0 0,11-3 0 0 0,-19 3-82 0 0,0 0 0 0 0,0-1 1 0 0,-1 0-1 0 0,1 1 0 0 0,0-1 0 0 0,-1 0 0 0 0,1-1 0 0 0,-1 1 0 0 0,1 0 1 0 0,-1-1-1 0 0,1 1 0 0 0,-1-1 0 0 0,0 0 0 0 0,0 0 0 0 0,0 0 0 0 0,0 0 1 0 0,0 0-1 0 0,0 0 0 0 0,0-1 0 0 0,-1 1 0 0 0,1 0 0 0 0,-1-1 0 0 0,0 1 1 0 0,0-1-1 0 0,0 0 0 0 0,0 1 0 0 0,0-1 0 0 0,0 0 0 0 0,-1 0 0 0 0,0 1 0 0 0,1-1 1 0 0,-1 0-1 0 0,0 0 0 0 0,0 0 0 0 0,0 0 0 0 0,-1-3 0 0 0,-1-7-22 0 0,-1 1-1 0 0,0 0 1 0 0,0-1-1 0 0,-1 1 1 0 0,-1 0-1 0 0,-9-17 0 0 0,6 13-131 0 0,-1 1-1 0 0,-1-1 0 0 0,0 2 0 0 0,-1-1 0 0 0,-1 2 0 0 0,0-1 0 0 0,0 2 0 0 0,-2-1 0 0 0,0 2 1 0 0,0 0-1 0 0,0 0 0 0 0,-19-8 0 0 0,-5 8-2595 0 0,37 10 2122 0 0,-15 5-1406 0 0,7 1-5608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8:31:5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43 178 516 0 0,'3'2'585'0'0,"0"0"0"0"0,0 1 0 0 0,0-1 0 0 0,0 1 0 0 0,-1 0 0 0 0,1 0 1 0 0,-1 0-1 0 0,0 0 0 0 0,0 0 0 0 0,0 0 0 0 0,0 0 0 0 0,-1 1 0 0 0,1-1 0 0 0,-1 1 0 0 0,0-1 0 0 0,0 1 0 0 0,0 0 0 0 0,0-1 0 0 0,-1 1 0 0 0,1 0 1 0 0,-1 0-1 0 0,0-1 0 0 0,0 1 0 0 0,-1 5 0 0 0,-1 10 1629 0 0,-1 1 0 0 0,-1 0 0 0 0,-8 24 1 0 0,8-31-1262 0 0,3-7-448 0 0,-1 1 0 0 0,0-1 1 0 0,0 0-1 0 0,-1 0 0 0 0,0 0 0 0 0,0 0 1 0 0,0 0-1 0 0,-7 8 0 0 0,10-14-476 0 0,-1 1 0 0 0,1-1 1 0 0,-1 1-1 0 0,1-1 0 0 0,-1 0 0 0 0,1 0 1 0 0,-1 1-1 0 0,1-1 0 0 0,-1 0 0 0 0,1 0 0 0 0,-1 1 1 0 0,1-1-1 0 0,-1 0 0 0 0,1 0 0 0 0,-1 0 0 0 0,0 0 1 0 0,1 0-1 0 0,-1 0 0 0 0,1 0 0 0 0,-1 0 1 0 0,1 0-1 0 0,-1 0 0 0 0,1 0 0 0 0,-1 0 0 0 0,0 0 1 0 0,1-1-1 0 0,-1 1 0 0 0,1 0 0 0 0,-1 0 1 0 0,1 0-1 0 0,-1-1 0 0 0,1 1 0 0 0,-1 0 0 0 0,1-1 1 0 0,0 1-1 0 0,-1-1 0 0 0,1 1 0 0 0,-1 0 0 0 0,1-1 1 0 0,0 1-1 0 0,-1-1 0 0 0,1 1 0 0 0,-1-1 1 0 0,1 0-24 0 0,-1 0 1 0 0,1 1 0 0 0,-1-1 0 0 0,1 0-1 0 0,0 0 1 0 0,-1 0 0 0 0,1 1 0 0 0,0-1 0 0 0,-1 0-1 0 0,1 0 1 0 0,0 0 0 0 0,0 0 0 0 0,0 1-1 0 0,-1-1 1 0 0,1 0 0 0 0,0 0 0 0 0,0 0 0 0 0,1 0-1 0 0,-1 0 1 0 0,0 1 0 0 0,0-1 0 0 0,0 0-1 0 0,0 0 1 0 0,1 0 0 0 0,-1 0 0 0 0,0 1 0 0 0,1-1-1 0 0,-1 0 1 0 0,1-1 0 0 0,2 0-4 0 0,1-1 1 0 0,-1 1-1 0 0,0 0 1 0 0,1-1-1 0 0,0 2 1 0 0,-1-1-1 0 0,1 0 1 0 0,0 1-1 0 0,0-1 1 0 0,0 1-1 0 0,0 0 1 0 0,0 1-1 0 0,0-1 1 0 0,0 0-1 0 0,0 1 1 0 0,0 0-1 0 0,0 0 1 0 0,0 1-1 0 0,0-1 1 0 0,0 1-1 0 0,0 0 1 0 0,0 0-1 0 0,7 2 1 0 0,9 5 48 0 0,1 0 0 0 0,-1 1 1 0 0,24 16-1 0 0,-27-16 31 0 0,7 5-31 0 0,0-2 1 0 0,0-1 0 0 0,1 0-1 0 0,1-2 1 0 0,-1-1-1 0 0,33 5 1 0 0,-49-12-98 0 0,-1 0 0 0 0,0 0 0 0 0,0-1 0 0 0,0 0 0 0 0,0-1 0 0 0,0 0 0 0 0,1 0 0 0 0,-1-1 0 0 0,-1 0 0 0 0,15-6 0 0 0,-16 5-6 0 0,0 0 0 0 0,0-1-1 0 0,-1 1 1 0 0,0-2 0 0 0,1 1 0 0 0,-2 0 0 0 0,1-1 0 0 0,0 0 0 0 0,-1 0 0 0 0,0 0 0 0 0,0 0 0 0 0,-1-1 0 0 0,1 0 0 0 0,-1 0 0 0 0,3-8 0 0 0,-1 2 139 0 0,-1-1 1 0 0,-1 0-1 0 0,0-1 1 0 0,0 1-1 0 0,-2 0 1 0 0,1-1-1 0 0,-2 1 1 0 0,0-1-1 0 0,0 1 1 0 0,-1-1-1 0 0,-1 1 1 0 0,-6-26-1 0 0,-1 9 152 0 0,-1 0-1 0 0,-1 1 0 0 0,-2 1 0 0 0,-24-42 0 0 0,35 65-899 0 0,-1 1-1 0 0,0 0 1 0 0,0-1-1 0 0,0 1 1 0 0,0 0-1 0 0,-1 1 1 0 0,1-1-1 0 0,-1 1 1 0 0,0-1-1 0 0,0 1 1 0 0,0 0-1 0 0,-1 1 1 0 0,-5-4-1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2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96 0 0,'3'-13'1893'0'0,"6"-7"11013"0"0,-4 27-11689 0 0,1 18-933 0 0,13 430 4057 0 0,-16-365-5900 0 0,1-79-4899 0 0,0-5 4279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2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37 288 0 0,'4'-37'10514'0'0,"-3"41"-10005"0"0,5 31 648 0 0,-1 1 0 0 0,1 61 0 0 0,-4-45-624 0 0,24 255 2000 0 0,-19-265-2139 0 0,-4-30-796 0 0,-1 0 0 0 0,1 20 1 0 0,-2-27-514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2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1 584 0 0,'0'0'4026'0'0,"-2"4"-3019"0"0,-3 8-431 0 0,1 1 1 0 0,1 1 0 0 0,0-1 0 0 0,1 0 0 0 0,0 1 0 0 0,1-1 0 0 0,1 22 0 0 0,-2 22 476 0 0,-5 186 2067 0 0,6-97-1007 0 0,1-8 333 0 0,0-124-2990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3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21 812 0 0,'26'0'10609'0'0,"250"8"-1143"0"0,-3 0-7618 0 0,-2-22 117 0 0,-217 7-1520 0 0,-8 0-3627 0 0,56 0 0 0 0,-62 6-2284 0 0,-20 0 3184 0 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3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3 664 0 0,'3'0'1370'0'0,"87"0"14036"0"0,-29 0-11897 0 0,-59 0-4203 0 0,16-2-6488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3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1 240 0 0,'5'3'1030'0'0,"0"0"0"0"0,0 0 1 0 0,0 0-1 0 0,0 0 0 0 0,10 2 0 0 0,5 1 969 0 0,29 5 1 0 0,-22-6-836 0 0,27 5 336 0 0,0-2 0 0 0,78 1 0 0 0,108-16 55 0 0,-176 2-1313 0 0,35-2-75 0 0,-32 5-4873 0 0,-52 4 830 0 0,-12-2 2251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3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8 516 0 0,'1'1'355'0'0,"0"0"0"0"0,0 0 0 0 0,0 0 1 0 0,1 0-1 0 0,-1 0 0 0 0,0 0 0 0 0,1 0 0 0 0,-1-1 0 0 0,0 1 0 0 0,1 0 0 0 0,-1-1 1 0 0,1 1-1 0 0,-1-1 0 0 0,1 1 0 0 0,0-1 0 0 0,-1 0 0 0 0,3 0 0 0 0,32 2 2023 0 0,-25-2-1712 0 0,413-10 7151 0 0,-72 0-9371 0 0,-243 8-4456 0 0,-77 2 4258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3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60 0 0,'0'0'698'0'0,"12"8"5215"0"0,18-5-3103 0 0,35 0 0 0 0,82-10-230 0 0,-98 4-1827 0 0,347-27 2521 0 0,-269 30-8774 0 0,-74 3 2071 0 0,-17-3 1721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4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1 406 236 0 0,'0'13'3727'0'0,"2"-6"2129"0"0,1-7-5283 0 0,1-1 0 0 0,0 1 0 0 0,-1 0 0 0 0,1-1 0 0 0,0 0 0 0 0,-1 0 0 0 0,1 0 0 0 0,-1 0 0 0 0,0-1 0 0 0,1 1 0 0 0,-1-1 0 0 0,0 0 0 0 0,0 0 0 0 0,0 0 0 0 0,0 0 0 0 0,3-4 0 0 0,6-3 598 0 0,-1-2-1 0 0,17-19 1 0 0,-16 14-625 0 0,0-1 0 0 0,-1-1-1 0 0,-1 1 1 0 0,-1-2 0 0 0,-1 1 0 0 0,11-34 0 0 0,-12 27-74 0 0,-1-1-1 0 0,-1 1 1 0 0,-1-1 0 0 0,1-46 0 0 0,-6 52 162 0 0,0 25-597 0 0,0 48 208 0 0,7 64 0 0 0,0 9 117 0 0,-6-119-376 0 0,0 0 0 0 0,0 1 0 0 0,1-1 0 0 0,1 1 0 0 0,1 6 0 0 0,-3-13-242 0 0,3 15-631 0 0,-3-15 657 0 0,0 0 1 0 0,1 0-1 0 0,-1 0 0 0 0,0 0 1 0 0,1 0-1 0 0,-1-1 0 0 0,0 1 0 0 0,1 0 1 0 0,-1 0-1 0 0,1 0 0 0 0,-1-1 1 0 0,1 1-1 0 0,-1 0 0 0 0,1-1 1 0 0,0 1-1 0 0,-1 0 0 0 0,1-1 1 0 0,0 1-1 0 0,0-1 0 0 0,-1 1 0 0 0,1-1 1 0 0,0 1-1 0 0,1-1 0 0 0,8 3-6979 0 0,1 1 4092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3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10 348 0 0,'0'0'911'0'0,"19"7"8156"0"0,73 4-3894 0 0,448-13 796 0 0,-311-14-6341 0 0,-74 10-6592 0 0,-127 4 4606 0 0,-2 0 337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4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4715 164 156 0 0,'0'0'3522'0'0,"-27"2"1518"0"0,-71 21 365 0 0,-87 31-3396 0 0,104-32-1387 0 0,-229 69 1327 0 0,292-85-1897 0 0,-492 152 1837 0 0,367-113-1619 0 0,53-16-85 0 0,-150 62 232 0 0,54-17-252 0 0,-108 37 29 0 0,49-18 58 0 0,-140 80 257 0 0,366-164-476 0 0,-370 168 687 0 0,156-83-163 0 0,-174 77 206 0 0,231-103-506 0 0,50-21 115 0 0,43-18-21 0 0,-15 6-26 0 0,-135 67 6 0 0,140-59 271 0 0,92-42-519 0 0,119-55 765 0 0,-8 0-771 0 0,56-27-5 0 0,294-127 80 0 0,17-4 90 0 0,-205 90-62 0 0,394-142 293 0 0,-556 225-378 0 0,153-58 157 0 0,137-65 153 0 0,175-45 30 0 0,-502 182-415 0 0,309-98 90 0 0,-187 63-92 0 0,15-5 0 0 0,-129 37 21 0 0,133-56 234 0 0,-196 76 17 0 0,32-10 1 0 0,-49 18-201 0 0,-81 31 138 0 0,-159 54-442 0 0,82-31 77 0 0,-711 238-449 0 0,280-100 309 0 0,221-57 214 0 0,78-28 52 0 0,-123 62-8 0 0,239-88 19 0 0,-71 33 0 0 0,109-54-2 0 0,-138 55 0 0 0,2-10 30 0 0,190-71-35 0 0,-90 49-1 0 0,25-10 3 0 0,-162 71 357 0 0,260-121 200 0 0,47-23-527 0 0,-13 3-73 0 0,13-3-99 0 0,0 1-1 0 0,1-1 1 0 0,-1 0 0 0 0,0 1-1 0 0,0-1 1 0 0,0 0 0 0 0,0 0 0 0 0,0 0-1 0 0,0 0 1 0 0,0 0 0 0 0,0 0-1 0 0,0 0 1 0 0,0 0 0 0 0,0 0 0 0 0,0-1-1 0 0,0 1 1 0 0,-1-1 0 0 0,0 0-1045 0 0,19-7-11308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4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153 121 228 0 0,'0'0'5092'0'0,"-2"-2"-3991"0"0,-1-1-124 0 0,0 0 0 0 0,0 0 0 0 0,0 0 0 0 0,1-1 0 0 0,-4-5 0 0 0,-4-5 1495 0 0,9 12-1735 0 0,1 1-625 0 0,0 1 0 0 0,-1-1 0 0 0,1 0 0 0 0,0 0 0 0 0,-1 0 0 0 0,1 0 0 0 0,-1 0 0 0 0,0 0 0 0 0,1 0 0 0 0,-1 1 1 0 0,1-1-1 0 0,-1 0 0 0 0,0 0 0 0 0,0 1 0 0 0,1-1 0 0 0,-1 0 0 0 0,0 1 0 0 0,0-1 0 0 0,0 1 0 0 0,0-1 0 0 0,0 1 0 0 0,0 0 0 0 0,0-1 0 0 0,0 1 0 0 0,0 0 0 0 0,0 0 0 0 0,0-1 0 0 0,0 1 0 0 0,0 0 0 0 0,-1 0 0 0 0,-1 0 107 0 0,-1 0 0 0 0,1-1 0 0 0,0 1 0 0 0,0 0 0 0 0,0 1 0 0 0,0-1 0 0 0,0 1 0 0 0,0-1 0 0 0,-5 2 0 0 0,5 0-114 0 0,-1-1 0 0 0,1 1 0 0 0,-1 0 0 0 0,1 0 0 0 0,-1 0 0 0 0,1 1 0 0 0,0-1 0 0 0,0 1 0 0 0,0 0 0 0 0,1 0 0 0 0,-1 0 0 0 0,0 0 0 0 0,1 0 0 0 0,0 0 0 0 0,0 1 0 0 0,0-1 0 0 0,0 1 0 0 0,1-1 0 0 0,-1 1 0 0 0,1 0 0 0 0,0 0 0 0 0,0 0 0 0 0,0-1-1 0 0,1 1 1 0 0,-1 0 0 0 0,1 0 0 0 0,0 0 0 0 0,0 0 0 0 0,0 0 0 0 0,1 0 0 0 0,-1 0 0 0 0,1 0 0 0 0,0 0 0 0 0,0 0 0 0 0,0 0 0 0 0,1-1 0 0 0,0 1 0 0 0,3 6 0 0 0,-2-6-45 0 0,0 0 1 0 0,0 0-1 0 0,1 0 1 0 0,-1-1-1 0 0,1 1 0 0 0,0-1 1 0 0,0 0-1 0 0,0 0 1 0 0,0-1-1 0 0,0 1 0 0 0,1-1 1 0 0,-1 0-1 0 0,1 0 1 0 0,-1 0-1 0 0,1-1 0 0 0,0 1 1 0 0,0-1-1 0 0,0 0 1 0 0,0-1-1 0 0,-1 1 0 0 0,10-1 1 0 0,-7 0-14 0 0,1 0-1 0 0,-1-1 1 0 0,0 0 0 0 0,0 0-1 0 0,0 0 1 0 0,0-1 0 0 0,0 0-1 0 0,-1 0 1 0 0,1-1 0 0 0,0 0-1 0 0,-1 0 1 0 0,0 0 0 0 0,0-1-1 0 0,9-7 1 0 0,-10 6-26 0 0,-1 1 0 0 0,1-1 0 0 0,-1 0 0 0 0,0 0 1 0 0,-1-1-1 0 0,0 1 0 0 0,1-1 0 0 0,-2 0 0 0 0,1 0 0 0 0,-1 0 0 0 0,0 0 1 0 0,0 0-1 0 0,0 0 0 0 0,0-9 0 0 0,-1 12-18 0 0,-1-1 1 0 0,0 0-1 0 0,0 1 1 0 0,-1-1-1 0 0,1 1 0 0 0,-1-1 1 0 0,1 1-1 0 0,-1-1 1 0 0,0 1-1 0 0,-1 0 0 0 0,1-1 1 0 0,0 1-1 0 0,-1 0 0 0 0,0 0 1 0 0,0 0-1 0 0,0 0 1 0 0,0 0-1 0 0,0 0 0 0 0,-1 0 1 0 0,1 1-1 0 0,-1-1 1 0 0,1 1-1 0 0,-1 0 0 0 0,0 0 1 0 0,0 0-1 0 0,0 0 0 0 0,-5-2 1 0 0,2 2 6 0 0,-1 0 0 0 0,1 0 0 0 0,-1 1 0 0 0,1 0 0 0 0,-1 0 0 0 0,0 1 0 0 0,1-1 0 0 0,-1 2 0 0 0,0-1 0 0 0,0 1 0 0 0,1 0 0 0 0,-1 0 0 0 0,1 0 0 0 0,-1 1 0 0 0,1 0 0 0 0,0 1 0 0 0,-1-1 0 0 0,1 1 0 0 0,0 0 0 0 0,1 1 0 0 0,-1-1 0 0 0,1 1 0 0 0,-1 0 0 0 0,1 1 0 0 0,-8 8 0 0 0,12-11 8 0 0,0-1 0 0 0,0 0 1 0 0,0 1-1 0 0,1-1 0 0 0,-1 0 1 0 0,0 1-1 0 0,1-1 0 0 0,-1 1 0 0 0,1-1 1 0 0,0 1-1 0 0,-1-1 0 0 0,1 1 1 0 0,0-1-1 0 0,0 1 0 0 0,0-1 0 0 0,0 1 1 0 0,0-1-1 0 0,0 1 0 0 0,1-1 1 0 0,-1 3-1 0 0,1-1 16 0 0,1-1 0 0 0,-1 1 1 0 0,0 0-1 0 0,1-1 0 0 0,0 1 0 0 0,-1-1 1 0 0,1 1-1 0 0,0-1 0 0 0,4 4 0 0 0,0-1 33 0 0,0 0-1 0 0,1 0 1 0 0,-1-1-1 0 0,1 1 1 0 0,0-2-1 0 0,14 7 1 0 0,-16-9-43 0 0,1 1 0 0 0,-1-1 1 0 0,1 0-1 0 0,-1 0 0 0 0,1 0 0 0 0,0-1 0 0 0,0 0 0 0 0,-1 0 1 0 0,1 0-1 0 0,0-1 0 0 0,-1 0 0 0 0,1 0 0 0 0,0 0 0 0 0,-1-1 1 0 0,0 0-1 0 0,1 0 0 0 0,-1 0 0 0 0,0 0 0 0 0,0-1 1 0 0,6-4-1 0 0,-7 4-31 0 0,0 0 0 0 0,-1-1-1 0 0,1 1 1 0 0,-1-1 0 0 0,0 0 0 0 0,0 0 0 0 0,0 0 0 0 0,-1 0 0 0 0,1 0 0 0 0,-1 0 0 0 0,0-1 0 0 0,0 1 0 0 0,0-1 0 0 0,-1 0 0 0 0,0 0 0 0 0,0 1-1 0 0,0-1 1 0 0,0 0 0 0 0,-1 0 0 0 0,0 0 0 0 0,0 0 0 0 0,0 0 0 0 0,-2-7 0 0 0,2 9-2 0 0,0 1-1 0 0,0 0 1 0 0,-1-1-1 0 0,1 1 1 0 0,-1 0 0 0 0,0 0-1 0 0,0-1 1 0 0,0 1-1 0 0,0 0 1 0 0,0 0-1 0 0,0 0 1 0 0,0 0 0 0 0,-1 0-1 0 0,1 0 1 0 0,-1 0-1 0 0,0 1 1 0 0,1-1 0 0 0,-1 0-1 0 0,0 1 1 0 0,-3-2-1 0 0,3 2 2 0 0,-1 0-1 0 0,1 0 0 0 0,-1 1 0 0 0,1-1 1 0 0,-1 1-1 0 0,1-1 0 0 0,-1 1 1 0 0,0 0-1 0 0,1 0 0 0 0,-1 1 1 0 0,1-1-1 0 0,-1 0 0 0 0,1 1 0 0 0,-1-1 1 0 0,-4 3-1 0 0,-1 0 4 0 0,-1 1 0 0 0,0 0 0 0 0,1 1 0 0 0,0 0 0 0 0,0 1 0 0 0,0-1-1 0 0,1 1 1 0 0,-14 14 0 0 0,15-12 37 0 0,1-1-1 0 0,-1 1 0 0 0,1 0 0 0 0,1 0 1 0 0,0 1-1 0 0,0-1 0 0 0,0 1 0 0 0,1 0 1 0 0,1 0-1 0 0,-1 0 0 0 0,0 11 0 0 0,2-17 3 0 0,1 1-1 0 0,-1-1 0 0 0,1 0 0 0 0,0 1 1 0 0,1-1-1 0 0,-1 0 0 0 0,0 0 0 0 0,1 1 1 0 0,0-1-1 0 0,-1 0 0 0 0,1 0 0 0 0,1 0 1 0 0,-1 0-1 0 0,0 0 0 0 0,1 0 0 0 0,-1 0 1 0 0,1 0-1 0 0,0 0 0 0 0,0-1 0 0 0,0 1 1 0 0,1-1-1 0 0,-1 0 0 0 0,0 1 0 0 0,1-1 1 0 0,-1 0-1 0 0,1 0 0 0 0,0-1 0 0 0,0 1 1 0 0,0-1-1 0 0,0 1 0 0 0,0-1 0 0 0,0 0 1 0 0,0 0-1 0 0,6 1 0 0 0,0 0 27 0 0,1-1 0 0 0,0 0-1 0 0,0-1 1 0 0,-1 0 0 0 0,1 0 0 0 0,0-1 0 0 0,0 0-1 0 0,-1-1 1 0 0,1 0 0 0 0,-1-1 0 0 0,1 0 0 0 0,-1 0-1 0 0,0-1 1 0 0,0 0 0 0 0,0 0 0 0 0,-1-1-1 0 0,15-12 1 0 0,-21 16-66 0 0,0-1-1 0 0,0 0 1 0 0,0-1 0 0 0,0 1-1 0 0,-1 0 1 0 0,1 0-1 0 0,-1-1 1 0 0,0 1-1 0 0,0-1 1 0 0,0 1-1 0 0,0-1 1 0 0,0 0 0 0 0,0 1-1 0 0,-1-1 1 0 0,1 0-1 0 0,-1 1 1 0 0,0-1-1 0 0,0 0 1 0 0,0 0 0 0 0,0 1-1 0 0,0-1 1 0 0,-1 0-1 0 0,1 1 1 0 0,-1-1-1 0 0,1 0 1 0 0,-1 1 0 0 0,-2-5-1 0 0,2 4-3 0 0,0 0 1 0 0,-1 0-1 0 0,1 0 0 0 0,-1 1 0 0 0,0-1 1 0 0,1 0-1 0 0,-1 1 0 0 0,0-1 0 0 0,-1 1 0 0 0,1-1 1 0 0,0 1-1 0 0,-1 0 0 0 0,1 0 0 0 0,-1 0 1 0 0,0 1-1 0 0,1-1 0 0 0,-1 1 0 0 0,0-1 1 0 0,0 1-1 0 0,0 0 0 0 0,0 0 0 0 0,-6-1 1 0 0,4 2 14 0 0,0 0 0 0 0,0 0 0 0 0,0 0 0 0 0,1 1 0 0 0,-1-1 0 0 0,0 1 0 0 0,1 1 1 0 0,-1-1-1 0 0,-8 4 0 0 0,11-4 12 0 0,-1 1 0 0 0,1-1 0 0 0,0 0-1 0 0,-1 1 1 0 0,1 0 0 0 0,0-1 0 0 0,0 1 0 0 0,0 0 0 0 0,0 0 0 0 0,0 0 0 0 0,1 1-1 0 0,-1-1 1 0 0,1 0 0 0 0,-1 0 0 0 0,1 1 0 0 0,0-1 0 0 0,0 1 0 0 0,-1 2 0 0 0,2-3 4 0 0,0-1 0 0 0,-1 0 1 0 0,1 0-1 0 0,0 0 1 0 0,0 0-1 0 0,0 1 1 0 0,0-1-1 0 0,0 0 1 0 0,1 0-1 0 0,-1 0 1 0 0,0 0-1 0 0,1 0 1 0 0,-1 0-1 0 0,0 1 1 0 0,1-1-1 0 0,-1 0 1 0 0,1 0-1 0 0,0 0 0 0 0,-1 0 1 0 0,1-1-1 0 0,0 1 1 0 0,0 0-1 0 0,-1 0 1 0 0,1 0-1 0 0,0 0 1 0 0,0-1-1 0 0,0 1 1 0 0,0 0-1 0 0,0-1 1 0 0,0 1-1 0 0,0-1 1 0 0,0 1-1 0 0,0-1 0 0 0,0 0 1 0 0,0 1-1 0 0,1-1 1 0 0,1 0-1 0 0,4 2 33 0 0,1-1 0 0 0,-1 0 0 0 0,1 0 0 0 0,8-1 0 0 0,-8 0-53 0 0,0-1-1 0 0,0 0 1 0 0,0 0-1 0 0,10-3 1 0 0,-15 3-2 0 0,1 0 1 0 0,-1 0 0 0 0,0-1 0 0 0,1 1 0 0 0,-1-1 0 0 0,0 1 0 0 0,0-1 0 0 0,0 0 0 0 0,0 0 0 0 0,-1-1 0 0 0,1 1 0 0 0,2-3 0 0 0,-2-2 0 0 0,-2 6 0 0 0,-1 1 0 0 0,0-1 0 0 0,1 1 0 0 0,-1-1 0 0 0,0 0 0 0 0,0 1 0 0 0,0-1 0 0 0,0 1 0 0 0,0-1 0 0 0,0 0 0 0 0,1 1 0 0 0,-1-1 0 0 0,0 1 0 0 0,-1-1 0 0 0,1 0 0 0 0,0 1 0 0 0,0-1 0 0 0,0 1 0 0 0,0-1 0 0 0,0 1 0 0 0,-1-1 0 0 0,1 0 0 0 0,0 1 0 0 0,0-1 0 0 0,-1 1 0 0 0,1-1 0 0 0,0 1 0 0 0,-1-1 0 0 0,1 1 0 0 0,-1 0 0 0 0,1-1 0 0 0,0 1 0 0 0,-2-1 0 0 0,1 0 0 0 0,1 0 0 0 0,-1 0 0 0 0,0 0 0 0 0,1 0 0 0 0,-1 0 0 0 0,0 0 0 0 0,0 0 0 0 0,0 0 0 0 0,0 0 0 0 0,0 1 0 0 0,0-1 0 0 0,0 0 0 0 0,0 0 0 0 0,0 1 0 0 0,-1-1 0 0 0,1 1 0 0 0,0-1 0 0 0,0 1 0 0 0,0 0 0 0 0,-1-1 0 0 0,-1 1 0 0 0,-1-1 0 0 0,1 0-112 0 0,-1 0 0 0 0,1 0 0 0 0,0 0 0 0 0,0 1 0 0 0,0-1 0 0 0,0 1 0 0 0,0 0 0 0 0,-1 0-1 0 0,1 0 1 0 0,0 0 0 0 0,0 1 0 0 0,0-1 0 0 0,-4 2 0 0 0,3 0-1309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2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30 404 0 0,'10'-30'10819'0'0,"-5"46"-9714"0"0,-1 5-299 0 0,0 1 0 0 0,-1 0 0 0 0,0 33 0 0 0,-1 0-95 0 0,9 64 503 0 0,13 187 1012 0 0,-13-167-1355 0 0,-11-137-1316 0 0,2 1-1544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2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20 428 0 0,'-5'-19'9060'0'0,"6"24"-8500"0"0,23 198 2430 0 0,-10-62-2069 0 0,50 295 1427 0 0,-61-414-2855 0 0,-1-1-1259 0 0,1-8-2348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4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49 80 0 0,'-3'-30'4979'0'0,"-4"12"4371"0"0,8 23-8623 0 0,2 43 1355 0 0,4 1 0 0 0,16 69-1 0 0,-8-71-1671 0 0,-3-5-3015 0 0,-4-13-5177 0 0,-7-21 5827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5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32 164 452 0 0,'-3'-3'523'0'0,"0"0"0"0"0,0 0 0 0 0,1 0 0 0 0,-1 0 1 0 0,1-1-1 0 0,-1 1 0 0 0,1-1 0 0 0,0 0 0 0 0,0 0 0 0 0,1 1 0 0 0,-1-1 0 0 0,-1-8 0 0 0,3 9-249 0 0,-1 1 1 0 0,1-1-1 0 0,0 1 0 0 0,0-1 0 0 0,1 1 0 0 0,-1-1 0 0 0,1 1 0 0 0,-1-1 0 0 0,1 1 0 0 0,0-1 0 0 0,0 1 0 0 0,0 0 1 0 0,0-1-1 0 0,0 1 0 0 0,0 0 0 0 0,1 0 0 0 0,-1 0 0 0 0,1 0 0 0 0,-1 0 0 0 0,1 0 0 0 0,0 0 0 0 0,0 1 1 0 0,2-3-1 0 0,7-3 156 0 0,-1 1 0 0 0,1 0 0 0 0,-1 0 1 0 0,2 1-1 0 0,-1 0 0 0 0,0 1 0 0 0,1 0 1 0 0,0 1-1 0 0,0 1 0 0 0,0 0 0 0 0,20-1 0 0 0,-3 2 127 0 0,0 1-1 0 0,0 1 1 0 0,52 10-1 0 0,-58-7-287 0 0,0 2-1 0 0,-1 0 0 0 0,0 2 1 0 0,0 0-1 0 0,-1 2 0 0 0,32 18 1 0 0,-44-23-177 0 0,-1 0 0 0 0,0 1 1 0 0,-1 0-1 0 0,1 0 0 0 0,-1 1 1 0 0,-1 0-1 0 0,1 0 0 0 0,-1 1 1 0 0,0-1-1 0 0,-1 1 0 0 0,0 1 1 0 0,0-1-1 0 0,-1 1 0 0 0,0 0 1 0 0,0 0-1 0 0,-1 0 1 0 0,0 0-1 0 0,2 15 0 0 0,-4-20-61 0 0,-1 1-1 0 0,0-1 1 0 0,0 1-1 0 0,0-1 1 0 0,0 1 0 0 0,-1-1-1 0 0,0 1 1 0 0,0-1-1 0 0,0 0 1 0 0,-1 1-1 0 0,1-1 1 0 0,-1 0-1 0 0,0 0 1 0 0,0 0-1 0 0,-3 4 1 0 0,1-2-3 0 0,-1 0-1 0 0,0-1 1 0 0,0 0-1 0 0,-1 0 1 0 0,0 0 0 0 0,0 0-1 0 0,0-1 1 0 0,-9 5-1 0 0,-7 1 13 0 0,0 0-1 0 0,-1-1 1 0 0,0-2-1 0 0,-35 7 0 0 0,24-6 116 0 0,-51 3-1 0 0,72-10-350 0 0,0-1 1 0 0,0 0-1 0 0,0-1 1 0 0,0 0-1 0 0,0-1 1 0 0,1 0-1 0 0,-15-6 1 0 0,17 3-2630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0 289 328 0 0,'0'0'7076'0'0,"31"-7"401"0"0,-18 2-6814 0 0,-1 0-1 0 0,0-1 0 0 0,0 0 1 0 0,0-1-1 0 0,-1 0 0 0 0,0-1 1 0 0,-1 0-1 0 0,1 0 0 0 0,-1-1 1 0 0,11-15-1 0 0,-15 18-515 0 0,-1 0-1 0 0,0 0 1 0 0,0-1-1 0 0,-1 0 1 0 0,0 0-1 0 0,0 0 1 0 0,0-1-1 0 0,-1 1 1 0 0,0-1-1 0 0,-1 0 1 0 0,1 1-1 0 0,-2-1 1 0 0,1-1-1 0 0,-1 1 1 0 0,0 0-1 0 0,-1 0 1 0 0,0 0-1 0 0,-1-13 1 0 0,1 19-123 0 0,0 1 0 0 0,-1-1-1 0 0,1 1 1 0 0,0-1 0 0 0,-1 0 0 0 0,1 1-1 0 0,-1-1 1 0 0,0 1 0 0 0,1-1 0 0 0,-1 1 0 0 0,0 0-1 0 0,0-1 1 0 0,0 1 0 0 0,0 0 0 0 0,0-1 0 0 0,0 1-1 0 0,0 0 1 0 0,0 0 0 0 0,-1 0 0 0 0,1 0-1 0 0,0 0 1 0 0,-1 0 0 0 0,1 1 0 0 0,0-1 0 0 0,-1 0-1 0 0,1 1 1 0 0,-3-2 0 0 0,2 2 72 0 0,-15 14 278 0 0,14-9-269 0 0,1 1 0 0 0,-1-1 1 0 0,1 1-1 0 0,0-1 0 0 0,0 1 0 0 0,0 0 0 0 0,1 0 0 0 0,-1 10 1 0 0,-1 51 801 0 0,3-64-856 0 0,1 22 441 0 0,0 1 0 0 0,2-1 0 0 0,1 0 1 0 0,1 0-1 0 0,16 48 0 0 0,-16-60-282 0 0,-5-9-337 0 0,1-1-1 0 0,0 0 1 0 0,1 1-1 0 0,-1-1 1 0 0,1 0-1 0 0,-1 0 0 0 0,1 0 1 0 0,2 3-1 0 0,11-2-11979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5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77 196 0 0,'0'0'875'0'0,"0"-12"4160"0"0,0 10-4527 0 0,0 0 1 0 0,0 0-1 0 0,-1-1 1 0 0,1 1-1 0 0,0 0 1 0 0,-1 0-1 0 0,0 0 1 0 0,1 0-1 0 0,-1 0 1 0 0,0 0-1 0 0,0 0 0 0 0,0 0 1 0 0,0 1-1 0 0,-1-1 1 0 0,1 0-1 0 0,0 0 1 0 0,-1 1-1 0 0,1-1 1 0 0,-1 1-1 0 0,-1-2 1 0 0,-1 0-56 0 0,-1 1 1 0 0,1-1-1 0 0,0 1 1 0 0,-1 0-1 0 0,1 1 1 0 0,-1-1-1 0 0,0 1 1 0 0,-7-2-1 0 0,-8 1 151 0 0,1 0-1 0 0,0 2 0 0 0,-32 2 1 0 0,38-1-390 0 0,-23 1 810 0 0,-65 14 1 0 0,91-13-862 0 0,0-1 0 0 0,0 2 0 0 0,0-1 0 0 0,1 1 0 0 0,-1 1 1 0 0,1 0-1 0 0,0 0 0 0 0,0 1 0 0 0,1 0 0 0 0,0 0 0 0 0,-9 9 0 0 0,13-11-45 0 0,0 1-1 0 0,1-1 1 0 0,-1 0-1 0 0,1 1 0 0 0,0 0 1 0 0,1 0-1 0 0,-1 0 1 0 0,1 0-1 0 0,0 0 1 0 0,-2 6-1 0 0,4-7-47 0 0,-1 0-1 0 0,0 0 1 0 0,1 0 0 0 0,0-1 0 0 0,0 1-1 0 0,0 0 1 0 0,1 0 0 0 0,-1 0-1 0 0,1 0 1 0 0,0 0 0 0 0,0 0-1 0 0,0-1 1 0 0,1 1 0 0 0,-1 0-1 0 0,3 4 1 0 0,3 1 9 0 0,-1 1 0 0 0,2-1 0 0 0,-1 0 0 0 0,1-1 1 0 0,0 0-1 0 0,1 0 0 0 0,0-1 0 0 0,0 0 0 0 0,0 0 0 0 0,1-1 0 0 0,0 0 0 0 0,1-1 0 0 0,-1 0 0 0 0,1-1 0 0 0,12 4 0 0 0,-3-2-71 0 0,1-1-1 0 0,1 0 0 0 0,-1-2 1 0 0,1 0-1 0 0,-1-1 0 0 0,1-2 0 0 0,25-2 1 0 0,-40 2-33 0 0,-1-1 1 0 0,0 0 0 0 0,0 0-1 0 0,0-1 1 0 0,0 0 0 0 0,0 0-1 0 0,-1 0 1 0 0,1-1 0 0 0,0 0-1 0 0,-1 0 1 0 0,0 0 0 0 0,0-1-1 0 0,0 0 1 0 0,0 0 0 0 0,4-5-1 0 0,-6 6 12 0 0,0-1-1 0 0,-1 1 0 0 0,1-1 0 0 0,-1 0 0 0 0,0 0 0 0 0,0 0 1 0 0,0 0-1 0 0,-1 0 0 0 0,0 0 0 0 0,0 0 0 0 0,0-1 0 0 0,0 1 1 0 0,0 0-1 0 0,-1-1 0 0 0,0 1 0 0 0,0 0 0 0 0,0-1 0 0 0,0 1 1 0 0,-1 0-1 0 0,0-1 0 0 0,0 1 0 0 0,-2-6 0 0 0,0 0-3 0 0,-1 1-1 0 0,-1 0 1 0 0,0 0 0 0 0,0 0-1 0 0,0 1 1 0 0,-1 0 0 0 0,0 0-1 0 0,-1 0 1 0 0,0 1 0 0 0,0 0-1 0 0,-1 0 1 0 0,0 1 0 0 0,-10-8-1 0 0,4 6-224 0 0,1 0-1 0 0,-2 0 0 0 0,1 2 0 0 0,-1 0 1 0 0,0 0-1 0 0,0 1 0 0 0,-28-5 0 0 0,35 9-265 0 0,0 0 0 0 0,-1 1 0 0 0,1 0 0 0 0,0 0-1 0 0,-11 2 1 0 0,-6 4-8971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5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186 205 660 0 0,'-2'1'684'0'0,"-1"0"0"0"0,1 1-1 0 0,0-1 1 0 0,0 0 0 0 0,0 1 0 0 0,0 0 0 0 0,0-1-1 0 0,0 1 1 0 0,0 0 0 0 0,0 0 0 0 0,1 0-1 0 0,-3 3 1 0 0,-15 31 3220 0 0,11-19-2394 0 0,-100 194 10509 0 0,89-175-8128 0 0,18-39-3728 0 0,0 0-137 0 0,1 1 0 0 0,-1-1 0 0 0,1 0 0 0 0,0 1 0 0 0,0-1 0 0 0,0 0 0 0 0,0 0 0 0 0,1 1 0 0 0,-1-1 0 0 0,1 0 0 0 0,-1 1 0 0 0,1-1 0 0 0,0 0 0 0 0,0 1 0 0 0,0-1 0 0 0,0 1-1 0 0,1 0 1 0 0,-1-1 0 0 0,1 1 0 0 0,-1 0 0 0 0,1 0 0 0 0,0 0 0 0 0,0 0 0 0 0,0 0 0 0 0,0 0 0 0 0,0 0 0 0 0,0 1 0 0 0,1-1 0 0 0,4-1 0 0 0,-4 2-22 0 0,1 1 1 0 0,-1 0 0 0 0,1 0-1 0 0,0 0 1 0 0,-1 1-1 0 0,1-1 1 0 0,0 1-1 0 0,-1 0 1 0 0,1 0-1 0 0,-1 0 1 0 0,0 0-1 0 0,1 1 1 0 0,-1 0-1 0 0,4 2 1 0 0,8 2 4 0 0,54 21 39 0 0,85 27 136 0 0,-133-48-223 0 0,0-1 1 0 0,1-1 0 0 0,0-1 0 0 0,0-1-1 0 0,29-1 1 0 0,-46-1 15 0 0,1 0 0 0 0,-1-1 0 0 0,0 0-1 0 0,0 0 1 0 0,1 0 0 0 0,-1 0 0 0 0,0-1-1 0 0,0 0 1 0 0,-1 0 0 0 0,1-1 0 0 0,0 1-1 0 0,-1-1 1 0 0,1 0 0 0 0,-1 0 0 0 0,0 0-1 0 0,0-1 1 0 0,4-4 0 0 0,-3 2 32 0 0,-1-1 0 0 0,1 0 0 0 0,-1 0 1 0 0,0 0-1 0 0,-1 0 0 0 0,0-1 0 0 0,0 1 0 0 0,-1-1 1 0 0,0 0-1 0 0,2-11 0 0 0,-1 1 43 0 0,-1 1-1 0 0,-1 0 1 0 0,0-1 0 0 0,-2 1 0 0 0,0 0-1 0 0,-1-1 1 0 0,0 1 0 0 0,-2 0 0 0 0,0 0-1 0 0,-1 1 1 0 0,0-1 0 0 0,-1 1 0 0 0,-1 0-1 0 0,-1 0 1 0 0,0 1 0 0 0,-1 0 0 0 0,-1 1-1 0 0,0 0 1 0 0,-1 0 0 0 0,0 1 0 0 0,-1 0-1 0 0,-17-13 1 0 0,12 13-686 0 0,-26-17 0 0 0,37 27 441 0 0,1 0-1 0 0,-1 0 1 0 0,1 0 0 0 0,-1 1 0 0 0,0 0 0 0 0,0 0-1 0 0,0 0 1 0 0,0 1 0 0 0,-11-1 0 0 0,8 6-5658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4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311 192 320 0 0,'4'-6'1380'0'0,"-1"0"1"0"0,0 0-1 0 0,0 0 0 0 0,0-1 0 0 0,-1 1 1 0 0,4-14-1 0 0,-6 17-1018 0 0,0 1 1 0 0,0-1-1 0 0,0 1 0 0 0,0-1 1 0 0,0 1-1 0 0,-1-1 0 0 0,1 1 1 0 0,-1 0-1 0 0,1-1 0 0 0,-1 1 1 0 0,0-1-1 0 0,0 1 0 0 0,0 0 1 0 0,-1 0-1 0 0,1 0 0 0 0,0-1 1 0 0,-1 1-1 0 0,1 1 0 0 0,-1-1 1 0 0,0 0-1 0 0,0 0 0 0 0,-3-2 1 0 0,-2-1 25 0 0,1 1 1 0 0,0 0-1 0 0,-1 0 1 0 0,0 1-1 0 0,1 0 1 0 0,-1 0-1 0 0,-1 0 1 0 0,1 1-1 0 0,0 0 1 0 0,-1 1-1 0 0,1-1 1 0 0,-9 1-1 0 0,6 0-99 0 0,0 1-1 0 0,-1 1 1 0 0,1 0-1 0 0,0 0 1 0 0,0 1-1 0 0,-1 0 1 0 0,1 1-1 0 0,-16 6 1 0 0,19-6-165 0 0,-1 0 1 0 0,1 1 0 0 0,1 0-1 0 0,-1 1 1 0 0,1-1 0 0 0,-1 1 0 0 0,1 0-1 0 0,1 1 1 0 0,-1-1 0 0 0,1 1-1 0 0,-7 9 1 0 0,9-10-22 0 0,0 0 0 0 0,0 1 0 0 0,1-1 0 0 0,0 1 0 0 0,0-1 0 0 0,0 1 0 0 0,1 0 0 0 0,-1-1 0 0 0,1 1 0 0 0,1 0 0 0 0,-1 0 0 0 0,1 0 0 0 0,0 0 0 0 0,0 0 0 0 0,1 0 0 0 0,1 8 0 0 0,0-7-2 0 0,0 0-1 0 0,0 0 1 0 0,1 0-1 0 0,0-1 1 0 0,0 1-1 0 0,0-1 1 0 0,1 1-1 0 0,0-1 1 0 0,0 0-1 0 0,1 0 1 0 0,5 5-1 0 0,-2-3 1 0 0,0-1 1 0 0,1 0-1 0 0,0-1 0 0 0,0 1 0 0 0,1-2 1 0 0,16 9-1 0 0,-4-5 28 0 0,1-2 0 0 0,0 0 0 0 0,0-1 0 0 0,1-1 0 0 0,-1-1 0 0 0,26 0 0 0 0,-28-2-69 0 0,0-2-1 0 0,0-1 1 0 0,1 0-1 0 0,-1-2 1 0 0,0 0-1 0 0,26-8 1 0 0,-38 8-40 0 0,1 0 0 0 0,-1-1 0 0 0,0 0 0 0 0,0-1 0 0 0,0 1 1 0 0,-1-2-1 0 0,1 1 0 0 0,-1-1 0 0 0,-1 0 0 0 0,1-1 0 0 0,-1 0 0 0 0,0 0 1 0 0,0-1-1 0 0,-1 1 0 0 0,8-14 0 0 0,-13 18-20 0 0,1 0 0 0 0,0-1 0 0 0,-1 1 0 0 0,0 0 0 0 0,0-1 0 0 0,0 1 0 0 0,0-1 0 0 0,-1 0 0 0 0,1 1 0 0 0,-1-1 0 0 0,0 0 0 0 0,0 1 0 0 0,0-1 0 0 0,0 0 0 0 0,-2-4 0 0 0,0 2 0 0 0,0 0 0 0 0,0 0 0 0 0,0 0 0 0 0,-1 0 0 0 0,0 1 0 0 0,0-1 0 0 0,-1 1 0 0 0,-5-7 0 0 0,-2 0 0 0 0,-1 0 0 0 0,0 0 0 0 0,-1 1 0 0 0,-1 1 0 0 0,-25-16 0 0 0,12 11-131 0 0,-1 0 0 0 0,0 3-1 0 0,-37-12 1 0 0,46 18 17 0 0,0 1 1 0 0,0 1-1 0 0,-1 1 0 0 0,0 0 1 0 0,1 2-1 0 0,-24 0 0 0 0,38 2-198 0 0,0-1-1 0 0,0 1 1 0 0,0 0-1 0 0,0 0 1 0 0,0 0 0 0 0,0 1-1 0 0,-5 2 1 0 0,8-3-111 0 0,0 0 0 0 0,0 0 1 0 0,0 0-1 0 0,0 1 0 0 0,1-1 1 0 0,-1 1-1 0 0,0-1 0 0 0,1 1 1 0 0,-1 0-1 0 0,1-1 1 0 0,-2 3-1 0 0,11 15-9419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6 440 0 0,'0'-6'12367'0'0,"3"241"-5118"0"0,2-210-9551 0 0,3-10-3914 0 0,-4-10 4239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4:5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71 192 392 0 0,'-7'-6'1081'0'0,"0"1"-1"0"0,0-1 1 0 0,1-1-1 0 0,-1 0 1 0 0,2 1-1 0 0,-1-2 1 0 0,1 1-1 0 0,0-1 1 0 0,0 0-1 0 0,-4-10 1 0 0,8 16-842 0 0,1-1 0 0 0,0 1 1 0 0,0 0-1 0 0,0 0 0 0 0,0 0 0 0 0,0 0 1 0 0,0-1-1 0 0,1 1 0 0 0,-1 0 0 0 0,1 0 1 0 0,0 0-1 0 0,-1 0 0 0 0,1 0 0 0 0,0 0 1 0 0,0 0-1 0 0,0 0 0 0 0,0 1 0 0 0,1-1 0 0 0,-1 0 1 0 0,0 0-1 0 0,1 1 0 0 0,-1-1 0 0 0,1 1 1 0 0,0 0-1 0 0,-1-1 0 0 0,1 1 0 0 0,4-2 1 0 0,4-3 264 0 0,0 0 1 0 0,1 1-1 0 0,18-6 1 0 0,-28 11-446 0 0,18-6 252 0 0,0 1 0 0 0,0 1 0 0 0,0 0 0 0 0,0 2 0 0 0,1 0 0 0 0,-1 1 0 0 0,1 1 0 0 0,0 1 0 0 0,-1 1 0 0 0,20 4 0 0 0,-26-4-205 0 0,0 1-1 0 0,0 1 1 0 0,-1 0 0 0 0,1 0 0 0 0,-1 1 0 0 0,0 1 0 0 0,0 0 0 0 0,-1 1 0 0 0,0 0 0 0 0,0 1 0 0 0,0 0-1 0 0,-1 0 1 0 0,-1 1 0 0 0,1 1 0 0 0,13 17 0 0 0,-17-18-33 0 0,-1 1 1 0 0,1-1-1 0 0,-1 1 0 0 0,-1 1 1 0 0,0-1-1 0 0,-1 1 0 0 0,0 0 1 0 0,2 11-1 0 0,-4-17-48 0 0,0 0 1 0 0,-1 1-1 0 0,0-1 0 0 0,0 0 0 0 0,0 1 1 0 0,0-1-1 0 0,-1 0 0 0 0,0 1 0 0 0,0-1 1 0 0,0 0-1 0 0,-1 0 0 0 0,0 0 1 0 0,0 0-1 0 0,0 0 0 0 0,0 0 0 0 0,-1 0 1 0 0,0-1-1 0 0,-5 8 0 0 0,-4-1 3 0 0,0-1-1 0 0,0 0 1 0 0,-1 0-1 0 0,0-1 1 0 0,0-1-1 0 0,-1 0 1 0 0,-26 10-1 0 0,16-9 2 0 0,0-1-1 0 0,0-1 0 0 0,-1-1 0 0 0,-29 3 1 0 0,42-7 4 0 0,-1-2 0 0 0,0 1 0 0 0,0-2 0 0 0,-22-3 0 0 0,29 3-201 0 0,-1-1-1 0 0,0 1 0 0 0,1-1 1 0 0,-1-1-1 0 0,1 1 1 0 0,0-1-1 0 0,-1 0 0 0 0,2-1 1 0 0,-1 1-1 0 0,-6-6 1 0 0,0-5-2180 0 0,7 5-827 0 0,12-4-6063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5:0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86 564 0 0,'0'0'1113'0'0,"1"-3"184"0"0,2-1-651 0 0,0-1-1 0 0,0 0 0 0 0,1 1 0 0 0,0 0 0 0 0,-1 0 1 0 0,1 0-1 0 0,1 0 0 0 0,-1 1 0 0 0,0-1 1 0 0,1 1-1 0 0,0 0 0 0 0,0 1 0 0 0,0-1 0 0 0,0 1 1 0 0,7-2-1 0 0,2-2 398 0 0,0 2 1 0 0,1 0 0 0 0,-1 1-1 0 0,29-3 1 0 0,-36 5-714 0 0,1 1 1 0 0,0 0 0 0 0,0 0 0 0 0,-1 1 0 0 0,1 1-1 0 0,-1-1 1 0 0,12 4 0 0 0,-17-4-259 0 0,0 0-1 0 0,0 0 1 0 0,0 0 0 0 0,0 0-1 0 0,0 0 1 0 0,0 0 0 0 0,0 0-1 0 0,0 1 1 0 0,-1-1 0 0 0,1 1 0 0 0,0-1-1 0 0,-1 1 1 0 0,0-1 0 0 0,1 1-1 0 0,-1 0 1 0 0,0 0 0 0 0,0 0-1 0 0,0 0 1 0 0,0 0 0 0 0,0 0-1 0 0,0 0 1 0 0,-1 0 0 0 0,1 0-1 0 0,-1 0 1 0 0,1 1 0 0 0,-1-1-1 0 0,0 0 1 0 0,0 0 0 0 0,0 0-1 0 0,0 3 1 0 0,-1 2 6 0 0,-1 0-1 0 0,1 0 0 0 0,-1 0 1 0 0,0 0-1 0 0,-1 0 1 0 0,0-1-1 0 0,0 0 0 0 0,-5 8 1 0 0,-37 50 263 0 0,12-19-105 0 0,14-18-94 0 0,11-17-57 0 0,1 1 0 0 0,1 0 0 0 0,-1 0 0 0 0,2 0-1 0 0,-1 0 1 0 0,-3 14 0 0 0,9-24-52 0 0,0 0-1 0 0,-1 1 1 0 0,1-1-1 0 0,0 0 1 0 0,0 0 0 0 0,0 1-1 0 0,0-1 1 0 0,0 0-1 0 0,1 1 1 0 0,-1-1-1 0 0,0 0 1 0 0,1 0-1 0 0,-1 1 1 0 0,0-1-1 0 0,1 0 1 0 0,0 0-1 0 0,-1 0 1 0 0,1 0-1 0 0,0 1 1 0 0,-1-1 0 0 0,1 0-1 0 0,0 0 1 0 0,0-1-1 0 0,0 1 1 0 0,0 0-1 0 0,0 0 1 0 0,0 0-1 0 0,0 0 1 0 0,0-1-1 0 0,0 1 1 0 0,1-1-1 0 0,-1 1 1 0 0,0-1-1 0 0,0 1 1 0 0,0-1-1 0 0,1 0 1 0 0,1 1 0 0 0,7 1 120 0 0,1 0 1 0 0,-1 0 0 0 0,18-1 0 0 0,-20 0-83 0 0,31-1 250 0 0,0-2 1 0 0,42-7-1 0 0,-20 2-200 0 0,-31 0-2557 0 0,-1 2-7769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5:0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80 356 0 0,'15'-15'5068'0'0,"-14"14"-4698"0"0,-1 0 1 0 0,1 0-1 0 0,-1 0 0 0 0,1 0 1 0 0,-1 0-1 0 0,1 0 1 0 0,-1-1-1 0 0,1 1 0 0 0,-1 0 1 0 0,0 0-1 0 0,0-1 1 0 0,0 1-1 0 0,0 0 0 0 0,0 0 1 0 0,0-1-1 0 0,0 1 1 0 0,0 0-1 0 0,0 0 0 0 0,0-1 1 0 0,-1 1-1 0 0,1 0 1 0 0,0 0-1 0 0,-1-1 0 0 0,-1-1 1 0 0,1 2-41 0 0,-1-1 1 0 0,1 0 0 0 0,-1 1-1 0 0,0-1 1 0 0,0 1 0 0 0,1 0-1 0 0,-1 0 1 0 0,0-1 0 0 0,0 1-1 0 0,0 0 1 0 0,-1 1-1 0 0,-3-2 1 0 0,-4-1 217 0 0,0 1 0 0 0,1 1 0 0 0,-1 0 0 0 0,-1 0 0 0 0,-12 1 0 0 0,10 1-212 0 0,1 0 1 0 0,0 1-1 0 0,0 0 1 0 0,1 1-1 0 0,-1 1 0 0 0,1 0 1 0 0,-1 0-1 0 0,1 1 1 0 0,0 0-1 0 0,-10 8 0 0 0,17-11-244 0 0,0 1 0 0 0,1 0 0 0 0,-1-1 0 0 0,1 2 0 0 0,0-1-1 0 0,0 0 1 0 0,0 1 0 0 0,0-1 0 0 0,1 1 0 0 0,-1 0 0 0 0,1 0-1 0 0,0 0 1 0 0,0 0 0 0 0,1 0 0 0 0,-1 0 0 0 0,1 0-1 0 0,0 1 1 0 0,0-1 0 0 0,0 1 0 0 0,1-1 0 0 0,-1 1 0 0 0,1-1-1 0 0,0 1 1 0 0,0-1 0 0 0,1 0 0 0 0,-1 1 0 0 0,1-1 0 0 0,0 1-1 0 0,3 7 1 0 0,0-4-8 0 0,-1-1 0 0 0,1 1 0 0 0,0-1-1 0 0,1 0 1 0 0,0 0 0 0 0,0-1 0 0 0,0 1-1 0 0,1-1 1 0 0,0 0 0 0 0,0-1 0 0 0,1 1-1 0 0,0-1 1 0 0,0-1 0 0 0,10 7 0 0 0,-1-3 28 0 0,0 0 0 0 0,0-1 0 0 0,1-1 0 0 0,0 0 0 0 0,31 6 0 0 0,-26-8-100 0 0,1-1 1 0 0,0-1-1 0 0,27 0 0 0 0,-44-2-28 0 0,0 0 1 0 0,-1-1-1 0 0,1 1 0 0 0,0-1 1 0 0,-1-1-1 0 0,1 1 0 0 0,-1-1 1 0 0,1 0-1 0 0,-1 0 0 0 0,0 0 1 0 0,0-1-1 0 0,0 1 0 0 0,0-1 1 0 0,0-1-1 0 0,-1 1 0 0 0,1-1 1 0 0,-1 0-1 0 0,5-5 0 0 0,-7 6 10 0 0,0 1-1 0 0,0-1 0 0 0,-1 0 1 0 0,1 0-1 0 0,-1 0 0 0 0,1 0 1 0 0,-1 0-1 0 0,0 0 0 0 0,0 0 0 0 0,-1 0 1 0 0,1-1-1 0 0,-1 1 0 0 0,1 0 1 0 0,-1 0-1 0 0,0-1 0 0 0,0 1 1 0 0,-1-5-1 0 0,-1 2-1 0 0,1 1-1 0 0,-1 0 1 0 0,0 0-1 0 0,0 0 1 0 0,-1 0 0 0 0,1 1-1 0 0,-1-1 1 0 0,0 1-1 0 0,-7-8 1 0 0,-2-1-7 0 0,-1 1 0 0 0,0 0 0 0 0,-1 1 0 0 0,0 0 0 0 0,-20-10 0 0 0,8 6-247 0 0,0 2 0 0 0,-1 1 0 0 0,0 1 1 0 0,-1 1-1 0 0,0 1 0 0 0,0 2 0 0 0,-1 1 0 0 0,-49-5 1 0 0,53 12-520 0 0,11 2-1514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5:0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21 236 0 0,'-10'-20'15246'0'0,"37"134"-9850"0"0,-13-61-4073 0 0,-2-10-11 0 0,24 60 0 0 0,-34-98-1589 0 0,0 0-1 0 0,0 0 1 0 0,1-1 0 0 0,0 1-1 0 0,0 0 1 0 0,0-1-1 0 0,0 0 1 0 0,6 6 0 0 0,-8-10-249 0 0,0 1 1 0 0,0-1 0 0 0,0 1-1 0 0,1-1 1 0 0,-1 0-1 0 0,0 1 1 0 0,0-1 0 0 0,0 0-1 0 0,1 0 1 0 0,-1 0-1 0 0,0 0 1 0 0,2 0 0 0 0,-1 0-887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5:0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97 214 644 0 0,'-49'-20'3773'0'0,"43"17"-2427"0"0,0 0 1 0 0,0 0-1 0 0,0-1 1 0 0,1 0-1 0 0,-10-8 1 0 0,15 12-1106 0 0,-1-1 0 0 0,1 1 0 0 0,0 0 0 0 0,0-1 0 0 0,-1 1 0 0 0,1 0 0 0 0,0-1 0 0 0,0 1 0 0 0,-1 0 0 0 0,1-1 1 0 0,0 1-1 0 0,0-1 0 0 0,0 1 0 0 0,0-1 0 0 0,0 1 0 0 0,0 0 0 0 0,-1-1 0 0 0,1 1 0 0 0,0-1 0 0 0,0 1 0 0 0,1-1 0 0 0,-1 1 0 0 0,0-1 0 0 0,0 1 1 0 0,0 0-1 0 0,0-1 0 0 0,9-9 1563 0 0,15-2-591 0 0,182-38 3560 0 0,-129 34-3477 0 0,80-28 1 0 0,-87 23-2334 0 0,-54 21-3328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5:0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0 312 0 0,'-33'19'1448'0'0,"18"-11"901"0"0,0 1 0 0 0,0 1 1 0 0,-26 22-1 0 0,40-32-2177 0 0,1 1 0 0 0,0-1 0 0 0,-1 0 0 0 0,1 0 0 0 0,0 0 0 0 0,-1 1 0 0 0,1-1 0 0 0,0 0 0 0 0,0 1 0 0 0,-1-1 0 0 0,1 0 0 0 0,0 1 0 0 0,0-1 0 0 0,0 0 0 0 0,0 1 0 0 0,-1-1 0 0 0,1 0 0 0 0,0 1 0 0 0,0-1 0 0 0,0 0 0 0 0,0 1 0 0 0,0-1 0 0 0,0 1 0 0 0,0-1-1 0 0,0 0 1 0 0,0 1 0 0 0,0-1 0 0 0,0 0 0 0 0,0 1 0 0 0,0-1 0 0 0,0 1 0 0 0,0-1 0 0 0,0 0 0 0 0,1 1 0 0 0,-1-1 0 0 0,0 0 0 0 0,0 1 0 0 0,0-1 0 0 0,1 0 0 0 0,-1 1 0 0 0,0-1 0 0 0,20 8 2410 0 0,26-5-795 0 0,12-5 173 0 0,86-13 0 0 0,-12-9-6776 0 0,-104 16-1486 0 0,-14 2 3636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5:0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20 576 0 0,'-25'-12'5257'0'0,"9"5"2055"0"0,15 7-7185 0 0,1 0 0 0 0,-1 0 0 0 0,1 0-1 0 0,-1 0 1 0 0,1 0 0 0 0,-1 0 0 0 0,1 0-1 0 0,-1 0 1 0 0,1 0 0 0 0,-1 1 0 0 0,1-1 0 0 0,-1 0-1 0 0,1 0 1 0 0,-1 0 0 0 0,1 1 0 0 0,-1-1 0 0 0,1 0-1 0 0,0 1 1 0 0,-1-1 0 0 0,1 0 0 0 0,0 1-1 0 0,-1-1 1 0 0,1 0 0 0 0,0 1 0 0 0,-1-1 0 0 0,1 1-1 0 0,0-1 1 0 0,0 1 0 0 0,-1-1 0 0 0,1 1 0 0 0,0-1-1 0 0,0 1 1 0 0,0-1 0 0 0,0 1 0 0 0,0-1-1 0 0,0 1 1 0 0,0 0 0 0 0,-5 20 2583 0 0,5-12-2108 0 0,0 1 0 0 0,0-1 0 0 0,1 1 0 0 0,0-1 0 0 0,1 0 0 0 0,0 1 0 0 0,0-1 0 0 0,7 14 0 0 0,5 10 465 0 0,18 29 0 0 0,-10-19-99 0 0,45 78 510 0 0,-64-116-1548 0 0,14 10-1604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5:0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49 205 812 0 0,'-15'-9'1679'0'0,"13"7"-993"0"0,-1 1 0 0 0,0-1 0 0 0,1 1-1 0 0,-1-1 1 0 0,1 0 0 0 0,0 0 0 0 0,0 0-1 0 0,0-1 1 0 0,0 1 0 0 0,0 0 0 0 0,0-1-1 0 0,0 1 1 0 0,-2-7 1599 0 0,17-8 2076 0 0,-2 10-3514 0 0,1 1-1 0 0,0 0 1 0 0,0 1 0 0 0,0 0 0 0 0,0 1 0 0 0,1 0 0 0 0,22-3-1 0 0,-1-1 251 0 0,79-16 1167 0 0,-66 16-1161 0 0,-1-3 0 0 0,78-28 0 0 0,-120 37-1205 0 0,19-6-2203 0 0,-12 9-1896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9:05:0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0 468 0 0,'-7'8'1104'0'0,"-14"16"3202"0"0,16-7 2110 0 0,5-16-6223 0 0,0-1 0 0 0,1 1-1 0 0,-1 0 1 0 0,1 0-1 0 0,-1-1 1 0 0,1 1 0 0 0,0 0-1 0 0,-1-1 1 0 0,1 1 0 0 0,-1-1-1 0 0,1 1 1 0 0,0-1-1 0 0,0 1 1 0 0,-1-1 0 0 0,1 1-1 0 0,0-1 1 0 0,0 0-1 0 0,0 1 1 0 0,-1-1 0 0 0,1 0-1 0 0,0 0 1 0 0,0 0-1 0 0,0 1 1 0 0,0-1 0 0 0,0 0-1 0 0,1 0 1 0 0,25 1 2055 0 0,-26-1-2099 0 0,209-10 8780 0 0,-209 10-9108 0 0,1 0-1 0 0,-1 0 1 0 0,0 0 0 0 0,1 0-1 0 0,-1 0 1 0 0,0 1-1 0 0,1-1 1 0 0,-1 0-1 0 0,0 1 1 0 0,1-1 0 0 0,-1 1-1 0 0,2 0 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4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0 176 680 0 0,'20'12'5604'0'0,"-8"-2"-3281"0"0,1 0-1 0 0,20 24 1 0 0,40 64 3896 0 0,-56-73-4496 0 0,0 0 1 0 0,2-1 0 0 0,39 37-1 0 0,-57-59-1595 0 0,1 0 1 0 0,0-1-1 0 0,0 0 0 0 0,0 1 1 0 0,0-1-1 0 0,0 0 0 0 0,0 0 1 0 0,0 0-1 0 0,0 0 0 0 0,0 0 1 0 0,0-1-1 0 0,0 1 0 0 0,1-1 1 0 0,-1 1-1 0 0,0-1 0 0 0,1 0 1 0 0,-1 0-1 0 0,0 0 0 0 0,0 0 1 0 0,1 0-1 0 0,1-1 0 0 0,0 0-21 0 0,-1-1 1 0 0,1 1-1 0 0,-1-1 0 0 0,1 0 0 0 0,-1 0 0 0 0,0 0 0 0 0,0 0 0 0 0,0 0 0 0 0,0-1 0 0 0,-1 0 0 0 0,5-4 0 0 0,4-7 120 0 0,-1 0-1 0 0,-1-1 1 0 0,-1 0-1 0 0,10-23 1 0 0,5-16 160 0 0,-3-1 0 0 0,19-82 0 0 0,-34 114-727 0 0,4-35 1 0 0,-9 50-138 0 0,-4-15-11331 0 0,1 17 8415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151 204 8821 0 0,'-84'-111'11710'0'0,"37"51"-7612"0"0,28 27-444 0 0,23 34-3487 0 0,6 3-325 0 0,1 1 0 0 0,-1 0 0 0 0,1 1 0 0 0,-2 0 0 0 0,1 0 0 0 0,14 12 0 0 0,14 10-555 0 0,17 10-1069 0 0,58 33-6249 0 0,-65-47 5146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0 272 0 0,'-3'2'211'0'0,"3"-2"134"0"0,-1 0-1 0 0,0 1 1 0 0,0-1-1 0 0,0 0 1 0 0,0 1-1 0 0,1-1 1 0 0,-1 1-1 0 0,0-1 1 0 0,0 1-1 0 0,1-1 1 0 0,-1 1-1 0 0,1 0 1 0 0,-1-1-1 0 0,0 1 1 0 0,1 0-1 0 0,-1 1 1 0 0,2-1-20 0 0,0-1 1 0 0,0 1-1 0 0,1 0 1 0 0,-1 0 0 0 0,0 0-1 0 0,1-1 1 0 0,-1 1 0 0 0,1-1-1 0 0,-1 1 1 0 0,1-1 0 0 0,-1 0-1 0 0,3 1 1 0 0,26 5 1016 0 0,0-2 0 0 0,42 2-1 0 0,-21-3-511 0 0,550 18 2493 0 0,-221-15-2492 0 0,100 7-197 0 0,438-20 523 0 0,-744 3-829 0 0,329 0 486 0 0,620-42 1513 0 0,-936 30-377 0 0,-171 17-2040 0 0,-12 0-3148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5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30 328 0 0,'0'-17'3489'0'0,"0"4"1812"0"0,4 27-638 0 0,12 68-2597 0 0,9 121 561 0 0,26 149-338 0 0,-26-204-1337 0 0,-9-42-416 0 0,-15-103-756 0 0,2 17-1566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5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73 292 0 0,'-25'-20'4787'0'0,"-51"-30"0"0"0,66 47-1643 0 0,10 10-263 0 0,1-4-2637 0 0,1-1 1 0 0,0 1-1 0 0,-1-1 0 0 0,1 0 1 0 0,0 1-1 0 0,0-1 1 0 0,3 2-1 0 0,82 61 1476 0 0,2-4 0 0 0,146 74-1 0 0,-26-25-711 0 0,-192-101-952 0 0,1-1-45 0 0,0 1-1 0 0,0 1 0 0 0,-1 1 1 0 0,25 20-1 0 0,-41-30-24 0 0,-1 2-17 0 0,1-2 28 0 0,-1 0 0 0 0,0 0 0 0 0,0 0 0 0 0,1 0 0 0 0,-1 0 1 0 0,0 0-1 0 0,0 0 0 0 0,0 0 0 0 0,0 0 0 0 0,0 1 0 0 0,-1-1 0 0 0,1 0 0 0 0,0 0 0 0 0,0 0 0 0 0,-1 1 1 0 0,-13 14-10 0 0,0-1 1 0 0,0 0-1 0 0,-2-1 1 0 0,0 0 0 0 0,-26 16-1 0 0,14-9 16 0 0,-270 172 69 0 0,192-130-12 0 0,-106 84 0 0 0,191-131 0 0 0,8-7 16 0 0,1 1-1 0 0,-16 16 0 0 0,28-25-216 0 0,15 2-2810 0 0,-11-3 1985 0 0,0 0 0 0 0,1 0 0 0 0,-1-1 0 0 0,0 1 0 0 0,0-1 0 0 0,1 0 1 0 0,4-3-1 0 0,5-2-1375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5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4 100 108 0 0,'0'-13'1061'0'0,"-1"-43"3456"0"0,-2 26 6872 0 0,32 165-8111 0 0,13 74-1062 0 0,-32-142-1674 0 0,16 125 738 0 0,-18-114-852 0 0,4 96 602 0 0,-8-134-1084 0 0,-3-38-390 0 0,-1 0 0 0 0,1 0 0 0 0,-1 1 1 0 0,1-1-1 0 0,0 0 0 0 0,0 0 0 0 0,0 0 0 0 0,2 3 1 0 0,4-1-3087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5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19 108 188 0 0,'-1'-1'354'0'0,"0"1"1"0"0,0-1-1 0 0,-1 1 0 0 0,1-1 1 0 0,0 1-1 0 0,0-1 1 0 0,0 1-1 0 0,0-1 0 0 0,0 0 1 0 0,0 0-1 0 0,1 0 0 0 0,-1 1 1 0 0,0-1-1 0 0,0 0 1 0 0,1 0-1 0 0,-1 0 0 0 0,0 0 1 0 0,1 0-1 0 0,-1-2 0 0 0,1 3-155 0 0,0-1-1 0 0,0 1 0 0 0,1-1 1 0 0,-1 1-1 0 0,0-1 0 0 0,1 0 1 0 0,-1 1-1 0 0,0 0 0 0 0,1-1 1 0 0,-1 1-1 0 0,1-1 0 0 0,-1 1 1 0 0,1-1-1 0 0,-1 1 0 0 0,1 0 0 0 0,-1-1 1 0 0,1 1-1 0 0,-1 0 0 0 0,1 0 1 0 0,-1-1-1 0 0,1 1 0 0 0,0 0 1 0 0,-1 0-1 0 0,1 0 0 0 0,0 0 1 0 0,10-3 962 0 0,-1 1-1 0 0,20 0 1 0 0,301-8 2531 0 0,136 3-2237 0 0,-98 2-459 0 0,438-21 247 0 0,-497 0-577 0 0,-302 25-757 0 0,16 1-1892 0 0,-23 1 1210 0 0,-15 12-8773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4:5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18 576 0 0,'-11'-18'9775'0'0,"43"150"-6084"0"0,-12-55-2644 0 0,18 81 1319 0 0,19 190-1 0 0,-7 131 1228 0 0,-11-234-1821 0 0,-38-239-1659 0 0,1-1 0 0 0,-1 1 0 0 0,1 0 0 0 0,1 0 0 0 0,-1-1 0 0 0,1 1 0 0 0,6 9 0 0 0,-7-13-73 0 0,0 0 1 0 0,0 0-1 0 0,0 0 1 0 0,1 0-1 0 0,-1-1 1 0 0,0 1-1 0 0,1-1 0 0 0,-1 0 1 0 0,1 0-1 0 0,0 0 1 0 0,-1 0-1 0 0,1 0 1 0 0,0 0-1 0 0,0-1 1 0 0,-1 1-1 0 0,1-1 0 0 0,0 0 1 0 0,0 0-1 0 0,3 0 1 0 0,337-19 317 0 0,-154 4-303 0 0,1364-28 712 0 0,-1378 41-486 0 0,1320-6 1875 0 0,-276 14-465 0 0,-692 17-1365 0 0,-72-2-91 0 0,-315-15-235 0 0,55 2 0 0 0,-185-8 0 0 0,-3-1 0 0 0,-1 2 0 0 0,3 0 0 0 0,7 2 0 0 0,3 1 0 0 0,-15-3 0 0 0,1 0 0 0 0,3 0 0 0 0,0 0 0 0 0,-2 0-75 0 0,-6 0-340 0 0,-20-11-16897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0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54 320 0 0,'5'-40'6137'0'0,"4"27"1569"0"0,-6 22-7316 0 0,1 1 0 0 0,-2 0 0 0 0,1 0 0 0 0,-1 0 0 0 0,-1 1 0 0 0,0 11 0 0 0,-2 71 1229 0 0,0-38-837 0 0,0 78 795 0 0,10 155 775 0 0,-6-222-1894 0 0,4 55 560 0 0,-6-119-997 0 0,-1-1 1 0 0,0 1-1 0 0,1-1 1 0 0,-1 1-1 0 0,0-1 1 0 0,0 1-1 0 0,0-1 1 0 0,0 1-1 0 0,-1-1 1 0 0,1 1-1 0 0,0-1 1 0 0,-1 0-1 0 0,1 1 1 0 0,0-1-1 0 0,-1 1 1 0 0,0-1-1 0 0,1 0 1 0 0,-1 0-1 0 0,0 1 1 0 0,0-1-1 0 0,0 0 1 0 0,0 0-1 0 0,0 0 1 0 0,0 0-1 0 0,0 0 1 0 0,0 0-1 0 0,0 0 1 0 0,-2 1-1 0 0,-3 1-73 0 0,1-2-1 0 0,0 1 0 0 0,0-1 0 0 0,0 1 0 0 0,-1-2 0 0 0,-7 2 0 0 0,-4 0-27 0 0,-83 12-340 0 0,39-7 239 0 0,-1 3 1 0 0,2 2-1 0 0,-78 27 0 0 0,135-38 188 0 0,2-1 7 0 0,-1 1 0 0 0,0-1 0 0 0,1 1 0 0 0,-1-1 0 0 0,1 1-1 0 0,-1-1 1 0 0,0 1 0 0 0,1 0 0 0 0,-1 0 0 0 0,1 0 0 0 0,0 0 0 0 0,-1 0 0 0 0,1 0 0 0 0,0 0 0 0 0,0 0 0 0 0,0 0 0 0 0,-1 1 0 0 0,1-1 0 0 0,0 0 0 0 0,1 1-1 0 0,-1-1 1 0 0,0 1 0 0 0,0-1 0 0 0,0 4 0 0 0,1-4 3 0 0,1 0 0 0 0,0-1-1 0 0,-1 1 1 0 0,1 0 0 0 0,0 0-1 0 0,0 0 1 0 0,0 0 0 0 0,0-1-1 0 0,0 1 1 0 0,0 0 0 0 0,0-1-1 0 0,0 1 1 0 0,0-1 0 0 0,0 1 0 0 0,2 0-1 0 0,-1 0 25 0 0,21 9 80 0 0,1 0 1 0 0,-1-2 0 0 0,2 0-1 0 0,-1-2 1 0 0,34 5 0 0 0,-13-3 22 0 0,191 35 326 0 0,-185-35-356 0 0,291 39 823 0 0,13 3 201 0 0,-353-50-1114 0 0,18 4 83 0 0,-19-4-92 0 0,0 1-1 0 0,0-1 1 0 0,-1 0 0 0 0,1 0 0 0 0,0 0-1 0 0,0 0 1 0 0,-1 1 0 0 0,1-1-1 0 0,0 0 1 0 0,-1 1 0 0 0,1-1 0 0 0,-1 1-1 0 0,1-1 1 0 0,0 1 0 0 0,-1-1 0 0 0,1 1-1 0 0,-1-1 1 0 0,1 1 0 0 0,-1-1-1 0 0,1 1 1 0 0,-1 0 0 0 0,-4 1 26 0 0,-16 5-46 0 0,-1-2-1 0 0,0 0 0 0 0,0-1 1 0 0,0-2-1 0 0,-23 1 0 0 0,4 1-42 0 0,-112 10-198 0 0,-14 1-198 0 0,-208 45 1 0 0,361-58 413 0 0,6 0 2 0 0,-1-1 0 0 0,0 1 1 0 0,1 0-1 0 0,-1 0 0 0 0,1 1 1 0 0,0 0-1 0 0,0 1 0 0 0,0-1 1 0 0,-11 9-1 0 0,18-11 81 0 0,1 0-38 0 0,0 1 0 0 0,0-1 0 0 0,1 0-1 0 0,-1 1 1 0 0,1-1 0 0 0,0 0-1 0 0,-1 0 1 0 0,1 0 0 0 0,0 0 0 0 0,-1-1-1 0 0,1 1 1 0 0,0 0 0 0 0,2 0-1 0 0,35 9 125 0 0,0-2-1 0 0,75 5 0 0 0,-57-7 33 0 0,-17-2 5 0 0,22 2 395 0 0,94 22 0 0 0,-156-28-556 0 0,1 0 0 0 0,-1 0 0 0 0,0 0-1 0 0,0 0 1 0 0,0 0 0 0 0,1 1 0 0 0,-1-1 0 0 0,0 0 0 0 0,0 0 0 0 0,1 0-1 0 0,-1 0 1 0 0,0 0 0 0 0,0 0 0 0 0,0 0 0 0 0,1 0 0 0 0,-1 1 0 0 0,0-1 0 0 0,0 0-1 0 0,0 0 1 0 0,1 0 0 0 0,-1 0 0 0 0,0 1 0 0 0,0-1 0 0 0,0 0 0 0 0,0 0-1 0 0,0 1 1 0 0,0-1 0 0 0,1 0 0 0 0,-1 0 0 0 0,0 0 0 0 0,0 1 0 0 0,0-1 0 0 0,0 0-1 0 0,-6 8 201 0 0,-20 7-166 0 0,17-11 34 0 0,2 1-40 0 0,1 0-1 0 0,0 1 1 0 0,0-1 0 0 0,0 1-1 0 0,1 1 1 0 0,0-1 0 0 0,0 0-1 0 0,0 1 1 0 0,1 0 0 0 0,0 0-1 0 0,1 1 1 0 0,-1-1 0 0 0,1 1-1 0 0,1 0 1 0 0,-4 15 0 0 0,0 10 322 0 0,2 0 0 0 0,-1 53 0 0 0,4-71-262 0 0,1 115 383 0 0,26 218 0 0 0,-18-282-486 0 0,42 305 0 0 0,-31-237 0 0 0,48 255 0 0 0,-66-381 0 0 0,3-3 0 0 0,2-3-60 0 0,-5-1-356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0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23 107 304 0 0,'0'0'1063'0'0,"-12"-13"3601"0"0,8 2-3378 0 0,-2-11 6915 0 0,8 21-7871 0 0,-1 0 1 0 0,1 0-1 0 0,0 0 0 0 0,0 0 1 0 0,0 0-1 0 0,0 0 0 0 0,0 1 0 0 0,-1-1 1 0 0,1 1-1 0 0,1-1 0 0 0,-1 1 1 0 0,3-1-1 0 0,239-19 5474 0 0,128 14-2499 0 0,-10 7-1395 0 0,-187-2-510 0 0,-112-1-864 0 0,-22 2-536 0 0,0-2 0 0 0,-31 2 0 0 0,-1-2 0 0 0,2 2 0 0 0,-5-2-107 0 0,-5 2-454 0 0,-5-1-330 0 0,-2 0 808 0 0,-28-8-10253 0 0,24 4 6773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1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96 0 0,'1'-9'3866'0'0,"6"6"-3206"0"0,0 0-1 0 0,1 1 1 0 0,-1 0-1 0 0,1 0 1 0 0,0 1-1 0 0,14-1 1 0 0,51 2 1161 0 0,-49 1-1409 0 0,245 11 1688 0 0,-119-5-1452 0 0,486 3 751 0 0,-319-15-927 0 0,203-7 54 0 0,656-24 595 0 0,-1015 26-973 0 0,19 1 1162 0 0,-155 8-421 0 0,-17 0-603 0 0,0 1 1 0 0,0 0-1 0 0,-1 0 0 0 0,15 3 1 0 0,-19-2-206 0 0,0 0 0 0 0,-1 0 1 0 0,1 0-1 0 0,0 0 0 0 0,-1 1 0 0 0,1-1 1 0 0,-1 1-1 0 0,0-1 0 0 0,1 1 0 0 0,-1 0 1 0 0,0 0-1 0 0,0 0 0 0 0,0 0 0 0 0,0 1 1 0 0,0-1-1 0 0,2 5 0 0 0,12 23 620 0 0,-1 2-1 0 0,16 49 1 0 0,7 17 553 0 0,4 5 632 0 0,-41-101-1813 0 0,0 0 0 0 0,0 0 0 0 0,1 0 0 0 0,-1 0 0 0 0,1 0 0 0 0,0 0 0 0 0,0 0 0 0 0,0-1 0 0 0,-1 1 0 0 0,5 2 0 0 0,-6-4-610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1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41 121 340 0 0,'-38'-20'9334'0'0,"38"20"-9288"0"0,0 0 1 0 0,0 0 0 0 0,0 0 0 0 0,0 0 0 0 0,0 0 0 0 0,-1 0 0 0 0,1 0-1 0 0,0 0 1 0 0,0 0 0 0 0,0 0 0 0 0,0 0 0 0 0,0 0 0 0 0,0-1 0 0 0,-1 1-1 0 0,1 0 1 0 0,0 0 0 0 0,0 0 0 0 0,0 0 0 0 0,0 0 0 0 0,0 0 0 0 0,0 0-1 0 0,0-1 1 0 0,0 1 0 0 0,0 0 0 0 0,0 0 0 0 0,0 0 0 0 0,0 0-1 0 0,-1 0 1 0 0,1-1 0 0 0,0 1 0 0 0,0 0 0 0 0,0 0 0 0 0,0 0 0 0 0,0 0-1 0 0,0 0 1 0 0,0-1 0 0 0,1 1 0 0 0,-1 0 0 0 0,0 0 0 0 0,0 0 0 0 0,0 0-1 0 0,0-1 1 0 0,7-4 1510 0 0,12 0 79 0 0,369-7 4061 0 0,-169 10-4346 0 0,293-30 792 0 0,-438 25-1879 0 0,88-14 850 0 0,-161 21-1149 0 0,61-10 1131 0 0,-35 8-3537 0 0,-27 2 2082 0 0,1 1 0 0 0,-1-1 0 0 0,0 0 0 0 0,1 1 1 0 0,-1-1-1 0 0,3 3-2512 0 0,-3-2 2513 0 0,1-1-1 0 0,-1 1 0 0 0,0-1 0 0 0,0 1 0 0 0,0-1 1 0 0,0 1-1 0 0,0-1 0 0 0,1 1 0 0 0,-1-1 1 0 0,0 1-1 0 0,0-1 0 0 0,0 1 0 0 0,0-1 0 0 0,-1 2 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9125 0 0,'3'22'10966'0'0,"-8"4"-6971"0"0,-11 24-3310 0 0,12-42 188 0 0,-20 50 284 0 0,-2-2 1 0 0,-46 73-1 0 0,-83 94 929 0 0,46-93-2496 0 0,101-124-499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1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31 524 0 0,'-4'-7'5243'0'0,"1"8"-4923"0"0,0-1 1 0 0,0 1-1 0 0,0 0 0 0 0,0 0 1 0 0,0 1-1 0 0,0-1 0 0 0,0 1 1 0 0,0-1-1 0 0,1 1 0 0 0,-1 0 0 0 0,1 0 1 0 0,-1 0-1 0 0,-2 4 0 0 0,-36 38 1434 0 0,30-31-1245 0 0,-104 111 2881 0 0,-28 33 579 0 0,94-105-2169 0 0,32-36-765 0 0,1 1 1 0 0,1 1-1 0 0,-19 28 1 0 0,108-153 1670 0 0,93-143-2154 0 0,-83 117-370 0 0,-83 131-179 0 0,2-2 11 0 0,0-1 1 0 0,0 0-1 0 0,1 1 0 0 0,-1-1 0 0 0,1 1 1 0 0,0 0-1 0 0,9-7 0 0 0,-13 11-12 0 0,1 0 0 0 0,-1 0 1 0 0,1 0-1 0 0,0 0 0 0 0,-1 0 0 0 0,1 0 1 0 0,0 0-1 0 0,-1 0 0 0 0,1 0 0 0 0,0 0 1 0 0,-1 0-1 0 0,1 0 0 0 0,-1 0 0 0 0,1 0 1 0 0,0 0-1 0 0,-1 1 0 0 0,1-1 0 0 0,-1 0 1 0 0,1 1-1 0 0,-1-1 0 0 0,1 0 0 0 0,0 1 0 0 0,-1-1 1 0 0,0 0-1 0 0,1 1 0 0 0,-1-1 0 0 0,1 2 1 0 0,14 15 83 0 0,-12-13-48 0 0,126 187 946 0 0,3 2-41 0 0,-124-183-931 0 0,54 70 411 0 0,4-2 0 0 0,95 86 0 0 0,-156-160-423 0 0,1-1 0 0 0,-27-11 0 0 0,0 2 0 0 0,-1 0 0 0 0,0 1 0 0 0,-45-3 0 0 0,28 3 0 0 0,-171-18 0 0 0,-254 6 0 0 0,458 17-47 0 0,-7 0-773 0 0,0 0 0 0 0,0-1 1 0 0,1 0-1 0 0,-14-4 0 0 0,45-5-10178 0 0,-4 2 7976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1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72 352 0 0,'-2'0'859'0'0,"-44"-15"12109"0"0,52 15-12004 0 0,204-6 3524 0 0,112 9-2210 0 0,8 0-1239 0 0,41-4-41 0 0,197-4 119 0 0,-308-7-691 0 0,43-1 121 0 0,354-8 850 0 0,-544 17-312 0 0,-112 4-1116 0 0,0 0-1 0 0,0 0 1 0 0,-1 0 0 0 0,1 0 0 0 0,0 0-1 0 0,0 0 1 0 0,0 0 0 0 0,-1 0 0 0 0,1 0-1 0 0,0 1 1 0 0,-1-1 0 0 0,1 0 0 0 0,0 0-1 0 0,0 1 1 0 0,-1-1 0 0 0,1 1-1 0 0,0-1 1 0 0,-1 0 0 0 0,1 1 0 0 0,-1-1-1 0 0,1 1 1 0 0,-1-1 0 0 0,1 1 0 0 0,-1 0-1 0 0,1-1 1 0 0,-1 1 0 0 0,1 0 0 0 0,-1-1-1 0 0,1 1 1 0 0,-1 0 0 0 0,0-1-1 0 0,0 1 1 0 0,1 0 0 0 0,-1 0 0 0 0,0-1-1 0 0,0 2 1 0 0,0 0-744 0 0,-1 0 57 0 0,-1 2-647 0 0,0 1-1 0 0,0 0 1 0 0,-1-1 0 0 0,1 0 0 0 0,-1 0 0 0 0,-6 7-1 0 0,-6 5-1432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1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32 468 0 0,'-18'-31'8311'0'0,"17"33"-7333"0"0,-1 3-518 0 0,0-1 0 0 0,1 0 1 0 0,0 1-1 0 0,0-1 0 0 0,0 1 1 0 0,0 0-1 0 0,0-1 0 0 0,1 7 0 0 0,1 44 1642 0 0,0-38-1508 0 0,43 755 8642 0 0,-33-645-7755 0 0,5-1 1 0 0,58 219-1 0 0,-57-286-1041 0 0,46 172 1173 0 0,-43-167-1251 0 0,-19-63-630 0 0,-19-4-13562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1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13 348 0 0,'-26'2'8100'0'0,"32"-2"-7169"0"0,216 1 4002 0 0,-143-2-4065 0 0,1411-3 6108 0 0,-860 6-4645 0 0,201-4 336 0 0,-774 2-2422 0 0,3 1 569 0 0,62-8-1 0 0,-97 4-1068 0 0,-24 3-177 0 0,5-2-660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1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56 256 0 0,'-21'-53'6887'0'0,"20"51"-5911"0"0,0 11 4273 0 0,-3 35-3207 0 0,4 61 908 0 0,5 272 4144 0 0,-2-298-5379 0 0,-3-79-1822 0 0,0 0-1 0 0,0 0 0 0 0,0 1 1 0 0,1-1-1 0 0,-1 0 1 0 0,0 1-1 0 0,0-1 0 0 0,0 0 1 0 0,0 0-1 0 0,0 1 1 0 0,0-1-1 0 0,1 0 0 0 0,-1 0 1 0 0,0 1-1 0 0,0-1 1 0 0,0 0-1 0 0,1 0 0 0 0,-1 1 1 0 0,0-1-1 0 0,0 0 1 0 0,1 0-1 0 0,-1 0 0 0 0,0 0 1 0 0,0 1-1 0 0,1-1 1 0 0,-1 0-1 0 0,0 0 0 0 0,1 0 1 0 0,-1 0-1 0 0,0 0 1 0 0,0 0-1 0 0,1 0 0 0 0,-1 0 1 0 0,0 0-1 0 0,1 0 1 0 0,-1 0-1 0 0,1 0-428 0 0,0 0-1 0 0,-1 0 1 0 0,1 0 0 0 0,0 0 0 0 0,-1 0-1 0 0,1 0 1 0 0,0-1 0 0 0,0 1 0 0 0,-1 0-1 0 0,1 0 1 0 0,-1-1 0 0 0,1 1-1 0 0,2-3-1608 0 0,3-3-265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1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307 133 208 0 0,'1'-2'241'0'0,"-1"0"1"0"0,1 0-1 0 0,-1 0 0 0 0,1 0 1 0 0,-1 0-1 0 0,0 0 0 0 0,1 0 1 0 0,-1 0-1 0 0,0 0 0 0 0,-1 0 1 0 0,1 0-1 0 0,0 0 1 0 0,-1 0-1 0 0,1 0 0 0 0,-1 0 1 0 0,1 0-1 0 0,-1 1 0 0 0,0-1 1 0 0,0 0-1 0 0,0 0 0 0 0,-1-2 1 0 0,0 2 53 0 0,-1-1 1 0 0,1 1-1 0 0,-1 0 0 0 0,1 0 1 0 0,-1 0-1 0 0,0 0 1 0 0,0 0-1 0 0,0 0 1 0 0,0 1-1 0 0,0 0 0 0 0,-6-2 1 0 0,0 0 177 0 0,1 1 1 0 0,-1 0 0 0 0,0 1-1 0 0,0 0 1 0 0,0 1-1 0 0,0 0 1 0 0,0 0 0 0 0,-16 3-1 0 0,15-1-149 0 0,1 1-1 0 0,-1 1 0 0 0,1-1 0 0 0,0 1 1 0 0,0 1-1 0 0,1 0 0 0 0,-1 0 1 0 0,1 1-1 0 0,0 0 0 0 0,1 0 1 0 0,0 1-1 0 0,-1 0 0 0 0,2 0 1 0 0,-1 1-1 0 0,-9 16 0 0 0,12-19-124 0 0,1 1-1 0 0,0 0 1 0 0,0 0-1 0 0,0 0 1 0 0,1 0 0 0 0,0 0-1 0 0,0 1 1 0 0,1-1-1 0 0,0 1 1 0 0,0-1-1 0 0,0 1 1 0 0,1-1-1 0 0,0 1 1 0 0,0 0 0 0 0,1-1-1 0 0,0 1 1 0 0,0-1-1 0 0,0 1 1 0 0,1-1-1 0 0,0 0 1 0 0,0 1-1 0 0,1-1 1 0 0,0 0 0 0 0,5 9-1 0 0,1-3-38 0 0,-1 0-1 0 0,2-1 1 0 0,-1 0-1 0 0,2 0 0 0 0,-1-1 1 0 0,1-1-1 0 0,1 0 1 0 0,0 0-1 0 0,0-1 1 0 0,1-1-1 0 0,0 0 1 0 0,0-1-1 0 0,0 0 1 0 0,1-1-1 0 0,0 0 0 0 0,0-1 1 0 0,0-1-1 0 0,18 2 1 0 0,-13-3 0 0 0,0 0 0 0 0,0-2 1 0 0,0 0-1 0 0,36-5 0 0 0,-51 4-130 0 0,0 0 0 0 0,1 0 1 0 0,-1-1-1 0 0,0 1 0 0 0,0-1 0 0 0,0 0 0 0 0,-1 0 1 0 0,1 0-1 0 0,0-1 0 0 0,-1 1 0 0 0,6-6 0 0 0,-6 5-17 0 0,-1 0-1 0 0,0 0 0 0 0,-1 0 1 0 0,1 0-1 0 0,0 0 0 0 0,-1 0 1 0 0,0 0-1 0 0,1 0 1 0 0,-1 0-1 0 0,-1-1 0 0 0,1 1 1 0 0,0-1-1 0 0,-1 1 0 0 0,0 0 1 0 0,1-1-1 0 0,-2 1 0 0 0,1-4 1 0 0,-1-6 2 0 0,-1 0 1 0 0,-1 1-1 0 0,0-1 1 0 0,-1 1 0 0 0,0 0-1 0 0,0 0 1 0 0,-1 0-1 0 0,-1 1 1 0 0,-8-13-1 0 0,2 5-3 0 0,-2 0-1 0 0,0 1 0 0 0,-1 0 1 0 0,-21-18-1 0 0,12 14-30 0 0,-1 2 0 0 0,0 0 0 0 0,-2 2 0 0 0,0 0 0 0 0,-42-18 0 0 0,66 34-163 0 0,-1 1-1 0 0,0 0 1 0 0,0-1 0 0 0,0 1-1 0 0,0 1 1 0 0,0-1-1 0 0,0 1 1 0 0,-7-1 0 0 0,10 1-50 0 0,0 0 1 0 0,-1 1 0 0 0,1-1-1 0 0,0 0 1 0 0,0 0-1 0 0,0 0 1 0 0,0 1-1 0 0,0-1 1 0 0,0 1 0 0 0,0-1-1 0 0,0 1 1 0 0,0-1-1 0 0,0 1 1 0 0,0-1-1 0 0,0 1 1 0 0,1 0 0 0 0,-1 0-1 0 0,0-1 1 0 0,0 1-1 0 0,1 0 1 0 0,-1 0 0 0 0,0 0-1 0 0,1 0 1 0 0,-1 0-1 0 0,1 0 1 0 0,-1 0-1 0 0,1 0 1 0 0,-1 0 0 0 0,1 0-1 0 0,0 0 1 0 0,0 0-1 0 0,-1 0 1 0 0,1 0 0 0 0,0 0-1 0 0,0 0 1 0 0,0 2-1 0 0,0 7-2733 0 0,2 3 427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1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1 256 260 0 0,'43'26'5472'0'0,"2"-1"-1"0"0,0-3 1 0 0,56 19 0 0 0,-82-35-4458 0 0,0-1-1 0 0,0-1 1 0 0,1 0 0 0 0,0-2 0 0 0,22 1 0 0 0,-41-3-978 0 0,0 0-1 0 0,0 0 1 0 0,0 0 0 0 0,0 0-1 0 0,-1 0 1 0 0,1-1-1 0 0,0 1 1 0 0,0 0 0 0 0,0 0-1 0 0,-1-1 1 0 0,1 1 0 0 0,0 0-1 0 0,0-1 1 0 0,-1 1 0 0 0,1-1-1 0 0,0 1 1 0 0,-1-1 0 0 0,1 1-1 0 0,0-1 1 0 0,-1 1 0 0 0,1-1-1 0 0,-1 0 1 0 0,1 1 0 0 0,-1-1-1 0 0,1 0 1 0 0,-1 1-1 0 0,0-1 1 0 0,1 0 0 0 0,-1 0-1 0 0,0 0 1 0 0,1 1 0 0 0,-1-1-1 0 0,0 0 1 0 0,0 0 0 0 0,0 0-1 0 0,0 1 1 0 0,0-1 0 0 0,0 0-1 0 0,0 0 1 0 0,0 0 0 0 0,0 0-1 0 0,0 1 1 0 0,0-1-1 0 0,-1 0 1 0 0,1-1 0 0 0,-2-5 12 0 0,0-1 0 0 0,-1 1 0 0 0,-5-13 1 0 0,5 14 49 0 0,-8-21 37 0 0,-18-48 130 0 0,27 67-244 0 0,0 1 1 0 0,1-1 0 0 0,0 0 0 0 0,0 1-1 0 0,0-1 1 0 0,1 0 0 0 0,2-15 0 0 0,-1 17-14 0 0,1 0-1 0 0,0-1 1 0 0,1 1 0 0 0,-1 0 0 0 0,1 1 0 0 0,1-1 0 0 0,-1 0-1 0 0,1 1 1 0 0,0 0 0 0 0,0 0 0 0 0,0 0 0 0 0,1 0-1 0 0,-1 1 1 0 0,1-1 0 0 0,10-5 0 0 0,-6 3-2 0 0,0 2 0 0 0,1-1 0 0 0,-1 1 1 0 0,1 1-1 0 0,0 0 0 0 0,0 0 0 0 0,1 1 0 0 0,19-4 0 0 0,-18 6 1 0 0,0 0-1 0 0,0 1 1 0 0,0 0-1 0 0,0 0 0 0 0,0 2 1 0 0,0-1-1 0 0,13 5 0 0 0,-19-5 0 0 0,0 1 0 0 0,0 1 0 0 0,0-1 0 0 0,0 1 0 0 0,0 0 0 0 0,-1 1 0 0 0,1-1 0 0 0,-1 1 0 0 0,0 0 0 0 0,0 0 0 0 0,0 1 0 0 0,0-1 0 0 0,-1 1 0 0 0,7 9 0 0 0,-9-10-1 0 0,0 1 1 0 0,0-1 0 0 0,-1 0 0 0 0,1 1 0 0 0,-1-1-1 0 0,0 1 1 0 0,0 0 0 0 0,0-1 0 0 0,-1 1 0 0 0,1 0 0 0 0,-1-1-1 0 0,0 1 1 0 0,-1 0 0 0 0,1 0 0 0 0,-3 7 0 0 0,-2 8 26 0 0,0-1 1 0 0,-12 26 0 0 0,10-26-4 0 0,-1-1-11 0 0,2-3 32 0 0,0-1-1 0 0,2 1 0 0 0,-1 1 1 0 0,-3 24-1 0 0,8-36-26 0 0,0 0 0 0 0,-1 0 0 0 0,2 0 0 0 0,-1 0-1 0 0,0 0 1 0 0,1 0 0 0 0,0 0 0 0 0,0 0 0 0 0,0-1 0 0 0,0 1 0 0 0,0 0-1 0 0,1 0 1 0 0,0-1 0 0 0,0 1 0 0 0,0-1 0 0 0,0 1 0 0 0,0-1 0 0 0,1 0-1 0 0,-1 0 1 0 0,1 0 0 0 0,0 0 0 0 0,0-1 0 0 0,4 4 0 0 0,2-1 8 0 0,0 1 1 0 0,1-1-1 0 0,-1-1 0 0 0,1 0 1 0 0,0 0-1 0 0,0-1 1 0 0,1 0-1 0 0,-1 0 1 0 0,19 1-1 0 0,8-2 76 0 0,53-2 0 0 0,-56-2-65 0 0,23-5 119 0 0,-30 2-2318 0 0,-25 5 1314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2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29 76 0 0,'-10'-16'2567'0'0,"3"4"5356"0"0,0 31-6371 0 0,5-7-1045 0 0,0-1 1 0 0,1 1-1 0 0,1-1 1 0 0,2 23-1 0 0,-1 1 117 0 0,-3 123 1064 0 0,1 96-26 0 0,4-169-945 0 0,5 1 0 0 0,3-2-1 0 0,37 141 1 0 0,-35-181 138 0 0,20 45-1 0 0,-33-88-818 0 0,-9 8-400 0 0,-8-6 208 0 0,0 0 0 0 0,0-1 0 0 0,-1 0 0 0 0,-24-2 0 0 0,-11 1-24 0 0,-105 14-234 0 0,130-11 353 0 0,0 2-1 0 0,1 1 1 0 0,-42 17-1 0 0,65-23 67 0 0,1 0 0 0 0,-1 1 0 0 0,1 0 0 0 0,-1 0 0 0 0,1 0 0 0 0,0 0 0 0 0,0 1 0 0 0,0-1 0 0 0,-3 4 1 0 0,5-5 1 0 0,0 0 0 0 0,1 0 1 0 0,-1 0-1 0 0,1 0 0 0 0,0 0 1 0 0,-1 0-1 0 0,1 0 0 0 0,0 0 1 0 0,0 0-1 0 0,-1 0 0 0 0,1 0 1 0 0,0 1-1 0 0,0-1 0 0 0,0 0 1 0 0,0 0-1 0 0,1 0 0 0 0,-1 0 1 0 0,0 0-1 0 0,0 0 0 0 0,0 0 1 0 0,1 0-1 0 0,-1 0 0 0 0,1 0 1 0 0,-1 0-1 0 0,1 0 0 0 0,-1 0 1 0 0,1 0-1 0 0,-1-1 1 0 0,1 1-1 0 0,0 0 0 0 0,0 0 1 0 0,-1 0-1 0 0,1-1 0 0 0,0 1 1 0 0,0 0-1 0 0,1 0 0 0 0,9 6 46 0 0,0 0-1 0 0,0-1 0 0 0,0 0 0 0 0,1-1 1 0 0,-1 0-1 0 0,1-1 0 0 0,23 5 1 0 0,-6-1 56 0 0,243 56 740 0 0,-169-43-568 0 0,-5 0-17 0 0,143 34 549 0 0,-239-54-788 0 0,0-1 0 0 0,0 1 0 0 0,0 0 1 0 0,0 0-1 0 0,0 0 0 0 0,-1-1 0 0 0,1 2 0 0 0,0-1 0 0 0,-1 0 0 0 0,1 0 0 0 0,-1 0 0 0 0,3 3 0 0 0,-4-3 33 0 0,-27 8 54 0 0,3 0-48 0 0,-237 28-54 0 0,51-10-238 0 0,187-23 192 0 0,-38 8-137 0 0,57-11 136 0 0,0 0 1 0 0,0 1-1 0 0,-1-1 1 0 0,1 1-1 0 0,0 0 1 0 0,0 1-1 0 0,1-1 1 0 0,-1 1-1 0 0,0-1 1 0 0,-4 6 0 0 0,7-7 0 0 0,1 1 38 0 0,1-1 1 0 0,-1 1 0 0 0,1-1 0 0 0,0 0 0 0 0,-1 1 0 0 0,1-1 0 0 0,0 1 0 0 0,0-1 0 0 0,0 0 0 0 0,0 0-1 0 0,0 1 1 0 0,0-1 0 0 0,0 0 0 0 0,0 0 0 0 0,0 0 0 0 0,1 0 0 0 0,-1 0 0 0 0,0-1 0 0 0,1 1 0 0 0,1 1-1 0 0,36 12 264 0 0,-20-8-70 0 0,-9-2-4 0 0,0 0 0 0 0,0 1 0 0 0,-1 0 0 0 0,0 0 1 0 0,15 13-1 0 0,-19-14-56 0 0,0 2 1 0 0,0-1 0 0 0,-1 1-1 0 0,0-1 1 0 0,0 1 0 0 0,0 0-1 0 0,0 1 1 0 0,-1-1-1 0 0,4 11 1 0 0,6 25 334 0 0,-2 0 0 0 0,-2 1 0 0 0,6 65 0 0 0,-8-54-123 0 0,108 988 3136 0 0,-112-1004-3484 0 0,-1-3 0 0 0,1 0 0 0 0,9 36 0 0 0,-10-64 0 0 0,1-1 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2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 36 0 0,'-45'-9'13926'0'0,"51"9"-13008"0"0,249 9 3979 0 0,-61-1-3414 0 0,149 0-76 0 0,136-1 141 0 0,-131-6-573 0 0,573 15 1332 0 0,-678-26 99 0 0,-233 8-2491 0 0,5-2-11869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2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112 495 476 0 0,'-17'35'3119'0'0,"11"-24"-1069"0"0,0 0 0 0 0,1 0 0 0 0,0 0 0 0 0,-5 22 0 0 0,10-33-1815 0 0,0 1 0 0 0,0 0 0 0 0,0 0 0 0 0,0 0 0 0 0,0-1 0 0 0,0 1 0 0 0,-1 0 0 0 0,1 0 0 0 0,0 0 0 0 0,0-1 0 0 0,-1 1 0 0 0,1 0 0 0 0,0-1 0 0 0,-1 1 0 0 0,1 0 0 0 0,-1-1 0 0 0,1 1 0 0 0,-1 0 0 0 0,1-1 0 0 0,-1 1 0 0 0,0-1 0 0 0,1 1 0 0 0,-2 0 0 0 0,2-1-125 0 0,-1 0 1 0 0,0-1-1 0 0,1 1 1 0 0,-1 0 0 0 0,0 0-1 0 0,1 0 1 0 0,-1-1-1 0 0,1 1 1 0 0,-1 0-1 0 0,0-1 1 0 0,1 1-1 0 0,-1 0 1 0 0,1-1 0 0 0,-1 1-1 0 0,1-1 1 0 0,-1 1-1 0 0,1 0 1 0 0,0-1-1 0 0,-1 0 1 0 0,0 0-1 0 0,-3-5 90 0 0,1 1 0 0 0,0-1-1 0 0,0 0 1 0 0,-3-7 0 0 0,0-6-25 0 0,1 0 0 0 0,1-1 1 0 0,1 1-1 0 0,0-1 0 0 0,2 0 1 0 0,0 0-1 0 0,1 0 0 0 0,5-33 1 0 0,0 21-65 0 0,2-1 1 0 0,1 2 0 0 0,1-1-1 0 0,21-46 1 0 0,-25 66-65 0 0,1 0-1 0 0,1 0 1 0 0,0 0 0 0 0,0 1-1 0 0,1 1 1 0 0,1-1 0 0 0,0 1-1 0 0,0 0 1 0 0,1 1-1 0 0,0 0 1 0 0,13-8 0 0 0,-17 13-20 0 0,1 0 0 0 0,-1 1 0 0 0,1 0 0 0 0,0 0 0 0 0,0 0 0 0 0,0 1 0 0 0,0 0 0 0 0,0 1 0 0 0,0-1 0 0 0,0 1 0 0 0,1 1 0 0 0,-1-1 0 0 0,1 1 0 0 0,-1 0-1 0 0,0 1 1 0 0,1 0 0 0 0,-1 0 0 0 0,0 1 0 0 0,0 0 0 0 0,0 0 0 0 0,12 5 0 0 0,-12-4-9 0 0,-1 0-1 0 0,0 1 0 0 0,0-1 1 0 0,-1 1-1 0 0,1 0 0 0 0,-1 0 1 0 0,0 1-1 0 0,0 0 1 0 0,0 0-1 0 0,-1 0 0 0 0,1 0 1 0 0,-1 1-1 0 0,-1-1 0 0 0,7 13 1 0 0,-8-12-13 0 0,0-1 1 0 0,0 1-1 0 0,-1-1 1 0 0,0 1-1 0 0,0 0 1 0 0,0 0-1 0 0,-1-1 1 0 0,0 1 0 0 0,0 0-1 0 0,0 0 1 0 0,-1 0-1 0 0,0-1 1 0 0,0 1-1 0 0,-1 0 1 0 0,1-1-1 0 0,-1 1 1 0 0,-5 9-1 0 0,-1 1-9 0 0,-1-2-1 0 0,0 1 0 0 0,-1-1 0 0 0,0 0 1 0 0,-1-1-1 0 0,-23 20 0 0 0,-84 59-240 0 0,47-39 44 0 0,65-49 165 0 0,1 0 1 0 0,-1 1-1 0 0,1 0 1 0 0,0 0-1 0 0,1 0 0 0 0,-5 7 1 0 0,8-11 28 0 0,0 1 0 0 0,0-1 0 0 0,0 1 0 0 0,1-1 0 0 0,-1 1 0 0 0,1-1 0 0 0,-1 1 0 0 0,1 0 0 0 0,0-1 1 0 0,-1 1-1 0 0,1 0 0 0 0,0 0 0 0 0,0-1 0 0 0,0 1 0 0 0,0 0 0 0 0,1-1 0 0 0,-1 1 0 0 0,0 0 0 0 0,1-1 0 0 0,-1 1 0 0 0,1 0 0 0 0,0-1 0 0 0,-1 1 1 0 0,1-1-1 0 0,0 1 0 0 0,0-1 0 0 0,0 1 0 0 0,0-1 0 0 0,0 0 0 0 0,2 2 0 0 0,9 10-3 0 0,1-1-1 0 0,1 0 1 0 0,0 0-1 0 0,27 15 1 0 0,70 32 508 0 0,-49-27 143 0 0,-48-25-389 0 0,1 1-1 0 0,-1-2 0 0 0,1 0 1 0 0,0-1-1 0 0,21 5 0 0 0,15-6-3365 0 0,-33-3 26 0 0,1 0-3441 0 0,-11-1 3895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74 228 0 0,'-10'-33'3520'0'0,"1"1"4856"0"0,12 29-5865 0 0,-3 2-2446 0 0,0 1 0 0 0,0 0 0 0 0,0 0 0 0 0,0 0 0 0 0,0-1 0 0 0,0 1 0 0 0,0 0 0 0 0,0 0 0 0 0,0 0 0 0 0,0-1-1 0 0,0 1 1 0 0,0 0 0 0 0,0 0 0 0 0,0 0 0 0 0,0 0 0 0 0,1-1 0 0 0,-1 1 0 0 0,0 0 0 0 0,0 0 0 0 0,0 0 0 0 0,0 0 0 0 0,0 0 0 0 0,1-1 0 0 0,-1 1 0 0 0,0 0 0 0 0,0 0 0 0 0,0 0-1 0 0,1 0 1 0 0,-1 0 0 0 0,0 0 0 0 0,0 0 0 0 0,0 0 0 0 0,1 0 0 0 0,-1 0 0 0 0,0 0 0 0 0,0 0 0 0 0,1 0 0 0 0,3 1 434 0 0,1 1 0 0 0,0 0 1 0 0,-1 0-1 0 0,1 1 0 0 0,-1-1 0 0 0,0 1 0 0 0,0 0 1 0 0,0 0-1 0 0,0 0 0 0 0,-1 1 0 0 0,6 6 0 0 0,9 6 464 0 0,50 51 2076 0 0,68 83 1 0 0,-115-126-2554 0 0,41 51 429 0 0,37 41 316 0 0,-96-112-1231 0 0,-2-2 0 0 0,1-1 0 0 0,-1 1 0 0 0,1-1 0 0 0,0 1 0 0 0,-1-1 0 0 0,1 0 0 0 0,0 0 0 0 0,0 1 0 0 0,0-1 0 0 0,0 0 0 0 0,0-1 0 0 0,0 1 0 0 0,0 0 0 0 0,0-1 0 0 0,4 2 0 0 0,3-1-1040 0 0,-1 0-1 0 0,1-1 1 0 0,-1 0-1 0 0,1 0 1 0 0,-1-1-1 0 0,1 0 1 0 0,-1 0 0 0 0,1-1-1 0 0,-1 0 1 0 0,0 0-1 0 0,8-4 1 0 0,5-4-2436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19 324 0 0,'1'-2'962'0'0,"1"0"0"0"0,0 1 0 0 0,0-1 1 0 0,0 0-1 0 0,0 1 0 0 0,0-1 0 0 0,0 1 0 0 0,1-1 0 0 0,-1 1 0 0 0,4-1 0 0 0,-6 2-743 0 0,0 0 0 0 0,1-1 0 0 0,-1 1 0 0 0,1 0 0 0 0,-1 0 0 0 0,1 0 0 0 0,-1 0 0 0 0,1 0 0 0 0,-1 0 0 0 0,1 0 0 0 0,-1 0 0 0 0,0 1 0 0 0,1-1 0 0 0,-1 0 0 0 0,1 0 0 0 0,-1 0 0 0 0,1 0 0 0 0,-1 1 0 0 0,0-1 0 0 0,1 0 0 0 0,-1 0 0 0 0,0 1 0 0 0,1-1 0 0 0,0 1-14 0 0,0 0 1 0 0,-1 0-1 0 0,1 0 0 0 0,-1 0 0 0 0,0 0 0 0 0,1 1 0 0 0,-1-1 0 0 0,0 0 0 0 0,1 0 0 0 0,-1 0 0 0 0,0 0 0 0 0,0 0 1 0 0,0 0-1 0 0,0 2 0 0 0,-3 62 4734 0 0,1-48-4295 0 0,1-1 0 0 0,1 1 0 0 0,0 0-1 0 0,1 0 1 0 0,1-1 0 0 0,1 1 0 0 0,0-1 0 0 0,6 17-1 0 0,-7-29-604 0 0,0 1 0 0 0,0-1 0 0 0,0 1 0 0 0,1-1 0 0 0,-1 0 0 0 0,1 0 0 0 0,0 0 0 0 0,1-1 0 0 0,-1 1 0 0 0,1-1 0 0 0,-1 1 0 0 0,1-1 0 0 0,7 4 0 0 0,-4-3 80 0 0,0-1-1 0 0,0 1 1 0 0,1-2-1 0 0,-1 1 1 0 0,1-1-1 0 0,-1 0 1 0 0,16 1-1 0 0,-3-2 99 0 0,1 0-1 0 0,0-2 1 0 0,-1 0 0 0 0,1-2-1 0 0,30-7 1 0 0,-12-1-3089 0 0,49-21-9425 0 0,-76 27 9280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2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24 0 0,'1'-11'4191'0'0,"-1"9"-3298"0"0,1 0 1 0 0,0 0-1 0 0,1 0 0 0 0,-1 0 1 0 0,0 0-1 0 0,0 0 0 0 0,1 0 1 0 0,-1 0-1 0 0,1 1 0 0 0,0-1 0 0 0,-1 1 1 0 0,4-3-1 0 0,-1 2 77 0 0,0 0 1 0 0,0-1-1 0 0,0 1 0 0 0,1 1 1 0 0,7-3-1 0 0,6 0 183 0 0,-1 1 0 0 0,27 0 0 0 0,-18 1 370 0 0,208-23 2046 0 0,-216 22-4866 0 0,6 0-865 0 0,-8 4-7685 0 0,-8 1 6953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2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1 120 0 0,'-6'5'397'0'0,"-9"11"8512"0"0,49-5-1486 0 0,106-4 626 0 0,0-17-7956 0 0,-121 9-3109 0 0,0-1-3500 0 0,-11 0 3866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2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49 272 0 0,'4'-46'11566'0'0,"-3"46"-11445"0"0,-1 0 1 0 0,1-2 1215 0 0,-1 2-1215 0 0,0 0-1 0 0,0 0 1 0 0,0 0 0 0 0,1 0-1 0 0,-1 0 1 0 0,0 0-1 0 0,0 0 1 0 0,0 0 0 0 0,0 0-1 0 0,1 0 1 0 0,-1 0-1 0 0,0 0 1 0 0,0 0-1 0 0,0 0 1 0 0,0 0 0 0 0,1 0-1 0 0,-1 0 1 0 0,0 0-1 0 0,0 0 1 0 0,0 0 0 0 0,1 0-1 0 0,-1 0 1 0 0,0 0-1 0 0,0 0 1 0 0,0 0-1 0 0,0 0 1 0 0,1 0 0 0 0,-1 0-1 0 0,0 0 1 0 0,0 1-1 0 0,0-1 1 0 0,7 13 1085 0 0,-2 0 0 0 0,0 1 0 0 0,0-1 0 0 0,-1 1 0 0 0,-1 0 0 0 0,2 21 0 0 0,6 22 770 0 0,33 130 2464 0 0,-44-186-4598 0 0,0 0 1 0 0,1 0-1 0 0,-1 1 0 0 0,1-1 0 0 0,-1 0 0 0 0,1 0 1 0 0,-1 0-1 0 0,1 0 0 0 0,0 0 0 0 0,-1 0 0 0 0,1 0 1 0 0,0 0-1 0 0,0 0 0 0 0,0 0 0 0 0,0 0 0 0 0,0 0 1 0 0,0 0-1 0 0,0 0 0 0 0,0-1 0 0 0,0 1 0 0 0,2 0 1 0 0,26 4-8624 0 0,-23-4 6155 0 0,8 0-344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2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364 258 540 0 0,'4'-8'854'0'0,"-1"0"-1"0"0,0 0 1 0 0,0-1 0 0 0,0 1-1 0 0,-1-1 1 0 0,-1 0-1 0 0,1 1 1 0 0,-1-1 0 0 0,-1 0-1 0 0,0 0 1 0 0,-1-15-1 0 0,0 19-458 0 0,0 0 0 0 0,0 0 0 0 0,-1-1 0 0 0,0 1 0 0 0,0 0 0 0 0,0 0 0 0 0,0 1 0 0 0,-1-1 0 0 0,0 0-1 0 0,0 1 1 0 0,0 0 0 0 0,0-1 0 0 0,-1 1 0 0 0,1 0 0 0 0,-1 1 0 0 0,0-1 0 0 0,0 1 0 0 0,-1 0-1 0 0,1 0 1 0 0,-1 0 0 0 0,-5-2 0 0 0,1 1 22 0 0,0 0-1 0 0,-1 1 1 0 0,0 0-1 0 0,0 0 1 0 0,0 1-1 0 0,0 0 1 0 0,0 1 0 0 0,0 1-1 0 0,0-1 1 0 0,0 1-1 0 0,0 1 1 0 0,-1 0-1 0 0,1 1 1 0 0,0-1-1 0 0,0 2 1 0 0,-11 4 0 0 0,12-4-183 0 0,1 0 0 0 0,1 1 1 0 0,-1 0-1 0 0,0 0 0 0 0,1 1 1 0 0,0 0-1 0 0,0 0 1 0 0,1 1-1 0 0,-1 0 0 0 0,1 0 1 0 0,0 0-1 0 0,1 1 1 0 0,0 0-1 0 0,0 0 0 0 0,0 0 1 0 0,1 1-1 0 0,0-1 0 0 0,0 1 1 0 0,-4 13-1 0 0,6-13-198 0 0,0 0 0 0 0,1 0 1 0 0,0 0-1 0 0,0 0 0 0 0,1 0 0 0 0,0 0 0 0 0,0 0 0 0 0,1 0 0 0 0,0 0 1 0 0,0 0-1 0 0,1 0 0 0 0,0 0 0 0 0,0-1 0 0 0,1 1 0 0 0,0-1 0 0 0,1 1 0 0 0,-1-1 1 0 0,1 0-1 0 0,1 0 0 0 0,-1-1 0 0 0,1 1 0 0 0,0-1 0 0 0,1 0 0 0 0,-1-1 0 0 0,13 10 1 0 0,-7-6 5 0 0,1 0 0 0 0,0-1-1 0 0,1 0 1 0 0,0-2 0 0 0,0 1 0 0 0,1-1 0 0 0,-1-1 0 0 0,1 0 0 0 0,0-1 0 0 0,1-1 0 0 0,-1 0 0 0 0,1-1 0 0 0,20 0 0 0 0,-3-5-42 0 0,-11-3 0 0 0,-1-3 0 0 0,-8 2 0 0 0,-5 3 0 0 0,-1 0 0 0 0,0-1 0 0 0,0 0 0 0 0,0 0 0 0 0,-1 0 0 0 0,0-1 0 0 0,0 0 0 0 0,0 0 0 0 0,0 0 0 0 0,-1-1 0 0 0,0 1 0 0 0,-1-1 0 0 0,1 0 0 0 0,-1 0 0 0 0,-1 0 0 0 0,1-1 0 0 0,-1 1 0 0 0,1-9 0 0 0,-2 6 0 0 0,0 1 0 0 0,-1-1 0 0 0,0 1 0 0 0,0 0 0 0 0,-1-1 0 0 0,0 1 0 0 0,-1-1 0 0 0,0 1 0 0 0,-1 0 0 0 0,0 0 0 0 0,0 0 0 0 0,-1 1 0 0 0,0-1 0 0 0,-7-11 0 0 0,-6-3-214 0 0,0 1 1 0 0,-2 0-1 0 0,-36-32 0 0 0,53 51-2 0 0,-1 1 0 0 0,1 0 0 0 0,-1 0 0 0 0,0 0 0 0 0,0 0 0 0 0,0 0 0 0 0,0 0 0 0 0,0 1 0 0 0,0-1 0 0 0,-5 0 0 0 0,6 1-349 0 0,0 1 0 0 0,0 0 0 0 0,-1 0 0 0 0,1 0 0 0 0,0 0 0 0 0,0 0 0 0 0,0 0 0 0 0,0 0 0 0 0,-1 1 0 0 0,1-1-1 0 0,-2 2 1 0 0,-1 6-5601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05:2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0 356 868 0 0,'116'36'11657'0'0,"-31"-10"-5065"0"0,155 40 1620 0 0,-212-59-7240 0 0,-22-5-648 0 0,1 1 0 0 0,0-2 0 0 0,0 1 0 0 0,0-1-1 0 0,0 0 1 0 0,0 0 0 0 0,0-1 0 0 0,0 0 0 0 0,7-1 0 0 0,-13 1-307 0 0,0 0 1 0 0,0-1 0 0 0,0 1 0 0 0,-1 0 0 0 0,1-1-1 0 0,0 1 1 0 0,0-1 0 0 0,-1 1 0 0 0,1-1 0 0 0,0 0 0 0 0,-1 1-1 0 0,1-1 1 0 0,-1 0 0 0 0,1 1 0 0 0,-1-1 0 0 0,1 0-1 0 0,-1 0 1 0 0,1 1 0 0 0,-1-1 0 0 0,1 0 0 0 0,-1 0-1 0 0,0 0 1 0 0,0 0 0 0 0,0 1 0 0 0,1-1 0 0 0,-1 0 0 0 0,0 0-1 0 0,0 0 1 0 0,0 0 0 0 0,0 0 0 0 0,0 0 0 0 0,0 0-1 0 0,-1 1 1 0 0,1-1 0 0 0,0 0 0 0 0,0 0 0 0 0,-1 0-1 0 0,0-1 1 0 0,-16-37 497 0 0,15 34-497 0 0,-34-58-18 0 0,-19-38 0 0 0,48 85 0 0 0,0 0 0 0 0,1-1 0 0 0,0 0 0 0 0,-3-24 0 0 0,8 37 0 0 0,1 0 0 0 0,0 0 0 0 0,0-1 0 0 0,0 1 0 0 0,0 0 0 0 0,1 0 0 0 0,-1 0 0 0 0,1 0 0 0 0,1-1 0 0 0,-1 1 0 0 0,0 0 0 0 0,1 1 0 0 0,0-1 0 0 0,0 0 0 0 0,0 0 0 0 0,0 1 0 0 0,0-1 0 0 0,1 1 0 0 0,0 0 0 0 0,0-1 0 0 0,0 1 0 0 0,0 1 0 0 0,0-1 0 0 0,0 0 0 0 0,1 1 0 0 0,6-4 0 0 0,5-2 0 0 0,0 1 0 0 0,1 0 0 0 0,-1 1 0 0 0,1 1 0 0 0,24-5 0 0 0,-14 5 0 0 0,0 2 0 0 0,0 0 0 0 0,0 2 0 0 0,1 1 0 0 0,29 4 0 0 0,-11 1 0 0 0,-1 2 0 0 0,51 16 0 0 0,-82-19 0 0 0,0 0 0 0 0,-1 1 0 0 0,1 1 0 0 0,-1 0 0 0 0,0 0 0 0 0,12 10 0 0 0,4 11 0 0 0,-15-5 0 0 0,-12-19 0 0 0,1 1 0 0 0,-1-1 0 0 0,0 1 0 0 0,-1-1 0 0 0,1 1 0 0 0,-1 0 0 0 0,1-1 0 0 0,-1 1 0 0 0,-1 6 0 0 0,-2 10 0 0 0,-2 0 0 0 0,0 0 0 0 0,-11 24 0 0 0,9-27 0 0 0,1 1 0 0 0,0 1 0 0 0,1-1 0 0 0,2 1 0 0 0,-3 20 0 0 0,6-34 0 0 0,0 1 0 0 0,0-1 0 0 0,1 1 0 0 0,0-1 0 0 0,0 0 0 0 0,0 0 0 0 0,0 1 0 0 0,1-1 0 0 0,0 0 0 0 0,0 0 0 0 0,0 0 0 0 0,1 0 0 0 0,0-1 0 0 0,0 1 0 0 0,0-1 0 0 0,0 0 0 0 0,1 0 0 0 0,-1 0 0 0 0,1 0 0 0 0,0 0 0 0 0,0-1 0 0 0,7 5 0 0 0,5 2 0 0 0,1 0 0 0 0,-1-1 0 0 0,1-1 0 0 0,1-1 0 0 0,0 0 0 0 0,0-2 0 0 0,35 8 0 0 0,-19-9 0 0 0,0 0 0 0 0,0-2 0 0 0,53-4 0 0 0,-76 2 0 0 0,-7 1 0 0 0,0-1 0 0 0,0 0 0 0 0,0 0 0 0 0,0 0 0 0 0,0-1 0 0 0,-1 0 0 0 0,1 1 0 0 0,0-1 0 0 0,4-2 0 0 0,-3 1-134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4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55 100 0 0,'2'-17'6064'0'0,"-5"14"-5663"0"0,1 0-1 0 0,-1 0 1 0 0,-1 0 0 0 0,1 0-1 0 0,0 1 1 0 0,-1-1 0 0 0,1 1 0 0 0,-1 0-1 0 0,0 0 1 0 0,0 0 0 0 0,0 0-1 0 0,0 1 1 0 0,0 0 0 0 0,0-1 0 0 0,0 1-1 0 0,0 1 1 0 0,0-1 0 0 0,-1 1-1 0 0,-4 0 1 0 0,-15-1 540 0 0,1 1 0 0 0,-27 4 0 0 0,45-4-766 0 0,-18 2 289 0 0,-11 1 199 0 0,0 0 0 0 0,1 2 0 0 0,-1 2 1 0 0,1 1-1 0 0,-34 13 0 0 0,66-21-631 0 0,0 0 0 0 0,0 1 0 0 0,0-1 0 0 0,1 0-1 0 0,-1 1 1 0 0,0-1 0 0 0,0 1 0 0 0,0-1 0 0 0,0 1 0 0 0,0-1 0 0 0,0 1 0 0 0,0-1 0 0 0,1 1 0 0 0,-1 0 0 0 0,0 0 0 0 0,1-1 0 0 0,-1 1 0 0 0,0 0 0 0 0,1 0 0 0 0,-1 0 0 0 0,1 0 0 0 0,-1 0 0 0 0,1 0 0 0 0,0 0 0 0 0,-1 0 0 0 0,1 0 0 0 0,0 0 0 0 0,-1 1 0 0 0,2 0 7 0 0,0 0 1 0 0,0 0-1 0 0,0 0 0 0 0,0 0 1 0 0,1 0-1 0 0,-1 0 1 0 0,0 0-1 0 0,1-1 0 0 0,-1 1 1 0 0,1 0-1 0 0,0-1 1 0 0,0 1-1 0 0,2 0 0 0 0,23 18 135 0 0,0-2 0 0 0,2-2-1 0 0,0 0 1 0 0,42 15 0 0 0,-33-14-35 0 0,16 7 35 0 0,105 52 206 0 0,-143-66-307 0 0,0 0 1 0 0,-1 0-1 0 0,-1 2 1 0 0,1 0-1 0 0,-2 0 1 0 0,0 1-1 0 0,16 20 1 0 0,-28-31-24 0 0,1 0 0 0 0,-1 0 0 0 0,1 0-1 0 0,-1 0 1 0 0,0 0 0 0 0,0 0 0 0 0,0 0 0 0 0,0 1 0 0 0,0-1 0 0 0,-1 0 0 0 0,1 0 0 0 0,-1 1-1 0 0,1-1 1 0 0,-1 1 0 0 0,0-1 0 0 0,0 0 0 0 0,0 1 0 0 0,0-1 0 0 0,0 0 0 0 0,-1 1-1 0 0,1-1 1 0 0,-1 1 0 0 0,1-1 0 0 0,-1 0 0 0 0,0 0 0 0 0,0 1 0 0 0,0-1 0 0 0,0 0-1 0 0,0 0 1 0 0,-1 0 0 0 0,1 0 0 0 0,-1 0 0 0 0,1-1 0 0 0,-1 1 0 0 0,0 0 0 0 0,1-1-1 0 0,-1 1 1 0 0,-3 1 0 0 0,-4 3 123 0 0,0 0 0 0 0,0-1-1 0 0,-1-1 1 0 0,1 1 0 0 0,-1-1 0 0 0,0-1-1 0 0,-16 4 1 0 0,-9-1 3 0 0,-1-2-1 0 0,1 0 1 0 0,-1-3 0 0 0,0-1-1 0 0,0-2 1 0 0,0-1-1 0 0,1-2 1 0 0,-64-17 0 0 0,87 19-772 0 0,-1-2 0 0 0,1 1 0 0 0,0-2 0 0 0,1 0 1 0 0,-15-9-1 0 0,22 8-641 0 0,26 0-10565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4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52 208 0 0,'-4'-6'1138'0'0,"-1"-1"-1"0"0,0 0 1 0 0,-1 1-1 0 0,0 0 1 0 0,-11-9-1 0 0,16 14-958 0 0,0 1 0 0 0,0-1 1 0 0,-1 1-1 0 0,1-1 0 0 0,0 1 0 0 0,0 0 0 0 0,0-1 0 0 0,-1 1 0 0 0,1 0 0 0 0,0 0 0 0 0,-1 0 0 0 0,1 0 0 0 0,0 0 1 0 0,0 0-1 0 0,-1 0 0 0 0,1 0 0 0 0,0 1 0 0 0,0-1 0 0 0,0 0 0 0 0,-1 1 0 0 0,1-1 0 0 0,0 1 0 0 0,0-1 0 0 0,0 1 0 0 0,0 0 1 0 0,0-1-1 0 0,0 1 0 0 0,0 0 0 0 0,0 0 0 0 0,0 0 0 0 0,0 0 0 0 0,0 0 0 0 0,0 0 0 0 0,1 0 0 0 0,-1 0 0 0 0,0 0 1 0 0,0 2-1 0 0,-3 3 464 0 0,0 0 0 0 0,1 1 1 0 0,-1 0-1 0 0,-3 12 1 0 0,4-7-255 0 0,1-1 0 0 0,0 1 0 0 0,1 0 0 0 0,0 0 0 0 0,1 0 1 0 0,0-1-1 0 0,1 1 0 0 0,0 0 0 0 0,1 0 0 0 0,0-1 0 0 0,1 1 0 0 0,0-1 1 0 0,1 1-1 0 0,0-1 0 0 0,11 20 0 0 0,-7-17-168 0 0,1 0 0 0 0,0 0 1 0 0,0-1-1 0 0,2 0 0 0 0,-1 0 0 0 0,2-1 0 0 0,-1-1 0 0 0,2 0 1 0 0,0 0-1 0 0,25 15 0 0 0,-28-20-126 0 0,0-2 0 0 0,1 1 0 0 0,-1-1 0 0 0,1-1 0 0 0,0 0 0 0 0,0-1-1 0 0,0 0 1 0 0,0 0 0 0 0,14-1 0 0 0,-20 0-66 0 0,0-1 0 0 0,0 0 0 0 0,0-1 0 0 0,0 1 0 0 0,0-1 0 0 0,-1 0 0 0 0,1-1 0 0 0,0 1-1 0 0,0-1 1 0 0,-1 1 0 0 0,1-2 0 0 0,-1 1 0 0 0,0 0 0 0 0,1-1 0 0 0,-1 0 0 0 0,0 0 0 0 0,-1 0 0 0 0,1 0 0 0 0,0-1-1 0 0,-1 1 1 0 0,0-1 0 0 0,5-8 0 0 0,-3 4 57 0 0,-1 0 0 0 0,-1 0 0 0 0,0-1-1 0 0,0 1 1 0 0,0-1 0 0 0,-1 0 0 0 0,-1 0-1 0 0,1 0 1 0 0,-1 0 0 0 0,-1 0 0 0 0,0 0 0 0 0,-2-14-1 0 0,-2-4 30 0 0,-1-1 0 0 0,-16-44-1 0 0,14 50-424 0 0,4 7-1823 0 0,3 14 1799 0 0,-1 1 0 0 0,1-1 0 0 0,0 1 0 0 0,0-1-1 0 0,0 1 1 0 0,0-1 0 0 0,0 1 0 0 0,0-1 0 0 0,0 1-1 0 0,0-1 1 0 0,0 1 0 0 0,0-1 0 0 0,0 0 0 0 0,0 1-1 0 0,0-1 1 0 0,1 1 0 0 0,-1-1 0 0 0,0 1 0 0 0,0 0-1 0 0,1-1 1 0 0,-1 1 0 0 0,0-1 0 0 0,1 1 0 0 0,-1-1-1 0 0,0 1 1 0 0,1-1-334 0 0,0 0 334 0 0,6 0-2519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4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6297 0 0,'2'-8'8612'0'0,"4"-8"75"0"0,-4 16-8543 0 0,0 1 0 0 0,-1-1 0 0 0,1 1 0 0 0,-1 0-1 0 0,1-1 1 0 0,-1 1 0 0 0,1 0 0 0 0,-1 0 0 0 0,0 0 0 0 0,1 0-1 0 0,-1 0 1 0 0,0 0 0 0 0,0 0 0 0 0,0 0 0 0 0,1 1 0 0 0,-1-1-1 0 0,1 2 1 0 0,20 32 837 0 0,-13-19-522 0 0,18 32 360 0 0,-2 1 0 0 0,-3 1 0 0 0,20 63 0 0 0,-11-29-484 0 0,-24-65-521 0 0,-5-11-409 0 0,1 0-1 0 0,0 0 1 0 0,0 0-1 0 0,0-1 1 0 0,1 0-1 0 0,1 1 1 0 0,-1-2-1 0 0,11 14 1 0 0,-12-18 117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4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18 226 240 0 0,'-3'-4'401'0'0,"1"-1"0"0"0,0 1 0 0 0,0 0 0 0 0,0 0 0 0 0,0-1 0 0 0,1 1 0 0 0,0-1 0 0 0,0 0 0 0 0,0 1 0 0 0,1-1 0 0 0,-1 0 0 0 0,1 1 0 0 0,0-1 0 0 0,0 0 0 0 0,1 1 0 0 0,0-1 0 0 0,-1 0 0 0 0,1 1 0 0 0,1-1 0 0 0,-1 1 0 0 0,1-1 0 0 0,0 1 0 0 0,0 0 0 0 0,0 0 0 0 0,0 0 0 0 0,1 0 0 0 0,0 0 0 0 0,0 0 0 0 0,4-4 0 0 0,0 0 160 0 0,1 0-1 0 0,1 0 0 0 0,-1 1 0 0 0,1 0 0 0 0,0 0 1 0 0,1 1-1 0 0,0 0 0 0 0,0 1 0 0 0,0 0 0 0 0,1 0 1 0 0,-1 2-1 0 0,1-1 0 0 0,0 1 0 0 0,0 0 0 0 0,0 1 0 0 0,16-1 1 0 0,-12 3-138 0 0,0 0 1 0 0,-1 1 0 0 0,1 1-1 0 0,0 0 1 0 0,-1 1 0 0 0,0 0 0 0 0,1 1-1 0 0,-2 1 1 0 0,1 0 0 0 0,0 1-1 0 0,-1 0 1 0 0,17 11 0 0 0,-17-8 42 0 0,0 0 0 0 0,19 16 0 0 0,-28-21-347 0 0,-1 0-1 0 0,1 0 1 0 0,-1 0 0 0 0,0 0 0 0 0,0 0 0 0 0,0 1 0 0 0,0-1 0 0 0,-1 1 0 0 0,0 0 0 0 0,0 0 0 0 0,3 9 0 0 0,-5-12-86 0 0,0 1-1 0 0,0-1 1 0 0,0 1 0 0 0,0-1 0 0 0,-1 1 0 0 0,1-1-1 0 0,-1 0 1 0 0,1 1 0 0 0,-1-1 0 0 0,0 0 0 0 0,0 1-1 0 0,0-1 1 0 0,0 0 0 0 0,0 0 0 0 0,-1 0 0 0 0,1 0-1 0 0,-1 0 1 0 0,1 0 0 0 0,-1 0 0 0 0,0-1 0 0 0,0 1-1 0 0,1-1 1 0 0,-1 1 0 0 0,0-1 0 0 0,-1 1 0 0 0,1-1-1 0 0,-4 1 1 0 0,-3 3-55 0 0,0 0 1 0 0,-1-1-1 0 0,0-1 1 0 0,0 1-1 0 0,-12 1 1 0 0,-39 2-745 0 0,15-2-1474 0 0,16 1-2213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15 116 420 0 0,'-12'-17'13431'0'0,"11"16"-12639"0"0,1 1 0 0 0,0-1 0 0 0,-1 0-1 0 0,1 0 1 0 0,0 0 0 0 0,0 0-1 0 0,-1 0 1 0 0,1 0 0 0 0,0-2 0 0 0,1 2-492 0 0,-1 0 0 0 0,0 1 1 0 0,1-1-1 0 0,-1 1 1 0 0,1-1-1 0 0,-1 0 0 0 0,1 1 1 0 0,-1-1-1 0 0,1 1 0 0 0,-1-1 1 0 0,1 1-1 0 0,-1-1 0 0 0,1 1 1 0 0,0 0-1 0 0,-1-1 0 0 0,1 1 1 0 0,0 0-1 0 0,-1 0 1 0 0,1-1-1 0 0,1 1 0 0 0,7-2 61 0 0,-1 1 1 0 0,1 0-1 0 0,16 1 0 0 0,-10 0 2046 0 0,183-19-1352 0 0,-152 12-1669 0 0,-1-2-1 0 0,57-19 0 0 0,-80 22-4090 0 0,-7 4-1000 0 0,-9 0 2150 0 0</inkml:trace>
  <inkml:trace contextRef="#ctx0" brushRef="#br0" timeOffset="1">234 167 8957 0 0,'-22'15'4537'0'0,"10"-8"-2083"0"0,0 1 0 0 0,0 0 1 0 0,1 1-1 0 0,-17 17 1 0 0,28-26-2377 0 0,0 1 0 0 0,0-1 0 0 0,0 0 0 0 0,-1 0 0 0 0,1 0 0 0 0,0 1 0 0 0,0-1 0 0 0,0 0 0 0 0,0 0 0 0 0,-1 1 0 0 0,1-1 0 0 0,0 0 0 0 0,0 1 0 0 0,0-1 1 0 0,0 0-1 0 0,0 0 0 0 0,0 1 0 0 0,0-1 0 0 0,0 0 0 0 0,0 1 0 0 0,0-1 0 0 0,0 0 0 0 0,0 1 0 0 0,0-1 0 0 0,0 0 0 0 0,0 0 0 0 0,0 1 0 0 0,0-1 0 0 0,0 0 0 0 0,1 1 0 0 0,-1-1 0 0 0,0 0 1 0 0,0 0-1 0 0,1 1 0 0 0,10 5 1091 0 0,16-3-337 0 0,82-8 1649 0 0,1-1-3532 0 0,-38 10-10395 0 0,-65-3 7937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4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8001 0 0,'-1'6'3898'0'0,"-3"24"6088"0"0,4-25-9579 0 0,0 0 0 0 0,0 0-1 0 0,0 0 1 0 0,0-1 0 0 0,1 1 0 0 0,0 0-1 0 0,2 7 1 0 0,1-3 8 0 0,-1 1 0 0 0,2-1 0 0 0,-1 0 0 0 0,1 0 0 0 0,1 0 0 0 0,11 15 0 0 0,-13-20-284 0 0,0 0 0 0 0,0 0 0 0 0,0 0 0 0 0,0 0 0 0 0,1-1 0 0 0,0 1 0 0 0,0-1 0 0 0,-1 0 0 0 0,2-1 0 0 0,-1 1 1 0 0,0-1-1 0 0,0 0 0 0 0,11 2 0 0 0,-15-3-111 0 0,-1-1 0 0 0,1 0 0 0 0,-1 0 0 0 0,1 0 0 0 0,0 0 0 0 0,-1 0 0 0 0,1 0 1 0 0,0 0-1 0 0,-1 0 0 0 0,1 0 0 0 0,0 0 0 0 0,-1-1 0 0 0,1 1 0 0 0,-1 0 0 0 0,1 0 0 0 0,0 0 0 0 0,-1-1 1 0 0,1 1-1 0 0,-1 0 0 0 0,1-1 0 0 0,-1 1 0 0 0,1-1 0 0 0,-1 1 0 0 0,1 0 0 0 0,-1-1 0 0 0,1 1 0 0 0,-1-1 1 0 0,0 1-1 0 0,1-1 0 0 0,-1 0 0 0 0,0 1 0 0 0,1-1 0 0 0,-1 1 0 0 0,0-1 0 0 0,0 1 0 0 0,0-1 0 0 0,1 0 1 0 0,-1 1-1 0 0,0-2 0 0 0,0 0 24 0 0,-13-12-122 0 0,12 12 55 0 0,-3-1-212 0 0,0-1-1 0 0,-1 1 0 0 0,1 0 1 0 0,-1 0-1 0 0,1 0 1 0 0,-1 1-1 0 0,0 0 1 0 0,0 0-1 0 0,0 0 1 0 0,-11-2-1 0 0,-13 0-9895 0 0,18 4 7060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6 616 0 0,'5'-6'8977'0'0,"-1"8"-8462"0"0,1 1-1 0 0,-1 0 1 0 0,-1 0-1 0 0,1 0 1 0 0,0 0 0 0 0,-1 1-1 0 0,0-1 1 0 0,1 1 0 0 0,-1 0-1 0 0,-1 0 1 0 0,5 7 0 0 0,25 56 2673 0 0,-20-39-2107 0 0,38 81 1990 0 0,4 9-5692 0 0,-44-93-4250 0 0,-6-21 4535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1 132 836 0 0,'0'-2'294'0'0,"0"-1"1"0"0,-1 1-1 0 0,1-1 1 0 0,0 1-1 0 0,0 0 0 0 0,0-1 1 0 0,1 1-1 0 0,-1 0 1 0 0,0-1-1 0 0,1 1 1 0 0,0 0-1 0 0,-1-1 0 0 0,1 1 1 0 0,0 0-1 0 0,0 0 1 0 0,0 0-1 0 0,1 0 0 0 0,-1 0 1 0 0,0 0-1 0 0,1 0 1 0 0,0 0-1 0 0,-1 0 0 0 0,1 1 1 0 0,0-1-1 0 0,0 1 1 0 0,0-1-1 0 0,2-1 0 0 0,6-3 386 0 0,1 0-1 0 0,-1 1 1 0 0,1 0-1 0 0,13-4 0 0 0,-23 9-630 0 0,27-10 815 0 0,1 2-1 0 0,1 1 1 0 0,-1 1-1 0 0,1 2 1 0 0,0 1 0 0 0,0 1-1 0 0,1 1 1 0 0,-1 2-1 0 0,37 6 1 0 0,-45-4-349 0 0,-1 2 0 0 0,1 1-1 0 0,-1 0 1 0 0,-1 1 0 0 0,35 18 0 0 0,-41-17-216 0 0,-1 0-1 0 0,1 1 1 0 0,-2 0-1 0 0,1 1 1 0 0,-1 1-1 0 0,-1 0 1 0 0,0 0 0 0 0,14 20-1 0 0,-19-24-137 0 0,-2 1 0 0 0,1 0 0 0 0,-1 0 1 0 0,0 1-1 0 0,0-1 0 0 0,-1 1 0 0 0,0 0 0 0 0,-1 0 0 0 0,0 0 0 0 0,0 0 0 0 0,-1 0 0 0 0,0 0 0 0 0,-1 1 1 0 0,0-1-1 0 0,0 0 0 0 0,-1 0 0 0 0,0 1 0 0 0,-1-1 0 0 0,-3 13 0 0 0,0-9 1 0 0,0 1 0 0 0,-1-1 0 0 0,0-1 0 0 0,-1 1 0 0 0,0-1-1 0 0,-1 0 1 0 0,0-1 0 0 0,-1 0 0 0 0,-1 0 0 0 0,0-1 0 0 0,-21 18 0 0 0,8-11-115 0 0,-1-1 1 0 0,0-1-1 0 0,-1-1 1 0 0,-1-1-1 0 0,0-1 1 0 0,-1-2-1 0 0,0 0 1 0 0,0-2-1 0 0,-1-1 1 0 0,0-2-1 0 0,0 0 1 0 0,-1-2-1 0 0,-38 0 1 0 0,58-4-260 0 0,0 0-1 0 0,0 0 1 0 0,0-1-1 0 0,-11-3 1 0 0,18 4 133 0 0,-1 0-1 0 0,1 0 1 0 0,-1 0 0 0 0,1 0 0 0 0,-1 0-1 0 0,1 0 1 0 0,0-1 0 0 0,0 1 0 0 0,0-1-1 0 0,-1 0 1 0 0,1 1 0 0 0,1-1 0 0 0,-1 0 0 0 0,0 0-1 0 0,0 0 1 0 0,1-1 0 0 0,-1 1 0 0 0,0-3-1 0 0,2 4-293 0 0,-1 0-1 0 0,1 1 0 0 0,0-1 1 0 0,0 0-1 0 0,0 0 0 0 0,0 0 0 0 0,0 0 1 0 0,1 1-1 0 0,-1-1 0 0 0,0 0 1 0 0,0 0-1 0 0,0 0 0 0 0,1 1 0 0 0,-1-1 1 0 0,0 0-1 0 0,1 0 0 0 0,-1 1 1 0 0,1-1-1 0 0,-1 0 0 0 0,1 0 0 0 0,-1 1 1 0 0,1-1-1 0 0,0 1 0 0 0,-1-1 1 0 0,1 1-1 0 0,-1-1 0 0 0,1 1 0 0 0,1-2 1 0 0,1 0 279 0 0,8-8-3209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36 720 0 0,'6'-35'13346'0'0,"6"37"-6883"0"0,1 14-5512 0 0,-1 0 0 0 0,0 0 0 0 0,-1 1 0 0 0,-1 0 0 0 0,12 29 0 0 0,35 102 5338 0 0,-48-122-6046 0 0,20 72-243 0 0,-27-92 0 0 0,4 4-146 0 0,-3-11-364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418 102 112 0 0,'-2'-2'937'0'0,"-6"-5"166"0"0,0 1 1 0 0,0-1-1 0 0,-1 1 0 0 0,0 1 0 0 0,0 0 0 0 0,-1 0 0 0 0,0 0 0 0 0,0 2 0 0 0,0-1 0 0 0,-13-2 0 0 0,10 3-316 0 0,0 1 0 0 0,0 0 0 0 0,-1 1 0 0 0,1 1 0 0 0,0 0 0 0 0,0 1 0 0 0,-1 0 0 0 0,-14 4 0 0 0,18-3-394 0 0,0 1 1 0 0,1 0-1 0 0,-1 0 0 0 0,1 1 0 0 0,0 0 0 0 0,0 1 1 0 0,0 0-1 0 0,1 1 0 0 0,0-1 0 0 0,-15 14 1 0 0,18-13-137 0 0,-1 0 0 0 0,1 0 1 0 0,0 1-1 0 0,1 0 0 0 0,0 0 1 0 0,0 0-1 0 0,0 0 0 0 0,1 1 1 0 0,0-1-1 0 0,0 1 1 0 0,1 0-1 0 0,0-1 0 0 0,1 1 1 0 0,-2 15-1 0 0,4-11-29 0 0,0 1-1 0 0,0-1 1 0 0,1 0 0 0 0,1 1 0 0 0,0-1 0 0 0,1 0-1 0 0,0-1 1 0 0,1 1 0 0 0,0-1 0 0 0,1 0-1 0 0,0 0 1 0 0,14 18 0 0 0,-14-21-158 0 0,1-1-1 0 0,0 0 1 0 0,0 0 0 0 0,1-1 0 0 0,0 0 0 0 0,0-1-1 0 0,0 0 1 0 0,1 0 0 0 0,0 0 0 0 0,0-1 0 0 0,0-1-1 0 0,0 0 1 0 0,0 0 0 0 0,1 0 0 0 0,13 1 0 0 0,-10-3-204 0 0,0 1 1 0 0,0-2-1 0 0,0 0 1 0 0,0 0-1 0 0,0-1 1 0 0,0-1-1 0 0,0 0 1 0 0,-1-1-1 0 0,1-1 1 0 0,0 0-1 0 0,12-5 0 0 0,-21 7 75 0 0,1-1 0 0 0,0 1-1 0 0,-1-1 1 0 0,0 0-1 0 0,1 0 1 0 0,-1-1-1 0 0,0 1 1 0 0,-1-1 0 0 0,1 0-1 0 0,-1 0 1 0 0,1 0-1 0 0,-1 0 1 0 0,-1-1-1 0 0,4-6 1 0 0,-3 5 5 0 0,0-1 1 0 0,-1 0-1 0 0,0 0 0 0 0,0 0 1 0 0,-1-1-1 0 0,0 1 0 0 0,0 0 1 0 0,-1-1-1 0 0,-1-9 1 0 0,0 2 23 0 0,-1 1 0 0 0,-1 0 0 0 0,0-1 0 0 0,-1 1 0 0 0,-1 1 0 0 0,0-1 0 0 0,0 1 0 0 0,-2 0 1 0 0,-13-22-1 0 0,10 21 32 0 0,-1 1 0 0 0,0-1 1 0 0,-1 2-1 0 0,-1 0 0 0 0,0 0 1 0 0,-1 1-1 0 0,0 1 0 0 0,0 0 1 0 0,-1 1-1 0 0,0 1 0 0 0,-25-11 1 0 0,36 18-119 0 0,-1 0 1 0 0,1-1 0 0 0,0 2-1 0 0,-1-1 1 0 0,1 0 0 0 0,-7 1-1 0 0,10 0-65 0 0,0 0-1 0 0,0 0 1 0 0,0 0-1 0 0,0 0 1 0 0,1 0-1 0 0,-1 1 1 0 0,0-1-1 0 0,0 0 0 0 0,0 1 1 0 0,0-1-1 0 0,1 1 1 0 0,-1-1-1 0 0,0 0 1 0 0,0 1-1 0 0,1 0 0 0 0,-2 0 1 0 0,2 0-276 0 0,-1 0 0 0 0,1 0 0 0 0,-1 0 1 0 0,1-1-1 0 0,0 1 0 0 0,-1 0 0 0 0,1 0 0 0 0,0 0 1 0 0,0 0-1 0 0,0 0 0 0 0,0 0 0 0 0,0 0 0 0 0,0 0 1 0 0,0 0-1 0 0,0 0 0 0 0,0 0 0 0 0,0 0 0 0 0,0-1 1 0 0,1 3-1 0 0,2 8-2321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18 125 528 0 0,'1'0'338'0'0,"0"-1"0"0"0,0 1 0 0 0,0 0 1 0 0,0-1-1 0 0,0 1 0 0 0,0 0 0 0 0,0 0 0 0 0,0 0 0 0 0,0 0 0 0 0,0 0 1 0 0,0 0-1 0 0,0 0 0 0 0,0 0 0 0 0,0 0 0 0 0,0 1 0 0 0,0-1 0 0 0,0 0 0 0 0,0 1 1 0 0,0-1-1 0 0,0 1 0 0 0,0-1 0 0 0,2 2 0 0 0,-2-1 98 0 0,1 1 0 0 0,0 0 0 0 0,-1 0 0 0 0,0-1 0 0 0,1 1 0 0 0,-1 0 0 0 0,0 0 1 0 0,0 0-1 0 0,0 0 0 0 0,1 3 0 0 0,1 6 959 0 0,0 0 0 0 0,0 0 0 0 0,0 16 1 0 0,-2-25-1152 0 0,0 20 987 0 0,-1 0 0 0 0,0 0-1 0 0,-2 0 1 0 0,0 0 0 0 0,-1 0 0 0 0,-7 23 0 0 0,9-42-1040 0 0,1-1 0 0 0,-1 1 0 0 0,0 0 1 0 0,0-1-1 0 0,0 1 0 0 0,0-1 1 0 0,0 1-1 0 0,0-1 0 0 0,-1 0 1 0 0,1 1-1 0 0,-1-1 0 0 0,0 0 1 0 0,1 0-1 0 0,-1 0 0 0 0,0 0 1 0 0,0 0-1 0 0,-4 2 0 0 0,5-4 280 0 0,-12-12-120 0 0,11 9-320 0 0,1 0-1 0 0,-1 0 1 0 0,1 0-1 0 0,0 0 1 0 0,-1-1-1 0 0,2 1 1 0 0,-1 0-1 0 0,0 0 1 0 0,1-1-1 0 0,-1 1 1 0 0,1-1 0 0 0,0 1-1 0 0,0 0 1 0 0,0-1-1 0 0,2-4 1 0 0,-2 3-10 0 0,1 0 0 0 0,0 1 1 0 0,0-1-1 0 0,1 0 1 0 0,-1 1-1 0 0,1-1 1 0 0,0 1-1 0 0,1 0 1 0 0,4-8-1 0 0,-5 10-16 0 0,0 0 0 0 0,0 1 1 0 0,1-1-1 0 0,-1 0 0 0 0,1 1 0 0 0,-1-1 0 0 0,1 1 0 0 0,-1 0 1 0 0,1 0-1 0 0,0 0 0 0 0,-1 0 0 0 0,1 1 0 0 0,0-1 0 0 0,0 1 1 0 0,0-1-1 0 0,-1 1 0 0 0,1 0 0 0 0,0 0 0 0 0,0 1 1 0 0,0-1-1 0 0,0 0 0 0 0,-1 1 0 0 0,1 0 0 0 0,0-1 0 0 0,3 3 1 0 0,9 2 24 0 0,-1 1-1 0 0,0 0 1 0 0,17 11 0 0 0,-25-14-28 0 0,0 1-2 0 0,219 115 3 0 0,-192-105-6 0 0,1 0 0 0 0,0-3-1 0 0,1 0 1 0 0,69 10-1 0 0,-97-20-85 0 0,1 0 1 0 0,-1-1-1 0 0,0 0 1 0 0,0 0-1 0 0,0-1 1 0 0,1 1-1 0 0,-1-2 1 0 0,0 1-1 0 0,0-1 0 0 0,0 0 1 0 0,0 0-1 0 0,12-7 1 0 0,-15 6 53 0 0,0 0 0 0 0,0 0 0 0 0,0 0 0 0 0,-1-1 0 0 0,1 1 0 0 0,-1-1 0 0 0,0 0 0 0 0,0 0 0 0 0,0 0 0 0 0,0 0 0 0 0,-1 0 0 0 0,0-1 0 0 0,0 1 0 0 0,0-1 0 0 0,0 1 0 0 0,-1-1 0 0 0,0 0 0 0 0,0 0-1 0 0,1-8 1 0 0,0-9 76 0 0,-1 1-1 0 0,-1-1 0 0 0,-1 0 1 0 0,-1 0-1 0 0,-1 0 0 0 0,-1 1 1 0 0,-9-33-1 0 0,1 21 94 0 0,0 0 0 0 0,-2 1 0 0 0,-36-60 0 0 0,46 87-1141 0 0,-5-12 1748 0 0,6 12-4588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8905 0 0,'8'43'10062'0'0,"-8"2"-5114"0"0,-9 46-2385 0 0,4-53-1273 0 0,-1 4-532 0 0,-20 74 0 0 0,4-51-8139 0 0,19-59 3728 0 0,0 0 524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27 200 0 0,'0'0'40'0'0,"11"-20"4379"0"0,-10 20-4297 0 0,-1-1 0 0 0,0 1 0 0 0,0 0-1 0 0,0-1 1 0 0,0 1 0 0 0,1-1 0 0 0,-1 1 0 0 0,0 0 0 0 0,0-1 0 0 0,1 1 0 0 0,-1 0 0 0 0,0 0 0 0 0,1-1 0 0 0,-1 1 0 0 0,0 0 0 0 0,1 0 0 0 0,-1 0 0 0 0,0-1-1 0 0,1 1 1 0 0,-1 0 0 0 0,1 0 0 0 0,-1 0 0 0 0,0 0 0 0 0,1 0 0 0 0,-1 0 0 0 0,1 0 0 0 0,-1-1 0 0 0,0 1 0 0 0,1 0 0 0 0,-1 1 0 0 0,1-1 0 0 0,-1 0 0 0 0,0 0-1 0 0,1 0 1 0 0,-1 0 0 0 0,1 0 0 0 0,-1 0 0 0 0,0 0 0 0 0,1 1 0 0 0,-1-1 0 0 0,0 0 0 0 0,1 0 0 0 0,-1 0 0 0 0,0 1 0 0 0,1-1 0 0 0,-1 0 0 0 0,0 1 0 0 0,1-1-1 0 0,-1 0 1 0 0,0 1 0 0 0,0-1 0 0 0,1 0 0 0 0,-1 1 0 0 0,0 0 0 0 0,5 9 972 0 0,0 0 1 0 0,-1 1-1 0 0,0-1 1 0 0,0 1-1 0 0,2 20 1 0 0,4 60 2138 0 0,-3-12-620 0 0,-5-68-2614 0 0,0 0 0 0 0,0 0 1 0 0,1 0-1 0 0,0 0 1 0 0,1 0-1 0 0,9 17 1 0 0,4-15-2207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12 150 844 0 0,'-2'-2'347'0'0,"1"-1"1"0"0,0 1-1 0 0,-1 0 0 0 0,1-1 1 0 0,0 1-1 0 0,1-1 0 0 0,-1 0 1 0 0,0 1-1 0 0,1-1 0 0 0,-1 1 1 0 0,1-1-1 0 0,0 0 0 0 0,0 0 1 0 0,0 1-1 0 0,0-4 0 0 0,1 3-55 0 0,0 1 0 0 0,0-1 0 0 0,1 1 0 0 0,-1 0 1 0 0,1-1-1 0 0,-1 1 0 0 0,1 0 0 0 0,0 0 0 0 0,0 0 0 0 0,-1 0 0 0 0,2 0 0 0 0,-1 0 0 0 0,0 1 0 0 0,0-1 0 0 0,0 1 0 0 0,4-2 0 0 0,14-8 569 0 0,1 1 0 0 0,0 1 0 0 0,0 1-1 0 0,1 0 1 0 0,0 2 0 0 0,0 1 0 0 0,1 1-1 0 0,42-3 1 0 0,-27 5 82 0 0,1 3 0 0 0,0 0 0 0 0,0 3 0 0 0,57 12 0 0 0,-63-8-242 0 0,0 2 0 0 0,0 0 0 0 0,50 26 0 0 0,-67-28-437 0 0,0 1-1 0 0,-1 0 1 0 0,0 1 0 0 0,-1 1 0 0 0,0 1 0 0 0,-1 0 0 0 0,0 0 0 0 0,20 26 0 0 0,-29-32-175 0 0,0 0 0 0 0,0 0 0 0 0,-1 0 0 0 0,1 1 0 0 0,-1-1 0 0 0,-1 1 0 0 0,1 0 0 0 0,-1 0 0 0 0,-1 0 0 0 0,1 0 0 0 0,-1 0 0 0 0,0 0 0 0 0,-1 0 0 0 0,0 0 0 0 0,0 1 0 0 0,0-1 0 0 0,-3 10 0 0 0,1-8-31 0 0,-1 0 1 0 0,0 0-1 0 0,0 0 1 0 0,-1-1-1 0 0,0 1 1 0 0,-1-1 0 0 0,0 0-1 0 0,0 0 1 0 0,-1-1-1 0 0,0 1 1 0 0,0-1 0 0 0,-13 11-1 0 0,2-5 32 0 0,0 0-1 0 0,0-1 1 0 0,-1-1 0 0 0,-1-1-1 0 0,0-1 1 0 0,0 0-1 0 0,-37 10 1 0 0,5-6 149 0 0,-101 14-1 0 0,128-23-246 0 0,0-1 0 0 0,-1-1 1 0 0,1-2-1 0 0,-1 0 0 0 0,1-2 0 0 0,-1 0 0 0 0,-40-10 0 0 0,63 11-143 0 0,0 0-1 0 0,0 1 1 0 0,-1-1-1 0 0,1 0 1 0 0,0 0 0 0 0,0 0-1 0 0,0 0 1 0 0,0-1-1 0 0,1 1 1 0 0,-1 0-1 0 0,0-1 1 0 0,1 1 0 0 0,-1-1-1 0 0,0 0 1 0 0,1 1-1 0 0,0-1 1 0 0,-1 0 0 0 0,1 0-1 0 0,0 0 1 0 0,0 0-1 0 0,-1-3 1 0 0,3 4-345 0 0,-1-1 1 0 0,1 0-1 0 0,-1 1 1 0 0,1-1-1 0 0,0 1 0 0 0,0-1 1 0 0,0 1-1 0 0,0 0 0 0 0,0-1 1 0 0,0 1-1 0 0,0 0 1 0 0,0-1-1 0 0,1 1 0 0 0,-1 0 1 0 0,0 0-1 0 0,1 0 0 0 0,-1 0 1 0 0,1 1-1 0 0,-1-1 1 0 0,1 0-1 0 0,1 0 0 0 0,12-7-2637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29 608 0 0,'2'-2'2950'0'0,"3"-2"-2221"0"0,0 1 0 0 0,0 0 0 0 0,1 0 0 0 0,-1 1 0 0 0,1-1 0 0 0,0 1 0 0 0,0 0 0 0 0,0 1 0 0 0,0 0 0 0 0,0 0 0 0 0,0 0-1 0 0,0 0 1 0 0,0 1 0 0 0,7 0 0 0 0,11 1 974 0 0,0 1-1 0 0,30 6 0 0 0,-49-7-1490 0 0,53 12 2312 0 0,-54-11-2275 0 0,-1-1 1 0 0,1 1-1 0 0,0 0 0 0 0,0-1 1 0 0,-1 2-1 0 0,1-1 0 0 0,-1 0 1 0 0,0 1-1 0 0,1-1 0 0 0,-1 1 1 0 0,0 0-1 0 0,2 4 0 0 0,-4-6-157 0 0,0 1 0 0 0,-1 0 0 0 0,1-1 0 0 0,-1 1 0 0 0,1 0 0 0 0,-1-1 0 0 0,0 1 0 0 0,0 0 0 0 0,0 0 0 0 0,0 0 0 0 0,0-1 0 0 0,0 1 0 0 0,0 0 0 0 0,0 0 0 0 0,-1-1 0 0 0,1 1 0 0 0,-1 0-1 0 0,1-1 1 0 0,-1 1 0 0 0,0 0 0 0 0,1-1 0 0 0,-1 1 0 0 0,0-1 0 0 0,0 1 0 0 0,0-1 0 0 0,0 1 0 0 0,-3 1 0 0 0,-3 5 132 0 0,0 0 0 0 0,-1-1 0 0 0,-10 9 0 0 0,-62 40 626 0 0,53-39-328 0 0,0 2 1 0 0,-35 32 0 0 0,60-49-481 0 0,1 0 0 0 0,-1 0-1 0 0,0 0 1 0 0,1-1 0 0 0,-1 2 0 0 0,1-1 0 0 0,0 0 0 0 0,0 0 0 0 0,0 0-1 0 0,0 1 1 0 0,0-1 0 0 0,0 0 0 0 0,0 1 0 0 0,1-1 0 0 0,-1 1 0 0 0,1 2-1 0 0,0-3-18 0 0,0-1 0 0 0,1 1 0 0 0,-1 0-1 0 0,0-1 1 0 0,1 1 0 0 0,0 0-1 0 0,-1-1 1 0 0,1 1 0 0 0,0 0 0 0 0,0-1-1 0 0,0 1 1 0 0,0-1 0 0 0,0 0-1 0 0,0 1 1 0 0,0-1 0 0 0,0 0 0 0 0,1 1-1 0 0,-1-1 1 0 0,0 0 0 0 0,1 0-1 0 0,-1 0 1 0 0,1 0 0 0 0,-1-1 0 0 0,1 1-1 0 0,1 0 1 0 0,15 7-21 0 0,1-1 0 0 0,0-2 0 0 0,0 0 0 0 0,0 0 0 0 0,0-2-1 0 0,30 2 1 0 0,-15-4-24 0 0,0-2 0 0 0,65-8 0 0 0,-40-2-1862 0 0,-35 5-2465 0 0,-6 2-3805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44 764 6801 0 0,'-39'-7'10227'0'0,"39"7"-10150"0"0,-1-1 1 0 0,1 1-1 0 0,0 0 0 0 0,-1 0 0 0 0,1 0 1 0 0,0-1-1 0 0,0 1 0 0 0,-1 0 0 0 0,1 0 0 0 0,0-1 1 0 0,0 1-1 0 0,-1 0 0 0 0,1-1 0 0 0,0 1 1 0 0,0 0-1 0 0,0-1 0 0 0,0 1 0 0 0,-1 0 0 0 0,1-1 1 0 0,0 1-1 0 0,0 0 0 0 0,0-1 0 0 0,0 1 1 0 0,0 0-1 0 0,0-1 0 0 0,0 1 0 0 0,0-1 1 0 0,0 1-1 0 0,0 0 0 0 0,0-1 0 0 0,0 1 0 0 0,0 0 1 0 0,0-1-1 0 0,1 1 0 0 0,-1 0 0 0 0,0-1 1 0 0,0 0-1 0 0,7-13 793 0 0,-7 13-913 0 0,28-53 2020 0 0,-19 38-1487 0 0,-1-1 0 0 0,0-1 0 0 0,8-26 1 0 0,-7 5-36 0 0,-2 0 0 0 0,-2 0 0 0 0,2-61 0 0 0,-15-119 288 0 0,3 114 97 0 0,1 71-80 0 0,4 29 26 0 0,3 21-498 0 0,33 207 594 0 0,-5-27-379 0 0,-20-128-306 0 0,-6-35-897 0 0,1 1-1 0 0,14 46 1 0 0,-19-79 413 0 0,0 1 0 0 0,-1-1 0 0 0,1 1 0 0 0,0-1 0 0 0,0 1 0 0 0,0-1 0 0 0,0 0 0 0 0,0 1 0 0 0,0-1 0 0 0,0 0-1 0 0,1 0 1 0 0,0 1 0 0 0,12 3-9357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578 231 516 0 0,'1'-3'527'0'0,"0"1"0"0"0,0 0 0 0 0,0 0 0 0 0,0 0 0 0 0,0 0 0 0 0,-1-1 0 0 0,1 1 0 0 0,-1 0 0 0 0,0-1 0 0 0,1 1 0 0 0,-1 0 0 0 0,0-1 0 0 0,0 1 0 0 0,0-1 0 0 0,-1 1 0 0 0,1 0 0 0 0,-2-5 0 0 0,0 3-81 0 0,1 1 0 0 0,-1-1 1 0 0,0 1-1 0 0,0-1 1 0 0,-1 1-1 0 0,1 0 1 0 0,-1 0-1 0 0,1 0 0 0 0,-7-5 1 0 0,-2-1 373 0 0,-1 1 0 0 0,-1 0 1 0 0,0 1-1 0 0,-23-11 0 0 0,18 11-307 0 0,-1 1-1 0 0,0 0 1 0 0,0 2-1 0 0,0 0 1 0 0,0 1-1 0 0,-1 1 1 0 0,0 0-1 0 0,1 2 1 0 0,-35 3-1 0 0,39-1-259 0 0,1 0 0 0 0,-1 1 0 0 0,1 0 0 0 0,0 1 0 0 0,0 1 0 0 0,0 0 0 0 0,0 1 0 0 0,1 1 0 0 0,0 0 0 0 0,0 0-1 0 0,1 2 1 0 0,0-1 0 0 0,-16 16 0 0 0,24-20-127 0 0,0 0 0 0 0,1 1 0 0 0,0-1-1 0 0,-1 1 1 0 0,1-1 0 0 0,1 1 0 0 0,-1 0 0 0 0,1 0 0 0 0,0 0-1 0 0,0 0 1 0 0,0 1 0 0 0,1-1 0 0 0,-1 0 0 0 0,2 1 0 0 0,-2 10-1 0 0,3-8 9 0 0,-1 1-1 0 0,1-1 1 0 0,1-1-1 0 0,-1 1 0 0 0,2 0 1 0 0,-1 0-1 0 0,1 0 0 0 0,0-1 1 0 0,8 14-1 0 0,0-3 103 0 0,1-1 0 0 0,0-1 0 0 0,2 0 0 0 0,0-1 0 0 0,0-1 0 0 0,1 0 0 0 0,30 21 0 0 0,-21-21-211 0 0,0 0 0 0 0,1-2-1 0 0,0 0 1 0 0,0-2 0 0 0,2-1 0 0 0,-1-1 0 0 0,1-1 0 0 0,0-1 0 0 0,0-2 0 0 0,1 0 0 0 0,37-1 0 0 0,-55-3-25 0 0,0-1 0 0 0,0 0 0 0 0,0 0 0 0 0,0-1 0 0 0,0 0 0 0 0,-1-1 0 0 0,1 0 0 0 0,0-1 0 0 0,-1 0 0 0 0,0 0 0 0 0,13-8 0 0 0,-18 9 0 0 0,0 0 0 0 0,0 0 0 0 0,-1 0 0 0 0,1-1 0 0 0,-1 1 0 0 0,1-1 0 0 0,-1 0 0 0 0,-1 0 0 0 0,1 0 0 0 0,0 0 0 0 0,-1-1 0 0 0,0 1 0 0 0,0-1 0 0 0,0 1 0 0 0,0-1 0 0 0,-1 0 0 0 0,0 1 0 0 0,0-1 0 0 0,0 0 0 0 0,-1 0 0 0 0,1 0 0 0 0,-1 0 0 0 0,0 0 0 0 0,-1 0 0 0 0,0-5 0 0 0,-2-4 0 0 0,0 1 0 0 0,-1 0 0 0 0,-1 0 0 0 0,0 0 0 0 0,-1 1 0 0 0,0-1 0 0 0,-1 1 0 0 0,-13-17 0 0 0,0 2 0 0 0,-2 1 0 0 0,-28-25 0 0 0,27 29-45 0 0,0 1 0 0 0,-2 1 0 0 0,-1 1 0 0 0,0 1 0 0 0,-1 2 0 0 0,-1 0 0 0 0,0 2 0 0 0,-1 1 0 0 0,-1 2 0 0 0,-49-13 0 0 0,50 20-847 0 0,28 4 735 0 0,-1 0 0 0 0,1 0 0 0 0,0 1 0 0 0,-1-1 0 0 0,1 0 0 0 0,0 1 0 0 0,0-1 0 0 0,0 1 0 0 0,0-1 0 0 0,-1 1 0 0 0,1 0 0 0 0,0 0 0 0 0,0-1-1 0 0,0 1 1 0 0,0 0 0 0 0,0 0 0 0 0,1 0 0 0 0,-1 0 0 0 0,-1 2 0 0 0,3 2-1920 0 0,20 31-5500 0 0,-5-17 4393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91 6789 0 0,'-1'-13'2774'0'0,"-1"2"-233"0"0,1 0 0 0 0,1 0 0 0 0,0 0 0 0 0,1-12-1 0 0,-1 23-2466 0 0,0-1 0 0 0,0 1-1 0 0,0-1 1 0 0,0 1-1 0 0,0-1 1 0 0,0 1-1 0 0,1-1 1 0 0,-1 1 0 0 0,0 0-1 0 0,0-1 1 0 0,0 1-1 0 0,1-1 1 0 0,-1 1 0 0 0,0 0-1 0 0,1-1 1 0 0,-1 1-1 0 0,0 0 1 0 0,1-1-1 0 0,-1 1 1 0 0,0 0 0 0 0,1-1-1 0 0,-1 1 1 0 0,1 0-1 0 0,-1 0 1 0 0,0 0-1 0 0,1-1 1 0 0,-1 1 0 0 0,1 0-1 0 0,-1 0 1 0 0,1 0-1 0 0,-1 0 1 0 0,1 0 0 0 0,-1 0-1 0 0,1 0 1 0 0,-1 0-1 0 0,0 0 1 0 0,1 0-1 0 0,-1 0 1 0 0,1 0 0 0 0,-1 0-1 0 0,1 0 1 0 0,-1 0-1 0 0,1 1 1 0 0,-1-1 0 0 0,0 0-1 0 0,1 0 1 0 0,-1 0-1 0 0,1 1 1 0 0,-1-1-1 0 0,0 0 1 0 0,1 1 0 0 0,-1-1-1 0 0,0 0 1 0 0,1 1-1 0 0,19 18 1260 0 0,4 16-426 0 0,-2 2 1 0 0,35 78 0 0 0,18 87 1489 0 0,-70-186-2903 0 0,-2-4-1191 0 0,1-1 0 0 0,0 0-1 0 0,12 22 1 0 0,-15-31 1443 0 0,0 0 0 0 0,1 0 0 0 0,-1 0 0 0 0,1 0 1 0 0,-1 0-1 0 0,1 0 0 0 0,0 0 0 0 0,-1-1 0 0 0,1 1 0 0 0,0-1 0 0 0,0 1 0 0 0,0-1 0 0 0,1 0 0 0 0,-1 1 0 0 0,0-1 0 0 0,0 0 0 0 0,1-1 0 0 0,-1 1 0 0 0,0 0 0 0 0,1-1 0 0 0,-1 1 0 0 0,1-1 1 0 0,-1 0-1 0 0,1 0 0 0 0,3 0 0 0 0,7-2-2983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125 132 636 0 0,'-33'-13'2265'0'0,"-23"-9"4355"0"0,20 4 8468 0 0,137 19-13824 0 0,272-14 5630 0 0,-283 0-6894 0 0,101-30 0 0 0,-161 33-2234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0 316 0 0,'-12'5'650'0'0,"-30"13"2952"0"0,40-17-3003 0 0,0 0 1 0 0,0 0 0 0 0,-1 0 0 0 0,1 1 0 0 0,0-1 0 0 0,0 1 0 0 0,1 0 0 0 0,-1-1-1 0 0,0 1 1 0 0,0 0 0 0 0,1 0 0 0 0,-1 0 0 0 0,-1 4 0 0 0,3-4-312 0 0,1-1 0 0 0,-1 0 0 0 0,1 0 0 0 0,0 0 1 0 0,0 0-1 0 0,-1 0 0 0 0,1 0 0 0 0,0 0 0 0 0,0 0 0 0 0,0-1 0 0 0,0 1 1 0 0,0 0-1 0 0,0 0 0 0 0,0-1 0 0 0,0 1 0 0 0,1-1 0 0 0,1 2 0 0 0,7 2 500 0 0,1-1 0 0 0,-1 1 0 0 0,1-2-1 0 0,0 1 1 0 0,15 0 0 0 0,59 1 1563 0 0,-56-4-1603 0 0,176-3 1121 0 0,-101-9-4837 0 0,-6-10-5930 0 0,-69 12 6158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55 7545 0 0,'-15'-15'6029'0'0,"-23"-21"3174"0"0,37 35-9133 0 0,1 1 0 0 0,0 0 0 0 0,-1-1-1 0 0,1 1 1 0 0,0 0 0 0 0,-1 0 0 0 0,1-1-1 0 0,-1 1 1 0 0,1 0 0 0 0,0 0 0 0 0,-1 0-1 0 0,1 0 1 0 0,-1-1 0 0 0,1 1 0 0 0,-1 0-1 0 0,1 0 1 0 0,-1 0 0 0 0,1 0 0 0 0,0 0-1 0 0,-1 0 1 0 0,1 0 0 0 0,-1 0 0 0 0,1 1-1 0 0,-1-1 1 0 0,1 0 0 0 0,-1 0 0 0 0,1 0-1 0 0,0 0 1 0 0,-1 0 0 0 0,1 1 0 0 0,-1-1-1 0 0,1 0 1 0 0,0 1 0 0 0,-1-1 0 0 0,1 0-1 0 0,0 0 1 0 0,-1 1 0 0 0,1-1 0 0 0,0 0-1 0 0,-1 1 1 0 0,1-1 0 0 0,0 1 0 0 0,0-1-1 0 0,-1 1 1 0 0,-8 19 1746 0 0,4 19-977 0 0,0 53 0 0 0,11-5 869 0 0,10-1-377 0 0,1-29-1013 0 0,-4-22-1453 0 0,-11-31 857 0 0,1 1-1 0 0,-1-1 0 0 0,1 0 0 0 0,-1 0 1 0 0,1 0-1 0 0,1-1 0 0 0,-1 1 0 0 0,0-1 0 0 0,5 4 1 0 0,0-6-6812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0:5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67 115 108 0 0,'-35'-23'3167'0'0,"4"-4"13417"0"0,35 25-15014 0 0,3-2-954 0 0,0 1 0 0 0,0 0-1 0 0,1 1 1 0 0,-1 0 0 0 0,1 0-1 0 0,0 0 1 0 0,11 0 0 0 0,65-2 2266 0 0,-34 3-1762 0 0,101-5-446 0 0,237-20 1062 0 0,-378 25-2076 0 0,-3-1-1040 0 0,1 1 0 0 0,0 0 1 0 0,-1 1-1 0 0,1 0 0 0 0,0 0 0 0 0,0 1 0 0 0,-1 0 0 0 0,1 0 0 0 0,7 2 0 0 0</inkml:trace>
  <inkml:trace contextRef="#ctx0" brushRef="#br0" timeOffset="1">435 264 6921 0 0,'-14'8'3182'0'0,"-23"19"3481"0"0,36-26-6288 0 0,-1 0 0 0 0,0 1 0 0 0,1-1 0 0 0,-1 1 0 0 0,1 0 0 0 0,0-1 0 0 0,0 1 0 0 0,0 0-1 0 0,0 0 1 0 0,0 0 0 0 0,0 0 0 0 0,0 0 0 0 0,0 0 0 0 0,1 0 0 0 0,-1 0 0 0 0,1 0 0 0 0,-1 2 0 0 0,1-2-225 0 0,1 0 0 0 0,-1 0-1 0 0,1-1 1 0 0,0 1 0 0 0,-1 0 0 0 0,1-1 0 0 0,0 1 0 0 0,0-1 0 0 0,0 1 0 0 0,0-1 0 0 0,0 0-1 0 0,0 1 1 0 0,1-1 0 0 0,-1 0 0 0 0,0 0 0 0 0,1 0 0 0 0,-1 0 0 0 0,0 0 0 0 0,1 0-1 0 0,-1 0 1 0 0,1 0 0 0 0,2 0 0 0 0,37 15 1365 0 0,-40-16-1465 0 0,41 9 647 0 0,0-1 0 0 0,0-2 0 0 0,0-2 0 0 0,0-2 0 0 0,74-6 0 0 0,-86-2-2556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4 365 336 0 0,'0'1'274'0'0,"-1"0"1"0"0,1 0-1 0 0,-1 0 0 0 0,1 0 1 0 0,-1 0-1 0 0,1 0 0 0 0,0 0 0 0 0,0 0 1 0 0,-1 1-1 0 0,1-1 0 0 0,0 0 1 0 0,0 0-1 0 0,0 0 0 0 0,0 0 1 0 0,0 1-1 0 0,1-1 0 0 0,-1 0 1 0 0,0 0-1 0 0,0 0 0 0 0,1 0 0 0 0,-1 0 1 0 0,1 0-1 0 0,-1 0 0 0 0,1 0 1 0 0,0 0-1 0 0,-1 0 0 0 0,1 0 1 0 0,0 0-1 0 0,-1 0 0 0 0,1 0 1 0 0,0 0-1 0 0,2 1 0 0 0,-2-2 812 0 0,3 0-44 0 0,3 0-631 0 0,1-1 0 0 0,-1 0 0 0 0,1-1-1 0 0,-1 1 1 0 0,0-1 0 0 0,1-1 0 0 0,-1 0 0 0 0,0 0 0 0 0,-1 0 0 0 0,1-1 0 0 0,0 0 0 0 0,-1 0 0 0 0,0 0 0 0 0,0-1 0 0 0,0 0 0 0 0,-1 0 0 0 0,7-9 0 0 0,-2 3-42 0 0,-1-1 1 0 0,-1 0-1 0 0,0-1 1 0 0,0 0-1 0 0,-1 0 1 0 0,-1-1 0 0 0,0 0-1 0 0,4-15 1 0 0,3-21 937 0 0,12-85 1 0 0,-25 134-1247 0 0,0 0 0 0 0,0-1 0 0 0,0 1 0 0 0,0 0 0 0 0,0-1 0 0 0,1 1 0 0 0,-1 0 0 0 0,0-1 0 0 0,1 1 0 0 0,-1 0 0 0 0,1 0 0 0 0,-1 0 0 0 0,1-1 0 0 0,0 1 0 0 0,0-1 0 0 0,0 2-15 0 0,0 1-1 0 0,0-1 0 0 0,0 1 0 0 0,0-1 1 0 0,-1 1-1 0 0,1-1 0 0 0,0 1 0 0 0,-1 0 1 0 0,1-1-1 0 0,0 1 0 0 0,-1 0 0 0 0,1-1 1 0 0,-1 1-1 0 0,1 0 0 0 0,-1 0 0 0 0,1 0 1 0 0,-1-1-1 0 0,0 1 0 0 0,1 0 0 0 0,-1 0 1 0 0,0 0-1 0 0,0 0 0 0 0,1 1 0 0 0,124 367 3176 0 0,-95-281-2293 0 0,-29-87-1172 0 0,0 0 1 0 0,-1 0 0 0 0,1 0-1 0 0,0 0 1 0 0,-1 0 0 0 0,1-1-1 0 0,0 1 1 0 0,0 0-1 0 0,0-1 1 0 0,0 1 0 0 0,0 0-1 0 0,0-1 1 0 0,0 1 0 0 0,0-1-1 0 0,0 1 1 0 0,0-1-1 0 0,0 0 1 0 0,0 0 0 0 0,0 1-1 0 0,0-1 1 0 0,0 0 0 0 0,0 0-1 0 0,1 0 1 0 0,-1 0-1 0 0,0 0 1 0 0,0 0 0 0 0,0 0-1 0 0,0-1 1 0 0,0 1 0 0 0,0 0-1 0 0,2-1 1 0 0,27-6-9361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419 127 252 0 0,'8'-27'4849'0'0,"-8"24"-4450"0"0,0-1 1 0 0,0 1-1 0 0,-1 0 0 0 0,1 0 0 0 0,-1-1 1 0 0,0 1-1 0 0,0 0 0 0 0,0 0 0 0 0,-1 0 1 0 0,1 0-1 0 0,0 0 0 0 0,-1 0 0 0 0,0 0 1 0 0,0 0-1 0 0,0 1 0 0 0,0-1 0 0 0,-3-2 1 0 0,0 1 23 0 0,0 0 1 0 0,0 1 0 0 0,0-1-1 0 0,0 1 1 0 0,-1 0 0 0 0,1 1 0 0 0,-1-1-1 0 0,-11-2 1 0 0,2 1 102 0 0,1 2 1 0 0,-1-1-1 0 0,0 2 0 0 0,0 0 0 0 0,0 1 1 0 0,0 0-1 0 0,-19 4 0 0 0,23-2-308 0 0,0 1-1 0 0,0 0 0 0 0,0 1 1 0 0,1 0-1 0 0,-1 1 1 0 0,1 0-1 0 0,0 1 0 0 0,0 0 1 0 0,1 0-1 0 0,-1 1 1 0 0,1 1-1 0 0,1-1 0 0 0,0 1 1 0 0,0 1-1 0 0,0-1 0 0 0,1 1 1 0 0,-7 13-1 0 0,10-16-102 0 0,0 0 0 0 0,1 1 0 0 0,-1 0 0 0 0,1 0 0 0 0,1 0 0 0 0,0 0 0 0 0,0 0 0 0 0,0 0 0 0 0,1 1 0 0 0,0-1 0 0 0,0 1 0 0 0,1-1 0 0 0,0 0 0 0 0,0 1 0 0 0,0-1 0 0 0,1 1 0 0 0,1-1 0 0 0,-1 0 0 0 0,1 1 0 0 0,0-1 0 0 0,1 0 0 0 0,0 0 0 0 0,0 0 0 0 0,0-1 0 0 0,1 1 0 0 0,0-1 0 0 0,6 8 0 0 0,2 0-33 0 0,1-1 1 0 0,0 0 0 0 0,0-1-1 0 0,2 0 1 0 0,-1-1-1 0 0,1-1 1 0 0,1 0 0 0 0,0-1-1 0 0,0-1 1 0 0,1 0-1 0 0,0-1 1 0 0,0-1 0 0 0,0-1-1 0 0,1-1 1 0 0,0 0-1 0 0,0-1 1 0 0,0-1-1 0 0,0 0 1 0 0,1-2 0 0 0,-1 0-1 0 0,0-1 1 0 0,0-1-1 0 0,22-4 1 0 0,-33 4-79 0 0,-1 1-1 0 0,1-1 1 0 0,-1-1 0 0 0,1 1-1 0 0,-1-1 1 0 0,0 0 0 0 0,0 0-1 0 0,0-1 1 0 0,0 0 0 0 0,-1 0-1 0 0,0 0 1 0 0,1-1 0 0 0,3-5-1 0 0,-5 6-3 0 0,-1-1-1 0 0,0 1 0 0 0,0-1 0 0 0,-1 0 0 0 0,0 0 1 0 0,0 0-1 0 0,0 0 0 0 0,0-1 0 0 0,-1 1 0 0 0,1-1 1 0 0,-2 1-1 0 0,1-1 0 0 0,0 1 0 0 0,-1-1 1 0 0,0 1-1 0 0,-2-10 0 0 0,1 4-10 0 0,-1 0 0 0 0,0 1-1 0 0,-1-1 1 0 0,0 0 0 0 0,-1 1 0 0 0,0 0-1 0 0,0-1 1 0 0,-1 2 0 0 0,-1-1 0 0 0,-7-10-1 0 0,4 8 22 0 0,-1 1 0 0 0,0 0 0 0 0,0 0 0 0 0,-2 1 0 0 0,1 0-1 0 0,-1 1 1 0 0,-13-7 0 0 0,6 5-117 0 0,-1 0-1 0 0,-1 2 1 0 0,1 1-1 0 0,-1 0 1 0 0,-1 1-1 0 0,1 2 1 0 0,-1 0 0 0 0,0 1-1 0 0,-1 1 1 0 0,-27 1-1 0 0,41 2-438 0 0,1 0-1 0 0,-1 1 0 0 0,1 1 1 0 0,-13 2-1 0 0,18-3-127 0 0,1 0 0 0 0,-1 0 0 0 0,0 1 1 0 0,0-1-1 0 0,1 0 0 0 0,-1 1 0 0 0,0-1 0 0 0,1 1 0 0 0,-3 3 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3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2 512 0 0,'-17'-2'2451'0'0,"-9"4"13534"0"0,29 0-14829 0 0,14 6 204 0 0,1-2 1 0 0,0 0-1 0 0,1-1 1 0 0,36 6-1 0 0,81 3 1354 0 0,-126-14-2493 0 0,257 10 2531 0 0,-261-10-3136 0 0,5 2-5105 0 0,-2 0-1597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 60 0 0,'-18'-10'3382'0'0,"-10"-3"13168"0"0,31 15-15555 0 0,3 2-542 0 0,0-1-1 0 0,1 1 1 0 0,-1-2-1 0 0,1 1 0 0 0,-1-1 1 0 0,1 0-1 0 0,0 0 1 0 0,12 1-1 0 0,65 3 2079 0 0,-44-5-1650 0 0,108 0 2232 0 0,-69-3-1977 0 0,-65 2-2274 0 0,8 0-1968 0 0,-8 2-6271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0:5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1 139 696 0 0,'0'0'2606'0'0,"2"2"-1092"0"0,50 59 7479 0 0,-33-37-6018 0 0,0-1-1 0 0,25 22 0 0 0,-42-44-2883 0 0,-1-1 0 0 0,0 1-1 0 0,1 0 1 0 0,-1 0 0 0 0,1-1-1 0 0,-1 1 1 0 0,1-1 0 0 0,-1 1 0 0 0,1-1-1 0 0,-1 0 1 0 0,1 1 0 0 0,0-1-1 0 0,-1 0 1 0 0,1 0 0 0 0,-1 0 0 0 0,1 0-1 0 0,0-1 1 0 0,-1 1 0 0 0,1 0 0 0 0,-1-1-1 0 0,1 1 1 0 0,-1-1 0 0 0,1 1-1 0 0,-1-1 1 0 0,1 0 0 0 0,-1 1 0 0 0,1-1-1 0 0,-1 0 1 0 0,0 0 0 0 0,0 0-1 0 0,1 0 1 0 0,1-3 0 0 0,5-4-6 0 0,0 0-1 0 0,0 0 1 0 0,9-15-1 0 0,-13 17 89 0 0,8-9 56 0 0,-2 0-1 0 0,1-1 0 0 0,-2 0 1 0 0,0-1-1 0 0,-1 0 1 0 0,-1-1-1 0 0,8-24 1 0 0,-13 18 151 0 0,-2 20-759 0 0,1 0 1 0 0,-1 0-1 0 0,1 0 0 0 0,-1-1 0 0 0,1 1 1 0 0,0 0-1 0 0,1 0 0 0 0,-1 0 0 0 0,3-5 1 0 0,9 2-8057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80 150 568 0 0,'-2'-2'1721'0'0,"0"-1"0"0"0,1 0-1 0 0,0 1 1 0 0,-1-1 0 0 0,1 0-1 0 0,0 0 1 0 0,0-3 0 0 0,3 3-1213 0 0,1 0-1 0 0,0 0 1 0 0,0 0 0 0 0,0 0-1 0 0,0 1 1 0 0,0 0 0 0 0,1-1-1 0 0,-1 1 1 0 0,1 0 0 0 0,-1 1-1 0 0,1-1 1 0 0,6-1 0 0 0,55-15 1849 0 0,196-30 1592 0 0,-144 29-2095 0 0,-75 12-1216 0 0,-41 7-621 0 0,-8 1-229 0 0,-68 12-9 0 0,-136 27-135 0 0,158-28 207 0 0,-99 38-1 0 0,136-43 116 0 0,0 0 0 0 0,-16 11 0 0 0,29-16 44 0 0,0-1 0 0 0,0 1 1 0 0,1 0-1 0 0,-1 0 0 0 0,1 0 1 0 0,-1 0-1 0 0,1 0 0 0 0,0 0 1 0 0,0 1-1 0 0,0-1 0 0 0,0 1 0 0 0,1-1 1 0 0,-1 1-1 0 0,0 0 0 0 0,1 0 1 0 0,0-1-1 0 0,0 1 0 0 0,0 0 0 0 0,-1 5 1 0 0,2-6 7 0 0,1 1 1 0 0,-1-1 0 0 0,1 0-1 0 0,0 0 1 0 0,-1 0 0 0 0,1 0-1 0 0,0 0 1 0 0,0 0 0 0 0,1 0-1 0 0,-1 0 1 0 0,0 0 0 0 0,0 0-1 0 0,1-1 1 0 0,0 1 0 0 0,-1 0-1 0 0,1-1 1 0 0,0 0 0 0 0,-1 1-1 0 0,1-1 1 0 0,2 1 0 0 0,42 22 148 0 0,-41-22-150 0 0,51 18 160 0 0,1-3 0 0 0,113 20 0 0 0,-89-22-63 0 0,-42-7-59 0 0,-8-3 35 0 0,0 2 1 0 0,56 20-1 0 0,-86-26-77 0 0,0-1-1 0 0,0 0 1 0 0,0 1-1 0 0,0-1 1 0 0,0 1-1 0 0,0-1 1 0 0,0 1-1 0 0,0-1 1 0 0,0 1-1 0 0,0 0 1 0 0,0-1-1 0 0,0 1 1 0 0,0 0-1 0 0,-1 0 1 0 0,1 0-1 0 0,0 0 1 0 0,0 0-1 0 0,-1 0 1 0 0,1 0-1 0 0,-1 0 1 0 0,1 1-1 0 0,-1-1 6 0 0,0 0 0 0 0,0 0-1 0 0,0 0 1 0 0,-1 0 0 0 0,1 0 0 0 0,0-1-1 0 0,-1 1 1 0 0,1 0 0 0 0,0 0 0 0 0,-1 0-1 0 0,1-1 1 0 0,-1 1 0 0 0,1 0-1 0 0,-1-1 1 0 0,0 1 0 0 0,1 0 0 0 0,-1-1-1 0 0,0 1 1 0 0,1-1 0 0 0,-1 1 0 0 0,-1 0-1 0 0,-5 3 65 0 0,0 0-1 0 0,-1-1 1 0 0,0 1-1 0 0,-12 3 1 0 0,-303 67-845 0 0,286-67-428 0 0,30-5 716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3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94 172 0 0,'0'-2'599'0'0,"1"0"0"0"0,-1 0-1 0 0,0 0 1 0 0,1 0 0 0 0,-1 0 0 0 0,0-1-1 0 0,0 1 1 0 0,-1 0 0 0 0,1 0 0 0 0,0 0-1 0 0,-1 0 1 0 0,1 0 0 0 0,-1 0 0 0 0,0 0-1 0 0,1 0 1 0 0,-1 0 0 0 0,0 0 0 0 0,0 0-1 0 0,-2-2 1 0 0,0 0-32 0 0,0 1 0 0 0,0 0 0 0 0,0 1 0 0 0,0-1-1 0 0,-1 0 1 0 0,1 1 0 0 0,-1 0 0 0 0,0 0 0 0 0,-5-3-1 0 0,-3 1 108 0 0,0 0 0 0 0,-1 0 0 0 0,1 1 0 0 0,-1 1-1 0 0,-20-2 1 0 0,15 3-209 0 0,-1 2 0 0 0,1 0 0 0 0,0 0-1 0 0,0 2 1 0 0,0 0 0 0 0,-19 6 0 0 0,30-7-313 0 0,0 1 1 0 0,0-1-1 0 0,0 1 1 0 0,1 0-1 0 0,-1 1 1 0 0,1-1-1 0 0,-1 1 1 0 0,1 1-1 0 0,0-1 0 0 0,1 1 1 0 0,-1 0-1 0 0,1 0 1 0 0,0 1-1 0 0,0-1 1 0 0,1 1-1 0 0,0 0 0 0 0,-6 11 1 0 0,9-14-79 0 0,0-1 0 0 0,0 1 1 0 0,0-1-1 0 0,1 1 0 0 0,-1 0 1 0 0,1 0-1 0 0,-1-1 0 0 0,1 1 1 0 0,0 0-1 0 0,0-1 0 0 0,1 1 1 0 0,-1 0-1 0 0,0 0 0 0 0,1-1 0 0 0,1 6 1 0 0,0-4 17 0 0,0 1 0 0 0,1-1 0 0 0,-1 0 0 0 0,1 0 0 0 0,0 0 1 0 0,0 0-1 0 0,0 0 0 0 0,6 4 0 0 0,0 0 54 0 0,0 0 0 0 0,1-1 0 0 0,1 0 0 0 0,-1-1 0 0 0,1-1 0 0 0,19 9 0 0 0,-8-7-21 0 0,0-1 1 0 0,0-1 0 0 0,0-1 0 0 0,0-1 0 0 0,0 0 0 0 0,1-2 0 0 0,-1-1 0 0 0,1 0 0 0 0,-1-2 0 0 0,1-1 0 0 0,-1 0 0 0 0,0-2 0 0 0,27-9 0 0 0,-43 12-117 0 0,-1 0 0 0 0,1-1 0 0 0,-1 1 0 0 0,0-1 0 0 0,0-1 0 0 0,0 1 0 0 0,0-1 0 0 0,0 0 0 0 0,-1 0 0 0 0,0 0 0 0 0,0 0 1 0 0,5-7-1 0 0,-8 9-10 0 0,0 0 0 0 0,1 0 0 0 0,-1 0 1 0 0,0-1-1 0 0,-1 1 0 0 0,1 0 0 0 0,0-1 1 0 0,-1 1-1 0 0,1-1 0 0 0,-1 1 0 0 0,0-1 1 0 0,1 1-1 0 0,-1-1 0 0 0,-1 1 1 0 0,1-1-1 0 0,0 1 0 0 0,0 0 0 0 0,-1-1 1 0 0,0 1-1 0 0,1-1 0 0 0,-1 1 0 0 0,0 0 1 0 0,0 0-1 0 0,0-1 0 0 0,0 1 0 0 0,-1 0 1 0 0,1 0-1 0 0,-1 0 0 0 0,1 0 0 0 0,-1 0 1 0 0,-3-2-1 0 0,-2-3-67 0 0,-1 1 0 0 0,0 0 0 0 0,-1 0 0 0 0,1 1 0 0 0,-1 0 0 0 0,0 0 1 0 0,0 1-1 0 0,-13-4 0 0 0,-2 0-429 0 0,0 2 0 0 0,-31-5 0 0 0,-6 9-2894 0 0,55 4 2541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3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0 119 528 0 0,'6'-41'3427'0'0,"-2"20"1987"0"0,6-36 7682 0 0,-8 72-12269 0 0,0-1 1 0 0,-1 1 0 0 0,-1 0-1 0 0,-2 23 1 0 0,0-26-817 0 0,1 1 1 0 0,1 0-1 0 0,0 0 1 0 0,1 0-1 0 0,0 0 1 0 0,1-1-1 0 0,1 1 1 0 0,4 15-1 0 0,-2-15-1108 0 0,1 0-1 0 0,0 0 0 0 0,10 13 1 0 0,-12-21-292 0 0,0 1-1 0 0,1-1 1 0 0,0 1 0 0 0,9 7 0 0 0,0-3-1248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3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60 0 0,'3'-4'757'0'0,"0"-1"0"0"0,1 1 0 0 0,0 0 0 0 0,-1 0 0 0 0,1 0 0 0 0,1 1 0 0 0,-1-1 0 0 0,1 1 0 0 0,-1 0 0 0 0,1 1-1 0 0,0-1 1 0 0,0 1 0 0 0,9-4 0 0 0,1 1 848 0 0,0 1 0 0 0,1 0 0 0 0,22-2 0 0 0,-23 4-938 0 0,0 1 0 0 0,0 1 0 0 0,0 0-1 0 0,1 1 1 0 0,-1 1 0 0 0,0 0 0 0 0,-1 1 0 0 0,1 0 0 0 0,0 1 0 0 0,14 7 0 0 0,-22-8-490 0 0,0 1 1 0 0,-1-1 0 0 0,1 1-1 0 0,-1 0 1 0 0,0 0 0 0 0,0 1-1 0 0,-1 0 1 0 0,1 0 0 0 0,-1 0-1 0 0,0 1 1 0 0,0-1 0 0 0,-1 1-1 0 0,0 1 1 0 0,0-1 0 0 0,0 0-1 0 0,-1 1 1 0 0,0 0 0 0 0,0 0 0 0 0,-1 0-1 0 0,0 0 1 0 0,0 0 0 0 0,1 10-1 0 0,-2 7 140 0 0,0 0-1 0 0,-2 0 0 0 0,-6 40 0 0 0,0 7 97 0 0,6-54-305 0 0,0-12-196 0 0,0 0 0 0 0,1 0 0 0 0,0-1 0 0 0,0 1-1 0 0,0 0 1 0 0,1 0 0 0 0,1 5 0 0 0,-2-9-323 0 0,0-1 334 0 0,0 1 0 0 0,0 0 1 0 0,0 0-1 0 0,0-1 1 0 0,0 1-1 0 0,0 0 0 0 0,0-1 1 0 0,0 1-1 0 0,0 0 0 0 0,0-1 1 0 0,0 1-1 0 0,1 0 1 0 0,-1-1-1 0 0,0 1 0 0 0,0 0 1 0 0,1-1-1 0 0,-1 1 0 0 0,1-1 1 0 0,-1 1-1 0 0,0 0 1 0 0,1-1-1 0 0,-1 1 0 0 0,1-1 1 0 0,-1 0-1 0 0,2 2 0 0 0,12 11-7911 0 0,-6-11 2049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3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84 516 0 0,'-9'-3'1954'0'0,"-8"-1"9681"0"0,39-9-7015 0 0,95-11 2551 0 0,-21 4-4113 0 0,-49 9-2192 0 0,-15 3-3327 0 0,-30 8 1401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3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1 648 0 0,'0'0'4054'0'0,"8"10"4160"0"0,19 32-5589 0 0,-19-25-1375 0 0,-4-7-674 0 0,1 1-1 0 0,0-1 1 0 0,0-1-1 0 0,1 1 1 0 0,1-1-1 0 0,-1 0 1 0 0,1-1-1 0 0,11 11 1 0 0,-17-19-492 0 0,0 1 0 0 0,0-1 0 0 0,0 0 0 0 0,0 1 0 0 0,0-1 0 0 0,0 0 0 0 0,0 0 0 0 0,0 0 0 0 0,0 0 0 0 0,0 0 0 0 0,0 0 0 0 0,0 0 0 0 0,0 0 0 0 0,1 0 0 0 0,-1 0 0 0 0,0-1 0 0 0,0 1 0 0 0,0 0 0 0 0,0-1 0 0 0,0 1 0 0 0,0-1 0 0 0,0 1 0 0 0,0-1 1 0 0,0 0-1 0 0,-1 1 0 0 0,1-1 0 0 0,0 0 0 0 0,0 1 0 0 0,0-1 0 0 0,-1 0 0 0 0,1 0 0 0 0,0 0 0 0 0,0-1 0 0 0,24-36 1095 0 0,-22 32-962 0 0,45-92 1938 0 0,-48 97-2357 0 0,1 1 1 0 0,-1-1-1 0 0,0 1 0 0 0,1-1 0 0 0,-1 1 0 0 0,0 0 1 0 0,1-1-1 0 0,-1 1 0 0 0,1-1 0 0 0,-1 1 0 0 0,1 0 1 0 0,-1 0-1 0 0,1-1 0 0 0,-1 1 0 0 0,1 0 0 0 0,-1 0 1 0 0,1-1-1 0 0,-1 1 0 0 0,2 0 0 0 0,13 5-10540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4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42 656 0 0,'-1'-2'455'0'0,"1"1"1"0"0,-1-1-1 0 0,0 0 1 0 0,1-1-1 0 0,0 1 0 0 0,-1 0 1 0 0,1 0-1 0 0,0 0 0 0 0,0-2 1 0 0,-1-16 10413 0 0,0 24-9893 0 0,-9 41 1953 0 0,-5 85 1 0 0,9-71-1748 0 0,5-33-484 0 0,2 0 0 0 0,0 0 1 0 0,10 49-1 0 0,-10-65-570 0 0,1 0-1 0 0,1 0 1 0 0,0 0 0 0 0,5 12-1 0 0,-5-17-494 0 0,-1-1 0 0 0,1 1 0 0 0,0-1-1 0 0,0 0 1 0 0,0 0 0 0 0,4 4 0 0 0,-3-4-737 0 0,3 3-1196 0 0,1-2-4318 0 0,-2-2 4056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4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60 792 0 0,'-52'-13'7777'0'0,"53"13"-7662"0"0,-1 0 0 0 0,0 0 0 0 0,0 0 1 0 0,0 0-1 0 0,1 0 0 0 0,-1-1 0 0 0,0 1 1 0 0,0 0-1 0 0,0 0 0 0 0,0 0 0 0 0,1 0 0 0 0,-1 0 1 0 0,0 0-1 0 0,0 0 0 0 0,0-1 0 0 0,0 1 1 0 0,0 0-1 0 0,0 0 0 0 0,1 0 0 0 0,-1 0 0 0 0,0-1 1 0 0,0 1-1 0 0,0 0 0 0 0,0 0 0 0 0,0 0 0 0 0,0-1 1 0 0,0 1-1 0 0,0 0 0 0 0,0 0 0 0 0,0 0 1 0 0,0-1-1 0 0,0 1 0 0 0,0 0 0 0 0,0 0 0 0 0,0 0 1 0 0,0-1-1 0 0,0 1 0 0 0,0 0 0 0 0,0 0 1 0 0,0 0-1 0 0,0 0 0 0 0,0-1 0 0 0,0 1 0 0 0,0 0 1 0 0,-1 0-1 0 0,1 0 0 0 0,0 0 0 0 0,0-1 1 0 0,0 1-1 0 0,0 0 0 0 0,0 0 0 0 0,-1 0 0 0 0,1 0 1 0 0,0 0-1 0 0,0-1 0 0 0,0 1 0 0 0,0 0 0 0 0,-1 0 1 0 0,1 0-1 0 0,0 0 0 0 0,0 0 0 0 0,0 0 1 0 0,-1 0-1 0 0,1 0 0 0 0,0 0 0 0 0,0 0 0 0 0,0 0 1 0 0,-1 0-1 0 0,13-7 1962 0 0,2 2-1162 0 0,1 0 0 0 0,0 1 0 0 0,0 1 0 0 0,0 0 0 0 0,29-1 0 0 0,-16 2-254 0 0,15-2 436 0 0,60 4 1 0 0,-5 7-6258 0 0,-60-5-1175 0 0,-18-2 3689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4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1 592 0 0,'-1'0'195'0'0,"0"0"-1"0"0,-1 0 1 0 0,1 0-1 0 0,0 0 1 0 0,0 0 0 0 0,0 0-1 0 0,0 0 1 0 0,0 0-1 0 0,0 1 1 0 0,0-1-1 0 0,0 0 1 0 0,-1 1 0 0 0,1-1-1 0 0,0 1 1 0 0,0-1-1 0 0,0 1 1 0 0,1-1 0 0 0,-1 1-1 0 0,0 0 1 0 0,0-1-1 0 0,0 1 1 0 0,-1 1-1 0 0,2-1 17 0 0,0 0 0 0 0,0 0 0 0 0,-1 0 0 0 0,1 0 1 0 0,0 0-1 0 0,0 0 0 0 0,0 0 0 0 0,0 0 0 0 0,0 0 0 0 0,0 0 0 0 0,0 0 0 0 0,1 0 0 0 0,-1 0 0 0 0,0 0 0 0 0,1 0 0 0 0,-1 0 0 0 0,0-1 0 0 0,1 1 0 0 0,0 1 0 0 0,3 5 497 0 0,0-1 1 0 0,1 0-1 0 0,0 0 1 0 0,0-1-1 0 0,7 7 1 0 0,5 1-81 0 0,0 0 0 0 0,1-1 0 0 0,1-1 0 0 0,0-1 1 0 0,0 0-1 0 0,1-2 0 0 0,1 0 0 0 0,-1-1 0 0 0,1-1 1 0 0,0-1-1 0 0,1-1 0 0 0,42 3 0 0 0,-45-7-256 0 0,-1-1 0 0 0,1 0 0 0 0,0-1 0 0 0,20-5 0 0 0,-30 5-229 0 0,1-1 0 0 0,-1 0 0 0 0,1-1-1 0 0,-1 0 1 0 0,0 0 0 0 0,-1-1 0 0 0,1 0 0 0 0,-1 0 0 0 0,11-10 0 0 0,-17 13-103 0 0,1-1 1 0 0,-1 1 0 0 0,0-1-1 0 0,0 0 1 0 0,0 1 0 0 0,-1-1-1 0 0,1 0 1 0 0,-1 0 0 0 0,1-1-1 0 0,-1 1 1 0 0,0 0-1 0 0,0 0 1 0 0,0-4 0 0 0,0 5-21 0 0,-1-1 0 0 0,0 1 0 0 0,0 0-1 0 0,0 0 1 0 0,0-1 0 0 0,0 1 0 0 0,0 0 0 0 0,-1 0 0 0 0,1-1 0 0 0,-1 1 0 0 0,1 0 0 0 0,-1 0 0 0 0,0 0 0 0 0,0 0 0 0 0,0 0-1 0 0,0 0 1 0 0,0 0 0 0 0,0 0 0 0 0,-1 0 0 0 0,-2-2 0 0 0,3 3-15 0 0,0 0 0 0 0,0 1 1 0 0,0-1-1 0 0,0 1 0 0 0,0-1 0 0 0,0 1 0 0 0,0-1 1 0 0,0 1-1 0 0,0-1 0 0 0,0 1 0 0 0,0 0 0 0 0,0 0 0 0 0,0-1 1 0 0,0 1-1 0 0,-1 0 0 0 0,1 0 0 0 0,0 0 0 0 0,0 0 1 0 0,0 1-1 0 0,0-1 0 0 0,-1 0 0 0 0,1 0 0 0 0,0 1 0 0 0,0-1 1 0 0,0 0-1 0 0,0 1 0 0 0,0-1 0 0 0,0 1 0 0 0,0 0 1 0 0,0-1-1 0 0,0 1 0 0 0,0 0 0 0 0,0-1 0 0 0,1 1 0 0 0,-1 0 1 0 0,0 0-1 0 0,0 0 0 0 0,1 0 0 0 0,-1 0 0 0 0,0 2 1 0 0,-3 1 20 0 0,1 1 1 0 0,0 0-1 0 0,0 1 1 0 0,0-1-1 0 0,1 0 1 0 0,-4 11-1 0 0,2 6 158 0 0,0 0 0 0 0,2 0 0 0 0,0 0 0 0 0,2 0 0 0 0,3 36 0 0 0,2-15 431 0 0,21 81 0 0 0,24 64 859 0 0,-49-186-1494 0 0,-4 3-304 0 0,3-4 313 0 0,0-1-1 0 0,0 0 1 0 0,0 1 0 0 0,0-1-1 0 0,0 1 1 0 0,0-1-1 0 0,0 0 1 0 0,0 1-1 0 0,-1-1 1 0 0,1 0 0 0 0,0 1-1 0 0,0-1 1 0 0,0 1-1 0 0,-1-1 1 0 0,1 0-1 0 0,0 0 1 0 0,0 1 0 0 0,-1-1-1 0 0,1 0 1 0 0,0 1-1 0 0,0-1 1 0 0,-1 0 0 0 0,1 0-1 0 0,0 1 1 0 0,-1-1-1 0 0,1 0 1 0 0,-1 0-1 0 0,-33 7-457 0 0,1-1 1 0 0,-61 2-1 0 0,10-1 137 0 0,77-6 317 0 0,-57 7-94 0 0,-63 16 0 0 0,125-24 158 0 0,1 0 0 0 0,-1 1-1 0 0,1-1 1 0 0,-1 1 0 0 0,1-1 0 0 0,-1 1 0 0 0,1 0 0 0 0,-1-1-1 0 0,1 1 1 0 0,0 0 0 0 0,0 0 0 0 0,-1 0 0 0 0,1 0 0 0 0,0 0 0 0 0,0 0-1 0 0,0 1 1 0 0,0-1 0 0 0,-1 2 0 0 0,1-1 208 0 0,41 13 811 0 0,1-7-372 0 0,71 6 1 0 0,-71-11-451 0 0,-36-2-254 0 0,156 13-1408 0 0,-55-10-7654 0 0,-85-5 5578 0 0,5-2 499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4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18 624 0 0,'0'-2'510'0'0,"1"1"-1"0"0,0 0 1 0 0,-1 0-1 0 0,1 0 1 0 0,0 0-1 0 0,0 0 0 0 0,0 0 1 0 0,0 0-1 0 0,0 0 1 0 0,0 0-1 0 0,1 0 1 0 0,-1 0-1 0 0,0 1 1 0 0,0-1-1 0 0,0 0 1 0 0,1 1-1 0 0,3-2 1502 0 0,16 8 2010 0 0,-17-2-3423 0 0,1 1 0 0 0,0-1 0 0 0,-1 1 0 0 0,0 0 1 0 0,0-1-1 0 0,-1 2 0 0 0,0-1 0 0 0,1 0 0 0 0,-2 1 0 0 0,4 7 1 0 0,4 12 825 0 0,6 27 0 0 0,-10-29-698 0 0,-2-10-794 0 0,13 39 187 0 0,-9-37-3613 0 0,0 0-3687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4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31 134 284 0 0,'-3'-3'516'0'0,"-1"0"-1"0"0,1 1 1 0 0,0-1-1 0 0,0 0 1 0 0,0-1-1 0 0,-5-5 1 0 0,8 8-339 0 0,-1 0 0 0 0,1 0 0 0 0,-1 0 0 0 0,1-1 0 0 0,0 1 0 0 0,0 0 0 0 0,-1 0 0 0 0,1 0 0 0 0,0 0 0 0 0,0 0 0 0 0,0 0 0 0 0,0 0 0 0 0,0 0 0 0 0,0 0 0 0 0,0-1 0 0 0,0 1 0 0 0,1 0 0 0 0,-1 0 0 0 0,0 0 0 0 0,1 0 0 0 0,-1 0 0 0 0,1 0 0 0 0,-1 0 0 0 0,1 0 0 0 0,-1 0 0 0 0,1 0 0 0 0,0 0 0 0 0,-1 1 0 0 0,1-1 1 0 0,0 0-1 0 0,0 0 0 0 0,0 1 0 0 0,1-2 0 0 0,6-4 516 0 0,1 0-1 0 0,-1 0 1 0 0,1 1 0 0 0,1 0 0 0 0,-1 1 0 0 0,1 0 0 0 0,-1 1 0 0 0,14-3 0 0 0,83-13 2192 0 0,-105 19-2853 0 0,33-4 775 0 0,0 2-1 0 0,0 1 1 0 0,0 1-1 0 0,0 2 1 0 0,0 2-1 0 0,-1 1 1 0 0,57 16-1 0 0,-69-15-514 0 0,-1 2-1 0 0,1 0 0 0 0,-1 1 1 0 0,-1 1-1 0 0,0 1 1 0 0,0 0-1 0 0,-1 2 0 0 0,0 0 1 0 0,-1 1-1 0 0,-1 1 1 0 0,0 0-1 0 0,25 34 0 0 0,-37-44-221 0 0,0 0 0 0 0,0 1 0 0 0,-1-1-1 0 0,0 1 1 0 0,-1 0 0 0 0,1 0 0 0 0,-1 0 0 0 0,0 1-1 0 0,0-1 1 0 0,-1 0 0 0 0,0 1 0 0 0,0-1-1 0 0,-1 1 1 0 0,1-1 0 0 0,-1 1 0 0 0,-2 9 0 0 0,1-9-37 0 0,-1-1 0 0 0,0 0 0 0 0,0 1 0 0 0,-1-1 0 0 0,0 0 0 0 0,0 0 0 0 0,0-1 0 0 0,-1 1 0 0 0,0-1 0 0 0,0 0 0 0 0,0 0 0 0 0,-1 0 0 0 0,1 0 0 0 0,-1-1 0 0 0,-1 1 0 0 0,-5 3 0 0 0,-7 3 16 0 0,0 0-1 0 0,-1-1 1 0 0,-1 0 0 0 0,1-2 0 0 0,-2-1-1 0 0,1 0 1 0 0,-1-1 0 0 0,0-1 0 0 0,0-1-1 0 0,-33 1 1 0 0,11-3-180 0 0,-1-2 1 0 0,1-3-1 0 0,0-1 0 0 0,-53-11 1 0 0,43 1-3145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9905 0 0,'4'0'7597'0'0,"16"-2"58"0"0,31-1-5367 0 0,1-3 0 0 0,91-21-1 0 0,-80 13-1540 0 0,-37 7-4854 0 0,37-14 0 0 0,-18 5-268 0 0,-30 12 919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4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3 728 0 0,'9'-3'9747'0'0,"-8"4"-9497"0"0,5 13 4352 0 0,-2 22-1233 0 0,-4-34-2924 0 0,18 163 8179 0 0,-15-125-7173 0 0,5 18-1111 0 0,-7-58-562 0 0,-1 1 0 0 0,0 0 0 0 0,0-1 0 0 0,0 1 0 0 0,1-1 0 0 0,-1 1 0 0 0,0-1 0 0 0,1 1 1 0 0,-1-1-1 0 0,0 1 0 0 0,1-1 0 0 0,-1 1 0 0 0,1-1 0 0 0,-1 0 0 0 0,1 1 0 0 0,-1-1 0 0 0,1 0 0 0 0,0 1 0 0 0,7 1-6714 0 0,4-2 3782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4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41 696 0 0,'-14'-4'16564'0'0,"14"5"-16172"0"0,-2 2 1126 0 0,1 0-3732 0 0,-1-1 3546 0 0,6 10 1031 0 0,-3-11-2191 0 0,0 0 1 0 0,-1 0 0 0 0,1 0 0 0 0,0 0 0 0 0,-1 0 0 0 0,1 0 0 0 0,0-1 0 0 0,0 1 0 0 0,0 0 0 0 0,-1 0 0 0 0,1-1 0 0 0,0 1 0 0 0,0-1 0 0 0,0 1-1 0 0,0-1 1 0 0,0 1 0 0 0,0-1 0 0 0,0 0 0 0 0,1 1 0 0 0,-1-1 0 0 0,0 0 0 0 0,0 0 0 0 0,0 0 0 0 0,0 0 0 0 0,0 0 0 0 0,0 0 0 0 0,0 0-1 0 0,1 0 1 0 0,-1 0 0 0 0,0-1 0 0 0,0 1 0 0 0,0 0 0 0 0,0-1 0 0 0,0 1 0 0 0,0-1 0 0 0,0 1 0 0 0,0-1 0 0 0,0 1 0 0 0,1-2 0 0 0,0 1-127 0 0,-1 0 0 0 0,1 0 1 0 0,-1-1-1 0 0,0 1 1 0 0,1 0-1 0 0,-1-1 0 0 0,0 1 1 0 0,0-1-1 0 0,0 1 1 0 0,0-1-1 0 0,0 0 0 0 0,0 1 1 0 0,0-1-1 0 0,0 0 0 0 0,-1 0 1 0 0,1 0-1 0 0,-1 1 1 0 0,0-1-1 0 0,1 0 0 0 0,-1 0 1 0 0,0 0-1 0 0,0-2 1 0 0,0 3-271 0 0,-1 0 0 0 0,1 0 1 0 0,-1 0-1 0 0,1 0 1 0 0,-1-1-1 0 0,0 1 1 0 0,0 0-1 0 0,1 1 0 0 0,-1-1 1 0 0,0 0-1 0 0,0 0 1 0 0,0 0-1 0 0,0 0 1 0 0,0 1-1 0 0,0-1 0 0 0,0 0 1 0 0,0 1-1 0 0,0-1 1 0 0,0 1-1 0 0,0-1 1 0 0,0 1-1 0 0,-1 0 0 0 0,1-1 1 0 0,-2 1-1 0 0,-5-3-5677 0 0,-5-2 2962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4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1 209 700 0 0,'1'-6'368'0'0,"0"1"0"0"0,1-1 0 0 0,0 1-1 0 0,0-1 1 0 0,0 1 0 0 0,1 0 0 0 0,-1-1 0 0 0,1 1-1 0 0,1 1 1 0 0,-1-1 0 0 0,1 0 0 0 0,-1 1 0 0 0,1 0 0 0 0,1 0-1 0 0,-1 0 1 0 0,6-4 0 0 0,7-4 705 0 0,1 0 1 0 0,37-19-1 0 0,-29 19-199 0 0,1 1 0 0 0,-1 1 1 0 0,2 2-1 0 0,-1 0 0 0 0,42-5 0 0 0,-53 11-452 0 0,-1 0-1 0 0,1 1 1 0 0,0 1-1 0 0,0 1 1 0 0,-1 0-1 0 0,1 1 1 0 0,0 0-1 0 0,-1 2 0 0 0,0 0 1 0 0,0 0-1 0 0,21 10 1 0 0,-33-13-330 0 0,1 1 0 0 0,-1 0 0 0 0,0 0 0 0 0,1 0 0 0 0,-1 0 1 0 0,0 0-1 0 0,0 1 0 0 0,0 0 0 0 0,0-1 0 0 0,-1 1 0 0 0,1 0 0 0 0,-1 0 0 0 0,0 0 1 0 0,0 1-1 0 0,0-1 0 0 0,0 0 0 0 0,0 1 0 0 0,-1 0 0 0 0,0-1 0 0 0,1 1 0 0 0,-1 0 1 0 0,-1-1-1 0 0,1 1 0 0 0,0 0 0 0 0,-1 0 0 0 0,0 0 0 0 0,0 0 0 0 0,0 0 0 0 0,0-1 1 0 0,-1 1-1 0 0,0 0 0 0 0,1 0 0 0 0,-1 0 0 0 0,-1-1 0 0 0,1 1 0 0 0,0 0 0 0 0,-1-1 1 0 0,0 1-1 0 0,0-1 0 0 0,-3 4 0 0 0,-4 7 52 0 0,0-1 1 0 0,-2 0-1 0 0,1-1 0 0 0,-2 0 0 0 0,1-1 1 0 0,-2 0-1 0 0,1-1 0 0 0,-25 15 1 0 0,1-5 169 0 0,-2-1 1 0 0,-46 17 0 0 0,84-36-312 0 0,0 0 0 0 0,0 0 0 0 0,1 0 1 0 0,-1 0-1 0 0,0 0 0 0 0,0 0 0 0 0,0 0 0 0 0,0 0 1 0 0,0 0-1 0 0,0 0 0 0 0,0 1 0 0 0,0-1 0 0 0,1 0 1 0 0,-1 0-1 0 0,0 0 0 0 0,0 0 0 0 0,0 0 0 0 0,0 0 1 0 0,0 0-1 0 0,0 1 0 0 0,0-1 0 0 0,0 0 0 0 0,0 0 1 0 0,0 0-1 0 0,0 0 0 0 0,0 0 0 0 0,0 1 0 0 0,0-1 1 0 0,0 0-1 0 0,0 0 0 0 0,0 0 0 0 0,0 0 0 0 0,0 0 1 0 0,0 0-1 0 0,0 1 0 0 0,0-1 0 0 0,0 0 0 0 0,0 0 1 0 0,0 0-1 0 0,0 0 0 0 0,0 0 0 0 0,0 0 0 0 0,-1 1 1 0 0,1-1-1 0 0,0 0 0 0 0,0 0 0 0 0,0 0 0 0 0,0 0 1 0 0,0 0-1 0 0,0 0 0 0 0,0 0 0 0 0,0 0 0 0 0,-1 0 1 0 0,1 0-1 0 0,0 0 0 0 0,0 1 0 0 0,0-1 0 0 0,0 0 0 0 0,0 0 1 0 0,0 0-1 0 0,-1 0 0 0 0,1 0 0 0 0,0 0 0 0 0,0 0 1 0 0,0 0-1 0 0,0 0 0 0 0,19 5 69 0 0,43 3-87 0 0,-46-6 42 0 0,9 1-16 0 0,258 43 145 0 0,-243-36-117 0 0,0 1 0 0 0,0 2-1 0 0,-1 1 1 0 0,68 37-1 0 0,-99-46-27 0 0,0 0 0 0 0,0 1 0 0 0,-1-1 0 0 0,11 11 0 0 0,-15-13 16 0 0,-1-1 1 0 0,0 1-1 0 0,0-1 0 0 0,0 1 1 0 0,-1 0-1 0 0,1-1 1 0 0,0 1-1 0 0,-1 0 1 0 0,0 0-1 0 0,0 0 1 0 0,0 0-1 0 0,0 1 0 0 0,0-1 1 0 0,-1 0-1 0 0,1 6 1 0 0,-1-8-9 0 0,0 0 0 0 0,-1 0 0 0 0,1 0-1 0 0,0 0 1 0 0,-1 0 0 0 0,1 0 0 0 0,-1 0 0 0 0,1 0 0 0 0,-1 0 0 0 0,0 0 0 0 0,1 0 0 0 0,-1 0 0 0 0,0 0-1 0 0,0 0 1 0 0,0-1 0 0 0,-1 2 0 0 0,0 0 35 0 0,-1 1 7 0 0,-1 1 0 0 0,0-1 1 0 0,0 0-1 0 0,0 0 0 0 0,0 0 1 0 0,0-1-1 0 0,-1 0 1 0 0,1 0-1 0 0,-7 3 0 0 0,-46 10 359 0 0,47-13-343 0 0,-37 8-99 0 0,0-3 0 0 0,0-2 1 0 0,0-2-1 0 0,-1-2 1 0 0,1-2-1 0 0,-86-13 0 0 0,98 2-5097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49 592 0 0,'-7'-6'838'0'0,"0"0"-1"0"0,-1 0 1 0 0,1 0-1 0 0,-1 1 1 0 0,0 0 0 0 0,-13-5-1 0 0,18 9-584 0 0,1 0-1 0 0,-1 0 0 0 0,0 1 1 0 0,0-1-1 0 0,1 1 1 0 0,-1 0-1 0 0,0 0 0 0 0,0 0 1 0 0,1 0-1 0 0,-1 0 1 0 0,0 1-1 0 0,0-1 0 0 0,1 1 1 0 0,-1 0-1 0 0,0-1 1 0 0,1 1-1 0 0,-1 1 0 0 0,1-1 1 0 0,-1 0-1 0 0,1 1 1 0 0,0-1-1 0 0,-1 1 0 0 0,1-1 1 0 0,0 1-1 0 0,0 0 0 0 0,-3 4 1 0 0,-11 12 455 0 0,2 1 0 0 0,0 1 1 0 0,1 0-1 0 0,1 1 0 0 0,1 0 0 0 0,1 0 1 0 0,0 1-1 0 0,2 1 0 0 0,1 0 0 0 0,-5 23 1 0 0,5-13-18 0 0,2 0 1 0 0,1 0 0 0 0,2 0-1 0 0,1 0 1 0 0,2 1 0 0 0,7 54-1 0 0,-2-59-229 0 0,1-1-1 0 0,2 0 1 0 0,0 0 0 0 0,2-1-1 0 0,1 0 1 0 0,22 35-1 0 0,-10-23 289 0 0,2-1 0 0 0,2-1 1 0 0,43 43-1 0 0,-66-75-703 0 0,14 15 149 0 0,0-1-1 0 0,41 29 0 0 0,-48-40-195 0 0,-1-4 0 0 0,-10-3-42 0 0,0-1 0 0 0,-1 0-1 0 0,1 1 1 0 0,0-1 0 0 0,0 0 0 0 0,0 0-1 0 0,-1 0 1 0 0,1 0 0 0 0,0 0 0 0 0,0 0 0 0 0,0 0-1 0 0,0 0 1 0 0,-1 0 0 0 0,1 0 0 0 0,0 0-1 0 0,0-1 1 0 0,0 1 0 0 0,-1 0 0 0 0,1 0 0 0 0,0-1-1 0 0,0 1 1 0 0,-1-1 0 0 0,2 0 0 0 0,4-2-852 0 0,11-7-8381 0 0,-13 7 8013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5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31 172 0 0,'-4'-31'7809'0'0,"6"68"-684"0"0,-3 16-4645 0 0,0 46-847 0 0,1-58-746 0 0,-6 53 0 0 0,-4 7 83 0 0,10-98-924 0 0,0 17 93 0 0,3 10-1026 0 0,-3-29 317 0 0,3 5-1464 0 0,4 5-4543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5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0 460 0 0,'-14'1'3260'0'0,"9"-1"-2345"0"0,-15 9 8039 0 0,23-8-7850 0 0,39 10 1325 0 0,1-2 1 0 0,59 5 0 0 0,92-2 761 0 0,-180-11-2925 0 0,74-2 1335 0 0,-54 0-999 0 0,-12 1-236 0 0,18-1 527 0 0,-1 0-202 0 0,-38 1-494 0 0,3 0-115 0 0,-2 0-1189 0 0,16-2 3188 0 0,-11 1-6044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2 497 368 0 0,'-1'-10'9185'0'0,"4"6"-8317"0"0,1 0 0 0 0,0 1 0 0 0,0 0-1 0 0,0-1 1 0 0,0 1 0 0 0,1 1 0 0 0,-1-1 0 0 0,6-2 0 0 0,47-17 3108 0 0,-42 17-3145 0 0,-1 0 1 0 0,1-1 0 0 0,16-10 0 0 0,-20 8-558 0 0,0 0 0 0 0,-1-1 0 0 0,0-1 0 0 0,0 0 0 0 0,-1 0 0 0 0,0 0-1 0 0,-1-1 1 0 0,-1-1 0 0 0,1 1 0 0 0,7-18 0 0 0,1-9 65 0 0,-1 0 1 0 0,12-47-1 0 0,-26 82-320 0 0,4-14 164 0 0,-1 0 0 0 0,0 0 0 0 0,2-28 0 0 0,-6 44-173 0 0,0 1 1 0 0,0-1 0 0 0,-1 1-1 0 0,1-1 1 0 0,0 1 0 0 0,0-1-1 0 0,0 1 1 0 0,0-1 0 0 0,0 1-1 0 0,0-1 1 0 0,0 1 0 0 0,0-1-1 0 0,1 1 1 0 0,-1-1-1 0 0,0 1 1 0 0,0-1 0 0 0,0 1-1 0 0,0-1 1 0 0,1 1 0 0 0,-1 0-1 0 0,0-1 1 0 0,0 1 0 0 0,1-1-1 0 0,-1 1 1 0 0,0 0 0 0 0,1-1-1 0 0,-1 1 1 0 0,1-1 0 0 0,8 10 419 0 0,6 21 122 0 0,31 126 458 0 0,4 12 7 0 0,-43-144-1017 0 0,-5-13 0 0 0,2 1 0 0 0,-1-1 0 0 0,10 19 0 0 0,-7-19 0 0 0,-5-9-416 0 0,-1 0-1 0 0,1-1 1 0 0,0 1-1 0 0,0 0 1 0 0,0-1-1 0 0,0 1 1 0 0,0-1-1 0 0,1 0 1 0 0,-1 1 0 0 0,0-1-1 0 0,1 0 1 0 0,-1 0-1 0 0,0 0 1 0 0,1 1-1 0 0,0-2 1 0 0,-1 1-1 0 0,1 0 1 0 0,0 0 0 0 0,-1 0-1 0 0,1-1 1 0 0,0 1-1 0 0,0-1 1 0 0,3 1-1 0 0,0 0-1425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482 268 56 0 0,'1'-4'450'0'0,"0"1"-1"0"0,0-1 1 0 0,-1 0 0 0 0,1 1-1 0 0,-1-1 1 0 0,0 0 0 0 0,0 0-1 0 0,-1 1 1 0 0,1-1 0 0 0,-1 0-1 0 0,1 1 1 0 0,-1-1 0 0 0,0 0-1 0 0,-1 1 1 0 0,1-1 0 0 0,-4-5-1 0 0,2 4 4 0 0,0 1-1 0 0,-1-1 0 0 0,0 1 1 0 0,0 0-1 0 0,0 0 0 0 0,0 0 0 0 0,-1 0 1 0 0,1 1-1 0 0,-1 0 0 0 0,-6-3 1 0 0,-1 0 171 0 0,0 0 0 0 0,-1 2 1 0 0,0-1-1 0 0,0 1 0 0 0,0 1 0 0 0,0 1 1 0 0,0 0-1 0 0,-24-1 0 0 0,20 3-131 0 0,0 2-1 0 0,-1 0 0 0 0,1 0 0 0 0,0 2 0 0 0,0 0 1 0 0,1 1-1 0 0,-1 1 0 0 0,-20 10 0 0 0,30-13-284 0 0,-1 1 0 0 0,1 0 0 0 0,0 0 0 0 0,1 1 0 0 0,-1-1 0 0 0,1 2 0 0 0,0-1 0 0 0,0 1 0 0 0,0 0 0 0 0,1 0 0 0 0,0 0 0 0 0,0 1 0 0 0,1 0 0 0 0,0 0 0 0 0,0 0 0 0 0,0 0 0 0 0,1 1 0 0 0,0-1 0 0 0,-3 15 0 0 0,5-17-70 0 0,1 0 0 0 0,0 0 0 0 0,0 0 0 0 0,0 0 0 0 0,0 0 0 0 0,1 0 0 0 0,0 0 0 0 0,0 0 0 0 0,0 0 0 0 0,0 0 0 0 0,1-1 0 0 0,3 8 0 0 0,-1-5 3 0 0,1 1 1 0 0,-1-1-1 0 0,2 0 1 0 0,-1 0-1 0 0,1 0 1 0 0,10 9-1 0 0,0-3 30 0 0,0 0 1 0 0,1-1-1 0 0,0-1 0 0 0,1-1 0 0 0,23 10 0 0 0,-26-13-58 0 0,0-2-1 0 0,0 1 0 0 0,0-2 0 0 0,1 0 0 0 0,-1-1 0 0 0,1-1 0 0 0,0 0 0 0 0,0-1 1 0 0,0 0-1 0 0,0-2 0 0 0,18-2 0 0 0,-23 1-77 0 0,0 0 0 0 0,-1-1 0 0 0,1 0 1 0 0,-1-1-1 0 0,0 0 0 0 0,0-1 0 0 0,0 0 0 0 0,0-1 0 0 0,-1 0 0 0 0,0 0 0 0 0,0-1 1 0 0,-1 0-1 0 0,0 0 0 0 0,0-1 0 0 0,0 0 0 0 0,10-16 0 0 0,-12 15-28 0 0,0 0-1 0 0,0 0 1 0 0,-1-1-1 0 0,-1 0 0 0 0,0 0 1 0 0,0 0-1 0 0,-1-1 1 0 0,0 1-1 0 0,-1-1 0 0 0,0 0 1 0 0,1-17-1 0 0,-3 19-2 0 0,-1 0-1 0 0,1 0 1 0 0,-2 0-1 0 0,1 0 0 0 0,-1 0 1 0 0,-1 0-1 0 0,0 0 1 0 0,0 1-1 0 0,0-1 1 0 0,-1 1-1 0 0,0 0 1 0 0,-1 0-1 0 0,0 1 1 0 0,-6-8-1 0 0,0 3-51 0 0,0 0 0 0 0,0 1-1 0 0,-1 0 1 0 0,0 1 0 0 0,-1 1 0 0 0,0 0 0 0 0,-1 0-1 0 0,0 2 1 0 0,-24-11 0 0 0,13 9-95 0 0,0 1 0 0 0,-1 0 1 0 0,0 2-1 0 0,-51-5 0 0 0,69 11-125 0 0,0-1 1 0 0,1 2-1 0 0,-1-1 1 0 0,0 1-1 0 0,1 0 0 0 0,-9 3 1 0 0,12-3-199 0 0,1 0 0 0 0,-1 0-1 0 0,0 1 1 0 0,1 0 0 0 0,-7 4 0 0 0,8-5-150 0 0,1 0 0 0 0,-1 1 0 0 0,1-1 0 0 0,-1 0 0 0 0,1 1 0 0 0,0 0 0 0 0,-1-1 0 0 0,1 1 0 0 0,0 0 0 0 0,0 0 0 0 0,-1 3 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18 332 0 0,'18'-5'840'0'0,"0"1"0"0"0,0 1 0 0 0,0 0 0 0 0,0 2-1 0 0,0 0 1 0 0,1 0 0 0 0,-1 2 0 0 0,0 0 0 0 0,0 2 0 0 0,0 0 0 0 0,19 5-1 0 0,-4 2 102 0 0,-1 0-1 0 0,0 3 1 0 0,0 0-1 0 0,-2 2 0 0 0,30 19 1 0 0,-40-21-435 0 0,-1 0 0 0 0,-1 1 0 0 0,0 1 1 0 0,-1 1-1 0 0,0 0 0 0 0,-1 1 0 0 0,-1 1 0 0 0,15 24 1 0 0,-22-31-227 0 0,-2 1 1 0 0,1 1 0 0 0,-1 0-1 0 0,-1 0 1 0 0,-1 0 0 0 0,0 0-1 0 0,0 1 1 0 0,-1-1-1 0 0,-1 1 1 0 0,0 0 0 0 0,-1 0-1 0 0,-1 0 1 0 0,0 0 0 0 0,0-1-1 0 0,-4 16 1 0 0,0-10-42 0 0,0-1-1 0 0,-2 0 1 0 0,0 0-1 0 0,-1 0 1 0 0,0-1 0 0 0,-2 0-1 0 0,0-1 1 0 0,-1 0-1 0 0,0 0 1 0 0,-2-1 0 0 0,-24 27-1 0 0,7-15-516 0 0,-1-1-1 0 0,-2-1 0 0 0,0-2 1 0 0,-62 34-1 0 0,70-43-291 0 0,-18 10-2382 0 0,-3-5-3296 0 0,20-12 3370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4 208 0 0,'-9'-4'17004'0'0,"20"9"-14109"0"0,20 5-2063 0 0,163 16 5037 0 0,-105-21-4213 0 0,114-9 1 0 0,-187 3-2230 0 0,31-1-1597 0 0,-25 4-1955 0 0,-4 6-3923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83 208 572 0 0,'4'-5'995'0'0,"-1"1"-1"0"0,1-1 0 0 0,0 1 1 0 0,0-1-1 0 0,1 1 1 0 0,-1 1-1 0 0,1-1 1 0 0,0 1-1 0 0,0-1 1 0 0,6-2-1 0 0,10-4 975 0 0,28-10-1 0 0,-44 18-1627 0 0,75-26 2247 0 0,75-30 3078 0 0,-153 57-5547 0 0,-1 0 1 0 0,1 0 0 0 0,-1 0-1 0 0,1 0 1 0 0,-1 0 0 0 0,1 0-1 0 0,-1 0 1 0 0,0 0-1 0 0,0 0 1 0 0,1-1 0 0 0,-1 1-1 0 0,0 0 1 0 0,0-1-1 0 0,1-2 1 0 0,-1 2 436 0 0,-3 2-533 0 0,1 0 0 0 0,0 0 0 0 0,0-1 0 0 0,0 1 0 0 0,0 0 0 0 0,0-1 0 0 0,0 1 0 0 0,-1-1 0 0 0,1 0 0 0 0,0 1 0 0 0,0-1 0 0 0,-1-1 0 0 0,-4-2 25 0 0,-3 2-6 0 0,-1-1-1 0 0,0 2 0 0 0,1-1 0 0 0,-1 1 0 0 0,0 1 0 0 0,-19 1 0 0 0,6 0 0 0 0,-7-1-22 0 0,0 1 0 0 0,0 2 0 0 0,0 1 0 0 0,0 2 1 0 0,1 1-1 0 0,0 1 0 0 0,-29 12 0 0 0,52-18-15 0 0,0 1 0 0 0,0 0-1 0 0,0 0 1 0 0,1 1 0 0 0,0 0 0 0 0,-1 0 0 0 0,1 0 0 0 0,-7 8 0 0 0,10-10 7 0 0,1 0 0 0 0,0 0 0 0 0,-1 0 0 0 0,1 0 1 0 0,0 0-1 0 0,0 0 0 0 0,0 0 0 0 0,0 0 0 0 0,1 1 1 0 0,-1-1-1 0 0,0 0 0 0 0,1 1 0 0 0,0-1 1 0 0,-1 0-1 0 0,1 1 0 0 0,0-1 0 0 0,0 0 0 0 0,1 1 1 0 0,-1-1-1 0 0,0 0 0 0 0,1 1 0 0 0,-1-1 0 0 0,1 0 1 0 0,0 1-1 0 0,0-1 0 0 0,2 4 0 0 0,2 3 28 0 0,1 0 0 0 0,1 0 0 0 0,-1-1 0 0 0,1 0-1 0 0,1 0 1 0 0,-1 0 0 0 0,1-1 0 0 0,11 7 0 0 0,79 48 219 0 0,-54-36-111 0 0,14 9 49 0 0,-18-13 37 0 0,-1 2 0 0 0,-1 2-1 0 0,-2 1 1 0 0,41 40-1 0 0,-74-65-198 0 0,-1 0-1 0 0,0 1 0 0 0,0-1 0 0 0,0 1 0 0 0,0 0 0 0 0,0 0 0 0 0,0 0 1 0 0,-1 0-1 0 0,1 0 0 0 0,-1 0 0 0 0,0 0 0 0 0,1 6 0 0 0,-2-8-9 0 0,0 1 0 0 0,0 0 0 0 0,0 0 0 0 0,-1-1 0 0 0,1 1 0 0 0,0 0 0 0 0,-1-1 0 0 0,0 1 0 0 0,1 0 0 0 0,-1-1 0 0 0,0 1 0 0 0,0-1 0 0 0,0 1-1 0 0,0-1 1 0 0,0 0 0 0 0,0 1 0 0 0,0-1 0 0 0,0 0 0 0 0,0 0 0 0 0,-1 1 0 0 0,1-1 0 0 0,-1 0 0 0 0,1-1 0 0 0,-1 1 0 0 0,1 0 0 0 0,-4 1 0 0 0,-8 4 59 0 0,-1 0 1 0 0,0-1-1 0 0,-1 0 0 0 0,1-2 1 0 0,-1 1-1 0 0,-20 1 0 0 0,-95 1-581 0 0,82-5-293 0 0,25-1 293 0 0,-13 2-543 0 0,-11 0-2024 0 0,0-1-3502 0 0,24-1 3334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1 648 0 0,'-9'5'1058'0'0,"-4"3"384"0"0,4-6 5272 0 0,13 0-5076 0 0,2 0-1120 0 0,0 1 1 0 0,0-2 0 0 0,0 1-1 0 0,0-1 1 0 0,0 0-1 0 0,0 0 1 0 0,11 0 0 0 0,52-4 2056 0 0,-26 0-1106 0 0,23 1 528 0 0,1 2-1 0 0,109 15 1 0 0,-155-10-3451 0 0,31 12 0 0 0,-16-5-6168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619 148 360 0 0,'-1'-5'647'0'0,"0"-1"1"0"0,0 1-1 0 0,-1 0 0 0 0,0 0 0 0 0,0-1 1 0 0,-1 1-1 0 0,0 0 0 0 0,1 1 0 0 0,-2-1 1 0 0,1 0-1 0 0,0 1 0 0 0,-1 0 0 0 0,-8-8 1 0 0,5 6-57 0 0,-1 1 0 0 0,0 0 0 0 0,0 0 0 0 0,0 1 0 0 0,-1 0 0 0 0,1 0 0 0 0,-17-4 0 0 0,5 3 18 0 0,-1 1-1 0 0,0 1 1 0 0,1 1-1 0 0,-1 0 1 0 0,0 2-1 0 0,-38 4 1 0 0,35 0-123 0 0,0 0 0 0 0,0 2 0 0 0,1 1 0 0 0,0 0 0 0 0,-41 21 0 0 0,55-24-295 0 0,0 1 0 0 0,0 0 0 0 0,0 1 0 0 0,1 0 0 0 0,0 0 0 0 0,0 1 0 0 0,1-1 0 0 0,-1 2 1 0 0,2-1-1 0 0,-1 1 0 0 0,1 0 0 0 0,0 1 0 0 0,1-1 0 0 0,0 1 0 0 0,0 0 0 0 0,-5 15 0 0 0,9-19-34 0 0,0 1 0 0 0,0 0-1 0 0,0-1 1 0 0,0 1 0 0 0,1 0 0 0 0,0 0-1 0 0,1 0 1 0 0,-1-1 0 0 0,1 1 0 0 0,0 0-1 0 0,3 10 1 0 0,0-7 4 0 0,-1 0 0 0 0,1-1 0 0 0,1 0 0 0 0,0 0 0 0 0,0 0 0 0 0,11 13-1 0 0,-3-7 18 0 0,0-1-1 0 0,0-1 0 0 0,1 0 0 0 0,1-1 0 0 0,0-1 0 0 0,1 0 0 0 0,17 8 1 0 0,-9-7-5 0 0,0 0 0 0 0,1-2 0 0 0,1-1 0 0 0,-1-1 0 0 0,1-1 1 0 0,1-1-1 0 0,-1-1 0 0 0,1-2 0 0 0,-1-1 0 0 0,1 0 0 0 0,0-2 1 0 0,-1-2-1 0 0,47-9 0 0 0,-64 10-189 0 0,0-1 0 0 0,-1 0 0 0 0,1-1 0 0 0,-1 1 0 0 0,0-2 0 0 0,0 1 1 0 0,0-1-1 0 0,-1-1 0 0 0,0 1 0 0 0,0-1 0 0 0,0 0 0 0 0,0-1 0 0 0,-1 0 0 0 0,0 0 0 0 0,-1 0 0 0 0,0-1 0 0 0,0 1 1 0 0,0-1-1 0 0,-1-1 0 0 0,0 1 0 0 0,-1 0 0 0 0,0-1 0 0 0,0 0 0 0 0,-1 0 0 0 0,0 0 0 0 0,0 0 0 0 0,-1 0 1 0 0,-1 0-1 0 0,1 0 0 0 0,-1 0 0 0 0,-1 0 0 0 0,0 0 0 0 0,0 0 0 0 0,-1 0 0 0 0,0 0 0 0 0,0 0 0 0 0,-1 0 0 0 0,0 1 1 0 0,-1-1-1 0 0,1 1 0 0 0,-8-10 0 0 0,1 3-79 0 0,-2 1-1 0 0,1 0 1 0 0,-2 1 0 0 0,0 1 0 0 0,0 0-1 0 0,-1 1 1 0 0,-1 0 0 0 0,0 1 0 0 0,0 0-1 0 0,-33-13 1 0 0,25 13-419 0 0,0 2 0 0 0,-1 0 1 0 0,0 2-1 0 0,0 1 0 0 0,-1 0 0 0 0,1 2 0 0 0,-36 0 0 0 0,7 8-2143 0 0,2 8-4079 0 0,32-6 3958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24 0 0,'-29'0'2543'0'0,"23"1"-1084"0"0,1-1 0 0 0,0 1 0 0 0,0 0 0 0 0,0 0 0 0 0,0 0 0 0 0,-7 3 4036 0 0,14-2-4272 0 0,3 3-683 0 0,1-1 0 0 0,0 0 0 0 0,-1 0 0 0 0,1-1 0 0 0,1 0 0 0 0,-1 0 0 0 0,0 0 0 0 0,10 1 0 0 0,61 14 1747 0 0,-39-10-1300 0 0,25 4 462 0 0,1-2 0 0 0,68 1 0 0 0,43-8-3680 0 0,-145-2-594 0 0,-2 0-5571 0 0,-19-1 5469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90 5525 0 0,'-21'-19'3743'0'0,"13"13"-2143"0"0,0-1-1 0 0,1-1 1 0 0,-13-15 0 0 0,20 23-1494 0 0,-1-1-1 0 0,1 1 1 0 0,0-1 0 0 0,0 0-1 0 0,0 1 1 0 0,0-1 0 0 0,0 1 0 0 0,0-1-1 0 0,-1 0 1 0 0,1 1 0 0 0,1-1 0 0 0,-1 1-1 0 0,0-1 1 0 0,0 0 0 0 0,0 1 0 0 0,0-1-1 0 0,0 1 1 0 0,1-1 0 0 0,-1 0-1 0 0,0 1 1 0 0,0-1 0 0 0,1 1 0 0 0,-1-1-1 0 0,0 1 1 0 0,1-1 0 0 0,-1 1 0 0 0,1-1-1 0 0,-1 1 1 0 0,1-1 0 0 0,-1 1 0 0 0,1 0-1 0 0,-1-1 1 0 0,1 1 0 0 0,-1 0-1 0 0,1-1 1 0 0,-1 1 0 0 0,1 0 0 0 0,-1 0-1 0 0,1 0 1 0 0,0 0 0 0 0,-1-1 0 0 0,1 1-1 0 0,-1 0 1 0 0,2 0 0 0 0,28-6 1338 0 0,12 5 400 0 0,83 10 0 0 0,40 17-245 0 0,-122-19-1119 0 0,-1 2 0 0 0,0 3 0 0 0,0 1-1 0 0,62 28 1 0 0,-100-39-454 0 0,0-1 0 0 0,0 1-1 0 0,-1 0 1 0 0,1 1-1 0 0,-1-1 1 0 0,0 1-1 0 0,0-1 1 0 0,0 1 0 0 0,0 0-1 0 0,0 0 1 0 0,0 0-1 0 0,-1 0 1 0 0,1 1-1 0 0,-1-1 1 0 0,0 1 0 0 0,0-1-1 0 0,-1 1 1 0 0,1 0-1 0 0,-1 0 1 0 0,1 0-1 0 0,-1 0 1 0 0,0 0 0 0 0,-1 0-1 0 0,1 0 1 0 0,-1 0-1 0 0,0 0 1 0 0,0 0 0 0 0,0 0-1 0 0,0 1 1 0 0,-1-1-1 0 0,0 0 1 0 0,1 0-1 0 0,-1 0 1 0 0,-1 0 0 0 0,-1 4-1 0 0,-7 15 8 0 0,-1-2-1 0 0,-1 0 1 0 0,-1 0-1 0 0,-22 27 1 0 0,-69 71 180 0 0,96-111-187 0 0,-1 2 31 0 0,-21 22 529 0 0,-44 37 0 0 0,51-48-882 0 0,11-9-4842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0 115 504 0 0,'12'3'8227'0'0,"64"11"-4429"0"0,148 3 872 0 0,-192-18-4191 0 0,-1 0-1 0 0,1-2 1 0 0,-1-1-1 0 0,0-2 1 0 0,33-9 0 0 0,-50 10-312 0 0,0-1 0 0 0,0 0 0 0 0,-1 0 0 0 0,1-1 1 0 0,-1-1-1 0 0,-1 0 0 0 0,0-1 0 0 0,0-1 1 0 0,-1 0-1 0 0,0 0 0 0 0,19-23 0 0 0,-34 73 177 0 0,2 75-1 0 0,6-47-62 0 0,3 0 0 0 0,17 69 0 0 0,-6-68 355 0 0,39 102 0 0 0,-28-89-263 0 0,6 9 133 0 0,-35-91-503 0 0,-11 17-384 0 0,-8-11 285 0 0,1-1 0 0 0,-1-1 0 0 0,0-1 0 0 0,-25 2 1 0 0,13-2 36 0 0,19-2 44 0 0,-83 11 219 0 0,-103 25 1 0 0,194-36-46 0 0,-19 5 1 0 0,22-6-79 0 0,1 1 0 0 0,-1-1 0 0 0,0 0 0 0 0,0 0-1 0 0,1 1 1 0 0,-1-1 0 0 0,0 0 0 0 0,1 1 0 0 0,-1-1 0 0 0,0 1-1 0 0,1-1 1 0 0,-1 1 0 0 0,0-1 0 0 0,1 1 0 0 0,-1-1 0 0 0,1 1 0 0 0,-1 0-1 0 0,1-1 1 0 0,0 1 0 0 0,-1 0 0 0 0,0 0 0 0 0,20 5 666 0 0,-3-3-456 0 0,1-1 1 0 0,0 0 0 0 0,0-1 0 0 0,0-1 0 0 0,18-2 0 0 0,-14 2-77 0 0,61-5 550 0 0,22 0-1541 0 0,-36 7-5201 0 0,-37-4-1014 0 0,-16 2 4064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25 708 0 0,'4'-11'4164'0'0,"-3"10"-3899"0"0,-1 0-1 0 0,1 0 1 0 0,0 0 0 0 0,0 0 0 0 0,0 0-1 0 0,-1 0 1 0 0,1 1 0 0 0,0-1 0 0 0,0 0-1 0 0,0 1 1 0 0,0-1 0 0 0,0 0 0 0 0,0 1-1 0 0,1-1 1 0 0,-1 1 0 0 0,0 0 0 0 0,0-1-1 0 0,0 1 1 0 0,0 0 0 0 0,1 0 0 0 0,-1-1-1 0 0,0 1 1 0 0,0 0 0 0 0,0 0 0 0 0,1 1 0 0 0,-1-1-1 0 0,0 0 1 0 0,0 0 0 0 0,0 0 0 0 0,0 1-1 0 0,1-1 1 0 0,-1 1 0 0 0,0-1 0 0 0,0 1-1 0 0,0-1 1 0 0,0 1 0 0 0,0 0 0 0 0,1 0-1 0 0,2 1 98 0 0,0 1 0 0 0,-1-1 0 0 0,1 1 0 0 0,-1-1 0 0 0,1 1 0 0 0,-1 0 0 0 0,0 0 0 0 0,0 1 0 0 0,-1-1 0 0 0,4 5-1 0 0,9 23 737 0 0,-1 0 0 0 0,-1 1 0 0 0,-2 1-1 0 0,-1 0 1 0 0,7 45 0 0 0,-5-31-3389 0 0,-11-46 1633 0 0,2 15-7757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18 208 656 0 0,'-2'-3'283'0'0,"0"1"0"0"0,0 0 0 0 0,1 0 0 0 0,-1-1 0 0 0,1 1 0 0 0,0 0 0 0 0,0-1 0 0 0,0 0 0 0 0,0 1 0 0 0,0-1 0 0 0,0 0 0 0 0,1 1 1 0 0,-1-1-1 0 0,1 0 0 0 0,0 0 0 0 0,-1 1 0 0 0,2-1 0 0 0,-1 0 0 0 0,1-4 0 0 0,0 3 47 0 0,0 1 1 0 0,1 0-1 0 0,-1-1 1 0 0,1 1 0 0 0,0 0-1 0 0,0 0 1 0 0,0 0-1 0 0,1 0 1 0 0,-1 0-1 0 0,1 0 1 0 0,-1 1-1 0 0,1 0 1 0 0,0-1 0 0 0,0 1-1 0 0,4-2 1 0 0,19-11 549 0 0,-1 1 0 0 0,2 1 0 0 0,0 2 1 0 0,0 0-1 0 0,1 2 0 0 0,0 2 0 0 0,0 0 1 0 0,52-5-1 0 0,-48 9-322 0 0,0 2 0 0 0,0 1 1 0 0,0 1-1 0 0,0 2 0 0 0,-1 1 1 0 0,1 2-1 0 0,60 19 0 0 0,-78-20-325 0 0,0 0 0 0 0,0 1-1 0 0,-1 1 1 0 0,0 0 0 0 0,0 1-1 0 0,-1 1 1 0 0,23 19 0 0 0,-30-23-112 0 0,0 0 0 0 0,-1 0 0 0 0,0 1 0 0 0,0-1 0 0 0,0 1 0 0 0,0 0 1 0 0,-1 1-1 0 0,0-1 0 0 0,0 0 0 0 0,-1 1 0 0 0,0 0 0 0 0,0-1 0 0 0,-1 1 0 0 0,1 0 0 0 0,-1 0 1 0 0,-1 0-1 0 0,0 0 0 0 0,0 0 0 0 0,-1 9 0 0 0,-1-3-9 0 0,0 0 0 0 0,-1-1 0 0 0,0 1 0 0 0,-2-1 0 0 0,1 1 0 0 0,-1-1-1 0 0,-1-1 1 0 0,0 1 0 0 0,-1-1 0 0 0,0 0 0 0 0,-1 0 0 0 0,0-1 0 0 0,0 0 0 0 0,-13 11 0 0 0,7-8-25 0 0,-1-1 1 0 0,0-1-1 0 0,-1 0 0 0 0,0-1 1 0 0,0-1-1 0 0,-1 0 0 0 0,0-1 1 0 0,-1-1-1 0 0,-22 6 0 0 0,22-9-229 0 0,0 0 1 0 0,-1-1-1 0 0,0-1 0 0 0,0-1 1 0 0,0 0-1 0 0,0-1 0 0 0,1-2 1 0 0,-1 0-1 0 0,-23-5 0 0 0,39 6-146 0 0,-28-6-916 0 0,13-2-3222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7 217 864 0 0,'-7'12'14731'0'0,"22"-9"-10268"0"0,25-9-1837 0 0,-22 2-1806 0 0,0-2 1 0 0,0 1-1 0 0,-1-2 0 0 0,0-1 1 0 0,20-11-1 0 0,-27 13-572 0 0,0-1 0 0 0,-1 1 0 0 0,0-2 0 0 0,0 0 0 0 0,-1 0 0 0 0,0 0 0 0 0,0-1 0 0 0,-1 0-1 0 0,10-17 1 0 0,-12 19-125 0 0,-2-1-1 0 0,1 0 0 0 0,-1 0 1 0 0,0 0-1 0 0,-1-1 0 0 0,0 1 1 0 0,2-16-1 0 0,-4 22 603 0 0,-1 8-422 0 0,-6 19-219 0 0,2 1 0 0 0,1 0 1 0 0,0 1-1 0 0,2-1 1 0 0,2 0-1 0 0,0 1 1 0 0,6 43-1 0 0,-2-45-84 0 0,-1-3 0 0 0,1 0 0 0 0,1 0 0 0 0,10 30 0 0 0,-12-47 0 0 0,-2-4-170 0 0,-1 0 0 0 0,0 0-1 0 0,1-1 1 0 0,0 1 0 0 0,-1 0 0 0 0,1-1 0 0 0,-1 1-1 0 0,1-1 1 0 0,0 1 0 0 0,-1-1 0 0 0,1 1 0 0 0,0-1-1 0 0,0 1 1 0 0,-1-1 0 0 0,1 0 0 0 0,0 1 0 0 0,0-1 0 0 0,0 0-1 0 0,-1 1 1 0 0,1-1 0 0 0,0 0 0 0 0,0 0 0 0 0,0 0-1 0 0,0 0 1 0 0,0 0 0 0 0,-1 0 0 0 0,3 0 0 0 0,17-8-7154 0 0,-18 7 6457 0 0,9-6-2530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47 608 0 0,'-2'-4'1350'0'0,"-10"-23"17212"0"0,15 26-18021 0 0,0 1 1 0 0,1-1-1 0 0,-1 1 0 0 0,0-1 0 0 0,1 1 1 0 0,-1 0-1 0 0,1 0 0 0 0,5 2 1 0 0,65 4 1301 0 0,1-3 1 0 0,-1-3 0 0 0,75-10 0 0 0,39-3-6660 0 0,-186 13 4137 0 0,5 0-407 0 0,-2 2-3165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0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1 300 0 0,'-8'6'923'0'0,"-20"17"3372"0"0,26-20-3369 0 0,-1-1 0 0 0,1 1 0 0 0,0-1-1 0 0,0 1 1 0 0,0 0 0 0 0,1 0-1 0 0,-1 0 1 0 0,-1 4 0 0 0,3-6-708 0 0,0-1 1 0 0,0 1-1 0 0,0 0 1 0 0,0 0-1 0 0,0 0 1 0 0,1 0-1 0 0,-1 0 1 0 0,0 0-1 0 0,0-1 1 0 0,1 1-1 0 0,-1 0 1 0 0,1 0-1 0 0,-1 0 1 0 0,1-1-1 0 0,-1 1 1 0 0,1 0-1 0 0,-1-1 1 0 0,1 1-1 0 0,-1 0 1 0 0,1-1-1 0 0,0 1 1 0 0,-1-1-1 0 0,1 1 1 0 0,0-1-1 0 0,0 1 1 0 0,-1-1-1 0 0,1 1 1 0 0,1-1-1 0 0,22 11 2248 0 0,0-4-1395 0 0,0-1 0 0 0,1-1 1 0 0,-1-1-1 0 0,28 1 0 0 0,99-6 3688 0 0,-105-2-4759 0 0,-16 3-1821 0 0,-27 0 796 0 0,3 1-922 0 0,-1 0-495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38 181 324 0 0,'-6'-2'600'0'0,"-13"-4"1490"0"0,6 1 5414 0 0,19 4-5945 0 0,34-4 337 0 0,1 3 0 0 0,41 3 0 0 0,-8-1-641 0 0,327-3 2009 0 0,444-10 1042 0 0,-2-42-1111 0 0,-731 43-1769 0 0,213-50 0 0 0,-307 56-1281 0 0,-14 4-509 0 0,0 1 0 0 0,0-1 0 0 0,0 1 1 0 0,0 0-1 0 0,0 0 0 0 0,6 0 0 0 0,-4 9-4463 0 0,-7 11-5400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2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68 324 0 0,'2'-2'548'0'0,"0"1"1"0"0,0-1-1 0 0,0 0 1 0 0,0 0-1 0 0,0 0 1 0 0,-1 0-1 0 0,1 0 1 0 0,0 0-1 0 0,-1-1 1 0 0,0 1-1 0 0,1-1 1 0 0,0-4-1 0 0,-1 6-304 0 0,-1 0 0 0 0,0 0 1 0 0,0-1-1 0 0,0 1 0 0 0,0 0 0 0 0,0 0 0 0 0,0-1 1 0 0,-1 1-1 0 0,1 0 0 0 0,0 0 0 0 0,0 0 0 0 0,-1-1 1 0 0,1 1-1 0 0,-1 0 0 0 0,0 0 0 0 0,1 0 0 0 0,-1 0 1 0 0,0 0-1 0 0,1 0 0 0 0,-1 0 0 0 0,0 0 0 0 0,0 0 1 0 0,0 0-1 0 0,0 0 0 0 0,0 1 0 0 0,-1-2 0 0 0,-1 1-57 0 0,1 0 0 0 0,0 0-1 0 0,-1 1 1 0 0,1-1 0 0 0,0 1-1 0 0,-1-1 1 0 0,1 1 0 0 0,-1 0 0 0 0,1 0-1 0 0,-1 0 1 0 0,1 0 0 0 0,-1 0-1 0 0,1 1 1 0 0,-1-1 0 0 0,-4 2-1 0 0,-1 0 377 0 0,-7 1-178 0 0,-1 1 0 0 0,1 1 1 0 0,0 0-1 0 0,1 2 0 0 0,0-1 0 0 0,-1 1 0 0 0,-14 12 1 0 0,21-14-165 0 0,1 1 1 0 0,-1 0-1 0 0,2 0 1 0 0,-1 1-1 0 0,1 0 1 0 0,-7 9-1 0 0,10-12-85 0 0,0 1-1 0 0,0-1 1 0 0,1 1-1 0 0,0 0 1 0 0,0 0-1 0 0,0 0 0 0 0,0 0 1 0 0,1 0-1 0 0,0 0 1 0 0,0 0-1 0 0,0 11 1 0 0,1-11-56 0 0,1 0 0 0 0,0 0 0 0 0,0 0 0 0 0,1-1 0 0 0,-1 1 0 0 0,1 0 0 0 0,0 0 0 0 0,0-1 0 0 0,0 1 0 0 0,1-1 0 0 0,-1 0 0 0 0,1 0 0 0 0,0 0 0 0 0,1 0 0 0 0,-1 0 0 0 0,1-1 0 0 0,-1 1 0 0 0,1-1 0 0 0,0 0 0 0 0,0 0 0 0 0,7 3 0 0 0,2 2 46 0 0,0-2-1 0 0,0 0 0 0 0,1 0 1 0 0,0-1-1 0 0,-1-1 0 0 0,18 4 0 0 0,-22-7-50 0 0,-1 0 0 0 0,1 0 0 0 0,0 0 0 0 0,0-1 0 0 0,-1 0 0 0 0,1-1 0 0 0,0 0 0 0 0,-1-1 0 0 0,12-2 0 0 0,-18 3-59 0 0,1 0-1 0 0,-1 0 1 0 0,0 0-1 0 0,1 0 1 0 0,-1 0-1 0 0,0 0 0 0 0,0-1 1 0 0,0 1-1 0 0,0 0 1 0 0,0-1-1 0 0,0 0 1 0 0,-1 0-1 0 0,1 1 1 0 0,0-1-1 0 0,-1 0 0 0 0,0 0 1 0 0,1 0-1 0 0,-1-1 1 0 0,0 1-1 0 0,0 0 1 0 0,0 0-1 0 0,0-1 1 0 0,0 1-1 0 0,-1-1 0 0 0,1 1 1 0 0,-1 0-1 0 0,0-1 1 0 0,1 1-1 0 0,-1-1 1 0 0,0 1-1 0 0,-1-1 1 0 0,1 1-1 0 0,0-1 1 0 0,-1 1-1 0 0,1-1 0 0 0,-2-2 1 0 0,0-1 2 0 0,0 1-1 0 0,0-1 1 0 0,-1 1 0 0 0,0 0 0 0 0,0 0-1 0 0,0 0 1 0 0,-1 0 0 0 0,1 0 0 0 0,-1 1 0 0 0,0 0-1 0 0,-1-1 1 0 0,1 2 0 0 0,-1-1 0 0 0,-5-3-1 0 0,-6-3-145 0 0,0 0 0 0 0,-34-14-1 0 0,46 22-321 0 0,2 2 278 0 0,1-1 1 0 0,-1 0-1 0 0,1 1 1 0 0,-1-1-1 0 0,0 1 1 0 0,1-1-1 0 0,-1 1 1 0 0,0 0-1 0 0,1 0 1 0 0,-3 0-1 0 0,-2 3-1655 0 0,27 7-8323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2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62 108 536 0 0,'-26'-43'2374'0'0,"2"2"3845"0"0,12 17 7898 0 0,25 57-13053 0 0,-6-14-1557 0 0,0 0 0 0 0,20 34 0 0 0,-16-37-1431 0 0,-1 0 1 0 0,2-1-1 0 0,25 25 1 0 0,-7-15-673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2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292 266 912 0 0,'7'-8'1684'0'0,"-6"7"-1241"0"0,0 0 0 0 0,0 0 0 0 0,0 0 0 0 0,0 0 0 0 0,0 0 0 0 0,0 0 0 0 0,0 0 0 0 0,0-1-1 0 0,-1 1 1 0 0,1 0 0 0 0,-1-1 0 0 0,1 1 0 0 0,-1 0 0 0 0,1-1 0 0 0,-1 1 0 0 0,0 0 0 0 0,1-1 0 0 0,-1 1 0 0 0,0-1 0 0 0,0 1 0 0 0,0-1 0 0 0,0 1 0 0 0,-1-2 0 0 0,0 1-237 0 0,0 1 0 0 0,0-1 1 0 0,0 1-1 0 0,0-1 1 0 0,0 1-1 0 0,0 0 1 0 0,0-1-1 0 0,-1 1 0 0 0,1 0 1 0 0,0 0-1 0 0,-1 0 1 0 0,1 0-1 0 0,-4-2 1 0 0,1 0 478 0 0,-2-1-284 0 0,1 1 0 0 0,-1 0 0 0 0,0 0 0 0 0,0 1 0 0 0,0 0 0 0 0,0 0 0 0 0,-1 0 0 0 0,1 0 0 0 0,0 1 0 0 0,-11 0 1 0 0,-8-1 848 0 0,-32 3 1 0 0,54-1-1142 0 0,-10 1 275 0 0,-1 0 1 0 0,1 1 0 0 0,-14 4-1 0 0,23-5-285 0 0,0 0-1 0 0,1 0 0 0 0,-1 0 1 0 0,1 1-1 0 0,0-1 0 0 0,-1 1 0 0 0,1 0 1 0 0,0 0-1 0 0,0 0 0 0 0,0 0 1 0 0,0 1-1 0 0,0-1 0 0 0,1 1 1 0 0,-1 0-1 0 0,-3 4 0 0 0,5-5-58 0 0,1-1 0 0 0,-1 1 1 0 0,1 0-1 0 0,-1-1 0 0 0,1 1 0 0 0,0 0 0 0 0,0-1 0 0 0,-1 1 1 0 0,1 0-1 0 0,0-1 0 0 0,1 1 0 0 0,-1 0 0 0 0,0-1 0 0 0,0 1 1 0 0,1 0-1 0 0,-1-1 0 0 0,1 1 0 0 0,-1 0 0 0 0,1-1 0 0 0,0 1 1 0 0,0-1-1 0 0,-1 1 0 0 0,3 1 0 0 0,2 4 56 0 0,1 0-1 0 0,-1 0 1 0 0,9 7 0 0 0,-11-11-65 0 0,35 29 200 0 0,1-1 1 0 0,1-2-1 0 0,50 27 1 0 0,-10-6-33 0 0,-68-42-183 0 0,4 2-147 0 0,1 1 0 0 0,-1 1 1 0 0,24 23-1 0 0,-39-33 94 0 0,0-1 1 0 0,1 1 0 0 0,-1-1 0 0 0,0 1 0 0 0,0-1 0 0 0,0 1-1 0 0,0 0 1 0 0,0 0 0 0 0,0-1 0 0 0,-1 1 0 0 0,1 0 0 0 0,-1 0-1 0 0,1 0 1 0 0,-1 2 0 0 0,0-3-2 0 0,0 0-1 0 0,0 1 1 0 0,0-1 0 0 0,0 0-1 0 0,-1 0 1 0 0,1 0 0 0 0,0 0-1 0 0,-1 1 1 0 0,1-1 0 0 0,-1 0-1 0 0,1 0 1 0 0,-1 0 0 0 0,0 0-1 0 0,1 0 1 0 0,-1 0 0 0 0,0 0 0 0 0,-1 1-1 0 0,-1 0-58 0 0,0 0 0 0 0,1 0 0 0 0,-1 0 0 0 0,-1 0 0 0 0,1-1 0 0 0,0 1 0 0 0,-6 1 0 0 0,-14 3-248 0 0,7-4 87 0 0,0 0 0 0 0,0-1 0 0 0,-29-2 0 0 0,26-1 153 0 0,0-1 0 0 0,0-1 1 0 0,1 0-1 0 0,0-2 0 0 0,-25-10 0 0 0,10-3 197 0 0,31 18-62 0 0,0 0 0 0 0,1-1-1 0 0,-1 1 1 0 0,1-1 0 0 0,-1 1 0 0 0,1-1 0 0 0,0 0 0 0 0,-1 0 0 0 0,1 0 0 0 0,0 1 0 0 0,0-1 0 0 0,0 0 0 0 0,1 0-1 0 0,-2-4 1 0 0,2 4-8 0 0,0 1 0 0 0,0-1-1 0 0,1 1 1 0 0,-1-1 0 0 0,1 0 0 0 0,-1 1-1 0 0,1-1 1 0 0,-1 1 0 0 0,1-1 0 0 0,0 1-1 0 0,0-1 1 0 0,0 1 0 0 0,0 0-1 0 0,0-1 1 0 0,1-1 0 0 0,18-17 150 0 0,1 3-29 0 0,1 1 0 0 0,1 1 0 0 0,32-16 0 0 0,22-14 155 0 0,-66 37-203 0 0,0 0 0 0 0,0-1-1 0 0,-1 0 1 0 0,0 0 0 0 0,-1-1-1 0 0,0 0 1 0 0,14-22 0 0 0,-20 27-55 0 0,0 0 0 0 0,-1 0 0 0 0,1 0 0 0 0,-1-1 0 0 0,0 1 0 0 0,0-1 0 0 0,-1 1 0 0 0,0-1 0 0 0,0 0 0 0 0,0 1 0 0 0,-1-1 0 0 0,1 0 0 0 0,-1 0 0 0 0,-1 0 0 0 0,1 1 0 0 0,-1-1 0 0 0,0 0 0 0 0,0 1 1 0 0,-1-1-1 0 0,-3-8 0 0 0,0 3-5 0 0,-1 0 1 0 0,-1 1 0 0 0,0-1 0 0 0,0 1-1 0 0,-1 1 1 0 0,0 0 0 0 0,-1 0-1 0 0,0 0 1 0 0,0 1 0 0 0,-1 0 0 0 0,0 1-1 0 0,-17-9 1 0 0,14 8-89 0 0,-1 1 0 0 0,-1 1 1 0 0,1 0-1 0 0,-1 1 0 0 0,0 1 0 0 0,0 0 1 0 0,0 1-1 0 0,-1 1 0 0 0,-25-1 0 0 0,36 3-133 0 0,0 0 1 0 0,0 1-1 0 0,0 0 0 0 0,1 0 0 0 0,-8 2 0 0 0,10-3 42 0 0,1 1-1 0 0,0-1 0 0 0,0 0 1 0 0,0 1-1 0 0,0-1 0 0 0,0 1 1 0 0,0-1-1 0 0,0 1 1 0 0,0 0-1 0 0,0 0 0 0 0,0-1 1 0 0,0 1-1 0 0,0 0 0 0 0,0 0 1 0 0,1 0-1 0 0,-1 0 1 0 0,0 0-1 0 0,1 0 0 0 0,-1 0 1 0 0,0 0-1 0 0,1 0 1 0 0,-1 0-1 0 0,1 0 0 0 0,0 0 1 0 0,-1 0-1 0 0,1 3 0 0 0,0-2-338 0 0,1 0-1 0 0,-1 0 1 0 0,1 0-1 0 0,0-1 0 0 0,-1 1 1 0 0,1 0-1 0 0,0 0 1 0 0,0 0-1 0 0,0-1 0 0 0,0 1 1 0 0,1 0-1 0 0,-1-1 1 0 0,0 1-1 0 0,4 2 0 0 0,-3-1-369 0 0,13 13-1760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2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97 900 0 0,'-1'-1'383'0'0,"0"-1"1"0"0,0 1-1 0 0,0 0 0 0 0,0-1 0 0 0,0 0 1 0 0,1 1-1 0 0,-1-1 0 0 0,0 1 0 0 0,1-1 1 0 0,-1 0-1 0 0,1 1 0 0 0,0-1 0 0 0,-1 0 1 0 0,1 0-1 0 0,0 1 0 0 0,0-1 0 0 0,0 0 1 0 0,0 0-1 0 0,1 1 0 0 0,-1-1 0 0 0,0 0 1 0 0,2-2-1 0 0,-1 1 26 0 0,1 1 0 0 0,-1-1 0 0 0,1 1 1 0 0,0 0-1 0 0,0 0 0 0 0,0 0 0 0 0,0 0 0 0 0,0 0 1 0 0,0 0-1 0 0,0 0 0 0 0,1 1 0 0 0,4-3 0 0 0,2-1 342 0 0,1 1 0 0 0,1 0 0 0 0,-1 1 0 0 0,0 0 0 0 0,1 0 0 0 0,14-1 0 0 0,-13 3-330 0 0,-1 1 0 0 0,1 0 0 0 0,-1 0 0 0 0,1 1 1 0 0,-1 1-1 0 0,0 0 0 0 0,0 1 0 0 0,1 0 0 0 0,16 7 1 0 0,-24-9-358 0 0,-1 1 1 0 0,0-1 0 0 0,0 1 0 0 0,0 0-1 0 0,0 0 1 0 0,0 0 0 0 0,0 0 0 0 0,0 1-1 0 0,0-1 1 0 0,-1 1 0 0 0,1 0 0 0 0,-1 0-1 0 0,0 0 1 0 0,0 0 0 0 0,0 0 0 0 0,0 0-1 0 0,-1 0 1 0 0,1 1 0 0 0,-1-1 0 0 0,0 0 0 0 0,0 1-1 0 0,0-1 1 0 0,0 1 0 0 0,-1 0 0 0 0,1-1-1 0 0,-1 1 1 0 0,0 0 0 0 0,0-1 0 0 0,0 1-1 0 0,-1 0 1 0 0,1-1 0 0 0,-1 1 0 0 0,-2 6-1 0 0,-3 5 39 0 0,0 0 0 0 0,-1-1 0 0 0,-1 1 0 0 0,-1-1 0 0 0,0-1 0 0 0,-19 22 0 0 0,13-15 56 0 0,-24 38 0 0 0,35-52-103 0 0,1 0 1 0 0,0-1 0 0 0,1 1 0 0 0,-1 0-1 0 0,1 1 1 0 0,1-1 0 0 0,-1 0 0 0 0,1 0 0 0 0,-1 8-1 0 0,2-11-11 0 0,1-1 0 0 0,-1 1 0 0 0,1 0 0 0 0,-1-1 0 0 0,1 1 0 0 0,0-1 0 0 0,0 0 0 0 0,0 1 0 0 0,0-1 0 0 0,0 0 0 0 0,0 0 0 0 0,1 1 0 0 0,-1-1 0 0 0,1 0 0 0 0,0 0 0 0 0,0-1 0 0 0,-1 1 0 0 0,1 0 0 0 0,0 0 0 0 0,0-1 0 0 0,1 0 0 0 0,-1 1 0 0 0,0-1 0 0 0,0 0 0 0 0,1 0 0 0 0,3 1 0 0 0,11 5 162 0 0,0-1 1 0 0,1-2 0 0 0,-1 1-1 0 0,1-2 1 0 0,0 0-1 0 0,29 0 1 0 0,-15-3-1334 0 0,0-1-1 0 0,60-11 1 0 0,-83 12-3032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3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50 103 348 0 0,'-15'-15'3666'0'0,"10"10"-1417"0"0,-1 0 1 0 0,1-1-1 0 0,1 0 0 0 0,-1 0 1 0 0,-4-8-1 0 0,9 13-2146 0 0,0 1 0 0 0,0-1 0 0 0,0 0 0 0 0,0 1 0 0 0,0-1 0 0 0,0 1 0 0 0,0-1 0 0 0,0 0 0 0 0,0 1 0 0 0,1-1 0 0 0,-1 1 0 0 0,0-1 0 0 0,0 1 0 0 0,1-1 0 0 0,-1 1 0 0 0,0-1 0 0 0,1 1 0 0 0,-1-1 0 0 0,1 1 0 0 0,-1 0 0 0 0,0-1 0 0 0,1 1 0 0 0,-1-1 0 0 0,1 1 0 0 0,-1 0 0 0 0,1-1 0 0 0,0 1 0 0 0,13-9 1096 0 0,-13 9-1125 0 0,8-4 347 0 0,1 0 1 0 0,0 1 0 0 0,0 0 0 0 0,0 0 0 0 0,1 1-1 0 0,-1 1 1 0 0,1 0 0 0 0,19 0 0 0 0,4 2 242 0 0,45 8 1 0 0,-79-9-664 0 0,37 6 470 0 0,37 11-1 0 0,-64-15-360 0 0,0 1 0 0 0,-1 1 0 0 0,0 0 0 0 0,1 0 0 0 0,-2 1 0 0 0,1 0 0 0 0,0 0 0 0 0,-1 1 0 0 0,8 8 0 0 0,-14-13-88 0 0,-1 0 0 0 0,0 0 0 0 0,1 1 0 0 0,-1-1 0 0 0,0 1 0 0 0,0-1 0 0 0,0 1 0 0 0,0 0 0 0 0,0-1 0 0 0,0 1 0 0 0,-1 0 0 0 0,1-1 0 0 0,-1 1 0 0 0,1 0 0 0 0,-1 0 0 0 0,1 0 0 0 0,-1 0 0 0 0,0-1 0 0 0,0 1 0 0 0,0 0 0 0 0,0 2 0 0 0,-1-1-2 0 0,0 0 0 0 0,0 0 0 0 0,0 0 0 0 0,0-1 1 0 0,-1 1-1 0 0,1 0 0 0 0,-1-1 0 0 0,0 0 0 0 0,1 1 0 0 0,-1-1 0 0 0,0 0 0 0 0,-3 3 0 0 0,-6 3 19 0 0,0 1-1 0 0,0-1 1 0 0,-1-1-1 0 0,-18 9 1 0 0,1-3-190 0 0,-44 13 1 0 0,46-17-156 0 0,26-9 258 0 0,-1 1 75 0 0,6 2-483 0 0,32 8 428 0 0,69 12 1 0 0,-25-7 56 0 0,25 13 20 0 0,-91-25-42 0 0,0 1-1 0 0,-1 1 1 0 0,0 1 0 0 0,0 0-1 0 0,18 13 1 0 0,-28-18 4 0 0,0 1 0 0 0,-1-1 0 0 0,1 1 1 0 0,-1 0-1 0 0,1 0 0 0 0,-1 0 1 0 0,0 0-1 0 0,0 0 0 0 0,0 0 0 0 0,1 5 1 0 0,-2-6 67 0 0,-3 1 20 0 0,-2 1-53 0 0,0 0 1 0 0,0 0-1 0 0,0-1 1 0 0,0 0-1 0 0,-1 0 1 0 0,1 0-1 0 0,-1 0 1 0 0,1-1 0 0 0,-1 1-1 0 0,0-1 1 0 0,0 0-1 0 0,0-1 1 0 0,-1 1-1 0 0,1-1 1 0 0,0 0-1 0 0,-6 0 1 0 0,-17 2 178 0 0,-53-2 1 0 0,53-1-120 0 0,-7-2-98 0 0,1-2 0 0 0,-1-1-1 0 0,1-1 1 0 0,1-2-1 0 0,-63-23 1 0 0,94 30-504 0 0,-5-2 204 0 0,0 1-2653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3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166 414 168 0 0,'0'0'1802'0'0,"-3"5"-652"0"0,-57 115 4608 0 0,11-21-2274 0 0,14-35-803 0 0,19-19 629 0 0,15-43-1432 0 0,1-1-1229 0 0,0-1-624 0 0,0 1 0 0 0,0-1 0 0 0,0 0 0 0 0,0 0 0 0 0,-1 0 0 0 0,1 0 0 0 0,0 0 0 0 0,0 0 0 0 0,0 0 0 0 0,0 1 0 0 0,0-1 0 0 0,0 0 0 0 0,0 0 0 0 0,0 0 0 0 0,0 0 0 0 0,0 0 0 0 0,0 1 0 0 0,0-1 0 0 0,0 0 0 0 0,0 0 0 0 0,0 0 0 0 0,0 0 0 0 0,0 0 0 0 0,0 1 0 0 0,0-1 0 0 0,0 0 0 0 0,0 0 0 0 0,0 0 0 0 0,0 0 0 0 0,0 0 0 0 0,1 0 0 0 0,-1 1 0 0 0,0-1 0 0 0,0 0 0 0 0,0 0 0 0 0,0 0 0 0 0,0 0 0 0 0,0 0 0 0 0,0 0 0 0 0,0 0 0 0 0,1 0 0 0 0,-1 0 0 0 0,0 1 0 0 0,0-1 0 0 0,0 0 0 0 0,0 0 0 0 0,0 0 0 0 0,0 0 0 0 0,1 0 0 0 0,-1 0 0 0 0,0 0 0 0 0,0 0 0 0 0,0 0 0 0 0,0 0 0 0 0,0 0 0 0 0,1 0 0 0 0,-1 0 0 0 0,0 0 0 0 0,0 0 0 0 0,0 0 0 0 0,14-28 468 0 0,-1 0 1 0 0,-2 0-1 0 0,-1-1 0 0 0,7-34 0 0 0,21-127 209 0 0,-37 185-673 0 0,47-331 1463 0 0,-41 288-616 0 0,-7 49-865 0 0,0 1 0 0 0,1-1 0 0 0,-1 1 0 0 0,0-1 0 0 0,1 0 0 0 0,-1 1 0 0 0,1-1 0 0 0,0 1 1 0 0,-1-1-1 0 0,1 0 0 0 0,1 2 0 0 0,2 4 16 0 0,30 122 232 0 0,-5-16-119 0 0,-16-69-91 0 0,1 2 15 0 0,1-1 0 0 0,2-1 0 0 0,31 57 1 0 0,-27-65-246 0 0,2-2 0 0 0,2 0 0 0 0,1-2 0 0 0,55 54 0 0 0,-54-70-191 0 0,-26-16 277 0 0,0-2-167 0 0,0 1 254 0 0,-1 1 1 0 0,1-1-1 0 0,-1 0 0 0 0,0 0 0 0 0,1 1 1 0 0,-1-1-1 0 0,0 0 0 0 0,1 0 0 0 0,-1 0 0 0 0,0 0 1 0 0,0 0-1 0 0,0 1 0 0 0,0-1 0 0 0,0 0 1 0 0,0 0-1 0 0,0 0 0 0 0,0 0 0 0 0,0 0 0 0 0,0 0 1 0 0,-1 1-1 0 0,1-1 0 0 0,0 0 0 0 0,-1 0 1 0 0,1 0-1 0 0,-1-1 0 0 0,-1-1 7 0 0,0 0 1 0 0,0 1-1 0 0,-1-1 1 0 0,1 0-1 0 0,0 1 0 0 0,-1 0 1 0 0,-3-3-1 0 0,-2-1 37 0 0,0 1 0 0 0,-1-1-1 0 0,0 2 1 0 0,-15-7-1 0 0,-1 4-2 0 0,0 2-1 0 0,0 0 0 0 0,-1 1 0 0 0,0 2 0 0 0,0 0 0 0 0,0 2 0 0 0,0 1 0 0 0,-39 6 0 0 0,61-6-169 0 0,0-1 1 0 0,0 1-1 0 0,0 0 0 0 0,0 0 0 0 0,0 1 1 0 0,0-1-1 0 0,1 1 0 0 0,-1 0 1 0 0,0 0-1 0 0,-2 2 0 0 0,-7 13-2648 0 0,12-16 2066 0 0,1 1-1 0 0,-1 0 1 0 0,1 0-1 0 0,-1 0 1 0 0,1 0 0 0 0,0 0-1 0 0,0 0 1 0 0,0 0 0 0 0,0 2-1 0 0,0-1-2017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3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38 140 120 0 0,'-1'-1'42'0'0,"-2"1"465"0"0,0-1 1 0 0,0 0-1 0 0,1 0 0 0 0,-1 0 0 0 0,0 0 1 0 0,0 0-1 0 0,1-1 0 0 0,-1 1 0 0 0,1-1 1 0 0,-1 1-1 0 0,-3-5 1740 0 0,15 1-1096 0 0,-6 3-941 0 0,1 0-1 0 0,-1 1 1 0 0,0-1-1 0 0,1 1 1 0 0,-1 0-1 0 0,1 0 1 0 0,0 0-1 0 0,4 0 1 0 0,67-5 1382 0 0,82 4 0 0 0,-53 2-787 0 0,553 6 1876 0 0,-269-1-1637 0 0,-83-3-315 0 0,540 8 938 0 0,2152-6 2496 0 0,-1904-73-2318 0 0,-688 19-942 0 0,-359 46-2924 0 0,-53 11-4032 0 0,4-6 5272 0 0,0 1-1 0 0,0 0 1 0 0,0-1 0 0 0,0 1 0 0 0,-7 1-1 0 0,-7 0-1838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3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58 140 0 0,'-58'10'12747'0'0,"215"10"-7633"0"0,94-12-2931 0 0,-176-7-1504 0 0,1243 0 3367 0 0,-1225-1-3838 0 0,1385-34 2201 0 0,-370 4-1168 0 0,0 33 117 0 0,-1070-2-1316 0 0,644-5 1379 0 0,-665 3-1343 0 0,-2 0 58 0 0,-1 0-1 0 0,1-1 1 0 0,-1 0 0 0 0,0-2 0 0 0,0 1 0 0 0,0-2 0 0 0,20-8-1 0 0,-28 11 754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3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67 833 8 0 0,'-16'-27'966'0'0,"10"18"-383"0"0,0-1 1 0 0,0 0 0 0 0,0-1-1 0 0,2 1 1 0 0,-1-1-1 0 0,1 0 1 0 0,1 0 0 0 0,0 0-1 0 0,0 0 1 0 0,-1-22-1 0 0,5 15-77 0 0,0 1 0 0 0,1-1 0 0 0,1 1 0 0 0,1 0 0 0 0,1-1 0 0 0,0 2 0 0 0,1-1 0 0 0,1 1 0 0 0,0 0 0 0 0,2 0 0 0 0,11-17 0 0 0,10-11 1120 0 0,2 1 1 0 0,52-53 0 0 0,-56 66-778 0 0,2 1 1 0 0,1 1-1 0 0,1 2 0 0 0,1 2 1 0 0,45-26-1 0 0,-30 23-224 0 0,25-14-4737 0 0,-71 39 3808 0 0,0 1-947 0 0,15-7-6355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3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18 110 7097 0 0,'-2'-5'1393'0'0,"-1"0"-106"0"0,0-1 1 0 0,1 1-1 0 0,0-1 1 0 0,0 0-1 0 0,-2-10 0 0 0,4 14-1165 0 0,0 0 0 0 0,0 0 0 0 0,0 0 0 0 0,1 1-1 0 0,-1-1 1 0 0,0 0 0 0 0,1 0 0 0 0,-1 1 0 0 0,1-1 0 0 0,-1 0-1 0 0,1 1 1 0 0,0-1 0 0 0,0 0 0 0 0,0 1 0 0 0,0-1-1 0 0,0 1 1 0 0,0 0 0 0 0,0-1 0 0 0,0 1 0 0 0,1 0 0 0 0,-1-1-1 0 0,0 1 1 0 0,1 0 0 0 0,1-1 0 0 0,2-1 1 0 0,0 0 1 0 0,0 1-1 0 0,0-1 1 0 0,0 1-1 0 0,1 1 0 0 0,-1-1 1 0 0,1 0-1 0 0,-1 1 1 0 0,1 0-1 0 0,0 1 1 0 0,-1-1-1 0 0,1 1 1 0 0,0 0-1 0 0,-1 1 0 0 0,1-1 1 0 0,0 1-1 0 0,-1 0 1 0 0,1 0-1 0 0,-1 1 1 0 0,1 0-1 0 0,-1 0 1 0 0,0 0-1 0 0,0 0 1 0 0,0 1-1 0 0,0 0 0 0 0,6 4 1 0 0,-5-2-29 0 0,0-1-1 0 0,0 1 1 0 0,-1 0 0 0 0,1 0 0 0 0,-1 1 0 0 0,0-1-1 0 0,-1 1 1 0 0,1 0 0 0 0,-1 1 0 0 0,-1-1 0 0 0,1 1-1 0 0,-1-1 1 0 0,0 1 0 0 0,0 0 0 0 0,-1 0 0 0 0,0 1 0 0 0,0-1-1 0 0,-1 0 1 0 0,1 13 0 0 0,-3 2-13 0 0,-1 1 0 0 0,-1-1 0 0 0,0 0 0 0 0,-2 0 0 0 0,-1 0 0 0 0,-11 27 0 0 0,17-48-303 0 0,0 0 1 0 0,-1 0-1 0 0,1 0 1 0 0,0 0-1 0 0,-1 0 1 0 0,1 0-1 0 0,0 0 1 0 0,0 0-1 0 0,0 1 1 0 0,0-1-1 0 0,0 0 1 0 0,0 0-1 0 0,0 0 1 0 0,0 0-1 0 0,1 0 1 0 0,-1 0-1 0 0,0 0 1 0 0,2 2-1 0 0,-2-2-176 0 0,1 0 0 0 0,-1-1 0 0 0,1 1 0 0 0,-1 0 1 0 0,1-1-1 0 0,0 1 0 0 0,-1-1 0 0 0,1 1 0 0 0,0-1 0 0 0,-1 1 0 0 0,1-1 0 0 0,0 1 0 0 0,0-1 0 0 0,-1 0 0 0 0,3 1 0 0 0,3 1-2092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51 7161 0 0,'-5'-9'3033'0'0,"-1"0"0"0"0,0 1-1 0 0,-1 0 1 0 0,-8-8 1943 0 0,14 17-4839 0 0,0 1 0 0 0,0-1 1 0 0,0 1-1 0 0,0-1 1 0 0,1 1-1 0 0,-1-1 0 0 0,0 1 1 0 0,1-1-1 0 0,-1 1 0 0 0,1 0 1 0 0,0 0-1 0 0,-1-1 1 0 0,1 1-1 0 0,0 2 0 0 0,-7 83 2618 0 0,2-38-1475 0 0,2 61-1 0 0,4-87-794 0 0,0 5-600 0 0,1-1-1 0 0,6 32 1 0 0,-8-58-128 0 0,1 1 1 0 0,-1-1-1 0 0,1 0 1 0 0,-1 1-1 0 0,1-1 1 0 0,0 1-1 0 0,-1-1 1 0 0,1 0 0 0 0,0 0-1 0 0,0 1 1 0 0,0-1-1 0 0,0 0 1 0 0,0 0-1 0 0,0 0 1 0 0,0 0-1 0 0,2 1 1 0 0,-2-1-433 0 0,0-1 1 0 0,1 1 0 0 0,-1 0 0 0 0,0-1 0 0 0,0 0-1 0 0,0 1 1 0 0,1-1 0 0 0,-1 0 0 0 0,0 0-1 0 0,1 0 1 0 0,-1 0 0 0 0,3 0 0 0 0,9-1-2567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3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76 116 7305 0 0,'-13'-17'3767'0'0,"-16"-26"-1"0"0,0 0-597 0 0,28 43-3120 0 0,1 0 0 0 0,0-1 0 0 0,0 1 1 0 0,-1 0-1 0 0,1 0 0 0 0,0 0 0 0 0,0-1 0 0 0,0 1 0 0 0,-1 0 0 0 0,1 0 1 0 0,0-1-1 0 0,0 1 0 0 0,0 0 0 0 0,0-1 0 0 0,-1 1 0 0 0,1 0 0 0 0,0 0 1 0 0,0-1-1 0 0,0 1 0 0 0,0 0 0 0 0,0-1 0 0 0,0 1 0 0 0,0 0 0 0 0,0-1 1 0 0,0 1-1 0 0,0 0 0 0 0,0-1 0 0 0,0 1 0 0 0,0 0 0 0 0,0-1 0 0 0,0 1 0 0 0,1 0 1 0 0,-1 0-1 0 0,0-1 0 0 0,0 1 0 0 0,0 0 0 0 0,0-1 0 0 0,0 1 0 0 0,1 0 1 0 0,-1 0-1 0 0,0 0 0 0 0,1-1 0 0 0,16 0 826 0 0,29 12-510 0 0,-40-9-144 0 0,237 76 1018 0 0,-108-31-874 0 0,-50-25-288 0 0,-50-13-172 0 0,38 14 0 0 0,-66-21 87 0 0,-6-2 3 0 0,0 0 0 0 0,0 0-1 0 0,0 1 1 0 0,-1-1-1 0 0,1 0 1 0 0,0 1-1 0 0,0-1 1 0 0,0 0-1 0 0,0 1 1 0 0,0-1 0 0 0,-1 1-1 0 0,1-1 1 0 0,0 1-1 0 0,0-1 1 0 0,-1 1-1 0 0,1 0 1 0 0,-1-1-1 0 0,1 1 1 0 0,0 0 0 0 0,-1 0-1 0 0,1-1 1 0 0,-1 1-1 0 0,1 0 1 0 0,-1 0-1 0 0,0 0 1 0 0,1 0-1 0 0,-1 0 1 0 0,0-1 0 0 0,0 1-1 0 0,0 0 1 0 0,1 0-1 0 0,-1 0 1 0 0,0 0-1 0 0,0 0 1 0 0,0 0 0 0 0,-1 0-1 0 0,1 0 1 0 0,0 0-1 0 0,0 1 1 0 0,-5 14-11 0 0,1 0 1 0 0,-2-1-1 0 0,0 0 1 0 0,-1 0-1 0 0,0 0 1 0 0,-11 14-1 0 0,2 1 25 0 0,-16 23 352 0 0,-1-3 0 0 0,-3 0 0 0 0,-2-2 1 0 0,-54 52-1 0 0,52-52 995 0 0,39-47-998 0 0,6-3-2653 0 0,17-6 1424 0 0,21-11-5132 0 0,-33 15 4352 0 0,13-5-995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3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311 131 324 0 0,'-1'-7'575'0'0,"0"1"0"0"0,0 0 0 0 0,-1 0 0 0 0,0 0 0 0 0,0 0 0 0 0,-1 0 0 0 0,0 0 0 0 0,0 0 0 0 0,0 1 0 0 0,-1-1 0 0 0,-5-6 0 0 0,6 9-328 0 0,1 1 0 0 0,0 0 1 0 0,-1 1-1 0 0,1-1 0 0 0,-1 0 0 0 0,1 1 1 0 0,-1-1-1 0 0,0 1 0 0 0,0 0 1 0 0,0 0-1 0 0,0 0 0 0 0,0 0 1 0 0,0 0-1 0 0,0 1 0 0 0,0-1 0 0 0,0 1 1 0 0,0 0-1 0 0,0 0 0 0 0,0 0 1 0 0,0 1-1 0 0,0-1 0 0 0,0 1 0 0 0,0-1 1 0 0,0 1-1 0 0,0 0 0 0 0,-5 2 1 0 0,-3 2 149 0 0,-1 1 0 0 0,1 0 0 0 0,0 0 0 0 0,0 1 1 0 0,1 0-1 0 0,0 1 0 0 0,0 1 0 0 0,1-1 1 0 0,0 1-1 0 0,1 1 0 0 0,-9 11 0 0 0,8-8-35 0 0,0 1 1 0 0,1 0-1 0 0,1 0 0 0 0,0 0 0 0 0,1 1 0 0 0,1 0 0 0 0,0 0 1 0 0,-4 24-1 0 0,9-32-238 0 0,-1 0 1 0 0,1 0-1 0 0,0 0 0 0 0,1 1 1 0 0,0-1-1 0 0,0 0 1 0 0,0 0-1 0 0,1 0 1 0 0,0 0-1 0 0,1-1 0 0 0,-1 1 1 0 0,1-1-1 0 0,0 1 1 0 0,1-1-1 0 0,0 0 1 0 0,0 0-1 0 0,0 0 0 0 0,0-1 1 0 0,1 1-1 0 0,0-1 1 0 0,11 8-1 0 0,-8-6-31 0 0,0-1 0 0 0,1 0 0 0 0,0 0 0 0 0,0-1 0 0 0,0 0 0 0 0,1 0-1 0 0,0-1 1 0 0,0-1 0 0 0,0 0 0 0 0,0 0 0 0 0,0-1 0 0 0,1 0 0 0 0,-1-1 0 0 0,17 1 0 0 0,-13-3-67 0 0,-1-1 1 0 0,1 0 0 0 0,-1-1-1 0 0,0-1 1 0 0,0 0 0 0 0,0 0-1 0 0,0-1 1 0 0,-1-1 0 0 0,0 0-1 0 0,0-1 1 0 0,-1 0 0 0 0,1-1-1 0 0,-1 0 1 0 0,-1-1 0 0 0,0 0-1 0 0,15-18 1 0 0,-16 17-9 0 0,-1 0 0 0 0,0-1 1 0 0,-1 0-1 0 0,-1-1 0 0 0,0 1 0 0 0,0-1 0 0 0,-1-1 1 0 0,0 1-1 0 0,-1-1 0 0 0,-1 1 0 0 0,0-1 0 0 0,-1 0 0 0 0,0 0 1 0 0,-1-1-1 0 0,0 1 0 0 0,-1 0 0 0 0,-3-21 0 0 0,1 23 8 0 0,-1 0 0 0 0,0 0 0 0 0,0 0-1 0 0,-1 1 1 0 0,-1-1 0 0 0,0 1-1 0 0,0 0 1 0 0,-1 1 0 0 0,-8-12 0 0 0,11 17-18 0 0,0 1 1 0 0,1 0-1 0 0,-1 0 1 0 0,0 1-1 0 0,-1-1 1 0 0,1 0-1 0 0,0 1 1 0 0,-1 0-1 0 0,0 0 1 0 0,1 0-1 0 0,-1 0 1 0 0,-6-1-1 0 0,7 2-1 0 0,0 1 0 0 0,0-1 0 0 0,0 1 0 0 0,0 0 0 0 0,0 0 0 0 0,0 1 0 0 0,0-1 0 0 0,0 0 0 0 0,0 1 0 0 0,0 0 0 0 0,0 0 0 0 0,0 0 0 0 0,0 0 0 0 0,0 0 0 0 0,0 0 0 0 0,1 1 0 0 0,-1 0 0 0 0,-4 3 0 0 0,-3 3 90 0 0,1 1 0 0 0,0 0 1 0 0,0 0-1 0 0,1 1 0 0 0,0 0 0 0 0,1 1 0 0 0,-13 22 0 0 0,4 1 365 0 0,-18 50 0 0 0,26-59-114 0 0,-6 37-1 0 0,6-23-125 0 0,7-37-377 0 0,0 0-1 0 0,1 0 1 0 0,-1 0 0 0 0,1 0 0 0 0,0 0 0 0 0,0 0 0 0 0,0 0 0 0 0,0 0-1 0 0,0 0 1 0 0,0 0 0 0 0,0 0 0 0 0,1-1 0 0 0,-1 1 0 0 0,1 0 0 0 0,0 2-1 0 0,9 10-7347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3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74 612 0 0,'-56'7'3820'0'0,"20"3"6040"0"0,40-9-8529 0 0,2 2-888 0 0,1-1 0 0 0,-1 0-1 0 0,1 0 1 0 0,0-1 0 0 0,0 0-1 0 0,-1 0 1 0 0,9 0 0 0 0,54-2 1165 0 0,-41-1-1110 0 0,383-15 3663 0 0,-3-23-1750 0 0,-298 18-1504 0 0,14 0-1888 0 0,-114 22-2868 0 0,-27 14-5901 0 0,15-13 10315 0 0,-12 6-3091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4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69 536 0 0,'-17'3'992'0'0,"-20"3"2081"0"0,14 1 5310 0 0,27-6-6804 0 0,20 2-392 0 0,0-1 0 0 0,1-1 1 0 0,-1-1-1 0 0,32-3 0 0 0,-13 0-243 0 0,541-53 7032 0 0,-418 27-7173 0 0,-165 29-1553 0 0,4 1-1765 0 0,7 0-5926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4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48 0 0,'4'-17'1587'0'0,"5"-11"3266"0"0,-9 28-4729 0 0,0 0 0 0 0,0-1 0 0 0,1 1 0 0 0,-1 0 0 0 0,0 0 0 0 0,0 0 0 0 0,0-1 0 0 0,1 1 0 0 0,-1 0 0 0 0,0 0 0 0 0,0 0 0 0 0,1 0 0 0 0,-1 0 0 0 0,0 0 0 0 0,1 0 0 0 0,-1-1 0 0 0,0 1 0 0 0,0 0 0 0 0,1 0 0 0 0,-1 0 1 0 0,0 0-1 0 0,1 0 0 0 0,-1 0 0 0 0,0 0 0 0 0,1 0 0 0 0,-1 0 0 0 0,0 1 0 0 0,0-1 0 0 0,1 0 0 0 0,-1 0 0 0 0,0 0 0 0 0,0 0 0 0 0,1 0 0 0 0,-1 0 0 0 0,0 1 0 0 0,0-1 0 0 0,1 0 0 0 0,-1 0 0 0 0,0 0 0 0 0,0 1 0 0 0,1-1 0 0 0,7 9 514 0 0,0-1 0 0 0,0 2 0 0 0,-1-1 0 0 0,-1 1 0 0 0,1 0 0 0 0,-2 0 0 0 0,6 12 0 0 0,28 85 2071 0 0,-2-6-2900 0 0,-28-76-1696 0 0,1 2-3916 0 0,-8-23 3807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15 182 856 0 0,'-2'-4'436'0'0,"0"0"0"0"0,0 0 0 0 0,0 0 0 0 0,1 0 0 0 0,-1-1 0 0 0,1 1 0 0 0,0 0 0 0 0,0-1 0 0 0,1 1 0 0 0,-1-1 0 0 0,1 1 0 0 0,0-8-1 0 0,1 8-140 0 0,0 0 0 0 0,1 1 0 0 0,-1-1 0 0 0,0 1-1 0 0,1 0 1 0 0,0 0 0 0 0,0-1 0 0 0,0 1 0 0 0,0 0-1 0 0,0 1 1 0 0,1-1 0 0 0,-1 0 0 0 0,1 1 0 0 0,0-1-1 0 0,-1 1 1 0 0,7-4 0 0 0,5-3 225 0 0,1 1 0 0 0,1 0 0 0 0,-1 1 0 0 0,1 1 0 0 0,0 0 0 0 0,1 1 0 0 0,-1 1 0 0 0,1 0-1 0 0,0 2 1 0 0,0 0 0 0 0,31 0 0 0 0,-15 3 75 0 0,0 1 1 0 0,0 2-1 0 0,-1 1 0 0 0,1 2 0 0 0,38 12 0 0 0,-48-11-238 0 0,0 1 0 0 0,0 1 0 0 0,-1 1 0 0 0,0 1-1 0 0,26 20 1 0 0,-39-25-202 0 0,0 0-1 0 0,0 0 1 0 0,-1 0-1 0 0,0 1 1 0 0,-1 1-1 0 0,1-1 1 0 0,-2 1-1 0 0,1 0 1 0 0,-1 1-1 0 0,-1 0 1 0 0,0 0-1 0 0,0 0 1 0 0,-1 0-1 0 0,3 11 1 0 0,-6-15-80 0 0,0 0 0 0 0,-1 0 0 0 0,0 0 0 0 0,0 0 0 0 0,-1 0 0 0 0,1 0 0 0 0,-1 0-1 0 0,-1 0 1 0 0,1 0 0 0 0,-1-1 0 0 0,0 1 0 0 0,0-1 0 0 0,-1 1 0 0 0,0-1 0 0 0,0 0 0 0 0,0 0 0 0 0,0 0 0 0 0,-1 0 0 0 0,0 0 0 0 0,-5 5 0 0 0,-3 1 19 0 0,1 0-1 0 0,-2-1 1 0 0,1 0 0 0 0,-2 0 0 0 0,1-2-1 0 0,-20 10 1 0 0,8-6-331 0 0,0-2 1 0 0,-42 11-1 0 0,43-15-1999 0 0,-33 3-1 0 0,53-9 1172 0 0,1 0-508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4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0 537 496 0 0,'18'-7'1732'0'0,"-1"-2"1"0"0,0 0-1 0 0,0-1 0 0 0,-1 0 0 0 0,-1-2 0 0 0,0 0 1 0 0,0 0-1 0 0,13-16 0 0 0,-18 17-1220 0 0,-2 0-1 0 0,1 0 1 0 0,-1-1-1 0 0,-1 0 0 0 0,0-1 1 0 0,-1 1-1 0 0,-1-1 1 0 0,0 0-1 0 0,0-1 1 0 0,-1 1-1 0 0,4-26 0 0 0,-7 31-345 0 0,3-13 223 0 0,-2 0 1 0 0,0 0-1 0 0,-1 0 1 0 0,0 0-1 0 0,-2 0 1 0 0,-6-36-1 0 0,4 38-19 0 0,2 16-265 0 0,1 0-1 0 0,0 1 0 0 0,-1-1 0 0 0,1 0 0 0 0,-1 0 0 0 0,0 0 1 0 0,0 0-1 0 0,0 1 0 0 0,0-1 0 0 0,0 0 0 0 0,-1 1 0 0 0,1-1 0 0 0,-1 1 1 0 0,-2-3-1 0 0,3 5 443 0 0,-5 53 610 0 0,6 23-36 0 0,4 0-1 0 0,14 79 1 0 0,-18-150-1071 0 0,1 1 0 0 0,0-1 0 0 0,1 1 0 0 0,0-1 0 0 0,-1 0 0 0 0,2 0 0 0 0,-1 1 0 0 0,6 7 0 0 0,-6-10-180 0 0,-1-1 0 0 0,1 0-1 0 0,0 0 1 0 0,0 0 0 0 0,1 0 0 0 0,-1 0 0 0 0,0 0 0 0 0,1-1 0 0 0,-1 1 0 0 0,1-1 0 0 0,-1 1 0 0 0,1-1 0 0 0,0 0 0 0 0,-1 0 0 0 0,1-1 0 0 0,0 1 0 0 0,5 0 0 0 0,48 1-4893 0 0,-25-3 749 0 0,-1 1 786 0 0,2-2 499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4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593 254 344 0 0,'-5'-14'989'0'0,"-1"1"1"0"0,-1 0-1 0 0,-1 0 1 0 0,0 0-1 0 0,0 1 0 0 0,-15-16 1 0 0,15 20-145 0 0,0 1-1 0 0,0 0 1 0 0,0 1 0 0 0,-1 0-1 0 0,0 0 1 0 0,0 1 0 0 0,0 0-1 0 0,-1 0 1 0 0,-18-5 0 0 0,14 6-233 0 0,0 1 0 0 0,0 1 0 0 0,0 0 0 0 0,0 1 0 0 0,-1 0 0 0 0,1 1 0 0 0,0 1 1 0 0,0 1-1 0 0,-1-1 0 0 0,1 2 0 0 0,-19 6 0 0 0,12-2-33 0 0,1 0-1 0 0,0 2 1 0 0,0 0 0 0 0,1 1 0 0 0,0 1-1 0 0,-32 25 1 0 0,45-31-348 0 0,0 1-1 0 0,1-1 0 0 0,-1 1 1 0 0,1 0-1 0 0,1 1 1 0 0,-1-1-1 0 0,1 1 0 0 0,0 0 1 0 0,-4 10-1 0 0,6-13-107 0 0,0 1 0 0 0,1 0-1 0 0,-1 0 1 0 0,1-1 0 0 0,0 1 0 0 0,1 0-1 0 0,-1 0 1 0 0,1 0 0 0 0,0 0-1 0 0,0 0 1 0 0,1 0 0 0 0,-1 0 0 0 0,1 0-1 0 0,0 0 1 0 0,3 8 0 0 0,0-5-77 0 0,0-1 0 0 0,0 0 0 0 0,1 1 1 0 0,-1-2-1 0 0,2 1 0 0 0,-1-1 0 0 0,1 1 1 0 0,0-2-1 0 0,0 1 0 0 0,0-1 0 0 0,1 0 0 0 0,0 0 1 0 0,0 0-1 0 0,0-1 0 0 0,1 0 0 0 0,-1-1 0 0 0,1 0 1 0 0,0 0-1 0 0,0 0 0 0 0,0-1 0 0 0,0-1 0 0 0,1 1 1 0 0,-1-1-1 0 0,0 0 0 0 0,1-1 0 0 0,-1 0 0 0 0,1-1 1 0 0,-1 1-1 0 0,9-3 0 0 0,-14 2-46 0 0,0 1 0 0 0,0-1 0 0 0,0 0 0 0 0,0 0 0 0 0,0-1 0 0 0,0 1 0 0 0,0 0 0 0 0,-1-1 0 0 0,1 0 0 0 0,-1 0 0 0 0,1 0 0 0 0,-1 0 0 0 0,1 0 0 0 0,-1 0 0 0 0,0 0 0 0 0,0-1 0 0 0,2-3 1 0 0,-2 2-1 0 0,1-1 0 0 0,-1 0 0 0 0,-1 1 0 0 0,1-1 0 0 0,-1 0 0 0 0,0 0 0 0 0,0 0 0 0 0,0 0 0 0 0,0-10 0 0 0,-2 0-1 0 0,0 0 1 0 0,-1 0-1 0 0,0 0 0 0 0,-1 0 0 0 0,-1 0 1 0 0,-6-16-1 0 0,1 10-253 0 0,-1 0 0 0 0,-1 0 0 0 0,-1 1 0 0 0,-1 0 0 0 0,-1 1 0 0 0,0 0 0 0 0,-1 2 0 0 0,-1-1 0 0 0,-1 2 0 0 0,-19-15 0 0 0,23 24-343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3:4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7053 0 0,'3'0'862'0'0,"0"1"1"0"0,-1 0 0 0 0,1-1-1 0 0,-1 1 1 0 0,1 0 0 0 0,-1 0-1 0 0,1 0 1 0 0,-1 1 0 0 0,1-1 0 0 0,-1 0-1 0 0,0 1 1 0 0,3 2 0 0 0,-4-2-440 0 0,1 0 1 0 0,-1-1 0 0 0,0 1 0 0 0,1 0 0 0 0,-1 0 0 0 0,0 0 0 0 0,0 0-1 0 0,0 0 1 0 0,-1 0 0 0 0,1 0 0 0 0,-1 0 0 0 0,1 4 0 0 0,0 3 256 0 0,-1 0 0 0 0,0 0 1 0 0,-1 0-1 0 0,0 0 0 0 0,-5 18 1 0 0,2-5 2404 0 0,8-24-3034 0 0,-4 1-50 0 0,2 0 3 0 0,-1 0 0 0 0,0 0-1 0 0,1 0 1 0 0,-1 1 0 0 0,1-1-1 0 0,-1 0 1 0 0,1 0 0 0 0,0 1 0 0 0,-1-1-1 0 0,1 1 1 0 0,0 0 0 0 0,-1-1 0 0 0,1 1-1 0 0,0 0 1 0 0,-1 0 0 0 0,1 0-1 0 0,0 0 1 0 0,0 0 0 0 0,-1 1 0 0 0,1-1-1 0 0,0 0 1 0 0,2 2 0 0 0,43 20 31 0 0,-1 3 0 0 0,73 50 0 0 0,-20-11 7 0 0,-64-42-32 0 0,82 44 5 0 0,-105-60-56 0 0,1-1 0 0 0,-1 0 0 0 0,1-1 1 0 0,0-1-1 0 0,0 0 0 0 0,0 0 1 0 0,25 0-1 0 0,-33-3 29 0 0,0 0 0 0 0,0-1 0 0 0,0 0 0 0 0,0 0 0 0 0,-1 0 0 0 0,1 0-1 0 0,0-1 1 0 0,-1 0 0 0 0,1 0 0 0 0,-1 0 0 0 0,0-1 0 0 0,1 1 0 0 0,-1-1 0 0 0,0 0 0 0 0,-1 0 0 0 0,1 0 0 0 0,0-1 0 0 0,-1 1 0 0 0,0-1 0 0 0,0 0 0 0 0,0 0 0 0 0,0 0 0 0 0,-1 0 0 0 0,4-9 0 0 0,-1 1 23 0 0,0 1 1 0 0,-1-1-1 0 0,-1 0 1 0 0,0 0-1 0 0,-1-1 1 0 0,0 1-1 0 0,-1-1 1 0 0,0-22-1 0 0,-13-125 143 0 0,9 137-128 0 0,-1 0 0 0 0,-2 1 0 0 0,0 0 0 0 0,-19-42 0 0 0,19 51-86 0 0,-29-55-1272 0 0,31 61 1153 0 0,-1 0 0 0 0,1 1-1 0 0,-1 0 1 0 0,0-1 0 0 0,-1 2 0 0 0,0-1 0 0 0,-8-6 0 0 0,3 9-1875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0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15 36 0 0,'0'-15'13192'0'0,"12"50"-11503"0"0,-2 1 0 0 0,-2 0 0 0 0,5 47 1 0 0,-3-18-704 0 0,25 164 2447 0 0,-15-91-1642 0 0,2 32 499 0 0,-10-99-204 0 0,-12-70-1177 0 0,-9-1-811 0 0,-1-1-1 0 0,1-1 0 0 0,-15-3 0 0 0,-6-2-8 0 0,-14 2-36 0 0,0 2 0 0 0,0 1 0 0 0,-53 6 0 0 0,25 4-40 0 0,-83 19-1 0 0,131-21-17 0 0,1 0 0 0 0,0 1 0 0 0,1 2 0 0 0,-1 0 0 0 0,2 1 0 0 0,-1 1 0 0 0,1 1 0 0 0,-18 15 1 0 0,28-19 16 0 0,1 1 0 0 0,0 0 1 0 0,1 0-1 0 0,0 1 1 0 0,1 0-1 0 0,0 0 0 0 0,0 1 1 0 0,1 0-1 0 0,1 1 1 0 0,0-1-1 0 0,0 1 1 0 0,1 1-1 0 0,1-1 0 0 0,0 1 1 0 0,0-1-1 0 0,-1 17 1 0 0,3-17-7 0 0,1 0 1 0 0,1 1-1 0 0,0-1 1 0 0,0 1-1 0 0,1-1 1 0 0,1 1-1 0 0,0-1 1 0 0,1 0-1 0 0,0 0 1 0 0,1 0-1 0 0,0 0 1 0 0,7 13-1 0 0,-3-12 10 0 0,0 1-1 0 0,1-1 0 0 0,0-1 0 0 0,1 0 0 0 0,0 0 1 0 0,1-1-1 0 0,1 0 0 0 0,22 16 0 0 0,-8-10 4 0 0,0-1-1 0 0,1-2 0 0 0,1 0 1 0 0,0-2-1 0 0,1-1 1 0 0,0-2-1 0 0,1-1 0 0 0,0-1 1 0 0,45 5-1 0 0,-12-8-18 0 0,0-3 0 0 0,1-2 0 0 0,-1-3 0 0 0,0-3 0 0 0,-1-3 0 0 0,0-2 0 0 0,108-37 0 0 0,-141 39 0 0 0,1-2 0 0 0,-2 0 0 0 0,0-2 0 0 0,0-2 0 0 0,39-29 0 0 0,-55 36 0 0 0,0 0 0 0 0,-1-1 0 0 0,0-1 0 0 0,-1 0 0 0 0,0 0 0 0 0,-1-1 0 0 0,0 0 0 0 0,-1-1 0 0 0,-1 0 0 0 0,0 0 0 0 0,0-1 0 0 0,-1 0 0 0 0,6-25 0 0 0,-9 30 0 0 0,-2-1 0 0 0,0 0 0 0 0,0 0 0 0 0,0 0 0 0 0,-2 1 0 0 0,1-1 0 0 0,-1 0 0 0 0,0 0 0 0 0,-1 0 0 0 0,0 1 0 0 0,-4-10 0 0 0,1 6 0 0 0,-1 0 0 0 0,0 1 0 0 0,0 0 0 0 0,-1 0 0 0 0,-1 0 0 0 0,0 1 0 0 0,-12-12 0 0 0,0 3 0 0 0,-1 0 0 0 0,-2 2 0 0 0,0 0 0 0 0,0 1 0 0 0,-2 2 0 0 0,-49-24 0 0 0,43 25-66 0 0,1 2 1 0 0,-2 1-1 0 0,0 2 1 0 0,0 1-1 0 0,0 1 1 0 0,-1 2-1 0 0,0 2 1 0 0,-66 0-1 0 0,85 4-311 0 0,0 1 1 0 0,1 0-1 0 0,-1 1 1 0 0,-19 6-1 0 0,30-8 30 0 0,-1 1 0 0 0,0-1-1 0 0,0 1 1 0 0,1-1 0 0 0,-1 1-1 0 0,1 0 1 0 0,0 0 0 0 0,0 1 0 0 0,-1-1-1 0 0,1 1 1 0 0,1 0 0 0 0,-1 0-1 0 0,0 0 1 0 0,1 0 0 0 0,-1 0-1 0 0,1 0 1 0 0,0 0 0 0 0,0 1-1 0 0,1 0 1 0 0,-3 4 0 0 0,4-7-169 0 0,0 1 1 0 0,-1-1-1 0 0,1 0 1 0 0,0 1-1 0 0,0-1 1 0 0,0 1-1 0 0,1-1 1 0 0,-1 0-1 0 0,0 1 1 0 0,0-1-1 0 0,1 0 1 0 0,0 3-1 0 0,4 5-2278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93 8249 0 0,'1'-1'462'0'0,"0"0"1"0"0,0 0 0 0 0,0 0-1 0 0,-1 0 1 0 0,1 0 0 0 0,0 0-1 0 0,0-1 1 0 0,-1 1 0 0 0,1 0-1 0 0,-1 0 1 0 0,1-1 0 0 0,-1 1-1 0 0,0 0 1 0 0,1-1-1 0 0,-1 1 1 0 0,0 0 0 0 0,0-1-1 0 0,0 1 1 0 0,0-2 0 0 0,0 1-221 0 0,-1 1 0 0 0,1-1 0 0 0,-1 0 0 0 0,1 1 0 0 0,-1-1 0 0 0,0 1 0 0 0,0-1 1 0 0,0 1-1 0 0,0-1 0 0 0,0 1 0 0 0,0 0 0 0 0,0-1 0 0 0,-2-1 0 0 0,-1 0-92 0 0,0 0 0 0 0,0 1-1 0 0,0-1 1 0 0,0 1 0 0 0,0-1 0 0 0,-1 1-1 0 0,1 0 1 0 0,-1 1 0 0 0,1-1-1 0 0,-6 0 1 0 0,-5 0 140 0 0,0 1 0 0 0,0 1 0 0 0,-1 0 0 0 0,1 1-1 0 0,0 1 1 0 0,0 0 0 0 0,-19 6 0 0 0,1 1 238 0 0,1 2 0 0 0,-35 16 0 0 0,51-19-241 0 0,0 0 0 0 0,1 1 0 0 0,0 1 0 0 0,-26 21 0 0 0,36-27-161 0 0,0 0 0 0 0,1 1 0 0 0,-1 0 0 0 0,1 0 0 0 0,0 0 0 0 0,1 0 0 0 0,-1 0 0 0 0,1 1 0 0 0,0-1 1 0 0,0 1-1 0 0,1 0 0 0 0,-1 0 0 0 0,1 0 0 0 0,1 0 0 0 0,-1 1 0 0 0,1-1 0 0 0,0 8 0 0 0,1-9-40 0 0,1 0 1 0 0,0 0-1 0 0,0 0 0 0 0,0 0 0 0 0,1 0 0 0 0,-1 0 0 0 0,1 0 0 0 0,1 0 0 0 0,-1 0 0 0 0,1-1 0 0 0,-1 0 0 0 0,1 1 0 0 0,1-1 0 0 0,-1 0 0 0 0,8 7 0 0 0,-3-3 37 0 0,1-1 0 0 0,1 1 0 0 0,-1-1 0 0 0,1-1 0 0 0,0 0 0 0 0,12 5 0 0 0,-4-4-98 0 0,0-1 0 0 0,0 0 0 0 0,1-2 0 0 0,0 0-1 0 0,0-1 1 0 0,0 0 0 0 0,0-2 0 0 0,0-1 0 0 0,32-2 0 0 0,-38 1-16 0 0,0-1 0 0 0,0 0 0 0 0,0-1 0 0 0,0-1 0 0 0,-1 0 0 0 0,0 0 0 0 0,1-1 0 0 0,-2-1 0 0 0,1 0 0 0 0,-1 0 0 0 0,0-1 0 0 0,0-1 0 0 0,0 0 0 0 0,17-18 0 0 0,-24 22-28 0 0,-1 0 0 0 0,-1 0 1 0 0,1 1-1 0 0,0-1 0 0 0,-1-1 0 0 0,0 1 0 0 0,0 0 0 0 0,0-1 1 0 0,-1 1-1 0 0,1-1 0 0 0,-1 1 0 0 0,0-1 0 0 0,0 0 0 0 0,-1 1 1 0 0,0-1-1 0 0,1-5 0 0 0,-2 3-47 0 0,0 1 0 0 0,0-1 0 0 0,-1 0 0 0 0,0 1 0 0 0,0-1 0 0 0,-1 1 0 0 0,1 0 0 0 0,-1 0 0 0 0,0 0 0 0 0,-6-7 0 0 0,0 0-74 0 0,-2 0 0 0 0,1 1 0 0 0,-2 0 0 0 0,1 1 0 0 0,-2 0 0 0 0,0 1 0 0 0,0 1 0 0 0,-22-13 0 0 0,7 8-1253 0 0,0 1 1 0 0,-42-12-1 0 0,61 24 1043 0 0,3 1-2331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0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15 544 0 0,'1'-14'13307'0'0,"4"33"-9500"0"0,2 38-1192 0 0,-7-57-2545 0 0,4 29 1526 0 0,0-1-1 0 0,15 47 1 0 0,-14-60-1729 0 0,1 0 0 0 0,1-1 0 0 0,13 23 0 0 0,-14-28-1007 0 0,9 14-167 0 0,-1-11-6833 0 0,-7-9 5738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0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70 5777 0 0,'-38'-7'5185'0'0,"24"4"-2317"0"0,0 0 1 0 0,-25-1 5294 0 0,157-7-4369 0 0,36-5-1636 0 0,-102 6-1826 0 0,15-3-2231 0 0,-24 10-5995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0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1 668 0 0,'-16'25'10221'0'0,"12"6"-8258"0"0,-1 57-1 0 0,16 87 9394 0 0,1 0-4759 0 0,-13-172-6597 0 0,5 18 0 0 0,-1-15-82 0 0,-3-6-45 0 0,0 0 0 0 0,0 1 0 0 0,1-1 0 0 0,-1 0 1 0 0,0 0-1 0 0,0 1 0 0 0,1-1 0 0 0,-1 0 0 0 0,0 0 0 0 0,0 1 0 0 0,1-1 0 0 0,-1 0 1 0 0,0 0-1 0 0,1 0 0 0 0,-1 0 0 0 0,0 0 0 0 0,0 0 0 0 0,1 1 0 0 0,-1-1 0 0 0,0 0 1 0 0,1 0-1 0 0,-1 0 0 0 0,0 0 0 0 0,1 0 0 0 0,-1 0 0 0 0,0 0 0 0 0,1 0 0 0 0,14-8-9793 0 0,-8 1 6629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0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84 40 0 0,'1'-3'815'0'0,"0"-1"0"0"0,-1 1 1 0 0,1-1-1 0 0,-1 0 0 0 0,1 1 0 0 0,-1-1 0 0 0,0 1 0 0 0,-1-7 1 0 0,0 8-500 0 0,1 0 1 0 0,-1 0-1 0 0,0 0 1 0 0,0 1 0 0 0,0-1-1 0 0,0 0 1 0 0,0 1-1 0 0,0-1 1 0 0,0 1 0 0 0,-1-1-1 0 0,1 1 1 0 0,-1 0-1 0 0,1-1 1 0 0,-1 1-1 0 0,1 0 1 0 0,-1 0 0 0 0,1 0-1 0 0,-4-1 1 0 0,-2-1 155 0 0,-1 0 0 0 0,1 0 0 0 0,0 1 0 0 0,-1 0 0 0 0,1 1 0 0 0,-1 0 0 0 0,1 0 0 0 0,-1 0 0 0 0,0 1 0 0 0,1 0 0 0 0,-1 1 0 0 0,0 0 0 0 0,1 0 0 0 0,-1 0 0 0 0,1 1 0 0 0,0 0 0 0 0,-1 1 0 0 0,1 0 0 0 0,0 0 0 0 0,0 0 0 0 0,-10 8 0 0 0,10-7-211 0 0,1 0-1 0 0,0 1 1 0 0,0-1-1 0 0,0 2 1 0 0,1-1-1 0 0,-1 1 1 0 0,1-1-1 0 0,1 1 1 0 0,-1 1-1 0 0,1-1 1 0 0,0 1-1 0 0,0-1 1 0 0,1 1-1 0 0,0 0 1 0 0,0 1-1 0 0,1-1 1 0 0,0 0-1 0 0,0 1 1 0 0,1-1-1 0 0,0 1 1 0 0,0 14-1 0 0,1-14-171 0 0,2-1-1 0 0,-1 1 0 0 0,1-1 0 0 0,0 0 0 0 0,1 0 1 0 0,0 0-1 0 0,0 0 0 0 0,0 0 0 0 0,1-1 1 0 0,0 0-1 0 0,0 1 0 0 0,1-1 0 0 0,-1-1 0 0 0,1 1 1 0 0,1-1-1 0 0,-1 0 0 0 0,1 0 0 0 0,0 0 0 0 0,8 5 1 0 0,-3-3 47 0 0,1 0 0 0 0,-1-1 0 0 0,1 0-1 0 0,1-1 1 0 0,-1 0 0 0 0,0-1 0 0 0,1 0 0 0 0,0-1 0 0 0,0-1 0 0 0,16 2 0 0 0,-21-4-136 0 0,-1 0 0 0 0,0 0 0 0 0,0 0 0 0 0,0-1 0 0 0,0 0 0 0 0,0-1 0 0 0,0 0 0 0 0,0 0 0 0 0,0 0 0 0 0,0-1 0 0 0,-1 0 0 0 0,1 0 0 0 0,6-5 0 0 0,-9 5 0 0 0,-1 1 0 0 0,0-1 0 0 0,0 0 0 0 0,0-1 0 0 0,0 1 0 0 0,0 0 0 0 0,-1-1 0 0 0,1 0 0 0 0,-1 1 0 0 0,0-1 0 0 0,0 0 0 0 0,-1 0 0 0 0,1 0 0 0 0,-1 0 0 0 0,0 0 0 0 0,0-1 0 0 0,0 1 0 0 0,0 0 0 0 0,-1-1 0 0 0,0 1 0 0 0,0 0 0 0 0,-1-8 0 0 0,0 2-66 0 0,-1 0 0 0 0,0 1 0 0 0,-1-1 0 0 0,0 1 0 0 0,-1 0 0 0 0,1 0 0 0 0,-2 0 0 0 0,1 0 0 0 0,-1 1 1 0 0,-1-1-1 0 0,0 1 0 0 0,0 1 0 0 0,-8-9 0 0 0,0 2-131 0 0,-1 1 0 0 0,0 0 1 0 0,-1 0-1 0 0,0 2 0 0 0,-27-14 0 0 0,8 8-1366 0 0,12 12-3910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0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6605 0 0,'6'0'1176'0'0,"1"-1"1"0"0,-1 1-1 0 0,1 0 1 0 0,0 1-1 0 0,-1 0 1 0 0,1 0-1 0 0,-1 0 1 0 0,1 0-1 0 0,9 5 1 0 0,-8-3-386 0 0,0 1 0 0 0,0 1 0 0 0,-1-1-1 0 0,0 1 1 0 0,1 0 0 0 0,8 9 0 0 0,3 7-61 0 0,0 0 0 0 0,-1 2 0 0 0,22 36 0 0 0,-5-8 1273 0 0,-16-23-1462 0 0,-9-14-56 0 0,0 1 0 0 0,0-2 1 0 0,2 1-1 0 0,-1-1 0 0 0,2-1 1 0 0,18 15-1 0 0,-21-22-485 0 0,2-1 0 0 0,1-6 0 0 0,-10 0 0 0 0,-1 0 0 0 0,0 1 0 0 0,0-2 0 0 0,0 1 0 0 0,0 0 0 0 0,0 0 0 0 0,0-1 0 0 0,-1 1 0 0 0,1 0 0 0 0,-1-1 0 0 0,1 0 0 0 0,-1 1 0 0 0,0-1 0 0 0,0 0 0 0 0,-1 0 0 0 0,1 0 0 0 0,0-3 0 0 0,2-10 0 0 0,1-31 0 0 0,-4 33 0 0 0,3-26-306 0 0,1-17-2716 0 0,-4-60-1 0 0,-2 98 2224 0 0,0 0 0 0 0,-1 0 1 0 0,0 0-1 0 0,-2 0 0 0 0,-1 1 0 0 0,0 0 0 0 0,-10-22 0 0 0,5 20-2632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0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1 488 0 0,'0'0'250'0'0,"-1"0"0"0"0,1 0 0 0 0,-1 0 0 0 0,1 1 0 0 0,0-1 0 0 0,-1 0 0 0 0,1 0 0 0 0,-1 1 0 0 0,1-1 0 0 0,0 0 0 0 0,-1 1 0 0 0,1-1 0 0 0,0 0 1 0 0,-1 1-1 0 0,1-1 0 0 0,0 1 0 0 0,-1-1 0 0 0,1 1 0 0 0,0-1 0 0 0,0 0 0 0 0,0 1 0 0 0,-1-1 0 0 0,1 1 0 0 0,0-1 0 0 0,0 1 0 0 0,0-1 0 0 0,0 1 0 0 0,0-1 0 0 0,0 1 0 0 0,0 0 0 0 0,0 0-75 0 0,1 0 1 0 0,0 0-1 0 0,-1 0 0 0 0,1 0 1 0 0,-1 0-1 0 0,1-1 0 0 0,0 1 1 0 0,0 0-1 0 0,-1 0 1 0 0,1-1-1 0 0,0 1 0 0 0,0 0 1 0 0,1 0-1 0 0,36 15 2027 0 0,14-1 295 0 0,77 11 0 0 0,51-3-418 0 0,-162-21-1928 0 0,235 23 1843 0 0,-152-17-1245 0 0,367 25 2105 0 0,1057 19 2767 0 0,-1491-53-5548 0 0,270-13 1283 0 0,-65-6-1356 0 0,-234 18-58 0 0,-4 2-261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2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 0 0,'0'0'5663'0'0,"-2"2"-4804"0"0,1 2-375 0 0,-1 0 0 0 0,1 1 1 0 0,0-1-1 0 0,0 0 0 0 0,0 0 0 0 0,0 0 0 0 0,1 1 1 0 0,0-1-1 0 0,0 0 0 0 0,0 6 0 0 0,8 53 2567 0 0,-3-25-1629 0 0,19 195 4442 0 0,-16-202-4967 0 0,-6-25-583 0 0,-1-1 0 0 0,1 1-1 0 0,-1 0 1 0 0,0 8 0 0 0,9-7-142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3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53 148 0 0,'-1'-53'18372'0'0,"1"59"-17932"0"0,23 225 4663 0 0,-21-210-4863 0 0,-2-21-239 0 0,50 352 2155 0 0,10 39-1446 0 0,-42-289-635 0 0,17 124 59 0 0,-22-133-65 0 0,-7-52 115 0 0,3 64-1 0 0,-1-42 541 0 0,-6-53-2068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3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22 398 120 0 0,'-8'-6'1661'0'0,"-5"-9"6988"0"0,13 15-8503 0 0,0-1 0 0 0,1 0 0 0 0,-1 0 0 0 0,1 1 0 0 0,-1-1 0 0 0,1 0-1 0 0,-1 1 1 0 0,1-1 0 0 0,-1 0 0 0 0,1 1 0 0 0,-1-1 0 0 0,1 1 0 0 0,0-1 0 0 0,-1 1-1 0 0,1-1 1 0 0,0 1 0 0 0,-1 0 0 0 0,1-1 0 0 0,0 1 0 0 0,0 0 0 0 0,-1-1 0 0 0,1 1-1 0 0,0 0 1 0 0,0 0 0 0 0,0 0 0 0 0,-1 0 0 0 0,3 0 0 0 0,27-3 1939 0 0,-25 3-1660 0 0,72 0 2150 0 0,1 4 0 0 0,78 13 0 0 0,-80-8-1596 0 0,192 28 2270 0 0,-264-37-3189 0 0,0 1-1 0 0,1-1 1 0 0,-1 0-1 0 0,0-1 1 0 0,0 1-1 0 0,1-1 1 0 0,-1 0-1 0 0,0 0 1 0 0,0 0-1 0 0,0 0 1 0 0,0-1-1 0 0,0 0 1 0 0,0 1-1 0 0,0-2 1 0 0,-1 1 0 0 0,1 0-1 0 0,-1-1 1 0 0,1 1-1 0 0,-1-1 1 0 0,0 0-1 0 0,5-7 1 0 0,-4 5-34 0 0,0-1 1 0 0,-1 0 0 0 0,1 0-1 0 0,-2-1 1 0 0,1 1 0 0 0,-1-1-1 0 0,1 0 1 0 0,-2 1 0 0 0,1-1-1 0 0,-1 0 1 0 0,0 0-1 0 0,0-14 1 0 0,-3-14 12 0 0,-10-61 1 0 0,6 55-117 0 0,-3-75 0 0 0,9 116 79 0 0,0 0 1 0 0,0 0-1 0 0,0 0 1 0 0,-1-1-1 0 0,1 1 0 0 0,0 0 1 0 0,0 0-1 0 0,0 0 1 0 0,0 0-1 0 0,0 0 1 0 0,0-1-1 0 0,1 1 1 0 0,-1 0-1 0 0,0 0 0 0 0,0 0 1 0 0,0 0-1 0 0,0-1 1 0 0,0 1-1 0 0,0 0 1 0 0,0 0-1 0 0,0 0 1 0 0,0 0-1 0 0,0 0 0 0 0,0 0 1 0 0,0-1-1 0 0,1 1 1 0 0,-1 0-1 0 0,0 0 1 0 0,0 0-1 0 0,0 0 1 0 0,0 0-1 0 0,0 0 0 0 0,0 0 1 0 0,1 0-1 0 0,-1 0 1 0 0,0 0-1 0 0,0-1 1 0 0,0 1-1 0 0,0 0 1 0 0,0 0-1 0 0,1 0 1 0 0,-1 0-1 0 0,0 0 0 0 0,0 0 1 0 0,0 0-1 0 0,0 0 1 0 0,1 0-1 0 0,-1 0 1 0 0,0 0-1 0 0,0 0 1 0 0,0 1-1 0 0,0-1 0 0 0,0 0 1 0 0,1 0-1 0 0,-1 0 1 0 0,0 0-1 0 0,0 0 1 0 0,0 0-1 0 0,0 0 1 0 0,0 0-1 0 0,0 0 0 0 0,1 0 1 0 0,-1 1-1 0 0,0-1 1 0 0,0 0-1 0 0,0 0 1 0 0,0 0-1 0 0,0 0 0 0 0,19 39 472 0 0,-2 0 0 0 0,21 71 0 0 0,12 31 101 0 0,-45-129-563 0 0,20 40 14 0 0,-24-49-26 0 0,1-1 0 0 0,0 1 1 0 0,-1-1-1 0 0,1 0 0 0 0,0 1 1 0 0,0-1-1 0 0,0 0 0 0 0,1 0 1 0 0,-1 0-1 0 0,0 0 0 0 0,1-1 1 0 0,0 1-1 0 0,-1-1 0 0 0,1 1 1 0 0,4 1-1 0 0,-5-2 0 0 0,15-3 0 0 0,-11 1 0 0 0,-1-1 0 0 0,0 0 0 0 0,0 0 0 0 0,0-1 0 0 0,0 0 0 0 0,-1 0 0 0 0,1 0 0 0 0,-1 0 0 0 0,1 0 0 0 0,-1-1 0 0 0,0 0 0 0 0,0 0 0 0 0,-1 0 0 0 0,1-1 0 0 0,-1 1 0 0 0,3-6 0 0 0,8-13 0 0 0,-2 0 0 0 0,11-27 0 0 0,-14 30 0 0 0,6-11 0 0 0,1-3 0 0 0,18-58 0 0 0,-24 72 0 0 0,-8 19 0 0 0,1 7 0 0 0,0 10 0 0 0,-7 80 0 0 0,1-59 0 0 0,2-1 0 0 0,6 66 0 0 0,-5-99 0 0 0,1 0 0 0 0,-1 1 0 0 0,1-1 0 0 0,0 0 0 0 0,0 0 0 0 0,1 0 0 0 0,-1 0 0 0 0,0 0 0 0 0,1 0 0 0 0,0-1 0 0 0,0 1 0 0 0,0 0 0 0 0,0-1 0 0 0,0 1 0 0 0,0-1 0 0 0,5 4 0 0 0,-3-4 0 0 0,0 1 0 0 0,1-1 0 0 0,-1 0 0 0 0,1 0 0 0 0,0 0 0 0 0,0-1 0 0 0,-1 1 0 0 0,1-1 0 0 0,0 0 0 0 0,9 0 0 0 0,361-4 0 0 0,-139-5 0 0 0,-166 4 0 0 0,-60 2 0 0 0,2-4-4805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3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68 168 0 0,'1'-3'617'0'0,"0"1"0"0"0,-1-1 0 0 0,0 0 0 0 0,1 0 0 0 0,-1 0 0 0 0,0 0 0 0 0,0 0 0 0 0,-1 1 0 0 0,1-1 0 0 0,-1 0 0 0 0,1 0 0 0 0,-1 0 0 0 0,0 1 0 0 0,0-1 0 0 0,0 0 1 0 0,0 1-1 0 0,-1-1 0 0 0,1 1 0 0 0,-2-3 0 0 0,1 4-446 0 0,1-1 0 0 0,-1 1 0 0 0,1 0 0 0 0,-1 0 1 0 0,0 1-1 0 0,1-1 0 0 0,-1 0 0 0 0,0 0 1 0 0,1 1-1 0 0,-1-1 0 0 0,0 1 0 0 0,0 0 0 0 0,0-1 1 0 0,1 1-1 0 0,-1 0 0 0 0,0 0 0 0 0,0 0 0 0 0,0 0 1 0 0,0 1-1 0 0,1-1 0 0 0,-1 0 0 0 0,0 1 1 0 0,0-1-1 0 0,0 1 0 0 0,1 0 0 0 0,-1-1 0 0 0,0 1 1 0 0,1 0-1 0 0,-1 0 0 0 0,-1 2 0 0 0,-2 0 41 0 0,0 1 0 0 0,0-1 0 0 0,0 1-1 0 0,0 0 1 0 0,1 1 0 0 0,0-1 0 0 0,0 1-1 0 0,0 0 1 0 0,1 0 0 0 0,-1 0 0 0 0,1 0-1 0 0,0 1 1 0 0,1-1 0 0 0,-1 1 0 0 0,1 0-1 0 0,0 0 1 0 0,1 0 0 0 0,-2 7 0 0 0,2-9-112 0 0,1-1 0 0 0,0 0 0 0 0,0 1 0 0 0,0-1 1 0 0,0 0-1 0 0,0 1 0 0 0,1-1 0 0 0,0 0 0 0 0,-1 1 1 0 0,1-1-1 0 0,0 0 0 0 0,1 0 0 0 0,-1 0 0 0 0,0 0 1 0 0,1 0-1 0 0,0 0 0 0 0,0 0 0 0 0,0-1 0 0 0,0 1 1 0 0,0-1-1 0 0,0 1 0 0 0,1-1 0 0 0,-1 0 1 0 0,1 0-1 0 0,0 0 0 0 0,-1 0 0 0 0,1 0 0 0 0,0-1 1 0 0,0 1-1 0 0,0-1 0 0 0,0 0 0 0 0,0 0 0 0 0,1 0 1 0 0,-1 0-1 0 0,4 0 0 0 0,-1 0 9 0 0,0 0-1 0 0,1 0 1 0 0,-1-1-1 0 0,0 0 1 0 0,0 0-1 0 0,0-1 1 0 0,0 0-1 0 0,1 0 1 0 0,-1 0 0 0 0,0-1-1 0 0,0 0 1 0 0,-1 0-1 0 0,1-1 1 0 0,0 1-1 0 0,-1-1 1 0 0,7-5 0 0 0,-10 7-80 0 0,1-1-1 0 0,-1 0 1 0 0,0 1 0 0 0,0-1 0 0 0,0 0 0 0 0,0-1 0 0 0,0 1 0 0 0,-1 0 0 0 0,1 0 0 0 0,0-1 0 0 0,-1 1 0 0 0,0-1 0 0 0,0 0 0 0 0,0 1 0 0 0,0-1 0 0 0,0 0 0 0 0,0 1 0 0 0,0-1 0 0 0,-1 0 0 0 0,0 0 0 0 0,1 0 0 0 0,-1 0 0 0 0,0 1 0 0 0,-1-1 0 0 0,1 0 0 0 0,0 0 0 0 0,-1 0 0 0 0,1 1 0 0 0,-1-1 0 0 0,0 0 0 0 0,0 0 0 0 0,0 1 0 0 0,0-1 0 0 0,-1 1 0 0 0,1-1 0 0 0,-4-3 0 0 0,1 1 1 0 0,1 0 0 0 0,-2 1 1 0 0,1-1-1 0 0,0 1 1 0 0,-1 0-1 0 0,0 0 1 0 0,0 0-1 0 0,0 1 0 0 0,-1 0 1 0 0,1 0-1 0 0,-1 0 1 0 0,1 1-1 0 0,-1 0 1 0 0,0 0-1 0 0,0 0 1 0 0,0 1-1 0 0,0 0 0 0 0,0 0 1 0 0,0 0-1 0 0,-1 1 1 0 0,1 0-1 0 0,0 0 1 0 0,0 0-1 0 0,0 1 0 0 0,-1 0 1 0 0,1 0-1 0 0,0 1 1 0 0,0 0-1 0 0,1 0 1 0 0,-11 5-1 0 0,15-7 6 0 0,-1 1 0 0 0,1 0 1 0 0,0 0-1 0 0,-1 0 0 0 0,1 0 0 0 0,0 0 0 0 0,0 0 1 0 0,0 1-1 0 0,0-1 0 0 0,0 0 0 0 0,0 1 0 0 0,0-1 1 0 0,0 0-1 0 0,0 1 0 0 0,1-1 0 0 0,-1 1 0 0 0,1-1 1 0 0,-1 1-1 0 0,1 0 0 0 0,-1-1 0 0 0,1 4 0 0 0,0-3 3 0 0,0 0 0 0 0,1 1 0 0 0,-1-1 0 0 0,1 0 0 0 0,-1 1 0 0 0,1-1 0 0 0,0 0 0 0 0,0 0 0 0 0,0 0 0 0 0,0 1 0 0 0,1-1 0 0 0,-1-1 0 0 0,3 4 0 0 0,1 1 36 0 0,1 0 1 0 0,0-1-1 0 0,0 1 1 0 0,0-1-1 0 0,1 0 1 0 0,0-1-1 0 0,11 6 1 0 0,-5-4 24 0 0,0-2 0 0 0,0 0 0 0 0,0 0 0 0 0,1-1 0 0 0,21 2 0 0 0,-28-4-66 0 0,0-1 1 0 0,0 1-1 0 0,1-2 1 0 0,-1 1-1 0 0,0-1 1 0 0,0 0-1 0 0,0 0 1 0 0,0-1-1 0 0,0 0 1 0 0,0 0-1 0 0,0-1 1 0 0,8-4-1 0 0,-13 6-42 0 0,-1 0 0 0 0,1 0 0 0 0,-1 0-1 0 0,1 0 1 0 0,-1 0 0 0 0,0 0 0 0 0,0 0-1 0 0,1 0 1 0 0,-1-1 0 0 0,0 1 0 0 0,0 0-1 0 0,0-1 1 0 0,-1 1 0 0 0,1-1 0 0 0,0 1 0 0 0,0-1-1 0 0,-1 1 1 0 0,1-1 0 0 0,-1 0 0 0 0,1 1-1 0 0,-1-1 1 0 0,0 0 0 0 0,0 0 0 0 0,1 1-1 0 0,-1-1 1 0 0,-1 0 0 0 0,1 1 0 0 0,0-1-1 0 0,0 0 1 0 0,-1 1 0 0 0,1-1 0 0 0,0 0 0 0 0,-1 1-1 0 0,0-1 1 0 0,1 1 0 0 0,-1-1 0 0 0,0 1-1 0 0,0-1 1 0 0,0 1 0 0 0,0-1 0 0 0,-2-1-1 0 0,0-1-15 0 0,0 1-1 0 0,0 0 0 0 0,0 0 0 0 0,0 0 0 0 0,-1 0 0 0 0,1 0 0 0 0,-1 1 0 0 0,0-1 0 0 0,0 1 1 0 0,0 0-1 0 0,0 0 0 0 0,0 1 0 0 0,-1-1 0 0 0,1 1 0 0 0,-5-1 0 0 0,6 1 16 0 0,0 1 0 0 0,0 0-1 0 0,0 0 1 0 0,0 0 0 0 0,0 0 0 0 0,1 0 0 0 0,-1 1-1 0 0,0-1 1 0 0,0 1 0 0 0,0 0 0 0 0,0 0-1 0 0,1 0 1 0 0,-1 0 0 0 0,0 0 0 0 0,1 1-1 0 0,-1-1 1 0 0,1 1 0 0 0,-1 0 0 0 0,1-1-1 0 0,0 1 1 0 0,0 0 0 0 0,-1 0 0 0 0,2 1-1 0 0,-1-1 1 0 0,0 0 0 0 0,0 1 0 0 0,1-1-1 0 0,-1 1 1 0 0,1 0 0 0 0,-1 2 0 0 0,0-1 21 0 0,1 0 0 0 0,0 0 0 0 0,1 0 0 0 0,-1 0 0 0 0,1 0 1 0 0,0 0-1 0 0,0 0 0 0 0,0 0 0 0 0,0 0 0 0 0,1 0 1 0 0,-1 0-1 0 0,1 0 0 0 0,0 0 0 0 0,1 0 0 0 0,-1 0 0 0 0,1 0 1 0 0,-1-1-1 0 0,1 1 0 0 0,0-1 0 0 0,0 1 0 0 0,4 3 1 0 0,-1-1 23 0 0,1 0 1 0 0,0 0-1 0 0,0-1 1 0 0,0 0-1 0 0,1 0 1 0 0,0-1-1 0 0,0 0 1 0 0,0 0-1 0 0,0-1 1 0 0,12 5 0 0 0,-8-5 21 0 0,0 0 1 0 0,0 0 0 0 0,0-1 0 0 0,1-1-1 0 0,-1 0 1 0 0,21-1 0 0 0,-28 0-45 0 0,0 0 0 0 0,0-1 0 0 0,0 0-1 0 0,-1 0 1 0 0,1 0 0 0 0,0 0 0 0 0,-1 0 0 0 0,1-1 0 0 0,-1 0 0 0 0,0 0 0 0 0,1 0-1 0 0,-1 0 1 0 0,0 0 0 0 0,0-1 0 0 0,3-2 0 0 0,-5 3-13 0 0,1 1 0 0 0,-1-1-1 0 0,0 0 1 0 0,0 1 0 0 0,0-1 0 0 0,0 0 0 0 0,0 0-1 0 0,0 0 1 0 0,-1 0 0 0 0,1 1 0 0 0,-1-1-1 0 0,1 0 1 0 0,-1 0 0 0 0,0 0 0 0 0,0 0 0 0 0,0 0-1 0 0,0 0 1 0 0,0 0 0 0 0,0 0 0 0 0,0 0 0 0 0,-1 0-1 0 0,1 0 1 0 0,-1 0 0 0 0,1 0 0 0 0,-1 0 0 0 0,0 0-1 0 0,0 0 1 0 0,0 0 0 0 0,0 1 0 0 0,-2-4 0 0 0,0 1-7 0 0,0 0 1 0 0,0 0-1 0 0,0 0 1 0 0,-1 1 0 0 0,0-1-1 0 0,0 1 1 0 0,0 0-1 0 0,0 0 1 0 0,0 1-1 0 0,0-1 1 0 0,-1 1 0 0 0,1 0-1 0 0,-1 0 1 0 0,-8-2-1 0 0,6 2-81 0 0,-1 1 0 0 0,1-1 0 0 0,-1 2 0 0 0,1-1 0 0 0,-1 1 0 0 0,0 0-1 0 0,1 1 1 0 0,-16 3 0 0 0,23-4 39 0 0,-1 0-1 0 0,1 0 0 0 0,-1 0 1 0 0,1 0-1 0 0,-1 0 1 0 0,1 0-1 0 0,-1 0 0 0 0,1 0 1 0 0,-1 0-1 0 0,1 0 0 0 0,0 0 1 0 0,-1 0-1 0 0,1 0 1 0 0,-1 1-1 0 0,1-1 0 0 0,-1 0 1 0 0,1 0-1 0 0,0 1 0 0 0,-1-1 1 0 0,1 0-1 0 0,0 1 1 0 0,-1-1-1 0 0,1 0 0 0 0,0 1 1 0 0,-1-1-1 0 0,1 0 0 0 0,0 1 1 0 0,-1-1-1 0 0,1 1 1 0 0,0-1-1 0 0,0 0 0 0 0,0 1 1 0 0,0-1-1 0 0,-1 1 0 0 0,1-1 1 0 0,0 1-1 0 0,0-1 1 0 0,0 1-1 0 0,0-1 0 0 0,0 1 1 0 0,0-1-1 0 0,0 1 1 0 0,0-1-1 0 0,0 1 0 0 0,0-1 1 0 0,0 0-1 0 0,1 1 0 0 0,-1-1 1 0 0,0 1-1 0 0,0-1 1 0 0,0 1-1 0 0,1-1 0 0 0,-1 0 1 0 0,0 1-1 0 0,0-1 0 0 0,1 1 1 0 0,-1-1-1 0 0,0 0 1 0 0,1 1-1 0 0,-1-1 0 0 0,0 0 1 0 0,1 1-1 0 0,-1-1 0 0 0,1 0 1 0 0,-1 0-1 0 0,0 0 1 0 0,1 1-1 0 0,0-1 0 0 0,3 4-555 0 0,1-1-1 0 0,0 0 0 0 0,0 0 0 0 0,9 4 0 0 0,10 1-3080 0 0,43 10 0 0 0,-13-7 601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3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398 164 536 0 0,'0'0'2702'0'0,"-3"-2"-1059"0"0,0-2-899 0 0,-1 0 0 0 0,0 0 0 0 0,0 1-1 0 0,0 0 1 0 0,0 0 0 0 0,0 0 0 0 0,-1 0 0 0 0,1 1 0 0 0,-1 0-1 0 0,-8-4 1 0 0,2 3 38 0 0,-1 1 0 0 0,1 0-1 0 0,-1 0 1 0 0,0 1 0 0 0,0 1-1 0 0,1 0 1 0 0,-1 0 0 0 0,0 1 0 0 0,-16 4-1 0 0,15-2-360 0 0,-1 1-1 0 0,1 0 0 0 0,1 1 0 0 0,-1 0 1 0 0,1 1-1 0 0,0 0 0 0 0,0 1 0 0 0,0 0 1 0 0,1 1-1 0 0,0 0 0 0 0,1 1 1 0 0,-17 18-1 0 0,23-23-298 0 0,0 1 0 0 0,1 0 0 0 0,0 0 0 0 0,-1 0 0 0 0,2 0-1 0 0,-1 1 1 0 0,1-1 0 0 0,-1 1 0 0 0,2-1 0 0 0,-1 1 0 0 0,0 0 0 0 0,1 0 0 0 0,0-1 0 0 0,1 1 0 0 0,-1 0 0 0 0,1 0 0 0 0,0 0 0 0 0,1 0 0 0 0,-1 0 0 0 0,1 0 0 0 0,1 0 0 0 0,-1 0 0 0 0,1-1 0 0 0,0 1 0 0 0,0 0-1 0 0,0-1 1 0 0,5 7 0 0 0,-2-3 66 0 0,0-1 0 0 0,1 0 1 0 0,0 0-1 0 0,1 0 0 0 0,0-1 0 0 0,0 0 0 0 0,0-1 0 0 0,1 1 0 0 0,0-1 0 0 0,0-1 0 0 0,1 0 0 0 0,0 0 0 0 0,0 0 0 0 0,0-1 0 0 0,13 4 0 0 0,-8-5-188 0 0,1 0 0 0 0,-1 0 0 0 0,0-2 0 0 0,1 0 0 0 0,-1-1 0 0 0,0 0 0 0 0,20-3 0 0 0,-10-1 0 0 0,1-1 0 0 0,-1-1 0 0 0,28-11 0 0 0,-45 15 0 0 0,0-1 0 0 0,0 0 0 0 0,-1 0 0 0 0,1-1 0 0 0,-1 0 0 0 0,0 0 0 0 0,0-1 0 0 0,0 1 0 0 0,0-1 0 0 0,-1-1 0 0 0,0 1 0 0 0,0-1 0 0 0,-1 0 0 0 0,8-11 0 0 0,-10 12 0 0 0,0 0 0 0 0,0-1 0 0 0,0 1 0 0 0,0 0 0 0 0,-1-1 0 0 0,0 1 0 0 0,0-1 0 0 0,-1 1 0 0 0,1-1 0 0 0,-1 1 0 0 0,-1-1 0 0 0,1 1 0 0 0,-1-1 0 0 0,0 1 0 0 0,0-1 0 0 0,0 1 0 0 0,-1 0 0 0 0,0-1 0 0 0,0 1 0 0 0,-3-7 0 0 0,-4-3-121 0 0,-1 0 0 0 0,0 1-1 0 0,-1 0 1 0 0,-1 1 0 0 0,0 0 0 0 0,0 1 0 0 0,-2 0-1 0 0,1 1 1 0 0,-1 0 0 0 0,-30-17 0 0 0,7 8-375 0 0,-1 2 1 0 0,-1 1-1 0 0,-60-17 0 0 0,43 21-5839 0 0,36 10 2761 0 0,3-1 225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3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94 272 0 0,'6'-24'8622'0'0,"-7"22"-8274"0"0,0 0 0 0 0,0 1 0 0 0,0-1 0 0 0,0 1-1 0 0,0-1 1 0 0,0 1 0 0 0,-1-1 0 0 0,1 1 0 0 0,0 0 0 0 0,-4-3-1 0 0,4 4 546 0 0,0-2-678 0 0,0 1 0 0 0,-1 0 1 0 0,1 0-1 0 0,0 0 0 0 0,-1-1 0 0 0,1 1 1 0 0,-1 1-1 0 0,1-1 0 0 0,-1 0 1 0 0,0 0-1 0 0,1 0 0 0 0,-1 1 1 0 0,0-1-1 0 0,1 1 0 0 0,-1-1 1 0 0,0 1-1 0 0,-2 0 0 0 0,-1-1 342 0 0,0 0-1 0 0,-1 0 0 0 0,1 1 0 0 0,-11 0 0 0 0,6 1-78 0 0,0 1-1 0 0,0 1 1 0 0,0 0-1 0 0,-12 5 1 0 0,20-7-350 0 0,0 0 0 0 0,-1 0 0 0 0,1 0 0 0 0,0 1 0 0 0,0-1-1 0 0,0 0 1 0 0,0 1 0 0 0,0 0 0 0 0,1-1 0 0 0,-1 1 0 0 0,0 0 0 0 0,1 0 0 0 0,-1 0 0 0 0,1 0 0 0 0,0 0 0 0 0,-1 0 0 0 0,1 0 0 0 0,0 1 0 0 0,1-1 0 0 0,-1 0 0 0 0,0 0 0 0 0,1 1 0 0 0,-1-1 0 0 0,0 5 0 0 0,2-4-35 0 0,-1-1 0 0 0,1 1 0 0 0,0-1 0 0 0,0 0 1 0 0,0 1-1 0 0,0-1 0 0 0,0 0 0 0 0,0 0 0 0 0,1 1 0 0 0,-1-1 0 0 0,1 0 0 0 0,-1 0 0 0 0,1-1 0 0 0,2 3 0 0 0,28 22 753 0 0,-24-21-740 0 0,0-1 1 0 0,1 0-1 0 0,0 0 0 0 0,-1-1 1 0 0,1-1-1 0 0,1 1 0 0 0,-1-1 1 0 0,0-1-1 0 0,0 1 0 0 0,1-2 1 0 0,-1 1-1 0 0,1-1 0 0 0,-1-1 1 0 0,0 0-1 0 0,1 0 0 0 0,-1-1 1 0 0,0 0-1 0 0,0 0 0 0 0,13-6 1 0 0,-20 7-95 0 0,0 0 0 0 0,0 0 1 0 0,0 0-1 0 0,0 0 0 0 0,-1 0 0 0 0,1-1 1 0 0,0 1-1 0 0,-1 0 0 0 0,1-1 1 0 0,-1 1-1 0 0,1-1 0 0 0,-1 0 0 0 0,0 1 1 0 0,0-1-1 0 0,0 0 0 0 0,0 0 1 0 0,0 0-1 0 0,0 0 0 0 0,0 0 0 0 0,-1 0 1 0 0,1 0-1 0 0,-1 0 0 0 0,1 0 1 0 0,-1 0-1 0 0,0 0 0 0 0,0 0 0 0 0,1 0 1 0 0,-2-1-1 0 0,1 1 0 0 0,0 0 1 0 0,0 0-1 0 0,-1 0 0 0 0,1 0 0 0 0,-1 0 1 0 0,-1-3-1 0 0,0 0-5 0 0,-1 0 1 0 0,0 0-1 0 0,0 0 1 0 0,0 0-1 0 0,-1 1 0 0 0,1-1 1 0 0,-1 1-1 0 0,0 0 1 0 0,0 0-1 0 0,-1 0 1 0 0,1 1-1 0 0,-6-4 0 0 0,-6-2 7 0 0,0 0 0 0 0,-34-12-1 0 0,44 19-12 0 0,1 0 0 0 0,-1 0 0 0 0,0 1 0 0 0,0 0 0 0 0,0 0 0 0 0,0 1 0 0 0,0-1 0 0 0,0 1 0 0 0,0 0 0 0 0,0 1 0 0 0,0-1 0 0 0,-11 4 0 0 0,16-4 8 0 0,-1 1 0 0 0,1-1 0 0 0,0 0 0 0 0,0 1 0 0 0,0-1 0 0 0,0 1 0 0 0,0 0 0 0 0,0-1 0 0 0,0 1 0 0 0,0 0 0 0 0,1-1 0 0 0,-1 1 0 0 0,0 0 0 0 0,0 0 0 0 0,1 0 0 0 0,-1 0 0 0 0,0 0 0 0 0,1 0 0 0 0,-1 0 0 0 0,1 0 0 0 0,-1 0 0 0 0,1 0 0 0 0,-1 0 0 0 0,1 2 0 0 0,0 0 13 0 0,0-1 0 0 0,0 0-1 0 0,0 0 1 0 0,0 0 0 0 0,1 1-1 0 0,-1-1 1 0 0,1 0-1 0 0,0 0 1 0 0,-1 0 0 0 0,1 0-1 0 0,0 0 1 0 0,2 2 0 0 0,2 4 53 0 0,0 0 1 0 0,1-1 0 0 0,0 0 0 0 0,13 12-1 0 0,-11-12-26 0 0,0-1 0 0 0,1 0 0 0 0,0-1 0 0 0,0 0 0 0 0,0 0 0 0 0,1-1 0 0 0,-1 0 0 0 0,17 4 0 0 0,-20-6-78 0 0,1-1 0 0 0,-1 1 0 0 0,1-2 0 0 0,-1 1 0 0 0,1-1 0 0 0,0 0 0 0 0,-1 0 0 0 0,1 0 0 0 0,-1-1 0 0 0,1 0 0 0 0,-1-1 0 0 0,1 1 0 0 0,-1-1 0 0 0,8-4 0 0 0,-11 5-4 0 0,-1-1 1 0 0,0 1 0 0 0,1-1 0 0 0,-1 0-1 0 0,0 0 1 0 0,0 0 0 0 0,0 0 0 0 0,3-4-1 0 0,-4 5 17 0 0,0 0 0 0 0,0-1-1 0 0,-1 1 1 0 0,1 0-1 0 0,-1 0 1 0 0,1 0 0 0 0,-1-1-1 0 0,1 1 1 0 0,-1 0 0 0 0,0-1-1 0 0,1 1 1 0 0,-1 0-1 0 0,0-1 1 0 0,0 1 0 0 0,0 0-1 0 0,0-1 1 0 0,0 1-1 0 0,-1 0 1 0 0,1-1 0 0 0,0 1-1 0 0,-1 0 1 0 0,1 0 0 0 0,-2-3-1 0 0,0 0-2 0 0,-1 0 1 0 0,0 0-1 0 0,0 0 0 0 0,0 0 0 0 0,-1 1 0 0 0,1 0 0 0 0,-1-1 1 0 0,0 1-1 0 0,0 1 0 0 0,0-1 0 0 0,0 1 0 0 0,-1-1 0 0 0,1 1 1 0 0,-1 0-1 0 0,1 1 0 0 0,-1-1 0 0 0,0 1 0 0 0,0 0 0 0 0,1 0 1 0 0,-1 0-1 0 0,0 1 0 0 0,0-1 0 0 0,0 1 0 0 0,0 1 0 0 0,0-1 1 0 0,0 1-1 0 0,0 0 0 0 0,1 0 0 0 0,-1 0 0 0 0,0 0 0 0 0,1 1 1 0 0,-6 2-1 0 0,8-3 38 0 0,0 0 1 0 0,1 0-1 0 0,-1 0 1 0 0,1 0-1 0 0,-1 0 1 0 0,1 0-1 0 0,-1 0 1 0 0,1 1-1 0 0,0-1 0 0 0,0 0 1 0 0,0 1-1 0 0,-1-1 1 0 0,2 1-1 0 0,-1-1 1 0 0,0 1-1 0 0,0 0 1 0 0,0-1-1 0 0,1 1 1 0 0,-1 0-1 0 0,1 0 1 0 0,-1-1-1 0 0,1 1 1 0 0,0 0-1 0 0,-1 0 0 0 0,1 0 1 0 0,0-1-1 0 0,0 1 1 0 0,0 0-1 0 0,1 0 1 0 0,-1 0-1 0 0,0 0 1 0 0,1-1-1 0 0,-1 1 1 0 0,1 0-1 0 0,0-1 1 0 0,-1 1-1 0 0,1 0 0 0 0,2 2 1 0 0,0 1 47 0 0,0-1 0 0 0,0 0-1 0 0,0 0 1 0 0,1 0 0 0 0,0 0 0 0 0,-1 0 0 0 0,1-1-1 0 0,1 1 1 0 0,-1-1 0 0 0,0 0 0 0 0,1-1-1 0 0,6 4 1 0 0,-5-4-24 0 0,1 0 0 0 0,-1-1 0 0 0,1 1 0 0 0,-1-1 0 0 0,1-1 0 0 0,0 1 0 0 0,-1-1 0 0 0,11-1-1 0 0,-14 1-27 0 0,0-1-1 0 0,0 1 0 0 0,1-1 0 0 0,-1 1 0 0 0,0-1 0 0 0,0 0 0 0 0,0 0 1 0 0,0-1-1 0 0,0 1 0 0 0,0-1 0 0 0,0 1 0 0 0,-1-1 0 0 0,1 0 0 0 0,0 0 0 0 0,-1 0 1 0 0,1 0-1 0 0,-1 0 0 0 0,4-5 0 0 0,-6 6-13 0 0,1 0 0 0 0,-1 0 1 0 0,1 0-1 0 0,-1 0 0 0 0,1-1 0 0 0,-1 1 0 0 0,0 0 0 0 0,0 0 1 0 0,0 0-1 0 0,1 0 0 0 0,-1 0 0 0 0,0 0 0 0 0,0-1 0 0 0,-1 1 1 0 0,1 0-1 0 0,0 0 0 0 0,0 0 0 0 0,0 0 0 0 0,-1 0 1 0 0,1 0-1 0 0,-1 0 0 0 0,0-2 0 0 0,-1 0-75 0 0,0 0 0 0 0,0 0 1 0 0,0 1-1 0 0,0-1 0 0 0,-1 1 0 0 0,1-1 0 0 0,-6-3 1 0 0,-3-1-653 0 0,0 0-1 0 0,-24-10 1 0 0,7 7-2479 0 0,11 5-4425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3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87 484 0 0,'-2'-5'623'0'0,"0"0"0"0"0,-1 1 0 0 0,1-1 0 0 0,-1 0 0 0 0,0 1 1 0 0,0-1-1 0 0,0 1 0 0 0,-1 0 0 0 0,1 0 0 0 0,-1 0 0 0 0,0 1 0 0 0,0-1 0 0 0,-1 1 0 0 0,1 0 0 0 0,-7-3 0 0 0,5 3-65 0 0,-1 0-1 0 0,0 0 0 0 0,0 1 1 0 0,0 0-1 0 0,0 0 0 0 0,0 1 1 0 0,0 0-1 0 0,0 0 0 0 0,-1 1 1 0 0,-11 0-1 0 0,12 0-283 0 0,1 1 0 0 0,-1 0 0 0 0,1 0 0 0 0,-1 0 0 0 0,1 1 0 0 0,-1 0 1 0 0,1 0-1 0 0,0 0 0 0 0,0 1 0 0 0,0 0 0 0 0,0 1 0 0 0,0-1 0 0 0,1 1 0 0 0,0 0 0 0 0,0 0 0 0 0,0 1 0 0 0,0-1 1 0 0,0 1-1 0 0,1 0 0 0 0,0 0 0 0 0,0 1 0 0 0,1-1 0 0 0,-1 1 0 0 0,1 0 0 0 0,-4 12 0 0 0,6-14-162 0 0,0 1 0 0 0,0-1 0 0 0,1 1 0 0 0,0 0 0 0 0,0-1-1 0 0,0 1 1 0 0,1 0 0 0 0,0-1 0 0 0,-1 1 0 0 0,2-1 0 0 0,-1 0 0 0 0,0 1-1 0 0,1-1 1 0 0,0 0 0 0 0,0 1 0 0 0,0-1 0 0 0,1 0 0 0 0,-1-1 0 0 0,1 1 0 0 0,0 0-1 0 0,3 3 1 0 0,0-1 6 0 0,0 0 1 0 0,0-1-1 0 0,0 1 0 0 0,0-1 0 0 0,1-1 0 0 0,0 1 0 0 0,0-1 1 0 0,0 0-1 0 0,1-1 0 0 0,14 5 0 0 0,-12-6-18 0 0,-1 0 0 0 0,1-1 0 0 0,-1 0 0 0 0,1-1 0 0 0,0 0 0 0 0,-1-1 0 0 0,1 0 0 0 0,11-2 0 0 0,-17 2-70 0 0,0 0-1 0 0,0-1 1 0 0,0 1 0 0 0,0-1 0 0 0,0 0 0 0 0,0 0-1 0 0,0 0 1 0 0,0 0 0 0 0,3-4 0 0 0,-5 5-19 0 0,-1-1 0 0 0,1 0 0 0 0,-1 0 0 0 0,1 1 0 0 0,-1-1 0 0 0,0 0 0 0 0,1 0 0 0 0,-1 0 0 0 0,0 0 0 0 0,-1 0 0 0 0,1-1 0 0 0,0 1 0 0 0,0 0-1 0 0,-1 0 1 0 0,0 0 0 0 0,1-1 0 0 0,-1 1 0 0 0,0-3 0 0 0,0 0-4 0 0,-1 0-1 0 0,0 1 1 0 0,0-1-1 0 0,-1 0 1 0 0,1 0-1 0 0,-1 1 1 0 0,0-1-1 0 0,0 1 1 0 0,-1-1-1 0 0,1 1 1 0 0,-1 0-1 0 0,0 0 1 0 0,0 0-1 0 0,0 1 1 0 0,-1-1-1 0 0,0 1 1 0 0,1-1-1 0 0,-9-4 1 0 0,3 1-11 0 0,0 1 0 0 0,-1 0 0 0 0,0 1 0 0 0,0 0 1 0 0,-1 0-1 0 0,1 1 0 0 0,-13-3 0 0 0,-16 3-1225 0 0,37 4 553 0 0,-4 1 231 0 0,25 10-12894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3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70 688 0 0,'-4'-6'925'0'0,"1"1"0"0"0,0-1 0 0 0,0 0 0 0 0,-2-7 0 0 0,-10-21 13852 0 0,15 46-14718 0 0,1 0 0 0 0,0-1 1 0 0,1 0-1 0 0,0 1 0 0 0,7 18 0 0 0,-4-17-1603 0 0,1-1 0 0 0,0 1-1 0 0,0-1 1 0 0,12 16 0 0 0,-6-12-639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3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68 712 0 0,'2'-4'540'0'0,"-1"0"0"0"0,1 0-1 0 0,0 0 1 0 0,1 1 0 0 0,-1-1-1 0 0,1 0 1 0 0,-1 1 0 0 0,1-1 0 0 0,0 1-1 0 0,0 0 1 0 0,1 0 0 0 0,-1 0-1 0 0,1 1 1 0 0,-1-1 0 0 0,1 1 0 0 0,0 0-1 0 0,0 0 1 0 0,0 0 0 0 0,0 0 0 0 0,0 1-1 0 0,0 0 1 0 0,1 0 0 0 0,-1 0-1 0 0,0 0 1 0 0,1 0 0 0 0,-1 1 0 0 0,0 0-1 0 0,1 0 1 0 0,-1 0 0 0 0,1 1 0 0 0,-1-1-1 0 0,0 1 1 0 0,1 0 0 0 0,-1 0-1 0 0,0 1 1 0 0,8 3 0 0 0,-6-3-223 0 0,-1 2 1 0 0,1-1-1 0 0,0 0 0 0 0,-1 1 1 0 0,0 0-1 0 0,0 1 1 0 0,0-1-1 0 0,-1 1 0 0 0,1 0 1 0 0,4 7-1 0 0,-4-4-60 0 0,0 0-1 0 0,-1 1 0 0 0,0-1 0 0 0,-1 1 1 0 0,0 0-1 0 0,3 17 0 0 0,8 73 1045 0 0,-3-13-822 0 0,-11-83-850 0 0,1-1 1 0 0,-1 1-1 0 0,1-1 1 0 0,0 1-1 0 0,0-1 1 0 0,0 1-1 0 0,1-1 1 0 0,2 5-1 0 0,11 4-9769 0 0,-11-9 7693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51 848 0 0,'-5'-1'1219'0'0,"-13"-6"11301"0"0,21 6-11031 0 0,167-41 9569 0 0,-158 43-14839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4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24 121 564 0 0,'-1'-1'279'0'0,"-1"1"1"0"0,1 0-1 0 0,0-1 1 0 0,0 1-1 0 0,0-1 0 0 0,-1 0 1 0 0,1 1-1 0 0,0-1 1 0 0,0 0-1 0 0,0 0 0 0 0,0 1 1 0 0,0-1-1 0 0,0 0 0 0 0,0 0 1 0 0,1 0-1 0 0,-1 0 1 0 0,0-1-1 0 0,0 1 0 0 0,1 0 1 0 0,-1 0-1 0 0,1 0 1 0 0,-1 0-1 0 0,1-1 0 0 0,-1 1 1 0 0,1 0-1 0 0,0 0 0 0 0,0-1 1 0 0,0 1-1 0 0,0 0 1 0 0,-1-1-1 0 0,2 1 0 0 0,-1 0 1 0 0,0-1-1 0 0,0 1 1 0 0,1-2-1 0 0,0 0 171 0 0,1-1-1 0 0,0 1 1 0 0,0 0 0 0 0,0 0-1 0 0,0 0 1 0 0,1 0 0 0 0,-1 0-1 0 0,1 1 1 0 0,-1-1 0 0 0,1 1-1 0 0,4-3 1 0 0,3-1 13 0 0,-1 0-1 0 0,1 1 0 0 0,0 0 1 0 0,1 1-1 0 0,-1 0 1 0 0,1 0-1 0 0,0 1 1 0 0,17-2-1 0 0,-22 3-347 0 0,0 2 0 0 0,0-1 0 0 0,0 1 1 0 0,0 0-1 0 0,0 0 0 0 0,0 0 0 0 0,0 1 0 0 0,0 0 0 0 0,0 0 0 0 0,-1 1 0 0 0,1-1 0 0 0,0 1 1 0 0,-1 0-1 0 0,1 1 0 0 0,-1 0 0 0 0,0 0 0 0 0,8 5 0 0 0,-11-6-90 0 0,0-1 0 0 0,0 1 0 0 0,0 0-1 0 0,-1 0 1 0 0,1-1 0 0 0,-1 1 0 0 0,1 0 0 0 0,-1 0 0 0 0,0 1 0 0 0,0-1-1 0 0,0 0 1 0 0,0 0 0 0 0,0 1 0 0 0,0-1 0 0 0,0 0 0 0 0,-1 1-1 0 0,0-1 1 0 0,1 0 0 0 0,-1 1 0 0 0,0-1 0 0 0,0 1 0 0 0,0-1 0 0 0,0 1-1 0 0,-1-1 1 0 0,1 0 0 0 0,-1 1 0 0 0,1-1 0 0 0,-1 0 0 0 0,0 1 0 0 0,0-1-1 0 0,0 0 1 0 0,0 0 0 0 0,0 0 0 0 0,-3 4 0 0 0,-4 5-28 0 0,-1-1 0 0 0,-1 0 0 0 0,1 0 0 0 0,-2-1 1 0 0,-11 9-1 0 0,-1 1-255 0 0,23-19 244 0 0,-1 0 0 0 0,1 1 0 0 0,-1-1 0 0 0,1 0 0 0 0,-1 0 0 0 0,1 1 0 0 0,0-1 0 0 0,-1 0 1 0 0,1 1-1 0 0,-1-1 0 0 0,1 0 0 0 0,0 1 0 0 0,-1-1 0 0 0,1 1 0 0 0,0-1 0 0 0,-1 0 0 0 0,1 1 0 0 0,0-1 0 0 0,0 1 0 0 0,0-1 1 0 0,-1 1-1 0 0,1-1 0 0 0,0 1 0 0 0,0-1 0 0 0,0 1 0 0 0,0-1 0 0 0,0 1 0 0 0,0-1 0 0 0,0 1 0 0 0,0-1 0 0 0,0 1 0 0 0,0-1 1 0 0,0 1-1 0 0,1 0 0 0 0,18 5-288 0 0,-8-4 319 0 0,2 1-1 0 0,0 0 0 0 0,0 2 0 0 0,-1-1 0 0 0,1 1 0 0 0,-1 1 0 0 0,15 9 0 0 0,-21-10 42 0 0,1-1 0 0 0,-1 1 1 0 0,0-1-1 0 0,-1 2 0 0 0,1-1 0 0 0,-1 1 0 0 0,0-1 1 0 0,0 2-1 0 0,-1-1 0 0 0,0 0 0 0 0,0 1 0 0 0,5 10 0 0 0,-9-15-18 0 0,1 0 0 0 0,0 0-1 0 0,-1 0 1 0 0,1 0-1 0 0,-1 0 1 0 0,0 0-1 0 0,0 1 1 0 0,1-1 0 0 0,-2 0-1 0 0,1 0 1 0 0,0 0-1 0 0,0 0 1 0 0,-1 0 0 0 0,1 0-1 0 0,-1 1 1 0 0,1-1-1 0 0,-1 0 1 0 0,-2 3-1 0 0,1-2 7 0 0,0 1-1 0 0,-1-1 1 0 0,1 0 0 0 0,-1 0-1 0 0,0 0 1 0 0,0 0-1 0 0,0-1 1 0 0,0 1-1 0 0,-6 2 1 0 0,-2 1-5 0 0,0 0 0 0 0,-1-1 0 0 0,0 0 1 0 0,0-1-1 0 0,-16 3 0 0 0,-24 3-1452 0 0,35-8-1681 0 0,1-1-3496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4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1 399 340 0 0,'17'-4'6050'0'0,"-6"5"-4140"0"0,1 1 1 0 0,-1 0 0 0 0,1 0-1 0 0,-1 1 1 0 0,18 7-1 0 0,-15-5 441 0 0,1-1 0 0 0,25 5 0 0 0,-39-9-2248 0 0,0 1 0 0 0,-1-1 1 0 0,1 0-1 0 0,0 0 1 0 0,0 0-1 0 0,0 0 1 0 0,0 0-1 0 0,-1-1 0 0 0,1 1 1 0 0,0 0-1 0 0,0 0 1 0 0,0-1-1 0 0,-1 1 0 0 0,1 0 1 0 0,0-1-1 0 0,0 1 1 0 0,-1 0-1 0 0,1-1 0 0 0,0 1 1 0 0,-1-1-1 0 0,1 0 1 0 0,-1 1-1 0 0,1-1 1 0 0,0 1-1 0 0,-1-1 0 0 0,0 0 1 0 0,2-1-1 0 0,-2 1 179 0 0,-3-13 202 0 0,-6-10-146 0 0,1 0 0 0 0,1 0 0 0 0,-6-43 0 0 0,12 57-309 0 0,0-1 1 0 0,0 1-1 0 0,2-1 0 0 0,-1 1 0 0 0,1-1 1 0 0,1 1-1 0 0,0 0 0 0 0,0 0 0 0 0,1 0 1 0 0,0 0-1 0 0,8-16 0 0 0,-7 16-10 0 0,1 1 0 0 0,1 0-1 0 0,-1-1 1 0 0,1 2 0 0 0,1-1-1 0 0,-1 1 1 0 0,2 0 0 0 0,-1 0 0 0 0,1 1-1 0 0,0 0 1 0 0,0 0 0 0 0,1 1-1 0 0,0 0 1 0 0,16-7 0 0 0,-24 12-16 0 0,1 1-1 0 0,-1-1 1 0 0,1 1 0 0 0,-1-1 0 0 0,1 1 0 0 0,-1-1 0 0 0,1 1 0 0 0,0 0-1 0 0,-1 0 1 0 0,1 0 0 0 0,0 0 0 0 0,-1 0 0 0 0,1 0 0 0 0,0 0-1 0 0,-1 1 1 0 0,1-1 0 0 0,-1 1 0 0 0,1-1 0 0 0,-1 1 0 0 0,1-1-1 0 0,-1 1 1 0 0,3 1 0 0 0,-3 0 2 0 0,1-1-1 0 0,0 1 0 0 0,-1 0 1 0 0,1 0-1 0 0,-1 0 1 0 0,1 0-1 0 0,-1 0 1 0 0,0 1-1 0 0,0-1 1 0 0,0 0-1 0 0,0 0 0 0 0,0 1 1 0 0,0 2-1 0 0,1 7 11 0 0,0 0 1 0 0,-1 0-1 0 0,0 0 0 0 0,-1 18 0 0 0,-4 13 18 0 0,2-25-27 0 0,1-1 0 0 0,1 1-1 0 0,0-1 1 0 0,5 31-1 0 0,-5-44 4 0 0,1 0 0 0 0,1 1 0 0 0,-1-1 0 0 0,1 0 0 0 0,-1 0 0 0 0,1 0 0 0 0,0 0 0 0 0,1-1 0 0 0,-1 1 0 0 0,1 0 0 0 0,-1-1 0 0 0,1 0 0 0 0,0 0 0 0 0,0 1 0 0 0,1-2 0 0 0,-1 1 0 0 0,1 0 0 0 0,-1-1 0 0 0,1 1 0 0 0,0-1 0 0 0,0 0 0 0 0,0-1 0 0 0,7 4 0 0 0,4-2 45 0 0,1 0 1 0 0,-1-1-1 0 0,0-1 1 0 0,0 0-1 0 0,30-3 0 0 0,-8 1 87 0 0,-29 2-17 0 0,-4-1-2511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1 156 0 0,'-8'3'9958'0'0,"17"2"-9340"0"0,0-1 1 0 0,0-1-1 0 0,0 1 0 0 0,1-2 1 0 0,-1 1-1 0 0,1-1 1 0 0,0-1-1 0 0,-1 0 1 0 0,12 0-1 0 0,12 3 349 0 0,464 38 4433 0 0,5-32-3105 0 0,-277-12-1533 0 0,206 3 662 0 0,-84-5-188 0 0,-104-1 161 0 0,-219 4-1147 0 0,-18 0-125 0 0,0 1 0 0 0,0 0 0 0 0,0 0 0 0 0,-1 0 1 0 0,1 1-1 0 0,7 1 0 0 0,-12-1-25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5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36 568 0 0,'-4'-3'589'0'0,"-27"-29"11769"0"0,33 156-7351 0 0,3 62-2047 0 0,2 48-875 0 0,6 104 350 0 0,-5-254-1645 0 0,4-1 0 0 0,22 83 1 0 0,-32-156-703 0 0,3 8 246 0 0,-1 0-1 0 0,3 28 0 0 0,-8-45-376 0 0,0 0 0 0 0,-1 0 0 0 0,1 0 0 0 0,-1 0-1 0 0,1 0 1 0 0,-1 0 0 0 0,1-1 0 0 0,-1 1 0 0 0,0 0 0 0 0,1-1-1 0 0,-1 1 1 0 0,0-1 0 0 0,1 0 0 0 0,-1 0 0 0 0,-2 0-1 0 0,4 1 34 0 0,-202 26-1022 0 0,-59 10 559 0 0,184-22 368 0 0,-102 33-1 0 0,172-46 109 0 0,-28 12 16 0 0,34-14-8 0 0,0 1-1 0 0,-1-1 1 0 0,1 1 0 0 0,0-1-1 0 0,0 1 1 0 0,0 0-1 0 0,0 0 1 0 0,0 0-1 0 0,0-1 1 0 0,0 1 0 0 0,0 0-1 0 0,1 0 1 0 0,-1 0-1 0 0,0 1 1 0 0,0-1 0 0 0,1 0-1 0 0,-1 0 1 0 0,1 0-1 0 0,-1 0 1 0 0,1 0 0 0 0,-1 1-1 0 0,1 1 1 0 0,0-2-1 0 0,1 0 0 0 0,0 0 0 0 0,-1 0 0 0 0,1 0 0 0 0,0 0 0 0 0,0 0 0 0 0,0 0 0 0 0,0 0 0 0 0,0 0 0 0 0,0 0 0 0 0,0-1 0 0 0,0 1 0 0 0,0 0 0 0 0,0-1 0 0 0,3 2 0 0 0,-2-1 11 0 0,11 6 17 0 0,0-1 0 0 0,1-1 0 0 0,0 0-1 0 0,0 0 1 0 0,21 3 0 0 0,-9-2 1 0 0,171 31 119 0 0,-116-24-88 0 0,196 26 208 0 0,-138-22-127 0 0,129 19 322 0 0,-268-36-471 0 0,1 0 20 0 0,1 0-1 0 0,0 0 1 0 0,-1 1 0 0 0,1-1 0 0 0,0 0-1 0 0,-1 1 1 0 0,1-1 0 0 0,-1 1-1 0 0,1 0 1 0 0,-1-1 0 0 0,1 1-1 0 0,-1 0 1 0 0,0 0 0 0 0,1 0 0 0 0,-1 0-1 0 0,0 0 1 0 0,0 0 0 0 0,2 3-1 0 0,-4-2 6 0 0,-1-1-1 0 0,0 1 1 0 0,0 0-1 0 0,-1-1 1 0 0,1 1-1 0 0,0-1 1 0 0,0 0-1 0 0,-1 0 1 0 0,1 0-1 0 0,0 0 1 0 0,-1 0 0 0 0,-3 0-1 0 0,-59 15 167 0 0,-1-3 0 0 0,-82 5-1 0 0,43-6-79 0 0,17-1-47 0 0,-216 39 72 0 0,299-49-146 0 0,3 0 3 0 0,-1-1 1 0 0,1 0-1 0 0,0 1 1 0 0,0-1-1 0 0,0 1 1 0 0,0 0-1 0 0,-1 0 0 0 0,1 0 1 0 0,0 0-1 0 0,1 0 1 0 0,-1 0-1 0 0,0 1 1 0 0,0-1-1 0 0,0 1 1 0 0,-2 2-1 0 0,4-3-6 0 0,1-1 10 0 0,0 0-1 0 0,1 0 1 0 0,-1 0-1 0 0,1 1 0 0 0,-1-1 1 0 0,0 1-1 0 0,0-1 0 0 0,1 1 1 0 0,-1-1-1 0 0,0 1 0 0 0,2 1 1 0 0,4 2-2 0 0,17 1-2 0 0,0 0 1 0 0,1-1-1 0 0,-1-2 0 0 0,36 0 0 0 0,-32-2 0 0 0,15 1 3 0 0,17 1 183 0 0,105 14 0 0 0,-161-15-139 0 0,0-1 0 0 0,0 1 0 0 0,-1 0 0 0 0,1 0 0 0 0,0 1 0 0 0,-1-1 0 0 0,1 1 0 0 0,-1 0 0 0 0,0-1 0 0 0,1 1 0 0 0,-1 1-1 0 0,0-1 1 0 0,0 0 0 0 0,0 1 0 0 0,-1 0 0 0 0,1 0 0 0 0,-1-1 0 0 0,1 2 0 0 0,-1-1 0 0 0,0 0 0 0 0,0 0 0 0 0,0 1 0 0 0,-1-1 0 0 0,1 1 0 0 0,-1-1 0 0 0,0 1 0 0 0,0 0 0 0 0,0-1 0 0 0,0 1-1 0 0,-1 0 1 0 0,1 0 0 0 0,-1 6 0 0 0,-8 398 400 0 0,-3-106-259 0 0,30 221-183 0 0,-16-460-107 0 0,1-86-2782 0 0,5-1-5470 0 0,-3 11 4689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5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13 476 6733 0 0,'-12'-8'13308'0'0,"12"6"-12776"0"0,3-3-298 0 0,12-19 1005 0 0,13-29 1 0 0,-24 42-1091 0 0,0 1 0 0 0,0 0 0 0 0,-1-1-1 0 0,-1 0 1 0 0,1 0 0 0 0,0-15 0 0 0,-1-25 250 0 0,-2 1 1 0 0,-8-57-1 0 0,4 81-35 0 0,-2-32 874 0 0,6 56-134 0 0,1 8-843 0 0,10 220 2169 0 0,-10-181-2106 0 0,-2-32-357 0 0,1 0 0 0 0,1 0 0 0 0,0-1 0 0 0,0 1 0 0 0,1 0 0 0 0,1-1 0 0 0,0 1 0 0 0,8 20 0 0 0,-10-31-223 0 0,0-1 1 0 0,0 1-1 0 0,0-1 0 0 0,0 1 0 0 0,1-1 1 0 0,-1 0-1 0 0,0 1 0 0 0,1-1 0 0 0,-1 0 1 0 0,0 0-1 0 0,1 0 0 0 0,-1 0 0 0 0,3 1 1 0 0,12 1-8687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33 101 456 0 0,'-33'-15'11262'0'0,"38"15"-9976"0"0,67 10 1880 0 0,83 0-1 0 0,-112-10-2476 0 0,0-2 0 0 0,0-2 0 0 0,60-12 0 0 0,-92 13-443 0 0,1 0 0 0 0,19-8 0 0 0,-29 10-210 0 0,0 0-1 0 0,0 0 0 0 0,0 1 1 0 0,0-1-1 0 0,-1-1 1 0 0,1 1-1 0 0,0 0 1 0 0,-1 0-1 0 0,1 0 1 0 0,-1-1-1 0 0,1 1 1 0 0,-1-1-1 0 0,1 1 1 0 0,-1-1-1 0 0,0 0 0 0 0,0 0 1 0 0,0 1-1 0 0,0-1 1 0 0,0 0-1 0 0,0 0 1 0 0,-1 0-1 0 0,1 0 1 0 0,0-4-1 0 0,-1 5-21 0 0,0 0 0 0 0,1 0 0 0 0,-1 0 0 0 0,0 0-1 0 0,0 0 1 0 0,-1 0 0 0 0,1 0 0 0 0,0 0 0 0 0,0 0 0 0 0,0 0-1 0 0,-1 0 1 0 0,1 0 0 0 0,0 0 0 0 0,-1 0 0 0 0,1 1 0 0 0,-1-1-1 0 0,1 0 1 0 0,-1 0 0 0 0,0 0 0 0 0,1 0 0 0 0,-1 1 0 0 0,0-1-1 0 0,1 0 1 0 0,-1 1 0 0 0,0-1 0 0 0,0 1 0 0 0,0-1 0 0 0,1 1 0 0 0,-1-1-1 0 0,0 1 1 0 0,0-1 0 0 0,0 1 0 0 0,0 0 0 0 0,0-1 0 0 0,-1 1-1 0 0,0 0 2 0 0,1 0-1 0 0,0 0 0 0 0,-1 1 1 0 0,1-1-1 0 0,0 0 1 0 0,-1 1-1 0 0,1-1 0 0 0,0 1 1 0 0,0-1-1 0 0,-1 1 0 0 0,1 0 1 0 0,0-1-1 0 0,0 1 0 0 0,0 0 1 0 0,0 0-1 0 0,0 0 0 0 0,0 0 1 0 0,0 0-1 0 0,0 0 0 0 0,0 0 1 0 0,1 0-1 0 0,-1 0 1 0 0,0 0-1 0 0,1 0 0 0 0,-2 3 1 0 0,-2 8 63 0 0,1 0 1 0 0,-1 0-1 0 0,2 1 1 0 0,0 0 0 0 0,1-1-1 0 0,-1 15 1 0 0,6 78 305 0 0,-3-85-321 0 0,48 403 2101 0 0,-44-397-1974 0 0,-3-19-153 0 0,0 1 1 0 0,-1-1 0 0 0,0 0 0 0 0,0 1 0 0 0,-1-1 0 0 0,0 1 0 0 0,0-1-1 0 0,-1 10 1 0 0,0-16-55 0 0,0 1-1 0 0,-1 0 1 0 0,1-1-1 0 0,0 1 1 0 0,0-1-1 0 0,0 1 1 0 0,-1-1 0 0 0,1 0-1 0 0,-1 0 1 0 0,1 1-1 0 0,-1-1 1 0 0,0 0-1 0 0,1 0 1 0 0,-1-1-1 0 0,-3 2 1 0 0,-29 11-158 0 0,33-13 171 0 0,-67 17-224 0 0,-116 14 0 0 0,78-15 283 0 0,77-13 125 0 0,21-2 53 0 0,0 0 0 0 0,0 0 0 0 0,0 0 0 0 0,1 1 0 0 0,-1 0 0 0 0,-13 6 0 0 0,20-8 385 0 0,5 1-313 0 0,27 2 358 0 0,0-1 0 0 0,50-3 0 0 0,-26 0-200 0 0,227-20-338 0 0,-281 21-126 0 0,36-1-6386 0 0,-19 2-1859 0 0,-9-1 5150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5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316 126 216 0 0,'1'-5'769'0'0,"0"-1"0"0"0,-1 0 0 0 0,0 1 0 0 0,0-1 0 0 0,0 0 0 0 0,-1 1 0 0 0,1-1 0 0 0,-1 0 0 0 0,-1 1 0 0 0,1-1 0 0 0,-1 1 0 0 0,0 0 0 0 0,-5-9 0 0 0,5 11-389 0 0,0 0-1 0 0,0 0 1 0 0,-1 0 0 0 0,1 0 0 0 0,-1 1-1 0 0,0-1 1 0 0,1 1 0 0 0,-1 0-1 0 0,0 0 1 0 0,-1 0 0 0 0,1 0-1 0 0,0 0 1 0 0,0 1 0 0 0,-1 0 0 0 0,1-1-1 0 0,-1 1 1 0 0,1 1 0 0 0,-1-1-1 0 0,0 0 1 0 0,1 1 0 0 0,-1 0-1 0 0,-5 0 1 0 0,2 0 2 0 0,1 0 0 0 0,-1 1 0 0 0,0 0 0 0 0,1 1 0 0 0,-1-1-1 0 0,1 1 1 0 0,-1 0 0 0 0,1 1 0 0 0,0 0 0 0 0,0 0 0 0 0,-8 5 0 0 0,5-2 39 0 0,0 1-1 0 0,1 0 1 0 0,-1 1 0 0 0,2 0-1 0 0,-1 0 1 0 0,-9 14 0 0 0,7-6 67 0 0,0 0 0 0 0,0 1 1 0 0,2 1-1 0 0,0-1 0 0 0,1 1 0 0 0,1 1 1 0 0,-7 30-1 0 0,12-42-422 0 0,1 0 0 0 0,-1 0 0 0 0,1-1 0 0 0,0 1 1 0 0,1 0-1 0 0,-1 0 0 0 0,1-1 0 0 0,1 1 0 0 0,-1 0 0 0 0,1-1 0 0 0,0 1 1 0 0,1-1-1 0 0,0 0 0 0 0,0 0 0 0 0,0 0 0 0 0,0 0 0 0 0,1 0 0 0 0,0-1 1 0 0,0 0-1 0 0,1 1 0 0 0,-1-2 0 0 0,1 1 0 0 0,0 0 0 0 0,1-1 0 0 0,-1 0 1 0 0,11 6-1 0 0,-9-6-86 0 0,0-1 0 0 0,0 1 1 0 0,0-1-1 0 0,0-1 1 0 0,1 1-1 0 0,-1-1 1 0 0,1-1-1 0 0,-1 1 0 0 0,1-1 1 0 0,0 0-1 0 0,0-1 1 0 0,-1 0-1 0 0,1 0 0 0 0,0-1 1 0 0,0 0-1 0 0,-1 0 1 0 0,1-1-1 0 0,0 0 0 0 0,-1 0 1 0 0,0-1-1 0 0,1 0 1 0 0,-1 0-1 0 0,7-5 0 0 0,-9 4 5 0 0,0 0-1 0 0,0 0 0 0 0,0-1 0 0 0,-1 0 1 0 0,1 0-1 0 0,-1 0 0 0 0,0 0 0 0 0,-1-1 1 0 0,1 0-1 0 0,-1 0 0 0 0,0 1 0 0 0,-1-2 1 0 0,1 1-1 0 0,-1 0 0 0 0,-1 0 0 0 0,1-1 1 0 0,-1 1-1 0 0,0-1 0 0 0,0 1 0 0 0,-1-13 1 0 0,0 7 23 0 0,-1-1 1 0 0,0 1-1 0 0,-1 0 1 0 0,0 1-1 0 0,0-1 0 0 0,-2 0 1 0 0,1 1-1 0 0,-2-1 1 0 0,1 1-1 0 0,-11-16 1 0 0,5 10-149 0 0,-2 0 0 0 0,0 1 0 0 0,-29-28 0 0 0,36 39-256 0 0,-1-1 0 0 0,-1 1 0 0 0,1 1 1 0 0,0-1-1 0 0,-1 1 0 0 0,0 0 1 0 0,0 0-1 0 0,-1 1 0 0 0,1 0 1 0 0,-1 0-1 0 0,1 1 0 0 0,-16-3 0 0 0,22 5 190 0 0,0 0 0 0 0,0 0 0 0 0,0 0 0 0 0,1 0-1 0 0,-1 0 1 0 0,0 0 0 0 0,0 0 0 0 0,0 0 0 0 0,0 0 0 0 0,0 1-1 0 0,0-1 1 0 0,0 0 0 0 0,0 1 0 0 0,-1 0 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5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1 192 720 0 0,'132'76'12448'0'0,"4"1"542"0"0,-134-77-12726 0 0,-1 1 1 0 0,0 0-1 0 0,1 0 0 0 0,-1-1 0 0 0,1 1 0 0 0,-1-1 0 0 0,1 0 0 0 0,0 1 0 0 0,-1-1 0 0 0,1 0 0 0 0,-1 0 0 0 0,1 0 0 0 0,-1 0 1 0 0,4 0-1 0 0,-5-1-226 0 0,1 1 0 0 0,-1 0 0 0 0,1-1 0 0 0,-1 1 0 0 0,0-1 0 0 0,1 1 0 0 0,-1-1 0 0 0,0 0 0 0 0,1 1 0 0 0,-1-1 0 0 0,0 1 0 0 0,0-1 0 0 0,1 0 0 0 0,-1 1 0 0 0,0-1 0 0 0,0 0 0 0 0,0 1 0 0 0,0-1 0 0 0,0 1 0 0 0,0-1 0 0 0,0 0 0 0 0,0 1 0 0 0,0-1 0 0 0,0 0 0 0 0,-1 1 0 0 0,1-1 0 0 0,0 0 0 0 0,0 1 0 0 0,0-1 0 0 0,-1 1 0 0 0,1-1 0 0 0,0 1 0 0 0,-1-1 0 0 0,0 0 0 0 0,-7-20 23 0 0,1 7 61 0 0,1 0 1 0 0,1-1-1 0 0,1 1 0 0 0,0-1 1 0 0,-2-19-1 0 0,5 29-97 0 0,1 0 0 0 0,0 0 0 0 0,1 0 0 0 0,-1 1-1 0 0,1-1 1 0 0,0 0 0 0 0,0 0 0 0 0,1 0 0 0 0,-1 1 0 0 0,1-1-1 0 0,0 0 1 0 0,0 1 0 0 0,1 0 0 0 0,-1-1 0 0 0,1 1 0 0 0,0 0 0 0 0,0 0-1 0 0,0 1 1 0 0,1-1 0 0 0,6-5 0 0 0,5-3-25 0 0,1 1 0 0 0,0 0 0 0 0,0 1 0 0 0,1 1 0 0 0,1 1 0 0 0,0 0 0 0 0,0 1 0 0 0,33-8 0 0 0,-36 12 0 0 0,0 0 0 0 0,0 0 0 0 0,0 2 0 0 0,0 0 0 0 0,0 0 0 0 0,1 2 0 0 0,-1 0 0 0 0,0 0 0 0 0,0 2 0 0 0,0 0 0 0 0,26 8 0 0 0,-36-9 0 0 0,0 0 0 0 0,-1 1 0 0 0,1-1 0 0 0,0 1 0 0 0,-1 0 0 0 0,1 0 0 0 0,-1 0 0 0 0,0 0 0 0 0,0 1 0 0 0,-1 0 0 0 0,1 0 0 0 0,-1 0 0 0 0,1 0 0 0 0,-1 0 0 0 0,4 8 0 0 0,-5-6 0 0 0,0 0 0 0 0,-1-1 0 0 0,1 1 0 0 0,-1 0 0 0 0,0 0 0 0 0,0 0 0 0 0,-1 0 0 0 0,0 0 0 0 0,0 0 0 0 0,0 0 0 0 0,-1 0 0 0 0,0 0 0 0 0,-2 8 0 0 0,-10 35 0 0 0,8-35 0 0 0,1 0 0 0 0,0 1 0 0 0,1-1 0 0 0,1 1 0 0 0,0 0 0 0 0,1-1 0 0 0,1 19 0 0 0,1-30 0 0 0,-1-1 0 0 0,1 1 0 0 0,-1-1 0 0 0,1 0 0 0 0,0 1 0 0 0,0-1 0 0 0,0 0 0 0 0,0 1 0 0 0,0-1 0 0 0,3 3 0 0 0,10 9 0 0 0,4-2 0 0 0,-5-6 0 0 0,-6-3 0 0 0,1 0 0 0 0,0-1 0 0 0,0 0 0 0 0,0-1 0 0 0,0 0 0 0 0,0 0 0 0 0,0-1 0 0 0,15-1 0 0 0,5-1 0 0 0,32-8 0 0 0,-37 6-738 0 0,-11 3-621 0 0,1-1 1 0 0,-1-1-1 0 0,0 0 1 0 0,0 0 0 0 0,0-1-1 0 0,-1-1 1 0 0,0 0 0 0 0,15-9-1 0 0,-16 7-2034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5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43 12 0 0,'-47'4'3843'0'0,"27"-4"5719"0"0,100 10-4670 0 0,317 20 18 0 0,819 49-138 0 0,-1110-73-4500 0 0,431 22 1070 0 0,-16-30-272 0 0,-333-10-526 0 0,218-44 0 0 0,-317 37-393 0 0,107-37 0 0 0,-183 52-158 0 0,-6 3 4 0 0,0-1 0 0 0,-1 0 0 0 0,1-1 0 0 0,-1 1 0 0 0,1-1 0 0 0,8-6 0 0 0,-13 9 1 0 0,2-9-19 0 0,-5 8 19 0 0,1 0-1 0 0,0 1 1 0 0,-1-1 0 0 0,1 0 0 0 0,-1 0 0 0 0,1 0 0 0 0,-1 0 0 0 0,1 1 0 0 0,-1-1 0 0 0,0 0 0 0 0,1 1 0 0 0,-1-1 0 0 0,0 1-1 0 0,0-1 1 0 0,0 0 0 0 0,1 1 0 0 0,-1 0 0 0 0,0-1 0 0 0,0 1 0 0 0,0-1 0 0 0,0 1 0 0 0,0 0 0 0 0,0 0 0 0 0,0-1 0 0 0,0 1 0 0 0,1 0-1 0 0,-3 0 1 0 0,-28-2-9 0 0,20 2 49 0 0,1 1-1 0 0,-1 1 1 0 0,1-1 0 0 0,-1 2-1 0 0,1 0 1 0 0,0 0-1 0 0,0 0 1 0 0,0 1-1 0 0,0 1 1 0 0,-9 6 0 0 0,15-9-18 0 0,1 0 0 0 0,0 0 0 0 0,0 1 0 0 0,0-1 0 0 0,1 1 0 0 0,-1 0 0 0 0,0 0 1 0 0,1 0-1 0 0,0 0 0 0 0,0 0 0 0 0,0 1 0 0 0,0-1 0 0 0,-2 6 0 0 0,3-6-13 0 0,1 0 0 0 0,-1 0-1 0 0,1 0 1 0 0,0 0 0 0 0,0 1 0 0 0,0-1-1 0 0,0 0 1 0 0,0 0 0 0 0,1 0-1 0 0,-1 0 1 0 0,1 0 0 0 0,0 1 0 0 0,0-1-1 0 0,0 0 1 0 0,1-1 0 0 0,-1 1 0 0 0,1 0-1 0 0,2 4 1 0 0,2 1-7 0 0,0-1 0 0 0,0 0 0 0 0,1 0 0 0 0,0-1 0 0 0,0 0 0 0 0,1 0 0 0 0,-1-1 0 0 0,1 0 0 0 0,0 0 0 0 0,1-1 0 0 0,-1 0 0 0 0,1 0 0 0 0,0-1 0 0 0,0 0 0 0 0,0-1 0 0 0,15 3 0 0 0,-11-3 0 0 0,0-1 0 0 0,1 0 0 0 0,-1 0 0 0 0,0-1 0 0 0,1-1 0 0 0,-1 0 0 0 0,0-1 0 0 0,0 0 0 0 0,0-1 0 0 0,0-1 0 0 0,16-6 0 0 0,-24 7 0 0 0,-1 1 0 0 0,1-1 0 0 0,-1 1 0 0 0,0-1 0 0 0,0-1 0 0 0,0 1 0 0 0,0 0 0 0 0,-1-1 0 0 0,1 0 0 0 0,-1 0 0 0 0,0 0 0 0 0,0 0 0 0 0,0-1 0 0 0,2-4 0 0 0,-4 6 0 0 0,0 1 0 0 0,0-1 0 0 0,0 0 0 0 0,-1 1 0 0 0,1-1 0 0 0,-1 0 0 0 0,1 1 0 0 0,-1-1 0 0 0,0 0 0 0 0,0 0 0 0 0,0 1 0 0 0,0-1 0 0 0,-1 0 0 0 0,1 0 0 0 0,-1 1 0 0 0,0-1 0 0 0,0 0 0 0 0,0 1 0 0 0,0-1 0 0 0,0 1 0 0 0,0-1 0 0 0,-1 1 0 0 0,1 0 0 0 0,-1-1 0 0 0,1 1 0 0 0,-1 0 0 0 0,-4-4 0 0 0,-1 0 0 0 0,-1 0 0 0 0,1 1 0 0 0,-1-1 0 0 0,0 2 0 0 0,-1-1 0 0 0,1 1 0 0 0,-1 0 0 0 0,0 1 0 0 0,0 0 0 0 0,0 0 0 0 0,0 1 0 0 0,-11-1 0 0 0,13 2 0 0 0,0 0 0 0 0,-1 1 0 0 0,1 0 0 0 0,-1 0 0 0 0,1 1 0 0 0,0-1 0 0 0,-1 2 0 0 0,1-1 0 0 0,0 1 0 0 0,0 0 0 0 0,0 1 0 0 0,0-1 0 0 0,0 2 0 0 0,1-1 0 0 0,-12 8 0 0 0,16-10 0 0 0,0 0 0 0 0,1 1 0 0 0,-1-1 0 0 0,1 1 0 0 0,-1-1 0 0 0,1 1 0 0 0,-1 0 0 0 0,1-1 0 0 0,0 1 0 0 0,0 0 0 0 0,0 0 0 0 0,0 0 0 0 0,0 0 0 0 0,0 0 0 0 0,1 0 0 0 0,-1 0 0 0 0,1 0 0 0 0,-1 0 0 0 0,1 1 0 0 0,0-1 0 0 0,0 0 0 0 0,0 0 0 0 0,0 0 0 0 0,0 0 0 0 0,0 0 0 0 0,0 1 0 0 0,1-1 0 0 0,-1 0 0 0 0,1 0 0 0 0,0 0 0 0 0,0 0 0 0 0,0 0 0 0 0,0 0 0 0 0,0 0 0 0 0,0 0 0 0 0,0-1 0 0 0,0 1 0 0 0,1 0 0 0 0,1 1 0 0 0,3 4 0 0 0,0 0 0 0 0,1-1 0 0 0,-1 0 0 0 0,2 0 0 0 0,-1 0 0 0 0,1-1 0 0 0,14 8 0 0 0,-13-9 0 0 0,0-1 0 0 0,1 0 0 0 0,-1 0 0 0 0,1-1 0 0 0,0 0 0 0 0,0-1 0 0 0,18 0 0 0 0,-24-1 0 0 0,1 0 0 0 0,-1-1 0 0 0,0 1 0 0 0,1-1 0 0 0,-1 0 0 0 0,0 0 0 0 0,0-1 0 0 0,1 1 0 0 0,3-3 0 0 0,-6 3 0 0 0,0 0 0 0 0,-1 0 0 0 0,1-1 0 0 0,0 1 0 0 0,-1 0 0 0 0,1-1 0 0 0,-1 1 0 0 0,0-1 0 0 0,1 0 0 0 0,-1 1 0 0 0,0-1 0 0 0,0 0 0 0 0,0 0 0 0 0,0 0 0 0 0,0 0 0 0 0,0 0 0 0 0,-1 0 0 0 0,1 0 0 0 0,0-3 0 0 0,-1 1 0 0 0,0 1 0 0 0,0 0 0 0 0,-1 0 0 0 0,1 0 0 0 0,-1 0 0 0 0,1 0 0 0 0,-1 0 0 0 0,0 0 0 0 0,0 0 0 0 0,-1 1 0 0 0,1-1 0 0 0,0 0 0 0 0,-1 0 0 0 0,0 1 0 0 0,1-1 0 0 0,-1 1 0 0 0,0 0 0 0 0,-1-1 0 0 0,-2-1 0 0 0,-4-5 0 0 0,-1 1 0 0 0,0 0 0 0 0,-12-7 0 0 0,6 5-577 0 0,0 1 1 0 0,0 0-1 0 0,-1 0 0 0 0,0 2 0 0 0,0 0 1 0 0,-27-6-1 0 0,28 14-7730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5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0 240 0 0,'5'7'954'0'0,"0"0"0"0"0,0 0 0 0 0,-1 1 0 0 0,0 0 0 0 0,0-1-1 0 0,4 16 1 0 0,14 58 1681 0 0,-11-36-1585 0 0,8 21 141 0 0,69 296 3316 0 0,-8 345 568 0 0,-69-586-4319 0 0,-4-46-281 0 0,3 45 1069 0 0,30 139 0 0 0,-38-253-1471 0 0,-1 0 0 0 0,1 0 0 0 0,0-1 0 0 0,0 1 0 0 0,0 0 0 0 0,1-1 0 0 0,0 0 0 0 0,6 10 0 0 0,-6-12-38 0 0,0 0 0 0 0,1 0 0 0 0,-1 0 0 0 0,0-1 0 0 0,1 1 0 0 0,0-1 0 0 0,-1 0 0 0 0,1 0 0 0 0,0 0 0 0 0,0-1 0 0 0,0 1 0 0 0,0-1 0 0 0,5 1-1 0 0,48 8 84 0 0,0-3 0 0 0,84 1-1 0 0,-63-5-77 0 0,714 0 233 0 0,-531-8-139 0 0,116-1 114 0 0,33-3 99 0 0,9-2 35 0 0,2 0-44 0 0,-83 2-131 0 0,-2-4-22 0 0,90-13 11 0 0,-108 5-53 0 0,436-3 213 0 0,-585 25-295 0 0,-89 0-37 0 0,853 11 267 0 0,2-21 42 0 0,-121-7 41 0 0,-581 13-291 0 0,197 10 101 0 0,-316-3-141 0 0,506 25 133 0 0,69 3 45 0 0,-474-27-118 0 0,-72-3-17 0 0,0-2-7 0 0,-47-2-39 0 0,-49 1 7 0 0,150-3 384 0 0,-133 4-282 0 0,-54 1-149 0 0,-2 0 0 0 0,1-1 0 0 0,-1 0-4 0 0,31 3-483 0 0,-38-3 534 0 0,18 0 391 0 0,-12 0-432 0 0,1 0-6 0 0,0 0 0 0 0,3-1 0 0 0,-1 2 0 0 0,54 5 0 0 0,-56-6 0 0 0,-2 0-86 0 0,-5 0-401 0 0,-5-1-2412 0 0,-2-1 2165 0 0,-5-2-348 0 0,1 0-3408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5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63 424 0 0,'0'-1'148'0'0,"0"1"1"0"0,0 0-1 0 0,-1 0 1 0 0,1 0-1 0 0,0 0 1 0 0,0 0-1 0 0,0-1 1 0 0,-1 1-1 0 0,1 0 1 0 0,0 0-1 0 0,0 0 0 0 0,0-1 1 0 0,0 1-1 0 0,-1 0 1 0 0,1 0-1 0 0,0-1 1 0 0,0 1-1 0 0,0 0 1 0 0,0 0-1 0 0,0-1 0 0 0,0 1 1 0 0,0 0-1 0 0,0 0 1 0 0,0-1-1 0 0,0 1 1 0 0,0 0-1 0 0,0-1 1 0 0,0 1-1 0 0,0 0 0 0 0,0 0 1 0 0,0-1-1 0 0,0 1 1 0 0,0 0-1 0 0,0 0 1 0 0,0-1-1 0 0,11-5 1637 0 0,20 1-142 0 0,235-7 3343 0 0,134 13-2219 0 0,4 6-656 0 0,-352-6-1908 0 0,487 3 2235 0 0,4-28-76 0 0,-485 15-1854 0 0,-37 6 176 0 0,38-3 1 0 0,-47 5-378 0 0,-10 1-253 0 0,0 0 0 0 0,0 0 0 0 0,0 0 0 0 0,0 0 0 0 0,0 0 0 0 0,0 0 1 0 0,0 0-1 0 0,0 1 0 0 0,3 0 0 0 0,-4 0-42 0 0,0 0-1 0 0,0-1 1 0 0,-1 1-1 0 0,1 0 1 0 0,0 0 0 0 0,0 0-1 0 0,-1 0 1 0 0,1 0-1 0 0,0-1 1 0 0,-1 1-1 0 0,1 0 1 0 0,-1 1 0 0 0,1-1-1 0 0,-1 0 1 0 0,0 0-1 0 0,1 0 1 0 0,-1 0 0 0 0,0 0-1 0 0,0 0 1 0 0,0 0-1 0 0,1 0 1 0 0,-2 2-1 0 0,17 224 683 0 0,5 50 69 0 0,31 253 931 0 0,-50-511-1588 0 0,2 23 477 0 0,-3 81 0 0 0,-1-123-568 0 0,0 1 1 0 0,0 0-1 0 0,-1 0 1 0 0,1 0-1 0 0,0-1 0 0 0,-1 1 1 0 0,1 0-1 0 0,0 0 1 0 0,-1-1-1 0 0,1 1 1 0 0,-1 0-1 0 0,1-1 1 0 0,-1 1-1 0 0,1 0 0 0 0,-1-1 1 0 0,0 1-1 0 0,1-1 1 0 0,-1 1-1 0 0,0-1 1 0 0,1 1-1 0 0,-1-1 0 0 0,0 0 1 0 0,0 1-1 0 0,0-1 1 0 0,1 0-1 0 0,-1 0 1 0 0,0 1-1 0 0,0-1 0 0 0,0 0 1 0 0,1 0-1 0 0,-2 0 1 0 0,-25 0 80 0 0,24-1-119 0 0,-39-3-13 0 0,-271-20-303 0 0,242 22 199 0 0,0 3 1 0 0,-99 15 0 0 0,158-14 110 0 0,-30 6-73 0 0,40-8 91 0 0,0 1 0 0 0,0-1 0 0 0,0 1 0 0 0,1 0 0 0 0,-1-1 0 0 0,0 1 0 0 0,0 0 0 0 0,0 0 0 0 0,1 1 0 0 0,-1-1 0 0 0,1 0 0 0 0,-1 0 0 0 0,1 1 0 0 0,-1-1 0 0 0,-1 4-1 0 0,6-2-5 0 0,9 6 18 0 0,1-1 1 0 0,1-1-1 0 0,-1 0 1 0 0,1-1 0 0 0,0-1-1 0 0,20 6 1 0 0,96 18 32 0 0,-80-20-20 0 0,486 77 298 0 0,-389-65-203 0 0,-35-8-22 0 0,82 16 166 0 0,-192-29-244 0 0,19 6 43 0 0,-20-6-48 0 0,0 0 0 0 0,-1 0 0 0 0,1 1 0 0 0,0-1 0 0 0,-1 0 0 0 0,1 0 0 0 0,-1 1 0 0 0,1-1 0 0 0,-1 0 0 0 0,1 1 0 0 0,-1-1 0 0 0,1 1 0 0 0,-1-1 0 0 0,1 1 0 0 0,-1-1 0 0 0,1 1 0 0 0,-1-1 0 0 0,1 1 0 0 0,-1-1 0 0 0,0 1 0 0 0,0-1 0 0 0,1 1 0 0 0,-1 1 0 0 0,-1-1 4 0 0,0 0-1 0 0,0 0 1 0 0,0 0 0 0 0,0 0-1 0 0,-1-1 1 0 0,1 1 0 0 0,0 0-1 0 0,-1-1 1 0 0,1 1 0 0 0,-1 0-1 0 0,-2 0 1 0 0,3-1 3 0 0,-27 9 15 0 0,0-1-1 0 0,-1-1 0 0 0,1-2 0 0 0,-55 4 1 0 0,35-4-9 0 0,-94 9 25 0 0,-190 27-22 0 0,323-39-20 0 0,6-2 0 0 0,0 0-1 0 0,0 1 1 0 0,0-1 0 0 0,0 1 0 0 0,0 0-1 0 0,0 0 1 0 0,0 0 0 0 0,0 0 0 0 0,1 1 0 0 0,-1-1-1 0 0,0 1 1 0 0,-3 2 0 0 0,6-4 0 0 0,-1 1 0 0 0,1-1-1 0 0,0 0 1 0 0,0 1 0 0 0,0-1 0 0 0,-1 1 0 0 0,1-1-1 0 0,0 0 1 0 0,0 1 0 0 0,0-1 0 0 0,0 1 0 0 0,0-1-1 0 0,0 1 1 0 0,0-1 0 0 0,0 0 0 0 0,0 1 0 0 0,0-1 0 0 0,0 1-1 0 0,0-1 1 0 0,0 1 0 0 0,0-1 0 0 0,1 0 0 0 0,-1 1-1 0 0,0-1 1 0 0,0 1 0 0 0,0-1 0 0 0,1 0 0 0 0,-1 1-1 0 0,0-1 1 0 0,0 0 0 0 0,1 1 0 0 0,-1-1 0 0 0,0 0-1 0 0,1 0 1 0 0,-1 1 0 0 0,0-1 0 0 0,1 0 0 0 0,-1 0-1 0 0,0 1 1 0 0,1-1 0 0 0,18 10 14 0 0,-18-9-14 0 0,153 60 26 0 0,27 13 93 0 0,-154-61-67 0 0,-1 1 0 0 0,-1 2 0 0 0,0 1 0 0 0,36 31 0 0 0,-47-34-43 0 0,-1 0-1 0 0,-1 1 1 0 0,-1 0 0 0 0,0 1-1 0 0,-1 1 1 0 0,0 0-1 0 0,-2 0 1 0 0,0 0 0 0 0,-1 1-1 0 0,7 26 1 0 0,-1 8 8 0 0,-2 0 1 0 0,6 78-1 0 0,-4 248-17 0 0,-5-56 0 0 0,11-119 0 0 0,-16-169 0 0 0,-2-19 0 0 0,1 1 0 0 0,5 22 0 0 0,-2-26-36 0 0,-3-11-82 0 0,0-15-438 0 0,0 0-142 0 0,-2 12-73 0 0,0 0 0 0 0,0 0 0 0 0,0 0 0 0 0,0 1 0 0 0,-1-1-1 0 0,1 0 1 0 0,-1 0 0 0 0,1 1 0 0 0,-1-1 0 0 0,1 0 0 0 0,-1 1 0 0 0,0-1 0 0 0,-2-2 0 0 0,-6-7-2751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5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57 684 0 0,'4'-13'2503'0'0,"-4"12"-2094"0"0,0 0 0 0 0,0 0-1 0 0,0 1 1 0 0,0-1 0 0 0,0 0 0 0 0,0 1-1 0 0,0-1 1 0 0,-1 0 0 0 0,1 0-1 0 0,0 1 1 0 0,0-1 0 0 0,0 0 0 0 0,-1 1-1 0 0,1-1 1 0 0,0 0 0 0 0,-1 1-1 0 0,1-1 1 0 0,-1 1 0 0 0,1-1 0 0 0,0 1-1 0 0,-1-1 1 0 0,1 1 0 0 0,-1-1 0 0 0,0 1-1 0 0,1-1 1 0 0,-1 1 0 0 0,0-1-1 0 0,-12-2 822 0 0,10 2-417 0 0,-14 12 1448 0 0,15-8-2062 0 0,0 0 0 0 0,0 0 0 0 0,1 0 0 0 0,-1 0 0 0 0,1 0-1 0 0,-1 0 1 0 0,1 0 0 0 0,0 1 0 0 0,1-1 0 0 0,-1 0 0 0 0,0 1 0 0 0,1-1 0 0 0,0 1 0 0 0,0-1-1 0 0,0 0 1 0 0,0 1 0 0 0,0-1 0 0 0,1 1 0 0 0,-1-1 0 0 0,1 0 0 0 0,0 1 0 0 0,0-1 0 0 0,0 0-1 0 0,1 0 1 0 0,-1 0 0 0 0,1 0 0 0 0,0 0 0 0 0,0 0 0 0 0,0 0 0 0 0,0 0 0 0 0,0-1 0 0 0,0 1-1 0 0,1-1 1 0 0,-1 0 0 0 0,1 1 0 0 0,0-1 0 0 0,0 0 0 0 0,0-1 0 0 0,0 1 0 0 0,0 0 0 0 0,6 1 0 0 0,-3-1-70 0 0,0 0 1 0 0,0-1 0 0 0,1 1 0 0 0,-1-1 0 0 0,0-1 0 0 0,1 1 0 0 0,-1-1 0 0 0,0 0 0 0 0,1-1-1 0 0,-1 1 1 0 0,0-1 0 0 0,1-1 0 0 0,7-2 0 0 0,-11 4-100 0 0,0-1-1 0 0,0 0 0 0 0,0-1 1 0 0,0 1-1 0 0,0 0 1 0 0,-1-1-1 0 0,1 0 1 0 0,0 0-1 0 0,-1 0 0 0 0,1 0 1 0 0,-1 0-1 0 0,0 0 1 0 0,1 0-1 0 0,-1-1 1 0 0,0 1-1 0 0,0-1 0 0 0,-1 0 1 0 0,1 0-1 0 0,-1 1 1 0 0,1-1-1 0 0,-1 0 1 0 0,0 0-1 0 0,0 0 1 0 0,0 0-1 0 0,0-1 0 0 0,-1 1 1 0 0,1 0-1 0 0,-1-4 1 0 0,0 5-23 0 0,0-1 0 0 0,0 1 1 0 0,-1-1-1 0 0,1 1 0 0 0,-1 0 0 0 0,0-1 1 0 0,1 1-1 0 0,-1 0 0 0 0,0 0 1 0 0,0-1-1 0 0,-1 1 0 0 0,1 0 0 0 0,0 0 1 0 0,-1 0-1 0 0,1 0 0 0 0,-4-3 1 0 0,1 2-2 0 0,0 0 0 0 0,0 0 0 0 0,0 0 0 0 0,0 0 0 0 0,-1 1 0 0 0,1 0 0 0 0,-10-3 0 0 0,5 2 0 0 0,0 0-1 0 0,0 1 1 0 0,0 0-1 0 0,-1 1 1 0 0,1 0-1 0 0,-1 0 1 0 0,1 1-1 0 0,-13 2 1 0 0,12-1 13 0 0,0 1 0 0 0,1 1 1 0 0,-1-1-1 0 0,1 2 0 0 0,-11 4 0 0 0,18-7 3 0 0,0 0 0 0 0,0 0-1 0 0,0 0 1 0 0,0 0 0 0 0,0 1-1 0 0,0-1 1 0 0,0 1 0 0 0,0-1-1 0 0,1 1 1 0 0,-1 0 0 0 0,1-1-1 0 0,-1 1 1 0 0,1 0 0 0 0,-1 0-1 0 0,1 0 1 0 0,0 0 0 0 0,0 1-1 0 0,0-1 1 0 0,0 0 0 0 0,1 0-1 0 0,-1 1 1 0 0,0-1 0 0 0,1 0 0 0 0,0 1-1 0 0,-1-1 1 0 0,1 3-1 0 0,1-3 9 0 0,-1 1-1 0 0,1 0 1 0 0,0-1-1 0 0,0 0 0 0 0,0 1 1 0 0,0-1-1 0 0,1 1 1 0 0,-1-1-1 0 0,0 0 0 0 0,1 0 1 0 0,0 0-1 0 0,-1 0 0 0 0,1 0 1 0 0,0 0-1 0 0,0-1 1 0 0,0 1-1 0 0,0 0 0 0 0,0-1 1 0 0,1 0-1 0 0,-1 1 1 0 0,5 1-1 0 0,0 0 58 0 0,1 0-1 0 0,0 0 1 0 0,0-1-1 0 0,0 0 1 0 0,13 2 0 0 0,-11-3-24 0 0,1-1 1 0 0,-1 0 0 0 0,0 0 0 0 0,0-1 0 0 0,0-1-1 0 0,12-2 1 0 0,-18 3-48 0 0,-1 0-1 0 0,1 0 1 0 0,-1-1-1 0 0,0 1 1 0 0,0-1-1 0 0,1 0 1 0 0,-1 0-1 0 0,0 0 1 0 0,4-4-1 0 0,-6 5-9 0 0,0-1-1 0 0,0 1 1 0 0,0-1 0 0 0,0 1-1 0 0,0-1 1 0 0,0 1-1 0 0,0-1 1 0 0,0 0 0 0 0,0 0-1 0 0,-1 1 1 0 0,1-1-1 0 0,-1 0 1 0 0,1 0-1 0 0,-1 0 1 0 0,0 0 0 0 0,0 0-1 0 0,0 0 1 0 0,0 1-1 0 0,0-3 1 0 0,-1 1-6 0 0,0 0 1 0 0,0 0-1 0 0,0 0 0 0 0,0 0 0 0 0,0 0 1 0 0,-1 1-1 0 0,1-1 0 0 0,-1 0 0 0 0,0 1 1 0 0,0-1-1 0 0,0 1 0 0 0,0 0 0 0 0,0 0 1 0 0,0 0-1 0 0,-1 0 0 0 0,1 0 0 0 0,-1 0 1 0 0,-3-2-1 0 0,-2 0 0 0 0,0 0 0 0 0,0 0-1 0 0,0 0 1 0 0,-16-4 0 0 0,10 5-78 0 0,1 0 1 0 0,0 1-1 0 0,-18-1 0 0 0,26 3 33 0 0,-1 0 0 0 0,0 0 0 0 0,1 1 0 0 0,-1 0 0 0 0,1 0 0 0 0,-1 0 0 0 0,1 0 0 0 0,-1 1 0 0 0,1 0 0 0 0,-6 3 0 0 0,11-5-18 0 0,-1 0 0 0 0,1 0 1 0 0,-1 0-1 0 0,1 0 0 0 0,-1 1 0 0 0,1-1 1 0 0,-1 0-1 0 0,1 1 0 0 0,-1-1 0 0 0,1 0 1 0 0,-1 1-1 0 0,1-1 0 0 0,0 0 0 0 0,-1 1 1 0 0,1-1-1 0 0,0 1 0 0 0,-1-1 0 0 0,1 0 1 0 0,0 1-1 0 0,0-1 0 0 0,-1 1 0 0 0,1-1 1 0 0,0 1-1 0 0,0-1 0 0 0,0 1 0 0 0,0 0 1 0 0,-1-1-1 0 0,1 1 0 0 0,0-1 0 0 0,0 1 1 0 0,0-1-1 0 0,0 1 0 0 0,0-1 0 0 0,1 1 1 0 0,-1 1-192 0 0,1-1 0 0 0,0 0 0 0 0,0 0 0 0 0,0 0 0 0 0,0 0 0 0 0,0 0-1 0 0,0 0 1 0 0,0-1 0 0 0,1 1 0 0 0,-1 0 0 0 0,0 0 0 0 0,3 0 0 0 0,39 12-8661 0 0,-27-10 5909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1:5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73 5645 0 0,'-84'21'12762'0'0,"92"-18"-11833"0"0,13 1-310 0 0,308-2 4366 0 0,-160-4-3793 0 0,98 1 102 0 0,502 4 730 0 0,-134-8 173 0 0,-621 4-2134 0 0,604-23 994 0 0,-584 22-1057 0 0,47-4 0 0 0,-71 3 0 0 0,2-2 0 0 0,-12 5 0 0 0,1 0 0 0 0,-1 0 0 0 0,0 0 0 0 0,1 0 0 0 0,-1 0 0 0 0,0 0 0 0 0,0-1 0 0 0,1 1 0 0 0,-1 0 0 0 0,0 0 0 0 0,0 0 0 0 0,0 0 0 0 0,1-1 0 0 0,-1 1 0 0 0,0 0 0 0 0,0 0 0 0 0,0-1 0 0 0,1 1 0 0 0,-1 0 0 0 0,0 0 0 0 0,0-1 0 0 0,0 1 0 0 0,0 0 0 0 0,0 0 0 0 0,0-1 0 0 0,0 1 0 0 0,1 0 0 0 0,-1-1 0 0 0,0 1 0 0 0,0 0 0 0 0,0 0 0 0 0,0-1 0 0 0,-12-12-85 0 0,1 8-157 0 0,-4-3-1952 0 0,0-15-11238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0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33 660 0 0,'14'-33'14480'0'0,"-9"71"-12774"0"0,-1-1 0 0 0,-2 0 1 0 0,-3 48-1 0 0,-1-18-643 0 0,2 22 288 0 0,4-1 0 0 0,4 0 0 0 0,24 114 1 0 0,-22-151-324 0 0,5 69 1 0 0,-7-80-213 0 0,-8-39-575 0 0,-15-1-118 0 0,-4-7-145 0 0,-2 1-1 0 0,1 1 1 0 0,-1 1 0 0 0,0 0 0 0 0,0 2 0 0 0,0 0 0 0 0,0 2 0 0 0,0 0 0 0 0,0 1 0 0 0,0 2 0 0 0,-37 7 0 0 0,53-8 18 0 0,0-1 1 0 0,1 0 0 0 0,-1 1-1 0 0,1 0 1 0 0,-1 0 0 0 0,1 1-1 0 0,0-1 1 0 0,0 1-1 0 0,0 0 1 0 0,0 0 0 0 0,0 0-1 0 0,1 0 1 0 0,0 1-1 0 0,-5 5 1 0 0,7-7 18 0 0,-1 1 0 0 0,1-1 0 0 0,0 1 0 0 0,-1-1 0 0 0,1 1 0 0 0,1-1 0 0 0,-1 1 0 0 0,0 0 0 0 0,1 0 0 0 0,-1 0 0 0 0,1-1 0 0 0,0 1 1 0 0,0 0-1 0 0,0 0 0 0 0,0 0 0 0 0,0-1 0 0 0,1 1 0 0 0,-1 0 0 0 0,1 0 0 0 0,0 0 0 0 0,0-1 0 0 0,0 1 0 0 0,0-1 0 0 0,0 1 0 0 0,3 4 0 0 0,1 0 2 0 0,0 0 1 0 0,0-1-1 0 0,0 1 0 0 0,1-1 1 0 0,0 0-1 0 0,0-1 0 0 0,1 0 1 0 0,-1 0-1 0 0,1 0 0 0 0,13 6 1 0 0,-9-5 31 0 0,1-2 1 0 0,-1 1 0 0 0,1-2-1 0 0,1 0 1 0 0,-1 0 0 0 0,21 2-1 0 0,-15-4-5 0 0,0-1 0 0 0,-1 0 0 0 0,1-1 0 0 0,-1-1 0 0 0,1-1 0 0 0,-1-1 0 0 0,0 0 0 0 0,0-1 0 0 0,0-1 0 0 0,22-10 0 0 0,-33 12-44 0 0,1 0 0 0 0,-1 0 0 0 0,0 0 0 0 0,-1-1 0 0 0,1 0 0 0 0,-1 0 0 0 0,6-8 0 0 0,-10 12 0 0 0,0 0 0 0 0,0 0 0 0 0,0 0 0 0 0,0 0 0 0 0,-1 0 0 0 0,1 0 0 0 0,0 0 0 0 0,-1 0 0 0 0,1 0 0 0 0,-1-1 0 0 0,1 1 0 0 0,-1 0 0 0 0,0 0 0 0 0,1-1 0 0 0,-1 1 0 0 0,0 0 0 0 0,0-1 0 0 0,0 1 0 0 0,0 0 0 0 0,0-1 0 0 0,0 1 0 0 0,0 0 0 0 0,0 0 0 0 0,-1-1 0 0 0,1 1 0 0 0,0 0 0 0 0,-1 0 0 0 0,1-1 0 0 0,-1 1 0 0 0,0 0 0 0 0,1 0 0 0 0,-1 0 0 0 0,0 0 0 0 0,1 0 0 0 0,-1 0 0 0 0,0 0 0 0 0,0 0 0 0 0,0 0 0 0 0,0 0 0 0 0,0 0 0 0 0,0 1 0 0 0,0-1 0 0 0,-1 0 0 0 0,1 1 0 0 0,0-1 0 0 0,0 1 0 0 0,0-1 0 0 0,-3 0 0 0 0,-8-3-7 0 0,-1 0 0 0 0,0 1 0 0 0,-1 0 0 0 0,1 1 0 0 0,0 1 0 0 0,0 0 0 0 0,-1 0 0 0 0,-17 3 0 0 0,1 1-16 0 0,1 1-1 0 0,-49 14 0 0 0,62-14 16 0 0,1 1-1 0 0,-17 9 1 0 0,27-12 20 0 0,1 0 0 0 0,-1 1 0 0 0,1-1 1 0 0,0 1-1 0 0,0 0 0 0 0,0 1 0 0 0,0-1 0 0 0,1 1 0 0 0,-1-1 0 0 0,1 1 1 0 0,-3 5-1 0 0,5-8-12 0 0,0 0 1 0 0,1 0-1 0 0,-1 0 1 0 0,1 0-1 0 0,-1 0 1 0 0,1 0 0 0 0,0 0-1 0 0,-1 1 1 0 0,1-1-1 0 0,0 0 1 0 0,0 0-1 0 0,0 0 1 0 0,0 1-1 0 0,0-1 1 0 0,0 0 0 0 0,0 0-1 0 0,0 0 1 0 0,0 1-1 0 0,0-1 1 0 0,1 0-1 0 0,-1 0 1 0 0,1 0-1 0 0,0 1 1 0 0,0 0-1 0 0,0 0 1 0 0,1 0-1 0 0,-1-1 0 0 0,1 1 0 0 0,-1-1 1 0 0,1 1-1 0 0,0-1 0 0 0,-1 0 0 0 0,1 0 1 0 0,0 0-1 0 0,4 2 0 0 0,2 0 0 0 0,1 0-1 0 0,0 0 0 0 0,0-1 1 0 0,18 2-1 0 0,-15-3 1 0 0,1-1 0 0 0,-1 0 0 0 0,17-2 0 0 0,-25 1 0 0 0,0 1 0 0 0,0-1 0 0 0,-1 0 0 0 0,1 0 0 0 0,0 0 0 0 0,0 0 0 0 0,-1-1 0 0 0,1 1 0 0 0,-1-1 0 0 0,1 0 0 0 0,-1 0 0 0 0,0-1 0 0 0,1 1 0 0 0,3-4 0 0 0,-7 5 0 0 0,1 0 0 0 0,0-1 1 0 0,-1 1-1 0 0,1 0 0 0 0,-1 0 0 0 0,1 0 0 0 0,-1 0 1 0 0,0-1-1 0 0,0 1 0 0 0,1 0 0 0 0,-1 0 0 0 0,0 0 0 0 0,0-1 1 0 0,0 1-1 0 0,0 0 0 0 0,0 0 0 0 0,-1-1 0 0 0,1 1 1 0 0,0 0-1 0 0,-1 0 0 0 0,1-1 0 0 0,0 1 0 0 0,-1 0 1 0 0,1 0-1 0 0,-1 0 0 0 0,-1-2 0 0 0,0 0-4 0 0,0 0 1 0 0,-1 0-1 0 0,1 0 0 0 0,-1 0 1 0 0,0 0-1 0 0,-3-3 0 0 0,2 3-361 0 0,-1 0-1 0 0,1 0 0 0 0,-1 0 0 0 0,0 0 1 0 0,1 1-1 0 0,-8-3 0 0 0,-7 2-10363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0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216 115 360 0 0,'-2'-11'819'0'0,"0"2"429"0"0,-1-1 0 0 0,0 1 0 0 0,0-1 0 0 0,0 1 0 0 0,-7-11 0 0 0,8 18-900 0 0,0-1 0 0 0,0 0 0 0 0,0 0-1 0 0,0 1 1 0 0,-1 0 0 0 0,0-1 0 0 0,1 1-1 0 0,-1 0 1 0 0,0 0 0 0 0,0 0-1 0 0,0 1 1 0 0,0-1 0 0 0,0 1 0 0 0,0-1-1 0 0,0 1 1 0 0,-1 0 0 0 0,1 0 0 0 0,0 1-1 0 0,-5-1 1 0 0,1 0 179 0 0,0 1 1 0 0,0 0-1 0 0,0 1 0 0 0,0-1 0 0 0,0 1 0 0 0,0 1 1 0 0,0-1-1 0 0,1 1 0 0 0,-1 0 0 0 0,0 1 0 0 0,1 0 1 0 0,-12 7-1 0 0,16-9-407 0 0,0 0 0 0 0,0 0 1 0 0,0 0-1 0 0,0 1 0 0 0,0-1 0 0 0,1 1 0 0 0,-1 0 1 0 0,1-1-1 0 0,-1 1 0 0 0,1 0 0 0 0,-1 0 1 0 0,1 0-1 0 0,0 0 0 0 0,0 0 0 0 0,0 0 1 0 0,0 0-1 0 0,0 0 0 0 0,1 1 0 0 0,-1-1 0 0 0,1 0 1 0 0,-1 0-1 0 0,1 1 0 0 0,0-1 0 0 0,0 0 1 0 0,0 1-1 0 0,0-1 0 0 0,0 0 0 0 0,0 0 1 0 0,1 1-1 0 0,-1-1 0 0 0,1 0 0 0 0,0 0 1 0 0,-1 1-1 0 0,1-1 0 0 0,0 0 0 0 0,0 0 0 0 0,1 0 1 0 0,-1 0-1 0 0,0 0 0 0 0,1-1 0 0 0,-1 1 1 0 0,4 3-1 0 0,0 0 26 0 0,1 0 0 0 0,0 0 0 0 0,-1 0 0 0 0,2-1 0 0 0,-1 0 0 0 0,0 0 0 0 0,1-1 0 0 0,0 0 0 0 0,0 0 1 0 0,0 0-1 0 0,0-1 0 0 0,0 0 0 0 0,1-1 0 0 0,-1 1 0 0 0,9-1 0 0 0,6 1 124 0 0,0-1 0 0 0,0-1 0 0 0,0-1 0 0 0,22-5 0 0 0,-34 5-124 0 0,0-1 1 0 0,0 0-1 0 0,-1-1 0 0 0,16-5 1 0 0,-23 7-124 0 0,0 0 0 0 0,0 0 0 0 0,0 0 1 0 0,0-1-1 0 0,0 1 0 0 0,0 0 0 0 0,-1-1 1 0 0,1 1-1 0 0,0-1 0 0 0,-1 0 0 0 0,1 1 1 0 0,-1-1-1 0 0,1 0 0 0 0,-1 0 0 0 0,0 0 1 0 0,0 0-1 0 0,0 0 0 0 0,0 0 0 0 0,0 0 0 0 0,0 0 1 0 0,-1-1-1 0 0,1 1 0 0 0,-1 0 0 0 0,1 0 1 0 0,-1-4-1 0 0,0 4-20 0 0,-1 1 0 0 0,0-1 0 0 0,1 0 0 0 0,-1 0 0 0 0,0 1 0 0 0,0-1 0 0 0,0 1 0 0 0,0-1 0 0 0,0 1 0 0 0,0-1 0 0 0,0 1 0 0 0,0-1 0 0 0,-1 1 0 0 0,1 0 0 0 0,0 0 0 0 0,-1 0 0 0 0,1 0 0 0 0,-1 0 0 0 0,0 0 0 0 0,-2-1 0 0 0,-1-1 4 0 0,-1 0 0 0 0,0 0 0 0 0,0 1 0 0 0,-8-2 0 0 0,3 1-7 0 0,-1 2 0 0 0,1 0 0 0 0,-1 0 0 0 0,1 1 0 0 0,-1 0 0 0 0,1 1 0 0 0,-15 2 0 0 0,22-2 0 0 0,0 0 0 0 0,0 1 0 0 0,0-1 0 0 0,0 1 0 0 0,0 0 0 0 0,0 0 0 0 0,0 0 0 0 0,0 0 0 0 0,-6 6 0 0 0,8-7 0 0 0,1 1 0 0 0,-1 0 0 0 0,0 0 0 0 0,1 0 0 0 0,-1 1 0 0 0,1-1 0 0 0,0 0 0 0 0,0 1 0 0 0,0-1 0 0 0,0 0 0 0 0,0 1 0 0 0,0-1 0 0 0,1 1 0 0 0,-1 0 0 0 0,1-1 0 0 0,-1 1 0 0 0,1 4 0 0 0,1-4 0 0 0,-1 0 0 0 0,1 1 0 0 0,-1-1 0 0 0,1 0 0 0 0,0 0 0 0 0,0 1 0 0 0,1-1 0 0 0,-1 0 0 0 0,0 0 0 0 0,1 0 0 0 0,0-1 0 0 0,0 1 0 0 0,0 0 0 0 0,0-1 0 0 0,0 1 0 0 0,1-1 0 0 0,-1 1 0 0 0,1-1 0 0 0,-1 0 0 0 0,1 0 0 0 0,0 0 0 0 0,0-1 0 0 0,0 1 0 0 0,0-1 0 0 0,0 0 0 0 0,5 2 0 0 0,1 0 0 0 0,-1 0 0 0 0,1-1 0 0 0,0 0 0 0 0,0-1 0 0 0,0 0 0 0 0,0 0 0 0 0,0-1 0 0 0,16-1 0 0 0,-22 1 0 0 0,-1 0 0 0 0,1-1 0 0 0,-1 1 0 0 0,1-1 0 0 0,-1 0 0 0 0,0 0 0 0 0,1 0 0 0 0,-1 0 0 0 0,0 0 0 0 0,0 0 0 0 0,0-1 0 0 0,1 1 0 0 0,1-3 0 0 0,-1-2 0 0 0,-4-5 0 0 0,-1 9 0 0 0,0 0 0 0 0,0 0 0 0 0,0 0 0 0 0,0 1 0 0 0,0-1 0 0 0,0 0 0 0 0,-1 1 0 0 0,1-1 0 0 0,0 1 0 0 0,-1 0 0 0 0,1-1 0 0 0,-1 1 0 0 0,0 1 0 0 0,1-1 0 0 0,-1 0 0 0 0,-3 0 0 0 0,-47-6 0 0 0,16 7 0 0 0,34 0 0 0 0,-1 0 0 0 0,1 1 0 0 0,0 0 0 0 0,0-1 0 0 0,0 1 0 0 0,0 0 0 0 0,0 1 0 0 0,0-1 0 0 0,0 0 0 0 0,0 1 0 0 0,0 0 0 0 0,-3 2 0 0 0,0 3 0 0 0,3 0 0 0 0,4 3 0 0 0,3 0 0 0 0,0-1 0 0 0,1 0 0 0 0,7 11 0 0 0,-3-5 0 0 0,3 10 0 0 0,0 1 0 0 0,-2 1 0 0 0,13 54 0 0 0,-13-29 0 0 0,4 65 0 0 0,-3 7 0 0 0,-6 0 0 0 0,-12 141 0 0 0,-1-161 0 0 0,-5 52 0 0 0,9-131 0 0 0,-12 92 0 0 0,15-109-17 0 0,1-7-301 0 0,2-1-94 0 0,-1-1 0 0 0,0 1 0 0 0,0-1 0 0 0,0 1 1 0 0,1-1-1 0 0,-1 0 0 0 0,0 0 0 0 0,0 1 0 0 0,0-1 1 0 0,0 0-1 0 0,-1 0 0 0 0,1 0 0 0 0,1-2 0 0 0,3-3-4491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0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120 558 640 0 0,'3'18'2183'0'0,"0"0"0"0"0,1 21-1 0 0,-2 12 7481 0 0,-2-51-9606 0 0,0 0 0 0 0,0 1 0 0 0,0-1 0 0 0,0 0 0 0 0,0 0 0 0 0,0 0 0 0 0,0 1 0 0 0,0-1 0 0 0,0 0 0 0 0,0 0 0 0 0,0 0 0 0 0,0 1 0 0 0,-1-1 0 0 0,1 0 0 0 0,0 0 0 0 0,0 0 0 0 0,0 1 0 0 0,0-1 0 0 0,0 0 0 0 0,0 0 0 0 0,-1 0 0 0 0,1 1 0 0 0,0-1 0 0 0,0 0 0 0 0,0 0 0 0 0,0 0 1 0 0,-1 0-1 0 0,1 0 0 0 0,0 0 0 0 0,0 1 0 0 0,0-1 0 0 0,-1 0 0 0 0,1 0 0 0 0,0 0 0 0 0,0 0 0 0 0,0 0 0 0 0,-1 0 0 0 0,1 0 0 0 0,0 0 0 0 0,0 0 0 0 0,0 0 0 0 0,-1 0 0 0 0,1 0 0 0 0,0 0 0 0 0,0 0 0 0 0,-1 0 0 0 0,1 0 0 0 0,0 0 0 0 0,0 0 0 0 0,0 0 0 0 0,-1 0 0 0 0,1-1 0 0 0,0 1 0 0 0,0 0 0 0 0,0 0 0 0 0,-1 0 0 0 0,1 0 0 0 0,0 0 0 0 0,0-1 0 0 0,0 1 0 0 0,0 0 0 0 0,0 0 0 0 0,-1 0 0 0 0,1 0 0 0 0,0-1 0 0 0,0 1 0 0 0,0 0 0 0 0,0 0 1 0 0,0-1-2 0 0,-11-10 931 0 0,11 11-1003 0 0,-11-15 395 0 0,0 0 0 0 0,1-1 0 0 0,1 0 0 0 0,1 0 0 0 0,0-1-1 0 0,-7-21 1 0 0,5 3-17 0 0,1-1-1 0 0,-5-37 0 0 0,11 55-248 0 0,2 1-1 0 0,0-1 1 0 0,1 1-1 0 0,0-1 1 0 0,2 1-1 0 0,0-1 1 0 0,1 1 0 0 0,1 0-1 0 0,0 0 1 0 0,1 0-1 0 0,1 0 1 0 0,1 1-1 0 0,8-16 1 0 0,-9 22-63 0 0,0 0-1 0 0,1 0 1 0 0,0 1-1 0 0,0 0 1 0 0,1 0 0 0 0,0 1-1 0 0,1 0 1 0 0,0 0 0 0 0,0 1-1 0 0,0 0 1 0 0,1 1 0 0 0,0 0-1 0 0,1 0 1 0 0,-1 1-1 0 0,1 1 1 0 0,0 0 0 0 0,0 0-1 0 0,0 1 1 0 0,1 0 0 0 0,13-1-1 0 0,-17 3-28 0 0,-1 1 0 0 0,1 0 0 0 0,0 0 0 0 0,0 0 1 0 0,0 1-1 0 0,0 0 0 0 0,0 1 0 0 0,-1 0 0 0 0,1 0 0 0 0,0 0 0 0 0,-1 1 0 0 0,0 0 0 0 0,0 1 0 0 0,0 0 0 0 0,0 0 0 0 0,11 9 0 0 0,-13-9-8 0 0,0 1 1 0 0,-1-1-1 0 0,0 1 0 0 0,0 1 0 0 0,0-1 0 0 0,0 0 0 0 0,-1 1 0 0 0,0 0 1 0 0,0-1-1 0 0,-1 1 0 0 0,1 1 0 0 0,-1-1 0 0 0,0 0 0 0 0,-1 0 0 0 0,0 1 1 0 0,0-1-1 0 0,0 1 0 0 0,-1-1 0 0 0,0 1 0 0 0,-1 11 0 0 0,-1-3 1 0 0,-1-1 0 0 0,-1 1-1 0 0,0-1 1 0 0,-1 0-1 0 0,0 0 1 0 0,-1-1 0 0 0,-1 1-1 0 0,0-2 1 0 0,-1 1 0 0 0,0-1-1 0 0,-1 0 1 0 0,0 0 0 0 0,-17 15-1 0 0,-12 9 28 0 0,-2-3 0 0 0,-66 43 0 0 0,67-49-25 0 0,17-10-79 0 0,21-16 48 0 0,4 1-24 0 0,5 4 29 0 0,0-1 0 0 0,0 0 0 0 0,0 0 0 0 0,1-1 1 0 0,0 0-1 0 0,0-1 0 0 0,0 0 0 0 0,14 3 0 0 0,24 9 13 0 0,175 81 425 0 0,-151-64-190 0 0,-56-26-585 0 0,1 0-1 0 0,-1-1 1 0 0,18 4-1 0 0,-6-5-3242 0 0,0-3-4258 0 0,-16-1 4975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400 105 320 0 0,'1'-4'495'0'0,"0"1"0"0"0,0 0-1 0 0,0 0 1 0 0,0-1 0 0 0,-1 1 0 0 0,0 0 0 0 0,0-1 0 0 0,0 1-1 0 0,0-1 1 0 0,0 1 0 0 0,0 0 0 0 0,-1-1 0 0 0,0 1-1 0 0,-1-4 1 0 0,0 4-179 0 0,1 0-1 0 0,-1 1 1 0 0,0 0-1 0 0,0-1 1 0 0,0 1-1 0 0,0 0 1 0 0,-1 0-1 0 0,1 0 1 0 0,0 0-1 0 0,-1 0 1 0 0,1 1-1 0 0,-1-1 1 0 0,0 1-1 0 0,0 0 1 0 0,1-1-1 0 0,-6 0 1 0 0,-6-2 325 0 0,-1 0 1 0 0,1 1 0 0 0,-1 1-1 0 0,0 0 1 0 0,0 1 0 0 0,-26 1-1 0 0,2 3 849 0 0,-51 10 0 0 0,77-10-1042 0 0,0 0 1 0 0,-21 8-1 0 0,31-10-349 0 0,1-1 0 0 0,0 1 1 0 0,0 0-1 0 0,0 0 0 0 0,0 0 0 0 0,0 0 0 0 0,0 0 1 0 0,0 1-1 0 0,1-1 0 0 0,-1 0 0 0 0,0 1 0 0 0,1-1 1 0 0,-1 1-1 0 0,1 0 0 0 0,-1-1 0 0 0,1 1 0 0 0,0 0 1 0 0,0 0-1 0 0,0 0 0 0 0,0 0 0 0 0,0 0 0 0 0,0 0 1 0 0,-1 4-1 0 0,3-5-57 0 0,-1 1 0 0 0,0-1 0 0 0,1 0 0 0 0,-1 0 0 0 0,1 0 0 0 0,-1 0 0 0 0,1 0 1 0 0,-1 0-1 0 0,1 0 0 0 0,0 0 0 0 0,-1-1 0 0 0,1 1 0 0 0,0 0 0 0 0,0 0 0 0 0,1 1 0 0 0,1 0 68 0 0,5 6 41 0 0,0-1 0 0 0,1 0 0 0 0,0 0 0 0 0,0-1-1 0 0,1 0 1 0 0,0 0 0 0 0,0-1 0 0 0,13 5 0 0 0,3 2 71 0 0,31 14 199 0 0,69 37 405 0 0,-115-56-733 0 0,1 1-1 0 0,-1 0 1 0 0,0 0-1 0 0,-1 1 1 0 0,0 1-1 0 0,0 0 1 0 0,14 20-1 0 0,-22-28-69 0 0,-1 0-1 0 0,0 0 1 0 0,1 0 0 0 0,-1 0-1 0 0,0 0 1 0 0,0 0-1 0 0,-1 0 1 0 0,1 0-1 0 0,0 0 1 0 0,-1 0-1 0 0,1 1 1 0 0,-1-1 0 0 0,0 0-1 0 0,1 0 1 0 0,-1 1-1 0 0,0-1 1 0 0,-1 0-1 0 0,1 0 1 0 0,0 1 0 0 0,-1-1-1 0 0,1 0 1 0 0,-1 0-1 0 0,0 0 1 0 0,1 1-1 0 0,-3 2 1 0 0,0-1 17 0 0,0 0 1 0 0,0-1-1 0 0,0 1 1 0 0,-1-1-1 0 0,1 0 1 0 0,-1 0-1 0 0,0-1 1 0 0,0 1 0 0 0,0-1-1 0 0,0 1 1 0 0,-8 2-1 0 0,-3 1 37 0 0,0-2-1 0 0,0 1 1 0 0,-1-2 0 0 0,1 0-1 0 0,-1-1 1 0 0,-18 1-1 0 0,-97-7-38 0 0,36 1-2438 0 0,85 4 1442 0 0,-1 4-5649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0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37 516 0 0,'1'-3'1239'0'0,"2"-2"-211"0"0,-3 4-607 0 0,0-1 1 0 0,1 0-1 0 0,-1 1 0 0 0,1 0 0 0 0,0-1 0 0 0,-1 1 1 0 0,1-1-1 0 0,0 1 0 0 0,0 0 0 0 0,0-1 1 0 0,0 1-1 0 0,0 0 0 0 0,0 0 0 0 0,1 0 0 0 0,-1 0 1 0 0,0 0-1 0 0,0 0 0 0 0,1 0 0 0 0,-1 0 0 0 0,1 1 1 0 0,-1-1-1 0 0,1 0 0 0 0,-1 1 0 0 0,1-1 0 0 0,-1 1 1 0 0,1 0-1 0 0,-1-1 0 0 0,1 1 0 0 0,2 0 0 0 0,-4 0-263 0 0,1 1 0 0 0,0-1-1 0 0,0 0 1 0 0,-1 1 0 0 0,1-1-1 0 0,0 1 1 0 0,0-1-1 0 0,-1 1 1 0 0,1-1 0 0 0,0 1-1 0 0,-1 0 1 0 0,1-1 0 0 0,-1 1-1 0 0,1 0 1 0 0,-1-1-1 0 0,1 1 1 0 0,-1 0 0 0 0,0-1-1 0 0,1 1 1 0 0,-1 0 0 0 0,0 0-1 0 0,0 0 1 0 0,1-1-1 0 0,-1 1 1 0 0,0 2 0 0 0,4 20 1933 0 0,-7 43 929 0 0,1-50-2159 0 0,1 1 0 0 0,2 28-1 0 0,0-39-672 0 0,0 0 0 0 0,0 0 0 0 0,0-1 1 0 0,1 1-1 0 0,0 0 0 0 0,0-1 0 0 0,1 1 0 0 0,0-1 0 0 0,-1 0 0 0 0,2 0 0 0 0,5 8 0 0 0,-3-7-91 0 0,0 0-1 0 0,0-1 1 0 0,1 0-1 0 0,-1 0 1 0 0,1 0-1 0 0,0-1 1 0 0,1 0-1 0 0,-1 0 1 0 0,1-1-1 0 0,0 0 1 0 0,0 0-1 0 0,0-1 1 0 0,0 0-1 0 0,0 0 1 0 0,12 0-1 0 0,15 1 468 0 0,0-2 0 0 0,48-5 0 0 0,-57 2-501 0 0,13-1-2843 0 0,-25 2 379 0 0,-1-1 0 0 0,0 0 0 0 0,1-1 0 0 0,24-10 0 0 0,-33 10-680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0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88 7045 0 0,'-1'-3'1490'0'0,"1"1"0"0"0,-1-1 0 0 0,1 0 0 0 0,0 0 1 0 0,0 1-1 0 0,0-1 0 0 0,1-4 0 0 0,-1 6-1138 0 0,1 0-1 0 0,-1 0 0 0 0,0-1 0 0 0,1 1 1 0 0,-1 0-1 0 0,1 1 0 0 0,0-1 0 0 0,-1 0 1 0 0,1 0-1 0 0,-1 0 0 0 0,1 0 1 0 0,0 0-1 0 0,0 0 0 0 0,1 0 0 0 0,1-1-77 0 0,1 0 0 0 0,-1 1 0 0 0,1-1-1 0 0,0 1 1 0 0,0 0 0 0 0,0 0 0 0 0,-1 1-1 0 0,8-1 1 0 0,-6 0 83 0 0,254-15 3946 0 0,-78 8-3996 0 0,-147 2-1770 0 0,-16 3-1765 0 0,-3 1-5822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0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 6421 0 0,'-17'10'5037'0'0,"2"-1"3161"0"0,22-7-7784 0 0,1 0 1 0 0,-1 0 0 0 0,1-1 0 0 0,-1 0-1 0 0,1-1 1 0 0,-1 0 0 0 0,1 0-1 0 0,-1 0 1 0 0,1-1 0 0 0,7-2-1 0 0,9 1 276 0 0,63-7 753 0 0,84-3-2652 0 0,-136 9-3471 0 0,-18 2 68 0 0,-5-1 1896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35 416 0 0,'0'-4'1528'0'0,"3"-26"15343"0"0,12 53-15083 0 0,-1 0 1 0 0,0 1-1 0 0,15 43 1 0 0,23 86 1741 0 0,-17-37-2214 0 0,-30-108-2396 0 0,0-4-666 0 0,0-2 335 0 0,3 1-5583 0 0,5-3 1751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0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389 170 680 0 0,'-2'-8'882'0'0,"-1"0"1"0"0,1 0-1 0 0,-1 1 0 0 0,-1-1 0 0 0,0 1 1 0 0,0-1-1 0 0,0 1 0 0 0,-1 0 0 0 0,0 1 1 0 0,0-1-1 0 0,0 1 0 0 0,-1 0 0 0 0,0 0 1 0 0,-1 1-1 0 0,1 0 0 0 0,-1 0 0 0 0,-14-8 1 0 0,14 10-446 0 0,0 0 1 0 0,0 0 0 0 0,-1 1-1 0 0,1 0 1 0 0,-1 1 0 0 0,1-1-1 0 0,-1 2 1 0 0,0-1 0 0 0,0 1-1 0 0,1 0 1 0 0,-1 0 0 0 0,0 1-1 0 0,1 0 1 0 0,-1 1 0 0 0,1-1 0 0 0,-1 2-1 0 0,1-1 1 0 0,0 1 0 0 0,-11 5-1 0 0,8-3-83 0 0,0 1 0 0 0,1 0-1 0 0,-1 0 1 0 0,1 1 0 0 0,0 1-1 0 0,1-1 1 0 0,0 2 0 0 0,0-1-1 0 0,1 1 1 0 0,0 0 0 0 0,-9 15-1 0 0,13-19-230 0 0,0 0-1 0 0,1 1 0 0 0,0-1 1 0 0,0 0-1 0 0,0 1 0 0 0,1-1 1 0 0,0 1-1 0 0,0-1 0 0 0,0 1 1 0 0,1 0-1 0 0,-1 0 1 0 0,2-1-1 0 0,-1 1 0 0 0,0 0 1 0 0,1-1-1 0 0,0 1 0 0 0,1-1 1 0 0,-1 1-1 0 0,1-1 0 0 0,0 1 1 0 0,0-1-1 0 0,1 0 1 0 0,-1 0-1 0 0,1 0 0 0 0,5 6 1 0 0,1 0-120 0 0,0 0 0 0 0,1 0 1 0 0,1-1-1 0 0,-1 0 1 0 0,2-1-1 0 0,-1-1 1 0 0,1 1-1 0 0,1-2 0 0 0,22 11 1 0 0,-24-13-5 0 0,0-1 1 0 0,1 0-1 0 0,-1 0 1 0 0,1-2-1 0 0,0 1 1 0 0,0-2-1 0 0,0 1 1 0 0,0-2-1 0 0,0 1 1 0 0,0-2-1 0 0,0 1 1 0 0,15-4-1 0 0,-22 3 1 0 0,0-1 0 0 0,0 1 0 0 0,-1-1 0 0 0,1 1 0 0 0,-1-1 0 0 0,1-1 0 0 0,-1 1 0 0 0,0-1 0 0 0,0 1 0 0 0,0-1 0 0 0,0 0 0 0 0,0-1 0 0 0,-1 1 0 0 0,0-1 0 0 0,1 1 0 0 0,-1-1 0 0 0,0 0 0 0 0,-1 0 0 0 0,1-1 0 0 0,-1 1 0 0 0,0 0 0 0 0,0-1 0 0 0,0 1 0 0 0,-1-1 0 0 0,1 0 0 0 0,-1 0 0 0 0,0 1 0 0 0,-1-1 0 0 0,1 0 0 0 0,-1-7 0 0 0,0-1 0 0 0,0 0 0 0 0,-1 0 0 0 0,-1 0 0 0 0,0 0 0 0 0,-1 0 0 0 0,0 1 0 0 0,-1-1 0 0 0,0 1 0 0 0,-1 0 0 0 0,-10-18 0 0 0,5 14-126 0 0,0 0 1 0 0,-1 1-1 0 0,0 0 0 0 0,-18-17 1 0 0,23 26 32 0 0,-1 0 0 0 0,0 0 1 0 0,0 0-1 0 0,-1 1 1 0 0,1 0-1 0 0,-1 1 1 0 0,0 0-1 0 0,-1 0 0 0 0,1 0 1 0 0,-17-3-1 0 0,16 7-468 0 0,0 9-4398 0 0,6 11-2973 0 0,6-5 4905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0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0 263 484 0 0,'65'19'3088'0'0,"261"76"20087"0"0,-323-93-22817 0 0,-1-2 0 0 0,1 1 0 0 0,0 0-1 0 0,0 0 1 0 0,0-1 0 0 0,0 0 0 0 0,0 1 0 0 0,6-2 0 0 0,-9 1-287 0 0,1 0 1 0 0,0 0 0 0 0,-1-1 0 0 0,1 1-1 0 0,-1 0 1 0 0,1-1 0 0 0,0 1 0 0 0,-1-1 0 0 0,1 1-1 0 0,-1-1 1 0 0,1 1 0 0 0,-1-1 0 0 0,0 1-1 0 0,1-1 1 0 0,-1 0 0 0 0,1 1 0 0 0,-1-1 0 0 0,0 1-1 0 0,0-1 1 0 0,1 0 0 0 0,-1 1 0 0 0,0-1-1 0 0,0 0 1 0 0,0 1 0 0 0,0-1 0 0 0,1 0 0 0 0,-1 0-1 0 0,0 1 1 0 0,0-1 0 0 0,-1 0 0 0 0,1 1 0 0 0,0-1-1 0 0,0 0 1 0 0,0 0 0 0 0,0 1 0 0 0,-1-1-1 0 0,1 1 1 0 0,-1-2 0 0 0,-1-9-72 0 0,1 0 0 0 0,0 0 0 0 0,1 0 0 0 0,0 0 0 0 0,1 0 0 0 0,0 0 0 0 0,0 0 0 0 0,1 1 0 0 0,1-1 0 0 0,0 0 0 0 0,0 1 0 0 0,1 0 0 0 0,0 0 0 0 0,1 0 0 0 0,0 0 0 0 0,9-12 0 0 0,-3 6 0 0 0,0 2 0 0 0,1-1 0 0 0,1 1 0 0 0,1 1 0 0 0,-1 1 0 0 0,2 0 0 0 0,0 0 0 0 0,30-16 0 0 0,-36 23 0 0 0,2 0 0 0 0,-1 1 0 0 0,0 0 0 0 0,1 1 0 0 0,0 0 0 0 0,0 1 0 0 0,0 0 0 0 0,0 1 0 0 0,0 0 0 0 0,0 0 0 0 0,15 2 0 0 0,-22-1 0 0 0,0 1 0 0 0,0-1 0 0 0,-1 1 0 0 0,1 0 0 0 0,0 0 0 0 0,0 0 0 0 0,-1 0 0 0 0,1 1 0 0 0,-1 0 0 0 0,1-1 0 0 0,-1 1 0 0 0,0 0 0 0 0,1 1 0 0 0,-1-1 0 0 0,0 1 0 0 0,-1-1 0 0 0,1 1 0 0 0,0 0 0 0 0,-1 0 0 0 0,1 0 0 0 0,-1 0 0 0 0,0 0 0 0 0,0 1 0 0 0,0-1 0 0 0,-1 1 0 0 0,1-1 0 0 0,-1 1 0 0 0,0 0 0 0 0,0-1 0 0 0,0 1 0 0 0,0 0 0 0 0,-1 0 0 0 0,0 0 0 0 0,1 0 0 0 0,-2 4 0 0 0,0 9 0 0 0,-1 1 0 0 0,-1-1 0 0 0,0 1 0 0 0,-9 24 0 0 0,6-22 0 0 0,0 1 0 0 0,-3 30 0 0 0,9-46 0 0 0,0 0 0 0 0,1 0 0 0 0,-1 0 0 0 0,1 0 0 0 0,0 0 0 0 0,0 0 0 0 0,1 0 0 0 0,-1 0 0 0 0,1-1 0 0 0,0 1 0 0 0,0-1 0 0 0,1 1 0 0 0,-1-1 0 0 0,1 0 0 0 0,0 0 0 0 0,0 0 0 0 0,0 0 0 0 0,1 0 0 0 0,-1-1 0 0 0,1 0 0 0 0,0 0 0 0 0,0 0 0 0 0,0 0 0 0 0,7 3 0 0 0,2 2 0 0 0,1-2 0 0 0,0 1 0 0 0,0-2 0 0 0,0 0 0 0 0,1 0 0 0 0,25 4 0 0 0,3-5 0 0 0,-1-2 0 0 0,1-1 0 0 0,0-3 0 0 0,48-7 0 0 0,-69 7 0 0 0,-13 1 0 0 0,-2-1-160 0 0,-5 1-647 0 0,-1-3-1481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1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0 537 520 0 0,'0'0'6654'0'0,"3"4"-5460"0"0,2 2-536 0 0,0 0-1 0 0,1-1 1 0 0,0 1-1 0 0,1-1 1 0 0,-1 0 0 0 0,1-1-1 0 0,0 1 1 0 0,0-2-1 0 0,0 1 1 0 0,1-1 0 0 0,-1 0-1 0 0,1 0 1 0 0,13 3-1 0 0,-12-4-218 0 0,1 0-1 0 0,0-1 0 0 0,-1 0 0 0 0,1 0 0 0 0,0-1 1 0 0,0 0-1 0 0,0 0 0 0 0,0-1 0 0 0,-1-1 0 0 0,1 0 1 0 0,13-4-1 0 0,-15 2-218 0 0,1 1 0 0 0,-1-2 1 0 0,1 1-1 0 0,-1-1 0 0 0,-1-1 0 0 0,1 1 1 0 0,-1-1-1 0 0,0-1 0 0 0,0 1 0 0 0,-1-1 1 0 0,0 0-1 0 0,0-1 0 0 0,0 0 0 0 0,-1 1 1 0 0,0-2-1 0 0,-1 1 0 0 0,0 0 0 0 0,0-1 1 0 0,-1 0-1 0 0,0 0 0 0 0,3-16 0 0 0,-3 7-42 0 0,-1 1 1 0 0,-1-1-1 0 0,0 0 0 0 0,-2 0 0 0 0,0 1 0 0 0,0-1 0 0 0,-2 0 0 0 0,0 1 0 0 0,-1-1 0 0 0,-11-28 0 0 0,-35-57 501 0 0,6 13-62 0 0,40 81 48 0 0,3-1-6634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1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71 392 0 0,'-14'-8'2638'0'0,"0"0"4013"0"0,5 6-5024 0 0,7 2-725 0 0,0 5-305 0 0,0-1 1 0 0,0 1-1 0 0,-1-1 1 0 0,1 0-1 0 0,-1 1 0 0 0,-3 2 1 0 0,0 2 142 0 0,-3 7 511 0 0,0 1 1 0 0,1 0-1 0 0,0 0 1 0 0,-9 37-1 0 0,25-90 3548 0 0,20-107-2980 0 0,-28 142-1802 0 0,0-1 29 0 0,0 0 0 0 0,0 0 0 0 0,0 0 0 0 0,1 0 0 0 0,-1 0 0 0 0,1-1 0 0 0,-1 1 0 0 0,1 0 0 0 0,0 0 0 0 0,0 0 0 0 0,0 1 0 0 0,0-1 0 0 0,0 0 0 0 0,0 0 0 0 0,0 0 0 0 0,3-2 0 0 0,-3 3 1 0 0,24 12 140 0 0,104 80 70 0 0,-66-44-138 0 0,-36-27-66 0 0,38 25 71 0 0,-65-45-132 0 0,-1 0 1 0 0,1-1-1 0 0,0 1 0 0 0,0 0 1 0 0,0 0-1 0 0,0 0 0 0 0,0 0 1 0 0,0 0-1 0 0,0 0 0 0 0,-1 0 1 0 0,1 0-1 0 0,0 0 0 0 0,0 0 1 0 0,0 0-1 0 0,0 1 0 0 0,0-1 1 0 0,0 0-1 0 0,0 0 0 0 0,0 0 1 0 0,-1 0-1 0 0,1 0 0 0 0,0 0 1 0 0,0 0-1 0 0,0 0 0 0 0,0 0 1 0 0,0 0-1 0 0,0 0 0 0 0,0 0 1 0 0,0 0-1 0 0,0 1 0 0 0,0-1 1 0 0,-1 0-1 0 0,1 0 0 0 0,0 0 1 0 0,0 0-1 0 0,0 0 0 0 0,0 0 1 0 0,0 0-1 0 0,0 0 0 0 0,0 1 1 0 0,0-1-1 0 0,0 0 0 0 0,0 0 1 0 0,0 0-1 0 0,0 0 0 0 0,0 0 1 0 0,0 0-1 0 0,0 0 0 0 0,0 1 1 0 0,0-1-1 0 0,0 0 0 0 0,0 0 1 0 0,0 0-1 0 0,0 0 0 0 0,0 0 1 0 0,1 0-1 0 0,-1 0 1 0 0,0 0-1 0 0,0 1 0 0 0,0-1 1 0 0,0 0-1 0 0,0 0 0 0 0,0 0 1 0 0,0 0-1 0 0,-19 3-144 0 0,-24-3 61 0 0,-55 2-62 0 0,67-1 107 0 0,-63-4 0 0 0,93 3 47 0 0,-22-5 190 0 0,23 5-187 0 0,0 0 0 0 0,-1-1 0 0 0,1 1 0 0 0,0 0-1 0 0,-1 0 1 0 0,1-1 0 0 0,0 1 0 0 0,-1 0 0 0 0,1-1 0 0 0,0 1 0 0 0,0 0 0 0 0,-1-1 0 0 0,1 1 0 0 0,0 0 0 0 0,0-1-1 0 0,0 1 1 0 0,0-1 0 0 0,0 1 0 0 0,-1 0 0 0 0,1-1 0 0 0,0 1 0 0 0,0-1 0 0 0,0 1 0 0 0,0 0 0 0 0,0-1 0 0 0,0 1-1 0 0,0-1 1 0 0,0 1 0 0 0,0 0 0 0 0,1-1 0 0 0,-1 1 0 0 0,0-1 0 0 0,0 1 0 0 0,0 0 0 0 0,0-1 0 0 0,1 1 0 0 0,-1 0-1 0 0,0-1 1 0 0,0 1 0 0 0,0 0 0 0 0,1-1 0 0 0,-1 1 0 0 0,0 0 0 0 0,1-1 0 0 0,-1 1 0 0 0,0 0 0 0 0,1 0 0 0 0,-1-1-1 0 0,0 1 1 0 0,1 0 0 0 0,0 0 0 0 0,15-14 47 0 0,-10 10-48 0 0,-1 0 1 0 0,0 0-1 0 0,0-1 1 0 0,-1 1-1 0 0,7-8 1 0 0,-11 11-230 0 0,-9 0-1934 0 0,-6 3-428 0 0,5 7-5563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0 147 656 0 0,'8'-14'7753'0'0,"-6"16"-7405"0"0,1 0-1 0 0,-1 0 1 0 0,0 0-1 0 0,0 0 1 0 0,0 0-1 0 0,0 0 1 0 0,-1 1-1 0 0,1-1 1 0 0,-1 1-1 0 0,1-1 1 0 0,-1 1-1 0 0,0 0 1 0 0,1 2-1 0 0,13 46 2688 0 0,-9-28-2026 0 0,0 0 109 0 0,1 0 0 0 0,1 0 0 0 0,1-1 0 0 0,1 0 0 0 0,16 26 0 0 0,-26-47-1036 0 0,1-1 0 0 0,-1 1 0 0 0,0-1-1 0 0,1 1 1 0 0,-1-1 0 0 0,1 1 0 0 0,-1-1-1 0 0,0 1 1 0 0,1-1 0 0 0,-1 1 0 0 0,1-1 0 0 0,-1 0-1 0 0,1 1 1 0 0,0-1 0 0 0,-1 0 0 0 0,1 1-1 0 0,-1-1 1 0 0,1 0 0 0 0,0 0 0 0 0,-1 1 0 0 0,1-1-1 0 0,0 0 1 0 0,-1 0 0 0 0,1 0 0 0 0,-1 0-1 0 0,1 0 1 0 0,0 0 0 0 0,-1 0 0 0 0,2 0 0 0 0,-1-1-10 0 0,1 0 0 0 0,-1 1 0 0 0,0-1 0 0 0,0 0 1 0 0,1 0-1 0 0,-1 0 0 0 0,0 0 0 0 0,0 0 1 0 0,0 0-1 0 0,0 0 0 0 0,0-1 0 0 0,1-1 0 0 0,2-4 140 0 0,0 0 0 0 0,-1-1-1 0 0,5-13 1 0 0,0-5 140 0 0,7-23 273 0 0,-1-1 1 0 0,-3-1 0 0 0,6-53 0 0 0,-17 94-540 0 0,2 0 0 0 0,0 0 0 0 0,4-13 1 0 0,2 3-2370 0 0,-1 23-3378 0 0,1 2 3677 0 0,-1 4-2107 0 0,1 0 1098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0 328 0 0,'9'61'12734'0'0,"7"61"-6403"0"0,-3-4-5301 0 0,-6-101-3024 0 0,1-6-4697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82 482 64 0 0,'-10'-12'14266'0'0,"6"5"-11436"0"0,22-12 1577 0 0,-12 9-3944 0 0,0-1 0 0 0,-1 0-1 0 0,0 0 1 0 0,0-1-1 0 0,-1 1 1 0 0,-1-1 0 0 0,0 0-1 0 0,0 0 1 0 0,-1 0 0 0 0,-1 0-1 0 0,0-1 1 0 0,-1 1-1 0 0,-1-13 1 0 0,-1-1-305 0 0,-1-1 0 0 0,-2 1 0 0 0,0 0 0 0 0,-2 1 0 0 0,-10-28 0 0 0,14 44-117 0 0,-1 0 1 0 0,0 0-1 0 0,0 0 0 0 0,-1 1 0 0 0,0 0 1 0 0,-1-1-1 0 0,-11-12 0 0 0,16 21-33 0 0,0-1 1 0 0,0 1-1 0 0,0 0 0 0 0,0-1 1 0 0,0 1-1 0 0,0 0 0 0 0,-1 0 1 0 0,1 0-1 0 0,0 0 0 0 0,0 0 1 0 0,0 0-1 0 0,0 0 0 0 0,0 0 1 0 0,0 0-1 0 0,0 1 0 0 0,0-1 1 0 0,0 0-1 0 0,0 1 0 0 0,0-1 1 0 0,0 1-1 0 0,0-1 0 0 0,0 1 1 0 0,0-1-1 0 0,0 1 0 0 0,0 0 1 0 0,1-1-1 0 0,-1 1 0 0 0,0 0 1 0 0,0 0-1 0 0,1-1 0 0 0,-1 1 1 0 0,0 0-1 0 0,1 0 0 0 0,-1 0 1 0 0,0 1-1 0 0,-1 6 80 0 0,1-1 0 0 0,-1 0 0 0 0,1 1 0 0 0,0 0 1 0 0,1-1-1 0 0,0 1 0 0 0,0-1 0 0 0,1 1 0 0 0,-1 0 0 0 0,2-1 0 0 0,-1 1 0 0 0,1-1 0 0 0,5 12 1 0 0,-5-12-38 0 0,1-1 1 0 0,0 1 0 0 0,0-1 0 0 0,0 0 0 0 0,1 0 0 0 0,0-1-1 0 0,0 1 1 0 0,1-1 0 0 0,0 0 0 0 0,0 0 0 0 0,0 0 0 0 0,0-1-1 0 0,1 1 1 0 0,-1-1 0 0 0,8 3 0 0 0,-10-5-71 0 0,1-1 0 0 0,1 1 1 0 0,-1-1-1 0 0,0 0 0 0 0,0 0 1 0 0,0 0-1 0 0,1-1 0 0 0,-1 1 0 0 0,0-1 1 0 0,1 0-1 0 0,-1 0 0 0 0,0-1 0 0 0,0 0 1 0 0,1 1-1 0 0,-1-1 0 0 0,0 0 1 0 0,0-1-1 0 0,0 1 0 0 0,0-1 0 0 0,0 0 1 0 0,4-3-1 0 0,7-4-96 0 0,-2-1 1 0 0,0 0 0 0 0,0-2-1 0 0,13-13 1 0 0,2-2 66 0 0,-26 24 83 0 0,1 0 0 0 0,0 1 0 0 0,0 0 1 0 0,0-1-1 0 0,1 1 0 0 0,-1 0 0 0 0,0 0 1 0 0,8-2-1 0 0,-10 4 0 0 0,1 0 0 0 0,-1 0 0 0 0,0 0 0 0 0,1 0 1 0 0,-1 0-1 0 0,0 0 0 0 0,1 0 0 0 0,-1 0 0 0 0,0 1 0 0 0,1-1 0 0 0,-1 1 1 0 0,0-1-1 0 0,0 1 0 0 0,1-1 0 0 0,-1 1 0 0 0,0 0 0 0 0,0-1 0 0 0,0 1 1 0 0,0 0-1 0 0,0 0 0 0 0,0 0 0 0 0,0 0 0 0 0,0 0 0 0 0,0 0 0 0 0,-1 0 1 0 0,1 0-1 0 0,0 0 0 0 0,0 3 0 0 0,12 19 375 0 0,11 27 0 0 0,-18-37-421 0 0,0 1 0 0 0,0-1 0 0 0,1 0 0 0 0,1-1-1 0 0,0 1 1 0 0,1-1 0 0 0,14 14 0 0 0,-18-22-545 0 0,0 0 1 0 0,0 0 0 0 0,1 0 0 0 0,0-1 0 0 0,0 0 0 0 0,10 4-1 0 0,-12-6-591 0 0,0 1-1 0 0,0-1 0 0 0,0-1 0 0 0,0 1 0 0 0,0 0 0 0 0,0-1 0 0 0,5 0 0 0 0,6-2-2221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16 106 812 0 0,'-2'-2'459'0'0,"1"-1"1"0"0,-1 1-1 0 0,0-1 1 0 0,1 0-1 0 0,0 0 0 0 0,0 1 1 0 0,0-1-1 0 0,0 0 0 0 0,0 0 1 0 0,0 0-1 0 0,1 0 0 0 0,-1 0 1 0 0,1-6-1 0 0,0 7-197 0 0,1 0 0 0 0,0 0 0 0 0,0 0 0 0 0,0 0 0 0 0,0 1 0 0 0,0-1 0 0 0,0 0 0 0 0,0 0 0 0 0,0 1 0 0 0,1-1-1 0 0,-1 1 1 0 0,0-1 0 0 0,1 1 0 0 0,0 0 0 0 0,-1-1 0 0 0,1 1 0 0 0,0 0 0 0 0,0 0 0 0 0,-1 0 0 0 0,1 0 0 0 0,4-1 0 0 0,8-3 550 0 0,1 0 1 0 0,0 0-1 0 0,0 2 0 0 0,0 0 1 0 0,0 0-1 0 0,0 2 1 0 0,1 0-1 0 0,-1 0 0 0 0,21 3 1 0 0,-20-1-369 0 0,-1 1 0 0 0,1 1 0 0 0,-1 0 1 0 0,0 1-1 0 0,0 1 0 0 0,-1 0 0 0 0,1 1 0 0 0,-1 1 1 0 0,15 9-1 0 0,-25-14-345 0 0,-1 1 0 0 0,1-1 0 0 0,-1 1 1 0 0,0 0-1 0 0,0-1 0 0 0,0 1 0 0 0,0 1 1 0 0,-1-1-1 0 0,1 0 0 0 0,-1 1 0 0 0,0-1 1 0 0,0 1-1 0 0,0 0 0 0 0,0 0 0 0 0,0 0 1 0 0,-1 0-1 0 0,0 0 0 0 0,0 0 0 0 0,0 0 1 0 0,0 0-1 0 0,-1 6 0 0 0,0-4-34 0 0,-1-1 0 0 0,1 1 0 0 0,-1 0 0 0 0,-1-1 1 0 0,1 0-1 0 0,-1 1 0 0 0,0-1 0 0 0,0 0 0 0 0,-1 0 0 0 0,1 0 0 0 0,-1 0 0 0 0,0 0 0 0 0,-1-1 0 0 0,1 0 1 0 0,-7 7-1 0 0,1-2 3 0 0,0-1 0 0 0,0 0 1 0 0,-1-1-1 0 0,-1 0 0 0 0,1-1 1 0 0,-1 0-1 0 0,0 0 0 0 0,-22 7 1 0 0,16-7-200 0 0,-1-2 0 0 0,1 0 1 0 0,-1-1-1 0 0,0-1 0 0 0,-26 0 0 0 0,19-5-1987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50 740 0 0,'9'-13'5725'0'0,"1"7"-4610"0"0,0 1 1 0 0,0 0 0 0 0,1 1 0 0 0,-1 0-1 0 0,1 1 1 0 0,0 0 0 0 0,0 1 0 0 0,0 0-1 0 0,0 1 1 0 0,0 0 0 0 0,0 1 0 0 0,1 0-1 0 0,-1 1 1 0 0,17 2 0 0 0,-27-3-1012 0 0,0 1 0 0 0,0-1 0 0 0,0 0 0 0 0,0 1 0 0 0,0-1 1 0 0,0 1-1 0 0,0-1 0 0 0,0 1 0 0 0,0 0 0 0 0,0-1 0 0 0,0 1 0 0 0,0 0 1 0 0,0-1-1 0 0,-1 1 0 0 0,1 0 0 0 0,0 0 0 0 0,-1 0 0 0 0,1 0 0 0 0,-1 0 1 0 0,1 0-1 0 0,-1 0 0 0 0,1 0 0 0 0,0 1 0 0 0,-1 0-1 0 0,0 1 0 0 0,1-1 0 0 0,-1 0 0 0 0,0 0 1 0 0,-1 1-1 0 0,1-1 0 0 0,0 0 0 0 0,-1 0 0 0 0,1 0 0 0 0,-1 1 0 0 0,0 1 0 0 0,-4 6 107 0 0,0 1 0 0 0,-1-1 0 0 0,-10 14 0 0 0,14-21-131 0 0,-4 5 16 0 0,1 0 1 0 0,0 0 0 0 0,0 1-1 0 0,0-1 1 0 0,1 1-1 0 0,1 0 1 0 0,-1 0-1 0 0,2 0 1 0 0,-1 1 0 0 0,1-1-1 0 0,-1 16 1 0 0,3-22-76 0 0,0-1 1 0 0,1 1 0 0 0,0-1-1 0 0,-1 0 1 0 0,1 1 0 0 0,0-1 0 0 0,0 0-1 0 0,1 1 1 0 0,-1-1 0 0 0,0 0-1 0 0,1 0 1 0 0,-1 0 0 0 0,1 0-1 0 0,0 0 1 0 0,0-1 0 0 0,-1 1 0 0 0,1 0-1 0 0,0-1 1 0 0,0 1 0 0 0,1-1-1 0 0,-1 0 1 0 0,0 0 0 0 0,0 0-1 0 0,1 0 1 0 0,-1 0 0 0 0,1 0 0 0 0,2 0-1 0 0,7 3 81 0 0,0-1 0 0 0,0-1-1 0 0,0 0 1 0 0,14 0-1 0 0,1-1 144 0 0,50-7-1 0 0,-54 3-495 0 0,-9 1-1321 0 0,-3 1-545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28 600 0 0,'-4'-4'1286'0'0,"1"1"0"0"0,-1-1 0 0 0,0 1 0 0 0,0 0 0 0 0,0 0 0 0 0,-8-4 1297 0 0,10 7-785 0 0,1 0-1691 0 0,1 0 0 0 0,0 0 0 0 0,0 0 0 0 0,-1 0 0 0 0,1 0 0 0 0,0 0 0 0 0,0 0 0 0 0,-1 0-1 0 0,1-1 1 0 0,0 2 0 0 0,-1-1 0 0 0,1 0 0 0 0,0 0 0 0 0,0 0 0 0 0,-1 0 0 0 0,1 0 0 0 0,0 0 0 0 0,-1 0 0 0 0,1 0 0 0 0,0 0 0 0 0,0 0 0 0 0,-1 0 0 0 0,1 1-1 0 0,0-1 1 0 0,0 0 0 0 0,0 0 0 0 0,-1 0 0 0 0,1 1 0 0 0,-1 3 262 0 0,1-1 1 0 0,0 1-1 0 0,0-1 0 0 0,1 1 1 0 0,-1 0-1 0 0,1-1 0 0 0,-1 1 1 0 0,1-1-1 0 0,0 1 0 0 0,0-1 1 0 0,1 1-1 0 0,-1-1 0 0 0,1 0 0 0 0,0 0 1 0 0,0 0-1 0 0,0 0 0 0 0,0 0 1 0 0,0 0-1 0 0,6 5 0 0 0,7 8 354 0 0,0-1 1 0 0,19 13-1 0 0,18 10 543 0 0,2-2-1 0 0,74 36 1 0 0,-123-69-1166 0 0,0-1-1 0 0,1 1 0 0 0,-1 1 1 0 0,0-1-1 0 0,-1 1 0 0 0,1 0 1 0 0,-1 0-1 0 0,8 10 0 0 0,-10-12-72 0 0,-1 1-1 0 0,0-1 0 0 0,1 1 1 0 0,-1-1-1 0 0,0 1 0 0 0,-1 0 1 0 0,1 0-1 0 0,0 0 1 0 0,-1-1-1 0 0,0 1 0 0 0,1 0 1 0 0,-1 0-1 0 0,0 0 0 0 0,-1 0 1 0 0,1 0-1 0 0,0-1 0 0 0,-1 1 1 0 0,0 0-1 0 0,1 0 0 0 0,-3 4 1 0 0,-13 29 321 0 0,-1 0 0 0 0,-2-1 1 0 0,-2-1-1 0 0,-34 44 0 0 0,-2 5 79 0 0,55-79-427 0 0,-13 22 0 0 0,9-17 0 0 0,3-1-105 0 0,2-7-554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40 464 0 0,'-16'0'5497'0'0,"16"0"-5340"0"0,0 1 1 0 0,0-1 0 0 0,0 0 0 0 0,-1 0 0 0 0,1 1 0 0 0,0-1-1 0 0,0 0 1 0 0,0 1 0 0 0,0-1 0 0 0,1 0 0 0 0,-1 0-1 0 0,0 1 1 0 0,0-1 0 0 0,0 0 0 0 0,0 0 0 0 0,0 1-1 0 0,0-1 1 0 0,0 0 0 0 0,0 0 0 0 0,1 1 0 0 0,-1-1 0 0 0,0 0-1 0 0,0 0 1 0 0,0 0 0 0 0,0 1 0 0 0,1-1 0 0 0,-1 0-1 0 0,0 0 1 0 0,0 0 0 0 0,1 1 0 0 0,-1-1 0 0 0,3 2 336 0 0,0 1 1 0 0,0-1 0 0 0,1 0 0 0 0,-1 0-1 0 0,0-1 1 0 0,1 1 0 0 0,4 1 0 0 0,9 1 893 0 0,0 0 0 0 0,35 2 0 0 0,-45-5-1158 0 0,-1-1 1 0 0,1-1 0 0 0,-1 1-1 0 0,1-1 1 0 0,-1 0 0 0 0,1 0-1 0 0,-1-1 1 0 0,0 0 0 0 0,1 0-1 0 0,-1-1 1 0 0,7-3 0 0 0,-11 4-147 0 0,0 0 1 0 0,0 0 0 0 0,0 0 0 0 0,0 0 0 0 0,-1 0-1 0 0,1 0 1 0 0,-1 0 0 0 0,1 0 0 0 0,-1-1 0 0 0,0 1-1 0 0,0-1 1 0 0,0 1 0 0 0,0-1 0 0 0,-1 1 0 0 0,1-1-1 0 0,-1 0 1 0 0,1 1 0 0 0,-1-1 0 0 0,0 0 0 0 0,0 1-1 0 0,0-6 1 0 0,0 8-76 0 0,0 0 0 0 0,0 0 0 0 0,-1 0 1 0 0,1 0-1 0 0,0-1 0 0 0,0 1 0 0 0,0 0 0 0 0,0 0 0 0 0,0 0 0 0 0,0 0 0 0 0,0-1 0 0 0,0 1 1 0 0,0 0-1 0 0,0 0 0 0 0,0 0 0 0 0,-1 0 0 0 0,1 0 0 0 0,0 0 0 0 0,0 0 0 0 0,0-1 0 0 0,0 1 0 0 0,0 0 1 0 0,0 0-1 0 0,-1 0 0 0 0,1 0 0 0 0,0 0 0 0 0,0 0 0 0 0,0 0 0 0 0,0 0 0 0 0,-1 0 0 0 0,1 0 1 0 0,0 0-1 0 0,0 0 0 0 0,0 0 0 0 0,0 0 0 0 0,-1 0 0 0 0,1 0 0 0 0,0 0 0 0 0,0 0 0 0 0,0 0 0 0 0,0 0 1 0 0,-1 0-1 0 0,1 0 0 0 0,0 0 0 0 0,0 0 0 0 0,0 0 0 0 0,0 0 0 0 0,0 0 0 0 0,-1 1 0 0 0,1-1 1 0 0,0 0-1 0 0,0 0 0 0 0,0 0 0 0 0,0 0 0 0 0,0 0 0 0 0,0 0 0 0 0,0 0 0 0 0,-1 1 0 0 0,1-1 0 0 0,0 0 1 0 0,0 0-1 0 0,0 0 0 0 0,-1 1 17 0 0,1 0 0 0 0,-1-1 0 0 0,1 1-1 0 0,-1 0 1 0 0,0 0 0 0 0,1-1 0 0 0,-1 1 0 0 0,1 0 0 0 0,0 0 0 0 0,-1 0 0 0 0,1-1 0 0 0,0 1 0 0 0,-1 0 0 0 0,1 0-1 0 0,0 0 1 0 0,0 2 0 0 0,3 53 641 0 0,3-1-1 0 0,2 1 1 0 0,19 61-1 0 0,-7-24 72 0 0,-19-88-700 0 0,1 1 40 0 0,-1-1-1 0 0,0 1 1 0 0,-1-1-1 0 0,1 1 1 0 0,-1 10-1 0 0,-1-15-64 0 0,1 1 0 0 0,0-1 0 0 0,-1 1 0 0 0,1-1-1 0 0,-1 1 1 0 0,0-1 0 0 0,1 0 0 0 0,-1 1 0 0 0,0-1 0 0 0,0 0 0 0 0,0 0 0 0 0,0 1 0 0 0,0-1-1 0 0,0 0 1 0 0,0 0 0 0 0,0 0 0 0 0,0 0 0 0 0,-1 0 0 0 0,1 0 0 0 0,0-1 0 0 0,-1 1-1 0 0,1 0 1 0 0,-1-1 0 0 0,1 1 0 0 0,-2 0 0 0 0,-16 4 9 0 0,0-1 0 0 0,0-1-1 0 0,-1 0 1 0 0,-24-1 0 0 0,-12 2-2 0 0,-19 7 484 0 0,73-10 304 0 0,19 3-402 0 0,13 0 12 0 0,0-1-1 0 0,49-2 1 0 0,-45-2-256 0 0,-14 1-146 0 0,65 1-3672 0 0,-28 2-8370 0 0,-46-3 9177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29 168 0 0,'10'-25'8506'0'0,"-10"24"-8284"0"0,1 1 1 0 0,-1 0-1 0 0,0-1 0 0 0,1 1 1 0 0,-1 0-1 0 0,1 0 0 0 0,-1-1 1 0 0,1 1-1 0 0,-1 0 0 0 0,1 0 1 0 0,-1 0-1 0 0,1 0 0 0 0,-1 0 1 0 0,1-1-1 0 0,-1 1 0 0 0,1 0 1 0 0,-1 0-1 0 0,1 0 0 0 0,-1 0 1 0 0,1 1-1 0 0,-1-1 0 0 0,1 0 1 0 0,-1 0-1 0 0,1 0 0 0 0,-1 0 1 0 0,1 0-1 0 0,-1 1 0 0 0,1-1 1 0 0,12 9 2631 0 0,-4 3-910 0 0,-1 0 1 0 0,10 22 0 0 0,20 62 1229 0 0,-37-93-3463 0 0,0 0 0 0 0,1 0-1 0 0,0 0 1 0 0,-1 0 0 0 0,1 0 0 0 0,0 0 0 0 0,3 3 0 0 0,10 7-5094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189 236 148 0 0,'-16'-17'708'0'0,"3"4"565"0"0,1 0 0 0 0,-19-27 0 0 0,29 37-800 0 0,0 0 0 0 0,0-1-1 0 0,0 0 1 0 0,0 1 0 0 0,1-1-1 0 0,-1 0 1 0 0,1 0 0 0 0,0 1-1 0 0,0-1 1 0 0,1 0 0 0 0,-1 0 0 0 0,1 0-1 0 0,0 0 1 0 0,0 0 0 0 0,0 0-1 0 0,0 0 1 0 0,1 0 0 0 0,0-5 0 0 0,1 5-180 0 0,0 1 0 0 0,0-1 1 0 0,0 1-1 0 0,0 0 0 0 0,0 0 1 0 0,1 0-1 0 0,-1 0 1 0 0,1 0-1 0 0,0 1 0 0 0,0-1 1 0 0,0 1-1 0 0,0 0 1 0 0,0 0-1 0 0,0 0 0 0 0,1 0 1 0 0,-1 0-1 0 0,5-1 0 0 0,5-2 340 0 0,0 1-1 0 0,0 0 0 0 0,20-3 1 0 0,-14 4-129 0 0,1 1-1 0 0,0 1 1 0 0,0 1 0 0 0,-1 0 0 0 0,1 2 0 0 0,0 0 0 0 0,20 6 0 0 0,-26-5-235 0 0,1 1 0 0 0,-1 1 0 0 0,0 0-1 0 0,0 1 1 0 0,-1 1 0 0 0,0 0 0 0 0,0 0 0 0 0,0 2 0 0 0,21 18 0 0 0,-30-23-180 0 0,0-1 0 0 0,0 1 0 0 0,-1 0 0 0 0,0 0 0 0 0,0 1 0 0 0,0-1 0 0 0,0 0 0 0 0,-1 1 1 0 0,1 0-1 0 0,-1 0 0 0 0,-1 0 0 0 0,1 0 0 0 0,-1 0 0 0 0,1 0 0 0 0,0 7 0 0 0,-2-8-46 0 0,-1 0 0 0 0,1 0 0 0 0,0 0-1 0 0,-1-1 1 0 0,0 1 0 0 0,0 0 0 0 0,0-1-1 0 0,0 1 1 0 0,-1 0 0 0 0,1-1 0 0 0,-1 1-1 0 0,0-1 1 0 0,0 0 0 0 0,0 0 0 0 0,-1 0-1 0 0,1 0 1 0 0,-1 0 0 0 0,1 0 0 0 0,-1-1-1 0 0,0 1 1 0 0,-5 3 0 0 0,-7 4 20 0 0,-1-1 0 0 0,0-1 1 0 0,0 0-1 0 0,-1-1 0 0 0,0-1 0 0 0,-26 7 1 0 0,-106 15 70 0 0,101-21-260 0 0,-2-2 0 0 0,-97-3 1 0 0,120-7-753 0 0,26 4 399 0 0,6-3-3340 0 0,-3 3 3597 0 0,-1 1-1 0 0,1-1 1 0 0,-1 0 0 0 0,1 1-1 0 0,2-2 1 0 0,2 1-1001 0 0,1 0-1 0 0,-1 0 1 0 0,1 1 0 0 0,12 0 0 0 0,1 0-1015 0 0,10-2-486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2:2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1 452 0 0,'2'0'729'0'0,"1"0"0"0"0,-1 0 0 0 0,1 0 0 0 0,-1 1 0 0 0,1-1 0 0 0,-1 1-1 0 0,1 0 1 0 0,-1 0 0 0 0,1 0 0 0 0,-1 0 0 0 0,0 0 0 0 0,0 0 0 0 0,1 1 0 0 0,2 2 0 0 0,-2-1 70 0 0,0 0 1 0 0,0 0 0 0 0,0 1 0 0 0,0-1-1 0 0,-1 1 1 0 0,1 0 0 0 0,2 7-1 0 0,1 5 793 0 0,0 0 0 0 0,-1 0 0 0 0,4 25 0 0 0,-6-24-297 0 0,35 117 5372 0 0,-32-126-8002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3:2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24 300 0 0,'0'0'550'0'0,"0"-24"12587"0"0,1 229-8383 0 0,-2-101-6114 0 0,4-87-1770 0 0,-1-11-1265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3:2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72 0 0,'0'0'605'0'0,"-11"-8"3566"0"0,10 8-3901 0 0,1 0 0 0 0,0 0 1 0 0,-4-3 2971 0 0,4 3-2972 0 0,0-1 1 0 0,-1 1-1 0 0,1 0 0 0 0,0-1 0 0 0,0 1 1 0 0,0 0-1 0 0,-1-1 0 0 0,1 1 0 0 0,0-1 0 0 0,0 1 1 0 0,0 0-1 0 0,0-1 0 0 0,0 1 0 0 0,0-1 1 0 0,14-2 696 0 0,0 0 0 0 0,0 0 1 0 0,0 2-1 0 0,0 0 0 0 0,1 0 1 0 0,16 2-1 0 0,42-2 1115 0 0,-50-1-1337 0 0,-14 2-447 0 0,-1 0 0 0 0,1-1 0 0 0,0-1 0 0 0,0 1 1 0 0,15-6-1 0 0,-23 6-449 0 0,1 0-441 0 0,0 0 335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0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89 80 0 0,'0'0'112'0'0,"-7"-12"12"0"0,2 6-8 0 0,2 1 0 0 0,-4-3-12 0 0,5 2 64 0 0,-5-4-100 0 0,4 4 32 0 0,-5-3-80 0 0,4 4-20 0 0,-5-3-84 0 0,4 3 16 0 0,-2-3-412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3T10:31:0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90 860 0 0,'-6'-5'12879'0'0,"25"-2"-10841"0"0,1 1 1 0 0,36-6-1 0 0,-2 1-436 0 0,153-36 2556 0 0,-205 47-4109 0 0,1-1-1 0 0,-1 1 0 0 0,0-1 1 0 0,1 1-1 0 0,-1 0 1 0 0,0 0-1 0 0,1 0 0 0 0,-1 0 1 0 0,0 1-1 0 0,0-1 1 0 0,1 1-1 0 0,-1-1 0 0 0,0 1 1 0 0,0 0-1 0 0,0-1 0 0 0,1 1 1 0 0,-1 1-1 0 0,0-1 1 0 0,0 0-1 0 0,0 0 0 0 0,-1 1 1 0 0,4 1-1 0 0,-3 0-23 0 0,0 0 0 0 0,0 1 0 0 0,0-1 1 0 0,-1 0-1 0 0,1 1 0 0 0,-1-1 0 0 0,0 1 0 0 0,0-1 0 0 0,0 1 0 0 0,0-1 0 0 0,0 1 0 0 0,-1 0 0 0 0,1 5 0 0 0,13 318 1374 0 0,-17-138-572 0 0,-1-43-312 0 0,5-144-500 0 0,-1 0-1 0 0,0 0 0 0 0,0 1 1 0 0,0-1-1 0 0,-1 0 1 0 0,1 0-1 0 0,0 0 0 0 0,-1 0 1 0 0,1 0-1 0 0,-1 1 0 0 0,0-1 1 0 0,0 0-1 0 0,0 0 0 0 0,0-1 1 0 0,0 1-1 0 0,0 0 0 0 0,0 0 1 0 0,-1 0-1 0 0,1-1 1 0 0,0 1-1 0 0,-1-1 0 0 0,0 1 1 0 0,1-1-1 0 0,-4 2 0 0 0,0-1-17 0 0,-1 0-1 0 0,0 0 0 0 0,0 0 1 0 0,1-1-1 0 0,-1 0 1 0 0,0-1-1 0 0,-9 1 0 0 0,9-1-1 0 0,-38 4-23 0 0,-188 8 699 0 0,186-10-502 0 0,45-2-318 0 0,-6-1-490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0 572 0 0,'0'0'10556'0'0,"-1"4"-9037"0"0,1 0-1113 0 0,-1 1 0 0 0,1-1 0 0 0,0 0 0 0 0,0 1-1 0 0,1-1 1 0 0,-1 0 0 0 0,1 1 0 0 0,0-1 0 0 0,0 0 0 0 0,0 0 0 0 0,1 0 0 0 0,0 0-1 0 0,-1 0 1 0 0,1 0 0 0 0,1 0 0 0 0,4 6 0 0 0,15 8-1770 0 0,-19-16 584 0 0,0-1 0 0 0,1 1 0 0 0,-1-1 0 0 0,1 0 1 0 0,0 0-1 0 0,5 1 0 0 0,6 0-1403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0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43 418 40 0 0,'-31'-85'6938'0'0,"20"52"937"0"0,13 37-6987 0 0,27 52 1351 0 0,33 95 1 0 0,-40-90-913 0 0,50 94-1 0 0,-58-131-1007 0 0,0 2 234 0 0,1 0-1 0 0,1-1 1 0 0,1-1-1 0 0,1-1 1 0 0,33 34 0 0 0,-50-55-477 0 0,1-1 1 0 0,-1 0 0 0 0,1 0-1 0 0,-1 0 1 0 0,1 1-1 0 0,-1-1 1 0 0,1-1 0 0 0,-1 1-1 0 0,1 0 1 0 0,0 0-1 0 0,0-1 1 0 0,-1 1 0 0 0,1 0-1 0 0,0-1 1 0 0,0 0-1 0 0,0 1 1 0 0,0-1 0 0 0,-1 0-1 0 0,1 0 1 0 0,0 0 0 0 0,0 0-1 0 0,0-1 1 0 0,0 1-1 0 0,-1 0 1 0 0,1-1 0 0 0,0 1-1 0 0,3-2 1 0 0,-2 0 13 0 0,0-1 1 0 0,0 1-1 0 0,-1 0 1 0 0,1-1-1 0 0,-1 1 1 0 0,1-1-1 0 0,-1 0 1 0 0,0 0-1 0 0,0 0 1 0 0,0 0-1 0 0,0 0 1 0 0,-1 0 0 0 0,3-7-1 0 0,20-60 359 0 0,-4 0 0 0 0,-3-2 1 0 0,12-106-1 0 0,-22 83-11 0 0,-5-131 0 0 0,-4 108-264 0 0,2 117-176 0 0,0-8-227 0 0,0 0 0 0 0,0 0-1 0 0,1 1 1 0 0,0-1-1 0 0,4-13 1 0 0,-4 21-427 0 0,2 4-1826 0 0,9 11 272 0 0,-1 1 0 0 0,0 0-1 0 0,16 30 1 0 0,-14-23 302 0 0,10 17-1093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0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0 320 0 0,'0'0'17586'0'0,"0"13"-15258"0"0,22 165 3292 0 0,-20-169-5751 0 0,-1-1 0 0 0,1 1 0 0 0,6 15-1 0 0,5-1-3142 0 0,4-6-5353 0 0,-12-15 6324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0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33 158 472 0 0,'-8'-11'741'0'0,"5"6"69"0"0,-1 0 1 0 0,1 1-1 0 0,0-1 1 0 0,1 0 0 0 0,-1-1-1 0 0,-3-9 1 0 0,6 13-572 0 0,0 0 0 0 0,0 0 0 0 0,0 0-1 0 0,0 0 1 0 0,0 0 0 0 0,0 0 0 0 0,0 0 0 0 0,1 0 0 0 0,-1 0 0 0 0,1 0 0 0 0,-1 0 0 0 0,1 0 0 0 0,0 0 0 0 0,0 0 0 0 0,0 1 0 0 0,0-1-1 0 0,0 0 1 0 0,0 1 0 0 0,0-1 0 0 0,0 0 0 0 0,1 1 0 0 0,-1-1 0 0 0,1 1 0 0 0,2-2 0 0 0,5-4 217 0 0,0 1 1 0 0,0 0-1 0 0,1 1 1 0 0,0 0-1 0 0,0 0 0 0 0,0 1 1 0 0,1 0-1 0 0,-1 1 1 0 0,1 0-1 0 0,0 1 0 0 0,0 0 1 0 0,-1 1-1 0 0,15 0 1 0 0,5 1 273 0 0,0 1 1 0 0,1 1-1 0 0,47 11 0 0 0,-45-4-256 0 0,0 1-1 0 0,-1 1 0 0 0,0 1 0 0 0,-1 3 0 0 0,39 22 0 0 0,-57-30-273 0 0,-1 0 1 0 0,-1 1-1 0 0,1 0 0 0 0,-1 1 0 0 0,0 0 0 0 0,-1 0 1 0 0,0 1-1 0 0,-1 1 0 0 0,0 0 0 0 0,-1 0 0 0 0,11 18 1 0 0,-18-26-104 0 0,1 1 1 0 0,-1-1 0 0 0,0 0 0 0 0,0 0 0 0 0,-1 1-1 0 0,1-1 1 0 0,-1 0 0 0 0,1 1 0 0 0,-1-1 0 0 0,0 1 0 0 0,0-1-1 0 0,-1 0 1 0 0,1 1 0 0 0,-1-1 0 0 0,1 0 0 0 0,-3 4 0 0 0,1-1 21 0 0,0-1 0 0 0,-1 1 0 0 0,0-1 1 0 0,0 0-1 0 0,-1 0 0 0 0,1 0 0 0 0,-1-1 1 0 0,-7 7-1 0 0,-2 1 49 0 0,-1-1 0 0 0,0-1 1 0 0,0-1-1 0 0,-1 0 1 0 0,-21 10-1 0 0,3-5-22 0 0,0-1-1 0 0,-1-2 1 0 0,0-1 0 0 0,0-2-1 0 0,-1-1 1 0 0,0-1 0 0 0,-1-2 0 0 0,1-2-1 0 0,-1-1 1 0 0,-35-5 0 0 0,59 3-257 0 0,0 0-589 0 0,0 0 0 0 0,0-1 0 0 0,-23-7 0 0 0,31 7 285 0 0,28 2-14796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0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60 228 0 0,'0'0'2918'0'0,"-3"-2"-1108"0"0,-16-8 3481 0 0,23 8-3712 0 0,10-5-564 0 0,1 1 0 0 0,0 0 0 0 0,0 1 1 0 0,0 1-1 0 0,0 0 0 0 0,28-2 0 0 0,100-2 2882 0 0,-132 8-3636 0 0,0 1 0 0 0,0 0 0 0 0,1 0 1 0 0,-1 1-1 0 0,-1 0 0 0 0,1 1 0 0 0,0 1 0 0 0,11 4 0 0 0,-19-6-186 0 0,0-1 0 0 0,-1 1-1 0 0,1-1 1 0 0,-1 1 0 0 0,0 0-1 0 0,1 0 1 0 0,-1 0 0 0 0,0 0-1 0 0,0 0 1 0 0,0 1-1 0 0,-1-1 1 0 0,1 0 0 0 0,0 1-1 0 0,1 4 1 0 0,-2-4-26 0 0,0 0 1 0 0,-1 0 0 0 0,1 0-1 0 0,-1 0 1 0 0,0 0-1 0 0,0 1 1 0 0,0-1-1 0 0,0 0 1 0 0,0 0 0 0 0,-1 0-1 0 0,0 0 1 0 0,1 0-1 0 0,-1 0 1 0 0,0 0-1 0 0,0-1 1 0 0,-1 1 0 0 0,-1 3-1 0 0,-8 13 220 0 0,-1 0 0 0 0,-1-1 0 0 0,-1-1 0 0 0,-1 0-1 0 0,-22 21 1 0 0,-22 24 800 0 0,56-57-931 0 0,-1-1 0 0 0,1 1 0 0 0,0 0 0 0 0,0 0 1 0 0,1 0-1 0 0,0 0 0 0 0,-4 10 0 0 0,6-14-111 0 0,1 1 1 0 0,-1-1-1 0 0,0 0 0 0 0,0 0 1 0 0,1 1-1 0 0,-1-1 0 0 0,0 0 1 0 0,1 0-1 0 0,-1 0 0 0 0,1 1 1 0 0,0-1-1 0 0,-1 0 0 0 0,1 0 1 0 0,0 0-1 0 0,0 0 0 0 0,-1 0 1 0 0,1 0-1 0 0,0 0 0 0 0,0-1 1 0 0,0 1-1 0 0,0 0 0 0 0,0 0 1 0 0,1-1-1 0 0,-1 1 0 0 0,1 0 1 0 0,29 12 399 0 0,-13-8-313 0 0,0-2 0 0 0,0 0 0 0 0,0-1 0 0 0,1-1 1 0 0,31-2-1 0 0,92-16-1445 0 0,-121 14 534 0 0,-16 2 533 0 0,37-5-4093 0 0,-13-1-3662 0 0,-16 3 4927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80 620 0 0,'-14'-29'17608'0'0,"15"28"-17208"0"0,0 0 0 0 0,0 0-1 0 0,0-1 1 0 0,0 1-1 0 0,0 0 1 0 0,1 0-1 0 0,-1 0 1 0 0,0 0 0 0 0,1 0-1 0 0,-1 0 1 0 0,1 1-1 0 0,-1-1 1 0 0,1 0 0 0 0,-1 1-1 0 0,1-1 1 0 0,-1 1-1 0 0,1 0 1 0 0,0-1-1 0 0,2 1 1 0 0,41-3 1868 0 0,-24 2-1114 0 0,93-7 13 0 0,93-11 791 0 0,-195 17-1958 0 0,23 0-12260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0 448 0 0,'-17'14'2965'0'0,"2"1"7279"0"0,18-10-7554 0 0,-3-5-2611 0 0,0 0 1 0 0,0 1-1 0 0,0-1 0 0 0,0 0 0 0 0,0 0 0 0 0,0 1 0 0 0,0-1 1 0 0,0 0-1 0 0,0 1 0 0 0,0-1 0 0 0,0 0 0 0 0,0 1 1 0 0,1-1-1 0 0,-1 0 0 0 0,0 0 0 0 0,0 1 0 0 0,0-1 0 0 0,1 0 1 0 0,-1 0-1 0 0,0 1 0 0 0,0-1 0 0 0,1 0 0 0 0,-1 0 0 0 0,0 0 1 0 0,0 0-1 0 0,1 1 0 0 0,-1-1 0 0 0,0 0 0 0 0,1 0 1 0 0,-1 0-1 0 0,25 3 2982 0 0,0-1-1 0 0,0-1 1 0 0,42-5 0 0 0,-19-1-5249 0 0,1-2-7212 0 0,-34 5 6064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28 0 0,'29'-5'12805'0'0,"53"5"-822"0"0,45 0-5822 0 0,-84 0-4383 0 0,-4-2-1775 0 0,-1-1 0 0 0,0-1 0 0 0,57-16 0 0 0,-87 20-3 0 0,-1-2-139 0 0,-1 2-530 0 0,3 1-5006 0 0,-1 0 442 0 0,-2-1 1624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9 171 128 0 0,'-4'-9'2738'0'0,"-1"-9"6384"0"0,10 16-8212 0 0,-1 1 1 0 0,0 0 0 0 0,1 0-1 0 0,0 0 1 0 0,-1 1 0 0 0,6-1-1 0 0,55 6 1948 0 0,-26-1-1773 0 0,-5-2-488 0 0,143 3 2043 0 0,-152-6-2195 0 0,0-1 0 0 0,1-1 0 0 0,-1-1 0 0 0,46-14 0 0 0,-65 16-361 0 0,-1 0 0 0 0,1 0 0 0 0,-1-1 1 0 0,0 0-1 0 0,0 0 0 0 0,0 0 1 0 0,0-1-1 0 0,0 0 0 0 0,-1 0 1 0 0,4-4-1 0 0,-5 5-39 0 0,-1 0 0 0 0,0 0-1 0 0,0-1 1 0 0,0 1 0 0 0,0 0 0 0 0,0-1 0 0 0,-1 1 0 0 0,0-1-1 0 0,0 0 1 0 0,0 0 0 0 0,0 1 0 0 0,0-1 0 0 0,-1 0 0 0 0,1 0-1 0 0,-1 0 1 0 0,-1-6 0 0 0,1 9-32 0 0,0 0 1 0 0,0 0-1 0 0,0 0 1 0 0,0-1-1 0 0,0 1 1 0 0,-1 0-1 0 0,1 0 0 0 0,-1 0 1 0 0,1-1-1 0 0,0 1 1 0 0,-1 0-1 0 0,0 0 1 0 0,-1-2-1 0 0,2 3-8 0 0,0 0 1 0 0,-1-1-1 0 0,1 1 1 0 0,0 0-1 0 0,0 0 1 0 0,-1 0-1 0 0,1 0 1 0 0,0 0-1 0 0,-1-1 0 0 0,1 1 1 0 0,0 0-1 0 0,-1 0 1 0 0,1 0-1 0 0,0 0 1 0 0,-1 0-1 0 0,1 0 1 0 0,0 0-1 0 0,-1 0 0 0 0,1 0 1 0 0,-1 0-1 0 0,1 0 1 0 0,0 0-1 0 0,-1 1 1 0 0,1-1-1 0 0,0 0 1 0 0,0 0-1 0 0,-1 0 0 0 0,1 0 1 0 0,0 0-1 0 0,-1 1 1 0 0,-1 0 6 0 0,1 1 0 0 0,0-1 0 0 0,-1 1 0 0 0,1-1 0 0 0,0 1 0 0 0,0-1 0 0 0,0 1 0 0 0,0 0 0 0 0,0 0 1 0 0,0 0-1 0 0,0-1 0 0 0,1 1 0 0 0,-1 0 0 0 0,1 0 0 0 0,-1 0 0 0 0,1 3 0 0 0,-2 26 176 0 0,1 0 0 0 0,2 0 0 0 0,8 56 0 0 0,28 91 443 0 0,-35-170-602 0 0,15 60 376 0 0,2-2 1 0 0,42 94-1 0 0,-19-49-284 0 0,-39-103-121 0 0,5 11 0 0 0,-8-19-6 0 0,1 1 1 0 0,-1 0-1 0 0,0 0 0 0 0,0-1 1 0 0,0 1-1 0 0,0 0 1 0 0,0 0-1 0 0,0-1 0 0 0,0 1 1 0 0,0 0-1 0 0,-1 0 0 0 0,1-1 1 0 0,0 1-1 0 0,0 0 1 0 0,-1 0-1 0 0,1-1 0 0 0,0 1 1 0 0,-1 0-1 0 0,1-1 0 0 0,-1 1 1 0 0,1-1-1 0 0,-1 1 1 0 0,1 0-1 0 0,-1-1 0 0 0,1 1 1 0 0,-1-1-1 0 0,1 1 0 0 0,-1-1 1 0 0,0 0-1 0 0,1 1 1 0 0,-1-1-1 0 0,0 0 0 0 0,1 1 1 0 0,-1-1-1 0 0,0 0 0 0 0,0 0 1 0 0,1 0-1 0 0,-1 1 0 0 0,0-1 1 0 0,0 0-1 0 0,1 0 1 0 0,-1 0-1 0 0,0 0 0 0 0,0 0 1 0 0,1 0-1 0 0,-1-1 0 0 0,0 1 1 0 0,-1 0-1 0 0,-1 0-22 0 0,-140 8-323 0 0,-89 8 990 0 0,203-10-623 0 0,49 1-16 0 0,11-5 0 0 0,0 0 0 0 0,43-6 0 0 0,-42 3 0 0 0,264-23 0 0 0,-40 4 0 0 0,-245 19 0 0 0,-4 1 0 0 0,1-1 0 0 0,-1 1 0 0 0,0-2 0 0 0,12-3 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43 640 0 0,'33'-27'5615'0'0,"-29"25"-4342"0"0,0-1 0 0 0,1 1 0 0 0,-1 0 0 0 0,0 0 0 0 0,1 1 0 0 0,5-3 0 0 0,-9 4-1087 0 0,0 0 0 0 0,0 0 0 0 0,0 1 0 0 0,1-1 0 0 0,-1 0 0 0 0,0 0 0 0 0,0 0 0 0 0,0 1 0 0 0,0-1 0 0 0,0 1 0 0 0,0-1 0 0 0,0 1 0 0 0,0-1 0 0 0,0 1 0 0 0,0 0 0 0 0,0-1 0 0 0,0 1 0 0 0,0 0 0 0 0,0 0 0 0 0,0 0 0 0 0,-1-1 0 0 0,1 1 0 0 0,0 0 0 0 0,0 0 0 0 0,-1 0 0 0 0,1 0-1 0 0,-1 0 1 0 0,1 1 0 0 0,-1-1 0 0 0,1 1 0 0 0,0 3 138 0 0,1-1 0 0 0,-1 0-1 0 0,0 0 1 0 0,0 1 0 0 0,0-1-1 0 0,0 6 1 0 0,-2 19 934 0 0,-2-1 0 0 0,-9 38 0 0 0,8-44-591 0 0,0 0 0 0 0,1 0 0 0 0,1 1 0 0 0,2 44-1 0 0,0-66-640 0 0,0 1 0 0 0,1 0 0 0 0,-1 0 0 0 0,1-1 0 0 0,-1 1 0 0 0,1-1 0 0 0,0 1-1 0 0,-1-1 1 0 0,1 1 0 0 0,0-1 0 0 0,0 1 0 0 0,0-1 0 0 0,1 0 0 0 0,-1 1-1 0 0,0-1 1 0 0,0 0 0 0 0,3 2 0 0 0,-1-1 94 0 0,1 0-1 0 0,0 0 1 0 0,0 0-1 0 0,0 0 1 0 0,0-1 0 0 0,8 3-1 0 0,0-2 113 0 0,-1-1 0 0 0,1 1-1 0 0,0-2 1 0 0,15 0 0 0 0,168-21-2168 0 0,-162 22-2928 0 0,-5 0-2427 0 0,-12-3 4088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58 800 0 0,'-18'-17'8383'0'0,"17"17"-8055"0"0,0-1 1 0 0,0 1 0 0 0,0-1-1 0 0,0 1 1 0 0,0 0-1 0 0,0-1 1 0 0,-1 1-1 0 0,1 0 1 0 0,0 0-1 0 0,0 0 1 0 0,0 0 0 0 0,0 0-1 0 0,0 0 1 0 0,0 0-1 0 0,-1 0 1 0 0,1 0-1 0 0,0 0 1 0 0,0 1 0 0 0,0-1-1 0 0,0 0 1 0 0,0 1-1 0 0,0-1 1 0 0,0 1-1 0 0,0-1 1 0 0,0 1-1 0 0,0 0 1 0 0,0-1 0 0 0,0 1-1 0 0,1 0 1 0 0,-1 0-1 0 0,0 0 1 0 0,0-1-1 0 0,1 1 1 0 0,-1 0 0 0 0,0 0-1 0 0,1 0 1 0 0,-1 0-1 0 0,1 0 1 0 0,-1 2-1 0 0,0-2-152 0 0,1 1 0 0 0,-1-1 0 0 0,1 0 1 0 0,0 1-1 0 0,-1-1 0 0 0,1 0 0 0 0,0 1 0 0 0,0-1 0 0 0,0 1 0 0 0,0-1 0 0 0,0 0 0 0 0,0 1 0 0 0,0-1 0 0 0,1 0 0 0 0,-1 1 0 0 0,0-1 0 0 0,1 0 0 0 0,-1 1 0 0 0,1-1 0 0 0,0 0 1 0 0,-1 0-1 0 0,1 1 0 0 0,0-1 0 0 0,0 0 0 0 0,-1 0 0 0 0,1 0 0 0 0,0 0 0 0 0,0 0 0 0 0,0 0 0 0 0,0 0 0 0 0,1-1 0 0 0,-1 1 0 0 0,2 1 0 0 0,-1-1-116 0 0,-1 0-1 0 0,1 0 1 0 0,0-1 0 0 0,0 1-1 0 0,0 0 1 0 0,0-1-1 0 0,0 1 1 0 0,0-1 0 0 0,-1 0-1 0 0,1 0 1 0 0,0 1-1 0 0,0-1 1 0 0,0-1-1 0 0,0 1 1 0 0,0 0 0 0 0,0 0-1 0 0,0-1 1 0 0,0 1-1 0 0,0-1 1 0 0,0 1 0 0 0,0-1-1 0 0,-1 0 1 0 0,1 0-1 0 0,0 0 1 0 0,0 0 0 0 0,-1 0-1 0 0,1 0 1 0 0,-1-1-1 0 0,1 1 1 0 0,-1 0-1 0 0,1-1 1 0 0,-1 1 0 0 0,0-1-1 0 0,0 1 1 0 0,0-1-1 0 0,0 0 1 0 0,0 0 0 0 0,0 1-1 0 0,0-1 1 0 0,-1 0-1 0 0,1 0 1 0 0,0 0 0 0 0,-1 0-1 0 0,0 0 1 0 0,1 0-1 0 0,-1 0 1 0 0,0-3 0 0 0,-1 1-469 0 0,1 0 1 0 0,-1 0 0 0 0,0 0 0 0 0,0 0 0 0 0,0 0 0 0 0,-1 0 0 0 0,0 0-1 0 0,1 1 1 0 0,-1-1 0 0 0,0 0 0 0 0,-1 1 0 0 0,1 0 0 0 0,-4-4 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260 294 240 0 0,'-94'-104'5027'0'0,"-8"8"3210"0"0,73 68-4957 0 0,25 26-2726 0 0,1-1 1 0 0,0 0-1 0 0,-1-1 0 0 0,2 1 0 0 0,-1 0 0 0 0,0-1 0 0 0,1 1 1 0 0,-1-1-1 0 0,1 0 0 0 0,0 0 0 0 0,-1-5 0 0 0,2 8 334 0 0,2 0-818 0 0,-1 0 1 0 0,1 0 0 0 0,-1 0 0 0 0,1-1 0 0 0,-1 1 0 0 0,1 1 0 0 0,0-1-1 0 0,-1 0 1 0 0,1 0 0 0 0,0 0 0 0 0,0 0 0 0 0,-1 0 0 0 0,1 1-1 0 0,0-1 1 0 0,0 0 0 0 0,0 1 0 0 0,0-1 0 0 0,1 0 0 0 0,3 0-324 0 0,-1 1-1 0 0,1 0 1 0 0,-1 0 0 0 0,1 0 0 0 0,0 0 0 0 0,-1 1 0 0 0,1 0 0 0 0,-1 0 0 0 0,0 0-1 0 0,5 2 1 0 0,42 20-6415 0 0,-27-10 3886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182 976 204 0 0,'-8'15'11503'0'0,"6"-14"-10889"0"0,0-1-1 0 0,0 1 1 0 0,0-1-1 0 0,0 0 1 0 0,-1 0-1 0 0,1 0 1 0 0,0 0-1 0 0,0 0 1 0 0,0 0-1 0 0,0-1 1 0 0,0 1-1 0 0,0-1 1 0 0,0 1-1 0 0,0-1 0 0 0,0 0 1 0 0,0 0-1 0 0,-3-2 1 0 0,1 0-156 0 0,0 0 0 0 0,1 0-1 0 0,-1 0 1 0 0,1-1 0 0 0,0 1 0 0 0,-1-1 0 0 0,-3-6 0 0 0,-2-6-33 0 0,1 0 1 0 0,0-1 0 0 0,-6-22 0 0 0,-1-2-37 0 0,3-1 1 0 0,1-1-1 0 0,2 0 1 0 0,3 0-1 0 0,1-1 1 0 0,1-71-1 0 0,5 90-289 0 0,1 2-1 0 0,1-1 1 0 0,1 0-1 0 0,1 0 1 0 0,2 1 0 0 0,0 0-1 0 0,1 1 1 0 0,1-1-1 0 0,1 2 1 0 0,2-1 0 0 0,0 2-1 0 0,1-1 1 0 0,28-33-1 0 0,-26 37-54 0 0,1 1-1 0 0,0 1 0 0 0,2 0 0 0 0,-1 2 1 0 0,28-17-1 0 0,-36 25-29 0 0,1-1-1 0 0,0 2 1 0 0,0 0 0 0 0,0 0 0 0 0,0 0 0 0 0,0 2-1 0 0,1-1 1 0 0,-1 1 0 0 0,1 1 0 0 0,0 0 0 0 0,0 0-1 0 0,-1 1 1 0 0,16 2 0 0 0,-21-2-13 0 0,1 2-1 0 0,-1-1 1 0 0,0 1-1 0 0,1 0 1 0 0,-1 0-1 0 0,0 0 1 0 0,0 1-1 0 0,-1-1 1 0 0,1 1-1 0 0,-1 0 1 0 0,1 1-1 0 0,-1-1 1 0 0,0 1-1 0 0,0 0 1 0 0,0 0-1 0 0,-1 0 1 0 0,1 1-1 0 0,-1-1 1 0 0,0 1-1 0 0,0-1 1 0 0,-1 1-1 0 0,0 0 1 0 0,3 8 0 0 0,-2-5-1 0 0,-1 1 1 0 0,0 0-1 0 0,0 0 1 0 0,-1 0-1 0 0,0 0 1 0 0,0 0-1 0 0,-1 0 1 0 0,-1 0-1 0 0,1 0 1 0 0,-2 0-1 0 0,1 0 1 0 0,-1 0-1 0 0,-5 15 1 0 0,1-9-2 0 0,-1-1 0 0 0,-1 1 0 0 0,0-1 0 0 0,-1-1 0 0 0,0 0 0 0 0,-1 0 0 0 0,-20 20 0 0 0,3-8 0 0 0,-1-1 0 0 0,-42 28 0 0 0,55-43 0 0 0,8-5 0 0 0,1 1 0 0 0,-1-1 0 0 0,0 1 0 0 0,1 0 0 0 0,0 0 0 0 0,0 1 0 0 0,-8 10 0 0 0,14-8 0 0 0,1-5 0 0 0,0 0 0 0 0,1 0 0 0 0,0 0 0 0 0,0-1 0 0 0,0 1 0 0 0,0 0 0 0 0,0-1 0 0 0,0 1 0 0 0,1-1 0 0 0,-1 0 0 0 0,1 0 0 0 0,4 3 0 0 0,40 22 0 0 0,-26-15 0 0 0,114 60 0 0 0,-59-32 0 0 0,114 78 0 0 0,-168-102-4 0 0,-1 1 0 0 0,0 1-1 0 0,30 35 1 0 0,-51-52-216 0 0,4-1 107 0 0,15 1-11549 0 0,-11-2 9544 0 0,6-3-1078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19 536 0 0,'3'-3'969'0'0,"0"1"-1"0"0,-1 0 1 0 0,1 0 0 0 0,1 0 0 0 0,-1 1-1 0 0,0-1 1 0 0,0 1 0 0 0,1 0-1 0 0,5-2 1 0 0,-8 3-645 0 0,0 0-1 0 0,1 0 0 0 0,-1 0 1 0 0,0 0-1 0 0,1 1 1 0 0,-1-1-1 0 0,0 0 0 0 0,1 1 1 0 0,-1-1-1 0 0,0 0 1 0 0,0 1-1 0 0,1-1 0 0 0,-1 1 1 0 0,0 0-1 0 0,0 0 1 0 0,0-1-1 0 0,0 1 0 0 0,0 0 1 0 0,0 0-1 0 0,0 0 1 0 0,0 0-1 0 0,0 0 0 0 0,0 0 1 0 0,-1 0-1 0 0,1 0 1 0 0,0 0-1 0 0,-1 1 0 0 0,2 1 1 0 0,1 4 363 0 0,0 0 1 0 0,-1 1-1 0 0,1-1 0 0 0,-1 1 1 0 0,-1 0-1 0 0,1 0 1 0 0,-1-1-1 0 0,-1 10 0 0 0,0 10 1022 0 0,-4 29 0 0 0,1-34-716 0 0,2 0 0 0 0,1 27 1 0 0,1-38-930 0 0,0 0 0 0 0,1-1 0 0 0,1 0 1 0 0,-1 1-1 0 0,2-1 0 0 0,7 18 0 0 0,-8-23-55 0 0,-1-1-1 0 0,1 1 0 0 0,0-1 0 0 0,0 0 0 0 0,1 1 1 0 0,0-1-1 0 0,-1-1 0 0 0,1 1 0 0 0,0-1 1 0 0,1 1-1 0 0,-1-1 0 0 0,1 0 0 0 0,-1-1 1 0 0,1 1-1 0 0,7 2 0 0 0,4 0-8 0 0,8 3 0 0 0,1-3 0 0 0,12 0 0 0 0,-14-4 0 0 0,21 1 0 0 0,-1-2 0 0 0,53-5 0 0 0,-65 1-11798 0 0,-25 2 8203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1028 0 0,'-32'5'20483'0'0,"73"3"-18418"0"0,1-2-1 0 0,43 1 0 0 0,92-4 983 0 0,-159-3-2761 0 0,228-19 221 0 0,-246 19-525 0 0,30-3-1865 0 0,-19 4-1656 0 0,0 1-4355 0 0,-4 0 4773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0 468 0 0,'-12'6'1079'0'0,"9"-4"-366"0"0,0-1 1 0 0,0 0-1 0 0,0 1 1 0 0,0 0-1 0 0,0 0 1 0 0,0 0-1 0 0,1 0 1 0 0,-1 0-1 0 0,-4 5 1855 0 0,8-6-2393 0 0,-1 0 1 0 0,0 0 0 0 0,0-1 0 0 0,1 1-1 0 0,-1 0 1 0 0,0-1 0 0 0,1 1 0 0 0,-1 0-1 0 0,1-1 1 0 0,-1 1 0 0 0,1 0 0 0 0,-1-1-1 0 0,1 1 1 0 0,-1-1 0 0 0,1 1 0 0 0,0-1 0 0 0,-1 1-1 0 0,1-1 1 0 0,0 0 0 0 0,-1 1 0 0 0,1-1-1 0 0,0 0 1 0 0,0 1 0 0 0,-1-1 0 0 0,2 0-1 0 0,22 6 1691 0 0,-22-6-1545 0 0,100 12 3225 0 0,0-5 0 0 0,1-4 0 0 0,112-11 0 0 0,-106-2-3608 0 0,-100 9-3678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92 464 0 0,'0'0'958'0'0,"-1"0"-781"0"0,1-1-1 0 0,-1 1 1 0 0,1 0-1 0 0,-1-1 0 0 0,1 1 1 0 0,-1 0-1 0 0,1 0 1 0 0,-1 0-1 0 0,0-1 1 0 0,1 1-1 0 0,-1 0 1 0 0,1 0-1 0 0,-1 0 1 0 0,1 0-1 0 0,-1 0 1 0 0,0 0-1 0 0,1 0 0 0 0,-1 0 1 0 0,1 0-1 0 0,-2 1 1 0 0,-16 14 1550 0 0,1 0-1 0 0,0 1 1 0 0,1 1 0 0 0,1 1 0 0 0,-15 22 0 0 0,-29 33 3825 0 0,59-73-5506 0 0,1 0 0 0 0,-1 0 0 0 0,0-1 0 0 0,0 1 0 0 0,0 0 0 0 0,-1 0 0 0 0,1 0 0 0 0,0 0-1 0 0,0 0 1 0 0,0 0 0 0 0,0 0 0 0 0,0 0 0 0 0,0 0 0 0 0,0-1 0 0 0,0 1 0 0 0,0 0 0 0 0,0 0 0 0 0,0 0-1 0 0,0 0 1 0 0,0 0 0 0 0,0 0 0 0 0,0 0 0 0 0,0 0 0 0 0,0 0 0 0 0,0 0 0 0 0,0 0 0 0 0,-1 0 0 0 0,1 0 0 0 0,0-1-1 0 0,0 1 1 0 0,0 0 0 0 0,0 0 0 0 0,0 0 0 0 0,0 0 0 0 0,0 0 0 0 0,0 0 0 0 0,0 0 0 0 0,-1 0 0 0 0,1 0 0 0 0,0 0-1 0 0,0 0 1 0 0,0 0 0 0 0,0 0 0 0 0,0 0 0 0 0,0 0 0 0 0,0 0 0 0 0,0 0 0 0 0,0 0 0 0 0,-1 0 0 0 0,1 1 0 0 0,0-1-1 0 0,0 0 1 0 0,0 0 0 0 0,0 0 0 0 0,0 0 0 0 0,0 0 0 0 0,0 0 0 0 0,0 0 0 0 0,0 0 0 0 0,0 0 0 0 0,0 0-1 0 0,0 0 1 0 0,-1 0 0 0 0,1 0 0 0 0,0 1 0 0 0,0-1 0 0 0,0 0 0 0 0,0 0 0 0 0,0 0 0 0 0,1-14 1214 0 0,6-29-1263 0 0,-4 27 453 0 0,31-176 891 0 0,-31 177-1182 0 0,1 13-19 0 0,3 20 62 0 0,0 3-133 0 0,15 24 194 0 0,3 0-1 0 0,1-1 0 0 0,2-2 1 0 0,67 77-1 0 0,-2-11 378 0 0,-93-108-638 0 0,1 0 0 0 0,-1 0-1 0 0,0 1 1 0 0,0-1 0 0 0,0 0 0 0 0,0 0-1 0 0,0 0 1 0 0,0 0 0 0 0,0 0-1 0 0,0 0 1 0 0,1 0 0 0 0,-1 1-1 0 0,0-1 1 0 0,0 0 0 0 0,0 0-1 0 0,0 0 1 0 0,0 0 0 0 0,0 0-1 0 0,0 1 1 0 0,0-1 0 0 0,0 0-1 0 0,0 0 1 0 0,0 0 0 0 0,0 0 0 0 0,0 0-1 0 0,0 1 1 0 0,0-1 0 0 0,0 0-1 0 0,0 0 1 0 0,0 0 0 0 0,0 0-1 0 0,0 0 1 0 0,0 1 0 0 0,-1-1-1 0 0,1 0 1 0 0,0 0 0 0 0,0 0-1 0 0,0 0 1 0 0,0 0 0 0 0,0 0 0 0 0,0 0-1 0 0,0 1 1 0 0,0-1 0 0 0,0 0-1 0 0,-1 0 1 0 0,1 0 0 0 0,0 0-1 0 0,-11 2-9 0 0,-10-4-57 0 0,-193-31-193 0 0,166 27 215 0 0,36 5 32 0 0,-24-4-55 0 0,0 1 0 0 0,0 2-1 0 0,-39 4 1 0 0,74-2 77 0 0,0 0-1 0 0,0 0 1 0 0,-1 0 0 0 0,1 0-1 0 0,0 0 1 0 0,0 1 0 0 0,0-1 0 0 0,0 0-1 0 0,-1 1 1 0 0,1-1 0 0 0,0 1-1 0 0,0-1 1 0 0,0 1 0 0 0,0 0-1 0 0,0 0 1 0 0,-1 1 0 0 0,1-2 4 0 0,1 1 0 0 0,0 0 0 0 0,0-1 0 0 0,-1 1 1 0 0,1-1-1 0 0,0 1 0 0 0,0 0 0 0 0,0-1 0 0 0,0 1 1 0 0,0 0-1 0 0,0 0 0 0 0,0-1 0 0 0,0 1 0 0 0,0 0 0 0 0,0-1 1 0 0,0 1-1 0 0,0 0 0 0 0,0-1 0 0 0,0 1 0 0 0,1 0 1 0 0,-1 0-1 0 0,4 5 147 0 0,0 1 0 0 0,0-2 0 0 0,0 1 0 0 0,9 9 0 0 0,4 5 210 0 0,-7-2-281 0 0,-1 1-1 0 0,0-1 1 0 0,-1 2-1 0 0,-2-1 1 0 0,1 1-1 0 0,-2 0 1 0 0,-1 0 0 0 0,3 35-1 0 0,-4 9 378 0 0,-7 92 1 0 0,1-99-408 0 0,3-33-61 0 0,0-1 0 0 0,2 1 0 0 0,8 45 0 0 0,-8-60 0 0 0,-1-5-110 0 0,2 1-1545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1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75 120 0 0,'-4'-5'9634'0'0,"4"5"-9415"0"0,11-1 3875 0 0,30 5-3947 0 0,-13-2 1478 0 0,37 2-359 0 0,0-3 0 0 0,-1-3 0 0 0,1-3-1 0 0,66-14 1 0 0,-115 16-934 0 0,-1-1 0 0 0,0-1 0 0 0,0 0-1 0 0,-1-1 1 0 0,0-1 0 0 0,17-10 0 0 0,-27 13-67 0 0,-2 1-18 0 0,-2 5 548 0 0,-11 35-542 0 0,4-14-70 0 0,1-1 0 0 0,0 1 0 0 0,-2 29 0 0 0,4 26 179 0 0,3 0-1 0 0,4 0 1 0 0,16 99-1 0 0,27 22 449 0 0,-22-108-380 0 0,-24-90-452 0 0,0 0 0 0 0,1-1 0 0 0,-1 1 1 0 0,0 0-1 0 0,0-1 0 0 0,0 1 1 0 0,0 0-1 0 0,-1-1 0 0 0,1 1 0 0 0,0 0 1 0 0,0-1-1 0 0,0 1 0 0 0,0 0 0 0 0,-1-1 1 0 0,1 1-1 0 0,0-1 0 0 0,-1 1 0 0 0,1-1 1 0 0,0 1-1 0 0,-1 0 0 0 0,1-1 1 0 0,-1 1-1 0 0,1-1 0 0 0,-1 0 0 0 0,1 1 1 0 0,-1-1-1 0 0,1 1 0 0 0,-1-1 0 0 0,1 0 1 0 0,-1 1-1 0 0,0-1 0 0 0,1 0 0 0 0,-1 0 1 0 0,1 1-1 0 0,-1-1 0 0 0,0 0 0 0 0,1 0 1 0 0,-1 0-1 0 0,0 0 0 0 0,1 0 1 0 0,-1 0-1 0 0,0 0 0 0 0,1 0 0 0 0,-1 0 1 0 0,-1 0-1 0 0,-41-5-348 0 0,30 3 282 0 0,-473-15-381 0 0,485 17 536 0 0,-19 0-45 0 0,19 0 36 0 0,1 0-1 0 0,-1 0 0 0 0,0 0 1 0 0,0 0-1 0 0,1 0 1 0 0,-1 0-1 0 0,0 1 0 0 0,1-1 1 0 0,-1 0-1 0 0,0 0 1 0 0,1 0-1 0 0,-1 1 0 0 0,0-1 1 0 0,1 0-1 0 0,-1 1 1 0 0,1-1-1 0 0,-1 0 0 0 0,0 1 1 0 0,1-1-1 0 0,-2 2 1 0 0,18 8 372 0 0,-7-6-318 0 0,1 0 0 0 0,0-1 1 0 0,-1-1-1 0 0,2 1 1 0 0,-1-2-1 0 0,0 1 0 0 0,0-1 1 0 0,12-1-1 0 0,-2 1-6 0 0,138 7 550 0 0,-27-2-2823 0 0,-43 1-5358 0 0,-70-5 3965 0 0,1-4 513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7121 0 0,'1'-3'1315'0'0,"8"-28"7386"0"0,-7 28-8588 0 0,0 0 1 0 0,0 0 0 0 0,0 0-1 0 0,0 0 1 0 0,1 0-1 0 0,-1 0 1 0 0,1 1 0 0 0,0-1-1 0 0,-1 1 1 0 0,1 0-1 0 0,0 0 1 0 0,5-3 0 0 0,2-1 323 0 0,9-7 5621 0 0,-18 13-5836 0 0,1 0 1 0 0,-1 1-1 0 0,0 0 0 0 0,1-1 1 0 0,-1 1-1 0 0,0 0 0 0 0,1 0 1 0 0,-1-1-1 0 0,0 1 0 0 0,0 0 1 0 0,0 0-1 0 0,0 1 0 0 0,0-1 1 0 0,0 0-1 0 0,0 0 1 0 0,0 0-1 0 0,0 1 0 0 0,0-1 1 0 0,-1 0-1 0 0,1 1 0 0 0,-1-1 1 0 0,1 0-1 0 0,-1 1 0 0 0,1 2 1 0 0,12 48 670 0 0,-10-37-102 0 0,4 28-623 0 0,4 83 1 0 0,-4-18-91 0 0,-7-105-78 0 0,1 1 0 0 0,-1 0 0 0 0,1 0 0 0 0,0 0 0 0 0,0-1 0 0 0,0 1 0 0 0,0 0 0 0 0,1-1 0 0 0,-1 1 0 0 0,1-1 0 0 0,0 1 0 0 0,0-1 0 0 0,0 0 0 0 0,1 0 0 0 0,-1 0 0 0 0,1 0 0 0 0,0 0 0 0 0,-1-1 0 0 0,1 1 0 0 0,0-1 0 0 0,1 0 0 0 0,-1 0 0 0 0,0 0 0 0 0,1 0 0 0 0,-1 0 0 0 0,1-1 0 0 0,-1 1 0 0 0,1-1 0 0 0,0 0 0 0 0,0 0 0 0 0,-1-1 0 0 0,6 1 0 0 0,45 5 0 0 0,-1-2 0 0 0,86-6 0 0 0,-40 0 0 0 0,-77 2-28 0 0,0-2 1 0 0,32-5-1 0 0,-19-2-3750 0 0,-3-6-5610 0 0,-19 6 6043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18 119 416 0 0,'-7'-14'2616'0'0,"6"13"-1810"0"0,0-1 0 0 0,0 1 0 0 0,0-1 0 0 0,0 1 0 0 0,0-1-1 0 0,0 1 1 0 0,0-1 0 0 0,1 1 0 0 0,-1-1 0 0 0,1 0 0 0 0,-1 1 0 0 0,1-1-1 0 0,0 0 1 0 0,-1 1 0 0 0,1-1 0 0 0,0 0 0 0 0,0 0 0 0 0,0 1 0 0 0,1-1-1 0 0,-1 0 1 0 0,1-3 0 0 0,2 4-368 0 0,-1 0 0 0 0,1 0 0 0 0,-1 0 0 0 0,1 0 0 0 0,0 0 0 0 0,0 0 0 0 0,0 1 0 0 0,-1-1 0 0 0,1 1 0 0 0,0 0 0 0 0,0 0 0 0 0,3 0 0 0 0,3 0 35 0 0,81-13 2320 0 0,123-24-147 0 0,-205 35-3396 0 0,0 0 0 0 0,0 1 1 0 0,13-1-1 0 0,-7 3-3549 0 0,-1 4-3928 0 0,-9-2 5338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1 104 0 0,'-9'5'801'0'0,"-30"21"13612"0"0,39-26-14286 0 0,1 1 0 0 0,-1-1 0 0 0,0 1 1 0 0,0-1-1 0 0,0 0 0 0 0,0 1 0 0 0,1-1 0 0 0,-1 1 0 0 0,0-1 0 0 0,0 0 1 0 0,1 1-1 0 0,-1-1 0 0 0,0 0 0 0 0,1 1 0 0 0,-1-1 0 0 0,0 0 0 0 0,1 1 0 0 0,-1-1 1 0 0,1 0-1 0 0,-1 0 0 0 0,0 0 0 0 0,1 1 0 0 0,-1-1 0 0 0,1 0 0 0 0,-1 0 1 0 0,0 0-1 0 0,1 0 0 0 0,-1 0 0 0 0,2 0 0 0 0,13 2 1186 0 0,-12-2-1221 0 0,60 0 3056 0 0,87-10 1 0 0,-67 2-5654 0 0,-55 6-5862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17 167 852 0 0,'-6'-8'1700'0'0,"5"7"-1082"0"0,0-1 0 0 0,0 1 0 0 0,0 0-1 0 0,0-1 1 0 0,0 1 0 0 0,0-1 0 0 0,0 1 0 0 0,1-1-1 0 0,-1 0 1 0 0,0 1 0 0 0,1-3 0 0 0,0 4-432 0 0,0-1 0 0 0,0 1 0 0 0,1-1 1 0 0,-1 0-1 0 0,1 1 0 0 0,-1-1 1 0 0,1 1-1 0 0,-1 0 0 0 0,0-1 1 0 0,1 1-1 0 0,0-1 0 0 0,-1 1 0 0 0,1 0 1 0 0,-1-1-1 0 0,1 1 0 0 0,-1 0 1 0 0,1 0-1 0 0,0-1 0 0 0,-1 1 1 0 0,1 0-1 0 0,-1 0 0 0 0,1 0 0 0 0,0 0 1 0 0,-1 0-1 0 0,2 0 0 0 0,16-3 1667 0 0,3 2-644 0 0,347-34 7662 0 0,-353 32-8513 0 0,1 0-1 0 0,-2-1 0 0 0,16-7 1 0 0,-26 10-257 0 0,0-1-1 0 0,0 0 1 0 0,0 0 0 0 0,0 0 0 0 0,0 0 0 0 0,0-1 0 0 0,-1 0 0 0 0,1 0 0 0 0,-1 0 0 0 0,0 0 0 0 0,0 0-1 0 0,0 0 1 0 0,-1-1 0 0 0,1 0 0 0 0,2-4 0 0 0,-5 7-63 0 0,1 0 1 0 0,-1 0-1 0 0,1 0 0 0 0,-1 0 1 0 0,0 0-1 0 0,1 0 0 0 0,-1 0 0 0 0,0 0 1 0 0,0 0-1 0 0,0 0 0 0 0,0 0 1 0 0,0 0-1 0 0,0 0 0 0 0,0-1 0 0 0,-1 1-27 0 0,1 1-1 0 0,0 0 0 0 0,0-1 0 0 0,0 1 0 0 0,0 0 1 0 0,-1-1-1 0 0,1 1 0 0 0,0 0 0 0 0,0 0 0 0 0,-1-1 1 0 0,1 1-1 0 0,0 0 0 0 0,0 0 0 0 0,-1-1 0 0 0,1 1 1 0 0,0 0-1 0 0,-1 0 0 0 0,1 0 0 0 0,0-1 0 0 0,-1 1 0 0 0,1 0 1 0 0,-1 0-1 0 0,1 0 0 0 0,-1 0 0 0 0,0 0-1 0 0,0 0-1 0 0,0 0 1 0 0,-1 0 0 0 0,1 0-1 0 0,0 0 1 0 0,0 1-1 0 0,0-1 1 0 0,0 0-1 0 0,0 1 1 0 0,0-1 0 0 0,0 0-1 0 0,0 1 1 0 0,0 0-1 0 0,0-1 1 0 0,0 1-1 0 0,0 0 1 0 0,0-1 0 0 0,-1 3-1 0 0,-4 4 14 0 0,2 1-1 0 0,-1 0 0 0 0,1 0 1 0 0,0 0-1 0 0,1 1 1 0 0,0-1-1 0 0,1 1 0 0 0,-1 0 1 0 0,0 9-1 0 0,-1 10 27 0 0,0 45 0 0 0,4 11 112 0 0,4 0 0 0 0,18 97 1 0 0,-14-141 138 0 0,2-1 1 0 0,1-1-1 0 0,24 54 1 0 0,-28-69-300 0 0,-8-17 0 0 0,1-5 0 0 0,0-1 0 0 0,0 1 0 0 0,0-1 0 0 0,0 1 0 0 0,0-1 0 0 0,0 1 0 0 0,-1-1 0 0 0,1 0 0 0 0,0 1 0 0 0,0-1 0 0 0,-1 1 0 0 0,1-1 0 0 0,0 0 0 0 0,-1 1 0 0 0,1-1 0 0 0,0 0 0 0 0,-1 1 0 0 0,1-1 0 0 0,0 0 0 0 0,-1 1 0 0 0,1-1 0 0 0,-1 0 0 0 0,1 0 0 0 0,0 0 0 0 0,-1 1 0 0 0,1-1 0 0 0,-1 0 0 0 0,1 0 0 0 0,-1 0 0 0 0,1 0 0 0 0,-1 0 0 0 0,1 0 0 0 0,0 0 0 0 0,-1 0 0 0 0,1 0 0 0 0,-1 0 0 0 0,1 0 0 0 0,-1 0 0 0 0,0-1 0 0 0,-51 4 0 0 0,-53-4 0 0 0,29 0 0 0 0,19 0 0 0 0,14 0 0 0 0,1 1 0 0 0,0 2 0 0 0,-71 13 0 0 0,107-12 0 0 0,6-3 0 0 0,0 0 0 0 0,-1 0 0 0 0,1 0 0 0 0,0 0 0 0 0,0 0 0 0 0,0 1 0 0 0,0-1 0 0 0,0 0 0 0 0,-1 0 0 0 0,1 0 0 0 0,0 0 0 0 0,0 0 0 0 0,0 0 0 0 0,0 1 0 0 0,0-1 0 0 0,0 0 0 0 0,0 0 0 0 0,-1 0 0 0 0,1 0 0 0 0,0 1 0 0 0,0-1 0 0 0,0 0 0 0 0,0 0 0 0 0,0 0 0 0 0,0 1 0 0 0,0-1 0 0 0,0 0 0 0 0,0 0 0 0 0,0 0 0 0 0,0 1 0 0 0,0-1 0 0 0,0 0 0 0 0,0 0 0 0 0,0 0 0 0 0,0 0 0 0 0,0 1 0 0 0,1-1 0 0 0,-1 0 0 0 0,0 0 0 0 0,0 1 0 0 0,2 1 0 0 0,1 0 0 0 0,-1 0 0 0 0,1 1 0 0 0,0-2 0 0 0,-1 1 0 0 0,1 0 0 0 0,0 0 0 0 0,0-1 0 0 0,0 0 0 0 0,0 1 0 0 0,0-1 0 0 0,7 1 0 0 0,49 10 0 0 0,-50-11 0 0 0,71 10 0 0 0,0-4 0 0 0,123-4 0 0 0,-157-5-4351 0 0,0-3 0 0 0,73-17 0 0 0,-94 15 970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62 6609 0 0,'-13'80'11813'0'0,"-16"40"-5465"0"0,27-111-5859 0 0,-3 7 864 0 0,1-1-1 0 0,-13 26 0 0 0,17-40-1025 0 0,-1-1-292 0 0,0 0 0 0 0,1 0 0 0 0,-1 0 0 0 0,0 0-1 0 0,1 0 1 0 0,-1 0 0 0 0,1-1 0 0 0,-1 1 0 0 0,0 0-1 0 0,1 0 1 0 0,-1-1 0 0 0,1 1 0 0 0,-1 0 0 0 0,1-1-1 0 0,-1 1 1 0 0,1 0 0 0 0,-1-1 0 0 0,1 1 0 0 0,-1-1-1 0 0,1 1 1 0 0,0-1 0 0 0,-1 1 0 0 0,1-1 0 0 0,-1 1-1 0 0,1-1 1 0 0,0 1 0 0 0,-1-2 0 0 0,1 0-17 0 0,-1 0 0 0 0,1 0 1 0 0,-1 0-1 0 0,1 0 0 0 0,0-1 1 0 0,0 1-1 0 0,0 0 0 0 0,0 0 0 0 0,0-2 1 0 0,1 1-37 0 0,-1 0 0 0 0,1-1-1 0 0,-1 1 1 0 0,1 0 0 0 0,0 0 0 0 0,0 0 0 0 0,1 1 0 0 0,-1-1 0 0 0,0 0 0 0 0,1 0 0 0 0,0 1 0 0 0,0-1 0 0 0,4-4-1 0 0,-5 7 11 0 0,0-1-1 0 0,0 1 0 0 0,1-1 0 0 0,-1 1 1 0 0,1 0-1 0 0,-1-1 0 0 0,0 1 0 0 0,1 0 0 0 0,-1 0 1 0 0,1 0-1 0 0,-1 0 0 0 0,0 0 0 0 0,1 1 1 0 0,-1-1-1 0 0,1 0 0 0 0,-1 1 0 0 0,0-1 0 0 0,1 0 1 0 0,-1 1-1 0 0,0 0 0 0 0,3 1 0 0 0,25 16-17 0 0,-7-2 35 0 0,37 27 158 0 0,75 41 1 0 0,-115-73-86 0 0,2-1 1 0 0,0-1-1 0 0,0-1 1 0 0,0-1 0 0 0,1-1-1 0 0,0-1 1 0 0,0-1-1 0 0,27 2 1 0 0,-44-5-59 0 0,0-1 0 0 0,0 0-1 0 0,0-1 1 0 0,0 1 0 0 0,0-1 0 0 0,0 0 0 0 0,0 0 0 0 0,0-1-1 0 0,0 0 1 0 0,0 1 0 0 0,0-1 0 0 0,-1-1 0 0 0,1 1 0 0 0,-1-1 0 0 0,0 0-1 0 0,0 0 1 0 0,4-3 0 0 0,-3 1-2 0 0,-1 0 0 0 0,0 0 0 0 0,0 0-1 0 0,-1-1 1 0 0,1 1 0 0 0,-1-1 0 0 0,0 1 0 0 0,-1-1-1 0 0,0 0 1 0 0,0 0 0 0 0,0-1 0 0 0,0 1 0 0 0,0-8 0 0 0,1-5 21 0 0,-2-1 0 0 0,0 0 0 0 0,-1 0 1 0 0,-1 0-1 0 0,-1 0 0 0 0,-8-36 0 0 0,-1 14-143 0 0,-2 1-1 0 0,-21-43 0 0 0,15 48-2628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 7017 0 0,'-17'-13'18203'0'0,"23"19"-17836"0"0,1 0-1 0 0,-1 0 0 0 0,0 1 0 0 0,0 0 0 0 0,0 0 1 0 0,-1 1-1 0 0,6 11 0 0 0,28 64 1757 0 0,-29-60-1928 0 0,-3-3-774 0 0,1 4-2773 0 0,0-11-5707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88 404 0 0,'-7'-5'472'0'0,"-23"-22"2056"0"0,28 26-2205 0 0,1 0 0 0 0,0 0 0 0 0,0 0 0 0 0,0 0 0 0 0,0 0 0 0 0,1-1-1 0 0,-1 1 1 0 0,0 0 0 0 0,0-1 0 0 0,1 1 0 0 0,-1 0 0 0 0,1-1 0 0 0,-1 1 0 0 0,1-1-1 0 0,0 1 1 0 0,-1-1 0 0 0,1 1 0 0 0,0-1 0 0 0,0 1 0 0 0,0-1 0 0 0,1-2 0 0 0,0 3-23 0 0,1-1 0 0 0,-1 0 1 0 0,1 1-1 0 0,0 0 0 0 0,0-1 0 0 0,0 1 1 0 0,0 0-1 0 0,0 0 0 0 0,0 0 1 0 0,0 0-1 0 0,0 0 0 0 0,0 1 1 0 0,0-1-1 0 0,1 0 0 0 0,-1 1 0 0 0,3-1 1 0 0,25-2 997 0 0,1 1 1 0 0,-1 1-1 0 0,1 2 1 0 0,53 7-1 0 0,-19 4 504 0 0,74 22 0 0 0,-71-14-305 0 0,72 33 1 0 0,-114-42-1024 0 0,-1 2 1 0 0,-1 0-1 0 0,0 2 0 0 0,0 1 1 0 0,38 34-1 0 0,-58-46-411 0 0,0 0 1 0 0,0 0-1 0 0,0 1 0 0 0,0 0 0 0 0,-1 0 0 0 0,1 0 0 0 0,-1 0 0 0 0,-1 0 1 0 0,1 1-1 0 0,-1-1 0 0 0,2 7 0 0 0,-3-8-43 0 0,-1-1 0 0 0,1 0 0 0 0,-1 0 0 0 0,0 0 0 0 0,0 1 0 0 0,0-1 0 0 0,-1 0 0 0 0,1 0 0 0 0,-1 0 0 0 0,0 0 0 0 0,0 0 0 0 0,0 1-1 0 0,0-1 1 0 0,0-1 0 0 0,-1 1 0 0 0,1 0 0 0 0,-1 0 0 0 0,0 0 0 0 0,1-1 0 0 0,-1 1 0 0 0,-1-1 0 0 0,-1 3 0 0 0,-5 2-20 0 0,1 0 0 0 0,-1 0 0 0 0,0-1 0 0 0,0 0 0 0 0,-1 0 0 0 0,0-1 0 0 0,-13 4 0 0 0,-7 2 0 0 0,-38 9 0 0 0,15-9 0 0 0,-28 0 0 0 0,47-7 0 0 0,-191 11 1 0 0,83-8-7 0 0,123-4-161 0 0,43-2-16203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1 724 0 0,'9'2'1409'0'0,"0"0"-1"0"0,0 1 1 0 0,-1 0-1 0 0,1 0 1 0 0,-1 1-1 0 0,0 0 1 0 0,0 0-1 0 0,0 1 1 0 0,-1 0-1 0 0,11 9 1 0 0,-10-7-384 0 0,-1 0 1 0 0,0 1-1 0 0,-1 0 1 0 0,0 0 0 0 0,0 1-1 0 0,-1-1 1 0 0,0 1 0 0 0,0 1-1 0 0,3 10 1 0 0,34 106 5254 0 0,-41-122-7007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90 324 0 0,'1'-3'653'0'0,"0"-1"1"0"0,0 1-1 0 0,-1-1 1 0 0,1 1-1 0 0,-1-1 0 0 0,0 1 1 0 0,0-1-1 0 0,0 1 1 0 0,0-1-1 0 0,-2-6 0 0 0,1 8-349 0 0,0 0 0 0 0,1 0 0 0 0,-1 0 0 0 0,0 0 0 0 0,0 0-1 0 0,-1 1 1 0 0,1-1 0 0 0,0 0 0 0 0,-1 1 0 0 0,1-1-1 0 0,-1 1 1 0 0,1-1 0 0 0,-1 1 0 0 0,0-1 0 0 0,1 1-1 0 0,-1 0 1 0 0,0 0 0 0 0,-4-2 0 0 0,0 1 90 0 0,-1-1 1 0 0,0 1-1 0 0,0 0 0 0 0,0 1 1 0 0,0 0-1 0 0,0 0 0 0 0,0 0 1 0 0,-1 1-1 0 0,1 0 1 0 0,0 1-1 0 0,0-1 0 0 0,0 1 1 0 0,0 1-1 0 0,-1-1 0 0 0,2 1 1 0 0,-15 6-1 0 0,12-4-135 0 0,0 1 0 0 0,1 0 0 0 0,-1 0 0 0 0,1 1 0 0 0,0 0-1 0 0,1 1 1 0 0,-1 0 0 0 0,1 0 0 0 0,1 1 0 0 0,-1-1 0 0 0,-8 16 0 0 0,11-18-141 0 0,1 0 1 0 0,-1 1-1 0 0,1 0 1 0 0,1-1-1 0 0,-1 1 0 0 0,1 0 1 0 0,0 1-1 0 0,1-1 1 0 0,-1 0-1 0 0,1 0 1 0 0,0 1-1 0 0,1-1 1 0 0,-1 0-1 0 0,1 1 0 0 0,1-1 1 0 0,-1 1-1 0 0,1-1 1 0 0,0 0-1 0 0,1 1 1 0 0,-1-1-1 0 0,1 0 1 0 0,1 0-1 0 0,-1 0 1 0 0,1 0-1 0 0,0-1 0 0 0,0 1 1 0 0,0-1-1 0 0,9 10 1 0 0,-4-6-19 0 0,2 0 0 0 0,-1 0 1 0 0,2-1-1 0 0,-1 0 0 0 0,1-1 1 0 0,0 0-1 0 0,0 0 1 0 0,1-2-1 0 0,-1 1 0 0 0,2-1 1 0 0,-1-1-1 0 0,0 0 0 0 0,1-1 1 0 0,0 0-1 0 0,-1-1 0 0 0,1-1 1 0 0,0 0-1 0 0,0 0 0 0 0,0-2 1 0 0,0 1-1 0 0,13-4 0 0 0,-20 3-102 0 0,-1 0-1 0 0,0-1 0 0 0,0 0 0 0 0,-1 0 0 0 0,1 0 1 0 0,0-1-1 0 0,-1 1 0 0 0,1-1 0 0 0,-1 0 1 0 0,0 0-1 0 0,0-1 0 0 0,0 0 0 0 0,0 1 0 0 0,-1-1 1 0 0,1 0-1 0 0,-1-1 0 0 0,0 1 0 0 0,0 0 1 0 0,-1-1-1 0 0,1 0 0 0 0,-1 1 0 0 0,0-1 1 0 0,0 0-1 0 0,-1 0 0 0 0,0-1 0 0 0,0 1 0 0 0,0 0 1 0 0,0 0-1 0 0,-1 0 0 0 0,1-1 0 0 0,-2 1 1 0 0,1 0-1 0 0,0 0 0 0 0,-1-1 0 0 0,0 1 0 0 0,0 0 1 0 0,-1 0-1 0 0,1 0 0 0 0,-1 0 0 0 0,0 0 1 0 0,-1 0-1 0 0,1 1 0 0 0,-1-1 0 0 0,0 1 0 0 0,0-1 1 0 0,0 1-1 0 0,0 0 0 0 0,-1 0 0 0 0,0 1 1 0 0,0-1-1 0 0,0 1 0 0 0,0 0 0 0 0,0 0 1 0 0,-1 0-1 0 0,-7-3 0 0 0,5 2-442 0 0,0 1 0 0 0,-1 0 0 0 0,1 1 0 0 0,-1 0 1 0 0,1 0-1 0 0,-1 1 0 0 0,-15-2 0 0 0,14 6-1843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117 122 8033 0 0,'-22'-47'9754'0'0,"15"31"-7450"0"0,-1 1 0 0 0,-16-21 0 0 0,23 35-2264 0 0,1 1 1 0 0,-1-1-1 0 0,1 1 1 0 0,-1-1-1 0 0,1 1 1 0 0,-1-1-1 0 0,1 1 1 0 0,-1-1-1 0 0,0 1 1 0 0,1 0-1 0 0,-1-1 1 0 0,1 1-1 0 0,-1 0 1 0 0,0-1-1 0 0,1 1 1 0 0,-1 0-1 0 0,0 0 0 0 0,0 0 1 0 0,1 0-1 0 0,-1 0 1 0 0,0-1-1 0 0,1 1 1 0 0,-1 0-1 0 0,0 1 1 0 0,0-1-1 0 0,1 0 1 0 0,-1 0-1 0 0,0 0 1 0 0,1 0-1 0 0,-1 1 1 0 0,0-1-1 0 0,1 0 1 0 0,-1 0-1 0 0,0 1 1 0 0,1-1-1 0 0,-1 1 0 0 0,0-1 1 0 0,1 0-1 0 0,-1 1 1 0 0,1-1-1 0 0,-1 1 1 0 0,1-1-1 0 0,-1 1 1 0 0,1 0-1 0 0,-3 2 9 0 0,1 0 0 0 0,0 0 0 0 0,0 0 0 0 0,0 0 0 0 0,0 0 0 0 0,0 0 0 0 0,-1 6 0 0 0,0 2-465 0 0,1 0 1 0 0,0-1 0 0 0,1 1-1 0 0,0 0 1 0 0,0 0-1 0 0,1 0 1 0 0,1 0-1 0 0,3 16 1 0 0,-1-8-1606 0 0,2 0 0 0 0,1 0 0 0 0,13 32 0 0 0,-4-22-567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371 338 404 0 0,'-2'-3'524'0'0,"1"-1"0"0"0,-1 1 1 0 0,0-1-1 0 0,0 1 0 0 0,0-1 0 0 0,0 1 0 0 0,-1 0 0 0 0,0 0 1 0 0,1 0-1 0 0,-1 1 0 0 0,0-1 0 0 0,0 0 0 0 0,0 1 0 0 0,-1 0 1 0 0,1 0-1 0 0,-1 0 0 0 0,1 0 0 0 0,-1 1 0 0 0,-6-3 1 0 0,-5 0 952 0 0,-1 1 0 0 0,1 0 0 0 0,-27-1 1 0 0,29 3-624 0 0,10 0-648 0 0,0 1 0 0 0,1 0 0 0 0,-1 0-1 0 0,0 0 1 0 0,0 1 0 0 0,1-1 0 0 0,-1 1 0 0 0,0-1 0 0 0,1 1-1 0 0,-1 0 1 0 0,0 0 0 0 0,1 0 0 0 0,-1 0 0 0 0,1 1 0 0 0,0-1 0 0 0,-1 1-1 0 0,1-1 1 0 0,0 1 0 0 0,-3 3 0 0 0,4-4-143 0 0,1 0 0 0 0,0 0-1 0 0,0 0 1 0 0,0 0 0 0 0,0 0 0 0 0,0-1 0 0 0,0 1 0 0 0,0 0-1 0 0,0 0 1 0 0,0 0 0 0 0,0 0 0 0 0,0 0 0 0 0,0-1 0 0 0,1 1-1 0 0,-1 0 1 0 0,0 0 0 0 0,1 0 0 0 0,-1-1 0 0 0,1 1-1 0 0,-1 0 1 0 0,1 0 0 0 0,0 0 0 0 0,14 17 410 0 0,-12-15-348 0 0,11 10 120 0 0,1 0-1 0 0,1-1 1 0 0,0-1 0 0 0,1 0-1 0 0,36 16 1 0 0,-16-7 30 0 0,71 37 350 0 0,98 58 249 0 0,-202-113-856 0 0,5 3 25 0 0,1 1-1 0 0,-1 0 1 0 0,0 1-1 0 0,-1 0 1 0 0,0 0-1 0 0,0 1 0 0 0,-1-1 1 0 0,7 10-1 0 0,-13-16-41 0 0,0 0-1 0 0,-1 0 0 0 0,1 1 1 0 0,-1-1-1 0 0,1 0 1 0 0,-1 0-1 0 0,1 0 1 0 0,-1 0-1 0 0,0 0 0 0 0,1 1 1 0 0,-1-1-1 0 0,0 0 1 0 0,0 0-1 0 0,0 0 1 0 0,0 1-1 0 0,0-1 0 0 0,0 0 1 0 0,-1 0-1 0 0,1 0 1 0 0,0 1-1 0 0,-1-1 1 0 0,0 2-1 0 0,0-2-1 0 0,0 1 0 0 0,0 0-1 0 0,-1-1 1 0 0,1 1 0 0 0,0-1 0 0 0,-1 0 0 0 0,1 1-1 0 0,-1-1 1 0 0,0 0 0 0 0,1 0 0 0 0,-1 0-1 0 0,-3 1 1 0 0,-3 1-5 0 0,0 0 0 0 0,0-1 0 0 0,-1 1 0 0 0,1-2 0 0 0,-10 2 0 0 0,-6-2-10 0 0,1-1 0 0 0,-1 0 0 0 0,1-2 0 0 0,0-1 0 0 0,0 0 0 0 0,0-2 0 0 0,0-1 0 0 0,1 0 0 0 0,0-2 0 0 0,0-1 0 0 0,-22-11-1 0 0,42 18 12 0 0,-1 1-1 0 0,0-1 1 0 0,1 1-1 0 0,-1-1 1 0 0,1 0-1 0 0,0 0 0 0 0,0 0 1 0 0,-1 0-1 0 0,1 0 1 0 0,1-1-1 0 0,-1 1 0 0 0,0-1 1 0 0,0 1-1 0 0,1-1 1 0 0,0 1-1 0 0,-1-1 0 0 0,1 0 1 0 0,-1-4-1 0 0,2 4-2 0 0,0-1 1 0 0,0 1-1 0 0,0-1 0 0 0,0 0 0 0 0,0 1 0 0 0,1-1 1 0 0,0 1-1 0 0,0-1 0 0 0,0 1 0 0 0,0-1 0 0 0,0 1 0 0 0,1 0 1 0 0,-1 0-1 0 0,1-1 0 0 0,2-2 0 0 0,11-15-27 0 0,1 0-1 0 0,1 1 1 0 0,25-23-1 0 0,27-34-28 0 0,-58 62 57 0 0,0-1 0 0 0,-1 1 0 0 0,-1-2 0 0 0,7-18 0 0 0,-12 26 20 0 0,-1 0 0 0 0,0 0 0 0 0,-1 0 0 0 0,0-1-1 0 0,0 1 1 0 0,-1-1 0 0 0,0 1 0 0 0,-1-1 0 0 0,-1-15-1 0 0,0 18 0 0 0,-1 0 0 0 0,0 1 0 0 0,0-1-1 0 0,-1 0 1 0 0,0 1 0 0 0,0 0-1 0 0,0 0 1 0 0,-1 0 0 0 0,0 0-1 0 0,0 0 1 0 0,-1 1 0 0 0,0 0-1 0 0,1 0 1 0 0,-2 0 0 0 0,1 0-1 0 0,0 1 1 0 0,-1 0 0 0 0,0 0 0 0 0,0 0-1 0 0,-9-3 1 0 0,-8-4 34 0 0,-1 2-1 0 0,1 0 1 0 0,-2 2 0 0 0,-31-7 0 0 0,22 8 120 0 0,-71-5 0 0 0,87 11-141 0 0,0 0 0 0 0,0 1 1 0 0,-1 1-1 0 0,1 1 0 0 0,-27 7 1 0 0,40-9-140 0 0,1 1 1 0 0,0 0 0 0 0,0-1 0 0 0,0 1 0 0 0,0 1 0 0 0,1-1 0 0 0,-1 1 0 0 0,0-1-1 0 0,1 1 1 0 0,0 0 0 0 0,-6 6 0 0 0,8-7-141 0 0,0-1 0 0 0,0 1 1 0 0,0 0-1 0 0,0 0 0 0 0,0-1 0 0 0,1 1 0 0 0,-1 0 1 0 0,0 0-1 0 0,1 0 0 0 0,-1 0 0 0 0,1 0 0 0 0,0 0 1 0 0,0 0-1 0 0,0 0 0 0 0,0 0 0 0 0,0 0 0 0 0,0 0 1 0 0,0 0-1 0 0,1 0 0 0 0,-1 0 0 0 0,1 0 0 0 0,-1 0 0 0 0,1 0 1 0 0,0 0-1 0 0,0-1 0 0 0,0 1 0 0 0,2 3 0 0 0,11 14-2975 0 0,3 0 463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4 151 900 0 0,'-1'-2'430'0'0,"1"-1"-1"0"0,-1 0 1 0 0,1 0 0 0 0,-1 1-1 0 0,1-1 1 0 0,0 0-1 0 0,0 0 1 0 0,0 0 0 0 0,0 1-1 0 0,1-1 1 0 0,-1 0-1 0 0,1 0 1 0 0,0 1 0 0 0,0-1-1 0 0,0 0 1 0 0,2-3-1 0 0,-1 2 48 0 0,1 0-1 0 0,0 0 0 0 0,0 1 0 0 0,0-1 0 0 0,0 1 0 0 0,1 0 1 0 0,-1 0-1 0 0,1 0 0 0 0,5-3 0 0 0,7-3 897 0 0,1 1 0 0 0,0 0 0 0 0,34-9 1 0 0,-42 14-930 0 0,7-2 294 0 0,1 1 0 0 0,0 0-1 0 0,0 2 1 0 0,0 0 0 0 0,0 0 0 0 0,22 2 0 0 0,-32 0-533 0 0,0 1-1 0 0,0 0 1 0 0,-1 0-1 0 0,1 0 1 0 0,0 0-1 0 0,0 1 1 0 0,-1 1 0 0 0,1-1-1 0 0,-1 1 1 0 0,0 0-1 0 0,0 0 1 0 0,0 1-1 0 0,0 0 1 0 0,0 0 0 0 0,-1 0-1 0 0,0 0 1 0 0,0 1-1 0 0,6 7 1 0 0,-9-9-120 0 0,0 0 1 0 0,-1 1-1 0 0,1-1 0 0 0,-1 1 1 0 0,1-1-1 0 0,-1 1 0 0 0,0 0 1 0 0,-1-1-1 0 0,1 1 0 0 0,-1 0 1 0 0,0 0-1 0 0,1-1 0 0 0,-2 1 1 0 0,1 0-1 0 0,0 0 0 0 0,-2 7 1 0 0,-1 1 73 0 0,-1 1 1 0 0,0 0 0 0 0,-10 19-1 0 0,-7 6 129 0 0,-31 45-1 0 0,29-51-93 0 0,3 2-1 0 0,-20 40 1 0 0,39-72-175 0 0,0 1 0 0 0,0-1-1 0 0,0 1 1 0 0,0-1 0 0 0,1 1 0 0 0,-1 0 0 0 0,1-1 0 0 0,-1 1-1 0 0,1 0 1 0 0,0-1 0 0 0,0 1 0 0 0,0 0 0 0 0,0-1 0 0 0,1 1 0 0 0,-1 0-1 0 0,1-1 1 0 0,-1 1 0 0 0,1 0 0 0 0,0-1 0 0 0,2 4 0 0 0,-1-3 7 0 0,1 0 1 0 0,-1 0 0 0 0,1 0 0 0 0,0 0-1 0 0,-1-1 1 0 0,1 1 0 0 0,0-1 0 0 0,1 0-1 0 0,-1 0 1 0 0,0 0 0 0 0,1 0 0 0 0,5 2-1 0 0,7 1 37 0 0,0 0 0 0 0,0-2 0 0 0,0 0-1 0 0,0 0 1 0 0,25-1 0 0 0,-14-1-166 0 0,1-2 1 0 0,0-1-1 0 0,0-1 0 0 0,-1-2 1 0 0,36-9-1 0 0,-21 0-4718 0 0,-1-2-4555 0 0,-34 13 6375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9 355 1156 0 0,'-3'-14'1336'0'0,"0"-1"0"0"0,2 1 0 0 0,0-1-1 0 0,0 1 1 0 0,2-1 0 0 0,2-24 0 0 0,-1 29-663 0 0,1 0-1 0 0,0 1 1 0 0,0-1 0 0 0,1 1 0 0 0,0-1-1 0 0,1 1 1 0 0,-1 1 0 0 0,2-1-1 0 0,0 0 1 0 0,9-9 0 0 0,-5 7-112 0 0,0 0 0 0 0,1 1-1 0 0,1 0 1 0 0,-1 1 0 0 0,2 0 0 0 0,-1 1 0 0 0,1 1-1 0 0,0 0 1 0 0,1 0 0 0 0,0 2 0 0 0,0-1 0 0 0,0 2-1 0 0,29-6 1 0 0,-33 9-351 0 0,0-1 0 0 0,0 1 0 0 0,0 1 0 0 0,0 0 0 0 0,0 1 0 0 0,0 0 0 0 0,0 0 0 0 0,0 1 1 0 0,0 0-1 0 0,0 1 0 0 0,-1 0 0 0 0,1 0 0 0 0,-1 1 0 0 0,0 1 0 0 0,0-1 0 0 0,0 2 0 0 0,-1-1 0 0 0,1 1 0 0 0,-1 0 0 0 0,-1 1 0 0 0,9 8 0 0 0,-12-11-142 0 0,-1 0 0 0 0,1 0 0 0 0,-1 1 1 0 0,-1-1-1 0 0,1 1 0 0 0,0-1 0 0 0,-1 1 0 0 0,0 0 0 0 0,0 0 1 0 0,-1 0-1 0 0,1 0 0 0 0,-1 0 0 0 0,0 0 0 0 0,-1 0 1 0 0,1 0-1 0 0,-1 1 0 0 0,0-1 0 0 0,0 0 0 0 0,0 0 0 0 0,-1 1 1 0 0,0-1-1 0 0,-2 6 0 0 0,1-4-54 0 0,-1 0 0 0 0,0 0 0 0 0,-1 0 1 0 0,1 0-1 0 0,-2 0 0 0 0,1-1 0 0 0,-1 1 0 0 0,0-1 1 0 0,0 0-1 0 0,0-1 0 0 0,-1 1 0 0 0,0-1 0 0 0,0 0 0 0 0,-8 4 1 0 0,-37 20-244 0 0,36-22-73 0 0,1 1 0 0 0,-1 1 0 0 0,-24 20 0 0 0,39-29 281 0 0,-1 1 0 0 0,0 0 0 0 0,1 0 0 0 0,-1 0 0 0 0,1-1 0 0 0,-1 1 0 0 0,1 0 1 0 0,0 0-1 0 0,-1 0 0 0 0,1 0 0 0 0,0 0 0 0 0,0 0 0 0 0,-1 0 0 0 0,1 0 0 0 0,0 0 0 0 0,0 0 0 0 0,0 0 0 0 0,0 0 0 0 0,0 0 1 0 0,0 0-1 0 0,1 0 0 0 0,-1 0 0 0 0,0-1 0 0 0,0 1 0 0 0,1 0 0 0 0,-1 0 0 0 0,0 0 0 0 0,1 0 0 0 0,-1 0 0 0 0,1 0 0 0 0,-1-1 1 0 0,1 1-1 0 0,0 0 0 0 0,-1 0 0 0 0,1-1 0 0 0,0 1 0 0 0,0 0 0 0 0,-1-1 0 0 0,1 1 0 0 0,1 0 0 0 0,5 5-31 0 0,1 0 0 0 0,0-1 0 0 0,9 6 0 0 0,-9-6-6 0 0,48 28-127 0 0,-34-21 117 0 0,0 1-1 0 0,-1 1 1 0 0,0 1 0 0 0,-1 1 0 0 0,32 32 0 0 0,-50-45 70 0 0,1 1-1 0 0,-1-1 1 0 0,0 0 0 0 0,0 0 0 0 0,0 1 0 0 0,0-1 0 0 0,-1 1 0 0 0,1 0 0 0 0,-1 0-1 0 0,0-1 1 0 0,0 1 0 0 0,0 0 0 0 0,-1 0 0 0 0,1 7 0 0 0,-1-9 11 0 0,-1 1 1 0 0,1 0-1 0 0,-1-1 1 0 0,1 1-1 0 0,-1-1 1 0 0,0 1-1 0 0,0 0 1 0 0,0-1-1 0 0,-1 0 1 0 0,1 1-1 0 0,0-1 1 0 0,-1 0-1 0 0,0 0 1 0 0,1 0-1 0 0,-1 0 1 0 0,0 0-1 0 0,0 0 1 0 0,0 0-1 0 0,0 0 1 0 0,0-1-1 0 0,-1 1 1 0 0,-3 1-1 0 0,-7 3 36 0 0,0 0 0 0 0,0-1 0 0 0,-20 6 0 0 0,-19-1 46 0 0,0-4-86 0 0,17-4-77 0 0,-6-2-547 0 0,-21-3-1108 0 0,20-1-8900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14:2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64 360 0 0,'6'-35'8225'0'0,"-6"33"-6728"0"0,-8-16 4815 0 0,7 18-6085 0 0,-1 0 0 0 0,1 0 0 0 0,0 0 0 0 0,-1 0 1 0 0,1 1-1 0 0,-1-1 0 0 0,1 0 0 0 0,0 0 0 0 0,-1 1 1 0 0,1-1-1 0 0,0 1 0 0 0,-1-1 0 0 0,1 1 1 0 0,0 0-1 0 0,0-1 0 0 0,0 1 0 0 0,-1 0 0 0 0,1 0 1 0 0,0 0-1 0 0,0 0 0 0 0,0 0 0 0 0,0 0 1 0 0,1 0-1 0 0,-1 0 0 0 0,0 0 0 0 0,0 1 0 0 0,1-1 1 0 0,-1 0-1 0 0,-1 4 926 0 0,4-3-764 0 0,1 0-303 0 0,0-1 0 0 0,0 1-1 0 0,0 0 1 0 0,0-1 0 0 0,0 0 0 0 0,0 0 0 0 0,1 0-1 0 0,-1 0 1 0 0,0 0 0 0 0,1-1 0 0 0,-1 1 0 0 0,0-1-1 0 0,6 0 1 0 0,-2 0 133 0 0,1-1 0 0 0,-1 0 0 0 0,0 0 0 0 0,1-1 0 0 0,9-3 0 0 0,-17 5-195 0 0,0 0 0 0 0,1-1 0 0 0,-1 1 0 0 0,0 0 0 0 0,0 0 0 0 0,1 0 0 0 0,-1-1 0 0 0,0 1 0 0 0,0 0 0 0 0,1-1 0 0 0,-1 1 0 0 0,0 0 0 0 0,0 0 0 0 0,0-1 0 0 0,1 1 0 0 0,-1 0 0 0 0,0-1 0 0 0,0 1 0 0 0,0 0 0 0 0,0-1 0 0 0,0 1 0 0 0,0 0-1 0 0,0-1 1 0 0,0 1 0 0 0,0-1 0 0 0,0 1 0 0 0,0 0 0 0 0,0-1 0 0 0,0 1 0 0 0,0 0 0 0 0,0-1 0 0 0,0 1 0 0 0,0 0 0 0 0,0-1 0 0 0,0 1 0 0 0,-1 0 0 0 0,1-1 0 0 0,0 1 0 0 0,0 0 0 0 0,0-1 0 0 0,-1 1 0 0 0,1 0 0 0 0,-1-1 0 0 0,1 0-6 0 0,-2-1 1 0 0,1 1 0 0 0,0-1 0 0 0,0 1 0 0 0,0 0 0 0 0,-1 0 0 0 0,1-1 0 0 0,0 1 0 0 0,-4-1 0 0 0,-9-6-1179 0 0,7 5-3702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4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39 605 164 0 0,'-19'18'2605'0'0,"0"6"10561"0"0,21-24-12837 0 0,0 1 0 0 0,-1 0 1 0 0,1-1-1 0 0,0 0 0 0 0,0 1 1 0 0,0-1-1 0 0,0 0 0 0 0,0 0 1 0 0,0 0-1 0 0,0 0 0 0 0,0-1 1 0 0,0 1-1 0 0,0 0 0 0 0,0-1 1 0 0,0 1-1 0 0,-1-1 0 0 0,1 0 0 0 0,0 0 1 0 0,0 0-1 0 0,-1 0 0 0 0,3-1 1 0 0,45-29 1721 0 0,-41 25-1338 0 0,4-3-440 0 0,0-1-1 0 0,0-1 1 0 0,-1 1 0 0 0,-1-2-1 0 0,0 0 1 0 0,0 0-1 0 0,-1-1 1 0 0,-1 0-1 0 0,0 0 1 0 0,-1-1-1 0 0,0 0 1 0 0,-1 0 0 0 0,-1 0-1 0 0,0-1 1 0 0,4-26-1 0 0,-3 6-38 0 0,-2 0-1 0 0,-1-1 0 0 0,-2 1 1 0 0,-2-1-1 0 0,-8-62 1 0 0,-7 6 758 0 0,14 85-933 0 0,2 7-59 0 0,0 0 0 0 0,0 0 1 0 0,0 0-1 0 0,0 0 0 0 0,0 0 0 0 0,0-1 0 0 0,0 1 0 0 0,0 0 1 0 0,0 0-1 0 0,0 0 0 0 0,0 0 0 0 0,0 0 0 0 0,-1 0 0 0 0,1-1 1 0 0,0 1-1 0 0,0 0 0 0 0,0 0 0 0 0,0 0 0 0 0,0 0 0 0 0,0 0 1 0 0,0 0-1 0 0,0 0 0 0 0,-1 0 0 0 0,1 0 0 0 0,0 0 0 0 0,0 0 1 0 0,0 0-1 0 0,0-1 0 0 0,0 1 0 0 0,-1 0 0 0 0,1 0 0 0 0,0 0 1 0 0,0 0-1 0 0,0 0 0 0 0,0 0 0 0 0,0 0 0 0 0,0 0 0 0 0,-1 0 1 0 0,1 0-1 0 0,0 1 0 0 0,0-1 0 0 0,0 0 0 0 0,0 0 0 0 0,0 0 1 0 0,-1 0-1 0 0,1 0 0 0 0,0 0 0 0 0,0 0 0 0 0,0 0 0 0 0,0 0 1 0 0,0 0-1 0 0,0 0 0 0 0,0 0 0 0 0,0 1 0 0 0,-1-1 1 0 0,1 0-1 0 0,0 0 0 0 0,0 0 0 0 0,-3 5 0 0 0,0 0 0 0 0,0 0 0 0 0,1 0 0 0 0,0 0 0 0 0,0 0 0 0 0,0 1 0 0 0,0-1 0 0 0,0 7 0 0 0,-8 55 0 0 0,5-33 0 0 0,-3 30 0 0 0,3 0 0 0 0,3 0 0 0 0,2 0 0 0 0,17 119 0 0 0,-15-164 0 0 0,-1-13 0 0 0,0 1 0 0 0,0 0 0 0 0,0-1 0 0 0,1 1 0 0 0,0-1 0 0 0,3 7 0 0 0,-3-9 0 0 0,-2-4 0 0 0,0 1 0 0 0,0-1 0 0 0,0 1 0 0 0,0-1 0 0 0,1 1 0 0 0,-1-1 0 0 0,0 1 0 0 0,0-1 0 0 0,1 0 0 0 0,-1 1 0 0 0,0-1 0 0 0,1 1 0 0 0,-1-1 0 0 0,0 0 0 0 0,1 1 0 0 0,-1-1 0 0 0,1 0 0 0 0,-1 0 0 0 0,1 1 0 0 0,-1-1 0 0 0,0 0 0 0 0,1 0 0 0 0,-1 0 0 0 0,1 1 0 0 0,-1-1 0 0 0,2 0 0 0 0,2 1 0 0 0,-2-1-676 0 0,0 1-1 0 0,0-1 1 0 0,0 0 0 0 0,0 0 0 0 0,1 0-1 0 0,-1 0 1 0 0,0 0 0 0 0,0 0 0 0 0,0-1-1 0 0,0 1 1 0 0,0-1 0 0 0,0 1 0 0 0,0-1-1 0 0,3-1 1 0 0,-2 1-1609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7745 0 0,'4'8'12286'0'0,"2"2"-7576"0"0,-1-6-4207 0 0,1 0-1 0 0,0-1 1 0 0,0 0-1 0 0,1 0 1 0 0,-1 0-1 0 0,0-1 1 0 0,1 0 0 0 0,11 2-1 0 0,57 6 1217 0 0,-18-4-1422 0 0,1-3 1 0 0,-1-3-1 0 0,0-2 0 0 0,0-2 1 0 0,61-13-1 0 0,-102 13-892 0 0,-1 0-2308 0 0,0 2 0 0 0,26-3 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4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333 411 680 0 0,'14'-34'4796'0'0,"-11"27"-3656"0"0,1 1 0 0 0,-1-1 0 0 0,-1 1 0 0 0,0-1 0 0 0,0 0 0 0 0,0 0 0 0 0,0 0 0 0 0,-1 0 0 0 0,-1 0 0 0 0,1 0 0 0 0,-1 0 0 0 0,-1-14 1 0 0,0 18-906 0 0,-1 0 1 0 0,1 0 0 0 0,-1 0 0 0 0,0 0-1 0 0,0 0 1 0 0,0 0 0 0 0,0 0 0 0 0,0 1-1 0 0,0-1 1 0 0,-1 1 0 0 0,0 0 0 0 0,1-1-1 0 0,-1 1 1 0 0,0 0 0 0 0,-3-1 0 0 0,-3-2 312 0 0,-1 0 0 0 0,1 0 0 0 0,-17-4 1 0 0,17 7-414 0 0,1 0 0 0 0,-1 0 0 0 0,0 1 1 0 0,0 0-1 0 0,0 1 0 0 0,0 0 0 0 0,0 1 1 0 0,0-1-1 0 0,1 1 0 0 0,-1 1 0 0 0,0 0 1 0 0,0 0-1 0 0,1 1 0 0 0,0 0 0 0 0,-1 1 1 0 0,1-1-1 0 0,0 1 0 0 0,1 1 0 0 0,-1 0 1 0 0,1 0-1 0 0,0 0 0 0 0,0 1 0 0 0,0 0 1 0 0,-11 14-1 0 0,12-13 1 0 0,0 1 0 0 0,0 0-1 0 0,0 0 1 0 0,1 1 0 0 0,1-1 0 0 0,-1 1 0 0 0,1 0 0 0 0,1 0-1 0 0,0 1 1 0 0,0-1 0 0 0,1 1 0 0 0,0 0 0 0 0,0-1 0 0 0,1 1-1 0 0,1 0 1 0 0,0 0 0 0 0,0 0 0 0 0,1 0 0 0 0,0-1 0 0 0,0 1-1 0 0,1 0 1 0 0,4 11 0 0 0,0-7-136 0 0,0-1 0 0 0,0 0 0 0 0,2 0 0 0 0,15 23 0 0 0,-11-22 0 0 0,0 0 0 0 0,1-1 0 0 0,0 0 0 0 0,1-1 0 0 0,1-1 0 0 0,22 14 0 0 0,-21-15 0 0 0,1-1 0 0 0,1 0 0 0 0,0-2 0 0 0,0 0 0 0 0,0-1 0 0 0,1-1 0 0 0,-1 0 0 0 0,1-2 0 0 0,0 0 0 0 0,1-1 0 0 0,25-1 0 0 0,-37-2 0 0 0,1 0 0 0 0,0 0 0 0 0,-1-1 0 0 0,1 0 0 0 0,-1 0 0 0 0,1-1 0 0 0,-1 0 0 0 0,0-1 0 0 0,0 0 0 0 0,0 0 0 0 0,7-5 0 0 0,-5 1 0 0 0,0 0 0 0 0,-1-1 0 0 0,1 0 0 0 0,-2 0 0 0 0,1-1 0 0 0,-1 0 0 0 0,6-11 0 0 0,-3 3 0 0 0,-1-1 0 0 0,0 0 0 0 0,-2-1 0 0 0,0 0 0 0 0,-2 0 0 0 0,0-1 0 0 0,-1 1 0 0 0,4-41 0 0 0,-8 45 0 0 0,-1 0 0 0 0,-1 0 0 0 0,0 0 0 0 0,-1 0 0 0 0,0 0 0 0 0,-2 0 0 0 0,0 0 0 0 0,0 1 0 0 0,-2-1 0 0 0,0 1 0 0 0,0 0 0 0 0,-2 1 0 0 0,1 0 0 0 0,-2 0 0 0 0,0 1 0 0 0,-1 0 0 0 0,0 0 0 0 0,-1 1 0 0 0,0 1 0 0 0,-1 0 0 0 0,-17-13 0 0 0,10 11-43 0 0,-1 0 1 0 0,-1 2-1 0 0,1 1 0 0 0,-36-13 1 0 0,42 18-33 0 0,-1 1 1 0 0,0 0-1 0 0,0 2 1 0 0,0-1-1 0 0,0 2 1 0 0,-1 0 0 0 0,1 1-1 0 0,-16 1 1 0 0,-8 9-2228 0 0,28-5-20 0 0,0 0 0 0 0,1 1-1 0 0,-14 9 1 0 0,5 0-1157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4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20 368 0 0,'-16'0'3730'0'0,"-19"2"18048"0"0,45 1-21127 0 0,0 0 0 0 0,0-1-1 0 0,1 0 1 0 0,0-1 0 0 0,13 0-1 0 0,62-3 1442 0 0,-26 0-1218 0 0,7 0-913 0 0,0-3 0 0 0,85-17 1 0 0,-137 26-5310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0 276 0 0,'0'1'398'0'0,"-1"-1"0"0"0,0 1 1 0 0,0-1-1 0 0,0 1 0 0 0,0-1 0 0 0,1 1 0 0 0,-1 0 0 0 0,0-1 1 0 0,1 1-1 0 0,-1 0 0 0 0,0 0 0 0 0,1-1 0 0 0,-1 1 1 0 0,1 0-1 0 0,-1 0 0 0 0,1 0 0 0 0,0 0 0 0 0,-1 0 0 0 0,1-1 1 0 0,0 1-1 0 0,-1 0 0 0 0,1 0 0 0 0,0 0 0 0 0,0 0 1 0 0,0 0-1 0 0,0 0 0 0 0,0 0 0 0 0,0 1 0 0 0,1 0 9 0 0,0 0 0 0 0,0-1 0 0 0,0 1 0 0 0,0-1-1 0 0,0 1 1 0 0,0-1 0 0 0,0 0 0 0 0,1 1 0 0 0,-1-1 0 0 0,1 0-1 0 0,-1 0 1 0 0,0 0 0 0 0,4 2 0 0 0,6 2 812 0 0,-1 0 0 0 0,1 0 0 0 0,18 5 0 0 0,17-1 449 0 0,1-1 1 0 0,0-2 0 0 0,82-1 0 0 0,-86-4-1042 0 0,193 0 2443 0 0,-228-1-3070 0 0,7-3-16 0 0,-14 2-192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4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92 112 0 0,'-40'-17'7243'0'0,"13"5"8883"0"0,31 10-15144 0 0,11-3-391 0 0,-1 1 1 0 0,1 0-1 0 0,0 1 1 0 0,0 1-1 0 0,0 0 1 0 0,21 0-1 0 0,17-2 233 0 0,218-30 2250 0 0,-257 34-3527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4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57 116 0 0,'-33'-22'21788'0'0,"34"16"-18292"0"0,155-1-228 0 0,47-6 831 0 0,-176 10-4099 0 0,16-2 0 0 0,-27 6-2054 0 0,-15-1 1652 0 0,-1 1 0 0 0,1-1 0 0 0,0 1 0 0 0,-1-1 0 0 0,1 1 0 0 0,0-1 0 0 0,-1 1 0 0 0,1-1 0 0 0,-1 1 0 0 0,1 0 0 0 0,-1-1 0 0 0,1 1 0 0 0,-1 0 0 0 0,0-1 0 0 0,1 1 0 0 0,-1 0 0 0 0,1 0 0 0 0,10 15-4865 0 0,-5-11 2146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344 222 364 0 0,'-11'-18'1133'0'0,"0"2"-1"0"0,-2-1 1 0 0,1 1 0 0 0,-2 1-1 0 0,0 1 1 0 0,-1 0-1 0 0,-1 0 1 0 0,0 2 0 0 0,0 0-1 0 0,-1 1 1 0 0,-1 0 0 0 0,0 2-1 0 0,0 0 1 0 0,-38-12 0 0 0,49 19-510 0 0,-1 0 1 0 0,1 1 0 0 0,-14-1-1 0 0,19 2-504 0 0,0 0 0 0 0,1 0 0 0 0,-1 0 0 0 0,1 0 0 0 0,-1 0 0 0 0,1 0 0 0 0,-1 1 0 0 0,1-1 0 0 0,-1 0-1 0 0,1 1 1 0 0,-1 0 0 0 0,1-1 0 0 0,0 1 0 0 0,-1 0 0 0 0,1 0 0 0 0,0-1 0 0 0,-1 1 0 0 0,1 0 0 0 0,0 0 0 0 0,0 0 0 0 0,0 1-1 0 0,0-1 1 0 0,0 0 0 0 0,0 0 0 0 0,-1 2 0 0 0,2-1-31 0 0,0 1 0 0 0,0-1 0 0 0,1 0 0 0 0,-1 0 0 0 0,0 0 0 0 0,1 0 0 0 0,0 0 0 0 0,-1 0 0 0 0,1 0 0 0 0,0 0 0 0 0,0 0 0 0 0,0 0 0 0 0,0 0 0 0 0,2 2 0 0 0,-3-4-73 0 0,8 12 178 0 0,1 0 0 0 0,1-1 0 0 0,-1 0 0 0 0,2 0 0 0 0,12 10 0 0 0,62 42 542 0 0,249 146 921 0 0,-327-204-1610 0 0,20 10 98 0 0,-1 2 1 0 0,0 0-1 0 0,-2 2 1 0 0,37 36-1 0 0,-59-54-144 0 0,-1 0 0 0 0,0 1 0 0 0,0-1 1 0 0,0 0-1 0 0,0 0 0 0 0,0 0 0 0 0,0 1 0 0 0,0-1 0 0 0,-1 0 0 0 0,1 1 1 0 0,0-1-1 0 0,-1 1 0 0 0,1-1 0 0 0,-1 1 0 0 0,0-1 0 0 0,1 1 0 0 0,-1-1 1 0 0,0 1-1 0 0,0-1 0 0 0,0 1 0 0 0,0-1 0 0 0,0 1 0 0 0,0-1 0 0 0,0 1 1 0 0,-1-1-1 0 0,1 1 0 0 0,0-1 0 0 0,-1 1 0 0 0,0-1 0 0 0,1 1 0 0 0,-1-1 1 0 0,0 1-1 0 0,1-1 0 0 0,-1 0 0 0 0,0 0 0 0 0,0 1 0 0 0,0-1 0 0 0,0 0 1 0 0,0 0-1 0 0,-1 0 0 0 0,1 0 0 0 0,0 0 0 0 0,0 0 0 0 0,-1-1 0 0 0,1 1 1 0 0,0 0-1 0 0,-1-1 0 0 0,1 1 0 0 0,-1 0 0 0 0,-1-1 0 0 0,-19 7 11 0 0,0-1 0 0 0,1-1 0 0 0,-2-1-1 0 0,1 0 1 0 0,0-2 0 0 0,-43-2 0 0 0,-134-20 164 0 0,183 18-148 0 0,2 1 29 0 0,1-1-1 0 0,-1 0 0 0 0,1-1 0 0 0,0-1 1 0 0,0 0-1 0 0,0 0 0 0 0,0-1 0 0 0,-12-8 1 0 0,25 13-56 0 0,-1 0 1 0 0,1 0-1 0 0,-1-1 1 0 0,1 1-1 0 0,-1 0 1 0 0,0-1-1 0 0,1 1 1 0 0,0 0-1 0 0,-1-1 1 0 0,1 1-1 0 0,-1-1 1 0 0,1 1-1 0 0,-1-1 1 0 0,1 1-1 0 0,0-1 1 0 0,-1 1-1 0 0,1-1 1 0 0,0 0-1 0 0,0 1 1 0 0,-1-1-1 0 0,1 1 1 0 0,0-1-1 0 0,0 0 1 0 0,0 1-1 0 0,0-1 1 0 0,0 0-1 0 0,0 1 1 0 0,0-1-1 0 0,0 1 1 0 0,0-1-1 0 0,0 0 1 0 0,0 1 0 0 0,0-1-1 0 0,0 0 1 0 0,1 1-1 0 0,-1-1 1 0 0,0 1-1 0 0,0-1 1 0 0,1 1-1 0 0,-1-1 1 0 0,0 1-1 0 0,1-1 1 0 0,-1 1-1 0 0,1-1 1 0 0,-1 1-1 0 0,0-1 1 0 0,1 1-1 0 0,0-1 1 0 0,3-2-42 0 0,0 0 1 0 0,0 0-1 0 0,1 1 1 0 0,-1 0-1 0 0,5-3 1 0 0,48-16-311 0 0,103-25-1 0 0,-7 3-44 0 0,-125 33 266 0 0,0-1 1 0 0,0-1-1 0 0,32-20 1 0 0,-57 30 119 0 0,0 0 0 0 0,0 0 0 0 0,0 0 0 0 0,0-1 0 0 0,0 1 0 0 0,0-1 0 0 0,-1 0 0 0 0,1 0 0 0 0,-1 0 0 0 0,0 0 0 0 0,0 0 0 0 0,0 0 0 0 0,3-7 0 0 0,-5 7 14 0 0,1 1 0 0 0,-1-1 0 0 0,1 0 0 0 0,-1 0 0 0 0,0 1 0 0 0,0-1 0 0 0,0 0 0 0 0,0 0 0 0 0,0 1 0 0 0,-1-1 0 0 0,0 0 0 0 0,1 0 0 0 0,-1 1 0 0 0,0-1-1 0 0,0 1 1 0 0,0-1 0 0 0,0 0 0 0 0,-1 1 0 0 0,-2-4 0 0 0,-7-9 24 0 0,0 1-1 0 0,-1 1 1 0 0,-1-1-1 0 0,0 2 1 0 0,-1 0 0 0 0,-28-19-1 0 0,-100-49 67 0 0,120 69-95 0 0,8 4-47 0 0,4 1-245 0 0,-1 0-1 0 0,0 1 1 0 0,0 0-1 0 0,-1 1 1 0 0,1 0-1 0 0,-20-3 0 0 0,30 7 176 0 0,0-1-1 0 0,0 1 0 0 0,1 0 1 0 0,-1 0-1 0 0,0 0 0 0 0,0 0 1 0 0,1 0-1 0 0,-1 0 0 0 0,0 0 1 0 0,0 1-1 0 0,1-1 0 0 0,-1 0 1 0 0,0 0-1 0 0,0 0 0 0 0,1 1 1 0 0,-1-1-1 0 0,0 0 0 0 0,1 1 1 0 0,-1-1-1 0 0,0 1 0 0 0,1-1 1 0 0,-1 1-1 0 0,1-1 0 0 0,-1 1 1 0 0,1-1-1 0 0,-1 1 0 0 0,0 0 1 0 0,1 0-289 0 0,0 0 0 0 0,-1 1 0 0 0,1-1 0 0 0,0 0 0 0 0,0 0 0 0 0,0 0 0 0 0,0 1 0 0 0,0-1 0 0 0,0 0 0 0 0,1 0 0 0 0,-1 0 1 0 0,0 0-1 0 0,1 0 0 0 0,-1 1 0 0 0,1 0 0 0 0,7 11-2309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5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126 179 7369 0 0,'-16'-49'5621'0'0,"7"18"-78"0"0,-25-56 0 0 0,34 87-5458 0 0,-1-1 1 0 0,1 0 0 0 0,0 1 0 0 0,0-1 0 0 0,-1 0 0 0 0,1 1 0 0 0,0-1 0 0 0,-1 1 0 0 0,1-1 0 0 0,0 1 0 0 0,-1-1 0 0 0,1 1 0 0 0,-1-1 0 0 0,1 1 0 0 0,-1-1 0 0 0,0 1 0 0 0,1 0-1 0 0,-1-1 1 0 0,1 1 0 0 0,-1 0 0 0 0,1-1 0 0 0,-1 1 0 0 0,0 0 0 0 0,1 0 0 0 0,-1-1 0 0 0,0 1 0 0 0,1 0 0 0 0,-1 0 0 0 0,0 0 0 0 0,1 0 0 0 0,-2 0 0 0 0,0 1-17 0 0,1 0 1 0 0,-1 0 0 0 0,1-1-1 0 0,0 1 1 0 0,0 0-1 0 0,-1 0 1 0 0,1 0 0 0 0,0 1-1 0 0,0-1 1 0 0,0 0 0 0 0,0 0-1 0 0,0 1 1 0 0,-1 1 0 0 0,-2 4 63 0 0,0 1 0 0 0,0 1 1 0 0,0-1-1 0 0,-2 10 0 0 0,3-6-552 0 0,1 1-1 0 0,0-1 1 0 0,0 1 0 0 0,1 0-1 0 0,1-1 1 0 0,2 21-1 0 0,0-19-926 0 0,0 0-1 0 0,1-1 0 0 0,1 1 0 0 0,1-1 1 0 0,10 23-1 0 0,5 2-1643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5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73 652 0 0,'1'-3'1468'0'0,"0"0"-975"0"0,0 0 0 0 0,0 0 1 0 0,1 0-1 0 0,-1 0 0 0 0,1 0 1 0 0,0 0-1 0 0,0 0 1 0 0,0 0-1 0 0,0 0 0 0 0,0 1 1 0 0,0-1-1 0 0,1 1 1 0 0,-1 0-1 0 0,1 0 0 0 0,4-3 1 0 0,0 2 121 0 0,-1-1 0 0 0,0 2 0 0 0,1-1 1 0 0,-1 1-1 0 0,1 0 0 0 0,0 0 0 0 0,8 0 0 0 0,7 0 319 0 0,-1 0-1 0 0,1 2 1 0 0,0 1-1 0 0,21 4 0 0 0,-16-2 61 0 0,-1 2-1 0 0,47 15 0 0 0,-59-15-558 0 0,-1 1-1 0 0,0 0 1 0 0,0 0-1 0 0,0 1 1 0 0,-1 1 0 0 0,21 17-1 0 0,-30-23-322 0 0,-1 1 0 0 0,1-1-1 0 0,-1 1 1 0 0,1 0 0 0 0,-1 0-1 0 0,0-1 1 0 0,0 1 0 0 0,-1 0-1 0 0,1 1 1 0 0,-1-1-1 0 0,1 0 1 0 0,-1 0 0 0 0,0 1-1 0 0,0-1 1 0 0,-1 1 0 0 0,2 4-1 0 0,-2-3-7 0 0,-1 1 0 0 0,1-1-1 0 0,-1 0 1 0 0,0 0-1 0 0,0 0 1 0 0,0 0 0 0 0,-1 0-1 0 0,1 0 1 0 0,-1-1 0 0 0,-3 6-1 0 0,-6 8 118 0 0,-1-1-1 0 0,0 0 1 0 0,-1-1-1 0 0,-21 21 1 0 0,31-35-197 0 0,-51 51 491 0 0,33-35-255 0 0,1 1-1 0 0,2 1 0 0 0,0 0 1 0 0,-19 29-1 0 0,35-46-248 0 0,1-1 1 0 0,0 0-1 0 0,0 0 0 0 0,0 1 1 0 0,0-1-1 0 0,0 0 0 0 0,0 1 1 0 0,1-1-1 0 0,-1 1 0 0 0,1-1 1 0 0,0 1-1 0 0,0-1 0 0 0,0 1 1 0 0,0-1-1 0 0,0 1 0 0 0,0-1 1 0 0,0 1-1 0 0,1-1 0 0 0,0 3 1 0 0,1-1 24 0 0,0 0 0 0 0,0-1 0 0 0,0 1 0 0 0,0-1 0 0 0,1 0-1 0 0,-1 1 1 0 0,1-1 0 0 0,0 0 0 0 0,0 0 0 0 0,6 4 0 0 0,2 1 42 0 0,0-1 0 0 0,1-1-1 0 0,0 1 1 0 0,0-2 0 0 0,1 0-1 0 0,15 5 1 0 0,-2-3-82 0 0,0 0 0 0 0,1-2 0 0 0,0-1 0 0 0,0-1 0 0 0,-1-1 0 0 0,1-2 0 0 0,29-2 0 0 0,-52 2-503 0 0,6-1 294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5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13 159 708 0 0,'-2'-2'800'0'0,"0"-1"-1"0"0,1 1 1 0 0,0-1-1 0 0,-1 0 1 0 0,1 1-1 0 0,0-1 1 0 0,1 0-1 0 0,-1 0 1 0 0,0 0-1 0 0,1 0 1 0 0,-1 0 0 0 0,1-3-1 0 0,1 4-507 0 0,-1 0 1 0 0,1-1-1 0 0,-1 1 1 0 0,1 0-1 0 0,0 0 0 0 0,0 0 1 0 0,0 0-1 0 0,0 0 1 0 0,1 0-1 0 0,-1 0 0 0 0,0 0 1 0 0,1 0-1 0 0,-1 1 1 0 0,1-1-1 0 0,0 1 0 0 0,2-3 1 0 0,8-5 398 0 0,1 0 1 0 0,0 1 0 0 0,0 0-1 0 0,1 1 1 0 0,0 1 0 0 0,0 0-1 0 0,20-5 1 0 0,-13 5-8 0 0,1 1 1 0 0,0 1-1 0 0,1 1 0 0 0,31 0 1 0 0,-48 3-536 0 0,-1 1 0 0 0,0-1 0 0 0,1 1-1 0 0,-1 0 1 0 0,0 0 0 0 0,0 1 0 0 0,7 2 0 0 0,-11-3-92 0 0,1-1 0 0 0,0 1-1 0 0,-1 0 1 0 0,1 0 0 0 0,-1 0-1 0 0,1 0 1 0 0,-1 0-1 0 0,0 0 1 0 0,1 0 0 0 0,-1 0-1 0 0,0 0 1 0 0,0 1 0 0 0,0-1-1 0 0,0 1 1 0 0,0-1 0 0 0,0 0-1 0 0,0 1 1 0 0,-1 0-1 0 0,1-1 1 0 0,0 1 0 0 0,-1-1-1 0 0,1 1 1 0 0,-1 0 0 0 0,0-1-1 0 0,1 3 1 0 0,-2-1-8 0 0,1 0 0 0 0,-1 0 0 0 0,0 0 1 0 0,0-1-1 0 0,0 1 0 0 0,0 0 0 0 0,0-1 0 0 0,-1 1 0 0 0,1-1 0 0 0,-1 0 1 0 0,0 1-1 0 0,1-1 0 0 0,-1 0 0 0 0,-4 3 0 0 0,-30 26 261 0 0,17-19-203 0 0,-2 0 0 0 0,1-1 0 0 0,-36 13 0 0 0,-7 4 131 0 0,89-23-132 0 0,156 7 45 0 0,-142-7-99 0 0,0 2 0 0 0,56 17 0 0 0,-83-20-29 0 0,0 1 0 0 0,-1 0-1 0 0,1 1 1 0 0,-1 0 0 0 0,16 11 0 0 0,-25-15-2 0 0,-1 0 0 0 0,1-1 0 0 0,-1 1 0 0 0,0 0 0 0 0,0 0 0 0 0,1 0 0 0 0,-2 0 1 0 0,1 1-1 0 0,0-1 0 0 0,0 0 0 0 0,-1 1 0 0 0,1-1 0 0 0,-1 1 0 0 0,0 0 1 0 0,0-1-1 0 0,0 1 0 0 0,0 0 0 0 0,0 0 0 0 0,-1 0 0 0 0,1 0 0 0 0,-1 0 0 0 0,0-1 1 0 0,0 1-1 0 0,0 0 0 0 0,0 0 0 0 0,0 0 0 0 0,-1 0 0 0 0,1 0 0 0 0,-1 0 1 0 0,0 0-1 0 0,-1 4 0 0 0,-3 2 65 0 0,-1 0 0 0 0,0 0 1 0 0,0 0-1 0 0,-1-1 0 0 0,0 0 1 0 0,-1 0-1 0 0,1 0 0 0 0,-2-1 0 0 0,1-1 1 0 0,-1 1-1 0 0,0-1 0 0 0,-15 7 1 0 0,7-4 40 0 0,-1-1 0 0 0,0 0 1 0 0,0-2-1 0 0,-1 0 1 0 0,0-1-1 0 0,-24 3 0 0 0,18-5-210 0 0,-1-1 0 0 0,0-2 0 0 0,-31-3 0 0 0,-31-12-4546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0:5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0 181 712 0 0,'1'-2'368'0'0,"0"-1"1"0"0,1 0-1 0 0,-1 1 1 0 0,1 0-1 0 0,0-1 0 0 0,-1 1 1 0 0,1 0-1 0 0,0 0 0 0 0,0 0 1 0 0,1 0-1 0 0,-1 0 1 0 0,0 1-1 0 0,0-1 0 0 0,1 1 1 0 0,-1-1-1 0 0,1 1 0 0 0,0 0 1 0 0,-1 0-1 0 0,1 0 1 0 0,0 0-1 0 0,0 0 0 0 0,-1 1 1 0 0,1-1-1 0 0,0 1 0 0 0,0 0 1 0 0,0 0-1 0 0,0 0 1 0 0,-1 0-1 0 0,1 0 0 0 0,3 2 1 0 0,6 0 332 0 0,-1 0 1 0 0,0 1 0 0 0,-1 0-1 0 0,1 1 1 0 0,0 1-1 0 0,10 5 1 0 0,20 15 1149 0 0,0 1 1 0 0,-1 2-1 0 0,-2 2 1 0 0,67 67-1 0 0,-64-48 351 0 0,-34-39-1593 0 0,1 1 1 0 0,1-1-1 0 0,-1 0 0 0 0,2-1 0 0 0,-1 0 1 0 0,21 14-1 0 0,-29-22-609 0 0,1-1 0 0 0,-1 1 0 0 0,0-1 0 0 0,1 0 0 0 0,-1 1 0 0 0,1-1 0 0 0,-1 0 0 0 0,1 0 0 0 0,-1 0 0 0 0,0 0 0 0 0,1 0 0 0 0,-1 0 0 0 0,1 0 0 0 0,-1 0 0 0 0,1-1 0 0 0,-1 1 0 0 0,0 0 0 0 0,1-1 0 0 0,-1 0 0 0 0,0 1 0 0 0,1-1 0 0 0,-1 0 0 0 0,0 1 0 0 0,0-1 0 0 0,2-2 0 0 0,23-24 0 0 0,-23 24 0 0 0,8-12 0 0 0,-1 0 0 0 0,9-17 0 0 0,5-9 0 0 0,117-181 0 0 0,-133 209 0 0 0,9-11 0 0 0,-1-1 0 0 0,26-53 0 0 0,-41 71-213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9201 0 0,'-58'31'9851'0'0,"51"-27"-8775"0"0,1 0 0 0 0,0 0 0 0 0,0 1 0 0 0,1-1 0 0 0,-1 2 0 0 0,-7 9 0 0 0,12-15-1036 0 0,1 1-1 0 0,-1-1 0 0 0,1 1 1 0 0,0 0-1 0 0,-1-1 0 0 0,1 1 1 0 0,0-1-1 0 0,0 1 0 0 0,-1 0 1 0 0,1-1-1 0 0,0 1 0 0 0,0 0 1 0 0,0-1-1 0 0,0 1 0 0 0,0 0 1 0 0,0-1-1 0 0,0 1 0 0 0,0 0 1 0 0,0-1-1 0 0,0 1 0 0 0,0 0 1 0 0,0-1-1 0 0,1 1 0 0 0,-1-1 1 0 0,0 1-1 0 0,0 0 0 0 0,1-1 1 0 0,-1 1-1 0 0,0-1 0 0 0,1 2 1 0 0,1 0 165 0 0,0-1 0 0 0,0 0 0 0 0,-1 1 0 0 0,1-1 0 0 0,0 0 0 0 0,0 0 0 0 0,0 0 0 0 0,0 0 0 0 0,4 1 0 0 0,5 1 764 0 0,0-1 1 0 0,18 3-1 0 0,-28-5-964 0 0,74 6-5 0 0,1-4 0 0 0,-1-2 0 0 0,102-15 0 0 0,-160 12-194 0 0,-15 2-776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19 480 0 0,'0'0'197'0'0,"0"0"0"0"0,-1 0-1 0 0,1 0 1 0 0,-1 0 0 0 0,1-1 0 0 0,0 1-1 0 0,-1 0 1 0 0,1 0 0 0 0,0-1 0 0 0,-1 1-1 0 0,1 0 1 0 0,0 0 0 0 0,-1-1 0 0 0,1 1-1 0 0,0 0 1 0 0,0-1 0 0 0,-1 1 0 0 0,1 0 0 0 0,0-1-1 0 0,0 1 1 0 0,0-1 0 0 0,0 1 0 0 0,-1 0-1 0 0,1-1 1 0 0,0 1 0 0 0,0-1 0 0 0,0 1-1 0 0,0-1 1 0 0,11-5 1561 0 0,29 3-1070 0 0,-37 3-280 0 0,216-1 2819 0 0,371 22-505 0 0,559 44 637 0 0,-119-6-1256 0 0,1-28-426 0 0,-806-32-382 0 0,296-39 0 0 0,-508 38-1205 0 0,7 0 155 0 0,0-1 0 0 0,0 0 0 0 0,-1-2 0 0 0,0-1 0 0 0,24-9 0 0 0,-43 15-282 0 0,0 0-1 0 0,1 0 0 0 0,-1 0 1 0 0,0 0-1 0 0,0 0 0 0 0,1-1 1 0 0,-1 1-1 0 0,0 0 0 0 0,0 0 0 0 0,1 0 1 0 0,-1 0-1 0 0,0 0 0 0 0,0-1 1 0 0,0 1-1 0 0,1 0 0 0 0,-1 0 1 0 0,0 0-1 0 0,0 0 0 0 0,0-1 0 0 0,0 1 1 0 0,0 0-1 0 0,1 0 0 0 0,-1-1 1 0 0,0 1-1 0 0,0 0 0 0 0,0 0 1 0 0,0 0-1 0 0,0-1 0 0 0,0 1 1 0 0,0 0-1 0 0,0 0 0 0 0,0-1 0 0 0,0 1 1 0 0,0-1-1 0 0,-8-3-511 0 0,-16 2-274 0 0,-121 21-7868 0 0,92-12 6136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0 292 0 0,'-27'2'1076'0'0,"18"-2"-158"0"0,-1 0-1 0 0,0 1 0 0 0,1 0 1 0 0,-1 1-1 0 0,1 0 0 0 0,-1 0 1 0 0,1 1-1 0 0,-13 6 0 0 0,22-9-836 0 0,0 0-1 0 0,-1 0 0 0 0,1 0 1 0 0,0 0-1 0 0,-1 0 1 0 0,1 0-1 0 0,0 0 1 0 0,0 1-1 0 0,-1-1 0 0 0,1 0 1 0 0,0 0-1 0 0,0 0 1 0 0,-1 1-1 0 0,1-1 1 0 0,0 0-1 0 0,0 0 0 0 0,-1 0 1 0 0,1 1-1 0 0,0-1 1 0 0,0 0-1 0 0,0 1 1 0 0,0-1-1 0 0,-1 0 0 0 0,1 0 1 0 0,0 1-1 0 0,0-1 1 0 0,0 0-1 0 0,0 1 1 0 0,0-1-1 0 0,0 0 0 0 0,0 1 1 0 0,0-1-1 0 0,0 0 1 0 0,0 1-1 0 0,0-1 0 0 0,0 0 1 0 0,0 1-1 0 0,0-1 1 0 0,0 0-1 0 0,0 0 1 0 0,0 1-1 0 0,1-1 0 0 0,-1 0 1 0 0,0 1-1 0 0,0-1 1 0 0,0 0-1 0 0,0 0 1 0 0,1 1-1 0 0,-1-1 0 0 0,0 0 1 0 0,0 0-1 0 0,1 1 1 0 0,-1-1-1 0 0,0 0 1 0 0,1 0-1 0 0,16 9 1562 0 0,-5-5-1258 0 0,0 0 0 0 0,1-1 1 0 0,-1-1-1 0 0,1 0 0 0 0,-1-1 0 0 0,26 0 0 0 0,11 0 214 0 0,637 13 2909 0 0,-339-12-2301 0 0,1160 50 2671 0 0,-744-21-2429 0 0,352-26 1801 0 0,-1079-6-3615 0 0,-1-2 0 0 0,44-9 0 0 0,-130 10-11136 0 0,23 2 8119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24 152 0 0,'-12'-24'12540'0'0,"32"142"-7233"0"0,25 67-1924 0 0,-40-169-3138 0 0,37 120-1094 0 0,-18-61-4060 0 0,-19-62 295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22 150 560 0 0,'-3'-4'543'0'0,"0"-1"0"0"0,0 0 0 0 0,1 0 0 0 0,-1 0-1 0 0,1 0 1 0 0,-2-9 0 0 0,3 12-304 0 0,1 0 1 0 0,0 0-1 0 0,-1 0 0 0 0,1 0 0 0 0,0 0 1 0 0,0 0-1 0 0,0 0 0 0 0,0 0 0 0 0,1 0 1 0 0,-1 1-1 0 0,0-1 0 0 0,1 0 0 0 0,-1 0 1 0 0,1 0-1 0 0,0 0 0 0 0,0 0 0 0 0,0 0 1 0 0,0 1-1 0 0,0-1 0 0 0,0 0 0 0 0,0 1 1 0 0,3-3-1 0 0,5-3 286 0 0,1 0 1 0 0,0 1-1 0 0,0 1 0 0 0,1-1 1 0 0,-1 1-1 0 0,1 1 0 0 0,0 0 0 0 0,1 1 1 0 0,-1 0-1 0 0,15-1 0 0 0,6 0 324 0 0,0 2-1 0 0,0 1 0 0 0,1 1 1 0 0,56 9-1 0 0,115 33 1329 0 0,-168-32-1687 0 0,-1 1 1 0 0,0 2-1 0 0,38 20 1 0 0,-60-26-273 0 0,1 1 1 0 0,-1 0 0 0 0,-1 1-1 0 0,1 0 1 0 0,-2 1 0 0 0,1 0-1 0 0,-1 1 1 0 0,-1 0 0 0 0,17 25-1 0 0,-24-32-149 0 0,0 1 0 0 0,-1 0 0 0 0,0 0 0 0 0,0 0 0 0 0,0 1 0 0 0,-1-1-1 0 0,0 0 1 0 0,0 1 0 0 0,0-1 0 0 0,-1 1 0 0 0,1-1 0 0 0,-1 0 0 0 0,-1 1 0 0 0,1-1-1 0 0,-1 1 1 0 0,0-1 0 0 0,0 1 0 0 0,0-1 0 0 0,-1 0 0 0 0,0 0 0 0 0,0 0 0 0 0,0 0-1 0 0,-1 0 1 0 0,1 0 0 0 0,-5 4 0 0 0,-3 6 49 0 0,-1-1 1 0 0,0-1-1 0 0,-1 0 0 0 0,-1 0 1 0 0,0-1-1 0 0,-21 14 0 0 0,-1-2 107 0 0,-58 29-1 0 0,85-49-201 0 0,-47 22 116 0 0,-1-2 0 0 0,0-3-1 0 0,-2-3 1 0 0,0-2-1 0 0,-1-3 1 0 0,-96 10-1 0 0,144-22-540 0 0,0 0 1 0 0,1 0-1 0 0,-1-1 0 0 0,0-1 0 0 0,0 0 0 0 0,-14-3 0 0 0,19-1-1158 0 0,29-8-10575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6153 0 0,'5'-9'1207'0'0,"0"0"1"0"0,0 1 0 0 0,1 0 0 0 0,1 0 0 0 0,-1 0 0 0 0,1 1 0 0 0,13-11 0 0 0,-8 9-481 0 0,0 0 0 0 0,1 1 0 0 0,0 0 0 0 0,25-10 0 0 0,-22 11-349 0 0,2 1 1 0 0,-1 1-1 0 0,1 0 1 0 0,0 2-1 0 0,0 0 1 0 0,0 1-1 0 0,0 1 0 0 0,36 1 1 0 0,-47 1-233 0 0,-1 0 0 0 0,0 0 0 0 0,1 0 1 0 0,-1 1-1 0 0,0 0 0 0 0,0 0 0 0 0,0 1 0 0 0,0 0 1 0 0,-1 0-1 0 0,1 0 0 0 0,5 5 0 0 0,-9-7-83 0 0,0 1 0 0 0,0 0 0 0 0,0 0-1 0 0,0 1 1 0 0,0-1 0 0 0,0 0-1 0 0,-1 1 1 0 0,1-1 0 0 0,-1 1 0 0 0,0-1-1 0 0,0 1 1 0 0,0-1 0 0 0,0 1 0 0 0,0 0-1 0 0,0 0 1 0 0,-1-1 0 0 0,1 1 0 0 0,-1 0-1 0 0,0 0 1 0 0,0 0 0 0 0,0 0-1 0 0,0 0 1 0 0,0-1 0 0 0,-1 1 0 0 0,1 0-1 0 0,-3 5 1 0 0,-3 8 123 0 0,0 0 0 0 0,-1 0 0 0 0,-1-1 0 0 0,0 0 0 0 0,-19 25 0 0 0,-60 62 620 0 0,46-58-272 0 0,37-39-421 0 0,0 0 0 0 0,0 1 1 0 0,0-1-1 0 0,-5 12 0 0 0,8-15-84 0 0,0-1-1 0 0,1 0 0 0 0,-1 0 1 0 0,0 1-1 0 0,1-1 0 0 0,0 0 1 0 0,-1 1-1 0 0,1-1 0 0 0,0 1 1 0 0,0-1-1 0 0,-1 0 1 0 0,1 1-1 0 0,0-1 0 0 0,1 1 1 0 0,-1-1-1 0 0,0 0 0 0 0,0 1 1 0 0,1-1-1 0 0,-1 1 0 0 0,0-1 1 0 0,1 0-1 0 0,-1 1 1 0 0,1-1-1 0 0,0 0 0 0 0,-1 0 1 0 0,1 1-1 0 0,2 1 0 0 0,3 1 50 0 0,-1 0 0 0 0,1 0 0 0 0,1-1 0 0 0,-1 0 0 0 0,0 0 0 0 0,1 0 0 0 0,0-1 0 0 0,0 0 0 0 0,-1 0 0 0 0,1 0 0 0 0,0-1 0 0 0,8 0 0 0 0,14 1 237 0 0,45-4 0 0 0,-62 2-224 0 0,31-4 7 0 0,-27 1-1025 0 0,1 2 0 0 0,30 1 0 0 0,5 9-10808 0 0,-37-9 8746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725 213 80 0 0,'-13'-16'882'0'0,"-2"0"1"0"0,1 1-1 0 0,-2 1 1 0 0,0 1-1 0 0,0 0 1 0 0,-1 1-1 0 0,-1 1 1 0 0,0 0-1 0 0,0 2 1 0 0,-1 0-1 0 0,0 1 1 0 0,-22-6-1 0 0,-2 0 796 0 0,0 3-1 0 0,0 1 1 0 0,-48-4-1 0 0,77 12-1193 0 0,1 2-1 0 0,-1-1 1 0 0,1 1-1 0 0,-1 1 1 0 0,1 1-1 0 0,-1 0 1 0 0,1 0-1 0 0,0 2 1 0 0,-1-1-1 0 0,2 2 1 0 0,-1 0-1 0 0,0 0 1 0 0,1 1-1 0 0,-16 11 1 0 0,23-14-300 0 0,1 0 1 0 0,0 1-1 0 0,1-1 0 0 0,-1 1 0 0 0,1 0 1 0 0,-1 0-1 0 0,1 0 0 0 0,0 0 0 0 0,1 1 1 0 0,-1-1-1 0 0,1 1 0 0 0,0-1 0 0 0,0 1 1 0 0,-2 8-1 0 0,2-6-12 0 0,1-1-1 0 0,1 1 1 0 0,-1 0 0 0 0,1 0 0 0 0,1 0-1 0 0,-1-1 1 0 0,1 1 0 0 0,0 0 0 0 0,4 13-1 0 0,1-5 74 0 0,0 0 0 0 0,1 0-1 0 0,0-1 1 0 0,1 0 0 0 0,1 0-1 0 0,0-1 1 0 0,1 0 0 0 0,17 17-1 0 0,-8-11-157 0 0,1-1 0 0 0,0-1 0 0 0,2 0 0 0 0,37 21 0 0 0,-45-30-72 0 0,1-1 0 0 0,0 0 0 0 0,1-1 0 0 0,0-1 0 0 0,0 0-1 0 0,0-1 1 0 0,0-1 0 0 0,27 2 0 0 0,-39-5-15 0 0,0 0 0 0 0,0 0 0 0 0,0 0 0 0 0,0 0 0 0 0,0-1 0 0 0,0 0 0 0 0,0 1 0 0 0,0-2 0 0 0,-1 1 0 0 0,1 0 0 0 0,0-1 0 0 0,-1 0 0 0 0,1 1 0 0 0,-1-1 0 0 0,1-1 0 0 0,-1 1 0 0 0,0 0 0 0 0,0-1 0 0 0,0 0 0 0 0,0 0 0 0 0,3-4 0 0 0,-3 3 0 0 0,-1 0 0 0 0,0 0 0 0 0,0 0 0 0 0,0-1 0 0 0,-1 1 0 0 0,0 0 0 0 0,0-1 0 0 0,0 1 0 0 0,0-1 0 0 0,0 1 0 0 0,-1-1 0 0 0,0 1 0 0 0,0-1 0 0 0,0 1 0 0 0,-1-1 0 0 0,1 1 0 0 0,-1-1 0 0 0,-2-6 0 0 0,-2-4-71 0 0,-1 0 0 0 0,-1 1 1 0 0,0 0-1 0 0,-1 1 0 0 0,0-1 0 0 0,-1 1 1 0 0,0 1-1 0 0,-1 0 0 0 0,-22-20 0 0 0,2 5-285 0 0,-1 2-1 0 0,-56-35 0 0 0,43 38-1494 0 0,25 15-1950 0 0,18 7 3388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31 912 0 0,'13'-12'4001'0'0,"-11"10"-3094"0"0,0 0 1 0 0,-1 0 0 0 0,2 0-1 0 0,-1 1 1 0 0,0-1-1 0 0,0 1 1 0 0,0-1 0 0 0,1 1-1 0 0,2-2 1 0 0,-4 3-698 0 0,1 0 0 0 0,-1 0 0 0 0,1 0 0 0 0,-1 0 0 0 0,0 0 0 0 0,1 0 0 0 0,-1 0 0 0 0,1 1 0 0 0,-1-1 0 0 0,1 0 1 0 0,-1 1-1 0 0,0-1 0 0 0,1 1 0 0 0,-1 0 0 0 0,0-1 0 0 0,0 1 0 0 0,1 0 0 0 0,-1 0 0 0 0,0 0 0 0 0,0-1 0 0 0,2 3 0 0 0,10 10 704 0 0,0 1-1 0 0,0 0 0 0 0,-1 0 0 0 0,-1 1 0 0 0,-1 1 0 0 0,0 0 1 0 0,10 24-1 0 0,3 14 958 0 0,17 56 0 0 0,-27-65-1020 0 0,21 52-731 0 0,-33-95-819 0 0,1-1 499 0 0,-1 0 0 0 0,0 0 0 0 0,0 0 1 0 0,0 0-1 0 0,0 1 0 0 0,0-1 0 0 0,0 0 0 0 0,-1 1 1 0 0,2 1-1 0 0,-2-3 119 0 0,0 0 1 0 0,1 0-1 0 0,-1 0 1 0 0,0 0 0 0 0,1 0-1 0 0,-1 0 1 0 0,0 0-1 0 0,1 0 1 0 0,-1 1-1 0 0,0-1 1 0 0,0 0-1 0 0,1 0 1 0 0,-1 0-1 0 0,0-1 1 0 0,1 1-1 0 0,-1 0 1 0 0,0 0-1 0 0,1 0 1 0 0,-1 0 0 0 0,0 0-1 0 0,1 0 1 0 0,-1 0-1 0 0,0 0 1 0 0,0-1-1 0 0,1 1 1 0 0,-1 0-1 0 0,0 0 1 0 0,0 0-1 0 0,1-1 1 0 0,-1 1-1 0 0,0 0 1 0 0,0 0 0 0 0,0-1-1 0 0,1 1 1 0 0,-1 0-1 0 0,0 0 1 0 0,0-1-1 0 0,0 1 1 0 0,0 0-1 0 0,0 0 1 0 0,0-1-1 0 0,1 1 1 0 0,-1-1-1 0 0,8-14-3092 0 0,-1-10-2992 0 0,-5 11 3585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125 144 756 0 0,'-56'-18'4255'0'0,"-13"-3"14303"0"0,175 15-12892 0 0,-16 1-4041 0 0,212-9-405 0 0,-226 5-877 0 0,147-34 1 0 0,-219 41-348 0 0,0 2-33 0 0,-1-1 0 0 0,0 0 0 0 0,0 0 0 0 0,0 0 1 0 0,0 0-1 0 0,0-1 0 0 0,0 1 0 0 0,0-1 0 0 0,0 0 0 0 0,0 0 0 0 0,-1 0 1 0 0,1 0-1 0 0,3-5 0 0 0,-5 6-692 0 0,-26 9-12003 0 0,9-2 9511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0 256 0 0,'-45'20'1004'0'0,"-15"6"2081"0"0,48-20-516 0 0,1 0 1 0 0,-21 15-1 0 0,32-21-2419 0 0,-1 1-1 0 0,1-1 1 0 0,0 0-1 0 0,-1 0 0 0 0,1 1 1 0 0,-1-1-1 0 0,1 0 1 0 0,0 1-1 0 0,-1-1 1 0 0,1 0-1 0 0,0 1 1 0 0,-1-1-1 0 0,1 1 1 0 0,0-1-1 0 0,0 0 1 0 0,-1 1-1 0 0,1-1 1 0 0,0 1-1 0 0,0-1 1 0 0,0 1-1 0 0,0-1 1 0 0,0 1-1 0 0,0-1 1 0 0,-1 1-1 0 0,1-1 0 0 0,0 1 1 0 0,0-1-1 0 0,1 1 1 0 0,-1-1-1 0 0,0 1 1 0 0,0-1-1 0 0,0 1 1 0 0,0-1-1 0 0,0 0 1 0 0,0 1-1 0 0,1-1 1 0 0,-1 1-1 0 0,0-1 1 0 0,0 1-1 0 0,1-1 1 0 0,-1 0-1 0 0,0 1 1 0 0,1-1-1 0 0,-1 1 0 0 0,0-1 1 0 0,1 0-1 0 0,0 1 1 0 0,23 11 2417 0 0,7-4-1045 0 0,1-1-1 0 0,51 5 0 0 0,70-3 601 0 0,-83-6-1210 0 0,-55-2-805 0 0,193 5 1365 0 0,-156-7-3360 0 0,-1-2 0 0 0,54-11 0 0 0,-56 1-5438 0 0,-26 4 4245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61 156 0 0,'0'-23'3823'0'0,"0"-15"13852"0"0,2 42-16466 0 0,5 12-283 0 0,-1 0 1 0 0,-1 0 0 0 0,0 0-1 0 0,-2 0 1 0 0,4 27 0 0 0,3 15 550 0 0,2 4-209 0 0,5 21 331 0 0,-4-27-1828 0 0,-13-56-259 0 0,8 10-788 0 0,-1-27-12644 0 0,-10 1 11031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9 424 80 0 0,'-8'11'17898'0'0,"14"-15"-17487"0"0,-1 1 0 0 0,1-1 0 0 0,-1 0-1 0 0,1 0 1 0 0,-1-1 0 0 0,0 0 0 0 0,-1 0 0 0 0,1 0 0 0 0,-1 0 0 0 0,0-1 0 0 0,-1 1 0 0 0,1-1 0 0 0,-1 0 0 0 0,0 0 0 0 0,3-10 0 0 0,-2 4-142 0 0,0-1 0 0 0,0 1-1 0 0,-2-1 1 0 0,0 0 0 0 0,0 1 0 0 0,-1-1 0 0 0,-1-21-1 0 0,-2 0 326 0 0,-11-55 0 0 0,9 68-331 0 0,-2 0 1 0 0,-13-34 0 0 0,19 55-260 0 0,0 0 0 0 0,0-1 0 0 0,0 1 0 0 0,0 0 0 0 0,0 0 0 0 0,0 0 0 0 0,0 0 0 0 0,0-1 0 0 0,0 1 0 0 0,-1 0 0 0 0,1 0 0 0 0,0 0 0 0 0,0 0 0 0 0,0 0 0 0 0,0-1 0 0 0,0 1 0 0 0,-1 0 0 0 0,1 0 0 0 0,0 0 0 0 0,0 0 0 0 0,0 0 0 0 0,0 0 0 0 0,0 0 1 0 0,-1 0-1 0 0,1 0 0 0 0,0 0 0 0 0,0 0 0 0 0,0-1 0 0 0,-1 1 0 0 0,1 0 0 0 0,0 0 0 0 0,0 0 0 0 0,0 0 0 0 0,0 0 0 0 0,-1 1 0 0 0,1-1 0 0 0,0 0 0 0 0,0 0 0 0 0,0 0 0 0 0,-1 0 0 0 0,1 0 0 0 0,0 0 0 0 0,0 0 0 0 0,0 0 0 0 0,0 0 0 0 0,-1 0 0 0 0,1 0 0 0 0,0 1 0 0 0,0-1 0 0 0,0 0 0 0 0,0 0 0 0 0,0 0 0 0 0,0 0 0 0 0,-1 0 0 0 0,1 1 0 0 0,0-1 0 0 0,0 0 0 0 0,0 0 0 0 0,-6 9 116 0 0,4 0-42 0 0,-1-1 1 0 0,1 1-1 0 0,1 0 1 0 0,0 0-1 0 0,0 0 1 0 0,1 0-1 0 0,0 13 1 0 0,1 0 53 0 0,-1 40 191 0 0,4 0-1 0 0,2 0 0 0 0,3-1 0 0 0,3 0 0 0 0,23 69 0 0 0,-33-120-307 0 0,1 0-1 0 0,-1 0 1 0 0,1 17-1 0 0,-3-26-274 0 0,2 10-844 0 0,17-4-14817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0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73 162 488 0 0,'-18'-12'1484'0'0,"-8"-6"2674"0"0,1 3 3531 0 0,25 15-7515 0 0,-1 0-1 0 0,0-2 1393 0 0,0 2-1392 0 0,1 0-1 0 0,0-1 1 0 0,0 1 0 0 0,0 0 0 0 0,0 0 0 0 0,0 0 0 0 0,0-1 0 0 0,0 1 0 0 0,-1 0 0 0 0,1 0 0 0 0,0-1 0 0 0,0 1 0 0 0,0 0-1 0 0,0 0 1 0 0,0-1 0 0 0,0 1 0 0 0,0 0 0 0 0,0-1 0 0 0,0 1 0 0 0,0 0 0 0 0,0 0 0 0 0,1-1 0 0 0,-1 1 0 0 0,0 0-1 0 0,0 0 1 0 0,0-1 0 0 0,0 1 0 0 0,1-1 1044 0 0,0 0-1044 0 0,7-6 1995 0 0,-1 4-1631 0 0,0 1 0 0 0,0-1 0 0 0,1 1 0 0 0,-1 1 0 0 0,0-1 0 0 0,1 1 0 0 0,11 0 0 0 0,-5 0-10 0 0,251-18 1740 0 0,-26 3-763 0 0,-199 12-1959 0 0,-1-1 0 0 0,0-2 0 0 0,0-2 0 0 0,40-14 0 0 0</inkml:trace>
  <inkml:trace contextRef="#ctx0" brushRef="#br0" timeOffset="1">492 211 448 0 0,'-19'11'601'0'0,"6"-5"626"0"0,1 1-1 0 0,0 1 0 0 0,1 0 0 0 0,-1 1 0 0 0,2 0 1 0 0,-12 12-1 0 0,21-20-1013 0 0,0 0 0 0 0,1 0 1 0 0,-1-1-1 0 0,0 1 0 0 0,1 0 0 0 0,-1 0 1 0 0,1 0-1 0 0,-1 0 0 0 0,1 0 0 0 0,-1 0 1 0 0,1-1-1 0 0,0 1 0 0 0,0 0 0 0 0,-1 0 0 0 0,1 0 1 0 0,0 0-1 0 0,0 0 0 0 0,0 0 0 0 0,0 0 1 0 0,0 0-1 0 0,0 0 0 0 0,0 0 0 0 0,1 0 1 0 0,-1 0-1 0 0,0 0 0 0 0,0 0 0 0 0,1 0 1 0 0,-1 0-1 0 0,1 0 0 0 0,-1 0 0 0 0,1 0 1 0 0,-1 0-1 0 0,1-1 0 0 0,-1 1 0 0 0,1 0 1 0 0,0 0-1 0 0,-1-1 0 0 0,1 1 0 0 0,0 0 0 0 0,0-1 1 0 0,1 2-1 0 0,4 1 492 0 0,0 0-1 0 0,-1 0 1 0 0,1-1 0 0 0,0 0-1 0 0,7 2 1 0 0,-9-3-625 0 0,25 7 975 0 0,0-2-1 0 0,0-1 1 0 0,36 1-1 0 0,90-4 4002 0 0,-98-3-4460 0 0,34-2-739 0 0,-90 3-705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5:34.9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75 512 0 0,'-5'0'17142'0'0,"109"13"-12452"0"0,60-7-2624 0 0,52 0-671 0 0,90-2-42 0 0,298-4-135 0 0,-246 5-976 0 0,453-11 63 0 0,-493 1-181 0 0,171 3 160 0 0,213 2 586 0 0,-297-4-612 0 0,200-6-69 0 0,-413 11-64 0 0,406-8 209 0 0,-279-2-186 0 0,219-15 169 0 0,-25 1 14 0 0,-349 19-231 0 0,314-1 307 0 0,-29 1-50 0 0,-123 0-357 0 0,-314 4 0 0 0,-3 0 0 0 0,0 0 0 0 0,-1-1 0 0 0,0 0-3 0 0,-6 1-105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5:36.3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 98 328 0 0,'-16'10'12380'0'0,"25"-6"-11695"0"0,1-1 0 0 0,-1 1-1 0 0,1-2 1 0 0,0 1 0 0 0,15 1-1 0 0,56 3 893 0 0,-78-7-1527 0 0,262 9 2187 0 0,316-30 0 0 0,-325 4-1243 0 0,447-49 809 0 0,-472 44-1320 0 0,-109 13 52 0 0,-36 1 1942 0 0,-86 8-2505 0 0,0 0-1 0 0,1 0 0 0 0,-1 0 1 0 0,0 0-1 0 0,0 0 1 0 0,1 0-1 0 0,-1 0 0 0 0,0 0 1 0 0,0 0-1 0 0,1 0 0 0 0,-1 0 1 0 0,0 0-1 0 0,0 0 0 0 0,1 0 1 0 0,-1 0-1 0 0,0 0 1 0 0,0 0-1 0 0,0 0 0 0 0,1 0 1 0 0,-1 0-1 0 0,0 0 0 0 0,0 0 1 0 0,1 0-1 0 0,-1 0 0 0 0,0 0 1 0 0,0 1-1 0 0,0-1 1 0 0,1 0-1 0 0,-1 0 0 0 0,0 0 1 0 0,0 0-1 0 0,0 1 0 0 0,0-1 1 0 0,1 0-1 0 0,-1 0 0 0 0,0 0 1 0 0,0 1-1 0 0,0-1 1 0 0,0 0-1 0 0,0 0 0 0 0,0 0 1 0 0,0 1-1 0 0,0-1 0 0 0,1 0 1 0 0,-11 9-934 0 0,-24 7-5764 0 0,2-10 462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5:58.6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6011 347 172 0 0,'0'0'556'0'0,"-10"-30"7791"0"0,6 22-7734 0 0,0 0 1 0 0,-1 0-1 0 0,-1 0 1 0 0,1 1-1 0 0,-1 0 1 0 0,-1 0-1 0 0,1 1 1 0 0,-1-1-1 0 0,0 2 1 0 0,-10-8-1 0 0,-13-6 381 0 0,-40-20 1 0 0,36 22-324 0 0,-1 2 1 0 0,-59-16 0 0 0,-78-9 449 0 0,3 10-57 0 0,-225-11-1 0 0,133 45-599 0 0,1 21-230 0 0,232-22-213 0 0,-116 17 75 0 0,-197 54 1 0 0,-130 77-9 0 0,172-37-73 0 0,189-67-6 0 0,37-14 71 0 0,-2-4 0 0 0,-118 31 1 0 0,143-51-24 0 0,0-3 1 0 0,-1-2 0 0 0,0-2 0 0 0,0-2 0 0 0,-89-12 0 0 0,34 2 151 0 0,0 5 0 0 0,-120 9 0 0 0,160 2-161 0 0,0 3-1 0 0,1 3 0 0 0,0 2 0 0 0,1 4 0 0 0,1 2 1 0 0,1 3-1 0 0,1 2 0 0 0,1 3 0 0 0,-96 61 0 0 0,-61 69-19 0 0,163-116-16 0 0,3 2 0 0 0,1 2 0 0 0,-58 71 0 0 0,-67 119 17 0 0,149-196-25 0 0,3 1 1 0 0,1 2-1 0 0,2 0 1 0 0,-19 62-1 0 0,27-59 12 0 0,2 0-1 0 0,2 1 1 0 0,1 0-1 0 0,3 1 1 0 0,2-1 0 0 0,2 1-1 0 0,2 0 1 0 0,3-1-1 0 0,1 0 1 0 0,24 89-1 0 0,18 28 116 0 0,22 85 207 0 0,-60-204-252 0 0,-3 0 1 0 0,-1 0-1 0 0,-1 77 0 0 0,-9-51 56 0 0,-26 137-1 0 0,-39 59 25 0 0,-89 196 156 0 0,60-163-174 0 0,63-181-70 0 0,-30 192 0 0 0,57-249-68 0 0,2 1 1 0 0,4 0 0 0 0,2 0-1 0 0,3-1 1 0 0,12 73 0 0 0,-4-72-16 0 0,3-1 1 0 0,2 0 0 0 0,29 69 0 0 0,-19-71-7 0 0,2-2 1 0 0,58 89 0 0 0,-38-84-18 0 0,2-2 1 0 0,3-2 0 0 0,2-2-1 0 0,3-3 1 0 0,2-2-1 0 0,3-4 1 0 0,116 70 0 0 0,-94-69 7 0 0,2-5 0 0 0,2-3 0 0 0,2-4 0 0 0,2-5 0 0 0,175 39 1 0 0,-120-49 14 0 0,-58-13 4 0 0,1-5 0 0 0,0-3 0 0 0,93-11 1 0 0,-9-19-32 0 0,294-87 1 0 0,-109 1-14 0 0,251-59 76 0 0,-523 157-9 0 0,1 4 0 0 0,0 4 1 0 0,1 3-1 0 0,-1 5 0 0 0,105 11 1 0 0,177 65 43 0 0,-249-45-20 0 0,129 15 0 0 0,-218-41-50 0 0,0-2 0 0 0,0-1-1 0 0,0-2 1 0 0,0-1 0 0 0,0-1 0 0 0,0-2 0 0 0,-1-1 0 0 0,0-2 0 0 0,61-23 0 0 0,-70 21-6 0 0,30-16-5 0 0,-32 14 8 0 0,-7 4 2 0 0,50-34 4 0 0,-2-2 0 0 0,-1-4 0 0 0,84-85 1 0 0,-64 47 69 0 0,112-155 0 0 0,-142 167 30 0 0,74-140 0 0 0,-117 194 37 0 0,-1 0 1 0 0,-1-1 0 0 0,0 0 0 0 0,4-40 0 0 0,6-22 33 0 0,-15 76-145 0 0,0 4-15 0 0,-1-2 16 0 0,1 3-9 0 0,0-5 6 0 0,1 1 112 0 0,-2 6-142 0 0,0-1 0 0 0,1 0 0 0 0,-1 1 1 0 0,0-1-1 0 0,0 0 0 0 0,0 1 1 0 0,0-1-1 0 0,0 0 0 0 0,0 1 0 0 0,0-1 1 0 0,0 0-1 0 0,0 1 0 0 0,0-1 1 0 0,0 0-1 0 0,0 1 0 0 0,-1-1 0 0 0,1 0 1 0 0,0 1-1 0 0,0-1 0 0 0,-1 0 0 0 0,1 1 1 0 0,0-1-1 0 0,-1 1 0 0 0,1-1 1 0 0,-1 1-1 0 0,1-1 0 0 0,-1 1 0 0 0,1-1 1 0 0,-1 1-1 0 0,1-1 0 0 0,-1 1 1 0 0,1 0-1 0 0,-1-1 0 0 0,1 1 0 0 0,-2-1 1 0 0,0 1-468 0 0,-1-1 353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4:20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0 340 0 0,'0'0'16871'0'0,"3"3"-16444"0"0,1 0 32 0 0,1 0 0 0 0,0 0 0 0 0,0-1 0 0 0,0 1 0 0 0,0-1 0 0 0,0 0 0 0 0,0-1 0 0 0,1 1 0 0 0,9 1 0 0 0,31 4 1024 0 0,1-2 1 0 0,58 0-1 0 0,-77-3-1314 0 0,1 1-1 0 0,0 1 1 0 0,-1 2 0 0 0,0 1 0 0 0,0 1-1 0 0,-1 1 1 0 0,50 25 0 0 0,-65-26-59 0 0,-1-1-1 0 0,0 2 1 0 0,0 0-1 0 0,-1 0 1 0 0,0 1 0 0 0,11 14-1 0 0,-16-18-76 0 0,3 3 29 0 0,-1 2 0 0 0,1-1-1 0 0,-2 1 1 0 0,0 0 0 0 0,0 1 0 0 0,4 12-1 0 0,0 4 54 0 0,9 43 0 0 0,-10-20-27 0 0,3 96-1 0 0,-8-84-48 0 0,-4-34-2 0 0,-4 35 1 0 0,2-37-14 0 0,-68 516 316 0 0,61-487-306 0 0,3-14-5 0 0,2-15-6 0 0,-6 19 28 0 0,-2-1-11 0 0,-14 69 62 0 0,14-49-61 0 0,5-31-7 0 0,-3 44 0 0 0,7-28 22 0 0,2 0-1 0 0,3 0 1 0 0,1 0-1 0 0,3 0 1 0 0,1-1-1 0 0,20 66 1 0 0,124 323 419 0 0,-37-108-50 0 0,-90-266-326 0 0,-3 2 0 0 0,-3 1 1 0 0,10 72-1 0 0,-24-97-52 0 0,-2 1 1 0 0,-2 0-1 0 0,-10 84 1 0 0,8-114-48 0 0,-19 131 0 0 0,10-103-24 0 0,-29 70-1 0 0,12-60-19 0 0,9-20 24 0 0,13-21 13 0 0,0 2 0 0 0,1-1 0 0 0,1 0 0 0 0,0 1 0 0 0,-3 15 0 0 0,-30 108-6 0 0,12-50-7 0 0,8 4 37 0 0,11-65 23 0 0,-1 0 0 0 0,-2 0 0 0 0,0 0 0 0 0,-1-1 0 0 0,-2-1 0 0 0,-21 32 0 0 0,5-4 63 0 0,-8 6 18 0 0,34-53-118 0 0,0 1 1 0 0,1 0 0 0 0,-1 0 0 0 0,1 0 0 0 0,0 0 0 0 0,-1 7-1 0 0,-3 16-2 0 0,-5-3-1 0 0,7-9 0 0 0,1-1 0 0 0,-2 0 0 0 0,0-1 0 0 0,-5 15 0 0 0,6-22 0 0 0,-2 1 0 0 0,4 1 0 0 0,0-3-16 0 0,0-4-161 0 0,14-17-4157 0 0,-11 12 2974 0 0,1 1 0 0 0,-1-1 1 0 0,0 1-1 0 0,0-1 0 0 0,2-6 0 0 0,1-7-2079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5:44.9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46 204 0 0,'-8'-46'8837'0'0,"7"46"-8753"0"0,0 0 1 0 0,0 1 0 0 0,1-1-1 0 0,-1 0 1 0 0,0 1-1 0 0,1-1 1 0 0,-1 1 0 0 0,0-1-1 0 0,1 1 1 0 0,-1-1-1 0 0,1 1 1 0 0,-1-1 0 0 0,0 1-1 0 0,1-1 1 0 0,-1 1-1 0 0,1 0 1 0 0,0-1-1 0 0,-1 1 1 0 0,1 0 0 0 0,0 0-1 0 0,-1-1 1 0 0,1 1-1 0 0,0 0 1 0 0,-1 1 0 0 0,-5 22 972 0 0,6-21-852 0 0,-4 24 628 0 0,0 1 0 0 0,3 0 0 0 0,1 35 0 0 0,13 86 796 0 0,-12-140-1533 0 0,14 125 1186 0 0,44 174 0 0 0,43 21 314 0 0,19-58-556 0 0,-71-176-408 0 0,124 172 1 0 0,92 54 244 0 0,-228-281-710 0 0,1-2-1 0 0,2-1 1 0 0,70 47 0 0 0,-76-61-34 0 0,2-2 0 0 0,0-1 0 0 0,1-2 1 0 0,1-2-1 0 0,48 14 0 0 0,-44-18-1 0 0,0-2 1 0 0,1-2-1 0 0,0-1 0 0 0,0-3 1 0 0,0-2-1 0 0,0-1 0 0 0,1-3 1 0 0,-1-1-1 0 0,0-2 1 0 0,0-2-1 0 0,54-17 0 0 0,-67 14-131 0 0,18-6-893 0 0,-19 10-3405 0 0,-23 6 1021 0 0,0-1-1440 0 0,2-3 2198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5:45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20 640 0 0,'-23'-11'1881'0'0,"4"2"13183"0"0,63 20-13184 0 0,0-3 1 0 0,90 5-1 0 0,-67-10-1105 0 0,371-1 1853 0 0,-408-4-2536 0 0,-14 1-11 0 0,0 0 1 0 0,1 0 0 0 0,31 5 0 0 0,-47-4-75 0 0,-1 0 0 0 0,0 0 0 0 0,1 1 0 0 0,-1-1-1 0 0,1 0 1 0 0,-1 0 0 0 0,0 1 0 0 0,1-1 0 0 0,-1 0 0 0 0,0 1 0 0 0,1-1 0 0 0,-1 0 0 0 0,0 1 0 0 0,0-1 0 0 0,1 0 0 0 0,-1 1 0 0 0,0-1 0 0 0,0 1 0 0 0,0-1 0 0 0,1 0-1 0 0,-1 1 1 0 0,0-1 0 0 0,0 1 0 0 0,0-1 0 0 0,0 1 0 0 0,0-1 0 0 0,0 1 0 0 0,0-1 0 0 0,0 0 0 0 0,0 1 0 0 0,0-1 0 0 0,0 1 0 0 0,0-1 0 0 0,0 1 0 0 0,-1 0-1 0 0,-4 15 99 0 0,5-15-112 0 0,-20 46 310 0 0,-47 82 0 0 0,65-125-285 0 0,-78 134 692 0 0,-67 123 833 0 0,118-204-718 0 0,4 1 0 0 0,-31 102 1 0 0,50-145-818 0 0,4-11-161 0 0,1-1 0 0 0,0 1-1 0 0,-1-1 1 0 0,1 1 0 0 0,1-1 0 0 0,-1 1-1 0 0,0-1 1 0 0,1 8 0 0 0,3-12-1415 0 0,10-3-1793 0 0,24-30-4341 0 0,-10 2 4489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17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2 5981 0 0,'-15'-2'8321'0'0,"9"6"-7158"0"0,6-3-1131 0 0,0-1-1 0 0,0 0 1 0 0,0 0-1 0 0,0 0 0 0 0,-1 0 1 0 0,1 0-1 0 0,0 1 1 0 0,0-1-1 0 0,0 0 0 0 0,0 0 1 0 0,0 0-1 0 0,0 0 1 0 0,0 1-1 0 0,0-1 0 0 0,0 0 1 0 0,0 0-1 0 0,0 0 1 0 0,0 1-1 0 0,0-1 0 0 0,0 0 1 0 0,0 0-1 0 0,0 0 1 0 0,0 0-1 0 0,0 1 0 0 0,0-1 1 0 0,0 0-1 0 0,0 0 1 0 0,0 0-1 0 0,0 0 0 0 0,0 1 1 0 0,0-1-1 0 0,0 0 1 0 0,1 0-1 0 0,-1 0 0 0 0,0 0 1 0 0,0 1-1 0 0,0-1 1 0 0,0 0-1 0 0,0 0 0 0 0,1 0 1 0 0,117 215 4885 0 0,-106-195-4702 0 0,238 334 3678 0 0,-201-294-2096 0 0,99 94 1 0 0,-142-149-1580 0 0,1 1 0 0 0,-1-1 1 0 0,1 0-1 0 0,0-1 0 0 0,0 0 1 0 0,16 7-1 0 0,-21-10-162 0 0,1 0 1 0 0,-1 0-1 0 0,0-1 0 0 0,1 1 0 0 0,-1-1 1 0 0,0 0-1 0 0,1 1 0 0 0,-1-1 0 0 0,1 0 1 0 0,-1-1-1 0 0,1 1 0 0 0,-1 0 1 0 0,0-1-1 0 0,1 1 0 0 0,-1-1 0 0 0,0 0 1 0 0,1 1-1 0 0,-1-1 0 0 0,0 0 1 0 0,0-1-1 0 0,0 1 0 0 0,0 0 0 0 0,0-1 1 0 0,0 1-1 0 0,0-1 0 0 0,0 1 0 0 0,-1-1 1 0 0,4-3-1 0 0,1-4-38 0 0,0-1 0 0 0,-1 1 0 0 0,0-1 1 0 0,0 0-1 0 0,-1-1 0 0 0,0 1 0 0 0,-1-1 0 0 0,3-15 0 0 0,0-11 18 0 0,2-44-1 0 0,6-278-35 0 0,-10 239 0 0 0,-4 111-189 0 0,0 3-700 0 0,0 1 0 0 0,0-1 0 0 0,1 0 1 0 0,0 0-1 0 0,0 0 0 0 0,2-5 0 0 0,-3 9 606 0 0,1 1 1 0 0,0-1-1 0 0,0 1 1 0 0,0-1-1 0 0,0 1 0 0 0,0-1 1 0 0,0 1-1 0 0,1 0 1 0 0,-1-1-1 0 0,0 1 1 0 0,1 0-1 0 0,-1 0 1 0 0,1 0-1 0 0,-1 0 0 0 0,1 0 1 0 0,-1 1-1 0 0,1-1 1 0 0,0 0-1 0 0,-1 1 1 0 0,1-1-1 0 0,0 1 1 0 0,0-1-1 0 0,2 1 0 0 0,11-1-3070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17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0 620 0 0,'1'92'11851'0'0,"1"0"-6732"0"0,2 86-893 0 0,-4-17-640 0 0,0-157-3537 0 0,-1 13-358 0 0,2 0-1 0 0,0-1 0 0 0,4 18 1 0 0,-3-28-3096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17.7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91 299 1008 0 0,'-29'-15'2663'0'0,"16"8"914"0"0,0 1-1 0 0,-22-8 5156 0 0,67 6-6588 0 0,1 2 0 0 0,44-3 0 0 0,200-13 1803 0 0,-93-7-6822 0 0,-159 23 912 0 0,13-8-5310 0 0,-23 5 4218 0 0</inkml:trace>
  <inkml:trace contextRef="#ctx0" brushRef="#br0" timeOffset="1">782 47 1048 0 0,'25'-46'19032'0'0,"-26"91"-16670"0"0,-2 0 1 0 0,-14 75-1 0 0,0 6-378 0 0,6 70 426 0 0,12-112-4873 0 0,1-69-321 0 0,5-3-4403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534 205 252 0 0,'0'-6'754'0'0,"0"0"-1"0"0,-1 1 1 0 0,0-1 0 0 0,0 0 0 0 0,0 1-1 0 0,0-1 1 0 0,-1 1 0 0 0,0-1 0 0 0,0 1-1 0 0,-1 0 1 0 0,1 0 0 0 0,-1 0-1 0 0,0 0 1 0 0,-5-5 0 0 0,2 3-126 0 0,0 1 0 0 0,-1 0 1 0 0,1 1-1 0 0,-1-1 0 0 0,0 1 0 0 0,-1 1 1 0 0,1-1-1 0 0,-14-5 0 0 0,2 3 61 0 0,1 1-1 0 0,-1 1 1 0 0,0 0-1 0 0,0 2 1 0 0,-1 0 0 0 0,1 1-1 0 0,-36 1 1 0 0,43 2-410 0 0,0 0 1 0 0,0 1-1 0 0,0 0 1 0 0,0 1 0 0 0,1 1-1 0 0,-1-1 1 0 0,1 2-1 0 0,0 0 1 0 0,0 0 0 0 0,0 1-1 0 0,1 0 1 0 0,0 1-1 0 0,0 0 1 0 0,0 1-1 0 0,-8 8 1 0 0,13-10-133 0 0,-1 0 0 0 0,1 0 1 0 0,0 0-1 0 0,1 1 0 0 0,0 0 0 0 0,0 0 0 0 0,0 0 1 0 0,1 0-1 0 0,0 0 0 0 0,0 1 0 0 0,0 0 0 0 0,1-1 1 0 0,1 1-1 0 0,-1 0 0 0 0,1 0 0 0 0,1 0 0 0 0,-1 0 1 0 0,1 0-1 0 0,1 0 0 0 0,0 0 0 0 0,0 0 0 0 0,0 0 1 0 0,4 11-1 0 0,-2-9-109 0 0,1 0-1 0 0,0-1 1 0 0,1 0 0 0 0,0 0 0 0 0,0 0-1 0 0,1 0 1 0 0,0-1 0 0 0,1 0 0 0 0,0 0 0 0 0,9 8-1 0 0,-5-6 62 0 0,0-1 0 0 0,1-1-1 0 0,1 0 1 0 0,-1 0 0 0 0,1-1-1 0 0,25 9 1 0 0,-19-10-14 0 0,0 0 0 0 0,1-1 0 0 0,-1-1 0 0 0,1-1-1 0 0,0-1 1 0 0,0 0 0 0 0,0-2 0 0 0,1 0 0 0 0,-1-2 0 0 0,36-6 0 0 0,-47 6-99 0 0,-1-1 0 0 0,0 1 1 0 0,0-2-1 0 0,0 1 0 0 0,0-1 0 0 0,-1 0 0 0 0,1-1 1 0 0,-1 0-1 0 0,0 0 0 0 0,0-1 0 0 0,-1 1 0 0 0,0-1 1 0 0,0-1-1 0 0,0 1 0 0 0,-1-1 0 0 0,0 0 0 0 0,0 0 1 0 0,-1-1-1 0 0,0 0 0 0 0,0 1 0 0 0,0-1 0 0 0,-1 0 1 0 0,-1-1-1 0 0,1 1 0 0 0,-1 0 0 0 0,-1-1 0 0 0,1 0 1 0 0,-2 1-1 0 0,1-1 0 0 0,-1 0 0 0 0,0 1 0 0 0,-1-1 1 0 0,0 1-1 0 0,0-1 0 0 0,-1 1 0 0 0,0-1 0 0 0,-1 1 1 0 0,0 0-1 0 0,0 0 0 0 0,-1 0 0 0 0,1 0 0 0 0,-7-8 1 0 0,-1 0-196 0 0,0 0 1 0 0,-2 1-1 0 0,1 1 1 0 0,-2 0-1 0 0,0 1 1 0 0,-1 0-1 0 0,0 1 1 0 0,-1 1-1 0 0,0 0 1 0 0,0 1-1 0 0,-1 1 1 0 0,-1 0-1 0 0,1 2 1 0 0,-28-9-1 0 0,33 14 520 0 0,2 4-5382 0 0,9-1 4812 0 0,1 0 1 0 0,0-1 0 0 0,0 1-1 0 0,0-1 1 0 0,0 1-1 0 0,0-1 1 0 0,-1 1 0 0 0,1 0-1 0 0,0-1 1 0 0,0 1-1 0 0,1-1 1 0 0,-1 1 0 0 0,0-1-1 0 0,0 1 1 0 0,0 0-1 0 0,0-1 1 0 0,0 1 0 0 0,1-1-1 0 0,-1 1 1 0 0,0-1-1 0 0,0 1 1 0 0,1-1 0 0 0,-1 1-1 0 0,0-1 1 0 0,1 1-1 0 0,-1-1 1 0 0,0 0 0 0 0,1 1-1 0 0,-1-1 1 0 0,2 1-1 0 0,9 9-2531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18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58 352 9953 0 0,'-25'-18'10840'0'0,"-7"-7"-1718"0"0,36 24-8436 0 0,93-8 379 0 0,34-5 36 0 0,-97 8-1647 0 0,-1-1-1 0 0,1-2 1 0 0,51-21 0 0 0,-75 26 408 0 0,-1-1 0 0 0,0 0 0 0 0,0 0 0 0 0,-1-1 0 0 0,1 0 0 0 0,-1-1-1 0 0,-1 0 1 0 0,1 0 0 0 0,-1 0 0 0 0,-1-1 0 0 0,1 0 0 0 0,-1 0 0 0 0,0-1 0 0 0,-1 0 0 0 0,0 0 0 0 0,6-16 0 0 0,-8 17 80 0 0,0 0 194 0 0,0 1-1 0 0,0-1 1 0 0,-1 0-1 0 0,0 0 1 0 0,0 1-1 0 0,-1-2 1 0 0,0 1-1 0 0,0 0 1 0 0,-1-9-1 0 0,0 16 1193 0 0,-2 5-777 0 0,-3 16-429 0 0,1 0 1 0 0,0 0 0 0 0,2 1-1 0 0,0-1 1 0 0,1 0-1 0 0,3 27 1 0 0,1-9 43 0 0,2 0 0 0 0,15 59 0 0 0,-17-87-196 0 0,0 0 0 0 0,0 0 1 0 0,1 0-1 0 0,1 0 0 0 0,0-1 0 0 0,0 1 1 0 0,0-1-1 0 0,1 0 0 0 0,13 14 0 0 0,-14-18-84 0 0,0-1 0 0 0,1 1-1 0 0,-1-1 1 0 0,1 0 0 0 0,0-1-1 0 0,0 0 1 0 0,0 1-1 0 0,1-2 1 0 0,-1 1 0 0 0,1-1-1 0 0,0 0 1 0 0,0 0-1 0 0,-1-1 1 0 0,1 0 0 0 0,0 0-1 0 0,10-1 1 0 0,3 0-2079 0 0,1-1 0 0 0,-1 0 1 0 0,28-7-1 0 0,12-10-1535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15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1270 40 828 0 0,'-1'-17'1346'0'0,"-1"-6"9435"0"0,29 101-8314 0 0,-4 2 0 0 0,18 112-1 0 0,-3 56 435 0 0,2 11-163 0 0,-24-174-1944 0 0,44 213 2331 0 0,-41-215-1454 0 0,-42-99-1299 0 0,7 5-456 0 0,0 0-1 0 0,0 1 0 0 0,-1 1 1 0 0,0 1-1 0 0,-1 0 1 0 0,0 1-1 0 0,-32-7 0 0 0,6 4-42 0 0,0 3-1 0 0,-51-2 0 0 0,30 7 26 0 0,-74 7-1 0 0,122-4 91 0 0,-285 34-185 0 0,236-22 151 0 0,1 3 0 0 0,-96 37 1 0 0,134-41 57 0 0,0 1 0 0 0,1 2 0 0 0,0 0 0 0 0,2 2 0 0 0,-1 1 0 0 0,2 1 0 0 0,-35 36 0 0 0,46-43 37 0 0,1 1 0 0 0,0 1 1 0 0,0 0-1 0 0,2 0 0 0 0,-1 1 1 0 0,2 0-1 0 0,0 1 0 0 0,-11 32 1 0 0,17-39-4 0 0,0 0 1 0 0,1 1-1 0 0,0-1 1 0 0,0 1-1 0 0,1-1 0 0 0,0 1 1 0 0,1-1-1 0 0,0 1 1 0 0,1-1-1 0 0,0 1 0 0 0,0-1 1 0 0,1 0-1 0 0,0 0 1 0 0,0 0-1 0 0,1 0 1 0 0,0-1-1 0 0,1 1 0 0 0,6 8 1 0 0,5 6 47 0 0,1-1 0 0 0,1 0 0 0 0,1-2-1 0 0,1 0 1 0 0,0-1 0 0 0,2-1 0 0 0,0 0 0 0 0,1-2 0 0 0,33 17 0 0 0,-16-13-73 0 0,2-3 1 0 0,84 24-1 0 0,78 4-24 0 0,-114-31 3 0 0,127 5 0 0 0,93-24 0 0 0,215-32 0 0 0,-401 21 0 0 0,-1-5 0 0 0,161-49 0 0 0,-243 57 0 0 0,-1-1 0 0 0,-1-2 0 0 0,0-2 0 0 0,65-41 0 0 0,-90 49 0 0 0,-1 0 0 0 0,-1-1 0 0 0,0 0 0 0 0,0-1 0 0 0,-1 0 0 0 0,15-23 0 0 0,-20 26 0 0 0,0-1 0 0 0,-1 1 0 0 0,-1-2 0 0 0,1 1 0 0 0,-2 0 0 0 0,1-1 0 0 0,-2 0 0 0 0,1 1 0 0 0,-2-1 0 0 0,2-21 0 0 0,-3 23 0 0 0,-1 1 0 0 0,0-1 0 0 0,0 1 0 0 0,-1 0 0 0 0,0 0 0 0 0,-1 0 0 0 0,0 0 0 0 0,0 0 0 0 0,0 0 0 0 0,-1 1 0 0 0,0-1 0 0 0,-1 1 0 0 0,-7-9 0 0 0,-1 0 0 0 0,-1 1 0 0 0,0 0 0 0 0,-1 1 0 0 0,-21-15 0 0 0,6 9 2 0 0,-1 1-1 0 0,-1 1 1 0 0,0 2 0 0 0,-1 1 0 0 0,-1 1-1 0 0,-58-14 1 0 0,13 10-60 0 0,-148-16-1 0 0,155 29-612 0 0,-1 2-1 0 0,-76 8 0 0 0,100 0-1753 0 0,-89 21-1 0 0,79-4-5063 0 0,36-13 4351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16.3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98 109 5961 0 0,'-17'-49'6747'0'0,"-3"-11"598"0"0,17 64-6635 0 0,-3 13-227 0 0,0 0 0 0 0,1 0 0 0 0,1 1 0 0 0,1 0 1 0 0,0 0-1 0 0,0 22 0 0 0,-2 10 94 0 0,-6 24 643 0 0,0 149 0 0 0,11-219-1410 0 0,0-1 0 0 0,1 1-1 0 0,-1 0 1 0 0,1-1 0 0 0,0 1 0 0 0,0-1 0 0 0,1 1 0 0 0,-1-1-1 0 0,0 0 1 0 0,1 0 0 0 0,0 1 0 0 0,0-1 0 0 0,3 3 0 0 0,-4-4-563 0 0,0-1-1 0 0,1 0 1 0 0,-1 0 0 0 0,0 0 0 0 0,1 0 0 0 0,-1 0-1 0 0,1 0 1 0 0,-1 0 0 0 0,1-1 0 0 0,3 2 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16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49 8009 0 0,'-13'-7'4870'0'0,"0"1"0"0"0,-23-10 5298 0 0,36 16-10080 0 0,265-10 3801 0 0,9 1-3688 0 0,-216 8-2237 0 0,-45 1-1452 0 0,1 1-3405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19.1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94 539 7609 0 0,'-23'-4'4140'0'0,"17"4"-3126"0"0,0 0 0 0 0,1-1 0 0 0,-1 0 0 0 0,1 0 0 0 0,-1 0 0 0 0,1-1 0 0 0,0 0 0 0 0,-1 0 0 0 0,1 0 0 0 0,-9-6 0 0 0,14 7-951 0 0,0 1 1 0 0,0 0-1 0 0,-1 0 1 0 0,1 0-1 0 0,0-1 0 0 0,0 1 1 0 0,0 0-1 0 0,0-1 1 0 0,0 1-1 0 0,0 0 1 0 0,0 0-1 0 0,0-1 0 0 0,0 1 1 0 0,0 0-1 0 0,0 0 1 0 0,0-1-1 0 0,0 1 1 0 0,0 0-1 0 0,0-1 1 0 0,0 1-1 0 0,0 0 0 0 0,0 0 1 0 0,0-1-1 0 0,0 1 1 0 0,0 0-1 0 0,1 0 1 0 0,-1-1-1 0 0,0 1 0 0 0,0 0 1 0 0,0 0-1 0 0,0-1 1 0 0,1 1-1 0 0,-1 0 1 0 0,0 0-1 0 0,0 0 1 0 0,0 0-1 0 0,1-1 0 0 0,-1 1 1 0 0,0 0-1 0 0,0 0 1 0 0,1 0-1 0 0,-1 0 1 0 0,0 0-1 0 0,0 0 0 0 0,1 0 1 0 0,-1-1-1 0 0,1 1 1 0 0,14-5 638 0 0,-14 5-630 0 0,36-8 832 0 0,-1 2-1 0 0,60-4 0 0 0,74 8 128 0 0,-158 2-966 0 0,374 16 1055 0 0,444 75-1 0 0,-682-64-1119 0 0,-2 6 0 0 0,167 60 0 0 0,-297-87 0 0 0,-6-2 0 0 0,0 0 0 0 0,0-1 0 0 0,0 0 0 0 0,1-1 0 0 0,15 1 0 0 0,-18-3 0 0 0,-1-5 0 0 0,-5-8 0 0 0,-5-13 0 0 0,-7-35 0 0 0,0-3 0 0 0,6 19 0 0 0,1 0 0 0 0,3-1 0 0 0,2 1 0 0 0,9-54 0 0 0,-6 70 0 0 0,1 1 0 0 0,1 0 0 0 0,2 1 0 0 0,1-1 0 0 0,1 2 0 0 0,1-1 0 0 0,25-39 0 0 0,-37 65 0 0 0,5-6 0 0 0,-1 1 0 0 0,1 0 0 0 0,-1 0 0 0 0,2 0 0 0 0,5-5 0 0 0,-10 11 0 0 0,-1-1 0 0 0,1 0 0 0 0,0 1 0 0 0,0-1 0 0 0,0 1 0 0 0,0-1 0 0 0,0 1 0 0 0,0-1 0 0 0,0 1 0 0 0,0 0 0 0 0,0-1 0 0 0,0 1 0 0 0,0 0 0 0 0,0 0 0 0 0,0 0 0 0 0,0 0 0 0 0,0 0 0 0 0,0 0 0 0 0,0 0 0 0 0,0 0 0 0 0,0 0 0 0 0,0 0 0 0 0,0 0 0 0 0,0 1 0 0 0,0-1 0 0 0,0 0 0 0 0,0 1 0 0 0,0-1 0 0 0,0 1 0 0 0,-1-1 0 0 0,1 1 0 0 0,0-1 0 0 0,0 1 0 0 0,0 0 0 0 0,-1-1 0 0 0,1 1 0 0 0,0 0 0 0 0,-1 0 0 0 0,1 0 0 0 0,0 0 0 0 0,-1-1 0 0 0,1 1 0 0 0,-1 0 0 0 0,1 0 0 0 0,-1 0 0 0 0,0 0 0 0 0,1 1 0 0 0,5 12 0 0 0,0 0 0 0 0,-1 0 0 0 0,-1 0 0 0 0,5 25 0 0 0,3 64 0 0 0,-3-21 0 0 0,1-18 0 0 0,34 115 0 0 0,-36-156 0 0 0,1 0 0 0 0,0 0 0 0 0,2-1 0 0 0,0 0 0 0 0,2-1 0 0 0,0 0 0 0 0,2-1 0 0 0,18 20 0 0 0,-28-35 0 0 0,0 1 0 0 0,0-1 0 0 0,1-1 0 0 0,0 1 0 0 0,0-1 0 0 0,0 0 0 0 0,0 0 0 0 0,1-1 0 0 0,-1 0 0 0 0,1 0 0 0 0,0 0 0 0 0,0-1 0 0 0,0 0 0 0 0,0-1 0 0 0,0 1 0 0 0,1-1 0 0 0,-1-1 0 0 0,0 1 0 0 0,1-1 0 0 0,-1-1 0 0 0,0 1 0 0 0,1-1 0 0 0,-1 0 0 0 0,0-1 0 0 0,0 0 0 0 0,7-3 0 0 0,0 0 0 0 0,-1 0 0 0 0,1-1 0 0 0,-2-1 0 0 0,1 0 0 0 0,-1-1 0 0 0,0 0 0 0 0,0-1 0 0 0,-1 0 0 0 0,0-1 0 0 0,-1-1 0 0 0,14-17 0 0 0,7-13 0 0 0,48-88 0 0 0,-30 47 0 0 0,-35 57 0 0 0,-11 19 0 0 0,0-1 0 0 0,1 1 0 0 0,0 1 0 0 0,0-1 0 0 0,0 1 0 0 0,6-6 0 0 0,-10 11 0 0 0,0-1 0 0 0,0 1 0 0 0,0 0 0 0 0,0 0 0 0 0,0 0 0 0 0,0 0 0 0 0,0 0 0 0 0,0 0 0 0 0,1 0 0 0 0,-1 0 0 0 0,0 0 0 0 0,0-1 0 0 0,0 1 0 0 0,0 0 0 0 0,0 0 0 0 0,1 0 0 0 0,-1 0 0 0 0,0 0 0 0 0,0 0 0 0 0,0 0 0 0 0,0 0 0 0 0,0 0 0 0 0,0 0 0 0 0,1 0 0 0 0,-1 0 0 0 0,0 0 0 0 0,0 0 0 0 0,0 0 0 0 0,0 0 0 0 0,0 0 0 0 0,1 0 0 0 0,-1 0 0 0 0,0 0 0 0 0,0 1 0 0 0,0-1 0 0 0,0 0 0 0 0,0 0 0 0 0,0 0 0 0 0,1 0 0 0 0,-1 0 0 0 0,0 0 0 0 0,0 0 0 0 0,0 0 0 0 0,0 0 0 0 0,0 1 0 0 0,1 3 0 0 0,0 0 0 0 0,-1 0 0 0 0,0 1 0 0 0,0-1 0 0 0,0 0 0 0 0,0 0 0 0 0,-1 0 0 0 0,0 1 0 0 0,0-1 0 0 0,0 0 0 0 0,0 0 0 0 0,-3 5 0 0 0,-2 13 0 0 0,1 2 0 0 0,0 1 0 0 0,2 0 0 0 0,1 0 0 0 0,0 0 0 0 0,4 39 0 0 0,-1-56 0 0 0,0 0 0 0 0,1 0 0 0 0,0 0 0 0 0,1-1 0 0 0,-1 1 0 0 0,2 0 0 0 0,-1-1 0 0 0,1 0 0 0 0,0 0 0 0 0,0 0 0 0 0,1 0 0 0 0,0-1 0 0 0,0 1 0 0 0,0-1 0 0 0,1-1 0 0 0,0 1 0 0 0,0-1 0 0 0,1 0 0 0 0,-1 0 0 0 0,1-1 0 0 0,10 5 0 0 0,3 0 0 0 0,1 0 0 0 0,-1-2 0 0 0,1-1 0 0 0,1 0 0 0 0,32 3 0 0 0,-38-6 0 0 0,66 9 0 0 0,150 1 0 0 0,82-22 0 0 0,-298 8 0 0 0,577-33 0 0 0,1356-84 0 0 0,-1864 114 0 0 0,161-11 0 0 0,-197 11 0 0 0,-40 3 0 0 0,21 0-11435 0 0,-22-1 7777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21.3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 38 556 0 0,'-2'-6'381'0'0,"-10"-16"3793"0"0,11 21-3972 0 0,1 0 0 0 0,-1 1 0 0 0,1-1 0 0 0,-1 0 0 0 0,1 1 0 0 0,-1-1 0 0 0,0 1 0 0 0,1-1 0 0 0,-1 1 0 0 0,0-1 0 0 0,1 1 1 0 0,-1-1-1 0 0,0 1 0 0 0,1 0 0 0 0,-1-1 0 0 0,0 1 0 0 0,0 0 0 0 0,0 0 0 0 0,1 0 0 0 0,-1-1 0 0 0,0 1 0 0 0,0 0 1 0 0,0 0-1 0 0,0 0 0 0 0,1 0 0 0 0,-1 1 0 0 0,-1-1 0 0 0,-5 3 307 0 0,0 0 1 0 0,0 0-1 0 0,0 1 1 0 0,1 0-1 0 0,0 0 1 0 0,-1 1-1 0 0,2-1 1 0 0,-1 1-1 0 0,0 1 1 0 0,1-1-1 0 0,0 1 1 0 0,1 0-1 0 0,-6 8 1 0 0,1-1 166 0 0,1 1 1 0 0,1 0-1 0 0,0 0 1 0 0,1 1-1 0 0,-7 24 1 0 0,12-33-452 0 0,-1 0 1 0 0,1 0 0 0 0,0 1-1 0 0,0-1 1 0 0,1 0 0 0 0,0 1-1 0 0,0-1 1 0 0,0 0 0 0 0,1 1-1 0 0,0-1 1 0 0,0 0 0 0 0,1 0-1 0 0,0 1 1 0 0,0-1 0 0 0,0-1-1 0 0,1 1 1 0 0,0 0 0 0 0,6 9-1 0 0,-4-9-49 0 0,0 0 0 0 0,0 0 0 0 0,1-1 0 0 0,0 1 0 0 0,0-1 0 0 0,0-1 0 0 0,0 1 0 0 0,1-1 0 0 0,0 0-1 0 0,0-1 1 0 0,0 0 0 0 0,0 0 0 0 0,14 4 0 0 0,-13-5-91 0 0,1 0 0 0 0,0-1-1 0 0,-1 0 1 0 0,1 0 0 0 0,0-1 0 0 0,0 0-1 0 0,0-1 1 0 0,0 0 0 0 0,-1 0 0 0 0,1-1 0 0 0,0 0-1 0 0,10-4 1 0 0,-13 4-73 0 0,0-1-1 0 0,0 0 1 0 0,-1 0-1 0 0,1-1 1 0 0,0 1-1 0 0,-1-1 1 0 0,0 0-1 0 0,0-1 1 0 0,0 1-1 0 0,-1-1 1 0 0,0 0-1 0 0,1 0 1 0 0,-2-1-1 0 0,1 1 1 0 0,-1-1-1 0 0,1 0 1 0 0,2-9-1 0 0,-3 7 20 0 0,-1 0 0 0 0,0 1 0 0 0,0-1 0 0 0,-1 0-1 0 0,0 0 1 0 0,-1 0 0 0 0,0 0 0 0 0,0 0 0 0 0,0 0 0 0 0,-1 0 0 0 0,0 0-1 0 0,-1 0 1 0 0,0 0 0 0 0,0 1 0 0 0,-5-13 0 0 0,4 15 1 0 0,1 1 0 0 0,0-1 1 0 0,-1 1-1 0 0,0-1 0 0 0,0 1 1 0 0,0 0-1 0 0,0 0 0 0 0,-1 0 1 0 0,0 1-1 0 0,0-1 0 0 0,0 1 1 0 0,0 0-1 0 0,0 0 0 0 0,0 0 1 0 0,-1 1-1 0 0,0-1 0 0 0,1 1 1 0 0,-1 0-1 0 0,0 1 0 0 0,0-1 1 0 0,0 1-1 0 0,0 0 0 0 0,0 0 1 0 0,0 0-1 0 0,-8 1 0 0 0,9 0-6 0 0,0 0-1 0 0,1 1 1 0 0,-1-1-1 0 0,0 1 0 0 0,0 0 1 0 0,0 0-1 0 0,1 0 1 0 0,-1 1-1 0 0,0-1 1 0 0,1 1-1 0 0,-1 0 1 0 0,1 0-1 0 0,0 0 0 0 0,0 1 1 0 0,0-1-1 0 0,0 1 1 0 0,0-1-1 0 0,0 1 1 0 0,1 0-1 0 0,-1 0 1 0 0,1 0-1 0 0,0 1 0 0 0,0-1 1 0 0,0 0-1 0 0,0 1 1 0 0,1 0-1 0 0,-1-1 1 0 0,0 6-1 0 0,0-3 17 0 0,0 1 0 0 0,1-1 1 0 0,0 1-1 0 0,0 0 0 0 0,0 0 0 0 0,1-1 0 0 0,0 1 1 0 0,1 0-1 0 0,-1-1 0 0 0,1 1 0 0 0,1 0 0 0 0,-1-1 0 0 0,1 1 1 0 0,0-1-1 0 0,6 12 0 0 0,-3-10-42 0 0,0-1 0 0 0,1 1 0 0 0,0-1 0 0 0,0 0 0 0 0,1-1 0 0 0,-1 0 0 0 0,2 0 0 0 0,-1 0 0 0 0,1-1 0 0 0,14 9 0 0 0,-18-12 0 0 0,0-1 0 0 0,0 1 0 0 0,0-1 0 0 0,1 1 0 0 0,-1-1 0 0 0,0 0 0 0 0,0-1 0 0 0,1 1 0 0 0,-1-1 0 0 0,1 0 0 0 0,4 0 0 0 0,-6-1 0 0 0,0 1 0 0 0,0-1 0 0 0,0 0 0 0 0,0 0 0 0 0,-1 0 0 0 0,1 0 0 0 0,0-1 0 0 0,-1 1 0 0 0,1-1 0 0 0,-1 1 0 0 0,1-1 0 0 0,-1 0 0 0 0,0 0 0 0 0,1 0 0 0 0,-1 0 0 0 0,0-1 0 0 0,3-4 0 0 0,-2 1 0 0 0,0 0 0 0 0,0 0 0 0 0,0 0 0 0 0,-1-1 0 0 0,0 1 0 0 0,0-1 0 0 0,-1 0 0 0 0,1 1 0 0 0,-2-1 0 0 0,1 0 0 0 0,-1 0 0 0 0,0 0 0 0 0,0 1 0 0 0,-1-1 0 0 0,0 0 0 0 0,0 0 0 0 0,-4-13 0 0 0,2 11 0 0 0,0-1 0 0 0,-1 0 0 0 0,0 1 0 0 0,0 0 0 0 0,-1 0 0 0 0,-1 0 0 0 0,1 0 0 0 0,-1 1 0 0 0,-1 0 0 0 0,1 0 0 0 0,-11-8 0 0 0,13 12-82 0 0,-1 0 1 0 0,1 1-1 0 0,-1 0 1 0 0,1 0-1 0 0,-1 0 0 0 0,0 1 1 0 0,0-1-1 0 0,0 1 1 0 0,0 1-1 0 0,0-1 0 0 0,-1 1 1 0 0,1-1-1 0 0,-1 1 1 0 0,1 1-1 0 0,0-1 0 0 0,-1 1 1 0 0,1 0-1 0 0,-1 0 1 0 0,1 1-1 0 0,-1 0 1 0 0,1 0-1 0 0,-1 0 0 0 0,1 0 1 0 0,0 1-1 0 0,0 0 1 0 0,0 0-1 0 0,0 0 0 0 0,0 1 1 0 0,0 0-1 0 0,0 0 1 0 0,1 0-1 0 0,0 0 0 0 0,-1 1 1 0 0,1 0-1 0 0,1 0 1 0 0,-1 0-1 0 0,0 0 0 0 0,1 0 1 0 0,0 1-1 0 0,0-1 1 0 0,0 1-1 0 0,1 0 0 0 0,-1 0 1 0 0,1 0-1 0 0,1 0 1 0 0,-3 9-1 0 0,1 0-1597 0 0,1 1 0 0 0,1 0 0 0 0,0-1 0 0 0,1 1 0 0 0,3 25 0 0 0,3 11-1554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20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4 772 0 0,'0'0'220'0'0,"1"-1"0"0"0,-1 1 0 0 0,0 0 0 0 0,1-1 0 0 0,-1 1 0 0 0,1 0 0 0 0,-1 0 0 0 0,1-1 0 0 0,-1 1 0 0 0,1 0 0 0 0,-1 0 0 0 0,1 0 0 0 0,-1-1 0 0 0,1 1 0 0 0,-1 0-1 0 0,1 0 1 0 0,-1 0 0 0 0,1 0 0 0 0,-1 0 0 0 0,1 0 0 0 0,-1 0 0 0 0,1 0 0 0 0,-1 0 0 0 0,1 0 0 0 0,-1 1 0 0 0,1-1 0 0 0,-1 0 0 0 0,1 0 0 0 0,-1 0 0 0 0,1 1 0 0 0,-1-1 0 0 0,1 0 0 0 0,-1 1 0 0 0,2 0 89 0 0,-1 1 1 0 0,0-1-1 0 0,0 1 0 0 0,0-1 1 0 0,0 1-1 0 0,0 0 1 0 0,0-1-1 0 0,0 1 0 0 0,0 3 1 0 0,10 49 1676 0 0,-10-49-1319 0 0,19 226 4848 0 0,-4-30-2373 0 0,30 206 2805 0 0,-43-360-5105 0 0,-3-28 31 0 0,6 36-1 0 0,-5-53-836 0 0,0 1 0 0 0,0-1 0 0 0,0 1-1 0 0,0-1 1 0 0,0 0 0 0 0,1 1 0 0 0,-1-1 0 0 0,1 0 0 0 0,0 0 0 0 0,0 0 0 0 0,0 0 0 0 0,0 0 0 0 0,0-1-1 0 0,0 1 1 0 0,0-1 0 0 0,0 1 0 0 0,1-1 0 0 0,-1 0 0 0 0,0 0 0 0 0,1 0 0 0 0,-1 0 0 0 0,1 0 0 0 0,4 1-1 0 0,5 0 145 0 0,1 1-1 0 0,0-2 0 0 0,19 1 0 0 0,411 0-179 0 0,84-20 0 0 0,-431 15 0 0 0,502-16 0 0 0,330-3 0 0 0,-387 7 0 0 0,332-1 0 0 0,-532 16 0 0 0,265 6 0 0 0,-516-3 0 0 0,221 3 0 0 0,283-6 0 0 0,-417 1 0 0 0,598-5 0 0 0,-734 2 0 0 0,270-18 0 0 0,-271 10-793 0 0,-38 9-183 0 0,1 0 0 0 0,0-1 0 0 0,-1 1 0 0 0,1 0 0 0 0,-1-1 0 0 0,1 1 0 0 0,-1-1 0 0 0,1 0 0 0 0,-1 0 0 0 0,0 0 0 0 0,3-4 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22.0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303 66 16 0 0,'-12'-15'2380'0'0,"8"9"-779"0"0,-1 0-1 0 0,0 0 0 0 0,0 1 1 0 0,-11-9-1 0 0,14 12-1168 0 0,-1 1 0 0 0,0-1-1 0 0,-1 1 1 0 0,1-1 0 0 0,0 1 0 0 0,0 0 0 0 0,0 0 0 0 0,-1 0-1 0 0,1 1 1 0 0,-1-1 0 0 0,1 1 0 0 0,0 0 0 0 0,-8 0 0 0 0,5 1 8 0 0,0 0 1 0 0,-1 1 0 0 0,1 0 0 0 0,0 0 0 0 0,0 0 0 0 0,0 1 0 0 0,0-1 0 0 0,1 1 0 0 0,-1 1 0 0 0,-7 5 0 0 0,1 0 145 0 0,2 0 0 0 0,-1 0 0 0 0,-14 18 0 0 0,15-15 40 0 0,1 1 1 0 0,1 0-1 0 0,0 0 1 0 0,0 0-1 0 0,2 1 1 0 0,-11 29 0 0 0,15-37-372 0 0,1 0 0 0 0,0 1 0 0 0,0-1 0 0 0,0 0 0 0 0,1 1 0 0 0,0-1 1 0 0,0 1-1 0 0,1 9 0 0 0,0-12-126 0 0,0 0 0 0 0,0-1 0 0 0,0 1 0 0 0,1-1 1 0 0,-1 0-1 0 0,1 1 0 0 0,0-1 0 0 0,0 0 0 0 0,0 0 0 0 0,0 0 1 0 0,0 0-1 0 0,1 0 0 0 0,-1-1 0 0 0,1 1 0 0 0,6 4 0 0 0,-5-5-103 0 0,-1 0-1 0 0,2 0 1 0 0,-1-1-1 0 0,0 0 1 0 0,0 1-1 0 0,0-1 1 0 0,1 0-1 0 0,-1-1 0 0 0,0 1 1 0 0,1-1-1 0 0,-1 0 1 0 0,1 0-1 0 0,7-1 1 0 0,-2-1-142 0 0,0 1 1 0 0,0-2-1 0 0,0 1 1 0 0,17-8 0 0 0,-20 7-15 0 0,-1-1 1 0 0,1 0-1 0 0,-1 0 1 0 0,1 0 0 0 0,-1-1-1 0 0,-1 0 1 0 0,1-1-1 0 0,-1 1 1 0 0,8-10 0 0 0,-12 13 99 0 0,0 1 0 0 0,1-1 0 0 0,-1 1 1 0 0,0-1-1 0 0,0 0 0 0 0,0 0 0 0 0,0 0 1 0 0,-1 0-1 0 0,1 0 0 0 0,0 0 0 0 0,-1 0 1 0 0,0 0-1 0 0,1 0 0 0 0,-1 0 1 0 0,0 0-1 0 0,0 0 0 0 0,0 0 0 0 0,0 0 1 0 0,0 0-1 0 0,0 0 0 0 0,-1 0 0 0 0,1 0 1 0 0,-1 0-1 0 0,0 0 0 0 0,1 0 0 0 0,-1 0 1 0 0,0 0-1 0 0,0 0 0 0 0,0 1 0 0 0,0-1 1 0 0,-1 0-1 0 0,1 1 0 0 0,0-1 0 0 0,-1 1 1 0 0,1-1-1 0 0,-1 1 0 0 0,1-1 1 0 0,-1 1-1 0 0,-2-2 0 0 0,-1 1 33 0 0,0-1 1 0 0,0 1-1 0 0,0 0 1 0 0,0 0-1 0 0,0 1 0 0 0,0 0 1 0 0,0-1-1 0 0,-1 2 0 0 0,1-1 1 0 0,0 1-1 0 0,-1-1 1 0 0,1 1-1 0 0,0 1 0 0 0,-1-1 1 0 0,1 1-1 0 0,0 0 0 0 0,0 0 1 0 0,-6 2-1 0 0,7-1 8 0 0,-1-1 0 0 0,1 1-1 0 0,0-1 1 0 0,0 1 0 0 0,0 0 0 0 0,0 1 0 0 0,0-1-1 0 0,0 1 1 0 0,1 0 0 0 0,-1 0 0 0 0,1 0 0 0 0,-1 0-1 0 0,1 1 1 0 0,1-1 0 0 0,-1 1 0 0 0,0-1-1 0 0,1 1 1 0 0,-1 0 0 0 0,1 0 0 0 0,0 1 0 0 0,-1 4-1 0 0,3-6 11 0 0,-1-1-1 0 0,1 1 1 0 0,0-1 0 0 0,1 1-1 0 0,-1-1 1 0 0,0 0-1 0 0,1 1 1 0 0,-1-1-1 0 0,1 0 1 0 0,0 1-1 0 0,0-1 1 0 0,0 0-1 0 0,0 0 1 0 0,0 0-1 0 0,0 0 1 0 0,1 0 0 0 0,-1 0-1 0 0,1 0 1 0 0,-1 0-1 0 0,1 0 1 0 0,0 0-1 0 0,0-1 1 0 0,-1 1-1 0 0,1-1 1 0 0,0 0-1 0 0,5 3 1 0 0,1 1 75 0 0,0-1 0 0 0,0 0 0 0 0,1 0 0 0 0,-1-1 0 0 0,17 4 0 0 0,-15-5-67 0 0,0-1-1 0 0,0 0 0 0 0,0 0 1 0 0,0-1-1 0 0,0-1 0 0 0,0 1 1 0 0,-1-2-1 0 0,13-2 0 0 0,-19 3-123 0 0,1 0-1 0 0,-1 0 1 0 0,0 0 0 0 0,0-1-1 0 0,0 1 1 0 0,0-1 0 0 0,0 0-1 0 0,-1 0 1 0 0,1 0-1 0 0,-1 0 1 0 0,1 0 0 0 0,3-4-1 0 0,-5 4-73 0 0,0 0-1 0 0,0 0 0 0 0,0 0 0 0 0,0 0 1 0 0,0 0-1 0 0,0 0 0 0 0,-1 0 1 0 0,1-1-1 0 0,-1 1 0 0 0,1 0 0 0 0,-1 0 1 0 0,0-1-1 0 0,0 1 0 0 0,0 0 0 0 0,0 0 1 0 0,0-1-1 0 0,-1 1 0 0 0,1 0 1 0 0,-1 0-1 0 0,0-3 0 0 0,-1-2-1675 0 0,0 0-1 0 0,-1 0 1 0 0,0 1-1 0 0,-6-12 1 0 0,-2-1-1128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22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127 718 8097 0 0,'-20'30'7623'0'0,"16"-24"-6694"0"0,1 0 0 0 0,-1 0 0 0 0,0 0 0 0 0,0-1 0 0 0,0 1 0 0 0,-1-1 0 0 0,0 0 0 0 0,-7 5 1 0 0,11-9-850 0 0,1-1 1 0 0,-1 0 0 0 0,0 1 0 0 0,0-1 0 0 0,1 0 0 0 0,-1 0 0 0 0,0 1 0 0 0,0-1 0 0 0,1 0 0 0 0,-1 0-1 0 0,0 0 1 0 0,0 0 0 0 0,0 0 0 0 0,1 0 0 0 0,-1 0 0 0 0,0 0 0 0 0,0-1 0 0 0,0 1 0 0 0,1 0 0 0 0,-1 0 0 0 0,0 0-1 0 0,0-1 1 0 0,1 1 0 0 0,-1-1 0 0 0,0 1 0 0 0,1 0 0 0 0,-1-1 0 0 0,0 1 0 0 0,1-1 0 0 0,-1 0 0 0 0,1 1-1 0 0,-1-1 1 0 0,1 1 0 0 0,-1-1 0 0 0,1 0 0 0 0,-1 1 0 0 0,1-1 0 0 0,-1 0 0 0 0,1-1 0 0 0,-13-33 667 0 0,11 30-524 0 0,-4-19 90 0 0,2 1 1 0 0,0-1-1 0 0,1 0 1 0 0,0-44-1 0 0,5 24 46 0 0,13-75-1 0 0,-9 83-162 0 0,3 0 1 0 0,0 0 0 0 0,3 1-1 0 0,25-55 1 0 0,-30 75-124 0 0,1 0 0 0 0,1 0 0 0 0,1 1 0 0 0,0 0 0 0 0,0 1 0 0 0,1 0 0 0 0,1 1 0 0 0,0 0-1 0 0,1 0 1 0 0,0 2 0 0 0,1-1 0 0 0,18-9 0 0 0,-26 17-59 0 0,0 0-1 0 0,0 1 0 0 0,-1 0 0 0 0,2 0 1 0 0,-1 0-1 0 0,0 1 0 0 0,0 0 0 0 0,0 0 1 0 0,1 1-1 0 0,-1 0 0 0 0,0 0 1 0 0,0 0-1 0 0,1 1 0 0 0,-1 0 0 0 0,0 0 1 0 0,6 2-1 0 0,-8-2-21 0 0,-1 1 0 0 0,1-1-1 0 0,-1 1 1 0 0,0 0 0 0 0,0 0 0 0 0,1 0 0 0 0,-1 0-1 0 0,-1 0 1 0 0,1 1 0 0 0,0-1 0 0 0,-1 1 0 0 0,1 0-1 0 0,-1 0 1 0 0,0 0 0 0 0,0 0 0 0 0,0 0 0 0 0,0 0-1 0 0,0 0 1 0 0,-1 1 0 0 0,1-1 0 0 0,-1 1 0 0 0,0-1-1 0 0,0 1 1 0 0,-1 0 0 0 0,1-1 0 0 0,-1 1 0 0 0,1 0 0 0 0,-2 4-1 0 0,1 2-23 0 0,-1 0-1 0 0,0 0 1 0 0,-1-1-1 0 0,0 1 0 0 0,-1 0 1 0 0,0-1-1 0 0,-1 0 1 0 0,1 0-1 0 0,-2 0 0 0 0,1 0 1 0 0,-1 0-1 0 0,-1-1 1 0 0,-11 14-1 0 0,-4 1-83 0 0,-1 0 0 0 0,-49 38 0 0 0,26-33-147 0 0,44-28 225 0 0,2 4 19 0 0,17 35 223 0 0,39 65-1 0 0,-30-59 59 0 0,-10-17-138 0 0,1 0-1 0 0,25 29 1 0 0,-32-45-88 0 0,0 1 0 0 0,1-1 1 0 0,1-1-1 0 0,0 0 0 0 0,1-1 1 0 0,15 9-1 0 0,-23-16-267 0 0,0-1-1 0 0,0 0 1 0 0,1 0-1 0 0,-1 0 1 0 0,1 0-1 0 0,-1-1 1 0 0,1 0-1 0 0,-1-1 1 0 0,1 1-1 0 0,0-1 1 0 0,-1-1 0 0 0,1 1-1 0 0,0-1 1 0 0,-1 0-1 0 0,11-4 1 0 0,7-2-1707 0 0,-1-2 1 0 0,40-20-1 0 0,-22 8-1944 0 0,0-4 557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23.1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5 936 0 0,'-3'-1'570'0'0,"-1"0"0"0"0,1 0 1 0 0,0 1-1 0 0,-1-1 0 0 0,1 1 0 0 0,-1 0 0 0 0,1 0 0 0 0,-1 0 0 0 0,1 0 1 0 0,-1 1-1 0 0,1-1 0 0 0,0 1 0 0 0,-1 0 0 0 0,-2 1 0 0 0,4-1-231 0 0,0 0-1 0 0,0 1 1 0 0,0-1-1 0 0,0 0 1 0 0,0 1-1 0 0,0 0 0 0 0,1-1 1 0 0,-1 1-1 0 0,1 0 1 0 0,-1 0-1 0 0,1 0 1 0 0,0 0-1 0 0,0 0 1 0 0,0 0-1 0 0,0 0 0 0 0,0 0 1 0 0,0 0-1 0 0,0 1 1 0 0,1-1-1 0 0,-1 0 1 0 0,1 4-1 0 0,-2 21 1130 0 0,1-1-1 0 0,1 1 1 0 0,2 0-1 0 0,7 40 1 0 0,-1 4 228 0 0,15 100 2143 0 0,-18-139-3680 0 0,1-17-1418 0 0,2-9-3018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1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0 152 0 0,'5'2'1366'0'0,"49"15"10877"0"0,-15-10-7985 0 0,151 5 5648 0 0,-151-12-8885 0 0,0-2 1 0 0,71-14-1 0 0,-109 16-1557 0 0,26-4-1899 0 0,-16 2-1014 0 0,1 0-3614 0 0,2 0 4062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23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165 285 648 0 0,'-82'-25'4373'0'0,"0"6"14811"0"0,85 20-18891 0 0,1 1-1 0 0,0-1 1 0 0,0 1 0 0 0,-1-1-1 0 0,1 0 1 0 0,8 0 0 0 0,2 2 90 0 0,34 6 841 0 0,2-3 0 0 0,53 1-1 0 0,-44-3-381 0 0,144-1 727 0 0,-166-5-3181 0 0,1-2 0 0 0,-1-2 0 0 0,49-14 0 0 0,-77 17-303 0 0,0 0 1 0 0,1-1-1 0 0,10-6 0 0 0,1-3-1276 0 0</inkml:trace>
  <inkml:trace contextRef="#ctx0" brushRef="#br0" timeOffset="1">854 89 1312 0 0,'1'-6'913'0'0,"-1"0"0"0"0,0 0-1 0 0,0 0 1 0 0,-1 0 0 0 0,1 0 0 0 0,-1 0-1 0 0,-1 0 1 0 0,1 0 0 0 0,-1 0 0 0 0,0 0-1 0 0,0 1 1 0 0,-10-12 7362 0 0,11 17-8115 0 0,-3 12 2469 0 0,2 22-1616 0 0,2-29-86 0 0,-28 396 6571 0 0,25-374-7577 0 0,1-11-226 0 0,0 1-1 0 0,1-1 1 0 0,0 0-1 0 0,4 32 1 0 0,-1-43-682 0 0,1 0-1901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23.8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71 346 9805 0 0,'-8'0'2908'0'0,"-1"-1"-229"0"0,0 1 0 0 0,-1 1 0 0 0,1 0 0 0 0,-16 3 2857 0 0,31-4-4801 0 0,18-2-268 0 0,1-1 0 0 0,-1-1 1 0 0,0-1-1 0 0,0-1 0 0 0,-1-2 0 0 0,24-9 0 0 0,-31 10-606 0 0,0-1 0 0 0,-1 0 0 0 0,0-1 0 0 0,0-1 0 0 0,-1-1 0 0 0,0 1 0 0 0,-1-2 0 0 0,0 0 0 0 0,18-23 0 0 0,-21 19-147 0 0,0-1 1 0 0,-1-1-1 0 0,-2 1 0 0 0,1-1 1 0 0,-2 0-1 0 0,0-1 1 0 0,5-32-1 0 0,-11 42 709 0 0,-4 12 334 0 0,-4 13-208 0 0,4-1-203 0 0,0 0 1 0 0,2 0-1 0 0,0 0 1 0 0,0 17-1 0 0,0-9-342 0 0,-5 90 0 0 0,11 168-1 0 0,0-265-4276 0 0,-3-15 4082 0 0,-1-1 0 0 0,0 1 0 0 0,0-1 1 0 0,0 1-1 0 0,1-1 0 0 0,-1 1 0 0 0,0-1 0 0 0,1 1 1 0 0,-1-1-1 0 0,0 0 0 0 0,1 1 0 0 0,-1-1 0 0 0,1 0 0 0 0,-1 1 1 0 0,0-1-1 0 0,1 0 0 0 0,-1 1 0 0 0,1-1 0 0 0,-1 0 0 0 0,1 0 1 0 0,-1 1-1 0 0,1-1 0 0 0,-1 0 0 0 0,1 0 0 0 0,-1 0 0 0 0,1 0 1 0 0,-1 0-1 0 0,1 0 0 0 0,0 0 0 0 0,-1 0 0 0 0,1 0 1 0 0,0 0-1 0 0,11-3-3612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31.3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164 154 124 0 0,'-17'-2'4902'0'0,"3"3"-569"0"0,11-1-3676 0 0,0 1 0 0 0,0-1 0 0 0,1 1 0 0 0,-1-1 1 0 0,0 0-1 0 0,0 0 0 0 0,1-1 0 0 0,-1 1 0 0 0,0 0 0 0 0,0-1 0 0 0,1 0 0 0 0,-1 1 1 0 0,0-1-1 0 0,1 0 0 0 0,-1-1 0 0 0,1 1 0 0 0,-1 0 0 0 0,1-1 0 0 0,-3-2 1 0 0,2 2-323 0 0,1 0 1 0 0,1-1-1 0 0,-1 1 1 0 0,0-1 0 0 0,1 0-1 0 0,-1 1 1 0 0,1-1-1 0 0,0 0 1 0 0,0 0 0 0 0,0 0-1 0 0,0 0 1 0 0,-1-3-1 0 0,1-3 389 0 0,-1 1 0 0 0,1-1 0 0 0,0-16-1 0 0,1 23-621 0 0,1 0-1 0 0,-1-1 0 0 0,0 1 0 0 0,1 0 0 0 0,-1-1 0 0 0,1 1 0 0 0,-1 0 0 0 0,1 0 0 0 0,0 0 0 0 0,0-1 0 0 0,0 1 0 0 0,1 0 0 0 0,-1 0 0 0 0,0 0 0 0 0,1 1 0 0 0,-1-1 0 0 0,1 0 1 0 0,2-2-1 0 0,-3 4-88 0 0,0-1 1 0 0,0 1-1 0 0,0 0 1 0 0,0-1-1 0 0,0 1 1 0 0,0 0-1 0 0,0 0 1 0 0,0 0-1 0 0,-1 0 1 0 0,1 0-1 0 0,0 0 1 0 0,0 0-1 0 0,0 0 1 0 0,0 0 0 0 0,0 0-1 0 0,0 1 1 0 0,0-1-1 0 0,0 0 1 0 0,0 1-1 0 0,0-1 1 0 0,0 0-1 0 0,-1 1 1 0 0,1-1-1 0 0,0 1 1 0 0,0 0-1 0 0,-1-1 1 0 0,1 1-1 0 0,0 0 1 0 0,0-1-1 0 0,-1 1 1 0 0,2 1-1 0 0,0 1-11 0 0,1 0 0 0 0,0 0-1 0 0,-1 1 1 0 0,0-1-1 0 0,0 1 1 0 0,2 3 0 0 0,-2-1 1 0 0,0-1 0 0 0,0 1 0 0 0,-1 0 1 0 0,0-1-1 0 0,0 1 0 0 0,0 0 0 0 0,0 0 1 0 0,-1 0-1 0 0,-1 10 0 0 0,1-14 5 0 0,-1 1-1 0 0,0-1 1 0 0,1 1 0 0 0,-1-1-1 0 0,0 1 1 0 0,0-1-1 0 0,0 0 1 0 0,-1 0 0 0 0,1 1-1 0 0,0-1 1 0 0,-1 0-1 0 0,0 0 1 0 0,1 0 0 0 0,-1 0-1 0 0,0-1 1 0 0,0 1-1 0 0,0-1 1 0 0,0 1 0 0 0,0-1-1 0 0,0 1 1 0 0,-1-1-1 0 0,1 0 1 0 0,0 0 0 0 0,-4 1-1 0 0,2-1-9 0 0,1-1-1 0 0,0 0 1 0 0,0 1-1 0 0,0-1 1 0 0,-1 0-1 0 0,1-1 1 0 0,0 1-1 0 0,0-1 1 0 0,0 1-1 0 0,0-1 1 0 0,0 0 0 0 0,-1 0-1 0 0,2 0 1 0 0,-1-1-1 0 0,0 1 1 0 0,0-1-1 0 0,0 1 1 0 0,1-1-1 0 0,-1 0 1 0 0,0 0-1 0 0,1 0 1 0 0,0 0-1 0 0,0-1 1 0 0,-1 1-1 0 0,1-1 1 0 0,1 1-1 0 0,-1-1 1 0 0,-3-5-1 0 0,4 5 7 0 0,0-1-1 0 0,1 1 0 0 0,-1 0 1 0 0,1 0-1 0 0,-1-1 0 0 0,1 1 1 0 0,0 0-1 0 0,0-1 0 0 0,0 1 1 0 0,1 0-1 0 0,-1 0 0 0 0,1-1 1 0 0,0 1-1 0 0,0 0 0 0 0,0 0 1 0 0,0 0-1 0 0,1 0 0 0 0,-1 0 1 0 0,1 0-1 0 0,-1 0 0 0 0,1 0 1 0 0,0 1-1 0 0,0-1 0 0 0,1 1 0 0 0,-1-1 1 0 0,0 1-1 0 0,1 0 0 0 0,-1 0 1 0 0,6-3-1 0 0,-4 1 7 0 0,1 1-1 0 0,-1 0 1 0 0,1 1 0 0 0,0-1-1 0 0,0 1 1 0 0,0 0-1 0 0,0 0 1 0 0,1 0 0 0 0,-1 1-1 0 0,0 0 1 0 0,1 0-1 0 0,-1 0 1 0 0,1 1 0 0 0,-1 0-1 0 0,1 0 1 0 0,-1 0-1 0 0,8 1 1 0 0,-8 1 3 0 0,0-1 0 0 0,0 1-1 0 0,0 0 1 0 0,0 0 0 0 0,0 1 0 0 0,-1-1-1 0 0,1 1 1 0 0,8 7 0 0 0,-12-9-9 0 0,0 1-1 0 0,1-1 1 0 0,-1 1-1 0 0,0 0 1 0 0,1 0 0 0 0,-1-1-1 0 0,0 1 1 0 0,0 0 0 0 0,-1 0-1 0 0,1 0 1 0 0,0 0-1 0 0,-1 0 1 0 0,1 0 0 0 0,-1 0-1 0 0,1 0 1 0 0,-1 0 0 0 0,0 0-1 0 0,0 0 1 0 0,0 0-1 0 0,0 0 1 0 0,0 0 0 0 0,-1 1-1 0 0,1-1 1 0 0,-1 0 0 0 0,1 0-1 0 0,-1 0 1 0 0,0 0-1 0 0,-1 2 1 0 0,0 0-16 0 0,-1 1 1 0 0,0-1-1 0 0,0 0 1 0 0,-1 0-1 0 0,1 0 1 0 0,-1 0-1 0 0,0-1 1 0 0,0 1-1 0 0,0-1 1 0 0,0 0-1 0 0,-1 0 1 0 0,1-1-1 0 0,-1 1 1 0 0,0-1-1 0 0,-9 3 1 0 0,8-3-4 0 0,1 0 0 0 0,-1 0 0 0 0,0-1-1 0 0,0 0 1 0 0,0 0 0 0 0,1 0 0 0 0,-1-1 0 0 0,0 0 0 0 0,0 0 0 0 0,0 0-1 0 0,0-1 1 0 0,0 0 0 0 0,-9-3 0 0 0,14 4 13 0 0,0-1 1 0 0,0 1-1 0 0,0-1 1 0 0,0 0-1 0 0,0 0 1 0 0,0 1-1 0 0,0-1 1 0 0,0 0-1 0 0,1 0 1 0 0,-1 0-1 0 0,0 0 1 0 0,0 0-1 0 0,1 0 1 0 0,-1 0-1 0 0,1 0 1 0 0,-1 0 0 0 0,1 0-1 0 0,-1-1 1 0 0,1 1-1 0 0,0 0 1 0 0,0 0-1 0 0,-1 0 1 0 0,1-1-1 0 0,0 1 1 0 0,0 0-1 0 0,0 0 1 0 0,0 0-1 0 0,0-1 1 0 0,1 1-1 0 0,-1 0 1 0 0,0 0-1 0 0,1 0 1 0 0,-1 0-1 0 0,0-1 1 0 0,1 1-1 0 0,-1 0 1 0 0,2-2-1 0 0,1-3 26 0 0,0 1-1 0 0,0-1 1 0 0,0 1 0 0 0,1-1 0 0 0,7-8-1 0 0,-4 7 6 0 0,1 0-1 0 0,0 0 0 0 0,0 0 0 0 0,1 1 0 0 0,13-7 1 0 0,-19 11-21 0 0,1 0-1 0 0,-1 0 1 0 0,1 1 0 0 0,-1-1 0 0 0,1 1 0 0 0,0 0 0 0 0,0 0-1 0 0,0 1 1 0 0,-1-1 0 0 0,1 1 0 0 0,0-1 0 0 0,0 1 0 0 0,0 1 0 0 0,0-1-1 0 0,0 0 1 0 0,0 1 0 0 0,6 2 0 0 0,-9-3-8 0 0,1 1 0 0 0,-1-1 0 0 0,0 1 0 0 0,0-1 0 0 0,0 1 0 0 0,0 0 0 0 0,0 0 0 0 0,0-1 0 0 0,0 1 0 0 0,0 0 0 0 0,0 0 0 0 0,-1 0 0 0 0,1 0 0 0 0,0 0 0 0 0,0 0 0 0 0,-1 0 0 0 0,1 0 0 0 0,-1 0 0 0 0,1 1 0 0 0,-1-1 0 0 0,1 1 0 0 0,-1 1 0 0 0,1-1 0 0 0,-1 1 0 0 0,0 0 0 0 0,0-1 0 0 0,-1 1 0 0 0,1-1 0 0 0,0 1 0 0 0,-1-1 0 0 0,1 1 0 0 0,-2 2 0 0 0,0 1 0 0 0,-1 1 0 0 0,0-1 0 0 0,-1 1 0 0 0,1-1 0 0 0,-1 0 0 0 0,-7 9 0 0 0,7-11 0 0 0,0 0 0 0 0,0 0 0 0 0,-1-1 0 0 0,1 1 0 0 0,-1-1 0 0 0,0 0 0 0 0,0 0 0 0 0,0-1 0 0 0,0 1 0 0 0,0-1 0 0 0,0 0 0 0 0,-1-1 0 0 0,1 1 0 0 0,-1-1 0 0 0,1 0 0 0 0,-7 0 0 0 0,3-2 0 0 0,-2-6 0 0 0,10 6 0 0 0,0-1 0 0 0,0 1 0 0 0,1 0 0 0 0,-1-1 0 0 0,0 1 0 0 0,0-1 0 0 0,1 1 0 0 0,-1-1 0 0 0,1 1 0 0 0,-1-1 0 0 0,1 1 0 0 0,0-1 0 0 0,-1 0 0 0 0,1 1 0 0 0,0-1 0 0 0,0 0 0 0 0,0 1 0 0 0,0-1 0 0 0,1 1 0 0 0,-1-1 0 0 0,0 0 0 0 0,1 1 0 0 0,-1-1 0 0 0,1 1 0 0 0,-1-1 0 0 0,1 1 0 0 0,1-3 0 0 0,1-2 0 0 0,1 0 0 0 0,0 0 0 0 0,0 1 0 0 0,6-8 0 0 0,-2 5 0 0 0,0 0 0 0 0,0 0 0 0 0,1 1 0 0 0,13-10 0 0 0,-19 15 0 0 0,0 0 0 0 0,0 1 0 0 0,0-1 0 0 0,0 0 0 0 0,0 1 0 0 0,1 0 0 0 0,-1 0 0 0 0,0 0 0 0 0,1 0 0 0 0,-1 1 0 0 0,0-1 0 0 0,1 1 0 0 0,-1 0 0 0 0,1 0 0 0 0,-1 0 0 0 0,1 0 0 0 0,-1 0 0 0 0,7 3 0 0 0,-9-3 0 0 0,0 0 0 0 0,0 1 0 0 0,0-1 0 0 0,0 1 0 0 0,0 0 0 0 0,0-1 0 0 0,0 1 0 0 0,0 0 0 0 0,0 0 0 0 0,0 0 0 0 0,0 0 0 0 0,0 0 0 0 0,-1 0 0 0 0,1 0 0 0 0,0 0 0 0 0,-1 0 0 0 0,1 0 0 0 0,0 0 0 0 0,-1 0 0 0 0,0 0 0 0 0,1 2 0 0 0,0 0 0 0 0,-1 0 0 0 0,0 0 0 0 0,1 0 0 0 0,-1 0 0 0 0,-1 0 0 0 0,1 0 0 0 0,0 0 0 0 0,-1 0 0 0 0,0 2 0 0 0,-2 3 0 0 0,1 0 0 0 0,-1-1 0 0 0,-1 0 0 0 0,1 1 0 0 0,-10 12 0 0 0,9-15 0 0 0,-1 0 0 0 0,0 0 0 0 0,-1 0 0 0 0,1 0 0 0 0,-1-1 0 0 0,0 0 0 0 0,-11 5 0 0 0,14-7 0 0 0,1-1 0 0 0,-1 1 0 0 0,0-1 0 0 0,0 0 0 0 0,0 0 0 0 0,0 0 0 0 0,0 0 0 0 0,0 0 0 0 0,-1-1 0 0 0,1 0 0 0 0,0 1 0 0 0,0-1 0 0 0,0 0 0 0 0,0-1 0 0 0,-1 1 0 0 0,1 0 0 0 0,0-1 0 0 0,0 0 0 0 0,-5-2 0 0 0,6 3 0 0 0,1-1 0 0 0,-1 0 0 0 0,1 0 0 0 0,-1 0 0 0 0,1-1 0 0 0,-1 1 0 0 0,1 0 0 0 0,0-1 0 0 0,0 1 0 0 0,-1 0 0 0 0,1-1 0 0 0,0 0 0 0 0,0 1 0 0 0,0-1 0 0 0,1 0 0 0 0,-1 1 0 0 0,0-1 0 0 0,1 0 0 0 0,-1 0 0 0 0,1 1 0 0 0,-1-1 0 0 0,1 0 0 0 0,0 0 0 0 0,0 0 0 0 0,0 0 0 0 0,0 0 0 0 0,0 1 0 0 0,0-1 0 0 0,1 0 0 0 0,-1 0 0 0 0,1 0 0 0 0,-1 1 0 0 0,1-1 0 0 0,0-2 0 0 0,1 0 0 0 0,0 0 0 0 0,0 0 0 0 0,0 0 0 0 0,1 0 0 0 0,-1 1 0 0 0,1-1 0 0 0,0 1 0 0 0,0-1 0 0 0,0 1 0 0 0,0 0 0 0 0,6-3 0 0 0,-8 5 0 0 0,0 0 0 0 0,1 0 0 0 0,-1 1 0 0 0,1-1 0 0 0,-1 1 0 0 0,1-1 0 0 0,-1 1 0 0 0,1-1 0 0 0,-1 1 0 0 0,1 0 0 0 0,0 0 0 0 0,-1 0 0 0 0,1 0 0 0 0,-1 0 0 0 0,1 0 0 0 0,0 0 0 0 0,-1 1 0 0 0,1-1 0 0 0,-1 0 0 0 0,1 1 0 0 0,-1-1 0 0 0,1 1 0 0 0,-1 0 0 0 0,1 0 0 0 0,-1-1 0 0 0,0 1 0 0 0,1 0 0 0 0,-1 0 0 0 0,0 0 0 0 0,0 0 0 0 0,0 0 0 0 0,0 1 0 0 0,0-1 0 0 0,0 0 0 0 0,0 0 0 0 0,0 1 0 0 0,0-1 0 0 0,0 1 0 0 0,-1-1 0 0 0,1 1 0 0 0,-1-1 0 0 0,1 1 0 0 0,-1-1 0 0 0,1 1 0 0 0,-1-1 0 0 0,0 1 0 0 0,0 2 0 0 0,0-2-226 0 0,0 0 0 0 0,0 0 1 0 0,0 0-1 0 0,-1 0 0 0 0,1 0 0 0 0,-1 1 0 0 0,1-1 1 0 0,-1 0-1 0 0,0 0 0 0 0,0 0 0 0 0,0 0 0 0 0,0-1 1 0 0,0 1-1 0 0,0 0 0 0 0,-1 0 0 0 0,1-1 1 0 0,0 1-1 0 0,-1 0 0 0 0,0-1 0 0 0,1 0 0 0 0,-1 1 1 0 0,0-1-1 0 0,-2 2 0 0 0,-6 5-2162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29.6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87 126 840 0 0,'0'0'4512'0'0,"-18"-14"3805"0"0,17 12-7841 0 0,1 0 1 0 0,-1 0-1 0 0,0 0 1 0 0,1 1 0 0 0,0-1-1 0 0,-1 0 1 0 0,1 0-1 0 0,0 0 1 0 0,0 0-1 0 0,0 0 1 0 0,0 0 0 0 0,0 0-1 0 0,0 0 1 0 0,1 0-1 0 0,-1 0 1 0 0,1 0 0 0 0,-1 0-1 0 0,1 0 1 0 0,0 0-1 0 0,0 0 1 0 0,0 1-1 0 0,0-1 1 0 0,1-2 0 0 0,-1 3-342 0 0,0 0 1 0 0,1-1 0 0 0,-1 1 0 0 0,0 0 0 0 0,0 0 0 0 0,1 0-1 0 0,-1 0 1 0 0,1 0 0 0 0,-1 0 0 0 0,1 0 0 0 0,-1 1-1 0 0,1-1 1 0 0,-1 0 0 0 0,1 1 0 0 0,0-1 0 0 0,-1 1-1 0 0,1 0 1 0 0,0 0 0 0 0,-1-1 0 0 0,1 1 0 0 0,0 0-1 0 0,0 0 1 0 0,-1 1 0 0 0,1-1 0 0 0,0 0 0 0 0,-1 1-1 0 0,1-1 1 0 0,0 1 0 0 0,-1-1 0 0 0,1 1 0 0 0,-1-1 0 0 0,1 1-1 0 0,-1 0 1 0 0,1 0 0 0 0,-1 0 0 0 0,1 0 0 0 0,-1 0-1 0 0,0 0 1 0 0,0 1 0 0 0,2 0 0 0 0,-2 0-98 0 0,1 0 1 0 0,0-1-1 0 0,-1 1 0 0 0,0 0 1 0 0,1 0-1 0 0,-1-1 1 0 0,0 1-1 0 0,0 0 0 0 0,0 0 1 0 0,0 0-1 0 0,-1 0 0 0 0,1 1 1 0 0,0-1-1 0 0,-1 0 1 0 0,0 0-1 0 0,1 0 0 0 0,-1 0 1 0 0,0 1-1 0 0,0-1 1 0 0,0 0-1 0 0,0 0 0 0 0,-1 1 1 0 0,1-1-1 0 0,-1 0 1 0 0,0 2-1 0 0,-1 0-47 0 0,1-1 1 0 0,-1 0 0 0 0,-1 1-1 0 0,1-1 1 0 0,0 0-1 0 0,-1-1 1 0 0,1 1-1 0 0,-1 0 1 0 0,0-1 0 0 0,0 1-1 0 0,0-1 1 0 0,0 0-1 0 0,-7 4 1 0 0,-37 13-232 0 0,45-18 213 0 0,-1 0-1 0 0,1 0 0 0 0,0-1 0 0 0,-1 1 0 0 0,0-1 0 0 0,1 0 1 0 0,-1 0-1 0 0,1 0 0 0 0,-1 0 0 0 0,1 0 0 0 0,-1 0 0 0 0,1-1 0 0 0,-1 1 1 0 0,1-1-1 0 0,-1 1 0 0 0,1-1 0 0 0,-4-2 0 0 0,5 2 16 0 0,0 0-1 0 0,0 0 0 0 0,0 0 1 0 0,0 0-1 0 0,0 0 0 0 0,0-1 1 0 0,0 1-1 0 0,0 0 1 0 0,1-1-1 0 0,-1 1 0 0 0,0-1 1 0 0,1 1-1 0 0,-1 0 0 0 0,1-1 1 0 0,-1 1-1 0 0,1-1 0 0 0,0 1 1 0 0,0-1-1 0 0,0 0 1 0 0,0 1-1 0 0,0-1 0 0 0,0 1 1 0 0,0-1-1 0 0,0 1 0 0 0,1-1 1 0 0,-1 1-1 0 0,1-1 1 0 0,-1 1-1 0 0,1-1 0 0 0,-1 1 1 0 0,2-2-1 0 0,0-2 40 0 0,0 1 0 0 0,1 0 0 0 0,0-1 0 0 0,0 1 0 0 0,0 0 0 0 0,0 0 0 0 0,0 1 0 0 0,7-6 0 0 0,-6 5 17 0 0,0 1-1 0 0,0 0 1 0 0,0 1 0 0 0,1-1 0 0 0,-1 1 0 0 0,1 0 0 0 0,-1 0-1 0 0,1 0 1 0 0,0 0 0 0 0,0 1 0 0 0,5-1 0 0 0,-7 2-20 0 0,0 0 0 0 0,-1 0 1 0 0,1 0-1 0 0,-1 1 0 0 0,1-1 1 0 0,-1 1-1 0 0,1 0 0 0 0,-1-1 0 0 0,0 1 1 0 0,1 0-1 0 0,-1 0 0 0 0,0 1 1 0 0,0-1-1 0 0,0 0 0 0 0,1 1 1 0 0,-1-1-1 0 0,-1 1 0 0 0,1 0 0 0 0,0 0 1 0 0,0 0-1 0 0,-1 0 0 0 0,1 0 1 0 0,-1 0-1 0 0,2 3 0 0 0,0-1 28 0 0,0 2-1 0 0,0-1 1 0 0,-1 0-1 0 0,0 1 0 0 0,0-1 1 0 0,0 1-1 0 0,0-1 1 0 0,-1 1-1 0 0,0 0 0 0 0,0 9 1 0 0,-1-13-46 0 0,0 0-1 0 0,0 0 1 0 0,0 0 0 0 0,0 1 0 0 0,-1-1-1 0 0,1 0 1 0 0,-1 0 0 0 0,1 0 0 0 0,-1 0-1 0 0,0 0 1 0 0,0 0 0 0 0,0 0-1 0 0,0 0 1 0 0,0-1 0 0 0,0 1 0 0 0,-1 0-1 0 0,1 0 1 0 0,0-1 0 0 0,-1 1 0 0 0,1-1-1 0 0,-1 1 1 0 0,0-1 0 0 0,0 0 0 0 0,1 0-1 0 0,-1 0 1 0 0,0 0 0 0 0,0 0-1 0 0,0 0 1 0 0,0 0 0 0 0,-4 0 0 0 0,0 1-23 0 0,-1-1 1 0 0,1-1-1 0 0,-1 1 1 0 0,1-1-1 0 0,-1 0 1 0 0,0 0-1 0 0,1-1 1 0 0,-1 0-1 0 0,1 0 1 0 0,-10-4-1 0 0,14 5 14 0 0,0 0 0 0 0,0-1 0 0 0,1 0 0 0 0,-1 1 0 0 0,0-1-1 0 0,0 0 1 0 0,1 0 0 0 0,-1 0 0 0 0,1 0 0 0 0,-1 0 0 0 0,0-1 0 0 0,1 1-1 0 0,0 0 1 0 0,-1-1 0 0 0,1 1 0 0 0,0-1 0 0 0,0 1 0 0 0,0-1-1 0 0,0 0 1 0 0,0 1 0 0 0,0-1 0 0 0,0 0 0 0 0,1 0 0 0 0,-1 0 0 0 0,1 1-1 0 0,-1-1 1 0 0,1 0 0 0 0,0 0 0 0 0,-1 0 0 0 0,1 0 0 0 0,0 0-1 0 0,0 0 1 0 0,1 0 0 0 0,-1 0 0 0 0,0 0 0 0 0,1 0 0 0 0,-1 1 0 0 0,1-1-1 0 0,1-3 1 0 0,1-2 26 0 0,0 1 1 0 0,1 0-1 0 0,0 0 0 0 0,0 0 0 0 0,0 0 0 0 0,1 0 0 0 0,0 1 1 0 0,0 0-1 0 0,0 0 0 0 0,1 0 0 0 0,11-7 0 0 0,-8 6 11 0 0,0 1-1 0 0,0 0 0 0 0,1 0 1 0 0,0 1-1 0 0,0 0 0 0 0,0 1 1 0 0,16-3-1 0 0,-23 5-33 0 0,0 0 0 0 0,1 1 0 0 0,-1 0 0 0 0,0 0 0 0 0,1 0 0 0 0,-1 0 0 0 0,0 0 0 0 0,1 1 0 0 0,-1-1 0 0 0,0 1 0 0 0,0 0 0 0 0,0 0 0 0 0,1 0 0 0 0,-1 1 0 0 0,0-1 0 0 0,0 1 0 0 0,0-1 0 0 0,-1 1 0 0 0,1 0 0 0 0,0 0 0 0 0,-1 0 0 0 0,1 1 0 0 0,-1-1 0 0 0,0 0 0 0 0,0 1 0 0 0,0 0 0 0 0,0-1 0 0 0,0 1 0 0 0,0 0 0 0 0,-1 0 0 0 0,0 0 0 0 0,1 0 0 0 0,-1 1 0 0 0,0-1 0 0 0,0 4 0 0 0,0-3 0 0 0,0 1 0 0 0,0-1 0 0 0,-1 1 0 0 0,0-1 0 0 0,0 1 0 0 0,0-1 0 0 0,0 1 0 0 0,-1-1 0 0 0,0 1 0 0 0,1-1 0 0 0,-2 1 0 0 0,1-1 0 0 0,-1 1 0 0 0,1-1 0 0 0,-1 0 0 0 0,0 0 0 0 0,-1 0 0 0 0,1 0 0 0 0,-1 0 0 0 0,1-1 0 0 0,-1 1 0 0 0,0-1 0 0 0,-1 0 0 0 0,1 0 0 0 0,-6 4 0 0 0,4-4-2 0 0,0 0 0 0 0,-1 0 0 0 0,0-1 0 0 0,1 0 0 0 0,-1 0 0 0 0,0-1 1 0 0,0 1-1 0 0,0-1 0 0 0,0 0 0 0 0,0-1 0 0 0,0 0 0 0 0,0 0 0 0 0,0 0 0 0 0,0-1 0 0 0,0 1 0 0 0,0-2 0 0 0,-6-1 0 0 0,7 2 2 0 0,0 0-1 0 0,1-1 0 0 0,-1 1 1 0 0,1-1-1 0 0,0 0 0 0 0,0-1 1 0 0,0 1-1 0 0,0-1 0 0 0,0 0 1 0 0,0 0-1 0 0,1 0 0 0 0,-1 0 1 0 0,1-1-1 0 0,0 1 0 0 0,0-1 1 0 0,0 0-1 0 0,0 0 0 0 0,1 0 1 0 0,0 0-1 0 0,0 0 0 0 0,0-1 1 0 0,-2-5-1 0 0,4 7 3 0 0,-1 0 0 0 0,1 0 0 0 0,0 0 0 0 0,1 0 0 0 0,-1 0 0 0 0,0 0-1 0 0,1 0 1 0 0,0 0 0 0 0,-1 0 0 0 0,1 0 0 0 0,0 0 0 0 0,1 0 0 0 0,-1 0 0 0 0,1 0 0 0 0,-1 1 0 0 0,1-1 0 0 0,2-3 0 0 0,2-2 1 0 0,1 0 1 0 0,0 1 0 0 0,14-13 0 0 0,-14 14-4 0 0,0 1 0 0 0,1 0 0 0 0,-1 1 0 0 0,1-1 0 0 0,0 1 0 0 0,0 1 0 0 0,0 0 0 0 0,1 0 0 0 0,13-3 0 0 0,-19 6 0 0 0,-1-1 0 0 0,1 1 0 0 0,0 0 0 0 0,0 0 0 0 0,0 0 0 0 0,-1 0 0 0 0,1 0 0 0 0,0 0 0 0 0,0 1 0 0 0,-1 0 0 0 0,1-1 0 0 0,0 1 0 0 0,-1 0 0 0 0,1 0 0 0 0,0 0 0 0 0,-1 1 0 0 0,0-1 0 0 0,1 1 0 0 0,-1-1 0 0 0,0 1 0 0 0,0 0 0 0 0,0 0 0 0 0,0 0 0 0 0,0 0 0 0 0,0 0 0 0 0,0 0 0 0 0,-1 1 0 0 0,1-1 0 0 0,-1 0 0 0 0,1 1 0 0 0,-1-1 0 0 0,0 1 0 0 0,1 5 0 0 0,0-4 0 0 0,-1-1 0 0 0,0 1 0 0 0,0 0 0 0 0,-1 0 0 0 0,1 0 0 0 0,-1 0 0 0 0,0 0 0 0 0,0 0 0 0 0,0 0 0 0 0,0 0 0 0 0,-1 0 0 0 0,0 0 0 0 0,0 0 0 0 0,0 0 0 0 0,0-1 0 0 0,0 1 0 0 0,-4 6 0 0 0,2-6 0 0 0,1-1 0 0 0,-1 1 0 0 0,0-1 0 0 0,0 0 0 0 0,0 0 0 0 0,0 0 0 0 0,-1-1 0 0 0,1 1 0 0 0,-1-1 0 0 0,1 0 0 0 0,-1 0 0 0 0,0 0 0 0 0,0 0 0 0 0,0 0 0 0 0,0-1 0 0 0,-8 2 0 0 0,3-2 0 0 0,0 1 0 0 0,0-2 0 0 0,0 1 0 0 0,-1-1 0 0 0,1 0 0 0 0,0-1 0 0 0,-12-2 0 0 0,16 2 0 0 0,1 0 0 0 0,0 0 0 0 0,0 0 0 0 0,0 0 0 0 0,0-1 0 0 0,0 0 0 0 0,1 1 0 0 0,-1-1 0 0 0,0-1 0 0 0,1 1 0 0 0,-1 0 0 0 0,1-1 0 0 0,0 0 0 0 0,0 0 0 0 0,0 0 0 0 0,0 0 0 0 0,1 0 0 0 0,-4-5 0 0 0,6 6 0 0 0,-1 0 0 0 0,1 1 0 0 0,0-1 0 0 0,-1 0 0 0 0,1 0 0 0 0,0 0 0 0 0,0 1 0 0 0,0-1 0 0 0,0 0 0 0 0,1 0 0 0 0,-1 0 0 0 0,0 1 0 0 0,1-1 0 0 0,0 0 0 0 0,-1 1 0 0 0,1-1 0 0 0,0 0 0 0 0,0 1 0 0 0,-1-1 0 0 0,1 1 0 0 0,1-1 0 0 0,-1 1 0 0 0,0 0 0 0 0,0-1 0 0 0,0 1 0 0 0,2-1 0 0 0,4-5 0 0 0,-1 1 0 0 0,1 1 0 0 0,13-9 0 0 0,-17 12 0 0 0,0 0 0 0 0,0 1 0 0 0,0-1 0 0 0,0 1 0 0 0,1 0 0 0 0,-1 0 0 0 0,1 0 0 0 0,-1 0 0 0 0,1 0 0 0 0,-1 1 0 0 0,1 0 0 0 0,-1 0 0 0 0,1 0 0 0 0,-1 0 0 0 0,1 0 0 0 0,-1 1 0 0 0,1-1 0 0 0,-1 1 0 0 0,6 2 0 0 0,-7-2 0 0 0,1 0 0 0 0,-1 0 0 0 0,0 0 0 0 0,1 1 0 0 0,-1 0 0 0 0,0-1 0 0 0,0 1 0 0 0,0 0 0 0 0,0 0 0 0 0,-1 0 0 0 0,1 0 0 0 0,0 0 0 0 0,-1 0 0 0 0,1 0 0 0 0,-1 1 0 0 0,0-1 0 0 0,0 0 0 0 0,0 1 0 0 0,0-1 0 0 0,0 1 0 0 0,-1-1 0 0 0,1 1 0 0 0,-1 0 0 0 0,1-1 0 0 0,-1 1 0 0 0,0 3 0 0 0,0-3-61 0 0,0 0 0 0 0,0-1 0 0 0,0 1 0 0 0,-1 0 1 0 0,1 0-1 0 0,-1-1 0 0 0,1 1 0 0 0,-1-1 0 0 0,0 1 0 0 0,0 0 0 0 0,0-1 0 0 0,-1 0 0 0 0,1 1 1 0 0,-1-1-1 0 0,1 0 0 0 0,-1 1 0 0 0,0-1 0 0 0,1 0 0 0 0,-1 0 0 0 0,0-1 0 0 0,-1 1 1 0 0,1 0-1 0 0,0-1 0 0 0,0 1 0 0 0,-1-1 0 0 0,1 0 0 0 0,-1 1 0 0 0,1-1 0 0 0,-1-1 0 0 0,1 1 1 0 0,-1 0-1 0 0,0 0 0 0 0,1-1 0 0 0,-1 0 0 0 0,0 1 0 0 0,1-1 0 0 0,-1 0 0 0 0,-3-1 0 0 0,1 1-127 0 0,1 0-1 0 0,0-1 0 0 0,0 1 1 0 0,0-1-1 0 0,-1 0 0 0 0,1 0 1 0 0,0-1-1 0 0,0 1 0 0 0,1-1 1 0 0,-1 0-1 0 0,0 0 0 0 0,0 0 1 0 0,1 0-1 0 0,-1-1 0 0 0,1 0 1 0 0,0 1-1 0 0,0-1 0 0 0,0-1 1 0 0,0 1-1 0 0,0 0 0 0 0,1 0 1 0 0,0-1-1 0 0,-1 0 0 0 0,-1-5 1 0 0,-2-9-4095 0 0,5-2 616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07:46:32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85 152 0 0,'-8'-7'4165'0'0,"6"6"-3297"0"0,0-1 0 0 0,0 1 0 0 0,0 0 0 0 0,0-1 0 0 0,1 1 0 0 0,-1-1 0 0 0,1 0 0 0 0,-1 0 0 0 0,1 1 0 0 0,-1-1 0 0 0,1 0 0 0 0,0 0 0 0 0,0 0 0 0 0,0-1 0 0 0,0 1 0 0 0,-1-3 0 0 0,2 2-420 0 0,0 1 0 0 0,0 0 0 0 0,1-1-1 0 0,-1 1 1 0 0,0-1 0 0 0,1 1 0 0 0,-1 0 0 0 0,1-1 0 0 0,0 1 0 0 0,0 0 0 0 0,0 0 0 0 0,0 0 0 0 0,0-1 0 0 0,1 1 0 0 0,1-2 0 0 0,-3 4-414 0 0,0-1 0 0 0,0 1 0 0 0,0 0 0 0 0,0 0 0 0 0,0-1 0 0 0,1 1 0 0 0,-1 0 0 0 0,0-1 0 0 0,0 1 0 0 0,0 0-1 0 0,0 0 1 0 0,1 0 0 0 0,-1-1 0 0 0,0 1 0 0 0,0 0 0 0 0,1 0 0 0 0,-1 0 0 0 0,0-1 0 0 0,0 1 0 0 0,1 0 0 0 0,-1 0 0 0 0,0 0 0 0 0,0 0 0 0 0,1 0 0 0 0,-1 0 0 0 0,0 0 0 0 0,1 0 0 0 0,-1 0 0 0 0,0 0 0 0 0,0 0 0 0 0,1 0 0 0 0,-1 0 0 0 0,0 0 0 0 0,1 0 0 0 0,-1 0 0 0 0,0 0 0 0 0,1 0 0 0 0,-1 0 0 0 0,0 0 0 0 0,0 0 0 0 0,1 0 0 0 0,-1 0 0 0 0,0 1 0 0 0,0-1 0 0 0,1 0 0 0 0,-1 0 0 0 0,0 0 0 0 0,0 0 0 0 0,1 1 0 0 0,-1-1 0 0 0,0 0 0 0 0,0 0 0 0 0,0 1 0 0 0,0-1-1 0 0,1 0 1 0 0,-1 0 0 0 0,0 1 0 0 0,0-1 0 0 0,0 0 0 0 0,0 0 0 0 0,0 1 0 0 0,0-1 0 0 0,0 1 0 0 0,5 17 739 0 0,-5-13-718 0 0,-1 0-1 0 0,1 0 1 0 0,-1 0 0 0 0,0 0 0 0 0,0 0 0 0 0,-1 0 0 0 0,0 0 0 0 0,1 0-1 0 0,-1-1 1 0 0,-1 1 0 0 0,1-1 0 0 0,-1 1 0 0 0,-4 5 0 0 0,4-7-27 0 0,1-1-1 0 0,0 1 1 0 0,-1 0 0 0 0,0-1 0 0 0,0 0 0 0 0,0 1-1 0 0,0-1 1 0 0,0-1 0 0 0,0 1 0 0 0,0 0-1 0 0,-1-1 1 0 0,1 1 0 0 0,-1-1 0 0 0,1 0 0 0 0,-1 0-1 0 0,1-1 1 0 0,-1 1 0 0 0,-5 0 0 0 0,7-1 10 0 0,1 0 1 0 0,-1-1-1 0 0,0 1 1 0 0,1 0-1 0 0,-1-1 1 0 0,1 1-1 0 0,-1-1 1 0 0,1 0-1 0 0,-1 1 1 0 0,1-1-1 0 0,-1 0 1 0 0,1 0-1 0 0,0 0 1 0 0,-1 0-1 0 0,1 0 1 0 0,0 0-1 0 0,0 0 1 0 0,0 0-1 0 0,0-1 1 0 0,0 1-1 0 0,0 0 1 0 0,0-1-1 0 0,0 1 0 0 0,0 0 1 0 0,1-1-1 0 0,-1 1 1 0 0,1-1-1 0 0,-1 0 1 0 0,0-2-1 0 0,1 2-66 0 0,0 1-1 0 0,0-1 0 0 0,-1 1 0 0 0,1-1 0 0 0,0 0 0 0 0,1 1 1 0 0,-1-1-1 0 0,0 1 0 0 0,0-1 0 0 0,1 0 0 0 0,-1 1 0 0 0,1-1 1 0 0,0-1-1 0 0,0 2-178 0 0,0 0 0 0 0,-1-1 0 0 0,1 1 0 0 0,0 0 0 0 0,0 0 0 0 0,0 0 0 0 0,0 1 0 0 0,0-1 0 0 0,0 0 0 0 0,0 0 0 0 0,0 0 0 0 0,0 1 0 0 0,1-1 0 0 0,-1 1 0 0 0,0-1 0 0 0,0 1 0 0 0,3-1 0 0 0,14-2-7711 0 0,-1 2 4561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5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56 680 0 0,'1'-1'312'0'0,"0"0"-1"0"0,-1 0 0 0 0,1 0 1 0 0,0 0-1 0 0,-1 0 1 0 0,1 0-1 0 0,-1-1 1 0 0,0 1-1 0 0,1 0 1 0 0,-1 0-1 0 0,0-1 0 0 0,1 1 1 0 0,-1 0-1 0 0,0 0 1 0 0,0-1-1 0 0,0 1 1 0 0,0 0-1 0 0,-1 0 1 0 0,1-1-1 0 0,0 1 0 0 0,0 0 1 0 0,-2-3-1 0 0,1 3-74 0 0,0-1 0 0 0,0 1 0 0 0,0 0 0 0 0,0-1 0 0 0,0 1 0 0 0,-1 0 0 0 0,1 0 0 0 0,-1 0 0 0 0,1 0 0 0 0,-1 0 0 0 0,1 0 0 0 0,-1 0 0 0 0,0 1 0 0 0,-2-2 0 0 0,-4 0 206 0 0,0 0 0 0 0,0 0 1 0 0,0 1-1 0 0,-1 0 0 0 0,1 1 0 0 0,-10 0 1 0 0,-35 3 595 0 0,0 2 0 0 0,0 3 0 0 0,1 2 0 0 0,0 2 0 0 0,-59 23 0 0 0,85-21-440 0 0,25-14-542 0 0,0 1-1 0 0,0 0 1 0 0,0 0-1 0 0,0 0 1 0 0,0-1-1 0 0,0 1 1 0 0,1 0-1 0 0,-1 0 1 0 0,0 1-1 0 0,0-1 1 0 0,1 0-1 0 0,-1 0 1 0 0,1 0-1 0 0,-1 0 1 0 0,1 1-1 0 0,-1-1 1 0 0,1 0-1 0 0,0 0 1 0 0,-1 2-1 0 0,2-1 8 0 0,1 1 1 0 0,-1-1-1 0 0,0 0 0 0 0,1 0 0 0 0,-1 0 0 0 0,1 0 1 0 0,0 0-1 0 0,0 0 0 0 0,0-1 0 0 0,0 1 1 0 0,0 0-1 0 0,0-1 0 0 0,0 0 0 0 0,3 2 0 0 0,-3-2-2 0 0,17 11 196 0 0,1-2 0 0 0,0 0 0 0 0,37 12 1 0 0,70 15 391 0 0,-65-21-351 0 0,-5-1-67 0 0,-15-4 21 0 0,-2 0 0 0 0,73 33-1 0 0,-108-42-212 0 0,0 1 0 0 0,0 0 0 0 0,-1 0 0 0 0,1 0 0 0 0,-1 0 0 0 0,0 1 0 0 0,0 0 0 0 0,0 0 0 0 0,6 7 0 0 0,-9-9-18 0 0,0 0 0 0 0,0 0 0 0 0,0 0 0 0 0,0 0 0 0 0,0 0 0 0 0,-1 0-1 0 0,1 1 1 0 0,0-1 0 0 0,-1 0 0 0 0,0 0 0 0 0,1 1 0 0 0,-1-1 0 0 0,0 0 0 0 0,0 0 0 0 0,-1 1 0 0 0,1-1-1 0 0,0 0 1 0 0,-1 1 0 0 0,1-1 0 0 0,-1 0 0 0 0,0 0 0 0 0,0 0 0 0 0,0 0 0 0 0,0 0 0 0 0,-1 3 0 0 0,-4 4 24 0 0,0-1 1 0 0,-1 1-1 0 0,0-1 1 0 0,0-1-1 0 0,-1 1 1 0 0,0-1-1 0 0,0-1 1 0 0,0 1-1 0 0,-1-1 1 0 0,0-1-1 0 0,0 0 1 0 0,-1 0-1 0 0,1-1 1 0 0,-1 0-1 0 0,0 0 1 0 0,-17 3 0 0 0,12-4-17 0 0,0-1 1 0 0,0 0 0 0 0,0 0 0 0 0,0-2-1 0 0,0 0 1 0 0,-1-1 0 0 0,1 0 0 0 0,0-1-1 0 0,0-1 1 0 0,0-1 0 0 0,-14-4 0 0 0,14 2-20 0 0,0 0 1 0 0,-24-15-1 0 0,35 18-191 0 0,0 1-1 0 0,-1-1 0 0 0,1 0 1 0 0,1-1-1 0 0,-1 1 0 0 0,0-1 1 0 0,1 1-1 0 0,-1-1 1 0 0,1 0-1 0 0,0 0 0 0 0,1-1 1 0 0,-5-7-1 0 0,7 12 42 0 0,0-1-1 0 0,0 1 1 0 0,-1-1-1 0 0,1 0 1 0 0,0 1-1 0 0,0-1 1 0 0,0 0 0 0 0,0 1-1 0 0,0-1 1 0 0,0 0-1 0 0,0 1 1 0 0,0-1-1 0 0,0 0 1 0 0,0 0 0 0 0,0 1-1 0 0,0-1 1 0 0,0 0-1 0 0,1 1 1 0 0,-1-1-1 0 0,0 1 1 0 0,0-1 0 0 0,1 0-1 0 0,-1 1 1 0 0,0-1-1 0 0,1 1 1 0 0,-1-1-1 0 0,1 1 1 0 0,-1-1 0 0 0,1 1-1 0 0,-1-1 1 0 0,2 0-1 0 0,20-7-5683 0 0,-15 7 4252 0 0,8-3-901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5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25 556 0 0,'1'-2'289'0'0,"0"0"1"0"0,1 0-1 0 0,-1 1 0 0 0,0-1 1 0 0,1 0-1 0 0,-1 1 0 0 0,1 0 1 0 0,0-1-1 0 0,-1 1 0 0 0,1 0 1 0 0,0 0-1 0 0,0 0 0 0 0,0 0 1 0 0,0 0-1 0 0,0 0 0 0 0,0 0 1 0 0,0 1-1 0 0,0-1 0 0 0,0 1 1 0 0,2-1-1 0 0,-1 2 38 0 0,0-1-1 0 0,0 0 1 0 0,0 1-1 0 0,-1 0 1 0 0,1-1-1 0 0,0 1 1 0 0,0 0-1 0 0,-1 0 1 0 0,1 1-1 0 0,-1-1 1 0 0,1 0-1 0 0,-1 1 1 0 0,3 2-1 0 0,4 4 424 0 0,0 0 0 0 0,0 1 0 0 0,-1 0-1 0 0,-1 1 1 0 0,12 17 0 0 0,12 29 1253 0 0,-19-33-1238 0 0,0-2 0 0 0,19 24 1 0 0,-28-42-996 0 0,0 1 0 0 0,0-1 0 0 0,0 0 0 0 0,1 0 0 0 0,0 0 1 0 0,0 0-1 0 0,0-1 0 0 0,0 0 0 0 0,5 3 0 0 0,-6-4-427 0 0,0 0 0 0 0,0 0 1 0 0,0 0-1 0 0,0-1 0 0 0,0 1 0 0 0,0-1 0 0 0,0 1 0 0 0,6-1 0 0 0,2-2-1364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5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201 244 720 0 0,'-55'-46'2056'0'0,"21"19"1760"0"0,-53-56 0 0 0,83 78-3263 0 0,0 1 0 0 0,1-1 0 0 0,0 0 0 0 0,0 0 0 0 0,-3-8 1 0 0,5 11 354 0 0,2-3-86 0 0,1 2-772 0 0,0 0-1 0 0,-1 1 1 0 0,1-1-1 0 0,0 0 1 0 0,0 1-1 0 0,1-1 0 0 0,-1 1 1 0 0,1-1-1 0 0,-1 1 1 0 0,1 0-1 0 0,-1 0 0 0 0,1 0 1 0 0,0 1-1 0 0,0-1 1 0 0,0 1-1 0 0,0-1 1 0 0,0 1-1 0 0,1 0 0 0 0,-1 0 1 0 0,0 0-1 0 0,0 1 1 0 0,1-1-1 0 0,6 1 1 0 0,4 0-920 0 0,1 1 1 0 0,0 0 0 0 0,0 2 0 0 0,0-1-1 0 0,-1 2 1 0 0,23 8 0 0 0,4 2-941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163 505 584 0 0,'-11'4'15199'0'0,"16"-7"-14863"0"0,0 0-1 0 0,1-1 1 0 0,-1 1-1 0 0,0-1 0 0 0,-1 0 1 0 0,1-1-1 0 0,-1 1 1 0 0,0-1-1 0 0,0 0 1 0 0,0 0-1 0 0,-1 0 0 0 0,6-10 1 0 0,-5 6-105 0 0,0-1 0 0 0,-1 1 0 0 0,0 0 0 0 0,-1-1 0 0 0,0 0 0 0 0,0 0 0 0 0,0-19 0 0 0,-3 11-78 0 0,1 1 1 0 0,-2-1-1 0 0,-1 0 0 0 0,0 1 1 0 0,-1 0-1 0 0,-1 0 0 0 0,0 0 0 0 0,-1 0 1 0 0,-9-16-1 0 0,8 19-86 0 0,-1 1-1 0 0,0 0 1 0 0,0 1 0 0 0,-1 0 0 0 0,-1 0-1 0 0,0 1 1 0 0,-1 0 0 0 0,0 1-1 0 0,0 0 1 0 0,-1 1 0 0 0,-14-8 0 0 0,24 15-49 0 0,-1 0 0 0 0,0 1 0 0 0,0-1 0 0 0,0 1 1 0 0,0-1-1 0 0,0 1 0 0 0,0 0 0 0 0,0 1 0 0 0,-1-1 0 0 0,1 0 1 0 0,0 1-1 0 0,0 0 0 0 0,-7 0 0 0 0,9 0-6 0 0,1 0-1 0 0,-1 1 0 0 0,0-1 1 0 0,1 0-1 0 0,-1 1 0 0 0,0-1 1 0 0,1 0-1 0 0,-1 1 1 0 0,1-1-1 0 0,-1 1 0 0 0,1-1 1 0 0,-1 1-1 0 0,0-1 0 0 0,1 1 1 0 0,0 0-1 0 0,-1-1 0 0 0,1 1 1 0 0,-1 0-1 0 0,1-1 1 0 0,0 1-1 0 0,0 0 0 0 0,-1-1 1 0 0,1 1-1 0 0,0 0 0 0 0,0-1 1 0 0,0 1-1 0 0,0 0 1 0 0,-1 0-1 0 0,1-1 0 0 0,0 1 1 0 0,1 0-1 0 0,-1 0 0 0 0,0-1 1 0 0,0 1-1 0 0,0 1 0 0 0,7 24 296 0 0,1-14-215 0 0,0 0 0 0 0,0-1 1 0 0,1 1-1 0 0,0-2 0 0 0,1 1 0 0 0,1-1 0 0 0,-1-1 0 0 0,2 0 0 0 0,-1 0 0 0 0,1-1 0 0 0,0-1 0 0 0,26 12 0 0 0,-12-8 14 0 0,1-1 0 0 0,0-1-1 0 0,0-1 1 0 0,1-2 0 0 0,46 5-1 0 0,-60-9-139 0 0,0-2-1 0 0,0 0 0 0 0,0 0 1 0 0,0-1-1 0 0,0-1 1 0 0,17-4-1 0 0,-26 5-14 0 0,0-1-1 0 0,1 0 1 0 0,-1 0-1 0 0,0 0 1 0 0,0-1-1 0 0,0 0 1 0 0,0 0-1 0 0,0 0 1 0 0,-1 0-1 0 0,1-1 1 0 0,-1 0-1 0 0,0 0 1 0 0,0 0-1 0 0,0 0 1 0 0,-1-1-1 0 0,1 1 1 0 0,4-10-1 0 0,-5 7 8 0 0,0 1-1 0 0,-1-1 0 0 0,1 1 0 0 0,-2-1 0 0 0,1 0 1 0 0,-1 0-1 0 0,0 0 0 0 0,0 0 0 0 0,-1 0 0 0 0,0 0 1 0 0,0 0-1 0 0,0 0 0 0 0,-1 0 0 0 0,0 1 1 0 0,-1-1-1 0 0,0 0 0 0 0,0 0 0 0 0,0 1 0 0 0,0-1 1 0 0,-1 1-1 0 0,-4-7 0 0 0,7 12 59 0 0,-1 1 0 0 0,1-1 0 0 0,-1 0 0 0 0,0 0 0 0 0,1 0 0 0 0,-1 0 0 0 0,0 0 0 0 0,1 1 0 0 0,-1-1 0 0 0,0 0 0 0 0,0 1 0 0 0,0-1-1 0 0,0 0 1 0 0,-1 0 0 0 0,1 1 6 0 0,1 0 0 0 0,0 0 0 0 0,-1 0 0 0 0,1 0 0 0 0,0 0 0 0 0,-1 0 0 0 0,1 0 0 0 0,0 0 0 0 0,0 0 0 0 0,-1 0 0 0 0,1 0-1 0 0,0 1 1 0 0,-1-1 0 0 0,1 0 0 0 0,0 0 0 0 0,0 0 0 0 0,-1 0 0 0 0,1 1 0 0 0,0-1 0 0 0,0 0 0 0 0,-1 0 0 0 0,1 1 0 0 0,0-1-1 0 0,0 0 1 0 0,0 0 0 0 0,-1 1 0 0 0,1-1 0 0 0,0 0 0 0 0,0 0 0 0 0,0 1 0 0 0,-1 1 57 0 0,0 0 1 0 0,1 0 0 0 0,-1 0-1 0 0,1 1 1 0 0,0-1-1 0 0,-1 0 1 0 0,1 0-1 0 0,0 0 1 0 0,0 1-1 0 0,0-1 1 0 0,2 4-1 0 0,4 19 326 0 0,2 0 0 0 0,0-1 0 0 0,2 0 0 0 0,25 44 0 0 0,-16-39-77 0 0,1-1-1 0 0,43 47 0 0 0,-49-60-519 0 0,1-2-1 0 0,0 0 1 0 0,1 0-1 0 0,1-1 1 0 0,0-1-1 0 0,22 10 1 0 0,-32-18-410 0 0,0 0-1 0 0,-1-1 1 0 0,1 0-1 0 0,11 2 1 0 0,-11-3-895 0 0,0 0 0 0 0,0-1 0 0 0,-1 0 1 0 0,1 0-1 0 0,7-2 0 0 0,6-1-1347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1:5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39 160 0 0,'-3'-26'5597'0'0,"6"14"3873"0"0,0 14-8281 0 0,1 3-701 0 0,0 0 0 0 0,-1 0 0 0 0,1 0 0 0 0,-1 1 0 0 0,0-1 0 0 0,-1 1 1 0 0,1 0-1 0 0,2 8 0 0 0,13 57 2172 0 0,-12-44-2095 0 0,-4-20-421 0 0,11 50 1288 0 0,33 84 0 0 0,-43-132-1811 0 0,1-1-1 0 0,0 0 0 0 0,7 10 0 0 0,-1-7-2950 0 0,2-2-4056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92 148 800 0 0,'-1'-1'189'0'0,"1"1"0"0"0,0 0 0 0 0,-1 0 0 0 0,1-1 0 0 0,-1 1 0 0 0,1 0-1 0 0,0-1 1 0 0,-1 1 0 0 0,1 0 0 0 0,0-1 0 0 0,0 1 0 0 0,-1 0 0 0 0,1-1 0 0 0,0 1 0 0 0,0-1 0 0 0,-1 1 0 0 0,1 0 0 0 0,0-1-1 0 0,0 1 1 0 0,0-1 0 0 0,0 1 0 0 0,0-1 0 0 0,0 1 0 0 0,0-1 0 0 0,0 1 0 0 0,0-1 0 0 0,0 1 0 0 0,0 0 0 0 0,0-1 0 0 0,0 1-1 0 0,0-1 1 0 0,0 1 0 0 0,0-1 0 0 0,1 1 0 0 0,-1-1 0 0 0,0 1 0 0 0,0 0 0 0 0,0-1 0 0 0,1 1 0 0 0,-1 0 0 0 0,0-1-1 0 0,1 1 1 0 0,-1-1 0 0 0,0 1 0 0 0,1 0 0 0 0,-1 0 0 0 0,0-1 0 0 0,1 1 0 0 0,-1 0 0 0 0,0 0 0 0 0,1-1 0 0 0,-1 1 0 0 0,1 0-1 0 0,-1 0 1 0 0,1 0 0 0 0,0 0 0 0 0,31-10 3809 0 0,-28 9-3695 0 0,95-20 4281 0 0,-31 8-1363 0 0,129-44-1 0 0,-195 56-3166 0 0,0 1-28 0 0,-1-1-1 0 0,0 1 1 0 0,0-1-1 0 0,1 1 1 0 0,-1-1-1 0 0,0 1 1 0 0,0-1-1 0 0,0 0 1 0 0,1 1-1 0 0,-1-1 1 0 0,0 0-1 0 0,0 0 1 0 0,0 0-1 0 0,0 0 0 0 0,-1 0 1 0 0,1 0-1 0 0,0 0 1 0 0,0 0-1 0 0,0-2 1 0 0,-5 2-190 0 0,-5-1 83 0 0,0 0 0 0 0,-1 1 0 0 0,1 0 0 0 0,-1 1-1 0 0,0 0 1 0 0,-9 1 0 0 0,-64 10-192 0 0,72-9 254 0 0,-2 0-1 0 0,-134 25-78 0 0,129-22 131 0 0,0 0 0 0 0,0 2 1 0 0,0 0-1 0 0,1 0 0 0 0,-30 20 1 0 0,45-26-18 0 0,1 0 0 0 0,-1 0 0 0 0,0 0 0 0 0,0 0 1 0 0,1 1-1 0 0,-1-1 0 0 0,0 1 0 0 0,1-1 0 0 0,0 1 0 0 0,-1-1 0 0 0,1 1 1 0 0,0 0-1 0 0,0 0 0 0 0,0-1 0 0 0,0 1 0 0 0,0 0 0 0 0,0 0 0 0 0,0 0 1 0 0,1 0-1 0 0,-1 0 0 0 0,1 1 0 0 0,0-1 0 0 0,-1 0 0 0 0,1 0 1 0 0,0 0-1 0 0,0 0 0 0 0,0 0 0 0 0,1 0 0 0 0,-1 0 0 0 0,1 3 0 0 0,1 0 24 0 0,1 1-1 0 0,0-1 0 0 0,0 0 0 0 0,0-1 0 0 0,1 1 0 0 0,0 0 0 0 0,0-1 0 0 0,0 0 0 0 0,0 0 0 0 0,7 5 1 0 0,33 24 254 0 0,94 51 1 0 0,-95-61 2 0 0,0 2-1 0 0,-2 2 1 0 0,41 36-1 0 0,-67-46-166 0 0,-13-15-71 0 0,0 1-1 0 0,0-1 1 0 0,-1 1 0 0 0,1 0 0 0 0,-1-1 0 0 0,0 1 0 0 0,0 0-1 0 0,1 3 1 0 0,-1-4-11 0 0,-1 0 0 0 0,0 0-1 0 0,0 0 1 0 0,0-1 0 0 0,0 1-1 0 0,0 0 1 0 0,0 0 0 0 0,-1 0 0 0 0,1 0-1 0 0,0 0 1 0 0,-1-1 0 0 0,0 1-1 0 0,1 0 1 0 0,-1 0 0 0 0,0-1-1 0 0,0 1 1 0 0,0-1 0 0 0,0 1 0 0 0,0-1-1 0 0,0 1 1 0 0,0-1 0 0 0,-1 1-1 0 0,1-1 1 0 0,-1 0 0 0 0,-2 2 0 0 0,-2 1 55 0 0,0 0 0 0 0,0-1 0 0 0,0 0 0 0 0,-1 0 0 0 0,1 0 0 0 0,-1-1 1 0 0,0 0-1 0 0,0 0 0 0 0,-7 0 0 0 0,-68 6 259 0 0,62-7-303 0 0,-98-1-187 0 0,22-1-3086 0 0,31 6-6677 0 0,50-3 6575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18 155 172 0 0,'-2'-4'474'0'0,"-1"0"0"0"0,1-1-1 0 0,0 0 1 0 0,0 1 0 0 0,1-1 0 0 0,-1 0-1 0 0,1 0 1 0 0,0 0 0 0 0,0 0 0 0 0,0-6-1 0 0,2 8-217 0 0,-1 1 0 0 0,1-1-1 0 0,-1 1 1 0 0,1-1 0 0 0,0 1 0 0 0,0-1-1 0 0,0 1 1 0 0,1-1 0 0 0,-1 1-1 0 0,0 0 1 0 0,1-1 0 0 0,-1 1 0 0 0,1 0-1 0 0,0 0 1 0 0,0 0 0 0 0,0 1-1 0 0,0-1 1 0 0,0 0 0 0 0,0 1 0 0 0,0-1-1 0 0,3-1 1 0 0,9-4 354 0 0,-1 0-1 0 0,1 1 1 0 0,0 0 0 0 0,1 1-1 0 0,-1 1 1 0 0,1 0-1 0 0,0 1 1 0 0,0 1 0 0 0,0 0-1 0 0,0 1 1 0 0,0 0 0 0 0,27 3-1 0 0,-23 0-257 0 0,-1 1 0 0 0,0 1-1 0 0,0 0 1 0 0,0 1 0 0 0,-1 1-1 0 0,1 1 1 0 0,-1 0 0 0 0,-1 1-1 0 0,0 1 1 0 0,18 12 0 0 0,-27-16-184 0 0,-1 0 0 0 0,0 1 0 0 0,0 0 0 0 0,0 0 0 0 0,-1 0 0 0 0,0 1 1 0 0,0-1-1 0 0,4 9 0 0 0,-7-13-124 0 0,-1 0 0 0 0,0 0 1 0 0,0 0-1 0 0,0 1 0 0 0,0-1 0 0 0,-1 1 1 0 0,1-1-1 0 0,0 0 0 0 0,-1 1 0 0 0,0-1 1 0 0,0 1-1 0 0,1-1 0 0 0,-1 1 0 0 0,-1-1 1 0 0,1 1-1 0 0,0-1 0 0 0,-1 1 0 0 0,1-1 1 0 0,-1 0-1 0 0,0 1 0 0 0,0-1 0 0 0,1 0 1 0 0,-2 1-1 0 0,1-1 0 0 0,0 0 0 0 0,0 0 1 0 0,-1 0-1 0 0,1 0 0 0 0,-1 0 0 0 0,-2 2 1 0 0,-6 4 39 0 0,0 0 0 0 0,0-1 0 0 0,-1-1 0 0 0,0 0 0 0 0,0 0 0 0 0,-1-1 0 0 0,1 0 0 0 0,-1-1 0 0 0,0-1 0 0 0,-14 3 0 0 0,-6 0-1086 0 0,1-2 0 0 0,-59 0-1 0 0,84-3 657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11 784 0 0,'1'0'177'0'0,"4"-2"827"0"0,0 0-1 0 0,-1 0 1 0 0,1 1-1 0 0,0 0 1 0 0,0 0-1 0 0,6 0 1 0 0,-9 1-745 0 0,-1 0 0 0 0,1 0 0 0 0,-1 0 0 0 0,0 1-1 0 0,1-1 1 0 0,-1 0 0 0 0,1 1 0 0 0,-1 0 0 0 0,0-1 0 0 0,1 1 0 0 0,-1 0 0 0 0,0-1 0 0 0,0 1 0 0 0,0 0-1 0 0,1 0 1 0 0,-1 0 0 0 0,0 0 0 0 0,0 0 0 0 0,0 0 0 0 0,-1 0 0 0 0,1 1 0 0 0,0-1 0 0 0,0 0 0 0 0,-1 0-1 0 0,2 3 1 0 0,0 2 339 0 0,1 0 0 0 0,-1 1 0 0 0,0 0 0 0 0,-1-1 0 0 0,0 1 0 0 0,0 0 0 0 0,0 0 0 0 0,-1 8 0 0 0,-6 58 2270 0 0,5-62-2510 0 0,0-2-84 0 0,-4 26 1464 0 0,2-1 0 0 0,3 70 0 0 0,0-100-1696 0 0,0 0 0 0 0,1 0 1 0 0,0 1-1 0 0,0-1 0 0 0,0 0 1 0 0,0 0-1 0 0,1 0 0 0 0,0 0 1 0 0,0 0-1 0 0,0-1 1 0 0,0 1-1 0 0,0 0 0 0 0,1-1 1 0 0,-1 0-1 0 0,1 1 0 0 0,0-1 1 0 0,4 3-1 0 0,-2-3 70 0 0,-1 0 0 0 0,1 0 0 0 0,1-1 0 0 0,-1 1 0 0 0,0-1 0 0 0,1 0 0 0 0,-1 0 0 0 0,1-1 0 0 0,-1 0-1 0 0,1 0 1 0 0,7 0 0 0 0,10 0 196 0 0,-1-2 1 0 0,1-1-1 0 0,0-1 0 0 0,-1 0 0 0 0,25-8 0 0 0,-35 7-604 0 0,16-2-5197 0 0,46-18 0 0 0,-67 20 1909 0 0,-2 0 516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20 832 0 0,'0'-1'291'0'0,"0"0"-1"0"0,0 1 1 0 0,0-1-1 0 0,0 0 1 0 0,0 0-1 0 0,0 0 1 0 0,0 0-1 0 0,1 1 1 0 0,-1-1-1 0 0,0 0 1 0 0,0 0-1 0 0,1 1 1 0 0,-1-1-1 0 0,1 0 1 0 0,-1 1-1 0 0,1-1 1 0 0,-1 0-1 0 0,1 1 1 0 0,-1-1-1 0 0,1 1 1 0 0,-1-1-1 0 0,1 1 1 0 0,0-1-1 0 0,-1 1 1 0 0,1-1-1 0 0,0 1 1 0 0,0-1-1 0 0,-1 1 1 0 0,1 0-1 0 0,1-1 1 0 0,-1 2 40 0 0,1-1 1 0 0,0 0 0 0 0,-1 1-1 0 0,1-1 1 0 0,-1 1-1 0 0,1-1 1 0 0,-1 1 0 0 0,0 0-1 0 0,1 0 1 0 0,-1-1 0 0 0,0 1-1 0 0,1 0 1 0 0,-1 0-1 0 0,2 2 1 0 0,5 5 852 0 0,-1 1 0 0 0,1 0-1 0 0,7 12 1 0 0,7 16 784 0 0,12 20-307 0 0,-30-52-2454 0 0,0 0 1 0 0,0 0 0 0 0,0 0 0 0 0,1-1 0 0 0,0 1 0 0 0,-1-1 0 0 0,11 6 0 0 0,-3-5-2016 0 0,0-2 402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251 180 720 0 0,'-134'-88'6050'0'0,"32"24"1871"0"0,101 63-7700 0 0,0 0 1 0 0,0 0 0 0 0,0 0 0 0 0,-1 0 0 0 0,1 0-1 0 0,0 0 1 0 0,0 0 0 0 0,0 0 0 0 0,0 0-1 0 0,1 0 1 0 0,-1-1 0 0 0,-1-1 0 0 0,2 3-150 0 0,0 0 0 0 0,0-1 1 0 0,0 1-1 0 0,0 0 0 0 0,0-1 0 0 0,0 1 1 0 0,0 0-1 0 0,0-1 0 0 0,0 1 1 0 0,0 0-1 0 0,0-1 0 0 0,0 1 0 0 0,0 0 1 0 0,0-1-1 0 0,0 1 0 0 0,1 0 1 0 0,-1 0-1 0 0,0-1 0 0 0,0 1 0 0 0,0 0 1 0 0,0-1-1 0 0,1 1 0 0 0,-1 0 1 0 0,0 0-1 0 0,0-1 0 0 0,1 1 0 0 0,-1 0 1 0 0,0 0-1 0 0,0 0 0 0 0,1 0 1 0 0,-1-1-1 0 0,1 1 0 0 0,1-1-138 0 0,0 1-1 0 0,0-1 1 0 0,1 1 0 0 0,-1-1-1 0 0,0 1 1 0 0,0 0-1 0 0,1 0 1 0 0,-1 0-1 0 0,0 0 1 0 0,0 1 0 0 0,1-1-1 0 0,-1 0 1 0 0,0 1-1 0 0,4 1 1 0 0,37 14-5369 0 0,-18-9 3116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21 356 0 0,'-9'-21'12201'0'0,"73"234"-4467"0"0,-36-130-6180 0 0,-18-50-1020 0 0,-3-10-415 0 0,1 0 0 0 0,0 0 0 0 0,20 35 0 0 0,-28-57-195 0 0,11 14-709 0 0,-3-8-1241 0 0,9-11-7749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56 141 436 0 0,'-23'-13'2667'0'0,"18"11"-1068"0"0,1-1-1 0 0,-1 1 1 0 0,1-1 0 0 0,-1 0 0 0 0,-4-5 4485 0 0,9 7-5933 0 0,1 0 1 0 0,-1 0-1 0 0,1 0 1 0 0,-1 0-1 0 0,1 0 1 0 0,-1 0-1 0 0,1 0 0 0 0,0 0 1 0 0,0 0-1 0 0,-1 0 1 0 0,1 1-1 0 0,0-1 1 0 0,0 0-1 0 0,0 1 1 0 0,0-1-1 0 0,0 0 0 0 0,0 1 1 0 0,0-1-1 0 0,0 1 1 0 0,0 0-1 0 0,0-1 1 0 0,0 1-1 0 0,0 0 1 0 0,2-1-1 0 0,32-6 1792 0 0,-33 7-1705 0 0,218-22 4840 0 0,81-13-2116 0 0,-291 33-3520 0 0,-1 0 0 0 0,1-1 1 0 0,-1 0-1 0 0,0 0 0 0 0,17-9 1 0 0,-51 28-11774 0 0,4-5 9673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2164 0 0,'-22'10'912'0'0,"1"0"1"0"0,0 2-1 0 0,1 0 0 0 0,0 1 0 0 0,1 1 0 0 0,-22 22 0 0 0,39-34-570 0 0,0 0-1 0 0,0 0 0 0 0,0 0 0 0 0,0 1 0 0 0,1-1 0 0 0,-1 1 0 0 0,0-1 1 0 0,1 1-1 0 0,0 0 0 0 0,0 0 0 0 0,0 0 0 0 0,0-1 0 0 0,0 1 0 0 0,0 4 1 0 0,1-5-143 0 0,0 0 0 0 0,1 0 1 0 0,-1-1-1 0 0,0 1 0 0 0,1 0 1 0 0,0-1-1 0 0,0 1 1 0 0,-1 0-1 0 0,1-1 0 0 0,0 1 1 0 0,0-1-1 0 0,0 1 0 0 0,0-1 1 0 0,1 0-1 0 0,-1 1 1 0 0,0-1-1 0 0,1 0 0 0 0,-1 0 1 0 0,1 0-1 0 0,-1 0 0 0 0,1 0 1 0 0,-1 0-1 0 0,1 0 1 0 0,0-1-1 0 0,2 2 0 0 0,13 5 496 0 0,-1-1 0 0 0,2-1 0 0 0,-1-1-1 0 0,30 5 1 0 0,74 0 994 0 0,-99-7-1353 0 0,212 4 2064 0 0,58 5-1139 0 0,-274-9-1699 0 0,0 0 0 0 0,0 2 0 0 0,0 0 0 0 0,0 0 0 0 0,-1 2 0 0 0,0 0 0 0 0,17 9 0 0 0,2 8-8811 0 0,-27-20 6633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179 406 236 0 0,'-37'-88'6319'0'0,"-71"-119"0"0"0,103 199-5489 0 0,0 0 1 0 0,1-1 0 0 0,0 1-1 0 0,1-1 1 0 0,0 1-1 0 0,0-1 1 0 0,0 0 0 0 0,-1-14-1 0 0,4 22-763 0 0,0 0-1 0 0,0 1 1 0 0,0-1 0 0 0,0 0-1 0 0,0 0 1 0 0,0 1 0 0 0,0-1-1 0 0,1 0 1 0 0,-1 0 0 0 0,0 1-1 0 0,0-1 1 0 0,1 0 0 0 0,-1 1-1 0 0,0-1 1 0 0,1 0 0 0 0,-1 1-1 0 0,1-1 1 0 0,-1 1 0 0 0,1-1-1 0 0,-1 1 1 0 0,1-1 0 0 0,-1 1-1 0 0,1-1 1 0 0,-1 1 0 0 0,1-1-1 0 0,0 1 1 0 0,-1-1-1 0 0,1 1 1 0 0,0 0 0 0 0,-1 0-1 0 0,1-1 1 0 0,0 1 0 0 0,-1 0-1 0 0,1 0 1 0 0,0 0 0 0 0,0 0-1 0 0,-1 0 1 0 0,1 0 0 0 0,0 0-1 0 0,1 0 1 0 0,0 0-231 0 0,1 0-1 0 0,0 1 1 0 0,-1-1 0 0 0,1 1 0 0 0,-1 0-1 0 0,1 0 1 0 0,-1 0 0 0 0,1 0 0 0 0,-1 0 0 0 0,3 2-1 0 0,32 27-5925 0 0,-16-15 3486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53 772 0 0,'-8'-7'592'0'0,"-1"1"1"0"0,-1 0-1 0 0,1 1 0 0 0,-1 0 0 0 0,0 1 1 0 0,0 0-1 0 0,-1 0 0 0 0,1 1 0 0 0,-1 1 1 0 0,1-1-1 0 0,-1 2 0 0 0,0-1 0 0 0,0 2 1 0 0,0-1-1 0 0,0 2 0 0 0,0-1 0 0 0,1 1 1 0 0,-16 4-1 0 0,17-3-187 0 0,1 0-1 0 0,0 1 1 0 0,0 0-1 0 0,0 0 1 0 0,0 1-1 0 0,1 0 1 0 0,-1 0-1 0 0,1 1 1 0 0,0 0 0 0 0,-10 9-1 0 0,12-9-116 0 0,1 0 0 0 0,0 0 0 0 0,0 0 0 0 0,0 1 0 0 0,1 0-1 0 0,-1-1 1 0 0,2 1 0 0 0,-1 0 0 0 0,0 0 0 0 0,1 1 0 0 0,0-1 0 0 0,1 0-1 0 0,-1 1 1 0 0,0 11 0 0 0,2-10-51 0 0,0-1 1 0 0,1 0-1 0 0,0 0 0 0 0,0 0 0 0 0,1 0 0 0 0,0 0 1 0 0,0-1-1 0 0,0 1 0 0 0,1-1 0 0 0,0 1 0 0 0,0-1 1 0 0,8 11-1 0 0,-3-5 85 0 0,2 0 1 0 0,-1 0-1 0 0,2-1 1 0 0,21 19-1 0 0,-12-15-55 0 0,1-1-1 0 0,0 0 1 0 0,1-1-1 0 0,1-2 1 0 0,0 0-1 0 0,1-1 1 0 0,0-2-1 0 0,26 6 1 0 0,-1-3-781 0 0,1-3-1 0 0,-1-2 1 0 0,56 0 0 0 0,-87-5-943 0 0,0-2 0 0 0,0 0 0 0 0,0-1-1 0 0,0 0 1 0 0,20-7 0 0 0,-8-2-1470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28 270 428 0 0,'-7'-13'1925'0'0,"7"13"-1579"0"0,0-1 0 0 0,-1 1 0 0 0,1-1 1 0 0,-1 1-1 0 0,1-1 0 0 0,0 1 0 0 0,-1 0 0 0 0,1-1 0 0 0,-1 1 0 0 0,1-1 1 0 0,-1 1-1 0 0,0 0 0 0 0,1 0 0 0 0,-1-1 0 0 0,1 1 0 0 0,-1 0 0 0 0,1 0 1 0 0,-1 0-1 0 0,-1-1 0 0 0,2 1-90 0 0,0 0 0 0 0,-1 1 0 0 0,1-1 0 0 0,0 0-1 0 0,-1 0 1 0 0,1 0 0 0 0,0 0 0 0 0,-3 2 1536 0 0,3-1-1536 0 0,0-1 0 0 0,0 0 0 0 0,0 0 0 0 0,-1 1-1 0 0,1-1 1 0 0,0 1 0 0 0,0-1 0 0 0,0 0 0 0 0,0 1 0 0 0,-3 21 3654 0 0,3-9-2530 0 0,1 0 0 0 0,1-1-1 0 0,0 1 1 0 0,6 19 0 0 0,-8-31-1134 0 0,7 16 1010 0 0,-7-17-1177 0 0,0 1 0 0 0,0-1-1 0 0,0 0 1 0 0,0 1 0 0 0,1-1-1 0 0,-1 1 1 0 0,0-1 0 0 0,0 0 0 0 0,0 1-1 0 0,1-1 1 0 0,-1 0 0 0 0,0 1 0 0 0,0-1-1 0 0,1 0 1 0 0,-1 0 0 0 0,0 1 0 0 0,0-1-1 0 0,1 0 1 0 0,-1 0 0 0 0,0 1 0 0 0,1-1-1 0 0,-1 0 1 0 0,0 0 0 0 0,1 0 0 0 0,-1 0-1 0 0,1 1 1 0 0,-1-1 0 0 0,0 0 0 0 0,1 0-1 0 0,-1 0 1 0 0,0 0 0 0 0,1 0 0 0 0,-1 0-1 0 0,1 0 1 0 0,-1 0 0 0 0,0 0 0 0 0,1 0-1 0 0,-1 0 1 0 0,1-1 0 0 0,2-1-48 0 0,-1-1-1 0 0,0 0 1 0 0,1 1 0 0 0,-1-1-1 0 0,-1 0 1 0 0,1-1 0 0 0,0 1-1 0 0,-1 0 1 0 0,1 0 0 0 0,-1-1 0 0 0,0 1-1 0 0,0-1 1 0 0,0 1 0 0 0,-1-1-1 0 0,1 1 1 0 0,-1-1 0 0 0,0 1-1 0 0,0-1 1 0 0,-1-4 0 0 0,0-52-124 0 0,-3 1 1 0 0,-22-108 0 0 0,17 136 85 0 0,20 45 84 0 0,22 31 213 0 0,3-1 0 0 0,58 55 0 0 0,-5-21-114 0 0,185 120 1 0 0,-273-197-196 0 0,-8-3-341 0 0,-61-15 110 0 0,-1 3 0 0 0,0 3 0 0 0,-1 3 0 0 0,-109 1 0 0 0,170 8 114 0 0,2-2-165 0 0,0 1 0 0 0,0 0 1 0 0,0 1-1 0 0,1 0 0 0 0,-1 0 1 0 0,0 0-1 0 0,0 1 0 0 0,0 0 1 0 0,1 1-1 0 0,-8 3 1 0 0,13-4-1274 0 0,2-1 1186 0 0,0 0 0 0 0,0 0-1 0 0,0 0 1 0 0,0 0-1 0 0,0 0 1 0 0,0 0 0 0 0,0 0-1 0 0,0 0 1 0 0,0 0 0 0 0,0 0-1 0 0,2 0 1 0 0,-2 0-222 0 0,18 6-2869 0 0,7-1 502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1:42:2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91 648 0 0,'-14'-3'2929'0'0,"0"0"0"0"0,-31-5 7019 0 0,364 5-4121 0 0,31-1-3973 0 0,239 5 482 0 0,-321-2-1304 0 0,664-13 1746 0 0,-808 10-2312 0 0,-5 1 544 0 0,132-21 0 0 0,-241 22-1008 0 0,5 0-15 0 0,-1-1 0 0 0,0 0-1 0 0,17-7 1 0 0,-26 7-564 0 0,-1 1-2259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192 688 384 0 0,'0'0'15079'0'0,"0"-3"-13695"0"0,1-14 825 0 0,6-31 0 0 0,0-2-544 0 0,-3 13-695 0 0,-3 0 0 0 0,-3-44 0 0 0,0 60-778 0 0,-1 1-1 0 0,-1-1 0 0 0,-1 1 1 0 0,0-1-1 0 0,-12-24 0 0 0,6 19-17 0 0,-1 1-1 0 0,-18-27 0 0 0,23 41-112 0 0,0 2-1 0 0,-1-1 0 0 0,0 1 0 0 0,0 0 0 0 0,-1 1 0 0 0,0 0 0 0 0,-14-10 0 0 0,22 18-49 0 0,0-1 0 0 0,0 0-1 0 0,0 0 1 0 0,0 1 0 0 0,0-1 0 0 0,0 1-1 0 0,0-1 1 0 0,-1 1 0 0 0,1-1 0 0 0,0 1-1 0 0,0 0 1 0 0,0-1 0 0 0,0 1 0 0 0,-1 0-1 0 0,1 0 1 0 0,0 0 0 0 0,0 0 0 0 0,0 0-1 0 0,-1 0 1 0 0,1 0 0 0 0,0 0 0 0 0,0 1-1 0 0,0-1 1 0 0,0 0 0 0 0,0 1 0 0 0,-1-1-1 0 0,-1 2 1 0 0,2-1 13 0 0,1 0 0 0 0,-1 0-1 0 0,0 0 1 0 0,0 1 0 0 0,1-1 0 0 0,-1 0-1 0 0,0 0 1 0 0,1 1 0 0 0,-1-1 0 0 0,1 1-1 0 0,0-1 1 0 0,0 0 0 0 0,-1 1 0 0 0,1-1-1 0 0,0 1 1 0 0,0-1 0 0 0,0 0 0 0 0,0 1-1 0 0,0-1 1 0 0,1 1 0 0 0,-1-1-1 0 0,0 0 1 0 0,1 2 0 0 0,2 6 57 0 0,1 0-1 0 0,-1 0 1 0 0,2 0 0 0 0,-1-1 0 0 0,1 0 0 0 0,0 0-1 0 0,1 0 1 0 0,7 9 0 0 0,2-1 45 0 0,0-1-1 0 0,27 21 1 0 0,-23-21-37 0 0,1-1 1 0 0,1-1-1 0 0,0-1 0 0 0,0-1 1 0 0,24 8-1 0 0,-35-15-113 0 0,-1-1-1 0 0,1 0 1 0 0,0 0 0 0 0,0-1-1 0 0,0-1 1 0 0,0 1 0 0 0,0-2-1 0 0,1 1 1 0 0,-1-2 0 0 0,0 1 0 0 0,0-1-1 0 0,0-1 1 0 0,0 0 0 0 0,17-5-1 0 0,-21 3-3 0 0,0 1-1 0 0,0-1 0 0 0,0 1 0 0 0,-1-2 0 0 0,1 1 0 0 0,-1-1 0 0 0,0 1 0 0 0,-1-1 1 0 0,1-1-1 0 0,-1 1 0 0 0,0-1 0 0 0,0 1 0 0 0,-1-1 0 0 0,0 0 0 0 0,5-12 1 0 0,-1 0-20 0 0,-1 0 1 0 0,0-1-1 0 0,-2 0 1 0 0,4-25 0 0 0,-6 32 18 0 0,1-7 5 0 0,-1 0-1 0 0,0 0 0 0 0,-2 0 0 0 0,0 0 1 0 0,-3-20-1 0 0,0 58 1326 0 0,4 24-787 0 0,8-1-176 0 0,1-1 1 0 0,3 0-1 0 0,0-1 1 0 0,36 70-1 0 0,-38-87-428 0 0,1 0 0 0 0,1 0 0 0 0,1-1 1 0 0,1-1-1 0 0,0-1 0 0 0,22 22 0 0 0,-29-34 16 0 0,0-1 0 0 0,1 1 0 0 0,0-2 0 0 0,1 1 0 0 0,-1-1 0 0 0,1-1-1 0 0,0 1 1 0 0,1-2 0 0 0,-1 1 0 0 0,1-2 0 0 0,0 1 0 0 0,0-1 0 0 0,0-1 0 0 0,1 0 0 0 0,-1-1 0 0 0,14 0 0 0 0,-8-1-2832 0 0,1-1 0 0 0,-1 0 1 0 0,25-7-1 0 0,-13 1-397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376 101 704 0 0,'-30'-26'2309'0'0,"19"15"-170"0"0,-1 1-1 0 0,0 0 1 0 0,-1 0 0 0 0,-26-13 0 0 0,35 21-1693 0 0,0 0 0 0 0,0 0 0 0 0,-1 1 0 0 0,1 0 0 0 0,0 0 0 0 0,-1 0 0 0 0,0 1 0 0 0,1-1 1 0 0,-1 1-1 0 0,1 0 0 0 0,-1 0 0 0 0,1 1 0 0 0,-1-1 0 0 0,1 1 0 0 0,-1 0 0 0 0,1 0 0 0 0,-1 1 0 0 0,1-1 0 0 0,0 1 0 0 0,0 0 0 0 0,-7 4 0 0 0,0 1-14 0 0,1 1-1 0 0,0 1 1 0 0,0-1-1 0 0,0 2 0 0 0,1-1 1 0 0,1 1-1 0 0,-1 0 1 0 0,2 1-1 0 0,-9 14 1 0 0,7-9 29 0 0,1 1 0 0 0,0 1 0 0 0,1-1 1 0 0,0 1-1 0 0,-6 35 0 0 0,11-43-390 0 0,1 0 0 0 0,1-1 0 0 0,-1 1 0 0 0,2-1 0 0 0,-1 1 0 0 0,2 0 0 0 0,-1-1 0 0 0,1 1 0 0 0,0-1 0 0 0,1 0-1 0 0,0 0 1 0 0,1 0 0 0 0,0 0 0 0 0,0 0 0 0 0,1-1 0 0 0,11 16 0 0 0,-12-19-34 0 0,0 0 0 0 0,1 0 0 0 0,-1 0 0 0 0,1-1-1 0 0,0 0 1 0 0,0 0 0 0 0,1 0 0 0 0,-1 0 0 0 0,1-1 0 0 0,0 0 0 0 0,0 0 0 0 0,0-1 0 0 0,0 0-1 0 0,0 0 1 0 0,1 0 0 0 0,-1 0 0 0 0,0-1 0 0 0,1 0 0 0 0,-1-1 0 0 0,1 0 0 0 0,0 0-1 0 0,-1 0 1 0 0,1-1 0 0 0,-1 1 0 0 0,13-4 0 0 0,-15 2-37 0 0,0 0 0 0 0,1 0 0 0 0,-1 0 0 0 0,0 0 0 0 0,0-1 0 0 0,0 0 0 0 0,0 0 0 0 0,-1 0 0 0 0,1 0 0 0 0,-1 0 0 0 0,0-1 0 0 0,0 1 0 0 0,0-1 0 0 0,0 0 0 0 0,0 0 0 0 0,-1 0 0 0 0,0 0 0 0 0,0 0 0 0 0,0-1 0 0 0,0 1 0 0 0,-1-1 0 0 0,0 1 0 0 0,0-1 0 0 0,1-4 0 0 0,0-5 0 0 0,0 1 0 0 0,-1-1 0 0 0,-1 1 0 0 0,0-1 0 0 0,0 0 0 0 0,-2 1 0 0 0,-2-17 0 0 0,1 20-46 0 0,0-1 1 0 0,-1 0-1 0 0,0 1 0 0 0,0 0 1 0 0,-1 0-1 0 0,-1 0 0 0 0,0 0 1 0 0,0 1-1 0 0,0 0 0 0 0,-1 0 1 0 0,-1 1-1 0 0,0 0 1 0 0,0 0-1 0 0,0 1 0 0 0,-1 0 1 0 0,-11-8-1 0 0,18 15-489 0 0,13 11-3778 0 0,-2-4 3114 0 0,0 0 0 0 0,0-1 0 0 0,0 0 0 0 0,0 0 0 0 0,1-1 0 0 0,0-1-1 0 0,16 6 1 0 0,18 5-1810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60 712 0 0,'-13'-12'908'0'0,"-22"-20"2147"0"0,33 30-2581 0 0,-1 0 0 0 0,1 1 0 0 0,-1-1 0 0 0,0 1 0 0 0,0-1-1 0 0,1 1 1 0 0,-1 0 0 0 0,0 0 0 0 0,0 0 0 0 0,0 1 0 0 0,0-1 0 0 0,-4 0 0 0 0,6 1-293 0 0,1 0 0 0 0,-1 0-1 0 0,0 0 1 0 0,1 0-1 0 0,-1 1 1 0 0,1-1-1 0 0,-1 0 1 0 0,0 0 0 0 0,1 0-1 0 0,-1 0 1 0 0,1 1-1 0 0,-1-1 1 0 0,1 0 0 0 0,-1 1-1 0 0,1-1 1 0 0,-1 0-1 0 0,1 1 1 0 0,0-1 0 0 0,-1 1-1 0 0,1-1 1 0 0,-1 0-1 0 0,1 1 1 0 0,0-1-1 0 0,-1 1 1 0 0,1-1 0 0 0,0 1-1 0 0,-1 0 1 0 0,-1 20 2298 0 0,11 20-502 0 0,-9-40-1806 0 0,8 21 458 0 0,0-1 0 0 0,1-1 0 0 0,1 0-1 0 0,16 25 1 0 0,59 74 1273 0 0,-31-45-862 0 0,-29-40-613 0 0,-2-2 150 0 0,22 38 0 0 0,-40-61-490 0 0,-1 1-1 0 0,1-1 1 0 0,-1 1 0 0 0,-1 0 0 0 0,0 0 0 0 0,0 0-1 0 0,-1 0 1 0 0,-1 0 0 0 0,2 14 0 0 0,-4-21-82 0 0,1 0 0 0 0,-1 0 0 0 0,1-1 0 0 0,-1 1 0 0 0,0 0-1 0 0,0 0 1 0 0,0 0 0 0 0,0-1 0 0 0,0 1 0 0 0,-1-1 0 0 0,1 1 0 0 0,-1-1 0 0 0,0 1 0 0 0,0-1 0 0 0,0 0 0 0 0,0 0 0 0 0,0 0 0 0 0,0 0 0 0 0,-1 0 0 0 0,1 0 0 0 0,0-1 0 0 0,-1 1 0 0 0,0-1 0 0 0,1 0 0 0 0,-1 0 0 0 0,0 0 0 0 0,-3 1 0 0 0,-7 2-1 0 0,0 0 0 0 0,-1-1 0 0 0,0 0 0 0 0,-17 0 1 0 0,-8-1-287 0 0,-1-1 1 0 0,1-3-1 0 0,0-1 1 0 0,0-1-1 0 0,1-3 1 0 0,-40-11-1 0 0,71 17 54 0 0,-25-9-1840 0 0,31 9 1643 0 0,-1 0 1 0 0,1 1-1 0 0,0-1 0 0 0,-1 0 1 0 0,1 1-1 0 0,0-1 1 0 0,0 0-1 0 0,0 0 1 0 0,-1 0-1 0 0,1 0 0 0 0,0 0 1 0 0,0-1-1 0 0,1 1 1 0 0,-1 0-1 0 0,0 0 1 0 0,0 0-1 0 0,-1-3 1 0 0,1-6-2541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50 484 0 0,'-2'-4'406'0'0,"1"1"-52"0"0,-1 0 1 0 0,1 0 0 0 0,-1 0-1 0 0,0 0 1 0 0,0 0-1 0 0,0 1 1 0 0,0-1 0 0 0,0 1-1 0 0,0-1 1 0 0,-1 1-1 0 0,1 0 1 0 0,-1 0 0 0 0,1 0-1 0 0,-1 0 1 0 0,0 1-1 0 0,0-1 1 0 0,-3-1 0 0 0,2 3-9 0 0,0-1 0 0 0,0 1 0 0 0,0-1 1 0 0,0 1-1 0 0,0 0 0 0 0,0 0 0 0 0,1 1 1 0 0,-1-1-1 0 0,0 1 0 0 0,0 0 0 0 0,0 0 1 0 0,1 0-1 0 0,-1 1 0 0 0,0-1 0 0 0,1 1 1 0 0,0 0-1 0 0,-1 0 0 0 0,1 0 0 0 0,0 0 1 0 0,-6 6-1 0 0,0-1 282 0 0,1 1 1 0 0,0 0-1 0 0,0 1 1 0 0,1-1-1 0 0,-12 21 0 0 0,13-19-273 0 0,1 1 0 0 0,1 0-1 0 0,-1 0 1 0 0,2 1 0 0 0,0-1-1 0 0,0 1 1 0 0,1-1-1 0 0,0 1 1 0 0,1 0 0 0 0,0 0-1 0 0,1 0 1 0 0,1 0 0 0 0,0 0-1 0 0,0 0 1 0 0,1 0-1 0 0,1-1 1 0 0,0 1 0 0 0,0-1-1 0 0,1 0 1 0 0,1 1 0 0 0,6 10-1 0 0,-5-10-158 0 0,0-1-1 0 0,1 0 0 0 0,1 0 0 0 0,0-1 1 0 0,0 0-1 0 0,1 0 0 0 0,0-1 0 0 0,1 0 1 0 0,0-1-1 0 0,0 0 0 0 0,1 0 0 0 0,0-1 1 0 0,0-1-1 0 0,1 0 0 0 0,0 0 0 0 0,0-1 1 0 0,0-1-1 0 0,0 0 0 0 0,17 3 0 0 0,-7-5-159 0 0,1-1-1 0 0,-1-1 0 0 0,1-1 0 0 0,-1-1 0 0 0,1-1 1 0 0,-1 0-1 0 0,0-2 0 0 0,23-8 0 0 0,-37 11-540 0 0,1-1-1 0 0,0 0 1 0 0,0-1-1 0 0,-1 1 0 0 0,0-2 1 0 0,0 1-1 0 0,0-1 1 0 0,14-12-1 0 0,-18 7-3096 0 0,-19-7-6071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72 504 0 0,'-40'-6'2971'0'0,"3"-15"11358"0"0,49 16-13353 0 0,0 0 1 0 0,0 1-1 0 0,1 0 0 0 0,0 1 0 0 0,20-3 0 0 0,74-2 1789 0 0,-48 5-3025 0 0,-54 3-359 0 0,17-3-1022 0 0,-8-1-7716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156 156 620 0 0,'-11'-3'581'0'0,"-16"-2"1916"0"0,-31-10 1 0 0,50 12-1269 0 0,1 0 1 0 0,-1 0-1 0 0,1-1 1 0 0,-13-8-1 0 0,19 12-1030 0 0,1-1 1 0 0,-1 1-1 0 0,0-1 0 0 0,1 1 1 0 0,-1-1-1 0 0,1 1 0 0 0,-1-1 1 0 0,1 1-1 0 0,-1-1 0 0 0,1 1 1 0 0,-1-1-1 0 0,1 0 0 0 0,0 1 1 0 0,-1-1-1 0 0,1 1 0 0 0,0-1 0 0 0,-1 0 1 0 0,1 0-1 0 0,0 1 0 0 0,0-1 1 0 0,0 0-1 0 0,0 1 0 0 0,0-1 1 0 0,0 0-1 0 0,0 0 0 0 0,0 1 1 0 0,0-1-1 0 0,0-1 0 0 0,1 1 11 0 0,-1-1 1 0 0,1 1-1 0 0,0 0 0 0 0,0 0 0 0 0,0-1 1 0 0,0 1-1 0 0,0 0 0 0 0,0 0 0 0 0,0 0 1 0 0,0 0-1 0 0,0 0 0 0 0,3-1 0 0 0,5-3 302 0 0,0 0 0 0 0,0 1 0 0 0,11-3 0 0 0,-19 6-345 0 0,37-11 681 0 0,0 1 0 0 0,0 2 0 0 0,1 2 0 0 0,0 1 0 0 0,0 3 0 0 0,72 1 0 0 0,-102 3-1478 0 0,0 0-1 0 0,-1 1 0 0 0,1-1 1 0 0,0 2-1 0 0,14 5 0 0 0,19 12-8622 0 0,-28-14 6516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47 96 0 0,'1'-1'300'0'0,"0"1"1"0"0,1-1-1 0 0,-1 0 1 0 0,0 0-1 0 0,0 0 1 0 0,0 0-1 0 0,0 0 1 0 0,0 0-1 0 0,-1 0 1 0 0,1 0-1 0 0,0 0 1 0 0,0 0-1 0 0,-1 0 1 0 0,1-1-1 0 0,-1 1 1 0 0,1 0-1 0 0,-1-1 1 0 0,1 1-1 0 0,-1 0 1 0 0,0 0-1 0 0,0-1 1 0 0,1 1-1 0 0,-1-1 1 0 0,0-1-1 0 0,-1 2-76 0 0,1 0 0 0 0,-1 0-1 0 0,1 0 1 0 0,-1 0 0 0 0,1 0-1 0 0,-1 1 1 0 0,0-1 0 0 0,1 0 0 0 0,-1 0-1 0 0,0 0 1 0 0,0 1 0 0 0,0-1 0 0 0,1 0-1 0 0,-1 1 1 0 0,0-1 0 0 0,0 1 0 0 0,0-1-1 0 0,0 1 1 0 0,0-1 0 0 0,0 1 0 0 0,0 0-1 0 0,0 0 1 0 0,0-1 0 0 0,0 1 0 0 0,0 0-1 0 0,0 0 1 0 0,-1 0 0 0 0,1 0 0 0 0,0 0-1 0 0,-1 0 1 0 0,-2 0 63 0 0,1 1-1 0 0,-1-1 1 0 0,1 1-1 0 0,-1-1 1 0 0,0 1-1 0 0,1 0 1 0 0,-1 0 0 0 0,1 1-1 0 0,0-1 1 0 0,-1 1-1 0 0,1-1 1 0 0,0 1 0 0 0,-4 4-1 0 0,6-5-189 0 0,-1 0 1 0 0,1 0-1 0 0,0 0 0 0 0,0 0 0 0 0,0 0 1 0 0,0 0-1 0 0,0 1 0 0 0,1-1 1 0 0,-1 0-1 0 0,0 1 0 0 0,0-1 0 0 0,1 1 1 0 0,-1-1-1 0 0,1 1 0 0 0,0-1 0 0 0,-1 1 1 0 0,1-1-1 0 0,0 1 0 0 0,0-1 0 0 0,0 1 1 0 0,0-1-1 0 0,0 1 0 0 0,0-1 1 0 0,0 1-1 0 0,0-1 0 0 0,1 1 0 0 0,-1-1 1 0 0,1 1-1 0 0,-1-1 0 0 0,1 1 0 0 0,0-1 1 0 0,1 2-1 0 0,4 7 157 0 0,1 0 1 0 0,1 0-1 0 0,-1-1 1 0 0,2 0-1 0 0,-1-1 0 0 0,1 1 1 0 0,18 11-1 0 0,78 44 691 0 0,-74-47-634 0 0,15 9 49 0 0,11 6 42 0 0,-21-9-114 0 0,-2 3 48 0 0,-13-6-70 0 0,-8-2-29 0 0,-13-17-219 0 0,1 0 1 0 0,-1 0-1 0 0,1 0 1 0 0,-1 0-1 0 0,0 0 1 0 0,1 1 0 0 0,-1-1-1 0 0,0 0 1 0 0,0 0-1 0 0,0 0 1 0 0,0 0-1 0 0,0 1 1 0 0,0-1 0 0 0,-1 0-1 0 0,1 0 1 0 0,0 0-1 0 0,0 0 1 0 0,-1 2-1 0 0,-1-1 3 0 0,0 1-1 0 0,1-1 0 0 0,-1 0 1 0 0,0 0-1 0 0,0 0 0 0 0,0 0 0 0 0,-1 0 1 0 0,1 0-1 0 0,0-1 0 0 0,-1 1 0 0 0,1-1 1 0 0,-1 0-1 0 0,0 1 0 0 0,-3 0 1 0 0,-12 4 34 0 0,1-1 0 0 0,-1 0 0 0 0,-1-1 0 0 0,1-1 0 0 0,-31 1 0 0 0,-97-6 66 0 0,129 2-133 0 0,17-1-2 0 0,-7 2-266 0 0,1-2-1 0 0,0 1 1 0 0,0-1 0 0 0,0 0-1 0 0,0 0 1 0 0,0-1-1 0 0,-10-3 1 0 0,27-3-3814 0 0,-3 4 2767 0 0,0 0 0 0 0,0 0 1 0 0,0 0-1 0 0,10-1 0 0 0,9-3-1257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41 696 0 0,'4'-13'885'0'0,"7"-7"4581"0"0,-10 19-5268 0 0,-1 1 1 0 0,1-1-1 0 0,-1 1 1 0 0,1-1 0 0 0,-1 1-1 0 0,1-1 1 0 0,0 1-1 0 0,-1-1 1 0 0,1 1-1 0 0,-1 0 1 0 0,1-1-1 0 0,0 1 1 0 0,0 0 0 0 0,-1 0-1 0 0,1-1 1 0 0,0 1-1 0 0,-1 0 1 0 0,1 0-1 0 0,0 0 1 0 0,0 0 0 0 0,-1 0-1 0 0,1 0 1 0 0,0 0-1 0 0,0 0 1 0 0,-1 0-1 0 0,1 0 1 0 0,0 0 0 0 0,0 1-1 0 0,-1-1 1 0 0,1 0-1 0 0,0 1 1 0 0,-1-1-1 0 0,1 0 1 0 0,0 1-1 0 0,-1-1 1 0 0,1 1 0 0 0,-1-1-1 0 0,1 1 1 0 0,0-1-1 0 0,-1 1 1 0 0,1-1-1 0 0,-1 1 1 0 0,0-1 0 0 0,2 2-1 0 0,5 7 1232 0 0,0 0 0 0 0,-1 1 0 0 0,10 18 0 0 0,-1 3 415 0 0,9 34 0 0 0,-3-8-43 0 0,-12-33-1151 0 0,17 35 952 0 0,-24-55-1715 0 0,0 1 0 0 0,1-1-1 0 0,0-1 1 0 0,-1 1 0 0 0,1 0 0 0 0,1-1 0 0 0,-1 1 0 0 0,0-1 0 0 0,1 0 0 0 0,6 4 0 0 0,2-3-2950 0 0,-2-9-6094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234 212 56 0 0,'-53'-19'1412'0'0,"-34"-13"2894"0"0,66 23 634 0 0,-39-23-1 0 0,59 32-4798 0 0,1-1-1 0 0,-1 1 1 0 0,0 0-1 0 0,1 0 0 0 0,-1-1 1 0 0,0 1-1 0 0,1-1 0 0 0,-1 1 1 0 0,1-1-1 0 0,-1 1 0 0 0,1-1 1 0 0,-1 1-1 0 0,1-1 1 0 0,-1 1-1 0 0,1-1 0 0 0,-1 1 1 0 0,1-1-1 0 0,-1 0 0 0 0,1 1 1 0 0,0-1-1 0 0,0 0 0 0 0,-1 0 1 0 0,1 1-1 0 0,0-1 1 0 0,0 0-1 0 0,0 1 0 0 0,0-1 1 0 0,0 0-1 0 0,0 0 0 0 0,0 1 1 0 0,0-1-1 0 0,0 0 0 0 0,0 0 1 0 0,0 1-1 0 0,0-1 1 0 0,0 0-1 0 0,1 0 0 0 0,-1 1 1 0 0,0-1-1 0 0,1 0 0 0 0,-1 1 1 0 0,0-1-1 0 0,1 1 0 0 0,-1-1 1 0 0,1 0-1 0 0,-1 1 1 0 0,1-1-1 0 0,-1 1 0 0 0,1-1 1 0 0,-1 1-1 0 0,1-1 0 0 0,0 1 1 0 0,0-1-1 0 0,5-3 420 0 0,1 0 0 0 0,-1 0 0 0 0,1 1 0 0 0,8-3 1 0 0,-11 4-567 0 0,19-6 651 0 0,12-3 130 0 0,2 3-139 0 0,18-3 276 0 0,-28 6-379 0 0,28-4 134 0 0,1 3 0 0 0,72 0-1 0 0,-48 8-3507 0 0,1 6-4206 0 0,-53-6 3439 0 0,-1 0 516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6T12:22:0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234 117 6237 0 0,'-13'6'3008'0'0,"0"1"0"0"0,-13 9 1 0 0,-46 39 2068 0 0,61-47-4292 0 0,0 2 121 0 0,-1 0 0 0 0,2 0 0 0 0,-1 1 0 0 0,1 1 0 0 0,1 0-1 0 0,0 0 1 0 0,-11 21 0 0 0,13-15 791 0 0,12-27 25 0 0,10-33-975 0 0,-5-4-750 0 0,12-73-243 0 0,-20 99 151 0 0,0-1-1 0 0,-1 0 0 0 0,-3-35 0 0 0,1 54 525 0 0,2 3-412 0 0,-1 0 1 0 0,0 1-1 0 0,0-1 1 0 0,1 0-1 0 0,-1 0 0 0 0,1 1 1 0 0,-1-1-1 0 0,1 0 1 0 0,0 0-1 0 0,-1 0 1 0 0,1 0-1 0 0,1 1 1 0 0,1 3 29 0 0,7 17-36 0 0,2-1-1 0 0,0-1 1 0 0,1 0-1 0 0,1-1 1 0 0,1 0-1 0 0,0-1 1 0 0,2-1-1 0 0,0-1 1 0 0,0 0-1 0 0,26 16 1 0 0,-3-4 0 0 0,3-2-1 0 0,0-2 1 0 0,85 35 0 0 0,-108-52-11 0 0,11 4 0 0 0,47 11 0 0 0,-64-19 0 0 0,-1-1 0 0 0,0 0 0 0 0,18-1 0 0 0,-23-2 0 0 0,-8 1 0 0 0,0 0 0 0 0,0 0 0 0 0,0 0 0 0 0,0 0 0 0 0,0 0 0 0 0,0 0 0 0 0,0 0 0 0 0,0 0 0 0 0,-1 0 0 0 0,1 0 0 0 0,0 0 0 0 0,0 0 0 0 0,0 0 0 0 0,0 0 0 0 0,0 0 0 0 0,0 0 0 0 0,0 0 0 0 0,0 0 0 0 0,0-1 0 0 0,0 1 0 0 0,0 0 0 0 0,0 0 0 0 0,0 0 0 0 0,0 0 0 0 0,-1 0 0 0 0,1 0 0 0 0,0 0 0 0 0,0 0 0 0 0,0 0 0 0 0,0-1 0 0 0,0 1 0 0 0,0 0 0 0 0,0 0 0 0 0,0 0 0 0 0,0 0 0 0 0,0 0 0 0 0,0 0 0 0 0,0 0 0 0 0,0 0 0 0 0,0 0 0 0 0,0-1 0 0 0,1 1 0 0 0,-1 0 0 0 0,0 0 0 0 0,0 0 0 0 0,0 0 0 0 0,0 0 0 0 0,0 0 0 0 0,0 0 0 0 0,0 0 0 0 0,0 0 0 0 0,0 0 0 0 0,0-1 0 0 0,0 1 0 0 0,0 0 0 0 0,0 0 0 0 0,0 0 0 0 0,1 0 0 0 0,-1 0 0 0 0,0 0 0 0 0,0 0 0 0 0,0 0 0 0 0,0 0 0 0 0,0 0 0 0 0,0 0 0 0 0,0 0 0 0 0,0 0 0 0 0,0 0 0 0 0,1 0 0 0 0,-13-5 0 0 0,0 0 0 0 0,0 1 0 0 0,0 1 0 0 0,-1-1 0 0 0,1 2 0 0 0,-18-2 0 0 0,12 1 0 0 0,-135-17-1665 0 0,-247-2-1 0 0,391 24-579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961281-0404-4B52-B9CE-F18AB136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05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450D7-B2E5-4B9F-9A4B-4042B0CB9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2356" y="133565"/>
            <a:ext cx="2990636" cy="454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47A0DFA4-0591-4DA3-BCC9-FDBEB1DDD1F2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88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324" Type="http://schemas.openxmlformats.org/officeDocument/2006/relationships/image" Target="../media/image162.png"/><Relationship Id="rId366" Type="http://schemas.openxmlformats.org/officeDocument/2006/relationships/image" Target="../media/image183.png"/><Relationship Id="rId170" Type="http://schemas.openxmlformats.org/officeDocument/2006/relationships/image" Target="../media/image85.png"/><Relationship Id="rId226" Type="http://schemas.openxmlformats.org/officeDocument/2006/relationships/image" Target="../media/image113.png"/><Relationship Id="rId268" Type="http://schemas.openxmlformats.org/officeDocument/2006/relationships/image" Target="../media/image134.png"/><Relationship Id="rId32" Type="http://schemas.openxmlformats.org/officeDocument/2006/relationships/image" Target="../media/image16.png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335" Type="http://schemas.openxmlformats.org/officeDocument/2006/relationships/customXml" Target="../ink/ink167.xml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279" Type="http://schemas.openxmlformats.org/officeDocument/2006/relationships/customXml" Target="../ink/ink139.xml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../media/image145.png"/><Relationship Id="rId304" Type="http://schemas.openxmlformats.org/officeDocument/2006/relationships/image" Target="../media/image152.png"/><Relationship Id="rId346" Type="http://schemas.openxmlformats.org/officeDocument/2006/relationships/image" Target="../media/image173.png"/><Relationship Id="rId85" Type="http://schemas.openxmlformats.org/officeDocument/2006/relationships/customXml" Target="../ink/ink42.xml"/><Relationship Id="rId150" Type="http://schemas.openxmlformats.org/officeDocument/2006/relationships/image" Target="../media/image75.png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248" Type="http://schemas.openxmlformats.org/officeDocument/2006/relationships/image" Target="../media/image124.png"/><Relationship Id="rId12" Type="http://schemas.openxmlformats.org/officeDocument/2006/relationships/image" Target="../media/image6.png"/><Relationship Id="rId108" Type="http://schemas.openxmlformats.org/officeDocument/2006/relationships/image" Target="../media/image54.png"/><Relationship Id="rId315" Type="http://schemas.openxmlformats.org/officeDocument/2006/relationships/customXml" Target="../ink/ink157.xml"/><Relationship Id="rId357" Type="http://schemas.openxmlformats.org/officeDocument/2006/relationships/customXml" Target="../ink/ink178.xml"/><Relationship Id="rId54" Type="http://schemas.openxmlformats.org/officeDocument/2006/relationships/image" Target="../media/image27.png"/><Relationship Id="rId96" Type="http://schemas.openxmlformats.org/officeDocument/2006/relationships/image" Target="../media/image48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259" Type="http://schemas.openxmlformats.org/officeDocument/2006/relationships/customXml" Target="../ink/ink129.xml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35.png"/><Relationship Id="rId326" Type="http://schemas.openxmlformats.org/officeDocument/2006/relationships/image" Target="../media/image163.png"/><Relationship Id="rId65" Type="http://schemas.openxmlformats.org/officeDocument/2006/relationships/customXml" Target="../ink/ink32.xml"/><Relationship Id="rId130" Type="http://schemas.openxmlformats.org/officeDocument/2006/relationships/image" Target="../media/image65.png"/><Relationship Id="rId172" Type="http://schemas.openxmlformats.org/officeDocument/2006/relationships/image" Target="../media/image86.png"/><Relationship Id="rId228" Type="http://schemas.openxmlformats.org/officeDocument/2006/relationships/image" Target="../media/image114.png"/><Relationship Id="rId281" Type="http://schemas.openxmlformats.org/officeDocument/2006/relationships/customXml" Target="../ink/ink140.xml"/><Relationship Id="rId337" Type="http://schemas.openxmlformats.org/officeDocument/2006/relationships/customXml" Target="../ink/ink168.xml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83" Type="http://schemas.openxmlformats.org/officeDocument/2006/relationships/customXml" Target="../ink/ink91.xml"/><Relationship Id="rId239" Type="http://schemas.openxmlformats.org/officeDocument/2006/relationships/customXml" Target="../ink/ink119.xml"/><Relationship Id="rId250" Type="http://schemas.openxmlformats.org/officeDocument/2006/relationships/image" Target="../media/image125.png"/><Relationship Id="rId292" Type="http://schemas.openxmlformats.org/officeDocument/2006/relationships/image" Target="../media/image146.png"/><Relationship Id="rId306" Type="http://schemas.openxmlformats.org/officeDocument/2006/relationships/image" Target="../media/image153.png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348" Type="http://schemas.openxmlformats.org/officeDocument/2006/relationships/image" Target="../media/image174.png"/><Relationship Id="rId152" Type="http://schemas.openxmlformats.org/officeDocument/2006/relationships/image" Target="../media/image76.png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261" Type="http://schemas.openxmlformats.org/officeDocument/2006/relationships/customXml" Target="../ink/ink130.xml"/><Relationship Id="rId14" Type="http://schemas.openxmlformats.org/officeDocument/2006/relationships/image" Target="../media/image7.png"/><Relationship Id="rId56" Type="http://schemas.openxmlformats.org/officeDocument/2006/relationships/image" Target="../media/image28.png"/><Relationship Id="rId317" Type="http://schemas.openxmlformats.org/officeDocument/2006/relationships/customXml" Target="../ink/ink158.xml"/><Relationship Id="rId359" Type="http://schemas.openxmlformats.org/officeDocument/2006/relationships/customXml" Target="../ink/ink179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63" Type="http://schemas.openxmlformats.org/officeDocument/2006/relationships/customXml" Target="../ink/ink81.xml"/><Relationship Id="rId219" Type="http://schemas.openxmlformats.org/officeDocument/2006/relationships/customXml" Target="../ink/ink109.xml"/><Relationship Id="rId230" Type="http://schemas.openxmlformats.org/officeDocument/2006/relationships/image" Target="../media/image115.png"/><Relationship Id="rId25" Type="http://schemas.openxmlformats.org/officeDocument/2006/relationships/customXml" Target="../ink/ink12.xml"/><Relationship Id="rId67" Type="http://schemas.openxmlformats.org/officeDocument/2006/relationships/customXml" Target="../ink/ink33.xml"/><Relationship Id="rId272" Type="http://schemas.openxmlformats.org/officeDocument/2006/relationships/image" Target="../media/image136.png"/><Relationship Id="rId328" Type="http://schemas.openxmlformats.org/officeDocument/2006/relationships/image" Target="../media/image164.png"/><Relationship Id="rId132" Type="http://schemas.openxmlformats.org/officeDocument/2006/relationships/image" Target="../media/image66.png"/><Relationship Id="rId174" Type="http://schemas.openxmlformats.org/officeDocument/2006/relationships/image" Target="../media/image87.png"/><Relationship Id="rId220" Type="http://schemas.openxmlformats.org/officeDocument/2006/relationships/image" Target="../media/image110.png"/><Relationship Id="rId241" Type="http://schemas.openxmlformats.org/officeDocument/2006/relationships/customXml" Target="../ink/ink120.xml"/><Relationship Id="rId15" Type="http://schemas.openxmlformats.org/officeDocument/2006/relationships/customXml" Target="../ink/ink7.xml"/><Relationship Id="rId36" Type="http://schemas.openxmlformats.org/officeDocument/2006/relationships/image" Target="../media/image18.png"/><Relationship Id="rId57" Type="http://schemas.openxmlformats.org/officeDocument/2006/relationships/customXml" Target="../ink/ink28.xml"/><Relationship Id="rId262" Type="http://schemas.openxmlformats.org/officeDocument/2006/relationships/image" Target="../media/image131.png"/><Relationship Id="rId283" Type="http://schemas.openxmlformats.org/officeDocument/2006/relationships/customXml" Target="../ink/ink141.xml"/><Relationship Id="rId318" Type="http://schemas.openxmlformats.org/officeDocument/2006/relationships/image" Target="../media/image159.png"/><Relationship Id="rId339" Type="http://schemas.openxmlformats.org/officeDocument/2006/relationships/customXml" Target="../ink/ink169.xml"/><Relationship Id="rId78" Type="http://schemas.openxmlformats.org/officeDocument/2006/relationships/image" Target="../media/image39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1.png"/><Relationship Id="rId143" Type="http://schemas.openxmlformats.org/officeDocument/2006/relationships/customXml" Target="../ink/ink71.xml"/><Relationship Id="rId164" Type="http://schemas.openxmlformats.org/officeDocument/2006/relationships/image" Target="../media/image82.png"/><Relationship Id="rId185" Type="http://schemas.openxmlformats.org/officeDocument/2006/relationships/customXml" Target="../ink/ink92.xml"/><Relationship Id="rId350" Type="http://schemas.openxmlformats.org/officeDocument/2006/relationships/image" Target="../media/image175.png"/><Relationship Id="rId9" Type="http://schemas.openxmlformats.org/officeDocument/2006/relationships/customXml" Target="../ink/ink4.xml"/><Relationship Id="rId210" Type="http://schemas.openxmlformats.org/officeDocument/2006/relationships/image" Target="../media/image105.png"/><Relationship Id="rId26" Type="http://schemas.openxmlformats.org/officeDocument/2006/relationships/image" Target="../media/image13.png"/><Relationship Id="rId231" Type="http://schemas.openxmlformats.org/officeDocument/2006/relationships/customXml" Target="../ink/ink115.xml"/><Relationship Id="rId252" Type="http://schemas.openxmlformats.org/officeDocument/2006/relationships/image" Target="../media/image126.png"/><Relationship Id="rId273" Type="http://schemas.openxmlformats.org/officeDocument/2006/relationships/customXml" Target="../ink/ink136.xml"/><Relationship Id="rId294" Type="http://schemas.openxmlformats.org/officeDocument/2006/relationships/image" Target="../media/image147.png"/><Relationship Id="rId308" Type="http://schemas.openxmlformats.org/officeDocument/2006/relationships/image" Target="../media/image154.png"/><Relationship Id="rId329" Type="http://schemas.openxmlformats.org/officeDocument/2006/relationships/customXml" Target="../ink/ink164.xml"/><Relationship Id="rId47" Type="http://schemas.openxmlformats.org/officeDocument/2006/relationships/customXml" Target="../ink/ink23.xml"/><Relationship Id="rId68" Type="http://schemas.openxmlformats.org/officeDocument/2006/relationships/image" Target="../media/image34.png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33" Type="http://schemas.openxmlformats.org/officeDocument/2006/relationships/customXml" Target="../ink/ink66.xml"/><Relationship Id="rId154" Type="http://schemas.openxmlformats.org/officeDocument/2006/relationships/image" Target="../media/image77.png"/><Relationship Id="rId175" Type="http://schemas.openxmlformats.org/officeDocument/2006/relationships/customXml" Target="../ink/ink87.xml"/><Relationship Id="rId340" Type="http://schemas.openxmlformats.org/officeDocument/2006/relationships/image" Target="../media/image170.png"/><Relationship Id="rId361" Type="http://schemas.openxmlformats.org/officeDocument/2006/relationships/customXml" Target="../ink/ink180.xml"/><Relationship Id="rId196" Type="http://schemas.openxmlformats.org/officeDocument/2006/relationships/image" Target="../media/image98.png"/><Relationship Id="rId200" Type="http://schemas.openxmlformats.org/officeDocument/2006/relationships/image" Target="../media/image100.png"/><Relationship Id="rId16" Type="http://schemas.openxmlformats.org/officeDocument/2006/relationships/image" Target="../media/image8.png"/><Relationship Id="rId221" Type="http://schemas.openxmlformats.org/officeDocument/2006/relationships/customXml" Target="../ink/ink110.xml"/><Relationship Id="rId242" Type="http://schemas.openxmlformats.org/officeDocument/2006/relationships/image" Target="../media/image121.png"/><Relationship Id="rId263" Type="http://schemas.openxmlformats.org/officeDocument/2006/relationships/customXml" Target="../ink/ink131.xml"/><Relationship Id="rId284" Type="http://schemas.openxmlformats.org/officeDocument/2006/relationships/image" Target="../media/image142.png"/><Relationship Id="rId319" Type="http://schemas.openxmlformats.org/officeDocument/2006/relationships/customXml" Target="../ink/ink159.xml"/><Relationship Id="rId37" Type="http://schemas.openxmlformats.org/officeDocument/2006/relationships/customXml" Target="../ink/ink18.xml"/><Relationship Id="rId58" Type="http://schemas.openxmlformats.org/officeDocument/2006/relationships/image" Target="../media/image29.png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23" Type="http://schemas.openxmlformats.org/officeDocument/2006/relationships/customXml" Target="../ink/ink61.xml"/><Relationship Id="rId144" Type="http://schemas.openxmlformats.org/officeDocument/2006/relationships/image" Target="../media/image72.png"/><Relationship Id="rId330" Type="http://schemas.openxmlformats.org/officeDocument/2006/relationships/image" Target="../media/image165.png"/><Relationship Id="rId90" Type="http://schemas.openxmlformats.org/officeDocument/2006/relationships/image" Target="../media/image45.png"/><Relationship Id="rId165" Type="http://schemas.openxmlformats.org/officeDocument/2006/relationships/customXml" Target="../ink/ink82.xml"/><Relationship Id="rId186" Type="http://schemas.openxmlformats.org/officeDocument/2006/relationships/image" Target="../media/image93.png"/><Relationship Id="rId351" Type="http://schemas.openxmlformats.org/officeDocument/2006/relationships/customXml" Target="../ink/ink175.xml"/><Relationship Id="rId211" Type="http://schemas.openxmlformats.org/officeDocument/2006/relationships/customXml" Target="../ink/ink105.xml"/><Relationship Id="rId232" Type="http://schemas.openxmlformats.org/officeDocument/2006/relationships/image" Target="../media/image116.png"/><Relationship Id="rId253" Type="http://schemas.openxmlformats.org/officeDocument/2006/relationships/customXml" Target="../ink/ink126.xml"/><Relationship Id="rId274" Type="http://schemas.openxmlformats.org/officeDocument/2006/relationships/image" Target="../media/image137.png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27" Type="http://schemas.openxmlformats.org/officeDocument/2006/relationships/customXml" Target="../ink/ink13.xml"/><Relationship Id="rId48" Type="http://schemas.openxmlformats.org/officeDocument/2006/relationships/image" Target="../media/image24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67.png"/><Relationship Id="rId320" Type="http://schemas.openxmlformats.org/officeDocument/2006/relationships/image" Target="../media/image160.png"/><Relationship Id="rId80" Type="http://schemas.openxmlformats.org/officeDocument/2006/relationships/image" Target="../media/image40.png"/><Relationship Id="rId155" Type="http://schemas.openxmlformats.org/officeDocument/2006/relationships/customXml" Target="../ink/ink77.xml"/><Relationship Id="rId176" Type="http://schemas.openxmlformats.org/officeDocument/2006/relationships/image" Target="../media/image88.png"/><Relationship Id="rId197" Type="http://schemas.openxmlformats.org/officeDocument/2006/relationships/customXml" Target="../ink/ink98.xml"/><Relationship Id="rId341" Type="http://schemas.openxmlformats.org/officeDocument/2006/relationships/customXml" Target="../ink/ink170.xml"/><Relationship Id="rId362" Type="http://schemas.openxmlformats.org/officeDocument/2006/relationships/image" Target="../media/image181.png"/><Relationship Id="rId201" Type="http://schemas.openxmlformats.org/officeDocument/2006/relationships/customXml" Target="../ink/ink100.xml"/><Relationship Id="rId222" Type="http://schemas.openxmlformats.org/officeDocument/2006/relationships/image" Target="../media/image111.png"/><Relationship Id="rId243" Type="http://schemas.openxmlformats.org/officeDocument/2006/relationships/customXml" Target="../ink/ink121.xml"/><Relationship Id="rId264" Type="http://schemas.openxmlformats.org/officeDocument/2006/relationships/image" Target="../media/image132.png"/><Relationship Id="rId285" Type="http://schemas.openxmlformats.org/officeDocument/2006/relationships/customXml" Target="../ink/ink142.xml"/><Relationship Id="rId17" Type="http://schemas.openxmlformats.org/officeDocument/2006/relationships/customXml" Target="../ink/ink8.xml"/><Relationship Id="rId38" Type="http://schemas.openxmlformats.org/officeDocument/2006/relationships/image" Target="../media/image1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62.png"/><Relationship Id="rId310" Type="http://schemas.openxmlformats.org/officeDocument/2006/relationships/image" Target="../media/image155.png"/><Relationship Id="rId70" Type="http://schemas.openxmlformats.org/officeDocument/2006/relationships/image" Target="../media/image35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83.png"/><Relationship Id="rId187" Type="http://schemas.openxmlformats.org/officeDocument/2006/relationships/customXml" Target="../ink/ink93.xml"/><Relationship Id="rId331" Type="http://schemas.openxmlformats.org/officeDocument/2006/relationships/customXml" Target="../ink/ink165.xml"/><Relationship Id="rId35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06.png"/><Relationship Id="rId233" Type="http://schemas.openxmlformats.org/officeDocument/2006/relationships/customXml" Target="../ink/ink116.xml"/><Relationship Id="rId254" Type="http://schemas.openxmlformats.org/officeDocument/2006/relationships/image" Target="../media/image127.png"/><Relationship Id="rId28" Type="http://schemas.openxmlformats.org/officeDocument/2006/relationships/image" Target="../media/image14.png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275" Type="http://schemas.openxmlformats.org/officeDocument/2006/relationships/customXml" Target="../ink/ink137.xml"/><Relationship Id="rId296" Type="http://schemas.openxmlformats.org/officeDocument/2006/relationships/image" Target="../media/image148.png"/><Relationship Id="rId300" Type="http://schemas.openxmlformats.org/officeDocument/2006/relationships/image" Target="../media/image150.png"/><Relationship Id="rId60" Type="http://schemas.openxmlformats.org/officeDocument/2006/relationships/image" Target="../media/image30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78.png"/><Relationship Id="rId177" Type="http://schemas.openxmlformats.org/officeDocument/2006/relationships/customXml" Target="../ink/ink88.xml"/><Relationship Id="rId198" Type="http://schemas.openxmlformats.org/officeDocument/2006/relationships/image" Target="../media/image99.png"/><Relationship Id="rId321" Type="http://schemas.openxmlformats.org/officeDocument/2006/relationships/customXml" Target="../ink/ink160.xml"/><Relationship Id="rId342" Type="http://schemas.openxmlformats.org/officeDocument/2006/relationships/image" Target="../media/image171.png"/><Relationship Id="rId363" Type="http://schemas.openxmlformats.org/officeDocument/2006/relationships/customXml" Target="../ink/ink181.xml"/><Relationship Id="rId202" Type="http://schemas.openxmlformats.org/officeDocument/2006/relationships/image" Target="../media/image101.png"/><Relationship Id="rId223" Type="http://schemas.openxmlformats.org/officeDocument/2006/relationships/customXml" Target="../ink/ink111.xml"/><Relationship Id="rId244" Type="http://schemas.openxmlformats.org/officeDocument/2006/relationships/image" Target="../media/image122.png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265" Type="http://schemas.openxmlformats.org/officeDocument/2006/relationships/customXml" Target="../ink/ink132.xml"/><Relationship Id="rId286" Type="http://schemas.openxmlformats.org/officeDocument/2006/relationships/image" Target="../media/image143.png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62.xml"/><Relationship Id="rId146" Type="http://schemas.openxmlformats.org/officeDocument/2006/relationships/image" Target="../media/image73.png"/><Relationship Id="rId167" Type="http://schemas.openxmlformats.org/officeDocument/2006/relationships/customXml" Target="../ink/ink83.xml"/><Relationship Id="rId188" Type="http://schemas.openxmlformats.org/officeDocument/2006/relationships/image" Target="../media/image94.png"/><Relationship Id="rId311" Type="http://schemas.openxmlformats.org/officeDocument/2006/relationships/customXml" Target="../ink/ink155.xml"/><Relationship Id="rId332" Type="http://schemas.openxmlformats.org/officeDocument/2006/relationships/image" Target="../media/image166.png"/><Relationship Id="rId353" Type="http://schemas.openxmlformats.org/officeDocument/2006/relationships/customXml" Target="../ink/ink176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13" Type="http://schemas.openxmlformats.org/officeDocument/2006/relationships/customXml" Target="../ink/ink106.xml"/><Relationship Id="rId234" Type="http://schemas.openxmlformats.org/officeDocument/2006/relationships/image" Target="../media/image117.png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55" Type="http://schemas.openxmlformats.org/officeDocument/2006/relationships/customXml" Target="../ink/ink127.xml"/><Relationship Id="rId276" Type="http://schemas.openxmlformats.org/officeDocument/2006/relationships/image" Target="../media/image138.png"/><Relationship Id="rId297" Type="http://schemas.openxmlformats.org/officeDocument/2006/relationships/customXml" Target="../ink/ink148.xml"/><Relationship Id="rId40" Type="http://schemas.openxmlformats.org/officeDocument/2006/relationships/image" Target="../media/image20.png"/><Relationship Id="rId115" Type="http://schemas.openxmlformats.org/officeDocument/2006/relationships/customXml" Target="../ink/ink57.xml"/><Relationship Id="rId136" Type="http://schemas.openxmlformats.org/officeDocument/2006/relationships/image" Target="../media/image68.png"/><Relationship Id="rId157" Type="http://schemas.openxmlformats.org/officeDocument/2006/relationships/customXml" Target="../ink/ink78.xml"/><Relationship Id="rId178" Type="http://schemas.openxmlformats.org/officeDocument/2006/relationships/image" Target="../media/image89.png"/><Relationship Id="rId301" Type="http://schemas.openxmlformats.org/officeDocument/2006/relationships/customXml" Target="../ink/ink150.xml"/><Relationship Id="rId322" Type="http://schemas.openxmlformats.org/officeDocument/2006/relationships/image" Target="../media/image161.png"/><Relationship Id="rId343" Type="http://schemas.openxmlformats.org/officeDocument/2006/relationships/customXml" Target="../ink/ink171.xml"/><Relationship Id="rId364" Type="http://schemas.openxmlformats.org/officeDocument/2006/relationships/image" Target="../media/image182.png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19" Type="http://schemas.openxmlformats.org/officeDocument/2006/relationships/customXml" Target="../ink/ink9.xml"/><Relationship Id="rId224" Type="http://schemas.openxmlformats.org/officeDocument/2006/relationships/image" Target="../media/image112.png"/><Relationship Id="rId245" Type="http://schemas.openxmlformats.org/officeDocument/2006/relationships/customXml" Target="../ink/ink122.xml"/><Relationship Id="rId266" Type="http://schemas.openxmlformats.org/officeDocument/2006/relationships/image" Target="../media/image133.png"/><Relationship Id="rId287" Type="http://schemas.openxmlformats.org/officeDocument/2006/relationships/customXml" Target="../ink/ink143.xml"/><Relationship Id="rId30" Type="http://schemas.openxmlformats.org/officeDocument/2006/relationships/image" Target="../media/image15.png"/><Relationship Id="rId105" Type="http://schemas.openxmlformats.org/officeDocument/2006/relationships/customXml" Target="../ink/ink52.xml"/><Relationship Id="rId126" Type="http://schemas.openxmlformats.org/officeDocument/2006/relationships/image" Target="../media/image63.png"/><Relationship Id="rId147" Type="http://schemas.openxmlformats.org/officeDocument/2006/relationships/customXml" Target="../ink/ink73.xml"/><Relationship Id="rId168" Type="http://schemas.openxmlformats.org/officeDocument/2006/relationships/image" Target="../media/image84.png"/><Relationship Id="rId312" Type="http://schemas.openxmlformats.org/officeDocument/2006/relationships/image" Target="../media/image156.png"/><Relationship Id="rId333" Type="http://schemas.openxmlformats.org/officeDocument/2006/relationships/customXml" Target="../ink/ink166.xml"/><Relationship Id="rId354" Type="http://schemas.openxmlformats.org/officeDocument/2006/relationships/image" Target="../media/image177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14" Type="http://schemas.openxmlformats.org/officeDocument/2006/relationships/image" Target="../media/image107.png"/><Relationship Id="rId235" Type="http://schemas.openxmlformats.org/officeDocument/2006/relationships/customXml" Target="../ink/ink117.xml"/><Relationship Id="rId256" Type="http://schemas.openxmlformats.org/officeDocument/2006/relationships/image" Target="../media/image128.png"/><Relationship Id="rId277" Type="http://schemas.openxmlformats.org/officeDocument/2006/relationships/customXml" Target="../ink/ink138.xml"/><Relationship Id="rId298" Type="http://schemas.openxmlformats.org/officeDocument/2006/relationships/image" Target="../media/image149.png"/><Relationship Id="rId116" Type="http://schemas.openxmlformats.org/officeDocument/2006/relationships/image" Target="../media/image58.png"/><Relationship Id="rId137" Type="http://schemas.openxmlformats.org/officeDocument/2006/relationships/customXml" Target="../ink/ink68.xml"/><Relationship Id="rId158" Type="http://schemas.openxmlformats.org/officeDocument/2006/relationships/image" Target="../media/image79.png"/><Relationship Id="rId302" Type="http://schemas.openxmlformats.org/officeDocument/2006/relationships/image" Target="../media/image151.png"/><Relationship Id="rId323" Type="http://schemas.openxmlformats.org/officeDocument/2006/relationships/customXml" Target="../ink/ink161.xml"/><Relationship Id="rId344" Type="http://schemas.openxmlformats.org/officeDocument/2006/relationships/image" Target="../media/image172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62" Type="http://schemas.openxmlformats.org/officeDocument/2006/relationships/image" Target="../media/image31.png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365" Type="http://schemas.openxmlformats.org/officeDocument/2006/relationships/customXml" Target="../ink/ink182.xml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5" Type="http://schemas.openxmlformats.org/officeDocument/2006/relationships/customXml" Target="../ink/ink112.xml"/><Relationship Id="rId246" Type="http://schemas.openxmlformats.org/officeDocument/2006/relationships/image" Target="../media/image123.png"/><Relationship Id="rId267" Type="http://schemas.openxmlformats.org/officeDocument/2006/relationships/customXml" Target="../ink/ink133.xml"/><Relationship Id="rId288" Type="http://schemas.openxmlformats.org/officeDocument/2006/relationships/image" Target="../media/image144.png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313" Type="http://schemas.openxmlformats.org/officeDocument/2006/relationships/customXml" Target="../ink/ink156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94" Type="http://schemas.openxmlformats.org/officeDocument/2006/relationships/image" Target="../media/image47.png"/><Relationship Id="rId148" Type="http://schemas.openxmlformats.org/officeDocument/2006/relationships/image" Target="../media/image74.png"/><Relationship Id="rId169" Type="http://schemas.openxmlformats.org/officeDocument/2006/relationships/customXml" Target="../ink/ink84.xml"/><Relationship Id="rId334" Type="http://schemas.openxmlformats.org/officeDocument/2006/relationships/image" Target="../media/image167.png"/><Relationship Id="rId355" Type="http://schemas.openxmlformats.org/officeDocument/2006/relationships/customXml" Target="../ink/ink177.xml"/><Relationship Id="rId4" Type="http://schemas.openxmlformats.org/officeDocument/2006/relationships/image" Target="../media/image2.png"/><Relationship Id="rId180" Type="http://schemas.openxmlformats.org/officeDocument/2006/relationships/image" Target="../media/image90.png"/><Relationship Id="rId215" Type="http://schemas.openxmlformats.org/officeDocument/2006/relationships/customXml" Target="../ink/ink107.xml"/><Relationship Id="rId236" Type="http://schemas.openxmlformats.org/officeDocument/2006/relationships/image" Target="../media/image118.png"/><Relationship Id="rId257" Type="http://schemas.openxmlformats.org/officeDocument/2006/relationships/customXml" Target="../ink/ink128.xml"/><Relationship Id="rId278" Type="http://schemas.openxmlformats.org/officeDocument/2006/relationships/image" Target="../media/image139.png"/><Relationship Id="rId303" Type="http://schemas.openxmlformats.org/officeDocument/2006/relationships/customXml" Target="../ink/ink151.xml"/><Relationship Id="rId42" Type="http://schemas.openxmlformats.org/officeDocument/2006/relationships/image" Target="../media/image21.png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345" Type="http://schemas.openxmlformats.org/officeDocument/2006/relationships/customXml" Target="../ink/ink172.xml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7.png"/><Relationship Id="rId356" Type="http://schemas.openxmlformats.org/officeDocument/2006/relationships/image" Target="../media/image178.png"/><Relationship Id="rId95" Type="http://schemas.openxmlformats.org/officeDocument/2006/relationships/customXml" Target="../ink/ink47.xml"/><Relationship Id="rId160" Type="http://schemas.openxmlformats.org/officeDocument/2006/relationships/image" Target="../media/image80.png"/><Relationship Id="rId216" Type="http://schemas.openxmlformats.org/officeDocument/2006/relationships/image" Target="../media/image108.png"/><Relationship Id="rId258" Type="http://schemas.openxmlformats.org/officeDocument/2006/relationships/image" Target="../media/image129.png"/><Relationship Id="rId22" Type="http://schemas.openxmlformats.org/officeDocument/2006/relationships/image" Target="../media/image11.png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325" Type="http://schemas.openxmlformats.org/officeDocument/2006/relationships/customXml" Target="../ink/ink162.xm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../media/image140.png"/><Relationship Id="rId336" Type="http://schemas.openxmlformats.org/officeDocument/2006/relationships/image" Target="../media/image168.png"/><Relationship Id="rId75" Type="http://schemas.openxmlformats.org/officeDocument/2006/relationships/customXml" Target="../ink/ink37.xml"/><Relationship Id="rId140" Type="http://schemas.openxmlformats.org/officeDocument/2006/relationships/image" Target="../media/image70.png"/><Relationship Id="rId182" Type="http://schemas.openxmlformats.org/officeDocument/2006/relationships/image" Target="../media/image91.png"/><Relationship Id="rId6" Type="http://schemas.openxmlformats.org/officeDocument/2006/relationships/image" Target="../media/image3.png"/><Relationship Id="rId238" Type="http://schemas.openxmlformats.org/officeDocument/2006/relationships/image" Target="../media/image119.png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347" Type="http://schemas.openxmlformats.org/officeDocument/2006/relationships/customXml" Target="../ink/ink173.xml"/><Relationship Id="rId44" Type="http://schemas.openxmlformats.org/officeDocument/2006/relationships/image" Target="../media/image22.png"/><Relationship Id="rId86" Type="http://schemas.openxmlformats.org/officeDocument/2006/relationships/image" Target="../media/image43.png"/><Relationship Id="rId151" Type="http://schemas.openxmlformats.org/officeDocument/2006/relationships/customXml" Target="../ink/ink75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30.png"/><Relationship Id="rId316" Type="http://schemas.openxmlformats.org/officeDocument/2006/relationships/image" Target="../media/image158.png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120" Type="http://schemas.openxmlformats.org/officeDocument/2006/relationships/image" Target="../media/image60.png"/><Relationship Id="rId358" Type="http://schemas.openxmlformats.org/officeDocument/2006/relationships/image" Target="../media/image179.png"/><Relationship Id="rId162" Type="http://schemas.openxmlformats.org/officeDocument/2006/relationships/image" Target="../media/image81.png"/><Relationship Id="rId218" Type="http://schemas.openxmlformats.org/officeDocument/2006/relationships/image" Target="../media/image109.png"/><Relationship Id="rId271" Type="http://schemas.openxmlformats.org/officeDocument/2006/relationships/customXml" Target="../ink/ink135.xml"/><Relationship Id="rId24" Type="http://schemas.openxmlformats.org/officeDocument/2006/relationships/image" Target="../media/image12.png"/><Relationship Id="rId66" Type="http://schemas.openxmlformats.org/officeDocument/2006/relationships/image" Target="../media/image33.png"/><Relationship Id="rId131" Type="http://schemas.openxmlformats.org/officeDocument/2006/relationships/customXml" Target="../ink/ink65.xml"/><Relationship Id="rId327" Type="http://schemas.openxmlformats.org/officeDocument/2006/relationships/customXml" Target="../ink/ink163.xml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Relationship Id="rId240" Type="http://schemas.openxmlformats.org/officeDocument/2006/relationships/image" Target="../media/image120.png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282" Type="http://schemas.openxmlformats.org/officeDocument/2006/relationships/image" Target="../media/image141.png"/><Relationship Id="rId338" Type="http://schemas.openxmlformats.org/officeDocument/2006/relationships/image" Target="../media/image169.png"/><Relationship Id="rId8" Type="http://schemas.openxmlformats.org/officeDocument/2006/relationships/image" Target="../media/image4.png"/><Relationship Id="rId142" Type="http://schemas.openxmlformats.org/officeDocument/2006/relationships/image" Target="../media/image71.png"/><Relationship Id="rId184" Type="http://schemas.openxmlformats.org/officeDocument/2006/relationships/image" Target="../media/image92.png"/><Relationship Id="rId251" Type="http://schemas.openxmlformats.org/officeDocument/2006/relationships/customXml" Target="../ink/ink125.xml"/><Relationship Id="rId46" Type="http://schemas.openxmlformats.org/officeDocument/2006/relationships/image" Target="../media/image23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49" Type="http://schemas.openxmlformats.org/officeDocument/2006/relationships/customXml" Target="../ink/ink174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53" Type="http://schemas.openxmlformats.org/officeDocument/2006/relationships/customXml" Target="../ink/ink76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80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21.xml"/><Relationship Id="rId299" Type="http://schemas.openxmlformats.org/officeDocument/2006/relationships/customXml" Target="../ink/ink1212.xml"/><Relationship Id="rId21" Type="http://schemas.openxmlformats.org/officeDocument/2006/relationships/customXml" Target="../ink/ink1073.xml"/><Relationship Id="rId63" Type="http://schemas.openxmlformats.org/officeDocument/2006/relationships/customXml" Target="../ink/ink1094.xml"/><Relationship Id="rId159" Type="http://schemas.openxmlformats.org/officeDocument/2006/relationships/customXml" Target="../ink/ink1142.xml"/><Relationship Id="rId324" Type="http://schemas.openxmlformats.org/officeDocument/2006/relationships/image" Target="../media/image1091.png"/><Relationship Id="rId170" Type="http://schemas.openxmlformats.org/officeDocument/2006/relationships/image" Target="../media/image10140.png"/><Relationship Id="rId226" Type="http://schemas.openxmlformats.org/officeDocument/2006/relationships/image" Target="../media/image10420.png"/><Relationship Id="rId268" Type="http://schemas.openxmlformats.org/officeDocument/2006/relationships/image" Target="../media/image1063.png"/><Relationship Id="rId32" Type="http://schemas.openxmlformats.org/officeDocument/2006/relationships/image" Target="../media/image9450.png"/><Relationship Id="rId74" Type="http://schemas.openxmlformats.org/officeDocument/2006/relationships/image" Target="../media/image9660.png"/><Relationship Id="rId128" Type="http://schemas.openxmlformats.org/officeDocument/2006/relationships/image" Target="../media/image9930.png"/><Relationship Id="rId335" Type="http://schemas.openxmlformats.org/officeDocument/2006/relationships/customXml" Target="../ink/ink1228.xml"/><Relationship Id="rId5" Type="http://schemas.openxmlformats.org/officeDocument/2006/relationships/image" Target="../media/image1108.png"/><Relationship Id="rId181" Type="http://schemas.openxmlformats.org/officeDocument/2006/relationships/customXml" Target="../ink/ink1153.xml"/><Relationship Id="rId237" Type="http://schemas.openxmlformats.org/officeDocument/2006/relationships/customXml" Target="../ink/ink1181.xml"/><Relationship Id="rId279" Type="http://schemas.openxmlformats.org/officeDocument/2006/relationships/customXml" Target="../ink/ink1202.xml"/><Relationship Id="rId43" Type="http://schemas.openxmlformats.org/officeDocument/2006/relationships/customXml" Target="../ink/ink1084.xml"/><Relationship Id="rId139" Type="http://schemas.openxmlformats.org/officeDocument/2006/relationships/customXml" Target="../ink/ink1132.xml"/><Relationship Id="rId290" Type="http://schemas.openxmlformats.org/officeDocument/2006/relationships/image" Target="../media/image1074.png"/><Relationship Id="rId304" Type="http://schemas.openxmlformats.org/officeDocument/2006/relationships/image" Target="../media/image1081.png"/><Relationship Id="rId346" Type="http://schemas.openxmlformats.org/officeDocument/2006/relationships/image" Target="../media/image1102.png"/><Relationship Id="rId85" Type="http://schemas.openxmlformats.org/officeDocument/2006/relationships/customXml" Target="../ink/ink1105.xml"/><Relationship Id="rId150" Type="http://schemas.openxmlformats.org/officeDocument/2006/relationships/image" Target="../media/image10040.png"/><Relationship Id="rId192" Type="http://schemas.openxmlformats.org/officeDocument/2006/relationships/image" Target="../media/image10250.png"/><Relationship Id="rId206" Type="http://schemas.openxmlformats.org/officeDocument/2006/relationships/image" Target="../media/image1110.png"/><Relationship Id="rId248" Type="http://schemas.openxmlformats.org/officeDocument/2006/relationships/image" Target="../media/image1053.png"/><Relationship Id="rId108" Type="http://schemas.openxmlformats.org/officeDocument/2006/relationships/image" Target="../media/image9830.png"/><Relationship Id="rId315" Type="http://schemas.openxmlformats.org/officeDocument/2006/relationships/customXml" Target="../ink/ink1218.xml"/><Relationship Id="rId357" Type="http://schemas.openxmlformats.org/officeDocument/2006/relationships/customXml" Target="../ink/ink1239.xml"/><Relationship Id="rId54" Type="http://schemas.openxmlformats.org/officeDocument/2006/relationships/image" Target="../media/image9560.png"/><Relationship Id="rId96" Type="http://schemas.openxmlformats.org/officeDocument/2006/relationships/image" Target="../media/image9770.png"/><Relationship Id="rId161" Type="http://schemas.openxmlformats.org/officeDocument/2006/relationships/customXml" Target="../ink/ink1143.xml"/><Relationship Id="rId217" Type="http://schemas.openxmlformats.org/officeDocument/2006/relationships/customXml" Target="../ink/ink1171.xml"/><Relationship Id="rId259" Type="http://schemas.openxmlformats.org/officeDocument/2006/relationships/customXml" Target="../ink/ink1192.xml"/><Relationship Id="rId23" Type="http://schemas.openxmlformats.org/officeDocument/2006/relationships/customXml" Target="../ink/ink1074.xml"/><Relationship Id="rId119" Type="http://schemas.openxmlformats.org/officeDocument/2006/relationships/customXml" Target="../ink/ink1122.xml"/><Relationship Id="rId270" Type="http://schemas.openxmlformats.org/officeDocument/2006/relationships/image" Target="../media/image1064.png"/><Relationship Id="rId326" Type="http://schemas.openxmlformats.org/officeDocument/2006/relationships/image" Target="../media/image1092.png"/><Relationship Id="rId65" Type="http://schemas.openxmlformats.org/officeDocument/2006/relationships/customXml" Target="../ink/ink1095.xml"/><Relationship Id="rId130" Type="http://schemas.openxmlformats.org/officeDocument/2006/relationships/image" Target="../media/image9940.png"/><Relationship Id="rId172" Type="http://schemas.openxmlformats.org/officeDocument/2006/relationships/image" Target="../media/image10150.png"/><Relationship Id="rId228" Type="http://schemas.openxmlformats.org/officeDocument/2006/relationships/image" Target="../media/image10430.png"/><Relationship Id="rId281" Type="http://schemas.openxmlformats.org/officeDocument/2006/relationships/customXml" Target="../ink/ink1203.xml"/><Relationship Id="rId337" Type="http://schemas.openxmlformats.org/officeDocument/2006/relationships/customXml" Target="../ink/ink1229.xml"/><Relationship Id="rId34" Type="http://schemas.openxmlformats.org/officeDocument/2006/relationships/image" Target="../media/image9460.png"/><Relationship Id="rId76" Type="http://schemas.openxmlformats.org/officeDocument/2006/relationships/image" Target="../media/image9670.png"/><Relationship Id="rId141" Type="http://schemas.openxmlformats.org/officeDocument/2006/relationships/customXml" Target="../ink/ink1133.xml"/><Relationship Id="rId7" Type="http://schemas.openxmlformats.org/officeDocument/2006/relationships/image" Target="../media/image1109.png"/><Relationship Id="rId183" Type="http://schemas.openxmlformats.org/officeDocument/2006/relationships/customXml" Target="../ink/ink1154.xml"/><Relationship Id="rId239" Type="http://schemas.openxmlformats.org/officeDocument/2006/relationships/customXml" Target="../ink/ink1182.xml"/><Relationship Id="rId250" Type="http://schemas.openxmlformats.org/officeDocument/2006/relationships/image" Target="../media/image1054.png"/><Relationship Id="rId292" Type="http://schemas.openxmlformats.org/officeDocument/2006/relationships/image" Target="../media/image1075.png"/><Relationship Id="rId306" Type="http://schemas.openxmlformats.org/officeDocument/2006/relationships/image" Target="../media/image1082.png"/><Relationship Id="rId45" Type="http://schemas.openxmlformats.org/officeDocument/2006/relationships/customXml" Target="../ink/ink1085.xml"/><Relationship Id="rId87" Type="http://schemas.openxmlformats.org/officeDocument/2006/relationships/customXml" Target="../ink/ink1106.xml"/><Relationship Id="rId110" Type="http://schemas.openxmlformats.org/officeDocument/2006/relationships/image" Target="../media/image9840.png"/><Relationship Id="rId348" Type="http://schemas.openxmlformats.org/officeDocument/2006/relationships/image" Target="../media/image1103.png"/><Relationship Id="rId152" Type="http://schemas.openxmlformats.org/officeDocument/2006/relationships/image" Target="../media/image10050.png"/><Relationship Id="rId194" Type="http://schemas.openxmlformats.org/officeDocument/2006/relationships/image" Target="../media/image10260.png"/><Relationship Id="rId208" Type="http://schemas.openxmlformats.org/officeDocument/2006/relationships/image" Target="../media/image1111.png"/><Relationship Id="rId261" Type="http://schemas.openxmlformats.org/officeDocument/2006/relationships/customXml" Target="../ink/ink1193.xml"/><Relationship Id="rId56" Type="http://schemas.openxmlformats.org/officeDocument/2006/relationships/image" Target="../media/image9570.png"/><Relationship Id="rId317" Type="http://schemas.openxmlformats.org/officeDocument/2006/relationships/customXml" Target="../ink/ink1219.xml"/><Relationship Id="rId359" Type="http://schemas.openxmlformats.org/officeDocument/2006/relationships/customXml" Target="../ink/ink1240.xml"/><Relationship Id="rId8" Type="http://schemas.openxmlformats.org/officeDocument/2006/relationships/customXml" Target="../ink/ink1072.xml"/><Relationship Id="rId98" Type="http://schemas.openxmlformats.org/officeDocument/2006/relationships/image" Target="../media/image9780.png"/><Relationship Id="rId121" Type="http://schemas.openxmlformats.org/officeDocument/2006/relationships/customXml" Target="../ink/ink1123.xml"/><Relationship Id="rId142" Type="http://schemas.openxmlformats.org/officeDocument/2006/relationships/image" Target="../media/image10000.png"/><Relationship Id="rId163" Type="http://schemas.openxmlformats.org/officeDocument/2006/relationships/customXml" Target="../ink/ink1144.xml"/><Relationship Id="rId184" Type="http://schemas.openxmlformats.org/officeDocument/2006/relationships/image" Target="../media/image10210.png"/><Relationship Id="rId219" Type="http://schemas.openxmlformats.org/officeDocument/2006/relationships/customXml" Target="../ink/ink1172.xml"/><Relationship Id="rId230" Type="http://schemas.openxmlformats.org/officeDocument/2006/relationships/image" Target="../media/image10440.png"/><Relationship Id="rId251" Type="http://schemas.openxmlformats.org/officeDocument/2006/relationships/customXml" Target="../ink/ink1188.xml"/><Relationship Id="rId25" Type="http://schemas.openxmlformats.org/officeDocument/2006/relationships/customXml" Target="../ink/ink1075.xml"/><Relationship Id="rId46" Type="http://schemas.openxmlformats.org/officeDocument/2006/relationships/image" Target="../media/image9520.png"/><Relationship Id="rId67" Type="http://schemas.openxmlformats.org/officeDocument/2006/relationships/customXml" Target="../ink/ink1096.xml"/><Relationship Id="rId272" Type="http://schemas.openxmlformats.org/officeDocument/2006/relationships/image" Target="../media/image1065.png"/><Relationship Id="rId293" Type="http://schemas.openxmlformats.org/officeDocument/2006/relationships/customXml" Target="../ink/ink1209.xml"/><Relationship Id="rId307" Type="http://schemas.openxmlformats.org/officeDocument/2006/relationships/customXml" Target="../ink/ink1216.xml"/><Relationship Id="rId328" Type="http://schemas.openxmlformats.org/officeDocument/2006/relationships/image" Target="../media/image1093.png"/><Relationship Id="rId349" Type="http://schemas.openxmlformats.org/officeDocument/2006/relationships/customXml" Target="../ink/ink1235.xml"/><Relationship Id="rId88" Type="http://schemas.openxmlformats.org/officeDocument/2006/relationships/image" Target="../media/image9730.png"/><Relationship Id="rId111" Type="http://schemas.openxmlformats.org/officeDocument/2006/relationships/customXml" Target="../ink/ink1118.xml"/><Relationship Id="rId132" Type="http://schemas.openxmlformats.org/officeDocument/2006/relationships/image" Target="../media/image9950.png"/><Relationship Id="rId153" Type="http://schemas.openxmlformats.org/officeDocument/2006/relationships/customXml" Target="../ink/ink1139.xml"/><Relationship Id="rId174" Type="http://schemas.openxmlformats.org/officeDocument/2006/relationships/image" Target="../media/image10160.png"/><Relationship Id="rId195" Type="http://schemas.openxmlformats.org/officeDocument/2006/relationships/customXml" Target="../ink/ink1160.xml"/><Relationship Id="rId209" Type="http://schemas.openxmlformats.org/officeDocument/2006/relationships/customXml" Target="../ink/ink1167.xml"/><Relationship Id="rId360" Type="http://schemas.openxmlformats.org/officeDocument/2006/relationships/image" Target="../media/image10320.png"/><Relationship Id="rId220" Type="http://schemas.openxmlformats.org/officeDocument/2006/relationships/image" Target="../media/image10390.png"/><Relationship Id="rId241" Type="http://schemas.openxmlformats.org/officeDocument/2006/relationships/customXml" Target="../ink/ink1183.xml"/><Relationship Id="rId36" Type="http://schemas.openxmlformats.org/officeDocument/2006/relationships/image" Target="../media/image9470.png"/><Relationship Id="rId57" Type="http://schemas.openxmlformats.org/officeDocument/2006/relationships/customXml" Target="../ink/ink1091.xml"/><Relationship Id="rId262" Type="http://schemas.openxmlformats.org/officeDocument/2006/relationships/image" Target="../media/image1060.png"/><Relationship Id="rId283" Type="http://schemas.openxmlformats.org/officeDocument/2006/relationships/customXml" Target="../ink/ink1204.xml"/><Relationship Id="rId318" Type="http://schemas.openxmlformats.org/officeDocument/2006/relationships/image" Target="../media/image1088.png"/><Relationship Id="rId339" Type="http://schemas.openxmlformats.org/officeDocument/2006/relationships/customXml" Target="../ink/ink1230.xml"/><Relationship Id="rId78" Type="http://schemas.openxmlformats.org/officeDocument/2006/relationships/image" Target="../media/image9680.png"/><Relationship Id="rId99" Type="http://schemas.openxmlformats.org/officeDocument/2006/relationships/customXml" Target="../ink/ink1112.xml"/><Relationship Id="rId101" Type="http://schemas.openxmlformats.org/officeDocument/2006/relationships/customXml" Target="../ink/ink1113.xml"/><Relationship Id="rId122" Type="http://schemas.openxmlformats.org/officeDocument/2006/relationships/image" Target="../media/image9900.png"/><Relationship Id="rId143" Type="http://schemas.openxmlformats.org/officeDocument/2006/relationships/customXml" Target="../ink/ink1134.xml"/><Relationship Id="rId164" Type="http://schemas.openxmlformats.org/officeDocument/2006/relationships/image" Target="../media/image10110.png"/><Relationship Id="rId185" Type="http://schemas.openxmlformats.org/officeDocument/2006/relationships/customXml" Target="../ink/ink1155.xml"/><Relationship Id="rId350" Type="http://schemas.openxmlformats.org/officeDocument/2006/relationships/image" Target="../media/image1104.png"/><Relationship Id="rId210" Type="http://schemas.openxmlformats.org/officeDocument/2006/relationships/image" Target="../media/image1112.png"/><Relationship Id="rId26" Type="http://schemas.openxmlformats.org/officeDocument/2006/relationships/image" Target="../media/image9420.png"/><Relationship Id="rId231" Type="http://schemas.openxmlformats.org/officeDocument/2006/relationships/customXml" Target="../ink/ink1178.xml"/><Relationship Id="rId252" Type="http://schemas.openxmlformats.org/officeDocument/2006/relationships/image" Target="../media/image1055.png"/><Relationship Id="rId273" Type="http://schemas.openxmlformats.org/officeDocument/2006/relationships/customXml" Target="../ink/ink1199.xml"/><Relationship Id="rId294" Type="http://schemas.openxmlformats.org/officeDocument/2006/relationships/image" Target="../media/image1076.png"/><Relationship Id="rId329" Type="http://schemas.openxmlformats.org/officeDocument/2006/relationships/customXml" Target="../ink/ink1225.xml"/><Relationship Id="rId47" Type="http://schemas.openxmlformats.org/officeDocument/2006/relationships/customXml" Target="../ink/ink1086.xml"/><Relationship Id="rId68" Type="http://schemas.openxmlformats.org/officeDocument/2006/relationships/image" Target="../media/image9630.png"/><Relationship Id="rId89" Type="http://schemas.openxmlformats.org/officeDocument/2006/relationships/customXml" Target="../ink/ink1107.xml"/><Relationship Id="rId112" Type="http://schemas.openxmlformats.org/officeDocument/2006/relationships/image" Target="../media/image9850.png"/><Relationship Id="rId133" Type="http://schemas.openxmlformats.org/officeDocument/2006/relationships/customXml" Target="../ink/ink1129.xml"/><Relationship Id="rId154" Type="http://schemas.openxmlformats.org/officeDocument/2006/relationships/image" Target="../media/image10060.png"/><Relationship Id="rId175" Type="http://schemas.openxmlformats.org/officeDocument/2006/relationships/customXml" Target="../ink/ink1150.xml"/><Relationship Id="rId340" Type="http://schemas.openxmlformats.org/officeDocument/2006/relationships/image" Target="../media/image1099.png"/><Relationship Id="rId361" Type="http://schemas.openxmlformats.org/officeDocument/2006/relationships/customXml" Target="../ink/ink1241.xml"/><Relationship Id="rId196" Type="http://schemas.openxmlformats.org/officeDocument/2006/relationships/image" Target="../media/image10270.png"/><Relationship Id="rId200" Type="http://schemas.openxmlformats.org/officeDocument/2006/relationships/image" Target="../media/image10290.png"/><Relationship Id="rId221" Type="http://schemas.openxmlformats.org/officeDocument/2006/relationships/customXml" Target="../ink/ink1173.xml"/><Relationship Id="rId242" Type="http://schemas.openxmlformats.org/officeDocument/2006/relationships/image" Target="../media/image10500.png"/><Relationship Id="rId263" Type="http://schemas.openxmlformats.org/officeDocument/2006/relationships/customXml" Target="../ink/ink1194.xml"/><Relationship Id="rId284" Type="http://schemas.openxmlformats.org/officeDocument/2006/relationships/image" Target="../media/image1071.png"/><Relationship Id="rId319" Type="http://schemas.openxmlformats.org/officeDocument/2006/relationships/customXml" Target="../ink/ink1220.xml"/><Relationship Id="rId37" Type="http://schemas.openxmlformats.org/officeDocument/2006/relationships/customXml" Target="../ink/ink1081.xml"/><Relationship Id="rId58" Type="http://schemas.openxmlformats.org/officeDocument/2006/relationships/image" Target="../media/image9580.png"/><Relationship Id="rId79" Type="http://schemas.openxmlformats.org/officeDocument/2006/relationships/customXml" Target="../ink/ink1102.xml"/><Relationship Id="rId102" Type="http://schemas.openxmlformats.org/officeDocument/2006/relationships/image" Target="../media/image9800.png"/><Relationship Id="rId123" Type="http://schemas.openxmlformats.org/officeDocument/2006/relationships/customXml" Target="../ink/ink1124.xml"/><Relationship Id="rId144" Type="http://schemas.openxmlformats.org/officeDocument/2006/relationships/image" Target="../media/image10010.png"/><Relationship Id="rId330" Type="http://schemas.openxmlformats.org/officeDocument/2006/relationships/image" Target="../media/image1094.png"/><Relationship Id="rId90" Type="http://schemas.openxmlformats.org/officeDocument/2006/relationships/image" Target="../media/image9740.png"/><Relationship Id="rId165" Type="http://schemas.openxmlformats.org/officeDocument/2006/relationships/customXml" Target="../ink/ink1145.xml"/><Relationship Id="rId186" Type="http://schemas.openxmlformats.org/officeDocument/2006/relationships/image" Target="../media/image10220.png"/><Relationship Id="rId351" Type="http://schemas.openxmlformats.org/officeDocument/2006/relationships/customXml" Target="../ink/ink1236.xml"/><Relationship Id="rId211" Type="http://schemas.openxmlformats.org/officeDocument/2006/relationships/customXml" Target="../ink/ink1168.xml"/><Relationship Id="rId232" Type="http://schemas.openxmlformats.org/officeDocument/2006/relationships/image" Target="../media/image10450.png"/><Relationship Id="rId253" Type="http://schemas.openxmlformats.org/officeDocument/2006/relationships/customXml" Target="../ink/ink1189.xml"/><Relationship Id="rId274" Type="http://schemas.openxmlformats.org/officeDocument/2006/relationships/image" Target="../media/image1066.png"/><Relationship Id="rId295" Type="http://schemas.openxmlformats.org/officeDocument/2006/relationships/customXml" Target="../ink/ink1210.xml"/><Relationship Id="rId27" Type="http://schemas.openxmlformats.org/officeDocument/2006/relationships/customXml" Target="../ink/ink1076.xml"/><Relationship Id="rId48" Type="http://schemas.openxmlformats.org/officeDocument/2006/relationships/image" Target="../media/image9530.png"/><Relationship Id="rId69" Type="http://schemas.openxmlformats.org/officeDocument/2006/relationships/customXml" Target="../ink/ink1097.xml"/><Relationship Id="rId113" Type="http://schemas.openxmlformats.org/officeDocument/2006/relationships/customXml" Target="../ink/ink1119.xml"/><Relationship Id="rId134" Type="http://schemas.openxmlformats.org/officeDocument/2006/relationships/image" Target="../media/image9960.png"/><Relationship Id="rId320" Type="http://schemas.openxmlformats.org/officeDocument/2006/relationships/image" Target="../media/image1089.png"/><Relationship Id="rId80" Type="http://schemas.openxmlformats.org/officeDocument/2006/relationships/image" Target="../media/image9690.png"/><Relationship Id="rId155" Type="http://schemas.openxmlformats.org/officeDocument/2006/relationships/customXml" Target="../ink/ink1140.xml"/><Relationship Id="rId176" Type="http://schemas.openxmlformats.org/officeDocument/2006/relationships/image" Target="../media/image10170.png"/><Relationship Id="rId197" Type="http://schemas.openxmlformats.org/officeDocument/2006/relationships/customXml" Target="../ink/ink1161.xml"/><Relationship Id="rId341" Type="http://schemas.openxmlformats.org/officeDocument/2006/relationships/customXml" Target="../ink/ink1231.xml"/><Relationship Id="rId362" Type="http://schemas.openxmlformats.org/officeDocument/2006/relationships/image" Target="../media/image10330.png"/><Relationship Id="rId201" Type="http://schemas.openxmlformats.org/officeDocument/2006/relationships/customXml" Target="../ink/ink1163.xml"/><Relationship Id="rId222" Type="http://schemas.openxmlformats.org/officeDocument/2006/relationships/image" Target="../media/image10400.png"/><Relationship Id="rId243" Type="http://schemas.openxmlformats.org/officeDocument/2006/relationships/customXml" Target="../ink/ink1184.xml"/><Relationship Id="rId264" Type="http://schemas.openxmlformats.org/officeDocument/2006/relationships/image" Target="../media/image1061.png"/><Relationship Id="rId285" Type="http://schemas.openxmlformats.org/officeDocument/2006/relationships/customXml" Target="../ink/ink1205.xml"/><Relationship Id="rId38" Type="http://schemas.openxmlformats.org/officeDocument/2006/relationships/image" Target="../media/image9480.png"/><Relationship Id="rId59" Type="http://schemas.openxmlformats.org/officeDocument/2006/relationships/customXml" Target="../ink/ink1092.xml"/><Relationship Id="rId103" Type="http://schemas.openxmlformats.org/officeDocument/2006/relationships/customXml" Target="../ink/ink1114.xml"/><Relationship Id="rId124" Type="http://schemas.openxmlformats.org/officeDocument/2006/relationships/image" Target="../media/image9910.png"/><Relationship Id="rId70" Type="http://schemas.openxmlformats.org/officeDocument/2006/relationships/image" Target="../media/image9640.png"/><Relationship Id="rId91" Type="http://schemas.openxmlformats.org/officeDocument/2006/relationships/customXml" Target="../ink/ink1108.xml"/><Relationship Id="rId145" Type="http://schemas.openxmlformats.org/officeDocument/2006/relationships/customXml" Target="../ink/ink1135.xml"/><Relationship Id="rId166" Type="http://schemas.openxmlformats.org/officeDocument/2006/relationships/image" Target="../media/image10120.png"/><Relationship Id="rId187" Type="http://schemas.openxmlformats.org/officeDocument/2006/relationships/customXml" Target="../ink/ink1156.xml"/><Relationship Id="rId331" Type="http://schemas.openxmlformats.org/officeDocument/2006/relationships/customXml" Target="../ink/ink1226.xml"/><Relationship Id="rId352" Type="http://schemas.openxmlformats.org/officeDocument/2006/relationships/image" Target="../media/image1105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0350.png"/><Relationship Id="rId233" Type="http://schemas.openxmlformats.org/officeDocument/2006/relationships/customXml" Target="../ink/ink1179.xml"/><Relationship Id="rId254" Type="http://schemas.openxmlformats.org/officeDocument/2006/relationships/image" Target="../media/image1056.png"/><Relationship Id="rId28" Type="http://schemas.openxmlformats.org/officeDocument/2006/relationships/image" Target="../media/image9430.png"/><Relationship Id="rId49" Type="http://schemas.openxmlformats.org/officeDocument/2006/relationships/customXml" Target="../ink/ink1087.xml"/><Relationship Id="rId114" Type="http://schemas.openxmlformats.org/officeDocument/2006/relationships/image" Target="../media/image9860.png"/><Relationship Id="rId275" Type="http://schemas.openxmlformats.org/officeDocument/2006/relationships/customXml" Target="../ink/ink1200.xml"/><Relationship Id="rId296" Type="http://schemas.openxmlformats.org/officeDocument/2006/relationships/image" Target="../media/image1077.png"/><Relationship Id="rId300" Type="http://schemas.openxmlformats.org/officeDocument/2006/relationships/image" Target="../media/image1079.png"/><Relationship Id="rId60" Type="http://schemas.openxmlformats.org/officeDocument/2006/relationships/image" Target="../media/image9590.png"/><Relationship Id="rId81" Type="http://schemas.openxmlformats.org/officeDocument/2006/relationships/customXml" Target="../ink/ink1103.xml"/><Relationship Id="rId135" Type="http://schemas.openxmlformats.org/officeDocument/2006/relationships/customXml" Target="../ink/ink1130.xml"/><Relationship Id="rId156" Type="http://schemas.openxmlformats.org/officeDocument/2006/relationships/image" Target="../media/image10070.png"/><Relationship Id="rId177" Type="http://schemas.openxmlformats.org/officeDocument/2006/relationships/customXml" Target="../ink/ink1151.xml"/><Relationship Id="rId198" Type="http://schemas.openxmlformats.org/officeDocument/2006/relationships/image" Target="../media/image10280.png"/><Relationship Id="rId321" Type="http://schemas.openxmlformats.org/officeDocument/2006/relationships/customXml" Target="../ink/ink1221.xml"/><Relationship Id="rId342" Type="http://schemas.openxmlformats.org/officeDocument/2006/relationships/image" Target="../media/image1100.png"/><Relationship Id="rId363" Type="http://schemas.openxmlformats.org/officeDocument/2006/relationships/customXml" Target="../ink/ink1242.xml"/><Relationship Id="rId202" Type="http://schemas.openxmlformats.org/officeDocument/2006/relationships/image" Target="../media/image10300.png"/><Relationship Id="rId223" Type="http://schemas.openxmlformats.org/officeDocument/2006/relationships/customXml" Target="../ink/ink1174.xml"/><Relationship Id="rId244" Type="http://schemas.openxmlformats.org/officeDocument/2006/relationships/image" Target="../media/image10510.png"/><Relationship Id="rId39" Type="http://schemas.openxmlformats.org/officeDocument/2006/relationships/customXml" Target="../ink/ink1082.xml"/><Relationship Id="rId265" Type="http://schemas.openxmlformats.org/officeDocument/2006/relationships/customXml" Target="../ink/ink1195.xml"/><Relationship Id="rId286" Type="http://schemas.openxmlformats.org/officeDocument/2006/relationships/image" Target="../media/image1072.png"/><Relationship Id="rId50" Type="http://schemas.openxmlformats.org/officeDocument/2006/relationships/image" Target="../media/image9540.png"/><Relationship Id="rId104" Type="http://schemas.openxmlformats.org/officeDocument/2006/relationships/image" Target="../media/image9810.png"/><Relationship Id="rId125" Type="http://schemas.openxmlformats.org/officeDocument/2006/relationships/customXml" Target="../ink/ink1125.xml"/><Relationship Id="rId146" Type="http://schemas.openxmlformats.org/officeDocument/2006/relationships/image" Target="../media/image10020.png"/><Relationship Id="rId167" Type="http://schemas.openxmlformats.org/officeDocument/2006/relationships/customXml" Target="../ink/ink1146.xml"/><Relationship Id="rId188" Type="http://schemas.openxmlformats.org/officeDocument/2006/relationships/image" Target="../media/image10230.png"/><Relationship Id="rId332" Type="http://schemas.openxmlformats.org/officeDocument/2006/relationships/image" Target="../media/image1095.png"/><Relationship Id="rId353" Type="http://schemas.openxmlformats.org/officeDocument/2006/relationships/customXml" Target="../ink/ink1237.xml"/><Relationship Id="rId71" Type="http://schemas.openxmlformats.org/officeDocument/2006/relationships/customXml" Target="../ink/ink1098.xml"/><Relationship Id="rId92" Type="http://schemas.openxmlformats.org/officeDocument/2006/relationships/image" Target="../media/image9750.png"/><Relationship Id="rId213" Type="http://schemas.openxmlformats.org/officeDocument/2006/relationships/customXml" Target="../ink/ink1169.xml"/><Relationship Id="rId234" Type="http://schemas.openxmlformats.org/officeDocument/2006/relationships/image" Target="../media/image10460.png"/><Relationship Id="rId2" Type="http://schemas.openxmlformats.org/officeDocument/2006/relationships/customXml" Target="../ink/ink1069.xml"/><Relationship Id="rId29" Type="http://schemas.openxmlformats.org/officeDocument/2006/relationships/customXml" Target="../ink/ink1077.xml"/><Relationship Id="rId255" Type="http://schemas.openxmlformats.org/officeDocument/2006/relationships/customXml" Target="../ink/ink1190.xml"/><Relationship Id="rId276" Type="http://schemas.openxmlformats.org/officeDocument/2006/relationships/image" Target="../media/image1067.png"/><Relationship Id="rId297" Type="http://schemas.openxmlformats.org/officeDocument/2006/relationships/customXml" Target="../ink/ink1211.xml"/><Relationship Id="rId40" Type="http://schemas.openxmlformats.org/officeDocument/2006/relationships/image" Target="../media/image9490.png"/><Relationship Id="rId115" Type="http://schemas.openxmlformats.org/officeDocument/2006/relationships/customXml" Target="../ink/ink1120.xml"/><Relationship Id="rId136" Type="http://schemas.openxmlformats.org/officeDocument/2006/relationships/image" Target="../media/image9970.png"/><Relationship Id="rId157" Type="http://schemas.openxmlformats.org/officeDocument/2006/relationships/customXml" Target="../ink/ink1141.xml"/><Relationship Id="rId178" Type="http://schemas.openxmlformats.org/officeDocument/2006/relationships/image" Target="../media/image10180.png"/><Relationship Id="rId301" Type="http://schemas.openxmlformats.org/officeDocument/2006/relationships/customXml" Target="../ink/ink1213.xml"/><Relationship Id="rId322" Type="http://schemas.openxmlformats.org/officeDocument/2006/relationships/image" Target="../media/image1090.png"/><Relationship Id="rId343" Type="http://schemas.openxmlformats.org/officeDocument/2006/relationships/customXml" Target="../ink/ink1232.xml"/><Relationship Id="rId364" Type="http://schemas.openxmlformats.org/officeDocument/2006/relationships/image" Target="../media/image10340.png"/><Relationship Id="rId61" Type="http://schemas.openxmlformats.org/officeDocument/2006/relationships/customXml" Target="../ink/ink1093.xml"/><Relationship Id="rId82" Type="http://schemas.openxmlformats.org/officeDocument/2006/relationships/image" Target="../media/image9700.png"/><Relationship Id="rId199" Type="http://schemas.openxmlformats.org/officeDocument/2006/relationships/customXml" Target="../ink/ink1162.xml"/><Relationship Id="rId203" Type="http://schemas.openxmlformats.org/officeDocument/2006/relationships/customXml" Target="../ink/ink1164.xml"/><Relationship Id="rId224" Type="http://schemas.openxmlformats.org/officeDocument/2006/relationships/image" Target="../media/image10410.png"/><Relationship Id="rId245" Type="http://schemas.openxmlformats.org/officeDocument/2006/relationships/customXml" Target="../ink/ink1185.xml"/><Relationship Id="rId266" Type="http://schemas.openxmlformats.org/officeDocument/2006/relationships/image" Target="../media/image1062.png"/><Relationship Id="rId287" Type="http://schemas.openxmlformats.org/officeDocument/2006/relationships/customXml" Target="../ink/ink1206.xml"/><Relationship Id="rId30" Type="http://schemas.openxmlformats.org/officeDocument/2006/relationships/image" Target="../media/image9440.png"/><Relationship Id="rId105" Type="http://schemas.openxmlformats.org/officeDocument/2006/relationships/customXml" Target="../ink/ink1115.xml"/><Relationship Id="rId126" Type="http://schemas.openxmlformats.org/officeDocument/2006/relationships/image" Target="../media/image9920.png"/><Relationship Id="rId147" Type="http://schemas.openxmlformats.org/officeDocument/2006/relationships/customXml" Target="../ink/ink1136.xml"/><Relationship Id="rId168" Type="http://schemas.openxmlformats.org/officeDocument/2006/relationships/image" Target="../media/image10130.png"/><Relationship Id="rId312" Type="http://schemas.openxmlformats.org/officeDocument/2006/relationships/image" Target="../media/image1085.png"/><Relationship Id="rId333" Type="http://schemas.openxmlformats.org/officeDocument/2006/relationships/customXml" Target="../ink/ink1227.xml"/><Relationship Id="rId354" Type="http://schemas.openxmlformats.org/officeDocument/2006/relationships/image" Target="../media/image1106.png"/><Relationship Id="rId51" Type="http://schemas.openxmlformats.org/officeDocument/2006/relationships/customXml" Target="../ink/ink1088.xml"/><Relationship Id="rId72" Type="http://schemas.openxmlformats.org/officeDocument/2006/relationships/image" Target="../media/image9650.png"/><Relationship Id="rId93" Type="http://schemas.openxmlformats.org/officeDocument/2006/relationships/customXml" Target="../ink/ink1109.xml"/><Relationship Id="rId189" Type="http://schemas.openxmlformats.org/officeDocument/2006/relationships/customXml" Target="../ink/ink1157.xml"/><Relationship Id="rId3" Type="http://schemas.openxmlformats.org/officeDocument/2006/relationships/image" Target="../media/image1107.png"/><Relationship Id="rId214" Type="http://schemas.openxmlformats.org/officeDocument/2006/relationships/image" Target="../media/image10360.png"/><Relationship Id="rId235" Type="http://schemas.openxmlformats.org/officeDocument/2006/relationships/customXml" Target="../ink/ink1180.xml"/><Relationship Id="rId256" Type="http://schemas.openxmlformats.org/officeDocument/2006/relationships/image" Target="../media/image1057.png"/><Relationship Id="rId277" Type="http://schemas.openxmlformats.org/officeDocument/2006/relationships/customXml" Target="../ink/ink1201.xml"/><Relationship Id="rId298" Type="http://schemas.openxmlformats.org/officeDocument/2006/relationships/image" Target="../media/image1078.png"/><Relationship Id="rId116" Type="http://schemas.openxmlformats.org/officeDocument/2006/relationships/image" Target="../media/image9870.png"/><Relationship Id="rId137" Type="http://schemas.openxmlformats.org/officeDocument/2006/relationships/customXml" Target="../ink/ink1131.xml"/><Relationship Id="rId158" Type="http://schemas.openxmlformats.org/officeDocument/2006/relationships/image" Target="../media/image10080.png"/><Relationship Id="rId302" Type="http://schemas.openxmlformats.org/officeDocument/2006/relationships/image" Target="../media/image1080.png"/><Relationship Id="rId323" Type="http://schemas.openxmlformats.org/officeDocument/2006/relationships/customXml" Target="../ink/ink1222.xml"/><Relationship Id="rId344" Type="http://schemas.openxmlformats.org/officeDocument/2006/relationships/image" Target="../media/image1101.png"/><Relationship Id="rId20" Type="http://schemas.openxmlformats.org/officeDocument/2006/relationships/image" Target="../media/image9390.png"/><Relationship Id="rId41" Type="http://schemas.openxmlformats.org/officeDocument/2006/relationships/customXml" Target="../ink/ink1083.xml"/><Relationship Id="rId62" Type="http://schemas.openxmlformats.org/officeDocument/2006/relationships/image" Target="../media/image9600.png"/><Relationship Id="rId83" Type="http://schemas.openxmlformats.org/officeDocument/2006/relationships/customXml" Target="../ink/ink1104.xml"/><Relationship Id="rId179" Type="http://schemas.openxmlformats.org/officeDocument/2006/relationships/customXml" Target="../ink/ink1152.xml"/><Relationship Id="rId190" Type="http://schemas.openxmlformats.org/officeDocument/2006/relationships/image" Target="../media/image10240.png"/><Relationship Id="rId204" Type="http://schemas.openxmlformats.org/officeDocument/2006/relationships/image" Target="../media/image10310.png"/><Relationship Id="rId225" Type="http://schemas.openxmlformats.org/officeDocument/2006/relationships/customXml" Target="../ink/ink1175.xml"/><Relationship Id="rId246" Type="http://schemas.openxmlformats.org/officeDocument/2006/relationships/image" Target="../media/image10520.png"/><Relationship Id="rId267" Type="http://schemas.openxmlformats.org/officeDocument/2006/relationships/customXml" Target="../ink/ink1196.xml"/><Relationship Id="rId288" Type="http://schemas.openxmlformats.org/officeDocument/2006/relationships/image" Target="../media/image1073.png"/><Relationship Id="rId106" Type="http://schemas.openxmlformats.org/officeDocument/2006/relationships/image" Target="../media/image9820.png"/><Relationship Id="rId127" Type="http://schemas.openxmlformats.org/officeDocument/2006/relationships/customXml" Target="../ink/ink1126.xml"/><Relationship Id="rId313" Type="http://schemas.openxmlformats.org/officeDocument/2006/relationships/customXml" Target="../ink/ink1217.xml"/><Relationship Id="rId31" Type="http://schemas.openxmlformats.org/officeDocument/2006/relationships/customXml" Target="../ink/ink1078.xml"/><Relationship Id="rId52" Type="http://schemas.openxmlformats.org/officeDocument/2006/relationships/image" Target="../media/image9550.png"/><Relationship Id="rId73" Type="http://schemas.openxmlformats.org/officeDocument/2006/relationships/customXml" Target="../ink/ink1099.xml"/><Relationship Id="rId94" Type="http://schemas.openxmlformats.org/officeDocument/2006/relationships/image" Target="../media/image9760.png"/><Relationship Id="rId148" Type="http://schemas.openxmlformats.org/officeDocument/2006/relationships/image" Target="../media/image10030.png"/><Relationship Id="rId169" Type="http://schemas.openxmlformats.org/officeDocument/2006/relationships/customXml" Target="../ink/ink1147.xml"/><Relationship Id="rId334" Type="http://schemas.openxmlformats.org/officeDocument/2006/relationships/image" Target="../media/image1096.png"/><Relationship Id="rId355" Type="http://schemas.openxmlformats.org/officeDocument/2006/relationships/customXml" Target="../ink/ink1238.xml"/><Relationship Id="rId4" Type="http://schemas.openxmlformats.org/officeDocument/2006/relationships/customXml" Target="../ink/ink1070.xml"/><Relationship Id="rId180" Type="http://schemas.openxmlformats.org/officeDocument/2006/relationships/image" Target="../media/image10190.png"/><Relationship Id="rId215" Type="http://schemas.openxmlformats.org/officeDocument/2006/relationships/customXml" Target="../ink/ink1170.xml"/><Relationship Id="rId236" Type="http://schemas.openxmlformats.org/officeDocument/2006/relationships/image" Target="../media/image10470.png"/><Relationship Id="rId257" Type="http://schemas.openxmlformats.org/officeDocument/2006/relationships/customXml" Target="../ink/ink1191.xml"/><Relationship Id="rId278" Type="http://schemas.openxmlformats.org/officeDocument/2006/relationships/image" Target="../media/image1068.png"/><Relationship Id="rId303" Type="http://schemas.openxmlformats.org/officeDocument/2006/relationships/customXml" Target="../ink/ink1214.xml"/><Relationship Id="rId42" Type="http://schemas.openxmlformats.org/officeDocument/2006/relationships/image" Target="../media/image9500.png"/><Relationship Id="rId84" Type="http://schemas.openxmlformats.org/officeDocument/2006/relationships/image" Target="../media/image9710.png"/><Relationship Id="rId138" Type="http://schemas.openxmlformats.org/officeDocument/2006/relationships/image" Target="../media/image9980.png"/><Relationship Id="rId345" Type="http://schemas.openxmlformats.org/officeDocument/2006/relationships/customXml" Target="../ink/ink1233.xml"/><Relationship Id="rId191" Type="http://schemas.openxmlformats.org/officeDocument/2006/relationships/customXml" Target="../ink/ink1158.xml"/><Relationship Id="rId205" Type="http://schemas.openxmlformats.org/officeDocument/2006/relationships/customXml" Target="../ink/ink1165.xml"/><Relationship Id="rId247" Type="http://schemas.openxmlformats.org/officeDocument/2006/relationships/customXml" Target="../ink/ink1186.xml"/><Relationship Id="rId107" Type="http://schemas.openxmlformats.org/officeDocument/2006/relationships/customXml" Target="../ink/ink1116.xml"/><Relationship Id="rId289" Type="http://schemas.openxmlformats.org/officeDocument/2006/relationships/customXml" Target="../ink/ink1207.xml"/><Relationship Id="rId53" Type="http://schemas.openxmlformats.org/officeDocument/2006/relationships/customXml" Target="../ink/ink1089.xml"/><Relationship Id="rId149" Type="http://schemas.openxmlformats.org/officeDocument/2006/relationships/customXml" Target="../ink/ink1137.xml"/><Relationship Id="rId314" Type="http://schemas.openxmlformats.org/officeDocument/2006/relationships/image" Target="../media/image1086.png"/><Relationship Id="rId356" Type="http://schemas.openxmlformats.org/officeDocument/2006/relationships/image" Target="../media/image1113.png"/><Relationship Id="rId95" Type="http://schemas.openxmlformats.org/officeDocument/2006/relationships/customXml" Target="../ink/ink1110.xml"/><Relationship Id="rId160" Type="http://schemas.openxmlformats.org/officeDocument/2006/relationships/image" Target="../media/image10090.png"/><Relationship Id="rId216" Type="http://schemas.openxmlformats.org/officeDocument/2006/relationships/image" Target="../media/image10370.png"/><Relationship Id="rId258" Type="http://schemas.openxmlformats.org/officeDocument/2006/relationships/image" Target="../media/image1058.png"/><Relationship Id="rId22" Type="http://schemas.openxmlformats.org/officeDocument/2006/relationships/image" Target="../media/image9400.png"/><Relationship Id="rId64" Type="http://schemas.openxmlformats.org/officeDocument/2006/relationships/image" Target="../media/image9610.png"/><Relationship Id="rId118" Type="http://schemas.openxmlformats.org/officeDocument/2006/relationships/image" Target="../media/image9880.png"/><Relationship Id="rId325" Type="http://schemas.openxmlformats.org/officeDocument/2006/relationships/customXml" Target="../ink/ink1223.xml"/><Relationship Id="rId171" Type="http://schemas.openxmlformats.org/officeDocument/2006/relationships/customXml" Target="../ink/ink1148.xml"/><Relationship Id="rId227" Type="http://schemas.openxmlformats.org/officeDocument/2006/relationships/customXml" Target="../ink/ink1176.xml"/><Relationship Id="rId269" Type="http://schemas.openxmlformats.org/officeDocument/2006/relationships/customXml" Target="../ink/ink1197.xml"/><Relationship Id="rId33" Type="http://schemas.openxmlformats.org/officeDocument/2006/relationships/customXml" Target="../ink/ink1079.xml"/><Relationship Id="rId129" Type="http://schemas.openxmlformats.org/officeDocument/2006/relationships/customXml" Target="../ink/ink1127.xml"/><Relationship Id="rId280" Type="http://schemas.openxmlformats.org/officeDocument/2006/relationships/image" Target="../media/image1069.png"/><Relationship Id="rId336" Type="http://schemas.openxmlformats.org/officeDocument/2006/relationships/image" Target="../media/image1097.png"/><Relationship Id="rId75" Type="http://schemas.openxmlformats.org/officeDocument/2006/relationships/customXml" Target="../ink/ink1100.xml"/><Relationship Id="rId140" Type="http://schemas.openxmlformats.org/officeDocument/2006/relationships/image" Target="../media/image9990.png"/><Relationship Id="rId182" Type="http://schemas.openxmlformats.org/officeDocument/2006/relationships/image" Target="../media/image10200.png"/><Relationship Id="rId6" Type="http://schemas.openxmlformats.org/officeDocument/2006/relationships/customXml" Target="../ink/ink1071.xml"/><Relationship Id="rId238" Type="http://schemas.openxmlformats.org/officeDocument/2006/relationships/image" Target="../media/image10480.png"/><Relationship Id="rId291" Type="http://schemas.openxmlformats.org/officeDocument/2006/relationships/customXml" Target="../ink/ink1208.xml"/><Relationship Id="rId305" Type="http://schemas.openxmlformats.org/officeDocument/2006/relationships/customXml" Target="../ink/ink1215.xml"/><Relationship Id="rId347" Type="http://schemas.openxmlformats.org/officeDocument/2006/relationships/customXml" Target="../ink/ink1234.xml"/><Relationship Id="rId44" Type="http://schemas.openxmlformats.org/officeDocument/2006/relationships/image" Target="../media/image9510.png"/><Relationship Id="rId86" Type="http://schemas.openxmlformats.org/officeDocument/2006/relationships/image" Target="../media/image9720.png"/><Relationship Id="rId151" Type="http://schemas.openxmlformats.org/officeDocument/2006/relationships/customXml" Target="../ink/ink1138.xml"/><Relationship Id="rId193" Type="http://schemas.openxmlformats.org/officeDocument/2006/relationships/customXml" Target="../ink/ink1159.xml"/><Relationship Id="rId207" Type="http://schemas.openxmlformats.org/officeDocument/2006/relationships/customXml" Target="../ink/ink1166.xml"/><Relationship Id="rId249" Type="http://schemas.openxmlformats.org/officeDocument/2006/relationships/customXml" Target="../ink/ink1187.xml"/><Relationship Id="rId109" Type="http://schemas.openxmlformats.org/officeDocument/2006/relationships/customXml" Target="../ink/ink1117.xml"/><Relationship Id="rId260" Type="http://schemas.openxmlformats.org/officeDocument/2006/relationships/image" Target="../media/image1059.png"/><Relationship Id="rId316" Type="http://schemas.openxmlformats.org/officeDocument/2006/relationships/image" Target="../media/image1087.png"/><Relationship Id="rId55" Type="http://schemas.openxmlformats.org/officeDocument/2006/relationships/customXml" Target="../ink/ink1090.xml"/><Relationship Id="rId97" Type="http://schemas.openxmlformats.org/officeDocument/2006/relationships/customXml" Target="../ink/ink1111.xml"/><Relationship Id="rId120" Type="http://schemas.openxmlformats.org/officeDocument/2006/relationships/image" Target="../media/image9890.png"/><Relationship Id="rId358" Type="http://schemas.openxmlformats.org/officeDocument/2006/relationships/image" Target="../media/image1114.png"/><Relationship Id="rId162" Type="http://schemas.openxmlformats.org/officeDocument/2006/relationships/image" Target="../media/image10100.png"/><Relationship Id="rId218" Type="http://schemas.openxmlformats.org/officeDocument/2006/relationships/image" Target="../media/image10380.png"/><Relationship Id="rId271" Type="http://schemas.openxmlformats.org/officeDocument/2006/relationships/customXml" Target="../ink/ink1198.xml"/><Relationship Id="rId24" Type="http://schemas.openxmlformats.org/officeDocument/2006/relationships/image" Target="../media/image9410.png"/><Relationship Id="rId66" Type="http://schemas.openxmlformats.org/officeDocument/2006/relationships/image" Target="../media/image9620.png"/><Relationship Id="rId131" Type="http://schemas.openxmlformats.org/officeDocument/2006/relationships/customXml" Target="../ink/ink1128.xml"/><Relationship Id="rId327" Type="http://schemas.openxmlformats.org/officeDocument/2006/relationships/customXml" Target="../ink/ink1224.xml"/><Relationship Id="rId173" Type="http://schemas.openxmlformats.org/officeDocument/2006/relationships/customXml" Target="../ink/ink1149.xml"/><Relationship Id="rId229" Type="http://schemas.openxmlformats.org/officeDocument/2006/relationships/customXml" Target="../ink/ink1177.xml"/><Relationship Id="rId240" Type="http://schemas.openxmlformats.org/officeDocument/2006/relationships/image" Target="../media/image10490.png"/><Relationship Id="rId35" Type="http://schemas.openxmlformats.org/officeDocument/2006/relationships/customXml" Target="../ink/ink1080.xml"/><Relationship Id="rId77" Type="http://schemas.openxmlformats.org/officeDocument/2006/relationships/customXml" Target="../ink/ink1101.xml"/><Relationship Id="rId100" Type="http://schemas.openxmlformats.org/officeDocument/2006/relationships/image" Target="../media/image9790.png"/><Relationship Id="rId282" Type="http://schemas.openxmlformats.org/officeDocument/2006/relationships/image" Target="../media/image1070.png"/><Relationship Id="rId338" Type="http://schemas.openxmlformats.org/officeDocument/2006/relationships/image" Target="../media/image109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4.png"/><Relationship Id="rId299" Type="http://schemas.openxmlformats.org/officeDocument/2006/relationships/image" Target="../media/image1247.png"/><Relationship Id="rId21" Type="http://schemas.openxmlformats.org/officeDocument/2006/relationships/image" Target="../media/image1116.png"/><Relationship Id="rId63" Type="http://schemas.openxmlformats.org/officeDocument/2006/relationships/image" Target="../media/image1137.png"/><Relationship Id="rId159" Type="http://schemas.openxmlformats.org/officeDocument/2006/relationships/image" Target="../media/image1185.png"/><Relationship Id="rId226" Type="http://schemas.openxmlformats.org/officeDocument/2006/relationships/customXml" Target="../ink/ink1347.xml"/><Relationship Id="rId268" Type="http://schemas.openxmlformats.org/officeDocument/2006/relationships/customXml" Target="../ink/ink1368.xml"/><Relationship Id="rId32" Type="http://schemas.openxmlformats.org/officeDocument/2006/relationships/customXml" Target="../ink/ink1258.xml"/><Relationship Id="rId74" Type="http://schemas.openxmlformats.org/officeDocument/2006/relationships/customXml" Target="../ink/ink1279.xml"/><Relationship Id="rId128" Type="http://schemas.openxmlformats.org/officeDocument/2006/relationships/customXml" Target="../ink/ink1306.xml"/><Relationship Id="rId5" Type="http://schemas.openxmlformats.org/officeDocument/2006/relationships/image" Target="../media/image11080.png"/><Relationship Id="rId181" Type="http://schemas.openxmlformats.org/officeDocument/2006/relationships/image" Target="../media/image1196.png"/><Relationship Id="rId237" Type="http://schemas.openxmlformats.org/officeDocument/2006/relationships/image" Target="../media/image1224.png"/><Relationship Id="rId279" Type="http://schemas.openxmlformats.org/officeDocument/2006/relationships/image" Target="../media/image1237.png"/><Relationship Id="rId22" Type="http://schemas.openxmlformats.org/officeDocument/2006/relationships/customXml" Target="../ink/ink1253.xml"/><Relationship Id="rId43" Type="http://schemas.openxmlformats.org/officeDocument/2006/relationships/image" Target="../media/image1127.png"/><Relationship Id="rId64" Type="http://schemas.openxmlformats.org/officeDocument/2006/relationships/customXml" Target="../ink/ink1274.xml"/><Relationship Id="rId118" Type="http://schemas.openxmlformats.org/officeDocument/2006/relationships/customXml" Target="../ink/ink1301.xml"/><Relationship Id="rId139" Type="http://schemas.openxmlformats.org/officeDocument/2006/relationships/image" Target="../media/image1175.png"/><Relationship Id="rId290" Type="http://schemas.openxmlformats.org/officeDocument/2006/relationships/customXml" Target="../ink/ink1379.xml"/><Relationship Id="rId85" Type="http://schemas.openxmlformats.org/officeDocument/2006/relationships/image" Target="../media/image1148.png"/><Relationship Id="rId150" Type="http://schemas.openxmlformats.org/officeDocument/2006/relationships/customXml" Target="../ink/ink1317.xml"/><Relationship Id="rId171" Type="http://schemas.openxmlformats.org/officeDocument/2006/relationships/image" Target="../media/image1191.png"/><Relationship Id="rId192" Type="http://schemas.openxmlformats.org/officeDocument/2006/relationships/customXml" Target="../ink/ink1333.xml"/><Relationship Id="rId206" Type="http://schemas.openxmlformats.org/officeDocument/2006/relationships/customXml" Target="../ink/ink1338.xml"/><Relationship Id="rId227" Type="http://schemas.openxmlformats.org/officeDocument/2006/relationships/image" Target="../media/image1219.png"/><Relationship Id="rId248" Type="http://schemas.openxmlformats.org/officeDocument/2006/relationships/customXml" Target="../ink/ink1358.xml"/><Relationship Id="rId269" Type="http://schemas.openxmlformats.org/officeDocument/2006/relationships/image" Target="../media/image1202.png"/><Relationship Id="rId12" Type="http://schemas.openxmlformats.org/officeDocument/2006/relationships/customXml" Target="../ink/ink1248.xml"/><Relationship Id="rId33" Type="http://schemas.openxmlformats.org/officeDocument/2006/relationships/image" Target="../media/image1122.png"/><Relationship Id="rId108" Type="http://schemas.openxmlformats.org/officeDocument/2006/relationships/customXml" Target="../ink/ink1296.xml"/><Relationship Id="rId129" Type="http://schemas.openxmlformats.org/officeDocument/2006/relationships/image" Target="../media/image1170.png"/><Relationship Id="rId280" Type="http://schemas.openxmlformats.org/officeDocument/2006/relationships/customXml" Target="../ink/ink1374.xml"/><Relationship Id="rId54" Type="http://schemas.openxmlformats.org/officeDocument/2006/relationships/customXml" Target="../ink/ink1269.xml"/><Relationship Id="rId75" Type="http://schemas.openxmlformats.org/officeDocument/2006/relationships/image" Target="../media/image1143.png"/><Relationship Id="rId96" Type="http://schemas.openxmlformats.org/officeDocument/2006/relationships/customXml" Target="../ink/ink1290.xml"/><Relationship Id="rId140" Type="http://schemas.openxmlformats.org/officeDocument/2006/relationships/customXml" Target="../ink/ink1312.xml"/><Relationship Id="rId161" Type="http://schemas.openxmlformats.org/officeDocument/2006/relationships/image" Target="../media/image1186.png"/><Relationship Id="rId182" Type="http://schemas.openxmlformats.org/officeDocument/2006/relationships/customXml" Target="../ink/ink1328.xml"/><Relationship Id="rId217" Type="http://schemas.openxmlformats.org/officeDocument/2006/relationships/image" Target="../media/image1214.png"/><Relationship Id="rId6" Type="http://schemas.openxmlformats.org/officeDocument/2006/relationships/customXml" Target="../ink/ink1245.xml"/><Relationship Id="rId238" Type="http://schemas.openxmlformats.org/officeDocument/2006/relationships/customXml" Target="../ink/ink1353.xml"/><Relationship Id="rId259" Type="http://schemas.openxmlformats.org/officeDocument/2006/relationships/image" Target="../media/image1183.png"/><Relationship Id="rId23" Type="http://schemas.openxmlformats.org/officeDocument/2006/relationships/image" Target="../media/image1117.png"/><Relationship Id="rId119" Type="http://schemas.openxmlformats.org/officeDocument/2006/relationships/image" Target="../media/image1165.png"/><Relationship Id="rId270" Type="http://schemas.openxmlformats.org/officeDocument/2006/relationships/customXml" Target="../ink/ink1369.xml"/><Relationship Id="rId291" Type="http://schemas.openxmlformats.org/officeDocument/2006/relationships/image" Target="../media/image1243.png"/><Relationship Id="rId44" Type="http://schemas.openxmlformats.org/officeDocument/2006/relationships/customXml" Target="../ink/ink1264.xml"/><Relationship Id="rId65" Type="http://schemas.openxmlformats.org/officeDocument/2006/relationships/image" Target="../media/image1138.png"/><Relationship Id="rId86" Type="http://schemas.openxmlformats.org/officeDocument/2006/relationships/customXml" Target="../ink/ink1285.xml"/><Relationship Id="rId130" Type="http://schemas.openxmlformats.org/officeDocument/2006/relationships/customXml" Target="../ink/ink1307.xml"/><Relationship Id="rId151" Type="http://schemas.openxmlformats.org/officeDocument/2006/relationships/image" Target="../media/image1181.png"/><Relationship Id="rId172" Type="http://schemas.openxmlformats.org/officeDocument/2006/relationships/customXml" Target="../ink/ink1323.xml"/><Relationship Id="rId228" Type="http://schemas.openxmlformats.org/officeDocument/2006/relationships/customXml" Target="../ink/ink1348.xml"/><Relationship Id="rId249" Type="http://schemas.openxmlformats.org/officeDocument/2006/relationships/image" Target="../media/image1230.png"/><Relationship Id="rId13" Type="http://schemas.openxmlformats.org/officeDocument/2006/relationships/image" Target="../media/image11120.png"/><Relationship Id="rId109" Type="http://schemas.openxmlformats.org/officeDocument/2006/relationships/image" Target="../media/image1160.png"/><Relationship Id="rId260" Type="http://schemas.openxmlformats.org/officeDocument/2006/relationships/customXml" Target="../ink/ink1364.xml"/><Relationship Id="rId281" Type="http://schemas.openxmlformats.org/officeDocument/2006/relationships/image" Target="../media/image1238.png"/><Relationship Id="rId34" Type="http://schemas.openxmlformats.org/officeDocument/2006/relationships/customXml" Target="../ink/ink1259.xml"/><Relationship Id="rId55" Type="http://schemas.openxmlformats.org/officeDocument/2006/relationships/image" Target="../media/image1133.png"/><Relationship Id="rId76" Type="http://schemas.openxmlformats.org/officeDocument/2006/relationships/customXml" Target="../ink/ink1280.xml"/><Relationship Id="rId97" Type="http://schemas.openxmlformats.org/officeDocument/2006/relationships/image" Target="../media/image1154.png"/><Relationship Id="rId120" Type="http://schemas.openxmlformats.org/officeDocument/2006/relationships/customXml" Target="../ink/ink1302.xml"/><Relationship Id="rId141" Type="http://schemas.openxmlformats.org/officeDocument/2006/relationships/image" Target="../media/image1176.png"/><Relationship Id="rId7" Type="http://schemas.openxmlformats.org/officeDocument/2006/relationships/image" Target="../media/image11090.png"/><Relationship Id="rId162" Type="http://schemas.openxmlformats.org/officeDocument/2006/relationships/customXml" Target="../ink/ink1322.xml"/><Relationship Id="rId183" Type="http://schemas.openxmlformats.org/officeDocument/2006/relationships/image" Target="../media/image1197.png"/><Relationship Id="rId218" Type="http://schemas.openxmlformats.org/officeDocument/2006/relationships/customXml" Target="../ink/ink1343.xml"/><Relationship Id="rId239" Type="http://schemas.openxmlformats.org/officeDocument/2006/relationships/image" Target="../media/image1225.png"/><Relationship Id="rId250" Type="http://schemas.openxmlformats.org/officeDocument/2006/relationships/customXml" Target="../ink/ink1359.xml"/><Relationship Id="rId271" Type="http://schemas.openxmlformats.org/officeDocument/2006/relationships/image" Target="../media/image1203.png"/><Relationship Id="rId292" Type="http://schemas.openxmlformats.org/officeDocument/2006/relationships/customXml" Target="../ink/ink1380.xml"/><Relationship Id="rId24" Type="http://schemas.openxmlformats.org/officeDocument/2006/relationships/customXml" Target="../ink/ink1254.xml"/><Relationship Id="rId45" Type="http://schemas.openxmlformats.org/officeDocument/2006/relationships/image" Target="../media/image1128.png"/><Relationship Id="rId66" Type="http://schemas.openxmlformats.org/officeDocument/2006/relationships/customXml" Target="../ink/ink1275.xml"/><Relationship Id="rId87" Type="http://schemas.openxmlformats.org/officeDocument/2006/relationships/image" Target="../media/image1149.png"/><Relationship Id="rId110" Type="http://schemas.openxmlformats.org/officeDocument/2006/relationships/customXml" Target="../ink/ink1297.xml"/><Relationship Id="rId131" Type="http://schemas.openxmlformats.org/officeDocument/2006/relationships/image" Target="../media/image1171.png"/><Relationship Id="rId152" Type="http://schemas.openxmlformats.org/officeDocument/2006/relationships/customXml" Target="../ink/ink1318.xml"/><Relationship Id="rId173" Type="http://schemas.openxmlformats.org/officeDocument/2006/relationships/image" Target="../media/image1192.png"/><Relationship Id="rId229" Type="http://schemas.openxmlformats.org/officeDocument/2006/relationships/image" Target="../media/image1220.png"/><Relationship Id="rId240" Type="http://schemas.openxmlformats.org/officeDocument/2006/relationships/customXml" Target="../ink/ink1354.xml"/><Relationship Id="rId261" Type="http://schemas.openxmlformats.org/officeDocument/2006/relationships/image" Target="../media/image1187.png"/><Relationship Id="rId14" Type="http://schemas.openxmlformats.org/officeDocument/2006/relationships/customXml" Target="../ink/ink1249.xml"/><Relationship Id="rId35" Type="http://schemas.openxmlformats.org/officeDocument/2006/relationships/image" Target="../media/image1123.png"/><Relationship Id="rId56" Type="http://schemas.openxmlformats.org/officeDocument/2006/relationships/customXml" Target="../ink/ink1270.xml"/><Relationship Id="rId77" Type="http://schemas.openxmlformats.org/officeDocument/2006/relationships/image" Target="../media/image1144.png"/><Relationship Id="rId100" Type="http://schemas.openxmlformats.org/officeDocument/2006/relationships/customXml" Target="../ink/ink1292.xml"/><Relationship Id="rId282" Type="http://schemas.openxmlformats.org/officeDocument/2006/relationships/customXml" Target="../ink/ink1375.xml"/><Relationship Id="rId8" Type="http://schemas.openxmlformats.org/officeDocument/2006/relationships/customXml" Target="../ink/ink1246.xml"/><Relationship Id="rId98" Type="http://schemas.openxmlformats.org/officeDocument/2006/relationships/customXml" Target="../ink/ink1291.xml"/><Relationship Id="rId121" Type="http://schemas.openxmlformats.org/officeDocument/2006/relationships/image" Target="../media/image1166.png"/><Relationship Id="rId142" Type="http://schemas.openxmlformats.org/officeDocument/2006/relationships/customXml" Target="../ink/ink1313.xml"/><Relationship Id="rId184" Type="http://schemas.openxmlformats.org/officeDocument/2006/relationships/customXml" Target="../ink/ink1329.xml"/><Relationship Id="rId219" Type="http://schemas.openxmlformats.org/officeDocument/2006/relationships/image" Target="../media/image1215.png"/><Relationship Id="rId230" Type="http://schemas.openxmlformats.org/officeDocument/2006/relationships/customXml" Target="../ink/ink1349.xml"/><Relationship Id="rId251" Type="http://schemas.openxmlformats.org/officeDocument/2006/relationships/image" Target="../media/image1231.png"/><Relationship Id="rId25" Type="http://schemas.openxmlformats.org/officeDocument/2006/relationships/image" Target="../media/image1118.png"/><Relationship Id="rId46" Type="http://schemas.openxmlformats.org/officeDocument/2006/relationships/customXml" Target="../ink/ink1265.xml"/><Relationship Id="rId67" Type="http://schemas.openxmlformats.org/officeDocument/2006/relationships/image" Target="../media/image1139.png"/><Relationship Id="rId272" Type="http://schemas.openxmlformats.org/officeDocument/2006/relationships/customXml" Target="../ink/ink1370.xml"/><Relationship Id="rId293" Type="http://schemas.openxmlformats.org/officeDocument/2006/relationships/image" Target="../media/image1244.png"/><Relationship Id="rId88" Type="http://schemas.openxmlformats.org/officeDocument/2006/relationships/customXml" Target="../ink/ink1286.xml"/><Relationship Id="rId111" Type="http://schemas.openxmlformats.org/officeDocument/2006/relationships/image" Target="../media/image1161.png"/><Relationship Id="rId132" Type="http://schemas.openxmlformats.org/officeDocument/2006/relationships/customXml" Target="../ink/ink1308.xml"/><Relationship Id="rId153" Type="http://schemas.openxmlformats.org/officeDocument/2006/relationships/image" Target="../media/image1182.png"/><Relationship Id="rId174" Type="http://schemas.openxmlformats.org/officeDocument/2006/relationships/customXml" Target="../ink/ink1324.xml"/><Relationship Id="rId209" Type="http://schemas.openxmlformats.org/officeDocument/2006/relationships/image" Target="../media/image1210.png"/><Relationship Id="rId220" Type="http://schemas.openxmlformats.org/officeDocument/2006/relationships/customXml" Target="../ink/ink1344.xml"/><Relationship Id="rId241" Type="http://schemas.openxmlformats.org/officeDocument/2006/relationships/image" Target="../media/image1226.png"/><Relationship Id="rId15" Type="http://schemas.openxmlformats.org/officeDocument/2006/relationships/image" Target="../media/image11130.png"/><Relationship Id="rId36" Type="http://schemas.openxmlformats.org/officeDocument/2006/relationships/customXml" Target="../ink/ink1260.xml"/><Relationship Id="rId57" Type="http://schemas.openxmlformats.org/officeDocument/2006/relationships/image" Target="../media/image1134.png"/><Relationship Id="rId262" Type="http://schemas.openxmlformats.org/officeDocument/2006/relationships/customXml" Target="../ink/ink1365.xml"/><Relationship Id="rId283" Type="http://schemas.openxmlformats.org/officeDocument/2006/relationships/image" Target="../media/image1239.png"/><Relationship Id="rId78" Type="http://schemas.openxmlformats.org/officeDocument/2006/relationships/customXml" Target="../ink/ink1281.xml"/><Relationship Id="rId99" Type="http://schemas.openxmlformats.org/officeDocument/2006/relationships/image" Target="../media/image1155.png"/><Relationship Id="rId101" Type="http://schemas.openxmlformats.org/officeDocument/2006/relationships/image" Target="../media/image1156.png"/><Relationship Id="rId122" Type="http://schemas.openxmlformats.org/officeDocument/2006/relationships/customXml" Target="../ink/ink1303.xml"/><Relationship Id="rId143" Type="http://schemas.openxmlformats.org/officeDocument/2006/relationships/image" Target="../media/image1177.png"/><Relationship Id="rId185" Type="http://schemas.openxmlformats.org/officeDocument/2006/relationships/image" Target="../media/image1198.png"/><Relationship Id="rId9" Type="http://schemas.openxmlformats.org/officeDocument/2006/relationships/image" Target="../media/image11100.png"/><Relationship Id="rId210" Type="http://schemas.openxmlformats.org/officeDocument/2006/relationships/customXml" Target="../ink/ink1339.xml"/><Relationship Id="rId26" Type="http://schemas.openxmlformats.org/officeDocument/2006/relationships/customXml" Target="../ink/ink1255.xml"/><Relationship Id="rId231" Type="http://schemas.openxmlformats.org/officeDocument/2006/relationships/image" Target="../media/image1221.png"/><Relationship Id="rId252" Type="http://schemas.openxmlformats.org/officeDocument/2006/relationships/customXml" Target="../ink/ink1360.xml"/><Relationship Id="rId273" Type="http://schemas.openxmlformats.org/officeDocument/2006/relationships/image" Target="../media/image1209.png"/><Relationship Id="rId294" Type="http://schemas.openxmlformats.org/officeDocument/2006/relationships/customXml" Target="../ink/ink1381.xml"/><Relationship Id="rId47" Type="http://schemas.openxmlformats.org/officeDocument/2006/relationships/image" Target="../media/image1129.png"/><Relationship Id="rId68" Type="http://schemas.openxmlformats.org/officeDocument/2006/relationships/customXml" Target="../ink/ink1276.xml"/><Relationship Id="rId89" Type="http://schemas.openxmlformats.org/officeDocument/2006/relationships/image" Target="../media/image1150.png"/><Relationship Id="rId112" Type="http://schemas.openxmlformats.org/officeDocument/2006/relationships/customXml" Target="../ink/ink1298.xml"/><Relationship Id="rId133" Type="http://schemas.openxmlformats.org/officeDocument/2006/relationships/image" Target="../media/image1172.png"/><Relationship Id="rId154" Type="http://schemas.openxmlformats.org/officeDocument/2006/relationships/customXml" Target="../ink/ink1319.xml"/><Relationship Id="rId175" Type="http://schemas.openxmlformats.org/officeDocument/2006/relationships/image" Target="../media/image1193.png"/><Relationship Id="rId200" Type="http://schemas.openxmlformats.org/officeDocument/2006/relationships/customXml" Target="../ink/ink1335.xml"/><Relationship Id="rId16" Type="http://schemas.openxmlformats.org/officeDocument/2006/relationships/customXml" Target="../ink/ink1250.xml"/><Relationship Id="rId221" Type="http://schemas.openxmlformats.org/officeDocument/2006/relationships/image" Target="../media/image1216.png"/><Relationship Id="rId242" Type="http://schemas.openxmlformats.org/officeDocument/2006/relationships/customXml" Target="../ink/ink1355.xml"/><Relationship Id="rId263" Type="http://schemas.openxmlformats.org/officeDocument/2006/relationships/image" Target="../media/image1188.png"/><Relationship Id="rId284" Type="http://schemas.openxmlformats.org/officeDocument/2006/relationships/customXml" Target="../ink/ink1376.xml"/><Relationship Id="rId37" Type="http://schemas.openxmlformats.org/officeDocument/2006/relationships/image" Target="../media/image1124.png"/><Relationship Id="rId58" Type="http://schemas.openxmlformats.org/officeDocument/2006/relationships/customXml" Target="../ink/ink1271.xml"/><Relationship Id="rId79" Type="http://schemas.openxmlformats.org/officeDocument/2006/relationships/image" Target="../media/image1145.png"/><Relationship Id="rId102" Type="http://schemas.openxmlformats.org/officeDocument/2006/relationships/customXml" Target="../ink/ink1293.xml"/><Relationship Id="rId123" Type="http://schemas.openxmlformats.org/officeDocument/2006/relationships/image" Target="../media/image1167.png"/><Relationship Id="rId144" Type="http://schemas.openxmlformats.org/officeDocument/2006/relationships/customXml" Target="../ink/ink1314.xml"/><Relationship Id="rId90" Type="http://schemas.openxmlformats.org/officeDocument/2006/relationships/customXml" Target="../ink/ink1287.xml"/><Relationship Id="rId186" Type="http://schemas.openxmlformats.org/officeDocument/2006/relationships/customXml" Target="../ink/ink1330.xml"/><Relationship Id="rId211" Type="http://schemas.openxmlformats.org/officeDocument/2006/relationships/image" Target="../media/image1211.png"/><Relationship Id="rId232" Type="http://schemas.openxmlformats.org/officeDocument/2006/relationships/customXml" Target="../ink/ink1350.xml"/><Relationship Id="rId253" Type="http://schemas.openxmlformats.org/officeDocument/2006/relationships/image" Target="../media/image1232.png"/><Relationship Id="rId274" Type="http://schemas.openxmlformats.org/officeDocument/2006/relationships/customXml" Target="../ink/ink1371.xml"/><Relationship Id="rId295" Type="http://schemas.openxmlformats.org/officeDocument/2006/relationships/image" Target="../media/image1245.png"/><Relationship Id="rId27" Type="http://schemas.openxmlformats.org/officeDocument/2006/relationships/image" Target="../media/image1119.png"/><Relationship Id="rId48" Type="http://schemas.openxmlformats.org/officeDocument/2006/relationships/customXml" Target="../ink/ink1266.xml"/><Relationship Id="rId69" Type="http://schemas.openxmlformats.org/officeDocument/2006/relationships/image" Target="../media/image1140.png"/><Relationship Id="rId113" Type="http://schemas.openxmlformats.org/officeDocument/2006/relationships/image" Target="../media/image1162.png"/><Relationship Id="rId134" Type="http://schemas.openxmlformats.org/officeDocument/2006/relationships/customXml" Target="../ink/ink1309.xml"/><Relationship Id="rId80" Type="http://schemas.openxmlformats.org/officeDocument/2006/relationships/customXml" Target="../ink/ink1282.xml"/><Relationship Id="rId176" Type="http://schemas.openxmlformats.org/officeDocument/2006/relationships/customXml" Target="../ink/ink1325.xml"/><Relationship Id="rId197" Type="http://schemas.openxmlformats.org/officeDocument/2006/relationships/image" Target="../media/image1204.png"/><Relationship Id="rId201" Type="http://schemas.openxmlformats.org/officeDocument/2006/relationships/image" Target="../media/image1206.png"/><Relationship Id="rId222" Type="http://schemas.openxmlformats.org/officeDocument/2006/relationships/customXml" Target="../ink/ink1345.xml"/><Relationship Id="rId243" Type="http://schemas.openxmlformats.org/officeDocument/2006/relationships/image" Target="../media/image1227.png"/><Relationship Id="rId264" Type="http://schemas.openxmlformats.org/officeDocument/2006/relationships/customXml" Target="../ink/ink1366.xml"/><Relationship Id="rId285" Type="http://schemas.openxmlformats.org/officeDocument/2006/relationships/image" Target="../media/image1240.png"/><Relationship Id="rId17" Type="http://schemas.openxmlformats.org/officeDocument/2006/relationships/image" Target="../media/image11140.png"/><Relationship Id="rId38" Type="http://schemas.openxmlformats.org/officeDocument/2006/relationships/customXml" Target="../ink/ink1261.xml"/><Relationship Id="rId59" Type="http://schemas.openxmlformats.org/officeDocument/2006/relationships/image" Target="../media/image1135.png"/><Relationship Id="rId103" Type="http://schemas.openxmlformats.org/officeDocument/2006/relationships/image" Target="../media/image1157.png"/><Relationship Id="rId124" Type="http://schemas.openxmlformats.org/officeDocument/2006/relationships/customXml" Target="../ink/ink1304.xml"/><Relationship Id="rId70" Type="http://schemas.openxmlformats.org/officeDocument/2006/relationships/customXml" Target="../ink/ink1277.xml"/><Relationship Id="rId91" Type="http://schemas.openxmlformats.org/officeDocument/2006/relationships/image" Target="../media/image1151.png"/><Relationship Id="rId145" Type="http://schemas.openxmlformats.org/officeDocument/2006/relationships/image" Target="../media/image1178.png"/><Relationship Id="rId187" Type="http://schemas.openxmlformats.org/officeDocument/2006/relationships/image" Target="../media/image119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340.xml"/><Relationship Id="rId233" Type="http://schemas.openxmlformats.org/officeDocument/2006/relationships/image" Target="../media/image1222.png"/><Relationship Id="rId254" Type="http://schemas.openxmlformats.org/officeDocument/2006/relationships/customXml" Target="../ink/ink1361.xml"/><Relationship Id="rId28" Type="http://schemas.openxmlformats.org/officeDocument/2006/relationships/customXml" Target="../ink/ink1256.xml"/><Relationship Id="rId49" Type="http://schemas.openxmlformats.org/officeDocument/2006/relationships/image" Target="../media/image1130.png"/><Relationship Id="rId114" Type="http://schemas.openxmlformats.org/officeDocument/2006/relationships/customXml" Target="../ink/ink1299.xml"/><Relationship Id="rId275" Type="http://schemas.openxmlformats.org/officeDocument/2006/relationships/image" Target="../media/image1235.png"/><Relationship Id="rId296" Type="http://schemas.openxmlformats.org/officeDocument/2006/relationships/customXml" Target="../ink/ink1382.xml"/><Relationship Id="rId60" Type="http://schemas.openxmlformats.org/officeDocument/2006/relationships/customXml" Target="../ink/ink1272.xml"/><Relationship Id="rId81" Type="http://schemas.openxmlformats.org/officeDocument/2006/relationships/image" Target="../media/image1146.png"/><Relationship Id="rId135" Type="http://schemas.openxmlformats.org/officeDocument/2006/relationships/image" Target="../media/image1173.png"/><Relationship Id="rId177" Type="http://schemas.openxmlformats.org/officeDocument/2006/relationships/image" Target="../media/image1194.png"/><Relationship Id="rId198" Type="http://schemas.openxmlformats.org/officeDocument/2006/relationships/customXml" Target="../ink/ink1334.xml"/><Relationship Id="rId202" Type="http://schemas.openxmlformats.org/officeDocument/2006/relationships/customXml" Target="../ink/ink1336.xml"/><Relationship Id="rId223" Type="http://schemas.openxmlformats.org/officeDocument/2006/relationships/image" Target="../media/image1217.png"/><Relationship Id="rId244" Type="http://schemas.openxmlformats.org/officeDocument/2006/relationships/customXml" Target="../ink/ink1356.xml"/><Relationship Id="rId18" Type="http://schemas.openxmlformats.org/officeDocument/2006/relationships/customXml" Target="../ink/ink1251.xml"/><Relationship Id="rId39" Type="http://schemas.openxmlformats.org/officeDocument/2006/relationships/image" Target="../media/image1125.png"/><Relationship Id="rId265" Type="http://schemas.openxmlformats.org/officeDocument/2006/relationships/image" Target="../media/image1189.png"/><Relationship Id="rId286" Type="http://schemas.openxmlformats.org/officeDocument/2006/relationships/customXml" Target="../ink/ink1377.xml"/><Relationship Id="rId50" Type="http://schemas.openxmlformats.org/officeDocument/2006/relationships/customXml" Target="../ink/ink1267.xml"/><Relationship Id="rId104" Type="http://schemas.openxmlformats.org/officeDocument/2006/relationships/customXml" Target="../ink/ink1294.xml"/><Relationship Id="rId125" Type="http://schemas.openxmlformats.org/officeDocument/2006/relationships/image" Target="../media/image1168.png"/><Relationship Id="rId146" Type="http://schemas.openxmlformats.org/officeDocument/2006/relationships/customXml" Target="../ink/ink1315.xml"/><Relationship Id="rId188" Type="http://schemas.openxmlformats.org/officeDocument/2006/relationships/customXml" Target="../ink/ink1331.xml"/><Relationship Id="rId71" Type="http://schemas.openxmlformats.org/officeDocument/2006/relationships/image" Target="../media/image1141.png"/><Relationship Id="rId92" Type="http://schemas.openxmlformats.org/officeDocument/2006/relationships/customXml" Target="../ink/ink1288.xml"/><Relationship Id="rId213" Type="http://schemas.openxmlformats.org/officeDocument/2006/relationships/image" Target="../media/image1212.png"/><Relationship Id="rId234" Type="http://schemas.openxmlformats.org/officeDocument/2006/relationships/customXml" Target="../ink/ink1351.xml"/><Relationship Id="rId2" Type="http://schemas.openxmlformats.org/officeDocument/2006/relationships/customXml" Target="../ink/ink1243.xml"/><Relationship Id="rId29" Type="http://schemas.openxmlformats.org/officeDocument/2006/relationships/image" Target="../media/image1120.png"/><Relationship Id="rId255" Type="http://schemas.openxmlformats.org/officeDocument/2006/relationships/image" Target="../media/image1233.png"/><Relationship Id="rId276" Type="http://schemas.openxmlformats.org/officeDocument/2006/relationships/customXml" Target="../ink/ink1372.xml"/><Relationship Id="rId297" Type="http://schemas.openxmlformats.org/officeDocument/2006/relationships/image" Target="../media/image1246.png"/><Relationship Id="rId40" Type="http://schemas.openxmlformats.org/officeDocument/2006/relationships/customXml" Target="../ink/ink1262.xml"/><Relationship Id="rId115" Type="http://schemas.openxmlformats.org/officeDocument/2006/relationships/image" Target="../media/image1163.png"/><Relationship Id="rId136" Type="http://schemas.openxmlformats.org/officeDocument/2006/relationships/customXml" Target="../ink/ink1310.xml"/><Relationship Id="rId157" Type="http://schemas.openxmlformats.org/officeDocument/2006/relationships/image" Target="../media/image1184.png"/><Relationship Id="rId178" Type="http://schemas.openxmlformats.org/officeDocument/2006/relationships/customXml" Target="../ink/ink1326.xml"/><Relationship Id="rId61" Type="http://schemas.openxmlformats.org/officeDocument/2006/relationships/image" Target="../media/image1136.png"/><Relationship Id="rId82" Type="http://schemas.openxmlformats.org/officeDocument/2006/relationships/customXml" Target="../ink/ink1283.xml"/><Relationship Id="rId199" Type="http://schemas.openxmlformats.org/officeDocument/2006/relationships/image" Target="../media/image1205.png"/><Relationship Id="rId203" Type="http://schemas.openxmlformats.org/officeDocument/2006/relationships/image" Target="../media/image1207.png"/><Relationship Id="rId19" Type="http://schemas.openxmlformats.org/officeDocument/2006/relationships/image" Target="../media/image1115.png"/><Relationship Id="rId224" Type="http://schemas.openxmlformats.org/officeDocument/2006/relationships/customXml" Target="../ink/ink1346.xml"/><Relationship Id="rId245" Type="http://schemas.openxmlformats.org/officeDocument/2006/relationships/image" Target="../media/image1228.png"/><Relationship Id="rId266" Type="http://schemas.openxmlformats.org/officeDocument/2006/relationships/customXml" Target="../ink/ink1367.xml"/><Relationship Id="rId287" Type="http://schemas.openxmlformats.org/officeDocument/2006/relationships/image" Target="../media/image1241.png"/><Relationship Id="rId30" Type="http://schemas.openxmlformats.org/officeDocument/2006/relationships/customXml" Target="../ink/ink1257.xml"/><Relationship Id="rId105" Type="http://schemas.openxmlformats.org/officeDocument/2006/relationships/image" Target="../media/image1158.png"/><Relationship Id="rId126" Type="http://schemas.openxmlformats.org/officeDocument/2006/relationships/customXml" Target="../ink/ink1305.xml"/><Relationship Id="rId147" Type="http://schemas.openxmlformats.org/officeDocument/2006/relationships/image" Target="../media/image1179.png"/><Relationship Id="rId51" Type="http://schemas.openxmlformats.org/officeDocument/2006/relationships/image" Target="../media/image1131.png"/><Relationship Id="rId72" Type="http://schemas.openxmlformats.org/officeDocument/2006/relationships/customXml" Target="../ink/ink1278.xml"/><Relationship Id="rId93" Type="http://schemas.openxmlformats.org/officeDocument/2006/relationships/image" Target="../media/image1152.png"/><Relationship Id="rId189" Type="http://schemas.openxmlformats.org/officeDocument/2006/relationships/image" Target="../media/image1200.png"/><Relationship Id="rId3" Type="http://schemas.openxmlformats.org/officeDocument/2006/relationships/image" Target="../media/image11070.png"/><Relationship Id="rId214" Type="http://schemas.openxmlformats.org/officeDocument/2006/relationships/customXml" Target="../ink/ink1341.xml"/><Relationship Id="rId235" Type="http://schemas.openxmlformats.org/officeDocument/2006/relationships/image" Target="../media/image1223.png"/><Relationship Id="rId256" Type="http://schemas.openxmlformats.org/officeDocument/2006/relationships/customXml" Target="../ink/ink1362.xml"/><Relationship Id="rId277" Type="http://schemas.openxmlformats.org/officeDocument/2006/relationships/image" Target="../media/image1236.png"/><Relationship Id="rId298" Type="http://schemas.openxmlformats.org/officeDocument/2006/relationships/customXml" Target="../ink/ink1383.xml"/><Relationship Id="rId116" Type="http://schemas.openxmlformats.org/officeDocument/2006/relationships/customXml" Target="../ink/ink1300.xml"/><Relationship Id="rId137" Type="http://schemas.openxmlformats.org/officeDocument/2006/relationships/image" Target="../media/image1174.png"/><Relationship Id="rId158" Type="http://schemas.openxmlformats.org/officeDocument/2006/relationships/customXml" Target="../ink/ink1320.xml"/><Relationship Id="rId20" Type="http://schemas.openxmlformats.org/officeDocument/2006/relationships/customXml" Target="../ink/ink1252.xml"/><Relationship Id="rId41" Type="http://schemas.openxmlformats.org/officeDocument/2006/relationships/image" Target="../media/image1126.png"/><Relationship Id="rId62" Type="http://schemas.openxmlformats.org/officeDocument/2006/relationships/customXml" Target="../ink/ink1273.xml"/><Relationship Id="rId83" Type="http://schemas.openxmlformats.org/officeDocument/2006/relationships/image" Target="../media/image1147.png"/><Relationship Id="rId179" Type="http://schemas.openxmlformats.org/officeDocument/2006/relationships/image" Target="../media/image1195.png"/><Relationship Id="rId190" Type="http://schemas.openxmlformats.org/officeDocument/2006/relationships/customXml" Target="../ink/ink1332.xml"/><Relationship Id="rId204" Type="http://schemas.openxmlformats.org/officeDocument/2006/relationships/customXml" Target="../ink/ink1337.xml"/><Relationship Id="rId225" Type="http://schemas.openxmlformats.org/officeDocument/2006/relationships/image" Target="../media/image1218.png"/><Relationship Id="rId246" Type="http://schemas.openxmlformats.org/officeDocument/2006/relationships/customXml" Target="../ink/ink1357.xml"/><Relationship Id="rId267" Type="http://schemas.openxmlformats.org/officeDocument/2006/relationships/image" Target="../media/image1190.png"/><Relationship Id="rId288" Type="http://schemas.openxmlformats.org/officeDocument/2006/relationships/customXml" Target="../ink/ink1378.xml"/><Relationship Id="rId106" Type="http://schemas.openxmlformats.org/officeDocument/2006/relationships/customXml" Target="../ink/ink1295.xml"/><Relationship Id="rId127" Type="http://schemas.openxmlformats.org/officeDocument/2006/relationships/image" Target="../media/image1169.png"/><Relationship Id="rId10" Type="http://schemas.openxmlformats.org/officeDocument/2006/relationships/customXml" Target="../ink/ink1247.xml"/><Relationship Id="rId31" Type="http://schemas.openxmlformats.org/officeDocument/2006/relationships/image" Target="../media/image1121.png"/><Relationship Id="rId52" Type="http://schemas.openxmlformats.org/officeDocument/2006/relationships/customXml" Target="../ink/ink1268.xml"/><Relationship Id="rId73" Type="http://schemas.openxmlformats.org/officeDocument/2006/relationships/image" Target="../media/image1142.png"/><Relationship Id="rId94" Type="http://schemas.openxmlformats.org/officeDocument/2006/relationships/customXml" Target="../ink/ink1289.xml"/><Relationship Id="rId148" Type="http://schemas.openxmlformats.org/officeDocument/2006/relationships/customXml" Target="../ink/ink1316.xml"/><Relationship Id="rId4" Type="http://schemas.openxmlformats.org/officeDocument/2006/relationships/customXml" Target="../ink/ink1244.xml"/><Relationship Id="rId180" Type="http://schemas.openxmlformats.org/officeDocument/2006/relationships/customXml" Target="../ink/ink1327.xml"/><Relationship Id="rId215" Type="http://schemas.openxmlformats.org/officeDocument/2006/relationships/image" Target="../media/image1213.png"/><Relationship Id="rId236" Type="http://schemas.openxmlformats.org/officeDocument/2006/relationships/customXml" Target="../ink/ink1352.xml"/><Relationship Id="rId257" Type="http://schemas.openxmlformats.org/officeDocument/2006/relationships/image" Target="../media/image1234.png"/><Relationship Id="rId278" Type="http://schemas.openxmlformats.org/officeDocument/2006/relationships/customXml" Target="../ink/ink1373.xml"/><Relationship Id="rId42" Type="http://schemas.openxmlformats.org/officeDocument/2006/relationships/customXml" Target="../ink/ink1263.xml"/><Relationship Id="rId84" Type="http://schemas.openxmlformats.org/officeDocument/2006/relationships/customXml" Target="../ink/ink1284.xml"/><Relationship Id="rId138" Type="http://schemas.openxmlformats.org/officeDocument/2006/relationships/customXml" Target="../ink/ink1311.xml"/><Relationship Id="rId191" Type="http://schemas.openxmlformats.org/officeDocument/2006/relationships/image" Target="../media/image1201.png"/><Relationship Id="rId205" Type="http://schemas.openxmlformats.org/officeDocument/2006/relationships/image" Target="../media/image1208.png"/><Relationship Id="rId247" Type="http://schemas.openxmlformats.org/officeDocument/2006/relationships/image" Target="../media/image1229.png"/><Relationship Id="rId107" Type="http://schemas.openxmlformats.org/officeDocument/2006/relationships/image" Target="../media/image1159.png"/><Relationship Id="rId289" Type="http://schemas.openxmlformats.org/officeDocument/2006/relationships/image" Target="../media/image1242.png"/><Relationship Id="rId11" Type="http://schemas.openxmlformats.org/officeDocument/2006/relationships/image" Target="../media/image11110.png"/><Relationship Id="rId53" Type="http://schemas.openxmlformats.org/officeDocument/2006/relationships/image" Target="../media/image1132.png"/><Relationship Id="rId149" Type="http://schemas.openxmlformats.org/officeDocument/2006/relationships/image" Target="../media/image1180.png"/><Relationship Id="rId95" Type="http://schemas.openxmlformats.org/officeDocument/2006/relationships/image" Target="../media/image1153.png"/><Relationship Id="rId160" Type="http://schemas.openxmlformats.org/officeDocument/2006/relationships/customXml" Target="../ink/ink1321.xml"/><Relationship Id="rId216" Type="http://schemas.openxmlformats.org/officeDocument/2006/relationships/customXml" Target="../ink/ink1342.xml"/><Relationship Id="rId258" Type="http://schemas.openxmlformats.org/officeDocument/2006/relationships/customXml" Target="../ink/ink1363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4.png"/><Relationship Id="rId299" Type="http://schemas.openxmlformats.org/officeDocument/2006/relationships/image" Target="../media/image1262.png"/><Relationship Id="rId159" Type="http://schemas.openxmlformats.org/officeDocument/2006/relationships/image" Target="../media/image1185.png"/><Relationship Id="rId324" Type="http://schemas.openxmlformats.org/officeDocument/2006/relationships/customXml" Target="../ink/ink1491.xml"/><Relationship Id="rId366" Type="http://schemas.openxmlformats.org/officeDocument/2006/relationships/customXml" Target="../ink/ink1512.xml"/><Relationship Id="rId226" Type="http://schemas.openxmlformats.org/officeDocument/2006/relationships/customXml" Target="../ink/ink1442.xml"/><Relationship Id="rId433" Type="http://schemas.openxmlformats.org/officeDocument/2006/relationships/image" Target="../media/image1329.png"/><Relationship Id="rId268" Type="http://schemas.openxmlformats.org/officeDocument/2006/relationships/customXml" Target="../ink/ink1463.xml"/><Relationship Id="rId475" Type="http://schemas.openxmlformats.org/officeDocument/2006/relationships/image" Target="../media/image1350.png"/><Relationship Id="rId128" Type="http://schemas.openxmlformats.org/officeDocument/2006/relationships/customXml" Target="../ink/ink1402.xml"/><Relationship Id="rId335" Type="http://schemas.openxmlformats.org/officeDocument/2006/relationships/image" Target="../media/image1280.png"/><Relationship Id="rId377" Type="http://schemas.openxmlformats.org/officeDocument/2006/relationships/image" Target="../media/image1301.png"/><Relationship Id="rId181" Type="http://schemas.openxmlformats.org/officeDocument/2006/relationships/image" Target="../media/image1196.png"/><Relationship Id="rId237" Type="http://schemas.openxmlformats.org/officeDocument/2006/relationships/image" Target="../media/image1224.png"/><Relationship Id="rId402" Type="http://schemas.openxmlformats.org/officeDocument/2006/relationships/customXml" Target="../ink/ink1530.xml"/><Relationship Id="rId279" Type="http://schemas.openxmlformats.org/officeDocument/2006/relationships/image" Target="../media/image1252.png"/><Relationship Id="rId444" Type="http://schemas.openxmlformats.org/officeDocument/2006/relationships/customXml" Target="../ink/ink1551.xml"/><Relationship Id="rId486" Type="http://schemas.openxmlformats.org/officeDocument/2006/relationships/customXml" Target="../ink/ink1572.xml"/><Relationship Id="rId139" Type="http://schemas.openxmlformats.org/officeDocument/2006/relationships/image" Target="../media/image1175.png"/><Relationship Id="rId290" Type="http://schemas.openxmlformats.org/officeDocument/2006/relationships/customXml" Target="../ink/ink1474.xml"/><Relationship Id="rId304" Type="http://schemas.openxmlformats.org/officeDocument/2006/relationships/customXml" Target="../ink/ink1481.xml"/><Relationship Id="rId346" Type="http://schemas.openxmlformats.org/officeDocument/2006/relationships/customXml" Target="../ink/ink1502.xml"/><Relationship Id="rId388" Type="http://schemas.openxmlformats.org/officeDocument/2006/relationships/customXml" Target="../ink/ink1523.xml"/><Relationship Id="rId150" Type="http://schemas.openxmlformats.org/officeDocument/2006/relationships/customXml" Target="../ink/ink1413.xml"/><Relationship Id="rId192" Type="http://schemas.openxmlformats.org/officeDocument/2006/relationships/customXml" Target="../ink/ink1428.xml"/><Relationship Id="rId206" Type="http://schemas.openxmlformats.org/officeDocument/2006/relationships/customXml" Target="../ink/ink1433.xml"/><Relationship Id="rId413" Type="http://schemas.openxmlformats.org/officeDocument/2006/relationships/image" Target="../media/image1319.png"/><Relationship Id="rId248" Type="http://schemas.openxmlformats.org/officeDocument/2006/relationships/customXml" Target="../ink/ink1453.xml"/><Relationship Id="rId455" Type="http://schemas.openxmlformats.org/officeDocument/2006/relationships/image" Target="../media/image1340.png"/><Relationship Id="rId108" Type="http://schemas.openxmlformats.org/officeDocument/2006/relationships/customXml" Target="../ink/ink1392.xml"/><Relationship Id="rId315" Type="http://schemas.openxmlformats.org/officeDocument/2006/relationships/image" Target="../media/image1270.png"/><Relationship Id="rId357" Type="http://schemas.openxmlformats.org/officeDocument/2006/relationships/image" Target="../media/image1291.png"/><Relationship Id="rId96" Type="http://schemas.openxmlformats.org/officeDocument/2006/relationships/customXml" Target="../ink/ink1386.xml"/><Relationship Id="rId161" Type="http://schemas.openxmlformats.org/officeDocument/2006/relationships/image" Target="../media/image1186.png"/><Relationship Id="rId217" Type="http://schemas.openxmlformats.org/officeDocument/2006/relationships/image" Target="../media/image1214.png"/><Relationship Id="rId399" Type="http://schemas.openxmlformats.org/officeDocument/2006/relationships/image" Target="../media/image1312.png"/><Relationship Id="rId259" Type="http://schemas.openxmlformats.org/officeDocument/2006/relationships/image" Target="../media/image1248.png"/><Relationship Id="rId424" Type="http://schemas.openxmlformats.org/officeDocument/2006/relationships/customXml" Target="../ink/ink1541.xml"/><Relationship Id="rId466" Type="http://schemas.openxmlformats.org/officeDocument/2006/relationships/customXml" Target="../ink/ink1562.xml"/><Relationship Id="rId119" Type="http://schemas.openxmlformats.org/officeDocument/2006/relationships/image" Target="../media/image1165.png"/><Relationship Id="rId270" Type="http://schemas.openxmlformats.org/officeDocument/2006/relationships/customXml" Target="../ink/ink1464.xml"/><Relationship Id="rId326" Type="http://schemas.openxmlformats.org/officeDocument/2006/relationships/customXml" Target="../ink/ink1492.xml"/><Relationship Id="rId130" Type="http://schemas.openxmlformats.org/officeDocument/2006/relationships/customXml" Target="../ink/ink1403.xml"/><Relationship Id="rId368" Type="http://schemas.openxmlformats.org/officeDocument/2006/relationships/customXml" Target="../ink/ink1513.xml"/><Relationship Id="rId172" Type="http://schemas.openxmlformats.org/officeDocument/2006/relationships/customXml" Target="../ink/ink1419.xml"/><Relationship Id="rId228" Type="http://schemas.openxmlformats.org/officeDocument/2006/relationships/customXml" Target="../ink/ink1443.xml"/><Relationship Id="rId435" Type="http://schemas.openxmlformats.org/officeDocument/2006/relationships/image" Target="../media/image1330.png"/><Relationship Id="rId477" Type="http://schemas.openxmlformats.org/officeDocument/2006/relationships/image" Target="../media/image1351.png"/><Relationship Id="rId281" Type="http://schemas.openxmlformats.org/officeDocument/2006/relationships/image" Target="../media/image1253.png"/><Relationship Id="rId337" Type="http://schemas.openxmlformats.org/officeDocument/2006/relationships/image" Target="../media/image1281.png"/><Relationship Id="rId141" Type="http://schemas.openxmlformats.org/officeDocument/2006/relationships/image" Target="../media/image1176.png"/><Relationship Id="rId379" Type="http://schemas.openxmlformats.org/officeDocument/2006/relationships/image" Target="../media/image1302.png"/><Relationship Id="rId183" Type="http://schemas.openxmlformats.org/officeDocument/2006/relationships/image" Target="../media/image1197.png"/><Relationship Id="rId239" Type="http://schemas.openxmlformats.org/officeDocument/2006/relationships/image" Target="../media/image1225.png"/><Relationship Id="rId390" Type="http://schemas.openxmlformats.org/officeDocument/2006/relationships/customXml" Target="../ink/ink1524.xml"/><Relationship Id="rId404" Type="http://schemas.openxmlformats.org/officeDocument/2006/relationships/customXml" Target="../ink/ink1531.xml"/><Relationship Id="rId446" Type="http://schemas.openxmlformats.org/officeDocument/2006/relationships/customXml" Target="../ink/ink1552.xml"/><Relationship Id="rId250" Type="http://schemas.openxmlformats.org/officeDocument/2006/relationships/customXml" Target="../ink/ink1454.xml"/><Relationship Id="rId292" Type="http://schemas.openxmlformats.org/officeDocument/2006/relationships/customXml" Target="../ink/ink1475.xml"/><Relationship Id="rId306" Type="http://schemas.openxmlformats.org/officeDocument/2006/relationships/customXml" Target="../ink/ink1482.xml"/><Relationship Id="rId488" Type="http://schemas.openxmlformats.org/officeDocument/2006/relationships/customXml" Target="../ink/ink1573.xml"/><Relationship Id="rId110" Type="http://schemas.openxmlformats.org/officeDocument/2006/relationships/customXml" Target="../ink/ink1393.xml"/><Relationship Id="rId348" Type="http://schemas.openxmlformats.org/officeDocument/2006/relationships/customXml" Target="../ink/ink1503.xml"/><Relationship Id="rId152" Type="http://schemas.openxmlformats.org/officeDocument/2006/relationships/customXml" Target="../ink/ink1414.xml"/><Relationship Id="rId415" Type="http://schemas.openxmlformats.org/officeDocument/2006/relationships/image" Target="../media/image1320.png"/><Relationship Id="rId457" Type="http://schemas.openxmlformats.org/officeDocument/2006/relationships/image" Target="../media/image1341.png"/><Relationship Id="rId261" Type="http://schemas.openxmlformats.org/officeDocument/2006/relationships/image" Target="../media/image1249.png"/><Relationship Id="rId317" Type="http://schemas.openxmlformats.org/officeDocument/2006/relationships/image" Target="../media/image1271.png"/><Relationship Id="rId359" Type="http://schemas.openxmlformats.org/officeDocument/2006/relationships/image" Target="../media/image1292.png"/><Relationship Id="rId98" Type="http://schemas.openxmlformats.org/officeDocument/2006/relationships/customXml" Target="../ink/ink1387.xml"/><Relationship Id="rId121" Type="http://schemas.openxmlformats.org/officeDocument/2006/relationships/image" Target="../media/image1166.png"/><Relationship Id="rId219" Type="http://schemas.openxmlformats.org/officeDocument/2006/relationships/image" Target="../media/image1215.png"/><Relationship Id="rId370" Type="http://schemas.openxmlformats.org/officeDocument/2006/relationships/customXml" Target="../ink/ink1514.xml"/><Relationship Id="rId426" Type="http://schemas.openxmlformats.org/officeDocument/2006/relationships/customXml" Target="../ink/ink1542.xml"/><Relationship Id="rId230" Type="http://schemas.openxmlformats.org/officeDocument/2006/relationships/customXml" Target="../ink/ink1444.xml"/><Relationship Id="rId468" Type="http://schemas.openxmlformats.org/officeDocument/2006/relationships/customXml" Target="../ink/ink1563.xml"/><Relationship Id="rId272" Type="http://schemas.openxmlformats.org/officeDocument/2006/relationships/customXml" Target="../ink/ink1465.xml"/><Relationship Id="rId328" Type="http://schemas.openxmlformats.org/officeDocument/2006/relationships/customXml" Target="../ink/ink1493.xml"/><Relationship Id="rId132" Type="http://schemas.openxmlformats.org/officeDocument/2006/relationships/customXml" Target="../ink/ink1404.xml"/><Relationship Id="rId174" Type="http://schemas.openxmlformats.org/officeDocument/2006/relationships/customXml" Target="../ink/ink1420.xml"/><Relationship Id="rId381" Type="http://schemas.openxmlformats.org/officeDocument/2006/relationships/image" Target="../media/image1303.png"/><Relationship Id="rId241" Type="http://schemas.openxmlformats.org/officeDocument/2006/relationships/image" Target="../media/image1226.png"/><Relationship Id="rId437" Type="http://schemas.openxmlformats.org/officeDocument/2006/relationships/image" Target="../media/image1331.png"/><Relationship Id="rId479" Type="http://schemas.openxmlformats.org/officeDocument/2006/relationships/image" Target="../media/image1352.png"/><Relationship Id="rId283" Type="http://schemas.openxmlformats.org/officeDocument/2006/relationships/image" Target="../media/image1254.png"/><Relationship Id="rId339" Type="http://schemas.openxmlformats.org/officeDocument/2006/relationships/image" Target="../media/image1282.png"/><Relationship Id="rId490" Type="http://schemas.openxmlformats.org/officeDocument/2006/relationships/customXml" Target="../ink/ink1574.xml"/><Relationship Id="rId101" Type="http://schemas.openxmlformats.org/officeDocument/2006/relationships/image" Target="../media/image1156.png"/><Relationship Id="rId143" Type="http://schemas.openxmlformats.org/officeDocument/2006/relationships/image" Target="../media/image1177.png"/><Relationship Id="rId350" Type="http://schemas.openxmlformats.org/officeDocument/2006/relationships/customXml" Target="../ink/ink1504.xml"/><Relationship Id="rId406" Type="http://schemas.openxmlformats.org/officeDocument/2006/relationships/customXml" Target="../ink/ink1532.xml"/><Relationship Id="rId210" Type="http://schemas.openxmlformats.org/officeDocument/2006/relationships/customXml" Target="../ink/ink1434.xml"/><Relationship Id="rId392" Type="http://schemas.openxmlformats.org/officeDocument/2006/relationships/customXml" Target="../ink/ink1525.xml"/><Relationship Id="rId448" Type="http://schemas.openxmlformats.org/officeDocument/2006/relationships/customXml" Target="../ink/ink1553.xml"/><Relationship Id="rId252" Type="http://schemas.openxmlformats.org/officeDocument/2006/relationships/customXml" Target="../ink/ink1455.xml"/><Relationship Id="rId294" Type="http://schemas.openxmlformats.org/officeDocument/2006/relationships/customXml" Target="../ink/ink1476.xml"/><Relationship Id="rId308" Type="http://schemas.openxmlformats.org/officeDocument/2006/relationships/customXml" Target="../ink/ink1483.xml"/><Relationship Id="rId112" Type="http://schemas.openxmlformats.org/officeDocument/2006/relationships/customXml" Target="../ink/ink1394.xml"/><Relationship Id="rId133" Type="http://schemas.openxmlformats.org/officeDocument/2006/relationships/image" Target="../media/image1172.png"/><Relationship Id="rId154" Type="http://schemas.openxmlformats.org/officeDocument/2006/relationships/customXml" Target="../ink/ink1415.xml"/><Relationship Id="rId175" Type="http://schemas.openxmlformats.org/officeDocument/2006/relationships/image" Target="../media/image1193.png"/><Relationship Id="rId340" Type="http://schemas.openxmlformats.org/officeDocument/2006/relationships/customXml" Target="../ink/ink1499.xml"/><Relationship Id="rId361" Type="http://schemas.openxmlformats.org/officeDocument/2006/relationships/image" Target="../media/image1293.png"/><Relationship Id="rId200" Type="http://schemas.openxmlformats.org/officeDocument/2006/relationships/customXml" Target="../ink/ink1430.xml"/><Relationship Id="rId382" Type="http://schemas.openxmlformats.org/officeDocument/2006/relationships/customXml" Target="../ink/ink1520.xml"/><Relationship Id="rId417" Type="http://schemas.openxmlformats.org/officeDocument/2006/relationships/image" Target="../media/image1321.png"/><Relationship Id="rId438" Type="http://schemas.openxmlformats.org/officeDocument/2006/relationships/customXml" Target="../ink/ink1548.xml"/><Relationship Id="rId459" Type="http://schemas.openxmlformats.org/officeDocument/2006/relationships/image" Target="../media/image1342.png"/><Relationship Id="rId221" Type="http://schemas.openxmlformats.org/officeDocument/2006/relationships/image" Target="../media/image1216.png"/><Relationship Id="rId242" Type="http://schemas.openxmlformats.org/officeDocument/2006/relationships/customXml" Target="../ink/ink1450.xml"/><Relationship Id="rId263" Type="http://schemas.openxmlformats.org/officeDocument/2006/relationships/image" Target="../media/image1183.png"/><Relationship Id="rId284" Type="http://schemas.openxmlformats.org/officeDocument/2006/relationships/customXml" Target="../ink/ink1471.xml"/><Relationship Id="rId319" Type="http://schemas.openxmlformats.org/officeDocument/2006/relationships/image" Target="../media/image1272.png"/><Relationship Id="rId470" Type="http://schemas.openxmlformats.org/officeDocument/2006/relationships/customXml" Target="../ink/ink1564.xml"/><Relationship Id="rId491" Type="http://schemas.openxmlformats.org/officeDocument/2006/relationships/image" Target="../media/image1358.png"/><Relationship Id="rId102" Type="http://schemas.openxmlformats.org/officeDocument/2006/relationships/customXml" Target="../ink/ink1389.xml"/><Relationship Id="rId123" Type="http://schemas.openxmlformats.org/officeDocument/2006/relationships/image" Target="../media/image1167.png"/><Relationship Id="rId144" Type="http://schemas.openxmlformats.org/officeDocument/2006/relationships/customXml" Target="../ink/ink1410.xml"/><Relationship Id="rId330" Type="http://schemas.openxmlformats.org/officeDocument/2006/relationships/customXml" Target="../ink/ink1494.xml"/><Relationship Id="rId351" Type="http://schemas.openxmlformats.org/officeDocument/2006/relationships/image" Target="../media/image1288.png"/><Relationship Id="rId372" Type="http://schemas.openxmlformats.org/officeDocument/2006/relationships/customXml" Target="../ink/ink1515.xml"/><Relationship Id="rId393" Type="http://schemas.openxmlformats.org/officeDocument/2006/relationships/image" Target="../media/image1309.png"/><Relationship Id="rId407" Type="http://schemas.openxmlformats.org/officeDocument/2006/relationships/image" Target="../media/image1316.png"/><Relationship Id="rId428" Type="http://schemas.openxmlformats.org/officeDocument/2006/relationships/customXml" Target="../ink/ink1543.xml"/><Relationship Id="rId449" Type="http://schemas.openxmlformats.org/officeDocument/2006/relationships/image" Target="../media/image1337.png"/><Relationship Id="rId211" Type="http://schemas.openxmlformats.org/officeDocument/2006/relationships/image" Target="../media/image1211.png"/><Relationship Id="rId232" Type="http://schemas.openxmlformats.org/officeDocument/2006/relationships/customXml" Target="../ink/ink1445.xml"/><Relationship Id="rId253" Type="http://schemas.openxmlformats.org/officeDocument/2006/relationships/image" Target="../media/image1232.png"/><Relationship Id="rId274" Type="http://schemas.openxmlformats.org/officeDocument/2006/relationships/customXml" Target="../ink/ink1466.xml"/><Relationship Id="rId295" Type="http://schemas.openxmlformats.org/officeDocument/2006/relationships/image" Target="../media/image1260.png"/><Relationship Id="rId309" Type="http://schemas.openxmlformats.org/officeDocument/2006/relationships/image" Target="../media/image1267.png"/><Relationship Id="rId460" Type="http://schemas.openxmlformats.org/officeDocument/2006/relationships/customXml" Target="../ink/ink1559.xml"/><Relationship Id="rId481" Type="http://schemas.openxmlformats.org/officeDocument/2006/relationships/image" Target="../media/image1353.png"/><Relationship Id="rId113" Type="http://schemas.openxmlformats.org/officeDocument/2006/relationships/image" Target="../media/image1162.png"/><Relationship Id="rId134" Type="http://schemas.openxmlformats.org/officeDocument/2006/relationships/customXml" Target="../ink/ink1405.xml"/><Relationship Id="rId320" Type="http://schemas.openxmlformats.org/officeDocument/2006/relationships/customXml" Target="../ink/ink1489.xml"/><Relationship Id="rId176" Type="http://schemas.openxmlformats.org/officeDocument/2006/relationships/customXml" Target="../ink/ink1421.xml"/><Relationship Id="rId197" Type="http://schemas.openxmlformats.org/officeDocument/2006/relationships/image" Target="../media/image1204.png"/><Relationship Id="rId341" Type="http://schemas.openxmlformats.org/officeDocument/2006/relationships/image" Target="../media/image1283.png"/><Relationship Id="rId362" Type="http://schemas.openxmlformats.org/officeDocument/2006/relationships/customXml" Target="../ink/ink1510.xml"/><Relationship Id="rId383" Type="http://schemas.openxmlformats.org/officeDocument/2006/relationships/image" Target="../media/image1304.png"/><Relationship Id="rId418" Type="http://schemas.openxmlformats.org/officeDocument/2006/relationships/customXml" Target="../ink/ink1538.xml"/><Relationship Id="rId439" Type="http://schemas.openxmlformats.org/officeDocument/2006/relationships/image" Target="../media/image1332.png"/><Relationship Id="rId201" Type="http://schemas.openxmlformats.org/officeDocument/2006/relationships/image" Target="../media/image1206.png"/><Relationship Id="rId222" Type="http://schemas.openxmlformats.org/officeDocument/2006/relationships/customXml" Target="../ink/ink1440.xml"/><Relationship Id="rId243" Type="http://schemas.openxmlformats.org/officeDocument/2006/relationships/image" Target="../media/image1227.png"/><Relationship Id="rId264" Type="http://schemas.openxmlformats.org/officeDocument/2006/relationships/customXml" Target="../ink/ink1461.xml"/><Relationship Id="rId285" Type="http://schemas.openxmlformats.org/officeDocument/2006/relationships/image" Target="../media/image1255.png"/><Relationship Id="rId450" Type="http://schemas.openxmlformats.org/officeDocument/2006/relationships/customXml" Target="../ink/ink1554.xml"/><Relationship Id="rId471" Type="http://schemas.openxmlformats.org/officeDocument/2006/relationships/image" Target="../media/image1348.png"/><Relationship Id="rId103" Type="http://schemas.openxmlformats.org/officeDocument/2006/relationships/image" Target="../media/image1157.png"/><Relationship Id="rId124" Type="http://schemas.openxmlformats.org/officeDocument/2006/relationships/customXml" Target="../ink/ink1400.xml"/><Relationship Id="rId310" Type="http://schemas.openxmlformats.org/officeDocument/2006/relationships/customXml" Target="../ink/ink1484.xml"/><Relationship Id="rId492" Type="http://schemas.openxmlformats.org/officeDocument/2006/relationships/customXml" Target="../ink/ink1575.xml"/><Relationship Id="rId145" Type="http://schemas.openxmlformats.org/officeDocument/2006/relationships/image" Target="../media/image1178.png"/><Relationship Id="rId187" Type="http://schemas.openxmlformats.org/officeDocument/2006/relationships/image" Target="../media/image1199.png"/><Relationship Id="rId331" Type="http://schemas.openxmlformats.org/officeDocument/2006/relationships/image" Target="../media/image1278.png"/><Relationship Id="rId352" Type="http://schemas.openxmlformats.org/officeDocument/2006/relationships/customXml" Target="../ink/ink1505.xml"/><Relationship Id="rId373" Type="http://schemas.openxmlformats.org/officeDocument/2006/relationships/image" Target="../media/image1299.png"/><Relationship Id="rId394" Type="http://schemas.openxmlformats.org/officeDocument/2006/relationships/customXml" Target="../ink/ink1526.xml"/><Relationship Id="rId408" Type="http://schemas.openxmlformats.org/officeDocument/2006/relationships/customXml" Target="../ink/ink1533.xml"/><Relationship Id="rId429" Type="http://schemas.openxmlformats.org/officeDocument/2006/relationships/image" Target="../media/image1327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435.xml"/><Relationship Id="rId233" Type="http://schemas.openxmlformats.org/officeDocument/2006/relationships/image" Target="../media/image1222.png"/><Relationship Id="rId254" Type="http://schemas.openxmlformats.org/officeDocument/2006/relationships/customXml" Target="../ink/ink1456.xml"/><Relationship Id="rId440" Type="http://schemas.openxmlformats.org/officeDocument/2006/relationships/customXml" Target="../ink/ink1549.xml"/><Relationship Id="rId114" Type="http://schemas.openxmlformats.org/officeDocument/2006/relationships/customXml" Target="../ink/ink1395.xml"/><Relationship Id="rId275" Type="http://schemas.openxmlformats.org/officeDocument/2006/relationships/image" Target="../media/image1250.png"/><Relationship Id="rId296" Type="http://schemas.openxmlformats.org/officeDocument/2006/relationships/customXml" Target="../ink/ink1477.xml"/><Relationship Id="rId300" Type="http://schemas.openxmlformats.org/officeDocument/2006/relationships/customXml" Target="../ink/ink1479.xml"/><Relationship Id="rId461" Type="http://schemas.openxmlformats.org/officeDocument/2006/relationships/image" Target="../media/image1343.png"/><Relationship Id="rId482" Type="http://schemas.openxmlformats.org/officeDocument/2006/relationships/customXml" Target="../ink/ink1570.xml"/><Relationship Id="rId135" Type="http://schemas.openxmlformats.org/officeDocument/2006/relationships/image" Target="../media/image1173.png"/><Relationship Id="rId177" Type="http://schemas.openxmlformats.org/officeDocument/2006/relationships/image" Target="../media/image1194.png"/><Relationship Id="rId198" Type="http://schemas.openxmlformats.org/officeDocument/2006/relationships/customXml" Target="../ink/ink1429.xml"/><Relationship Id="rId321" Type="http://schemas.openxmlformats.org/officeDocument/2006/relationships/image" Target="../media/image1273.png"/><Relationship Id="rId342" Type="http://schemas.openxmlformats.org/officeDocument/2006/relationships/customXml" Target="../ink/ink1500.xml"/><Relationship Id="rId363" Type="http://schemas.openxmlformats.org/officeDocument/2006/relationships/image" Target="../media/image1294.png"/><Relationship Id="rId384" Type="http://schemas.openxmlformats.org/officeDocument/2006/relationships/customXml" Target="../ink/ink1521.xml"/><Relationship Id="rId419" Type="http://schemas.openxmlformats.org/officeDocument/2006/relationships/image" Target="../media/image1322.png"/><Relationship Id="rId202" Type="http://schemas.openxmlformats.org/officeDocument/2006/relationships/customXml" Target="../ink/ink1431.xml"/><Relationship Id="rId223" Type="http://schemas.openxmlformats.org/officeDocument/2006/relationships/image" Target="../media/image1217.png"/><Relationship Id="rId244" Type="http://schemas.openxmlformats.org/officeDocument/2006/relationships/customXml" Target="../ink/ink1451.xml"/><Relationship Id="rId430" Type="http://schemas.openxmlformats.org/officeDocument/2006/relationships/customXml" Target="../ink/ink1544.xml"/><Relationship Id="rId265" Type="http://schemas.openxmlformats.org/officeDocument/2006/relationships/image" Target="../media/image1187.png"/><Relationship Id="rId286" Type="http://schemas.openxmlformats.org/officeDocument/2006/relationships/customXml" Target="../ink/ink1472.xml"/><Relationship Id="rId451" Type="http://schemas.openxmlformats.org/officeDocument/2006/relationships/image" Target="../media/image1338.png"/><Relationship Id="rId472" Type="http://schemas.openxmlformats.org/officeDocument/2006/relationships/customXml" Target="../ink/ink1565.xml"/><Relationship Id="rId493" Type="http://schemas.openxmlformats.org/officeDocument/2006/relationships/image" Target="../media/image1359.png"/><Relationship Id="rId104" Type="http://schemas.openxmlformats.org/officeDocument/2006/relationships/customXml" Target="../ink/ink1390.xml"/><Relationship Id="rId125" Type="http://schemas.openxmlformats.org/officeDocument/2006/relationships/image" Target="../media/image1168.png"/><Relationship Id="rId146" Type="http://schemas.openxmlformats.org/officeDocument/2006/relationships/customXml" Target="../ink/ink1411.xml"/><Relationship Id="rId188" Type="http://schemas.openxmlformats.org/officeDocument/2006/relationships/customXml" Target="../ink/ink1426.xml"/><Relationship Id="rId311" Type="http://schemas.openxmlformats.org/officeDocument/2006/relationships/image" Target="../media/image1268.png"/><Relationship Id="rId332" Type="http://schemas.openxmlformats.org/officeDocument/2006/relationships/customXml" Target="../ink/ink1495.xml"/><Relationship Id="rId353" Type="http://schemas.openxmlformats.org/officeDocument/2006/relationships/image" Target="../media/image1289.png"/><Relationship Id="rId374" Type="http://schemas.openxmlformats.org/officeDocument/2006/relationships/customXml" Target="../ink/ink1516.xml"/><Relationship Id="rId395" Type="http://schemas.openxmlformats.org/officeDocument/2006/relationships/image" Target="../media/image1310.png"/><Relationship Id="rId409" Type="http://schemas.openxmlformats.org/officeDocument/2006/relationships/image" Target="../media/image1317.png"/><Relationship Id="rId213" Type="http://schemas.openxmlformats.org/officeDocument/2006/relationships/image" Target="../media/image1212.png"/><Relationship Id="rId234" Type="http://schemas.openxmlformats.org/officeDocument/2006/relationships/customXml" Target="../ink/ink1446.xml"/><Relationship Id="rId420" Type="http://schemas.openxmlformats.org/officeDocument/2006/relationships/customXml" Target="../ink/ink1539.xml"/><Relationship Id="rId2" Type="http://schemas.openxmlformats.org/officeDocument/2006/relationships/customXml" Target="../ink/ink1384.xml"/><Relationship Id="rId255" Type="http://schemas.openxmlformats.org/officeDocument/2006/relationships/image" Target="../media/image1233.png"/><Relationship Id="rId276" Type="http://schemas.openxmlformats.org/officeDocument/2006/relationships/customXml" Target="../ink/ink1467.xml"/><Relationship Id="rId297" Type="http://schemas.openxmlformats.org/officeDocument/2006/relationships/image" Target="../media/image1261.png"/><Relationship Id="rId441" Type="http://schemas.openxmlformats.org/officeDocument/2006/relationships/image" Target="../media/image1333.png"/><Relationship Id="rId462" Type="http://schemas.openxmlformats.org/officeDocument/2006/relationships/customXml" Target="../ink/ink1560.xml"/><Relationship Id="rId483" Type="http://schemas.openxmlformats.org/officeDocument/2006/relationships/image" Target="../media/image1354.png"/><Relationship Id="rId115" Type="http://schemas.openxmlformats.org/officeDocument/2006/relationships/image" Target="../media/image1163.png"/><Relationship Id="rId136" Type="http://schemas.openxmlformats.org/officeDocument/2006/relationships/customXml" Target="../ink/ink1406.xml"/><Relationship Id="rId157" Type="http://schemas.openxmlformats.org/officeDocument/2006/relationships/image" Target="../media/image1184.png"/><Relationship Id="rId178" Type="http://schemas.openxmlformats.org/officeDocument/2006/relationships/customXml" Target="../ink/ink1422.xml"/><Relationship Id="rId301" Type="http://schemas.openxmlformats.org/officeDocument/2006/relationships/image" Target="../media/image1263.png"/><Relationship Id="rId322" Type="http://schemas.openxmlformats.org/officeDocument/2006/relationships/customXml" Target="../ink/ink1490.xml"/><Relationship Id="rId343" Type="http://schemas.openxmlformats.org/officeDocument/2006/relationships/image" Target="../media/image1284.png"/><Relationship Id="rId364" Type="http://schemas.openxmlformats.org/officeDocument/2006/relationships/customXml" Target="../ink/ink1511.xml"/><Relationship Id="rId199" Type="http://schemas.openxmlformats.org/officeDocument/2006/relationships/image" Target="../media/image1205.png"/><Relationship Id="rId203" Type="http://schemas.openxmlformats.org/officeDocument/2006/relationships/image" Target="../media/image1207.png"/><Relationship Id="rId385" Type="http://schemas.openxmlformats.org/officeDocument/2006/relationships/image" Target="../media/image1305.png"/><Relationship Id="rId224" Type="http://schemas.openxmlformats.org/officeDocument/2006/relationships/customXml" Target="../ink/ink1441.xml"/><Relationship Id="rId245" Type="http://schemas.openxmlformats.org/officeDocument/2006/relationships/image" Target="../media/image1228.png"/><Relationship Id="rId266" Type="http://schemas.openxmlformats.org/officeDocument/2006/relationships/customXml" Target="../ink/ink1462.xml"/><Relationship Id="rId287" Type="http://schemas.openxmlformats.org/officeDocument/2006/relationships/image" Target="../media/image1256.png"/><Relationship Id="rId410" Type="http://schemas.openxmlformats.org/officeDocument/2006/relationships/customXml" Target="../ink/ink1534.xml"/><Relationship Id="rId431" Type="http://schemas.openxmlformats.org/officeDocument/2006/relationships/image" Target="../media/image1328.png"/><Relationship Id="rId452" Type="http://schemas.openxmlformats.org/officeDocument/2006/relationships/customXml" Target="../ink/ink1555.xml"/><Relationship Id="rId473" Type="http://schemas.openxmlformats.org/officeDocument/2006/relationships/image" Target="../media/image1349.png"/><Relationship Id="rId105" Type="http://schemas.openxmlformats.org/officeDocument/2006/relationships/image" Target="../media/image1158.png"/><Relationship Id="rId126" Type="http://schemas.openxmlformats.org/officeDocument/2006/relationships/customXml" Target="../ink/ink1401.xml"/><Relationship Id="rId147" Type="http://schemas.openxmlformats.org/officeDocument/2006/relationships/image" Target="../media/image1179.png"/><Relationship Id="rId312" Type="http://schemas.openxmlformats.org/officeDocument/2006/relationships/customXml" Target="../ink/ink1485.xml"/><Relationship Id="rId333" Type="http://schemas.openxmlformats.org/officeDocument/2006/relationships/image" Target="../media/image1279.png"/><Relationship Id="rId354" Type="http://schemas.openxmlformats.org/officeDocument/2006/relationships/customXml" Target="../ink/ink1506.xml"/><Relationship Id="rId93" Type="http://schemas.openxmlformats.org/officeDocument/2006/relationships/image" Target="../media/image1152.png"/><Relationship Id="rId189" Type="http://schemas.openxmlformats.org/officeDocument/2006/relationships/image" Target="../media/image1200.png"/><Relationship Id="rId375" Type="http://schemas.openxmlformats.org/officeDocument/2006/relationships/image" Target="../media/image1300.png"/><Relationship Id="rId396" Type="http://schemas.openxmlformats.org/officeDocument/2006/relationships/customXml" Target="../ink/ink1527.xml"/><Relationship Id="rId214" Type="http://schemas.openxmlformats.org/officeDocument/2006/relationships/customXml" Target="../ink/ink1436.xml"/><Relationship Id="rId235" Type="http://schemas.openxmlformats.org/officeDocument/2006/relationships/image" Target="../media/image1223.png"/><Relationship Id="rId256" Type="http://schemas.openxmlformats.org/officeDocument/2006/relationships/customXml" Target="../ink/ink1457.xml"/><Relationship Id="rId277" Type="http://schemas.openxmlformats.org/officeDocument/2006/relationships/image" Target="../media/image1251.png"/><Relationship Id="rId298" Type="http://schemas.openxmlformats.org/officeDocument/2006/relationships/customXml" Target="../ink/ink1478.xml"/><Relationship Id="rId400" Type="http://schemas.openxmlformats.org/officeDocument/2006/relationships/customXml" Target="../ink/ink1529.xml"/><Relationship Id="rId421" Type="http://schemas.openxmlformats.org/officeDocument/2006/relationships/image" Target="../media/image1323.png"/><Relationship Id="rId442" Type="http://schemas.openxmlformats.org/officeDocument/2006/relationships/customXml" Target="../ink/ink1550.xml"/><Relationship Id="rId463" Type="http://schemas.openxmlformats.org/officeDocument/2006/relationships/image" Target="../media/image1344.png"/><Relationship Id="rId484" Type="http://schemas.openxmlformats.org/officeDocument/2006/relationships/customXml" Target="../ink/ink1571.xml"/><Relationship Id="rId116" Type="http://schemas.openxmlformats.org/officeDocument/2006/relationships/customXml" Target="../ink/ink1396.xml"/><Relationship Id="rId137" Type="http://schemas.openxmlformats.org/officeDocument/2006/relationships/image" Target="../media/image1174.png"/><Relationship Id="rId158" Type="http://schemas.openxmlformats.org/officeDocument/2006/relationships/customXml" Target="../ink/ink1416.xml"/><Relationship Id="rId302" Type="http://schemas.openxmlformats.org/officeDocument/2006/relationships/customXml" Target="../ink/ink1480.xml"/><Relationship Id="rId323" Type="http://schemas.openxmlformats.org/officeDocument/2006/relationships/image" Target="../media/image1274.png"/><Relationship Id="rId344" Type="http://schemas.openxmlformats.org/officeDocument/2006/relationships/customXml" Target="../ink/ink1501.xml"/><Relationship Id="rId179" Type="http://schemas.openxmlformats.org/officeDocument/2006/relationships/image" Target="../media/image1195.png"/><Relationship Id="rId365" Type="http://schemas.openxmlformats.org/officeDocument/2006/relationships/image" Target="../media/image1295.png"/><Relationship Id="rId386" Type="http://schemas.openxmlformats.org/officeDocument/2006/relationships/customXml" Target="../ink/ink1522.xml"/><Relationship Id="rId190" Type="http://schemas.openxmlformats.org/officeDocument/2006/relationships/customXml" Target="../ink/ink1427.xml"/><Relationship Id="rId204" Type="http://schemas.openxmlformats.org/officeDocument/2006/relationships/customXml" Target="../ink/ink1432.xml"/><Relationship Id="rId225" Type="http://schemas.openxmlformats.org/officeDocument/2006/relationships/image" Target="../media/image1218.png"/><Relationship Id="rId246" Type="http://schemas.openxmlformats.org/officeDocument/2006/relationships/customXml" Target="../ink/ink1452.xml"/><Relationship Id="rId267" Type="http://schemas.openxmlformats.org/officeDocument/2006/relationships/image" Target="../media/image1188.png"/><Relationship Id="rId288" Type="http://schemas.openxmlformats.org/officeDocument/2006/relationships/customXml" Target="../ink/ink1473.xml"/><Relationship Id="rId411" Type="http://schemas.openxmlformats.org/officeDocument/2006/relationships/image" Target="../media/image1318.png"/><Relationship Id="rId432" Type="http://schemas.openxmlformats.org/officeDocument/2006/relationships/customXml" Target="../ink/ink1545.xml"/><Relationship Id="rId453" Type="http://schemas.openxmlformats.org/officeDocument/2006/relationships/image" Target="../media/image1339.png"/><Relationship Id="rId474" Type="http://schemas.openxmlformats.org/officeDocument/2006/relationships/customXml" Target="../ink/ink1566.xml"/><Relationship Id="rId106" Type="http://schemas.openxmlformats.org/officeDocument/2006/relationships/customXml" Target="../ink/ink1391.xml"/><Relationship Id="rId127" Type="http://schemas.openxmlformats.org/officeDocument/2006/relationships/image" Target="../media/image1169.png"/><Relationship Id="rId313" Type="http://schemas.openxmlformats.org/officeDocument/2006/relationships/image" Target="../media/image1269.png"/><Relationship Id="rId94" Type="http://schemas.openxmlformats.org/officeDocument/2006/relationships/customXml" Target="../ink/ink1385.xml"/><Relationship Id="rId148" Type="http://schemas.openxmlformats.org/officeDocument/2006/relationships/customXml" Target="../ink/ink1412.xml"/><Relationship Id="rId334" Type="http://schemas.openxmlformats.org/officeDocument/2006/relationships/customXml" Target="../ink/ink1496.xml"/><Relationship Id="rId355" Type="http://schemas.openxmlformats.org/officeDocument/2006/relationships/image" Target="../media/image1290.png"/><Relationship Id="rId376" Type="http://schemas.openxmlformats.org/officeDocument/2006/relationships/customXml" Target="../ink/ink1517.xml"/><Relationship Id="rId397" Type="http://schemas.openxmlformats.org/officeDocument/2006/relationships/image" Target="../media/image1311.png"/><Relationship Id="rId180" Type="http://schemas.openxmlformats.org/officeDocument/2006/relationships/customXml" Target="../ink/ink1423.xml"/><Relationship Id="rId215" Type="http://schemas.openxmlformats.org/officeDocument/2006/relationships/image" Target="../media/image1213.png"/><Relationship Id="rId236" Type="http://schemas.openxmlformats.org/officeDocument/2006/relationships/customXml" Target="../ink/ink1447.xml"/><Relationship Id="rId257" Type="http://schemas.openxmlformats.org/officeDocument/2006/relationships/image" Target="../media/image1234.png"/><Relationship Id="rId278" Type="http://schemas.openxmlformats.org/officeDocument/2006/relationships/customXml" Target="../ink/ink1468.xml"/><Relationship Id="rId401" Type="http://schemas.openxmlformats.org/officeDocument/2006/relationships/image" Target="../media/image1313.png"/><Relationship Id="rId422" Type="http://schemas.openxmlformats.org/officeDocument/2006/relationships/customXml" Target="../ink/ink1540.xml"/><Relationship Id="rId443" Type="http://schemas.openxmlformats.org/officeDocument/2006/relationships/image" Target="../media/image1334.png"/><Relationship Id="rId464" Type="http://schemas.openxmlformats.org/officeDocument/2006/relationships/customXml" Target="../ink/ink1561.xml"/><Relationship Id="rId303" Type="http://schemas.openxmlformats.org/officeDocument/2006/relationships/image" Target="../media/image1264.png"/><Relationship Id="rId485" Type="http://schemas.openxmlformats.org/officeDocument/2006/relationships/image" Target="../media/image1355.png"/><Relationship Id="rId138" Type="http://schemas.openxmlformats.org/officeDocument/2006/relationships/customXml" Target="../ink/ink1407.xml"/><Relationship Id="rId345" Type="http://schemas.openxmlformats.org/officeDocument/2006/relationships/image" Target="../media/image1285.png"/><Relationship Id="rId387" Type="http://schemas.openxmlformats.org/officeDocument/2006/relationships/image" Target="../media/image1306.png"/><Relationship Id="rId191" Type="http://schemas.openxmlformats.org/officeDocument/2006/relationships/image" Target="../media/image1201.png"/><Relationship Id="rId205" Type="http://schemas.openxmlformats.org/officeDocument/2006/relationships/image" Target="../media/image1208.png"/><Relationship Id="rId247" Type="http://schemas.openxmlformats.org/officeDocument/2006/relationships/image" Target="../media/image1229.png"/><Relationship Id="rId412" Type="http://schemas.openxmlformats.org/officeDocument/2006/relationships/customXml" Target="../ink/ink1535.xml"/><Relationship Id="rId107" Type="http://schemas.openxmlformats.org/officeDocument/2006/relationships/image" Target="../media/image1159.png"/><Relationship Id="rId289" Type="http://schemas.openxmlformats.org/officeDocument/2006/relationships/image" Target="../media/image1257.png"/><Relationship Id="rId454" Type="http://schemas.openxmlformats.org/officeDocument/2006/relationships/customXml" Target="../ink/ink1556.xml"/><Relationship Id="rId149" Type="http://schemas.openxmlformats.org/officeDocument/2006/relationships/image" Target="../media/image1180.png"/><Relationship Id="rId314" Type="http://schemas.openxmlformats.org/officeDocument/2006/relationships/customXml" Target="../ink/ink1486.xml"/><Relationship Id="rId356" Type="http://schemas.openxmlformats.org/officeDocument/2006/relationships/customXml" Target="../ink/ink1507.xml"/><Relationship Id="rId398" Type="http://schemas.openxmlformats.org/officeDocument/2006/relationships/customXml" Target="../ink/ink1528.xml"/><Relationship Id="rId95" Type="http://schemas.openxmlformats.org/officeDocument/2006/relationships/image" Target="../media/image1153.png"/><Relationship Id="rId160" Type="http://schemas.openxmlformats.org/officeDocument/2006/relationships/customXml" Target="../ink/ink1417.xml"/><Relationship Id="rId216" Type="http://schemas.openxmlformats.org/officeDocument/2006/relationships/customXml" Target="../ink/ink1437.xml"/><Relationship Id="rId423" Type="http://schemas.openxmlformats.org/officeDocument/2006/relationships/image" Target="../media/image1324.png"/><Relationship Id="rId258" Type="http://schemas.openxmlformats.org/officeDocument/2006/relationships/customXml" Target="../ink/ink1458.xml"/><Relationship Id="rId465" Type="http://schemas.openxmlformats.org/officeDocument/2006/relationships/image" Target="../media/image1345.png"/><Relationship Id="rId118" Type="http://schemas.openxmlformats.org/officeDocument/2006/relationships/customXml" Target="../ink/ink1397.xml"/><Relationship Id="rId325" Type="http://schemas.openxmlformats.org/officeDocument/2006/relationships/image" Target="../media/image1275.png"/><Relationship Id="rId367" Type="http://schemas.openxmlformats.org/officeDocument/2006/relationships/image" Target="../media/image1296.png"/><Relationship Id="rId171" Type="http://schemas.openxmlformats.org/officeDocument/2006/relationships/image" Target="../media/image1191.png"/><Relationship Id="rId227" Type="http://schemas.openxmlformats.org/officeDocument/2006/relationships/image" Target="../media/image1219.png"/><Relationship Id="rId269" Type="http://schemas.openxmlformats.org/officeDocument/2006/relationships/image" Target="../media/image1189.png"/><Relationship Id="rId434" Type="http://schemas.openxmlformats.org/officeDocument/2006/relationships/customXml" Target="../ink/ink1546.xml"/><Relationship Id="rId476" Type="http://schemas.openxmlformats.org/officeDocument/2006/relationships/customXml" Target="../ink/ink1567.xml"/><Relationship Id="rId129" Type="http://schemas.openxmlformats.org/officeDocument/2006/relationships/image" Target="../media/image1170.png"/><Relationship Id="rId280" Type="http://schemas.openxmlformats.org/officeDocument/2006/relationships/customXml" Target="../ink/ink1469.xml"/><Relationship Id="rId336" Type="http://schemas.openxmlformats.org/officeDocument/2006/relationships/customXml" Target="../ink/ink1497.xml"/><Relationship Id="rId140" Type="http://schemas.openxmlformats.org/officeDocument/2006/relationships/customXml" Target="../ink/ink1408.xml"/><Relationship Id="rId182" Type="http://schemas.openxmlformats.org/officeDocument/2006/relationships/customXml" Target="../ink/ink1424.xml"/><Relationship Id="rId378" Type="http://schemas.openxmlformats.org/officeDocument/2006/relationships/customXml" Target="../ink/ink1518.xml"/><Relationship Id="rId403" Type="http://schemas.openxmlformats.org/officeDocument/2006/relationships/image" Target="../media/image1314.png"/><Relationship Id="rId238" Type="http://schemas.openxmlformats.org/officeDocument/2006/relationships/customXml" Target="../ink/ink1448.xml"/><Relationship Id="rId445" Type="http://schemas.openxmlformats.org/officeDocument/2006/relationships/image" Target="../media/image1335.png"/><Relationship Id="rId487" Type="http://schemas.openxmlformats.org/officeDocument/2006/relationships/image" Target="../media/image1356.png"/><Relationship Id="rId291" Type="http://schemas.openxmlformats.org/officeDocument/2006/relationships/image" Target="../media/image1258.png"/><Relationship Id="rId305" Type="http://schemas.openxmlformats.org/officeDocument/2006/relationships/image" Target="../media/image1265.png"/><Relationship Id="rId347" Type="http://schemas.openxmlformats.org/officeDocument/2006/relationships/image" Target="../media/image1286.png"/><Relationship Id="rId151" Type="http://schemas.openxmlformats.org/officeDocument/2006/relationships/image" Target="../media/image1181.png"/><Relationship Id="rId389" Type="http://schemas.openxmlformats.org/officeDocument/2006/relationships/image" Target="../media/image1307.png"/><Relationship Id="rId249" Type="http://schemas.openxmlformats.org/officeDocument/2006/relationships/image" Target="../media/image1230.png"/><Relationship Id="rId414" Type="http://schemas.openxmlformats.org/officeDocument/2006/relationships/customXml" Target="../ink/ink1536.xml"/><Relationship Id="rId456" Type="http://schemas.openxmlformats.org/officeDocument/2006/relationships/customXml" Target="../ink/ink1557.xml"/><Relationship Id="rId109" Type="http://schemas.openxmlformats.org/officeDocument/2006/relationships/image" Target="../media/image1160.png"/><Relationship Id="rId260" Type="http://schemas.openxmlformats.org/officeDocument/2006/relationships/customXml" Target="../ink/ink1459.xml"/><Relationship Id="rId316" Type="http://schemas.openxmlformats.org/officeDocument/2006/relationships/customXml" Target="../ink/ink1487.xml"/><Relationship Id="rId97" Type="http://schemas.openxmlformats.org/officeDocument/2006/relationships/image" Target="../media/image1154.png"/><Relationship Id="rId120" Type="http://schemas.openxmlformats.org/officeDocument/2006/relationships/customXml" Target="../ink/ink1398.xml"/><Relationship Id="rId358" Type="http://schemas.openxmlformats.org/officeDocument/2006/relationships/customXml" Target="../ink/ink1508.xml"/><Relationship Id="rId162" Type="http://schemas.openxmlformats.org/officeDocument/2006/relationships/customXml" Target="../ink/ink1418.xml"/><Relationship Id="rId218" Type="http://schemas.openxmlformats.org/officeDocument/2006/relationships/customXml" Target="../ink/ink1438.xml"/><Relationship Id="rId425" Type="http://schemas.openxmlformats.org/officeDocument/2006/relationships/image" Target="../media/image1325.png"/><Relationship Id="rId467" Type="http://schemas.openxmlformats.org/officeDocument/2006/relationships/image" Target="../media/image1346.png"/><Relationship Id="rId271" Type="http://schemas.openxmlformats.org/officeDocument/2006/relationships/image" Target="../media/image1190.png"/><Relationship Id="rId131" Type="http://schemas.openxmlformats.org/officeDocument/2006/relationships/image" Target="../media/image1171.png"/><Relationship Id="rId327" Type="http://schemas.openxmlformats.org/officeDocument/2006/relationships/image" Target="../media/image1276.png"/><Relationship Id="rId369" Type="http://schemas.openxmlformats.org/officeDocument/2006/relationships/image" Target="../media/image1297.png"/><Relationship Id="rId173" Type="http://schemas.openxmlformats.org/officeDocument/2006/relationships/image" Target="../media/image1192.png"/><Relationship Id="rId229" Type="http://schemas.openxmlformats.org/officeDocument/2006/relationships/image" Target="../media/image1220.png"/><Relationship Id="rId380" Type="http://schemas.openxmlformats.org/officeDocument/2006/relationships/customXml" Target="../ink/ink1519.xml"/><Relationship Id="rId436" Type="http://schemas.openxmlformats.org/officeDocument/2006/relationships/customXml" Target="../ink/ink1547.xml"/><Relationship Id="rId240" Type="http://schemas.openxmlformats.org/officeDocument/2006/relationships/customXml" Target="../ink/ink1449.xml"/><Relationship Id="rId478" Type="http://schemas.openxmlformats.org/officeDocument/2006/relationships/customXml" Target="../ink/ink1568.xml"/><Relationship Id="rId100" Type="http://schemas.openxmlformats.org/officeDocument/2006/relationships/customXml" Target="../ink/ink1388.xml"/><Relationship Id="rId282" Type="http://schemas.openxmlformats.org/officeDocument/2006/relationships/customXml" Target="../ink/ink1470.xml"/><Relationship Id="rId338" Type="http://schemas.openxmlformats.org/officeDocument/2006/relationships/customXml" Target="../ink/ink1498.xml"/><Relationship Id="rId142" Type="http://schemas.openxmlformats.org/officeDocument/2006/relationships/customXml" Target="../ink/ink1409.xml"/><Relationship Id="rId184" Type="http://schemas.openxmlformats.org/officeDocument/2006/relationships/customXml" Target="../ink/ink1425.xml"/><Relationship Id="rId391" Type="http://schemas.openxmlformats.org/officeDocument/2006/relationships/image" Target="../media/image1308.png"/><Relationship Id="rId405" Type="http://schemas.openxmlformats.org/officeDocument/2006/relationships/image" Target="../media/image1315.png"/><Relationship Id="rId447" Type="http://schemas.openxmlformats.org/officeDocument/2006/relationships/image" Target="../media/image1336.png"/><Relationship Id="rId251" Type="http://schemas.openxmlformats.org/officeDocument/2006/relationships/image" Target="../media/image1231.png"/><Relationship Id="rId489" Type="http://schemas.openxmlformats.org/officeDocument/2006/relationships/image" Target="../media/image1357.png"/><Relationship Id="rId293" Type="http://schemas.openxmlformats.org/officeDocument/2006/relationships/image" Target="../media/image1259.png"/><Relationship Id="rId307" Type="http://schemas.openxmlformats.org/officeDocument/2006/relationships/image" Target="../media/image1266.png"/><Relationship Id="rId349" Type="http://schemas.openxmlformats.org/officeDocument/2006/relationships/image" Target="../media/image1287.png"/><Relationship Id="rId111" Type="http://schemas.openxmlformats.org/officeDocument/2006/relationships/image" Target="../media/image1161.png"/><Relationship Id="rId153" Type="http://schemas.openxmlformats.org/officeDocument/2006/relationships/image" Target="../media/image1182.png"/><Relationship Id="rId209" Type="http://schemas.openxmlformats.org/officeDocument/2006/relationships/image" Target="../media/image1210.png"/><Relationship Id="rId360" Type="http://schemas.openxmlformats.org/officeDocument/2006/relationships/customXml" Target="../ink/ink1509.xml"/><Relationship Id="rId416" Type="http://schemas.openxmlformats.org/officeDocument/2006/relationships/customXml" Target="../ink/ink1537.xml"/><Relationship Id="rId220" Type="http://schemas.openxmlformats.org/officeDocument/2006/relationships/customXml" Target="../ink/ink1439.xml"/><Relationship Id="rId458" Type="http://schemas.openxmlformats.org/officeDocument/2006/relationships/customXml" Target="../ink/ink1558.xml"/><Relationship Id="rId262" Type="http://schemas.openxmlformats.org/officeDocument/2006/relationships/customXml" Target="../ink/ink1460.xml"/><Relationship Id="rId318" Type="http://schemas.openxmlformats.org/officeDocument/2006/relationships/customXml" Target="../ink/ink1488.xml"/><Relationship Id="rId99" Type="http://schemas.openxmlformats.org/officeDocument/2006/relationships/image" Target="../media/image1155.png"/><Relationship Id="rId122" Type="http://schemas.openxmlformats.org/officeDocument/2006/relationships/customXml" Target="../ink/ink1399.xml"/><Relationship Id="rId371" Type="http://schemas.openxmlformats.org/officeDocument/2006/relationships/image" Target="../media/image1298.png"/><Relationship Id="rId427" Type="http://schemas.openxmlformats.org/officeDocument/2006/relationships/image" Target="../media/image1326.png"/><Relationship Id="rId469" Type="http://schemas.openxmlformats.org/officeDocument/2006/relationships/image" Target="../media/image1347.png"/><Relationship Id="rId231" Type="http://schemas.openxmlformats.org/officeDocument/2006/relationships/image" Target="../media/image1221.png"/><Relationship Id="rId273" Type="http://schemas.openxmlformats.org/officeDocument/2006/relationships/image" Target="../media/image1202.png"/><Relationship Id="rId329" Type="http://schemas.openxmlformats.org/officeDocument/2006/relationships/image" Target="../media/image1277.png"/><Relationship Id="rId480" Type="http://schemas.openxmlformats.org/officeDocument/2006/relationships/customXml" Target="../ink/ink1569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6.png"/><Relationship Id="rId21" Type="http://schemas.openxmlformats.org/officeDocument/2006/relationships/image" Target="../media/image1269.png"/><Relationship Id="rId63" Type="http://schemas.openxmlformats.org/officeDocument/2006/relationships/image" Target="../media/image1323.png"/><Relationship Id="rId159" Type="http://schemas.openxmlformats.org/officeDocument/2006/relationships/image" Target="../media/image1387.png"/><Relationship Id="rId170" Type="http://schemas.openxmlformats.org/officeDocument/2006/relationships/customXml" Target="../ink/ink1660.xml"/><Relationship Id="rId191" Type="http://schemas.openxmlformats.org/officeDocument/2006/relationships/image" Target="../media/image1403.png"/><Relationship Id="rId205" Type="http://schemas.openxmlformats.org/officeDocument/2006/relationships/image" Target="../media/image1410.png"/><Relationship Id="rId226" Type="http://schemas.openxmlformats.org/officeDocument/2006/relationships/customXml" Target="../ink/ink1688.xml"/><Relationship Id="rId247" Type="http://schemas.openxmlformats.org/officeDocument/2006/relationships/image" Target="../media/image1431.png"/><Relationship Id="rId107" Type="http://schemas.openxmlformats.org/officeDocument/2006/relationships/image" Target="../media/image1361.png"/><Relationship Id="rId11" Type="http://schemas.openxmlformats.org/officeDocument/2006/relationships/image" Target="../media/image1264.png"/><Relationship Id="rId32" Type="http://schemas.openxmlformats.org/officeDocument/2006/relationships/customXml" Target="../ink/ink1591.xml"/><Relationship Id="rId53" Type="http://schemas.openxmlformats.org/officeDocument/2006/relationships/image" Target="../media/image1318.png"/><Relationship Id="rId74" Type="http://schemas.openxmlformats.org/officeDocument/2006/relationships/customXml" Target="../ink/ink1612.xml"/><Relationship Id="rId128" Type="http://schemas.openxmlformats.org/officeDocument/2006/relationships/customXml" Target="../ink/ink1639.xml"/><Relationship Id="rId149" Type="http://schemas.openxmlformats.org/officeDocument/2006/relationships/image" Target="../media/image1382.png"/><Relationship Id="rId5" Type="http://schemas.openxmlformats.org/officeDocument/2006/relationships/image" Target="../media/image1261.png"/><Relationship Id="rId95" Type="http://schemas.openxmlformats.org/officeDocument/2006/relationships/image" Target="../media/image1339.png"/><Relationship Id="rId160" Type="http://schemas.openxmlformats.org/officeDocument/2006/relationships/customXml" Target="../ink/ink1655.xml"/><Relationship Id="rId181" Type="http://schemas.openxmlformats.org/officeDocument/2006/relationships/image" Target="../media/image1398.png"/><Relationship Id="rId216" Type="http://schemas.openxmlformats.org/officeDocument/2006/relationships/customXml" Target="../ink/ink1683.xml"/><Relationship Id="rId237" Type="http://schemas.openxmlformats.org/officeDocument/2006/relationships/image" Target="../media/image1426.png"/><Relationship Id="rId258" Type="http://schemas.openxmlformats.org/officeDocument/2006/relationships/customXml" Target="../ink/ink1704.xml"/><Relationship Id="rId22" Type="http://schemas.openxmlformats.org/officeDocument/2006/relationships/customXml" Target="../ink/ink1586.xml"/><Relationship Id="rId43" Type="http://schemas.openxmlformats.org/officeDocument/2006/relationships/image" Target="../media/image1313.png"/><Relationship Id="rId64" Type="http://schemas.openxmlformats.org/officeDocument/2006/relationships/customXml" Target="../ink/ink1607.xml"/><Relationship Id="rId118" Type="http://schemas.openxmlformats.org/officeDocument/2006/relationships/customXml" Target="../ink/ink1634.xml"/><Relationship Id="rId139" Type="http://schemas.openxmlformats.org/officeDocument/2006/relationships/image" Target="../media/image1377.png"/><Relationship Id="rId85" Type="http://schemas.openxmlformats.org/officeDocument/2006/relationships/image" Target="../media/image1334.png"/><Relationship Id="rId150" Type="http://schemas.openxmlformats.org/officeDocument/2006/relationships/customXml" Target="../ink/ink1650.xml"/><Relationship Id="rId171" Type="http://schemas.openxmlformats.org/officeDocument/2006/relationships/image" Target="../media/image1393.png"/><Relationship Id="rId192" Type="http://schemas.openxmlformats.org/officeDocument/2006/relationships/customXml" Target="../ink/ink1671.xml"/><Relationship Id="rId206" Type="http://schemas.openxmlformats.org/officeDocument/2006/relationships/customXml" Target="../ink/ink1678.xml"/><Relationship Id="rId227" Type="http://schemas.openxmlformats.org/officeDocument/2006/relationships/image" Target="../media/image1421.png"/><Relationship Id="rId248" Type="http://schemas.openxmlformats.org/officeDocument/2006/relationships/customXml" Target="../ink/ink1699.xml"/><Relationship Id="rId12" Type="http://schemas.openxmlformats.org/officeDocument/2006/relationships/customXml" Target="../ink/ink1581.xml"/><Relationship Id="rId33" Type="http://schemas.openxmlformats.org/officeDocument/2006/relationships/image" Target="../media/image1308.png"/><Relationship Id="rId108" Type="http://schemas.openxmlformats.org/officeDocument/2006/relationships/customXml" Target="../ink/ink1629.xml"/><Relationship Id="rId129" Type="http://schemas.openxmlformats.org/officeDocument/2006/relationships/image" Target="../media/image1372.png"/><Relationship Id="rId54" Type="http://schemas.openxmlformats.org/officeDocument/2006/relationships/customXml" Target="../ink/ink1602.xml"/><Relationship Id="rId75" Type="http://schemas.openxmlformats.org/officeDocument/2006/relationships/image" Target="../media/image1329.png"/><Relationship Id="rId96" Type="http://schemas.openxmlformats.org/officeDocument/2006/relationships/customXml" Target="../ink/ink1623.xml"/><Relationship Id="rId140" Type="http://schemas.openxmlformats.org/officeDocument/2006/relationships/customXml" Target="../ink/ink1645.xml"/><Relationship Id="rId161" Type="http://schemas.openxmlformats.org/officeDocument/2006/relationships/image" Target="../media/image1388.png"/><Relationship Id="rId182" Type="http://schemas.openxmlformats.org/officeDocument/2006/relationships/customXml" Target="../ink/ink1666.xml"/><Relationship Id="rId217" Type="http://schemas.openxmlformats.org/officeDocument/2006/relationships/image" Target="../media/image1416.png"/><Relationship Id="rId6" Type="http://schemas.openxmlformats.org/officeDocument/2006/relationships/customXml" Target="../ink/ink1578.xml"/><Relationship Id="rId238" Type="http://schemas.openxmlformats.org/officeDocument/2006/relationships/customXml" Target="../ink/ink1694.xml"/><Relationship Id="rId259" Type="http://schemas.openxmlformats.org/officeDocument/2006/relationships/image" Target="../media/image1437.png"/><Relationship Id="rId23" Type="http://schemas.openxmlformats.org/officeDocument/2006/relationships/image" Target="../media/image1303.png"/><Relationship Id="rId119" Type="http://schemas.openxmlformats.org/officeDocument/2006/relationships/image" Target="../media/image1367.png"/><Relationship Id="rId44" Type="http://schemas.openxmlformats.org/officeDocument/2006/relationships/customXml" Target="../ink/ink1597.xml"/><Relationship Id="rId65" Type="http://schemas.openxmlformats.org/officeDocument/2006/relationships/image" Target="../media/image1324.png"/><Relationship Id="rId86" Type="http://schemas.openxmlformats.org/officeDocument/2006/relationships/customXml" Target="../ink/ink1618.xml"/><Relationship Id="rId130" Type="http://schemas.openxmlformats.org/officeDocument/2006/relationships/customXml" Target="../ink/ink1640.xml"/><Relationship Id="rId151" Type="http://schemas.openxmlformats.org/officeDocument/2006/relationships/image" Target="../media/image1383.png"/><Relationship Id="rId172" Type="http://schemas.openxmlformats.org/officeDocument/2006/relationships/customXml" Target="../ink/ink1661.xml"/><Relationship Id="rId193" Type="http://schemas.openxmlformats.org/officeDocument/2006/relationships/image" Target="../media/image1404.png"/><Relationship Id="rId207" Type="http://schemas.openxmlformats.org/officeDocument/2006/relationships/image" Target="../media/image1411.png"/><Relationship Id="rId228" Type="http://schemas.openxmlformats.org/officeDocument/2006/relationships/customXml" Target="../ink/ink1689.xml"/><Relationship Id="rId249" Type="http://schemas.openxmlformats.org/officeDocument/2006/relationships/image" Target="../media/image1432.png"/><Relationship Id="rId13" Type="http://schemas.openxmlformats.org/officeDocument/2006/relationships/image" Target="../media/image1265.png"/><Relationship Id="rId109" Type="http://schemas.openxmlformats.org/officeDocument/2006/relationships/image" Target="../media/image1362.png"/><Relationship Id="rId260" Type="http://schemas.openxmlformats.org/officeDocument/2006/relationships/customXml" Target="../ink/ink1705.xml"/><Relationship Id="rId34" Type="http://schemas.openxmlformats.org/officeDocument/2006/relationships/customXml" Target="../ink/ink1592.xml"/><Relationship Id="rId55" Type="http://schemas.openxmlformats.org/officeDocument/2006/relationships/image" Target="../media/image1319.png"/><Relationship Id="rId76" Type="http://schemas.openxmlformats.org/officeDocument/2006/relationships/customXml" Target="../ink/ink1613.xml"/><Relationship Id="rId97" Type="http://schemas.openxmlformats.org/officeDocument/2006/relationships/image" Target="../media/image1340.png"/><Relationship Id="rId120" Type="http://schemas.openxmlformats.org/officeDocument/2006/relationships/customXml" Target="../ink/ink1635.xml"/><Relationship Id="rId141" Type="http://schemas.openxmlformats.org/officeDocument/2006/relationships/image" Target="../media/image1378.png"/><Relationship Id="rId7" Type="http://schemas.openxmlformats.org/officeDocument/2006/relationships/image" Target="../media/image1262.png"/><Relationship Id="rId162" Type="http://schemas.openxmlformats.org/officeDocument/2006/relationships/customXml" Target="../ink/ink1656.xml"/><Relationship Id="rId183" Type="http://schemas.openxmlformats.org/officeDocument/2006/relationships/image" Target="../media/image1399.png"/><Relationship Id="rId218" Type="http://schemas.openxmlformats.org/officeDocument/2006/relationships/customXml" Target="../ink/ink1684.xml"/><Relationship Id="rId239" Type="http://schemas.openxmlformats.org/officeDocument/2006/relationships/image" Target="../media/image1427.png"/><Relationship Id="rId250" Type="http://schemas.openxmlformats.org/officeDocument/2006/relationships/customXml" Target="../ink/ink1700.xml"/><Relationship Id="rId24" Type="http://schemas.openxmlformats.org/officeDocument/2006/relationships/customXml" Target="../ink/ink1587.xml"/><Relationship Id="rId45" Type="http://schemas.openxmlformats.org/officeDocument/2006/relationships/image" Target="../media/image1314.png"/><Relationship Id="rId66" Type="http://schemas.openxmlformats.org/officeDocument/2006/relationships/customXml" Target="../ink/ink1608.xml"/><Relationship Id="rId87" Type="http://schemas.openxmlformats.org/officeDocument/2006/relationships/image" Target="../media/image1335.png"/><Relationship Id="rId110" Type="http://schemas.openxmlformats.org/officeDocument/2006/relationships/customXml" Target="../ink/ink1630.xml"/><Relationship Id="rId131" Type="http://schemas.openxmlformats.org/officeDocument/2006/relationships/image" Target="../media/image1373.png"/><Relationship Id="rId152" Type="http://schemas.openxmlformats.org/officeDocument/2006/relationships/customXml" Target="../ink/ink1651.xml"/><Relationship Id="rId173" Type="http://schemas.openxmlformats.org/officeDocument/2006/relationships/image" Target="../media/image1394.png"/><Relationship Id="rId194" Type="http://schemas.openxmlformats.org/officeDocument/2006/relationships/customXml" Target="../ink/ink1672.xml"/><Relationship Id="rId208" Type="http://schemas.openxmlformats.org/officeDocument/2006/relationships/customXml" Target="../ink/ink1679.xml"/><Relationship Id="rId229" Type="http://schemas.openxmlformats.org/officeDocument/2006/relationships/image" Target="../media/image1422.png"/><Relationship Id="rId240" Type="http://schemas.openxmlformats.org/officeDocument/2006/relationships/customXml" Target="../ink/ink1695.xml"/><Relationship Id="rId261" Type="http://schemas.openxmlformats.org/officeDocument/2006/relationships/image" Target="../media/image1438.png"/><Relationship Id="rId14" Type="http://schemas.openxmlformats.org/officeDocument/2006/relationships/customXml" Target="../ink/ink1582.xml"/><Relationship Id="rId35" Type="http://schemas.openxmlformats.org/officeDocument/2006/relationships/image" Target="../media/image1309.png"/><Relationship Id="rId56" Type="http://schemas.openxmlformats.org/officeDocument/2006/relationships/customXml" Target="../ink/ink1603.xml"/><Relationship Id="rId77" Type="http://schemas.openxmlformats.org/officeDocument/2006/relationships/image" Target="../media/image1330.png"/><Relationship Id="rId100" Type="http://schemas.openxmlformats.org/officeDocument/2006/relationships/customXml" Target="../ink/ink1625.xml"/><Relationship Id="rId8" Type="http://schemas.openxmlformats.org/officeDocument/2006/relationships/customXml" Target="../ink/ink1579.xml"/><Relationship Id="rId98" Type="http://schemas.openxmlformats.org/officeDocument/2006/relationships/customXml" Target="../ink/ink1624.xml"/><Relationship Id="rId121" Type="http://schemas.openxmlformats.org/officeDocument/2006/relationships/image" Target="../media/image1368.png"/><Relationship Id="rId142" Type="http://schemas.openxmlformats.org/officeDocument/2006/relationships/customXml" Target="../ink/ink1646.xml"/><Relationship Id="rId163" Type="http://schemas.openxmlformats.org/officeDocument/2006/relationships/image" Target="../media/image1389.png"/><Relationship Id="rId184" Type="http://schemas.openxmlformats.org/officeDocument/2006/relationships/customXml" Target="../ink/ink1667.xml"/><Relationship Id="rId219" Type="http://schemas.openxmlformats.org/officeDocument/2006/relationships/image" Target="../media/image1417.png"/><Relationship Id="rId230" Type="http://schemas.openxmlformats.org/officeDocument/2006/relationships/customXml" Target="../ink/ink1690.xml"/><Relationship Id="rId251" Type="http://schemas.openxmlformats.org/officeDocument/2006/relationships/image" Target="../media/image1433.png"/><Relationship Id="rId25" Type="http://schemas.openxmlformats.org/officeDocument/2006/relationships/image" Target="../media/image1304.png"/><Relationship Id="rId46" Type="http://schemas.openxmlformats.org/officeDocument/2006/relationships/customXml" Target="../ink/ink1598.xml"/><Relationship Id="rId67" Type="http://schemas.openxmlformats.org/officeDocument/2006/relationships/image" Target="../media/image1325.png"/><Relationship Id="rId88" Type="http://schemas.openxmlformats.org/officeDocument/2006/relationships/customXml" Target="../ink/ink1619.xml"/><Relationship Id="rId111" Type="http://schemas.openxmlformats.org/officeDocument/2006/relationships/image" Target="../media/image1363.png"/><Relationship Id="rId132" Type="http://schemas.openxmlformats.org/officeDocument/2006/relationships/customXml" Target="../ink/ink1641.xml"/><Relationship Id="rId153" Type="http://schemas.openxmlformats.org/officeDocument/2006/relationships/image" Target="../media/image1384.png"/><Relationship Id="rId174" Type="http://schemas.openxmlformats.org/officeDocument/2006/relationships/customXml" Target="../ink/ink1662.xml"/><Relationship Id="rId195" Type="http://schemas.openxmlformats.org/officeDocument/2006/relationships/image" Target="../media/image1405.png"/><Relationship Id="rId209" Type="http://schemas.openxmlformats.org/officeDocument/2006/relationships/image" Target="../media/image1412.png"/><Relationship Id="rId220" Type="http://schemas.openxmlformats.org/officeDocument/2006/relationships/customXml" Target="../ink/ink1685.xml"/><Relationship Id="rId241" Type="http://schemas.openxmlformats.org/officeDocument/2006/relationships/image" Target="../media/image1428.png"/><Relationship Id="rId15" Type="http://schemas.openxmlformats.org/officeDocument/2006/relationships/image" Target="../media/image1266.png"/><Relationship Id="rId36" Type="http://schemas.openxmlformats.org/officeDocument/2006/relationships/customXml" Target="../ink/ink1593.xml"/><Relationship Id="rId57" Type="http://schemas.openxmlformats.org/officeDocument/2006/relationships/image" Target="../media/image1320.png"/><Relationship Id="rId78" Type="http://schemas.openxmlformats.org/officeDocument/2006/relationships/customXml" Target="../ink/ink1614.xml"/><Relationship Id="rId99" Type="http://schemas.openxmlformats.org/officeDocument/2006/relationships/image" Target="../media/image1341.png"/><Relationship Id="rId101" Type="http://schemas.openxmlformats.org/officeDocument/2006/relationships/image" Target="../media/image1342.png"/><Relationship Id="rId122" Type="http://schemas.openxmlformats.org/officeDocument/2006/relationships/customXml" Target="../ink/ink1636.xml"/><Relationship Id="rId143" Type="http://schemas.openxmlformats.org/officeDocument/2006/relationships/image" Target="../media/image1379.png"/><Relationship Id="rId164" Type="http://schemas.openxmlformats.org/officeDocument/2006/relationships/customXml" Target="../ink/ink1657.xml"/><Relationship Id="rId185" Type="http://schemas.openxmlformats.org/officeDocument/2006/relationships/image" Target="../media/image1400.png"/><Relationship Id="rId9" Type="http://schemas.openxmlformats.org/officeDocument/2006/relationships/image" Target="../media/image1263.png"/><Relationship Id="rId210" Type="http://schemas.openxmlformats.org/officeDocument/2006/relationships/customXml" Target="../ink/ink1680.xml"/><Relationship Id="rId26" Type="http://schemas.openxmlformats.org/officeDocument/2006/relationships/customXml" Target="../ink/ink1588.xml"/><Relationship Id="rId231" Type="http://schemas.openxmlformats.org/officeDocument/2006/relationships/image" Target="../media/image1423.png"/><Relationship Id="rId252" Type="http://schemas.openxmlformats.org/officeDocument/2006/relationships/customXml" Target="../ink/ink1701.xml"/><Relationship Id="rId47" Type="http://schemas.openxmlformats.org/officeDocument/2006/relationships/image" Target="../media/image1315.png"/><Relationship Id="rId68" Type="http://schemas.openxmlformats.org/officeDocument/2006/relationships/customXml" Target="../ink/ink1609.xml"/><Relationship Id="rId89" Type="http://schemas.openxmlformats.org/officeDocument/2006/relationships/image" Target="../media/image1336.png"/><Relationship Id="rId112" Type="http://schemas.openxmlformats.org/officeDocument/2006/relationships/customXml" Target="../ink/ink1631.xml"/><Relationship Id="rId133" Type="http://schemas.openxmlformats.org/officeDocument/2006/relationships/image" Target="../media/image1374.png"/><Relationship Id="rId154" Type="http://schemas.openxmlformats.org/officeDocument/2006/relationships/customXml" Target="../ink/ink1652.xml"/><Relationship Id="rId175" Type="http://schemas.openxmlformats.org/officeDocument/2006/relationships/image" Target="../media/image1395.png"/><Relationship Id="rId196" Type="http://schemas.openxmlformats.org/officeDocument/2006/relationships/customXml" Target="../ink/ink1673.xml"/><Relationship Id="rId200" Type="http://schemas.openxmlformats.org/officeDocument/2006/relationships/customXml" Target="../ink/ink1675.xml"/><Relationship Id="rId16" Type="http://schemas.openxmlformats.org/officeDocument/2006/relationships/customXml" Target="../ink/ink1583.xml"/><Relationship Id="rId221" Type="http://schemas.openxmlformats.org/officeDocument/2006/relationships/image" Target="../media/image1418.png"/><Relationship Id="rId242" Type="http://schemas.openxmlformats.org/officeDocument/2006/relationships/customXml" Target="../ink/ink1696.xml"/><Relationship Id="rId37" Type="http://schemas.openxmlformats.org/officeDocument/2006/relationships/image" Target="../media/image1310.png"/><Relationship Id="rId58" Type="http://schemas.openxmlformats.org/officeDocument/2006/relationships/customXml" Target="../ink/ink1604.xml"/><Relationship Id="rId79" Type="http://schemas.openxmlformats.org/officeDocument/2006/relationships/image" Target="../media/image1331.png"/><Relationship Id="rId102" Type="http://schemas.openxmlformats.org/officeDocument/2006/relationships/customXml" Target="../ink/ink1626.xml"/><Relationship Id="rId123" Type="http://schemas.openxmlformats.org/officeDocument/2006/relationships/image" Target="../media/image1369.png"/><Relationship Id="rId144" Type="http://schemas.openxmlformats.org/officeDocument/2006/relationships/customXml" Target="../ink/ink1647.xml"/><Relationship Id="rId90" Type="http://schemas.openxmlformats.org/officeDocument/2006/relationships/customXml" Target="../ink/ink1620.xml"/><Relationship Id="rId165" Type="http://schemas.openxmlformats.org/officeDocument/2006/relationships/image" Target="../media/image1390.png"/><Relationship Id="rId186" Type="http://schemas.openxmlformats.org/officeDocument/2006/relationships/customXml" Target="../ink/ink1668.xml"/><Relationship Id="rId211" Type="http://schemas.openxmlformats.org/officeDocument/2006/relationships/image" Target="../media/image1413.png"/><Relationship Id="rId232" Type="http://schemas.openxmlformats.org/officeDocument/2006/relationships/customXml" Target="../ink/ink1691.xml"/><Relationship Id="rId253" Type="http://schemas.openxmlformats.org/officeDocument/2006/relationships/image" Target="../media/image1434.png"/><Relationship Id="rId27" Type="http://schemas.openxmlformats.org/officeDocument/2006/relationships/image" Target="../media/image1305.png"/><Relationship Id="rId48" Type="http://schemas.openxmlformats.org/officeDocument/2006/relationships/customXml" Target="../ink/ink1599.xml"/><Relationship Id="rId69" Type="http://schemas.openxmlformats.org/officeDocument/2006/relationships/image" Target="../media/image1326.png"/><Relationship Id="rId113" Type="http://schemas.openxmlformats.org/officeDocument/2006/relationships/image" Target="../media/image1364.png"/><Relationship Id="rId134" Type="http://schemas.openxmlformats.org/officeDocument/2006/relationships/customXml" Target="../ink/ink1642.xml"/><Relationship Id="rId80" Type="http://schemas.openxmlformats.org/officeDocument/2006/relationships/customXml" Target="../ink/ink1615.xml"/><Relationship Id="rId155" Type="http://schemas.openxmlformats.org/officeDocument/2006/relationships/image" Target="../media/image1385.png"/><Relationship Id="rId176" Type="http://schemas.openxmlformats.org/officeDocument/2006/relationships/customXml" Target="../ink/ink1663.xml"/><Relationship Id="rId197" Type="http://schemas.openxmlformats.org/officeDocument/2006/relationships/image" Target="../media/image1406.png"/><Relationship Id="rId201" Type="http://schemas.openxmlformats.org/officeDocument/2006/relationships/image" Target="../media/image1408.png"/><Relationship Id="rId222" Type="http://schemas.openxmlformats.org/officeDocument/2006/relationships/customXml" Target="../ink/ink1686.xml"/><Relationship Id="rId243" Type="http://schemas.openxmlformats.org/officeDocument/2006/relationships/image" Target="../media/image1429.png"/><Relationship Id="rId17" Type="http://schemas.openxmlformats.org/officeDocument/2006/relationships/image" Target="../media/image1267.png"/><Relationship Id="rId38" Type="http://schemas.openxmlformats.org/officeDocument/2006/relationships/customXml" Target="../ink/ink1594.xml"/><Relationship Id="rId59" Type="http://schemas.openxmlformats.org/officeDocument/2006/relationships/image" Target="../media/image1321.png"/><Relationship Id="rId103" Type="http://schemas.openxmlformats.org/officeDocument/2006/relationships/image" Target="../media/image1343.png"/><Relationship Id="rId124" Type="http://schemas.openxmlformats.org/officeDocument/2006/relationships/customXml" Target="../ink/ink1637.xml"/><Relationship Id="rId70" Type="http://schemas.openxmlformats.org/officeDocument/2006/relationships/customXml" Target="../ink/ink1610.xml"/><Relationship Id="rId91" Type="http://schemas.openxmlformats.org/officeDocument/2006/relationships/image" Target="../media/image1337.png"/><Relationship Id="rId145" Type="http://schemas.openxmlformats.org/officeDocument/2006/relationships/image" Target="../media/image1380.png"/><Relationship Id="rId166" Type="http://schemas.openxmlformats.org/officeDocument/2006/relationships/customXml" Target="../ink/ink1658.xml"/><Relationship Id="rId187" Type="http://schemas.openxmlformats.org/officeDocument/2006/relationships/image" Target="../media/image1401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681.xml"/><Relationship Id="rId233" Type="http://schemas.openxmlformats.org/officeDocument/2006/relationships/image" Target="../media/image1424.png"/><Relationship Id="rId254" Type="http://schemas.openxmlformats.org/officeDocument/2006/relationships/customXml" Target="../ink/ink1702.xml"/><Relationship Id="rId28" Type="http://schemas.openxmlformats.org/officeDocument/2006/relationships/customXml" Target="../ink/ink1589.xml"/><Relationship Id="rId49" Type="http://schemas.openxmlformats.org/officeDocument/2006/relationships/image" Target="../media/image1316.png"/><Relationship Id="rId114" Type="http://schemas.openxmlformats.org/officeDocument/2006/relationships/customXml" Target="../ink/ink1632.xml"/><Relationship Id="rId60" Type="http://schemas.openxmlformats.org/officeDocument/2006/relationships/customXml" Target="../ink/ink1605.xml"/><Relationship Id="rId81" Type="http://schemas.openxmlformats.org/officeDocument/2006/relationships/image" Target="../media/image1332.png"/><Relationship Id="rId135" Type="http://schemas.openxmlformats.org/officeDocument/2006/relationships/image" Target="../media/image1375.png"/><Relationship Id="rId156" Type="http://schemas.openxmlformats.org/officeDocument/2006/relationships/customXml" Target="../ink/ink1653.xml"/><Relationship Id="rId177" Type="http://schemas.openxmlformats.org/officeDocument/2006/relationships/image" Target="../media/image1396.png"/><Relationship Id="rId198" Type="http://schemas.openxmlformats.org/officeDocument/2006/relationships/customXml" Target="../ink/ink1674.xml"/><Relationship Id="rId202" Type="http://schemas.openxmlformats.org/officeDocument/2006/relationships/customXml" Target="../ink/ink1676.xml"/><Relationship Id="rId223" Type="http://schemas.openxmlformats.org/officeDocument/2006/relationships/image" Target="../media/image1419.png"/><Relationship Id="rId244" Type="http://schemas.openxmlformats.org/officeDocument/2006/relationships/customXml" Target="../ink/ink1697.xml"/><Relationship Id="rId18" Type="http://schemas.openxmlformats.org/officeDocument/2006/relationships/customXml" Target="../ink/ink1584.xml"/><Relationship Id="rId39" Type="http://schemas.openxmlformats.org/officeDocument/2006/relationships/image" Target="../media/image1311.png"/><Relationship Id="rId50" Type="http://schemas.openxmlformats.org/officeDocument/2006/relationships/customXml" Target="../ink/ink1600.xml"/><Relationship Id="rId104" Type="http://schemas.openxmlformats.org/officeDocument/2006/relationships/customXml" Target="../ink/ink1627.xml"/><Relationship Id="rId125" Type="http://schemas.openxmlformats.org/officeDocument/2006/relationships/image" Target="../media/image1370.png"/><Relationship Id="rId146" Type="http://schemas.openxmlformats.org/officeDocument/2006/relationships/customXml" Target="../ink/ink1648.xml"/><Relationship Id="rId167" Type="http://schemas.openxmlformats.org/officeDocument/2006/relationships/image" Target="../media/image1391.png"/><Relationship Id="rId188" Type="http://schemas.openxmlformats.org/officeDocument/2006/relationships/customXml" Target="../ink/ink1669.xml"/><Relationship Id="rId71" Type="http://schemas.openxmlformats.org/officeDocument/2006/relationships/image" Target="../media/image1327.png"/><Relationship Id="rId92" Type="http://schemas.openxmlformats.org/officeDocument/2006/relationships/customXml" Target="../ink/ink1621.xml"/><Relationship Id="rId213" Type="http://schemas.openxmlformats.org/officeDocument/2006/relationships/image" Target="../media/image1414.png"/><Relationship Id="rId234" Type="http://schemas.openxmlformats.org/officeDocument/2006/relationships/customXml" Target="../ink/ink1692.xml"/><Relationship Id="rId2" Type="http://schemas.openxmlformats.org/officeDocument/2006/relationships/customXml" Target="../ink/ink1576.xml"/><Relationship Id="rId29" Type="http://schemas.openxmlformats.org/officeDocument/2006/relationships/image" Target="../media/image1306.png"/><Relationship Id="rId255" Type="http://schemas.openxmlformats.org/officeDocument/2006/relationships/image" Target="../media/image1435.png"/><Relationship Id="rId40" Type="http://schemas.openxmlformats.org/officeDocument/2006/relationships/customXml" Target="../ink/ink1595.xml"/><Relationship Id="rId115" Type="http://schemas.openxmlformats.org/officeDocument/2006/relationships/image" Target="../media/image1365.png"/><Relationship Id="rId136" Type="http://schemas.openxmlformats.org/officeDocument/2006/relationships/customXml" Target="../ink/ink1643.xml"/><Relationship Id="rId157" Type="http://schemas.openxmlformats.org/officeDocument/2006/relationships/image" Target="../media/image1386.png"/><Relationship Id="rId178" Type="http://schemas.openxmlformats.org/officeDocument/2006/relationships/customXml" Target="../ink/ink1664.xml"/><Relationship Id="rId61" Type="http://schemas.openxmlformats.org/officeDocument/2006/relationships/image" Target="../media/image1322.png"/><Relationship Id="rId82" Type="http://schemas.openxmlformats.org/officeDocument/2006/relationships/customXml" Target="../ink/ink1616.xml"/><Relationship Id="rId199" Type="http://schemas.openxmlformats.org/officeDocument/2006/relationships/image" Target="../media/image1407.png"/><Relationship Id="rId203" Type="http://schemas.openxmlformats.org/officeDocument/2006/relationships/image" Target="../media/image1409.png"/><Relationship Id="rId19" Type="http://schemas.openxmlformats.org/officeDocument/2006/relationships/image" Target="../media/image1268.png"/><Relationship Id="rId224" Type="http://schemas.openxmlformats.org/officeDocument/2006/relationships/customXml" Target="../ink/ink1687.xml"/><Relationship Id="rId245" Type="http://schemas.openxmlformats.org/officeDocument/2006/relationships/image" Target="../media/image1430.png"/><Relationship Id="rId30" Type="http://schemas.openxmlformats.org/officeDocument/2006/relationships/customXml" Target="../ink/ink1590.xml"/><Relationship Id="rId105" Type="http://schemas.openxmlformats.org/officeDocument/2006/relationships/image" Target="../media/image1360.png"/><Relationship Id="rId126" Type="http://schemas.openxmlformats.org/officeDocument/2006/relationships/customXml" Target="../ink/ink1638.xml"/><Relationship Id="rId147" Type="http://schemas.openxmlformats.org/officeDocument/2006/relationships/image" Target="../media/image1381.png"/><Relationship Id="rId168" Type="http://schemas.openxmlformats.org/officeDocument/2006/relationships/customXml" Target="../ink/ink1659.xml"/><Relationship Id="rId51" Type="http://schemas.openxmlformats.org/officeDocument/2006/relationships/image" Target="../media/image1317.png"/><Relationship Id="rId72" Type="http://schemas.openxmlformats.org/officeDocument/2006/relationships/customXml" Target="../ink/ink1611.xml"/><Relationship Id="rId93" Type="http://schemas.openxmlformats.org/officeDocument/2006/relationships/image" Target="../media/image1338.png"/><Relationship Id="rId189" Type="http://schemas.openxmlformats.org/officeDocument/2006/relationships/image" Target="../media/image1402.png"/><Relationship Id="rId3" Type="http://schemas.openxmlformats.org/officeDocument/2006/relationships/image" Target="../media/image1260.png"/><Relationship Id="rId214" Type="http://schemas.openxmlformats.org/officeDocument/2006/relationships/customXml" Target="../ink/ink1682.xml"/><Relationship Id="rId235" Type="http://schemas.openxmlformats.org/officeDocument/2006/relationships/image" Target="../media/image1425.png"/><Relationship Id="rId256" Type="http://schemas.openxmlformats.org/officeDocument/2006/relationships/customXml" Target="../ink/ink1703.xml"/><Relationship Id="rId116" Type="http://schemas.openxmlformats.org/officeDocument/2006/relationships/customXml" Target="../ink/ink1633.xml"/><Relationship Id="rId137" Type="http://schemas.openxmlformats.org/officeDocument/2006/relationships/image" Target="../media/image1376.png"/><Relationship Id="rId158" Type="http://schemas.openxmlformats.org/officeDocument/2006/relationships/customXml" Target="../ink/ink1654.xml"/><Relationship Id="rId20" Type="http://schemas.openxmlformats.org/officeDocument/2006/relationships/customXml" Target="../ink/ink1585.xml"/><Relationship Id="rId41" Type="http://schemas.openxmlformats.org/officeDocument/2006/relationships/image" Target="../media/image1312.png"/><Relationship Id="rId62" Type="http://schemas.openxmlformats.org/officeDocument/2006/relationships/customXml" Target="../ink/ink1606.xml"/><Relationship Id="rId83" Type="http://schemas.openxmlformats.org/officeDocument/2006/relationships/image" Target="../media/image1333.png"/><Relationship Id="rId179" Type="http://schemas.openxmlformats.org/officeDocument/2006/relationships/image" Target="../media/image1397.png"/><Relationship Id="rId190" Type="http://schemas.openxmlformats.org/officeDocument/2006/relationships/customXml" Target="../ink/ink1670.xml"/><Relationship Id="rId204" Type="http://schemas.openxmlformats.org/officeDocument/2006/relationships/customXml" Target="../ink/ink1677.xml"/><Relationship Id="rId225" Type="http://schemas.openxmlformats.org/officeDocument/2006/relationships/image" Target="../media/image1420.png"/><Relationship Id="rId246" Type="http://schemas.openxmlformats.org/officeDocument/2006/relationships/customXml" Target="../ink/ink1698.xml"/><Relationship Id="rId106" Type="http://schemas.openxmlformats.org/officeDocument/2006/relationships/customXml" Target="../ink/ink1628.xml"/><Relationship Id="rId127" Type="http://schemas.openxmlformats.org/officeDocument/2006/relationships/image" Target="../media/image1371.png"/><Relationship Id="rId10" Type="http://schemas.openxmlformats.org/officeDocument/2006/relationships/customXml" Target="../ink/ink1580.xml"/><Relationship Id="rId31" Type="http://schemas.openxmlformats.org/officeDocument/2006/relationships/image" Target="../media/image1307.png"/><Relationship Id="rId52" Type="http://schemas.openxmlformats.org/officeDocument/2006/relationships/customXml" Target="../ink/ink1601.xml"/><Relationship Id="rId73" Type="http://schemas.openxmlformats.org/officeDocument/2006/relationships/image" Target="../media/image1328.png"/><Relationship Id="rId94" Type="http://schemas.openxmlformats.org/officeDocument/2006/relationships/customXml" Target="../ink/ink1622.xml"/><Relationship Id="rId148" Type="http://schemas.openxmlformats.org/officeDocument/2006/relationships/customXml" Target="../ink/ink1649.xml"/><Relationship Id="rId169" Type="http://schemas.openxmlformats.org/officeDocument/2006/relationships/image" Target="../media/image1392.png"/><Relationship Id="rId4" Type="http://schemas.openxmlformats.org/officeDocument/2006/relationships/customXml" Target="../ink/ink1577.xml"/><Relationship Id="rId180" Type="http://schemas.openxmlformats.org/officeDocument/2006/relationships/customXml" Target="../ink/ink1665.xml"/><Relationship Id="rId215" Type="http://schemas.openxmlformats.org/officeDocument/2006/relationships/image" Target="../media/image1415.png"/><Relationship Id="rId236" Type="http://schemas.openxmlformats.org/officeDocument/2006/relationships/customXml" Target="../ink/ink1693.xml"/><Relationship Id="rId257" Type="http://schemas.openxmlformats.org/officeDocument/2006/relationships/image" Target="../media/image1436.png"/><Relationship Id="rId42" Type="http://schemas.openxmlformats.org/officeDocument/2006/relationships/customXml" Target="../ink/ink1596.xml"/><Relationship Id="rId84" Type="http://schemas.openxmlformats.org/officeDocument/2006/relationships/customXml" Target="../ink/ink1617.xml"/><Relationship Id="rId138" Type="http://schemas.openxmlformats.org/officeDocument/2006/relationships/customXml" Target="../ink/ink164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1.png"/><Relationship Id="rId299" Type="http://schemas.openxmlformats.org/officeDocument/2006/relationships/image" Target="../media/image1515.png"/><Relationship Id="rId21" Type="http://schemas.openxmlformats.org/officeDocument/2006/relationships/image" Target="../media/image1448.png"/><Relationship Id="rId63" Type="http://schemas.openxmlformats.org/officeDocument/2006/relationships/image" Target="../media/image1274.png"/><Relationship Id="rId159" Type="http://schemas.openxmlformats.org/officeDocument/2006/relationships/image" Target="../media/image1413.png"/><Relationship Id="rId324" Type="http://schemas.openxmlformats.org/officeDocument/2006/relationships/customXml" Target="../ink/ink1867.xml"/><Relationship Id="rId366" Type="http://schemas.openxmlformats.org/officeDocument/2006/relationships/customXml" Target="../ink/ink1888.xml"/><Relationship Id="rId170" Type="http://schemas.openxmlformats.org/officeDocument/2006/relationships/customXml" Target="../ink/ink1790.xml"/><Relationship Id="rId226" Type="http://schemas.openxmlformats.org/officeDocument/2006/relationships/customXml" Target="../ink/ink1818.xml"/><Relationship Id="rId433" Type="http://schemas.openxmlformats.org/officeDocument/2006/relationships/image" Target="../media/image1582.png"/><Relationship Id="rId268" Type="http://schemas.openxmlformats.org/officeDocument/2006/relationships/customXml" Target="../ink/ink1839.xml"/><Relationship Id="rId32" Type="http://schemas.openxmlformats.org/officeDocument/2006/relationships/customXml" Target="../ink/ink1721.xml"/><Relationship Id="rId74" Type="http://schemas.openxmlformats.org/officeDocument/2006/relationships/customXml" Target="../ink/ink1742.xml"/><Relationship Id="rId128" Type="http://schemas.openxmlformats.org/officeDocument/2006/relationships/customXml" Target="../ink/ink1769.xml"/><Relationship Id="rId335" Type="http://schemas.openxmlformats.org/officeDocument/2006/relationships/image" Target="../media/image1533.png"/><Relationship Id="rId377" Type="http://schemas.openxmlformats.org/officeDocument/2006/relationships/image" Target="../media/image1554.png"/><Relationship Id="rId5" Type="http://schemas.openxmlformats.org/officeDocument/2006/relationships/image" Target="../media/image1440.png"/><Relationship Id="rId181" Type="http://schemas.openxmlformats.org/officeDocument/2006/relationships/image" Target="../media/image1424.png"/><Relationship Id="rId237" Type="http://schemas.openxmlformats.org/officeDocument/2006/relationships/image" Target="../media/image1484.png"/><Relationship Id="rId402" Type="http://schemas.openxmlformats.org/officeDocument/2006/relationships/customXml" Target="../ink/ink1906.xml"/><Relationship Id="rId279" Type="http://schemas.openxmlformats.org/officeDocument/2006/relationships/image" Target="../media/image1505.png"/><Relationship Id="rId444" Type="http://schemas.openxmlformats.org/officeDocument/2006/relationships/customXml" Target="../ink/ink1927.xml"/><Relationship Id="rId43" Type="http://schemas.openxmlformats.org/officeDocument/2006/relationships/image" Target="../media/image1459.png"/><Relationship Id="rId139" Type="http://schemas.openxmlformats.org/officeDocument/2006/relationships/image" Target="../media/image1342.png"/><Relationship Id="rId290" Type="http://schemas.openxmlformats.org/officeDocument/2006/relationships/customXml" Target="../ink/ink1850.xml"/><Relationship Id="rId304" Type="http://schemas.openxmlformats.org/officeDocument/2006/relationships/customXml" Target="../ink/ink1857.xml"/><Relationship Id="rId346" Type="http://schemas.openxmlformats.org/officeDocument/2006/relationships/customXml" Target="../ink/ink1878.xml"/><Relationship Id="rId388" Type="http://schemas.openxmlformats.org/officeDocument/2006/relationships/customXml" Target="../ink/ink1899.xml"/><Relationship Id="rId85" Type="http://schemas.openxmlformats.org/officeDocument/2006/relationships/image" Target="../media/image1285.png"/><Relationship Id="rId150" Type="http://schemas.openxmlformats.org/officeDocument/2006/relationships/customXml" Target="../ink/ink1780.xml"/><Relationship Id="rId192" Type="http://schemas.openxmlformats.org/officeDocument/2006/relationships/customXml" Target="../ink/ink1801.xml"/><Relationship Id="rId206" Type="http://schemas.openxmlformats.org/officeDocument/2006/relationships/customXml" Target="../ink/ink1808.xml"/><Relationship Id="rId413" Type="http://schemas.openxmlformats.org/officeDocument/2006/relationships/image" Target="../media/image1572.png"/><Relationship Id="rId248" Type="http://schemas.openxmlformats.org/officeDocument/2006/relationships/customXml" Target="../ink/ink1829.xml"/><Relationship Id="rId455" Type="http://schemas.openxmlformats.org/officeDocument/2006/relationships/image" Target="../media/image1593.png"/><Relationship Id="rId12" Type="http://schemas.openxmlformats.org/officeDocument/2006/relationships/customXml" Target="../ink/ink1711.xml"/><Relationship Id="rId108" Type="http://schemas.openxmlformats.org/officeDocument/2006/relationships/customXml" Target="../ink/ink1759.xml"/><Relationship Id="rId315" Type="http://schemas.openxmlformats.org/officeDocument/2006/relationships/image" Target="../media/image1523.png"/><Relationship Id="rId357" Type="http://schemas.openxmlformats.org/officeDocument/2006/relationships/image" Target="../media/image1544.png"/><Relationship Id="rId54" Type="http://schemas.openxmlformats.org/officeDocument/2006/relationships/customXml" Target="../ink/ink1732.xml"/><Relationship Id="rId96" Type="http://schemas.openxmlformats.org/officeDocument/2006/relationships/customXml" Target="../ink/ink1753.xml"/><Relationship Id="rId161" Type="http://schemas.openxmlformats.org/officeDocument/2006/relationships/image" Target="../media/image1414.png"/><Relationship Id="rId217" Type="http://schemas.openxmlformats.org/officeDocument/2006/relationships/image" Target="../media/image1474.png"/><Relationship Id="rId399" Type="http://schemas.openxmlformats.org/officeDocument/2006/relationships/image" Target="../media/image1565.png"/><Relationship Id="rId259" Type="http://schemas.openxmlformats.org/officeDocument/2006/relationships/image" Target="../media/image1495.png"/><Relationship Id="rId424" Type="http://schemas.openxmlformats.org/officeDocument/2006/relationships/customXml" Target="../ink/ink1917.xml"/><Relationship Id="rId466" Type="http://schemas.openxmlformats.org/officeDocument/2006/relationships/customXml" Target="../ink/ink1938.xml"/><Relationship Id="rId23" Type="http://schemas.openxmlformats.org/officeDocument/2006/relationships/image" Target="../media/image1449.png"/><Relationship Id="rId119" Type="http://schemas.openxmlformats.org/officeDocument/2006/relationships/image" Target="../media/image1302.png"/><Relationship Id="rId270" Type="http://schemas.openxmlformats.org/officeDocument/2006/relationships/customXml" Target="../ink/ink1840.xml"/><Relationship Id="rId326" Type="http://schemas.openxmlformats.org/officeDocument/2006/relationships/customXml" Target="../ink/ink1868.xml"/><Relationship Id="rId65" Type="http://schemas.openxmlformats.org/officeDocument/2006/relationships/image" Target="../media/image1275.png"/><Relationship Id="rId130" Type="http://schemas.openxmlformats.org/officeDocument/2006/relationships/customXml" Target="../ink/ink1770.xml"/><Relationship Id="rId368" Type="http://schemas.openxmlformats.org/officeDocument/2006/relationships/customXml" Target="../ink/ink1889.xml"/><Relationship Id="rId172" Type="http://schemas.openxmlformats.org/officeDocument/2006/relationships/customXml" Target="../ink/ink1791.xml"/><Relationship Id="rId228" Type="http://schemas.openxmlformats.org/officeDocument/2006/relationships/customXml" Target="../ink/ink1819.xml"/><Relationship Id="rId435" Type="http://schemas.openxmlformats.org/officeDocument/2006/relationships/image" Target="../media/image1583.png"/><Relationship Id="rId281" Type="http://schemas.openxmlformats.org/officeDocument/2006/relationships/image" Target="../media/image1506.png"/><Relationship Id="rId337" Type="http://schemas.openxmlformats.org/officeDocument/2006/relationships/image" Target="../media/image1534.png"/><Relationship Id="rId34" Type="http://schemas.openxmlformats.org/officeDocument/2006/relationships/customXml" Target="../ink/ink1722.xml"/><Relationship Id="rId76" Type="http://schemas.openxmlformats.org/officeDocument/2006/relationships/customXml" Target="../ink/ink1743.xml"/><Relationship Id="rId141" Type="http://schemas.openxmlformats.org/officeDocument/2006/relationships/image" Target="../media/image1343.png"/><Relationship Id="rId379" Type="http://schemas.openxmlformats.org/officeDocument/2006/relationships/image" Target="../media/image1555.png"/><Relationship Id="rId7" Type="http://schemas.openxmlformats.org/officeDocument/2006/relationships/image" Target="../media/image1441.png"/><Relationship Id="rId183" Type="http://schemas.openxmlformats.org/officeDocument/2006/relationships/image" Target="../media/image1425.png"/><Relationship Id="rId239" Type="http://schemas.openxmlformats.org/officeDocument/2006/relationships/image" Target="../media/image1485.png"/><Relationship Id="rId390" Type="http://schemas.openxmlformats.org/officeDocument/2006/relationships/customXml" Target="../ink/ink1900.xml"/><Relationship Id="rId404" Type="http://schemas.openxmlformats.org/officeDocument/2006/relationships/customXml" Target="../ink/ink1907.xml"/><Relationship Id="rId446" Type="http://schemas.openxmlformats.org/officeDocument/2006/relationships/customXml" Target="../ink/ink1928.xml"/><Relationship Id="rId250" Type="http://schemas.openxmlformats.org/officeDocument/2006/relationships/customXml" Target="../ink/ink1830.xml"/><Relationship Id="rId292" Type="http://schemas.openxmlformats.org/officeDocument/2006/relationships/customXml" Target="../ink/ink1851.xml"/><Relationship Id="rId306" Type="http://schemas.openxmlformats.org/officeDocument/2006/relationships/customXml" Target="../ink/ink1858.xml"/><Relationship Id="rId45" Type="http://schemas.openxmlformats.org/officeDocument/2006/relationships/image" Target="../media/image1460.png"/><Relationship Id="rId87" Type="http://schemas.openxmlformats.org/officeDocument/2006/relationships/image" Target="../media/image1286.png"/><Relationship Id="rId110" Type="http://schemas.openxmlformats.org/officeDocument/2006/relationships/customXml" Target="../ink/ink1760.xml"/><Relationship Id="rId348" Type="http://schemas.openxmlformats.org/officeDocument/2006/relationships/customXml" Target="../ink/ink1879.xml"/><Relationship Id="rId152" Type="http://schemas.openxmlformats.org/officeDocument/2006/relationships/customXml" Target="../ink/ink1781.xml"/><Relationship Id="rId194" Type="http://schemas.openxmlformats.org/officeDocument/2006/relationships/customXml" Target="../ink/ink1802.xml"/><Relationship Id="rId208" Type="http://schemas.openxmlformats.org/officeDocument/2006/relationships/customXml" Target="../ink/ink1809.xml"/><Relationship Id="rId415" Type="http://schemas.openxmlformats.org/officeDocument/2006/relationships/image" Target="../media/image1573.png"/><Relationship Id="rId457" Type="http://schemas.openxmlformats.org/officeDocument/2006/relationships/image" Target="../media/image1594.png"/><Relationship Id="rId261" Type="http://schemas.openxmlformats.org/officeDocument/2006/relationships/image" Target="../media/image1496.png"/><Relationship Id="rId14" Type="http://schemas.openxmlformats.org/officeDocument/2006/relationships/customXml" Target="../ink/ink1712.xml"/><Relationship Id="rId56" Type="http://schemas.openxmlformats.org/officeDocument/2006/relationships/customXml" Target="../ink/ink1733.xml"/><Relationship Id="rId317" Type="http://schemas.openxmlformats.org/officeDocument/2006/relationships/image" Target="../media/image1524.png"/><Relationship Id="rId359" Type="http://schemas.openxmlformats.org/officeDocument/2006/relationships/image" Target="../media/image1545.png"/><Relationship Id="rId98" Type="http://schemas.openxmlformats.org/officeDocument/2006/relationships/customXml" Target="../ink/ink1754.xml"/><Relationship Id="rId121" Type="http://schemas.openxmlformats.org/officeDocument/2006/relationships/image" Target="../media/image1333.png"/><Relationship Id="rId163" Type="http://schemas.openxmlformats.org/officeDocument/2006/relationships/image" Target="../media/image1415.png"/><Relationship Id="rId219" Type="http://schemas.openxmlformats.org/officeDocument/2006/relationships/image" Target="../media/image1475.png"/><Relationship Id="rId370" Type="http://schemas.openxmlformats.org/officeDocument/2006/relationships/customXml" Target="../ink/ink1890.xml"/><Relationship Id="rId426" Type="http://schemas.openxmlformats.org/officeDocument/2006/relationships/customXml" Target="../ink/ink1918.xml"/><Relationship Id="rId230" Type="http://schemas.openxmlformats.org/officeDocument/2006/relationships/customXml" Target="../ink/ink1820.xml"/><Relationship Id="rId25" Type="http://schemas.openxmlformats.org/officeDocument/2006/relationships/image" Target="../media/image1450.png"/><Relationship Id="rId67" Type="http://schemas.openxmlformats.org/officeDocument/2006/relationships/image" Target="../media/image1276.png"/><Relationship Id="rId272" Type="http://schemas.openxmlformats.org/officeDocument/2006/relationships/customXml" Target="../ink/ink1841.xml"/><Relationship Id="rId328" Type="http://schemas.openxmlformats.org/officeDocument/2006/relationships/customXml" Target="../ink/ink1869.xml"/><Relationship Id="rId132" Type="http://schemas.openxmlformats.org/officeDocument/2006/relationships/customXml" Target="../ink/ink1771.xml"/><Relationship Id="rId174" Type="http://schemas.openxmlformats.org/officeDocument/2006/relationships/customXml" Target="../ink/ink1792.xml"/><Relationship Id="rId381" Type="http://schemas.openxmlformats.org/officeDocument/2006/relationships/image" Target="../media/image1556.png"/><Relationship Id="rId241" Type="http://schemas.openxmlformats.org/officeDocument/2006/relationships/image" Target="../media/image1486.png"/><Relationship Id="rId437" Type="http://schemas.openxmlformats.org/officeDocument/2006/relationships/image" Target="../media/image1584.png"/><Relationship Id="rId36" Type="http://schemas.openxmlformats.org/officeDocument/2006/relationships/customXml" Target="../ink/ink1723.xml"/><Relationship Id="rId283" Type="http://schemas.openxmlformats.org/officeDocument/2006/relationships/image" Target="../media/image1507.png"/><Relationship Id="rId339" Type="http://schemas.openxmlformats.org/officeDocument/2006/relationships/image" Target="../media/image1535.png"/><Relationship Id="rId78" Type="http://schemas.openxmlformats.org/officeDocument/2006/relationships/customXml" Target="../ink/ink1744.xml"/><Relationship Id="rId101" Type="http://schemas.openxmlformats.org/officeDocument/2006/relationships/image" Target="../media/image1293.png"/><Relationship Id="rId143" Type="http://schemas.openxmlformats.org/officeDocument/2006/relationships/image" Target="../media/image1428.png"/><Relationship Id="rId185" Type="http://schemas.openxmlformats.org/officeDocument/2006/relationships/image" Target="../media/image1426.png"/><Relationship Id="rId350" Type="http://schemas.openxmlformats.org/officeDocument/2006/relationships/customXml" Target="../ink/ink1880.xml"/><Relationship Id="rId406" Type="http://schemas.openxmlformats.org/officeDocument/2006/relationships/customXml" Target="../ink/ink1908.xml"/><Relationship Id="rId9" Type="http://schemas.openxmlformats.org/officeDocument/2006/relationships/image" Target="../media/image1442.png"/><Relationship Id="rId210" Type="http://schemas.openxmlformats.org/officeDocument/2006/relationships/customXml" Target="../ink/ink1810.xml"/><Relationship Id="rId392" Type="http://schemas.openxmlformats.org/officeDocument/2006/relationships/customXml" Target="../ink/ink1901.xml"/><Relationship Id="rId448" Type="http://schemas.openxmlformats.org/officeDocument/2006/relationships/customXml" Target="../ink/ink1929.xml"/><Relationship Id="rId252" Type="http://schemas.openxmlformats.org/officeDocument/2006/relationships/customXml" Target="../ink/ink1831.xml"/><Relationship Id="rId294" Type="http://schemas.openxmlformats.org/officeDocument/2006/relationships/customXml" Target="../ink/ink1852.xml"/><Relationship Id="rId308" Type="http://schemas.openxmlformats.org/officeDocument/2006/relationships/customXml" Target="../ink/ink1859.xml"/><Relationship Id="rId47" Type="http://schemas.openxmlformats.org/officeDocument/2006/relationships/image" Target="../media/image1461.png"/><Relationship Id="rId89" Type="http://schemas.openxmlformats.org/officeDocument/2006/relationships/image" Target="../media/image1287.png"/><Relationship Id="rId112" Type="http://schemas.openxmlformats.org/officeDocument/2006/relationships/customXml" Target="../ink/ink1761.xml"/><Relationship Id="rId154" Type="http://schemas.openxmlformats.org/officeDocument/2006/relationships/customXml" Target="../ink/ink1782.xml"/><Relationship Id="rId361" Type="http://schemas.openxmlformats.org/officeDocument/2006/relationships/image" Target="../media/image1546.png"/><Relationship Id="rId196" Type="http://schemas.openxmlformats.org/officeDocument/2006/relationships/customXml" Target="../ink/ink1803.xml"/><Relationship Id="rId417" Type="http://schemas.openxmlformats.org/officeDocument/2006/relationships/image" Target="../media/image1574.png"/><Relationship Id="rId459" Type="http://schemas.openxmlformats.org/officeDocument/2006/relationships/image" Target="../media/image1595.png"/><Relationship Id="rId16" Type="http://schemas.openxmlformats.org/officeDocument/2006/relationships/customXml" Target="../ink/ink1713.xml"/><Relationship Id="rId221" Type="http://schemas.openxmlformats.org/officeDocument/2006/relationships/image" Target="../media/image1476.png"/><Relationship Id="rId263" Type="http://schemas.openxmlformats.org/officeDocument/2006/relationships/image" Target="../media/image1497.png"/><Relationship Id="rId319" Type="http://schemas.openxmlformats.org/officeDocument/2006/relationships/image" Target="../media/image1525.png"/><Relationship Id="rId58" Type="http://schemas.openxmlformats.org/officeDocument/2006/relationships/customXml" Target="../ink/ink1734.xml"/><Relationship Id="rId123" Type="http://schemas.openxmlformats.org/officeDocument/2006/relationships/image" Target="../media/image1334.png"/><Relationship Id="rId330" Type="http://schemas.openxmlformats.org/officeDocument/2006/relationships/customXml" Target="../ink/ink1870.xml"/><Relationship Id="rId165" Type="http://schemas.openxmlformats.org/officeDocument/2006/relationships/image" Target="../media/image1416.png"/><Relationship Id="rId372" Type="http://schemas.openxmlformats.org/officeDocument/2006/relationships/customXml" Target="../ink/ink1891.xml"/><Relationship Id="rId428" Type="http://schemas.openxmlformats.org/officeDocument/2006/relationships/customXml" Target="../ink/ink1919.xml"/><Relationship Id="rId232" Type="http://schemas.openxmlformats.org/officeDocument/2006/relationships/customXml" Target="../ink/ink1821.xml"/><Relationship Id="rId274" Type="http://schemas.openxmlformats.org/officeDocument/2006/relationships/customXml" Target="../ink/ink1842.xml"/><Relationship Id="rId27" Type="http://schemas.openxmlformats.org/officeDocument/2006/relationships/image" Target="../media/image1451.png"/><Relationship Id="rId69" Type="http://schemas.openxmlformats.org/officeDocument/2006/relationships/image" Target="../media/image1277.png"/><Relationship Id="rId134" Type="http://schemas.openxmlformats.org/officeDocument/2006/relationships/customXml" Target="../ink/ink1772.xml"/><Relationship Id="rId80" Type="http://schemas.openxmlformats.org/officeDocument/2006/relationships/customXml" Target="../ink/ink1745.xml"/><Relationship Id="rId176" Type="http://schemas.openxmlformats.org/officeDocument/2006/relationships/customXml" Target="../ink/ink1793.xml"/><Relationship Id="rId341" Type="http://schemas.openxmlformats.org/officeDocument/2006/relationships/image" Target="../media/image1536.png"/><Relationship Id="rId383" Type="http://schemas.openxmlformats.org/officeDocument/2006/relationships/image" Target="../media/image1557.png"/><Relationship Id="rId439" Type="http://schemas.openxmlformats.org/officeDocument/2006/relationships/image" Target="../media/image1585.png"/><Relationship Id="rId201" Type="http://schemas.openxmlformats.org/officeDocument/2006/relationships/image" Target="../media/image1466.png"/><Relationship Id="rId243" Type="http://schemas.openxmlformats.org/officeDocument/2006/relationships/image" Target="../media/image1487.png"/><Relationship Id="rId285" Type="http://schemas.openxmlformats.org/officeDocument/2006/relationships/image" Target="../media/image1508.png"/><Relationship Id="rId450" Type="http://schemas.openxmlformats.org/officeDocument/2006/relationships/customXml" Target="../ink/ink1930.xml"/><Relationship Id="rId38" Type="http://schemas.openxmlformats.org/officeDocument/2006/relationships/customXml" Target="../ink/ink1724.xml"/><Relationship Id="rId103" Type="http://schemas.openxmlformats.org/officeDocument/2006/relationships/image" Target="../media/image1294.png"/><Relationship Id="rId310" Type="http://schemas.openxmlformats.org/officeDocument/2006/relationships/customXml" Target="../ink/ink1860.xml"/><Relationship Id="rId91" Type="http://schemas.openxmlformats.org/officeDocument/2006/relationships/image" Target="../media/image1288.png"/><Relationship Id="rId145" Type="http://schemas.openxmlformats.org/officeDocument/2006/relationships/image" Target="../media/image1429.png"/><Relationship Id="rId187" Type="http://schemas.openxmlformats.org/officeDocument/2006/relationships/image" Target="../media/image1427.png"/><Relationship Id="rId352" Type="http://schemas.openxmlformats.org/officeDocument/2006/relationships/customXml" Target="../ink/ink1881.xml"/><Relationship Id="rId394" Type="http://schemas.openxmlformats.org/officeDocument/2006/relationships/customXml" Target="../ink/ink1902.xml"/><Relationship Id="rId408" Type="http://schemas.openxmlformats.org/officeDocument/2006/relationships/customXml" Target="../ink/ink1909.xml"/><Relationship Id="rId212" Type="http://schemas.openxmlformats.org/officeDocument/2006/relationships/customXml" Target="../ink/ink1811.xml"/><Relationship Id="rId254" Type="http://schemas.openxmlformats.org/officeDocument/2006/relationships/customXml" Target="../ink/ink1832.xml"/><Relationship Id="rId49" Type="http://schemas.openxmlformats.org/officeDocument/2006/relationships/image" Target="../media/image1462.png"/><Relationship Id="rId114" Type="http://schemas.openxmlformats.org/officeDocument/2006/relationships/customXml" Target="../ink/ink1762.xml"/><Relationship Id="rId296" Type="http://schemas.openxmlformats.org/officeDocument/2006/relationships/customXml" Target="../ink/ink1853.xml"/><Relationship Id="rId461" Type="http://schemas.openxmlformats.org/officeDocument/2006/relationships/image" Target="../media/image1596.png"/><Relationship Id="rId60" Type="http://schemas.openxmlformats.org/officeDocument/2006/relationships/customXml" Target="../ink/ink1735.xml"/><Relationship Id="rId156" Type="http://schemas.openxmlformats.org/officeDocument/2006/relationships/customXml" Target="../ink/ink1783.xml"/><Relationship Id="rId198" Type="http://schemas.openxmlformats.org/officeDocument/2006/relationships/customXml" Target="../ink/ink1804.xml"/><Relationship Id="rId321" Type="http://schemas.openxmlformats.org/officeDocument/2006/relationships/image" Target="../media/image1526.png"/><Relationship Id="rId363" Type="http://schemas.openxmlformats.org/officeDocument/2006/relationships/image" Target="../media/image1547.png"/><Relationship Id="rId419" Type="http://schemas.openxmlformats.org/officeDocument/2006/relationships/image" Target="../media/image1575.png"/><Relationship Id="rId223" Type="http://schemas.openxmlformats.org/officeDocument/2006/relationships/image" Target="../media/image1477.png"/><Relationship Id="rId430" Type="http://schemas.openxmlformats.org/officeDocument/2006/relationships/customXml" Target="../ink/ink1920.xml"/><Relationship Id="rId18" Type="http://schemas.openxmlformats.org/officeDocument/2006/relationships/customXml" Target="../ink/ink1714.xml"/><Relationship Id="rId265" Type="http://schemas.openxmlformats.org/officeDocument/2006/relationships/image" Target="../media/image1498.png"/><Relationship Id="rId125" Type="http://schemas.openxmlformats.org/officeDocument/2006/relationships/image" Target="../media/image1335.png"/><Relationship Id="rId167" Type="http://schemas.openxmlformats.org/officeDocument/2006/relationships/image" Target="../media/image1417.png"/><Relationship Id="rId332" Type="http://schemas.openxmlformats.org/officeDocument/2006/relationships/customXml" Target="../ink/ink1871.xml"/><Relationship Id="rId374" Type="http://schemas.openxmlformats.org/officeDocument/2006/relationships/customXml" Target="../ink/ink1892.xml"/><Relationship Id="rId71" Type="http://schemas.openxmlformats.org/officeDocument/2006/relationships/image" Target="../media/image1278.png"/><Relationship Id="rId234" Type="http://schemas.openxmlformats.org/officeDocument/2006/relationships/customXml" Target="../ink/ink1822.xml"/><Relationship Id="rId2" Type="http://schemas.openxmlformats.org/officeDocument/2006/relationships/customXml" Target="../ink/ink1706.xml"/><Relationship Id="rId29" Type="http://schemas.openxmlformats.org/officeDocument/2006/relationships/image" Target="../media/image1452.png"/><Relationship Id="rId276" Type="http://schemas.openxmlformats.org/officeDocument/2006/relationships/customXml" Target="../ink/ink1843.xml"/><Relationship Id="rId441" Type="http://schemas.openxmlformats.org/officeDocument/2006/relationships/image" Target="../media/image1586.png"/><Relationship Id="rId40" Type="http://schemas.openxmlformats.org/officeDocument/2006/relationships/customXml" Target="../ink/ink1725.xml"/><Relationship Id="rId136" Type="http://schemas.openxmlformats.org/officeDocument/2006/relationships/customXml" Target="../ink/ink1773.xml"/><Relationship Id="rId178" Type="http://schemas.openxmlformats.org/officeDocument/2006/relationships/customXml" Target="../ink/ink1794.xml"/><Relationship Id="rId301" Type="http://schemas.openxmlformats.org/officeDocument/2006/relationships/image" Target="../media/image1516.png"/><Relationship Id="rId343" Type="http://schemas.openxmlformats.org/officeDocument/2006/relationships/image" Target="../media/image1537.png"/><Relationship Id="rId61" Type="http://schemas.openxmlformats.org/officeDocument/2006/relationships/image" Target="../media/image1273.png"/><Relationship Id="rId82" Type="http://schemas.openxmlformats.org/officeDocument/2006/relationships/customXml" Target="../ink/ink1746.xml"/><Relationship Id="rId199" Type="http://schemas.openxmlformats.org/officeDocument/2006/relationships/image" Target="../media/image1465.png"/><Relationship Id="rId203" Type="http://schemas.openxmlformats.org/officeDocument/2006/relationships/image" Target="../media/image1467.png"/><Relationship Id="rId385" Type="http://schemas.openxmlformats.org/officeDocument/2006/relationships/image" Target="../media/image1558.png"/><Relationship Id="rId19" Type="http://schemas.openxmlformats.org/officeDocument/2006/relationships/image" Target="../media/image1447.png"/><Relationship Id="rId224" Type="http://schemas.openxmlformats.org/officeDocument/2006/relationships/customXml" Target="../ink/ink1817.xml"/><Relationship Id="rId245" Type="http://schemas.openxmlformats.org/officeDocument/2006/relationships/image" Target="../media/image1488.png"/><Relationship Id="rId266" Type="http://schemas.openxmlformats.org/officeDocument/2006/relationships/customXml" Target="../ink/ink1838.xml"/><Relationship Id="rId287" Type="http://schemas.openxmlformats.org/officeDocument/2006/relationships/image" Target="../media/image1509.png"/><Relationship Id="rId410" Type="http://schemas.openxmlformats.org/officeDocument/2006/relationships/customXml" Target="../ink/ink1910.xml"/><Relationship Id="rId431" Type="http://schemas.openxmlformats.org/officeDocument/2006/relationships/image" Target="../media/image1581.png"/><Relationship Id="rId452" Type="http://schemas.openxmlformats.org/officeDocument/2006/relationships/customXml" Target="../ink/ink1931.xml"/><Relationship Id="rId30" Type="http://schemas.openxmlformats.org/officeDocument/2006/relationships/customXml" Target="../ink/ink1720.xml"/><Relationship Id="rId105" Type="http://schemas.openxmlformats.org/officeDocument/2006/relationships/image" Target="../media/image1295.png"/><Relationship Id="rId126" Type="http://schemas.openxmlformats.org/officeDocument/2006/relationships/customXml" Target="../ink/ink1768.xml"/><Relationship Id="rId147" Type="http://schemas.openxmlformats.org/officeDocument/2006/relationships/image" Target="../media/image1430.png"/><Relationship Id="rId168" Type="http://schemas.openxmlformats.org/officeDocument/2006/relationships/customXml" Target="../ink/ink1789.xml"/><Relationship Id="rId312" Type="http://schemas.openxmlformats.org/officeDocument/2006/relationships/customXml" Target="../ink/ink1861.xml"/><Relationship Id="rId333" Type="http://schemas.openxmlformats.org/officeDocument/2006/relationships/image" Target="../media/image1532.png"/><Relationship Id="rId354" Type="http://schemas.openxmlformats.org/officeDocument/2006/relationships/customXml" Target="../ink/ink1882.xml"/><Relationship Id="rId51" Type="http://schemas.openxmlformats.org/officeDocument/2006/relationships/image" Target="../media/image1463.png"/><Relationship Id="rId72" Type="http://schemas.openxmlformats.org/officeDocument/2006/relationships/customXml" Target="../ink/ink1741.xml"/><Relationship Id="rId93" Type="http://schemas.openxmlformats.org/officeDocument/2006/relationships/image" Target="../media/image1289.png"/><Relationship Id="rId189" Type="http://schemas.openxmlformats.org/officeDocument/2006/relationships/image" Target="../media/image1434.png"/><Relationship Id="rId375" Type="http://schemas.openxmlformats.org/officeDocument/2006/relationships/image" Target="../media/image1553.png"/><Relationship Id="rId396" Type="http://schemas.openxmlformats.org/officeDocument/2006/relationships/customXml" Target="../ink/ink1903.xml"/><Relationship Id="rId3" Type="http://schemas.openxmlformats.org/officeDocument/2006/relationships/image" Target="../media/image1439.png"/><Relationship Id="rId214" Type="http://schemas.openxmlformats.org/officeDocument/2006/relationships/customXml" Target="../ink/ink1812.xml"/><Relationship Id="rId235" Type="http://schemas.openxmlformats.org/officeDocument/2006/relationships/image" Target="../media/image1483.png"/><Relationship Id="rId256" Type="http://schemas.openxmlformats.org/officeDocument/2006/relationships/customXml" Target="../ink/ink1833.xml"/><Relationship Id="rId277" Type="http://schemas.openxmlformats.org/officeDocument/2006/relationships/image" Target="../media/image1504.png"/><Relationship Id="rId298" Type="http://schemas.openxmlformats.org/officeDocument/2006/relationships/customXml" Target="../ink/ink1854.xml"/><Relationship Id="rId400" Type="http://schemas.openxmlformats.org/officeDocument/2006/relationships/customXml" Target="../ink/ink1905.xml"/><Relationship Id="rId421" Type="http://schemas.openxmlformats.org/officeDocument/2006/relationships/image" Target="../media/image1576.png"/><Relationship Id="rId442" Type="http://schemas.openxmlformats.org/officeDocument/2006/relationships/customXml" Target="../ink/ink1926.xml"/><Relationship Id="rId463" Type="http://schemas.openxmlformats.org/officeDocument/2006/relationships/image" Target="../media/image1597.png"/><Relationship Id="rId116" Type="http://schemas.openxmlformats.org/officeDocument/2006/relationships/customXml" Target="../ink/ink1763.xml"/><Relationship Id="rId137" Type="http://schemas.openxmlformats.org/officeDocument/2006/relationships/image" Target="../media/image1341.png"/><Relationship Id="rId158" Type="http://schemas.openxmlformats.org/officeDocument/2006/relationships/customXml" Target="../ink/ink1784.xml"/><Relationship Id="rId302" Type="http://schemas.openxmlformats.org/officeDocument/2006/relationships/customXml" Target="../ink/ink1856.xml"/><Relationship Id="rId323" Type="http://schemas.openxmlformats.org/officeDocument/2006/relationships/image" Target="../media/image1527.png"/><Relationship Id="rId344" Type="http://schemas.openxmlformats.org/officeDocument/2006/relationships/customXml" Target="../ink/ink1877.xml"/><Relationship Id="rId20" Type="http://schemas.openxmlformats.org/officeDocument/2006/relationships/customXml" Target="../ink/ink1715.xml"/><Relationship Id="rId41" Type="http://schemas.openxmlformats.org/officeDocument/2006/relationships/image" Target="../media/image1458.png"/><Relationship Id="rId62" Type="http://schemas.openxmlformats.org/officeDocument/2006/relationships/customXml" Target="../ink/ink1736.xml"/><Relationship Id="rId83" Type="http://schemas.openxmlformats.org/officeDocument/2006/relationships/image" Target="../media/image1284.png"/><Relationship Id="rId179" Type="http://schemas.openxmlformats.org/officeDocument/2006/relationships/image" Target="../media/image1423.png"/><Relationship Id="rId365" Type="http://schemas.openxmlformats.org/officeDocument/2006/relationships/image" Target="../media/image1548.png"/><Relationship Id="rId386" Type="http://schemas.openxmlformats.org/officeDocument/2006/relationships/customXml" Target="../ink/ink1898.xml"/><Relationship Id="rId190" Type="http://schemas.openxmlformats.org/officeDocument/2006/relationships/customXml" Target="../ink/ink1800.xml"/><Relationship Id="rId204" Type="http://schemas.openxmlformats.org/officeDocument/2006/relationships/customXml" Target="../ink/ink1807.xml"/><Relationship Id="rId225" Type="http://schemas.openxmlformats.org/officeDocument/2006/relationships/image" Target="../media/image1478.png"/><Relationship Id="rId246" Type="http://schemas.openxmlformats.org/officeDocument/2006/relationships/customXml" Target="../ink/ink1828.xml"/><Relationship Id="rId267" Type="http://schemas.openxmlformats.org/officeDocument/2006/relationships/image" Target="../media/image1499.png"/><Relationship Id="rId288" Type="http://schemas.openxmlformats.org/officeDocument/2006/relationships/customXml" Target="../ink/ink1849.xml"/><Relationship Id="rId411" Type="http://schemas.openxmlformats.org/officeDocument/2006/relationships/image" Target="../media/image1571.png"/><Relationship Id="rId432" Type="http://schemas.openxmlformats.org/officeDocument/2006/relationships/customXml" Target="../ink/ink1921.xml"/><Relationship Id="rId453" Type="http://schemas.openxmlformats.org/officeDocument/2006/relationships/image" Target="../media/image1592.png"/><Relationship Id="rId106" Type="http://schemas.openxmlformats.org/officeDocument/2006/relationships/customXml" Target="../ink/ink1758.xml"/><Relationship Id="rId127" Type="http://schemas.openxmlformats.org/officeDocument/2006/relationships/image" Target="../media/image1336.png"/><Relationship Id="rId313" Type="http://schemas.openxmlformats.org/officeDocument/2006/relationships/image" Target="../media/image1522.png"/><Relationship Id="rId10" Type="http://schemas.openxmlformats.org/officeDocument/2006/relationships/customXml" Target="../ink/ink1710.xml"/><Relationship Id="rId31" Type="http://schemas.openxmlformats.org/officeDocument/2006/relationships/image" Target="../media/image1453.png"/><Relationship Id="rId52" Type="http://schemas.openxmlformats.org/officeDocument/2006/relationships/customXml" Target="../ink/ink1731.xml"/><Relationship Id="rId73" Type="http://schemas.openxmlformats.org/officeDocument/2006/relationships/image" Target="../media/image1279.png"/><Relationship Id="rId94" Type="http://schemas.openxmlformats.org/officeDocument/2006/relationships/customXml" Target="../ink/ink1752.xml"/><Relationship Id="rId148" Type="http://schemas.openxmlformats.org/officeDocument/2006/relationships/customXml" Target="../ink/ink1779.xml"/><Relationship Id="rId169" Type="http://schemas.openxmlformats.org/officeDocument/2006/relationships/image" Target="../media/image1418.png"/><Relationship Id="rId334" Type="http://schemas.openxmlformats.org/officeDocument/2006/relationships/customXml" Target="../ink/ink1872.xml"/><Relationship Id="rId355" Type="http://schemas.openxmlformats.org/officeDocument/2006/relationships/image" Target="../media/image1543.png"/><Relationship Id="rId376" Type="http://schemas.openxmlformats.org/officeDocument/2006/relationships/customXml" Target="../ink/ink1893.xml"/><Relationship Id="rId397" Type="http://schemas.openxmlformats.org/officeDocument/2006/relationships/image" Target="../media/image1564.png"/><Relationship Id="rId4" Type="http://schemas.openxmlformats.org/officeDocument/2006/relationships/customXml" Target="../ink/ink1707.xml"/><Relationship Id="rId180" Type="http://schemas.openxmlformats.org/officeDocument/2006/relationships/customXml" Target="../ink/ink1795.xml"/><Relationship Id="rId215" Type="http://schemas.openxmlformats.org/officeDocument/2006/relationships/image" Target="../media/image1473.png"/><Relationship Id="rId236" Type="http://schemas.openxmlformats.org/officeDocument/2006/relationships/customXml" Target="../ink/ink1823.xml"/><Relationship Id="rId257" Type="http://schemas.openxmlformats.org/officeDocument/2006/relationships/image" Target="../media/image1494.png"/><Relationship Id="rId278" Type="http://schemas.openxmlformats.org/officeDocument/2006/relationships/customXml" Target="../ink/ink1844.xml"/><Relationship Id="rId401" Type="http://schemas.openxmlformats.org/officeDocument/2006/relationships/image" Target="../media/image1566.png"/><Relationship Id="rId422" Type="http://schemas.openxmlformats.org/officeDocument/2006/relationships/customXml" Target="../ink/ink1916.xml"/><Relationship Id="rId443" Type="http://schemas.openxmlformats.org/officeDocument/2006/relationships/image" Target="../media/image1587.png"/><Relationship Id="rId464" Type="http://schemas.openxmlformats.org/officeDocument/2006/relationships/customXml" Target="../ink/ink1937.xml"/><Relationship Id="rId303" Type="http://schemas.openxmlformats.org/officeDocument/2006/relationships/image" Target="../media/image1517.png"/><Relationship Id="rId42" Type="http://schemas.openxmlformats.org/officeDocument/2006/relationships/customXml" Target="../ink/ink1726.xml"/><Relationship Id="rId84" Type="http://schemas.openxmlformats.org/officeDocument/2006/relationships/customXml" Target="../ink/ink1747.xml"/><Relationship Id="rId138" Type="http://schemas.openxmlformats.org/officeDocument/2006/relationships/customXml" Target="../ink/ink1774.xml"/><Relationship Id="rId345" Type="http://schemas.openxmlformats.org/officeDocument/2006/relationships/image" Target="../media/image1538.png"/><Relationship Id="rId387" Type="http://schemas.openxmlformats.org/officeDocument/2006/relationships/image" Target="../media/image1559.png"/><Relationship Id="rId191" Type="http://schemas.openxmlformats.org/officeDocument/2006/relationships/image" Target="../media/image1435.png"/><Relationship Id="rId205" Type="http://schemas.openxmlformats.org/officeDocument/2006/relationships/image" Target="../media/image1468.png"/><Relationship Id="rId247" Type="http://schemas.openxmlformats.org/officeDocument/2006/relationships/image" Target="../media/image1489.png"/><Relationship Id="rId412" Type="http://schemas.openxmlformats.org/officeDocument/2006/relationships/customXml" Target="../ink/ink1911.xml"/><Relationship Id="rId107" Type="http://schemas.openxmlformats.org/officeDocument/2006/relationships/image" Target="../media/image1296.png"/><Relationship Id="rId289" Type="http://schemas.openxmlformats.org/officeDocument/2006/relationships/image" Target="../media/image1510.png"/><Relationship Id="rId454" Type="http://schemas.openxmlformats.org/officeDocument/2006/relationships/customXml" Target="../ink/ink1932.xml"/><Relationship Id="rId11" Type="http://schemas.openxmlformats.org/officeDocument/2006/relationships/image" Target="../media/image1443.png"/><Relationship Id="rId53" Type="http://schemas.openxmlformats.org/officeDocument/2006/relationships/image" Target="../media/image1464.png"/><Relationship Id="rId149" Type="http://schemas.openxmlformats.org/officeDocument/2006/relationships/image" Target="../media/image1431.png"/><Relationship Id="rId314" Type="http://schemas.openxmlformats.org/officeDocument/2006/relationships/customXml" Target="../ink/ink1862.xml"/><Relationship Id="rId356" Type="http://schemas.openxmlformats.org/officeDocument/2006/relationships/customXml" Target="../ink/ink1883.xml"/><Relationship Id="rId398" Type="http://schemas.openxmlformats.org/officeDocument/2006/relationships/customXml" Target="../ink/ink1904.xml"/><Relationship Id="rId95" Type="http://schemas.openxmlformats.org/officeDocument/2006/relationships/image" Target="../media/image1290.png"/><Relationship Id="rId160" Type="http://schemas.openxmlformats.org/officeDocument/2006/relationships/customXml" Target="../ink/ink1785.xml"/><Relationship Id="rId216" Type="http://schemas.openxmlformats.org/officeDocument/2006/relationships/customXml" Target="../ink/ink1813.xml"/><Relationship Id="rId423" Type="http://schemas.openxmlformats.org/officeDocument/2006/relationships/image" Target="../media/image1577.png"/><Relationship Id="rId258" Type="http://schemas.openxmlformats.org/officeDocument/2006/relationships/customXml" Target="../ink/ink1834.xml"/><Relationship Id="rId465" Type="http://schemas.openxmlformats.org/officeDocument/2006/relationships/image" Target="../media/image1598.png"/><Relationship Id="rId22" Type="http://schemas.openxmlformats.org/officeDocument/2006/relationships/customXml" Target="../ink/ink1716.xml"/><Relationship Id="rId64" Type="http://schemas.openxmlformats.org/officeDocument/2006/relationships/customXml" Target="../ink/ink1737.xml"/><Relationship Id="rId118" Type="http://schemas.openxmlformats.org/officeDocument/2006/relationships/customXml" Target="../ink/ink1764.xml"/><Relationship Id="rId325" Type="http://schemas.openxmlformats.org/officeDocument/2006/relationships/image" Target="../media/image1528.png"/><Relationship Id="rId367" Type="http://schemas.openxmlformats.org/officeDocument/2006/relationships/image" Target="../media/image1549.png"/><Relationship Id="rId171" Type="http://schemas.openxmlformats.org/officeDocument/2006/relationships/image" Target="../media/image1419.png"/><Relationship Id="rId227" Type="http://schemas.openxmlformats.org/officeDocument/2006/relationships/image" Target="../media/image1479.png"/><Relationship Id="rId269" Type="http://schemas.openxmlformats.org/officeDocument/2006/relationships/image" Target="../media/image1500.png"/><Relationship Id="rId434" Type="http://schemas.openxmlformats.org/officeDocument/2006/relationships/customXml" Target="../ink/ink1922.xml"/><Relationship Id="rId33" Type="http://schemas.openxmlformats.org/officeDocument/2006/relationships/image" Target="../media/image1454.png"/><Relationship Id="rId129" Type="http://schemas.openxmlformats.org/officeDocument/2006/relationships/image" Target="../media/image1337.png"/><Relationship Id="rId280" Type="http://schemas.openxmlformats.org/officeDocument/2006/relationships/customXml" Target="../ink/ink1845.xml"/><Relationship Id="rId336" Type="http://schemas.openxmlformats.org/officeDocument/2006/relationships/customXml" Target="../ink/ink1873.xml"/><Relationship Id="rId75" Type="http://schemas.openxmlformats.org/officeDocument/2006/relationships/image" Target="../media/image1280.png"/><Relationship Id="rId140" Type="http://schemas.openxmlformats.org/officeDocument/2006/relationships/customXml" Target="../ink/ink1775.xml"/><Relationship Id="rId182" Type="http://schemas.openxmlformats.org/officeDocument/2006/relationships/customXml" Target="../ink/ink1796.xml"/><Relationship Id="rId378" Type="http://schemas.openxmlformats.org/officeDocument/2006/relationships/customXml" Target="../ink/ink1894.xml"/><Relationship Id="rId403" Type="http://schemas.openxmlformats.org/officeDocument/2006/relationships/image" Target="../media/image1567.png"/><Relationship Id="rId6" Type="http://schemas.openxmlformats.org/officeDocument/2006/relationships/customXml" Target="../ink/ink1708.xml"/><Relationship Id="rId238" Type="http://schemas.openxmlformats.org/officeDocument/2006/relationships/customXml" Target="../ink/ink1824.xml"/><Relationship Id="rId445" Type="http://schemas.openxmlformats.org/officeDocument/2006/relationships/image" Target="../media/image1588.png"/><Relationship Id="rId291" Type="http://schemas.openxmlformats.org/officeDocument/2006/relationships/image" Target="../media/image1511.png"/><Relationship Id="rId305" Type="http://schemas.openxmlformats.org/officeDocument/2006/relationships/image" Target="../media/image1518.png"/><Relationship Id="rId347" Type="http://schemas.openxmlformats.org/officeDocument/2006/relationships/image" Target="../media/image1539.png"/><Relationship Id="rId44" Type="http://schemas.openxmlformats.org/officeDocument/2006/relationships/customXml" Target="../ink/ink1727.xml"/><Relationship Id="rId86" Type="http://schemas.openxmlformats.org/officeDocument/2006/relationships/customXml" Target="../ink/ink1748.xml"/><Relationship Id="rId151" Type="http://schemas.openxmlformats.org/officeDocument/2006/relationships/image" Target="../media/image1432.png"/><Relationship Id="rId389" Type="http://schemas.openxmlformats.org/officeDocument/2006/relationships/image" Target="../media/image1560.png"/><Relationship Id="rId193" Type="http://schemas.openxmlformats.org/officeDocument/2006/relationships/image" Target="../media/image1436.png"/><Relationship Id="rId207" Type="http://schemas.openxmlformats.org/officeDocument/2006/relationships/image" Target="../media/image1469.png"/><Relationship Id="rId249" Type="http://schemas.openxmlformats.org/officeDocument/2006/relationships/image" Target="../media/image1490.png"/><Relationship Id="rId414" Type="http://schemas.openxmlformats.org/officeDocument/2006/relationships/customXml" Target="../ink/ink1912.xml"/><Relationship Id="rId456" Type="http://schemas.openxmlformats.org/officeDocument/2006/relationships/customXml" Target="../ink/ink1933.xml"/><Relationship Id="rId13" Type="http://schemas.openxmlformats.org/officeDocument/2006/relationships/image" Target="../media/image1444.png"/><Relationship Id="rId109" Type="http://schemas.openxmlformats.org/officeDocument/2006/relationships/image" Target="../media/image1297.png"/><Relationship Id="rId260" Type="http://schemas.openxmlformats.org/officeDocument/2006/relationships/customXml" Target="../ink/ink1835.xml"/><Relationship Id="rId316" Type="http://schemas.openxmlformats.org/officeDocument/2006/relationships/customXml" Target="../ink/ink1863.xml"/><Relationship Id="rId55" Type="http://schemas.openxmlformats.org/officeDocument/2006/relationships/image" Target="../media/image1270.png"/><Relationship Id="rId97" Type="http://schemas.openxmlformats.org/officeDocument/2006/relationships/image" Target="../media/image1291.png"/><Relationship Id="rId120" Type="http://schemas.openxmlformats.org/officeDocument/2006/relationships/customXml" Target="../ink/ink1765.xml"/><Relationship Id="rId358" Type="http://schemas.openxmlformats.org/officeDocument/2006/relationships/customXml" Target="../ink/ink1884.xml"/><Relationship Id="rId162" Type="http://schemas.openxmlformats.org/officeDocument/2006/relationships/customXml" Target="../ink/ink1786.xml"/><Relationship Id="rId218" Type="http://schemas.openxmlformats.org/officeDocument/2006/relationships/customXml" Target="../ink/ink1814.xml"/><Relationship Id="rId425" Type="http://schemas.openxmlformats.org/officeDocument/2006/relationships/image" Target="../media/image1578.png"/><Relationship Id="rId467" Type="http://schemas.openxmlformats.org/officeDocument/2006/relationships/image" Target="../media/image1599.png"/><Relationship Id="rId271" Type="http://schemas.openxmlformats.org/officeDocument/2006/relationships/image" Target="../media/image1501.png"/><Relationship Id="rId24" Type="http://schemas.openxmlformats.org/officeDocument/2006/relationships/customXml" Target="../ink/ink1717.xml"/><Relationship Id="rId66" Type="http://schemas.openxmlformats.org/officeDocument/2006/relationships/customXml" Target="../ink/ink1738.xml"/><Relationship Id="rId131" Type="http://schemas.openxmlformats.org/officeDocument/2006/relationships/image" Target="../media/image1338.png"/><Relationship Id="rId327" Type="http://schemas.openxmlformats.org/officeDocument/2006/relationships/image" Target="../media/image1529.png"/><Relationship Id="rId369" Type="http://schemas.openxmlformats.org/officeDocument/2006/relationships/image" Target="../media/image1550.png"/><Relationship Id="rId173" Type="http://schemas.openxmlformats.org/officeDocument/2006/relationships/image" Target="../media/image1420.png"/><Relationship Id="rId229" Type="http://schemas.openxmlformats.org/officeDocument/2006/relationships/image" Target="../media/image1480.png"/><Relationship Id="rId380" Type="http://schemas.openxmlformats.org/officeDocument/2006/relationships/customXml" Target="../ink/ink1895.xml"/><Relationship Id="rId436" Type="http://schemas.openxmlformats.org/officeDocument/2006/relationships/customXml" Target="../ink/ink1923.xml"/><Relationship Id="rId240" Type="http://schemas.openxmlformats.org/officeDocument/2006/relationships/customXml" Target="../ink/ink1825.xml"/><Relationship Id="rId35" Type="http://schemas.openxmlformats.org/officeDocument/2006/relationships/image" Target="../media/image1455.png"/><Relationship Id="rId77" Type="http://schemas.openxmlformats.org/officeDocument/2006/relationships/image" Target="../media/image1281.png"/><Relationship Id="rId100" Type="http://schemas.openxmlformats.org/officeDocument/2006/relationships/customXml" Target="../ink/ink1755.xml"/><Relationship Id="rId282" Type="http://schemas.openxmlformats.org/officeDocument/2006/relationships/customXml" Target="../ink/ink1846.xml"/><Relationship Id="rId338" Type="http://schemas.openxmlformats.org/officeDocument/2006/relationships/customXml" Target="../ink/ink1874.xml"/><Relationship Id="rId8" Type="http://schemas.openxmlformats.org/officeDocument/2006/relationships/customXml" Target="../ink/ink1709.xml"/><Relationship Id="rId142" Type="http://schemas.openxmlformats.org/officeDocument/2006/relationships/customXml" Target="../ink/ink1776.xml"/><Relationship Id="rId184" Type="http://schemas.openxmlformats.org/officeDocument/2006/relationships/customXml" Target="../ink/ink1797.xml"/><Relationship Id="rId391" Type="http://schemas.openxmlformats.org/officeDocument/2006/relationships/image" Target="../media/image1561.png"/><Relationship Id="rId405" Type="http://schemas.openxmlformats.org/officeDocument/2006/relationships/image" Target="../media/image1568.png"/><Relationship Id="rId447" Type="http://schemas.openxmlformats.org/officeDocument/2006/relationships/image" Target="../media/image1589.png"/><Relationship Id="rId251" Type="http://schemas.openxmlformats.org/officeDocument/2006/relationships/image" Target="../media/image1491.png"/><Relationship Id="rId46" Type="http://schemas.openxmlformats.org/officeDocument/2006/relationships/customXml" Target="../ink/ink1728.xml"/><Relationship Id="rId293" Type="http://schemas.openxmlformats.org/officeDocument/2006/relationships/image" Target="../media/image1512.png"/><Relationship Id="rId307" Type="http://schemas.openxmlformats.org/officeDocument/2006/relationships/image" Target="../media/image1519.png"/><Relationship Id="rId349" Type="http://schemas.openxmlformats.org/officeDocument/2006/relationships/image" Target="../media/image1540.png"/><Relationship Id="rId88" Type="http://schemas.openxmlformats.org/officeDocument/2006/relationships/customXml" Target="../ink/ink1749.xml"/><Relationship Id="rId111" Type="http://schemas.openxmlformats.org/officeDocument/2006/relationships/image" Target="../media/image1298.png"/><Relationship Id="rId153" Type="http://schemas.openxmlformats.org/officeDocument/2006/relationships/image" Target="../media/image1433.png"/><Relationship Id="rId195" Type="http://schemas.openxmlformats.org/officeDocument/2006/relationships/image" Target="../media/image1437.png"/><Relationship Id="rId209" Type="http://schemas.openxmlformats.org/officeDocument/2006/relationships/image" Target="../media/image1470.png"/><Relationship Id="rId360" Type="http://schemas.openxmlformats.org/officeDocument/2006/relationships/customXml" Target="../ink/ink1885.xml"/><Relationship Id="rId416" Type="http://schemas.openxmlformats.org/officeDocument/2006/relationships/customXml" Target="../ink/ink1913.xml"/><Relationship Id="rId220" Type="http://schemas.openxmlformats.org/officeDocument/2006/relationships/customXml" Target="../ink/ink1815.xml"/><Relationship Id="rId458" Type="http://schemas.openxmlformats.org/officeDocument/2006/relationships/customXml" Target="../ink/ink1934.xml"/><Relationship Id="rId15" Type="http://schemas.openxmlformats.org/officeDocument/2006/relationships/image" Target="../media/image1445.png"/><Relationship Id="rId57" Type="http://schemas.openxmlformats.org/officeDocument/2006/relationships/image" Target="../media/image1271.png"/><Relationship Id="rId262" Type="http://schemas.openxmlformats.org/officeDocument/2006/relationships/customXml" Target="../ink/ink1836.xml"/><Relationship Id="rId318" Type="http://schemas.openxmlformats.org/officeDocument/2006/relationships/customXml" Target="../ink/ink1864.xml"/><Relationship Id="rId99" Type="http://schemas.openxmlformats.org/officeDocument/2006/relationships/image" Target="../media/image1292.png"/><Relationship Id="rId122" Type="http://schemas.openxmlformats.org/officeDocument/2006/relationships/customXml" Target="../ink/ink1766.xml"/><Relationship Id="rId164" Type="http://schemas.openxmlformats.org/officeDocument/2006/relationships/customXml" Target="../ink/ink1787.xml"/><Relationship Id="rId371" Type="http://schemas.openxmlformats.org/officeDocument/2006/relationships/image" Target="../media/image1551.png"/><Relationship Id="rId427" Type="http://schemas.openxmlformats.org/officeDocument/2006/relationships/image" Target="../media/image1579.png"/><Relationship Id="rId26" Type="http://schemas.openxmlformats.org/officeDocument/2006/relationships/customXml" Target="../ink/ink1718.xml"/><Relationship Id="rId231" Type="http://schemas.openxmlformats.org/officeDocument/2006/relationships/image" Target="../media/image1481.png"/><Relationship Id="rId273" Type="http://schemas.openxmlformats.org/officeDocument/2006/relationships/image" Target="../media/image1502.png"/><Relationship Id="rId329" Type="http://schemas.openxmlformats.org/officeDocument/2006/relationships/image" Target="../media/image1530.png"/><Relationship Id="rId68" Type="http://schemas.openxmlformats.org/officeDocument/2006/relationships/customXml" Target="../ink/ink1739.xml"/><Relationship Id="rId133" Type="http://schemas.openxmlformats.org/officeDocument/2006/relationships/image" Target="../media/image1339.png"/><Relationship Id="rId175" Type="http://schemas.openxmlformats.org/officeDocument/2006/relationships/image" Target="../media/image1421.png"/><Relationship Id="rId340" Type="http://schemas.openxmlformats.org/officeDocument/2006/relationships/customXml" Target="../ink/ink1875.xml"/><Relationship Id="rId200" Type="http://schemas.openxmlformats.org/officeDocument/2006/relationships/customXml" Target="../ink/ink1805.xml"/><Relationship Id="rId382" Type="http://schemas.openxmlformats.org/officeDocument/2006/relationships/customXml" Target="../ink/ink1896.xml"/><Relationship Id="rId438" Type="http://schemas.openxmlformats.org/officeDocument/2006/relationships/customXml" Target="../ink/ink1924.xml"/><Relationship Id="rId242" Type="http://schemas.openxmlformats.org/officeDocument/2006/relationships/customXml" Target="../ink/ink1826.xml"/><Relationship Id="rId284" Type="http://schemas.openxmlformats.org/officeDocument/2006/relationships/customXml" Target="../ink/ink1847.xml"/><Relationship Id="rId37" Type="http://schemas.openxmlformats.org/officeDocument/2006/relationships/image" Target="../media/image1456.png"/><Relationship Id="rId79" Type="http://schemas.openxmlformats.org/officeDocument/2006/relationships/image" Target="../media/image1282.png"/><Relationship Id="rId102" Type="http://schemas.openxmlformats.org/officeDocument/2006/relationships/customXml" Target="../ink/ink1756.xml"/><Relationship Id="rId144" Type="http://schemas.openxmlformats.org/officeDocument/2006/relationships/customXml" Target="../ink/ink1777.xml"/><Relationship Id="rId90" Type="http://schemas.openxmlformats.org/officeDocument/2006/relationships/customXml" Target="../ink/ink1750.xml"/><Relationship Id="rId186" Type="http://schemas.openxmlformats.org/officeDocument/2006/relationships/customXml" Target="../ink/ink1798.xml"/><Relationship Id="rId351" Type="http://schemas.openxmlformats.org/officeDocument/2006/relationships/image" Target="../media/image1541.png"/><Relationship Id="rId393" Type="http://schemas.openxmlformats.org/officeDocument/2006/relationships/image" Target="../media/image1562.png"/><Relationship Id="rId407" Type="http://schemas.openxmlformats.org/officeDocument/2006/relationships/image" Target="../media/image1569.png"/><Relationship Id="rId449" Type="http://schemas.openxmlformats.org/officeDocument/2006/relationships/image" Target="../media/image1590.png"/><Relationship Id="rId211" Type="http://schemas.openxmlformats.org/officeDocument/2006/relationships/image" Target="../media/image1471.png"/><Relationship Id="rId253" Type="http://schemas.openxmlformats.org/officeDocument/2006/relationships/image" Target="../media/image1492.png"/><Relationship Id="rId295" Type="http://schemas.openxmlformats.org/officeDocument/2006/relationships/image" Target="../media/image1513.png"/><Relationship Id="rId309" Type="http://schemas.openxmlformats.org/officeDocument/2006/relationships/image" Target="../media/image1520.png"/><Relationship Id="rId460" Type="http://schemas.openxmlformats.org/officeDocument/2006/relationships/customXml" Target="../ink/ink1935.xml"/><Relationship Id="rId48" Type="http://schemas.openxmlformats.org/officeDocument/2006/relationships/customXml" Target="../ink/ink1729.xml"/><Relationship Id="rId113" Type="http://schemas.openxmlformats.org/officeDocument/2006/relationships/image" Target="../media/image1299.png"/><Relationship Id="rId320" Type="http://schemas.openxmlformats.org/officeDocument/2006/relationships/customXml" Target="../ink/ink1865.xml"/><Relationship Id="rId155" Type="http://schemas.openxmlformats.org/officeDocument/2006/relationships/image" Target="../media/image1411.png"/><Relationship Id="rId197" Type="http://schemas.openxmlformats.org/officeDocument/2006/relationships/image" Target="../media/image1438.png"/><Relationship Id="rId362" Type="http://schemas.openxmlformats.org/officeDocument/2006/relationships/customXml" Target="../ink/ink1886.xml"/><Relationship Id="rId418" Type="http://schemas.openxmlformats.org/officeDocument/2006/relationships/customXml" Target="../ink/ink1914.xml"/><Relationship Id="rId222" Type="http://schemas.openxmlformats.org/officeDocument/2006/relationships/customXml" Target="../ink/ink1816.xml"/><Relationship Id="rId264" Type="http://schemas.openxmlformats.org/officeDocument/2006/relationships/customXml" Target="../ink/ink1837.xml"/><Relationship Id="rId17" Type="http://schemas.openxmlformats.org/officeDocument/2006/relationships/image" Target="../media/image1446.png"/><Relationship Id="rId59" Type="http://schemas.openxmlformats.org/officeDocument/2006/relationships/image" Target="../media/image1272.png"/><Relationship Id="rId124" Type="http://schemas.openxmlformats.org/officeDocument/2006/relationships/customXml" Target="../ink/ink1767.xml"/><Relationship Id="rId70" Type="http://schemas.openxmlformats.org/officeDocument/2006/relationships/customXml" Target="../ink/ink1740.xml"/><Relationship Id="rId166" Type="http://schemas.openxmlformats.org/officeDocument/2006/relationships/customXml" Target="../ink/ink1788.xml"/><Relationship Id="rId331" Type="http://schemas.openxmlformats.org/officeDocument/2006/relationships/image" Target="../media/image1531.png"/><Relationship Id="rId373" Type="http://schemas.openxmlformats.org/officeDocument/2006/relationships/image" Target="../media/image1552.png"/><Relationship Id="rId429" Type="http://schemas.openxmlformats.org/officeDocument/2006/relationships/image" Target="../media/image1580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482.png"/><Relationship Id="rId440" Type="http://schemas.openxmlformats.org/officeDocument/2006/relationships/customXml" Target="../ink/ink1925.xml"/><Relationship Id="rId28" Type="http://schemas.openxmlformats.org/officeDocument/2006/relationships/customXml" Target="../ink/ink1719.xml"/><Relationship Id="rId275" Type="http://schemas.openxmlformats.org/officeDocument/2006/relationships/image" Target="../media/image1503.png"/><Relationship Id="rId300" Type="http://schemas.openxmlformats.org/officeDocument/2006/relationships/customXml" Target="../ink/ink1855.xml"/><Relationship Id="rId81" Type="http://schemas.openxmlformats.org/officeDocument/2006/relationships/image" Target="../media/image1283.png"/><Relationship Id="rId135" Type="http://schemas.openxmlformats.org/officeDocument/2006/relationships/image" Target="../media/image1340.png"/><Relationship Id="rId177" Type="http://schemas.openxmlformats.org/officeDocument/2006/relationships/image" Target="../media/image1422.png"/><Relationship Id="rId342" Type="http://schemas.openxmlformats.org/officeDocument/2006/relationships/customXml" Target="../ink/ink1876.xml"/><Relationship Id="rId384" Type="http://schemas.openxmlformats.org/officeDocument/2006/relationships/customXml" Target="../ink/ink1897.xml"/><Relationship Id="rId202" Type="http://schemas.openxmlformats.org/officeDocument/2006/relationships/customXml" Target="../ink/ink1806.xml"/><Relationship Id="rId244" Type="http://schemas.openxmlformats.org/officeDocument/2006/relationships/customXml" Target="../ink/ink1827.xml"/><Relationship Id="rId39" Type="http://schemas.openxmlformats.org/officeDocument/2006/relationships/image" Target="../media/image1457.png"/><Relationship Id="rId286" Type="http://schemas.openxmlformats.org/officeDocument/2006/relationships/customXml" Target="../ink/ink1848.xml"/><Relationship Id="rId451" Type="http://schemas.openxmlformats.org/officeDocument/2006/relationships/image" Target="../media/image1591.png"/><Relationship Id="rId50" Type="http://schemas.openxmlformats.org/officeDocument/2006/relationships/customXml" Target="../ink/ink1730.xml"/><Relationship Id="rId104" Type="http://schemas.openxmlformats.org/officeDocument/2006/relationships/customXml" Target="../ink/ink1757.xml"/><Relationship Id="rId146" Type="http://schemas.openxmlformats.org/officeDocument/2006/relationships/customXml" Target="../ink/ink1778.xml"/><Relationship Id="rId188" Type="http://schemas.openxmlformats.org/officeDocument/2006/relationships/customXml" Target="../ink/ink1799.xml"/><Relationship Id="rId311" Type="http://schemas.openxmlformats.org/officeDocument/2006/relationships/image" Target="../media/image1521.png"/><Relationship Id="rId353" Type="http://schemas.openxmlformats.org/officeDocument/2006/relationships/image" Target="../media/image1542.png"/><Relationship Id="rId395" Type="http://schemas.openxmlformats.org/officeDocument/2006/relationships/image" Target="../media/image1563.png"/><Relationship Id="rId409" Type="http://schemas.openxmlformats.org/officeDocument/2006/relationships/image" Target="../media/image1570.png"/><Relationship Id="rId92" Type="http://schemas.openxmlformats.org/officeDocument/2006/relationships/customXml" Target="../ink/ink1751.xml"/><Relationship Id="rId213" Type="http://schemas.openxmlformats.org/officeDocument/2006/relationships/image" Target="../media/image1472.png"/><Relationship Id="rId420" Type="http://schemas.openxmlformats.org/officeDocument/2006/relationships/customXml" Target="../ink/ink1915.xml"/><Relationship Id="rId255" Type="http://schemas.openxmlformats.org/officeDocument/2006/relationships/image" Target="../media/image1493.png"/><Relationship Id="rId297" Type="http://schemas.openxmlformats.org/officeDocument/2006/relationships/image" Target="../media/image1514.png"/><Relationship Id="rId462" Type="http://schemas.openxmlformats.org/officeDocument/2006/relationships/customXml" Target="../ink/ink1936.xml"/><Relationship Id="rId115" Type="http://schemas.openxmlformats.org/officeDocument/2006/relationships/image" Target="../media/image1300.png"/><Relationship Id="rId157" Type="http://schemas.openxmlformats.org/officeDocument/2006/relationships/image" Target="../media/image1412.png"/><Relationship Id="rId322" Type="http://schemas.openxmlformats.org/officeDocument/2006/relationships/customXml" Target="../ink/ink1866.xml"/><Relationship Id="rId364" Type="http://schemas.openxmlformats.org/officeDocument/2006/relationships/customXml" Target="../ink/ink188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7.png"/><Relationship Id="rId21" Type="http://schemas.openxmlformats.org/officeDocument/2006/relationships/image" Target="../media/image1609.png"/><Relationship Id="rId42" Type="http://schemas.openxmlformats.org/officeDocument/2006/relationships/customXml" Target="../ink/ink1959.xml"/><Relationship Id="rId63" Type="http://schemas.openxmlformats.org/officeDocument/2006/relationships/image" Target="../media/image1630.png"/><Relationship Id="rId84" Type="http://schemas.openxmlformats.org/officeDocument/2006/relationships/customXml" Target="../ink/ink1980.xml"/><Relationship Id="rId138" Type="http://schemas.openxmlformats.org/officeDocument/2006/relationships/customXml" Target="../ink/ink2007.xml"/><Relationship Id="rId159" Type="http://schemas.openxmlformats.org/officeDocument/2006/relationships/image" Target="../media/image1678.png"/><Relationship Id="rId170" Type="http://schemas.openxmlformats.org/officeDocument/2006/relationships/customXml" Target="../ink/ink2023.xml"/><Relationship Id="rId191" Type="http://schemas.openxmlformats.org/officeDocument/2006/relationships/image" Target="../media/image1694.png"/><Relationship Id="rId107" Type="http://schemas.openxmlformats.org/officeDocument/2006/relationships/image" Target="../media/image1652.png"/><Relationship Id="rId11" Type="http://schemas.openxmlformats.org/officeDocument/2006/relationships/image" Target="../media/image1604.png"/><Relationship Id="rId32" Type="http://schemas.openxmlformats.org/officeDocument/2006/relationships/customXml" Target="../ink/ink1954.xml"/><Relationship Id="rId53" Type="http://schemas.openxmlformats.org/officeDocument/2006/relationships/image" Target="../media/image1625.png"/><Relationship Id="rId74" Type="http://schemas.openxmlformats.org/officeDocument/2006/relationships/customXml" Target="../ink/ink1975.xml"/><Relationship Id="rId128" Type="http://schemas.openxmlformats.org/officeDocument/2006/relationships/customXml" Target="../ink/ink2002.xml"/><Relationship Id="rId149" Type="http://schemas.openxmlformats.org/officeDocument/2006/relationships/image" Target="../media/image1673.png"/><Relationship Id="rId5" Type="http://schemas.openxmlformats.org/officeDocument/2006/relationships/image" Target="../media/image1601.png"/><Relationship Id="rId95" Type="http://schemas.openxmlformats.org/officeDocument/2006/relationships/image" Target="../media/image1646.png"/><Relationship Id="rId160" Type="http://schemas.openxmlformats.org/officeDocument/2006/relationships/customXml" Target="../ink/ink2018.xml"/><Relationship Id="rId181" Type="http://schemas.openxmlformats.org/officeDocument/2006/relationships/image" Target="../media/image1689.png"/><Relationship Id="rId22" Type="http://schemas.openxmlformats.org/officeDocument/2006/relationships/customXml" Target="../ink/ink1949.xml"/><Relationship Id="rId43" Type="http://schemas.openxmlformats.org/officeDocument/2006/relationships/image" Target="../media/image1620.png"/><Relationship Id="rId64" Type="http://schemas.openxmlformats.org/officeDocument/2006/relationships/customXml" Target="../ink/ink1970.xml"/><Relationship Id="rId118" Type="http://schemas.openxmlformats.org/officeDocument/2006/relationships/customXml" Target="../ink/ink1997.xml"/><Relationship Id="rId139" Type="http://schemas.openxmlformats.org/officeDocument/2006/relationships/image" Target="../media/image1668.png"/><Relationship Id="rId85" Type="http://schemas.openxmlformats.org/officeDocument/2006/relationships/image" Target="../media/image1641.png"/><Relationship Id="rId150" Type="http://schemas.openxmlformats.org/officeDocument/2006/relationships/customXml" Target="../ink/ink2013.xml"/><Relationship Id="rId171" Type="http://schemas.openxmlformats.org/officeDocument/2006/relationships/image" Target="../media/image1684.png"/><Relationship Id="rId192" Type="http://schemas.openxmlformats.org/officeDocument/2006/relationships/customXml" Target="../ink/ink2034.xml"/><Relationship Id="rId12" Type="http://schemas.openxmlformats.org/officeDocument/2006/relationships/customXml" Target="../ink/ink1944.xml"/><Relationship Id="rId33" Type="http://schemas.openxmlformats.org/officeDocument/2006/relationships/image" Target="../media/image1615.png"/><Relationship Id="rId108" Type="http://schemas.openxmlformats.org/officeDocument/2006/relationships/customXml" Target="../ink/ink1992.xml"/><Relationship Id="rId129" Type="http://schemas.openxmlformats.org/officeDocument/2006/relationships/image" Target="../media/image1663.png"/><Relationship Id="rId54" Type="http://schemas.openxmlformats.org/officeDocument/2006/relationships/customXml" Target="../ink/ink1965.xml"/><Relationship Id="rId75" Type="http://schemas.openxmlformats.org/officeDocument/2006/relationships/image" Target="../media/image1636.png"/><Relationship Id="rId96" Type="http://schemas.openxmlformats.org/officeDocument/2006/relationships/customXml" Target="../ink/ink1986.xml"/><Relationship Id="rId140" Type="http://schemas.openxmlformats.org/officeDocument/2006/relationships/customXml" Target="../ink/ink2008.xml"/><Relationship Id="rId161" Type="http://schemas.openxmlformats.org/officeDocument/2006/relationships/image" Target="../media/image1679.png"/><Relationship Id="rId182" Type="http://schemas.openxmlformats.org/officeDocument/2006/relationships/customXml" Target="../ink/ink2029.xml"/><Relationship Id="rId6" Type="http://schemas.openxmlformats.org/officeDocument/2006/relationships/customXml" Target="../ink/ink1941.xml"/><Relationship Id="rId23" Type="http://schemas.openxmlformats.org/officeDocument/2006/relationships/image" Target="../media/image1610.png"/><Relationship Id="rId119" Type="http://schemas.openxmlformats.org/officeDocument/2006/relationships/image" Target="../media/image1658.png"/><Relationship Id="rId44" Type="http://schemas.openxmlformats.org/officeDocument/2006/relationships/customXml" Target="../ink/ink1960.xml"/><Relationship Id="rId65" Type="http://schemas.openxmlformats.org/officeDocument/2006/relationships/image" Target="../media/image1631.png"/><Relationship Id="rId86" Type="http://schemas.openxmlformats.org/officeDocument/2006/relationships/customXml" Target="../ink/ink1981.xml"/><Relationship Id="rId130" Type="http://schemas.openxmlformats.org/officeDocument/2006/relationships/customXml" Target="../ink/ink2003.xml"/><Relationship Id="rId151" Type="http://schemas.openxmlformats.org/officeDocument/2006/relationships/image" Target="../media/image1674.png"/><Relationship Id="rId172" Type="http://schemas.openxmlformats.org/officeDocument/2006/relationships/customXml" Target="../ink/ink2024.xml"/><Relationship Id="rId193" Type="http://schemas.openxmlformats.org/officeDocument/2006/relationships/image" Target="../media/image1695.png"/><Relationship Id="rId13" Type="http://schemas.openxmlformats.org/officeDocument/2006/relationships/image" Target="../media/image1605.png"/><Relationship Id="rId109" Type="http://schemas.openxmlformats.org/officeDocument/2006/relationships/image" Target="../media/image1653.png"/><Relationship Id="rId34" Type="http://schemas.openxmlformats.org/officeDocument/2006/relationships/customXml" Target="../ink/ink1955.xml"/><Relationship Id="rId55" Type="http://schemas.openxmlformats.org/officeDocument/2006/relationships/image" Target="../media/image1626.png"/><Relationship Id="rId76" Type="http://schemas.openxmlformats.org/officeDocument/2006/relationships/customXml" Target="../ink/ink1976.xml"/><Relationship Id="rId97" Type="http://schemas.openxmlformats.org/officeDocument/2006/relationships/image" Target="../media/image1647.png"/><Relationship Id="rId120" Type="http://schemas.openxmlformats.org/officeDocument/2006/relationships/customXml" Target="../ink/ink1998.xml"/><Relationship Id="rId141" Type="http://schemas.openxmlformats.org/officeDocument/2006/relationships/image" Target="../media/image1669.png"/><Relationship Id="rId7" Type="http://schemas.openxmlformats.org/officeDocument/2006/relationships/image" Target="../media/image1602.png"/><Relationship Id="rId162" Type="http://schemas.openxmlformats.org/officeDocument/2006/relationships/customXml" Target="../ink/ink2019.xml"/><Relationship Id="rId183" Type="http://schemas.openxmlformats.org/officeDocument/2006/relationships/image" Target="../media/image1690.png"/><Relationship Id="rId2" Type="http://schemas.openxmlformats.org/officeDocument/2006/relationships/customXml" Target="../ink/ink1939.xml"/><Relationship Id="rId29" Type="http://schemas.openxmlformats.org/officeDocument/2006/relationships/image" Target="../media/image1613.png"/><Relationship Id="rId24" Type="http://schemas.openxmlformats.org/officeDocument/2006/relationships/customXml" Target="../ink/ink1950.xml"/><Relationship Id="rId40" Type="http://schemas.openxmlformats.org/officeDocument/2006/relationships/customXml" Target="../ink/ink1958.xml"/><Relationship Id="rId45" Type="http://schemas.openxmlformats.org/officeDocument/2006/relationships/image" Target="../media/image1621.png"/><Relationship Id="rId66" Type="http://schemas.openxmlformats.org/officeDocument/2006/relationships/customXml" Target="../ink/ink1971.xml"/><Relationship Id="rId87" Type="http://schemas.openxmlformats.org/officeDocument/2006/relationships/image" Target="../media/image1642.png"/><Relationship Id="rId110" Type="http://schemas.openxmlformats.org/officeDocument/2006/relationships/customXml" Target="../ink/ink1993.xml"/><Relationship Id="rId115" Type="http://schemas.openxmlformats.org/officeDocument/2006/relationships/image" Target="../media/image1656.png"/><Relationship Id="rId131" Type="http://schemas.openxmlformats.org/officeDocument/2006/relationships/image" Target="../media/image1664.png"/><Relationship Id="rId136" Type="http://schemas.openxmlformats.org/officeDocument/2006/relationships/customXml" Target="../ink/ink2006.xml"/><Relationship Id="rId157" Type="http://schemas.openxmlformats.org/officeDocument/2006/relationships/image" Target="../media/image1677.png"/><Relationship Id="rId178" Type="http://schemas.openxmlformats.org/officeDocument/2006/relationships/customXml" Target="../ink/ink2027.xml"/><Relationship Id="rId61" Type="http://schemas.openxmlformats.org/officeDocument/2006/relationships/image" Target="../media/image1629.png"/><Relationship Id="rId82" Type="http://schemas.openxmlformats.org/officeDocument/2006/relationships/customXml" Target="../ink/ink1979.xml"/><Relationship Id="rId152" Type="http://schemas.openxmlformats.org/officeDocument/2006/relationships/customXml" Target="../ink/ink2014.xml"/><Relationship Id="rId173" Type="http://schemas.openxmlformats.org/officeDocument/2006/relationships/image" Target="../media/image1685.png"/><Relationship Id="rId194" Type="http://schemas.openxmlformats.org/officeDocument/2006/relationships/customXml" Target="../ink/ink2035.xml"/><Relationship Id="rId199" Type="http://schemas.openxmlformats.org/officeDocument/2006/relationships/image" Target="../media/image1698.png"/><Relationship Id="rId203" Type="http://schemas.openxmlformats.org/officeDocument/2006/relationships/image" Target="../media/image1700.png"/><Relationship Id="rId19" Type="http://schemas.openxmlformats.org/officeDocument/2006/relationships/image" Target="../media/image1608.png"/><Relationship Id="rId14" Type="http://schemas.openxmlformats.org/officeDocument/2006/relationships/customXml" Target="../ink/ink1945.xml"/><Relationship Id="rId30" Type="http://schemas.openxmlformats.org/officeDocument/2006/relationships/customXml" Target="../ink/ink1953.xml"/><Relationship Id="rId35" Type="http://schemas.openxmlformats.org/officeDocument/2006/relationships/image" Target="../media/image1616.png"/><Relationship Id="rId56" Type="http://schemas.openxmlformats.org/officeDocument/2006/relationships/customXml" Target="../ink/ink1966.xml"/><Relationship Id="rId77" Type="http://schemas.openxmlformats.org/officeDocument/2006/relationships/image" Target="../media/image1637.png"/><Relationship Id="rId100" Type="http://schemas.openxmlformats.org/officeDocument/2006/relationships/customXml" Target="../ink/ink1988.xml"/><Relationship Id="rId105" Type="http://schemas.openxmlformats.org/officeDocument/2006/relationships/image" Target="../media/image1651.png"/><Relationship Id="rId126" Type="http://schemas.openxmlformats.org/officeDocument/2006/relationships/customXml" Target="../ink/ink2001.xml"/><Relationship Id="rId147" Type="http://schemas.openxmlformats.org/officeDocument/2006/relationships/image" Target="../media/image1672.png"/><Relationship Id="rId168" Type="http://schemas.openxmlformats.org/officeDocument/2006/relationships/customXml" Target="../ink/ink2022.xml"/><Relationship Id="rId8" Type="http://schemas.openxmlformats.org/officeDocument/2006/relationships/customXml" Target="../ink/ink1942.xml"/><Relationship Id="rId51" Type="http://schemas.openxmlformats.org/officeDocument/2006/relationships/image" Target="../media/image1624.png"/><Relationship Id="rId72" Type="http://schemas.openxmlformats.org/officeDocument/2006/relationships/customXml" Target="../ink/ink1974.xml"/><Relationship Id="rId93" Type="http://schemas.openxmlformats.org/officeDocument/2006/relationships/image" Target="../media/image1645.png"/><Relationship Id="rId98" Type="http://schemas.openxmlformats.org/officeDocument/2006/relationships/customXml" Target="../ink/ink1987.xml"/><Relationship Id="rId121" Type="http://schemas.openxmlformats.org/officeDocument/2006/relationships/image" Target="../media/image1659.png"/><Relationship Id="rId142" Type="http://schemas.openxmlformats.org/officeDocument/2006/relationships/customXml" Target="../ink/ink2009.xml"/><Relationship Id="rId163" Type="http://schemas.openxmlformats.org/officeDocument/2006/relationships/image" Target="../media/image1680.png"/><Relationship Id="rId184" Type="http://schemas.openxmlformats.org/officeDocument/2006/relationships/customXml" Target="../ink/ink2030.xml"/><Relationship Id="rId189" Type="http://schemas.openxmlformats.org/officeDocument/2006/relationships/image" Target="../media/image1693.png"/><Relationship Id="rId3" Type="http://schemas.openxmlformats.org/officeDocument/2006/relationships/image" Target="../media/image1600.png"/><Relationship Id="rId25" Type="http://schemas.openxmlformats.org/officeDocument/2006/relationships/image" Target="../media/image1611.png"/><Relationship Id="rId46" Type="http://schemas.openxmlformats.org/officeDocument/2006/relationships/customXml" Target="../ink/ink1961.xml"/><Relationship Id="rId67" Type="http://schemas.openxmlformats.org/officeDocument/2006/relationships/image" Target="../media/image1632.png"/><Relationship Id="rId116" Type="http://schemas.openxmlformats.org/officeDocument/2006/relationships/customXml" Target="../ink/ink1996.xml"/><Relationship Id="rId137" Type="http://schemas.openxmlformats.org/officeDocument/2006/relationships/image" Target="../media/image1667.png"/><Relationship Id="rId158" Type="http://schemas.openxmlformats.org/officeDocument/2006/relationships/customXml" Target="../ink/ink2017.xml"/><Relationship Id="rId20" Type="http://schemas.openxmlformats.org/officeDocument/2006/relationships/customXml" Target="../ink/ink1948.xml"/><Relationship Id="rId41" Type="http://schemas.openxmlformats.org/officeDocument/2006/relationships/image" Target="../media/image1619.png"/><Relationship Id="rId62" Type="http://schemas.openxmlformats.org/officeDocument/2006/relationships/customXml" Target="../ink/ink1969.xml"/><Relationship Id="rId83" Type="http://schemas.openxmlformats.org/officeDocument/2006/relationships/image" Target="../media/image1640.png"/><Relationship Id="rId88" Type="http://schemas.openxmlformats.org/officeDocument/2006/relationships/customXml" Target="../ink/ink1982.xml"/><Relationship Id="rId111" Type="http://schemas.openxmlformats.org/officeDocument/2006/relationships/image" Target="../media/image1654.png"/><Relationship Id="rId132" Type="http://schemas.openxmlformats.org/officeDocument/2006/relationships/customXml" Target="../ink/ink2004.xml"/><Relationship Id="rId153" Type="http://schemas.openxmlformats.org/officeDocument/2006/relationships/image" Target="../media/image1675.png"/><Relationship Id="rId174" Type="http://schemas.openxmlformats.org/officeDocument/2006/relationships/customXml" Target="../ink/ink2025.xml"/><Relationship Id="rId179" Type="http://schemas.openxmlformats.org/officeDocument/2006/relationships/image" Target="../media/image1688.png"/><Relationship Id="rId195" Type="http://schemas.openxmlformats.org/officeDocument/2006/relationships/image" Target="../media/image1696.png"/><Relationship Id="rId190" Type="http://schemas.openxmlformats.org/officeDocument/2006/relationships/customXml" Target="../ink/ink2033.xml"/><Relationship Id="rId15" Type="http://schemas.openxmlformats.org/officeDocument/2006/relationships/image" Target="../media/image1606.png"/><Relationship Id="rId36" Type="http://schemas.openxmlformats.org/officeDocument/2006/relationships/customXml" Target="../ink/ink1956.xml"/><Relationship Id="rId57" Type="http://schemas.openxmlformats.org/officeDocument/2006/relationships/image" Target="../media/image1627.png"/><Relationship Id="rId106" Type="http://schemas.openxmlformats.org/officeDocument/2006/relationships/customXml" Target="../ink/ink1991.xml"/><Relationship Id="rId127" Type="http://schemas.openxmlformats.org/officeDocument/2006/relationships/image" Target="../media/image1662.png"/><Relationship Id="rId10" Type="http://schemas.openxmlformats.org/officeDocument/2006/relationships/customXml" Target="../ink/ink1943.xml"/><Relationship Id="rId31" Type="http://schemas.openxmlformats.org/officeDocument/2006/relationships/image" Target="../media/image1614.png"/><Relationship Id="rId52" Type="http://schemas.openxmlformats.org/officeDocument/2006/relationships/customXml" Target="../ink/ink1964.xml"/><Relationship Id="rId73" Type="http://schemas.openxmlformats.org/officeDocument/2006/relationships/image" Target="../media/image1635.png"/><Relationship Id="rId78" Type="http://schemas.openxmlformats.org/officeDocument/2006/relationships/customXml" Target="../ink/ink1977.xml"/><Relationship Id="rId94" Type="http://schemas.openxmlformats.org/officeDocument/2006/relationships/customXml" Target="../ink/ink1985.xml"/><Relationship Id="rId99" Type="http://schemas.openxmlformats.org/officeDocument/2006/relationships/image" Target="../media/image1648.png"/><Relationship Id="rId101" Type="http://schemas.openxmlformats.org/officeDocument/2006/relationships/image" Target="../media/image1649.png"/><Relationship Id="rId122" Type="http://schemas.openxmlformats.org/officeDocument/2006/relationships/customXml" Target="../ink/ink1999.xml"/><Relationship Id="rId143" Type="http://schemas.openxmlformats.org/officeDocument/2006/relationships/image" Target="../media/image1670.png"/><Relationship Id="rId148" Type="http://schemas.openxmlformats.org/officeDocument/2006/relationships/customXml" Target="../ink/ink2012.xml"/><Relationship Id="rId164" Type="http://schemas.openxmlformats.org/officeDocument/2006/relationships/customXml" Target="../ink/ink2020.xml"/><Relationship Id="rId169" Type="http://schemas.openxmlformats.org/officeDocument/2006/relationships/image" Target="../media/image1683.png"/><Relationship Id="rId185" Type="http://schemas.openxmlformats.org/officeDocument/2006/relationships/image" Target="../media/image1691.png"/><Relationship Id="rId4" Type="http://schemas.openxmlformats.org/officeDocument/2006/relationships/customXml" Target="../ink/ink1940.xml"/><Relationship Id="rId9" Type="http://schemas.openxmlformats.org/officeDocument/2006/relationships/image" Target="../media/image1603.png"/><Relationship Id="rId180" Type="http://schemas.openxmlformats.org/officeDocument/2006/relationships/customXml" Target="../ink/ink2028.xml"/><Relationship Id="rId26" Type="http://schemas.openxmlformats.org/officeDocument/2006/relationships/customXml" Target="../ink/ink1951.xml"/><Relationship Id="rId47" Type="http://schemas.openxmlformats.org/officeDocument/2006/relationships/image" Target="../media/image1622.png"/><Relationship Id="rId68" Type="http://schemas.openxmlformats.org/officeDocument/2006/relationships/customXml" Target="../ink/ink1972.xml"/><Relationship Id="rId89" Type="http://schemas.openxmlformats.org/officeDocument/2006/relationships/image" Target="../media/image1643.png"/><Relationship Id="rId112" Type="http://schemas.openxmlformats.org/officeDocument/2006/relationships/customXml" Target="../ink/ink1994.xml"/><Relationship Id="rId133" Type="http://schemas.openxmlformats.org/officeDocument/2006/relationships/image" Target="../media/image1665.png"/><Relationship Id="rId154" Type="http://schemas.openxmlformats.org/officeDocument/2006/relationships/customXml" Target="../ink/ink2015.xml"/><Relationship Id="rId175" Type="http://schemas.openxmlformats.org/officeDocument/2006/relationships/image" Target="../media/image1686.png"/><Relationship Id="rId196" Type="http://schemas.openxmlformats.org/officeDocument/2006/relationships/customXml" Target="../ink/ink2036.xml"/><Relationship Id="rId200" Type="http://schemas.openxmlformats.org/officeDocument/2006/relationships/customXml" Target="../ink/ink2038.xml"/><Relationship Id="rId16" Type="http://schemas.openxmlformats.org/officeDocument/2006/relationships/customXml" Target="../ink/ink1946.xml"/><Relationship Id="rId37" Type="http://schemas.openxmlformats.org/officeDocument/2006/relationships/image" Target="../media/image1617.png"/><Relationship Id="rId58" Type="http://schemas.openxmlformats.org/officeDocument/2006/relationships/customXml" Target="../ink/ink1967.xml"/><Relationship Id="rId79" Type="http://schemas.openxmlformats.org/officeDocument/2006/relationships/image" Target="../media/image1638.png"/><Relationship Id="rId102" Type="http://schemas.openxmlformats.org/officeDocument/2006/relationships/customXml" Target="../ink/ink1989.xml"/><Relationship Id="rId123" Type="http://schemas.openxmlformats.org/officeDocument/2006/relationships/image" Target="../media/image1660.png"/><Relationship Id="rId144" Type="http://schemas.openxmlformats.org/officeDocument/2006/relationships/customXml" Target="../ink/ink2010.xml"/><Relationship Id="rId90" Type="http://schemas.openxmlformats.org/officeDocument/2006/relationships/customXml" Target="../ink/ink1983.xml"/><Relationship Id="rId165" Type="http://schemas.openxmlformats.org/officeDocument/2006/relationships/image" Target="../media/image1681.png"/><Relationship Id="rId186" Type="http://schemas.openxmlformats.org/officeDocument/2006/relationships/customXml" Target="../ink/ink2031.xml"/><Relationship Id="rId27" Type="http://schemas.openxmlformats.org/officeDocument/2006/relationships/image" Target="../media/image1612.png"/><Relationship Id="rId48" Type="http://schemas.openxmlformats.org/officeDocument/2006/relationships/customXml" Target="../ink/ink1962.xml"/><Relationship Id="rId69" Type="http://schemas.openxmlformats.org/officeDocument/2006/relationships/image" Target="../media/image1633.png"/><Relationship Id="rId113" Type="http://schemas.openxmlformats.org/officeDocument/2006/relationships/image" Target="../media/image1655.png"/><Relationship Id="rId134" Type="http://schemas.openxmlformats.org/officeDocument/2006/relationships/customXml" Target="../ink/ink2005.xml"/><Relationship Id="rId80" Type="http://schemas.openxmlformats.org/officeDocument/2006/relationships/customXml" Target="../ink/ink1978.xml"/><Relationship Id="rId155" Type="http://schemas.openxmlformats.org/officeDocument/2006/relationships/image" Target="../media/image1676.png"/><Relationship Id="rId176" Type="http://schemas.openxmlformats.org/officeDocument/2006/relationships/customXml" Target="../ink/ink2026.xml"/><Relationship Id="rId197" Type="http://schemas.openxmlformats.org/officeDocument/2006/relationships/image" Target="../media/image1697.png"/><Relationship Id="rId201" Type="http://schemas.openxmlformats.org/officeDocument/2006/relationships/image" Target="../media/image1699.png"/><Relationship Id="rId17" Type="http://schemas.openxmlformats.org/officeDocument/2006/relationships/image" Target="../media/image1607.png"/><Relationship Id="rId38" Type="http://schemas.openxmlformats.org/officeDocument/2006/relationships/customXml" Target="../ink/ink1957.xml"/><Relationship Id="rId59" Type="http://schemas.openxmlformats.org/officeDocument/2006/relationships/image" Target="../media/image1628.png"/><Relationship Id="rId103" Type="http://schemas.openxmlformats.org/officeDocument/2006/relationships/image" Target="../media/image1650.png"/><Relationship Id="rId124" Type="http://schemas.openxmlformats.org/officeDocument/2006/relationships/customXml" Target="../ink/ink2000.xml"/><Relationship Id="rId70" Type="http://schemas.openxmlformats.org/officeDocument/2006/relationships/customXml" Target="../ink/ink1973.xml"/><Relationship Id="rId91" Type="http://schemas.openxmlformats.org/officeDocument/2006/relationships/image" Target="../media/image1644.png"/><Relationship Id="rId145" Type="http://schemas.openxmlformats.org/officeDocument/2006/relationships/image" Target="../media/image1671.png"/><Relationship Id="rId166" Type="http://schemas.openxmlformats.org/officeDocument/2006/relationships/customXml" Target="../ink/ink2021.xml"/><Relationship Id="rId187" Type="http://schemas.openxmlformats.org/officeDocument/2006/relationships/image" Target="../media/image1692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1952.xml"/><Relationship Id="rId49" Type="http://schemas.openxmlformats.org/officeDocument/2006/relationships/image" Target="../media/image1623.png"/><Relationship Id="rId114" Type="http://schemas.openxmlformats.org/officeDocument/2006/relationships/customXml" Target="../ink/ink1995.xml"/><Relationship Id="rId60" Type="http://schemas.openxmlformats.org/officeDocument/2006/relationships/customXml" Target="../ink/ink1968.xml"/><Relationship Id="rId81" Type="http://schemas.openxmlformats.org/officeDocument/2006/relationships/image" Target="../media/image1639.png"/><Relationship Id="rId135" Type="http://schemas.openxmlformats.org/officeDocument/2006/relationships/image" Target="../media/image1666.png"/><Relationship Id="rId156" Type="http://schemas.openxmlformats.org/officeDocument/2006/relationships/customXml" Target="../ink/ink2016.xml"/><Relationship Id="rId177" Type="http://schemas.openxmlformats.org/officeDocument/2006/relationships/image" Target="../media/image1687.png"/><Relationship Id="rId198" Type="http://schemas.openxmlformats.org/officeDocument/2006/relationships/customXml" Target="../ink/ink2037.xml"/><Relationship Id="rId202" Type="http://schemas.openxmlformats.org/officeDocument/2006/relationships/customXml" Target="../ink/ink2039.xml"/><Relationship Id="rId18" Type="http://schemas.openxmlformats.org/officeDocument/2006/relationships/customXml" Target="../ink/ink1947.xml"/><Relationship Id="rId39" Type="http://schemas.openxmlformats.org/officeDocument/2006/relationships/image" Target="../media/image1618.png"/><Relationship Id="rId50" Type="http://schemas.openxmlformats.org/officeDocument/2006/relationships/customXml" Target="../ink/ink1963.xml"/><Relationship Id="rId104" Type="http://schemas.openxmlformats.org/officeDocument/2006/relationships/customXml" Target="../ink/ink1990.xml"/><Relationship Id="rId125" Type="http://schemas.openxmlformats.org/officeDocument/2006/relationships/image" Target="../media/image1661.png"/><Relationship Id="rId146" Type="http://schemas.openxmlformats.org/officeDocument/2006/relationships/customXml" Target="../ink/ink2011.xml"/><Relationship Id="rId167" Type="http://schemas.openxmlformats.org/officeDocument/2006/relationships/image" Target="../media/image1682.png"/><Relationship Id="rId188" Type="http://schemas.openxmlformats.org/officeDocument/2006/relationships/customXml" Target="../ink/ink2032.xml"/><Relationship Id="rId71" Type="http://schemas.openxmlformats.org/officeDocument/2006/relationships/image" Target="../media/image1634.png"/><Relationship Id="rId92" Type="http://schemas.openxmlformats.org/officeDocument/2006/relationships/customXml" Target="../ink/ink1984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97.xml"/><Relationship Id="rId21" Type="http://schemas.openxmlformats.org/officeDocument/2006/relationships/customXml" Target="../ink/ink2049.xml"/><Relationship Id="rId42" Type="http://schemas.openxmlformats.org/officeDocument/2006/relationships/image" Target="../media/image1719.png"/><Relationship Id="rId63" Type="http://schemas.openxmlformats.org/officeDocument/2006/relationships/customXml" Target="../ink/ink2070.xml"/><Relationship Id="rId84" Type="http://schemas.openxmlformats.org/officeDocument/2006/relationships/image" Target="../media/image1740.png"/><Relationship Id="rId138" Type="http://schemas.openxmlformats.org/officeDocument/2006/relationships/image" Target="../media/image1767.png"/><Relationship Id="rId159" Type="http://schemas.openxmlformats.org/officeDocument/2006/relationships/customXml" Target="../ink/ink2118.xml"/><Relationship Id="rId170" Type="http://schemas.openxmlformats.org/officeDocument/2006/relationships/image" Target="../media/image1783.png"/><Relationship Id="rId191" Type="http://schemas.openxmlformats.org/officeDocument/2006/relationships/customXml" Target="../ink/ink2134.xml"/><Relationship Id="rId205" Type="http://schemas.openxmlformats.org/officeDocument/2006/relationships/customXml" Target="../ink/ink2141.xml"/><Relationship Id="rId226" Type="http://schemas.openxmlformats.org/officeDocument/2006/relationships/image" Target="../media/image1811.png"/><Relationship Id="rId107" Type="http://schemas.openxmlformats.org/officeDocument/2006/relationships/customXml" Target="../ink/ink2092.xml"/><Relationship Id="rId11" Type="http://schemas.openxmlformats.org/officeDocument/2006/relationships/customXml" Target="../ink/ink2044.xml"/><Relationship Id="rId32" Type="http://schemas.openxmlformats.org/officeDocument/2006/relationships/image" Target="../media/image1714.png"/><Relationship Id="rId53" Type="http://schemas.openxmlformats.org/officeDocument/2006/relationships/customXml" Target="../ink/ink2065.xml"/><Relationship Id="rId74" Type="http://schemas.openxmlformats.org/officeDocument/2006/relationships/image" Target="../media/image1735.png"/><Relationship Id="rId128" Type="http://schemas.openxmlformats.org/officeDocument/2006/relationships/image" Target="../media/image1762.png"/><Relationship Id="rId149" Type="http://schemas.openxmlformats.org/officeDocument/2006/relationships/customXml" Target="../ink/ink2113.xml"/><Relationship Id="rId5" Type="http://schemas.openxmlformats.org/officeDocument/2006/relationships/customXml" Target="../ink/ink2041.xml"/><Relationship Id="rId95" Type="http://schemas.openxmlformats.org/officeDocument/2006/relationships/customXml" Target="../ink/ink2086.xml"/><Relationship Id="rId160" Type="http://schemas.openxmlformats.org/officeDocument/2006/relationships/image" Target="../media/image1778.png"/><Relationship Id="rId181" Type="http://schemas.openxmlformats.org/officeDocument/2006/relationships/customXml" Target="../ink/ink2129.xml"/><Relationship Id="rId216" Type="http://schemas.openxmlformats.org/officeDocument/2006/relationships/image" Target="../media/image1806.png"/><Relationship Id="rId237" Type="http://schemas.openxmlformats.org/officeDocument/2006/relationships/customXml" Target="../ink/ink2157.xml"/><Relationship Id="rId22" Type="http://schemas.openxmlformats.org/officeDocument/2006/relationships/image" Target="../media/image1709.png"/><Relationship Id="rId43" Type="http://schemas.openxmlformats.org/officeDocument/2006/relationships/customXml" Target="../ink/ink2060.xml"/><Relationship Id="rId64" Type="http://schemas.openxmlformats.org/officeDocument/2006/relationships/image" Target="../media/image1730.png"/><Relationship Id="rId118" Type="http://schemas.openxmlformats.org/officeDocument/2006/relationships/image" Target="../media/image1757.png"/><Relationship Id="rId139" Type="http://schemas.openxmlformats.org/officeDocument/2006/relationships/customXml" Target="../ink/ink2108.xml"/><Relationship Id="rId85" Type="http://schemas.openxmlformats.org/officeDocument/2006/relationships/customXml" Target="../ink/ink2081.xml"/><Relationship Id="rId150" Type="http://schemas.openxmlformats.org/officeDocument/2006/relationships/image" Target="../media/image1773.png"/><Relationship Id="rId171" Type="http://schemas.openxmlformats.org/officeDocument/2006/relationships/customXml" Target="../ink/ink2124.xml"/><Relationship Id="rId192" Type="http://schemas.openxmlformats.org/officeDocument/2006/relationships/image" Target="../media/image1794.png"/><Relationship Id="rId206" Type="http://schemas.openxmlformats.org/officeDocument/2006/relationships/image" Target="../media/image1801.png"/><Relationship Id="rId227" Type="http://schemas.openxmlformats.org/officeDocument/2006/relationships/customXml" Target="../ink/ink2152.xml"/><Relationship Id="rId12" Type="http://schemas.openxmlformats.org/officeDocument/2006/relationships/image" Target="../media/image1704.png"/><Relationship Id="rId33" Type="http://schemas.openxmlformats.org/officeDocument/2006/relationships/customXml" Target="../ink/ink2055.xml"/><Relationship Id="rId108" Type="http://schemas.openxmlformats.org/officeDocument/2006/relationships/image" Target="../media/image1752.png"/><Relationship Id="rId129" Type="http://schemas.openxmlformats.org/officeDocument/2006/relationships/customXml" Target="../ink/ink2103.xml"/><Relationship Id="rId54" Type="http://schemas.openxmlformats.org/officeDocument/2006/relationships/image" Target="../media/image1725.png"/><Relationship Id="rId75" Type="http://schemas.openxmlformats.org/officeDocument/2006/relationships/customXml" Target="../ink/ink2076.xml"/><Relationship Id="rId96" Type="http://schemas.openxmlformats.org/officeDocument/2006/relationships/image" Target="../media/image1746.png"/><Relationship Id="rId140" Type="http://schemas.openxmlformats.org/officeDocument/2006/relationships/image" Target="../media/image1768.png"/><Relationship Id="rId161" Type="http://schemas.openxmlformats.org/officeDocument/2006/relationships/customXml" Target="../ink/ink2119.xml"/><Relationship Id="rId182" Type="http://schemas.openxmlformats.org/officeDocument/2006/relationships/image" Target="../media/image1789.png"/><Relationship Id="rId217" Type="http://schemas.openxmlformats.org/officeDocument/2006/relationships/customXml" Target="../ink/ink2147.xml"/><Relationship Id="rId6" Type="http://schemas.openxmlformats.org/officeDocument/2006/relationships/image" Target="../media/image1701.png"/><Relationship Id="rId238" Type="http://schemas.openxmlformats.org/officeDocument/2006/relationships/image" Target="../media/image1817.png"/><Relationship Id="rId23" Type="http://schemas.openxmlformats.org/officeDocument/2006/relationships/customXml" Target="../ink/ink2050.xml"/><Relationship Id="rId119" Type="http://schemas.openxmlformats.org/officeDocument/2006/relationships/customXml" Target="../ink/ink2098.xml"/><Relationship Id="rId44" Type="http://schemas.openxmlformats.org/officeDocument/2006/relationships/image" Target="../media/image1720.png"/><Relationship Id="rId65" Type="http://schemas.openxmlformats.org/officeDocument/2006/relationships/customXml" Target="../ink/ink2071.xml"/><Relationship Id="rId86" Type="http://schemas.openxmlformats.org/officeDocument/2006/relationships/image" Target="../media/image1741.png"/><Relationship Id="rId130" Type="http://schemas.openxmlformats.org/officeDocument/2006/relationships/image" Target="../media/image1763.png"/><Relationship Id="rId151" Type="http://schemas.openxmlformats.org/officeDocument/2006/relationships/customXml" Target="../ink/ink2114.xml"/><Relationship Id="rId172" Type="http://schemas.openxmlformats.org/officeDocument/2006/relationships/image" Target="../media/image1784.png"/><Relationship Id="rId193" Type="http://schemas.openxmlformats.org/officeDocument/2006/relationships/customXml" Target="../ink/ink2135.xml"/><Relationship Id="rId207" Type="http://schemas.openxmlformats.org/officeDocument/2006/relationships/customXml" Target="../ink/ink2142.xml"/><Relationship Id="rId228" Type="http://schemas.openxmlformats.org/officeDocument/2006/relationships/image" Target="../media/image1812.png"/><Relationship Id="rId13" Type="http://schemas.openxmlformats.org/officeDocument/2006/relationships/customXml" Target="../ink/ink2045.xml"/><Relationship Id="rId109" Type="http://schemas.openxmlformats.org/officeDocument/2006/relationships/customXml" Target="../ink/ink2093.xml"/><Relationship Id="rId34" Type="http://schemas.openxmlformats.org/officeDocument/2006/relationships/image" Target="../media/image1715.png"/><Relationship Id="rId55" Type="http://schemas.openxmlformats.org/officeDocument/2006/relationships/customXml" Target="../ink/ink2066.xml"/><Relationship Id="rId76" Type="http://schemas.openxmlformats.org/officeDocument/2006/relationships/image" Target="../media/image1736.png"/><Relationship Id="rId97" Type="http://schemas.openxmlformats.org/officeDocument/2006/relationships/customXml" Target="../ink/ink2087.xml"/><Relationship Id="rId120" Type="http://schemas.openxmlformats.org/officeDocument/2006/relationships/image" Target="../media/image1758.png"/><Relationship Id="rId141" Type="http://schemas.openxmlformats.org/officeDocument/2006/relationships/customXml" Target="../ink/ink2109.xml"/><Relationship Id="rId7" Type="http://schemas.openxmlformats.org/officeDocument/2006/relationships/customXml" Target="../ink/ink2042.xml"/><Relationship Id="rId162" Type="http://schemas.openxmlformats.org/officeDocument/2006/relationships/image" Target="../media/image1779.png"/><Relationship Id="rId183" Type="http://schemas.openxmlformats.org/officeDocument/2006/relationships/customXml" Target="../ink/ink2130.xml"/><Relationship Id="rId218" Type="http://schemas.openxmlformats.org/officeDocument/2006/relationships/image" Target="../media/image1807.png"/><Relationship Id="rId24" Type="http://schemas.openxmlformats.org/officeDocument/2006/relationships/image" Target="../media/image1710.png"/><Relationship Id="rId45" Type="http://schemas.openxmlformats.org/officeDocument/2006/relationships/customXml" Target="../ink/ink2061.xml"/><Relationship Id="rId66" Type="http://schemas.openxmlformats.org/officeDocument/2006/relationships/image" Target="../media/image1731.png"/><Relationship Id="rId87" Type="http://schemas.openxmlformats.org/officeDocument/2006/relationships/customXml" Target="../ink/ink2082.xml"/><Relationship Id="rId110" Type="http://schemas.openxmlformats.org/officeDocument/2006/relationships/image" Target="../media/image1753.png"/><Relationship Id="rId131" Type="http://schemas.openxmlformats.org/officeDocument/2006/relationships/customXml" Target="../ink/ink2104.xml"/><Relationship Id="rId152" Type="http://schemas.openxmlformats.org/officeDocument/2006/relationships/image" Target="../media/image1774.png"/><Relationship Id="rId173" Type="http://schemas.openxmlformats.org/officeDocument/2006/relationships/customXml" Target="../ink/ink2125.xml"/><Relationship Id="rId194" Type="http://schemas.openxmlformats.org/officeDocument/2006/relationships/image" Target="../media/image1795.png"/><Relationship Id="rId208" Type="http://schemas.openxmlformats.org/officeDocument/2006/relationships/image" Target="../media/image1802.png"/><Relationship Id="rId229" Type="http://schemas.openxmlformats.org/officeDocument/2006/relationships/customXml" Target="../ink/ink2153.xml"/><Relationship Id="rId14" Type="http://schemas.openxmlformats.org/officeDocument/2006/relationships/image" Target="../media/image1705.png"/><Relationship Id="rId35" Type="http://schemas.openxmlformats.org/officeDocument/2006/relationships/customXml" Target="../ink/ink2056.xml"/><Relationship Id="rId56" Type="http://schemas.openxmlformats.org/officeDocument/2006/relationships/image" Target="../media/image1726.png"/><Relationship Id="rId77" Type="http://schemas.openxmlformats.org/officeDocument/2006/relationships/customXml" Target="../ink/ink2077.xml"/><Relationship Id="rId100" Type="http://schemas.openxmlformats.org/officeDocument/2006/relationships/image" Target="../media/image1748.png"/><Relationship Id="rId8" Type="http://schemas.openxmlformats.org/officeDocument/2006/relationships/image" Target="../media/image1702.png"/><Relationship Id="rId98" Type="http://schemas.openxmlformats.org/officeDocument/2006/relationships/image" Target="../media/image1747.png"/><Relationship Id="rId121" Type="http://schemas.openxmlformats.org/officeDocument/2006/relationships/customXml" Target="../ink/ink2099.xml"/><Relationship Id="rId142" Type="http://schemas.openxmlformats.org/officeDocument/2006/relationships/image" Target="../media/image1769.png"/><Relationship Id="rId163" Type="http://schemas.openxmlformats.org/officeDocument/2006/relationships/customXml" Target="../ink/ink2120.xml"/><Relationship Id="rId184" Type="http://schemas.openxmlformats.org/officeDocument/2006/relationships/image" Target="../media/image1790.png"/><Relationship Id="rId219" Type="http://schemas.openxmlformats.org/officeDocument/2006/relationships/customXml" Target="../ink/ink2148.xml"/><Relationship Id="rId230" Type="http://schemas.openxmlformats.org/officeDocument/2006/relationships/image" Target="../media/image1813.png"/><Relationship Id="rId25" Type="http://schemas.openxmlformats.org/officeDocument/2006/relationships/customXml" Target="../ink/ink2051.xml"/><Relationship Id="rId46" Type="http://schemas.openxmlformats.org/officeDocument/2006/relationships/image" Target="../media/image1721.png"/><Relationship Id="rId67" Type="http://schemas.openxmlformats.org/officeDocument/2006/relationships/customXml" Target="../ink/ink2072.xml"/><Relationship Id="rId88" Type="http://schemas.openxmlformats.org/officeDocument/2006/relationships/image" Target="../media/image1742.png"/><Relationship Id="rId111" Type="http://schemas.openxmlformats.org/officeDocument/2006/relationships/customXml" Target="../ink/ink2094.xml"/><Relationship Id="rId132" Type="http://schemas.openxmlformats.org/officeDocument/2006/relationships/image" Target="../media/image1764.png"/><Relationship Id="rId153" Type="http://schemas.openxmlformats.org/officeDocument/2006/relationships/customXml" Target="../ink/ink2115.xml"/><Relationship Id="rId174" Type="http://schemas.openxmlformats.org/officeDocument/2006/relationships/image" Target="../media/image1785.png"/><Relationship Id="rId195" Type="http://schemas.openxmlformats.org/officeDocument/2006/relationships/customXml" Target="../ink/ink2136.xml"/><Relationship Id="rId209" Type="http://schemas.openxmlformats.org/officeDocument/2006/relationships/customXml" Target="../ink/ink2143.xml"/><Relationship Id="rId190" Type="http://schemas.openxmlformats.org/officeDocument/2006/relationships/image" Target="../media/image1793.png"/><Relationship Id="rId204" Type="http://schemas.openxmlformats.org/officeDocument/2006/relationships/image" Target="../media/image1800.png"/><Relationship Id="rId220" Type="http://schemas.openxmlformats.org/officeDocument/2006/relationships/image" Target="../media/image1808.png"/><Relationship Id="rId225" Type="http://schemas.openxmlformats.org/officeDocument/2006/relationships/customXml" Target="../ink/ink2151.xml"/><Relationship Id="rId15" Type="http://schemas.openxmlformats.org/officeDocument/2006/relationships/customXml" Target="../ink/ink2046.xml"/><Relationship Id="rId36" Type="http://schemas.openxmlformats.org/officeDocument/2006/relationships/image" Target="../media/image1716.png"/><Relationship Id="rId57" Type="http://schemas.openxmlformats.org/officeDocument/2006/relationships/customXml" Target="../ink/ink2067.xml"/><Relationship Id="rId106" Type="http://schemas.openxmlformats.org/officeDocument/2006/relationships/image" Target="../media/image1751.png"/><Relationship Id="rId127" Type="http://schemas.openxmlformats.org/officeDocument/2006/relationships/customXml" Target="../ink/ink2102.xml"/><Relationship Id="rId10" Type="http://schemas.openxmlformats.org/officeDocument/2006/relationships/image" Target="../media/image1703.png"/><Relationship Id="rId31" Type="http://schemas.openxmlformats.org/officeDocument/2006/relationships/customXml" Target="../ink/ink2054.xml"/><Relationship Id="rId52" Type="http://schemas.openxmlformats.org/officeDocument/2006/relationships/image" Target="../media/image1724.png"/><Relationship Id="rId73" Type="http://schemas.openxmlformats.org/officeDocument/2006/relationships/customXml" Target="../ink/ink2075.xml"/><Relationship Id="rId78" Type="http://schemas.openxmlformats.org/officeDocument/2006/relationships/image" Target="../media/image1737.png"/><Relationship Id="rId94" Type="http://schemas.openxmlformats.org/officeDocument/2006/relationships/image" Target="../media/image1745.png"/><Relationship Id="rId99" Type="http://schemas.openxmlformats.org/officeDocument/2006/relationships/customXml" Target="../ink/ink2088.xml"/><Relationship Id="rId101" Type="http://schemas.openxmlformats.org/officeDocument/2006/relationships/customXml" Target="../ink/ink2089.xml"/><Relationship Id="rId122" Type="http://schemas.openxmlformats.org/officeDocument/2006/relationships/image" Target="../media/image1759.png"/><Relationship Id="rId143" Type="http://schemas.openxmlformats.org/officeDocument/2006/relationships/customXml" Target="../ink/ink2110.xml"/><Relationship Id="rId148" Type="http://schemas.openxmlformats.org/officeDocument/2006/relationships/image" Target="../media/image1772.png"/><Relationship Id="rId164" Type="http://schemas.openxmlformats.org/officeDocument/2006/relationships/image" Target="../media/image1780.png"/><Relationship Id="rId169" Type="http://schemas.openxmlformats.org/officeDocument/2006/relationships/customXml" Target="../ink/ink2123.xml"/><Relationship Id="rId185" Type="http://schemas.openxmlformats.org/officeDocument/2006/relationships/customXml" Target="../ink/ink2131.xml"/><Relationship Id="rId4" Type="http://schemas.openxmlformats.org/officeDocument/2006/relationships/image" Target="../media/image1084.png"/><Relationship Id="rId9" Type="http://schemas.openxmlformats.org/officeDocument/2006/relationships/customXml" Target="../ink/ink2043.xml"/><Relationship Id="rId180" Type="http://schemas.openxmlformats.org/officeDocument/2006/relationships/image" Target="../media/image1788.png"/><Relationship Id="rId210" Type="http://schemas.openxmlformats.org/officeDocument/2006/relationships/image" Target="../media/image1803.png"/><Relationship Id="rId215" Type="http://schemas.openxmlformats.org/officeDocument/2006/relationships/customXml" Target="../ink/ink2146.xml"/><Relationship Id="rId236" Type="http://schemas.openxmlformats.org/officeDocument/2006/relationships/image" Target="../media/image1816.png"/><Relationship Id="rId26" Type="http://schemas.openxmlformats.org/officeDocument/2006/relationships/image" Target="../media/image1711.png"/><Relationship Id="rId231" Type="http://schemas.openxmlformats.org/officeDocument/2006/relationships/customXml" Target="../ink/ink2154.xml"/><Relationship Id="rId47" Type="http://schemas.openxmlformats.org/officeDocument/2006/relationships/customXml" Target="../ink/ink2062.xml"/><Relationship Id="rId68" Type="http://schemas.openxmlformats.org/officeDocument/2006/relationships/image" Target="../media/image1732.png"/><Relationship Id="rId89" Type="http://schemas.openxmlformats.org/officeDocument/2006/relationships/customXml" Target="../ink/ink2083.xml"/><Relationship Id="rId112" Type="http://schemas.openxmlformats.org/officeDocument/2006/relationships/image" Target="../media/image1754.png"/><Relationship Id="rId133" Type="http://schemas.openxmlformats.org/officeDocument/2006/relationships/customXml" Target="../ink/ink2105.xml"/><Relationship Id="rId154" Type="http://schemas.openxmlformats.org/officeDocument/2006/relationships/image" Target="../media/image1775.png"/><Relationship Id="rId175" Type="http://schemas.openxmlformats.org/officeDocument/2006/relationships/customXml" Target="../ink/ink2126.xml"/><Relationship Id="rId196" Type="http://schemas.openxmlformats.org/officeDocument/2006/relationships/image" Target="../media/image1796.png"/><Relationship Id="rId200" Type="http://schemas.openxmlformats.org/officeDocument/2006/relationships/image" Target="../media/image1798.png"/><Relationship Id="rId16" Type="http://schemas.openxmlformats.org/officeDocument/2006/relationships/image" Target="../media/image1706.png"/><Relationship Id="rId221" Type="http://schemas.openxmlformats.org/officeDocument/2006/relationships/customXml" Target="../ink/ink2149.xml"/><Relationship Id="rId37" Type="http://schemas.openxmlformats.org/officeDocument/2006/relationships/customXml" Target="../ink/ink2057.xml"/><Relationship Id="rId58" Type="http://schemas.openxmlformats.org/officeDocument/2006/relationships/image" Target="../media/image1727.png"/><Relationship Id="rId79" Type="http://schemas.openxmlformats.org/officeDocument/2006/relationships/customXml" Target="../ink/ink2078.xml"/><Relationship Id="rId102" Type="http://schemas.openxmlformats.org/officeDocument/2006/relationships/image" Target="../media/image1749.png"/><Relationship Id="rId123" Type="http://schemas.openxmlformats.org/officeDocument/2006/relationships/customXml" Target="../ink/ink2100.xml"/><Relationship Id="rId144" Type="http://schemas.openxmlformats.org/officeDocument/2006/relationships/image" Target="../media/image1770.png"/><Relationship Id="rId90" Type="http://schemas.openxmlformats.org/officeDocument/2006/relationships/image" Target="../media/image1743.png"/><Relationship Id="rId165" Type="http://schemas.openxmlformats.org/officeDocument/2006/relationships/customXml" Target="../ink/ink2121.xml"/><Relationship Id="rId186" Type="http://schemas.openxmlformats.org/officeDocument/2006/relationships/image" Target="../media/image1791.png"/><Relationship Id="rId211" Type="http://schemas.openxmlformats.org/officeDocument/2006/relationships/customXml" Target="../ink/ink2144.xml"/><Relationship Id="rId232" Type="http://schemas.openxmlformats.org/officeDocument/2006/relationships/image" Target="../media/image1814.png"/><Relationship Id="rId27" Type="http://schemas.openxmlformats.org/officeDocument/2006/relationships/customXml" Target="../ink/ink2052.xml"/><Relationship Id="rId48" Type="http://schemas.openxmlformats.org/officeDocument/2006/relationships/image" Target="../media/image1722.png"/><Relationship Id="rId69" Type="http://schemas.openxmlformats.org/officeDocument/2006/relationships/customXml" Target="../ink/ink2073.xml"/><Relationship Id="rId113" Type="http://schemas.openxmlformats.org/officeDocument/2006/relationships/customXml" Target="../ink/ink2095.xml"/><Relationship Id="rId134" Type="http://schemas.openxmlformats.org/officeDocument/2006/relationships/image" Target="../media/image1765.png"/><Relationship Id="rId80" Type="http://schemas.openxmlformats.org/officeDocument/2006/relationships/image" Target="../media/image1738.png"/><Relationship Id="rId155" Type="http://schemas.openxmlformats.org/officeDocument/2006/relationships/customXml" Target="../ink/ink2116.xml"/><Relationship Id="rId176" Type="http://schemas.openxmlformats.org/officeDocument/2006/relationships/image" Target="../media/image1786.png"/><Relationship Id="rId197" Type="http://schemas.openxmlformats.org/officeDocument/2006/relationships/customXml" Target="../ink/ink2137.xml"/><Relationship Id="rId201" Type="http://schemas.openxmlformats.org/officeDocument/2006/relationships/customXml" Target="../ink/ink2139.xml"/><Relationship Id="rId222" Type="http://schemas.openxmlformats.org/officeDocument/2006/relationships/image" Target="../media/image1809.png"/><Relationship Id="rId17" Type="http://schemas.openxmlformats.org/officeDocument/2006/relationships/customXml" Target="../ink/ink2047.xml"/><Relationship Id="rId38" Type="http://schemas.openxmlformats.org/officeDocument/2006/relationships/image" Target="../media/image1717.png"/><Relationship Id="rId59" Type="http://schemas.openxmlformats.org/officeDocument/2006/relationships/customXml" Target="../ink/ink2068.xml"/><Relationship Id="rId103" Type="http://schemas.openxmlformats.org/officeDocument/2006/relationships/customXml" Target="../ink/ink2090.xml"/><Relationship Id="rId124" Type="http://schemas.openxmlformats.org/officeDocument/2006/relationships/image" Target="../media/image1760.png"/><Relationship Id="rId70" Type="http://schemas.openxmlformats.org/officeDocument/2006/relationships/image" Target="../media/image1733.png"/><Relationship Id="rId91" Type="http://schemas.openxmlformats.org/officeDocument/2006/relationships/customXml" Target="../ink/ink2084.xml"/><Relationship Id="rId145" Type="http://schemas.openxmlformats.org/officeDocument/2006/relationships/customXml" Target="../ink/ink2111.xml"/><Relationship Id="rId166" Type="http://schemas.openxmlformats.org/officeDocument/2006/relationships/image" Target="../media/image1781.png"/><Relationship Id="rId187" Type="http://schemas.openxmlformats.org/officeDocument/2006/relationships/customXml" Target="../ink/ink2132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804.png"/><Relationship Id="rId233" Type="http://schemas.openxmlformats.org/officeDocument/2006/relationships/customXml" Target="../ink/ink2155.xml"/><Relationship Id="rId28" Type="http://schemas.openxmlformats.org/officeDocument/2006/relationships/image" Target="../media/image1712.png"/><Relationship Id="rId49" Type="http://schemas.openxmlformats.org/officeDocument/2006/relationships/customXml" Target="../ink/ink2063.xml"/><Relationship Id="rId114" Type="http://schemas.openxmlformats.org/officeDocument/2006/relationships/image" Target="../media/image1755.png"/><Relationship Id="rId60" Type="http://schemas.openxmlformats.org/officeDocument/2006/relationships/image" Target="../media/image1728.png"/><Relationship Id="rId81" Type="http://schemas.openxmlformats.org/officeDocument/2006/relationships/customXml" Target="../ink/ink2079.xml"/><Relationship Id="rId135" Type="http://schemas.openxmlformats.org/officeDocument/2006/relationships/customXml" Target="../ink/ink2106.xml"/><Relationship Id="rId156" Type="http://schemas.openxmlformats.org/officeDocument/2006/relationships/image" Target="../media/image1776.png"/><Relationship Id="rId177" Type="http://schemas.openxmlformats.org/officeDocument/2006/relationships/customXml" Target="../ink/ink2127.xml"/><Relationship Id="rId198" Type="http://schemas.openxmlformats.org/officeDocument/2006/relationships/image" Target="../media/image1797.png"/><Relationship Id="rId202" Type="http://schemas.openxmlformats.org/officeDocument/2006/relationships/image" Target="../media/image1799.png"/><Relationship Id="rId223" Type="http://schemas.openxmlformats.org/officeDocument/2006/relationships/customXml" Target="../ink/ink2150.xml"/><Relationship Id="rId18" Type="http://schemas.openxmlformats.org/officeDocument/2006/relationships/image" Target="../media/image1707.png"/><Relationship Id="rId39" Type="http://schemas.openxmlformats.org/officeDocument/2006/relationships/customXml" Target="../ink/ink2058.xml"/><Relationship Id="rId50" Type="http://schemas.openxmlformats.org/officeDocument/2006/relationships/image" Target="../media/image1723.png"/><Relationship Id="rId104" Type="http://schemas.openxmlformats.org/officeDocument/2006/relationships/image" Target="../media/image1750.png"/><Relationship Id="rId125" Type="http://schemas.openxmlformats.org/officeDocument/2006/relationships/customXml" Target="../ink/ink2101.xml"/><Relationship Id="rId146" Type="http://schemas.openxmlformats.org/officeDocument/2006/relationships/image" Target="../media/image1771.png"/><Relationship Id="rId167" Type="http://schemas.openxmlformats.org/officeDocument/2006/relationships/customXml" Target="../ink/ink2122.xml"/><Relationship Id="rId188" Type="http://schemas.openxmlformats.org/officeDocument/2006/relationships/image" Target="../media/image1792.png"/><Relationship Id="rId71" Type="http://schemas.openxmlformats.org/officeDocument/2006/relationships/customXml" Target="../ink/ink2074.xml"/><Relationship Id="rId92" Type="http://schemas.openxmlformats.org/officeDocument/2006/relationships/image" Target="../media/image1744.png"/><Relationship Id="rId213" Type="http://schemas.openxmlformats.org/officeDocument/2006/relationships/customXml" Target="../ink/ink2145.xml"/><Relationship Id="rId234" Type="http://schemas.openxmlformats.org/officeDocument/2006/relationships/image" Target="../media/image1815.png"/><Relationship Id="rId2" Type="http://schemas.openxmlformats.org/officeDocument/2006/relationships/image" Target="../media/image1083.png"/><Relationship Id="rId29" Type="http://schemas.openxmlformats.org/officeDocument/2006/relationships/customXml" Target="../ink/ink2053.xml"/><Relationship Id="rId40" Type="http://schemas.openxmlformats.org/officeDocument/2006/relationships/image" Target="../media/image1718.png"/><Relationship Id="rId115" Type="http://schemas.openxmlformats.org/officeDocument/2006/relationships/customXml" Target="../ink/ink2096.xml"/><Relationship Id="rId136" Type="http://schemas.openxmlformats.org/officeDocument/2006/relationships/image" Target="../media/image1766.png"/><Relationship Id="rId157" Type="http://schemas.openxmlformats.org/officeDocument/2006/relationships/customXml" Target="../ink/ink2117.xml"/><Relationship Id="rId178" Type="http://schemas.openxmlformats.org/officeDocument/2006/relationships/image" Target="../media/image1787.png"/><Relationship Id="rId61" Type="http://schemas.openxmlformats.org/officeDocument/2006/relationships/customXml" Target="../ink/ink2069.xml"/><Relationship Id="rId82" Type="http://schemas.openxmlformats.org/officeDocument/2006/relationships/image" Target="../media/image1739.png"/><Relationship Id="rId199" Type="http://schemas.openxmlformats.org/officeDocument/2006/relationships/customXml" Target="../ink/ink2138.xml"/><Relationship Id="rId203" Type="http://schemas.openxmlformats.org/officeDocument/2006/relationships/customXml" Target="../ink/ink2140.xml"/><Relationship Id="rId19" Type="http://schemas.openxmlformats.org/officeDocument/2006/relationships/customXml" Target="../ink/ink2048.xml"/><Relationship Id="rId224" Type="http://schemas.openxmlformats.org/officeDocument/2006/relationships/image" Target="../media/image1810.png"/><Relationship Id="rId30" Type="http://schemas.openxmlformats.org/officeDocument/2006/relationships/image" Target="../media/image1713.png"/><Relationship Id="rId105" Type="http://schemas.openxmlformats.org/officeDocument/2006/relationships/customXml" Target="../ink/ink2091.xml"/><Relationship Id="rId126" Type="http://schemas.openxmlformats.org/officeDocument/2006/relationships/image" Target="../media/image1761.png"/><Relationship Id="rId147" Type="http://schemas.openxmlformats.org/officeDocument/2006/relationships/customXml" Target="../ink/ink2112.xml"/><Relationship Id="rId168" Type="http://schemas.openxmlformats.org/officeDocument/2006/relationships/image" Target="../media/image1782.png"/><Relationship Id="rId51" Type="http://schemas.openxmlformats.org/officeDocument/2006/relationships/customXml" Target="../ink/ink2064.xml"/><Relationship Id="rId72" Type="http://schemas.openxmlformats.org/officeDocument/2006/relationships/image" Target="../media/image1734.png"/><Relationship Id="rId93" Type="http://schemas.openxmlformats.org/officeDocument/2006/relationships/customXml" Target="../ink/ink2085.xml"/><Relationship Id="rId189" Type="http://schemas.openxmlformats.org/officeDocument/2006/relationships/customXml" Target="../ink/ink2133.xml"/><Relationship Id="rId3" Type="http://schemas.openxmlformats.org/officeDocument/2006/relationships/customXml" Target="../ink/ink2040.xml"/><Relationship Id="rId214" Type="http://schemas.openxmlformats.org/officeDocument/2006/relationships/image" Target="../media/image1805.png"/><Relationship Id="rId235" Type="http://schemas.openxmlformats.org/officeDocument/2006/relationships/customXml" Target="../ink/ink2156.xml"/><Relationship Id="rId116" Type="http://schemas.openxmlformats.org/officeDocument/2006/relationships/image" Target="../media/image1756.png"/><Relationship Id="rId137" Type="http://schemas.openxmlformats.org/officeDocument/2006/relationships/customXml" Target="../ink/ink2107.xml"/><Relationship Id="rId158" Type="http://schemas.openxmlformats.org/officeDocument/2006/relationships/image" Target="../media/image1777.png"/><Relationship Id="rId20" Type="http://schemas.openxmlformats.org/officeDocument/2006/relationships/image" Target="../media/image1708.png"/><Relationship Id="rId41" Type="http://schemas.openxmlformats.org/officeDocument/2006/relationships/customXml" Target="../ink/ink2059.xml"/><Relationship Id="rId62" Type="http://schemas.openxmlformats.org/officeDocument/2006/relationships/image" Target="../media/image1729.png"/><Relationship Id="rId83" Type="http://schemas.openxmlformats.org/officeDocument/2006/relationships/customXml" Target="../ink/ink2080.xml"/><Relationship Id="rId179" Type="http://schemas.openxmlformats.org/officeDocument/2006/relationships/customXml" Target="../ink/ink2128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18.png"/><Relationship Id="rId21" Type="http://schemas.openxmlformats.org/officeDocument/2006/relationships/image" Target="../media/image1755.png"/><Relationship Id="rId42" Type="http://schemas.openxmlformats.org/officeDocument/2006/relationships/customXml" Target="../ink/ink2178.xml"/><Relationship Id="rId63" Type="http://schemas.openxmlformats.org/officeDocument/2006/relationships/image" Target="../media/image1776.png"/><Relationship Id="rId84" Type="http://schemas.openxmlformats.org/officeDocument/2006/relationships/customXml" Target="../ink/ink2199.xml"/><Relationship Id="rId138" Type="http://schemas.openxmlformats.org/officeDocument/2006/relationships/customXml" Target="../ink/ink2226.xml"/><Relationship Id="rId159" Type="http://schemas.openxmlformats.org/officeDocument/2006/relationships/image" Target="../media/image1839.png"/><Relationship Id="rId170" Type="http://schemas.openxmlformats.org/officeDocument/2006/relationships/customXml" Target="../ink/ink2242.xml"/><Relationship Id="rId191" Type="http://schemas.openxmlformats.org/officeDocument/2006/relationships/image" Target="../media/image1855.png"/><Relationship Id="rId205" Type="http://schemas.openxmlformats.org/officeDocument/2006/relationships/image" Target="../media/image1862.png"/><Relationship Id="rId226" Type="http://schemas.openxmlformats.org/officeDocument/2006/relationships/customXml" Target="../ink/ink2270.xml"/><Relationship Id="rId247" Type="http://schemas.openxmlformats.org/officeDocument/2006/relationships/image" Target="../media/image1883.png"/><Relationship Id="rId107" Type="http://schemas.openxmlformats.org/officeDocument/2006/relationships/image" Target="../media/image1798.png"/><Relationship Id="rId11" Type="http://schemas.openxmlformats.org/officeDocument/2006/relationships/image" Target="../media/image1750.png"/><Relationship Id="rId32" Type="http://schemas.openxmlformats.org/officeDocument/2006/relationships/customXml" Target="../ink/ink2173.xml"/><Relationship Id="rId53" Type="http://schemas.openxmlformats.org/officeDocument/2006/relationships/image" Target="../media/image1771.png"/><Relationship Id="rId74" Type="http://schemas.openxmlformats.org/officeDocument/2006/relationships/customXml" Target="../ink/ink2194.xml"/><Relationship Id="rId128" Type="http://schemas.openxmlformats.org/officeDocument/2006/relationships/customXml" Target="../ink/ink2221.xml"/><Relationship Id="rId149" Type="http://schemas.openxmlformats.org/officeDocument/2006/relationships/image" Target="../media/image1834.png"/><Relationship Id="rId5" Type="http://schemas.openxmlformats.org/officeDocument/2006/relationships/image" Target="../media/image1747.png"/><Relationship Id="rId95" Type="http://schemas.openxmlformats.org/officeDocument/2006/relationships/image" Target="../media/image1792.png"/><Relationship Id="rId160" Type="http://schemas.openxmlformats.org/officeDocument/2006/relationships/customXml" Target="../ink/ink2237.xml"/><Relationship Id="rId181" Type="http://schemas.openxmlformats.org/officeDocument/2006/relationships/image" Target="../media/image1850.png"/><Relationship Id="rId216" Type="http://schemas.openxmlformats.org/officeDocument/2006/relationships/customXml" Target="../ink/ink2265.xml"/><Relationship Id="rId237" Type="http://schemas.openxmlformats.org/officeDocument/2006/relationships/image" Target="../media/image1878.png"/><Relationship Id="rId258" Type="http://schemas.openxmlformats.org/officeDocument/2006/relationships/customXml" Target="../ink/ink2286.xml"/><Relationship Id="rId22" Type="http://schemas.openxmlformats.org/officeDocument/2006/relationships/customXml" Target="../ink/ink2168.xml"/><Relationship Id="rId43" Type="http://schemas.openxmlformats.org/officeDocument/2006/relationships/image" Target="../media/image1766.png"/><Relationship Id="rId64" Type="http://schemas.openxmlformats.org/officeDocument/2006/relationships/customXml" Target="../ink/ink2189.xml"/><Relationship Id="rId118" Type="http://schemas.openxmlformats.org/officeDocument/2006/relationships/customXml" Target="../ink/ink2216.xml"/><Relationship Id="rId139" Type="http://schemas.openxmlformats.org/officeDocument/2006/relationships/image" Target="../media/image1829.png"/><Relationship Id="rId85" Type="http://schemas.openxmlformats.org/officeDocument/2006/relationships/image" Target="../media/image1787.png"/><Relationship Id="rId150" Type="http://schemas.openxmlformats.org/officeDocument/2006/relationships/customXml" Target="../ink/ink2232.xml"/><Relationship Id="rId171" Type="http://schemas.openxmlformats.org/officeDocument/2006/relationships/image" Target="../media/image1845.png"/><Relationship Id="rId192" Type="http://schemas.openxmlformats.org/officeDocument/2006/relationships/customXml" Target="../ink/ink2253.xml"/><Relationship Id="rId206" Type="http://schemas.openxmlformats.org/officeDocument/2006/relationships/customXml" Target="../ink/ink2260.xml"/><Relationship Id="rId227" Type="http://schemas.openxmlformats.org/officeDocument/2006/relationships/image" Target="../media/image1873.png"/><Relationship Id="rId248" Type="http://schemas.openxmlformats.org/officeDocument/2006/relationships/customXml" Target="../ink/ink2281.xml"/><Relationship Id="rId12" Type="http://schemas.openxmlformats.org/officeDocument/2006/relationships/customXml" Target="../ink/ink2163.xml"/><Relationship Id="rId33" Type="http://schemas.openxmlformats.org/officeDocument/2006/relationships/image" Target="../media/image1761.png"/><Relationship Id="rId108" Type="http://schemas.openxmlformats.org/officeDocument/2006/relationships/customXml" Target="../ink/ink2211.xml"/><Relationship Id="rId129" Type="http://schemas.openxmlformats.org/officeDocument/2006/relationships/image" Target="../media/image1824.png"/><Relationship Id="rId54" Type="http://schemas.openxmlformats.org/officeDocument/2006/relationships/customXml" Target="../ink/ink2184.xml"/><Relationship Id="rId75" Type="http://schemas.openxmlformats.org/officeDocument/2006/relationships/image" Target="../media/image1782.png"/><Relationship Id="rId96" Type="http://schemas.openxmlformats.org/officeDocument/2006/relationships/customXml" Target="../ink/ink2205.xml"/><Relationship Id="rId140" Type="http://schemas.openxmlformats.org/officeDocument/2006/relationships/customXml" Target="../ink/ink2227.xml"/><Relationship Id="rId161" Type="http://schemas.openxmlformats.org/officeDocument/2006/relationships/image" Target="../media/image1840.png"/><Relationship Id="rId182" Type="http://schemas.openxmlformats.org/officeDocument/2006/relationships/customXml" Target="../ink/ink2248.xml"/><Relationship Id="rId217" Type="http://schemas.openxmlformats.org/officeDocument/2006/relationships/image" Target="../media/image1868.png"/><Relationship Id="rId6" Type="http://schemas.openxmlformats.org/officeDocument/2006/relationships/customXml" Target="../ink/ink2160.xml"/><Relationship Id="rId238" Type="http://schemas.openxmlformats.org/officeDocument/2006/relationships/customXml" Target="../ink/ink2276.xml"/><Relationship Id="rId259" Type="http://schemas.openxmlformats.org/officeDocument/2006/relationships/image" Target="../media/image1889.png"/><Relationship Id="rId23" Type="http://schemas.openxmlformats.org/officeDocument/2006/relationships/image" Target="../media/image1756.png"/><Relationship Id="rId119" Type="http://schemas.openxmlformats.org/officeDocument/2006/relationships/image" Target="../media/image1819.png"/><Relationship Id="rId44" Type="http://schemas.openxmlformats.org/officeDocument/2006/relationships/customXml" Target="../ink/ink2179.xml"/><Relationship Id="rId65" Type="http://schemas.openxmlformats.org/officeDocument/2006/relationships/image" Target="../media/image1777.png"/><Relationship Id="rId86" Type="http://schemas.openxmlformats.org/officeDocument/2006/relationships/customXml" Target="../ink/ink2200.xml"/><Relationship Id="rId130" Type="http://schemas.openxmlformats.org/officeDocument/2006/relationships/customXml" Target="../ink/ink2222.xml"/><Relationship Id="rId151" Type="http://schemas.openxmlformats.org/officeDocument/2006/relationships/image" Target="../media/image1835.png"/><Relationship Id="rId172" Type="http://schemas.openxmlformats.org/officeDocument/2006/relationships/customXml" Target="../ink/ink2243.xml"/><Relationship Id="rId193" Type="http://schemas.openxmlformats.org/officeDocument/2006/relationships/image" Target="../media/image1856.png"/><Relationship Id="rId207" Type="http://schemas.openxmlformats.org/officeDocument/2006/relationships/image" Target="../media/image1863.png"/><Relationship Id="rId228" Type="http://schemas.openxmlformats.org/officeDocument/2006/relationships/customXml" Target="../ink/ink2271.xml"/><Relationship Id="rId249" Type="http://schemas.openxmlformats.org/officeDocument/2006/relationships/image" Target="../media/image1884.png"/><Relationship Id="rId13" Type="http://schemas.openxmlformats.org/officeDocument/2006/relationships/image" Target="../media/image1751.png"/><Relationship Id="rId109" Type="http://schemas.openxmlformats.org/officeDocument/2006/relationships/image" Target="../media/image1799.png"/><Relationship Id="rId34" Type="http://schemas.openxmlformats.org/officeDocument/2006/relationships/customXml" Target="../ink/ink2174.xml"/><Relationship Id="rId55" Type="http://schemas.openxmlformats.org/officeDocument/2006/relationships/image" Target="../media/image1772.png"/><Relationship Id="rId76" Type="http://schemas.openxmlformats.org/officeDocument/2006/relationships/customXml" Target="../ink/ink2195.xml"/><Relationship Id="rId97" Type="http://schemas.openxmlformats.org/officeDocument/2006/relationships/image" Target="../media/image1793.png"/><Relationship Id="rId120" Type="http://schemas.openxmlformats.org/officeDocument/2006/relationships/customXml" Target="../ink/ink2217.xml"/><Relationship Id="rId141" Type="http://schemas.openxmlformats.org/officeDocument/2006/relationships/image" Target="../media/image1830.png"/><Relationship Id="rId7" Type="http://schemas.openxmlformats.org/officeDocument/2006/relationships/image" Target="../media/image1748.png"/><Relationship Id="rId162" Type="http://schemas.openxmlformats.org/officeDocument/2006/relationships/customXml" Target="../ink/ink2238.xml"/><Relationship Id="rId183" Type="http://schemas.openxmlformats.org/officeDocument/2006/relationships/image" Target="../media/image1851.png"/><Relationship Id="rId218" Type="http://schemas.openxmlformats.org/officeDocument/2006/relationships/customXml" Target="../ink/ink2266.xml"/><Relationship Id="rId239" Type="http://schemas.openxmlformats.org/officeDocument/2006/relationships/image" Target="../media/image1879.png"/><Relationship Id="rId250" Type="http://schemas.openxmlformats.org/officeDocument/2006/relationships/customXml" Target="../ink/ink2282.xml"/><Relationship Id="rId24" Type="http://schemas.openxmlformats.org/officeDocument/2006/relationships/customXml" Target="../ink/ink2169.xml"/><Relationship Id="rId45" Type="http://schemas.openxmlformats.org/officeDocument/2006/relationships/image" Target="../media/image1767.png"/><Relationship Id="rId66" Type="http://schemas.openxmlformats.org/officeDocument/2006/relationships/customXml" Target="../ink/ink2190.xml"/><Relationship Id="rId87" Type="http://schemas.openxmlformats.org/officeDocument/2006/relationships/image" Target="../media/image1788.png"/><Relationship Id="rId110" Type="http://schemas.openxmlformats.org/officeDocument/2006/relationships/customXml" Target="../ink/ink2212.xml"/><Relationship Id="rId131" Type="http://schemas.openxmlformats.org/officeDocument/2006/relationships/image" Target="../media/image1825.png"/><Relationship Id="rId152" Type="http://schemas.openxmlformats.org/officeDocument/2006/relationships/customXml" Target="../ink/ink2233.xml"/><Relationship Id="rId173" Type="http://schemas.openxmlformats.org/officeDocument/2006/relationships/image" Target="../media/image1846.png"/><Relationship Id="rId194" Type="http://schemas.openxmlformats.org/officeDocument/2006/relationships/customXml" Target="../ink/ink2254.xml"/><Relationship Id="rId208" Type="http://schemas.openxmlformats.org/officeDocument/2006/relationships/customXml" Target="../ink/ink2261.xml"/><Relationship Id="rId229" Type="http://schemas.openxmlformats.org/officeDocument/2006/relationships/image" Target="../media/image1874.png"/><Relationship Id="rId240" Type="http://schemas.openxmlformats.org/officeDocument/2006/relationships/customXml" Target="../ink/ink2277.xml"/><Relationship Id="rId14" Type="http://schemas.openxmlformats.org/officeDocument/2006/relationships/customXml" Target="../ink/ink2164.xml"/><Relationship Id="rId35" Type="http://schemas.openxmlformats.org/officeDocument/2006/relationships/image" Target="../media/image1762.png"/><Relationship Id="rId56" Type="http://schemas.openxmlformats.org/officeDocument/2006/relationships/customXml" Target="../ink/ink2185.xml"/><Relationship Id="rId77" Type="http://schemas.openxmlformats.org/officeDocument/2006/relationships/image" Target="../media/image1783.png"/><Relationship Id="rId100" Type="http://schemas.openxmlformats.org/officeDocument/2006/relationships/customXml" Target="../ink/ink2207.xml"/><Relationship Id="rId8" Type="http://schemas.openxmlformats.org/officeDocument/2006/relationships/customXml" Target="../ink/ink2161.xml"/><Relationship Id="rId98" Type="http://schemas.openxmlformats.org/officeDocument/2006/relationships/customXml" Target="../ink/ink2206.xml"/><Relationship Id="rId121" Type="http://schemas.openxmlformats.org/officeDocument/2006/relationships/image" Target="../media/image1820.png"/><Relationship Id="rId142" Type="http://schemas.openxmlformats.org/officeDocument/2006/relationships/customXml" Target="../ink/ink2228.xml"/><Relationship Id="rId163" Type="http://schemas.openxmlformats.org/officeDocument/2006/relationships/image" Target="../media/image1841.png"/><Relationship Id="rId184" Type="http://schemas.openxmlformats.org/officeDocument/2006/relationships/customXml" Target="../ink/ink2249.xml"/><Relationship Id="rId219" Type="http://schemas.openxmlformats.org/officeDocument/2006/relationships/image" Target="../media/image1869.png"/><Relationship Id="rId230" Type="http://schemas.openxmlformats.org/officeDocument/2006/relationships/customXml" Target="../ink/ink2272.xml"/><Relationship Id="rId251" Type="http://schemas.openxmlformats.org/officeDocument/2006/relationships/image" Target="../media/image1885.png"/><Relationship Id="rId25" Type="http://schemas.openxmlformats.org/officeDocument/2006/relationships/image" Target="../media/image1757.png"/><Relationship Id="rId46" Type="http://schemas.openxmlformats.org/officeDocument/2006/relationships/customXml" Target="../ink/ink2180.xml"/><Relationship Id="rId67" Type="http://schemas.openxmlformats.org/officeDocument/2006/relationships/image" Target="../media/image1778.png"/><Relationship Id="rId88" Type="http://schemas.openxmlformats.org/officeDocument/2006/relationships/customXml" Target="../ink/ink2201.xml"/><Relationship Id="rId111" Type="http://schemas.openxmlformats.org/officeDocument/2006/relationships/image" Target="../media/image1800.png"/><Relationship Id="rId132" Type="http://schemas.openxmlformats.org/officeDocument/2006/relationships/customXml" Target="../ink/ink2223.xml"/><Relationship Id="rId153" Type="http://schemas.openxmlformats.org/officeDocument/2006/relationships/image" Target="../media/image1836.png"/><Relationship Id="rId174" Type="http://schemas.openxmlformats.org/officeDocument/2006/relationships/customXml" Target="../ink/ink2244.xml"/><Relationship Id="rId195" Type="http://schemas.openxmlformats.org/officeDocument/2006/relationships/image" Target="../media/image1857.png"/><Relationship Id="rId209" Type="http://schemas.openxmlformats.org/officeDocument/2006/relationships/image" Target="../media/image1864.png"/><Relationship Id="rId220" Type="http://schemas.openxmlformats.org/officeDocument/2006/relationships/customXml" Target="../ink/ink2267.xml"/><Relationship Id="rId241" Type="http://schemas.openxmlformats.org/officeDocument/2006/relationships/image" Target="../media/image1880.png"/><Relationship Id="rId15" Type="http://schemas.openxmlformats.org/officeDocument/2006/relationships/image" Target="../media/image1752.png"/><Relationship Id="rId36" Type="http://schemas.openxmlformats.org/officeDocument/2006/relationships/customXml" Target="../ink/ink2175.xml"/><Relationship Id="rId57" Type="http://schemas.openxmlformats.org/officeDocument/2006/relationships/image" Target="../media/image1773.png"/><Relationship Id="rId78" Type="http://schemas.openxmlformats.org/officeDocument/2006/relationships/customXml" Target="../ink/ink2196.xml"/><Relationship Id="rId99" Type="http://schemas.openxmlformats.org/officeDocument/2006/relationships/image" Target="../media/image1794.png"/><Relationship Id="rId101" Type="http://schemas.openxmlformats.org/officeDocument/2006/relationships/image" Target="../media/image1795.png"/><Relationship Id="rId122" Type="http://schemas.openxmlformats.org/officeDocument/2006/relationships/customXml" Target="../ink/ink2218.xml"/><Relationship Id="rId143" Type="http://schemas.openxmlformats.org/officeDocument/2006/relationships/image" Target="../media/image1831.png"/><Relationship Id="rId164" Type="http://schemas.openxmlformats.org/officeDocument/2006/relationships/customXml" Target="../ink/ink2239.xml"/><Relationship Id="rId185" Type="http://schemas.openxmlformats.org/officeDocument/2006/relationships/image" Target="../media/image1852.png"/><Relationship Id="rId9" Type="http://schemas.openxmlformats.org/officeDocument/2006/relationships/image" Target="../media/image1749.png"/><Relationship Id="rId210" Type="http://schemas.openxmlformats.org/officeDocument/2006/relationships/customXml" Target="../ink/ink2262.xml"/><Relationship Id="rId26" Type="http://schemas.openxmlformats.org/officeDocument/2006/relationships/customXml" Target="../ink/ink2170.xml"/><Relationship Id="rId231" Type="http://schemas.openxmlformats.org/officeDocument/2006/relationships/image" Target="../media/image1875.png"/><Relationship Id="rId252" Type="http://schemas.openxmlformats.org/officeDocument/2006/relationships/customXml" Target="../ink/ink2283.xml"/><Relationship Id="rId47" Type="http://schemas.openxmlformats.org/officeDocument/2006/relationships/image" Target="../media/image1768.png"/><Relationship Id="rId68" Type="http://schemas.openxmlformats.org/officeDocument/2006/relationships/customXml" Target="../ink/ink2191.xml"/><Relationship Id="rId89" Type="http://schemas.openxmlformats.org/officeDocument/2006/relationships/image" Target="../media/image1789.png"/><Relationship Id="rId112" Type="http://schemas.openxmlformats.org/officeDocument/2006/relationships/customXml" Target="../ink/ink2213.xml"/><Relationship Id="rId133" Type="http://schemas.openxmlformats.org/officeDocument/2006/relationships/image" Target="../media/image1826.png"/><Relationship Id="rId154" Type="http://schemas.openxmlformats.org/officeDocument/2006/relationships/customXml" Target="../ink/ink2234.xml"/><Relationship Id="rId175" Type="http://schemas.openxmlformats.org/officeDocument/2006/relationships/image" Target="../media/image1847.png"/><Relationship Id="rId196" Type="http://schemas.openxmlformats.org/officeDocument/2006/relationships/customXml" Target="../ink/ink2255.xml"/><Relationship Id="rId200" Type="http://schemas.openxmlformats.org/officeDocument/2006/relationships/customXml" Target="../ink/ink2257.xml"/><Relationship Id="rId16" Type="http://schemas.openxmlformats.org/officeDocument/2006/relationships/customXml" Target="../ink/ink2165.xml"/><Relationship Id="rId221" Type="http://schemas.openxmlformats.org/officeDocument/2006/relationships/image" Target="../media/image1870.png"/><Relationship Id="rId242" Type="http://schemas.openxmlformats.org/officeDocument/2006/relationships/customXml" Target="../ink/ink2278.xml"/><Relationship Id="rId37" Type="http://schemas.openxmlformats.org/officeDocument/2006/relationships/image" Target="../media/image1763.png"/><Relationship Id="rId58" Type="http://schemas.openxmlformats.org/officeDocument/2006/relationships/customXml" Target="../ink/ink2186.xml"/><Relationship Id="rId79" Type="http://schemas.openxmlformats.org/officeDocument/2006/relationships/image" Target="../media/image1784.png"/><Relationship Id="rId102" Type="http://schemas.openxmlformats.org/officeDocument/2006/relationships/customXml" Target="../ink/ink2208.xml"/><Relationship Id="rId123" Type="http://schemas.openxmlformats.org/officeDocument/2006/relationships/image" Target="../media/image1821.png"/><Relationship Id="rId144" Type="http://schemas.openxmlformats.org/officeDocument/2006/relationships/customXml" Target="../ink/ink2229.xml"/><Relationship Id="rId90" Type="http://schemas.openxmlformats.org/officeDocument/2006/relationships/customXml" Target="../ink/ink2202.xml"/><Relationship Id="rId165" Type="http://schemas.openxmlformats.org/officeDocument/2006/relationships/image" Target="../media/image1842.png"/><Relationship Id="rId186" Type="http://schemas.openxmlformats.org/officeDocument/2006/relationships/customXml" Target="../ink/ink2250.xml"/><Relationship Id="rId211" Type="http://schemas.openxmlformats.org/officeDocument/2006/relationships/image" Target="../media/image1865.png"/><Relationship Id="rId232" Type="http://schemas.openxmlformats.org/officeDocument/2006/relationships/customXml" Target="../ink/ink2273.xml"/><Relationship Id="rId253" Type="http://schemas.openxmlformats.org/officeDocument/2006/relationships/image" Target="../media/image1886.png"/><Relationship Id="rId27" Type="http://schemas.openxmlformats.org/officeDocument/2006/relationships/image" Target="../media/image1758.png"/><Relationship Id="rId48" Type="http://schemas.openxmlformats.org/officeDocument/2006/relationships/customXml" Target="../ink/ink2181.xml"/><Relationship Id="rId69" Type="http://schemas.openxmlformats.org/officeDocument/2006/relationships/image" Target="../media/image1779.png"/><Relationship Id="rId113" Type="http://schemas.openxmlformats.org/officeDocument/2006/relationships/image" Target="../media/image1801.png"/><Relationship Id="rId134" Type="http://schemas.openxmlformats.org/officeDocument/2006/relationships/customXml" Target="../ink/ink2224.xml"/><Relationship Id="rId80" Type="http://schemas.openxmlformats.org/officeDocument/2006/relationships/customXml" Target="../ink/ink2197.xml"/><Relationship Id="rId155" Type="http://schemas.openxmlformats.org/officeDocument/2006/relationships/image" Target="../media/image1837.png"/><Relationship Id="rId176" Type="http://schemas.openxmlformats.org/officeDocument/2006/relationships/customXml" Target="../ink/ink2245.xml"/><Relationship Id="rId197" Type="http://schemas.openxmlformats.org/officeDocument/2006/relationships/image" Target="../media/image1858.png"/><Relationship Id="rId201" Type="http://schemas.openxmlformats.org/officeDocument/2006/relationships/image" Target="../media/image1860.png"/><Relationship Id="rId222" Type="http://schemas.openxmlformats.org/officeDocument/2006/relationships/customXml" Target="../ink/ink2268.xml"/><Relationship Id="rId243" Type="http://schemas.openxmlformats.org/officeDocument/2006/relationships/image" Target="../media/image1881.png"/><Relationship Id="rId17" Type="http://schemas.openxmlformats.org/officeDocument/2006/relationships/image" Target="../media/image1753.png"/><Relationship Id="rId38" Type="http://schemas.openxmlformats.org/officeDocument/2006/relationships/customXml" Target="../ink/ink2176.xml"/><Relationship Id="rId59" Type="http://schemas.openxmlformats.org/officeDocument/2006/relationships/image" Target="../media/image1774.png"/><Relationship Id="rId103" Type="http://schemas.openxmlformats.org/officeDocument/2006/relationships/image" Target="../media/image1796.png"/><Relationship Id="rId124" Type="http://schemas.openxmlformats.org/officeDocument/2006/relationships/customXml" Target="../ink/ink2219.xml"/><Relationship Id="rId70" Type="http://schemas.openxmlformats.org/officeDocument/2006/relationships/customXml" Target="../ink/ink2192.xml"/><Relationship Id="rId91" Type="http://schemas.openxmlformats.org/officeDocument/2006/relationships/image" Target="../media/image1790.png"/><Relationship Id="rId145" Type="http://schemas.openxmlformats.org/officeDocument/2006/relationships/image" Target="../media/image1832.png"/><Relationship Id="rId166" Type="http://schemas.openxmlformats.org/officeDocument/2006/relationships/customXml" Target="../ink/ink2240.xml"/><Relationship Id="rId187" Type="http://schemas.openxmlformats.org/officeDocument/2006/relationships/image" Target="../media/image185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263.xml"/><Relationship Id="rId233" Type="http://schemas.openxmlformats.org/officeDocument/2006/relationships/image" Target="../media/image1876.png"/><Relationship Id="rId254" Type="http://schemas.openxmlformats.org/officeDocument/2006/relationships/customXml" Target="../ink/ink2284.xml"/><Relationship Id="rId28" Type="http://schemas.openxmlformats.org/officeDocument/2006/relationships/customXml" Target="../ink/ink2171.xml"/><Relationship Id="rId49" Type="http://schemas.openxmlformats.org/officeDocument/2006/relationships/image" Target="../media/image1769.png"/><Relationship Id="rId114" Type="http://schemas.openxmlformats.org/officeDocument/2006/relationships/customXml" Target="../ink/ink2214.xml"/><Relationship Id="rId60" Type="http://schemas.openxmlformats.org/officeDocument/2006/relationships/customXml" Target="../ink/ink2187.xml"/><Relationship Id="rId81" Type="http://schemas.openxmlformats.org/officeDocument/2006/relationships/image" Target="../media/image1785.png"/><Relationship Id="rId135" Type="http://schemas.openxmlformats.org/officeDocument/2006/relationships/image" Target="../media/image1827.png"/><Relationship Id="rId156" Type="http://schemas.openxmlformats.org/officeDocument/2006/relationships/customXml" Target="../ink/ink2235.xml"/><Relationship Id="rId177" Type="http://schemas.openxmlformats.org/officeDocument/2006/relationships/image" Target="../media/image1848.png"/><Relationship Id="rId198" Type="http://schemas.openxmlformats.org/officeDocument/2006/relationships/customXml" Target="../ink/ink2256.xml"/><Relationship Id="rId202" Type="http://schemas.openxmlformats.org/officeDocument/2006/relationships/customXml" Target="../ink/ink2258.xml"/><Relationship Id="rId223" Type="http://schemas.openxmlformats.org/officeDocument/2006/relationships/image" Target="../media/image1871.png"/><Relationship Id="rId244" Type="http://schemas.openxmlformats.org/officeDocument/2006/relationships/customXml" Target="../ink/ink2279.xml"/><Relationship Id="rId18" Type="http://schemas.openxmlformats.org/officeDocument/2006/relationships/customXml" Target="../ink/ink2166.xml"/><Relationship Id="rId39" Type="http://schemas.openxmlformats.org/officeDocument/2006/relationships/image" Target="../media/image1764.png"/><Relationship Id="rId50" Type="http://schemas.openxmlformats.org/officeDocument/2006/relationships/customXml" Target="../ink/ink2182.xml"/><Relationship Id="rId104" Type="http://schemas.openxmlformats.org/officeDocument/2006/relationships/customXml" Target="../ink/ink2209.xml"/><Relationship Id="rId125" Type="http://schemas.openxmlformats.org/officeDocument/2006/relationships/image" Target="../media/image1822.png"/><Relationship Id="rId146" Type="http://schemas.openxmlformats.org/officeDocument/2006/relationships/customXml" Target="../ink/ink2230.xml"/><Relationship Id="rId167" Type="http://schemas.openxmlformats.org/officeDocument/2006/relationships/image" Target="../media/image1843.png"/><Relationship Id="rId188" Type="http://schemas.openxmlformats.org/officeDocument/2006/relationships/customXml" Target="../ink/ink2251.xml"/><Relationship Id="rId71" Type="http://schemas.openxmlformats.org/officeDocument/2006/relationships/image" Target="../media/image1780.png"/><Relationship Id="rId92" Type="http://schemas.openxmlformats.org/officeDocument/2006/relationships/customXml" Target="../ink/ink2203.xml"/><Relationship Id="rId213" Type="http://schemas.openxmlformats.org/officeDocument/2006/relationships/image" Target="../media/image1866.png"/><Relationship Id="rId234" Type="http://schemas.openxmlformats.org/officeDocument/2006/relationships/customXml" Target="../ink/ink2274.xml"/><Relationship Id="rId2" Type="http://schemas.openxmlformats.org/officeDocument/2006/relationships/customXml" Target="../ink/ink2158.xml"/><Relationship Id="rId29" Type="http://schemas.openxmlformats.org/officeDocument/2006/relationships/image" Target="../media/image1759.png"/><Relationship Id="rId255" Type="http://schemas.openxmlformats.org/officeDocument/2006/relationships/image" Target="../media/image1887.png"/><Relationship Id="rId40" Type="http://schemas.openxmlformats.org/officeDocument/2006/relationships/customXml" Target="../ink/ink2177.xml"/><Relationship Id="rId115" Type="http://schemas.openxmlformats.org/officeDocument/2006/relationships/image" Target="../media/image1802.png"/><Relationship Id="rId136" Type="http://schemas.openxmlformats.org/officeDocument/2006/relationships/customXml" Target="../ink/ink2225.xml"/><Relationship Id="rId157" Type="http://schemas.openxmlformats.org/officeDocument/2006/relationships/image" Target="../media/image1838.png"/><Relationship Id="rId178" Type="http://schemas.openxmlformats.org/officeDocument/2006/relationships/customXml" Target="../ink/ink2246.xml"/><Relationship Id="rId61" Type="http://schemas.openxmlformats.org/officeDocument/2006/relationships/image" Target="../media/image1775.png"/><Relationship Id="rId82" Type="http://schemas.openxmlformats.org/officeDocument/2006/relationships/customXml" Target="../ink/ink2198.xml"/><Relationship Id="rId199" Type="http://schemas.openxmlformats.org/officeDocument/2006/relationships/image" Target="../media/image1859.png"/><Relationship Id="rId203" Type="http://schemas.openxmlformats.org/officeDocument/2006/relationships/image" Target="../media/image1861.png"/><Relationship Id="rId19" Type="http://schemas.openxmlformats.org/officeDocument/2006/relationships/image" Target="../media/image1754.png"/><Relationship Id="rId224" Type="http://schemas.openxmlformats.org/officeDocument/2006/relationships/customXml" Target="../ink/ink2269.xml"/><Relationship Id="rId245" Type="http://schemas.openxmlformats.org/officeDocument/2006/relationships/image" Target="../media/image1882.png"/><Relationship Id="rId30" Type="http://schemas.openxmlformats.org/officeDocument/2006/relationships/customXml" Target="../ink/ink2172.xml"/><Relationship Id="rId105" Type="http://schemas.openxmlformats.org/officeDocument/2006/relationships/image" Target="../media/image1797.png"/><Relationship Id="rId126" Type="http://schemas.openxmlformats.org/officeDocument/2006/relationships/customXml" Target="../ink/ink2220.xml"/><Relationship Id="rId147" Type="http://schemas.openxmlformats.org/officeDocument/2006/relationships/image" Target="../media/image1833.png"/><Relationship Id="rId168" Type="http://schemas.openxmlformats.org/officeDocument/2006/relationships/customXml" Target="../ink/ink2241.xml"/><Relationship Id="rId51" Type="http://schemas.openxmlformats.org/officeDocument/2006/relationships/image" Target="../media/image1770.png"/><Relationship Id="rId72" Type="http://schemas.openxmlformats.org/officeDocument/2006/relationships/customXml" Target="../ink/ink2193.xml"/><Relationship Id="rId93" Type="http://schemas.openxmlformats.org/officeDocument/2006/relationships/image" Target="../media/image1791.png"/><Relationship Id="rId189" Type="http://schemas.openxmlformats.org/officeDocument/2006/relationships/image" Target="../media/image1854.png"/><Relationship Id="rId3" Type="http://schemas.openxmlformats.org/officeDocument/2006/relationships/image" Target="../media/image1746.png"/><Relationship Id="rId214" Type="http://schemas.openxmlformats.org/officeDocument/2006/relationships/customXml" Target="../ink/ink2264.xml"/><Relationship Id="rId235" Type="http://schemas.openxmlformats.org/officeDocument/2006/relationships/image" Target="../media/image1877.png"/><Relationship Id="rId256" Type="http://schemas.openxmlformats.org/officeDocument/2006/relationships/customXml" Target="../ink/ink2285.xml"/><Relationship Id="rId116" Type="http://schemas.openxmlformats.org/officeDocument/2006/relationships/customXml" Target="../ink/ink2215.xml"/><Relationship Id="rId137" Type="http://schemas.openxmlformats.org/officeDocument/2006/relationships/image" Target="../media/image1828.png"/><Relationship Id="rId158" Type="http://schemas.openxmlformats.org/officeDocument/2006/relationships/customXml" Target="../ink/ink2236.xml"/><Relationship Id="rId20" Type="http://schemas.openxmlformats.org/officeDocument/2006/relationships/customXml" Target="../ink/ink2167.xml"/><Relationship Id="rId41" Type="http://schemas.openxmlformats.org/officeDocument/2006/relationships/image" Target="../media/image1765.png"/><Relationship Id="rId62" Type="http://schemas.openxmlformats.org/officeDocument/2006/relationships/customXml" Target="../ink/ink2188.xml"/><Relationship Id="rId83" Type="http://schemas.openxmlformats.org/officeDocument/2006/relationships/image" Target="../media/image1786.png"/><Relationship Id="rId179" Type="http://schemas.openxmlformats.org/officeDocument/2006/relationships/image" Target="../media/image1849.png"/><Relationship Id="rId190" Type="http://schemas.openxmlformats.org/officeDocument/2006/relationships/customXml" Target="../ink/ink2252.xml"/><Relationship Id="rId204" Type="http://schemas.openxmlformats.org/officeDocument/2006/relationships/customXml" Target="../ink/ink2259.xml"/><Relationship Id="rId225" Type="http://schemas.openxmlformats.org/officeDocument/2006/relationships/image" Target="../media/image1872.png"/><Relationship Id="rId246" Type="http://schemas.openxmlformats.org/officeDocument/2006/relationships/customXml" Target="../ink/ink2280.xml"/><Relationship Id="rId106" Type="http://schemas.openxmlformats.org/officeDocument/2006/relationships/customXml" Target="../ink/ink2210.xml"/><Relationship Id="rId127" Type="http://schemas.openxmlformats.org/officeDocument/2006/relationships/image" Target="../media/image1823.png"/><Relationship Id="rId10" Type="http://schemas.openxmlformats.org/officeDocument/2006/relationships/customXml" Target="../ink/ink2162.xml"/><Relationship Id="rId31" Type="http://schemas.openxmlformats.org/officeDocument/2006/relationships/image" Target="../media/image1760.png"/><Relationship Id="rId52" Type="http://schemas.openxmlformats.org/officeDocument/2006/relationships/customXml" Target="../ink/ink2183.xml"/><Relationship Id="rId73" Type="http://schemas.openxmlformats.org/officeDocument/2006/relationships/image" Target="../media/image1781.png"/><Relationship Id="rId94" Type="http://schemas.openxmlformats.org/officeDocument/2006/relationships/customXml" Target="../ink/ink2204.xml"/><Relationship Id="rId148" Type="http://schemas.openxmlformats.org/officeDocument/2006/relationships/customXml" Target="../ink/ink2231.xml"/><Relationship Id="rId169" Type="http://schemas.openxmlformats.org/officeDocument/2006/relationships/image" Target="../media/image1844.png"/><Relationship Id="rId4" Type="http://schemas.openxmlformats.org/officeDocument/2006/relationships/customXml" Target="../ink/ink2159.xml"/><Relationship Id="rId180" Type="http://schemas.openxmlformats.org/officeDocument/2006/relationships/customXml" Target="../ink/ink2247.xml"/><Relationship Id="rId215" Type="http://schemas.openxmlformats.org/officeDocument/2006/relationships/image" Target="../media/image1867.png"/><Relationship Id="rId236" Type="http://schemas.openxmlformats.org/officeDocument/2006/relationships/customXml" Target="../ink/ink2275.xml"/><Relationship Id="rId257" Type="http://schemas.openxmlformats.org/officeDocument/2006/relationships/image" Target="../media/image1888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7.png"/><Relationship Id="rId21" Type="http://schemas.openxmlformats.org/officeDocument/2006/relationships/image" Target="../media/image1899.png"/><Relationship Id="rId63" Type="http://schemas.openxmlformats.org/officeDocument/2006/relationships/image" Target="../media/image1920.png"/><Relationship Id="rId159" Type="http://schemas.openxmlformats.org/officeDocument/2006/relationships/image" Target="../media/image1968.png"/><Relationship Id="rId170" Type="http://schemas.openxmlformats.org/officeDocument/2006/relationships/customXml" Target="../ink/ink2371.xml"/><Relationship Id="rId226" Type="http://schemas.openxmlformats.org/officeDocument/2006/relationships/customXml" Target="../ink/ink2399.xml"/><Relationship Id="rId268" Type="http://schemas.openxmlformats.org/officeDocument/2006/relationships/customXml" Target="../ink/ink2420.xml"/><Relationship Id="rId32" Type="http://schemas.openxmlformats.org/officeDocument/2006/relationships/customXml" Target="../ink/ink2302.xml"/><Relationship Id="rId74" Type="http://schemas.openxmlformats.org/officeDocument/2006/relationships/customXml" Target="../ink/ink2323.xml"/><Relationship Id="rId128" Type="http://schemas.openxmlformats.org/officeDocument/2006/relationships/customXml" Target="../ink/ink2350.xml"/><Relationship Id="rId5" Type="http://schemas.openxmlformats.org/officeDocument/2006/relationships/image" Target="../media/image1891.png"/><Relationship Id="rId181" Type="http://schemas.openxmlformats.org/officeDocument/2006/relationships/image" Target="../media/image1979.png"/><Relationship Id="rId237" Type="http://schemas.openxmlformats.org/officeDocument/2006/relationships/image" Target="../media/image2007.png"/><Relationship Id="rId279" Type="http://schemas.openxmlformats.org/officeDocument/2006/relationships/image" Target="../media/image2028.png"/><Relationship Id="rId22" Type="http://schemas.openxmlformats.org/officeDocument/2006/relationships/customXml" Target="../ink/ink2297.xml"/><Relationship Id="rId43" Type="http://schemas.openxmlformats.org/officeDocument/2006/relationships/image" Target="../media/image1910.png"/><Relationship Id="rId64" Type="http://schemas.openxmlformats.org/officeDocument/2006/relationships/customXml" Target="../ink/ink2318.xml"/><Relationship Id="rId118" Type="http://schemas.openxmlformats.org/officeDocument/2006/relationships/customXml" Target="../ink/ink2345.xml"/><Relationship Id="rId139" Type="http://schemas.openxmlformats.org/officeDocument/2006/relationships/image" Target="../media/image1958.png"/><Relationship Id="rId85" Type="http://schemas.openxmlformats.org/officeDocument/2006/relationships/image" Target="../media/image1931.png"/><Relationship Id="rId150" Type="http://schemas.openxmlformats.org/officeDocument/2006/relationships/customXml" Target="../ink/ink2361.xml"/><Relationship Id="rId171" Type="http://schemas.openxmlformats.org/officeDocument/2006/relationships/image" Target="../media/image1974.png"/><Relationship Id="rId192" Type="http://schemas.openxmlformats.org/officeDocument/2006/relationships/customXml" Target="../ink/ink2382.xml"/><Relationship Id="rId206" Type="http://schemas.openxmlformats.org/officeDocument/2006/relationships/customXml" Target="../ink/ink2389.xml"/><Relationship Id="rId227" Type="http://schemas.openxmlformats.org/officeDocument/2006/relationships/image" Target="../media/image2002.png"/><Relationship Id="rId248" Type="http://schemas.openxmlformats.org/officeDocument/2006/relationships/customXml" Target="../ink/ink2410.xml"/><Relationship Id="rId269" Type="http://schemas.openxmlformats.org/officeDocument/2006/relationships/image" Target="../media/image2023.png"/><Relationship Id="rId12" Type="http://schemas.openxmlformats.org/officeDocument/2006/relationships/customXml" Target="../ink/ink2292.xml"/><Relationship Id="rId33" Type="http://schemas.openxmlformats.org/officeDocument/2006/relationships/image" Target="../media/image1905.png"/><Relationship Id="rId108" Type="http://schemas.openxmlformats.org/officeDocument/2006/relationships/customXml" Target="../ink/ink2340.xml"/><Relationship Id="rId129" Type="http://schemas.openxmlformats.org/officeDocument/2006/relationships/image" Target="../media/image1953.png"/><Relationship Id="rId280" Type="http://schemas.openxmlformats.org/officeDocument/2006/relationships/customXml" Target="../ink/ink2426.xml"/><Relationship Id="rId54" Type="http://schemas.openxmlformats.org/officeDocument/2006/relationships/customXml" Target="../ink/ink2313.xml"/><Relationship Id="rId75" Type="http://schemas.openxmlformats.org/officeDocument/2006/relationships/image" Target="../media/image1926.png"/><Relationship Id="rId96" Type="http://schemas.openxmlformats.org/officeDocument/2006/relationships/customXml" Target="../ink/ink2334.xml"/><Relationship Id="rId140" Type="http://schemas.openxmlformats.org/officeDocument/2006/relationships/customXml" Target="../ink/ink2356.xml"/><Relationship Id="rId161" Type="http://schemas.openxmlformats.org/officeDocument/2006/relationships/image" Target="../media/image1969.png"/><Relationship Id="rId182" Type="http://schemas.openxmlformats.org/officeDocument/2006/relationships/customXml" Target="../ink/ink2377.xml"/><Relationship Id="rId217" Type="http://schemas.openxmlformats.org/officeDocument/2006/relationships/image" Target="../media/image1997.png"/><Relationship Id="rId6" Type="http://schemas.openxmlformats.org/officeDocument/2006/relationships/customXml" Target="../ink/ink2289.xml"/><Relationship Id="rId238" Type="http://schemas.openxmlformats.org/officeDocument/2006/relationships/customXml" Target="../ink/ink2405.xml"/><Relationship Id="rId259" Type="http://schemas.openxmlformats.org/officeDocument/2006/relationships/image" Target="../media/image2018.png"/><Relationship Id="rId23" Type="http://schemas.openxmlformats.org/officeDocument/2006/relationships/image" Target="../media/image1900.png"/><Relationship Id="rId119" Type="http://schemas.openxmlformats.org/officeDocument/2006/relationships/image" Target="../media/image1948.png"/><Relationship Id="rId270" Type="http://schemas.openxmlformats.org/officeDocument/2006/relationships/customXml" Target="../ink/ink2421.xml"/><Relationship Id="rId44" Type="http://schemas.openxmlformats.org/officeDocument/2006/relationships/customXml" Target="../ink/ink2308.xml"/><Relationship Id="rId65" Type="http://schemas.openxmlformats.org/officeDocument/2006/relationships/image" Target="../media/image1921.png"/><Relationship Id="rId86" Type="http://schemas.openxmlformats.org/officeDocument/2006/relationships/customXml" Target="../ink/ink2329.xml"/><Relationship Id="rId130" Type="http://schemas.openxmlformats.org/officeDocument/2006/relationships/customXml" Target="../ink/ink2351.xml"/><Relationship Id="rId151" Type="http://schemas.openxmlformats.org/officeDocument/2006/relationships/image" Target="../media/image1964.png"/><Relationship Id="rId172" Type="http://schemas.openxmlformats.org/officeDocument/2006/relationships/customXml" Target="../ink/ink2372.xml"/><Relationship Id="rId193" Type="http://schemas.openxmlformats.org/officeDocument/2006/relationships/image" Target="../media/image1985.png"/><Relationship Id="rId207" Type="http://schemas.openxmlformats.org/officeDocument/2006/relationships/image" Target="../media/image1992.png"/><Relationship Id="rId228" Type="http://schemas.openxmlformats.org/officeDocument/2006/relationships/customXml" Target="../ink/ink2400.xml"/><Relationship Id="rId249" Type="http://schemas.openxmlformats.org/officeDocument/2006/relationships/image" Target="../media/image2013.png"/><Relationship Id="rId13" Type="http://schemas.openxmlformats.org/officeDocument/2006/relationships/image" Target="../media/image1895.png"/><Relationship Id="rId109" Type="http://schemas.openxmlformats.org/officeDocument/2006/relationships/image" Target="../media/image1943.png"/><Relationship Id="rId260" Type="http://schemas.openxmlformats.org/officeDocument/2006/relationships/customXml" Target="../ink/ink2416.xml"/><Relationship Id="rId281" Type="http://schemas.openxmlformats.org/officeDocument/2006/relationships/image" Target="../media/image2029.png"/><Relationship Id="rId34" Type="http://schemas.openxmlformats.org/officeDocument/2006/relationships/customXml" Target="../ink/ink2303.xml"/><Relationship Id="rId55" Type="http://schemas.openxmlformats.org/officeDocument/2006/relationships/image" Target="../media/image1916.png"/><Relationship Id="rId76" Type="http://schemas.openxmlformats.org/officeDocument/2006/relationships/customXml" Target="../ink/ink2324.xml"/><Relationship Id="rId97" Type="http://schemas.openxmlformats.org/officeDocument/2006/relationships/image" Target="../media/image1937.png"/><Relationship Id="rId120" Type="http://schemas.openxmlformats.org/officeDocument/2006/relationships/customXml" Target="../ink/ink2346.xml"/><Relationship Id="rId141" Type="http://schemas.openxmlformats.org/officeDocument/2006/relationships/image" Target="../media/image1959.png"/><Relationship Id="rId7" Type="http://schemas.openxmlformats.org/officeDocument/2006/relationships/image" Target="../media/image1892.png"/><Relationship Id="rId162" Type="http://schemas.openxmlformats.org/officeDocument/2006/relationships/customXml" Target="../ink/ink2367.xml"/><Relationship Id="rId183" Type="http://schemas.openxmlformats.org/officeDocument/2006/relationships/image" Target="../media/image1980.png"/><Relationship Id="rId218" Type="http://schemas.openxmlformats.org/officeDocument/2006/relationships/customXml" Target="../ink/ink2395.xml"/><Relationship Id="rId239" Type="http://schemas.openxmlformats.org/officeDocument/2006/relationships/image" Target="../media/image2008.png"/><Relationship Id="rId250" Type="http://schemas.openxmlformats.org/officeDocument/2006/relationships/customXml" Target="../ink/ink2411.xml"/><Relationship Id="rId271" Type="http://schemas.openxmlformats.org/officeDocument/2006/relationships/image" Target="../media/image2024.png"/><Relationship Id="rId24" Type="http://schemas.openxmlformats.org/officeDocument/2006/relationships/customXml" Target="../ink/ink2298.xml"/><Relationship Id="rId45" Type="http://schemas.openxmlformats.org/officeDocument/2006/relationships/image" Target="../media/image1911.png"/><Relationship Id="rId66" Type="http://schemas.openxmlformats.org/officeDocument/2006/relationships/customXml" Target="../ink/ink2319.xml"/><Relationship Id="rId87" Type="http://schemas.openxmlformats.org/officeDocument/2006/relationships/image" Target="../media/image1932.png"/><Relationship Id="rId110" Type="http://schemas.openxmlformats.org/officeDocument/2006/relationships/customXml" Target="../ink/ink2341.xml"/><Relationship Id="rId131" Type="http://schemas.openxmlformats.org/officeDocument/2006/relationships/image" Target="../media/image1954.png"/><Relationship Id="rId152" Type="http://schemas.openxmlformats.org/officeDocument/2006/relationships/customXml" Target="../ink/ink2362.xml"/><Relationship Id="rId173" Type="http://schemas.openxmlformats.org/officeDocument/2006/relationships/image" Target="../media/image1975.png"/><Relationship Id="rId194" Type="http://schemas.openxmlformats.org/officeDocument/2006/relationships/customXml" Target="../ink/ink2383.xml"/><Relationship Id="rId208" Type="http://schemas.openxmlformats.org/officeDocument/2006/relationships/customXml" Target="../ink/ink2390.xml"/><Relationship Id="rId229" Type="http://schemas.openxmlformats.org/officeDocument/2006/relationships/image" Target="../media/image2003.png"/><Relationship Id="rId240" Type="http://schemas.openxmlformats.org/officeDocument/2006/relationships/customXml" Target="../ink/ink2406.xml"/><Relationship Id="rId261" Type="http://schemas.openxmlformats.org/officeDocument/2006/relationships/image" Target="../media/image2019.png"/><Relationship Id="rId14" Type="http://schemas.openxmlformats.org/officeDocument/2006/relationships/customXml" Target="../ink/ink2293.xml"/><Relationship Id="rId35" Type="http://schemas.openxmlformats.org/officeDocument/2006/relationships/image" Target="../media/image1906.png"/><Relationship Id="rId56" Type="http://schemas.openxmlformats.org/officeDocument/2006/relationships/customXml" Target="../ink/ink2314.xml"/><Relationship Id="rId77" Type="http://schemas.openxmlformats.org/officeDocument/2006/relationships/image" Target="../media/image1927.png"/><Relationship Id="rId100" Type="http://schemas.openxmlformats.org/officeDocument/2006/relationships/customXml" Target="../ink/ink2336.xml"/><Relationship Id="rId8" Type="http://schemas.openxmlformats.org/officeDocument/2006/relationships/customXml" Target="../ink/ink2290.xml"/><Relationship Id="rId98" Type="http://schemas.openxmlformats.org/officeDocument/2006/relationships/customXml" Target="../ink/ink2335.xml"/><Relationship Id="rId121" Type="http://schemas.openxmlformats.org/officeDocument/2006/relationships/image" Target="../media/image1949.png"/><Relationship Id="rId142" Type="http://schemas.openxmlformats.org/officeDocument/2006/relationships/customXml" Target="../ink/ink2357.xml"/><Relationship Id="rId163" Type="http://schemas.openxmlformats.org/officeDocument/2006/relationships/image" Target="../media/image1970.png"/><Relationship Id="rId184" Type="http://schemas.openxmlformats.org/officeDocument/2006/relationships/customXml" Target="../ink/ink2378.xml"/><Relationship Id="rId219" Type="http://schemas.openxmlformats.org/officeDocument/2006/relationships/image" Target="../media/image1998.png"/><Relationship Id="rId230" Type="http://schemas.openxmlformats.org/officeDocument/2006/relationships/customXml" Target="../ink/ink2401.xml"/><Relationship Id="rId251" Type="http://schemas.openxmlformats.org/officeDocument/2006/relationships/image" Target="../media/image2014.png"/><Relationship Id="rId25" Type="http://schemas.openxmlformats.org/officeDocument/2006/relationships/image" Target="../media/image1901.png"/><Relationship Id="rId46" Type="http://schemas.openxmlformats.org/officeDocument/2006/relationships/customXml" Target="../ink/ink2309.xml"/><Relationship Id="rId67" Type="http://schemas.openxmlformats.org/officeDocument/2006/relationships/image" Target="../media/image1922.png"/><Relationship Id="rId272" Type="http://schemas.openxmlformats.org/officeDocument/2006/relationships/customXml" Target="../ink/ink2422.xml"/><Relationship Id="rId88" Type="http://schemas.openxmlformats.org/officeDocument/2006/relationships/customXml" Target="../ink/ink2330.xml"/><Relationship Id="rId111" Type="http://schemas.openxmlformats.org/officeDocument/2006/relationships/image" Target="../media/image1944.png"/><Relationship Id="rId132" Type="http://schemas.openxmlformats.org/officeDocument/2006/relationships/customXml" Target="../ink/ink2352.xml"/><Relationship Id="rId153" Type="http://schemas.openxmlformats.org/officeDocument/2006/relationships/image" Target="../media/image1965.png"/><Relationship Id="rId174" Type="http://schemas.openxmlformats.org/officeDocument/2006/relationships/customXml" Target="../ink/ink2373.xml"/><Relationship Id="rId195" Type="http://schemas.openxmlformats.org/officeDocument/2006/relationships/image" Target="../media/image1986.png"/><Relationship Id="rId209" Type="http://schemas.openxmlformats.org/officeDocument/2006/relationships/image" Target="../media/image1993.png"/><Relationship Id="rId220" Type="http://schemas.openxmlformats.org/officeDocument/2006/relationships/customXml" Target="../ink/ink2396.xml"/><Relationship Id="rId241" Type="http://schemas.openxmlformats.org/officeDocument/2006/relationships/image" Target="../media/image2009.png"/><Relationship Id="rId15" Type="http://schemas.openxmlformats.org/officeDocument/2006/relationships/image" Target="../media/image1896.png"/><Relationship Id="rId36" Type="http://schemas.openxmlformats.org/officeDocument/2006/relationships/customXml" Target="../ink/ink2304.xml"/><Relationship Id="rId57" Type="http://schemas.openxmlformats.org/officeDocument/2006/relationships/image" Target="../media/image1917.png"/><Relationship Id="rId262" Type="http://schemas.openxmlformats.org/officeDocument/2006/relationships/customXml" Target="../ink/ink2417.xml"/><Relationship Id="rId78" Type="http://schemas.openxmlformats.org/officeDocument/2006/relationships/customXml" Target="../ink/ink2325.xml"/><Relationship Id="rId99" Type="http://schemas.openxmlformats.org/officeDocument/2006/relationships/image" Target="../media/image1938.png"/><Relationship Id="rId101" Type="http://schemas.openxmlformats.org/officeDocument/2006/relationships/image" Target="../media/image1939.png"/><Relationship Id="rId122" Type="http://schemas.openxmlformats.org/officeDocument/2006/relationships/customXml" Target="../ink/ink2347.xml"/><Relationship Id="rId143" Type="http://schemas.openxmlformats.org/officeDocument/2006/relationships/image" Target="../media/image1960.png"/><Relationship Id="rId164" Type="http://schemas.openxmlformats.org/officeDocument/2006/relationships/customXml" Target="../ink/ink2368.xml"/><Relationship Id="rId185" Type="http://schemas.openxmlformats.org/officeDocument/2006/relationships/image" Target="../media/image1981.png"/><Relationship Id="rId9" Type="http://schemas.openxmlformats.org/officeDocument/2006/relationships/image" Target="../media/image1893.png"/><Relationship Id="rId210" Type="http://schemas.openxmlformats.org/officeDocument/2006/relationships/customXml" Target="../ink/ink2391.xml"/><Relationship Id="rId26" Type="http://schemas.openxmlformats.org/officeDocument/2006/relationships/customXml" Target="../ink/ink2299.xml"/><Relationship Id="rId231" Type="http://schemas.openxmlformats.org/officeDocument/2006/relationships/image" Target="../media/image2004.png"/><Relationship Id="rId252" Type="http://schemas.openxmlformats.org/officeDocument/2006/relationships/customXml" Target="../ink/ink2412.xml"/><Relationship Id="rId273" Type="http://schemas.openxmlformats.org/officeDocument/2006/relationships/image" Target="../media/image2025.png"/><Relationship Id="rId47" Type="http://schemas.openxmlformats.org/officeDocument/2006/relationships/image" Target="../media/image1912.png"/><Relationship Id="rId68" Type="http://schemas.openxmlformats.org/officeDocument/2006/relationships/customXml" Target="../ink/ink2320.xml"/><Relationship Id="rId89" Type="http://schemas.openxmlformats.org/officeDocument/2006/relationships/image" Target="../media/image1933.png"/><Relationship Id="rId112" Type="http://schemas.openxmlformats.org/officeDocument/2006/relationships/customXml" Target="../ink/ink2342.xml"/><Relationship Id="rId133" Type="http://schemas.openxmlformats.org/officeDocument/2006/relationships/image" Target="../media/image1955.png"/><Relationship Id="rId154" Type="http://schemas.openxmlformats.org/officeDocument/2006/relationships/customXml" Target="../ink/ink2363.xml"/><Relationship Id="rId175" Type="http://schemas.openxmlformats.org/officeDocument/2006/relationships/image" Target="../media/image1976.png"/><Relationship Id="rId196" Type="http://schemas.openxmlformats.org/officeDocument/2006/relationships/customXml" Target="../ink/ink2384.xml"/><Relationship Id="rId200" Type="http://schemas.openxmlformats.org/officeDocument/2006/relationships/customXml" Target="../ink/ink2386.xml"/><Relationship Id="rId16" Type="http://schemas.openxmlformats.org/officeDocument/2006/relationships/customXml" Target="../ink/ink2294.xml"/><Relationship Id="rId221" Type="http://schemas.openxmlformats.org/officeDocument/2006/relationships/image" Target="../media/image1999.png"/><Relationship Id="rId242" Type="http://schemas.openxmlformats.org/officeDocument/2006/relationships/customXml" Target="../ink/ink2407.xml"/><Relationship Id="rId263" Type="http://schemas.openxmlformats.org/officeDocument/2006/relationships/image" Target="../media/image2020.png"/><Relationship Id="rId37" Type="http://schemas.openxmlformats.org/officeDocument/2006/relationships/image" Target="../media/image1907.png"/><Relationship Id="rId58" Type="http://schemas.openxmlformats.org/officeDocument/2006/relationships/customXml" Target="../ink/ink2315.xml"/><Relationship Id="rId79" Type="http://schemas.openxmlformats.org/officeDocument/2006/relationships/image" Target="../media/image1928.png"/><Relationship Id="rId102" Type="http://schemas.openxmlformats.org/officeDocument/2006/relationships/customXml" Target="../ink/ink2337.xml"/><Relationship Id="rId123" Type="http://schemas.openxmlformats.org/officeDocument/2006/relationships/image" Target="../media/image1950.png"/><Relationship Id="rId144" Type="http://schemas.openxmlformats.org/officeDocument/2006/relationships/customXml" Target="../ink/ink2358.xml"/><Relationship Id="rId90" Type="http://schemas.openxmlformats.org/officeDocument/2006/relationships/customXml" Target="../ink/ink2331.xml"/><Relationship Id="rId165" Type="http://schemas.openxmlformats.org/officeDocument/2006/relationships/image" Target="../media/image1971.png"/><Relationship Id="rId186" Type="http://schemas.openxmlformats.org/officeDocument/2006/relationships/customXml" Target="../ink/ink2379.xml"/><Relationship Id="rId211" Type="http://schemas.openxmlformats.org/officeDocument/2006/relationships/image" Target="../media/image1994.png"/><Relationship Id="rId232" Type="http://schemas.openxmlformats.org/officeDocument/2006/relationships/customXml" Target="../ink/ink2402.xml"/><Relationship Id="rId253" Type="http://schemas.openxmlformats.org/officeDocument/2006/relationships/image" Target="../media/image2015.png"/><Relationship Id="rId274" Type="http://schemas.openxmlformats.org/officeDocument/2006/relationships/customXml" Target="../ink/ink2423.xml"/><Relationship Id="rId27" Type="http://schemas.openxmlformats.org/officeDocument/2006/relationships/image" Target="../media/image1902.png"/><Relationship Id="rId48" Type="http://schemas.openxmlformats.org/officeDocument/2006/relationships/customXml" Target="../ink/ink2310.xml"/><Relationship Id="rId69" Type="http://schemas.openxmlformats.org/officeDocument/2006/relationships/image" Target="../media/image1923.png"/><Relationship Id="rId113" Type="http://schemas.openxmlformats.org/officeDocument/2006/relationships/image" Target="../media/image1945.png"/><Relationship Id="rId134" Type="http://schemas.openxmlformats.org/officeDocument/2006/relationships/customXml" Target="../ink/ink2353.xml"/><Relationship Id="rId80" Type="http://schemas.openxmlformats.org/officeDocument/2006/relationships/customXml" Target="../ink/ink2326.xml"/><Relationship Id="rId155" Type="http://schemas.openxmlformats.org/officeDocument/2006/relationships/image" Target="../media/image1966.png"/><Relationship Id="rId176" Type="http://schemas.openxmlformats.org/officeDocument/2006/relationships/customXml" Target="../ink/ink2374.xml"/><Relationship Id="rId197" Type="http://schemas.openxmlformats.org/officeDocument/2006/relationships/image" Target="../media/image1987.png"/><Relationship Id="rId201" Type="http://schemas.openxmlformats.org/officeDocument/2006/relationships/image" Target="../media/image1989.png"/><Relationship Id="rId222" Type="http://schemas.openxmlformats.org/officeDocument/2006/relationships/customXml" Target="../ink/ink2397.xml"/><Relationship Id="rId243" Type="http://schemas.openxmlformats.org/officeDocument/2006/relationships/image" Target="../media/image2010.png"/><Relationship Id="rId264" Type="http://schemas.openxmlformats.org/officeDocument/2006/relationships/customXml" Target="../ink/ink2418.xml"/><Relationship Id="rId17" Type="http://schemas.openxmlformats.org/officeDocument/2006/relationships/image" Target="../media/image1897.png"/><Relationship Id="rId38" Type="http://schemas.openxmlformats.org/officeDocument/2006/relationships/customXml" Target="../ink/ink2305.xml"/><Relationship Id="rId59" Type="http://schemas.openxmlformats.org/officeDocument/2006/relationships/image" Target="../media/image1918.png"/><Relationship Id="rId103" Type="http://schemas.openxmlformats.org/officeDocument/2006/relationships/image" Target="../media/image1940.png"/><Relationship Id="rId124" Type="http://schemas.openxmlformats.org/officeDocument/2006/relationships/customXml" Target="../ink/ink2348.xml"/><Relationship Id="rId70" Type="http://schemas.openxmlformats.org/officeDocument/2006/relationships/customXml" Target="../ink/ink2321.xml"/><Relationship Id="rId91" Type="http://schemas.openxmlformats.org/officeDocument/2006/relationships/image" Target="../media/image1934.png"/><Relationship Id="rId145" Type="http://schemas.openxmlformats.org/officeDocument/2006/relationships/image" Target="../media/image1961.png"/><Relationship Id="rId166" Type="http://schemas.openxmlformats.org/officeDocument/2006/relationships/customXml" Target="../ink/ink2369.xml"/><Relationship Id="rId187" Type="http://schemas.openxmlformats.org/officeDocument/2006/relationships/image" Target="../media/image1982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392.xml"/><Relationship Id="rId233" Type="http://schemas.openxmlformats.org/officeDocument/2006/relationships/image" Target="../media/image2005.png"/><Relationship Id="rId254" Type="http://schemas.openxmlformats.org/officeDocument/2006/relationships/customXml" Target="../ink/ink2413.xml"/><Relationship Id="rId28" Type="http://schemas.openxmlformats.org/officeDocument/2006/relationships/customXml" Target="../ink/ink2300.xml"/><Relationship Id="rId49" Type="http://schemas.openxmlformats.org/officeDocument/2006/relationships/image" Target="../media/image1913.png"/><Relationship Id="rId114" Type="http://schemas.openxmlformats.org/officeDocument/2006/relationships/customXml" Target="../ink/ink2343.xml"/><Relationship Id="rId275" Type="http://schemas.openxmlformats.org/officeDocument/2006/relationships/image" Target="../media/image2026.png"/><Relationship Id="rId60" Type="http://schemas.openxmlformats.org/officeDocument/2006/relationships/customXml" Target="../ink/ink2316.xml"/><Relationship Id="rId81" Type="http://schemas.openxmlformats.org/officeDocument/2006/relationships/image" Target="../media/image1929.png"/><Relationship Id="rId135" Type="http://schemas.openxmlformats.org/officeDocument/2006/relationships/image" Target="../media/image1956.png"/><Relationship Id="rId156" Type="http://schemas.openxmlformats.org/officeDocument/2006/relationships/customXml" Target="../ink/ink2364.xml"/><Relationship Id="rId177" Type="http://schemas.openxmlformats.org/officeDocument/2006/relationships/image" Target="../media/image1977.png"/><Relationship Id="rId198" Type="http://schemas.openxmlformats.org/officeDocument/2006/relationships/customXml" Target="../ink/ink2385.xml"/><Relationship Id="rId202" Type="http://schemas.openxmlformats.org/officeDocument/2006/relationships/customXml" Target="../ink/ink2387.xml"/><Relationship Id="rId223" Type="http://schemas.openxmlformats.org/officeDocument/2006/relationships/image" Target="../media/image2000.png"/><Relationship Id="rId244" Type="http://schemas.openxmlformats.org/officeDocument/2006/relationships/customXml" Target="../ink/ink2408.xml"/><Relationship Id="rId18" Type="http://schemas.openxmlformats.org/officeDocument/2006/relationships/customXml" Target="../ink/ink2295.xml"/><Relationship Id="rId39" Type="http://schemas.openxmlformats.org/officeDocument/2006/relationships/image" Target="../media/image1908.png"/><Relationship Id="rId265" Type="http://schemas.openxmlformats.org/officeDocument/2006/relationships/image" Target="../media/image2021.png"/><Relationship Id="rId50" Type="http://schemas.openxmlformats.org/officeDocument/2006/relationships/customXml" Target="../ink/ink2311.xml"/><Relationship Id="rId104" Type="http://schemas.openxmlformats.org/officeDocument/2006/relationships/customXml" Target="../ink/ink2338.xml"/><Relationship Id="rId125" Type="http://schemas.openxmlformats.org/officeDocument/2006/relationships/image" Target="../media/image1951.png"/><Relationship Id="rId146" Type="http://schemas.openxmlformats.org/officeDocument/2006/relationships/customXml" Target="../ink/ink2359.xml"/><Relationship Id="rId167" Type="http://schemas.openxmlformats.org/officeDocument/2006/relationships/image" Target="../media/image1972.png"/><Relationship Id="rId188" Type="http://schemas.openxmlformats.org/officeDocument/2006/relationships/customXml" Target="../ink/ink2380.xml"/><Relationship Id="rId71" Type="http://schemas.openxmlformats.org/officeDocument/2006/relationships/image" Target="../media/image1924.png"/><Relationship Id="rId92" Type="http://schemas.openxmlformats.org/officeDocument/2006/relationships/customXml" Target="../ink/ink2332.xml"/><Relationship Id="rId213" Type="http://schemas.openxmlformats.org/officeDocument/2006/relationships/image" Target="../media/image1995.png"/><Relationship Id="rId234" Type="http://schemas.openxmlformats.org/officeDocument/2006/relationships/customXml" Target="../ink/ink2403.xml"/><Relationship Id="rId2" Type="http://schemas.openxmlformats.org/officeDocument/2006/relationships/customXml" Target="../ink/ink2287.xml"/><Relationship Id="rId29" Type="http://schemas.openxmlformats.org/officeDocument/2006/relationships/image" Target="../media/image1903.png"/><Relationship Id="rId255" Type="http://schemas.openxmlformats.org/officeDocument/2006/relationships/image" Target="../media/image2016.png"/><Relationship Id="rId276" Type="http://schemas.openxmlformats.org/officeDocument/2006/relationships/customXml" Target="../ink/ink2424.xml"/><Relationship Id="rId40" Type="http://schemas.openxmlformats.org/officeDocument/2006/relationships/customXml" Target="../ink/ink2306.xml"/><Relationship Id="rId115" Type="http://schemas.openxmlformats.org/officeDocument/2006/relationships/image" Target="../media/image1946.png"/><Relationship Id="rId136" Type="http://schemas.openxmlformats.org/officeDocument/2006/relationships/customXml" Target="../ink/ink2354.xml"/><Relationship Id="rId157" Type="http://schemas.openxmlformats.org/officeDocument/2006/relationships/image" Target="../media/image1967.png"/><Relationship Id="rId178" Type="http://schemas.openxmlformats.org/officeDocument/2006/relationships/customXml" Target="../ink/ink2375.xml"/><Relationship Id="rId61" Type="http://schemas.openxmlformats.org/officeDocument/2006/relationships/image" Target="../media/image1919.png"/><Relationship Id="rId82" Type="http://schemas.openxmlformats.org/officeDocument/2006/relationships/customXml" Target="../ink/ink2327.xml"/><Relationship Id="rId199" Type="http://schemas.openxmlformats.org/officeDocument/2006/relationships/image" Target="../media/image1988.png"/><Relationship Id="rId203" Type="http://schemas.openxmlformats.org/officeDocument/2006/relationships/image" Target="../media/image1990.png"/><Relationship Id="rId19" Type="http://schemas.openxmlformats.org/officeDocument/2006/relationships/image" Target="../media/image1898.png"/><Relationship Id="rId224" Type="http://schemas.openxmlformats.org/officeDocument/2006/relationships/customXml" Target="../ink/ink2398.xml"/><Relationship Id="rId245" Type="http://schemas.openxmlformats.org/officeDocument/2006/relationships/image" Target="../media/image2011.png"/><Relationship Id="rId266" Type="http://schemas.openxmlformats.org/officeDocument/2006/relationships/customXml" Target="../ink/ink2419.xml"/><Relationship Id="rId30" Type="http://schemas.openxmlformats.org/officeDocument/2006/relationships/customXml" Target="../ink/ink2301.xml"/><Relationship Id="rId105" Type="http://schemas.openxmlformats.org/officeDocument/2006/relationships/image" Target="../media/image1941.png"/><Relationship Id="rId126" Type="http://schemas.openxmlformats.org/officeDocument/2006/relationships/customXml" Target="../ink/ink2349.xml"/><Relationship Id="rId147" Type="http://schemas.openxmlformats.org/officeDocument/2006/relationships/image" Target="../media/image1962.png"/><Relationship Id="rId168" Type="http://schemas.openxmlformats.org/officeDocument/2006/relationships/customXml" Target="../ink/ink2370.xml"/><Relationship Id="rId51" Type="http://schemas.openxmlformats.org/officeDocument/2006/relationships/image" Target="../media/image1914.png"/><Relationship Id="rId72" Type="http://schemas.openxmlformats.org/officeDocument/2006/relationships/customXml" Target="../ink/ink2322.xml"/><Relationship Id="rId93" Type="http://schemas.openxmlformats.org/officeDocument/2006/relationships/image" Target="../media/image1935.png"/><Relationship Id="rId189" Type="http://schemas.openxmlformats.org/officeDocument/2006/relationships/image" Target="../media/image1983.png"/><Relationship Id="rId3" Type="http://schemas.openxmlformats.org/officeDocument/2006/relationships/image" Target="../media/image1890.png"/><Relationship Id="rId214" Type="http://schemas.openxmlformats.org/officeDocument/2006/relationships/customXml" Target="../ink/ink2393.xml"/><Relationship Id="rId235" Type="http://schemas.openxmlformats.org/officeDocument/2006/relationships/image" Target="../media/image2006.png"/><Relationship Id="rId256" Type="http://schemas.openxmlformats.org/officeDocument/2006/relationships/customXml" Target="../ink/ink2414.xml"/><Relationship Id="rId277" Type="http://schemas.openxmlformats.org/officeDocument/2006/relationships/image" Target="../media/image2027.png"/><Relationship Id="rId116" Type="http://schemas.openxmlformats.org/officeDocument/2006/relationships/customXml" Target="../ink/ink2344.xml"/><Relationship Id="rId137" Type="http://schemas.openxmlformats.org/officeDocument/2006/relationships/image" Target="../media/image1957.png"/><Relationship Id="rId158" Type="http://schemas.openxmlformats.org/officeDocument/2006/relationships/customXml" Target="../ink/ink2365.xml"/><Relationship Id="rId20" Type="http://schemas.openxmlformats.org/officeDocument/2006/relationships/customXml" Target="../ink/ink2296.xml"/><Relationship Id="rId41" Type="http://schemas.openxmlformats.org/officeDocument/2006/relationships/image" Target="../media/image1909.png"/><Relationship Id="rId62" Type="http://schemas.openxmlformats.org/officeDocument/2006/relationships/customXml" Target="../ink/ink2317.xml"/><Relationship Id="rId83" Type="http://schemas.openxmlformats.org/officeDocument/2006/relationships/image" Target="../media/image1930.png"/><Relationship Id="rId179" Type="http://schemas.openxmlformats.org/officeDocument/2006/relationships/image" Target="../media/image1978.png"/><Relationship Id="rId190" Type="http://schemas.openxmlformats.org/officeDocument/2006/relationships/customXml" Target="../ink/ink2381.xml"/><Relationship Id="rId204" Type="http://schemas.openxmlformats.org/officeDocument/2006/relationships/customXml" Target="../ink/ink2388.xml"/><Relationship Id="rId225" Type="http://schemas.openxmlformats.org/officeDocument/2006/relationships/image" Target="../media/image2001.png"/><Relationship Id="rId246" Type="http://schemas.openxmlformats.org/officeDocument/2006/relationships/customXml" Target="../ink/ink2409.xml"/><Relationship Id="rId267" Type="http://schemas.openxmlformats.org/officeDocument/2006/relationships/image" Target="../media/image2022.png"/><Relationship Id="rId106" Type="http://schemas.openxmlformats.org/officeDocument/2006/relationships/customXml" Target="../ink/ink2339.xml"/><Relationship Id="rId127" Type="http://schemas.openxmlformats.org/officeDocument/2006/relationships/image" Target="../media/image1952.png"/><Relationship Id="rId10" Type="http://schemas.openxmlformats.org/officeDocument/2006/relationships/customXml" Target="../ink/ink2291.xml"/><Relationship Id="rId31" Type="http://schemas.openxmlformats.org/officeDocument/2006/relationships/image" Target="../media/image1904.png"/><Relationship Id="rId52" Type="http://schemas.openxmlformats.org/officeDocument/2006/relationships/customXml" Target="../ink/ink2312.xml"/><Relationship Id="rId73" Type="http://schemas.openxmlformats.org/officeDocument/2006/relationships/image" Target="../media/image1925.png"/><Relationship Id="rId94" Type="http://schemas.openxmlformats.org/officeDocument/2006/relationships/customXml" Target="../ink/ink2333.xml"/><Relationship Id="rId148" Type="http://schemas.openxmlformats.org/officeDocument/2006/relationships/customXml" Target="../ink/ink2360.xml"/><Relationship Id="rId169" Type="http://schemas.openxmlformats.org/officeDocument/2006/relationships/image" Target="../media/image1973.png"/><Relationship Id="rId4" Type="http://schemas.openxmlformats.org/officeDocument/2006/relationships/customXml" Target="../ink/ink2288.xml"/><Relationship Id="rId180" Type="http://schemas.openxmlformats.org/officeDocument/2006/relationships/customXml" Target="../ink/ink2376.xml"/><Relationship Id="rId215" Type="http://schemas.openxmlformats.org/officeDocument/2006/relationships/image" Target="../media/image1996.png"/><Relationship Id="rId236" Type="http://schemas.openxmlformats.org/officeDocument/2006/relationships/customXml" Target="../ink/ink2404.xml"/><Relationship Id="rId257" Type="http://schemas.openxmlformats.org/officeDocument/2006/relationships/image" Target="../media/image2017.png"/><Relationship Id="rId278" Type="http://schemas.openxmlformats.org/officeDocument/2006/relationships/customXml" Target="../ink/ink2425.xml"/><Relationship Id="rId42" Type="http://schemas.openxmlformats.org/officeDocument/2006/relationships/customXml" Target="../ink/ink2307.xml"/><Relationship Id="rId84" Type="http://schemas.openxmlformats.org/officeDocument/2006/relationships/customXml" Target="../ink/ink2328.xml"/><Relationship Id="rId138" Type="http://schemas.openxmlformats.org/officeDocument/2006/relationships/customXml" Target="../ink/ink2355.xml"/><Relationship Id="rId191" Type="http://schemas.openxmlformats.org/officeDocument/2006/relationships/image" Target="../media/image1984.png"/><Relationship Id="rId205" Type="http://schemas.openxmlformats.org/officeDocument/2006/relationships/image" Target="../media/image1991.png"/><Relationship Id="rId247" Type="http://schemas.openxmlformats.org/officeDocument/2006/relationships/image" Target="../media/image2012.png"/><Relationship Id="rId107" Type="http://schemas.openxmlformats.org/officeDocument/2006/relationships/image" Target="../media/image1942.png"/><Relationship Id="rId11" Type="http://schemas.openxmlformats.org/officeDocument/2006/relationships/image" Target="../media/image1894.png"/><Relationship Id="rId53" Type="http://schemas.openxmlformats.org/officeDocument/2006/relationships/image" Target="../media/image1915.png"/><Relationship Id="rId149" Type="http://schemas.openxmlformats.org/officeDocument/2006/relationships/image" Target="../media/image1963.png"/><Relationship Id="rId95" Type="http://schemas.openxmlformats.org/officeDocument/2006/relationships/image" Target="../media/image1936.png"/><Relationship Id="rId160" Type="http://schemas.openxmlformats.org/officeDocument/2006/relationships/customXml" Target="../ink/ink2366.xml"/><Relationship Id="rId216" Type="http://schemas.openxmlformats.org/officeDocument/2006/relationships/customXml" Target="../ink/ink2394.xml"/><Relationship Id="rId258" Type="http://schemas.openxmlformats.org/officeDocument/2006/relationships/customXml" Target="../ink/ink2415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87.png"/><Relationship Id="rId299" Type="http://schemas.openxmlformats.org/officeDocument/2006/relationships/image" Target="../media/image2178.png"/><Relationship Id="rId21" Type="http://schemas.openxmlformats.org/officeDocument/2006/relationships/image" Target="../media/image2039.png"/><Relationship Id="rId63" Type="http://schemas.openxmlformats.org/officeDocument/2006/relationships/image" Target="../media/image2060.png"/><Relationship Id="rId159" Type="http://schemas.openxmlformats.org/officeDocument/2006/relationships/image" Target="../media/image2108.png"/><Relationship Id="rId324" Type="http://schemas.openxmlformats.org/officeDocument/2006/relationships/customXml" Target="../ink/ink2588.xml"/><Relationship Id="rId170" Type="http://schemas.openxmlformats.org/officeDocument/2006/relationships/customXml" Target="../ink/ink2511.xml"/><Relationship Id="rId226" Type="http://schemas.openxmlformats.org/officeDocument/2006/relationships/customXml" Target="../ink/ink2539.xml"/><Relationship Id="rId268" Type="http://schemas.openxmlformats.org/officeDocument/2006/relationships/customXml" Target="../ink/ink2560.xml"/><Relationship Id="rId32" Type="http://schemas.openxmlformats.org/officeDocument/2006/relationships/customXml" Target="../ink/ink2442.xml"/><Relationship Id="rId74" Type="http://schemas.openxmlformats.org/officeDocument/2006/relationships/customXml" Target="../ink/ink2463.xml"/><Relationship Id="rId128" Type="http://schemas.openxmlformats.org/officeDocument/2006/relationships/customXml" Target="../ink/ink2490.xml"/><Relationship Id="rId335" Type="http://schemas.openxmlformats.org/officeDocument/2006/relationships/image" Target="../media/image2196.png"/><Relationship Id="rId5" Type="http://schemas.openxmlformats.org/officeDocument/2006/relationships/image" Target="../media/image2031.png"/><Relationship Id="rId181" Type="http://schemas.openxmlformats.org/officeDocument/2006/relationships/image" Target="../media/image2119.png"/><Relationship Id="rId237" Type="http://schemas.openxmlformats.org/officeDocument/2006/relationships/image" Target="../media/image2147.png"/><Relationship Id="rId279" Type="http://schemas.openxmlformats.org/officeDocument/2006/relationships/image" Target="../media/image2168.png"/><Relationship Id="rId43" Type="http://schemas.openxmlformats.org/officeDocument/2006/relationships/image" Target="../media/image2050.png"/><Relationship Id="rId139" Type="http://schemas.openxmlformats.org/officeDocument/2006/relationships/image" Target="../media/image2098.png"/><Relationship Id="rId290" Type="http://schemas.openxmlformats.org/officeDocument/2006/relationships/customXml" Target="../ink/ink2571.xml"/><Relationship Id="rId304" Type="http://schemas.openxmlformats.org/officeDocument/2006/relationships/customXml" Target="../ink/ink2578.xml"/><Relationship Id="rId85" Type="http://schemas.openxmlformats.org/officeDocument/2006/relationships/image" Target="../media/image2071.png"/><Relationship Id="rId150" Type="http://schemas.openxmlformats.org/officeDocument/2006/relationships/customXml" Target="../ink/ink2501.xml"/><Relationship Id="rId192" Type="http://schemas.openxmlformats.org/officeDocument/2006/relationships/customXml" Target="../ink/ink2522.xml"/><Relationship Id="rId206" Type="http://schemas.openxmlformats.org/officeDocument/2006/relationships/customXml" Target="../ink/ink2529.xml"/><Relationship Id="rId248" Type="http://schemas.openxmlformats.org/officeDocument/2006/relationships/customXml" Target="../ink/ink2550.xml"/><Relationship Id="rId12" Type="http://schemas.openxmlformats.org/officeDocument/2006/relationships/customXml" Target="../ink/ink2432.xml"/><Relationship Id="rId108" Type="http://schemas.openxmlformats.org/officeDocument/2006/relationships/customXml" Target="../ink/ink2480.xml"/><Relationship Id="rId315" Type="http://schemas.openxmlformats.org/officeDocument/2006/relationships/image" Target="../media/image2186.png"/><Relationship Id="rId54" Type="http://schemas.openxmlformats.org/officeDocument/2006/relationships/customXml" Target="../ink/ink2453.xml"/><Relationship Id="rId96" Type="http://schemas.openxmlformats.org/officeDocument/2006/relationships/customXml" Target="../ink/ink2474.xml"/><Relationship Id="rId161" Type="http://schemas.openxmlformats.org/officeDocument/2006/relationships/image" Target="../media/image2109.png"/><Relationship Id="rId217" Type="http://schemas.openxmlformats.org/officeDocument/2006/relationships/image" Target="../media/image2137.png"/><Relationship Id="rId259" Type="http://schemas.openxmlformats.org/officeDocument/2006/relationships/image" Target="../media/image2158.png"/><Relationship Id="rId23" Type="http://schemas.openxmlformats.org/officeDocument/2006/relationships/image" Target="../media/image2040.png"/><Relationship Id="rId119" Type="http://schemas.openxmlformats.org/officeDocument/2006/relationships/image" Target="../media/image2088.png"/><Relationship Id="rId270" Type="http://schemas.openxmlformats.org/officeDocument/2006/relationships/customXml" Target="../ink/ink2561.xml"/><Relationship Id="rId326" Type="http://schemas.openxmlformats.org/officeDocument/2006/relationships/customXml" Target="../ink/ink2589.xml"/><Relationship Id="rId65" Type="http://schemas.openxmlformats.org/officeDocument/2006/relationships/image" Target="../media/image2061.png"/><Relationship Id="rId130" Type="http://schemas.openxmlformats.org/officeDocument/2006/relationships/customXml" Target="../ink/ink2491.xml"/><Relationship Id="rId172" Type="http://schemas.openxmlformats.org/officeDocument/2006/relationships/customXml" Target="../ink/ink2512.xml"/><Relationship Id="rId228" Type="http://schemas.openxmlformats.org/officeDocument/2006/relationships/customXml" Target="../ink/ink2540.xml"/><Relationship Id="rId281" Type="http://schemas.openxmlformats.org/officeDocument/2006/relationships/image" Target="../media/image2169.png"/><Relationship Id="rId337" Type="http://schemas.openxmlformats.org/officeDocument/2006/relationships/image" Target="../media/image2197.png"/><Relationship Id="rId34" Type="http://schemas.openxmlformats.org/officeDocument/2006/relationships/customXml" Target="../ink/ink2443.xml"/><Relationship Id="rId76" Type="http://schemas.openxmlformats.org/officeDocument/2006/relationships/customXml" Target="../ink/ink2464.xml"/><Relationship Id="rId141" Type="http://schemas.openxmlformats.org/officeDocument/2006/relationships/image" Target="../media/image2099.png"/><Relationship Id="rId7" Type="http://schemas.openxmlformats.org/officeDocument/2006/relationships/image" Target="../media/image2032.png"/><Relationship Id="rId183" Type="http://schemas.openxmlformats.org/officeDocument/2006/relationships/image" Target="../media/image2120.png"/><Relationship Id="rId239" Type="http://schemas.openxmlformats.org/officeDocument/2006/relationships/image" Target="../media/image2148.png"/><Relationship Id="rId250" Type="http://schemas.openxmlformats.org/officeDocument/2006/relationships/customXml" Target="../ink/ink2551.xml"/><Relationship Id="rId292" Type="http://schemas.openxmlformats.org/officeDocument/2006/relationships/customXml" Target="../ink/ink2572.xml"/><Relationship Id="rId306" Type="http://schemas.openxmlformats.org/officeDocument/2006/relationships/customXml" Target="../ink/ink2579.xml"/><Relationship Id="rId45" Type="http://schemas.openxmlformats.org/officeDocument/2006/relationships/image" Target="../media/image2051.png"/><Relationship Id="rId87" Type="http://schemas.openxmlformats.org/officeDocument/2006/relationships/image" Target="../media/image2072.png"/><Relationship Id="rId110" Type="http://schemas.openxmlformats.org/officeDocument/2006/relationships/customXml" Target="../ink/ink2481.xml"/><Relationship Id="rId152" Type="http://schemas.openxmlformats.org/officeDocument/2006/relationships/customXml" Target="../ink/ink2502.xml"/><Relationship Id="rId173" Type="http://schemas.openxmlformats.org/officeDocument/2006/relationships/image" Target="../media/image2115.png"/><Relationship Id="rId194" Type="http://schemas.openxmlformats.org/officeDocument/2006/relationships/customXml" Target="../ink/ink2523.xml"/><Relationship Id="rId208" Type="http://schemas.openxmlformats.org/officeDocument/2006/relationships/customXml" Target="../ink/ink2530.xml"/><Relationship Id="rId229" Type="http://schemas.openxmlformats.org/officeDocument/2006/relationships/image" Target="../media/image2143.png"/><Relationship Id="rId240" Type="http://schemas.openxmlformats.org/officeDocument/2006/relationships/customXml" Target="../ink/ink2546.xml"/><Relationship Id="rId261" Type="http://schemas.openxmlformats.org/officeDocument/2006/relationships/image" Target="../media/image2159.png"/><Relationship Id="rId14" Type="http://schemas.openxmlformats.org/officeDocument/2006/relationships/customXml" Target="../ink/ink2433.xml"/><Relationship Id="rId35" Type="http://schemas.openxmlformats.org/officeDocument/2006/relationships/image" Target="../media/image2046.png"/><Relationship Id="rId56" Type="http://schemas.openxmlformats.org/officeDocument/2006/relationships/customXml" Target="../ink/ink2454.xml"/><Relationship Id="rId77" Type="http://schemas.openxmlformats.org/officeDocument/2006/relationships/image" Target="../media/image2067.png"/><Relationship Id="rId100" Type="http://schemas.openxmlformats.org/officeDocument/2006/relationships/customXml" Target="../ink/ink2476.xml"/><Relationship Id="rId282" Type="http://schemas.openxmlformats.org/officeDocument/2006/relationships/customXml" Target="../ink/ink2567.xml"/><Relationship Id="rId317" Type="http://schemas.openxmlformats.org/officeDocument/2006/relationships/image" Target="../media/image2187.png"/><Relationship Id="rId8" Type="http://schemas.openxmlformats.org/officeDocument/2006/relationships/customXml" Target="../ink/ink2430.xml"/><Relationship Id="rId98" Type="http://schemas.openxmlformats.org/officeDocument/2006/relationships/customXml" Target="../ink/ink2475.xml"/><Relationship Id="rId121" Type="http://schemas.openxmlformats.org/officeDocument/2006/relationships/image" Target="../media/image2089.png"/><Relationship Id="rId142" Type="http://schemas.openxmlformats.org/officeDocument/2006/relationships/customXml" Target="../ink/ink2497.xml"/><Relationship Id="rId163" Type="http://schemas.openxmlformats.org/officeDocument/2006/relationships/image" Target="../media/image2110.png"/><Relationship Id="rId184" Type="http://schemas.openxmlformats.org/officeDocument/2006/relationships/customXml" Target="../ink/ink2518.xml"/><Relationship Id="rId219" Type="http://schemas.openxmlformats.org/officeDocument/2006/relationships/image" Target="../media/image2138.png"/><Relationship Id="rId230" Type="http://schemas.openxmlformats.org/officeDocument/2006/relationships/customXml" Target="../ink/ink2541.xml"/><Relationship Id="rId251" Type="http://schemas.openxmlformats.org/officeDocument/2006/relationships/image" Target="../media/image2154.png"/><Relationship Id="rId25" Type="http://schemas.openxmlformats.org/officeDocument/2006/relationships/image" Target="../media/image2041.png"/><Relationship Id="rId46" Type="http://schemas.openxmlformats.org/officeDocument/2006/relationships/customXml" Target="../ink/ink2449.xml"/><Relationship Id="rId67" Type="http://schemas.openxmlformats.org/officeDocument/2006/relationships/image" Target="../media/image2062.png"/><Relationship Id="rId272" Type="http://schemas.openxmlformats.org/officeDocument/2006/relationships/customXml" Target="../ink/ink2562.xml"/><Relationship Id="rId293" Type="http://schemas.openxmlformats.org/officeDocument/2006/relationships/image" Target="../media/image2175.png"/><Relationship Id="rId307" Type="http://schemas.openxmlformats.org/officeDocument/2006/relationships/image" Target="../media/image2182.png"/><Relationship Id="rId328" Type="http://schemas.openxmlformats.org/officeDocument/2006/relationships/customXml" Target="../ink/ink2590.xml"/><Relationship Id="rId88" Type="http://schemas.openxmlformats.org/officeDocument/2006/relationships/customXml" Target="../ink/ink2470.xml"/><Relationship Id="rId111" Type="http://schemas.openxmlformats.org/officeDocument/2006/relationships/image" Target="../media/image2084.png"/><Relationship Id="rId132" Type="http://schemas.openxmlformats.org/officeDocument/2006/relationships/customXml" Target="../ink/ink2492.xml"/><Relationship Id="rId153" Type="http://schemas.openxmlformats.org/officeDocument/2006/relationships/image" Target="../media/image2105.png"/><Relationship Id="rId174" Type="http://schemas.openxmlformats.org/officeDocument/2006/relationships/customXml" Target="../ink/ink2513.xml"/><Relationship Id="rId195" Type="http://schemas.openxmlformats.org/officeDocument/2006/relationships/image" Target="../media/image2126.png"/><Relationship Id="rId209" Type="http://schemas.openxmlformats.org/officeDocument/2006/relationships/image" Target="../media/image2133.png"/><Relationship Id="rId220" Type="http://schemas.openxmlformats.org/officeDocument/2006/relationships/customXml" Target="../ink/ink2536.xml"/><Relationship Id="rId241" Type="http://schemas.openxmlformats.org/officeDocument/2006/relationships/image" Target="../media/image2149.png"/><Relationship Id="rId15" Type="http://schemas.openxmlformats.org/officeDocument/2006/relationships/image" Target="../media/image2036.png"/><Relationship Id="rId36" Type="http://schemas.openxmlformats.org/officeDocument/2006/relationships/customXml" Target="../ink/ink2444.xml"/><Relationship Id="rId57" Type="http://schemas.openxmlformats.org/officeDocument/2006/relationships/image" Target="../media/image2057.png"/><Relationship Id="rId262" Type="http://schemas.openxmlformats.org/officeDocument/2006/relationships/customXml" Target="../ink/ink2557.xml"/><Relationship Id="rId283" Type="http://schemas.openxmlformats.org/officeDocument/2006/relationships/image" Target="../media/image2170.png"/><Relationship Id="rId318" Type="http://schemas.openxmlformats.org/officeDocument/2006/relationships/customXml" Target="../ink/ink2585.xml"/><Relationship Id="rId78" Type="http://schemas.openxmlformats.org/officeDocument/2006/relationships/customXml" Target="../ink/ink2465.xml"/><Relationship Id="rId99" Type="http://schemas.openxmlformats.org/officeDocument/2006/relationships/image" Target="../media/image2078.png"/><Relationship Id="rId101" Type="http://schemas.openxmlformats.org/officeDocument/2006/relationships/image" Target="../media/image2079.png"/><Relationship Id="rId122" Type="http://schemas.openxmlformats.org/officeDocument/2006/relationships/customXml" Target="../ink/ink2487.xml"/><Relationship Id="rId143" Type="http://schemas.openxmlformats.org/officeDocument/2006/relationships/image" Target="../media/image2100.png"/><Relationship Id="rId164" Type="http://schemas.openxmlformats.org/officeDocument/2006/relationships/customXml" Target="../ink/ink2508.xml"/><Relationship Id="rId185" Type="http://schemas.openxmlformats.org/officeDocument/2006/relationships/image" Target="../media/image2121.png"/><Relationship Id="rId9" Type="http://schemas.openxmlformats.org/officeDocument/2006/relationships/image" Target="../media/image2033.png"/><Relationship Id="rId210" Type="http://schemas.openxmlformats.org/officeDocument/2006/relationships/customXml" Target="../ink/ink2531.xml"/><Relationship Id="rId26" Type="http://schemas.openxmlformats.org/officeDocument/2006/relationships/customXml" Target="../ink/ink2439.xml"/><Relationship Id="rId231" Type="http://schemas.openxmlformats.org/officeDocument/2006/relationships/image" Target="../media/image2144.png"/><Relationship Id="rId252" Type="http://schemas.openxmlformats.org/officeDocument/2006/relationships/customXml" Target="../ink/ink2552.xml"/><Relationship Id="rId273" Type="http://schemas.openxmlformats.org/officeDocument/2006/relationships/image" Target="../media/image2165.png"/><Relationship Id="rId294" Type="http://schemas.openxmlformats.org/officeDocument/2006/relationships/customXml" Target="../ink/ink2573.xml"/><Relationship Id="rId308" Type="http://schemas.openxmlformats.org/officeDocument/2006/relationships/customXml" Target="../ink/ink2580.xml"/><Relationship Id="rId329" Type="http://schemas.openxmlformats.org/officeDocument/2006/relationships/image" Target="../media/image2193.png"/><Relationship Id="rId47" Type="http://schemas.openxmlformats.org/officeDocument/2006/relationships/image" Target="../media/image2052.png"/><Relationship Id="rId68" Type="http://schemas.openxmlformats.org/officeDocument/2006/relationships/customXml" Target="../ink/ink2460.xml"/><Relationship Id="rId89" Type="http://schemas.openxmlformats.org/officeDocument/2006/relationships/image" Target="../media/image2073.png"/><Relationship Id="rId112" Type="http://schemas.openxmlformats.org/officeDocument/2006/relationships/customXml" Target="../ink/ink2482.xml"/><Relationship Id="rId133" Type="http://schemas.openxmlformats.org/officeDocument/2006/relationships/image" Target="../media/image2095.png"/><Relationship Id="rId154" Type="http://schemas.openxmlformats.org/officeDocument/2006/relationships/customXml" Target="../ink/ink2503.xml"/><Relationship Id="rId175" Type="http://schemas.openxmlformats.org/officeDocument/2006/relationships/image" Target="../media/image2116.png"/><Relationship Id="rId196" Type="http://schemas.openxmlformats.org/officeDocument/2006/relationships/customXml" Target="../ink/ink2524.xml"/><Relationship Id="rId200" Type="http://schemas.openxmlformats.org/officeDocument/2006/relationships/customXml" Target="../ink/ink2526.xml"/><Relationship Id="rId16" Type="http://schemas.openxmlformats.org/officeDocument/2006/relationships/customXml" Target="../ink/ink2434.xml"/><Relationship Id="rId221" Type="http://schemas.openxmlformats.org/officeDocument/2006/relationships/image" Target="../media/image2139.png"/><Relationship Id="rId242" Type="http://schemas.openxmlformats.org/officeDocument/2006/relationships/customXml" Target="../ink/ink2547.xml"/><Relationship Id="rId263" Type="http://schemas.openxmlformats.org/officeDocument/2006/relationships/image" Target="../media/image2160.png"/><Relationship Id="rId284" Type="http://schemas.openxmlformats.org/officeDocument/2006/relationships/customXml" Target="../ink/ink2568.xml"/><Relationship Id="rId319" Type="http://schemas.openxmlformats.org/officeDocument/2006/relationships/image" Target="../media/image2188.png"/><Relationship Id="rId37" Type="http://schemas.openxmlformats.org/officeDocument/2006/relationships/image" Target="../media/image2047.png"/><Relationship Id="rId58" Type="http://schemas.openxmlformats.org/officeDocument/2006/relationships/customXml" Target="../ink/ink2455.xml"/><Relationship Id="rId79" Type="http://schemas.openxmlformats.org/officeDocument/2006/relationships/image" Target="../media/image2068.png"/><Relationship Id="rId102" Type="http://schemas.openxmlformats.org/officeDocument/2006/relationships/customXml" Target="../ink/ink2477.xml"/><Relationship Id="rId123" Type="http://schemas.openxmlformats.org/officeDocument/2006/relationships/image" Target="../media/image2090.png"/><Relationship Id="rId144" Type="http://schemas.openxmlformats.org/officeDocument/2006/relationships/customXml" Target="../ink/ink2498.xml"/><Relationship Id="rId330" Type="http://schemas.openxmlformats.org/officeDocument/2006/relationships/customXml" Target="../ink/ink2591.xml"/><Relationship Id="rId90" Type="http://schemas.openxmlformats.org/officeDocument/2006/relationships/customXml" Target="../ink/ink2471.xml"/><Relationship Id="rId165" Type="http://schemas.openxmlformats.org/officeDocument/2006/relationships/image" Target="../media/image2111.png"/><Relationship Id="rId186" Type="http://schemas.openxmlformats.org/officeDocument/2006/relationships/customXml" Target="../ink/ink2519.xml"/><Relationship Id="rId211" Type="http://schemas.openxmlformats.org/officeDocument/2006/relationships/image" Target="../media/image2134.png"/><Relationship Id="rId232" Type="http://schemas.openxmlformats.org/officeDocument/2006/relationships/customXml" Target="../ink/ink2542.xml"/><Relationship Id="rId253" Type="http://schemas.openxmlformats.org/officeDocument/2006/relationships/image" Target="../media/image2155.png"/><Relationship Id="rId274" Type="http://schemas.openxmlformats.org/officeDocument/2006/relationships/customXml" Target="../ink/ink2563.xml"/><Relationship Id="rId295" Type="http://schemas.openxmlformats.org/officeDocument/2006/relationships/image" Target="../media/image2176.png"/><Relationship Id="rId309" Type="http://schemas.openxmlformats.org/officeDocument/2006/relationships/image" Target="../media/image2183.png"/><Relationship Id="rId27" Type="http://schemas.openxmlformats.org/officeDocument/2006/relationships/image" Target="../media/image2042.png"/><Relationship Id="rId48" Type="http://schemas.openxmlformats.org/officeDocument/2006/relationships/customXml" Target="../ink/ink2450.xml"/><Relationship Id="rId69" Type="http://schemas.openxmlformats.org/officeDocument/2006/relationships/image" Target="../media/image2063.png"/><Relationship Id="rId113" Type="http://schemas.openxmlformats.org/officeDocument/2006/relationships/image" Target="../media/image2085.png"/><Relationship Id="rId134" Type="http://schemas.openxmlformats.org/officeDocument/2006/relationships/customXml" Target="../ink/ink2493.xml"/><Relationship Id="rId320" Type="http://schemas.openxmlformats.org/officeDocument/2006/relationships/customXml" Target="../ink/ink2586.xml"/><Relationship Id="rId80" Type="http://schemas.openxmlformats.org/officeDocument/2006/relationships/customXml" Target="../ink/ink2466.xml"/><Relationship Id="rId155" Type="http://schemas.openxmlformats.org/officeDocument/2006/relationships/image" Target="../media/image2106.png"/><Relationship Id="rId176" Type="http://schemas.openxmlformats.org/officeDocument/2006/relationships/customXml" Target="../ink/ink2514.xml"/><Relationship Id="rId197" Type="http://schemas.openxmlformats.org/officeDocument/2006/relationships/image" Target="../media/image2127.png"/><Relationship Id="rId201" Type="http://schemas.openxmlformats.org/officeDocument/2006/relationships/image" Target="../media/image2129.png"/><Relationship Id="rId222" Type="http://schemas.openxmlformats.org/officeDocument/2006/relationships/customXml" Target="../ink/ink2537.xml"/><Relationship Id="rId243" Type="http://schemas.openxmlformats.org/officeDocument/2006/relationships/image" Target="../media/image2150.png"/><Relationship Id="rId264" Type="http://schemas.openxmlformats.org/officeDocument/2006/relationships/customXml" Target="../ink/ink2558.xml"/><Relationship Id="rId285" Type="http://schemas.openxmlformats.org/officeDocument/2006/relationships/image" Target="../media/image2171.png"/><Relationship Id="rId17" Type="http://schemas.openxmlformats.org/officeDocument/2006/relationships/image" Target="../media/image2037.png"/><Relationship Id="rId38" Type="http://schemas.openxmlformats.org/officeDocument/2006/relationships/customXml" Target="../ink/ink2445.xml"/><Relationship Id="rId59" Type="http://schemas.openxmlformats.org/officeDocument/2006/relationships/image" Target="../media/image2058.png"/><Relationship Id="rId103" Type="http://schemas.openxmlformats.org/officeDocument/2006/relationships/image" Target="../media/image2080.png"/><Relationship Id="rId124" Type="http://schemas.openxmlformats.org/officeDocument/2006/relationships/customXml" Target="../ink/ink2488.xml"/><Relationship Id="rId310" Type="http://schemas.openxmlformats.org/officeDocument/2006/relationships/customXml" Target="../ink/ink2581.xml"/><Relationship Id="rId70" Type="http://schemas.openxmlformats.org/officeDocument/2006/relationships/customXml" Target="../ink/ink2461.xml"/><Relationship Id="rId91" Type="http://schemas.openxmlformats.org/officeDocument/2006/relationships/image" Target="../media/image2074.png"/><Relationship Id="rId145" Type="http://schemas.openxmlformats.org/officeDocument/2006/relationships/image" Target="../media/image2101.png"/><Relationship Id="rId166" Type="http://schemas.openxmlformats.org/officeDocument/2006/relationships/customXml" Target="../ink/ink2509.xml"/><Relationship Id="rId187" Type="http://schemas.openxmlformats.org/officeDocument/2006/relationships/image" Target="../media/image2122.png"/><Relationship Id="rId331" Type="http://schemas.openxmlformats.org/officeDocument/2006/relationships/image" Target="../media/image2194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532.xml"/><Relationship Id="rId233" Type="http://schemas.openxmlformats.org/officeDocument/2006/relationships/image" Target="../media/image2145.png"/><Relationship Id="rId254" Type="http://schemas.openxmlformats.org/officeDocument/2006/relationships/customXml" Target="../ink/ink2553.xml"/><Relationship Id="rId28" Type="http://schemas.openxmlformats.org/officeDocument/2006/relationships/customXml" Target="../ink/ink2440.xml"/><Relationship Id="rId49" Type="http://schemas.openxmlformats.org/officeDocument/2006/relationships/image" Target="../media/image2053.png"/><Relationship Id="rId114" Type="http://schemas.openxmlformats.org/officeDocument/2006/relationships/customXml" Target="../ink/ink2483.xml"/><Relationship Id="rId275" Type="http://schemas.openxmlformats.org/officeDocument/2006/relationships/image" Target="../media/image2166.png"/><Relationship Id="rId296" Type="http://schemas.openxmlformats.org/officeDocument/2006/relationships/customXml" Target="../ink/ink2574.xml"/><Relationship Id="rId300" Type="http://schemas.openxmlformats.org/officeDocument/2006/relationships/customXml" Target="../ink/ink2576.xml"/><Relationship Id="rId60" Type="http://schemas.openxmlformats.org/officeDocument/2006/relationships/customXml" Target="../ink/ink2456.xml"/><Relationship Id="rId81" Type="http://schemas.openxmlformats.org/officeDocument/2006/relationships/image" Target="../media/image2069.png"/><Relationship Id="rId135" Type="http://schemas.openxmlformats.org/officeDocument/2006/relationships/image" Target="../media/image2096.png"/><Relationship Id="rId156" Type="http://schemas.openxmlformats.org/officeDocument/2006/relationships/customXml" Target="../ink/ink2504.xml"/><Relationship Id="rId177" Type="http://schemas.openxmlformats.org/officeDocument/2006/relationships/image" Target="../media/image2117.png"/><Relationship Id="rId198" Type="http://schemas.openxmlformats.org/officeDocument/2006/relationships/customXml" Target="../ink/ink2525.xml"/><Relationship Id="rId321" Type="http://schemas.openxmlformats.org/officeDocument/2006/relationships/image" Target="../media/image2189.png"/><Relationship Id="rId202" Type="http://schemas.openxmlformats.org/officeDocument/2006/relationships/customXml" Target="../ink/ink2527.xml"/><Relationship Id="rId223" Type="http://schemas.openxmlformats.org/officeDocument/2006/relationships/image" Target="../media/image2140.png"/><Relationship Id="rId244" Type="http://schemas.openxmlformats.org/officeDocument/2006/relationships/customXml" Target="../ink/ink2548.xml"/><Relationship Id="rId18" Type="http://schemas.openxmlformats.org/officeDocument/2006/relationships/customXml" Target="../ink/ink2435.xml"/><Relationship Id="rId39" Type="http://schemas.openxmlformats.org/officeDocument/2006/relationships/image" Target="../media/image2048.png"/><Relationship Id="rId265" Type="http://schemas.openxmlformats.org/officeDocument/2006/relationships/image" Target="../media/image2161.png"/><Relationship Id="rId286" Type="http://schemas.openxmlformats.org/officeDocument/2006/relationships/customXml" Target="../ink/ink2569.xml"/><Relationship Id="rId50" Type="http://schemas.openxmlformats.org/officeDocument/2006/relationships/customXml" Target="../ink/ink2451.xml"/><Relationship Id="rId104" Type="http://schemas.openxmlformats.org/officeDocument/2006/relationships/customXml" Target="../ink/ink2478.xml"/><Relationship Id="rId125" Type="http://schemas.openxmlformats.org/officeDocument/2006/relationships/image" Target="../media/image2091.png"/><Relationship Id="rId146" Type="http://schemas.openxmlformats.org/officeDocument/2006/relationships/customXml" Target="../ink/ink2499.xml"/><Relationship Id="rId167" Type="http://schemas.openxmlformats.org/officeDocument/2006/relationships/image" Target="../media/image2112.png"/><Relationship Id="rId188" Type="http://schemas.openxmlformats.org/officeDocument/2006/relationships/customXml" Target="../ink/ink2520.xml"/><Relationship Id="rId311" Type="http://schemas.openxmlformats.org/officeDocument/2006/relationships/image" Target="../media/image2184.png"/><Relationship Id="rId332" Type="http://schemas.openxmlformats.org/officeDocument/2006/relationships/customXml" Target="../ink/ink2592.xml"/><Relationship Id="rId71" Type="http://schemas.openxmlformats.org/officeDocument/2006/relationships/image" Target="../media/image2064.png"/><Relationship Id="rId92" Type="http://schemas.openxmlformats.org/officeDocument/2006/relationships/customXml" Target="../ink/ink2472.xml"/><Relationship Id="rId213" Type="http://schemas.openxmlformats.org/officeDocument/2006/relationships/image" Target="../media/image2135.png"/><Relationship Id="rId234" Type="http://schemas.openxmlformats.org/officeDocument/2006/relationships/customXml" Target="../ink/ink2543.xml"/><Relationship Id="rId2" Type="http://schemas.openxmlformats.org/officeDocument/2006/relationships/customXml" Target="../ink/ink2427.xml"/><Relationship Id="rId29" Type="http://schemas.openxmlformats.org/officeDocument/2006/relationships/image" Target="../media/image2043.png"/><Relationship Id="rId255" Type="http://schemas.openxmlformats.org/officeDocument/2006/relationships/image" Target="../media/image2156.png"/><Relationship Id="rId276" Type="http://schemas.openxmlformats.org/officeDocument/2006/relationships/customXml" Target="../ink/ink2564.xml"/><Relationship Id="rId297" Type="http://schemas.openxmlformats.org/officeDocument/2006/relationships/image" Target="../media/image2177.png"/><Relationship Id="rId40" Type="http://schemas.openxmlformats.org/officeDocument/2006/relationships/customXml" Target="../ink/ink2446.xml"/><Relationship Id="rId115" Type="http://schemas.openxmlformats.org/officeDocument/2006/relationships/image" Target="../media/image2086.png"/><Relationship Id="rId136" Type="http://schemas.openxmlformats.org/officeDocument/2006/relationships/customXml" Target="../ink/ink2494.xml"/><Relationship Id="rId157" Type="http://schemas.openxmlformats.org/officeDocument/2006/relationships/image" Target="../media/image2107.png"/><Relationship Id="rId178" Type="http://schemas.openxmlformats.org/officeDocument/2006/relationships/customXml" Target="../ink/ink2515.xml"/><Relationship Id="rId301" Type="http://schemas.openxmlformats.org/officeDocument/2006/relationships/image" Target="../media/image2179.png"/><Relationship Id="rId322" Type="http://schemas.openxmlformats.org/officeDocument/2006/relationships/customXml" Target="../ink/ink2587.xml"/><Relationship Id="rId61" Type="http://schemas.openxmlformats.org/officeDocument/2006/relationships/image" Target="../media/image2059.png"/><Relationship Id="rId82" Type="http://schemas.openxmlformats.org/officeDocument/2006/relationships/customXml" Target="../ink/ink2467.xml"/><Relationship Id="rId199" Type="http://schemas.openxmlformats.org/officeDocument/2006/relationships/image" Target="../media/image2128.png"/><Relationship Id="rId203" Type="http://schemas.openxmlformats.org/officeDocument/2006/relationships/image" Target="../media/image2130.png"/><Relationship Id="rId19" Type="http://schemas.openxmlformats.org/officeDocument/2006/relationships/image" Target="../media/image2038.png"/><Relationship Id="rId224" Type="http://schemas.openxmlformats.org/officeDocument/2006/relationships/customXml" Target="../ink/ink2538.xml"/><Relationship Id="rId245" Type="http://schemas.openxmlformats.org/officeDocument/2006/relationships/image" Target="../media/image2151.png"/><Relationship Id="rId266" Type="http://schemas.openxmlformats.org/officeDocument/2006/relationships/customXml" Target="../ink/ink2559.xml"/><Relationship Id="rId287" Type="http://schemas.openxmlformats.org/officeDocument/2006/relationships/image" Target="../media/image2172.png"/><Relationship Id="rId30" Type="http://schemas.openxmlformats.org/officeDocument/2006/relationships/customXml" Target="../ink/ink2441.xml"/><Relationship Id="rId105" Type="http://schemas.openxmlformats.org/officeDocument/2006/relationships/image" Target="../media/image2081.png"/><Relationship Id="rId126" Type="http://schemas.openxmlformats.org/officeDocument/2006/relationships/customXml" Target="../ink/ink2489.xml"/><Relationship Id="rId147" Type="http://schemas.openxmlformats.org/officeDocument/2006/relationships/image" Target="../media/image2102.png"/><Relationship Id="rId168" Type="http://schemas.openxmlformats.org/officeDocument/2006/relationships/customXml" Target="../ink/ink2510.xml"/><Relationship Id="rId312" Type="http://schemas.openxmlformats.org/officeDocument/2006/relationships/customXml" Target="../ink/ink2582.xml"/><Relationship Id="rId333" Type="http://schemas.openxmlformats.org/officeDocument/2006/relationships/image" Target="../media/image2195.png"/><Relationship Id="rId51" Type="http://schemas.openxmlformats.org/officeDocument/2006/relationships/image" Target="../media/image2054.png"/><Relationship Id="rId72" Type="http://schemas.openxmlformats.org/officeDocument/2006/relationships/customXml" Target="../ink/ink2462.xml"/><Relationship Id="rId93" Type="http://schemas.openxmlformats.org/officeDocument/2006/relationships/image" Target="../media/image2075.png"/><Relationship Id="rId189" Type="http://schemas.openxmlformats.org/officeDocument/2006/relationships/image" Target="../media/image2123.png"/><Relationship Id="rId3" Type="http://schemas.openxmlformats.org/officeDocument/2006/relationships/image" Target="../media/image2030.png"/><Relationship Id="rId214" Type="http://schemas.openxmlformats.org/officeDocument/2006/relationships/customXml" Target="../ink/ink2533.xml"/><Relationship Id="rId235" Type="http://schemas.openxmlformats.org/officeDocument/2006/relationships/image" Target="../media/image2146.png"/><Relationship Id="rId256" Type="http://schemas.openxmlformats.org/officeDocument/2006/relationships/customXml" Target="../ink/ink2554.xml"/><Relationship Id="rId277" Type="http://schemas.openxmlformats.org/officeDocument/2006/relationships/image" Target="../media/image2167.png"/><Relationship Id="rId298" Type="http://schemas.openxmlformats.org/officeDocument/2006/relationships/customXml" Target="../ink/ink2575.xml"/><Relationship Id="rId116" Type="http://schemas.openxmlformats.org/officeDocument/2006/relationships/customXml" Target="../ink/ink2484.xml"/><Relationship Id="rId137" Type="http://schemas.openxmlformats.org/officeDocument/2006/relationships/image" Target="../media/image2097.png"/><Relationship Id="rId158" Type="http://schemas.openxmlformats.org/officeDocument/2006/relationships/customXml" Target="../ink/ink2505.xml"/><Relationship Id="rId302" Type="http://schemas.openxmlformats.org/officeDocument/2006/relationships/customXml" Target="../ink/ink2577.xml"/><Relationship Id="rId323" Type="http://schemas.openxmlformats.org/officeDocument/2006/relationships/image" Target="../media/image2190.png"/><Relationship Id="rId20" Type="http://schemas.openxmlformats.org/officeDocument/2006/relationships/customXml" Target="../ink/ink2436.xml"/><Relationship Id="rId41" Type="http://schemas.openxmlformats.org/officeDocument/2006/relationships/image" Target="../media/image2049.png"/><Relationship Id="rId62" Type="http://schemas.openxmlformats.org/officeDocument/2006/relationships/customXml" Target="../ink/ink2457.xml"/><Relationship Id="rId83" Type="http://schemas.openxmlformats.org/officeDocument/2006/relationships/image" Target="../media/image2070.png"/><Relationship Id="rId179" Type="http://schemas.openxmlformats.org/officeDocument/2006/relationships/image" Target="../media/image2118.png"/><Relationship Id="rId190" Type="http://schemas.openxmlformats.org/officeDocument/2006/relationships/customXml" Target="../ink/ink2521.xml"/><Relationship Id="rId204" Type="http://schemas.openxmlformats.org/officeDocument/2006/relationships/customXml" Target="../ink/ink2528.xml"/><Relationship Id="rId225" Type="http://schemas.openxmlformats.org/officeDocument/2006/relationships/image" Target="../media/image2141.png"/><Relationship Id="rId246" Type="http://schemas.openxmlformats.org/officeDocument/2006/relationships/customXml" Target="../ink/ink2549.xml"/><Relationship Id="rId267" Type="http://schemas.openxmlformats.org/officeDocument/2006/relationships/image" Target="../media/image2162.png"/><Relationship Id="rId288" Type="http://schemas.openxmlformats.org/officeDocument/2006/relationships/customXml" Target="../ink/ink2570.xml"/><Relationship Id="rId106" Type="http://schemas.openxmlformats.org/officeDocument/2006/relationships/customXml" Target="../ink/ink2479.xml"/><Relationship Id="rId127" Type="http://schemas.openxmlformats.org/officeDocument/2006/relationships/image" Target="../media/image2092.png"/><Relationship Id="rId313" Type="http://schemas.openxmlformats.org/officeDocument/2006/relationships/image" Target="../media/image2185.png"/><Relationship Id="rId10" Type="http://schemas.openxmlformats.org/officeDocument/2006/relationships/customXml" Target="../ink/ink2431.xml"/><Relationship Id="rId31" Type="http://schemas.openxmlformats.org/officeDocument/2006/relationships/image" Target="../media/image2044.png"/><Relationship Id="rId52" Type="http://schemas.openxmlformats.org/officeDocument/2006/relationships/customXml" Target="../ink/ink2452.xml"/><Relationship Id="rId73" Type="http://schemas.openxmlformats.org/officeDocument/2006/relationships/image" Target="../media/image2065.png"/><Relationship Id="rId94" Type="http://schemas.openxmlformats.org/officeDocument/2006/relationships/customXml" Target="../ink/ink2473.xml"/><Relationship Id="rId148" Type="http://schemas.openxmlformats.org/officeDocument/2006/relationships/customXml" Target="../ink/ink2500.xml"/><Relationship Id="rId169" Type="http://schemas.openxmlformats.org/officeDocument/2006/relationships/image" Target="../media/image2113.png"/><Relationship Id="rId334" Type="http://schemas.openxmlformats.org/officeDocument/2006/relationships/customXml" Target="../ink/ink2593.xml"/><Relationship Id="rId4" Type="http://schemas.openxmlformats.org/officeDocument/2006/relationships/customXml" Target="../ink/ink2428.xml"/><Relationship Id="rId180" Type="http://schemas.openxmlformats.org/officeDocument/2006/relationships/customXml" Target="../ink/ink2516.xml"/><Relationship Id="rId215" Type="http://schemas.openxmlformats.org/officeDocument/2006/relationships/image" Target="../media/image2136.png"/><Relationship Id="rId236" Type="http://schemas.openxmlformats.org/officeDocument/2006/relationships/customXml" Target="../ink/ink2544.xml"/><Relationship Id="rId257" Type="http://schemas.openxmlformats.org/officeDocument/2006/relationships/image" Target="../media/image2157.png"/><Relationship Id="rId278" Type="http://schemas.openxmlformats.org/officeDocument/2006/relationships/customXml" Target="../ink/ink2565.xml"/><Relationship Id="rId303" Type="http://schemas.openxmlformats.org/officeDocument/2006/relationships/image" Target="../media/image2180.png"/><Relationship Id="rId42" Type="http://schemas.openxmlformats.org/officeDocument/2006/relationships/customXml" Target="../ink/ink2447.xml"/><Relationship Id="rId84" Type="http://schemas.openxmlformats.org/officeDocument/2006/relationships/customXml" Target="../ink/ink2468.xml"/><Relationship Id="rId138" Type="http://schemas.openxmlformats.org/officeDocument/2006/relationships/customXml" Target="../ink/ink2495.xml"/><Relationship Id="rId191" Type="http://schemas.openxmlformats.org/officeDocument/2006/relationships/image" Target="../media/image2124.png"/><Relationship Id="rId205" Type="http://schemas.openxmlformats.org/officeDocument/2006/relationships/image" Target="../media/image2131.png"/><Relationship Id="rId247" Type="http://schemas.openxmlformats.org/officeDocument/2006/relationships/image" Target="../media/image2152.png"/><Relationship Id="rId107" Type="http://schemas.openxmlformats.org/officeDocument/2006/relationships/image" Target="../media/image2082.png"/><Relationship Id="rId289" Type="http://schemas.openxmlformats.org/officeDocument/2006/relationships/image" Target="../media/image2173.png"/><Relationship Id="rId11" Type="http://schemas.openxmlformats.org/officeDocument/2006/relationships/image" Target="../media/image2034.png"/><Relationship Id="rId53" Type="http://schemas.openxmlformats.org/officeDocument/2006/relationships/image" Target="../media/image2055.png"/><Relationship Id="rId149" Type="http://schemas.openxmlformats.org/officeDocument/2006/relationships/image" Target="../media/image2103.png"/><Relationship Id="rId314" Type="http://schemas.openxmlformats.org/officeDocument/2006/relationships/customXml" Target="../ink/ink2583.xml"/><Relationship Id="rId95" Type="http://schemas.openxmlformats.org/officeDocument/2006/relationships/image" Target="../media/image2076.png"/><Relationship Id="rId160" Type="http://schemas.openxmlformats.org/officeDocument/2006/relationships/customXml" Target="../ink/ink2506.xml"/><Relationship Id="rId216" Type="http://schemas.openxmlformats.org/officeDocument/2006/relationships/customXml" Target="../ink/ink2534.xml"/><Relationship Id="rId258" Type="http://schemas.openxmlformats.org/officeDocument/2006/relationships/customXml" Target="../ink/ink2555.xml"/><Relationship Id="rId22" Type="http://schemas.openxmlformats.org/officeDocument/2006/relationships/customXml" Target="../ink/ink2437.xml"/><Relationship Id="rId64" Type="http://schemas.openxmlformats.org/officeDocument/2006/relationships/customXml" Target="../ink/ink2458.xml"/><Relationship Id="rId118" Type="http://schemas.openxmlformats.org/officeDocument/2006/relationships/customXml" Target="../ink/ink2485.xml"/><Relationship Id="rId325" Type="http://schemas.openxmlformats.org/officeDocument/2006/relationships/image" Target="../media/image2191.png"/><Relationship Id="rId171" Type="http://schemas.openxmlformats.org/officeDocument/2006/relationships/image" Target="../media/image2114.png"/><Relationship Id="rId227" Type="http://schemas.openxmlformats.org/officeDocument/2006/relationships/image" Target="../media/image2142.png"/><Relationship Id="rId269" Type="http://schemas.openxmlformats.org/officeDocument/2006/relationships/image" Target="../media/image2163.png"/><Relationship Id="rId33" Type="http://schemas.openxmlformats.org/officeDocument/2006/relationships/image" Target="../media/image2045.png"/><Relationship Id="rId129" Type="http://schemas.openxmlformats.org/officeDocument/2006/relationships/image" Target="../media/image2093.png"/><Relationship Id="rId280" Type="http://schemas.openxmlformats.org/officeDocument/2006/relationships/customXml" Target="../ink/ink2566.xml"/><Relationship Id="rId336" Type="http://schemas.openxmlformats.org/officeDocument/2006/relationships/customXml" Target="../ink/ink2594.xml"/><Relationship Id="rId75" Type="http://schemas.openxmlformats.org/officeDocument/2006/relationships/image" Target="../media/image2066.png"/><Relationship Id="rId140" Type="http://schemas.openxmlformats.org/officeDocument/2006/relationships/customXml" Target="../ink/ink2496.xml"/><Relationship Id="rId182" Type="http://schemas.openxmlformats.org/officeDocument/2006/relationships/customXml" Target="../ink/ink2517.xml"/><Relationship Id="rId6" Type="http://schemas.openxmlformats.org/officeDocument/2006/relationships/customXml" Target="../ink/ink2429.xml"/><Relationship Id="rId238" Type="http://schemas.openxmlformats.org/officeDocument/2006/relationships/customXml" Target="../ink/ink2545.xml"/><Relationship Id="rId291" Type="http://schemas.openxmlformats.org/officeDocument/2006/relationships/image" Target="../media/image2174.png"/><Relationship Id="rId305" Type="http://schemas.openxmlformats.org/officeDocument/2006/relationships/image" Target="../media/image2181.png"/><Relationship Id="rId44" Type="http://schemas.openxmlformats.org/officeDocument/2006/relationships/customXml" Target="../ink/ink2448.xml"/><Relationship Id="rId86" Type="http://schemas.openxmlformats.org/officeDocument/2006/relationships/customXml" Target="../ink/ink2469.xml"/><Relationship Id="rId151" Type="http://schemas.openxmlformats.org/officeDocument/2006/relationships/image" Target="../media/image2104.png"/><Relationship Id="rId193" Type="http://schemas.openxmlformats.org/officeDocument/2006/relationships/image" Target="../media/image2125.png"/><Relationship Id="rId207" Type="http://schemas.openxmlformats.org/officeDocument/2006/relationships/image" Target="../media/image2132.png"/><Relationship Id="rId249" Type="http://schemas.openxmlformats.org/officeDocument/2006/relationships/image" Target="../media/image2153.png"/><Relationship Id="rId13" Type="http://schemas.openxmlformats.org/officeDocument/2006/relationships/image" Target="../media/image2035.png"/><Relationship Id="rId109" Type="http://schemas.openxmlformats.org/officeDocument/2006/relationships/image" Target="../media/image2083.png"/><Relationship Id="rId260" Type="http://schemas.openxmlformats.org/officeDocument/2006/relationships/customXml" Target="../ink/ink2556.xml"/><Relationship Id="rId316" Type="http://schemas.openxmlformats.org/officeDocument/2006/relationships/customXml" Target="../ink/ink2584.xml"/><Relationship Id="rId55" Type="http://schemas.openxmlformats.org/officeDocument/2006/relationships/image" Target="../media/image2056.png"/><Relationship Id="rId97" Type="http://schemas.openxmlformats.org/officeDocument/2006/relationships/image" Target="../media/image2077.png"/><Relationship Id="rId120" Type="http://schemas.openxmlformats.org/officeDocument/2006/relationships/customXml" Target="../ink/ink2486.xml"/><Relationship Id="rId162" Type="http://schemas.openxmlformats.org/officeDocument/2006/relationships/customXml" Target="../ink/ink2507.xml"/><Relationship Id="rId218" Type="http://schemas.openxmlformats.org/officeDocument/2006/relationships/customXml" Target="../ink/ink2535.xml"/><Relationship Id="rId271" Type="http://schemas.openxmlformats.org/officeDocument/2006/relationships/image" Target="../media/image2164.png"/><Relationship Id="rId24" Type="http://schemas.openxmlformats.org/officeDocument/2006/relationships/customXml" Target="../ink/ink2438.xml"/><Relationship Id="rId66" Type="http://schemas.openxmlformats.org/officeDocument/2006/relationships/customXml" Target="../ink/ink2459.xml"/><Relationship Id="rId131" Type="http://schemas.openxmlformats.org/officeDocument/2006/relationships/image" Target="../media/image2094.png"/><Relationship Id="rId327" Type="http://schemas.openxmlformats.org/officeDocument/2006/relationships/image" Target="../media/image2192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.png"/><Relationship Id="rId21" Type="http://schemas.openxmlformats.org/officeDocument/2006/relationships/image" Target="../media/image193.png"/><Relationship Id="rId63" Type="http://schemas.openxmlformats.org/officeDocument/2006/relationships/image" Target="../media/image214.png"/><Relationship Id="rId159" Type="http://schemas.openxmlformats.org/officeDocument/2006/relationships/image" Target="../media/image262.png"/><Relationship Id="rId170" Type="http://schemas.openxmlformats.org/officeDocument/2006/relationships/customXml" Target="../ink/ink267.xml"/><Relationship Id="rId226" Type="http://schemas.openxmlformats.org/officeDocument/2006/relationships/customXml" Target="../ink/ink295.xml"/><Relationship Id="rId268" Type="http://schemas.openxmlformats.org/officeDocument/2006/relationships/customXml" Target="../ink/ink316.xml"/><Relationship Id="rId32" Type="http://schemas.openxmlformats.org/officeDocument/2006/relationships/customXml" Target="../ink/ink198.xml"/><Relationship Id="rId74" Type="http://schemas.openxmlformats.org/officeDocument/2006/relationships/customXml" Target="../ink/ink219.xml"/><Relationship Id="rId128" Type="http://schemas.openxmlformats.org/officeDocument/2006/relationships/customXml" Target="../ink/ink246.xml"/><Relationship Id="rId5" Type="http://schemas.openxmlformats.org/officeDocument/2006/relationships/image" Target="../media/image185.png"/><Relationship Id="rId181" Type="http://schemas.openxmlformats.org/officeDocument/2006/relationships/image" Target="../media/image273.png"/><Relationship Id="rId237" Type="http://schemas.openxmlformats.org/officeDocument/2006/relationships/image" Target="../media/image301.png"/><Relationship Id="rId279" Type="http://schemas.openxmlformats.org/officeDocument/2006/relationships/image" Target="../media/image322.png"/><Relationship Id="rId43" Type="http://schemas.openxmlformats.org/officeDocument/2006/relationships/image" Target="../media/image204.png"/><Relationship Id="rId139" Type="http://schemas.openxmlformats.org/officeDocument/2006/relationships/image" Target="../media/image252.png"/><Relationship Id="rId85" Type="http://schemas.openxmlformats.org/officeDocument/2006/relationships/image" Target="../media/image225.png"/><Relationship Id="rId150" Type="http://schemas.openxmlformats.org/officeDocument/2006/relationships/customXml" Target="../ink/ink257.xml"/><Relationship Id="rId171" Type="http://schemas.openxmlformats.org/officeDocument/2006/relationships/image" Target="../media/image268.png"/><Relationship Id="rId192" Type="http://schemas.openxmlformats.org/officeDocument/2006/relationships/customXml" Target="../ink/ink278.xml"/><Relationship Id="rId206" Type="http://schemas.openxmlformats.org/officeDocument/2006/relationships/customXml" Target="../ink/ink285.xml"/><Relationship Id="rId227" Type="http://schemas.openxmlformats.org/officeDocument/2006/relationships/image" Target="../media/image296.png"/><Relationship Id="rId248" Type="http://schemas.openxmlformats.org/officeDocument/2006/relationships/customXml" Target="../ink/ink306.xml"/><Relationship Id="rId269" Type="http://schemas.openxmlformats.org/officeDocument/2006/relationships/image" Target="../media/image317.png"/><Relationship Id="rId12" Type="http://schemas.openxmlformats.org/officeDocument/2006/relationships/customXml" Target="../ink/ink188.xml"/><Relationship Id="rId33" Type="http://schemas.openxmlformats.org/officeDocument/2006/relationships/image" Target="../media/image199.png"/><Relationship Id="rId108" Type="http://schemas.openxmlformats.org/officeDocument/2006/relationships/customXml" Target="../ink/ink236.xml"/><Relationship Id="rId129" Type="http://schemas.openxmlformats.org/officeDocument/2006/relationships/image" Target="../media/image247.png"/><Relationship Id="rId280" Type="http://schemas.openxmlformats.org/officeDocument/2006/relationships/customXml" Target="../ink/ink322.xml"/><Relationship Id="rId54" Type="http://schemas.openxmlformats.org/officeDocument/2006/relationships/customXml" Target="../ink/ink209.xml"/><Relationship Id="rId75" Type="http://schemas.openxmlformats.org/officeDocument/2006/relationships/image" Target="../media/image220.png"/><Relationship Id="rId96" Type="http://schemas.openxmlformats.org/officeDocument/2006/relationships/customXml" Target="../ink/ink230.xml"/><Relationship Id="rId140" Type="http://schemas.openxmlformats.org/officeDocument/2006/relationships/customXml" Target="../ink/ink252.xml"/><Relationship Id="rId161" Type="http://schemas.openxmlformats.org/officeDocument/2006/relationships/image" Target="../media/image263.png"/><Relationship Id="rId182" Type="http://schemas.openxmlformats.org/officeDocument/2006/relationships/customXml" Target="../ink/ink273.xml"/><Relationship Id="rId217" Type="http://schemas.openxmlformats.org/officeDocument/2006/relationships/image" Target="../media/image291.png"/><Relationship Id="rId6" Type="http://schemas.openxmlformats.org/officeDocument/2006/relationships/customXml" Target="../ink/ink185.xml"/><Relationship Id="rId238" Type="http://schemas.openxmlformats.org/officeDocument/2006/relationships/customXml" Target="../ink/ink301.xml"/><Relationship Id="rId259" Type="http://schemas.openxmlformats.org/officeDocument/2006/relationships/image" Target="../media/image312.png"/><Relationship Id="rId23" Type="http://schemas.openxmlformats.org/officeDocument/2006/relationships/image" Target="../media/image194.png"/><Relationship Id="rId119" Type="http://schemas.openxmlformats.org/officeDocument/2006/relationships/image" Target="../media/image242.png"/><Relationship Id="rId270" Type="http://schemas.openxmlformats.org/officeDocument/2006/relationships/customXml" Target="../ink/ink317.xml"/><Relationship Id="rId44" Type="http://schemas.openxmlformats.org/officeDocument/2006/relationships/customXml" Target="../ink/ink204.xml"/><Relationship Id="rId65" Type="http://schemas.openxmlformats.org/officeDocument/2006/relationships/image" Target="../media/image215.png"/><Relationship Id="rId86" Type="http://schemas.openxmlformats.org/officeDocument/2006/relationships/customXml" Target="../ink/ink225.xml"/><Relationship Id="rId130" Type="http://schemas.openxmlformats.org/officeDocument/2006/relationships/customXml" Target="../ink/ink247.xml"/><Relationship Id="rId151" Type="http://schemas.openxmlformats.org/officeDocument/2006/relationships/image" Target="../media/image258.png"/><Relationship Id="rId172" Type="http://schemas.openxmlformats.org/officeDocument/2006/relationships/customXml" Target="../ink/ink268.xml"/><Relationship Id="rId193" Type="http://schemas.openxmlformats.org/officeDocument/2006/relationships/image" Target="../media/image279.png"/><Relationship Id="rId207" Type="http://schemas.openxmlformats.org/officeDocument/2006/relationships/image" Target="../media/image286.png"/><Relationship Id="rId228" Type="http://schemas.openxmlformats.org/officeDocument/2006/relationships/customXml" Target="../ink/ink296.xml"/><Relationship Id="rId249" Type="http://schemas.openxmlformats.org/officeDocument/2006/relationships/image" Target="../media/image307.png"/><Relationship Id="rId13" Type="http://schemas.openxmlformats.org/officeDocument/2006/relationships/image" Target="../media/image189.png"/><Relationship Id="rId109" Type="http://schemas.openxmlformats.org/officeDocument/2006/relationships/image" Target="../media/image237.png"/><Relationship Id="rId260" Type="http://schemas.openxmlformats.org/officeDocument/2006/relationships/customXml" Target="../ink/ink312.xml"/><Relationship Id="rId281" Type="http://schemas.openxmlformats.org/officeDocument/2006/relationships/image" Target="../media/image323.png"/><Relationship Id="rId34" Type="http://schemas.openxmlformats.org/officeDocument/2006/relationships/customXml" Target="../ink/ink199.xml"/><Relationship Id="rId55" Type="http://schemas.openxmlformats.org/officeDocument/2006/relationships/image" Target="../media/image210.png"/><Relationship Id="rId76" Type="http://schemas.openxmlformats.org/officeDocument/2006/relationships/customXml" Target="../ink/ink220.xml"/><Relationship Id="rId97" Type="http://schemas.openxmlformats.org/officeDocument/2006/relationships/image" Target="../media/image231.png"/><Relationship Id="rId120" Type="http://schemas.openxmlformats.org/officeDocument/2006/relationships/customXml" Target="../ink/ink242.xml"/><Relationship Id="rId141" Type="http://schemas.openxmlformats.org/officeDocument/2006/relationships/image" Target="../media/image253.png"/><Relationship Id="rId7" Type="http://schemas.openxmlformats.org/officeDocument/2006/relationships/image" Target="../media/image186.png"/><Relationship Id="rId162" Type="http://schemas.openxmlformats.org/officeDocument/2006/relationships/customXml" Target="../ink/ink263.xml"/><Relationship Id="rId183" Type="http://schemas.openxmlformats.org/officeDocument/2006/relationships/image" Target="../media/image274.png"/><Relationship Id="rId218" Type="http://schemas.openxmlformats.org/officeDocument/2006/relationships/customXml" Target="../ink/ink291.xml"/><Relationship Id="rId239" Type="http://schemas.openxmlformats.org/officeDocument/2006/relationships/image" Target="../media/image302.png"/><Relationship Id="rId250" Type="http://schemas.openxmlformats.org/officeDocument/2006/relationships/customXml" Target="../ink/ink307.xml"/><Relationship Id="rId271" Type="http://schemas.openxmlformats.org/officeDocument/2006/relationships/image" Target="../media/image318.png"/><Relationship Id="rId24" Type="http://schemas.openxmlformats.org/officeDocument/2006/relationships/customXml" Target="../ink/ink194.xml"/><Relationship Id="rId45" Type="http://schemas.openxmlformats.org/officeDocument/2006/relationships/image" Target="../media/image205.png"/><Relationship Id="rId66" Type="http://schemas.openxmlformats.org/officeDocument/2006/relationships/customXml" Target="../ink/ink215.xml"/><Relationship Id="rId87" Type="http://schemas.openxmlformats.org/officeDocument/2006/relationships/image" Target="../media/image226.png"/><Relationship Id="rId110" Type="http://schemas.openxmlformats.org/officeDocument/2006/relationships/customXml" Target="../ink/ink237.xml"/><Relationship Id="rId131" Type="http://schemas.openxmlformats.org/officeDocument/2006/relationships/image" Target="../media/image248.png"/><Relationship Id="rId152" Type="http://schemas.openxmlformats.org/officeDocument/2006/relationships/customXml" Target="../ink/ink258.xml"/><Relationship Id="rId173" Type="http://schemas.openxmlformats.org/officeDocument/2006/relationships/image" Target="../media/image269.png"/><Relationship Id="rId194" Type="http://schemas.openxmlformats.org/officeDocument/2006/relationships/customXml" Target="../ink/ink279.xml"/><Relationship Id="rId208" Type="http://schemas.openxmlformats.org/officeDocument/2006/relationships/customXml" Target="../ink/ink286.xml"/><Relationship Id="rId229" Type="http://schemas.openxmlformats.org/officeDocument/2006/relationships/image" Target="../media/image297.png"/><Relationship Id="rId240" Type="http://schemas.openxmlformats.org/officeDocument/2006/relationships/customXml" Target="../ink/ink302.xml"/><Relationship Id="rId261" Type="http://schemas.openxmlformats.org/officeDocument/2006/relationships/image" Target="../media/image313.png"/><Relationship Id="rId14" Type="http://schemas.openxmlformats.org/officeDocument/2006/relationships/customXml" Target="../ink/ink189.xml"/><Relationship Id="rId35" Type="http://schemas.openxmlformats.org/officeDocument/2006/relationships/image" Target="../media/image200.png"/><Relationship Id="rId56" Type="http://schemas.openxmlformats.org/officeDocument/2006/relationships/customXml" Target="../ink/ink210.xml"/><Relationship Id="rId77" Type="http://schemas.openxmlformats.org/officeDocument/2006/relationships/image" Target="../media/image221.png"/><Relationship Id="rId100" Type="http://schemas.openxmlformats.org/officeDocument/2006/relationships/customXml" Target="../ink/ink232.xml"/><Relationship Id="rId282" Type="http://schemas.openxmlformats.org/officeDocument/2006/relationships/customXml" Target="../ink/ink323.xml"/><Relationship Id="rId8" Type="http://schemas.openxmlformats.org/officeDocument/2006/relationships/customXml" Target="../ink/ink186.xml"/><Relationship Id="rId98" Type="http://schemas.openxmlformats.org/officeDocument/2006/relationships/customXml" Target="../ink/ink231.xml"/><Relationship Id="rId121" Type="http://schemas.openxmlformats.org/officeDocument/2006/relationships/image" Target="../media/image243.png"/><Relationship Id="rId142" Type="http://schemas.openxmlformats.org/officeDocument/2006/relationships/customXml" Target="../ink/ink253.xml"/><Relationship Id="rId163" Type="http://schemas.openxmlformats.org/officeDocument/2006/relationships/image" Target="../media/image264.png"/><Relationship Id="rId184" Type="http://schemas.openxmlformats.org/officeDocument/2006/relationships/customXml" Target="../ink/ink274.xml"/><Relationship Id="rId219" Type="http://schemas.openxmlformats.org/officeDocument/2006/relationships/image" Target="../media/image292.png"/><Relationship Id="rId230" Type="http://schemas.openxmlformats.org/officeDocument/2006/relationships/customXml" Target="../ink/ink297.xml"/><Relationship Id="rId251" Type="http://schemas.openxmlformats.org/officeDocument/2006/relationships/image" Target="../media/image308.png"/><Relationship Id="rId25" Type="http://schemas.openxmlformats.org/officeDocument/2006/relationships/image" Target="../media/image195.png"/><Relationship Id="rId46" Type="http://schemas.openxmlformats.org/officeDocument/2006/relationships/customXml" Target="../ink/ink205.xml"/><Relationship Id="rId67" Type="http://schemas.openxmlformats.org/officeDocument/2006/relationships/image" Target="../media/image216.png"/><Relationship Id="rId272" Type="http://schemas.openxmlformats.org/officeDocument/2006/relationships/customXml" Target="../ink/ink318.xml"/><Relationship Id="rId88" Type="http://schemas.openxmlformats.org/officeDocument/2006/relationships/customXml" Target="../ink/ink226.xml"/><Relationship Id="rId111" Type="http://schemas.openxmlformats.org/officeDocument/2006/relationships/image" Target="../media/image238.png"/><Relationship Id="rId132" Type="http://schemas.openxmlformats.org/officeDocument/2006/relationships/customXml" Target="../ink/ink248.xml"/><Relationship Id="rId153" Type="http://schemas.openxmlformats.org/officeDocument/2006/relationships/image" Target="../media/image259.png"/><Relationship Id="rId174" Type="http://schemas.openxmlformats.org/officeDocument/2006/relationships/customXml" Target="../ink/ink269.xml"/><Relationship Id="rId195" Type="http://schemas.openxmlformats.org/officeDocument/2006/relationships/image" Target="../media/image280.png"/><Relationship Id="rId209" Type="http://schemas.openxmlformats.org/officeDocument/2006/relationships/image" Target="../media/image287.png"/><Relationship Id="rId220" Type="http://schemas.openxmlformats.org/officeDocument/2006/relationships/customXml" Target="../ink/ink292.xml"/><Relationship Id="rId241" Type="http://schemas.openxmlformats.org/officeDocument/2006/relationships/image" Target="../media/image303.png"/><Relationship Id="rId15" Type="http://schemas.openxmlformats.org/officeDocument/2006/relationships/image" Target="../media/image190.png"/><Relationship Id="rId36" Type="http://schemas.openxmlformats.org/officeDocument/2006/relationships/customXml" Target="../ink/ink200.xml"/><Relationship Id="rId57" Type="http://schemas.openxmlformats.org/officeDocument/2006/relationships/image" Target="../media/image211.png"/><Relationship Id="rId262" Type="http://schemas.openxmlformats.org/officeDocument/2006/relationships/customXml" Target="../ink/ink313.xml"/><Relationship Id="rId283" Type="http://schemas.openxmlformats.org/officeDocument/2006/relationships/image" Target="../media/image324.png"/><Relationship Id="rId78" Type="http://schemas.openxmlformats.org/officeDocument/2006/relationships/customXml" Target="../ink/ink221.xml"/><Relationship Id="rId99" Type="http://schemas.openxmlformats.org/officeDocument/2006/relationships/image" Target="../media/image232.png"/><Relationship Id="rId101" Type="http://schemas.openxmlformats.org/officeDocument/2006/relationships/image" Target="../media/image233.png"/><Relationship Id="rId122" Type="http://schemas.openxmlformats.org/officeDocument/2006/relationships/customXml" Target="../ink/ink243.xml"/><Relationship Id="rId143" Type="http://schemas.openxmlformats.org/officeDocument/2006/relationships/image" Target="../media/image254.png"/><Relationship Id="rId164" Type="http://schemas.openxmlformats.org/officeDocument/2006/relationships/customXml" Target="../ink/ink264.xml"/><Relationship Id="rId185" Type="http://schemas.openxmlformats.org/officeDocument/2006/relationships/image" Target="../media/image275.png"/><Relationship Id="rId9" Type="http://schemas.openxmlformats.org/officeDocument/2006/relationships/image" Target="../media/image187.png"/><Relationship Id="rId210" Type="http://schemas.openxmlformats.org/officeDocument/2006/relationships/customXml" Target="../ink/ink287.xml"/><Relationship Id="rId26" Type="http://schemas.openxmlformats.org/officeDocument/2006/relationships/customXml" Target="../ink/ink195.xml"/><Relationship Id="rId231" Type="http://schemas.openxmlformats.org/officeDocument/2006/relationships/image" Target="../media/image298.png"/><Relationship Id="rId252" Type="http://schemas.openxmlformats.org/officeDocument/2006/relationships/customXml" Target="../ink/ink308.xml"/><Relationship Id="rId273" Type="http://schemas.openxmlformats.org/officeDocument/2006/relationships/image" Target="../media/image319.png"/><Relationship Id="rId47" Type="http://schemas.openxmlformats.org/officeDocument/2006/relationships/image" Target="../media/image206.png"/><Relationship Id="rId68" Type="http://schemas.openxmlformats.org/officeDocument/2006/relationships/customXml" Target="../ink/ink216.xml"/><Relationship Id="rId89" Type="http://schemas.openxmlformats.org/officeDocument/2006/relationships/image" Target="../media/image227.png"/><Relationship Id="rId112" Type="http://schemas.openxmlformats.org/officeDocument/2006/relationships/customXml" Target="../ink/ink238.xml"/><Relationship Id="rId133" Type="http://schemas.openxmlformats.org/officeDocument/2006/relationships/image" Target="../media/image249.png"/><Relationship Id="rId154" Type="http://schemas.openxmlformats.org/officeDocument/2006/relationships/customXml" Target="../ink/ink259.xml"/><Relationship Id="rId175" Type="http://schemas.openxmlformats.org/officeDocument/2006/relationships/image" Target="../media/image270.png"/><Relationship Id="rId196" Type="http://schemas.openxmlformats.org/officeDocument/2006/relationships/customXml" Target="../ink/ink280.xml"/><Relationship Id="rId200" Type="http://schemas.openxmlformats.org/officeDocument/2006/relationships/customXml" Target="../ink/ink282.xml"/><Relationship Id="rId16" Type="http://schemas.openxmlformats.org/officeDocument/2006/relationships/customXml" Target="../ink/ink190.xml"/><Relationship Id="rId221" Type="http://schemas.openxmlformats.org/officeDocument/2006/relationships/image" Target="../media/image293.png"/><Relationship Id="rId242" Type="http://schemas.openxmlformats.org/officeDocument/2006/relationships/customXml" Target="../ink/ink303.xml"/><Relationship Id="rId263" Type="http://schemas.openxmlformats.org/officeDocument/2006/relationships/image" Target="../media/image314.png"/><Relationship Id="rId284" Type="http://schemas.openxmlformats.org/officeDocument/2006/relationships/customXml" Target="../ink/ink324.xml"/><Relationship Id="rId37" Type="http://schemas.openxmlformats.org/officeDocument/2006/relationships/image" Target="../media/image201.png"/><Relationship Id="rId58" Type="http://schemas.openxmlformats.org/officeDocument/2006/relationships/customXml" Target="../ink/ink211.xml"/><Relationship Id="rId79" Type="http://schemas.openxmlformats.org/officeDocument/2006/relationships/image" Target="../media/image222.png"/><Relationship Id="rId102" Type="http://schemas.openxmlformats.org/officeDocument/2006/relationships/customXml" Target="../ink/ink233.xml"/><Relationship Id="rId123" Type="http://schemas.openxmlformats.org/officeDocument/2006/relationships/image" Target="../media/image244.png"/><Relationship Id="rId144" Type="http://schemas.openxmlformats.org/officeDocument/2006/relationships/customXml" Target="../ink/ink254.xml"/><Relationship Id="rId90" Type="http://schemas.openxmlformats.org/officeDocument/2006/relationships/customXml" Target="../ink/ink227.xml"/><Relationship Id="rId165" Type="http://schemas.openxmlformats.org/officeDocument/2006/relationships/image" Target="../media/image265.png"/><Relationship Id="rId186" Type="http://schemas.openxmlformats.org/officeDocument/2006/relationships/customXml" Target="../ink/ink275.xml"/><Relationship Id="rId211" Type="http://schemas.openxmlformats.org/officeDocument/2006/relationships/image" Target="../media/image288.png"/><Relationship Id="rId232" Type="http://schemas.openxmlformats.org/officeDocument/2006/relationships/customXml" Target="../ink/ink298.xml"/><Relationship Id="rId253" Type="http://schemas.openxmlformats.org/officeDocument/2006/relationships/image" Target="../media/image309.png"/><Relationship Id="rId274" Type="http://schemas.openxmlformats.org/officeDocument/2006/relationships/customXml" Target="../ink/ink319.xml"/><Relationship Id="rId27" Type="http://schemas.openxmlformats.org/officeDocument/2006/relationships/image" Target="../media/image196.png"/><Relationship Id="rId48" Type="http://schemas.openxmlformats.org/officeDocument/2006/relationships/customXml" Target="../ink/ink206.xml"/><Relationship Id="rId69" Type="http://schemas.openxmlformats.org/officeDocument/2006/relationships/image" Target="../media/image217.png"/><Relationship Id="rId113" Type="http://schemas.openxmlformats.org/officeDocument/2006/relationships/image" Target="../media/image239.png"/><Relationship Id="rId134" Type="http://schemas.openxmlformats.org/officeDocument/2006/relationships/customXml" Target="../ink/ink249.xml"/><Relationship Id="rId80" Type="http://schemas.openxmlformats.org/officeDocument/2006/relationships/customXml" Target="../ink/ink222.xml"/><Relationship Id="rId155" Type="http://schemas.openxmlformats.org/officeDocument/2006/relationships/image" Target="../media/image260.png"/><Relationship Id="rId176" Type="http://schemas.openxmlformats.org/officeDocument/2006/relationships/customXml" Target="../ink/ink270.xml"/><Relationship Id="rId197" Type="http://schemas.openxmlformats.org/officeDocument/2006/relationships/image" Target="../media/image281.png"/><Relationship Id="rId201" Type="http://schemas.openxmlformats.org/officeDocument/2006/relationships/image" Target="../media/image283.png"/><Relationship Id="rId222" Type="http://schemas.openxmlformats.org/officeDocument/2006/relationships/customXml" Target="../ink/ink293.xml"/><Relationship Id="rId243" Type="http://schemas.openxmlformats.org/officeDocument/2006/relationships/image" Target="../media/image304.png"/><Relationship Id="rId264" Type="http://schemas.openxmlformats.org/officeDocument/2006/relationships/customXml" Target="../ink/ink314.xml"/><Relationship Id="rId285" Type="http://schemas.openxmlformats.org/officeDocument/2006/relationships/image" Target="../media/image325.png"/><Relationship Id="rId17" Type="http://schemas.openxmlformats.org/officeDocument/2006/relationships/image" Target="../media/image191.png"/><Relationship Id="rId38" Type="http://schemas.openxmlformats.org/officeDocument/2006/relationships/customXml" Target="../ink/ink201.xml"/><Relationship Id="rId59" Type="http://schemas.openxmlformats.org/officeDocument/2006/relationships/image" Target="../media/image212.png"/><Relationship Id="rId103" Type="http://schemas.openxmlformats.org/officeDocument/2006/relationships/image" Target="../media/image234.png"/><Relationship Id="rId124" Type="http://schemas.openxmlformats.org/officeDocument/2006/relationships/customXml" Target="../ink/ink244.xml"/><Relationship Id="rId70" Type="http://schemas.openxmlformats.org/officeDocument/2006/relationships/customXml" Target="../ink/ink217.xml"/><Relationship Id="rId91" Type="http://schemas.openxmlformats.org/officeDocument/2006/relationships/image" Target="../media/image228.png"/><Relationship Id="rId145" Type="http://schemas.openxmlformats.org/officeDocument/2006/relationships/image" Target="../media/image255.png"/><Relationship Id="rId166" Type="http://schemas.openxmlformats.org/officeDocument/2006/relationships/customXml" Target="../ink/ink265.xml"/><Relationship Id="rId187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88.xml"/><Relationship Id="rId233" Type="http://schemas.openxmlformats.org/officeDocument/2006/relationships/image" Target="../media/image299.png"/><Relationship Id="rId254" Type="http://schemas.openxmlformats.org/officeDocument/2006/relationships/customXml" Target="../ink/ink309.xml"/><Relationship Id="rId28" Type="http://schemas.openxmlformats.org/officeDocument/2006/relationships/customXml" Target="../ink/ink196.xml"/><Relationship Id="rId49" Type="http://schemas.openxmlformats.org/officeDocument/2006/relationships/image" Target="../media/image207.png"/><Relationship Id="rId114" Type="http://schemas.openxmlformats.org/officeDocument/2006/relationships/customXml" Target="../ink/ink239.xml"/><Relationship Id="rId275" Type="http://schemas.openxmlformats.org/officeDocument/2006/relationships/image" Target="../media/image320.png"/><Relationship Id="rId60" Type="http://schemas.openxmlformats.org/officeDocument/2006/relationships/customXml" Target="../ink/ink212.xml"/><Relationship Id="rId81" Type="http://schemas.openxmlformats.org/officeDocument/2006/relationships/image" Target="../media/image223.png"/><Relationship Id="rId135" Type="http://schemas.openxmlformats.org/officeDocument/2006/relationships/image" Target="../media/image250.png"/><Relationship Id="rId156" Type="http://schemas.openxmlformats.org/officeDocument/2006/relationships/customXml" Target="../ink/ink260.xml"/><Relationship Id="rId177" Type="http://schemas.openxmlformats.org/officeDocument/2006/relationships/image" Target="../media/image271.png"/><Relationship Id="rId198" Type="http://schemas.openxmlformats.org/officeDocument/2006/relationships/customXml" Target="../ink/ink281.xml"/><Relationship Id="rId202" Type="http://schemas.openxmlformats.org/officeDocument/2006/relationships/customXml" Target="../ink/ink283.xml"/><Relationship Id="rId223" Type="http://schemas.openxmlformats.org/officeDocument/2006/relationships/image" Target="../media/image294.png"/><Relationship Id="rId244" Type="http://schemas.openxmlformats.org/officeDocument/2006/relationships/customXml" Target="../ink/ink304.xml"/><Relationship Id="rId18" Type="http://schemas.openxmlformats.org/officeDocument/2006/relationships/customXml" Target="../ink/ink191.xml"/><Relationship Id="rId39" Type="http://schemas.openxmlformats.org/officeDocument/2006/relationships/image" Target="../media/image202.png"/><Relationship Id="rId265" Type="http://schemas.openxmlformats.org/officeDocument/2006/relationships/image" Target="../media/image315.png"/><Relationship Id="rId286" Type="http://schemas.openxmlformats.org/officeDocument/2006/relationships/customXml" Target="../ink/ink325.xml"/><Relationship Id="rId50" Type="http://schemas.openxmlformats.org/officeDocument/2006/relationships/customXml" Target="../ink/ink207.xml"/><Relationship Id="rId104" Type="http://schemas.openxmlformats.org/officeDocument/2006/relationships/customXml" Target="../ink/ink234.xml"/><Relationship Id="rId125" Type="http://schemas.openxmlformats.org/officeDocument/2006/relationships/image" Target="../media/image245.png"/><Relationship Id="rId146" Type="http://schemas.openxmlformats.org/officeDocument/2006/relationships/customXml" Target="../ink/ink255.xml"/><Relationship Id="rId167" Type="http://schemas.openxmlformats.org/officeDocument/2006/relationships/image" Target="../media/image266.png"/><Relationship Id="rId188" Type="http://schemas.openxmlformats.org/officeDocument/2006/relationships/customXml" Target="../ink/ink276.xml"/><Relationship Id="rId71" Type="http://schemas.openxmlformats.org/officeDocument/2006/relationships/image" Target="../media/image218.png"/><Relationship Id="rId92" Type="http://schemas.openxmlformats.org/officeDocument/2006/relationships/customXml" Target="../ink/ink228.xml"/><Relationship Id="rId213" Type="http://schemas.openxmlformats.org/officeDocument/2006/relationships/image" Target="../media/image289.png"/><Relationship Id="rId234" Type="http://schemas.openxmlformats.org/officeDocument/2006/relationships/customXml" Target="../ink/ink299.xml"/><Relationship Id="rId2" Type="http://schemas.openxmlformats.org/officeDocument/2006/relationships/customXml" Target="../ink/ink183.xml"/><Relationship Id="rId29" Type="http://schemas.openxmlformats.org/officeDocument/2006/relationships/image" Target="../media/image197.png"/><Relationship Id="rId255" Type="http://schemas.openxmlformats.org/officeDocument/2006/relationships/image" Target="../media/image310.png"/><Relationship Id="rId276" Type="http://schemas.openxmlformats.org/officeDocument/2006/relationships/customXml" Target="../ink/ink320.xml"/><Relationship Id="rId40" Type="http://schemas.openxmlformats.org/officeDocument/2006/relationships/customXml" Target="../ink/ink202.xml"/><Relationship Id="rId115" Type="http://schemas.openxmlformats.org/officeDocument/2006/relationships/image" Target="../media/image240.png"/><Relationship Id="rId136" Type="http://schemas.openxmlformats.org/officeDocument/2006/relationships/customXml" Target="../ink/ink250.xml"/><Relationship Id="rId157" Type="http://schemas.openxmlformats.org/officeDocument/2006/relationships/image" Target="../media/image261.png"/><Relationship Id="rId178" Type="http://schemas.openxmlformats.org/officeDocument/2006/relationships/customXml" Target="../ink/ink271.xml"/><Relationship Id="rId61" Type="http://schemas.openxmlformats.org/officeDocument/2006/relationships/image" Target="../media/image213.png"/><Relationship Id="rId82" Type="http://schemas.openxmlformats.org/officeDocument/2006/relationships/customXml" Target="../ink/ink223.xml"/><Relationship Id="rId199" Type="http://schemas.openxmlformats.org/officeDocument/2006/relationships/image" Target="../media/image282.png"/><Relationship Id="rId203" Type="http://schemas.openxmlformats.org/officeDocument/2006/relationships/image" Target="../media/image284.png"/><Relationship Id="rId19" Type="http://schemas.openxmlformats.org/officeDocument/2006/relationships/image" Target="../media/image192.png"/><Relationship Id="rId224" Type="http://schemas.openxmlformats.org/officeDocument/2006/relationships/customXml" Target="../ink/ink294.xml"/><Relationship Id="rId245" Type="http://schemas.openxmlformats.org/officeDocument/2006/relationships/image" Target="../media/image305.png"/><Relationship Id="rId266" Type="http://schemas.openxmlformats.org/officeDocument/2006/relationships/customXml" Target="../ink/ink315.xml"/><Relationship Id="rId287" Type="http://schemas.openxmlformats.org/officeDocument/2006/relationships/image" Target="../media/image326.png"/><Relationship Id="rId30" Type="http://schemas.openxmlformats.org/officeDocument/2006/relationships/customXml" Target="../ink/ink197.xml"/><Relationship Id="rId105" Type="http://schemas.openxmlformats.org/officeDocument/2006/relationships/image" Target="../media/image235.png"/><Relationship Id="rId126" Type="http://schemas.openxmlformats.org/officeDocument/2006/relationships/customXml" Target="../ink/ink245.xml"/><Relationship Id="rId147" Type="http://schemas.openxmlformats.org/officeDocument/2006/relationships/image" Target="../media/image256.png"/><Relationship Id="rId168" Type="http://schemas.openxmlformats.org/officeDocument/2006/relationships/customXml" Target="../ink/ink266.xml"/><Relationship Id="rId51" Type="http://schemas.openxmlformats.org/officeDocument/2006/relationships/image" Target="../media/image208.png"/><Relationship Id="rId72" Type="http://schemas.openxmlformats.org/officeDocument/2006/relationships/customXml" Target="../ink/ink218.xml"/><Relationship Id="rId93" Type="http://schemas.openxmlformats.org/officeDocument/2006/relationships/image" Target="../media/image229.png"/><Relationship Id="rId189" Type="http://schemas.openxmlformats.org/officeDocument/2006/relationships/image" Target="../media/image277.png"/><Relationship Id="rId3" Type="http://schemas.openxmlformats.org/officeDocument/2006/relationships/image" Target="../media/image184.png"/><Relationship Id="rId214" Type="http://schemas.openxmlformats.org/officeDocument/2006/relationships/customXml" Target="../ink/ink289.xml"/><Relationship Id="rId235" Type="http://schemas.openxmlformats.org/officeDocument/2006/relationships/image" Target="../media/image300.png"/><Relationship Id="rId256" Type="http://schemas.openxmlformats.org/officeDocument/2006/relationships/customXml" Target="../ink/ink310.xml"/><Relationship Id="rId277" Type="http://schemas.openxmlformats.org/officeDocument/2006/relationships/image" Target="../media/image321.png"/><Relationship Id="rId116" Type="http://schemas.openxmlformats.org/officeDocument/2006/relationships/customXml" Target="../ink/ink240.xml"/><Relationship Id="rId137" Type="http://schemas.openxmlformats.org/officeDocument/2006/relationships/image" Target="../media/image251.png"/><Relationship Id="rId158" Type="http://schemas.openxmlformats.org/officeDocument/2006/relationships/customXml" Target="../ink/ink261.xml"/><Relationship Id="rId20" Type="http://schemas.openxmlformats.org/officeDocument/2006/relationships/customXml" Target="../ink/ink192.xml"/><Relationship Id="rId41" Type="http://schemas.openxmlformats.org/officeDocument/2006/relationships/image" Target="../media/image203.png"/><Relationship Id="rId62" Type="http://schemas.openxmlformats.org/officeDocument/2006/relationships/customXml" Target="../ink/ink213.xml"/><Relationship Id="rId83" Type="http://schemas.openxmlformats.org/officeDocument/2006/relationships/image" Target="../media/image224.png"/><Relationship Id="rId179" Type="http://schemas.openxmlformats.org/officeDocument/2006/relationships/image" Target="../media/image272.png"/><Relationship Id="rId190" Type="http://schemas.openxmlformats.org/officeDocument/2006/relationships/customXml" Target="../ink/ink277.xml"/><Relationship Id="rId204" Type="http://schemas.openxmlformats.org/officeDocument/2006/relationships/customXml" Target="../ink/ink284.xml"/><Relationship Id="rId225" Type="http://schemas.openxmlformats.org/officeDocument/2006/relationships/image" Target="../media/image295.png"/><Relationship Id="rId246" Type="http://schemas.openxmlformats.org/officeDocument/2006/relationships/customXml" Target="../ink/ink305.xml"/><Relationship Id="rId267" Type="http://schemas.openxmlformats.org/officeDocument/2006/relationships/image" Target="../media/image316.png"/><Relationship Id="rId106" Type="http://schemas.openxmlformats.org/officeDocument/2006/relationships/customXml" Target="../ink/ink235.xml"/><Relationship Id="rId127" Type="http://schemas.openxmlformats.org/officeDocument/2006/relationships/image" Target="../media/image246.png"/><Relationship Id="rId10" Type="http://schemas.openxmlformats.org/officeDocument/2006/relationships/customXml" Target="../ink/ink187.xml"/><Relationship Id="rId31" Type="http://schemas.openxmlformats.org/officeDocument/2006/relationships/image" Target="../media/image198.png"/><Relationship Id="rId52" Type="http://schemas.openxmlformats.org/officeDocument/2006/relationships/customXml" Target="../ink/ink208.xml"/><Relationship Id="rId73" Type="http://schemas.openxmlformats.org/officeDocument/2006/relationships/image" Target="../media/image219.png"/><Relationship Id="rId94" Type="http://schemas.openxmlformats.org/officeDocument/2006/relationships/customXml" Target="../ink/ink229.xml"/><Relationship Id="rId148" Type="http://schemas.openxmlformats.org/officeDocument/2006/relationships/customXml" Target="../ink/ink256.xml"/><Relationship Id="rId169" Type="http://schemas.openxmlformats.org/officeDocument/2006/relationships/image" Target="../media/image267.png"/><Relationship Id="rId4" Type="http://schemas.openxmlformats.org/officeDocument/2006/relationships/customXml" Target="../ink/ink184.xml"/><Relationship Id="rId180" Type="http://schemas.openxmlformats.org/officeDocument/2006/relationships/customXml" Target="../ink/ink272.xml"/><Relationship Id="rId215" Type="http://schemas.openxmlformats.org/officeDocument/2006/relationships/image" Target="../media/image290.png"/><Relationship Id="rId236" Type="http://schemas.openxmlformats.org/officeDocument/2006/relationships/customXml" Target="../ink/ink300.xml"/><Relationship Id="rId257" Type="http://schemas.openxmlformats.org/officeDocument/2006/relationships/image" Target="../media/image311.png"/><Relationship Id="rId278" Type="http://schemas.openxmlformats.org/officeDocument/2006/relationships/customXml" Target="../ink/ink321.xml"/><Relationship Id="rId42" Type="http://schemas.openxmlformats.org/officeDocument/2006/relationships/customXml" Target="../ink/ink203.xml"/><Relationship Id="rId84" Type="http://schemas.openxmlformats.org/officeDocument/2006/relationships/customXml" Target="../ink/ink224.xml"/><Relationship Id="rId138" Type="http://schemas.openxmlformats.org/officeDocument/2006/relationships/customXml" Target="../ink/ink251.xml"/><Relationship Id="rId191" Type="http://schemas.openxmlformats.org/officeDocument/2006/relationships/image" Target="../media/image278.png"/><Relationship Id="rId205" Type="http://schemas.openxmlformats.org/officeDocument/2006/relationships/image" Target="../media/image285.png"/><Relationship Id="rId247" Type="http://schemas.openxmlformats.org/officeDocument/2006/relationships/image" Target="../media/image306.png"/><Relationship Id="rId107" Type="http://schemas.openxmlformats.org/officeDocument/2006/relationships/image" Target="../media/image236.png"/><Relationship Id="rId11" Type="http://schemas.openxmlformats.org/officeDocument/2006/relationships/image" Target="../media/image188.png"/><Relationship Id="rId53" Type="http://schemas.openxmlformats.org/officeDocument/2006/relationships/image" Target="../media/image209.png"/><Relationship Id="rId149" Type="http://schemas.openxmlformats.org/officeDocument/2006/relationships/image" Target="../media/image257.png"/><Relationship Id="rId95" Type="http://schemas.openxmlformats.org/officeDocument/2006/relationships/image" Target="../media/image230.png"/><Relationship Id="rId160" Type="http://schemas.openxmlformats.org/officeDocument/2006/relationships/customXml" Target="../ink/ink262.xml"/><Relationship Id="rId216" Type="http://schemas.openxmlformats.org/officeDocument/2006/relationships/customXml" Target="../ink/ink290.xml"/><Relationship Id="rId258" Type="http://schemas.openxmlformats.org/officeDocument/2006/relationships/customXml" Target="../ink/ink311.xml"/><Relationship Id="rId22" Type="http://schemas.openxmlformats.org/officeDocument/2006/relationships/customXml" Target="../ink/ink193.xml"/><Relationship Id="rId64" Type="http://schemas.openxmlformats.org/officeDocument/2006/relationships/customXml" Target="../ink/ink214.xml"/><Relationship Id="rId118" Type="http://schemas.openxmlformats.org/officeDocument/2006/relationships/customXml" Target="../ink/ink24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81.png"/><Relationship Id="rId299" Type="http://schemas.openxmlformats.org/officeDocument/2006/relationships/image" Target="../media/image2297.png"/><Relationship Id="rId21" Type="http://schemas.openxmlformats.org/officeDocument/2006/relationships/image" Target="../media/image2207.png"/><Relationship Id="rId63" Type="http://schemas.openxmlformats.org/officeDocument/2006/relationships/image" Target="../media/image2228.png"/><Relationship Id="rId159" Type="http://schemas.openxmlformats.org/officeDocument/2006/relationships/image" Target="../media/image1824.png"/><Relationship Id="rId324" Type="http://schemas.openxmlformats.org/officeDocument/2006/relationships/customXml" Target="../ink/ink2756.xml"/><Relationship Id="rId366" Type="http://schemas.openxmlformats.org/officeDocument/2006/relationships/customXml" Target="../ink/ink2777.xml"/><Relationship Id="rId170" Type="http://schemas.openxmlformats.org/officeDocument/2006/relationships/customXml" Target="../ink/ink2679.xml"/><Relationship Id="rId226" Type="http://schemas.openxmlformats.org/officeDocument/2006/relationships/customXml" Target="../ink/ink2707.xml"/><Relationship Id="rId433" Type="http://schemas.openxmlformats.org/officeDocument/2006/relationships/image" Target="../media/image2364.png"/><Relationship Id="rId268" Type="http://schemas.openxmlformats.org/officeDocument/2006/relationships/customXml" Target="../ink/ink2728.xml"/><Relationship Id="rId32" Type="http://schemas.openxmlformats.org/officeDocument/2006/relationships/customXml" Target="../ink/ink2610.xml"/><Relationship Id="rId74" Type="http://schemas.openxmlformats.org/officeDocument/2006/relationships/customXml" Target="../ink/ink2631.xml"/><Relationship Id="rId128" Type="http://schemas.openxmlformats.org/officeDocument/2006/relationships/customXml" Target="../ink/ink2658.xml"/><Relationship Id="rId335" Type="http://schemas.openxmlformats.org/officeDocument/2006/relationships/image" Target="../media/image2315.png"/><Relationship Id="rId377" Type="http://schemas.openxmlformats.org/officeDocument/2006/relationships/image" Target="../media/image2336.png"/><Relationship Id="rId5" Type="http://schemas.openxmlformats.org/officeDocument/2006/relationships/image" Target="../media/image2199.png"/><Relationship Id="rId181" Type="http://schemas.openxmlformats.org/officeDocument/2006/relationships/image" Target="../media/image2238.png"/><Relationship Id="rId237" Type="http://schemas.openxmlformats.org/officeDocument/2006/relationships/image" Target="../media/image2266.png"/><Relationship Id="rId402" Type="http://schemas.openxmlformats.org/officeDocument/2006/relationships/customXml" Target="../ink/ink2795.xml"/><Relationship Id="rId279" Type="http://schemas.openxmlformats.org/officeDocument/2006/relationships/image" Target="../media/image2287.png"/><Relationship Id="rId444" Type="http://schemas.openxmlformats.org/officeDocument/2006/relationships/customXml" Target="../ink/ink2816.xml"/><Relationship Id="rId43" Type="http://schemas.openxmlformats.org/officeDocument/2006/relationships/image" Target="../media/image2218.png"/><Relationship Id="rId139" Type="http://schemas.openxmlformats.org/officeDocument/2006/relationships/image" Target="../media/image1792.png"/><Relationship Id="rId290" Type="http://schemas.openxmlformats.org/officeDocument/2006/relationships/customXml" Target="../ink/ink2739.xml"/><Relationship Id="rId304" Type="http://schemas.openxmlformats.org/officeDocument/2006/relationships/customXml" Target="../ink/ink2746.xml"/><Relationship Id="rId346" Type="http://schemas.openxmlformats.org/officeDocument/2006/relationships/customXml" Target="../ink/ink2767.xml"/><Relationship Id="rId388" Type="http://schemas.openxmlformats.org/officeDocument/2006/relationships/customXml" Target="../ink/ink2788.xml"/><Relationship Id="rId85" Type="http://schemas.openxmlformats.org/officeDocument/2006/relationships/image" Target="../media/image1753.png"/><Relationship Id="rId150" Type="http://schemas.openxmlformats.org/officeDocument/2006/relationships/customXml" Target="../ink/ink2669.xml"/><Relationship Id="rId192" Type="http://schemas.openxmlformats.org/officeDocument/2006/relationships/customXml" Target="../ink/ink2690.xml"/><Relationship Id="rId206" Type="http://schemas.openxmlformats.org/officeDocument/2006/relationships/customXml" Target="../ink/ink2697.xml"/><Relationship Id="rId413" Type="http://schemas.openxmlformats.org/officeDocument/2006/relationships/image" Target="../media/image2354.png"/><Relationship Id="rId248" Type="http://schemas.openxmlformats.org/officeDocument/2006/relationships/customXml" Target="../ink/ink2718.xml"/><Relationship Id="rId12" Type="http://schemas.openxmlformats.org/officeDocument/2006/relationships/customXml" Target="../ink/ink2600.xml"/><Relationship Id="rId108" Type="http://schemas.openxmlformats.org/officeDocument/2006/relationships/customXml" Target="../ink/ink2648.xml"/><Relationship Id="rId315" Type="http://schemas.openxmlformats.org/officeDocument/2006/relationships/image" Target="../media/image2305.png"/><Relationship Id="rId357" Type="http://schemas.openxmlformats.org/officeDocument/2006/relationships/image" Target="../media/image2326.png"/><Relationship Id="rId54" Type="http://schemas.openxmlformats.org/officeDocument/2006/relationships/customXml" Target="../ink/ink2621.xml"/><Relationship Id="rId96" Type="http://schemas.openxmlformats.org/officeDocument/2006/relationships/customXml" Target="../ink/ink2642.xml"/><Relationship Id="rId161" Type="http://schemas.openxmlformats.org/officeDocument/2006/relationships/image" Target="../media/image1825.png"/><Relationship Id="rId217" Type="http://schemas.openxmlformats.org/officeDocument/2006/relationships/image" Target="../media/image2256.png"/><Relationship Id="rId399" Type="http://schemas.openxmlformats.org/officeDocument/2006/relationships/image" Target="../media/image2347.png"/><Relationship Id="rId259" Type="http://schemas.openxmlformats.org/officeDocument/2006/relationships/image" Target="../media/image2277.png"/><Relationship Id="rId424" Type="http://schemas.openxmlformats.org/officeDocument/2006/relationships/customXml" Target="../ink/ink2806.xml"/><Relationship Id="rId23" Type="http://schemas.openxmlformats.org/officeDocument/2006/relationships/image" Target="../media/image2208.png"/><Relationship Id="rId119" Type="http://schemas.openxmlformats.org/officeDocument/2006/relationships/image" Target="../media/image1782.png"/><Relationship Id="rId270" Type="http://schemas.openxmlformats.org/officeDocument/2006/relationships/customXml" Target="../ink/ink2729.xml"/><Relationship Id="rId326" Type="http://schemas.openxmlformats.org/officeDocument/2006/relationships/customXml" Target="../ink/ink2757.xml"/><Relationship Id="rId65" Type="http://schemas.openxmlformats.org/officeDocument/2006/relationships/image" Target="../media/image2229.png"/><Relationship Id="rId130" Type="http://schemas.openxmlformats.org/officeDocument/2006/relationships/customXml" Target="../ink/ink2659.xml"/><Relationship Id="rId368" Type="http://schemas.openxmlformats.org/officeDocument/2006/relationships/customXml" Target="../ink/ink2778.xml"/><Relationship Id="rId172" Type="http://schemas.openxmlformats.org/officeDocument/2006/relationships/customXml" Target="../ink/ink2680.xml"/><Relationship Id="rId228" Type="http://schemas.openxmlformats.org/officeDocument/2006/relationships/customXml" Target="../ink/ink2708.xml"/><Relationship Id="rId435" Type="http://schemas.openxmlformats.org/officeDocument/2006/relationships/image" Target="../media/image2365.png"/><Relationship Id="rId281" Type="http://schemas.openxmlformats.org/officeDocument/2006/relationships/image" Target="../media/image2288.png"/><Relationship Id="rId337" Type="http://schemas.openxmlformats.org/officeDocument/2006/relationships/image" Target="../media/image2316.png"/><Relationship Id="rId34" Type="http://schemas.openxmlformats.org/officeDocument/2006/relationships/customXml" Target="../ink/ink2611.xml"/><Relationship Id="rId76" Type="http://schemas.openxmlformats.org/officeDocument/2006/relationships/customXml" Target="../ink/ink2632.xml"/><Relationship Id="rId141" Type="http://schemas.openxmlformats.org/officeDocument/2006/relationships/image" Target="../media/image1793.png"/><Relationship Id="rId379" Type="http://schemas.openxmlformats.org/officeDocument/2006/relationships/image" Target="../media/image2337.png"/><Relationship Id="rId7" Type="http://schemas.openxmlformats.org/officeDocument/2006/relationships/image" Target="../media/image2200.png"/><Relationship Id="rId183" Type="http://schemas.openxmlformats.org/officeDocument/2006/relationships/image" Target="../media/image2239.png"/><Relationship Id="rId239" Type="http://schemas.openxmlformats.org/officeDocument/2006/relationships/image" Target="../media/image2267.png"/><Relationship Id="rId390" Type="http://schemas.openxmlformats.org/officeDocument/2006/relationships/customXml" Target="../ink/ink2789.xml"/><Relationship Id="rId404" Type="http://schemas.openxmlformats.org/officeDocument/2006/relationships/customXml" Target="../ink/ink2796.xml"/><Relationship Id="rId446" Type="http://schemas.openxmlformats.org/officeDocument/2006/relationships/customXml" Target="../ink/ink2817.xml"/><Relationship Id="rId250" Type="http://schemas.openxmlformats.org/officeDocument/2006/relationships/customXml" Target="../ink/ink2719.xml"/><Relationship Id="rId292" Type="http://schemas.openxmlformats.org/officeDocument/2006/relationships/customXml" Target="../ink/ink2740.xml"/><Relationship Id="rId306" Type="http://schemas.openxmlformats.org/officeDocument/2006/relationships/customXml" Target="../ink/ink2747.xml"/><Relationship Id="rId45" Type="http://schemas.openxmlformats.org/officeDocument/2006/relationships/image" Target="../media/image2219.png"/><Relationship Id="rId87" Type="http://schemas.openxmlformats.org/officeDocument/2006/relationships/image" Target="../media/image1754.png"/><Relationship Id="rId110" Type="http://schemas.openxmlformats.org/officeDocument/2006/relationships/customXml" Target="../ink/ink2649.xml"/><Relationship Id="rId348" Type="http://schemas.openxmlformats.org/officeDocument/2006/relationships/customXml" Target="../ink/ink2768.xml"/><Relationship Id="rId152" Type="http://schemas.openxmlformats.org/officeDocument/2006/relationships/customXml" Target="../ink/ink2670.xml"/><Relationship Id="rId194" Type="http://schemas.openxmlformats.org/officeDocument/2006/relationships/customXml" Target="../ink/ink2691.xml"/><Relationship Id="rId208" Type="http://schemas.openxmlformats.org/officeDocument/2006/relationships/customXml" Target="../ink/ink2698.xml"/><Relationship Id="rId415" Type="http://schemas.openxmlformats.org/officeDocument/2006/relationships/image" Target="../media/image2355.png"/><Relationship Id="rId261" Type="http://schemas.openxmlformats.org/officeDocument/2006/relationships/image" Target="../media/image2278.png"/><Relationship Id="rId14" Type="http://schemas.openxmlformats.org/officeDocument/2006/relationships/customXml" Target="../ink/ink2601.xml"/><Relationship Id="rId56" Type="http://schemas.openxmlformats.org/officeDocument/2006/relationships/customXml" Target="../ink/ink2622.xml"/><Relationship Id="rId317" Type="http://schemas.openxmlformats.org/officeDocument/2006/relationships/image" Target="../media/image2306.png"/><Relationship Id="rId359" Type="http://schemas.openxmlformats.org/officeDocument/2006/relationships/image" Target="../media/image2327.png"/><Relationship Id="rId98" Type="http://schemas.openxmlformats.org/officeDocument/2006/relationships/customXml" Target="../ink/ink2643.xml"/><Relationship Id="rId121" Type="http://schemas.openxmlformats.org/officeDocument/2006/relationships/image" Target="../media/image1783.png"/><Relationship Id="rId163" Type="http://schemas.openxmlformats.org/officeDocument/2006/relationships/image" Target="../media/image1826.png"/><Relationship Id="rId219" Type="http://schemas.openxmlformats.org/officeDocument/2006/relationships/image" Target="../media/image2257.png"/><Relationship Id="rId370" Type="http://schemas.openxmlformats.org/officeDocument/2006/relationships/customXml" Target="../ink/ink2779.xml"/><Relationship Id="rId426" Type="http://schemas.openxmlformats.org/officeDocument/2006/relationships/customXml" Target="../ink/ink2807.xml"/><Relationship Id="rId230" Type="http://schemas.openxmlformats.org/officeDocument/2006/relationships/customXml" Target="../ink/ink2709.xml"/><Relationship Id="rId25" Type="http://schemas.openxmlformats.org/officeDocument/2006/relationships/image" Target="../media/image2209.png"/><Relationship Id="rId67" Type="http://schemas.openxmlformats.org/officeDocument/2006/relationships/image" Target="../media/image2230.png"/><Relationship Id="rId272" Type="http://schemas.openxmlformats.org/officeDocument/2006/relationships/customXml" Target="../ink/ink2730.xml"/><Relationship Id="rId328" Type="http://schemas.openxmlformats.org/officeDocument/2006/relationships/customXml" Target="../ink/ink2758.xml"/><Relationship Id="rId132" Type="http://schemas.openxmlformats.org/officeDocument/2006/relationships/customXml" Target="../ink/ink2660.xml"/><Relationship Id="rId174" Type="http://schemas.openxmlformats.org/officeDocument/2006/relationships/customXml" Target="../ink/ink2681.xml"/><Relationship Id="rId381" Type="http://schemas.openxmlformats.org/officeDocument/2006/relationships/image" Target="../media/image2338.png"/><Relationship Id="rId241" Type="http://schemas.openxmlformats.org/officeDocument/2006/relationships/image" Target="../media/image2268.png"/><Relationship Id="rId437" Type="http://schemas.openxmlformats.org/officeDocument/2006/relationships/image" Target="../media/image2366.png"/><Relationship Id="rId36" Type="http://schemas.openxmlformats.org/officeDocument/2006/relationships/customXml" Target="../ink/ink2612.xml"/><Relationship Id="rId283" Type="http://schemas.openxmlformats.org/officeDocument/2006/relationships/image" Target="../media/image2289.png"/><Relationship Id="rId339" Type="http://schemas.openxmlformats.org/officeDocument/2006/relationships/image" Target="../media/image2317.png"/><Relationship Id="rId78" Type="http://schemas.openxmlformats.org/officeDocument/2006/relationships/customXml" Target="../ink/ink2633.xml"/><Relationship Id="rId101" Type="http://schemas.openxmlformats.org/officeDocument/2006/relationships/image" Target="../media/image1773.png"/><Relationship Id="rId143" Type="http://schemas.openxmlformats.org/officeDocument/2006/relationships/image" Target="../media/image1794.png"/><Relationship Id="rId185" Type="http://schemas.openxmlformats.org/officeDocument/2006/relationships/image" Target="../media/image2240.png"/><Relationship Id="rId350" Type="http://schemas.openxmlformats.org/officeDocument/2006/relationships/customXml" Target="../ink/ink2769.xml"/><Relationship Id="rId406" Type="http://schemas.openxmlformats.org/officeDocument/2006/relationships/customXml" Target="../ink/ink2797.xml"/><Relationship Id="rId9" Type="http://schemas.openxmlformats.org/officeDocument/2006/relationships/image" Target="../media/image2201.png"/><Relationship Id="rId210" Type="http://schemas.openxmlformats.org/officeDocument/2006/relationships/customXml" Target="../ink/ink2699.xml"/><Relationship Id="rId392" Type="http://schemas.openxmlformats.org/officeDocument/2006/relationships/customXml" Target="../ink/ink2790.xml"/><Relationship Id="rId448" Type="http://schemas.openxmlformats.org/officeDocument/2006/relationships/customXml" Target="../ink/ink2818.xml"/><Relationship Id="rId252" Type="http://schemas.openxmlformats.org/officeDocument/2006/relationships/customXml" Target="../ink/ink2720.xml"/><Relationship Id="rId294" Type="http://schemas.openxmlformats.org/officeDocument/2006/relationships/customXml" Target="../ink/ink2741.xml"/><Relationship Id="rId308" Type="http://schemas.openxmlformats.org/officeDocument/2006/relationships/customXml" Target="../ink/ink2748.xml"/><Relationship Id="rId47" Type="http://schemas.openxmlformats.org/officeDocument/2006/relationships/image" Target="../media/image2220.png"/><Relationship Id="rId89" Type="http://schemas.openxmlformats.org/officeDocument/2006/relationships/image" Target="../media/image1755.png"/><Relationship Id="rId112" Type="http://schemas.openxmlformats.org/officeDocument/2006/relationships/customXml" Target="../ink/ink2650.xml"/><Relationship Id="rId154" Type="http://schemas.openxmlformats.org/officeDocument/2006/relationships/customXml" Target="../ink/ink2671.xml"/><Relationship Id="rId361" Type="http://schemas.openxmlformats.org/officeDocument/2006/relationships/image" Target="../media/image2328.png"/><Relationship Id="rId196" Type="http://schemas.openxmlformats.org/officeDocument/2006/relationships/customXml" Target="../ink/ink2692.xml"/><Relationship Id="rId417" Type="http://schemas.openxmlformats.org/officeDocument/2006/relationships/image" Target="../media/image2356.png"/><Relationship Id="rId16" Type="http://schemas.openxmlformats.org/officeDocument/2006/relationships/customXml" Target="../ink/ink2602.xml"/><Relationship Id="rId221" Type="http://schemas.openxmlformats.org/officeDocument/2006/relationships/image" Target="../media/image2258.png"/><Relationship Id="rId263" Type="http://schemas.openxmlformats.org/officeDocument/2006/relationships/image" Target="../media/image2279.png"/><Relationship Id="rId319" Type="http://schemas.openxmlformats.org/officeDocument/2006/relationships/image" Target="../media/image2307.png"/><Relationship Id="rId58" Type="http://schemas.openxmlformats.org/officeDocument/2006/relationships/customXml" Target="../ink/ink2623.xml"/><Relationship Id="rId123" Type="http://schemas.openxmlformats.org/officeDocument/2006/relationships/image" Target="../media/image1784.png"/><Relationship Id="rId330" Type="http://schemas.openxmlformats.org/officeDocument/2006/relationships/customXml" Target="../ink/ink2759.xml"/><Relationship Id="rId165" Type="http://schemas.openxmlformats.org/officeDocument/2006/relationships/image" Target="../media/image1827.png"/><Relationship Id="rId372" Type="http://schemas.openxmlformats.org/officeDocument/2006/relationships/customXml" Target="../ink/ink2780.xml"/><Relationship Id="rId428" Type="http://schemas.openxmlformats.org/officeDocument/2006/relationships/customXml" Target="../ink/ink2808.xml"/><Relationship Id="rId232" Type="http://schemas.openxmlformats.org/officeDocument/2006/relationships/customXml" Target="../ink/ink2710.xml"/><Relationship Id="rId274" Type="http://schemas.openxmlformats.org/officeDocument/2006/relationships/customXml" Target="../ink/ink2731.xml"/><Relationship Id="rId27" Type="http://schemas.openxmlformats.org/officeDocument/2006/relationships/image" Target="../media/image2210.png"/><Relationship Id="rId69" Type="http://schemas.openxmlformats.org/officeDocument/2006/relationships/image" Target="../media/image2231.png"/><Relationship Id="rId134" Type="http://schemas.openxmlformats.org/officeDocument/2006/relationships/customXml" Target="../ink/ink2661.xml"/><Relationship Id="rId80" Type="http://schemas.openxmlformats.org/officeDocument/2006/relationships/customXml" Target="../ink/ink2634.xml"/><Relationship Id="rId176" Type="http://schemas.openxmlformats.org/officeDocument/2006/relationships/customXml" Target="../ink/ink2682.xml"/><Relationship Id="rId341" Type="http://schemas.openxmlformats.org/officeDocument/2006/relationships/image" Target="../media/image2318.png"/><Relationship Id="rId383" Type="http://schemas.openxmlformats.org/officeDocument/2006/relationships/image" Target="../media/image2339.png"/><Relationship Id="rId439" Type="http://schemas.openxmlformats.org/officeDocument/2006/relationships/image" Target="../media/image2367.png"/><Relationship Id="rId201" Type="http://schemas.openxmlformats.org/officeDocument/2006/relationships/image" Target="../media/image2248.png"/><Relationship Id="rId243" Type="http://schemas.openxmlformats.org/officeDocument/2006/relationships/image" Target="../media/image2269.png"/><Relationship Id="rId285" Type="http://schemas.openxmlformats.org/officeDocument/2006/relationships/image" Target="../media/image2290.png"/><Relationship Id="rId450" Type="http://schemas.openxmlformats.org/officeDocument/2006/relationships/customXml" Target="../ink/ink2819.xml"/><Relationship Id="rId38" Type="http://schemas.openxmlformats.org/officeDocument/2006/relationships/customXml" Target="../ink/ink2613.xml"/><Relationship Id="rId103" Type="http://schemas.openxmlformats.org/officeDocument/2006/relationships/image" Target="../media/image1774.png"/><Relationship Id="rId310" Type="http://schemas.openxmlformats.org/officeDocument/2006/relationships/customXml" Target="../ink/ink2749.xml"/><Relationship Id="rId91" Type="http://schemas.openxmlformats.org/officeDocument/2006/relationships/image" Target="../media/image1756.png"/><Relationship Id="rId145" Type="http://schemas.openxmlformats.org/officeDocument/2006/relationships/image" Target="../media/image1795.png"/><Relationship Id="rId187" Type="http://schemas.openxmlformats.org/officeDocument/2006/relationships/image" Target="../media/image2241.png"/><Relationship Id="rId352" Type="http://schemas.openxmlformats.org/officeDocument/2006/relationships/customXml" Target="../ink/ink2770.xml"/><Relationship Id="rId394" Type="http://schemas.openxmlformats.org/officeDocument/2006/relationships/customXml" Target="../ink/ink2791.xml"/><Relationship Id="rId408" Type="http://schemas.openxmlformats.org/officeDocument/2006/relationships/customXml" Target="../ink/ink2798.xml"/><Relationship Id="rId212" Type="http://schemas.openxmlformats.org/officeDocument/2006/relationships/customXml" Target="../ink/ink2700.xml"/><Relationship Id="rId254" Type="http://schemas.openxmlformats.org/officeDocument/2006/relationships/customXml" Target="../ink/ink2721.xml"/><Relationship Id="rId49" Type="http://schemas.openxmlformats.org/officeDocument/2006/relationships/image" Target="../media/image2221.png"/><Relationship Id="rId114" Type="http://schemas.openxmlformats.org/officeDocument/2006/relationships/customXml" Target="../ink/ink2651.xml"/><Relationship Id="rId296" Type="http://schemas.openxmlformats.org/officeDocument/2006/relationships/customXml" Target="../ink/ink2742.xml"/><Relationship Id="rId60" Type="http://schemas.openxmlformats.org/officeDocument/2006/relationships/customXml" Target="../ink/ink2624.xml"/><Relationship Id="rId156" Type="http://schemas.openxmlformats.org/officeDocument/2006/relationships/customXml" Target="../ink/ink2672.xml"/><Relationship Id="rId198" Type="http://schemas.openxmlformats.org/officeDocument/2006/relationships/customXml" Target="../ink/ink2693.xml"/><Relationship Id="rId321" Type="http://schemas.openxmlformats.org/officeDocument/2006/relationships/image" Target="../media/image2308.png"/><Relationship Id="rId363" Type="http://schemas.openxmlformats.org/officeDocument/2006/relationships/image" Target="../media/image2329.png"/><Relationship Id="rId419" Type="http://schemas.openxmlformats.org/officeDocument/2006/relationships/image" Target="../media/image2357.png"/><Relationship Id="rId223" Type="http://schemas.openxmlformats.org/officeDocument/2006/relationships/image" Target="../media/image2259.png"/><Relationship Id="rId430" Type="http://schemas.openxmlformats.org/officeDocument/2006/relationships/customXml" Target="../ink/ink2809.xml"/><Relationship Id="rId18" Type="http://schemas.openxmlformats.org/officeDocument/2006/relationships/customXml" Target="../ink/ink2603.xml"/><Relationship Id="rId265" Type="http://schemas.openxmlformats.org/officeDocument/2006/relationships/image" Target="../media/image2280.png"/><Relationship Id="rId125" Type="http://schemas.openxmlformats.org/officeDocument/2006/relationships/image" Target="../media/image1785.png"/><Relationship Id="rId167" Type="http://schemas.openxmlformats.org/officeDocument/2006/relationships/image" Target="../media/image1828.png"/><Relationship Id="rId332" Type="http://schemas.openxmlformats.org/officeDocument/2006/relationships/customXml" Target="../ink/ink2760.xml"/><Relationship Id="rId374" Type="http://schemas.openxmlformats.org/officeDocument/2006/relationships/customXml" Target="../ink/ink2781.xml"/><Relationship Id="rId71" Type="http://schemas.openxmlformats.org/officeDocument/2006/relationships/image" Target="../media/image1746.png"/><Relationship Id="rId92" Type="http://schemas.openxmlformats.org/officeDocument/2006/relationships/customXml" Target="../ink/ink2640.xml"/><Relationship Id="rId213" Type="http://schemas.openxmlformats.org/officeDocument/2006/relationships/image" Target="../media/image2254.png"/><Relationship Id="rId234" Type="http://schemas.openxmlformats.org/officeDocument/2006/relationships/customXml" Target="../ink/ink2711.xml"/><Relationship Id="rId420" Type="http://schemas.openxmlformats.org/officeDocument/2006/relationships/customXml" Target="../ink/ink2804.xml"/><Relationship Id="rId2" Type="http://schemas.openxmlformats.org/officeDocument/2006/relationships/customXml" Target="../ink/ink2595.xml"/><Relationship Id="rId29" Type="http://schemas.openxmlformats.org/officeDocument/2006/relationships/image" Target="../media/image2211.png"/><Relationship Id="rId255" Type="http://schemas.openxmlformats.org/officeDocument/2006/relationships/image" Target="../media/image2275.png"/><Relationship Id="rId276" Type="http://schemas.openxmlformats.org/officeDocument/2006/relationships/customXml" Target="../ink/ink2732.xml"/><Relationship Id="rId297" Type="http://schemas.openxmlformats.org/officeDocument/2006/relationships/image" Target="../media/image2296.png"/><Relationship Id="rId441" Type="http://schemas.openxmlformats.org/officeDocument/2006/relationships/image" Target="../media/image2368.png"/><Relationship Id="rId40" Type="http://schemas.openxmlformats.org/officeDocument/2006/relationships/customXml" Target="../ink/ink2614.xml"/><Relationship Id="rId115" Type="http://schemas.openxmlformats.org/officeDocument/2006/relationships/image" Target="../media/image1780.png"/><Relationship Id="rId136" Type="http://schemas.openxmlformats.org/officeDocument/2006/relationships/customXml" Target="../ink/ink2662.xml"/><Relationship Id="rId157" Type="http://schemas.openxmlformats.org/officeDocument/2006/relationships/image" Target="../media/image1823.png"/><Relationship Id="rId178" Type="http://schemas.openxmlformats.org/officeDocument/2006/relationships/customXml" Target="../ink/ink2683.xml"/><Relationship Id="rId301" Type="http://schemas.openxmlformats.org/officeDocument/2006/relationships/image" Target="../media/image2298.png"/><Relationship Id="rId322" Type="http://schemas.openxmlformats.org/officeDocument/2006/relationships/customXml" Target="../ink/ink2755.xml"/><Relationship Id="rId343" Type="http://schemas.openxmlformats.org/officeDocument/2006/relationships/image" Target="../media/image2319.png"/><Relationship Id="rId364" Type="http://schemas.openxmlformats.org/officeDocument/2006/relationships/customXml" Target="../ink/ink2776.xml"/><Relationship Id="rId61" Type="http://schemas.openxmlformats.org/officeDocument/2006/relationships/image" Target="../media/image2227.png"/><Relationship Id="rId82" Type="http://schemas.openxmlformats.org/officeDocument/2006/relationships/customXml" Target="../ink/ink2635.xml"/><Relationship Id="rId199" Type="http://schemas.openxmlformats.org/officeDocument/2006/relationships/image" Target="../media/image2247.png"/><Relationship Id="rId203" Type="http://schemas.openxmlformats.org/officeDocument/2006/relationships/image" Target="../media/image2249.png"/><Relationship Id="rId385" Type="http://schemas.openxmlformats.org/officeDocument/2006/relationships/image" Target="../media/image2340.png"/><Relationship Id="rId19" Type="http://schemas.openxmlformats.org/officeDocument/2006/relationships/image" Target="../media/image2206.png"/><Relationship Id="rId224" Type="http://schemas.openxmlformats.org/officeDocument/2006/relationships/customXml" Target="../ink/ink2706.xml"/><Relationship Id="rId245" Type="http://schemas.openxmlformats.org/officeDocument/2006/relationships/image" Target="../media/image2270.png"/><Relationship Id="rId266" Type="http://schemas.openxmlformats.org/officeDocument/2006/relationships/customXml" Target="../ink/ink2727.xml"/><Relationship Id="rId287" Type="http://schemas.openxmlformats.org/officeDocument/2006/relationships/image" Target="../media/image2291.png"/><Relationship Id="rId410" Type="http://schemas.openxmlformats.org/officeDocument/2006/relationships/customXml" Target="../ink/ink2799.xml"/><Relationship Id="rId431" Type="http://schemas.openxmlformats.org/officeDocument/2006/relationships/image" Target="../media/image2363.png"/><Relationship Id="rId452" Type="http://schemas.openxmlformats.org/officeDocument/2006/relationships/customXml" Target="../ink/ink2820.xml"/><Relationship Id="rId30" Type="http://schemas.openxmlformats.org/officeDocument/2006/relationships/customXml" Target="../ink/ink2609.xml"/><Relationship Id="rId105" Type="http://schemas.openxmlformats.org/officeDocument/2006/relationships/image" Target="../media/image1775.png"/><Relationship Id="rId126" Type="http://schemas.openxmlformats.org/officeDocument/2006/relationships/customXml" Target="../ink/ink2657.xml"/><Relationship Id="rId147" Type="http://schemas.openxmlformats.org/officeDocument/2006/relationships/image" Target="../media/image1796.png"/><Relationship Id="rId168" Type="http://schemas.openxmlformats.org/officeDocument/2006/relationships/customXml" Target="../ink/ink2678.xml"/><Relationship Id="rId312" Type="http://schemas.openxmlformats.org/officeDocument/2006/relationships/customXml" Target="../ink/ink2750.xml"/><Relationship Id="rId333" Type="http://schemas.openxmlformats.org/officeDocument/2006/relationships/image" Target="../media/image2314.png"/><Relationship Id="rId354" Type="http://schemas.openxmlformats.org/officeDocument/2006/relationships/customXml" Target="../ink/ink2771.xml"/><Relationship Id="rId51" Type="http://schemas.openxmlformats.org/officeDocument/2006/relationships/image" Target="../media/image2222.png"/><Relationship Id="rId72" Type="http://schemas.openxmlformats.org/officeDocument/2006/relationships/customXml" Target="../ink/ink2630.xml"/><Relationship Id="rId93" Type="http://schemas.openxmlformats.org/officeDocument/2006/relationships/image" Target="../media/image1757.png"/><Relationship Id="rId189" Type="http://schemas.openxmlformats.org/officeDocument/2006/relationships/image" Target="../media/image2242.png"/><Relationship Id="rId375" Type="http://schemas.openxmlformats.org/officeDocument/2006/relationships/image" Target="../media/image2335.png"/><Relationship Id="rId396" Type="http://schemas.openxmlformats.org/officeDocument/2006/relationships/customXml" Target="../ink/ink2792.xml"/><Relationship Id="rId3" Type="http://schemas.openxmlformats.org/officeDocument/2006/relationships/image" Target="../media/image2198.png"/><Relationship Id="rId214" Type="http://schemas.openxmlformats.org/officeDocument/2006/relationships/customXml" Target="../ink/ink2701.xml"/><Relationship Id="rId235" Type="http://schemas.openxmlformats.org/officeDocument/2006/relationships/image" Target="../media/image2265.png"/><Relationship Id="rId256" Type="http://schemas.openxmlformats.org/officeDocument/2006/relationships/customXml" Target="../ink/ink2722.xml"/><Relationship Id="rId277" Type="http://schemas.openxmlformats.org/officeDocument/2006/relationships/image" Target="../media/image2286.png"/><Relationship Id="rId298" Type="http://schemas.openxmlformats.org/officeDocument/2006/relationships/customXml" Target="../ink/ink2743.xml"/><Relationship Id="rId400" Type="http://schemas.openxmlformats.org/officeDocument/2006/relationships/customXml" Target="../ink/ink2794.xml"/><Relationship Id="rId421" Type="http://schemas.openxmlformats.org/officeDocument/2006/relationships/image" Target="../media/image2358.png"/><Relationship Id="rId442" Type="http://schemas.openxmlformats.org/officeDocument/2006/relationships/customXml" Target="../ink/ink2815.xml"/><Relationship Id="rId116" Type="http://schemas.openxmlformats.org/officeDocument/2006/relationships/customXml" Target="../ink/ink2652.xml"/><Relationship Id="rId137" Type="http://schemas.openxmlformats.org/officeDocument/2006/relationships/image" Target="../media/image1791.png"/><Relationship Id="rId158" Type="http://schemas.openxmlformats.org/officeDocument/2006/relationships/customXml" Target="../ink/ink2673.xml"/><Relationship Id="rId302" Type="http://schemas.openxmlformats.org/officeDocument/2006/relationships/customXml" Target="../ink/ink2745.xml"/><Relationship Id="rId323" Type="http://schemas.openxmlformats.org/officeDocument/2006/relationships/image" Target="../media/image2309.png"/><Relationship Id="rId344" Type="http://schemas.openxmlformats.org/officeDocument/2006/relationships/customXml" Target="../ink/ink2766.xml"/><Relationship Id="rId20" Type="http://schemas.openxmlformats.org/officeDocument/2006/relationships/customXml" Target="../ink/ink2604.xml"/><Relationship Id="rId41" Type="http://schemas.openxmlformats.org/officeDocument/2006/relationships/image" Target="../media/image2217.png"/><Relationship Id="rId62" Type="http://schemas.openxmlformats.org/officeDocument/2006/relationships/customXml" Target="../ink/ink2625.xml"/><Relationship Id="rId83" Type="http://schemas.openxmlformats.org/officeDocument/2006/relationships/image" Target="../media/image1752.png"/><Relationship Id="rId179" Type="http://schemas.openxmlformats.org/officeDocument/2006/relationships/image" Target="../media/image2237.png"/><Relationship Id="rId365" Type="http://schemas.openxmlformats.org/officeDocument/2006/relationships/image" Target="../media/image2330.png"/><Relationship Id="rId386" Type="http://schemas.openxmlformats.org/officeDocument/2006/relationships/customXml" Target="../ink/ink2787.xml"/><Relationship Id="rId190" Type="http://schemas.openxmlformats.org/officeDocument/2006/relationships/customXml" Target="../ink/ink2689.xml"/><Relationship Id="rId204" Type="http://schemas.openxmlformats.org/officeDocument/2006/relationships/customXml" Target="../ink/ink2696.xml"/><Relationship Id="rId225" Type="http://schemas.openxmlformats.org/officeDocument/2006/relationships/image" Target="../media/image2260.png"/><Relationship Id="rId246" Type="http://schemas.openxmlformats.org/officeDocument/2006/relationships/customXml" Target="../ink/ink2717.xml"/><Relationship Id="rId267" Type="http://schemas.openxmlformats.org/officeDocument/2006/relationships/image" Target="../media/image2281.png"/><Relationship Id="rId288" Type="http://schemas.openxmlformats.org/officeDocument/2006/relationships/customXml" Target="../ink/ink2738.xml"/><Relationship Id="rId411" Type="http://schemas.openxmlformats.org/officeDocument/2006/relationships/image" Target="../media/image2353.png"/><Relationship Id="rId432" Type="http://schemas.openxmlformats.org/officeDocument/2006/relationships/customXml" Target="../ink/ink2810.xml"/><Relationship Id="rId453" Type="http://schemas.openxmlformats.org/officeDocument/2006/relationships/image" Target="../media/image2374.png"/><Relationship Id="rId106" Type="http://schemas.openxmlformats.org/officeDocument/2006/relationships/customXml" Target="../ink/ink2647.xml"/><Relationship Id="rId127" Type="http://schemas.openxmlformats.org/officeDocument/2006/relationships/image" Target="../media/image1786.png"/><Relationship Id="rId313" Type="http://schemas.openxmlformats.org/officeDocument/2006/relationships/image" Target="../media/image2304.png"/><Relationship Id="rId10" Type="http://schemas.openxmlformats.org/officeDocument/2006/relationships/customXml" Target="../ink/ink2599.xml"/><Relationship Id="rId31" Type="http://schemas.openxmlformats.org/officeDocument/2006/relationships/image" Target="../media/image2212.png"/><Relationship Id="rId52" Type="http://schemas.openxmlformats.org/officeDocument/2006/relationships/customXml" Target="../ink/ink2620.xml"/><Relationship Id="rId73" Type="http://schemas.openxmlformats.org/officeDocument/2006/relationships/image" Target="../media/image1747.png"/><Relationship Id="rId94" Type="http://schemas.openxmlformats.org/officeDocument/2006/relationships/customXml" Target="../ink/ink2641.xml"/><Relationship Id="rId148" Type="http://schemas.openxmlformats.org/officeDocument/2006/relationships/customXml" Target="../ink/ink2668.xml"/><Relationship Id="rId169" Type="http://schemas.openxmlformats.org/officeDocument/2006/relationships/image" Target="../media/image2232.png"/><Relationship Id="rId334" Type="http://schemas.openxmlformats.org/officeDocument/2006/relationships/customXml" Target="../ink/ink2761.xml"/><Relationship Id="rId355" Type="http://schemas.openxmlformats.org/officeDocument/2006/relationships/image" Target="../media/image2325.png"/><Relationship Id="rId376" Type="http://schemas.openxmlformats.org/officeDocument/2006/relationships/customXml" Target="../ink/ink2782.xml"/><Relationship Id="rId397" Type="http://schemas.openxmlformats.org/officeDocument/2006/relationships/image" Target="../media/image2346.png"/><Relationship Id="rId4" Type="http://schemas.openxmlformats.org/officeDocument/2006/relationships/customXml" Target="../ink/ink2596.xml"/><Relationship Id="rId180" Type="http://schemas.openxmlformats.org/officeDocument/2006/relationships/customXml" Target="../ink/ink2684.xml"/><Relationship Id="rId215" Type="http://schemas.openxmlformats.org/officeDocument/2006/relationships/image" Target="../media/image2255.png"/><Relationship Id="rId236" Type="http://schemas.openxmlformats.org/officeDocument/2006/relationships/customXml" Target="../ink/ink2712.xml"/><Relationship Id="rId257" Type="http://schemas.openxmlformats.org/officeDocument/2006/relationships/image" Target="../media/image2276.png"/><Relationship Id="rId278" Type="http://schemas.openxmlformats.org/officeDocument/2006/relationships/customXml" Target="../ink/ink2733.xml"/><Relationship Id="rId401" Type="http://schemas.openxmlformats.org/officeDocument/2006/relationships/image" Target="../media/image2348.png"/><Relationship Id="rId422" Type="http://schemas.openxmlformats.org/officeDocument/2006/relationships/customXml" Target="../ink/ink2805.xml"/><Relationship Id="rId443" Type="http://schemas.openxmlformats.org/officeDocument/2006/relationships/image" Target="../media/image2369.png"/><Relationship Id="rId303" Type="http://schemas.openxmlformats.org/officeDocument/2006/relationships/image" Target="../media/image2299.png"/><Relationship Id="rId42" Type="http://schemas.openxmlformats.org/officeDocument/2006/relationships/customXml" Target="../ink/ink2615.xml"/><Relationship Id="rId84" Type="http://schemas.openxmlformats.org/officeDocument/2006/relationships/customXml" Target="../ink/ink2636.xml"/><Relationship Id="rId138" Type="http://schemas.openxmlformats.org/officeDocument/2006/relationships/customXml" Target="../ink/ink2663.xml"/><Relationship Id="rId345" Type="http://schemas.openxmlformats.org/officeDocument/2006/relationships/image" Target="../media/image2320.png"/><Relationship Id="rId387" Type="http://schemas.openxmlformats.org/officeDocument/2006/relationships/image" Target="../media/image2341.png"/><Relationship Id="rId191" Type="http://schemas.openxmlformats.org/officeDocument/2006/relationships/image" Target="../media/image2243.png"/><Relationship Id="rId205" Type="http://schemas.openxmlformats.org/officeDocument/2006/relationships/image" Target="../media/image2250.png"/><Relationship Id="rId247" Type="http://schemas.openxmlformats.org/officeDocument/2006/relationships/image" Target="../media/image2271.png"/><Relationship Id="rId412" Type="http://schemas.openxmlformats.org/officeDocument/2006/relationships/customXml" Target="../ink/ink2800.xml"/><Relationship Id="rId107" Type="http://schemas.openxmlformats.org/officeDocument/2006/relationships/image" Target="../media/image1776.png"/><Relationship Id="rId289" Type="http://schemas.openxmlformats.org/officeDocument/2006/relationships/image" Target="../media/image2292.png"/><Relationship Id="rId11" Type="http://schemas.openxmlformats.org/officeDocument/2006/relationships/image" Target="../media/image2202.png"/><Relationship Id="rId53" Type="http://schemas.openxmlformats.org/officeDocument/2006/relationships/image" Target="../media/image2223.png"/><Relationship Id="rId149" Type="http://schemas.openxmlformats.org/officeDocument/2006/relationships/image" Target="../media/image1819.png"/><Relationship Id="rId314" Type="http://schemas.openxmlformats.org/officeDocument/2006/relationships/customXml" Target="../ink/ink2751.xml"/><Relationship Id="rId356" Type="http://schemas.openxmlformats.org/officeDocument/2006/relationships/customXml" Target="../ink/ink2772.xml"/><Relationship Id="rId398" Type="http://schemas.openxmlformats.org/officeDocument/2006/relationships/customXml" Target="../ink/ink2793.xml"/><Relationship Id="rId95" Type="http://schemas.openxmlformats.org/officeDocument/2006/relationships/image" Target="../media/image1758.png"/><Relationship Id="rId160" Type="http://schemas.openxmlformats.org/officeDocument/2006/relationships/customXml" Target="../ink/ink2674.xml"/><Relationship Id="rId216" Type="http://schemas.openxmlformats.org/officeDocument/2006/relationships/customXml" Target="../ink/ink2702.xml"/><Relationship Id="rId423" Type="http://schemas.openxmlformats.org/officeDocument/2006/relationships/image" Target="../media/image2359.png"/><Relationship Id="rId258" Type="http://schemas.openxmlformats.org/officeDocument/2006/relationships/customXml" Target="../ink/ink2723.xml"/><Relationship Id="rId22" Type="http://schemas.openxmlformats.org/officeDocument/2006/relationships/customXml" Target="../ink/ink2605.xml"/><Relationship Id="rId64" Type="http://schemas.openxmlformats.org/officeDocument/2006/relationships/customXml" Target="../ink/ink2626.xml"/><Relationship Id="rId118" Type="http://schemas.openxmlformats.org/officeDocument/2006/relationships/customXml" Target="../ink/ink2653.xml"/><Relationship Id="rId325" Type="http://schemas.openxmlformats.org/officeDocument/2006/relationships/image" Target="../media/image2310.png"/><Relationship Id="rId367" Type="http://schemas.openxmlformats.org/officeDocument/2006/relationships/image" Target="../media/image2331.png"/><Relationship Id="rId171" Type="http://schemas.openxmlformats.org/officeDocument/2006/relationships/image" Target="../media/image2233.png"/><Relationship Id="rId227" Type="http://schemas.openxmlformats.org/officeDocument/2006/relationships/image" Target="../media/image2261.png"/><Relationship Id="rId269" Type="http://schemas.openxmlformats.org/officeDocument/2006/relationships/image" Target="../media/image2282.png"/><Relationship Id="rId434" Type="http://schemas.openxmlformats.org/officeDocument/2006/relationships/customXml" Target="../ink/ink2811.xml"/><Relationship Id="rId33" Type="http://schemas.openxmlformats.org/officeDocument/2006/relationships/image" Target="../media/image2213.png"/><Relationship Id="rId129" Type="http://schemas.openxmlformats.org/officeDocument/2006/relationships/image" Target="../media/image1787.png"/><Relationship Id="rId280" Type="http://schemas.openxmlformats.org/officeDocument/2006/relationships/customXml" Target="../ink/ink2734.xml"/><Relationship Id="rId336" Type="http://schemas.openxmlformats.org/officeDocument/2006/relationships/customXml" Target="../ink/ink2762.xml"/><Relationship Id="rId75" Type="http://schemas.openxmlformats.org/officeDocument/2006/relationships/image" Target="../media/image1748.png"/><Relationship Id="rId140" Type="http://schemas.openxmlformats.org/officeDocument/2006/relationships/customXml" Target="../ink/ink2664.xml"/><Relationship Id="rId182" Type="http://schemas.openxmlformats.org/officeDocument/2006/relationships/customXml" Target="../ink/ink2685.xml"/><Relationship Id="rId378" Type="http://schemas.openxmlformats.org/officeDocument/2006/relationships/customXml" Target="../ink/ink2783.xml"/><Relationship Id="rId403" Type="http://schemas.openxmlformats.org/officeDocument/2006/relationships/image" Target="../media/image2349.png"/><Relationship Id="rId6" Type="http://schemas.openxmlformats.org/officeDocument/2006/relationships/customXml" Target="../ink/ink2597.xml"/><Relationship Id="rId238" Type="http://schemas.openxmlformats.org/officeDocument/2006/relationships/customXml" Target="../ink/ink2713.xml"/><Relationship Id="rId445" Type="http://schemas.openxmlformats.org/officeDocument/2006/relationships/image" Target="../media/image2370.png"/><Relationship Id="rId291" Type="http://schemas.openxmlformats.org/officeDocument/2006/relationships/image" Target="../media/image2293.png"/><Relationship Id="rId305" Type="http://schemas.openxmlformats.org/officeDocument/2006/relationships/image" Target="../media/image2300.png"/><Relationship Id="rId347" Type="http://schemas.openxmlformats.org/officeDocument/2006/relationships/image" Target="../media/image2321.png"/><Relationship Id="rId44" Type="http://schemas.openxmlformats.org/officeDocument/2006/relationships/customXml" Target="../ink/ink2616.xml"/><Relationship Id="rId86" Type="http://schemas.openxmlformats.org/officeDocument/2006/relationships/customXml" Target="../ink/ink2637.xml"/><Relationship Id="rId151" Type="http://schemas.openxmlformats.org/officeDocument/2006/relationships/image" Target="../media/image1820.png"/><Relationship Id="rId389" Type="http://schemas.openxmlformats.org/officeDocument/2006/relationships/image" Target="../media/image2342.png"/><Relationship Id="rId193" Type="http://schemas.openxmlformats.org/officeDocument/2006/relationships/image" Target="../media/image2244.png"/><Relationship Id="rId207" Type="http://schemas.openxmlformats.org/officeDocument/2006/relationships/image" Target="../media/image2251.png"/><Relationship Id="rId249" Type="http://schemas.openxmlformats.org/officeDocument/2006/relationships/image" Target="../media/image2272.png"/><Relationship Id="rId414" Type="http://schemas.openxmlformats.org/officeDocument/2006/relationships/customXml" Target="../ink/ink2801.xml"/><Relationship Id="rId13" Type="http://schemas.openxmlformats.org/officeDocument/2006/relationships/image" Target="../media/image2203.png"/><Relationship Id="rId109" Type="http://schemas.openxmlformats.org/officeDocument/2006/relationships/image" Target="../media/image1777.png"/><Relationship Id="rId260" Type="http://schemas.openxmlformats.org/officeDocument/2006/relationships/customXml" Target="../ink/ink2724.xml"/><Relationship Id="rId316" Type="http://schemas.openxmlformats.org/officeDocument/2006/relationships/customXml" Target="../ink/ink2752.xml"/><Relationship Id="rId55" Type="http://schemas.openxmlformats.org/officeDocument/2006/relationships/image" Target="../media/image2224.png"/><Relationship Id="rId97" Type="http://schemas.openxmlformats.org/officeDocument/2006/relationships/image" Target="../media/image1771.png"/><Relationship Id="rId120" Type="http://schemas.openxmlformats.org/officeDocument/2006/relationships/customXml" Target="../ink/ink2654.xml"/><Relationship Id="rId358" Type="http://schemas.openxmlformats.org/officeDocument/2006/relationships/customXml" Target="../ink/ink2773.xml"/><Relationship Id="rId162" Type="http://schemas.openxmlformats.org/officeDocument/2006/relationships/customXml" Target="../ink/ink2675.xml"/><Relationship Id="rId218" Type="http://schemas.openxmlformats.org/officeDocument/2006/relationships/customXml" Target="../ink/ink2703.xml"/><Relationship Id="rId425" Type="http://schemas.openxmlformats.org/officeDocument/2006/relationships/image" Target="../media/image2360.png"/><Relationship Id="rId271" Type="http://schemas.openxmlformats.org/officeDocument/2006/relationships/image" Target="../media/image2283.png"/><Relationship Id="rId24" Type="http://schemas.openxmlformats.org/officeDocument/2006/relationships/customXml" Target="../ink/ink2606.xml"/><Relationship Id="rId66" Type="http://schemas.openxmlformats.org/officeDocument/2006/relationships/customXml" Target="../ink/ink2627.xml"/><Relationship Id="rId131" Type="http://schemas.openxmlformats.org/officeDocument/2006/relationships/image" Target="../media/image1788.png"/><Relationship Id="rId327" Type="http://schemas.openxmlformats.org/officeDocument/2006/relationships/image" Target="../media/image2311.png"/><Relationship Id="rId369" Type="http://schemas.openxmlformats.org/officeDocument/2006/relationships/image" Target="../media/image2332.png"/><Relationship Id="rId173" Type="http://schemas.openxmlformats.org/officeDocument/2006/relationships/image" Target="../media/image2234.png"/><Relationship Id="rId229" Type="http://schemas.openxmlformats.org/officeDocument/2006/relationships/image" Target="../media/image2262.png"/><Relationship Id="rId380" Type="http://schemas.openxmlformats.org/officeDocument/2006/relationships/customXml" Target="../ink/ink2784.xml"/><Relationship Id="rId436" Type="http://schemas.openxmlformats.org/officeDocument/2006/relationships/customXml" Target="../ink/ink2812.xml"/><Relationship Id="rId240" Type="http://schemas.openxmlformats.org/officeDocument/2006/relationships/customXml" Target="../ink/ink2714.xml"/><Relationship Id="rId35" Type="http://schemas.openxmlformats.org/officeDocument/2006/relationships/image" Target="../media/image2214.png"/><Relationship Id="rId77" Type="http://schemas.openxmlformats.org/officeDocument/2006/relationships/image" Target="../media/image1749.png"/><Relationship Id="rId100" Type="http://schemas.openxmlformats.org/officeDocument/2006/relationships/customXml" Target="../ink/ink2644.xml"/><Relationship Id="rId282" Type="http://schemas.openxmlformats.org/officeDocument/2006/relationships/customXml" Target="../ink/ink2735.xml"/><Relationship Id="rId338" Type="http://schemas.openxmlformats.org/officeDocument/2006/relationships/customXml" Target="../ink/ink2763.xml"/><Relationship Id="rId8" Type="http://schemas.openxmlformats.org/officeDocument/2006/relationships/customXml" Target="../ink/ink2598.xml"/><Relationship Id="rId142" Type="http://schemas.openxmlformats.org/officeDocument/2006/relationships/customXml" Target="../ink/ink2665.xml"/><Relationship Id="rId184" Type="http://schemas.openxmlformats.org/officeDocument/2006/relationships/customXml" Target="../ink/ink2686.xml"/><Relationship Id="rId391" Type="http://schemas.openxmlformats.org/officeDocument/2006/relationships/image" Target="../media/image2343.png"/><Relationship Id="rId405" Type="http://schemas.openxmlformats.org/officeDocument/2006/relationships/image" Target="../media/image2350.png"/><Relationship Id="rId447" Type="http://schemas.openxmlformats.org/officeDocument/2006/relationships/image" Target="../media/image2371.png"/><Relationship Id="rId251" Type="http://schemas.openxmlformats.org/officeDocument/2006/relationships/image" Target="../media/image2273.png"/><Relationship Id="rId46" Type="http://schemas.openxmlformats.org/officeDocument/2006/relationships/customXml" Target="../ink/ink2617.xml"/><Relationship Id="rId293" Type="http://schemas.openxmlformats.org/officeDocument/2006/relationships/image" Target="../media/image2294.png"/><Relationship Id="rId307" Type="http://schemas.openxmlformats.org/officeDocument/2006/relationships/image" Target="../media/image2301.png"/><Relationship Id="rId349" Type="http://schemas.openxmlformats.org/officeDocument/2006/relationships/image" Target="../media/image2322.png"/><Relationship Id="rId88" Type="http://schemas.openxmlformats.org/officeDocument/2006/relationships/customXml" Target="../ink/ink2638.xml"/><Relationship Id="rId111" Type="http://schemas.openxmlformats.org/officeDocument/2006/relationships/image" Target="../media/image1778.png"/><Relationship Id="rId153" Type="http://schemas.openxmlformats.org/officeDocument/2006/relationships/image" Target="../media/image1821.png"/><Relationship Id="rId195" Type="http://schemas.openxmlformats.org/officeDocument/2006/relationships/image" Target="../media/image2245.png"/><Relationship Id="rId209" Type="http://schemas.openxmlformats.org/officeDocument/2006/relationships/image" Target="../media/image2252.png"/><Relationship Id="rId360" Type="http://schemas.openxmlformats.org/officeDocument/2006/relationships/customXml" Target="../ink/ink2774.xml"/><Relationship Id="rId416" Type="http://schemas.openxmlformats.org/officeDocument/2006/relationships/customXml" Target="../ink/ink2802.xml"/><Relationship Id="rId220" Type="http://schemas.openxmlformats.org/officeDocument/2006/relationships/customXml" Target="../ink/ink2704.xml"/><Relationship Id="rId15" Type="http://schemas.openxmlformats.org/officeDocument/2006/relationships/image" Target="../media/image2204.png"/><Relationship Id="rId57" Type="http://schemas.openxmlformats.org/officeDocument/2006/relationships/image" Target="../media/image2225.png"/><Relationship Id="rId262" Type="http://schemas.openxmlformats.org/officeDocument/2006/relationships/customXml" Target="../ink/ink2725.xml"/><Relationship Id="rId318" Type="http://schemas.openxmlformats.org/officeDocument/2006/relationships/customXml" Target="../ink/ink2753.xml"/><Relationship Id="rId99" Type="http://schemas.openxmlformats.org/officeDocument/2006/relationships/image" Target="../media/image1772.png"/><Relationship Id="rId122" Type="http://schemas.openxmlformats.org/officeDocument/2006/relationships/customXml" Target="../ink/ink2655.xml"/><Relationship Id="rId164" Type="http://schemas.openxmlformats.org/officeDocument/2006/relationships/customXml" Target="../ink/ink2676.xml"/><Relationship Id="rId371" Type="http://schemas.openxmlformats.org/officeDocument/2006/relationships/image" Target="../media/image2333.png"/><Relationship Id="rId427" Type="http://schemas.openxmlformats.org/officeDocument/2006/relationships/image" Target="../media/image2361.png"/><Relationship Id="rId26" Type="http://schemas.openxmlformats.org/officeDocument/2006/relationships/customXml" Target="../ink/ink2607.xml"/><Relationship Id="rId231" Type="http://schemas.openxmlformats.org/officeDocument/2006/relationships/image" Target="../media/image2263.png"/><Relationship Id="rId273" Type="http://schemas.openxmlformats.org/officeDocument/2006/relationships/image" Target="../media/image2284.png"/><Relationship Id="rId329" Type="http://schemas.openxmlformats.org/officeDocument/2006/relationships/image" Target="../media/image2312.png"/><Relationship Id="rId68" Type="http://schemas.openxmlformats.org/officeDocument/2006/relationships/customXml" Target="../ink/ink2628.xml"/><Relationship Id="rId133" Type="http://schemas.openxmlformats.org/officeDocument/2006/relationships/image" Target="../media/image1789.png"/><Relationship Id="rId175" Type="http://schemas.openxmlformats.org/officeDocument/2006/relationships/image" Target="../media/image2235.png"/><Relationship Id="rId340" Type="http://schemas.openxmlformats.org/officeDocument/2006/relationships/customXml" Target="../ink/ink2764.xml"/><Relationship Id="rId200" Type="http://schemas.openxmlformats.org/officeDocument/2006/relationships/customXml" Target="../ink/ink2694.xml"/><Relationship Id="rId382" Type="http://schemas.openxmlformats.org/officeDocument/2006/relationships/customXml" Target="../ink/ink2785.xml"/><Relationship Id="rId438" Type="http://schemas.openxmlformats.org/officeDocument/2006/relationships/customXml" Target="../ink/ink2813.xml"/><Relationship Id="rId242" Type="http://schemas.openxmlformats.org/officeDocument/2006/relationships/customXml" Target="../ink/ink2715.xml"/><Relationship Id="rId284" Type="http://schemas.openxmlformats.org/officeDocument/2006/relationships/customXml" Target="../ink/ink2736.xml"/><Relationship Id="rId37" Type="http://schemas.openxmlformats.org/officeDocument/2006/relationships/image" Target="../media/image2215.png"/><Relationship Id="rId79" Type="http://schemas.openxmlformats.org/officeDocument/2006/relationships/image" Target="../media/image1750.png"/><Relationship Id="rId102" Type="http://schemas.openxmlformats.org/officeDocument/2006/relationships/customXml" Target="../ink/ink2645.xml"/><Relationship Id="rId144" Type="http://schemas.openxmlformats.org/officeDocument/2006/relationships/customXml" Target="../ink/ink2666.xml"/><Relationship Id="rId90" Type="http://schemas.openxmlformats.org/officeDocument/2006/relationships/customXml" Target="../ink/ink2639.xml"/><Relationship Id="rId186" Type="http://schemas.openxmlformats.org/officeDocument/2006/relationships/customXml" Target="../ink/ink2687.xml"/><Relationship Id="rId351" Type="http://schemas.openxmlformats.org/officeDocument/2006/relationships/image" Target="../media/image2323.png"/><Relationship Id="rId393" Type="http://schemas.openxmlformats.org/officeDocument/2006/relationships/image" Target="../media/image2344.png"/><Relationship Id="rId407" Type="http://schemas.openxmlformats.org/officeDocument/2006/relationships/image" Target="../media/image2351.png"/><Relationship Id="rId449" Type="http://schemas.openxmlformats.org/officeDocument/2006/relationships/image" Target="../media/image2372.png"/><Relationship Id="rId211" Type="http://schemas.openxmlformats.org/officeDocument/2006/relationships/image" Target="../media/image2253.png"/><Relationship Id="rId253" Type="http://schemas.openxmlformats.org/officeDocument/2006/relationships/image" Target="../media/image2274.png"/><Relationship Id="rId295" Type="http://schemas.openxmlformats.org/officeDocument/2006/relationships/image" Target="../media/image2295.png"/><Relationship Id="rId309" Type="http://schemas.openxmlformats.org/officeDocument/2006/relationships/image" Target="../media/image2302.png"/><Relationship Id="rId48" Type="http://schemas.openxmlformats.org/officeDocument/2006/relationships/customXml" Target="../ink/ink2618.xml"/><Relationship Id="rId113" Type="http://schemas.openxmlformats.org/officeDocument/2006/relationships/image" Target="../media/image1779.png"/><Relationship Id="rId320" Type="http://schemas.openxmlformats.org/officeDocument/2006/relationships/customXml" Target="../ink/ink2754.xml"/><Relationship Id="rId155" Type="http://schemas.openxmlformats.org/officeDocument/2006/relationships/image" Target="../media/image1822.png"/><Relationship Id="rId197" Type="http://schemas.openxmlformats.org/officeDocument/2006/relationships/image" Target="../media/image2246.png"/><Relationship Id="rId362" Type="http://schemas.openxmlformats.org/officeDocument/2006/relationships/customXml" Target="../ink/ink2775.xml"/><Relationship Id="rId418" Type="http://schemas.openxmlformats.org/officeDocument/2006/relationships/customXml" Target="../ink/ink2803.xml"/><Relationship Id="rId222" Type="http://schemas.openxmlformats.org/officeDocument/2006/relationships/customXml" Target="../ink/ink2705.xml"/><Relationship Id="rId264" Type="http://schemas.openxmlformats.org/officeDocument/2006/relationships/customXml" Target="../ink/ink2726.xml"/><Relationship Id="rId17" Type="http://schemas.openxmlformats.org/officeDocument/2006/relationships/image" Target="../media/image2205.png"/><Relationship Id="rId59" Type="http://schemas.openxmlformats.org/officeDocument/2006/relationships/image" Target="../media/image2226.png"/><Relationship Id="rId124" Type="http://schemas.openxmlformats.org/officeDocument/2006/relationships/customXml" Target="../ink/ink2656.xml"/><Relationship Id="rId70" Type="http://schemas.openxmlformats.org/officeDocument/2006/relationships/customXml" Target="../ink/ink2629.xml"/><Relationship Id="rId166" Type="http://schemas.openxmlformats.org/officeDocument/2006/relationships/customXml" Target="../ink/ink2677.xml"/><Relationship Id="rId331" Type="http://schemas.openxmlformats.org/officeDocument/2006/relationships/image" Target="../media/image2313.png"/><Relationship Id="rId373" Type="http://schemas.openxmlformats.org/officeDocument/2006/relationships/image" Target="../media/image2334.png"/><Relationship Id="rId429" Type="http://schemas.openxmlformats.org/officeDocument/2006/relationships/image" Target="../media/image2362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2264.png"/><Relationship Id="rId440" Type="http://schemas.openxmlformats.org/officeDocument/2006/relationships/customXml" Target="../ink/ink2814.xml"/><Relationship Id="rId28" Type="http://schemas.openxmlformats.org/officeDocument/2006/relationships/customXml" Target="../ink/ink2608.xml"/><Relationship Id="rId275" Type="http://schemas.openxmlformats.org/officeDocument/2006/relationships/image" Target="../media/image2285.png"/><Relationship Id="rId300" Type="http://schemas.openxmlformats.org/officeDocument/2006/relationships/customXml" Target="../ink/ink2744.xml"/><Relationship Id="rId81" Type="http://schemas.openxmlformats.org/officeDocument/2006/relationships/image" Target="../media/image1751.png"/><Relationship Id="rId135" Type="http://schemas.openxmlformats.org/officeDocument/2006/relationships/image" Target="../media/image1790.png"/><Relationship Id="rId177" Type="http://schemas.openxmlformats.org/officeDocument/2006/relationships/image" Target="../media/image2236.png"/><Relationship Id="rId342" Type="http://schemas.openxmlformats.org/officeDocument/2006/relationships/customXml" Target="../ink/ink2765.xml"/><Relationship Id="rId384" Type="http://schemas.openxmlformats.org/officeDocument/2006/relationships/customXml" Target="../ink/ink2786.xml"/><Relationship Id="rId202" Type="http://schemas.openxmlformats.org/officeDocument/2006/relationships/customXml" Target="../ink/ink2695.xml"/><Relationship Id="rId244" Type="http://schemas.openxmlformats.org/officeDocument/2006/relationships/customXml" Target="../ink/ink2716.xml"/><Relationship Id="rId39" Type="http://schemas.openxmlformats.org/officeDocument/2006/relationships/image" Target="../media/image2216.png"/><Relationship Id="rId286" Type="http://schemas.openxmlformats.org/officeDocument/2006/relationships/customXml" Target="../ink/ink2737.xml"/><Relationship Id="rId451" Type="http://schemas.openxmlformats.org/officeDocument/2006/relationships/image" Target="../media/image2373.png"/><Relationship Id="rId50" Type="http://schemas.openxmlformats.org/officeDocument/2006/relationships/customXml" Target="../ink/ink2619.xml"/><Relationship Id="rId104" Type="http://schemas.openxmlformats.org/officeDocument/2006/relationships/customXml" Target="../ink/ink2646.xml"/><Relationship Id="rId146" Type="http://schemas.openxmlformats.org/officeDocument/2006/relationships/customXml" Target="../ink/ink2667.xml"/><Relationship Id="rId188" Type="http://schemas.openxmlformats.org/officeDocument/2006/relationships/customXml" Target="../ink/ink2688.xml"/><Relationship Id="rId311" Type="http://schemas.openxmlformats.org/officeDocument/2006/relationships/image" Target="../media/image2303.png"/><Relationship Id="rId353" Type="http://schemas.openxmlformats.org/officeDocument/2006/relationships/image" Target="../media/image2324.png"/><Relationship Id="rId395" Type="http://schemas.openxmlformats.org/officeDocument/2006/relationships/image" Target="../media/image2345.png"/><Relationship Id="rId409" Type="http://schemas.openxmlformats.org/officeDocument/2006/relationships/image" Target="../media/image2352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33.xml"/><Relationship Id="rId117" Type="http://schemas.openxmlformats.org/officeDocument/2006/relationships/image" Target="../media/image2432.png"/><Relationship Id="rId21" Type="http://schemas.openxmlformats.org/officeDocument/2006/relationships/image" Target="../media/image2384.png"/><Relationship Id="rId42" Type="http://schemas.openxmlformats.org/officeDocument/2006/relationships/customXml" Target="../ink/ink2841.xml"/><Relationship Id="rId47" Type="http://schemas.openxmlformats.org/officeDocument/2006/relationships/image" Target="../media/image2397.png"/><Relationship Id="rId63" Type="http://schemas.openxmlformats.org/officeDocument/2006/relationships/image" Target="../media/image2405.png"/><Relationship Id="rId68" Type="http://schemas.openxmlformats.org/officeDocument/2006/relationships/customXml" Target="../ink/ink2854.xml"/><Relationship Id="rId84" Type="http://schemas.openxmlformats.org/officeDocument/2006/relationships/customXml" Target="../ink/ink2862.xml"/><Relationship Id="rId89" Type="http://schemas.openxmlformats.org/officeDocument/2006/relationships/image" Target="../media/image2418.png"/><Relationship Id="rId112" Type="http://schemas.openxmlformats.org/officeDocument/2006/relationships/customXml" Target="../ink/ink2876.xml"/><Relationship Id="rId16" Type="http://schemas.openxmlformats.org/officeDocument/2006/relationships/customXml" Target="../ink/ink2828.xml"/><Relationship Id="rId107" Type="http://schemas.openxmlformats.org/officeDocument/2006/relationships/image" Target="../media/image2427.png"/><Relationship Id="rId11" Type="http://schemas.openxmlformats.org/officeDocument/2006/relationships/image" Target="../media/image2379.png"/><Relationship Id="rId32" Type="http://schemas.openxmlformats.org/officeDocument/2006/relationships/customXml" Target="../ink/ink2836.xml"/><Relationship Id="rId37" Type="http://schemas.openxmlformats.org/officeDocument/2006/relationships/image" Target="../media/image2392.png"/><Relationship Id="rId53" Type="http://schemas.openxmlformats.org/officeDocument/2006/relationships/image" Target="../media/image2400.png"/><Relationship Id="rId58" Type="http://schemas.openxmlformats.org/officeDocument/2006/relationships/customXml" Target="../ink/ink2849.xml"/><Relationship Id="rId74" Type="http://schemas.openxmlformats.org/officeDocument/2006/relationships/customXml" Target="../ink/ink2857.xml"/><Relationship Id="rId79" Type="http://schemas.openxmlformats.org/officeDocument/2006/relationships/image" Target="../media/image2413.png"/><Relationship Id="rId102" Type="http://schemas.openxmlformats.org/officeDocument/2006/relationships/customXml" Target="../ink/ink2871.xml"/><Relationship Id="rId5" Type="http://schemas.openxmlformats.org/officeDocument/2006/relationships/image" Target="../media/image2376.png"/><Relationship Id="rId90" Type="http://schemas.openxmlformats.org/officeDocument/2006/relationships/customXml" Target="../ink/ink2865.xml"/><Relationship Id="rId95" Type="http://schemas.openxmlformats.org/officeDocument/2006/relationships/image" Target="../media/image2421.png"/><Relationship Id="rId22" Type="http://schemas.openxmlformats.org/officeDocument/2006/relationships/customXml" Target="../ink/ink2831.xml"/><Relationship Id="rId27" Type="http://schemas.openxmlformats.org/officeDocument/2006/relationships/image" Target="../media/image2387.png"/><Relationship Id="rId43" Type="http://schemas.openxmlformats.org/officeDocument/2006/relationships/image" Target="../media/image2395.png"/><Relationship Id="rId48" Type="http://schemas.openxmlformats.org/officeDocument/2006/relationships/customXml" Target="../ink/ink2844.xml"/><Relationship Id="rId64" Type="http://schemas.openxmlformats.org/officeDocument/2006/relationships/customXml" Target="../ink/ink2852.xml"/><Relationship Id="rId69" Type="http://schemas.openxmlformats.org/officeDocument/2006/relationships/image" Target="../media/image2408.png"/><Relationship Id="rId113" Type="http://schemas.openxmlformats.org/officeDocument/2006/relationships/image" Target="../media/image2430.png"/><Relationship Id="rId80" Type="http://schemas.openxmlformats.org/officeDocument/2006/relationships/customXml" Target="../ink/ink2860.xml"/><Relationship Id="rId85" Type="http://schemas.openxmlformats.org/officeDocument/2006/relationships/image" Target="../media/image2416.png"/><Relationship Id="rId12" Type="http://schemas.openxmlformats.org/officeDocument/2006/relationships/customXml" Target="../ink/ink2826.xml"/><Relationship Id="rId17" Type="http://schemas.openxmlformats.org/officeDocument/2006/relationships/image" Target="../media/image2382.png"/><Relationship Id="rId33" Type="http://schemas.openxmlformats.org/officeDocument/2006/relationships/image" Target="../media/image2390.png"/><Relationship Id="rId38" Type="http://schemas.openxmlformats.org/officeDocument/2006/relationships/customXml" Target="../ink/ink2839.xml"/><Relationship Id="rId59" Type="http://schemas.openxmlformats.org/officeDocument/2006/relationships/image" Target="../media/image2403.png"/><Relationship Id="rId103" Type="http://schemas.openxmlformats.org/officeDocument/2006/relationships/image" Target="../media/image2425.png"/><Relationship Id="rId108" Type="http://schemas.openxmlformats.org/officeDocument/2006/relationships/customXml" Target="../ink/ink2874.xml"/><Relationship Id="rId54" Type="http://schemas.openxmlformats.org/officeDocument/2006/relationships/customXml" Target="../ink/ink2847.xml"/><Relationship Id="rId70" Type="http://schemas.openxmlformats.org/officeDocument/2006/relationships/customXml" Target="../ink/ink2855.xml"/><Relationship Id="rId75" Type="http://schemas.openxmlformats.org/officeDocument/2006/relationships/image" Target="../media/image2411.png"/><Relationship Id="rId91" Type="http://schemas.openxmlformats.org/officeDocument/2006/relationships/image" Target="../media/image2419.png"/><Relationship Id="rId96" Type="http://schemas.openxmlformats.org/officeDocument/2006/relationships/customXml" Target="../ink/ink286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823.xml"/><Relationship Id="rId23" Type="http://schemas.openxmlformats.org/officeDocument/2006/relationships/image" Target="../media/image2385.png"/><Relationship Id="rId28" Type="http://schemas.openxmlformats.org/officeDocument/2006/relationships/customXml" Target="../ink/ink2834.xml"/><Relationship Id="rId49" Type="http://schemas.openxmlformats.org/officeDocument/2006/relationships/image" Target="../media/image2398.png"/><Relationship Id="rId114" Type="http://schemas.openxmlformats.org/officeDocument/2006/relationships/customXml" Target="../ink/ink2877.xml"/><Relationship Id="rId10" Type="http://schemas.openxmlformats.org/officeDocument/2006/relationships/customXml" Target="../ink/ink2825.xml"/><Relationship Id="rId31" Type="http://schemas.openxmlformats.org/officeDocument/2006/relationships/image" Target="../media/image2389.png"/><Relationship Id="rId44" Type="http://schemas.openxmlformats.org/officeDocument/2006/relationships/customXml" Target="../ink/ink2842.xml"/><Relationship Id="rId52" Type="http://schemas.openxmlformats.org/officeDocument/2006/relationships/customXml" Target="../ink/ink2846.xml"/><Relationship Id="rId60" Type="http://schemas.openxmlformats.org/officeDocument/2006/relationships/customXml" Target="../ink/ink2850.xml"/><Relationship Id="rId65" Type="http://schemas.openxmlformats.org/officeDocument/2006/relationships/image" Target="../media/image2406.png"/><Relationship Id="rId73" Type="http://schemas.openxmlformats.org/officeDocument/2006/relationships/image" Target="../media/image2410.png"/><Relationship Id="rId78" Type="http://schemas.openxmlformats.org/officeDocument/2006/relationships/customXml" Target="../ink/ink2859.xml"/><Relationship Id="rId81" Type="http://schemas.openxmlformats.org/officeDocument/2006/relationships/image" Target="../media/image2414.png"/><Relationship Id="rId86" Type="http://schemas.openxmlformats.org/officeDocument/2006/relationships/customXml" Target="../ink/ink2863.xml"/><Relationship Id="rId94" Type="http://schemas.openxmlformats.org/officeDocument/2006/relationships/customXml" Target="../ink/ink2867.xml"/><Relationship Id="rId99" Type="http://schemas.openxmlformats.org/officeDocument/2006/relationships/image" Target="../media/image2423.png"/><Relationship Id="rId101" Type="http://schemas.openxmlformats.org/officeDocument/2006/relationships/image" Target="../media/image2424.png"/><Relationship Id="rId4" Type="http://schemas.openxmlformats.org/officeDocument/2006/relationships/customXml" Target="../ink/ink2822.xml"/><Relationship Id="rId9" Type="http://schemas.openxmlformats.org/officeDocument/2006/relationships/image" Target="../media/image2378.png"/><Relationship Id="rId13" Type="http://schemas.openxmlformats.org/officeDocument/2006/relationships/image" Target="../media/image2380.png"/><Relationship Id="rId18" Type="http://schemas.openxmlformats.org/officeDocument/2006/relationships/customXml" Target="../ink/ink2829.xml"/><Relationship Id="rId39" Type="http://schemas.openxmlformats.org/officeDocument/2006/relationships/image" Target="../media/image2393.png"/><Relationship Id="rId109" Type="http://schemas.openxmlformats.org/officeDocument/2006/relationships/image" Target="../media/image2428.png"/><Relationship Id="rId34" Type="http://schemas.openxmlformats.org/officeDocument/2006/relationships/customXml" Target="../ink/ink2837.xml"/><Relationship Id="rId50" Type="http://schemas.openxmlformats.org/officeDocument/2006/relationships/customXml" Target="../ink/ink2845.xml"/><Relationship Id="rId55" Type="http://schemas.openxmlformats.org/officeDocument/2006/relationships/image" Target="../media/image2401.png"/><Relationship Id="rId76" Type="http://schemas.openxmlformats.org/officeDocument/2006/relationships/customXml" Target="../ink/ink2858.xml"/><Relationship Id="rId97" Type="http://schemas.openxmlformats.org/officeDocument/2006/relationships/image" Target="../media/image2422.png"/><Relationship Id="rId104" Type="http://schemas.openxmlformats.org/officeDocument/2006/relationships/customXml" Target="../ink/ink2872.xml"/><Relationship Id="rId7" Type="http://schemas.openxmlformats.org/officeDocument/2006/relationships/image" Target="../media/image2377.png"/><Relationship Id="rId71" Type="http://schemas.openxmlformats.org/officeDocument/2006/relationships/image" Target="../media/image2409.png"/><Relationship Id="rId92" Type="http://schemas.openxmlformats.org/officeDocument/2006/relationships/customXml" Target="../ink/ink2866.xml"/><Relationship Id="rId2" Type="http://schemas.openxmlformats.org/officeDocument/2006/relationships/customXml" Target="../ink/ink2821.xml"/><Relationship Id="rId29" Type="http://schemas.openxmlformats.org/officeDocument/2006/relationships/image" Target="../media/image2388.png"/><Relationship Id="rId24" Type="http://schemas.openxmlformats.org/officeDocument/2006/relationships/customXml" Target="../ink/ink2832.xml"/><Relationship Id="rId40" Type="http://schemas.openxmlformats.org/officeDocument/2006/relationships/customXml" Target="../ink/ink2840.xml"/><Relationship Id="rId45" Type="http://schemas.openxmlformats.org/officeDocument/2006/relationships/image" Target="../media/image2396.png"/><Relationship Id="rId66" Type="http://schemas.openxmlformats.org/officeDocument/2006/relationships/customXml" Target="../ink/ink2853.xml"/><Relationship Id="rId87" Type="http://schemas.openxmlformats.org/officeDocument/2006/relationships/image" Target="../media/image2417.png"/><Relationship Id="rId110" Type="http://schemas.openxmlformats.org/officeDocument/2006/relationships/customXml" Target="../ink/ink2875.xml"/><Relationship Id="rId115" Type="http://schemas.openxmlformats.org/officeDocument/2006/relationships/image" Target="../media/image2431.png"/><Relationship Id="rId61" Type="http://schemas.openxmlformats.org/officeDocument/2006/relationships/image" Target="../media/image2404.png"/><Relationship Id="rId82" Type="http://schemas.openxmlformats.org/officeDocument/2006/relationships/customXml" Target="../ink/ink2861.xml"/><Relationship Id="rId19" Type="http://schemas.openxmlformats.org/officeDocument/2006/relationships/image" Target="../media/image2383.png"/><Relationship Id="rId14" Type="http://schemas.openxmlformats.org/officeDocument/2006/relationships/customXml" Target="../ink/ink2827.xml"/><Relationship Id="rId30" Type="http://schemas.openxmlformats.org/officeDocument/2006/relationships/customXml" Target="../ink/ink2835.xml"/><Relationship Id="rId35" Type="http://schemas.openxmlformats.org/officeDocument/2006/relationships/image" Target="../media/image2391.png"/><Relationship Id="rId56" Type="http://schemas.openxmlformats.org/officeDocument/2006/relationships/customXml" Target="../ink/ink2848.xml"/><Relationship Id="rId77" Type="http://schemas.openxmlformats.org/officeDocument/2006/relationships/image" Target="../media/image2412.png"/><Relationship Id="rId100" Type="http://schemas.openxmlformats.org/officeDocument/2006/relationships/customXml" Target="../ink/ink2870.xml"/><Relationship Id="rId105" Type="http://schemas.openxmlformats.org/officeDocument/2006/relationships/image" Target="../media/image2426.png"/><Relationship Id="rId8" Type="http://schemas.openxmlformats.org/officeDocument/2006/relationships/customXml" Target="../ink/ink2824.xml"/><Relationship Id="rId51" Type="http://schemas.openxmlformats.org/officeDocument/2006/relationships/image" Target="../media/image2399.png"/><Relationship Id="rId72" Type="http://schemas.openxmlformats.org/officeDocument/2006/relationships/customXml" Target="../ink/ink2856.xml"/><Relationship Id="rId93" Type="http://schemas.openxmlformats.org/officeDocument/2006/relationships/image" Target="../media/image2420.png"/><Relationship Id="rId98" Type="http://schemas.openxmlformats.org/officeDocument/2006/relationships/customXml" Target="../ink/ink2869.xml"/><Relationship Id="rId3" Type="http://schemas.openxmlformats.org/officeDocument/2006/relationships/image" Target="../media/image2375.png"/><Relationship Id="rId25" Type="http://schemas.openxmlformats.org/officeDocument/2006/relationships/image" Target="../media/image2386.png"/><Relationship Id="rId46" Type="http://schemas.openxmlformats.org/officeDocument/2006/relationships/customXml" Target="../ink/ink2843.xml"/><Relationship Id="rId67" Type="http://schemas.openxmlformats.org/officeDocument/2006/relationships/image" Target="../media/image2407.png"/><Relationship Id="rId116" Type="http://schemas.openxmlformats.org/officeDocument/2006/relationships/customXml" Target="../ink/ink2878.xml"/><Relationship Id="rId20" Type="http://schemas.openxmlformats.org/officeDocument/2006/relationships/customXml" Target="../ink/ink2830.xml"/><Relationship Id="rId41" Type="http://schemas.openxmlformats.org/officeDocument/2006/relationships/image" Target="../media/image2394.png"/><Relationship Id="rId62" Type="http://schemas.openxmlformats.org/officeDocument/2006/relationships/customXml" Target="../ink/ink2851.xml"/><Relationship Id="rId83" Type="http://schemas.openxmlformats.org/officeDocument/2006/relationships/image" Target="../media/image2415.png"/><Relationship Id="rId88" Type="http://schemas.openxmlformats.org/officeDocument/2006/relationships/customXml" Target="../ink/ink2864.xml"/><Relationship Id="rId111" Type="http://schemas.openxmlformats.org/officeDocument/2006/relationships/image" Target="../media/image2429.png"/><Relationship Id="rId15" Type="http://schemas.openxmlformats.org/officeDocument/2006/relationships/image" Target="../media/image2381.png"/><Relationship Id="rId36" Type="http://schemas.openxmlformats.org/officeDocument/2006/relationships/customXml" Target="../ink/ink2838.xml"/><Relationship Id="rId57" Type="http://schemas.openxmlformats.org/officeDocument/2006/relationships/image" Target="../media/image2402.png"/><Relationship Id="rId106" Type="http://schemas.openxmlformats.org/officeDocument/2006/relationships/customXml" Target="../ink/ink2873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83.png"/><Relationship Id="rId299" Type="http://schemas.openxmlformats.org/officeDocument/2006/relationships/image" Target="../media/image2517.png"/><Relationship Id="rId21" Type="http://schemas.openxmlformats.org/officeDocument/2006/relationships/image" Target="../media/image2442.png"/><Relationship Id="rId63" Type="http://schemas.openxmlformats.org/officeDocument/2006/relationships/image" Target="../media/image2463.png"/><Relationship Id="rId159" Type="http://schemas.openxmlformats.org/officeDocument/2006/relationships/image" Target="../media/image1826.png"/><Relationship Id="rId324" Type="http://schemas.openxmlformats.org/officeDocument/2006/relationships/customXml" Target="../ink/ink3040.xml"/><Relationship Id="rId366" Type="http://schemas.openxmlformats.org/officeDocument/2006/relationships/customXml" Target="../ink/ink3061.xml"/><Relationship Id="rId170" Type="http://schemas.openxmlformats.org/officeDocument/2006/relationships/customXml" Target="../ink/ink2963.xml"/><Relationship Id="rId226" Type="http://schemas.openxmlformats.org/officeDocument/2006/relationships/customXml" Target="../ink/ink2991.xml"/><Relationship Id="rId268" Type="http://schemas.openxmlformats.org/officeDocument/2006/relationships/customXml" Target="../ink/ink3012.xml"/><Relationship Id="rId32" Type="http://schemas.openxmlformats.org/officeDocument/2006/relationships/customXml" Target="../ink/ink2894.xml"/><Relationship Id="rId74" Type="http://schemas.openxmlformats.org/officeDocument/2006/relationships/customXml" Target="../ink/ink2915.xml"/><Relationship Id="rId128" Type="http://schemas.openxmlformats.org/officeDocument/2006/relationships/customXml" Target="../ink/ink2942.xml"/><Relationship Id="rId335" Type="http://schemas.openxmlformats.org/officeDocument/2006/relationships/image" Target="../media/image2535.png"/><Relationship Id="rId377" Type="http://schemas.openxmlformats.org/officeDocument/2006/relationships/image" Target="../media/image2556.png"/><Relationship Id="rId5" Type="http://schemas.openxmlformats.org/officeDocument/2006/relationships/image" Target="../media/image2434.png"/><Relationship Id="rId181" Type="http://schemas.openxmlformats.org/officeDocument/2006/relationships/image" Target="../media/image2316.png"/><Relationship Id="rId237" Type="http://schemas.openxmlformats.org/officeDocument/2006/relationships/image" Target="../media/image2486.png"/><Relationship Id="rId279" Type="http://schemas.openxmlformats.org/officeDocument/2006/relationships/image" Target="../media/image2507.png"/><Relationship Id="rId43" Type="http://schemas.openxmlformats.org/officeDocument/2006/relationships/image" Target="../media/image2453.png"/><Relationship Id="rId139" Type="http://schemas.openxmlformats.org/officeDocument/2006/relationships/image" Target="../media/image1794.png"/><Relationship Id="rId290" Type="http://schemas.openxmlformats.org/officeDocument/2006/relationships/customXml" Target="../ink/ink3023.xml"/><Relationship Id="rId304" Type="http://schemas.openxmlformats.org/officeDocument/2006/relationships/customXml" Target="../ink/ink3030.xml"/><Relationship Id="rId346" Type="http://schemas.openxmlformats.org/officeDocument/2006/relationships/customXml" Target="../ink/ink3051.xml"/><Relationship Id="rId85" Type="http://schemas.openxmlformats.org/officeDocument/2006/relationships/image" Target="../media/image1755.png"/><Relationship Id="rId150" Type="http://schemas.openxmlformats.org/officeDocument/2006/relationships/customXml" Target="../ink/ink2953.xml"/><Relationship Id="rId192" Type="http://schemas.openxmlformats.org/officeDocument/2006/relationships/customXml" Target="../ink/ink2974.xml"/><Relationship Id="rId206" Type="http://schemas.openxmlformats.org/officeDocument/2006/relationships/customXml" Target="../ink/ink2981.xml"/><Relationship Id="rId248" Type="http://schemas.openxmlformats.org/officeDocument/2006/relationships/customXml" Target="../ink/ink3002.xml"/><Relationship Id="rId12" Type="http://schemas.openxmlformats.org/officeDocument/2006/relationships/customXml" Target="../ink/ink2884.xml"/><Relationship Id="rId108" Type="http://schemas.openxmlformats.org/officeDocument/2006/relationships/customXml" Target="../ink/ink2932.xml"/><Relationship Id="rId315" Type="http://schemas.openxmlformats.org/officeDocument/2006/relationships/image" Target="../media/image2525.png"/><Relationship Id="rId357" Type="http://schemas.openxmlformats.org/officeDocument/2006/relationships/image" Target="../media/image2546.png"/><Relationship Id="rId54" Type="http://schemas.openxmlformats.org/officeDocument/2006/relationships/customXml" Target="../ink/ink2905.xml"/><Relationship Id="rId96" Type="http://schemas.openxmlformats.org/officeDocument/2006/relationships/customXml" Target="../ink/ink2926.xml"/><Relationship Id="rId161" Type="http://schemas.openxmlformats.org/officeDocument/2006/relationships/image" Target="../media/image1827.png"/><Relationship Id="rId217" Type="http://schemas.openxmlformats.org/officeDocument/2006/relationships/image" Target="../media/image2476.png"/><Relationship Id="rId259" Type="http://schemas.openxmlformats.org/officeDocument/2006/relationships/image" Target="../media/image2497.png"/><Relationship Id="rId23" Type="http://schemas.openxmlformats.org/officeDocument/2006/relationships/image" Target="../media/image2443.png"/><Relationship Id="rId119" Type="http://schemas.openxmlformats.org/officeDocument/2006/relationships/image" Target="../media/image1784.png"/><Relationship Id="rId270" Type="http://schemas.openxmlformats.org/officeDocument/2006/relationships/customXml" Target="../ink/ink3013.xml"/><Relationship Id="rId326" Type="http://schemas.openxmlformats.org/officeDocument/2006/relationships/customXml" Target="../ink/ink3041.xml"/><Relationship Id="rId65" Type="http://schemas.openxmlformats.org/officeDocument/2006/relationships/image" Target="../media/image2464.png"/><Relationship Id="rId130" Type="http://schemas.openxmlformats.org/officeDocument/2006/relationships/customXml" Target="../ink/ink2943.xml"/><Relationship Id="rId368" Type="http://schemas.openxmlformats.org/officeDocument/2006/relationships/customXml" Target="../ink/ink3062.xml"/><Relationship Id="rId172" Type="http://schemas.openxmlformats.org/officeDocument/2006/relationships/customXml" Target="../ink/ink2964.xml"/><Relationship Id="rId228" Type="http://schemas.openxmlformats.org/officeDocument/2006/relationships/customXml" Target="../ink/ink2992.xml"/><Relationship Id="rId281" Type="http://schemas.openxmlformats.org/officeDocument/2006/relationships/image" Target="../media/image2508.png"/><Relationship Id="rId337" Type="http://schemas.openxmlformats.org/officeDocument/2006/relationships/image" Target="../media/image2536.png"/><Relationship Id="rId34" Type="http://schemas.openxmlformats.org/officeDocument/2006/relationships/customXml" Target="../ink/ink2895.xml"/><Relationship Id="rId76" Type="http://schemas.openxmlformats.org/officeDocument/2006/relationships/customXml" Target="../ink/ink2916.xml"/><Relationship Id="rId141" Type="http://schemas.openxmlformats.org/officeDocument/2006/relationships/image" Target="../media/image1795.png"/><Relationship Id="rId7" Type="http://schemas.openxmlformats.org/officeDocument/2006/relationships/image" Target="../media/image2435.png"/><Relationship Id="rId183" Type="http://schemas.openxmlformats.org/officeDocument/2006/relationships/image" Target="../media/image2317.png"/><Relationship Id="rId239" Type="http://schemas.openxmlformats.org/officeDocument/2006/relationships/image" Target="../media/image2487.png"/><Relationship Id="rId250" Type="http://schemas.openxmlformats.org/officeDocument/2006/relationships/customXml" Target="../ink/ink3003.xml"/><Relationship Id="rId292" Type="http://schemas.openxmlformats.org/officeDocument/2006/relationships/customXml" Target="../ink/ink3024.xml"/><Relationship Id="rId306" Type="http://schemas.openxmlformats.org/officeDocument/2006/relationships/customXml" Target="../ink/ink3031.xml"/><Relationship Id="rId45" Type="http://schemas.openxmlformats.org/officeDocument/2006/relationships/image" Target="../media/image2454.png"/><Relationship Id="rId87" Type="http://schemas.openxmlformats.org/officeDocument/2006/relationships/image" Target="../media/image1756.png"/><Relationship Id="rId110" Type="http://schemas.openxmlformats.org/officeDocument/2006/relationships/customXml" Target="../ink/ink2933.xml"/><Relationship Id="rId348" Type="http://schemas.openxmlformats.org/officeDocument/2006/relationships/customXml" Target="../ink/ink3052.xml"/><Relationship Id="rId152" Type="http://schemas.openxmlformats.org/officeDocument/2006/relationships/customXml" Target="../ink/ink2954.xml"/><Relationship Id="rId194" Type="http://schemas.openxmlformats.org/officeDocument/2006/relationships/customXml" Target="../ink/ink2975.xml"/><Relationship Id="rId208" Type="http://schemas.openxmlformats.org/officeDocument/2006/relationships/customXml" Target="../ink/ink2982.xml"/><Relationship Id="rId261" Type="http://schemas.openxmlformats.org/officeDocument/2006/relationships/image" Target="../media/image2498.png"/><Relationship Id="rId14" Type="http://schemas.openxmlformats.org/officeDocument/2006/relationships/customXml" Target="../ink/ink2885.xml"/><Relationship Id="rId56" Type="http://schemas.openxmlformats.org/officeDocument/2006/relationships/customXml" Target="../ink/ink2906.xml"/><Relationship Id="rId317" Type="http://schemas.openxmlformats.org/officeDocument/2006/relationships/image" Target="../media/image2526.png"/><Relationship Id="rId359" Type="http://schemas.openxmlformats.org/officeDocument/2006/relationships/image" Target="../media/image2547.png"/><Relationship Id="rId98" Type="http://schemas.openxmlformats.org/officeDocument/2006/relationships/customXml" Target="../ink/ink2927.xml"/><Relationship Id="rId121" Type="http://schemas.openxmlformats.org/officeDocument/2006/relationships/image" Target="../media/image1785.png"/><Relationship Id="rId163" Type="http://schemas.openxmlformats.org/officeDocument/2006/relationships/image" Target="../media/image1828.png"/><Relationship Id="rId219" Type="http://schemas.openxmlformats.org/officeDocument/2006/relationships/image" Target="../media/image2477.png"/><Relationship Id="rId370" Type="http://schemas.openxmlformats.org/officeDocument/2006/relationships/customXml" Target="../ink/ink3063.xml"/><Relationship Id="rId230" Type="http://schemas.openxmlformats.org/officeDocument/2006/relationships/customXml" Target="../ink/ink2993.xml"/><Relationship Id="rId25" Type="http://schemas.openxmlformats.org/officeDocument/2006/relationships/image" Target="../media/image2444.png"/><Relationship Id="rId67" Type="http://schemas.openxmlformats.org/officeDocument/2006/relationships/image" Target="../media/image1746.png"/><Relationship Id="rId272" Type="http://schemas.openxmlformats.org/officeDocument/2006/relationships/customXml" Target="../ink/ink3014.xml"/><Relationship Id="rId328" Type="http://schemas.openxmlformats.org/officeDocument/2006/relationships/customXml" Target="../ink/ink3042.xml"/><Relationship Id="rId132" Type="http://schemas.openxmlformats.org/officeDocument/2006/relationships/customXml" Target="../ink/ink2944.xml"/><Relationship Id="rId174" Type="http://schemas.openxmlformats.org/officeDocument/2006/relationships/customXml" Target="../ink/ink2965.xml"/><Relationship Id="rId241" Type="http://schemas.openxmlformats.org/officeDocument/2006/relationships/image" Target="../media/image2488.png"/><Relationship Id="rId36" Type="http://schemas.openxmlformats.org/officeDocument/2006/relationships/customXml" Target="../ink/ink2896.xml"/><Relationship Id="rId283" Type="http://schemas.openxmlformats.org/officeDocument/2006/relationships/image" Target="../media/image2509.png"/><Relationship Id="rId339" Type="http://schemas.openxmlformats.org/officeDocument/2006/relationships/image" Target="../media/image2537.png"/><Relationship Id="rId78" Type="http://schemas.openxmlformats.org/officeDocument/2006/relationships/customXml" Target="../ink/ink2917.xml"/><Relationship Id="rId101" Type="http://schemas.openxmlformats.org/officeDocument/2006/relationships/image" Target="../media/image1775.png"/><Relationship Id="rId143" Type="http://schemas.openxmlformats.org/officeDocument/2006/relationships/image" Target="../media/image1796.png"/><Relationship Id="rId185" Type="http://schemas.openxmlformats.org/officeDocument/2006/relationships/image" Target="../media/image2318.png"/><Relationship Id="rId350" Type="http://schemas.openxmlformats.org/officeDocument/2006/relationships/customXml" Target="../ink/ink3053.xml"/><Relationship Id="rId9" Type="http://schemas.openxmlformats.org/officeDocument/2006/relationships/image" Target="../media/image2436.png"/><Relationship Id="rId210" Type="http://schemas.openxmlformats.org/officeDocument/2006/relationships/customXml" Target="../ink/ink2983.xml"/><Relationship Id="rId26" Type="http://schemas.openxmlformats.org/officeDocument/2006/relationships/customXml" Target="../ink/ink2891.xml"/><Relationship Id="rId231" Type="http://schemas.openxmlformats.org/officeDocument/2006/relationships/image" Target="../media/image2483.png"/><Relationship Id="rId252" Type="http://schemas.openxmlformats.org/officeDocument/2006/relationships/customXml" Target="../ink/ink3004.xml"/><Relationship Id="rId273" Type="http://schemas.openxmlformats.org/officeDocument/2006/relationships/image" Target="../media/image2504.png"/><Relationship Id="rId294" Type="http://schemas.openxmlformats.org/officeDocument/2006/relationships/customXml" Target="../ink/ink3025.xml"/><Relationship Id="rId308" Type="http://schemas.openxmlformats.org/officeDocument/2006/relationships/customXml" Target="../ink/ink3032.xml"/><Relationship Id="rId329" Type="http://schemas.openxmlformats.org/officeDocument/2006/relationships/image" Target="../media/image2532.png"/><Relationship Id="rId47" Type="http://schemas.openxmlformats.org/officeDocument/2006/relationships/image" Target="../media/image2455.png"/><Relationship Id="rId68" Type="http://schemas.openxmlformats.org/officeDocument/2006/relationships/customXml" Target="../ink/ink2912.xml"/><Relationship Id="rId89" Type="http://schemas.openxmlformats.org/officeDocument/2006/relationships/image" Target="../media/image1757.png"/><Relationship Id="rId112" Type="http://schemas.openxmlformats.org/officeDocument/2006/relationships/customXml" Target="../ink/ink2934.xml"/><Relationship Id="rId133" Type="http://schemas.openxmlformats.org/officeDocument/2006/relationships/image" Target="../media/image1791.png"/><Relationship Id="rId154" Type="http://schemas.openxmlformats.org/officeDocument/2006/relationships/customXml" Target="../ink/ink2955.xml"/><Relationship Id="rId175" Type="http://schemas.openxmlformats.org/officeDocument/2006/relationships/image" Target="../media/image2243.png"/><Relationship Id="rId340" Type="http://schemas.openxmlformats.org/officeDocument/2006/relationships/customXml" Target="../ink/ink3048.xml"/><Relationship Id="rId361" Type="http://schemas.openxmlformats.org/officeDocument/2006/relationships/image" Target="../media/image2548.png"/><Relationship Id="rId196" Type="http://schemas.openxmlformats.org/officeDocument/2006/relationships/customXml" Target="../ink/ink2976.xml"/><Relationship Id="rId200" Type="http://schemas.openxmlformats.org/officeDocument/2006/relationships/customXml" Target="../ink/ink2978.xml"/><Relationship Id="rId16" Type="http://schemas.openxmlformats.org/officeDocument/2006/relationships/customXml" Target="../ink/ink2886.xml"/><Relationship Id="rId221" Type="http://schemas.openxmlformats.org/officeDocument/2006/relationships/image" Target="../media/image2478.png"/><Relationship Id="rId242" Type="http://schemas.openxmlformats.org/officeDocument/2006/relationships/customXml" Target="../ink/ink2999.xml"/><Relationship Id="rId263" Type="http://schemas.openxmlformats.org/officeDocument/2006/relationships/image" Target="../media/image2499.png"/><Relationship Id="rId284" Type="http://schemas.openxmlformats.org/officeDocument/2006/relationships/customXml" Target="../ink/ink3020.xml"/><Relationship Id="rId319" Type="http://schemas.openxmlformats.org/officeDocument/2006/relationships/image" Target="../media/image2527.png"/><Relationship Id="rId37" Type="http://schemas.openxmlformats.org/officeDocument/2006/relationships/image" Target="../media/image2450.png"/><Relationship Id="rId58" Type="http://schemas.openxmlformats.org/officeDocument/2006/relationships/customXml" Target="../ink/ink2907.xml"/><Relationship Id="rId79" Type="http://schemas.openxmlformats.org/officeDocument/2006/relationships/image" Target="../media/image1752.png"/><Relationship Id="rId102" Type="http://schemas.openxmlformats.org/officeDocument/2006/relationships/customXml" Target="../ink/ink2929.xml"/><Relationship Id="rId123" Type="http://schemas.openxmlformats.org/officeDocument/2006/relationships/image" Target="../media/image1786.png"/><Relationship Id="rId144" Type="http://schemas.openxmlformats.org/officeDocument/2006/relationships/customXml" Target="../ink/ink2950.xml"/><Relationship Id="rId330" Type="http://schemas.openxmlformats.org/officeDocument/2006/relationships/customXml" Target="../ink/ink3043.xml"/><Relationship Id="rId90" Type="http://schemas.openxmlformats.org/officeDocument/2006/relationships/customXml" Target="../ink/ink2923.xml"/><Relationship Id="rId165" Type="http://schemas.openxmlformats.org/officeDocument/2006/relationships/image" Target="../media/image2236.png"/><Relationship Id="rId186" Type="http://schemas.openxmlformats.org/officeDocument/2006/relationships/customXml" Target="../ink/ink2971.xml"/><Relationship Id="rId351" Type="http://schemas.openxmlformats.org/officeDocument/2006/relationships/image" Target="../media/image2543.png"/><Relationship Id="rId372" Type="http://schemas.openxmlformats.org/officeDocument/2006/relationships/customXml" Target="../ink/ink3064.xml"/><Relationship Id="rId211" Type="http://schemas.openxmlformats.org/officeDocument/2006/relationships/image" Target="../media/image2473.png"/><Relationship Id="rId232" Type="http://schemas.openxmlformats.org/officeDocument/2006/relationships/customXml" Target="../ink/ink2994.xml"/><Relationship Id="rId253" Type="http://schemas.openxmlformats.org/officeDocument/2006/relationships/image" Target="../media/image2494.png"/><Relationship Id="rId274" Type="http://schemas.openxmlformats.org/officeDocument/2006/relationships/customXml" Target="../ink/ink3015.xml"/><Relationship Id="rId295" Type="http://schemas.openxmlformats.org/officeDocument/2006/relationships/image" Target="../media/image2515.png"/><Relationship Id="rId309" Type="http://schemas.openxmlformats.org/officeDocument/2006/relationships/image" Target="../media/image2522.png"/><Relationship Id="rId27" Type="http://schemas.openxmlformats.org/officeDocument/2006/relationships/image" Target="../media/image2445.png"/><Relationship Id="rId48" Type="http://schemas.openxmlformats.org/officeDocument/2006/relationships/customXml" Target="../ink/ink2902.xml"/><Relationship Id="rId69" Type="http://schemas.openxmlformats.org/officeDocument/2006/relationships/image" Target="../media/image1747.png"/><Relationship Id="rId113" Type="http://schemas.openxmlformats.org/officeDocument/2006/relationships/image" Target="../media/image1781.png"/><Relationship Id="rId134" Type="http://schemas.openxmlformats.org/officeDocument/2006/relationships/customXml" Target="../ink/ink2945.xml"/><Relationship Id="rId320" Type="http://schemas.openxmlformats.org/officeDocument/2006/relationships/customXml" Target="../ink/ink3038.xml"/><Relationship Id="rId80" Type="http://schemas.openxmlformats.org/officeDocument/2006/relationships/customXml" Target="../ink/ink2918.xml"/><Relationship Id="rId155" Type="http://schemas.openxmlformats.org/officeDocument/2006/relationships/image" Target="../media/image1824.png"/><Relationship Id="rId176" Type="http://schemas.openxmlformats.org/officeDocument/2006/relationships/customXml" Target="../ink/ink2966.xml"/><Relationship Id="rId197" Type="http://schemas.openxmlformats.org/officeDocument/2006/relationships/image" Target="../media/image2466.png"/><Relationship Id="rId341" Type="http://schemas.openxmlformats.org/officeDocument/2006/relationships/image" Target="../media/image2538.png"/><Relationship Id="rId362" Type="http://schemas.openxmlformats.org/officeDocument/2006/relationships/customXml" Target="../ink/ink3059.xml"/><Relationship Id="rId201" Type="http://schemas.openxmlformats.org/officeDocument/2006/relationships/image" Target="../media/image2468.png"/><Relationship Id="rId222" Type="http://schemas.openxmlformats.org/officeDocument/2006/relationships/customXml" Target="../ink/ink2989.xml"/><Relationship Id="rId243" Type="http://schemas.openxmlformats.org/officeDocument/2006/relationships/image" Target="../media/image2489.png"/><Relationship Id="rId264" Type="http://schemas.openxmlformats.org/officeDocument/2006/relationships/customXml" Target="../ink/ink3010.xml"/><Relationship Id="rId285" Type="http://schemas.openxmlformats.org/officeDocument/2006/relationships/image" Target="../media/image2510.png"/><Relationship Id="rId17" Type="http://schemas.openxmlformats.org/officeDocument/2006/relationships/image" Target="../media/image2440.png"/><Relationship Id="rId38" Type="http://schemas.openxmlformats.org/officeDocument/2006/relationships/customXml" Target="../ink/ink2897.xml"/><Relationship Id="rId59" Type="http://schemas.openxmlformats.org/officeDocument/2006/relationships/image" Target="../media/image2461.png"/><Relationship Id="rId103" Type="http://schemas.openxmlformats.org/officeDocument/2006/relationships/image" Target="../media/image1776.png"/><Relationship Id="rId124" Type="http://schemas.openxmlformats.org/officeDocument/2006/relationships/customXml" Target="../ink/ink2940.xml"/><Relationship Id="rId310" Type="http://schemas.openxmlformats.org/officeDocument/2006/relationships/customXml" Target="../ink/ink3033.xml"/><Relationship Id="rId70" Type="http://schemas.openxmlformats.org/officeDocument/2006/relationships/customXml" Target="../ink/ink2913.xml"/><Relationship Id="rId91" Type="http://schemas.openxmlformats.org/officeDocument/2006/relationships/image" Target="../media/image1758.png"/><Relationship Id="rId145" Type="http://schemas.openxmlformats.org/officeDocument/2006/relationships/image" Target="../media/image1819.png"/><Relationship Id="rId166" Type="http://schemas.openxmlformats.org/officeDocument/2006/relationships/customXml" Target="../ink/ink2961.xml"/><Relationship Id="rId187" Type="http://schemas.openxmlformats.org/officeDocument/2006/relationships/image" Target="../media/image2319.png"/><Relationship Id="rId331" Type="http://schemas.openxmlformats.org/officeDocument/2006/relationships/image" Target="../media/image2533.png"/><Relationship Id="rId352" Type="http://schemas.openxmlformats.org/officeDocument/2006/relationships/customXml" Target="../ink/ink3054.xml"/><Relationship Id="rId373" Type="http://schemas.openxmlformats.org/officeDocument/2006/relationships/image" Target="../media/image2554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984.xml"/><Relationship Id="rId233" Type="http://schemas.openxmlformats.org/officeDocument/2006/relationships/image" Target="../media/image2484.png"/><Relationship Id="rId254" Type="http://schemas.openxmlformats.org/officeDocument/2006/relationships/customXml" Target="../ink/ink3005.xml"/><Relationship Id="rId28" Type="http://schemas.openxmlformats.org/officeDocument/2006/relationships/customXml" Target="../ink/ink2892.xml"/><Relationship Id="rId49" Type="http://schemas.openxmlformats.org/officeDocument/2006/relationships/image" Target="../media/image2456.png"/><Relationship Id="rId114" Type="http://schemas.openxmlformats.org/officeDocument/2006/relationships/customXml" Target="../ink/ink2935.xml"/><Relationship Id="rId275" Type="http://schemas.openxmlformats.org/officeDocument/2006/relationships/image" Target="../media/image2505.png"/><Relationship Id="rId296" Type="http://schemas.openxmlformats.org/officeDocument/2006/relationships/customXml" Target="../ink/ink3026.xml"/><Relationship Id="rId300" Type="http://schemas.openxmlformats.org/officeDocument/2006/relationships/customXml" Target="../ink/ink3028.xml"/><Relationship Id="rId60" Type="http://schemas.openxmlformats.org/officeDocument/2006/relationships/customXml" Target="../ink/ink2908.xml"/><Relationship Id="rId81" Type="http://schemas.openxmlformats.org/officeDocument/2006/relationships/image" Target="../media/image1753.png"/><Relationship Id="rId135" Type="http://schemas.openxmlformats.org/officeDocument/2006/relationships/image" Target="../media/image1792.png"/><Relationship Id="rId156" Type="http://schemas.openxmlformats.org/officeDocument/2006/relationships/customXml" Target="../ink/ink2956.xml"/><Relationship Id="rId177" Type="http://schemas.openxmlformats.org/officeDocument/2006/relationships/image" Target="../media/image2244.png"/><Relationship Id="rId198" Type="http://schemas.openxmlformats.org/officeDocument/2006/relationships/customXml" Target="../ink/ink2977.xml"/><Relationship Id="rId321" Type="http://schemas.openxmlformats.org/officeDocument/2006/relationships/image" Target="../media/image2528.png"/><Relationship Id="rId342" Type="http://schemas.openxmlformats.org/officeDocument/2006/relationships/customXml" Target="../ink/ink3049.xml"/><Relationship Id="rId363" Type="http://schemas.openxmlformats.org/officeDocument/2006/relationships/image" Target="../media/image2549.png"/><Relationship Id="rId202" Type="http://schemas.openxmlformats.org/officeDocument/2006/relationships/customXml" Target="../ink/ink2979.xml"/><Relationship Id="rId223" Type="http://schemas.openxmlformats.org/officeDocument/2006/relationships/image" Target="../media/image2479.png"/><Relationship Id="rId244" Type="http://schemas.openxmlformats.org/officeDocument/2006/relationships/customXml" Target="../ink/ink3000.xml"/><Relationship Id="rId18" Type="http://schemas.openxmlformats.org/officeDocument/2006/relationships/customXml" Target="../ink/ink2887.xml"/><Relationship Id="rId39" Type="http://schemas.openxmlformats.org/officeDocument/2006/relationships/image" Target="../media/image2451.png"/><Relationship Id="rId265" Type="http://schemas.openxmlformats.org/officeDocument/2006/relationships/image" Target="../media/image2500.png"/><Relationship Id="rId286" Type="http://schemas.openxmlformats.org/officeDocument/2006/relationships/customXml" Target="../ink/ink3021.xml"/><Relationship Id="rId50" Type="http://schemas.openxmlformats.org/officeDocument/2006/relationships/customXml" Target="../ink/ink2903.xml"/><Relationship Id="rId104" Type="http://schemas.openxmlformats.org/officeDocument/2006/relationships/customXml" Target="../ink/ink2930.xml"/><Relationship Id="rId125" Type="http://schemas.openxmlformats.org/officeDocument/2006/relationships/image" Target="../media/image1787.png"/><Relationship Id="rId146" Type="http://schemas.openxmlformats.org/officeDocument/2006/relationships/customXml" Target="../ink/ink2951.xml"/><Relationship Id="rId167" Type="http://schemas.openxmlformats.org/officeDocument/2006/relationships/image" Target="../media/image2237.png"/><Relationship Id="rId188" Type="http://schemas.openxmlformats.org/officeDocument/2006/relationships/customXml" Target="../ink/ink2972.xml"/><Relationship Id="rId311" Type="http://schemas.openxmlformats.org/officeDocument/2006/relationships/image" Target="../media/image2523.png"/><Relationship Id="rId332" Type="http://schemas.openxmlformats.org/officeDocument/2006/relationships/customXml" Target="../ink/ink3044.xml"/><Relationship Id="rId353" Type="http://schemas.openxmlformats.org/officeDocument/2006/relationships/image" Target="../media/image2544.png"/><Relationship Id="rId374" Type="http://schemas.openxmlformats.org/officeDocument/2006/relationships/customXml" Target="../ink/ink3065.xml"/><Relationship Id="rId71" Type="http://schemas.openxmlformats.org/officeDocument/2006/relationships/image" Target="../media/image1748.png"/><Relationship Id="rId92" Type="http://schemas.openxmlformats.org/officeDocument/2006/relationships/customXml" Target="../ink/ink2924.xml"/><Relationship Id="rId213" Type="http://schemas.openxmlformats.org/officeDocument/2006/relationships/image" Target="../media/image2474.png"/><Relationship Id="rId234" Type="http://schemas.openxmlformats.org/officeDocument/2006/relationships/customXml" Target="../ink/ink2995.xml"/><Relationship Id="rId2" Type="http://schemas.openxmlformats.org/officeDocument/2006/relationships/customXml" Target="../ink/ink2879.xml"/><Relationship Id="rId29" Type="http://schemas.openxmlformats.org/officeDocument/2006/relationships/image" Target="../media/image2446.png"/><Relationship Id="rId255" Type="http://schemas.openxmlformats.org/officeDocument/2006/relationships/image" Target="../media/image2495.png"/><Relationship Id="rId276" Type="http://schemas.openxmlformats.org/officeDocument/2006/relationships/customXml" Target="../ink/ink3016.xml"/><Relationship Id="rId297" Type="http://schemas.openxmlformats.org/officeDocument/2006/relationships/image" Target="../media/image2516.png"/><Relationship Id="rId40" Type="http://schemas.openxmlformats.org/officeDocument/2006/relationships/customXml" Target="../ink/ink2898.xml"/><Relationship Id="rId115" Type="http://schemas.openxmlformats.org/officeDocument/2006/relationships/image" Target="../media/image1782.png"/><Relationship Id="rId136" Type="http://schemas.openxmlformats.org/officeDocument/2006/relationships/customXml" Target="../ink/ink2946.xml"/><Relationship Id="rId157" Type="http://schemas.openxmlformats.org/officeDocument/2006/relationships/image" Target="../media/image1825.png"/><Relationship Id="rId178" Type="http://schemas.openxmlformats.org/officeDocument/2006/relationships/customXml" Target="../ink/ink2967.xml"/><Relationship Id="rId301" Type="http://schemas.openxmlformats.org/officeDocument/2006/relationships/image" Target="../media/image2518.png"/><Relationship Id="rId322" Type="http://schemas.openxmlformats.org/officeDocument/2006/relationships/customXml" Target="../ink/ink3039.xml"/><Relationship Id="rId343" Type="http://schemas.openxmlformats.org/officeDocument/2006/relationships/image" Target="../media/image2539.png"/><Relationship Id="rId364" Type="http://schemas.openxmlformats.org/officeDocument/2006/relationships/customXml" Target="../ink/ink3060.xml"/><Relationship Id="rId61" Type="http://schemas.openxmlformats.org/officeDocument/2006/relationships/image" Target="../media/image2462.png"/><Relationship Id="rId82" Type="http://schemas.openxmlformats.org/officeDocument/2006/relationships/customXml" Target="../ink/ink2919.xml"/><Relationship Id="rId199" Type="http://schemas.openxmlformats.org/officeDocument/2006/relationships/image" Target="../media/image2467.png"/><Relationship Id="rId203" Type="http://schemas.openxmlformats.org/officeDocument/2006/relationships/image" Target="../media/image2469.png"/><Relationship Id="rId19" Type="http://schemas.openxmlformats.org/officeDocument/2006/relationships/image" Target="../media/image2441.png"/><Relationship Id="rId224" Type="http://schemas.openxmlformats.org/officeDocument/2006/relationships/customXml" Target="../ink/ink2990.xml"/><Relationship Id="rId245" Type="http://schemas.openxmlformats.org/officeDocument/2006/relationships/image" Target="../media/image2490.png"/><Relationship Id="rId266" Type="http://schemas.openxmlformats.org/officeDocument/2006/relationships/customXml" Target="../ink/ink3011.xml"/><Relationship Id="rId287" Type="http://schemas.openxmlformats.org/officeDocument/2006/relationships/image" Target="../media/image2511.png"/><Relationship Id="rId30" Type="http://schemas.openxmlformats.org/officeDocument/2006/relationships/customXml" Target="../ink/ink2893.xml"/><Relationship Id="rId105" Type="http://schemas.openxmlformats.org/officeDocument/2006/relationships/image" Target="../media/image1777.png"/><Relationship Id="rId126" Type="http://schemas.openxmlformats.org/officeDocument/2006/relationships/customXml" Target="../ink/ink2941.xml"/><Relationship Id="rId147" Type="http://schemas.openxmlformats.org/officeDocument/2006/relationships/image" Target="../media/image1820.png"/><Relationship Id="rId168" Type="http://schemas.openxmlformats.org/officeDocument/2006/relationships/customXml" Target="../ink/ink2962.xml"/><Relationship Id="rId312" Type="http://schemas.openxmlformats.org/officeDocument/2006/relationships/customXml" Target="../ink/ink3034.xml"/><Relationship Id="rId333" Type="http://schemas.openxmlformats.org/officeDocument/2006/relationships/image" Target="../media/image2534.png"/><Relationship Id="rId354" Type="http://schemas.openxmlformats.org/officeDocument/2006/relationships/customXml" Target="../ink/ink3055.xml"/><Relationship Id="rId51" Type="http://schemas.openxmlformats.org/officeDocument/2006/relationships/image" Target="../media/image2457.png"/><Relationship Id="rId72" Type="http://schemas.openxmlformats.org/officeDocument/2006/relationships/customXml" Target="../ink/ink2914.xml"/><Relationship Id="rId93" Type="http://schemas.openxmlformats.org/officeDocument/2006/relationships/image" Target="../media/image1771.png"/><Relationship Id="rId189" Type="http://schemas.openxmlformats.org/officeDocument/2006/relationships/image" Target="../media/image2320.png"/><Relationship Id="rId375" Type="http://schemas.openxmlformats.org/officeDocument/2006/relationships/image" Target="../media/image2555.png"/><Relationship Id="rId3" Type="http://schemas.openxmlformats.org/officeDocument/2006/relationships/image" Target="../media/image2433.png"/><Relationship Id="rId214" Type="http://schemas.openxmlformats.org/officeDocument/2006/relationships/customXml" Target="../ink/ink2985.xml"/><Relationship Id="rId235" Type="http://schemas.openxmlformats.org/officeDocument/2006/relationships/image" Target="../media/image2485.png"/><Relationship Id="rId256" Type="http://schemas.openxmlformats.org/officeDocument/2006/relationships/customXml" Target="../ink/ink3006.xml"/><Relationship Id="rId277" Type="http://schemas.openxmlformats.org/officeDocument/2006/relationships/image" Target="../media/image2506.png"/><Relationship Id="rId298" Type="http://schemas.openxmlformats.org/officeDocument/2006/relationships/customXml" Target="../ink/ink3027.xml"/><Relationship Id="rId116" Type="http://schemas.openxmlformats.org/officeDocument/2006/relationships/customXml" Target="../ink/ink2936.xml"/><Relationship Id="rId137" Type="http://schemas.openxmlformats.org/officeDocument/2006/relationships/image" Target="../media/image1793.png"/><Relationship Id="rId158" Type="http://schemas.openxmlformats.org/officeDocument/2006/relationships/customXml" Target="../ink/ink2957.xml"/><Relationship Id="rId302" Type="http://schemas.openxmlformats.org/officeDocument/2006/relationships/customXml" Target="../ink/ink3029.xml"/><Relationship Id="rId323" Type="http://schemas.openxmlformats.org/officeDocument/2006/relationships/image" Target="../media/image2529.png"/><Relationship Id="rId344" Type="http://schemas.openxmlformats.org/officeDocument/2006/relationships/customXml" Target="../ink/ink3050.xml"/><Relationship Id="rId20" Type="http://schemas.openxmlformats.org/officeDocument/2006/relationships/customXml" Target="../ink/ink2888.xml"/><Relationship Id="rId41" Type="http://schemas.openxmlformats.org/officeDocument/2006/relationships/image" Target="../media/image2452.png"/><Relationship Id="rId62" Type="http://schemas.openxmlformats.org/officeDocument/2006/relationships/customXml" Target="../ink/ink2909.xml"/><Relationship Id="rId83" Type="http://schemas.openxmlformats.org/officeDocument/2006/relationships/image" Target="../media/image1754.png"/><Relationship Id="rId179" Type="http://schemas.openxmlformats.org/officeDocument/2006/relationships/image" Target="../media/image2315.png"/><Relationship Id="rId365" Type="http://schemas.openxmlformats.org/officeDocument/2006/relationships/image" Target="../media/image2550.png"/><Relationship Id="rId190" Type="http://schemas.openxmlformats.org/officeDocument/2006/relationships/customXml" Target="../ink/ink2973.xml"/><Relationship Id="rId204" Type="http://schemas.openxmlformats.org/officeDocument/2006/relationships/customXml" Target="../ink/ink2980.xml"/><Relationship Id="rId225" Type="http://schemas.openxmlformats.org/officeDocument/2006/relationships/image" Target="../media/image2480.png"/><Relationship Id="rId246" Type="http://schemas.openxmlformats.org/officeDocument/2006/relationships/customXml" Target="../ink/ink3001.xml"/><Relationship Id="rId267" Type="http://schemas.openxmlformats.org/officeDocument/2006/relationships/image" Target="../media/image2501.png"/><Relationship Id="rId288" Type="http://schemas.openxmlformats.org/officeDocument/2006/relationships/customXml" Target="../ink/ink3022.xml"/><Relationship Id="rId106" Type="http://schemas.openxmlformats.org/officeDocument/2006/relationships/customXml" Target="../ink/ink2931.xml"/><Relationship Id="rId127" Type="http://schemas.openxmlformats.org/officeDocument/2006/relationships/image" Target="../media/image1788.png"/><Relationship Id="rId313" Type="http://schemas.openxmlformats.org/officeDocument/2006/relationships/image" Target="../media/image2524.png"/><Relationship Id="rId10" Type="http://schemas.openxmlformats.org/officeDocument/2006/relationships/customXml" Target="../ink/ink2883.xml"/><Relationship Id="rId31" Type="http://schemas.openxmlformats.org/officeDocument/2006/relationships/image" Target="../media/image2447.png"/><Relationship Id="rId52" Type="http://schemas.openxmlformats.org/officeDocument/2006/relationships/customXml" Target="../ink/ink2904.xml"/><Relationship Id="rId73" Type="http://schemas.openxmlformats.org/officeDocument/2006/relationships/image" Target="../media/image1749.png"/><Relationship Id="rId94" Type="http://schemas.openxmlformats.org/officeDocument/2006/relationships/customXml" Target="../ink/ink2925.xml"/><Relationship Id="rId148" Type="http://schemas.openxmlformats.org/officeDocument/2006/relationships/customXml" Target="../ink/ink2952.xml"/><Relationship Id="rId169" Type="http://schemas.openxmlformats.org/officeDocument/2006/relationships/image" Target="../media/image2238.png"/><Relationship Id="rId334" Type="http://schemas.openxmlformats.org/officeDocument/2006/relationships/customXml" Target="../ink/ink3045.xml"/><Relationship Id="rId355" Type="http://schemas.openxmlformats.org/officeDocument/2006/relationships/image" Target="../media/image2545.png"/><Relationship Id="rId376" Type="http://schemas.openxmlformats.org/officeDocument/2006/relationships/customXml" Target="../ink/ink3066.xml"/><Relationship Id="rId4" Type="http://schemas.openxmlformats.org/officeDocument/2006/relationships/customXml" Target="../ink/ink2880.xml"/><Relationship Id="rId180" Type="http://schemas.openxmlformats.org/officeDocument/2006/relationships/customXml" Target="../ink/ink2968.xml"/><Relationship Id="rId215" Type="http://schemas.openxmlformats.org/officeDocument/2006/relationships/image" Target="../media/image2475.png"/><Relationship Id="rId236" Type="http://schemas.openxmlformats.org/officeDocument/2006/relationships/customXml" Target="../ink/ink2996.xml"/><Relationship Id="rId257" Type="http://schemas.openxmlformats.org/officeDocument/2006/relationships/image" Target="../media/image2496.png"/><Relationship Id="rId278" Type="http://schemas.openxmlformats.org/officeDocument/2006/relationships/customXml" Target="../ink/ink3017.xml"/><Relationship Id="rId303" Type="http://schemas.openxmlformats.org/officeDocument/2006/relationships/image" Target="../media/image2519.png"/><Relationship Id="rId42" Type="http://schemas.openxmlformats.org/officeDocument/2006/relationships/customXml" Target="../ink/ink2899.xml"/><Relationship Id="rId84" Type="http://schemas.openxmlformats.org/officeDocument/2006/relationships/customXml" Target="../ink/ink2920.xml"/><Relationship Id="rId138" Type="http://schemas.openxmlformats.org/officeDocument/2006/relationships/customXml" Target="../ink/ink2947.xml"/><Relationship Id="rId345" Type="http://schemas.openxmlformats.org/officeDocument/2006/relationships/image" Target="../media/image2540.png"/><Relationship Id="rId191" Type="http://schemas.openxmlformats.org/officeDocument/2006/relationships/image" Target="../media/image2321.png"/><Relationship Id="rId205" Type="http://schemas.openxmlformats.org/officeDocument/2006/relationships/image" Target="../media/image2470.png"/><Relationship Id="rId247" Type="http://schemas.openxmlformats.org/officeDocument/2006/relationships/image" Target="../media/image2491.png"/><Relationship Id="rId107" Type="http://schemas.openxmlformats.org/officeDocument/2006/relationships/image" Target="../media/image1778.png"/><Relationship Id="rId289" Type="http://schemas.openxmlformats.org/officeDocument/2006/relationships/image" Target="../media/image2512.png"/><Relationship Id="rId11" Type="http://schemas.openxmlformats.org/officeDocument/2006/relationships/image" Target="../media/image2437.png"/><Relationship Id="rId53" Type="http://schemas.openxmlformats.org/officeDocument/2006/relationships/image" Target="../media/image2458.png"/><Relationship Id="rId149" Type="http://schemas.openxmlformats.org/officeDocument/2006/relationships/image" Target="../media/image1821.png"/><Relationship Id="rId314" Type="http://schemas.openxmlformats.org/officeDocument/2006/relationships/customXml" Target="../ink/ink3035.xml"/><Relationship Id="rId356" Type="http://schemas.openxmlformats.org/officeDocument/2006/relationships/customXml" Target="../ink/ink3056.xml"/><Relationship Id="rId95" Type="http://schemas.openxmlformats.org/officeDocument/2006/relationships/image" Target="../media/image1772.png"/><Relationship Id="rId160" Type="http://schemas.openxmlformats.org/officeDocument/2006/relationships/customXml" Target="../ink/ink2958.xml"/><Relationship Id="rId216" Type="http://schemas.openxmlformats.org/officeDocument/2006/relationships/customXml" Target="../ink/ink2986.xml"/><Relationship Id="rId258" Type="http://schemas.openxmlformats.org/officeDocument/2006/relationships/customXml" Target="../ink/ink3007.xml"/><Relationship Id="rId22" Type="http://schemas.openxmlformats.org/officeDocument/2006/relationships/customXml" Target="../ink/ink2889.xml"/><Relationship Id="rId64" Type="http://schemas.openxmlformats.org/officeDocument/2006/relationships/customXml" Target="../ink/ink2910.xml"/><Relationship Id="rId118" Type="http://schemas.openxmlformats.org/officeDocument/2006/relationships/customXml" Target="../ink/ink2937.xml"/><Relationship Id="rId325" Type="http://schemas.openxmlformats.org/officeDocument/2006/relationships/image" Target="../media/image2530.png"/><Relationship Id="rId367" Type="http://schemas.openxmlformats.org/officeDocument/2006/relationships/image" Target="../media/image2551.png"/><Relationship Id="rId171" Type="http://schemas.openxmlformats.org/officeDocument/2006/relationships/image" Target="../media/image2241.png"/><Relationship Id="rId227" Type="http://schemas.openxmlformats.org/officeDocument/2006/relationships/image" Target="../media/image2481.png"/><Relationship Id="rId269" Type="http://schemas.openxmlformats.org/officeDocument/2006/relationships/image" Target="../media/image2502.png"/><Relationship Id="rId33" Type="http://schemas.openxmlformats.org/officeDocument/2006/relationships/image" Target="../media/image2448.png"/><Relationship Id="rId129" Type="http://schemas.openxmlformats.org/officeDocument/2006/relationships/image" Target="../media/image1789.png"/><Relationship Id="rId280" Type="http://schemas.openxmlformats.org/officeDocument/2006/relationships/customXml" Target="../ink/ink3018.xml"/><Relationship Id="rId336" Type="http://schemas.openxmlformats.org/officeDocument/2006/relationships/customXml" Target="../ink/ink3046.xml"/><Relationship Id="rId75" Type="http://schemas.openxmlformats.org/officeDocument/2006/relationships/image" Target="../media/image1750.png"/><Relationship Id="rId140" Type="http://schemas.openxmlformats.org/officeDocument/2006/relationships/customXml" Target="../ink/ink2948.xml"/><Relationship Id="rId182" Type="http://schemas.openxmlformats.org/officeDocument/2006/relationships/customXml" Target="../ink/ink2969.xml"/><Relationship Id="rId6" Type="http://schemas.openxmlformats.org/officeDocument/2006/relationships/customXml" Target="../ink/ink2881.xml"/><Relationship Id="rId238" Type="http://schemas.openxmlformats.org/officeDocument/2006/relationships/customXml" Target="../ink/ink2997.xml"/><Relationship Id="rId291" Type="http://schemas.openxmlformats.org/officeDocument/2006/relationships/image" Target="../media/image2513.png"/><Relationship Id="rId305" Type="http://schemas.openxmlformats.org/officeDocument/2006/relationships/image" Target="../media/image2520.png"/><Relationship Id="rId347" Type="http://schemas.openxmlformats.org/officeDocument/2006/relationships/image" Target="../media/image2541.png"/><Relationship Id="rId44" Type="http://schemas.openxmlformats.org/officeDocument/2006/relationships/customXml" Target="../ink/ink2900.xml"/><Relationship Id="rId86" Type="http://schemas.openxmlformats.org/officeDocument/2006/relationships/customXml" Target="../ink/ink2921.xml"/><Relationship Id="rId151" Type="http://schemas.openxmlformats.org/officeDocument/2006/relationships/image" Target="../media/image1822.png"/><Relationship Id="rId193" Type="http://schemas.openxmlformats.org/officeDocument/2006/relationships/image" Target="../media/image2322.png"/><Relationship Id="rId207" Type="http://schemas.openxmlformats.org/officeDocument/2006/relationships/image" Target="../media/image2471.png"/><Relationship Id="rId249" Type="http://schemas.openxmlformats.org/officeDocument/2006/relationships/image" Target="../media/image2492.png"/><Relationship Id="rId13" Type="http://schemas.openxmlformats.org/officeDocument/2006/relationships/image" Target="../media/image2438.png"/><Relationship Id="rId109" Type="http://schemas.openxmlformats.org/officeDocument/2006/relationships/image" Target="../media/image1779.png"/><Relationship Id="rId260" Type="http://schemas.openxmlformats.org/officeDocument/2006/relationships/customXml" Target="../ink/ink3008.xml"/><Relationship Id="rId316" Type="http://schemas.openxmlformats.org/officeDocument/2006/relationships/customXml" Target="../ink/ink3036.xml"/><Relationship Id="rId55" Type="http://schemas.openxmlformats.org/officeDocument/2006/relationships/image" Target="../media/image2459.png"/><Relationship Id="rId97" Type="http://schemas.openxmlformats.org/officeDocument/2006/relationships/image" Target="../media/image1773.png"/><Relationship Id="rId120" Type="http://schemas.openxmlformats.org/officeDocument/2006/relationships/customXml" Target="../ink/ink2938.xml"/><Relationship Id="rId358" Type="http://schemas.openxmlformats.org/officeDocument/2006/relationships/customXml" Target="../ink/ink3057.xml"/><Relationship Id="rId162" Type="http://schemas.openxmlformats.org/officeDocument/2006/relationships/customXml" Target="../ink/ink2959.xml"/><Relationship Id="rId218" Type="http://schemas.openxmlformats.org/officeDocument/2006/relationships/customXml" Target="../ink/ink2987.xml"/><Relationship Id="rId271" Type="http://schemas.openxmlformats.org/officeDocument/2006/relationships/image" Target="../media/image2503.png"/><Relationship Id="rId24" Type="http://schemas.openxmlformats.org/officeDocument/2006/relationships/customXml" Target="../ink/ink2890.xml"/><Relationship Id="rId66" Type="http://schemas.openxmlformats.org/officeDocument/2006/relationships/customXml" Target="../ink/ink2911.xml"/><Relationship Id="rId131" Type="http://schemas.openxmlformats.org/officeDocument/2006/relationships/image" Target="../media/image1790.png"/><Relationship Id="rId327" Type="http://schemas.openxmlformats.org/officeDocument/2006/relationships/image" Target="../media/image2531.png"/><Relationship Id="rId369" Type="http://schemas.openxmlformats.org/officeDocument/2006/relationships/image" Target="../media/image2552.png"/><Relationship Id="rId173" Type="http://schemas.openxmlformats.org/officeDocument/2006/relationships/image" Target="../media/image2242.png"/><Relationship Id="rId229" Type="http://schemas.openxmlformats.org/officeDocument/2006/relationships/image" Target="../media/image2482.png"/><Relationship Id="rId240" Type="http://schemas.openxmlformats.org/officeDocument/2006/relationships/customXml" Target="../ink/ink2998.xml"/><Relationship Id="rId35" Type="http://schemas.openxmlformats.org/officeDocument/2006/relationships/image" Target="../media/image2449.png"/><Relationship Id="rId77" Type="http://schemas.openxmlformats.org/officeDocument/2006/relationships/image" Target="../media/image1751.png"/><Relationship Id="rId100" Type="http://schemas.openxmlformats.org/officeDocument/2006/relationships/customXml" Target="../ink/ink2928.xml"/><Relationship Id="rId282" Type="http://schemas.openxmlformats.org/officeDocument/2006/relationships/customXml" Target="../ink/ink3019.xml"/><Relationship Id="rId338" Type="http://schemas.openxmlformats.org/officeDocument/2006/relationships/customXml" Target="../ink/ink3047.xml"/><Relationship Id="rId8" Type="http://schemas.openxmlformats.org/officeDocument/2006/relationships/customXml" Target="../ink/ink2882.xml"/><Relationship Id="rId142" Type="http://schemas.openxmlformats.org/officeDocument/2006/relationships/customXml" Target="../ink/ink2949.xml"/><Relationship Id="rId184" Type="http://schemas.openxmlformats.org/officeDocument/2006/relationships/customXml" Target="../ink/ink2970.xml"/><Relationship Id="rId251" Type="http://schemas.openxmlformats.org/officeDocument/2006/relationships/image" Target="../media/image2493.png"/><Relationship Id="rId46" Type="http://schemas.openxmlformats.org/officeDocument/2006/relationships/customXml" Target="../ink/ink2901.xml"/><Relationship Id="rId293" Type="http://schemas.openxmlformats.org/officeDocument/2006/relationships/image" Target="../media/image2514.png"/><Relationship Id="rId307" Type="http://schemas.openxmlformats.org/officeDocument/2006/relationships/image" Target="../media/image2521.png"/><Relationship Id="rId349" Type="http://schemas.openxmlformats.org/officeDocument/2006/relationships/image" Target="../media/image2542.png"/><Relationship Id="rId88" Type="http://schemas.openxmlformats.org/officeDocument/2006/relationships/customXml" Target="../ink/ink2922.xml"/><Relationship Id="rId111" Type="http://schemas.openxmlformats.org/officeDocument/2006/relationships/image" Target="../media/image1780.png"/><Relationship Id="rId153" Type="http://schemas.openxmlformats.org/officeDocument/2006/relationships/image" Target="../media/image1823.png"/><Relationship Id="rId195" Type="http://schemas.openxmlformats.org/officeDocument/2006/relationships/image" Target="../media/image2465.png"/><Relationship Id="rId209" Type="http://schemas.openxmlformats.org/officeDocument/2006/relationships/image" Target="../media/image2472.png"/><Relationship Id="rId360" Type="http://schemas.openxmlformats.org/officeDocument/2006/relationships/customXml" Target="../ink/ink3058.xml"/><Relationship Id="rId220" Type="http://schemas.openxmlformats.org/officeDocument/2006/relationships/customXml" Target="../ink/ink2988.xml"/><Relationship Id="rId15" Type="http://schemas.openxmlformats.org/officeDocument/2006/relationships/image" Target="../media/image2439.png"/><Relationship Id="rId57" Type="http://schemas.openxmlformats.org/officeDocument/2006/relationships/image" Target="../media/image2460.png"/><Relationship Id="rId262" Type="http://schemas.openxmlformats.org/officeDocument/2006/relationships/customXml" Target="../ink/ink3009.xml"/><Relationship Id="rId318" Type="http://schemas.openxmlformats.org/officeDocument/2006/relationships/customXml" Target="../ink/ink3037.xml"/><Relationship Id="rId99" Type="http://schemas.openxmlformats.org/officeDocument/2006/relationships/image" Target="../media/image1774.png"/><Relationship Id="rId122" Type="http://schemas.openxmlformats.org/officeDocument/2006/relationships/customXml" Target="../ink/ink2939.xml"/><Relationship Id="rId164" Type="http://schemas.openxmlformats.org/officeDocument/2006/relationships/customXml" Target="../ink/ink2960.xml"/><Relationship Id="rId371" Type="http://schemas.openxmlformats.org/officeDocument/2006/relationships/image" Target="../media/image2553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4.png"/><Relationship Id="rId21" Type="http://schemas.openxmlformats.org/officeDocument/2006/relationships/image" Target="../media/image2566.png"/><Relationship Id="rId63" Type="http://schemas.openxmlformats.org/officeDocument/2006/relationships/image" Target="../media/image2587.png"/><Relationship Id="rId159" Type="http://schemas.openxmlformats.org/officeDocument/2006/relationships/image" Target="../media/image2635.png"/><Relationship Id="rId170" Type="http://schemas.openxmlformats.org/officeDocument/2006/relationships/customXml" Target="../ink/ink3151.xml"/><Relationship Id="rId226" Type="http://schemas.openxmlformats.org/officeDocument/2006/relationships/customXml" Target="../ink/ink3179.xml"/><Relationship Id="rId268" Type="http://schemas.openxmlformats.org/officeDocument/2006/relationships/customXml" Target="../ink/ink3200.xml"/><Relationship Id="rId11" Type="http://schemas.openxmlformats.org/officeDocument/2006/relationships/image" Target="../media/image2561.png"/><Relationship Id="rId32" Type="http://schemas.openxmlformats.org/officeDocument/2006/relationships/customXml" Target="../ink/ink3082.xml"/><Relationship Id="rId53" Type="http://schemas.openxmlformats.org/officeDocument/2006/relationships/image" Target="../media/image2582.png"/><Relationship Id="rId74" Type="http://schemas.openxmlformats.org/officeDocument/2006/relationships/customXml" Target="../ink/ink3103.xml"/><Relationship Id="rId128" Type="http://schemas.openxmlformats.org/officeDocument/2006/relationships/customXml" Target="../ink/ink3130.xml"/><Relationship Id="rId149" Type="http://schemas.openxmlformats.org/officeDocument/2006/relationships/image" Target="../media/image2630.png"/><Relationship Id="rId5" Type="http://schemas.openxmlformats.org/officeDocument/2006/relationships/image" Target="../media/image2558.png"/><Relationship Id="rId95" Type="http://schemas.openxmlformats.org/officeDocument/2006/relationships/image" Target="../media/image2603.png"/><Relationship Id="rId160" Type="http://schemas.openxmlformats.org/officeDocument/2006/relationships/customXml" Target="../ink/ink3146.xml"/><Relationship Id="rId181" Type="http://schemas.openxmlformats.org/officeDocument/2006/relationships/image" Target="../media/image2646.png"/><Relationship Id="rId216" Type="http://schemas.openxmlformats.org/officeDocument/2006/relationships/customXml" Target="../ink/ink3174.xml"/><Relationship Id="rId237" Type="http://schemas.openxmlformats.org/officeDocument/2006/relationships/image" Target="../media/image2674.png"/><Relationship Id="rId258" Type="http://schemas.openxmlformats.org/officeDocument/2006/relationships/customXml" Target="../ink/ink3195.xml"/><Relationship Id="rId22" Type="http://schemas.openxmlformats.org/officeDocument/2006/relationships/customXml" Target="../ink/ink3077.xml"/><Relationship Id="rId43" Type="http://schemas.openxmlformats.org/officeDocument/2006/relationships/image" Target="../media/image2577.png"/><Relationship Id="rId64" Type="http://schemas.openxmlformats.org/officeDocument/2006/relationships/customXml" Target="../ink/ink3098.xml"/><Relationship Id="rId118" Type="http://schemas.openxmlformats.org/officeDocument/2006/relationships/customXml" Target="../ink/ink3125.xml"/><Relationship Id="rId139" Type="http://schemas.openxmlformats.org/officeDocument/2006/relationships/image" Target="../media/image2625.png"/><Relationship Id="rId85" Type="http://schemas.openxmlformats.org/officeDocument/2006/relationships/image" Target="../media/image2598.png"/><Relationship Id="rId150" Type="http://schemas.openxmlformats.org/officeDocument/2006/relationships/customXml" Target="../ink/ink3141.xml"/><Relationship Id="rId171" Type="http://schemas.openxmlformats.org/officeDocument/2006/relationships/image" Target="../media/image2641.png"/><Relationship Id="rId192" Type="http://schemas.openxmlformats.org/officeDocument/2006/relationships/customXml" Target="../ink/ink3162.xml"/><Relationship Id="rId206" Type="http://schemas.openxmlformats.org/officeDocument/2006/relationships/customXml" Target="../ink/ink3169.xml"/><Relationship Id="rId227" Type="http://schemas.openxmlformats.org/officeDocument/2006/relationships/image" Target="../media/image2669.png"/><Relationship Id="rId248" Type="http://schemas.openxmlformats.org/officeDocument/2006/relationships/customXml" Target="../ink/ink3190.xml"/><Relationship Id="rId269" Type="http://schemas.openxmlformats.org/officeDocument/2006/relationships/image" Target="../media/image2690.png"/><Relationship Id="rId12" Type="http://schemas.openxmlformats.org/officeDocument/2006/relationships/customXml" Target="../ink/ink3072.xml"/><Relationship Id="rId33" Type="http://schemas.openxmlformats.org/officeDocument/2006/relationships/image" Target="../media/image2572.png"/><Relationship Id="rId108" Type="http://schemas.openxmlformats.org/officeDocument/2006/relationships/customXml" Target="../ink/ink3120.xml"/><Relationship Id="rId129" Type="http://schemas.openxmlformats.org/officeDocument/2006/relationships/image" Target="../media/image2620.png"/><Relationship Id="rId54" Type="http://schemas.openxmlformats.org/officeDocument/2006/relationships/customXml" Target="../ink/ink3093.xml"/><Relationship Id="rId75" Type="http://schemas.openxmlformats.org/officeDocument/2006/relationships/image" Target="../media/image2593.png"/><Relationship Id="rId96" Type="http://schemas.openxmlformats.org/officeDocument/2006/relationships/customXml" Target="../ink/ink3114.xml"/><Relationship Id="rId140" Type="http://schemas.openxmlformats.org/officeDocument/2006/relationships/customXml" Target="../ink/ink3136.xml"/><Relationship Id="rId161" Type="http://schemas.openxmlformats.org/officeDocument/2006/relationships/image" Target="../media/image2636.png"/><Relationship Id="rId182" Type="http://schemas.openxmlformats.org/officeDocument/2006/relationships/customXml" Target="../ink/ink3157.xml"/><Relationship Id="rId217" Type="http://schemas.openxmlformats.org/officeDocument/2006/relationships/image" Target="../media/image2664.png"/><Relationship Id="rId6" Type="http://schemas.openxmlformats.org/officeDocument/2006/relationships/customXml" Target="../ink/ink3069.xml"/><Relationship Id="rId238" Type="http://schemas.openxmlformats.org/officeDocument/2006/relationships/customXml" Target="../ink/ink3185.xml"/><Relationship Id="rId259" Type="http://schemas.openxmlformats.org/officeDocument/2006/relationships/image" Target="../media/image2685.png"/><Relationship Id="rId23" Type="http://schemas.openxmlformats.org/officeDocument/2006/relationships/image" Target="../media/image2567.png"/><Relationship Id="rId119" Type="http://schemas.openxmlformats.org/officeDocument/2006/relationships/image" Target="../media/image2615.png"/><Relationship Id="rId270" Type="http://schemas.openxmlformats.org/officeDocument/2006/relationships/customXml" Target="../ink/ink3201.xml"/><Relationship Id="rId44" Type="http://schemas.openxmlformats.org/officeDocument/2006/relationships/customXml" Target="../ink/ink3088.xml"/><Relationship Id="rId65" Type="http://schemas.openxmlformats.org/officeDocument/2006/relationships/image" Target="../media/image2588.png"/><Relationship Id="rId86" Type="http://schemas.openxmlformats.org/officeDocument/2006/relationships/customXml" Target="../ink/ink3109.xml"/><Relationship Id="rId130" Type="http://schemas.openxmlformats.org/officeDocument/2006/relationships/customXml" Target="../ink/ink3131.xml"/><Relationship Id="rId151" Type="http://schemas.openxmlformats.org/officeDocument/2006/relationships/image" Target="../media/image2631.png"/><Relationship Id="rId172" Type="http://schemas.openxmlformats.org/officeDocument/2006/relationships/customXml" Target="../ink/ink3152.xml"/><Relationship Id="rId193" Type="http://schemas.openxmlformats.org/officeDocument/2006/relationships/image" Target="../media/image2652.png"/><Relationship Id="rId207" Type="http://schemas.openxmlformats.org/officeDocument/2006/relationships/image" Target="../media/image2659.png"/><Relationship Id="rId228" Type="http://schemas.openxmlformats.org/officeDocument/2006/relationships/customXml" Target="../ink/ink3180.xml"/><Relationship Id="rId249" Type="http://schemas.openxmlformats.org/officeDocument/2006/relationships/image" Target="../media/image2680.png"/><Relationship Id="rId13" Type="http://schemas.openxmlformats.org/officeDocument/2006/relationships/image" Target="../media/image2562.png"/><Relationship Id="rId109" Type="http://schemas.openxmlformats.org/officeDocument/2006/relationships/image" Target="../media/image2610.png"/><Relationship Id="rId260" Type="http://schemas.openxmlformats.org/officeDocument/2006/relationships/customXml" Target="../ink/ink3196.xml"/><Relationship Id="rId34" Type="http://schemas.openxmlformats.org/officeDocument/2006/relationships/customXml" Target="../ink/ink3083.xml"/><Relationship Id="rId55" Type="http://schemas.openxmlformats.org/officeDocument/2006/relationships/image" Target="../media/image2583.png"/><Relationship Id="rId76" Type="http://schemas.openxmlformats.org/officeDocument/2006/relationships/customXml" Target="../ink/ink3104.xml"/><Relationship Id="rId97" Type="http://schemas.openxmlformats.org/officeDocument/2006/relationships/image" Target="../media/image2604.png"/><Relationship Id="rId120" Type="http://schemas.openxmlformats.org/officeDocument/2006/relationships/customXml" Target="../ink/ink3126.xml"/><Relationship Id="rId141" Type="http://schemas.openxmlformats.org/officeDocument/2006/relationships/image" Target="../media/image2626.png"/><Relationship Id="rId7" Type="http://schemas.openxmlformats.org/officeDocument/2006/relationships/image" Target="../media/image2559.png"/><Relationship Id="rId162" Type="http://schemas.openxmlformats.org/officeDocument/2006/relationships/customXml" Target="../ink/ink3147.xml"/><Relationship Id="rId183" Type="http://schemas.openxmlformats.org/officeDocument/2006/relationships/image" Target="../media/image2647.png"/><Relationship Id="rId218" Type="http://schemas.openxmlformats.org/officeDocument/2006/relationships/customXml" Target="../ink/ink3175.xml"/><Relationship Id="rId239" Type="http://schemas.openxmlformats.org/officeDocument/2006/relationships/image" Target="../media/image2675.png"/><Relationship Id="rId250" Type="http://schemas.openxmlformats.org/officeDocument/2006/relationships/customXml" Target="../ink/ink3191.xml"/><Relationship Id="rId271" Type="http://schemas.openxmlformats.org/officeDocument/2006/relationships/image" Target="../media/image2691.png"/><Relationship Id="rId24" Type="http://schemas.openxmlformats.org/officeDocument/2006/relationships/customXml" Target="../ink/ink3078.xml"/><Relationship Id="rId45" Type="http://schemas.openxmlformats.org/officeDocument/2006/relationships/image" Target="../media/image2578.png"/><Relationship Id="rId66" Type="http://schemas.openxmlformats.org/officeDocument/2006/relationships/customXml" Target="../ink/ink3099.xml"/><Relationship Id="rId87" Type="http://schemas.openxmlformats.org/officeDocument/2006/relationships/image" Target="../media/image2599.png"/><Relationship Id="rId110" Type="http://schemas.openxmlformats.org/officeDocument/2006/relationships/customXml" Target="../ink/ink3121.xml"/><Relationship Id="rId131" Type="http://schemas.openxmlformats.org/officeDocument/2006/relationships/image" Target="../media/image2621.png"/><Relationship Id="rId152" Type="http://schemas.openxmlformats.org/officeDocument/2006/relationships/customXml" Target="../ink/ink3142.xml"/><Relationship Id="rId173" Type="http://schemas.openxmlformats.org/officeDocument/2006/relationships/image" Target="../media/image2642.png"/><Relationship Id="rId194" Type="http://schemas.openxmlformats.org/officeDocument/2006/relationships/customXml" Target="../ink/ink3163.xml"/><Relationship Id="rId208" Type="http://schemas.openxmlformats.org/officeDocument/2006/relationships/customXml" Target="../ink/ink3170.xml"/><Relationship Id="rId229" Type="http://schemas.openxmlformats.org/officeDocument/2006/relationships/image" Target="../media/image2670.png"/><Relationship Id="rId240" Type="http://schemas.openxmlformats.org/officeDocument/2006/relationships/customXml" Target="../ink/ink3186.xml"/><Relationship Id="rId261" Type="http://schemas.openxmlformats.org/officeDocument/2006/relationships/image" Target="../media/image2686.png"/><Relationship Id="rId14" Type="http://schemas.openxmlformats.org/officeDocument/2006/relationships/customXml" Target="../ink/ink3073.xml"/><Relationship Id="rId35" Type="http://schemas.openxmlformats.org/officeDocument/2006/relationships/image" Target="../media/image2573.png"/><Relationship Id="rId56" Type="http://schemas.openxmlformats.org/officeDocument/2006/relationships/customXml" Target="../ink/ink3094.xml"/><Relationship Id="rId77" Type="http://schemas.openxmlformats.org/officeDocument/2006/relationships/image" Target="../media/image2594.png"/><Relationship Id="rId100" Type="http://schemas.openxmlformats.org/officeDocument/2006/relationships/customXml" Target="../ink/ink3116.xml"/><Relationship Id="rId8" Type="http://schemas.openxmlformats.org/officeDocument/2006/relationships/customXml" Target="../ink/ink3070.xml"/><Relationship Id="rId98" Type="http://schemas.openxmlformats.org/officeDocument/2006/relationships/customXml" Target="../ink/ink3115.xml"/><Relationship Id="rId121" Type="http://schemas.openxmlformats.org/officeDocument/2006/relationships/image" Target="../media/image2616.png"/><Relationship Id="rId142" Type="http://schemas.openxmlformats.org/officeDocument/2006/relationships/customXml" Target="../ink/ink3137.xml"/><Relationship Id="rId163" Type="http://schemas.openxmlformats.org/officeDocument/2006/relationships/image" Target="../media/image2637.png"/><Relationship Id="rId184" Type="http://schemas.openxmlformats.org/officeDocument/2006/relationships/customXml" Target="../ink/ink3158.xml"/><Relationship Id="rId219" Type="http://schemas.openxmlformats.org/officeDocument/2006/relationships/image" Target="../media/image2665.png"/><Relationship Id="rId230" Type="http://schemas.openxmlformats.org/officeDocument/2006/relationships/customXml" Target="../ink/ink3181.xml"/><Relationship Id="rId251" Type="http://schemas.openxmlformats.org/officeDocument/2006/relationships/image" Target="../media/image2681.png"/><Relationship Id="rId25" Type="http://schemas.openxmlformats.org/officeDocument/2006/relationships/image" Target="../media/image2568.png"/><Relationship Id="rId46" Type="http://schemas.openxmlformats.org/officeDocument/2006/relationships/customXml" Target="../ink/ink3089.xml"/><Relationship Id="rId67" Type="http://schemas.openxmlformats.org/officeDocument/2006/relationships/image" Target="../media/image2589.png"/><Relationship Id="rId88" Type="http://schemas.openxmlformats.org/officeDocument/2006/relationships/customXml" Target="../ink/ink3110.xml"/><Relationship Id="rId111" Type="http://schemas.openxmlformats.org/officeDocument/2006/relationships/image" Target="../media/image2611.png"/><Relationship Id="rId132" Type="http://schemas.openxmlformats.org/officeDocument/2006/relationships/customXml" Target="../ink/ink3132.xml"/><Relationship Id="rId153" Type="http://schemas.openxmlformats.org/officeDocument/2006/relationships/image" Target="../media/image2632.png"/><Relationship Id="rId174" Type="http://schemas.openxmlformats.org/officeDocument/2006/relationships/customXml" Target="../ink/ink3153.xml"/><Relationship Id="rId195" Type="http://schemas.openxmlformats.org/officeDocument/2006/relationships/image" Target="../media/image2653.png"/><Relationship Id="rId209" Type="http://schemas.openxmlformats.org/officeDocument/2006/relationships/image" Target="../media/image2660.png"/><Relationship Id="rId220" Type="http://schemas.openxmlformats.org/officeDocument/2006/relationships/customXml" Target="../ink/ink3176.xml"/><Relationship Id="rId241" Type="http://schemas.openxmlformats.org/officeDocument/2006/relationships/image" Target="../media/image2676.png"/><Relationship Id="rId15" Type="http://schemas.openxmlformats.org/officeDocument/2006/relationships/image" Target="../media/image2563.png"/><Relationship Id="rId36" Type="http://schemas.openxmlformats.org/officeDocument/2006/relationships/customXml" Target="../ink/ink3084.xml"/><Relationship Id="rId57" Type="http://schemas.openxmlformats.org/officeDocument/2006/relationships/image" Target="../media/image2584.png"/><Relationship Id="rId262" Type="http://schemas.openxmlformats.org/officeDocument/2006/relationships/customXml" Target="../ink/ink3197.xml"/><Relationship Id="rId78" Type="http://schemas.openxmlformats.org/officeDocument/2006/relationships/customXml" Target="../ink/ink3105.xml"/><Relationship Id="rId99" Type="http://schemas.openxmlformats.org/officeDocument/2006/relationships/image" Target="../media/image2605.png"/><Relationship Id="rId101" Type="http://schemas.openxmlformats.org/officeDocument/2006/relationships/image" Target="../media/image2606.png"/><Relationship Id="rId122" Type="http://schemas.openxmlformats.org/officeDocument/2006/relationships/customXml" Target="../ink/ink3127.xml"/><Relationship Id="rId143" Type="http://schemas.openxmlformats.org/officeDocument/2006/relationships/image" Target="../media/image2627.png"/><Relationship Id="rId164" Type="http://schemas.openxmlformats.org/officeDocument/2006/relationships/customXml" Target="../ink/ink3148.xml"/><Relationship Id="rId185" Type="http://schemas.openxmlformats.org/officeDocument/2006/relationships/image" Target="../media/image2648.png"/><Relationship Id="rId9" Type="http://schemas.openxmlformats.org/officeDocument/2006/relationships/image" Target="../media/image2560.png"/><Relationship Id="rId210" Type="http://schemas.openxmlformats.org/officeDocument/2006/relationships/customXml" Target="../ink/ink3171.xml"/><Relationship Id="rId26" Type="http://schemas.openxmlformats.org/officeDocument/2006/relationships/customXml" Target="../ink/ink3079.xml"/><Relationship Id="rId231" Type="http://schemas.openxmlformats.org/officeDocument/2006/relationships/image" Target="../media/image2671.png"/><Relationship Id="rId252" Type="http://schemas.openxmlformats.org/officeDocument/2006/relationships/customXml" Target="../ink/ink3192.xml"/><Relationship Id="rId47" Type="http://schemas.openxmlformats.org/officeDocument/2006/relationships/image" Target="../media/image2579.png"/><Relationship Id="rId68" Type="http://schemas.openxmlformats.org/officeDocument/2006/relationships/customXml" Target="../ink/ink3100.xml"/><Relationship Id="rId89" Type="http://schemas.openxmlformats.org/officeDocument/2006/relationships/image" Target="../media/image2600.png"/><Relationship Id="rId112" Type="http://schemas.openxmlformats.org/officeDocument/2006/relationships/customXml" Target="../ink/ink3122.xml"/><Relationship Id="rId133" Type="http://schemas.openxmlformats.org/officeDocument/2006/relationships/image" Target="../media/image2622.png"/><Relationship Id="rId154" Type="http://schemas.openxmlformats.org/officeDocument/2006/relationships/customXml" Target="../ink/ink3143.xml"/><Relationship Id="rId175" Type="http://schemas.openxmlformats.org/officeDocument/2006/relationships/image" Target="../media/image2643.png"/><Relationship Id="rId196" Type="http://schemas.openxmlformats.org/officeDocument/2006/relationships/customXml" Target="../ink/ink3164.xml"/><Relationship Id="rId200" Type="http://schemas.openxmlformats.org/officeDocument/2006/relationships/customXml" Target="../ink/ink3166.xml"/><Relationship Id="rId16" Type="http://schemas.openxmlformats.org/officeDocument/2006/relationships/customXml" Target="../ink/ink3074.xml"/><Relationship Id="rId221" Type="http://schemas.openxmlformats.org/officeDocument/2006/relationships/image" Target="../media/image2666.png"/><Relationship Id="rId242" Type="http://schemas.openxmlformats.org/officeDocument/2006/relationships/customXml" Target="../ink/ink3187.xml"/><Relationship Id="rId263" Type="http://schemas.openxmlformats.org/officeDocument/2006/relationships/image" Target="../media/image2687.png"/><Relationship Id="rId37" Type="http://schemas.openxmlformats.org/officeDocument/2006/relationships/image" Target="../media/image2574.png"/><Relationship Id="rId58" Type="http://schemas.openxmlformats.org/officeDocument/2006/relationships/customXml" Target="../ink/ink3095.xml"/><Relationship Id="rId79" Type="http://schemas.openxmlformats.org/officeDocument/2006/relationships/image" Target="../media/image2595.png"/><Relationship Id="rId102" Type="http://schemas.openxmlformats.org/officeDocument/2006/relationships/customXml" Target="../ink/ink3117.xml"/><Relationship Id="rId123" Type="http://schemas.openxmlformats.org/officeDocument/2006/relationships/image" Target="../media/image2617.png"/><Relationship Id="rId144" Type="http://schemas.openxmlformats.org/officeDocument/2006/relationships/customXml" Target="../ink/ink3138.xml"/><Relationship Id="rId90" Type="http://schemas.openxmlformats.org/officeDocument/2006/relationships/customXml" Target="../ink/ink3111.xml"/><Relationship Id="rId165" Type="http://schemas.openxmlformats.org/officeDocument/2006/relationships/image" Target="../media/image2638.png"/><Relationship Id="rId186" Type="http://schemas.openxmlformats.org/officeDocument/2006/relationships/customXml" Target="../ink/ink3159.xml"/><Relationship Id="rId211" Type="http://schemas.openxmlformats.org/officeDocument/2006/relationships/image" Target="../media/image2661.png"/><Relationship Id="rId232" Type="http://schemas.openxmlformats.org/officeDocument/2006/relationships/customXml" Target="../ink/ink3182.xml"/><Relationship Id="rId253" Type="http://schemas.openxmlformats.org/officeDocument/2006/relationships/image" Target="../media/image2682.png"/><Relationship Id="rId27" Type="http://schemas.openxmlformats.org/officeDocument/2006/relationships/image" Target="../media/image2569.png"/><Relationship Id="rId48" Type="http://schemas.openxmlformats.org/officeDocument/2006/relationships/customXml" Target="../ink/ink3090.xml"/><Relationship Id="rId69" Type="http://schemas.openxmlformats.org/officeDocument/2006/relationships/image" Target="../media/image2590.png"/><Relationship Id="rId113" Type="http://schemas.openxmlformats.org/officeDocument/2006/relationships/image" Target="../media/image2612.png"/><Relationship Id="rId134" Type="http://schemas.openxmlformats.org/officeDocument/2006/relationships/customXml" Target="../ink/ink3133.xml"/><Relationship Id="rId80" Type="http://schemas.openxmlformats.org/officeDocument/2006/relationships/customXml" Target="../ink/ink3106.xml"/><Relationship Id="rId155" Type="http://schemas.openxmlformats.org/officeDocument/2006/relationships/image" Target="../media/image2633.png"/><Relationship Id="rId176" Type="http://schemas.openxmlformats.org/officeDocument/2006/relationships/customXml" Target="../ink/ink3154.xml"/><Relationship Id="rId197" Type="http://schemas.openxmlformats.org/officeDocument/2006/relationships/image" Target="../media/image2654.png"/><Relationship Id="rId201" Type="http://schemas.openxmlformats.org/officeDocument/2006/relationships/image" Target="../media/image2656.png"/><Relationship Id="rId222" Type="http://schemas.openxmlformats.org/officeDocument/2006/relationships/customXml" Target="../ink/ink3177.xml"/><Relationship Id="rId243" Type="http://schemas.openxmlformats.org/officeDocument/2006/relationships/image" Target="../media/image2677.png"/><Relationship Id="rId264" Type="http://schemas.openxmlformats.org/officeDocument/2006/relationships/customXml" Target="../ink/ink3198.xml"/><Relationship Id="rId17" Type="http://schemas.openxmlformats.org/officeDocument/2006/relationships/image" Target="../media/image2564.png"/><Relationship Id="rId38" Type="http://schemas.openxmlformats.org/officeDocument/2006/relationships/customXml" Target="../ink/ink3085.xml"/><Relationship Id="rId59" Type="http://schemas.openxmlformats.org/officeDocument/2006/relationships/image" Target="../media/image2585.png"/><Relationship Id="rId103" Type="http://schemas.openxmlformats.org/officeDocument/2006/relationships/image" Target="../media/image2607.png"/><Relationship Id="rId124" Type="http://schemas.openxmlformats.org/officeDocument/2006/relationships/customXml" Target="../ink/ink3128.xml"/><Relationship Id="rId70" Type="http://schemas.openxmlformats.org/officeDocument/2006/relationships/customXml" Target="../ink/ink3101.xml"/><Relationship Id="rId91" Type="http://schemas.openxmlformats.org/officeDocument/2006/relationships/image" Target="../media/image2601.png"/><Relationship Id="rId145" Type="http://schemas.openxmlformats.org/officeDocument/2006/relationships/image" Target="../media/image2628.png"/><Relationship Id="rId166" Type="http://schemas.openxmlformats.org/officeDocument/2006/relationships/customXml" Target="../ink/ink3149.xml"/><Relationship Id="rId187" Type="http://schemas.openxmlformats.org/officeDocument/2006/relationships/image" Target="../media/image264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172.xml"/><Relationship Id="rId233" Type="http://schemas.openxmlformats.org/officeDocument/2006/relationships/image" Target="../media/image2672.png"/><Relationship Id="rId254" Type="http://schemas.openxmlformats.org/officeDocument/2006/relationships/customXml" Target="../ink/ink3193.xml"/><Relationship Id="rId28" Type="http://schemas.openxmlformats.org/officeDocument/2006/relationships/customXml" Target="../ink/ink3080.xml"/><Relationship Id="rId49" Type="http://schemas.openxmlformats.org/officeDocument/2006/relationships/image" Target="../media/image2580.png"/><Relationship Id="rId114" Type="http://schemas.openxmlformats.org/officeDocument/2006/relationships/customXml" Target="../ink/ink3123.xml"/><Relationship Id="rId60" Type="http://schemas.openxmlformats.org/officeDocument/2006/relationships/customXml" Target="../ink/ink3096.xml"/><Relationship Id="rId81" Type="http://schemas.openxmlformats.org/officeDocument/2006/relationships/image" Target="../media/image2596.png"/><Relationship Id="rId135" Type="http://schemas.openxmlformats.org/officeDocument/2006/relationships/image" Target="../media/image2623.png"/><Relationship Id="rId156" Type="http://schemas.openxmlformats.org/officeDocument/2006/relationships/customXml" Target="../ink/ink3144.xml"/><Relationship Id="rId177" Type="http://schemas.openxmlformats.org/officeDocument/2006/relationships/image" Target="../media/image2644.png"/><Relationship Id="rId198" Type="http://schemas.openxmlformats.org/officeDocument/2006/relationships/customXml" Target="../ink/ink3165.xml"/><Relationship Id="rId202" Type="http://schemas.openxmlformats.org/officeDocument/2006/relationships/customXml" Target="../ink/ink3167.xml"/><Relationship Id="rId223" Type="http://schemas.openxmlformats.org/officeDocument/2006/relationships/image" Target="../media/image2667.png"/><Relationship Id="rId244" Type="http://schemas.openxmlformats.org/officeDocument/2006/relationships/customXml" Target="../ink/ink3188.xml"/><Relationship Id="rId18" Type="http://schemas.openxmlformats.org/officeDocument/2006/relationships/customXml" Target="../ink/ink3075.xml"/><Relationship Id="rId39" Type="http://schemas.openxmlformats.org/officeDocument/2006/relationships/image" Target="../media/image2575.png"/><Relationship Id="rId265" Type="http://schemas.openxmlformats.org/officeDocument/2006/relationships/image" Target="../media/image2688.png"/><Relationship Id="rId50" Type="http://schemas.openxmlformats.org/officeDocument/2006/relationships/customXml" Target="../ink/ink3091.xml"/><Relationship Id="rId104" Type="http://schemas.openxmlformats.org/officeDocument/2006/relationships/customXml" Target="../ink/ink3118.xml"/><Relationship Id="rId125" Type="http://schemas.openxmlformats.org/officeDocument/2006/relationships/image" Target="../media/image2618.png"/><Relationship Id="rId146" Type="http://schemas.openxmlformats.org/officeDocument/2006/relationships/customXml" Target="../ink/ink3139.xml"/><Relationship Id="rId167" Type="http://schemas.openxmlformats.org/officeDocument/2006/relationships/image" Target="../media/image2639.png"/><Relationship Id="rId188" Type="http://schemas.openxmlformats.org/officeDocument/2006/relationships/customXml" Target="../ink/ink3160.xml"/><Relationship Id="rId71" Type="http://schemas.openxmlformats.org/officeDocument/2006/relationships/image" Target="../media/image2591.png"/><Relationship Id="rId92" Type="http://schemas.openxmlformats.org/officeDocument/2006/relationships/customXml" Target="../ink/ink3112.xml"/><Relationship Id="rId213" Type="http://schemas.openxmlformats.org/officeDocument/2006/relationships/image" Target="../media/image2662.png"/><Relationship Id="rId234" Type="http://schemas.openxmlformats.org/officeDocument/2006/relationships/customXml" Target="../ink/ink3183.xml"/><Relationship Id="rId2" Type="http://schemas.openxmlformats.org/officeDocument/2006/relationships/customXml" Target="../ink/ink3067.xml"/><Relationship Id="rId29" Type="http://schemas.openxmlformats.org/officeDocument/2006/relationships/image" Target="../media/image2570.png"/><Relationship Id="rId255" Type="http://schemas.openxmlformats.org/officeDocument/2006/relationships/image" Target="../media/image2683.png"/><Relationship Id="rId40" Type="http://schemas.openxmlformats.org/officeDocument/2006/relationships/customXml" Target="../ink/ink3086.xml"/><Relationship Id="rId115" Type="http://schemas.openxmlformats.org/officeDocument/2006/relationships/image" Target="../media/image2613.png"/><Relationship Id="rId136" Type="http://schemas.openxmlformats.org/officeDocument/2006/relationships/customXml" Target="../ink/ink3134.xml"/><Relationship Id="rId157" Type="http://schemas.openxmlformats.org/officeDocument/2006/relationships/image" Target="../media/image2634.png"/><Relationship Id="rId178" Type="http://schemas.openxmlformats.org/officeDocument/2006/relationships/customXml" Target="../ink/ink3155.xml"/><Relationship Id="rId61" Type="http://schemas.openxmlformats.org/officeDocument/2006/relationships/image" Target="../media/image2586.png"/><Relationship Id="rId82" Type="http://schemas.openxmlformats.org/officeDocument/2006/relationships/customXml" Target="../ink/ink3107.xml"/><Relationship Id="rId199" Type="http://schemas.openxmlformats.org/officeDocument/2006/relationships/image" Target="../media/image2655.png"/><Relationship Id="rId203" Type="http://schemas.openxmlformats.org/officeDocument/2006/relationships/image" Target="../media/image2657.png"/><Relationship Id="rId19" Type="http://schemas.openxmlformats.org/officeDocument/2006/relationships/image" Target="../media/image2565.png"/><Relationship Id="rId224" Type="http://schemas.openxmlformats.org/officeDocument/2006/relationships/customXml" Target="../ink/ink3178.xml"/><Relationship Id="rId245" Type="http://schemas.openxmlformats.org/officeDocument/2006/relationships/image" Target="../media/image2678.png"/><Relationship Id="rId266" Type="http://schemas.openxmlformats.org/officeDocument/2006/relationships/customXml" Target="../ink/ink3199.xml"/><Relationship Id="rId30" Type="http://schemas.openxmlformats.org/officeDocument/2006/relationships/customXml" Target="../ink/ink3081.xml"/><Relationship Id="rId105" Type="http://schemas.openxmlformats.org/officeDocument/2006/relationships/image" Target="../media/image2608.png"/><Relationship Id="rId126" Type="http://schemas.openxmlformats.org/officeDocument/2006/relationships/customXml" Target="../ink/ink3129.xml"/><Relationship Id="rId147" Type="http://schemas.openxmlformats.org/officeDocument/2006/relationships/image" Target="../media/image2629.png"/><Relationship Id="rId168" Type="http://schemas.openxmlformats.org/officeDocument/2006/relationships/customXml" Target="../ink/ink3150.xml"/><Relationship Id="rId51" Type="http://schemas.openxmlformats.org/officeDocument/2006/relationships/image" Target="../media/image2581.png"/><Relationship Id="rId72" Type="http://schemas.openxmlformats.org/officeDocument/2006/relationships/customXml" Target="../ink/ink3102.xml"/><Relationship Id="rId93" Type="http://schemas.openxmlformats.org/officeDocument/2006/relationships/image" Target="../media/image2602.png"/><Relationship Id="rId189" Type="http://schemas.openxmlformats.org/officeDocument/2006/relationships/image" Target="../media/image2650.png"/><Relationship Id="rId3" Type="http://schemas.openxmlformats.org/officeDocument/2006/relationships/image" Target="../media/image2557.png"/><Relationship Id="rId214" Type="http://schemas.openxmlformats.org/officeDocument/2006/relationships/customXml" Target="../ink/ink3173.xml"/><Relationship Id="rId235" Type="http://schemas.openxmlformats.org/officeDocument/2006/relationships/image" Target="../media/image2673.png"/><Relationship Id="rId256" Type="http://schemas.openxmlformats.org/officeDocument/2006/relationships/customXml" Target="../ink/ink3194.xml"/><Relationship Id="rId116" Type="http://schemas.openxmlformats.org/officeDocument/2006/relationships/customXml" Target="../ink/ink3124.xml"/><Relationship Id="rId137" Type="http://schemas.openxmlformats.org/officeDocument/2006/relationships/image" Target="../media/image2624.png"/><Relationship Id="rId158" Type="http://schemas.openxmlformats.org/officeDocument/2006/relationships/customXml" Target="../ink/ink3145.xml"/><Relationship Id="rId20" Type="http://schemas.openxmlformats.org/officeDocument/2006/relationships/customXml" Target="../ink/ink3076.xml"/><Relationship Id="rId41" Type="http://schemas.openxmlformats.org/officeDocument/2006/relationships/image" Target="../media/image2576.png"/><Relationship Id="rId62" Type="http://schemas.openxmlformats.org/officeDocument/2006/relationships/customXml" Target="../ink/ink3097.xml"/><Relationship Id="rId83" Type="http://schemas.openxmlformats.org/officeDocument/2006/relationships/image" Target="../media/image2597.png"/><Relationship Id="rId179" Type="http://schemas.openxmlformats.org/officeDocument/2006/relationships/image" Target="../media/image2645.png"/><Relationship Id="rId190" Type="http://schemas.openxmlformats.org/officeDocument/2006/relationships/customXml" Target="../ink/ink3161.xml"/><Relationship Id="rId204" Type="http://schemas.openxmlformats.org/officeDocument/2006/relationships/customXml" Target="../ink/ink3168.xml"/><Relationship Id="rId225" Type="http://schemas.openxmlformats.org/officeDocument/2006/relationships/image" Target="../media/image2668.png"/><Relationship Id="rId246" Type="http://schemas.openxmlformats.org/officeDocument/2006/relationships/customXml" Target="../ink/ink3189.xml"/><Relationship Id="rId267" Type="http://schemas.openxmlformats.org/officeDocument/2006/relationships/image" Target="../media/image2689.png"/><Relationship Id="rId106" Type="http://schemas.openxmlformats.org/officeDocument/2006/relationships/customXml" Target="../ink/ink3119.xml"/><Relationship Id="rId127" Type="http://schemas.openxmlformats.org/officeDocument/2006/relationships/image" Target="../media/image2619.png"/><Relationship Id="rId10" Type="http://schemas.openxmlformats.org/officeDocument/2006/relationships/customXml" Target="../ink/ink3071.xml"/><Relationship Id="rId31" Type="http://schemas.openxmlformats.org/officeDocument/2006/relationships/image" Target="../media/image2571.png"/><Relationship Id="rId52" Type="http://schemas.openxmlformats.org/officeDocument/2006/relationships/customXml" Target="../ink/ink3092.xml"/><Relationship Id="rId73" Type="http://schemas.openxmlformats.org/officeDocument/2006/relationships/image" Target="../media/image2592.png"/><Relationship Id="rId94" Type="http://schemas.openxmlformats.org/officeDocument/2006/relationships/customXml" Target="../ink/ink3113.xml"/><Relationship Id="rId148" Type="http://schemas.openxmlformats.org/officeDocument/2006/relationships/customXml" Target="../ink/ink3140.xml"/><Relationship Id="rId169" Type="http://schemas.openxmlformats.org/officeDocument/2006/relationships/image" Target="../media/image2640.png"/><Relationship Id="rId4" Type="http://schemas.openxmlformats.org/officeDocument/2006/relationships/customXml" Target="../ink/ink3068.xml"/><Relationship Id="rId180" Type="http://schemas.openxmlformats.org/officeDocument/2006/relationships/customXml" Target="../ink/ink3156.xml"/><Relationship Id="rId215" Type="http://schemas.openxmlformats.org/officeDocument/2006/relationships/image" Target="../media/image2663.png"/><Relationship Id="rId236" Type="http://schemas.openxmlformats.org/officeDocument/2006/relationships/customXml" Target="../ink/ink3184.xml"/><Relationship Id="rId257" Type="http://schemas.openxmlformats.org/officeDocument/2006/relationships/image" Target="../media/image2684.png"/><Relationship Id="rId42" Type="http://schemas.openxmlformats.org/officeDocument/2006/relationships/customXml" Target="../ink/ink3087.xml"/><Relationship Id="rId84" Type="http://schemas.openxmlformats.org/officeDocument/2006/relationships/customXml" Target="../ink/ink3108.xml"/><Relationship Id="rId138" Type="http://schemas.openxmlformats.org/officeDocument/2006/relationships/customXml" Target="../ink/ink3135.xml"/><Relationship Id="rId191" Type="http://schemas.openxmlformats.org/officeDocument/2006/relationships/image" Target="../media/image2651.png"/><Relationship Id="rId205" Type="http://schemas.openxmlformats.org/officeDocument/2006/relationships/image" Target="../media/image2658.png"/><Relationship Id="rId247" Type="http://schemas.openxmlformats.org/officeDocument/2006/relationships/image" Target="../media/image2679.png"/><Relationship Id="rId107" Type="http://schemas.openxmlformats.org/officeDocument/2006/relationships/image" Target="../media/image2609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43.png"/><Relationship Id="rId21" Type="http://schemas.openxmlformats.org/officeDocument/2006/relationships/image" Target="../media/image1755.png"/><Relationship Id="rId63" Type="http://schemas.openxmlformats.org/officeDocument/2006/relationships/image" Target="../media/image1788.png"/><Relationship Id="rId159" Type="http://schemas.openxmlformats.org/officeDocument/2006/relationships/image" Target="../media/image2703.png"/><Relationship Id="rId170" Type="http://schemas.openxmlformats.org/officeDocument/2006/relationships/customXml" Target="../ink/ink3286.xml"/><Relationship Id="rId226" Type="http://schemas.openxmlformats.org/officeDocument/2006/relationships/customXml" Target="../ink/ink3314.xml"/><Relationship Id="rId107" Type="http://schemas.openxmlformats.org/officeDocument/2006/relationships/image" Target="../media/image2238.png"/><Relationship Id="rId11" Type="http://schemas.openxmlformats.org/officeDocument/2006/relationships/image" Target="../media/image1750.png"/><Relationship Id="rId32" Type="http://schemas.openxmlformats.org/officeDocument/2006/relationships/customXml" Target="../ink/ink3217.xml"/><Relationship Id="rId53" Type="http://schemas.openxmlformats.org/officeDocument/2006/relationships/image" Target="../media/image1783.png"/><Relationship Id="rId74" Type="http://schemas.openxmlformats.org/officeDocument/2006/relationships/customXml" Target="../ink/ink3238.xml"/><Relationship Id="rId128" Type="http://schemas.openxmlformats.org/officeDocument/2006/relationships/customXml" Target="../ink/ink3265.xml"/><Relationship Id="rId149" Type="http://schemas.openxmlformats.org/officeDocument/2006/relationships/image" Target="../media/image2698.png"/><Relationship Id="rId5" Type="http://schemas.openxmlformats.org/officeDocument/2006/relationships/image" Target="../media/image1747.png"/><Relationship Id="rId95" Type="http://schemas.openxmlformats.org/officeDocument/2006/relationships/image" Target="../media/image1826.png"/><Relationship Id="rId160" Type="http://schemas.openxmlformats.org/officeDocument/2006/relationships/customXml" Target="../ink/ink3281.xml"/><Relationship Id="rId181" Type="http://schemas.openxmlformats.org/officeDocument/2006/relationships/image" Target="../media/image2714.png"/><Relationship Id="rId216" Type="http://schemas.openxmlformats.org/officeDocument/2006/relationships/customXml" Target="../ink/ink3309.xml"/><Relationship Id="rId237" Type="http://schemas.openxmlformats.org/officeDocument/2006/relationships/image" Target="../media/image2742.png"/><Relationship Id="rId258" Type="http://schemas.openxmlformats.org/officeDocument/2006/relationships/customXml" Target="../ink/ink3330.xml"/><Relationship Id="rId22" Type="http://schemas.openxmlformats.org/officeDocument/2006/relationships/customXml" Target="../ink/ink3212.xml"/><Relationship Id="rId43" Type="http://schemas.openxmlformats.org/officeDocument/2006/relationships/image" Target="../media/image1778.png"/><Relationship Id="rId64" Type="http://schemas.openxmlformats.org/officeDocument/2006/relationships/customXml" Target="../ink/ink3233.xml"/><Relationship Id="rId118" Type="http://schemas.openxmlformats.org/officeDocument/2006/relationships/customXml" Target="../ink/ink3260.xml"/><Relationship Id="rId139" Type="http://schemas.openxmlformats.org/officeDocument/2006/relationships/image" Target="../media/image2693.png"/><Relationship Id="rId85" Type="http://schemas.openxmlformats.org/officeDocument/2006/relationships/image" Target="../media/image1821.png"/><Relationship Id="rId150" Type="http://schemas.openxmlformats.org/officeDocument/2006/relationships/customXml" Target="../ink/ink3276.xml"/><Relationship Id="rId171" Type="http://schemas.openxmlformats.org/officeDocument/2006/relationships/image" Target="../media/image2709.png"/><Relationship Id="rId192" Type="http://schemas.openxmlformats.org/officeDocument/2006/relationships/customXml" Target="../ink/ink3297.xml"/><Relationship Id="rId206" Type="http://schemas.openxmlformats.org/officeDocument/2006/relationships/customXml" Target="../ink/ink3304.xml"/><Relationship Id="rId227" Type="http://schemas.openxmlformats.org/officeDocument/2006/relationships/image" Target="../media/image2737.png"/><Relationship Id="rId248" Type="http://schemas.openxmlformats.org/officeDocument/2006/relationships/customXml" Target="../ink/ink3325.xml"/><Relationship Id="rId12" Type="http://schemas.openxmlformats.org/officeDocument/2006/relationships/customXml" Target="../ink/ink3207.xml"/><Relationship Id="rId33" Type="http://schemas.openxmlformats.org/officeDocument/2006/relationships/image" Target="../media/image1773.png"/><Relationship Id="rId108" Type="http://schemas.openxmlformats.org/officeDocument/2006/relationships/customXml" Target="../ink/ink3255.xml"/><Relationship Id="rId129" Type="http://schemas.openxmlformats.org/officeDocument/2006/relationships/image" Target="../media/image2319.png"/><Relationship Id="rId54" Type="http://schemas.openxmlformats.org/officeDocument/2006/relationships/customXml" Target="../ink/ink3228.xml"/><Relationship Id="rId75" Type="http://schemas.openxmlformats.org/officeDocument/2006/relationships/image" Target="../media/image1794.png"/><Relationship Id="rId96" Type="http://schemas.openxmlformats.org/officeDocument/2006/relationships/customXml" Target="../ink/ink3249.xml"/><Relationship Id="rId140" Type="http://schemas.openxmlformats.org/officeDocument/2006/relationships/customXml" Target="../ink/ink3271.xml"/><Relationship Id="rId161" Type="http://schemas.openxmlformats.org/officeDocument/2006/relationships/image" Target="../media/image2704.png"/><Relationship Id="rId182" Type="http://schemas.openxmlformats.org/officeDocument/2006/relationships/customXml" Target="../ink/ink3292.xml"/><Relationship Id="rId217" Type="http://schemas.openxmlformats.org/officeDocument/2006/relationships/image" Target="../media/image2732.png"/><Relationship Id="rId6" Type="http://schemas.openxmlformats.org/officeDocument/2006/relationships/customXml" Target="../ink/ink3204.xml"/><Relationship Id="rId238" Type="http://schemas.openxmlformats.org/officeDocument/2006/relationships/customXml" Target="../ink/ink3320.xml"/><Relationship Id="rId259" Type="http://schemas.openxmlformats.org/officeDocument/2006/relationships/image" Target="../media/image2753.png"/><Relationship Id="rId23" Type="http://schemas.openxmlformats.org/officeDocument/2006/relationships/image" Target="../media/image1756.png"/><Relationship Id="rId119" Type="http://schemas.openxmlformats.org/officeDocument/2006/relationships/image" Target="../media/image2244.png"/><Relationship Id="rId44" Type="http://schemas.openxmlformats.org/officeDocument/2006/relationships/customXml" Target="../ink/ink3223.xml"/><Relationship Id="rId65" Type="http://schemas.openxmlformats.org/officeDocument/2006/relationships/image" Target="../media/image1789.png"/><Relationship Id="rId86" Type="http://schemas.openxmlformats.org/officeDocument/2006/relationships/customXml" Target="../ink/ink3244.xml"/><Relationship Id="rId130" Type="http://schemas.openxmlformats.org/officeDocument/2006/relationships/customXml" Target="../ink/ink3266.xml"/><Relationship Id="rId151" Type="http://schemas.openxmlformats.org/officeDocument/2006/relationships/image" Target="../media/image2699.png"/><Relationship Id="rId172" Type="http://schemas.openxmlformats.org/officeDocument/2006/relationships/customXml" Target="../ink/ink3287.xml"/><Relationship Id="rId193" Type="http://schemas.openxmlformats.org/officeDocument/2006/relationships/image" Target="../media/image2720.png"/><Relationship Id="rId207" Type="http://schemas.openxmlformats.org/officeDocument/2006/relationships/image" Target="../media/image2727.png"/><Relationship Id="rId228" Type="http://schemas.openxmlformats.org/officeDocument/2006/relationships/customXml" Target="../ink/ink3315.xml"/><Relationship Id="rId249" Type="http://schemas.openxmlformats.org/officeDocument/2006/relationships/image" Target="../media/image2748.png"/><Relationship Id="rId13" Type="http://schemas.openxmlformats.org/officeDocument/2006/relationships/image" Target="../media/image1751.png"/><Relationship Id="rId109" Type="http://schemas.openxmlformats.org/officeDocument/2006/relationships/image" Target="../media/image2239.png"/><Relationship Id="rId260" Type="http://schemas.openxmlformats.org/officeDocument/2006/relationships/customXml" Target="../ink/ink3331.xml"/><Relationship Id="rId34" Type="http://schemas.openxmlformats.org/officeDocument/2006/relationships/customXml" Target="../ink/ink3218.xml"/><Relationship Id="rId55" Type="http://schemas.openxmlformats.org/officeDocument/2006/relationships/image" Target="../media/image1784.png"/><Relationship Id="rId76" Type="http://schemas.openxmlformats.org/officeDocument/2006/relationships/customXml" Target="../ink/ink3239.xml"/><Relationship Id="rId97" Type="http://schemas.openxmlformats.org/officeDocument/2006/relationships/image" Target="../media/image1827.png"/><Relationship Id="rId120" Type="http://schemas.openxmlformats.org/officeDocument/2006/relationships/customXml" Target="../ink/ink3261.xml"/><Relationship Id="rId141" Type="http://schemas.openxmlformats.org/officeDocument/2006/relationships/image" Target="../media/image2694.png"/><Relationship Id="rId7" Type="http://schemas.openxmlformats.org/officeDocument/2006/relationships/image" Target="../media/image1748.png"/><Relationship Id="rId162" Type="http://schemas.openxmlformats.org/officeDocument/2006/relationships/customXml" Target="../ink/ink3282.xml"/><Relationship Id="rId183" Type="http://schemas.openxmlformats.org/officeDocument/2006/relationships/image" Target="../media/image2715.png"/><Relationship Id="rId218" Type="http://schemas.openxmlformats.org/officeDocument/2006/relationships/customXml" Target="../ink/ink3310.xml"/><Relationship Id="rId239" Type="http://schemas.openxmlformats.org/officeDocument/2006/relationships/image" Target="../media/image2743.png"/><Relationship Id="rId250" Type="http://schemas.openxmlformats.org/officeDocument/2006/relationships/customXml" Target="../ink/ink3326.xml"/><Relationship Id="rId24" Type="http://schemas.openxmlformats.org/officeDocument/2006/relationships/customXml" Target="../ink/ink3213.xml"/><Relationship Id="rId45" Type="http://schemas.openxmlformats.org/officeDocument/2006/relationships/image" Target="../media/image1779.png"/><Relationship Id="rId66" Type="http://schemas.openxmlformats.org/officeDocument/2006/relationships/customXml" Target="../ink/ink3234.xml"/><Relationship Id="rId87" Type="http://schemas.openxmlformats.org/officeDocument/2006/relationships/image" Target="../media/image1822.png"/><Relationship Id="rId110" Type="http://schemas.openxmlformats.org/officeDocument/2006/relationships/customXml" Target="../ink/ink3256.xml"/><Relationship Id="rId131" Type="http://schemas.openxmlformats.org/officeDocument/2006/relationships/image" Target="../media/image2320.png"/><Relationship Id="rId152" Type="http://schemas.openxmlformats.org/officeDocument/2006/relationships/customXml" Target="../ink/ink3277.xml"/><Relationship Id="rId173" Type="http://schemas.openxmlformats.org/officeDocument/2006/relationships/image" Target="../media/image2710.png"/><Relationship Id="rId194" Type="http://schemas.openxmlformats.org/officeDocument/2006/relationships/customXml" Target="../ink/ink3298.xml"/><Relationship Id="rId208" Type="http://schemas.openxmlformats.org/officeDocument/2006/relationships/customXml" Target="../ink/ink3305.xml"/><Relationship Id="rId229" Type="http://schemas.openxmlformats.org/officeDocument/2006/relationships/image" Target="../media/image2738.png"/><Relationship Id="rId240" Type="http://schemas.openxmlformats.org/officeDocument/2006/relationships/customXml" Target="../ink/ink3321.xml"/><Relationship Id="rId261" Type="http://schemas.openxmlformats.org/officeDocument/2006/relationships/image" Target="../media/image2754.png"/><Relationship Id="rId14" Type="http://schemas.openxmlformats.org/officeDocument/2006/relationships/customXml" Target="../ink/ink3208.xml"/><Relationship Id="rId35" Type="http://schemas.openxmlformats.org/officeDocument/2006/relationships/image" Target="../media/image1774.png"/><Relationship Id="rId56" Type="http://schemas.openxmlformats.org/officeDocument/2006/relationships/customXml" Target="../ink/ink3229.xml"/><Relationship Id="rId77" Type="http://schemas.openxmlformats.org/officeDocument/2006/relationships/image" Target="../media/image1795.png"/><Relationship Id="rId100" Type="http://schemas.openxmlformats.org/officeDocument/2006/relationships/customXml" Target="../ink/ink3251.xml"/><Relationship Id="rId8" Type="http://schemas.openxmlformats.org/officeDocument/2006/relationships/customXml" Target="../ink/ink3205.xml"/><Relationship Id="rId98" Type="http://schemas.openxmlformats.org/officeDocument/2006/relationships/customXml" Target="../ink/ink3250.xml"/><Relationship Id="rId121" Type="http://schemas.openxmlformats.org/officeDocument/2006/relationships/image" Target="../media/image2315.png"/><Relationship Id="rId142" Type="http://schemas.openxmlformats.org/officeDocument/2006/relationships/customXml" Target="../ink/ink3272.xml"/><Relationship Id="rId163" Type="http://schemas.openxmlformats.org/officeDocument/2006/relationships/image" Target="../media/image2705.png"/><Relationship Id="rId184" Type="http://schemas.openxmlformats.org/officeDocument/2006/relationships/customXml" Target="../ink/ink3293.xml"/><Relationship Id="rId219" Type="http://schemas.openxmlformats.org/officeDocument/2006/relationships/image" Target="../media/image2733.png"/><Relationship Id="rId230" Type="http://schemas.openxmlformats.org/officeDocument/2006/relationships/customXml" Target="../ink/ink3316.xml"/><Relationship Id="rId251" Type="http://schemas.openxmlformats.org/officeDocument/2006/relationships/image" Target="../media/image2749.png"/><Relationship Id="rId25" Type="http://schemas.openxmlformats.org/officeDocument/2006/relationships/image" Target="../media/image1757.png"/><Relationship Id="rId46" Type="http://schemas.openxmlformats.org/officeDocument/2006/relationships/customXml" Target="../ink/ink3224.xml"/><Relationship Id="rId67" Type="http://schemas.openxmlformats.org/officeDocument/2006/relationships/image" Target="../media/image1790.png"/><Relationship Id="rId88" Type="http://schemas.openxmlformats.org/officeDocument/2006/relationships/customXml" Target="../ink/ink3245.xml"/><Relationship Id="rId111" Type="http://schemas.openxmlformats.org/officeDocument/2006/relationships/image" Target="../media/image2240.png"/><Relationship Id="rId132" Type="http://schemas.openxmlformats.org/officeDocument/2006/relationships/customXml" Target="../ink/ink3267.xml"/><Relationship Id="rId153" Type="http://schemas.openxmlformats.org/officeDocument/2006/relationships/image" Target="../media/image2700.png"/><Relationship Id="rId174" Type="http://schemas.openxmlformats.org/officeDocument/2006/relationships/customXml" Target="../ink/ink3288.xml"/><Relationship Id="rId195" Type="http://schemas.openxmlformats.org/officeDocument/2006/relationships/image" Target="../media/image2721.png"/><Relationship Id="rId209" Type="http://schemas.openxmlformats.org/officeDocument/2006/relationships/image" Target="../media/image2728.png"/><Relationship Id="rId220" Type="http://schemas.openxmlformats.org/officeDocument/2006/relationships/customXml" Target="../ink/ink3311.xml"/><Relationship Id="rId241" Type="http://schemas.openxmlformats.org/officeDocument/2006/relationships/image" Target="../media/image2744.png"/><Relationship Id="rId15" Type="http://schemas.openxmlformats.org/officeDocument/2006/relationships/image" Target="../media/image1752.png"/><Relationship Id="rId36" Type="http://schemas.openxmlformats.org/officeDocument/2006/relationships/customXml" Target="../ink/ink3219.xml"/><Relationship Id="rId57" Type="http://schemas.openxmlformats.org/officeDocument/2006/relationships/image" Target="../media/image1785.png"/><Relationship Id="rId262" Type="http://schemas.openxmlformats.org/officeDocument/2006/relationships/customXml" Target="../ink/ink3332.xml"/><Relationship Id="rId78" Type="http://schemas.openxmlformats.org/officeDocument/2006/relationships/customXml" Target="../ink/ink3240.xml"/><Relationship Id="rId99" Type="http://schemas.openxmlformats.org/officeDocument/2006/relationships/image" Target="../media/image1828.png"/><Relationship Id="rId101" Type="http://schemas.openxmlformats.org/officeDocument/2006/relationships/image" Target="../media/image2232.png"/><Relationship Id="rId122" Type="http://schemas.openxmlformats.org/officeDocument/2006/relationships/customXml" Target="../ink/ink3262.xml"/><Relationship Id="rId143" Type="http://schemas.openxmlformats.org/officeDocument/2006/relationships/image" Target="../media/image2695.png"/><Relationship Id="rId164" Type="http://schemas.openxmlformats.org/officeDocument/2006/relationships/customXml" Target="../ink/ink3283.xml"/><Relationship Id="rId185" Type="http://schemas.openxmlformats.org/officeDocument/2006/relationships/image" Target="../media/image2716.png"/><Relationship Id="rId9" Type="http://schemas.openxmlformats.org/officeDocument/2006/relationships/image" Target="../media/image1749.png"/><Relationship Id="rId210" Type="http://schemas.openxmlformats.org/officeDocument/2006/relationships/customXml" Target="../ink/ink3306.xml"/><Relationship Id="rId26" Type="http://schemas.openxmlformats.org/officeDocument/2006/relationships/customXml" Target="../ink/ink3214.xml"/><Relationship Id="rId231" Type="http://schemas.openxmlformats.org/officeDocument/2006/relationships/image" Target="../media/image2739.png"/><Relationship Id="rId252" Type="http://schemas.openxmlformats.org/officeDocument/2006/relationships/customXml" Target="../ink/ink3327.xml"/><Relationship Id="rId47" Type="http://schemas.openxmlformats.org/officeDocument/2006/relationships/image" Target="../media/image1780.png"/><Relationship Id="rId68" Type="http://schemas.openxmlformats.org/officeDocument/2006/relationships/customXml" Target="../ink/ink3235.xml"/><Relationship Id="rId89" Type="http://schemas.openxmlformats.org/officeDocument/2006/relationships/image" Target="../media/image1823.png"/><Relationship Id="rId112" Type="http://schemas.openxmlformats.org/officeDocument/2006/relationships/customXml" Target="../ink/ink3257.xml"/><Relationship Id="rId133" Type="http://schemas.openxmlformats.org/officeDocument/2006/relationships/image" Target="../media/image2321.png"/><Relationship Id="rId154" Type="http://schemas.openxmlformats.org/officeDocument/2006/relationships/customXml" Target="../ink/ink3278.xml"/><Relationship Id="rId175" Type="http://schemas.openxmlformats.org/officeDocument/2006/relationships/image" Target="../media/image2711.png"/><Relationship Id="rId196" Type="http://schemas.openxmlformats.org/officeDocument/2006/relationships/customXml" Target="../ink/ink3299.xml"/><Relationship Id="rId200" Type="http://schemas.openxmlformats.org/officeDocument/2006/relationships/customXml" Target="../ink/ink3301.xml"/><Relationship Id="rId16" Type="http://schemas.openxmlformats.org/officeDocument/2006/relationships/customXml" Target="../ink/ink3209.xml"/><Relationship Id="rId221" Type="http://schemas.openxmlformats.org/officeDocument/2006/relationships/image" Target="../media/image2734.png"/><Relationship Id="rId242" Type="http://schemas.openxmlformats.org/officeDocument/2006/relationships/customXml" Target="../ink/ink3322.xml"/><Relationship Id="rId263" Type="http://schemas.openxmlformats.org/officeDocument/2006/relationships/image" Target="../media/image2755.png"/><Relationship Id="rId37" Type="http://schemas.openxmlformats.org/officeDocument/2006/relationships/image" Target="../media/image1775.png"/><Relationship Id="rId58" Type="http://schemas.openxmlformats.org/officeDocument/2006/relationships/customXml" Target="../ink/ink3230.xml"/><Relationship Id="rId79" Type="http://schemas.openxmlformats.org/officeDocument/2006/relationships/image" Target="../media/image1796.png"/><Relationship Id="rId102" Type="http://schemas.openxmlformats.org/officeDocument/2006/relationships/customXml" Target="../ink/ink3252.xml"/><Relationship Id="rId123" Type="http://schemas.openxmlformats.org/officeDocument/2006/relationships/image" Target="../media/image2316.png"/><Relationship Id="rId144" Type="http://schemas.openxmlformats.org/officeDocument/2006/relationships/customXml" Target="../ink/ink3273.xml"/><Relationship Id="rId90" Type="http://schemas.openxmlformats.org/officeDocument/2006/relationships/customXml" Target="../ink/ink3246.xml"/><Relationship Id="rId165" Type="http://schemas.openxmlformats.org/officeDocument/2006/relationships/image" Target="../media/image2706.png"/><Relationship Id="rId186" Type="http://schemas.openxmlformats.org/officeDocument/2006/relationships/customXml" Target="../ink/ink3294.xml"/><Relationship Id="rId211" Type="http://schemas.openxmlformats.org/officeDocument/2006/relationships/image" Target="../media/image2729.png"/><Relationship Id="rId232" Type="http://schemas.openxmlformats.org/officeDocument/2006/relationships/customXml" Target="../ink/ink3317.xml"/><Relationship Id="rId253" Type="http://schemas.openxmlformats.org/officeDocument/2006/relationships/image" Target="../media/image2750.png"/><Relationship Id="rId27" Type="http://schemas.openxmlformats.org/officeDocument/2006/relationships/image" Target="../media/image1758.png"/><Relationship Id="rId48" Type="http://schemas.openxmlformats.org/officeDocument/2006/relationships/customXml" Target="../ink/ink3225.xml"/><Relationship Id="rId69" Type="http://schemas.openxmlformats.org/officeDocument/2006/relationships/image" Target="../media/image1791.png"/><Relationship Id="rId113" Type="http://schemas.openxmlformats.org/officeDocument/2006/relationships/image" Target="../media/image2241.png"/><Relationship Id="rId134" Type="http://schemas.openxmlformats.org/officeDocument/2006/relationships/customXml" Target="../ink/ink3268.xml"/><Relationship Id="rId80" Type="http://schemas.openxmlformats.org/officeDocument/2006/relationships/customXml" Target="../ink/ink3241.xml"/><Relationship Id="rId155" Type="http://schemas.openxmlformats.org/officeDocument/2006/relationships/image" Target="../media/image2701.png"/><Relationship Id="rId176" Type="http://schemas.openxmlformats.org/officeDocument/2006/relationships/customXml" Target="../ink/ink3289.xml"/><Relationship Id="rId197" Type="http://schemas.openxmlformats.org/officeDocument/2006/relationships/image" Target="../media/image2722.png"/><Relationship Id="rId201" Type="http://schemas.openxmlformats.org/officeDocument/2006/relationships/image" Target="../media/image2724.png"/><Relationship Id="rId222" Type="http://schemas.openxmlformats.org/officeDocument/2006/relationships/customXml" Target="../ink/ink3312.xml"/><Relationship Id="rId243" Type="http://schemas.openxmlformats.org/officeDocument/2006/relationships/image" Target="../media/image2745.png"/><Relationship Id="rId264" Type="http://schemas.openxmlformats.org/officeDocument/2006/relationships/customXml" Target="../ink/ink3333.xml"/><Relationship Id="rId17" Type="http://schemas.openxmlformats.org/officeDocument/2006/relationships/image" Target="../media/image1753.png"/><Relationship Id="rId38" Type="http://schemas.openxmlformats.org/officeDocument/2006/relationships/customXml" Target="../ink/ink3220.xml"/><Relationship Id="rId59" Type="http://schemas.openxmlformats.org/officeDocument/2006/relationships/image" Target="../media/image1786.png"/><Relationship Id="rId103" Type="http://schemas.openxmlformats.org/officeDocument/2006/relationships/image" Target="../media/image2236.png"/><Relationship Id="rId124" Type="http://schemas.openxmlformats.org/officeDocument/2006/relationships/customXml" Target="../ink/ink3263.xml"/><Relationship Id="rId70" Type="http://schemas.openxmlformats.org/officeDocument/2006/relationships/customXml" Target="../ink/ink3236.xml"/><Relationship Id="rId91" Type="http://schemas.openxmlformats.org/officeDocument/2006/relationships/image" Target="../media/image1824.png"/><Relationship Id="rId145" Type="http://schemas.openxmlformats.org/officeDocument/2006/relationships/image" Target="../media/image2696.png"/><Relationship Id="rId166" Type="http://schemas.openxmlformats.org/officeDocument/2006/relationships/customXml" Target="../ink/ink3284.xml"/><Relationship Id="rId187" Type="http://schemas.openxmlformats.org/officeDocument/2006/relationships/image" Target="../media/image2717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307.xml"/><Relationship Id="rId233" Type="http://schemas.openxmlformats.org/officeDocument/2006/relationships/image" Target="../media/image2740.png"/><Relationship Id="rId254" Type="http://schemas.openxmlformats.org/officeDocument/2006/relationships/customXml" Target="../ink/ink3328.xml"/><Relationship Id="rId28" Type="http://schemas.openxmlformats.org/officeDocument/2006/relationships/customXml" Target="../ink/ink3215.xml"/><Relationship Id="rId49" Type="http://schemas.openxmlformats.org/officeDocument/2006/relationships/image" Target="../media/image1781.png"/><Relationship Id="rId114" Type="http://schemas.openxmlformats.org/officeDocument/2006/relationships/customXml" Target="../ink/ink3258.xml"/><Relationship Id="rId60" Type="http://schemas.openxmlformats.org/officeDocument/2006/relationships/customXml" Target="../ink/ink3231.xml"/><Relationship Id="rId81" Type="http://schemas.openxmlformats.org/officeDocument/2006/relationships/image" Target="../media/image1819.png"/><Relationship Id="rId135" Type="http://schemas.openxmlformats.org/officeDocument/2006/relationships/image" Target="../media/image2322.png"/><Relationship Id="rId156" Type="http://schemas.openxmlformats.org/officeDocument/2006/relationships/customXml" Target="../ink/ink3279.xml"/><Relationship Id="rId177" Type="http://schemas.openxmlformats.org/officeDocument/2006/relationships/image" Target="../media/image2712.png"/><Relationship Id="rId198" Type="http://schemas.openxmlformats.org/officeDocument/2006/relationships/customXml" Target="../ink/ink3300.xml"/><Relationship Id="rId202" Type="http://schemas.openxmlformats.org/officeDocument/2006/relationships/customXml" Target="../ink/ink3302.xml"/><Relationship Id="rId223" Type="http://schemas.openxmlformats.org/officeDocument/2006/relationships/image" Target="../media/image2735.png"/><Relationship Id="rId244" Type="http://schemas.openxmlformats.org/officeDocument/2006/relationships/customXml" Target="../ink/ink3323.xml"/><Relationship Id="rId18" Type="http://schemas.openxmlformats.org/officeDocument/2006/relationships/customXml" Target="../ink/ink3210.xml"/><Relationship Id="rId39" Type="http://schemas.openxmlformats.org/officeDocument/2006/relationships/image" Target="../media/image1776.png"/><Relationship Id="rId265" Type="http://schemas.openxmlformats.org/officeDocument/2006/relationships/image" Target="../media/image2756.png"/><Relationship Id="rId50" Type="http://schemas.openxmlformats.org/officeDocument/2006/relationships/customXml" Target="../ink/ink3226.xml"/><Relationship Id="rId104" Type="http://schemas.openxmlformats.org/officeDocument/2006/relationships/customXml" Target="../ink/ink3253.xml"/><Relationship Id="rId125" Type="http://schemas.openxmlformats.org/officeDocument/2006/relationships/image" Target="../media/image2317.png"/><Relationship Id="rId146" Type="http://schemas.openxmlformats.org/officeDocument/2006/relationships/customXml" Target="../ink/ink3274.xml"/><Relationship Id="rId167" Type="http://schemas.openxmlformats.org/officeDocument/2006/relationships/image" Target="../media/image2707.png"/><Relationship Id="rId188" Type="http://schemas.openxmlformats.org/officeDocument/2006/relationships/customXml" Target="../ink/ink3295.xml"/><Relationship Id="rId71" Type="http://schemas.openxmlformats.org/officeDocument/2006/relationships/image" Target="../media/image1792.png"/><Relationship Id="rId92" Type="http://schemas.openxmlformats.org/officeDocument/2006/relationships/customXml" Target="../ink/ink3247.xml"/><Relationship Id="rId213" Type="http://schemas.openxmlformats.org/officeDocument/2006/relationships/image" Target="../media/image2730.png"/><Relationship Id="rId234" Type="http://schemas.openxmlformats.org/officeDocument/2006/relationships/customXml" Target="../ink/ink3318.xml"/><Relationship Id="rId2" Type="http://schemas.openxmlformats.org/officeDocument/2006/relationships/customXml" Target="../ink/ink3202.xml"/><Relationship Id="rId29" Type="http://schemas.openxmlformats.org/officeDocument/2006/relationships/image" Target="../media/image1771.png"/><Relationship Id="rId255" Type="http://schemas.openxmlformats.org/officeDocument/2006/relationships/image" Target="../media/image2751.png"/><Relationship Id="rId40" Type="http://schemas.openxmlformats.org/officeDocument/2006/relationships/customXml" Target="../ink/ink3221.xml"/><Relationship Id="rId115" Type="http://schemas.openxmlformats.org/officeDocument/2006/relationships/image" Target="../media/image2242.png"/><Relationship Id="rId136" Type="http://schemas.openxmlformats.org/officeDocument/2006/relationships/customXml" Target="../ink/ink3269.xml"/><Relationship Id="rId157" Type="http://schemas.openxmlformats.org/officeDocument/2006/relationships/image" Target="../media/image2702.png"/><Relationship Id="rId178" Type="http://schemas.openxmlformats.org/officeDocument/2006/relationships/customXml" Target="../ink/ink3290.xml"/><Relationship Id="rId61" Type="http://schemas.openxmlformats.org/officeDocument/2006/relationships/image" Target="../media/image1787.png"/><Relationship Id="rId82" Type="http://schemas.openxmlformats.org/officeDocument/2006/relationships/customXml" Target="../ink/ink3242.xml"/><Relationship Id="rId199" Type="http://schemas.openxmlformats.org/officeDocument/2006/relationships/image" Target="../media/image2723.png"/><Relationship Id="rId203" Type="http://schemas.openxmlformats.org/officeDocument/2006/relationships/image" Target="../media/image2725.png"/><Relationship Id="rId19" Type="http://schemas.openxmlformats.org/officeDocument/2006/relationships/image" Target="../media/image1754.png"/><Relationship Id="rId224" Type="http://schemas.openxmlformats.org/officeDocument/2006/relationships/customXml" Target="../ink/ink3313.xml"/><Relationship Id="rId245" Type="http://schemas.openxmlformats.org/officeDocument/2006/relationships/image" Target="../media/image2746.png"/><Relationship Id="rId266" Type="http://schemas.openxmlformats.org/officeDocument/2006/relationships/customXml" Target="../ink/ink3334.xml"/><Relationship Id="rId30" Type="http://schemas.openxmlformats.org/officeDocument/2006/relationships/customXml" Target="../ink/ink3216.xml"/><Relationship Id="rId105" Type="http://schemas.openxmlformats.org/officeDocument/2006/relationships/image" Target="../media/image2237.png"/><Relationship Id="rId126" Type="http://schemas.openxmlformats.org/officeDocument/2006/relationships/customXml" Target="../ink/ink3264.xml"/><Relationship Id="rId147" Type="http://schemas.openxmlformats.org/officeDocument/2006/relationships/image" Target="../media/image2697.png"/><Relationship Id="rId168" Type="http://schemas.openxmlformats.org/officeDocument/2006/relationships/customXml" Target="../ink/ink3285.xml"/><Relationship Id="rId51" Type="http://schemas.openxmlformats.org/officeDocument/2006/relationships/image" Target="../media/image1782.png"/><Relationship Id="rId72" Type="http://schemas.openxmlformats.org/officeDocument/2006/relationships/customXml" Target="../ink/ink3237.xml"/><Relationship Id="rId93" Type="http://schemas.openxmlformats.org/officeDocument/2006/relationships/image" Target="../media/image1825.png"/><Relationship Id="rId189" Type="http://schemas.openxmlformats.org/officeDocument/2006/relationships/image" Target="../media/image2718.png"/><Relationship Id="rId3" Type="http://schemas.openxmlformats.org/officeDocument/2006/relationships/image" Target="../media/image1746.png"/><Relationship Id="rId214" Type="http://schemas.openxmlformats.org/officeDocument/2006/relationships/customXml" Target="../ink/ink3308.xml"/><Relationship Id="rId235" Type="http://schemas.openxmlformats.org/officeDocument/2006/relationships/image" Target="../media/image2741.png"/><Relationship Id="rId256" Type="http://schemas.openxmlformats.org/officeDocument/2006/relationships/customXml" Target="../ink/ink3329.xml"/><Relationship Id="rId116" Type="http://schemas.openxmlformats.org/officeDocument/2006/relationships/customXml" Target="../ink/ink3259.xml"/><Relationship Id="rId137" Type="http://schemas.openxmlformats.org/officeDocument/2006/relationships/image" Target="../media/image2692.png"/><Relationship Id="rId158" Type="http://schemas.openxmlformats.org/officeDocument/2006/relationships/customXml" Target="../ink/ink3280.xml"/><Relationship Id="rId20" Type="http://schemas.openxmlformats.org/officeDocument/2006/relationships/customXml" Target="../ink/ink3211.xml"/><Relationship Id="rId41" Type="http://schemas.openxmlformats.org/officeDocument/2006/relationships/image" Target="../media/image1777.png"/><Relationship Id="rId62" Type="http://schemas.openxmlformats.org/officeDocument/2006/relationships/customXml" Target="../ink/ink3232.xml"/><Relationship Id="rId83" Type="http://schemas.openxmlformats.org/officeDocument/2006/relationships/image" Target="../media/image1820.png"/><Relationship Id="rId179" Type="http://schemas.openxmlformats.org/officeDocument/2006/relationships/image" Target="../media/image2713.png"/><Relationship Id="rId190" Type="http://schemas.openxmlformats.org/officeDocument/2006/relationships/customXml" Target="../ink/ink3296.xml"/><Relationship Id="rId204" Type="http://schemas.openxmlformats.org/officeDocument/2006/relationships/customXml" Target="../ink/ink3303.xml"/><Relationship Id="rId225" Type="http://schemas.openxmlformats.org/officeDocument/2006/relationships/image" Target="../media/image2736.png"/><Relationship Id="rId246" Type="http://schemas.openxmlformats.org/officeDocument/2006/relationships/customXml" Target="../ink/ink3324.xml"/><Relationship Id="rId267" Type="http://schemas.openxmlformats.org/officeDocument/2006/relationships/image" Target="../media/image2757.png"/><Relationship Id="rId106" Type="http://schemas.openxmlformats.org/officeDocument/2006/relationships/customXml" Target="../ink/ink3254.xml"/><Relationship Id="rId127" Type="http://schemas.openxmlformats.org/officeDocument/2006/relationships/image" Target="../media/image2318.png"/><Relationship Id="rId10" Type="http://schemas.openxmlformats.org/officeDocument/2006/relationships/customXml" Target="../ink/ink3206.xml"/><Relationship Id="rId31" Type="http://schemas.openxmlformats.org/officeDocument/2006/relationships/image" Target="../media/image1772.png"/><Relationship Id="rId52" Type="http://schemas.openxmlformats.org/officeDocument/2006/relationships/customXml" Target="../ink/ink3227.xml"/><Relationship Id="rId73" Type="http://schemas.openxmlformats.org/officeDocument/2006/relationships/image" Target="../media/image1793.png"/><Relationship Id="rId94" Type="http://schemas.openxmlformats.org/officeDocument/2006/relationships/customXml" Target="../ink/ink3248.xml"/><Relationship Id="rId148" Type="http://schemas.openxmlformats.org/officeDocument/2006/relationships/customXml" Target="../ink/ink3275.xml"/><Relationship Id="rId169" Type="http://schemas.openxmlformats.org/officeDocument/2006/relationships/image" Target="../media/image2708.png"/><Relationship Id="rId4" Type="http://schemas.openxmlformats.org/officeDocument/2006/relationships/customXml" Target="../ink/ink3203.xml"/><Relationship Id="rId180" Type="http://schemas.openxmlformats.org/officeDocument/2006/relationships/customXml" Target="../ink/ink3291.xml"/><Relationship Id="rId215" Type="http://schemas.openxmlformats.org/officeDocument/2006/relationships/image" Target="../media/image2731.png"/><Relationship Id="rId236" Type="http://schemas.openxmlformats.org/officeDocument/2006/relationships/customXml" Target="../ink/ink3319.xml"/><Relationship Id="rId257" Type="http://schemas.openxmlformats.org/officeDocument/2006/relationships/image" Target="../media/image2752.png"/><Relationship Id="rId42" Type="http://schemas.openxmlformats.org/officeDocument/2006/relationships/customXml" Target="../ink/ink3222.xml"/><Relationship Id="rId84" Type="http://schemas.openxmlformats.org/officeDocument/2006/relationships/customXml" Target="../ink/ink3243.xml"/><Relationship Id="rId138" Type="http://schemas.openxmlformats.org/officeDocument/2006/relationships/customXml" Target="../ink/ink3270.xml"/><Relationship Id="rId191" Type="http://schemas.openxmlformats.org/officeDocument/2006/relationships/image" Target="../media/image2719.png"/><Relationship Id="rId205" Type="http://schemas.openxmlformats.org/officeDocument/2006/relationships/image" Target="../media/image2726.png"/><Relationship Id="rId247" Type="http://schemas.openxmlformats.org/officeDocument/2006/relationships/image" Target="../media/image274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15.png"/><Relationship Id="rId299" Type="http://schemas.openxmlformats.org/officeDocument/2006/relationships/image" Target="../media/image2906.png"/><Relationship Id="rId21" Type="http://schemas.openxmlformats.org/officeDocument/2006/relationships/image" Target="../media/image2767.png"/><Relationship Id="rId63" Type="http://schemas.openxmlformats.org/officeDocument/2006/relationships/image" Target="../media/image2788.png"/><Relationship Id="rId159" Type="http://schemas.openxmlformats.org/officeDocument/2006/relationships/image" Target="../media/image2836.png"/><Relationship Id="rId170" Type="http://schemas.openxmlformats.org/officeDocument/2006/relationships/customXml" Target="../ink/ink3419.xml"/><Relationship Id="rId226" Type="http://schemas.openxmlformats.org/officeDocument/2006/relationships/customXml" Target="../ink/ink3447.xml"/><Relationship Id="rId268" Type="http://schemas.openxmlformats.org/officeDocument/2006/relationships/customXml" Target="../ink/ink3468.xml"/><Relationship Id="rId32" Type="http://schemas.openxmlformats.org/officeDocument/2006/relationships/customXml" Target="../ink/ink3350.xml"/><Relationship Id="rId74" Type="http://schemas.openxmlformats.org/officeDocument/2006/relationships/customXml" Target="../ink/ink3371.xml"/><Relationship Id="rId128" Type="http://schemas.openxmlformats.org/officeDocument/2006/relationships/customXml" Target="../ink/ink3398.xml"/><Relationship Id="rId5" Type="http://schemas.openxmlformats.org/officeDocument/2006/relationships/image" Target="../media/image2759.png"/><Relationship Id="rId181" Type="http://schemas.openxmlformats.org/officeDocument/2006/relationships/image" Target="../media/image2847.png"/><Relationship Id="rId237" Type="http://schemas.openxmlformats.org/officeDocument/2006/relationships/image" Target="../media/image2875.png"/><Relationship Id="rId279" Type="http://schemas.openxmlformats.org/officeDocument/2006/relationships/image" Target="../media/image2896.png"/><Relationship Id="rId43" Type="http://schemas.openxmlformats.org/officeDocument/2006/relationships/image" Target="../media/image2778.png"/><Relationship Id="rId139" Type="http://schemas.openxmlformats.org/officeDocument/2006/relationships/image" Target="../media/image2826.png"/><Relationship Id="rId290" Type="http://schemas.openxmlformats.org/officeDocument/2006/relationships/customXml" Target="../ink/ink3479.xml"/><Relationship Id="rId304" Type="http://schemas.openxmlformats.org/officeDocument/2006/relationships/customXml" Target="../ink/ink3486.xml"/><Relationship Id="rId85" Type="http://schemas.openxmlformats.org/officeDocument/2006/relationships/image" Target="../media/image2799.png"/><Relationship Id="rId150" Type="http://schemas.openxmlformats.org/officeDocument/2006/relationships/customXml" Target="../ink/ink3409.xml"/><Relationship Id="rId192" Type="http://schemas.openxmlformats.org/officeDocument/2006/relationships/customXml" Target="../ink/ink3430.xml"/><Relationship Id="rId206" Type="http://schemas.openxmlformats.org/officeDocument/2006/relationships/customXml" Target="../ink/ink3437.xml"/><Relationship Id="rId248" Type="http://schemas.openxmlformats.org/officeDocument/2006/relationships/customXml" Target="../ink/ink3458.xml"/><Relationship Id="rId12" Type="http://schemas.openxmlformats.org/officeDocument/2006/relationships/customXml" Target="../ink/ink3340.xml"/><Relationship Id="rId108" Type="http://schemas.openxmlformats.org/officeDocument/2006/relationships/customXml" Target="../ink/ink3388.xml"/><Relationship Id="rId315" Type="http://schemas.openxmlformats.org/officeDocument/2006/relationships/image" Target="../media/image2914.png"/><Relationship Id="rId54" Type="http://schemas.openxmlformats.org/officeDocument/2006/relationships/customXml" Target="../ink/ink3361.xml"/><Relationship Id="rId96" Type="http://schemas.openxmlformats.org/officeDocument/2006/relationships/customXml" Target="../ink/ink3382.xml"/><Relationship Id="rId161" Type="http://schemas.openxmlformats.org/officeDocument/2006/relationships/image" Target="../media/image2837.png"/><Relationship Id="rId217" Type="http://schemas.openxmlformats.org/officeDocument/2006/relationships/image" Target="../media/image2865.png"/><Relationship Id="rId259" Type="http://schemas.openxmlformats.org/officeDocument/2006/relationships/image" Target="../media/image2886.png"/><Relationship Id="rId23" Type="http://schemas.openxmlformats.org/officeDocument/2006/relationships/image" Target="../media/image2768.png"/><Relationship Id="rId119" Type="http://schemas.openxmlformats.org/officeDocument/2006/relationships/image" Target="../media/image2816.png"/><Relationship Id="rId270" Type="http://schemas.openxmlformats.org/officeDocument/2006/relationships/customXml" Target="../ink/ink3469.xml"/><Relationship Id="rId65" Type="http://schemas.openxmlformats.org/officeDocument/2006/relationships/image" Target="../media/image2789.png"/><Relationship Id="rId130" Type="http://schemas.openxmlformats.org/officeDocument/2006/relationships/customXml" Target="../ink/ink3399.xml"/><Relationship Id="rId172" Type="http://schemas.openxmlformats.org/officeDocument/2006/relationships/customXml" Target="../ink/ink3420.xml"/><Relationship Id="rId228" Type="http://schemas.openxmlformats.org/officeDocument/2006/relationships/customXml" Target="../ink/ink3448.xml"/><Relationship Id="rId13" Type="http://schemas.openxmlformats.org/officeDocument/2006/relationships/image" Target="../media/image2763.png"/><Relationship Id="rId109" Type="http://schemas.openxmlformats.org/officeDocument/2006/relationships/image" Target="../media/image2811.png"/><Relationship Id="rId260" Type="http://schemas.openxmlformats.org/officeDocument/2006/relationships/customXml" Target="../ink/ink3464.xml"/><Relationship Id="rId281" Type="http://schemas.openxmlformats.org/officeDocument/2006/relationships/image" Target="../media/image2897.png"/><Relationship Id="rId316" Type="http://schemas.openxmlformats.org/officeDocument/2006/relationships/customXml" Target="../ink/ink3492.xml"/><Relationship Id="rId34" Type="http://schemas.openxmlformats.org/officeDocument/2006/relationships/customXml" Target="../ink/ink3351.xml"/><Relationship Id="rId55" Type="http://schemas.openxmlformats.org/officeDocument/2006/relationships/image" Target="../media/image2784.png"/><Relationship Id="rId76" Type="http://schemas.openxmlformats.org/officeDocument/2006/relationships/customXml" Target="../ink/ink3372.xml"/><Relationship Id="rId97" Type="http://schemas.openxmlformats.org/officeDocument/2006/relationships/image" Target="../media/image2805.png"/><Relationship Id="rId120" Type="http://schemas.openxmlformats.org/officeDocument/2006/relationships/customXml" Target="../ink/ink3394.xml"/><Relationship Id="rId141" Type="http://schemas.openxmlformats.org/officeDocument/2006/relationships/image" Target="../media/image2827.png"/><Relationship Id="rId7" Type="http://schemas.openxmlformats.org/officeDocument/2006/relationships/image" Target="../media/image2760.png"/><Relationship Id="rId162" Type="http://schemas.openxmlformats.org/officeDocument/2006/relationships/customXml" Target="../ink/ink3415.xml"/><Relationship Id="rId183" Type="http://schemas.openxmlformats.org/officeDocument/2006/relationships/image" Target="../media/image2848.png"/><Relationship Id="rId218" Type="http://schemas.openxmlformats.org/officeDocument/2006/relationships/customXml" Target="../ink/ink3443.xml"/><Relationship Id="rId239" Type="http://schemas.openxmlformats.org/officeDocument/2006/relationships/image" Target="../media/image2876.png"/><Relationship Id="rId250" Type="http://schemas.openxmlformats.org/officeDocument/2006/relationships/customXml" Target="../ink/ink3459.xml"/><Relationship Id="rId271" Type="http://schemas.openxmlformats.org/officeDocument/2006/relationships/image" Target="../media/image2892.png"/><Relationship Id="rId292" Type="http://schemas.openxmlformats.org/officeDocument/2006/relationships/customXml" Target="../ink/ink3480.xml"/><Relationship Id="rId306" Type="http://schemas.openxmlformats.org/officeDocument/2006/relationships/customXml" Target="../ink/ink3487.xml"/><Relationship Id="rId24" Type="http://schemas.openxmlformats.org/officeDocument/2006/relationships/customXml" Target="../ink/ink3346.xml"/><Relationship Id="rId45" Type="http://schemas.openxmlformats.org/officeDocument/2006/relationships/image" Target="../media/image2779.png"/><Relationship Id="rId66" Type="http://schemas.openxmlformats.org/officeDocument/2006/relationships/customXml" Target="../ink/ink3367.xml"/><Relationship Id="rId87" Type="http://schemas.openxmlformats.org/officeDocument/2006/relationships/image" Target="../media/image2800.png"/><Relationship Id="rId110" Type="http://schemas.openxmlformats.org/officeDocument/2006/relationships/customXml" Target="../ink/ink3389.xml"/><Relationship Id="rId131" Type="http://schemas.openxmlformats.org/officeDocument/2006/relationships/image" Target="../media/image2822.png"/><Relationship Id="rId152" Type="http://schemas.openxmlformats.org/officeDocument/2006/relationships/customXml" Target="../ink/ink3410.xml"/><Relationship Id="rId173" Type="http://schemas.openxmlformats.org/officeDocument/2006/relationships/image" Target="../media/image2843.png"/><Relationship Id="rId194" Type="http://schemas.openxmlformats.org/officeDocument/2006/relationships/customXml" Target="../ink/ink3431.xml"/><Relationship Id="rId208" Type="http://schemas.openxmlformats.org/officeDocument/2006/relationships/customXml" Target="../ink/ink3438.xml"/><Relationship Id="rId229" Type="http://schemas.openxmlformats.org/officeDocument/2006/relationships/image" Target="../media/image2871.png"/><Relationship Id="rId240" Type="http://schemas.openxmlformats.org/officeDocument/2006/relationships/customXml" Target="../ink/ink3454.xml"/><Relationship Id="rId261" Type="http://schemas.openxmlformats.org/officeDocument/2006/relationships/image" Target="../media/image2887.png"/><Relationship Id="rId14" Type="http://schemas.openxmlformats.org/officeDocument/2006/relationships/customXml" Target="../ink/ink3341.xml"/><Relationship Id="rId35" Type="http://schemas.openxmlformats.org/officeDocument/2006/relationships/image" Target="../media/image2774.png"/><Relationship Id="rId56" Type="http://schemas.openxmlformats.org/officeDocument/2006/relationships/customXml" Target="../ink/ink3362.xml"/><Relationship Id="rId77" Type="http://schemas.openxmlformats.org/officeDocument/2006/relationships/image" Target="../media/image2795.png"/><Relationship Id="rId100" Type="http://schemas.openxmlformats.org/officeDocument/2006/relationships/customXml" Target="../ink/ink3384.xml"/><Relationship Id="rId282" Type="http://schemas.openxmlformats.org/officeDocument/2006/relationships/customXml" Target="../ink/ink3475.xml"/><Relationship Id="rId317" Type="http://schemas.openxmlformats.org/officeDocument/2006/relationships/image" Target="../media/image2915.png"/><Relationship Id="rId8" Type="http://schemas.openxmlformats.org/officeDocument/2006/relationships/customXml" Target="../ink/ink3338.xml"/><Relationship Id="rId98" Type="http://schemas.openxmlformats.org/officeDocument/2006/relationships/customXml" Target="../ink/ink3383.xml"/><Relationship Id="rId121" Type="http://schemas.openxmlformats.org/officeDocument/2006/relationships/image" Target="../media/image2817.png"/><Relationship Id="rId142" Type="http://schemas.openxmlformats.org/officeDocument/2006/relationships/customXml" Target="../ink/ink3405.xml"/><Relationship Id="rId163" Type="http://schemas.openxmlformats.org/officeDocument/2006/relationships/image" Target="../media/image2838.png"/><Relationship Id="rId184" Type="http://schemas.openxmlformats.org/officeDocument/2006/relationships/customXml" Target="../ink/ink3426.xml"/><Relationship Id="rId219" Type="http://schemas.openxmlformats.org/officeDocument/2006/relationships/image" Target="../media/image2866.png"/><Relationship Id="rId230" Type="http://schemas.openxmlformats.org/officeDocument/2006/relationships/customXml" Target="../ink/ink3449.xml"/><Relationship Id="rId251" Type="http://schemas.openxmlformats.org/officeDocument/2006/relationships/image" Target="../media/image2882.png"/><Relationship Id="rId25" Type="http://schemas.openxmlformats.org/officeDocument/2006/relationships/image" Target="../media/image2769.png"/><Relationship Id="rId46" Type="http://schemas.openxmlformats.org/officeDocument/2006/relationships/customXml" Target="../ink/ink3357.xml"/><Relationship Id="rId67" Type="http://schemas.openxmlformats.org/officeDocument/2006/relationships/image" Target="../media/image2790.png"/><Relationship Id="rId272" Type="http://schemas.openxmlformats.org/officeDocument/2006/relationships/customXml" Target="../ink/ink3470.xml"/><Relationship Id="rId293" Type="http://schemas.openxmlformats.org/officeDocument/2006/relationships/image" Target="../media/image2903.png"/><Relationship Id="rId307" Type="http://schemas.openxmlformats.org/officeDocument/2006/relationships/image" Target="../media/image2910.png"/><Relationship Id="rId88" Type="http://schemas.openxmlformats.org/officeDocument/2006/relationships/customXml" Target="../ink/ink3378.xml"/><Relationship Id="rId111" Type="http://schemas.openxmlformats.org/officeDocument/2006/relationships/image" Target="../media/image2812.png"/><Relationship Id="rId132" Type="http://schemas.openxmlformats.org/officeDocument/2006/relationships/customXml" Target="../ink/ink3400.xml"/><Relationship Id="rId153" Type="http://schemas.openxmlformats.org/officeDocument/2006/relationships/image" Target="../media/image2833.png"/><Relationship Id="rId174" Type="http://schemas.openxmlformats.org/officeDocument/2006/relationships/customXml" Target="../ink/ink3421.xml"/><Relationship Id="rId195" Type="http://schemas.openxmlformats.org/officeDocument/2006/relationships/image" Target="../media/image2854.png"/><Relationship Id="rId209" Type="http://schemas.openxmlformats.org/officeDocument/2006/relationships/image" Target="../media/image2861.png"/><Relationship Id="rId220" Type="http://schemas.openxmlformats.org/officeDocument/2006/relationships/customXml" Target="../ink/ink3444.xml"/><Relationship Id="rId241" Type="http://schemas.openxmlformats.org/officeDocument/2006/relationships/image" Target="../media/image2877.png"/><Relationship Id="rId15" Type="http://schemas.openxmlformats.org/officeDocument/2006/relationships/image" Target="../media/image2764.png"/><Relationship Id="rId36" Type="http://schemas.openxmlformats.org/officeDocument/2006/relationships/customXml" Target="../ink/ink3352.xml"/><Relationship Id="rId57" Type="http://schemas.openxmlformats.org/officeDocument/2006/relationships/image" Target="../media/image2785.png"/><Relationship Id="rId262" Type="http://schemas.openxmlformats.org/officeDocument/2006/relationships/customXml" Target="../ink/ink3465.xml"/><Relationship Id="rId283" Type="http://schemas.openxmlformats.org/officeDocument/2006/relationships/image" Target="../media/image2898.png"/><Relationship Id="rId318" Type="http://schemas.openxmlformats.org/officeDocument/2006/relationships/customXml" Target="../ink/ink3493.xml"/><Relationship Id="rId78" Type="http://schemas.openxmlformats.org/officeDocument/2006/relationships/customXml" Target="../ink/ink3373.xml"/><Relationship Id="rId99" Type="http://schemas.openxmlformats.org/officeDocument/2006/relationships/image" Target="../media/image2806.png"/><Relationship Id="rId101" Type="http://schemas.openxmlformats.org/officeDocument/2006/relationships/image" Target="../media/image2807.png"/><Relationship Id="rId122" Type="http://schemas.openxmlformats.org/officeDocument/2006/relationships/customXml" Target="../ink/ink3395.xml"/><Relationship Id="rId143" Type="http://schemas.openxmlformats.org/officeDocument/2006/relationships/image" Target="../media/image2828.png"/><Relationship Id="rId164" Type="http://schemas.openxmlformats.org/officeDocument/2006/relationships/customXml" Target="../ink/ink3416.xml"/><Relationship Id="rId185" Type="http://schemas.openxmlformats.org/officeDocument/2006/relationships/image" Target="../media/image2849.png"/><Relationship Id="rId9" Type="http://schemas.openxmlformats.org/officeDocument/2006/relationships/image" Target="../media/image2761.png"/><Relationship Id="rId210" Type="http://schemas.openxmlformats.org/officeDocument/2006/relationships/customXml" Target="../ink/ink3439.xml"/><Relationship Id="rId26" Type="http://schemas.openxmlformats.org/officeDocument/2006/relationships/customXml" Target="../ink/ink3347.xml"/><Relationship Id="rId231" Type="http://schemas.openxmlformats.org/officeDocument/2006/relationships/image" Target="../media/image2872.png"/><Relationship Id="rId252" Type="http://schemas.openxmlformats.org/officeDocument/2006/relationships/customXml" Target="../ink/ink3460.xml"/><Relationship Id="rId273" Type="http://schemas.openxmlformats.org/officeDocument/2006/relationships/image" Target="../media/image2893.png"/><Relationship Id="rId294" Type="http://schemas.openxmlformats.org/officeDocument/2006/relationships/customXml" Target="../ink/ink3481.xml"/><Relationship Id="rId308" Type="http://schemas.openxmlformats.org/officeDocument/2006/relationships/customXml" Target="../ink/ink3488.xml"/><Relationship Id="rId47" Type="http://schemas.openxmlformats.org/officeDocument/2006/relationships/image" Target="../media/image2780.png"/><Relationship Id="rId68" Type="http://schemas.openxmlformats.org/officeDocument/2006/relationships/customXml" Target="../ink/ink3368.xml"/><Relationship Id="rId89" Type="http://schemas.openxmlformats.org/officeDocument/2006/relationships/image" Target="../media/image2801.png"/><Relationship Id="rId112" Type="http://schemas.openxmlformats.org/officeDocument/2006/relationships/customXml" Target="../ink/ink3390.xml"/><Relationship Id="rId133" Type="http://schemas.openxmlformats.org/officeDocument/2006/relationships/image" Target="../media/image2823.png"/><Relationship Id="rId154" Type="http://schemas.openxmlformats.org/officeDocument/2006/relationships/customXml" Target="../ink/ink3411.xml"/><Relationship Id="rId175" Type="http://schemas.openxmlformats.org/officeDocument/2006/relationships/image" Target="../media/image2844.png"/><Relationship Id="rId196" Type="http://schemas.openxmlformats.org/officeDocument/2006/relationships/customXml" Target="../ink/ink3432.xml"/><Relationship Id="rId200" Type="http://schemas.openxmlformats.org/officeDocument/2006/relationships/customXml" Target="../ink/ink3434.xml"/><Relationship Id="rId16" Type="http://schemas.openxmlformats.org/officeDocument/2006/relationships/customXml" Target="../ink/ink3342.xml"/><Relationship Id="rId221" Type="http://schemas.openxmlformats.org/officeDocument/2006/relationships/image" Target="../media/image2867.png"/><Relationship Id="rId242" Type="http://schemas.openxmlformats.org/officeDocument/2006/relationships/customXml" Target="../ink/ink3455.xml"/><Relationship Id="rId263" Type="http://schemas.openxmlformats.org/officeDocument/2006/relationships/image" Target="../media/image2888.png"/><Relationship Id="rId284" Type="http://schemas.openxmlformats.org/officeDocument/2006/relationships/customXml" Target="../ink/ink3476.xml"/><Relationship Id="rId319" Type="http://schemas.openxmlformats.org/officeDocument/2006/relationships/image" Target="../media/image2916.png"/><Relationship Id="rId37" Type="http://schemas.openxmlformats.org/officeDocument/2006/relationships/image" Target="../media/image2775.png"/><Relationship Id="rId58" Type="http://schemas.openxmlformats.org/officeDocument/2006/relationships/customXml" Target="../ink/ink3363.xml"/><Relationship Id="rId79" Type="http://schemas.openxmlformats.org/officeDocument/2006/relationships/image" Target="../media/image2796.png"/><Relationship Id="rId102" Type="http://schemas.openxmlformats.org/officeDocument/2006/relationships/customXml" Target="../ink/ink3385.xml"/><Relationship Id="rId123" Type="http://schemas.openxmlformats.org/officeDocument/2006/relationships/image" Target="../media/image2818.png"/><Relationship Id="rId144" Type="http://schemas.openxmlformats.org/officeDocument/2006/relationships/customXml" Target="../ink/ink3406.xml"/><Relationship Id="rId90" Type="http://schemas.openxmlformats.org/officeDocument/2006/relationships/customXml" Target="../ink/ink3379.xml"/><Relationship Id="rId165" Type="http://schemas.openxmlformats.org/officeDocument/2006/relationships/image" Target="../media/image2839.png"/><Relationship Id="rId186" Type="http://schemas.openxmlformats.org/officeDocument/2006/relationships/customXml" Target="../ink/ink3427.xml"/><Relationship Id="rId211" Type="http://schemas.openxmlformats.org/officeDocument/2006/relationships/image" Target="../media/image2862.png"/><Relationship Id="rId232" Type="http://schemas.openxmlformats.org/officeDocument/2006/relationships/customXml" Target="../ink/ink3450.xml"/><Relationship Id="rId253" Type="http://schemas.openxmlformats.org/officeDocument/2006/relationships/image" Target="../media/image2883.png"/><Relationship Id="rId274" Type="http://schemas.openxmlformats.org/officeDocument/2006/relationships/customXml" Target="../ink/ink3471.xml"/><Relationship Id="rId295" Type="http://schemas.openxmlformats.org/officeDocument/2006/relationships/image" Target="../media/image2904.png"/><Relationship Id="rId309" Type="http://schemas.openxmlformats.org/officeDocument/2006/relationships/image" Target="../media/image2911.png"/><Relationship Id="rId27" Type="http://schemas.openxmlformats.org/officeDocument/2006/relationships/image" Target="../media/image2770.png"/><Relationship Id="rId48" Type="http://schemas.openxmlformats.org/officeDocument/2006/relationships/customXml" Target="../ink/ink3358.xml"/><Relationship Id="rId69" Type="http://schemas.openxmlformats.org/officeDocument/2006/relationships/image" Target="../media/image2791.png"/><Relationship Id="rId113" Type="http://schemas.openxmlformats.org/officeDocument/2006/relationships/image" Target="../media/image2813.png"/><Relationship Id="rId134" Type="http://schemas.openxmlformats.org/officeDocument/2006/relationships/customXml" Target="../ink/ink3401.xml"/><Relationship Id="rId80" Type="http://schemas.openxmlformats.org/officeDocument/2006/relationships/customXml" Target="../ink/ink3374.xml"/><Relationship Id="rId155" Type="http://schemas.openxmlformats.org/officeDocument/2006/relationships/image" Target="../media/image2834.png"/><Relationship Id="rId176" Type="http://schemas.openxmlformats.org/officeDocument/2006/relationships/customXml" Target="../ink/ink3422.xml"/><Relationship Id="rId197" Type="http://schemas.openxmlformats.org/officeDocument/2006/relationships/image" Target="../media/image2855.png"/><Relationship Id="rId201" Type="http://schemas.openxmlformats.org/officeDocument/2006/relationships/image" Target="../media/image2857.png"/><Relationship Id="rId222" Type="http://schemas.openxmlformats.org/officeDocument/2006/relationships/customXml" Target="../ink/ink3445.xml"/><Relationship Id="rId243" Type="http://schemas.openxmlformats.org/officeDocument/2006/relationships/image" Target="../media/image2878.png"/><Relationship Id="rId264" Type="http://schemas.openxmlformats.org/officeDocument/2006/relationships/customXml" Target="../ink/ink3466.xml"/><Relationship Id="rId285" Type="http://schemas.openxmlformats.org/officeDocument/2006/relationships/image" Target="../media/image2899.png"/><Relationship Id="rId17" Type="http://schemas.openxmlformats.org/officeDocument/2006/relationships/image" Target="../media/image2765.png"/><Relationship Id="rId38" Type="http://schemas.openxmlformats.org/officeDocument/2006/relationships/customXml" Target="../ink/ink3353.xml"/><Relationship Id="rId59" Type="http://schemas.openxmlformats.org/officeDocument/2006/relationships/image" Target="../media/image2786.png"/><Relationship Id="rId103" Type="http://schemas.openxmlformats.org/officeDocument/2006/relationships/image" Target="../media/image2808.png"/><Relationship Id="rId124" Type="http://schemas.openxmlformats.org/officeDocument/2006/relationships/customXml" Target="../ink/ink3396.xml"/><Relationship Id="rId310" Type="http://schemas.openxmlformats.org/officeDocument/2006/relationships/customXml" Target="../ink/ink3489.xml"/><Relationship Id="rId70" Type="http://schemas.openxmlformats.org/officeDocument/2006/relationships/customXml" Target="../ink/ink3369.xml"/><Relationship Id="rId91" Type="http://schemas.openxmlformats.org/officeDocument/2006/relationships/image" Target="../media/image2802.png"/><Relationship Id="rId145" Type="http://schemas.openxmlformats.org/officeDocument/2006/relationships/image" Target="../media/image2829.png"/><Relationship Id="rId166" Type="http://schemas.openxmlformats.org/officeDocument/2006/relationships/customXml" Target="../ink/ink3417.xml"/><Relationship Id="rId187" Type="http://schemas.openxmlformats.org/officeDocument/2006/relationships/image" Target="../media/image285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440.xml"/><Relationship Id="rId233" Type="http://schemas.openxmlformats.org/officeDocument/2006/relationships/image" Target="../media/image2873.png"/><Relationship Id="rId254" Type="http://schemas.openxmlformats.org/officeDocument/2006/relationships/customXml" Target="../ink/ink3461.xml"/><Relationship Id="rId28" Type="http://schemas.openxmlformats.org/officeDocument/2006/relationships/customXml" Target="../ink/ink3348.xml"/><Relationship Id="rId49" Type="http://schemas.openxmlformats.org/officeDocument/2006/relationships/image" Target="../media/image2781.png"/><Relationship Id="rId114" Type="http://schemas.openxmlformats.org/officeDocument/2006/relationships/customXml" Target="../ink/ink3391.xml"/><Relationship Id="rId275" Type="http://schemas.openxmlformats.org/officeDocument/2006/relationships/image" Target="../media/image2894.png"/><Relationship Id="rId296" Type="http://schemas.openxmlformats.org/officeDocument/2006/relationships/customXml" Target="../ink/ink3482.xml"/><Relationship Id="rId300" Type="http://schemas.openxmlformats.org/officeDocument/2006/relationships/customXml" Target="../ink/ink3484.xml"/><Relationship Id="rId60" Type="http://schemas.openxmlformats.org/officeDocument/2006/relationships/customXml" Target="../ink/ink3364.xml"/><Relationship Id="rId81" Type="http://schemas.openxmlformats.org/officeDocument/2006/relationships/image" Target="../media/image2797.png"/><Relationship Id="rId135" Type="http://schemas.openxmlformats.org/officeDocument/2006/relationships/image" Target="../media/image2824.png"/><Relationship Id="rId156" Type="http://schemas.openxmlformats.org/officeDocument/2006/relationships/customXml" Target="../ink/ink3412.xml"/><Relationship Id="rId177" Type="http://schemas.openxmlformats.org/officeDocument/2006/relationships/image" Target="../media/image2845.png"/><Relationship Id="rId198" Type="http://schemas.openxmlformats.org/officeDocument/2006/relationships/customXml" Target="../ink/ink3433.xml"/><Relationship Id="rId202" Type="http://schemas.openxmlformats.org/officeDocument/2006/relationships/customXml" Target="../ink/ink3435.xml"/><Relationship Id="rId223" Type="http://schemas.openxmlformats.org/officeDocument/2006/relationships/image" Target="../media/image2868.png"/><Relationship Id="rId244" Type="http://schemas.openxmlformats.org/officeDocument/2006/relationships/customXml" Target="../ink/ink3456.xml"/><Relationship Id="rId18" Type="http://schemas.openxmlformats.org/officeDocument/2006/relationships/customXml" Target="../ink/ink3343.xml"/><Relationship Id="rId39" Type="http://schemas.openxmlformats.org/officeDocument/2006/relationships/image" Target="../media/image2776.png"/><Relationship Id="rId265" Type="http://schemas.openxmlformats.org/officeDocument/2006/relationships/image" Target="../media/image2889.png"/><Relationship Id="rId286" Type="http://schemas.openxmlformats.org/officeDocument/2006/relationships/customXml" Target="../ink/ink3477.xml"/><Relationship Id="rId50" Type="http://schemas.openxmlformats.org/officeDocument/2006/relationships/customXml" Target="../ink/ink3359.xml"/><Relationship Id="rId104" Type="http://schemas.openxmlformats.org/officeDocument/2006/relationships/customXml" Target="../ink/ink3386.xml"/><Relationship Id="rId125" Type="http://schemas.openxmlformats.org/officeDocument/2006/relationships/image" Target="../media/image2819.png"/><Relationship Id="rId146" Type="http://schemas.openxmlformats.org/officeDocument/2006/relationships/customXml" Target="../ink/ink3407.xml"/><Relationship Id="rId167" Type="http://schemas.openxmlformats.org/officeDocument/2006/relationships/image" Target="../media/image2840.png"/><Relationship Id="rId188" Type="http://schemas.openxmlformats.org/officeDocument/2006/relationships/customXml" Target="../ink/ink3428.xml"/><Relationship Id="rId311" Type="http://schemas.openxmlformats.org/officeDocument/2006/relationships/image" Target="../media/image2912.png"/><Relationship Id="rId71" Type="http://schemas.openxmlformats.org/officeDocument/2006/relationships/image" Target="../media/image2792.png"/><Relationship Id="rId92" Type="http://schemas.openxmlformats.org/officeDocument/2006/relationships/customXml" Target="../ink/ink3380.xml"/><Relationship Id="rId213" Type="http://schemas.openxmlformats.org/officeDocument/2006/relationships/image" Target="../media/image2863.png"/><Relationship Id="rId234" Type="http://schemas.openxmlformats.org/officeDocument/2006/relationships/customXml" Target="../ink/ink3451.xml"/><Relationship Id="rId2" Type="http://schemas.openxmlformats.org/officeDocument/2006/relationships/customXml" Target="../ink/ink3335.xml"/><Relationship Id="rId29" Type="http://schemas.openxmlformats.org/officeDocument/2006/relationships/image" Target="../media/image2771.png"/><Relationship Id="rId255" Type="http://schemas.openxmlformats.org/officeDocument/2006/relationships/image" Target="../media/image2884.png"/><Relationship Id="rId276" Type="http://schemas.openxmlformats.org/officeDocument/2006/relationships/customXml" Target="../ink/ink3472.xml"/><Relationship Id="rId297" Type="http://schemas.openxmlformats.org/officeDocument/2006/relationships/image" Target="../media/image2905.png"/><Relationship Id="rId40" Type="http://schemas.openxmlformats.org/officeDocument/2006/relationships/customXml" Target="../ink/ink3354.xml"/><Relationship Id="rId115" Type="http://schemas.openxmlformats.org/officeDocument/2006/relationships/image" Target="../media/image2814.png"/><Relationship Id="rId136" Type="http://schemas.openxmlformats.org/officeDocument/2006/relationships/customXml" Target="../ink/ink3402.xml"/><Relationship Id="rId157" Type="http://schemas.openxmlformats.org/officeDocument/2006/relationships/image" Target="../media/image2835.png"/><Relationship Id="rId178" Type="http://schemas.openxmlformats.org/officeDocument/2006/relationships/customXml" Target="../ink/ink3423.xml"/><Relationship Id="rId301" Type="http://schemas.openxmlformats.org/officeDocument/2006/relationships/image" Target="../media/image2907.png"/><Relationship Id="rId61" Type="http://schemas.openxmlformats.org/officeDocument/2006/relationships/image" Target="../media/image2787.png"/><Relationship Id="rId82" Type="http://schemas.openxmlformats.org/officeDocument/2006/relationships/customXml" Target="../ink/ink3375.xml"/><Relationship Id="rId199" Type="http://schemas.openxmlformats.org/officeDocument/2006/relationships/image" Target="../media/image2856.png"/><Relationship Id="rId203" Type="http://schemas.openxmlformats.org/officeDocument/2006/relationships/image" Target="../media/image2858.png"/><Relationship Id="rId19" Type="http://schemas.openxmlformats.org/officeDocument/2006/relationships/image" Target="../media/image2766.png"/><Relationship Id="rId224" Type="http://schemas.openxmlformats.org/officeDocument/2006/relationships/customXml" Target="../ink/ink3446.xml"/><Relationship Id="rId245" Type="http://schemas.openxmlformats.org/officeDocument/2006/relationships/image" Target="../media/image2879.png"/><Relationship Id="rId266" Type="http://schemas.openxmlformats.org/officeDocument/2006/relationships/customXml" Target="../ink/ink3467.xml"/><Relationship Id="rId287" Type="http://schemas.openxmlformats.org/officeDocument/2006/relationships/image" Target="../media/image2900.png"/><Relationship Id="rId30" Type="http://schemas.openxmlformats.org/officeDocument/2006/relationships/customXml" Target="../ink/ink3349.xml"/><Relationship Id="rId105" Type="http://schemas.openxmlformats.org/officeDocument/2006/relationships/image" Target="../media/image2809.png"/><Relationship Id="rId126" Type="http://schemas.openxmlformats.org/officeDocument/2006/relationships/customXml" Target="../ink/ink3397.xml"/><Relationship Id="rId147" Type="http://schemas.openxmlformats.org/officeDocument/2006/relationships/image" Target="../media/image2830.png"/><Relationship Id="rId168" Type="http://schemas.openxmlformats.org/officeDocument/2006/relationships/customXml" Target="../ink/ink3418.xml"/><Relationship Id="rId312" Type="http://schemas.openxmlformats.org/officeDocument/2006/relationships/customXml" Target="../ink/ink3490.xml"/><Relationship Id="rId51" Type="http://schemas.openxmlformats.org/officeDocument/2006/relationships/image" Target="../media/image2782.png"/><Relationship Id="rId72" Type="http://schemas.openxmlformats.org/officeDocument/2006/relationships/customXml" Target="../ink/ink3370.xml"/><Relationship Id="rId93" Type="http://schemas.openxmlformats.org/officeDocument/2006/relationships/image" Target="../media/image2803.png"/><Relationship Id="rId189" Type="http://schemas.openxmlformats.org/officeDocument/2006/relationships/image" Target="../media/image2851.png"/><Relationship Id="rId3" Type="http://schemas.openxmlformats.org/officeDocument/2006/relationships/image" Target="../media/image2758.png"/><Relationship Id="rId214" Type="http://schemas.openxmlformats.org/officeDocument/2006/relationships/customXml" Target="../ink/ink3441.xml"/><Relationship Id="rId235" Type="http://schemas.openxmlformats.org/officeDocument/2006/relationships/image" Target="../media/image2874.png"/><Relationship Id="rId256" Type="http://schemas.openxmlformats.org/officeDocument/2006/relationships/customXml" Target="../ink/ink3462.xml"/><Relationship Id="rId277" Type="http://schemas.openxmlformats.org/officeDocument/2006/relationships/image" Target="../media/image2895.png"/><Relationship Id="rId298" Type="http://schemas.openxmlformats.org/officeDocument/2006/relationships/customXml" Target="../ink/ink3483.xml"/><Relationship Id="rId116" Type="http://schemas.openxmlformats.org/officeDocument/2006/relationships/customXml" Target="../ink/ink3392.xml"/><Relationship Id="rId137" Type="http://schemas.openxmlformats.org/officeDocument/2006/relationships/image" Target="../media/image2825.png"/><Relationship Id="rId158" Type="http://schemas.openxmlformats.org/officeDocument/2006/relationships/customXml" Target="../ink/ink3413.xml"/><Relationship Id="rId302" Type="http://schemas.openxmlformats.org/officeDocument/2006/relationships/customXml" Target="../ink/ink3485.xml"/><Relationship Id="rId20" Type="http://schemas.openxmlformats.org/officeDocument/2006/relationships/customXml" Target="../ink/ink3344.xml"/><Relationship Id="rId41" Type="http://schemas.openxmlformats.org/officeDocument/2006/relationships/image" Target="../media/image2777.png"/><Relationship Id="rId62" Type="http://schemas.openxmlformats.org/officeDocument/2006/relationships/customXml" Target="../ink/ink3365.xml"/><Relationship Id="rId83" Type="http://schemas.openxmlformats.org/officeDocument/2006/relationships/image" Target="../media/image2798.png"/><Relationship Id="rId179" Type="http://schemas.openxmlformats.org/officeDocument/2006/relationships/image" Target="../media/image2846.png"/><Relationship Id="rId190" Type="http://schemas.openxmlformats.org/officeDocument/2006/relationships/customXml" Target="../ink/ink3429.xml"/><Relationship Id="rId204" Type="http://schemas.openxmlformats.org/officeDocument/2006/relationships/customXml" Target="../ink/ink3436.xml"/><Relationship Id="rId225" Type="http://schemas.openxmlformats.org/officeDocument/2006/relationships/image" Target="../media/image2869.png"/><Relationship Id="rId246" Type="http://schemas.openxmlformats.org/officeDocument/2006/relationships/customXml" Target="../ink/ink3457.xml"/><Relationship Id="rId267" Type="http://schemas.openxmlformats.org/officeDocument/2006/relationships/image" Target="../media/image2890.png"/><Relationship Id="rId288" Type="http://schemas.openxmlformats.org/officeDocument/2006/relationships/customXml" Target="../ink/ink3478.xml"/><Relationship Id="rId106" Type="http://schemas.openxmlformats.org/officeDocument/2006/relationships/customXml" Target="../ink/ink3387.xml"/><Relationship Id="rId127" Type="http://schemas.openxmlformats.org/officeDocument/2006/relationships/image" Target="../media/image2820.png"/><Relationship Id="rId313" Type="http://schemas.openxmlformats.org/officeDocument/2006/relationships/image" Target="../media/image2913.png"/><Relationship Id="rId10" Type="http://schemas.openxmlformats.org/officeDocument/2006/relationships/customXml" Target="../ink/ink3339.xml"/><Relationship Id="rId31" Type="http://schemas.openxmlformats.org/officeDocument/2006/relationships/image" Target="../media/image2772.png"/><Relationship Id="rId52" Type="http://schemas.openxmlformats.org/officeDocument/2006/relationships/customXml" Target="../ink/ink3360.xml"/><Relationship Id="rId73" Type="http://schemas.openxmlformats.org/officeDocument/2006/relationships/image" Target="../media/image2793.png"/><Relationship Id="rId94" Type="http://schemas.openxmlformats.org/officeDocument/2006/relationships/customXml" Target="../ink/ink3381.xml"/><Relationship Id="rId148" Type="http://schemas.openxmlformats.org/officeDocument/2006/relationships/customXml" Target="../ink/ink3408.xml"/><Relationship Id="rId169" Type="http://schemas.openxmlformats.org/officeDocument/2006/relationships/image" Target="../media/image2841.png"/><Relationship Id="rId4" Type="http://schemas.openxmlformats.org/officeDocument/2006/relationships/customXml" Target="../ink/ink3336.xml"/><Relationship Id="rId180" Type="http://schemas.openxmlformats.org/officeDocument/2006/relationships/customXml" Target="../ink/ink3424.xml"/><Relationship Id="rId215" Type="http://schemas.openxmlformats.org/officeDocument/2006/relationships/image" Target="../media/image2864.png"/><Relationship Id="rId236" Type="http://schemas.openxmlformats.org/officeDocument/2006/relationships/customXml" Target="../ink/ink3452.xml"/><Relationship Id="rId257" Type="http://schemas.openxmlformats.org/officeDocument/2006/relationships/image" Target="../media/image2885.png"/><Relationship Id="rId278" Type="http://schemas.openxmlformats.org/officeDocument/2006/relationships/customXml" Target="../ink/ink3473.xml"/><Relationship Id="rId303" Type="http://schemas.openxmlformats.org/officeDocument/2006/relationships/image" Target="../media/image2908.png"/><Relationship Id="rId42" Type="http://schemas.openxmlformats.org/officeDocument/2006/relationships/customXml" Target="../ink/ink3355.xml"/><Relationship Id="rId84" Type="http://schemas.openxmlformats.org/officeDocument/2006/relationships/customXml" Target="../ink/ink3376.xml"/><Relationship Id="rId138" Type="http://schemas.openxmlformats.org/officeDocument/2006/relationships/customXml" Target="../ink/ink3403.xml"/><Relationship Id="rId191" Type="http://schemas.openxmlformats.org/officeDocument/2006/relationships/image" Target="../media/image2852.png"/><Relationship Id="rId205" Type="http://schemas.openxmlformats.org/officeDocument/2006/relationships/image" Target="../media/image2859.png"/><Relationship Id="rId247" Type="http://schemas.openxmlformats.org/officeDocument/2006/relationships/image" Target="../media/image2880.png"/><Relationship Id="rId107" Type="http://schemas.openxmlformats.org/officeDocument/2006/relationships/image" Target="../media/image2810.png"/><Relationship Id="rId289" Type="http://schemas.openxmlformats.org/officeDocument/2006/relationships/image" Target="../media/image2901.png"/><Relationship Id="rId11" Type="http://schemas.openxmlformats.org/officeDocument/2006/relationships/image" Target="../media/image2762.png"/><Relationship Id="rId53" Type="http://schemas.openxmlformats.org/officeDocument/2006/relationships/image" Target="../media/image2783.png"/><Relationship Id="rId149" Type="http://schemas.openxmlformats.org/officeDocument/2006/relationships/image" Target="../media/image2831.png"/><Relationship Id="rId314" Type="http://schemas.openxmlformats.org/officeDocument/2006/relationships/customXml" Target="../ink/ink3491.xml"/><Relationship Id="rId95" Type="http://schemas.openxmlformats.org/officeDocument/2006/relationships/image" Target="../media/image2804.png"/><Relationship Id="rId160" Type="http://schemas.openxmlformats.org/officeDocument/2006/relationships/customXml" Target="../ink/ink3414.xml"/><Relationship Id="rId216" Type="http://schemas.openxmlformats.org/officeDocument/2006/relationships/customXml" Target="../ink/ink3442.xml"/><Relationship Id="rId258" Type="http://schemas.openxmlformats.org/officeDocument/2006/relationships/customXml" Target="../ink/ink3463.xml"/><Relationship Id="rId22" Type="http://schemas.openxmlformats.org/officeDocument/2006/relationships/customXml" Target="../ink/ink3345.xml"/><Relationship Id="rId64" Type="http://schemas.openxmlformats.org/officeDocument/2006/relationships/customXml" Target="../ink/ink3366.xml"/><Relationship Id="rId118" Type="http://schemas.openxmlformats.org/officeDocument/2006/relationships/customXml" Target="../ink/ink3393.xml"/><Relationship Id="rId171" Type="http://schemas.openxmlformats.org/officeDocument/2006/relationships/image" Target="../media/image2842.png"/><Relationship Id="rId227" Type="http://schemas.openxmlformats.org/officeDocument/2006/relationships/image" Target="../media/image2870.png"/><Relationship Id="rId269" Type="http://schemas.openxmlformats.org/officeDocument/2006/relationships/image" Target="../media/image2891.png"/><Relationship Id="rId33" Type="http://schemas.openxmlformats.org/officeDocument/2006/relationships/image" Target="../media/image2773.png"/><Relationship Id="rId129" Type="http://schemas.openxmlformats.org/officeDocument/2006/relationships/image" Target="../media/image2821.png"/><Relationship Id="rId280" Type="http://schemas.openxmlformats.org/officeDocument/2006/relationships/customXml" Target="../ink/ink3474.xml"/><Relationship Id="rId75" Type="http://schemas.openxmlformats.org/officeDocument/2006/relationships/image" Target="../media/image2794.png"/><Relationship Id="rId140" Type="http://schemas.openxmlformats.org/officeDocument/2006/relationships/customXml" Target="../ink/ink3404.xml"/><Relationship Id="rId182" Type="http://schemas.openxmlformats.org/officeDocument/2006/relationships/customXml" Target="../ink/ink3425.xml"/><Relationship Id="rId6" Type="http://schemas.openxmlformats.org/officeDocument/2006/relationships/customXml" Target="../ink/ink3337.xml"/><Relationship Id="rId238" Type="http://schemas.openxmlformats.org/officeDocument/2006/relationships/customXml" Target="../ink/ink3453.xml"/><Relationship Id="rId291" Type="http://schemas.openxmlformats.org/officeDocument/2006/relationships/image" Target="../media/image2902.png"/><Relationship Id="rId305" Type="http://schemas.openxmlformats.org/officeDocument/2006/relationships/image" Target="../media/image2909.png"/><Relationship Id="rId44" Type="http://schemas.openxmlformats.org/officeDocument/2006/relationships/customXml" Target="../ink/ink3356.xml"/><Relationship Id="rId86" Type="http://schemas.openxmlformats.org/officeDocument/2006/relationships/customXml" Target="../ink/ink3377.xml"/><Relationship Id="rId151" Type="http://schemas.openxmlformats.org/officeDocument/2006/relationships/image" Target="../media/image2832.png"/><Relationship Id="rId193" Type="http://schemas.openxmlformats.org/officeDocument/2006/relationships/image" Target="../media/image2853.png"/><Relationship Id="rId207" Type="http://schemas.openxmlformats.org/officeDocument/2006/relationships/image" Target="../media/image2860.png"/><Relationship Id="rId249" Type="http://schemas.openxmlformats.org/officeDocument/2006/relationships/image" Target="../media/image2881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51.xml"/><Relationship Id="rId21" Type="http://schemas.openxmlformats.org/officeDocument/2006/relationships/customXml" Target="../ink/ink3503.xml"/><Relationship Id="rId63" Type="http://schemas.openxmlformats.org/officeDocument/2006/relationships/customXml" Target="../ink/ink3524.xml"/><Relationship Id="rId159" Type="http://schemas.openxmlformats.org/officeDocument/2006/relationships/customXml" Target="../ink/ink3572.xml"/><Relationship Id="rId170" Type="http://schemas.openxmlformats.org/officeDocument/2006/relationships/image" Target="../media/image17880.png"/><Relationship Id="rId226" Type="http://schemas.openxmlformats.org/officeDocument/2006/relationships/image" Target="../media/image18160.png"/><Relationship Id="rId268" Type="http://schemas.openxmlformats.org/officeDocument/2006/relationships/image" Target="../media/image18370.png"/><Relationship Id="rId32" Type="http://schemas.openxmlformats.org/officeDocument/2006/relationships/image" Target="../media/image17190.png"/><Relationship Id="rId74" Type="http://schemas.openxmlformats.org/officeDocument/2006/relationships/image" Target="../media/image17400.png"/><Relationship Id="rId128" Type="http://schemas.openxmlformats.org/officeDocument/2006/relationships/image" Target="../media/image17670.png"/><Relationship Id="rId5" Type="http://schemas.openxmlformats.org/officeDocument/2006/relationships/customXml" Target="../ink/ink3495.xml"/><Relationship Id="rId181" Type="http://schemas.openxmlformats.org/officeDocument/2006/relationships/customXml" Target="../ink/ink3583.xml"/><Relationship Id="rId237" Type="http://schemas.openxmlformats.org/officeDocument/2006/relationships/customXml" Target="../ink/ink3611.xml"/><Relationship Id="rId258" Type="http://schemas.openxmlformats.org/officeDocument/2006/relationships/image" Target="../media/image18320.png"/><Relationship Id="rId279" Type="http://schemas.openxmlformats.org/officeDocument/2006/relationships/customXml" Target="../ink/ink3632.xml"/><Relationship Id="rId22" Type="http://schemas.openxmlformats.org/officeDocument/2006/relationships/image" Target="../media/image17140.png"/><Relationship Id="rId43" Type="http://schemas.openxmlformats.org/officeDocument/2006/relationships/customXml" Target="../ink/ink3514.xml"/><Relationship Id="rId64" Type="http://schemas.openxmlformats.org/officeDocument/2006/relationships/image" Target="../media/image17350.png"/><Relationship Id="rId118" Type="http://schemas.openxmlformats.org/officeDocument/2006/relationships/image" Target="../media/image17620.png"/><Relationship Id="rId139" Type="http://schemas.openxmlformats.org/officeDocument/2006/relationships/customXml" Target="../ink/ink3562.xml"/><Relationship Id="rId85" Type="http://schemas.openxmlformats.org/officeDocument/2006/relationships/customXml" Target="../ink/ink3535.xml"/><Relationship Id="rId150" Type="http://schemas.openxmlformats.org/officeDocument/2006/relationships/image" Target="../media/image17780.png"/><Relationship Id="rId171" Type="http://schemas.openxmlformats.org/officeDocument/2006/relationships/customXml" Target="../ink/ink3578.xml"/><Relationship Id="rId192" Type="http://schemas.openxmlformats.org/officeDocument/2006/relationships/image" Target="../media/image17990.png"/><Relationship Id="rId206" Type="http://schemas.openxmlformats.org/officeDocument/2006/relationships/image" Target="../media/image18060.png"/><Relationship Id="rId227" Type="http://schemas.openxmlformats.org/officeDocument/2006/relationships/customXml" Target="../ink/ink3606.xml"/><Relationship Id="rId248" Type="http://schemas.openxmlformats.org/officeDocument/2006/relationships/image" Target="../media/image18270.png"/><Relationship Id="rId269" Type="http://schemas.openxmlformats.org/officeDocument/2006/relationships/customXml" Target="../ink/ink3627.xml"/><Relationship Id="rId12" Type="http://schemas.openxmlformats.org/officeDocument/2006/relationships/image" Target="../media/image17090.png"/><Relationship Id="rId33" Type="http://schemas.openxmlformats.org/officeDocument/2006/relationships/customXml" Target="../ink/ink3509.xml"/><Relationship Id="rId108" Type="http://schemas.openxmlformats.org/officeDocument/2006/relationships/image" Target="../media/image17570.png"/><Relationship Id="rId129" Type="http://schemas.openxmlformats.org/officeDocument/2006/relationships/customXml" Target="../ink/ink3557.xml"/><Relationship Id="rId280" Type="http://schemas.openxmlformats.org/officeDocument/2006/relationships/image" Target="../media/image18430.png"/><Relationship Id="rId54" Type="http://schemas.openxmlformats.org/officeDocument/2006/relationships/image" Target="../media/image17300.png"/><Relationship Id="rId75" Type="http://schemas.openxmlformats.org/officeDocument/2006/relationships/customXml" Target="../ink/ink3530.xml"/><Relationship Id="rId96" Type="http://schemas.openxmlformats.org/officeDocument/2006/relationships/image" Target="../media/image17510.png"/><Relationship Id="rId140" Type="http://schemas.openxmlformats.org/officeDocument/2006/relationships/image" Target="../media/image17730.png"/><Relationship Id="rId161" Type="http://schemas.openxmlformats.org/officeDocument/2006/relationships/customXml" Target="../ink/ink3573.xml"/><Relationship Id="rId182" Type="http://schemas.openxmlformats.org/officeDocument/2006/relationships/image" Target="../media/image17940.png"/><Relationship Id="rId217" Type="http://schemas.openxmlformats.org/officeDocument/2006/relationships/customXml" Target="../ink/ink3601.xml"/><Relationship Id="rId6" Type="http://schemas.openxmlformats.org/officeDocument/2006/relationships/image" Target="../media/image17060.png"/><Relationship Id="rId238" Type="http://schemas.openxmlformats.org/officeDocument/2006/relationships/image" Target="../media/image18220.png"/><Relationship Id="rId259" Type="http://schemas.openxmlformats.org/officeDocument/2006/relationships/customXml" Target="../ink/ink3622.xml"/><Relationship Id="rId23" Type="http://schemas.openxmlformats.org/officeDocument/2006/relationships/customXml" Target="../ink/ink3504.xml"/><Relationship Id="rId119" Type="http://schemas.openxmlformats.org/officeDocument/2006/relationships/customXml" Target="../ink/ink3552.xml"/><Relationship Id="rId270" Type="http://schemas.openxmlformats.org/officeDocument/2006/relationships/image" Target="../media/image18380.png"/><Relationship Id="rId44" Type="http://schemas.openxmlformats.org/officeDocument/2006/relationships/image" Target="../media/image17250.png"/><Relationship Id="rId65" Type="http://schemas.openxmlformats.org/officeDocument/2006/relationships/customXml" Target="../ink/ink3525.xml"/><Relationship Id="rId86" Type="http://schemas.openxmlformats.org/officeDocument/2006/relationships/image" Target="../media/image17460.png"/><Relationship Id="rId130" Type="http://schemas.openxmlformats.org/officeDocument/2006/relationships/image" Target="../media/image17680.png"/><Relationship Id="rId151" Type="http://schemas.openxmlformats.org/officeDocument/2006/relationships/customXml" Target="../ink/ink3568.xml"/><Relationship Id="rId172" Type="http://schemas.openxmlformats.org/officeDocument/2006/relationships/image" Target="../media/image17890.png"/><Relationship Id="rId193" Type="http://schemas.openxmlformats.org/officeDocument/2006/relationships/customXml" Target="../ink/ink3589.xml"/><Relationship Id="rId207" Type="http://schemas.openxmlformats.org/officeDocument/2006/relationships/customXml" Target="../ink/ink3596.xml"/><Relationship Id="rId228" Type="http://schemas.openxmlformats.org/officeDocument/2006/relationships/image" Target="../media/image18170.png"/><Relationship Id="rId249" Type="http://schemas.openxmlformats.org/officeDocument/2006/relationships/customXml" Target="../ink/ink3617.xml"/><Relationship Id="rId13" Type="http://schemas.openxmlformats.org/officeDocument/2006/relationships/customXml" Target="../ink/ink3499.xml"/><Relationship Id="rId109" Type="http://schemas.openxmlformats.org/officeDocument/2006/relationships/customXml" Target="../ink/ink3547.xml"/><Relationship Id="rId260" Type="http://schemas.openxmlformats.org/officeDocument/2006/relationships/image" Target="../media/image18330.png"/><Relationship Id="rId34" Type="http://schemas.openxmlformats.org/officeDocument/2006/relationships/image" Target="../media/image17200.png"/><Relationship Id="rId55" Type="http://schemas.openxmlformats.org/officeDocument/2006/relationships/customXml" Target="../ink/ink3520.xml"/><Relationship Id="rId76" Type="http://schemas.openxmlformats.org/officeDocument/2006/relationships/image" Target="../media/image17410.png"/><Relationship Id="rId97" Type="http://schemas.openxmlformats.org/officeDocument/2006/relationships/customXml" Target="../ink/ink3541.xml"/><Relationship Id="rId120" Type="http://schemas.openxmlformats.org/officeDocument/2006/relationships/image" Target="../media/image17630.png"/><Relationship Id="rId141" Type="http://schemas.openxmlformats.org/officeDocument/2006/relationships/customXml" Target="../ink/ink3563.xml"/><Relationship Id="rId7" Type="http://schemas.openxmlformats.org/officeDocument/2006/relationships/customXml" Target="../ink/ink3496.xml"/><Relationship Id="rId162" Type="http://schemas.openxmlformats.org/officeDocument/2006/relationships/image" Target="../media/image17840.png"/><Relationship Id="rId183" Type="http://schemas.openxmlformats.org/officeDocument/2006/relationships/customXml" Target="../ink/ink3584.xml"/><Relationship Id="rId218" Type="http://schemas.openxmlformats.org/officeDocument/2006/relationships/image" Target="../media/image18120.png"/><Relationship Id="rId239" Type="http://schemas.openxmlformats.org/officeDocument/2006/relationships/customXml" Target="../ink/ink3612.xml"/><Relationship Id="rId250" Type="http://schemas.openxmlformats.org/officeDocument/2006/relationships/image" Target="../media/image18280.png"/><Relationship Id="rId271" Type="http://schemas.openxmlformats.org/officeDocument/2006/relationships/customXml" Target="../ink/ink3628.xml"/><Relationship Id="rId24" Type="http://schemas.openxmlformats.org/officeDocument/2006/relationships/image" Target="../media/image17150.png"/><Relationship Id="rId45" Type="http://schemas.openxmlformats.org/officeDocument/2006/relationships/customXml" Target="../ink/ink3515.xml"/><Relationship Id="rId66" Type="http://schemas.openxmlformats.org/officeDocument/2006/relationships/image" Target="../media/image17360.png"/><Relationship Id="rId87" Type="http://schemas.openxmlformats.org/officeDocument/2006/relationships/customXml" Target="../ink/ink3536.xml"/><Relationship Id="rId110" Type="http://schemas.openxmlformats.org/officeDocument/2006/relationships/image" Target="../media/image17580.png"/><Relationship Id="rId131" Type="http://schemas.openxmlformats.org/officeDocument/2006/relationships/customXml" Target="../ink/ink3558.xml"/><Relationship Id="rId152" Type="http://schemas.openxmlformats.org/officeDocument/2006/relationships/image" Target="../media/image17790.png"/><Relationship Id="rId173" Type="http://schemas.openxmlformats.org/officeDocument/2006/relationships/customXml" Target="../ink/ink3579.xml"/><Relationship Id="rId194" Type="http://schemas.openxmlformats.org/officeDocument/2006/relationships/image" Target="../media/image18000.png"/><Relationship Id="rId208" Type="http://schemas.openxmlformats.org/officeDocument/2006/relationships/image" Target="../media/image18070.png"/><Relationship Id="rId229" Type="http://schemas.openxmlformats.org/officeDocument/2006/relationships/customXml" Target="../ink/ink3607.xml"/><Relationship Id="rId240" Type="http://schemas.openxmlformats.org/officeDocument/2006/relationships/image" Target="../media/image18230.png"/><Relationship Id="rId261" Type="http://schemas.openxmlformats.org/officeDocument/2006/relationships/customXml" Target="../ink/ink3623.xml"/><Relationship Id="rId14" Type="http://schemas.openxmlformats.org/officeDocument/2006/relationships/image" Target="../media/image17100.png"/><Relationship Id="rId35" Type="http://schemas.openxmlformats.org/officeDocument/2006/relationships/customXml" Target="../ink/ink3510.xml"/><Relationship Id="rId56" Type="http://schemas.openxmlformats.org/officeDocument/2006/relationships/image" Target="../media/image17310.png"/><Relationship Id="rId77" Type="http://schemas.openxmlformats.org/officeDocument/2006/relationships/customXml" Target="../ink/ink3531.xml"/><Relationship Id="rId100" Type="http://schemas.openxmlformats.org/officeDocument/2006/relationships/image" Target="../media/image17530.png"/><Relationship Id="rId8" Type="http://schemas.openxmlformats.org/officeDocument/2006/relationships/image" Target="../media/image17070.png"/><Relationship Id="rId98" Type="http://schemas.openxmlformats.org/officeDocument/2006/relationships/image" Target="../media/image17520.png"/><Relationship Id="rId121" Type="http://schemas.openxmlformats.org/officeDocument/2006/relationships/customXml" Target="../ink/ink3553.xml"/><Relationship Id="rId142" Type="http://schemas.openxmlformats.org/officeDocument/2006/relationships/image" Target="../media/image17740.png"/><Relationship Id="rId163" Type="http://schemas.openxmlformats.org/officeDocument/2006/relationships/customXml" Target="../ink/ink3574.xml"/><Relationship Id="rId184" Type="http://schemas.openxmlformats.org/officeDocument/2006/relationships/image" Target="../media/image17950.png"/><Relationship Id="rId219" Type="http://schemas.openxmlformats.org/officeDocument/2006/relationships/customXml" Target="../ink/ink3602.xml"/><Relationship Id="rId230" Type="http://schemas.openxmlformats.org/officeDocument/2006/relationships/image" Target="../media/image18180.png"/><Relationship Id="rId251" Type="http://schemas.openxmlformats.org/officeDocument/2006/relationships/customXml" Target="../ink/ink3618.xml"/><Relationship Id="rId25" Type="http://schemas.openxmlformats.org/officeDocument/2006/relationships/customXml" Target="../ink/ink3505.xml"/><Relationship Id="rId46" Type="http://schemas.openxmlformats.org/officeDocument/2006/relationships/image" Target="../media/image17260.png"/><Relationship Id="rId67" Type="http://schemas.openxmlformats.org/officeDocument/2006/relationships/customXml" Target="../ink/ink3526.xml"/><Relationship Id="rId272" Type="http://schemas.openxmlformats.org/officeDocument/2006/relationships/image" Target="../media/image18390.png"/><Relationship Id="rId88" Type="http://schemas.openxmlformats.org/officeDocument/2006/relationships/image" Target="../media/image17470.png"/><Relationship Id="rId111" Type="http://schemas.openxmlformats.org/officeDocument/2006/relationships/customXml" Target="../ink/ink3548.xml"/><Relationship Id="rId132" Type="http://schemas.openxmlformats.org/officeDocument/2006/relationships/image" Target="../media/image17690.png"/><Relationship Id="rId153" Type="http://schemas.openxmlformats.org/officeDocument/2006/relationships/customXml" Target="../ink/ink3569.xml"/><Relationship Id="rId174" Type="http://schemas.openxmlformats.org/officeDocument/2006/relationships/image" Target="../media/image17900.png"/><Relationship Id="rId195" Type="http://schemas.openxmlformats.org/officeDocument/2006/relationships/customXml" Target="../ink/ink3590.xml"/><Relationship Id="rId209" Type="http://schemas.openxmlformats.org/officeDocument/2006/relationships/customXml" Target="../ink/ink3597.xml"/><Relationship Id="rId220" Type="http://schemas.openxmlformats.org/officeDocument/2006/relationships/image" Target="../media/image18130.png"/><Relationship Id="rId241" Type="http://schemas.openxmlformats.org/officeDocument/2006/relationships/customXml" Target="../ink/ink3613.xml"/><Relationship Id="rId15" Type="http://schemas.openxmlformats.org/officeDocument/2006/relationships/customXml" Target="../ink/ink3500.xml"/><Relationship Id="rId36" Type="http://schemas.openxmlformats.org/officeDocument/2006/relationships/image" Target="../media/image17210.png"/><Relationship Id="rId57" Type="http://schemas.openxmlformats.org/officeDocument/2006/relationships/customXml" Target="../ink/ink3521.xml"/><Relationship Id="rId262" Type="http://schemas.openxmlformats.org/officeDocument/2006/relationships/image" Target="../media/image18340.png"/><Relationship Id="rId78" Type="http://schemas.openxmlformats.org/officeDocument/2006/relationships/image" Target="../media/image17420.png"/><Relationship Id="rId99" Type="http://schemas.openxmlformats.org/officeDocument/2006/relationships/customXml" Target="../ink/ink3542.xml"/><Relationship Id="rId101" Type="http://schemas.openxmlformats.org/officeDocument/2006/relationships/customXml" Target="../ink/ink3543.xml"/><Relationship Id="rId122" Type="http://schemas.openxmlformats.org/officeDocument/2006/relationships/image" Target="../media/image17640.png"/><Relationship Id="rId143" Type="http://schemas.openxmlformats.org/officeDocument/2006/relationships/customXml" Target="../ink/ink3564.xml"/><Relationship Id="rId164" Type="http://schemas.openxmlformats.org/officeDocument/2006/relationships/image" Target="../media/image17850.png"/><Relationship Id="rId185" Type="http://schemas.openxmlformats.org/officeDocument/2006/relationships/customXml" Target="../ink/ink3585.xml"/><Relationship Id="rId9" Type="http://schemas.openxmlformats.org/officeDocument/2006/relationships/customXml" Target="../ink/ink3497.xml"/><Relationship Id="rId210" Type="http://schemas.openxmlformats.org/officeDocument/2006/relationships/image" Target="../media/image18080.png"/><Relationship Id="rId26" Type="http://schemas.openxmlformats.org/officeDocument/2006/relationships/image" Target="../media/image17160.png"/><Relationship Id="rId231" Type="http://schemas.openxmlformats.org/officeDocument/2006/relationships/customXml" Target="../ink/ink3608.xml"/><Relationship Id="rId252" Type="http://schemas.openxmlformats.org/officeDocument/2006/relationships/image" Target="../media/image18290.png"/><Relationship Id="rId273" Type="http://schemas.openxmlformats.org/officeDocument/2006/relationships/customXml" Target="../ink/ink3629.xml"/><Relationship Id="rId47" Type="http://schemas.openxmlformats.org/officeDocument/2006/relationships/customXml" Target="../ink/ink3516.xml"/><Relationship Id="rId68" Type="http://schemas.openxmlformats.org/officeDocument/2006/relationships/image" Target="../media/image17370.png"/><Relationship Id="rId89" Type="http://schemas.openxmlformats.org/officeDocument/2006/relationships/customXml" Target="../ink/ink3537.xml"/><Relationship Id="rId112" Type="http://schemas.openxmlformats.org/officeDocument/2006/relationships/image" Target="../media/image17590.png"/><Relationship Id="rId133" Type="http://schemas.openxmlformats.org/officeDocument/2006/relationships/customXml" Target="../ink/ink3559.xml"/><Relationship Id="rId154" Type="http://schemas.openxmlformats.org/officeDocument/2006/relationships/image" Target="../media/image17800.png"/><Relationship Id="rId175" Type="http://schemas.openxmlformats.org/officeDocument/2006/relationships/customXml" Target="../ink/ink3580.xml"/><Relationship Id="rId196" Type="http://schemas.openxmlformats.org/officeDocument/2006/relationships/image" Target="../media/image18010.png"/><Relationship Id="rId200" Type="http://schemas.openxmlformats.org/officeDocument/2006/relationships/image" Target="../media/image18030.png"/><Relationship Id="rId16" Type="http://schemas.openxmlformats.org/officeDocument/2006/relationships/image" Target="../media/image17110.png"/><Relationship Id="rId221" Type="http://schemas.openxmlformats.org/officeDocument/2006/relationships/customXml" Target="../ink/ink3603.xml"/><Relationship Id="rId242" Type="http://schemas.openxmlformats.org/officeDocument/2006/relationships/image" Target="../media/image18240.png"/><Relationship Id="rId263" Type="http://schemas.openxmlformats.org/officeDocument/2006/relationships/customXml" Target="../ink/ink3624.xml"/><Relationship Id="rId37" Type="http://schemas.openxmlformats.org/officeDocument/2006/relationships/customXml" Target="../ink/ink3511.xml"/><Relationship Id="rId58" Type="http://schemas.openxmlformats.org/officeDocument/2006/relationships/image" Target="../media/image17320.png"/><Relationship Id="rId79" Type="http://schemas.openxmlformats.org/officeDocument/2006/relationships/customXml" Target="../ink/ink3532.xml"/><Relationship Id="rId102" Type="http://schemas.openxmlformats.org/officeDocument/2006/relationships/image" Target="../media/image17540.png"/><Relationship Id="rId123" Type="http://schemas.openxmlformats.org/officeDocument/2006/relationships/customXml" Target="../ink/ink3554.xml"/><Relationship Id="rId144" Type="http://schemas.openxmlformats.org/officeDocument/2006/relationships/image" Target="../media/image17750.png"/><Relationship Id="rId90" Type="http://schemas.openxmlformats.org/officeDocument/2006/relationships/image" Target="../media/image17480.png"/><Relationship Id="rId165" Type="http://schemas.openxmlformats.org/officeDocument/2006/relationships/customXml" Target="../ink/ink3575.xml"/><Relationship Id="rId186" Type="http://schemas.openxmlformats.org/officeDocument/2006/relationships/image" Target="../media/image17960.png"/><Relationship Id="rId211" Type="http://schemas.openxmlformats.org/officeDocument/2006/relationships/customXml" Target="../ink/ink3598.xml"/><Relationship Id="rId232" Type="http://schemas.openxmlformats.org/officeDocument/2006/relationships/image" Target="../media/image18190.png"/><Relationship Id="rId253" Type="http://schemas.openxmlformats.org/officeDocument/2006/relationships/customXml" Target="../ink/ink3619.xml"/><Relationship Id="rId274" Type="http://schemas.openxmlformats.org/officeDocument/2006/relationships/image" Target="../media/image18400.png"/><Relationship Id="rId27" Type="http://schemas.openxmlformats.org/officeDocument/2006/relationships/customXml" Target="../ink/ink3506.xml"/><Relationship Id="rId48" Type="http://schemas.openxmlformats.org/officeDocument/2006/relationships/image" Target="../media/image17270.png"/><Relationship Id="rId69" Type="http://schemas.openxmlformats.org/officeDocument/2006/relationships/customXml" Target="../ink/ink3527.xml"/><Relationship Id="rId113" Type="http://schemas.openxmlformats.org/officeDocument/2006/relationships/customXml" Target="../ink/ink3549.xml"/><Relationship Id="rId134" Type="http://schemas.openxmlformats.org/officeDocument/2006/relationships/image" Target="../media/image17700.png"/><Relationship Id="rId80" Type="http://schemas.openxmlformats.org/officeDocument/2006/relationships/image" Target="../media/image17430.png"/><Relationship Id="rId155" Type="http://schemas.openxmlformats.org/officeDocument/2006/relationships/customXml" Target="../ink/ink3570.xml"/><Relationship Id="rId176" Type="http://schemas.openxmlformats.org/officeDocument/2006/relationships/image" Target="../media/image17910.png"/><Relationship Id="rId197" Type="http://schemas.openxmlformats.org/officeDocument/2006/relationships/customXml" Target="../ink/ink3591.xml"/><Relationship Id="rId201" Type="http://schemas.openxmlformats.org/officeDocument/2006/relationships/customXml" Target="../ink/ink3593.xml"/><Relationship Id="rId222" Type="http://schemas.openxmlformats.org/officeDocument/2006/relationships/image" Target="../media/image18140.png"/><Relationship Id="rId243" Type="http://schemas.openxmlformats.org/officeDocument/2006/relationships/customXml" Target="../ink/ink3614.xml"/><Relationship Id="rId264" Type="http://schemas.openxmlformats.org/officeDocument/2006/relationships/image" Target="../media/image18350.png"/><Relationship Id="rId17" Type="http://schemas.openxmlformats.org/officeDocument/2006/relationships/customXml" Target="../ink/ink3501.xml"/><Relationship Id="rId38" Type="http://schemas.openxmlformats.org/officeDocument/2006/relationships/image" Target="../media/image17220.png"/><Relationship Id="rId59" Type="http://schemas.openxmlformats.org/officeDocument/2006/relationships/customXml" Target="../ink/ink3522.xml"/><Relationship Id="rId103" Type="http://schemas.openxmlformats.org/officeDocument/2006/relationships/customXml" Target="../ink/ink3544.xml"/><Relationship Id="rId124" Type="http://schemas.openxmlformats.org/officeDocument/2006/relationships/image" Target="../media/image17650.png"/><Relationship Id="rId70" Type="http://schemas.openxmlformats.org/officeDocument/2006/relationships/image" Target="../media/image17380.png"/><Relationship Id="rId91" Type="http://schemas.openxmlformats.org/officeDocument/2006/relationships/customXml" Target="../ink/ink3538.xml"/><Relationship Id="rId145" Type="http://schemas.openxmlformats.org/officeDocument/2006/relationships/customXml" Target="../ink/ink3565.xml"/><Relationship Id="rId166" Type="http://schemas.openxmlformats.org/officeDocument/2006/relationships/image" Target="../media/image17860.png"/><Relationship Id="rId187" Type="http://schemas.openxmlformats.org/officeDocument/2006/relationships/customXml" Target="../ink/ink3586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8090.png"/><Relationship Id="rId233" Type="http://schemas.openxmlformats.org/officeDocument/2006/relationships/customXml" Target="../ink/ink3609.xml"/><Relationship Id="rId254" Type="http://schemas.openxmlformats.org/officeDocument/2006/relationships/image" Target="../media/image18300.png"/><Relationship Id="rId28" Type="http://schemas.openxmlformats.org/officeDocument/2006/relationships/image" Target="../media/image17170.png"/><Relationship Id="rId49" Type="http://schemas.openxmlformats.org/officeDocument/2006/relationships/customXml" Target="../ink/ink3517.xml"/><Relationship Id="rId114" Type="http://schemas.openxmlformats.org/officeDocument/2006/relationships/image" Target="../media/image17600.png"/><Relationship Id="rId275" Type="http://schemas.openxmlformats.org/officeDocument/2006/relationships/customXml" Target="../ink/ink3630.xml"/><Relationship Id="rId60" Type="http://schemas.openxmlformats.org/officeDocument/2006/relationships/image" Target="../media/image17330.png"/><Relationship Id="rId81" Type="http://schemas.openxmlformats.org/officeDocument/2006/relationships/customXml" Target="../ink/ink3533.xml"/><Relationship Id="rId135" Type="http://schemas.openxmlformats.org/officeDocument/2006/relationships/customXml" Target="../ink/ink3560.xml"/><Relationship Id="rId156" Type="http://schemas.openxmlformats.org/officeDocument/2006/relationships/image" Target="../media/image17810.png"/><Relationship Id="rId177" Type="http://schemas.openxmlformats.org/officeDocument/2006/relationships/customXml" Target="../ink/ink3581.xml"/><Relationship Id="rId198" Type="http://schemas.openxmlformats.org/officeDocument/2006/relationships/image" Target="../media/image18020.png"/><Relationship Id="rId202" Type="http://schemas.openxmlformats.org/officeDocument/2006/relationships/image" Target="../media/image18040.png"/><Relationship Id="rId223" Type="http://schemas.openxmlformats.org/officeDocument/2006/relationships/customXml" Target="../ink/ink3604.xml"/><Relationship Id="rId244" Type="http://schemas.openxmlformats.org/officeDocument/2006/relationships/image" Target="../media/image18250.png"/><Relationship Id="rId18" Type="http://schemas.openxmlformats.org/officeDocument/2006/relationships/image" Target="../media/image17120.png"/><Relationship Id="rId39" Type="http://schemas.openxmlformats.org/officeDocument/2006/relationships/customXml" Target="../ink/ink3512.xml"/><Relationship Id="rId265" Type="http://schemas.openxmlformats.org/officeDocument/2006/relationships/customXml" Target="../ink/ink3625.xml"/><Relationship Id="rId50" Type="http://schemas.openxmlformats.org/officeDocument/2006/relationships/image" Target="../media/image17280.png"/><Relationship Id="rId104" Type="http://schemas.openxmlformats.org/officeDocument/2006/relationships/image" Target="../media/image17550.png"/><Relationship Id="rId125" Type="http://schemas.openxmlformats.org/officeDocument/2006/relationships/customXml" Target="../ink/ink3555.xml"/><Relationship Id="rId146" Type="http://schemas.openxmlformats.org/officeDocument/2006/relationships/image" Target="../media/image17760.png"/><Relationship Id="rId167" Type="http://schemas.openxmlformats.org/officeDocument/2006/relationships/customXml" Target="../ink/ink3576.xml"/><Relationship Id="rId188" Type="http://schemas.openxmlformats.org/officeDocument/2006/relationships/image" Target="../media/image17970.png"/><Relationship Id="rId71" Type="http://schemas.openxmlformats.org/officeDocument/2006/relationships/customXml" Target="../ink/ink3528.xml"/><Relationship Id="rId92" Type="http://schemas.openxmlformats.org/officeDocument/2006/relationships/image" Target="../media/image17490.png"/><Relationship Id="rId213" Type="http://schemas.openxmlformats.org/officeDocument/2006/relationships/customXml" Target="../ink/ink3599.xml"/><Relationship Id="rId234" Type="http://schemas.openxmlformats.org/officeDocument/2006/relationships/image" Target="../media/image18200.png"/><Relationship Id="rId2" Type="http://schemas.openxmlformats.org/officeDocument/2006/relationships/image" Target="../media/image2917.png"/><Relationship Id="rId29" Type="http://schemas.openxmlformats.org/officeDocument/2006/relationships/customXml" Target="../ink/ink3507.xml"/><Relationship Id="rId255" Type="http://schemas.openxmlformats.org/officeDocument/2006/relationships/customXml" Target="../ink/ink3620.xml"/><Relationship Id="rId276" Type="http://schemas.openxmlformats.org/officeDocument/2006/relationships/image" Target="../media/image18410.png"/><Relationship Id="rId40" Type="http://schemas.openxmlformats.org/officeDocument/2006/relationships/image" Target="../media/image17230.png"/><Relationship Id="rId115" Type="http://schemas.openxmlformats.org/officeDocument/2006/relationships/customXml" Target="../ink/ink3550.xml"/><Relationship Id="rId136" Type="http://schemas.openxmlformats.org/officeDocument/2006/relationships/image" Target="../media/image17710.png"/><Relationship Id="rId157" Type="http://schemas.openxmlformats.org/officeDocument/2006/relationships/customXml" Target="../ink/ink3571.xml"/><Relationship Id="rId178" Type="http://schemas.openxmlformats.org/officeDocument/2006/relationships/image" Target="../media/image17920.png"/><Relationship Id="rId61" Type="http://schemas.openxmlformats.org/officeDocument/2006/relationships/customXml" Target="../ink/ink3523.xml"/><Relationship Id="rId82" Type="http://schemas.openxmlformats.org/officeDocument/2006/relationships/image" Target="../media/image17440.png"/><Relationship Id="rId199" Type="http://schemas.openxmlformats.org/officeDocument/2006/relationships/customXml" Target="../ink/ink3592.xml"/><Relationship Id="rId203" Type="http://schemas.openxmlformats.org/officeDocument/2006/relationships/customXml" Target="../ink/ink3594.xml"/><Relationship Id="rId19" Type="http://schemas.openxmlformats.org/officeDocument/2006/relationships/customXml" Target="../ink/ink3502.xml"/><Relationship Id="rId224" Type="http://schemas.openxmlformats.org/officeDocument/2006/relationships/image" Target="../media/image18150.png"/><Relationship Id="rId245" Type="http://schemas.openxmlformats.org/officeDocument/2006/relationships/customXml" Target="../ink/ink3615.xml"/><Relationship Id="rId266" Type="http://schemas.openxmlformats.org/officeDocument/2006/relationships/image" Target="../media/image18360.png"/><Relationship Id="rId30" Type="http://schemas.openxmlformats.org/officeDocument/2006/relationships/image" Target="../media/image17180.png"/><Relationship Id="rId105" Type="http://schemas.openxmlformats.org/officeDocument/2006/relationships/customXml" Target="../ink/ink3545.xml"/><Relationship Id="rId126" Type="http://schemas.openxmlformats.org/officeDocument/2006/relationships/image" Target="../media/image17660.png"/><Relationship Id="rId147" Type="http://schemas.openxmlformats.org/officeDocument/2006/relationships/customXml" Target="../ink/ink3566.xml"/><Relationship Id="rId168" Type="http://schemas.openxmlformats.org/officeDocument/2006/relationships/image" Target="../media/image17870.png"/><Relationship Id="rId51" Type="http://schemas.openxmlformats.org/officeDocument/2006/relationships/customXml" Target="../ink/ink3518.xml"/><Relationship Id="rId72" Type="http://schemas.openxmlformats.org/officeDocument/2006/relationships/image" Target="../media/image17390.png"/><Relationship Id="rId93" Type="http://schemas.openxmlformats.org/officeDocument/2006/relationships/customXml" Target="../ink/ink3539.xml"/><Relationship Id="rId189" Type="http://schemas.openxmlformats.org/officeDocument/2006/relationships/customXml" Target="../ink/ink3587.xml"/><Relationship Id="rId3" Type="http://schemas.openxmlformats.org/officeDocument/2006/relationships/customXml" Target="../ink/ink3494.xml"/><Relationship Id="rId214" Type="http://schemas.openxmlformats.org/officeDocument/2006/relationships/image" Target="../media/image18100.png"/><Relationship Id="rId235" Type="http://schemas.openxmlformats.org/officeDocument/2006/relationships/customXml" Target="../ink/ink3610.xml"/><Relationship Id="rId256" Type="http://schemas.openxmlformats.org/officeDocument/2006/relationships/image" Target="../media/image18310.png"/><Relationship Id="rId277" Type="http://schemas.openxmlformats.org/officeDocument/2006/relationships/customXml" Target="../ink/ink3631.xml"/><Relationship Id="rId116" Type="http://schemas.openxmlformats.org/officeDocument/2006/relationships/image" Target="../media/image17610.png"/><Relationship Id="rId137" Type="http://schemas.openxmlformats.org/officeDocument/2006/relationships/customXml" Target="../ink/ink3561.xml"/><Relationship Id="rId158" Type="http://schemas.openxmlformats.org/officeDocument/2006/relationships/image" Target="../media/image17820.png"/><Relationship Id="rId20" Type="http://schemas.openxmlformats.org/officeDocument/2006/relationships/image" Target="../media/image17130.png"/><Relationship Id="rId41" Type="http://schemas.openxmlformats.org/officeDocument/2006/relationships/customXml" Target="../ink/ink3513.xml"/><Relationship Id="rId62" Type="http://schemas.openxmlformats.org/officeDocument/2006/relationships/image" Target="../media/image17340.png"/><Relationship Id="rId83" Type="http://schemas.openxmlformats.org/officeDocument/2006/relationships/customXml" Target="../ink/ink3534.xml"/><Relationship Id="rId179" Type="http://schemas.openxmlformats.org/officeDocument/2006/relationships/customXml" Target="../ink/ink3582.xml"/><Relationship Id="rId190" Type="http://schemas.openxmlformats.org/officeDocument/2006/relationships/image" Target="../media/image17980.png"/><Relationship Id="rId204" Type="http://schemas.openxmlformats.org/officeDocument/2006/relationships/image" Target="../media/image18050.png"/><Relationship Id="rId225" Type="http://schemas.openxmlformats.org/officeDocument/2006/relationships/customXml" Target="../ink/ink3605.xml"/><Relationship Id="rId246" Type="http://schemas.openxmlformats.org/officeDocument/2006/relationships/image" Target="../media/image18260.png"/><Relationship Id="rId267" Type="http://schemas.openxmlformats.org/officeDocument/2006/relationships/customXml" Target="../ink/ink3626.xml"/><Relationship Id="rId106" Type="http://schemas.openxmlformats.org/officeDocument/2006/relationships/image" Target="../media/image17560.png"/><Relationship Id="rId127" Type="http://schemas.openxmlformats.org/officeDocument/2006/relationships/customXml" Target="../ink/ink3556.xml"/><Relationship Id="rId10" Type="http://schemas.openxmlformats.org/officeDocument/2006/relationships/image" Target="../media/image17080.png"/><Relationship Id="rId31" Type="http://schemas.openxmlformats.org/officeDocument/2006/relationships/customXml" Target="../ink/ink3508.xml"/><Relationship Id="rId52" Type="http://schemas.openxmlformats.org/officeDocument/2006/relationships/image" Target="../media/image17290.png"/><Relationship Id="rId73" Type="http://schemas.openxmlformats.org/officeDocument/2006/relationships/customXml" Target="../ink/ink3529.xml"/><Relationship Id="rId94" Type="http://schemas.openxmlformats.org/officeDocument/2006/relationships/image" Target="../media/image17500.png"/><Relationship Id="rId148" Type="http://schemas.openxmlformats.org/officeDocument/2006/relationships/image" Target="../media/image17770.png"/><Relationship Id="rId169" Type="http://schemas.openxmlformats.org/officeDocument/2006/relationships/customXml" Target="../ink/ink3577.xml"/><Relationship Id="rId4" Type="http://schemas.openxmlformats.org/officeDocument/2006/relationships/image" Target="../media/image17050.png"/><Relationship Id="rId180" Type="http://schemas.openxmlformats.org/officeDocument/2006/relationships/image" Target="../media/image17930.png"/><Relationship Id="rId215" Type="http://schemas.openxmlformats.org/officeDocument/2006/relationships/customXml" Target="../ink/ink3600.xml"/><Relationship Id="rId236" Type="http://schemas.openxmlformats.org/officeDocument/2006/relationships/image" Target="../media/image18210.png"/><Relationship Id="rId257" Type="http://schemas.openxmlformats.org/officeDocument/2006/relationships/customXml" Target="../ink/ink3621.xml"/><Relationship Id="rId278" Type="http://schemas.openxmlformats.org/officeDocument/2006/relationships/image" Target="../media/image18420.png"/><Relationship Id="rId42" Type="http://schemas.openxmlformats.org/officeDocument/2006/relationships/image" Target="../media/image17240.png"/><Relationship Id="rId84" Type="http://schemas.openxmlformats.org/officeDocument/2006/relationships/image" Target="../media/image17450.png"/><Relationship Id="rId138" Type="http://schemas.openxmlformats.org/officeDocument/2006/relationships/image" Target="../media/image17720.png"/><Relationship Id="rId191" Type="http://schemas.openxmlformats.org/officeDocument/2006/relationships/customXml" Target="../ink/ink3588.xml"/><Relationship Id="rId205" Type="http://schemas.openxmlformats.org/officeDocument/2006/relationships/customXml" Target="../ink/ink3595.xml"/><Relationship Id="rId247" Type="http://schemas.openxmlformats.org/officeDocument/2006/relationships/customXml" Target="../ink/ink3616.xml"/><Relationship Id="rId107" Type="http://schemas.openxmlformats.org/officeDocument/2006/relationships/customXml" Target="../ink/ink3546.xml"/><Relationship Id="rId11" Type="http://schemas.openxmlformats.org/officeDocument/2006/relationships/customXml" Target="../ink/ink3498.xml"/><Relationship Id="rId53" Type="http://schemas.openxmlformats.org/officeDocument/2006/relationships/customXml" Target="../ink/ink3519.xml"/><Relationship Id="rId149" Type="http://schemas.openxmlformats.org/officeDocument/2006/relationships/customXml" Target="../ink/ink3567.xml"/><Relationship Id="rId95" Type="http://schemas.openxmlformats.org/officeDocument/2006/relationships/customXml" Target="../ink/ink3540.xml"/><Relationship Id="rId160" Type="http://schemas.openxmlformats.org/officeDocument/2006/relationships/image" Target="../media/image17830.png"/><Relationship Id="rId216" Type="http://schemas.openxmlformats.org/officeDocument/2006/relationships/image" Target="../media/image18110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40.png"/><Relationship Id="rId21" Type="http://schemas.openxmlformats.org/officeDocument/2006/relationships/image" Target="../media/image18530.png"/><Relationship Id="rId63" Type="http://schemas.openxmlformats.org/officeDocument/2006/relationships/image" Target="../media/image18430.png"/><Relationship Id="rId159" Type="http://schemas.openxmlformats.org/officeDocument/2006/relationships/image" Target="../media/image19050.png"/><Relationship Id="rId170" Type="http://schemas.openxmlformats.org/officeDocument/2006/relationships/customXml" Target="../ink/ink3717.xml"/><Relationship Id="rId226" Type="http://schemas.openxmlformats.org/officeDocument/2006/relationships/customXml" Target="../ink/ink3745.xml"/><Relationship Id="rId107" Type="http://schemas.openxmlformats.org/officeDocument/2006/relationships/image" Target="../media/image18790.png"/><Relationship Id="rId11" Type="http://schemas.openxmlformats.org/officeDocument/2006/relationships/image" Target="../media/image18480.png"/><Relationship Id="rId32" Type="http://schemas.openxmlformats.org/officeDocument/2006/relationships/customXml" Target="../ink/ink3648.xml"/><Relationship Id="rId53" Type="http://schemas.openxmlformats.org/officeDocument/2006/relationships/image" Target="../media/image18380.png"/><Relationship Id="rId74" Type="http://schemas.openxmlformats.org/officeDocument/2006/relationships/customXml" Target="../ink/ink3669.xml"/><Relationship Id="rId128" Type="http://schemas.openxmlformats.org/officeDocument/2006/relationships/customXml" Target="../ink/ink3696.xml"/><Relationship Id="rId149" Type="http://schemas.openxmlformats.org/officeDocument/2006/relationships/image" Target="../media/image19000.png"/><Relationship Id="rId5" Type="http://schemas.openxmlformats.org/officeDocument/2006/relationships/image" Target="../media/image18450.png"/><Relationship Id="rId95" Type="http://schemas.openxmlformats.org/officeDocument/2006/relationships/image" Target="../media/image18730.png"/><Relationship Id="rId160" Type="http://schemas.openxmlformats.org/officeDocument/2006/relationships/customXml" Target="../ink/ink3712.xml"/><Relationship Id="rId181" Type="http://schemas.openxmlformats.org/officeDocument/2006/relationships/image" Target="../media/image19160.png"/><Relationship Id="rId216" Type="http://schemas.openxmlformats.org/officeDocument/2006/relationships/customXml" Target="../ink/ink3740.xml"/><Relationship Id="rId237" Type="http://schemas.openxmlformats.org/officeDocument/2006/relationships/image" Target="../media/image19440.png"/><Relationship Id="rId258" Type="http://schemas.openxmlformats.org/officeDocument/2006/relationships/customXml" Target="../ink/ink3761.xml"/><Relationship Id="rId22" Type="http://schemas.openxmlformats.org/officeDocument/2006/relationships/customXml" Target="../ink/ink3643.xml"/><Relationship Id="rId43" Type="http://schemas.openxmlformats.org/officeDocument/2006/relationships/image" Target="../media/image18330.png"/><Relationship Id="rId64" Type="http://schemas.openxmlformats.org/officeDocument/2006/relationships/customXml" Target="../ink/ink3664.xml"/><Relationship Id="rId118" Type="http://schemas.openxmlformats.org/officeDocument/2006/relationships/customXml" Target="../ink/ink3691.xml"/><Relationship Id="rId139" Type="http://schemas.openxmlformats.org/officeDocument/2006/relationships/image" Target="../media/image18950.png"/><Relationship Id="rId85" Type="http://schemas.openxmlformats.org/officeDocument/2006/relationships/image" Target="../media/image18680.png"/><Relationship Id="rId150" Type="http://schemas.openxmlformats.org/officeDocument/2006/relationships/customXml" Target="../ink/ink3707.xml"/><Relationship Id="rId171" Type="http://schemas.openxmlformats.org/officeDocument/2006/relationships/image" Target="../media/image19110.png"/><Relationship Id="rId192" Type="http://schemas.openxmlformats.org/officeDocument/2006/relationships/customXml" Target="../ink/ink3728.xml"/><Relationship Id="rId206" Type="http://schemas.openxmlformats.org/officeDocument/2006/relationships/customXml" Target="../ink/ink3735.xml"/><Relationship Id="rId227" Type="http://schemas.openxmlformats.org/officeDocument/2006/relationships/image" Target="../media/image19390.png"/><Relationship Id="rId248" Type="http://schemas.openxmlformats.org/officeDocument/2006/relationships/customXml" Target="../ink/ink3756.xml"/><Relationship Id="rId12" Type="http://schemas.openxmlformats.org/officeDocument/2006/relationships/customXml" Target="../ink/ink3638.xml"/><Relationship Id="rId33" Type="http://schemas.openxmlformats.org/officeDocument/2006/relationships/image" Target="../media/image18280.png"/><Relationship Id="rId108" Type="http://schemas.openxmlformats.org/officeDocument/2006/relationships/customXml" Target="../ink/ink3686.xml"/><Relationship Id="rId129" Type="http://schemas.openxmlformats.org/officeDocument/2006/relationships/image" Target="../media/image18900.png"/><Relationship Id="rId54" Type="http://schemas.openxmlformats.org/officeDocument/2006/relationships/customXml" Target="../ink/ink3659.xml"/><Relationship Id="rId75" Type="http://schemas.openxmlformats.org/officeDocument/2006/relationships/image" Target="../media/image18630.png"/><Relationship Id="rId96" Type="http://schemas.openxmlformats.org/officeDocument/2006/relationships/customXml" Target="../ink/ink3680.xml"/><Relationship Id="rId140" Type="http://schemas.openxmlformats.org/officeDocument/2006/relationships/customXml" Target="../ink/ink3702.xml"/><Relationship Id="rId161" Type="http://schemas.openxmlformats.org/officeDocument/2006/relationships/image" Target="../media/image19060.png"/><Relationship Id="rId182" Type="http://schemas.openxmlformats.org/officeDocument/2006/relationships/customXml" Target="../ink/ink3723.xml"/><Relationship Id="rId217" Type="http://schemas.openxmlformats.org/officeDocument/2006/relationships/image" Target="../media/image19340.png"/><Relationship Id="rId6" Type="http://schemas.openxmlformats.org/officeDocument/2006/relationships/customXml" Target="../ink/ink3635.xml"/><Relationship Id="rId238" Type="http://schemas.openxmlformats.org/officeDocument/2006/relationships/customXml" Target="../ink/ink3751.xml"/><Relationship Id="rId259" Type="http://schemas.openxmlformats.org/officeDocument/2006/relationships/image" Target="../media/image19550.png"/><Relationship Id="rId23" Type="http://schemas.openxmlformats.org/officeDocument/2006/relationships/image" Target="../media/image18540.png"/><Relationship Id="rId119" Type="http://schemas.openxmlformats.org/officeDocument/2006/relationships/image" Target="../media/image18850.png"/><Relationship Id="rId44" Type="http://schemas.openxmlformats.org/officeDocument/2006/relationships/customXml" Target="../ink/ink3654.xml"/><Relationship Id="rId65" Type="http://schemas.openxmlformats.org/officeDocument/2006/relationships/image" Target="../media/image18580.png"/><Relationship Id="rId86" Type="http://schemas.openxmlformats.org/officeDocument/2006/relationships/customXml" Target="../ink/ink3675.xml"/><Relationship Id="rId130" Type="http://schemas.openxmlformats.org/officeDocument/2006/relationships/customXml" Target="../ink/ink3697.xml"/><Relationship Id="rId151" Type="http://schemas.openxmlformats.org/officeDocument/2006/relationships/image" Target="../media/image19010.png"/><Relationship Id="rId172" Type="http://schemas.openxmlformats.org/officeDocument/2006/relationships/customXml" Target="../ink/ink3718.xml"/><Relationship Id="rId193" Type="http://schemas.openxmlformats.org/officeDocument/2006/relationships/image" Target="../media/image19220.png"/><Relationship Id="rId207" Type="http://schemas.openxmlformats.org/officeDocument/2006/relationships/image" Target="../media/image19290.png"/><Relationship Id="rId228" Type="http://schemas.openxmlformats.org/officeDocument/2006/relationships/customXml" Target="../ink/ink3746.xml"/><Relationship Id="rId249" Type="http://schemas.openxmlformats.org/officeDocument/2006/relationships/image" Target="../media/image19500.png"/><Relationship Id="rId13" Type="http://schemas.openxmlformats.org/officeDocument/2006/relationships/image" Target="../media/image18490.png"/><Relationship Id="rId109" Type="http://schemas.openxmlformats.org/officeDocument/2006/relationships/image" Target="../media/image18800.png"/><Relationship Id="rId260" Type="http://schemas.openxmlformats.org/officeDocument/2006/relationships/customXml" Target="../ink/ink3762.xml"/><Relationship Id="rId34" Type="http://schemas.openxmlformats.org/officeDocument/2006/relationships/customXml" Target="../ink/ink3649.xml"/><Relationship Id="rId55" Type="http://schemas.openxmlformats.org/officeDocument/2006/relationships/image" Target="../media/image18390.png"/><Relationship Id="rId76" Type="http://schemas.openxmlformats.org/officeDocument/2006/relationships/customXml" Target="../ink/ink3670.xml"/><Relationship Id="rId97" Type="http://schemas.openxmlformats.org/officeDocument/2006/relationships/image" Target="../media/image18740.png"/><Relationship Id="rId120" Type="http://schemas.openxmlformats.org/officeDocument/2006/relationships/customXml" Target="../ink/ink3692.xml"/><Relationship Id="rId141" Type="http://schemas.openxmlformats.org/officeDocument/2006/relationships/image" Target="../media/image18960.png"/><Relationship Id="rId7" Type="http://schemas.openxmlformats.org/officeDocument/2006/relationships/image" Target="../media/image18460.png"/><Relationship Id="rId162" Type="http://schemas.openxmlformats.org/officeDocument/2006/relationships/customXml" Target="../ink/ink3713.xml"/><Relationship Id="rId183" Type="http://schemas.openxmlformats.org/officeDocument/2006/relationships/image" Target="../media/image19170.png"/><Relationship Id="rId218" Type="http://schemas.openxmlformats.org/officeDocument/2006/relationships/customXml" Target="../ink/ink3741.xml"/><Relationship Id="rId239" Type="http://schemas.openxmlformats.org/officeDocument/2006/relationships/image" Target="../media/image19450.png"/><Relationship Id="rId250" Type="http://schemas.openxmlformats.org/officeDocument/2006/relationships/customXml" Target="../ink/ink3757.xml"/><Relationship Id="rId24" Type="http://schemas.openxmlformats.org/officeDocument/2006/relationships/customXml" Target="../ink/ink3644.xml"/><Relationship Id="rId45" Type="http://schemas.openxmlformats.org/officeDocument/2006/relationships/image" Target="../media/image18340.png"/><Relationship Id="rId66" Type="http://schemas.openxmlformats.org/officeDocument/2006/relationships/customXml" Target="../ink/ink3665.xml"/><Relationship Id="rId87" Type="http://schemas.openxmlformats.org/officeDocument/2006/relationships/image" Target="../media/image18690.png"/><Relationship Id="rId110" Type="http://schemas.openxmlformats.org/officeDocument/2006/relationships/customXml" Target="../ink/ink3687.xml"/><Relationship Id="rId131" Type="http://schemas.openxmlformats.org/officeDocument/2006/relationships/image" Target="../media/image18910.png"/><Relationship Id="rId152" Type="http://schemas.openxmlformats.org/officeDocument/2006/relationships/customXml" Target="../ink/ink3708.xml"/><Relationship Id="rId173" Type="http://schemas.openxmlformats.org/officeDocument/2006/relationships/image" Target="../media/image19120.png"/><Relationship Id="rId194" Type="http://schemas.openxmlformats.org/officeDocument/2006/relationships/customXml" Target="../ink/ink3729.xml"/><Relationship Id="rId208" Type="http://schemas.openxmlformats.org/officeDocument/2006/relationships/customXml" Target="../ink/ink3736.xml"/><Relationship Id="rId229" Type="http://schemas.openxmlformats.org/officeDocument/2006/relationships/image" Target="../media/image19400.png"/><Relationship Id="rId240" Type="http://schemas.openxmlformats.org/officeDocument/2006/relationships/customXml" Target="../ink/ink3752.xml"/><Relationship Id="rId261" Type="http://schemas.openxmlformats.org/officeDocument/2006/relationships/image" Target="../media/image19560.png"/><Relationship Id="rId14" Type="http://schemas.openxmlformats.org/officeDocument/2006/relationships/customXml" Target="../ink/ink3639.xml"/><Relationship Id="rId35" Type="http://schemas.openxmlformats.org/officeDocument/2006/relationships/image" Target="../media/image18290.png"/><Relationship Id="rId56" Type="http://schemas.openxmlformats.org/officeDocument/2006/relationships/customXml" Target="../ink/ink3660.xml"/><Relationship Id="rId77" Type="http://schemas.openxmlformats.org/officeDocument/2006/relationships/image" Target="../media/image18640.png"/><Relationship Id="rId100" Type="http://schemas.openxmlformats.org/officeDocument/2006/relationships/customXml" Target="../ink/ink3682.xml"/><Relationship Id="rId8" Type="http://schemas.openxmlformats.org/officeDocument/2006/relationships/customXml" Target="../ink/ink3636.xml"/><Relationship Id="rId98" Type="http://schemas.openxmlformats.org/officeDocument/2006/relationships/customXml" Target="../ink/ink3681.xml"/><Relationship Id="rId121" Type="http://schemas.openxmlformats.org/officeDocument/2006/relationships/image" Target="../media/image18860.png"/><Relationship Id="rId142" Type="http://schemas.openxmlformats.org/officeDocument/2006/relationships/customXml" Target="../ink/ink3703.xml"/><Relationship Id="rId163" Type="http://schemas.openxmlformats.org/officeDocument/2006/relationships/image" Target="../media/image19070.png"/><Relationship Id="rId184" Type="http://schemas.openxmlformats.org/officeDocument/2006/relationships/customXml" Target="../ink/ink3724.xml"/><Relationship Id="rId219" Type="http://schemas.openxmlformats.org/officeDocument/2006/relationships/image" Target="../media/image19350.png"/><Relationship Id="rId230" Type="http://schemas.openxmlformats.org/officeDocument/2006/relationships/customXml" Target="../ink/ink3747.xml"/><Relationship Id="rId251" Type="http://schemas.openxmlformats.org/officeDocument/2006/relationships/image" Target="../media/image19510.png"/><Relationship Id="rId25" Type="http://schemas.openxmlformats.org/officeDocument/2006/relationships/image" Target="../media/image18550.png"/><Relationship Id="rId46" Type="http://schemas.openxmlformats.org/officeDocument/2006/relationships/customXml" Target="../ink/ink3655.xml"/><Relationship Id="rId67" Type="http://schemas.openxmlformats.org/officeDocument/2006/relationships/image" Target="../media/image18590.png"/><Relationship Id="rId88" Type="http://schemas.openxmlformats.org/officeDocument/2006/relationships/customXml" Target="../ink/ink3676.xml"/><Relationship Id="rId111" Type="http://schemas.openxmlformats.org/officeDocument/2006/relationships/image" Target="../media/image18810.png"/><Relationship Id="rId132" Type="http://schemas.openxmlformats.org/officeDocument/2006/relationships/customXml" Target="../ink/ink3698.xml"/><Relationship Id="rId153" Type="http://schemas.openxmlformats.org/officeDocument/2006/relationships/image" Target="../media/image19020.png"/><Relationship Id="rId174" Type="http://schemas.openxmlformats.org/officeDocument/2006/relationships/customXml" Target="../ink/ink3719.xml"/><Relationship Id="rId195" Type="http://schemas.openxmlformats.org/officeDocument/2006/relationships/image" Target="../media/image19230.png"/><Relationship Id="rId209" Type="http://schemas.openxmlformats.org/officeDocument/2006/relationships/image" Target="../media/image19300.png"/><Relationship Id="rId220" Type="http://schemas.openxmlformats.org/officeDocument/2006/relationships/customXml" Target="../ink/ink3742.xml"/><Relationship Id="rId241" Type="http://schemas.openxmlformats.org/officeDocument/2006/relationships/image" Target="../media/image19460.png"/><Relationship Id="rId15" Type="http://schemas.openxmlformats.org/officeDocument/2006/relationships/image" Target="../media/image18500.png"/><Relationship Id="rId36" Type="http://schemas.openxmlformats.org/officeDocument/2006/relationships/customXml" Target="../ink/ink3650.xml"/><Relationship Id="rId57" Type="http://schemas.openxmlformats.org/officeDocument/2006/relationships/image" Target="../media/image18400.png"/><Relationship Id="rId262" Type="http://schemas.openxmlformats.org/officeDocument/2006/relationships/customXml" Target="../ink/ink3763.xml"/><Relationship Id="rId78" Type="http://schemas.openxmlformats.org/officeDocument/2006/relationships/customXml" Target="../ink/ink3671.xml"/><Relationship Id="rId99" Type="http://schemas.openxmlformats.org/officeDocument/2006/relationships/image" Target="../media/image18750.png"/><Relationship Id="rId101" Type="http://schemas.openxmlformats.org/officeDocument/2006/relationships/image" Target="../media/image18760.png"/><Relationship Id="rId122" Type="http://schemas.openxmlformats.org/officeDocument/2006/relationships/customXml" Target="../ink/ink3693.xml"/><Relationship Id="rId143" Type="http://schemas.openxmlformats.org/officeDocument/2006/relationships/image" Target="../media/image18970.png"/><Relationship Id="rId164" Type="http://schemas.openxmlformats.org/officeDocument/2006/relationships/customXml" Target="../ink/ink3714.xml"/><Relationship Id="rId185" Type="http://schemas.openxmlformats.org/officeDocument/2006/relationships/image" Target="../media/image19180.png"/><Relationship Id="rId9" Type="http://schemas.openxmlformats.org/officeDocument/2006/relationships/image" Target="../media/image18470.png"/><Relationship Id="rId210" Type="http://schemas.openxmlformats.org/officeDocument/2006/relationships/customXml" Target="../ink/ink3737.xml"/><Relationship Id="rId26" Type="http://schemas.openxmlformats.org/officeDocument/2006/relationships/customXml" Target="../ink/ink3645.xml"/><Relationship Id="rId231" Type="http://schemas.openxmlformats.org/officeDocument/2006/relationships/image" Target="../media/image19410.png"/><Relationship Id="rId252" Type="http://schemas.openxmlformats.org/officeDocument/2006/relationships/customXml" Target="../ink/ink3758.xml"/><Relationship Id="rId47" Type="http://schemas.openxmlformats.org/officeDocument/2006/relationships/image" Target="../media/image18350.png"/><Relationship Id="rId68" Type="http://schemas.openxmlformats.org/officeDocument/2006/relationships/customXml" Target="../ink/ink3666.xml"/><Relationship Id="rId89" Type="http://schemas.openxmlformats.org/officeDocument/2006/relationships/image" Target="../media/image18700.png"/><Relationship Id="rId112" Type="http://schemas.openxmlformats.org/officeDocument/2006/relationships/customXml" Target="../ink/ink3688.xml"/><Relationship Id="rId133" Type="http://schemas.openxmlformats.org/officeDocument/2006/relationships/image" Target="../media/image18920.png"/><Relationship Id="rId154" Type="http://schemas.openxmlformats.org/officeDocument/2006/relationships/customXml" Target="../ink/ink3709.xml"/><Relationship Id="rId175" Type="http://schemas.openxmlformats.org/officeDocument/2006/relationships/image" Target="../media/image19130.png"/><Relationship Id="rId196" Type="http://schemas.openxmlformats.org/officeDocument/2006/relationships/customXml" Target="../ink/ink3730.xml"/><Relationship Id="rId200" Type="http://schemas.openxmlformats.org/officeDocument/2006/relationships/customXml" Target="../ink/ink3732.xml"/><Relationship Id="rId16" Type="http://schemas.openxmlformats.org/officeDocument/2006/relationships/customXml" Target="../ink/ink3640.xml"/><Relationship Id="rId221" Type="http://schemas.openxmlformats.org/officeDocument/2006/relationships/image" Target="../media/image19360.png"/><Relationship Id="rId242" Type="http://schemas.openxmlformats.org/officeDocument/2006/relationships/customXml" Target="../ink/ink3753.xml"/><Relationship Id="rId263" Type="http://schemas.openxmlformats.org/officeDocument/2006/relationships/image" Target="../media/image19570.png"/><Relationship Id="rId37" Type="http://schemas.openxmlformats.org/officeDocument/2006/relationships/image" Target="../media/image18300.png"/><Relationship Id="rId58" Type="http://schemas.openxmlformats.org/officeDocument/2006/relationships/customXml" Target="../ink/ink3661.xml"/><Relationship Id="rId79" Type="http://schemas.openxmlformats.org/officeDocument/2006/relationships/image" Target="../media/image18650.png"/><Relationship Id="rId102" Type="http://schemas.openxmlformats.org/officeDocument/2006/relationships/customXml" Target="../ink/ink3683.xml"/><Relationship Id="rId123" Type="http://schemas.openxmlformats.org/officeDocument/2006/relationships/image" Target="../media/image18870.png"/><Relationship Id="rId144" Type="http://schemas.openxmlformats.org/officeDocument/2006/relationships/customXml" Target="../ink/ink3704.xml"/><Relationship Id="rId90" Type="http://schemas.openxmlformats.org/officeDocument/2006/relationships/customXml" Target="../ink/ink3677.xml"/><Relationship Id="rId165" Type="http://schemas.openxmlformats.org/officeDocument/2006/relationships/image" Target="../media/image19080.png"/><Relationship Id="rId186" Type="http://schemas.openxmlformats.org/officeDocument/2006/relationships/customXml" Target="../ink/ink3725.xml"/><Relationship Id="rId211" Type="http://schemas.openxmlformats.org/officeDocument/2006/relationships/image" Target="../media/image19310.png"/><Relationship Id="rId232" Type="http://schemas.openxmlformats.org/officeDocument/2006/relationships/customXml" Target="../ink/ink3748.xml"/><Relationship Id="rId253" Type="http://schemas.openxmlformats.org/officeDocument/2006/relationships/image" Target="../media/image19520.png"/><Relationship Id="rId27" Type="http://schemas.openxmlformats.org/officeDocument/2006/relationships/image" Target="../media/image18560.png"/><Relationship Id="rId48" Type="http://schemas.openxmlformats.org/officeDocument/2006/relationships/customXml" Target="../ink/ink3656.xml"/><Relationship Id="rId69" Type="http://schemas.openxmlformats.org/officeDocument/2006/relationships/image" Target="../media/image18600.png"/><Relationship Id="rId113" Type="http://schemas.openxmlformats.org/officeDocument/2006/relationships/image" Target="../media/image18820.png"/><Relationship Id="rId134" Type="http://schemas.openxmlformats.org/officeDocument/2006/relationships/customXml" Target="../ink/ink3699.xml"/><Relationship Id="rId80" Type="http://schemas.openxmlformats.org/officeDocument/2006/relationships/customXml" Target="../ink/ink3672.xml"/><Relationship Id="rId155" Type="http://schemas.openxmlformats.org/officeDocument/2006/relationships/image" Target="../media/image19030.png"/><Relationship Id="rId176" Type="http://schemas.openxmlformats.org/officeDocument/2006/relationships/customXml" Target="../ink/ink3720.xml"/><Relationship Id="rId197" Type="http://schemas.openxmlformats.org/officeDocument/2006/relationships/image" Target="../media/image19240.png"/><Relationship Id="rId201" Type="http://schemas.openxmlformats.org/officeDocument/2006/relationships/image" Target="../media/image19260.png"/><Relationship Id="rId222" Type="http://schemas.openxmlformats.org/officeDocument/2006/relationships/customXml" Target="../ink/ink3743.xml"/><Relationship Id="rId243" Type="http://schemas.openxmlformats.org/officeDocument/2006/relationships/image" Target="../media/image19470.png"/><Relationship Id="rId264" Type="http://schemas.openxmlformats.org/officeDocument/2006/relationships/customXml" Target="../ink/ink3764.xml"/><Relationship Id="rId17" Type="http://schemas.openxmlformats.org/officeDocument/2006/relationships/image" Target="../media/image18510.png"/><Relationship Id="rId38" Type="http://schemas.openxmlformats.org/officeDocument/2006/relationships/customXml" Target="../ink/ink3651.xml"/><Relationship Id="rId59" Type="http://schemas.openxmlformats.org/officeDocument/2006/relationships/image" Target="../media/image18410.png"/><Relationship Id="rId103" Type="http://schemas.openxmlformats.org/officeDocument/2006/relationships/image" Target="../media/image18770.png"/><Relationship Id="rId124" Type="http://schemas.openxmlformats.org/officeDocument/2006/relationships/customXml" Target="../ink/ink3694.xml"/><Relationship Id="rId70" Type="http://schemas.openxmlformats.org/officeDocument/2006/relationships/customXml" Target="../ink/ink3667.xml"/><Relationship Id="rId91" Type="http://schemas.openxmlformats.org/officeDocument/2006/relationships/image" Target="../media/image18710.png"/><Relationship Id="rId145" Type="http://schemas.openxmlformats.org/officeDocument/2006/relationships/image" Target="../media/image18980.png"/><Relationship Id="rId166" Type="http://schemas.openxmlformats.org/officeDocument/2006/relationships/customXml" Target="../ink/ink3715.xml"/><Relationship Id="rId187" Type="http://schemas.openxmlformats.org/officeDocument/2006/relationships/image" Target="../media/image1919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738.xml"/><Relationship Id="rId233" Type="http://schemas.openxmlformats.org/officeDocument/2006/relationships/image" Target="../media/image19420.png"/><Relationship Id="rId254" Type="http://schemas.openxmlformats.org/officeDocument/2006/relationships/customXml" Target="../ink/ink3759.xml"/><Relationship Id="rId28" Type="http://schemas.openxmlformats.org/officeDocument/2006/relationships/customXml" Target="../ink/ink3646.xml"/><Relationship Id="rId49" Type="http://schemas.openxmlformats.org/officeDocument/2006/relationships/image" Target="../media/image18360.png"/><Relationship Id="rId114" Type="http://schemas.openxmlformats.org/officeDocument/2006/relationships/customXml" Target="../ink/ink3689.xml"/><Relationship Id="rId60" Type="http://schemas.openxmlformats.org/officeDocument/2006/relationships/customXml" Target="../ink/ink3662.xml"/><Relationship Id="rId81" Type="http://schemas.openxmlformats.org/officeDocument/2006/relationships/image" Target="../media/image18660.png"/><Relationship Id="rId135" Type="http://schemas.openxmlformats.org/officeDocument/2006/relationships/image" Target="../media/image18930.png"/><Relationship Id="rId156" Type="http://schemas.openxmlformats.org/officeDocument/2006/relationships/customXml" Target="../ink/ink3710.xml"/><Relationship Id="rId177" Type="http://schemas.openxmlformats.org/officeDocument/2006/relationships/image" Target="../media/image19140.png"/><Relationship Id="rId198" Type="http://schemas.openxmlformats.org/officeDocument/2006/relationships/customXml" Target="../ink/ink3731.xml"/><Relationship Id="rId202" Type="http://schemas.openxmlformats.org/officeDocument/2006/relationships/customXml" Target="../ink/ink3733.xml"/><Relationship Id="rId223" Type="http://schemas.openxmlformats.org/officeDocument/2006/relationships/image" Target="../media/image19370.png"/><Relationship Id="rId244" Type="http://schemas.openxmlformats.org/officeDocument/2006/relationships/customXml" Target="../ink/ink3754.xml"/><Relationship Id="rId18" Type="http://schemas.openxmlformats.org/officeDocument/2006/relationships/customXml" Target="../ink/ink3641.xml"/><Relationship Id="rId39" Type="http://schemas.openxmlformats.org/officeDocument/2006/relationships/image" Target="../media/image18310.png"/><Relationship Id="rId265" Type="http://schemas.openxmlformats.org/officeDocument/2006/relationships/image" Target="../media/image19580.png"/><Relationship Id="rId50" Type="http://schemas.openxmlformats.org/officeDocument/2006/relationships/customXml" Target="../ink/ink3657.xml"/><Relationship Id="rId104" Type="http://schemas.openxmlformats.org/officeDocument/2006/relationships/customXml" Target="../ink/ink3684.xml"/><Relationship Id="rId125" Type="http://schemas.openxmlformats.org/officeDocument/2006/relationships/image" Target="../media/image18880.png"/><Relationship Id="rId146" Type="http://schemas.openxmlformats.org/officeDocument/2006/relationships/customXml" Target="../ink/ink3705.xml"/><Relationship Id="rId167" Type="http://schemas.openxmlformats.org/officeDocument/2006/relationships/image" Target="../media/image19090.png"/><Relationship Id="rId188" Type="http://schemas.openxmlformats.org/officeDocument/2006/relationships/customXml" Target="../ink/ink3726.xml"/><Relationship Id="rId71" Type="http://schemas.openxmlformats.org/officeDocument/2006/relationships/image" Target="../media/image18610.png"/><Relationship Id="rId92" Type="http://schemas.openxmlformats.org/officeDocument/2006/relationships/customXml" Target="../ink/ink3678.xml"/><Relationship Id="rId213" Type="http://schemas.openxmlformats.org/officeDocument/2006/relationships/image" Target="../media/image19320.png"/><Relationship Id="rId234" Type="http://schemas.openxmlformats.org/officeDocument/2006/relationships/customXml" Target="../ink/ink3749.xml"/><Relationship Id="rId2" Type="http://schemas.openxmlformats.org/officeDocument/2006/relationships/customXml" Target="../ink/ink3633.xml"/><Relationship Id="rId29" Type="http://schemas.openxmlformats.org/officeDocument/2006/relationships/image" Target="../media/image18570.png"/><Relationship Id="rId255" Type="http://schemas.openxmlformats.org/officeDocument/2006/relationships/image" Target="../media/image19530.png"/><Relationship Id="rId40" Type="http://schemas.openxmlformats.org/officeDocument/2006/relationships/customXml" Target="../ink/ink3652.xml"/><Relationship Id="rId115" Type="http://schemas.openxmlformats.org/officeDocument/2006/relationships/image" Target="../media/image18830.png"/><Relationship Id="rId136" Type="http://schemas.openxmlformats.org/officeDocument/2006/relationships/customXml" Target="../ink/ink3700.xml"/><Relationship Id="rId157" Type="http://schemas.openxmlformats.org/officeDocument/2006/relationships/image" Target="../media/image19040.png"/><Relationship Id="rId178" Type="http://schemas.openxmlformats.org/officeDocument/2006/relationships/customXml" Target="../ink/ink3721.xml"/><Relationship Id="rId61" Type="http://schemas.openxmlformats.org/officeDocument/2006/relationships/image" Target="../media/image18420.png"/><Relationship Id="rId82" Type="http://schemas.openxmlformats.org/officeDocument/2006/relationships/customXml" Target="../ink/ink3673.xml"/><Relationship Id="rId199" Type="http://schemas.openxmlformats.org/officeDocument/2006/relationships/image" Target="../media/image19250.png"/><Relationship Id="rId203" Type="http://schemas.openxmlformats.org/officeDocument/2006/relationships/image" Target="../media/image19270.png"/><Relationship Id="rId19" Type="http://schemas.openxmlformats.org/officeDocument/2006/relationships/image" Target="../media/image18520.png"/><Relationship Id="rId224" Type="http://schemas.openxmlformats.org/officeDocument/2006/relationships/customXml" Target="../ink/ink3744.xml"/><Relationship Id="rId245" Type="http://schemas.openxmlformats.org/officeDocument/2006/relationships/image" Target="../media/image19480.png"/><Relationship Id="rId266" Type="http://schemas.openxmlformats.org/officeDocument/2006/relationships/customXml" Target="../ink/ink3765.xml"/><Relationship Id="rId30" Type="http://schemas.openxmlformats.org/officeDocument/2006/relationships/customXml" Target="../ink/ink3647.xml"/><Relationship Id="rId105" Type="http://schemas.openxmlformats.org/officeDocument/2006/relationships/image" Target="../media/image18780.png"/><Relationship Id="rId126" Type="http://schemas.openxmlformats.org/officeDocument/2006/relationships/customXml" Target="../ink/ink3695.xml"/><Relationship Id="rId147" Type="http://schemas.openxmlformats.org/officeDocument/2006/relationships/image" Target="../media/image18990.png"/><Relationship Id="rId168" Type="http://schemas.openxmlformats.org/officeDocument/2006/relationships/customXml" Target="../ink/ink3716.xml"/><Relationship Id="rId51" Type="http://schemas.openxmlformats.org/officeDocument/2006/relationships/image" Target="../media/image18370.png"/><Relationship Id="rId72" Type="http://schemas.openxmlformats.org/officeDocument/2006/relationships/customXml" Target="../ink/ink3668.xml"/><Relationship Id="rId93" Type="http://schemas.openxmlformats.org/officeDocument/2006/relationships/image" Target="../media/image18720.png"/><Relationship Id="rId189" Type="http://schemas.openxmlformats.org/officeDocument/2006/relationships/image" Target="../media/image19200.png"/><Relationship Id="rId3" Type="http://schemas.openxmlformats.org/officeDocument/2006/relationships/image" Target="../media/image18440.png"/><Relationship Id="rId214" Type="http://schemas.openxmlformats.org/officeDocument/2006/relationships/customXml" Target="../ink/ink3739.xml"/><Relationship Id="rId235" Type="http://schemas.openxmlformats.org/officeDocument/2006/relationships/image" Target="../media/image19430.png"/><Relationship Id="rId256" Type="http://schemas.openxmlformats.org/officeDocument/2006/relationships/customXml" Target="../ink/ink3760.xml"/><Relationship Id="rId116" Type="http://schemas.openxmlformats.org/officeDocument/2006/relationships/customXml" Target="../ink/ink3690.xml"/><Relationship Id="rId137" Type="http://schemas.openxmlformats.org/officeDocument/2006/relationships/image" Target="../media/image18940.png"/><Relationship Id="rId158" Type="http://schemas.openxmlformats.org/officeDocument/2006/relationships/customXml" Target="../ink/ink3711.xml"/><Relationship Id="rId20" Type="http://schemas.openxmlformats.org/officeDocument/2006/relationships/customXml" Target="../ink/ink3642.xml"/><Relationship Id="rId41" Type="http://schemas.openxmlformats.org/officeDocument/2006/relationships/image" Target="../media/image18320.png"/><Relationship Id="rId62" Type="http://schemas.openxmlformats.org/officeDocument/2006/relationships/customXml" Target="../ink/ink3663.xml"/><Relationship Id="rId83" Type="http://schemas.openxmlformats.org/officeDocument/2006/relationships/image" Target="../media/image18670.png"/><Relationship Id="rId179" Type="http://schemas.openxmlformats.org/officeDocument/2006/relationships/image" Target="../media/image19150.png"/><Relationship Id="rId190" Type="http://schemas.openxmlformats.org/officeDocument/2006/relationships/customXml" Target="../ink/ink3727.xml"/><Relationship Id="rId204" Type="http://schemas.openxmlformats.org/officeDocument/2006/relationships/customXml" Target="../ink/ink3734.xml"/><Relationship Id="rId225" Type="http://schemas.openxmlformats.org/officeDocument/2006/relationships/image" Target="../media/image19380.png"/><Relationship Id="rId246" Type="http://schemas.openxmlformats.org/officeDocument/2006/relationships/customXml" Target="../ink/ink3755.xml"/><Relationship Id="rId267" Type="http://schemas.openxmlformats.org/officeDocument/2006/relationships/image" Target="../media/image19590.png"/><Relationship Id="rId106" Type="http://schemas.openxmlformats.org/officeDocument/2006/relationships/customXml" Target="../ink/ink3685.xml"/><Relationship Id="rId127" Type="http://schemas.openxmlformats.org/officeDocument/2006/relationships/image" Target="../media/image18890.png"/><Relationship Id="rId10" Type="http://schemas.openxmlformats.org/officeDocument/2006/relationships/customXml" Target="../ink/ink3637.xml"/><Relationship Id="rId31" Type="http://schemas.openxmlformats.org/officeDocument/2006/relationships/image" Target="../media/image18270.png"/><Relationship Id="rId52" Type="http://schemas.openxmlformats.org/officeDocument/2006/relationships/customXml" Target="../ink/ink3658.xml"/><Relationship Id="rId73" Type="http://schemas.openxmlformats.org/officeDocument/2006/relationships/image" Target="../media/image18620.png"/><Relationship Id="rId94" Type="http://schemas.openxmlformats.org/officeDocument/2006/relationships/customXml" Target="../ink/ink3679.xml"/><Relationship Id="rId148" Type="http://schemas.openxmlformats.org/officeDocument/2006/relationships/customXml" Target="../ink/ink3706.xml"/><Relationship Id="rId169" Type="http://schemas.openxmlformats.org/officeDocument/2006/relationships/image" Target="../media/image19100.png"/><Relationship Id="rId4" Type="http://schemas.openxmlformats.org/officeDocument/2006/relationships/customXml" Target="../ink/ink3634.xml"/><Relationship Id="rId180" Type="http://schemas.openxmlformats.org/officeDocument/2006/relationships/customXml" Target="../ink/ink3722.xml"/><Relationship Id="rId215" Type="http://schemas.openxmlformats.org/officeDocument/2006/relationships/image" Target="../media/image19330.png"/><Relationship Id="rId236" Type="http://schemas.openxmlformats.org/officeDocument/2006/relationships/customXml" Target="../ink/ink3750.xml"/><Relationship Id="rId257" Type="http://schemas.openxmlformats.org/officeDocument/2006/relationships/image" Target="../media/image19540.png"/><Relationship Id="rId42" Type="http://schemas.openxmlformats.org/officeDocument/2006/relationships/customXml" Target="../ink/ink3653.xml"/><Relationship Id="rId84" Type="http://schemas.openxmlformats.org/officeDocument/2006/relationships/customXml" Target="../ink/ink3674.xml"/><Relationship Id="rId138" Type="http://schemas.openxmlformats.org/officeDocument/2006/relationships/customXml" Target="../ink/ink3701.xml"/><Relationship Id="rId191" Type="http://schemas.openxmlformats.org/officeDocument/2006/relationships/image" Target="../media/image19210.png"/><Relationship Id="rId205" Type="http://schemas.openxmlformats.org/officeDocument/2006/relationships/image" Target="../media/image19280.png"/><Relationship Id="rId247" Type="http://schemas.openxmlformats.org/officeDocument/2006/relationships/image" Target="../media/image19490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170.png"/><Relationship Id="rId21" Type="http://schemas.openxmlformats.org/officeDocument/2006/relationships/image" Target="../media/image19690.png"/><Relationship Id="rId42" Type="http://schemas.openxmlformats.org/officeDocument/2006/relationships/customXml" Target="../ink/ink3786.xml"/><Relationship Id="rId63" Type="http://schemas.openxmlformats.org/officeDocument/2006/relationships/image" Target="../media/image19900.png"/><Relationship Id="rId84" Type="http://schemas.openxmlformats.org/officeDocument/2006/relationships/customXml" Target="../ink/ink3807.xml"/><Relationship Id="rId138" Type="http://schemas.openxmlformats.org/officeDocument/2006/relationships/customXml" Target="../ink/ink3834.xml"/><Relationship Id="rId159" Type="http://schemas.openxmlformats.org/officeDocument/2006/relationships/image" Target="../media/image20380.png"/><Relationship Id="rId170" Type="http://schemas.openxmlformats.org/officeDocument/2006/relationships/customXml" Target="../ink/ink3850.xml"/><Relationship Id="rId191" Type="http://schemas.openxmlformats.org/officeDocument/2006/relationships/image" Target="../media/image20540.png"/><Relationship Id="rId205" Type="http://schemas.openxmlformats.org/officeDocument/2006/relationships/image" Target="../media/image20610.png"/><Relationship Id="rId226" Type="http://schemas.openxmlformats.org/officeDocument/2006/relationships/customXml" Target="../ink/ink3876.xml"/><Relationship Id="rId107" Type="http://schemas.openxmlformats.org/officeDocument/2006/relationships/image" Target="../media/image20120.png"/><Relationship Id="rId11" Type="http://schemas.openxmlformats.org/officeDocument/2006/relationships/image" Target="../media/image19640.png"/><Relationship Id="rId32" Type="http://schemas.openxmlformats.org/officeDocument/2006/relationships/customXml" Target="../ink/ink3781.xml"/><Relationship Id="rId53" Type="http://schemas.openxmlformats.org/officeDocument/2006/relationships/image" Target="../media/image19850.png"/><Relationship Id="rId74" Type="http://schemas.openxmlformats.org/officeDocument/2006/relationships/customXml" Target="../ink/ink3802.xml"/><Relationship Id="rId128" Type="http://schemas.openxmlformats.org/officeDocument/2006/relationships/customXml" Target="../ink/ink3829.xml"/><Relationship Id="rId149" Type="http://schemas.openxmlformats.org/officeDocument/2006/relationships/image" Target="../media/image20330.png"/><Relationship Id="rId5" Type="http://schemas.openxmlformats.org/officeDocument/2006/relationships/image" Target="../media/image19610.png"/><Relationship Id="rId95" Type="http://schemas.openxmlformats.org/officeDocument/2006/relationships/image" Target="../media/image20060.png"/><Relationship Id="rId160" Type="http://schemas.openxmlformats.org/officeDocument/2006/relationships/customXml" Target="../ink/ink3845.xml"/><Relationship Id="rId181" Type="http://schemas.openxmlformats.org/officeDocument/2006/relationships/image" Target="../media/image20490.png"/><Relationship Id="rId22" Type="http://schemas.openxmlformats.org/officeDocument/2006/relationships/customXml" Target="../ink/ink3776.xml"/><Relationship Id="rId43" Type="http://schemas.openxmlformats.org/officeDocument/2006/relationships/image" Target="../media/image19800.png"/><Relationship Id="rId64" Type="http://schemas.openxmlformats.org/officeDocument/2006/relationships/customXml" Target="../ink/ink3797.xml"/><Relationship Id="rId118" Type="http://schemas.openxmlformats.org/officeDocument/2006/relationships/customXml" Target="../ink/ink3824.xml"/><Relationship Id="rId139" Type="http://schemas.openxmlformats.org/officeDocument/2006/relationships/image" Target="../media/image20280.png"/><Relationship Id="rId85" Type="http://schemas.openxmlformats.org/officeDocument/2006/relationships/image" Target="../media/image20010.png"/><Relationship Id="rId150" Type="http://schemas.openxmlformats.org/officeDocument/2006/relationships/customXml" Target="../ink/ink3840.xml"/><Relationship Id="rId171" Type="http://schemas.openxmlformats.org/officeDocument/2006/relationships/image" Target="../media/image20440.png"/><Relationship Id="rId192" Type="http://schemas.openxmlformats.org/officeDocument/2006/relationships/customXml" Target="../ink/ink3861.xml"/><Relationship Id="rId206" Type="http://schemas.openxmlformats.org/officeDocument/2006/relationships/customXml" Target="../ink/ink3868.xml"/><Relationship Id="rId227" Type="http://schemas.openxmlformats.org/officeDocument/2006/relationships/image" Target="../media/image2918.png"/><Relationship Id="rId12" Type="http://schemas.openxmlformats.org/officeDocument/2006/relationships/customXml" Target="../ink/ink3771.xml"/><Relationship Id="rId33" Type="http://schemas.openxmlformats.org/officeDocument/2006/relationships/image" Target="../media/image19750.png"/><Relationship Id="rId108" Type="http://schemas.openxmlformats.org/officeDocument/2006/relationships/customXml" Target="../ink/ink3819.xml"/><Relationship Id="rId129" Type="http://schemas.openxmlformats.org/officeDocument/2006/relationships/image" Target="../media/image20230.png"/><Relationship Id="rId54" Type="http://schemas.openxmlformats.org/officeDocument/2006/relationships/customXml" Target="../ink/ink3792.xml"/><Relationship Id="rId75" Type="http://schemas.openxmlformats.org/officeDocument/2006/relationships/image" Target="../media/image19960.png"/><Relationship Id="rId96" Type="http://schemas.openxmlformats.org/officeDocument/2006/relationships/customXml" Target="../ink/ink3813.xml"/><Relationship Id="rId140" Type="http://schemas.openxmlformats.org/officeDocument/2006/relationships/customXml" Target="../ink/ink3835.xml"/><Relationship Id="rId161" Type="http://schemas.openxmlformats.org/officeDocument/2006/relationships/image" Target="../media/image20390.png"/><Relationship Id="rId182" Type="http://schemas.openxmlformats.org/officeDocument/2006/relationships/customXml" Target="../ink/ink3856.xml"/><Relationship Id="rId6" Type="http://schemas.openxmlformats.org/officeDocument/2006/relationships/customXml" Target="../ink/ink3768.xml"/><Relationship Id="rId23" Type="http://schemas.openxmlformats.org/officeDocument/2006/relationships/image" Target="../media/image19700.png"/><Relationship Id="rId119" Type="http://schemas.openxmlformats.org/officeDocument/2006/relationships/image" Target="../media/image20180.png"/><Relationship Id="rId44" Type="http://schemas.openxmlformats.org/officeDocument/2006/relationships/customXml" Target="../ink/ink3787.xml"/><Relationship Id="rId65" Type="http://schemas.openxmlformats.org/officeDocument/2006/relationships/image" Target="../media/image19910.png"/><Relationship Id="rId86" Type="http://schemas.openxmlformats.org/officeDocument/2006/relationships/customXml" Target="../ink/ink3808.xml"/><Relationship Id="rId130" Type="http://schemas.openxmlformats.org/officeDocument/2006/relationships/customXml" Target="../ink/ink3830.xml"/><Relationship Id="rId151" Type="http://schemas.openxmlformats.org/officeDocument/2006/relationships/image" Target="../media/image20340.png"/><Relationship Id="rId172" Type="http://schemas.openxmlformats.org/officeDocument/2006/relationships/customXml" Target="../ink/ink3851.xml"/><Relationship Id="rId193" Type="http://schemas.openxmlformats.org/officeDocument/2006/relationships/image" Target="../media/image20550.png"/><Relationship Id="rId207" Type="http://schemas.openxmlformats.org/officeDocument/2006/relationships/image" Target="../media/image20620.png"/><Relationship Id="rId228" Type="http://schemas.openxmlformats.org/officeDocument/2006/relationships/customXml" Target="../ink/ink3877.xml"/><Relationship Id="rId13" Type="http://schemas.openxmlformats.org/officeDocument/2006/relationships/image" Target="../media/image19650.png"/><Relationship Id="rId109" Type="http://schemas.openxmlformats.org/officeDocument/2006/relationships/image" Target="../media/image20130.png"/><Relationship Id="rId34" Type="http://schemas.openxmlformats.org/officeDocument/2006/relationships/customXml" Target="../ink/ink3782.xml"/><Relationship Id="rId55" Type="http://schemas.openxmlformats.org/officeDocument/2006/relationships/image" Target="../media/image19860.png"/><Relationship Id="rId76" Type="http://schemas.openxmlformats.org/officeDocument/2006/relationships/customXml" Target="../ink/ink3803.xml"/><Relationship Id="rId97" Type="http://schemas.openxmlformats.org/officeDocument/2006/relationships/image" Target="../media/image20070.png"/><Relationship Id="rId120" Type="http://schemas.openxmlformats.org/officeDocument/2006/relationships/customXml" Target="../ink/ink3825.xml"/><Relationship Id="rId141" Type="http://schemas.openxmlformats.org/officeDocument/2006/relationships/image" Target="../media/image20290.png"/><Relationship Id="rId7" Type="http://schemas.openxmlformats.org/officeDocument/2006/relationships/image" Target="../media/image19620.png"/><Relationship Id="rId162" Type="http://schemas.openxmlformats.org/officeDocument/2006/relationships/customXml" Target="../ink/ink3846.xml"/><Relationship Id="rId183" Type="http://schemas.openxmlformats.org/officeDocument/2006/relationships/image" Target="../media/image20500.png"/><Relationship Id="rId24" Type="http://schemas.openxmlformats.org/officeDocument/2006/relationships/customXml" Target="../ink/ink3777.xml"/><Relationship Id="rId45" Type="http://schemas.openxmlformats.org/officeDocument/2006/relationships/image" Target="../media/image19810.png"/><Relationship Id="rId66" Type="http://schemas.openxmlformats.org/officeDocument/2006/relationships/customXml" Target="../ink/ink3798.xml"/><Relationship Id="rId87" Type="http://schemas.openxmlformats.org/officeDocument/2006/relationships/image" Target="../media/image20020.png"/><Relationship Id="rId110" Type="http://schemas.openxmlformats.org/officeDocument/2006/relationships/customXml" Target="../ink/ink3820.xml"/><Relationship Id="rId131" Type="http://schemas.openxmlformats.org/officeDocument/2006/relationships/image" Target="../media/image20240.png"/><Relationship Id="rId152" Type="http://schemas.openxmlformats.org/officeDocument/2006/relationships/customXml" Target="../ink/ink3841.xml"/><Relationship Id="rId173" Type="http://schemas.openxmlformats.org/officeDocument/2006/relationships/image" Target="../media/image20450.png"/><Relationship Id="rId194" Type="http://schemas.openxmlformats.org/officeDocument/2006/relationships/customXml" Target="../ink/ink3862.xml"/><Relationship Id="rId208" Type="http://schemas.openxmlformats.org/officeDocument/2006/relationships/customXml" Target="../ink/ink3869.xml"/><Relationship Id="rId229" Type="http://schemas.openxmlformats.org/officeDocument/2006/relationships/image" Target="../media/image2919.png"/><Relationship Id="rId14" Type="http://schemas.openxmlformats.org/officeDocument/2006/relationships/customXml" Target="../ink/ink3772.xml"/><Relationship Id="rId35" Type="http://schemas.openxmlformats.org/officeDocument/2006/relationships/image" Target="../media/image19760.png"/><Relationship Id="rId56" Type="http://schemas.openxmlformats.org/officeDocument/2006/relationships/customXml" Target="../ink/ink3793.xml"/><Relationship Id="rId77" Type="http://schemas.openxmlformats.org/officeDocument/2006/relationships/image" Target="../media/image19970.png"/><Relationship Id="rId100" Type="http://schemas.openxmlformats.org/officeDocument/2006/relationships/customXml" Target="../ink/ink3815.xml"/><Relationship Id="rId8" Type="http://schemas.openxmlformats.org/officeDocument/2006/relationships/customXml" Target="../ink/ink3769.xml"/><Relationship Id="rId98" Type="http://schemas.openxmlformats.org/officeDocument/2006/relationships/customXml" Target="../ink/ink3814.xml"/><Relationship Id="rId121" Type="http://schemas.openxmlformats.org/officeDocument/2006/relationships/image" Target="../media/image20190.png"/><Relationship Id="rId142" Type="http://schemas.openxmlformats.org/officeDocument/2006/relationships/customXml" Target="../ink/ink3836.xml"/><Relationship Id="rId163" Type="http://schemas.openxmlformats.org/officeDocument/2006/relationships/image" Target="../media/image20400.png"/><Relationship Id="rId184" Type="http://schemas.openxmlformats.org/officeDocument/2006/relationships/customXml" Target="../ink/ink3857.xml"/><Relationship Id="rId219" Type="http://schemas.openxmlformats.org/officeDocument/2006/relationships/image" Target="../media/image20680.png"/><Relationship Id="rId230" Type="http://schemas.openxmlformats.org/officeDocument/2006/relationships/customXml" Target="../ink/ink3878.xml"/><Relationship Id="rId25" Type="http://schemas.openxmlformats.org/officeDocument/2006/relationships/image" Target="../media/image19710.png"/><Relationship Id="rId46" Type="http://schemas.openxmlformats.org/officeDocument/2006/relationships/customXml" Target="../ink/ink3788.xml"/><Relationship Id="rId67" Type="http://schemas.openxmlformats.org/officeDocument/2006/relationships/image" Target="../media/image19920.png"/><Relationship Id="rId116" Type="http://schemas.openxmlformats.org/officeDocument/2006/relationships/customXml" Target="../ink/ink3823.xml"/><Relationship Id="rId137" Type="http://schemas.openxmlformats.org/officeDocument/2006/relationships/image" Target="../media/image20270.png"/><Relationship Id="rId158" Type="http://schemas.openxmlformats.org/officeDocument/2006/relationships/customXml" Target="../ink/ink3844.xml"/><Relationship Id="rId20" Type="http://schemas.openxmlformats.org/officeDocument/2006/relationships/customXml" Target="../ink/ink3775.xml"/><Relationship Id="rId41" Type="http://schemas.openxmlformats.org/officeDocument/2006/relationships/image" Target="../media/image19790.png"/><Relationship Id="rId62" Type="http://schemas.openxmlformats.org/officeDocument/2006/relationships/customXml" Target="../ink/ink3796.xml"/><Relationship Id="rId83" Type="http://schemas.openxmlformats.org/officeDocument/2006/relationships/image" Target="../media/image20000.png"/><Relationship Id="rId88" Type="http://schemas.openxmlformats.org/officeDocument/2006/relationships/customXml" Target="../ink/ink3809.xml"/><Relationship Id="rId111" Type="http://schemas.openxmlformats.org/officeDocument/2006/relationships/image" Target="../media/image20140.png"/><Relationship Id="rId132" Type="http://schemas.openxmlformats.org/officeDocument/2006/relationships/customXml" Target="../ink/ink3831.xml"/><Relationship Id="rId153" Type="http://schemas.openxmlformats.org/officeDocument/2006/relationships/image" Target="../media/image20350.png"/><Relationship Id="rId174" Type="http://schemas.openxmlformats.org/officeDocument/2006/relationships/customXml" Target="../ink/ink3852.xml"/><Relationship Id="rId179" Type="http://schemas.openxmlformats.org/officeDocument/2006/relationships/image" Target="../media/image20480.png"/><Relationship Id="rId195" Type="http://schemas.openxmlformats.org/officeDocument/2006/relationships/image" Target="../media/image20560.png"/><Relationship Id="rId209" Type="http://schemas.openxmlformats.org/officeDocument/2006/relationships/image" Target="../media/image20630.png"/><Relationship Id="rId190" Type="http://schemas.openxmlformats.org/officeDocument/2006/relationships/customXml" Target="../ink/ink3860.xml"/><Relationship Id="rId204" Type="http://schemas.openxmlformats.org/officeDocument/2006/relationships/customXml" Target="../ink/ink3867.xml"/><Relationship Id="rId220" Type="http://schemas.openxmlformats.org/officeDocument/2006/relationships/customXml" Target="../ink/ink3873.xml"/><Relationship Id="rId225" Type="http://schemas.openxmlformats.org/officeDocument/2006/relationships/image" Target="../media/image20710.png"/><Relationship Id="rId15" Type="http://schemas.openxmlformats.org/officeDocument/2006/relationships/image" Target="../media/image19660.png"/><Relationship Id="rId36" Type="http://schemas.openxmlformats.org/officeDocument/2006/relationships/customXml" Target="../ink/ink3783.xml"/><Relationship Id="rId57" Type="http://schemas.openxmlformats.org/officeDocument/2006/relationships/image" Target="../media/image19870.png"/><Relationship Id="rId106" Type="http://schemas.openxmlformats.org/officeDocument/2006/relationships/customXml" Target="../ink/ink3818.xml"/><Relationship Id="rId127" Type="http://schemas.openxmlformats.org/officeDocument/2006/relationships/image" Target="../media/image20220.png"/><Relationship Id="rId10" Type="http://schemas.openxmlformats.org/officeDocument/2006/relationships/customXml" Target="../ink/ink3770.xml"/><Relationship Id="rId31" Type="http://schemas.openxmlformats.org/officeDocument/2006/relationships/image" Target="../media/image19740.png"/><Relationship Id="rId52" Type="http://schemas.openxmlformats.org/officeDocument/2006/relationships/customXml" Target="../ink/ink3791.xml"/><Relationship Id="rId73" Type="http://schemas.openxmlformats.org/officeDocument/2006/relationships/image" Target="../media/image19950.png"/><Relationship Id="rId78" Type="http://schemas.openxmlformats.org/officeDocument/2006/relationships/customXml" Target="../ink/ink3804.xml"/><Relationship Id="rId94" Type="http://schemas.openxmlformats.org/officeDocument/2006/relationships/customXml" Target="../ink/ink3812.xml"/><Relationship Id="rId99" Type="http://schemas.openxmlformats.org/officeDocument/2006/relationships/image" Target="../media/image20080.png"/><Relationship Id="rId101" Type="http://schemas.openxmlformats.org/officeDocument/2006/relationships/image" Target="../media/image20090.png"/><Relationship Id="rId122" Type="http://schemas.openxmlformats.org/officeDocument/2006/relationships/customXml" Target="../ink/ink3826.xml"/><Relationship Id="rId143" Type="http://schemas.openxmlformats.org/officeDocument/2006/relationships/image" Target="../media/image20300.png"/><Relationship Id="rId148" Type="http://schemas.openxmlformats.org/officeDocument/2006/relationships/customXml" Target="../ink/ink3839.xml"/><Relationship Id="rId164" Type="http://schemas.openxmlformats.org/officeDocument/2006/relationships/customXml" Target="../ink/ink3847.xml"/><Relationship Id="rId169" Type="http://schemas.openxmlformats.org/officeDocument/2006/relationships/image" Target="../media/image20430.png"/><Relationship Id="rId185" Type="http://schemas.openxmlformats.org/officeDocument/2006/relationships/image" Target="../media/image20510.png"/><Relationship Id="rId4" Type="http://schemas.openxmlformats.org/officeDocument/2006/relationships/customXml" Target="../ink/ink3767.xml"/><Relationship Id="rId9" Type="http://schemas.openxmlformats.org/officeDocument/2006/relationships/image" Target="../media/image19630.png"/><Relationship Id="rId180" Type="http://schemas.openxmlformats.org/officeDocument/2006/relationships/customXml" Target="../ink/ink3855.xml"/><Relationship Id="rId210" Type="http://schemas.openxmlformats.org/officeDocument/2006/relationships/customXml" Target="../ink/ink3870.xml"/><Relationship Id="rId26" Type="http://schemas.openxmlformats.org/officeDocument/2006/relationships/customXml" Target="../ink/ink3778.xml"/><Relationship Id="rId231" Type="http://schemas.openxmlformats.org/officeDocument/2006/relationships/image" Target="../media/image2920.png"/><Relationship Id="rId47" Type="http://schemas.openxmlformats.org/officeDocument/2006/relationships/image" Target="../media/image19820.png"/><Relationship Id="rId68" Type="http://schemas.openxmlformats.org/officeDocument/2006/relationships/customXml" Target="../ink/ink3799.xml"/><Relationship Id="rId89" Type="http://schemas.openxmlformats.org/officeDocument/2006/relationships/image" Target="../media/image20030.png"/><Relationship Id="rId112" Type="http://schemas.openxmlformats.org/officeDocument/2006/relationships/customXml" Target="../ink/ink3821.xml"/><Relationship Id="rId133" Type="http://schemas.openxmlformats.org/officeDocument/2006/relationships/image" Target="../media/image20250.png"/><Relationship Id="rId154" Type="http://schemas.openxmlformats.org/officeDocument/2006/relationships/customXml" Target="../ink/ink3842.xml"/><Relationship Id="rId175" Type="http://schemas.openxmlformats.org/officeDocument/2006/relationships/image" Target="../media/image20460.png"/><Relationship Id="rId196" Type="http://schemas.openxmlformats.org/officeDocument/2006/relationships/customXml" Target="../ink/ink3863.xml"/><Relationship Id="rId200" Type="http://schemas.openxmlformats.org/officeDocument/2006/relationships/customXml" Target="../ink/ink3865.xml"/><Relationship Id="rId16" Type="http://schemas.openxmlformats.org/officeDocument/2006/relationships/customXml" Target="../ink/ink3773.xml"/><Relationship Id="rId221" Type="http://schemas.openxmlformats.org/officeDocument/2006/relationships/image" Target="../media/image20690.png"/><Relationship Id="rId37" Type="http://schemas.openxmlformats.org/officeDocument/2006/relationships/image" Target="../media/image19770.png"/><Relationship Id="rId58" Type="http://schemas.openxmlformats.org/officeDocument/2006/relationships/customXml" Target="../ink/ink3794.xml"/><Relationship Id="rId79" Type="http://schemas.openxmlformats.org/officeDocument/2006/relationships/image" Target="../media/image19980.png"/><Relationship Id="rId102" Type="http://schemas.openxmlformats.org/officeDocument/2006/relationships/customXml" Target="../ink/ink3816.xml"/><Relationship Id="rId123" Type="http://schemas.openxmlformats.org/officeDocument/2006/relationships/image" Target="../media/image20200.png"/><Relationship Id="rId144" Type="http://schemas.openxmlformats.org/officeDocument/2006/relationships/customXml" Target="../ink/ink3837.xml"/><Relationship Id="rId90" Type="http://schemas.openxmlformats.org/officeDocument/2006/relationships/customXml" Target="../ink/ink3810.xml"/><Relationship Id="rId165" Type="http://schemas.openxmlformats.org/officeDocument/2006/relationships/image" Target="../media/image20410.png"/><Relationship Id="rId186" Type="http://schemas.openxmlformats.org/officeDocument/2006/relationships/customXml" Target="../ink/ink3858.xml"/><Relationship Id="rId211" Type="http://schemas.openxmlformats.org/officeDocument/2006/relationships/image" Target="../media/image20640.png"/><Relationship Id="rId232" Type="http://schemas.openxmlformats.org/officeDocument/2006/relationships/customXml" Target="../ink/ink3879.xml"/><Relationship Id="rId27" Type="http://schemas.openxmlformats.org/officeDocument/2006/relationships/image" Target="../media/image19720.png"/><Relationship Id="rId48" Type="http://schemas.openxmlformats.org/officeDocument/2006/relationships/customXml" Target="../ink/ink3789.xml"/><Relationship Id="rId69" Type="http://schemas.openxmlformats.org/officeDocument/2006/relationships/image" Target="../media/image19930.png"/><Relationship Id="rId113" Type="http://schemas.openxmlformats.org/officeDocument/2006/relationships/image" Target="../media/image20150.png"/><Relationship Id="rId134" Type="http://schemas.openxmlformats.org/officeDocument/2006/relationships/customXml" Target="../ink/ink3832.xml"/><Relationship Id="rId80" Type="http://schemas.openxmlformats.org/officeDocument/2006/relationships/customXml" Target="../ink/ink3805.xml"/><Relationship Id="rId155" Type="http://schemas.openxmlformats.org/officeDocument/2006/relationships/image" Target="../media/image20360.png"/><Relationship Id="rId176" Type="http://schemas.openxmlformats.org/officeDocument/2006/relationships/customXml" Target="../ink/ink3853.xml"/><Relationship Id="rId197" Type="http://schemas.openxmlformats.org/officeDocument/2006/relationships/image" Target="../media/image20570.png"/><Relationship Id="rId201" Type="http://schemas.openxmlformats.org/officeDocument/2006/relationships/image" Target="../media/image20590.png"/><Relationship Id="rId222" Type="http://schemas.openxmlformats.org/officeDocument/2006/relationships/customXml" Target="../ink/ink3874.xml"/><Relationship Id="rId17" Type="http://schemas.openxmlformats.org/officeDocument/2006/relationships/image" Target="../media/image19670.png"/><Relationship Id="rId38" Type="http://schemas.openxmlformats.org/officeDocument/2006/relationships/customXml" Target="../ink/ink3784.xml"/><Relationship Id="rId59" Type="http://schemas.openxmlformats.org/officeDocument/2006/relationships/image" Target="../media/image19880.png"/><Relationship Id="rId103" Type="http://schemas.openxmlformats.org/officeDocument/2006/relationships/image" Target="../media/image20100.png"/><Relationship Id="rId124" Type="http://schemas.openxmlformats.org/officeDocument/2006/relationships/customXml" Target="../ink/ink3827.xml"/><Relationship Id="rId70" Type="http://schemas.openxmlformats.org/officeDocument/2006/relationships/customXml" Target="../ink/ink3800.xml"/><Relationship Id="rId91" Type="http://schemas.openxmlformats.org/officeDocument/2006/relationships/image" Target="../media/image20040.png"/><Relationship Id="rId145" Type="http://schemas.openxmlformats.org/officeDocument/2006/relationships/image" Target="../media/image20310.png"/><Relationship Id="rId166" Type="http://schemas.openxmlformats.org/officeDocument/2006/relationships/customXml" Target="../ink/ink3848.xml"/><Relationship Id="rId187" Type="http://schemas.openxmlformats.org/officeDocument/2006/relationships/image" Target="../media/image2052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871.xml"/><Relationship Id="rId233" Type="http://schemas.openxmlformats.org/officeDocument/2006/relationships/image" Target="../media/image2921.png"/><Relationship Id="rId28" Type="http://schemas.openxmlformats.org/officeDocument/2006/relationships/customXml" Target="../ink/ink3779.xml"/><Relationship Id="rId49" Type="http://schemas.openxmlformats.org/officeDocument/2006/relationships/image" Target="../media/image19830.png"/><Relationship Id="rId114" Type="http://schemas.openxmlformats.org/officeDocument/2006/relationships/customXml" Target="../ink/ink3822.xml"/><Relationship Id="rId60" Type="http://schemas.openxmlformats.org/officeDocument/2006/relationships/customXml" Target="../ink/ink3795.xml"/><Relationship Id="rId81" Type="http://schemas.openxmlformats.org/officeDocument/2006/relationships/image" Target="../media/image19990.png"/><Relationship Id="rId135" Type="http://schemas.openxmlformats.org/officeDocument/2006/relationships/image" Target="../media/image20260.png"/><Relationship Id="rId156" Type="http://schemas.openxmlformats.org/officeDocument/2006/relationships/customXml" Target="../ink/ink3843.xml"/><Relationship Id="rId177" Type="http://schemas.openxmlformats.org/officeDocument/2006/relationships/image" Target="../media/image20470.png"/><Relationship Id="rId198" Type="http://schemas.openxmlformats.org/officeDocument/2006/relationships/customXml" Target="../ink/ink3864.xml"/><Relationship Id="rId202" Type="http://schemas.openxmlformats.org/officeDocument/2006/relationships/customXml" Target="../ink/ink3866.xml"/><Relationship Id="rId223" Type="http://schemas.openxmlformats.org/officeDocument/2006/relationships/image" Target="../media/image20700.png"/><Relationship Id="rId18" Type="http://schemas.openxmlformats.org/officeDocument/2006/relationships/customXml" Target="../ink/ink3774.xml"/><Relationship Id="rId39" Type="http://schemas.openxmlformats.org/officeDocument/2006/relationships/image" Target="../media/image19780.png"/><Relationship Id="rId50" Type="http://schemas.openxmlformats.org/officeDocument/2006/relationships/customXml" Target="../ink/ink3790.xml"/><Relationship Id="rId104" Type="http://schemas.openxmlformats.org/officeDocument/2006/relationships/customXml" Target="../ink/ink3817.xml"/><Relationship Id="rId125" Type="http://schemas.openxmlformats.org/officeDocument/2006/relationships/image" Target="../media/image20210.png"/><Relationship Id="rId146" Type="http://schemas.openxmlformats.org/officeDocument/2006/relationships/customXml" Target="../ink/ink3838.xml"/><Relationship Id="rId167" Type="http://schemas.openxmlformats.org/officeDocument/2006/relationships/image" Target="../media/image20420.png"/><Relationship Id="rId188" Type="http://schemas.openxmlformats.org/officeDocument/2006/relationships/customXml" Target="../ink/ink3859.xml"/><Relationship Id="rId71" Type="http://schemas.openxmlformats.org/officeDocument/2006/relationships/image" Target="../media/image19940.png"/><Relationship Id="rId92" Type="http://schemas.openxmlformats.org/officeDocument/2006/relationships/customXml" Target="../ink/ink3811.xml"/><Relationship Id="rId213" Type="http://schemas.openxmlformats.org/officeDocument/2006/relationships/image" Target="../media/image20650.png"/><Relationship Id="rId234" Type="http://schemas.openxmlformats.org/officeDocument/2006/relationships/customXml" Target="../ink/ink3880.xml"/><Relationship Id="rId2" Type="http://schemas.openxmlformats.org/officeDocument/2006/relationships/customXml" Target="../ink/ink3766.xml"/><Relationship Id="rId29" Type="http://schemas.openxmlformats.org/officeDocument/2006/relationships/image" Target="../media/image19730.png"/><Relationship Id="rId40" Type="http://schemas.openxmlformats.org/officeDocument/2006/relationships/customXml" Target="../ink/ink3785.xml"/><Relationship Id="rId115" Type="http://schemas.openxmlformats.org/officeDocument/2006/relationships/image" Target="../media/image20160.png"/><Relationship Id="rId136" Type="http://schemas.openxmlformats.org/officeDocument/2006/relationships/customXml" Target="../ink/ink3833.xml"/><Relationship Id="rId157" Type="http://schemas.openxmlformats.org/officeDocument/2006/relationships/image" Target="../media/image20370.png"/><Relationship Id="rId178" Type="http://schemas.openxmlformats.org/officeDocument/2006/relationships/customXml" Target="../ink/ink3854.xml"/><Relationship Id="rId61" Type="http://schemas.openxmlformats.org/officeDocument/2006/relationships/image" Target="../media/image19890.png"/><Relationship Id="rId82" Type="http://schemas.openxmlformats.org/officeDocument/2006/relationships/customXml" Target="../ink/ink3806.xml"/><Relationship Id="rId199" Type="http://schemas.openxmlformats.org/officeDocument/2006/relationships/image" Target="../media/image20580.png"/><Relationship Id="rId203" Type="http://schemas.openxmlformats.org/officeDocument/2006/relationships/image" Target="../media/image20600.png"/><Relationship Id="rId19" Type="http://schemas.openxmlformats.org/officeDocument/2006/relationships/image" Target="../media/image19680.png"/><Relationship Id="rId224" Type="http://schemas.openxmlformats.org/officeDocument/2006/relationships/customXml" Target="../ink/ink3875.xml"/><Relationship Id="rId30" Type="http://schemas.openxmlformats.org/officeDocument/2006/relationships/customXml" Target="../ink/ink3780.xml"/><Relationship Id="rId105" Type="http://schemas.openxmlformats.org/officeDocument/2006/relationships/image" Target="../media/image20110.png"/><Relationship Id="rId126" Type="http://schemas.openxmlformats.org/officeDocument/2006/relationships/customXml" Target="../ink/ink3828.xml"/><Relationship Id="rId147" Type="http://schemas.openxmlformats.org/officeDocument/2006/relationships/image" Target="../media/image20320.png"/><Relationship Id="rId168" Type="http://schemas.openxmlformats.org/officeDocument/2006/relationships/customXml" Target="../ink/ink3849.xml"/><Relationship Id="rId51" Type="http://schemas.openxmlformats.org/officeDocument/2006/relationships/image" Target="../media/image19840.png"/><Relationship Id="rId72" Type="http://schemas.openxmlformats.org/officeDocument/2006/relationships/customXml" Target="../ink/ink3801.xml"/><Relationship Id="rId93" Type="http://schemas.openxmlformats.org/officeDocument/2006/relationships/image" Target="../media/image20050.png"/><Relationship Id="rId189" Type="http://schemas.openxmlformats.org/officeDocument/2006/relationships/image" Target="../media/image20530.png"/><Relationship Id="rId3" Type="http://schemas.openxmlformats.org/officeDocument/2006/relationships/image" Target="../media/image19600.png"/><Relationship Id="rId214" Type="http://schemas.openxmlformats.org/officeDocument/2006/relationships/customXml" Target="../ink/ink3872.xml"/><Relationship Id="rId235" Type="http://schemas.openxmlformats.org/officeDocument/2006/relationships/image" Target="../media/image2922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840.png"/><Relationship Id="rId21" Type="http://schemas.openxmlformats.org/officeDocument/2006/relationships/customXml" Target="../ink/ink3890.xml"/><Relationship Id="rId42" Type="http://schemas.openxmlformats.org/officeDocument/2006/relationships/image" Target="../media/image20920.png"/><Relationship Id="rId47" Type="http://schemas.openxmlformats.org/officeDocument/2006/relationships/customXml" Target="../ink/ink3903.xml"/><Relationship Id="rId63" Type="http://schemas.openxmlformats.org/officeDocument/2006/relationships/customXml" Target="../ink/ink3911.xml"/><Relationship Id="rId68" Type="http://schemas.openxmlformats.org/officeDocument/2006/relationships/image" Target="../media/image21050.png"/><Relationship Id="rId84" Type="http://schemas.openxmlformats.org/officeDocument/2006/relationships/image" Target="../media/image21130.png"/><Relationship Id="rId89" Type="http://schemas.openxmlformats.org/officeDocument/2006/relationships/customXml" Target="../ink/ink3924.xml"/><Relationship Id="rId112" Type="http://schemas.openxmlformats.org/officeDocument/2006/relationships/image" Target="../media/image2924.png"/><Relationship Id="rId16" Type="http://schemas.openxmlformats.org/officeDocument/2006/relationships/image" Target="../media/image20790.png"/><Relationship Id="rId107" Type="http://schemas.openxmlformats.org/officeDocument/2006/relationships/customXml" Target="../ink/ink3933.xml"/><Relationship Id="rId11" Type="http://schemas.openxmlformats.org/officeDocument/2006/relationships/customXml" Target="../ink/ink3885.xml"/><Relationship Id="rId32" Type="http://schemas.openxmlformats.org/officeDocument/2006/relationships/image" Target="../media/image20870.png"/><Relationship Id="rId37" Type="http://schemas.openxmlformats.org/officeDocument/2006/relationships/customXml" Target="../ink/ink3898.xml"/><Relationship Id="rId53" Type="http://schemas.openxmlformats.org/officeDocument/2006/relationships/customXml" Target="../ink/ink3906.xml"/><Relationship Id="rId58" Type="http://schemas.openxmlformats.org/officeDocument/2006/relationships/image" Target="../media/image21000.png"/><Relationship Id="rId74" Type="http://schemas.openxmlformats.org/officeDocument/2006/relationships/image" Target="../media/image21080.png"/><Relationship Id="rId79" Type="http://schemas.openxmlformats.org/officeDocument/2006/relationships/customXml" Target="../ink/ink3919.xml"/><Relationship Id="rId102" Type="http://schemas.openxmlformats.org/officeDocument/2006/relationships/image" Target="../media/image21220.png"/><Relationship Id="rId5" Type="http://schemas.openxmlformats.org/officeDocument/2006/relationships/customXml" Target="../ink/ink3882.xml"/><Relationship Id="rId90" Type="http://schemas.openxmlformats.org/officeDocument/2006/relationships/image" Target="../media/image21160.png"/><Relationship Id="rId95" Type="http://schemas.openxmlformats.org/officeDocument/2006/relationships/customXml" Target="../ink/ink3927.xml"/><Relationship Id="rId22" Type="http://schemas.openxmlformats.org/officeDocument/2006/relationships/image" Target="../media/image20820.png"/><Relationship Id="rId27" Type="http://schemas.openxmlformats.org/officeDocument/2006/relationships/customXml" Target="../ink/ink3893.xml"/><Relationship Id="rId43" Type="http://schemas.openxmlformats.org/officeDocument/2006/relationships/customXml" Target="../ink/ink3901.xml"/><Relationship Id="rId48" Type="http://schemas.openxmlformats.org/officeDocument/2006/relationships/image" Target="../media/image20950.png"/><Relationship Id="rId64" Type="http://schemas.openxmlformats.org/officeDocument/2006/relationships/image" Target="../media/image21030.png"/><Relationship Id="rId69" Type="http://schemas.openxmlformats.org/officeDocument/2006/relationships/customXml" Target="../ink/ink3914.xml"/><Relationship Id="rId80" Type="http://schemas.openxmlformats.org/officeDocument/2006/relationships/image" Target="../media/image21110.png"/><Relationship Id="rId85" Type="http://schemas.openxmlformats.org/officeDocument/2006/relationships/customXml" Target="../ink/ink3922.xml"/><Relationship Id="rId12" Type="http://schemas.openxmlformats.org/officeDocument/2006/relationships/image" Target="../media/image20770.png"/><Relationship Id="rId17" Type="http://schemas.openxmlformats.org/officeDocument/2006/relationships/customXml" Target="../ink/ink3888.xml"/><Relationship Id="rId33" Type="http://schemas.openxmlformats.org/officeDocument/2006/relationships/customXml" Target="../ink/ink3896.xml"/><Relationship Id="rId38" Type="http://schemas.openxmlformats.org/officeDocument/2006/relationships/image" Target="../media/image20900.png"/><Relationship Id="rId59" Type="http://schemas.openxmlformats.org/officeDocument/2006/relationships/customXml" Target="../ink/ink3909.xml"/><Relationship Id="rId103" Type="http://schemas.openxmlformats.org/officeDocument/2006/relationships/customXml" Target="../ink/ink3931.xml"/><Relationship Id="rId108" Type="http://schemas.openxmlformats.org/officeDocument/2006/relationships/image" Target="../media/image21250.png"/><Relationship Id="rId54" Type="http://schemas.openxmlformats.org/officeDocument/2006/relationships/image" Target="../media/image20980.png"/><Relationship Id="rId70" Type="http://schemas.openxmlformats.org/officeDocument/2006/relationships/image" Target="../media/image21060.png"/><Relationship Id="rId75" Type="http://schemas.openxmlformats.org/officeDocument/2006/relationships/customXml" Target="../ink/ink3917.xml"/><Relationship Id="rId91" Type="http://schemas.openxmlformats.org/officeDocument/2006/relationships/customXml" Target="../ink/ink3925.xml"/><Relationship Id="rId96" Type="http://schemas.openxmlformats.org/officeDocument/2006/relationships/image" Target="../media/image21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40.png"/><Relationship Id="rId15" Type="http://schemas.openxmlformats.org/officeDocument/2006/relationships/customXml" Target="../ink/ink3887.xml"/><Relationship Id="rId23" Type="http://schemas.openxmlformats.org/officeDocument/2006/relationships/customXml" Target="../ink/ink3891.xml"/><Relationship Id="rId28" Type="http://schemas.openxmlformats.org/officeDocument/2006/relationships/image" Target="../media/image20850.png"/><Relationship Id="rId36" Type="http://schemas.openxmlformats.org/officeDocument/2006/relationships/image" Target="../media/image20890.png"/><Relationship Id="rId49" Type="http://schemas.openxmlformats.org/officeDocument/2006/relationships/customXml" Target="../ink/ink3904.xml"/><Relationship Id="rId57" Type="http://schemas.openxmlformats.org/officeDocument/2006/relationships/customXml" Target="../ink/ink3908.xml"/><Relationship Id="rId106" Type="http://schemas.openxmlformats.org/officeDocument/2006/relationships/image" Target="../media/image21240.png"/><Relationship Id="rId10" Type="http://schemas.openxmlformats.org/officeDocument/2006/relationships/image" Target="../media/image20760.png"/><Relationship Id="rId31" Type="http://schemas.openxmlformats.org/officeDocument/2006/relationships/customXml" Target="../ink/ink3895.xml"/><Relationship Id="rId44" Type="http://schemas.openxmlformats.org/officeDocument/2006/relationships/image" Target="../media/image20930.png"/><Relationship Id="rId52" Type="http://schemas.openxmlformats.org/officeDocument/2006/relationships/image" Target="../media/image20970.png"/><Relationship Id="rId60" Type="http://schemas.openxmlformats.org/officeDocument/2006/relationships/image" Target="../media/image21010.png"/><Relationship Id="rId65" Type="http://schemas.openxmlformats.org/officeDocument/2006/relationships/customXml" Target="../ink/ink3912.xml"/><Relationship Id="rId73" Type="http://schemas.openxmlformats.org/officeDocument/2006/relationships/customXml" Target="../ink/ink3916.xml"/><Relationship Id="rId78" Type="http://schemas.openxmlformats.org/officeDocument/2006/relationships/image" Target="../media/image21100.png"/><Relationship Id="rId81" Type="http://schemas.openxmlformats.org/officeDocument/2006/relationships/customXml" Target="../ink/ink3920.xml"/><Relationship Id="rId86" Type="http://schemas.openxmlformats.org/officeDocument/2006/relationships/image" Target="../media/image21140.png"/><Relationship Id="rId94" Type="http://schemas.openxmlformats.org/officeDocument/2006/relationships/image" Target="../media/image21180.png"/><Relationship Id="rId99" Type="http://schemas.openxmlformats.org/officeDocument/2006/relationships/customXml" Target="../ink/ink3929.xml"/><Relationship Id="rId101" Type="http://schemas.openxmlformats.org/officeDocument/2006/relationships/customXml" Target="../ink/ink3930.xml"/><Relationship Id="rId4" Type="http://schemas.openxmlformats.org/officeDocument/2006/relationships/image" Target="../media/image20730.png"/><Relationship Id="rId9" Type="http://schemas.openxmlformats.org/officeDocument/2006/relationships/customXml" Target="../ink/ink3884.xml"/><Relationship Id="rId13" Type="http://schemas.openxmlformats.org/officeDocument/2006/relationships/customXml" Target="../ink/ink3886.xml"/><Relationship Id="rId18" Type="http://schemas.openxmlformats.org/officeDocument/2006/relationships/image" Target="../media/image20800.png"/><Relationship Id="rId39" Type="http://schemas.openxmlformats.org/officeDocument/2006/relationships/customXml" Target="../ink/ink3899.xml"/><Relationship Id="rId109" Type="http://schemas.openxmlformats.org/officeDocument/2006/relationships/customXml" Target="../ink/ink3934.xml"/><Relationship Id="rId34" Type="http://schemas.openxmlformats.org/officeDocument/2006/relationships/image" Target="../media/image20880.png"/><Relationship Id="rId50" Type="http://schemas.openxmlformats.org/officeDocument/2006/relationships/image" Target="../media/image20960.png"/><Relationship Id="rId55" Type="http://schemas.openxmlformats.org/officeDocument/2006/relationships/customXml" Target="../ink/ink3907.xml"/><Relationship Id="rId76" Type="http://schemas.openxmlformats.org/officeDocument/2006/relationships/image" Target="../media/image21090.png"/><Relationship Id="rId97" Type="http://schemas.openxmlformats.org/officeDocument/2006/relationships/customXml" Target="../ink/ink3928.xml"/><Relationship Id="rId104" Type="http://schemas.openxmlformats.org/officeDocument/2006/relationships/image" Target="../media/image21230.png"/><Relationship Id="rId7" Type="http://schemas.openxmlformats.org/officeDocument/2006/relationships/customXml" Target="../ink/ink3883.xml"/><Relationship Id="rId71" Type="http://schemas.openxmlformats.org/officeDocument/2006/relationships/customXml" Target="../ink/ink3915.xml"/><Relationship Id="rId92" Type="http://schemas.openxmlformats.org/officeDocument/2006/relationships/image" Target="../media/image21170.png"/><Relationship Id="rId2" Type="http://schemas.openxmlformats.org/officeDocument/2006/relationships/image" Target="../media/image2923.png"/><Relationship Id="rId29" Type="http://schemas.openxmlformats.org/officeDocument/2006/relationships/customXml" Target="../ink/ink3894.xml"/><Relationship Id="rId24" Type="http://schemas.openxmlformats.org/officeDocument/2006/relationships/image" Target="../media/image20830.png"/><Relationship Id="rId40" Type="http://schemas.openxmlformats.org/officeDocument/2006/relationships/image" Target="../media/image20910.png"/><Relationship Id="rId45" Type="http://schemas.openxmlformats.org/officeDocument/2006/relationships/customXml" Target="../ink/ink3902.xml"/><Relationship Id="rId66" Type="http://schemas.openxmlformats.org/officeDocument/2006/relationships/image" Target="../media/image21040.png"/><Relationship Id="rId87" Type="http://schemas.openxmlformats.org/officeDocument/2006/relationships/customXml" Target="../ink/ink3923.xml"/><Relationship Id="rId110" Type="http://schemas.openxmlformats.org/officeDocument/2006/relationships/image" Target="../media/image21260.png"/><Relationship Id="rId61" Type="http://schemas.openxmlformats.org/officeDocument/2006/relationships/customXml" Target="../ink/ink3910.xml"/><Relationship Id="rId82" Type="http://schemas.openxmlformats.org/officeDocument/2006/relationships/image" Target="../media/image21120.png"/><Relationship Id="rId19" Type="http://schemas.openxmlformats.org/officeDocument/2006/relationships/customXml" Target="../ink/ink3889.xml"/><Relationship Id="rId14" Type="http://schemas.openxmlformats.org/officeDocument/2006/relationships/image" Target="../media/image20780.png"/><Relationship Id="rId30" Type="http://schemas.openxmlformats.org/officeDocument/2006/relationships/image" Target="../media/image20860.png"/><Relationship Id="rId35" Type="http://schemas.openxmlformats.org/officeDocument/2006/relationships/customXml" Target="../ink/ink3897.xml"/><Relationship Id="rId56" Type="http://schemas.openxmlformats.org/officeDocument/2006/relationships/image" Target="../media/image20990.png"/><Relationship Id="rId77" Type="http://schemas.openxmlformats.org/officeDocument/2006/relationships/customXml" Target="../ink/ink3918.xml"/><Relationship Id="rId100" Type="http://schemas.openxmlformats.org/officeDocument/2006/relationships/image" Target="../media/image21210.png"/><Relationship Id="rId105" Type="http://schemas.openxmlformats.org/officeDocument/2006/relationships/customXml" Target="../ink/ink3932.xml"/><Relationship Id="rId8" Type="http://schemas.openxmlformats.org/officeDocument/2006/relationships/image" Target="../media/image20750.png"/><Relationship Id="rId51" Type="http://schemas.openxmlformats.org/officeDocument/2006/relationships/customXml" Target="../ink/ink3905.xml"/><Relationship Id="rId72" Type="http://schemas.openxmlformats.org/officeDocument/2006/relationships/image" Target="../media/image21070.png"/><Relationship Id="rId93" Type="http://schemas.openxmlformats.org/officeDocument/2006/relationships/customXml" Target="../ink/ink3926.xml"/><Relationship Id="rId98" Type="http://schemas.openxmlformats.org/officeDocument/2006/relationships/image" Target="../media/image21200.png"/><Relationship Id="rId3" Type="http://schemas.openxmlformats.org/officeDocument/2006/relationships/customXml" Target="../ink/ink3881.xml"/><Relationship Id="rId25" Type="http://schemas.openxmlformats.org/officeDocument/2006/relationships/customXml" Target="../ink/ink3892.xml"/><Relationship Id="rId46" Type="http://schemas.openxmlformats.org/officeDocument/2006/relationships/image" Target="../media/image20940.png"/><Relationship Id="rId67" Type="http://schemas.openxmlformats.org/officeDocument/2006/relationships/customXml" Target="../ink/ink3913.xml"/><Relationship Id="rId20" Type="http://schemas.openxmlformats.org/officeDocument/2006/relationships/image" Target="../media/image20810.png"/><Relationship Id="rId41" Type="http://schemas.openxmlformats.org/officeDocument/2006/relationships/customXml" Target="../ink/ink3900.xml"/><Relationship Id="rId62" Type="http://schemas.openxmlformats.org/officeDocument/2006/relationships/image" Target="../media/image21020.png"/><Relationship Id="rId83" Type="http://schemas.openxmlformats.org/officeDocument/2006/relationships/customXml" Target="../ink/ink3921.xml"/><Relationship Id="rId88" Type="http://schemas.openxmlformats.org/officeDocument/2006/relationships/image" Target="../media/image21150.png"/><Relationship Id="rId111" Type="http://schemas.openxmlformats.org/officeDocument/2006/relationships/customXml" Target="../ink/ink3935.xml"/></Relationships>
</file>

<file path=ppt/slides/_rels/slide3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435.png"/><Relationship Id="rId303" Type="http://schemas.openxmlformats.org/officeDocument/2006/relationships/image" Target="../media/image437.png"/><Relationship Id="rId324" Type="http://schemas.openxmlformats.org/officeDocument/2006/relationships/customXml" Target="../ink/ink373.xml"/><Relationship Id="rId345" Type="http://schemas.openxmlformats.org/officeDocument/2006/relationships/image" Target="../media/image458.png"/><Relationship Id="rId366" Type="http://schemas.openxmlformats.org/officeDocument/2006/relationships/customXml" Target="../ink/ink394.xml"/><Relationship Id="rId387" Type="http://schemas.openxmlformats.org/officeDocument/2006/relationships/image" Target="../media/image340.png"/><Relationship Id="rId247" Type="http://schemas.openxmlformats.org/officeDocument/2006/relationships/image" Target="../media/image409.png"/><Relationship Id="rId412" Type="http://schemas.openxmlformats.org/officeDocument/2006/relationships/customXml" Target="../ink/ink417.xml"/><Relationship Id="rId433" Type="http://schemas.openxmlformats.org/officeDocument/2006/relationships/image" Target="../media/image363.png"/><Relationship Id="rId268" Type="http://schemas.openxmlformats.org/officeDocument/2006/relationships/customXml" Target="../ink/ink345.xml"/><Relationship Id="rId289" Type="http://schemas.openxmlformats.org/officeDocument/2006/relationships/image" Target="../media/image430.png"/><Relationship Id="rId454" Type="http://schemas.openxmlformats.org/officeDocument/2006/relationships/customXml" Target="../ink/ink438.xml"/><Relationship Id="rId314" Type="http://schemas.openxmlformats.org/officeDocument/2006/relationships/customXml" Target="../ink/ink368.xml"/><Relationship Id="rId335" Type="http://schemas.openxmlformats.org/officeDocument/2006/relationships/image" Target="../media/image453.png"/><Relationship Id="rId356" Type="http://schemas.openxmlformats.org/officeDocument/2006/relationships/customXml" Target="../ink/ink389.xml"/><Relationship Id="rId377" Type="http://schemas.openxmlformats.org/officeDocument/2006/relationships/image" Target="../media/image335.png"/><Relationship Id="rId398" Type="http://schemas.openxmlformats.org/officeDocument/2006/relationships/customXml" Target="../ink/ink410.xml"/><Relationship Id="rId237" Type="http://schemas.openxmlformats.org/officeDocument/2006/relationships/image" Target="../media/image404.png"/><Relationship Id="rId402" Type="http://schemas.openxmlformats.org/officeDocument/2006/relationships/customXml" Target="../ink/ink412.xml"/><Relationship Id="rId423" Type="http://schemas.openxmlformats.org/officeDocument/2006/relationships/image" Target="../media/image358.png"/><Relationship Id="rId258" Type="http://schemas.openxmlformats.org/officeDocument/2006/relationships/customXml" Target="../ink/ink340.xml"/><Relationship Id="rId279" Type="http://schemas.openxmlformats.org/officeDocument/2006/relationships/image" Target="../media/image425.png"/><Relationship Id="rId444" Type="http://schemas.openxmlformats.org/officeDocument/2006/relationships/customXml" Target="../ink/ink433.xml"/><Relationship Id="rId465" Type="http://schemas.openxmlformats.org/officeDocument/2006/relationships/image" Target="../media/image379.png"/><Relationship Id="rId290" Type="http://schemas.openxmlformats.org/officeDocument/2006/relationships/customXml" Target="../ink/ink356.xml"/><Relationship Id="rId304" Type="http://schemas.openxmlformats.org/officeDocument/2006/relationships/customXml" Target="../ink/ink363.xml"/><Relationship Id="rId325" Type="http://schemas.openxmlformats.org/officeDocument/2006/relationships/image" Target="../media/image448.png"/><Relationship Id="rId346" Type="http://schemas.openxmlformats.org/officeDocument/2006/relationships/customXml" Target="../ink/ink384.xml"/><Relationship Id="rId367" Type="http://schemas.openxmlformats.org/officeDocument/2006/relationships/image" Target="../media/image330.png"/><Relationship Id="rId388" Type="http://schemas.openxmlformats.org/officeDocument/2006/relationships/customXml" Target="../ink/ink405.xml"/><Relationship Id="rId413" Type="http://schemas.openxmlformats.org/officeDocument/2006/relationships/image" Target="../media/image353.png"/><Relationship Id="rId248" Type="http://schemas.openxmlformats.org/officeDocument/2006/relationships/customXml" Target="../ink/ink335.xml"/><Relationship Id="rId269" Type="http://schemas.openxmlformats.org/officeDocument/2006/relationships/image" Target="../media/image420.png"/><Relationship Id="rId434" Type="http://schemas.openxmlformats.org/officeDocument/2006/relationships/customXml" Target="../ink/ink428.xml"/><Relationship Id="rId455" Type="http://schemas.openxmlformats.org/officeDocument/2006/relationships/image" Target="../media/image374.png"/><Relationship Id="rId280" Type="http://schemas.openxmlformats.org/officeDocument/2006/relationships/customXml" Target="../ink/ink351.xml"/><Relationship Id="rId315" Type="http://schemas.openxmlformats.org/officeDocument/2006/relationships/image" Target="../media/image443.png"/><Relationship Id="rId336" Type="http://schemas.openxmlformats.org/officeDocument/2006/relationships/customXml" Target="../ink/ink379.xml"/><Relationship Id="rId357" Type="http://schemas.openxmlformats.org/officeDocument/2006/relationships/image" Target="../media/image464.png"/><Relationship Id="rId378" Type="http://schemas.openxmlformats.org/officeDocument/2006/relationships/customXml" Target="../ink/ink400.xml"/><Relationship Id="rId399" Type="http://schemas.openxmlformats.org/officeDocument/2006/relationships/image" Target="../media/image346.png"/><Relationship Id="rId403" Type="http://schemas.openxmlformats.org/officeDocument/2006/relationships/image" Target="../media/image348.png"/><Relationship Id="rId238" Type="http://schemas.openxmlformats.org/officeDocument/2006/relationships/customXml" Target="../ink/ink330.xml"/><Relationship Id="rId259" Type="http://schemas.openxmlformats.org/officeDocument/2006/relationships/image" Target="../media/image415.png"/><Relationship Id="rId424" Type="http://schemas.openxmlformats.org/officeDocument/2006/relationships/customXml" Target="../ink/ink423.xml"/><Relationship Id="rId445" Type="http://schemas.openxmlformats.org/officeDocument/2006/relationships/image" Target="../media/image369.png"/><Relationship Id="rId466" Type="http://schemas.openxmlformats.org/officeDocument/2006/relationships/customXml" Target="../ink/ink444.xml"/><Relationship Id="rId270" Type="http://schemas.openxmlformats.org/officeDocument/2006/relationships/customXml" Target="../ink/ink346.xml"/><Relationship Id="rId291" Type="http://schemas.openxmlformats.org/officeDocument/2006/relationships/image" Target="../media/image431.png"/><Relationship Id="rId305" Type="http://schemas.openxmlformats.org/officeDocument/2006/relationships/image" Target="../media/image438.png"/><Relationship Id="rId326" Type="http://schemas.openxmlformats.org/officeDocument/2006/relationships/customXml" Target="../ink/ink374.xml"/><Relationship Id="rId347" Type="http://schemas.openxmlformats.org/officeDocument/2006/relationships/image" Target="../media/image459.png"/><Relationship Id="rId368" Type="http://schemas.openxmlformats.org/officeDocument/2006/relationships/customXml" Target="../ink/ink395.xml"/><Relationship Id="rId389" Type="http://schemas.openxmlformats.org/officeDocument/2006/relationships/image" Target="../media/image341.png"/><Relationship Id="rId249" Type="http://schemas.openxmlformats.org/officeDocument/2006/relationships/image" Target="../media/image410.png"/><Relationship Id="rId414" Type="http://schemas.openxmlformats.org/officeDocument/2006/relationships/customXml" Target="../ink/ink418.xml"/><Relationship Id="rId435" Type="http://schemas.openxmlformats.org/officeDocument/2006/relationships/image" Target="../media/image364.png"/><Relationship Id="rId456" Type="http://schemas.openxmlformats.org/officeDocument/2006/relationships/customXml" Target="../ink/ink439.xml"/><Relationship Id="rId260" Type="http://schemas.openxmlformats.org/officeDocument/2006/relationships/customXml" Target="../ink/ink341.xml"/><Relationship Id="rId281" Type="http://schemas.openxmlformats.org/officeDocument/2006/relationships/image" Target="../media/image426.png"/><Relationship Id="rId316" Type="http://schemas.openxmlformats.org/officeDocument/2006/relationships/customXml" Target="../ink/ink369.xml"/><Relationship Id="rId337" Type="http://schemas.openxmlformats.org/officeDocument/2006/relationships/image" Target="../media/image454.png"/><Relationship Id="rId358" Type="http://schemas.openxmlformats.org/officeDocument/2006/relationships/customXml" Target="../ink/ink390.xml"/><Relationship Id="rId379" Type="http://schemas.openxmlformats.org/officeDocument/2006/relationships/image" Target="../media/image336.png"/><Relationship Id="rId239" Type="http://schemas.openxmlformats.org/officeDocument/2006/relationships/image" Target="../media/image405.png"/><Relationship Id="rId390" Type="http://schemas.openxmlformats.org/officeDocument/2006/relationships/customXml" Target="../ink/ink406.xml"/><Relationship Id="rId404" Type="http://schemas.openxmlformats.org/officeDocument/2006/relationships/customXml" Target="../ink/ink413.xml"/><Relationship Id="rId425" Type="http://schemas.openxmlformats.org/officeDocument/2006/relationships/image" Target="../media/image359.png"/><Relationship Id="rId446" Type="http://schemas.openxmlformats.org/officeDocument/2006/relationships/customXml" Target="../ink/ink434.xml"/><Relationship Id="rId467" Type="http://schemas.openxmlformats.org/officeDocument/2006/relationships/image" Target="../media/image380.png"/><Relationship Id="rId250" Type="http://schemas.openxmlformats.org/officeDocument/2006/relationships/customXml" Target="../ink/ink336.xml"/><Relationship Id="rId271" Type="http://schemas.openxmlformats.org/officeDocument/2006/relationships/image" Target="../media/image421.png"/><Relationship Id="rId292" Type="http://schemas.openxmlformats.org/officeDocument/2006/relationships/customXml" Target="../ink/ink357.xml"/><Relationship Id="rId306" Type="http://schemas.openxmlformats.org/officeDocument/2006/relationships/customXml" Target="../ink/ink364.xml"/><Relationship Id="rId327" Type="http://schemas.openxmlformats.org/officeDocument/2006/relationships/image" Target="../media/image449.png"/><Relationship Id="rId348" Type="http://schemas.openxmlformats.org/officeDocument/2006/relationships/customXml" Target="../ink/ink385.xml"/><Relationship Id="rId369" Type="http://schemas.openxmlformats.org/officeDocument/2006/relationships/image" Target="../media/image331.png"/><Relationship Id="rId380" Type="http://schemas.openxmlformats.org/officeDocument/2006/relationships/customXml" Target="../ink/ink401.xml"/><Relationship Id="rId415" Type="http://schemas.openxmlformats.org/officeDocument/2006/relationships/image" Target="../media/image354.png"/><Relationship Id="rId436" Type="http://schemas.openxmlformats.org/officeDocument/2006/relationships/customXml" Target="../ink/ink429.xml"/><Relationship Id="rId457" Type="http://schemas.openxmlformats.org/officeDocument/2006/relationships/image" Target="../media/image375.png"/><Relationship Id="rId240" Type="http://schemas.openxmlformats.org/officeDocument/2006/relationships/customXml" Target="../ink/ink331.xml"/><Relationship Id="rId261" Type="http://schemas.openxmlformats.org/officeDocument/2006/relationships/image" Target="../media/image416.png"/><Relationship Id="rId282" Type="http://schemas.openxmlformats.org/officeDocument/2006/relationships/customXml" Target="../ink/ink352.xml"/><Relationship Id="rId317" Type="http://schemas.openxmlformats.org/officeDocument/2006/relationships/image" Target="../media/image444.png"/><Relationship Id="rId338" Type="http://schemas.openxmlformats.org/officeDocument/2006/relationships/customXml" Target="../ink/ink380.xml"/><Relationship Id="rId359" Type="http://schemas.openxmlformats.org/officeDocument/2006/relationships/image" Target="../media/image465.png"/><Relationship Id="rId370" Type="http://schemas.openxmlformats.org/officeDocument/2006/relationships/customXml" Target="../ink/ink396.xml"/><Relationship Id="rId391" Type="http://schemas.openxmlformats.org/officeDocument/2006/relationships/image" Target="../media/image342.png"/><Relationship Id="rId405" Type="http://schemas.openxmlformats.org/officeDocument/2006/relationships/image" Target="../media/image349.png"/><Relationship Id="rId426" Type="http://schemas.openxmlformats.org/officeDocument/2006/relationships/customXml" Target="../ink/ink424.xml"/><Relationship Id="rId447" Type="http://schemas.openxmlformats.org/officeDocument/2006/relationships/image" Target="../media/image370.png"/><Relationship Id="rId251" Type="http://schemas.openxmlformats.org/officeDocument/2006/relationships/image" Target="../media/image411.png"/><Relationship Id="rId468" Type="http://schemas.openxmlformats.org/officeDocument/2006/relationships/customXml" Target="../ink/ink445.xml"/><Relationship Id="rId272" Type="http://schemas.openxmlformats.org/officeDocument/2006/relationships/customXml" Target="../ink/ink347.xml"/><Relationship Id="rId293" Type="http://schemas.openxmlformats.org/officeDocument/2006/relationships/image" Target="../media/image432.png"/><Relationship Id="rId307" Type="http://schemas.openxmlformats.org/officeDocument/2006/relationships/image" Target="../media/image439.png"/><Relationship Id="rId328" Type="http://schemas.openxmlformats.org/officeDocument/2006/relationships/customXml" Target="../ink/ink375.xml"/><Relationship Id="rId349" Type="http://schemas.openxmlformats.org/officeDocument/2006/relationships/image" Target="../media/image460.png"/><Relationship Id="rId360" Type="http://schemas.openxmlformats.org/officeDocument/2006/relationships/customXml" Target="../ink/ink391.xml"/><Relationship Id="rId381" Type="http://schemas.openxmlformats.org/officeDocument/2006/relationships/image" Target="../media/image337.png"/><Relationship Id="rId416" Type="http://schemas.openxmlformats.org/officeDocument/2006/relationships/customXml" Target="../ink/ink419.xml"/><Relationship Id="rId241" Type="http://schemas.openxmlformats.org/officeDocument/2006/relationships/image" Target="../media/image406.png"/><Relationship Id="rId437" Type="http://schemas.openxmlformats.org/officeDocument/2006/relationships/image" Target="../media/image365.png"/><Relationship Id="rId458" Type="http://schemas.openxmlformats.org/officeDocument/2006/relationships/customXml" Target="../ink/ink440.xml"/><Relationship Id="rId262" Type="http://schemas.openxmlformats.org/officeDocument/2006/relationships/customXml" Target="../ink/ink342.xml"/><Relationship Id="rId283" Type="http://schemas.openxmlformats.org/officeDocument/2006/relationships/image" Target="../media/image427.png"/><Relationship Id="rId313" Type="http://schemas.openxmlformats.org/officeDocument/2006/relationships/image" Target="../media/image442.png"/><Relationship Id="rId318" Type="http://schemas.openxmlformats.org/officeDocument/2006/relationships/customXml" Target="../ink/ink370.xml"/><Relationship Id="rId339" Type="http://schemas.openxmlformats.org/officeDocument/2006/relationships/image" Target="../media/image455.png"/><Relationship Id="rId334" Type="http://schemas.openxmlformats.org/officeDocument/2006/relationships/customXml" Target="../ink/ink378.xml"/><Relationship Id="rId350" Type="http://schemas.openxmlformats.org/officeDocument/2006/relationships/customXml" Target="../ink/ink386.xml"/><Relationship Id="rId355" Type="http://schemas.openxmlformats.org/officeDocument/2006/relationships/image" Target="../media/image463.png"/><Relationship Id="rId371" Type="http://schemas.openxmlformats.org/officeDocument/2006/relationships/image" Target="../media/image332.png"/><Relationship Id="rId376" Type="http://schemas.openxmlformats.org/officeDocument/2006/relationships/customXml" Target="../ink/ink399.xml"/><Relationship Id="rId397" Type="http://schemas.openxmlformats.org/officeDocument/2006/relationships/image" Target="../media/image345.png"/><Relationship Id="rId406" Type="http://schemas.openxmlformats.org/officeDocument/2006/relationships/customXml" Target="../ink/ink414.xml"/><Relationship Id="rId236" Type="http://schemas.openxmlformats.org/officeDocument/2006/relationships/customXml" Target="../ink/ink329.xml"/><Relationship Id="rId257" Type="http://schemas.openxmlformats.org/officeDocument/2006/relationships/image" Target="../media/image414.png"/><Relationship Id="rId278" Type="http://schemas.openxmlformats.org/officeDocument/2006/relationships/customXml" Target="../ink/ink350.xml"/><Relationship Id="rId392" Type="http://schemas.openxmlformats.org/officeDocument/2006/relationships/customXml" Target="../ink/ink407.xml"/><Relationship Id="rId401" Type="http://schemas.openxmlformats.org/officeDocument/2006/relationships/image" Target="../media/image347.png"/><Relationship Id="rId422" Type="http://schemas.openxmlformats.org/officeDocument/2006/relationships/customXml" Target="../ink/ink422.xml"/><Relationship Id="rId427" Type="http://schemas.openxmlformats.org/officeDocument/2006/relationships/image" Target="../media/image360.png"/><Relationship Id="rId443" Type="http://schemas.openxmlformats.org/officeDocument/2006/relationships/image" Target="../media/image368.png"/><Relationship Id="rId448" Type="http://schemas.openxmlformats.org/officeDocument/2006/relationships/customXml" Target="../ink/ink435.xml"/><Relationship Id="rId464" Type="http://schemas.openxmlformats.org/officeDocument/2006/relationships/customXml" Target="../ink/ink443.xml"/><Relationship Id="rId469" Type="http://schemas.openxmlformats.org/officeDocument/2006/relationships/image" Target="../media/image381.png"/><Relationship Id="rId231" Type="http://schemas.openxmlformats.org/officeDocument/2006/relationships/image" Target="../media/image401.png"/><Relationship Id="rId252" Type="http://schemas.openxmlformats.org/officeDocument/2006/relationships/customXml" Target="../ink/ink337.xml"/><Relationship Id="rId273" Type="http://schemas.openxmlformats.org/officeDocument/2006/relationships/image" Target="../media/image422.png"/><Relationship Id="rId294" Type="http://schemas.openxmlformats.org/officeDocument/2006/relationships/customXml" Target="../ink/ink358.xml"/><Relationship Id="rId308" Type="http://schemas.openxmlformats.org/officeDocument/2006/relationships/customXml" Target="../ink/ink365.xml"/><Relationship Id="rId329" Type="http://schemas.openxmlformats.org/officeDocument/2006/relationships/image" Target="../media/image450.png"/><Relationship Id="rId340" Type="http://schemas.openxmlformats.org/officeDocument/2006/relationships/customXml" Target="../ink/ink381.xml"/><Relationship Id="rId361" Type="http://schemas.openxmlformats.org/officeDocument/2006/relationships/image" Target="../media/image327.png"/><Relationship Id="rId382" Type="http://schemas.openxmlformats.org/officeDocument/2006/relationships/customXml" Target="../ink/ink402.xml"/><Relationship Id="rId417" Type="http://schemas.openxmlformats.org/officeDocument/2006/relationships/image" Target="../media/image355.png"/><Relationship Id="rId438" Type="http://schemas.openxmlformats.org/officeDocument/2006/relationships/customXml" Target="../ink/ink430.xml"/><Relationship Id="rId459" Type="http://schemas.openxmlformats.org/officeDocument/2006/relationships/image" Target="../media/image376.png"/><Relationship Id="rId242" Type="http://schemas.openxmlformats.org/officeDocument/2006/relationships/customXml" Target="../ink/ink332.xml"/><Relationship Id="rId263" Type="http://schemas.openxmlformats.org/officeDocument/2006/relationships/image" Target="../media/image417.png"/><Relationship Id="rId284" Type="http://schemas.openxmlformats.org/officeDocument/2006/relationships/customXml" Target="../ink/ink353.xml"/><Relationship Id="rId319" Type="http://schemas.openxmlformats.org/officeDocument/2006/relationships/image" Target="../media/image445.png"/><Relationship Id="rId330" Type="http://schemas.openxmlformats.org/officeDocument/2006/relationships/customXml" Target="../ink/ink376.xml"/><Relationship Id="rId351" Type="http://schemas.openxmlformats.org/officeDocument/2006/relationships/image" Target="../media/image461.png"/><Relationship Id="rId372" Type="http://schemas.openxmlformats.org/officeDocument/2006/relationships/customXml" Target="../ink/ink397.xml"/><Relationship Id="rId393" Type="http://schemas.openxmlformats.org/officeDocument/2006/relationships/image" Target="../media/image343.png"/><Relationship Id="rId407" Type="http://schemas.openxmlformats.org/officeDocument/2006/relationships/image" Target="../media/image350.png"/><Relationship Id="rId428" Type="http://schemas.openxmlformats.org/officeDocument/2006/relationships/customXml" Target="../ink/ink425.xml"/><Relationship Id="rId449" Type="http://schemas.openxmlformats.org/officeDocument/2006/relationships/image" Target="../media/image371.png"/><Relationship Id="rId232" Type="http://schemas.openxmlformats.org/officeDocument/2006/relationships/customXml" Target="../ink/ink327.xml"/><Relationship Id="rId253" Type="http://schemas.openxmlformats.org/officeDocument/2006/relationships/image" Target="../media/image412.png"/><Relationship Id="rId274" Type="http://schemas.openxmlformats.org/officeDocument/2006/relationships/customXml" Target="../ink/ink348.xml"/><Relationship Id="rId295" Type="http://schemas.openxmlformats.org/officeDocument/2006/relationships/image" Target="../media/image433.png"/><Relationship Id="rId309" Type="http://schemas.openxmlformats.org/officeDocument/2006/relationships/image" Target="../media/image440.png"/><Relationship Id="rId460" Type="http://schemas.openxmlformats.org/officeDocument/2006/relationships/customXml" Target="../ink/ink441.xml"/><Relationship Id="rId320" Type="http://schemas.openxmlformats.org/officeDocument/2006/relationships/customXml" Target="../ink/ink371.xml"/><Relationship Id="rId341" Type="http://schemas.openxmlformats.org/officeDocument/2006/relationships/image" Target="../media/image456.png"/><Relationship Id="rId362" Type="http://schemas.openxmlformats.org/officeDocument/2006/relationships/customXml" Target="../ink/ink392.xml"/><Relationship Id="rId383" Type="http://schemas.openxmlformats.org/officeDocument/2006/relationships/image" Target="../media/image338.png"/><Relationship Id="rId418" Type="http://schemas.openxmlformats.org/officeDocument/2006/relationships/customXml" Target="../ink/ink420.xml"/><Relationship Id="rId439" Type="http://schemas.openxmlformats.org/officeDocument/2006/relationships/image" Target="../media/image366.png"/><Relationship Id="rId243" Type="http://schemas.openxmlformats.org/officeDocument/2006/relationships/image" Target="../media/image407.png"/><Relationship Id="rId264" Type="http://schemas.openxmlformats.org/officeDocument/2006/relationships/customXml" Target="../ink/ink343.xml"/><Relationship Id="rId285" Type="http://schemas.openxmlformats.org/officeDocument/2006/relationships/image" Target="../media/image428.png"/><Relationship Id="rId450" Type="http://schemas.openxmlformats.org/officeDocument/2006/relationships/customXml" Target="../ink/ink436.xml"/><Relationship Id="rId310" Type="http://schemas.openxmlformats.org/officeDocument/2006/relationships/customXml" Target="../ink/ink366.xml"/><Relationship Id="rId331" Type="http://schemas.openxmlformats.org/officeDocument/2006/relationships/image" Target="../media/image451.png"/><Relationship Id="rId352" Type="http://schemas.openxmlformats.org/officeDocument/2006/relationships/customXml" Target="../ink/ink387.xml"/><Relationship Id="rId373" Type="http://schemas.openxmlformats.org/officeDocument/2006/relationships/image" Target="../media/image333.png"/><Relationship Id="rId394" Type="http://schemas.openxmlformats.org/officeDocument/2006/relationships/customXml" Target="../ink/ink408.xml"/><Relationship Id="rId408" Type="http://schemas.openxmlformats.org/officeDocument/2006/relationships/customXml" Target="../ink/ink415.xml"/><Relationship Id="rId429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402.png"/><Relationship Id="rId254" Type="http://schemas.openxmlformats.org/officeDocument/2006/relationships/customXml" Target="../ink/ink338.xml"/><Relationship Id="rId440" Type="http://schemas.openxmlformats.org/officeDocument/2006/relationships/customXml" Target="../ink/ink431.xml"/><Relationship Id="rId275" Type="http://schemas.openxmlformats.org/officeDocument/2006/relationships/image" Target="../media/image423.png"/><Relationship Id="rId296" Type="http://schemas.openxmlformats.org/officeDocument/2006/relationships/customXml" Target="../ink/ink359.xml"/><Relationship Id="rId300" Type="http://schemas.openxmlformats.org/officeDocument/2006/relationships/customXml" Target="../ink/ink361.xml"/><Relationship Id="rId461" Type="http://schemas.openxmlformats.org/officeDocument/2006/relationships/image" Target="../media/image377.png"/><Relationship Id="rId321" Type="http://schemas.openxmlformats.org/officeDocument/2006/relationships/image" Target="../media/image446.png"/><Relationship Id="rId342" Type="http://schemas.openxmlformats.org/officeDocument/2006/relationships/customXml" Target="../ink/ink382.xml"/><Relationship Id="rId363" Type="http://schemas.openxmlformats.org/officeDocument/2006/relationships/image" Target="../media/image328.png"/><Relationship Id="rId384" Type="http://schemas.openxmlformats.org/officeDocument/2006/relationships/customXml" Target="../ink/ink403.xml"/><Relationship Id="rId419" Type="http://schemas.openxmlformats.org/officeDocument/2006/relationships/image" Target="../media/image356.png"/><Relationship Id="rId244" Type="http://schemas.openxmlformats.org/officeDocument/2006/relationships/customXml" Target="../ink/ink333.xml"/><Relationship Id="rId430" Type="http://schemas.openxmlformats.org/officeDocument/2006/relationships/customXml" Target="../ink/ink426.xml"/><Relationship Id="rId265" Type="http://schemas.openxmlformats.org/officeDocument/2006/relationships/image" Target="../media/image418.png"/><Relationship Id="rId286" Type="http://schemas.openxmlformats.org/officeDocument/2006/relationships/customXml" Target="../ink/ink354.xml"/><Relationship Id="rId451" Type="http://schemas.openxmlformats.org/officeDocument/2006/relationships/image" Target="../media/image372.png"/><Relationship Id="rId311" Type="http://schemas.openxmlformats.org/officeDocument/2006/relationships/image" Target="../media/image441.png"/><Relationship Id="rId332" Type="http://schemas.openxmlformats.org/officeDocument/2006/relationships/customXml" Target="../ink/ink377.xml"/><Relationship Id="rId353" Type="http://schemas.openxmlformats.org/officeDocument/2006/relationships/image" Target="../media/image462.png"/><Relationship Id="rId374" Type="http://schemas.openxmlformats.org/officeDocument/2006/relationships/customXml" Target="../ink/ink398.xml"/><Relationship Id="rId395" Type="http://schemas.openxmlformats.org/officeDocument/2006/relationships/image" Target="../media/image344.png"/><Relationship Id="rId409" Type="http://schemas.openxmlformats.org/officeDocument/2006/relationships/image" Target="../media/image351.png"/><Relationship Id="rId234" Type="http://schemas.openxmlformats.org/officeDocument/2006/relationships/customXml" Target="../ink/ink328.xml"/><Relationship Id="rId420" Type="http://schemas.openxmlformats.org/officeDocument/2006/relationships/customXml" Target="../ink/ink421.xml"/><Relationship Id="rId2" Type="http://schemas.openxmlformats.org/officeDocument/2006/relationships/customXml" Target="../ink/ink326.xml"/><Relationship Id="rId255" Type="http://schemas.openxmlformats.org/officeDocument/2006/relationships/image" Target="../media/image413.png"/><Relationship Id="rId276" Type="http://schemas.openxmlformats.org/officeDocument/2006/relationships/customXml" Target="../ink/ink349.xml"/><Relationship Id="rId297" Type="http://schemas.openxmlformats.org/officeDocument/2006/relationships/image" Target="../media/image434.png"/><Relationship Id="rId441" Type="http://schemas.openxmlformats.org/officeDocument/2006/relationships/image" Target="../media/image367.png"/><Relationship Id="rId462" Type="http://schemas.openxmlformats.org/officeDocument/2006/relationships/customXml" Target="../ink/ink442.xml"/><Relationship Id="rId301" Type="http://schemas.openxmlformats.org/officeDocument/2006/relationships/image" Target="../media/image436.png"/><Relationship Id="rId322" Type="http://schemas.openxmlformats.org/officeDocument/2006/relationships/customXml" Target="../ink/ink372.xml"/><Relationship Id="rId343" Type="http://schemas.openxmlformats.org/officeDocument/2006/relationships/image" Target="../media/image457.png"/><Relationship Id="rId364" Type="http://schemas.openxmlformats.org/officeDocument/2006/relationships/customXml" Target="../ink/ink393.xml"/><Relationship Id="rId385" Type="http://schemas.openxmlformats.org/officeDocument/2006/relationships/image" Target="../media/image339.png"/><Relationship Id="rId245" Type="http://schemas.openxmlformats.org/officeDocument/2006/relationships/image" Target="../media/image408.png"/><Relationship Id="rId266" Type="http://schemas.openxmlformats.org/officeDocument/2006/relationships/customXml" Target="../ink/ink344.xml"/><Relationship Id="rId287" Type="http://schemas.openxmlformats.org/officeDocument/2006/relationships/image" Target="../media/image429.png"/><Relationship Id="rId410" Type="http://schemas.openxmlformats.org/officeDocument/2006/relationships/customXml" Target="../ink/ink416.xml"/><Relationship Id="rId431" Type="http://schemas.openxmlformats.org/officeDocument/2006/relationships/image" Target="../media/image362.png"/><Relationship Id="rId452" Type="http://schemas.openxmlformats.org/officeDocument/2006/relationships/customXml" Target="../ink/ink437.xml"/><Relationship Id="rId312" Type="http://schemas.openxmlformats.org/officeDocument/2006/relationships/customXml" Target="../ink/ink367.xml"/><Relationship Id="rId333" Type="http://schemas.openxmlformats.org/officeDocument/2006/relationships/image" Target="../media/image452.png"/><Relationship Id="rId354" Type="http://schemas.openxmlformats.org/officeDocument/2006/relationships/customXml" Target="../ink/ink388.xml"/><Relationship Id="rId375" Type="http://schemas.openxmlformats.org/officeDocument/2006/relationships/image" Target="../media/image334.png"/><Relationship Id="rId396" Type="http://schemas.openxmlformats.org/officeDocument/2006/relationships/customXml" Target="../ink/ink409.xml"/><Relationship Id="rId235" Type="http://schemas.openxmlformats.org/officeDocument/2006/relationships/image" Target="../media/image403.png"/><Relationship Id="rId256" Type="http://schemas.openxmlformats.org/officeDocument/2006/relationships/customXml" Target="../ink/ink339.xml"/><Relationship Id="rId277" Type="http://schemas.openxmlformats.org/officeDocument/2006/relationships/image" Target="../media/image424.png"/><Relationship Id="rId298" Type="http://schemas.openxmlformats.org/officeDocument/2006/relationships/customXml" Target="../ink/ink360.xml"/><Relationship Id="rId400" Type="http://schemas.openxmlformats.org/officeDocument/2006/relationships/customXml" Target="../ink/ink411.xml"/><Relationship Id="rId421" Type="http://schemas.openxmlformats.org/officeDocument/2006/relationships/image" Target="../media/image357.png"/><Relationship Id="rId442" Type="http://schemas.openxmlformats.org/officeDocument/2006/relationships/customXml" Target="../ink/ink432.xml"/><Relationship Id="rId463" Type="http://schemas.openxmlformats.org/officeDocument/2006/relationships/image" Target="../media/image378.png"/><Relationship Id="rId302" Type="http://schemas.openxmlformats.org/officeDocument/2006/relationships/customXml" Target="../ink/ink362.xml"/><Relationship Id="rId323" Type="http://schemas.openxmlformats.org/officeDocument/2006/relationships/image" Target="../media/image447.png"/><Relationship Id="rId344" Type="http://schemas.openxmlformats.org/officeDocument/2006/relationships/customXml" Target="../ink/ink383.xml"/><Relationship Id="rId365" Type="http://schemas.openxmlformats.org/officeDocument/2006/relationships/image" Target="../media/image329.png"/><Relationship Id="rId386" Type="http://schemas.openxmlformats.org/officeDocument/2006/relationships/customXml" Target="../ink/ink404.xml"/><Relationship Id="rId246" Type="http://schemas.openxmlformats.org/officeDocument/2006/relationships/customXml" Target="../ink/ink334.xml"/><Relationship Id="rId267" Type="http://schemas.openxmlformats.org/officeDocument/2006/relationships/image" Target="../media/image419.png"/><Relationship Id="rId288" Type="http://schemas.openxmlformats.org/officeDocument/2006/relationships/customXml" Target="../ink/ink355.xml"/><Relationship Id="rId411" Type="http://schemas.openxmlformats.org/officeDocument/2006/relationships/image" Target="../media/image352.png"/><Relationship Id="rId432" Type="http://schemas.openxmlformats.org/officeDocument/2006/relationships/customXml" Target="../ink/ink427.xml"/><Relationship Id="rId453" Type="http://schemas.openxmlformats.org/officeDocument/2006/relationships/image" Target="../media/image373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580.png"/><Relationship Id="rId299" Type="http://schemas.openxmlformats.org/officeDocument/2006/relationships/image" Target="../media/image22490.png"/><Relationship Id="rId21" Type="http://schemas.openxmlformats.org/officeDocument/2006/relationships/image" Target="../media/image21010.png"/><Relationship Id="rId63" Type="http://schemas.openxmlformats.org/officeDocument/2006/relationships/image" Target="../media/image21310.png"/><Relationship Id="rId159" Type="http://schemas.openxmlformats.org/officeDocument/2006/relationships/image" Target="../media/image21790.png"/><Relationship Id="rId324" Type="http://schemas.openxmlformats.org/officeDocument/2006/relationships/customXml" Target="../ink/ink4097.xml"/><Relationship Id="rId170" Type="http://schemas.openxmlformats.org/officeDocument/2006/relationships/customXml" Target="../ink/ink4020.xml"/><Relationship Id="rId226" Type="http://schemas.openxmlformats.org/officeDocument/2006/relationships/customXml" Target="../ink/ink4048.xml"/><Relationship Id="rId268" Type="http://schemas.openxmlformats.org/officeDocument/2006/relationships/customXml" Target="../ink/ink4069.xml"/><Relationship Id="rId32" Type="http://schemas.openxmlformats.org/officeDocument/2006/relationships/customXml" Target="../ink/ink3951.xml"/><Relationship Id="rId74" Type="http://schemas.openxmlformats.org/officeDocument/2006/relationships/customXml" Target="../ink/ink3972.xml"/><Relationship Id="rId128" Type="http://schemas.openxmlformats.org/officeDocument/2006/relationships/customXml" Target="../ink/ink3999.xml"/><Relationship Id="rId335" Type="http://schemas.openxmlformats.org/officeDocument/2006/relationships/image" Target="../media/image22670.png"/><Relationship Id="rId5" Type="http://schemas.openxmlformats.org/officeDocument/2006/relationships/image" Target="../media/image20930.png"/><Relationship Id="rId181" Type="http://schemas.openxmlformats.org/officeDocument/2006/relationships/image" Target="../media/image21900.png"/><Relationship Id="rId237" Type="http://schemas.openxmlformats.org/officeDocument/2006/relationships/image" Target="../media/image22180.png"/><Relationship Id="rId279" Type="http://schemas.openxmlformats.org/officeDocument/2006/relationships/image" Target="../media/image22390.png"/><Relationship Id="rId43" Type="http://schemas.openxmlformats.org/officeDocument/2006/relationships/image" Target="../media/image21130.png"/><Relationship Id="rId139" Type="http://schemas.openxmlformats.org/officeDocument/2006/relationships/image" Target="../media/image21690.png"/><Relationship Id="rId290" Type="http://schemas.openxmlformats.org/officeDocument/2006/relationships/customXml" Target="../ink/ink4080.xml"/><Relationship Id="rId304" Type="http://schemas.openxmlformats.org/officeDocument/2006/relationships/customXml" Target="../ink/ink4087.xml"/><Relationship Id="rId346" Type="http://schemas.openxmlformats.org/officeDocument/2006/relationships/customXml" Target="../ink/ink4108.xml"/><Relationship Id="rId85" Type="http://schemas.openxmlformats.org/officeDocument/2006/relationships/image" Target="../media/image21420.png"/><Relationship Id="rId150" Type="http://schemas.openxmlformats.org/officeDocument/2006/relationships/customXml" Target="../ink/ink4010.xml"/><Relationship Id="rId192" Type="http://schemas.openxmlformats.org/officeDocument/2006/relationships/customXml" Target="../ink/ink4031.xml"/><Relationship Id="rId206" Type="http://schemas.openxmlformats.org/officeDocument/2006/relationships/customXml" Target="../ink/ink4038.xml"/><Relationship Id="rId248" Type="http://schemas.openxmlformats.org/officeDocument/2006/relationships/customXml" Target="../ink/ink4059.xml"/><Relationship Id="rId12" Type="http://schemas.openxmlformats.org/officeDocument/2006/relationships/customXml" Target="../ink/ink3941.xml"/><Relationship Id="rId108" Type="http://schemas.openxmlformats.org/officeDocument/2006/relationships/customXml" Target="../ink/ink3989.xml"/><Relationship Id="rId315" Type="http://schemas.openxmlformats.org/officeDocument/2006/relationships/image" Target="../media/image22570.png"/><Relationship Id="rId54" Type="http://schemas.openxmlformats.org/officeDocument/2006/relationships/customXml" Target="../ink/ink3962.xml"/><Relationship Id="rId96" Type="http://schemas.openxmlformats.org/officeDocument/2006/relationships/customXml" Target="../ink/ink3983.xml"/><Relationship Id="rId161" Type="http://schemas.openxmlformats.org/officeDocument/2006/relationships/image" Target="../media/image21800.png"/><Relationship Id="rId217" Type="http://schemas.openxmlformats.org/officeDocument/2006/relationships/image" Target="../media/image22080.png"/><Relationship Id="rId259" Type="http://schemas.openxmlformats.org/officeDocument/2006/relationships/image" Target="../media/image22290.png"/><Relationship Id="rId23" Type="http://schemas.openxmlformats.org/officeDocument/2006/relationships/image" Target="../media/image21020.png"/><Relationship Id="rId119" Type="http://schemas.openxmlformats.org/officeDocument/2006/relationships/image" Target="../media/image21590.png"/><Relationship Id="rId270" Type="http://schemas.openxmlformats.org/officeDocument/2006/relationships/customXml" Target="../ink/ink4070.xml"/><Relationship Id="rId326" Type="http://schemas.openxmlformats.org/officeDocument/2006/relationships/customXml" Target="../ink/ink4098.xml"/><Relationship Id="rId65" Type="http://schemas.openxmlformats.org/officeDocument/2006/relationships/image" Target="../media/image21320.png"/><Relationship Id="rId130" Type="http://schemas.openxmlformats.org/officeDocument/2006/relationships/customXml" Target="../ink/ink4000.xml"/><Relationship Id="rId172" Type="http://schemas.openxmlformats.org/officeDocument/2006/relationships/customXml" Target="../ink/ink4021.xml"/><Relationship Id="rId228" Type="http://schemas.openxmlformats.org/officeDocument/2006/relationships/customXml" Target="../ink/ink4049.xml"/><Relationship Id="rId281" Type="http://schemas.openxmlformats.org/officeDocument/2006/relationships/image" Target="../media/image22400.png"/><Relationship Id="rId337" Type="http://schemas.openxmlformats.org/officeDocument/2006/relationships/image" Target="../media/image22680.png"/><Relationship Id="rId34" Type="http://schemas.openxmlformats.org/officeDocument/2006/relationships/customXml" Target="../ink/ink3952.xml"/><Relationship Id="rId76" Type="http://schemas.openxmlformats.org/officeDocument/2006/relationships/customXml" Target="../ink/ink3973.xml"/><Relationship Id="rId141" Type="http://schemas.openxmlformats.org/officeDocument/2006/relationships/image" Target="../media/image21700.png"/><Relationship Id="rId7" Type="http://schemas.openxmlformats.org/officeDocument/2006/relationships/image" Target="../media/image20940.png"/><Relationship Id="rId183" Type="http://schemas.openxmlformats.org/officeDocument/2006/relationships/image" Target="../media/image21910.png"/><Relationship Id="rId239" Type="http://schemas.openxmlformats.org/officeDocument/2006/relationships/image" Target="../media/image22190.png"/><Relationship Id="rId250" Type="http://schemas.openxmlformats.org/officeDocument/2006/relationships/customXml" Target="../ink/ink4060.xml"/><Relationship Id="rId292" Type="http://schemas.openxmlformats.org/officeDocument/2006/relationships/customXml" Target="../ink/ink4081.xml"/><Relationship Id="rId306" Type="http://schemas.openxmlformats.org/officeDocument/2006/relationships/customXml" Target="../ink/ink4088.xml"/><Relationship Id="rId45" Type="http://schemas.openxmlformats.org/officeDocument/2006/relationships/image" Target="../media/image21220.png"/><Relationship Id="rId87" Type="http://schemas.openxmlformats.org/officeDocument/2006/relationships/image" Target="../media/image21430.png"/><Relationship Id="rId110" Type="http://schemas.openxmlformats.org/officeDocument/2006/relationships/customXml" Target="../ink/ink3990.xml"/><Relationship Id="rId348" Type="http://schemas.openxmlformats.org/officeDocument/2006/relationships/customXml" Target="../ink/ink4109.xml"/><Relationship Id="rId152" Type="http://schemas.openxmlformats.org/officeDocument/2006/relationships/customXml" Target="../ink/ink4011.xml"/><Relationship Id="rId194" Type="http://schemas.openxmlformats.org/officeDocument/2006/relationships/customXml" Target="../ink/ink4032.xml"/><Relationship Id="rId208" Type="http://schemas.openxmlformats.org/officeDocument/2006/relationships/customXml" Target="../ink/ink4039.xml"/><Relationship Id="rId261" Type="http://schemas.openxmlformats.org/officeDocument/2006/relationships/image" Target="../media/image22300.png"/><Relationship Id="rId14" Type="http://schemas.openxmlformats.org/officeDocument/2006/relationships/customXml" Target="../ink/ink3942.xml"/><Relationship Id="rId56" Type="http://schemas.openxmlformats.org/officeDocument/2006/relationships/customXml" Target="../ink/ink3963.xml"/><Relationship Id="rId317" Type="http://schemas.openxmlformats.org/officeDocument/2006/relationships/image" Target="../media/image22580.png"/><Relationship Id="rId8" Type="http://schemas.openxmlformats.org/officeDocument/2006/relationships/customXml" Target="../ink/ink3939.xml"/><Relationship Id="rId98" Type="http://schemas.openxmlformats.org/officeDocument/2006/relationships/customXml" Target="../ink/ink3984.xml"/><Relationship Id="rId121" Type="http://schemas.openxmlformats.org/officeDocument/2006/relationships/image" Target="../media/image21600.png"/><Relationship Id="rId142" Type="http://schemas.openxmlformats.org/officeDocument/2006/relationships/customXml" Target="../ink/ink4006.xml"/><Relationship Id="rId163" Type="http://schemas.openxmlformats.org/officeDocument/2006/relationships/image" Target="../media/image21810.png"/><Relationship Id="rId184" Type="http://schemas.openxmlformats.org/officeDocument/2006/relationships/customXml" Target="../ink/ink4027.xml"/><Relationship Id="rId219" Type="http://schemas.openxmlformats.org/officeDocument/2006/relationships/image" Target="../media/image22090.png"/><Relationship Id="rId230" Type="http://schemas.openxmlformats.org/officeDocument/2006/relationships/customXml" Target="../ink/ink4050.xml"/><Relationship Id="rId251" Type="http://schemas.openxmlformats.org/officeDocument/2006/relationships/image" Target="../media/image22250.png"/><Relationship Id="rId25" Type="http://schemas.openxmlformats.org/officeDocument/2006/relationships/image" Target="../media/image21040.png"/><Relationship Id="rId46" Type="http://schemas.openxmlformats.org/officeDocument/2006/relationships/customXml" Target="../ink/ink3958.xml"/><Relationship Id="rId67" Type="http://schemas.openxmlformats.org/officeDocument/2006/relationships/image" Target="../media/image21330.png"/><Relationship Id="rId272" Type="http://schemas.openxmlformats.org/officeDocument/2006/relationships/customXml" Target="../ink/ink4071.xml"/><Relationship Id="rId293" Type="http://schemas.openxmlformats.org/officeDocument/2006/relationships/image" Target="../media/image22460.png"/><Relationship Id="rId307" Type="http://schemas.openxmlformats.org/officeDocument/2006/relationships/image" Target="../media/image22530.png"/><Relationship Id="rId328" Type="http://schemas.openxmlformats.org/officeDocument/2006/relationships/customXml" Target="../ink/ink4099.xml"/><Relationship Id="rId349" Type="http://schemas.openxmlformats.org/officeDocument/2006/relationships/image" Target="../media/image2928.png"/><Relationship Id="rId88" Type="http://schemas.openxmlformats.org/officeDocument/2006/relationships/customXml" Target="../ink/ink3979.xml"/><Relationship Id="rId111" Type="http://schemas.openxmlformats.org/officeDocument/2006/relationships/image" Target="../media/image21550.png"/><Relationship Id="rId132" Type="http://schemas.openxmlformats.org/officeDocument/2006/relationships/customXml" Target="../ink/ink4001.xml"/><Relationship Id="rId153" Type="http://schemas.openxmlformats.org/officeDocument/2006/relationships/image" Target="../media/image21760.png"/><Relationship Id="rId174" Type="http://schemas.openxmlformats.org/officeDocument/2006/relationships/customXml" Target="../ink/ink4022.xml"/><Relationship Id="rId195" Type="http://schemas.openxmlformats.org/officeDocument/2006/relationships/image" Target="../media/image21970.png"/><Relationship Id="rId209" Type="http://schemas.openxmlformats.org/officeDocument/2006/relationships/image" Target="../media/image22040.png"/><Relationship Id="rId220" Type="http://schemas.openxmlformats.org/officeDocument/2006/relationships/customXml" Target="../ink/ink4045.xml"/><Relationship Id="rId241" Type="http://schemas.openxmlformats.org/officeDocument/2006/relationships/image" Target="../media/image22200.png"/><Relationship Id="rId15" Type="http://schemas.openxmlformats.org/officeDocument/2006/relationships/image" Target="../media/image20980.png"/><Relationship Id="rId36" Type="http://schemas.openxmlformats.org/officeDocument/2006/relationships/customXml" Target="../ink/ink3953.xml"/><Relationship Id="rId57" Type="http://schemas.openxmlformats.org/officeDocument/2006/relationships/image" Target="../media/image21280.png"/><Relationship Id="rId262" Type="http://schemas.openxmlformats.org/officeDocument/2006/relationships/customXml" Target="../ink/ink4066.xml"/><Relationship Id="rId283" Type="http://schemas.openxmlformats.org/officeDocument/2006/relationships/image" Target="../media/image22410.png"/><Relationship Id="rId318" Type="http://schemas.openxmlformats.org/officeDocument/2006/relationships/customXml" Target="../ink/ink4094.xml"/><Relationship Id="rId339" Type="http://schemas.openxmlformats.org/officeDocument/2006/relationships/image" Target="../media/image22690.png"/><Relationship Id="rId78" Type="http://schemas.openxmlformats.org/officeDocument/2006/relationships/customXml" Target="../ink/ink3974.xml"/><Relationship Id="rId99" Type="http://schemas.openxmlformats.org/officeDocument/2006/relationships/image" Target="../media/image21490.png"/><Relationship Id="rId101" Type="http://schemas.openxmlformats.org/officeDocument/2006/relationships/image" Target="../media/image21500.png"/><Relationship Id="rId122" Type="http://schemas.openxmlformats.org/officeDocument/2006/relationships/customXml" Target="../ink/ink3996.xml"/><Relationship Id="rId143" Type="http://schemas.openxmlformats.org/officeDocument/2006/relationships/image" Target="../media/image21710.png"/><Relationship Id="rId164" Type="http://schemas.openxmlformats.org/officeDocument/2006/relationships/customXml" Target="../ink/ink4017.xml"/><Relationship Id="rId185" Type="http://schemas.openxmlformats.org/officeDocument/2006/relationships/image" Target="../media/image21920.png"/><Relationship Id="rId350" Type="http://schemas.openxmlformats.org/officeDocument/2006/relationships/customXml" Target="../ink/ink4110.xml"/><Relationship Id="rId9" Type="http://schemas.openxmlformats.org/officeDocument/2006/relationships/image" Target="../media/image20950.png"/><Relationship Id="rId210" Type="http://schemas.openxmlformats.org/officeDocument/2006/relationships/customXml" Target="../ink/ink4040.xml"/><Relationship Id="rId26" Type="http://schemas.openxmlformats.org/officeDocument/2006/relationships/customXml" Target="../ink/ink3948.xml"/><Relationship Id="rId231" Type="http://schemas.openxmlformats.org/officeDocument/2006/relationships/image" Target="../media/image22150.png"/><Relationship Id="rId252" Type="http://schemas.openxmlformats.org/officeDocument/2006/relationships/customXml" Target="../ink/ink4061.xml"/><Relationship Id="rId273" Type="http://schemas.openxmlformats.org/officeDocument/2006/relationships/image" Target="../media/image22360.png"/><Relationship Id="rId294" Type="http://schemas.openxmlformats.org/officeDocument/2006/relationships/customXml" Target="../ink/ink4082.xml"/><Relationship Id="rId308" Type="http://schemas.openxmlformats.org/officeDocument/2006/relationships/customXml" Target="../ink/ink4089.xml"/><Relationship Id="rId329" Type="http://schemas.openxmlformats.org/officeDocument/2006/relationships/image" Target="../media/image22640.png"/><Relationship Id="rId47" Type="http://schemas.openxmlformats.org/officeDocument/2006/relationships/image" Target="../media/image21230.png"/><Relationship Id="rId68" Type="http://schemas.openxmlformats.org/officeDocument/2006/relationships/customXml" Target="../ink/ink3969.xml"/><Relationship Id="rId89" Type="http://schemas.openxmlformats.org/officeDocument/2006/relationships/image" Target="../media/image21440.png"/><Relationship Id="rId112" Type="http://schemas.openxmlformats.org/officeDocument/2006/relationships/customXml" Target="../ink/ink3991.xml"/><Relationship Id="rId133" Type="http://schemas.openxmlformats.org/officeDocument/2006/relationships/image" Target="../media/image21660.png"/><Relationship Id="rId154" Type="http://schemas.openxmlformats.org/officeDocument/2006/relationships/customXml" Target="../ink/ink4012.xml"/><Relationship Id="rId175" Type="http://schemas.openxmlformats.org/officeDocument/2006/relationships/image" Target="../media/image21870.png"/><Relationship Id="rId340" Type="http://schemas.openxmlformats.org/officeDocument/2006/relationships/customXml" Target="../ink/ink4105.xml"/><Relationship Id="rId196" Type="http://schemas.openxmlformats.org/officeDocument/2006/relationships/customXml" Target="../ink/ink4033.xml"/><Relationship Id="rId200" Type="http://schemas.openxmlformats.org/officeDocument/2006/relationships/customXml" Target="../ink/ink4035.xml"/><Relationship Id="rId16" Type="http://schemas.openxmlformats.org/officeDocument/2006/relationships/customXml" Target="../ink/ink3943.xml"/><Relationship Id="rId221" Type="http://schemas.openxmlformats.org/officeDocument/2006/relationships/image" Target="../media/image22100.png"/><Relationship Id="rId242" Type="http://schemas.openxmlformats.org/officeDocument/2006/relationships/customXml" Target="../ink/ink4056.xml"/><Relationship Id="rId263" Type="http://schemas.openxmlformats.org/officeDocument/2006/relationships/image" Target="../media/image22310.png"/><Relationship Id="rId284" Type="http://schemas.openxmlformats.org/officeDocument/2006/relationships/customXml" Target="../ink/ink4077.xml"/><Relationship Id="rId319" Type="http://schemas.openxmlformats.org/officeDocument/2006/relationships/image" Target="../media/image22590.png"/><Relationship Id="rId37" Type="http://schemas.openxmlformats.org/officeDocument/2006/relationships/image" Target="../media/image21100.png"/><Relationship Id="rId58" Type="http://schemas.openxmlformats.org/officeDocument/2006/relationships/customXml" Target="../ink/ink3964.xml"/><Relationship Id="rId79" Type="http://schemas.openxmlformats.org/officeDocument/2006/relationships/image" Target="../media/image21390.png"/><Relationship Id="rId102" Type="http://schemas.openxmlformats.org/officeDocument/2006/relationships/customXml" Target="../ink/ink3986.xml"/><Relationship Id="rId123" Type="http://schemas.openxmlformats.org/officeDocument/2006/relationships/image" Target="../media/image21610.png"/><Relationship Id="rId144" Type="http://schemas.openxmlformats.org/officeDocument/2006/relationships/customXml" Target="../ink/ink4007.xml"/><Relationship Id="rId330" Type="http://schemas.openxmlformats.org/officeDocument/2006/relationships/customXml" Target="../ink/ink4100.xml"/><Relationship Id="rId90" Type="http://schemas.openxmlformats.org/officeDocument/2006/relationships/customXml" Target="../ink/ink3980.xml"/><Relationship Id="rId165" Type="http://schemas.openxmlformats.org/officeDocument/2006/relationships/image" Target="../media/image21820.png"/><Relationship Id="rId186" Type="http://schemas.openxmlformats.org/officeDocument/2006/relationships/customXml" Target="../ink/ink4028.xml"/><Relationship Id="rId351" Type="http://schemas.openxmlformats.org/officeDocument/2006/relationships/image" Target="../media/image2929.png"/><Relationship Id="rId211" Type="http://schemas.openxmlformats.org/officeDocument/2006/relationships/image" Target="../media/image22050.png"/><Relationship Id="rId232" Type="http://schemas.openxmlformats.org/officeDocument/2006/relationships/customXml" Target="../ink/ink4051.xml"/><Relationship Id="rId253" Type="http://schemas.openxmlformats.org/officeDocument/2006/relationships/image" Target="../media/image22260.png"/><Relationship Id="rId274" Type="http://schemas.openxmlformats.org/officeDocument/2006/relationships/customXml" Target="../ink/ink4072.xml"/><Relationship Id="rId295" Type="http://schemas.openxmlformats.org/officeDocument/2006/relationships/image" Target="../media/image22470.png"/><Relationship Id="rId309" Type="http://schemas.openxmlformats.org/officeDocument/2006/relationships/image" Target="../media/image22540.png"/><Relationship Id="rId27" Type="http://schemas.openxmlformats.org/officeDocument/2006/relationships/image" Target="../media/image21050.png"/><Relationship Id="rId48" Type="http://schemas.openxmlformats.org/officeDocument/2006/relationships/customXml" Target="../ink/ink3959.xml"/><Relationship Id="rId69" Type="http://schemas.openxmlformats.org/officeDocument/2006/relationships/image" Target="../media/image21340.png"/><Relationship Id="rId113" Type="http://schemas.openxmlformats.org/officeDocument/2006/relationships/image" Target="../media/image21560.png"/><Relationship Id="rId134" Type="http://schemas.openxmlformats.org/officeDocument/2006/relationships/customXml" Target="../ink/ink4002.xml"/><Relationship Id="rId320" Type="http://schemas.openxmlformats.org/officeDocument/2006/relationships/customXml" Target="../ink/ink4095.xml"/><Relationship Id="rId80" Type="http://schemas.openxmlformats.org/officeDocument/2006/relationships/customXml" Target="../ink/ink3975.xml"/><Relationship Id="rId155" Type="http://schemas.openxmlformats.org/officeDocument/2006/relationships/image" Target="../media/image21770.png"/><Relationship Id="rId176" Type="http://schemas.openxmlformats.org/officeDocument/2006/relationships/customXml" Target="../ink/ink4023.xml"/><Relationship Id="rId197" Type="http://schemas.openxmlformats.org/officeDocument/2006/relationships/image" Target="../media/image21980.png"/><Relationship Id="rId341" Type="http://schemas.openxmlformats.org/officeDocument/2006/relationships/image" Target="../media/image22700.png"/><Relationship Id="rId201" Type="http://schemas.openxmlformats.org/officeDocument/2006/relationships/image" Target="../media/image22000.png"/><Relationship Id="rId222" Type="http://schemas.openxmlformats.org/officeDocument/2006/relationships/customXml" Target="../ink/ink4046.xml"/><Relationship Id="rId243" Type="http://schemas.openxmlformats.org/officeDocument/2006/relationships/image" Target="../media/image22210.png"/><Relationship Id="rId264" Type="http://schemas.openxmlformats.org/officeDocument/2006/relationships/customXml" Target="../ink/ink4067.xml"/><Relationship Id="rId285" Type="http://schemas.openxmlformats.org/officeDocument/2006/relationships/image" Target="../media/image22420.png"/><Relationship Id="rId17" Type="http://schemas.openxmlformats.org/officeDocument/2006/relationships/image" Target="../media/image20990.png"/><Relationship Id="rId38" Type="http://schemas.openxmlformats.org/officeDocument/2006/relationships/customXml" Target="../ink/ink3954.xml"/><Relationship Id="rId59" Type="http://schemas.openxmlformats.org/officeDocument/2006/relationships/image" Target="../media/image21290.png"/><Relationship Id="rId103" Type="http://schemas.openxmlformats.org/officeDocument/2006/relationships/image" Target="../media/image21510.png"/><Relationship Id="rId124" Type="http://schemas.openxmlformats.org/officeDocument/2006/relationships/customXml" Target="../ink/ink3997.xml"/><Relationship Id="rId310" Type="http://schemas.openxmlformats.org/officeDocument/2006/relationships/customXml" Target="../ink/ink4090.xml"/><Relationship Id="rId70" Type="http://schemas.openxmlformats.org/officeDocument/2006/relationships/customXml" Target="../ink/ink3970.xml"/><Relationship Id="rId91" Type="http://schemas.openxmlformats.org/officeDocument/2006/relationships/image" Target="../media/image21450.png"/><Relationship Id="rId145" Type="http://schemas.openxmlformats.org/officeDocument/2006/relationships/image" Target="../media/image21720.png"/><Relationship Id="rId166" Type="http://schemas.openxmlformats.org/officeDocument/2006/relationships/customXml" Target="../ink/ink4018.xml"/><Relationship Id="rId187" Type="http://schemas.openxmlformats.org/officeDocument/2006/relationships/image" Target="../media/image21930.png"/><Relationship Id="rId331" Type="http://schemas.openxmlformats.org/officeDocument/2006/relationships/image" Target="../media/image2265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041.xml"/><Relationship Id="rId233" Type="http://schemas.openxmlformats.org/officeDocument/2006/relationships/image" Target="../media/image22160.png"/><Relationship Id="rId254" Type="http://schemas.openxmlformats.org/officeDocument/2006/relationships/customXml" Target="../ink/ink4062.xml"/><Relationship Id="rId28" Type="http://schemas.openxmlformats.org/officeDocument/2006/relationships/customXml" Target="../ink/ink3949.xml"/><Relationship Id="rId49" Type="http://schemas.openxmlformats.org/officeDocument/2006/relationships/image" Target="../media/image21240.png"/><Relationship Id="rId114" Type="http://schemas.openxmlformats.org/officeDocument/2006/relationships/customXml" Target="../ink/ink3992.xml"/><Relationship Id="rId275" Type="http://schemas.openxmlformats.org/officeDocument/2006/relationships/image" Target="../media/image22370.png"/><Relationship Id="rId296" Type="http://schemas.openxmlformats.org/officeDocument/2006/relationships/customXml" Target="../ink/ink4083.xml"/><Relationship Id="rId300" Type="http://schemas.openxmlformats.org/officeDocument/2006/relationships/customXml" Target="../ink/ink4085.xml"/><Relationship Id="rId60" Type="http://schemas.openxmlformats.org/officeDocument/2006/relationships/customXml" Target="../ink/ink3965.xml"/><Relationship Id="rId81" Type="http://schemas.openxmlformats.org/officeDocument/2006/relationships/image" Target="../media/image21400.png"/><Relationship Id="rId135" Type="http://schemas.openxmlformats.org/officeDocument/2006/relationships/image" Target="../media/image21670.png"/><Relationship Id="rId156" Type="http://schemas.openxmlformats.org/officeDocument/2006/relationships/customXml" Target="../ink/ink4013.xml"/><Relationship Id="rId177" Type="http://schemas.openxmlformats.org/officeDocument/2006/relationships/image" Target="../media/image21880.png"/><Relationship Id="rId198" Type="http://schemas.openxmlformats.org/officeDocument/2006/relationships/customXml" Target="../ink/ink4034.xml"/><Relationship Id="rId321" Type="http://schemas.openxmlformats.org/officeDocument/2006/relationships/image" Target="../media/image22600.png"/><Relationship Id="rId342" Type="http://schemas.openxmlformats.org/officeDocument/2006/relationships/customXml" Target="../ink/ink4106.xml"/><Relationship Id="rId202" Type="http://schemas.openxmlformats.org/officeDocument/2006/relationships/customXml" Target="../ink/ink4036.xml"/><Relationship Id="rId223" Type="http://schemas.openxmlformats.org/officeDocument/2006/relationships/image" Target="../media/image22110.png"/><Relationship Id="rId244" Type="http://schemas.openxmlformats.org/officeDocument/2006/relationships/customXml" Target="../ink/ink4057.xml"/><Relationship Id="rId18" Type="http://schemas.openxmlformats.org/officeDocument/2006/relationships/customXml" Target="../ink/ink3944.xml"/><Relationship Id="rId39" Type="http://schemas.openxmlformats.org/officeDocument/2006/relationships/image" Target="../media/image21110.png"/><Relationship Id="rId265" Type="http://schemas.openxmlformats.org/officeDocument/2006/relationships/image" Target="../media/image22320.png"/><Relationship Id="rId286" Type="http://schemas.openxmlformats.org/officeDocument/2006/relationships/customXml" Target="../ink/ink4078.xml"/><Relationship Id="rId50" Type="http://schemas.openxmlformats.org/officeDocument/2006/relationships/customXml" Target="../ink/ink3960.xml"/><Relationship Id="rId104" Type="http://schemas.openxmlformats.org/officeDocument/2006/relationships/customXml" Target="../ink/ink3987.xml"/><Relationship Id="rId125" Type="http://schemas.openxmlformats.org/officeDocument/2006/relationships/image" Target="../media/image21620.png"/><Relationship Id="rId146" Type="http://schemas.openxmlformats.org/officeDocument/2006/relationships/customXml" Target="../ink/ink4008.xml"/><Relationship Id="rId167" Type="http://schemas.openxmlformats.org/officeDocument/2006/relationships/image" Target="../media/image21830.png"/><Relationship Id="rId188" Type="http://schemas.openxmlformats.org/officeDocument/2006/relationships/customXml" Target="../ink/ink4029.xml"/><Relationship Id="rId311" Type="http://schemas.openxmlformats.org/officeDocument/2006/relationships/image" Target="../media/image22550.png"/><Relationship Id="rId332" Type="http://schemas.openxmlformats.org/officeDocument/2006/relationships/customXml" Target="../ink/ink4101.xml"/><Relationship Id="rId71" Type="http://schemas.openxmlformats.org/officeDocument/2006/relationships/image" Target="../media/image21350.png"/><Relationship Id="rId92" Type="http://schemas.openxmlformats.org/officeDocument/2006/relationships/customXml" Target="../ink/ink3981.xml"/><Relationship Id="rId213" Type="http://schemas.openxmlformats.org/officeDocument/2006/relationships/image" Target="../media/image22060.png"/><Relationship Id="rId234" Type="http://schemas.openxmlformats.org/officeDocument/2006/relationships/customXml" Target="../ink/ink4052.xml"/><Relationship Id="rId2" Type="http://schemas.openxmlformats.org/officeDocument/2006/relationships/customXml" Target="../ink/ink3936.xml"/><Relationship Id="rId29" Type="http://schemas.openxmlformats.org/officeDocument/2006/relationships/image" Target="../media/image21060.png"/><Relationship Id="rId255" Type="http://schemas.openxmlformats.org/officeDocument/2006/relationships/image" Target="../media/image22270.png"/><Relationship Id="rId276" Type="http://schemas.openxmlformats.org/officeDocument/2006/relationships/customXml" Target="../ink/ink4073.xml"/><Relationship Id="rId297" Type="http://schemas.openxmlformats.org/officeDocument/2006/relationships/image" Target="../media/image22480.png"/><Relationship Id="rId40" Type="http://schemas.openxmlformats.org/officeDocument/2006/relationships/customXml" Target="../ink/ink3955.xml"/><Relationship Id="rId115" Type="http://schemas.openxmlformats.org/officeDocument/2006/relationships/image" Target="../media/image21570.png"/><Relationship Id="rId136" Type="http://schemas.openxmlformats.org/officeDocument/2006/relationships/customXml" Target="../ink/ink4003.xml"/><Relationship Id="rId157" Type="http://schemas.openxmlformats.org/officeDocument/2006/relationships/image" Target="../media/image21780.png"/><Relationship Id="rId178" Type="http://schemas.openxmlformats.org/officeDocument/2006/relationships/customXml" Target="../ink/ink4024.xml"/><Relationship Id="rId301" Type="http://schemas.openxmlformats.org/officeDocument/2006/relationships/image" Target="../media/image22500.png"/><Relationship Id="rId322" Type="http://schemas.openxmlformats.org/officeDocument/2006/relationships/customXml" Target="../ink/ink4096.xml"/><Relationship Id="rId343" Type="http://schemas.openxmlformats.org/officeDocument/2006/relationships/image" Target="../media/image2925.png"/><Relationship Id="rId61" Type="http://schemas.openxmlformats.org/officeDocument/2006/relationships/image" Target="../media/image21300.png"/><Relationship Id="rId82" Type="http://schemas.openxmlformats.org/officeDocument/2006/relationships/customXml" Target="../ink/ink3976.xml"/><Relationship Id="rId199" Type="http://schemas.openxmlformats.org/officeDocument/2006/relationships/image" Target="../media/image21990.png"/><Relationship Id="rId203" Type="http://schemas.openxmlformats.org/officeDocument/2006/relationships/image" Target="../media/image22010.png"/><Relationship Id="rId19" Type="http://schemas.openxmlformats.org/officeDocument/2006/relationships/image" Target="../media/image21000.png"/><Relationship Id="rId224" Type="http://schemas.openxmlformats.org/officeDocument/2006/relationships/customXml" Target="../ink/ink4047.xml"/><Relationship Id="rId245" Type="http://schemas.openxmlformats.org/officeDocument/2006/relationships/image" Target="../media/image22220.png"/><Relationship Id="rId266" Type="http://schemas.openxmlformats.org/officeDocument/2006/relationships/customXml" Target="../ink/ink4068.xml"/><Relationship Id="rId287" Type="http://schemas.openxmlformats.org/officeDocument/2006/relationships/image" Target="../media/image22430.png"/><Relationship Id="rId30" Type="http://schemas.openxmlformats.org/officeDocument/2006/relationships/customXml" Target="../ink/ink3950.xml"/><Relationship Id="rId105" Type="http://schemas.openxmlformats.org/officeDocument/2006/relationships/image" Target="../media/image21520.png"/><Relationship Id="rId126" Type="http://schemas.openxmlformats.org/officeDocument/2006/relationships/customXml" Target="../ink/ink3998.xml"/><Relationship Id="rId147" Type="http://schemas.openxmlformats.org/officeDocument/2006/relationships/image" Target="../media/image21730.png"/><Relationship Id="rId168" Type="http://schemas.openxmlformats.org/officeDocument/2006/relationships/customXml" Target="../ink/ink4019.xml"/><Relationship Id="rId312" Type="http://schemas.openxmlformats.org/officeDocument/2006/relationships/customXml" Target="../ink/ink4091.xml"/><Relationship Id="rId333" Type="http://schemas.openxmlformats.org/officeDocument/2006/relationships/image" Target="../media/image22660.png"/><Relationship Id="rId51" Type="http://schemas.openxmlformats.org/officeDocument/2006/relationships/image" Target="../media/image21250.png"/><Relationship Id="rId72" Type="http://schemas.openxmlformats.org/officeDocument/2006/relationships/customXml" Target="../ink/ink3971.xml"/><Relationship Id="rId93" Type="http://schemas.openxmlformats.org/officeDocument/2006/relationships/image" Target="../media/image21460.png"/><Relationship Id="rId189" Type="http://schemas.openxmlformats.org/officeDocument/2006/relationships/image" Target="../media/image21940.png"/><Relationship Id="rId3" Type="http://schemas.openxmlformats.org/officeDocument/2006/relationships/image" Target="../media/image20920.png"/><Relationship Id="rId214" Type="http://schemas.openxmlformats.org/officeDocument/2006/relationships/customXml" Target="../ink/ink4042.xml"/><Relationship Id="rId235" Type="http://schemas.openxmlformats.org/officeDocument/2006/relationships/image" Target="../media/image22170.png"/><Relationship Id="rId256" Type="http://schemas.openxmlformats.org/officeDocument/2006/relationships/customXml" Target="../ink/ink4063.xml"/><Relationship Id="rId277" Type="http://schemas.openxmlformats.org/officeDocument/2006/relationships/image" Target="../media/image22380.png"/><Relationship Id="rId298" Type="http://schemas.openxmlformats.org/officeDocument/2006/relationships/customXml" Target="../ink/ink4084.xml"/><Relationship Id="rId116" Type="http://schemas.openxmlformats.org/officeDocument/2006/relationships/customXml" Target="../ink/ink3993.xml"/><Relationship Id="rId137" Type="http://schemas.openxmlformats.org/officeDocument/2006/relationships/image" Target="../media/image21680.png"/><Relationship Id="rId158" Type="http://schemas.openxmlformats.org/officeDocument/2006/relationships/customXml" Target="../ink/ink4014.xml"/><Relationship Id="rId302" Type="http://schemas.openxmlformats.org/officeDocument/2006/relationships/customXml" Target="../ink/ink4086.xml"/><Relationship Id="rId323" Type="http://schemas.openxmlformats.org/officeDocument/2006/relationships/image" Target="../media/image22610.png"/><Relationship Id="rId344" Type="http://schemas.openxmlformats.org/officeDocument/2006/relationships/customXml" Target="../ink/ink4107.xml"/><Relationship Id="rId20" Type="http://schemas.openxmlformats.org/officeDocument/2006/relationships/customXml" Target="../ink/ink3945.xml"/><Relationship Id="rId41" Type="http://schemas.openxmlformats.org/officeDocument/2006/relationships/image" Target="../media/image21120.png"/><Relationship Id="rId62" Type="http://schemas.openxmlformats.org/officeDocument/2006/relationships/customXml" Target="../ink/ink3966.xml"/><Relationship Id="rId83" Type="http://schemas.openxmlformats.org/officeDocument/2006/relationships/image" Target="../media/image21410.png"/><Relationship Id="rId179" Type="http://schemas.openxmlformats.org/officeDocument/2006/relationships/image" Target="../media/image21890.png"/><Relationship Id="rId190" Type="http://schemas.openxmlformats.org/officeDocument/2006/relationships/customXml" Target="../ink/ink4030.xml"/><Relationship Id="rId204" Type="http://schemas.openxmlformats.org/officeDocument/2006/relationships/customXml" Target="../ink/ink4037.xml"/><Relationship Id="rId225" Type="http://schemas.openxmlformats.org/officeDocument/2006/relationships/image" Target="../media/image22120.png"/><Relationship Id="rId246" Type="http://schemas.openxmlformats.org/officeDocument/2006/relationships/customXml" Target="../ink/ink4058.xml"/><Relationship Id="rId267" Type="http://schemas.openxmlformats.org/officeDocument/2006/relationships/image" Target="../media/image22330.png"/><Relationship Id="rId288" Type="http://schemas.openxmlformats.org/officeDocument/2006/relationships/customXml" Target="../ink/ink4079.xml"/><Relationship Id="rId106" Type="http://schemas.openxmlformats.org/officeDocument/2006/relationships/customXml" Target="../ink/ink3988.xml"/><Relationship Id="rId127" Type="http://schemas.openxmlformats.org/officeDocument/2006/relationships/image" Target="../media/image21630.png"/><Relationship Id="rId313" Type="http://schemas.openxmlformats.org/officeDocument/2006/relationships/image" Target="../media/image22560.png"/><Relationship Id="rId10" Type="http://schemas.openxmlformats.org/officeDocument/2006/relationships/customXml" Target="../ink/ink3940.xml"/><Relationship Id="rId31" Type="http://schemas.openxmlformats.org/officeDocument/2006/relationships/image" Target="../media/image21070.png"/><Relationship Id="rId52" Type="http://schemas.openxmlformats.org/officeDocument/2006/relationships/customXml" Target="../ink/ink3961.xml"/><Relationship Id="rId73" Type="http://schemas.openxmlformats.org/officeDocument/2006/relationships/image" Target="../media/image21360.png"/><Relationship Id="rId94" Type="http://schemas.openxmlformats.org/officeDocument/2006/relationships/customXml" Target="../ink/ink3982.xml"/><Relationship Id="rId148" Type="http://schemas.openxmlformats.org/officeDocument/2006/relationships/customXml" Target="../ink/ink4009.xml"/><Relationship Id="rId169" Type="http://schemas.openxmlformats.org/officeDocument/2006/relationships/image" Target="../media/image21840.png"/><Relationship Id="rId334" Type="http://schemas.openxmlformats.org/officeDocument/2006/relationships/customXml" Target="../ink/ink4102.xml"/><Relationship Id="rId4" Type="http://schemas.openxmlformats.org/officeDocument/2006/relationships/customXml" Target="../ink/ink3937.xml"/><Relationship Id="rId180" Type="http://schemas.openxmlformats.org/officeDocument/2006/relationships/customXml" Target="../ink/ink4025.xml"/><Relationship Id="rId215" Type="http://schemas.openxmlformats.org/officeDocument/2006/relationships/image" Target="../media/image22070.png"/><Relationship Id="rId236" Type="http://schemas.openxmlformats.org/officeDocument/2006/relationships/customXml" Target="../ink/ink4053.xml"/><Relationship Id="rId257" Type="http://schemas.openxmlformats.org/officeDocument/2006/relationships/image" Target="../media/image22280.png"/><Relationship Id="rId278" Type="http://schemas.openxmlformats.org/officeDocument/2006/relationships/customXml" Target="../ink/ink4074.xml"/><Relationship Id="rId303" Type="http://schemas.openxmlformats.org/officeDocument/2006/relationships/image" Target="../media/image22510.png"/><Relationship Id="rId42" Type="http://schemas.openxmlformats.org/officeDocument/2006/relationships/customXml" Target="../ink/ink3956.xml"/><Relationship Id="rId84" Type="http://schemas.openxmlformats.org/officeDocument/2006/relationships/customXml" Target="../ink/ink3977.xml"/><Relationship Id="rId138" Type="http://schemas.openxmlformats.org/officeDocument/2006/relationships/customXml" Target="../ink/ink4004.xml"/><Relationship Id="rId345" Type="http://schemas.openxmlformats.org/officeDocument/2006/relationships/image" Target="../media/image2926.png"/><Relationship Id="rId191" Type="http://schemas.openxmlformats.org/officeDocument/2006/relationships/image" Target="../media/image21950.png"/><Relationship Id="rId205" Type="http://schemas.openxmlformats.org/officeDocument/2006/relationships/image" Target="../media/image22020.png"/><Relationship Id="rId247" Type="http://schemas.openxmlformats.org/officeDocument/2006/relationships/image" Target="../media/image22230.png"/><Relationship Id="rId107" Type="http://schemas.openxmlformats.org/officeDocument/2006/relationships/image" Target="../media/image21530.png"/><Relationship Id="rId289" Type="http://schemas.openxmlformats.org/officeDocument/2006/relationships/image" Target="../media/image22440.png"/><Relationship Id="rId11" Type="http://schemas.openxmlformats.org/officeDocument/2006/relationships/image" Target="../media/image20960.png"/><Relationship Id="rId53" Type="http://schemas.openxmlformats.org/officeDocument/2006/relationships/image" Target="../media/image21260.png"/><Relationship Id="rId149" Type="http://schemas.openxmlformats.org/officeDocument/2006/relationships/image" Target="../media/image21740.png"/><Relationship Id="rId314" Type="http://schemas.openxmlformats.org/officeDocument/2006/relationships/customXml" Target="../ink/ink4092.xml"/><Relationship Id="rId95" Type="http://schemas.openxmlformats.org/officeDocument/2006/relationships/image" Target="../media/image21470.png"/><Relationship Id="rId160" Type="http://schemas.openxmlformats.org/officeDocument/2006/relationships/customXml" Target="../ink/ink4015.xml"/><Relationship Id="rId216" Type="http://schemas.openxmlformats.org/officeDocument/2006/relationships/customXml" Target="../ink/ink4043.xml"/><Relationship Id="rId258" Type="http://schemas.openxmlformats.org/officeDocument/2006/relationships/customXml" Target="../ink/ink4064.xml"/><Relationship Id="rId22" Type="http://schemas.openxmlformats.org/officeDocument/2006/relationships/customXml" Target="../ink/ink3946.xml"/><Relationship Id="rId64" Type="http://schemas.openxmlformats.org/officeDocument/2006/relationships/customXml" Target="../ink/ink3967.xml"/><Relationship Id="rId118" Type="http://schemas.openxmlformats.org/officeDocument/2006/relationships/customXml" Target="../ink/ink3994.xml"/><Relationship Id="rId325" Type="http://schemas.openxmlformats.org/officeDocument/2006/relationships/image" Target="../media/image22620.png"/><Relationship Id="rId171" Type="http://schemas.openxmlformats.org/officeDocument/2006/relationships/image" Target="../media/image21850.png"/><Relationship Id="rId227" Type="http://schemas.openxmlformats.org/officeDocument/2006/relationships/image" Target="../media/image22130.png"/><Relationship Id="rId269" Type="http://schemas.openxmlformats.org/officeDocument/2006/relationships/image" Target="../media/image22340.png"/><Relationship Id="rId33" Type="http://schemas.openxmlformats.org/officeDocument/2006/relationships/image" Target="../media/image21080.png"/><Relationship Id="rId129" Type="http://schemas.openxmlformats.org/officeDocument/2006/relationships/image" Target="../media/image21640.png"/><Relationship Id="rId280" Type="http://schemas.openxmlformats.org/officeDocument/2006/relationships/customXml" Target="../ink/ink4075.xml"/><Relationship Id="rId336" Type="http://schemas.openxmlformats.org/officeDocument/2006/relationships/customXml" Target="../ink/ink4103.xml"/><Relationship Id="rId75" Type="http://schemas.openxmlformats.org/officeDocument/2006/relationships/image" Target="../media/image21370.png"/><Relationship Id="rId140" Type="http://schemas.openxmlformats.org/officeDocument/2006/relationships/customXml" Target="../ink/ink4005.xml"/><Relationship Id="rId182" Type="http://schemas.openxmlformats.org/officeDocument/2006/relationships/customXml" Target="../ink/ink4026.xml"/><Relationship Id="rId6" Type="http://schemas.openxmlformats.org/officeDocument/2006/relationships/customXml" Target="../ink/ink3938.xml"/><Relationship Id="rId238" Type="http://schemas.openxmlformats.org/officeDocument/2006/relationships/customXml" Target="../ink/ink4054.xml"/><Relationship Id="rId291" Type="http://schemas.openxmlformats.org/officeDocument/2006/relationships/image" Target="../media/image22450.png"/><Relationship Id="rId305" Type="http://schemas.openxmlformats.org/officeDocument/2006/relationships/image" Target="../media/image22520.png"/><Relationship Id="rId347" Type="http://schemas.openxmlformats.org/officeDocument/2006/relationships/image" Target="../media/image2927.png"/><Relationship Id="rId44" Type="http://schemas.openxmlformats.org/officeDocument/2006/relationships/customXml" Target="../ink/ink3957.xml"/><Relationship Id="rId86" Type="http://schemas.openxmlformats.org/officeDocument/2006/relationships/customXml" Target="../ink/ink3978.xml"/><Relationship Id="rId151" Type="http://schemas.openxmlformats.org/officeDocument/2006/relationships/image" Target="../media/image21750.png"/><Relationship Id="rId193" Type="http://schemas.openxmlformats.org/officeDocument/2006/relationships/image" Target="../media/image21960.png"/><Relationship Id="rId207" Type="http://schemas.openxmlformats.org/officeDocument/2006/relationships/image" Target="../media/image22030.png"/><Relationship Id="rId249" Type="http://schemas.openxmlformats.org/officeDocument/2006/relationships/image" Target="../media/image22240.png"/><Relationship Id="rId13" Type="http://schemas.openxmlformats.org/officeDocument/2006/relationships/image" Target="../media/image20970.png"/><Relationship Id="rId109" Type="http://schemas.openxmlformats.org/officeDocument/2006/relationships/image" Target="../media/image21540.png"/><Relationship Id="rId260" Type="http://schemas.openxmlformats.org/officeDocument/2006/relationships/customXml" Target="../ink/ink4065.xml"/><Relationship Id="rId316" Type="http://schemas.openxmlformats.org/officeDocument/2006/relationships/customXml" Target="../ink/ink4093.xml"/><Relationship Id="rId55" Type="http://schemas.openxmlformats.org/officeDocument/2006/relationships/image" Target="../media/image21270.png"/><Relationship Id="rId97" Type="http://schemas.openxmlformats.org/officeDocument/2006/relationships/image" Target="../media/image21480.png"/><Relationship Id="rId120" Type="http://schemas.openxmlformats.org/officeDocument/2006/relationships/customXml" Target="../ink/ink3995.xml"/><Relationship Id="rId162" Type="http://schemas.openxmlformats.org/officeDocument/2006/relationships/customXml" Target="../ink/ink4016.xml"/><Relationship Id="rId218" Type="http://schemas.openxmlformats.org/officeDocument/2006/relationships/customXml" Target="../ink/ink4044.xml"/><Relationship Id="rId271" Type="http://schemas.openxmlformats.org/officeDocument/2006/relationships/image" Target="../media/image22350.png"/><Relationship Id="rId24" Type="http://schemas.openxmlformats.org/officeDocument/2006/relationships/customXml" Target="../ink/ink3947.xml"/><Relationship Id="rId66" Type="http://schemas.openxmlformats.org/officeDocument/2006/relationships/customXml" Target="../ink/ink3968.xml"/><Relationship Id="rId131" Type="http://schemas.openxmlformats.org/officeDocument/2006/relationships/image" Target="../media/image21650.png"/><Relationship Id="rId327" Type="http://schemas.openxmlformats.org/officeDocument/2006/relationships/image" Target="../media/image22630.png"/><Relationship Id="rId173" Type="http://schemas.openxmlformats.org/officeDocument/2006/relationships/image" Target="../media/image21860.png"/><Relationship Id="rId229" Type="http://schemas.openxmlformats.org/officeDocument/2006/relationships/image" Target="../media/image22140.png"/><Relationship Id="rId240" Type="http://schemas.openxmlformats.org/officeDocument/2006/relationships/customXml" Target="../ink/ink4055.xml"/><Relationship Id="rId35" Type="http://schemas.openxmlformats.org/officeDocument/2006/relationships/image" Target="../media/image21090.png"/><Relationship Id="rId77" Type="http://schemas.openxmlformats.org/officeDocument/2006/relationships/image" Target="../media/image21380.png"/><Relationship Id="rId100" Type="http://schemas.openxmlformats.org/officeDocument/2006/relationships/customXml" Target="../ink/ink3985.xml"/><Relationship Id="rId282" Type="http://schemas.openxmlformats.org/officeDocument/2006/relationships/customXml" Target="../ink/ink4076.xml"/><Relationship Id="rId338" Type="http://schemas.openxmlformats.org/officeDocument/2006/relationships/customXml" Target="../ink/ink4104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280.png"/><Relationship Id="rId21" Type="http://schemas.openxmlformats.org/officeDocument/2006/relationships/image" Target="../media/image22800.png"/><Relationship Id="rId42" Type="http://schemas.openxmlformats.org/officeDocument/2006/relationships/customXml" Target="../ink/ink4131.xml"/><Relationship Id="rId47" Type="http://schemas.openxmlformats.org/officeDocument/2006/relationships/image" Target="../media/image22930.png"/><Relationship Id="rId63" Type="http://schemas.openxmlformats.org/officeDocument/2006/relationships/image" Target="../media/image23010.png"/><Relationship Id="rId68" Type="http://schemas.openxmlformats.org/officeDocument/2006/relationships/customXml" Target="../ink/ink4144.xml"/><Relationship Id="rId84" Type="http://schemas.openxmlformats.org/officeDocument/2006/relationships/customXml" Target="../ink/ink4152.xml"/><Relationship Id="rId89" Type="http://schemas.openxmlformats.org/officeDocument/2006/relationships/image" Target="../media/image23140.png"/><Relationship Id="rId112" Type="http://schemas.openxmlformats.org/officeDocument/2006/relationships/customXml" Target="../ink/ink4166.xml"/><Relationship Id="rId16" Type="http://schemas.openxmlformats.org/officeDocument/2006/relationships/customXml" Target="../ink/ink4118.xml"/><Relationship Id="rId107" Type="http://schemas.openxmlformats.org/officeDocument/2006/relationships/image" Target="../media/image23230.png"/><Relationship Id="rId11" Type="http://schemas.openxmlformats.org/officeDocument/2006/relationships/image" Target="../media/image22750.png"/><Relationship Id="rId32" Type="http://schemas.openxmlformats.org/officeDocument/2006/relationships/customXml" Target="../ink/ink4126.xml"/><Relationship Id="rId37" Type="http://schemas.openxmlformats.org/officeDocument/2006/relationships/image" Target="../media/image22880.png"/><Relationship Id="rId53" Type="http://schemas.openxmlformats.org/officeDocument/2006/relationships/image" Target="../media/image22960.png"/><Relationship Id="rId58" Type="http://schemas.openxmlformats.org/officeDocument/2006/relationships/customXml" Target="../ink/ink4139.xml"/><Relationship Id="rId74" Type="http://schemas.openxmlformats.org/officeDocument/2006/relationships/customXml" Target="../ink/ink4147.xml"/><Relationship Id="rId79" Type="http://schemas.openxmlformats.org/officeDocument/2006/relationships/image" Target="../media/image23090.png"/><Relationship Id="rId102" Type="http://schemas.openxmlformats.org/officeDocument/2006/relationships/customXml" Target="../ink/ink4161.xml"/><Relationship Id="rId123" Type="http://schemas.openxmlformats.org/officeDocument/2006/relationships/image" Target="../media/image23310.png"/><Relationship Id="rId128" Type="http://schemas.openxmlformats.org/officeDocument/2006/relationships/customXml" Target="../ink/ink4174.xml"/><Relationship Id="rId5" Type="http://schemas.openxmlformats.org/officeDocument/2006/relationships/image" Target="../media/image22720.png"/><Relationship Id="rId90" Type="http://schemas.openxmlformats.org/officeDocument/2006/relationships/customXml" Target="../ink/ink4155.xml"/><Relationship Id="rId95" Type="http://schemas.openxmlformats.org/officeDocument/2006/relationships/image" Target="../media/image23170.png"/><Relationship Id="rId22" Type="http://schemas.openxmlformats.org/officeDocument/2006/relationships/customXml" Target="../ink/ink4121.xml"/><Relationship Id="rId27" Type="http://schemas.openxmlformats.org/officeDocument/2006/relationships/image" Target="../media/image22830.png"/><Relationship Id="rId43" Type="http://schemas.openxmlformats.org/officeDocument/2006/relationships/image" Target="../media/image22910.png"/><Relationship Id="rId48" Type="http://schemas.openxmlformats.org/officeDocument/2006/relationships/customXml" Target="../ink/ink4134.xml"/><Relationship Id="rId64" Type="http://schemas.openxmlformats.org/officeDocument/2006/relationships/customXml" Target="../ink/ink4142.xml"/><Relationship Id="rId69" Type="http://schemas.openxmlformats.org/officeDocument/2006/relationships/image" Target="../media/image23040.png"/><Relationship Id="rId113" Type="http://schemas.openxmlformats.org/officeDocument/2006/relationships/image" Target="../media/image23260.png"/><Relationship Id="rId118" Type="http://schemas.openxmlformats.org/officeDocument/2006/relationships/customXml" Target="../ink/ink4169.xml"/><Relationship Id="rId80" Type="http://schemas.openxmlformats.org/officeDocument/2006/relationships/customXml" Target="../ink/ink4150.xml"/><Relationship Id="rId85" Type="http://schemas.openxmlformats.org/officeDocument/2006/relationships/image" Target="../media/image23120.png"/><Relationship Id="rId12" Type="http://schemas.openxmlformats.org/officeDocument/2006/relationships/customXml" Target="../ink/ink4116.xml"/><Relationship Id="rId17" Type="http://schemas.openxmlformats.org/officeDocument/2006/relationships/image" Target="../media/image22780.png"/><Relationship Id="rId33" Type="http://schemas.openxmlformats.org/officeDocument/2006/relationships/image" Target="../media/image22860.png"/><Relationship Id="rId38" Type="http://schemas.openxmlformats.org/officeDocument/2006/relationships/customXml" Target="../ink/ink4129.xml"/><Relationship Id="rId59" Type="http://schemas.openxmlformats.org/officeDocument/2006/relationships/image" Target="../media/image22990.png"/><Relationship Id="rId103" Type="http://schemas.openxmlformats.org/officeDocument/2006/relationships/image" Target="../media/image23210.png"/><Relationship Id="rId108" Type="http://schemas.openxmlformats.org/officeDocument/2006/relationships/customXml" Target="../ink/ink4164.xml"/><Relationship Id="rId124" Type="http://schemas.openxmlformats.org/officeDocument/2006/relationships/customXml" Target="../ink/ink4172.xml"/><Relationship Id="rId129" Type="http://schemas.openxmlformats.org/officeDocument/2006/relationships/image" Target="../media/image2930.png"/><Relationship Id="rId54" Type="http://schemas.openxmlformats.org/officeDocument/2006/relationships/customXml" Target="../ink/ink4137.xml"/><Relationship Id="rId70" Type="http://schemas.openxmlformats.org/officeDocument/2006/relationships/customXml" Target="../ink/ink4145.xml"/><Relationship Id="rId75" Type="http://schemas.openxmlformats.org/officeDocument/2006/relationships/image" Target="../media/image23070.png"/><Relationship Id="rId91" Type="http://schemas.openxmlformats.org/officeDocument/2006/relationships/image" Target="../media/image23150.png"/><Relationship Id="rId96" Type="http://schemas.openxmlformats.org/officeDocument/2006/relationships/customXml" Target="../ink/ink415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113.xml"/><Relationship Id="rId23" Type="http://schemas.openxmlformats.org/officeDocument/2006/relationships/image" Target="../media/image22810.png"/><Relationship Id="rId28" Type="http://schemas.openxmlformats.org/officeDocument/2006/relationships/customXml" Target="../ink/ink4124.xml"/><Relationship Id="rId49" Type="http://schemas.openxmlformats.org/officeDocument/2006/relationships/image" Target="../media/image22940.png"/><Relationship Id="rId114" Type="http://schemas.openxmlformats.org/officeDocument/2006/relationships/customXml" Target="../ink/ink4167.xml"/><Relationship Id="rId119" Type="http://schemas.openxmlformats.org/officeDocument/2006/relationships/image" Target="../media/image23290.png"/><Relationship Id="rId44" Type="http://schemas.openxmlformats.org/officeDocument/2006/relationships/customXml" Target="../ink/ink4132.xml"/><Relationship Id="rId60" Type="http://schemas.openxmlformats.org/officeDocument/2006/relationships/customXml" Target="../ink/ink4140.xml"/><Relationship Id="rId65" Type="http://schemas.openxmlformats.org/officeDocument/2006/relationships/image" Target="../media/image23020.png"/><Relationship Id="rId81" Type="http://schemas.openxmlformats.org/officeDocument/2006/relationships/image" Target="../media/image23100.png"/><Relationship Id="rId86" Type="http://schemas.openxmlformats.org/officeDocument/2006/relationships/customXml" Target="../ink/ink4153.xml"/><Relationship Id="rId130" Type="http://schemas.openxmlformats.org/officeDocument/2006/relationships/customXml" Target="../ink/ink4175.xml"/><Relationship Id="rId13" Type="http://schemas.openxmlformats.org/officeDocument/2006/relationships/image" Target="../media/image22760.png"/><Relationship Id="rId18" Type="http://schemas.openxmlformats.org/officeDocument/2006/relationships/customXml" Target="../ink/ink4119.xml"/><Relationship Id="rId39" Type="http://schemas.openxmlformats.org/officeDocument/2006/relationships/image" Target="../media/image22890.png"/><Relationship Id="rId109" Type="http://schemas.openxmlformats.org/officeDocument/2006/relationships/image" Target="../media/image23240.png"/><Relationship Id="rId34" Type="http://schemas.openxmlformats.org/officeDocument/2006/relationships/customXml" Target="../ink/ink4127.xml"/><Relationship Id="rId50" Type="http://schemas.openxmlformats.org/officeDocument/2006/relationships/customXml" Target="../ink/ink4135.xml"/><Relationship Id="rId55" Type="http://schemas.openxmlformats.org/officeDocument/2006/relationships/image" Target="../media/image22970.png"/><Relationship Id="rId76" Type="http://schemas.openxmlformats.org/officeDocument/2006/relationships/customXml" Target="../ink/ink4148.xml"/><Relationship Id="rId97" Type="http://schemas.openxmlformats.org/officeDocument/2006/relationships/image" Target="../media/image23180.png"/><Relationship Id="rId104" Type="http://schemas.openxmlformats.org/officeDocument/2006/relationships/customXml" Target="../ink/ink4162.xml"/><Relationship Id="rId120" Type="http://schemas.openxmlformats.org/officeDocument/2006/relationships/customXml" Target="../ink/ink4170.xml"/><Relationship Id="rId125" Type="http://schemas.openxmlformats.org/officeDocument/2006/relationships/image" Target="../media/image23320.png"/><Relationship Id="rId7" Type="http://schemas.openxmlformats.org/officeDocument/2006/relationships/image" Target="../media/image22730.png"/><Relationship Id="rId71" Type="http://schemas.openxmlformats.org/officeDocument/2006/relationships/image" Target="../media/image23050.png"/><Relationship Id="rId92" Type="http://schemas.openxmlformats.org/officeDocument/2006/relationships/customXml" Target="../ink/ink4156.xml"/><Relationship Id="rId2" Type="http://schemas.openxmlformats.org/officeDocument/2006/relationships/customXml" Target="../ink/ink4111.xml"/><Relationship Id="rId29" Type="http://schemas.openxmlformats.org/officeDocument/2006/relationships/image" Target="../media/image22840.png"/><Relationship Id="rId24" Type="http://schemas.openxmlformats.org/officeDocument/2006/relationships/customXml" Target="../ink/ink4122.xml"/><Relationship Id="rId40" Type="http://schemas.openxmlformats.org/officeDocument/2006/relationships/customXml" Target="../ink/ink4130.xml"/><Relationship Id="rId45" Type="http://schemas.openxmlformats.org/officeDocument/2006/relationships/image" Target="../media/image22920.png"/><Relationship Id="rId66" Type="http://schemas.openxmlformats.org/officeDocument/2006/relationships/customXml" Target="../ink/ink4143.xml"/><Relationship Id="rId87" Type="http://schemas.openxmlformats.org/officeDocument/2006/relationships/image" Target="../media/image23130.png"/><Relationship Id="rId110" Type="http://schemas.openxmlformats.org/officeDocument/2006/relationships/customXml" Target="../ink/ink4165.xml"/><Relationship Id="rId115" Type="http://schemas.openxmlformats.org/officeDocument/2006/relationships/image" Target="../media/image23270.png"/><Relationship Id="rId131" Type="http://schemas.openxmlformats.org/officeDocument/2006/relationships/image" Target="../media/image2931.png"/><Relationship Id="rId61" Type="http://schemas.openxmlformats.org/officeDocument/2006/relationships/image" Target="../media/image23000.png"/><Relationship Id="rId82" Type="http://schemas.openxmlformats.org/officeDocument/2006/relationships/customXml" Target="../ink/ink4151.xml"/><Relationship Id="rId19" Type="http://schemas.openxmlformats.org/officeDocument/2006/relationships/image" Target="../media/image22790.png"/><Relationship Id="rId14" Type="http://schemas.openxmlformats.org/officeDocument/2006/relationships/customXml" Target="../ink/ink4117.xml"/><Relationship Id="rId30" Type="http://schemas.openxmlformats.org/officeDocument/2006/relationships/customXml" Target="../ink/ink4125.xml"/><Relationship Id="rId35" Type="http://schemas.openxmlformats.org/officeDocument/2006/relationships/image" Target="../media/image22870.png"/><Relationship Id="rId56" Type="http://schemas.openxmlformats.org/officeDocument/2006/relationships/customXml" Target="../ink/ink4138.xml"/><Relationship Id="rId77" Type="http://schemas.openxmlformats.org/officeDocument/2006/relationships/image" Target="../media/image23080.png"/><Relationship Id="rId100" Type="http://schemas.openxmlformats.org/officeDocument/2006/relationships/customXml" Target="../ink/ink4160.xml"/><Relationship Id="rId105" Type="http://schemas.openxmlformats.org/officeDocument/2006/relationships/image" Target="../media/image23220.png"/><Relationship Id="rId126" Type="http://schemas.openxmlformats.org/officeDocument/2006/relationships/customXml" Target="../ink/ink4173.xml"/><Relationship Id="rId8" Type="http://schemas.openxmlformats.org/officeDocument/2006/relationships/customXml" Target="../ink/ink4114.xml"/><Relationship Id="rId51" Type="http://schemas.openxmlformats.org/officeDocument/2006/relationships/image" Target="../media/image22950.png"/><Relationship Id="rId72" Type="http://schemas.openxmlformats.org/officeDocument/2006/relationships/customXml" Target="../ink/ink4146.xml"/><Relationship Id="rId93" Type="http://schemas.openxmlformats.org/officeDocument/2006/relationships/image" Target="../media/image23160.png"/><Relationship Id="rId98" Type="http://schemas.openxmlformats.org/officeDocument/2006/relationships/customXml" Target="../ink/ink4159.xml"/><Relationship Id="rId121" Type="http://schemas.openxmlformats.org/officeDocument/2006/relationships/image" Target="../media/image23300.png"/><Relationship Id="rId3" Type="http://schemas.openxmlformats.org/officeDocument/2006/relationships/image" Target="../media/image22710.png"/><Relationship Id="rId25" Type="http://schemas.openxmlformats.org/officeDocument/2006/relationships/image" Target="../media/image22820.png"/><Relationship Id="rId46" Type="http://schemas.openxmlformats.org/officeDocument/2006/relationships/customXml" Target="../ink/ink4133.xml"/><Relationship Id="rId67" Type="http://schemas.openxmlformats.org/officeDocument/2006/relationships/image" Target="../media/image23030.png"/><Relationship Id="rId116" Type="http://schemas.openxmlformats.org/officeDocument/2006/relationships/customXml" Target="../ink/ink4168.xml"/><Relationship Id="rId20" Type="http://schemas.openxmlformats.org/officeDocument/2006/relationships/customXml" Target="../ink/ink4120.xml"/><Relationship Id="rId41" Type="http://schemas.openxmlformats.org/officeDocument/2006/relationships/image" Target="../media/image22900.png"/><Relationship Id="rId62" Type="http://schemas.openxmlformats.org/officeDocument/2006/relationships/customXml" Target="../ink/ink4141.xml"/><Relationship Id="rId83" Type="http://schemas.openxmlformats.org/officeDocument/2006/relationships/image" Target="../media/image23110.png"/><Relationship Id="rId88" Type="http://schemas.openxmlformats.org/officeDocument/2006/relationships/customXml" Target="../ink/ink4154.xml"/><Relationship Id="rId111" Type="http://schemas.openxmlformats.org/officeDocument/2006/relationships/image" Target="../media/image23250.png"/><Relationship Id="rId15" Type="http://schemas.openxmlformats.org/officeDocument/2006/relationships/image" Target="../media/image22770.png"/><Relationship Id="rId36" Type="http://schemas.openxmlformats.org/officeDocument/2006/relationships/customXml" Target="../ink/ink4128.xml"/><Relationship Id="rId57" Type="http://schemas.openxmlformats.org/officeDocument/2006/relationships/image" Target="../media/image22980.png"/><Relationship Id="rId106" Type="http://schemas.openxmlformats.org/officeDocument/2006/relationships/customXml" Target="../ink/ink4163.xml"/><Relationship Id="rId127" Type="http://schemas.openxmlformats.org/officeDocument/2006/relationships/image" Target="../media/image23330.png"/><Relationship Id="rId10" Type="http://schemas.openxmlformats.org/officeDocument/2006/relationships/customXml" Target="../ink/ink4115.xml"/><Relationship Id="rId31" Type="http://schemas.openxmlformats.org/officeDocument/2006/relationships/image" Target="../media/image22850.png"/><Relationship Id="rId52" Type="http://schemas.openxmlformats.org/officeDocument/2006/relationships/customXml" Target="../ink/ink4136.xml"/><Relationship Id="rId73" Type="http://schemas.openxmlformats.org/officeDocument/2006/relationships/image" Target="../media/image23060.png"/><Relationship Id="rId78" Type="http://schemas.openxmlformats.org/officeDocument/2006/relationships/customXml" Target="../ink/ink4149.xml"/><Relationship Id="rId94" Type="http://schemas.openxmlformats.org/officeDocument/2006/relationships/customXml" Target="../ink/ink4157.xml"/><Relationship Id="rId99" Type="http://schemas.openxmlformats.org/officeDocument/2006/relationships/image" Target="../media/image23190.png"/><Relationship Id="rId101" Type="http://schemas.openxmlformats.org/officeDocument/2006/relationships/image" Target="../media/image23200.png"/><Relationship Id="rId122" Type="http://schemas.openxmlformats.org/officeDocument/2006/relationships/customXml" Target="../ink/ink4171.xml"/><Relationship Id="rId4" Type="http://schemas.openxmlformats.org/officeDocument/2006/relationships/customXml" Target="../ink/ink4112.xml"/><Relationship Id="rId9" Type="http://schemas.openxmlformats.org/officeDocument/2006/relationships/image" Target="../media/image22740.png"/><Relationship Id="rId26" Type="http://schemas.openxmlformats.org/officeDocument/2006/relationships/customXml" Target="../ink/ink4123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460.png"/><Relationship Id="rId21" Type="http://schemas.openxmlformats.org/officeDocument/2006/relationships/customXml" Target="../ink/ink4185.xml"/><Relationship Id="rId42" Type="http://schemas.openxmlformats.org/officeDocument/2006/relationships/image" Target="../media/image23540.png"/><Relationship Id="rId47" Type="http://schemas.openxmlformats.org/officeDocument/2006/relationships/customXml" Target="../ink/ink4198.xml"/><Relationship Id="rId63" Type="http://schemas.openxmlformats.org/officeDocument/2006/relationships/customXml" Target="../ink/ink4206.xml"/><Relationship Id="rId68" Type="http://schemas.openxmlformats.org/officeDocument/2006/relationships/image" Target="../media/image23670.png"/><Relationship Id="rId84" Type="http://schemas.openxmlformats.org/officeDocument/2006/relationships/image" Target="../media/image23750.png"/><Relationship Id="rId16" Type="http://schemas.openxmlformats.org/officeDocument/2006/relationships/image" Target="../media/image23410.png"/><Relationship Id="rId11" Type="http://schemas.openxmlformats.org/officeDocument/2006/relationships/customXml" Target="../ink/ink4180.xml"/><Relationship Id="rId32" Type="http://schemas.openxmlformats.org/officeDocument/2006/relationships/image" Target="../media/image23490.png"/><Relationship Id="rId37" Type="http://schemas.openxmlformats.org/officeDocument/2006/relationships/customXml" Target="../ink/ink4193.xml"/><Relationship Id="rId53" Type="http://schemas.openxmlformats.org/officeDocument/2006/relationships/customXml" Target="../ink/ink4201.xml"/><Relationship Id="rId58" Type="http://schemas.openxmlformats.org/officeDocument/2006/relationships/image" Target="../media/image23620.png"/><Relationship Id="rId74" Type="http://schemas.openxmlformats.org/officeDocument/2006/relationships/image" Target="../media/image23700.png"/><Relationship Id="rId79" Type="http://schemas.openxmlformats.org/officeDocument/2006/relationships/customXml" Target="../ink/ink4214.xml"/><Relationship Id="rId5" Type="http://schemas.openxmlformats.org/officeDocument/2006/relationships/customXml" Target="../ink/ink4177.xml"/><Relationship Id="rId19" Type="http://schemas.openxmlformats.org/officeDocument/2006/relationships/customXml" Target="../ink/ink4184.xml"/><Relationship Id="rId14" Type="http://schemas.openxmlformats.org/officeDocument/2006/relationships/image" Target="../media/image23400.png"/><Relationship Id="rId22" Type="http://schemas.openxmlformats.org/officeDocument/2006/relationships/image" Target="../media/image23440.png"/><Relationship Id="rId27" Type="http://schemas.openxmlformats.org/officeDocument/2006/relationships/customXml" Target="../ink/ink4188.xml"/><Relationship Id="rId30" Type="http://schemas.openxmlformats.org/officeDocument/2006/relationships/image" Target="../media/image23480.png"/><Relationship Id="rId35" Type="http://schemas.openxmlformats.org/officeDocument/2006/relationships/customXml" Target="../ink/ink4192.xml"/><Relationship Id="rId43" Type="http://schemas.openxmlformats.org/officeDocument/2006/relationships/customXml" Target="../ink/ink4196.xml"/><Relationship Id="rId48" Type="http://schemas.openxmlformats.org/officeDocument/2006/relationships/image" Target="../media/image23570.png"/><Relationship Id="rId56" Type="http://schemas.openxmlformats.org/officeDocument/2006/relationships/image" Target="../media/image23610.png"/><Relationship Id="rId64" Type="http://schemas.openxmlformats.org/officeDocument/2006/relationships/image" Target="../media/image23650.png"/><Relationship Id="rId69" Type="http://schemas.openxmlformats.org/officeDocument/2006/relationships/customXml" Target="../ink/ink4209.xml"/><Relationship Id="rId77" Type="http://schemas.openxmlformats.org/officeDocument/2006/relationships/customXml" Target="../ink/ink4213.xml"/><Relationship Id="rId8" Type="http://schemas.openxmlformats.org/officeDocument/2006/relationships/image" Target="../media/image23370.png"/><Relationship Id="rId51" Type="http://schemas.openxmlformats.org/officeDocument/2006/relationships/customXml" Target="../ink/ink4200.xml"/><Relationship Id="rId72" Type="http://schemas.openxmlformats.org/officeDocument/2006/relationships/image" Target="../media/image23690.png"/><Relationship Id="rId80" Type="http://schemas.openxmlformats.org/officeDocument/2006/relationships/image" Target="../media/image23730.png"/><Relationship Id="rId85" Type="http://schemas.openxmlformats.org/officeDocument/2006/relationships/customXml" Target="../ink/ink4217.xml"/><Relationship Id="rId3" Type="http://schemas.openxmlformats.org/officeDocument/2006/relationships/customXml" Target="../ink/ink4176.xml"/><Relationship Id="rId12" Type="http://schemas.openxmlformats.org/officeDocument/2006/relationships/image" Target="../media/image23390.png"/><Relationship Id="rId17" Type="http://schemas.openxmlformats.org/officeDocument/2006/relationships/customXml" Target="../ink/ink4183.xml"/><Relationship Id="rId25" Type="http://schemas.openxmlformats.org/officeDocument/2006/relationships/customXml" Target="../ink/ink4187.xml"/><Relationship Id="rId33" Type="http://schemas.openxmlformats.org/officeDocument/2006/relationships/customXml" Target="../ink/ink4191.xml"/><Relationship Id="rId38" Type="http://schemas.openxmlformats.org/officeDocument/2006/relationships/image" Target="../media/image23520.png"/><Relationship Id="rId46" Type="http://schemas.openxmlformats.org/officeDocument/2006/relationships/image" Target="../media/image23560.png"/><Relationship Id="rId59" Type="http://schemas.openxmlformats.org/officeDocument/2006/relationships/customXml" Target="../ink/ink4204.xml"/><Relationship Id="rId67" Type="http://schemas.openxmlformats.org/officeDocument/2006/relationships/customXml" Target="../ink/ink4208.xml"/><Relationship Id="rId20" Type="http://schemas.openxmlformats.org/officeDocument/2006/relationships/image" Target="../media/image23430.png"/><Relationship Id="rId41" Type="http://schemas.openxmlformats.org/officeDocument/2006/relationships/customXml" Target="../ink/ink4195.xml"/><Relationship Id="rId54" Type="http://schemas.openxmlformats.org/officeDocument/2006/relationships/image" Target="../media/image23600.png"/><Relationship Id="rId62" Type="http://schemas.openxmlformats.org/officeDocument/2006/relationships/image" Target="../media/image23640.png"/><Relationship Id="rId70" Type="http://schemas.openxmlformats.org/officeDocument/2006/relationships/image" Target="../media/image23680.png"/><Relationship Id="rId75" Type="http://schemas.openxmlformats.org/officeDocument/2006/relationships/customXml" Target="../ink/ink4212.xml"/><Relationship Id="rId83" Type="http://schemas.openxmlformats.org/officeDocument/2006/relationships/customXml" Target="../ink/ink4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60.png"/><Relationship Id="rId15" Type="http://schemas.openxmlformats.org/officeDocument/2006/relationships/customXml" Target="../ink/ink4182.xml"/><Relationship Id="rId23" Type="http://schemas.openxmlformats.org/officeDocument/2006/relationships/customXml" Target="../ink/ink4186.xml"/><Relationship Id="rId28" Type="http://schemas.openxmlformats.org/officeDocument/2006/relationships/image" Target="../media/image23470.png"/><Relationship Id="rId36" Type="http://schemas.openxmlformats.org/officeDocument/2006/relationships/image" Target="../media/image23510.png"/><Relationship Id="rId49" Type="http://schemas.openxmlformats.org/officeDocument/2006/relationships/customXml" Target="../ink/ink4199.xml"/><Relationship Id="rId57" Type="http://schemas.openxmlformats.org/officeDocument/2006/relationships/customXml" Target="../ink/ink4203.xml"/><Relationship Id="rId10" Type="http://schemas.openxmlformats.org/officeDocument/2006/relationships/image" Target="../media/image23380.png"/><Relationship Id="rId31" Type="http://schemas.openxmlformats.org/officeDocument/2006/relationships/customXml" Target="../ink/ink4190.xml"/><Relationship Id="rId44" Type="http://schemas.openxmlformats.org/officeDocument/2006/relationships/image" Target="../media/image23550.png"/><Relationship Id="rId52" Type="http://schemas.openxmlformats.org/officeDocument/2006/relationships/image" Target="../media/image23590.png"/><Relationship Id="rId60" Type="http://schemas.openxmlformats.org/officeDocument/2006/relationships/image" Target="../media/image23630.png"/><Relationship Id="rId65" Type="http://schemas.openxmlformats.org/officeDocument/2006/relationships/customXml" Target="../ink/ink4207.xml"/><Relationship Id="rId73" Type="http://schemas.openxmlformats.org/officeDocument/2006/relationships/customXml" Target="../ink/ink4211.xml"/><Relationship Id="rId78" Type="http://schemas.openxmlformats.org/officeDocument/2006/relationships/image" Target="../media/image23720.png"/><Relationship Id="rId81" Type="http://schemas.openxmlformats.org/officeDocument/2006/relationships/customXml" Target="../ink/ink4215.xml"/><Relationship Id="rId86" Type="http://schemas.openxmlformats.org/officeDocument/2006/relationships/image" Target="../media/image23760.png"/><Relationship Id="rId4" Type="http://schemas.openxmlformats.org/officeDocument/2006/relationships/image" Target="../media/image23350.png"/><Relationship Id="rId9" Type="http://schemas.openxmlformats.org/officeDocument/2006/relationships/customXml" Target="../ink/ink4179.xml"/><Relationship Id="rId13" Type="http://schemas.openxmlformats.org/officeDocument/2006/relationships/customXml" Target="../ink/ink4181.xml"/><Relationship Id="rId18" Type="http://schemas.openxmlformats.org/officeDocument/2006/relationships/image" Target="../media/image23420.png"/><Relationship Id="rId39" Type="http://schemas.openxmlformats.org/officeDocument/2006/relationships/customXml" Target="../ink/ink4194.xml"/><Relationship Id="rId34" Type="http://schemas.openxmlformats.org/officeDocument/2006/relationships/image" Target="../media/image23500.png"/><Relationship Id="rId50" Type="http://schemas.openxmlformats.org/officeDocument/2006/relationships/image" Target="../media/image23580.png"/><Relationship Id="rId55" Type="http://schemas.openxmlformats.org/officeDocument/2006/relationships/customXml" Target="../ink/ink4202.xml"/><Relationship Id="rId76" Type="http://schemas.openxmlformats.org/officeDocument/2006/relationships/image" Target="../media/image23710.png"/><Relationship Id="rId7" Type="http://schemas.openxmlformats.org/officeDocument/2006/relationships/customXml" Target="../ink/ink4178.xml"/><Relationship Id="rId71" Type="http://schemas.openxmlformats.org/officeDocument/2006/relationships/customXml" Target="../ink/ink4210.xml"/><Relationship Id="rId2" Type="http://schemas.openxmlformats.org/officeDocument/2006/relationships/image" Target="../media/image2932.png"/><Relationship Id="rId29" Type="http://schemas.openxmlformats.org/officeDocument/2006/relationships/customXml" Target="../ink/ink4189.xml"/><Relationship Id="rId24" Type="http://schemas.openxmlformats.org/officeDocument/2006/relationships/image" Target="../media/image23450.png"/><Relationship Id="rId40" Type="http://schemas.openxmlformats.org/officeDocument/2006/relationships/image" Target="../media/image23530.png"/><Relationship Id="rId45" Type="http://schemas.openxmlformats.org/officeDocument/2006/relationships/customXml" Target="../ink/ink4197.xml"/><Relationship Id="rId66" Type="http://schemas.openxmlformats.org/officeDocument/2006/relationships/image" Target="../media/image23660.png"/><Relationship Id="rId61" Type="http://schemas.openxmlformats.org/officeDocument/2006/relationships/customXml" Target="../ink/ink4205.xml"/><Relationship Id="rId82" Type="http://schemas.openxmlformats.org/officeDocument/2006/relationships/image" Target="../media/image237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18.xml"/><Relationship Id="rId2" Type="http://schemas.openxmlformats.org/officeDocument/2006/relationships/image" Target="../media/image29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90.png"/><Relationship Id="rId5" Type="http://schemas.openxmlformats.org/officeDocument/2006/relationships/customXml" Target="../ink/ink4219.xml"/><Relationship Id="rId4" Type="http://schemas.openxmlformats.org/officeDocument/2006/relationships/image" Target="../media/image23780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370.png"/><Relationship Id="rId299" Type="http://schemas.openxmlformats.org/officeDocument/2006/relationships/image" Target="../media/image25280.png"/><Relationship Id="rId21" Type="http://schemas.openxmlformats.org/officeDocument/2006/relationships/image" Target="../media/image23890.png"/><Relationship Id="rId63" Type="http://schemas.openxmlformats.org/officeDocument/2006/relationships/image" Target="../media/image24100.png"/><Relationship Id="rId159" Type="http://schemas.openxmlformats.org/officeDocument/2006/relationships/image" Target="../media/image24580.png"/><Relationship Id="rId324" Type="http://schemas.openxmlformats.org/officeDocument/2006/relationships/customXml" Target="../ink/ink4381.xml"/><Relationship Id="rId170" Type="http://schemas.openxmlformats.org/officeDocument/2006/relationships/customXml" Target="../ink/ink4304.xml"/><Relationship Id="rId226" Type="http://schemas.openxmlformats.org/officeDocument/2006/relationships/customXml" Target="../ink/ink4332.xml"/><Relationship Id="rId268" Type="http://schemas.openxmlformats.org/officeDocument/2006/relationships/customXml" Target="../ink/ink4353.xml"/><Relationship Id="rId32" Type="http://schemas.openxmlformats.org/officeDocument/2006/relationships/customXml" Target="../ink/ink4235.xml"/><Relationship Id="rId74" Type="http://schemas.openxmlformats.org/officeDocument/2006/relationships/customXml" Target="../ink/ink4256.xml"/><Relationship Id="rId128" Type="http://schemas.openxmlformats.org/officeDocument/2006/relationships/customXml" Target="../ink/ink4283.xml"/><Relationship Id="rId335" Type="http://schemas.openxmlformats.org/officeDocument/2006/relationships/image" Target="../media/image25460.png"/><Relationship Id="rId5" Type="http://schemas.openxmlformats.org/officeDocument/2006/relationships/image" Target="../media/image23810.png"/><Relationship Id="rId181" Type="http://schemas.openxmlformats.org/officeDocument/2006/relationships/image" Target="../media/image24690.png"/><Relationship Id="rId237" Type="http://schemas.openxmlformats.org/officeDocument/2006/relationships/image" Target="../media/image24970.png"/><Relationship Id="rId279" Type="http://schemas.openxmlformats.org/officeDocument/2006/relationships/image" Target="../media/image25180.png"/><Relationship Id="rId43" Type="http://schemas.openxmlformats.org/officeDocument/2006/relationships/image" Target="../media/image24000.png"/><Relationship Id="rId139" Type="http://schemas.openxmlformats.org/officeDocument/2006/relationships/image" Target="../media/image24480.png"/><Relationship Id="rId290" Type="http://schemas.openxmlformats.org/officeDocument/2006/relationships/customXml" Target="../ink/ink4364.xml"/><Relationship Id="rId304" Type="http://schemas.openxmlformats.org/officeDocument/2006/relationships/customXml" Target="../ink/ink4371.xml"/><Relationship Id="rId346" Type="http://schemas.openxmlformats.org/officeDocument/2006/relationships/customXml" Target="../ink/ink4392.xml"/><Relationship Id="rId85" Type="http://schemas.openxmlformats.org/officeDocument/2006/relationships/image" Target="../media/image24210.png"/><Relationship Id="rId150" Type="http://schemas.openxmlformats.org/officeDocument/2006/relationships/customXml" Target="../ink/ink4294.xml"/><Relationship Id="rId192" Type="http://schemas.openxmlformats.org/officeDocument/2006/relationships/customXml" Target="../ink/ink4315.xml"/><Relationship Id="rId206" Type="http://schemas.openxmlformats.org/officeDocument/2006/relationships/customXml" Target="../ink/ink4322.xml"/><Relationship Id="rId248" Type="http://schemas.openxmlformats.org/officeDocument/2006/relationships/customXml" Target="../ink/ink4343.xml"/><Relationship Id="rId12" Type="http://schemas.openxmlformats.org/officeDocument/2006/relationships/customXml" Target="../ink/ink4225.xml"/><Relationship Id="rId108" Type="http://schemas.openxmlformats.org/officeDocument/2006/relationships/customXml" Target="../ink/ink4273.xml"/><Relationship Id="rId315" Type="http://schemas.openxmlformats.org/officeDocument/2006/relationships/image" Target="../media/image25360.png"/><Relationship Id="rId357" Type="http://schemas.openxmlformats.org/officeDocument/2006/relationships/image" Target="../media/image2940.png"/><Relationship Id="rId54" Type="http://schemas.openxmlformats.org/officeDocument/2006/relationships/customXml" Target="../ink/ink4246.xml"/><Relationship Id="rId96" Type="http://schemas.openxmlformats.org/officeDocument/2006/relationships/customXml" Target="../ink/ink4267.xml"/><Relationship Id="rId161" Type="http://schemas.openxmlformats.org/officeDocument/2006/relationships/image" Target="../media/image24590.png"/><Relationship Id="rId217" Type="http://schemas.openxmlformats.org/officeDocument/2006/relationships/image" Target="../media/image24870.png"/><Relationship Id="rId259" Type="http://schemas.openxmlformats.org/officeDocument/2006/relationships/image" Target="../media/image25080.png"/><Relationship Id="rId23" Type="http://schemas.openxmlformats.org/officeDocument/2006/relationships/image" Target="../media/image23900.png"/><Relationship Id="rId119" Type="http://schemas.openxmlformats.org/officeDocument/2006/relationships/image" Target="../media/image24380.png"/><Relationship Id="rId270" Type="http://schemas.openxmlformats.org/officeDocument/2006/relationships/customXml" Target="../ink/ink4354.xml"/><Relationship Id="rId326" Type="http://schemas.openxmlformats.org/officeDocument/2006/relationships/customXml" Target="../ink/ink4382.xml"/><Relationship Id="rId65" Type="http://schemas.openxmlformats.org/officeDocument/2006/relationships/image" Target="../media/image24110.png"/><Relationship Id="rId130" Type="http://schemas.openxmlformats.org/officeDocument/2006/relationships/customXml" Target="../ink/ink4284.xml"/><Relationship Id="rId172" Type="http://schemas.openxmlformats.org/officeDocument/2006/relationships/customXml" Target="../ink/ink4305.xml"/><Relationship Id="rId228" Type="http://schemas.openxmlformats.org/officeDocument/2006/relationships/customXml" Target="../ink/ink4333.xml"/><Relationship Id="rId281" Type="http://schemas.openxmlformats.org/officeDocument/2006/relationships/image" Target="../media/image25190.png"/><Relationship Id="rId337" Type="http://schemas.openxmlformats.org/officeDocument/2006/relationships/image" Target="../media/image25470.png"/><Relationship Id="rId34" Type="http://schemas.openxmlformats.org/officeDocument/2006/relationships/customXml" Target="../ink/ink4236.xml"/><Relationship Id="rId76" Type="http://schemas.openxmlformats.org/officeDocument/2006/relationships/customXml" Target="../ink/ink4257.xml"/><Relationship Id="rId141" Type="http://schemas.openxmlformats.org/officeDocument/2006/relationships/image" Target="../media/image24490.png"/><Relationship Id="rId7" Type="http://schemas.openxmlformats.org/officeDocument/2006/relationships/image" Target="../media/image23820.png"/><Relationship Id="rId183" Type="http://schemas.openxmlformats.org/officeDocument/2006/relationships/image" Target="../media/image24700.png"/><Relationship Id="rId239" Type="http://schemas.openxmlformats.org/officeDocument/2006/relationships/image" Target="../media/image24980.png"/><Relationship Id="rId250" Type="http://schemas.openxmlformats.org/officeDocument/2006/relationships/customXml" Target="../ink/ink4344.xml"/><Relationship Id="rId292" Type="http://schemas.openxmlformats.org/officeDocument/2006/relationships/customXml" Target="../ink/ink4365.xml"/><Relationship Id="rId306" Type="http://schemas.openxmlformats.org/officeDocument/2006/relationships/customXml" Target="../ink/ink4372.xml"/><Relationship Id="rId45" Type="http://schemas.openxmlformats.org/officeDocument/2006/relationships/image" Target="../media/image24010.png"/><Relationship Id="rId87" Type="http://schemas.openxmlformats.org/officeDocument/2006/relationships/image" Target="../media/image24220.png"/><Relationship Id="rId110" Type="http://schemas.openxmlformats.org/officeDocument/2006/relationships/customXml" Target="../ink/ink4274.xml"/><Relationship Id="rId348" Type="http://schemas.openxmlformats.org/officeDocument/2006/relationships/customXml" Target="../ink/ink4393.xml"/><Relationship Id="rId152" Type="http://schemas.openxmlformats.org/officeDocument/2006/relationships/customXml" Target="../ink/ink4295.xml"/><Relationship Id="rId194" Type="http://schemas.openxmlformats.org/officeDocument/2006/relationships/customXml" Target="../ink/ink4316.xml"/><Relationship Id="rId208" Type="http://schemas.openxmlformats.org/officeDocument/2006/relationships/customXml" Target="../ink/ink4323.xml"/><Relationship Id="rId261" Type="http://schemas.openxmlformats.org/officeDocument/2006/relationships/image" Target="../media/image25090.png"/><Relationship Id="rId14" Type="http://schemas.openxmlformats.org/officeDocument/2006/relationships/customXml" Target="../ink/ink4226.xml"/><Relationship Id="rId56" Type="http://schemas.openxmlformats.org/officeDocument/2006/relationships/customXml" Target="../ink/ink4247.xml"/><Relationship Id="rId317" Type="http://schemas.openxmlformats.org/officeDocument/2006/relationships/image" Target="../media/image25370.png"/><Relationship Id="rId359" Type="http://schemas.openxmlformats.org/officeDocument/2006/relationships/image" Target="../media/image2941.png"/><Relationship Id="rId98" Type="http://schemas.openxmlformats.org/officeDocument/2006/relationships/customXml" Target="../ink/ink4268.xml"/><Relationship Id="rId121" Type="http://schemas.openxmlformats.org/officeDocument/2006/relationships/image" Target="../media/image24390.png"/><Relationship Id="rId163" Type="http://schemas.openxmlformats.org/officeDocument/2006/relationships/image" Target="../media/image24600.png"/><Relationship Id="rId219" Type="http://schemas.openxmlformats.org/officeDocument/2006/relationships/image" Target="../media/image24880.png"/><Relationship Id="rId230" Type="http://schemas.openxmlformats.org/officeDocument/2006/relationships/customXml" Target="../ink/ink4334.xml"/><Relationship Id="rId25" Type="http://schemas.openxmlformats.org/officeDocument/2006/relationships/image" Target="../media/image23910.png"/><Relationship Id="rId46" Type="http://schemas.openxmlformats.org/officeDocument/2006/relationships/customXml" Target="../ink/ink4242.xml"/><Relationship Id="rId67" Type="http://schemas.openxmlformats.org/officeDocument/2006/relationships/image" Target="../media/image24120.png"/><Relationship Id="rId272" Type="http://schemas.openxmlformats.org/officeDocument/2006/relationships/customXml" Target="../ink/ink4355.xml"/><Relationship Id="rId293" Type="http://schemas.openxmlformats.org/officeDocument/2006/relationships/image" Target="../media/image25250.png"/><Relationship Id="rId307" Type="http://schemas.openxmlformats.org/officeDocument/2006/relationships/image" Target="../media/image25320.png"/><Relationship Id="rId328" Type="http://schemas.openxmlformats.org/officeDocument/2006/relationships/customXml" Target="../ink/ink4383.xml"/><Relationship Id="rId349" Type="http://schemas.openxmlformats.org/officeDocument/2006/relationships/image" Target="../media/image2936.png"/><Relationship Id="rId88" Type="http://schemas.openxmlformats.org/officeDocument/2006/relationships/customXml" Target="../ink/ink4263.xml"/><Relationship Id="rId111" Type="http://schemas.openxmlformats.org/officeDocument/2006/relationships/image" Target="../media/image24340.png"/><Relationship Id="rId132" Type="http://schemas.openxmlformats.org/officeDocument/2006/relationships/customXml" Target="../ink/ink4285.xml"/><Relationship Id="rId153" Type="http://schemas.openxmlformats.org/officeDocument/2006/relationships/image" Target="../media/image24550.png"/><Relationship Id="rId174" Type="http://schemas.openxmlformats.org/officeDocument/2006/relationships/customXml" Target="../ink/ink4306.xml"/><Relationship Id="rId195" Type="http://schemas.openxmlformats.org/officeDocument/2006/relationships/image" Target="../media/image24760.png"/><Relationship Id="rId209" Type="http://schemas.openxmlformats.org/officeDocument/2006/relationships/image" Target="../media/image24830.png"/><Relationship Id="rId220" Type="http://schemas.openxmlformats.org/officeDocument/2006/relationships/customXml" Target="../ink/ink4329.xml"/><Relationship Id="rId241" Type="http://schemas.openxmlformats.org/officeDocument/2006/relationships/image" Target="../media/image24990.png"/><Relationship Id="rId15" Type="http://schemas.openxmlformats.org/officeDocument/2006/relationships/image" Target="../media/image23860.png"/><Relationship Id="rId36" Type="http://schemas.openxmlformats.org/officeDocument/2006/relationships/customXml" Target="../ink/ink4237.xml"/><Relationship Id="rId57" Type="http://schemas.openxmlformats.org/officeDocument/2006/relationships/image" Target="../media/image24070.png"/><Relationship Id="rId262" Type="http://schemas.openxmlformats.org/officeDocument/2006/relationships/customXml" Target="../ink/ink4350.xml"/><Relationship Id="rId283" Type="http://schemas.openxmlformats.org/officeDocument/2006/relationships/image" Target="../media/image25200.png"/><Relationship Id="rId318" Type="http://schemas.openxmlformats.org/officeDocument/2006/relationships/customXml" Target="../ink/ink4378.xml"/><Relationship Id="rId339" Type="http://schemas.openxmlformats.org/officeDocument/2006/relationships/image" Target="../media/image25480.png"/><Relationship Id="rId78" Type="http://schemas.openxmlformats.org/officeDocument/2006/relationships/customXml" Target="../ink/ink4258.xml"/><Relationship Id="rId99" Type="http://schemas.openxmlformats.org/officeDocument/2006/relationships/image" Target="../media/image24280.png"/><Relationship Id="rId101" Type="http://schemas.openxmlformats.org/officeDocument/2006/relationships/image" Target="../media/image24290.png"/><Relationship Id="rId122" Type="http://schemas.openxmlformats.org/officeDocument/2006/relationships/customXml" Target="../ink/ink4280.xml"/><Relationship Id="rId143" Type="http://schemas.openxmlformats.org/officeDocument/2006/relationships/image" Target="../media/image24500.png"/><Relationship Id="rId164" Type="http://schemas.openxmlformats.org/officeDocument/2006/relationships/customXml" Target="../ink/ink4301.xml"/><Relationship Id="rId185" Type="http://schemas.openxmlformats.org/officeDocument/2006/relationships/image" Target="../media/image24710.png"/><Relationship Id="rId350" Type="http://schemas.openxmlformats.org/officeDocument/2006/relationships/customXml" Target="../ink/ink4394.xml"/><Relationship Id="rId9" Type="http://schemas.openxmlformats.org/officeDocument/2006/relationships/image" Target="../media/image23830.png"/><Relationship Id="rId210" Type="http://schemas.openxmlformats.org/officeDocument/2006/relationships/customXml" Target="../ink/ink4324.xml"/><Relationship Id="rId26" Type="http://schemas.openxmlformats.org/officeDocument/2006/relationships/customXml" Target="../ink/ink4232.xml"/><Relationship Id="rId231" Type="http://schemas.openxmlformats.org/officeDocument/2006/relationships/image" Target="../media/image24940.png"/><Relationship Id="rId252" Type="http://schemas.openxmlformats.org/officeDocument/2006/relationships/customXml" Target="../ink/ink4345.xml"/><Relationship Id="rId273" Type="http://schemas.openxmlformats.org/officeDocument/2006/relationships/image" Target="../media/image25150.png"/><Relationship Id="rId294" Type="http://schemas.openxmlformats.org/officeDocument/2006/relationships/customXml" Target="../ink/ink4366.xml"/><Relationship Id="rId308" Type="http://schemas.openxmlformats.org/officeDocument/2006/relationships/customXml" Target="../ink/ink4373.xml"/><Relationship Id="rId329" Type="http://schemas.openxmlformats.org/officeDocument/2006/relationships/image" Target="../media/image25430.png"/><Relationship Id="rId47" Type="http://schemas.openxmlformats.org/officeDocument/2006/relationships/image" Target="../media/image24020.png"/><Relationship Id="rId68" Type="http://schemas.openxmlformats.org/officeDocument/2006/relationships/customXml" Target="../ink/ink4253.xml"/><Relationship Id="rId89" Type="http://schemas.openxmlformats.org/officeDocument/2006/relationships/image" Target="../media/image24230.png"/><Relationship Id="rId112" Type="http://schemas.openxmlformats.org/officeDocument/2006/relationships/customXml" Target="../ink/ink4275.xml"/><Relationship Id="rId133" Type="http://schemas.openxmlformats.org/officeDocument/2006/relationships/image" Target="../media/image24450.png"/><Relationship Id="rId154" Type="http://schemas.openxmlformats.org/officeDocument/2006/relationships/customXml" Target="../ink/ink4296.xml"/><Relationship Id="rId175" Type="http://schemas.openxmlformats.org/officeDocument/2006/relationships/image" Target="../media/image24660.png"/><Relationship Id="rId340" Type="http://schemas.openxmlformats.org/officeDocument/2006/relationships/customXml" Target="../ink/ink4389.xml"/><Relationship Id="rId196" Type="http://schemas.openxmlformats.org/officeDocument/2006/relationships/customXml" Target="../ink/ink4317.xml"/><Relationship Id="rId200" Type="http://schemas.openxmlformats.org/officeDocument/2006/relationships/customXml" Target="../ink/ink4319.xml"/><Relationship Id="rId16" Type="http://schemas.openxmlformats.org/officeDocument/2006/relationships/customXml" Target="../ink/ink4227.xml"/><Relationship Id="rId221" Type="http://schemas.openxmlformats.org/officeDocument/2006/relationships/image" Target="../media/image24890.png"/><Relationship Id="rId242" Type="http://schemas.openxmlformats.org/officeDocument/2006/relationships/customXml" Target="../ink/ink4340.xml"/><Relationship Id="rId263" Type="http://schemas.openxmlformats.org/officeDocument/2006/relationships/image" Target="../media/image25100.png"/><Relationship Id="rId284" Type="http://schemas.openxmlformats.org/officeDocument/2006/relationships/customXml" Target="../ink/ink4361.xml"/><Relationship Id="rId319" Type="http://schemas.openxmlformats.org/officeDocument/2006/relationships/image" Target="../media/image25380.png"/><Relationship Id="rId37" Type="http://schemas.openxmlformats.org/officeDocument/2006/relationships/image" Target="../media/image23970.png"/><Relationship Id="rId58" Type="http://schemas.openxmlformats.org/officeDocument/2006/relationships/customXml" Target="../ink/ink4248.xml"/><Relationship Id="rId79" Type="http://schemas.openxmlformats.org/officeDocument/2006/relationships/image" Target="../media/image24180.png"/><Relationship Id="rId102" Type="http://schemas.openxmlformats.org/officeDocument/2006/relationships/customXml" Target="../ink/ink4270.xml"/><Relationship Id="rId123" Type="http://schemas.openxmlformats.org/officeDocument/2006/relationships/image" Target="../media/image24400.png"/><Relationship Id="rId144" Type="http://schemas.openxmlformats.org/officeDocument/2006/relationships/customXml" Target="../ink/ink4291.xml"/><Relationship Id="rId330" Type="http://schemas.openxmlformats.org/officeDocument/2006/relationships/customXml" Target="../ink/ink4384.xml"/><Relationship Id="rId90" Type="http://schemas.openxmlformats.org/officeDocument/2006/relationships/customXml" Target="../ink/ink4264.xml"/><Relationship Id="rId165" Type="http://schemas.openxmlformats.org/officeDocument/2006/relationships/image" Target="../media/image24610.png"/><Relationship Id="rId186" Type="http://schemas.openxmlformats.org/officeDocument/2006/relationships/customXml" Target="../ink/ink4312.xml"/><Relationship Id="rId351" Type="http://schemas.openxmlformats.org/officeDocument/2006/relationships/image" Target="../media/image2937.png"/><Relationship Id="rId211" Type="http://schemas.openxmlformats.org/officeDocument/2006/relationships/image" Target="../media/image24840.png"/><Relationship Id="rId232" Type="http://schemas.openxmlformats.org/officeDocument/2006/relationships/customXml" Target="../ink/ink4335.xml"/><Relationship Id="rId253" Type="http://schemas.openxmlformats.org/officeDocument/2006/relationships/image" Target="../media/image25050.png"/><Relationship Id="rId274" Type="http://schemas.openxmlformats.org/officeDocument/2006/relationships/customXml" Target="../ink/ink4356.xml"/><Relationship Id="rId295" Type="http://schemas.openxmlformats.org/officeDocument/2006/relationships/image" Target="../media/image25260.png"/><Relationship Id="rId309" Type="http://schemas.openxmlformats.org/officeDocument/2006/relationships/image" Target="../media/image25330.png"/><Relationship Id="rId27" Type="http://schemas.openxmlformats.org/officeDocument/2006/relationships/image" Target="../media/image23920.png"/><Relationship Id="rId48" Type="http://schemas.openxmlformats.org/officeDocument/2006/relationships/customXml" Target="../ink/ink4243.xml"/><Relationship Id="rId69" Type="http://schemas.openxmlformats.org/officeDocument/2006/relationships/image" Target="../media/image24130.png"/><Relationship Id="rId113" Type="http://schemas.openxmlformats.org/officeDocument/2006/relationships/image" Target="../media/image24350.png"/><Relationship Id="rId134" Type="http://schemas.openxmlformats.org/officeDocument/2006/relationships/customXml" Target="../ink/ink4286.xml"/><Relationship Id="rId320" Type="http://schemas.openxmlformats.org/officeDocument/2006/relationships/customXml" Target="../ink/ink4379.xml"/><Relationship Id="rId80" Type="http://schemas.openxmlformats.org/officeDocument/2006/relationships/customXml" Target="../ink/ink4259.xml"/><Relationship Id="rId155" Type="http://schemas.openxmlformats.org/officeDocument/2006/relationships/image" Target="../media/image24560.png"/><Relationship Id="rId176" Type="http://schemas.openxmlformats.org/officeDocument/2006/relationships/customXml" Target="../ink/ink4307.xml"/><Relationship Id="rId197" Type="http://schemas.openxmlformats.org/officeDocument/2006/relationships/image" Target="../media/image24770.png"/><Relationship Id="rId341" Type="http://schemas.openxmlformats.org/officeDocument/2006/relationships/image" Target="../media/image25490.png"/><Relationship Id="rId201" Type="http://schemas.openxmlformats.org/officeDocument/2006/relationships/image" Target="../media/image24790.png"/><Relationship Id="rId222" Type="http://schemas.openxmlformats.org/officeDocument/2006/relationships/customXml" Target="../ink/ink4330.xml"/><Relationship Id="rId243" Type="http://schemas.openxmlformats.org/officeDocument/2006/relationships/image" Target="../media/image25000.png"/><Relationship Id="rId264" Type="http://schemas.openxmlformats.org/officeDocument/2006/relationships/customXml" Target="../ink/ink4351.xml"/><Relationship Id="rId285" Type="http://schemas.openxmlformats.org/officeDocument/2006/relationships/image" Target="../media/image25210.png"/><Relationship Id="rId17" Type="http://schemas.openxmlformats.org/officeDocument/2006/relationships/image" Target="../media/image23870.png"/><Relationship Id="rId38" Type="http://schemas.openxmlformats.org/officeDocument/2006/relationships/customXml" Target="../ink/ink4238.xml"/><Relationship Id="rId59" Type="http://schemas.openxmlformats.org/officeDocument/2006/relationships/image" Target="../media/image24080.png"/><Relationship Id="rId103" Type="http://schemas.openxmlformats.org/officeDocument/2006/relationships/image" Target="../media/image24300.png"/><Relationship Id="rId124" Type="http://schemas.openxmlformats.org/officeDocument/2006/relationships/customXml" Target="../ink/ink4281.xml"/><Relationship Id="rId310" Type="http://schemas.openxmlformats.org/officeDocument/2006/relationships/customXml" Target="../ink/ink4374.xml"/><Relationship Id="rId70" Type="http://schemas.openxmlformats.org/officeDocument/2006/relationships/customXml" Target="../ink/ink4254.xml"/><Relationship Id="rId91" Type="http://schemas.openxmlformats.org/officeDocument/2006/relationships/image" Target="../media/image24240.png"/><Relationship Id="rId145" Type="http://schemas.openxmlformats.org/officeDocument/2006/relationships/image" Target="../media/image24510.png"/><Relationship Id="rId166" Type="http://schemas.openxmlformats.org/officeDocument/2006/relationships/customXml" Target="../ink/ink4302.xml"/><Relationship Id="rId187" Type="http://schemas.openxmlformats.org/officeDocument/2006/relationships/image" Target="../media/image24720.png"/><Relationship Id="rId331" Type="http://schemas.openxmlformats.org/officeDocument/2006/relationships/image" Target="../media/image25440.png"/><Relationship Id="rId352" Type="http://schemas.openxmlformats.org/officeDocument/2006/relationships/customXml" Target="../ink/ink4395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325.xml"/><Relationship Id="rId233" Type="http://schemas.openxmlformats.org/officeDocument/2006/relationships/image" Target="../media/image24950.png"/><Relationship Id="rId254" Type="http://schemas.openxmlformats.org/officeDocument/2006/relationships/customXml" Target="../ink/ink4346.xml"/><Relationship Id="rId28" Type="http://schemas.openxmlformats.org/officeDocument/2006/relationships/customXml" Target="../ink/ink4233.xml"/><Relationship Id="rId49" Type="http://schemas.openxmlformats.org/officeDocument/2006/relationships/image" Target="../media/image24030.png"/><Relationship Id="rId114" Type="http://schemas.openxmlformats.org/officeDocument/2006/relationships/customXml" Target="../ink/ink4276.xml"/><Relationship Id="rId275" Type="http://schemas.openxmlformats.org/officeDocument/2006/relationships/image" Target="../media/image25160.png"/><Relationship Id="rId296" Type="http://schemas.openxmlformats.org/officeDocument/2006/relationships/customXml" Target="../ink/ink4367.xml"/><Relationship Id="rId300" Type="http://schemas.openxmlformats.org/officeDocument/2006/relationships/customXml" Target="../ink/ink4369.xml"/><Relationship Id="rId60" Type="http://schemas.openxmlformats.org/officeDocument/2006/relationships/customXml" Target="../ink/ink4249.xml"/><Relationship Id="rId81" Type="http://schemas.openxmlformats.org/officeDocument/2006/relationships/image" Target="../media/image24190.png"/><Relationship Id="rId135" Type="http://schemas.openxmlformats.org/officeDocument/2006/relationships/image" Target="../media/image24460.png"/><Relationship Id="rId156" Type="http://schemas.openxmlformats.org/officeDocument/2006/relationships/customXml" Target="../ink/ink4297.xml"/><Relationship Id="rId177" Type="http://schemas.openxmlformats.org/officeDocument/2006/relationships/image" Target="../media/image24670.png"/><Relationship Id="rId198" Type="http://schemas.openxmlformats.org/officeDocument/2006/relationships/customXml" Target="../ink/ink4318.xml"/><Relationship Id="rId321" Type="http://schemas.openxmlformats.org/officeDocument/2006/relationships/image" Target="../media/image25390.png"/><Relationship Id="rId342" Type="http://schemas.openxmlformats.org/officeDocument/2006/relationships/customXml" Target="../ink/ink4390.xml"/><Relationship Id="rId202" Type="http://schemas.openxmlformats.org/officeDocument/2006/relationships/customXml" Target="../ink/ink4320.xml"/><Relationship Id="rId223" Type="http://schemas.openxmlformats.org/officeDocument/2006/relationships/image" Target="../media/image24900.png"/><Relationship Id="rId244" Type="http://schemas.openxmlformats.org/officeDocument/2006/relationships/customXml" Target="../ink/ink4341.xml"/><Relationship Id="rId18" Type="http://schemas.openxmlformats.org/officeDocument/2006/relationships/customXml" Target="../ink/ink4228.xml"/><Relationship Id="rId39" Type="http://schemas.openxmlformats.org/officeDocument/2006/relationships/image" Target="../media/image23980.png"/><Relationship Id="rId265" Type="http://schemas.openxmlformats.org/officeDocument/2006/relationships/image" Target="../media/image25110.png"/><Relationship Id="rId286" Type="http://schemas.openxmlformats.org/officeDocument/2006/relationships/customXml" Target="../ink/ink4362.xml"/><Relationship Id="rId50" Type="http://schemas.openxmlformats.org/officeDocument/2006/relationships/customXml" Target="../ink/ink4244.xml"/><Relationship Id="rId104" Type="http://schemas.openxmlformats.org/officeDocument/2006/relationships/customXml" Target="../ink/ink4271.xml"/><Relationship Id="rId125" Type="http://schemas.openxmlformats.org/officeDocument/2006/relationships/image" Target="../media/image24410.png"/><Relationship Id="rId146" Type="http://schemas.openxmlformats.org/officeDocument/2006/relationships/customXml" Target="../ink/ink4292.xml"/><Relationship Id="rId167" Type="http://schemas.openxmlformats.org/officeDocument/2006/relationships/image" Target="../media/image24620.png"/><Relationship Id="rId188" Type="http://schemas.openxmlformats.org/officeDocument/2006/relationships/customXml" Target="../ink/ink4313.xml"/><Relationship Id="rId311" Type="http://schemas.openxmlformats.org/officeDocument/2006/relationships/image" Target="../media/image25340.png"/><Relationship Id="rId332" Type="http://schemas.openxmlformats.org/officeDocument/2006/relationships/customXml" Target="../ink/ink4385.xml"/><Relationship Id="rId353" Type="http://schemas.openxmlformats.org/officeDocument/2006/relationships/image" Target="../media/image2938.png"/><Relationship Id="rId71" Type="http://schemas.openxmlformats.org/officeDocument/2006/relationships/image" Target="../media/image24140.png"/><Relationship Id="rId92" Type="http://schemas.openxmlformats.org/officeDocument/2006/relationships/customXml" Target="../ink/ink4265.xml"/><Relationship Id="rId213" Type="http://schemas.openxmlformats.org/officeDocument/2006/relationships/image" Target="../media/image24850.png"/><Relationship Id="rId234" Type="http://schemas.openxmlformats.org/officeDocument/2006/relationships/customXml" Target="../ink/ink4336.xml"/><Relationship Id="rId2" Type="http://schemas.openxmlformats.org/officeDocument/2006/relationships/customXml" Target="../ink/ink4220.xml"/><Relationship Id="rId29" Type="http://schemas.openxmlformats.org/officeDocument/2006/relationships/image" Target="../media/image23930.png"/><Relationship Id="rId255" Type="http://schemas.openxmlformats.org/officeDocument/2006/relationships/image" Target="../media/image25060.png"/><Relationship Id="rId276" Type="http://schemas.openxmlformats.org/officeDocument/2006/relationships/customXml" Target="../ink/ink4357.xml"/><Relationship Id="rId297" Type="http://schemas.openxmlformats.org/officeDocument/2006/relationships/image" Target="../media/image25270.png"/><Relationship Id="rId40" Type="http://schemas.openxmlformats.org/officeDocument/2006/relationships/customXml" Target="../ink/ink4239.xml"/><Relationship Id="rId115" Type="http://schemas.openxmlformats.org/officeDocument/2006/relationships/image" Target="../media/image24360.png"/><Relationship Id="rId136" Type="http://schemas.openxmlformats.org/officeDocument/2006/relationships/customXml" Target="../ink/ink4287.xml"/><Relationship Id="rId157" Type="http://schemas.openxmlformats.org/officeDocument/2006/relationships/image" Target="../media/image24570.png"/><Relationship Id="rId178" Type="http://schemas.openxmlformats.org/officeDocument/2006/relationships/customXml" Target="../ink/ink4308.xml"/><Relationship Id="rId301" Type="http://schemas.openxmlformats.org/officeDocument/2006/relationships/image" Target="../media/image25290.png"/><Relationship Id="rId322" Type="http://schemas.openxmlformats.org/officeDocument/2006/relationships/customXml" Target="../ink/ink4380.xml"/><Relationship Id="rId343" Type="http://schemas.openxmlformats.org/officeDocument/2006/relationships/image" Target="../media/image25500.png"/><Relationship Id="rId61" Type="http://schemas.openxmlformats.org/officeDocument/2006/relationships/image" Target="../media/image24090.png"/><Relationship Id="rId82" Type="http://schemas.openxmlformats.org/officeDocument/2006/relationships/customXml" Target="../ink/ink4260.xml"/><Relationship Id="rId199" Type="http://schemas.openxmlformats.org/officeDocument/2006/relationships/image" Target="../media/image24780.png"/><Relationship Id="rId203" Type="http://schemas.openxmlformats.org/officeDocument/2006/relationships/image" Target="../media/image24800.png"/><Relationship Id="rId19" Type="http://schemas.openxmlformats.org/officeDocument/2006/relationships/image" Target="../media/image23880.png"/><Relationship Id="rId224" Type="http://schemas.openxmlformats.org/officeDocument/2006/relationships/customXml" Target="../ink/ink4331.xml"/><Relationship Id="rId245" Type="http://schemas.openxmlformats.org/officeDocument/2006/relationships/image" Target="../media/image25010.png"/><Relationship Id="rId266" Type="http://schemas.openxmlformats.org/officeDocument/2006/relationships/customXml" Target="../ink/ink4352.xml"/><Relationship Id="rId287" Type="http://schemas.openxmlformats.org/officeDocument/2006/relationships/image" Target="../media/image25220.png"/><Relationship Id="rId30" Type="http://schemas.openxmlformats.org/officeDocument/2006/relationships/customXml" Target="../ink/ink4234.xml"/><Relationship Id="rId105" Type="http://schemas.openxmlformats.org/officeDocument/2006/relationships/image" Target="../media/image24310.png"/><Relationship Id="rId126" Type="http://schemas.openxmlformats.org/officeDocument/2006/relationships/customXml" Target="../ink/ink4282.xml"/><Relationship Id="rId147" Type="http://schemas.openxmlformats.org/officeDocument/2006/relationships/image" Target="../media/image24520.png"/><Relationship Id="rId168" Type="http://schemas.openxmlformats.org/officeDocument/2006/relationships/customXml" Target="../ink/ink4303.xml"/><Relationship Id="rId312" Type="http://schemas.openxmlformats.org/officeDocument/2006/relationships/customXml" Target="../ink/ink4375.xml"/><Relationship Id="rId333" Type="http://schemas.openxmlformats.org/officeDocument/2006/relationships/image" Target="../media/image25450.png"/><Relationship Id="rId354" Type="http://schemas.openxmlformats.org/officeDocument/2006/relationships/customXml" Target="../ink/ink4396.xml"/><Relationship Id="rId51" Type="http://schemas.openxmlformats.org/officeDocument/2006/relationships/image" Target="../media/image24040.png"/><Relationship Id="rId72" Type="http://schemas.openxmlformats.org/officeDocument/2006/relationships/customXml" Target="../ink/ink4255.xml"/><Relationship Id="rId93" Type="http://schemas.openxmlformats.org/officeDocument/2006/relationships/image" Target="../media/image24250.png"/><Relationship Id="rId189" Type="http://schemas.openxmlformats.org/officeDocument/2006/relationships/image" Target="../media/image24730.png"/><Relationship Id="rId3" Type="http://schemas.openxmlformats.org/officeDocument/2006/relationships/image" Target="../media/image23800.png"/><Relationship Id="rId214" Type="http://schemas.openxmlformats.org/officeDocument/2006/relationships/customXml" Target="../ink/ink4326.xml"/><Relationship Id="rId235" Type="http://schemas.openxmlformats.org/officeDocument/2006/relationships/image" Target="../media/image24960.png"/><Relationship Id="rId256" Type="http://schemas.openxmlformats.org/officeDocument/2006/relationships/customXml" Target="../ink/ink4347.xml"/><Relationship Id="rId277" Type="http://schemas.openxmlformats.org/officeDocument/2006/relationships/image" Target="../media/image25170.png"/><Relationship Id="rId298" Type="http://schemas.openxmlformats.org/officeDocument/2006/relationships/customXml" Target="../ink/ink4368.xml"/><Relationship Id="rId116" Type="http://schemas.openxmlformats.org/officeDocument/2006/relationships/customXml" Target="../ink/ink4277.xml"/><Relationship Id="rId137" Type="http://schemas.openxmlformats.org/officeDocument/2006/relationships/image" Target="../media/image24470.png"/><Relationship Id="rId158" Type="http://schemas.openxmlformats.org/officeDocument/2006/relationships/customXml" Target="../ink/ink4298.xml"/><Relationship Id="rId302" Type="http://schemas.openxmlformats.org/officeDocument/2006/relationships/customXml" Target="../ink/ink4370.xml"/><Relationship Id="rId323" Type="http://schemas.openxmlformats.org/officeDocument/2006/relationships/image" Target="../media/image25400.png"/><Relationship Id="rId344" Type="http://schemas.openxmlformats.org/officeDocument/2006/relationships/customXml" Target="../ink/ink4391.xml"/><Relationship Id="rId20" Type="http://schemas.openxmlformats.org/officeDocument/2006/relationships/customXml" Target="../ink/ink4229.xml"/><Relationship Id="rId41" Type="http://schemas.openxmlformats.org/officeDocument/2006/relationships/image" Target="../media/image23990.png"/><Relationship Id="rId62" Type="http://schemas.openxmlformats.org/officeDocument/2006/relationships/customXml" Target="../ink/ink4250.xml"/><Relationship Id="rId83" Type="http://schemas.openxmlformats.org/officeDocument/2006/relationships/image" Target="../media/image24200.png"/><Relationship Id="rId179" Type="http://schemas.openxmlformats.org/officeDocument/2006/relationships/image" Target="../media/image24680.png"/><Relationship Id="rId190" Type="http://schemas.openxmlformats.org/officeDocument/2006/relationships/customXml" Target="../ink/ink4314.xml"/><Relationship Id="rId204" Type="http://schemas.openxmlformats.org/officeDocument/2006/relationships/customXml" Target="../ink/ink4321.xml"/><Relationship Id="rId225" Type="http://schemas.openxmlformats.org/officeDocument/2006/relationships/image" Target="../media/image24910.png"/><Relationship Id="rId246" Type="http://schemas.openxmlformats.org/officeDocument/2006/relationships/customXml" Target="../ink/ink4342.xml"/><Relationship Id="rId267" Type="http://schemas.openxmlformats.org/officeDocument/2006/relationships/image" Target="../media/image25120.png"/><Relationship Id="rId288" Type="http://schemas.openxmlformats.org/officeDocument/2006/relationships/customXml" Target="../ink/ink4363.xml"/><Relationship Id="rId106" Type="http://schemas.openxmlformats.org/officeDocument/2006/relationships/customXml" Target="../ink/ink4272.xml"/><Relationship Id="rId127" Type="http://schemas.openxmlformats.org/officeDocument/2006/relationships/image" Target="../media/image24420.png"/><Relationship Id="rId313" Type="http://schemas.openxmlformats.org/officeDocument/2006/relationships/image" Target="../media/image25350.png"/><Relationship Id="rId10" Type="http://schemas.openxmlformats.org/officeDocument/2006/relationships/customXml" Target="../ink/ink4224.xml"/><Relationship Id="rId31" Type="http://schemas.openxmlformats.org/officeDocument/2006/relationships/image" Target="../media/image23940.png"/><Relationship Id="rId52" Type="http://schemas.openxmlformats.org/officeDocument/2006/relationships/customXml" Target="../ink/ink4245.xml"/><Relationship Id="rId73" Type="http://schemas.openxmlformats.org/officeDocument/2006/relationships/image" Target="../media/image24150.png"/><Relationship Id="rId94" Type="http://schemas.openxmlformats.org/officeDocument/2006/relationships/customXml" Target="../ink/ink4266.xml"/><Relationship Id="rId148" Type="http://schemas.openxmlformats.org/officeDocument/2006/relationships/customXml" Target="../ink/ink4293.xml"/><Relationship Id="rId169" Type="http://schemas.openxmlformats.org/officeDocument/2006/relationships/image" Target="../media/image24630.png"/><Relationship Id="rId334" Type="http://schemas.openxmlformats.org/officeDocument/2006/relationships/customXml" Target="../ink/ink4386.xml"/><Relationship Id="rId355" Type="http://schemas.openxmlformats.org/officeDocument/2006/relationships/image" Target="../media/image2939.png"/><Relationship Id="rId4" Type="http://schemas.openxmlformats.org/officeDocument/2006/relationships/customXml" Target="../ink/ink4221.xml"/><Relationship Id="rId180" Type="http://schemas.openxmlformats.org/officeDocument/2006/relationships/customXml" Target="../ink/ink4309.xml"/><Relationship Id="rId215" Type="http://schemas.openxmlformats.org/officeDocument/2006/relationships/image" Target="../media/image24860.png"/><Relationship Id="rId236" Type="http://schemas.openxmlformats.org/officeDocument/2006/relationships/customXml" Target="../ink/ink4337.xml"/><Relationship Id="rId257" Type="http://schemas.openxmlformats.org/officeDocument/2006/relationships/image" Target="../media/image25070.png"/><Relationship Id="rId278" Type="http://schemas.openxmlformats.org/officeDocument/2006/relationships/customXml" Target="../ink/ink4358.xml"/><Relationship Id="rId303" Type="http://schemas.openxmlformats.org/officeDocument/2006/relationships/image" Target="../media/image25300.png"/><Relationship Id="rId42" Type="http://schemas.openxmlformats.org/officeDocument/2006/relationships/customXml" Target="../ink/ink4240.xml"/><Relationship Id="rId84" Type="http://schemas.openxmlformats.org/officeDocument/2006/relationships/customXml" Target="../ink/ink4261.xml"/><Relationship Id="rId138" Type="http://schemas.openxmlformats.org/officeDocument/2006/relationships/customXml" Target="../ink/ink4288.xml"/><Relationship Id="rId345" Type="http://schemas.openxmlformats.org/officeDocument/2006/relationships/image" Target="../media/image2934.png"/><Relationship Id="rId191" Type="http://schemas.openxmlformats.org/officeDocument/2006/relationships/image" Target="../media/image24740.png"/><Relationship Id="rId205" Type="http://schemas.openxmlformats.org/officeDocument/2006/relationships/image" Target="../media/image24810.png"/><Relationship Id="rId247" Type="http://schemas.openxmlformats.org/officeDocument/2006/relationships/image" Target="../media/image25020.png"/><Relationship Id="rId107" Type="http://schemas.openxmlformats.org/officeDocument/2006/relationships/image" Target="../media/image24320.png"/><Relationship Id="rId289" Type="http://schemas.openxmlformats.org/officeDocument/2006/relationships/image" Target="../media/image25230.png"/><Relationship Id="rId11" Type="http://schemas.openxmlformats.org/officeDocument/2006/relationships/image" Target="../media/image23840.png"/><Relationship Id="rId53" Type="http://schemas.openxmlformats.org/officeDocument/2006/relationships/image" Target="../media/image24050.png"/><Relationship Id="rId149" Type="http://schemas.openxmlformats.org/officeDocument/2006/relationships/image" Target="../media/image24530.png"/><Relationship Id="rId314" Type="http://schemas.openxmlformats.org/officeDocument/2006/relationships/customXml" Target="../ink/ink4376.xml"/><Relationship Id="rId356" Type="http://schemas.openxmlformats.org/officeDocument/2006/relationships/customXml" Target="../ink/ink4397.xml"/><Relationship Id="rId95" Type="http://schemas.openxmlformats.org/officeDocument/2006/relationships/image" Target="../media/image24260.png"/><Relationship Id="rId160" Type="http://schemas.openxmlformats.org/officeDocument/2006/relationships/customXml" Target="../ink/ink4299.xml"/><Relationship Id="rId216" Type="http://schemas.openxmlformats.org/officeDocument/2006/relationships/customXml" Target="../ink/ink4327.xml"/><Relationship Id="rId258" Type="http://schemas.openxmlformats.org/officeDocument/2006/relationships/customXml" Target="../ink/ink4348.xml"/><Relationship Id="rId22" Type="http://schemas.openxmlformats.org/officeDocument/2006/relationships/customXml" Target="../ink/ink4230.xml"/><Relationship Id="rId64" Type="http://schemas.openxmlformats.org/officeDocument/2006/relationships/customXml" Target="../ink/ink4251.xml"/><Relationship Id="rId118" Type="http://schemas.openxmlformats.org/officeDocument/2006/relationships/customXml" Target="../ink/ink4278.xml"/><Relationship Id="rId325" Type="http://schemas.openxmlformats.org/officeDocument/2006/relationships/image" Target="../media/image25410.png"/><Relationship Id="rId171" Type="http://schemas.openxmlformats.org/officeDocument/2006/relationships/image" Target="../media/image24640.png"/><Relationship Id="rId227" Type="http://schemas.openxmlformats.org/officeDocument/2006/relationships/image" Target="../media/image24920.png"/><Relationship Id="rId269" Type="http://schemas.openxmlformats.org/officeDocument/2006/relationships/image" Target="../media/image25130.png"/><Relationship Id="rId33" Type="http://schemas.openxmlformats.org/officeDocument/2006/relationships/image" Target="../media/image23950.png"/><Relationship Id="rId129" Type="http://schemas.openxmlformats.org/officeDocument/2006/relationships/image" Target="../media/image24430.png"/><Relationship Id="rId280" Type="http://schemas.openxmlformats.org/officeDocument/2006/relationships/customXml" Target="../ink/ink4359.xml"/><Relationship Id="rId336" Type="http://schemas.openxmlformats.org/officeDocument/2006/relationships/customXml" Target="../ink/ink4387.xml"/><Relationship Id="rId75" Type="http://schemas.openxmlformats.org/officeDocument/2006/relationships/image" Target="../media/image24160.png"/><Relationship Id="rId140" Type="http://schemas.openxmlformats.org/officeDocument/2006/relationships/customXml" Target="../ink/ink4289.xml"/><Relationship Id="rId182" Type="http://schemas.openxmlformats.org/officeDocument/2006/relationships/customXml" Target="../ink/ink4310.xml"/><Relationship Id="rId6" Type="http://schemas.openxmlformats.org/officeDocument/2006/relationships/customXml" Target="../ink/ink4222.xml"/><Relationship Id="rId238" Type="http://schemas.openxmlformats.org/officeDocument/2006/relationships/customXml" Target="../ink/ink4338.xml"/><Relationship Id="rId291" Type="http://schemas.openxmlformats.org/officeDocument/2006/relationships/image" Target="../media/image25240.png"/><Relationship Id="rId305" Type="http://schemas.openxmlformats.org/officeDocument/2006/relationships/image" Target="../media/image25310.png"/><Relationship Id="rId347" Type="http://schemas.openxmlformats.org/officeDocument/2006/relationships/image" Target="../media/image2935.png"/><Relationship Id="rId44" Type="http://schemas.openxmlformats.org/officeDocument/2006/relationships/customXml" Target="../ink/ink4241.xml"/><Relationship Id="rId86" Type="http://schemas.openxmlformats.org/officeDocument/2006/relationships/customXml" Target="../ink/ink4262.xml"/><Relationship Id="rId151" Type="http://schemas.openxmlformats.org/officeDocument/2006/relationships/image" Target="../media/image24540.png"/><Relationship Id="rId193" Type="http://schemas.openxmlformats.org/officeDocument/2006/relationships/image" Target="../media/image24750.png"/><Relationship Id="rId207" Type="http://schemas.openxmlformats.org/officeDocument/2006/relationships/image" Target="../media/image24820.png"/><Relationship Id="rId249" Type="http://schemas.openxmlformats.org/officeDocument/2006/relationships/image" Target="../media/image25030.png"/><Relationship Id="rId13" Type="http://schemas.openxmlformats.org/officeDocument/2006/relationships/image" Target="../media/image23850.png"/><Relationship Id="rId109" Type="http://schemas.openxmlformats.org/officeDocument/2006/relationships/image" Target="../media/image24330.png"/><Relationship Id="rId260" Type="http://schemas.openxmlformats.org/officeDocument/2006/relationships/customXml" Target="../ink/ink4349.xml"/><Relationship Id="rId316" Type="http://schemas.openxmlformats.org/officeDocument/2006/relationships/customXml" Target="../ink/ink4377.xml"/><Relationship Id="rId55" Type="http://schemas.openxmlformats.org/officeDocument/2006/relationships/image" Target="../media/image24060.png"/><Relationship Id="rId97" Type="http://schemas.openxmlformats.org/officeDocument/2006/relationships/image" Target="../media/image24270.png"/><Relationship Id="rId120" Type="http://schemas.openxmlformats.org/officeDocument/2006/relationships/customXml" Target="../ink/ink4279.xml"/><Relationship Id="rId358" Type="http://schemas.openxmlformats.org/officeDocument/2006/relationships/customXml" Target="../ink/ink4398.xml"/><Relationship Id="rId162" Type="http://schemas.openxmlformats.org/officeDocument/2006/relationships/customXml" Target="../ink/ink4300.xml"/><Relationship Id="rId218" Type="http://schemas.openxmlformats.org/officeDocument/2006/relationships/customXml" Target="../ink/ink4328.xml"/><Relationship Id="rId271" Type="http://schemas.openxmlformats.org/officeDocument/2006/relationships/image" Target="../media/image25140.png"/><Relationship Id="rId24" Type="http://schemas.openxmlformats.org/officeDocument/2006/relationships/customXml" Target="../ink/ink4231.xml"/><Relationship Id="rId66" Type="http://schemas.openxmlformats.org/officeDocument/2006/relationships/customXml" Target="../ink/ink4252.xml"/><Relationship Id="rId131" Type="http://schemas.openxmlformats.org/officeDocument/2006/relationships/image" Target="../media/image24440.png"/><Relationship Id="rId327" Type="http://schemas.openxmlformats.org/officeDocument/2006/relationships/image" Target="../media/image25420.png"/><Relationship Id="rId173" Type="http://schemas.openxmlformats.org/officeDocument/2006/relationships/image" Target="../media/image24650.png"/><Relationship Id="rId229" Type="http://schemas.openxmlformats.org/officeDocument/2006/relationships/image" Target="../media/image24930.png"/><Relationship Id="rId240" Type="http://schemas.openxmlformats.org/officeDocument/2006/relationships/customXml" Target="../ink/ink4339.xml"/><Relationship Id="rId35" Type="http://schemas.openxmlformats.org/officeDocument/2006/relationships/image" Target="../media/image23960.png"/><Relationship Id="rId77" Type="http://schemas.openxmlformats.org/officeDocument/2006/relationships/image" Target="../media/image24170.png"/><Relationship Id="rId100" Type="http://schemas.openxmlformats.org/officeDocument/2006/relationships/customXml" Target="../ink/ink4269.xml"/><Relationship Id="rId282" Type="http://schemas.openxmlformats.org/officeDocument/2006/relationships/customXml" Target="../ink/ink4360.xml"/><Relationship Id="rId338" Type="http://schemas.openxmlformats.org/officeDocument/2006/relationships/customXml" Target="../ink/ink4388.xml"/><Relationship Id="rId8" Type="http://schemas.openxmlformats.org/officeDocument/2006/relationships/customXml" Target="../ink/ink4223.xml"/><Relationship Id="rId142" Type="http://schemas.openxmlformats.org/officeDocument/2006/relationships/customXml" Target="../ink/ink4290.xml"/><Relationship Id="rId184" Type="http://schemas.openxmlformats.org/officeDocument/2006/relationships/customXml" Target="../ink/ink4311.xml"/><Relationship Id="rId251" Type="http://schemas.openxmlformats.org/officeDocument/2006/relationships/image" Target="../media/image25040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080.png"/><Relationship Id="rId299" Type="http://schemas.openxmlformats.org/officeDocument/2006/relationships/image" Target="../media/image26980.png"/><Relationship Id="rId21" Type="http://schemas.openxmlformats.org/officeDocument/2006/relationships/image" Target="../media/image25600.png"/><Relationship Id="rId63" Type="http://schemas.openxmlformats.org/officeDocument/2006/relationships/image" Target="../media/image25810.png"/><Relationship Id="rId159" Type="http://schemas.openxmlformats.org/officeDocument/2006/relationships/image" Target="../media/image26290.png"/><Relationship Id="rId324" Type="http://schemas.openxmlformats.org/officeDocument/2006/relationships/customXml" Target="../ink/ink4560.xml"/><Relationship Id="rId170" Type="http://schemas.openxmlformats.org/officeDocument/2006/relationships/customXml" Target="../ink/ink4483.xml"/><Relationship Id="rId226" Type="http://schemas.openxmlformats.org/officeDocument/2006/relationships/customXml" Target="../ink/ink4511.xml"/><Relationship Id="rId268" Type="http://schemas.openxmlformats.org/officeDocument/2006/relationships/customXml" Target="../ink/ink4532.xml"/><Relationship Id="rId32" Type="http://schemas.openxmlformats.org/officeDocument/2006/relationships/customXml" Target="../ink/ink4414.xml"/><Relationship Id="rId74" Type="http://schemas.openxmlformats.org/officeDocument/2006/relationships/customXml" Target="../ink/ink4435.xml"/><Relationship Id="rId128" Type="http://schemas.openxmlformats.org/officeDocument/2006/relationships/customXml" Target="../ink/ink4462.xml"/><Relationship Id="rId335" Type="http://schemas.openxmlformats.org/officeDocument/2006/relationships/image" Target="../media/image2945.png"/><Relationship Id="rId5" Type="http://schemas.openxmlformats.org/officeDocument/2006/relationships/image" Target="../media/image25520.png"/><Relationship Id="rId181" Type="http://schemas.openxmlformats.org/officeDocument/2006/relationships/image" Target="../media/image26400.png"/><Relationship Id="rId237" Type="http://schemas.openxmlformats.org/officeDocument/2006/relationships/image" Target="../media/image26670.png"/><Relationship Id="rId279" Type="http://schemas.openxmlformats.org/officeDocument/2006/relationships/image" Target="../media/image26880.png"/><Relationship Id="rId43" Type="http://schemas.openxmlformats.org/officeDocument/2006/relationships/image" Target="../media/image25710.png"/><Relationship Id="rId139" Type="http://schemas.openxmlformats.org/officeDocument/2006/relationships/image" Target="../media/image26190.png"/><Relationship Id="rId290" Type="http://schemas.openxmlformats.org/officeDocument/2006/relationships/customXml" Target="../ink/ink4543.xml"/><Relationship Id="rId304" Type="http://schemas.openxmlformats.org/officeDocument/2006/relationships/customXml" Target="../ink/ink4550.xml"/><Relationship Id="rId85" Type="http://schemas.openxmlformats.org/officeDocument/2006/relationships/image" Target="../media/image25920.png"/><Relationship Id="rId150" Type="http://schemas.openxmlformats.org/officeDocument/2006/relationships/customXml" Target="../ink/ink4473.xml"/><Relationship Id="rId192" Type="http://schemas.openxmlformats.org/officeDocument/2006/relationships/customXml" Target="../ink/ink4494.xml"/><Relationship Id="rId206" Type="http://schemas.openxmlformats.org/officeDocument/2006/relationships/customXml" Target="../ink/ink4501.xml"/><Relationship Id="rId248" Type="http://schemas.openxmlformats.org/officeDocument/2006/relationships/customXml" Target="../ink/ink4522.xml"/><Relationship Id="rId12" Type="http://schemas.openxmlformats.org/officeDocument/2006/relationships/customXml" Target="../ink/ink4404.xml"/><Relationship Id="rId108" Type="http://schemas.openxmlformats.org/officeDocument/2006/relationships/customXml" Target="../ink/ink4452.xml"/><Relationship Id="rId315" Type="http://schemas.openxmlformats.org/officeDocument/2006/relationships/image" Target="../media/image27060.png"/><Relationship Id="rId54" Type="http://schemas.openxmlformats.org/officeDocument/2006/relationships/customXml" Target="../ink/ink4425.xml"/><Relationship Id="rId96" Type="http://schemas.openxmlformats.org/officeDocument/2006/relationships/customXml" Target="../ink/ink4446.xml"/><Relationship Id="rId161" Type="http://schemas.openxmlformats.org/officeDocument/2006/relationships/image" Target="../media/image26300.png"/><Relationship Id="rId217" Type="http://schemas.openxmlformats.org/officeDocument/2006/relationships/image" Target="../media/image19590.png"/><Relationship Id="rId259" Type="http://schemas.openxmlformats.org/officeDocument/2006/relationships/image" Target="../media/image26780.png"/><Relationship Id="rId23" Type="http://schemas.openxmlformats.org/officeDocument/2006/relationships/image" Target="../media/image25610.png"/><Relationship Id="rId119" Type="http://schemas.openxmlformats.org/officeDocument/2006/relationships/image" Target="../media/image26090.png"/><Relationship Id="rId270" Type="http://schemas.openxmlformats.org/officeDocument/2006/relationships/customXml" Target="../ink/ink4533.xml"/><Relationship Id="rId326" Type="http://schemas.openxmlformats.org/officeDocument/2006/relationships/customXml" Target="../ink/ink4561.xml"/><Relationship Id="rId65" Type="http://schemas.openxmlformats.org/officeDocument/2006/relationships/image" Target="../media/image25820.png"/><Relationship Id="rId130" Type="http://schemas.openxmlformats.org/officeDocument/2006/relationships/customXml" Target="../ink/ink4463.xml"/><Relationship Id="rId172" Type="http://schemas.openxmlformats.org/officeDocument/2006/relationships/customXml" Target="../ink/ink4484.xml"/><Relationship Id="rId228" Type="http://schemas.openxmlformats.org/officeDocument/2006/relationships/customXml" Target="../ink/ink4512.xml"/><Relationship Id="rId281" Type="http://schemas.openxmlformats.org/officeDocument/2006/relationships/image" Target="../media/image26890.png"/><Relationship Id="rId337" Type="http://schemas.openxmlformats.org/officeDocument/2006/relationships/image" Target="../media/image2946.png"/><Relationship Id="rId34" Type="http://schemas.openxmlformats.org/officeDocument/2006/relationships/customXml" Target="../ink/ink4415.xml"/><Relationship Id="rId76" Type="http://schemas.openxmlformats.org/officeDocument/2006/relationships/customXml" Target="../ink/ink4436.xml"/><Relationship Id="rId141" Type="http://schemas.openxmlformats.org/officeDocument/2006/relationships/image" Target="../media/image26200.png"/><Relationship Id="rId7" Type="http://schemas.openxmlformats.org/officeDocument/2006/relationships/image" Target="../media/image25530.png"/><Relationship Id="rId183" Type="http://schemas.openxmlformats.org/officeDocument/2006/relationships/image" Target="../media/image26410.png"/><Relationship Id="rId239" Type="http://schemas.openxmlformats.org/officeDocument/2006/relationships/image" Target="../media/image26680.png"/><Relationship Id="rId250" Type="http://schemas.openxmlformats.org/officeDocument/2006/relationships/customXml" Target="../ink/ink4523.xml"/><Relationship Id="rId292" Type="http://schemas.openxmlformats.org/officeDocument/2006/relationships/customXml" Target="../ink/ink4544.xml"/><Relationship Id="rId306" Type="http://schemas.openxmlformats.org/officeDocument/2006/relationships/customXml" Target="../ink/ink4551.xml"/><Relationship Id="rId45" Type="http://schemas.openxmlformats.org/officeDocument/2006/relationships/image" Target="../media/image25720.png"/><Relationship Id="rId87" Type="http://schemas.openxmlformats.org/officeDocument/2006/relationships/image" Target="../media/image25930.png"/><Relationship Id="rId110" Type="http://schemas.openxmlformats.org/officeDocument/2006/relationships/customXml" Target="../ink/ink4453.xml"/><Relationship Id="rId152" Type="http://schemas.openxmlformats.org/officeDocument/2006/relationships/customXml" Target="../ink/ink4474.xml"/><Relationship Id="rId173" Type="http://schemas.openxmlformats.org/officeDocument/2006/relationships/image" Target="../media/image26360.png"/><Relationship Id="rId194" Type="http://schemas.openxmlformats.org/officeDocument/2006/relationships/customXml" Target="../ink/ink4495.xml"/><Relationship Id="rId208" Type="http://schemas.openxmlformats.org/officeDocument/2006/relationships/customXml" Target="../ink/ink4502.xml"/><Relationship Id="rId229" Type="http://schemas.openxmlformats.org/officeDocument/2006/relationships/image" Target="../media/image26630.png"/><Relationship Id="rId240" Type="http://schemas.openxmlformats.org/officeDocument/2006/relationships/customXml" Target="../ink/ink4518.xml"/><Relationship Id="rId261" Type="http://schemas.openxmlformats.org/officeDocument/2006/relationships/image" Target="../media/image26790.png"/><Relationship Id="rId14" Type="http://schemas.openxmlformats.org/officeDocument/2006/relationships/customXml" Target="../ink/ink4405.xml"/><Relationship Id="rId35" Type="http://schemas.openxmlformats.org/officeDocument/2006/relationships/image" Target="../media/image25670.png"/><Relationship Id="rId56" Type="http://schemas.openxmlformats.org/officeDocument/2006/relationships/customXml" Target="../ink/ink4426.xml"/><Relationship Id="rId77" Type="http://schemas.openxmlformats.org/officeDocument/2006/relationships/image" Target="../media/image25880.png"/><Relationship Id="rId100" Type="http://schemas.openxmlformats.org/officeDocument/2006/relationships/customXml" Target="../ink/ink4448.xml"/><Relationship Id="rId282" Type="http://schemas.openxmlformats.org/officeDocument/2006/relationships/customXml" Target="../ink/ink4539.xml"/><Relationship Id="rId317" Type="http://schemas.openxmlformats.org/officeDocument/2006/relationships/image" Target="../media/image27070.png"/><Relationship Id="rId338" Type="http://schemas.openxmlformats.org/officeDocument/2006/relationships/customXml" Target="../ink/ink4567.xml"/><Relationship Id="rId8" Type="http://schemas.openxmlformats.org/officeDocument/2006/relationships/customXml" Target="../ink/ink4402.xml"/><Relationship Id="rId98" Type="http://schemas.openxmlformats.org/officeDocument/2006/relationships/customXml" Target="../ink/ink4447.xml"/><Relationship Id="rId121" Type="http://schemas.openxmlformats.org/officeDocument/2006/relationships/image" Target="../media/image26100.png"/><Relationship Id="rId142" Type="http://schemas.openxmlformats.org/officeDocument/2006/relationships/customXml" Target="../ink/ink4469.xml"/><Relationship Id="rId163" Type="http://schemas.openxmlformats.org/officeDocument/2006/relationships/image" Target="../media/image26310.png"/><Relationship Id="rId184" Type="http://schemas.openxmlformats.org/officeDocument/2006/relationships/customXml" Target="../ink/ink4490.xml"/><Relationship Id="rId219" Type="http://schemas.openxmlformats.org/officeDocument/2006/relationships/image" Target="../media/image26580.png"/><Relationship Id="rId230" Type="http://schemas.openxmlformats.org/officeDocument/2006/relationships/customXml" Target="../ink/ink4513.xml"/><Relationship Id="rId251" Type="http://schemas.openxmlformats.org/officeDocument/2006/relationships/image" Target="../media/image26740.png"/><Relationship Id="rId25" Type="http://schemas.openxmlformats.org/officeDocument/2006/relationships/image" Target="../media/image25620.png"/><Relationship Id="rId46" Type="http://schemas.openxmlformats.org/officeDocument/2006/relationships/customXml" Target="../ink/ink4421.xml"/><Relationship Id="rId67" Type="http://schemas.openxmlformats.org/officeDocument/2006/relationships/image" Target="../media/image25830.png"/><Relationship Id="rId272" Type="http://schemas.openxmlformats.org/officeDocument/2006/relationships/customXml" Target="../ink/ink4534.xml"/><Relationship Id="rId293" Type="http://schemas.openxmlformats.org/officeDocument/2006/relationships/image" Target="../media/image26950.png"/><Relationship Id="rId307" Type="http://schemas.openxmlformats.org/officeDocument/2006/relationships/image" Target="../media/image27020.png"/><Relationship Id="rId328" Type="http://schemas.openxmlformats.org/officeDocument/2006/relationships/customXml" Target="../ink/ink4562.xml"/><Relationship Id="rId88" Type="http://schemas.openxmlformats.org/officeDocument/2006/relationships/customXml" Target="../ink/ink4442.xml"/><Relationship Id="rId111" Type="http://schemas.openxmlformats.org/officeDocument/2006/relationships/image" Target="../media/image26050.png"/><Relationship Id="rId132" Type="http://schemas.openxmlformats.org/officeDocument/2006/relationships/customXml" Target="../ink/ink4464.xml"/><Relationship Id="rId153" Type="http://schemas.openxmlformats.org/officeDocument/2006/relationships/image" Target="../media/image26260.png"/><Relationship Id="rId174" Type="http://schemas.openxmlformats.org/officeDocument/2006/relationships/customXml" Target="../ink/ink4485.xml"/><Relationship Id="rId195" Type="http://schemas.openxmlformats.org/officeDocument/2006/relationships/image" Target="../media/image26470.png"/><Relationship Id="rId209" Type="http://schemas.openxmlformats.org/officeDocument/2006/relationships/image" Target="../media/image26540.png"/><Relationship Id="rId220" Type="http://schemas.openxmlformats.org/officeDocument/2006/relationships/customXml" Target="../ink/ink4508.xml"/><Relationship Id="rId241" Type="http://schemas.openxmlformats.org/officeDocument/2006/relationships/image" Target="../media/image26690.png"/><Relationship Id="rId15" Type="http://schemas.openxmlformats.org/officeDocument/2006/relationships/image" Target="../media/image25570.png"/><Relationship Id="rId36" Type="http://schemas.openxmlformats.org/officeDocument/2006/relationships/customXml" Target="../ink/ink4416.xml"/><Relationship Id="rId57" Type="http://schemas.openxmlformats.org/officeDocument/2006/relationships/image" Target="../media/image25780.png"/><Relationship Id="rId262" Type="http://schemas.openxmlformats.org/officeDocument/2006/relationships/customXml" Target="../ink/ink4529.xml"/><Relationship Id="rId283" Type="http://schemas.openxmlformats.org/officeDocument/2006/relationships/image" Target="../media/image26900.png"/><Relationship Id="rId318" Type="http://schemas.openxmlformats.org/officeDocument/2006/relationships/customXml" Target="../ink/ink4557.xml"/><Relationship Id="rId339" Type="http://schemas.openxmlformats.org/officeDocument/2006/relationships/image" Target="../media/image2947.png"/><Relationship Id="rId78" Type="http://schemas.openxmlformats.org/officeDocument/2006/relationships/customXml" Target="../ink/ink4437.xml"/><Relationship Id="rId99" Type="http://schemas.openxmlformats.org/officeDocument/2006/relationships/image" Target="../media/image25990.png"/><Relationship Id="rId101" Type="http://schemas.openxmlformats.org/officeDocument/2006/relationships/image" Target="../media/image26000.png"/><Relationship Id="rId122" Type="http://schemas.openxmlformats.org/officeDocument/2006/relationships/customXml" Target="../ink/ink4459.xml"/><Relationship Id="rId143" Type="http://schemas.openxmlformats.org/officeDocument/2006/relationships/image" Target="../media/image26210.png"/><Relationship Id="rId164" Type="http://schemas.openxmlformats.org/officeDocument/2006/relationships/customXml" Target="../ink/ink4480.xml"/><Relationship Id="rId185" Type="http://schemas.openxmlformats.org/officeDocument/2006/relationships/image" Target="../media/image26420.png"/><Relationship Id="rId9" Type="http://schemas.openxmlformats.org/officeDocument/2006/relationships/image" Target="../media/image25540.png"/><Relationship Id="rId210" Type="http://schemas.openxmlformats.org/officeDocument/2006/relationships/customXml" Target="../ink/ink4503.xml"/><Relationship Id="rId26" Type="http://schemas.openxmlformats.org/officeDocument/2006/relationships/customXml" Target="../ink/ink4411.xml"/><Relationship Id="rId231" Type="http://schemas.openxmlformats.org/officeDocument/2006/relationships/image" Target="../media/image26640.png"/><Relationship Id="rId252" Type="http://schemas.openxmlformats.org/officeDocument/2006/relationships/customXml" Target="../ink/ink4524.xml"/><Relationship Id="rId273" Type="http://schemas.openxmlformats.org/officeDocument/2006/relationships/image" Target="../media/image26850.png"/><Relationship Id="rId294" Type="http://schemas.openxmlformats.org/officeDocument/2006/relationships/customXml" Target="../ink/ink4545.xml"/><Relationship Id="rId308" Type="http://schemas.openxmlformats.org/officeDocument/2006/relationships/customXml" Target="../ink/ink4552.xml"/><Relationship Id="rId329" Type="http://schemas.openxmlformats.org/officeDocument/2006/relationships/image" Target="../media/image2942.png"/><Relationship Id="rId47" Type="http://schemas.openxmlformats.org/officeDocument/2006/relationships/image" Target="../media/image25730.png"/><Relationship Id="rId68" Type="http://schemas.openxmlformats.org/officeDocument/2006/relationships/customXml" Target="../ink/ink4432.xml"/><Relationship Id="rId89" Type="http://schemas.openxmlformats.org/officeDocument/2006/relationships/image" Target="../media/image25940.png"/><Relationship Id="rId112" Type="http://schemas.openxmlformats.org/officeDocument/2006/relationships/customXml" Target="../ink/ink4454.xml"/><Relationship Id="rId133" Type="http://schemas.openxmlformats.org/officeDocument/2006/relationships/image" Target="../media/image26160.png"/><Relationship Id="rId154" Type="http://schemas.openxmlformats.org/officeDocument/2006/relationships/customXml" Target="../ink/ink4475.xml"/><Relationship Id="rId175" Type="http://schemas.openxmlformats.org/officeDocument/2006/relationships/image" Target="../media/image26370.png"/><Relationship Id="rId196" Type="http://schemas.openxmlformats.org/officeDocument/2006/relationships/customXml" Target="../ink/ink4496.xml"/><Relationship Id="rId200" Type="http://schemas.openxmlformats.org/officeDocument/2006/relationships/customXml" Target="../ink/ink4498.xml"/><Relationship Id="rId16" Type="http://schemas.openxmlformats.org/officeDocument/2006/relationships/customXml" Target="../ink/ink4406.xml"/><Relationship Id="rId221" Type="http://schemas.openxmlformats.org/officeDocument/2006/relationships/image" Target="../media/image26590.png"/><Relationship Id="rId242" Type="http://schemas.openxmlformats.org/officeDocument/2006/relationships/customXml" Target="../ink/ink4519.xml"/><Relationship Id="rId263" Type="http://schemas.openxmlformats.org/officeDocument/2006/relationships/image" Target="../media/image26800.png"/><Relationship Id="rId284" Type="http://schemas.openxmlformats.org/officeDocument/2006/relationships/customXml" Target="../ink/ink4540.xml"/><Relationship Id="rId319" Type="http://schemas.openxmlformats.org/officeDocument/2006/relationships/image" Target="../media/image27080.png"/><Relationship Id="rId37" Type="http://schemas.openxmlformats.org/officeDocument/2006/relationships/image" Target="../media/image25680.png"/><Relationship Id="rId58" Type="http://schemas.openxmlformats.org/officeDocument/2006/relationships/customXml" Target="../ink/ink4427.xml"/><Relationship Id="rId79" Type="http://schemas.openxmlformats.org/officeDocument/2006/relationships/image" Target="../media/image25890.png"/><Relationship Id="rId102" Type="http://schemas.openxmlformats.org/officeDocument/2006/relationships/customXml" Target="../ink/ink4449.xml"/><Relationship Id="rId123" Type="http://schemas.openxmlformats.org/officeDocument/2006/relationships/image" Target="../media/image26110.png"/><Relationship Id="rId144" Type="http://schemas.openxmlformats.org/officeDocument/2006/relationships/customXml" Target="../ink/ink4470.xml"/><Relationship Id="rId330" Type="http://schemas.openxmlformats.org/officeDocument/2006/relationships/customXml" Target="../ink/ink4563.xml"/><Relationship Id="rId90" Type="http://schemas.openxmlformats.org/officeDocument/2006/relationships/customXml" Target="../ink/ink4443.xml"/><Relationship Id="rId165" Type="http://schemas.openxmlformats.org/officeDocument/2006/relationships/image" Target="../media/image26320.png"/><Relationship Id="rId186" Type="http://schemas.openxmlformats.org/officeDocument/2006/relationships/customXml" Target="../ink/ink4491.xml"/><Relationship Id="rId211" Type="http://schemas.openxmlformats.org/officeDocument/2006/relationships/image" Target="../media/image26550.png"/><Relationship Id="rId232" Type="http://schemas.openxmlformats.org/officeDocument/2006/relationships/customXml" Target="../ink/ink4514.xml"/><Relationship Id="rId253" Type="http://schemas.openxmlformats.org/officeDocument/2006/relationships/image" Target="../media/image26750.png"/><Relationship Id="rId274" Type="http://schemas.openxmlformats.org/officeDocument/2006/relationships/customXml" Target="../ink/ink4535.xml"/><Relationship Id="rId295" Type="http://schemas.openxmlformats.org/officeDocument/2006/relationships/image" Target="../media/image26960.png"/><Relationship Id="rId309" Type="http://schemas.openxmlformats.org/officeDocument/2006/relationships/image" Target="../media/image27030.png"/><Relationship Id="rId27" Type="http://schemas.openxmlformats.org/officeDocument/2006/relationships/image" Target="../media/image25630.png"/><Relationship Id="rId48" Type="http://schemas.openxmlformats.org/officeDocument/2006/relationships/customXml" Target="../ink/ink4422.xml"/><Relationship Id="rId69" Type="http://schemas.openxmlformats.org/officeDocument/2006/relationships/image" Target="../media/image25840.png"/><Relationship Id="rId113" Type="http://schemas.openxmlformats.org/officeDocument/2006/relationships/image" Target="../media/image26060.png"/><Relationship Id="rId134" Type="http://schemas.openxmlformats.org/officeDocument/2006/relationships/customXml" Target="../ink/ink4465.xml"/><Relationship Id="rId320" Type="http://schemas.openxmlformats.org/officeDocument/2006/relationships/customXml" Target="../ink/ink4558.xml"/><Relationship Id="rId80" Type="http://schemas.openxmlformats.org/officeDocument/2006/relationships/customXml" Target="../ink/ink4438.xml"/><Relationship Id="rId155" Type="http://schemas.openxmlformats.org/officeDocument/2006/relationships/image" Target="../media/image26270.png"/><Relationship Id="rId176" Type="http://schemas.openxmlformats.org/officeDocument/2006/relationships/customXml" Target="../ink/ink4486.xml"/><Relationship Id="rId197" Type="http://schemas.openxmlformats.org/officeDocument/2006/relationships/image" Target="../media/image26480.png"/><Relationship Id="rId201" Type="http://schemas.openxmlformats.org/officeDocument/2006/relationships/image" Target="../media/image26500.png"/><Relationship Id="rId222" Type="http://schemas.openxmlformats.org/officeDocument/2006/relationships/customXml" Target="../ink/ink4509.xml"/><Relationship Id="rId243" Type="http://schemas.openxmlformats.org/officeDocument/2006/relationships/image" Target="../media/image26700.png"/><Relationship Id="rId264" Type="http://schemas.openxmlformats.org/officeDocument/2006/relationships/customXml" Target="../ink/ink4530.xml"/><Relationship Id="rId285" Type="http://schemas.openxmlformats.org/officeDocument/2006/relationships/image" Target="../media/image26910.png"/><Relationship Id="rId17" Type="http://schemas.openxmlformats.org/officeDocument/2006/relationships/image" Target="../media/image25580.png"/><Relationship Id="rId38" Type="http://schemas.openxmlformats.org/officeDocument/2006/relationships/customXml" Target="../ink/ink4417.xml"/><Relationship Id="rId59" Type="http://schemas.openxmlformats.org/officeDocument/2006/relationships/image" Target="../media/image25790.png"/><Relationship Id="rId103" Type="http://schemas.openxmlformats.org/officeDocument/2006/relationships/image" Target="../media/image26010.png"/><Relationship Id="rId124" Type="http://schemas.openxmlformats.org/officeDocument/2006/relationships/customXml" Target="../ink/ink4460.xml"/><Relationship Id="rId310" Type="http://schemas.openxmlformats.org/officeDocument/2006/relationships/customXml" Target="../ink/ink4553.xml"/><Relationship Id="rId70" Type="http://schemas.openxmlformats.org/officeDocument/2006/relationships/customXml" Target="../ink/ink4433.xml"/><Relationship Id="rId91" Type="http://schemas.openxmlformats.org/officeDocument/2006/relationships/image" Target="../media/image25950.png"/><Relationship Id="rId145" Type="http://schemas.openxmlformats.org/officeDocument/2006/relationships/image" Target="../media/image26220.png"/><Relationship Id="rId166" Type="http://schemas.openxmlformats.org/officeDocument/2006/relationships/customXml" Target="../ink/ink4481.xml"/><Relationship Id="rId187" Type="http://schemas.openxmlformats.org/officeDocument/2006/relationships/image" Target="../media/image26430.png"/><Relationship Id="rId331" Type="http://schemas.openxmlformats.org/officeDocument/2006/relationships/image" Target="../media/image294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504.xml"/><Relationship Id="rId233" Type="http://schemas.openxmlformats.org/officeDocument/2006/relationships/image" Target="../media/image26650.png"/><Relationship Id="rId254" Type="http://schemas.openxmlformats.org/officeDocument/2006/relationships/customXml" Target="../ink/ink4525.xml"/><Relationship Id="rId28" Type="http://schemas.openxmlformats.org/officeDocument/2006/relationships/customXml" Target="../ink/ink4412.xml"/><Relationship Id="rId49" Type="http://schemas.openxmlformats.org/officeDocument/2006/relationships/image" Target="../media/image25740.png"/><Relationship Id="rId114" Type="http://schemas.openxmlformats.org/officeDocument/2006/relationships/customXml" Target="../ink/ink4455.xml"/><Relationship Id="rId275" Type="http://schemas.openxmlformats.org/officeDocument/2006/relationships/image" Target="../media/image26860.png"/><Relationship Id="rId296" Type="http://schemas.openxmlformats.org/officeDocument/2006/relationships/customXml" Target="../ink/ink4546.xml"/><Relationship Id="rId300" Type="http://schemas.openxmlformats.org/officeDocument/2006/relationships/customXml" Target="../ink/ink4548.xml"/><Relationship Id="rId60" Type="http://schemas.openxmlformats.org/officeDocument/2006/relationships/customXml" Target="../ink/ink4428.xml"/><Relationship Id="rId81" Type="http://schemas.openxmlformats.org/officeDocument/2006/relationships/image" Target="../media/image25900.png"/><Relationship Id="rId135" Type="http://schemas.openxmlformats.org/officeDocument/2006/relationships/image" Target="../media/image26170.png"/><Relationship Id="rId156" Type="http://schemas.openxmlformats.org/officeDocument/2006/relationships/customXml" Target="../ink/ink4476.xml"/><Relationship Id="rId177" Type="http://schemas.openxmlformats.org/officeDocument/2006/relationships/image" Target="../media/image26380.png"/><Relationship Id="rId198" Type="http://schemas.openxmlformats.org/officeDocument/2006/relationships/customXml" Target="../ink/ink4497.xml"/><Relationship Id="rId321" Type="http://schemas.openxmlformats.org/officeDocument/2006/relationships/image" Target="../media/image27090.png"/><Relationship Id="rId202" Type="http://schemas.openxmlformats.org/officeDocument/2006/relationships/customXml" Target="../ink/ink4499.xml"/><Relationship Id="rId223" Type="http://schemas.openxmlformats.org/officeDocument/2006/relationships/image" Target="../media/image26600.png"/><Relationship Id="rId244" Type="http://schemas.openxmlformats.org/officeDocument/2006/relationships/customXml" Target="../ink/ink4520.xml"/><Relationship Id="rId18" Type="http://schemas.openxmlformats.org/officeDocument/2006/relationships/customXml" Target="../ink/ink4407.xml"/><Relationship Id="rId39" Type="http://schemas.openxmlformats.org/officeDocument/2006/relationships/image" Target="../media/image25690.png"/><Relationship Id="rId265" Type="http://schemas.openxmlformats.org/officeDocument/2006/relationships/image" Target="../media/image26810.png"/><Relationship Id="rId286" Type="http://schemas.openxmlformats.org/officeDocument/2006/relationships/customXml" Target="../ink/ink4541.xml"/><Relationship Id="rId50" Type="http://schemas.openxmlformats.org/officeDocument/2006/relationships/customXml" Target="../ink/ink4423.xml"/><Relationship Id="rId104" Type="http://schemas.openxmlformats.org/officeDocument/2006/relationships/customXml" Target="../ink/ink4450.xml"/><Relationship Id="rId125" Type="http://schemas.openxmlformats.org/officeDocument/2006/relationships/image" Target="../media/image26120.png"/><Relationship Id="rId146" Type="http://schemas.openxmlformats.org/officeDocument/2006/relationships/customXml" Target="../ink/ink4471.xml"/><Relationship Id="rId167" Type="http://schemas.openxmlformats.org/officeDocument/2006/relationships/image" Target="../media/image26330.png"/><Relationship Id="rId188" Type="http://schemas.openxmlformats.org/officeDocument/2006/relationships/customXml" Target="../ink/ink4492.xml"/><Relationship Id="rId311" Type="http://schemas.openxmlformats.org/officeDocument/2006/relationships/image" Target="../media/image27040.png"/><Relationship Id="rId332" Type="http://schemas.openxmlformats.org/officeDocument/2006/relationships/customXml" Target="../ink/ink4564.xml"/><Relationship Id="rId71" Type="http://schemas.openxmlformats.org/officeDocument/2006/relationships/image" Target="../media/image25850.png"/><Relationship Id="rId92" Type="http://schemas.openxmlformats.org/officeDocument/2006/relationships/customXml" Target="../ink/ink4444.xml"/><Relationship Id="rId213" Type="http://schemas.openxmlformats.org/officeDocument/2006/relationships/image" Target="../media/image26560.png"/><Relationship Id="rId234" Type="http://schemas.openxmlformats.org/officeDocument/2006/relationships/customXml" Target="../ink/ink4515.xml"/><Relationship Id="rId2" Type="http://schemas.openxmlformats.org/officeDocument/2006/relationships/customXml" Target="../ink/ink4399.xml"/><Relationship Id="rId29" Type="http://schemas.openxmlformats.org/officeDocument/2006/relationships/image" Target="../media/image25640.png"/><Relationship Id="rId255" Type="http://schemas.openxmlformats.org/officeDocument/2006/relationships/image" Target="../media/image26760.png"/><Relationship Id="rId276" Type="http://schemas.openxmlformats.org/officeDocument/2006/relationships/customXml" Target="../ink/ink4536.xml"/><Relationship Id="rId297" Type="http://schemas.openxmlformats.org/officeDocument/2006/relationships/image" Target="../media/image26970.png"/><Relationship Id="rId40" Type="http://schemas.openxmlformats.org/officeDocument/2006/relationships/customXml" Target="../ink/ink4418.xml"/><Relationship Id="rId115" Type="http://schemas.openxmlformats.org/officeDocument/2006/relationships/image" Target="../media/image26070.png"/><Relationship Id="rId136" Type="http://schemas.openxmlformats.org/officeDocument/2006/relationships/customXml" Target="../ink/ink4466.xml"/><Relationship Id="rId157" Type="http://schemas.openxmlformats.org/officeDocument/2006/relationships/image" Target="../media/image26280.png"/><Relationship Id="rId178" Type="http://schemas.openxmlformats.org/officeDocument/2006/relationships/customXml" Target="../ink/ink4487.xml"/><Relationship Id="rId301" Type="http://schemas.openxmlformats.org/officeDocument/2006/relationships/image" Target="../media/image26990.png"/><Relationship Id="rId322" Type="http://schemas.openxmlformats.org/officeDocument/2006/relationships/customXml" Target="../ink/ink4559.xml"/><Relationship Id="rId61" Type="http://schemas.openxmlformats.org/officeDocument/2006/relationships/image" Target="../media/image25800.png"/><Relationship Id="rId82" Type="http://schemas.openxmlformats.org/officeDocument/2006/relationships/customXml" Target="../ink/ink4439.xml"/><Relationship Id="rId199" Type="http://schemas.openxmlformats.org/officeDocument/2006/relationships/image" Target="../media/image26490.png"/><Relationship Id="rId203" Type="http://schemas.openxmlformats.org/officeDocument/2006/relationships/image" Target="../media/image26510.png"/><Relationship Id="rId19" Type="http://schemas.openxmlformats.org/officeDocument/2006/relationships/image" Target="../media/image25590.png"/><Relationship Id="rId224" Type="http://schemas.openxmlformats.org/officeDocument/2006/relationships/customXml" Target="../ink/ink4510.xml"/><Relationship Id="rId245" Type="http://schemas.openxmlformats.org/officeDocument/2006/relationships/image" Target="../media/image26710.png"/><Relationship Id="rId266" Type="http://schemas.openxmlformats.org/officeDocument/2006/relationships/customXml" Target="../ink/ink4531.xml"/><Relationship Id="rId287" Type="http://schemas.openxmlformats.org/officeDocument/2006/relationships/image" Target="../media/image26920.png"/><Relationship Id="rId30" Type="http://schemas.openxmlformats.org/officeDocument/2006/relationships/customXml" Target="../ink/ink4413.xml"/><Relationship Id="rId105" Type="http://schemas.openxmlformats.org/officeDocument/2006/relationships/image" Target="../media/image26020.png"/><Relationship Id="rId126" Type="http://schemas.openxmlformats.org/officeDocument/2006/relationships/customXml" Target="../ink/ink4461.xml"/><Relationship Id="rId147" Type="http://schemas.openxmlformats.org/officeDocument/2006/relationships/image" Target="../media/image26230.png"/><Relationship Id="rId168" Type="http://schemas.openxmlformats.org/officeDocument/2006/relationships/customXml" Target="../ink/ink4482.xml"/><Relationship Id="rId312" Type="http://schemas.openxmlformats.org/officeDocument/2006/relationships/customXml" Target="../ink/ink4554.xml"/><Relationship Id="rId333" Type="http://schemas.openxmlformats.org/officeDocument/2006/relationships/image" Target="../media/image2944.png"/><Relationship Id="rId51" Type="http://schemas.openxmlformats.org/officeDocument/2006/relationships/image" Target="../media/image25750.png"/><Relationship Id="rId72" Type="http://schemas.openxmlformats.org/officeDocument/2006/relationships/customXml" Target="../ink/ink4434.xml"/><Relationship Id="rId93" Type="http://schemas.openxmlformats.org/officeDocument/2006/relationships/image" Target="../media/image25960.png"/><Relationship Id="rId189" Type="http://schemas.openxmlformats.org/officeDocument/2006/relationships/image" Target="../media/image26440.png"/><Relationship Id="rId3" Type="http://schemas.openxmlformats.org/officeDocument/2006/relationships/image" Target="../media/image25510.png"/><Relationship Id="rId214" Type="http://schemas.openxmlformats.org/officeDocument/2006/relationships/customXml" Target="../ink/ink4505.xml"/><Relationship Id="rId235" Type="http://schemas.openxmlformats.org/officeDocument/2006/relationships/image" Target="../media/image26660.png"/><Relationship Id="rId256" Type="http://schemas.openxmlformats.org/officeDocument/2006/relationships/customXml" Target="../ink/ink4526.xml"/><Relationship Id="rId277" Type="http://schemas.openxmlformats.org/officeDocument/2006/relationships/image" Target="../media/image26870.png"/><Relationship Id="rId298" Type="http://schemas.openxmlformats.org/officeDocument/2006/relationships/customXml" Target="../ink/ink4547.xml"/><Relationship Id="rId116" Type="http://schemas.openxmlformats.org/officeDocument/2006/relationships/customXml" Target="../ink/ink4456.xml"/><Relationship Id="rId137" Type="http://schemas.openxmlformats.org/officeDocument/2006/relationships/image" Target="../media/image26180.png"/><Relationship Id="rId158" Type="http://schemas.openxmlformats.org/officeDocument/2006/relationships/customXml" Target="../ink/ink4477.xml"/><Relationship Id="rId302" Type="http://schemas.openxmlformats.org/officeDocument/2006/relationships/customXml" Target="../ink/ink4549.xml"/><Relationship Id="rId323" Type="http://schemas.openxmlformats.org/officeDocument/2006/relationships/image" Target="../media/image27100.png"/><Relationship Id="rId20" Type="http://schemas.openxmlformats.org/officeDocument/2006/relationships/customXml" Target="../ink/ink4408.xml"/><Relationship Id="rId41" Type="http://schemas.openxmlformats.org/officeDocument/2006/relationships/image" Target="../media/image25700.png"/><Relationship Id="rId62" Type="http://schemas.openxmlformats.org/officeDocument/2006/relationships/customXml" Target="../ink/ink4429.xml"/><Relationship Id="rId83" Type="http://schemas.openxmlformats.org/officeDocument/2006/relationships/image" Target="../media/image25910.png"/><Relationship Id="rId179" Type="http://schemas.openxmlformats.org/officeDocument/2006/relationships/image" Target="../media/image26390.png"/><Relationship Id="rId190" Type="http://schemas.openxmlformats.org/officeDocument/2006/relationships/customXml" Target="../ink/ink4493.xml"/><Relationship Id="rId204" Type="http://schemas.openxmlformats.org/officeDocument/2006/relationships/customXml" Target="../ink/ink4500.xml"/><Relationship Id="rId225" Type="http://schemas.openxmlformats.org/officeDocument/2006/relationships/image" Target="../media/image26610.png"/><Relationship Id="rId246" Type="http://schemas.openxmlformats.org/officeDocument/2006/relationships/customXml" Target="../ink/ink4521.xml"/><Relationship Id="rId267" Type="http://schemas.openxmlformats.org/officeDocument/2006/relationships/image" Target="../media/image26820.png"/><Relationship Id="rId288" Type="http://schemas.openxmlformats.org/officeDocument/2006/relationships/customXml" Target="../ink/ink4542.xml"/><Relationship Id="rId106" Type="http://schemas.openxmlformats.org/officeDocument/2006/relationships/customXml" Target="../ink/ink4451.xml"/><Relationship Id="rId127" Type="http://schemas.openxmlformats.org/officeDocument/2006/relationships/image" Target="../media/image26130.png"/><Relationship Id="rId313" Type="http://schemas.openxmlformats.org/officeDocument/2006/relationships/image" Target="../media/image27050.png"/><Relationship Id="rId10" Type="http://schemas.openxmlformats.org/officeDocument/2006/relationships/customXml" Target="../ink/ink4403.xml"/><Relationship Id="rId31" Type="http://schemas.openxmlformats.org/officeDocument/2006/relationships/image" Target="../media/image25650.png"/><Relationship Id="rId52" Type="http://schemas.openxmlformats.org/officeDocument/2006/relationships/customXml" Target="../ink/ink4424.xml"/><Relationship Id="rId73" Type="http://schemas.openxmlformats.org/officeDocument/2006/relationships/image" Target="../media/image25860.png"/><Relationship Id="rId94" Type="http://schemas.openxmlformats.org/officeDocument/2006/relationships/customXml" Target="../ink/ink4445.xml"/><Relationship Id="rId148" Type="http://schemas.openxmlformats.org/officeDocument/2006/relationships/customXml" Target="../ink/ink4472.xml"/><Relationship Id="rId169" Type="http://schemas.openxmlformats.org/officeDocument/2006/relationships/image" Target="../media/image26340.png"/><Relationship Id="rId334" Type="http://schemas.openxmlformats.org/officeDocument/2006/relationships/customXml" Target="../ink/ink4565.xml"/><Relationship Id="rId4" Type="http://schemas.openxmlformats.org/officeDocument/2006/relationships/customXml" Target="../ink/ink4400.xml"/><Relationship Id="rId180" Type="http://schemas.openxmlformats.org/officeDocument/2006/relationships/customXml" Target="../ink/ink4488.xml"/><Relationship Id="rId215" Type="http://schemas.openxmlformats.org/officeDocument/2006/relationships/image" Target="../media/image26570.png"/><Relationship Id="rId236" Type="http://schemas.openxmlformats.org/officeDocument/2006/relationships/customXml" Target="../ink/ink4516.xml"/><Relationship Id="rId257" Type="http://schemas.openxmlformats.org/officeDocument/2006/relationships/image" Target="../media/image26770.png"/><Relationship Id="rId278" Type="http://schemas.openxmlformats.org/officeDocument/2006/relationships/customXml" Target="../ink/ink4537.xml"/><Relationship Id="rId303" Type="http://schemas.openxmlformats.org/officeDocument/2006/relationships/image" Target="../media/image27000.png"/><Relationship Id="rId42" Type="http://schemas.openxmlformats.org/officeDocument/2006/relationships/customXml" Target="../ink/ink4419.xml"/><Relationship Id="rId84" Type="http://schemas.openxmlformats.org/officeDocument/2006/relationships/customXml" Target="../ink/ink4440.xml"/><Relationship Id="rId138" Type="http://schemas.openxmlformats.org/officeDocument/2006/relationships/customXml" Target="../ink/ink4467.xml"/><Relationship Id="rId191" Type="http://schemas.openxmlformats.org/officeDocument/2006/relationships/image" Target="../media/image26450.png"/><Relationship Id="rId205" Type="http://schemas.openxmlformats.org/officeDocument/2006/relationships/image" Target="../media/image26520.png"/><Relationship Id="rId247" Type="http://schemas.openxmlformats.org/officeDocument/2006/relationships/image" Target="../media/image26720.png"/><Relationship Id="rId107" Type="http://schemas.openxmlformats.org/officeDocument/2006/relationships/image" Target="../media/image26030.png"/><Relationship Id="rId289" Type="http://schemas.openxmlformats.org/officeDocument/2006/relationships/image" Target="../media/image26930.png"/><Relationship Id="rId11" Type="http://schemas.openxmlformats.org/officeDocument/2006/relationships/image" Target="../media/image25550.png"/><Relationship Id="rId53" Type="http://schemas.openxmlformats.org/officeDocument/2006/relationships/image" Target="../media/image25760.png"/><Relationship Id="rId149" Type="http://schemas.openxmlformats.org/officeDocument/2006/relationships/image" Target="../media/image26240.png"/><Relationship Id="rId314" Type="http://schemas.openxmlformats.org/officeDocument/2006/relationships/customXml" Target="../ink/ink4555.xml"/><Relationship Id="rId95" Type="http://schemas.openxmlformats.org/officeDocument/2006/relationships/image" Target="../media/image25970.png"/><Relationship Id="rId160" Type="http://schemas.openxmlformats.org/officeDocument/2006/relationships/customXml" Target="../ink/ink4478.xml"/><Relationship Id="rId216" Type="http://schemas.openxmlformats.org/officeDocument/2006/relationships/customXml" Target="../ink/ink4506.xml"/><Relationship Id="rId258" Type="http://schemas.openxmlformats.org/officeDocument/2006/relationships/customXml" Target="../ink/ink4527.xml"/><Relationship Id="rId22" Type="http://schemas.openxmlformats.org/officeDocument/2006/relationships/customXml" Target="../ink/ink4409.xml"/><Relationship Id="rId64" Type="http://schemas.openxmlformats.org/officeDocument/2006/relationships/customXml" Target="../ink/ink4430.xml"/><Relationship Id="rId118" Type="http://schemas.openxmlformats.org/officeDocument/2006/relationships/customXml" Target="../ink/ink4457.xml"/><Relationship Id="rId325" Type="http://schemas.openxmlformats.org/officeDocument/2006/relationships/image" Target="../media/image27110.png"/><Relationship Id="rId171" Type="http://schemas.openxmlformats.org/officeDocument/2006/relationships/image" Target="../media/image26350.png"/><Relationship Id="rId227" Type="http://schemas.openxmlformats.org/officeDocument/2006/relationships/image" Target="../media/image26620.png"/><Relationship Id="rId269" Type="http://schemas.openxmlformats.org/officeDocument/2006/relationships/image" Target="../media/image26830.png"/><Relationship Id="rId33" Type="http://schemas.openxmlformats.org/officeDocument/2006/relationships/image" Target="../media/image25660.png"/><Relationship Id="rId129" Type="http://schemas.openxmlformats.org/officeDocument/2006/relationships/image" Target="../media/image26140.png"/><Relationship Id="rId280" Type="http://schemas.openxmlformats.org/officeDocument/2006/relationships/customXml" Target="../ink/ink4538.xml"/><Relationship Id="rId336" Type="http://schemas.openxmlformats.org/officeDocument/2006/relationships/customXml" Target="../ink/ink4566.xml"/><Relationship Id="rId75" Type="http://schemas.openxmlformats.org/officeDocument/2006/relationships/image" Target="../media/image25870.png"/><Relationship Id="rId140" Type="http://schemas.openxmlformats.org/officeDocument/2006/relationships/customXml" Target="../ink/ink4468.xml"/><Relationship Id="rId182" Type="http://schemas.openxmlformats.org/officeDocument/2006/relationships/customXml" Target="../ink/ink4489.xml"/><Relationship Id="rId6" Type="http://schemas.openxmlformats.org/officeDocument/2006/relationships/customXml" Target="../ink/ink4401.xml"/><Relationship Id="rId238" Type="http://schemas.openxmlformats.org/officeDocument/2006/relationships/customXml" Target="../ink/ink4517.xml"/><Relationship Id="rId291" Type="http://schemas.openxmlformats.org/officeDocument/2006/relationships/image" Target="../media/image26940.png"/><Relationship Id="rId305" Type="http://schemas.openxmlformats.org/officeDocument/2006/relationships/image" Target="../media/image27010.png"/><Relationship Id="rId44" Type="http://schemas.openxmlformats.org/officeDocument/2006/relationships/customXml" Target="../ink/ink4420.xml"/><Relationship Id="rId86" Type="http://schemas.openxmlformats.org/officeDocument/2006/relationships/customXml" Target="../ink/ink4441.xml"/><Relationship Id="rId151" Type="http://schemas.openxmlformats.org/officeDocument/2006/relationships/image" Target="../media/image26250.png"/><Relationship Id="rId193" Type="http://schemas.openxmlformats.org/officeDocument/2006/relationships/image" Target="../media/image26460.png"/><Relationship Id="rId207" Type="http://schemas.openxmlformats.org/officeDocument/2006/relationships/image" Target="../media/image26530.png"/><Relationship Id="rId249" Type="http://schemas.openxmlformats.org/officeDocument/2006/relationships/image" Target="../media/image26730.png"/><Relationship Id="rId13" Type="http://schemas.openxmlformats.org/officeDocument/2006/relationships/image" Target="../media/image25560.png"/><Relationship Id="rId109" Type="http://schemas.openxmlformats.org/officeDocument/2006/relationships/image" Target="../media/image26040.png"/><Relationship Id="rId260" Type="http://schemas.openxmlformats.org/officeDocument/2006/relationships/customXml" Target="../ink/ink4528.xml"/><Relationship Id="rId316" Type="http://schemas.openxmlformats.org/officeDocument/2006/relationships/customXml" Target="../ink/ink4556.xml"/><Relationship Id="rId55" Type="http://schemas.openxmlformats.org/officeDocument/2006/relationships/image" Target="../media/image25770.png"/><Relationship Id="rId97" Type="http://schemas.openxmlformats.org/officeDocument/2006/relationships/image" Target="../media/image25980.png"/><Relationship Id="rId120" Type="http://schemas.openxmlformats.org/officeDocument/2006/relationships/customXml" Target="../ink/ink4458.xml"/><Relationship Id="rId162" Type="http://schemas.openxmlformats.org/officeDocument/2006/relationships/customXml" Target="../ink/ink4479.xml"/><Relationship Id="rId218" Type="http://schemas.openxmlformats.org/officeDocument/2006/relationships/customXml" Target="../ink/ink4507.xml"/><Relationship Id="rId271" Type="http://schemas.openxmlformats.org/officeDocument/2006/relationships/image" Target="../media/image26840.png"/><Relationship Id="rId24" Type="http://schemas.openxmlformats.org/officeDocument/2006/relationships/customXml" Target="../ink/ink4410.xml"/><Relationship Id="rId66" Type="http://schemas.openxmlformats.org/officeDocument/2006/relationships/customXml" Target="../ink/ink4431.xml"/><Relationship Id="rId131" Type="http://schemas.openxmlformats.org/officeDocument/2006/relationships/image" Target="../media/image26150.png"/><Relationship Id="rId327" Type="http://schemas.openxmlformats.org/officeDocument/2006/relationships/image" Target="../media/image27120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700.png"/><Relationship Id="rId299" Type="http://schemas.openxmlformats.org/officeDocument/2006/relationships/image" Target="../media/image28610.png"/><Relationship Id="rId21" Type="http://schemas.openxmlformats.org/officeDocument/2006/relationships/image" Target="../media/image27220.png"/><Relationship Id="rId63" Type="http://schemas.openxmlformats.org/officeDocument/2006/relationships/image" Target="../media/image27430.png"/><Relationship Id="rId159" Type="http://schemas.openxmlformats.org/officeDocument/2006/relationships/image" Target="../media/image27910.png"/><Relationship Id="rId170" Type="http://schemas.openxmlformats.org/officeDocument/2006/relationships/customXml" Target="../ink/ink4652.xml"/><Relationship Id="rId226" Type="http://schemas.openxmlformats.org/officeDocument/2006/relationships/customXml" Target="../ink/ink4680.xml"/><Relationship Id="rId268" Type="http://schemas.openxmlformats.org/officeDocument/2006/relationships/customXml" Target="../ink/ink4701.xml"/><Relationship Id="rId32" Type="http://schemas.openxmlformats.org/officeDocument/2006/relationships/customXml" Target="../ink/ink4583.xml"/><Relationship Id="rId74" Type="http://schemas.openxmlformats.org/officeDocument/2006/relationships/customXml" Target="../ink/ink4604.xml"/><Relationship Id="rId128" Type="http://schemas.openxmlformats.org/officeDocument/2006/relationships/customXml" Target="../ink/ink4631.xml"/><Relationship Id="rId5" Type="http://schemas.openxmlformats.org/officeDocument/2006/relationships/image" Target="../media/image27140.png"/><Relationship Id="rId181" Type="http://schemas.openxmlformats.org/officeDocument/2006/relationships/image" Target="../media/image28020.png"/><Relationship Id="rId237" Type="http://schemas.openxmlformats.org/officeDocument/2006/relationships/image" Target="../media/image28300.png"/><Relationship Id="rId279" Type="http://schemas.openxmlformats.org/officeDocument/2006/relationships/image" Target="../media/image28510.png"/><Relationship Id="rId43" Type="http://schemas.openxmlformats.org/officeDocument/2006/relationships/image" Target="../media/image27330.png"/><Relationship Id="rId139" Type="http://schemas.openxmlformats.org/officeDocument/2006/relationships/image" Target="../media/image27810.png"/><Relationship Id="rId290" Type="http://schemas.openxmlformats.org/officeDocument/2006/relationships/customXml" Target="../ink/ink4712.xml"/><Relationship Id="rId304" Type="http://schemas.openxmlformats.org/officeDocument/2006/relationships/customXml" Target="../ink/ink4719.xml"/><Relationship Id="rId85" Type="http://schemas.openxmlformats.org/officeDocument/2006/relationships/image" Target="../media/image27540.png"/><Relationship Id="rId150" Type="http://schemas.openxmlformats.org/officeDocument/2006/relationships/customXml" Target="../ink/ink4642.xml"/><Relationship Id="rId192" Type="http://schemas.openxmlformats.org/officeDocument/2006/relationships/customXml" Target="../ink/ink4663.xml"/><Relationship Id="rId206" Type="http://schemas.openxmlformats.org/officeDocument/2006/relationships/customXml" Target="../ink/ink4670.xml"/><Relationship Id="rId248" Type="http://schemas.openxmlformats.org/officeDocument/2006/relationships/customXml" Target="../ink/ink4691.xml"/><Relationship Id="rId12" Type="http://schemas.openxmlformats.org/officeDocument/2006/relationships/customXml" Target="../ink/ink4573.xml"/><Relationship Id="rId108" Type="http://schemas.openxmlformats.org/officeDocument/2006/relationships/customXml" Target="../ink/ink4621.xml"/><Relationship Id="rId315" Type="http://schemas.openxmlformats.org/officeDocument/2006/relationships/image" Target="../media/image2951.png"/><Relationship Id="rId54" Type="http://schemas.openxmlformats.org/officeDocument/2006/relationships/customXml" Target="../ink/ink4594.xml"/><Relationship Id="rId96" Type="http://schemas.openxmlformats.org/officeDocument/2006/relationships/customXml" Target="../ink/ink4615.xml"/><Relationship Id="rId161" Type="http://schemas.openxmlformats.org/officeDocument/2006/relationships/image" Target="../media/image27920.png"/><Relationship Id="rId217" Type="http://schemas.openxmlformats.org/officeDocument/2006/relationships/image" Target="../media/image28200.png"/><Relationship Id="rId259" Type="http://schemas.openxmlformats.org/officeDocument/2006/relationships/image" Target="../media/image28410.png"/><Relationship Id="rId23" Type="http://schemas.openxmlformats.org/officeDocument/2006/relationships/image" Target="../media/image27230.png"/><Relationship Id="rId119" Type="http://schemas.openxmlformats.org/officeDocument/2006/relationships/image" Target="../media/image27710.png"/><Relationship Id="rId270" Type="http://schemas.openxmlformats.org/officeDocument/2006/relationships/customXml" Target="../ink/ink4702.xml"/><Relationship Id="rId65" Type="http://schemas.openxmlformats.org/officeDocument/2006/relationships/image" Target="../media/image27440.png"/><Relationship Id="rId130" Type="http://schemas.openxmlformats.org/officeDocument/2006/relationships/customXml" Target="../ink/ink4632.xml"/><Relationship Id="rId172" Type="http://schemas.openxmlformats.org/officeDocument/2006/relationships/customXml" Target="../ink/ink4653.xml"/><Relationship Id="rId228" Type="http://schemas.openxmlformats.org/officeDocument/2006/relationships/customXml" Target="../ink/ink4681.xml"/><Relationship Id="rId281" Type="http://schemas.openxmlformats.org/officeDocument/2006/relationships/image" Target="../media/image28520.png"/><Relationship Id="rId34" Type="http://schemas.openxmlformats.org/officeDocument/2006/relationships/customXml" Target="../ink/ink4584.xml"/><Relationship Id="rId55" Type="http://schemas.openxmlformats.org/officeDocument/2006/relationships/image" Target="../media/image27390.png"/><Relationship Id="rId76" Type="http://schemas.openxmlformats.org/officeDocument/2006/relationships/customXml" Target="../ink/ink4605.xml"/><Relationship Id="rId97" Type="http://schemas.openxmlformats.org/officeDocument/2006/relationships/image" Target="../media/image27600.png"/><Relationship Id="rId120" Type="http://schemas.openxmlformats.org/officeDocument/2006/relationships/customXml" Target="../ink/ink4627.xml"/><Relationship Id="rId141" Type="http://schemas.openxmlformats.org/officeDocument/2006/relationships/image" Target="../media/image27820.png"/><Relationship Id="rId7" Type="http://schemas.openxmlformats.org/officeDocument/2006/relationships/image" Target="../media/image27150.png"/><Relationship Id="rId162" Type="http://schemas.openxmlformats.org/officeDocument/2006/relationships/customXml" Target="../ink/ink4648.xml"/><Relationship Id="rId183" Type="http://schemas.openxmlformats.org/officeDocument/2006/relationships/image" Target="../media/image28030.png"/><Relationship Id="rId218" Type="http://schemas.openxmlformats.org/officeDocument/2006/relationships/customXml" Target="../ink/ink4676.xml"/><Relationship Id="rId239" Type="http://schemas.openxmlformats.org/officeDocument/2006/relationships/image" Target="../media/image28310.png"/><Relationship Id="rId250" Type="http://schemas.openxmlformats.org/officeDocument/2006/relationships/customXml" Target="../ink/ink4692.xml"/><Relationship Id="rId271" Type="http://schemas.openxmlformats.org/officeDocument/2006/relationships/image" Target="../media/image28470.png"/><Relationship Id="rId292" Type="http://schemas.openxmlformats.org/officeDocument/2006/relationships/customXml" Target="../ink/ink4713.xml"/><Relationship Id="rId306" Type="http://schemas.openxmlformats.org/officeDocument/2006/relationships/customXml" Target="../ink/ink4720.xml"/><Relationship Id="rId24" Type="http://schemas.openxmlformats.org/officeDocument/2006/relationships/customXml" Target="../ink/ink4579.xml"/><Relationship Id="rId45" Type="http://schemas.openxmlformats.org/officeDocument/2006/relationships/image" Target="../media/image27340.png"/><Relationship Id="rId66" Type="http://schemas.openxmlformats.org/officeDocument/2006/relationships/customXml" Target="../ink/ink4600.xml"/><Relationship Id="rId87" Type="http://schemas.openxmlformats.org/officeDocument/2006/relationships/image" Target="../media/image27550.png"/><Relationship Id="rId110" Type="http://schemas.openxmlformats.org/officeDocument/2006/relationships/customXml" Target="../ink/ink4622.xml"/><Relationship Id="rId131" Type="http://schemas.openxmlformats.org/officeDocument/2006/relationships/image" Target="../media/image27770.png"/><Relationship Id="rId152" Type="http://schemas.openxmlformats.org/officeDocument/2006/relationships/customXml" Target="../ink/ink4643.xml"/><Relationship Id="rId173" Type="http://schemas.openxmlformats.org/officeDocument/2006/relationships/image" Target="../media/image27980.png"/><Relationship Id="rId194" Type="http://schemas.openxmlformats.org/officeDocument/2006/relationships/customXml" Target="../ink/ink4664.xml"/><Relationship Id="rId208" Type="http://schemas.openxmlformats.org/officeDocument/2006/relationships/customXml" Target="../ink/ink4671.xml"/><Relationship Id="rId229" Type="http://schemas.openxmlformats.org/officeDocument/2006/relationships/image" Target="../media/image28260.png"/><Relationship Id="rId240" Type="http://schemas.openxmlformats.org/officeDocument/2006/relationships/customXml" Target="../ink/ink4687.xml"/><Relationship Id="rId261" Type="http://schemas.openxmlformats.org/officeDocument/2006/relationships/image" Target="../media/image28420.png"/><Relationship Id="rId14" Type="http://schemas.openxmlformats.org/officeDocument/2006/relationships/customXml" Target="../ink/ink4574.xml"/><Relationship Id="rId35" Type="http://schemas.openxmlformats.org/officeDocument/2006/relationships/image" Target="../media/image27290.png"/><Relationship Id="rId56" Type="http://schemas.openxmlformats.org/officeDocument/2006/relationships/customXml" Target="../ink/ink4595.xml"/><Relationship Id="rId77" Type="http://schemas.openxmlformats.org/officeDocument/2006/relationships/image" Target="../media/image27500.png"/><Relationship Id="rId100" Type="http://schemas.openxmlformats.org/officeDocument/2006/relationships/customXml" Target="../ink/ink4617.xml"/><Relationship Id="rId282" Type="http://schemas.openxmlformats.org/officeDocument/2006/relationships/customXml" Target="../ink/ink4708.xml"/><Relationship Id="rId317" Type="http://schemas.openxmlformats.org/officeDocument/2006/relationships/image" Target="../media/image2952.png"/><Relationship Id="rId8" Type="http://schemas.openxmlformats.org/officeDocument/2006/relationships/customXml" Target="../ink/ink4571.xml"/><Relationship Id="rId98" Type="http://schemas.openxmlformats.org/officeDocument/2006/relationships/customXml" Target="../ink/ink4616.xml"/><Relationship Id="rId121" Type="http://schemas.openxmlformats.org/officeDocument/2006/relationships/image" Target="../media/image27720.png"/><Relationship Id="rId142" Type="http://schemas.openxmlformats.org/officeDocument/2006/relationships/customXml" Target="../ink/ink4638.xml"/><Relationship Id="rId163" Type="http://schemas.openxmlformats.org/officeDocument/2006/relationships/image" Target="../media/image27930.png"/><Relationship Id="rId184" Type="http://schemas.openxmlformats.org/officeDocument/2006/relationships/customXml" Target="../ink/ink4659.xml"/><Relationship Id="rId219" Type="http://schemas.openxmlformats.org/officeDocument/2006/relationships/image" Target="../media/image28210.png"/><Relationship Id="rId230" Type="http://schemas.openxmlformats.org/officeDocument/2006/relationships/customXml" Target="../ink/ink4682.xml"/><Relationship Id="rId251" Type="http://schemas.openxmlformats.org/officeDocument/2006/relationships/image" Target="../media/image28370.png"/><Relationship Id="rId25" Type="http://schemas.openxmlformats.org/officeDocument/2006/relationships/image" Target="../media/image27240.png"/><Relationship Id="rId46" Type="http://schemas.openxmlformats.org/officeDocument/2006/relationships/customXml" Target="../ink/ink4590.xml"/><Relationship Id="rId67" Type="http://schemas.openxmlformats.org/officeDocument/2006/relationships/image" Target="../media/image27450.png"/><Relationship Id="rId272" Type="http://schemas.openxmlformats.org/officeDocument/2006/relationships/customXml" Target="../ink/ink4703.xml"/><Relationship Id="rId293" Type="http://schemas.openxmlformats.org/officeDocument/2006/relationships/image" Target="../media/image28580.png"/><Relationship Id="rId307" Type="http://schemas.openxmlformats.org/officeDocument/2006/relationships/image" Target="../media/image28650.png"/><Relationship Id="rId88" Type="http://schemas.openxmlformats.org/officeDocument/2006/relationships/customXml" Target="../ink/ink4611.xml"/><Relationship Id="rId111" Type="http://schemas.openxmlformats.org/officeDocument/2006/relationships/image" Target="../media/image27670.png"/><Relationship Id="rId132" Type="http://schemas.openxmlformats.org/officeDocument/2006/relationships/customXml" Target="../ink/ink4633.xml"/><Relationship Id="rId153" Type="http://schemas.openxmlformats.org/officeDocument/2006/relationships/image" Target="../media/image27880.png"/><Relationship Id="rId174" Type="http://schemas.openxmlformats.org/officeDocument/2006/relationships/customXml" Target="../ink/ink4654.xml"/><Relationship Id="rId195" Type="http://schemas.openxmlformats.org/officeDocument/2006/relationships/image" Target="../media/image28090.png"/><Relationship Id="rId209" Type="http://schemas.openxmlformats.org/officeDocument/2006/relationships/image" Target="../media/image28160.png"/><Relationship Id="rId220" Type="http://schemas.openxmlformats.org/officeDocument/2006/relationships/customXml" Target="../ink/ink4677.xml"/><Relationship Id="rId241" Type="http://schemas.openxmlformats.org/officeDocument/2006/relationships/image" Target="../media/image28320.png"/><Relationship Id="rId15" Type="http://schemas.openxmlformats.org/officeDocument/2006/relationships/image" Target="../media/image27190.png"/><Relationship Id="rId36" Type="http://schemas.openxmlformats.org/officeDocument/2006/relationships/customXml" Target="../ink/ink4585.xml"/><Relationship Id="rId57" Type="http://schemas.openxmlformats.org/officeDocument/2006/relationships/image" Target="../media/image27400.png"/><Relationship Id="rId262" Type="http://schemas.openxmlformats.org/officeDocument/2006/relationships/customXml" Target="../ink/ink4698.xml"/><Relationship Id="rId283" Type="http://schemas.openxmlformats.org/officeDocument/2006/relationships/image" Target="../media/image28530.png"/><Relationship Id="rId318" Type="http://schemas.openxmlformats.org/officeDocument/2006/relationships/customXml" Target="../ink/ink4726.xml"/><Relationship Id="rId78" Type="http://schemas.openxmlformats.org/officeDocument/2006/relationships/customXml" Target="../ink/ink4606.xml"/><Relationship Id="rId99" Type="http://schemas.openxmlformats.org/officeDocument/2006/relationships/image" Target="../media/image27610.png"/><Relationship Id="rId101" Type="http://schemas.openxmlformats.org/officeDocument/2006/relationships/image" Target="../media/image27620.png"/><Relationship Id="rId122" Type="http://schemas.openxmlformats.org/officeDocument/2006/relationships/customXml" Target="../ink/ink4628.xml"/><Relationship Id="rId143" Type="http://schemas.openxmlformats.org/officeDocument/2006/relationships/image" Target="../media/image27830.png"/><Relationship Id="rId164" Type="http://schemas.openxmlformats.org/officeDocument/2006/relationships/customXml" Target="../ink/ink4649.xml"/><Relationship Id="rId185" Type="http://schemas.openxmlformats.org/officeDocument/2006/relationships/image" Target="../media/image28040.png"/><Relationship Id="rId9" Type="http://schemas.openxmlformats.org/officeDocument/2006/relationships/image" Target="../media/image27160.png"/><Relationship Id="rId210" Type="http://schemas.openxmlformats.org/officeDocument/2006/relationships/customXml" Target="../ink/ink4672.xml"/><Relationship Id="rId26" Type="http://schemas.openxmlformats.org/officeDocument/2006/relationships/customXml" Target="../ink/ink4580.xml"/><Relationship Id="rId231" Type="http://schemas.openxmlformats.org/officeDocument/2006/relationships/image" Target="../media/image28270.png"/><Relationship Id="rId252" Type="http://schemas.openxmlformats.org/officeDocument/2006/relationships/customXml" Target="../ink/ink4693.xml"/><Relationship Id="rId273" Type="http://schemas.openxmlformats.org/officeDocument/2006/relationships/image" Target="../media/image28480.png"/><Relationship Id="rId294" Type="http://schemas.openxmlformats.org/officeDocument/2006/relationships/customXml" Target="../ink/ink4714.xml"/><Relationship Id="rId308" Type="http://schemas.openxmlformats.org/officeDocument/2006/relationships/customXml" Target="../ink/ink4721.xml"/><Relationship Id="rId47" Type="http://schemas.openxmlformats.org/officeDocument/2006/relationships/image" Target="../media/image27350.png"/><Relationship Id="rId68" Type="http://schemas.openxmlformats.org/officeDocument/2006/relationships/customXml" Target="../ink/ink4601.xml"/><Relationship Id="rId89" Type="http://schemas.openxmlformats.org/officeDocument/2006/relationships/image" Target="../media/image27560.png"/><Relationship Id="rId112" Type="http://schemas.openxmlformats.org/officeDocument/2006/relationships/customXml" Target="../ink/ink4623.xml"/><Relationship Id="rId133" Type="http://schemas.openxmlformats.org/officeDocument/2006/relationships/image" Target="../media/image27780.png"/><Relationship Id="rId154" Type="http://schemas.openxmlformats.org/officeDocument/2006/relationships/customXml" Target="../ink/ink4644.xml"/><Relationship Id="rId175" Type="http://schemas.openxmlformats.org/officeDocument/2006/relationships/image" Target="../media/image27990.png"/><Relationship Id="rId196" Type="http://schemas.openxmlformats.org/officeDocument/2006/relationships/customXml" Target="../ink/ink4665.xml"/><Relationship Id="rId200" Type="http://schemas.openxmlformats.org/officeDocument/2006/relationships/customXml" Target="../ink/ink4667.xml"/><Relationship Id="rId16" Type="http://schemas.openxmlformats.org/officeDocument/2006/relationships/customXml" Target="../ink/ink4575.xml"/><Relationship Id="rId221" Type="http://schemas.openxmlformats.org/officeDocument/2006/relationships/image" Target="../media/image28220.png"/><Relationship Id="rId242" Type="http://schemas.openxmlformats.org/officeDocument/2006/relationships/customXml" Target="../ink/ink4688.xml"/><Relationship Id="rId263" Type="http://schemas.openxmlformats.org/officeDocument/2006/relationships/image" Target="../media/image28430.png"/><Relationship Id="rId284" Type="http://schemas.openxmlformats.org/officeDocument/2006/relationships/customXml" Target="../ink/ink4709.xml"/><Relationship Id="rId319" Type="http://schemas.openxmlformats.org/officeDocument/2006/relationships/image" Target="../media/image2953.png"/><Relationship Id="rId37" Type="http://schemas.openxmlformats.org/officeDocument/2006/relationships/image" Target="../media/image27300.png"/><Relationship Id="rId58" Type="http://schemas.openxmlformats.org/officeDocument/2006/relationships/customXml" Target="../ink/ink4596.xml"/><Relationship Id="rId79" Type="http://schemas.openxmlformats.org/officeDocument/2006/relationships/image" Target="../media/image27510.png"/><Relationship Id="rId102" Type="http://schemas.openxmlformats.org/officeDocument/2006/relationships/customXml" Target="../ink/ink4618.xml"/><Relationship Id="rId123" Type="http://schemas.openxmlformats.org/officeDocument/2006/relationships/image" Target="../media/image27730.png"/><Relationship Id="rId144" Type="http://schemas.openxmlformats.org/officeDocument/2006/relationships/customXml" Target="../ink/ink4639.xml"/><Relationship Id="rId90" Type="http://schemas.openxmlformats.org/officeDocument/2006/relationships/customXml" Target="../ink/ink4612.xml"/><Relationship Id="rId165" Type="http://schemas.openxmlformats.org/officeDocument/2006/relationships/image" Target="../media/image27940.png"/><Relationship Id="rId186" Type="http://schemas.openxmlformats.org/officeDocument/2006/relationships/customXml" Target="../ink/ink4660.xml"/><Relationship Id="rId211" Type="http://schemas.openxmlformats.org/officeDocument/2006/relationships/image" Target="../media/image28170.png"/><Relationship Id="rId232" Type="http://schemas.openxmlformats.org/officeDocument/2006/relationships/customXml" Target="../ink/ink4683.xml"/><Relationship Id="rId253" Type="http://schemas.openxmlformats.org/officeDocument/2006/relationships/image" Target="../media/image28380.png"/><Relationship Id="rId274" Type="http://schemas.openxmlformats.org/officeDocument/2006/relationships/customXml" Target="../ink/ink4704.xml"/><Relationship Id="rId295" Type="http://schemas.openxmlformats.org/officeDocument/2006/relationships/image" Target="../media/image28590.png"/><Relationship Id="rId309" Type="http://schemas.openxmlformats.org/officeDocument/2006/relationships/image" Target="../media/image2948.png"/><Relationship Id="rId27" Type="http://schemas.openxmlformats.org/officeDocument/2006/relationships/image" Target="../media/image27250.png"/><Relationship Id="rId48" Type="http://schemas.openxmlformats.org/officeDocument/2006/relationships/customXml" Target="../ink/ink4591.xml"/><Relationship Id="rId69" Type="http://schemas.openxmlformats.org/officeDocument/2006/relationships/image" Target="../media/image27460.png"/><Relationship Id="rId113" Type="http://schemas.openxmlformats.org/officeDocument/2006/relationships/image" Target="../media/image27680.png"/><Relationship Id="rId134" Type="http://schemas.openxmlformats.org/officeDocument/2006/relationships/customXml" Target="../ink/ink4634.xml"/><Relationship Id="rId320" Type="http://schemas.openxmlformats.org/officeDocument/2006/relationships/customXml" Target="../ink/ink4727.xml"/><Relationship Id="rId80" Type="http://schemas.openxmlformats.org/officeDocument/2006/relationships/customXml" Target="../ink/ink4607.xml"/><Relationship Id="rId155" Type="http://schemas.openxmlformats.org/officeDocument/2006/relationships/image" Target="../media/image27890.png"/><Relationship Id="rId176" Type="http://schemas.openxmlformats.org/officeDocument/2006/relationships/customXml" Target="../ink/ink4655.xml"/><Relationship Id="rId197" Type="http://schemas.openxmlformats.org/officeDocument/2006/relationships/image" Target="../media/image28100.png"/><Relationship Id="rId201" Type="http://schemas.openxmlformats.org/officeDocument/2006/relationships/image" Target="../media/image28120.png"/><Relationship Id="rId222" Type="http://schemas.openxmlformats.org/officeDocument/2006/relationships/customXml" Target="../ink/ink4678.xml"/><Relationship Id="rId243" Type="http://schemas.openxmlformats.org/officeDocument/2006/relationships/image" Target="../media/image28330.png"/><Relationship Id="rId264" Type="http://schemas.openxmlformats.org/officeDocument/2006/relationships/customXml" Target="../ink/ink4699.xml"/><Relationship Id="rId285" Type="http://schemas.openxmlformats.org/officeDocument/2006/relationships/image" Target="../media/image28540.png"/><Relationship Id="rId17" Type="http://schemas.openxmlformats.org/officeDocument/2006/relationships/image" Target="../media/image27200.png"/><Relationship Id="rId38" Type="http://schemas.openxmlformats.org/officeDocument/2006/relationships/customXml" Target="../ink/ink4586.xml"/><Relationship Id="rId59" Type="http://schemas.openxmlformats.org/officeDocument/2006/relationships/image" Target="../media/image27410.png"/><Relationship Id="rId103" Type="http://schemas.openxmlformats.org/officeDocument/2006/relationships/image" Target="../media/image27630.png"/><Relationship Id="rId124" Type="http://schemas.openxmlformats.org/officeDocument/2006/relationships/customXml" Target="../ink/ink4629.xml"/><Relationship Id="rId310" Type="http://schemas.openxmlformats.org/officeDocument/2006/relationships/customXml" Target="../ink/ink4722.xml"/><Relationship Id="rId70" Type="http://schemas.openxmlformats.org/officeDocument/2006/relationships/customXml" Target="../ink/ink4602.xml"/><Relationship Id="rId91" Type="http://schemas.openxmlformats.org/officeDocument/2006/relationships/image" Target="../media/image27570.png"/><Relationship Id="rId145" Type="http://schemas.openxmlformats.org/officeDocument/2006/relationships/image" Target="../media/image27840.png"/><Relationship Id="rId166" Type="http://schemas.openxmlformats.org/officeDocument/2006/relationships/customXml" Target="../ink/ink4650.xml"/><Relationship Id="rId187" Type="http://schemas.openxmlformats.org/officeDocument/2006/relationships/image" Target="../media/image2805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673.xml"/><Relationship Id="rId233" Type="http://schemas.openxmlformats.org/officeDocument/2006/relationships/image" Target="../media/image28280.png"/><Relationship Id="rId254" Type="http://schemas.openxmlformats.org/officeDocument/2006/relationships/customXml" Target="../ink/ink4694.xml"/><Relationship Id="rId28" Type="http://schemas.openxmlformats.org/officeDocument/2006/relationships/customXml" Target="../ink/ink4581.xml"/><Relationship Id="rId49" Type="http://schemas.openxmlformats.org/officeDocument/2006/relationships/image" Target="../media/image27360.png"/><Relationship Id="rId114" Type="http://schemas.openxmlformats.org/officeDocument/2006/relationships/customXml" Target="../ink/ink4624.xml"/><Relationship Id="rId275" Type="http://schemas.openxmlformats.org/officeDocument/2006/relationships/image" Target="../media/image28490.png"/><Relationship Id="rId296" Type="http://schemas.openxmlformats.org/officeDocument/2006/relationships/customXml" Target="../ink/ink4715.xml"/><Relationship Id="rId300" Type="http://schemas.openxmlformats.org/officeDocument/2006/relationships/customXml" Target="../ink/ink4717.xml"/><Relationship Id="rId60" Type="http://schemas.openxmlformats.org/officeDocument/2006/relationships/customXml" Target="../ink/ink4597.xml"/><Relationship Id="rId81" Type="http://schemas.openxmlformats.org/officeDocument/2006/relationships/image" Target="../media/image27520.png"/><Relationship Id="rId135" Type="http://schemas.openxmlformats.org/officeDocument/2006/relationships/image" Target="../media/image27790.png"/><Relationship Id="rId156" Type="http://schemas.openxmlformats.org/officeDocument/2006/relationships/customXml" Target="../ink/ink4645.xml"/><Relationship Id="rId177" Type="http://schemas.openxmlformats.org/officeDocument/2006/relationships/image" Target="../media/image28000.png"/><Relationship Id="rId198" Type="http://schemas.openxmlformats.org/officeDocument/2006/relationships/customXml" Target="../ink/ink4666.xml"/><Relationship Id="rId321" Type="http://schemas.openxmlformats.org/officeDocument/2006/relationships/image" Target="../media/image2954.png"/><Relationship Id="rId202" Type="http://schemas.openxmlformats.org/officeDocument/2006/relationships/customXml" Target="../ink/ink4668.xml"/><Relationship Id="rId223" Type="http://schemas.openxmlformats.org/officeDocument/2006/relationships/image" Target="../media/image28230.png"/><Relationship Id="rId244" Type="http://schemas.openxmlformats.org/officeDocument/2006/relationships/customXml" Target="../ink/ink4689.xml"/><Relationship Id="rId18" Type="http://schemas.openxmlformats.org/officeDocument/2006/relationships/customXml" Target="../ink/ink4576.xml"/><Relationship Id="rId39" Type="http://schemas.openxmlformats.org/officeDocument/2006/relationships/image" Target="../media/image27310.png"/><Relationship Id="rId265" Type="http://schemas.openxmlformats.org/officeDocument/2006/relationships/image" Target="../media/image28440.png"/><Relationship Id="rId286" Type="http://schemas.openxmlformats.org/officeDocument/2006/relationships/customXml" Target="../ink/ink4710.xml"/><Relationship Id="rId50" Type="http://schemas.openxmlformats.org/officeDocument/2006/relationships/customXml" Target="../ink/ink4592.xml"/><Relationship Id="rId104" Type="http://schemas.openxmlformats.org/officeDocument/2006/relationships/customXml" Target="../ink/ink4619.xml"/><Relationship Id="rId125" Type="http://schemas.openxmlformats.org/officeDocument/2006/relationships/image" Target="../media/image27740.png"/><Relationship Id="rId146" Type="http://schemas.openxmlformats.org/officeDocument/2006/relationships/customXml" Target="../ink/ink4640.xml"/><Relationship Id="rId167" Type="http://schemas.openxmlformats.org/officeDocument/2006/relationships/image" Target="../media/image27950.png"/><Relationship Id="rId188" Type="http://schemas.openxmlformats.org/officeDocument/2006/relationships/customXml" Target="../ink/ink4661.xml"/><Relationship Id="rId311" Type="http://schemas.openxmlformats.org/officeDocument/2006/relationships/image" Target="../media/image2949.png"/><Relationship Id="rId71" Type="http://schemas.openxmlformats.org/officeDocument/2006/relationships/image" Target="../media/image27470.png"/><Relationship Id="rId92" Type="http://schemas.openxmlformats.org/officeDocument/2006/relationships/customXml" Target="../ink/ink4613.xml"/><Relationship Id="rId213" Type="http://schemas.openxmlformats.org/officeDocument/2006/relationships/image" Target="../media/image28180.png"/><Relationship Id="rId234" Type="http://schemas.openxmlformats.org/officeDocument/2006/relationships/customXml" Target="../ink/ink4684.xml"/><Relationship Id="rId2" Type="http://schemas.openxmlformats.org/officeDocument/2006/relationships/customXml" Target="../ink/ink4568.xml"/><Relationship Id="rId29" Type="http://schemas.openxmlformats.org/officeDocument/2006/relationships/image" Target="../media/image27260.png"/><Relationship Id="rId255" Type="http://schemas.openxmlformats.org/officeDocument/2006/relationships/image" Target="../media/image28390.png"/><Relationship Id="rId276" Type="http://schemas.openxmlformats.org/officeDocument/2006/relationships/customXml" Target="../ink/ink4705.xml"/><Relationship Id="rId297" Type="http://schemas.openxmlformats.org/officeDocument/2006/relationships/image" Target="../media/image28600.png"/><Relationship Id="rId40" Type="http://schemas.openxmlformats.org/officeDocument/2006/relationships/customXml" Target="../ink/ink4587.xml"/><Relationship Id="rId115" Type="http://schemas.openxmlformats.org/officeDocument/2006/relationships/image" Target="../media/image27690.png"/><Relationship Id="rId136" Type="http://schemas.openxmlformats.org/officeDocument/2006/relationships/customXml" Target="../ink/ink4635.xml"/><Relationship Id="rId157" Type="http://schemas.openxmlformats.org/officeDocument/2006/relationships/image" Target="../media/image27900.png"/><Relationship Id="rId178" Type="http://schemas.openxmlformats.org/officeDocument/2006/relationships/customXml" Target="../ink/ink4656.xml"/><Relationship Id="rId301" Type="http://schemas.openxmlformats.org/officeDocument/2006/relationships/image" Target="../media/image28620.png"/><Relationship Id="rId322" Type="http://schemas.openxmlformats.org/officeDocument/2006/relationships/customXml" Target="../ink/ink4728.xml"/><Relationship Id="rId61" Type="http://schemas.openxmlformats.org/officeDocument/2006/relationships/image" Target="../media/image27420.png"/><Relationship Id="rId82" Type="http://schemas.openxmlformats.org/officeDocument/2006/relationships/customXml" Target="../ink/ink4608.xml"/><Relationship Id="rId199" Type="http://schemas.openxmlformats.org/officeDocument/2006/relationships/image" Target="../media/image28110.png"/><Relationship Id="rId203" Type="http://schemas.openxmlformats.org/officeDocument/2006/relationships/image" Target="../media/image28130.png"/><Relationship Id="rId19" Type="http://schemas.openxmlformats.org/officeDocument/2006/relationships/image" Target="../media/image27210.png"/><Relationship Id="rId224" Type="http://schemas.openxmlformats.org/officeDocument/2006/relationships/customXml" Target="../ink/ink4679.xml"/><Relationship Id="rId245" Type="http://schemas.openxmlformats.org/officeDocument/2006/relationships/image" Target="../media/image28340.png"/><Relationship Id="rId266" Type="http://schemas.openxmlformats.org/officeDocument/2006/relationships/customXml" Target="../ink/ink4700.xml"/><Relationship Id="rId287" Type="http://schemas.openxmlformats.org/officeDocument/2006/relationships/image" Target="../media/image28550.png"/><Relationship Id="rId30" Type="http://schemas.openxmlformats.org/officeDocument/2006/relationships/customXml" Target="../ink/ink4582.xml"/><Relationship Id="rId105" Type="http://schemas.openxmlformats.org/officeDocument/2006/relationships/image" Target="../media/image27640.png"/><Relationship Id="rId126" Type="http://schemas.openxmlformats.org/officeDocument/2006/relationships/customXml" Target="../ink/ink4630.xml"/><Relationship Id="rId147" Type="http://schemas.openxmlformats.org/officeDocument/2006/relationships/image" Target="../media/image27850.png"/><Relationship Id="rId168" Type="http://schemas.openxmlformats.org/officeDocument/2006/relationships/customXml" Target="../ink/ink4651.xml"/><Relationship Id="rId312" Type="http://schemas.openxmlformats.org/officeDocument/2006/relationships/customXml" Target="../ink/ink4723.xml"/><Relationship Id="rId51" Type="http://schemas.openxmlformats.org/officeDocument/2006/relationships/image" Target="../media/image27370.png"/><Relationship Id="rId72" Type="http://schemas.openxmlformats.org/officeDocument/2006/relationships/customXml" Target="../ink/ink4603.xml"/><Relationship Id="rId93" Type="http://schemas.openxmlformats.org/officeDocument/2006/relationships/image" Target="../media/image27580.png"/><Relationship Id="rId189" Type="http://schemas.openxmlformats.org/officeDocument/2006/relationships/image" Target="../media/image28060.png"/><Relationship Id="rId3" Type="http://schemas.openxmlformats.org/officeDocument/2006/relationships/image" Target="../media/image27130.png"/><Relationship Id="rId214" Type="http://schemas.openxmlformats.org/officeDocument/2006/relationships/customXml" Target="../ink/ink4674.xml"/><Relationship Id="rId235" Type="http://schemas.openxmlformats.org/officeDocument/2006/relationships/image" Target="../media/image28290.png"/><Relationship Id="rId256" Type="http://schemas.openxmlformats.org/officeDocument/2006/relationships/customXml" Target="../ink/ink4695.xml"/><Relationship Id="rId277" Type="http://schemas.openxmlformats.org/officeDocument/2006/relationships/image" Target="../media/image28500.png"/><Relationship Id="rId298" Type="http://schemas.openxmlformats.org/officeDocument/2006/relationships/customXml" Target="../ink/ink4716.xml"/><Relationship Id="rId116" Type="http://schemas.openxmlformats.org/officeDocument/2006/relationships/customXml" Target="../ink/ink4625.xml"/><Relationship Id="rId137" Type="http://schemas.openxmlformats.org/officeDocument/2006/relationships/image" Target="../media/image27800.png"/><Relationship Id="rId158" Type="http://schemas.openxmlformats.org/officeDocument/2006/relationships/customXml" Target="../ink/ink4646.xml"/><Relationship Id="rId302" Type="http://schemas.openxmlformats.org/officeDocument/2006/relationships/customXml" Target="../ink/ink4718.xml"/><Relationship Id="rId323" Type="http://schemas.openxmlformats.org/officeDocument/2006/relationships/image" Target="../media/image2955.png"/><Relationship Id="rId20" Type="http://schemas.openxmlformats.org/officeDocument/2006/relationships/customXml" Target="../ink/ink4577.xml"/><Relationship Id="rId41" Type="http://schemas.openxmlformats.org/officeDocument/2006/relationships/image" Target="../media/image27320.png"/><Relationship Id="rId62" Type="http://schemas.openxmlformats.org/officeDocument/2006/relationships/customXml" Target="../ink/ink4598.xml"/><Relationship Id="rId83" Type="http://schemas.openxmlformats.org/officeDocument/2006/relationships/image" Target="../media/image27530.png"/><Relationship Id="rId179" Type="http://schemas.openxmlformats.org/officeDocument/2006/relationships/image" Target="../media/image28010.png"/><Relationship Id="rId190" Type="http://schemas.openxmlformats.org/officeDocument/2006/relationships/customXml" Target="../ink/ink4662.xml"/><Relationship Id="rId204" Type="http://schemas.openxmlformats.org/officeDocument/2006/relationships/customXml" Target="../ink/ink4669.xml"/><Relationship Id="rId225" Type="http://schemas.openxmlformats.org/officeDocument/2006/relationships/image" Target="../media/image28240.png"/><Relationship Id="rId246" Type="http://schemas.openxmlformats.org/officeDocument/2006/relationships/customXml" Target="../ink/ink4690.xml"/><Relationship Id="rId267" Type="http://schemas.openxmlformats.org/officeDocument/2006/relationships/image" Target="../media/image28450.png"/><Relationship Id="rId288" Type="http://schemas.openxmlformats.org/officeDocument/2006/relationships/customXml" Target="../ink/ink4711.xml"/><Relationship Id="rId106" Type="http://schemas.openxmlformats.org/officeDocument/2006/relationships/customXml" Target="../ink/ink4620.xml"/><Relationship Id="rId127" Type="http://schemas.openxmlformats.org/officeDocument/2006/relationships/image" Target="../media/image27750.png"/><Relationship Id="rId313" Type="http://schemas.openxmlformats.org/officeDocument/2006/relationships/image" Target="../media/image2950.png"/><Relationship Id="rId10" Type="http://schemas.openxmlformats.org/officeDocument/2006/relationships/customXml" Target="../ink/ink4572.xml"/><Relationship Id="rId31" Type="http://schemas.openxmlformats.org/officeDocument/2006/relationships/image" Target="../media/image27270.png"/><Relationship Id="rId52" Type="http://schemas.openxmlformats.org/officeDocument/2006/relationships/customXml" Target="../ink/ink4593.xml"/><Relationship Id="rId73" Type="http://schemas.openxmlformats.org/officeDocument/2006/relationships/image" Target="../media/image27480.png"/><Relationship Id="rId94" Type="http://schemas.openxmlformats.org/officeDocument/2006/relationships/customXml" Target="../ink/ink4614.xml"/><Relationship Id="rId148" Type="http://schemas.openxmlformats.org/officeDocument/2006/relationships/customXml" Target="../ink/ink4641.xml"/><Relationship Id="rId169" Type="http://schemas.openxmlformats.org/officeDocument/2006/relationships/image" Target="../media/image27960.png"/><Relationship Id="rId4" Type="http://schemas.openxmlformats.org/officeDocument/2006/relationships/customXml" Target="../ink/ink4569.xml"/><Relationship Id="rId180" Type="http://schemas.openxmlformats.org/officeDocument/2006/relationships/customXml" Target="../ink/ink4657.xml"/><Relationship Id="rId215" Type="http://schemas.openxmlformats.org/officeDocument/2006/relationships/image" Target="../media/image28190.png"/><Relationship Id="rId236" Type="http://schemas.openxmlformats.org/officeDocument/2006/relationships/customXml" Target="../ink/ink4685.xml"/><Relationship Id="rId257" Type="http://schemas.openxmlformats.org/officeDocument/2006/relationships/image" Target="../media/image28400.png"/><Relationship Id="rId278" Type="http://schemas.openxmlformats.org/officeDocument/2006/relationships/customXml" Target="../ink/ink4706.xml"/><Relationship Id="rId303" Type="http://schemas.openxmlformats.org/officeDocument/2006/relationships/image" Target="../media/image28630.png"/><Relationship Id="rId42" Type="http://schemas.openxmlformats.org/officeDocument/2006/relationships/customXml" Target="../ink/ink4588.xml"/><Relationship Id="rId84" Type="http://schemas.openxmlformats.org/officeDocument/2006/relationships/customXml" Target="../ink/ink4609.xml"/><Relationship Id="rId138" Type="http://schemas.openxmlformats.org/officeDocument/2006/relationships/customXml" Target="../ink/ink4636.xml"/><Relationship Id="rId191" Type="http://schemas.openxmlformats.org/officeDocument/2006/relationships/image" Target="../media/image28070.png"/><Relationship Id="rId205" Type="http://schemas.openxmlformats.org/officeDocument/2006/relationships/image" Target="../media/image28140.png"/><Relationship Id="rId247" Type="http://schemas.openxmlformats.org/officeDocument/2006/relationships/image" Target="../media/image28350.png"/><Relationship Id="rId107" Type="http://schemas.openxmlformats.org/officeDocument/2006/relationships/image" Target="../media/image27650.png"/><Relationship Id="rId289" Type="http://schemas.openxmlformats.org/officeDocument/2006/relationships/image" Target="../media/image28560.png"/><Relationship Id="rId11" Type="http://schemas.openxmlformats.org/officeDocument/2006/relationships/image" Target="../media/image27170.png"/><Relationship Id="rId53" Type="http://schemas.openxmlformats.org/officeDocument/2006/relationships/image" Target="../media/image27380.png"/><Relationship Id="rId149" Type="http://schemas.openxmlformats.org/officeDocument/2006/relationships/image" Target="../media/image27860.png"/><Relationship Id="rId314" Type="http://schemas.openxmlformats.org/officeDocument/2006/relationships/customXml" Target="../ink/ink4724.xml"/><Relationship Id="rId95" Type="http://schemas.openxmlformats.org/officeDocument/2006/relationships/image" Target="../media/image27590.png"/><Relationship Id="rId160" Type="http://schemas.openxmlformats.org/officeDocument/2006/relationships/customXml" Target="../ink/ink4647.xml"/><Relationship Id="rId216" Type="http://schemas.openxmlformats.org/officeDocument/2006/relationships/customXml" Target="../ink/ink4675.xml"/><Relationship Id="rId258" Type="http://schemas.openxmlformats.org/officeDocument/2006/relationships/customXml" Target="../ink/ink4696.xml"/><Relationship Id="rId22" Type="http://schemas.openxmlformats.org/officeDocument/2006/relationships/customXml" Target="../ink/ink4578.xml"/><Relationship Id="rId64" Type="http://schemas.openxmlformats.org/officeDocument/2006/relationships/customXml" Target="../ink/ink4599.xml"/><Relationship Id="rId118" Type="http://schemas.openxmlformats.org/officeDocument/2006/relationships/customXml" Target="../ink/ink4626.xml"/><Relationship Id="rId171" Type="http://schemas.openxmlformats.org/officeDocument/2006/relationships/image" Target="../media/image27970.png"/><Relationship Id="rId227" Type="http://schemas.openxmlformats.org/officeDocument/2006/relationships/image" Target="../media/image28250.png"/><Relationship Id="rId269" Type="http://schemas.openxmlformats.org/officeDocument/2006/relationships/image" Target="../media/image28460.png"/><Relationship Id="rId33" Type="http://schemas.openxmlformats.org/officeDocument/2006/relationships/image" Target="../media/image27280.png"/><Relationship Id="rId129" Type="http://schemas.openxmlformats.org/officeDocument/2006/relationships/image" Target="../media/image27760.png"/><Relationship Id="rId280" Type="http://schemas.openxmlformats.org/officeDocument/2006/relationships/customXml" Target="../ink/ink4707.xml"/><Relationship Id="rId75" Type="http://schemas.openxmlformats.org/officeDocument/2006/relationships/image" Target="../media/image27490.png"/><Relationship Id="rId140" Type="http://schemas.openxmlformats.org/officeDocument/2006/relationships/customXml" Target="../ink/ink4637.xml"/><Relationship Id="rId182" Type="http://schemas.openxmlformats.org/officeDocument/2006/relationships/customXml" Target="../ink/ink4658.xml"/><Relationship Id="rId6" Type="http://schemas.openxmlformats.org/officeDocument/2006/relationships/customXml" Target="../ink/ink4570.xml"/><Relationship Id="rId238" Type="http://schemas.openxmlformats.org/officeDocument/2006/relationships/customXml" Target="../ink/ink4686.xml"/><Relationship Id="rId291" Type="http://schemas.openxmlformats.org/officeDocument/2006/relationships/image" Target="../media/image28570.png"/><Relationship Id="rId305" Type="http://schemas.openxmlformats.org/officeDocument/2006/relationships/image" Target="../media/image28640.png"/><Relationship Id="rId44" Type="http://schemas.openxmlformats.org/officeDocument/2006/relationships/customXml" Target="../ink/ink4589.xml"/><Relationship Id="rId86" Type="http://schemas.openxmlformats.org/officeDocument/2006/relationships/customXml" Target="../ink/ink4610.xml"/><Relationship Id="rId151" Type="http://schemas.openxmlformats.org/officeDocument/2006/relationships/image" Target="../media/image27870.png"/><Relationship Id="rId193" Type="http://schemas.openxmlformats.org/officeDocument/2006/relationships/image" Target="../media/image28080.png"/><Relationship Id="rId207" Type="http://schemas.openxmlformats.org/officeDocument/2006/relationships/image" Target="../media/image28150.png"/><Relationship Id="rId249" Type="http://schemas.openxmlformats.org/officeDocument/2006/relationships/image" Target="../media/image28360.png"/><Relationship Id="rId13" Type="http://schemas.openxmlformats.org/officeDocument/2006/relationships/image" Target="../media/image27180.png"/><Relationship Id="rId109" Type="http://schemas.openxmlformats.org/officeDocument/2006/relationships/image" Target="../media/image27660.png"/><Relationship Id="rId260" Type="http://schemas.openxmlformats.org/officeDocument/2006/relationships/customXml" Target="../ink/ink4697.xml"/><Relationship Id="rId316" Type="http://schemas.openxmlformats.org/officeDocument/2006/relationships/customXml" Target="../ink/ink4725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230.png"/><Relationship Id="rId21" Type="http://schemas.openxmlformats.org/officeDocument/2006/relationships/image" Target="../media/image28750.png"/><Relationship Id="rId63" Type="http://schemas.openxmlformats.org/officeDocument/2006/relationships/image" Target="../media/image28960.png"/><Relationship Id="rId159" Type="http://schemas.openxmlformats.org/officeDocument/2006/relationships/image" Target="../media/image29440.png"/><Relationship Id="rId170" Type="http://schemas.openxmlformats.org/officeDocument/2006/relationships/customXml" Target="../ink/ink4813.xml"/><Relationship Id="rId226" Type="http://schemas.openxmlformats.org/officeDocument/2006/relationships/customXml" Target="../ink/ink4841.xml"/><Relationship Id="rId268" Type="http://schemas.openxmlformats.org/officeDocument/2006/relationships/customXml" Target="../ink/ink4862.xml"/><Relationship Id="rId11" Type="http://schemas.openxmlformats.org/officeDocument/2006/relationships/image" Target="../media/image28700.png"/><Relationship Id="rId32" Type="http://schemas.openxmlformats.org/officeDocument/2006/relationships/customXml" Target="../ink/ink4744.xml"/><Relationship Id="rId53" Type="http://schemas.openxmlformats.org/officeDocument/2006/relationships/image" Target="../media/image28910.png"/><Relationship Id="rId74" Type="http://schemas.openxmlformats.org/officeDocument/2006/relationships/customXml" Target="../ink/ink4765.xml"/><Relationship Id="rId128" Type="http://schemas.openxmlformats.org/officeDocument/2006/relationships/customXml" Target="../ink/ink4792.xml"/><Relationship Id="rId149" Type="http://schemas.openxmlformats.org/officeDocument/2006/relationships/image" Target="../media/image29390.png"/><Relationship Id="rId5" Type="http://schemas.openxmlformats.org/officeDocument/2006/relationships/image" Target="../media/image28670.png"/><Relationship Id="rId95" Type="http://schemas.openxmlformats.org/officeDocument/2006/relationships/image" Target="../media/image29120.png"/><Relationship Id="rId160" Type="http://schemas.openxmlformats.org/officeDocument/2006/relationships/customXml" Target="../ink/ink4808.xml"/><Relationship Id="rId181" Type="http://schemas.openxmlformats.org/officeDocument/2006/relationships/image" Target="../media/image29550.png"/><Relationship Id="rId216" Type="http://schemas.openxmlformats.org/officeDocument/2006/relationships/customXml" Target="../ink/ink4836.xml"/><Relationship Id="rId237" Type="http://schemas.openxmlformats.org/officeDocument/2006/relationships/image" Target="../media/image2983.png"/><Relationship Id="rId258" Type="http://schemas.openxmlformats.org/officeDocument/2006/relationships/customXml" Target="../ink/ink4857.xml"/><Relationship Id="rId22" Type="http://schemas.openxmlformats.org/officeDocument/2006/relationships/customXml" Target="../ink/ink4739.xml"/><Relationship Id="rId43" Type="http://schemas.openxmlformats.org/officeDocument/2006/relationships/image" Target="../media/image28860.png"/><Relationship Id="rId64" Type="http://schemas.openxmlformats.org/officeDocument/2006/relationships/customXml" Target="../ink/ink4760.xml"/><Relationship Id="rId118" Type="http://schemas.openxmlformats.org/officeDocument/2006/relationships/customXml" Target="../ink/ink4787.xml"/><Relationship Id="rId139" Type="http://schemas.openxmlformats.org/officeDocument/2006/relationships/image" Target="../media/image29340.png"/><Relationship Id="rId85" Type="http://schemas.openxmlformats.org/officeDocument/2006/relationships/image" Target="../media/image29070.png"/><Relationship Id="rId150" Type="http://schemas.openxmlformats.org/officeDocument/2006/relationships/customXml" Target="../ink/ink4803.xml"/><Relationship Id="rId171" Type="http://schemas.openxmlformats.org/officeDocument/2006/relationships/image" Target="../media/image29500.png"/><Relationship Id="rId192" Type="http://schemas.openxmlformats.org/officeDocument/2006/relationships/customXml" Target="../ink/ink4824.xml"/><Relationship Id="rId206" Type="http://schemas.openxmlformats.org/officeDocument/2006/relationships/customXml" Target="../ink/ink4831.xml"/><Relationship Id="rId227" Type="http://schemas.openxmlformats.org/officeDocument/2006/relationships/image" Target="../media/image2978.png"/><Relationship Id="rId248" Type="http://schemas.openxmlformats.org/officeDocument/2006/relationships/customXml" Target="../ink/ink4852.xml"/><Relationship Id="rId269" Type="http://schemas.openxmlformats.org/officeDocument/2006/relationships/image" Target="../media/image2999.png"/><Relationship Id="rId12" Type="http://schemas.openxmlformats.org/officeDocument/2006/relationships/customXml" Target="../ink/ink4734.xml"/><Relationship Id="rId33" Type="http://schemas.openxmlformats.org/officeDocument/2006/relationships/image" Target="../media/image28810.png"/><Relationship Id="rId108" Type="http://schemas.openxmlformats.org/officeDocument/2006/relationships/customXml" Target="../ink/ink4782.xml"/><Relationship Id="rId129" Type="http://schemas.openxmlformats.org/officeDocument/2006/relationships/image" Target="../media/image29290.png"/><Relationship Id="rId54" Type="http://schemas.openxmlformats.org/officeDocument/2006/relationships/customXml" Target="../ink/ink4755.xml"/><Relationship Id="rId75" Type="http://schemas.openxmlformats.org/officeDocument/2006/relationships/image" Target="../media/image29020.png"/><Relationship Id="rId96" Type="http://schemas.openxmlformats.org/officeDocument/2006/relationships/customXml" Target="../ink/ink4776.xml"/><Relationship Id="rId140" Type="http://schemas.openxmlformats.org/officeDocument/2006/relationships/customXml" Target="../ink/ink4798.xml"/><Relationship Id="rId161" Type="http://schemas.openxmlformats.org/officeDocument/2006/relationships/image" Target="../media/image29450.png"/><Relationship Id="rId182" Type="http://schemas.openxmlformats.org/officeDocument/2006/relationships/customXml" Target="../ink/ink4819.xml"/><Relationship Id="rId217" Type="http://schemas.openxmlformats.org/officeDocument/2006/relationships/image" Target="../media/image2973.png"/><Relationship Id="rId6" Type="http://schemas.openxmlformats.org/officeDocument/2006/relationships/customXml" Target="../ink/ink4731.xml"/><Relationship Id="rId238" Type="http://schemas.openxmlformats.org/officeDocument/2006/relationships/customXml" Target="../ink/ink4847.xml"/><Relationship Id="rId259" Type="http://schemas.openxmlformats.org/officeDocument/2006/relationships/image" Target="../media/image2994.png"/><Relationship Id="rId23" Type="http://schemas.openxmlformats.org/officeDocument/2006/relationships/image" Target="../media/image28760.png"/><Relationship Id="rId119" Type="http://schemas.openxmlformats.org/officeDocument/2006/relationships/image" Target="../media/image29240.png"/><Relationship Id="rId44" Type="http://schemas.openxmlformats.org/officeDocument/2006/relationships/customXml" Target="../ink/ink4750.xml"/><Relationship Id="rId65" Type="http://schemas.openxmlformats.org/officeDocument/2006/relationships/image" Target="../media/image28970.png"/><Relationship Id="rId86" Type="http://schemas.openxmlformats.org/officeDocument/2006/relationships/customXml" Target="../ink/ink4771.xml"/><Relationship Id="rId130" Type="http://schemas.openxmlformats.org/officeDocument/2006/relationships/customXml" Target="../ink/ink4793.xml"/><Relationship Id="rId151" Type="http://schemas.openxmlformats.org/officeDocument/2006/relationships/image" Target="../media/image29400.png"/><Relationship Id="rId172" Type="http://schemas.openxmlformats.org/officeDocument/2006/relationships/customXml" Target="../ink/ink4814.xml"/><Relationship Id="rId193" Type="http://schemas.openxmlformats.org/officeDocument/2006/relationships/image" Target="../media/image2961.png"/><Relationship Id="rId207" Type="http://schemas.openxmlformats.org/officeDocument/2006/relationships/image" Target="../media/image2968.png"/><Relationship Id="rId228" Type="http://schemas.openxmlformats.org/officeDocument/2006/relationships/customXml" Target="../ink/ink4842.xml"/><Relationship Id="rId249" Type="http://schemas.openxmlformats.org/officeDocument/2006/relationships/image" Target="../media/image2989.png"/><Relationship Id="rId13" Type="http://schemas.openxmlformats.org/officeDocument/2006/relationships/image" Target="../media/image28710.png"/><Relationship Id="rId109" Type="http://schemas.openxmlformats.org/officeDocument/2006/relationships/image" Target="../media/image29190.png"/><Relationship Id="rId260" Type="http://schemas.openxmlformats.org/officeDocument/2006/relationships/customXml" Target="../ink/ink4858.xml"/><Relationship Id="rId34" Type="http://schemas.openxmlformats.org/officeDocument/2006/relationships/customXml" Target="../ink/ink4745.xml"/><Relationship Id="rId55" Type="http://schemas.openxmlformats.org/officeDocument/2006/relationships/image" Target="../media/image28920.png"/><Relationship Id="rId76" Type="http://schemas.openxmlformats.org/officeDocument/2006/relationships/customXml" Target="../ink/ink4766.xml"/><Relationship Id="rId97" Type="http://schemas.openxmlformats.org/officeDocument/2006/relationships/image" Target="../media/image29130.png"/><Relationship Id="rId120" Type="http://schemas.openxmlformats.org/officeDocument/2006/relationships/customXml" Target="../ink/ink4788.xml"/><Relationship Id="rId141" Type="http://schemas.openxmlformats.org/officeDocument/2006/relationships/image" Target="../media/image29350.png"/><Relationship Id="rId7" Type="http://schemas.openxmlformats.org/officeDocument/2006/relationships/image" Target="../media/image28680.png"/><Relationship Id="rId162" Type="http://schemas.openxmlformats.org/officeDocument/2006/relationships/customXml" Target="../ink/ink4809.xml"/><Relationship Id="rId183" Type="http://schemas.openxmlformats.org/officeDocument/2006/relationships/image" Target="../media/image2956.png"/><Relationship Id="rId218" Type="http://schemas.openxmlformats.org/officeDocument/2006/relationships/customXml" Target="../ink/ink4837.xml"/><Relationship Id="rId239" Type="http://schemas.openxmlformats.org/officeDocument/2006/relationships/image" Target="../media/image2984.png"/><Relationship Id="rId250" Type="http://schemas.openxmlformats.org/officeDocument/2006/relationships/customXml" Target="../ink/ink4853.xml"/><Relationship Id="rId24" Type="http://schemas.openxmlformats.org/officeDocument/2006/relationships/customXml" Target="../ink/ink4740.xml"/><Relationship Id="rId45" Type="http://schemas.openxmlformats.org/officeDocument/2006/relationships/image" Target="../media/image28870.png"/><Relationship Id="rId66" Type="http://schemas.openxmlformats.org/officeDocument/2006/relationships/customXml" Target="../ink/ink4761.xml"/><Relationship Id="rId87" Type="http://schemas.openxmlformats.org/officeDocument/2006/relationships/image" Target="../media/image29080.png"/><Relationship Id="rId110" Type="http://schemas.openxmlformats.org/officeDocument/2006/relationships/customXml" Target="../ink/ink4783.xml"/><Relationship Id="rId131" Type="http://schemas.openxmlformats.org/officeDocument/2006/relationships/image" Target="../media/image29300.png"/><Relationship Id="rId152" Type="http://schemas.openxmlformats.org/officeDocument/2006/relationships/customXml" Target="../ink/ink4804.xml"/><Relationship Id="rId173" Type="http://schemas.openxmlformats.org/officeDocument/2006/relationships/image" Target="../media/image29510.png"/><Relationship Id="rId194" Type="http://schemas.openxmlformats.org/officeDocument/2006/relationships/customXml" Target="../ink/ink4825.xml"/><Relationship Id="rId208" Type="http://schemas.openxmlformats.org/officeDocument/2006/relationships/customXml" Target="../ink/ink4832.xml"/><Relationship Id="rId229" Type="http://schemas.openxmlformats.org/officeDocument/2006/relationships/image" Target="../media/image2979.png"/><Relationship Id="rId240" Type="http://schemas.openxmlformats.org/officeDocument/2006/relationships/customXml" Target="../ink/ink4848.xml"/><Relationship Id="rId261" Type="http://schemas.openxmlformats.org/officeDocument/2006/relationships/image" Target="../media/image2995.png"/><Relationship Id="rId14" Type="http://schemas.openxmlformats.org/officeDocument/2006/relationships/customXml" Target="../ink/ink4735.xml"/><Relationship Id="rId35" Type="http://schemas.openxmlformats.org/officeDocument/2006/relationships/image" Target="../media/image28820.png"/><Relationship Id="rId56" Type="http://schemas.openxmlformats.org/officeDocument/2006/relationships/customXml" Target="../ink/ink4756.xml"/><Relationship Id="rId77" Type="http://schemas.openxmlformats.org/officeDocument/2006/relationships/image" Target="../media/image29030.png"/><Relationship Id="rId100" Type="http://schemas.openxmlformats.org/officeDocument/2006/relationships/customXml" Target="../ink/ink4778.xml"/><Relationship Id="rId8" Type="http://schemas.openxmlformats.org/officeDocument/2006/relationships/customXml" Target="../ink/ink4732.xml"/><Relationship Id="rId98" Type="http://schemas.openxmlformats.org/officeDocument/2006/relationships/customXml" Target="../ink/ink4777.xml"/><Relationship Id="rId121" Type="http://schemas.openxmlformats.org/officeDocument/2006/relationships/image" Target="../media/image29250.png"/><Relationship Id="rId142" Type="http://schemas.openxmlformats.org/officeDocument/2006/relationships/customXml" Target="../ink/ink4799.xml"/><Relationship Id="rId163" Type="http://schemas.openxmlformats.org/officeDocument/2006/relationships/image" Target="../media/image29460.png"/><Relationship Id="rId184" Type="http://schemas.openxmlformats.org/officeDocument/2006/relationships/customXml" Target="../ink/ink4820.xml"/><Relationship Id="rId219" Type="http://schemas.openxmlformats.org/officeDocument/2006/relationships/image" Target="../media/image2974.png"/><Relationship Id="rId230" Type="http://schemas.openxmlformats.org/officeDocument/2006/relationships/customXml" Target="../ink/ink4843.xml"/><Relationship Id="rId251" Type="http://schemas.openxmlformats.org/officeDocument/2006/relationships/image" Target="../media/image2990.png"/><Relationship Id="rId25" Type="http://schemas.openxmlformats.org/officeDocument/2006/relationships/image" Target="../media/image28770.png"/><Relationship Id="rId46" Type="http://schemas.openxmlformats.org/officeDocument/2006/relationships/customXml" Target="../ink/ink4751.xml"/><Relationship Id="rId67" Type="http://schemas.openxmlformats.org/officeDocument/2006/relationships/image" Target="../media/image28980.png"/><Relationship Id="rId88" Type="http://schemas.openxmlformats.org/officeDocument/2006/relationships/customXml" Target="../ink/ink4772.xml"/><Relationship Id="rId111" Type="http://schemas.openxmlformats.org/officeDocument/2006/relationships/image" Target="../media/image29200.png"/><Relationship Id="rId132" Type="http://schemas.openxmlformats.org/officeDocument/2006/relationships/customXml" Target="../ink/ink4794.xml"/><Relationship Id="rId153" Type="http://schemas.openxmlformats.org/officeDocument/2006/relationships/image" Target="../media/image29410.png"/><Relationship Id="rId174" Type="http://schemas.openxmlformats.org/officeDocument/2006/relationships/customXml" Target="../ink/ink4815.xml"/><Relationship Id="rId195" Type="http://schemas.openxmlformats.org/officeDocument/2006/relationships/image" Target="../media/image2962.png"/><Relationship Id="rId209" Type="http://schemas.openxmlformats.org/officeDocument/2006/relationships/image" Target="../media/image2969.png"/><Relationship Id="rId220" Type="http://schemas.openxmlformats.org/officeDocument/2006/relationships/customXml" Target="../ink/ink4838.xml"/><Relationship Id="rId241" Type="http://schemas.openxmlformats.org/officeDocument/2006/relationships/image" Target="../media/image2985.png"/><Relationship Id="rId15" Type="http://schemas.openxmlformats.org/officeDocument/2006/relationships/image" Target="../media/image28720.png"/><Relationship Id="rId36" Type="http://schemas.openxmlformats.org/officeDocument/2006/relationships/customXml" Target="../ink/ink4746.xml"/><Relationship Id="rId57" Type="http://schemas.openxmlformats.org/officeDocument/2006/relationships/image" Target="../media/image28930.png"/><Relationship Id="rId262" Type="http://schemas.openxmlformats.org/officeDocument/2006/relationships/customXml" Target="../ink/ink4859.xml"/><Relationship Id="rId78" Type="http://schemas.openxmlformats.org/officeDocument/2006/relationships/customXml" Target="../ink/ink4767.xml"/><Relationship Id="rId99" Type="http://schemas.openxmlformats.org/officeDocument/2006/relationships/image" Target="../media/image29140.png"/><Relationship Id="rId101" Type="http://schemas.openxmlformats.org/officeDocument/2006/relationships/image" Target="../media/image29150.png"/><Relationship Id="rId122" Type="http://schemas.openxmlformats.org/officeDocument/2006/relationships/customXml" Target="../ink/ink4789.xml"/><Relationship Id="rId143" Type="http://schemas.openxmlformats.org/officeDocument/2006/relationships/image" Target="../media/image29360.png"/><Relationship Id="rId164" Type="http://schemas.openxmlformats.org/officeDocument/2006/relationships/customXml" Target="../ink/ink4810.xml"/><Relationship Id="rId185" Type="http://schemas.openxmlformats.org/officeDocument/2006/relationships/image" Target="../media/image2957.png"/><Relationship Id="rId9" Type="http://schemas.openxmlformats.org/officeDocument/2006/relationships/image" Target="../media/image28690.png"/><Relationship Id="rId210" Type="http://schemas.openxmlformats.org/officeDocument/2006/relationships/customXml" Target="../ink/ink4833.xml"/><Relationship Id="rId26" Type="http://schemas.openxmlformats.org/officeDocument/2006/relationships/customXml" Target="../ink/ink4741.xml"/><Relationship Id="rId231" Type="http://schemas.openxmlformats.org/officeDocument/2006/relationships/image" Target="../media/image2980.png"/><Relationship Id="rId252" Type="http://schemas.openxmlformats.org/officeDocument/2006/relationships/customXml" Target="../ink/ink4854.xml"/><Relationship Id="rId47" Type="http://schemas.openxmlformats.org/officeDocument/2006/relationships/image" Target="../media/image28880.png"/><Relationship Id="rId68" Type="http://schemas.openxmlformats.org/officeDocument/2006/relationships/customXml" Target="../ink/ink4762.xml"/><Relationship Id="rId89" Type="http://schemas.openxmlformats.org/officeDocument/2006/relationships/image" Target="../media/image29090.png"/><Relationship Id="rId112" Type="http://schemas.openxmlformats.org/officeDocument/2006/relationships/customXml" Target="../ink/ink4784.xml"/><Relationship Id="rId133" Type="http://schemas.openxmlformats.org/officeDocument/2006/relationships/image" Target="../media/image29310.png"/><Relationship Id="rId154" Type="http://schemas.openxmlformats.org/officeDocument/2006/relationships/customXml" Target="../ink/ink4805.xml"/><Relationship Id="rId175" Type="http://schemas.openxmlformats.org/officeDocument/2006/relationships/image" Target="../media/image29520.png"/><Relationship Id="rId196" Type="http://schemas.openxmlformats.org/officeDocument/2006/relationships/customXml" Target="../ink/ink4826.xml"/><Relationship Id="rId200" Type="http://schemas.openxmlformats.org/officeDocument/2006/relationships/customXml" Target="../ink/ink4828.xml"/><Relationship Id="rId16" Type="http://schemas.openxmlformats.org/officeDocument/2006/relationships/customXml" Target="../ink/ink4736.xml"/><Relationship Id="rId221" Type="http://schemas.openxmlformats.org/officeDocument/2006/relationships/image" Target="../media/image2975.png"/><Relationship Id="rId242" Type="http://schemas.openxmlformats.org/officeDocument/2006/relationships/customXml" Target="../ink/ink4849.xml"/><Relationship Id="rId263" Type="http://schemas.openxmlformats.org/officeDocument/2006/relationships/image" Target="../media/image2996.png"/><Relationship Id="rId37" Type="http://schemas.openxmlformats.org/officeDocument/2006/relationships/image" Target="../media/image28830.png"/><Relationship Id="rId58" Type="http://schemas.openxmlformats.org/officeDocument/2006/relationships/customXml" Target="../ink/ink4757.xml"/><Relationship Id="rId79" Type="http://schemas.openxmlformats.org/officeDocument/2006/relationships/image" Target="../media/image29040.png"/><Relationship Id="rId102" Type="http://schemas.openxmlformats.org/officeDocument/2006/relationships/customXml" Target="../ink/ink4779.xml"/><Relationship Id="rId123" Type="http://schemas.openxmlformats.org/officeDocument/2006/relationships/image" Target="../media/image29260.png"/><Relationship Id="rId144" Type="http://schemas.openxmlformats.org/officeDocument/2006/relationships/customXml" Target="../ink/ink4800.xml"/><Relationship Id="rId90" Type="http://schemas.openxmlformats.org/officeDocument/2006/relationships/customXml" Target="../ink/ink4773.xml"/><Relationship Id="rId165" Type="http://schemas.openxmlformats.org/officeDocument/2006/relationships/image" Target="../media/image29470.png"/><Relationship Id="rId186" Type="http://schemas.openxmlformats.org/officeDocument/2006/relationships/customXml" Target="../ink/ink4821.xml"/><Relationship Id="rId211" Type="http://schemas.openxmlformats.org/officeDocument/2006/relationships/image" Target="../media/image2970.png"/><Relationship Id="rId232" Type="http://schemas.openxmlformats.org/officeDocument/2006/relationships/customXml" Target="../ink/ink4844.xml"/><Relationship Id="rId253" Type="http://schemas.openxmlformats.org/officeDocument/2006/relationships/image" Target="../media/image2991.png"/><Relationship Id="rId27" Type="http://schemas.openxmlformats.org/officeDocument/2006/relationships/image" Target="../media/image28780.png"/><Relationship Id="rId48" Type="http://schemas.openxmlformats.org/officeDocument/2006/relationships/customXml" Target="../ink/ink4752.xml"/><Relationship Id="rId69" Type="http://schemas.openxmlformats.org/officeDocument/2006/relationships/image" Target="../media/image28990.png"/><Relationship Id="rId113" Type="http://schemas.openxmlformats.org/officeDocument/2006/relationships/image" Target="../media/image29210.png"/><Relationship Id="rId134" Type="http://schemas.openxmlformats.org/officeDocument/2006/relationships/customXml" Target="../ink/ink4795.xml"/><Relationship Id="rId80" Type="http://schemas.openxmlformats.org/officeDocument/2006/relationships/customXml" Target="../ink/ink4768.xml"/><Relationship Id="rId155" Type="http://schemas.openxmlformats.org/officeDocument/2006/relationships/image" Target="../media/image29420.png"/><Relationship Id="rId176" Type="http://schemas.openxmlformats.org/officeDocument/2006/relationships/customXml" Target="../ink/ink4816.xml"/><Relationship Id="rId197" Type="http://schemas.openxmlformats.org/officeDocument/2006/relationships/image" Target="../media/image2963.png"/><Relationship Id="rId201" Type="http://schemas.openxmlformats.org/officeDocument/2006/relationships/image" Target="../media/image2965.png"/><Relationship Id="rId222" Type="http://schemas.openxmlformats.org/officeDocument/2006/relationships/customXml" Target="../ink/ink4839.xml"/><Relationship Id="rId243" Type="http://schemas.openxmlformats.org/officeDocument/2006/relationships/image" Target="../media/image2986.png"/><Relationship Id="rId264" Type="http://schemas.openxmlformats.org/officeDocument/2006/relationships/customXml" Target="../ink/ink4860.xml"/><Relationship Id="rId17" Type="http://schemas.openxmlformats.org/officeDocument/2006/relationships/image" Target="../media/image28730.png"/><Relationship Id="rId38" Type="http://schemas.openxmlformats.org/officeDocument/2006/relationships/customXml" Target="../ink/ink4747.xml"/><Relationship Id="rId59" Type="http://schemas.openxmlformats.org/officeDocument/2006/relationships/image" Target="../media/image28940.png"/><Relationship Id="rId103" Type="http://schemas.openxmlformats.org/officeDocument/2006/relationships/image" Target="../media/image29160.png"/><Relationship Id="rId124" Type="http://schemas.openxmlformats.org/officeDocument/2006/relationships/customXml" Target="../ink/ink4790.xml"/><Relationship Id="rId70" Type="http://schemas.openxmlformats.org/officeDocument/2006/relationships/customXml" Target="../ink/ink4763.xml"/><Relationship Id="rId91" Type="http://schemas.openxmlformats.org/officeDocument/2006/relationships/image" Target="../media/image29100.png"/><Relationship Id="rId145" Type="http://schemas.openxmlformats.org/officeDocument/2006/relationships/image" Target="../media/image29370.png"/><Relationship Id="rId166" Type="http://schemas.openxmlformats.org/officeDocument/2006/relationships/customXml" Target="../ink/ink4811.xml"/><Relationship Id="rId187" Type="http://schemas.openxmlformats.org/officeDocument/2006/relationships/image" Target="../media/image2958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834.xml"/><Relationship Id="rId233" Type="http://schemas.openxmlformats.org/officeDocument/2006/relationships/image" Target="../media/image2981.png"/><Relationship Id="rId254" Type="http://schemas.openxmlformats.org/officeDocument/2006/relationships/customXml" Target="../ink/ink4855.xml"/><Relationship Id="rId28" Type="http://schemas.openxmlformats.org/officeDocument/2006/relationships/customXml" Target="../ink/ink4742.xml"/><Relationship Id="rId49" Type="http://schemas.openxmlformats.org/officeDocument/2006/relationships/image" Target="../media/image28890.png"/><Relationship Id="rId114" Type="http://schemas.openxmlformats.org/officeDocument/2006/relationships/customXml" Target="../ink/ink4785.xml"/><Relationship Id="rId60" Type="http://schemas.openxmlformats.org/officeDocument/2006/relationships/customXml" Target="../ink/ink4758.xml"/><Relationship Id="rId81" Type="http://schemas.openxmlformats.org/officeDocument/2006/relationships/image" Target="../media/image29050.png"/><Relationship Id="rId135" Type="http://schemas.openxmlformats.org/officeDocument/2006/relationships/image" Target="../media/image29320.png"/><Relationship Id="rId156" Type="http://schemas.openxmlformats.org/officeDocument/2006/relationships/customXml" Target="../ink/ink4806.xml"/><Relationship Id="rId177" Type="http://schemas.openxmlformats.org/officeDocument/2006/relationships/image" Target="../media/image29530.png"/><Relationship Id="rId198" Type="http://schemas.openxmlformats.org/officeDocument/2006/relationships/customXml" Target="../ink/ink4827.xml"/><Relationship Id="rId202" Type="http://schemas.openxmlformats.org/officeDocument/2006/relationships/customXml" Target="../ink/ink4829.xml"/><Relationship Id="rId223" Type="http://schemas.openxmlformats.org/officeDocument/2006/relationships/image" Target="../media/image2976.png"/><Relationship Id="rId244" Type="http://schemas.openxmlformats.org/officeDocument/2006/relationships/customXml" Target="../ink/ink4850.xml"/><Relationship Id="rId18" Type="http://schemas.openxmlformats.org/officeDocument/2006/relationships/customXml" Target="../ink/ink4737.xml"/><Relationship Id="rId39" Type="http://schemas.openxmlformats.org/officeDocument/2006/relationships/image" Target="../media/image28840.png"/><Relationship Id="rId265" Type="http://schemas.openxmlformats.org/officeDocument/2006/relationships/image" Target="../media/image2997.png"/><Relationship Id="rId50" Type="http://schemas.openxmlformats.org/officeDocument/2006/relationships/customXml" Target="../ink/ink4753.xml"/><Relationship Id="rId104" Type="http://schemas.openxmlformats.org/officeDocument/2006/relationships/customXml" Target="../ink/ink4780.xml"/><Relationship Id="rId125" Type="http://schemas.openxmlformats.org/officeDocument/2006/relationships/image" Target="../media/image29270.png"/><Relationship Id="rId146" Type="http://schemas.openxmlformats.org/officeDocument/2006/relationships/customXml" Target="../ink/ink4801.xml"/><Relationship Id="rId167" Type="http://schemas.openxmlformats.org/officeDocument/2006/relationships/image" Target="../media/image29480.png"/><Relationship Id="rId188" Type="http://schemas.openxmlformats.org/officeDocument/2006/relationships/customXml" Target="../ink/ink4822.xml"/><Relationship Id="rId71" Type="http://schemas.openxmlformats.org/officeDocument/2006/relationships/image" Target="../media/image29000.png"/><Relationship Id="rId92" Type="http://schemas.openxmlformats.org/officeDocument/2006/relationships/customXml" Target="../ink/ink4774.xml"/><Relationship Id="rId213" Type="http://schemas.openxmlformats.org/officeDocument/2006/relationships/image" Target="../media/image2971.png"/><Relationship Id="rId234" Type="http://schemas.openxmlformats.org/officeDocument/2006/relationships/customXml" Target="../ink/ink4845.xml"/><Relationship Id="rId2" Type="http://schemas.openxmlformats.org/officeDocument/2006/relationships/customXml" Target="../ink/ink4729.xml"/><Relationship Id="rId29" Type="http://schemas.openxmlformats.org/officeDocument/2006/relationships/image" Target="../media/image28790.png"/><Relationship Id="rId255" Type="http://schemas.openxmlformats.org/officeDocument/2006/relationships/image" Target="../media/image2992.png"/><Relationship Id="rId40" Type="http://schemas.openxmlformats.org/officeDocument/2006/relationships/customXml" Target="../ink/ink4748.xml"/><Relationship Id="rId115" Type="http://schemas.openxmlformats.org/officeDocument/2006/relationships/image" Target="../media/image29220.png"/><Relationship Id="rId136" Type="http://schemas.openxmlformats.org/officeDocument/2006/relationships/customXml" Target="../ink/ink4796.xml"/><Relationship Id="rId157" Type="http://schemas.openxmlformats.org/officeDocument/2006/relationships/image" Target="../media/image29430.png"/><Relationship Id="rId178" Type="http://schemas.openxmlformats.org/officeDocument/2006/relationships/customXml" Target="../ink/ink4817.xml"/><Relationship Id="rId61" Type="http://schemas.openxmlformats.org/officeDocument/2006/relationships/image" Target="../media/image28950.png"/><Relationship Id="rId82" Type="http://schemas.openxmlformats.org/officeDocument/2006/relationships/customXml" Target="../ink/ink4769.xml"/><Relationship Id="rId199" Type="http://schemas.openxmlformats.org/officeDocument/2006/relationships/image" Target="../media/image2964.png"/><Relationship Id="rId203" Type="http://schemas.openxmlformats.org/officeDocument/2006/relationships/image" Target="../media/image2966.png"/><Relationship Id="rId19" Type="http://schemas.openxmlformats.org/officeDocument/2006/relationships/image" Target="../media/image28740.png"/><Relationship Id="rId224" Type="http://schemas.openxmlformats.org/officeDocument/2006/relationships/customXml" Target="../ink/ink4840.xml"/><Relationship Id="rId245" Type="http://schemas.openxmlformats.org/officeDocument/2006/relationships/image" Target="../media/image2987.png"/><Relationship Id="rId266" Type="http://schemas.openxmlformats.org/officeDocument/2006/relationships/customXml" Target="../ink/ink4861.xml"/><Relationship Id="rId30" Type="http://schemas.openxmlformats.org/officeDocument/2006/relationships/customXml" Target="../ink/ink4743.xml"/><Relationship Id="rId105" Type="http://schemas.openxmlformats.org/officeDocument/2006/relationships/image" Target="../media/image29170.png"/><Relationship Id="rId126" Type="http://schemas.openxmlformats.org/officeDocument/2006/relationships/customXml" Target="../ink/ink4791.xml"/><Relationship Id="rId147" Type="http://schemas.openxmlformats.org/officeDocument/2006/relationships/image" Target="../media/image29380.png"/><Relationship Id="rId168" Type="http://schemas.openxmlformats.org/officeDocument/2006/relationships/customXml" Target="../ink/ink4812.xml"/><Relationship Id="rId51" Type="http://schemas.openxmlformats.org/officeDocument/2006/relationships/image" Target="../media/image28900.png"/><Relationship Id="rId72" Type="http://schemas.openxmlformats.org/officeDocument/2006/relationships/customXml" Target="../ink/ink4764.xml"/><Relationship Id="rId93" Type="http://schemas.openxmlformats.org/officeDocument/2006/relationships/image" Target="../media/image29110.png"/><Relationship Id="rId189" Type="http://schemas.openxmlformats.org/officeDocument/2006/relationships/image" Target="../media/image2959.png"/><Relationship Id="rId3" Type="http://schemas.openxmlformats.org/officeDocument/2006/relationships/image" Target="../media/image28660.png"/><Relationship Id="rId214" Type="http://schemas.openxmlformats.org/officeDocument/2006/relationships/customXml" Target="../ink/ink4835.xml"/><Relationship Id="rId235" Type="http://schemas.openxmlformats.org/officeDocument/2006/relationships/image" Target="../media/image2982.png"/><Relationship Id="rId256" Type="http://schemas.openxmlformats.org/officeDocument/2006/relationships/customXml" Target="../ink/ink4856.xml"/><Relationship Id="rId116" Type="http://schemas.openxmlformats.org/officeDocument/2006/relationships/customXml" Target="../ink/ink4786.xml"/><Relationship Id="rId137" Type="http://schemas.openxmlformats.org/officeDocument/2006/relationships/image" Target="../media/image29330.png"/><Relationship Id="rId158" Type="http://schemas.openxmlformats.org/officeDocument/2006/relationships/customXml" Target="../ink/ink4807.xml"/><Relationship Id="rId20" Type="http://schemas.openxmlformats.org/officeDocument/2006/relationships/customXml" Target="../ink/ink4738.xml"/><Relationship Id="rId41" Type="http://schemas.openxmlformats.org/officeDocument/2006/relationships/image" Target="../media/image28850.png"/><Relationship Id="rId62" Type="http://schemas.openxmlformats.org/officeDocument/2006/relationships/customXml" Target="../ink/ink4759.xml"/><Relationship Id="rId83" Type="http://schemas.openxmlformats.org/officeDocument/2006/relationships/image" Target="../media/image29060.png"/><Relationship Id="rId179" Type="http://schemas.openxmlformats.org/officeDocument/2006/relationships/image" Target="../media/image29540.png"/><Relationship Id="rId190" Type="http://schemas.openxmlformats.org/officeDocument/2006/relationships/customXml" Target="../ink/ink4823.xml"/><Relationship Id="rId204" Type="http://schemas.openxmlformats.org/officeDocument/2006/relationships/customXml" Target="../ink/ink4830.xml"/><Relationship Id="rId225" Type="http://schemas.openxmlformats.org/officeDocument/2006/relationships/image" Target="../media/image2977.png"/><Relationship Id="rId246" Type="http://schemas.openxmlformats.org/officeDocument/2006/relationships/customXml" Target="../ink/ink4851.xml"/><Relationship Id="rId267" Type="http://schemas.openxmlformats.org/officeDocument/2006/relationships/image" Target="../media/image2998.png"/><Relationship Id="rId106" Type="http://schemas.openxmlformats.org/officeDocument/2006/relationships/customXml" Target="../ink/ink4781.xml"/><Relationship Id="rId127" Type="http://schemas.openxmlformats.org/officeDocument/2006/relationships/image" Target="../media/image29280.png"/><Relationship Id="rId10" Type="http://schemas.openxmlformats.org/officeDocument/2006/relationships/customXml" Target="../ink/ink4733.xml"/><Relationship Id="rId31" Type="http://schemas.openxmlformats.org/officeDocument/2006/relationships/image" Target="../media/image28800.png"/><Relationship Id="rId52" Type="http://schemas.openxmlformats.org/officeDocument/2006/relationships/customXml" Target="../ink/ink4754.xml"/><Relationship Id="rId73" Type="http://schemas.openxmlformats.org/officeDocument/2006/relationships/image" Target="../media/image29010.png"/><Relationship Id="rId94" Type="http://schemas.openxmlformats.org/officeDocument/2006/relationships/customXml" Target="../ink/ink4775.xml"/><Relationship Id="rId148" Type="http://schemas.openxmlformats.org/officeDocument/2006/relationships/customXml" Target="../ink/ink4802.xml"/><Relationship Id="rId169" Type="http://schemas.openxmlformats.org/officeDocument/2006/relationships/image" Target="../media/image29490.png"/><Relationship Id="rId4" Type="http://schemas.openxmlformats.org/officeDocument/2006/relationships/customXml" Target="../ink/ink4730.xml"/><Relationship Id="rId180" Type="http://schemas.openxmlformats.org/officeDocument/2006/relationships/customXml" Target="../ink/ink4818.xml"/><Relationship Id="rId215" Type="http://schemas.openxmlformats.org/officeDocument/2006/relationships/image" Target="../media/image2972.png"/><Relationship Id="rId236" Type="http://schemas.openxmlformats.org/officeDocument/2006/relationships/customXml" Target="../ink/ink4846.xml"/><Relationship Id="rId257" Type="http://schemas.openxmlformats.org/officeDocument/2006/relationships/image" Target="../media/image2993.png"/><Relationship Id="rId42" Type="http://schemas.openxmlformats.org/officeDocument/2006/relationships/customXml" Target="../ink/ink4749.xml"/><Relationship Id="rId84" Type="http://schemas.openxmlformats.org/officeDocument/2006/relationships/customXml" Target="../ink/ink4770.xml"/><Relationship Id="rId138" Type="http://schemas.openxmlformats.org/officeDocument/2006/relationships/customXml" Target="../ink/ink4797.xml"/><Relationship Id="rId191" Type="http://schemas.openxmlformats.org/officeDocument/2006/relationships/image" Target="../media/image2960.png"/><Relationship Id="rId205" Type="http://schemas.openxmlformats.org/officeDocument/2006/relationships/image" Target="../media/image2967.png"/><Relationship Id="rId247" Type="http://schemas.openxmlformats.org/officeDocument/2006/relationships/image" Target="../media/image2988.png"/><Relationship Id="rId107" Type="http://schemas.openxmlformats.org/officeDocument/2006/relationships/image" Target="../media/image29180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730.png"/><Relationship Id="rId21" Type="http://schemas.openxmlformats.org/officeDocument/2006/relationships/customXml" Target="../ink/ink4872.xml"/><Relationship Id="rId42" Type="http://schemas.openxmlformats.org/officeDocument/2006/relationships/image" Target="../media/image29810.png"/><Relationship Id="rId47" Type="http://schemas.openxmlformats.org/officeDocument/2006/relationships/customXml" Target="../ink/ink4885.xml"/><Relationship Id="rId63" Type="http://schemas.openxmlformats.org/officeDocument/2006/relationships/customXml" Target="../ink/ink4893.xml"/><Relationship Id="rId68" Type="http://schemas.openxmlformats.org/officeDocument/2006/relationships/image" Target="../media/image29940.png"/><Relationship Id="rId84" Type="http://schemas.openxmlformats.org/officeDocument/2006/relationships/image" Target="../media/image3002.png"/><Relationship Id="rId89" Type="http://schemas.openxmlformats.org/officeDocument/2006/relationships/customXml" Target="../ink/ink4906.xml"/><Relationship Id="rId112" Type="http://schemas.openxmlformats.org/officeDocument/2006/relationships/image" Target="../media/image3016.png"/><Relationship Id="rId16" Type="http://schemas.openxmlformats.org/officeDocument/2006/relationships/image" Target="../media/image29680.png"/><Relationship Id="rId107" Type="http://schemas.openxmlformats.org/officeDocument/2006/relationships/customXml" Target="../ink/ink4915.xml"/><Relationship Id="rId11" Type="http://schemas.openxmlformats.org/officeDocument/2006/relationships/customXml" Target="../ink/ink4867.xml"/><Relationship Id="rId32" Type="http://schemas.openxmlformats.org/officeDocument/2006/relationships/image" Target="../media/image29760.png"/><Relationship Id="rId37" Type="http://schemas.openxmlformats.org/officeDocument/2006/relationships/customXml" Target="../ink/ink4880.xml"/><Relationship Id="rId53" Type="http://schemas.openxmlformats.org/officeDocument/2006/relationships/customXml" Target="../ink/ink4888.xml"/><Relationship Id="rId58" Type="http://schemas.openxmlformats.org/officeDocument/2006/relationships/image" Target="../media/image29890.png"/><Relationship Id="rId74" Type="http://schemas.openxmlformats.org/officeDocument/2006/relationships/image" Target="../media/image29970.png"/><Relationship Id="rId79" Type="http://schemas.openxmlformats.org/officeDocument/2006/relationships/customXml" Target="../ink/ink4901.xml"/><Relationship Id="rId102" Type="http://schemas.openxmlformats.org/officeDocument/2006/relationships/image" Target="../media/image3011.png"/><Relationship Id="rId5" Type="http://schemas.openxmlformats.org/officeDocument/2006/relationships/customXml" Target="../ink/ink4864.xml"/><Relationship Id="rId90" Type="http://schemas.openxmlformats.org/officeDocument/2006/relationships/image" Target="../media/image3005.png"/><Relationship Id="rId95" Type="http://schemas.openxmlformats.org/officeDocument/2006/relationships/customXml" Target="../ink/ink4909.xml"/><Relationship Id="rId22" Type="http://schemas.openxmlformats.org/officeDocument/2006/relationships/image" Target="../media/image29710.png"/><Relationship Id="rId27" Type="http://schemas.openxmlformats.org/officeDocument/2006/relationships/customXml" Target="../ink/ink4875.xml"/><Relationship Id="rId43" Type="http://schemas.openxmlformats.org/officeDocument/2006/relationships/customXml" Target="../ink/ink4883.xml"/><Relationship Id="rId48" Type="http://schemas.openxmlformats.org/officeDocument/2006/relationships/image" Target="../media/image29840.png"/><Relationship Id="rId64" Type="http://schemas.openxmlformats.org/officeDocument/2006/relationships/image" Target="../media/image29920.png"/><Relationship Id="rId69" Type="http://schemas.openxmlformats.org/officeDocument/2006/relationships/customXml" Target="../ink/ink4896.xml"/><Relationship Id="rId80" Type="http://schemas.openxmlformats.org/officeDocument/2006/relationships/image" Target="../media/image30000.png"/><Relationship Id="rId85" Type="http://schemas.openxmlformats.org/officeDocument/2006/relationships/customXml" Target="../ink/ink4904.xml"/><Relationship Id="rId12" Type="http://schemas.openxmlformats.org/officeDocument/2006/relationships/image" Target="../media/image29660.png"/><Relationship Id="rId17" Type="http://schemas.openxmlformats.org/officeDocument/2006/relationships/customXml" Target="../ink/ink4870.xml"/><Relationship Id="rId33" Type="http://schemas.openxmlformats.org/officeDocument/2006/relationships/customXml" Target="../ink/ink4878.xml"/><Relationship Id="rId38" Type="http://schemas.openxmlformats.org/officeDocument/2006/relationships/image" Target="../media/image29790.png"/><Relationship Id="rId59" Type="http://schemas.openxmlformats.org/officeDocument/2006/relationships/customXml" Target="../ink/ink4891.xml"/><Relationship Id="rId103" Type="http://schemas.openxmlformats.org/officeDocument/2006/relationships/customXml" Target="../ink/ink4913.xml"/><Relationship Id="rId108" Type="http://schemas.openxmlformats.org/officeDocument/2006/relationships/image" Target="../media/image3014.png"/><Relationship Id="rId54" Type="http://schemas.openxmlformats.org/officeDocument/2006/relationships/image" Target="../media/image29870.png"/><Relationship Id="rId70" Type="http://schemas.openxmlformats.org/officeDocument/2006/relationships/image" Target="../media/image29950.png"/><Relationship Id="rId75" Type="http://schemas.openxmlformats.org/officeDocument/2006/relationships/customXml" Target="../ink/ink4899.xml"/><Relationship Id="rId91" Type="http://schemas.openxmlformats.org/officeDocument/2006/relationships/customXml" Target="../ink/ink4907.xml"/><Relationship Id="rId96" Type="http://schemas.openxmlformats.org/officeDocument/2006/relationships/image" Target="../media/image30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30.png"/><Relationship Id="rId15" Type="http://schemas.openxmlformats.org/officeDocument/2006/relationships/customXml" Target="../ink/ink4869.xml"/><Relationship Id="rId23" Type="http://schemas.openxmlformats.org/officeDocument/2006/relationships/customXml" Target="../ink/ink4873.xml"/><Relationship Id="rId28" Type="http://schemas.openxmlformats.org/officeDocument/2006/relationships/image" Target="../media/image29740.png"/><Relationship Id="rId36" Type="http://schemas.openxmlformats.org/officeDocument/2006/relationships/image" Target="../media/image29780.png"/><Relationship Id="rId49" Type="http://schemas.openxmlformats.org/officeDocument/2006/relationships/customXml" Target="../ink/ink4886.xml"/><Relationship Id="rId57" Type="http://schemas.openxmlformats.org/officeDocument/2006/relationships/customXml" Target="../ink/ink4890.xml"/><Relationship Id="rId106" Type="http://schemas.openxmlformats.org/officeDocument/2006/relationships/image" Target="../media/image3013.png"/><Relationship Id="rId10" Type="http://schemas.openxmlformats.org/officeDocument/2006/relationships/image" Target="../media/image29650.png"/><Relationship Id="rId31" Type="http://schemas.openxmlformats.org/officeDocument/2006/relationships/customXml" Target="../ink/ink4877.xml"/><Relationship Id="rId44" Type="http://schemas.openxmlformats.org/officeDocument/2006/relationships/image" Target="../media/image29820.png"/><Relationship Id="rId52" Type="http://schemas.openxmlformats.org/officeDocument/2006/relationships/image" Target="../media/image29860.png"/><Relationship Id="rId60" Type="http://schemas.openxmlformats.org/officeDocument/2006/relationships/image" Target="../media/image29900.png"/><Relationship Id="rId65" Type="http://schemas.openxmlformats.org/officeDocument/2006/relationships/customXml" Target="../ink/ink4894.xml"/><Relationship Id="rId73" Type="http://schemas.openxmlformats.org/officeDocument/2006/relationships/customXml" Target="../ink/ink4898.xml"/><Relationship Id="rId78" Type="http://schemas.openxmlformats.org/officeDocument/2006/relationships/image" Target="../media/image29990.png"/><Relationship Id="rId81" Type="http://schemas.openxmlformats.org/officeDocument/2006/relationships/customXml" Target="../ink/ink4902.xml"/><Relationship Id="rId86" Type="http://schemas.openxmlformats.org/officeDocument/2006/relationships/image" Target="../media/image3003.png"/><Relationship Id="rId94" Type="http://schemas.openxmlformats.org/officeDocument/2006/relationships/image" Target="../media/image3007.png"/><Relationship Id="rId99" Type="http://schemas.openxmlformats.org/officeDocument/2006/relationships/customXml" Target="../ink/ink4911.xml"/><Relationship Id="rId101" Type="http://schemas.openxmlformats.org/officeDocument/2006/relationships/customXml" Target="../ink/ink4912.xml"/><Relationship Id="rId4" Type="http://schemas.openxmlformats.org/officeDocument/2006/relationships/image" Target="../media/image29620.png"/><Relationship Id="rId9" Type="http://schemas.openxmlformats.org/officeDocument/2006/relationships/customXml" Target="../ink/ink4866.xml"/><Relationship Id="rId13" Type="http://schemas.openxmlformats.org/officeDocument/2006/relationships/customXml" Target="../ink/ink4868.xml"/><Relationship Id="rId18" Type="http://schemas.openxmlformats.org/officeDocument/2006/relationships/image" Target="../media/image29690.png"/><Relationship Id="rId39" Type="http://schemas.openxmlformats.org/officeDocument/2006/relationships/customXml" Target="../ink/ink4881.xml"/><Relationship Id="rId109" Type="http://schemas.openxmlformats.org/officeDocument/2006/relationships/customXml" Target="../ink/ink4916.xml"/><Relationship Id="rId34" Type="http://schemas.openxmlformats.org/officeDocument/2006/relationships/image" Target="../media/image29770.png"/><Relationship Id="rId50" Type="http://schemas.openxmlformats.org/officeDocument/2006/relationships/image" Target="../media/image29850.png"/><Relationship Id="rId55" Type="http://schemas.openxmlformats.org/officeDocument/2006/relationships/customXml" Target="../ink/ink4889.xml"/><Relationship Id="rId76" Type="http://schemas.openxmlformats.org/officeDocument/2006/relationships/image" Target="../media/image29980.png"/><Relationship Id="rId97" Type="http://schemas.openxmlformats.org/officeDocument/2006/relationships/customXml" Target="../ink/ink4910.xml"/><Relationship Id="rId104" Type="http://schemas.openxmlformats.org/officeDocument/2006/relationships/image" Target="../media/image3012.png"/><Relationship Id="rId7" Type="http://schemas.openxmlformats.org/officeDocument/2006/relationships/customXml" Target="../ink/ink4865.xml"/><Relationship Id="rId71" Type="http://schemas.openxmlformats.org/officeDocument/2006/relationships/customXml" Target="../ink/ink4897.xml"/><Relationship Id="rId92" Type="http://schemas.openxmlformats.org/officeDocument/2006/relationships/image" Target="../media/image3006.png"/><Relationship Id="rId2" Type="http://schemas.openxmlformats.org/officeDocument/2006/relationships/image" Target="../media/image3000.png"/><Relationship Id="rId29" Type="http://schemas.openxmlformats.org/officeDocument/2006/relationships/customXml" Target="../ink/ink4876.xml"/><Relationship Id="rId24" Type="http://schemas.openxmlformats.org/officeDocument/2006/relationships/image" Target="../media/image29720.png"/><Relationship Id="rId40" Type="http://schemas.openxmlformats.org/officeDocument/2006/relationships/image" Target="../media/image29800.png"/><Relationship Id="rId45" Type="http://schemas.openxmlformats.org/officeDocument/2006/relationships/customXml" Target="../ink/ink4884.xml"/><Relationship Id="rId66" Type="http://schemas.openxmlformats.org/officeDocument/2006/relationships/image" Target="../media/image29930.png"/><Relationship Id="rId87" Type="http://schemas.openxmlformats.org/officeDocument/2006/relationships/customXml" Target="../ink/ink4905.xml"/><Relationship Id="rId110" Type="http://schemas.openxmlformats.org/officeDocument/2006/relationships/image" Target="../media/image3015.png"/><Relationship Id="rId61" Type="http://schemas.openxmlformats.org/officeDocument/2006/relationships/customXml" Target="../ink/ink4892.xml"/><Relationship Id="rId82" Type="http://schemas.openxmlformats.org/officeDocument/2006/relationships/image" Target="../media/image3001.png"/><Relationship Id="rId19" Type="http://schemas.openxmlformats.org/officeDocument/2006/relationships/customXml" Target="../ink/ink4871.xml"/><Relationship Id="rId14" Type="http://schemas.openxmlformats.org/officeDocument/2006/relationships/image" Target="../media/image29670.png"/><Relationship Id="rId30" Type="http://schemas.openxmlformats.org/officeDocument/2006/relationships/image" Target="../media/image29750.png"/><Relationship Id="rId35" Type="http://schemas.openxmlformats.org/officeDocument/2006/relationships/customXml" Target="../ink/ink4879.xml"/><Relationship Id="rId56" Type="http://schemas.openxmlformats.org/officeDocument/2006/relationships/image" Target="../media/image29880.png"/><Relationship Id="rId77" Type="http://schemas.openxmlformats.org/officeDocument/2006/relationships/customXml" Target="../ink/ink4900.xml"/><Relationship Id="rId100" Type="http://schemas.openxmlformats.org/officeDocument/2006/relationships/image" Target="../media/image3010.png"/><Relationship Id="rId105" Type="http://schemas.openxmlformats.org/officeDocument/2006/relationships/customXml" Target="../ink/ink4914.xml"/><Relationship Id="rId8" Type="http://schemas.openxmlformats.org/officeDocument/2006/relationships/image" Target="../media/image29640.png"/><Relationship Id="rId51" Type="http://schemas.openxmlformats.org/officeDocument/2006/relationships/customXml" Target="../ink/ink4887.xml"/><Relationship Id="rId72" Type="http://schemas.openxmlformats.org/officeDocument/2006/relationships/image" Target="../media/image29960.png"/><Relationship Id="rId93" Type="http://schemas.openxmlformats.org/officeDocument/2006/relationships/customXml" Target="../ink/ink4908.xml"/><Relationship Id="rId98" Type="http://schemas.openxmlformats.org/officeDocument/2006/relationships/image" Target="../media/image3009.png"/><Relationship Id="rId3" Type="http://schemas.openxmlformats.org/officeDocument/2006/relationships/customXml" Target="../ink/ink4863.xml"/><Relationship Id="rId25" Type="http://schemas.openxmlformats.org/officeDocument/2006/relationships/customXml" Target="../ink/ink4874.xml"/><Relationship Id="rId46" Type="http://schemas.openxmlformats.org/officeDocument/2006/relationships/image" Target="../media/image29830.png"/><Relationship Id="rId67" Type="http://schemas.openxmlformats.org/officeDocument/2006/relationships/customXml" Target="../ink/ink4895.xml"/><Relationship Id="rId20" Type="http://schemas.openxmlformats.org/officeDocument/2006/relationships/image" Target="../media/image29700.png"/><Relationship Id="rId41" Type="http://schemas.openxmlformats.org/officeDocument/2006/relationships/customXml" Target="../ink/ink4882.xml"/><Relationship Id="rId62" Type="http://schemas.openxmlformats.org/officeDocument/2006/relationships/image" Target="../media/image29910.png"/><Relationship Id="rId83" Type="http://schemas.openxmlformats.org/officeDocument/2006/relationships/customXml" Target="../ink/ink4903.xml"/><Relationship Id="rId88" Type="http://schemas.openxmlformats.org/officeDocument/2006/relationships/image" Target="../media/image3004.png"/><Relationship Id="rId111" Type="http://schemas.openxmlformats.org/officeDocument/2006/relationships/customXml" Target="../ink/ink4917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975.xml"/><Relationship Id="rId21" Type="http://schemas.openxmlformats.org/officeDocument/2006/relationships/customXml" Target="../ink/ink4927.xml"/><Relationship Id="rId42" Type="http://schemas.openxmlformats.org/officeDocument/2006/relationships/image" Target="../media/image3037.png"/><Relationship Id="rId63" Type="http://schemas.openxmlformats.org/officeDocument/2006/relationships/customXml" Target="../ink/ink4948.xml"/><Relationship Id="rId84" Type="http://schemas.openxmlformats.org/officeDocument/2006/relationships/image" Target="../media/image3058.png"/><Relationship Id="rId138" Type="http://schemas.openxmlformats.org/officeDocument/2006/relationships/image" Target="../media/image3085.png"/><Relationship Id="rId159" Type="http://schemas.openxmlformats.org/officeDocument/2006/relationships/customXml" Target="../ink/ink4996.xml"/><Relationship Id="rId107" Type="http://schemas.openxmlformats.org/officeDocument/2006/relationships/customXml" Target="../ink/ink4970.xml"/><Relationship Id="rId11" Type="http://schemas.openxmlformats.org/officeDocument/2006/relationships/customXml" Target="../ink/ink4922.xml"/><Relationship Id="rId32" Type="http://schemas.openxmlformats.org/officeDocument/2006/relationships/image" Target="../media/image3032.png"/><Relationship Id="rId53" Type="http://schemas.openxmlformats.org/officeDocument/2006/relationships/customXml" Target="../ink/ink4943.xml"/><Relationship Id="rId74" Type="http://schemas.openxmlformats.org/officeDocument/2006/relationships/image" Target="../media/image3053.png"/><Relationship Id="rId128" Type="http://schemas.openxmlformats.org/officeDocument/2006/relationships/image" Target="../media/image3080.png"/><Relationship Id="rId149" Type="http://schemas.openxmlformats.org/officeDocument/2006/relationships/customXml" Target="../ink/ink4991.xml"/><Relationship Id="rId5" Type="http://schemas.openxmlformats.org/officeDocument/2006/relationships/customXml" Target="../ink/ink4919.xml"/><Relationship Id="rId95" Type="http://schemas.openxmlformats.org/officeDocument/2006/relationships/customXml" Target="../ink/ink4964.xml"/><Relationship Id="rId160" Type="http://schemas.openxmlformats.org/officeDocument/2006/relationships/image" Target="../media/image3096.png"/><Relationship Id="rId22" Type="http://schemas.openxmlformats.org/officeDocument/2006/relationships/image" Target="../media/image3027.png"/><Relationship Id="rId43" Type="http://schemas.openxmlformats.org/officeDocument/2006/relationships/customXml" Target="../ink/ink4938.xml"/><Relationship Id="rId64" Type="http://schemas.openxmlformats.org/officeDocument/2006/relationships/image" Target="../media/image3048.png"/><Relationship Id="rId118" Type="http://schemas.openxmlformats.org/officeDocument/2006/relationships/image" Target="../media/image3075.png"/><Relationship Id="rId139" Type="http://schemas.openxmlformats.org/officeDocument/2006/relationships/customXml" Target="../ink/ink4986.xml"/><Relationship Id="rId85" Type="http://schemas.openxmlformats.org/officeDocument/2006/relationships/customXml" Target="../ink/ink4959.xml"/><Relationship Id="rId150" Type="http://schemas.openxmlformats.org/officeDocument/2006/relationships/image" Target="../media/image3091.png"/><Relationship Id="rId12" Type="http://schemas.openxmlformats.org/officeDocument/2006/relationships/image" Target="../media/image3022.png"/><Relationship Id="rId17" Type="http://schemas.openxmlformats.org/officeDocument/2006/relationships/customXml" Target="../ink/ink4925.xml"/><Relationship Id="rId33" Type="http://schemas.openxmlformats.org/officeDocument/2006/relationships/customXml" Target="../ink/ink4933.xml"/><Relationship Id="rId38" Type="http://schemas.openxmlformats.org/officeDocument/2006/relationships/image" Target="../media/image3035.png"/><Relationship Id="rId59" Type="http://schemas.openxmlformats.org/officeDocument/2006/relationships/customXml" Target="../ink/ink4946.xml"/><Relationship Id="rId103" Type="http://schemas.openxmlformats.org/officeDocument/2006/relationships/customXml" Target="../ink/ink4968.xml"/><Relationship Id="rId108" Type="http://schemas.openxmlformats.org/officeDocument/2006/relationships/image" Target="../media/image3070.png"/><Relationship Id="rId124" Type="http://schemas.openxmlformats.org/officeDocument/2006/relationships/image" Target="../media/image3078.png"/><Relationship Id="rId129" Type="http://schemas.openxmlformats.org/officeDocument/2006/relationships/customXml" Target="../ink/ink4981.xml"/><Relationship Id="rId54" Type="http://schemas.openxmlformats.org/officeDocument/2006/relationships/image" Target="../media/image3043.png"/><Relationship Id="rId70" Type="http://schemas.openxmlformats.org/officeDocument/2006/relationships/image" Target="../media/image3051.png"/><Relationship Id="rId75" Type="http://schemas.openxmlformats.org/officeDocument/2006/relationships/customXml" Target="../ink/ink4954.xml"/><Relationship Id="rId91" Type="http://schemas.openxmlformats.org/officeDocument/2006/relationships/customXml" Target="../ink/ink4962.xml"/><Relationship Id="rId96" Type="http://schemas.openxmlformats.org/officeDocument/2006/relationships/image" Target="../media/image3064.png"/><Relationship Id="rId140" Type="http://schemas.openxmlformats.org/officeDocument/2006/relationships/image" Target="../media/image3086.png"/><Relationship Id="rId145" Type="http://schemas.openxmlformats.org/officeDocument/2006/relationships/customXml" Target="../ink/ink4989.xml"/><Relationship Id="rId161" Type="http://schemas.openxmlformats.org/officeDocument/2006/relationships/customXml" Target="../ink/ink49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9.png"/><Relationship Id="rId23" Type="http://schemas.openxmlformats.org/officeDocument/2006/relationships/customXml" Target="../ink/ink4928.xml"/><Relationship Id="rId28" Type="http://schemas.openxmlformats.org/officeDocument/2006/relationships/image" Target="../media/image3030.png"/><Relationship Id="rId49" Type="http://schemas.openxmlformats.org/officeDocument/2006/relationships/customXml" Target="../ink/ink4941.xml"/><Relationship Id="rId114" Type="http://schemas.openxmlformats.org/officeDocument/2006/relationships/image" Target="../media/image3073.png"/><Relationship Id="rId119" Type="http://schemas.openxmlformats.org/officeDocument/2006/relationships/customXml" Target="../ink/ink4976.xml"/><Relationship Id="rId44" Type="http://schemas.openxmlformats.org/officeDocument/2006/relationships/image" Target="../media/image3038.png"/><Relationship Id="rId60" Type="http://schemas.openxmlformats.org/officeDocument/2006/relationships/image" Target="../media/image3046.png"/><Relationship Id="rId65" Type="http://schemas.openxmlformats.org/officeDocument/2006/relationships/customXml" Target="../ink/ink4949.xml"/><Relationship Id="rId81" Type="http://schemas.openxmlformats.org/officeDocument/2006/relationships/customXml" Target="../ink/ink4957.xml"/><Relationship Id="rId86" Type="http://schemas.openxmlformats.org/officeDocument/2006/relationships/image" Target="../media/image3059.png"/><Relationship Id="rId130" Type="http://schemas.openxmlformats.org/officeDocument/2006/relationships/image" Target="../media/image3081.png"/><Relationship Id="rId135" Type="http://schemas.openxmlformats.org/officeDocument/2006/relationships/customXml" Target="../ink/ink4984.xml"/><Relationship Id="rId151" Type="http://schemas.openxmlformats.org/officeDocument/2006/relationships/customXml" Target="../ink/ink4992.xml"/><Relationship Id="rId156" Type="http://schemas.openxmlformats.org/officeDocument/2006/relationships/image" Target="../media/image3094.png"/><Relationship Id="rId13" Type="http://schemas.openxmlformats.org/officeDocument/2006/relationships/customXml" Target="../ink/ink4923.xml"/><Relationship Id="rId18" Type="http://schemas.openxmlformats.org/officeDocument/2006/relationships/image" Target="../media/image3025.png"/><Relationship Id="rId39" Type="http://schemas.openxmlformats.org/officeDocument/2006/relationships/customXml" Target="../ink/ink4936.xml"/><Relationship Id="rId109" Type="http://schemas.openxmlformats.org/officeDocument/2006/relationships/customXml" Target="../ink/ink4971.xml"/><Relationship Id="rId34" Type="http://schemas.openxmlformats.org/officeDocument/2006/relationships/image" Target="../media/image3033.png"/><Relationship Id="rId50" Type="http://schemas.openxmlformats.org/officeDocument/2006/relationships/image" Target="../media/image3041.png"/><Relationship Id="rId55" Type="http://schemas.openxmlformats.org/officeDocument/2006/relationships/customXml" Target="../ink/ink4944.xml"/><Relationship Id="rId76" Type="http://schemas.openxmlformats.org/officeDocument/2006/relationships/image" Target="../media/image3054.png"/><Relationship Id="rId97" Type="http://schemas.openxmlformats.org/officeDocument/2006/relationships/customXml" Target="../ink/ink4965.xml"/><Relationship Id="rId104" Type="http://schemas.openxmlformats.org/officeDocument/2006/relationships/image" Target="../media/image3068.png"/><Relationship Id="rId120" Type="http://schemas.openxmlformats.org/officeDocument/2006/relationships/image" Target="../media/image3076.png"/><Relationship Id="rId125" Type="http://schemas.openxmlformats.org/officeDocument/2006/relationships/customXml" Target="../ink/ink4979.xml"/><Relationship Id="rId141" Type="http://schemas.openxmlformats.org/officeDocument/2006/relationships/customXml" Target="../ink/ink4987.xml"/><Relationship Id="rId146" Type="http://schemas.openxmlformats.org/officeDocument/2006/relationships/image" Target="../media/image3089.png"/><Relationship Id="rId7" Type="http://schemas.openxmlformats.org/officeDocument/2006/relationships/customXml" Target="../ink/ink4920.xml"/><Relationship Id="rId71" Type="http://schemas.openxmlformats.org/officeDocument/2006/relationships/customXml" Target="../ink/ink4952.xml"/><Relationship Id="rId92" Type="http://schemas.openxmlformats.org/officeDocument/2006/relationships/image" Target="../media/image3062.png"/><Relationship Id="rId162" Type="http://schemas.openxmlformats.org/officeDocument/2006/relationships/image" Target="../media/image3097.png"/><Relationship Id="rId2" Type="http://schemas.openxmlformats.org/officeDocument/2006/relationships/image" Target="../media/image3017.png"/><Relationship Id="rId29" Type="http://schemas.openxmlformats.org/officeDocument/2006/relationships/customXml" Target="../ink/ink4931.xml"/><Relationship Id="rId24" Type="http://schemas.openxmlformats.org/officeDocument/2006/relationships/image" Target="../media/image3028.png"/><Relationship Id="rId40" Type="http://schemas.openxmlformats.org/officeDocument/2006/relationships/image" Target="../media/image3036.png"/><Relationship Id="rId45" Type="http://schemas.openxmlformats.org/officeDocument/2006/relationships/customXml" Target="../ink/ink4939.xml"/><Relationship Id="rId66" Type="http://schemas.openxmlformats.org/officeDocument/2006/relationships/image" Target="../media/image3049.png"/><Relationship Id="rId87" Type="http://schemas.openxmlformats.org/officeDocument/2006/relationships/customXml" Target="../ink/ink4960.xml"/><Relationship Id="rId110" Type="http://schemas.openxmlformats.org/officeDocument/2006/relationships/image" Target="../media/image3071.png"/><Relationship Id="rId115" Type="http://schemas.openxmlformats.org/officeDocument/2006/relationships/customXml" Target="../ink/ink4974.xml"/><Relationship Id="rId131" Type="http://schemas.openxmlformats.org/officeDocument/2006/relationships/customXml" Target="../ink/ink4982.xml"/><Relationship Id="rId136" Type="http://schemas.openxmlformats.org/officeDocument/2006/relationships/image" Target="../media/image3084.png"/><Relationship Id="rId157" Type="http://schemas.openxmlformats.org/officeDocument/2006/relationships/customXml" Target="../ink/ink4995.xml"/><Relationship Id="rId61" Type="http://schemas.openxmlformats.org/officeDocument/2006/relationships/customXml" Target="../ink/ink4947.xml"/><Relationship Id="rId82" Type="http://schemas.openxmlformats.org/officeDocument/2006/relationships/image" Target="../media/image3057.png"/><Relationship Id="rId152" Type="http://schemas.openxmlformats.org/officeDocument/2006/relationships/image" Target="../media/image3092.png"/><Relationship Id="rId19" Type="http://schemas.openxmlformats.org/officeDocument/2006/relationships/customXml" Target="../ink/ink4926.xml"/><Relationship Id="rId14" Type="http://schemas.openxmlformats.org/officeDocument/2006/relationships/image" Target="../media/image3023.png"/><Relationship Id="rId30" Type="http://schemas.openxmlformats.org/officeDocument/2006/relationships/image" Target="../media/image3031.png"/><Relationship Id="rId35" Type="http://schemas.openxmlformats.org/officeDocument/2006/relationships/customXml" Target="../ink/ink4934.xml"/><Relationship Id="rId56" Type="http://schemas.openxmlformats.org/officeDocument/2006/relationships/image" Target="../media/image3044.png"/><Relationship Id="rId77" Type="http://schemas.openxmlformats.org/officeDocument/2006/relationships/customXml" Target="../ink/ink4955.xml"/><Relationship Id="rId100" Type="http://schemas.openxmlformats.org/officeDocument/2006/relationships/image" Target="../media/image3066.png"/><Relationship Id="rId105" Type="http://schemas.openxmlformats.org/officeDocument/2006/relationships/customXml" Target="../ink/ink4969.xml"/><Relationship Id="rId126" Type="http://schemas.openxmlformats.org/officeDocument/2006/relationships/image" Target="../media/image3079.png"/><Relationship Id="rId147" Type="http://schemas.openxmlformats.org/officeDocument/2006/relationships/customXml" Target="../ink/ink4990.xml"/><Relationship Id="rId8" Type="http://schemas.openxmlformats.org/officeDocument/2006/relationships/image" Target="../media/image3020.png"/><Relationship Id="rId51" Type="http://schemas.openxmlformats.org/officeDocument/2006/relationships/customXml" Target="../ink/ink4942.xml"/><Relationship Id="rId72" Type="http://schemas.openxmlformats.org/officeDocument/2006/relationships/image" Target="../media/image3052.png"/><Relationship Id="rId93" Type="http://schemas.openxmlformats.org/officeDocument/2006/relationships/customXml" Target="../ink/ink4963.xml"/><Relationship Id="rId98" Type="http://schemas.openxmlformats.org/officeDocument/2006/relationships/image" Target="../media/image3065.png"/><Relationship Id="rId121" Type="http://schemas.openxmlformats.org/officeDocument/2006/relationships/customXml" Target="../ink/ink4977.xml"/><Relationship Id="rId142" Type="http://schemas.openxmlformats.org/officeDocument/2006/relationships/image" Target="../media/image3087.png"/><Relationship Id="rId163" Type="http://schemas.openxmlformats.org/officeDocument/2006/relationships/customXml" Target="../ink/ink4998.xml"/><Relationship Id="rId3" Type="http://schemas.openxmlformats.org/officeDocument/2006/relationships/customXml" Target="../ink/ink4918.xml"/><Relationship Id="rId25" Type="http://schemas.openxmlformats.org/officeDocument/2006/relationships/customXml" Target="../ink/ink4929.xml"/><Relationship Id="rId46" Type="http://schemas.openxmlformats.org/officeDocument/2006/relationships/image" Target="../media/image3039.png"/><Relationship Id="rId67" Type="http://schemas.openxmlformats.org/officeDocument/2006/relationships/customXml" Target="../ink/ink4950.xml"/><Relationship Id="rId116" Type="http://schemas.openxmlformats.org/officeDocument/2006/relationships/image" Target="../media/image3074.png"/><Relationship Id="rId137" Type="http://schemas.openxmlformats.org/officeDocument/2006/relationships/customXml" Target="../ink/ink4985.xml"/><Relationship Id="rId158" Type="http://schemas.openxmlformats.org/officeDocument/2006/relationships/image" Target="../media/image3095.png"/><Relationship Id="rId20" Type="http://schemas.openxmlformats.org/officeDocument/2006/relationships/image" Target="../media/image3026.png"/><Relationship Id="rId41" Type="http://schemas.openxmlformats.org/officeDocument/2006/relationships/customXml" Target="../ink/ink4937.xml"/><Relationship Id="rId62" Type="http://schemas.openxmlformats.org/officeDocument/2006/relationships/image" Target="../media/image3047.png"/><Relationship Id="rId83" Type="http://schemas.openxmlformats.org/officeDocument/2006/relationships/customXml" Target="../ink/ink4958.xml"/><Relationship Id="rId88" Type="http://schemas.openxmlformats.org/officeDocument/2006/relationships/image" Target="../media/image3060.png"/><Relationship Id="rId111" Type="http://schemas.openxmlformats.org/officeDocument/2006/relationships/customXml" Target="../ink/ink4972.xml"/><Relationship Id="rId132" Type="http://schemas.openxmlformats.org/officeDocument/2006/relationships/image" Target="../media/image3082.png"/><Relationship Id="rId153" Type="http://schemas.openxmlformats.org/officeDocument/2006/relationships/customXml" Target="../ink/ink4993.xml"/><Relationship Id="rId15" Type="http://schemas.openxmlformats.org/officeDocument/2006/relationships/customXml" Target="../ink/ink4924.xml"/><Relationship Id="rId36" Type="http://schemas.openxmlformats.org/officeDocument/2006/relationships/image" Target="../media/image3034.png"/><Relationship Id="rId57" Type="http://schemas.openxmlformats.org/officeDocument/2006/relationships/customXml" Target="../ink/ink4945.xml"/><Relationship Id="rId106" Type="http://schemas.openxmlformats.org/officeDocument/2006/relationships/image" Target="../media/image3069.png"/><Relationship Id="rId127" Type="http://schemas.openxmlformats.org/officeDocument/2006/relationships/customXml" Target="../ink/ink4980.xml"/><Relationship Id="rId10" Type="http://schemas.openxmlformats.org/officeDocument/2006/relationships/image" Target="../media/image3021.png"/><Relationship Id="rId31" Type="http://schemas.openxmlformats.org/officeDocument/2006/relationships/customXml" Target="../ink/ink4932.xml"/><Relationship Id="rId52" Type="http://schemas.openxmlformats.org/officeDocument/2006/relationships/image" Target="../media/image3042.png"/><Relationship Id="rId73" Type="http://schemas.openxmlformats.org/officeDocument/2006/relationships/customXml" Target="../ink/ink4953.xml"/><Relationship Id="rId78" Type="http://schemas.openxmlformats.org/officeDocument/2006/relationships/image" Target="../media/image3055.png"/><Relationship Id="rId94" Type="http://schemas.openxmlformats.org/officeDocument/2006/relationships/image" Target="../media/image3063.png"/><Relationship Id="rId99" Type="http://schemas.openxmlformats.org/officeDocument/2006/relationships/customXml" Target="../ink/ink4966.xml"/><Relationship Id="rId101" Type="http://schemas.openxmlformats.org/officeDocument/2006/relationships/customXml" Target="../ink/ink4967.xml"/><Relationship Id="rId122" Type="http://schemas.openxmlformats.org/officeDocument/2006/relationships/image" Target="../media/image3077.png"/><Relationship Id="rId143" Type="http://schemas.openxmlformats.org/officeDocument/2006/relationships/customXml" Target="../ink/ink4988.xml"/><Relationship Id="rId148" Type="http://schemas.openxmlformats.org/officeDocument/2006/relationships/image" Target="../media/image3090.png"/><Relationship Id="rId164" Type="http://schemas.openxmlformats.org/officeDocument/2006/relationships/image" Target="../media/image3098.png"/><Relationship Id="rId4" Type="http://schemas.openxmlformats.org/officeDocument/2006/relationships/image" Target="../media/image3018.png"/><Relationship Id="rId9" Type="http://schemas.openxmlformats.org/officeDocument/2006/relationships/customXml" Target="../ink/ink4921.xml"/><Relationship Id="rId26" Type="http://schemas.openxmlformats.org/officeDocument/2006/relationships/image" Target="../media/image3029.png"/><Relationship Id="rId47" Type="http://schemas.openxmlformats.org/officeDocument/2006/relationships/customXml" Target="../ink/ink4940.xml"/><Relationship Id="rId68" Type="http://schemas.openxmlformats.org/officeDocument/2006/relationships/image" Target="../media/image3050.png"/><Relationship Id="rId89" Type="http://schemas.openxmlformats.org/officeDocument/2006/relationships/customXml" Target="../ink/ink4961.xml"/><Relationship Id="rId112" Type="http://schemas.openxmlformats.org/officeDocument/2006/relationships/image" Target="../media/image3072.png"/><Relationship Id="rId133" Type="http://schemas.openxmlformats.org/officeDocument/2006/relationships/customXml" Target="../ink/ink4983.xml"/><Relationship Id="rId154" Type="http://schemas.openxmlformats.org/officeDocument/2006/relationships/image" Target="../media/image3093.png"/><Relationship Id="rId16" Type="http://schemas.openxmlformats.org/officeDocument/2006/relationships/image" Target="../media/image3024.png"/><Relationship Id="rId37" Type="http://schemas.openxmlformats.org/officeDocument/2006/relationships/customXml" Target="../ink/ink4935.xml"/><Relationship Id="rId58" Type="http://schemas.openxmlformats.org/officeDocument/2006/relationships/image" Target="../media/image3045.png"/><Relationship Id="rId79" Type="http://schemas.openxmlformats.org/officeDocument/2006/relationships/customXml" Target="../ink/ink4956.xml"/><Relationship Id="rId102" Type="http://schemas.openxmlformats.org/officeDocument/2006/relationships/image" Target="../media/image3067.png"/><Relationship Id="rId123" Type="http://schemas.openxmlformats.org/officeDocument/2006/relationships/customXml" Target="../ink/ink4978.xml"/><Relationship Id="rId144" Type="http://schemas.openxmlformats.org/officeDocument/2006/relationships/image" Target="../media/image3088.png"/><Relationship Id="rId90" Type="http://schemas.openxmlformats.org/officeDocument/2006/relationships/image" Target="../media/image3061.png"/><Relationship Id="rId27" Type="http://schemas.openxmlformats.org/officeDocument/2006/relationships/customXml" Target="../ink/ink4930.xml"/><Relationship Id="rId48" Type="http://schemas.openxmlformats.org/officeDocument/2006/relationships/image" Target="../media/image3040.png"/><Relationship Id="rId69" Type="http://schemas.openxmlformats.org/officeDocument/2006/relationships/customXml" Target="../ink/ink4951.xml"/><Relationship Id="rId113" Type="http://schemas.openxmlformats.org/officeDocument/2006/relationships/customXml" Target="../ink/ink4973.xml"/><Relationship Id="rId134" Type="http://schemas.openxmlformats.org/officeDocument/2006/relationships/image" Target="../media/image3083.png"/><Relationship Id="rId80" Type="http://schemas.openxmlformats.org/officeDocument/2006/relationships/image" Target="../media/image3056.png"/><Relationship Id="rId155" Type="http://schemas.openxmlformats.org/officeDocument/2006/relationships/customXml" Target="../ink/ink4994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3.xml"/><Relationship Id="rId299" Type="http://schemas.openxmlformats.org/officeDocument/2006/relationships/customXml" Target="../ink/ink594.xml"/><Relationship Id="rId21" Type="http://schemas.openxmlformats.org/officeDocument/2006/relationships/customXml" Target="../ink/ink455.xml"/><Relationship Id="rId63" Type="http://schemas.openxmlformats.org/officeDocument/2006/relationships/customXml" Target="../ink/ink476.xml"/><Relationship Id="rId159" Type="http://schemas.openxmlformats.org/officeDocument/2006/relationships/customXml" Target="../ink/ink524.xml"/><Relationship Id="rId324" Type="http://schemas.openxmlformats.org/officeDocument/2006/relationships/image" Target="../media/image593.png"/><Relationship Id="rId170" Type="http://schemas.openxmlformats.org/officeDocument/2006/relationships/image" Target="../media/image535.png"/><Relationship Id="rId226" Type="http://schemas.openxmlformats.org/officeDocument/2006/relationships/image" Target="../media/image466.png"/><Relationship Id="rId268" Type="http://schemas.openxmlformats.org/officeDocument/2006/relationships/image" Target="../media/image565.png"/><Relationship Id="rId32" Type="http://schemas.openxmlformats.org/officeDocument/2006/relationships/image" Target="../media/image4160.png"/><Relationship Id="rId74" Type="http://schemas.openxmlformats.org/officeDocument/2006/relationships/image" Target="../media/image487.png"/><Relationship Id="rId128" Type="http://schemas.openxmlformats.org/officeDocument/2006/relationships/image" Target="../media/image514.png"/><Relationship Id="rId335" Type="http://schemas.openxmlformats.org/officeDocument/2006/relationships/customXml" Target="../ink/ink612.xml"/><Relationship Id="rId5" Type="http://schemas.openxmlformats.org/officeDocument/2006/relationships/customXml" Target="../ink/ink447.xml"/><Relationship Id="rId181" Type="http://schemas.openxmlformats.org/officeDocument/2006/relationships/customXml" Target="../ink/ink535.xml"/><Relationship Id="rId237" Type="http://schemas.openxmlformats.org/officeDocument/2006/relationships/customXml" Target="../ink/ink563.xml"/><Relationship Id="rId279" Type="http://schemas.openxmlformats.org/officeDocument/2006/relationships/customXml" Target="../ink/ink584.xml"/><Relationship Id="rId43" Type="http://schemas.openxmlformats.org/officeDocument/2006/relationships/customXml" Target="../ink/ink466.xml"/><Relationship Id="rId139" Type="http://schemas.openxmlformats.org/officeDocument/2006/relationships/customXml" Target="../ink/ink514.xml"/><Relationship Id="rId290" Type="http://schemas.openxmlformats.org/officeDocument/2006/relationships/image" Target="../media/image576.png"/><Relationship Id="rId304" Type="http://schemas.openxmlformats.org/officeDocument/2006/relationships/image" Target="../media/image583.png"/><Relationship Id="rId346" Type="http://schemas.openxmlformats.org/officeDocument/2006/relationships/image" Target="../media/image604.png"/><Relationship Id="rId85" Type="http://schemas.openxmlformats.org/officeDocument/2006/relationships/customXml" Target="../ink/ink487.xml"/><Relationship Id="rId150" Type="http://schemas.openxmlformats.org/officeDocument/2006/relationships/image" Target="../media/image525.png"/><Relationship Id="rId192" Type="http://schemas.openxmlformats.org/officeDocument/2006/relationships/image" Target="../media/image384.png"/><Relationship Id="rId206" Type="http://schemas.openxmlformats.org/officeDocument/2006/relationships/image" Target="../media/image391.png"/><Relationship Id="rId248" Type="http://schemas.openxmlformats.org/officeDocument/2006/relationships/image" Target="../media/image555.png"/><Relationship Id="rId12" Type="http://schemas.openxmlformats.org/officeDocument/2006/relationships/image" Target="../media/image4060.png"/><Relationship Id="rId108" Type="http://schemas.openxmlformats.org/officeDocument/2006/relationships/image" Target="../media/image504.png"/><Relationship Id="rId315" Type="http://schemas.openxmlformats.org/officeDocument/2006/relationships/customXml" Target="../ink/ink602.xml"/><Relationship Id="rId357" Type="http://schemas.openxmlformats.org/officeDocument/2006/relationships/customXml" Target="../ink/ink623.xml"/><Relationship Id="rId54" Type="http://schemas.openxmlformats.org/officeDocument/2006/relationships/image" Target="../media/image477.png"/><Relationship Id="rId96" Type="http://schemas.openxmlformats.org/officeDocument/2006/relationships/image" Target="../media/image498.png"/><Relationship Id="rId161" Type="http://schemas.openxmlformats.org/officeDocument/2006/relationships/customXml" Target="../ink/ink525.xml"/><Relationship Id="rId217" Type="http://schemas.openxmlformats.org/officeDocument/2006/relationships/customXml" Target="../ink/ink553.xml"/><Relationship Id="rId259" Type="http://schemas.openxmlformats.org/officeDocument/2006/relationships/customXml" Target="../ink/ink574.xml"/><Relationship Id="rId23" Type="http://schemas.openxmlformats.org/officeDocument/2006/relationships/customXml" Target="../ink/ink456.xml"/><Relationship Id="rId119" Type="http://schemas.openxmlformats.org/officeDocument/2006/relationships/customXml" Target="../ink/ink504.xml"/><Relationship Id="rId270" Type="http://schemas.openxmlformats.org/officeDocument/2006/relationships/image" Target="../media/image566.png"/><Relationship Id="rId326" Type="http://schemas.openxmlformats.org/officeDocument/2006/relationships/image" Target="../media/image594.png"/><Relationship Id="rId65" Type="http://schemas.openxmlformats.org/officeDocument/2006/relationships/customXml" Target="../ink/ink477.xml"/><Relationship Id="rId130" Type="http://schemas.openxmlformats.org/officeDocument/2006/relationships/image" Target="../media/image515.png"/><Relationship Id="rId172" Type="http://schemas.openxmlformats.org/officeDocument/2006/relationships/image" Target="../media/image536.png"/><Relationship Id="rId228" Type="http://schemas.openxmlformats.org/officeDocument/2006/relationships/image" Target="../media/image545.png"/><Relationship Id="rId281" Type="http://schemas.openxmlformats.org/officeDocument/2006/relationships/customXml" Target="../ink/ink585.xml"/><Relationship Id="rId337" Type="http://schemas.openxmlformats.org/officeDocument/2006/relationships/customXml" Target="../ink/ink613.xml"/><Relationship Id="rId34" Type="http://schemas.openxmlformats.org/officeDocument/2006/relationships/image" Target="../media/image467.png"/><Relationship Id="rId76" Type="http://schemas.openxmlformats.org/officeDocument/2006/relationships/image" Target="../media/image488.png"/><Relationship Id="rId141" Type="http://schemas.openxmlformats.org/officeDocument/2006/relationships/customXml" Target="../ink/ink515.xml"/><Relationship Id="rId7" Type="http://schemas.openxmlformats.org/officeDocument/2006/relationships/customXml" Target="../ink/ink448.xml"/><Relationship Id="rId183" Type="http://schemas.openxmlformats.org/officeDocument/2006/relationships/customXml" Target="../ink/ink536.xml"/><Relationship Id="rId239" Type="http://schemas.openxmlformats.org/officeDocument/2006/relationships/customXml" Target="../ink/ink564.xml"/><Relationship Id="rId250" Type="http://schemas.openxmlformats.org/officeDocument/2006/relationships/image" Target="../media/image556.png"/><Relationship Id="rId292" Type="http://schemas.openxmlformats.org/officeDocument/2006/relationships/image" Target="../media/image577.png"/><Relationship Id="rId306" Type="http://schemas.openxmlformats.org/officeDocument/2006/relationships/image" Target="../media/image584.png"/><Relationship Id="rId45" Type="http://schemas.openxmlformats.org/officeDocument/2006/relationships/customXml" Target="../ink/ink467.xml"/><Relationship Id="rId87" Type="http://schemas.openxmlformats.org/officeDocument/2006/relationships/customXml" Target="../ink/ink488.xml"/><Relationship Id="rId110" Type="http://schemas.openxmlformats.org/officeDocument/2006/relationships/image" Target="../media/image505.png"/><Relationship Id="rId348" Type="http://schemas.openxmlformats.org/officeDocument/2006/relationships/image" Target="../media/image605.png"/><Relationship Id="rId152" Type="http://schemas.openxmlformats.org/officeDocument/2006/relationships/image" Target="../media/image526.png"/><Relationship Id="rId194" Type="http://schemas.openxmlformats.org/officeDocument/2006/relationships/image" Target="../media/image385.png"/><Relationship Id="rId208" Type="http://schemas.openxmlformats.org/officeDocument/2006/relationships/image" Target="../media/image392.png"/><Relationship Id="rId261" Type="http://schemas.openxmlformats.org/officeDocument/2006/relationships/customXml" Target="../ink/ink575.xml"/><Relationship Id="rId14" Type="http://schemas.openxmlformats.org/officeDocument/2006/relationships/image" Target="../media/image4070.png"/><Relationship Id="rId56" Type="http://schemas.openxmlformats.org/officeDocument/2006/relationships/image" Target="../media/image478.png"/><Relationship Id="rId317" Type="http://schemas.openxmlformats.org/officeDocument/2006/relationships/customXml" Target="../ink/ink603.xml"/><Relationship Id="rId98" Type="http://schemas.openxmlformats.org/officeDocument/2006/relationships/image" Target="../media/image499.png"/><Relationship Id="rId121" Type="http://schemas.openxmlformats.org/officeDocument/2006/relationships/customXml" Target="../ink/ink505.xml"/><Relationship Id="rId163" Type="http://schemas.openxmlformats.org/officeDocument/2006/relationships/customXml" Target="../ink/ink526.xml"/><Relationship Id="rId219" Type="http://schemas.openxmlformats.org/officeDocument/2006/relationships/customXml" Target="../ink/ink554.xml"/><Relationship Id="rId230" Type="http://schemas.openxmlformats.org/officeDocument/2006/relationships/image" Target="../media/image546.png"/><Relationship Id="rId25" Type="http://schemas.openxmlformats.org/officeDocument/2006/relationships/customXml" Target="../ink/ink457.xml"/><Relationship Id="rId46" Type="http://schemas.openxmlformats.org/officeDocument/2006/relationships/image" Target="../media/image473.png"/><Relationship Id="rId67" Type="http://schemas.openxmlformats.org/officeDocument/2006/relationships/customXml" Target="../ink/ink478.xml"/><Relationship Id="rId272" Type="http://schemas.openxmlformats.org/officeDocument/2006/relationships/image" Target="../media/image567.png"/><Relationship Id="rId293" Type="http://schemas.openxmlformats.org/officeDocument/2006/relationships/customXml" Target="../ink/ink591.xml"/><Relationship Id="rId307" Type="http://schemas.openxmlformats.org/officeDocument/2006/relationships/customXml" Target="../ink/ink598.xml"/><Relationship Id="rId328" Type="http://schemas.openxmlformats.org/officeDocument/2006/relationships/image" Target="../media/image595.png"/><Relationship Id="rId349" Type="http://schemas.openxmlformats.org/officeDocument/2006/relationships/customXml" Target="../ink/ink619.xml"/><Relationship Id="rId88" Type="http://schemas.openxmlformats.org/officeDocument/2006/relationships/image" Target="../media/image494.png"/><Relationship Id="rId111" Type="http://schemas.openxmlformats.org/officeDocument/2006/relationships/customXml" Target="../ink/ink500.xml"/><Relationship Id="rId132" Type="http://schemas.openxmlformats.org/officeDocument/2006/relationships/image" Target="../media/image516.png"/><Relationship Id="rId153" Type="http://schemas.openxmlformats.org/officeDocument/2006/relationships/customXml" Target="../ink/ink521.xml"/><Relationship Id="rId174" Type="http://schemas.openxmlformats.org/officeDocument/2006/relationships/image" Target="../media/image537.png"/><Relationship Id="rId195" Type="http://schemas.openxmlformats.org/officeDocument/2006/relationships/customXml" Target="../ink/ink542.xml"/><Relationship Id="rId209" Type="http://schemas.openxmlformats.org/officeDocument/2006/relationships/customXml" Target="../ink/ink549.xml"/><Relationship Id="rId220" Type="http://schemas.openxmlformats.org/officeDocument/2006/relationships/image" Target="../media/image398.png"/><Relationship Id="rId241" Type="http://schemas.openxmlformats.org/officeDocument/2006/relationships/customXml" Target="../ink/ink565.xml"/><Relationship Id="rId15" Type="http://schemas.openxmlformats.org/officeDocument/2006/relationships/customXml" Target="../ink/ink452.xml"/><Relationship Id="rId36" Type="http://schemas.openxmlformats.org/officeDocument/2006/relationships/image" Target="../media/image468.png"/><Relationship Id="rId57" Type="http://schemas.openxmlformats.org/officeDocument/2006/relationships/customXml" Target="../ink/ink473.xml"/><Relationship Id="rId262" Type="http://schemas.openxmlformats.org/officeDocument/2006/relationships/image" Target="../media/image562.png"/><Relationship Id="rId283" Type="http://schemas.openxmlformats.org/officeDocument/2006/relationships/customXml" Target="../ink/ink586.xml"/><Relationship Id="rId318" Type="http://schemas.openxmlformats.org/officeDocument/2006/relationships/image" Target="../media/image590.png"/><Relationship Id="rId339" Type="http://schemas.openxmlformats.org/officeDocument/2006/relationships/customXml" Target="../ink/ink614.xml"/><Relationship Id="rId78" Type="http://schemas.openxmlformats.org/officeDocument/2006/relationships/image" Target="../media/image489.png"/><Relationship Id="rId99" Type="http://schemas.openxmlformats.org/officeDocument/2006/relationships/customXml" Target="../ink/ink494.xml"/><Relationship Id="rId101" Type="http://schemas.openxmlformats.org/officeDocument/2006/relationships/customXml" Target="../ink/ink495.xml"/><Relationship Id="rId122" Type="http://schemas.openxmlformats.org/officeDocument/2006/relationships/image" Target="../media/image511.png"/><Relationship Id="rId143" Type="http://schemas.openxmlformats.org/officeDocument/2006/relationships/customXml" Target="../ink/ink516.xml"/><Relationship Id="rId164" Type="http://schemas.openxmlformats.org/officeDocument/2006/relationships/image" Target="../media/image532.png"/><Relationship Id="rId185" Type="http://schemas.openxmlformats.org/officeDocument/2006/relationships/customXml" Target="../ink/ink537.xml"/><Relationship Id="rId350" Type="http://schemas.openxmlformats.org/officeDocument/2006/relationships/image" Target="../media/image606.png"/><Relationship Id="rId9" Type="http://schemas.openxmlformats.org/officeDocument/2006/relationships/customXml" Target="../ink/ink449.xml"/><Relationship Id="rId210" Type="http://schemas.openxmlformats.org/officeDocument/2006/relationships/image" Target="../media/image393.png"/><Relationship Id="rId26" Type="http://schemas.openxmlformats.org/officeDocument/2006/relationships/image" Target="../media/image4130.png"/><Relationship Id="rId231" Type="http://schemas.openxmlformats.org/officeDocument/2006/relationships/customXml" Target="../ink/ink560.xml"/><Relationship Id="rId252" Type="http://schemas.openxmlformats.org/officeDocument/2006/relationships/image" Target="../media/image557.png"/><Relationship Id="rId273" Type="http://schemas.openxmlformats.org/officeDocument/2006/relationships/customXml" Target="../ink/ink581.xml"/><Relationship Id="rId294" Type="http://schemas.openxmlformats.org/officeDocument/2006/relationships/image" Target="../media/image578.png"/><Relationship Id="rId308" Type="http://schemas.openxmlformats.org/officeDocument/2006/relationships/image" Target="../media/image585.png"/><Relationship Id="rId329" Type="http://schemas.openxmlformats.org/officeDocument/2006/relationships/customXml" Target="../ink/ink609.xml"/><Relationship Id="rId47" Type="http://schemas.openxmlformats.org/officeDocument/2006/relationships/customXml" Target="../ink/ink468.xml"/><Relationship Id="rId68" Type="http://schemas.openxmlformats.org/officeDocument/2006/relationships/image" Target="../media/image484.png"/><Relationship Id="rId89" Type="http://schemas.openxmlformats.org/officeDocument/2006/relationships/customXml" Target="../ink/ink489.xml"/><Relationship Id="rId112" Type="http://schemas.openxmlformats.org/officeDocument/2006/relationships/image" Target="../media/image506.png"/><Relationship Id="rId133" Type="http://schemas.openxmlformats.org/officeDocument/2006/relationships/customXml" Target="../ink/ink511.xml"/><Relationship Id="rId154" Type="http://schemas.openxmlformats.org/officeDocument/2006/relationships/image" Target="../media/image527.png"/><Relationship Id="rId175" Type="http://schemas.openxmlformats.org/officeDocument/2006/relationships/customXml" Target="../ink/ink532.xml"/><Relationship Id="rId340" Type="http://schemas.openxmlformats.org/officeDocument/2006/relationships/image" Target="../media/image601.png"/><Relationship Id="rId196" Type="http://schemas.openxmlformats.org/officeDocument/2006/relationships/image" Target="../media/image386.png"/><Relationship Id="rId200" Type="http://schemas.openxmlformats.org/officeDocument/2006/relationships/image" Target="../media/image388.png"/><Relationship Id="rId16" Type="http://schemas.openxmlformats.org/officeDocument/2006/relationships/image" Target="../media/image4080.png"/><Relationship Id="rId221" Type="http://schemas.openxmlformats.org/officeDocument/2006/relationships/customXml" Target="../ink/ink555.xml"/><Relationship Id="rId242" Type="http://schemas.openxmlformats.org/officeDocument/2006/relationships/image" Target="../media/image552.png"/><Relationship Id="rId263" Type="http://schemas.openxmlformats.org/officeDocument/2006/relationships/customXml" Target="../ink/ink576.xml"/><Relationship Id="rId284" Type="http://schemas.openxmlformats.org/officeDocument/2006/relationships/image" Target="../media/image573.png"/><Relationship Id="rId319" Type="http://schemas.openxmlformats.org/officeDocument/2006/relationships/customXml" Target="../ink/ink604.xml"/><Relationship Id="rId37" Type="http://schemas.openxmlformats.org/officeDocument/2006/relationships/customXml" Target="../ink/ink463.xml"/><Relationship Id="rId58" Type="http://schemas.openxmlformats.org/officeDocument/2006/relationships/image" Target="../media/image479.png"/><Relationship Id="rId79" Type="http://schemas.openxmlformats.org/officeDocument/2006/relationships/customXml" Target="../ink/ink484.xml"/><Relationship Id="rId102" Type="http://schemas.openxmlformats.org/officeDocument/2006/relationships/image" Target="../media/image501.png"/><Relationship Id="rId123" Type="http://schemas.openxmlformats.org/officeDocument/2006/relationships/customXml" Target="../ink/ink506.xml"/><Relationship Id="rId144" Type="http://schemas.openxmlformats.org/officeDocument/2006/relationships/image" Target="../media/image522.png"/><Relationship Id="rId330" Type="http://schemas.openxmlformats.org/officeDocument/2006/relationships/image" Target="../media/image596.png"/><Relationship Id="rId90" Type="http://schemas.openxmlformats.org/officeDocument/2006/relationships/image" Target="../media/image495.png"/><Relationship Id="rId165" Type="http://schemas.openxmlformats.org/officeDocument/2006/relationships/customXml" Target="../ink/ink527.xml"/><Relationship Id="rId186" Type="http://schemas.openxmlformats.org/officeDocument/2006/relationships/image" Target="../media/image543.png"/><Relationship Id="rId351" Type="http://schemas.openxmlformats.org/officeDocument/2006/relationships/customXml" Target="../ink/ink620.xml"/><Relationship Id="rId211" Type="http://schemas.openxmlformats.org/officeDocument/2006/relationships/customXml" Target="../ink/ink550.xml"/><Relationship Id="rId232" Type="http://schemas.openxmlformats.org/officeDocument/2006/relationships/image" Target="../media/image547.png"/><Relationship Id="rId253" Type="http://schemas.openxmlformats.org/officeDocument/2006/relationships/customXml" Target="../ink/ink571.xml"/><Relationship Id="rId274" Type="http://schemas.openxmlformats.org/officeDocument/2006/relationships/image" Target="../media/image568.png"/><Relationship Id="rId295" Type="http://schemas.openxmlformats.org/officeDocument/2006/relationships/customXml" Target="../ink/ink592.xml"/><Relationship Id="rId309" Type="http://schemas.openxmlformats.org/officeDocument/2006/relationships/customXml" Target="../ink/ink599.xml"/><Relationship Id="rId27" Type="http://schemas.openxmlformats.org/officeDocument/2006/relationships/customXml" Target="../ink/ink458.xml"/><Relationship Id="rId48" Type="http://schemas.openxmlformats.org/officeDocument/2006/relationships/image" Target="../media/image474.png"/><Relationship Id="rId69" Type="http://schemas.openxmlformats.org/officeDocument/2006/relationships/customXml" Target="../ink/ink479.xml"/><Relationship Id="rId113" Type="http://schemas.openxmlformats.org/officeDocument/2006/relationships/customXml" Target="../ink/ink501.xml"/><Relationship Id="rId134" Type="http://schemas.openxmlformats.org/officeDocument/2006/relationships/image" Target="../media/image517.png"/><Relationship Id="rId320" Type="http://schemas.openxmlformats.org/officeDocument/2006/relationships/image" Target="../media/image591.png"/><Relationship Id="rId80" Type="http://schemas.openxmlformats.org/officeDocument/2006/relationships/image" Target="../media/image490.png"/><Relationship Id="rId155" Type="http://schemas.openxmlformats.org/officeDocument/2006/relationships/customXml" Target="../ink/ink522.xml"/><Relationship Id="rId176" Type="http://schemas.openxmlformats.org/officeDocument/2006/relationships/image" Target="../media/image538.png"/><Relationship Id="rId197" Type="http://schemas.openxmlformats.org/officeDocument/2006/relationships/customXml" Target="../ink/ink543.xml"/><Relationship Id="rId341" Type="http://schemas.openxmlformats.org/officeDocument/2006/relationships/customXml" Target="../ink/ink615.xml"/><Relationship Id="rId201" Type="http://schemas.openxmlformats.org/officeDocument/2006/relationships/customXml" Target="../ink/ink545.xml"/><Relationship Id="rId222" Type="http://schemas.openxmlformats.org/officeDocument/2006/relationships/image" Target="../media/image399.png"/><Relationship Id="rId243" Type="http://schemas.openxmlformats.org/officeDocument/2006/relationships/customXml" Target="../ink/ink566.xml"/><Relationship Id="rId264" Type="http://schemas.openxmlformats.org/officeDocument/2006/relationships/image" Target="../media/image563.png"/><Relationship Id="rId285" Type="http://schemas.openxmlformats.org/officeDocument/2006/relationships/customXml" Target="../ink/ink587.xml"/><Relationship Id="rId17" Type="http://schemas.openxmlformats.org/officeDocument/2006/relationships/customXml" Target="../ink/ink453.xml"/><Relationship Id="rId38" Type="http://schemas.openxmlformats.org/officeDocument/2006/relationships/image" Target="../media/image469.png"/><Relationship Id="rId59" Type="http://schemas.openxmlformats.org/officeDocument/2006/relationships/customXml" Target="../ink/ink474.xml"/><Relationship Id="rId103" Type="http://schemas.openxmlformats.org/officeDocument/2006/relationships/customXml" Target="../ink/ink496.xml"/><Relationship Id="rId124" Type="http://schemas.openxmlformats.org/officeDocument/2006/relationships/image" Target="../media/image512.png"/><Relationship Id="rId310" Type="http://schemas.openxmlformats.org/officeDocument/2006/relationships/image" Target="../media/image586.png"/><Relationship Id="rId70" Type="http://schemas.openxmlformats.org/officeDocument/2006/relationships/image" Target="../media/image485.png"/><Relationship Id="rId91" Type="http://schemas.openxmlformats.org/officeDocument/2006/relationships/customXml" Target="../ink/ink490.xml"/><Relationship Id="rId145" Type="http://schemas.openxmlformats.org/officeDocument/2006/relationships/customXml" Target="../ink/ink517.xml"/><Relationship Id="rId166" Type="http://schemas.openxmlformats.org/officeDocument/2006/relationships/image" Target="../media/image533.png"/><Relationship Id="rId187" Type="http://schemas.openxmlformats.org/officeDocument/2006/relationships/customXml" Target="../ink/ink538.xml"/><Relationship Id="rId331" Type="http://schemas.openxmlformats.org/officeDocument/2006/relationships/customXml" Target="../ink/ink610.xml"/><Relationship Id="rId352" Type="http://schemas.openxmlformats.org/officeDocument/2006/relationships/image" Target="../media/image607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94.png"/><Relationship Id="rId233" Type="http://schemas.openxmlformats.org/officeDocument/2006/relationships/customXml" Target="../ink/ink561.xml"/><Relationship Id="rId254" Type="http://schemas.openxmlformats.org/officeDocument/2006/relationships/image" Target="../media/image558.png"/><Relationship Id="rId28" Type="http://schemas.openxmlformats.org/officeDocument/2006/relationships/image" Target="../media/image4140.png"/><Relationship Id="rId49" Type="http://schemas.openxmlformats.org/officeDocument/2006/relationships/customXml" Target="../ink/ink469.xml"/><Relationship Id="rId114" Type="http://schemas.openxmlformats.org/officeDocument/2006/relationships/image" Target="../media/image507.png"/><Relationship Id="rId275" Type="http://schemas.openxmlformats.org/officeDocument/2006/relationships/customXml" Target="../ink/ink582.xml"/><Relationship Id="rId296" Type="http://schemas.openxmlformats.org/officeDocument/2006/relationships/image" Target="../media/image579.png"/><Relationship Id="rId300" Type="http://schemas.openxmlformats.org/officeDocument/2006/relationships/image" Target="../media/image581.png"/><Relationship Id="rId60" Type="http://schemas.openxmlformats.org/officeDocument/2006/relationships/image" Target="../media/image480.png"/><Relationship Id="rId81" Type="http://schemas.openxmlformats.org/officeDocument/2006/relationships/customXml" Target="../ink/ink485.xml"/><Relationship Id="rId135" Type="http://schemas.openxmlformats.org/officeDocument/2006/relationships/customXml" Target="../ink/ink512.xml"/><Relationship Id="rId156" Type="http://schemas.openxmlformats.org/officeDocument/2006/relationships/image" Target="../media/image528.png"/><Relationship Id="rId177" Type="http://schemas.openxmlformats.org/officeDocument/2006/relationships/customXml" Target="../ink/ink533.xml"/><Relationship Id="rId198" Type="http://schemas.openxmlformats.org/officeDocument/2006/relationships/image" Target="../media/image387.png"/><Relationship Id="rId321" Type="http://schemas.openxmlformats.org/officeDocument/2006/relationships/customXml" Target="../ink/ink605.xml"/><Relationship Id="rId342" Type="http://schemas.openxmlformats.org/officeDocument/2006/relationships/image" Target="../media/image602.png"/><Relationship Id="rId202" Type="http://schemas.openxmlformats.org/officeDocument/2006/relationships/image" Target="../media/image389.png"/><Relationship Id="rId223" Type="http://schemas.openxmlformats.org/officeDocument/2006/relationships/customXml" Target="../ink/ink556.xml"/><Relationship Id="rId244" Type="http://schemas.openxmlformats.org/officeDocument/2006/relationships/image" Target="../media/image553.png"/><Relationship Id="rId18" Type="http://schemas.openxmlformats.org/officeDocument/2006/relationships/image" Target="../media/image4090.png"/><Relationship Id="rId39" Type="http://schemas.openxmlformats.org/officeDocument/2006/relationships/customXml" Target="../ink/ink464.xml"/><Relationship Id="rId265" Type="http://schemas.openxmlformats.org/officeDocument/2006/relationships/customXml" Target="../ink/ink577.xml"/><Relationship Id="rId286" Type="http://schemas.openxmlformats.org/officeDocument/2006/relationships/image" Target="../media/image574.png"/><Relationship Id="rId50" Type="http://schemas.openxmlformats.org/officeDocument/2006/relationships/image" Target="../media/image475.png"/><Relationship Id="rId104" Type="http://schemas.openxmlformats.org/officeDocument/2006/relationships/image" Target="../media/image502.png"/><Relationship Id="rId125" Type="http://schemas.openxmlformats.org/officeDocument/2006/relationships/customXml" Target="../ink/ink507.xml"/><Relationship Id="rId146" Type="http://schemas.openxmlformats.org/officeDocument/2006/relationships/image" Target="../media/image523.png"/><Relationship Id="rId167" Type="http://schemas.openxmlformats.org/officeDocument/2006/relationships/customXml" Target="../ink/ink528.xml"/><Relationship Id="rId188" Type="http://schemas.openxmlformats.org/officeDocument/2006/relationships/image" Target="../media/image544.png"/><Relationship Id="rId311" Type="http://schemas.openxmlformats.org/officeDocument/2006/relationships/customXml" Target="../ink/ink600.xml"/><Relationship Id="rId332" Type="http://schemas.openxmlformats.org/officeDocument/2006/relationships/image" Target="../media/image597.png"/><Relationship Id="rId353" Type="http://schemas.openxmlformats.org/officeDocument/2006/relationships/customXml" Target="../ink/ink621.xml"/><Relationship Id="rId71" Type="http://schemas.openxmlformats.org/officeDocument/2006/relationships/customXml" Target="../ink/ink480.xml"/><Relationship Id="rId92" Type="http://schemas.openxmlformats.org/officeDocument/2006/relationships/image" Target="../media/image496.png"/><Relationship Id="rId213" Type="http://schemas.openxmlformats.org/officeDocument/2006/relationships/customXml" Target="../ink/ink551.xml"/><Relationship Id="rId234" Type="http://schemas.openxmlformats.org/officeDocument/2006/relationships/image" Target="../media/image548.png"/><Relationship Id="rId2" Type="http://schemas.openxmlformats.org/officeDocument/2006/relationships/image" Target="../media/image382.png"/><Relationship Id="rId29" Type="http://schemas.openxmlformats.org/officeDocument/2006/relationships/customXml" Target="../ink/ink459.xml"/><Relationship Id="rId255" Type="http://schemas.openxmlformats.org/officeDocument/2006/relationships/customXml" Target="../ink/ink572.xml"/><Relationship Id="rId276" Type="http://schemas.openxmlformats.org/officeDocument/2006/relationships/image" Target="../media/image569.png"/><Relationship Id="rId297" Type="http://schemas.openxmlformats.org/officeDocument/2006/relationships/customXml" Target="../ink/ink593.xml"/><Relationship Id="rId40" Type="http://schemas.openxmlformats.org/officeDocument/2006/relationships/image" Target="../media/image470.png"/><Relationship Id="rId115" Type="http://schemas.openxmlformats.org/officeDocument/2006/relationships/customXml" Target="../ink/ink502.xml"/><Relationship Id="rId136" Type="http://schemas.openxmlformats.org/officeDocument/2006/relationships/image" Target="../media/image518.png"/><Relationship Id="rId157" Type="http://schemas.openxmlformats.org/officeDocument/2006/relationships/customXml" Target="../ink/ink523.xml"/><Relationship Id="rId178" Type="http://schemas.openxmlformats.org/officeDocument/2006/relationships/image" Target="../media/image539.png"/><Relationship Id="rId301" Type="http://schemas.openxmlformats.org/officeDocument/2006/relationships/customXml" Target="../ink/ink595.xml"/><Relationship Id="rId322" Type="http://schemas.openxmlformats.org/officeDocument/2006/relationships/image" Target="../media/image592.png"/><Relationship Id="rId343" Type="http://schemas.openxmlformats.org/officeDocument/2006/relationships/customXml" Target="../ink/ink616.xml"/><Relationship Id="rId61" Type="http://schemas.openxmlformats.org/officeDocument/2006/relationships/customXml" Target="../ink/ink475.xml"/><Relationship Id="rId82" Type="http://schemas.openxmlformats.org/officeDocument/2006/relationships/image" Target="../media/image491.png"/><Relationship Id="rId199" Type="http://schemas.openxmlformats.org/officeDocument/2006/relationships/customXml" Target="../ink/ink544.xml"/><Relationship Id="rId203" Type="http://schemas.openxmlformats.org/officeDocument/2006/relationships/customXml" Target="../ink/ink546.xml"/><Relationship Id="rId19" Type="http://schemas.openxmlformats.org/officeDocument/2006/relationships/customXml" Target="../ink/ink454.xml"/><Relationship Id="rId224" Type="http://schemas.openxmlformats.org/officeDocument/2006/relationships/image" Target="../media/image400.png"/><Relationship Id="rId245" Type="http://schemas.openxmlformats.org/officeDocument/2006/relationships/customXml" Target="../ink/ink567.xml"/><Relationship Id="rId266" Type="http://schemas.openxmlformats.org/officeDocument/2006/relationships/image" Target="../media/image564.png"/><Relationship Id="rId287" Type="http://schemas.openxmlformats.org/officeDocument/2006/relationships/customXml" Target="../ink/ink588.xml"/><Relationship Id="rId30" Type="http://schemas.openxmlformats.org/officeDocument/2006/relationships/image" Target="../media/image4150.png"/><Relationship Id="rId105" Type="http://schemas.openxmlformats.org/officeDocument/2006/relationships/customXml" Target="../ink/ink497.xml"/><Relationship Id="rId126" Type="http://schemas.openxmlformats.org/officeDocument/2006/relationships/image" Target="../media/image513.png"/><Relationship Id="rId147" Type="http://schemas.openxmlformats.org/officeDocument/2006/relationships/customXml" Target="../ink/ink518.xml"/><Relationship Id="rId168" Type="http://schemas.openxmlformats.org/officeDocument/2006/relationships/image" Target="../media/image534.png"/><Relationship Id="rId312" Type="http://schemas.openxmlformats.org/officeDocument/2006/relationships/image" Target="../media/image587.png"/><Relationship Id="rId333" Type="http://schemas.openxmlformats.org/officeDocument/2006/relationships/customXml" Target="../ink/ink611.xml"/><Relationship Id="rId354" Type="http://schemas.openxmlformats.org/officeDocument/2006/relationships/image" Target="../media/image608.png"/><Relationship Id="rId51" Type="http://schemas.openxmlformats.org/officeDocument/2006/relationships/customXml" Target="../ink/ink470.xml"/><Relationship Id="rId72" Type="http://schemas.openxmlformats.org/officeDocument/2006/relationships/image" Target="../media/image486.png"/><Relationship Id="rId93" Type="http://schemas.openxmlformats.org/officeDocument/2006/relationships/customXml" Target="../ink/ink491.xml"/><Relationship Id="rId189" Type="http://schemas.openxmlformats.org/officeDocument/2006/relationships/customXml" Target="../ink/ink539.xml"/><Relationship Id="rId3" Type="http://schemas.openxmlformats.org/officeDocument/2006/relationships/customXml" Target="../ink/ink446.xml"/><Relationship Id="rId214" Type="http://schemas.openxmlformats.org/officeDocument/2006/relationships/image" Target="../media/image395.png"/><Relationship Id="rId235" Type="http://schemas.openxmlformats.org/officeDocument/2006/relationships/customXml" Target="../ink/ink562.xml"/><Relationship Id="rId256" Type="http://schemas.openxmlformats.org/officeDocument/2006/relationships/image" Target="../media/image559.png"/><Relationship Id="rId277" Type="http://schemas.openxmlformats.org/officeDocument/2006/relationships/customXml" Target="../ink/ink583.xml"/><Relationship Id="rId298" Type="http://schemas.openxmlformats.org/officeDocument/2006/relationships/image" Target="../media/image580.png"/><Relationship Id="rId116" Type="http://schemas.openxmlformats.org/officeDocument/2006/relationships/image" Target="../media/image508.png"/><Relationship Id="rId137" Type="http://schemas.openxmlformats.org/officeDocument/2006/relationships/customXml" Target="../ink/ink513.xml"/><Relationship Id="rId158" Type="http://schemas.openxmlformats.org/officeDocument/2006/relationships/image" Target="../media/image529.png"/><Relationship Id="rId302" Type="http://schemas.openxmlformats.org/officeDocument/2006/relationships/image" Target="../media/image582.png"/><Relationship Id="rId323" Type="http://schemas.openxmlformats.org/officeDocument/2006/relationships/customXml" Target="../ink/ink606.xml"/><Relationship Id="rId344" Type="http://schemas.openxmlformats.org/officeDocument/2006/relationships/image" Target="../media/image603.png"/><Relationship Id="rId20" Type="http://schemas.openxmlformats.org/officeDocument/2006/relationships/image" Target="../media/image4100.png"/><Relationship Id="rId41" Type="http://schemas.openxmlformats.org/officeDocument/2006/relationships/customXml" Target="../ink/ink465.xml"/><Relationship Id="rId62" Type="http://schemas.openxmlformats.org/officeDocument/2006/relationships/image" Target="../media/image481.png"/><Relationship Id="rId83" Type="http://schemas.openxmlformats.org/officeDocument/2006/relationships/customXml" Target="../ink/ink486.xml"/><Relationship Id="rId179" Type="http://schemas.openxmlformats.org/officeDocument/2006/relationships/customXml" Target="../ink/ink534.xml"/><Relationship Id="rId190" Type="http://schemas.openxmlformats.org/officeDocument/2006/relationships/image" Target="../media/image383.png"/><Relationship Id="rId204" Type="http://schemas.openxmlformats.org/officeDocument/2006/relationships/image" Target="../media/image390.png"/><Relationship Id="rId225" Type="http://schemas.openxmlformats.org/officeDocument/2006/relationships/customXml" Target="../ink/ink557.xml"/><Relationship Id="rId246" Type="http://schemas.openxmlformats.org/officeDocument/2006/relationships/image" Target="../media/image554.png"/><Relationship Id="rId267" Type="http://schemas.openxmlformats.org/officeDocument/2006/relationships/customXml" Target="../ink/ink578.xml"/><Relationship Id="rId288" Type="http://schemas.openxmlformats.org/officeDocument/2006/relationships/image" Target="../media/image575.png"/><Relationship Id="rId106" Type="http://schemas.openxmlformats.org/officeDocument/2006/relationships/image" Target="../media/image503.png"/><Relationship Id="rId127" Type="http://schemas.openxmlformats.org/officeDocument/2006/relationships/customXml" Target="../ink/ink508.xml"/><Relationship Id="rId313" Type="http://schemas.openxmlformats.org/officeDocument/2006/relationships/customXml" Target="../ink/ink601.xml"/><Relationship Id="rId10" Type="http://schemas.openxmlformats.org/officeDocument/2006/relationships/image" Target="../media/image4050.png"/><Relationship Id="rId31" Type="http://schemas.openxmlformats.org/officeDocument/2006/relationships/customXml" Target="../ink/ink460.xml"/><Relationship Id="rId52" Type="http://schemas.openxmlformats.org/officeDocument/2006/relationships/image" Target="../media/image476.png"/><Relationship Id="rId73" Type="http://schemas.openxmlformats.org/officeDocument/2006/relationships/customXml" Target="../ink/ink481.xml"/><Relationship Id="rId94" Type="http://schemas.openxmlformats.org/officeDocument/2006/relationships/image" Target="../media/image497.png"/><Relationship Id="rId148" Type="http://schemas.openxmlformats.org/officeDocument/2006/relationships/image" Target="../media/image524.png"/><Relationship Id="rId169" Type="http://schemas.openxmlformats.org/officeDocument/2006/relationships/customXml" Target="../ink/ink529.xml"/><Relationship Id="rId334" Type="http://schemas.openxmlformats.org/officeDocument/2006/relationships/image" Target="../media/image598.png"/><Relationship Id="rId355" Type="http://schemas.openxmlformats.org/officeDocument/2006/relationships/customXml" Target="../ink/ink622.xml"/><Relationship Id="rId4" Type="http://schemas.openxmlformats.org/officeDocument/2006/relationships/image" Target="../media/image4020.png"/><Relationship Id="rId180" Type="http://schemas.openxmlformats.org/officeDocument/2006/relationships/image" Target="../media/image540.png"/><Relationship Id="rId215" Type="http://schemas.openxmlformats.org/officeDocument/2006/relationships/customXml" Target="../ink/ink552.xml"/><Relationship Id="rId236" Type="http://schemas.openxmlformats.org/officeDocument/2006/relationships/image" Target="../media/image549.png"/><Relationship Id="rId257" Type="http://schemas.openxmlformats.org/officeDocument/2006/relationships/customXml" Target="../ink/ink573.xml"/><Relationship Id="rId278" Type="http://schemas.openxmlformats.org/officeDocument/2006/relationships/image" Target="../media/image570.png"/><Relationship Id="rId303" Type="http://schemas.openxmlformats.org/officeDocument/2006/relationships/customXml" Target="../ink/ink596.xml"/><Relationship Id="rId42" Type="http://schemas.openxmlformats.org/officeDocument/2006/relationships/image" Target="../media/image471.png"/><Relationship Id="rId84" Type="http://schemas.openxmlformats.org/officeDocument/2006/relationships/image" Target="../media/image492.png"/><Relationship Id="rId138" Type="http://schemas.openxmlformats.org/officeDocument/2006/relationships/image" Target="../media/image519.png"/><Relationship Id="rId345" Type="http://schemas.openxmlformats.org/officeDocument/2006/relationships/customXml" Target="../ink/ink617.xml"/><Relationship Id="rId191" Type="http://schemas.openxmlformats.org/officeDocument/2006/relationships/customXml" Target="../ink/ink540.xml"/><Relationship Id="rId205" Type="http://schemas.openxmlformats.org/officeDocument/2006/relationships/customXml" Target="../ink/ink547.xml"/><Relationship Id="rId247" Type="http://schemas.openxmlformats.org/officeDocument/2006/relationships/customXml" Target="../ink/ink568.xml"/><Relationship Id="rId107" Type="http://schemas.openxmlformats.org/officeDocument/2006/relationships/customXml" Target="../ink/ink498.xml"/><Relationship Id="rId289" Type="http://schemas.openxmlformats.org/officeDocument/2006/relationships/customXml" Target="../ink/ink589.xml"/><Relationship Id="rId11" Type="http://schemas.openxmlformats.org/officeDocument/2006/relationships/customXml" Target="../ink/ink450.xml"/><Relationship Id="rId53" Type="http://schemas.openxmlformats.org/officeDocument/2006/relationships/customXml" Target="../ink/ink471.xml"/><Relationship Id="rId149" Type="http://schemas.openxmlformats.org/officeDocument/2006/relationships/customXml" Target="../ink/ink519.xml"/><Relationship Id="rId314" Type="http://schemas.openxmlformats.org/officeDocument/2006/relationships/image" Target="../media/image588.png"/><Relationship Id="rId356" Type="http://schemas.openxmlformats.org/officeDocument/2006/relationships/image" Target="../media/image609.png"/><Relationship Id="rId95" Type="http://schemas.openxmlformats.org/officeDocument/2006/relationships/customXml" Target="../ink/ink492.xml"/><Relationship Id="rId160" Type="http://schemas.openxmlformats.org/officeDocument/2006/relationships/image" Target="../media/image530.png"/><Relationship Id="rId216" Type="http://schemas.openxmlformats.org/officeDocument/2006/relationships/image" Target="../media/image396.png"/><Relationship Id="rId258" Type="http://schemas.openxmlformats.org/officeDocument/2006/relationships/image" Target="../media/image560.png"/><Relationship Id="rId22" Type="http://schemas.openxmlformats.org/officeDocument/2006/relationships/image" Target="../media/image4110.png"/><Relationship Id="rId64" Type="http://schemas.openxmlformats.org/officeDocument/2006/relationships/image" Target="../media/image482.png"/><Relationship Id="rId118" Type="http://schemas.openxmlformats.org/officeDocument/2006/relationships/image" Target="../media/image509.png"/><Relationship Id="rId325" Type="http://schemas.openxmlformats.org/officeDocument/2006/relationships/customXml" Target="../ink/ink607.xml"/><Relationship Id="rId171" Type="http://schemas.openxmlformats.org/officeDocument/2006/relationships/customXml" Target="../ink/ink530.xml"/><Relationship Id="rId227" Type="http://schemas.openxmlformats.org/officeDocument/2006/relationships/customXml" Target="../ink/ink558.xml"/><Relationship Id="rId269" Type="http://schemas.openxmlformats.org/officeDocument/2006/relationships/customXml" Target="../ink/ink579.xml"/><Relationship Id="rId33" Type="http://schemas.openxmlformats.org/officeDocument/2006/relationships/customXml" Target="../ink/ink461.xml"/><Relationship Id="rId129" Type="http://schemas.openxmlformats.org/officeDocument/2006/relationships/customXml" Target="../ink/ink509.xml"/><Relationship Id="rId280" Type="http://schemas.openxmlformats.org/officeDocument/2006/relationships/image" Target="../media/image571.png"/><Relationship Id="rId336" Type="http://schemas.openxmlformats.org/officeDocument/2006/relationships/image" Target="../media/image599.png"/><Relationship Id="rId75" Type="http://schemas.openxmlformats.org/officeDocument/2006/relationships/customXml" Target="../ink/ink482.xml"/><Relationship Id="rId140" Type="http://schemas.openxmlformats.org/officeDocument/2006/relationships/image" Target="../media/image520.png"/><Relationship Id="rId182" Type="http://schemas.openxmlformats.org/officeDocument/2006/relationships/image" Target="../media/image541.png"/><Relationship Id="rId6" Type="http://schemas.openxmlformats.org/officeDocument/2006/relationships/image" Target="../media/image4030.png"/><Relationship Id="rId238" Type="http://schemas.openxmlformats.org/officeDocument/2006/relationships/image" Target="../media/image550.png"/><Relationship Id="rId291" Type="http://schemas.openxmlformats.org/officeDocument/2006/relationships/customXml" Target="../ink/ink590.xml"/><Relationship Id="rId305" Type="http://schemas.openxmlformats.org/officeDocument/2006/relationships/customXml" Target="../ink/ink597.xml"/><Relationship Id="rId347" Type="http://schemas.openxmlformats.org/officeDocument/2006/relationships/customXml" Target="../ink/ink618.xml"/><Relationship Id="rId44" Type="http://schemas.openxmlformats.org/officeDocument/2006/relationships/image" Target="../media/image472.png"/><Relationship Id="rId86" Type="http://schemas.openxmlformats.org/officeDocument/2006/relationships/image" Target="../media/image493.png"/><Relationship Id="rId151" Type="http://schemas.openxmlformats.org/officeDocument/2006/relationships/customXml" Target="../ink/ink520.xml"/><Relationship Id="rId193" Type="http://schemas.openxmlformats.org/officeDocument/2006/relationships/customXml" Target="../ink/ink541.xml"/><Relationship Id="rId207" Type="http://schemas.openxmlformats.org/officeDocument/2006/relationships/customXml" Target="../ink/ink548.xml"/><Relationship Id="rId249" Type="http://schemas.openxmlformats.org/officeDocument/2006/relationships/customXml" Target="../ink/ink569.xml"/><Relationship Id="rId13" Type="http://schemas.openxmlformats.org/officeDocument/2006/relationships/customXml" Target="../ink/ink451.xml"/><Relationship Id="rId109" Type="http://schemas.openxmlformats.org/officeDocument/2006/relationships/customXml" Target="../ink/ink499.xml"/><Relationship Id="rId260" Type="http://schemas.openxmlformats.org/officeDocument/2006/relationships/image" Target="../media/image561.png"/><Relationship Id="rId316" Type="http://schemas.openxmlformats.org/officeDocument/2006/relationships/image" Target="../media/image589.png"/><Relationship Id="rId55" Type="http://schemas.openxmlformats.org/officeDocument/2006/relationships/customXml" Target="../ink/ink472.xml"/><Relationship Id="rId97" Type="http://schemas.openxmlformats.org/officeDocument/2006/relationships/customXml" Target="../ink/ink493.xml"/><Relationship Id="rId120" Type="http://schemas.openxmlformats.org/officeDocument/2006/relationships/image" Target="../media/image510.png"/><Relationship Id="rId358" Type="http://schemas.openxmlformats.org/officeDocument/2006/relationships/image" Target="../media/image610.png"/><Relationship Id="rId162" Type="http://schemas.openxmlformats.org/officeDocument/2006/relationships/image" Target="../media/image531.png"/><Relationship Id="rId218" Type="http://schemas.openxmlformats.org/officeDocument/2006/relationships/image" Target="../media/image397.png"/><Relationship Id="rId271" Type="http://schemas.openxmlformats.org/officeDocument/2006/relationships/customXml" Target="../ink/ink580.xml"/><Relationship Id="rId24" Type="http://schemas.openxmlformats.org/officeDocument/2006/relationships/image" Target="../media/image4120.png"/><Relationship Id="rId66" Type="http://schemas.openxmlformats.org/officeDocument/2006/relationships/image" Target="../media/image483.png"/><Relationship Id="rId131" Type="http://schemas.openxmlformats.org/officeDocument/2006/relationships/customXml" Target="../ink/ink510.xml"/><Relationship Id="rId327" Type="http://schemas.openxmlformats.org/officeDocument/2006/relationships/customXml" Target="../ink/ink608.xml"/><Relationship Id="rId173" Type="http://schemas.openxmlformats.org/officeDocument/2006/relationships/customXml" Target="../ink/ink531.xml"/><Relationship Id="rId229" Type="http://schemas.openxmlformats.org/officeDocument/2006/relationships/customXml" Target="../ink/ink559.xml"/><Relationship Id="rId240" Type="http://schemas.openxmlformats.org/officeDocument/2006/relationships/image" Target="../media/image551.png"/><Relationship Id="rId35" Type="http://schemas.openxmlformats.org/officeDocument/2006/relationships/customXml" Target="../ink/ink462.xml"/><Relationship Id="rId77" Type="http://schemas.openxmlformats.org/officeDocument/2006/relationships/customXml" Target="../ink/ink483.xml"/><Relationship Id="rId100" Type="http://schemas.openxmlformats.org/officeDocument/2006/relationships/image" Target="../media/image500.png"/><Relationship Id="rId282" Type="http://schemas.openxmlformats.org/officeDocument/2006/relationships/image" Target="../media/image572.png"/><Relationship Id="rId338" Type="http://schemas.openxmlformats.org/officeDocument/2006/relationships/image" Target="../media/image600.png"/><Relationship Id="rId8" Type="http://schemas.openxmlformats.org/officeDocument/2006/relationships/image" Target="../media/image4040.png"/><Relationship Id="rId142" Type="http://schemas.openxmlformats.org/officeDocument/2006/relationships/image" Target="../media/image521.png"/><Relationship Id="rId184" Type="http://schemas.openxmlformats.org/officeDocument/2006/relationships/image" Target="../media/image542.png"/><Relationship Id="rId251" Type="http://schemas.openxmlformats.org/officeDocument/2006/relationships/customXml" Target="../ink/ink570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5.png"/><Relationship Id="rId21" Type="http://schemas.openxmlformats.org/officeDocument/2006/relationships/image" Target="../media/image3107.png"/><Relationship Id="rId63" Type="http://schemas.openxmlformats.org/officeDocument/2006/relationships/image" Target="../media/image3128.png"/><Relationship Id="rId159" Type="http://schemas.openxmlformats.org/officeDocument/2006/relationships/image" Target="../media/image3176.png"/><Relationship Id="rId170" Type="http://schemas.openxmlformats.org/officeDocument/2006/relationships/customXml" Target="../ink/ink5081.xml"/><Relationship Id="rId226" Type="http://schemas.openxmlformats.org/officeDocument/2006/relationships/customXml" Target="../ink/ink5109.xml"/><Relationship Id="rId268" Type="http://schemas.openxmlformats.org/officeDocument/2006/relationships/customXml" Target="../ink/ink5130.xml"/><Relationship Id="rId32" Type="http://schemas.openxmlformats.org/officeDocument/2006/relationships/customXml" Target="../ink/ink5012.xml"/><Relationship Id="rId74" Type="http://schemas.openxmlformats.org/officeDocument/2006/relationships/customXml" Target="../ink/ink5033.xml"/><Relationship Id="rId128" Type="http://schemas.openxmlformats.org/officeDocument/2006/relationships/customXml" Target="../ink/ink5060.xml"/><Relationship Id="rId5" Type="http://schemas.openxmlformats.org/officeDocument/2006/relationships/image" Target="../media/image3099.png"/><Relationship Id="rId95" Type="http://schemas.openxmlformats.org/officeDocument/2006/relationships/image" Target="../media/image3144.png"/><Relationship Id="rId160" Type="http://schemas.openxmlformats.org/officeDocument/2006/relationships/customXml" Target="../ink/ink5076.xml"/><Relationship Id="rId181" Type="http://schemas.openxmlformats.org/officeDocument/2006/relationships/image" Target="../media/image3187.png"/><Relationship Id="rId216" Type="http://schemas.openxmlformats.org/officeDocument/2006/relationships/customXml" Target="../ink/ink5104.xml"/><Relationship Id="rId237" Type="http://schemas.openxmlformats.org/officeDocument/2006/relationships/image" Target="../media/image3215.png"/><Relationship Id="rId258" Type="http://schemas.openxmlformats.org/officeDocument/2006/relationships/customXml" Target="../ink/ink5125.xml"/><Relationship Id="rId279" Type="http://schemas.openxmlformats.org/officeDocument/2006/relationships/image" Target="../media/image3234.png"/><Relationship Id="rId22" Type="http://schemas.openxmlformats.org/officeDocument/2006/relationships/customXml" Target="../ink/ink5007.xml"/><Relationship Id="rId43" Type="http://schemas.openxmlformats.org/officeDocument/2006/relationships/image" Target="../media/image3118.png"/><Relationship Id="rId64" Type="http://schemas.openxmlformats.org/officeDocument/2006/relationships/customXml" Target="../ink/ink5028.xml"/><Relationship Id="rId118" Type="http://schemas.openxmlformats.org/officeDocument/2006/relationships/customXml" Target="../ink/ink5055.xml"/><Relationship Id="rId139" Type="http://schemas.openxmlformats.org/officeDocument/2006/relationships/image" Target="../media/image3166.png"/><Relationship Id="rId85" Type="http://schemas.openxmlformats.org/officeDocument/2006/relationships/image" Target="../media/image3139.png"/><Relationship Id="rId150" Type="http://schemas.openxmlformats.org/officeDocument/2006/relationships/customXml" Target="../ink/ink5071.xml"/><Relationship Id="rId171" Type="http://schemas.openxmlformats.org/officeDocument/2006/relationships/image" Target="../media/image3182.png"/><Relationship Id="rId192" Type="http://schemas.openxmlformats.org/officeDocument/2006/relationships/customXml" Target="../ink/ink5092.xml"/><Relationship Id="rId206" Type="http://schemas.openxmlformats.org/officeDocument/2006/relationships/customXml" Target="../ink/ink5099.xml"/><Relationship Id="rId227" Type="http://schemas.openxmlformats.org/officeDocument/2006/relationships/image" Target="../media/image3210.png"/><Relationship Id="rId248" Type="http://schemas.openxmlformats.org/officeDocument/2006/relationships/customXml" Target="../ink/ink5120.xml"/><Relationship Id="rId269" Type="http://schemas.openxmlformats.org/officeDocument/2006/relationships/image" Target="../media/image3229.png"/><Relationship Id="rId33" Type="http://schemas.openxmlformats.org/officeDocument/2006/relationships/image" Target="../media/image3113.png"/><Relationship Id="rId108" Type="http://schemas.openxmlformats.org/officeDocument/2006/relationships/customXml" Target="../ink/ink5050.xml"/><Relationship Id="rId129" Type="http://schemas.openxmlformats.org/officeDocument/2006/relationships/image" Target="../media/image3161.png"/><Relationship Id="rId54" Type="http://schemas.openxmlformats.org/officeDocument/2006/relationships/customXml" Target="../ink/ink5023.xml"/><Relationship Id="rId75" Type="http://schemas.openxmlformats.org/officeDocument/2006/relationships/image" Target="../media/image3134.png"/><Relationship Id="rId96" Type="http://schemas.openxmlformats.org/officeDocument/2006/relationships/customXml" Target="../ink/ink5044.xml"/><Relationship Id="rId140" Type="http://schemas.openxmlformats.org/officeDocument/2006/relationships/customXml" Target="../ink/ink5066.xml"/><Relationship Id="rId161" Type="http://schemas.openxmlformats.org/officeDocument/2006/relationships/image" Target="../media/image3177.png"/><Relationship Id="rId182" Type="http://schemas.openxmlformats.org/officeDocument/2006/relationships/customXml" Target="../ink/ink5087.xml"/><Relationship Id="rId217" Type="http://schemas.openxmlformats.org/officeDocument/2006/relationships/image" Target="../media/image3205.png"/><Relationship Id="rId6" Type="http://schemas.openxmlformats.org/officeDocument/2006/relationships/customXml" Target="../ink/ink5001.xml"/><Relationship Id="rId238" Type="http://schemas.openxmlformats.org/officeDocument/2006/relationships/customXml" Target="../ink/ink5115.xml"/><Relationship Id="rId259" Type="http://schemas.openxmlformats.org/officeDocument/2006/relationships/image" Target="../media/image3224.png"/><Relationship Id="rId23" Type="http://schemas.openxmlformats.org/officeDocument/2006/relationships/image" Target="../media/image3108.png"/><Relationship Id="rId119" Type="http://schemas.openxmlformats.org/officeDocument/2006/relationships/image" Target="../media/image3156.png"/><Relationship Id="rId270" Type="http://schemas.openxmlformats.org/officeDocument/2006/relationships/customXml" Target="../ink/ink5131.xml"/><Relationship Id="rId44" Type="http://schemas.openxmlformats.org/officeDocument/2006/relationships/customXml" Target="../ink/ink5018.xml"/><Relationship Id="rId65" Type="http://schemas.openxmlformats.org/officeDocument/2006/relationships/image" Target="../media/image3129.png"/><Relationship Id="rId86" Type="http://schemas.openxmlformats.org/officeDocument/2006/relationships/customXml" Target="../ink/ink5039.xml"/><Relationship Id="rId130" Type="http://schemas.openxmlformats.org/officeDocument/2006/relationships/customXml" Target="../ink/ink5061.xml"/><Relationship Id="rId151" Type="http://schemas.openxmlformats.org/officeDocument/2006/relationships/image" Target="../media/image3172.png"/><Relationship Id="rId172" Type="http://schemas.openxmlformats.org/officeDocument/2006/relationships/customXml" Target="../ink/ink5082.xml"/><Relationship Id="rId193" Type="http://schemas.openxmlformats.org/officeDocument/2006/relationships/image" Target="../media/image3193.png"/><Relationship Id="rId207" Type="http://schemas.openxmlformats.org/officeDocument/2006/relationships/image" Target="../media/image3200.png"/><Relationship Id="rId228" Type="http://schemas.openxmlformats.org/officeDocument/2006/relationships/customXml" Target="../ink/ink5110.xml"/><Relationship Id="rId249" Type="http://schemas.openxmlformats.org/officeDocument/2006/relationships/image" Target="../media/image3221.png"/><Relationship Id="rId109" Type="http://schemas.openxmlformats.org/officeDocument/2006/relationships/image" Target="../media/image3151.png"/><Relationship Id="rId260" Type="http://schemas.openxmlformats.org/officeDocument/2006/relationships/customXml" Target="../ink/ink5126.xml"/><Relationship Id="rId34" Type="http://schemas.openxmlformats.org/officeDocument/2006/relationships/customXml" Target="../ink/ink5013.xml"/><Relationship Id="rId55" Type="http://schemas.openxmlformats.org/officeDocument/2006/relationships/image" Target="../media/image3124.png"/><Relationship Id="rId76" Type="http://schemas.openxmlformats.org/officeDocument/2006/relationships/customXml" Target="../ink/ink5034.xml"/><Relationship Id="rId97" Type="http://schemas.openxmlformats.org/officeDocument/2006/relationships/image" Target="../media/image3145.png"/><Relationship Id="rId120" Type="http://schemas.openxmlformats.org/officeDocument/2006/relationships/customXml" Target="../ink/ink5056.xml"/><Relationship Id="rId141" Type="http://schemas.openxmlformats.org/officeDocument/2006/relationships/image" Target="../media/image3167.png"/><Relationship Id="rId7" Type="http://schemas.openxmlformats.org/officeDocument/2006/relationships/image" Target="../media/image3100.png"/><Relationship Id="rId162" Type="http://schemas.openxmlformats.org/officeDocument/2006/relationships/customXml" Target="../ink/ink5077.xml"/><Relationship Id="rId183" Type="http://schemas.openxmlformats.org/officeDocument/2006/relationships/image" Target="../media/image3188.png"/><Relationship Id="rId218" Type="http://schemas.openxmlformats.org/officeDocument/2006/relationships/customXml" Target="../ink/ink5105.xml"/><Relationship Id="rId239" Type="http://schemas.openxmlformats.org/officeDocument/2006/relationships/image" Target="../media/image3216.png"/><Relationship Id="rId250" Type="http://schemas.openxmlformats.org/officeDocument/2006/relationships/customXml" Target="../ink/ink5121.xml"/><Relationship Id="rId271" Type="http://schemas.openxmlformats.org/officeDocument/2006/relationships/image" Target="../media/image3230.png"/><Relationship Id="rId24" Type="http://schemas.openxmlformats.org/officeDocument/2006/relationships/customXml" Target="../ink/ink5008.xml"/><Relationship Id="rId45" Type="http://schemas.openxmlformats.org/officeDocument/2006/relationships/image" Target="../media/image3119.png"/><Relationship Id="rId66" Type="http://schemas.openxmlformats.org/officeDocument/2006/relationships/customXml" Target="../ink/ink5029.xml"/><Relationship Id="rId87" Type="http://schemas.openxmlformats.org/officeDocument/2006/relationships/image" Target="../media/image3140.png"/><Relationship Id="rId110" Type="http://schemas.openxmlformats.org/officeDocument/2006/relationships/customXml" Target="../ink/ink5051.xml"/><Relationship Id="rId131" Type="http://schemas.openxmlformats.org/officeDocument/2006/relationships/image" Target="../media/image3162.png"/><Relationship Id="rId152" Type="http://schemas.openxmlformats.org/officeDocument/2006/relationships/customXml" Target="../ink/ink5072.xml"/><Relationship Id="rId173" Type="http://schemas.openxmlformats.org/officeDocument/2006/relationships/image" Target="../media/image3183.png"/><Relationship Id="rId194" Type="http://schemas.openxmlformats.org/officeDocument/2006/relationships/customXml" Target="../ink/ink5093.xml"/><Relationship Id="rId208" Type="http://schemas.openxmlformats.org/officeDocument/2006/relationships/customXml" Target="../ink/ink5100.xml"/><Relationship Id="rId229" Type="http://schemas.openxmlformats.org/officeDocument/2006/relationships/image" Target="../media/image3211.png"/><Relationship Id="rId240" Type="http://schemas.openxmlformats.org/officeDocument/2006/relationships/customXml" Target="../ink/ink5116.xml"/><Relationship Id="rId261" Type="http://schemas.openxmlformats.org/officeDocument/2006/relationships/image" Target="../media/image3225.png"/><Relationship Id="rId35" Type="http://schemas.openxmlformats.org/officeDocument/2006/relationships/image" Target="../media/image3114.png"/><Relationship Id="rId56" Type="http://schemas.openxmlformats.org/officeDocument/2006/relationships/customXml" Target="../ink/ink5024.xml"/><Relationship Id="rId77" Type="http://schemas.openxmlformats.org/officeDocument/2006/relationships/image" Target="../media/image3135.png"/><Relationship Id="rId100" Type="http://schemas.openxmlformats.org/officeDocument/2006/relationships/customXml" Target="../ink/ink5046.xml"/><Relationship Id="rId8" Type="http://schemas.openxmlformats.org/officeDocument/2006/relationships/customXml" Target="../ink/ink5002.xml"/><Relationship Id="rId98" Type="http://schemas.openxmlformats.org/officeDocument/2006/relationships/customXml" Target="../ink/ink5045.xml"/><Relationship Id="rId121" Type="http://schemas.openxmlformats.org/officeDocument/2006/relationships/image" Target="../media/image3157.png"/><Relationship Id="rId142" Type="http://schemas.openxmlformats.org/officeDocument/2006/relationships/customXml" Target="../ink/ink5067.xml"/><Relationship Id="rId163" Type="http://schemas.openxmlformats.org/officeDocument/2006/relationships/image" Target="../media/image3178.png"/><Relationship Id="rId184" Type="http://schemas.openxmlformats.org/officeDocument/2006/relationships/customXml" Target="../ink/ink5088.xml"/><Relationship Id="rId219" Type="http://schemas.openxmlformats.org/officeDocument/2006/relationships/image" Target="../media/image3206.png"/><Relationship Id="rId230" Type="http://schemas.openxmlformats.org/officeDocument/2006/relationships/customXml" Target="../ink/ink5111.xml"/><Relationship Id="rId251" Type="http://schemas.openxmlformats.org/officeDocument/2006/relationships/image" Target="../media/image3222.png"/><Relationship Id="rId25" Type="http://schemas.openxmlformats.org/officeDocument/2006/relationships/image" Target="../media/image3109.png"/><Relationship Id="rId46" Type="http://schemas.openxmlformats.org/officeDocument/2006/relationships/customXml" Target="../ink/ink5019.xml"/><Relationship Id="rId67" Type="http://schemas.openxmlformats.org/officeDocument/2006/relationships/image" Target="../media/image3130.png"/><Relationship Id="rId272" Type="http://schemas.openxmlformats.org/officeDocument/2006/relationships/customXml" Target="../ink/ink5132.xml"/><Relationship Id="rId88" Type="http://schemas.openxmlformats.org/officeDocument/2006/relationships/customXml" Target="../ink/ink5040.xml"/><Relationship Id="rId111" Type="http://schemas.openxmlformats.org/officeDocument/2006/relationships/image" Target="../media/image3152.png"/><Relationship Id="rId132" Type="http://schemas.openxmlformats.org/officeDocument/2006/relationships/customXml" Target="../ink/ink5062.xml"/><Relationship Id="rId153" Type="http://schemas.openxmlformats.org/officeDocument/2006/relationships/image" Target="../media/image3173.png"/><Relationship Id="rId174" Type="http://schemas.openxmlformats.org/officeDocument/2006/relationships/customXml" Target="../ink/ink5083.xml"/><Relationship Id="rId195" Type="http://schemas.openxmlformats.org/officeDocument/2006/relationships/image" Target="../media/image3194.png"/><Relationship Id="rId209" Type="http://schemas.openxmlformats.org/officeDocument/2006/relationships/image" Target="../media/image3201.png"/><Relationship Id="rId220" Type="http://schemas.openxmlformats.org/officeDocument/2006/relationships/customXml" Target="../ink/ink5106.xml"/><Relationship Id="rId241" Type="http://schemas.openxmlformats.org/officeDocument/2006/relationships/image" Target="../media/image3217.png"/><Relationship Id="rId15" Type="http://schemas.openxmlformats.org/officeDocument/2006/relationships/image" Target="../media/image3104.png"/><Relationship Id="rId36" Type="http://schemas.openxmlformats.org/officeDocument/2006/relationships/customXml" Target="../ink/ink5014.xml"/><Relationship Id="rId57" Type="http://schemas.openxmlformats.org/officeDocument/2006/relationships/image" Target="../media/image3125.png"/><Relationship Id="rId262" Type="http://schemas.openxmlformats.org/officeDocument/2006/relationships/customXml" Target="../ink/ink5127.xml"/><Relationship Id="rId78" Type="http://schemas.openxmlformats.org/officeDocument/2006/relationships/customXml" Target="../ink/ink5035.xml"/><Relationship Id="rId99" Type="http://schemas.openxmlformats.org/officeDocument/2006/relationships/image" Target="../media/image3146.png"/><Relationship Id="rId101" Type="http://schemas.openxmlformats.org/officeDocument/2006/relationships/image" Target="../media/image3147.png"/><Relationship Id="rId122" Type="http://schemas.openxmlformats.org/officeDocument/2006/relationships/customXml" Target="../ink/ink5057.xml"/><Relationship Id="rId143" Type="http://schemas.openxmlformats.org/officeDocument/2006/relationships/image" Target="../media/image3168.png"/><Relationship Id="rId164" Type="http://schemas.openxmlformats.org/officeDocument/2006/relationships/customXml" Target="../ink/ink5078.xml"/><Relationship Id="rId185" Type="http://schemas.openxmlformats.org/officeDocument/2006/relationships/image" Target="../media/image3189.png"/><Relationship Id="rId9" Type="http://schemas.openxmlformats.org/officeDocument/2006/relationships/image" Target="../media/image3101.png"/><Relationship Id="rId210" Type="http://schemas.openxmlformats.org/officeDocument/2006/relationships/customXml" Target="../ink/ink5101.xml"/><Relationship Id="rId26" Type="http://schemas.openxmlformats.org/officeDocument/2006/relationships/customXml" Target="../ink/ink5009.xml"/><Relationship Id="rId231" Type="http://schemas.openxmlformats.org/officeDocument/2006/relationships/image" Target="../media/image3212.png"/><Relationship Id="rId252" Type="http://schemas.openxmlformats.org/officeDocument/2006/relationships/customXml" Target="../ink/ink5122.xml"/><Relationship Id="rId273" Type="http://schemas.openxmlformats.org/officeDocument/2006/relationships/image" Target="../media/image3231.png"/><Relationship Id="rId47" Type="http://schemas.openxmlformats.org/officeDocument/2006/relationships/image" Target="../media/image3120.png"/><Relationship Id="rId68" Type="http://schemas.openxmlformats.org/officeDocument/2006/relationships/customXml" Target="../ink/ink5030.xml"/><Relationship Id="rId89" Type="http://schemas.openxmlformats.org/officeDocument/2006/relationships/image" Target="../media/image3141.png"/><Relationship Id="rId112" Type="http://schemas.openxmlformats.org/officeDocument/2006/relationships/customXml" Target="../ink/ink5052.xml"/><Relationship Id="rId133" Type="http://schemas.openxmlformats.org/officeDocument/2006/relationships/image" Target="../media/image3163.png"/><Relationship Id="rId154" Type="http://schemas.openxmlformats.org/officeDocument/2006/relationships/customXml" Target="../ink/ink5073.xml"/><Relationship Id="rId175" Type="http://schemas.openxmlformats.org/officeDocument/2006/relationships/image" Target="../media/image3184.png"/><Relationship Id="rId196" Type="http://schemas.openxmlformats.org/officeDocument/2006/relationships/customXml" Target="../ink/ink5094.xml"/><Relationship Id="rId200" Type="http://schemas.openxmlformats.org/officeDocument/2006/relationships/customXml" Target="../ink/ink5096.xml"/><Relationship Id="rId16" Type="http://schemas.openxmlformats.org/officeDocument/2006/relationships/customXml" Target="../ink/ink5004.xml"/><Relationship Id="rId221" Type="http://schemas.openxmlformats.org/officeDocument/2006/relationships/image" Target="../media/image3207.png"/><Relationship Id="rId242" Type="http://schemas.openxmlformats.org/officeDocument/2006/relationships/customXml" Target="../ink/ink5117.xml"/><Relationship Id="rId263" Type="http://schemas.openxmlformats.org/officeDocument/2006/relationships/image" Target="../media/image3226.png"/><Relationship Id="rId37" Type="http://schemas.openxmlformats.org/officeDocument/2006/relationships/image" Target="../media/image3115.png"/><Relationship Id="rId58" Type="http://schemas.openxmlformats.org/officeDocument/2006/relationships/customXml" Target="../ink/ink5025.xml"/><Relationship Id="rId79" Type="http://schemas.openxmlformats.org/officeDocument/2006/relationships/image" Target="../media/image3136.png"/><Relationship Id="rId102" Type="http://schemas.openxmlformats.org/officeDocument/2006/relationships/customXml" Target="../ink/ink5047.xml"/><Relationship Id="rId123" Type="http://schemas.openxmlformats.org/officeDocument/2006/relationships/image" Target="../media/image3158.png"/><Relationship Id="rId144" Type="http://schemas.openxmlformats.org/officeDocument/2006/relationships/customXml" Target="../ink/ink5068.xml"/><Relationship Id="rId90" Type="http://schemas.openxmlformats.org/officeDocument/2006/relationships/customXml" Target="../ink/ink5041.xml"/><Relationship Id="rId165" Type="http://schemas.openxmlformats.org/officeDocument/2006/relationships/image" Target="../media/image3179.png"/><Relationship Id="rId186" Type="http://schemas.openxmlformats.org/officeDocument/2006/relationships/customXml" Target="../ink/ink5089.xml"/><Relationship Id="rId211" Type="http://schemas.openxmlformats.org/officeDocument/2006/relationships/image" Target="../media/image3202.png"/><Relationship Id="rId232" Type="http://schemas.openxmlformats.org/officeDocument/2006/relationships/customXml" Target="../ink/ink5112.xml"/><Relationship Id="rId253" Type="http://schemas.openxmlformats.org/officeDocument/2006/relationships/image" Target="../media/image3223.png"/><Relationship Id="rId274" Type="http://schemas.openxmlformats.org/officeDocument/2006/relationships/customXml" Target="../ink/ink5133.xml"/><Relationship Id="rId27" Type="http://schemas.openxmlformats.org/officeDocument/2006/relationships/image" Target="../media/image3110.png"/><Relationship Id="rId48" Type="http://schemas.openxmlformats.org/officeDocument/2006/relationships/customXml" Target="../ink/ink5020.xml"/><Relationship Id="rId69" Type="http://schemas.openxmlformats.org/officeDocument/2006/relationships/image" Target="../media/image3131.png"/><Relationship Id="rId113" Type="http://schemas.openxmlformats.org/officeDocument/2006/relationships/image" Target="../media/image3153.png"/><Relationship Id="rId134" Type="http://schemas.openxmlformats.org/officeDocument/2006/relationships/customXml" Target="../ink/ink5063.xml"/><Relationship Id="rId80" Type="http://schemas.openxmlformats.org/officeDocument/2006/relationships/customXml" Target="../ink/ink5036.xml"/><Relationship Id="rId155" Type="http://schemas.openxmlformats.org/officeDocument/2006/relationships/image" Target="../media/image3174.png"/><Relationship Id="rId176" Type="http://schemas.openxmlformats.org/officeDocument/2006/relationships/customXml" Target="../ink/ink5084.xml"/><Relationship Id="rId197" Type="http://schemas.openxmlformats.org/officeDocument/2006/relationships/image" Target="../media/image3195.png"/><Relationship Id="rId201" Type="http://schemas.openxmlformats.org/officeDocument/2006/relationships/image" Target="../media/image3197.png"/><Relationship Id="rId222" Type="http://schemas.openxmlformats.org/officeDocument/2006/relationships/customXml" Target="../ink/ink5107.xml"/><Relationship Id="rId243" Type="http://schemas.openxmlformats.org/officeDocument/2006/relationships/image" Target="../media/image3218.png"/><Relationship Id="rId264" Type="http://schemas.openxmlformats.org/officeDocument/2006/relationships/customXml" Target="../ink/ink5128.xml"/><Relationship Id="rId17" Type="http://schemas.openxmlformats.org/officeDocument/2006/relationships/image" Target="../media/image3105.png"/><Relationship Id="rId38" Type="http://schemas.openxmlformats.org/officeDocument/2006/relationships/customXml" Target="../ink/ink5015.xml"/><Relationship Id="rId59" Type="http://schemas.openxmlformats.org/officeDocument/2006/relationships/image" Target="../media/image3126.png"/><Relationship Id="rId103" Type="http://schemas.openxmlformats.org/officeDocument/2006/relationships/image" Target="../media/image3148.png"/><Relationship Id="rId124" Type="http://schemas.openxmlformats.org/officeDocument/2006/relationships/customXml" Target="../ink/ink5058.xml"/><Relationship Id="rId70" Type="http://schemas.openxmlformats.org/officeDocument/2006/relationships/customXml" Target="../ink/ink5031.xml"/><Relationship Id="rId91" Type="http://schemas.openxmlformats.org/officeDocument/2006/relationships/image" Target="../media/image3142.png"/><Relationship Id="rId145" Type="http://schemas.openxmlformats.org/officeDocument/2006/relationships/image" Target="../media/image3169.png"/><Relationship Id="rId166" Type="http://schemas.openxmlformats.org/officeDocument/2006/relationships/customXml" Target="../ink/ink5079.xml"/><Relationship Id="rId187" Type="http://schemas.openxmlformats.org/officeDocument/2006/relationships/image" Target="../media/image319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102.xml"/><Relationship Id="rId233" Type="http://schemas.openxmlformats.org/officeDocument/2006/relationships/image" Target="../media/image3213.png"/><Relationship Id="rId254" Type="http://schemas.openxmlformats.org/officeDocument/2006/relationships/customXml" Target="../ink/ink5123.xml"/><Relationship Id="rId28" Type="http://schemas.openxmlformats.org/officeDocument/2006/relationships/customXml" Target="../ink/ink5010.xml"/><Relationship Id="rId49" Type="http://schemas.openxmlformats.org/officeDocument/2006/relationships/image" Target="../media/image3121.png"/><Relationship Id="rId114" Type="http://schemas.openxmlformats.org/officeDocument/2006/relationships/customXml" Target="../ink/ink5053.xml"/><Relationship Id="rId275" Type="http://schemas.openxmlformats.org/officeDocument/2006/relationships/image" Target="../media/image3232.png"/><Relationship Id="rId60" Type="http://schemas.openxmlformats.org/officeDocument/2006/relationships/customXml" Target="../ink/ink5026.xml"/><Relationship Id="rId81" Type="http://schemas.openxmlformats.org/officeDocument/2006/relationships/image" Target="../media/image3137.png"/><Relationship Id="rId135" Type="http://schemas.openxmlformats.org/officeDocument/2006/relationships/image" Target="../media/image3164.png"/><Relationship Id="rId156" Type="http://schemas.openxmlformats.org/officeDocument/2006/relationships/customXml" Target="../ink/ink5074.xml"/><Relationship Id="rId177" Type="http://schemas.openxmlformats.org/officeDocument/2006/relationships/image" Target="../media/image3185.png"/><Relationship Id="rId198" Type="http://schemas.openxmlformats.org/officeDocument/2006/relationships/customXml" Target="../ink/ink5095.xml"/><Relationship Id="rId202" Type="http://schemas.openxmlformats.org/officeDocument/2006/relationships/customXml" Target="../ink/ink5097.xml"/><Relationship Id="rId223" Type="http://schemas.openxmlformats.org/officeDocument/2006/relationships/image" Target="../media/image3208.png"/><Relationship Id="rId244" Type="http://schemas.openxmlformats.org/officeDocument/2006/relationships/customXml" Target="../ink/ink5118.xml"/><Relationship Id="rId18" Type="http://schemas.openxmlformats.org/officeDocument/2006/relationships/customXml" Target="../ink/ink5005.xml"/><Relationship Id="rId39" Type="http://schemas.openxmlformats.org/officeDocument/2006/relationships/image" Target="../media/image3116.png"/><Relationship Id="rId265" Type="http://schemas.openxmlformats.org/officeDocument/2006/relationships/image" Target="../media/image3227.png"/><Relationship Id="rId50" Type="http://schemas.openxmlformats.org/officeDocument/2006/relationships/customXml" Target="../ink/ink5021.xml"/><Relationship Id="rId104" Type="http://schemas.openxmlformats.org/officeDocument/2006/relationships/customXml" Target="../ink/ink5048.xml"/><Relationship Id="rId125" Type="http://schemas.openxmlformats.org/officeDocument/2006/relationships/image" Target="../media/image3159.png"/><Relationship Id="rId146" Type="http://schemas.openxmlformats.org/officeDocument/2006/relationships/customXml" Target="../ink/ink5069.xml"/><Relationship Id="rId167" Type="http://schemas.openxmlformats.org/officeDocument/2006/relationships/image" Target="../media/image3180.png"/><Relationship Id="rId188" Type="http://schemas.openxmlformats.org/officeDocument/2006/relationships/customXml" Target="../ink/ink5090.xml"/><Relationship Id="rId71" Type="http://schemas.openxmlformats.org/officeDocument/2006/relationships/image" Target="../media/image3132.png"/><Relationship Id="rId92" Type="http://schemas.openxmlformats.org/officeDocument/2006/relationships/customXml" Target="../ink/ink5042.xml"/><Relationship Id="rId213" Type="http://schemas.openxmlformats.org/officeDocument/2006/relationships/image" Target="../media/image3203.png"/><Relationship Id="rId234" Type="http://schemas.openxmlformats.org/officeDocument/2006/relationships/customXml" Target="../ink/ink5113.xml"/><Relationship Id="rId2" Type="http://schemas.openxmlformats.org/officeDocument/2006/relationships/customXml" Target="../ink/ink4999.xml"/><Relationship Id="rId29" Type="http://schemas.openxmlformats.org/officeDocument/2006/relationships/image" Target="../media/image3111.png"/><Relationship Id="rId255" Type="http://schemas.openxmlformats.org/officeDocument/2006/relationships/image" Target="../media/image3102.png"/><Relationship Id="rId276" Type="http://schemas.openxmlformats.org/officeDocument/2006/relationships/customXml" Target="../ink/ink5134.xml"/><Relationship Id="rId40" Type="http://schemas.openxmlformats.org/officeDocument/2006/relationships/customXml" Target="../ink/ink5016.xml"/><Relationship Id="rId115" Type="http://schemas.openxmlformats.org/officeDocument/2006/relationships/image" Target="../media/image3154.png"/><Relationship Id="rId136" Type="http://schemas.openxmlformats.org/officeDocument/2006/relationships/customXml" Target="../ink/ink5064.xml"/><Relationship Id="rId157" Type="http://schemas.openxmlformats.org/officeDocument/2006/relationships/image" Target="../media/image3175.png"/><Relationship Id="rId178" Type="http://schemas.openxmlformats.org/officeDocument/2006/relationships/customXml" Target="../ink/ink5085.xml"/><Relationship Id="rId61" Type="http://schemas.openxmlformats.org/officeDocument/2006/relationships/image" Target="../media/image3127.png"/><Relationship Id="rId82" Type="http://schemas.openxmlformats.org/officeDocument/2006/relationships/customXml" Target="../ink/ink5037.xml"/><Relationship Id="rId199" Type="http://schemas.openxmlformats.org/officeDocument/2006/relationships/image" Target="../media/image3196.png"/><Relationship Id="rId203" Type="http://schemas.openxmlformats.org/officeDocument/2006/relationships/image" Target="../media/image3198.png"/><Relationship Id="rId19" Type="http://schemas.openxmlformats.org/officeDocument/2006/relationships/image" Target="../media/image3106.png"/><Relationship Id="rId224" Type="http://schemas.openxmlformats.org/officeDocument/2006/relationships/customXml" Target="../ink/ink5108.xml"/><Relationship Id="rId245" Type="http://schemas.openxmlformats.org/officeDocument/2006/relationships/image" Target="../media/image3219.png"/><Relationship Id="rId266" Type="http://schemas.openxmlformats.org/officeDocument/2006/relationships/customXml" Target="../ink/ink5129.xml"/><Relationship Id="rId30" Type="http://schemas.openxmlformats.org/officeDocument/2006/relationships/customXml" Target="../ink/ink5011.xml"/><Relationship Id="rId105" Type="http://schemas.openxmlformats.org/officeDocument/2006/relationships/image" Target="../media/image3149.png"/><Relationship Id="rId126" Type="http://schemas.openxmlformats.org/officeDocument/2006/relationships/customXml" Target="../ink/ink5059.xml"/><Relationship Id="rId147" Type="http://schemas.openxmlformats.org/officeDocument/2006/relationships/image" Target="../media/image3170.png"/><Relationship Id="rId168" Type="http://schemas.openxmlformats.org/officeDocument/2006/relationships/customXml" Target="../ink/ink5080.xml"/><Relationship Id="rId51" Type="http://schemas.openxmlformats.org/officeDocument/2006/relationships/image" Target="../media/image3122.png"/><Relationship Id="rId72" Type="http://schemas.openxmlformats.org/officeDocument/2006/relationships/customXml" Target="../ink/ink5032.xml"/><Relationship Id="rId93" Type="http://schemas.openxmlformats.org/officeDocument/2006/relationships/image" Target="../media/image3143.png"/><Relationship Id="rId189" Type="http://schemas.openxmlformats.org/officeDocument/2006/relationships/image" Target="../media/image3191.png"/><Relationship Id="rId3" Type="http://schemas.openxmlformats.org/officeDocument/2006/relationships/image" Target="../media/image30980.png"/><Relationship Id="rId214" Type="http://schemas.openxmlformats.org/officeDocument/2006/relationships/customXml" Target="../ink/ink5103.xml"/><Relationship Id="rId235" Type="http://schemas.openxmlformats.org/officeDocument/2006/relationships/image" Target="../media/image3214.png"/><Relationship Id="rId256" Type="http://schemas.openxmlformats.org/officeDocument/2006/relationships/customXml" Target="../ink/ink5124.xml"/><Relationship Id="rId277" Type="http://schemas.openxmlformats.org/officeDocument/2006/relationships/image" Target="../media/image3233.png"/><Relationship Id="rId116" Type="http://schemas.openxmlformats.org/officeDocument/2006/relationships/customXml" Target="../ink/ink5054.xml"/><Relationship Id="rId137" Type="http://schemas.openxmlformats.org/officeDocument/2006/relationships/image" Target="../media/image3165.png"/><Relationship Id="rId158" Type="http://schemas.openxmlformats.org/officeDocument/2006/relationships/customXml" Target="../ink/ink5075.xml"/><Relationship Id="rId20" Type="http://schemas.openxmlformats.org/officeDocument/2006/relationships/customXml" Target="../ink/ink5006.xml"/><Relationship Id="rId41" Type="http://schemas.openxmlformats.org/officeDocument/2006/relationships/image" Target="../media/image3117.png"/><Relationship Id="rId62" Type="http://schemas.openxmlformats.org/officeDocument/2006/relationships/customXml" Target="../ink/ink5027.xml"/><Relationship Id="rId83" Type="http://schemas.openxmlformats.org/officeDocument/2006/relationships/image" Target="../media/image3138.png"/><Relationship Id="rId179" Type="http://schemas.openxmlformats.org/officeDocument/2006/relationships/image" Target="../media/image3186.png"/><Relationship Id="rId190" Type="http://schemas.openxmlformats.org/officeDocument/2006/relationships/customXml" Target="../ink/ink5091.xml"/><Relationship Id="rId204" Type="http://schemas.openxmlformats.org/officeDocument/2006/relationships/customXml" Target="../ink/ink5098.xml"/><Relationship Id="rId225" Type="http://schemas.openxmlformats.org/officeDocument/2006/relationships/image" Target="../media/image3209.png"/><Relationship Id="rId246" Type="http://schemas.openxmlformats.org/officeDocument/2006/relationships/customXml" Target="../ink/ink5119.xml"/><Relationship Id="rId267" Type="http://schemas.openxmlformats.org/officeDocument/2006/relationships/image" Target="../media/image3228.png"/><Relationship Id="rId106" Type="http://schemas.openxmlformats.org/officeDocument/2006/relationships/customXml" Target="../ink/ink5049.xml"/><Relationship Id="rId127" Type="http://schemas.openxmlformats.org/officeDocument/2006/relationships/image" Target="../media/image3160.png"/><Relationship Id="rId10" Type="http://schemas.openxmlformats.org/officeDocument/2006/relationships/customXml" Target="../ink/ink5003.xml"/><Relationship Id="rId31" Type="http://schemas.openxmlformats.org/officeDocument/2006/relationships/image" Target="../media/image3112.png"/><Relationship Id="rId52" Type="http://schemas.openxmlformats.org/officeDocument/2006/relationships/customXml" Target="../ink/ink5022.xml"/><Relationship Id="rId73" Type="http://schemas.openxmlformats.org/officeDocument/2006/relationships/image" Target="../media/image3133.png"/><Relationship Id="rId94" Type="http://schemas.openxmlformats.org/officeDocument/2006/relationships/customXml" Target="../ink/ink5043.xml"/><Relationship Id="rId148" Type="http://schemas.openxmlformats.org/officeDocument/2006/relationships/customXml" Target="../ink/ink5070.xml"/><Relationship Id="rId169" Type="http://schemas.openxmlformats.org/officeDocument/2006/relationships/image" Target="../media/image3181.png"/><Relationship Id="rId4" Type="http://schemas.openxmlformats.org/officeDocument/2006/relationships/customXml" Target="../ink/ink5000.xml"/><Relationship Id="rId180" Type="http://schemas.openxmlformats.org/officeDocument/2006/relationships/customXml" Target="../ink/ink5086.xml"/><Relationship Id="rId215" Type="http://schemas.openxmlformats.org/officeDocument/2006/relationships/image" Target="../media/image3204.png"/><Relationship Id="rId236" Type="http://schemas.openxmlformats.org/officeDocument/2006/relationships/customXml" Target="../ink/ink5114.xml"/><Relationship Id="rId257" Type="http://schemas.openxmlformats.org/officeDocument/2006/relationships/image" Target="../media/image3103.png"/><Relationship Id="rId278" Type="http://schemas.openxmlformats.org/officeDocument/2006/relationships/customXml" Target="../ink/ink5135.xml"/><Relationship Id="rId42" Type="http://schemas.openxmlformats.org/officeDocument/2006/relationships/customXml" Target="../ink/ink5017.xml"/><Relationship Id="rId84" Type="http://schemas.openxmlformats.org/officeDocument/2006/relationships/customXml" Target="../ink/ink5038.xml"/><Relationship Id="rId138" Type="http://schemas.openxmlformats.org/officeDocument/2006/relationships/customXml" Target="../ink/ink5065.xml"/><Relationship Id="rId191" Type="http://schemas.openxmlformats.org/officeDocument/2006/relationships/image" Target="../media/image3192.png"/><Relationship Id="rId205" Type="http://schemas.openxmlformats.org/officeDocument/2006/relationships/image" Target="../media/image3199.png"/><Relationship Id="rId247" Type="http://schemas.openxmlformats.org/officeDocument/2006/relationships/image" Target="../media/image3220.png"/><Relationship Id="rId107" Type="http://schemas.openxmlformats.org/officeDocument/2006/relationships/image" Target="../media/image3150.png"/><Relationship Id="rId53" Type="http://schemas.openxmlformats.org/officeDocument/2006/relationships/image" Target="../media/image3123.png"/><Relationship Id="rId149" Type="http://schemas.openxmlformats.org/officeDocument/2006/relationships/image" Target="../media/image3171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70.png"/><Relationship Id="rId21" Type="http://schemas.openxmlformats.org/officeDocument/2006/relationships/image" Target="../media/image32280.png"/><Relationship Id="rId42" Type="http://schemas.openxmlformats.org/officeDocument/2006/relationships/customXml" Target="../ink/ink5156.xml"/><Relationship Id="rId63" Type="http://schemas.openxmlformats.org/officeDocument/2006/relationships/image" Target="../media/image3243.png"/><Relationship Id="rId84" Type="http://schemas.openxmlformats.org/officeDocument/2006/relationships/customXml" Target="../ink/ink5177.xml"/><Relationship Id="rId138" Type="http://schemas.openxmlformats.org/officeDocument/2006/relationships/customXml" Target="../ink/ink5204.xml"/><Relationship Id="rId159" Type="http://schemas.openxmlformats.org/officeDocument/2006/relationships/image" Target="../media/image3291.png"/><Relationship Id="rId170" Type="http://schemas.openxmlformats.org/officeDocument/2006/relationships/customXml" Target="../ink/ink5220.xml"/><Relationship Id="rId191" Type="http://schemas.openxmlformats.org/officeDocument/2006/relationships/image" Target="../media/image3307.png"/><Relationship Id="rId205" Type="http://schemas.openxmlformats.org/officeDocument/2006/relationships/image" Target="../media/image3314.png"/><Relationship Id="rId226" Type="http://schemas.openxmlformats.org/officeDocument/2006/relationships/customXml" Target="../ink/ink5248.xml"/><Relationship Id="rId107" Type="http://schemas.openxmlformats.org/officeDocument/2006/relationships/image" Target="../media/image3265.png"/><Relationship Id="rId11" Type="http://schemas.openxmlformats.org/officeDocument/2006/relationships/image" Target="../media/image32260.png"/><Relationship Id="rId32" Type="http://schemas.openxmlformats.org/officeDocument/2006/relationships/customXml" Target="../ink/ink5151.xml"/><Relationship Id="rId53" Type="http://schemas.openxmlformats.org/officeDocument/2006/relationships/image" Target="../media/image3238.png"/><Relationship Id="rId74" Type="http://schemas.openxmlformats.org/officeDocument/2006/relationships/customXml" Target="../ink/ink5172.xml"/><Relationship Id="rId128" Type="http://schemas.openxmlformats.org/officeDocument/2006/relationships/customXml" Target="../ink/ink5199.xml"/><Relationship Id="rId149" Type="http://schemas.openxmlformats.org/officeDocument/2006/relationships/image" Target="../media/image3286.png"/><Relationship Id="rId5" Type="http://schemas.openxmlformats.org/officeDocument/2006/relationships/image" Target="../media/image3201.png"/><Relationship Id="rId95" Type="http://schemas.openxmlformats.org/officeDocument/2006/relationships/image" Target="../media/image3259.png"/><Relationship Id="rId160" Type="http://schemas.openxmlformats.org/officeDocument/2006/relationships/customXml" Target="../ink/ink5215.xml"/><Relationship Id="rId181" Type="http://schemas.openxmlformats.org/officeDocument/2006/relationships/image" Target="../media/image3302.png"/><Relationship Id="rId216" Type="http://schemas.openxmlformats.org/officeDocument/2006/relationships/customXml" Target="../ink/ink5243.xml"/><Relationship Id="rId22" Type="http://schemas.openxmlformats.org/officeDocument/2006/relationships/customXml" Target="../ink/ink5146.xml"/><Relationship Id="rId43" Type="http://schemas.openxmlformats.org/officeDocument/2006/relationships/image" Target="../media/image32330.png"/><Relationship Id="rId64" Type="http://schemas.openxmlformats.org/officeDocument/2006/relationships/customXml" Target="../ink/ink5167.xml"/><Relationship Id="rId118" Type="http://schemas.openxmlformats.org/officeDocument/2006/relationships/customXml" Target="../ink/ink5194.xml"/><Relationship Id="rId139" Type="http://schemas.openxmlformats.org/officeDocument/2006/relationships/image" Target="../media/image3281.png"/><Relationship Id="rId85" Type="http://schemas.openxmlformats.org/officeDocument/2006/relationships/image" Target="../media/image3254.png"/><Relationship Id="rId150" Type="http://schemas.openxmlformats.org/officeDocument/2006/relationships/customXml" Target="../ink/ink5210.xml"/><Relationship Id="rId171" Type="http://schemas.openxmlformats.org/officeDocument/2006/relationships/image" Target="../media/image3297.png"/><Relationship Id="rId192" Type="http://schemas.openxmlformats.org/officeDocument/2006/relationships/customXml" Target="../ink/ink5231.xml"/><Relationship Id="rId206" Type="http://schemas.openxmlformats.org/officeDocument/2006/relationships/customXml" Target="../ink/ink5238.xml"/><Relationship Id="rId227" Type="http://schemas.openxmlformats.org/officeDocument/2006/relationships/image" Target="../media/image3325.png"/><Relationship Id="rId12" Type="http://schemas.openxmlformats.org/officeDocument/2006/relationships/customXml" Target="../ink/ink5141.xml"/><Relationship Id="rId33" Type="http://schemas.openxmlformats.org/officeDocument/2006/relationships/image" Target="../media/image3215.png"/><Relationship Id="rId108" Type="http://schemas.openxmlformats.org/officeDocument/2006/relationships/customXml" Target="../ink/ink5189.xml"/><Relationship Id="rId129" Type="http://schemas.openxmlformats.org/officeDocument/2006/relationships/image" Target="../media/image3276.png"/><Relationship Id="rId54" Type="http://schemas.openxmlformats.org/officeDocument/2006/relationships/customXml" Target="../ink/ink5162.xml"/><Relationship Id="rId75" Type="http://schemas.openxmlformats.org/officeDocument/2006/relationships/image" Target="../media/image3249.png"/><Relationship Id="rId96" Type="http://schemas.openxmlformats.org/officeDocument/2006/relationships/customXml" Target="../ink/ink5183.xml"/><Relationship Id="rId140" Type="http://schemas.openxmlformats.org/officeDocument/2006/relationships/customXml" Target="../ink/ink5205.xml"/><Relationship Id="rId161" Type="http://schemas.openxmlformats.org/officeDocument/2006/relationships/image" Target="../media/image3292.png"/><Relationship Id="rId182" Type="http://schemas.openxmlformats.org/officeDocument/2006/relationships/customXml" Target="../ink/ink5226.xml"/><Relationship Id="rId217" Type="http://schemas.openxmlformats.org/officeDocument/2006/relationships/image" Target="../media/image3320.png"/><Relationship Id="rId6" Type="http://schemas.openxmlformats.org/officeDocument/2006/relationships/customXml" Target="../ink/ink5138.xml"/><Relationship Id="rId23" Type="http://schemas.openxmlformats.org/officeDocument/2006/relationships/image" Target="../media/image3210.png"/><Relationship Id="rId119" Type="http://schemas.openxmlformats.org/officeDocument/2006/relationships/image" Target="../media/image3271.png"/><Relationship Id="rId44" Type="http://schemas.openxmlformats.org/officeDocument/2006/relationships/customXml" Target="../ink/ink5157.xml"/><Relationship Id="rId65" Type="http://schemas.openxmlformats.org/officeDocument/2006/relationships/image" Target="../media/image3244.png"/><Relationship Id="rId86" Type="http://schemas.openxmlformats.org/officeDocument/2006/relationships/customXml" Target="../ink/ink5178.xml"/><Relationship Id="rId130" Type="http://schemas.openxmlformats.org/officeDocument/2006/relationships/customXml" Target="../ink/ink5200.xml"/><Relationship Id="rId151" Type="http://schemas.openxmlformats.org/officeDocument/2006/relationships/image" Target="../media/image3287.png"/><Relationship Id="rId172" Type="http://schemas.openxmlformats.org/officeDocument/2006/relationships/customXml" Target="../ink/ink5221.xml"/><Relationship Id="rId193" Type="http://schemas.openxmlformats.org/officeDocument/2006/relationships/image" Target="../media/image3308.png"/><Relationship Id="rId207" Type="http://schemas.openxmlformats.org/officeDocument/2006/relationships/image" Target="../media/image3315.png"/><Relationship Id="rId228" Type="http://schemas.openxmlformats.org/officeDocument/2006/relationships/customXml" Target="../ink/ink5249.xml"/><Relationship Id="rId13" Type="http://schemas.openxmlformats.org/officeDocument/2006/relationships/image" Target="../media/image32270.png"/><Relationship Id="rId109" Type="http://schemas.openxmlformats.org/officeDocument/2006/relationships/image" Target="../media/image3266.png"/><Relationship Id="rId34" Type="http://schemas.openxmlformats.org/officeDocument/2006/relationships/customXml" Target="../ink/ink5152.xml"/><Relationship Id="rId55" Type="http://schemas.openxmlformats.org/officeDocument/2006/relationships/image" Target="../media/image3239.png"/><Relationship Id="rId76" Type="http://schemas.openxmlformats.org/officeDocument/2006/relationships/customXml" Target="../ink/ink5173.xml"/><Relationship Id="rId97" Type="http://schemas.openxmlformats.org/officeDocument/2006/relationships/image" Target="../media/image3260.png"/><Relationship Id="rId120" Type="http://schemas.openxmlformats.org/officeDocument/2006/relationships/customXml" Target="../ink/ink5195.xml"/><Relationship Id="rId141" Type="http://schemas.openxmlformats.org/officeDocument/2006/relationships/image" Target="../media/image3282.png"/><Relationship Id="rId7" Type="http://schemas.openxmlformats.org/officeDocument/2006/relationships/image" Target="../media/image3202.png"/><Relationship Id="rId162" Type="http://schemas.openxmlformats.org/officeDocument/2006/relationships/customXml" Target="../ink/ink5216.xml"/><Relationship Id="rId183" Type="http://schemas.openxmlformats.org/officeDocument/2006/relationships/image" Target="../media/image3303.png"/><Relationship Id="rId218" Type="http://schemas.openxmlformats.org/officeDocument/2006/relationships/customXml" Target="../ink/ink5244.xml"/><Relationship Id="rId24" Type="http://schemas.openxmlformats.org/officeDocument/2006/relationships/customXml" Target="../ink/ink5147.xml"/><Relationship Id="rId45" Type="http://schemas.openxmlformats.org/officeDocument/2006/relationships/image" Target="../media/image32340.png"/><Relationship Id="rId66" Type="http://schemas.openxmlformats.org/officeDocument/2006/relationships/customXml" Target="../ink/ink5168.xml"/><Relationship Id="rId87" Type="http://schemas.openxmlformats.org/officeDocument/2006/relationships/image" Target="../media/image3255.png"/><Relationship Id="rId110" Type="http://schemas.openxmlformats.org/officeDocument/2006/relationships/customXml" Target="../ink/ink5190.xml"/><Relationship Id="rId131" Type="http://schemas.openxmlformats.org/officeDocument/2006/relationships/image" Target="../media/image3277.png"/><Relationship Id="rId152" Type="http://schemas.openxmlformats.org/officeDocument/2006/relationships/customXml" Target="../ink/ink5211.xml"/><Relationship Id="rId173" Type="http://schemas.openxmlformats.org/officeDocument/2006/relationships/image" Target="../media/image3298.png"/><Relationship Id="rId194" Type="http://schemas.openxmlformats.org/officeDocument/2006/relationships/customXml" Target="../ink/ink5232.xml"/><Relationship Id="rId208" Type="http://schemas.openxmlformats.org/officeDocument/2006/relationships/customXml" Target="../ink/ink5239.xml"/><Relationship Id="rId229" Type="http://schemas.openxmlformats.org/officeDocument/2006/relationships/image" Target="../media/image3326.png"/><Relationship Id="rId14" Type="http://schemas.openxmlformats.org/officeDocument/2006/relationships/customXml" Target="../ink/ink5142.xml"/><Relationship Id="rId35" Type="http://schemas.openxmlformats.org/officeDocument/2006/relationships/image" Target="../media/image3216.png"/><Relationship Id="rId56" Type="http://schemas.openxmlformats.org/officeDocument/2006/relationships/customXml" Target="../ink/ink5163.xml"/><Relationship Id="rId77" Type="http://schemas.openxmlformats.org/officeDocument/2006/relationships/image" Target="../media/image3250.png"/><Relationship Id="rId100" Type="http://schemas.openxmlformats.org/officeDocument/2006/relationships/customXml" Target="../ink/ink5185.xml"/><Relationship Id="rId8" Type="http://schemas.openxmlformats.org/officeDocument/2006/relationships/customXml" Target="../ink/ink5139.xml"/><Relationship Id="rId98" Type="http://schemas.openxmlformats.org/officeDocument/2006/relationships/customXml" Target="../ink/ink5184.xml"/><Relationship Id="rId121" Type="http://schemas.openxmlformats.org/officeDocument/2006/relationships/image" Target="../media/image3272.png"/><Relationship Id="rId142" Type="http://schemas.openxmlformats.org/officeDocument/2006/relationships/customXml" Target="../ink/ink5206.xml"/><Relationship Id="rId163" Type="http://schemas.openxmlformats.org/officeDocument/2006/relationships/image" Target="../media/image3293.png"/><Relationship Id="rId184" Type="http://schemas.openxmlformats.org/officeDocument/2006/relationships/customXml" Target="../ink/ink5227.xml"/><Relationship Id="rId219" Type="http://schemas.openxmlformats.org/officeDocument/2006/relationships/image" Target="../media/image3321.png"/><Relationship Id="rId230" Type="http://schemas.openxmlformats.org/officeDocument/2006/relationships/customXml" Target="../ink/ink5250.xml"/><Relationship Id="rId25" Type="http://schemas.openxmlformats.org/officeDocument/2006/relationships/image" Target="../media/image3211.png"/><Relationship Id="rId46" Type="http://schemas.openxmlformats.org/officeDocument/2006/relationships/customXml" Target="../ink/ink5158.xml"/><Relationship Id="rId67" Type="http://schemas.openxmlformats.org/officeDocument/2006/relationships/image" Target="../media/image3245.png"/><Relationship Id="rId20" Type="http://schemas.openxmlformats.org/officeDocument/2006/relationships/customXml" Target="../ink/ink5145.xml"/><Relationship Id="rId41" Type="http://schemas.openxmlformats.org/officeDocument/2006/relationships/image" Target="../media/image32320.png"/><Relationship Id="rId62" Type="http://schemas.openxmlformats.org/officeDocument/2006/relationships/customXml" Target="../ink/ink5166.xml"/><Relationship Id="rId83" Type="http://schemas.openxmlformats.org/officeDocument/2006/relationships/image" Target="../media/image3253.png"/><Relationship Id="rId88" Type="http://schemas.openxmlformats.org/officeDocument/2006/relationships/customXml" Target="../ink/ink5179.xml"/><Relationship Id="rId111" Type="http://schemas.openxmlformats.org/officeDocument/2006/relationships/image" Target="../media/image3267.png"/><Relationship Id="rId132" Type="http://schemas.openxmlformats.org/officeDocument/2006/relationships/customXml" Target="../ink/ink5201.xml"/><Relationship Id="rId153" Type="http://schemas.openxmlformats.org/officeDocument/2006/relationships/image" Target="../media/image3288.png"/><Relationship Id="rId174" Type="http://schemas.openxmlformats.org/officeDocument/2006/relationships/customXml" Target="../ink/ink5222.xml"/><Relationship Id="rId179" Type="http://schemas.openxmlformats.org/officeDocument/2006/relationships/image" Target="../media/image3301.png"/><Relationship Id="rId195" Type="http://schemas.openxmlformats.org/officeDocument/2006/relationships/image" Target="../media/image3309.png"/><Relationship Id="rId209" Type="http://schemas.openxmlformats.org/officeDocument/2006/relationships/image" Target="../media/image3316.png"/><Relationship Id="rId190" Type="http://schemas.openxmlformats.org/officeDocument/2006/relationships/customXml" Target="../ink/ink5230.xml"/><Relationship Id="rId204" Type="http://schemas.openxmlformats.org/officeDocument/2006/relationships/customXml" Target="../ink/ink5237.xml"/><Relationship Id="rId220" Type="http://schemas.openxmlformats.org/officeDocument/2006/relationships/customXml" Target="../ink/ink5245.xml"/><Relationship Id="rId225" Type="http://schemas.openxmlformats.org/officeDocument/2006/relationships/image" Target="../media/image3324.png"/><Relationship Id="rId15" Type="http://schemas.openxmlformats.org/officeDocument/2006/relationships/image" Target="../media/image3206.png"/><Relationship Id="rId36" Type="http://schemas.openxmlformats.org/officeDocument/2006/relationships/customXml" Target="../ink/ink5153.xml"/><Relationship Id="rId57" Type="http://schemas.openxmlformats.org/officeDocument/2006/relationships/image" Target="../media/image3240.png"/><Relationship Id="rId106" Type="http://schemas.openxmlformats.org/officeDocument/2006/relationships/customXml" Target="../ink/ink5188.xml"/><Relationship Id="rId127" Type="http://schemas.openxmlformats.org/officeDocument/2006/relationships/image" Target="../media/image3275.png"/><Relationship Id="rId10" Type="http://schemas.openxmlformats.org/officeDocument/2006/relationships/customXml" Target="../ink/ink5140.xml"/><Relationship Id="rId31" Type="http://schemas.openxmlformats.org/officeDocument/2006/relationships/image" Target="../media/image3214.png"/><Relationship Id="rId52" Type="http://schemas.openxmlformats.org/officeDocument/2006/relationships/customXml" Target="../ink/ink5161.xml"/><Relationship Id="rId73" Type="http://schemas.openxmlformats.org/officeDocument/2006/relationships/image" Target="../media/image3248.png"/><Relationship Id="rId78" Type="http://schemas.openxmlformats.org/officeDocument/2006/relationships/customXml" Target="../ink/ink5174.xml"/><Relationship Id="rId94" Type="http://schemas.openxmlformats.org/officeDocument/2006/relationships/customXml" Target="../ink/ink5182.xml"/><Relationship Id="rId99" Type="http://schemas.openxmlformats.org/officeDocument/2006/relationships/image" Target="../media/image3261.png"/><Relationship Id="rId101" Type="http://schemas.openxmlformats.org/officeDocument/2006/relationships/image" Target="../media/image3262.png"/><Relationship Id="rId122" Type="http://schemas.openxmlformats.org/officeDocument/2006/relationships/customXml" Target="../ink/ink5196.xml"/><Relationship Id="rId143" Type="http://schemas.openxmlformats.org/officeDocument/2006/relationships/image" Target="../media/image3283.png"/><Relationship Id="rId148" Type="http://schemas.openxmlformats.org/officeDocument/2006/relationships/customXml" Target="../ink/ink5209.xml"/><Relationship Id="rId164" Type="http://schemas.openxmlformats.org/officeDocument/2006/relationships/customXml" Target="../ink/ink5217.xml"/><Relationship Id="rId169" Type="http://schemas.openxmlformats.org/officeDocument/2006/relationships/image" Target="../media/image3296.png"/><Relationship Id="rId185" Type="http://schemas.openxmlformats.org/officeDocument/2006/relationships/image" Target="../media/image3304.png"/><Relationship Id="rId4" Type="http://schemas.openxmlformats.org/officeDocument/2006/relationships/customXml" Target="../ink/ink5137.xml"/><Relationship Id="rId9" Type="http://schemas.openxmlformats.org/officeDocument/2006/relationships/image" Target="../media/image32250.png"/><Relationship Id="rId180" Type="http://schemas.openxmlformats.org/officeDocument/2006/relationships/customXml" Target="../ink/ink5225.xml"/><Relationship Id="rId210" Type="http://schemas.openxmlformats.org/officeDocument/2006/relationships/customXml" Target="../ink/ink5240.xml"/><Relationship Id="rId215" Type="http://schemas.openxmlformats.org/officeDocument/2006/relationships/image" Target="../media/image3319.png"/><Relationship Id="rId26" Type="http://schemas.openxmlformats.org/officeDocument/2006/relationships/customXml" Target="../ink/ink5148.xml"/><Relationship Id="rId231" Type="http://schemas.openxmlformats.org/officeDocument/2006/relationships/image" Target="../media/image3327.png"/><Relationship Id="rId47" Type="http://schemas.openxmlformats.org/officeDocument/2006/relationships/image" Target="../media/image3235.png"/><Relationship Id="rId68" Type="http://schemas.openxmlformats.org/officeDocument/2006/relationships/customXml" Target="../ink/ink5169.xml"/><Relationship Id="rId89" Type="http://schemas.openxmlformats.org/officeDocument/2006/relationships/image" Target="../media/image3256.png"/><Relationship Id="rId112" Type="http://schemas.openxmlformats.org/officeDocument/2006/relationships/customXml" Target="../ink/ink5191.xml"/><Relationship Id="rId133" Type="http://schemas.openxmlformats.org/officeDocument/2006/relationships/image" Target="../media/image3278.png"/><Relationship Id="rId154" Type="http://schemas.openxmlformats.org/officeDocument/2006/relationships/customXml" Target="../ink/ink5212.xml"/><Relationship Id="rId175" Type="http://schemas.openxmlformats.org/officeDocument/2006/relationships/image" Target="../media/image3299.png"/><Relationship Id="rId196" Type="http://schemas.openxmlformats.org/officeDocument/2006/relationships/customXml" Target="../ink/ink5233.xml"/><Relationship Id="rId200" Type="http://schemas.openxmlformats.org/officeDocument/2006/relationships/customXml" Target="../ink/ink5235.xml"/><Relationship Id="rId16" Type="http://schemas.openxmlformats.org/officeDocument/2006/relationships/customXml" Target="../ink/ink5143.xml"/><Relationship Id="rId221" Type="http://schemas.openxmlformats.org/officeDocument/2006/relationships/image" Target="../media/image3322.png"/><Relationship Id="rId37" Type="http://schemas.openxmlformats.org/officeDocument/2006/relationships/image" Target="../media/image32300.png"/><Relationship Id="rId58" Type="http://schemas.openxmlformats.org/officeDocument/2006/relationships/customXml" Target="../ink/ink5164.xml"/><Relationship Id="rId79" Type="http://schemas.openxmlformats.org/officeDocument/2006/relationships/image" Target="../media/image3251.png"/><Relationship Id="rId102" Type="http://schemas.openxmlformats.org/officeDocument/2006/relationships/customXml" Target="../ink/ink5186.xml"/><Relationship Id="rId123" Type="http://schemas.openxmlformats.org/officeDocument/2006/relationships/image" Target="../media/image3273.png"/><Relationship Id="rId144" Type="http://schemas.openxmlformats.org/officeDocument/2006/relationships/customXml" Target="../ink/ink5207.xml"/><Relationship Id="rId90" Type="http://schemas.openxmlformats.org/officeDocument/2006/relationships/customXml" Target="../ink/ink5180.xml"/><Relationship Id="rId165" Type="http://schemas.openxmlformats.org/officeDocument/2006/relationships/image" Target="../media/image3294.png"/><Relationship Id="rId186" Type="http://schemas.openxmlformats.org/officeDocument/2006/relationships/customXml" Target="../ink/ink5228.xml"/><Relationship Id="rId211" Type="http://schemas.openxmlformats.org/officeDocument/2006/relationships/image" Target="../media/image3317.png"/><Relationship Id="rId232" Type="http://schemas.openxmlformats.org/officeDocument/2006/relationships/customXml" Target="../ink/ink5251.xml"/><Relationship Id="rId27" Type="http://schemas.openxmlformats.org/officeDocument/2006/relationships/image" Target="../media/image3212.png"/><Relationship Id="rId48" Type="http://schemas.openxmlformats.org/officeDocument/2006/relationships/customXml" Target="../ink/ink5159.xml"/><Relationship Id="rId69" Type="http://schemas.openxmlformats.org/officeDocument/2006/relationships/image" Target="../media/image3246.png"/><Relationship Id="rId113" Type="http://schemas.openxmlformats.org/officeDocument/2006/relationships/image" Target="../media/image3268.png"/><Relationship Id="rId134" Type="http://schemas.openxmlformats.org/officeDocument/2006/relationships/customXml" Target="../ink/ink5202.xml"/><Relationship Id="rId80" Type="http://schemas.openxmlformats.org/officeDocument/2006/relationships/customXml" Target="../ink/ink5175.xml"/><Relationship Id="rId155" Type="http://schemas.openxmlformats.org/officeDocument/2006/relationships/image" Target="../media/image3289.png"/><Relationship Id="rId176" Type="http://schemas.openxmlformats.org/officeDocument/2006/relationships/customXml" Target="../ink/ink5223.xml"/><Relationship Id="rId197" Type="http://schemas.openxmlformats.org/officeDocument/2006/relationships/image" Target="../media/image3310.png"/><Relationship Id="rId201" Type="http://schemas.openxmlformats.org/officeDocument/2006/relationships/image" Target="../media/image3312.png"/><Relationship Id="rId222" Type="http://schemas.openxmlformats.org/officeDocument/2006/relationships/customXml" Target="../ink/ink5246.xml"/><Relationship Id="rId17" Type="http://schemas.openxmlformats.org/officeDocument/2006/relationships/image" Target="../media/image3207.png"/><Relationship Id="rId38" Type="http://schemas.openxmlformats.org/officeDocument/2006/relationships/customXml" Target="../ink/ink5154.xml"/><Relationship Id="rId59" Type="http://schemas.openxmlformats.org/officeDocument/2006/relationships/image" Target="../media/image3241.png"/><Relationship Id="rId103" Type="http://schemas.openxmlformats.org/officeDocument/2006/relationships/image" Target="../media/image3263.png"/><Relationship Id="rId124" Type="http://schemas.openxmlformats.org/officeDocument/2006/relationships/customXml" Target="../ink/ink5197.xml"/><Relationship Id="rId70" Type="http://schemas.openxmlformats.org/officeDocument/2006/relationships/customXml" Target="../ink/ink5170.xml"/><Relationship Id="rId91" Type="http://schemas.openxmlformats.org/officeDocument/2006/relationships/image" Target="../media/image3257.png"/><Relationship Id="rId145" Type="http://schemas.openxmlformats.org/officeDocument/2006/relationships/image" Target="../media/image3284.png"/><Relationship Id="rId166" Type="http://schemas.openxmlformats.org/officeDocument/2006/relationships/customXml" Target="../ink/ink5218.xml"/><Relationship Id="rId187" Type="http://schemas.openxmlformats.org/officeDocument/2006/relationships/image" Target="../media/image330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241.xml"/><Relationship Id="rId233" Type="http://schemas.openxmlformats.org/officeDocument/2006/relationships/image" Target="../media/image3328.png"/><Relationship Id="rId28" Type="http://schemas.openxmlformats.org/officeDocument/2006/relationships/customXml" Target="../ink/ink5149.xml"/><Relationship Id="rId49" Type="http://schemas.openxmlformats.org/officeDocument/2006/relationships/image" Target="../media/image3236.png"/><Relationship Id="rId114" Type="http://schemas.openxmlformats.org/officeDocument/2006/relationships/customXml" Target="../ink/ink5192.xml"/><Relationship Id="rId60" Type="http://schemas.openxmlformats.org/officeDocument/2006/relationships/customXml" Target="../ink/ink5165.xml"/><Relationship Id="rId81" Type="http://schemas.openxmlformats.org/officeDocument/2006/relationships/image" Target="../media/image3252.png"/><Relationship Id="rId135" Type="http://schemas.openxmlformats.org/officeDocument/2006/relationships/image" Target="../media/image3279.png"/><Relationship Id="rId156" Type="http://schemas.openxmlformats.org/officeDocument/2006/relationships/customXml" Target="../ink/ink5213.xml"/><Relationship Id="rId177" Type="http://schemas.openxmlformats.org/officeDocument/2006/relationships/image" Target="../media/image3300.png"/><Relationship Id="rId198" Type="http://schemas.openxmlformats.org/officeDocument/2006/relationships/customXml" Target="../ink/ink5234.xml"/><Relationship Id="rId202" Type="http://schemas.openxmlformats.org/officeDocument/2006/relationships/customXml" Target="../ink/ink5236.xml"/><Relationship Id="rId223" Type="http://schemas.openxmlformats.org/officeDocument/2006/relationships/image" Target="../media/image3323.png"/><Relationship Id="rId18" Type="http://schemas.openxmlformats.org/officeDocument/2006/relationships/customXml" Target="../ink/ink5144.xml"/><Relationship Id="rId39" Type="http://schemas.openxmlformats.org/officeDocument/2006/relationships/image" Target="../media/image32310.png"/><Relationship Id="rId50" Type="http://schemas.openxmlformats.org/officeDocument/2006/relationships/customXml" Target="../ink/ink5160.xml"/><Relationship Id="rId104" Type="http://schemas.openxmlformats.org/officeDocument/2006/relationships/customXml" Target="../ink/ink5187.xml"/><Relationship Id="rId125" Type="http://schemas.openxmlformats.org/officeDocument/2006/relationships/image" Target="../media/image3274.png"/><Relationship Id="rId146" Type="http://schemas.openxmlformats.org/officeDocument/2006/relationships/customXml" Target="../ink/ink5208.xml"/><Relationship Id="rId167" Type="http://schemas.openxmlformats.org/officeDocument/2006/relationships/image" Target="../media/image3295.png"/><Relationship Id="rId188" Type="http://schemas.openxmlformats.org/officeDocument/2006/relationships/customXml" Target="../ink/ink5229.xml"/><Relationship Id="rId71" Type="http://schemas.openxmlformats.org/officeDocument/2006/relationships/image" Target="../media/image3247.png"/><Relationship Id="rId92" Type="http://schemas.openxmlformats.org/officeDocument/2006/relationships/customXml" Target="../ink/ink5181.xml"/><Relationship Id="rId213" Type="http://schemas.openxmlformats.org/officeDocument/2006/relationships/image" Target="../media/image3318.png"/><Relationship Id="rId2" Type="http://schemas.openxmlformats.org/officeDocument/2006/relationships/customXml" Target="../ink/ink5136.xml"/><Relationship Id="rId29" Type="http://schemas.openxmlformats.org/officeDocument/2006/relationships/image" Target="../media/image32290.png"/><Relationship Id="rId40" Type="http://schemas.openxmlformats.org/officeDocument/2006/relationships/customXml" Target="../ink/ink5155.xml"/><Relationship Id="rId115" Type="http://schemas.openxmlformats.org/officeDocument/2006/relationships/image" Target="../media/image3269.png"/><Relationship Id="rId136" Type="http://schemas.openxmlformats.org/officeDocument/2006/relationships/customXml" Target="../ink/ink5203.xml"/><Relationship Id="rId157" Type="http://schemas.openxmlformats.org/officeDocument/2006/relationships/image" Target="../media/image3290.png"/><Relationship Id="rId178" Type="http://schemas.openxmlformats.org/officeDocument/2006/relationships/customXml" Target="../ink/ink5224.xml"/><Relationship Id="rId61" Type="http://schemas.openxmlformats.org/officeDocument/2006/relationships/image" Target="../media/image3242.png"/><Relationship Id="rId82" Type="http://schemas.openxmlformats.org/officeDocument/2006/relationships/customXml" Target="../ink/ink5176.xml"/><Relationship Id="rId199" Type="http://schemas.openxmlformats.org/officeDocument/2006/relationships/image" Target="../media/image3311.png"/><Relationship Id="rId203" Type="http://schemas.openxmlformats.org/officeDocument/2006/relationships/image" Target="../media/image3313.png"/><Relationship Id="rId19" Type="http://schemas.openxmlformats.org/officeDocument/2006/relationships/image" Target="../media/image3208.png"/><Relationship Id="rId224" Type="http://schemas.openxmlformats.org/officeDocument/2006/relationships/customXml" Target="../ink/ink5247.xml"/><Relationship Id="rId30" Type="http://schemas.openxmlformats.org/officeDocument/2006/relationships/customXml" Target="../ink/ink5150.xml"/><Relationship Id="rId105" Type="http://schemas.openxmlformats.org/officeDocument/2006/relationships/image" Target="../media/image3264.png"/><Relationship Id="rId126" Type="http://schemas.openxmlformats.org/officeDocument/2006/relationships/customXml" Target="../ink/ink5198.xml"/><Relationship Id="rId147" Type="http://schemas.openxmlformats.org/officeDocument/2006/relationships/image" Target="../media/image3285.png"/><Relationship Id="rId168" Type="http://schemas.openxmlformats.org/officeDocument/2006/relationships/customXml" Target="../ink/ink5219.xml"/><Relationship Id="rId51" Type="http://schemas.openxmlformats.org/officeDocument/2006/relationships/image" Target="../media/image3237.png"/><Relationship Id="rId72" Type="http://schemas.openxmlformats.org/officeDocument/2006/relationships/customXml" Target="../ink/ink5171.xml"/><Relationship Id="rId93" Type="http://schemas.openxmlformats.org/officeDocument/2006/relationships/image" Target="../media/image3258.png"/><Relationship Id="rId189" Type="http://schemas.openxmlformats.org/officeDocument/2006/relationships/image" Target="../media/image3306.png"/><Relationship Id="rId3" Type="http://schemas.openxmlformats.org/officeDocument/2006/relationships/image" Target="../media/image32240.png"/><Relationship Id="rId214" Type="http://schemas.openxmlformats.org/officeDocument/2006/relationships/customXml" Target="../ink/ink5242.xml"/><Relationship Id="rId116" Type="http://schemas.openxmlformats.org/officeDocument/2006/relationships/customXml" Target="../ink/ink5193.xml"/><Relationship Id="rId137" Type="http://schemas.openxmlformats.org/officeDocument/2006/relationships/image" Target="../media/image3280.png"/><Relationship Id="rId158" Type="http://schemas.openxmlformats.org/officeDocument/2006/relationships/customXml" Target="../ink/ink5214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82.png"/><Relationship Id="rId21" Type="http://schemas.openxmlformats.org/officeDocument/2006/relationships/image" Target="../media/image3335.png"/><Relationship Id="rId42" Type="http://schemas.openxmlformats.org/officeDocument/2006/relationships/customXml" Target="../ink/ink5272.xml"/><Relationship Id="rId63" Type="http://schemas.openxmlformats.org/officeDocument/2006/relationships/image" Target="../media/image3355.png"/><Relationship Id="rId84" Type="http://schemas.openxmlformats.org/officeDocument/2006/relationships/customXml" Target="../ink/ink5293.xml"/><Relationship Id="rId16" Type="http://schemas.openxmlformats.org/officeDocument/2006/relationships/customXml" Target="../ink/ink5259.xml"/><Relationship Id="rId107" Type="http://schemas.openxmlformats.org/officeDocument/2006/relationships/image" Target="../media/image3377.png"/><Relationship Id="rId11" Type="http://schemas.openxmlformats.org/officeDocument/2006/relationships/image" Target="../media/image3330.png"/><Relationship Id="rId32" Type="http://schemas.openxmlformats.org/officeDocument/2006/relationships/customXml" Target="../ink/ink5267.xml"/><Relationship Id="rId37" Type="http://schemas.openxmlformats.org/officeDocument/2006/relationships/image" Target="../media/image3342.png"/><Relationship Id="rId53" Type="http://schemas.openxmlformats.org/officeDocument/2006/relationships/image" Target="../media/image3350.png"/><Relationship Id="rId58" Type="http://schemas.openxmlformats.org/officeDocument/2006/relationships/customXml" Target="../ink/ink5280.xml"/><Relationship Id="rId74" Type="http://schemas.openxmlformats.org/officeDocument/2006/relationships/customXml" Target="../ink/ink5288.xml"/><Relationship Id="rId79" Type="http://schemas.openxmlformats.org/officeDocument/2006/relationships/image" Target="../media/image3363.png"/><Relationship Id="rId102" Type="http://schemas.openxmlformats.org/officeDocument/2006/relationships/customXml" Target="../ink/ink5302.xml"/><Relationship Id="rId123" Type="http://schemas.openxmlformats.org/officeDocument/2006/relationships/image" Target="../media/image3385.png"/><Relationship Id="rId128" Type="http://schemas.openxmlformats.org/officeDocument/2006/relationships/customXml" Target="../ink/ink5315.xml"/><Relationship Id="rId5" Type="http://schemas.openxmlformats.org/officeDocument/2006/relationships/image" Target="../media/image33270.png"/><Relationship Id="rId90" Type="http://schemas.openxmlformats.org/officeDocument/2006/relationships/customXml" Target="../ink/ink5296.xml"/><Relationship Id="rId95" Type="http://schemas.openxmlformats.org/officeDocument/2006/relationships/image" Target="../media/image3371.png"/><Relationship Id="rId22" Type="http://schemas.openxmlformats.org/officeDocument/2006/relationships/customXml" Target="../ink/ink5262.xml"/><Relationship Id="rId27" Type="http://schemas.openxmlformats.org/officeDocument/2006/relationships/image" Target="../media/image3338.png"/><Relationship Id="rId43" Type="http://schemas.openxmlformats.org/officeDocument/2006/relationships/image" Target="../media/image3345.png"/><Relationship Id="rId48" Type="http://schemas.openxmlformats.org/officeDocument/2006/relationships/customXml" Target="../ink/ink5275.xml"/><Relationship Id="rId64" Type="http://schemas.openxmlformats.org/officeDocument/2006/relationships/customXml" Target="../ink/ink5283.xml"/><Relationship Id="rId69" Type="http://schemas.openxmlformats.org/officeDocument/2006/relationships/image" Target="../media/image3358.png"/><Relationship Id="rId113" Type="http://schemas.openxmlformats.org/officeDocument/2006/relationships/image" Target="../media/image3380.png"/><Relationship Id="rId118" Type="http://schemas.openxmlformats.org/officeDocument/2006/relationships/customXml" Target="../ink/ink5310.xml"/><Relationship Id="rId80" Type="http://schemas.openxmlformats.org/officeDocument/2006/relationships/customXml" Target="../ink/ink5291.xml"/><Relationship Id="rId85" Type="http://schemas.openxmlformats.org/officeDocument/2006/relationships/image" Target="../media/image3366.png"/><Relationship Id="rId12" Type="http://schemas.openxmlformats.org/officeDocument/2006/relationships/customXml" Target="../ink/ink5257.xml"/><Relationship Id="rId17" Type="http://schemas.openxmlformats.org/officeDocument/2006/relationships/image" Target="../media/image3333.png"/><Relationship Id="rId33" Type="http://schemas.openxmlformats.org/officeDocument/2006/relationships/image" Target="../media/image3340.png"/><Relationship Id="rId38" Type="http://schemas.openxmlformats.org/officeDocument/2006/relationships/customXml" Target="../ink/ink5270.xml"/><Relationship Id="rId59" Type="http://schemas.openxmlformats.org/officeDocument/2006/relationships/image" Target="../media/image3353.png"/><Relationship Id="rId103" Type="http://schemas.openxmlformats.org/officeDocument/2006/relationships/image" Target="../media/image3375.png"/><Relationship Id="rId108" Type="http://schemas.openxmlformats.org/officeDocument/2006/relationships/customXml" Target="../ink/ink5305.xml"/><Relationship Id="rId124" Type="http://schemas.openxmlformats.org/officeDocument/2006/relationships/customXml" Target="../ink/ink5313.xml"/><Relationship Id="rId129" Type="http://schemas.openxmlformats.org/officeDocument/2006/relationships/image" Target="../media/image3388.png"/><Relationship Id="rId54" Type="http://schemas.openxmlformats.org/officeDocument/2006/relationships/customXml" Target="../ink/ink5278.xml"/><Relationship Id="rId70" Type="http://schemas.openxmlformats.org/officeDocument/2006/relationships/customXml" Target="../ink/ink5286.xml"/><Relationship Id="rId75" Type="http://schemas.openxmlformats.org/officeDocument/2006/relationships/image" Target="../media/image3361.png"/><Relationship Id="rId91" Type="http://schemas.openxmlformats.org/officeDocument/2006/relationships/image" Target="../media/image3369.png"/><Relationship Id="rId96" Type="http://schemas.openxmlformats.org/officeDocument/2006/relationships/customXml" Target="../ink/ink529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254.xml"/><Relationship Id="rId23" Type="http://schemas.openxmlformats.org/officeDocument/2006/relationships/image" Target="../media/image3336.png"/><Relationship Id="rId28" Type="http://schemas.openxmlformats.org/officeDocument/2006/relationships/customXml" Target="../ink/ink5265.xml"/><Relationship Id="rId49" Type="http://schemas.openxmlformats.org/officeDocument/2006/relationships/image" Target="../media/image3348.png"/><Relationship Id="rId114" Type="http://schemas.openxmlformats.org/officeDocument/2006/relationships/customXml" Target="../ink/ink5308.xml"/><Relationship Id="rId119" Type="http://schemas.openxmlformats.org/officeDocument/2006/relationships/image" Target="../media/image3383.png"/><Relationship Id="rId44" Type="http://schemas.openxmlformats.org/officeDocument/2006/relationships/customXml" Target="../ink/ink5273.xml"/><Relationship Id="rId60" Type="http://schemas.openxmlformats.org/officeDocument/2006/relationships/customXml" Target="../ink/ink5281.xml"/><Relationship Id="rId65" Type="http://schemas.openxmlformats.org/officeDocument/2006/relationships/image" Target="../media/image3356.png"/><Relationship Id="rId81" Type="http://schemas.openxmlformats.org/officeDocument/2006/relationships/image" Target="../media/image3364.png"/><Relationship Id="rId86" Type="http://schemas.openxmlformats.org/officeDocument/2006/relationships/customXml" Target="../ink/ink5294.xml"/><Relationship Id="rId130" Type="http://schemas.openxmlformats.org/officeDocument/2006/relationships/customXml" Target="../ink/ink5316.xml"/><Relationship Id="rId13" Type="http://schemas.openxmlformats.org/officeDocument/2006/relationships/image" Target="../media/image3331.png"/><Relationship Id="rId18" Type="http://schemas.openxmlformats.org/officeDocument/2006/relationships/customXml" Target="../ink/ink5260.xml"/><Relationship Id="rId39" Type="http://schemas.openxmlformats.org/officeDocument/2006/relationships/image" Target="../media/image3343.png"/><Relationship Id="rId109" Type="http://schemas.openxmlformats.org/officeDocument/2006/relationships/image" Target="../media/image3378.png"/><Relationship Id="rId34" Type="http://schemas.openxmlformats.org/officeDocument/2006/relationships/customXml" Target="../ink/ink5268.xml"/><Relationship Id="rId50" Type="http://schemas.openxmlformats.org/officeDocument/2006/relationships/customXml" Target="../ink/ink5276.xml"/><Relationship Id="rId55" Type="http://schemas.openxmlformats.org/officeDocument/2006/relationships/image" Target="../media/image3351.png"/><Relationship Id="rId76" Type="http://schemas.openxmlformats.org/officeDocument/2006/relationships/customXml" Target="../ink/ink5289.xml"/><Relationship Id="rId97" Type="http://schemas.openxmlformats.org/officeDocument/2006/relationships/image" Target="../media/image3372.png"/><Relationship Id="rId104" Type="http://schemas.openxmlformats.org/officeDocument/2006/relationships/customXml" Target="../ink/ink5303.xml"/><Relationship Id="rId120" Type="http://schemas.openxmlformats.org/officeDocument/2006/relationships/customXml" Target="../ink/ink5311.xml"/><Relationship Id="rId125" Type="http://schemas.openxmlformats.org/officeDocument/2006/relationships/image" Target="../media/image3386.png"/><Relationship Id="rId7" Type="http://schemas.openxmlformats.org/officeDocument/2006/relationships/image" Target="../media/image33280.png"/><Relationship Id="rId71" Type="http://schemas.openxmlformats.org/officeDocument/2006/relationships/image" Target="../media/image3359.png"/><Relationship Id="rId92" Type="http://schemas.openxmlformats.org/officeDocument/2006/relationships/customXml" Target="../ink/ink5297.xml"/><Relationship Id="rId2" Type="http://schemas.openxmlformats.org/officeDocument/2006/relationships/customXml" Target="../ink/ink5252.xml"/><Relationship Id="rId29" Type="http://schemas.openxmlformats.org/officeDocument/2006/relationships/image" Target="../media/image3339.png"/><Relationship Id="rId24" Type="http://schemas.openxmlformats.org/officeDocument/2006/relationships/customXml" Target="../ink/ink5263.xml"/><Relationship Id="rId40" Type="http://schemas.openxmlformats.org/officeDocument/2006/relationships/customXml" Target="../ink/ink5271.xml"/><Relationship Id="rId45" Type="http://schemas.openxmlformats.org/officeDocument/2006/relationships/image" Target="../media/image3346.png"/><Relationship Id="rId66" Type="http://schemas.openxmlformats.org/officeDocument/2006/relationships/customXml" Target="../ink/ink5284.xml"/><Relationship Id="rId87" Type="http://schemas.openxmlformats.org/officeDocument/2006/relationships/image" Target="../media/image3367.png"/><Relationship Id="rId110" Type="http://schemas.openxmlformats.org/officeDocument/2006/relationships/customXml" Target="../ink/ink5306.xml"/><Relationship Id="rId115" Type="http://schemas.openxmlformats.org/officeDocument/2006/relationships/image" Target="../media/image3381.png"/><Relationship Id="rId131" Type="http://schemas.openxmlformats.org/officeDocument/2006/relationships/image" Target="../media/image3389.png"/><Relationship Id="rId61" Type="http://schemas.openxmlformats.org/officeDocument/2006/relationships/image" Target="../media/image3354.png"/><Relationship Id="rId82" Type="http://schemas.openxmlformats.org/officeDocument/2006/relationships/customXml" Target="../ink/ink5292.xml"/><Relationship Id="rId19" Type="http://schemas.openxmlformats.org/officeDocument/2006/relationships/image" Target="../media/image3334.png"/><Relationship Id="rId14" Type="http://schemas.openxmlformats.org/officeDocument/2006/relationships/customXml" Target="../ink/ink5258.xml"/><Relationship Id="rId30" Type="http://schemas.openxmlformats.org/officeDocument/2006/relationships/customXml" Target="../ink/ink5266.xml"/><Relationship Id="rId35" Type="http://schemas.openxmlformats.org/officeDocument/2006/relationships/image" Target="../media/image3341.png"/><Relationship Id="rId56" Type="http://schemas.openxmlformats.org/officeDocument/2006/relationships/customXml" Target="../ink/ink5279.xml"/><Relationship Id="rId77" Type="http://schemas.openxmlformats.org/officeDocument/2006/relationships/image" Target="../media/image3362.png"/><Relationship Id="rId100" Type="http://schemas.openxmlformats.org/officeDocument/2006/relationships/customXml" Target="../ink/ink5301.xml"/><Relationship Id="rId105" Type="http://schemas.openxmlformats.org/officeDocument/2006/relationships/image" Target="../media/image3376.png"/><Relationship Id="rId126" Type="http://schemas.openxmlformats.org/officeDocument/2006/relationships/customXml" Target="../ink/ink5314.xml"/><Relationship Id="rId8" Type="http://schemas.openxmlformats.org/officeDocument/2006/relationships/customXml" Target="../ink/ink5255.xml"/><Relationship Id="rId51" Type="http://schemas.openxmlformats.org/officeDocument/2006/relationships/image" Target="../media/image3349.png"/><Relationship Id="rId72" Type="http://schemas.openxmlformats.org/officeDocument/2006/relationships/customXml" Target="../ink/ink5287.xml"/><Relationship Id="rId93" Type="http://schemas.openxmlformats.org/officeDocument/2006/relationships/image" Target="../media/image3370.png"/><Relationship Id="rId98" Type="http://schemas.openxmlformats.org/officeDocument/2006/relationships/customXml" Target="../ink/ink5300.xml"/><Relationship Id="rId121" Type="http://schemas.openxmlformats.org/officeDocument/2006/relationships/image" Target="../media/image3384.png"/><Relationship Id="rId3" Type="http://schemas.openxmlformats.org/officeDocument/2006/relationships/image" Target="../media/image33260.png"/><Relationship Id="rId25" Type="http://schemas.openxmlformats.org/officeDocument/2006/relationships/image" Target="../media/image3337.png"/><Relationship Id="rId46" Type="http://schemas.openxmlformats.org/officeDocument/2006/relationships/customXml" Target="../ink/ink5274.xml"/><Relationship Id="rId67" Type="http://schemas.openxmlformats.org/officeDocument/2006/relationships/image" Target="../media/image3357.png"/><Relationship Id="rId116" Type="http://schemas.openxmlformats.org/officeDocument/2006/relationships/customXml" Target="../ink/ink5309.xml"/><Relationship Id="rId20" Type="http://schemas.openxmlformats.org/officeDocument/2006/relationships/customXml" Target="../ink/ink5261.xml"/><Relationship Id="rId41" Type="http://schemas.openxmlformats.org/officeDocument/2006/relationships/image" Target="../media/image3344.png"/><Relationship Id="rId62" Type="http://schemas.openxmlformats.org/officeDocument/2006/relationships/customXml" Target="../ink/ink5282.xml"/><Relationship Id="rId83" Type="http://schemas.openxmlformats.org/officeDocument/2006/relationships/image" Target="../media/image3365.png"/><Relationship Id="rId88" Type="http://schemas.openxmlformats.org/officeDocument/2006/relationships/customXml" Target="../ink/ink5295.xml"/><Relationship Id="rId111" Type="http://schemas.openxmlformats.org/officeDocument/2006/relationships/image" Target="../media/image3379.png"/><Relationship Id="rId132" Type="http://schemas.openxmlformats.org/officeDocument/2006/relationships/customXml" Target="../ink/ink5317.xml"/><Relationship Id="rId15" Type="http://schemas.openxmlformats.org/officeDocument/2006/relationships/image" Target="../media/image3332.png"/><Relationship Id="rId36" Type="http://schemas.openxmlformats.org/officeDocument/2006/relationships/customXml" Target="../ink/ink5269.xml"/><Relationship Id="rId57" Type="http://schemas.openxmlformats.org/officeDocument/2006/relationships/image" Target="../media/image3352.png"/><Relationship Id="rId106" Type="http://schemas.openxmlformats.org/officeDocument/2006/relationships/customXml" Target="../ink/ink5304.xml"/><Relationship Id="rId127" Type="http://schemas.openxmlformats.org/officeDocument/2006/relationships/image" Target="../media/image3387.png"/><Relationship Id="rId10" Type="http://schemas.openxmlformats.org/officeDocument/2006/relationships/customXml" Target="../ink/ink5256.xml"/><Relationship Id="rId31" Type="http://schemas.openxmlformats.org/officeDocument/2006/relationships/image" Target="../media/image3171.png"/><Relationship Id="rId52" Type="http://schemas.openxmlformats.org/officeDocument/2006/relationships/customXml" Target="../ink/ink5277.xml"/><Relationship Id="rId73" Type="http://schemas.openxmlformats.org/officeDocument/2006/relationships/image" Target="../media/image3360.png"/><Relationship Id="rId78" Type="http://schemas.openxmlformats.org/officeDocument/2006/relationships/customXml" Target="../ink/ink5290.xml"/><Relationship Id="rId94" Type="http://schemas.openxmlformats.org/officeDocument/2006/relationships/customXml" Target="../ink/ink5298.xml"/><Relationship Id="rId99" Type="http://schemas.openxmlformats.org/officeDocument/2006/relationships/image" Target="../media/image3373.png"/><Relationship Id="rId101" Type="http://schemas.openxmlformats.org/officeDocument/2006/relationships/image" Target="../media/image3374.png"/><Relationship Id="rId122" Type="http://schemas.openxmlformats.org/officeDocument/2006/relationships/customXml" Target="../ink/ink5312.xml"/><Relationship Id="rId4" Type="http://schemas.openxmlformats.org/officeDocument/2006/relationships/customXml" Target="../ink/ink5253.xml"/><Relationship Id="rId9" Type="http://schemas.openxmlformats.org/officeDocument/2006/relationships/image" Target="../media/image3329.png"/><Relationship Id="rId26" Type="http://schemas.openxmlformats.org/officeDocument/2006/relationships/customXml" Target="../ink/ink5264.xml"/><Relationship Id="rId47" Type="http://schemas.openxmlformats.org/officeDocument/2006/relationships/image" Target="../media/image3347.png"/><Relationship Id="rId68" Type="http://schemas.openxmlformats.org/officeDocument/2006/relationships/customXml" Target="../ink/ink5285.xml"/><Relationship Id="rId89" Type="http://schemas.openxmlformats.org/officeDocument/2006/relationships/image" Target="../media/image3368.png"/><Relationship Id="rId112" Type="http://schemas.openxmlformats.org/officeDocument/2006/relationships/customXml" Target="../ink/ink5307.xml"/><Relationship Id="rId133" Type="http://schemas.openxmlformats.org/officeDocument/2006/relationships/image" Target="../media/image3390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30.xml"/><Relationship Id="rId21" Type="http://schemas.openxmlformats.org/officeDocument/2006/relationships/image" Target="../media/image3400.png"/><Relationship Id="rId42" Type="http://schemas.openxmlformats.org/officeDocument/2006/relationships/customXml" Target="../ink/ink5338.xml"/><Relationship Id="rId47" Type="http://schemas.openxmlformats.org/officeDocument/2006/relationships/image" Target="../media/image3413.png"/><Relationship Id="rId63" Type="http://schemas.openxmlformats.org/officeDocument/2006/relationships/image" Target="../media/image3421.png"/><Relationship Id="rId68" Type="http://schemas.openxmlformats.org/officeDocument/2006/relationships/customXml" Target="../ink/ink5351.xml"/><Relationship Id="rId84" Type="http://schemas.openxmlformats.org/officeDocument/2006/relationships/customXml" Target="../ink/ink5359.xml"/><Relationship Id="rId89" Type="http://schemas.openxmlformats.org/officeDocument/2006/relationships/image" Target="../media/image3434.png"/><Relationship Id="rId16" Type="http://schemas.openxmlformats.org/officeDocument/2006/relationships/customXml" Target="../ink/ink5325.xml"/><Relationship Id="rId11" Type="http://schemas.openxmlformats.org/officeDocument/2006/relationships/image" Target="../media/image3395.png"/><Relationship Id="rId32" Type="http://schemas.openxmlformats.org/officeDocument/2006/relationships/customXml" Target="../ink/ink5333.xml"/><Relationship Id="rId37" Type="http://schemas.openxmlformats.org/officeDocument/2006/relationships/image" Target="../media/image3408.png"/><Relationship Id="rId53" Type="http://schemas.openxmlformats.org/officeDocument/2006/relationships/image" Target="../media/image3416.png"/><Relationship Id="rId58" Type="http://schemas.openxmlformats.org/officeDocument/2006/relationships/customXml" Target="../ink/ink5346.xml"/><Relationship Id="rId74" Type="http://schemas.openxmlformats.org/officeDocument/2006/relationships/customXml" Target="../ink/ink5354.xml"/><Relationship Id="rId79" Type="http://schemas.openxmlformats.org/officeDocument/2006/relationships/image" Target="../media/image3429.png"/><Relationship Id="rId5" Type="http://schemas.openxmlformats.org/officeDocument/2006/relationships/image" Target="../media/image3392.png"/><Relationship Id="rId90" Type="http://schemas.openxmlformats.org/officeDocument/2006/relationships/customXml" Target="../ink/ink5362.xml"/><Relationship Id="rId95" Type="http://schemas.openxmlformats.org/officeDocument/2006/relationships/image" Target="../media/image3437.png"/><Relationship Id="rId22" Type="http://schemas.openxmlformats.org/officeDocument/2006/relationships/customXml" Target="../ink/ink5328.xml"/><Relationship Id="rId27" Type="http://schemas.openxmlformats.org/officeDocument/2006/relationships/image" Target="../media/image3403.png"/><Relationship Id="rId43" Type="http://schemas.openxmlformats.org/officeDocument/2006/relationships/image" Target="../media/image3411.png"/><Relationship Id="rId48" Type="http://schemas.openxmlformats.org/officeDocument/2006/relationships/customXml" Target="../ink/ink5341.xml"/><Relationship Id="rId64" Type="http://schemas.openxmlformats.org/officeDocument/2006/relationships/customXml" Target="../ink/ink5349.xml"/><Relationship Id="rId69" Type="http://schemas.openxmlformats.org/officeDocument/2006/relationships/image" Target="../media/image3424.png"/><Relationship Id="rId8" Type="http://schemas.openxmlformats.org/officeDocument/2006/relationships/customXml" Target="../ink/ink5321.xml"/><Relationship Id="rId51" Type="http://schemas.openxmlformats.org/officeDocument/2006/relationships/image" Target="../media/image3415.png"/><Relationship Id="rId72" Type="http://schemas.openxmlformats.org/officeDocument/2006/relationships/customXml" Target="../ink/ink5353.xml"/><Relationship Id="rId80" Type="http://schemas.openxmlformats.org/officeDocument/2006/relationships/customXml" Target="../ink/ink5357.xml"/><Relationship Id="rId85" Type="http://schemas.openxmlformats.org/officeDocument/2006/relationships/image" Target="../media/image3432.png"/><Relationship Id="rId93" Type="http://schemas.openxmlformats.org/officeDocument/2006/relationships/image" Target="../media/image3436.png"/><Relationship Id="rId3" Type="http://schemas.openxmlformats.org/officeDocument/2006/relationships/image" Target="../media/image3391.png"/><Relationship Id="rId12" Type="http://schemas.openxmlformats.org/officeDocument/2006/relationships/customXml" Target="../ink/ink5323.xml"/><Relationship Id="rId17" Type="http://schemas.openxmlformats.org/officeDocument/2006/relationships/image" Target="../media/image3398.png"/><Relationship Id="rId25" Type="http://schemas.openxmlformats.org/officeDocument/2006/relationships/image" Target="../media/image3402.png"/><Relationship Id="rId33" Type="http://schemas.openxmlformats.org/officeDocument/2006/relationships/image" Target="../media/image3406.png"/><Relationship Id="rId38" Type="http://schemas.openxmlformats.org/officeDocument/2006/relationships/customXml" Target="../ink/ink5336.xml"/><Relationship Id="rId46" Type="http://schemas.openxmlformats.org/officeDocument/2006/relationships/customXml" Target="../ink/ink5340.xml"/><Relationship Id="rId59" Type="http://schemas.openxmlformats.org/officeDocument/2006/relationships/image" Target="../media/image3419.png"/><Relationship Id="rId67" Type="http://schemas.openxmlformats.org/officeDocument/2006/relationships/image" Target="../media/image3423.png"/><Relationship Id="rId20" Type="http://schemas.openxmlformats.org/officeDocument/2006/relationships/customXml" Target="../ink/ink5327.xml"/><Relationship Id="rId41" Type="http://schemas.openxmlformats.org/officeDocument/2006/relationships/image" Target="../media/image3410.png"/><Relationship Id="rId54" Type="http://schemas.openxmlformats.org/officeDocument/2006/relationships/customXml" Target="../ink/ink5344.xml"/><Relationship Id="rId62" Type="http://schemas.openxmlformats.org/officeDocument/2006/relationships/customXml" Target="../ink/ink5348.xml"/><Relationship Id="rId70" Type="http://schemas.openxmlformats.org/officeDocument/2006/relationships/customXml" Target="../ink/ink5352.xml"/><Relationship Id="rId75" Type="http://schemas.openxmlformats.org/officeDocument/2006/relationships/image" Target="../media/image3427.png"/><Relationship Id="rId83" Type="http://schemas.openxmlformats.org/officeDocument/2006/relationships/image" Target="../media/image3431.png"/><Relationship Id="rId88" Type="http://schemas.openxmlformats.org/officeDocument/2006/relationships/customXml" Target="../ink/ink5361.xml"/><Relationship Id="rId91" Type="http://schemas.openxmlformats.org/officeDocument/2006/relationships/image" Target="../media/image343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320.xml"/><Relationship Id="rId15" Type="http://schemas.openxmlformats.org/officeDocument/2006/relationships/image" Target="../media/image3397.png"/><Relationship Id="rId23" Type="http://schemas.openxmlformats.org/officeDocument/2006/relationships/image" Target="../media/image3401.png"/><Relationship Id="rId28" Type="http://schemas.openxmlformats.org/officeDocument/2006/relationships/customXml" Target="../ink/ink5331.xml"/><Relationship Id="rId36" Type="http://schemas.openxmlformats.org/officeDocument/2006/relationships/customXml" Target="../ink/ink5335.xml"/><Relationship Id="rId49" Type="http://schemas.openxmlformats.org/officeDocument/2006/relationships/image" Target="../media/image3414.png"/><Relationship Id="rId57" Type="http://schemas.openxmlformats.org/officeDocument/2006/relationships/image" Target="../media/image3418.png"/><Relationship Id="rId10" Type="http://schemas.openxmlformats.org/officeDocument/2006/relationships/customXml" Target="../ink/ink5322.xml"/><Relationship Id="rId31" Type="http://schemas.openxmlformats.org/officeDocument/2006/relationships/image" Target="../media/image3405.png"/><Relationship Id="rId44" Type="http://schemas.openxmlformats.org/officeDocument/2006/relationships/customXml" Target="../ink/ink5339.xml"/><Relationship Id="rId52" Type="http://schemas.openxmlformats.org/officeDocument/2006/relationships/customXml" Target="../ink/ink5343.xml"/><Relationship Id="rId60" Type="http://schemas.openxmlformats.org/officeDocument/2006/relationships/customXml" Target="../ink/ink5347.xml"/><Relationship Id="rId65" Type="http://schemas.openxmlformats.org/officeDocument/2006/relationships/image" Target="../media/image3422.png"/><Relationship Id="rId73" Type="http://schemas.openxmlformats.org/officeDocument/2006/relationships/image" Target="../media/image3426.png"/><Relationship Id="rId78" Type="http://schemas.openxmlformats.org/officeDocument/2006/relationships/customXml" Target="../ink/ink5356.xml"/><Relationship Id="rId81" Type="http://schemas.openxmlformats.org/officeDocument/2006/relationships/image" Target="../media/image3430.png"/><Relationship Id="rId86" Type="http://schemas.openxmlformats.org/officeDocument/2006/relationships/customXml" Target="../ink/ink5360.xml"/><Relationship Id="rId94" Type="http://schemas.openxmlformats.org/officeDocument/2006/relationships/customXml" Target="../ink/ink5364.xml"/><Relationship Id="rId4" Type="http://schemas.openxmlformats.org/officeDocument/2006/relationships/customXml" Target="../ink/ink5319.xml"/><Relationship Id="rId9" Type="http://schemas.openxmlformats.org/officeDocument/2006/relationships/image" Target="../media/image3394.png"/><Relationship Id="rId13" Type="http://schemas.openxmlformats.org/officeDocument/2006/relationships/image" Target="../media/image3396.png"/><Relationship Id="rId18" Type="http://schemas.openxmlformats.org/officeDocument/2006/relationships/customXml" Target="../ink/ink5326.xml"/><Relationship Id="rId39" Type="http://schemas.openxmlformats.org/officeDocument/2006/relationships/image" Target="../media/image3409.png"/><Relationship Id="rId34" Type="http://schemas.openxmlformats.org/officeDocument/2006/relationships/customXml" Target="../ink/ink5334.xml"/><Relationship Id="rId50" Type="http://schemas.openxmlformats.org/officeDocument/2006/relationships/customXml" Target="../ink/ink5342.xml"/><Relationship Id="rId55" Type="http://schemas.openxmlformats.org/officeDocument/2006/relationships/image" Target="../media/image3417.png"/><Relationship Id="rId76" Type="http://schemas.openxmlformats.org/officeDocument/2006/relationships/customXml" Target="../ink/ink5355.xml"/><Relationship Id="rId7" Type="http://schemas.openxmlformats.org/officeDocument/2006/relationships/image" Target="../media/image3393.png"/><Relationship Id="rId71" Type="http://schemas.openxmlformats.org/officeDocument/2006/relationships/image" Target="../media/image3425.png"/><Relationship Id="rId92" Type="http://schemas.openxmlformats.org/officeDocument/2006/relationships/customXml" Target="../ink/ink5363.xml"/><Relationship Id="rId2" Type="http://schemas.openxmlformats.org/officeDocument/2006/relationships/customXml" Target="../ink/ink5318.xml"/><Relationship Id="rId29" Type="http://schemas.openxmlformats.org/officeDocument/2006/relationships/image" Target="../media/image3404.png"/><Relationship Id="rId24" Type="http://schemas.openxmlformats.org/officeDocument/2006/relationships/customXml" Target="../ink/ink5329.xml"/><Relationship Id="rId40" Type="http://schemas.openxmlformats.org/officeDocument/2006/relationships/customXml" Target="../ink/ink5337.xml"/><Relationship Id="rId45" Type="http://schemas.openxmlformats.org/officeDocument/2006/relationships/image" Target="../media/image3412.png"/><Relationship Id="rId66" Type="http://schemas.openxmlformats.org/officeDocument/2006/relationships/customXml" Target="../ink/ink5350.xml"/><Relationship Id="rId87" Type="http://schemas.openxmlformats.org/officeDocument/2006/relationships/image" Target="../media/image3433.png"/><Relationship Id="rId61" Type="http://schemas.openxmlformats.org/officeDocument/2006/relationships/image" Target="../media/image3420.png"/><Relationship Id="rId82" Type="http://schemas.openxmlformats.org/officeDocument/2006/relationships/customXml" Target="../ink/ink5358.xml"/><Relationship Id="rId19" Type="http://schemas.openxmlformats.org/officeDocument/2006/relationships/image" Target="../media/image3399.png"/><Relationship Id="rId14" Type="http://schemas.openxmlformats.org/officeDocument/2006/relationships/customXml" Target="../ink/ink5324.xml"/><Relationship Id="rId30" Type="http://schemas.openxmlformats.org/officeDocument/2006/relationships/customXml" Target="../ink/ink5332.xml"/><Relationship Id="rId35" Type="http://schemas.openxmlformats.org/officeDocument/2006/relationships/image" Target="../media/image3407.png"/><Relationship Id="rId56" Type="http://schemas.openxmlformats.org/officeDocument/2006/relationships/customXml" Target="../ink/ink5345.xml"/><Relationship Id="rId77" Type="http://schemas.openxmlformats.org/officeDocument/2006/relationships/image" Target="../media/image34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1.png"/><Relationship Id="rId13" Type="http://schemas.openxmlformats.org/officeDocument/2006/relationships/customXml" Target="../ink/ink5370.xml"/><Relationship Id="rId18" Type="http://schemas.openxmlformats.org/officeDocument/2006/relationships/image" Target="../media/image3446.png"/><Relationship Id="rId26" Type="http://schemas.openxmlformats.org/officeDocument/2006/relationships/image" Target="../media/image3450.png"/><Relationship Id="rId3" Type="http://schemas.openxmlformats.org/officeDocument/2006/relationships/customXml" Target="../ink/ink5365.xml"/><Relationship Id="rId21" Type="http://schemas.openxmlformats.org/officeDocument/2006/relationships/customXml" Target="../ink/ink5374.xml"/><Relationship Id="rId7" Type="http://schemas.openxmlformats.org/officeDocument/2006/relationships/customXml" Target="../ink/ink5367.xml"/><Relationship Id="rId12" Type="http://schemas.openxmlformats.org/officeDocument/2006/relationships/image" Target="../media/image3443.png"/><Relationship Id="rId17" Type="http://schemas.openxmlformats.org/officeDocument/2006/relationships/customXml" Target="../ink/ink5372.xml"/><Relationship Id="rId25" Type="http://schemas.openxmlformats.org/officeDocument/2006/relationships/customXml" Target="../ink/ink5376.xml"/><Relationship Id="rId2" Type="http://schemas.openxmlformats.org/officeDocument/2006/relationships/image" Target="../media/image3438.png"/><Relationship Id="rId16" Type="http://schemas.openxmlformats.org/officeDocument/2006/relationships/image" Target="../media/image3445.png"/><Relationship Id="rId20" Type="http://schemas.openxmlformats.org/officeDocument/2006/relationships/image" Target="../media/image3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0.png"/><Relationship Id="rId11" Type="http://schemas.openxmlformats.org/officeDocument/2006/relationships/customXml" Target="../ink/ink5369.xml"/><Relationship Id="rId24" Type="http://schemas.openxmlformats.org/officeDocument/2006/relationships/image" Target="../media/image3449.png"/><Relationship Id="rId5" Type="http://schemas.openxmlformats.org/officeDocument/2006/relationships/customXml" Target="../ink/ink5366.xml"/><Relationship Id="rId15" Type="http://schemas.openxmlformats.org/officeDocument/2006/relationships/customXml" Target="../ink/ink5371.xml"/><Relationship Id="rId23" Type="http://schemas.openxmlformats.org/officeDocument/2006/relationships/customXml" Target="../ink/ink5375.xml"/><Relationship Id="rId10" Type="http://schemas.openxmlformats.org/officeDocument/2006/relationships/image" Target="../media/image3442.png"/><Relationship Id="rId19" Type="http://schemas.openxmlformats.org/officeDocument/2006/relationships/customXml" Target="../ink/ink5373.xml"/><Relationship Id="rId4" Type="http://schemas.openxmlformats.org/officeDocument/2006/relationships/image" Target="../media/image3439.png"/><Relationship Id="rId9" Type="http://schemas.openxmlformats.org/officeDocument/2006/relationships/customXml" Target="../ink/ink5368.xml"/><Relationship Id="rId14" Type="http://schemas.openxmlformats.org/officeDocument/2006/relationships/image" Target="../media/image3444.png"/><Relationship Id="rId22" Type="http://schemas.openxmlformats.org/officeDocument/2006/relationships/image" Target="../media/image3448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34.xml"/><Relationship Id="rId299" Type="http://schemas.openxmlformats.org/officeDocument/2006/relationships/customXml" Target="../ink/ink5525.xml"/><Relationship Id="rId21" Type="http://schemas.openxmlformats.org/officeDocument/2006/relationships/customXml" Target="../ink/ink5386.xml"/><Relationship Id="rId63" Type="http://schemas.openxmlformats.org/officeDocument/2006/relationships/customXml" Target="../ink/ink5407.xml"/><Relationship Id="rId159" Type="http://schemas.openxmlformats.org/officeDocument/2006/relationships/customXml" Target="../ink/ink5455.xml"/><Relationship Id="rId324" Type="http://schemas.openxmlformats.org/officeDocument/2006/relationships/image" Target="../media/image3612.png"/><Relationship Id="rId366" Type="http://schemas.openxmlformats.org/officeDocument/2006/relationships/image" Target="../media/image3633.png"/><Relationship Id="rId170" Type="http://schemas.openxmlformats.org/officeDocument/2006/relationships/image" Target="../media/image3535.png"/><Relationship Id="rId226" Type="http://schemas.openxmlformats.org/officeDocument/2006/relationships/image" Target="../media/image3563.png"/><Relationship Id="rId268" Type="http://schemas.openxmlformats.org/officeDocument/2006/relationships/image" Target="../media/image3584.png"/><Relationship Id="rId32" Type="http://schemas.openxmlformats.org/officeDocument/2006/relationships/image" Target="../media/image3466.png"/><Relationship Id="rId74" Type="http://schemas.openxmlformats.org/officeDocument/2006/relationships/image" Target="../media/image3487.png"/><Relationship Id="rId128" Type="http://schemas.openxmlformats.org/officeDocument/2006/relationships/image" Target="../media/image3514.png"/><Relationship Id="rId335" Type="http://schemas.openxmlformats.org/officeDocument/2006/relationships/customXml" Target="../ink/ink5543.xml"/><Relationship Id="rId377" Type="http://schemas.openxmlformats.org/officeDocument/2006/relationships/customXml" Target="../ink/ink5564.xml"/><Relationship Id="rId5" Type="http://schemas.openxmlformats.org/officeDocument/2006/relationships/customXml" Target="../ink/ink5378.xml"/><Relationship Id="rId181" Type="http://schemas.openxmlformats.org/officeDocument/2006/relationships/customXml" Target="../ink/ink5466.xml"/><Relationship Id="rId237" Type="http://schemas.openxmlformats.org/officeDocument/2006/relationships/customXml" Target="../ink/ink5494.xml"/><Relationship Id="rId402" Type="http://schemas.openxmlformats.org/officeDocument/2006/relationships/image" Target="../media/image3651.png"/><Relationship Id="rId279" Type="http://schemas.openxmlformats.org/officeDocument/2006/relationships/customXml" Target="../ink/ink5515.xml"/><Relationship Id="rId43" Type="http://schemas.openxmlformats.org/officeDocument/2006/relationships/customXml" Target="../ink/ink5397.xml"/><Relationship Id="rId139" Type="http://schemas.openxmlformats.org/officeDocument/2006/relationships/customXml" Target="../ink/ink5445.xml"/><Relationship Id="rId290" Type="http://schemas.openxmlformats.org/officeDocument/2006/relationships/image" Target="../media/image3595.png"/><Relationship Id="rId304" Type="http://schemas.openxmlformats.org/officeDocument/2006/relationships/image" Target="../media/image3602.png"/><Relationship Id="rId346" Type="http://schemas.openxmlformats.org/officeDocument/2006/relationships/image" Target="../media/image3623.png"/><Relationship Id="rId388" Type="http://schemas.openxmlformats.org/officeDocument/2006/relationships/image" Target="../media/image3644.png"/><Relationship Id="rId85" Type="http://schemas.openxmlformats.org/officeDocument/2006/relationships/customXml" Target="../ink/ink5418.xml"/><Relationship Id="rId150" Type="http://schemas.openxmlformats.org/officeDocument/2006/relationships/image" Target="../media/image3525.png"/><Relationship Id="rId192" Type="http://schemas.openxmlformats.org/officeDocument/2006/relationships/image" Target="../media/image3546.png"/><Relationship Id="rId206" Type="http://schemas.openxmlformats.org/officeDocument/2006/relationships/image" Target="../media/image3553.png"/><Relationship Id="rId413" Type="http://schemas.openxmlformats.org/officeDocument/2006/relationships/customXml" Target="../ink/ink5582.xml"/><Relationship Id="rId248" Type="http://schemas.openxmlformats.org/officeDocument/2006/relationships/image" Target="../media/image3574.png"/><Relationship Id="rId12" Type="http://schemas.openxmlformats.org/officeDocument/2006/relationships/image" Target="../media/image3456.png"/><Relationship Id="rId108" Type="http://schemas.openxmlformats.org/officeDocument/2006/relationships/image" Target="../media/image3504.png"/><Relationship Id="rId315" Type="http://schemas.openxmlformats.org/officeDocument/2006/relationships/customXml" Target="../ink/ink5533.xml"/><Relationship Id="rId357" Type="http://schemas.openxmlformats.org/officeDocument/2006/relationships/customXml" Target="../ink/ink5554.xml"/><Relationship Id="rId54" Type="http://schemas.openxmlformats.org/officeDocument/2006/relationships/image" Target="../media/image3477.png"/><Relationship Id="rId96" Type="http://schemas.openxmlformats.org/officeDocument/2006/relationships/image" Target="../media/image3498.png"/><Relationship Id="rId161" Type="http://schemas.openxmlformats.org/officeDocument/2006/relationships/customXml" Target="../ink/ink5456.xml"/><Relationship Id="rId217" Type="http://schemas.openxmlformats.org/officeDocument/2006/relationships/customXml" Target="../ink/ink5484.xml"/><Relationship Id="rId399" Type="http://schemas.openxmlformats.org/officeDocument/2006/relationships/customXml" Target="../ink/ink5575.xml"/><Relationship Id="rId259" Type="http://schemas.openxmlformats.org/officeDocument/2006/relationships/customXml" Target="../ink/ink5505.xml"/><Relationship Id="rId23" Type="http://schemas.openxmlformats.org/officeDocument/2006/relationships/customXml" Target="../ink/ink5387.xml"/><Relationship Id="rId119" Type="http://schemas.openxmlformats.org/officeDocument/2006/relationships/customXml" Target="../ink/ink5435.xml"/><Relationship Id="rId270" Type="http://schemas.openxmlformats.org/officeDocument/2006/relationships/image" Target="../media/image3585.png"/><Relationship Id="rId326" Type="http://schemas.openxmlformats.org/officeDocument/2006/relationships/image" Target="../media/image3613.png"/><Relationship Id="rId65" Type="http://schemas.openxmlformats.org/officeDocument/2006/relationships/customXml" Target="../ink/ink5408.xml"/><Relationship Id="rId130" Type="http://schemas.openxmlformats.org/officeDocument/2006/relationships/image" Target="../media/image3515.png"/><Relationship Id="rId368" Type="http://schemas.openxmlformats.org/officeDocument/2006/relationships/image" Target="../media/image3634.png"/><Relationship Id="rId172" Type="http://schemas.openxmlformats.org/officeDocument/2006/relationships/image" Target="../media/image3536.png"/><Relationship Id="rId228" Type="http://schemas.openxmlformats.org/officeDocument/2006/relationships/image" Target="../media/image3564.png"/><Relationship Id="rId281" Type="http://schemas.openxmlformats.org/officeDocument/2006/relationships/customXml" Target="../ink/ink5516.xml"/><Relationship Id="rId337" Type="http://schemas.openxmlformats.org/officeDocument/2006/relationships/customXml" Target="../ink/ink5544.xml"/><Relationship Id="rId34" Type="http://schemas.openxmlformats.org/officeDocument/2006/relationships/image" Target="../media/image3467.png"/><Relationship Id="rId76" Type="http://schemas.openxmlformats.org/officeDocument/2006/relationships/image" Target="../media/image3488.png"/><Relationship Id="rId141" Type="http://schemas.openxmlformats.org/officeDocument/2006/relationships/customXml" Target="../ink/ink5446.xml"/><Relationship Id="rId379" Type="http://schemas.openxmlformats.org/officeDocument/2006/relationships/customXml" Target="../ink/ink5565.xml"/><Relationship Id="rId7" Type="http://schemas.openxmlformats.org/officeDocument/2006/relationships/customXml" Target="../ink/ink5379.xml"/><Relationship Id="rId183" Type="http://schemas.openxmlformats.org/officeDocument/2006/relationships/customXml" Target="../ink/ink5467.xml"/><Relationship Id="rId239" Type="http://schemas.openxmlformats.org/officeDocument/2006/relationships/customXml" Target="../ink/ink5495.xml"/><Relationship Id="rId390" Type="http://schemas.openxmlformats.org/officeDocument/2006/relationships/image" Target="../media/image3645.png"/><Relationship Id="rId404" Type="http://schemas.openxmlformats.org/officeDocument/2006/relationships/image" Target="../media/image3652.png"/><Relationship Id="rId250" Type="http://schemas.openxmlformats.org/officeDocument/2006/relationships/image" Target="../media/image3575.png"/><Relationship Id="rId292" Type="http://schemas.openxmlformats.org/officeDocument/2006/relationships/image" Target="../media/image3596.png"/><Relationship Id="rId306" Type="http://schemas.openxmlformats.org/officeDocument/2006/relationships/image" Target="../media/image3603.png"/><Relationship Id="rId45" Type="http://schemas.openxmlformats.org/officeDocument/2006/relationships/customXml" Target="../ink/ink5398.xml"/><Relationship Id="rId87" Type="http://schemas.openxmlformats.org/officeDocument/2006/relationships/customXml" Target="../ink/ink5419.xml"/><Relationship Id="rId110" Type="http://schemas.openxmlformats.org/officeDocument/2006/relationships/image" Target="../media/image3505.png"/><Relationship Id="rId348" Type="http://schemas.openxmlformats.org/officeDocument/2006/relationships/image" Target="../media/image3624.png"/><Relationship Id="rId152" Type="http://schemas.openxmlformats.org/officeDocument/2006/relationships/image" Target="../media/image3526.png"/><Relationship Id="rId194" Type="http://schemas.openxmlformats.org/officeDocument/2006/relationships/image" Target="../media/image3547.png"/><Relationship Id="rId208" Type="http://schemas.openxmlformats.org/officeDocument/2006/relationships/image" Target="../media/image3554.png"/><Relationship Id="rId415" Type="http://schemas.openxmlformats.org/officeDocument/2006/relationships/customXml" Target="../ink/ink5583.xml"/><Relationship Id="rId261" Type="http://schemas.openxmlformats.org/officeDocument/2006/relationships/customXml" Target="../ink/ink5506.xml"/><Relationship Id="rId14" Type="http://schemas.openxmlformats.org/officeDocument/2006/relationships/image" Target="../media/image3457.png"/><Relationship Id="rId56" Type="http://schemas.openxmlformats.org/officeDocument/2006/relationships/image" Target="../media/image3478.png"/><Relationship Id="rId317" Type="http://schemas.openxmlformats.org/officeDocument/2006/relationships/customXml" Target="../ink/ink5534.xml"/><Relationship Id="rId359" Type="http://schemas.openxmlformats.org/officeDocument/2006/relationships/customXml" Target="../ink/ink5555.xml"/><Relationship Id="rId98" Type="http://schemas.openxmlformats.org/officeDocument/2006/relationships/image" Target="../media/image3499.png"/><Relationship Id="rId121" Type="http://schemas.openxmlformats.org/officeDocument/2006/relationships/customXml" Target="../ink/ink5436.xml"/><Relationship Id="rId163" Type="http://schemas.openxmlformats.org/officeDocument/2006/relationships/customXml" Target="../ink/ink5457.xml"/><Relationship Id="rId219" Type="http://schemas.openxmlformats.org/officeDocument/2006/relationships/customXml" Target="../ink/ink5485.xml"/><Relationship Id="rId370" Type="http://schemas.openxmlformats.org/officeDocument/2006/relationships/image" Target="../media/image3635.png"/><Relationship Id="rId230" Type="http://schemas.openxmlformats.org/officeDocument/2006/relationships/image" Target="../media/image3565.png"/><Relationship Id="rId25" Type="http://schemas.openxmlformats.org/officeDocument/2006/relationships/customXml" Target="../ink/ink5388.xml"/><Relationship Id="rId67" Type="http://schemas.openxmlformats.org/officeDocument/2006/relationships/customXml" Target="../ink/ink5409.xml"/><Relationship Id="rId272" Type="http://schemas.openxmlformats.org/officeDocument/2006/relationships/image" Target="../media/image3586.png"/><Relationship Id="rId328" Type="http://schemas.openxmlformats.org/officeDocument/2006/relationships/image" Target="../media/image3614.png"/><Relationship Id="rId132" Type="http://schemas.openxmlformats.org/officeDocument/2006/relationships/image" Target="../media/image3516.png"/><Relationship Id="rId174" Type="http://schemas.openxmlformats.org/officeDocument/2006/relationships/image" Target="../media/image3537.png"/><Relationship Id="rId381" Type="http://schemas.openxmlformats.org/officeDocument/2006/relationships/customXml" Target="../ink/ink5566.xml"/><Relationship Id="rId241" Type="http://schemas.openxmlformats.org/officeDocument/2006/relationships/customXml" Target="../ink/ink5496.xml"/><Relationship Id="rId36" Type="http://schemas.openxmlformats.org/officeDocument/2006/relationships/image" Target="../media/image3468.png"/><Relationship Id="rId283" Type="http://schemas.openxmlformats.org/officeDocument/2006/relationships/customXml" Target="../ink/ink5517.xml"/><Relationship Id="rId339" Type="http://schemas.openxmlformats.org/officeDocument/2006/relationships/customXml" Target="../ink/ink5545.xml"/><Relationship Id="rId78" Type="http://schemas.openxmlformats.org/officeDocument/2006/relationships/image" Target="../media/image3489.png"/><Relationship Id="rId101" Type="http://schemas.openxmlformats.org/officeDocument/2006/relationships/customXml" Target="../ink/ink5426.xml"/><Relationship Id="rId143" Type="http://schemas.openxmlformats.org/officeDocument/2006/relationships/customXml" Target="../ink/ink5447.xml"/><Relationship Id="rId185" Type="http://schemas.openxmlformats.org/officeDocument/2006/relationships/customXml" Target="../ink/ink5468.xml"/><Relationship Id="rId350" Type="http://schemas.openxmlformats.org/officeDocument/2006/relationships/image" Target="../media/image3625.png"/><Relationship Id="rId406" Type="http://schemas.openxmlformats.org/officeDocument/2006/relationships/image" Target="../media/image3653.png"/><Relationship Id="rId9" Type="http://schemas.openxmlformats.org/officeDocument/2006/relationships/customXml" Target="../ink/ink5380.xml"/><Relationship Id="rId210" Type="http://schemas.openxmlformats.org/officeDocument/2006/relationships/image" Target="../media/image3555.png"/><Relationship Id="rId392" Type="http://schemas.openxmlformats.org/officeDocument/2006/relationships/image" Target="../media/image3646.png"/><Relationship Id="rId252" Type="http://schemas.openxmlformats.org/officeDocument/2006/relationships/image" Target="../media/image3576.png"/><Relationship Id="rId294" Type="http://schemas.openxmlformats.org/officeDocument/2006/relationships/image" Target="../media/image3597.png"/><Relationship Id="rId308" Type="http://schemas.openxmlformats.org/officeDocument/2006/relationships/image" Target="../media/image3604.png"/><Relationship Id="rId47" Type="http://schemas.openxmlformats.org/officeDocument/2006/relationships/customXml" Target="../ink/ink5399.xml"/><Relationship Id="rId89" Type="http://schemas.openxmlformats.org/officeDocument/2006/relationships/customXml" Target="../ink/ink5420.xml"/><Relationship Id="rId112" Type="http://schemas.openxmlformats.org/officeDocument/2006/relationships/image" Target="../media/image3506.png"/><Relationship Id="rId154" Type="http://schemas.openxmlformats.org/officeDocument/2006/relationships/image" Target="../media/image3527.png"/><Relationship Id="rId361" Type="http://schemas.openxmlformats.org/officeDocument/2006/relationships/customXml" Target="../ink/ink5556.xml"/><Relationship Id="rId196" Type="http://schemas.openxmlformats.org/officeDocument/2006/relationships/image" Target="../media/image3548.png"/><Relationship Id="rId417" Type="http://schemas.openxmlformats.org/officeDocument/2006/relationships/customXml" Target="../ink/ink5584.xml"/><Relationship Id="rId16" Type="http://schemas.openxmlformats.org/officeDocument/2006/relationships/image" Target="../media/image3458.png"/><Relationship Id="rId221" Type="http://schemas.openxmlformats.org/officeDocument/2006/relationships/customXml" Target="../ink/ink5486.xml"/><Relationship Id="rId263" Type="http://schemas.openxmlformats.org/officeDocument/2006/relationships/customXml" Target="../ink/ink5507.xml"/><Relationship Id="rId319" Type="http://schemas.openxmlformats.org/officeDocument/2006/relationships/customXml" Target="../ink/ink5535.xml"/><Relationship Id="rId58" Type="http://schemas.openxmlformats.org/officeDocument/2006/relationships/image" Target="../media/image3479.png"/><Relationship Id="rId123" Type="http://schemas.openxmlformats.org/officeDocument/2006/relationships/customXml" Target="../ink/ink5437.xml"/><Relationship Id="rId330" Type="http://schemas.openxmlformats.org/officeDocument/2006/relationships/image" Target="../media/image3615.png"/><Relationship Id="rId165" Type="http://schemas.openxmlformats.org/officeDocument/2006/relationships/customXml" Target="../ink/ink5458.xml"/><Relationship Id="rId372" Type="http://schemas.openxmlformats.org/officeDocument/2006/relationships/image" Target="../media/image3636.png"/><Relationship Id="rId232" Type="http://schemas.openxmlformats.org/officeDocument/2006/relationships/image" Target="../media/image3566.png"/><Relationship Id="rId274" Type="http://schemas.openxmlformats.org/officeDocument/2006/relationships/image" Target="../media/image3587.png"/><Relationship Id="rId27" Type="http://schemas.openxmlformats.org/officeDocument/2006/relationships/customXml" Target="../ink/ink5389.xml"/><Relationship Id="rId69" Type="http://schemas.openxmlformats.org/officeDocument/2006/relationships/customXml" Target="../ink/ink5410.xml"/><Relationship Id="rId134" Type="http://schemas.openxmlformats.org/officeDocument/2006/relationships/image" Target="../media/image3517.png"/><Relationship Id="rId80" Type="http://schemas.openxmlformats.org/officeDocument/2006/relationships/image" Target="../media/image3490.png"/><Relationship Id="rId176" Type="http://schemas.openxmlformats.org/officeDocument/2006/relationships/image" Target="../media/image3538.png"/><Relationship Id="rId341" Type="http://schemas.openxmlformats.org/officeDocument/2006/relationships/customXml" Target="../ink/ink5546.xml"/><Relationship Id="rId383" Type="http://schemas.openxmlformats.org/officeDocument/2006/relationships/customXml" Target="../ink/ink5567.xml"/><Relationship Id="rId201" Type="http://schemas.openxmlformats.org/officeDocument/2006/relationships/customXml" Target="../ink/ink5476.xml"/><Relationship Id="rId222" Type="http://schemas.openxmlformats.org/officeDocument/2006/relationships/image" Target="../media/image3561.png"/><Relationship Id="rId243" Type="http://schemas.openxmlformats.org/officeDocument/2006/relationships/customXml" Target="../ink/ink5497.xml"/><Relationship Id="rId264" Type="http://schemas.openxmlformats.org/officeDocument/2006/relationships/image" Target="../media/image3582.png"/><Relationship Id="rId285" Type="http://schemas.openxmlformats.org/officeDocument/2006/relationships/customXml" Target="../ink/ink5518.xml"/><Relationship Id="rId17" Type="http://schemas.openxmlformats.org/officeDocument/2006/relationships/customXml" Target="../ink/ink5384.xml"/><Relationship Id="rId38" Type="http://schemas.openxmlformats.org/officeDocument/2006/relationships/image" Target="../media/image3469.png"/><Relationship Id="rId59" Type="http://schemas.openxmlformats.org/officeDocument/2006/relationships/customXml" Target="../ink/ink5405.xml"/><Relationship Id="rId103" Type="http://schemas.openxmlformats.org/officeDocument/2006/relationships/customXml" Target="../ink/ink5427.xml"/><Relationship Id="rId124" Type="http://schemas.openxmlformats.org/officeDocument/2006/relationships/image" Target="../media/image3512.png"/><Relationship Id="rId310" Type="http://schemas.openxmlformats.org/officeDocument/2006/relationships/image" Target="../media/image3605.png"/><Relationship Id="rId70" Type="http://schemas.openxmlformats.org/officeDocument/2006/relationships/image" Target="../media/image3485.png"/><Relationship Id="rId91" Type="http://schemas.openxmlformats.org/officeDocument/2006/relationships/customXml" Target="../ink/ink5421.xml"/><Relationship Id="rId145" Type="http://schemas.openxmlformats.org/officeDocument/2006/relationships/customXml" Target="../ink/ink5448.xml"/><Relationship Id="rId166" Type="http://schemas.openxmlformats.org/officeDocument/2006/relationships/image" Target="../media/image3533.png"/><Relationship Id="rId187" Type="http://schemas.openxmlformats.org/officeDocument/2006/relationships/customXml" Target="../ink/ink5469.xml"/><Relationship Id="rId331" Type="http://schemas.openxmlformats.org/officeDocument/2006/relationships/customXml" Target="../ink/ink5541.xml"/><Relationship Id="rId352" Type="http://schemas.openxmlformats.org/officeDocument/2006/relationships/image" Target="../media/image3626.png"/><Relationship Id="rId373" Type="http://schemas.openxmlformats.org/officeDocument/2006/relationships/customXml" Target="../ink/ink5562.xml"/><Relationship Id="rId394" Type="http://schemas.openxmlformats.org/officeDocument/2006/relationships/image" Target="../media/image3647.png"/><Relationship Id="rId408" Type="http://schemas.openxmlformats.org/officeDocument/2006/relationships/image" Target="../media/image3654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556.png"/><Relationship Id="rId233" Type="http://schemas.openxmlformats.org/officeDocument/2006/relationships/customXml" Target="../ink/ink5492.xml"/><Relationship Id="rId254" Type="http://schemas.openxmlformats.org/officeDocument/2006/relationships/image" Target="../media/image3577.png"/><Relationship Id="rId28" Type="http://schemas.openxmlformats.org/officeDocument/2006/relationships/image" Target="../media/image3464.png"/><Relationship Id="rId49" Type="http://schemas.openxmlformats.org/officeDocument/2006/relationships/customXml" Target="../ink/ink5400.xml"/><Relationship Id="rId114" Type="http://schemas.openxmlformats.org/officeDocument/2006/relationships/image" Target="../media/image3507.png"/><Relationship Id="rId275" Type="http://schemas.openxmlformats.org/officeDocument/2006/relationships/customXml" Target="../ink/ink5513.xml"/><Relationship Id="rId296" Type="http://schemas.openxmlformats.org/officeDocument/2006/relationships/image" Target="../media/image3598.png"/><Relationship Id="rId300" Type="http://schemas.openxmlformats.org/officeDocument/2006/relationships/image" Target="../media/image3600.png"/><Relationship Id="rId60" Type="http://schemas.openxmlformats.org/officeDocument/2006/relationships/image" Target="../media/image3480.png"/><Relationship Id="rId81" Type="http://schemas.openxmlformats.org/officeDocument/2006/relationships/customXml" Target="../ink/ink5416.xml"/><Relationship Id="rId135" Type="http://schemas.openxmlformats.org/officeDocument/2006/relationships/customXml" Target="../ink/ink5443.xml"/><Relationship Id="rId156" Type="http://schemas.openxmlformats.org/officeDocument/2006/relationships/image" Target="../media/image3528.png"/><Relationship Id="rId177" Type="http://schemas.openxmlformats.org/officeDocument/2006/relationships/customXml" Target="../ink/ink5464.xml"/><Relationship Id="rId198" Type="http://schemas.openxmlformats.org/officeDocument/2006/relationships/image" Target="../media/image3549.png"/><Relationship Id="rId321" Type="http://schemas.openxmlformats.org/officeDocument/2006/relationships/customXml" Target="../ink/ink5536.xml"/><Relationship Id="rId342" Type="http://schemas.openxmlformats.org/officeDocument/2006/relationships/image" Target="../media/image3621.png"/><Relationship Id="rId363" Type="http://schemas.openxmlformats.org/officeDocument/2006/relationships/customXml" Target="../ink/ink5557.xml"/><Relationship Id="rId384" Type="http://schemas.openxmlformats.org/officeDocument/2006/relationships/image" Target="../media/image3642.png"/><Relationship Id="rId202" Type="http://schemas.openxmlformats.org/officeDocument/2006/relationships/image" Target="../media/image3551.png"/><Relationship Id="rId223" Type="http://schemas.openxmlformats.org/officeDocument/2006/relationships/customXml" Target="../ink/ink5487.xml"/><Relationship Id="rId244" Type="http://schemas.openxmlformats.org/officeDocument/2006/relationships/image" Target="../media/image3572.png"/><Relationship Id="rId18" Type="http://schemas.openxmlformats.org/officeDocument/2006/relationships/image" Target="../media/image3459.png"/><Relationship Id="rId39" Type="http://schemas.openxmlformats.org/officeDocument/2006/relationships/customXml" Target="../ink/ink5395.xml"/><Relationship Id="rId265" Type="http://schemas.openxmlformats.org/officeDocument/2006/relationships/customXml" Target="../ink/ink5508.xml"/><Relationship Id="rId286" Type="http://schemas.openxmlformats.org/officeDocument/2006/relationships/image" Target="../media/image3593.png"/><Relationship Id="rId50" Type="http://schemas.openxmlformats.org/officeDocument/2006/relationships/image" Target="../media/image3475.png"/><Relationship Id="rId104" Type="http://schemas.openxmlformats.org/officeDocument/2006/relationships/image" Target="../media/image3502.png"/><Relationship Id="rId125" Type="http://schemas.openxmlformats.org/officeDocument/2006/relationships/customXml" Target="../ink/ink5438.xml"/><Relationship Id="rId146" Type="http://schemas.openxmlformats.org/officeDocument/2006/relationships/image" Target="../media/image3523.png"/><Relationship Id="rId167" Type="http://schemas.openxmlformats.org/officeDocument/2006/relationships/customXml" Target="../ink/ink5459.xml"/><Relationship Id="rId188" Type="http://schemas.openxmlformats.org/officeDocument/2006/relationships/image" Target="../media/image3544.png"/><Relationship Id="rId311" Type="http://schemas.openxmlformats.org/officeDocument/2006/relationships/customXml" Target="../ink/ink5531.xml"/><Relationship Id="rId332" Type="http://schemas.openxmlformats.org/officeDocument/2006/relationships/image" Target="../media/image3616.png"/><Relationship Id="rId353" Type="http://schemas.openxmlformats.org/officeDocument/2006/relationships/customXml" Target="../ink/ink5552.xml"/><Relationship Id="rId374" Type="http://schemas.openxmlformats.org/officeDocument/2006/relationships/image" Target="../media/image3637.png"/><Relationship Id="rId395" Type="http://schemas.openxmlformats.org/officeDocument/2006/relationships/customXml" Target="../ink/ink5573.xml"/><Relationship Id="rId409" Type="http://schemas.openxmlformats.org/officeDocument/2006/relationships/customXml" Target="../ink/ink5580.xml"/><Relationship Id="rId71" Type="http://schemas.openxmlformats.org/officeDocument/2006/relationships/customXml" Target="../ink/ink5411.xml"/><Relationship Id="rId92" Type="http://schemas.openxmlformats.org/officeDocument/2006/relationships/image" Target="../media/image3496.png"/><Relationship Id="rId213" Type="http://schemas.openxmlformats.org/officeDocument/2006/relationships/customXml" Target="../ink/ink5482.xml"/><Relationship Id="rId234" Type="http://schemas.openxmlformats.org/officeDocument/2006/relationships/image" Target="../media/image3567.png"/><Relationship Id="rId2" Type="http://schemas.openxmlformats.org/officeDocument/2006/relationships/image" Target="../media/image3451.png"/><Relationship Id="rId29" Type="http://schemas.openxmlformats.org/officeDocument/2006/relationships/customXml" Target="../ink/ink5390.xml"/><Relationship Id="rId255" Type="http://schemas.openxmlformats.org/officeDocument/2006/relationships/customXml" Target="../ink/ink5503.xml"/><Relationship Id="rId276" Type="http://schemas.openxmlformats.org/officeDocument/2006/relationships/image" Target="../media/image3588.png"/><Relationship Id="rId297" Type="http://schemas.openxmlformats.org/officeDocument/2006/relationships/customXml" Target="../ink/ink5524.xml"/><Relationship Id="rId40" Type="http://schemas.openxmlformats.org/officeDocument/2006/relationships/image" Target="../media/image3470.png"/><Relationship Id="rId115" Type="http://schemas.openxmlformats.org/officeDocument/2006/relationships/customXml" Target="../ink/ink5433.xml"/><Relationship Id="rId136" Type="http://schemas.openxmlformats.org/officeDocument/2006/relationships/image" Target="../media/image3518.png"/><Relationship Id="rId157" Type="http://schemas.openxmlformats.org/officeDocument/2006/relationships/customXml" Target="../ink/ink5454.xml"/><Relationship Id="rId178" Type="http://schemas.openxmlformats.org/officeDocument/2006/relationships/image" Target="../media/image3539.png"/><Relationship Id="rId301" Type="http://schemas.openxmlformats.org/officeDocument/2006/relationships/customXml" Target="../ink/ink5526.xml"/><Relationship Id="rId322" Type="http://schemas.openxmlformats.org/officeDocument/2006/relationships/image" Target="../media/image3611.png"/><Relationship Id="rId343" Type="http://schemas.openxmlformats.org/officeDocument/2006/relationships/customXml" Target="../ink/ink5547.xml"/><Relationship Id="rId364" Type="http://schemas.openxmlformats.org/officeDocument/2006/relationships/image" Target="../media/image3632.png"/><Relationship Id="rId61" Type="http://schemas.openxmlformats.org/officeDocument/2006/relationships/customXml" Target="../ink/ink5406.xml"/><Relationship Id="rId82" Type="http://schemas.openxmlformats.org/officeDocument/2006/relationships/image" Target="../media/image3491.png"/><Relationship Id="rId199" Type="http://schemas.openxmlformats.org/officeDocument/2006/relationships/customXml" Target="../ink/ink5475.xml"/><Relationship Id="rId203" Type="http://schemas.openxmlformats.org/officeDocument/2006/relationships/customXml" Target="../ink/ink5477.xml"/><Relationship Id="rId385" Type="http://schemas.openxmlformats.org/officeDocument/2006/relationships/customXml" Target="../ink/ink5568.xml"/><Relationship Id="rId19" Type="http://schemas.openxmlformats.org/officeDocument/2006/relationships/customXml" Target="../ink/ink5385.xml"/><Relationship Id="rId224" Type="http://schemas.openxmlformats.org/officeDocument/2006/relationships/image" Target="../media/image3562.png"/><Relationship Id="rId245" Type="http://schemas.openxmlformats.org/officeDocument/2006/relationships/customXml" Target="../ink/ink5498.xml"/><Relationship Id="rId266" Type="http://schemas.openxmlformats.org/officeDocument/2006/relationships/image" Target="../media/image3583.png"/><Relationship Id="rId287" Type="http://schemas.openxmlformats.org/officeDocument/2006/relationships/customXml" Target="../ink/ink5519.xml"/><Relationship Id="rId410" Type="http://schemas.openxmlformats.org/officeDocument/2006/relationships/image" Target="../media/image3655.png"/><Relationship Id="rId30" Type="http://schemas.openxmlformats.org/officeDocument/2006/relationships/image" Target="../media/image3465.png"/><Relationship Id="rId105" Type="http://schemas.openxmlformats.org/officeDocument/2006/relationships/customXml" Target="../ink/ink5428.xml"/><Relationship Id="rId126" Type="http://schemas.openxmlformats.org/officeDocument/2006/relationships/image" Target="../media/image3513.png"/><Relationship Id="rId147" Type="http://schemas.openxmlformats.org/officeDocument/2006/relationships/customXml" Target="../ink/ink5449.xml"/><Relationship Id="rId168" Type="http://schemas.openxmlformats.org/officeDocument/2006/relationships/image" Target="../media/image3534.png"/><Relationship Id="rId312" Type="http://schemas.openxmlformats.org/officeDocument/2006/relationships/image" Target="../media/image3606.png"/><Relationship Id="rId333" Type="http://schemas.openxmlformats.org/officeDocument/2006/relationships/customXml" Target="../ink/ink5542.xml"/><Relationship Id="rId354" Type="http://schemas.openxmlformats.org/officeDocument/2006/relationships/image" Target="../media/image3627.png"/><Relationship Id="rId51" Type="http://schemas.openxmlformats.org/officeDocument/2006/relationships/customXml" Target="../ink/ink5401.xml"/><Relationship Id="rId72" Type="http://schemas.openxmlformats.org/officeDocument/2006/relationships/image" Target="../media/image3486.png"/><Relationship Id="rId93" Type="http://schemas.openxmlformats.org/officeDocument/2006/relationships/customXml" Target="../ink/ink5422.xml"/><Relationship Id="rId189" Type="http://schemas.openxmlformats.org/officeDocument/2006/relationships/customXml" Target="../ink/ink5470.xml"/><Relationship Id="rId375" Type="http://schemas.openxmlformats.org/officeDocument/2006/relationships/customXml" Target="../ink/ink5563.xml"/><Relationship Id="rId396" Type="http://schemas.openxmlformats.org/officeDocument/2006/relationships/image" Target="../media/image3648.png"/><Relationship Id="rId3" Type="http://schemas.openxmlformats.org/officeDocument/2006/relationships/customXml" Target="../ink/ink5377.xml"/><Relationship Id="rId214" Type="http://schemas.openxmlformats.org/officeDocument/2006/relationships/image" Target="../media/image3557.png"/><Relationship Id="rId235" Type="http://schemas.openxmlformats.org/officeDocument/2006/relationships/customXml" Target="../ink/ink5493.xml"/><Relationship Id="rId256" Type="http://schemas.openxmlformats.org/officeDocument/2006/relationships/image" Target="../media/image3578.png"/><Relationship Id="rId277" Type="http://schemas.openxmlformats.org/officeDocument/2006/relationships/customXml" Target="../ink/ink5514.xml"/><Relationship Id="rId298" Type="http://schemas.openxmlformats.org/officeDocument/2006/relationships/image" Target="../media/image3599.png"/><Relationship Id="rId400" Type="http://schemas.openxmlformats.org/officeDocument/2006/relationships/image" Target="../media/image3650.png"/><Relationship Id="rId116" Type="http://schemas.openxmlformats.org/officeDocument/2006/relationships/image" Target="../media/image3508.png"/><Relationship Id="rId137" Type="http://schemas.openxmlformats.org/officeDocument/2006/relationships/customXml" Target="../ink/ink5444.xml"/><Relationship Id="rId158" Type="http://schemas.openxmlformats.org/officeDocument/2006/relationships/image" Target="../media/image3529.png"/><Relationship Id="rId302" Type="http://schemas.openxmlformats.org/officeDocument/2006/relationships/image" Target="../media/image3601.png"/><Relationship Id="rId323" Type="http://schemas.openxmlformats.org/officeDocument/2006/relationships/customXml" Target="../ink/ink5537.xml"/><Relationship Id="rId344" Type="http://schemas.openxmlformats.org/officeDocument/2006/relationships/image" Target="../media/image3622.png"/><Relationship Id="rId20" Type="http://schemas.openxmlformats.org/officeDocument/2006/relationships/image" Target="../media/image3460.png"/><Relationship Id="rId41" Type="http://schemas.openxmlformats.org/officeDocument/2006/relationships/customXml" Target="../ink/ink5396.xml"/><Relationship Id="rId62" Type="http://schemas.openxmlformats.org/officeDocument/2006/relationships/image" Target="../media/image3481.png"/><Relationship Id="rId83" Type="http://schemas.openxmlformats.org/officeDocument/2006/relationships/customXml" Target="../ink/ink5417.xml"/><Relationship Id="rId179" Type="http://schemas.openxmlformats.org/officeDocument/2006/relationships/customXml" Target="../ink/ink5465.xml"/><Relationship Id="rId365" Type="http://schemas.openxmlformats.org/officeDocument/2006/relationships/customXml" Target="../ink/ink5558.xml"/><Relationship Id="rId386" Type="http://schemas.openxmlformats.org/officeDocument/2006/relationships/image" Target="../media/image3643.png"/><Relationship Id="rId190" Type="http://schemas.openxmlformats.org/officeDocument/2006/relationships/image" Target="../media/image3545.png"/><Relationship Id="rId204" Type="http://schemas.openxmlformats.org/officeDocument/2006/relationships/image" Target="../media/image3552.png"/><Relationship Id="rId225" Type="http://schemas.openxmlformats.org/officeDocument/2006/relationships/customXml" Target="../ink/ink5488.xml"/><Relationship Id="rId246" Type="http://schemas.openxmlformats.org/officeDocument/2006/relationships/image" Target="../media/image3573.png"/><Relationship Id="rId267" Type="http://schemas.openxmlformats.org/officeDocument/2006/relationships/customXml" Target="../ink/ink5509.xml"/><Relationship Id="rId288" Type="http://schemas.openxmlformats.org/officeDocument/2006/relationships/image" Target="../media/image3594.png"/><Relationship Id="rId411" Type="http://schemas.openxmlformats.org/officeDocument/2006/relationships/customXml" Target="../ink/ink5581.xml"/><Relationship Id="rId106" Type="http://schemas.openxmlformats.org/officeDocument/2006/relationships/image" Target="../media/image3503.png"/><Relationship Id="rId127" Type="http://schemas.openxmlformats.org/officeDocument/2006/relationships/customXml" Target="../ink/ink5439.xml"/><Relationship Id="rId313" Type="http://schemas.openxmlformats.org/officeDocument/2006/relationships/customXml" Target="../ink/ink5532.xml"/><Relationship Id="rId10" Type="http://schemas.openxmlformats.org/officeDocument/2006/relationships/image" Target="../media/image3455.png"/><Relationship Id="rId31" Type="http://schemas.openxmlformats.org/officeDocument/2006/relationships/customXml" Target="../ink/ink5391.xml"/><Relationship Id="rId52" Type="http://schemas.openxmlformats.org/officeDocument/2006/relationships/image" Target="../media/image3476.png"/><Relationship Id="rId73" Type="http://schemas.openxmlformats.org/officeDocument/2006/relationships/customXml" Target="../ink/ink5412.xml"/><Relationship Id="rId94" Type="http://schemas.openxmlformats.org/officeDocument/2006/relationships/image" Target="../media/image3497.png"/><Relationship Id="rId148" Type="http://schemas.openxmlformats.org/officeDocument/2006/relationships/image" Target="../media/image3524.png"/><Relationship Id="rId169" Type="http://schemas.openxmlformats.org/officeDocument/2006/relationships/customXml" Target="../ink/ink5460.xml"/><Relationship Id="rId334" Type="http://schemas.openxmlformats.org/officeDocument/2006/relationships/image" Target="../media/image3617.png"/><Relationship Id="rId355" Type="http://schemas.openxmlformats.org/officeDocument/2006/relationships/customXml" Target="../ink/ink5553.xml"/><Relationship Id="rId376" Type="http://schemas.openxmlformats.org/officeDocument/2006/relationships/image" Target="../media/image3638.png"/><Relationship Id="rId397" Type="http://schemas.openxmlformats.org/officeDocument/2006/relationships/customXml" Target="../ink/ink5574.xml"/><Relationship Id="rId4" Type="http://schemas.openxmlformats.org/officeDocument/2006/relationships/image" Target="../media/image3452.png"/><Relationship Id="rId180" Type="http://schemas.openxmlformats.org/officeDocument/2006/relationships/image" Target="../media/image3540.png"/><Relationship Id="rId215" Type="http://schemas.openxmlformats.org/officeDocument/2006/relationships/customXml" Target="../ink/ink5483.xml"/><Relationship Id="rId236" Type="http://schemas.openxmlformats.org/officeDocument/2006/relationships/image" Target="../media/image3568.png"/><Relationship Id="rId257" Type="http://schemas.openxmlformats.org/officeDocument/2006/relationships/customXml" Target="../ink/ink5504.xml"/><Relationship Id="rId278" Type="http://schemas.openxmlformats.org/officeDocument/2006/relationships/image" Target="../media/image3589.png"/><Relationship Id="rId401" Type="http://schemas.openxmlformats.org/officeDocument/2006/relationships/customXml" Target="../ink/ink5576.xml"/><Relationship Id="rId303" Type="http://schemas.openxmlformats.org/officeDocument/2006/relationships/customXml" Target="../ink/ink5527.xml"/><Relationship Id="rId42" Type="http://schemas.openxmlformats.org/officeDocument/2006/relationships/image" Target="../media/image3471.png"/><Relationship Id="rId84" Type="http://schemas.openxmlformats.org/officeDocument/2006/relationships/image" Target="../media/image3492.png"/><Relationship Id="rId138" Type="http://schemas.openxmlformats.org/officeDocument/2006/relationships/image" Target="../media/image3519.png"/><Relationship Id="rId345" Type="http://schemas.openxmlformats.org/officeDocument/2006/relationships/customXml" Target="../ink/ink5548.xml"/><Relationship Id="rId387" Type="http://schemas.openxmlformats.org/officeDocument/2006/relationships/customXml" Target="../ink/ink5569.xml"/><Relationship Id="rId191" Type="http://schemas.openxmlformats.org/officeDocument/2006/relationships/customXml" Target="../ink/ink5471.xml"/><Relationship Id="rId205" Type="http://schemas.openxmlformats.org/officeDocument/2006/relationships/customXml" Target="../ink/ink5478.xml"/><Relationship Id="rId247" Type="http://schemas.openxmlformats.org/officeDocument/2006/relationships/customXml" Target="../ink/ink5499.xml"/><Relationship Id="rId412" Type="http://schemas.openxmlformats.org/officeDocument/2006/relationships/image" Target="../media/image3656.png"/><Relationship Id="rId107" Type="http://schemas.openxmlformats.org/officeDocument/2006/relationships/customXml" Target="../ink/ink5429.xml"/><Relationship Id="rId289" Type="http://schemas.openxmlformats.org/officeDocument/2006/relationships/customXml" Target="../ink/ink5520.xml"/><Relationship Id="rId11" Type="http://schemas.openxmlformats.org/officeDocument/2006/relationships/customXml" Target="../ink/ink5381.xml"/><Relationship Id="rId53" Type="http://schemas.openxmlformats.org/officeDocument/2006/relationships/customXml" Target="../ink/ink5402.xml"/><Relationship Id="rId149" Type="http://schemas.openxmlformats.org/officeDocument/2006/relationships/customXml" Target="../ink/ink5450.xml"/><Relationship Id="rId314" Type="http://schemas.openxmlformats.org/officeDocument/2006/relationships/image" Target="../media/image3607.png"/><Relationship Id="rId356" Type="http://schemas.openxmlformats.org/officeDocument/2006/relationships/image" Target="../media/image3628.png"/><Relationship Id="rId398" Type="http://schemas.openxmlformats.org/officeDocument/2006/relationships/image" Target="../media/image3649.png"/><Relationship Id="rId95" Type="http://schemas.openxmlformats.org/officeDocument/2006/relationships/customXml" Target="../ink/ink5423.xml"/><Relationship Id="rId160" Type="http://schemas.openxmlformats.org/officeDocument/2006/relationships/image" Target="../media/image3530.png"/><Relationship Id="rId216" Type="http://schemas.openxmlformats.org/officeDocument/2006/relationships/image" Target="../media/image3558.png"/><Relationship Id="rId258" Type="http://schemas.openxmlformats.org/officeDocument/2006/relationships/image" Target="../media/image3579.png"/><Relationship Id="rId22" Type="http://schemas.openxmlformats.org/officeDocument/2006/relationships/image" Target="../media/image3461.png"/><Relationship Id="rId64" Type="http://schemas.openxmlformats.org/officeDocument/2006/relationships/image" Target="../media/image3482.png"/><Relationship Id="rId118" Type="http://schemas.openxmlformats.org/officeDocument/2006/relationships/image" Target="../media/image3509.png"/><Relationship Id="rId325" Type="http://schemas.openxmlformats.org/officeDocument/2006/relationships/customXml" Target="../ink/ink5538.xml"/><Relationship Id="rId367" Type="http://schemas.openxmlformats.org/officeDocument/2006/relationships/customXml" Target="../ink/ink5559.xml"/><Relationship Id="rId171" Type="http://schemas.openxmlformats.org/officeDocument/2006/relationships/customXml" Target="../ink/ink5461.xml"/><Relationship Id="rId227" Type="http://schemas.openxmlformats.org/officeDocument/2006/relationships/customXml" Target="../ink/ink5489.xml"/><Relationship Id="rId269" Type="http://schemas.openxmlformats.org/officeDocument/2006/relationships/customXml" Target="../ink/ink5510.xml"/><Relationship Id="rId33" Type="http://schemas.openxmlformats.org/officeDocument/2006/relationships/customXml" Target="../ink/ink5392.xml"/><Relationship Id="rId129" Type="http://schemas.openxmlformats.org/officeDocument/2006/relationships/customXml" Target="../ink/ink5440.xml"/><Relationship Id="rId280" Type="http://schemas.openxmlformats.org/officeDocument/2006/relationships/image" Target="../media/image3590.png"/><Relationship Id="rId336" Type="http://schemas.openxmlformats.org/officeDocument/2006/relationships/image" Target="../media/image3618.png"/><Relationship Id="rId75" Type="http://schemas.openxmlformats.org/officeDocument/2006/relationships/customXml" Target="../ink/ink5413.xml"/><Relationship Id="rId140" Type="http://schemas.openxmlformats.org/officeDocument/2006/relationships/image" Target="../media/image3520.png"/><Relationship Id="rId182" Type="http://schemas.openxmlformats.org/officeDocument/2006/relationships/image" Target="../media/image3541.png"/><Relationship Id="rId378" Type="http://schemas.openxmlformats.org/officeDocument/2006/relationships/image" Target="../media/image3639.png"/><Relationship Id="rId403" Type="http://schemas.openxmlformats.org/officeDocument/2006/relationships/customXml" Target="../ink/ink5577.xml"/><Relationship Id="rId6" Type="http://schemas.openxmlformats.org/officeDocument/2006/relationships/image" Target="../media/image3453.png"/><Relationship Id="rId238" Type="http://schemas.openxmlformats.org/officeDocument/2006/relationships/image" Target="../media/image3569.png"/><Relationship Id="rId291" Type="http://schemas.openxmlformats.org/officeDocument/2006/relationships/customXml" Target="../ink/ink5521.xml"/><Relationship Id="rId305" Type="http://schemas.openxmlformats.org/officeDocument/2006/relationships/customXml" Target="../ink/ink5528.xml"/><Relationship Id="rId347" Type="http://schemas.openxmlformats.org/officeDocument/2006/relationships/customXml" Target="../ink/ink5549.xml"/><Relationship Id="rId44" Type="http://schemas.openxmlformats.org/officeDocument/2006/relationships/image" Target="../media/image3472.png"/><Relationship Id="rId86" Type="http://schemas.openxmlformats.org/officeDocument/2006/relationships/image" Target="../media/image3493.png"/><Relationship Id="rId151" Type="http://schemas.openxmlformats.org/officeDocument/2006/relationships/customXml" Target="../ink/ink5451.xml"/><Relationship Id="rId389" Type="http://schemas.openxmlformats.org/officeDocument/2006/relationships/customXml" Target="../ink/ink5570.xml"/><Relationship Id="rId193" Type="http://schemas.openxmlformats.org/officeDocument/2006/relationships/customXml" Target="../ink/ink5472.xml"/><Relationship Id="rId207" Type="http://schemas.openxmlformats.org/officeDocument/2006/relationships/customXml" Target="../ink/ink5479.xml"/><Relationship Id="rId249" Type="http://schemas.openxmlformats.org/officeDocument/2006/relationships/customXml" Target="../ink/ink5500.xml"/><Relationship Id="rId414" Type="http://schemas.openxmlformats.org/officeDocument/2006/relationships/image" Target="../media/image3657.png"/><Relationship Id="rId13" Type="http://schemas.openxmlformats.org/officeDocument/2006/relationships/customXml" Target="../ink/ink5382.xml"/><Relationship Id="rId109" Type="http://schemas.openxmlformats.org/officeDocument/2006/relationships/customXml" Target="../ink/ink5430.xml"/><Relationship Id="rId260" Type="http://schemas.openxmlformats.org/officeDocument/2006/relationships/image" Target="../media/image3580.png"/><Relationship Id="rId316" Type="http://schemas.openxmlformats.org/officeDocument/2006/relationships/image" Target="../media/image3608.png"/><Relationship Id="rId55" Type="http://schemas.openxmlformats.org/officeDocument/2006/relationships/customXml" Target="../ink/ink5403.xml"/><Relationship Id="rId97" Type="http://schemas.openxmlformats.org/officeDocument/2006/relationships/customXml" Target="../ink/ink5424.xml"/><Relationship Id="rId120" Type="http://schemas.openxmlformats.org/officeDocument/2006/relationships/image" Target="../media/image3510.png"/><Relationship Id="rId358" Type="http://schemas.openxmlformats.org/officeDocument/2006/relationships/image" Target="../media/image3629.png"/><Relationship Id="rId162" Type="http://schemas.openxmlformats.org/officeDocument/2006/relationships/image" Target="../media/image3531.png"/><Relationship Id="rId218" Type="http://schemas.openxmlformats.org/officeDocument/2006/relationships/image" Target="../media/image3559.png"/><Relationship Id="rId271" Type="http://schemas.openxmlformats.org/officeDocument/2006/relationships/customXml" Target="../ink/ink5511.xml"/><Relationship Id="rId24" Type="http://schemas.openxmlformats.org/officeDocument/2006/relationships/image" Target="../media/image3462.png"/><Relationship Id="rId66" Type="http://schemas.openxmlformats.org/officeDocument/2006/relationships/image" Target="../media/image3483.png"/><Relationship Id="rId131" Type="http://schemas.openxmlformats.org/officeDocument/2006/relationships/customXml" Target="../ink/ink5441.xml"/><Relationship Id="rId327" Type="http://schemas.openxmlformats.org/officeDocument/2006/relationships/customXml" Target="../ink/ink5539.xml"/><Relationship Id="rId369" Type="http://schemas.openxmlformats.org/officeDocument/2006/relationships/customXml" Target="../ink/ink5560.xml"/><Relationship Id="rId173" Type="http://schemas.openxmlformats.org/officeDocument/2006/relationships/customXml" Target="../ink/ink5462.xml"/><Relationship Id="rId229" Type="http://schemas.openxmlformats.org/officeDocument/2006/relationships/customXml" Target="../ink/ink5490.xml"/><Relationship Id="rId380" Type="http://schemas.openxmlformats.org/officeDocument/2006/relationships/image" Target="../media/image3640.png"/><Relationship Id="rId240" Type="http://schemas.openxmlformats.org/officeDocument/2006/relationships/image" Target="../media/image3570.png"/><Relationship Id="rId35" Type="http://schemas.openxmlformats.org/officeDocument/2006/relationships/customXml" Target="../ink/ink5393.xml"/><Relationship Id="rId77" Type="http://schemas.openxmlformats.org/officeDocument/2006/relationships/customXml" Target="../ink/ink5414.xml"/><Relationship Id="rId100" Type="http://schemas.openxmlformats.org/officeDocument/2006/relationships/image" Target="../media/image3500.png"/><Relationship Id="rId282" Type="http://schemas.openxmlformats.org/officeDocument/2006/relationships/image" Target="../media/image3591.png"/><Relationship Id="rId338" Type="http://schemas.openxmlformats.org/officeDocument/2006/relationships/image" Target="../media/image3619.png"/><Relationship Id="rId8" Type="http://schemas.openxmlformats.org/officeDocument/2006/relationships/image" Target="../media/image3454.png"/><Relationship Id="rId142" Type="http://schemas.openxmlformats.org/officeDocument/2006/relationships/image" Target="../media/image3521.png"/><Relationship Id="rId184" Type="http://schemas.openxmlformats.org/officeDocument/2006/relationships/image" Target="../media/image3542.png"/><Relationship Id="rId391" Type="http://schemas.openxmlformats.org/officeDocument/2006/relationships/customXml" Target="../ink/ink5571.xml"/><Relationship Id="rId405" Type="http://schemas.openxmlformats.org/officeDocument/2006/relationships/customXml" Target="../ink/ink5578.xml"/><Relationship Id="rId251" Type="http://schemas.openxmlformats.org/officeDocument/2006/relationships/customXml" Target="../ink/ink5501.xml"/><Relationship Id="rId46" Type="http://schemas.openxmlformats.org/officeDocument/2006/relationships/image" Target="../media/image3473.png"/><Relationship Id="rId293" Type="http://schemas.openxmlformats.org/officeDocument/2006/relationships/customXml" Target="../ink/ink5522.xml"/><Relationship Id="rId307" Type="http://schemas.openxmlformats.org/officeDocument/2006/relationships/customXml" Target="../ink/ink5529.xml"/><Relationship Id="rId349" Type="http://schemas.openxmlformats.org/officeDocument/2006/relationships/customXml" Target="../ink/ink5550.xml"/><Relationship Id="rId88" Type="http://schemas.openxmlformats.org/officeDocument/2006/relationships/image" Target="../media/image3494.png"/><Relationship Id="rId111" Type="http://schemas.openxmlformats.org/officeDocument/2006/relationships/customXml" Target="../ink/ink5431.xml"/><Relationship Id="rId153" Type="http://schemas.openxmlformats.org/officeDocument/2006/relationships/customXml" Target="../ink/ink5452.xml"/><Relationship Id="rId195" Type="http://schemas.openxmlformats.org/officeDocument/2006/relationships/customXml" Target="../ink/ink5473.xml"/><Relationship Id="rId209" Type="http://schemas.openxmlformats.org/officeDocument/2006/relationships/customXml" Target="../ink/ink5480.xml"/><Relationship Id="rId360" Type="http://schemas.openxmlformats.org/officeDocument/2006/relationships/image" Target="../media/image3630.png"/><Relationship Id="rId416" Type="http://schemas.openxmlformats.org/officeDocument/2006/relationships/image" Target="../media/image3658.png"/><Relationship Id="rId220" Type="http://schemas.openxmlformats.org/officeDocument/2006/relationships/image" Target="../media/image3560.png"/><Relationship Id="rId15" Type="http://schemas.openxmlformats.org/officeDocument/2006/relationships/customXml" Target="../ink/ink5383.xml"/><Relationship Id="rId57" Type="http://schemas.openxmlformats.org/officeDocument/2006/relationships/customXml" Target="../ink/ink5404.xml"/><Relationship Id="rId262" Type="http://schemas.openxmlformats.org/officeDocument/2006/relationships/image" Target="../media/image3581.png"/><Relationship Id="rId318" Type="http://schemas.openxmlformats.org/officeDocument/2006/relationships/image" Target="../media/image3609.png"/><Relationship Id="rId99" Type="http://schemas.openxmlformats.org/officeDocument/2006/relationships/customXml" Target="../ink/ink5425.xml"/><Relationship Id="rId122" Type="http://schemas.openxmlformats.org/officeDocument/2006/relationships/image" Target="../media/image3511.png"/><Relationship Id="rId164" Type="http://schemas.openxmlformats.org/officeDocument/2006/relationships/image" Target="../media/image3532.png"/><Relationship Id="rId371" Type="http://schemas.openxmlformats.org/officeDocument/2006/relationships/customXml" Target="../ink/ink5561.xml"/><Relationship Id="rId26" Type="http://schemas.openxmlformats.org/officeDocument/2006/relationships/image" Target="../media/image3463.png"/><Relationship Id="rId231" Type="http://schemas.openxmlformats.org/officeDocument/2006/relationships/customXml" Target="../ink/ink5491.xml"/><Relationship Id="rId273" Type="http://schemas.openxmlformats.org/officeDocument/2006/relationships/customXml" Target="../ink/ink5512.xml"/><Relationship Id="rId329" Type="http://schemas.openxmlformats.org/officeDocument/2006/relationships/customXml" Target="../ink/ink5540.xml"/><Relationship Id="rId68" Type="http://schemas.openxmlformats.org/officeDocument/2006/relationships/image" Target="../media/image3484.png"/><Relationship Id="rId133" Type="http://schemas.openxmlformats.org/officeDocument/2006/relationships/customXml" Target="../ink/ink5442.xml"/><Relationship Id="rId175" Type="http://schemas.openxmlformats.org/officeDocument/2006/relationships/customXml" Target="../ink/ink5463.xml"/><Relationship Id="rId340" Type="http://schemas.openxmlformats.org/officeDocument/2006/relationships/image" Target="../media/image3620.png"/><Relationship Id="rId200" Type="http://schemas.openxmlformats.org/officeDocument/2006/relationships/image" Target="../media/image3550.png"/><Relationship Id="rId382" Type="http://schemas.openxmlformats.org/officeDocument/2006/relationships/image" Target="../media/image3641.png"/><Relationship Id="rId242" Type="http://schemas.openxmlformats.org/officeDocument/2006/relationships/image" Target="../media/image3571.png"/><Relationship Id="rId284" Type="http://schemas.openxmlformats.org/officeDocument/2006/relationships/image" Target="../media/image3592.png"/><Relationship Id="rId37" Type="http://schemas.openxmlformats.org/officeDocument/2006/relationships/customXml" Target="../ink/ink5394.xml"/><Relationship Id="rId79" Type="http://schemas.openxmlformats.org/officeDocument/2006/relationships/customXml" Target="../ink/ink5415.xml"/><Relationship Id="rId102" Type="http://schemas.openxmlformats.org/officeDocument/2006/relationships/image" Target="../media/image3501.png"/><Relationship Id="rId144" Type="http://schemas.openxmlformats.org/officeDocument/2006/relationships/image" Target="../media/image3522.png"/><Relationship Id="rId90" Type="http://schemas.openxmlformats.org/officeDocument/2006/relationships/image" Target="../media/image3495.png"/><Relationship Id="rId186" Type="http://schemas.openxmlformats.org/officeDocument/2006/relationships/image" Target="../media/image3543.png"/><Relationship Id="rId351" Type="http://schemas.openxmlformats.org/officeDocument/2006/relationships/customXml" Target="../ink/ink5551.xml"/><Relationship Id="rId393" Type="http://schemas.openxmlformats.org/officeDocument/2006/relationships/customXml" Target="../ink/ink5572.xml"/><Relationship Id="rId407" Type="http://schemas.openxmlformats.org/officeDocument/2006/relationships/customXml" Target="../ink/ink5579.xml"/><Relationship Id="rId211" Type="http://schemas.openxmlformats.org/officeDocument/2006/relationships/customXml" Target="../ink/ink5481.xml"/><Relationship Id="rId253" Type="http://schemas.openxmlformats.org/officeDocument/2006/relationships/customXml" Target="../ink/ink5502.xml"/><Relationship Id="rId295" Type="http://schemas.openxmlformats.org/officeDocument/2006/relationships/customXml" Target="../ink/ink5523.xml"/><Relationship Id="rId309" Type="http://schemas.openxmlformats.org/officeDocument/2006/relationships/customXml" Target="../ink/ink5530.xml"/><Relationship Id="rId48" Type="http://schemas.openxmlformats.org/officeDocument/2006/relationships/image" Target="../media/image3474.png"/><Relationship Id="rId113" Type="http://schemas.openxmlformats.org/officeDocument/2006/relationships/customXml" Target="../ink/ink5432.xml"/><Relationship Id="rId320" Type="http://schemas.openxmlformats.org/officeDocument/2006/relationships/image" Target="../media/image3610.png"/><Relationship Id="rId155" Type="http://schemas.openxmlformats.org/officeDocument/2006/relationships/customXml" Target="../ink/ink5453.xml"/><Relationship Id="rId197" Type="http://schemas.openxmlformats.org/officeDocument/2006/relationships/customXml" Target="../ink/ink5474.xml"/><Relationship Id="rId362" Type="http://schemas.openxmlformats.org/officeDocument/2006/relationships/image" Target="../media/image3631.png"/><Relationship Id="rId418" Type="http://schemas.openxmlformats.org/officeDocument/2006/relationships/image" Target="../media/image3659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580.png"/><Relationship Id="rId21" Type="http://schemas.openxmlformats.org/officeDocument/2006/relationships/image" Target="../media/image36100.png"/><Relationship Id="rId63" Type="http://schemas.openxmlformats.org/officeDocument/2006/relationships/image" Target="../media/image36310.png"/><Relationship Id="rId159" Type="http://schemas.openxmlformats.org/officeDocument/2006/relationships/image" Target="../media/image3679.png"/><Relationship Id="rId170" Type="http://schemas.openxmlformats.org/officeDocument/2006/relationships/customXml" Target="../ink/ink5669.xml"/><Relationship Id="rId226" Type="http://schemas.openxmlformats.org/officeDocument/2006/relationships/customXml" Target="../ink/ink5697.xml"/><Relationship Id="rId268" Type="http://schemas.openxmlformats.org/officeDocument/2006/relationships/customXml" Target="../ink/ink5718.xml"/><Relationship Id="rId32" Type="http://schemas.openxmlformats.org/officeDocument/2006/relationships/customXml" Target="../ink/ink5600.xml"/><Relationship Id="rId74" Type="http://schemas.openxmlformats.org/officeDocument/2006/relationships/customXml" Target="../ink/ink5621.xml"/><Relationship Id="rId128" Type="http://schemas.openxmlformats.org/officeDocument/2006/relationships/customXml" Target="../ink/ink5648.xml"/><Relationship Id="rId5" Type="http://schemas.openxmlformats.org/officeDocument/2006/relationships/image" Target="../media/image36020.png"/><Relationship Id="rId95" Type="http://schemas.openxmlformats.org/officeDocument/2006/relationships/image" Target="../media/image36470.png"/><Relationship Id="rId160" Type="http://schemas.openxmlformats.org/officeDocument/2006/relationships/customXml" Target="../ink/ink5664.xml"/><Relationship Id="rId181" Type="http://schemas.openxmlformats.org/officeDocument/2006/relationships/image" Target="../media/image3690.png"/><Relationship Id="rId216" Type="http://schemas.openxmlformats.org/officeDocument/2006/relationships/customXml" Target="../ink/ink5692.xml"/><Relationship Id="rId237" Type="http://schemas.openxmlformats.org/officeDocument/2006/relationships/image" Target="../media/image3718.png"/><Relationship Id="rId258" Type="http://schemas.openxmlformats.org/officeDocument/2006/relationships/customXml" Target="../ink/ink5713.xml"/><Relationship Id="rId22" Type="http://schemas.openxmlformats.org/officeDocument/2006/relationships/customXml" Target="../ink/ink5595.xml"/><Relationship Id="rId43" Type="http://schemas.openxmlformats.org/officeDocument/2006/relationships/image" Target="../media/image36210.png"/><Relationship Id="rId64" Type="http://schemas.openxmlformats.org/officeDocument/2006/relationships/customXml" Target="../ink/ink5616.xml"/><Relationship Id="rId118" Type="http://schemas.openxmlformats.org/officeDocument/2006/relationships/customXml" Target="../ink/ink5643.xml"/><Relationship Id="rId139" Type="http://schemas.openxmlformats.org/officeDocument/2006/relationships/image" Target="../media/image3669.png"/><Relationship Id="rId85" Type="http://schemas.openxmlformats.org/officeDocument/2006/relationships/image" Target="../media/image36420.png"/><Relationship Id="rId150" Type="http://schemas.openxmlformats.org/officeDocument/2006/relationships/customXml" Target="../ink/ink5659.xml"/><Relationship Id="rId171" Type="http://schemas.openxmlformats.org/officeDocument/2006/relationships/image" Target="../media/image3685.png"/><Relationship Id="rId192" Type="http://schemas.openxmlformats.org/officeDocument/2006/relationships/customXml" Target="../ink/ink5680.xml"/><Relationship Id="rId206" Type="http://schemas.openxmlformats.org/officeDocument/2006/relationships/customXml" Target="../ink/ink5687.xml"/><Relationship Id="rId227" Type="http://schemas.openxmlformats.org/officeDocument/2006/relationships/image" Target="../media/image3713.png"/><Relationship Id="rId248" Type="http://schemas.openxmlformats.org/officeDocument/2006/relationships/customXml" Target="../ink/ink5708.xml"/><Relationship Id="rId269" Type="http://schemas.openxmlformats.org/officeDocument/2006/relationships/image" Target="../media/image3734.png"/><Relationship Id="rId12" Type="http://schemas.openxmlformats.org/officeDocument/2006/relationships/customXml" Target="../ink/ink5590.xml"/><Relationship Id="rId33" Type="http://schemas.openxmlformats.org/officeDocument/2006/relationships/image" Target="../media/image36160.png"/><Relationship Id="rId108" Type="http://schemas.openxmlformats.org/officeDocument/2006/relationships/customXml" Target="../ink/ink5638.xml"/><Relationship Id="rId129" Type="http://schemas.openxmlformats.org/officeDocument/2006/relationships/image" Target="../media/image3664.png"/><Relationship Id="rId54" Type="http://schemas.openxmlformats.org/officeDocument/2006/relationships/customXml" Target="../ink/ink5611.xml"/><Relationship Id="rId75" Type="http://schemas.openxmlformats.org/officeDocument/2006/relationships/image" Target="../media/image36370.png"/><Relationship Id="rId96" Type="http://schemas.openxmlformats.org/officeDocument/2006/relationships/customXml" Target="../ink/ink5632.xml"/><Relationship Id="rId140" Type="http://schemas.openxmlformats.org/officeDocument/2006/relationships/customXml" Target="../ink/ink5654.xml"/><Relationship Id="rId161" Type="http://schemas.openxmlformats.org/officeDocument/2006/relationships/image" Target="../media/image3680.png"/><Relationship Id="rId182" Type="http://schemas.openxmlformats.org/officeDocument/2006/relationships/customXml" Target="../ink/ink5675.xml"/><Relationship Id="rId217" Type="http://schemas.openxmlformats.org/officeDocument/2006/relationships/image" Target="../media/image3708.png"/><Relationship Id="rId6" Type="http://schemas.openxmlformats.org/officeDocument/2006/relationships/customXml" Target="../ink/ink5587.xml"/><Relationship Id="rId238" Type="http://schemas.openxmlformats.org/officeDocument/2006/relationships/customXml" Target="../ink/ink5703.xml"/><Relationship Id="rId259" Type="http://schemas.openxmlformats.org/officeDocument/2006/relationships/image" Target="../media/image3729.png"/><Relationship Id="rId23" Type="http://schemas.openxmlformats.org/officeDocument/2006/relationships/image" Target="../media/image36110.png"/><Relationship Id="rId119" Type="http://schemas.openxmlformats.org/officeDocument/2006/relationships/image" Target="../media/image36590.png"/><Relationship Id="rId270" Type="http://schemas.openxmlformats.org/officeDocument/2006/relationships/customXml" Target="../ink/ink5719.xml"/><Relationship Id="rId44" Type="http://schemas.openxmlformats.org/officeDocument/2006/relationships/customXml" Target="../ink/ink5606.xml"/><Relationship Id="rId65" Type="http://schemas.openxmlformats.org/officeDocument/2006/relationships/image" Target="../media/image36320.png"/><Relationship Id="rId86" Type="http://schemas.openxmlformats.org/officeDocument/2006/relationships/customXml" Target="../ink/ink5627.xml"/><Relationship Id="rId130" Type="http://schemas.openxmlformats.org/officeDocument/2006/relationships/customXml" Target="../ink/ink5649.xml"/><Relationship Id="rId151" Type="http://schemas.openxmlformats.org/officeDocument/2006/relationships/image" Target="../media/image3675.png"/><Relationship Id="rId172" Type="http://schemas.openxmlformats.org/officeDocument/2006/relationships/customXml" Target="../ink/ink5670.xml"/><Relationship Id="rId193" Type="http://schemas.openxmlformats.org/officeDocument/2006/relationships/image" Target="../media/image3696.png"/><Relationship Id="rId207" Type="http://schemas.openxmlformats.org/officeDocument/2006/relationships/image" Target="../media/image3703.png"/><Relationship Id="rId228" Type="http://schemas.openxmlformats.org/officeDocument/2006/relationships/customXml" Target="../ink/ink5698.xml"/><Relationship Id="rId249" Type="http://schemas.openxmlformats.org/officeDocument/2006/relationships/image" Target="../media/image3724.png"/><Relationship Id="rId13" Type="http://schemas.openxmlformats.org/officeDocument/2006/relationships/image" Target="../media/image36060.png"/><Relationship Id="rId109" Type="http://schemas.openxmlformats.org/officeDocument/2006/relationships/image" Target="../media/image36540.png"/><Relationship Id="rId260" Type="http://schemas.openxmlformats.org/officeDocument/2006/relationships/customXml" Target="../ink/ink5714.xml"/><Relationship Id="rId34" Type="http://schemas.openxmlformats.org/officeDocument/2006/relationships/customXml" Target="../ink/ink5601.xml"/><Relationship Id="rId55" Type="http://schemas.openxmlformats.org/officeDocument/2006/relationships/image" Target="../media/image36270.png"/><Relationship Id="rId76" Type="http://schemas.openxmlformats.org/officeDocument/2006/relationships/customXml" Target="../ink/ink5622.xml"/><Relationship Id="rId97" Type="http://schemas.openxmlformats.org/officeDocument/2006/relationships/image" Target="../media/image36480.png"/><Relationship Id="rId120" Type="http://schemas.openxmlformats.org/officeDocument/2006/relationships/customXml" Target="../ink/ink5644.xml"/><Relationship Id="rId141" Type="http://schemas.openxmlformats.org/officeDocument/2006/relationships/image" Target="../media/image3670.png"/><Relationship Id="rId7" Type="http://schemas.openxmlformats.org/officeDocument/2006/relationships/image" Target="../media/image36030.png"/><Relationship Id="rId162" Type="http://schemas.openxmlformats.org/officeDocument/2006/relationships/customXml" Target="../ink/ink5665.xml"/><Relationship Id="rId183" Type="http://schemas.openxmlformats.org/officeDocument/2006/relationships/image" Target="../media/image3691.png"/><Relationship Id="rId218" Type="http://schemas.openxmlformats.org/officeDocument/2006/relationships/customXml" Target="../ink/ink5693.xml"/><Relationship Id="rId239" Type="http://schemas.openxmlformats.org/officeDocument/2006/relationships/image" Target="../media/image3719.png"/><Relationship Id="rId250" Type="http://schemas.openxmlformats.org/officeDocument/2006/relationships/customXml" Target="../ink/ink5709.xml"/><Relationship Id="rId271" Type="http://schemas.openxmlformats.org/officeDocument/2006/relationships/image" Target="../media/image3735.png"/><Relationship Id="rId24" Type="http://schemas.openxmlformats.org/officeDocument/2006/relationships/customXml" Target="../ink/ink5596.xml"/><Relationship Id="rId45" Type="http://schemas.openxmlformats.org/officeDocument/2006/relationships/image" Target="../media/image36220.png"/><Relationship Id="rId66" Type="http://schemas.openxmlformats.org/officeDocument/2006/relationships/customXml" Target="../ink/ink5617.xml"/><Relationship Id="rId87" Type="http://schemas.openxmlformats.org/officeDocument/2006/relationships/image" Target="../media/image36430.png"/><Relationship Id="rId110" Type="http://schemas.openxmlformats.org/officeDocument/2006/relationships/customXml" Target="../ink/ink5639.xml"/><Relationship Id="rId131" Type="http://schemas.openxmlformats.org/officeDocument/2006/relationships/image" Target="../media/image3665.png"/><Relationship Id="rId152" Type="http://schemas.openxmlformats.org/officeDocument/2006/relationships/customXml" Target="../ink/ink5660.xml"/><Relationship Id="rId173" Type="http://schemas.openxmlformats.org/officeDocument/2006/relationships/image" Target="../media/image3686.png"/><Relationship Id="rId194" Type="http://schemas.openxmlformats.org/officeDocument/2006/relationships/customXml" Target="../ink/ink5681.xml"/><Relationship Id="rId208" Type="http://schemas.openxmlformats.org/officeDocument/2006/relationships/customXml" Target="../ink/ink5688.xml"/><Relationship Id="rId229" Type="http://schemas.openxmlformats.org/officeDocument/2006/relationships/image" Target="../media/image3714.png"/><Relationship Id="rId240" Type="http://schemas.openxmlformats.org/officeDocument/2006/relationships/customXml" Target="../ink/ink5704.xml"/><Relationship Id="rId261" Type="http://schemas.openxmlformats.org/officeDocument/2006/relationships/image" Target="../media/image3730.png"/><Relationship Id="rId14" Type="http://schemas.openxmlformats.org/officeDocument/2006/relationships/customXml" Target="../ink/ink5591.xml"/><Relationship Id="rId35" Type="http://schemas.openxmlformats.org/officeDocument/2006/relationships/image" Target="../media/image36170.png"/><Relationship Id="rId56" Type="http://schemas.openxmlformats.org/officeDocument/2006/relationships/customXml" Target="../ink/ink5612.xml"/><Relationship Id="rId77" Type="http://schemas.openxmlformats.org/officeDocument/2006/relationships/image" Target="../media/image36380.png"/><Relationship Id="rId100" Type="http://schemas.openxmlformats.org/officeDocument/2006/relationships/customXml" Target="../ink/ink5634.xml"/><Relationship Id="rId8" Type="http://schemas.openxmlformats.org/officeDocument/2006/relationships/customXml" Target="../ink/ink5588.xml"/><Relationship Id="rId98" Type="http://schemas.openxmlformats.org/officeDocument/2006/relationships/customXml" Target="../ink/ink5633.xml"/><Relationship Id="rId121" Type="http://schemas.openxmlformats.org/officeDocument/2006/relationships/image" Target="../media/image3660.png"/><Relationship Id="rId142" Type="http://schemas.openxmlformats.org/officeDocument/2006/relationships/customXml" Target="../ink/ink5655.xml"/><Relationship Id="rId163" Type="http://schemas.openxmlformats.org/officeDocument/2006/relationships/image" Target="../media/image3681.png"/><Relationship Id="rId184" Type="http://schemas.openxmlformats.org/officeDocument/2006/relationships/customXml" Target="../ink/ink5676.xml"/><Relationship Id="rId219" Type="http://schemas.openxmlformats.org/officeDocument/2006/relationships/image" Target="../media/image3709.png"/><Relationship Id="rId230" Type="http://schemas.openxmlformats.org/officeDocument/2006/relationships/customXml" Target="../ink/ink5699.xml"/><Relationship Id="rId251" Type="http://schemas.openxmlformats.org/officeDocument/2006/relationships/image" Target="../media/image3725.png"/><Relationship Id="rId25" Type="http://schemas.openxmlformats.org/officeDocument/2006/relationships/image" Target="../media/image36120.png"/><Relationship Id="rId46" Type="http://schemas.openxmlformats.org/officeDocument/2006/relationships/customXml" Target="../ink/ink5607.xml"/><Relationship Id="rId67" Type="http://schemas.openxmlformats.org/officeDocument/2006/relationships/image" Target="../media/image36330.png"/><Relationship Id="rId272" Type="http://schemas.openxmlformats.org/officeDocument/2006/relationships/customXml" Target="../ink/ink5720.xml"/><Relationship Id="rId88" Type="http://schemas.openxmlformats.org/officeDocument/2006/relationships/customXml" Target="../ink/ink5628.xml"/><Relationship Id="rId111" Type="http://schemas.openxmlformats.org/officeDocument/2006/relationships/image" Target="../media/image36550.png"/><Relationship Id="rId132" Type="http://schemas.openxmlformats.org/officeDocument/2006/relationships/customXml" Target="../ink/ink5650.xml"/><Relationship Id="rId153" Type="http://schemas.openxmlformats.org/officeDocument/2006/relationships/image" Target="../media/image3676.png"/><Relationship Id="rId174" Type="http://schemas.openxmlformats.org/officeDocument/2006/relationships/customXml" Target="../ink/ink5671.xml"/><Relationship Id="rId195" Type="http://schemas.openxmlformats.org/officeDocument/2006/relationships/image" Target="../media/image3697.png"/><Relationship Id="rId209" Type="http://schemas.openxmlformats.org/officeDocument/2006/relationships/image" Target="../media/image3704.png"/><Relationship Id="rId220" Type="http://schemas.openxmlformats.org/officeDocument/2006/relationships/customXml" Target="../ink/ink5694.xml"/><Relationship Id="rId241" Type="http://schemas.openxmlformats.org/officeDocument/2006/relationships/image" Target="../media/image3720.png"/><Relationship Id="rId15" Type="http://schemas.openxmlformats.org/officeDocument/2006/relationships/image" Target="../media/image36070.png"/><Relationship Id="rId36" Type="http://schemas.openxmlformats.org/officeDocument/2006/relationships/customXml" Target="../ink/ink5602.xml"/><Relationship Id="rId57" Type="http://schemas.openxmlformats.org/officeDocument/2006/relationships/image" Target="../media/image36280.png"/><Relationship Id="rId262" Type="http://schemas.openxmlformats.org/officeDocument/2006/relationships/customXml" Target="../ink/ink5715.xml"/><Relationship Id="rId78" Type="http://schemas.openxmlformats.org/officeDocument/2006/relationships/customXml" Target="../ink/ink5623.xml"/><Relationship Id="rId99" Type="http://schemas.openxmlformats.org/officeDocument/2006/relationships/image" Target="../media/image36490.png"/><Relationship Id="rId101" Type="http://schemas.openxmlformats.org/officeDocument/2006/relationships/image" Target="../media/image36500.png"/><Relationship Id="rId122" Type="http://schemas.openxmlformats.org/officeDocument/2006/relationships/customXml" Target="../ink/ink5645.xml"/><Relationship Id="rId143" Type="http://schemas.openxmlformats.org/officeDocument/2006/relationships/image" Target="../media/image3671.png"/><Relationship Id="rId164" Type="http://schemas.openxmlformats.org/officeDocument/2006/relationships/customXml" Target="../ink/ink5666.xml"/><Relationship Id="rId185" Type="http://schemas.openxmlformats.org/officeDocument/2006/relationships/image" Target="../media/image3692.png"/><Relationship Id="rId9" Type="http://schemas.openxmlformats.org/officeDocument/2006/relationships/image" Target="../media/image36040.png"/><Relationship Id="rId210" Type="http://schemas.openxmlformats.org/officeDocument/2006/relationships/customXml" Target="../ink/ink5689.xml"/><Relationship Id="rId26" Type="http://schemas.openxmlformats.org/officeDocument/2006/relationships/customXml" Target="../ink/ink5597.xml"/><Relationship Id="rId231" Type="http://schemas.openxmlformats.org/officeDocument/2006/relationships/image" Target="../media/image3715.png"/><Relationship Id="rId252" Type="http://schemas.openxmlformats.org/officeDocument/2006/relationships/customXml" Target="../ink/ink5710.xml"/><Relationship Id="rId273" Type="http://schemas.openxmlformats.org/officeDocument/2006/relationships/image" Target="../media/image3736.png"/><Relationship Id="rId47" Type="http://schemas.openxmlformats.org/officeDocument/2006/relationships/image" Target="../media/image36230.png"/><Relationship Id="rId68" Type="http://schemas.openxmlformats.org/officeDocument/2006/relationships/customXml" Target="../ink/ink5618.xml"/><Relationship Id="rId89" Type="http://schemas.openxmlformats.org/officeDocument/2006/relationships/image" Target="../media/image36440.png"/><Relationship Id="rId112" Type="http://schemas.openxmlformats.org/officeDocument/2006/relationships/customXml" Target="../ink/ink5640.xml"/><Relationship Id="rId133" Type="http://schemas.openxmlformats.org/officeDocument/2006/relationships/image" Target="../media/image3666.png"/><Relationship Id="rId154" Type="http://schemas.openxmlformats.org/officeDocument/2006/relationships/customXml" Target="../ink/ink5661.xml"/><Relationship Id="rId175" Type="http://schemas.openxmlformats.org/officeDocument/2006/relationships/image" Target="../media/image3687.png"/><Relationship Id="rId196" Type="http://schemas.openxmlformats.org/officeDocument/2006/relationships/customXml" Target="../ink/ink5682.xml"/><Relationship Id="rId200" Type="http://schemas.openxmlformats.org/officeDocument/2006/relationships/customXml" Target="../ink/ink5684.xml"/><Relationship Id="rId16" Type="http://schemas.openxmlformats.org/officeDocument/2006/relationships/customXml" Target="../ink/ink5592.xml"/><Relationship Id="rId221" Type="http://schemas.openxmlformats.org/officeDocument/2006/relationships/image" Target="../media/image3710.png"/><Relationship Id="rId242" Type="http://schemas.openxmlformats.org/officeDocument/2006/relationships/customXml" Target="../ink/ink5705.xml"/><Relationship Id="rId263" Type="http://schemas.openxmlformats.org/officeDocument/2006/relationships/image" Target="../media/image3731.png"/><Relationship Id="rId37" Type="http://schemas.openxmlformats.org/officeDocument/2006/relationships/image" Target="../media/image36180.png"/><Relationship Id="rId58" Type="http://schemas.openxmlformats.org/officeDocument/2006/relationships/customXml" Target="../ink/ink5613.xml"/><Relationship Id="rId79" Type="http://schemas.openxmlformats.org/officeDocument/2006/relationships/image" Target="../media/image36390.png"/><Relationship Id="rId102" Type="http://schemas.openxmlformats.org/officeDocument/2006/relationships/customXml" Target="../ink/ink5635.xml"/><Relationship Id="rId123" Type="http://schemas.openxmlformats.org/officeDocument/2006/relationships/image" Target="../media/image3661.png"/><Relationship Id="rId144" Type="http://schemas.openxmlformats.org/officeDocument/2006/relationships/customXml" Target="../ink/ink5656.xml"/><Relationship Id="rId90" Type="http://schemas.openxmlformats.org/officeDocument/2006/relationships/customXml" Target="../ink/ink5629.xml"/><Relationship Id="rId165" Type="http://schemas.openxmlformats.org/officeDocument/2006/relationships/image" Target="../media/image3682.png"/><Relationship Id="rId186" Type="http://schemas.openxmlformats.org/officeDocument/2006/relationships/customXml" Target="../ink/ink5677.xml"/><Relationship Id="rId211" Type="http://schemas.openxmlformats.org/officeDocument/2006/relationships/image" Target="../media/image3705.png"/><Relationship Id="rId232" Type="http://schemas.openxmlformats.org/officeDocument/2006/relationships/customXml" Target="../ink/ink5700.xml"/><Relationship Id="rId253" Type="http://schemas.openxmlformats.org/officeDocument/2006/relationships/image" Target="../media/image3726.png"/><Relationship Id="rId27" Type="http://schemas.openxmlformats.org/officeDocument/2006/relationships/image" Target="../media/image36130.png"/><Relationship Id="rId48" Type="http://schemas.openxmlformats.org/officeDocument/2006/relationships/customXml" Target="../ink/ink5608.xml"/><Relationship Id="rId69" Type="http://schemas.openxmlformats.org/officeDocument/2006/relationships/image" Target="../media/image36340.png"/><Relationship Id="rId113" Type="http://schemas.openxmlformats.org/officeDocument/2006/relationships/image" Target="../media/image36560.png"/><Relationship Id="rId134" Type="http://schemas.openxmlformats.org/officeDocument/2006/relationships/customXml" Target="../ink/ink5651.xml"/><Relationship Id="rId80" Type="http://schemas.openxmlformats.org/officeDocument/2006/relationships/customXml" Target="../ink/ink5624.xml"/><Relationship Id="rId155" Type="http://schemas.openxmlformats.org/officeDocument/2006/relationships/image" Target="../media/image3677.png"/><Relationship Id="rId176" Type="http://schemas.openxmlformats.org/officeDocument/2006/relationships/customXml" Target="../ink/ink5672.xml"/><Relationship Id="rId197" Type="http://schemas.openxmlformats.org/officeDocument/2006/relationships/image" Target="../media/image3698.png"/><Relationship Id="rId201" Type="http://schemas.openxmlformats.org/officeDocument/2006/relationships/image" Target="../media/image3700.png"/><Relationship Id="rId222" Type="http://schemas.openxmlformats.org/officeDocument/2006/relationships/customXml" Target="../ink/ink5695.xml"/><Relationship Id="rId243" Type="http://schemas.openxmlformats.org/officeDocument/2006/relationships/image" Target="../media/image3721.png"/><Relationship Id="rId264" Type="http://schemas.openxmlformats.org/officeDocument/2006/relationships/customXml" Target="../ink/ink5716.xml"/><Relationship Id="rId17" Type="http://schemas.openxmlformats.org/officeDocument/2006/relationships/image" Target="../media/image36080.png"/><Relationship Id="rId38" Type="http://schemas.openxmlformats.org/officeDocument/2006/relationships/customXml" Target="../ink/ink5603.xml"/><Relationship Id="rId59" Type="http://schemas.openxmlformats.org/officeDocument/2006/relationships/image" Target="../media/image36290.png"/><Relationship Id="rId103" Type="http://schemas.openxmlformats.org/officeDocument/2006/relationships/image" Target="../media/image36510.png"/><Relationship Id="rId124" Type="http://schemas.openxmlformats.org/officeDocument/2006/relationships/customXml" Target="../ink/ink5646.xml"/><Relationship Id="rId70" Type="http://schemas.openxmlformats.org/officeDocument/2006/relationships/customXml" Target="../ink/ink5619.xml"/><Relationship Id="rId91" Type="http://schemas.openxmlformats.org/officeDocument/2006/relationships/image" Target="../media/image36450.png"/><Relationship Id="rId145" Type="http://schemas.openxmlformats.org/officeDocument/2006/relationships/image" Target="../media/image3672.png"/><Relationship Id="rId166" Type="http://schemas.openxmlformats.org/officeDocument/2006/relationships/customXml" Target="../ink/ink5667.xml"/><Relationship Id="rId187" Type="http://schemas.openxmlformats.org/officeDocument/2006/relationships/image" Target="../media/image369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690.xml"/><Relationship Id="rId233" Type="http://schemas.openxmlformats.org/officeDocument/2006/relationships/image" Target="../media/image3716.png"/><Relationship Id="rId254" Type="http://schemas.openxmlformats.org/officeDocument/2006/relationships/customXml" Target="../ink/ink5711.xml"/><Relationship Id="rId28" Type="http://schemas.openxmlformats.org/officeDocument/2006/relationships/customXml" Target="../ink/ink5598.xml"/><Relationship Id="rId49" Type="http://schemas.openxmlformats.org/officeDocument/2006/relationships/image" Target="../media/image36240.png"/><Relationship Id="rId114" Type="http://schemas.openxmlformats.org/officeDocument/2006/relationships/customXml" Target="../ink/ink5641.xml"/><Relationship Id="rId60" Type="http://schemas.openxmlformats.org/officeDocument/2006/relationships/customXml" Target="../ink/ink5614.xml"/><Relationship Id="rId81" Type="http://schemas.openxmlformats.org/officeDocument/2006/relationships/image" Target="../media/image36400.png"/><Relationship Id="rId135" Type="http://schemas.openxmlformats.org/officeDocument/2006/relationships/image" Target="../media/image3667.png"/><Relationship Id="rId156" Type="http://schemas.openxmlformats.org/officeDocument/2006/relationships/customXml" Target="../ink/ink5662.xml"/><Relationship Id="rId177" Type="http://schemas.openxmlformats.org/officeDocument/2006/relationships/image" Target="../media/image3688.png"/><Relationship Id="rId198" Type="http://schemas.openxmlformats.org/officeDocument/2006/relationships/customXml" Target="../ink/ink5683.xml"/><Relationship Id="rId202" Type="http://schemas.openxmlformats.org/officeDocument/2006/relationships/customXml" Target="../ink/ink5685.xml"/><Relationship Id="rId223" Type="http://schemas.openxmlformats.org/officeDocument/2006/relationships/image" Target="../media/image3711.png"/><Relationship Id="rId244" Type="http://schemas.openxmlformats.org/officeDocument/2006/relationships/customXml" Target="../ink/ink5706.xml"/><Relationship Id="rId18" Type="http://schemas.openxmlformats.org/officeDocument/2006/relationships/customXml" Target="../ink/ink5593.xml"/><Relationship Id="rId39" Type="http://schemas.openxmlformats.org/officeDocument/2006/relationships/image" Target="../media/image36190.png"/><Relationship Id="rId265" Type="http://schemas.openxmlformats.org/officeDocument/2006/relationships/image" Target="../media/image3732.png"/><Relationship Id="rId50" Type="http://schemas.openxmlformats.org/officeDocument/2006/relationships/customXml" Target="../ink/ink5609.xml"/><Relationship Id="rId104" Type="http://schemas.openxmlformats.org/officeDocument/2006/relationships/customXml" Target="../ink/ink5636.xml"/><Relationship Id="rId125" Type="http://schemas.openxmlformats.org/officeDocument/2006/relationships/image" Target="../media/image3662.png"/><Relationship Id="rId146" Type="http://schemas.openxmlformats.org/officeDocument/2006/relationships/customXml" Target="../ink/ink5657.xml"/><Relationship Id="rId167" Type="http://schemas.openxmlformats.org/officeDocument/2006/relationships/image" Target="../media/image3683.png"/><Relationship Id="rId188" Type="http://schemas.openxmlformats.org/officeDocument/2006/relationships/customXml" Target="../ink/ink5678.xml"/><Relationship Id="rId71" Type="http://schemas.openxmlformats.org/officeDocument/2006/relationships/image" Target="../media/image36350.png"/><Relationship Id="rId92" Type="http://schemas.openxmlformats.org/officeDocument/2006/relationships/customXml" Target="../ink/ink5630.xml"/><Relationship Id="rId213" Type="http://schemas.openxmlformats.org/officeDocument/2006/relationships/image" Target="../media/image3706.png"/><Relationship Id="rId234" Type="http://schemas.openxmlformats.org/officeDocument/2006/relationships/customXml" Target="../ink/ink5701.xml"/><Relationship Id="rId2" Type="http://schemas.openxmlformats.org/officeDocument/2006/relationships/customXml" Target="../ink/ink5585.xml"/><Relationship Id="rId29" Type="http://schemas.openxmlformats.org/officeDocument/2006/relationships/image" Target="../media/image36140.png"/><Relationship Id="rId255" Type="http://schemas.openxmlformats.org/officeDocument/2006/relationships/image" Target="../media/image3727.png"/><Relationship Id="rId40" Type="http://schemas.openxmlformats.org/officeDocument/2006/relationships/customXml" Target="../ink/ink5604.xml"/><Relationship Id="rId115" Type="http://schemas.openxmlformats.org/officeDocument/2006/relationships/image" Target="../media/image36570.png"/><Relationship Id="rId136" Type="http://schemas.openxmlformats.org/officeDocument/2006/relationships/customXml" Target="../ink/ink5652.xml"/><Relationship Id="rId157" Type="http://schemas.openxmlformats.org/officeDocument/2006/relationships/image" Target="../media/image3678.png"/><Relationship Id="rId178" Type="http://schemas.openxmlformats.org/officeDocument/2006/relationships/customXml" Target="../ink/ink5673.xml"/><Relationship Id="rId61" Type="http://schemas.openxmlformats.org/officeDocument/2006/relationships/image" Target="../media/image36300.png"/><Relationship Id="rId82" Type="http://schemas.openxmlformats.org/officeDocument/2006/relationships/customXml" Target="../ink/ink5625.xml"/><Relationship Id="rId199" Type="http://schemas.openxmlformats.org/officeDocument/2006/relationships/image" Target="../media/image3699.png"/><Relationship Id="rId203" Type="http://schemas.openxmlformats.org/officeDocument/2006/relationships/image" Target="../media/image3701.png"/><Relationship Id="rId19" Type="http://schemas.openxmlformats.org/officeDocument/2006/relationships/image" Target="../media/image36090.png"/><Relationship Id="rId224" Type="http://schemas.openxmlformats.org/officeDocument/2006/relationships/customXml" Target="../ink/ink5696.xml"/><Relationship Id="rId245" Type="http://schemas.openxmlformats.org/officeDocument/2006/relationships/image" Target="../media/image3722.png"/><Relationship Id="rId266" Type="http://schemas.openxmlformats.org/officeDocument/2006/relationships/customXml" Target="../ink/ink5717.xml"/><Relationship Id="rId30" Type="http://schemas.openxmlformats.org/officeDocument/2006/relationships/customXml" Target="../ink/ink5599.xml"/><Relationship Id="rId105" Type="http://schemas.openxmlformats.org/officeDocument/2006/relationships/image" Target="../media/image36520.png"/><Relationship Id="rId126" Type="http://schemas.openxmlformats.org/officeDocument/2006/relationships/customXml" Target="../ink/ink5647.xml"/><Relationship Id="rId147" Type="http://schemas.openxmlformats.org/officeDocument/2006/relationships/image" Target="../media/image3673.png"/><Relationship Id="rId168" Type="http://schemas.openxmlformats.org/officeDocument/2006/relationships/customXml" Target="../ink/ink5668.xml"/><Relationship Id="rId51" Type="http://schemas.openxmlformats.org/officeDocument/2006/relationships/image" Target="../media/image36250.png"/><Relationship Id="rId72" Type="http://schemas.openxmlformats.org/officeDocument/2006/relationships/customXml" Target="../ink/ink5620.xml"/><Relationship Id="rId93" Type="http://schemas.openxmlformats.org/officeDocument/2006/relationships/image" Target="../media/image36460.png"/><Relationship Id="rId189" Type="http://schemas.openxmlformats.org/officeDocument/2006/relationships/image" Target="../media/image3694.png"/><Relationship Id="rId3" Type="http://schemas.openxmlformats.org/officeDocument/2006/relationships/image" Target="../media/image36010.png"/><Relationship Id="rId214" Type="http://schemas.openxmlformats.org/officeDocument/2006/relationships/customXml" Target="../ink/ink5691.xml"/><Relationship Id="rId235" Type="http://schemas.openxmlformats.org/officeDocument/2006/relationships/image" Target="../media/image3717.png"/><Relationship Id="rId256" Type="http://schemas.openxmlformats.org/officeDocument/2006/relationships/customXml" Target="../ink/ink5712.xml"/><Relationship Id="rId116" Type="http://schemas.openxmlformats.org/officeDocument/2006/relationships/customXml" Target="../ink/ink5642.xml"/><Relationship Id="rId137" Type="http://schemas.openxmlformats.org/officeDocument/2006/relationships/image" Target="../media/image3668.png"/><Relationship Id="rId158" Type="http://schemas.openxmlformats.org/officeDocument/2006/relationships/customXml" Target="../ink/ink5663.xml"/><Relationship Id="rId20" Type="http://schemas.openxmlformats.org/officeDocument/2006/relationships/customXml" Target="../ink/ink5594.xml"/><Relationship Id="rId41" Type="http://schemas.openxmlformats.org/officeDocument/2006/relationships/image" Target="../media/image36200.png"/><Relationship Id="rId62" Type="http://schemas.openxmlformats.org/officeDocument/2006/relationships/customXml" Target="../ink/ink5615.xml"/><Relationship Id="rId83" Type="http://schemas.openxmlformats.org/officeDocument/2006/relationships/image" Target="../media/image36410.png"/><Relationship Id="rId179" Type="http://schemas.openxmlformats.org/officeDocument/2006/relationships/image" Target="../media/image3689.png"/><Relationship Id="rId190" Type="http://schemas.openxmlformats.org/officeDocument/2006/relationships/customXml" Target="../ink/ink5679.xml"/><Relationship Id="rId204" Type="http://schemas.openxmlformats.org/officeDocument/2006/relationships/customXml" Target="../ink/ink5686.xml"/><Relationship Id="rId225" Type="http://schemas.openxmlformats.org/officeDocument/2006/relationships/image" Target="../media/image3712.png"/><Relationship Id="rId246" Type="http://schemas.openxmlformats.org/officeDocument/2006/relationships/customXml" Target="../ink/ink5707.xml"/><Relationship Id="rId267" Type="http://schemas.openxmlformats.org/officeDocument/2006/relationships/image" Target="../media/image3733.png"/><Relationship Id="rId106" Type="http://schemas.openxmlformats.org/officeDocument/2006/relationships/customXml" Target="../ink/ink5637.xml"/><Relationship Id="rId127" Type="http://schemas.openxmlformats.org/officeDocument/2006/relationships/image" Target="../media/image3663.png"/><Relationship Id="rId10" Type="http://schemas.openxmlformats.org/officeDocument/2006/relationships/customXml" Target="../ink/ink5589.xml"/><Relationship Id="rId31" Type="http://schemas.openxmlformats.org/officeDocument/2006/relationships/image" Target="../media/image36150.png"/><Relationship Id="rId52" Type="http://schemas.openxmlformats.org/officeDocument/2006/relationships/customXml" Target="../ink/ink5610.xml"/><Relationship Id="rId73" Type="http://schemas.openxmlformats.org/officeDocument/2006/relationships/image" Target="../media/image36360.png"/><Relationship Id="rId94" Type="http://schemas.openxmlformats.org/officeDocument/2006/relationships/customXml" Target="../ink/ink5631.xml"/><Relationship Id="rId148" Type="http://schemas.openxmlformats.org/officeDocument/2006/relationships/customXml" Target="../ink/ink5658.xml"/><Relationship Id="rId169" Type="http://schemas.openxmlformats.org/officeDocument/2006/relationships/image" Target="../media/image3684.png"/><Relationship Id="rId4" Type="http://schemas.openxmlformats.org/officeDocument/2006/relationships/customXml" Target="../ink/ink5586.xml"/><Relationship Id="rId180" Type="http://schemas.openxmlformats.org/officeDocument/2006/relationships/customXml" Target="../ink/ink5674.xml"/><Relationship Id="rId215" Type="http://schemas.openxmlformats.org/officeDocument/2006/relationships/image" Target="../media/image3707.png"/><Relationship Id="rId236" Type="http://schemas.openxmlformats.org/officeDocument/2006/relationships/customXml" Target="../ink/ink5702.xml"/><Relationship Id="rId257" Type="http://schemas.openxmlformats.org/officeDocument/2006/relationships/image" Target="../media/image3728.png"/><Relationship Id="rId42" Type="http://schemas.openxmlformats.org/officeDocument/2006/relationships/customXml" Target="../ink/ink5605.xml"/><Relationship Id="rId84" Type="http://schemas.openxmlformats.org/officeDocument/2006/relationships/customXml" Target="../ink/ink5626.xml"/><Relationship Id="rId138" Type="http://schemas.openxmlformats.org/officeDocument/2006/relationships/customXml" Target="../ink/ink5653.xml"/><Relationship Id="rId191" Type="http://schemas.openxmlformats.org/officeDocument/2006/relationships/image" Target="../media/image3695.png"/><Relationship Id="rId205" Type="http://schemas.openxmlformats.org/officeDocument/2006/relationships/image" Target="../media/image3702.png"/><Relationship Id="rId247" Type="http://schemas.openxmlformats.org/officeDocument/2006/relationships/image" Target="../media/image3723.png"/><Relationship Id="rId107" Type="http://schemas.openxmlformats.org/officeDocument/2006/relationships/image" Target="../media/image36530.png"/><Relationship Id="rId11" Type="http://schemas.openxmlformats.org/officeDocument/2006/relationships/image" Target="../media/image36050.png"/><Relationship Id="rId53" Type="http://schemas.openxmlformats.org/officeDocument/2006/relationships/image" Target="../media/image36260.png"/><Relationship Id="rId149" Type="http://schemas.openxmlformats.org/officeDocument/2006/relationships/image" Target="../media/image3674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49.png"/><Relationship Id="rId21" Type="http://schemas.openxmlformats.org/officeDocument/2006/relationships/customXml" Target="../ink/ink5730.xml"/><Relationship Id="rId42" Type="http://schemas.openxmlformats.org/officeDocument/2006/relationships/image" Target="../media/image3757.png"/><Relationship Id="rId47" Type="http://schemas.openxmlformats.org/officeDocument/2006/relationships/customXml" Target="../ink/ink5743.xml"/><Relationship Id="rId63" Type="http://schemas.openxmlformats.org/officeDocument/2006/relationships/customXml" Target="../ink/ink5751.xml"/><Relationship Id="rId68" Type="http://schemas.openxmlformats.org/officeDocument/2006/relationships/image" Target="../media/image3770.png"/><Relationship Id="rId84" Type="http://schemas.openxmlformats.org/officeDocument/2006/relationships/image" Target="../media/image3778.png"/><Relationship Id="rId89" Type="http://schemas.openxmlformats.org/officeDocument/2006/relationships/customXml" Target="../ink/ink5764.xml"/><Relationship Id="rId16" Type="http://schemas.openxmlformats.org/officeDocument/2006/relationships/image" Target="../media/image3744.png"/><Relationship Id="rId11" Type="http://schemas.openxmlformats.org/officeDocument/2006/relationships/customXml" Target="../ink/ink5725.xml"/><Relationship Id="rId32" Type="http://schemas.openxmlformats.org/officeDocument/2006/relationships/image" Target="../media/image3752.png"/><Relationship Id="rId37" Type="http://schemas.openxmlformats.org/officeDocument/2006/relationships/customXml" Target="../ink/ink5738.xml"/><Relationship Id="rId53" Type="http://schemas.openxmlformats.org/officeDocument/2006/relationships/customXml" Target="../ink/ink5746.xml"/><Relationship Id="rId58" Type="http://schemas.openxmlformats.org/officeDocument/2006/relationships/image" Target="../media/image3765.png"/><Relationship Id="rId74" Type="http://schemas.openxmlformats.org/officeDocument/2006/relationships/image" Target="../media/image3773.png"/><Relationship Id="rId79" Type="http://schemas.openxmlformats.org/officeDocument/2006/relationships/customXml" Target="../ink/ink5759.xml"/><Relationship Id="rId102" Type="http://schemas.openxmlformats.org/officeDocument/2006/relationships/image" Target="../media/image3787.png"/><Relationship Id="rId5" Type="http://schemas.openxmlformats.org/officeDocument/2006/relationships/customXml" Target="../ink/ink5722.xml"/><Relationship Id="rId90" Type="http://schemas.openxmlformats.org/officeDocument/2006/relationships/image" Target="../media/image3781.png"/><Relationship Id="rId95" Type="http://schemas.openxmlformats.org/officeDocument/2006/relationships/customXml" Target="../ink/ink5767.xml"/><Relationship Id="rId22" Type="http://schemas.openxmlformats.org/officeDocument/2006/relationships/image" Target="../media/image3747.png"/><Relationship Id="rId27" Type="http://schemas.openxmlformats.org/officeDocument/2006/relationships/customXml" Target="../ink/ink5733.xml"/><Relationship Id="rId43" Type="http://schemas.openxmlformats.org/officeDocument/2006/relationships/customXml" Target="../ink/ink5741.xml"/><Relationship Id="rId48" Type="http://schemas.openxmlformats.org/officeDocument/2006/relationships/image" Target="../media/image3760.png"/><Relationship Id="rId64" Type="http://schemas.openxmlformats.org/officeDocument/2006/relationships/image" Target="../media/image3768.png"/><Relationship Id="rId69" Type="http://schemas.openxmlformats.org/officeDocument/2006/relationships/customXml" Target="../ink/ink5754.xml"/><Relationship Id="rId80" Type="http://schemas.openxmlformats.org/officeDocument/2006/relationships/image" Target="../media/image3776.png"/><Relationship Id="rId85" Type="http://schemas.openxmlformats.org/officeDocument/2006/relationships/customXml" Target="../ink/ink5762.xml"/><Relationship Id="rId12" Type="http://schemas.openxmlformats.org/officeDocument/2006/relationships/image" Target="../media/image3742.png"/><Relationship Id="rId17" Type="http://schemas.openxmlformats.org/officeDocument/2006/relationships/customXml" Target="../ink/ink5728.xml"/><Relationship Id="rId33" Type="http://schemas.openxmlformats.org/officeDocument/2006/relationships/customXml" Target="../ink/ink5736.xml"/><Relationship Id="rId38" Type="http://schemas.openxmlformats.org/officeDocument/2006/relationships/image" Target="../media/image3755.png"/><Relationship Id="rId59" Type="http://schemas.openxmlformats.org/officeDocument/2006/relationships/customXml" Target="../ink/ink5749.xml"/><Relationship Id="rId103" Type="http://schemas.openxmlformats.org/officeDocument/2006/relationships/customXml" Target="../ink/ink5771.xml"/><Relationship Id="rId20" Type="http://schemas.openxmlformats.org/officeDocument/2006/relationships/image" Target="../media/image3746.png"/><Relationship Id="rId41" Type="http://schemas.openxmlformats.org/officeDocument/2006/relationships/customXml" Target="../ink/ink5740.xml"/><Relationship Id="rId54" Type="http://schemas.openxmlformats.org/officeDocument/2006/relationships/image" Target="../media/image3763.png"/><Relationship Id="rId62" Type="http://schemas.openxmlformats.org/officeDocument/2006/relationships/image" Target="../media/image3767.png"/><Relationship Id="rId70" Type="http://schemas.openxmlformats.org/officeDocument/2006/relationships/image" Target="../media/image3771.png"/><Relationship Id="rId75" Type="http://schemas.openxmlformats.org/officeDocument/2006/relationships/customXml" Target="../ink/ink5757.xml"/><Relationship Id="rId83" Type="http://schemas.openxmlformats.org/officeDocument/2006/relationships/customXml" Target="../ink/ink5761.xml"/><Relationship Id="rId88" Type="http://schemas.openxmlformats.org/officeDocument/2006/relationships/image" Target="../media/image3780.png"/><Relationship Id="rId91" Type="http://schemas.openxmlformats.org/officeDocument/2006/relationships/customXml" Target="../ink/ink5765.xml"/><Relationship Id="rId96" Type="http://schemas.openxmlformats.org/officeDocument/2006/relationships/image" Target="../media/image37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9.png"/><Relationship Id="rId15" Type="http://schemas.openxmlformats.org/officeDocument/2006/relationships/customXml" Target="../ink/ink5727.xml"/><Relationship Id="rId23" Type="http://schemas.openxmlformats.org/officeDocument/2006/relationships/customXml" Target="../ink/ink5731.xml"/><Relationship Id="rId28" Type="http://schemas.openxmlformats.org/officeDocument/2006/relationships/image" Target="../media/image3750.png"/><Relationship Id="rId36" Type="http://schemas.openxmlformats.org/officeDocument/2006/relationships/image" Target="../media/image3754.png"/><Relationship Id="rId49" Type="http://schemas.openxmlformats.org/officeDocument/2006/relationships/customXml" Target="../ink/ink5744.xml"/><Relationship Id="rId57" Type="http://schemas.openxmlformats.org/officeDocument/2006/relationships/customXml" Target="../ink/ink5748.xml"/><Relationship Id="rId106" Type="http://schemas.openxmlformats.org/officeDocument/2006/relationships/image" Target="../media/image3789.png"/><Relationship Id="rId10" Type="http://schemas.openxmlformats.org/officeDocument/2006/relationships/image" Target="../media/image3741.png"/><Relationship Id="rId31" Type="http://schemas.openxmlformats.org/officeDocument/2006/relationships/customXml" Target="../ink/ink5735.xml"/><Relationship Id="rId44" Type="http://schemas.openxmlformats.org/officeDocument/2006/relationships/image" Target="../media/image3758.png"/><Relationship Id="rId52" Type="http://schemas.openxmlformats.org/officeDocument/2006/relationships/image" Target="../media/image3762.png"/><Relationship Id="rId60" Type="http://schemas.openxmlformats.org/officeDocument/2006/relationships/image" Target="../media/image3766.png"/><Relationship Id="rId65" Type="http://schemas.openxmlformats.org/officeDocument/2006/relationships/customXml" Target="../ink/ink5752.xml"/><Relationship Id="rId73" Type="http://schemas.openxmlformats.org/officeDocument/2006/relationships/customXml" Target="../ink/ink5756.xml"/><Relationship Id="rId78" Type="http://schemas.openxmlformats.org/officeDocument/2006/relationships/image" Target="../media/image3775.png"/><Relationship Id="rId81" Type="http://schemas.openxmlformats.org/officeDocument/2006/relationships/customXml" Target="../ink/ink5760.xml"/><Relationship Id="rId86" Type="http://schemas.openxmlformats.org/officeDocument/2006/relationships/image" Target="../media/image3779.png"/><Relationship Id="rId94" Type="http://schemas.openxmlformats.org/officeDocument/2006/relationships/image" Target="../media/image3783.png"/><Relationship Id="rId99" Type="http://schemas.openxmlformats.org/officeDocument/2006/relationships/customXml" Target="../ink/ink5769.xml"/><Relationship Id="rId101" Type="http://schemas.openxmlformats.org/officeDocument/2006/relationships/customXml" Target="../ink/ink5770.xml"/><Relationship Id="rId4" Type="http://schemas.openxmlformats.org/officeDocument/2006/relationships/image" Target="../media/image3738.png"/><Relationship Id="rId9" Type="http://schemas.openxmlformats.org/officeDocument/2006/relationships/customXml" Target="../ink/ink5724.xml"/><Relationship Id="rId13" Type="http://schemas.openxmlformats.org/officeDocument/2006/relationships/customXml" Target="../ink/ink5726.xml"/><Relationship Id="rId18" Type="http://schemas.openxmlformats.org/officeDocument/2006/relationships/image" Target="../media/image3745.png"/><Relationship Id="rId39" Type="http://schemas.openxmlformats.org/officeDocument/2006/relationships/customXml" Target="../ink/ink5739.xml"/><Relationship Id="rId34" Type="http://schemas.openxmlformats.org/officeDocument/2006/relationships/image" Target="../media/image3753.png"/><Relationship Id="rId50" Type="http://schemas.openxmlformats.org/officeDocument/2006/relationships/image" Target="../media/image3761.png"/><Relationship Id="rId55" Type="http://schemas.openxmlformats.org/officeDocument/2006/relationships/customXml" Target="../ink/ink5747.xml"/><Relationship Id="rId76" Type="http://schemas.openxmlformats.org/officeDocument/2006/relationships/image" Target="../media/image3774.png"/><Relationship Id="rId97" Type="http://schemas.openxmlformats.org/officeDocument/2006/relationships/customXml" Target="../ink/ink5768.xml"/><Relationship Id="rId104" Type="http://schemas.openxmlformats.org/officeDocument/2006/relationships/image" Target="../media/image3788.png"/><Relationship Id="rId7" Type="http://schemas.openxmlformats.org/officeDocument/2006/relationships/customXml" Target="../ink/ink5723.xml"/><Relationship Id="rId71" Type="http://schemas.openxmlformats.org/officeDocument/2006/relationships/customXml" Target="../ink/ink5755.xml"/><Relationship Id="rId92" Type="http://schemas.openxmlformats.org/officeDocument/2006/relationships/image" Target="../media/image3782.png"/><Relationship Id="rId2" Type="http://schemas.openxmlformats.org/officeDocument/2006/relationships/image" Target="../media/image3737.png"/><Relationship Id="rId29" Type="http://schemas.openxmlformats.org/officeDocument/2006/relationships/customXml" Target="../ink/ink5734.xml"/><Relationship Id="rId24" Type="http://schemas.openxmlformats.org/officeDocument/2006/relationships/image" Target="../media/image3748.png"/><Relationship Id="rId40" Type="http://schemas.openxmlformats.org/officeDocument/2006/relationships/image" Target="../media/image3756.png"/><Relationship Id="rId45" Type="http://schemas.openxmlformats.org/officeDocument/2006/relationships/customXml" Target="../ink/ink5742.xml"/><Relationship Id="rId66" Type="http://schemas.openxmlformats.org/officeDocument/2006/relationships/image" Target="../media/image3769.png"/><Relationship Id="rId87" Type="http://schemas.openxmlformats.org/officeDocument/2006/relationships/customXml" Target="../ink/ink5763.xml"/><Relationship Id="rId61" Type="http://schemas.openxmlformats.org/officeDocument/2006/relationships/customXml" Target="../ink/ink5750.xml"/><Relationship Id="rId82" Type="http://schemas.openxmlformats.org/officeDocument/2006/relationships/image" Target="../media/image3777.png"/><Relationship Id="rId19" Type="http://schemas.openxmlformats.org/officeDocument/2006/relationships/customXml" Target="../ink/ink5729.xml"/><Relationship Id="rId14" Type="http://schemas.openxmlformats.org/officeDocument/2006/relationships/image" Target="../media/image3743.png"/><Relationship Id="rId30" Type="http://schemas.openxmlformats.org/officeDocument/2006/relationships/image" Target="../media/image3751.png"/><Relationship Id="rId35" Type="http://schemas.openxmlformats.org/officeDocument/2006/relationships/customXml" Target="../ink/ink5737.xml"/><Relationship Id="rId56" Type="http://schemas.openxmlformats.org/officeDocument/2006/relationships/image" Target="../media/image3764.png"/><Relationship Id="rId77" Type="http://schemas.openxmlformats.org/officeDocument/2006/relationships/customXml" Target="../ink/ink5758.xml"/><Relationship Id="rId100" Type="http://schemas.openxmlformats.org/officeDocument/2006/relationships/image" Target="../media/image3786.png"/><Relationship Id="rId105" Type="http://schemas.openxmlformats.org/officeDocument/2006/relationships/customXml" Target="../ink/ink5772.xml"/><Relationship Id="rId8" Type="http://schemas.openxmlformats.org/officeDocument/2006/relationships/image" Target="../media/image3740.png"/><Relationship Id="rId51" Type="http://schemas.openxmlformats.org/officeDocument/2006/relationships/customXml" Target="../ink/ink5745.xml"/><Relationship Id="rId72" Type="http://schemas.openxmlformats.org/officeDocument/2006/relationships/image" Target="../media/image3772.png"/><Relationship Id="rId93" Type="http://schemas.openxmlformats.org/officeDocument/2006/relationships/customXml" Target="../ink/ink5766.xml"/><Relationship Id="rId98" Type="http://schemas.openxmlformats.org/officeDocument/2006/relationships/image" Target="../media/image3785.png"/><Relationship Id="rId3" Type="http://schemas.openxmlformats.org/officeDocument/2006/relationships/customXml" Target="../ink/ink5721.xml"/><Relationship Id="rId25" Type="http://schemas.openxmlformats.org/officeDocument/2006/relationships/customXml" Target="../ink/ink5732.xml"/><Relationship Id="rId46" Type="http://schemas.openxmlformats.org/officeDocument/2006/relationships/image" Target="../media/image3759.png"/><Relationship Id="rId67" Type="http://schemas.openxmlformats.org/officeDocument/2006/relationships/customXml" Target="../ink/ink5753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30.xml"/><Relationship Id="rId21" Type="http://schemas.openxmlformats.org/officeDocument/2006/relationships/customXml" Target="../ink/ink5782.xml"/><Relationship Id="rId42" Type="http://schemas.openxmlformats.org/officeDocument/2006/relationships/image" Target="../media/image3810.png"/><Relationship Id="rId63" Type="http://schemas.openxmlformats.org/officeDocument/2006/relationships/customXml" Target="../ink/ink5803.xml"/><Relationship Id="rId84" Type="http://schemas.openxmlformats.org/officeDocument/2006/relationships/image" Target="../media/image3831.png"/><Relationship Id="rId138" Type="http://schemas.openxmlformats.org/officeDocument/2006/relationships/image" Target="../media/image3858.png"/><Relationship Id="rId159" Type="http://schemas.openxmlformats.org/officeDocument/2006/relationships/customXml" Target="../ink/ink5851.xml"/><Relationship Id="rId170" Type="http://schemas.openxmlformats.org/officeDocument/2006/relationships/image" Target="../media/image3874.png"/><Relationship Id="rId191" Type="http://schemas.openxmlformats.org/officeDocument/2006/relationships/customXml" Target="../ink/ink5867.xml"/><Relationship Id="rId205" Type="http://schemas.openxmlformats.org/officeDocument/2006/relationships/customXml" Target="../ink/ink5874.xml"/><Relationship Id="rId107" Type="http://schemas.openxmlformats.org/officeDocument/2006/relationships/customXml" Target="../ink/ink5825.xml"/><Relationship Id="rId11" Type="http://schemas.openxmlformats.org/officeDocument/2006/relationships/customXml" Target="../ink/ink5777.xml"/><Relationship Id="rId32" Type="http://schemas.openxmlformats.org/officeDocument/2006/relationships/image" Target="../media/image3805.png"/><Relationship Id="rId53" Type="http://schemas.openxmlformats.org/officeDocument/2006/relationships/customXml" Target="../ink/ink5798.xml"/><Relationship Id="rId74" Type="http://schemas.openxmlformats.org/officeDocument/2006/relationships/image" Target="../media/image3826.png"/><Relationship Id="rId128" Type="http://schemas.openxmlformats.org/officeDocument/2006/relationships/image" Target="../media/image3853.png"/><Relationship Id="rId149" Type="http://schemas.openxmlformats.org/officeDocument/2006/relationships/customXml" Target="../ink/ink5846.xml"/><Relationship Id="rId5" Type="http://schemas.openxmlformats.org/officeDocument/2006/relationships/customXml" Target="../ink/ink5774.xml"/><Relationship Id="rId95" Type="http://schemas.openxmlformats.org/officeDocument/2006/relationships/customXml" Target="../ink/ink5819.xml"/><Relationship Id="rId160" Type="http://schemas.openxmlformats.org/officeDocument/2006/relationships/image" Target="../media/image3869.png"/><Relationship Id="rId181" Type="http://schemas.openxmlformats.org/officeDocument/2006/relationships/customXml" Target="../ink/ink5862.xml"/><Relationship Id="rId216" Type="http://schemas.openxmlformats.org/officeDocument/2006/relationships/image" Target="../media/image3897.png"/><Relationship Id="rId22" Type="http://schemas.openxmlformats.org/officeDocument/2006/relationships/image" Target="../media/image3800.png"/><Relationship Id="rId43" Type="http://schemas.openxmlformats.org/officeDocument/2006/relationships/customXml" Target="../ink/ink5793.xml"/><Relationship Id="rId64" Type="http://schemas.openxmlformats.org/officeDocument/2006/relationships/image" Target="../media/image3821.png"/><Relationship Id="rId118" Type="http://schemas.openxmlformats.org/officeDocument/2006/relationships/image" Target="../media/image3848.png"/><Relationship Id="rId139" Type="http://schemas.openxmlformats.org/officeDocument/2006/relationships/customXml" Target="../ink/ink5841.xml"/><Relationship Id="rId85" Type="http://schemas.openxmlformats.org/officeDocument/2006/relationships/customXml" Target="../ink/ink5814.xml"/><Relationship Id="rId150" Type="http://schemas.openxmlformats.org/officeDocument/2006/relationships/image" Target="../media/image3864.png"/><Relationship Id="rId171" Type="http://schemas.openxmlformats.org/officeDocument/2006/relationships/customXml" Target="../ink/ink5857.xml"/><Relationship Id="rId192" Type="http://schemas.openxmlformats.org/officeDocument/2006/relationships/image" Target="../media/image3885.png"/><Relationship Id="rId206" Type="http://schemas.openxmlformats.org/officeDocument/2006/relationships/image" Target="../media/image3892.png"/><Relationship Id="rId12" Type="http://schemas.openxmlformats.org/officeDocument/2006/relationships/image" Target="../media/image3795.png"/><Relationship Id="rId33" Type="http://schemas.openxmlformats.org/officeDocument/2006/relationships/customXml" Target="../ink/ink5788.xml"/><Relationship Id="rId108" Type="http://schemas.openxmlformats.org/officeDocument/2006/relationships/image" Target="../media/image3843.png"/><Relationship Id="rId129" Type="http://schemas.openxmlformats.org/officeDocument/2006/relationships/customXml" Target="../ink/ink5836.xml"/><Relationship Id="rId54" Type="http://schemas.openxmlformats.org/officeDocument/2006/relationships/image" Target="../media/image3816.png"/><Relationship Id="rId75" Type="http://schemas.openxmlformats.org/officeDocument/2006/relationships/customXml" Target="../ink/ink5809.xml"/><Relationship Id="rId96" Type="http://schemas.openxmlformats.org/officeDocument/2006/relationships/image" Target="../media/image3837.png"/><Relationship Id="rId140" Type="http://schemas.openxmlformats.org/officeDocument/2006/relationships/image" Target="../media/image3859.png"/><Relationship Id="rId161" Type="http://schemas.openxmlformats.org/officeDocument/2006/relationships/customXml" Target="../ink/ink5852.xml"/><Relationship Id="rId182" Type="http://schemas.openxmlformats.org/officeDocument/2006/relationships/image" Target="../media/image3880.png"/><Relationship Id="rId217" Type="http://schemas.openxmlformats.org/officeDocument/2006/relationships/customXml" Target="../ink/ink5880.xml"/><Relationship Id="rId6" Type="http://schemas.openxmlformats.org/officeDocument/2006/relationships/image" Target="../media/image3792.png"/><Relationship Id="rId23" Type="http://schemas.openxmlformats.org/officeDocument/2006/relationships/customXml" Target="../ink/ink5783.xml"/><Relationship Id="rId119" Type="http://schemas.openxmlformats.org/officeDocument/2006/relationships/customXml" Target="../ink/ink5831.xml"/><Relationship Id="rId44" Type="http://schemas.openxmlformats.org/officeDocument/2006/relationships/image" Target="../media/image3811.png"/><Relationship Id="rId65" Type="http://schemas.openxmlformats.org/officeDocument/2006/relationships/customXml" Target="../ink/ink5804.xml"/><Relationship Id="rId86" Type="http://schemas.openxmlformats.org/officeDocument/2006/relationships/image" Target="../media/image3832.png"/><Relationship Id="rId130" Type="http://schemas.openxmlformats.org/officeDocument/2006/relationships/image" Target="../media/image3854.png"/><Relationship Id="rId151" Type="http://schemas.openxmlformats.org/officeDocument/2006/relationships/customXml" Target="../ink/ink5847.xml"/><Relationship Id="rId172" Type="http://schemas.openxmlformats.org/officeDocument/2006/relationships/image" Target="../media/image3875.png"/><Relationship Id="rId193" Type="http://schemas.openxmlformats.org/officeDocument/2006/relationships/customXml" Target="../ink/ink5868.xml"/><Relationship Id="rId207" Type="http://schemas.openxmlformats.org/officeDocument/2006/relationships/customXml" Target="../ink/ink5875.xml"/><Relationship Id="rId13" Type="http://schemas.openxmlformats.org/officeDocument/2006/relationships/customXml" Target="../ink/ink5778.xml"/><Relationship Id="rId109" Type="http://schemas.openxmlformats.org/officeDocument/2006/relationships/customXml" Target="../ink/ink5826.xml"/><Relationship Id="rId34" Type="http://schemas.openxmlformats.org/officeDocument/2006/relationships/image" Target="../media/image3806.png"/><Relationship Id="rId55" Type="http://schemas.openxmlformats.org/officeDocument/2006/relationships/customXml" Target="../ink/ink5799.xml"/><Relationship Id="rId76" Type="http://schemas.openxmlformats.org/officeDocument/2006/relationships/image" Target="../media/image3827.png"/><Relationship Id="rId97" Type="http://schemas.openxmlformats.org/officeDocument/2006/relationships/customXml" Target="../ink/ink5820.xml"/><Relationship Id="rId120" Type="http://schemas.openxmlformats.org/officeDocument/2006/relationships/image" Target="../media/image3849.png"/><Relationship Id="rId141" Type="http://schemas.openxmlformats.org/officeDocument/2006/relationships/customXml" Target="../ink/ink5842.xml"/><Relationship Id="rId7" Type="http://schemas.openxmlformats.org/officeDocument/2006/relationships/customXml" Target="../ink/ink5775.xml"/><Relationship Id="rId162" Type="http://schemas.openxmlformats.org/officeDocument/2006/relationships/image" Target="../media/image3870.png"/><Relationship Id="rId183" Type="http://schemas.openxmlformats.org/officeDocument/2006/relationships/customXml" Target="../ink/ink5863.xml"/><Relationship Id="rId218" Type="http://schemas.openxmlformats.org/officeDocument/2006/relationships/image" Target="../media/image3898.png"/><Relationship Id="rId24" Type="http://schemas.openxmlformats.org/officeDocument/2006/relationships/image" Target="../media/image3801.png"/><Relationship Id="rId45" Type="http://schemas.openxmlformats.org/officeDocument/2006/relationships/customXml" Target="../ink/ink5794.xml"/><Relationship Id="rId66" Type="http://schemas.openxmlformats.org/officeDocument/2006/relationships/image" Target="../media/image3822.png"/><Relationship Id="rId87" Type="http://schemas.openxmlformats.org/officeDocument/2006/relationships/customXml" Target="../ink/ink5815.xml"/><Relationship Id="rId110" Type="http://schemas.openxmlformats.org/officeDocument/2006/relationships/image" Target="../media/image3844.png"/><Relationship Id="rId131" Type="http://schemas.openxmlformats.org/officeDocument/2006/relationships/customXml" Target="../ink/ink5837.xml"/><Relationship Id="rId152" Type="http://schemas.openxmlformats.org/officeDocument/2006/relationships/image" Target="../media/image3865.png"/><Relationship Id="rId173" Type="http://schemas.openxmlformats.org/officeDocument/2006/relationships/customXml" Target="../ink/ink5858.xml"/><Relationship Id="rId194" Type="http://schemas.openxmlformats.org/officeDocument/2006/relationships/image" Target="../media/image3886.png"/><Relationship Id="rId208" Type="http://schemas.openxmlformats.org/officeDocument/2006/relationships/image" Target="../media/image3893.png"/><Relationship Id="rId14" Type="http://schemas.openxmlformats.org/officeDocument/2006/relationships/image" Target="../media/image3796.png"/><Relationship Id="rId30" Type="http://schemas.openxmlformats.org/officeDocument/2006/relationships/image" Target="../media/image3804.png"/><Relationship Id="rId35" Type="http://schemas.openxmlformats.org/officeDocument/2006/relationships/customXml" Target="../ink/ink5789.xml"/><Relationship Id="rId56" Type="http://schemas.openxmlformats.org/officeDocument/2006/relationships/image" Target="../media/image3817.png"/><Relationship Id="rId77" Type="http://schemas.openxmlformats.org/officeDocument/2006/relationships/customXml" Target="../ink/ink5810.xml"/><Relationship Id="rId100" Type="http://schemas.openxmlformats.org/officeDocument/2006/relationships/image" Target="../media/image3839.png"/><Relationship Id="rId105" Type="http://schemas.openxmlformats.org/officeDocument/2006/relationships/customXml" Target="../ink/ink5824.xml"/><Relationship Id="rId126" Type="http://schemas.openxmlformats.org/officeDocument/2006/relationships/image" Target="../media/image3852.png"/><Relationship Id="rId147" Type="http://schemas.openxmlformats.org/officeDocument/2006/relationships/customXml" Target="../ink/ink5845.xml"/><Relationship Id="rId168" Type="http://schemas.openxmlformats.org/officeDocument/2006/relationships/image" Target="../media/image3873.png"/><Relationship Id="rId8" Type="http://schemas.openxmlformats.org/officeDocument/2006/relationships/image" Target="../media/image3793.png"/><Relationship Id="rId51" Type="http://schemas.openxmlformats.org/officeDocument/2006/relationships/customXml" Target="../ink/ink5797.xml"/><Relationship Id="rId72" Type="http://schemas.openxmlformats.org/officeDocument/2006/relationships/image" Target="../media/image3825.png"/><Relationship Id="rId93" Type="http://schemas.openxmlformats.org/officeDocument/2006/relationships/customXml" Target="../ink/ink5818.xml"/><Relationship Id="rId98" Type="http://schemas.openxmlformats.org/officeDocument/2006/relationships/image" Target="../media/image3838.png"/><Relationship Id="rId121" Type="http://schemas.openxmlformats.org/officeDocument/2006/relationships/customXml" Target="../ink/ink5832.xml"/><Relationship Id="rId142" Type="http://schemas.openxmlformats.org/officeDocument/2006/relationships/image" Target="../media/image3860.png"/><Relationship Id="rId163" Type="http://schemas.openxmlformats.org/officeDocument/2006/relationships/customXml" Target="../ink/ink5853.xml"/><Relationship Id="rId184" Type="http://schemas.openxmlformats.org/officeDocument/2006/relationships/image" Target="../media/image3881.png"/><Relationship Id="rId189" Type="http://schemas.openxmlformats.org/officeDocument/2006/relationships/customXml" Target="../ink/ink5866.xml"/><Relationship Id="rId3" Type="http://schemas.openxmlformats.org/officeDocument/2006/relationships/customXml" Target="../ink/ink5773.xml"/><Relationship Id="rId214" Type="http://schemas.openxmlformats.org/officeDocument/2006/relationships/image" Target="../media/image3896.png"/><Relationship Id="rId25" Type="http://schemas.openxmlformats.org/officeDocument/2006/relationships/customXml" Target="../ink/ink5784.xml"/><Relationship Id="rId46" Type="http://schemas.openxmlformats.org/officeDocument/2006/relationships/image" Target="../media/image3812.png"/><Relationship Id="rId67" Type="http://schemas.openxmlformats.org/officeDocument/2006/relationships/customXml" Target="../ink/ink5805.xml"/><Relationship Id="rId116" Type="http://schemas.openxmlformats.org/officeDocument/2006/relationships/image" Target="../media/image3847.png"/><Relationship Id="rId137" Type="http://schemas.openxmlformats.org/officeDocument/2006/relationships/customXml" Target="../ink/ink5840.xml"/><Relationship Id="rId158" Type="http://schemas.openxmlformats.org/officeDocument/2006/relationships/image" Target="../media/image3868.png"/><Relationship Id="rId20" Type="http://schemas.openxmlformats.org/officeDocument/2006/relationships/image" Target="../media/image3799.png"/><Relationship Id="rId41" Type="http://schemas.openxmlformats.org/officeDocument/2006/relationships/customXml" Target="../ink/ink5792.xml"/><Relationship Id="rId62" Type="http://schemas.openxmlformats.org/officeDocument/2006/relationships/image" Target="../media/image3820.png"/><Relationship Id="rId83" Type="http://schemas.openxmlformats.org/officeDocument/2006/relationships/customXml" Target="../ink/ink5813.xml"/><Relationship Id="rId88" Type="http://schemas.openxmlformats.org/officeDocument/2006/relationships/image" Target="../media/image3833.png"/><Relationship Id="rId111" Type="http://schemas.openxmlformats.org/officeDocument/2006/relationships/customXml" Target="../ink/ink5827.xml"/><Relationship Id="rId132" Type="http://schemas.openxmlformats.org/officeDocument/2006/relationships/image" Target="../media/image3855.png"/><Relationship Id="rId153" Type="http://schemas.openxmlformats.org/officeDocument/2006/relationships/customXml" Target="../ink/ink5848.xml"/><Relationship Id="rId174" Type="http://schemas.openxmlformats.org/officeDocument/2006/relationships/image" Target="../media/image3876.png"/><Relationship Id="rId179" Type="http://schemas.openxmlformats.org/officeDocument/2006/relationships/customXml" Target="../ink/ink5861.xml"/><Relationship Id="rId195" Type="http://schemas.openxmlformats.org/officeDocument/2006/relationships/customXml" Target="../ink/ink5869.xml"/><Relationship Id="rId209" Type="http://schemas.openxmlformats.org/officeDocument/2006/relationships/customXml" Target="../ink/ink5876.xml"/><Relationship Id="rId190" Type="http://schemas.openxmlformats.org/officeDocument/2006/relationships/image" Target="../media/image3884.png"/><Relationship Id="rId204" Type="http://schemas.openxmlformats.org/officeDocument/2006/relationships/image" Target="../media/image3891.png"/><Relationship Id="rId15" Type="http://schemas.openxmlformats.org/officeDocument/2006/relationships/customXml" Target="../ink/ink5779.xml"/><Relationship Id="rId36" Type="http://schemas.openxmlformats.org/officeDocument/2006/relationships/image" Target="../media/image3807.png"/><Relationship Id="rId57" Type="http://schemas.openxmlformats.org/officeDocument/2006/relationships/customXml" Target="../ink/ink5800.xml"/><Relationship Id="rId106" Type="http://schemas.openxmlformats.org/officeDocument/2006/relationships/image" Target="../media/image3842.png"/><Relationship Id="rId127" Type="http://schemas.openxmlformats.org/officeDocument/2006/relationships/customXml" Target="../ink/ink5835.xml"/><Relationship Id="rId10" Type="http://schemas.openxmlformats.org/officeDocument/2006/relationships/image" Target="../media/image3794.png"/><Relationship Id="rId31" Type="http://schemas.openxmlformats.org/officeDocument/2006/relationships/customXml" Target="../ink/ink5787.xml"/><Relationship Id="rId52" Type="http://schemas.openxmlformats.org/officeDocument/2006/relationships/image" Target="../media/image3815.png"/><Relationship Id="rId73" Type="http://schemas.openxmlformats.org/officeDocument/2006/relationships/customXml" Target="../ink/ink5808.xml"/><Relationship Id="rId78" Type="http://schemas.openxmlformats.org/officeDocument/2006/relationships/image" Target="../media/image3828.png"/><Relationship Id="rId94" Type="http://schemas.openxmlformats.org/officeDocument/2006/relationships/image" Target="../media/image3836.png"/><Relationship Id="rId99" Type="http://schemas.openxmlformats.org/officeDocument/2006/relationships/customXml" Target="../ink/ink5821.xml"/><Relationship Id="rId101" Type="http://schemas.openxmlformats.org/officeDocument/2006/relationships/customXml" Target="../ink/ink5822.xml"/><Relationship Id="rId122" Type="http://schemas.openxmlformats.org/officeDocument/2006/relationships/image" Target="../media/image3850.png"/><Relationship Id="rId143" Type="http://schemas.openxmlformats.org/officeDocument/2006/relationships/customXml" Target="../ink/ink5843.xml"/><Relationship Id="rId148" Type="http://schemas.openxmlformats.org/officeDocument/2006/relationships/image" Target="../media/image3863.png"/><Relationship Id="rId164" Type="http://schemas.openxmlformats.org/officeDocument/2006/relationships/image" Target="../media/image3871.png"/><Relationship Id="rId169" Type="http://schemas.openxmlformats.org/officeDocument/2006/relationships/customXml" Target="../ink/ink5856.xml"/><Relationship Id="rId185" Type="http://schemas.openxmlformats.org/officeDocument/2006/relationships/customXml" Target="../ink/ink5864.xml"/><Relationship Id="rId4" Type="http://schemas.openxmlformats.org/officeDocument/2006/relationships/image" Target="../media/image3791.png"/><Relationship Id="rId9" Type="http://schemas.openxmlformats.org/officeDocument/2006/relationships/customXml" Target="../ink/ink5776.xml"/><Relationship Id="rId180" Type="http://schemas.openxmlformats.org/officeDocument/2006/relationships/image" Target="../media/image3879.png"/><Relationship Id="rId210" Type="http://schemas.openxmlformats.org/officeDocument/2006/relationships/image" Target="../media/image3894.png"/><Relationship Id="rId215" Type="http://schemas.openxmlformats.org/officeDocument/2006/relationships/customXml" Target="../ink/ink5879.xml"/><Relationship Id="rId26" Type="http://schemas.openxmlformats.org/officeDocument/2006/relationships/image" Target="../media/image3802.png"/><Relationship Id="rId47" Type="http://schemas.openxmlformats.org/officeDocument/2006/relationships/customXml" Target="../ink/ink5795.xml"/><Relationship Id="rId68" Type="http://schemas.openxmlformats.org/officeDocument/2006/relationships/image" Target="../media/image3823.png"/><Relationship Id="rId89" Type="http://schemas.openxmlformats.org/officeDocument/2006/relationships/customXml" Target="../ink/ink5816.xml"/><Relationship Id="rId112" Type="http://schemas.openxmlformats.org/officeDocument/2006/relationships/image" Target="../media/image3845.png"/><Relationship Id="rId133" Type="http://schemas.openxmlformats.org/officeDocument/2006/relationships/customXml" Target="../ink/ink5838.xml"/><Relationship Id="rId154" Type="http://schemas.openxmlformats.org/officeDocument/2006/relationships/image" Target="../media/image3866.png"/><Relationship Id="rId175" Type="http://schemas.openxmlformats.org/officeDocument/2006/relationships/customXml" Target="../ink/ink5859.xml"/><Relationship Id="rId196" Type="http://schemas.openxmlformats.org/officeDocument/2006/relationships/image" Target="../media/image3887.png"/><Relationship Id="rId200" Type="http://schemas.openxmlformats.org/officeDocument/2006/relationships/image" Target="../media/image3889.png"/><Relationship Id="rId16" Type="http://schemas.openxmlformats.org/officeDocument/2006/relationships/image" Target="../media/image3797.png"/><Relationship Id="rId37" Type="http://schemas.openxmlformats.org/officeDocument/2006/relationships/customXml" Target="../ink/ink5790.xml"/><Relationship Id="rId58" Type="http://schemas.openxmlformats.org/officeDocument/2006/relationships/image" Target="../media/image3818.png"/><Relationship Id="rId79" Type="http://schemas.openxmlformats.org/officeDocument/2006/relationships/customXml" Target="../ink/ink5811.xml"/><Relationship Id="rId102" Type="http://schemas.openxmlformats.org/officeDocument/2006/relationships/image" Target="../media/image3840.png"/><Relationship Id="rId123" Type="http://schemas.openxmlformats.org/officeDocument/2006/relationships/customXml" Target="../ink/ink5833.xml"/><Relationship Id="rId144" Type="http://schemas.openxmlformats.org/officeDocument/2006/relationships/image" Target="../media/image3861.png"/><Relationship Id="rId90" Type="http://schemas.openxmlformats.org/officeDocument/2006/relationships/image" Target="../media/image3834.png"/><Relationship Id="rId165" Type="http://schemas.openxmlformats.org/officeDocument/2006/relationships/customXml" Target="../ink/ink5854.xml"/><Relationship Id="rId186" Type="http://schemas.openxmlformats.org/officeDocument/2006/relationships/image" Target="../media/image3882.png"/><Relationship Id="rId211" Type="http://schemas.openxmlformats.org/officeDocument/2006/relationships/customXml" Target="../ink/ink5877.xml"/><Relationship Id="rId27" Type="http://schemas.openxmlformats.org/officeDocument/2006/relationships/customXml" Target="../ink/ink5785.xml"/><Relationship Id="rId48" Type="http://schemas.openxmlformats.org/officeDocument/2006/relationships/image" Target="../media/image3813.png"/><Relationship Id="rId69" Type="http://schemas.openxmlformats.org/officeDocument/2006/relationships/customXml" Target="../ink/ink5806.xml"/><Relationship Id="rId113" Type="http://schemas.openxmlformats.org/officeDocument/2006/relationships/customXml" Target="../ink/ink5828.xml"/><Relationship Id="rId134" Type="http://schemas.openxmlformats.org/officeDocument/2006/relationships/image" Target="../media/image3856.png"/><Relationship Id="rId80" Type="http://schemas.openxmlformats.org/officeDocument/2006/relationships/image" Target="../media/image3829.png"/><Relationship Id="rId155" Type="http://schemas.openxmlformats.org/officeDocument/2006/relationships/customXml" Target="../ink/ink5849.xml"/><Relationship Id="rId176" Type="http://schemas.openxmlformats.org/officeDocument/2006/relationships/image" Target="../media/image3877.png"/><Relationship Id="rId197" Type="http://schemas.openxmlformats.org/officeDocument/2006/relationships/customXml" Target="../ink/ink5870.xml"/><Relationship Id="rId201" Type="http://schemas.openxmlformats.org/officeDocument/2006/relationships/customXml" Target="../ink/ink5872.xml"/><Relationship Id="rId17" Type="http://schemas.openxmlformats.org/officeDocument/2006/relationships/customXml" Target="../ink/ink5780.xml"/><Relationship Id="rId38" Type="http://schemas.openxmlformats.org/officeDocument/2006/relationships/image" Target="../media/image3808.png"/><Relationship Id="rId59" Type="http://schemas.openxmlformats.org/officeDocument/2006/relationships/customXml" Target="../ink/ink5801.xml"/><Relationship Id="rId103" Type="http://schemas.openxmlformats.org/officeDocument/2006/relationships/customXml" Target="../ink/ink5823.xml"/><Relationship Id="rId124" Type="http://schemas.openxmlformats.org/officeDocument/2006/relationships/image" Target="../media/image3851.png"/><Relationship Id="rId70" Type="http://schemas.openxmlformats.org/officeDocument/2006/relationships/image" Target="../media/image3824.png"/><Relationship Id="rId91" Type="http://schemas.openxmlformats.org/officeDocument/2006/relationships/customXml" Target="../ink/ink5817.xml"/><Relationship Id="rId145" Type="http://schemas.openxmlformats.org/officeDocument/2006/relationships/customXml" Target="../ink/ink5844.xml"/><Relationship Id="rId166" Type="http://schemas.openxmlformats.org/officeDocument/2006/relationships/image" Target="../media/image3872.png"/><Relationship Id="rId187" Type="http://schemas.openxmlformats.org/officeDocument/2006/relationships/customXml" Target="../ink/ink5865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895.png"/><Relationship Id="rId28" Type="http://schemas.openxmlformats.org/officeDocument/2006/relationships/image" Target="../media/image3803.png"/><Relationship Id="rId49" Type="http://schemas.openxmlformats.org/officeDocument/2006/relationships/customXml" Target="../ink/ink5796.xml"/><Relationship Id="rId114" Type="http://schemas.openxmlformats.org/officeDocument/2006/relationships/image" Target="../media/image3846.png"/><Relationship Id="rId60" Type="http://schemas.openxmlformats.org/officeDocument/2006/relationships/image" Target="../media/image3819.png"/><Relationship Id="rId81" Type="http://schemas.openxmlformats.org/officeDocument/2006/relationships/customXml" Target="../ink/ink5812.xml"/><Relationship Id="rId135" Type="http://schemas.openxmlformats.org/officeDocument/2006/relationships/customXml" Target="../ink/ink5839.xml"/><Relationship Id="rId156" Type="http://schemas.openxmlformats.org/officeDocument/2006/relationships/image" Target="../media/image3867.png"/><Relationship Id="rId177" Type="http://schemas.openxmlformats.org/officeDocument/2006/relationships/customXml" Target="../ink/ink5860.xml"/><Relationship Id="rId198" Type="http://schemas.openxmlformats.org/officeDocument/2006/relationships/image" Target="../media/image3888.png"/><Relationship Id="rId202" Type="http://schemas.openxmlformats.org/officeDocument/2006/relationships/image" Target="../media/image3890.png"/><Relationship Id="rId18" Type="http://schemas.openxmlformats.org/officeDocument/2006/relationships/image" Target="../media/image3798.png"/><Relationship Id="rId39" Type="http://schemas.openxmlformats.org/officeDocument/2006/relationships/customXml" Target="../ink/ink5791.xml"/><Relationship Id="rId50" Type="http://schemas.openxmlformats.org/officeDocument/2006/relationships/image" Target="../media/image3814.png"/><Relationship Id="rId104" Type="http://schemas.openxmlformats.org/officeDocument/2006/relationships/image" Target="../media/image3841.png"/><Relationship Id="rId125" Type="http://schemas.openxmlformats.org/officeDocument/2006/relationships/customXml" Target="../ink/ink5834.xml"/><Relationship Id="rId146" Type="http://schemas.openxmlformats.org/officeDocument/2006/relationships/image" Target="../media/image3862.png"/><Relationship Id="rId167" Type="http://schemas.openxmlformats.org/officeDocument/2006/relationships/customXml" Target="../ink/ink5855.xml"/><Relationship Id="rId188" Type="http://schemas.openxmlformats.org/officeDocument/2006/relationships/image" Target="../media/image3883.png"/><Relationship Id="rId71" Type="http://schemas.openxmlformats.org/officeDocument/2006/relationships/customXml" Target="../ink/ink5807.xml"/><Relationship Id="rId92" Type="http://schemas.openxmlformats.org/officeDocument/2006/relationships/image" Target="../media/image3835.png"/><Relationship Id="rId213" Type="http://schemas.openxmlformats.org/officeDocument/2006/relationships/customXml" Target="../ink/ink5878.xml"/><Relationship Id="rId2" Type="http://schemas.openxmlformats.org/officeDocument/2006/relationships/image" Target="../media/image3790.png"/><Relationship Id="rId29" Type="http://schemas.openxmlformats.org/officeDocument/2006/relationships/customXml" Target="../ink/ink5786.xml"/><Relationship Id="rId40" Type="http://schemas.openxmlformats.org/officeDocument/2006/relationships/image" Target="../media/image3809.png"/><Relationship Id="rId115" Type="http://schemas.openxmlformats.org/officeDocument/2006/relationships/customXml" Target="../ink/ink5829.xml"/><Relationship Id="rId136" Type="http://schemas.openxmlformats.org/officeDocument/2006/relationships/image" Target="../media/image3857.png"/><Relationship Id="rId157" Type="http://schemas.openxmlformats.org/officeDocument/2006/relationships/customXml" Target="../ink/ink5850.xml"/><Relationship Id="rId178" Type="http://schemas.openxmlformats.org/officeDocument/2006/relationships/image" Target="../media/image3878.png"/><Relationship Id="rId61" Type="http://schemas.openxmlformats.org/officeDocument/2006/relationships/customXml" Target="../ink/ink5802.xml"/><Relationship Id="rId82" Type="http://schemas.openxmlformats.org/officeDocument/2006/relationships/image" Target="../media/image3830.png"/><Relationship Id="rId199" Type="http://schemas.openxmlformats.org/officeDocument/2006/relationships/customXml" Target="../ink/ink5871.xml"/><Relationship Id="rId203" Type="http://schemas.openxmlformats.org/officeDocument/2006/relationships/customXml" Target="../ink/ink5873.xml"/><Relationship Id="rId19" Type="http://schemas.openxmlformats.org/officeDocument/2006/relationships/customXml" Target="../ink/ink5781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38.xml"/><Relationship Id="rId21" Type="http://schemas.openxmlformats.org/officeDocument/2006/relationships/customXml" Target="../ink/ink5890.xml"/><Relationship Id="rId42" Type="http://schemas.openxmlformats.org/officeDocument/2006/relationships/image" Target="../media/image3919.png"/><Relationship Id="rId63" Type="http://schemas.openxmlformats.org/officeDocument/2006/relationships/customXml" Target="../ink/ink5911.xml"/><Relationship Id="rId84" Type="http://schemas.openxmlformats.org/officeDocument/2006/relationships/image" Target="../media/image3940.png"/><Relationship Id="rId138" Type="http://schemas.openxmlformats.org/officeDocument/2006/relationships/image" Target="../media/image3967.png"/><Relationship Id="rId159" Type="http://schemas.openxmlformats.org/officeDocument/2006/relationships/customXml" Target="../ink/ink5959.xml"/><Relationship Id="rId170" Type="http://schemas.openxmlformats.org/officeDocument/2006/relationships/image" Target="../media/image3983.png"/><Relationship Id="rId107" Type="http://schemas.openxmlformats.org/officeDocument/2006/relationships/customXml" Target="../ink/ink5933.xml"/><Relationship Id="rId11" Type="http://schemas.openxmlformats.org/officeDocument/2006/relationships/customXml" Target="../ink/ink5885.xml"/><Relationship Id="rId32" Type="http://schemas.openxmlformats.org/officeDocument/2006/relationships/image" Target="../media/image3914.png"/><Relationship Id="rId53" Type="http://schemas.openxmlformats.org/officeDocument/2006/relationships/customXml" Target="../ink/ink5906.xml"/><Relationship Id="rId74" Type="http://schemas.openxmlformats.org/officeDocument/2006/relationships/image" Target="../media/image3935.png"/><Relationship Id="rId128" Type="http://schemas.openxmlformats.org/officeDocument/2006/relationships/image" Target="../media/image3962.png"/><Relationship Id="rId149" Type="http://schemas.openxmlformats.org/officeDocument/2006/relationships/customXml" Target="../ink/ink5954.xml"/><Relationship Id="rId5" Type="http://schemas.openxmlformats.org/officeDocument/2006/relationships/customXml" Target="../ink/ink5882.xml"/><Relationship Id="rId95" Type="http://schemas.openxmlformats.org/officeDocument/2006/relationships/customXml" Target="../ink/ink5927.xml"/><Relationship Id="rId160" Type="http://schemas.openxmlformats.org/officeDocument/2006/relationships/image" Target="../media/image3978.png"/><Relationship Id="rId181" Type="http://schemas.openxmlformats.org/officeDocument/2006/relationships/customXml" Target="../ink/ink5970.xml"/><Relationship Id="rId22" Type="http://schemas.openxmlformats.org/officeDocument/2006/relationships/image" Target="../media/image3909.png"/><Relationship Id="rId43" Type="http://schemas.openxmlformats.org/officeDocument/2006/relationships/customXml" Target="../ink/ink5901.xml"/><Relationship Id="rId64" Type="http://schemas.openxmlformats.org/officeDocument/2006/relationships/image" Target="../media/image3930.png"/><Relationship Id="rId118" Type="http://schemas.openxmlformats.org/officeDocument/2006/relationships/image" Target="../media/image3957.png"/><Relationship Id="rId139" Type="http://schemas.openxmlformats.org/officeDocument/2006/relationships/customXml" Target="../ink/ink5949.xml"/><Relationship Id="rId85" Type="http://schemas.openxmlformats.org/officeDocument/2006/relationships/customXml" Target="../ink/ink5922.xml"/><Relationship Id="rId150" Type="http://schemas.openxmlformats.org/officeDocument/2006/relationships/image" Target="../media/image3973.png"/><Relationship Id="rId171" Type="http://schemas.openxmlformats.org/officeDocument/2006/relationships/customXml" Target="../ink/ink5965.xml"/><Relationship Id="rId12" Type="http://schemas.openxmlformats.org/officeDocument/2006/relationships/image" Target="../media/image3904.png"/><Relationship Id="rId33" Type="http://schemas.openxmlformats.org/officeDocument/2006/relationships/customXml" Target="../ink/ink5896.xml"/><Relationship Id="rId108" Type="http://schemas.openxmlformats.org/officeDocument/2006/relationships/image" Target="../media/image3952.png"/><Relationship Id="rId129" Type="http://schemas.openxmlformats.org/officeDocument/2006/relationships/customXml" Target="../ink/ink5944.xml"/><Relationship Id="rId54" Type="http://schemas.openxmlformats.org/officeDocument/2006/relationships/image" Target="../media/image3925.png"/><Relationship Id="rId75" Type="http://schemas.openxmlformats.org/officeDocument/2006/relationships/customXml" Target="../ink/ink5917.xml"/><Relationship Id="rId96" Type="http://schemas.openxmlformats.org/officeDocument/2006/relationships/image" Target="../media/image3946.png"/><Relationship Id="rId140" Type="http://schemas.openxmlformats.org/officeDocument/2006/relationships/image" Target="../media/image3968.png"/><Relationship Id="rId161" Type="http://schemas.openxmlformats.org/officeDocument/2006/relationships/customXml" Target="../ink/ink5960.xml"/><Relationship Id="rId182" Type="http://schemas.openxmlformats.org/officeDocument/2006/relationships/image" Target="../media/image3989.png"/><Relationship Id="rId6" Type="http://schemas.openxmlformats.org/officeDocument/2006/relationships/image" Target="../media/image3901.png"/><Relationship Id="rId23" Type="http://schemas.openxmlformats.org/officeDocument/2006/relationships/customXml" Target="../ink/ink5891.xml"/><Relationship Id="rId119" Type="http://schemas.openxmlformats.org/officeDocument/2006/relationships/customXml" Target="../ink/ink5939.xml"/><Relationship Id="rId44" Type="http://schemas.openxmlformats.org/officeDocument/2006/relationships/image" Target="../media/image3920.png"/><Relationship Id="rId65" Type="http://schemas.openxmlformats.org/officeDocument/2006/relationships/customXml" Target="../ink/ink5912.xml"/><Relationship Id="rId86" Type="http://schemas.openxmlformats.org/officeDocument/2006/relationships/image" Target="../media/image3941.png"/><Relationship Id="rId130" Type="http://schemas.openxmlformats.org/officeDocument/2006/relationships/image" Target="../media/image3963.png"/><Relationship Id="rId151" Type="http://schemas.openxmlformats.org/officeDocument/2006/relationships/customXml" Target="../ink/ink5955.xml"/><Relationship Id="rId172" Type="http://schemas.openxmlformats.org/officeDocument/2006/relationships/image" Target="../media/image3984.png"/><Relationship Id="rId13" Type="http://schemas.openxmlformats.org/officeDocument/2006/relationships/customXml" Target="../ink/ink5886.xml"/><Relationship Id="rId18" Type="http://schemas.openxmlformats.org/officeDocument/2006/relationships/image" Target="../media/image3907.png"/><Relationship Id="rId39" Type="http://schemas.openxmlformats.org/officeDocument/2006/relationships/customXml" Target="../ink/ink5899.xml"/><Relationship Id="rId109" Type="http://schemas.openxmlformats.org/officeDocument/2006/relationships/customXml" Target="../ink/ink5934.xml"/><Relationship Id="rId34" Type="http://schemas.openxmlformats.org/officeDocument/2006/relationships/image" Target="../media/image3915.png"/><Relationship Id="rId50" Type="http://schemas.openxmlformats.org/officeDocument/2006/relationships/image" Target="../media/image3923.png"/><Relationship Id="rId55" Type="http://schemas.openxmlformats.org/officeDocument/2006/relationships/customXml" Target="../ink/ink5907.xml"/><Relationship Id="rId76" Type="http://schemas.openxmlformats.org/officeDocument/2006/relationships/image" Target="../media/image3936.png"/><Relationship Id="rId97" Type="http://schemas.openxmlformats.org/officeDocument/2006/relationships/customXml" Target="../ink/ink5928.xml"/><Relationship Id="rId104" Type="http://schemas.openxmlformats.org/officeDocument/2006/relationships/image" Target="../media/image3950.png"/><Relationship Id="rId120" Type="http://schemas.openxmlformats.org/officeDocument/2006/relationships/image" Target="../media/image3958.png"/><Relationship Id="rId125" Type="http://schemas.openxmlformats.org/officeDocument/2006/relationships/customXml" Target="../ink/ink5942.xml"/><Relationship Id="rId141" Type="http://schemas.openxmlformats.org/officeDocument/2006/relationships/customXml" Target="../ink/ink5950.xml"/><Relationship Id="rId146" Type="http://schemas.openxmlformats.org/officeDocument/2006/relationships/image" Target="../media/image3971.png"/><Relationship Id="rId167" Type="http://schemas.openxmlformats.org/officeDocument/2006/relationships/customXml" Target="../ink/ink5963.xml"/><Relationship Id="rId7" Type="http://schemas.openxmlformats.org/officeDocument/2006/relationships/customXml" Target="../ink/ink5883.xml"/><Relationship Id="rId71" Type="http://schemas.openxmlformats.org/officeDocument/2006/relationships/customXml" Target="../ink/ink5915.xml"/><Relationship Id="rId92" Type="http://schemas.openxmlformats.org/officeDocument/2006/relationships/image" Target="../media/image3944.png"/><Relationship Id="rId162" Type="http://schemas.openxmlformats.org/officeDocument/2006/relationships/image" Target="../media/image3979.png"/><Relationship Id="rId183" Type="http://schemas.openxmlformats.org/officeDocument/2006/relationships/customXml" Target="../ink/ink5971.xml"/><Relationship Id="rId2" Type="http://schemas.openxmlformats.org/officeDocument/2006/relationships/image" Target="../media/image3899.png"/><Relationship Id="rId29" Type="http://schemas.openxmlformats.org/officeDocument/2006/relationships/customXml" Target="../ink/ink5894.xml"/><Relationship Id="rId24" Type="http://schemas.openxmlformats.org/officeDocument/2006/relationships/image" Target="../media/image3910.png"/><Relationship Id="rId40" Type="http://schemas.openxmlformats.org/officeDocument/2006/relationships/image" Target="../media/image3918.png"/><Relationship Id="rId45" Type="http://schemas.openxmlformats.org/officeDocument/2006/relationships/customXml" Target="../ink/ink5902.xml"/><Relationship Id="rId66" Type="http://schemas.openxmlformats.org/officeDocument/2006/relationships/image" Target="../media/image3931.png"/><Relationship Id="rId87" Type="http://schemas.openxmlformats.org/officeDocument/2006/relationships/customXml" Target="../ink/ink5923.xml"/><Relationship Id="rId110" Type="http://schemas.openxmlformats.org/officeDocument/2006/relationships/image" Target="../media/image3953.png"/><Relationship Id="rId115" Type="http://schemas.openxmlformats.org/officeDocument/2006/relationships/customXml" Target="../ink/ink5937.xml"/><Relationship Id="rId131" Type="http://schemas.openxmlformats.org/officeDocument/2006/relationships/customXml" Target="../ink/ink5945.xml"/><Relationship Id="rId136" Type="http://schemas.openxmlformats.org/officeDocument/2006/relationships/image" Target="../media/image3966.png"/><Relationship Id="rId157" Type="http://schemas.openxmlformats.org/officeDocument/2006/relationships/customXml" Target="../ink/ink5958.xml"/><Relationship Id="rId178" Type="http://schemas.openxmlformats.org/officeDocument/2006/relationships/image" Target="../media/image3987.png"/><Relationship Id="rId61" Type="http://schemas.openxmlformats.org/officeDocument/2006/relationships/customXml" Target="../ink/ink5910.xml"/><Relationship Id="rId82" Type="http://schemas.openxmlformats.org/officeDocument/2006/relationships/image" Target="../media/image3939.png"/><Relationship Id="rId152" Type="http://schemas.openxmlformats.org/officeDocument/2006/relationships/image" Target="../media/image3974.png"/><Relationship Id="rId173" Type="http://schemas.openxmlformats.org/officeDocument/2006/relationships/customXml" Target="../ink/ink5966.xml"/><Relationship Id="rId19" Type="http://schemas.openxmlformats.org/officeDocument/2006/relationships/customXml" Target="../ink/ink5889.xml"/><Relationship Id="rId14" Type="http://schemas.openxmlformats.org/officeDocument/2006/relationships/image" Target="../media/image3905.png"/><Relationship Id="rId30" Type="http://schemas.openxmlformats.org/officeDocument/2006/relationships/image" Target="../media/image3913.png"/><Relationship Id="rId35" Type="http://schemas.openxmlformats.org/officeDocument/2006/relationships/customXml" Target="../ink/ink5897.xml"/><Relationship Id="rId56" Type="http://schemas.openxmlformats.org/officeDocument/2006/relationships/image" Target="../media/image3926.png"/><Relationship Id="rId77" Type="http://schemas.openxmlformats.org/officeDocument/2006/relationships/customXml" Target="../ink/ink5918.xml"/><Relationship Id="rId100" Type="http://schemas.openxmlformats.org/officeDocument/2006/relationships/image" Target="../media/image3948.png"/><Relationship Id="rId105" Type="http://schemas.openxmlformats.org/officeDocument/2006/relationships/customXml" Target="../ink/ink5932.xml"/><Relationship Id="rId126" Type="http://schemas.openxmlformats.org/officeDocument/2006/relationships/image" Target="../media/image3961.png"/><Relationship Id="rId147" Type="http://schemas.openxmlformats.org/officeDocument/2006/relationships/customXml" Target="../ink/ink5953.xml"/><Relationship Id="rId168" Type="http://schemas.openxmlformats.org/officeDocument/2006/relationships/image" Target="../media/image3982.png"/><Relationship Id="rId8" Type="http://schemas.openxmlformats.org/officeDocument/2006/relationships/image" Target="../media/image3902.png"/><Relationship Id="rId51" Type="http://schemas.openxmlformats.org/officeDocument/2006/relationships/customXml" Target="../ink/ink5905.xml"/><Relationship Id="rId72" Type="http://schemas.openxmlformats.org/officeDocument/2006/relationships/image" Target="../media/image3934.png"/><Relationship Id="rId93" Type="http://schemas.openxmlformats.org/officeDocument/2006/relationships/customXml" Target="../ink/ink5926.xml"/><Relationship Id="rId98" Type="http://schemas.openxmlformats.org/officeDocument/2006/relationships/image" Target="../media/image3947.png"/><Relationship Id="rId121" Type="http://schemas.openxmlformats.org/officeDocument/2006/relationships/customXml" Target="../ink/ink5940.xml"/><Relationship Id="rId142" Type="http://schemas.openxmlformats.org/officeDocument/2006/relationships/image" Target="../media/image3969.png"/><Relationship Id="rId163" Type="http://schemas.openxmlformats.org/officeDocument/2006/relationships/customXml" Target="../ink/ink5961.xml"/><Relationship Id="rId184" Type="http://schemas.openxmlformats.org/officeDocument/2006/relationships/image" Target="../media/image3990.png"/><Relationship Id="rId3" Type="http://schemas.openxmlformats.org/officeDocument/2006/relationships/customXml" Target="../ink/ink5881.xml"/><Relationship Id="rId25" Type="http://schemas.openxmlformats.org/officeDocument/2006/relationships/customXml" Target="../ink/ink5892.xml"/><Relationship Id="rId46" Type="http://schemas.openxmlformats.org/officeDocument/2006/relationships/image" Target="../media/image3921.png"/><Relationship Id="rId67" Type="http://schemas.openxmlformats.org/officeDocument/2006/relationships/customXml" Target="../ink/ink5913.xml"/><Relationship Id="rId116" Type="http://schemas.openxmlformats.org/officeDocument/2006/relationships/image" Target="../media/image3956.png"/><Relationship Id="rId137" Type="http://schemas.openxmlformats.org/officeDocument/2006/relationships/customXml" Target="../ink/ink5948.xml"/><Relationship Id="rId158" Type="http://schemas.openxmlformats.org/officeDocument/2006/relationships/image" Target="../media/image3977.png"/><Relationship Id="rId20" Type="http://schemas.openxmlformats.org/officeDocument/2006/relationships/image" Target="../media/image3908.png"/><Relationship Id="rId41" Type="http://schemas.openxmlformats.org/officeDocument/2006/relationships/customXml" Target="../ink/ink5900.xml"/><Relationship Id="rId62" Type="http://schemas.openxmlformats.org/officeDocument/2006/relationships/image" Target="../media/image3929.png"/><Relationship Id="rId83" Type="http://schemas.openxmlformats.org/officeDocument/2006/relationships/customXml" Target="../ink/ink5921.xml"/><Relationship Id="rId88" Type="http://schemas.openxmlformats.org/officeDocument/2006/relationships/image" Target="../media/image3942.png"/><Relationship Id="rId111" Type="http://schemas.openxmlformats.org/officeDocument/2006/relationships/customXml" Target="../ink/ink5935.xml"/><Relationship Id="rId132" Type="http://schemas.openxmlformats.org/officeDocument/2006/relationships/image" Target="../media/image3964.png"/><Relationship Id="rId153" Type="http://schemas.openxmlformats.org/officeDocument/2006/relationships/customXml" Target="../ink/ink5956.xml"/><Relationship Id="rId174" Type="http://schemas.openxmlformats.org/officeDocument/2006/relationships/image" Target="../media/image3985.png"/><Relationship Id="rId179" Type="http://schemas.openxmlformats.org/officeDocument/2006/relationships/customXml" Target="../ink/ink5969.xml"/><Relationship Id="rId15" Type="http://schemas.openxmlformats.org/officeDocument/2006/relationships/customXml" Target="../ink/ink5887.xml"/><Relationship Id="rId36" Type="http://schemas.openxmlformats.org/officeDocument/2006/relationships/image" Target="../media/image3916.png"/><Relationship Id="rId57" Type="http://schemas.openxmlformats.org/officeDocument/2006/relationships/customXml" Target="../ink/ink5908.xml"/><Relationship Id="rId106" Type="http://schemas.openxmlformats.org/officeDocument/2006/relationships/image" Target="../media/image3951.png"/><Relationship Id="rId127" Type="http://schemas.openxmlformats.org/officeDocument/2006/relationships/customXml" Target="../ink/ink5943.xml"/><Relationship Id="rId10" Type="http://schemas.openxmlformats.org/officeDocument/2006/relationships/image" Target="../media/image3903.png"/><Relationship Id="rId31" Type="http://schemas.openxmlformats.org/officeDocument/2006/relationships/customXml" Target="../ink/ink5895.xml"/><Relationship Id="rId52" Type="http://schemas.openxmlformats.org/officeDocument/2006/relationships/image" Target="../media/image3924.png"/><Relationship Id="rId73" Type="http://schemas.openxmlformats.org/officeDocument/2006/relationships/customXml" Target="../ink/ink5916.xml"/><Relationship Id="rId78" Type="http://schemas.openxmlformats.org/officeDocument/2006/relationships/image" Target="../media/image3937.png"/><Relationship Id="rId94" Type="http://schemas.openxmlformats.org/officeDocument/2006/relationships/image" Target="../media/image3945.png"/><Relationship Id="rId99" Type="http://schemas.openxmlformats.org/officeDocument/2006/relationships/customXml" Target="../ink/ink5929.xml"/><Relationship Id="rId101" Type="http://schemas.openxmlformats.org/officeDocument/2006/relationships/customXml" Target="../ink/ink5930.xml"/><Relationship Id="rId122" Type="http://schemas.openxmlformats.org/officeDocument/2006/relationships/image" Target="../media/image3959.png"/><Relationship Id="rId143" Type="http://schemas.openxmlformats.org/officeDocument/2006/relationships/customXml" Target="../ink/ink5951.xml"/><Relationship Id="rId148" Type="http://schemas.openxmlformats.org/officeDocument/2006/relationships/image" Target="../media/image3972.png"/><Relationship Id="rId164" Type="http://schemas.openxmlformats.org/officeDocument/2006/relationships/image" Target="../media/image3980.png"/><Relationship Id="rId169" Type="http://schemas.openxmlformats.org/officeDocument/2006/relationships/customXml" Target="../ink/ink5964.xml"/><Relationship Id="rId185" Type="http://schemas.openxmlformats.org/officeDocument/2006/relationships/customXml" Target="../ink/ink5972.xml"/><Relationship Id="rId4" Type="http://schemas.openxmlformats.org/officeDocument/2006/relationships/image" Target="../media/image3900.png"/><Relationship Id="rId9" Type="http://schemas.openxmlformats.org/officeDocument/2006/relationships/customXml" Target="../ink/ink5884.xml"/><Relationship Id="rId180" Type="http://schemas.openxmlformats.org/officeDocument/2006/relationships/image" Target="../media/image3988.png"/><Relationship Id="rId26" Type="http://schemas.openxmlformats.org/officeDocument/2006/relationships/image" Target="../media/image3911.png"/><Relationship Id="rId47" Type="http://schemas.openxmlformats.org/officeDocument/2006/relationships/customXml" Target="../ink/ink5903.xml"/><Relationship Id="rId68" Type="http://schemas.openxmlformats.org/officeDocument/2006/relationships/image" Target="../media/image3932.png"/><Relationship Id="rId89" Type="http://schemas.openxmlformats.org/officeDocument/2006/relationships/customXml" Target="../ink/ink5924.xml"/><Relationship Id="rId112" Type="http://schemas.openxmlformats.org/officeDocument/2006/relationships/image" Target="../media/image3954.png"/><Relationship Id="rId133" Type="http://schemas.openxmlformats.org/officeDocument/2006/relationships/customXml" Target="../ink/ink5946.xml"/><Relationship Id="rId154" Type="http://schemas.openxmlformats.org/officeDocument/2006/relationships/image" Target="../media/image3975.png"/><Relationship Id="rId175" Type="http://schemas.openxmlformats.org/officeDocument/2006/relationships/customXml" Target="../ink/ink5967.xml"/><Relationship Id="rId16" Type="http://schemas.openxmlformats.org/officeDocument/2006/relationships/image" Target="../media/image3906.png"/><Relationship Id="rId37" Type="http://schemas.openxmlformats.org/officeDocument/2006/relationships/customXml" Target="../ink/ink5898.xml"/><Relationship Id="rId58" Type="http://schemas.openxmlformats.org/officeDocument/2006/relationships/image" Target="../media/image3927.png"/><Relationship Id="rId79" Type="http://schemas.openxmlformats.org/officeDocument/2006/relationships/customXml" Target="../ink/ink5919.xml"/><Relationship Id="rId102" Type="http://schemas.openxmlformats.org/officeDocument/2006/relationships/image" Target="../media/image3949.png"/><Relationship Id="rId123" Type="http://schemas.openxmlformats.org/officeDocument/2006/relationships/customXml" Target="../ink/ink5941.xml"/><Relationship Id="rId144" Type="http://schemas.openxmlformats.org/officeDocument/2006/relationships/image" Target="../media/image3970.png"/><Relationship Id="rId90" Type="http://schemas.openxmlformats.org/officeDocument/2006/relationships/image" Target="../media/image3943.png"/><Relationship Id="rId165" Type="http://schemas.openxmlformats.org/officeDocument/2006/relationships/customXml" Target="../ink/ink5962.xml"/><Relationship Id="rId186" Type="http://schemas.openxmlformats.org/officeDocument/2006/relationships/image" Target="../media/image3991.png"/><Relationship Id="rId27" Type="http://schemas.openxmlformats.org/officeDocument/2006/relationships/customXml" Target="../ink/ink5893.xml"/><Relationship Id="rId48" Type="http://schemas.openxmlformats.org/officeDocument/2006/relationships/image" Target="../media/image3922.png"/><Relationship Id="rId69" Type="http://schemas.openxmlformats.org/officeDocument/2006/relationships/customXml" Target="../ink/ink5914.xml"/><Relationship Id="rId113" Type="http://schemas.openxmlformats.org/officeDocument/2006/relationships/customXml" Target="../ink/ink5936.xml"/><Relationship Id="rId134" Type="http://schemas.openxmlformats.org/officeDocument/2006/relationships/image" Target="../media/image3965.png"/><Relationship Id="rId80" Type="http://schemas.openxmlformats.org/officeDocument/2006/relationships/image" Target="../media/image3938.png"/><Relationship Id="rId155" Type="http://schemas.openxmlformats.org/officeDocument/2006/relationships/customXml" Target="../ink/ink5957.xml"/><Relationship Id="rId176" Type="http://schemas.openxmlformats.org/officeDocument/2006/relationships/image" Target="../media/image3986.png"/><Relationship Id="rId17" Type="http://schemas.openxmlformats.org/officeDocument/2006/relationships/customXml" Target="../ink/ink5888.xml"/><Relationship Id="rId38" Type="http://schemas.openxmlformats.org/officeDocument/2006/relationships/image" Target="../media/image3917.png"/><Relationship Id="rId59" Type="http://schemas.openxmlformats.org/officeDocument/2006/relationships/customXml" Target="../ink/ink5909.xml"/><Relationship Id="rId103" Type="http://schemas.openxmlformats.org/officeDocument/2006/relationships/customXml" Target="../ink/ink5931.xml"/><Relationship Id="rId124" Type="http://schemas.openxmlformats.org/officeDocument/2006/relationships/image" Target="../media/image3960.png"/><Relationship Id="rId70" Type="http://schemas.openxmlformats.org/officeDocument/2006/relationships/image" Target="../media/image3933.png"/><Relationship Id="rId91" Type="http://schemas.openxmlformats.org/officeDocument/2006/relationships/customXml" Target="../ink/ink5925.xml"/><Relationship Id="rId145" Type="http://schemas.openxmlformats.org/officeDocument/2006/relationships/customXml" Target="../ink/ink5952.xml"/><Relationship Id="rId166" Type="http://schemas.openxmlformats.org/officeDocument/2006/relationships/image" Target="../media/image3981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3912.png"/><Relationship Id="rId49" Type="http://schemas.openxmlformats.org/officeDocument/2006/relationships/customXml" Target="../ink/ink5904.xml"/><Relationship Id="rId114" Type="http://schemas.openxmlformats.org/officeDocument/2006/relationships/image" Target="../media/image3955.png"/><Relationship Id="rId60" Type="http://schemas.openxmlformats.org/officeDocument/2006/relationships/image" Target="../media/image3928.png"/><Relationship Id="rId81" Type="http://schemas.openxmlformats.org/officeDocument/2006/relationships/customXml" Target="../ink/ink5920.xml"/><Relationship Id="rId135" Type="http://schemas.openxmlformats.org/officeDocument/2006/relationships/customXml" Target="../ink/ink5947.xml"/><Relationship Id="rId156" Type="http://schemas.openxmlformats.org/officeDocument/2006/relationships/image" Target="../media/image3976.png"/><Relationship Id="rId177" Type="http://schemas.openxmlformats.org/officeDocument/2006/relationships/customXml" Target="../ink/ink59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4.xml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Relationship Id="rId79" Type="http://schemas.openxmlformats.org/officeDocument/2006/relationships/customXml" Target="../ink/ink626.xml"/><Relationship Id="rId5" Type="http://schemas.openxmlformats.org/officeDocument/2006/relationships/customXml" Target="../ink/ink625.xml"/><Relationship Id="rId326" Type="http://schemas.openxmlformats.org/officeDocument/2006/relationships/image" Target="../media/image800.png"/><Relationship Id="rId78" Type="http://schemas.openxmlformats.org/officeDocument/2006/relationships/image" Target="../media/image682.png"/><Relationship Id="rId4" Type="http://schemas.openxmlformats.org/officeDocument/2006/relationships/image" Target="../media/image6450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53.png"/><Relationship Id="rId21" Type="http://schemas.openxmlformats.org/officeDocument/2006/relationships/image" Target="../media/image4001.png"/><Relationship Id="rId42" Type="http://schemas.openxmlformats.org/officeDocument/2006/relationships/customXml" Target="../ink/ink5993.xml"/><Relationship Id="rId63" Type="http://schemas.openxmlformats.org/officeDocument/2006/relationships/image" Target="../media/image4023.png"/><Relationship Id="rId84" Type="http://schemas.openxmlformats.org/officeDocument/2006/relationships/customXml" Target="../ink/ink6014.xml"/><Relationship Id="rId138" Type="http://schemas.openxmlformats.org/officeDocument/2006/relationships/customXml" Target="../ink/ink6041.xml"/><Relationship Id="rId159" Type="http://schemas.openxmlformats.org/officeDocument/2006/relationships/image" Target="../media/image4076.png"/><Relationship Id="rId170" Type="http://schemas.openxmlformats.org/officeDocument/2006/relationships/customXml" Target="../ink/ink6057.xml"/><Relationship Id="rId191" Type="http://schemas.openxmlformats.org/officeDocument/2006/relationships/image" Target="../media/image4094.png"/><Relationship Id="rId205" Type="http://schemas.openxmlformats.org/officeDocument/2006/relationships/image" Target="../media/image4102.png"/><Relationship Id="rId107" Type="http://schemas.openxmlformats.org/officeDocument/2006/relationships/image" Target="../media/image4047.png"/><Relationship Id="rId11" Type="http://schemas.openxmlformats.org/officeDocument/2006/relationships/image" Target="../media/image3996.png"/><Relationship Id="rId32" Type="http://schemas.openxmlformats.org/officeDocument/2006/relationships/customXml" Target="../ink/ink5988.xml"/><Relationship Id="rId53" Type="http://schemas.openxmlformats.org/officeDocument/2006/relationships/image" Target="../media/image4017.png"/><Relationship Id="rId74" Type="http://schemas.openxmlformats.org/officeDocument/2006/relationships/customXml" Target="../ink/ink6009.xml"/><Relationship Id="rId128" Type="http://schemas.openxmlformats.org/officeDocument/2006/relationships/customXml" Target="../ink/ink6036.xml"/><Relationship Id="rId149" Type="http://schemas.openxmlformats.org/officeDocument/2006/relationships/image" Target="../media/image4071.png"/><Relationship Id="rId5" Type="http://schemas.openxmlformats.org/officeDocument/2006/relationships/image" Target="../media/image3993.png"/><Relationship Id="rId95" Type="http://schemas.openxmlformats.org/officeDocument/2006/relationships/image" Target="../media/image4041.png"/><Relationship Id="rId160" Type="http://schemas.openxmlformats.org/officeDocument/2006/relationships/customXml" Target="../ink/ink6052.xml"/><Relationship Id="rId181" Type="http://schemas.openxmlformats.org/officeDocument/2006/relationships/image" Target="../media/image4088.png"/><Relationship Id="rId216" Type="http://schemas.openxmlformats.org/officeDocument/2006/relationships/customXml" Target="../ink/ink6080.xml"/><Relationship Id="rId22" Type="http://schemas.openxmlformats.org/officeDocument/2006/relationships/customXml" Target="../ink/ink5983.xml"/><Relationship Id="rId43" Type="http://schemas.openxmlformats.org/officeDocument/2006/relationships/image" Target="../media/image4012.png"/><Relationship Id="rId64" Type="http://schemas.openxmlformats.org/officeDocument/2006/relationships/customXml" Target="../ink/ink6004.xml"/><Relationship Id="rId118" Type="http://schemas.openxmlformats.org/officeDocument/2006/relationships/customXml" Target="../ink/ink6031.xml"/><Relationship Id="rId139" Type="http://schemas.openxmlformats.org/officeDocument/2006/relationships/image" Target="../media/image4065.png"/><Relationship Id="rId85" Type="http://schemas.openxmlformats.org/officeDocument/2006/relationships/image" Target="../media/image4035.png"/><Relationship Id="rId150" Type="http://schemas.openxmlformats.org/officeDocument/2006/relationships/customXml" Target="../ink/ink6047.xml"/><Relationship Id="rId171" Type="http://schemas.openxmlformats.org/officeDocument/2006/relationships/image" Target="../media/image4083.png"/><Relationship Id="rId192" Type="http://schemas.openxmlformats.org/officeDocument/2006/relationships/customXml" Target="../ink/ink6068.xml"/><Relationship Id="rId206" Type="http://schemas.openxmlformats.org/officeDocument/2006/relationships/customXml" Target="../ink/ink6075.xml"/><Relationship Id="rId12" Type="http://schemas.openxmlformats.org/officeDocument/2006/relationships/customXml" Target="../ink/ink5978.xml"/><Relationship Id="rId33" Type="http://schemas.openxmlformats.org/officeDocument/2006/relationships/image" Target="../media/image4007.png"/><Relationship Id="rId108" Type="http://schemas.openxmlformats.org/officeDocument/2006/relationships/customXml" Target="../ink/ink6026.xml"/><Relationship Id="rId129" Type="http://schemas.openxmlformats.org/officeDocument/2006/relationships/image" Target="../media/image4059.png"/><Relationship Id="rId54" Type="http://schemas.openxmlformats.org/officeDocument/2006/relationships/customXml" Target="../ink/ink5999.xml"/><Relationship Id="rId75" Type="http://schemas.openxmlformats.org/officeDocument/2006/relationships/image" Target="../media/image4029.png"/><Relationship Id="rId96" Type="http://schemas.openxmlformats.org/officeDocument/2006/relationships/customXml" Target="../ink/ink6020.xml"/><Relationship Id="rId140" Type="http://schemas.openxmlformats.org/officeDocument/2006/relationships/customXml" Target="../ink/ink6042.xml"/><Relationship Id="rId161" Type="http://schemas.openxmlformats.org/officeDocument/2006/relationships/image" Target="../media/image4077.png"/><Relationship Id="rId182" Type="http://schemas.openxmlformats.org/officeDocument/2006/relationships/customXml" Target="../ink/ink6063.xml"/><Relationship Id="rId217" Type="http://schemas.openxmlformats.org/officeDocument/2006/relationships/image" Target="../media/image4108.png"/><Relationship Id="rId6" Type="http://schemas.openxmlformats.org/officeDocument/2006/relationships/customXml" Target="../ink/ink5975.xml"/><Relationship Id="rId23" Type="http://schemas.openxmlformats.org/officeDocument/2006/relationships/image" Target="../media/image4002.png"/><Relationship Id="rId119" Type="http://schemas.openxmlformats.org/officeDocument/2006/relationships/image" Target="../media/image4054.png"/><Relationship Id="rId44" Type="http://schemas.openxmlformats.org/officeDocument/2006/relationships/customXml" Target="../ink/ink5994.xml"/><Relationship Id="rId65" Type="http://schemas.openxmlformats.org/officeDocument/2006/relationships/image" Target="../media/image4024.png"/><Relationship Id="rId86" Type="http://schemas.openxmlformats.org/officeDocument/2006/relationships/customXml" Target="../ink/ink6015.xml"/><Relationship Id="rId130" Type="http://schemas.openxmlformats.org/officeDocument/2006/relationships/customXml" Target="../ink/ink6037.xml"/><Relationship Id="rId151" Type="http://schemas.openxmlformats.org/officeDocument/2006/relationships/image" Target="../media/image4072.png"/><Relationship Id="rId172" Type="http://schemas.openxmlformats.org/officeDocument/2006/relationships/customXml" Target="../ink/ink6058.xml"/><Relationship Id="rId193" Type="http://schemas.openxmlformats.org/officeDocument/2006/relationships/image" Target="../media/image4095.png"/><Relationship Id="rId207" Type="http://schemas.openxmlformats.org/officeDocument/2006/relationships/image" Target="../media/image4103.png"/><Relationship Id="rId13" Type="http://schemas.openxmlformats.org/officeDocument/2006/relationships/image" Target="../media/image3997.png"/><Relationship Id="rId109" Type="http://schemas.openxmlformats.org/officeDocument/2006/relationships/image" Target="../media/image4048.png"/><Relationship Id="rId34" Type="http://schemas.openxmlformats.org/officeDocument/2006/relationships/customXml" Target="../ink/ink5989.xml"/><Relationship Id="rId55" Type="http://schemas.openxmlformats.org/officeDocument/2006/relationships/image" Target="../media/image4018.png"/><Relationship Id="rId76" Type="http://schemas.openxmlformats.org/officeDocument/2006/relationships/customXml" Target="../ink/ink6010.xml"/><Relationship Id="rId97" Type="http://schemas.openxmlformats.org/officeDocument/2006/relationships/image" Target="../media/image4042.png"/><Relationship Id="rId120" Type="http://schemas.openxmlformats.org/officeDocument/2006/relationships/customXml" Target="../ink/ink6032.xml"/><Relationship Id="rId141" Type="http://schemas.openxmlformats.org/officeDocument/2006/relationships/image" Target="../media/image4066.png"/><Relationship Id="rId7" Type="http://schemas.openxmlformats.org/officeDocument/2006/relationships/image" Target="../media/image3994.png"/><Relationship Id="rId162" Type="http://schemas.openxmlformats.org/officeDocument/2006/relationships/customXml" Target="../ink/ink6053.xml"/><Relationship Id="rId183" Type="http://schemas.openxmlformats.org/officeDocument/2006/relationships/image" Target="../media/image4089.png"/><Relationship Id="rId24" Type="http://schemas.openxmlformats.org/officeDocument/2006/relationships/customXml" Target="../ink/ink5984.xml"/><Relationship Id="rId45" Type="http://schemas.openxmlformats.org/officeDocument/2006/relationships/image" Target="../media/image4013.png"/><Relationship Id="rId66" Type="http://schemas.openxmlformats.org/officeDocument/2006/relationships/customXml" Target="../ink/ink6005.xml"/><Relationship Id="rId87" Type="http://schemas.openxmlformats.org/officeDocument/2006/relationships/image" Target="../media/image4036.png"/><Relationship Id="rId110" Type="http://schemas.openxmlformats.org/officeDocument/2006/relationships/customXml" Target="../ink/ink6027.xml"/><Relationship Id="rId131" Type="http://schemas.openxmlformats.org/officeDocument/2006/relationships/image" Target="../media/image4061.png"/><Relationship Id="rId152" Type="http://schemas.openxmlformats.org/officeDocument/2006/relationships/customXml" Target="../ink/ink6048.xml"/><Relationship Id="rId173" Type="http://schemas.openxmlformats.org/officeDocument/2006/relationships/image" Target="../media/image4084.png"/><Relationship Id="rId194" Type="http://schemas.openxmlformats.org/officeDocument/2006/relationships/customXml" Target="../ink/ink6069.xml"/><Relationship Id="rId208" Type="http://schemas.openxmlformats.org/officeDocument/2006/relationships/customXml" Target="../ink/ink6076.xml"/><Relationship Id="rId14" Type="http://schemas.openxmlformats.org/officeDocument/2006/relationships/customXml" Target="../ink/ink5979.xml"/><Relationship Id="rId30" Type="http://schemas.openxmlformats.org/officeDocument/2006/relationships/customXml" Target="../ink/ink5987.xml"/><Relationship Id="rId35" Type="http://schemas.openxmlformats.org/officeDocument/2006/relationships/image" Target="../media/image4008.png"/><Relationship Id="rId56" Type="http://schemas.openxmlformats.org/officeDocument/2006/relationships/customXml" Target="../ink/ink6000.xml"/><Relationship Id="rId77" Type="http://schemas.openxmlformats.org/officeDocument/2006/relationships/image" Target="../media/image4031.png"/><Relationship Id="rId100" Type="http://schemas.openxmlformats.org/officeDocument/2006/relationships/customXml" Target="../ink/ink6022.xml"/><Relationship Id="rId105" Type="http://schemas.openxmlformats.org/officeDocument/2006/relationships/image" Target="../media/image4046.png"/><Relationship Id="rId126" Type="http://schemas.openxmlformats.org/officeDocument/2006/relationships/customXml" Target="../ink/ink6035.xml"/><Relationship Id="rId147" Type="http://schemas.openxmlformats.org/officeDocument/2006/relationships/image" Target="../media/image4069.png"/><Relationship Id="rId168" Type="http://schemas.openxmlformats.org/officeDocument/2006/relationships/customXml" Target="../ink/ink6056.xml"/><Relationship Id="rId8" Type="http://schemas.openxmlformats.org/officeDocument/2006/relationships/customXml" Target="../ink/ink5976.xml"/><Relationship Id="rId51" Type="http://schemas.openxmlformats.org/officeDocument/2006/relationships/image" Target="../media/image4016.png"/><Relationship Id="rId72" Type="http://schemas.openxmlformats.org/officeDocument/2006/relationships/customXml" Target="../ink/ink6008.xml"/><Relationship Id="rId93" Type="http://schemas.openxmlformats.org/officeDocument/2006/relationships/image" Target="../media/image4039.png"/><Relationship Id="rId98" Type="http://schemas.openxmlformats.org/officeDocument/2006/relationships/customXml" Target="../ink/ink6021.xml"/><Relationship Id="rId121" Type="http://schemas.openxmlformats.org/officeDocument/2006/relationships/image" Target="../media/image4055.png"/><Relationship Id="rId142" Type="http://schemas.openxmlformats.org/officeDocument/2006/relationships/customXml" Target="../ink/ink6043.xml"/><Relationship Id="rId163" Type="http://schemas.openxmlformats.org/officeDocument/2006/relationships/image" Target="../media/image4078.png"/><Relationship Id="rId184" Type="http://schemas.openxmlformats.org/officeDocument/2006/relationships/customXml" Target="../ink/ink6064.xml"/><Relationship Id="rId189" Type="http://schemas.openxmlformats.org/officeDocument/2006/relationships/image" Target="../media/image4093.png"/><Relationship Id="rId3" Type="http://schemas.openxmlformats.org/officeDocument/2006/relationships/image" Target="../media/image3992.png"/><Relationship Id="rId214" Type="http://schemas.openxmlformats.org/officeDocument/2006/relationships/customXml" Target="../ink/ink6079.xml"/><Relationship Id="rId25" Type="http://schemas.openxmlformats.org/officeDocument/2006/relationships/image" Target="../media/image4003.png"/><Relationship Id="rId46" Type="http://schemas.openxmlformats.org/officeDocument/2006/relationships/customXml" Target="../ink/ink5995.xml"/><Relationship Id="rId67" Type="http://schemas.openxmlformats.org/officeDocument/2006/relationships/image" Target="../media/image4025.png"/><Relationship Id="rId116" Type="http://schemas.openxmlformats.org/officeDocument/2006/relationships/customXml" Target="../ink/ink6030.xml"/><Relationship Id="rId137" Type="http://schemas.openxmlformats.org/officeDocument/2006/relationships/image" Target="../media/image4064.png"/><Relationship Id="rId158" Type="http://schemas.openxmlformats.org/officeDocument/2006/relationships/customXml" Target="../ink/ink6051.xml"/><Relationship Id="rId20" Type="http://schemas.openxmlformats.org/officeDocument/2006/relationships/customXml" Target="../ink/ink5982.xml"/><Relationship Id="rId41" Type="http://schemas.openxmlformats.org/officeDocument/2006/relationships/image" Target="../media/image4011.png"/><Relationship Id="rId62" Type="http://schemas.openxmlformats.org/officeDocument/2006/relationships/customXml" Target="../ink/ink6003.xml"/><Relationship Id="rId83" Type="http://schemas.openxmlformats.org/officeDocument/2006/relationships/image" Target="../media/image4034.png"/><Relationship Id="rId88" Type="http://schemas.openxmlformats.org/officeDocument/2006/relationships/customXml" Target="../ink/ink6016.xml"/><Relationship Id="rId111" Type="http://schemas.openxmlformats.org/officeDocument/2006/relationships/image" Target="../media/image4049.png"/><Relationship Id="rId132" Type="http://schemas.openxmlformats.org/officeDocument/2006/relationships/customXml" Target="../ink/ink6038.xml"/><Relationship Id="rId153" Type="http://schemas.openxmlformats.org/officeDocument/2006/relationships/image" Target="../media/image4073.png"/><Relationship Id="rId174" Type="http://schemas.openxmlformats.org/officeDocument/2006/relationships/customXml" Target="../ink/ink6059.xml"/><Relationship Id="rId179" Type="http://schemas.openxmlformats.org/officeDocument/2006/relationships/image" Target="../media/image4087.png"/><Relationship Id="rId195" Type="http://schemas.openxmlformats.org/officeDocument/2006/relationships/image" Target="../media/image4096.png"/><Relationship Id="rId209" Type="http://schemas.openxmlformats.org/officeDocument/2006/relationships/image" Target="../media/image4104.png"/><Relationship Id="rId190" Type="http://schemas.openxmlformats.org/officeDocument/2006/relationships/customXml" Target="../ink/ink6067.xml"/><Relationship Id="rId204" Type="http://schemas.openxmlformats.org/officeDocument/2006/relationships/customXml" Target="../ink/ink6074.xml"/><Relationship Id="rId15" Type="http://schemas.openxmlformats.org/officeDocument/2006/relationships/image" Target="../media/image3998.png"/><Relationship Id="rId36" Type="http://schemas.openxmlformats.org/officeDocument/2006/relationships/customXml" Target="../ink/ink5990.xml"/><Relationship Id="rId57" Type="http://schemas.openxmlformats.org/officeDocument/2006/relationships/image" Target="../media/image4019.png"/><Relationship Id="rId106" Type="http://schemas.openxmlformats.org/officeDocument/2006/relationships/customXml" Target="../ink/ink6025.xml"/><Relationship Id="rId127" Type="http://schemas.openxmlformats.org/officeDocument/2006/relationships/image" Target="../media/image4058.png"/><Relationship Id="rId10" Type="http://schemas.openxmlformats.org/officeDocument/2006/relationships/customXml" Target="../ink/ink5977.xml"/><Relationship Id="rId31" Type="http://schemas.openxmlformats.org/officeDocument/2006/relationships/image" Target="../media/image4006.png"/><Relationship Id="rId52" Type="http://schemas.openxmlformats.org/officeDocument/2006/relationships/customXml" Target="../ink/ink5998.xml"/><Relationship Id="rId73" Type="http://schemas.openxmlformats.org/officeDocument/2006/relationships/image" Target="../media/image4028.png"/><Relationship Id="rId78" Type="http://schemas.openxmlformats.org/officeDocument/2006/relationships/customXml" Target="../ink/ink6011.xml"/><Relationship Id="rId94" Type="http://schemas.openxmlformats.org/officeDocument/2006/relationships/customXml" Target="../ink/ink6019.xml"/><Relationship Id="rId99" Type="http://schemas.openxmlformats.org/officeDocument/2006/relationships/image" Target="../media/image4043.png"/><Relationship Id="rId101" Type="http://schemas.openxmlformats.org/officeDocument/2006/relationships/image" Target="../media/image4044.png"/><Relationship Id="rId122" Type="http://schemas.openxmlformats.org/officeDocument/2006/relationships/customXml" Target="../ink/ink6033.xml"/><Relationship Id="rId143" Type="http://schemas.openxmlformats.org/officeDocument/2006/relationships/image" Target="../media/image4067.png"/><Relationship Id="rId148" Type="http://schemas.openxmlformats.org/officeDocument/2006/relationships/customXml" Target="../ink/ink6046.xml"/><Relationship Id="rId164" Type="http://schemas.openxmlformats.org/officeDocument/2006/relationships/customXml" Target="../ink/ink6054.xml"/><Relationship Id="rId169" Type="http://schemas.openxmlformats.org/officeDocument/2006/relationships/image" Target="../media/image4082.png"/><Relationship Id="rId185" Type="http://schemas.openxmlformats.org/officeDocument/2006/relationships/image" Target="../media/image4091.png"/><Relationship Id="rId4" Type="http://schemas.openxmlformats.org/officeDocument/2006/relationships/customXml" Target="../ink/ink5974.xml"/><Relationship Id="rId9" Type="http://schemas.openxmlformats.org/officeDocument/2006/relationships/image" Target="../media/image3995.png"/><Relationship Id="rId180" Type="http://schemas.openxmlformats.org/officeDocument/2006/relationships/customXml" Target="../ink/ink6062.xml"/><Relationship Id="rId210" Type="http://schemas.openxmlformats.org/officeDocument/2006/relationships/customXml" Target="../ink/ink6077.xml"/><Relationship Id="rId215" Type="http://schemas.openxmlformats.org/officeDocument/2006/relationships/image" Target="../media/image4107.png"/><Relationship Id="rId26" Type="http://schemas.openxmlformats.org/officeDocument/2006/relationships/customXml" Target="../ink/ink5985.xml"/><Relationship Id="rId47" Type="http://schemas.openxmlformats.org/officeDocument/2006/relationships/image" Target="../media/image4014.png"/><Relationship Id="rId68" Type="http://schemas.openxmlformats.org/officeDocument/2006/relationships/customXml" Target="../ink/ink6006.xml"/><Relationship Id="rId89" Type="http://schemas.openxmlformats.org/officeDocument/2006/relationships/image" Target="../media/image4037.png"/><Relationship Id="rId112" Type="http://schemas.openxmlformats.org/officeDocument/2006/relationships/customXml" Target="../ink/ink6028.xml"/><Relationship Id="rId133" Type="http://schemas.openxmlformats.org/officeDocument/2006/relationships/image" Target="../media/image4062.png"/><Relationship Id="rId154" Type="http://schemas.openxmlformats.org/officeDocument/2006/relationships/customXml" Target="../ink/ink6049.xml"/><Relationship Id="rId175" Type="http://schemas.openxmlformats.org/officeDocument/2006/relationships/image" Target="../media/image4085.png"/><Relationship Id="rId196" Type="http://schemas.openxmlformats.org/officeDocument/2006/relationships/customXml" Target="../ink/ink6070.xml"/><Relationship Id="rId200" Type="http://schemas.openxmlformats.org/officeDocument/2006/relationships/customXml" Target="../ink/ink6072.xml"/><Relationship Id="rId16" Type="http://schemas.openxmlformats.org/officeDocument/2006/relationships/customXml" Target="../ink/ink5980.xml"/><Relationship Id="rId37" Type="http://schemas.openxmlformats.org/officeDocument/2006/relationships/image" Target="../media/image4009.png"/><Relationship Id="rId58" Type="http://schemas.openxmlformats.org/officeDocument/2006/relationships/customXml" Target="../ink/ink6001.xml"/><Relationship Id="rId79" Type="http://schemas.openxmlformats.org/officeDocument/2006/relationships/image" Target="../media/image4032.png"/><Relationship Id="rId102" Type="http://schemas.openxmlformats.org/officeDocument/2006/relationships/customXml" Target="../ink/ink6023.xml"/><Relationship Id="rId123" Type="http://schemas.openxmlformats.org/officeDocument/2006/relationships/image" Target="../media/image4056.png"/><Relationship Id="rId144" Type="http://schemas.openxmlformats.org/officeDocument/2006/relationships/customXml" Target="../ink/ink6044.xml"/><Relationship Id="rId90" Type="http://schemas.openxmlformats.org/officeDocument/2006/relationships/customXml" Target="../ink/ink6017.xml"/><Relationship Id="rId165" Type="http://schemas.openxmlformats.org/officeDocument/2006/relationships/image" Target="../media/image4079.png"/><Relationship Id="rId186" Type="http://schemas.openxmlformats.org/officeDocument/2006/relationships/customXml" Target="../ink/ink6065.xml"/><Relationship Id="rId211" Type="http://schemas.openxmlformats.org/officeDocument/2006/relationships/image" Target="../media/image4105.png"/><Relationship Id="rId27" Type="http://schemas.openxmlformats.org/officeDocument/2006/relationships/image" Target="../media/image4004.png"/><Relationship Id="rId48" Type="http://schemas.openxmlformats.org/officeDocument/2006/relationships/customXml" Target="../ink/ink5996.xml"/><Relationship Id="rId69" Type="http://schemas.openxmlformats.org/officeDocument/2006/relationships/image" Target="../media/image4026.png"/><Relationship Id="rId113" Type="http://schemas.openxmlformats.org/officeDocument/2006/relationships/image" Target="../media/image4051.png"/><Relationship Id="rId134" Type="http://schemas.openxmlformats.org/officeDocument/2006/relationships/customXml" Target="../ink/ink6039.xml"/><Relationship Id="rId80" Type="http://schemas.openxmlformats.org/officeDocument/2006/relationships/customXml" Target="../ink/ink6012.xml"/><Relationship Id="rId155" Type="http://schemas.openxmlformats.org/officeDocument/2006/relationships/image" Target="../media/image4074.png"/><Relationship Id="rId176" Type="http://schemas.openxmlformats.org/officeDocument/2006/relationships/customXml" Target="../ink/ink6060.xml"/><Relationship Id="rId197" Type="http://schemas.openxmlformats.org/officeDocument/2006/relationships/image" Target="../media/image4097.png"/><Relationship Id="rId201" Type="http://schemas.openxmlformats.org/officeDocument/2006/relationships/image" Target="../media/image4099.png"/><Relationship Id="rId17" Type="http://schemas.openxmlformats.org/officeDocument/2006/relationships/image" Target="../media/image3999.png"/><Relationship Id="rId38" Type="http://schemas.openxmlformats.org/officeDocument/2006/relationships/customXml" Target="../ink/ink5991.xml"/><Relationship Id="rId59" Type="http://schemas.openxmlformats.org/officeDocument/2006/relationships/image" Target="../media/image4021.png"/><Relationship Id="rId103" Type="http://schemas.openxmlformats.org/officeDocument/2006/relationships/image" Target="../media/image4045.png"/><Relationship Id="rId124" Type="http://schemas.openxmlformats.org/officeDocument/2006/relationships/customXml" Target="../ink/ink6034.xml"/><Relationship Id="rId70" Type="http://schemas.openxmlformats.org/officeDocument/2006/relationships/customXml" Target="../ink/ink6007.xml"/><Relationship Id="rId91" Type="http://schemas.openxmlformats.org/officeDocument/2006/relationships/image" Target="../media/image4038.png"/><Relationship Id="rId145" Type="http://schemas.openxmlformats.org/officeDocument/2006/relationships/image" Target="../media/image4068.png"/><Relationship Id="rId166" Type="http://schemas.openxmlformats.org/officeDocument/2006/relationships/customXml" Target="../ink/ink6055.xml"/><Relationship Id="rId187" Type="http://schemas.openxmlformats.org/officeDocument/2006/relationships/image" Target="../media/image4092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6078.xml"/><Relationship Id="rId28" Type="http://schemas.openxmlformats.org/officeDocument/2006/relationships/customXml" Target="../ink/ink5986.xml"/><Relationship Id="rId49" Type="http://schemas.openxmlformats.org/officeDocument/2006/relationships/image" Target="../media/image4015.png"/><Relationship Id="rId114" Type="http://schemas.openxmlformats.org/officeDocument/2006/relationships/customXml" Target="../ink/ink6029.xml"/><Relationship Id="rId60" Type="http://schemas.openxmlformats.org/officeDocument/2006/relationships/customXml" Target="../ink/ink6002.xml"/><Relationship Id="rId81" Type="http://schemas.openxmlformats.org/officeDocument/2006/relationships/image" Target="../media/image4033.png"/><Relationship Id="rId135" Type="http://schemas.openxmlformats.org/officeDocument/2006/relationships/image" Target="../media/image4063.png"/><Relationship Id="rId156" Type="http://schemas.openxmlformats.org/officeDocument/2006/relationships/customXml" Target="../ink/ink6050.xml"/><Relationship Id="rId177" Type="http://schemas.openxmlformats.org/officeDocument/2006/relationships/image" Target="../media/image4086.png"/><Relationship Id="rId198" Type="http://schemas.openxmlformats.org/officeDocument/2006/relationships/customXml" Target="../ink/ink6071.xml"/><Relationship Id="rId202" Type="http://schemas.openxmlformats.org/officeDocument/2006/relationships/customXml" Target="../ink/ink6073.xml"/><Relationship Id="rId18" Type="http://schemas.openxmlformats.org/officeDocument/2006/relationships/customXml" Target="../ink/ink5981.xml"/><Relationship Id="rId39" Type="http://schemas.openxmlformats.org/officeDocument/2006/relationships/image" Target="../media/image4010.png"/><Relationship Id="rId50" Type="http://schemas.openxmlformats.org/officeDocument/2006/relationships/customXml" Target="../ink/ink5997.xml"/><Relationship Id="rId104" Type="http://schemas.openxmlformats.org/officeDocument/2006/relationships/customXml" Target="../ink/ink6024.xml"/><Relationship Id="rId125" Type="http://schemas.openxmlformats.org/officeDocument/2006/relationships/image" Target="../media/image4057.png"/><Relationship Id="rId146" Type="http://schemas.openxmlformats.org/officeDocument/2006/relationships/customXml" Target="../ink/ink6045.xml"/><Relationship Id="rId167" Type="http://schemas.openxmlformats.org/officeDocument/2006/relationships/image" Target="../media/image4081.png"/><Relationship Id="rId188" Type="http://schemas.openxmlformats.org/officeDocument/2006/relationships/customXml" Target="../ink/ink6066.xml"/><Relationship Id="rId71" Type="http://schemas.openxmlformats.org/officeDocument/2006/relationships/image" Target="../media/image4027.png"/><Relationship Id="rId92" Type="http://schemas.openxmlformats.org/officeDocument/2006/relationships/customXml" Target="../ink/ink6018.xml"/><Relationship Id="rId213" Type="http://schemas.openxmlformats.org/officeDocument/2006/relationships/image" Target="../media/image4106.png"/><Relationship Id="rId2" Type="http://schemas.openxmlformats.org/officeDocument/2006/relationships/customXml" Target="../ink/ink5973.xml"/><Relationship Id="rId29" Type="http://schemas.openxmlformats.org/officeDocument/2006/relationships/image" Target="../media/image4005.png"/><Relationship Id="rId40" Type="http://schemas.openxmlformats.org/officeDocument/2006/relationships/customXml" Target="../ink/ink5992.xml"/><Relationship Id="rId115" Type="http://schemas.openxmlformats.org/officeDocument/2006/relationships/image" Target="../media/image4052.png"/><Relationship Id="rId136" Type="http://schemas.openxmlformats.org/officeDocument/2006/relationships/customXml" Target="../ink/ink6040.xml"/><Relationship Id="rId157" Type="http://schemas.openxmlformats.org/officeDocument/2006/relationships/image" Target="../media/image4075.png"/><Relationship Id="rId178" Type="http://schemas.openxmlformats.org/officeDocument/2006/relationships/customXml" Target="../ink/ink6061.xml"/><Relationship Id="rId61" Type="http://schemas.openxmlformats.org/officeDocument/2006/relationships/image" Target="../media/image4022.png"/><Relationship Id="rId82" Type="http://schemas.openxmlformats.org/officeDocument/2006/relationships/customXml" Target="../ink/ink6013.xml"/><Relationship Id="rId199" Type="http://schemas.openxmlformats.org/officeDocument/2006/relationships/image" Target="../media/image4098.png"/><Relationship Id="rId203" Type="http://schemas.openxmlformats.org/officeDocument/2006/relationships/image" Target="../media/image4101.png"/><Relationship Id="rId19" Type="http://schemas.openxmlformats.org/officeDocument/2006/relationships/image" Target="../media/image4000.pn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23.png"/><Relationship Id="rId21" Type="http://schemas.openxmlformats.org/officeDocument/2006/relationships/customXml" Target="../ink/ink6090.xml"/><Relationship Id="rId34" Type="http://schemas.openxmlformats.org/officeDocument/2006/relationships/image" Target="../media/image4127.png"/><Relationship Id="rId42" Type="http://schemas.openxmlformats.org/officeDocument/2006/relationships/image" Target="../media/image4132.png"/><Relationship Id="rId47" Type="http://schemas.openxmlformats.org/officeDocument/2006/relationships/customXml" Target="../ink/ink6103.xml"/><Relationship Id="rId50" Type="http://schemas.openxmlformats.org/officeDocument/2006/relationships/image" Target="../media/image4136.png"/><Relationship Id="rId55" Type="http://schemas.openxmlformats.org/officeDocument/2006/relationships/customXml" Target="../ink/ink6107.xml"/><Relationship Id="rId63" Type="http://schemas.openxmlformats.org/officeDocument/2006/relationships/customXml" Target="../ink/ink6111.xml"/><Relationship Id="rId68" Type="http://schemas.openxmlformats.org/officeDocument/2006/relationships/image" Target="../media/image4146.png"/><Relationship Id="rId7" Type="http://schemas.openxmlformats.org/officeDocument/2006/relationships/customXml" Target="../ink/ink6083.xml"/><Relationship Id="rId2" Type="http://schemas.openxmlformats.org/officeDocument/2006/relationships/image" Target="../media/image4109.png"/><Relationship Id="rId16" Type="http://schemas.openxmlformats.org/officeDocument/2006/relationships/image" Target="../media/image4117.png"/><Relationship Id="rId29" Type="http://schemas.openxmlformats.org/officeDocument/2006/relationships/customXml" Target="../ink/ink6094.xml"/><Relationship Id="rId11" Type="http://schemas.openxmlformats.org/officeDocument/2006/relationships/customXml" Target="../ink/ink6085.xml"/><Relationship Id="rId24" Type="http://schemas.openxmlformats.org/officeDocument/2006/relationships/image" Target="../media/image4122.png"/><Relationship Id="rId32" Type="http://schemas.openxmlformats.org/officeDocument/2006/relationships/image" Target="../media/image4126.png"/><Relationship Id="rId37" Type="http://schemas.openxmlformats.org/officeDocument/2006/relationships/customXml" Target="../ink/ink6098.xml"/><Relationship Id="rId40" Type="http://schemas.openxmlformats.org/officeDocument/2006/relationships/image" Target="../media/image4131.png"/><Relationship Id="rId45" Type="http://schemas.openxmlformats.org/officeDocument/2006/relationships/customXml" Target="../ink/ink6102.xml"/><Relationship Id="rId53" Type="http://schemas.openxmlformats.org/officeDocument/2006/relationships/customXml" Target="../ink/ink6106.xml"/><Relationship Id="rId58" Type="http://schemas.openxmlformats.org/officeDocument/2006/relationships/image" Target="../media/image4141.png"/><Relationship Id="rId66" Type="http://schemas.openxmlformats.org/officeDocument/2006/relationships/image" Target="../media/image4145.png"/><Relationship Id="rId5" Type="http://schemas.openxmlformats.org/officeDocument/2006/relationships/customXml" Target="../ink/ink6082.xml"/><Relationship Id="rId61" Type="http://schemas.openxmlformats.org/officeDocument/2006/relationships/customXml" Target="../ink/ink6110.xml"/><Relationship Id="rId19" Type="http://schemas.openxmlformats.org/officeDocument/2006/relationships/customXml" Target="../ink/ink6089.xml"/><Relationship Id="rId14" Type="http://schemas.openxmlformats.org/officeDocument/2006/relationships/image" Target="../media/image4116.png"/><Relationship Id="rId22" Type="http://schemas.openxmlformats.org/officeDocument/2006/relationships/image" Target="../media/image4121.png"/><Relationship Id="rId27" Type="http://schemas.openxmlformats.org/officeDocument/2006/relationships/customXml" Target="../ink/ink6093.xml"/><Relationship Id="rId30" Type="http://schemas.openxmlformats.org/officeDocument/2006/relationships/image" Target="../media/image4125.png"/><Relationship Id="rId35" Type="http://schemas.openxmlformats.org/officeDocument/2006/relationships/customXml" Target="../ink/ink6097.xml"/><Relationship Id="rId43" Type="http://schemas.openxmlformats.org/officeDocument/2006/relationships/customXml" Target="../ink/ink6101.xml"/><Relationship Id="rId48" Type="http://schemas.openxmlformats.org/officeDocument/2006/relationships/image" Target="../media/image4135.png"/><Relationship Id="rId56" Type="http://schemas.openxmlformats.org/officeDocument/2006/relationships/image" Target="../media/image4139.png"/><Relationship Id="rId64" Type="http://schemas.openxmlformats.org/officeDocument/2006/relationships/image" Target="../media/image4144.png"/><Relationship Id="rId8" Type="http://schemas.openxmlformats.org/officeDocument/2006/relationships/image" Target="../media/image4113.png"/><Relationship Id="rId51" Type="http://schemas.openxmlformats.org/officeDocument/2006/relationships/customXml" Target="../ink/ink6105.xml"/><Relationship Id="rId3" Type="http://schemas.openxmlformats.org/officeDocument/2006/relationships/customXml" Target="../ink/ink6081.xml"/><Relationship Id="rId12" Type="http://schemas.openxmlformats.org/officeDocument/2006/relationships/image" Target="../media/image4115.png"/><Relationship Id="rId17" Type="http://schemas.openxmlformats.org/officeDocument/2006/relationships/customXml" Target="../ink/ink6088.xml"/><Relationship Id="rId25" Type="http://schemas.openxmlformats.org/officeDocument/2006/relationships/customXml" Target="../ink/ink6092.xml"/><Relationship Id="rId33" Type="http://schemas.openxmlformats.org/officeDocument/2006/relationships/customXml" Target="../ink/ink6096.xml"/><Relationship Id="rId38" Type="http://schemas.openxmlformats.org/officeDocument/2006/relationships/image" Target="../media/image4129.png"/><Relationship Id="rId46" Type="http://schemas.openxmlformats.org/officeDocument/2006/relationships/image" Target="../media/image4134.png"/><Relationship Id="rId59" Type="http://schemas.openxmlformats.org/officeDocument/2006/relationships/customXml" Target="../ink/ink6109.xml"/><Relationship Id="rId67" Type="http://schemas.openxmlformats.org/officeDocument/2006/relationships/customXml" Target="../ink/ink6113.xml"/><Relationship Id="rId20" Type="http://schemas.openxmlformats.org/officeDocument/2006/relationships/image" Target="../media/image4119.png"/><Relationship Id="rId41" Type="http://schemas.openxmlformats.org/officeDocument/2006/relationships/customXml" Target="../ink/ink6100.xml"/><Relationship Id="rId54" Type="http://schemas.openxmlformats.org/officeDocument/2006/relationships/image" Target="../media/image4138.png"/><Relationship Id="rId62" Type="http://schemas.openxmlformats.org/officeDocument/2006/relationships/image" Target="../media/image4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2.png"/><Relationship Id="rId15" Type="http://schemas.openxmlformats.org/officeDocument/2006/relationships/customXml" Target="../ink/ink6087.xml"/><Relationship Id="rId23" Type="http://schemas.openxmlformats.org/officeDocument/2006/relationships/customXml" Target="../ink/ink6091.xml"/><Relationship Id="rId28" Type="http://schemas.openxmlformats.org/officeDocument/2006/relationships/image" Target="../media/image4124.png"/><Relationship Id="rId36" Type="http://schemas.openxmlformats.org/officeDocument/2006/relationships/image" Target="../media/image4128.png"/><Relationship Id="rId49" Type="http://schemas.openxmlformats.org/officeDocument/2006/relationships/customXml" Target="../ink/ink6104.xml"/><Relationship Id="rId57" Type="http://schemas.openxmlformats.org/officeDocument/2006/relationships/customXml" Target="../ink/ink6108.xml"/><Relationship Id="rId10" Type="http://schemas.openxmlformats.org/officeDocument/2006/relationships/image" Target="../media/image4114.png"/><Relationship Id="rId31" Type="http://schemas.openxmlformats.org/officeDocument/2006/relationships/customXml" Target="../ink/ink6095.xml"/><Relationship Id="rId44" Type="http://schemas.openxmlformats.org/officeDocument/2006/relationships/image" Target="../media/image4133.png"/><Relationship Id="rId52" Type="http://schemas.openxmlformats.org/officeDocument/2006/relationships/image" Target="../media/image4137.png"/><Relationship Id="rId60" Type="http://schemas.openxmlformats.org/officeDocument/2006/relationships/image" Target="../media/image4142.png"/><Relationship Id="rId65" Type="http://schemas.openxmlformats.org/officeDocument/2006/relationships/customXml" Target="../ink/ink6112.xml"/><Relationship Id="rId4" Type="http://schemas.openxmlformats.org/officeDocument/2006/relationships/image" Target="../media/image4111.png"/><Relationship Id="rId9" Type="http://schemas.openxmlformats.org/officeDocument/2006/relationships/customXml" Target="../ink/ink6084.xml"/><Relationship Id="rId13" Type="http://schemas.openxmlformats.org/officeDocument/2006/relationships/customXml" Target="../ink/ink6086.xml"/><Relationship Id="rId18" Type="http://schemas.openxmlformats.org/officeDocument/2006/relationships/image" Target="../media/image4118.png"/><Relationship Id="rId39" Type="http://schemas.openxmlformats.org/officeDocument/2006/relationships/customXml" Target="../ink/ink6099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71.xml"/><Relationship Id="rId299" Type="http://schemas.openxmlformats.org/officeDocument/2006/relationships/customXml" Target="../ink/ink6262.xml"/><Relationship Id="rId21" Type="http://schemas.openxmlformats.org/officeDocument/2006/relationships/customXml" Target="../ink/ink6123.xml"/><Relationship Id="rId63" Type="http://schemas.openxmlformats.org/officeDocument/2006/relationships/customXml" Target="../ink/ink6144.xml"/><Relationship Id="rId159" Type="http://schemas.openxmlformats.org/officeDocument/2006/relationships/customXml" Target="../ink/ink6192.xml"/><Relationship Id="rId324" Type="http://schemas.openxmlformats.org/officeDocument/2006/relationships/image" Target="../media/image4310.png"/><Relationship Id="rId366" Type="http://schemas.openxmlformats.org/officeDocument/2006/relationships/image" Target="../media/image4331.png"/><Relationship Id="rId170" Type="http://schemas.openxmlformats.org/officeDocument/2006/relationships/image" Target="../media/image4233.png"/><Relationship Id="rId226" Type="http://schemas.openxmlformats.org/officeDocument/2006/relationships/image" Target="../media/image4261.png"/><Relationship Id="rId268" Type="http://schemas.openxmlformats.org/officeDocument/2006/relationships/image" Target="../media/image4282.png"/><Relationship Id="rId32" Type="http://schemas.openxmlformats.org/officeDocument/2006/relationships/image" Target="../media/image4164.png"/><Relationship Id="rId74" Type="http://schemas.openxmlformats.org/officeDocument/2006/relationships/image" Target="../media/image4185.png"/><Relationship Id="rId128" Type="http://schemas.openxmlformats.org/officeDocument/2006/relationships/image" Target="../media/image4212.png"/><Relationship Id="rId335" Type="http://schemas.openxmlformats.org/officeDocument/2006/relationships/customXml" Target="../ink/ink6280.xml"/><Relationship Id="rId377" Type="http://schemas.openxmlformats.org/officeDocument/2006/relationships/customXml" Target="../ink/ink6301.xml"/><Relationship Id="rId5" Type="http://schemas.openxmlformats.org/officeDocument/2006/relationships/customXml" Target="../ink/ink6115.xml"/><Relationship Id="rId181" Type="http://schemas.openxmlformats.org/officeDocument/2006/relationships/customXml" Target="../ink/ink6203.xml"/><Relationship Id="rId237" Type="http://schemas.openxmlformats.org/officeDocument/2006/relationships/customXml" Target="../ink/ink6231.xml"/><Relationship Id="rId402" Type="http://schemas.openxmlformats.org/officeDocument/2006/relationships/image" Target="../media/image4349.png"/><Relationship Id="rId279" Type="http://schemas.openxmlformats.org/officeDocument/2006/relationships/customXml" Target="../ink/ink6252.xml"/><Relationship Id="rId43" Type="http://schemas.openxmlformats.org/officeDocument/2006/relationships/customXml" Target="../ink/ink6134.xml"/><Relationship Id="rId139" Type="http://schemas.openxmlformats.org/officeDocument/2006/relationships/customXml" Target="../ink/ink6182.xml"/><Relationship Id="rId290" Type="http://schemas.openxmlformats.org/officeDocument/2006/relationships/image" Target="../media/image4293.png"/><Relationship Id="rId304" Type="http://schemas.openxmlformats.org/officeDocument/2006/relationships/image" Target="../media/image4300.png"/><Relationship Id="rId346" Type="http://schemas.openxmlformats.org/officeDocument/2006/relationships/image" Target="../media/image4321.png"/><Relationship Id="rId388" Type="http://schemas.openxmlformats.org/officeDocument/2006/relationships/image" Target="../media/image4342.png"/><Relationship Id="rId85" Type="http://schemas.openxmlformats.org/officeDocument/2006/relationships/customXml" Target="../ink/ink6155.xml"/><Relationship Id="rId150" Type="http://schemas.openxmlformats.org/officeDocument/2006/relationships/image" Target="../media/image4223.png"/><Relationship Id="rId192" Type="http://schemas.openxmlformats.org/officeDocument/2006/relationships/image" Target="../media/image4244.png"/><Relationship Id="rId206" Type="http://schemas.openxmlformats.org/officeDocument/2006/relationships/image" Target="../media/image4251.png"/><Relationship Id="rId413" Type="http://schemas.openxmlformats.org/officeDocument/2006/relationships/customXml" Target="../ink/ink6319.xml"/><Relationship Id="rId248" Type="http://schemas.openxmlformats.org/officeDocument/2006/relationships/image" Target="../media/image4272.png"/><Relationship Id="rId12" Type="http://schemas.openxmlformats.org/officeDocument/2006/relationships/image" Target="../media/image4153.png"/><Relationship Id="rId108" Type="http://schemas.openxmlformats.org/officeDocument/2006/relationships/image" Target="../media/image4202.png"/><Relationship Id="rId315" Type="http://schemas.openxmlformats.org/officeDocument/2006/relationships/customXml" Target="../ink/ink6270.xml"/><Relationship Id="rId357" Type="http://schemas.openxmlformats.org/officeDocument/2006/relationships/customXml" Target="../ink/ink6291.xml"/><Relationship Id="rId54" Type="http://schemas.openxmlformats.org/officeDocument/2006/relationships/image" Target="../media/image4175.png"/><Relationship Id="rId96" Type="http://schemas.openxmlformats.org/officeDocument/2006/relationships/image" Target="../media/image4196.png"/><Relationship Id="rId161" Type="http://schemas.openxmlformats.org/officeDocument/2006/relationships/customXml" Target="../ink/ink6193.xml"/><Relationship Id="rId217" Type="http://schemas.openxmlformats.org/officeDocument/2006/relationships/customXml" Target="../ink/ink6221.xml"/><Relationship Id="rId399" Type="http://schemas.openxmlformats.org/officeDocument/2006/relationships/customXml" Target="../ink/ink6312.xml"/><Relationship Id="rId259" Type="http://schemas.openxmlformats.org/officeDocument/2006/relationships/customXml" Target="../ink/ink6242.xml"/><Relationship Id="rId424" Type="http://schemas.openxmlformats.org/officeDocument/2006/relationships/image" Target="../media/image4360.png"/><Relationship Id="rId23" Type="http://schemas.openxmlformats.org/officeDocument/2006/relationships/customXml" Target="../ink/ink6124.xml"/><Relationship Id="rId119" Type="http://schemas.openxmlformats.org/officeDocument/2006/relationships/customXml" Target="../ink/ink6172.xml"/><Relationship Id="rId270" Type="http://schemas.openxmlformats.org/officeDocument/2006/relationships/image" Target="../media/image4283.png"/><Relationship Id="rId326" Type="http://schemas.openxmlformats.org/officeDocument/2006/relationships/image" Target="../media/image4311.png"/><Relationship Id="rId65" Type="http://schemas.openxmlformats.org/officeDocument/2006/relationships/customXml" Target="../ink/ink6145.xml"/><Relationship Id="rId130" Type="http://schemas.openxmlformats.org/officeDocument/2006/relationships/image" Target="../media/image4213.png"/><Relationship Id="rId368" Type="http://schemas.openxmlformats.org/officeDocument/2006/relationships/image" Target="../media/image4332.png"/><Relationship Id="rId172" Type="http://schemas.openxmlformats.org/officeDocument/2006/relationships/image" Target="../media/image4234.png"/><Relationship Id="rId228" Type="http://schemas.openxmlformats.org/officeDocument/2006/relationships/image" Target="../media/image4262.png"/><Relationship Id="rId281" Type="http://schemas.openxmlformats.org/officeDocument/2006/relationships/customXml" Target="../ink/ink6253.xml"/><Relationship Id="rId337" Type="http://schemas.openxmlformats.org/officeDocument/2006/relationships/customXml" Target="../ink/ink6281.xml"/><Relationship Id="rId34" Type="http://schemas.openxmlformats.org/officeDocument/2006/relationships/image" Target="../media/image4165.png"/><Relationship Id="rId76" Type="http://schemas.openxmlformats.org/officeDocument/2006/relationships/image" Target="../media/image4186.png"/><Relationship Id="rId141" Type="http://schemas.openxmlformats.org/officeDocument/2006/relationships/customXml" Target="../ink/ink6183.xml"/><Relationship Id="rId379" Type="http://schemas.openxmlformats.org/officeDocument/2006/relationships/customXml" Target="../ink/ink6302.xml"/><Relationship Id="rId7" Type="http://schemas.openxmlformats.org/officeDocument/2006/relationships/customXml" Target="../ink/ink6116.xml"/><Relationship Id="rId183" Type="http://schemas.openxmlformats.org/officeDocument/2006/relationships/customXml" Target="../ink/ink6204.xml"/><Relationship Id="rId239" Type="http://schemas.openxmlformats.org/officeDocument/2006/relationships/customXml" Target="../ink/ink6232.xml"/><Relationship Id="rId390" Type="http://schemas.openxmlformats.org/officeDocument/2006/relationships/image" Target="../media/image4343.png"/><Relationship Id="rId404" Type="http://schemas.openxmlformats.org/officeDocument/2006/relationships/image" Target="../media/image4350.png"/><Relationship Id="rId250" Type="http://schemas.openxmlformats.org/officeDocument/2006/relationships/image" Target="../media/image4273.png"/><Relationship Id="rId292" Type="http://schemas.openxmlformats.org/officeDocument/2006/relationships/image" Target="../media/image4294.png"/><Relationship Id="rId306" Type="http://schemas.openxmlformats.org/officeDocument/2006/relationships/image" Target="../media/image4301.png"/><Relationship Id="rId45" Type="http://schemas.openxmlformats.org/officeDocument/2006/relationships/customXml" Target="../ink/ink6135.xml"/><Relationship Id="rId87" Type="http://schemas.openxmlformats.org/officeDocument/2006/relationships/customXml" Target="../ink/ink6156.xml"/><Relationship Id="rId110" Type="http://schemas.openxmlformats.org/officeDocument/2006/relationships/image" Target="../media/image4203.png"/><Relationship Id="rId348" Type="http://schemas.openxmlformats.org/officeDocument/2006/relationships/image" Target="../media/image4322.png"/><Relationship Id="rId152" Type="http://schemas.openxmlformats.org/officeDocument/2006/relationships/image" Target="../media/image4224.png"/><Relationship Id="rId194" Type="http://schemas.openxmlformats.org/officeDocument/2006/relationships/image" Target="../media/image4245.png"/><Relationship Id="rId208" Type="http://schemas.openxmlformats.org/officeDocument/2006/relationships/image" Target="../media/image4252.png"/><Relationship Id="rId415" Type="http://schemas.openxmlformats.org/officeDocument/2006/relationships/customXml" Target="../ink/ink6320.xml"/><Relationship Id="rId261" Type="http://schemas.openxmlformats.org/officeDocument/2006/relationships/customXml" Target="../ink/ink6243.xml"/><Relationship Id="rId14" Type="http://schemas.openxmlformats.org/officeDocument/2006/relationships/image" Target="../media/image4154.png"/><Relationship Id="rId56" Type="http://schemas.openxmlformats.org/officeDocument/2006/relationships/image" Target="../media/image4176.png"/><Relationship Id="rId317" Type="http://schemas.openxmlformats.org/officeDocument/2006/relationships/customXml" Target="../ink/ink6271.xml"/><Relationship Id="rId359" Type="http://schemas.openxmlformats.org/officeDocument/2006/relationships/customXml" Target="../ink/ink6292.xml"/><Relationship Id="rId98" Type="http://schemas.openxmlformats.org/officeDocument/2006/relationships/image" Target="../media/image4197.png"/><Relationship Id="rId121" Type="http://schemas.openxmlformats.org/officeDocument/2006/relationships/customXml" Target="../ink/ink6173.xml"/><Relationship Id="rId163" Type="http://schemas.openxmlformats.org/officeDocument/2006/relationships/customXml" Target="../ink/ink6194.xml"/><Relationship Id="rId219" Type="http://schemas.openxmlformats.org/officeDocument/2006/relationships/customXml" Target="../ink/ink6222.xml"/><Relationship Id="rId370" Type="http://schemas.openxmlformats.org/officeDocument/2006/relationships/image" Target="../media/image4333.png"/><Relationship Id="rId426" Type="http://schemas.openxmlformats.org/officeDocument/2006/relationships/image" Target="../media/image4361.png"/><Relationship Id="rId230" Type="http://schemas.openxmlformats.org/officeDocument/2006/relationships/image" Target="../media/image4263.png"/><Relationship Id="rId25" Type="http://schemas.openxmlformats.org/officeDocument/2006/relationships/customXml" Target="../ink/ink6125.xml"/><Relationship Id="rId67" Type="http://schemas.openxmlformats.org/officeDocument/2006/relationships/customXml" Target="../ink/ink6146.xml"/><Relationship Id="rId272" Type="http://schemas.openxmlformats.org/officeDocument/2006/relationships/image" Target="../media/image4284.png"/><Relationship Id="rId328" Type="http://schemas.openxmlformats.org/officeDocument/2006/relationships/image" Target="../media/image4312.png"/><Relationship Id="rId132" Type="http://schemas.openxmlformats.org/officeDocument/2006/relationships/image" Target="../media/image4214.png"/><Relationship Id="rId174" Type="http://schemas.openxmlformats.org/officeDocument/2006/relationships/image" Target="../media/image4235.png"/><Relationship Id="rId381" Type="http://schemas.openxmlformats.org/officeDocument/2006/relationships/customXml" Target="../ink/ink6303.xml"/><Relationship Id="rId241" Type="http://schemas.openxmlformats.org/officeDocument/2006/relationships/customXml" Target="../ink/ink6233.xml"/><Relationship Id="rId36" Type="http://schemas.openxmlformats.org/officeDocument/2006/relationships/image" Target="../media/image4166.png"/><Relationship Id="rId283" Type="http://schemas.openxmlformats.org/officeDocument/2006/relationships/customXml" Target="../ink/ink6254.xml"/><Relationship Id="rId339" Type="http://schemas.openxmlformats.org/officeDocument/2006/relationships/customXml" Target="../ink/ink6282.xml"/><Relationship Id="rId78" Type="http://schemas.openxmlformats.org/officeDocument/2006/relationships/image" Target="../media/image4187.png"/><Relationship Id="rId101" Type="http://schemas.openxmlformats.org/officeDocument/2006/relationships/customXml" Target="../ink/ink6163.xml"/><Relationship Id="rId143" Type="http://schemas.openxmlformats.org/officeDocument/2006/relationships/customXml" Target="../ink/ink6184.xml"/><Relationship Id="rId185" Type="http://schemas.openxmlformats.org/officeDocument/2006/relationships/customXml" Target="../ink/ink6205.xml"/><Relationship Id="rId350" Type="http://schemas.openxmlformats.org/officeDocument/2006/relationships/image" Target="../media/image4323.png"/><Relationship Id="rId406" Type="http://schemas.openxmlformats.org/officeDocument/2006/relationships/image" Target="../media/image4351.png"/><Relationship Id="rId9" Type="http://schemas.openxmlformats.org/officeDocument/2006/relationships/customXml" Target="../ink/ink6117.xml"/><Relationship Id="rId210" Type="http://schemas.openxmlformats.org/officeDocument/2006/relationships/image" Target="../media/image4253.png"/><Relationship Id="rId392" Type="http://schemas.openxmlformats.org/officeDocument/2006/relationships/image" Target="../media/image4344.png"/><Relationship Id="rId252" Type="http://schemas.openxmlformats.org/officeDocument/2006/relationships/image" Target="../media/image4274.png"/><Relationship Id="rId294" Type="http://schemas.openxmlformats.org/officeDocument/2006/relationships/image" Target="../media/image4295.png"/><Relationship Id="rId308" Type="http://schemas.openxmlformats.org/officeDocument/2006/relationships/image" Target="../media/image4302.png"/><Relationship Id="rId47" Type="http://schemas.openxmlformats.org/officeDocument/2006/relationships/customXml" Target="../ink/ink6136.xml"/><Relationship Id="rId89" Type="http://schemas.openxmlformats.org/officeDocument/2006/relationships/customXml" Target="../ink/ink6157.xml"/><Relationship Id="rId112" Type="http://schemas.openxmlformats.org/officeDocument/2006/relationships/image" Target="../media/image4204.png"/><Relationship Id="rId154" Type="http://schemas.openxmlformats.org/officeDocument/2006/relationships/image" Target="../media/image4225.png"/><Relationship Id="rId361" Type="http://schemas.openxmlformats.org/officeDocument/2006/relationships/customXml" Target="../ink/ink6293.xml"/><Relationship Id="rId196" Type="http://schemas.openxmlformats.org/officeDocument/2006/relationships/image" Target="../media/image4246.png"/><Relationship Id="rId417" Type="http://schemas.openxmlformats.org/officeDocument/2006/relationships/customXml" Target="../ink/ink6321.xml"/><Relationship Id="rId16" Type="http://schemas.openxmlformats.org/officeDocument/2006/relationships/image" Target="../media/image4155.png"/><Relationship Id="rId221" Type="http://schemas.openxmlformats.org/officeDocument/2006/relationships/customXml" Target="../ink/ink6223.xml"/><Relationship Id="rId263" Type="http://schemas.openxmlformats.org/officeDocument/2006/relationships/customXml" Target="../ink/ink6244.xml"/><Relationship Id="rId319" Type="http://schemas.openxmlformats.org/officeDocument/2006/relationships/customXml" Target="../ink/ink6272.xml"/><Relationship Id="rId58" Type="http://schemas.openxmlformats.org/officeDocument/2006/relationships/image" Target="../media/image4177.png"/><Relationship Id="rId123" Type="http://schemas.openxmlformats.org/officeDocument/2006/relationships/customXml" Target="../ink/ink6174.xml"/><Relationship Id="rId330" Type="http://schemas.openxmlformats.org/officeDocument/2006/relationships/image" Target="../media/image4313.png"/><Relationship Id="rId165" Type="http://schemas.openxmlformats.org/officeDocument/2006/relationships/customXml" Target="../ink/ink6195.xml"/><Relationship Id="rId372" Type="http://schemas.openxmlformats.org/officeDocument/2006/relationships/image" Target="../media/image4334.png"/><Relationship Id="rId232" Type="http://schemas.openxmlformats.org/officeDocument/2006/relationships/image" Target="../media/image4264.png"/><Relationship Id="rId274" Type="http://schemas.openxmlformats.org/officeDocument/2006/relationships/image" Target="../media/image4285.png"/><Relationship Id="rId27" Type="http://schemas.openxmlformats.org/officeDocument/2006/relationships/customXml" Target="../ink/ink6126.xml"/><Relationship Id="rId69" Type="http://schemas.openxmlformats.org/officeDocument/2006/relationships/customXml" Target="../ink/ink6147.xml"/><Relationship Id="rId134" Type="http://schemas.openxmlformats.org/officeDocument/2006/relationships/image" Target="../media/image4215.png"/><Relationship Id="rId80" Type="http://schemas.openxmlformats.org/officeDocument/2006/relationships/image" Target="../media/image4188.png"/><Relationship Id="rId176" Type="http://schemas.openxmlformats.org/officeDocument/2006/relationships/image" Target="../media/image4236.png"/><Relationship Id="rId341" Type="http://schemas.openxmlformats.org/officeDocument/2006/relationships/customXml" Target="../ink/ink6283.xml"/><Relationship Id="rId383" Type="http://schemas.openxmlformats.org/officeDocument/2006/relationships/customXml" Target="../ink/ink6304.xml"/><Relationship Id="rId201" Type="http://schemas.openxmlformats.org/officeDocument/2006/relationships/customXml" Target="../ink/ink6213.xml"/><Relationship Id="rId243" Type="http://schemas.openxmlformats.org/officeDocument/2006/relationships/customXml" Target="../ink/ink6234.xml"/><Relationship Id="rId285" Type="http://schemas.openxmlformats.org/officeDocument/2006/relationships/customXml" Target="../ink/ink6255.xml"/><Relationship Id="rId38" Type="http://schemas.openxmlformats.org/officeDocument/2006/relationships/image" Target="../media/image4167.png"/><Relationship Id="rId103" Type="http://schemas.openxmlformats.org/officeDocument/2006/relationships/customXml" Target="../ink/ink6164.xml"/><Relationship Id="rId310" Type="http://schemas.openxmlformats.org/officeDocument/2006/relationships/image" Target="../media/image4303.png"/><Relationship Id="rId70" Type="http://schemas.openxmlformats.org/officeDocument/2006/relationships/image" Target="../media/image4183.png"/><Relationship Id="rId91" Type="http://schemas.openxmlformats.org/officeDocument/2006/relationships/customXml" Target="../ink/ink6158.xml"/><Relationship Id="rId145" Type="http://schemas.openxmlformats.org/officeDocument/2006/relationships/customXml" Target="../ink/ink6185.xml"/><Relationship Id="rId166" Type="http://schemas.openxmlformats.org/officeDocument/2006/relationships/image" Target="../media/image4231.png"/><Relationship Id="rId187" Type="http://schemas.openxmlformats.org/officeDocument/2006/relationships/customXml" Target="../ink/ink6206.xml"/><Relationship Id="rId331" Type="http://schemas.openxmlformats.org/officeDocument/2006/relationships/customXml" Target="../ink/ink6278.xml"/><Relationship Id="rId352" Type="http://schemas.openxmlformats.org/officeDocument/2006/relationships/image" Target="../media/image4324.png"/><Relationship Id="rId373" Type="http://schemas.openxmlformats.org/officeDocument/2006/relationships/customXml" Target="../ink/ink6299.xml"/><Relationship Id="rId394" Type="http://schemas.openxmlformats.org/officeDocument/2006/relationships/image" Target="../media/image4345.png"/><Relationship Id="rId408" Type="http://schemas.openxmlformats.org/officeDocument/2006/relationships/image" Target="../media/image4352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4254.png"/><Relationship Id="rId233" Type="http://schemas.openxmlformats.org/officeDocument/2006/relationships/customXml" Target="../ink/ink6229.xml"/><Relationship Id="rId254" Type="http://schemas.openxmlformats.org/officeDocument/2006/relationships/image" Target="../media/image4275.png"/><Relationship Id="rId28" Type="http://schemas.openxmlformats.org/officeDocument/2006/relationships/image" Target="../media/image4162.png"/><Relationship Id="rId49" Type="http://schemas.openxmlformats.org/officeDocument/2006/relationships/customXml" Target="../ink/ink6137.xml"/><Relationship Id="rId114" Type="http://schemas.openxmlformats.org/officeDocument/2006/relationships/image" Target="../media/image4205.png"/><Relationship Id="rId275" Type="http://schemas.openxmlformats.org/officeDocument/2006/relationships/customXml" Target="../ink/ink6250.xml"/><Relationship Id="rId296" Type="http://schemas.openxmlformats.org/officeDocument/2006/relationships/image" Target="../media/image4296.png"/><Relationship Id="rId300" Type="http://schemas.openxmlformats.org/officeDocument/2006/relationships/image" Target="../media/image4298.png"/><Relationship Id="rId60" Type="http://schemas.openxmlformats.org/officeDocument/2006/relationships/image" Target="../media/image4178.png"/><Relationship Id="rId81" Type="http://schemas.openxmlformats.org/officeDocument/2006/relationships/customXml" Target="../ink/ink6153.xml"/><Relationship Id="rId135" Type="http://schemas.openxmlformats.org/officeDocument/2006/relationships/customXml" Target="../ink/ink6180.xml"/><Relationship Id="rId156" Type="http://schemas.openxmlformats.org/officeDocument/2006/relationships/image" Target="../media/image4226.png"/><Relationship Id="rId177" Type="http://schemas.openxmlformats.org/officeDocument/2006/relationships/customXml" Target="../ink/ink6201.xml"/><Relationship Id="rId198" Type="http://schemas.openxmlformats.org/officeDocument/2006/relationships/image" Target="../media/image4247.png"/><Relationship Id="rId321" Type="http://schemas.openxmlformats.org/officeDocument/2006/relationships/customXml" Target="../ink/ink6273.xml"/><Relationship Id="rId342" Type="http://schemas.openxmlformats.org/officeDocument/2006/relationships/image" Target="../media/image4319.png"/><Relationship Id="rId363" Type="http://schemas.openxmlformats.org/officeDocument/2006/relationships/customXml" Target="../ink/ink6294.xml"/><Relationship Id="rId384" Type="http://schemas.openxmlformats.org/officeDocument/2006/relationships/image" Target="../media/image4340.png"/><Relationship Id="rId419" Type="http://schemas.openxmlformats.org/officeDocument/2006/relationships/customXml" Target="../ink/ink6322.xml"/><Relationship Id="rId202" Type="http://schemas.openxmlformats.org/officeDocument/2006/relationships/image" Target="../media/image4249.png"/><Relationship Id="rId223" Type="http://schemas.openxmlformats.org/officeDocument/2006/relationships/customXml" Target="../ink/ink6224.xml"/><Relationship Id="rId244" Type="http://schemas.openxmlformats.org/officeDocument/2006/relationships/image" Target="../media/image4270.png"/><Relationship Id="rId18" Type="http://schemas.openxmlformats.org/officeDocument/2006/relationships/image" Target="../media/image4156.png"/><Relationship Id="rId39" Type="http://schemas.openxmlformats.org/officeDocument/2006/relationships/customXml" Target="../ink/ink6132.xml"/><Relationship Id="rId265" Type="http://schemas.openxmlformats.org/officeDocument/2006/relationships/customXml" Target="../ink/ink6245.xml"/><Relationship Id="rId286" Type="http://schemas.openxmlformats.org/officeDocument/2006/relationships/image" Target="../media/image4291.png"/><Relationship Id="rId50" Type="http://schemas.openxmlformats.org/officeDocument/2006/relationships/image" Target="../media/image4173.png"/><Relationship Id="rId104" Type="http://schemas.openxmlformats.org/officeDocument/2006/relationships/image" Target="../media/image4200.png"/><Relationship Id="rId125" Type="http://schemas.openxmlformats.org/officeDocument/2006/relationships/customXml" Target="../ink/ink6175.xml"/><Relationship Id="rId146" Type="http://schemas.openxmlformats.org/officeDocument/2006/relationships/image" Target="../media/image4221.png"/><Relationship Id="rId167" Type="http://schemas.openxmlformats.org/officeDocument/2006/relationships/customXml" Target="../ink/ink6196.xml"/><Relationship Id="rId188" Type="http://schemas.openxmlformats.org/officeDocument/2006/relationships/image" Target="../media/image4242.png"/><Relationship Id="rId311" Type="http://schemas.openxmlformats.org/officeDocument/2006/relationships/customXml" Target="../ink/ink6268.xml"/><Relationship Id="rId332" Type="http://schemas.openxmlformats.org/officeDocument/2006/relationships/image" Target="../media/image4314.png"/><Relationship Id="rId353" Type="http://schemas.openxmlformats.org/officeDocument/2006/relationships/customXml" Target="../ink/ink6289.xml"/><Relationship Id="rId374" Type="http://schemas.openxmlformats.org/officeDocument/2006/relationships/image" Target="../media/image4335.png"/><Relationship Id="rId395" Type="http://schemas.openxmlformats.org/officeDocument/2006/relationships/customXml" Target="../ink/ink6310.xml"/><Relationship Id="rId409" Type="http://schemas.openxmlformats.org/officeDocument/2006/relationships/customXml" Target="../ink/ink6317.xml"/><Relationship Id="rId71" Type="http://schemas.openxmlformats.org/officeDocument/2006/relationships/customXml" Target="../ink/ink6148.xml"/><Relationship Id="rId92" Type="http://schemas.openxmlformats.org/officeDocument/2006/relationships/image" Target="../media/image4194.png"/><Relationship Id="rId213" Type="http://schemas.openxmlformats.org/officeDocument/2006/relationships/customXml" Target="../ink/ink6219.xml"/><Relationship Id="rId234" Type="http://schemas.openxmlformats.org/officeDocument/2006/relationships/image" Target="../media/image4265.png"/><Relationship Id="rId420" Type="http://schemas.openxmlformats.org/officeDocument/2006/relationships/image" Target="../media/image4358.png"/><Relationship Id="rId2" Type="http://schemas.openxmlformats.org/officeDocument/2006/relationships/image" Target="../media/image4147.png"/><Relationship Id="rId29" Type="http://schemas.openxmlformats.org/officeDocument/2006/relationships/customXml" Target="../ink/ink6127.xml"/><Relationship Id="rId255" Type="http://schemas.openxmlformats.org/officeDocument/2006/relationships/customXml" Target="../ink/ink6240.xml"/><Relationship Id="rId276" Type="http://schemas.openxmlformats.org/officeDocument/2006/relationships/image" Target="../media/image4286.png"/><Relationship Id="rId297" Type="http://schemas.openxmlformats.org/officeDocument/2006/relationships/customXml" Target="../ink/ink6261.xml"/><Relationship Id="rId40" Type="http://schemas.openxmlformats.org/officeDocument/2006/relationships/image" Target="../media/image4168.png"/><Relationship Id="rId115" Type="http://schemas.openxmlformats.org/officeDocument/2006/relationships/customXml" Target="../ink/ink6170.xml"/><Relationship Id="rId136" Type="http://schemas.openxmlformats.org/officeDocument/2006/relationships/image" Target="../media/image4216.png"/><Relationship Id="rId157" Type="http://schemas.openxmlformats.org/officeDocument/2006/relationships/customXml" Target="../ink/ink6191.xml"/><Relationship Id="rId178" Type="http://schemas.openxmlformats.org/officeDocument/2006/relationships/image" Target="../media/image4237.png"/><Relationship Id="rId301" Type="http://schemas.openxmlformats.org/officeDocument/2006/relationships/customXml" Target="../ink/ink6263.xml"/><Relationship Id="rId322" Type="http://schemas.openxmlformats.org/officeDocument/2006/relationships/image" Target="../media/image4309.png"/><Relationship Id="rId343" Type="http://schemas.openxmlformats.org/officeDocument/2006/relationships/customXml" Target="../ink/ink6284.xml"/><Relationship Id="rId364" Type="http://schemas.openxmlformats.org/officeDocument/2006/relationships/image" Target="../media/image4330.png"/><Relationship Id="rId61" Type="http://schemas.openxmlformats.org/officeDocument/2006/relationships/customXml" Target="../ink/ink6143.xml"/><Relationship Id="rId82" Type="http://schemas.openxmlformats.org/officeDocument/2006/relationships/image" Target="../media/image4189.png"/><Relationship Id="rId199" Type="http://schemas.openxmlformats.org/officeDocument/2006/relationships/customXml" Target="../ink/ink6212.xml"/><Relationship Id="rId203" Type="http://schemas.openxmlformats.org/officeDocument/2006/relationships/customXml" Target="../ink/ink6214.xml"/><Relationship Id="rId385" Type="http://schemas.openxmlformats.org/officeDocument/2006/relationships/customXml" Target="../ink/ink6305.xml"/><Relationship Id="rId19" Type="http://schemas.openxmlformats.org/officeDocument/2006/relationships/customXml" Target="../ink/ink6122.xml"/><Relationship Id="rId224" Type="http://schemas.openxmlformats.org/officeDocument/2006/relationships/image" Target="../media/image4260.png"/><Relationship Id="rId245" Type="http://schemas.openxmlformats.org/officeDocument/2006/relationships/customXml" Target="../ink/ink6235.xml"/><Relationship Id="rId266" Type="http://schemas.openxmlformats.org/officeDocument/2006/relationships/image" Target="../media/image4281.png"/><Relationship Id="rId287" Type="http://schemas.openxmlformats.org/officeDocument/2006/relationships/customXml" Target="../ink/ink6256.xml"/><Relationship Id="rId410" Type="http://schemas.openxmlformats.org/officeDocument/2006/relationships/image" Target="../media/image4353.png"/><Relationship Id="rId30" Type="http://schemas.openxmlformats.org/officeDocument/2006/relationships/image" Target="../media/image4163.png"/><Relationship Id="rId105" Type="http://schemas.openxmlformats.org/officeDocument/2006/relationships/customXml" Target="../ink/ink6165.xml"/><Relationship Id="rId126" Type="http://schemas.openxmlformats.org/officeDocument/2006/relationships/image" Target="../media/image4211.png"/><Relationship Id="rId147" Type="http://schemas.openxmlformats.org/officeDocument/2006/relationships/customXml" Target="../ink/ink6186.xml"/><Relationship Id="rId168" Type="http://schemas.openxmlformats.org/officeDocument/2006/relationships/image" Target="../media/image4232.png"/><Relationship Id="rId312" Type="http://schemas.openxmlformats.org/officeDocument/2006/relationships/image" Target="../media/image4304.png"/><Relationship Id="rId333" Type="http://schemas.openxmlformats.org/officeDocument/2006/relationships/customXml" Target="../ink/ink6279.xml"/><Relationship Id="rId354" Type="http://schemas.openxmlformats.org/officeDocument/2006/relationships/image" Target="../media/image4325.png"/><Relationship Id="rId51" Type="http://schemas.openxmlformats.org/officeDocument/2006/relationships/customXml" Target="../ink/ink6138.xml"/><Relationship Id="rId72" Type="http://schemas.openxmlformats.org/officeDocument/2006/relationships/image" Target="../media/image4184.png"/><Relationship Id="rId93" Type="http://schemas.openxmlformats.org/officeDocument/2006/relationships/customXml" Target="../ink/ink6159.xml"/><Relationship Id="rId189" Type="http://schemas.openxmlformats.org/officeDocument/2006/relationships/customXml" Target="../ink/ink6207.xml"/><Relationship Id="rId375" Type="http://schemas.openxmlformats.org/officeDocument/2006/relationships/customXml" Target="../ink/ink6300.xml"/><Relationship Id="rId396" Type="http://schemas.openxmlformats.org/officeDocument/2006/relationships/image" Target="../media/image4346.png"/><Relationship Id="rId3" Type="http://schemas.openxmlformats.org/officeDocument/2006/relationships/customXml" Target="../ink/ink6114.xml"/><Relationship Id="rId214" Type="http://schemas.openxmlformats.org/officeDocument/2006/relationships/image" Target="../media/image4255.png"/><Relationship Id="rId235" Type="http://schemas.openxmlformats.org/officeDocument/2006/relationships/customXml" Target="../ink/ink6230.xml"/><Relationship Id="rId256" Type="http://schemas.openxmlformats.org/officeDocument/2006/relationships/image" Target="../media/image4276.png"/><Relationship Id="rId277" Type="http://schemas.openxmlformats.org/officeDocument/2006/relationships/customXml" Target="../ink/ink6251.xml"/><Relationship Id="rId298" Type="http://schemas.openxmlformats.org/officeDocument/2006/relationships/image" Target="../media/image4297.png"/><Relationship Id="rId400" Type="http://schemas.openxmlformats.org/officeDocument/2006/relationships/image" Target="../media/image4348.png"/><Relationship Id="rId421" Type="http://schemas.openxmlformats.org/officeDocument/2006/relationships/customXml" Target="../ink/ink6323.xml"/><Relationship Id="rId116" Type="http://schemas.openxmlformats.org/officeDocument/2006/relationships/image" Target="../media/image4206.png"/><Relationship Id="rId137" Type="http://schemas.openxmlformats.org/officeDocument/2006/relationships/customXml" Target="../ink/ink6181.xml"/><Relationship Id="rId158" Type="http://schemas.openxmlformats.org/officeDocument/2006/relationships/image" Target="../media/image4227.png"/><Relationship Id="rId302" Type="http://schemas.openxmlformats.org/officeDocument/2006/relationships/image" Target="../media/image4299.png"/><Relationship Id="rId323" Type="http://schemas.openxmlformats.org/officeDocument/2006/relationships/customXml" Target="../ink/ink6274.xml"/><Relationship Id="rId344" Type="http://schemas.openxmlformats.org/officeDocument/2006/relationships/image" Target="../media/image4320.png"/><Relationship Id="rId20" Type="http://schemas.openxmlformats.org/officeDocument/2006/relationships/image" Target="../media/image4157.png"/><Relationship Id="rId41" Type="http://schemas.openxmlformats.org/officeDocument/2006/relationships/customXml" Target="../ink/ink6133.xml"/><Relationship Id="rId62" Type="http://schemas.openxmlformats.org/officeDocument/2006/relationships/image" Target="../media/image4179.png"/><Relationship Id="rId83" Type="http://schemas.openxmlformats.org/officeDocument/2006/relationships/customXml" Target="../ink/ink6154.xml"/><Relationship Id="rId179" Type="http://schemas.openxmlformats.org/officeDocument/2006/relationships/customXml" Target="../ink/ink6202.xml"/><Relationship Id="rId365" Type="http://schemas.openxmlformats.org/officeDocument/2006/relationships/customXml" Target="../ink/ink6295.xml"/><Relationship Id="rId386" Type="http://schemas.openxmlformats.org/officeDocument/2006/relationships/image" Target="../media/image4341.png"/><Relationship Id="rId190" Type="http://schemas.openxmlformats.org/officeDocument/2006/relationships/image" Target="../media/image4243.png"/><Relationship Id="rId204" Type="http://schemas.openxmlformats.org/officeDocument/2006/relationships/image" Target="../media/image4250.png"/><Relationship Id="rId225" Type="http://schemas.openxmlformats.org/officeDocument/2006/relationships/customXml" Target="../ink/ink6225.xml"/><Relationship Id="rId246" Type="http://schemas.openxmlformats.org/officeDocument/2006/relationships/image" Target="../media/image4271.png"/><Relationship Id="rId267" Type="http://schemas.openxmlformats.org/officeDocument/2006/relationships/customXml" Target="../ink/ink6246.xml"/><Relationship Id="rId288" Type="http://schemas.openxmlformats.org/officeDocument/2006/relationships/image" Target="../media/image4292.png"/><Relationship Id="rId411" Type="http://schemas.openxmlformats.org/officeDocument/2006/relationships/customXml" Target="../ink/ink6318.xml"/><Relationship Id="rId106" Type="http://schemas.openxmlformats.org/officeDocument/2006/relationships/image" Target="../media/image4201.png"/><Relationship Id="rId127" Type="http://schemas.openxmlformats.org/officeDocument/2006/relationships/customXml" Target="../ink/ink6176.xml"/><Relationship Id="rId313" Type="http://schemas.openxmlformats.org/officeDocument/2006/relationships/customXml" Target="../ink/ink6269.xml"/><Relationship Id="rId10" Type="http://schemas.openxmlformats.org/officeDocument/2006/relationships/image" Target="../media/image4152.png"/><Relationship Id="rId31" Type="http://schemas.openxmlformats.org/officeDocument/2006/relationships/customXml" Target="../ink/ink6128.xml"/><Relationship Id="rId52" Type="http://schemas.openxmlformats.org/officeDocument/2006/relationships/image" Target="../media/image4174.png"/><Relationship Id="rId73" Type="http://schemas.openxmlformats.org/officeDocument/2006/relationships/customXml" Target="../ink/ink6149.xml"/><Relationship Id="rId94" Type="http://schemas.openxmlformats.org/officeDocument/2006/relationships/image" Target="../media/image4195.png"/><Relationship Id="rId148" Type="http://schemas.openxmlformats.org/officeDocument/2006/relationships/image" Target="../media/image4222.png"/><Relationship Id="rId169" Type="http://schemas.openxmlformats.org/officeDocument/2006/relationships/customXml" Target="../ink/ink6197.xml"/><Relationship Id="rId334" Type="http://schemas.openxmlformats.org/officeDocument/2006/relationships/image" Target="../media/image4315.png"/><Relationship Id="rId355" Type="http://schemas.openxmlformats.org/officeDocument/2006/relationships/customXml" Target="../ink/ink6290.xml"/><Relationship Id="rId376" Type="http://schemas.openxmlformats.org/officeDocument/2006/relationships/image" Target="../media/image4336.png"/><Relationship Id="rId397" Type="http://schemas.openxmlformats.org/officeDocument/2006/relationships/customXml" Target="../ink/ink6311.xml"/><Relationship Id="rId4" Type="http://schemas.openxmlformats.org/officeDocument/2006/relationships/image" Target="../media/image4148.png"/><Relationship Id="rId180" Type="http://schemas.openxmlformats.org/officeDocument/2006/relationships/image" Target="../media/image4238.png"/><Relationship Id="rId215" Type="http://schemas.openxmlformats.org/officeDocument/2006/relationships/customXml" Target="../ink/ink6220.xml"/><Relationship Id="rId236" Type="http://schemas.openxmlformats.org/officeDocument/2006/relationships/image" Target="../media/image4266.png"/><Relationship Id="rId257" Type="http://schemas.openxmlformats.org/officeDocument/2006/relationships/customXml" Target="../ink/ink6241.xml"/><Relationship Id="rId278" Type="http://schemas.openxmlformats.org/officeDocument/2006/relationships/image" Target="../media/image4287.png"/><Relationship Id="rId401" Type="http://schemas.openxmlformats.org/officeDocument/2006/relationships/customXml" Target="../ink/ink6313.xml"/><Relationship Id="rId422" Type="http://schemas.openxmlformats.org/officeDocument/2006/relationships/image" Target="../media/image4359.png"/><Relationship Id="rId303" Type="http://schemas.openxmlformats.org/officeDocument/2006/relationships/customXml" Target="../ink/ink6264.xml"/><Relationship Id="rId42" Type="http://schemas.openxmlformats.org/officeDocument/2006/relationships/image" Target="../media/image4169.png"/><Relationship Id="rId84" Type="http://schemas.openxmlformats.org/officeDocument/2006/relationships/image" Target="../media/image4190.png"/><Relationship Id="rId138" Type="http://schemas.openxmlformats.org/officeDocument/2006/relationships/image" Target="../media/image4217.png"/><Relationship Id="rId345" Type="http://schemas.openxmlformats.org/officeDocument/2006/relationships/customXml" Target="../ink/ink6285.xml"/><Relationship Id="rId387" Type="http://schemas.openxmlformats.org/officeDocument/2006/relationships/customXml" Target="../ink/ink6306.xml"/><Relationship Id="rId191" Type="http://schemas.openxmlformats.org/officeDocument/2006/relationships/customXml" Target="../ink/ink6208.xml"/><Relationship Id="rId205" Type="http://schemas.openxmlformats.org/officeDocument/2006/relationships/customXml" Target="../ink/ink6215.xml"/><Relationship Id="rId247" Type="http://schemas.openxmlformats.org/officeDocument/2006/relationships/customXml" Target="../ink/ink6236.xml"/><Relationship Id="rId412" Type="http://schemas.openxmlformats.org/officeDocument/2006/relationships/image" Target="../media/image4354.png"/><Relationship Id="rId107" Type="http://schemas.openxmlformats.org/officeDocument/2006/relationships/customXml" Target="../ink/ink6166.xml"/><Relationship Id="rId289" Type="http://schemas.openxmlformats.org/officeDocument/2006/relationships/customXml" Target="../ink/ink6257.xml"/><Relationship Id="rId11" Type="http://schemas.openxmlformats.org/officeDocument/2006/relationships/customXml" Target="../ink/ink6118.xml"/><Relationship Id="rId53" Type="http://schemas.openxmlformats.org/officeDocument/2006/relationships/customXml" Target="../ink/ink6139.xml"/><Relationship Id="rId149" Type="http://schemas.openxmlformats.org/officeDocument/2006/relationships/customXml" Target="../ink/ink6187.xml"/><Relationship Id="rId314" Type="http://schemas.openxmlformats.org/officeDocument/2006/relationships/image" Target="../media/image4305.png"/><Relationship Id="rId356" Type="http://schemas.openxmlformats.org/officeDocument/2006/relationships/image" Target="../media/image4326.png"/><Relationship Id="rId398" Type="http://schemas.openxmlformats.org/officeDocument/2006/relationships/image" Target="../media/image4347.png"/><Relationship Id="rId95" Type="http://schemas.openxmlformats.org/officeDocument/2006/relationships/customXml" Target="../ink/ink6160.xml"/><Relationship Id="rId160" Type="http://schemas.openxmlformats.org/officeDocument/2006/relationships/image" Target="../media/image4228.png"/><Relationship Id="rId216" Type="http://schemas.openxmlformats.org/officeDocument/2006/relationships/image" Target="../media/image4256.png"/><Relationship Id="rId423" Type="http://schemas.openxmlformats.org/officeDocument/2006/relationships/customXml" Target="../ink/ink6324.xml"/><Relationship Id="rId258" Type="http://schemas.openxmlformats.org/officeDocument/2006/relationships/image" Target="../media/image4277.png"/><Relationship Id="rId22" Type="http://schemas.openxmlformats.org/officeDocument/2006/relationships/image" Target="../media/image4158.png"/><Relationship Id="rId64" Type="http://schemas.openxmlformats.org/officeDocument/2006/relationships/image" Target="../media/image4180.png"/><Relationship Id="rId118" Type="http://schemas.openxmlformats.org/officeDocument/2006/relationships/image" Target="../media/image4207.png"/><Relationship Id="rId325" Type="http://schemas.openxmlformats.org/officeDocument/2006/relationships/customXml" Target="../ink/ink6275.xml"/><Relationship Id="rId367" Type="http://schemas.openxmlformats.org/officeDocument/2006/relationships/customXml" Target="../ink/ink6296.xml"/><Relationship Id="rId171" Type="http://schemas.openxmlformats.org/officeDocument/2006/relationships/customXml" Target="../ink/ink6198.xml"/><Relationship Id="rId227" Type="http://schemas.openxmlformats.org/officeDocument/2006/relationships/customXml" Target="../ink/ink6226.xml"/><Relationship Id="rId269" Type="http://schemas.openxmlformats.org/officeDocument/2006/relationships/customXml" Target="../ink/ink6247.xml"/><Relationship Id="rId33" Type="http://schemas.openxmlformats.org/officeDocument/2006/relationships/customXml" Target="../ink/ink6129.xml"/><Relationship Id="rId129" Type="http://schemas.openxmlformats.org/officeDocument/2006/relationships/customXml" Target="../ink/ink6177.xml"/><Relationship Id="rId280" Type="http://schemas.openxmlformats.org/officeDocument/2006/relationships/image" Target="../media/image4288.png"/><Relationship Id="rId336" Type="http://schemas.openxmlformats.org/officeDocument/2006/relationships/image" Target="../media/image4316.png"/><Relationship Id="rId75" Type="http://schemas.openxmlformats.org/officeDocument/2006/relationships/customXml" Target="../ink/ink6150.xml"/><Relationship Id="rId140" Type="http://schemas.openxmlformats.org/officeDocument/2006/relationships/image" Target="../media/image4218.png"/><Relationship Id="rId182" Type="http://schemas.openxmlformats.org/officeDocument/2006/relationships/image" Target="../media/image4239.png"/><Relationship Id="rId378" Type="http://schemas.openxmlformats.org/officeDocument/2006/relationships/image" Target="../media/image4337.png"/><Relationship Id="rId403" Type="http://schemas.openxmlformats.org/officeDocument/2006/relationships/customXml" Target="../ink/ink6314.xml"/><Relationship Id="rId6" Type="http://schemas.openxmlformats.org/officeDocument/2006/relationships/image" Target="../media/image4149.png"/><Relationship Id="rId238" Type="http://schemas.openxmlformats.org/officeDocument/2006/relationships/image" Target="../media/image4267.png"/><Relationship Id="rId291" Type="http://schemas.openxmlformats.org/officeDocument/2006/relationships/customXml" Target="../ink/ink6258.xml"/><Relationship Id="rId305" Type="http://schemas.openxmlformats.org/officeDocument/2006/relationships/customXml" Target="../ink/ink6265.xml"/><Relationship Id="rId347" Type="http://schemas.openxmlformats.org/officeDocument/2006/relationships/customXml" Target="../ink/ink6286.xml"/><Relationship Id="rId44" Type="http://schemas.openxmlformats.org/officeDocument/2006/relationships/image" Target="../media/image4170.png"/><Relationship Id="rId86" Type="http://schemas.openxmlformats.org/officeDocument/2006/relationships/image" Target="../media/image4191.png"/><Relationship Id="rId151" Type="http://schemas.openxmlformats.org/officeDocument/2006/relationships/customXml" Target="../ink/ink6188.xml"/><Relationship Id="rId389" Type="http://schemas.openxmlformats.org/officeDocument/2006/relationships/customXml" Target="../ink/ink6307.xml"/><Relationship Id="rId193" Type="http://schemas.openxmlformats.org/officeDocument/2006/relationships/customXml" Target="../ink/ink6209.xml"/><Relationship Id="rId207" Type="http://schemas.openxmlformats.org/officeDocument/2006/relationships/customXml" Target="../ink/ink6216.xml"/><Relationship Id="rId249" Type="http://schemas.openxmlformats.org/officeDocument/2006/relationships/customXml" Target="../ink/ink6237.xml"/><Relationship Id="rId414" Type="http://schemas.openxmlformats.org/officeDocument/2006/relationships/image" Target="../media/image4355.png"/><Relationship Id="rId13" Type="http://schemas.openxmlformats.org/officeDocument/2006/relationships/customXml" Target="../ink/ink6119.xml"/><Relationship Id="rId109" Type="http://schemas.openxmlformats.org/officeDocument/2006/relationships/customXml" Target="../ink/ink6167.xml"/><Relationship Id="rId260" Type="http://schemas.openxmlformats.org/officeDocument/2006/relationships/image" Target="../media/image4278.png"/><Relationship Id="rId316" Type="http://schemas.openxmlformats.org/officeDocument/2006/relationships/image" Target="../media/image4306.png"/><Relationship Id="rId55" Type="http://schemas.openxmlformats.org/officeDocument/2006/relationships/customXml" Target="../ink/ink6140.xml"/><Relationship Id="rId97" Type="http://schemas.openxmlformats.org/officeDocument/2006/relationships/customXml" Target="../ink/ink6161.xml"/><Relationship Id="rId120" Type="http://schemas.openxmlformats.org/officeDocument/2006/relationships/image" Target="../media/image4208.png"/><Relationship Id="rId358" Type="http://schemas.openxmlformats.org/officeDocument/2006/relationships/image" Target="../media/image4327.png"/><Relationship Id="rId162" Type="http://schemas.openxmlformats.org/officeDocument/2006/relationships/image" Target="../media/image4229.png"/><Relationship Id="rId218" Type="http://schemas.openxmlformats.org/officeDocument/2006/relationships/image" Target="../media/image4257.png"/><Relationship Id="rId425" Type="http://schemas.openxmlformats.org/officeDocument/2006/relationships/customXml" Target="../ink/ink6325.xml"/><Relationship Id="rId271" Type="http://schemas.openxmlformats.org/officeDocument/2006/relationships/customXml" Target="../ink/ink6248.xml"/><Relationship Id="rId24" Type="http://schemas.openxmlformats.org/officeDocument/2006/relationships/image" Target="../media/image4159.png"/><Relationship Id="rId66" Type="http://schemas.openxmlformats.org/officeDocument/2006/relationships/image" Target="../media/image4181.png"/><Relationship Id="rId131" Type="http://schemas.openxmlformats.org/officeDocument/2006/relationships/customXml" Target="../ink/ink6178.xml"/><Relationship Id="rId327" Type="http://schemas.openxmlformats.org/officeDocument/2006/relationships/customXml" Target="../ink/ink6276.xml"/><Relationship Id="rId369" Type="http://schemas.openxmlformats.org/officeDocument/2006/relationships/customXml" Target="../ink/ink6297.xml"/><Relationship Id="rId173" Type="http://schemas.openxmlformats.org/officeDocument/2006/relationships/customXml" Target="../ink/ink6199.xml"/><Relationship Id="rId229" Type="http://schemas.openxmlformats.org/officeDocument/2006/relationships/customXml" Target="../ink/ink6227.xml"/><Relationship Id="rId380" Type="http://schemas.openxmlformats.org/officeDocument/2006/relationships/image" Target="../media/image4338.png"/><Relationship Id="rId240" Type="http://schemas.openxmlformats.org/officeDocument/2006/relationships/image" Target="../media/image4268.png"/><Relationship Id="rId35" Type="http://schemas.openxmlformats.org/officeDocument/2006/relationships/customXml" Target="../ink/ink6130.xml"/><Relationship Id="rId77" Type="http://schemas.openxmlformats.org/officeDocument/2006/relationships/customXml" Target="../ink/ink6151.xml"/><Relationship Id="rId100" Type="http://schemas.openxmlformats.org/officeDocument/2006/relationships/image" Target="../media/image4198.png"/><Relationship Id="rId282" Type="http://schemas.openxmlformats.org/officeDocument/2006/relationships/image" Target="../media/image4289.png"/><Relationship Id="rId338" Type="http://schemas.openxmlformats.org/officeDocument/2006/relationships/image" Target="../media/image4317.png"/><Relationship Id="rId8" Type="http://schemas.openxmlformats.org/officeDocument/2006/relationships/image" Target="../media/image4151.png"/><Relationship Id="rId142" Type="http://schemas.openxmlformats.org/officeDocument/2006/relationships/image" Target="../media/image4219.png"/><Relationship Id="rId184" Type="http://schemas.openxmlformats.org/officeDocument/2006/relationships/image" Target="../media/image4240.png"/><Relationship Id="rId391" Type="http://schemas.openxmlformats.org/officeDocument/2006/relationships/customXml" Target="../ink/ink6308.xml"/><Relationship Id="rId405" Type="http://schemas.openxmlformats.org/officeDocument/2006/relationships/customXml" Target="../ink/ink6315.xml"/><Relationship Id="rId251" Type="http://schemas.openxmlformats.org/officeDocument/2006/relationships/customXml" Target="../ink/ink6238.xml"/><Relationship Id="rId46" Type="http://schemas.openxmlformats.org/officeDocument/2006/relationships/image" Target="../media/image4171.png"/><Relationship Id="rId293" Type="http://schemas.openxmlformats.org/officeDocument/2006/relationships/customXml" Target="../ink/ink6259.xml"/><Relationship Id="rId307" Type="http://schemas.openxmlformats.org/officeDocument/2006/relationships/customXml" Target="../ink/ink6266.xml"/><Relationship Id="rId349" Type="http://schemas.openxmlformats.org/officeDocument/2006/relationships/customXml" Target="../ink/ink6287.xml"/><Relationship Id="rId88" Type="http://schemas.openxmlformats.org/officeDocument/2006/relationships/image" Target="../media/image4192.png"/><Relationship Id="rId111" Type="http://schemas.openxmlformats.org/officeDocument/2006/relationships/customXml" Target="../ink/ink6168.xml"/><Relationship Id="rId153" Type="http://schemas.openxmlformats.org/officeDocument/2006/relationships/customXml" Target="../ink/ink6189.xml"/><Relationship Id="rId195" Type="http://schemas.openxmlformats.org/officeDocument/2006/relationships/customXml" Target="../ink/ink6210.xml"/><Relationship Id="rId209" Type="http://schemas.openxmlformats.org/officeDocument/2006/relationships/customXml" Target="../ink/ink6217.xml"/><Relationship Id="rId360" Type="http://schemas.openxmlformats.org/officeDocument/2006/relationships/image" Target="../media/image4328.png"/><Relationship Id="rId416" Type="http://schemas.openxmlformats.org/officeDocument/2006/relationships/image" Target="../media/image4356.png"/><Relationship Id="rId220" Type="http://schemas.openxmlformats.org/officeDocument/2006/relationships/image" Target="../media/image4258.png"/><Relationship Id="rId15" Type="http://schemas.openxmlformats.org/officeDocument/2006/relationships/customXml" Target="../ink/ink6120.xml"/><Relationship Id="rId57" Type="http://schemas.openxmlformats.org/officeDocument/2006/relationships/customXml" Target="../ink/ink6141.xml"/><Relationship Id="rId262" Type="http://schemas.openxmlformats.org/officeDocument/2006/relationships/image" Target="../media/image4279.png"/><Relationship Id="rId318" Type="http://schemas.openxmlformats.org/officeDocument/2006/relationships/image" Target="../media/image4307.png"/><Relationship Id="rId99" Type="http://schemas.openxmlformats.org/officeDocument/2006/relationships/customXml" Target="../ink/ink6162.xml"/><Relationship Id="rId122" Type="http://schemas.openxmlformats.org/officeDocument/2006/relationships/image" Target="../media/image4209.png"/><Relationship Id="rId164" Type="http://schemas.openxmlformats.org/officeDocument/2006/relationships/image" Target="../media/image4230.png"/><Relationship Id="rId371" Type="http://schemas.openxmlformats.org/officeDocument/2006/relationships/customXml" Target="../ink/ink6298.xml"/><Relationship Id="rId26" Type="http://schemas.openxmlformats.org/officeDocument/2006/relationships/image" Target="../media/image4161.png"/><Relationship Id="rId231" Type="http://schemas.openxmlformats.org/officeDocument/2006/relationships/customXml" Target="../ink/ink6228.xml"/><Relationship Id="rId273" Type="http://schemas.openxmlformats.org/officeDocument/2006/relationships/customXml" Target="../ink/ink6249.xml"/><Relationship Id="rId329" Type="http://schemas.openxmlformats.org/officeDocument/2006/relationships/customXml" Target="../ink/ink6277.xml"/><Relationship Id="rId68" Type="http://schemas.openxmlformats.org/officeDocument/2006/relationships/image" Target="../media/image4182.png"/><Relationship Id="rId133" Type="http://schemas.openxmlformats.org/officeDocument/2006/relationships/customXml" Target="../ink/ink6179.xml"/><Relationship Id="rId175" Type="http://schemas.openxmlformats.org/officeDocument/2006/relationships/customXml" Target="../ink/ink6200.xml"/><Relationship Id="rId340" Type="http://schemas.openxmlformats.org/officeDocument/2006/relationships/image" Target="../media/image4318.png"/><Relationship Id="rId200" Type="http://schemas.openxmlformats.org/officeDocument/2006/relationships/image" Target="../media/image4248.png"/><Relationship Id="rId382" Type="http://schemas.openxmlformats.org/officeDocument/2006/relationships/image" Target="../media/image4339.png"/><Relationship Id="rId242" Type="http://schemas.openxmlformats.org/officeDocument/2006/relationships/image" Target="../media/image4269.png"/><Relationship Id="rId284" Type="http://schemas.openxmlformats.org/officeDocument/2006/relationships/image" Target="../media/image4290.png"/><Relationship Id="rId37" Type="http://schemas.openxmlformats.org/officeDocument/2006/relationships/customXml" Target="../ink/ink6131.xml"/><Relationship Id="rId79" Type="http://schemas.openxmlformats.org/officeDocument/2006/relationships/customXml" Target="../ink/ink6152.xml"/><Relationship Id="rId102" Type="http://schemas.openxmlformats.org/officeDocument/2006/relationships/image" Target="../media/image4199.png"/><Relationship Id="rId144" Type="http://schemas.openxmlformats.org/officeDocument/2006/relationships/image" Target="../media/image4220.png"/><Relationship Id="rId90" Type="http://schemas.openxmlformats.org/officeDocument/2006/relationships/image" Target="../media/image4193.png"/><Relationship Id="rId186" Type="http://schemas.openxmlformats.org/officeDocument/2006/relationships/image" Target="../media/image4241.png"/><Relationship Id="rId351" Type="http://schemas.openxmlformats.org/officeDocument/2006/relationships/customXml" Target="../ink/ink6288.xml"/><Relationship Id="rId393" Type="http://schemas.openxmlformats.org/officeDocument/2006/relationships/customXml" Target="../ink/ink6309.xml"/><Relationship Id="rId407" Type="http://schemas.openxmlformats.org/officeDocument/2006/relationships/customXml" Target="../ink/ink6316.xml"/><Relationship Id="rId211" Type="http://schemas.openxmlformats.org/officeDocument/2006/relationships/customXml" Target="../ink/ink6218.xml"/><Relationship Id="rId253" Type="http://schemas.openxmlformats.org/officeDocument/2006/relationships/customXml" Target="../ink/ink6239.xml"/><Relationship Id="rId295" Type="http://schemas.openxmlformats.org/officeDocument/2006/relationships/customXml" Target="../ink/ink6260.xml"/><Relationship Id="rId309" Type="http://schemas.openxmlformats.org/officeDocument/2006/relationships/customXml" Target="../ink/ink6267.xml"/><Relationship Id="rId48" Type="http://schemas.openxmlformats.org/officeDocument/2006/relationships/image" Target="../media/image4172.png"/><Relationship Id="rId113" Type="http://schemas.openxmlformats.org/officeDocument/2006/relationships/customXml" Target="../ink/ink6169.xml"/><Relationship Id="rId320" Type="http://schemas.openxmlformats.org/officeDocument/2006/relationships/image" Target="../media/image4308.png"/><Relationship Id="rId155" Type="http://schemas.openxmlformats.org/officeDocument/2006/relationships/customXml" Target="../ink/ink6190.xml"/><Relationship Id="rId197" Type="http://schemas.openxmlformats.org/officeDocument/2006/relationships/customXml" Target="../ink/ink6211.xml"/><Relationship Id="rId362" Type="http://schemas.openxmlformats.org/officeDocument/2006/relationships/image" Target="../media/image4329.png"/><Relationship Id="rId418" Type="http://schemas.openxmlformats.org/officeDocument/2006/relationships/image" Target="../media/image4357.png"/><Relationship Id="rId222" Type="http://schemas.openxmlformats.org/officeDocument/2006/relationships/image" Target="../media/image4259.png"/><Relationship Id="rId264" Type="http://schemas.openxmlformats.org/officeDocument/2006/relationships/image" Target="../media/image4280.png"/><Relationship Id="rId17" Type="http://schemas.openxmlformats.org/officeDocument/2006/relationships/customXml" Target="../ink/ink6121.xml"/><Relationship Id="rId59" Type="http://schemas.openxmlformats.org/officeDocument/2006/relationships/customXml" Target="../ink/ink6142.xml"/><Relationship Id="rId124" Type="http://schemas.openxmlformats.org/officeDocument/2006/relationships/image" Target="../media/image4210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19.png"/><Relationship Id="rId21" Type="http://schemas.openxmlformats.org/officeDocument/2006/relationships/image" Target="../media/image4371.png"/><Relationship Id="rId42" Type="http://schemas.openxmlformats.org/officeDocument/2006/relationships/customXml" Target="../ink/ink6346.xml"/><Relationship Id="rId63" Type="http://schemas.openxmlformats.org/officeDocument/2006/relationships/image" Target="../media/image4392.png"/><Relationship Id="rId84" Type="http://schemas.openxmlformats.org/officeDocument/2006/relationships/customXml" Target="../ink/ink6367.xml"/><Relationship Id="rId138" Type="http://schemas.openxmlformats.org/officeDocument/2006/relationships/customXml" Target="../ink/ink6394.xml"/><Relationship Id="rId159" Type="http://schemas.openxmlformats.org/officeDocument/2006/relationships/image" Target="../media/image4440.png"/><Relationship Id="rId170" Type="http://schemas.openxmlformats.org/officeDocument/2006/relationships/customXml" Target="../ink/ink6410.xml"/><Relationship Id="rId191" Type="http://schemas.openxmlformats.org/officeDocument/2006/relationships/image" Target="../media/image4456.png"/><Relationship Id="rId107" Type="http://schemas.openxmlformats.org/officeDocument/2006/relationships/image" Target="../media/image4414.png"/><Relationship Id="rId11" Type="http://schemas.openxmlformats.org/officeDocument/2006/relationships/image" Target="../media/image4366.png"/><Relationship Id="rId32" Type="http://schemas.openxmlformats.org/officeDocument/2006/relationships/customXml" Target="../ink/ink6341.xml"/><Relationship Id="rId53" Type="http://schemas.openxmlformats.org/officeDocument/2006/relationships/image" Target="../media/image4387.png"/><Relationship Id="rId74" Type="http://schemas.openxmlformats.org/officeDocument/2006/relationships/customXml" Target="../ink/ink6362.xml"/><Relationship Id="rId128" Type="http://schemas.openxmlformats.org/officeDocument/2006/relationships/customXml" Target="../ink/ink6389.xml"/><Relationship Id="rId149" Type="http://schemas.openxmlformats.org/officeDocument/2006/relationships/image" Target="../media/image4435.png"/><Relationship Id="rId5" Type="http://schemas.openxmlformats.org/officeDocument/2006/relationships/image" Target="../media/image4363.png"/><Relationship Id="rId95" Type="http://schemas.openxmlformats.org/officeDocument/2006/relationships/image" Target="../media/image4408.png"/><Relationship Id="rId160" Type="http://schemas.openxmlformats.org/officeDocument/2006/relationships/customXml" Target="../ink/ink6405.xml"/><Relationship Id="rId181" Type="http://schemas.openxmlformats.org/officeDocument/2006/relationships/image" Target="../media/image4451.png"/><Relationship Id="rId22" Type="http://schemas.openxmlformats.org/officeDocument/2006/relationships/customXml" Target="../ink/ink6336.xml"/><Relationship Id="rId43" Type="http://schemas.openxmlformats.org/officeDocument/2006/relationships/image" Target="../media/image4382.png"/><Relationship Id="rId64" Type="http://schemas.openxmlformats.org/officeDocument/2006/relationships/customXml" Target="../ink/ink6357.xml"/><Relationship Id="rId118" Type="http://schemas.openxmlformats.org/officeDocument/2006/relationships/customXml" Target="../ink/ink6384.xml"/><Relationship Id="rId139" Type="http://schemas.openxmlformats.org/officeDocument/2006/relationships/image" Target="../media/image4430.png"/><Relationship Id="rId85" Type="http://schemas.openxmlformats.org/officeDocument/2006/relationships/image" Target="../media/image4403.png"/><Relationship Id="rId150" Type="http://schemas.openxmlformats.org/officeDocument/2006/relationships/customXml" Target="../ink/ink6400.xml"/><Relationship Id="rId171" Type="http://schemas.openxmlformats.org/officeDocument/2006/relationships/image" Target="../media/image4446.png"/><Relationship Id="rId192" Type="http://schemas.openxmlformats.org/officeDocument/2006/relationships/customXml" Target="../ink/ink6421.xml"/><Relationship Id="rId12" Type="http://schemas.openxmlformats.org/officeDocument/2006/relationships/customXml" Target="../ink/ink6331.xml"/><Relationship Id="rId33" Type="http://schemas.openxmlformats.org/officeDocument/2006/relationships/image" Target="../media/image4377.png"/><Relationship Id="rId108" Type="http://schemas.openxmlformats.org/officeDocument/2006/relationships/customXml" Target="../ink/ink6379.xml"/><Relationship Id="rId129" Type="http://schemas.openxmlformats.org/officeDocument/2006/relationships/image" Target="../media/image4425.png"/><Relationship Id="rId54" Type="http://schemas.openxmlformats.org/officeDocument/2006/relationships/customXml" Target="../ink/ink6352.xml"/><Relationship Id="rId75" Type="http://schemas.openxmlformats.org/officeDocument/2006/relationships/image" Target="../media/image4398.png"/><Relationship Id="rId96" Type="http://schemas.openxmlformats.org/officeDocument/2006/relationships/customXml" Target="../ink/ink6373.xml"/><Relationship Id="rId140" Type="http://schemas.openxmlformats.org/officeDocument/2006/relationships/customXml" Target="../ink/ink6395.xml"/><Relationship Id="rId161" Type="http://schemas.openxmlformats.org/officeDocument/2006/relationships/image" Target="../media/image4441.png"/><Relationship Id="rId182" Type="http://schemas.openxmlformats.org/officeDocument/2006/relationships/customXml" Target="../ink/ink6416.xml"/><Relationship Id="rId6" Type="http://schemas.openxmlformats.org/officeDocument/2006/relationships/customXml" Target="../ink/ink6328.xml"/><Relationship Id="rId23" Type="http://schemas.openxmlformats.org/officeDocument/2006/relationships/image" Target="../media/image4372.png"/><Relationship Id="rId119" Type="http://schemas.openxmlformats.org/officeDocument/2006/relationships/image" Target="../media/image4420.png"/><Relationship Id="rId44" Type="http://schemas.openxmlformats.org/officeDocument/2006/relationships/customXml" Target="../ink/ink6347.xml"/><Relationship Id="rId65" Type="http://schemas.openxmlformats.org/officeDocument/2006/relationships/image" Target="../media/image4393.png"/><Relationship Id="rId86" Type="http://schemas.openxmlformats.org/officeDocument/2006/relationships/customXml" Target="../ink/ink6368.xml"/><Relationship Id="rId130" Type="http://schemas.openxmlformats.org/officeDocument/2006/relationships/customXml" Target="../ink/ink6390.xml"/><Relationship Id="rId151" Type="http://schemas.openxmlformats.org/officeDocument/2006/relationships/image" Target="../media/image4436.png"/><Relationship Id="rId172" Type="http://schemas.openxmlformats.org/officeDocument/2006/relationships/customXml" Target="../ink/ink6411.xml"/><Relationship Id="rId193" Type="http://schemas.openxmlformats.org/officeDocument/2006/relationships/image" Target="../media/image4457.png"/><Relationship Id="rId13" Type="http://schemas.openxmlformats.org/officeDocument/2006/relationships/image" Target="../media/image4367.png"/><Relationship Id="rId109" Type="http://schemas.openxmlformats.org/officeDocument/2006/relationships/image" Target="../media/image4415.png"/><Relationship Id="rId34" Type="http://schemas.openxmlformats.org/officeDocument/2006/relationships/customXml" Target="../ink/ink6342.xml"/><Relationship Id="rId55" Type="http://schemas.openxmlformats.org/officeDocument/2006/relationships/image" Target="../media/image4388.png"/><Relationship Id="rId76" Type="http://schemas.openxmlformats.org/officeDocument/2006/relationships/customXml" Target="../ink/ink6363.xml"/><Relationship Id="rId97" Type="http://schemas.openxmlformats.org/officeDocument/2006/relationships/image" Target="../media/image4409.png"/><Relationship Id="rId120" Type="http://schemas.openxmlformats.org/officeDocument/2006/relationships/customXml" Target="../ink/ink6385.xml"/><Relationship Id="rId141" Type="http://schemas.openxmlformats.org/officeDocument/2006/relationships/image" Target="../media/image4431.png"/><Relationship Id="rId7" Type="http://schemas.openxmlformats.org/officeDocument/2006/relationships/image" Target="../media/image4364.png"/><Relationship Id="rId71" Type="http://schemas.openxmlformats.org/officeDocument/2006/relationships/image" Target="../media/image4396.png"/><Relationship Id="rId92" Type="http://schemas.openxmlformats.org/officeDocument/2006/relationships/customXml" Target="../ink/ink6371.xml"/><Relationship Id="rId162" Type="http://schemas.openxmlformats.org/officeDocument/2006/relationships/customXml" Target="../ink/ink6406.xml"/><Relationship Id="rId183" Type="http://schemas.openxmlformats.org/officeDocument/2006/relationships/image" Target="../media/image4452.png"/><Relationship Id="rId2" Type="http://schemas.openxmlformats.org/officeDocument/2006/relationships/customXml" Target="../ink/ink6326.xml"/><Relationship Id="rId29" Type="http://schemas.openxmlformats.org/officeDocument/2006/relationships/image" Target="../media/image4375.png"/><Relationship Id="rId24" Type="http://schemas.openxmlformats.org/officeDocument/2006/relationships/customXml" Target="../ink/ink6337.xml"/><Relationship Id="rId40" Type="http://schemas.openxmlformats.org/officeDocument/2006/relationships/customXml" Target="../ink/ink6345.xml"/><Relationship Id="rId45" Type="http://schemas.openxmlformats.org/officeDocument/2006/relationships/image" Target="../media/image4383.png"/><Relationship Id="rId66" Type="http://schemas.openxmlformats.org/officeDocument/2006/relationships/customXml" Target="../ink/ink6358.xml"/><Relationship Id="rId87" Type="http://schemas.openxmlformats.org/officeDocument/2006/relationships/image" Target="../media/image4404.png"/><Relationship Id="rId110" Type="http://schemas.openxmlformats.org/officeDocument/2006/relationships/customXml" Target="../ink/ink6380.xml"/><Relationship Id="rId115" Type="http://schemas.openxmlformats.org/officeDocument/2006/relationships/image" Target="../media/image4418.png"/><Relationship Id="rId131" Type="http://schemas.openxmlformats.org/officeDocument/2006/relationships/image" Target="../media/image4426.png"/><Relationship Id="rId136" Type="http://schemas.openxmlformats.org/officeDocument/2006/relationships/customXml" Target="../ink/ink6393.xml"/><Relationship Id="rId157" Type="http://schemas.openxmlformats.org/officeDocument/2006/relationships/image" Target="../media/image4439.png"/><Relationship Id="rId178" Type="http://schemas.openxmlformats.org/officeDocument/2006/relationships/customXml" Target="../ink/ink6414.xml"/><Relationship Id="rId61" Type="http://schemas.openxmlformats.org/officeDocument/2006/relationships/image" Target="../media/image4391.png"/><Relationship Id="rId82" Type="http://schemas.openxmlformats.org/officeDocument/2006/relationships/customXml" Target="../ink/ink6366.xml"/><Relationship Id="rId152" Type="http://schemas.openxmlformats.org/officeDocument/2006/relationships/customXml" Target="../ink/ink6401.xml"/><Relationship Id="rId173" Type="http://schemas.openxmlformats.org/officeDocument/2006/relationships/image" Target="../media/image4447.png"/><Relationship Id="rId194" Type="http://schemas.openxmlformats.org/officeDocument/2006/relationships/customXml" Target="../ink/ink6422.xml"/><Relationship Id="rId199" Type="http://schemas.openxmlformats.org/officeDocument/2006/relationships/image" Target="../media/image4460.png"/><Relationship Id="rId19" Type="http://schemas.openxmlformats.org/officeDocument/2006/relationships/image" Target="../media/image4370.png"/><Relationship Id="rId14" Type="http://schemas.openxmlformats.org/officeDocument/2006/relationships/customXml" Target="../ink/ink6332.xml"/><Relationship Id="rId30" Type="http://schemas.openxmlformats.org/officeDocument/2006/relationships/customXml" Target="../ink/ink6340.xml"/><Relationship Id="rId35" Type="http://schemas.openxmlformats.org/officeDocument/2006/relationships/image" Target="../media/image4378.png"/><Relationship Id="rId56" Type="http://schemas.openxmlformats.org/officeDocument/2006/relationships/customXml" Target="../ink/ink6353.xml"/><Relationship Id="rId77" Type="http://schemas.openxmlformats.org/officeDocument/2006/relationships/image" Target="../media/image4399.png"/><Relationship Id="rId100" Type="http://schemas.openxmlformats.org/officeDocument/2006/relationships/customXml" Target="../ink/ink6375.xml"/><Relationship Id="rId105" Type="http://schemas.openxmlformats.org/officeDocument/2006/relationships/image" Target="../media/image4413.png"/><Relationship Id="rId126" Type="http://schemas.openxmlformats.org/officeDocument/2006/relationships/customXml" Target="../ink/ink6388.xml"/><Relationship Id="rId147" Type="http://schemas.openxmlformats.org/officeDocument/2006/relationships/image" Target="../media/image4434.png"/><Relationship Id="rId168" Type="http://schemas.openxmlformats.org/officeDocument/2006/relationships/customXml" Target="../ink/ink6409.xml"/><Relationship Id="rId8" Type="http://schemas.openxmlformats.org/officeDocument/2006/relationships/customXml" Target="../ink/ink6329.xml"/><Relationship Id="rId51" Type="http://schemas.openxmlformats.org/officeDocument/2006/relationships/image" Target="../media/image4386.png"/><Relationship Id="rId72" Type="http://schemas.openxmlformats.org/officeDocument/2006/relationships/customXml" Target="../ink/ink6361.xml"/><Relationship Id="rId93" Type="http://schemas.openxmlformats.org/officeDocument/2006/relationships/image" Target="../media/image4407.png"/><Relationship Id="rId98" Type="http://schemas.openxmlformats.org/officeDocument/2006/relationships/customXml" Target="../ink/ink6374.xml"/><Relationship Id="rId121" Type="http://schemas.openxmlformats.org/officeDocument/2006/relationships/image" Target="../media/image4421.png"/><Relationship Id="rId142" Type="http://schemas.openxmlformats.org/officeDocument/2006/relationships/customXml" Target="../ink/ink6396.xml"/><Relationship Id="rId163" Type="http://schemas.openxmlformats.org/officeDocument/2006/relationships/image" Target="../media/image4442.png"/><Relationship Id="rId184" Type="http://schemas.openxmlformats.org/officeDocument/2006/relationships/customXml" Target="../ink/ink6417.xml"/><Relationship Id="rId189" Type="http://schemas.openxmlformats.org/officeDocument/2006/relationships/image" Target="../media/image4455.png"/><Relationship Id="rId3" Type="http://schemas.openxmlformats.org/officeDocument/2006/relationships/image" Target="../media/image4362.png"/><Relationship Id="rId25" Type="http://schemas.openxmlformats.org/officeDocument/2006/relationships/image" Target="../media/image4373.png"/><Relationship Id="rId46" Type="http://schemas.openxmlformats.org/officeDocument/2006/relationships/customXml" Target="../ink/ink6348.xml"/><Relationship Id="rId67" Type="http://schemas.openxmlformats.org/officeDocument/2006/relationships/image" Target="../media/image4394.png"/><Relationship Id="rId116" Type="http://schemas.openxmlformats.org/officeDocument/2006/relationships/customXml" Target="../ink/ink6383.xml"/><Relationship Id="rId137" Type="http://schemas.openxmlformats.org/officeDocument/2006/relationships/image" Target="../media/image4429.png"/><Relationship Id="rId158" Type="http://schemas.openxmlformats.org/officeDocument/2006/relationships/customXml" Target="../ink/ink6404.xml"/><Relationship Id="rId20" Type="http://schemas.openxmlformats.org/officeDocument/2006/relationships/customXml" Target="../ink/ink6335.xml"/><Relationship Id="rId41" Type="http://schemas.openxmlformats.org/officeDocument/2006/relationships/image" Target="../media/image4381.png"/><Relationship Id="rId62" Type="http://schemas.openxmlformats.org/officeDocument/2006/relationships/customXml" Target="../ink/ink6356.xml"/><Relationship Id="rId83" Type="http://schemas.openxmlformats.org/officeDocument/2006/relationships/image" Target="../media/image4402.png"/><Relationship Id="rId88" Type="http://schemas.openxmlformats.org/officeDocument/2006/relationships/customXml" Target="../ink/ink6369.xml"/><Relationship Id="rId111" Type="http://schemas.openxmlformats.org/officeDocument/2006/relationships/image" Target="../media/image4416.png"/><Relationship Id="rId132" Type="http://schemas.openxmlformats.org/officeDocument/2006/relationships/customXml" Target="../ink/ink6391.xml"/><Relationship Id="rId153" Type="http://schemas.openxmlformats.org/officeDocument/2006/relationships/image" Target="../media/image4437.png"/><Relationship Id="rId174" Type="http://schemas.openxmlformats.org/officeDocument/2006/relationships/customXml" Target="../ink/ink6412.xml"/><Relationship Id="rId179" Type="http://schemas.openxmlformats.org/officeDocument/2006/relationships/image" Target="../media/image4450.png"/><Relationship Id="rId195" Type="http://schemas.openxmlformats.org/officeDocument/2006/relationships/image" Target="../media/image4458.png"/><Relationship Id="rId190" Type="http://schemas.openxmlformats.org/officeDocument/2006/relationships/customXml" Target="../ink/ink6420.xml"/><Relationship Id="rId15" Type="http://schemas.openxmlformats.org/officeDocument/2006/relationships/image" Target="../media/image4368.png"/><Relationship Id="rId36" Type="http://schemas.openxmlformats.org/officeDocument/2006/relationships/customXml" Target="../ink/ink6343.xml"/><Relationship Id="rId57" Type="http://schemas.openxmlformats.org/officeDocument/2006/relationships/image" Target="../media/image4389.png"/><Relationship Id="rId106" Type="http://schemas.openxmlformats.org/officeDocument/2006/relationships/customXml" Target="../ink/ink6378.xml"/><Relationship Id="rId127" Type="http://schemas.openxmlformats.org/officeDocument/2006/relationships/image" Target="../media/image4424.png"/><Relationship Id="rId10" Type="http://schemas.openxmlformats.org/officeDocument/2006/relationships/customXml" Target="../ink/ink6330.xml"/><Relationship Id="rId31" Type="http://schemas.openxmlformats.org/officeDocument/2006/relationships/image" Target="../media/image4376.png"/><Relationship Id="rId52" Type="http://schemas.openxmlformats.org/officeDocument/2006/relationships/customXml" Target="../ink/ink6351.xml"/><Relationship Id="rId73" Type="http://schemas.openxmlformats.org/officeDocument/2006/relationships/image" Target="../media/image4397.png"/><Relationship Id="rId78" Type="http://schemas.openxmlformats.org/officeDocument/2006/relationships/customXml" Target="../ink/ink6364.xml"/><Relationship Id="rId94" Type="http://schemas.openxmlformats.org/officeDocument/2006/relationships/customXml" Target="../ink/ink6372.xml"/><Relationship Id="rId99" Type="http://schemas.openxmlformats.org/officeDocument/2006/relationships/image" Target="../media/image4410.png"/><Relationship Id="rId101" Type="http://schemas.openxmlformats.org/officeDocument/2006/relationships/image" Target="../media/image4411.png"/><Relationship Id="rId122" Type="http://schemas.openxmlformats.org/officeDocument/2006/relationships/customXml" Target="../ink/ink6386.xml"/><Relationship Id="rId143" Type="http://schemas.openxmlformats.org/officeDocument/2006/relationships/image" Target="../media/image4432.png"/><Relationship Id="rId148" Type="http://schemas.openxmlformats.org/officeDocument/2006/relationships/customXml" Target="../ink/ink6399.xml"/><Relationship Id="rId164" Type="http://schemas.openxmlformats.org/officeDocument/2006/relationships/customXml" Target="../ink/ink6407.xml"/><Relationship Id="rId169" Type="http://schemas.openxmlformats.org/officeDocument/2006/relationships/image" Target="../media/image4445.png"/><Relationship Id="rId185" Type="http://schemas.openxmlformats.org/officeDocument/2006/relationships/image" Target="../media/image4453.png"/><Relationship Id="rId4" Type="http://schemas.openxmlformats.org/officeDocument/2006/relationships/customXml" Target="../ink/ink6327.xml"/><Relationship Id="rId9" Type="http://schemas.openxmlformats.org/officeDocument/2006/relationships/image" Target="../media/image4365.png"/><Relationship Id="rId180" Type="http://schemas.openxmlformats.org/officeDocument/2006/relationships/customXml" Target="../ink/ink6415.xml"/><Relationship Id="rId26" Type="http://schemas.openxmlformats.org/officeDocument/2006/relationships/customXml" Target="../ink/ink6338.xml"/><Relationship Id="rId47" Type="http://schemas.openxmlformats.org/officeDocument/2006/relationships/image" Target="../media/image4384.png"/><Relationship Id="rId68" Type="http://schemas.openxmlformats.org/officeDocument/2006/relationships/customXml" Target="../ink/ink6359.xml"/><Relationship Id="rId89" Type="http://schemas.openxmlformats.org/officeDocument/2006/relationships/image" Target="../media/image4405.png"/><Relationship Id="rId112" Type="http://schemas.openxmlformats.org/officeDocument/2006/relationships/customXml" Target="../ink/ink6381.xml"/><Relationship Id="rId133" Type="http://schemas.openxmlformats.org/officeDocument/2006/relationships/image" Target="../media/image4427.png"/><Relationship Id="rId154" Type="http://schemas.openxmlformats.org/officeDocument/2006/relationships/customXml" Target="../ink/ink6402.xml"/><Relationship Id="rId175" Type="http://schemas.openxmlformats.org/officeDocument/2006/relationships/image" Target="../media/image4448.png"/><Relationship Id="rId196" Type="http://schemas.openxmlformats.org/officeDocument/2006/relationships/customXml" Target="../ink/ink6423.xml"/><Relationship Id="rId16" Type="http://schemas.openxmlformats.org/officeDocument/2006/relationships/customXml" Target="../ink/ink6333.xml"/><Relationship Id="rId37" Type="http://schemas.openxmlformats.org/officeDocument/2006/relationships/image" Target="../media/image4379.png"/><Relationship Id="rId58" Type="http://schemas.openxmlformats.org/officeDocument/2006/relationships/customXml" Target="../ink/ink6354.xml"/><Relationship Id="rId79" Type="http://schemas.openxmlformats.org/officeDocument/2006/relationships/image" Target="../media/image4400.png"/><Relationship Id="rId102" Type="http://schemas.openxmlformats.org/officeDocument/2006/relationships/customXml" Target="../ink/ink6376.xml"/><Relationship Id="rId123" Type="http://schemas.openxmlformats.org/officeDocument/2006/relationships/image" Target="../media/image4422.png"/><Relationship Id="rId144" Type="http://schemas.openxmlformats.org/officeDocument/2006/relationships/customXml" Target="../ink/ink6397.xml"/><Relationship Id="rId90" Type="http://schemas.openxmlformats.org/officeDocument/2006/relationships/customXml" Target="../ink/ink6370.xml"/><Relationship Id="rId165" Type="http://schemas.openxmlformats.org/officeDocument/2006/relationships/image" Target="../media/image4443.png"/><Relationship Id="rId186" Type="http://schemas.openxmlformats.org/officeDocument/2006/relationships/customXml" Target="../ink/ink6418.xml"/><Relationship Id="rId27" Type="http://schemas.openxmlformats.org/officeDocument/2006/relationships/image" Target="../media/image4374.png"/><Relationship Id="rId48" Type="http://schemas.openxmlformats.org/officeDocument/2006/relationships/customXml" Target="../ink/ink6349.xml"/><Relationship Id="rId69" Type="http://schemas.openxmlformats.org/officeDocument/2006/relationships/image" Target="../media/image4395.png"/><Relationship Id="rId113" Type="http://schemas.openxmlformats.org/officeDocument/2006/relationships/image" Target="../media/image4417.png"/><Relationship Id="rId134" Type="http://schemas.openxmlformats.org/officeDocument/2006/relationships/customXml" Target="../ink/ink6392.xml"/><Relationship Id="rId80" Type="http://schemas.openxmlformats.org/officeDocument/2006/relationships/customXml" Target="../ink/ink6365.xml"/><Relationship Id="rId155" Type="http://schemas.openxmlformats.org/officeDocument/2006/relationships/image" Target="../media/image4438.png"/><Relationship Id="rId176" Type="http://schemas.openxmlformats.org/officeDocument/2006/relationships/customXml" Target="../ink/ink6413.xml"/><Relationship Id="rId197" Type="http://schemas.openxmlformats.org/officeDocument/2006/relationships/image" Target="../media/image4459.png"/><Relationship Id="rId17" Type="http://schemas.openxmlformats.org/officeDocument/2006/relationships/image" Target="../media/image4369.png"/><Relationship Id="rId38" Type="http://schemas.openxmlformats.org/officeDocument/2006/relationships/customXml" Target="../ink/ink6344.xml"/><Relationship Id="rId59" Type="http://schemas.openxmlformats.org/officeDocument/2006/relationships/image" Target="../media/image4390.png"/><Relationship Id="rId103" Type="http://schemas.openxmlformats.org/officeDocument/2006/relationships/image" Target="../media/image4412.png"/><Relationship Id="rId124" Type="http://schemas.openxmlformats.org/officeDocument/2006/relationships/customXml" Target="../ink/ink6387.xml"/><Relationship Id="rId70" Type="http://schemas.openxmlformats.org/officeDocument/2006/relationships/customXml" Target="../ink/ink6360.xml"/><Relationship Id="rId91" Type="http://schemas.openxmlformats.org/officeDocument/2006/relationships/image" Target="../media/image4406.png"/><Relationship Id="rId145" Type="http://schemas.openxmlformats.org/officeDocument/2006/relationships/image" Target="../media/image4433.png"/><Relationship Id="rId166" Type="http://schemas.openxmlformats.org/officeDocument/2006/relationships/customXml" Target="../ink/ink6408.xml"/><Relationship Id="rId187" Type="http://schemas.openxmlformats.org/officeDocument/2006/relationships/image" Target="../media/image4454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6339.xml"/><Relationship Id="rId49" Type="http://schemas.openxmlformats.org/officeDocument/2006/relationships/image" Target="../media/image4385.png"/><Relationship Id="rId114" Type="http://schemas.openxmlformats.org/officeDocument/2006/relationships/customXml" Target="../ink/ink6382.xml"/><Relationship Id="rId60" Type="http://schemas.openxmlformats.org/officeDocument/2006/relationships/customXml" Target="../ink/ink6355.xml"/><Relationship Id="rId81" Type="http://schemas.openxmlformats.org/officeDocument/2006/relationships/image" Target="../media/image4401.png"/><Relationship Id="rId135" Type="http://schemas.openxmlformats.org/officeDocument/2006/relationships/image" Target="../media/image4428.png"/><Relationship Id="rId156" Type="http://schemas.openxmlformats.org/officeDocument/2006/relationships/customXml" Target="../ink/ink6403.xml"/><Relationship Id="rId177" Type="http://schemas.openxmlformats.org/officeDocument/2006/relationships/image" Target="../media/image4449.png"/><Relationship Id="rId198" Type="http://schemas.openxmlformats.org/officeDocument/2006/relationships/customXml" Target="../ink/ink6424.xml"/><Relationship Id="rId18" Type="http://schemas.openxmlformats.org/officeDocument/2006/relationships/customXml" Target="../ink/ink6334.xml"/><Relationship Id="rId39" Type="http://schemas.openxmlformats.org/officeDocument/2006/relationships/image" Target="../media/image4380.png"/><Relationship Id="rId50" Type="http://schemas.openxmlformats.org/officeDocument/2006/relationships/customXml" Target="../ink/ink6350.xml"/><Relationship Id="rId104" Type="http://schemas.openxmlformats.org/officeDocument/2006/relationships/customXml" Target="../ink/ink6377.xml"/><Relationship Id="rId125" Type="http://schemas.openxmlformats.org/officeDocument/2006/relationships/image" Target="../media/image4423.png"/><Relationship Id="rId146" Type="http://schemas.openxmlformats.org/officeDocument/2006/relationships/customXml" Target="../ink/ink6398.xml"/><Relationship Id="rId167" Type="http://schemas.openxmlformats.org/officeDocument/2006/relationships/image" Target="../media/image4444.png"/><Relationship Id="rId188" Type="http://schemas.openxmlformats.org/officeDocument/2006/relationships/customXml" Target="../ink/ink6419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482.xml"/><Relationship Id="rId21" Type="http://schemas.openxmlformats.org/officeDocument/2006/relationships/customXml" Target="../ink/ink6434.xml"/><Relationship Id="rId42" Type="http://schemas.openxmlformats.org/officeDocument/2006/relationships/image" Target="../media/image4481.png"/><Relationship Id="rId63" Type="http://schemas.openxmlformats.org/officeDocument/2006/relationships/customXml" Target="../ink/ink6455.xml"/><Relationship Id="rId84" Type="http://schemas.openxmlformats.org/officeDocument/2006/relationships/image" Target="../media/image4502.png"/><Relationship Id="rId138" Type="http://schemas.openxmlformats.org/officeDocument/2006/relationships/image" Target="../media/image4529.png"/><Relationship Id="rId16" Type="http://schemas.openxmlformats.org/officeDocument/2006/relationships/image" Target="../media/image4468.png"/><Relationship Id="rId107" Type="http://schemas.openxmlformats.org/officeDocument/2006/relationships/customXml" Target="../ink/ink6477.xml"/><Relationship Id="rId11" Type="http://schemas.openxmlformats.org/officeDocument/2006/relationships/customXml" Target="../ink/ink6429.xml"/><Relationship Id="rId32" Type="http://schemas.openxmlformats.org/officeDocument/2006/relationships/image" Target="../media/image4476.png"/><Relationship Id="rId37" Type="http://schemas.openxmlformats.org/officeDocument/2006/relationships/customXml" Target="../ink/ink6442.xml"/><Relationship Id="rId53" Type="http://schemas.openxmlformats.org/officeDocument/2006/relationships/customXml" Target="../ink/ink6450.xml"/><Relationship Id="rId58" Type="http://schemas.openxmlformats.org/officeDocument/2006/relationships/image" Target="../media/image4489.png"/><Relationship Id="rId74" Type="http://schemas.openxmlformats.org/officeDocument/2006/relationships/image" Target="../media/image4497.png"/><Relationship Id="rId79" Type="http://schemas.openxmlformats.org/officeDocument/2006/relationships/customXml" Target="../ink/ink6463.xml"/><Relationship Id="rId102" Type="http://schemas.openxmlformats.org/officeDocument/2006/relationships/image" Target="../media/image4511.png"/><Relationship Id="rId123" Type="http://schemas.openxmlformats.org/officeDocument/2006/relationships/customXml" Target="../ink/ink6485.xml"/><Relationship Id="rId128" Type="http://schemas.openxmlformats.org/officeDocument/2006/relationships/image" Target="../media/image4524.png"/><Relationship Id="rId5" Type="http://schemas.openxmlformats.org/officeDocument/2006/relationships/customXml" Target="../ink/ink6426.xml"/><Relationship Id="rId90" Type="http://schemas.openxmlformats.org/officeDocument/2006/relationships/image" Target="../media/image4505.png"/><Relationship Id="rId95" Type="http://schemas.openxmlformats.org/officeDocument/2006/relationships/customXml" Target="../ink/ink6471.xml"/><Relationship Id="rId22" Type="http://schemas.openxmlformats.org/officeDocument/2006/relationships/image" Target="../media/image4471.png"/><Relationship Id="rId27" Type="http://schemas.openxmlformats.org/officeDocument/2006/relationships/customXml" Target="../ink/ink6437.xml"/><Relationship Id="rId43" Type="http://schemas.openxmlformats.org/officeDocument/2006/relationships/customXml" Target="../ink/ink6445.xml"/><Relationship Id="rId48" Type="http://schemas.openxmlformats.org/officeDocument/2006/relationships/image" Target="../media/image4484.png"/><Relationship Id="rId64" Type="http://schemas.openxmlformats.org/officeDocument/2006/relationships/image" Target="../media/image4492.png"/><Relationship Id="rId69" Type="http://schemas.openxmlformats.org/officeDocument/2006/relationships/customXml" Target="../ink/ink6458.xml"/><Relationship Id="rId113" Type="http://schemas.openxmlformats.org/officeDocument/2006/relationships/customXml" Target="../ink/ink6480.xml"/><Relationship Id="rId118" Type="http://schemas.openxmlformats.org/officeDocument/2006/relationships/image" Target="../media/image4519.png"/><Relationship Id="rId134" Type="http://schemas.openxmlformats.org/officeDocument/2006/relationships/image" Target="../media/image4527.png"/><Relationship Id="rId139" Type="http://schemas.openxmlformats.org/officeDocument/2006/relationships/customXml" Target="../ink/ink6493.xml"/><Relationship Id="rId80" Type="http://schemas.openxmlformats.org/officeDocument/2006/relationships/image" Target="../media/image4500.png"/><Relationship Id="rId85" Type="http://schemas.openxmlformats.org/officeDocument/2006/relationships/customXml" Target="../ink/ink6466.xml"/><Relationship Id="rId12" Type="http://schemas.openxmlformats.org/officeDocument/2006/relationships/image" Target="../media/image4466.png"/><Relationship Id="rId17" Type="http://schemas.openxmlformats.org/officeDocument/2006/relationships/customXml" Target="../ink/ink6432.xml"/><Relationship Id="rId33" Type="http://schemas.openxmlformats.org/officeDocument/2006/relationships/customXml" Target="../ink/ink6440.xml"/><Relationship Id="rId38" Type="http://schemas.openxmlformats.org/officeDocument/2006/relationships/image" Target="../media/image4479.png"/><Relationship Id="rId59" Type="http://schemas.openxmlformats.org/officeDocument/2006/relationships/customXml" Target="../ink/ink6453.xml"/><Relationship Id="rId103" Type="http://schemas.openxmlformats.org/officeDocument/2006/relationships/customXml" Target="../ink/ink6475.xml"/><Relationship Id="rId108" Type="http://schemas.openxmlformats.org/officeDocument/2006/relationships/image" Target="../media/image4514.png"/><Relationship Id="rId124" Type="http://schemas.openxmlformats.org/officeDocument/2006/relationships/image" Target="../media/image4522.png"/><Relationship Id="rId129" Type="http://schemas.openxmlformats.org/officeDocument/2006/relationships/customXml" Target="../ink/ink6488.xml"/><Relationship Id="rId54" Type="http://schemas.openxmlformats.org/officeDocument/2006/relationships/image" Target="../media/image4487.png"/><Relationship Id="rId70" Type="http://schemas.openxmlformats.org/officeDocument/2006/relationships/image" Target="../media/image4495.png"/><Relationship Id="rId75" Type="http://schemas.openxmlformats.org/officeDocument/2006/relationships/customXml" Target="../ink/ink6461.xml"/><Relationship Id="rId91" Type="http://schemas.openxmlformats.org/officeDocument/2006/relationships/customXml" Target="../ink/ink6469.xml"/><Relationship Id="rId96" Type="http://schemas.openxmlformats.org/officeDocument/2006/relationships/image" Target="../media/image4508.png"/><Relationship Id="rId140" Type="http://schemas.openxmlformats.org/officeDocument/2006/relationships/image" Target="../media/image45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63.png"/><Relationship Id="rId23" Type="http://schemas.openxmlformats.org/officeDocument/2006/relationships/customXml" Target="../ink/ink6435.xml"/><Relationship Id="rId28" Type="http://schemas.openxmlformats.org/officeDocument/2006/relationships/image" Target="../media/image4474.png"/><Relationship Id="rId49" Type="http://schemas.openxmlformats.org/officeDocument/2006/relationships/customXml" Target="../ink/ink6448.xml"/><Relationship Id="rId114" Type="http://schemas.openxmlformats.org/officeDocument/2006/relationships/image" Target="../media/image4517.png"/><Relationship Id="rId119" Type="http://schemas.openxmlformats.org/officeDocument/2006/relationships/customXml" Target="../ink/ink6483.xml"/><Relationship Id="rId44" Type="http://schemas.openxmlformats.org/officeDocument/2006/relationships/image" Target="../media/image4482.png"/><Relationship Id="rId60" Type="http://schemas.openxmlformats.org/officeDocument/2006/relationships/image" Target="../media/image4490.png"/><Relationship Id="rId65" Type="http://schemas.openxmlformats.org/officeDocument/2006/relationships/customXml" Target="../ink/ink6456.xml"/><Relationship Id="rId81" Type="http://schemas.openxmlformats.org/officeDocument/2006/relationships/customXml" Target="../ink/ink6464.xml"/><Relationship Id="rId86" Type="http://schemas.openxmlformats.org/officeDocument/2006/relationships/image" Target="../media/image4503.png"/><Relationship Id="rId130" Type="http://schemas.openxmlformats.org/officeDocument/2006/relationships/image" Target="../media/image4525.png"/><Relationship Id="rId135" Type="http://schemas.openxmlformats.org/officeDocument/2006/relationships/customXml" Target="../ink/ink6491.xml"/><Relationship Id="rId13" Type="http://schemas.openxmlformats.org/officeDocument/2006/relationships/customXml" Target="../ink/ink6430.xml"/><Relationship Id="rId18" Type="http://schemas.openxmlformats.org/officeDocument/2006/relationships/image" Target="../media/image4469.png"/><Relationship Id="rId39" Type="http://schemas.openxmlformats.org/officeDocument/2006/relationships/customXml" Target="../ink/ink6443.xml"/><Relationship Id="rId109" Type="http://schemas.openxmlformats.org/officeDocument/2006/relationships/customXml" Target="../ink/ink6478.xml"/><Relationship Id="rId34" Type="http://schemas.openxmlformats.org/officeDocument/2006/relationships/image" Target="../media/image4477.png"/><Relationship Id="rId50" Type="http://schemas.openxmlformats.org/officeDocument/2006/relationships/image" Target="../media/image4485.png"/><Relationship Id="rId55" Type="http://schemas.openxmlformats.org/officeDocument/2006/relationships/customXml" Target="../ink/ink6451.xml"/><Relationship Id="rId76" Type="http://schemas.openxmlformats.org/officeDocument/2006/relationships/image" Target="../media/image4498.png"/><Relationship Id="rId97" Type="http://schemas.openxmlformats.org/officeDocument/2006/relationships/customXml" Target="../ink/ink6472.xml"/><Relationship Id="rId104" Type="http://schemas.openxmlformats.org/officeDocument/2006/relationships/image" Target="../media/image4512.png"/><Relationship Id="rId120" Type="http://schemas.openxmlformats.org/officeDocument/2006/relationships/image" Target="../media/image4520.png"/><Relationship Id="rId125" Type="http://schemas.openxmlformats.org/officeDocument/2006/relationships/customXml" Target="../ink/ink6486.xml"/><Relationship Id="rId7" Type="http://schemas.openxmlformats.org/officeDocument/2006/relationships/customXml" Target="../ink/ink6427.xml"/><Relationship Id="rId71" Type="http://schemas.openxmlformats.org/officeDocument/2006/relationships/customXml" Target="../ink/ink6459.xml"/><Relationship Id="rId92" Type="http://schemas.openxmlformats.org/officeDocument/2006/relationships/image" Target="../media/image4506.png"/><Relationship Id="rId2" Type="http://schemas.openxmlformats.org/officeDocument/2006/relationships/image" Target="../media/image4461.png"/><Relationship Id="rId29" Type="http://schemas.openxmlformats.org/officeDocument/2006/relationships/customXml" Target="../ink/ink6438.xml"/><Relationship Id="rId24" Type="http://schemas.openxmlformats.org/officeDocument/2006/relationships/image" Target="../media/image4472.png"/><Relationship Id="rId40" Type="http://schemas.openxmlformats.org/officeDocument/2006/relationships/image" Target="../media/image4480.png"/><Relationship Id="rId45" Type="http://schemas.openxmlformats.org/officeDocument/2006/relationships/customXml" Target="../ink/ink6446.xml"/><Relationship Id="rId66" Type="http://schemas.openxmlformats.org/officeDocument/2006/relationships/image" Target="../media/image4493.png"/><Relationship Id="rId87" Type="http://schemas.openxmlformats.org/officeDocument/2006/relationships/customXml" Target="../ink/ink6467.xml"/><Relationship Id="rId110" Type="http://schemas.openxmlformats.org/officeDocument/2006/relationships/image" Target="../media/image4515.png"/><Relationship Id="rId115" Type="http://schemas.openxmlformats.org/officeDocument/2006/relationships/customXml" Target="../ink/ink6481.xml"/><Relationship Id="rId131" Type="http://schemas.openxmlformats.org/officeDocument/2006/relationships/customXml" Target="../ink/ink6489.xml"/><Relationship Id="rId136" Type="http://schemas.openxmlformats.org/officeDocument/2006/relationships/image" Target="../media/image4528.png"/><Relationship Id="rId61" Type="http://schemas.openxmlformats.org/officeDocument/2006/relationships/customXml" Target="../ink/ink6454.xml"/><Relationship Id="rId82" Type="http://schemas.openxmlformats.org/officeDocument/2006/relationships/image" Target="../media/image4501.png"/><Relationship Id="rId19" Type="http://schemas.openxmlformats.org/officeDocument/2006/relationships/customXml" Target="../ink/ink6433.xml"/><Relationship Id="rId14" Type="http://schemas.openxmlformats.org/officeDocument/2006/relationships/image" Target="../media/image4467.png"/><Relationship Id="rId30" Type="http://schemas.openxmlformats.org/officeDocument/2006/relationships/image" Target="../media/image4475.png"/><Relationship Id="rId35" Type="http://schemas.openxmlformats.org/officeDocument/2006/relationships/customXml" Target="../ink/ink6441.xml"/><Relationship Id="rId56" Type="http://schemas.openxmlformats.org/officeDocument/2006/relationships/image" Target="../media/image4488.png"/><Relationship Id="rId77" Type="http://schemas.openxmlformats.org/officeDocument/2006/relationships/customXml" Target="../ink/ink6462.xml"/><Relationship Id="rId100" Type="http://schemas.openxmlformats.org/officeDocument/2006/relationships/image" Target="../media/image4510.png"/><Relationship Id="rId105" Type="http://schemas.openxmlformats.org/officeDocument/2006/relationships/customXml" Target="../ink/ink6476.xml"/><Relationship Id="rId126" Type="http://schemas.openxmlformats.org/officeDocument/2006/relationships/image" Target="../media/image4523.png"/><Relationship Id="rId8" Type="http://schemas.openxmlformats.org/officeDocument/2006/relationships/image" Target="../media/image4464.png"/><Relationship Id="rId51" Type="http://schemas.openxmlformats.org/officeDocument/2006/relationships/customXml" Target="../ink/ink6449.xml"/><Relationship Id="rId72" Type="http://schemas.openxmlformats.org/officeDocument/2006/relationships/image" Target="../media/image4496.png"/><Relationship Id="rId93" Type="http://schemas.openxmlformats.org/officeDocument/2006/relationships/customXml" Target="../ink/ink6470.xml"/><Relationship Id="rId98" Type="http://schemas.openxmlformats.org/officeDocument/2006/relationships/image" Target="../media/image4509.png"/><Relationship Id="rId121" Type="http://schemas.openxmlformats.org/officeDocument/2006/relationships/customXml" Target="../ink/ink6484.xml"/><Relationship Id="rId3" Type="http://schemas.openxmlformats.org/officeDocument/2006/relationships/customXml" Target="../ink/ink6425.xml"/><Relationship Id="rId25" Type="http://schemas.openxmlformats.org/officeDocument/2006/relationships/customXml" Target="../ink/ink6436.xml"/><Relationship Id="rId46" Type="http://schemas.openxmlformats.org/officeDocument/2006/relationships/image" Target="../media/image4483.png"/><Relationship Id="rId67" Type="http://schemas.openxmlformats.org/officeDocument/2006/relationships/customXml" Target="../ink/ink6457.xml"/><Relationship Id="rId116" Type="http://schemas.openxmlformats.org/officeDocument/2006/relationships/image" Target="../media/image4518.png"/><Relationship Id="rId137" Type="http://schemas.openxmlformats.org/officeDocument/2006/relationships/customXml" Target="../ink/ink6492.xml"/><Relationship Id="rId20" Type="http://schemas.openxmlformats.org/officeDocument/2006/relationships/image" Target="../media/image4470.png"/><Relationship Id="rId41" Type="http://schemas.openxmlformats.org/officeDocument/2006/relationships/customXml" Target="../ink/ink6444.xml"/><Relationship Id="rId62" Type="http://schemas.openxmlformats.org/officeDocument/2006/relationships/image" Target="../media/image4491.png"/><Relationship Id="rId83" Type="http://schemas.openxmlformats.org/officeDocument/2006/relationships/customXml" Target="../ink/ink6465.xml"/><Relationship Id="rId88" Type="http://schemas.openxmlformats.org/officeDocument/2006/relationships/image" Target="../media/image4504.png"/><Relationship Id="rId111" Type="http://schemas.openxmlformats.org/officeDocument/2006/relationships/customXml" Target="../ink/ink6479.xml"/><Relationship Id="rId132" Type="http://schemas.openxmlformats.org/officeDocument/2006/relationships/image" Target="../media/image4526.png"/><Relationship Id="rId15" Type="http://schemas.openxmlformats.org/officeDocument/2006/relationships/customXml" Target="../ink/ink6431.xml"/><Relationship Id="rId36" Type="http://schemas.openxmlformats.org/officeDocument/2006/relationships/image" Target="../media/image4478.png"/><Relationship Id="rId57" Type="http://schemas.openxmlformats.org/officeDocument/2006/relationships/customXml" Target="../ink/ink6452.xml"/><Relationship Id="rId106" Type="http://schemas.openxmlformats.org/officeDocument/2006/relationships/image" Target="../media/image4513.png"/><Relationship Id="rId127" Type="http://schemas.openxmlformats.org/officeDocument/2006/relationships/customXml" Target="../ink/ink6487.xml"/><Relationship Id="rId10" Type="http://schemas.openxmlformats.org/officeDocument/2006/relationships/image" Target="../media/image4465.png"/><Relationship Id="rId31" Type="http://schemas.openxmlformats.org/officeDocument/2006/relationships/customXml" Target="../ink/ink6439.xml"/><Relationship Id="rId52" Type="http://schemas.openxmlformats.org/officeDocument/2006/relationships/image" Target="../media/image4486.png"/><Relationship Id="rId73" Type="http://schemas.openxmlformats.org/officeDocument/2006/relationships/customXml" Target="../ink/ink6460.xml"/><Relationship Id="rId78" Type="http://schemas.openxmlformats.org/officeDocument/2006/relationships/image" Target="../media/image4499.png"/><Relationship Id="rId94" Type="http://schemas.openxmlformats.org/officeDocument/2006/relationships/image" Target="../media/image4507.png"/><Relationship Id="rId99" Type="http://schemas.openxmlformats.org/officeDocument/2006/relationships/customXml" Target="../ink/ink6473.xml"/><Relationship Id="rId101" Type="http://schemas.openxmlformats.org/officeDocument/2006/relationships/customXml" Target="../ink/ink6474.xml"/><Relationship Id="rId122" Type="http://schemas.openxmlformats.org/officeDocument/2006/relationships/image" Target="../media/image4521.png"/><Relationship Id="rId4" Type="http://schemas.openxmlformats.org/officeDocument/2006/relationships/image" Target="../media/image4462.png"/><Relationship Id="rId9" Type="http://schemas.openxmlformats.org/officeDocument/2006/relationships/customXml" Target="../ink/ink6428.xml"/><Relationship Id="rId26" Type="http://schemas.openxmlformats.org/officeDocument/2006/relationships/image" Target="../media/image4473.png"/><Relationship Id="rId47" Type="http://schemas.openxmlformats.org/officeDocument/2006/relationships/customXml" Target="../ink/ink6447.xml"/><Relationship Id="rId68" Type="http://schemas.openxmlformats.org/officeDocument/2006/relationships/image" Target="../media/image4494.png"/><Relationship Id="rId89" Type="http://schemas.openxmlformats.org/officeDocument/2006/relationships/customXml" Target="../ink/ink6468.xml"/><Relationship Id="rId112" Type="http://schemas.openxmlformats.org/officeDocument/2006/relationships/image" Target="../media/image4516.png"/><Relationship Id="rId133" Type="http://schemas.openxmlformats.org/officeDocument/2006/relationships/customXml" Target="../ink/ink6490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88.png"/><Relationship Id="rId21" Type="http://schemas.openxmlformats.org/officeDocument/2006/relationships/image" Target="../media/image4540.png"/><Relationship Id="rId63" Type="http://schemas.openxmlformats.org/officeDocument/2006/relationships/image" Target="../media/image4561.png"/><Relationship Id="rId159" Type="http://schemas.openxmlformats.org/officeDocument/2006/relationships/image" Target="../media/image4609.png"/><Relationship Id="rId170" Type="http://schemas.openxmlformats.org/officeDocument/2006/relationships/customXml" Target="../ink/ink6578.xml"/><Relationship Id="rId226" Type="http://schemas.openxmlformats.org/officeDocument/2006/relationships/customXml" Target="../ink/ink6606.xml"/><Relationship Id="rId268" Type="http://schemas.openxmlformats.org/officeDocument/2006/relationships/customXml" Target="../ink/ink6627.xml"/><Relationship Id="rId32" Type="http://schemas.openxmlformats.org/officeDocument/2006/relationships/customXml" Target="../ink/ink6509.xml"/><Relationship Id="rId74" Type="http://schemas.openxmlformats.org/officeDocument/2006/relationships/customXml" Target="../ink/ink6530.xml"/><Relationship Id="rId128" Type="http://schemas.openxmlformats.org/officeDocument/2006/relationships/customXml" Target="../ink/ink6557.xml"/><Relationship Id="rId5" Type="http://schemas.openxmlformats.org/officeDocument/2006/relationships/image" Target="../media/image4532.png"/><Relationship Id="rId181" Type="http://schemas.openxmlformats.org/officeDocument/2006/relationships/image" Target="../media/image4620.png"/><Relationship Id="rId237" Type="http://schemas.openxmlformats.org/officeDocument/2006/relationships/image" Target="../media/image4648.png"/><Relationship Id="rId279" Type="http://schemas.openxmlformats.org/officeDocument/2006/relationships/image" Target="../media/image4669.png"/><Relationship Id="rId43" Type="http://schemas.openxmlformats.org/officeDocument/2006/relationships/image" Target="../media/image4551.png"/><Relationship Id="rId139" Type="http://schemas.openxmlformats.org/officeDocument/2006/relationships/image" Target="../media/image4599.png"/><Relationship Id="rId290" Type="http://schemas.openxmlformats.org/officeDocument/2006/relationships/customXml" Target="../ink/ink6638.xml"/><Relationship Id="rId85" Type="http://schemas.openxmlformats.org/officeDocument/2006/relationships/image" Target="../media/image4572.png"/><Relationship Id="rId150" Type="http://schemas.openxmlformats.org/officeDocument/2006/relationships/customXml" Target="../ink/ink6568.xml"/><Relationship Id="rId192" Type="http://schemas.openxmlformats.org/officeDocument/2006/relationships/customXml" Target="../ink/ink6589.xml"/><Relationship Id="rId206" Type="http://schemas.openxmlformats.org/officeDocument/2006/relationships/customXml" Target="../ink/ink6596.xml"/><Relationship Id="rId248" Type="http://schemas.openxmlformats.org/officeDocument/2006/relationships/customXml" Target="../ink/ink6617.xml"/><Relationship Id="rId12" Type="http://schemas.openxmlformats.org/officeDocument/2006/relationships/customXml" Target="../ink/ink6499.xml"/><Relationship Id="rId33" Type="http://schemas.openxmlformats.org/officeDocument/2006/relationships/image" Target="../media/image4546.png"/><Relationship Id="rId108" Type="http://schemas.openxmlformats.org/officeDocument/2006/relationships/customXml" Target="../ink/ink6547.xml"/><Relationship Id="rId129" Type="http://schemas.openxmlformats.org/officeDocument/2006/relationships/image" Target="../media/image4594.png"/><Relationship Id="rId280" Type="http://schemas.openxmlformats.org/officeDocument/2006/relationships/customXml" Target="../ink/ink6633.xml"/><Relationship Id="rId54" Type="http://schemas.openxmlformats.org/officeDocument/2006/relationships/customXml" Target="../ink/ink6520.xml"/><Relationship Id="rId75" Type="http://schemas.openxmlformats.org/officeDocument/2006/relationships/image" Target="../media/image4567.png"/><Relationship Id="rId96" Type="http://schemas.openxmlformats.org/officeDocument/2006/relationships/customXml" Target="../ink/ink6541.xml"/><Relationship Id="rId140" Type="http://schemas.openxmlformats.org/officeDocument/2006/relationships/customXml" Target="../ink/ink6563.xml"/><Relationship Id="rId161" Type="http://schemas.openxmlformats.org/officeDocument/2006/relationships/image" Target="../media/image4610.png"/><Relationship Id="rId182" Type="http://schemas.openxmlformats.org/officeDocument/2006/relationships/customXml" Target="../ink/ink6584.xml"/><Relationship Id="rId217" Type="http://schemas.openxmlformats.org/officeDocument/2006/relationships/image" Target="../media/image4638.png"/><Relationship Id="rId6" Type="http://schemas.openxmlformats.org/officeDocument/2006/relationships/customXml" Target="../ink/ink6496.xml"/><Relationship Id="rId238" Type="http://schemas.openxmlformats.org/officeDocument/2006/relationships/customXml" Target="../ink/ink6612.xml"/><Relationship Id="rId259" Type="http://schemas.openxmlformats.org/officeDocument/2006/relationships/image" Target="../media/image4659.png"/><Relationship Id="rId23" Type="http://schemas.openxmlformats.org/officeDocument/2006/relationships/image" Target="../media/image4541.png"/><Relationship Id="rId119" Type="http://schemas.openxmlformats.org/officeDocument/2006/relationships/image" Target="../media/image4589.png"/><Relationship Id="rId270" Type="http://schemas.openxmlformats.org/officeDocument/2006/relationships/customXml" Target="../ink/ink6628.xml"/><Relationship Id="rId291" Type="http://schemas.openxmlformats.org/officeDocument/2006/relationships/image" Target="../media/image4675.png"/><Relationship Id="rId44" Type="http://schemas.openxmlformats.org/officeDocument/2006/relationships/customXml" Target="../ink/ink6515.xml"/><Relationship Id="rId65" Type="http://schemas.openxmlformats.org/officeDocument/2006/relationships/image" Target="../media/image4562.png"/><Relationship Id="rId86" Type="http://schemas.openxmlformats.org/officeDocument/2006/relationships/customXml" Target="../ink/ink6536.xml"/><Relationship Id="rId130" Type="http://schemas.openxmlformats.org/officeDocument/2006/relationships/customXml" Target="../ink/ink6558.xml"/><Relationship Id="rId151" Type="http://schemas.openxmlformats.org/officeDocument/2006/relationships/image" Target="../media/image4605.png"/><Relationship Id="rId172" Type="http://schemas.openxmlformats.org/officeDocument/2006/relationships/customXml" Target="../ink/ink6579.xml"/><Relationship Id="rId193" Type="http://schemas.openxmlformats.org/officeDocument/2006/relationships/image" Target="../media/image4626.png"/><Relationship Id="rId207" Type="http://schemas.openxmlformats.org/officeDocument/2006/relationships/image" Target="../media/image4633.png"/><Relationship Id="rId228" Type="http://schemas.openxmlformats.org/officeDocument/2006/relationships/customXml" Target="../ink/ink6607.xml"/><Relationship Id="rId249" Type="http://schemas.openxmlformats.org/officeDocument/2006/relationships/image" Target="../media/image4654.png"/><Relationship Id="rId13" Type="http://schemas.openxmlformats.org/officeDocument/2006/relationships/image" Target="../media/image4536.png"/><Relationship Id="rId109" Type="http://schemas.openxmlformats.org/officeDocument/2006/relationships/image" Target="../media/image4584.png"/><Relationship Id="rId260" Type="http://schemas.openxmlformats.org/officeDocument/2006/relationships/customXml" Target="../ink/ink6623.xml"/><Relationship Id="rId281" Type="http://schemas.openxmlformats.org/officeDocument/2006/relationships/image" Target="../media/image4670.png"/><Relationship Id="rId34" Type="http://schemas.openxmlformats.org/officeDocument/2006/relationships/customXml" Target="../ink/ink6510.xml"/><Relationship Id="rId55" Type="http://schemas.openxmlformats.org/officeDocument/2006/relationships/image" Target="../media/image4557.png"/><Relationship Id="rId76" Type="http://schemas.openxmlformats.org/officeDocument/2006/relationships/customXml" Target="../ink/ink6531.xml"/><Relationship Id="rId97" Type="http://schemas.openxmlformats.org/officeDocument/2006/relationships/image" Target="../media/image4578.png"/><Relationship Id="rId120" Type="http://schemas.openxmlformats.org/officeDocument/2006/relationships/customXml" Target="../ink/ink6553.xml"/><Relationship Id="rId141" Type="http://schemas.openxmlformats.org/officeDocument/2006/relationships/image" Target="../media/image4600.png"/><Relationship Id="rId7" Type="http://schemas.openxmlformats.org/officeDocument/2006/relationships/image" Target="../media/image4533.png"/><Relationship Id="rId162" Type="http://schemas.openxmlformats.org/officeDocument/2006/relationships/customXml" Target="../ink/ink6574.xml"/><Relationship Id="rId183" Type="http://schemas.openxmlformats.org/officeDocument/2006/relationships/image" Target="../media/image4621.png"/><Relationship Id="rId218" Type="http://schemas.openxmlformats.org/officeDocument/2006/relationships/customXml" Target="../ink/ink6602.xml"/><Relationship Id="rId239" Type="http://schemas.openxmlformats.org/officeDocument/2006/relationships/image" Target="../media/image4649.png"/><Relationship Id="rId250" Type="http://schemas.openxmlformats.org/officeDocument/2006/relationships/customXml" Target="../ink/ink6618.xml"/><Relationship Id="rId271" Type="http://schemas.openxmlformats.org/officeDocument/2006/relationships/image" Target="../media/image4665.png"/><Relationship Id="rId292" Type="http://schemas.openxmlformats.org/officeDocument/2006/relationships/customXml" Target="../ink/ink6639.xml"/><Relationship Id="rId24" Type="http://schemas.openxmlformats.org/officeDocument/2006/relationships/customXml" Target="../ink/ink6505.xml"/><Relationship Id="rId45" Type="http://schemas.openxmlformats.org/officeDocument/2006/relationships/image" Target="../media/image4552.png"/><Relationship Id="rId66" Type="http://schemas.openxmlformats.org/officeDocument/2006/relationships/customXml" Target="../ink/ink6526.xml"/><Relationship Id="rId87" Type="http://schemas.openxmlformats.org/officeDocument/2006/relationships/image" Target="../media/image4573.png"/><Relationship Id="rId110" Type="http://schemas.openxmlformats.org/officeDocument/2006/relationships/customXml" Target="../ink/ink6548.xml"/><Relationship Id="rId131" Type="http://schemas.openxmlformats.org/officeDocument/2006/relationships/image" Target="../media/image4595.png"/><Relationship Id="rId152" Type="http://schemas.openxmlformats.org/officeDocument/2006/relationships/customXml" Target="../ink/ink6569.xml"/><Relationship Id="rId173" Type="http://schemas.openxmlformats.org/officeDocument/2006/relationships/image" Target="../media/image4616.png"/><Relationship Id="rId194" Type="http://schemas.openxmlformats.org/officeDocument/2006/relationships/customXml" Target="../ink/ink6590.xml"/><Relationship Id="rId208" Type="http://schemas.openxmlformats.org/officeDocument/2006/relationships/customXml" Target="../ink/ink6597.xml"/><Relationship Id="rId229" Type="http://schemas.openxmlformats.org/officeDocument/2006/relationships/image" Target="../media/image4644.png"/><Relationship Id="rId240" Type="http://schemas.openxmlformats.org/officeDocument/2006/relationships/customXml" Target="../ink/ink6613.xml"/><Relationship Id="rId261" Type="http://schemas.openxmlformats.org/officeDocument/2006/relationships/image" Target="../media/image4660.png"/><Relationship Id="rId14" Type="http://schemas.openxmlformats.org/officeDocument/2006/relationships/customXml" Target="../ink/ink6500.xml"/><Relationship Id="rId35" Type="http://schemas.openxmlformats.org/officeDocument/2006/relationships/image" Target="../media/image4547.png"/><Relationship Id="rId56" Type="http://schemas.openxmlformats.org/officeDocument/2006/relationships/customXml" Target="../ink/ink6521.xml"/><Relationship Id="rId77" Type="http://schemas.openxmlformats.org/officeDocument/2006/relationships/image" Target="../media/image4568.png"/><Relationship Id="rId100" Type="http://schemas.openxmlformats.org/officeDocument/2006/relationships/customXml" Target="../ink/ink6543.xml"/><Relationship Id="rId282" Type="http://schemas.openxmlformats.org/officeDocument/2006/relationships/customXml" Target="../ink/ink6634.xml"/><Relationship Id="rId8" Type="http://schemas.openxmlformats.org/officeDocument/2006/relationships/customXml" Target="../ink/ink6497.xml"/><Relationship Id="rId98" Type="http://schemas.openxmlformats.org/officeDocument/2006/relationships/customXml" Target="../ink/ink6542.xml"/><Relationship Id="rId121" Type="http://schemas.openxmlformats.org/officeDocument/2006/relationships/image" Target="../media/image4590.png"/><Relationship Id="rId142" Type="http://schemas.openxmlformats.org/officeDocument/2006/relationships/customXml" Target="../ink/ink6564.xml"/><Relationship Id="rId163" Type="http://schemas.openxmlformats.org/officeDocument/2006/relationships/image" Target="../media/image4611.png"/><Relationship Id="rId184" Type="http://schemas.openxmlformats.org/officeDocument/2006/relationships/customXml" Target="../ink/ink6585.xml"/><Relationship Id="rId219" Type="http://schemas.openxmlformats.org/officeDocument/2006/relationships/image" Target="../media/image4639.png"/><Relationship Id="rId230" Type="http://schemas.openxmlformats.org/officeDocument/2006/relationships/customXml" Target="../ink/ink6608.xml"/><Relationship Id="rId251" Type="http://schemas.openxmlformats.org/officeDocument/2006/relationships/image" Target="../media/image4655.png"/><Relationship Id="rId25" Type="http://schemas.openxmlformats.org/officeDocument/2006/relationships/image" Target="../media/image4542.png"/><Relationship Id="rId46" Type="http://schemas.openxmlformats.org/officeDocument/2006/relationships/customXml" Target="../ink/ink6516.xml"/><Relationship Id="rId67" Type="http://schemas.openxmlformats.org/officeDocument/2006/relationships/image" Target="../media/image4563.png"/><Relationship Id="rId272" Type="http://schemas.openxmlformats.org/officeDocument/2006/relationships/customXml" Target="../ink/ink6629.xml"/><Relationship Id="rId293" Type="http://schemas.openxmlformats.org/officeDocument/2006/relationships/image" Target="../media/image4676.png"/><Relationship Id="rId88" Type="http://schemas.openxmlformats.org/officeDocument/2006/relationships/customXml" Target="../ink/ink6537.xml"/><Relationship Id="rId111" Type="http://schemas.openxmlformats.org/officeDocument/2006/relationships/image" Target="../media/image4585.png"/><Relationship Id="rId132" Type="http://schemas.openxmlformats.org/officeDocument/2006/relationships/customXml" Target="../ink/ink6559.xml"/><Relationship Id="rId153" Type="http://schemas.openxmlformats.org/officeDocument/2006/relationships/image" Target="../media/image4606.png"/><Relationship Id="rId174" Type="http://schemas.openxmlformats.org/officeDocument/2006/relationships/customXml" Target="../ink/ink6580.xml"/><Relationship Id="rId195" Type="http://schemas.openxmlformats.org/officeDocument/2006/relationships/image" Target="../media/image4627.png"/><Relationship Id="rId209" Type="http://schemas.openxmlformats.org/officeDocument/2006/relationships/image" Target="../media/image4634.png"/><Relationship Id="rId220" Type="http://schemas.openxmlformats.org/officeDocument/2006/relationships/customXml" Target="../ink/ink6603.xml"/><Relationship Id="rId241" Type="http://schemas.openxmlformats.org/officeDocument/2006/relationships/image" Target="../media/image4650.png"/><Relationship Id="rId15" Type="http://schemas.openxmlformats.org/officeDocument/2006/relationships/image" Target="../media/image4537.png"/><Relationship Id="rId36" Type="http://schemas.openxmlformats.org/officeDocument/2006/relationships/customXml" Target="../ink/ink6511.xml"/><Relationship Id="rId57" Type="http://schemas.openxmlformats.org/officeDocument/2006/relationships/image" Target="../media/image4558.png"/><Relationship Id="rId262" Type="http://schemas.openxmlformats.org/officeDocument/2006/relationships/customXml" Target="../ink/ink6624.xml"/><Relationship Id="rId283" Type="http://schemas.openxmlformats.org/officeDocument/2006/relationships/image" Target="../media/image4671.png"/><Relationship Id="rId78" Type="http://schemas.openxmlformats.org/officeDocument/2006/relationships/customXml" Target="../ink/ink6532.xml"/><Relationship Id="rId99" Type="http://schemas.openxmlformats.org/officeDocument/2006/relationships/image" Target="../media/image4579.png"/><Relationship Id="rId101" Type="http://schemas.openxmlformats.org/officeDocument/2006/relationships/image" Target="../media/image4580.png"/><Relationship Id="rId122" Type="http://schemas.openxmlformats.org/officeDocument/2006/relationships/customXml" Target="../ink/ink6554.xml"/><Relationship Id="rId143" Type="http://schemas.openxmlformats.org/officeDocument/2006/relationships/image" Target="../media/image4601.png"/><Relationship Id="rId164" Type="http://schemas.openxmlformats.org/officeDocument/2006/relationships/customXml" Target="../ink/ink6575.xml"/><Relationship Id="rId185" Type="http://schemas.openxmlformats.org/officeDocument/2006/relationships/image" Target="../media/image4622.png"/><Relationship Id="rId9" Type="http://schemas.openxmlformats.org/officeDocument/2006/relationships/image" Target="../media/image4534.png"/><Relationship Id="rId210" Type="http://schemas.openxmlformats.org/officeDocument/2006/relationships/customXml" Target="../ink/ink6598.xml"/><Relationship Id="rId26" Type="http://schemas.openxmlformats.org/officeDocument/2006/relationships/customXml" Target="../ink/ink6506.xml"/><Relationship Id="rId231" Type="http://schemas.openxmlformats.org/officeDocument/2006/relationships/image" Target="../media/image4645.png"/><Relationship Id="rId252" Type="http://schemas.openxmlformats.org/officeDocument/2006/relationships/customXml" Target="../ink/ink6619.xml"/><Relationship Id="rId273" Type="http://schemas.openxmlformats.org/officeDocument/2006/relationships/image" Target="../media/image4666.png"/><Relationship Id="rId294" Type="http://schemas.openxmlformats.org/officeDocument/2006/relationships/customXml" Target="../ink/ink6640.xml"/><Relationship Id="rId47" Type="http://schemas.openxmlformats.org/officeDocument/2006/relationships/image" Target="../media/image4553.png"/><Relationship Id="rId68" Type="http://schemas.openxmlformats.org/officeDocument/2006/relationships/customXml" Target="../ink/ink6527.xml"/><Relationship Id="rId89" Type="http://schemas.openxmlformats.org/officeDocument/2006/relationships/image" Target="../media/image4574.png"/><Relationship Id="rId112" Type="http://schemas.openxmlformats.org/officeDocument/2006/relationships/customXml" Target="../ink/ink6549.xml"/><Relationship Id="rId133" Type="http://schemas.openxmlformats.org/officeDocument/2006/relationships/image" Target="../media/image4596.png"/><Relationship Id="rId154" Type="http://schemas.openxmlformats.org/officeDocument/2006/relationships/customXml" Target="../ink/ink6570.xml"/><Relationship Id="rId175" Type="http://schemas.openxmlformats.org/officeDocument/2006/relationships/image" Target="../media/image4617.png"/><Relationship Id="rId196" Type="http://schemas.openxmlformats.org/officeDocument/2006/relationships/customXml" Target="../ink/ink6591.xml"/><Relationship Id="rId200" Type="http://schemas.openxmlformats.org/officeDocument/2006/relationships/customXml" Target="../ink/ink6593.xml"/><Relationship Id="rId16" Type="http://schemas.openxmlformats.org/officeDocument/2006/relationships/customXml" Target="../ink/ink6501.xml"/><Relationship Id="rId221" Type="http://schemas.openxmlformats.org/officeDocument/2006/relationships/image" Target="../media/image4640.png"/><Relationship Id="rId242" Type="http://schemas.openxmlformats.org/officeDocument/2006/relationships/customXml" Target="../ink/ink6614.xml"/><Relationship Id="rId263" Type="http://schemas.openxmlformats.org/officeDocument/2006/relationships/image" Target="../media/image4661.png"/><Relationship Id="rId284" Type="http://schemas.openxmlformats.org/officeDocument/2006/relationships/customXml" Target="../ink/ink6635.xml"/><Relationship Id="rId37" Type="http://schemas.openxmlformats.org/officeDocument/2006/relationships/image" Target="../media/image4548.png"/><Relationship Id="rId58" Type="http://schemas.openxmlformats.org/officeDocument/2006/relationships/customXml" Target="../ink/ink6522.xml"/><Relationship Id="rId79" Type="http://schemas.openxmlformats.org/officeDocument/2006/relationships/image" Target="../media/image4569.png"/><Relationship Id="rId102" Type="http://schemas.openxmlformats.org/officeDocument/2006/relationships/customXml" Target="../ink/ink6544.xml"/><Relationship Id="rId123" Type="http://schemas.openxmlformats.org/officeDocument/2006/relationships/image" Target="../media/image4591.png"/><Relationship Id="rId144" Type="http://schemas.openxmlformats.org/officeDocument/2006/relationships/customXml" Target="../ink/ink6565.xml"/><Relationship Id="rId90" Type="http://schemas.openxmlformats.org/officeDocument/2006/relationships/customXml" Target="../ink/ink6538.xml"/><Relationship Id="rId165" Type="http://schemas.openxmlformats.org/officeDocument/2006/relationships/image" Target="../media/image4612.png"/><Relationship Id="rId186" Type="http://schemas.openxmlformats.org/officeDocument/2006/relationships/customXml" Target="../ink/ink6586.xml"/><Relationship Id="rId211" Type="http://schemas.openxmlformats.org/officeDocument/2006/relationships/image" Target="../media/image4635.png"/><Relationship Id="rId232" Type="http://schemas.openxmlformats.org/officeDocument/2006/relationships/customXml" Target="../ink/ink6609.xml"/><Relationship Id="rId253" Type="http://schemas.openxmlformats.org/officeDocument/2006/relationships/image" Target="../media/image4656.png"/><Relationship Id="rId274" Type="http://schemas.openxmlformats.org/officeDocument/2006/relationships/customXml" Target="../ink/ink6630.xml"/><Relationship Id="rId295" Type="http://schemas.openxmlformats.org/officeDocument/2006/relationships/image" Target="../media/image4677.png"/><Relationship Id="rId27" Type="http://schemas.openxmlformats.org/officeDocument/2006/relationships/image" Target="../media/image4543.png"/><Relationship Id="rId48" Type="http://schemas.openxmlformats.org/officeDocument/2006/relationships/customXml" Target="../ink/ink6517.xml"/><Relationship Id="rId69" Type="http://schemas.openxmlformats.org/officeDocument/2006/relationships/image" Target="../media/image4564.png"/><Relationship Id="rId113" Type="http://schemas.openxmlformats.org/officeDocument/2006/relationships/image" Target="../media/image4586.png"/><Relationship Id="rId134" Type="http://schemas.openxmlformats.org/officeDocument/2006/relationships/customXml" Target="../ink/ink6560.xml"/><Relationship Id="rId80" Type="http://schemas.openxmlformats.org/officeDocument/2006/relationships/customXml" Target="../ink/ink6533.xml"/><Relationship Id="rId155" Type="http://schemas.openxmlformats.org/officeDocument/2006/relationships/image" Target="../media/image4607.png"/><Relationship Id="rId176" Type="http://schemas.openxmlformats.org/officeDocument/2006/relationships/customXml" Target="../ink/ink6581.xml"/><Relationship Id="rId197" Type="http://schemas.openxmlformats.org/officeDocument/2006/relationships/image" Target="../media/image4628.png"/><Relationship Id="rId201" Type="http://schemas.openxmlformats.org/officeDocument/2006/relationships/image" Target="../media/image4630.png"/><Relationship Id="rId222" Type="http://schemas.openxmlformats.org/officeDocument/2006/relationships/customXml" Target="../ink/ink6604.xml"/><Relationship Id="rId243" Type="http://schemas.openxmlformats.org/officeDocument/2006/relationships/image" Target="../media/image4651.png"/><Relationship Id="rId264" Type="http://schemas.openxmlformats.org/officeDocument/2006/relationships/customXml" Target="../ink/ink6625.xml"/><Relationship Id="rId285" Type="http://schemas.openxmlformats.org/officeDocument/2006/relationships/image" Target="../media/image4672.png"/><Relationship Id="rId17" Type="http://schemas.openxmlformats.org/officeDocument/2006/relationships/image" Target="../media/image4538.png"/><Relationship Id="rId38" Type="http://schemas.openxmlformats.org/officeDocument/2006/relationships/customXml" Target="../ink/ink6512.xml"/><Relationship Id="rId59" Type="http://schemas.openxmlformats.org/officeDocument/2006/relationships/image" Target="../media/image4559.png"/><Relationship Id="rId103" Type="http://schemas.openxmlformats.org/officeDocument/2006/relationships/image" Target="../media/image4581.png"/><Relationship Id="rId124" Type="http://schemas.openxmlformats.org/officeDocument/2006/relationships/customXml" Target="../ink/ink6555.xml"/><Relationship Id="rId70" Type="http://schemas.openxmlformats.org/officeDocument/2006/relationships/customXml" Target="../ink/ink6528.xml"/><Relationship Id="rId91" Type="http://schemas.openxmlformats.org/officeDocument/2006/relationships/image" Target="../media/image4575.png"/><Relationship Id="rId145" Type="http://schemas.openxmlformats.org/officeDocument/2006/relationships/image" Target="../media/image4602.png"/><Relationship Id="rId166" Type="http://schemas.openxmlformats.org/officeDocument/2006/relationships/customXml" Target="../ink/ink6576.xml"/><Relationship Id="rId187" Type="http://schemas.openxmlformats.org/officeDocument/2006/relationships/image" Target="../media/image462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6599.xml"/><Relationship Id="rId233" Type="http://schemas.openxmlformats.org/officeDocument/2006/relationships/image" Target="../media/image4646.png"/><Relationship Id="rId254" Type="http://schemas.openxmlformats.org/officeDocument/2006/relationships/customXml" Target="../ink/ink6620.xml"/><Relationship Id="rId28" Type="http://schemas.openxmlformats.org/officeDocument/2006/relationships/customXml" Target="../ink/ink6507.xml"/><Relationship Id="rId49" Type="http://schemas.openxmlformats.org/officeDocument/2006/relationships/image" Target="../media/image4554.png"/><Relationship Id="rId114" Type="http://schemas.openxmlformats.org/officeDocument/2006/relationships/customXml" Target="../ink/ink6550.xml"/><Relationship Id="rId275" Type="http://schemas.openxmlformats.org/officeDocument/2006/relationships/image" Target="../media/image4667.png"/><Relationship Id="rId60" Type="http://schemas.openxmlformats.org/officeDocument/2006/relationships/customXml" Target="../ink/ink6523.xml"/><Relationship Id="rId81" Type="http://schemas.openxmlformats.org/officeDocument/2006/relationships/image" Target="../media/image4570.png"/><Relationship Id="rId135" Type="http://schemas.openxmlformats.org/officeDocument/2006/relationships/image" Target="../media/image4597.png"/><Relationship Id="rId156" Type="http://schemas.openxmlformats.org/officeDocument/2006/relationships/customXml" Target="../ink/ink6571.xml"/><Relationship Id="rId177" Type="http://schemas.openxmlformats.org/officeDocument/2006/relationships/image" Target="../media/image4618.png"/><Relationship Id="rId198" Type="http://schemas.openxmlformats.org/officeDocument/2006/relationships/customXml" Target="../ink/ink6592.xml"/><Relationship Id="rId202" Type="http://schemas.openxmlformats.org/officeDocument/2006/relationships/customXml" Target="../ink/ink6594.xml"/><Relationship Id="rId223" Type="http://schemas.openxmlformats.org/officeDocument/2006/relationships/image" Target="../media/image4641.png"/><Relationship Id="rId244" Type="http://schemas.openxmlformats.org/officeDocument/2006/relationships/customXml" Target="../ink/ink6615.xml"/><Relationship Id="rId18" Type="http://schemas.openxmlformats.org/officeDocument/2006/relationships/customXml" Target="../ink/ink6502.xml"/><Relationship Id="rId39" Type="http://schemas.openxmlformats.org/officeDocument/2006/relationships/image" Target="../media/image4549.png"/><Relationship Id="rId265" Type="http://schemas.openxmlformats.org/officeDocument/2006/relationships/image" Target="../media/image4662.png"/><Relationship Id="rId286" Type="http://schemas.openxmlformats.org/officeDocument/2006/relationships/customXml" Target="../ink/ink6636.xml"/><Relationship Id="rId50" Type="http://schemas.openxmlformats.org/officeDocument/2006/relationships/customXml" Target="../ink/ink6518.xml"/><Relationship Id="rId104" Type="http://schemas.openxmlformats.org/officeDocument/2006/relationships/customXml" Target="../ink/ink6545.xml"/><Relationship Id="rId125" Type="http://schemas.openxmlformats.org/officeDocument/2006/relationships/image" Target="../media/image4592.png"/><Relationship Id="rId146" Type="http://schemas.openxmlformats.org/officeDocument/2006/relationships/customXml" Target="../ink/ink6566.xml"/><Relationship Id="rId167" Type="http://schemas.openxmlformats.org/officeDocument/2006/relationships/image" Target="../media/image4613.png"/><Relationship Id="rId188" Type="http://schemas.openxmlformats.org/officeDocument/2006/relationships/customXml" Target="../ink/ink6587.xml"/><Relationship Id="rId71" Type="http://schemas.openxmlformats.org/officeDocument/2006/relationships/image" Target="../media/image4565.png"/><Relationship Id="rId92" Type="http://schemas.openxmlformats.org/officeDocument/2006/relationships/customXml" Target="../ink/ink6539.xml"/><Relationship Id="rId213" Type="http://schemas.openxmlformats.org/officeDocument/2006/relationships/image" Target="../media/image4636.png"/><Relationship Id="rId234" Type="http://schemas.openxmlformats.org/officeDocument/2006/relationships/customXml" Target="../ink/ink6610.xml"/><Relationship Id="rId2" Type="http://schemas.openxmlformats.org/officeDocument/2006/relationships/customXml" Target="../ink/ink6494.xml"/><Relationship Id="rId29" Type="http://schemas.openxmlformats.org/officeDocument/2006/relationships/image" Target="../media/image4544.png"/><Relationship Id="rId255" Type="http://schemas.openxmlformats.org/officeDocument/2006/relationships/image" Target="../media/image4657.png"/><Relationship Id="rId276" Type="http://schemas.openxmlformats.org/officeDocument/2006/relationships/customXml" Target="../ink/ink6631.xml"/><Relationship Id="rId40" Type="http://schemas.openxmlformats.org/officeDocument/2006/relationships/customXml" Target="../ink/ink6513.xml"/><Relationship Id="rId115" Type="http://schemas.openxmlformats.org/officeDocument/2006/relationships/image" Target="../media/image4587.png"/><Relationship Id="rId136" Type="http://schemas.openxmlformats.org/officeDocument/2006/relationships/customXml" Target="../ink/ink6561.xml"/><Relationship Id="rId157" Type="http://schemas.openxmlformats.org/officeDocument/2006/relationships/image" Target="../media/image4608.png"/><Relationship Id="rId178" Type="http://schemas.openxmlformats.org/officeDocument/2006/relationships/customXml" Target="../ink/ink6582.xml"/><Relationship Id="rId61" Type="http://schemas.openxmlformats.org/officeDocument/2006/relationships/image" Target="../media/image4560.png"/><Relationship Id="rId82" Type="http://schemas.openxmlformats.org/officeDocument/2006/relationships/customXml" Target="../ink/ink6534.xml"/><Relationship Id="rId199" Type="http://schemas.openxmlformats.org/officeDocument/2006/relationships/image" Target="../media/image4629.png"/><Relationship Id="rId203" Type="http://schemas.openxmlformats.org/officeDocument/2006/relationships/image" Target="../media/image4631.png"/><Relationship Id="rId19" Type="http://schemas.openxmlformats.org/officeDocument/2006/relationships/image" Target="../media/image4539.png"/><Relationship Id="rId224" Type="http://schemas.openxmlformats.org/officeDocument/2006/relationships/customXml" Target="../ink/ink6605.xml"/><Relationship Id="rId245" Type="http://schemas.openxmlformats.org/officeDocument/2006/relationships/image" Target="../media/image4652.png"/><Relationship Id="rId266" Type="http://schemas.openxmlformats.org/officeDocument/2006/relationships/customXml" Target="../ink/ink6626.xml"/><Relationship Id="rId287" Type="http://schemas.openxmlformats.org/officeDocument/2006/relationships/image" Target="../media/image4673.png"/><Relationship Id="rId30" Type="http://schemas.openxmlformats.org/officeDocument/2006/relationships/customXml" Target="../ink/ink6508.xml"/><Relationship Id="rId105" Type="http://schemas.openxmlformats.org/officeDocument/2006/relationships/image" Target="../media/image4582.png"/><Relationship Id="rId126" Type="http://schemas.openxmlformats.org/officeDocument/2006/relationships/customXml" Target="../ink/ink6556.xml"/><Relationship Id="rId147" Type="http://schemas.openxmlformats.org/officeDocument/2006/relationships/image" Target="../media/image4603.png"/><Relationship Id="rId168" Type="http://schemas.openxmlformats.org/officeDocument/2006/relationships/customXml" Target="../ink/ink6577.xml"/><Relationship Id="rId51" Type="http://schemas.openxmlformats.org/officeDocument/2006/relationships/image" Target="../media/image4555.png"/><Relationship Id="rId72" Type="http://schemas.openxmlformats.org/officeDocument/2006/relationships/customXml" Target="../ink/ink6529.xml"/><Relationship Id="rId93" Type="http://schemas.openxmlformats.org/officeDocument/2006/relationships/image" Target="../media/image4576.png"/><Relationship Id="rId189" Type="http://schemas.openxmlformats.org/officeDocument/2006/relationships/image" Target="../media/image4624.png"/><Relationship Id="rId3" Type="http://schemas.openxmlformats.org/officeDocument/2006/relationships/image" Target="../media/image4531.png"/><Relationship Id="rId214" Type="http://schemas.openxmlformats.org/officeDocument/2006/relationships/customXml" Target="../ink/ink6600.xml"/><Relationship Id="rId235" Type="http://schemas.openxmlformats.org/officeDocument/2006/relationships/image" Target="../media/image4647.png"/><Relationship Id="rId256" Type="http://schemas.openxmlformats.org/officeDocument/2006/relationships/customXml" Target="../ink/ink6621.xml"/><Relationship Id="rId277" Type="http://schemas.openxmlformats.org/officeDocument/2006/relationships/image" Target="../media/image4668.png"/><Relationship Id="rId116" Type="http://schemas.openxmlformats.org/officeDocument/2006/relationships/customXml" Target="../ink/ink6551.xml"/><Relationship Id="rId137" Type="http://schemas.openxmlformats.org/officeDocument/2006/relationships/image" Target="../media/image4598.png"/><Relationship Id="rId158" Type="http://schemas.openxmlformats.org/officeDocument/2006/relationships/customXml" Target="../ink/ink6572.xml"/><Relationship Id="rId20" Type="http://schemas.openxmlformats.org/officeDocument/2006/relationships/customXml" Target="../ink/ink6503.xml"/><Relationship Id="rId41" Type="http://schemas.openxmlformats.org/officeDocument/2006/relationships/image" Target="../media/image4550.png"/><Relationship Id="rId62" Type="http://schemas.openxmlformats.org/officeDocument/2006/relationships/customXml" Target="../ink/ink6524.xml"/><Relationship Id="rId83" Type="http://schemas.openxmlformats.org/officeDocument/2006/relationships/image" Target="../media/image4571.png"/><Relationship Id="rId179" Type="http://schemas.openxmlformats.org/officeDocument/2006/relationships/image" Target="../media/image4619.png"/><Relationship Id="rId190" Type="http://schemas.openxmlformats.org/officeDocument/2006/relationships/customXml" Target="../ink/ink6588.xml"/><Relationship Id="rId204" Type="http://schemas.openxmlformats.org/officeDocument/2006/relationships/customXml" Target="../ink/ink6595.xml"/><Relationship Id="rId225" Type="http://schemas.openxmlformats.org/officeDocument/2006/relationships/image" Target="../media/image4642.png"/><Relationship Id="rId246" Type="http://schemas.openxmlformats.org/officeDocument/2006/relationships/customXml" Target="../ink/ink6616.xml"/><Relationship Id="rId267" Type="http://schemas.openxmlformats.org/officeDocument/2006/relationships/image" Target="../media/image4663.png"/><Relationship Id="rId288" Type="http://schemas.openxmlformats.org/officeDocument/2006/relationships/customXml" Target="../ink/ink6637.xml"/><Relationship Id="rId106" Type="http://schemas.openxmlformats.org/officeDocument/2006/relationships/customXml" Target="../ink/ink6546.xml"/><Relationship Id="rId127" Type="http://schemas.openxmlformats.org/officeDocument/2006/relationships/image" Target="../media/image4593.png"/><Relationship Id="rId10" Type="http://schemas.openxmlformats.org/officeDocument/2006/relationships/customXml" Target="../ink/ink6498.xml"/><Relationship Id="rId31" Type="http://schemas.openxmlformats.org/officeDocument/2006/relationships/image" Target="../media/image4545.png"/><Relationship Id="rId52" Type="http://schemas.openxmlformats.org/officeDocument/2006/relationships/customXml" Target="../ink/ink6519.xml"/><Relationship Id="rId73" Type="http://schemas.openxmlformats.org/officeDocument/2006/relationships/image" Target="../media/image4566.png"/><Relationship Id="rId94" Type="http://schemas.openxmlformats.org/officeDocument/2006/relationships/customXml" Target="../ink/ink6540.xml"/><Relationship Id="rId148" Type="http://schemas.openxmlformats.org/officeDocument/2006/relationships/customXml" Target="../ink/ink6567.xml"/><Relationship Id="rId169" Type="http://schemas.openxmlformats.org/officeDocument/2006/relationships/image" Target="../media/image4614.png"/><Relationship Id="rId4" Type="http://schemas.openxmlformats.org/officeDocument/2006/relationships/customXml" Target="../ink/ink6495.xml"/><Relationship Id="rId180" Type="http://schemas.openxmlformats.org/officeDocument/2006/relationships/customXml" Target="../ink/ink6583.xml"/><Relationship Id="rId215" Type="http://schemas.openxmlformats.org/officeDocument/2006/relationships/image" Target="../media/image4637.png"/><Relationship Id="rId236" Type="http://schemas.openxmlformats.org/officeDocument/2006/relationships/customXml" Target="../ink/ink6611.xml"/><Relationship Id="rId257" Type="http://schemas.openxmlformats.org/officeDocument/2006/relationships/image" Target="../media/image4658.png"/><Relationship Id="rId278" Type="http://schemas.openxmlformats.org/officeDocument/2006/relationships/customXml" Target="../ink/ink6632.xml"/><Relationship Id="rId42" Type="http://schemas.openxmlformats.org/officeDocument/2006/relationships/customXml" Target="../ink/ink6514.xml"/><Relationship Id="rId84" Type="http://schemas.openxmlformats.org/officeDocument/2006/relationships/customXml" Target="../ink/ink6535.xml"/><Relationship Id="rId138" Type="http://schemas.openxmlformats.org/officeDocument/2006/relationships/customXml" Target="../ink/ink6562.xml"/><Relationship Id="rId191" Type="http://schemas.openxmlformats.org/officeDocument/2006/relationships/image" Target="../media/image4625.png"/><Relationship Id="rId205" Type="http://schemas.openxmlformats.org/officeDocument/2006/relationships/image" Target="../media/image4632.png"/><Relationship Id="rId247" Type="http://schemas.openxmlformats.org/officeDocument/2006/relationships/image" Target="../media/image4653.png"/><Relationship Id="rId107" Type="http://schemas.openxmlformats.org/officeDocument/2006/relationships/image" Target="../media/image4583.png"/><Relationship Id="rId289" Type="http://schemas.openxmlformats.org/officeDocument/2006/relationships/image" Target="../media/image4674.png"/><Relationship Id="rId11" Type="http://schemas.openxmlformats.org/officeDocument/2006/relationships/image" Target="../media/image4535.png"/><Relationship Id="rId53" Type="http://schemas.openxmlformats.org/officeDocument/2006/relationships/image" Target="../media/image4556.png"/><Relationship Id="rId149" Type="http://schemas.openxmlformats.org/officeDocument/2006/relationships/image" Target="../media/image4604.png"/><Relationship Id="rId95" Type="http://schemas.openxmlformats.org/officeDocument/2006/relationships/image" Target="../media/image4577.png"/><Relationship Id="rId160" Type="http://schemas.openxmlformats.org/officeDocument/2006/relationships/customXml" Target="../ink/ink6573.xml"/><Relationship Id="rId216" Type="http://schemas.openxmlformats.org/officeDocument/2006/relationships/customXml" Target="../ink/ink6601.xml"/><Relationship Id="rId258" Type="http://schemas.openxmlformats.org/officeDocument/2006/relationships/customXml" Target="../ink/ink6622.xml"/><Relationship Id="rId22" Type="http://schemas.openxmlformats.org/officeDocument/2006/relationships/customXml" Target="../ink/ink6504.xml"/><Relationship Id="rId64" Type="http://schemas.openxmlformats.org/officeDocument/2006/relationships/customXml" Target="../ink/ink6525.xml"/><Relationship Id="rId118" Type="http://schemas.openxmlformats.org/officeDocument/2006/relationships/customXml" Target="../ink/ink6552.xml"/><Relationship Id="rId171" Type="http://schemas.openxmlformats.org/officeDocument/2006/relationships/image" Target="../media/image4615.png"/><Relationship Id="rId227" Type="http://schemas.openxmlformats.org/officeDocument/2006/relationships/image" Target="../media/image4643.png"/><Relationship Id="rId269" Type="http://schemas.openxmlformats.org/officeDocument/2006/relationships/image" Target="../media/image4664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35.png"/><Relationship Id="rId21" Type="http://schemas.openxmlformats.org/officeDocument/2006/relationships/image" Target="../media/image4687.png"/><Relationship Id="rId42" Type="http://schemas.openxmlformats.org/officeDocument/2006/relationships/customXml" Target="../ink/ink6661.xml"/><Relationship Id="rId63" Type="http://schemas.openxmlformats.org/officeDocument/2006/relationships/image" Target="../media/image4708.png"/><Relationship Id="rId84" Type="http://schemas.openxmlformats.org/officeDocument/2006/relationships/customXml" Target="../ink/ink6682.xml"/><Relationship Id="rId138" Type="http://schemas.openxmlformats.org/officeDocument/2006/relationships/customXml" Target="../ink/ink6709.xml"/><Relationship Id="rId107" Type="http://schemas.openxmlformats.org/officeDocument/2006/relationships/image" Target="../media/image4730.png"/><Relationship Id="rId11" Type="http://schemas.openxmlformats.org/officeDocument/2006/relationships/image" Target="../media/image4682.png"/><Relationship Id="rId32" Type="http://schemas.openxmlformats.org/officeDocument/2006/relationships/customXml" Target="../ink/ink6656.xml"/><Relationship Id="rId53" Type="http://schemas.openxmlformats.org/officeDocument/2006/relationships/image" Target="../media/image4703.png"/><Relationship Id="rId74" Type="http://schemas.openxmlformats.org/officeDocument/2006/relationships/customXml" Target="../ink/ink6677.xml"/><Relationship Id="rId128" Type="http://schemas.openxmlformats.org/officeDocument/2006/relationships/customXml" Target="../ink/ink6704.xml"/><Relationship Id="rId149" Type="http://schemas.openxmlformats.org/officeDocument/2006/relationships/image" Target="../media/image4751.png"/><Relationship Id="rId5" Type="http://schemas.openxmlformats.org/officeDocument/2006/relationships/image" Target="../media/image4679.png"/><Relationship Id="rId95" Type="http://schemas.openxmlformats.org/officeDocument/2006/relationships/image" Target="../media/image4724.png"/><Relationship Id="rId22" Type="http://schemas.openxmlformats.org/officeDocument/2006/relationships/customXml" Target="../ink/ink6651.xml"/><Relationship Id="rId27" Type="http://schemas.openxmlformats.org/officeDocument/2006/relationships/image" Target="../media/image4690.png"/><Relationship Id="rId43" Type="http://schemas.openxmlformats.org/officeDocument/2006/relationships/image" Target="../media/image4698.png"/><Relationship Id="rId48" Type="http://schemas.openxmlformats.org/officeDocument/2006/relationships/customXml" Target="../ink/ink6664.xml"/><Relationship Id="rId64" Type="http://schemas.openxmlformats.org/officeDocument/2006/relationships/customXml" Target="../ink/ink6672.xml"/><Relationship Id="rId69" Type="http://schemas.openxmlformats.org/officeDocument/2006/relationships/image" Target="../media/image4711.png"/><Relationship Id="rId113" Type="http://schemas.openxmlformats.org/officeDocument/2006/relationships/image" Target="../media/image4733.png"/><Relationship Id="rId118" Type="http://schemas.openxmlformats.org/officeDocument/2006/relationships/customXml" Target="../ink/ink6699.xml"/><Relationship Id="rId134" Type="http://schemas.openxmlformats.org/officeDocument/2006/relationships/customXml" Target="../ink/ink6707.xml"/><Relationship Id="rId139" Type="http://schemas.openxmlformats.org/officeDocument/2006/relationships/image" Target="../media/image4746.png"/><Relationship Id="rId80" Type="http://schemas.openxmlformats.org/officeDocument/2006/relationships/customXml" Target="../ink/ink6680.xml"/><Relationship Id="rId85" Type="http://schemas.openxmlformats.org/officeDocument/2006/relationships/image" Target="../media/image4719.png"/><Relationship Id="rId150" Type="http://schemas.openxmlformats.org/officeDocument/2006/relationships/customXml" Target="../ink/ink6715.xml"/><Relationship Id="rId12" Type="http://schemas.openxmlformats.org/officeDocument/2006/relationships/customXml" Target="../ink/ink6646.xml"/><Relationship Id="rId17" Type="http://schemas.openxmlformats.org/officeDocument/2006/relationships/image" Target="../media/image4685.png"/><Relationship Id="rId33" Type="http://schemas.openxmlformats.org/officeDocument/2006/relationships/image" Target="../media/image4693.png"/><Relationship Id="rId38" Type="http://schemas.openxmlformats.org/officeDocument/2006/relationships/customXml" Target="../ink/ink6659.xml"/><Relationship Id="rId59" Type="http://schemas.openxmlformats.org/officeDocument/2006/relationships/image" Target="../media/image4706.png"/><Relationship Id="rId103" Type="http://schemas.openxmlformats.org/officeDocument/2006/relationships/image" Target="../media/image4728.png"/><Relationship Id="rId108" Type="http://schemas.openxmlformats.org/officeDocument/2006/relationships/customXml" Target="../ink/ink6694.xml"/><Relationship Id="rId124" Type="http://schemas.openxmlformats.org/officeDocument/2006/relationships/customXml" Target="../ink/ink6702.xml"/><Relationship Id="rId129" Type="http://schemas.openxmlformats.org/officeDocument/2006/relationships/image" Target="../media/image4741.png"/><Relationship Id="rId54" Type="http://schemas.openxmlformats.org/officeDocument/2006/relationships/customXml" Target="../ink/ink6667.xml"/><Relationship Id="rId70" Type="http://schemas.openxmlformats.org/officeDocument/2006/relationships/customXml" Target="../ink/ink6675.xml"/><Relationship Id="rId75" Type="http://schemas.openxmlformats.org/officeDocument/2006/relationships/image" Target="../media/image4714.png"/><Relationship Id="rId91" Type="http://schemas.openxmlformats.org/officeDocument/2006/relationships/image" Target="../media/image4722.png"/><Relationship Id="rId96" Type="http://schemas.openxmlformats.org/officeDocument/2006/relationships/customXml" Target="../ink/ink6688.xml"/><Relationship Id="rId140" Type="http://schemas.openxmlformats.org/officeDocument/2006/relationships/customXml" Target="../ink/ink6710.xml"/><Relationship Id="rId145" Type="http://schemas.openxmlformats.org/officeDocument/2006/relationships/image" Target="../media/image474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643.xml"/><Relationship Id="rId23" Type="http://schemas.openxmlformats.org/officeDocument/2006/relationships/image" Target="../media/image4688.png"/><Relationship Id="rId28" Type="http://schemas.openxmlformats.org/officeDocument/2006/relationships/customXml" Target="../ink/ink6654.xml"/><Relationship Id="rId49" Type="http://schemas.openxmlformats.org/officeDocument/2006/relationships/image" Target="../media/image4701.png"/><Relationship Id="rId114" Type="http://schemas.openxmlformats.org/officeDocument/2006/relationships/customXml" Target="../ink/ink6697.xml"/><Relationship Id="rId119" Type="http://schemas.openxmlformats.org/officeDocument/2006/relationships/image" Target="../media/image4736.png"/><Relationship Id="rId44" Type="http://schemas.openxmlformats.org/officeDocument/2006/relationships/customXml" Target="../ink/ink6662.xml"/><Relationship Id="rId60" Type="http://schemas.openxmlformats.org/officeDocument/2006/relationships/customXml" Target="../ink/ink6670.xml"/><Relationship Id="rId65" Type="http://schemas.openxmlformats.org/officeDocument/2006/relationships/image" Target="../media/image4709.png"/><Relationship Id="rId81" Type="http://schemas.openxmlformats.org/officeDocument/2006/relationships/image" Target="../media/image4717.png"/><Relationship Id="rId86" Type="http://schemas.openxmlformats.org/officeDocument/2006/relationships/customXml" Target="../ink/ink6683.xml"/><Relationship Id="rId130" Type="http://schemas.openxmlformats.org/officeDocument/2006/relationships/customXml" Target="../ink/ink6705.xml"/><Relationship Id="rId135" Type="http://schemas.openxmlformats.org/officeDocument/2006/relationships/image" Target="../media/image4744.png"/><Relationship Id="rId151" Type="http://schemas.openxmlformats.org/officeDocument/2006/relationships/image" Target="../media/image4752.png"/><Relationship Id="rId13" Type="http://schemas.openxmlformats.org/officeDocument/2006/relationships/image" Target="../media/image4683.png"/><Relationship Id="rId18" Type="http://schemas.openxmlformats.org/officeDocument/2006/relationships/customXml" Target="../ink/ink6649.xml"/><Relationship Id="rId39" Type="http://schemas.openxmlformats.org/officeDocument/2006/relationships/image" Target="../media/image4696.png"/><Relationship Id="rId109" Type="http://schemas.openxmlformats.org/officeDocument/2006/relationships/image" Target="../media/image4731.png"/><Relationship Id="rId34" Type="http://schemas.openxmlformats.org/officeDocument/2006/relationships/customXml" Target="../ink/ink6657.xml"/><Relationship Id="rId50" Type="http://schemas.openxmlformats.org/officeDocument/2006/relationships/customXml" Target="../ink/ink6665.xml"/><Relationship Id="rId55" Type="http://schemas.openxmlformats.org/officeDocument/2006/relationships/image" Target="../media/image4704.png"/><Relationship Id="rId76" Type="http://schemas.openxmlformats.org/officeDocument/2006/relationships/customXml" Target="../ink/ink6678.xml"/><Relationship Id="rId97" Type="http://schemas.openxmlformats.org/officeDocument/2006/relationships/image" Target="../media/image4725.png"/><Relationship Id="rId104" Type="http://schemas.openxmlformats.org/officeDocument/2006/relationships/customXml" Target="../ink/ink6692.xml"/><Relationship Id="rId120" Type="http://schemas.openxmlformats.org/officeDocument/2006/relationships/customXml" Target="../ink/ink6700.xml"/><Relationship Id="rId125" Type="http://schemas.openxmlformats.org/officeDocument/2006/relationships/image" Target="../media/image4739.png"/><Relationship Id="rId141" Type="http://schemas.openxmlformats.org/officeDocument/2006/relationships/image" Target="../media/image4747.png"/><Relationship Id="rId146" Type="http://schemas.openxmlformats.org/officeDocument/2006/relationships/customXml" Target="../ink/ink6713.xml"/><Relationship Id="rId7" Type="http://schemas.openxmlformats.org/officeDocument/2006/relationships/image" Target="../media/image4680.png"/><Relationship Id="rId71" Type="http://schemas.openxmlformats.org/officeDocument/2006/relationships/image" Target="../media/image4712.png"/><Relationship Id="rId92" Type="http://schemas.openxmlformats.org/officeDocument/2006/relationships/customXml" Target="../ink/ink6686.xml"/><Relationship Id="rId2" Type="http://schemas.openxmlformats.org/officeDocument/2006/relationships/customXml" Target="../ink/ink6641.xml"/><Relationship Id="rId29" Type="http://schemas.openxmlformats.org/officeDocument/2006/relationships/image" Target="../media/image4691.png"/><Relationship Id="rId24" Type="http://schemas.openxmlformats.org/officeDocument/2006/relationships/customXml" Target="../ink/ink6652.xml"/><Relationship Id="rId40" Type="http://schemas.openxmlformats.org/officeDocument/2006/relationships/customXml" Target="../ink/ink6660.xml"/><Relationship Id="rId45" Type="http://schemas.openxmlformats.org/officeDocument/2006/relationships/image" Target="../media/image4699.png"/><Relationship Id="rId66" Type="http://schemas.openxmlformats.org/officeDocument/2006/relationships/customXml" Target="../ink/ink6673.xml"/><Relationship Id="rId87" Type="http://schemas.openxmlformats.org/officeDocument/2006/relationships/image" Target="../media/image4720.png"/><Relationship Id="rId110" Type="http://schemas.openxmlformats.org/officeDocument/2006/relationships/customXml" Target="../ink/ink6695.xml"/><Relationship Id="rId115" Type="http://schemas.openxmlformats.org/officeDocument/2006/relationships/image" Target="../media/image4734.png"/><Relationship Id="rId131" Type="http://schemas.openxmlformats.org/officeDocument/2006/relationships/image" Target="../media/image4742.png"/><Relationship Id="rId136" Type="http://schemas.openxmlformats.org/officeDocument/2006/relationships/customXml" Target="../ink/ink6708.xml"/><Relationship Id="rId61" Type="http://schemas.openxmlformats.org/officeDocument/2006/relationships/image" Target="../media/image4707.png"/><Relationship Id="rId82" Type="http://schemas.openxmlformats.org/officeDocument/2006/relationships/customXml" Target="../ink/ink6681.xml"/><Relationship Id="rId152" Type="http://schemas.openxmlformats.org/officeDocument/2006/relationships/customXml" Target="../ink/ink6716.xml"/><Relationship Id="rId19" Type="http://schemas.openxmlformats.org/officeDocument/2006/relationships/image" Target="../media/image4686.png"/><Relationship Id="rId14" Type="http://schemas.openxmlformats.org/officeDocument/2006/relationships/customXml" Target="../ink/ink6647.xml"/><Relationship Id="rId30" Type="http://schemas.openxmlformats.org/officeDocument/2006/relationships/customXml" Target="../ink/ink6655.xml"/><Relationship Id="rId35" Type="http://schemas.openxmlformats.org/officeDocument/2006/relationships/image" Target="../media/image4694.png"/><Relationship Id="rId56" Type="http://schemas.openxmlformats.org/officeDocument/2006/relationships/customXml" Target="../ink/ink6668.xml"/><Relationship Id="rId77" Type="http://schemas.openxmlformats.org/officeDocument/2006/relationships/image" Target="../media/image4715.png"/><Relationship Id="rId100" Type="http://schemas.openxmlformats.org/officeDocument/2006/relationships/customXml" Target="../ink/ink6690.xml"/><Relationship Id="rId105" Type="http://schemas.openxmlformats.org/officeDocument/2006/relationships/image" Target="../media/image4729.png"/><Relationship Id="rId126" Type="http://schemas.openxmlformats.org/officeDocument/2006/relationships/customXml" Target="../ink/ink6703.xml"/><Relationship Id="rId147" Type="http://schemas.openxmlformats.org/officeDocument/2006/relationships/image" Target="../media/image4750.png"/><Relationship Id="rId8" Type="http://schemas.openxmlformats.org/officeDocument/2006/relationships/customXml" Target="../ink/ink6644.xml"/><Relationship Id="rId51" Type="http://schemas.openxmlformats.org/officeDocument/2006/relationships/image" Target="../media/image4702.png"/><Relationship Id="rId72" Type="http://schemas.openxmlformats.org/officeDocument/2006/relationships/customXml" Target="../ink/ink6676.xml"/><Relationship Id="rId93" Type="http://schemas.openxmlformats.org/officeDocument/2006/relationships/image" Target="../media/image4723.png"/><Relationship Id="rId98" Type="http://schemas.openxmlformats.org/officeDocument/2006/relationships/customXml" Target="../ink/ink6689.xml"/><Relationship Id="rId121" Type="http://schemas.openxmlformats.org/officeDocument/2006/relationships/image" Target="../media/image4737.png"/><Relationship Id="rId142" Type="http://schemas.openxmlformats.org/officeDocument/2006/relationships/customXml" Target="../ink/ink6711.xml"/><Relationship Id="rId3" Type="http://schemas.openxmlformats.org/officeDocument/2006/relationships/image" Target="../media/image4678.png"/><Relationship Id="rId25" Type="http://schemas.openxmlformats.org/officeDocument/2006/relationships/image" Target="../media/image4689.png"/><Relationship Id="rId46" Type="http://schemas.openxmlformats.org/officeDocument/2006/relationships/customXml" Target="../ink/ink6663.xml"/><Relationship Id="rId67" Type="http://schemas.openxmlformats.org/officeDocument/2006/relationships/image" Target="../media/image4710.png"/><Relationship Id="rId116" Type="http://schemas.openxmlformats.org/officeDocument/2006/relationships/customXml" Target="../ink/ink6698.xml"/><Relationship Id="rId137" Type="http://schemas.openxmlformats.org/officeDocument/2006/relationships/image" Target="../media/image4745.png"/><Relationship Id="rId20" Type="http://schemas.openxmlformats.org/officeDocument/2006/relationships/customXml" Target="../ink/ink6650.xml"/><Relationship Id="rId41" Type="http://schemas.openxmlformats.org/officeDocument/2006/relationships/image" Target="../media/image4697.png"/><Relationship Id="rId62" Type="http://schemas.openxmlformats.org/officeDocument/2006/relationships/customXml" Target="../ink/ink6671.xml"/><Relationship Id="rId83" Type="http://schemas.openxmlformats.org/officeDocument/2006/relationships/image" Target="../media/image4718.png"/><Relationship Id="rId88" Type="http://schemas.openxmlformats.org/officeDocument/2006/relationships/customXml" Target="../ink/ink6684.xml"/><Relationship Id="rId111" Type="http://schemas.openxmlformats.org/officeDocument/2006/relationships/image" Target="../media/image4732.png"/><Relationship Id="rId132" Type="http://schemas.openxmlformats.org/officeDocument/2006/relationships/customXml" Target="../ink/ink6706.xml"/><Relationship Id="rId153" Type="http://schemas.openxmlformats.org/officeDocument/2006/relationships/image" Target="../media/image4753.png"/><Relationship Id="rId15" Type="http://schemas.openxmlformats.org/officeDocument/2006/relationships/image" Target="../media/image4684.png"/><Relationship Id="rId36" Type="http://schemas.openxmlformats.org/officeDocument/2006/relationships/customXml" Target="../ink/ink6658.xml"/><Relationship Id="rId57" Type="http://schemas.openxmlformats.org/officeDocument/2006/relationships/image" Target="../media/image4705.png"/><Relationship Id="rId106" Type="http://schemas.openxmlformats.org/officeDocument/2006/relationships/customXml" Target="../ink/ink6693.xml"/><Relationship Id="rId127" Type="http://schemas.openxmlformats.org/officeDocument/2006/relationships/image" Target="../media/image4740.png"/><Relationship Id="rId10" Type="http://schemas.openxmlformats.org/officeDocument/2006/relationships/customXml" Target="../ink/ink6645.xml"/><Relationship Id="rId31" Type="http://schemas.openxmlformats.org/officeDocument/2006/relationships/image" Target="../media/image4692.png"/><Relationship Id="rId52" Type="http://schemas.openxmlformats.org/officeDocument/2006/relationships/customXml" Target="../ink/ink6666.xml"/><Relationship Id="rId73" Type="http://schemas.openxmlformats.org/officeDocument/2006/relationships/image" Target="../media/image4713.png"/><Relationship Id="rId78" Type="http://schemas.openxmlformats.org/officeDocument/2006/relationships/customXml" Target="../ink/ink6679.xml"/><Relationship Id="rId94" Type="http://schemas.openxmlformats.org/officeDocument/2006/relationships/customXml" Target="../ink/ink6687.xml"/><Relationship Id="rId99" Type="http://schemas.openxmlformats.org/officeDocument/2006/relationships/image" Target="../media/image4726.png"/><Relationship Id="rId101" Type="http://schemas.openxmlformats.org/officeDocument/2006/relationships/image" Target="../media/image4727.png"/><Relationship Id="rId122" Type="http://schemas.openxmlformats.org/officeDocument/2006/relationships/customXml" Target="../ink/ink6701.xml"/><Relationship Id="rId143" Type="http://schemas.openxmlformats.org/officeDocument/2006/relationships/image" Target="../media/image4748.png"/><Relationship Id="rId148" Type="http://schemas.openxmlformats.org/officeDocument/2006/relationships/customXml" Target="../ink/ink6714.xml"/><Relationship Id="rId4" Type="http://schemas.openxmlformats.org/officeDocument/2006/relationships/customXml" Target="../ink/ink6642.xml"/><Relationship Id="rId9" Type="http://schemas.openxmlformats.org/officeDocument/2006/relationships/image" Target="../media/image4681.png"/><Relationship Id="rId26" Type="http://schemas.openxmlformats.org/officeDocument/2006/relationships/customXml" Target="../ink/ink6653.xml"/><Relationship Id="rId47" Type="http://schemas.openxmlformats.org/officeDocument/2006/relationships/image" Target="../media/image4700.png"/><Relationship Id="rId68" Type="http://schemas.openxmlformats.org/officeDocument/2006/relationships/customXml" Target="../ink/ink6674.xml"/><Relationship Id="rId89" Type="http://schemas.openxmlformats.org/officeDocument/2006/relationships/image" Target="../media/image4721.png"/><Relationship Id="rId112" Type="http://schemas.openxmlformats.org/officeDocument/2006/relationships/customXml" Target="../ink/ink6696.xml"/><Relationship Id="rId133" Type="http://schemas.openxmlformats.org/officeDocument/2006/relationships/image" Target="../media/image4743.png"/><Relationship Id="rId16" Type="http://schemas.openxmlformats.org/officeDocument/2006/relationships/customXml" Target="../ink/ink6648.xml"/><Relationship Id="rId37" Type="http://schemas.openxmlformats.org/officeDocument/2006/relationships/image" Target="../media/image4695.png"/><Relationship Id="rId58" Type="http://schemas.openxmlformats.org/officeDocument/2006/relationships/customXml" Target="../ink/ink6669.xml"/><Relationship Id="rId79" Type="http://schemas.openxmlformats.org/officeDocument/2006/relationships/image" Target="../media/image4716.png"/><Relationship Id="rId102" Type="http://schemas.openxmlformats.org/officeDocument/2006/relationships/customXml" Target="../ink/ink6691.xml"/><Relationship Id="rId123" Type="http://schemas.openxmlformats.org/officeDocument/2006/relationships/image" Target="../media/image4738.png"/><Relationship Id="rId144" Type="http://schemas.openxmlformats.org/officeDocument/2006/relationships/customXml" Target="../ink/ink6712.xml"/><Relationship Id="rId90" Type="http://schemas.openxmlformats.org/officeDocument/2006/relationships/customXml" Target="../ink/ink6685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95.png"/><Relationship Id="rId299" Type="http://schemas.openxmlformats.org/officeDocument/2006/relationships/image" Target="../media/image4839.png"/><Relationship Id="rId21" Type="http://schemas.openxmlformats.org/officeDocument/2006/relationships/image" Target="../media/image4541.png"/><Relationship Id="rId63" Type="http://schemas.openxmlformats.org/officeDocument/2006/relationships/image" Target="../media/image4568.png"/><Relationship Id="rId159" Type="http://schemas.openxmlformats.org/officeDocument/2006/relationships/image" Target="../media/image4769.png"/><Relationship Id="rId324" Type="http://schemas.openxmlformats.org/officeDocument/2006/relationships/customXml" Target="../ink/ink6878.xml"/><Relationship Id="rId170" Type="http://schemas.openxmlformats.org/officeDocument/2006/relationships/customXml" Target="../ink/ink6801.xml"/><Relationship Id="rId226" Type="http://schemas.openxmlformats.org/officeDocument/2006/relationships/customXml" Target="../ink/ink6829.xml"/><Relationship Id="rId268" Type="http://schemas.openxmlformats.org/officeDocument/2006/relationships/customXml" Target="../ink/ink6850.xml"/><Relationship Id="rId32" Type="http://schemas.openxmlformats.org/officeDocument/2006/relationships/customXml" Target="../ink/ink6732.xml"/><Relationship Id="rId74" Type="http://schemas.openxmlformats.org/officeDocument/2006/relationships/customXml" Target="../ink/ink6753.xml"/><Relationship Id="rId128" Type="http://schemas.openxmlformats.org/officeDocument/2006/relationships/customXml" Target="../ink/ink6780.xml"/><Relationship Id="rId335" Type="http://schemas.openxmlformats.org/officeDocument/2006/relationships/image" Target="../media/image4857.png"/><Relationship Id="rId5" Type="http://schemas.openxmlformats.org/officeDocument/2006/relationships/image" Target="../media/image4533.png"/><Relationship Id="rId181" Type="http://schemas.openxmlformats.org/officeDocument/2006/relationships/image" Target="../media/image4780.png"/><Relationship Id="rId237" Type="http://schemas.openxmlformats.org/officeDocument/2006/relationships/image" Target="../media/image4808.png"/><Relationship Id="rId279" Type="http://schemas.openxmlformats.org/officeDocument/2006/relationships/image" Target="../media/image4829.png"/><Relationship Id="rId43" Type="http://schemas.openxmlformats.org/officeDocument/2006/relationships/image" Target="../media/image4560.png"/><Relationship Id="rId139" Type="http://schemas.openxmlformats.org/officeDocument/2006/relationships/image" Target="../media/image4759.png"/><Relationship Id="rId290" Type="http://schemas.openxmlformats.org/officeDocument/2006/relationships/customXml" Target="../ink/ink6861.xml"/><Relationship Id="rId304" Type="http://schemas.openxmlformats.org/officeDocument/2006/relationships/customXml" Target="../ink/ink6868.xml"/><Relationship Id="rId346" Type="http://schemas.openxmlformats.org/officeDocument/2006/relationships/customXml" Target="../ink/ink6889.xml"/><Relationship Id="rId85" Type="http://schemas.openxmlformats.org/officeDocument/2006/relationships/image" Target="../media/image4579.png"/><Relationship Id="rId150" Type="http://schemas.openxmlformats.org/officeDocument/2006/relationships/customXml" Target="../ink/ink6791.xml"/><Relationship Id="rId192" Type="http://schemas.openxmlformats.org/officeDocument/2006/relationships/customXml" Target="../ink/ink6812.xml"/><Relationship Id="rId206" Type="http://schemas.openxmlformats.org/officeDocument/2006/relationships/customXml" Target="../ink/ink6819.xml"/><Relationship Id="rId248" Type="http://schemas.openxmlformats.org/officeDocument/2006/relationships/customXml" Target="../ink/ink6840.xml"/><Relationship Id="rId12" Type="http://schemas.openxmlformats.org/officeDocument/2006/relationships/customXml" Target="../ink/ink6722.xml"/><Relationship Id="rId108" Type="http://schemas.openxmlformats.org/officeDocument/2006/relationships/customXml" Target="../ink/ink6770.xml"/><Relationship Id="rId315" Type="http://schemas.openxmlformats.org/officeDocument/2006/relationships/image" Target="../media/image4847.png"/><Relationship Id="rId357" Type="http://schemas.openxmlformats.org/officeDocument/2006/relationships/image" Target="../media/image4868.png"/><Relationship Id="rId54" Type="http://schemas.openxmlformats.org/officeDocument/2006/relationships/customXml" Target="../ink/ink6743.xml"/><Relationship Id="rId96" Type="http://schemas.openxmlformats.org/officeDocument/2006/relationships/customXml" Target="../ink/ink6764.xml"/><Relationship Id="rId161" Type="http://schemas.openxmlformats.org/officeDocument/2006/relationships/image" Target="../media/image4770.png"/><Relationship Id="rId217" Type="http://schemas.openxmlformats.org/officeDocument/2006/relationships/image" Target="../media/image4798.png"/><Relationship Id="rId259" Type="http://schemas.openxmlformats.org/officeDocument/2006/relationships/image" Target="../media/image4819.png"/><Relationship Id="rId23" Type="http://schemas.openxmlformats.org/officeDocument/2006/relationships/image" Target="../media/image4542.png"/><Relationship Id="rId119" Type="http://schemas.openxmlformats.org/officeDocument/2006/relationships/image" Target="../media/image4596.png"/><Relationship Id="rId270" Type="http://schemas.openxmlformats.org/officeDocument/2006/relationships/customXml" Target="../ink/ink6851.xml"/><Relationship Id="rId326" Type="http://schemas.openxmlformats.org/officeDocument/2006/relationships/customXml" Target="../ink/ink6879.xml"/><Relationship Id="rId65" Type="http://schemas.openxmlformats.org/officeDocument/2006/relationships/image" Target="../media/image4569.png"/><Relationship Id="rId130" Type="http://schemas.openxmlformats.org/officeDocument/2006/relationships/customXml" Target="../ink/ink6781.xml"/><Relationship Id="rId172" Type="http://schemas.openxmlformats.org/officeDocument/2006/relationships/customXml" Target="../ink/ink6802.xml"/><Relationship Id="rId228" Type="http://schemas.openxmlformats.org/officeDocument/2006/relationships/customXml" Target="../ink/ink6830.xml"/><Relationship Id="rId281" Type="http://schemas.openxmlformats.org/officeDocument/2006/relationships/image" Target="../media/image4830.png"/><Relationship Id="rId337" Type="http://schemas.openxmlformats.org/officeDocument/2006/relationships/image" Target="../media/image4858.png"/><Relationship Id="rId34" Type="http://schemas.openxmlformats.org/officeDocument/2006/relationships/customXml" Target="../ink/ink6733.xml"/><Relationship Id="rId76" Type="http://schemas.openxmlformats.org/officeDocument/2006/relationships/customXml" Target="../ink/ink6754.xml"/><Relationship Id="rId141" Type="http://schemas.openxmlformats.org/officeDocument/2006/relationships/image" Target="../media/image4760.png"/><Relationship Id="rId7" Type="http://schemas.openxmlformats.org/officeDocument/2006/relationships/image" Target="../media/image4534.png"/><Relationship Id="rId183" Type="http://schemas.openxmlformats.org/officeDocument/2006/relationships/image" Target="../media/image4781.png"/><Relationship Id="rId239" Type="http://schemas.openxmlformats.org/officeDocument/2006/relationships/image" Target="../media/image4809.png"/><Relationship Id="rId250" Type="http://schemas.openxmlformats.org/officeDocument/2006/relationships/customXml" Target="../ink/ink6841.xml"/><Relationship Id="rId292" Type="http://schemas.openxmlformats.org/officeDocument/2006/relationships/customXml" Target="../ink/ink6862.xml"/><Relationship Id="rId306" Type="http://schemas.openxmlformats.org/officeDocument/2006/relationships/customXml" Target="../ink/ink6869.xml"/><Relationship Id="rId45" Type="http://schemas.openxmlformats.org/officeDocument/2006/relationships/image" Target="../media/image4561.png"/><Relationship Id="rId87" Type="http://schemas.openxmlformats.org/officeDocument/2006/relationships/image" Target="../media/image4580.png"/><Relationship Id="rId110" Type="http://schemas.openxmlformats.org/officeDocument/2006/relationships/customXml" Target="../ink/ink6771.xml"/><Relationship Id="rId348" Type="http://schemas.openxmlformats.org/officeDocument/2006/relationships/customXml" Target="../ink/ink6890.xml"/><Relationship Id="rId152" Type="http://schemas.openxmlformats.org/officeDocument/2006/relationships/customXml" Target="../ink/ink6792.xml"/><Relationship Id="rId194" Type="http://schemas.openxmlformats.org/officeDocument/2006/relationships/customXml" Target="../ink/ink6813.xml"/><Relationship Id="rId208" Type="http://schemas.openxmlformats.org/officeDocument/2006/relationships/customXml" Target="../ink/ink6820.xml"/><Relationship Id="rId261" Type="http://schemas.openxmlformats.org/officeDocument/2006/relationships/image" Target="../media/image4820.png"/><Relationship Id="rId14" Type="http://schemas.openxmlformats.org/officeDocument/2006/relationships/customXml" Target="../ink/ink6723.xml"/><Relationship Id="rId56" Type="http://schemas.openxmlformats.org/officeDocument/2006/relationships/customXml" Target="../ink/ink6744.xml"/><Relationship Id="rId317" Type="http://schemas.openxmlformats.org/officeDocument/2006/relationships/image" Target="../media/image4848.png"/><Relationship Id="rId98" Type="http://schemas.openxmlformats.org/officeDocument/2006/relationships/customXml" Target="../ink/ink6765.xml"/><Relationship Id="rId121" Type="http://schemas.openxmlformats.org/officeDocument/2006/relationships/image" Target="../media/image4597.png"/><Relationship Id="rId163" Type="http://schemas.openxmlformats.org/officeDocument/2006/relationships/image" Target="../media/image4771.png"/><Relationship Id="rId219" Type="http://schemas.openxmlformats.org/officeDocument/2006/relationships/image" Target="../media/image4799.png"/><Relationship Id="rId230" Type="http://schemas.openxmlformats.org/officeDocument/2006/relationships/customXml" Target="../ink/ink6831.xml"/><Relationship Id="rId25" Type="http://schemas.openxmlformats.org/officeDocument/2006/relationships/image" Target="../media/image4543.png"/><Relationship Id="rId46" Type="http://schemas.openxmlformats.org/officeDocument/2006/relationships/customXml" Target="../ink/ink6739.xml"/><Relationship Id="rId67" Type="http://schemas.openxmlformats.org/officeDocument/2006/relationships/image" Target="../media/image4570.png"/><Relationship Id="rId272" Type="http://schemas.openxmlformats.org/officeDocument/2006/relationships/customXml" Target="../ink/ink6852.xml"/><Relationship Id="rId293" Type="http://schemas.openxmlformats.org/officeDocument/2006/relationships/image" Target="../media/image4836.png"/><Relationship Id="rId307" Type="http://schemas.openxmlformats.org/officeDocument/2006/relationships/image" Target="../media/image4843.png"/><Relationship Id="rId328" Type="http://schemas.openxmlformats.org/officeDocument/2006/relationships/customXml" Target="../ink/ink6880.xml"/><Relationship Id="rId349" Type="http://schemas.openxmlformats.org/officeDocument/2006/relationships/image" Target="../media/image4864.png"/><Relationship Id="rId88" Type="http://schemas.openxmlformats.org/officeDocument/2006/relationships/customXml" Target="../ink/ink6760.xml"/><Relationship Id="rId111" Type="http://schemas.openxmlformats.org/officeDocument/2006/relationships/image" Target="../media/image4592.png"/><Relationship Id="rId132" Type="http://schemas.openxmlformats.org/officeDocument/2006/relationships/customXml" Target="../ink/ink6782.xml"/><Relationship Id="rId153" Type="http://schemas.openxmlformats.org/officeDocument/2006/relationships/image" Target="../media/image4766.png"/><Relationship Id="rId174" Type="http://schemas.openxmlformats.org/officeDocument/2006/relationships/customXml" Target="../ink/ink6803.xml"/><Relationship Id="rId195" Type="http://schemas.openxmlformats.org/officeDocument/2006/relationships/image" Target="../media/image4787.png"/><Relationship Id="rId209" Type="http://schemas.openxmlformats.org/officeDocument/2006/relationships/image" Target="../media/image4794.png"/><Relationship Id="rId220" Type="http://schemas.openxmlformats.org/officeDocument/2006/relationships/customXml" Target="../ink/ink6826.xml"/><Relationship Id="rId241" Type="http://schemas.openxmlformats.org/officeDocument/2006/relationships/image" Target="../media/image4810.png"/><Relationship Id="rId15" Type="http://schemas.openxmlformats.org/officeDocument/2006/relationships/image" Target="../media/image4538.png"/><Relationship Id="rId36" Type="http://schemas.openxmlformats.org/officeDocument/2006/relationships/customXml" Target="../ink/ink6734.xml"/><Relationship Id="rId57" Type="http://schemas.openxmlformats.org/officeDocument/2006/relationships/image" Target="../media/image4554.png"/><Relationship Id="rId262" Type="http://schemas.openxmlformats.org/officeDocument/2006/relationships/customXml" Target="../ink/ink6847.xml"/><Relationship Id="rId283" Type="http://schemas.openxmlformats.org/officeDocument/2006/relationships/image" Target="../media/image4831.png"/><Relationship Id="rId318" Type="http://schemas.openxmlformats.org/officeDocument/2006/relationships/customXml" Target="../ink/ink6875.xml"/><Relationship Id="rId339" Type="http://schemas.openxmlformats.org/officeDocument/2006/relationships/image" Target="../media/image4859.png"/><Relationship Id="rId78" Type="http://schemas.openxmlformats.org/officeDocument/2006/relationships/customXml" Target="../ink/ink6755.xml"/><Relationship Id="rId99" Type="http://schemas.openxmlformats.org/officeDocument/2006/relationships/image" Target="../media/image4586.png"/><Relationship Id="rId101" Type="http://schemas.openxmlformats.org/officeDocument/2006/relationships/image" Target="../media/image4587.png"/><Relationship Id="rId122" Type="http://schemas.openxmlformats.org/officeDocument/2006/relationships/customXml" Target="../ink/ink6777.xml"/><Relationship Id="rId143" Type="http://schemas.openxmlformats.org/officeDocument/2006/relationships/image" Target="../media/image4761.png"/><Relationship Id="rId164" Type="http://schemas.openxmlformats.org/officeDocument/2006/relationships/customXml" Target="../ink/ink6798.xml"/><Relationship Id="rId185" Type="http://schemas.openxmlformats.org/officeDocument/2006/relationships/image" Target="../media/image4782.png"/><Relationship Id="rId350" Type="http://schemas.openxmlformats.org/officeDocument/2006/relationships/customXml" Target="../ink/ink6891.xml"/><Relationship Id="rId9" Type="http://schemas.openxmlformats.org/officeDocument/2006/relationships/image" Target="../media/image4535.png"/><Relationship Id="rId210" Type="http://schemas.openxmlformats.org/officeDocument/2006/relationships/customXml" Target="../ink/ink6821.xml"/><Relationship Id="rId26" Type="http://schemas.openxmlformats.org/officeDocument/2006/relationships/customXml" Target="../ink/ink6729.xml"/><Relationship Id="rId231" Type="http://schemas.openxmlformats.org/officeDocument/2006/relationships/image" Target="../media/image4805.png"/><Relationship Id="rId252" Type="http://schemas.openxmlformats.org/officeDocument/2006/relationships/customXml" Target="../ink/ink6842.xml"/><Relationship Id="rId273" Type="http://schemas.openxmlformats.org/officeDocument/2006/relationships/image" Target="../media/image4826.png"/><Relationship Id="rId294" Type="http://schemas.openxmlformats.org/officeDocument/2006/relationships/customXml" Target="../ink/ink6863.xml"/><Relationship Id="rId308" Type="http://schemas.openxmlformats.org/officeDocument/2006/relationships/customXml" Target="../ink/ink6870.xml"/><Relationship Id="rId329" Type="http://schemas.openxmlformats.org/officeDocument/2006/relationships/image" Target="../media/image4854.png"/><Relationship Id="rId47" Type="http://schemas.openxmlformats.org/officeDocument/2006/relationships/image" Target="../media/image4562.png"/><Relationship Id="rId68" Type="http://schemas.openxmlformats.org/officeDocument/2006/relationships/customXml" Target="../ink/ink6750.xml"/><Relationship Id="rId89" Type="http://schemas.openxmlformats.org/officeDocument/2006/relationships/image" Target="../media/image4581.png"/><Relationship Id="rId112" Type="http://schemas.openxmlformats.org/officeDocument/2006/relationships/customXml" Target="../ink/ink6772.xml"/><Relationship Id="rId133" Type="http://schemas.openxmlformats.org/officeDocument/2006/relationships/image" Target="../media/image4756.png"/><Relationship Id="rId154" Type="http://schemas.openxmlformats.org/officeDocument/2006/relationships/customXml" Target="../ink/ink6793.xml"/><Relationship Id="rId175" Type="http://schemas.openxmlformats.org/officeDocument/2006/relationships/image" Target="../media/image4777.png"/><Relationship Id="rId340" Type="http://schemas.openxmlformats.org/officeDocument/2006/relationships/customXml" Target="../ink/ink6886.xml"/><Relationship Id="rId196" Type="http://schemas.openxmlformats.org/officeDocument/2006/relationships/customXml" Target="../ink/ink6814.xml"/><Relationship Id="rId200" Type="http://schemas.openxmlformats.org/officeDocument/2006/relationships/customXml" Target="../ink/ink6816.xml"/><Relationship Id="rId16" Type="http://schemas.openxmlformats.org/officeDocument/2006/relationships/customXml" Target="../ink/ink6724.xml"/><Relationship Id="rId221" Type="http://schemas.openxmlformats.org/officeDocument/2006/relationships/image" Target="../media/image4800.png"/><Relationship Id="rId242" Type="http://schemas.openxmlformats.org/officeDocument/2006/relationships/customXml" Target="../ink/ink6837.xml"/><Relationship Id="rId263" Type="http://schemas.openxmlformats.org/officeDocument/2006/relationships/image" Target="../media/image4821.png"/><Relationship Id="rId284" Type="http://schemas.openxmlformats.org/officeDocument/2006/relationships/customXml" Target="../ink/ink6858.xml"/><Relationship Id="rId319" Type="http://schemas.openxmlformats.org/officeDocument/2006/relationships/image" Target="../media/image4849.png"/><Relationship Id="rId37" Type="http://schemas.openxmlformats.org/officeDocument/2006/relationships/image" Target="../media/image4557.png"/><Relationship Id="rId58" Type="http://schemas.openxmlformats.org/officeDocument/2006/relationships/customXml" Target="../ink/ink6745.xml"/><Relationship Id="rId79" Type="http://schemas.openxmlformats.org/officeDocument/2006/relationships/image" Target="../media/image4576.png"/><Relationship Id="rId102" Type="http://schemas.openxmlformats.org/officeDocument/2006/relationships/customXml" Target="../ink/ink6767.xml"/><Relationship Id="rId123" Type="http://schemas.openxmlformats.org/officeDocument/2006/relationships/image" Target="../media/image4598.png"/><Relationship Id="rId144" Type="http://schemas.openxmlformats.org/officeDocument/2006/relationships/customXml" Target="../ink/ink6788.xml"/><Relationship Id="rId330" Type="http://schemas.openxmlformats.org/officeDocument/2006/relationships/customXml" Target="../ink/ink6881.xml"/><Relationship Id="rId90" Type="http://schemas.openxmlformats.org/officeDocument/2006/relationships/customXml" Target="../ink/ink6761.xml"/><Relationship Id="rId165" Type="http://schemas.openxmlformats.org/officeDocument/2006/relationships/image" Target="../media/image4772.png"/><Relationship Id="rId186" Type="http://schemas.openxmlformats.org/officeDocument/2006/relationships/customXml" Target="../ink/ink6809.xml"/><Relationship Id="rId351" Type="http://schemas.openxmlformats.org/officeDocument/2006/relationships/image" Target="../media/image4865.png"/><Relationship Id="rId211" Type="http://schemas.openxmlformats.org/officeDocument/2006/relationships/image" Target="../media/image4795.png"/><Relationship Id="rId232" Type="http://schemas.openxmlformats.org/officeDocument/2006/relationships/customXml" Target="../ink/ink6832.xml"/><Relationship Id="rId253" Type="http://schemas.openxmlformats.org/officeDocument/2006/relationships/image" Target="../media/image4816.png"/><Relationship Id="rId274" Type="http://schemas.openxmlformats.org/officeDocument/2006/relationships/customXml" Target="../ink/ink6853.xml"/><Relationship Id="rId295" Type="http://schemas.openxmlformats.org/officeDocument/2006/relationships/image" Target="../media/image4837.png"/><Relationship Id="rId309" Type="http://schemas.openxmlformats.org/officeDocument/2006/relationships/image" Target="../media/image4844.png"/><Relationship Id="rId27" Type="http://schemas.openxmlformats.org/officeDocument/2006/relationships/image" Target="../media/image4544.png"/><Relationship Id="rId48" Type="http://schemas.openxmlformats.org/officeDocument/2006/relationships/customXml" Target="../ink/ink6740.xml"/><Relationship Id="rId69" Type="http://schemas.openxmlformats.org/officeDocument/2006/relationships/image" Target="../media/image4571.png"/><Relationship Id="rId113" Type="http://schemas.openxmlformats.org/officeDocument/2006/relationships/image" Target="../media/image4593.png"/><Relationship Id="rId134" Type="http://schemas.openxmlformats.org/officeDocument/2006/relationships/customXml" Target="../ink/ink6783.xml"/><Relationship Id="rId320" Type="http://schemas.openxmlformats.org/officeDocument/2006/relationships/customXml" Target="../ink/ink6876.xml"/><Relationship Id="rId80" Type="http://schemas.openxmlformats.org/officeDocument/2006/relationships/customXml" Target="../ink/ink6756.xml"/><Relationship Id="rId155" Type="http://schemas.openxmlformats.org/officeDocument/2006/relationships/image" Target="../media/image4767.png"/><Relationship Id="rId176" Type="http://schemas.openxmlformats.org/officeDocument/2006/relationships/customXml" Target="../ink/ink6804.xml"/><Relationship Id="rId197" Type="http://schemas.openxmlformats.org/officeDocument/2006/relationships/image" Target="../media/image4788.png"/><Relationship Id="rId341" Type="http://schemas.openxmlformats.org/officeDocument/2006/relationships/image" Target="../media/image4860.png"/><Relationship Id="rId201" Type="http://schemas.openxmlformats.org/officeDocument/2006/relationships/image" Target="../media/image4790.png"/><Relationship Id="rId222" Type="http://schemas.openxmlformats.org/officeDocument/2006/relationships/customXml" Target="../ink/ink6827.xml"/><Relationship Id="rId243" Type="http://schemas.openxmlformats.org/officeDocument/2006/relationships/image" Target="../media/image4811.png"/><Relationship Id="rId264" Type="http://schemas.openxmlformats.org/officeDocument/2006/relationships/customXml" Target="../ink/ink6848.xml"/><Relationship Id="rId285" Type="http://schemas.openxmlformats.org/officeDocument/2006/relationships/image" Target="../media/image4832.png"/><Relationship Id="rId17" Type="http://schemas.openxmlformats.org/officeDocument/2006/relationships/image" Target="../media/image4539.png"/><Relationship Id="rId38" Type="http://schemas.openxmlformats.org/officeDocument/2006/relationships/customXml" Target="../ink/ink6735.xml"/><Relationship Id="rId59" Type="http://schemas.openxmlformats.org/officeDocument/2006/relationships/image" Target="../media/image4555.png"/><Relationship Id="rId103" Type="http://schemas.openxmlformats.org/officeDocument/2006/relationships/image" Target="../media/image4588.png"/><Relationship Id="rId124" Type="http://schemas.openxmlformats.org/officeDocument/2006/relationships/customXml" Target="../ink/ink6778.xml"/><Relationship Id="rId310" Type="http://schemas.openxmlformats.org/officeDocument/2006/relationships/customXml" Target="../ink/ink6871.xml"/><Relationship Id="rId70" Type="http://schemas.openxmlformats.org/officeDocument/2006/relationships/customXml" Target="../ink/ink6751.xml"/><Relationship Id="rId91" Type="http://schemas.openxmlformats.org/officeDocument/2006/relationships/image" Target="../media/image4582.png"/><Relationship Id="rId145" Type="http://schemas.openxmlformats.org/officeDocument/2006/relationships/image" Target="../media/image4762.png"/><Relationship Id="rId166" Type="http://schemas.openxmlformats.org/officeDocument/2006/relationships/customXml" Target="../ink/ink6799.xml"/><Relationship Id="rId187" Type="http://schemas.openxmlformats.org/officeDocument/2006/relationships/image" Target="../media/image4783.png"/><Relationship Id="rId331" Type="http://schemas.openxmlformats.org/officeDocument/2006/relationships/image" Target="../media/image4855.png"/><Relationship Id="rId352" Type="http://schemas.openxmlformats.org/officeDocument/2006/relationships/customXml" Target="../ink/ink6892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6822.xml"/><Relationship Id="rId233" Type="http://schemas.openxmlformats.org/officeDocument/2006/relationships/image" Target="../media/image4806.png"/><Relationship Id="rId254" Type="http://schemas.openxmlformats.org/officeDocument/2006/relationships/customXml" Target="../ink/ink6843.xml"/><Relationship Id="rId28" Type="http://schemas.openxmlformats.org/officeDocument/2006/relationships/customXml" Target="../ink/ink6730.xml"/><Relationship Id="rId49" Type="http://schemas.openxmlformats.org/officeDocument/2006/relationships/image" Target="../media/image4563.png"/><Relationship Id="rId114" Type="http://schemas.openxmlformats.org/officeDocument/2006/relationships/customXml" Target="../ink/ink6773.xml"/><Relationship Id="rId275" Type="http://schemas.openxmlformats.org/officeDocument/2006/relationships/image" Target="../media/image4827.png"/><Relationship Id="rId296" Type="http://schemas.openxmlformats.org/officeDocument/2006/relationships/customXml" Target="../ink/ink6864.xml"/><Relationship Id="rId300" Type="http://schemas.openxmlformats.org/officeDocument/2006/relationships/customXml" Target="../ink/ink6866.xml"/><Relationship Id="rId60" Type="http://schemas.openxmlformats.org/officeDocument/2006/relationships/customXml" Target="../ink/ink6746.xml"/><Relationship Id="rId81" Type="http://schemas.openxmlformats.org/officeDocument/2006/relationships/image" Target="../media/image4577.png"/><Relationship Id="rId135" Type="http://schemas.openxmlformats.org/officeDocument/2006/relationships/image" Target="../media/image4757.png"/><Relationship Id="rId156" Type="http://schemas.openxmlformats.org/officeDocument/2006/relationships/customXml" Target="../ink/ink6794.xml"/><Relationship Id="rId177" Type="http://schemas.openxmlformats.org/officeDocument/2006/relationships/image" Target="../media/image4778.png"/><Relationship Id="rId198" Type="http://schemas.openxmlformats.org/officeDocument/2006/relationships/customXml" Target="../ink/ink6815.xml"/><Relationship Id="rId321" Type="http://schemas.openxmlformats.org/officeDocument/2006/relationships/image" Target="../media/image4850.png"/><Relationship Id="rId342" Type="http://schemas.openxmlformats.org/officeDocument/2006/relationships/customXml" Target="../ink/ink6887.xml"/><Relationship Id="rId202" Type="http://schemas.openxmlformats.org/officeDocument/2006/relationships/customXml" Target="../ink/ink6817.xml"/><Relationship Id="rId223" Type="http://schemas.openxmlformats.org/officeDocument/2006/relationships/image" Target="../media/image4801.png"/><Relationship Id="rId244" Type="http://schemas.openxmlformats.org/officeDocument/2006/relationships/customXml" Target="../ink/ink6838.xml"/><Relationship Id="rId18" Type="http://schemas.openxmlformats.org/officeDocument/2006/relationships/customXml" Target="../ink/ink6725.xml"/><Relationship Id="rId39" Type="http://schemas.openxmlformats.org/officeDocument/2006/relationships/image" Target="../media/image4558.png"/><Relationship Id="rId265" Type="http://schemas.openxmlformats.org/officeDocument/2006/relationships/image" Target="../media/image4822.png"/><Relationship Id="rId286" Type="http://schemas.openxmlformats.org/officeDocument/2006/relationships/customXml" Target="../ink/ink6859.xml"/><Relationship Id="rId50" Type="http://schemas.openxmlformats.org/officeDocument/2006/relationships/customXml" Target="../ink/ink6741.xml"/><Relationship Id="rId104" Type="http://schemas.openxmlformats.org/officeDocument/2006/relationships/customXml" Target="../ink/ink6768.xml"/><Relationship Id="rId125" Type="http://schemas.openxmlformats.org/officeDocument/2006/relationships/image" Target="../media/image4599.png"/><Relationship Id="rId146" Type="http://schemas.openxmlformats.org/officeDocument/2006/relationships/customXml" Target="../ink/ink6789.xml"/><Relationship Id="rId167" Type="http://schemas.openxmlformats.org/officeDocument/2006/relationships/image" Target="../media/image4773.png"/><Relationship Id="rId188" Type="http://schemas.openxmlformats.org/officeDocument/2006/relationships/customXml" Target="../ink/ink6810.xml"/><Relationship Id="rId311" Type="http://schemas.openxmlformats.org/officeDocument/2006/relationships/image" Target="../media/image4845.png"/><Relationship Id="rId332" Type="http://schemas.openxmlformats.org/officeDocument/2006/relationships/customXml" Target="../ink/ink6882.xml"/><Relationship Id="rId353" Type="http://schemas.openxmlformats.org/officeDocument/2006/relationships/image" Target="../media/image4866.png"/><Relationship Id="rId71" Type="http://schemas.openxmlformats.org/officeDocument/2006/relationships/image" Target="../media/image4572.png"/><Relationship Id="rId92" Type="http://schemas.openxmlformats.org/officeDocument/2006/relationships/customXml" Target="../ink/ink6762.xml"/><Relationship Id="rId213" Type="http://schemas.openxmlformats.org/officeDocument/2006/relationships/image" Target="../media/image4796.png"/><Relationship Id="rId234" Type="http://schemas.openxmlformats.org/officeDocument/2006/relationships/customXml" Target="../ink/ink6833.xml"/><Relationship Id="rId2" Type="http://schemas.openxmlformats.org/officeDocument/2006/relationships/customXml" Target="../ink/ink6717.xml"/><Relationship Id="rId29" Type="http://schemas.openxmlformats.org/officeDocument/2006/relationships/image" Target="../media/image4545.png"/><Relationship Id="rId255" Type="http://schemas.openxmlformats.org/officeDocument/2006/relationships/image" Target="../media/image4817.png"/><Relationship Id="rId276" Type="http://schemas.openxmlformats.org/officeDocument/2006/relationships/customXml" Target="../ink/ink6854.xml"/><Relationship Id="rId297" Type="http://schemas.openxmlformats.org/officeDocument/2006/relationships/image" Target="../media/image4838.png"/><Relationship Id="rId40" Type="http://schemas.openxmlformats.org/officeDocument/2006/relationships/customXml" Target="../ink/ink6736.xml"/><Relationship Id="rId115" Type="http://schemas.openxmlformats.org/officeDocument/2006/relationships/image" Target="../media/image4594.png"/><Relationship Id="rId136" Type="http://schemas.openxmlformats.org/officeDocument/2006/relationships/customXml" Target="../ink/ink6784.xml"/><Relationship Id="rId157" Type="http://schemas.openxmlformats.org/officeDocument/2006/relationships/image" Target="../media/image4768.png"/><Relationship Id="rId178" Type="http://schemas.openxmlformats.org/officeDocument/2006/relationships/customXml" Target="../ink/ink6805.xml"/><Relationship Id="rId301" Type="http://schemas.openxmlformats.org/officeDocument/2006/relationships/image" Target="../media/image4840.png"/><Relationship Id="rId322" Type="http://schemas.openxmlformats.org/officeDocument/2006/relationships/customXml" Target="../ink/ink6877.xml"/><Relationship Id="rId343" Type="http://schemas.openxmlformats.org/officeDocument/2006/relationships/image" Target="../media/image4861.png"/><Relationship Id="rId61" Type="http://schemas.openxmlformats.org/officeDocument/2006/relationships/image" Target="../media/image4567.png"/><Relationship Id="rId82" Type="http://schemas.openxmlformats.org/officeDocument/2006/relationships/customXml" Target="../ink/ink6757.xml"/><Relationship Id="rId199" Type="http://schemas.openxmlformats.org/officeDocument/2006/relationships/image" Target="../media/image4789.png"/><Relationship Id="rId203" Type="http://schemas.openxmlformats.org/officeDocument/2006/relationships/image" Target="../media/image4791.png"/><Relationship Id="rId19" Type="http://schemas.openxmlformats.org/officeDocument/2006/relationships/image" Target="../media/image4540.png"/><Relationship Id="rId224" Type="http://schemas.openxmlformats.org/officeDocument/2006/relationships/customXml" Target="../ink/ink6828.xml"/><Relationship Id="rId245" Type="http://schemas.openxmlformats.org/officeDocument/2006/relationships/image" Target="../media/image4812.png"/><Relationship Id="rId266" Type="http://schemas.openxmlformats.org/officeDocument/2006/relationships/customXml" Target="../ink/ink6849.xml"/><Relationship Id="rId287" Type="http://schemas.openxmlformats.org/officeDocument/2006/relationships/image" Target="../media/image4833.png"/><Relationship Id="rId30" Type="http://schemas.openxmlformats.org/officeDocument/2006/relationships/customXml" Target="../ink/ink6731.xml"/><Relationship Id="rId105" Type="http://schemas.openxmlformats.org/officeDocument/2006/relationships/image" Target="../media/image4589.png"/><Relationship Id="rId126" Type="http://schemas.openxmlformats.org/officeDocument/2006/relationships/customXml" Target="../ink/ink6779.xml"/><Relationship Id="rId147" Type="http://schemas.openxmlformats.org/officeDocument/2006/relationships/image" Target="../media/image4763.png"/><Relationship Id="rId168" Type="http://schemas.openxmlformats.org/officeDocument/2006/relationships/customXml" Target="../ink/ink6800.xml"/><Relationship Id="rId312" Type="http://schemas.openxmlformats.org/officeDocument/2006/relationships/customXml" Target="../ink/ink6872.xml"/><Relationship Id="rId333" Type="http://schemas.openxmlformats.org/officeDocument/2006/relationships/image" Target="../media/image4856.png"/><Relationship Id="rId354" Type="http://schemas.openxmlformats.org/officeDocument/2006/relationships/customXml" Target="../ink/ink6893.xml"/><Relationship Id="rId51" Type="http://schemas.openxmlformats.org/officeDocument/2006/relationships/image" Target="../media/image4564.png"/><Relationship Id="rId72" Type="http://schemas.openxmlformats.org/officeDocument/2006/relationships/customXml" Target="../ink/ink6752.xml"/><Relationship Id="rId93" Type="http://schemas.openxmlformats.org/officeDocument/2006/relationships/image" Target="../media/image4583.png"/><Relationship Id="rId189" Type="http://schemas.openxmlformats.org/officeDocument/2006/relationships/image" Target="../media/image4784.png"/><Relationship Id="rId3" Type="http://schemas.openxmlformats.org/officeDocument/2006/relationships/image" Target="../media/image4532.png"/><Relationship Id="rId214" Type="http://schemas.openxmlformats.org/officeDocument/2006/relationships/customXml" Target="../ink/ink6823.xml"/><Relationship Id="rId235" Type="http://schemas.openxmlformats.org/officeDocument/2006/relationships/image" Target="../media/image4807.png"/><Relationship Id="rId256" Type="http://schemas.openxmlformats.org/officeDocument/2006/relationships/customXml" Target="../ink/ink6844.xml"/><Relationship Id="rId277" Type="http://schemas.openxmlformats.org/officeDocument/2006/relationships/image" Target="../media/image4828.png"/><Relationship Id="rId298" Type="http://schemas.openxmlformats.org/officeDocument/2006/relationships/customXml" Target="../ink/ink6865.xml"/><Relationship Id="rId116" Type="http://schemas.openxmlformats.org/officeDocument/2006/relationships/customXml" Target="../ink/ink6774.xml"/><Relationship Id="rId137" Type="http://schemas.openxmlformats.org/officeDocument/2006/relationships/image" Target="../media/image4758.png"/><Relationship Id="rId158" Type="http://schemas.openxmlformats.org/officeDocument/2006/relationships/customXml" Target="../ink/ink6795.xml"/><Relationship Id="rId302" Type="http://schemas.openxmlformats.org/officeDocument/2006/relationships/customXml" Target="../ink/ink6867.xml"/><Relationship Id="rId323" Type="http://schemas.openxmlformats.org/officeDocument/2006/relationships/image" Target="../media/image4851.png"/><Relationship Id="rId344" Type="http://schemas.openxmlformats.org/officeDocument/2006/relationships/customXml" Target="../ink/ink6888.xml"/><Relationship Id="rId20" Type="http://schemas.openxmlformats.org/officeDocument/2006/relationships/customXml" Target="../ink/ink6726.xml"/><Relationship Id="rId41" Type="http://schemas.openxmlformats.org/officeDocument/2006/relationships/image" Target="../media/image4559.png"/><Relationship Id="rId62" Type="http://schemas.openxmlformats.org/officeDocument/2006/relationships/customXml" Target="../ink/ink6747.xml"/><Relationship Id="rId83" Type="http://schemas.openxmlformats.org/officeDocument/2006/relationships/image" Target="../media/image4578.png"/><Relationship Id="rId179" Type="http://schemas.openxmlformats.org/officeDocument/2006/relationships/image" Target="../media/image4779.png"/><Relationship Id="rId190" Type="http://schemas.openxmlformats.org/officeDocument/2006/relationships/customXml" Target="../ink/ink6811.xml"/><Relationship Id="rId204" Type="http://schemas.openxmlformats.org/officeDocument/2006/relationships/customXml" Target="../ink/ink6818.xml"/><Relationship Id="rId225" Type="http://schemas.openxmlformats.org/officeDocument/2006/relationships/image" Target="../media/image4802.png"/><Relationship Id="rId246" Type="http://schemas.openxmlformats.org/officeDocument/2006/relationships/customXml" Target="../ink/ink6839.xml"/><Relationship Id="rId267" Type="http://schemas.openxmlformats.org/officeDocument/2006/relationships/image" Target="../media/image4823.png"/><Relationship Id="rId288" Type="http://schemas.openxmlformats.org/officeDocument/2006/relationships/customXml" Target="../ink/ink6860.xml"/><Relationship Id="rId106" Type="http://schemas.openxmlformats.org/officeDocument/2006/relationships/customXml" Target="../ink/ink6769.xml"/><Relationship Id="rId127" Type="http://schemas.openxmlformats.org/officeDocument/2006/relationships/image" Target="../media/image4600.png"/><Relationship Id="rId313" Type="http://schemas.openxmlformats.org/officeDocument/2006/relationships/image" Target="../media/image4846.png"/><Relationship Id="rId10" Type="http://schemas.openxmlformats.org/officeDocument/2006/relationships/customXml" Target="../ink/ink6721.xml"/><Relationship Id="rId31" Type="http://schemas.openxmlformats.org/officeDocument/2006/relationships/image" Target="../media/image4546.png"/><Relationship Id="rId52" Type="http://schemas.openxmlformats.org/officeDocument/2006/relationships/customXml" Target="../ink/ink6742.xml"/><Relationship Id="rId73" Type="http://schemas.openxmlformats.org/officeDocument/2006/relationships/image" Target="../media/image4573.png"/><Relationship Id="rId94" Type="http://schemas.openxmlformats.org/officeDocument/2006/relationships/customXml" Target="../ink/ink6763.xml"/><Relationship Id="rId148" Type="http://schemas.openxmlformats.org/officeDocument/2006/relationships/customXml" Target="../ink/ink6790.xml"/><Relationship Id="rId169" Type="http://schemas.openxmlformats.org/officeDocument/2006/relationships/image" Target="../media/image4774.png"/><Relationship Id="rId334" Type="http://schemas.openxmlformats.org/officeDocument/2006/relationships/customXml" Target="../ink/ink6883.xml"/><Relationship Id="rId355" Type="http://schemas.openxmlformats.org/officeDocument/2006/relationships/image" Target="../media/image4867.png"/><Relationship Id="rId4" Type="http://schemas.openxmlformats.org/officeDocument/2006/relationships/customXml" Target="../ink/ink6718.xml"/><Relationship Id="rId180" Type="http://schemas.openxmlformats.org/officeDocument/2006/relationships/customXml" Target="../ink/ink6806.xml"/><Relationship Id="rId215" Type="http://schemas.openxmlformats.org/officeDocument/2006/relationships/image" Target="../media/image4797.png"/><Relationship Id="rId236" Type="http://schemas.openxmlformats.org/officeDocument/2006/relationships/customXml" Target="../ink/ink6834.xml"/><Relationship Id="rId257" Type="http://schemas.openxmlformats.org/officeDocument/2006/relationships/image" Target="../media/image4818.png"/><Relationship Id="rId278" Type="http://schemas.openxmlformats.org/officeDocument/2006/relationships/customXml" Target="../ink/ink6855.xml"/><Relationship Id="rId303" Type="http://schemas.openxmlformats.org/officeDocument/2006/relationships/image" Target="../media/image4841.png"/><Relationship Id="rId42" Type="http://schemas.openxmlformats.org/officeDocument/2006/relationships/customXml" Target="../ink/ink6737.xml"/><Relationship Id="rId84" Type="http://schemas.openxmlformats.org/officeDocument/2006/relationships/customXml" Target="../ink/ink6758.xml"/><Relationship Id="rId138" Type="http://schemas.openxmlformats.org/officeDocument/2006/relationships/customXml" Target="../ink/ink6785.xml"/><Relationship Id="rId345" Type="http://schemas.openxmlformats.org/officeDocument/2006/relationships/image" Target="../media/image4862.png"/><Relationship Id="rId191" Type="http://schemas.openxmlformats.org/officeDocument/2006/relationships/image" Target="../media/image4785.png"/><Relationship Id="rId205" Type="http://schemas.openxmlformats.org/officeDocument/2006/relationships/image" Target="../media/image4792.png"/><Relationship Id="rId247" Type="http://schemas.openxmlformats.org/officeDocument/2006/relationships/image" Target="../media/image4813.png"/><Relationship Id="rId107" Type="http://schemas.openxmlformats.org/officeDocument/2006/relationships/image" Target="../media/image4590.png"/><Relationship Id="rId289" Type="http://schemas.openxmlformats.org/officeDocument/2006/relationships/image" Target="../media/image4834.png"/><Relationship Id="rId11" Type="http://schemas.openxmlformats.org/officeDocument/2006/relationships/image" Target="../media/image4536.png"/><Relationship Id="rId53" Type="http://schemas.openxmlformats.org/officeDocument/2006/relationships/image" Target="../media/image4565.png"/><Relationship Id="rId149" Type="http://schemas.openxmlformats.org/officeDocument/2006/relationships/image" Target="../media/image4764.png"/><Relationship Id="rId314" Type="http://schemas.openxmlformats.org/officeDocument/2006/relationships/customXml" Target="../ink/ink6873.xml"/><Relationship Id="rId356" Type="http://schemas.openxmlformats.org/officeDocument/2006/relationships/customXml" Target="../ink/ink6894.xml"/><Relationship Id="rId95" Type="http://schemas.openxmlformats.org/officeDocument/2006/relationships/image" Target="../media/image4584.png"/><Relationship Id="rId160" Type="http://schemas.openxmlformats.org/officeDocument/2006/relationships/customXml" Target="../ink/ink6796.xml"/><Relationship Id="rId216" Type="http://schemas.openxmlformats.org/officeDocument/2006/relationships/customXml" Target="../ink/ink6824.xml"/><Relationship Id="rId258" Type="http://schemas.openxmlformats.org/officeDocument/2006/relationships/customXml" Target="../ink/ink6845.xml"/><Relationship Id="rId22" Type="http://schemas.openxmlformats.org/officeDocument/2006/relationships/customXml" Target="../ink/ink6727.xml"/><Relationship Id="rId64" Type="http://schemas.openxmlformats.org/officeDocument/2006/relationships/customXml" Target="../ink/ink6748.xml"/><Relationship Id="rId118" Type="http://schemas.openxmlformats.org/officeDocument/2006/relationships/customXml" Target="../ink/ink6775.xml"/><Relationship Id="rId325" Type="http://schemas.openxmlformats.org/officeDocument/2006/relationships/image" Target="../media/image4852.png"/><Relationship Id="rId171" Type="http://schemas.openxmlformats.org/officeDocument/2006/relationships/image" Target="../media/image4775.png"/><Relationship Id="rId227" Type="http://schemas.openxmlformats.org/officeDocument/2006/relationships/image" Target="../media/image4803.png"/><Relationship Id="rId269" Type="http://schemas.openxmlformats.org/officeDocument/2006/relationships/image" Target="../media/image4824.png"/><Relationship Id="rId33" Type="http://schemas.openxmlformats.org/officeDocument/2006/relationships/image" Target="../media/image4547.png"/><Relationship Id="rId129" Type="http://schemas.openxmlformats.org/officeDocument/2006/relationships/image" Target="../media/image4754.png"/><Relationship Id="rId280" Type="http://schemas.openxmlformats.org/officeDocument/2006/relationships/customXml" Target="../ink/ink6856.xml"/><Relationship Id="rId336" Type="http://schemas.openxmlformats.org/officeDocument/2006/relationships/customXml" Target="../ink/ink6884.xml"/><Relationship Id="rId75" Type="http://schemas.openxmlformats.org/officeDocument/2006/relationships/image" Target="../media/image4574.png"/><Relationship Id="rId140" Type="http://schemas.openxmlformats.org/officeDocument/2006/relationships/customXml" Target="../ink/ink6786.xml"/><Relationship Id="rId182" Type="http://schemas.openxmlformats.org/officeDocument/2006/relationships/customXml" Target="../ink/ink6807.xml"/><Relationship Id="rId6" Type="http://schemas.openxmlformats.org/officeDocument/2006/relationships/customXml" Target="../ink/ink6719.xml"/><Relationship Id="rId238" Type="http://schemas.openxmlformats.org/officeDocument/2006/relationships/customXml" Target="../ink/ink6835.xml"/><Relationship Id="rId291" Type="http://schemas.openxmlformats.org/officeDocument/2006/relationships/image" Target="../media/image4835.png"/><Relationship Id="rId305" Type="http://schemas.openxmlformats.org/officeDocument/2006/relationships/image" Target="../media/image4842.png"/><Relationship Id="rId347" Type="http://schemas.openxmlformats.org/officeDocument/2006/relationships/image" Target="../media/image4863.png"/><Relationship Id="rId44" Type="http://schemas.openxmlformats.org/officeDocument/2006/relationships/customXml" Target="../ink/ink6738.xml"/><Relationship Id="rId86" Type="http://schemas.openxmlformats.org/officeDocument/2006/relationships/customXml" Target="../ink/ink6759.xml"/><Relationship Id="rId151" Type="http://schemas.openxmlformats.org/officeDocument/2006/relationships/image" Target="../media/image4765.png"/><Relationship Id="rId193" Type="http://schemas.openxmlformats.org/officeDocument/2006/relationships/image" Target="../media/image4786.png"/><Relationship Id="rId207" Type="http://schemas.openxmlformats.org/officeDocument/2006/relationships/image" Target="../media/image4793.png"/><Relationship Id="rId249" Type="http://schemas.openxmlformats.org/officeDocument/2006/relationships/image" Target="../media/image4814.png"/><Relationship Id="rId13" Type="http://schemas.openxmlformats.org/officeDocument/2006/relationships/image" Target="../media/image4537.png"/><Relationship Id="rId109" Type="http://schemas.openxmlformats.org/officeDocument/2006/relationships/image" Target="../media/image4591.png"/><Relationship Id="rId260" Type="http://schemas.openxmlformats.org/officeDocument/2006/relationships/customXml" Target="../ink/ink6846.xml"/><Relationship Id="rId316" Type="http://schemas.openxmlformats.org/officeDocument/2006/relationships/customXml" Target="../ink/ink6874.xml"/><Relationship Id="rId55" Type="http://schemas.openxmlformats.org/officeDocument/2006/relationships/image" Target="../media/image4566.png"/><Relationship Id="rId97" Type="http://schemas.openxmlformats.org/officeDocument/2006/relationships/image" Target="../media/image4585.png"/><Relationship Id="rId120" Type="http://schemas.openxmlformats.org/officeDocument/2006/relationships/customXml" Target="../ink/ink6776.xml"/><Relationship Id="rId162" Type="http://schemas.openxmlformats.org/officeDocument/2006/relationships/customXml" Target="../ink/ink6797.xml"/><Relationship Id="rId218" Type="http://schemas.openxmlformats.org/officeDocument/2006/relationships/customXml" Target="../ink/ink6825.xml"/><Relationship Id="rId271" Type="http://schemas.openxmlformats.org/officeDocument/2006/relationships/image" Target="../media/image4825.png"/><Relationship Id="rId24" Type="http://schemas.openxmlformats.org/officeDocument/2006/relationships/customXml" Target="../ink/ink6728.xml"/><Relationship Id="rId66" Type="http://schemas.openxmlformats.org/officeDocument/2006/relationships/customXml" Target="../ink/ink6749.xml"/><Relationship Id="rId131" Type="http://schemas.openxmlformats.org/officeDocument/2006/relationships/image" Target="../media/image4755.png"/><Relationship Id="rId327" Type="http://schemas.openxmlformats.org/officeDocument/2006/relationships/image" Target="../media/image4853.png"/><Relationship Id="rId173" Type="http://schemas.openxmlformats.org/officeDocument/2006/relationships/image" Target="../media/image4776.png"/><Relationship Id="rId229" Type="http://schemas.openxmlformats.org/officeDocument/2006/relationships/image" Target="../media/image4804.png"/><Relationship Id="rId240" Type="http://schemas.openxmlformats.org/officeDocument/2006/relationships/customXml" Target="../ink/ink6836.xml"/><Relationship Id="rId35" Type="http://schemas.openxmlformats.org/officeDocument/2006/relationships/image" Target="../media/image4556.png"/><Relationship Id="rId77" Type="http://schemas.openxmlformats.org/officeDocument/2006/relationships/image" Target="../media/image4575.png"/><Relationship Id="rId100" Type="http://schemas.openxmlformats.org/officeDocument/2006/relationships/customXml" Target="../ink/ink6766.xml"/><Relationship Id="rId282" Type="http://schemas.openxmlformats.org/officeDocument/2006/relationships/customXml" Target="../ink/ink6857.xml"/><Relationship Id="rId338" Type="http://schemas.openxmlformats.org/officeDocument/2006/relationships/customXml" Target="../ink/ink6885.xml"/><Relationship Id="rId8" Type="http://schemas.openxmlformats.org/officeDocument/2006/relationships/customXml" Target="../ink/ink6720.xml"/><Relationship Id="rId142" Type="http://schemas.openxmlformats.org/officeDocument/2006/relationships/customXml" Target="../ink/ink6787.xml"/><Relationship Id="rId184" Type="http://schemas.openxmlformats.org/officeDocument/2006/relationships/customXml" Target="../ink/ink6808.xml"/><Relationship Id="rId251" Type="http://schemas.openxmlformats.org/officeDocument/2006/relationships/image" Target="../media/image4815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74.png"/><Relationship Id="rId18" Type="http://schemas.openxmlformats.org/officeDocument/2006/relationships/customXml" Target="../ink/ink6903.xml"/><Relationship Id="rId26" Type="http://schemas.openxmlformats.org/officeDocument/2006/relationships/customXml" Target="../ink/ink6907.xml"/><Relationship Id="rId39" Type="http://schemas.openxmlformats.org/officeDocument/2006/relationships/image" Target="../media/image4887.png"/><Relationship Id="rId21" Type="http://schemas.openxmlformats.org/officeDocument/2006/relationships/image" Target="../media/image4878.png"/><Relationship Id="rId34" Type="http://schemas.openxmlformats.org/officeDocument/2006/relationships/customXml" Target="../ink/ink6911.xml"/><Relationship Id="rId42" Type="http://schemas.openxmlformats.org/officeDocument/2006/relationships/customXml" Target="../ink/ink6915.xml"/><Relationship Id="rId47" Type="http://schemas.openxmlformats.org/officeDocument/2006/relationships/image" Target="../media/image4891.png"/><Relationship Id="rId50" Type="http://schemas.openxmlformats.org/officeDocument/2006/relationships/customXml" Target="../ink/ink6919.xml"/><Relationship Id="rId55" Type="http://schemas.openxmlformats.org/officeDocument/2006/relationships/image" Target="../media/image4895.png"/><Relationship Id="rId7" Type="http://schemas.openxmlformats.org/officeDocument/2006/relationships/image" Target="../media/image4871.png"/><Relationship Id="rId2" Type="http://schemas.openxmlformats.org/officeDocument/2006/relationships/customXml" Target="../ink/ink6895.xml"/><Relationship Id="rId16" Type="http://schemas.openxmlformats.org/officeDocument/2006/relationships/customXml" Target="../ink/ink6902.xml"/><Relationship Id="rId29" Type="http://schemas.openxmlformats.org/officeDocument/2006/relationships/image" Target="../media/image4882.png"/><Relationship Id="rId11" Type="http://schemas.openxmlformats.org/officeDocument/2006/relationships/image" Target="../media/image4873.png"/><Relationship Id="rId24" Type="http://schemas.openxmlformats.org/officeDocument/2006/relationships/customXml" Target="../ink/ink6906.xml"/><Relationship Id="rId32" Type="http://schemas.openxmlformats.org/officeDocument/2006/relationships/customXml" Target="../ink/ink6910.xml"/><Relationship Id="rId37" Type="http://schemas.openxmlformats.org/officeDocument/2006/relationships/image" Target="../media/image4886.png"/><Relationship Id="rId40" Type="http://schemas.openxmlformats.org/officeDocument/2006/relationships/customXml" Target="../ink/ink6914.xml"/><Relationship Id="rId45" Type="http://schemas.openxmlformats.org/officeDocument/2006/relationships/image" Target="../media/image4890.png"/><Relationship Id="rId53" Type="http://schemas.openxmlformats.org/officeDocument/2006/relationships/image" Target="../media/image4894.png"/><Relationship Id="rId5" Type="http://schemas.openxmlformats.org/officeDocument/2006/relationships/image" Target="../media/image4870.png"/><Relationship Id="rId19" Type="http://schemas.openxmlformats.org/officeDocument/2006/relationships/image" Target="../media/image4877.png"/><Relationship Id="rId4" Type="http://schemas.openxmlformats.org/officeDocument/2006/relationships/customXml" Target="../ink/ink6896.xml"/><Relationship Id="rId9" Type="http://schemas.openxmlformats.org/officeDocument/2006/relationships/image" Target="../media/image4872.png"/><Relationship Id="rId14" Type="http://schemas.openxmlformats.org/officeDocument/2006/relationships/customXml" Target="../ink/ink6901.xml"/><Relationship Id="rId22" Type="http://schemas.openxmlformats.org/officeDocument/2006/relationships/customXml" Target="../ink/ink6905.xml"/><Relationship Id="rId27" Type="http://schemas.openxmlformats.org/officeDocument/2006/relationships/image" Target="../media/image4881.png"/><Relationship Id="rId30" Type="http://schemas.openxmlformats.org/officeDocument/2006/relationships/customXml" Target="../ink/ink6909.xml"/><Relationship Id="rId35" Type="http://schemas.openxmlformats.org/officeDocument/2006/relationships/image" Target="../media/image4885.png"/><Relationship Id="rId43" Type="http://schemas.openxmlformats.org/officeDocument/2006/relationships/image" Target="../media/image4889.png"/><Relationship Id="rId48" Type="http://schemas.openxmlformats.org/officeDocument/2006/relationships/customXml" Target="../ink/ink6918.xml"/><Relationship Id="rId56" Type="http://schemas.openxmlformats.org/officeDocument/2006/relationships/customXml" Target="../ink/ink6922.xml"/><Relationship Id="rId8" Type="http://schemas.openxmlformats.org/officeDocument/2006/relationships/customXml" Target="../ink/ink6898.xml"/><Relationship Id="rId51" Type="http://schemas.openxmlformats.org/officeDocument/2006/relationships/image" Target="../media/image4893.png"/><Relationship Id="rId3" Type="http://schemas.openxmlformats.org/officeDocument/2006/relationships/image" Target="../media/image4869.png"/><Relationship Id="rId12" Type="http://schemas.openxmlformats.org/officeDocument/2006/relationships/customXml" Target="../ink/ink6900.xml"/><Relationship Id="rId17" Type="http://schemas.openxmlformats.org/officeDocument/2006/relationships/image" Target="../media/image4876.png"/><Relationship Id="rId25" Type="http://schemas.openxmlformats.org/officeDocument/2006/relationships/image" Target="../media/image4880.png"/><Relationship Id="rId33" Type="http://schemas.openxmlformats.org/officeDocument/2006/relationships/image" Target="../media/image4884.png"/><Relationship Id="rId38" Type="http://schemas.openxmlformats.org/officeDocument/2006/relationships/customXml" Target="../ink/ink6913.xml"/><Relationship Id="rId46" Type="http://schemas.openxmlformats.org/officeDocument/2006/relationships/customXml" Target="../ink/ink6917.xml"/><Relationship Id="rId20" Type="http://schemas.openxmlformats.org/officeDocument/2006/relationships/customXml" Target="../ink/ink6904.xml"/><Relationship Id="rId41" Type="http://schemas.openxmlformats.org/officeDocument/2006/relationships/image" Target="../media/image4888.png"/><Relationship Id="rId54" Type="http://schemas.openxmlformats.org/officeDocument/2006/relationships/customXml" Target="../ink/ink69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897.xml"/><Relationship Id="rId15" Type="http://schemas.openxmlformats.org/officeDocument/2006/relationships/image" Target="../media/image4875.png"/><Relationship Id="rId23" Type="http://schemas.openxmlformats.org/officeDocument/2006/relationships/image" Target="../media/image4879.png"/><Relationship Id="rId28" Type="http://schemas.openxmlformats.org/officeDocument/2006/relationships/customXml" Target="../ink/ink6908.xml"/><Relationship Id="rId36" Type="http://schemas.openxmlformats.org/officeDocument/2006/relationships/customXml" Target="../ink/ink6912.xml"/><Relationship Id="rId49" Type="http://schemas.openxmlformats.org/officeDocument/2006/relationships/image" Target="../media/image4892.png"/><Relationship Id="rId57" Type="http://schemas.openxmlformats.org/officeDocument/2006/relationships/image" Target="../media/image4896.png"/><Relationship Id="rId10" Type="http://schemas.openxmlformats.org/officeDocument/2006/relationships/customXml" Target="../ink/ink6899.xml"/><Relationship Id="rId31" Type="http://schemas.openxmlformats.org/officeDocument/2006/relationships/image" Target="../media/image4883.png"/><Relationship Id="rId44" Type="http://schemas.openxmlformats.org/officeDocument/2006/relationships/customXml" Target="../ink/ink6916.xml"/><Relationship Id="rId52" Type="http://schemas.openxmlformats.org/officeDocument/2006/relationships/customXml" Target="../ink/ink6920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95.png"/><Relationship Id="rId21" Type="http://schemas.openxmlformats.org/officeDocument/2006/relationships/image" Target="../media/image4546.png"/><Relationship Id="rId63" Type="http://schemas.openxmlformats.org/officeDocument/2006/relationships/image" Target="../media/image4574.png"/><Relationship Id="rId159" Type="http://schemas.openxmlformats.org/officeDocument/2006/relationships/image" Target="../media/image5016.png"/><Relationship Id="rId170" Type="http://schemas.openxmlformats.org/officeDocument/2006/relationships/customXml" Target="../ink/ink7007.xml"/><Relationship Id="rId226" Type="http://schemas.openxmlformats.org/officeDocument/2006/relationships/customXml" Target="../ink/ink7035.xml"/><Relationship Id="rId268" Type="http://schemas.openxmlformats.org/officeDocument/2006/relationships/customXml" Target="../ink/ink7056.xml"/><Relationship Id="rId32" Type="http://schemas.openxmlformats.org/officeDocument/2006/relationships/customXml" Target="../ink/ink6938.xml"/><Relationship Id="rId74" Type="http://schemas.openxmlformats.org/officeDocument/2006/relationships/customXml" Target="../ink/ink6959.xml"/><Relationship Id="rId128" Type="http://schemas.openxmlformats.org/officeDocument/2006/relationships/customXml" Target="../ink/ink6986.xml"/><Relationship Id="rId5" Type="http://schemas.openxmlformats.org/officeDocument/2006/relationships/image" Target="../media/image4533.png"/><Relationship Id="rId181" Type="http://schemas.openxmlformats.org/officeDocument/2006/relationships/image" Target="../media/image5027.png"/><Relationship Id="rId237" Type="http://schemas.openxmlformats.org/officeDocument/2006/relationships/image" Target="../media/image5055.png"/><Relationship Id="rId279" Type="http://schemas.openxmlformats.org/officeDocument/2006/relationships/image" Target="../media/image5076.png"/><Relationship Id="rId22" Type="http://schemas.openxmlformats.org/officeDocument/2006/relationships/customXml" Target="../ink/ink6933.xml"/><Relationship Id="rId43" Type="http://schemas.openxmlformats.org/officeDocument/2006/relationships/image" Target="../media/image4566.png"/><Relationship Id="rId64" Type="http://schemas.openxmlformats.org/officeDocument/2006/relationships/customXml" Target="../ink/ink6954.xml"/><Relationship Id="rId118" Type="http://schemas.openxmlformats.org/officeDocument/2006/relationships/customXml" Target="../ink/ink6981.xml"/><Relationship Id="rId139" Type="http://schemas.openxmlformats.org/officeDocument/2006/relationships/image" Target="../media/image5006.png"/><Relationship Id="rId85" Type="http://schemas.openxmlformats.org/officeDocument/2006/relationships/image" Target="../media/image4585.png"/><Relationship Id="rId150" Type="http://schemas.openxmlformats.org/officeDocument/2006/relationships/customXml" Target="../ink/ink6997.xml"/><Relationship Id="rId171" Type="http://schemas.openxmlformats.org/officeDocument/2006/relationships/image" Target="../media/image5022.png"/><Relationship Id="rId192" Type="http://schemas.openxmlformats.org/officeDocument/2006/relationships/customXml" Target="../ink/ink7018.xml"/><Relationship Id="rId206" Type="http://schemas.openxmlformats.org/officeDocument/2006/relationships/customXml" Target="../ink/ink7025.xml"/><Relationship Id="rId227" Type="http://schemas.openxmlformats.org/officeDocument/2006/relationships/image" Target="../media/image5050.png"/><Relationship Id="rId248" Type="http://schemas.openxmlformats.org/officeDocument/2006/relationships/customXml" Target="../ink/ink7046.xml"/><Relationship Id="rId269" Type="http://schemas.openxmlformats.org/officeDocument/2006/relationships/image" Target="../media/image5071.png"/><Relationship Id="rId12" Type="http://schemas.openxmlformats.org/officeDocument/2006/relationships/customXml" Target="../ink/ink6928.xml"/><Relationship Id="rId33" Type="http://schemas.openxmlformats.org/officeDocument/2006/relationships/image" Target="../media/image4561.png"/><Relationship Id="rId108" Type="http://schemas.openxmlformats.org/officeDocument/2006/relationships/customXml" Target="../ink/ink6976.xml"/><Relationship Id="rId129" Type="http://schemas.openxmlformats.org/officeDocument/2006/relationships/image" Target="../media/image5001.png"/><Relationship Id="rId280" Type="http://schemas.openxmlformats.org/officeDocument/2006/relationships/customXml" Target="../ink/ink7062.xml"/><Relationship Id="rId54" Type="http://schemas.openxmlformats.org/officeDocument/2006/relationships/customXml" Target="../ink/ink6949.xml"/><Relationship Id="rId75" Type="http://schemas.openxmlformats.org/officeDocument/2006/relationships/image" Target="../media/image4580.png"/><Relationship Id="rId96" Type="http://schemas.openxmlformats.org/officeDocument/2006/relationships/customXml" Target="../ink/ink6970.xml"/><Relationship Id="rId140" Type="http://schemas.openxmlformats.org/officeDocument/2006/relationships/customXml" Target="../ink/ink6992.xml"/><Relationship Id="rId161" Type="http://schemas.openxmlformats.org/officeDocument/2006/relationships/image" Target="../media/image5017.png"/><Relationship Id="rId182" Type="http://schemas.openxmlformats.org/officeDocument/2006/relationships/customXml" Target="../ink/ink7013.xml"/><Relationship Id="rId217" Type="http://schemas.openxmlformats.org/officeDocument/2006/relationships/image" Target="../media/image5045.png"/><Relationship Id="rId6" Type="http://schemas.openxmlformats.org/officeDocument/2006/relationships/customXml" Target="../ink/ink6925.xml"/><Relationship Id="rId238" Type="http://schemas.openxmlformats.org/officeDocument/2006/relationships/customXml" Target="../ink/ink7041.xml"/><Relationship Id="rId259" Type="http://schemas.openxmlformats.org/officeDocument/2006/relationships/image" Target="../media/image5066.png"/><Relationship Id="rId23" Type="http://schemas.openxmlformats.org/officeDocument/2006/relationships/image" Target="../media/image4556.png"/><Relationship Id="rId119" Type="http://schemas.openxmlformats.org/officeDocument/2006/relationships/image" Target="../media/image4996.png"/><Relationship Id="rId270" Type="http://schemas.openxmlformats.org/officeDocument/2006/relationships/customXml" Target="../ink/ink7057.xml"/><Relationship Id="rId44" Type="http://schemas.openxmlformats.org/officeDocument/2006/relationships/customXml" Target="../ink/ink6944.xml"/><Relationship Id="rId65" Type="http://schemas.openxmlformats.org/officeDocument/2006/relationships/image" Target="../media/image4575.png"/><Relationship Id="rId86" Type="http://schemas.openxmlformats.org/officeDocument/2006/relationships/customXml" Target="../ink/ink6965.xml"/><Relationship Id="rId130" Type="http://schemas.openxmlformats.org/officeDocument/2006/relationships/customXml" Target="../ink/ink6987.xml"/><Relationship Id="rId151" Type="http://schemas.openxmlformats.org/officeDocument/2006/relationships/image" Target="../media/image5012.png"/><Relationship Id="rId172" Type="http://schemas.openxmlformats.org/officeDocument/2006/relationships/customXml" Target="../ink/ink7008.xml"/><Relationship Id="rId193" Type="http://schemas.openxmlformats.org/officeDocument/2006/relationships/image" Target="../media/image5033.png"/><Relationship Id="rId207" Type="http://schemas.openxmlformats.org/officeDocument/2006/relationships/image" Target="../media/image5040.png"/><Relationship Id="rId228" Type="http://schemas.openxmlformats.org/officeDocument/2006/relationships/customXml" Target="../ink/ink7036.xml"/><Relationship Id="rId249" Type="http://schemas.openxmlformats.org/officeDocument/2006/relationships/image" Target="../media/image5061.png"/><Relationship Id="rId13" Type="http://schemas.openxmlformats.org/officeDocument/2006/relationships/image" Target="../media/image4537.png"/><Relationship Id="rId109" Type="http://schemas.openxmlformats.org/officeDocument/2006/relationships/image" Target="../media/image4597.png"/><Relationship Id="rId260" Type="http://schemas.openxmlformats.org/officeDocument/2006/relationships/customXml" Target="../ink/ink7052.xml"/><Relationship Id="rId281" Type="http://schemas.openxmlformats.org/officeDocument/2006/relationships/image" Target="../media/image5077.png"/><Relationship Id="rId34" Type="http://schemas.openxmlformats.org/officeDocument/2006/relationships/customXml" Target="../ink/ink6939.xml"/><Relationship Id="rId55" Type="http://schemas.openxmlformats.org/officeDocument/2006/relationships/image" Target="../media/image4570.png"/><Relationship Id="rId76" Type="http://schemas.openxmlformats.org/officeDocument/2006/relationships/customXml" Target="../ink/ink6960.xml"/><Relationship Id="rId97" Type="http://schemas.openxmlformats.org/officeDocument/2006/relationships/image" Target="../media/image4591.png"/><Relationship Id="rId120" Type="http://schemas.openxmlformats.org/officeDocument/2006/relationships/customXml" Target="../ink/ink6982.xml"/><Relationship Id="rId141" Type="http://schemas.openxmlformats.org/officeDocument/2006/relationships/image" Target="../media/image5007.png"/><Relationship Id="rId7" Type="http://schemas.openxmlformats.org/officeDocument/2006/relationships/image" Target="../media/image4534.png"/><Relationship Id="rId162" Type="http://schemas.openxmlformats.org/officeDocument/2006/relationships/customXml" Target="../ink/ink7003.xml"/><Relationship Id="rId183" Type="http://schemas.openxmlformats.org/officeDocument/2006/relationships/image" Target="../media/image5028.png"/><Relationship Id="rId218" Type="http://schemas.openxmlformats.org/officeDocument/2006/relationships/customXml" Target="../ink/ink7031.xml"/><Relationship Id="rId239" Type="http://schemas.openxmlformats.org/officeDocument/2006/relationships/image" Target="../media/image5056.png"/><Relationship Id="rId250" Type="http://schemas.openxmlformats.org/officeDocument/2006/relationships/customXml" Target="../ink/ink7047.xml"/><Relationship Id="rId271" Type="http://schemas.openxmlformats.org/officeDocument/2006/relationships/image" Target="../media/image5072.png"/><Relationship Id="rId24" Type="http://schemas.openxmlformats.org/officeDocument/2006/relationships/customXml" Target="../ink/ink6934.xml"/><Relationship Id="rId45" Type="http://schemas.openxmlformats.org/officeDocument/2006/relationships/image" Target="../media/image4554.png"/><Relationship Id="rId66" Type="http://schemas.openxmlformats.org/officeDocument/2006/relationships/customXml" Target="../ink/ink6955.xml"/><Relationship Id="rId87" Type="http://schemas.openxmlformats.org/officeDocument/2006/relationships/image" Target="../media/image4586.png"/><Relationship Id="rId110" Type="http://schemas.openxmlformats.org/officeDocument/2006/relationships/customXml" Target="../ink/ink6977.xml"/><Relationship Id="rId131" Type="http://schemas.openxmlformats.org/officeDocument/2006/relationships/image" Target="../media/image5002.png"/><Relationship Id="rId152" Type="http://schemas.openxmlformats.org/officeDocument/2006/relationships/customXml" Target="../ink/ink6998.xml"/><Relationship Id="rId173" Type="http://schemas.openxmlformats.org/officeDocument/2006/relationships/image" Target="../media/image5023.png"/><Relationship Id="rId194" Type="http://schemas.openxmlformats.org/officeDocument/2006/relationships/customXml" Target="../ink/ink7019.xml"/><Relationship Id="rId208" Type="http://schemas.openxmlformats.org/officeDocument/2006/relationships/customXml" Target="../ink/ink7026.xml"/><Relationship Id="rId229" Type="http://schemas.openxmlformats.org/officeDocument/2006/relationships/image" Target="../media/image5051.png"/><Relationship Id="rId240" Type="http://schemas.openxmlformats.org/officeDocument/2006/relationships/customXml" Target="../ink/ink7042.xml"/><Relationship Id="rId261" Type="http://schemas.openxmlformats.org/officeDocument/2006/relationships/image" Target="../media/image5067.png"/><Relationship Id="rId14" Type="http://schemas.openxmlformats.org/officeDocument/2006/relationships/customXml" Target="../ink/ink6929.xml"/><Relationship Id="rId35" Type="http://schemas.openxmlformats.org/officeDocument/2006/relationships/image" Target="../media/image4562.png"/><Relationship Id="rId56" Type="http://schemas.openxmlformats.org/officeDocument/2006/relationships/customXml" Target="../ink/ink6950.xml"/><Relationship Id="rId77" Type="http://schemas.openxmlformats.org/officeDocument/2006/relationships/image" Target="../media/image4581.png"/><Relationship Id="rId100" Type="http://schemas.openxmlformats.org/officeDocument/2006/relationships/customXml" Target="../ink/ink6972.xml"/><Relationship Id="rId282" Type="http://schemas.openxmlformats.org/officeDocument/2006/relationships/customXml" Target="../ink/ink7063.xml"/><Relationship Id="rId8" Type="http://schemas.openxmlformats.org/officeDocument/2006/relationships/customXml" Target="../ink/ink6926.xml"/><Relationship Id="rId98" Type="http://schemas.openxmlformats.org/officeDocument/2006/relationships/customXml" Target="../ink/ink6971.xml"/><Relationship Id="rId121" Type="http://schemas.openxmlformats.org/officeDocument/2006/relationships/image" Target="../media/image4997.png"/><Relationship Id="rId142" Type="http://schemas.openxmlformats.org/officeDocument/2006/relationships/customXml" Target="../ink/ink6993.xml"/><Relationship Id="rId163" Type="http://schemas.openxmlformats.org/officeDocument/2006/relationships/image" Target="../media/image5018.png"/><Relationship Id="rId184" Type="http://schemas.openxmlformats.org/officeDocument/2006/relationships/customXml" Target="../ink/ink7014.xml"/><Relationship Id="rId219" Type="http://schemas.openxmlformats.org/officeDocument/2006/relationships/image" Target="../media/image5046.png"/><Relationship Id="rId230" Type="http://schemas.openxmlformats.org/officeDocument/2006/relationships/customXml" Target="../ink/ink7037.xml"/><Relationship Id="rId251" Type="http://schemas.openxmlformats.org/officeDocument/2006/relationships/image" Target="../media/image5062.png"/><Relationship Id="rId25" Type="http://schemas.openxmlformats.org/officeDocument/2006/relationships/image" Target="../media/image4557.png"/><Relationship Id="rId46" Type="http://schemas.openxmlformats.org/officeDocument/2006/relationships/customXml" Target="../ink/ink6945.xml"/><Relationship Id="rId67" Type="http://schemas.openxmlformats.org/officeDocument/2006/relationships/image" Target="../media/image4576.png"/><Relationship Id="rId272" Type="http://schemas.openxmlformats.org/officeDocument/2006/relationships/customXml" Target="../ink/ink7058.xml"/><Relationship Id="rId88" Type="http://schemas.openxmlformats.org/officeDocument/2006/relationships/customXml" Target="../ink/ink6966.xml"/><Relationship Id="rId111" Type="http://schemas.openxmlformats.org/officeDocument/2006/relationships/image" Target="../media/image4598.png"/><Relationship Id="rId132" Type="http://schemas.openxmlformats.org/officeDocument/2006/relationships/customXml" Target="../ink/ink6988.xml"/><Relationship Id="rId153" Type="http://schemas.openxmlformats.org/officeDocument/2006/relationships/image" Target="../media/image5013.png"/><Relationship Id="rId174" Type="http://schemas.openxmlformats.org/officeDocument/2006/relationships/customXml" Target="../ink/ink7009.xml"/><Relationship Id="rId195" Type="http://schemas.openxmlformats.org/officeDocument/2006/relationships/image" Target="../media/image5034.png"/><Relationship Id="rId209" Type="http://schemas.openxmlformats.org/officeDocument/2006/relationships/image" Target="../media/image5041.png"/><Relationship Id="rId220" Type="http://schemas.openxmlformats.org/officeDocument/2006/relationships/customXml" Target="../ink/ink7032.xml"/><Relationship Id="rId241" Type="http://schemas.openxmlformats.org/officeDocument/2006/relationships/image" Target="../media/image5057.png"/><Relationship Id="rId15" Type="http://schemas.openxmlformats.org/officeDocument/2006/relationships/image" Target="../media/image4543.png"/><Relationship Id="rId36" Type="http://schemas.openxmlformats.org/officeDocument/2006/relationships/customXml" Target="../ink/ink6940.xml"/><Relationship Id="rId57" Type="http://schemas.openxmlformats.org/officeDocument/2006/relationships/image" Target="../media/image4571.png"/><Relationship Id="rId262" Type="http://schemas.openxmlformats.org/officeDocument/2006/relationships/customXml" Target="../ink/ink7053.xml"/><Relationship Id="rId283" Type="http://schemas.openxmlformats.org/officeDocument/2006/relationships/image" Target="../media/image5078.png"/><Relationship Id="rId78" Type="http://schemas.openxmlformats.org/officeDocument/2006/relationships/customXml" Target="../ink/ink6961.xml"/><Relationship Id="rId99" Type="http://schemas.openxmlformats.org/officeDocument/2006/relationships/image" Target="../media/image4592.png"/><Relationship Id="rId101" Type="http://schemas.openxmlformats.org/officeDocument/2006/relationships/image" Target="../media/image4593.png"/><Relationship Id="rId122" Type="http://schemas.openxmlformats.org/officeDocument/2006/relationships/customXml" Target="../ink/ink6983.xml"/><Relationship Id="rId143" Type="http://schemas.openxmlformats.org/officeDocument/2006/relationships/image" Target="../media/image5008.png"/><Relationship Id="rId164" Type="http://schemas.openxmlformats.org/officeDocument/2006/relationships/customXml" Target="../ink/ink7004.xml"/><Relationship Id="rId185" Type="http://schemas.openxmlformats.org/officeDocument/2006/relationships/image" Target="../media/image5029.png"/><Relationship Id="rId9" Type="http://schemas.openxmlformats.org/officeDocument/2006/relationships/image" Target="../media/image4535.png"/><Relationship Id="rId210" Type="http://schemas.openxmlformats.org/officeDocument/2006/relationships/customXml" Target="../ink/ink7027.xml"/><Relationship Id="rId26" Type="http://schemas.openxmlformats.org/officeDocument/2006/relationships/customXml" Target="../ink/ink6935.xml"/><Relationship Id="rId231" Type="http://schemas.openxmlformats.org/officeDocument/2006/relationships/image" Target="../media/image5052.png"/><Relationship Id="rId252" Type="http://schemas.openxmlformats.org/officeDocument/2006/relationships/customXml" Target="../ink/ink7048.xml"/><Relationship Id="rId273" Type="http://schemas.openxmlformats.org/officeDocument/2006/relationships/image" Target="../media/image5073.png"/><Relationship Id="rId47" Type="http://schemas.openxmlformats.org/officeDocument/2006/relationships/image" Target="../media/image4555.png"/><Relationship Id="rId68" Type="http://schemas.openxmlformats.org/officeDocument/2006/relationships/customXml" Target="../ink/ink6956.xml"/><Relationship Id="rId89" Type="http://schemas.openxmlformats.org/officeDocument/2006/relationships/image" Target="../media/image4587.png"/><Relationship Id="rId112" Type="http://schemas.openxmlformats.org/officeDocument/2006/relationships/customXml" Target="../ink/ink6978.xml"/><Relationship Id="rId133" Type="http://schemas.openxmlformats.org/officeDocument/2006/relationships/image" Target="../media/image5003.png"/><Relationship Id="rId154" Type="http://schemas.openxmlformats.org/officeDocument/2006/relationships/customXml" Target="../ink/ink6999.xml"/><Relationship Id="rId175" Type="http://schemas.openxmlformats.org/officeDocument/2006/relationships/image" Target="../media/image5024.png"/><Relationship Id="rId196" Type="http://schemas.openxmlformats.org/officeDocument/2006/relationships/customXml" Target="../ink/ink7020.xml"/><Relationship Id="rId200" Type="http://schemas.openxmlformats.org/officeDocument/2006/relationships/customXml" Target="../ink/ink7022.xml"/><Relationship Id="rId16" Type="http://schemas.openxmlformats.org/officeDocument/2006/relationships/customXml" Target="../ink/ink6930.xml"/><Relationship Id="rId221" Type="http://schemas.openxmlformats.org/officeDocument/2006/relationships/image" Target="../media/image5047.png"/><Relationship Id="rId242" Type="http://schemas.openxmlformats.org/officeDocument/2006/relationships/customXml" Target="../ink/ink7043.xml"/><Relationship Id="rId263" Type="http://schemas.openxmlformats.org/officeDocument/2006/relationships/image" Target="../media/image5068.png"/><Relationship Id="rId37" Type="http://schemas.openxmlformats.org/officeDocument/2006/relationships/image" Target="../media/image4563.png"/><Relationship Id="rId58" Type="http://schemas.openxmlformats.org/officeDocument/2006/relationships/customXml" Target="../ink/ink6951.xml"/><Relationship Id="rId79" Type="http://schemas.openxmlformats.org/officeDocument/2006/relationships/image" Target="../media/image4582.png"/><Relationship Id="rId102" Type="http://schemas.openxmlformats.org/officeDocument/2006/relationships/customXml" Target="../ink/ink6973.xml"/><Relationship Id="rId123" Type="http://schemas.openxmlformats.org/officeDocument/2006/relationships/image" Target="../media/image4998.png"/><Relationship Id="rId144" Type="http://schemas.openxmlformats.org/officeDocument/2006/relationships/customXml" Target="../ink/ink6994.xml"/><Relationship Id="rId90" Type="http://schemas.openxmlformats.org/officeDocument/2006/relationships/customXml" Target="../ink/ink6967.xml"/><Relationship Id="rId165" Type="http://schemas.openxmlformats.org/officeDocument/2006/relationships/image" Target="../media/image5019.png"/><Relationship Id="rId186" Type="http://schemas.openxmlformats.org/officeDocument/2006/relationships/customXml" Target="../ink/ink7015.xml"/><Relationship Id="rId211" Type="http://schemas.openxmlformats.org/officeDocument/2006/relationships/image" Target="../media/image5042.png"/><Relationship Id="rId232" Type="http://schemas.openxmlformats.org/officeDocument/2006/relationships/customXml" Target="../ink/ink7038.xml"/><Relationship Id="rId253" Type="http://schemas.openxmlformats.org/officeDocument/2006/relationships/image" Target="../media/image5063.png"/><Relationship Id="rId274" Type="http://schemas.openxmlformats.org/officeDocument/2006/relationships/customXml" Target="../ink/ink7059.xml"/><Relationship Id="rId27" Type="http://schemas.openxmlformats.org/officeDocument/2006/relationships/image" Target="../media/image4558.png"/><Relationship Id="rId48" Type="http://schemas.openxmlformats.org/officeDocument/2006/relationships/customXml" Target="../ink/ink6946.xml"/><Relationship Id="rId69" Type="http://schemas.openxmlformats.org/officeDocument/2006/relationships/image" Target="../media/image4577.png"/><Relationship Id="rId113" Type="http://schemas.openxmlformats.org/officeDocument/2006/relationships/image" Target="../media/image4599.png"/><Relationship Id="rId134" Type="http://schemas.openxmlformats.org/officeDocument/2006/relationships/customXml" Target="../ink/ink6989.xml"/><Relationship Id="rId80" Type="http://schemas.openxmlformats.org/officeDocument/2006/relationships/customXml" Target="../ink/ink6962.xml"/><Relationship Id="rId155" Type="http://schemas.openxmlformats.org/officeDocument/2006/relationships/image" Target="../media/image5014.png"/><Relationship Id="rId176" Type="http://schemas.openxmlformats.org/officeDocument/2006/relationships/customXml" Target="../ink/ink7010.xml"/><Relationship Id="rId197" Type="http://schemas.openxmlformats.org/officeDocument/2006/relationships/image" Target="../media/image5035.png"/><Relationship Id="rId201" Type="http://schemas.openxmlformats.org/officeDocument/2006/relationships/image" Target="../media/image5037.png"/><Relationship Id="rId222" Type="http://schemas.openxmlformats.org/officeDocument/2006/relationships/customXml" Target="../ink/ink7033.xml"/><Relationship Id="rId243" Type="http://schemas.openxmlformats.org/officeDocument/2006/relationships/image" Target="../media/image5058.png"/><Relationship Id="rId264" Type="http://schemas.openxmlformats.org/officeDocument/2006/relationships/customXml" Target="../ink/ink7054.xml"/><Relationship Id="rId17" Type="http://schemas.openxmlformats.org/officeDocument/2006/relationships/image" Target="../media/image4544.png"/><Relationship Id="rId38" Type="http://schemas.openxmlformats.org/officeDocument/2006/relationships/customXml" Target="../ink/ink6941.xml"/><Relationship Id="rId59" Type="http://schemas.openxmlformats.org/officeDocument/2006/relationships/image" Target="../media/image4572.png"/><Relationship Id="rId103" Type="http://schemas.openxmlformats.org/officeDocument/2006/relationships/image" Target="../media/image4594.png"/><Relationship Id="rId124" Type="http://schemas.openxmlformats.org/officeDocument/2006/relationships/customXml" Target="../ink/ink6984.xml"/><Relationship Id="rId70" Type="http://schemas.openxmlformats.org/officeDocument/2006/relationships/customXml" Target="../ink/ink6957.xml"/><Relationship Id="rId91" Type="http://schemas.openxmlformats.org/officeDocument/2006/relationships/image" Target="../media/image4588.png"/><Relationship Id="rId145" Type="http://schemas.openxmlformats.org/officeDocument/2006/relationships/image" Target="../media/image5009.png"/><Relationship Id="rId166" Type="http://schemas.openxmlformats.org/officeDocument/2006/relationships/customXml" Target="../ink/ink7005.xml"/><Relationship Id="rId187" Type="http://schemas.openxmlformats.org/officeDocument/2006/relationships/image" Target="../media/image503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028.xml"/><Relationship Id="rId233" Type="http://schemas.openxmlformats.org/officeDocument/2006/relationships/image" Target="../media/image5053.png"/><Relationship Id="rId254" Type="http://schemas.openxmlformats.org/officeDocument/2006/relationships/customXml" Target="../ink/ink7049.xml"/><Relationship Id="rId28" Type="http://schemas.openxmlformats.org/officeDocument/2006/relationships/customXml" Target="../ink/ink6936.xml"/><Relationship Id="rId49" Type="http://schemas.openxmlformats.org/officeDocument/2006/relationships/image" Target="../media/image4567.png"/><Relationship Id="rId114" Type="http://schemas.openxmlformats.org/officeDocument/2006/relationships/customXml" Target="../ink/ink6979.xml"/><Relationship Id="rId275" Type="http://schemas.openxmlformats.org/officeDocument/2006/relationships/image" Target="../media/image5074.png"/><Relationship Id="rId60" Type="http://schemas.openxmlformats.org/officeDocument/2006/relationships/customXml" Target="../ink/ink6952.xml"/><Relationship Id="rId81" Type="http://schemas.openxmlformats.org/officeDocument/2006/relationships/image" Target="../media/image4583.png"/><Relationship Id="rId135" Type="http://schemas.openxmlformats.org/officeDocument/2006/relationships/image" Target="../media/image5004.png"/><Relationship Id="rId156" Type="http://schemas.openxmlformats.org/officeDocument/2006/relationships/customXml" Target="../ink/ink7000.xml"/><Relationship Id="rId177" Type="http://schemas.openxmlformats.org/officeDocument/2006/relationships/image" Target="../media/image5025.png"/><Relationship Id="rId198" Type="http://schemas.openxmlformats.org/officeDocument/2006/relationships/customXml" Target="../ink/ink7021.xml"/><Relationship Id="rId202" Type="http://schemas.openxmlformats.org/officeDocument/2006/relationships/customXml" Target="../ink/ink7023.xml"/><Relationship Id="rId223" Type="http://schemas.openxmlformats.org/officeDocument/2006/relationships/image" Target="../media/image5048.png"/><Relationship Id="rId244" Type="http://schemas.openxmlformats.org/officeDocument/2006/relationships/customXml" Target="../ink/ink7044.xml"/><Relationship Id="rId18" Type="http://schemas.openxmlformats.org/officeDocument/2006/relationships/customXml" Target="../ink/ink6931.xml"/><Relationship Id="rId39" Type="http://schemas.openxmlformats.org/officeDocument/2006/relationships/image" Target="../media/image4564.png"/><Relationship Id="rId265" Type="http://schemas.openxmlformats.org/officeDocument/2006/relationships/image" Target="../media/image5069.png"/><Relationship Id="rId50" Type="http://schemas.openxmlformats.org/officeDocument/2006/relationships/customXml" Target="../ink/ink6947.xml"/><Relationship Id="rId104" Type="http://schemas.openxmlformats.org/officeDocument/2006/relationships/customXml" Target="../ink/ink6974.xml"/><Relationship Id="rId125" Type="http://schemas.openxmlformats.org/officeDocument/2006/relationships/image" Target="../media/image4999.png"/><Relationship Id="rId146" Type="http://schemas.openxmlformats.org/officeDocument/2006/relationships/customXml" Target="../ink/ink6995.xml"/><Relationship Id="rId167" Type="http://schemas.openxmlformats.org/officeDocument/2006/relationships/image" Target="../media/image5020.png"/><Relationship Id="rId188" Type="http://schemas.openxmlformats.org/officeDocument/2006/relationships/customXml" Target="../ink/ink7016.xml"/><Relationship Id="rId71" Type="http://schemas.openxmlformats.org/officeDocument/2006/relationships/image" Target="../media/image4578.png"/><Relationship Id="rId92" Type="http://schemas.openxmlformats.org/officeDocument/2006/relationships/customXml" Target="../ink/ink6968.xml"/><Relationship Id="rId213" Type="http://schemas.openxmlformats.org/officeDocument/2006/relationships/image" Target="../media/image5043.png"/><Relationship Id="rId234" Type="http://schemas.openxmlformats.org/officeDocument/2006/relationships/customXml" Target="../ink/ink7039.xml"/><Relationship Id="rId2" Type="http://schemas.openxmlformats.org/officeDocument/2006/relationships/customXml" Target="../ink/ink6923.xml"/><Relationship Id="rId29" Type="http://schemas.openxmlformats.org/officeDocument/2006/relationships/image" Target="../media/image4559.png"/><Relationship Id="rId255" Type="http://schemas.openxmlformats.org/officeDocument/2006/relationships/image" Target="../media/image5064.png"/><Relationship Id="rId276" Type="http://schemas.openxmlformats.org/officeDocument/2006/relationships/customXml" Target="../ink/ink7060.xml"/><Relationship Id="rId40" Type="http://schemas.openxmlformats.org/officeDocument/2006/relationships/customXml" Target="../ink/ink6942.xml"/><Relationship Id="rId115" Type="http://schemas.openxmlformats.org/officeDocument/2006/relationships/image" Target="../media/image4600.png"/><Relationship Id="rId136" Type="http://schemas.openxmlformats.org/officeDocument/2006/relationships/customXml" Target="../ink/ink6990.xml"/><Relationship Id="rId157" Type="http://schemas.openxmlformats.org/officeDocument/2006/relationships/image" Target="../media/image5015.png"/><Relationship Id="rId178" Type="http://schemas.openxmlformats.org/officeDocument/2006/relationships/customXml" Target="../ink/ink7011.xml"/><Relationship Id="rId61" Type="http://schemas.openxmlformats.org/officeDocument/2006/relationships/image" Target="../media/image4573.png"/><Relationship Id="rId82" Type="http://schemas.openxmlformats.org/officeDocument/2006/relationships/customXml" Target="../ink/ink6963.xml"/><Relationship Id="rId199" Type="http://schemas.openxmlformats.org/officeDocument/2006/relationships/image" Target="../media/image5036.png"/><Relationship Id="rId203" Type="http://schemas.openxmlformats.org/officeDocument/2006/relationships/image" Target="../media/image5038.png"/><Relationship Id="rId19" Type="http://schemas.openxmlformats.org/officeDocument/2006/relationships/image" Target="../media/image4545.png"/><Relationship Id="rId224" Type="http://schemas.openxmlformats.org/officeDocument/2006/relationships/customXml" Target="../ink/ink7034.xml"/><Relationship Id="rId245" Type="http://schemas.openxmlformats.org/officeDocument/2006/relationships/image" Target="../media/image5059.png"/><Relationship Id="rId266" Type="http://schemas.openxmlformats.org/officeDocument/2006/relationships/customXml" Target="../ink/ink7055.xml"/><Relationship Id="rId30" Type="http://schemas.openxmlformats.org/officeDocument/2006/relationships/customXml" Target="../ink/ink6937.xml"/><Relationship Id="rId105" Type="http://schemas.openxmlformats.org/officeDocument/2006/relationships/image" Target="../media/image4595.png"/><Relationship Id="rId126" Type="http://schemas.openxmlformats.org/officeDocument/2006/relationships/customXml" Target="../ink/ink6985.xml"/><Relationship Id="rId147" Type="http://schemas.openxmlformats.org/officeDocument/2006/relationships/image" Target="../media/image5010.png"/><Relationship Id="rId168" Type="http://schemas.openxmlformats.org/officeDocument/2006/relationships/customXml" Target="../ink/ink7006.xml"/><Relationship Id="rId51" Type="http://schemas.openxmlformats.org/officeDocument/2006/relationships/image" Target="../media/image4568.png"/><Relationship Id="rId72" Type="http://schemas.openxmlformats.org/officeDocument/2006/relationships/customXml" Target="../ink/ink6958.xml"/><Relationship Id="rId93" Type="http://schemas.openxmlformats.org/officeDocument/2006/relationships/image" Target="../media/image4589.png"/><Relationship Id="rId189" Type="http://schemas.openxmlformats.org/officeDocument/2006/relationships/image" Target="../media/image5031.png"/><Relationship Id="rId3" Type="http://schemas.openxmlformats.org/officeDocument/2006/relationships/image" Target="../media/image4532.png"/><Relationship Id="rId214" Type="http://schemas.openxmlformats.org/officeDocument/2006/relationships/customXml" Target="../ink/ink7029.xml"/><Relationship Id="rId235" Type="http://schemas.openxmlformats.org/officeDocument/2006/relationships/image" Target="../media/image5054.png"/><Relationship Id="rId256" Type="http://schemas.openxmlformats.org/officeDocument/2006/relationships/customXml" Target="../ink/ink7050.xml"/><Relationship Id="rId277" Type="http://schemas.openxmlformats.org/officeDocument/2006/relationships/image" Target="../media/image5075.png"/><Relationship Id="rId116" Type="http://schemas.openxmlformats.org/officeDocument/2006/relationships/customXml" Target="../ink/ink6980.xml"/><Relationship Id="rId137" Type="http://schemas.openxmlformats.org/officeDocument/2006/relationships/image" Target="../media/image5005.png"/><Relationship Id="rId158" Type="http://schemas.openxmlformats.org/officeDocument/2006/relationships/customXml" Target="../ink/ink7001.xml"/><Relationship Id="rId20" Type="http://schemas.openxmlformats.org/officeDocument/2006/relationships/customXml" Target="../ink/ink6932.xml"/><Relationship Id="rId41" Type="http://schemas.openxmlformats.org/officeDocument/2006/relationships/image" Target="../media/image4565.png"/><Relationship Id="rId62" Type="http://schemas.openxmlformats.org/officeDocument/2006/relationships/customXml" Target="../ink/ink6953.xml"/><Relationship Id="rId83" Type="http://schemas.openxmlformats.org/officeDocument/2006/relationships/image" Target="../media/image4584.png"/><Relationship Id="rId179" Type="http://schemas.openxmlformats.org/officeDocument/2006/relationships/image" Target="../media/image5026.png"/><Relationship Id="rId190" Type="http://schemas.openxmlformats.org/officeDocument/2006/relationships/customXml" Target="../ink/ink7017.xml"/><Relationship Id="rId204" Type="http://schemas.openxmlformats.org/officeDocument/2006/relationships/customXml" Target="../ink/ink7024.xml"/><Relationship Id="rId225" Type="http://schemas.openxmlformats.org/officeDocument/2006/relationships/image" Target="../media/image5049.png"/><Relationship Id="rId246" Type="http://schemas.openxmlformats.org/officeDocument/2006/relationships/customXml" Target="../ink/ink7045.xml"/><Relationship Id="rId267" Type="http://schemas.openxmlformats.org/officeDocument/2006/relationships/image" Target="../media/image5070.png"/><Relationship Id="rId106" Type="http://schemas.openxmlformats.org/officeDocument/2006/relationships/customXml" Target="../ink/ink6975.xml"/><Relationship Id="rId127" Type="http://schemas.openxmlformats.org/officeDocument/2006/relationships/image" Target="../media/image5000.png"/><Relationship Id="rId10" Type="http://schemas.openxmlformats.org/officeDocument/2006/relationships/customXml" Target="../ink/ink6927.xml"/><Relationship Id="rId31" Type="http://schemas.openxmlformats.org/officeDocument/2006/relationships/image" Target="../media/image4560.png"/><Relationship Id="rId52" Type="http://schemas.openxmlformats.org/officeDocument/2006/relationships/customXml" Target="../ink/ink6948.xml"/><Relationship Id="rId73" Type="http://schemas.openxmlformats.org/officeDocument/2006/relationships/image" Target="../media/image4579.png"/><Relationship Id="rId94" Type="http://schemas.openxmlformats.org/officeDocument/2006/relationships/customXml" Target="../ink/ink6969.xml"/><Relationship Id="rId148" Type="http://schemas.openxmlformats.org/officeDocument/2006/relationships/customXml" Target="../ink/ink6996.xml"/><Relationship Id="rId169" Type="http://schemas.openxmlformats.org/officeDocument/2006/relationships/image" Target="../media/image5021.png"/><Relationship Id="rId4" Type="http://schemas.openxmlformats.org/officeDocument/2006/relationships/customXml" Target="../ink/ink6924.xml"/><Relationship Id="rId180" Type="http://schemas.openxmlformats.org/officeDocument/2006/relationships/customXml" Target="../ink/ink7012.xml"/><Relationship Id="rId215" Type="http://schemas.openxmlformats.org/officeDocument/2006/relationships/image" Target="../media/image5044.png"/><Relationship Id="rId236" Type="http://schemas.openxmlformats.org/officeDocument/2006/relationships/customXml" Target="../ink/ink7040.xml"/><Relationship Id="rId257" Type="http://schemas.openxmlformats.org/officeDocument/2006/relationships/image" Target="../media/image5065.png"/><Relationship Id="rId278" Type="http://schemas.openxmlformats.org/officeDocument/2006/relationships/customXml" Target="../ink/ink7061.xml"/><Relationship Id="rId42" Type="http://schemas.openxmlformats.org/officeDocument/2006/relationships/customXml" Target="../ink/ink6943.xml"/><Relationship Id="rId84" Type="http://schemas.openxmlformats.org/officeDocument/2006/relationships/customXml" Target="../ink/ink6964.xml"/><Relationship Id="rId138" Type="http://schemas.openxmlformats.org/officeDocument/2006/relationships/customXml" Target="../ink/ink6991.xml"/><Relationship Id="rId191" Type="http://schemas.openxmlformats.org/officeDocument/2006/relationships/image" Target="../media/image5032.png"/><Relationship Id="rId205" Type="http://schemas.openxmlformats.org/officeDocument/2006/relationships/image" Target="../media/image5039.png"/><Relationship Id="rId247" Type="http://schemas.openxmlformats.org/officeDocument/2006/relationships/image" Target="../media/image5060.png"/><Relationship Id="rId107" Type="http://schemas.openxmlformats.org/officeDocument/2006/relationships/image" Target="../media/image4596.png"/><Relationship Id="rId11" Type="http://schemas.openxmlformats.org/officeDocument/2006/relationships/image" Target="../media/image4536.png"/><Relationship Id="rId53" Type="http://schemas.openxmlformats.org/officeDocument/2006/relationships/image" Target="../media/image4569.png"/><Relationship Id="rId149" Type="http://schemas.openxmlformats.org/officeDocument/2006/relationships/image" Target="../media/image5011.png"/><Relationship Id="rId95" Type="http://schemas.openxmlformats.org/officeDocument/2006/relationships/image" Target="../media/image4590.png"/><Relationship Id="rId160" Type="http://schemas.openxmlformats.org/officeDocument/2006/relationships/customXml" Target="../ink/ink7002.xml"/><Relationship Id="rId216" Type="http://schemas.openxmlformats.org/officeDocument/2006/relationships/customXml" Target="../ink/ink7030.xml"/><Relationship Id="rId258" Type="http://schemas.openxmlformats.org/officeDocument/2006/relationships/customXml" Target="../ink/ink705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9.png"/><Relationship Id="rId21" Type="http://schemas.openxmlformats.org/officeDocument/2006/relationships/image" Target="../media/image621.png"/><Relationship Id="rId42" Type="http://schemas.openxmlformats.org/officeDocument/2006/relationships/customXml" Target="../ink/ink647.xml"/><Relationship Id="rId63" Type="http://schemas.openxmlformats.org/officeDocument/2006/relationships/image" Target="../media/image642.png"/><Relationship Id="rId84" Type="http://schemas.openxmlformats.org/officeDocument/2006/relationships/customXml" Target="../ink/ink668.xml"/><Relationship Id="rId138" Type="http://schemas.openxmlformats.org/officeDocument/2006/relationships/customXml" Target="../ink/ink695.xml"/><Relationship Id="rId159" Type="http://schemas.openxmlformats.org/officeDocument/2006/relationships/image" Target="../media/image691.png"/><Relationship Id="rId170" Type="http://schemas.openxmlformats.org/officeDocument/2006/relationships/customXml" Target="../ink/ink711.xml"/><Relationship Id="rId191" Type="http://schemas.openxmlformats.org/officeDocument/2006/relationships/image" Target="../media/image707.png"/><Relationship Id="rId205" Type="http://schemas.openxmlformats.org/officeDocument/2006/relationships/image" Target="../media/image714.png"/><Relationship Id="rId226" Type="http://schemas.openxmlformats.org/officeDocument/2006/relationships/customXml" Target="../ink/ink739.xml"/><Relationship Id="rId107" Type="http://schemas.openxmlformats.org/officeDocument/2006/relationships/image" Target="../media/image664.png"/><Relationship Id="rId11" Type="http://schemas.openxmlformats.org/officeDocument/2006/relationships/image" Target="../media/image616.png"/><Relationship Id="rId32" Type="http://schemas.openxmlformats.org/officeDocument/2006/relationships/customXml" Target="../ink/ink642.xml"/><Relationship Id="rId53" Type="http://schemas.openxmlformats.org/officeDocument/2006/relationships/image" Target="../media/image637.png"/><Relationship Id="rId74" Type="http://schemas.openxmlformats.org/officeDocument/2006/relationships/customXml" Target="../ink/ink663.xml"/><Relationship Id="rId128" Type="http://schemas.openxmlformats.org/officeDocument/2006/relationships/customXml" Target="../ink/ink690.xml"/><Relationship Id="rId149" Type="http://schemas.openxmlformats.org/officeDocument/2006/relationships/image" Target="../media/image686.png"/><Relationship Id="rId5" Type="http://schemas.openxmlformats.org/officeDocument/2006/relationships/image" Target="../media/image613.png"/><Relationship Id="rId95" Type="http://schemas.openxmlformats.org/officeDocument/2006/relationships/image" Target="../media/image658.png"/><Relationship Id="rId160" Type="http://schemas.openxmlformats.org/officeDocument/2006/relationships/customXml" Target="../ink/ink706.xml"/><Relationship Id="rId181" Type="http://schemas.openxmlformats.org/officeDocument/2006/relationships/image" Target="../media/image702.png"/><Relationship Id="rId216" Type="http://schemas.openxmlformats.org/officeDocument/2006/relationships/customXml" Target="../ink/ink734.xml"/><Relationship Id="rId22" Type="http://schemas.openxmlformats.org/officeDocument/2006/relationships/customXml" Target="../ink/ink637.xml"/><Relationship Id="rId43" Type="http://schemas.openxmlformats.org/officeDocument/2006/relationships/image" Target="../media/image632.png"/><Relationship Id="rId64" Type="http://schemas.openxmlformats.org/officeDocument/2006/relationships/customXml" Target="../ink/ink658.xml"/><Relationship Id="rId118" Type="http://schemas.openxmlformats.org/officeDocument/2006/relationships/customXml" Target="../ink/ink685.xml"/><Relationship Id="rId139" Type="http://schemas.openxmlformats.org/officeDocument/2006/relationships/image" Target="../media/image680.png"/><Relationship Id="rId85" Type="http://schemas.openxmlformats.org/officeDocument/2006/relationships/image" Target="../media/image653.png"/><Relationship Id="rId150" Type="http://schemas.openxmlformats.org/officeDocument/2006/relationships/customXml" Target="../ink/ink701.xml"/><Relationship Id="rId171" Type="http://schemas.openxmlformats.org/officeDocument/2006/relationships/image" Target="../media/image697.png"/><Relationship Id="rId192" Type="http://schemas.openxmlformats.org/officeDocument/2006/relationships/customXml" Target="../ink/ink722.xml"/><Relationship Id="rId206" Type="http://schemas.openxmlformats.org/officeDocument/2006/relationships/customXml" Target="../ink/ink729.xml"/><Relationship Id="rId227" Type="http://schemas.openxmlformats.org/officeDocument/2006/relationships/image" Target="../media/image725.png"/><Relationship Id="rId12" Type="http://schemas.openxmlformats.org/officeDocument/2006/relationships/customXml" Target="../ink/ink632.xml"/><Relationship Id="rId33" Type="http://schemas.openxmlformats.org/officeDocument/2006/relationships/image" Target="../media/image627.png"/><Relationship Id="rId108" Type="http://schemas.openxmlformats.org/officeDocument/2006/relationships/customXml" Target="../ink/ink680.xml"/><Relationship Id="rId129" Type="http://schemas.openxmlformats.org/officeDocument/2006/relationships/image" Target="../media/image675.png"/><Relationship Id="rId54" Type="http://schemas.openxmlformats.org/officeDocument/2006/relationships/customXml" Target="../ink/ink653.xml"/><Relationship Id="rId75" Type="http://schemas.openxmlformats.org/officeDocument/2006/relationships/image" Target="../media/image648.png"/><Relationship Id="rId96" Type="http://schemas.openxmlformats.org/officeDocument/2006/relationships/customXml" Target="../ink/ink674.xml"/><Relationship Id="rId140" Type="http://schemas.openxmlformats.org/officeDocument/2006/relationships/customXml" Target="../ink/ink696.xml"/><Relationship Id="rId161" Type="http://schemas.openxmlformats.org/officeDocument/2006/relationships/image" Target="../media/image692.png"/><Relationship Id="rId182" Type="http://schemas.openxmlformats.org/officeDocument/2006/relationships/customXml" Target="../ink/ink717.xml"/><Relationship Id="rId217" Type="http://schemas.openxmlformats.org/officeDocument/2006/relationships/image" Target="../media/image720.png"/><Relationship Id="rId6" Type="http://schemas.openxmlformats.org/officeDocument/2006/relationships/customXml" Target="../ink/ink629.xml"/><Relationship Id="rId23" Type="http://schemas.openxmlformats.org/officeDocument/2006/relationships/image" Target="../media/image622.png"/><Relationship Id="rId119" Type="http://schemas.openxmlformats.org/officeDocument/2006/relationships/image" Target="../media/image670.png"/><Relationship Id="rId44" Type="http://schemas.openxmlformats.org/officeDocument/2006/relationships/customXml" Target="../ink/ink648.xml"/><Relationship Id="rId65" Type="http://schemas.openxmlformats.org/officeDocument/2006/relationships/image" Target="../media/image643.png"/><Relationship Id="rId86" Type="http://schemas.openxmlformats.org/officeDocument/2006/relationships/customXml" Target="../ink/ink669.xml"/><Relationship Id="rId130" Type="http://schemas.openxmlformats.org/officeDocument/2006/relationships/customXml" Target="../ink/ink691.xml"/><Relationship Id="rId151" Type="http://schemas.openxmlformats.org/officeDocument/2006/relationships/image" Target="../media/image687.png"/><Relationship Id="rId172" Type="http://schemas.openxmlformats.org/officeDocument/2006/relationships/customXml" Target="../ink/ink712.xml"/><Relationship Id="rId193" Type="http://schemas.openxmlformats.org/officeDocument/2006/relationships/image" Target="../media/image708.png"/><Relationship Id="rId207" Type="http://schemas.openxmlformats.org/officeDocument/2006/relationships/image" Target="../media/image715.png"/><Relationship Id="rId228" Type="http://schemas.openxmlformats.org/officeDocument/2006/relationships/customXml" Target="../ink/ink740.xml"/><Relationship Id="rId13" Type="http://schemas.openxmlformats.org/officeDocument/2006/relationships/image" Target="../media/image617.png"/><Relationship Id="rId109" Type="http://schemas.openxmlformats.org/officeDocument/2006/relationships/image" Target="../media/image665.png"/><Relationship Id="rId34" Type="http://schemas.openxmlformats.org/officeDocument/2006/relationships/customXml" Target="../ink/ink643.xml"/><Relationship Id="rId55" Type="http://schemas.openxmlformats.org/officeDocument/2006/relationships/image" Target="../media/image638.png"/><Relationship Id="rId76" Type="http://schemas.openxmlformats.org/officeDocument/2006/relationships/customXml" Target="../ink/ink664.xml"/><Relationship Id="rId97" Type="http://schemas.openxmlformats.org/officeDocument/2006/relationships/image" Target="../media/image659.png"/><Relationship Id="rId120" Type="http://schemas.openxmlformats.org/officeDocument/2006/relationships/customXml" Target="../ink/ink686.xml"/><Relationship Id="rId141" Type="http://schemas.openxmlformats.org/officeDocument/2006/relationships/image" Target="../media/image681.png"/><Relationship Id="rId7" Type="http://schemas.openxmlformats.org/officeDocument/2006/relationships/image" Target="../media/image614.png"/><Relationship Id="rId162" Type="http://schemas.openxmlformats.org/officeDocument/2006/relationships/customXml" Target="../ink/ink707.xml"/><Relationship Id="rId183" Type="http://schemas.openxmlformats.org/officeDocument/2006/relationships/image" Target="../media/image703.png"/><Relationship Id="rId218" Type="http://schemas.openxmlformats.org/officeDocument/2006/relationships/customXml" Target="../ink/ink735.xml"/><Relationship Id="rId24" Type="http://schemas.openxmlformats.org/officeDocument/2006/relationships/customXml" Target="../ink/ink638.xml"/><Relationship Id="rId45" Type="http://schemas.openxmlformats.org/officeDocument/2006/relationships/image" Target="../media/image633.png"/><Relationship Id="rId66" Type="http://schemas.openxmlformats.org/officeDocument/2006/relationships/customXml" Target="../ink/ink659.xml"/><Relationship Id="rId87" Type="http://schemas.openxmlformats.org/officeDocument/2006/relationships/image" Target="../media/image654.png"/><Relationship Id="rId110" Type="http://schemas.openxmlformats.org/officeDocument/2006/relationships/customXml" Target="../ink/ink681.xml"/><Relationship Id="rId131" Type="http://schemas.openxmlformats.org/officeDocument/2006/relationships/image" Target="../media/image676.png"/><Relationship Id="rId152" Type="http://schemas.openxmlformats.org/officeDocument/2006/relationships/customXml" Target="../ink/ink702.xml"/><Relationship Id="rId173" Type="http://schemas.openxmlformats.org/officeDocument/2006/relationships/image" Target="../media/image698.png"/><Relationship Id="rId194" Type="http://schemas.openxmlformats.org/officeDocument/2006/relationships/customXml" Target="../ink/ink723.xml"/><Relationship Id="rId208" Type="http://schemas.openxmlformats.org/officeDocument/2006/relationships/customXml" Target="../ink/ink730.xml"/><Relationship Id="rId229" Type="http://schemas.openxmlformats.org/officeDocument/2006/relationships/image" Target="../media/image726.png"/><Relationship Id="rId14" Type="http://schemas.openxmlformats.org/officeDocument/2006/relationships/customXml" Target="../ink/ink633.xml"/><Relationship Id="rId35" Type="http://schemas.openxmlformats.org/officeDocument/2006/relationships/image" Target="../media/image628.png"/><Relationship Id="rId56" Type="http://schemas.openxmlformats.org/officeDocument/2006/relationships/customXml" Target="../ink/ink654.xml"/><Relationship Id="rId77" Type="http://schemas.openxmlformats.org/officeDocument/2006/relationships/image" Target="../media/image649.png"/><Relationship Id="rId100" Type="http://schemas.openxmlformats.org/officeDocument/2006/relationships/customXml" Target="../ink/ink676.xml"/><Relationship Id="rId8" Type="http://schemas.openxmlformats.org/officeDocument/2006/relationships/customXml" Target="../ink/ink630.xml"/><Relationship Id="rId98" Type="http://schemas.openxmlformats.org/officeDocument/2006/relationships/customXml" Target="../ink/ink675.xml"/><Relationship Id="rId121" Type="http://schemas.openxmlformats.org/officeDocument/2006/relationships/image" Target="../media/image671.png"/><Relationship Id="rId142" Type="http://schemas.openxmlformats.org/officeDocument/2006/relationships/customXml" Target="../ink/ink697.xml"/><Relationship Id="rId163" Type="http://schemas.openxmlformats.org/officeDocument/2006/relationships/image" Target="../media/image693.png"/><Relationship Id="rId184" Type="http://schemas.openxmlformats.org/officeDocument/2006/relationships/customXml" Target="../ink/ink718.xml"/><Relationship Id="rId219" Type="http://schemas.openxmlformats.org/officeDocument/2006/relationships/image" Target="../media/image721.png"/><Relationship Id="rId230" Type="http://schemas.openxmlformats.org/officeDocument/2006/relationships/customXml" Target="../ink/ink741.xml"/><Relationship Id="rId25" Type="http://schemas.openxmlformats.org/officeDocument/2006/relationships/image" Target="../media/image623.png"/><Relationship Id="rId46" Type="http://schemas.openxmlformats.org/officeDocument/2006/relationships/customXml" Target="../ink/ink649.xml"/><Relationship Id="rId67" Type="http://schemas.openxmlformats.org/officeDocument/2006/relationships/image" Target="../media/image644.png"/><Relationship Id="rId20" Type="http://schemas.openxmlformats.org/officeDocument/2006/relationships/customXml" Target="../ink/ink636.xml"/><Relationship Id="rId41" Type="http://schemas.openxmlformats.org/officeDocument/2006/relationships/image" Target="../media/image631.png"/><Relationship Id="rId62" Type="http://schemas.openxmlformats.org/officeDocument/2006/relationships/customXml" Target="../ink/ink657.xml"/><Relationship Id="rId83" Type="http://schemas.openxmlformats.org/officeDocument/2006/relationships/image" Target="../media/image652.png"/><Relationship Id="rId88" Type="http://schemas.openxmlformats.org/officeDocument/2006/relationships/customXml" Target="../ink/ink670.xml"/><Relationship Id="rId111" Type="http://schemas.openxmlformats.org/officeDocument/2006/relationships/image" Target="../media/image666.png"/><Relationship Id="rId132" Type="http://schemas.openxmlformats.org/officeDocument/2006/relationships/customXml" Target="../ink/ink692.xml"/><Relationship Id="rId153" Type="http://schemas.openxmlformats.org/officeDocument/2006/relationships/image" Target="../media/image688.png"/><Relationship Id="rId174" Type="http://schemas.openxmlformats.org/officeDocument/2006/relationships/customXml" Target="../ink/ink713.xml"/><Relationship Id="rId179" Type="http://schemas.openxmlformats.org/officeDocument/2006/relationships/image" Target="../media/image701.png"/><Relationship Id="rId195" Type="http://schemas.openxmlformats.org/officeDocument/2006/relationships/image" Target="../media/image709.png"/><Relationship Id="rId209" Type="http://schemas.openxmlformats.org/officeDocument/2006/relationships/image" Target="../media/image716.png"/><Relationship Id="rId190" Type="http://schemas.openxmlformats.org/officeDocument/2006/relationships/customXml" Target="../ink/ink721.xml"/><Relationship Id="rId204" Type="http://schemas.openxmlformats.org/officeDocument/2006/relationships/customXml" Target="../ink/ink728.xml"/><Relationship Id="rId220" Type="http://schemas.openxmlformats.org/officeDocument/2006/relationships/customXml" Target="../ink/ink736.xml"/><Relationship Id="rId225" Type="http://schemas.openxmlformats.org/officeDocument/2006/relationships/image" Target="../media/image724.png"/><Relationship Id="rId15" Type="http://schemas.openxmlformats.org/officeDocument/2006/relationships/image" Target="../media/image618.png"/><Relationship Id="rId36" Type="http://schemas.openxmlformats.org/officeDocument/2006/relationships/customXml" Target="../ink/ink644.xml"/><Relationship Id="rId57" Type="http://schemas.openxmlformats.org/officeDocument/2006/relationships/image" Target="../media/image639.png"/><Relationship Id="rId106" Type="http://schemas.openxmlformats.org/officeDocument/2006/relationships/customXml" Target="../ink/ink679.xml"/><Relationship Id="rId127" Type="http://schemas.openxmlformats.org/officeDocument/2006/relationships/image" Target="../media/image674.png"/><Relationship Id="rId10" Type="http://schemas.openxmlformats.org/officeDocument/2006/relationships/customXml" Target="../ink/ink631.xml"/><Relationship Id="rId31" Type="http://schemas.openxmlformats.org/officeDocument/2006/relationships/image" Target="../media/image626.png"/><Relationship Id="rId52" Type="http://schemas.openxmlformats.org/officeDocument/2006/relationships/customXml" Target="../ink/ink652.xml"/><Relationship Id="rId73" Type="http://schemas.openxmlformats.org/officeDocument/2006/relationships/image" Target="../media/image647.png"/><Relationship Id="rId78" Type="http://schemas.openxmlformats.org/officeDocument/2006/relationships/customXml" Target="../ink/ink665.xml"/><Relationship Id="rId94" Type="http://schemas.openxmlformats.org/officeDocument/2006/relationships/customXml" Target="../ink/ink673.xml"/><Relationship Id="rId99" Type="http://schemas.openxmlformats.org/officeDocument/2006/relationships/image" Target="../media/image660.png"/><Relationship Id="rId101" Type="http://schemas.openxmlformats.org/officeDocument/2006/relationships/image" Target="../media/image661.png"/><Relationship Id="rId122" Type="http://schemas.openxmlformats.org/officeDocument/2006/relationships/customXml" Target="../ink/ink687.xml"/><Relationship Id="rId143" Type="http://schemas.openxmlformats.org/officeDocument/2006/relationships/image" Target="../media/image683.png"/><Relationship Id="rId148" Type="http://schemas.openxmlformats.org/officeDocument/2006/relationships/customXml" Target="../ink/ink700.xml"/><Relationship Id="rId164" Type="http://schemas.openxmlformats.org/officeDocument/2006/relationships/customXml" Target="../ink/ink708.xml"/><Relationship Id="rId169" Type="http://schemas.openxmlformats.org/officeDocument/2006/relationships/image" Target="../media/image696.png"/><Relationship Id="rId185" Type="http://schemas.openxmlformats.org/officeDocument/2006/relationships/image" Target="../media/image704.png"/><Relationship Id="rId4" Type="http://schemas.openxmlformats.org/officeDocument/2006/relationships/customXml" Target="../ink/ink628.xml"/><Relationship Id="rId9" Type="http://schemas.openxmlformats.org/officeDocument/2006/relationships/image" Target="../media/image615.png"/><Relationship Id="rId180" Type="http://schemas.openxmlformats.org/officeDocument/2006/relationships/customXml" Target="../ink/ink716.xml"/><Relationship Id="rId210" Type="http://schemas.openxmlformats.org/officeDocument/2006/relationships/customXml" Target="../ink/ink731.xml"/><Relationship Id="rId215" Type="http://schemas.openxmlformats.org/officeDocument/2006/relationships/image" Target="../media/image719.png"/><Relationship Id="rId26" Type="http://schemas.openxmlformats.org/officeDocument/2006/relationships/customXml" Target="../ink/ink639.xml"/><Relationship Id="rId231" Type="http://schemas.openxmlformats.org/officeDocument/2006/relationships/image" Target="../media/image727.png"/><Relationship Id="rId47" Type="http://schemas.openxmlformats.org/officeDocument/2006/relationships/image" Target="../media/image634.png"/><Relationship Id="rId68" Type="http://schemas.openxmlformats.org/officeDocument/2006/relationships/customXml" Target="../ink/ink660.xml"/><Relationship Id="rId89" Type="http://schemas.openxmlformats.org/officeDocument/2006/relationships/image" Target="../media/image655.png"/><Relationship Id="rId112" Type="http://schemas.openxmlformats.org/officeDocument/2006/relationships/customXml" Target="../ink/ink682.xml"/><Relationship Id="rId133" Type="http://schemas.openxmlformats.org/officeDocument/2006/relationships/image" Target="../media/image677.png"/><Relationship Id="rId154" Type="http://schemas.openxmlformats.org/officeDocument/2006/relationships/customXml" Target="../ink/ink703.xml"/><Relationship Id="rId175" Type="http://schemas.openxmlformats.org/officeDocument/2006/relationships/image" Target="../media/image699.png"/><Relationship Id="rId196" Type="http://schemas.openxmlformats.org/officeDocument/2006/relationships/customXml" Target="../ink/ink724.xml"/><Relationship Id="rId200" Type="http://schemas.openxmlformats.org/officeDocument/2006/relationships/customXml" Target="../ink/ink726.xml"/><Relationship Id="rId16" Type="http://schemas.openxmlformats.org/officeDocument/2006/relationships/customXml" Target="../ink/ink634.xml"/><Relationship Id="rId221" Type="http://schemas.openxmlformats.org/officeDocument/2006/relationships/image" Target="../media/image722.png"/><Relationship Id="rId37" Type="http://schemas.openxmlformats.org/officeDocument/2006/relationships/image" Target="../media/image629.png"/><Relationship Id="rId58" Type="http://schemas.openxmlformats.org/officeDocument/2006/relationships/customXml" Target="../ink/ink655.xml"/><Relationship Id="rId79" Type="http://schemas.openxmlformats.org/officeDocument/2006/relationships/image" Target="../media/image650.png"/><Relationship Id="rId102" Type="http://schemas.openxmlformats.org/officeDocument/2006/relationships/customXml" Target="../ink/ink677.xml"/><Relationship Id="rId123" Type="http://schemas.openxmlformats.org/officeDocument/2006/relationships/image" Target="../media/image672.png"/><Relationship Id="rId144" Type="http://schemas.openxmlformats.org/officeDocument/2006/relationships/customXml" Target="../ink/ink698.xml"/><Relationship Id="rId90" Type="http://schemas.openxmlformats.org/officeDocument/2006/relationships/customXml" Target="../ink/ink671.xml"/><Relationship Id="rId165" Type="http://schemas.openxmlformats.org/officeDocument/2006/relationships/image" Target="../media/image694.png"/><Relationship Id="rId186" Type="http://schemas.openxmlformats.org/officeDocument/2006/relationships/customXml" Target="../ink/ink719.xml"/><Relationship Id="rId211" Type="http://schemas.openxmlformats.org/officeDocument/2006/relationships/image" Target="../media/image717.png"/><Relationship Id="rId232" Type="http://schemas.openxmlformats.org/officeDocument/2006/relationships/customXml" Target="../ink/ink742.xml"/><Relationship Id="rId27" Type="http://schemas.openxmlformats.org/officeDocument/2006/relationships/image" Target="../media/image624.png"/><Relationship Id="rId48" Type="http://schemas.openxmlformats.org/officeDocument/2006/relationships/customXml" Target="../ink/ink650.xml"/><Relationship Id="rId69" Type="http://schemas.openxmlformats.org/officeDocument/2006/relationships/image" Target="../media/image645.png"/><Relationship Id="rId113" Type="http://schemas.openxmlformats.org/officeDocument/2006/relationships/image" Target="../media/image667.png"/><Relationship Id="rId134" Type="http://schemas.openxmlformats.org/officeDocument/2006/relationships/customXml" Target="../ink/ink693.xml"/><Relationship Id="rId80" Type="http://schemas.openxmlformats.org/officeDocument/2006/relationships/customXml" Target="../ink/ink666.xml"/><Relationship Id="rId155" Type="http://schemas.openxmlformats.org/officeDocument/2006/relationships/image" Target="../media/image689.png"/><Relationship Id="rId176" Type="http://schemas.openxmlformats.org/officeDocument/2006/relationships/customXml" Target="../ink/ink714.xml"/><Relationship Id="rId197" Type="http://schemas.openxmlformats.org/officeDocument/2006/relationships/image" Target="../media/image710.png"/><Relationship Id="rId201" Type="http://schemas.openxmlformats.org/officeDocument/2006/relationships/image" Target="../media/image712.png"/><Relationship Id="rId222" Type="http://schemas.openxmlformats.org/officeDocument/2006/relationships/customXml" Target="../ink/ink737.xml"/><Relationship Id="rId17" Type="http://schemas.openxmlformats.org/officeDocument/2006/relationships/image" Target="../media/image619.png"/><Relationship Id="rId38" Type="http://schemas.openxmlformats.org/officeDocument/2006/relationships/customXml" Target="../ink/ink645.xml"/><Relationship Id="rId59" Type="http://schemas.openxmlformats.org/officeDocument/2006/relationships/image" Target="../media/image640.png"/><Relationship Id="rId103" Type="http://schemas.openxmlformats.org/officeDocument/2006/relationships/image" Target="../media/image662.png"/><Relationship Id="rId124" Type="http://schemas.openxmlformats.org/officeDocument/2006/relationships/customXml" Target="../ink/ink688.xml"/><Relationship Id="rId70" Type="http://schemas.openxmlformats.org/officeDocument/2006/relationships/customXml" Target="../ink/ink661.xml"/><Relationship Id="rId91" Type="http://schemas.openxmlformats.org/officeDocument/2006/relationships/image" Target="../media/image656.png"/><Relationship Id="rId145" Type="http://schemas.openxmlformats.org/officeDocument/2006/relationships/image" Target="../media/image684.png"/><Relationship Id="rId166" Type="http://schemas.openxmlformats.org/officeDocument/2006/relationships/customXml" Target="../ink/ink709.xml"/><Relationship Id="rId187" Type="http://schemas.openxmlformats.org/officeDocument/2006/relationships/image" Target="../media/image70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32.xml"/><Relationship Id="rId233" Type="http://schemas.openxmlformats.org/officeDocument/2006/relationships/image" Target="../media/image728.png"/><Relationship Id="rId28" Type="http://schemas.openxmlformats.org/officeDocument/2006/relationships/customXml" Target="../ink/ink640.xml"/><Relationship Id="rId49" Type="http://schemas.openxmlformats.org/officeDocument/2006/relationships/image" Target="../media/image635.png"/><Relationship Id="rId114" Type="http://schemas.openxmlformats.org/officeDocument/2006/relationships/customXml" Target="../ink/ink683.xml"/><Relationship Id="rId60" Type="http://schemas.openxmlformats.org/officeDocument/2006/relationships/customXml" Target="../ink/ink656.xml"/><Relationship Id="rId81" Type="http://schemas.openxmlformats.org/officeDocument/2006/relationships/image" Target="../media/image651.png"/><Relationship Id="rId135" Type="http://schemas.openxmlformats.org/officeDocument/2006/relationships/image" Target="../media/image678.png"/><Relationship Id="rId156" Type="http://schemas.openxmlformats.org/officeDocument/2006/relationships/customXml" Target="../ink/ink704.xml"/><Relationship Id="rId177" Type="http://schemas.openxmlformats.org/officeDocument/2006/relationships/image" Target="../media/image700.png"/><Relationship Id="rId198" Type="http://schemas.openxmlformats.org/officeDocument/2006/relationships/customXml" Target="../ink/ink725.xml"/><Relationship Id="rId202" Type="http://schemas.openxmlformats.org/officeDocument/2006/relationships/customXml" Target="../ink/ink727.xml"/><Relationship Id="rId223" Type="http://schemas.openxmlformats.org/officeDocument/2006/relationships/image" Target="../media/image723.png"/><Relationship Id="rId18" Type="http://schemas.openxmlformats.org/officeDocument/2006/relationships/customXml" Target="../ink/ink635.xml"/><Relationship Id="rId39" Type="http://schemas.openxmlformats.org/officeDocument/2006/relationships/image" Target="../media/image630.png"/><Relationship Id="rId50" Type="http://schemas.openxmlformats.org/officeDocument/2006/relationships/customXml" Target="../ink/ink651.xml"/><Relationship Id="rId104" Type="http://schemas.openxmlformats.org/officeDocument/2006/relationships/customXml" Target="../ink/ink678.xml"/><Relationship Id="rId125" Type="http://schemas.openxmlformats.org/officeDocument/2006/relationships/image" Target="../media/image673.png"/><Relationship Id="rId146" Type="http://schemas.openxmlformats.org/officeDocument/2006/relationships/customXml" Target="../ink/ink699.xml"/><Relationship Id="rId167" Type="http://schemas.openxmlformats.org/officeDocument/2006/relationships/image" Target="../media/image695.png"/><Relationship Id="rId188" Type="http://schemas.openxmlformats.org/officeDocument/2006/relationships/customXml" Target="../ink/ink720.xml"/><Relationship Id="rId71" Type="http://schemas.openxmlformats.org/officeDocument/2006/relationships/image" Target="../media/image646.png"/><Relationship Id="rId92" Type="http://schemas.openxmlformats.org/officeDocument/2006/relationships/customXml" Target="../ink/ink672.xml"/><Relationship Id="rId213" Type="http://schemas.openxmlformats.org/officeDocument/2006/relationships/image" Target="../media/image718.png"/><Relationship Id="rId234" Type="http://schemas.openxmlformats.org/officeDocument/2006/relationships/customXml" Target="../ink/ink743.xml"/><Relationship Id="rId2" Type="http://schemas.openxmlformats.org/officeDocument/2006/relationships/customXml" Target="../ink/ink627.xml"/><Relationship Id="rId29" Type="http://schemas.openxmlformats.org/officeDocument/2006/relationships/image" Target="../media/image625.png"/><Relationship Id="rId40" Type="http://schemas.openxmlformats.org/officeDocument/2006/relationships/customXml" Target="../ink/ink646.xml"/><Relationship Id="rId115" Type="http://schemas.openxmlformats.org/officeDocument/2006/relationships/image" Target="../media/image668.png"/><Relationship Id="rId136" Type="http://schemas.openxmlformats.org/officeDocument/2006/relationships/customXml" Target="../ink/ink694.xml"/><Relationship Id="rId157" Type="http://schemas.openxmlformats.org/officeDocument/2006/relationships/image" Target="../media/image690.png"/><Relationship Id="rId178" Type="http://schemas.openxmlformats.org/officeDocument/2006/relationships/customXml" Target="../ink/ink715.xml"/><Relationship Id="rId61" Type="http://schemas.openxmlformats.org/officeDocument/2006/relationships/image" Target="../media/image641.png"/><Relationship Id="rId82" Type="http://schemas.openxmlformats.org/officeDocument/2006/relationships/customXml" Target="../ink/ink667.xml"/><Relationship Id="rId199" Type="http://schemas.openxmlformats.org/officeDocument/2006/relationships/image" Target="../media/image711.png"/><Relationship Id="rId203" Type="http://schemas.openxmlformats.org/officeDocument/2006/relationships/image" Target="../media/image713.png"/><Relationship Id="rId19" Type="http://schemas.openxmlformats.org/officeDocument/2006/relationships/image" Target="../media/image620.png"/><Relationship Id="rId224" Type="http://schemas.openxmlformats.org/officeDocument/2006/relationships/customXml" Target="../ink/ink738.xml"/><Relationship Id="rId30" Type="http://schemas.openxmlformats.org/officeDocument/2006/relationships/customXml" Target="../ink/ink641.xml"/><Relationship Id="rId105" Type="http://schemas.openxmlformats.org/officeDocument/2006/relationships/image" Target="../media/image663.png"/><Relationship Id="rId126" Type="http://schemas.openxmlformats.org/officeDocument/2006/relationships/customXml" Target="../ink/ink689.xml"/><Relationship Id="rId147" Type="http://schemas.openxmlformats.org/officeDocument/2006/relationships/image" Target="../media/image685.png"/><Relationship Id="rId168" Type="http://schemas.openxmlformats.org/officeDocument/2006/relationships/customXml" Target="../ink/ink710.xml"/><Relationship Id="rId51" Type="http://schemas.openxmlformats.org/officeDocument/2006/relationships/image" Target="../media/image636.png"/><Relationship Id="rId72" Type="http://schemas.openxmlformats.org/officeDocument/2006/relationships/customXml" Target="../ink/ink662.xml"/><Relationship Id="rId93" Type="http://schemas.openxmlformats.org/officeDocument/2006/relationships/image" Target="../media/image657.png"/><Relationship Id="rId189" Type="http://schemas.openxmlformats.org/officeDocument/2006/relationships/image" Target="../media/image706.png"/><Relationship Id="rId3" Type="http://schemas.openxmlformats.org/officeDocument/2006/relationships/image" Target="../media/image612.png"/><Relationship Id="rId214" Type="http://schemas.openxmlformats.org/officeDocument/2006/relationships/customXml" Target="../ink/ink733.xml"/><Relationship Id="rId235" Type="http://schemas.openxmlformats.org/officeDocument/2006/relationships/image" Target="../media/image729.png"/><Relationship Id="rId116" Type="http://schemas.openxmlformats.org/officeDocument/2006/relationships/customXml" Target="../ink/ink684.xml"/><Relationship Id="rId137" Type="http://schemas.openxmlformats.org/officeDocument/2006/relationships/image" Target="../media/image679.png"/><Relationship Id="rId158" Type="http://schemas.openxmlformats.org/officeDocument/2006/relationships/customXml" Target="../ink/ink705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94.png"/><Relationship Id="rId21" Type="http://schemas.openxmlformats.org/officeDocument/2006/relationships/image" Target="../media/image4546.png"/><Relationship Id="rId42" Type="http://schemas.openxmlformats.org/officeDocument/2006/relationships/customXml" Target="../ink/ink7084.xml"/><Relationship Id="rId63" Type="http://schemas.openxmlformats.org/officeDocument/2006/relationships/image" Target="../media/image4567.png"/><Relationship Id="rId84" Type="http://schemas.openxmlformats.org/officeDocument/2006/relationships/customXml" Target="../ink/ink7105.xml"/><Relationship Id="rId138" Type="http://schemas.openxmlformats.org/officeDocument/2006/relationships/customXml" Target="../ink/ink7132.xml"/><Relationship Id="rId159" Type="http://schemas.openxmlformats.org/officeDocument/2006/relationships/image" Target="../media/image5093.png"/><Relationship Id="rId170" Type="http://schemas.openxmlformats.org/officeDocument/2006/relationships/customXml" Target="../ink/ink7148.xml"/><Relationship Id="rId191" Type="http://schemas.openxmlformats.org/officeDocument/2006/relationships/image" Target="../media/image5109.png"/><Relationship Id="rId205" Type="http://schemas.openxmlformats.org/officeDocument/2006/relationships/image" Target="../media/image5116.png"/><Relationship Id="rId226" Type="http://schemas.openxmlformats.org/officeDocument/2006/relationships/customXml" Target="../ink/ink7176.xml"/><Relationship Id="rId247" Type="http://schemas.openxmlformats.org/officeDocument/2006/relationships/image" Target="../media/image5137.png"/><Relationship Id="rId107" Type="http://schemas.openxmlformats.org/officeDocument/2006/relationships/image" Target="../media/image4589.png"/><Relationship Id="rId11" Type="http://schemas.openxmlformats.org/officeDocument/2006/relationships/image" Target="../media/image4536.png"/><Relationship Id="rId32" Type="http://schemas.openxmlformats.org/officeDocument/2006/relationships/customXml" Target="../ink/ink7079.xml"/><Relationship Id="rId53" Type="http://schemas.openxmlformats.org/officeDocument/2006/relationships/image" Target="../media/image4564.png"/><Relationship Id="rId74" Type="http://schemas.openxmlformats.org/officeDocument/2006/relationships/customXml" Target="../ink/ink7100.xml"/><Relationship Id="rId128" Type="http://schemas.openxmlformats.org/officeDocument/2006/relationships/customXml" Target="../ink/ink7127.xml"/><Relationship Id="rId149" Type="http://schemas.openxmlformats.org/officeDocument/2006/relationships/image" Target="../media/image5088.png"/><Relationship Id="rId5" Type="http://schemas.openxmlformats.org/officeDocument/2006/relationships/image" Target="../media/image4533.png"/><Relationship Id="rId95" Type="http://schemas.openxmlformats.org/officeDocument/2006/relationships/image" Target="../media/image4583.png"/><Relationship Id="rId160" Type="http://schemas.openxmlformats.org/officeDocument/2006/relationships/customXml" Target="../ink/ink7143.xml"/><Relationship Id="rId181" Type="http://schemas.openxmlformats.org/officeDocument/2006/relationships/image" Target="../media/image5104.png"/><Relationship Id="rId216" Type="http://schemas.openxmlformats.org/officeDocument/2006/relationships/customXml" Target="../ink/ink7171.xml"/><Relationship Id="rId237" Type="http://schemas.openxmlformats.org/officeDocument/2006/relationships/image" Target="../media/image5132.png"/><Relationship Id="rId22" Type="http://schemas.openxmlformats.org/officeDocument/2006/relationships/customXml" Target="../ink/ink7074.xml"/><Relationship Id="rId43" Type="http://schemas.openxmlformats.org/officeDocument/2006/relationships/image" Target="../media/image4559.png"/><Relationship Id="rId64" Type="http://schemas.openxmlformats.org/officeDocument/2006/relationships/customXml" Target="../ink/ink7095.xml"/><Relationship Id="rId118" Type="http://schemas.openxmlformats.org/officeDocument/2006/relationships/customXml" Target="../ink/ink7122.xml"/><Relationship Id="rId139" Type="http://schemas.openxmlformats.org/officeDocument/2006/relationships/image" Target="../media/image5083.png"/><Relationship Id="rId85" Type="http://schemas.openxmlformats.org/officeDocument/2006/relationships/image" Target="../media/image4578.png"/><Relationship Id="rId150" Type="http://schemas.openxmlformats.org/officeDocument/2006/relationships/customXml" Target="../ink/ink7138.xml"/><Relationship Id="rId171" Type="http://schemas.openxmlformats.org/officeDocument/2006/relationships/image" Target="../media/image5099.png"/><Relationship Id="rId192" Type="http://schemas.openxmlformats.org/officeDocument/2006/relationships/customXml" Target="../ink/ink7159.xml"/><Relationship Id="rId206" Type="http://schemas.openxmlformats.org/officeDocument/2006/relationships/customXml" Target="../ink/ink7166.xml"/><Relationship Id="rId227" Type="http://schemas.openxmlformats.org/officeDocument/2006/relationships/image" Target="../media/image5127.png"/><Relationship Id="rId248" Type="http://schemas.openxmlformats.org/officeDocument/2006/relationships/customXml" Target="../ink/ink7187.xml"/><Relationship Id="rId12" Type="http://schemas.openxmlformats.org/officeDocument/2006/relationships/customXml" Target="../ink/ink7069.xml"/><Relationship Id="rId33" Type="http://schemas.openxmlformats.org/officeDocument/2006/relationships/image" Target="../media/image4552.png"/><Relationship Id="rId108" Type="http://schemas.openxmlformats.org/officeDocument/2006/relationships/customXml" Target="../ink/ink7117.xml"/><Relationship Id="rId129" Type="http://schemas.openxmlformats.org/officeDocument/2006/relationships/image" Target="../media/image4600.png"/><Relationship Id="rId54" Type="http://schemas.openxmlformats.org/officeDocument/2006/relationships/customXml" Target="../ink/ink7090.xml"/><Relationship Id="rId75" Type="http://schemas.openxmlformats.org/officeDocument/2006/relationships/image" Target="../media/image4573.png"/><Relationship Id="rId96" Type="http://schemas.openxmlformats.org/officeDocument/2006/relationships/customXml" Target="../ink/ink7111.xml"/><Relationship Id="rId140" Type="http://schemas.openxmlformats.org/officeDocument/2006/relationships/customXml" Target="../ink/ink7133.xml"/><Relationship Id="rId161" Type="http://schemas.openxmlformats.org/officeDocument/2006/relationships/image" Target="../media/image5094.png"/><Relationship Id="rId182" Type="http://schemas.openxmlformats.org/officeDocument/2006/relationships/customXml" Target="../ink/ink7154.xml"/><Relationship Id="rId217" Type="http://schemas.openxmlformats.org/officeDocument/2006/relationships/image" Target="../media/image5122.png"/><Relationship Id="rId6" Type="http://schemas.openxmlformats.org/officeDocument/2006/relationships/customXml" Target="../ink/ink7066.xml"/><Relationship Id="rId238" Type="http://schemas.openxmlformats.org/officeDocument/2006/relationships/customXml" Target="../ink/ink7182.xml"/><Relationship Id="rId23" Type="http://schemas.openxmlformats.org/officeDocument/2006/relationships/image" Target="../media/image4547.png"/><Relationship Id="rId119" Type="http://schemas.openxmlformats.org/officeDocument/2006/relationships/image" Target="../media/image4595.png"/><Relationship Id="rId44" Type="http://schemas.openxmlformats.org/officeDocument/2006/relationships/customXml" Target="../ink/ink7085.xml"/><Relationship Id="rId65" Type="http://schemas.openxmlformats.org/officeDocument/2006/relationships/image" Target="../media/image4568.png"/><Relationship Id="rId86" Type="http://schemas.openxmlformats.org/officeDocument/2006/relationships/customXml" Target="../ink/ink7106.xml"/><Relationship Id="rId130" Type="http://schemas.openxmlformats.org/officeDocument/2006/relationships/customXml" Target="../ink/ink7128.xml"/><Relationship Id="rId151" Type="http://schemas.openxmlformats.org/officeDocument/2006/relationships/image" Target="../media/image5089.png"/><Relationship Id="rId172" Type="http://schemas.openxmlformats.org/officeDocument/2006/relationships/customXml" Target="../ink/ink7149.xml"/><Relationship Id="rId193" Type="http://schemas.openxmlformats.org/officeDocument/2006/relationships/image" Target="../media/image5110.png"/><Relationship Id="rId207" Type="http://schemas.openxmlformats.org/officeDocument/2006/relationships/image" Target="../media/image5117.png"/><Relationship Id="rId228" Type="http://schemas.openxmlformats.org/officeDocument/2006/relationships/customXml" Target="../ink/ink7177.xml"/><Relationship Id="rId249" Type="http://schemas.openxmlformats.org/officeDocument/2006/relationships/image" Target="../media/image5138.png"/><Relationship Id="rId13" Type="http://schemas.openxmlformats.org/officeDocument/2006/relationships/image" Target="../media/image4537.png"/><Relationship Id="rId109" Type="http://schemas.openxmlformats.org/officeDocument/2006/relationships/image" Target="../media/image4590.png"/><Relationship Id="rId34" Type="http://schemas.openxmlformats.org/officeDocument/2006/relationships/customXml" Target="../ink/ink7080.xml"/><Relationship Id="rId55" Type="http://schemas.openxmlformats.org/officeDocument/2006/relationships/image" Target="../media/image4565.png"/><Relationship Id="rId76" Type="http://schemas.openxmlformats.org/officeDocument/2006/relationships/customXml" Target="../ink/ink7101.xml"/><Relationship Id="rId97" Type="http://schemas.openxmlformats.org/officeDocument/2006/relationships/image" Target="../media/image4584.png"/><Relationship Id="rId120" Type="http://schemas.openxmlformats.org/officeDocument/2006/relationships/customXml" Target="../ink/ink7123.xml"/><Relationship Id="rId141" Type="http://schemas.openxmlformats.org/officeDocument/2006/relationships/image" Target="../media/image5084.png"/><Relationship Id="rId7" Type="http://schemas.openxmlformats.org/officeDocument/2006/relationships/image" Target="../media/image4534.png"/><Relationship Id="rId162" Type="http://schemas.openxmlformats.org/officeDocument/2006/relationships/customXml" Target="../ink/ink7144.xml"/><Relationship Id="rId183" Type="http://schemas.openxmlformats.org/officeDocument/2006/relationships/image" Target="../media/image5105.png"/><Relationship Id="rId218" Type="http://schemas.openxmlformats.org/officeDocument/2006/relationships/customXml" Target="../ink/ink7172.xml"/><Relationship Id="rId239" Type="http://schemas.openxmlformats.org/officeDocument/2006/relationships/image" Target="../media/image5133.png"/><Relationship Id="rId250" Type="http://schemas.openxmlformats.org/officeDocument/2006/relationships/customXml" Target="../ink/ink7188.xml"/><Relationship Id="rId24" Type="http://schemas.openxmlformats.org/officeDocument/2006/relationships/customXml" Target="../ink/ink7075.xml"/><Relationship Id="rId45" Type="http://schemas.openxmlformats.org/officeDocument/2006/relationships/image" Target="../media/image4560.png"/><Relationship Id="rId66" Type="http://schemas.openxmlformats.org/officeDocument/2006/relationships/customXml" Target="../ink/ink7096.xml"/><Relationship Id="rId87" Type="http://schemas.openxmlformats.org/officeDocument/2006/relationships/image" Target="../media/image4579.png"/><Relationship Id="rId110" Type="http://schemas.openxmlformats.org/officeDocument/2006/relationships/customXml" Target="../ink/ink7118.xml"/><Relationship Id="rId131" Type="http://schemas.openxmlformats.org/officeDocument/2006/relationships/image" Target="../media/image5079.png"/><Relationship Id="rId152" Type="http://schemas.openxmlformats.org/officeDocument/2006/relationships/customXml" Target="../ink/ink7139.xml"/><Relationship Id="rId173" Type="http://schemas.openxmlformats.org/officeDocument/2006/relationships/image" Target="../media/image5100.png"/><Relationship Id="rId194" Type="http://schemas.openxmlformats.org/officeDocument/2006/relationships/customXml" Target="../ink/ink7160.xml"/><Relationship Id="rId208" Type="http://schemas.openxmlformats.org/officeDocument/2006/relationships/customXml" Target="../ink/ink7167.xml"/><Relationship Id="rId229" Type="http://schemas.openxmlformats.org/officeDocument/2006/relationships/image" Target="../media/image5128.png"/><Relationship Id="rId240" Type="http://schemas.openxmlformats.org/officeDocument/2006/relationships/customXml" Target="../ink/ink7183.xml"/><Relationship Id="rId14" Type="http://schemas.openxmlformats.org/officeDocument/2006/relationships/customXml" Target="../ink/ink7070.xml"/><Relationship Id="rId35" Type="http://schemas.openxmlformats.org/officeDocument/2006/relationships/image" Target="../media/image4553.png"/><Relationship Id="rId56" Type="http://schemas.openxmlformats.org/officeDocument/2006/relationships/customXml" Target="../ink/ink7091.xml"/><Relationship Id="rId77" Type="http://schemas.openxmlformats.org/officeDocument/2006/relationships/image" Target="../media/image4574.png"/><Relationship Id="rId100" Type="http://schemas.openxmlformats.org/officeDocument/2006/relationships/customXml" Target="../ink/ink7113.xml"/><Relationship Id="rId8" Type="http://schemas.openxmlformats.org/officeDocument/2006/relationships/customXml" Target="../ink/ink7067.xml"/><Relationship Id="rId98" Type="http://schemas.openxmlformats.org/officeDocument/2006/relationships/customXml" Target="../ink/ink7112.xml"/><Relationship Id="rId121" Type="http://schemas.openxmlformats.org/officeDocument/2006/relationships/image" Target="../media/image4596.png"/><Relationship Id="rId142" Type="http://schemas.openxmlformats.org/officeDocument/2006/relationships/customXml" Target="../ink/ink7134.xml"/><Relationship Id="rId163" Type="http://schemas.openxmlformats.org/officeDocument/2006/relationships/image" Target="../media/image5095.png"/><Relationship Id="rId184" Type="http://schemas.openxmlformats.org/officeDocument/2006/relationships/customXml" Target="../ink/ink7155.xml"/><Relationship Id="rId219" Type="http://schemas.openxmlformats.org/officeDocument/2006/relationships/image" Target="../media/image5123.png"/><Relationship Id="rId230" Type="http://schemas.openxmlformats.org/officeDocument/2006/relationships/customXml" Target="../ink/ink7178.xml"/><Relationship Id="rId251" Type="http://schemas.openxmlformats.org/officeDocument/2006/relationships/image" Target="../media/image5139.png"/><Relationship Id="rId25" Type="http://schemas.openxmlformats.org/officeDocument/2006/relationships/image" Target="../media/image4548.png"/><Relationship Id="rId46" Type="http://schemas.openxmlformats.org/officeDocument/2006/relationships/customXml" Target="../ink/ink7086.xml"/><Relationship Id="rId67" Type="http://schemas.openxmlformats.org/officeDocument/2006/relationships/image" Target="../media/image4569.png"/><Relationship Id="rId88" Type="http://schemas.openxmlformats.org/officeDocument/2006/relationships/customXml" Target="../ink/ink7107.xml"/><Relationship Id="rId111" Type="http://schemas.openxmlformats.org/officeDocument/2006/relationships/image" Target="../media/image4591.png"/><Relationship Id="rId132" Type="http://schemas.openxmlformats.org/officeDocument/2006/relationships/customXml" Target="../ink/ink7129.xml"/><Relationship Id="rId153" Type="http://schemas.openxmlformats.org/officeDocument/2006/relationships/image" Target="../media/image5090.png"/><Relationship Id="rId174" Type="http://schemas.openxmlformats.org/officeDocument/2006/relationships/customXml" Target="../ink/ink7150.xml"/><Relationship Id="rId195" Type="http://schemas.openxmlformats.org/officeDocument/2006/relationships/image" Target="../media/image5111.png"/><Relationship Id="rId209" Type="http://schemas.openxmlformats.org/officeDocument/2006/relationships/image" Target="../media/image5118.png"/><Relationship Id="rId220" Type="http://schemas.openxmlformats.org/officeDocument/2006/relationships/customXml" Target="../ink/ink7173.xml"/><Relationship Id="rId241" Type="http://schemas.openxmlformats.org/officeDocument/2006/relationships/image" Target="../media/image5134.png"/><Relationship Id="rId15" Type="http://schemas.openxmlformats.org/officeDocument/2006/relationships/image" Target="../media/image4543.png"/><Relationship Id="rId36" Type="http://schemas.openxmlformats.org/officeDocument/2006/relationships/customXml" Target="../ink/ink7081.xml"/><Relationship Id="rId57" Type="http://schemas.openxmlformats.org/officeDocument/2006/relationships/image" Target="../media/image4566.png"/><Relationship Id="rId78" Type="http://schemas.openxmlformats.org/officeDocument/2006/relationships/customXml" Target="../ink/ink7102.xml"/><Relationship Id="rId99" Type="http://schemas.openxmlformats.org/officeDocument/2006/relationships/image" Target="../media/image4585.png"/><Relationship Id="rId101" Type="http://schemas.openxmlformats.org/officeDocument/2006/relationships/image" Target="../media/image4586.png"/><Relationship Id="rId122" Type="http://schemas.openxmlformats.org/officeDocument/2006/relationships/customXml" Target="../ink/ink7124.xml"/><Relationship Id="rId143" Type="http://schemas.openxmlformats.org/officeDocument/2006/relationships/image" Target="../media/image5085.png"/><Relationship Id="rId164" Type="http://schemas.openxmlformats.org/officeDocument/2006/relationships/customXml" Target="../ink/ink7145.xml"/><Relationship Id="rId185" Type="http://schemas.openxmlformats.org/officeDocument/2006/relationships/image" Target="../media/image5106.png"/><Relationship Id="rId4" Type="http://schemas.openxmlformats.org/officeDocument/2006/relationships/customXml" Target="../ink/ink7065.xml"/><Relationship Id="rId9" Type="http://schemas.openxmlformats.org/officeDocument/2006/relationships/image" Target="../media/image4535.png"/><Relationship Id="rId180" Type="http://schemas.openxmlformats.org/officeDocument/2006/relationships/customXml" Target="../ink/ink7153.xml"/><Relationship Id="rId210" Type="http://schemas.openxmlformats.org/officeDocument/2006/relationships/customXml" Target="../ink/ink7168.xml"/><Relationship Id="rId215" Type="http://schemas.openxmlformats.org/officeDocument/2006/relationships/image" Target="../media/image5121.png"/><Relationship Id="rId236" Type="http://schemas.openxmlformats.org/officeDocument/2006/relationships/customXml" Target="../ink/ink7181.xml"/><Relationship Id="rId26" Type="http://schemas.openxmlformats.org/officeDocument/2006/relationships/customXml" Target="../ink/ink7076.xml"/><Relationship Id="rId231" Type="http://schemas.openxmlformats.org/officeDocument/2006/relationships/image" Target="../media/image5129.png"/><Relationship Id="rId47" Type="http://schemas.openxmlformats.org/officeDocument/2006/relationships/image" Target="../media/image4561.png"/><Relationship Id="rId68" Type="http://schemas.openxmlformats.org/officeDocument/2006/relationships/customXml" Target="../ink/ink7097.xml"/><Relationship Id="rId89" Type="http://schemas.openxmlformats.org/officeDocument/2006/relationships/image" Target="../media/image4580.png"/><Relationship Id="rId112" Type="http://schemas.openxmlformats.org/officeDocument/2006/relationships/customXml" Target="../ink/ink7119.xml"/><Relationship Id="rId133" Type="http://schemas.openxmlformats.org/officeDocument/2006/relationships/image" Target="../media/image5080.png"/><Relationship Id="rId154" Type="http://schemas.openxmlformats.org/officeDocument/2006/relationships/customXml" Target="../ink/ink7140.xml"/><Relationship Id="rId175" Type="http://schemas.openxmlformats.org/officeDocument/2006/relationships/image" Target="../media/image5101.png"/><Relationship Id="rId196" Type="http://schemas.openxmlformats.org/officeDocument/2006/relationships/customXml" Target="../ink/ink7161.xml"/><Relationship Id="rId200" Type="http://schemas.openxmlformats.org/officeDocument/2006/relationships/customXml" Target="../ink/ink7163.xml"/><Relationship Id="rId16" Type="http://schemas.openxmlformats.org/officeDocument/2006/relationships/customXml" Target="../ink/ink7071.xml"/><Relationship Id="rId221" Type="http://schemas.openxmlformats.org/officeDocument/2006/relationships/image" Target="../media/image5124.png"/><Relationship Id="rId242" Type="http://schemas.openxmlformats.org/officeDocument/2006/relationships/customXml" Target="../ink/ink7184.xml"/><Relationship Id="rId37" Type="http://schemas.openxmlformats.org/officeDocument/2006/relationships/image" Target="../media/image4556.png"/><Relationship Id="rId58" Type="http://schemas.openxmlformats.org/officeDocument/2006/relationships/customXml" Target="../ink/ink7092.xml"/><Relationship Id="rId79" Type="http://schemas.openxmlformats.org/officeDocument/2006/relationships/image" Target="../media/image4575.png"/><Relationship Id="rId102" Type="http://schemas.openxmlformats.org/officeDocument/2006/relationships/customXml" Target="../ink/ink7114.xml"/><Relationship Id="rId123" Type="http://schemas.openxmlformats.org/officeDocument/2006/relationships/image" Target="../media/image4597.png"/><Relationship Id="rId144" Type="http://schemas.openxmlformats.org/officeDocument/2006/relationships/customXml" Target="../ink/ink7135.xml"/><Relationship Id="rId90" Type="http://schemas.openxmlformats.org/officeDocument/2006/relationships/customXml" Target="../ink/ink7108.xml"/><Relationship Id="rId165" Type="http://schemas.openxmlformats.org/officeDocument/2006/relationships/image" Target="../media/image5096.png"/><Relationship Id="rId186" Type="http://schemas.openxmlformats.org/officeDocument/2006/relationships/customXml" Target="../ink/ink7156.xml"/><Relationship Id="rId211" Type="http://schemas.openxmlformats.org/officeDocument/2006/relationships/image" Target="../media/image5119.png"/><Relationship Id="rId232" Type="http://schemas.openxmlformats.org/officeDocument/2006/relationships/customXml" Target="../ink/ink7179.xml"/><Relationship Id="rId27" Type="http://schemas.openxmlformats.org/officeDocument/2006/relationships/image" Target="../media/image4549.png"/><Relationship Id="rId48" Type="http://schemas.openxmlformats.org/officeDocument/2006/relationships/customXml" Target="../ink/ink7087.xml"/><Relationship Id="rId69" Type="http://schemas.openxmlformats.org/officeDocument/2006/relationships/image" Target="../media/image4570.png"/><Relationship Id="rId113" Type="http://schemas.openxmlformats.org/officeDocument/2006/relationships/image" Target="../media/image4592.png"/><Relationship Id="rId134" Type="http://schemas.openxmlformats.org/officeDocument/2006/relationships/customXml" Target="../ink/ink7130.xml"/><Relationship Id="rId80" Type="http://schemas.openxmlformats.org/officeDocument/2006/relationships/customXml" Target="../ink/ink7103.xml"/><Relationship Id="rId155" Type="http://schemas.openxmlformats.org/officeDocument/2006/relationships/image" Target="../media/image5091.png"/><Relationship Id="rId176" Type="http://schemas.openxmlformats.org/officeDocument/2006/relationships/customXml" Target="../ink/ink7151.xml"/><Relationship Id="rId197" Type="http://schemas.openxmlformats.org/officeDocument/2006/relationships/image" Target="../media/image5112.png"/><Relationship Id="rId201" Type="http://schemas.openxmlformats.org/officeDocument/2006/relationships/image" Target="../media/image5114.png"/><Relationship Id="rId222" Type="http://schemas.openxmlformats.org/officeDocument/2006/relationships/customXml" Target="../ink/ink7174.xml"/><Relationship Id="rId243" Type="http://schemas.openxmlformats.org/officeDocument/2006/relationships/image" Target="../media/image5135.png"/><Relationship Id="rId17" Type="http://schemas.openxmlformats.org/officeDocument/2006/relationships/image" Target="../media/image4544.png"/><Relationship Id="rId38" Type="http://schemas.openxmlformats.org/officeDocument/2006/relationships/customXml" Target="../ink/ink7082.xml"/><Relationship Id="rId59" Type="http://schemas.openxmlformats.org/officeDocument/2006/relationships/image" Target="../media/image4554.png"/><Relationship Id="rId103" Type="http://schemas.openxmlformats.org/officeDocument/2006/relationships/image" Target="../media/image4587.png"/><Relationship Id="rId124" Type="http://schemas.openxmlformats.org/officeDocument/2006/relationships/customXml" Target="../ink/ink7125.xml"/><Relationship Id="rId70" Type="http://schemas.openxmlformats.org/officeDocument/2006/relationships/customXml" Target="../ink/ink7098.xml"/><Relationship Id="rId91" Type="http://schemas.openxmlformats.org/officeDocument/2006/relationships/image" Target="../media/image4581.png"/><Relationship Id="rId145" Type="http://schemas.openxmlformats.org/officeDocument/2006/relationships/image" Target="../media/image5086.png"/><Relationship Id="rId166" Type="http://schemas.openxmlformats.org/officeDocument/2006/relationships/customXml" Target="../ink/ink7146.xml"/><Relationship Id="rId187" Type="http://schemas.openxmlformats.org/officeDocument/2006/relationships/image" Target="../media/image5107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169.xml"/><Relationship Id="rId233" Type="http://schemas.openxmlformats.org/officeDocument/2006/relationships/image" Target="../media/image5130.png"/><Relationship Id="rId28" Type="http://schemas.openxmlformats.org/officeDocument/2006/relationships/customXml" Target="../ink/ink7077.xml"/><Relationship Id="rId49" Type="http://schemas.openxmlformats.org/officeDocument/2006/relationships/image" Target="../media/image4562.png"/><Relationship Id="rId114" Type="http://schemas.openxmlformats.org/officeDocument/2006/relationships/customXml" Target="../ink/ink7120.xml"/><Relationship Id="rId60" Type="http://schemas.openxmlformats.org/officeDocument/2006/relationships/customXml" Target="../ink/ink7093.xml"/><Relationship Id="rId81" Type="http://schemas.openxmlformats.org/officeDocument/2006/relationships/image" Target="../media/image4576.png"/><Relationship Id="rId135" Type="http://schemas.openxmlformats.org/officeDocument/2006/relationships/image" Target="../media/image5081.png"/><Relationship Id="rId156" Type="http://schemas.openxmlformats.org/officeDocument/2006/relationships/customXml" Target="../ink/ink7141.xml"/><Relationship Id="rId177" Type="http://schemas.openxmlformats.org/officeDocument/2006/relationships/image" Target="../media/image5102.png"/><Relationship Id="rId198" Type="http://schemas.openxmlformats.org/officeDocument/2006/relationships/customXml" Target="../ink/ink7162.xml"/><Relationship Id="rId202" Type="http://schemas.openxmlformats.org/officeDocument/2006/relationships/customXml" Target="../ink/ink7164.xml"/><Relationship Id="rId223" Type="http://schemas.openxmlformats.org/officeDocument/2006/relationships/image" Target="../media/image5125.png"/><Relationship Id="rId244" Type="http://schemas.openxmlformats.org/officeDocument/2006/relationships/customXml" Target="../ink/ink7185.xml"/><Relationship Id="rId18" Type="http://schemas.openxmlformats.org/officeDocument/2006/relationships/customXml" Target="../ink/ink7072.xml"/><Relationship Id="rId39" Type="http://schemas.openxmlformats.org/officeDocument/2006/relationships/image" Target="../media/image4557.png"/><Relationship Id="rId50" Type="http://schemas.openxmlformats.org/officeDocument/2006/relationships/customXml" Target="../ink/ink7088.xml"/><Relationship Id="rId104" Type="http://schemas.openxmlformats.org/officeDocument/2006/relationships/customXml" Target="../ink/ink7115.xml"/><Relationship Id="rId125" Type="http://schemas.openxmlformats.org/officeDocument/2006/relationships/image" Target="../media/image4598.png"/><Relationship Id="rId146" Type="http://schemas.openxmlformats.org/officeDocument/2006/relationships/customXml" Target="../ink/ink7136.xml"/><Relationship Id="rId167" Type="http://schemas.openxmlformats.org/officeDocument/2006/relationships/image" Target="../media/image5097.png"/><Relationship Id="rId188" Type="http://schemas.openxmlformats.org/officeDocument/2006/relationships/customXml" Target="../ink/ink7157.xml"/><Relationship Id="rId71" Type="http://schemas.openxmlformats.org/officeDocument/2006/relationships/image" Target="../media/image4571.png"/><Relationship Id="rId92" Type="http://schemas.openxmlformats.org/officeDocument/2006/relationships/customXml" Target="../ink/ink7109.xml"/><Relationship Id="rId213" Type="http://schemas.openxmlformats.org/officeDocument/2006/relationships/image" Target="../media/image5120.png"/><Relationship Id="rId234" Type="http://schemas.openxmlformats.org/officeDocument/2006/relationships/customXml" Target="../ink/ink7180.xml"/><Relationship Id="rId2" Type="http://schemas.openxmlformats.org/officeDocument/2006/relationships/customXml" Target="../ink/ink7064.xml"/><Relationship Id="rId29" Type="http://schemas.openxmlformats.org/officeDocument/2006/relationships/image" Target="../media/image4550.png"/><Relationship Id="rId40" Type="http://schemas.openxmlformats.org/officeDocument/2006/relationships/customXml" Target="../ink/ink7083.xml"/><Relationship Id="rId115" Type="http://schemas.openxmlformats.org/officeDocument/2006/relationships/image" Target="../media/image4593.png"/><Relationship Id="rId136" Type="http://schemas.openxmlformats.org/officeDocument/2006/relationships/customXml" Target="../ink/ink7131.xml"/><Relationship Id="rId157" Type="http://schemas.openxmlformats.org/officeDocument/2006/relationships/image" Target="../media/image5092.png"/><Relationship Id="rId178" Type="http://schemas.openxmlformats.org/officeDocument/2006/relationships/customXml" Target="../ink/ink7152.xml"/><Relationship Id="rId61" Type="http://schemas.openxmlformats.org/officeDocument/2006/relationships/image" Target="../media/image4555.png"/><Relationship Id="rId82" Type="http://schemas.openxmlformats.org/officeDocument/2006/relationships/customXml" Target="../ink/ink7104.xml"/><Relationship Id="rId199" Type="http://schemas.openxmlformats.org/officeDocument/2006/relationships/image" Target="../media/image5113.png"/><Relationship Id="rId203" Type="http://schemas.openxmlformats.org/officeDocument/2006/relationships/image" Target="../media/image5115.png"/><Relationship Id="rId19" Type="http://schemas.openxmlformats.org/officeDocument/2006/relationships/image" Target="../media/image4545.png"/><Relationship Id="rId224" Type="http://schemas.openxmlformats.org/officeDocument/2006/relationships/customXml" Target="../ink/ink7175.xml"/><Relationship Id="rId245" Type="http://schemas.openxmlformats.org/officeDocument/2006/relationships/image" Target="../media/image5136.png"/><Relationship Id="rId30" Type="http://schemas.openxmlformats.org/officeDocument/2006/relationships/customXml" Target="../ink/ink7078.xml"/><Relationship Id="rId105" Type="http://schemas.openxmlformats.org/officeDocument/2006/relationships/image" Target="../media/image4588.png"/><Relationship Id="rId126" Type="http://schemas.openxmlformats.org/officeDocument/2006/relationships/customXml" Target="../ink/ink7126.xml"/><Relationship Id="rId147" Type="http://schemas.openxmlformats.org/officeDocument/2006/relationships/image" Target="../media/image5087.png"/><Relationship Id="rId168" Type="http://schemas.openxmlformats.org/officeDocument/2006/relationships/customXml" Target="../ink/ink7147.xml"/><Relationship Id="rId51" Type="http://schemas.openxmlformats.org/officeDocument/2006/relationships/image" Target="../media/image4563.png"/><Relationship Id="rId72" Type="http://schemas.openxmlformats.org/officeDocument/2006/relationships/customXml" Target="../ink/ink7099.xml"/><Relationship Id="rId93" Type="http://schemas.openxmlformats.org/officeDocument/2006/relationships/image" Target="../media/image4582.png"/><Relationship Id="rId189" Type="http://schemas.openxmlformats.org/officeDocument/2006/relationships/image" Target="../media/image5108.png"/><Relationship Id="rId3" Type="http://schemas.openxmlformats.org/officeDocument/2006/relationships/image" Target="../media/image4532.png"/><Relationship Id="rId214" Type="http://schemas.openxmlformats.org/officeDocument/2006/relationships/customXml" Target="../ink/ink7170.xml"/><Relationship Id="rId235" Type="http://schemas.openxmlformats.org/officeDocument/2006/relationships/image" Target="../media/image5131.png"/><Relationship Id="rId116" Type="http://schemas.openxmlformats.org/officeDocument/2006/relationships/customXml" Target="../ink/ink7121.xml"/><Relationship Id="rId137" Type="http://schemas.openxmlformats.org/officeDocument/2006/relationships/image" Target="../media/image5082.png"/><Relationship Id="rId158" Type="http://schemas.openxmlformats.org/officeDocument/2006/relationships/customXml" Target="../ink/ink7142.xml"/><Relationship Id="rId20" Type="http://schemas.openxmlformats.org/officeDocument/2006/relationships/customXml" Target="../ink/ink7073.xml"/><Relationship Id="rId41" Type="http://schemas.openxmlformats.org/officeDocument/2006/relationships/image" Target="../media/image4558.png"/><Relationship Id="rId62" Type="http://schemas.openxmlformats.org/officeDocument/2006/relationships/customXml" Target="../ink/ink7094.xml"/><Relationship Id="rId83" Type="http://schemas.openxmlformats.org/officeDocument/2006/relationships/image" Target="../media/image4577.png"/><Relationship Id="rId179" Type="http://schemas.openxmlformats.org/officeDocument/2006/relationships/image" Target="../media/image5103.png"/><Relationship Id="rId190" Type="http://schemas.openxmlformats.org/officeDocument/2006/relationships/customXml" Target="../ink/ink7158.xml"/><Relationship Id="rId204" Type="http://schemas.openxmlformats.org/officeDocument/2006/relationships/customXml" Target="../ink/ink7165.xml"/><Relationship Id="rId225" Type="http://schemas.openxmlformats.org/officeDocument/2006/relationships/image" Target="../media/image5126.png"/><Relationship Id="rId246" Type="http://schemas.openxmlformats.org/officeDocument/2006/relationships/customXml" Target="../ink/ink7186.xml"/><Relationship Id="rId106" Type="http://schemas.openxmlformats.org/officeDocument/2006/relationships/customXml" Target="../ink/ink7116.xml"/><Relationship Id="rId127" Type="http://schemas.openxmlformats.org/officeDocument/2006/relationships/image" Target="../media/image4599.png"/><Relationship Id="rId10" Type="http://schemas.openxmlformats.org/officeDocument/2006/relationships/customXml" Target="../ink/ink7068.xml"/><Relationship Id="rId31" Type="http://schemas.openxmlformats.org/officeDocument/2006/relationships/image" Target="../media/image4551.png"/><Relationship Id="rId52" Type="http://schemas.openxmlformats.org/officeDocument/2006/relationships/customXml" Target="../ink/ink7089.xml"/><Relationship Id="rId73" Type="http://schemas.openxmlformats.org/officeDocument/2006/relationships/image" Target="../media/image4572.png"/><Relationship Id="rId94" Type="http://schemas.openxmlformats.org/officeDocument/2006/relationships/customXml" Target="../ink/ink7110.xml"/><Relationship Id="rId148" Type="http://schemas.openxmlformats.org/officeDocument/2006/relationships/customXml" Target="../ink/ink7137.xml"/><Relationship Id="rId169" Type="http://schemas.openxmlformats.org/officeDocument/2006/relationships/image" Target="../media/image5098.png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36.png"/><Relationship Id="rId21" Type="http://schemas.openxmlformats.org/officeDocument/2006/relationships/image" Target="../media/image5149.png"/><Relationship Id="rId42" Type="http://schemas.openxmlformats.org/officeDocument/2006/relationships/customXml" Target="../ink/ink7209.xml"/><Relationship Id="rId63" Type="http://schemas.openxmlformats.org/officeDocument/2006/relationships/image" Target="../media/image4909.png"/><Relationship Id="rId84" Type="http://schemas.openxmlformats.org/officeDocument/2006/relationships/customXml" Target="../ink/ink7230.xml"/><Relationship Id="rId138" Type="http://schemas.openxmlformats.org/officeDocument/2006/relationships/customXml" Target="../ink/ink7257.xml"/><Relationship Id="rId159" Type="http://schemas.openxmlformats.org/officeDocument/2006/relationships/image" Target="../media/image4957.png"/><Relationship Id="rId170" Type="http://schemas.openxmlformats.org/officeDocument/2006/relationships/customXml" Target="../ink/ink7273.xml"/><Relationship Id="rId191" Type="http://schemas.openxmlformats.org/officeDocument/2006/relationships/image" Target="../media/image4973.png"/><Relationship Id="rId205" Type="http://schemas.openxmlformats.org/officeDocument/2006/relationships/image" Target="../media/image4980.png"/><Relationship Id="rId226" Type="http://schemas.openxmlformats.org/officeDocument/2006/relationships/customXml" Target="../ink/ink7301.xml"/><Relationship Id="rId247" Type="http://schemas.openxmlformats.org/officeDocument/2006/relationships/image" Target="../media/image5164.png"/><Relationship Id="rId107" Type="http://schemas.openxmlformats.org/officeDocument/2006/relationships/image" Target="../media/image4931.png"/><Relationship Id="rId11" Type="http://schemas.openxmlformats.org/officeDocument/2006/relationships/image" Target="../media/image5144.png"/><Relationship Id="rId32" Type="http://schemas.openxmlformats.org/officeDocument/2006/relationships/customXml" Target="../ink/ink7204.xml"/><Relationship Id="rId53" Type="http://schemas.openxmlformats.org/officeDocument/2006/relationships/image" Target="../media/image4904.png"/><Relationship Id="rId74" Type="http://schemas.openxmlformats.org/officeDocument/2006/relationships/customXml" Target="../ink/ink7225.xml"/><Relationship Id="rId128" Type="http://schemas.openxmlformats.org/officeDocument/2006/relationships/customXml" Target="../ink/ink7252.xml"/><Relationship Id="rId149" Type="http://schemas.openxmlformats.org/officeDocument/2006/relationships/image" Target="../media/image4952.png"/><Relationship Id="rId5" Type="http://schemas.openxmlformats.org/officeDocument/2006/relationships/image" Target="../media/image5141.png"/><Relationship Id="rId95" Type="http://schemas.openxmlformats.org/officeDocument/2006/relationships/image" Target="../media/image4925.png"/><Relationship Id="rId160" Type="http://schemas.openxmlformats.org/officeDocument/2006/relationships/customXml" Target="../ink/ink7268.xml"/><Relationship Id="rId181" Type="http://schemas.openxmlformats.org/officeDocument/2006/relationships/image" Target="../media/image4968.png"/><Relationship Id="rId216" Type="http://schemas.openxmlformats.org/officeDocument/2006/relationships/customXml" Target="../ink/ink7296.xml"/><Relationship Id="rId237" Type="http://schemas.openxmlformats.org/officeDocument/2006/relationships/image" Target="../media/image5159.png"/><Relationship Id="rId22" Type="http://schemas.openxmlformats.org/officeDocument/2006/relationships/customXml" Target="../ink/ink7199.xml"/><Relationship Id="rId43" Type="http://schemas.openxmlformats.org/officeDocument/2006/relationships/image" Target="../media/image4899.png"/><Relationship Id="rId64" Type="http://schemas.openxmlformats.org/officeDocument/2006/relationships/customXml" Target="../ink/ink7220.xml"/><Relationship Id="rId118" Type="http://schemas.openxmlformats.org/officeDocument/2006/relationships/customXml" Target="../ink/ink7247.xml"/><Relationship Id="rId139" Type="http://schemas.openxmlformats.org/officeDocument/2006/relationships/image" Target="../media/image4947.png"/><Relationship Id="rId85" Type="http://schemas.openxmlformats.org/officeDocument/2006/relationships/image" Target="../media/image4920.png"/><Relationship Id="rId150" Type="http://schemas.openxmlformats.org/officeDocument/2006/relationships/customXml" Target="../ink/ink7263.xml"/><Relationship Id="rId171" Type="http://schemas.openxmlformats.org/officeDocument/2006/relationships/image" Target="../media/image4963.png"/><Relationship Id="rId192" Type="http://schemas.openxmlformats.org/officeDocument/2006/relationships/customXml" Target="../ink/ink7284.xml"/><Relationship Id="rId206" Type="http://schemas.openxmlformats.org/officeDocument/2006/relationships/customXml" Target="../ink/ink7291.xml"/><Relationship Id="rId227" Type="http://schemas.openxmlformats.org/officeDocument/2006/relationships/image" Target="../media/image4991.png"/><Relationship Id="rId248" Type="http://schemas.openxmlformats.org/officeDocument/2006/relationships/customXml" Target="../ink/ink7312.xml"/><Relationship Id="rId12" Type="http://schemas.openxmlformats.org/officeDocument/2006/relationships/customXml" Target="../ink/ink7194.xml"/><Relationship Id="rId33" Type="http://schemas.openxmlformats.org/officeDocument/2006/relationships/image" Target="../media/image5155.png"/><Relationship Id="rId108" Type="http://schemas.openxmlformats.org/officeDocument/2006/relationships/customXml" Target="../ink/ink7242.xml"/><Relationship Id="rId129" Type="http://schemas.openxmlformats.org/officeDocument/2006/relationships/image" Target="../media/image4942.png"/><Relationship Id="rId54" Type="http://schemas.openxmlformats.org/officeDocument/2006/relationships/customXml" Target="../ink/ink7215.xml"/><Relationship Id="rId75" Type="http://schemas.openxmlformats.org/officeDocument/2006/relationships/image" Target="../media/image4915.png"/><Relationship Id="rId96" Type="http://schemas.openxmlformats.org/officeDocument/2006/relationships/customXml" Target="../ink/ink7236.xml"/><Relationship Id="rId140" Type="http://schemas.openxmlformats.org/officeDocument/2006/relationships/customXml" Target="../ink/ink7258.xml"/><Relationship Id="rId161" Type="http://schemas.openxmlformats.org/officeDocument/2006/relationships/image" Target="../media/image4958.png"/><Relationship Id="rId182" Type="http://schemas.openxmlformats.org/officeDocument/2006/relationships/customXml" Target="../ink/ink7279.xml"/><Relationship Id="rId217" Type="http://schemas.openxmlformats.org/officeDocument/2006/relationships/image" Target="../media/image4986.png"/><Relationship Id="rId6" Type="http://schemas.openxmlformats.org/officeDocument/2006/relationships/customXml" Target="../ink/ink7191.xml"/><Relationship Id="rId238" Type="http://schemas.openxmlformats.org/officeDocument/2006/relationships/customXml" Target="../ink/ink7307.xml"/><Relationship Id="rId23" Type="http://schemas.openxmlformats.org/officeDocument/2006/relationships/image" Target="../media/image5150.png"/><Relationship Id="rId119" Type="http://schemas.openxmlformats.org/officeDocument/2006/relationships/image" Target="../media/image4937.png"/><Relationship Id="rId44" Type="http://schemas.openxmlformats.org/officeDocument/2006/relationships/customXml" Target="../ink/ink7210.xml"/><Relationship Id="rId65" Type="http://schemas.openxmlformats.org/officeDocument/2006/relationships/image" Target="../media/image4910.png"/><Relationship Id="rId86" Type="http://schemas.openxmlformats.org/officeDocument/2006/relationships/customXml" Target="../ink/ink7231.xml"/><Relationship Id="rId130" Type="http://schemas.openxmlformats.org/officeDocument/2006/relationships/customXml" Target="../ink/ink7253.xml"/><Relationship Id="rId151" Type="http://schemas.openxmlformats.org/officeDocument/2006/relationships/image" Target="../media/image4953.png"/><Relationship Id="rId172" Type="http://schemas.openxmlformats.org/officeDocument/2006/relationships/customXml" Target="../ink/ink7274.xml"/><Relationship Id="rId193" Type="http://schemas.openxmlformats.org/officeDocument/2006/relationships/image" Target="../media/image4974.png"/><Relationship Id="rId207" Type="http://schemas.openxmlformats.org/officeDocument/2006/relationships/image" Target="../media/image4981.png"/><Relationship Id="rId228" Type="http://schemas.openxmlformats.org/officeDocument/2006/relationships/customXml" Target="../ink/ink7302.xml"/><Relationship Id="rId249" Type="http://schemas.openxmlformats.org/officeDocument/2006/relationships/image" Target="../media/image5165.png"/><Relationship Id="rId13" Type="http://schemas.openxmlformats.org/officeDocument/2006/relationships/image" Target="../media/image5145.png"/><Relationship Id="rId109" Type="http://schemas.openxmlformats.org/officeDocument/2006/relationships/image" Target="../media/image4932.png"/><Relationship Id="rId34" Type="http://schemas.openxmlformats.org/officeDocument/2006/relationships/customXml" Target="../ink/ink7205.xml"/><Relationship Id="rId55" Type="http://schemas.openxmlformats.org/officeDocument/2006/relationships/image" Target="../media/image4905.png"/><Relationship Id="rId76" Type="http://schemas.openxmlformats.org/officeDocument/2006/relationships/customXml" Target="../ink/ink7226.xml"/><Relationship Id="rId97" Type="http://schemas.openxmlformats.org/officeDocument/2006/relationships/image" Target="../media/image4926.png"/><Relationship Id="rId120" Type="http://schemas.openxmlformats.org/officeDocument/2006/relationships/customXml" Target="../ink/ink7248.xml"/><Relationship Id="rId141" Type="http://schemas.openxmlformats.org/officeDocument/2006/relationships/image" Target="../media/image4948.png"/><Relationship Id="rId7" Type="http://schemas.openxmlformats.org/officeDocument/2006/relationships/image" Target="../media/image5142.png"/><Relationship Id="rId162" Type="http://schemas.openxmlformats.org/officeDocument/2006/relationships/customXml" Target="../ink/ink7269.xml"/><Relationship Id="rId183" Type="http://schemas.openxmlformats.org/officeDocument/2006/relationships/image" Target="../media/image4969.png"/><Relationship Id="rId218" Type="http://schemas.openxmlformats.org/officeDocument/2006/relationships/customXml" Target="../ink/ink7297.xml"/><Relationship Id="rId239" Type="http://schemas.openxmlformats.org/officeDocument/2006/relationships/image" Target="../media/image5160.png"/><Relationship Id="rId250" Type="http://schemas.openxmlformats.org/officeDocument/2006/relationships/customXml" Target="../ink/ink7313.xml"/><Relationship Id="rId24" Type="http://schemas.openxmlformats.org/officeDocument/2006/relationships/customXml" Target="../ink/ink7200.xml"/><Relationship Id="rId45" Type="http://schemas.openxmlformats.org/officeDocument/2006/relationships/image" Target="../media/image4900.png"/><Relationship Id="rId66" Type="http://schemas.openxmlformats.org/officeDocument/2006/relationships/customXml" Target="../ink/ink7221.xml"/><Relationship Id="rId87" Type="http://schemas.openxmlformats.org/officeDocument/2006/relationships/image" Target="../media/image4921.png"/><Relationship Id="rId110" Type="http://schemas.openxmlformats.org/officeDocument/2006/relationships/customXml" Target="../ink/ink7243.xml"/><Relationship Id="rId131" Type="http://schemas.openxmlformats.org/officeDocument/2006/relationships/image" Target="../media/image4943.png"/><Relationship Id="rId152" Type="http://schemas.openxmlformats.org/officeDocument/2006/relationships/customXml" Target="../ink/ink7264.xml"/><Relationship Id="rId173" Type="http://schemas.openxmlformats.org/officeDocument/2006/relationships/image" Target="../media/image4964.png"/><Relationship Id="rId194" Type="http://schemas.openxmlformats.org/officeDocument/2006/relationships/customXml" Target="../ink/ink7285.xml"/><Relationship Id="rId208" Type="http://schemas.openxmlformats.org/officeDocument/2006/relationships/customXml" Target="../ink/ink7292.xml"/><Relationship Id="rId229" Type="http://schemas.openxmlformats.org/officeDocument/2006/relationships/image" Target="../media/image4992.png"/><Relationship Id="rId240" Type="http://schemas.openxmlformats.org/officeDocument/2006/relationships/customXml" Target="../ink/ink7308.xml"/><Relationship Id="rId14" Type="http://schemas.openxmlformats.org/officeDocument/2006/relationships/customXml" Target="../ink/ink7195.xml"/><Relationship Id="rId35" Type="http://schemas.openxmlformats.org/officeDocument/2006/relationships/image" Target="../media/image5156.png"/><Relationship Id="rId56" Type="http://schemas.openxmlformats.org/officeDocument/2006/relationships/customXml" Target="../ink/ink7216.xml"/><Relationship Id="rId77" Type="http://schemas.openxmlformats.org/officeDocument/2006/relationships/image" Target="../media/image4916.png"/><Relationship Id="rId100" Type="http://schemas.openxmlformats.org/officeDocument/2006/relationships/customXml" Target="../ink/ink7238.xml"/><Relationship Id="rId8" Type="http://schemas.openxmlformats.org/officeDocument/2006/relationships/customXml" Target="../ink/ink7192.xml"/><Relationship Id="rId98" Type="http://schemas.openxmlformats.org/officeDocument/2006/relationships/customXml" Target="../ink/ink7237.xml"/><Relationship Id="rId121" Type="http://schemas.openxmlformats.org/officeDocument/2006/relationships/image" Target="../media/image4938.png"/><Relationship Id="rId142" Type="http://schemas.openxmlformats.org/officeDocument/2006/relationships/customXml" Target="../ink/ink7259.xml"/><Relationship Id="rId163" Type="http://schemas.openxmlformats.org/officeDocument/2006/relationships/image" Target="../media/image4959.png"/><Relationship Id="rId184" Type="http://schemas.openxmlformats.org/officeDocument/2006/relationships/customXml" Target="../ink/ink7280.xml"/><Relationship Id="rId219" Type="http://schemas.openxmlformats.org/officeDocument/2006/relationships/image" Target="../media/image4987.png"/><Relationship Id="rId230" Type="http://schemas.openxmlformats.org/officeDocument/2006/relationships/customXml" Target="../ink/ink7303.xml"/><Relationship Id="rId251" Type="http://schemas.openxmlformats.org/officeDocument/2006/relationships/image" Target="../media/image5166.png"/><Relationship Id="rId25" Type="http://schemas.openxmlformats.org/officeDocument/2006/relationships/image" Target="../media/image5151.png"/><Relationship Id="rId46" Type="http://schemas.openxmlformats.org/officeDocument/2006/relationships/customXml" Target="../ink/ink7211.xml"/><Relationship Id="rId67" Type="http://schemas.openxmlformats.org/officeDocument/2006/relationships/image" Target="../media/image4911.png"/><Relationship Id="rId88" Type="http://schemas.openxmlformats.org/officeDocument/2006/relationships/customXml" Target="../ink/ink7232.xml"/><Relationship Id="rId111" Type="http://schemas.openxmlformats.org/officeDocument/2006/relationships/image" Target="../media/image4933.png"/><Relationship Id="rId132" Type="http://schemas.openxmlformats.org/officeDocument/2006/relationships/customXml" Target="../ink/ink7254.xml"/><Relationship Id="rId153" Type="http://schemas.openxmlformats.org/officeDocument/2006/relationships/image" Target="../media/image4954.png"/><Relationship Id="rId174" Type="http://schemas.openxmlformats.org/officeDocument/2006/relationships/customXml" Target="../ink/ink7275.xml"/><Relationship Id="rId195" Type="http://schemas.openxmlformats.org/officeDocument/2006/relationships/image" Target="../media/image4975.png"/><Relationship Id="rId209" Type="http://schemas.openxmlformats.org/officeDocument/2006/relationships/image" Target="../media/image4982.png"/><Relationship Id="rId220" Type="http://schemas.openxmlformats.org/officeDocument/2006/relationships/customXml" Target="../ink/ink7298.xml"/><Relationship Id="rId241" Type="http://schemas.openxmlformats.org/officeDocument/2006/relationships/image" Target="../media/image5161.png"/><Relationship Id="rId15" Type="http://schemas.openxmlformats.org/officeDocument/2006/relationships/image" Target="../media/image5146.png"/><Relationship Id="rId36" Type="http://schemas.openxmlformats.org/officeDocument/2006/relationships/customXml" Target="../ink/ink7206.xml"/><Relationship Id="rId57" Type="http://schemas.openxmlformats.org/officeDocument/2006/relationships/image" Target="../media/image4906.png"/><Relationship Id="rId78" Type="http://schemas.openxmlformats.org/officeDocument/2006/relationships/customXml" Target="../ink/ink7227.xml"/><Relationship Id="rId99" Type="http://schemas.openxmlformats.org/officeDocument/2006/relationships/image" Target="../media/image4927.png"/><Relationship Id="rId101" Type="http://schemas.openxmlformats.org/officeDocument/2006/relationships/image" Target="../media/image4928.png"/><Relationship Id="rId122" Type="http://schemas.openxmlformats.org/officeDocument/2006/relationships/customXml" Target="../ink/ink7249.xml"/><Relationship Id="rId143" Type="http://schemas.openxmlformats.org/officeDocument/2006/relationships/image" Target="../media/image4949.png"/><Relationship Id="rId164" Type="http://schemas.openxmlformats.org/officeDocument/2006/relationships/customXml" Target="../ink/ink7270.xml"/><Relationship Id="rId185" Type="http://schemas.openxmlformats.org/officeDocument/2006/relationships/image" Target="../media/image4970.png"/><Relationship Id="rId9" Type="http://schemas.openxmlformats.org/officeDocument/2006/relationships/image" Target="../media/image5143.png"/><Relationship Id="rId210" Type="http://schemas.openxmlformats.org/officeDocument/2006/relationships/customXml" Target="../ink/ink7293.xml"/><Relationship Id="rId26" Type="http://schemas.openxmlformats.org/officeDocument/2006/relationships/customXml" Target="../ink/ink7201.xml"/><Relationship Id="rId231" Type="http://schemas.openxmlformats.org/officeDocument/2006/relationships/image" Target="../media/image4993.png"/><Relationship Id="rId252" Type="http://schemas.openxmlformats.org/officeDocument/2006/relationships/customXml" Target="../ink/ink7314.xml"/><Relationship Id="rId47" Type="http://schemas.openxmlformats.org/officeDocument/2006/relationships/image" Target="../media/image4901.png"/><Relationship Id="rId68" Type="http://schemas.openxmlformats.org/officeDocument/2006/relationships/customXml" Target="../ink/ink7222.xml"/><Relationship Id="rId89" Type="http://schemas.openxmlformats.org/officeDocument/2006/relationships/image" Target="../media/image4922.png"/><Relationship Id="rId112" Type="http://schemas.openxmlformats.org/officeDocument/2006/relationships/customXml" Target="../ink/ink7244.xml"/><Relationship Id="rId133" Type="http://schemas.openxmlformats.org/officeDocument/2006/relationships/image" Target="../media/image4944.png"/><Relationship Id="rId154" Type="http://schemas.openxmlformats.org/officeDocument/2006/relationships/customXml" Target="../ink/ink7265.xml"/><Relationship Id="rId175" Type="http://schemas.openxmlformats.org/officeDocument/2006/relationships/image" Target="../media/image4965.png"/><Relationship Id="rId196" Type="http://schemas.openxmlformats.org/officeDocument/2006/relationships/customXml" Target="../ink/ink7286.xml"/><Relationship Id="rId200" Type="http://schemas.openxmlformats.org/officeDocument/2006/relationships/customXml" Target="../ink/ink7288.xml"/><Relationship Id="rId16" Type="http://schemas.openxmlformats.org/officeDocument/2006/relationships/customXml" Target="../ink/ink7196.xml"/><Relationship Id="rId221" Type="http://schemas.openxmlformats.org/officeDocument/2006/relationships/image" Target="../media/image4988.png"/><Relationship Id="rId242" Type="http://schemas.openxmlformats.org/officeDocument/2006/relationships/customXml" Target="../ink/ink7309.xml"/><Relationship Id="rId37" Type="http://schemas.openxmlformats.org/officeDocument/2006/relationships/image" Target="../media/image5157.png"/><Relationship Id="rId58" Type="http://schemas.openxmlformats.org/officeDocument/2006/relationships/customXml" Target="../ink/ink7217.xml"/><Relationship Id="rId79" Type="http://schemas.openxmlformats.org/officeDocument/2006/relationships/image" Target="../media/image4917.png"/><Relationship Id="rId102" Type="http://schemas.openxmlformats.org/officeDocument/2006/relationships/customXml" Target="../ink/ink7239.xml"/><Relationship Id="rId123" Type="http://schemas.openxmlformats.org/officeDocument/2006/relationships/image" Target="../media/image4939.png"/><Relationship Id="rId144" Type="http://schemas.openxmlformats.org/officeDocument/2006/relationships/customXml" Target="../ink/ink7260.xml"/><Relationship Id="rId90" Type="http://schemas.openxmlformats.org/officeDocument/2006/relationships/customXml" Target="../ink/ink7233.xml"/><Relationship Id="rId165" Type="http://schemas.openxmlformats.org/officeDocument/2006/relationships/image" Target="../media/image4960.png"/><Relationship Id="rId186" Type="http://schemas.openxmlformats.org/officeDocument/2006/relationships/customXml" Target="../ink/ink7281.xml"/><Relationship Id="rId211" Type="http://schemas.openxmlformats.org/officeDocument/2006/relationships/image" Target="../media/image4983.png"/><Relationship Id="rId232" Type="http://schemas.openxmlformats.org/officeDocument/2006/relationships/customXml" Target="../ink/ink7304.xml"/><Relationship Id="rId253" Type="http://schemas.openxmlformats.org/officeDocument/2006/relationships/image" Target="../media/image5167.png"/><Relationship Id="rId27" Type="http://schemas.openxmlformats.org/officeDocument/2006/relationships/image" Target="../media/image5152.png"/><Relationship Id="rId48" Type="http://schemas.openxmlformats.org/officeDocument/2006/relationships/customXml" Target="../ink/ink7212.xml"/><Relationship Id="rId69" Type="http://schemas.openxmlformats.org/officeDocument/2006/relationships/image" Target="../media/image4912.png"/><Relationship Id="rId113" Type="http://schemas.openxmlformats.org/officeDocument/2006/relationships/image" Target="../media/image4934.png"/><Relationship Id="rId134" Type="http://schemas.openxmlformats.org/officeDocument/2006/relationships/customXml" Target="../ink/ink7255.xml"/><Relationship Id="rId80" Type="http://schemas.openxmlformats.org/officeDocument/2006/relationships/customXml" Target="../ink/ink7228.xml"/><Relationship Id="rId155" Type="http://schemas.openxmlformats.org/officeDocument/2006/relationships/image" Target="../media/image4955.png"/><Relationship Id="rId176" Type="http://schemas.openxmlformats.org/officeDocument/2006/relationships/customXml" Target="../ink/ink7276.xml"/><Relationship Id="rId197" Type="http://schemas.openxmlformats.org/officeDocument/2006/relationships/image" Target="../media/image4976.png"/><Relationship Id="rId201" Type="http://schemas.openxmlformats.org/officeDocument/2006/relationships/image" Target="../media/image4978.png"/><Relationship Id="rId222" Type="http://schemas.openxmlformats.org/officeDocument/2006/relationships/customXml" Target="../ink/ink7299.xml"/><Relationship Id="rId243" Type="http://schemas.openxmlformats.org/officeDocument/2006/relationships/image" Target="../media/image5162.png"/><Relationship Id="rId17" Type="http://schemas.openxmlformats.org/officeDocument/2006/relationships/image" Target="../media/image5147.png"/><Relationship Id="rId38" Type="http://schemas.openxmlformats.org/officeDocument/2006/relationships/customXml" Target="../ink/ink7207.xml"/><Relationship Id="rId59" Type="http://schemas.openxmlformats.org/officeDocument/2006/relationships/image" Target="../media/image4907.png"/><Relationship Id="rId103" Type="http://schemas.openxmlformats.org/officeDocument/2006/relationships/image" Target="../media/image4929.png"/><Relationship Id="rId124" Type="http://schemas.openxmlformats.org/officeDocument/2006/relationships/customXml" Target="../ink/ink7250.xml"/><Relationship Id="rId70" Type="http://schemas.openxmlformats.org/officeDocument/2006/relationships/customXml" Target="../ink/ink7223.xml"/><Relationship Id="rId91" Type="http://schemas.openxmlformats.org/officeDocument/2006/relationships/image" Target="../media/image4923.png"/><Relationship Id="rId145" Type="http://schemas.openxmlformats.org/officeDocument/2006/relationships/image" Target="../media/image4950.png"/><Relationship Id="rId166" Type="http://schemas.openxmlformats.org/officeDocument/2006/relationships/customXml" Target="../ink/ink7271.xml"/><Relationship Id="rId187" Type="http://schemas.openxmlformats.org/officeDocument/2006/relationships/image" Target="../media/image4971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294.xml"/><Relationship Id="rId233" Type="http://schemas.openxmlformats.org/officeDocument/2006/relationships/image" Target="../media/image4994.png"/><Relationship Id="rId254" Type="http://schemas.openxmlformats.org/officeDocument/2006/relationships/customXml" Target="../ink/ink7315.xml"/><Relationship Id="rId28" Type="http://schemas.openxmlformats.org/officeDocument/2006/relationships/customXml" Target="../ink/ink7202.xml"/><Relationship Id="rId49" Type="http://schemas.openxmlformats.org/officeDocument/2006/relationships/image" Target="../media/image4902.png"/><Relationship Id="rId114" Type="http://schemas.openxmlformats.org/officeDocument/2006/relationships/customXml" Target="../ink/ink7245.xml"/><Relationship Id="rId60" Type="http://schemas.openxmlformats.org/officeDocument/2006/relationships/customXml" Target="../ink/ink7218.xml"/><Relationship Id="rId81" Type="http://schemas.openxmlformats.org/officeDocument/2006/relationships/image" Target="../media/image4918.png"/><Relationship Id="rId135" Type="http://schemas.openxmlformats.org/officeDocument/2006/relationships/image" Target="../media/image4945.png"/><Relationship Id="rId156" Type="http://schemas.openxmlformats.org/officeDocument/2006/relationships/customXml" Target="../ink/ink7266.xml"/><Relationship Id="rId177" Type="http://schemas.openxmlformats.org/officeDocument/2006/relationships/image" Target="../media/image4966.png"/><Relationship Id="rId198" Type="http://schemas.openxmlformats.org/officeDocument/2006/relationships/customXml" Target="../ink/ink7287.xml"/><Relationship Id="rId202" Type="http://schemas.openxmlformats.org/officeDocument/2006/relationships/customXml" Target="../ink/ink7289.xml"/><Relationship Id="rId223" Type="http://schemas.openxmlformats.org/officeDocument/2006/relationships/image" Target="../media/image4989.png"/><Relationship Id="rId244" Type="http://schemas.openxmlformats.org/officeDocument/2006/relationships/customXml" Target="../ink/ink7310.xml"/><Relationship Id="rId18" Type="http://schemas.openxmlformats.org/officeDocument/2006/relationships/customXml" Target="../ink/ink7197.xml"/><Relationship Id="rId39" Type="http://schemas.openxmlformats.org/officeDocument/2006/relationships/image" Target="../media/image4897.png"/><Relationship Id="rId50" Type="http://schemas.openxmlformats.org/officeDocument/2006/relationships/customXml" Target="../ink/ink7213.xml"/><Relationship Id="rId104" Type="http://schemas.openxmlformats.org/officeDocument/2006/relationships/customXml" Target="../ink/ink7240.xml"/><Relationship Id="rId125" Type="http://schemas.openxmlformats.org/officeDocument/2006/relationships/image" Target="../media/image4940.png"/><Relationship Id="rId146" Type="http://schemas.openxmlformats.org/officeDocument/2006/relationships/customXml" Target="../ink/ink7261.xml"/><Relationship Id="rId167" Type="http://schemas.openxmlformats.org/officeDocument/2006/relationships/image" Target="../media/image4961.png"/><Relationship Id="rId188" Type="http://schemas.openxmlformats.org/officeDocument/2006/relationships/customXml" Target="../ink/ink7282.xml"/><Relationship Id="rId71" Type="http://schemas.openxmlformats.org/officeDocument/2006/relationships/image" Target="../media/image4913.png"/><Relationship Id="rId92" Type="http://schemas.openxmlformats.org/officeDocument/2006/relationships/customXml" Target="../ink/ink7234.xml"/><Relationship Id="rId213" Type="http://schemas.openxmlformats.org/officeDocument/2006/relationships/image" Target="../media/image4984.png"/><Relationship Id="rId234" Type="http://schemas.openxmlformats.org/officeDocument/2006/relationships/customXml" Target="../ink/ink7305.xml"/><Relationship Id="rId2" Type="http://schemas.openxmlformats.org/officeDocument/2006/relationships/customXml" Target="../ink/ink7189.xml"/><Relationship Id="rId29" Type="http://schemas.openxmlformats.org/officeDocument/2006/relationships/image" Target="../media/image5153.png"/><Relationship Id="rId255" Type="http://schemas.openxmlformats.org/officeDocument/2006/relationships/image" Target="../media/image5168.png"/><Relationship Id="rId40" Type="http://schemas.openxmlformats.org/officeDocument/2006/relationships/customXml" Target="../ink/ink7208.xml"/><Relationship Id="rId115" Type="http://schemas.openxmlformats.org/officeDocument/2006/relationships/image" Target="../media/image4935.png"/><Relationship Id="rId136" Type="http://schemas.openxmlformats.org/officeDocument/2006/relationships/customXml" Target="../ink/ink7256.xml"/><Relationship Id="rId157" Type="http://schemas.openxmlformats.org/officeDocument/2006/relationships/image" Target="../media/image4956.png"/><Relationship Id="rId178" Type="http://schemas.openxmlformats.org/officeDocument/2006/relationships/customXml" Target="../ink/ink7277.xml"/><Relationship Id="rId61" Type="http://schemas.openxmlformats.org/officeDocument/2006/relationships/image" Target="../media/image4908.png"/><Relationship Id="rId82" Type="http://schemas.openxmlformats.org/officeDocument/2006/relationships/customXml" Target="../ink/ink7229.xml"/><Relationship Id="rId199" Type="http://schemas.openxmlformats.org/officeDocument/2006/relationships/image" Target="../media/image4977.png"/><Relationship Id="rId203" Type="http://schemas.openxmlformats.org/officeDocument/2006/relationships/image" Target="../media/image4979.png"/><Relationship Id="rId19" Type="http://schemas.openxmlformats.org/officeDocument/2006/relationships/image" Target="../media/image5148.png"/><Relationship Id="rId224" Type="http://schemas.openxmlformats.org/officeDocument/2006/relationships/customXml" Target="../ink/ink7300.xml"/><Relationship Id="rId245" Type="http://schemas.openxmlformats.org/officeDocument/2006/relationships/image" Target="../media/image5163.png"/><Relationship Id="rId30" Type="http://schemas.openxmlformats.org/officeDocument/2006/relationships/customXml" Target="../ink/ink7203.xml"/><Relationship Id="rId105" Type="http://schemas.openxmlformats.org/officeDocument/2006/relationships/image" Target="../media/image4930.png"/><Relationship Id="rId126" Type="http://schemas.openxmlformats.org/officeDocument/2006/relationships/customXml" Target="../ink/ink7251.xml"/><Relationship Id="rId147" Type="http://schemas.openxmlformats.org/officeDocument/2006/relationships/image" Target="../media/image4951.png"/><Relationship Id="rId168" Type="http://schemas.openxmlformats.org/officeDocument/2006/relationships/customXml" Target="../ink/ink7272.xml"/><Relationship Id="rId51" Type="http://schemas.openxmlformats.org/officeDocument/2006/relationships/image" Target="../media/image4903.png"/><Relationship Id="rId72" Type="http://schemas.openxmlformats.org/officeDocument/2006/relationships/customXml" Target="../ink/ink7224.xml"/><Relationship Id="rId93" Type="http://schemas.openxmlformats.org/officeDocument/2006/relationships/image" Target="../media/image4924.png"/><Relationship Id="rId189" Type="http://schemas.openxmlformats.org/officeDocument/2006/relationships/image" Target="../media/image4972.png"/><Relationship Id="rId3" Type="http://schemas.openxmlformats.org/officeDocument/2006/relationships/image" Target="../media/image5140.png"/><Relationship Id="rId214" Type="http://schemas.openxmlformats.org/officeDocument/2006/relationships/customXml" Target="../ink/ink7295.xml"/><Relationship Id="rId235" Type="http://schemas.openxmlformats.org/officeDocument/2006/relationships/image" Target="../media/image5158.png"/><Relationship Id="rId116" Type="http://schemas.openxmlformats.org/officeDocument/2006/relationships/customXml" Target="../ink/ink7246.xml"/><Relationship Id="rId137" Type="http://schemas.openxmlformats.org/officeDocument/2006/relationships/image" Target="../media/image4946.png"/><Relationship Id="rId158" Type="http://schemas.openxmlformats.org/officeDocument/2006/relationships/customXml" Target="../ink/ink7267.xml"/><Relationship Id="rId20" Type="http://schemas.openxmlformats.org/officeDocument/2006/relationships/customXml" Target="../ink/ink7198.xml"/><Relationship Id="rId41" Type="http://schemas.openxmlformats.org/officeDocument/2006/relationships/image" Target="../media/image4898.png"/><Relationship Id="rId62" Type="http://schemas.openxmlformats.org/officeDocument/2006/relationships/customXml" Target="../ink/ink7219.xml"/><Relationship Id="rId83" Type="http://schemas.openxmlformats.org/officeDocument/2006/relationships/image" Target="../media/image4919.png"/><Relationship Id="rId179" Type="http://schemas.openxmlformats.org/officeDocument/2006/relationships/image" Target="../media/image4967.png"/><Relationship Id="rId190" Type="http://schemas.openxmlformats.org/officeDocument/2006/relationships/customXml" Target="../ink/ink7283.xml"/><Relationship Id="rId204" Type="http://schemas.openxmlformats.org/officeDocument/2006/relationships/customXml" Target="../ink/ink7290.xml"/><Relationship Id="rId225" Type="http://schemas.openxmlformats.org/officeDocument/2006/relationships/image" Target="../media/image4990.png"/><Relationship Id="rId246" Type="http://schemas.openxmlformats.org/officeDocument/2006/relationships/customXml" Target="../ink/ink7311.xml"/><Relationship Id="rId106" Type="http://schemas.openxmlformats.org/officeDocument/2006/relationships/customXml" Target="../ink/ink7241.xml"/><Relationship Id="rId127" Type="http://schemas.openxmlformats.org/officeDocument/2006/relationships/image" Target="../media/image4941.png"/><Relationship Id="rId10" Type="http://schemas.openxmlformats.org/officeDocument/2006/relationships/customXml" Target="../ink/ink7193.xml"/><Relationship Id="rId31" Type="http://schemas.openxmlformats.org/officeDocument/2006/relationships/image" Target="../media/image5154.png"/><Relationship Id="rId52" Type="http://schemas.openxmlformats.org/officeDocument/2006/relationships/customXml" Target="../ink/ink7214.xml"/><Relationship Id="rId73" Type="http://schemas.openxmlformats.org/officeDocument/2006/relationships/image" Target="../media/image4914.png"/><Relationship Id="rId94" Type="http://schemas.openxmlformats.org/officeDocument/2006/relationships/customXml" Target="../ink/ink7235.xml"/><Relationship Id="rId148" Type="http://schemas.openxmlformats.org/officeDocument/2006/relationships/customXml" Target="../ink/ink7262.xml"/><Relationship Id="rId169" Type="http://schemas.openxmlformats.org/officeDocument/2006/relationships/image" Target="../media/image4962.png"/><Relationship Id="rId4" Type="http://schemas.openxmlformats.org/officeDocument/2006/relationships/customXml" Target="../ink/ink7190.xml"/><Relationship Id="rId180" Type="http://schemas.openxmlformats.org/officeDocument/2006/relationships/customXml" Target="../ink/ink7278.xml"/><Relationship Id="rId215" Type="http://schemas.openxmlformats.org/officeDocument/2006/relationships/image" Target="../media/image4985.png"/><Relationship Id="rId236" Type="http://schemas.openxmlformats.org/officeDocument/2006/relationships/customXml" Target="../ink/ink7306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328.xml"/><Relationship Id="rId21" Type="http://schemas.openxmlformats.org/officeDocument/2006/relationships/image" Target="../media/image5178.png"/><Relationship Id="rId42" Type="http://schemas.openxmlformats.org/officeDocument/2006/relationships/customXml" Target="../ink/ink7336.xml"/><Relationship Id="rId47" Type="http://schemas.openxmlformats.org/officeDocument/2006/relationships/image" Target="../media/image5191.png"/><Relationship Id="rId63" Type="http://schemas.openxmlformats.org/officeDocument/2006/relationships/image" Target="../media/image5199.png"/><Relationship Id="rId68" Type="http://schemas.openxmlformats.org/officeDocument/2006/relationships/customXml" Target="../ink/ink7349.xml"/><Relationship Id="rId84" Type="http://schemas.openxmlformats.org/officeDocument/2006/relationships/customXml" Target="../ink/ink7357.xml"/><Relationship Id="rId89" Type="http://schemas.openxmlformats.org/officeDocument/2006/relationships/image" Target="../media/image5212.png"/><Relationship Id="rId16" Type="http://schemas.openxmlformats.org/officeDocument/2006/relationships/customXml" Target="../ink/ink7323.xml"/><Relationship Id="rId11" Type="http://schemas.openxmlformats.org/officeDocument/2006/relationships/image" Target="../media/image5173.png"/><Relationship Id="rId32" Type="http://schemas.openxmlformats.org/officeDocument/2006/relationships/customXml" Target="../ink/ink7331.xml"/><Relationship Id="rId37" Type="http://schemas.openxmlformats.org/officeDocument/2006/relationships/image" Target="../media/image5186.png"/><Relationship Id="rId53" Type="http://schemas.openxmlformats.org/officeDocument/2006/relationships/image" Target="../media/image5194.png"/><Relationship Id="rId58" Type="http://schemas.openxmlformats.org/officeDocument/2006/relationships/customXml" Target="../ink/ink7344.xml"/><Relationship Id="rId74" Type="http://schemas.openxmlformats.org/officeDocument/2006/relationships/customXml" Target="../ink/ink7352.xml"/><Relationship Id="rId79" Type="http://schemas.openxmlformats.org/officeDocument/2006/relationships/image" Target="../media/image5207.png"/><Relationship Id="rId5" Type="http://schemas.openxmlformats.org/officeDocument/2006/relationships/image" Target="../media/image5170.png"/><Relationship Id="rId90" Type="http://schemas.openxmlformats.org/officeDocument/2006/relationships/customXml" Target="../ink/ink7360.xml"/><Relationship Id="rId95" Type="http://schemas.openxmlformats.org/officeDocument/2006/relationships/image" Target="../media/image5215.png"/><Relationship Id="rId22" Type="http://schemas.openxmlformats.org/officeDocument/2006/relationships/customXml" Target="../ink/ink7326.xml"/><Relationship Id="rId27" Type="http://schemas.openxmlformats.org/officeDocument/2006/relationships/image" Target="../media/image5181.png"/><Relationship Id="rId43" Type="http://schemas.openxmlformats.org/officeDocument/2006/relationships/image" Target="../media/image5189.png"/><Relationship Id="rId48" Type="http://schemas.openxmlformats.org/officeDocument/2006/relationships/customXml" Target="../ink/ink7339.xml"/><Relationship Id="rId64" Type="http://schemas.openxmlformats.org/officeDocument/2006/relationships/customXml" Target="../ink/ink7347.xml"/><Relationship Id="rId69" Type="http://schemas.openxmlformats.org/officeDocument/2006/relationships/image" Target="../media/image5202.png"/><Relationship Id="rId80" Type="http://schemas.openxmlformats.org/officeDocument/2006/relationships/customXml" Target="../ink/ink7355.xml"/><Relationship Id="rId85" Type="http://schemas.openxmlformats.org/officeDocument/2006/relationships/image" Target="../media/image5210.png"/><Relationship Id="rId3" Type="http://schemas.openxmlformats.org/officeDocument/2006/relationships/image" Target="../media/image5169.png"/><Relationship Id="rId12" Type="http://schemas.openxmlformats.org/officeDocument/2006/relationships/customXml" Target="../ink/ink7321.xml"/><Relationship Id="rId17" Type="http://schemas.openxmlformats.org/officeDocument/2006/relationships/image" Target="../media/image5176.png"/><Relationship Id="rId25" Type="http://schemas.openxmlformats.org/officeDocument/2006/relationships/image" Target="../media/image5180.png"/><Relationship Id="rId33" Type="http://schemas.openxmlformats.org/officeDocument/2006/relationships/image" Target="../media/image5184.png"/><Relationship Id="rId38" Type="http://schemas.openxmlformats.org/officeDocument/2006/relationships/customXml" Target="../ink/ink7334.xml"/><Relationship Id="rId46" Type="http://schemas.openxmlformats.org/officeDocument/2006/relationships/customXml" Target="../ink/ink7338.xml"/><Relationship Id="rId59" Type="http://schemas.openxmlformats.org/officeDocument/2006/relationships/image" Target="../media/image5197.png"/><Relationship Id="rId67" Type="http://schemas.openxmlformats.org/officeDocument/2006/relationships/image" Target="../media/image5201.png"/><Relationship Id="rId20" Type="http://schemas.openxmlformats.org/officeDocument/2006/relationships/customXml" Target="../ink/ink7325.xml"/><Relationship Id="rId41" Type="http://schemas.openxmlformats.org/officeDocument/2006/relationships/image" Target="../media/image5188.png"/><Relationship Id="rId54" Type="http://schemas.openxmlformats.org/officeDocument/2006/relationships/customXml" Target="../ink/ink7342.xml"/><Relationship Id="rId62" Type="http://schemas.openxmlformats.org/officeDocument/2006/relationships/customXml" Target="../ink/ink7346.xml"/><Relationship Id="rId70" Type="http://schemas.openxmlformats.org/officeDocument/2006/relationships/customXml" Target="../ink/ink7350.xml"/><Relationship Id="rId75" Type="http://schemas.openxmlformats.org/officeDocument/2006/relationships/image" Target="../media/image5205.png"/><Relationship Id="rId83" Type="http://schemas.openxmlformats.org/officeDocument/2006/relationships/image" Target="../media/image5209.png"/><Relationship Id="rId88" Type="http://schemas.openxmlformats.org/officeDocument/2006/relationships/customXml" Target="../ink/ink7359.xml"/><Relationship Id="rId91" Type="http://schemas.openxmlformats.org/officeDocument/2006/relationships/image" Target="../media/image5213.png"/><Relationship Id="rId96" Type="http://schemas.openxmlformats.org/officeDocument/2006/relationships/customXml" Target="../ink/ink736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318.xml"/><Relationship Id="rId15" Type="http://schemas.openxmlformats.org/officeDocument/2006/relationships/image" Target="../media/image5175.png"/><Relationship Id="rId23" Type="http://schemas.openxmlformats.org/officeDocument/2006/relationships/image" Target="../media/image5179.png"/><Relationship Id="rId28" Type="http://schemas.openxmlformats.org/officeDocument/2006/relationships/customXml" Target="../ink/ink7329.xml"/><Relationship Id="rId36" Type="http://schemas.openxmlformats.org/officeDocument/2006/relationships/customXml" Target="../ink/ink7333.xml"/><Relationship Id="rId49" Type="http://schemas.openxmlformats.org/officeDocument/2006/relationships/image" Target="../media/image5192.png"/><Relationship Id="rId57" Type="http://schemas.openxmlformats.org/officeDocument/2006/relationships/image" Target="../media/image5196.png"/><Relationship Id="rId10" Type="http://schemas.openxmlformats.org/officeDocument/2006/relationships/customXml" Target="../ink/ink7320.xml"/><Relationship Id="rId31" Type="http://schemas.openxmlformats.org/officeDocument/2006/relationships/image" Target="../media/image5183.png"/><Relationship Id="rId44" Type="http://schemas.openxmlformats.org/officeDocument/2006/relationships/customXml" Target="../ink/ink7337.xml"/><Relationship Id="rId52" Type="http://schemas.openxmlformats.org/officeDocument/2006/relationships/customXml" Target="../ink/ink7341.xml"/><Relationship Id="rId60" Type="http://schemas.openxmlformats.org/officeDocument/2006/relationships/customXml" Target="../ink/ink7345.xml"/><Relationship Id="rId65" Type="http://schemas.openxmlformats.org/officeDocument/2006/relationships/image" Target="../media/image5200.png"/><Relationship Id="rId73" Type="http://schemas.openxmlformats.org/officeDocument/2006/relationships/image" Target="../media/image5204.png"/><Relationship Id="rId78" Type="http://schemas.openxmlformats.org/officeDocument/2006/relationships/customXml" Target="../ink/ink7354.xml"/><Relationship Id="rId81" Type="http://schemas.openxmlformats.org/officeDocument/2006/relationships/image" Target="../media/image5208.png"/><Relationship Id="rId86" Type="http://schemas.openxmlformats.org/officeDocument/2006/relationships/customXml" Target="../ink/ink7358.xml"/><Relationship Id="rId94" Type="http://schemas.openxmlformats.org/officeDocument/2006/relationships/customXml" Target="../ink/ink7362.xml"/><Relationship Id="rId4" Type="http://schemas.openxmlformats.org/officeDocument/2006/relationships/customXml" Target="../ink/ink7317.xml"/><Relationship Id="rId9" Type="http://schemas.openxmlformats.org/officeDocument/2006/relationships/image" Target="../media/image5172.png"/><Relationship Id="rId13" Type="http://schemas.openxmlformats.org/officeDocument/2006/relationships/image" Target="../media/image5174.png"/><Relationship Id="rId18" Type="http://schemas.openxmlformats.org/officeDocument/2006/relationships/customXml" Target="../ink/ink7324.xml"/><Relationship Id="rId39" Type="http://schemas.openxmlformats.org/officeDocument/2006/relationships/image" Target="../media/image5187.png"/><Relationship Id="rId34" Type="http://schemas.openxmlformats.org/officeDocument/2006/relationships/customXml" Target="../ink/ink7332.xml"/><Relationship Id="rId50" Type="http://schemas.openxmlformats.org/officeDocument/2006/relationships/customXml" Target="../ink/ink7340.xml"/><Relationship Id="rId55" Type="http://schemas.openxmlformats.org/officeDocument/2006/relationships/image" Target="../media/image5195.png"/><Relationship Id="rId76" Type="http://schemas.openxmlformats.org/officeDocument/2006/relationships/customXml" Target="../ink/ink7353.xml"/><Relationship Id="rId97" Type="http://schemas.openxmlformats.org/officeDocument/2006/relationships/image" Target="../media/image5216.png"/><Relationship Id="rId7" Type="http://schemas.openxmlformats.org/officeDocument/2006/relationships/image" Target="../media/image5171.png"/><Relationship Id="rId71" Type="http://schemas.openxmlformats.org/officeDocument/2006/relationships/image" Target="../media/image5203.png"/><Relationship Id="rId92" Type="http://schemas.openxmlformats.org/officeDocument/2006/relationships/customXml" Target="../ink/ink7361.xml"/><Relationship Id="rId2" Type="http://schemas.openxmlformats.org/officeDocument/2006/relationships/customXml" Target="../ink/ink7316.xml"/><Relationship Id="rId29" Type="http://schemas.openxmlformats.org/officeDocument/2006/relationships/image" Target="../media/image5182.png"/><Relationship Id="rId24" Type="http://schemas.openxmlformats.org/officeDocument/2006/relationships/customXml" Target="../ink/ink7327.xml"/><Relationship Id="rId40" Type="http://schemas.openxmlformats.org/officeDocument/2006/relationships/customXml" Target="../ink/ink7335.xml"/><Relationship Id="rId45" Type="http://schemas.openxmlformats.org/officeDocument/2006/relationships/image" Target="../media/image5190.png"/><Relationship Id="rId66" Type="http://schemas.openxmlformats.org/officeDocument/2006/relationships/customXml" Target="../ink/ink7348.xml"/><Relationship Id="rId87" Type="http://schemas.openxmlformats.org/officeDocument/2006/relationships/image" Target="../media/image5211.png"/><Relationship Id="rId61" Type="http://schemas.openxmlformats.org/officeDocument/2006/relationships/image" Target="../media/image5198.png"/><Relationship Id="rId82" Type="http://schemas.openxmlformats.org/officeDocument/2006/relationships/customXml" Target="../ink/ink7356.xml"/><Relationship Id="rId19" Type="http://schemas.openxmlformats.org/officeDocument/2006/relationships/image" Target="../media/image5177.png"/><Relationship Id="rId14" Type="http://schemas.openxmlformats.org/officeDocument/2006/relationships/customXml" Target="../ink/ink7322.xml"/><Relationship Id="rId30" Type="http://schemas.openxmlformats.org/officeDocument/2006/relationships/customXml" Target="../ink/ink7330.xml"/><Relationship Id="rId35" Type="http://schemas.openxmlformats.org/officeDocument/2006/relationships/image" Target="../media/image5185.png"/><Relationship Id="rId56" Type="http://schemas.openxmlformats.org/officeDocument/2006/relationships/customXml" Target="../ink/ink7343.xml"/><Relationship Id="rId77" Type="http://schemas.openxmlformats.org/officeDocument/2006/relationships/image" Target="../media/image5206.png"/><Relationship Id="rId8" Type="http://schemas.openxmlformats.org/officeDocument/2006/relationships/customXml" Target="../ink/ink7319.xml"/><Relationship Id="rId51" Type="http://schemas.openxmlformats.org/officeDocument/2006/relationships/image" Target="../media/image5193.png"/><Relationship Id="rId72" Type="http://schemas.openxmlformats.org/officeDocument/2006/relationships/customXml" Target="../ink/ink7351.xml"/><Relationship Id="rId93" Type="http://schemas.openxmlformats.org/officeDocument/2006/relationships/image" Target="../media/image5214.png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540.png"/><Relationship Id="rId21" Type="http://schemas.openxmlformats.org/officeDocument/2006/relationships/image" Target="../media/image49060.png"/><Relationship Id="rId42" Type="http://schemas.openxmlformats.org/officeDocument/2006/relationships/customXml" Target="../ink/ink7384.xml"/><Relationship Id="rId63" Type="http://schemas.openxmlformats.org/officeDocument/2006/relationships/image" Target="../media/image49270.png"/><Relationship Id="rId84" Type="http://schemas.openxmlformats.org/officeDocument/2006/relationships/customXml" Target="../ink/ink7405.xml"/><Relationship Id="rId138" Type="http://schemas.openxmlformats.org/officeDocument/2006/relationships/customXml" Target="../ink/ink7432.xml"/><Relationship Id="rId159" Type="http://schemas.openxmlformats.org/officeDocument/2006/relationships/image" Target="../media/image49750.png"/><Relationship Id="rId170" Type="http://schemas.openxmlformats.org/officeDocument/2006/relationships/customXml" Target="../ink/ink7448.xml"/><Relationship Id="rId191" Type="http://schemas.openxmlformats.org/officeDocument/2006/relationships/image" Target="../media/image49910.png"/><Relationship Id="rId205" Type="http://schemas.openxmlformats.org/officeDocument/2006/relationships/image" Target="../media/image5220.png"/><Relationship Id="rId226" Type="http://schemas.openxmlformats.org/officeDocument/2006/relationships/customXml" Target="../ink/ink7476.xml"/><Relationship Id="rId247" Type="http://schemas.openxmlformats.org/officeDocument/2006/relationships/image" Target="../media/image5241.png"/><Relationship Id="rId107" Type="http://schemas.openxmlformats.org/officeDocument/2006/relationships/image" Target="../media/image49490.png"/><Relationship Id="rId11" Type="http://schemas.openxmlformats.org/officeDocument/2006/relationships/image" Target="../media/image49010.png"/><Relationship Id="rId32" Type="http://schemas.openxmlformats.org/officeDocument/2006/relationships/customXml" Target="../ink/ink7379.xml"/><Relationship Id="rId53" Type="http://schemas.openxmlformats.org/officeDocument/2006/relationships/image" Target="../media/image49220.png"/><Relationship Id="rId74" Type="http://schemas.openxmlformats.org/officeDocument/2006/relationships/customXml" Target="../ink/ink7400.xml"/><Relationship Id="rId128" Type="http://schemas.openxmlformats.org/officeDocument/2006/relationships/customXml" Target="../ink/ink7427.xml"/><Relationship Id="rId149" Type="http://schemas.openxmlformats.org/officeDocument/2006/relationships/image" Target="../media/image49700.png"/><Relationship Id="rId5" Type="http://schemas.openxmlformats.org/officeDocument/2006/relationships/image" Target="../media/image48980.png"/><Relationship Id="rId95" Type="http://schemas.openxmlformats.org/officeDocument/2006/relationships/image" Target="../media/image49430.png"/><Relationship Id="rId160" Type="http://schemas.openxmlformats.org/officeDocument/2006/relationships/customXml" Target="../ink/ink7443.xml"/><Relationship Id="rId181" Type="http://schemas.openxmlformats.org/officeDocument/2006/relationships/image" Target="../media/image49860.png"/><Relationship Id="rId216" Type="http://schemas.openxmlformats.org/officeDocument/2006/relationships/customXml" Target="../ink/ink7471.xml"/><Relationship Id="rId237" Type="http://schemas.openxmlformats.org/officeDocument/2006/relationships/image" Target="../media/image5236.png"/><Relationship Id="rId22" Type="http://schemas.openxmlformats.org/officeDocument/2006/relationships/customXml" Target="../ink/ink7374.xml"/><Relationship Id="rId43" Type="http://schemas.openxmlformats.org/officeDocument/2006/relationships/image" Target="../media/image49170.png"/><Relationship Id="rId64" Type="http://schemas.openxmlformats.org/officeDocument/2006/relationships/customXml" Target="../ink/ink7395.xml"/><Relationship Id="rId118" Type="http://schemas.openxmlformats.org/officeDocument/2006/relationships/customXml" Target="../ink/ink7422.xml"/><Relationship Id="rId139" Type="http://schemas.openxmlformats.org/officeDocument/2006/relationships/image" Target="../media/image49650.png"/><Relationship Id="rId85" Type="http://schemas.openxmlformats.org/officeDocument/2006/relationships/image" Target="../media/image49380.png"/><Relationship Id="rId150" Type="http://schemas.openxmlformats.org/officeDocument/2006/relationships/customXml" Target="../ink/ink7438.xml"/><Relationship Id="rId171" Type="http://schemas.openxmlformats.org/officeDocument/2006/relationships/image" Target="../media/image49810.png"/><Relationship Id="rId192" Type="http://schemas.openxmlformats.org/officeDocument/2006/relationships/customXml" Target="../ink/ink7459.xml"/><Relationship Id="rId206" Type="http://schemas.openxmlformats.org/officeDocument/2006/relationships/customXml" Target="../ink/ink7466.xml"/><Relationship Id="rId227" Type="http://schemas.openxmlformats.org/officeDocument/2006/relationships/image" Target="../media/image5231.png"/><Relationship Id="rId248" Type="http://schemas.openxmlformats.org/officeDocument/2006/relationships/customXml" Target="../ink/ink7487.xml"/><Relationship Id="rId12" Type="http://schemas.openxmlformats.org/officeDocument/2006/relationships/customXml" Target="../ink/ink7369.xml"/><Relationship Id="rId33" Type="http://schemas.openxmlformats.org/officeDocument/2006/relationships/image" Target="../media/image49120.png"/><Relationship Id="rId108" Type="http://schemas.openxmlformats.org/officeDocument/2006/relationships/customXml" Target="../ink/ink7417.xml"/><Relationship Id="rId129" Type="http://schemas.openxmlformats.org/officeDocument/2006/relationships/image" Target="../media/image49600.png"/><Relationship Id="rId54" Type="http://schemas.openxmlformats.org/officeDocument/2006/relationships/customXml" Target="../ink/ink7390.xml"/><Relationship Id="rId75" Type="http://schemas.openxmlformats.org/officeDocument/2006/relationships/image" Target="../media/image49330.png"/><Relationship Id="rId96" Type="http://schemas.openxmlformats.org/officeDocument/2006/relationships/customXml" Target="../ink/ink7411.xml"/><Relationship Id="rId140" Type="http://schemas.openxmlformats.org/officeDocument/2006/relationships/customXml" Target="../ink/ink7433.xml"/><Relationship Id="rId161" Type="http://schemas.openxmlformats.org/officeDocument/2006/relationships/image" Target="../media/image49760.png"/><Relationship Id="rId182" Type="http://schemas.openxmlformats.org/officeDocument/2006/relationships/customXml" Target="../ink/ink7454.xml"/><Relationship Id="rId217" Type="http://schemas.openxmlformats.org/officeDocument/2006/relationships/image" Target="../media/image5226.png"/><Relationship Id="rId6" Type="http://schemas.openxmlformats.org/officeDocument/2006/relationships/customXml" Target="../ink/ink7366.xml"/><Relationship Id="rId238" Type="http://schemas.openxmlformats.org/officeDocument/2006/relationships/customXml" Target="../ink/ink7482.xml"/><Relationship Id="rId23" Type="http://schemas.openxmlformats.org/officeDocument/2006/relationships/image" Target="../media/image49070.png"/><Relationship Id="rId119" Type="http://schemas.openxmlformats.org/officeDocument/2006/relationships/image" Target="../media/image49550.png"/><Relationship Id="rId44" Type="http://schemas.openxmlformats.org/officeDocument/2006/relationships/customXml" Target="../ink/ink7385.xml"/><Relationship Id="rId65" Type="http://schemas.openxmlformats.org/officeDocument/2006/relationships/image" Target="../media/image49280.png"/><Relationship Id="rId86" Type="http://schemas.openxmlformats.org/officeDocument/2006/relationships/customXml" Target="../ink/ink7406.xml"/><Relationship Id="rId130" Type="http://schemas.openxmlformats.org/officeDocument/2006/relationships/customXml" Target="../ink/ink7428.xml"/><Relationship Id="rId151" Type="http://schemas.openxmlformats.org/officeDocument/2006/relationships/image" Target="../media/image49710.png"/><Relationship Id="rId172" Type="http://schemas.openxmlformats.org/officeDocument/2006/relationships/customXml" Target="../ink/ink7449.xml"/><Relationship Id="rId193" Type="http://schemas.openxmlformats.org/officeDocument/2006/relationships/image" Target="../media/image49920.png"/><Relationship Id="rId207" Type="http://schemas.openxmlformats.org/officeDocument/2006/relationships/image" Target="../media/image5221.png"/><Relationship Id="rId228" Type="http://schemas.openxmlformats.org/officeDocument/2006/relationships/customXml" Target="../ink/ink7477.xml"/><Relationship Id="rId249" Type="http://schemas.openxmlformats.org/officeDocument/2006/relationships/image" Target="../media/image5242.png"/><Relationship Id="rId13" Type="http://schemas.openxmlformats.org/officeDocument/2006/relationships/image" Target="../media/image49020.png"/><Relationship Id="rId109" Type="http://schemas.openxmlformats.org/officeDocument/2006/relationships/image" Target="../media/image49500.png"/><Relationship Id="rId34" Type="http://schemas.openxmlformats.org/officeDocument/2006/relationships/customXml" Target="../ink/ink7380.xml"/><Relationship Id="rId55" Type="http://schemas.openxmlformats.org/officeDocument/2006/relationships/image" Target="../media/image49230.png"/><Relationship Id="rId76" Type="http://schemas.openxmlformats.org/officeDocument/2006/relationships/customXml" Target="../ink/ink7401.xml"/><Relationship Id="rId97" Type="http://schemas.openxmlformats.org/officeDocument/2006/relationships/image" Target="../media/image49440.png"/><Relationship Id="rId120" Type="http://schemas.openxmlformats.org/officeDocument/2006/relationships/customXml" Target="../ink/ink7423.xml"/><Relationship Id="rId141" Type="http://schemas.openxmlformats.org/officeDocument/2006/relationships/image" Target="../media/image49660.png"/><Relationship Id="rId7" Type="http://schemas.openxmlformats.org/officeDocument/2006/relationships/image" Target="../media/image48990.png"/><Relationship Id="rId162" Type="http://schemas.openxmlformats.org/officeDocument/2006/relationships/customXml" Target="../ink/ink7444.xml"/><Relationship Id="rId183" Type="http://schemas.openxmlformats.org/officeDocument/2006/relationships/image" Target="../media/image49870.png"/><Relationship Id="rId218" Type="http://schemas.openxmlformats.org/officeDocument/2006/relationships/customXml" Target="../ink/ink7472.xml"/><Relationship Id="rId239" Type="http://schemas.openxmlformats.org/officeDocument/2006/relationships/image" Target="../media/image5237.png"/><Relationship Id="rId250" Type="http://schemas.openxmlformats.org/officeDocument/2006/relationships/customXml" Target="../ink/ink7488.xml"/><Relationship Id="rId24" Type="http://schemas.openxmlformats.org/officeDocument/2006/relationships/customXml" Target="../ink/ink7375.xml"/><Relationship Id="rId45" Type="http://schemas.openxmlformats.org/officeDocument/2006/relationships/image" Target="../media/image49180.png"/><Relationship Id="rId66" Type="http://schemas.openxmlformats.org/officeDocument/2006/relationships/customXml" Target="../ink/ink7396.xml"/><Relationship Id="rId87" Type="http://schemas.openxmlformats.org/officeDocument/2006/relationships/image" Target="../media/image49390.png"/><Relationship Id="rId110" Type="http://schemas.openxmlformats.org/officeDocument/2006/relationships/customXml" Target="../ink/ink7418.xml"/><Relationship Id="rId131" Type="http://schemas.openxmlformats.org/officeDocument/2006/relationships/image" Target="../media/image49610.png"/><Relationship Id="rId152" Type="http://schemas.openxmlformats.org/officeDocument/2006/relationships/customXml" Target="../ink/ink7439.xml"/><Relationship Id="rId173" Type="http://schemas.openxmlformats.org/officeDocument/2006/relationships/image" Target="../media/image49820.png"/><Relationship Id="rId194" Type="http://schemas.openxmlformats.org/officeDocument/2006/relationships/customXml" Target="../ink/ink7460.xml"/><Relationship Id="rId208" Type="http://schemas.openxmlformats.org/officeDocument/2006/relationships/customXml" Target="../ink/ink7467.xml"/><Relationship Id="rId229" Type="http://schemas.openxmlformats.org/officeDocument/2006/relationships/image" Target="../media/image5232.png"/><Relationship Id="rId240" Type="http://schemas.openxmlformats.org/officeDocument/2006/relationships/customXml" Target="../ink/ink7483.xml"/><Relationship Id="rId14" Type="http://schemas.openxmlformats.org/officeDocument/2006/relationships/customXml" Target="../ink/ink7370.xml"/><Relationship Id="rId35" Type="http://schemas.openxmlformats.org/officeDocument/2006/relationships/image" Target="../media/image49130.png"/><Relationship Id="rId56" Type="http://schemas.openxmlformats.org/officeDocument/2006/relationships/customXml" Target="../ink/ink7391.xml"/><Relationship Id="rId77" Type="http://schemas.openxmlformats.org/officeDocument/2006/relationships/image" Target="../media/image49340.png"/><Relationship Id="rId100" Type="http://schemas.openxmlformats.org/officeDocument/2006/relationships/customXml" Target="../ink/ink7413.xml"/><Relationship Id="rId8" Type="http://schemas.openxmlformats.org/officeDocument/2006/relationships/customXml" Target="../ink/ink7367.xml"/><Relationship Id="rId98" Type="http://schemas.openxmlformats.org/officeDocument/2006/relationships/customXml" Target="../ink/ink7412.xml"/><Relationship Id="rId121" Type="http://schemas.openxmlformats.org/officeDocument/2006/relationships/image" Target="../media/image49560.png"/><Relationship Id="rId142" Type="http://schemas.openxmlformats.org/officeDocument/2006/relationships/customXml" Target="../ink/ink7434.xml"/><Relationship Id="rId163" Type="http://schemas.openxmlformats.org/officeDocument/2006/relationships/image" Target="../media/image49770.png"/><Relationship Id="rId184" Type="http://schemas.openxmlformats.org/officeDocument/2006/relationships/customXml" Target="../ink/ink7455.xml"/><Relationship Id="rId219" Type="http://schemas.openxmlformats.org/officeDocument/2006/relationships/image" Target="../media/image5227.png"/><Relationship Id="rId230" Type="http://schemas.openxmlformats.org/officeDocument/2006/relationships/customXml" Target="../ink/ink7478.xml"/><Relationship Id="rId251" Type="http://schemas.openxmlformats.org/officeDocument/2006/relationships/image" Target="../media/image5243.png"/><Relationship Id="rId25" Type="http://schemas.openxmlformats.org/officeDocument/2006/relationships/image" Target="../media/image49080.png"/><Relationship Id="rId46" Type="http://schemas.openxmlformats.org/officeDocument/2006/relationships/customXml" Target="../ink/ink7386.xml"/><Relationship Id="rId67" Type="http://schemas.openxmlformats.org/officeDocument/2006/relationships/image" Target="../media/image49290.png"/><Relationship Id="rId88" Type="http://schemas.openxmlformats.org/officeDocument/2006/relationships/customXml" Target="../ink/ink7407.xml"/><Relationship Id="rId111" Type="http://schemas.openxmlformats.org/officeDocument/2006/relationships/image" Target="../media/image49510.png"/><Relationship Id="rId132" Type="http://schemas.openxmlformats.org/officeDocument/2006/relationships/customXml" Target="../ink/ink7429.xml"/><Relationship Id="rId153" Type="http://schemas.openxmlformats.org/officeDocument/2006/relationships/image" Target="../media/image49720.png"/><Relationship Id="rId174" Type="http://schemas.openxmlformats.org/officeDocument/2006/relationships/customXml" Target="../ink/ink7450.xml"/><Relationship Id="rId195" Type="http://schemas.openxmlformats.org/officeDocument/2006/relationships/image" Target="../media/image49930.png"/><Relationship Id="rId209" Type="http://schemas.openxmlformats.org/officeDocument/2006/relationships/image" Target="../media/image5222.png"/><Relationship Id="rId220" Type="http://schemas.openxmlformats.org/officeDocument/2006/relationships/customXml" Target="../ink/ink7473.xml"/><Relationship Id="rId241" Type="http://schemas.openxmlformats.org/officeDocument/2006/relationships/image" Target="../media/image5238.png"/><Relationship Id="rId15" Type="http://schemas.openxmlformats.org/officeDocument/2006/relationships/image" Target="../media/image49030.png"/><Relationship Id="rId36" Type="http://schemas.openxmlformats.org/officeDocument/2006/relationships/customXml" Target="../ink/ink7381.xml"/><Relationship Id="rId57" Type="http://schemas.openxmlformats.org/officeDocument/2006/relationships/image" Target="../media/image49240.png"/><Relationship Id="rId78" Type="http://schemas.openxmlformats.org/officeDocument/2006/relationships/customXml" Target="../ink/ink7402.xml"/><Relationship Id="rId99" Type="http://schemas.openxmlformats.org/officeDocument/2006/relationships/image" Target="../media/image49450.png"/><Relationship Id="rId101" Type="http://schemas.openxmlformats.org/officeDocument/2006/relationships/image" Target="../media/image49460.png"/><Relationship Id="rId122" Type="http://schemas.openxmlformats.org/officeDocument/2006/relationships/customXml" Target="../ink/ink7424.xml"/><Relationship Id="rId143" Type="http://schemas.openxmlformats.org/officeDocument/2006/relationships/image" Target="../media/image49670.png"/><Relationship Id="rId164" Type="http://schemas.openxmlformats.org/officeDocument/2006/relationships/customXml" Target="../ink/ink7445.xml"/><Relationship Id="rId185" Type="http://schemas.openxmlformats.org/officeDocument/2006/relationships/image" Target="../media/image49880.png"/><Relationship Id="rId9" Type="http://schemas.openxmlformats.org/officeDocument/2006/relationships/image" Target="../media/image49000.png"/><Relationship Id="rId210" Type="http://schemas.openxmlformats.org/officeDocument/2006/relationships/customXml" Target="../ink/ink7468.xml"/><Relationship Id="rId26" Type="http://schemas.openxmlformats.org/officeDocument/2006/relationships/customXml" Target="../ink/ink7376.xml"/><Relationship Id="rId231" Type="http://schemas.openxmlformats.org/officeDocument/2006/relationships/image" Target="../media/image5233.png"/><Relationship Id="rId252" Type="http://schemas.openxmlformats.org/officeDocument/2006/relationships/customXml" Target="../ink/ink7489.xml"/><Relationship Id="rId47" Type="http://schemas.openxmlformats.org/officeDocument/2006/relationships/image" Target="../media/image49190.png"/><Relationship Id="rId68" Type="http://schemas.openxmlformats.org/officeDocument/2006/relationships/customXml" Target="../ink/ink7397.xml"/><Relationship Id="rId89" Type="http://schemas.openxmlformats.org/officeDocument/2006/relationships/image" Target="../media/image49400.png"/><Relationship Id="rId112" Type="http://schemas.openxmlformats.org/officeDocument/2006/relationships/customXml" Target="../ink/ink7419.xml"/><Relationship Id="rId133" Type="http://schemas.openxmlformats.org/officeDocument/2006/relationships/image" Target="../media/image49620.png"/><Relationship Id="rId154" Type="http://schemas.openxmlformats.org/officeDocument/2006/relationships/customXml" Target="../ink/ink7440.xml"/><Relationship Id="rId175" Type="http://schemas.openxmlformats.org/officeDocument/2006/relationships/image" Target="../media/image49830.png"/><Relationship Id="rId196" Type="http://schemas.openxmlformats.org/officeDocument/2006/relationships/customXml" Target="../ink/ink7461.xml"/><Relationship Id="rId200" Type="http://schemas.openxmlformats.org/officeDocument/2006/relationships/customXml" Target="../ink/ink7463.xml"/><Relationship Id="rId16" Type="http://schemas.openxmlformats.org/officeDocument/2006/relationships/customXml" Target="../ink/ink7371.xml"/><Relationship Id="rId221" Type="http://schemas.openxmlformats.org/officeDocument/2006/relationships/image" Target="../media/image5228.png"/><Relationship Id="rId242" Type="http://schemas.openxmlformats.org/officeDocument/2006/relationships/customXml" Target="../ink/ink7484.xml"/><Relationship Id="rId37" Type="http://schemas.openxmlformats.org/officeDocument/2006/relationships/image" Target="../media/image49140.png"/><Relationship Id="rId58" Type="http://schemas.openxmlformats.org/officeDocument/2006/relationships/customXml" Target="../ink/ink7392.xml"/><Relationship Id="rId79" Type="http://schemas.openxmlformats.org/officeDocument/2006/relationships/image" Target="../media/image49350.png"/><Relationship Id="rId102" Type="http://schemas.openxmlformats.org/officeDocument/2006/relationships/customXml" Target="../ink/ink7414.xml"/><Relationship Id="rId123" Type="http://schemas.openxmlformats.org/officeDocument/2006/relationships/image" Target="../media/image49570.png"/><Relationship Id="rId144" Type="http://schemas.openxmlformats.org/officeDocument/2006/relationships/customXml" Target="../ink/ink7435.xml"/><Relationship Id="rId90" Type="http://schemas.openxmlformats.org/officeDocument/2006/relationships/customXml" Target="../ink/ink7408.xml"/><Relationship Id="rId165" Type="http://schemas.openxmlformats.org/officeDocument/2006/relationships/image" Target="../media/image49780.png"/><Relationship Id="rId186" Type="http://schemas.openxmlformats.org/officeDocument/2006/relationships/customXml" Target="../ink/ink7456.xml"/><Relationship Id="rId211" Type="http://schemas.openxmlformats.org/officeDocument/2006/relationships/image" Target="../media/image5223.png"/><Relationship Id="rId232" Type="http://schemas.openxmlformats.org/officeDocument/2006/relationships/customXml" Target="../ink/ink7479.xml"/><Relationship Id="rId253" Type="http://schemas.openxmlformats.org/officeDocument/2006/relationships/image" Target="../media/image5244.png"/><Relationship Id="rId27" Type="http://schemas.openxmlformats.org/officeDocument/2006/relationships/image" Target="../media/image49090.png"/><Relationship Id="rId48" Type="http://schemas.openxmlformats.org/officeDocument/2006/relationships/customXml" Target="../ink/ink7387.xml"/><Relationship Id="rId69" Type="http://schemas.openxmlformats.org/officeDocument/2006/relationships/image" Target="../media/image49300.png"/><Relationship Id="rId113" Type="http://schemas.openxmlformats.org/officeDocument/2006/relationships/image" Target="../media/image49520.png"/><Relationship Id="rId134" Type="http://schemas.openxmlformats.org/officeDocument/2006/relationships/customXml" Target="../ink/ink7430.xml"/><Relationship Id="rId80" Type="http://schemas.openxmlformats.org/officeDocument/2006/relationships/customXml" Target="../ink/ink7403.xml"/><Relationship Id="rId155" Type="http://schemas.openxmlformats.org/officeDocument/2006/relationships/image" Target="../media/image49730.png"/><Relationship Id="rId176" Type="http://schemas.openxmlformats.org/officeDocument/2006/relationships/customXml" Target="../ink/ink7451.xml"/><Relationship Id="rId197" Type="http://schemas.openxmlformats.org/officeDocument/2006/relationships/image" Target="../media/image49940.png"/><Relationship Id="rId201" Type="http://schemas.openxmlformats.org/officeDocument/2006/relationships/image" Target="../media/image5218.png"/><Relationship Id="rId222" Type="http://schemas.openxmlformats.org/officeDocument/2006/relationships/customXml" Target="../ink/ink7474.xml"/><Relationship Id="rId243" Type="http://schemas.openxmlformats.org/officeDocument/2006/relationships/image" Target="../media/image5239.png"/><Relationship Id="rId17" Type="http://schemas.openxmlformats.org/officeDocument/2006/relationships/image" Target="../media/image49040.png"/><Relationship Id="rId38" Type="http://schemas.openxmlformats.org/officeDocument/2006/relationships/customXml" Target="../ink/ink7382.xml"/><Relationship Id="rId59" Type="http://schemas.openxmlformats.org/officeDocument/2006/relationships/image" Target="../media/image49250.png"/><Relationship Id="rId103" Type="http://schemas.openxmlformats.org/officeDocument/2006/relationships/image" Target="../media/image49470.png"/><Relationship Id="rId124" Type="http://schemas.openxmlformats.org/officeDocument/2006/relationships/customXml" Target="../ink/ink7425.xml"/><Relationship Id="rId70" Type="http://schemas.openxmlformats.org/officeDocument/2006/relationships/customXml" Target="../ink/ink7398.xml"/><Relationship Id="rId91" Type="http://schemas.openxmlformats.org/officeDocument/2006/relationships/image" Target="../media/image49410.png"/><Relationship Id="rId145" Type="http://schemas.openxmlformats.org/officeDocument/2006/relationships/image" Target="../media/image49680.png"/><Relationship Id="rId166" Type="http://schemas.openxmlformats.org/officeDocument/2006/relationships/customXml" Target="../ink/ink7446.xml"/><Relationship Id="rId187" Type="http://schemas.openxmlformats.org/officeDocument/2006/relationships/image" Target="../media/image4989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469.xml"/><Relationship Id="rId233" Type="http://schemas.openxmlformats.org/officeDocument/2006/relationships/image" Target="../media/image5234.png"/><Relationship Id="rId28" Type="http://schemas.openxmlformats.org/officeDocument/2006/relationships/customXml" Target="../ink/ink7377.xml"/><Relationship Id="rId49" Type="http://schemas.openxmlformats.org/officeDocument/2006/relationships/image" Target="../media/image49200.png"/><Relationship Id="rId114" Type="http://schemas.openxmlformats.org/officeDocument/2006/relationships/customXml" Target="../ink/ink7420.xml"/><Relationship Id="rId60" Type="http://schemas.openxmlformats.org/officeDocument/2006/relationships/customXml" Target="../ink/ink7393.xml"/><Relationship Id="rId81" Type="http://schemas.openxmlformats.org/officeDocument/2006/relationships/image" Target="../media/image49360.png"/><Relationship Id="rId135" Type="http://schemas.openxmlformats.org/officeDocument/2006/relationships/image" Target="../media/image49630.png"/><Relationship Id="rId156" Type="http://schemas.openxmlformats.org/officeDocument/2006/relationships/customXml" Target="../ink/ink7441.xml"/><Relationship Id="rId177" Type="http://schemas.openxmlformats.org/officeDocument/2006/relationships/image" Target="../media/image49840.png"/><Relationship Id="rId198" Type="http://schemas.openxmlformats.org/officeDocument/2006/relationships/customXml" Target="../ink/ink7462.xml"/><Relationship Id="rId202" Type="http://schemas.openxmlformats.org/officeDocument/2006/relationships/customXml" Target="../ink/ink7464.xml"/><Relationship Id="rId223" Type="http://schemas.openxmlformats.org/officeDocument/2006/relationships/image" Target="../media/image5229.png"/><Relationship Id="rId244" Type="http://schemas.openxmlformats.org/officeDocument/2006/relationships/customXml" Target="../ink/ink7485.xml"/><Relationship Id="rId18" Type="http://schemas.openxmlformats.org/officeDocument/2006/relationships/customXml" Target="../ink/ink7372.xml"/><Relationship Id="rId39" Type="http://schemas.openxmlformats.org/officeDocument/2006/relationships/image" Target="../media/image49150.png"/><Relationship Id="rId50" Type="http://schemas.openxmlformats.org/officeDocument/2006/relationships/customXml" Target="../ink/ink7388.xml"/><Relationship Id="rId104" Type="http://schemas.openxmlformats.org/officeDocument/2006/relationships/customXml" Target="../ink/ink7415.xml"/><Relationship Id="rId125" Type="http://schemas.openxmlformats.org/officeDocument/2006/relationships/image" Target="../media/image49580.png"/><Relationship Id="rId146" Type="http://schemas.openxmlformats.org/officeDocument/2006/relationships/customXml" Target="../ink/ink7436.xml"/><Relationship Id="rId167" Type="http://schemas.openxmlformats.org/officeDocument/2006/relationships/image" Target="../media/image49790.png"/><Relationship Id="rId188" Type="http://schemas.openxmlformats.org/officeDocument/2006/relationships/customXml" Target="../ink/ink7457.xml"/><Relationship Id="rId71" Type="http://schemas.openxmlformats.org/officeDocument/2006/relationships/image" Target="../media/image49310.png"/><Relationship Id="rId92" Type="http://schemas.openxmlformats.org/officeDocument/2006/relationships/customXml" Target="../ink/ink7409.xml"/><Relationship Id="rId213" Type="http://schemas.openxmlformats.org/officeDocument/2006/relationships/image" Target="../media/image5224.png"/><Relationship Id="rId234" Type="http://schemas.openxmlformats.org/officeDocument/2006/relationships/customXml" Target="../ink/ink7480.xml"/><Relationship Id="rId2" Type="http://schemas.openxmlformats.org/officeDocument/2006/relationships/customXml" Target="../ink/ink7364.xml"/><Relationship Id="rId29" Type="http://schemas.openxmlformats.org/officeDocument/2006/relationships/image" Target="../media/image49100.png"/><Relationship Id="rId40" Type="http://schemas.openxmlformats.org/officeDocument/2006/relationships/customXml" Target="../ink/ink7383.xml"/><Relationship Id="rId115" Type="http://schemas.openxmlformats.org/officeDocument/2006/relationships/image" Target="../media/image49530.png"/><Relationship Id="rId136" Type="http://schemas.openxmlformats.org/officeDocument/2006/relationships/customXml" Target="../ink/ink7431.xml"/><Relationship Id="rId157" Type="http://schemas.openxmlformats.org/officeDocument/2006/relationships/image" Target="../media/image49740.png"/><Relationship Id="rId178" Type="http://schemas.openxmlformats.org/officeDocument/2006/relationships/customXml" Target="../ink/ink7452.xml"/><Relationship Id="rId61" Type="http://schemas.openxmlformats.org/officeDocument/2006/relationships/image" Target="../media/image49260.png"/><Relationship Id="rId82" Type="http://schemas.openxmlformats.org/officeDocument/2006/relationships/customXml" Target="../ink/ink7404.xml"/><Relationship Id="rId199" Type="http://schemas.openxmlformats.org/officeDocument/2006/relationships/image" Target="../media/image5217.png"/><Relationship Id="rId203" Type="http://schemas.openxmlformats.org/officeDocument/2006/relationships/image" Target="../media/image5219.png"/><Relationship Id="rId19" Type="http://schemas.openxmlformats.org/officeDocument/2006/relationships/image" Target="../media/image49050.png"/><Relationship Id="rId224" Type="http://schemas.openxmlformats.org/officeDocument/2006/relationships/customXml" Target="../ink/ink7475.xml"/><Relationship Id="rId245" Type="http://schemas.openxmlformats.org/officeDocument/2006/relationships/image" Target="../media/image5240.png"/><Relationship Id="rId30" Type="http://schemas.openxmlformats.org/officeDocument/2006/relationships/customXml" Target="../ink/ink7378.xml"/><Relationship Id="rId105" Type="http://schemas.openxmlformats.org/officeDocument/2006/relationships/image" Target="../media/image49480.png"/><Relationship Id="rId126" Type="http://schemas.openxmlformats.org/officeDocument/2006/relationships/customXml" Target="../ink/ink7426.xml"/><Relationship Id="rId147" Type="http://schemas.openxmlformats.org/officeDocument/2006/relationships/image" Target="../media/image49690.png"/><Relationship Id="rId168" Type="http://schemas.openxmlformats.org/officeDocument/2006/relationships/customXml" Target="../ink/ink7447.xml"/><Relationship Id="rId51" Type="http://schemas.openxmlformats.org/officeDocument/2006/relationships/image" Target="../media/image49210.png"/><Relationship Id="rId72" Type="http://schemas.openxmlformats.org/officeDocument/2006/relationships/customXml" Target="../ink/ink7399.xml"/><Relationship Id="rId93" Type="http://schemas.openxmlformats.org/officeDocument/2006/relationships/image" Target="../media/image49420.png"/><Relationship Id="rId189" Type="http://schemas.openxmlformats.org/officeDocument/2006/relationships/image" Target="../media/image49900.png"/><Relationship Id="rId3" Type="http://schemas.openxmlformats.org/officeDocument/2006/relationships/image" Target="../media/image48970.png"/><Relationship Id="rId214" Type="http://schemas.openxmlformats.org/officeDocument/2006/relationships/customXml" Target="../ink/ink7470.xml"/><Relationship Id="rId235" Type="http://schemas.openxmlformats.org/officeDocument/2006/relationships/image" Target="../media/image5235.png"/><Relationship Id="rId116" Type="http://schemas.openxmlformats.org/officeDocument/2006/relationships/customXml" Target="../ink/ink7421.xml"/><Relationship Id="rId137" Type="http://schemas.openxmlformats.org/officeDocument/2006/relationships/image" Target="../media/image49640.png"/><Relationship Id="rId158" Type="http://schemas.openxmlformats.org/officeDocument/2006/relationships/customXml" Target="../ink/ink7442.xml"/><Relationship Id="rId20" Type="http://schemas.openxmlformats.org/officeDocument/2006/relationships/customXml" Target="../ink/ink7373.xml"/><Relationship Id="rId41" Type="http://schemas.openxmlformats.org/officeDocument/2006/relationships/image" Target="../media/image49160.png"/><Relationship Id="rId62" Type="http://schemas.openxmlformats.org/officeDocument/2006/relationships/customXml" Target="../ink/ink7394.xml"/><Relationship Id="rId83" Type="http://schemas.openxmlformats.org/officeDocument/2006/relationships/image" Target="../media/image49370.png"/><Relationship Id="rId179" Type="http://schemas.openxmlformats.org/officeDocument/2006/relationships/image" Target="../media/image49850.png"/><Relationship Id="rId190" Type="http://schemas.openxmlformats.org/officeDocument/2006/relationships/customXml" Target="../ink/ink7458.xml"/><Relationship Id="rId204" Type="http://schemas.openxmlformats.org/officeDocument/2006/relationships/customXml" Target="../ink/ink7465.xml"/><Relationship Id="rId225" Type="http://schemas.openxmlformats.org/officeDocument/2006/relationships/image" Target="../media/image5230.png"/><Relationship Id="rId246" Type="http://schemas.openxmlformats.org/officeDocument/2006/relationships/customXml" Target="../ink/ink7486.xml"/><Relationship Id="rId106" Type="http://schemas.openxmlformats.org/officeDocument/2006/relationships/customXml" Target="../ink/ink7416.xml"/><Relationship Id="rId127" Type="http://schemas.openxmlformats.org/officeDocument/2006/relationships/image" Target="../media/image49590.png"/><Relationship Id="rId10" Type="http://schemas.openxmlformats.org/officeDocument/2006/relationships/customXml" Target="../ink/ink7368.xml"/><Relationship Id="rId31" Type="http://schemas.openxmlformats.org/officeDocument/2006/relationships/image" Target="../media/image49110.png"/><Relationship Id="rId52" Type="http://schemas.openxmlformats.org/officeDocument/2006/relationships/customXml" Target="../ink/ink7389.xml"/><Relationship Id="rId73" Type="http://schemas.openxmlformats.org/officeDocument/2006/relationships/image" Target="../media/image49320.png"/><Relationship Id="rId94" Type="http://schemas.openxmlformats.org/officeDocument/2006/relationships/customXml" Target="../ink/ink7410.xml"/><Relationship Id="rId148" Type="http://schemas.openxmlformats.org/officeDocument/2006/relationships/customXml" Target="../ink/ink7437.xml"/><Relationship Id="rId169" Type="http://schemas.openxmlformats.org/officeDocument/2006/relationships/image" Target="../media/image49800.png"/><Relationship Id="rId4" Type="http://schemas.openxmlformats.org/officeDocument/2006/relationships/customXml" Target="../ink/ink7365.xml"/><Relationship Id="rId180" Type="http://schemas.openxmlformats.org/officeDocument/2006/relationships/customXml" Target="../ink/ink7453.xml"/><Relationship Id="rId215" Type="http://schemas.openxmlformats.org/officeDocument/2006/relationships/image" Target="../media/image5225.png"/><Relationship Id="rId236" Type="http://schemas.openxmlformats.org/officeDocument/2006/relationships/customXml" Target="../ink/ink748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7.png"/><Relationship Id="rId299" Type="http://schemas.openxmlformats.org/officeDocument/2006/relationships/image" Target="../media/image879.png"/><Relationship Id="rId21" Type="http://schemas.openxmlformats.org/officeDocument/2006/relationships/image" Target="../media/image739.png"/><Relationship Id="rId63" Type="http://schemas.openxmlformats.org/officeDocument/2006/relationships/image" Target="../media/image760.png"/><Relationship Id="rId159" Type="http://schemas.openxmlformats.org/officeDocument/2006/relationships/image" Target="../media/image809.png"/><Relationship Id="rId170" Type="http://schemas.openxmlformats.org/officeDocument/2006/relationships/customXml" Target="../ink/ink828.xml"/><Relationship Id="rId226" Type="http://schemas.openxmlformats.org/officeDocument/2006/relationships/customXml" Target="../ink/ink856.xml"/><Relationship Id="rId268" Type="http://schemas.openxmlformats.org/officeDocument/2006/relationships/customXml" Target="../ink/ink877.xml"/><Relationship Id="rId32" Type="http://schemas.openxmlformats.org/officeDocument/2006/relationships/customXml" Target="../ink/ink759.xml"/><Relationship Id="rId74" Type="http://schemas.openxmlformats.org/officeDocument/2006/relationships/customXml" Target="../ink/ink780.xml"/><Relationship Id="rId128" Type="http://schemas.openxmlformats.org/officeDocument/2006/relationships/customXml" Target="../ink/ink807.xml"/><Relationship Id="rId5" Type="http://schemas.openxmlformats.org/officeDocument/2006/relationships/image" Target="../media/image731.png"/><Relationship Id="rId181" Type="http://schemas.openxmlformats.org/officeDocument/2006/relationships/image" Target="../media/image820.png"/><Relationship Id="rId237" Type="http://schemas.openxmlformats.org/officeDocument/2006/relationships/image" Target="../media/image848.png"/><Relationship Id="rId279" Type="http://schemas.openxmlformats.org/officeDocument/2006/relationships/image" Target="../media/image869.png"/><Relationship Id="rId43" Type="http://schemas.openxmlformats.org/officeDocument/2006/relationships/image" Target="../media/image750.png"/><Relationship Id="rId139" Type="http://schemas.openxmlformats.org/officeDocument/2006/relationships/image" Target="../media/image798.png"/><Relationship Id="rId290" Type="http://schemas.openxmlformats.org/officeDocument/2006/relationships/customXml" Target="../ink/ink888.xml"/><Relationship Id="rId304" Type="http://schemas.openxmlformats.org/officeDocument/2006/relationships/customXml" Target="../ink/ink895.xml"/><Relationship Id="rId85" Type="http://schemas.openxmlformats.org/officeDocument/2006/relationships/image" Target="../media/image771.png"/><Relationship Id="rId150" Type="http://schemas.openxmlformats.org/officeDocument/2006/relationships/customXml" Target="../ink/ink818.xml"/><Relationship Id="rId192" Type="http://schemas.openxmlformats.org/officeDocument/2006/relationships/customXml" Target="../ink/ink839.xml"/><Relationship Id="rId206" Type="http://schemas.openxmlformats.org/officeDocument/2006/relationships/customXml" Target="../ink/ink846.xml"/><Relationship Id="rId248" Type="http://schemas.openxmlformats.org/officeDocument/2006/relationships/customXml" Target="../ink/ink867.xml"/><Relationship Id="rId12" Type="http://schemas.openxmlformats.org/officeDocument/2006/relationships/customXml" Target="../ink/ink749.xml"/><Relationship Id="rId108" Type="http://schemas.openxmlformats.org/officeDocument/2006/relationships/customXml" Target="../ink/ink797.xml"/><Relationship Id="rId54" Type="http://schemas.openxmlformats.org/officeDocument/2006/relationships/customXml" Target="../ink/ink770.xml"/><Relationship Id="rId96" Type="http://schemas.openxmlformats.org/officeDocument/2006/relationships/customXml" Target="../ink/ink791.xml"/><Relationship Id="rId161" Type="http://schemas.openxmlformats.org/officeDocument/2006/relationships/image" Target="../media/image810.png"/><Relationship Id="rId217" Type="http://schemas.openxmlformats.org/officeDocument/2006/relationships/image" Target="../media/image838.png"/><Relationship Id="rId259" Type="http://schemas.openxmlformats.org/officeDocument/2006/relationships/image" Target="../media/image859.png"/><Relationship Id="rId23" Type="http://schemas.openxmlformats.org/officeDocument/2006/relationships/image" Target="../media/image740.png"/><Relationship Id="rId119" Type="http://schemas.openxmlformats.org/officeDocument/2006/relationships/image" Target="../media/image788.png"/><Relationship Id="rId270" Type="http://schemas.openxmlformats.org/officeDocument/2006/relationships/customXml" Target="../ink/ink878.xml"/><Relationship Id="rId44" Type="http://schemas.openxmlformats.org/officeDocument/2006/relationships/customXml" Target="../ink/ink765.xml"/><Relationship Id="rId65" Type="http://schemas.openxmlformats.org/officeDocument/2006/relationships/image" Target="../media/image761.png"/><Relationship Id="rId86" Type="http://schemas.openxmlformats.org/officeDocument/2006/relationships/customXml" Target="../ink/ink786.xml"/><Relationship Id="rId130" Type="http://schemas.openxmlformats.org/officeDocument/2006/relationships/customXml" Target="../ink/ink808.xml"/><Relationship Id="rId151" Type="http://schemas.openxmlformats.org/officeDocument/2006/relationships/image" Target="../media/image805.png"/><Relationship Id="rId172" Type="http://schemas.openxmlformats.org/officeDocument/2006/relationships/customXml" Target="../ink/ink829.xml"/><Relationship Id="rId193" Type="http://schemas.openxmlformats.org/officeDocument/2006/relationships/image" Target="../media/image826.png"/><Relationship Id="rId207" Type="http://schemas.openxmlformats.org/officeDocument/2006/relationships/image" Target="../media/image833.png"/><Relationship Id="rId228" Type="http://schemas.openxmlformats.org/officeDocument/2006/relationships/customXml" Target="../ink/ink857.xml"/><Relationship Id="rId249" Type="http://schemas.openxmlformats.org/officeDocument/2006/relationships/image" Target="../media/image854.png"/><Relationship Id="rId13" Type="http://schemas.openxmlformats.org/officeDocument/2006/relationships/image" Target="../media/image735.png"/><Relationship Id="rId109" Type="http://schemas.openxmlformats.org/officeDocument/2006/relationships/image" Target="../media/image783.png"/><Relationship Id="rId260" Type="http://schemas.openxmlformats.org/officeDocument/2006/relationships/customXml" Target="../ink/ink873.xml"/><Relationship Id="rId281" Type="http://schemas.openxmlformats.org/officeDocument/2006/relationships/image" Target="../media/image870.png"/><Relationship Id="rId34" Type="http://schemas.openxmlformats.org/officeDocument/2006/relationships/customXml" Target="../ink/ink760.xml"/><Relationship Id="rId55" Type="http://schemas.openxmlformats.org/officeDocument/2006/relationships/image" Target="../media/image756.png"/><Relationship Id="rId76" Type="http://schemas.openxmlformats.org/officeDocument/2006/relationships/customXml" Target="../ink/ink781.xml"/><Relationship Id="rId97" Type="http://schemas.openxmlformats.org/officeDocument/2006/relationships/image" Target="../media/image777.png"/><Relationship Id="rId120" Type="http://schemas.openxmlformats.org/officeDocument/2006/relationships/customXml" Target="../ink/ink803.xml"/><Relationship Id="rId141" Type="http://schemas.openxmlformats.org/officeDocument/2006/relationships/image" Target="../media/image799.png"/><Relationship Id="rId7" Type="http://schemas.openxmlformats.org/officeDocument/2006/relationships/image" Target="../media/image732.png"/><Relationship Id="rId162" Type="http://schemas.openxmlformats.org/officeDocument/2006/relationships/customXml" Target="../ink/ink824.xml"/><Relationship Id="rId183" Type="http://schemas.openxmlformats.org/officeDocument/2006/relationships/image" Target="../media/image821.png"/><Relationship Id="rId218" Type="http://schemas.openxmlformats.org/officeDocument/2006/relationships/customXml" Target="../ink/ink852.xml"/><Relationship Id="rId239" Type="http://schemas.openxmlformats.org/officeDocument/2006/relationships/image" Target="../media/image849.png"/><Relationship Id="rId250" Type="http://schemas.openxmlformats.org/officeDocument/2006/relationships/customXml" Target="../ink/ink868.xml"/><Relationship Id="rId271" Type="http://schemas.openxmlformats.org/officeDocument/2006/relationships/image" Target="../media/image865.png"/><Relationship Id="rId292" Type="http://schemas.openxmlformats.org/officeDocument/2006/relationships/customXml" Target="../ink/ink889.xml"/><Relationship Id="rId306" Type="http://schemas.openxmlformats.org/officeDocument/2006/relationships/customXml" Target="../ink/ink896.xml"/><Relationship Id="rId24" Type="http://schemas.openxmlformats.org/officeDocument/2006/relationships/customXml" Target="../ink/ink755.xml"/><Relationship Id="rId45" Type="http://schemas.openxmlformats.org/officeDocument/2006/relationships/image" Target="../media/image751.png"/><Relationship Id="rId66" Type="http://schemas.openxmlformats.org/officeDocument/2006/relationships/customXml" Target="../ink/ink776.xml"/><Relationship Id="rId87" Type="http://schemas.openxmlformats.org/officeDocument/2006/relationships/image" Target="../media/image772.png"/><Relationship Id="rId110" Type="http://schemas.openxmlformats.org/officeDocument/2006/relationships/customXml" Target="../ink/ink798.xml"/><Relationship Id="rId131" Type="http://schemas.openxmlformats.org/officeDocument/2006/relationships/image" Target="../media/image794.png"/><Relationship Id="rId152" Type="http://schemas.openxmlformats.org/officeDocument/2006/relationships/customXml" Target="../ink/ink819.xml"/><Relationship Id="rId173" Type="http://schemas.openxmlformats.org/officeDocument/2006/relationships/image" Target="../media/image816.png"/><Relationship Id="rId194" Type="http://schemas.openxmlformats.org/officeDocument/2006/relationships/customXml" Target="../ink/ink840.xml"/><Relationship Id="rId208" Type="http://schemas.openxmlformats.org/officeDocument/2006/relationships/customXml" Target="../ink/ink847.xml"/><Relationship Id="rId229" Type="http://schemas.openxmlformats.org/officeDocument/2006/relationships/image" Target="../media/image844.png"/><Relationship Id="rId240" Type="http://schemas.openxmlformats.org/officeDocument/2006/relationships/customXml" Target="../ink/ink863.xml"/><Relationship Id="rId261" Type="http://schemas.openxmlformats.org/officeDocument/2006/relationships/image" Target="../media/image860.png"/><Relationship Id="rId14" Type="http://schemas.openxmlformats.org/officeDocument/2006/relationships/customXml" Target="../ink/ink750.xml"/><Relationship Id="rId35" Type="http://schemas.openxmlformats.org/officeDocument/2006/relationships/image" Target="../media/image746.png"/><Relationship Id="rId56" Type="http://schemas.openxmlformats.org/officeDocument/2006/relationships/customXml" Target="../ink/ink771.xml"/><Relationship Id="rId77" Type="http://schemas.openxmlformats.org/officeDocument/2006/relationships/image" Target="../media/image767.png"/><Relationship Id="rId100" Type="http://schemas.openxmlformats.org/officeDocument/2006/relationships/customXml" Target="../ink/ink793.xml"/><Relationship Id="rId282" Type="http://schemas.openxmlformats.org/officeDocument/2006/relationships/customXml" Target="../ink/ink884.xml"/><Relationship Id="rId8" Type="http://schemas.openxmlformats.org/officeDocument/2006/relationships/customXml" Target="../ink/ink747.xml"/><Relationship Id="rId98" Type="http://schemas.openxmlformats.org/officeDocument/2006/relationships/customXml" Target="../ink/ink792.xml"/><Relationship Id="rId121" Type="http://schemas.openxmlformats.org/officeDocument/2006/relationships/image" Target="../media/image789.png"/><Relationship Id="rId142" Type="http://schemas.openxmlformats.org/officeDocument/2006/relationships/customXml" Target="../ink/ink814.xml"/><Relationship Id="rId163" Type="http://schemas.openxmlformats.org/officeDocument/2006/relationships/image" Target="../media/image811.png"/><Relationship Id="rId184" Type="http://schemas.openxmlformats.org/officeDocument/2006/relationships/customXml" Target="../ink/ink835.xml"/><Relationship Id="rId219" Type="http://schemas.openxmlformats.org/officeDocument/2006/relationships/image" Target="../media/image839.png"/><Relationship Id="rId230" Type="http://schemas.openxmlformats.org/officeDocument/2006/relationships/customXml" Target="../ink/ink858.xml"/><Relationship Id="rId251" Type="http://schemas.openxmlformats.org/officeDocument/2006/relationships/image" Target="../media/image855.png"/><Relationship Id="rId25" Type="http://schemas.openxmlformats.org/officeDocument/2006/relationships/image" Target="../media/image741.png"/><Relationship Id="rId46" Type="http://schemas.openxmlformats.org/officeDocument/2006/relationships/customXml" Target="../ink/ink766.xml"/><Relationship Id="rId67" Type="http://schemas.openxmlformats.org/officeDocument/2006/relationships/image" Target="../media/image762.png"/><Relationship Id="rId272" Type="http://schemas.openxmlformats.org/officeDocument/2006/relationships/customXml" Target="../ink/ink879.xml"/><Relationship Id="rId293" Type="http://schemas.openxmlformats.org/officeDocument/2006/relationships/image" Target="../media/image876.png"/><Relationship Id="rId307" Type="http://schemas.openxmlformats.org/officeDocument/2006/relationships/image" Target="../media/image883.png"/><Relationship Id="rId88" Type="http://schemas.openxmlformats.org/officeDocument/2006/relationships/customXml" Target="../ink/ink787.xml"/><Relationship Id="rId111" Type="http://schemas.openxmlformats.org/officeDocument/2006/relationships/image" Target="../media/image784.png"/><Relationship Id="rId132" Type="http://schemas.openxmlformats.org/officeDocument/2006/relationships/customXml" Target="../ink/ink809.xml"/><Relationship Id="rId153" Type="http://schemas.openxmlformats.org/officeDocument/2006/relationships/image" Target="../media/image806.png"/><Relationship Id="rId174" Type="http://schemas.openxmlformats.org/officeDocument/2006/relationships/customXml" Target="../ink/ink830.xml"/><Relationship Id="rId195" Type="http://schemas.openxmlformats.org/officeDocument/2006/relationships/image" Target="../media/image827.png"/><Relationship Id="rId209" Type="http://schemas.openxmlformats.org/officeDocument/2006/relationships/image" Target="../media/image834.png"/><Relationship Id="rId220" Type="http://schemas.openxmlformats.org/officeDocument/2006/relationships/customXml" Target="../ink/ink853.xml"/><Relationship Id="rId241" Type="http://schemas.openxmlformats.org/officeDocument/2006/relationships/image" Target="../media/image850.png"/><Relationship Id="rId15" Type="http://schemas.openxmlformats.org/officeDocument/2006/relationships/image" Target="../media/image736.png"/><Relationship Id="rId36" Type="http://schemas.openxmlformats.org/officeDocument/2006/relationships/customXml" Target="../ink/ink761.xml"/><Relationship Id="rId57" Type="http://schemas.openxmlformats.org/officeDocument/2006/relationships/image" Target="../media/image757.png"/><Relationship Id="rId262" Type="http://schemas.openxmlformats.org/officeDocument/2006/relationships/customXml" Target="../ink/ink874.xml"/><Relationship Id="rId283" Type="http://schemas.openxmlformats.org/officeDocument/2006/relationships/image" Target="../media/image871.png"/><Relationship Id="rId78" Type="http://schemas.openxmlformats.org/officeDocument/2006/relationships/customXml" Target="../ink/ink782.xml"/><Relationship Id="rId99" Type="http://schemas.openxmlformats.org/officeDocument/2006/relationships/image" Target="../media/image778.png"/><Relationship Id="rId101" Type="http://schemas.openxmlformats.org/officeDocument/2006/relationships/image" Target="../media/image779.png"/><Relationship Id="rId122" Type="http://schemas.openxmlformats.org/officeDocument/2006/relationships/customXml" Target="../ink/ink804.xml"/><Relationship Id="rId143" Type="http://schemas.openxmlformats.org/officeDocument/2006/relationships/image" Target="../media/image801.png"/><Relationship Id="rId164" Type="http://schemas.openxmlformats.org/officeDocument/2006/relationships/customXml" Target="../ink/ink825.xml"/><Relationship Id="rId185" Type="http://schemas.openxmlformats.org/officeDocument/2006/relationships/image" Target="../media/image822.png"/><Relationship Id="rId9" Type="http://schemas.openxmlformats.org/officeDocument/2006/relationships/image" Target="../media/image733.png"/><Relationship Id="rId210" Type="http://schemas.openxmlformats.org/officeDocument/2006/relationships/customXml" Target="../ink/ink848.xml"/><Relationship Id="rId26" Type="http://schemas.openxmlformats.org/officeDocument/2006/relationships/customXml" Target="../ink/ink756.xml"/><Relationship Id="rId231" Type="http://schemas.openxmlformats.org/officeDocument/2006/relationships/image" Target="../media/image845.png"/><Relationship Id="rId252" Type="http://schemas.openxmlformats.org/officeDocument/2006/relationships/customXml" Target="../ink/ink869.xml"/><Relationship Id="rId273" Type="http://schemas.openxmlformats.org/officeDocument/2006/relationships/image" Target="../media/image866.png"/><Relationship Id="rId294" Type="http://schemas.openxmlformats.org/officeDocument/2006/relationships/customXml" Target="../ink/ink890.xml"/><Relationship Id="rId308" Type="http://schemas.openxmlformats.org/officeDocument/2006/relationships/customXml" Target="../ink/ink897.xml"/><Relationship Id="rId47" Type="http://schemas.openxmlformats.org/officeDocument/2006/relationships/image" Target="../media/image752.png"/><Relationship Id="rId68" Type="http://schemas.openxmlformats.org/officeDocument/2006/relationships/customXml" Target="../ink/ink777.xml"/><Relationship Id="rId89" Type="http://schemas.openxmlformats.org/officeDocument/2006/relationships/image" Target="../media/image773.png"/><Relationship Id="rId112" Type="http://schemas.openxmlformats.org/officeDocument/2006/relationships/customXml" Target="../ink/ink799.xml"/><Relationship Id="rId133" Type="http://schemas.openxmlformats.org/officeDocument/2006/relationships/image" Target="../media/image795.png"/><Relationship Id="rId154" Type="http://schemas.openxmlformats.org/officeDocument/2006/relationships/customXml" Target="../ink/ink820.xml"/><Relationship Id="rId175" Type="http://schemas.openxmlformats.org/officeDocument/2006/relationships/image" Target="../media/image817.png"/><Relationship Id="rId196" Type="http://schemas.openxmlformats.org/officeDocument/2006/relationships/customXml" Target="../ink/ink841.xml"/><Relationship Id="rId200" Type="http://schemas.openxmlformats.org/officeDocument/2006/relationships/customXml" Target="../ink/ink843.xml"/><Relationship Id="rId16" Type="http://schemas.openxmlformats.org/officeDocument/2006/relationships/customXml" Target="../ink/ink751.xml"/><Relationship Id="rId221" Type="http://schemas.openxmlformats.org/officeDocument/2006/relationships/image" Target="../media/image840.png"/><Relationship Id="rId242" Type="http://schemas.openxmlformats.org/officeDocument/2006/relationships/customXml" Target="../ink/ink864.xml"/><Relationship Id="rId263" Type="http://schemas.openxmlformats.org/officeDocument/2006/relationships/image" Target="../media/image861.png"/><Relationship Id="rId284" Type="http://schemas.openxmlformats.org/officeDocument/2006/relationships/customXml" Target="../ink/ink885.xml"/><Relationship Id="rId37" Type="http://schemas.openxmlformats.org/officeDocument/2006/relationships/image" Target="../media/image747.png"/><Relationship Id="rId58" Type="http://schemas.openxmlformats.org/officeDocument/2006/relationships/customXml" Target="../ink/ink772.xml"/><Relationship Id="rId79" Type="http://schemas.openxmlformats.org/officeDocument/2006/relationships/image" Target="../media/image768.png"/><Relationship Id="rId102" Type="http://schemas.openxmlformats.org/officeDocument/2006/relationships/customXml" Target="../ink/ink794.xml"/><Relationship Id="rId123" Type="http://schemas.openxmlformats.org/officeDocument/2006/relationships/image" Target="../media/image790.png"/><Relationship Id="rId144" Type="http://schemas.openxmlformats.org/officeDocument/2006/relationships/customXml" Target="../ink/ink815.xml"/><Relationship Id="rId90" Type="http://schemas.openxmlformats.org/officeDocument/2006/relationships/customXml" Target="../ink/ink788.xml"/><Relationship Id="rId165" Type="http://schemas.openxmlformats.org/officeDocument/2006/relationships/image" Target="../media/image812.png"/><Relationship Id="rId186" Type="http://schemas.openxmlformats.org/officeDocument/2006/relationships/customXml" Target="../ink/ink836.xml"/><Relationship Id="rId211" Type="http://schemas.openxmlformats.org/officeDocument/2006/relationships/image" Target="../media/image835.png"/><Relationship Id="rId232" Type="http://schemas.openxmlformats.org/officeDocument/2006/relationships/customXml" Target="../ink/ink859.xml"/><Relationship Id="rId253" Type="http://schemas.openxmlformats.org/officeDocument/2006/relationships/image" Target="../media/image856.png"/><Relationship Id="rId274" Type="http://schemas.openxmlformats.org/officeDocument/2006/relationships/customXml" Target="../ink/ink880.xml"/><Relationship Id="rId295" Type="http://schemas.openxmlformats.org/officeDocument/2006/relationships/image" Target="../media/image877.png"/><Relationship Id="rId309" Type="http://schemas.openxmlformats.org/officeDocument/2006/relationships/image" Target="../media/image884.png"/><Relationship Id="rId27" Type="http://schemas.openxmlformats.org/officeDocument/2006/relationships/image" Target="../media/image742.png"/><Relationship Id="rId48" Type="http://schemas.openxmlformats.org/officeDocument/2006/relationships/customXml" Target="../ink/ink767.xml"/><Relationship Id="rId69" Type="http://schemas.openxmlformats.org/officeDocument/2006/relationships/image" Target="../media/image763.png"/><Relationship Id="rId113" Type="http://schemas.openxmlformats.org/officeDocument/2006/relationships/image" Target="../media/image785.png"/><Relationship Id="rId134" Type="http://schemas.openxmlformats.org/officeDocument/2006/relationships/customXml" Target="../ink/ink810.xml"/><Relationship Id="rId80" Type="http://schemas.openxmlformats.org/officeDocument/2006/relationships/customXml" Target="../ink/ink783.xml"/><Relationship Id="rId155" Type="http://schemas.openxmlformats.org/officeDocument/2006/relationships/image" Target="../media/image807.png"/><Relationship Id="rId176" Type="http://schemas.openxmlformats.org/officeDocument/2006/relationships/customXml" Target="../ink/ink831.xml"/><Relationship Id="rId197" Type="http://schemas.openxmlformats.org/officeDocument/2006/relationships/image" Target="../media/image828.png"/><Relationship Id="rId201" Type="http://schemas.openxmlformats.org/officeDocument/2006/relationships/image" Target="../media/image830.png"/><Relationship Id="rId222" Type="http://schemas.openxmlformats.org/officeDocument/2006/relationships/customXml" Target="../ink/ink854.xml"/><Relationship Id="rId243" Type="http://schemas.openxmlformats.org/officeDocument/2006/relationships/image" Target="../media/image851.png"/><Relationship Id="rId264" Type="http://schemas.openxmlformats.org/officeDocument/2006/relationships/customXml" Target="../ink/ink875.xml"/><Relationship Id="rId285" Type="http://schemas.openxmlformats.org/officeDocument/2006/relationships/image" Target="../media/image872.png"/><Relationship Id="rId17" Type="http://schemas.openxmlformats.org/officeDocument/2006/relationships/image" Target="../media/image737.png"/><Relationship Id="rId38" Type="http://schemas.openxmlformats.org/officeDocument/2006/relationships/customXml" Target="../ink/ink762.xml"/><Relationship Id="rId59" Type="http://schemas.openxmlformats.org/officeDocument/2006/relationships/image" Target="../media/image758.png"/><Relationship Id="rId103" Type="http://schemas.openxmlformats.org/officeDocument/2006/relationships/image" Target="../media/image780.png"/><Relationship Id="rId124" Type="http://schemas.openxmlformats.org/officeDocument/2006/relationships/customXml" Target="../ink/ink805.xml"/><Relationship Id="rId310" Type="http://schemas.openxmlformats.org/officeDocument/2006/relationships/customXml" Target="../ink/ink898.xml"/><Relationship Id="rId70" Type="http://schemas.openxmlformats.org/officeDocument/2006/relationships/customXml" Target="../ink/ink778.xml"/><Relationship Id="rId91" Type="http://schemas.openxmlformats.org/officeDocument/2006/relationships/image" Target="../media/image774.png"/><Relationship Id="rId145" Type="http://schemas.openxmlformats.org/officeDocument/2006/relationships/image" Target="../media/image802.png"/><Relationship Id="rId166" Type="http://schemas.openxmlformats.org/officeDocument/2006/relationships/customXml" Target="../ink/ink826.xml"/><Relationship Id="rId187" Type="http://schemas.openxmlformats.org/officeDocument/2006/relationships/image" Target="../media/image82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849.xml"/><Relationship Id="rId233" Type="http://schemas.openxmlformats.org/officeDocument/2006/relationships/image" Target="../media/image846.png"/><Relationship Id="rId254" Type="http://schemas.openxmlformats.org/officeDocument/2006/relationships/customXml" Target="../ink/ink870.xml"/><Relationship Id="rId28" Type="http://schemas.openxmlformats.org/officeDocument/2006/relationships/customXml" Target="../ink/ink757.xml"/><Relationship Id="rId49" Type="http://schemas.openxmlformats.org/officeDocument/2006/relationships/image" Target="../media/image753.png"/><Relationship Id="rId114" Type="http://schemas.openxmlformats.org/officeDocument/2006/relationships/customXml" Target="../ink/ink800.xml"/><Relationship Id="rId275" Type="http://schemas.openxmlformats.org/officeDocument/2006/relationships/image" Target="../media/image867.png"/><Relationship Id="rId296" Type="http://schemas.openxmlformats.org/officeDocument/2006/relationships/customXml" Target="../ink/ink891.xml"/><Relationship Id="rId300" Type="http://schemas.openxmlformats.org/officeDocument/2006/relationships/customXml" Target="../ink/ink893.xml"/><Relationship Id="rId60" Type="http://schemas.openxmlformats.org/officeDocument/2006/relationships/customXml" Target="../ink/ink773.xml"/><Relationship Id="rId81" Type="http://schemas.openxmlformats.org/officeDocument/2006/relationships/image" Target="../media/image769.png"/><Relationship Id="rId135" Type="http://schemas.openxmlformats.org/officeDocument/2006/relationships/image" Target="../media/image796.png"/><Relationship Id="rId156" Type="http://schemas.openxmlformats.org/officeDocument/2006/relationships/customXml" Target="../ink/ink821.xml"/><Relationship Id="rId177" Type="http://schemas.openxmlformats.org/officeDocument/2006/relationships/image" Target="../media/image818.png"/><Relationship Id="rId198" Type="http://schemas.openxmlformats.org/officeDocument/2006/relationships/customXml" Target="../ink/ink842.xml"/><Relationship Id="rId202" Type="http://schemas.openxmlformats.org/officeDocument/2006/relationships/customXml" Target="../ink/ink844.xml"/><Relationship Id="rId223" Type="http://schemas.openxmlformats.org/officeDocument/2006/relationships/image" Target="../media/image841.png"/><Relationship Id="rId244" Type="http://schemas.openxmlformats.org/officeDocument/2006/relationships/customXml" Target="../ink/ink865.xml"/><Relationship Id="rId18" Type="http://schemas.openxmlformats.org/officeDocument/2006/relationships/customXml" Target="../ink/ink752.xml"/><Relationship Id="rId39" Type="http://schemas.openxmlformats.org/officeDocument/2006/relationships/image" Target="../media/image748.png"/><Relationship Id="rId265" Type="http://schemas.openxmlformats.org/officeDocument/2006/relationships/image" Target="../media/image862.png"/><Relationship Id="rId286" Type="http://schemas.openxmlformats.org/officeDocument/2006/relationships/customXml" Target="../ink/ink886.xml"/><Relationship Id="rId50" Type="http://schemas.openxmlformats.org/officeDocument/2006/relationships/customXml" Target="../ink/ink768.xml"/><Relationship Id="rId104" Type="http://schemas.openxmlformats.org/officeDocument/2006/relationships/customXml" Target="../ink/ink795.xml"/><Relationship Id="rId125" Type="http://schemas.openxmlformats.org/officeDocument/2006/relationships/image" Target="../media/image791.png"/><Relationship Id="rId146" Type="http://schemas.openxmlformats.org/officeDocument/2006/relationships/customXml" Target="../ink/ink816.xml"/><Relationship Id="rId167" Type="http://schemas.openxmlformats.org/officeDocument/2006/relationships/image" Target="../media/image813.png"/><Relationship Id="rId188" Type="http://schemas.openxmlformats.org/officeDocument/2006/relationships/customXml" Target="../ink/ink837.xml"/><Relationship Id="rId311" Type="http://schemas.openxmlformats.org/officeDocument/2006/relationships/image" Target="../media/image885.png"/><Relationship Id="rId71" Type="http://schemas.openxmlformats.org/officeDocument/2006/relationships/image" Target="../media/image764.png"/><Relationship Id="rId92" Type="http://schemas.openxmlformats.org/officeDocument/2006/relationships/customXml" Target="../ink/ink789.xml"/><Relationship Id="rId213" Type="http://schemas.openxmlformats.org/officeDocument/2006/relationships/image" Target="../media/image836.png"/><Relationship Id="rId234" Type="http://schemas.openxmlformats.org/officeDocument/2006/relationships/customXml" Target="../ink/ink860.xml"/><Relationship Id="rId2" Type="http://schemas.openxmlformats.org/officeDocument/2006/relationships/customXml" Target="../ink/ink744.xml"/><Relationship Id="rId29" Type="http://schemas.openxmlformats.org/officeDocument/2006/relationships/image" Target="../media/image743.png"/><Relationship Id="rId255" Type="http://schemas.openxmlformats.org/officeDocument/2006/relationships/image" Target="../media/image857.png"/><Relationship Id="rId276" Type="http://schemas.openxmlformats.org/officeDocument/2006/relationships/customXml" Target="../ink/ink881.xml"/><Relationship Id="rId297" Type="http://schemas.openxmlformats.org/officeDocument/2006/relationships/image" Target="../media/image878.png"/><Relationship Id="rId40" Type="http://schemas.openxmlformats.org/officeDocument/2006/relationships/customXml" Target="../ink/ink763.xml"/><Relationship Id="rId115" Type="http://schemas.openxmlformats.org/officeDocument/2006/relationships/image" Target="../media/image786.png"/><Relationship Id="rId136" Type="http://schemas.openxmlformats.org/officeDocument/2006/relationships/customXml" Target="../ink/ink811.xml"/><Relationship Id="rId157" Type="http://schemas.openxmlformats.org/officeDocument/2006/relationships/image" Target="../media/image808.png"/><Relationship Id="rId178" Type="http://schemas.openxmlformats.org/officeDocument/2006/relationships/customXml" Target="../ink/ink832.xml"/><Relationship Id="rId301" Type="http://schemas.openxmlformats.org/officeDocument/2006/relationships/image" Target="../media/image880.png"/><Relationship Id="rId61" Type="http://schemas.openxmlformats.org/officeDocument/2006/relationships/image" Target="../media/image759.png"/><Relationship Id="rId82" Type="http://schemas.openxmlformats.org/officeDocument/2006/relationships/customXml" Target="../ink/ink784.xml"/><Relationship Id="rId199" Type="http://schemas.openxmlformats.org/officeDocument/2006/relationships/image" Target="../media/image829.png"/><Relationship Id="rId203" Type="http://schemas.openxmlformats.org/officeDocument/2006/relationships/image" Target="../media/image831.png"/><Relationship Id="rId19" Type="http://schemas.openxmlformats.org/officeDocument/2006/relationships/image" Target="../media/image738.png"/><Relationship Id="rId224" Type="http://schemas.openxmlformats.org/officeDocument/2006/relationships/customXml" Target="../ink/ink855.xml"/><Relationship Id="rId245" Type="http://schemas.openxmlformats.org/officeDocument/2006/relationships/image" Target="../media/image852.png"/><Relationship Id="rId266" Type="http://schemas.openxmlformats.org/officeDocument/2006/relationships/customXml" Target="../ink/ink876.xml"/><Relationship Id="rId287" Type="http://schemas.openxmlformats.org/officeDocument/2006/relationships/image" Target="../media/image873.png"/><Relationship Id="rId30" Type="http://schemas.openxmlformats.org/officeDocument/2006/relationships/customXml" Target="../ink/ink758.xml"/><Relationship Id="rId105" Type="http://schemas.openxmlformats.org/officeDocument/2006/relationships/image" Target="../media/image781.png"/><Relationship Id="rId126" Type="http://schemas.openxmlformats.org/officeDocument/2006/relationships/customXml" Target="../ink/ink806.xml"/><Relationship Id="rId147" Type="http://schemas.openxmlformats.org/officeDocument/2006/relationships/image" Target="../media/image803.png"/><Relationship Id="rId168" Type="http://schemas.openxmlformats.org/officeDocument/2006/relationships/customXml" Target="../ink/ink827.xml"/><Relationship Id="rId51" Type="http://schemas.openxmlformats.org/officeDocument/2006/relationships/image" Target="../media/image754.png"/><Relationship Id="rId72" Type="http://schemas.openxmlformats.org/officeDocument/2006/relationships/customXml" Target="../ink/ink779.xml"/><Relationship Id="rId93" Type="http://schemas.openxmlformats.org/officeDocument/2006/relationships/image" Target="../media/image775.png"/><Relationship Id="rId189" Type="http://schemas.openxmlformats.org/officeDocument/2006/relationships/image" Target="../media/image824.png"/><Relationship Id="rId3" Type="http://schemas.openxmlformats.org/officeDocument/2006/relationships/image" Target="../media/image730.png"/><Relationship Id="rId214" Type="http://schemas.openxmlformats.org/officeDocument/2006/relationships/customXml" Target="../ink/ink850.xml"/><Relationship Id="rId235" Type="http://schemas.openxmlformats.org/officeDocument/2006/relationships/image" Target="../media/image847.png"/><Relationship Id="rId256" Type="http://schemas.openxmlformats.org/officeDocument/2006/relationships/customXml" Target="../ink/ink871.xml"/><Relationship Id="rId277" Type="http://schemas.openxmlformats.org/officeDocument/2006/relationships/image" Target="../media/image868.png"/><Relationship Id="rId298" Type="http://schemas.openxmlformats.org/officeDocument/2006/relationships/customXml" Target="../ink/ink892.xml"/><Relationship Id="rId116" Type="http://schemas.openxmlformats.org/officeDocument/2006/relationships/customXml" Target="../ink/ink801.xml"/><Relationship Id="rId137" Type="http://schemas.openxmlformats.org/officeDocument/2006/relationships/image" Target="../media/image797.png"/><Relationship Id="rId158" Type="http://schemas.openxmlformats.org/officeDocument/2006/relationships/customXml" Target="../ink/ink822.xml"/><Relationship Id="rId302" Type="http://schemas.openxmlformats.org/officeDocument/2006/relationships/customXml" Target="../ink/ink894.xml"/><Relationship Id="rId20" Type="http://schemas.openxmlformats.org/officeDocument/2006/relationships/customXml" Target="../ink/ink753.xml"/><Relationship Id="rId41" Type="http://schemas.openxmlformats.org/officeDocument/2006/relationships/image" Target="../media/image749.png"/><Relationship Id="rId62" Type="http://schemas.openxmlformats.org/officeDocument/2006/relationships/customXml" Target="../ink/ink774.xml"/><Relationship Id="rId83" Type="http://schemas.openxmlformats.org/officeDocument/2006/relationships/image" Target="../media/image770.png"/><Relationship Id="rId179" Type="http://schemas.openxmlformats.org/officeDocument/2006/relationships/image" Target="../media/image819.png"/><Relationship Id="rId190" Type="http://schemas.openxmlformats.org/officeDocument/2006/relationships/customXml" Target="../ink/ink838.xml"/><Relationship Id="rId204" Type="http://schemas.openxmlformats.org/officeDocument/2006/relationships/customXml" Target="../ink/ink845.xml"/><Relationship Id="rId225" Type="http://schemas.openxmlformats.org/officeDocument/2006/relationships/image" Target="../media/image842.png"/><Relationship Id="rId246" Type="http://schemas.openxmlformats.org/officeDocument/2006/relationships/customXml" Target="../ink/ink866.xml"/><Relationship Id="rId267" Type="http://schemas.openxmlformats.org/officeDocument/2006/relationships/image" Target="../media/image863.png"/><Relationship Id="rId288" Type="http://schemas.openxmlformats.org/officeDocument/2006/relationships/customXml" Target="../ink/ink887.xml"/><Relationship Id="rId106" Type="http://schemas.openxmlformats.org/officeDocument/2006/relationships/customXml" Target="../ink/ink796.xml"/><Relationship Id="rId127" Type="http://schemas.openxmlformats.org/officeDocument/2006/relationships/image" Target="../media/image792.png"/><Relationship Id="rId10" Type="http://schemas.openxmlformats.org/officeDocument/2006/relationships/customXml" Target="../ink/ink748.xml"/><Relationship Id="rId31" Type="http://schemas.openxmlformats.org/officeDocument/2006/relationships/image" Target="../media/image744.png"/><Relationship Id="rId52" Type="http://schemas.openxmlformats.org/officeDocument/2006/relationships/customXml" Target="../ink/ink769.xml"/><Relationship Id="rId73" Type="http://schemas.openxmlformats.org/officeDocument/2006/relationships/image" Target="../media/image765.png"/><Relationship Id="rId94" Type="http://schemas.openxmlformats.org/officeDocument/2006/relationships/customXml" Target="../ink/ink790.xml"/><Relationship Id="rId148" Type="http://schemas.openxmlformats.org/officeDocument/2006/relationships/customXml" Target="../ink/ink817.xml"/><Relationship Id="rId169" Type="http://schemas.openxmlformats.org/officeDocument/2006/relationships/image" Target="../media/image814.png"/><Relationship Id="rId4" Type="http://schemas.openxmlformats.org/officeDocument/2006/relationships/customXml" Target="../ink/ink745.xml"/><Relationship Id="rId180" Type="http://schemas.openxmlformats.org/officeDocument/2006/relationships/customXml" Target="../ink/ink833.xml"/><Relationship Id="rId215" Type="http://schemas.openxmlformats.org/officeDocument/2006/relationships/image" Target="../media/image837.png"/><Relationship Id="rId236" Type="http://schemas.openxmlformats.org/officeDocument/2006/relationships/customXml" Target="../ink/ink861.xml"/><Relationship Id="rId257" Type="http://schemas.openxmlformats.org/officeDocument/2006/relationships/image" Target="../media/image858.png"/><Relationship Id="rId278" Type="http://schemas.openxmlformats.org/officeDocument/2006/relationships/customXml" Target="../ink/ink882.xml"/><Relationship Id="rId303" Type="http://schemas.openxmlformats.org/officeDocument/2006/relationships/image" Target="../media/image881.png"/><Relationship Id="rId42" Type="http://schemas.openxmlformats.org/officeDocument/2006/relationships/customXml" Target="../ink/ink764.xml"/><Relationship Id="rId84" Type="http://schemas.openxmlformats.org/officeDocument/2006/relationships/customXml" Target="../ink/ink785.xml"/><Relationship Id="rId138" Type="http://schemas.openxmlformats.org/officeDocument/2006/relationships/customXml" Target="../ink/ink812.xml"/><Relationship Id="rId191" Type="http://schemas.openxmlformats.org/officeDocument/2006/relationships/image" Target="../media/image825.png"/><Relationship Id="rId205" Type="http://schemas.openxmlformats.org/officeDocument/2006/relationships/image" Target="../media/image832.png"/><Relationship Id="rId247" Type="http://schemas.openxmlformats.org/officeDocument/2006/relationships/image" Target="../media/image853.png"/><Relationship Id="rId107" Type="http://schemas.openxmlformats.org/officeDocument/2006/relationships/image" Target="../media/image782.png"/><Relationship Id="rId289" Type="http://schemas.openxmlformats.org/officeDocument/2006/relationships/image" Target="../media/image874.png"/><Relationship Id="rId11" Type="http://schemas.openxmlformats.org/officeDocument/2006/relationships/image" Target="../media/image734.png"/><Relationship Id="rId53" Type="http://schemas.openxmlformats.org/officeDocument/2006/relationships/image" Target="../media/image755.png"/><Relationship Id="rId149" Type="http://schemas.openxmlformats.org/officeDocument/2006/relationships/image" Target="../media/image804.png"/><Relationship Id="rId95" Type="http://schemas.openxmlformats.org/officeDocument/2006/relationships/image" Target="../media/image776.png"/><Relationship Id="rId160" Type="http://schemas.openxmlformats.org/officeDocument/2006/relationships/customXml" Target="../ink/ink823.xml"/><Relationship Id="rId216" Type="http://schemas.openxmlformats.org/officeDocument/2006/relationships/customXml" Target="../ink/ink851.xml"/><Relationship Id="rId258" Type="http://schemas.openxmlformats.org/officeDocument/2006/relationships/customXml" Target="../ink/ink872.xml"/><Relationship Id="rId22" Type="http://schemas.openxmlformats.org/officeDocument/2006/relationships/customXml" Target="../ink/ink754.xml"/><Relationship Id="rId64" Type="http://schemas.openxmlformats.org/officeDocument/2006/relationships/customXml" Target="../ink/ink775.xml"/><Relationship Id="rId118" Type="http://schemas.openxmlformats.org/officeDocument/2006/relationships/customXml" Target="../ink/ink802.xml"/><Relationship Id="rId171" Type="http://schemas.openxmlformats.org/officeDocument/2006/relationships/image" Target="../media/image815.png"/><Relationship Id="rId227" Type="http://schemas.openxmlformats.org/officeDocument/2006/relationships/image" Target="../media/image843.png"/><Relationship Id="rId269" Type="http://schemas.openxmlformats.org/officeDocument/2006/relationships/image" Target="../media/image864.png"/><Relationship Id="rId33" Type="http://schemas.openxmlformats.org/officeDocument/2006/relationships/image" Target="../media/image745.png"/><Relationship Id="rId129" Type="http://schemas.openxmlformats.org/officeDocument/2006/relationships/image" Target="../media/image793.png"/><Relationship Id="rId280" Type="http://schemas.openxmlformats.org/officeDocument/2006/relationships/customXml" Target="../ink/ink883.xml"/><Relationship Id="rId75" Type="http://schemas.openxmlformats.org/officeDocument/2006/relationships/image" Target="../media/image766.png"/><Relationship Id="rId140" Type="http://schemas.openxmlformats.org/officeDocument/2006/relationships/customXml" Target="../ink/ink813.xml"/><Relationship Id="rId182" Type="http://schemas.openxmlformats.org/officeDocument/2006/relationships/customXml" Target="../ink/ink834.xml"/><Relationship Id="rId6" Type="http://schemas.openxmlformats.org/officeDocument/2006/relationships/customXml" Target="../ink/ink746.xml"/><Relationship Id="rId238" Type="http://schemas.openxmlformats.org/officeDocument/2006/relationships/customXml" Target="../ink/ink862.xml"/><Relationship Id="rId291" Type="http://schemas.openxmlformats.org/officeDocument/2006/relationships/image" Target="../media/image875.png"/><Relationship Id="rId305" Type="http://schemas.openxmlformats.org/officeDocument/2006/relationships/image" Target="../media/image882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11.xml"/><Relationship Id="rId21" Type="http://schemas.openxmlformats.org/officeDocument/2006/relationships/image" Target="../media/image894.png"/><Relationship Id="rId42" Type="http://schemas.openxmlformats.org/officeDocument/2006/relationships/customXml" Target="../ink/ink919.xml"/><Relationship Id="rId47" Type="http://schemas.openxmlformats.org/officeDocument/2006/relationships/image" Target="../media/image907.png"/><Relationship Id="rId63" Type="http://schemas.openxmlformats.org/officeDocument/2006/relationships/image" Target="../media/image915.png"/><Relationship Id="rId68" Type="http://schemas.openxmlformats.org/officeDocument/2006/relationships/customXml" Target="../ink/ink932.xml"/><Relationship Id="rId84" Type="http://schemas.openxmlformats.org/officeDocument/2006/relationships/customXml" Target="../ink/ink940.xml"/><Relationship Id="rId89" Type="http://schemas.openxmlformats.org/officeDocument/2006/relationships/image" Target="../media/image928.png"/><Relationship Id="rId16" Type="http://schemas.openxmlformats.org/officeDocument/2006/relationships/customXml" Target="../ink/ink906.xml"/><Relationship Id="rId11" Type="http://schemas.openxmlformats.org/officeDocument/2006/relationships/image" Target="../media/image890.png"/><Relationship Id="rId32" Type="http://schemas.openxmlformats.org/officeDocument/2006/relationships/customXml" Target="../ink/ink914.xml"/><Relationship Id="rId37" Type="http://schemas.openxmlformats.org/officeDocument/2006/relationships/image" Target="../media/image902.png"/><Relationship Id="rId53" Type="http://schemas.openxmlformats.org/officeDocument/2006/relationships/image" Target="../media/image910.png"/><Relationship Id="rId58" Type="http://schemas.openxmlformats.org/officeDocument/2006/relationships/customXml" Target="../ink/ink927.xml"/><Relationship Id="rId74" Type="http://schemas.openxmlformats.org/officeDocument/2006/relationships/customXml" Target="../ink/ink935.xml"/><Relationship Id="rId79" Type="http://schemas.openxmlformats.org/officeDocument/2006/relationships/image" Target="../media/image923.png"/><Relationship Id="rId102" Type="http://schemas.openxmlformats.org/officeDocument/2006/relationships/customXml" Target="../ink/ink949.xml"/><Relationship Id="rId5" Type="http://schemas.openxmlformats.org/officeDocument/2006/relationships/image" Target="../media/image887.png"/><Relationship Id="rId90" Type="http://schemas.openxmlformats.org/officeDocument/2006/relationships/customXml" Target="../ink/ink943.xml"/><Relationship Id="rId95" Type="http://schemas.openxmlformats.org/officeDocument/2006/relationships/image" Target="../media/image931.png"/><Relationship Id="rId22" Type="http://schemas.openxmlformats.org/officeDocument/2006/relationships/customXml" Target="../ink/ink909.xml"/><Relationship Id="rId27" Type="http://schemas.openxmlformats.org/officeDocument/2006/relationships/image" Target="../media/image897.png"/><Relationship Id="rId43" Type="http://schemas.openxmlformats.org/officeDocument/2006/relationships/image" Target="../media/image905.png"/><Relationship Id="rId48" Type="http://schemas.openxmlformats.org/officeDocument/2006/relationships/customXml" Target="../ink/ink922.xml"/><Relationship Id="rId64" Type="http://schemas.openxmlformats.org/officeDocument/2006/relationships/customXml" Target="../ink/ink930.xml"/><Relationship Id="rId69" Type="http://schemas.openxmlformats.org/officeDocument/2006/relationships/image" Target="../media/image918.png"/><Relationship Id="rId80" Type="http://schemas.openxmlformats.org/officeDocument/2006/relationships/customXml" Target="../ink/ink938.xml"/><Relationship Id="rId85" Type="http://schemas.openxmlformats.org/officeDocument/2006/relationships/image" Target="../media/image926.png"/><Relationship Id="rId12" Type="http://schemas.openxmlformats.org/officeDocument/2006/relationships/customXml" Target="../ink/ink904.xml"/><Relationship Id="rId17" Type="http://schemas.openxmlformats.org/officeDocument/2006/relationships/image" Target="../media/image58.png"/><Relationship Id="rId33" Type="http://schemas.openxmlformats.org/officeDocument/2006/relationships/image" Target="../media/image900.png"/><Relationship Id="rId38" Type="http://schemas.openxmlformats.org/officeDocument/2006/relationships/customXml" Target="../ink/ink917.xml"/><Relationship Id="rId59" Type="http://schemas.openxmlformats.org/officeDocument/2006/relationships/image" Target="../media/image913.png"/><Relationship Id="rId103" Type="http://schemas.openxmlformats.org/officeDocument/2006/relationships/image" Target="../media/image935.png"/><Relationship Id="rId20" Type="http://schemas.openxmlformats.org/officeDocument/2006/relationships/customXml" Target="../ink/ink908.xml"/><Relationship Id="rId41" Type="http://schemas.openxmlformats.org/officeDocument/2006/relationships/image" Target="../media/image904.png"/><Relationship Id="rId54" Type="http://schemas.openxmlformats.org/officeDocument/2006/relationships/customXml" Target="../ink/ink925.xml"/><Relationship Id="rId62" Type="http://schemas.openxmlformats.org/officeDocument/2006/relationships/customXml" Target="../ink/ink929.xml"/><Relationship Id="rId70" Type="http://schemas.openxmlformats.org/officeDocument/2006/relationships/customXml" Target="../ink/ink933.xml"/><Relationship Id="rId75" Type="http://schemas.openxmlformats.org/officeDocument/2006/relationships/image" Target="../media/image921.png"/><Relationship Id="rId83" Type="http://schemas.openxmlformats.org/officeDocument/2006/relationships/image" Target="../media/image925.png"/><Relationship Id="rId88" Type="http://schemas.openxmlformats.org/officeDocument/2006/relationships/customXml" Target="../ink/ink942.xml"/><Relationship Id="rId91" Type="http://schemas.openxmlformats.org/officeDocument/2006/relationships/image" Target="../media/image929.png"/><Relationship Id="rId96" Type="http://schemas.openxmlformats.org/officeDocument/2006/relationships/customXml" Target="../ink/ink9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01.xml"/><Relationship Id="rId15" Type="http://schemas.openxmlformats.org/officeDocument/2006/relationships/image" Target="../media/image892.png"/><Relationship Id="rId23" Type="http://schemas.openxmlformats.org/officeDocument/2006/relationships/image" Target="../media/image895.png"/><Relationship Id="rId28" Type="http://schemas.openxmlformats.org/officeDocument/2006/relationships/customXml" Target="../ink/ink912.xml"/><Relationship Id="rId36" Type="http://schemas.openxmlformats.org/officeDocument/2006/relationships/customXml" Target="../ink/ink916.xml"/><Relationship Id="rId49" Type="http://schemas.openxmlformats.org/officeDocument/2006/relationships/image" Target="../media/image908.png"/><Relationship Id="rId57" Type="http://schemas.openxmlformats.org/officeDocument/2006/relationships/image" Target="../media/image912.png"/><Relationship Id="rId10" Type="http://schemas.openxmlformats.org/officeDocument/2006/relationships/customXml" Target="../ink/ink903.xml"/><Relationship Id="rId31" Type="http://schemas.openxmlformats.org/officeDocument/2006/relationships/image" Target="../media/image899.png"/><Relationship Id="rId44" Type="http://schemas.openxmlformats.org/officeDocument/2006/relationships/customXml" Target="../ink/ink920.xml"/><Relationship Id="rId52" Type="http://schemas.openxmlformats.org/officeDocument/2006/relationships/customXml" Target="../ink/ink924.xml"/><Relationship Id="rId60" Type="http://schemas.openxmlformats.org/officeDocument/2006/relationships/customXml" Target="../ink/ink928.xml"/><Relationship Id="rId65" Type="http://schemas.openxmlformats.org/officeDocument/2006/relationships/image" Target="../media/image916.png"/><Relationship Id="rId73" Type="http://schemas.openxmlformats.org/officeDocument/2006/relationships/image" Target="../media/image920.png"/><Relationship Id="rId78" Type="http://schemas.openxmlformats.org/officeDocument/2006/relationships/customXml" Target="../ink/ink937.xml"/><Relationship Id="rId81" Type="http://schemas.openxmlformats.org/officeDocument/2006/relationships/image" Target="../media/image924.png"/><Relationship Id="rId86" Type="http://schemas.openxmlformats.org/officeDocument/2006/relationships/customXml" Target="../ink/ink941.xml"/><Relationship Id="rId94" Type="http://schemas.openxmlformats.org/officeDocument/2006/relationships/customXml" Target="../ink/ink945.xml"/><Relationship Id="rId99" Type="http://schemas.openxmlformats.org/officeDocument/2006/relationships/image" Target="../media/image933.png"/><Relationship Id="rId101" Type="http://schemas.openxmlformats.org/officeDocument/2006/relationships/image" Target="../media/image934.png"/><Relationship Id="rId4" Type="http://schemas.openxmlformats.org/officeDocument/2006/relationships/customXml" Target="../ink/ink900.xml"/><Relationship Id="rId9" Type="http://schemas.openxmlformats.org/officeDocument/2006/relationships/image" Target="../media/image889.png"/><Relationship Id="rId13" Type="http://schemas.openxmlformats.org/officeDocument/2006/relationships/image" Target="../media/image891.png"/><Relationship Id="rId18" Type="http://schemas.openxmlformats.org/officeDocument/2006/relationships/customXml" Target="../ink/ink907.xml"/><Relationship Id="rId39" Type="http://schemas.openxmlformats.org/officeDocument/2006/relationships/image" Target="../media/image903.png"/><Relationship Id="rId34" Type="http://schemas.openxmlformats.org/officeDocument/2006/relationships/customXml" Target="../ink/ink915.xml"/><Relationship Id="rId50" Type="http://schemas.openxmlformats.org/officeDocument/2006/relationships/customXml" Target="../ink/ink923.xml"/><Relationship Id="rId55" Type="http://schemas.openxmlformats.org/officeDocument/2006/relationships/image" Target="../media/image911.png"/><Relationship Id="rId76" Type="http://schemas.openxmlformats.org/officeDocument/2006/relationships/customXml" Target="../ink/ink936.xml"/><Relationship Id="rId97" Type="http://schemas.openxmlformats.org/officeDocument/2006/relationships/image" Target="../media/image932.png"/><Relationship Id="rId104" Type="http://schemas.openxmlformats.org/officeDocument/2006/relationships/customXml" Target="../ink/ink950.xml"/><Relationship Id="rId7" Type="http://schemas.openxmlformats.org/officeDocument/2006/relationships/image" Target="../media/image888.png"/><Relationship Id="rId71" Type="http://schemas.openxmlformats.org/officeDocument/2006/relationships/image" Target="../media/image919.png"/><Relationship Id="rId92" Type="http://schemas.openxmlformats.org/officeDocument/2006/relationships/customXml" Target="../ink/ink944.xml"/><Relationship Id="rId2" Type="http://schemas.openxmlformats.org/officeDocument/2006/relationships/customXml" Target="../ink/ink899.xml"/><Relationship Id="rId29" Type="http://schemas.openxmlformats.org/officeDocument/2006/relationships/image" Target="../media/image898.png"/><Relationship Id="rId24" Type="http://schemas.openxmlformats.org/officeDocument/2006/relationships/customXml" Target="../ink/ink910.xml"/><Relationship Id="rId40" Type="http://schemas.openxmlformats.org/officeDocument/2006/relationships/customXml" Target="../ink/ink918.xml"/><Relationship Id="rId45" Type="http://schemas.openxmlformats.org/officeDocument/2006/relationships/image" Target="../media/image906.png"/><Relationship Id="rId66" Type="http://schemas.openxmlformats.org/officeDocument/2006/relationships/customXml" Target="../ink/ink931.xml"/><Relationship Id="rId87" Type="http://schemas.openxmlformats.org/officeDocument/2006/relationships/image" Target="../media/image927.png"/><Relationship Id="rId61" Type="http://schemas.openxmlformats.org/officeDocument/2006/relationships/image" Target="../media/image914.png"/><Relationship Id="rId82" Type="http://schemas.openxmlformats.org/officeDocument/2006/relationships/customXml" Target="../ink/ink939.xml"/><Relationship Id="rId19" Type="http://schemas.openxmlformats.org/officeDocument/2006/relationships/image" Target="../media/image893.png"/><Relationship Id="rId14" Type="http://schemas.openxmlformats.org/officeDocument/2006/relationships/customXml" Target="../ink/ink905.xml"/><Relationship Id="rId30" Type="http://schemas.openxmlformats.org/officeDocument/2006/relationships/customXml" Target="../ink/ink913.xml"/><Relationship Id="rId35" Type="http://schemas.openxmlformats.org/officeDocument/2006/relationships/image" Target="../media/image901.png"/><Relationship Id="rId56" Type="http://schemas.openxmlformats.org/officeDocument/2006/relationships/customXml" Target="../ink/ink926.xml"/><Relationship Id="rId77" Type="http://schemas.openxmlformats.org/officeDocument/2006/relationships/image" Target="../media/image922.png"/><Relationship Id="rId100" Type="http://schemas.openxmlformats.org/officeDocument/2006/relationships/customXml" Target="../ink/ink948.xml"/><Relationship Id="rId105" Type="http://schemas.openxmlformats.org/officeDocument/2006/relationships/image" Target="../media/image936.png"/><Relationship Id="rId8" Type="http://schemas.openxmlformats.org/officeDocument/2006/relationships/customXml" Target="../ink/ink902.xml"/><Relationship Id="rId51" Type="http://schemas.openxmlformats.org/officeDocument/2006/relationships/image" Target="../media/image909.png"/><Relationship Id="rId72" Type="http://schemas.openxmlformats.org/officeDocument/2006/relationships/customXml" Target="../ink/ink934.xml"/><Relationship Id="rId93" Type="http://schemas.openxmlformats.org/officeDocument/2006/relationships/image" Target="../media/image930.png"/><Relationship Id="rId98" Type="http://schemas.openxmlformats.org/officeDocument/2006/relationships/customXml" Target="../ink/ink947.xml"/><Relationship Id="rId3" Type="http://schemas.openxmlformats.org/officeDocument/2006/relationships/image" Target="../media/image886.png"/><Relationship Id="rId25" Type="http://schemas.openxmlformats.org/officeDocument/2006/relationships/image" Target="../media/image896.png"/><Relationship Id="rId46" Type="http://schemas.openxmlformats.org/officeDocument/2006/relationships/customXml" Target="../ink/ink921.xml"/><Relationship Id="rId67" Type="http://schemas.openxmlformats.org/officeDocument/2006/relationships/image" Target="../media/image91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6.xml"/><Relationship Id="rId299" Type="http://schemas.openxmlformats.org/officeDocument/2006/relationships/customXml" Target="../ink/ink1057.xml"/><Relationship Id="rId303" Type="http://schemas.openxmlformats.org/officeDocument/2006/relationships/customXml" Target="../ink/ink1059.xml"/><Relationship Id="rId138" Type="http://schemas.openxmlformats.org/officeDocument/2006/relationships/image" Target="../media/image939.png"/><Relationship Id="rId159" Type="http://schemas.openxmlformats.org/officeDocument/2006/relationships/customXml" Target="../ink/ink987.xml"/><Relationship Id="rId170" Type="http://schemas.openxmlformats.org/officeDocument/2006/relationships/image" Target="../media/image958.png"/><Relationship Id="rId191" Type="http://schemas.openxmlformats.org/officeDocument/2006/relationships/customXml" Target="../ink/ink1003.xml"/><Relationship Id="rId205" Type="http://schemas.openxmlformats.org/officeDocument/2006/relationships/customXml" Target="../ink/ink1010.xml"/><Relationship Id="rId226" Type="http://schemas.openxmlformats.org/officeDocument/2006/relationships/image" Target="../media/image986.png"/><Relationship Id="rId247" Type="http://schemas.openxmlformats.org/officeDocument/2006/relationships/customXml" Target="../ink/ink1031.xml"/><Relationship Id="rId107" Type="http://schemas.openxmlformats.org/officeDocument/2006/relationships/customXml" Target="../ink/ink961.xml"/><Relationship Id="rId268" Type="http://schemas.openxmlformats.org/officeDocument/2006/relationships/image" Target="../media/image1025.png"/><Relationship Id="rId289" Type="http://schemas.openxmlformats.org/officeDocument/2006/relationships/customXml" Target="../ink/ink1052.xml"/><Relationship Id="rId128" Type="http://schemas.openxmlformats.org/officeDocument/2006/relationships/image" Target="../media/image1002.png"/><Relationship Id="rId149" Type="http://schemas.openxmlformats.org/officeDocument/2006/relationships/customXml" Target="../ink/ink982.xml"/><Relationship Id="rId314" Type="http://schemas.openxmlformats.org/officeDocument/2006/relationships/image" Target="../media/image1048.png"/><Relationship Id="rId5" Type="http://schemas.openxmlformats.org/officeDocument/2006/relationships/customXml" Target="../ink/ink952.xml"/><Relationship Id="rId160" Type="http://schemas.openxmlformats.org/officeDocument/2006/relationships/image" Target="../media/image953.png"/><Relationship Id="rId181" Type="http://schemas.openxmlformats.org/officeDocument/2006/relationships/customXml" Target="../ink/ink998.xml"/><Relationship Id="rId216" Type="http://schemas.openxmlformats.org/officeDocument/2006/relationships/image" Target="../media/image981.png"/><Relationship Id="rId237" Type="http://schemas.openxmlformats.org/officeDocument/2006/relationships/customXml" Target="../ink/ink1026.xml"/><Relationship Id="rId258" Type="http://schemas.openxmlformats.org/officeDocument/2006/relationships/image" Target="../media/image1020.png"/><Relationship Id="rId279" Type="http://schemas.openxmlformats.org/officeDocument/2006/relationships/customXml" Target="../ink/ink1047.xml"/><Relationship Id="rId118" Type="http://schemas.openxmlformats.org/officeDocument/2006/relationships/image" Target="../media/image997.png"/><Relationship Id="rId139" Type="http://schemas.openxmlformats.org/officeDocument/2006/relationships/customXml" Target="../ink/ink977.xml"/><Relationship Id="rId290" Type="http://schemas.openxmlformats.org/officeDocument/2006/relationships/image" Target="../media/image1036.png"/><Relationship Id="rId304" Type="http://schemas.openxmlformats.org/officeDocument/2006/relationships/image" Target="../media/image1043.png"/><Relationship Id="rId150" Type="http://schemas.openxmlformats.org/officeDocument/2006/relationships/image" Target="../media/image948.png"/><Relationship Id="rId171" Type="http://schemas.openxmlformats.org/officeDocument/2006/relationships/customXml" Target="../ink/ink993.xml"/><Relationship Id="rId192" Type="http://schemas.openxmlformats.org/officeDocument/2006/relationships/image" Target="../media/image969.png"/><Relationship Id="rId206" Type="http://schemas.openxmlformats.org/officeDocument/2006/relationships/image" Target="../media/image976.png"/><Relationship Id="rId227" Type="http://schemas.openxmlformats.org/officeDocument/2006/relationships/customXml" Target="../ink/ink1021.xml"/><Relationship Id="rId248" Type="http://schemas.openxmlformats.org/officeDocument/2006/relationships/image" Target="../media/image1015.png"/><Relationship Id="rId269" Type="http://schemas.openxmlformats.org/officeDocument/2006/relationships/customXml" Target="../ink/ink1042.xml"/><Relationship Id="rId12" Type="http://schemas.openxmlformats.org/officeDocument/2006/relationships/image" Target="../media/image9350.png"/><Relationship Id="rId108" Type="http://schemas.openxmlformats.org/officeDocument/2006/relationships/image" Target="../media/image992.png"/><Relationship Id="rId129" Type="http://schemas.openxmlformats.org/officeDocument/2006/relationships/customXml" Target="../ink/ink972.xml"/><Relationship Id="rId280" Type="http://schemas.openxmlformats.org/officeDocument/2006/relationships/image" Target="../media/image1031.png"/><Relationship Id="rId315" Type="http://schemas.openxmlformats.org/officeDocument/2006/relationships/customXml" Target="../ink/ink1065.xml"/><Relationship Id="rId140" Type="http://schemas.openxmlformats.org/officeDocument/2006/relationships/image" Target="../media/image940.png"/><Relationship Id="rId161" Type="http://schemas.openxmlformats.org/officeDocument/2006/relationships/customXml" Target="../ink/ink988.xml"/><Relationship Id="rId182" Type="http://schemas.openxmlformats.org/officeDocument/2006/relationships/image" Target="../media/image964.png"/><Relationship Id="rId217" Type="http://schemas.openxmlformats.org/officeDocument/2006/relationships/customXml" Target="../ink/ink1016.xml"/><Relationship Id="rId6" Type="http://schemas.openxmlformats.org/officeDocument/2006/relationships/image" Target="../media/image9320.png"/><Relationship Id="rId238" Type="http://schemas.openxmlformats.org/officeDocument/2006/relationships/image" Target="../media/image1010.png"/><Relationship Id="rId259" Type="http://schemas.openxmlformats.org/officeDocument/2006/relationships/customXml" Target="../ink/ink1037.xml"/><Relationship Id="rId119" Type="http://schemas.openxmlformats.org/officeDocument/2006/relationships/customXml" Target="../ink/ink967.xml"/><Relationship Id="rId270" Type="http://schemas.openxmlformats.org/officeDocument/2006/relationships/image" Target="../media/image1026.png"/><Relationship Id="rId291" Type="http://schemas.openxmlformats.org/officeDocument/2006/relationships/customXml" Target="../ink/ink1053.xml"/><Relationship Id="rId305" Type="http://schemas.openxmlformats.org/officeDocument/2006/relationships/customXml" Target="../ink/ink1060.xml"/><Relationship Id="rId130" Type="http://schemas.openxmlformats.org/officeDocument/2006/relationships/image" Target="../media/image1003.png"/><Relationship Id="rId151" Type="http://schemas.openxmlformats.org/officeDocument/2006/relationships/customXml" Target="../ink/ink983.xml"/><Relationship Id="rId172" Type="http://schemas.openxmlformats.org/officeDocument/2006/relationships/image" Target="../media/image959.png"/><Relationship Id="rId193" Type="http://schemas.openxmlformats.org/officeDocument/2006/relationships/customXml" Target="../ink/ink1004.xml"/><Relationship Id="rId207" Type="http://schemas.openxmlformats.org/officeDocument/2006/relationships/customXml" Target="../ink/ink1011.xml"/><Relationship Id="rId228" Type="http://schemas.openxmlformats.org/officeDocument/2006/relationships/image" Target="../media/image987.png"/><Relationship Id="rId249" Type="http://schemas.openxmlformats.org/officeDocument/2006/relationships/customXml" Target="../ink/ink1032.xml"/><Relationship Id="rId13" Type="http://schemas.openxmlformats.org/officeDocument/2006/relationships/customXml" Target="../ink/ink954.xml"/><Relationship Id="rId109" Type="http://schemas.openxmlformats.org/officeDocument/2006/relationships/customXml" Target="../ink/ink962.xml"/><Relationship Id="rId260" Type="http://schemas.openxmlformats.org/officeDocument/2006/relationships/image" Target="../media/image1021.png"/><Relationship Id="rId281" Type="http://schemas.openxmlformats.org/officeDocument/2006/relationships/customXml" Target="../ink/ink1048.xml"/><Relationship Id="rId316" Type="http://schemas.openxmlformats.org/officeDocument/2006/relationships/image" Target="../media/image1049.png"/><Relationship Id="rId120" Type="http://schemas.openxmlformats.org/officeDocument/2006/relationships/image" Target="../media/image998.png"/><Relationship Id="rId141" Type="http://schemas.openxmlformats.org/officeDocument/2006/relationships/customXml" Target="../ink/ink978.xml"/><Relationship Id="rId7" Type="http://schemas.openxmlformats.org/officeDocument/2006/relationships/customXml" Target="../ink/ink953.xml"/><Relationship Id="rId162" Type="http://schemas.openxmlformats.org/officeDocument/2006/relationships/image" Target="../media/image954.png"/><Relationship Id="rId183" Type="http://schemas.openxmlformats.org/officeDocument/2006/relationships/customXml" Target="../ink/ink999.xml"/><Relationship Id="rId218" Type="http://schemas.openxmlformats.org/officeDocument/2006/relationships/image" Target="../media/image982.png"/><Relationship Id="rId239" Type="http://schemas.openxmlformats.org/officeDocument/2006/relationships/customXml" Target="../ink/ink1027.xml"/><Relationship Id="rId250" Type="http://schemas.openxmlformats.org/officeDocument/2006/relationships/image" Target="../media/image1016.png"/><Relationship Id="rId271" Type="http://schemas.openxmlformats.org/officeDocument/2006/relationships/customXml" Target="../ink/ink1043.xml"/><Relationship Id="rId292" Type="http://schemas.openxmlformats.org/officeDocument/2006/relationships/image" Target="../media/image1037.png"/><Relationship Id="rId306" Type="http://schemas.openxmlformats.org/officeDocument/2006/relationships/image" Target="../media/image1044.png"/><Relationship Id="rId110" Type="http://schemas.openxmlformats.org/officeDocument/2006/relationships/image" Target="../media/image993.png"/><Relationship Id="rId131" Type="http://schemas.openxmlformats.org/officeDocument/2006/relationships/customXml" Target="../ink/ink973.xml"/><Relationship Id="rId152" Type="http://schemas.openxmlformats.org/officeDocument/2006/relationships/image" Target="../media/image949.png"/><Relationship Id="rId173" Type="http://schemas.openxmlformats.org/officeDocument/2006/relationships/customXml" Target="../ink/ink994.xml"/><Relationship Id="rId194" Type="http://schemas.openxmlformats.org/officeDocument/2006/relationships/image" Target="../media/image970.png"/><Relationship Id="rId208" Type="http://schemas.openxmlformats.org/officeDocument/2006/relationships/image" Target="../media/image977.png"/><Relationship Id="rId229" Type="http://schemas.openxmlformats.org/officeDocument/2006/relationships/customXml" Target="../ink/ink1022.xml"/><Relationship Id="rId240" Type="http://schemas.openxmlformats.org/officeDocument/2006/relationships/image" Target="../media/image1011.png"/><Relationship Id="rId261" Type="http://schemas.openxmlformats.org/officeDocument/2006/relationships/customXml" Target="../ink/ink1038.xml"/><Relationship Id="rId14" Type="http://schemas.openxmlformats.org/officeDocument/2006/relationships/image" Target="../media/image945.png"/><Relationship Id="rId100" Type="http://schemas.openxmlformats.org/officeDocument/2006/relationships/image" Target="../media/image988.png"/><Relationship Id="rId282" Type="http://schemas.openxmlformats.org/officeDocument/2006/relationships/image" Target="../media/image1032.png"/><Relationship Id="rId317" Type="http://schemas.openxmlformats.org/officeDocument/2006/relationships/customXml" Target="../ink/ink1066.xml"/><Relationship Id="rId121" Type="http://schemas.openxmlformats.org/officeDocument/2006/relationships/customXml" Target="../ink/ink968.xml"/><Relationship Id="rId142" Type="http://schemas.openxmlformats.org/officeDocument/2006/relationships/image" Target="../media/image941.png"/><Relationship Id="rId163" Type="http://schemas.openxmlformats.org/officeDocument/2006/relationships/customXml" Target="../ink/ink989.xml"/><Relationship Id="rId184" Type="http://schemas.openxmlformats.org/officeDocument/2006/relationships/image" Target="../media/image965.png"/><Relationship Id="rId219" Type="http://schemas.openxmlformats.org/officeDocument/2006/relationships/customXml" Target="../ink/ink1017.xml"/><Relationship Id="rId230" Type="http://schemas.openxmlformats.org/officeDocument/2006/relationships/image" Target="../media/image1006.png"/><Relationship Id="rId251" Type="http://schemas.openxmlformats.org/officeDocument/2006/relationships/customXml" Target="../ink/ink1033.xml"/><Relationship Id="rId272" Type="http://schemas.openxmlformats.org/officeDocument/2006/relationships/image" Target="../media/image1027.png"/><Relationship Id="rId293" Type="http://schemas.openxmlformats.org/officeDocument/2006/relationships/customXml" Target="../ink/ink1054.xml"/><Relationship Id="rId307" Type="http://schemas.openxmlformats.org/officeDocument/2006/relationships/customXml" Target="../ink/ink1061.xml"/><Relationship Id="rId111" Type="http://schemas.openxmlformats.org/officeDocument/2006/relationships/customXml" Target="../ink/ink963.xml"/><Relationship Id="rId132" Type="http://schemas.openxmlformats.org/officeDocument/2006/relationships/image" Target="../media/image1004.png"/><Relationship Id="rId153" Type="http://schemas.openxmlformats.org/officeDocument/2006/relationships/customXml" Target="../ink/ink984.xml"/><Relationship Id="rId174" Type="http://schemas.openxmlformats.org/officeDocument/2006/relationships/image" Target="../media/image960.png"/><Relationship Id="rId195" Type="http://schemas.openxmlformats.org/officeDocument/2006/relationships/customXml" Target="../ink/ink1005.xml"/><Relationship Id="rId209" Type="http://schemas.openxmlformats.org/officeDocument/2006/relationships/customXml" Target="../ink/ink1012.xml"/><Relationship Id="rId190" Type="http://schemas.openxmlformats.org/officeDocument/2006/relationships/image" Target="../media/image968.png"/><Relationship Id="rId204" Type="http://schemas.openxmlformats.org/officeDocument/2006/relationships/image" Target="../media/image975.png"/><Relationship Id="rId220" Type="http://schemas.openxmlformats.org/officeDocument/2006/relationships/image" Target="../media/image983.png"/><Relationship Id="rId225" Type="http://schemas.openxmlformats.org/officeDocument/2006/relationships/customXml" Target="../ink/ink1020.xml"/><Relationship Id="rId241" Type="http://schemas.openxmlformats.org/officeDocument/2006/relationships/customXml" Target="../ink/ink1028.xml"/><Relationship Id="rId246" Type="http://schemas.openxmlformats.org/officeDocument/2006/relationships/image" Target="../media/image1014.png"/><Relationship Id="rId267" Type="http://schemas.openxmlformats.org/officeDocument/2006/relationships/customXml" Target="../ink/ink1041.xml"/><Relationship Id="rId288" Type="http://schemas.openxmlformats.org/officeDocument/2006/relationships/image" Target="../media/image1035.png"/><Relationship Id="rId15" Type="http://schemas.openxmlformats.org/officeDocument/2006/relationships/customXml" Target="../ink/ink955.xml"/><Relationship Id="rId106" Type="http://schemas.openxmlformats.org/officeDocument/2006/relationships/image" Target="../media/image991.png"/><Relationship Id="rId127" Type="http://schemas.openxmlformats.org/officeDocument/2006/relationships/customXml" Target="../ink/ink971.xml"/><Relationship Id="rId262" Type="http://schemas.openxmlformats.org/officeDocument/2006/relationships/image" Target="../media/image1022.png"/><Relationship Id="rId283" Type="http://schemas.openxmlformats.org/officeDocument/2006/relationships/customXml" Target="../ink/ink1049.xml"/><Relationship Id="rId313" Type="http://schemas.openxmlformats.org/officeDocument/2006/relationships/customXml" Target="../ink/ink1064.xml"/><Relationship Id="rId318" Type="http://schemas.openxmlformats.org/officeDocument/2006/relationships/image" Target="../media/image1050.png"/><Relationship Id="rId101" Type="http://schemas.openxmlformats.org/officeDocument/2006/relationships/customXml" Target="../ink/ink958.xml"/><Relationship Id="rId122" Type="http://schemas.openxmlformats.org/officeDocument/2006/relationships/image" Target="../media/image999.png"/><Relationship Id="rId143" Type="http://schemas.openxmlformats.org/officeDocument/2006/relationships/customXml" Target="../ink/ink979.xml"/><Relationship Id="rId148" Type="http://schemas.openxmlformats.org/officeDocument/2006/relationships/image" Target="../media/image944.png"/><Relationship Id="rId164" Type="http://schemas.openxmlformats.org/officeDocument/2006/relationships/image" Target="../media/image955.png"/><Relationship Id="rId169" Type="http://schemas.openxmlformats.org/officeDocument/2006/relationships/customXml" Target="../ink/ink992.xml"/><Relationship Id="rId185" Type="http://schemas.openxmlformats.org/officeDocument/2006/relationships/customXml" Target="../ink/ink1000.xml"/><Relationship Id="rId4" Type="http://schemas.openxmlformats.org/officeDocument/2006/relationships/image" Target="../media/image9310.png"/><Relationship Id="rId180" Type="http://schemas.openxmlformats.org/officeDocument/2006/relationships/image" Target="../media/image963.png"/><Relationship Id="rId210" Type="http://schemas.openxmlformats.org/officeDocument/2006/relationships/image" Target="../media/image978.png"/><Relationship Id="rId215" Type="http://schemas.openxmlformats.org/officeDocument/2006/relationships/customXml" Target="../ink/ink1015.xml"/><Relationship Id="rId236" Type="http://schemas.openxmlformats.org/officeDocument/2006/relationships/image" Target="../media/image1009.png"/><Relationship Id="rId257" Type="http://schemas.openxmlformats.org/officeDocument/2006/relationships/customXml" Target="../ink/ink1036.xml"/><Relationship Id="rId278" Type="http://schemas.openxmlformats.org/officeDocument/2006/relationships/image" Target="../media/image1030.png"/><Relationship Id="rId231" Type="http://schemas.openxmlformats.org/officeDocument/2006/relationships/customXml" Target="../ink/ink1023.xml"/><Relationship Id="rId252" Type="http://schemas.openxmlformats.org/officeDocument/2006/relationships/image" Target="../media/image1017.png"/><Relationship Id="rId273" Type="http://schemas.openxmlformats.org/officeDocument/2006/relationships/customXml" Target="../ink/ink1044.xml"/><Relationship Id="rId294" Type="http://schemas.openxmlformats.org/officeDocument/2006/relationships/image" Target="../media/image1038.png"/><Relationship Id="rId308" Type="http://schemas.openxmlformats.org/officeDocument/2006/relationships/image" Target="../media/image1045.png"/><Relationship Id="rId112" Type="http://schemas.openxmlformats.org/officeDocument/2006/relationships/image" Target="../media/image994.png"/><Relationship Id="rId133" Type="http://schemas.openxmlformats.org/officeDocument/2006/relationships/customXml" Target="../ink/ink974.xml"/><Relationship Id="rId154" Type="http://schemas.openxmlformats.org/officeDocument/2006/relationships/image" Target="../media/image950.png"/><Relationship Id="rId175" Type="http://schemas.openxmlformats.org/officeDocument/2006/relationships/customXml" Target="../ink/ink995.xml"/><Relationship Id="rId196" Type="http://schemas.openxmlformats.org/officeDocument/2006/relationships/image" Target="../media/image971.png"/><Relationship Id="rId200" Type="http://schemas.openxmlformats.org/officeDocument/2006/relationships/image" Target="../media/image973.png"/><Relationship Id="rId16" Type="http://schemas.openxmlformats.org/officeDocument/2006/relationships/image" Target="../media/image946.png"/><Relationship Id="rId221" Type="http://schemas.openxmlformats.org/officeDocument/2006/relationships/customXml" Target="../ink/ink1018.xml"/><Relationship Id="rId242" Type="http://schemas.openxmlformats.org/officeDocument/2006/relationships/image" Target="../media/image1012.png"/><Relationship Id="rId263" Type="http://schemas.openxmlformats.org/officeDocument/2006/relationships/customXml" Target="../ink/ink1039.xml"/><Relationship Id="rId284" Type="http://schemas.openxmlformats.org/officeDocument/2006/relationships/image" Target="../media/image1033.png"/><Relationship Id="rId319" Type="http://schemas.openxmlformats.org/officeDocument/2006/relationships/customXml" Target="../ink/ink1067.xml"/><Relationship Id="rId102" Type="http://schemas.openxmlformats.org/officeDocument/2006/relationships/image" Target="../media/image989.png"/><Relationship Id="rId123" Type="http://schemas.openxmlformats.org/officeDocument/2006/relationships/customXml" Target="../ink/ink969.xml"/><Relationship Id="rId144" Type="http://schemas.openxmlformats.org/officeDocument/2006/relationships/image" Target="../media/image942.png"/><Relationship Id="rId165" Type="http://schemas.openxmlformats.org/officeDocument/2006/relationships/customXml" Target="../ink/ink990.xml"/><Relationship Id="rId186" Type="http://schemas.openxmlformats.org/officeDocument/2006/relationships/image" Target="../media/image966.png"/><Relationship Id="rId211" Type="http://schemas.openxmlformats.org/officeDocument/2006/relationships/customXml" Target="../ink/ink1013.xml"/><Relationship Id="rId232" Type="http://schemas.openxmlformats.org/officeDocument/2006/relationships/image" Target="../media/image1007.png"/><Relationship Id="rId253" Type="http://schemas.openxmlformats.org/officeDocument/2006/relationships/customXml" Target="../ink/ink1034.xml"/><Relationship Id="rId274" Type="http://schemas.openxmlformats.org/officeDocument/2006/relationships/image" Target="../media/image1028.png"/><Relationship Id="rId295" Type="http://schemas.openxmlformats.org/officeDocument/2006/relationships/customXml" Target="../ink/ink1055.xml"/><Relationship Id="rId309" Type="http://schemas.openxmlformats.org/officeDocument/2006/relationships/customXml" Target="../ink/ink1062.xml"/><Relationship Id="rId113" Type="http://schemas.openxmlformats.org/officeDocument/2006/relationships/customXml" Target="../ink/ink964.xml"/><Relationship Id="rId134" Type="http://schemas.openxmlformats.org/officeDocument/2006/relationships/image" Target="../media/image1005.png"/><Relationship Id="rId320" Type="http://schemas.openxmlformats.org/officeDocument/2006/relationships/image" Target="../media/image1051.png"/><Relationship Id="rId155" Type="http://schemas.openxmlformats.org/officeDocument/2006/relationships/customXml" Target="../ink/ink985.xml"/><Relationship Id="rId176" Type="http://schemas.openxmlformats.org/officeDocument/2006/relationships/image" Target="../media/image961.png"/><Relationship Id="rId197" Type="http://schemas.openxmlformats.org/officeDocument/2006/relationships/customXml" Target="../ink/ink1006.xml"/><Relationship Id="rId201" Type="http://schemas.openxmlformats.org/officeDocument/2006/relationships/customXml" Target="../ink/ink1008.xml"/><Relationship Id="rId222" Type="http://schemas.openxmlformats.org/officeDocument/2006/relationships/image" Target="../media/image984.png"/><Relationship Id="rId243" Type="http://schemas.openxmlformats.org/officeDocument/2006/relationships/customXml" Target="../ink/ink1029.xml"/><Relationship Id="rId264" Type="http://schemas.openxmlformats.org/officeDocument/2006/relationships/image" Target="../media/image1023.png"/><Relationship Id="rId285" Type="http://schemas.openxmlformats.org/officeDocument/2006/relationships/customXml" Target="../ink/ink1050.xml"/><Relationship Id="rId17" Type="http://schemas.openxmlformats.org/officeDocument/2006/relationships/customXml" Target="../ink/ink956.xml"/><Relationship Id="rId103" Type="http://schemas.openxmlformats.org/officeDocument/2006/relationships/customXml" Target="../ink/ink959.xml"/><Relationship Id="rId124" Type="http://schemas.openxmlformats.org/officeDocument/2006/relationships/image" Target="../media/image1000.png"/><Relationship Id="rId310" Type="http://schemas.openxmlformats.org/officeDocument/2006/relationships/image" Target="../media/image1046.png"/><Relationship Id="rId145" Type="http://schemas.openxmlformats.org/officeDocument/2006/relationships/customXml" Target="../ink/ink980.xml"/><Relationship Id="rId166" Type="http://schemas.openxmlformats.org/officeDocument/2006/relationships/image" Target="../media/image956.png"/><Relationship Id="rId187" Type="http://schemas.openxmlformats.org/officeDocument/2006/relationships/customXml" Target="../ink/ink1001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979.png"/><Relationship Id="rId233" Type="http://schemas.openxmlformats.org/officeDocument/2006/relationships/customXml" Target="../ink/ink1024.xml"/><Relationship Id="rId254" Type="http://schemas.openxmlformats.org/officeDocument/2006/relationships/image" Target="../media/image1018.png"/><Relationship Id="rId114" Type="http://schemas.openxmlformats.org/officeDocument/2006/relationships/image" Target="../media/image995.png"/><Relationship Id="rId275" Type="http://schemas.openxmlformats.org/officeDocument/2006/relationships/customXml" Target="../ink/ink1045.xml"/><Relationship Id="rId296" Type="http://schemas.openxmlformats.org/officeDocument/2006/relationships/image" Target="../media/image1039.png"/><Relationship Id="rId300" Type="http://schemas.openxmlformats.org/officeDocument/2006/relationships/image" Target="../media/image1041.png"/><Relationship Id="rId135" Type="http://schemas.openxmlformats.org/officeDocument/2006/relationships/customXml" Target="../ink/ink975.xml"/><Relationship Id="rId156" Type="http://schemas.openxmlformats.org/officeDocument/2006/relationships/image" Target="../media/image951.png"/><Relationship Id="rId177" Type="http://schemas.openxmlformats.org/officeDocument/2006/relationships/customXml" Target="../ink/ink996.xml"/><Relationship Id="rId198" Type="http://schemas.openxmlformats.org/officeDocument/2006/relationships/image" Target="../media/image972.png"/><Relationship Id="rId321" Type="http://schemas.openxmlformats.org/officeDocument/2006/relationships/customXml" Target="../ink/ink1068.xml"/><Relationship Id="rId202" Type="http://schemas.openxmlformats.org/officeDocument/2006/relationships/image" Target="../media/image974.png"/><Relationship Id="rId223" Type="http://schemas.openxmlformats.org/officeDocument/2006/relationships/customXml" Target="../ink/ink1019.xml"/><Relationship Id="rId244" Type="http://schemas.openxmlformats.org/officeDocument/2006/relationships/image" Target="../media/image1013.png"/><Relationship Id="rId18" Type="http://schemas.openxmlformats.org/officeDocument/2006/relationships/image" Target="../media/image947.png"/><Relationship Id="rId265" Type="http://schemas.openxmlformats.org/officeDocument/2006/relationships/customXml" Target="../ink/ink1040.xml"/><Relationship Id="rId286" Type="http://schemas.openxmlformats.org/officeDocument/2006/relationships/image" Target="../media/image1034.png"/><Relationship Id="rId104" Type="http://schemas.openxmlformats.org/officeDocument/2006/relationships/image" Target="../media/image990.png"/><Relationship Id="rId125" Type="http://schemas.openxmlformats.org/officeDocument/2006/relationships/customXml" Target="../ink/ink970.xml"/><Relationship Id="rId146" Type="http://schemas.openxmlformats.org/officeDocument/2006/relationships/image" Target="../media/image943.png"/><Relationship Id="rId167" Type="http://schemas.openxmlformats.org/officeDocument/2006/relationships/customXml" Target="../ink/ink991.xml"/><Relationship Id="rId188" Type="http://schemas.openxmlformats.org/officeDocument/2006/relationships/image" Target="../media/image967.png"/><Relationship Id="rId311" Type="http://schemas.openxmlformats.org/officeDocument/2006/relationships/customXml" Target="../ink/ink1063.xml"/><Relationship Id="rId213" Type="http://schemas.openxmlformats.org/officeDocument/2006/relationships/customXml" Target="../ink/ink1014.xml"/><Relationship Id="rId234" Type="http://schemas.openxmlformats.org/officeDocument/2006/relationships/image" Target="../media/image1008.png"/><Relationship Id="rId2" Type="http://schemas.openxmlformats.org/officeDocument/2006/relationships/image" Target="../media/image937.png"/><Relationship Id="rId255" Type="http://schemas.openxmlformats.org/officeDocument/2006/relationships/customXml" Target="../ink/ink1035.xml"/><Relationship Id="rId276" Type="http://schemas.openxmlformats.org/officeDocument/2006/relationships/image" Target="../media/image1029.png"/><Relationship Id="rId297" Type="http://schemas.openxmlformats.org/officeDocument/2006/relationships/customXml" Target="../ink/ink1056.xml"/><Relationship Id="rId115" Type="http://schemas.openxmlformats.org/officeDocument/2006/relationships/customXml" Target="../ink/ink965.xml"/><Relationship Id="rId136" Type="http://schemas.openxmlformats.org/officeDocument/2006/relationships/image" Target="../media/image938.png"/><Relationship Id="rId157" Type="http://schemas.openxmlformats.org/officeDocument/2006/relationships/customXml" Target="../ink/ink986.xml"/><Relationship Id="rId178" Type="http://schemas.openxmlformats.org/officeDocument/2006/relationships/image" Target="../media/image962.png"/><Relationship Id="rId301" Type="http://schemas.openxmlformats.org/officeDocument/2006/relationships/customXml" Target="../ink/ink1058.xml"/><Relationship Id="rId322" Type="http://schemas.openxmlformats.org/officeDocument/2006/relationships/image" Target="../media/image1052.png"/><Relationship Id="rId199" Type="http://schemas.openxmlformats.org/officeDocument/2006/relationships/customXml" Target="../ink/ink1007.xml"/><Relationship Id="rId203" Type="http://schemas.openxmlformats.org/officeDocument/2006/relationships/customXml" Target="../ink/ink1009.xml"/><Relationship Id="rId19" Type="http://schemas.openxmlformats.org/officeDocument/2006/relationships/customXml" Target="../ink/ink957.xml"/><Relationship Id="rId224" Type="http://schemas.openxmlformats.org/officeDocument/2006/relationships/image" Target="../media/image985.png"/><Relationship Id="rId245" Type="http://schemas.openxmlformats.org/officeDocument/2006/relationships/customXml" Target="../ink/ink1030.xml"/><Relationship Id="rId266" Type="http://schemas.openxmlformats.org/officeDocument/2006/relationships/image" Target="../media/image1024.png"/><Relationship Id="rId287" Type="http://schemas.openxmlformats.org/officeDocument/2006/relationships/customXml" Target="../ink/ink1051.xml"/><Relationship Id="rId105" Type="http://schemas.openxmlformats.org/officeDocument/2006/relationships/customXml" Target="../ink/ink960.xml"/><Relationship Id="rId126" Type="http://schemas.openxmlformats.org/officeDocument/2006/relationships/image" Target="../media/image1001.png"/><Relationship Id="rId147" Type="http://schemas.openxmlformats.org/officeDocument/2006/relationships/customXml" Target="../ink/ink981.xml"/><Relationship Id="rId168" Type="http://schemas.openxmlformats.org/officeDocument/2006/relationships/image" Target="../media/image957.png"/><Relationship Id="rId312" Type="http://schemas.openxmlformats.org/officeDocument/2006/relationships/image" Target="../media/image1047.png"/><Relationship Id="rId189" Type="http://schemas.openxmlformats.org/officeDocument/2006/relationships/customXml" Target="../ink/ink1002.xml"/><Relationship Id="rId3" Type="http://schemas.openxmlformats.org/officeDocument/2006/relationships/customXml" Target="../ink/ink951.xml"/><Relationship Id="rId214" Type="http://schemas.openxmlformats.org/officeDocument/2006/relationships/image" Target="../media/image980.png"/><Relationship Id="rId235" Type="http://schemas.openxmlformats.org/officeDocument/2006/relationships/customXml" Target="../ink/ink1025.xml"/><Relationship Id="rId256" Type="http://schemas.openxmlformats.org/officeDocument/2006/relationships/image" Target="../media/image1019.png"/><Relationship Id="rId277" Type="http://schemas.openxmlformats.org/officeDocument/2006/relationships/customXml" Target="../ink/ink1046.xml"/><Relationship Id="rId298" Type="http://schemas.openxmlformats.org/officeDocument/2006/relationships/image" Target="../media/image1040.png"/><Relationship Id="rId116" Type="http://schemas.openxmlformats.org/officeDocument/2006/relationships/image" Target="../media/image996.png"/><Relationship Id="rId137" Type="http://schemas.openxmlformats.org/officeDocument/2006/relationships/customXml" Target="../ink/ink976.xml"/><Relationship Id="rId158" Type="http://schemas.openxmlformats.org/officeDocument/2006/relationships/image" Target="../media/image952.png"/><Relationship Id="rId302" Type="http://schemas.openxmlformats.org/officeDocument/2006/relationships/image" Target="../media/image1042.png"/><Relationship Id="rId179" Type="http://schemas.openxmlformats.org/officeDocument/2006/relationships/customXml" Target="../ink/ink9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2A7A835-5755-445A-AEAF-B32194DD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80" y="236811"/>
            <a:ext cx="7677150" cy="310515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0DF51EE5-5506-471E-9FFE-1941CB3F0F61}"/>
              </a:ext>
            </a:extLst>
          </p:cNvPr>
          <p:cNvGrpSpPr/>
          <p:nvPr/>
        </p:nvGrpSpPr>
        <p:grpSpPr>
          <a:xfrm>
            <a:off x="692790" y="2477505"/>
            <a:ext cx="1600920" cy="329040"/>
            <a:chOff x="692790" y="2477505"/>
            <a:chExt cx="16009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73B51E8-63E0-46B0-A360-7F0793A0998D}"/>
                    </a:ext>
                  </a:extLst>
                </p14:cNvPr>
                <p14:cNvContentPartPr/>
                <p14:nvPr/>
              </p14:nvContentPartPr>
              <p14:xfrm>
                <a:off x="723390" y="2477505"/>
                <a:ext cx="225720" cy="47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73B51E8-63E0-46B0-A360-7F0793A0998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4750" y="2468865"/>
                  <a:ext cx="243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42350550-1943-464C-8E7D-222C56FC22D5}"/>
                    </a:ext>
                  </a:extLst>
                </p14:cNvPr>
                <p14:cNvContentPartPr/>
                <p14:nvPr/>
              </p14:nvContentPartPr>
              <p14:xfrm>
                <a:off x="692790" y="2526825"/>
                <a:ext cx="214200" cy="2469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42350550-1943-464C-8E7D-222C56FC22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4150" y="2517825"/>
                  <a:ext cx="231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AB84782-F5B6-49EF-B463-A7AE1EFCBE55}"/>
                    </a:ext>
                  </a:extLst>
                </p14:cNvPr>
                <p14:cNvContentPartPr/>
                <p14:nvPr/>
              </p14:nvContentPartPr>
              <p14:xfrm>
                <a:off x="1004910" y="2573985"/>
                <a:ext cx="34200" cy="1256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AB84782-F5B6-49EF-B463-A7AE1EFCBE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6270" y="2565345"/>
                  <a:ext cx="51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3EEABE6-A9B4-4A38-8B3F-62B27534E8FE}"/>
                    </a:ext>
                  </a:extLst>
                </p14:cNvPr>
                <p14:cNvContentPartPr/>
                <p14:nvPr/>
              </p14:nvContentPartPr>
              <p14:xfrm>
                <a:off x="1139550" y="2570745"/>
                <a:ext cx="114840" cy="120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3EEABE6-A9B4-4A38-8B3F-62B27534E8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0550" y="2561745"/>
                  <a:ext cx="132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8D4F989-1045-444D-B86B-B8A9DE89BAE9}"/>
                    </a:ext>
                  </a:extLst>
                </p14:cNvPr>
                <p14:cNvContentPartPr/>
                <p14:nvPr/>
              </p14:nvContentPartPr>
              <p14:xfrm>
                <a:off x="1345830" y="2682705"/>
                <a:ext cx="90360" cy="781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8D4F989-1045-444D-B86B-B8A9DE89BA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6830" y="2673705"/>
                  <a:ext cx="108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909794E-3100-434D-9B1B-581F4C437696}"/>
                    </a:ext>
                  </a:extLst>
                </p14:cNvPr>
                <p14:cNvContentPartPr/>
                <p14:nvPr/>
              </p14:nvContentPartPr>
              <p14:xfrm>
                <a:off x="1509270" y="2533305"/>
                <a:ext cx="93240" cy="156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909794E-3100-434D-9B1B-581F4C4376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00630" y="2524305"/>
                  <a:ext cx="110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7B273F26-70FB-40CA-952F-D8BB9BBC36CC}"/>
                    </a:ext>
                  </a:extLst>
                </p14:cNvPr>
                <p14:cNvContentPartPr/>
                <p14:nvPr/>
              </p14:nvContentPartPr>
              <p14:xfrm>
                <a:off x="1719870" y="2528985"/>
                <a:ext cx="132840" cy="161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B273F26-70FB-40CA-952F-D8BB9BBC36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11230" y="2519985"/>
                  <a:ext cx="15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166D062-77A6-434F-ACAB-9F67074E37EE}"/>
                    </a:ext>
                  </a:extLst>
                </p14:cNvPr>
                <p14:cNvContentPartPr/>
                <p14:nvPr/>
              </p14:nvContentPartPr>
              <p14:xfrm>
                <a:off x="1941270" y="2591625"/>
                <a:ext cx="122400" cy="108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166D062-77A6-434F-ACAB-9F67074E37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32630" y="2582985"/>
                  <a:ext cx="14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07875EB-4A2D-4668-8100-E074C570E2A7}"/>
                    </a:ext>
                  </a:extLst>
                </p14:cNvPr>
                <p14:cNvContentPartPr/>
                <p14:nvPr/>
              </p14:nvContentPartPr>
              <p14:xfrm>
                <a:off x="2134230" y="2514945"/>
                <a:ext cx="159480" cy="291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07875EB-4A2D-4668-8100-E074C570E2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25590" y="2505945"/>
                  <a:ext cx="17712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CC62CF8-6248-42BD-A364-4012AB9B63BD}"/>
              </a:ext>
            </a:extLst>
          </p:cNvPr>
          <p:cNvGrpSpPr/>
          <p:nvPr/>
        </p:nvGrpSpPr>
        <p:grpSpPr>
          <a:xfrm>
            <a:off x="2928030" y="1771545"/>
            <a:ext cx="576720" cy="191520"/>
            <a:chOff x="2928030" y="1771545"/>
            <a:chExt cx="57672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D0FAF78-63CB-4972-A4EC-B601C3863DA0}"/>
                    </a:ext>
                  </a:extLst>
                </p14:cNvPr>
                <p14:cNvContentPartPr/>
                <p14:nvPr/>
              </p14:nvContentPartPr>
              <p14:xfrm>
                <a:off x="2928030" y="1798905"/>
                <a:ext cx="89280" cy="164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D0FAF78-63CB-4972-A4EC-B601C3863DA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19030" y="1789905"/>
                  <a:ext cx="106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31FBD16-2999-4537-B54A-0D7E31C1BD71}"/>
                    </a:ext>
                  </a:extLst>
                </p14:cNvPr>
                <p14:cNvContentPartPr/>
                <p14:nvPr/>
              </p14:nvContentPartPr>
              <p14:xfrm>
                <a:off x="3068070" y="1833465"/>
                <a:ext cx="74520" cy="1040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31FBD16-2999-4537-B54A-0D7E31C1BD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59070" y="1824465"/>
                  <a:ext cx="92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506DD77-CC91-46B4-9F8B-5ACCC67B49FD}"/>
                    </a:ext>
                  </a:extLst>
                </p14:cNvPr>
                <p14:cNvContentPartPr/>
                <p14:nvPr/>
              </p14:nvContentPartPr>
              <p14:xfrm>
                <a:off x="3170670" y="1823385"/>
                <a:ext cx="80280" cy="1130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506DD77-CC91-46B4-9F8B-5ACCC67B49F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62030" y="1814745"/>
                  <a:ext cx="97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80659F8-D2C1-466C-A186-62657649EC4C}"/>
                    </a:ext>
                  </a:extLst>
                </p14:cNvPr>
                <p14:cNvContentPartPr/>
                <p14:nvPr/>
              </p14:nvContentPartPr>
              <p14:xfrm>
                <a:off x="3256710" y="1771545"/>
                <a:ext cx="248040" cy="1425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80659F8-D2C1-466C-A186-62657649EC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47710" y="1762905"/>
                  <a:ext cx="26568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5B09B01C-CEFB-49C4-B1AA-047900997B6A}"/>
                  </a:ext>
                </a:extLst>
              </p14:cNvPr>
              <p14:cNvContentPartPr/>
              <p14:nvPr/>
            </p14:nvContentPartPr>
            <p14:xfrm>
              <a:off x="4194150" y="2658225"/>
              <a:ext cx="63000" cy="198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5B09B01C-CEFB-49C4-B1AA-047900997B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85510" y="2649225"/>
                <a:ext cx="8064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58F33100-1C1D-4E20-B0BB-964286ABF7D8}"/>
              </a:ext>
            </a:extLst>
          </p:cNvPr>
          <p:cNvGrpSpPr/>
          <p:nvPr/>
        </p:nvGrpSpPr>
        <p:grpSpPr>
          <a:xfrm>
            <a:off x="4296750" y="2045145"/>
            <a:ext cx="266760" cy="162720"/>
            <a:chOff x="4296750" y="2045145"/>
            <a:chExt cx="26676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5685231-EBCB-43C9-92BE-2FFE5B066007}"/>
                    </a:ext>
                  </a:extLst>
                </p14:cNvPr>
                <p14:cNvContentPartPr/>
                <p14:nvPr/>
              </p14:nvContentPartPr>
              <p14:xfrm>
                <a:off x="4296750" y="2045145"/>
                <a:ext cx="90360" cy="1393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5685231-EBCB-43C9-92BE-2FFE5B0660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88110" y="2036505"/>
                  <a:ext cx="108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3D66539-7A48-4D15-9151-2FFEA8EDD1E0}"/>
                    </a:ext>
                  </a:extLst>
                </p14:cNvPr>
                <p14:cNvContentPartPr/>
                <p14:nvPr/>
              </p14:nvContentPartPr>
              <p14:xfrm>
                <a:off x="4443990" y="2046945"/>
                <a:ext cx="119520" cy="1609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3D66539-7A48-4D15-9151-2FFEA8EDD1E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34990" y="2038305"/>
                  <a:ext cx="1371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18C511C-17DD-4C1E-8391-A321CE333AFC}"/>
              </a:ext>
            </a:extLst>
          </p:cNvPr>
          <p:cNvGrpSpPr/>
          <p:nvPr/>
        </p:nvGrpSpPr>
        <p:grpSpPr>
          <a:xfrm>
            <a:off x="5714430" y="2062785"/>
            <a:ext cx="1059480" cy="267480"/>
            <a:chOff x="5714430" y="2062785"/>
            <a:chExt cx="105948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FD95CED-0D1B-45CF-BF08-32A8C13AC578}"/>
                    </a:ext>
                  </a:extLst>
                </p14:cNvPr>
                <p14:cNvContentPartPr/>
                <p14:nvPr/>
              </p14:nvContentPartPr>
              <p14:xfrm>
                <a:off x="5714430" y="2062785"/>
                <a:ext cx="123480" cy="2674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FD95CED-0D1B-45CF-BF08-32A8C13AC57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05430" y="2053785"/>
                  <a:ext cx="141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4067A01-C064-44F6-B4FF-8B3034AF5096}"/>
                    </a:ext>
                  </a:extLst>
                </p14:cNvPr>
                <p14:cNvContentPartPr/>
                <p14:nvPr/>
              </p14:nvContentPartPr>
              <p14:xfrm>
                <a:off x="5990190" y="2126505"/>
                <a:ext cx="26280" cy="1544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4067A01-C064-44F6-B4FF-8B3034AF509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81550" y="2117865"/>
                  <a:ext cx="43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AF8BD95-33F1-4F93-83C0-6E5DE9A04752}"/>
                    </a:ext>
                  </a:extLst>
                </p14:cNvPr>
                <p14:cNvContentPartPr/>
                <p14:nvPr/>
              </p14:nvContentPartPr>
              <p14:xfrm>
                <a:off x="6128790" y="2114265"/>
                <a:ext cx="127080" cy="1454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AF8BD95-33F1-4F93-83C0-6E5DE9A047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19790" y="2105625"/>
                  <a:ext cx="144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FCFA60A-F1F8-4023-A03E-0E33EA5A89D6}"/>
                    </a:ext>
                  </a:extLst>
                </p14:cNvPr>
                <p14:cNvContentPartPr/>
                <p14:nvPr/>
              </p14:nvContentPartPr>
              <p14:xfrm>
                <a:off x="6334710" y="2105985"/>
                <a:ext cx="257040" cy="140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FCFA60A-F1F8-4023-A03E-0E33EA5A89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25710" y="2096985"/>
                  <a:ext cx="274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278271E-BDD9-4CE6-BF2D-EBCFB5822A76}"/>
                    </a:ext>
                  </a:extLst>
                </p14:cNvPr>
                <p14:cNvContentPartPr/>
                <p14:nvPr/>
              </p14:nvContentPartPr>
              <p14:xfrm>
                <a:off x="6734670" y="2256825"/>
                <a:ext cx="39240" cy="626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278271E-BDD9-4CE6-BF2D-EBCFB5822A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26030" y="2248185"/>
                  <a:ext cx="5688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B1C44CA4-E9B9-4D09-8031-5E466143ABE4}"/>
              </a:ext>
            </a:extLst>
          </p:cNvPr>
          <p:cNvGrpSpPr/>
          <p:nvPr/>
        </p:nvGrpSpPr>
        <p:grpSpPr>
          <a:xfrm>
            <a:off x="6960750" y="1994745"/>
            <a:ext cx="1157760" cy="362880"/>
            <a:chOff x="6960750" y="1994745"/>
            <a:chExt cx="115776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988053E-D65A-4DA2-8D57-4E4CC30383AA}"/>
                    </a:ext>
                  </a:extLst>
                </p14:cNvPr>
                <p14:cNvContentPartPr/>
                <p14:nvPr/>
              </p14:nvContentPartPr>
              <p14:xfrm>
                <a:off x="6960750" y="2135505"/>
                <a:ext cx="97920" cy="134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988053E-D65A-4DA2-8D57-4E4CC30383A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52110" y="2126505"/>
                  <a:ext cx="115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B70F113-00CB-4DBF-82B1-AFA575665DE5}"/>
                    </a:ext>
                  </a:extLst>
                </p14:cNvPr>
                <p14:cNvContentPartPr/>
                <p14:nvPr/>
              </p14:nvContentPartPr>
              <p14:xfrm>
                <a:off x="7171710" y="2131545"/>
                <a:ext cx="130680" cy="1454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B70F113-00CB-4DBF-82B1-AFA575665D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3070" y="2122545"/>
                  <a:ext cx="148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D6EAE9D-94D0-4218-BFD9-1683E5FD7863}"/>
                    </a:ext>
                  </a:extLst>
                </p14:cNvPr>
                <p14:cNvContentPartPr/>
                <p14:nvPr/>
              </p14:nvContentPartPr>
              <p14:xfrm>
                <a:off x="7314630" y="2067825"/>
                <a:ext cx="181080" cy="142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D6EAE9D-94D0-4218-BFD9-1683E5FD78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5990" y="2059185"/>
                  <a:ext cx="198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291A225-0ACD-4845-82F1-E0E335009A08}"/>
                    </a:ext>
                  </a:extLst>
                </p14:cNvPr>
                <p14:cNvContentPartPr/>
                <p14:nvPr/>
              </p14:nvContentPartPr>
              <p14:xfrm>
                <a:off x="7592550" y="2063865"/>
                <a:ext cx="246240" cy="1648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291A225-0ACD-4845-82F1-E0E335009A0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3910" y="2055225"/>
                  <a:ext cx="263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3E02E1D-2B24-4944-889F-0F283EF3BB22}"/>
                    </a:ext>
                  </a:extLst>
                </p14:cNvPr>
                <p14:cNvContentPartPr/>
                <p14:nvPr/>
              </p14:nvContentPartPr>
              <p14:xfrm>
                <a:off x="7892790" y="1994745"/>
                <a:ext cx="225720" cy="3628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3E02E1D-2B24-4944-889F-0F283EF3BB2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84150" y="1986105"/>
                  <a:ext cx="24336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27A2E0B1-1E84-46E7-AFB4-695FC2BAC589}"/>
              </a:ext>
            </a:extLst>
          </p:cNvPr>
          <p:cNvGrpSpPr/>
          <p:nvPr/>
        </p:nvGrpSpPr>
        <p:grpSpPr>
          <a:xfrm>
            <a:off x="3465510" y="1360425"/>
            <a:ext cx="1303920" cy="594360"/>
            <a:chOff x="3465510" y="1360425"/>
            <a:chExt cx="130392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2C22569-2C70-4302-8282-C7BDF007BD60}"/>
                    </a:ext>
                  </a:extLst>
                </p14:cNvPr>
                <p14:cNvContentPartPr/>
                <p14:nvPr/>
              </p14:nvContentPartPr>
              <p14:xfrm>
                <a:off x="4245270" y="1732305"/>
                <a:ext cx="12600" cy="1180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2C22569-2C70-4302-8282-C7BDF007BD6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36270" y="1723665"/>
                  <a:ext cx="30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86D3BC1-1A77-4588-8F09-C28315FFC3AA}"/>
                    </a:ext>
                  </a:extLst>
                </p14:cNvPr>
                <p14:cNvContentPartPr/>
                <p14:nvPr/>
              </p14:nvContentPartPr>
              <p14:xfrm>
                <a:off x="4164990" y="1823385"/>
                <a:ext cx="133920" cy="75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86D3BC1-1A77-4588-8F09-C28315FFC3A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55990" y="1814385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057428D-67B0-4AFA-ADE5-D312033DABD3}"/>
                    </a:ext>
                  </a:extLst>
                </p14:cNvPr>
                <p14:cNvContentPartPr/>
                <p14:nvPr/>
              </p14:nvContentPartPr>
              <p14:xfrm>
                <a:off x="3465510" y="1625025"/>
                <a:ext cx="196920" cy="64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057428D-67B0-4AFA-ADE5-D312033DABD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56510" y="1616385"/>
                  <a:ext cx="214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5A370ED-1729-4139-933C-21FFF71C37A3}"/>
                    </a:ext>
                  </a:extLst>
                </p14:cNvPr>
                <p14:cNvContentPartPr/>
                <p14:nvPr/>
              </p14:nvContentPartPr>
              <p14:xfrm>
                <a:off x="3636150" y="1553745"/>
                <a:ext cx="97200" cy="1965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5A370ED-1729-4139-933C-21FFF71C37A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27150" y="1544745"/>
                  <a:ext cx="114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720918A-55FF-4C54-952A-39DC1561DD8A}"/>
                    </a:ext>
                  </a:extLst>
                </p14:cNvPr>
                <p14:cNvContentPartPr/>
                <p14:nvPr/>
              </p14:nvContentPartPr>
              <p14:xfrm>
                <a:off x="3802470" y="1604505"/>
                <a:ext cx="78480" cy="565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720918A-55FF-4C54-952A-39DC1561DD8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93830" y="1595865"/>
                  <a:ext cx="96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7C92DCC-5A8F-46A9-83D0-F092EE797DF2}"/>
                    </a:ext>
                  </a:extLst>
                </p14:cNvPr>
                <p14:cNvContentPartPr/>
                <p14:nvPr/>
              </p14:nvContentPartPr>
              <p14:xfrm>
                <a:off x="3874470" y="1631505"/>
                <a:ext cx="272880" cy="133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7C92DCC-5A8F-46A9-83D0-F092EE797DF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65830" y="1622505"/>
                  <a:ext cx="290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FC6EECA-EFCD-422E-9251-0F8A8ACF3461}"/>
                    </a:ext>
                  </a:extLst>
                </p14:cNvPr>
                <p14:cNvContentPartPr/>
                <p14:nvPr/>
              </p14:nvContentPartPr>
              <p14:xfrm>
                <a:off x="4132950" y="1572825"/>
                <a:ext cx="124560" cy="1764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FC6EECA-EFCD-422E-9251-0F8A8ACF34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24310" y="1564185"/>
                  <a:ext cx="142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D7F03F6-1BF1-4A64-B011-52412E815FA8}"/>
                    </a:ext>
                  </a:extLst>
                </p14:cNvPr>
                <p14:cNvContentPartPr/>
                <p14:nvPr/>
              </p14:nvContentPartPr>
              <p14:xfrm>
                <a:off x="4365510" y="1360425"/>
                <a:ext cx="191160" cy="1522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D7F03F6-1BF1-4A64-B011-52412E815F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56870" y="1351425"/>
                  <a:ext cx="208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B88EFDF8-F0D4-421A-8F9E-35DE68A2ADAD}"/>
                    </a:ext>
                  </a:extLst>
                </p14:cNvPr>
                <p14:cNvContentPartPr/>
                <p14:nvPr/>
              </p14:nvContentPartPr>
              <p14:xfrm>
                <a:off x="4662870" y="1424145"/>
                <a:ext cx="106560" cy="1069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B88EFDF8-F0D4-421A-8F9E-35DE68A2ADA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53870" y="1415145"/>
                  <a:ext cx="124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20983E9-5E9E-4458-A2DB-C024E16A6E41}"/>
                    </a:ext>
                  </a:extLst>
                </p14:cNvPr>
                <p14:cNvContentPartPr/>
                <p14:nvPr/>
              </p14:nvContentPartPr>
              <p14:xfrm>
                <a:off x="3790950" y="1641225"/>
                <a:ext cx="41040" cy="2167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20983E9-5E9E-4458-A2DB-C024E16A6E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781950" y="1632225"/>
                  <a:ext cx="58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4B9ED44-7702-4593-A512-B1E6A4AC9287}"/>
                    </a:ext>
                  </a:extLst>
                </p14:cNvPr>
                <p14:cNvContentPartPr/>
                <p14:nvPr/>
              </p14:nvContentPartPr>
              <p14:xfrm>
                <a:off x="3737310" y="1834185"/>
                <a:ext cx="176040" cy="1206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4B9ED44-7702-4593-A512-B1E6A4AC928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28310" y="1825185"/>
                  <a:ext cx="19368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69722097-D769-4A9E-8F82-0D3CA21457F2}"/>
                  </a:ext>
                </a:extLst>
              </p14:cNvPr>
              <p14:cNvContentPartPr/>
              <p14:nvPr/>
            </p14:nvContentPartPr>
            <p14:xfrm>
              <a:off x="3453270" y="1306785"/>
              <a:ext cx="115920" cy="12744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69722097-D769-4A9E-8F82-0D3CA21457F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444270" y="1297785"/>
                <a:ext cx="133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F596C1BD-6420-4D3C-9317-DD4F2C04D56E}"/>
                  </a:ext>
                </a:extLst>
              </p14:cNvPr>
              <p14:cNvContentPartPr/>
              <p14:nvPr/>
            </p14:nvContentPartPr>
            <p14:xfrm>
              <a:off x="3594030" y="1386345"/>
              <a:ext cx="86760" cy="10476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F596C1BD-6420-4D3C-9317-DD4F2C04D56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585030" y="1377345"/>
                <a:ext cx="10440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5CF5AA51-5A49-416E-8088-86E4C370EB7D}"/>
              </a:ext>
            </a:extLst>
          </p:cNvPr>
          <p:cNvGrpSpPr/>
          <p:nvPr/>
        </p:nvGrpSpPr>
        <p:grpSpPr>
          <a:xfrm>
            <a:off x="3544710" y="1995825"/>
            <a:ext cx="188640" cy="186480"/>
            <a:chOff x="3544710" y="1995825"/>
            <a:chExt cx="18864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A910E9C-AEDA-474D-899E-5FCEBB55F585}"/>
                    </a:ext>
                  </a:extLst>
                </p14:cNvPr>
                <p14:cNvContentPartPr/>
                <p14:nvPr/>
              </p14:nvContentPartPr>
              <p14:xfrm>
                <a:off x="3590430" y="1995825"/>
                <a:ext cx="96480" cy="288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A910E9C-AEDA-474D-899E-5FCEBB55F5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81430" y="1987185"/>
                  <a:ext cx="114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48D5817-3459-4337-A47F-48062A24F35D}"/>
                    </a:ext>
                  </a:extLst>
                </p14:cNvPr>
                <p14:cNvContentPartPr/>
                <p14:nvPr/>
              </p14:nvContentPartPr>
              <p14:xfrm>
                <a:off x="3544710" y="1999065"/>
                <a:ext cx="93960" cy="1414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48D5817-3459-4337-A47F-48062A24F35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36070" y="1990425"/>
                  <a:ext cx="111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8727FC71-0DDF-4055-BA31-BE4EAB1548AC}"/>
                    </a:ext>
                  </a:extLst>
                </p14:cNvPr>
                <p14:cNvContentPartPr/>
                <p14:nvPr/>
              </p14:nvContentPartPr>
              <p14:xfrm>
                <a:off x="3659910" y="2079345"/>
                <a:ext cx="73440" cy="1029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8727FC71-0DDF-4055-BA31-BE4EAB1548A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50910" y="2070705"/>
                  <a:ext cx="91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5345522-08CC-42B3-8C7A-1B6ABBAEE34B}"/>
                    </a:ext>
                  </a:extLst>
                </p14:cNvPr>
                <p14:cNvContentPartPr/>
                <p14:nvPr/>
              </p14:nvContentPartPr>
              <p14:xfrm>
                <a:off x="3666390" y="2124345"/>
                <a:ext cx="39600" cy="226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5345522-08CC-42B3-8C7A-1B6ABBAEE3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57750" y="2115345"/>
                  <a:ext cx="572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A1965012-A5D8-4D37-AC76-31C14AC4ED93}"/>
              </a:ext>
            </a:extLst>
          </p:cNvPr>
          <p:cNvGrpSpPr/>
          <p:nvPr/>
        </p:nvGrpSpPr>
        <p:grpSpPr>
          <a:xfrm>
            <a:off x="8792462" y="870145"/>
            <a:ext cx="3030120" cy="449280"/>
            <a:chOff x="8792462" y="870145"/>
            <a:chExt cx="303012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098FB07-103E-4C8A-A2BB-F5D3B802B334}"/>
                    </a:ext>
                  </a:extLst>
                </p14:cNvPr>
                <p14:cNvContentPartPr/>
                <p14:nvPr/>
              </p14:nvContentPartPr>
              <p14:xfrm>
                <a:off x="8792462" y="884545"/>
                <a:ext cx="315720" cy="37332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098FB07-103E-4C8A-A2BB-F5D3B802B3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83462" y="875545"/>
                  <a:ext cx="333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460CD27-F29D-4906-A203-17AE3EDDA341}"/>
                    </a:ext>
                  </a:extLst>
                </p14:cNvPr>
                <p14:cNvContentPartPr/>
                <p14:nvPr/>
              </p14:nvContentPartPr>
              <p14:xfrm>
                <a:off x="9146342" y="1140865"/>
                <a:ext cx="161640" cy="15984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460CD27-F29D-4906-A203-17AE3EDDA34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37702" y="1132225"/>
                  <a:ext cx="179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4DC158A2-D497-40E2-85D1-B2376127DD80}"/>
                    </a:ext>
                  </a:extLst>
                </p14:cNvPr>
                <p14:cNvContentPartPr/>
                <p14:nvPr/>
              </p14:nvContentPartPr>
              <p14:xfrm>
                <a:off x="9472142" y="1109545"/>
                <a:ext cx="179640" cy="115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4DC158A2-D497-40E2-85D1-B2376127DD8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463502" y="1100905"/>
                  <a:ext cx="197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0CE35AF-84D4-4BFC-A208-DD3C1DC90F46}"/>
                    </a:ext>
                  </a:extLst>
                </p14:cNvPr>
                <p14:cNvContentPartPr/>
                <p14:nvPr/>
              </p14:nvContentPartPr>
              <p14:xfrm>
                <a:off x="9499502" y="1203865"/>
                <a:ext cx="146160" cy="252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0CE35AF-84D4-4BFC-A208-DD3C1DC90F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90862" y="1194865"/>
                  <a:ext cx="163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613A8A8-3273-4AA1-B116-A422E7FEF00C}"/>
                    </a:ext>
                  </a:extLst>
                </p14:cNvPr>
                <p14:cNvContentPartPr/>
                <p14:nvPr/>
              </p14:nvContentPartPr>
              <p14:xfrm>
                <a:off x="9820262" y="911185"/>
                <a:ext cx="341640" cy="3369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613A8A8-3273-4AA1-B116-A422E7FEF00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11262" y="902185"/>
                  <a:ext cx="359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5C72D85-5D4E-4F91-9314-385DBB668470}"/>
                    </a:ext>
                  </a:extLst>
                </p14:cNvPr>
                <p14:cNvContentPartPr/>
                <p14:nvPr/>
              </p14:nvContentPartPr>
              <p14:xfrm>
                <a:off x="10302302" y="1068865"/>
                <a:ext cx="205920" cy="19440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5C72D85-5D4E-4F91-9314-385DBB66847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293662" y="1060225"/>
                  <a:ext cx="223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D27CADD-074D-42F8-BF2B-72FB20D7C1F7}"/>
                    </a:ext>
                  </a:extLst>
                </p14:cNvPr>
                <p14:cNvContentPartPr/>
                <p14:nvPr/>
              </p14:nvContentPartPr>
              <p14:xfrm>
                <a:off x="10311302" y="1200985"/>
                <a:ext cx="212760" cy="1692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D27CADD-074D-42F8-BF2B-72FB20D7C1F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02302" y="1191985"/>
                  <a:ext cx="230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F993E1B-CBAA-419A-8FFC-FB91A5872B5F}"/>
                    </a:ext>
                  </a:extLst>
                </p14:cNvPr>
                <p14:cNvContentPartPr/>
                <p14:nvPr/>
              </p14:nvContentPartPr>
              <p14:xfrm>
                <a:off x="10811702" y="1078585"/>
                <a:ext cx="33480" cy="15408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F993E1B-CBAA-419A-8FFC-FB91A5872B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802702" y="1069585"/>
                  <a:ext cx="51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73FB4DA-CAB3-438A-906A-808F39A2D51F}"/>
                    </a:ext>
                  </a:extLst>
                </p14:cNvPr>
                <p14:cNvContentPartPr/>
                <p14:nvPr/>
              </p14:nvContentPartPr>
              <p14:xfrm>
                <a:off x="10751582" y="1187305"/>
                <a:ext cx="217440" cy="295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73FB4DA-CAB3-438A-906A-808F39A2D51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742582" y="1178305"/>
                  <a:ext cx="235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DE7ED4F-6B0E-4D0C-A19E-85A274E91D38}"/>
                    </a:ext>
                  </a:extLst>
                </p14:cNvPr>
                <p14:cNvContentPartPr/>
                <p14:nvPr/>
              </p14:nvContentPartPr>
              <p14:xfrm>
                <a:off x="11043542" y="870145"/>
                <a:ext cx="434520" cy="3924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DE7ED4F-6B0E-4D0C-A19E-85A274E91D3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034542" y="861505"/>
                  <a:ext cx="4521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E144EE9-EF09-48DB-8282-23E254E989E9}"/>
                    </a:ext>
                  </a:extLst>
                </p14:cNvPr>
                <p14:cNvContentPartPr/>
                <p14:nvPr/>
              </p14:nvContentPartPr>
              <p14:xfrm>
                <a:off x="11612342" y="1095145"/>
                <a:ext cx="210240" cy="2242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E144EE9-EF09-48DB-8282-23E254E989E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603702" y="1086145"/>
                  <a:ext cx="2278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4439A3BE-F0C8-4657-81BB-9D2996CF0569}"/>
              </a:ext>
            </a:extLst>
          </p:cNvPr>
          <p:cNvGrpSpPr/>
          <p:nvPr/>
        </p:nvGrpSpPr>
        <p:grpSpPr>
          <a:xfrm>
            <a:off x="8882462" y="1531825"/>
            <a:ext cx="2518200" cy="1061280"/>
            <a:chOff x="8882462" y="1531825"/>
            <a:chExt cx="2518200" cy="10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4043D8D-8C0B-49E9-949B-53D5F38E8C60}"/>
                    </a:ext>
                  </a:extLst>
                </p14:cNvPr>
                <p14:cNvContentPartPr/>
                <p14:nvPr/>
              </p14:nvContentPartPr>
              <p14:xfrm>
                <a:off x="8882462" y="1668265"/>
                <a:ext cx="290520" cy="3157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4043D8D-8C0B-49E9-949B-53D5F38E8C6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73462" y="1659265"/>
                  <a:ext cx="308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8B922658-F49F-4846-9764-A7570E3DF75B}"/>
                    </a:ext>
                  </a:extLst>
                </p14:cNvPr>
                <p14:cNvContentPartPr/>
                <p14:nvPr/>
              </p14:nvContentPartPr>
              <p14:xfrm>
                <a:off x="9236342" y="1867705"/>
                <a:ext cx="213840" cy="19044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8B922658-F49F-4846-9764-A7570E3DF75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27702" y="1858705"/>
                  <a:ext cx="23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ADCFA3BF-B3C8-41E1-BE62-964A1F3D6337}"/>
                    </a:ext>
                  </a:extLst>
                </p14:cNvPr>
                <p14:cNvContentPartPr/>
                <p14:nvPr/>
              </p14:nvContentPartPr>
              <p14:xfrm>
                <a:off x="9488342" y="1867705"/>
                <a:ext cx="192960" cy="1512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ADCFA3BF-B3C8-41E1-BE62-964A1F3D633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79342" y="1859065"/>
                  <a:ext cx="210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3925F410-282D-4A42-9C3F-A2EF18F154D2}"/>
                    </a:ext>
                  </a:extLst>
                </p14:cNvPr>
                <p14:cNvContentPartPr/>
                <p14:nvPr/>
              </p14:nvContentPartPr>
              <p14:xfrm>
                <a:off x="9547382" y="1946905"/>
                <a:ext cx="153360" cy="2196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3925F410-282D-4A42-9C3F-A2EF18F154D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538382" y="1937905"/>
                  <a:ext cx="171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C3858702-FCD6-4AF6-A074-C7EBCFB095AC}"/>
                    </a:ext>
                  </a:extLst>
                </p14:cNvPr>
                <p14:cNvContentPartPr/>
                <p14:nvPr/>
              </p14:nvContentPartPr>
              <p14:xfrm>
                <a:off x="9976142" y="1585105"/>
                <a:ext cx="267480" cy="39132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C3858702-FCD6-4AF6-A074-C7EBCFB095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967142" y="1576465"/>
                  <a:ext cx="2851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9DCA2C8-0650-4416-8D92-B1CC3637FACD}"/>
                    </a:ext>
                  </a:extLst>
                </p14:cNvPr>
                <p14:cNvContentPartPr/>
                <p14:nvPr/>
              </p14:nvContentPartPr>
              <p14:xfrm>
                <a:off x="10300862" y="1757905"/>
                <a:ext cx="167400" cy="2160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9DCA2C8-0650-4416-8D92-B1CC3637FAC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92222" y="1749265"/>
                  <a:ext cx="185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BA9A0105-6C63-42CF-9DFE-B4DA0F02576C}"/>
                    </a:ext>
                  </a:extLst>
                </p14:cNvPr>
                <p14:cNvContentPartPr/>
                <p14:nvPr/>
              </p14:nvContentPartPr>
              <p14:xfrm>
                <a:off x="10472942" y="1944025"/>
                <a:ext cx="238680" cy="936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BA9A0105-6C63-42CF-9DFE-B4DA0F02576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464302" y="1935025"/>
                  <a:ext cx="256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8B7FFB66-E4EF-4D5E-8C5A-5FE1A41AE3C4}"/>
                    </a:ext>
                  </a:extLst>
                </p14:cNvPr>
                <p14:cNvContentPartPr/>
                <p14:nvPr/>
              </p14:nvContentPartPr>
              <p14:xfrm>
                <a:off x="10796222" y="1531825"/>
                <a:ext cx="221040" cy="40680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8B7FFB66-E4EF-4D5E-8C5A-5FE1A41AE3C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787582" y="1523185"/>
                  <a:ext cx="238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2AF2A2C-86E5-4A01-B14D-0ACD05E27D7F}"/>
                    </a:ext>
                  </a:extLst>
                </p14:cNvPr>
                <p14:cNvContentPartPr/>
                <p14:nvPr/>
              </p14:nvContentPartPr>
              <p14:xfrm>
                <a:off x="11099342" y="1750345"/>
                <a:ext cx="199800" cy="22500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A2AF2A2C-86E5-4A01-B14D-0ACD05E27D7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090702" y="1741705"/>
                  <a:ext cx="217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383E11E-4D5F-46F3-B68A-B8D3B6089BEA}"/>
                    </a:ext>
                  </a:extLst>
                </p14:cNvPr>
                <p14:cNvContentPartPr/>
                <p14:nvPr/>
              </p14:nvContentPartPr>
              <p14:xfrm>
                <a:off x="11167742" y="1884265"/>
                <a:ext cx="232920" cy="3348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383E11E-4D5F-46F3-B68A-B8D3B6089B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159102" y="1875625"/>
                  <a:ext cx="250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62E60DA-40F4-4062-B6E9-3F89CFD0B9DC}"/>
                    </a:ext>
                  </a:extLst>
                </p14:cNvPr>
                <p14:cNvContentPartPr/>
                <p14:nvPr/>
              </p14:nvContentPartPr>
              <p14:xfrm>
                <a:off x="10023302" y="2094865"/>
                <a:ext cx="1264680" cy="5220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62E60DA-40F4-4062-B6E9-3F89CFD0B9D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014662" y="2085865"/>
                  <a:ext cx="1282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61F3538-39E0-4703-9166-AD341E5C85E2}"/>
                    </a:ext>
                  </a:extLst>
                </p14:cNvPr>
                <p14:cNvContentPartPr/>
                <p14:nvPr/>
              </p14:nvContentPartPr>
              <p14:xfrm>
                <a:off x="10534862" y="2169745"/>
                <a:ext cx="261000" cy="29952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61F3538-39E0-4703-9166-AD341E5C85E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526222" y="2161105"/>
                  <a:ext cx="278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A216BDB1-38C2-43A7-AB54-4339C484B317}"/>
                    </a:ext>
                  </a:extLst>
                </p14:cNvPr>
                <p14:cNvContentPartPr/>
                <p14:nvPr/>
              </p14:nvContentPartPr>
              <p14:xfrm>
                <a:off x="10813142" y="2382865"/>
                <a:ext cx="246240" cy="21024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A216BDB1-38C2-43A7-AB54-4339C484B31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804142" y="2373865"/>
                  <a:ext cx="2638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o 227">
            <a:extLst>
              <a:ext uri="{FF2B5EF4-FFF2-40B4-BE49-F238E27FC236}">
                <a16:creationId xmlns:a16="http://schemas.microsoft.com/office/drawing/2014/main" id="{F01228BE-B927-43FF-B600-E22D8484045C}"/>
              </a:ext>
            </a:extLst>
          </p:cNvPr>
          <p:cNvGrpSpPr/>
          <p:nvPr/>
        </p:nvGrpSpPr>
        <p:grpSpPr>
          <a:xfrm>
            <a:off x="2278262" y="4344865"/>
            <a:ext cx="617040" cy="184680"/>
            <a:chOff x="2278262" y="4344865"/>
            <a:chExt cx="61704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03627DD5-358E-4E7E-B2B4-DD70F05E513F}"/>
                    </a:ext>
                  </a:extLst>
                </p14:cNvPr>
                <p14:cNvContentPartPr/>
                <p14:nvPr/>
              </p14:nvContentPartPr>
              <p14:xfrm>
                <a:off x="2278262" y="4370425"/>
                <a:ext cx="9000" cy="14292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03627DD5-358E-4E7E-B2B4-DD70F05E513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69262" y="4361425"/>
                  <a:ext cx="26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F2A36E21-379E-47A3-BCE9-37630C3EA4D1}"/>
                    </a:ext>
                  </a:extLst>
                </p14:cNvPr>
                <p14:cNvContentPartPr/>
                <p14:nvPr/>
              </p14:nvContentPartPr>
              <p14:xfrm>
                <a:off x="2351342" y="4373665"/>
                <a:ext cx="176040" cy="13608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F2A36E21-379E-47A3-BCE9-37630C3EA4D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342702" y="4365025"/>
                  <a:ext cx="193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7DCD1798-6357-4C96-B81D-858CB58ECF74}"/>
                    </a:ext>
                  </a:extLst>
                </p14:cNvPr>
                <p14:cNvContentPartPr/>
                <p14:nvPr/>
              </p14:nvContentPartPr>
              <p14:xfrm>
                <a:off x="2682902" y="4344865"/>
                <a:ext cx="212400" cy="18468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7DCD1798-6357-4C96-B81D-858CB58ECF7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673902" y="4336225"/>
                  <a:ext cx="2300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o 226">
            <a:extLst>
              <a:ext uri="{FF2B5EF4-FFF2-40B4-BE49-F238E27FC236}">
                <a16:creationId xmlns:a16="http://schemas.microsoft.com/office/drawing/2014/main" id="{511F7F21-ED81-4F53-8BAD-503B0C1D85F6}"/>
              </a:ext>
            </a:extLst>
          </p:cNvPr>
          <p:cNvGrpSpPr/>
          <p:nvPr/>
        </p:nvGrpSpPr>
        <p:grpSpPr>
          <a:xfrm>
            <a:off x="283502" y="5180065"/>
            <a:ext cx="1464840" cy="657360"/>
            <a:chOff x="283502" y="5180065"/>
            <a:chExt cx="1464840" cy="65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F6C5982B-91CC-4F9B-9708-AFAD49259AD5}"/>
                    </a:ext>
                  </a:extLst>
                </p14:cNvPr>
                <p14:cNvContentPartPr/>
                <p14:nvPr/>
              </p14:nvContentPartPr>
              <p14:xfrm>
                <a:off x="283502" y="5180065"/>
                <a:ext cx="254880" cy="37548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F6C5982B-91CC-4F9B-9708-AFAD49259AD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4502" y="5171425"/>
                  <a:ext cx="272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0C3D8E5B-5BFB-4171-A330-1F4A070418F8}"/>
                    </a:ext>
                  </a:extLst>
                </p14:cNvPr>
                <p14:cNvContentPartPr/>
                <p14:nvPr/>
              </p14:nvContentPartPr>
              <p14:xfrm>
                <a:off x="598142" y="5449705"/>
                <a:ext cx="149040" cy="18144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0C3D8E5B-5BFB-4171-A330-1F4A070418F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9502" y="5441065"/>
                  <a:ext cx="166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9C7A676F-FA2F-4EAA-9D6C-90C664FB5FAA}"/>
                    </a:ext>
                  </a:extLst>
                </p14:cNvPr>
                <p14:cNvContentPartPr/>
                <p14:nvPr/>
              </p14:nvContentPartPr>
              <p14:xfrm>
                <a:off x="770942" y="5569585"/>
                <a:ext cx="240480" cy="26784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9C7A676F-FA2F-4EAA-9D6C-90C664FB5FA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62302" y="5560585"/>
                  <a:ext cx="258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9DA4F78C-23D5-4C3D-81B9-1505418BE039}"/>
                    </a:ext>
                  </a:extLst>
                </p14:cNvPr>
                <p14:cNvContentPartPr/>
                <p14:nvPr/>
              </p14:nvContentPartPr>
              <p14:xfrm>
                <a:off x="1049582" y="5585785"/>
                <a:ext cx="214560" cy="16416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9DA4F78C-23D5-4C3D-81B9-1505418BE0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40582" y="5577145"/>
                  <a:ext cx="232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088D9138-6A8E-4B74-B7BB-07D7A7151E61}"/>
                    </a:ext>
                  </a:extLst>
                </p14:cNvPr>
                <p14:cNvContentPartPr/>
                <p14:nvPr/>
              </p14:nvContentPartPr>
              <p14:xfrm>
                <a:off x="1029062" y="5370865"/>
                <a:ext cx="123840" cy="7632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088D9138-6A8E-4B74-B7BB-07D7A7151E6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0422" y="5361865"/>
                  <a:ext cx="141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CF6FBCC9-CE98-4B4E-90F2-310262EB1A15}"/>
                    </a:ext>
                  </a:extLst>
                </p14:cNvPr>
                <p14:cNvContentPartPr/>
                <p14:nvPr/>
              </p14:nvContentPartPr>
              <p14:xfrm>
                <a:off x="1227422" y="5506225"/>
                <a:ext cx="151200" cy="25488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CF6FBCC9-CE98-4B4E-90F2-310262EB1A1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18422" y="5497225"/>
                  <a:ext cx="168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B7A53E13-2055-42EC-8475-311F85A8679C}"/>
                    </a:ext>
                  </a:extLst>
                </p14:cNvPr>
                <p14:cNvContentPartPr/>
                <p14:nvPr/>
              </p14:nvContentPartPr>
              <p14:xfrm>
                <a:off x="1195382" y="5571025"/>
                <a:ext cx="228240" cy="18468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B7A53E13-2055-42EC-8475-311F85A8679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86382" y="5562385"/>
                  <a:ext cx="245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315EDC27-BA18-4127-91CA-489F4A113A7D}"/>
                    </a:ext>
                  </a:extLst>
                </p14:cNvPr>
                <p14:cNvContentPartPr/>
                <p14:nvPr/>
              </p14:nvContentPartPr>
              <p14:xfrm>
                <a:off x="1563302" y="5529265"/>
                <a:ext cx="185040" cy="9324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315EDC27-BA18-4127-91CA-489F4A113A7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54302" y="5520625"/>
                  <a:ext cx="2026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o 225">
            <a:extLst>
              <a:ext uri="{FF2B5EF4-FFF2-40B4-BE49-F238E27FC236}">
                <a16:creationId xmlns:a16="http://schemas.microsoft.com/office/drawing/2014/main" id="{23C0C87E-4EF5-4BD5-B6A1-0AD7E23792CB}"/>
              </a:ext>
            </a:extLst>
          </p:cNvPr>
          <p:cNvGrpSpPr/>
          <p:nvPr/>
        </p:nvGrpSpPr>
        <p:grpSpPr>
          <a:xfrm>
            <a:off x="1992422" y="5324065"/>
            <a:ext cx="1073160" cy="369360"/>
            <a:chOff x="1992422" y="5324065"/>
            <a:chExt cx="107316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4495F4A0-5F27-45CE-8B3B-12A3554F70CF}"/>
                    </a:ext>
                  </a:extLst>
                </p14:cNvPr>
                <p14:cNvContentPartPr/>
                <p14:nvPr/>
              </p14:nvContentPartPr>
              <p14:xfrm>
                <a:off x="2138222" y="5324065"/>
                <a:ext cx="82440" cy="27540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4495F4A0-5F27-45CE-8B3B-12A3554F70C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129222" y="5315065"/>
                  <a:ext cx="100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E2890D3C-8F92-45FD-B9F8-9EC56D370E3B}"/>
                    </a:ext>
                  </a:extLst>
                </p14:cNvPr>
                <p14:cNvContentPartPr/>
                <p14:nvPr/>
              </p14:nvContentPartPr>
              <p14:xfrm>
                <a:off x="2269262" y="5374105"/>
                <a:ext cx="234000" cy="19476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E2890D3C-8F92-45FD-B9F8-9EC56D370E3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60622" y="5365465"/>
                  <a:ext cx="251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BE797910-CA89-4AD2-AC77-4FB62A9956A7}"/>
                    </a:ext>
                  </a:extLst>
                </p14:cNvPr>
                <p14:cNvContentPartPr/>
                <p14:nvPr/>
              </p14:nvContentPartPr>
              <p14:xfrm>
                <a:off x="2572382" y="5482105"/>
                <a:ext cx="173880" cy="3636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BE797910-CA89-4AD2-AC77-4FB62A9956A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63742" y="5473105"/>
                  <a:ext cx="191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502D1E41-0060-4988-AA2B-98A129457247}"/>
                    </a:ext>
                  </a:extLst>
                </p14:cNvPr>
                <p14:cNvContentPartPr/>
                <p14:nvPr/>
              </p14:nvContentPartPr>
              <p14:xfrm>
                <a:off x="2872622" y="5330905"/>
                <a:ext cx="192960" cy="23400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502D1E41-0060-4988-AA2B-98A12945724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63622" y="5322265"/>
                  <a:ext cx="210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C27F1661-7F28-478F-9E41-38B06D04D586}"/>
                    </a:ext>
                  </a:extLst>
                </p14:cNvPr>
                <p14:cNvContentPartPr/>
                <p14:nvPr/>
              </p14:nvContentPartPr>
              <p14:xfrm>
                <a:off x="1992422" y="5628265"/>
                <a:ext cx="1018080" cy="6516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C27F1661-7F28-478F-9E41-38B06D04D58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983422" y="5619625"/>
                  <a:ext cx="10357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o 224">
            <a:extLst>
              <a:ext uri="{FF2B5EF4-FFF2-40B4-BE49-F238E27FC236}">
                <a16:creationId xmlns:a16="http://schemas.microsoft.com/office/drawing/2014/main" id="{1C07FA57-B28B-4461-9A34-A6E95F23E34D}"/>
              </a:ext>
            </a:extLst>
          </p:cNvPr>
          <p:cNvGrpSpPr/>
          <p:nvPr/>
        </p:nvGrpSpPr>
        <p:grpSpPr>
          <a:xfrm>
            <a:off x="2258462" y="5804665"/>
            <a:ext cx="541800" cy="207720"/>
            <a:chOff x="2258462" y="5804665"/>
            <a:chExt cx="54180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5C687B4A-395C-4CDE-A291-81FA2A9373CB}"/>
                    </a:ext>
                  </a:extLst>
                </p14:cNvPr>
                <p14:cNvContentPartPr/>
                <p14:nvPr/>
              </p14:nvContentPartPr>
              <p14:xfrm>
                <a:off x="2258462" y="5842825"/>
                <a:ext cx="23040" cy="15732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5C687B4A-395C-4CDE-A291-81FA2A9373C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49462" y="5834185"/>
                  <a:ext cx="40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F9CB599C-5306-41C1-92AF-6AF77A4D6BA2}"/>
                    </a:ext>
                  </a:extLst>
                </p14:cNvPr>
                <p14:cNvContentPartPr/>
                <p14:nvPr/>
              </p14:nvContentPartPr>
              <p14:xfrm>
                <a:off x="2386622" y="5861905"/>
                <a:ext cx="203400" cy="15048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F9CB599C-5306-41C1-92AF-6AF77A4D6BA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77982" y="5853265"/>
                  <a:ext cx="221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6EFD3427-2EB8-4D12-A067-24AF669E3A57}"/>
                    </a:ext>
                  </a:extLst>
                </p14:cNvPr>
                <p14:cNvContentPartPr/>
                <p14:nvPr/>
              </p14:nvContentPartPr>
              <p14:xfrm>
                <a:off x="2613062" y="5804665"/>
                <a:ext cx="187200" cy="18000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6EFD3427-2EB8-4D12-A067-24AF669E3A5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04062" y="5795665"/>
                  <a:ext cx="2048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upo 223">
            <a:extLst>
              <a:ext uri="{FF2B5EF4-FFF2-40B4-BE49-F238E27FC236}">
                <a16:creationId xmlns:a16="http://schemas.microsoft.com/office/drawing/2014/main" id="{4A09FF1D-88E1-43F8-9D39-94D9F9E74D1E}"/>
              </a:ext>
            </a:extLst>
          </p:cNvPr>
          <p:cNvGrpSpPr/>
          <p:nvPr/>
        </p:nvGrpSpPr>
        <p:grpSpPr>
          <a:xfrm>
            <a:off x="214382" y="3764905"/>
            <a:ext cx="4515120" cy="463320"/>
            <a:chOff x="214382" y="3764905"/>
            <a:chExt cx="451512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F6464CB-2794-4B8D-8B8E-6067EF48CA9D}"/>
                    </a:ext>
                  </a:extLst>
                </p14:cNvPr>
                <p14:cNvContentPartPr/>
                <p14:nvPr/>
              </p14:nvContentPartPr>
              <p14:xfrm>
                <a:off x="214382" y="3764905"/>
                <a:ext cx="209880" cy="32256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F6464CB-2794-4B8D-8B8E-6067EF48CA9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5382" y="3756265"/>
                  <a:ext cx="2275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74AE9C6-D19C-4A92-95E6-40478ED3D016}"/>
                    </a:ext>
                  </a:extLst>
                </p14:cNvPr>
                <p14:cNvContentPartPr/>
                <p14:nvPr/>
              </p14:nvContentPartPr>
              <p14:xfrm>
                <a:off x="510662" y="3971905"/>
                <a:ext cx="155520" cy="16884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74AE9C6-D19C-4A92-95E6-40478ED3D01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01662" y="3963265"/>
                  <a:ext cx="173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DC820209-C4D8-4CDC-847A-87A762178320}"/>
                    </a:ext>
                  </a:extLst>
                </p14:cNvPr>
                <p14:cNvContentPartPr/>
                <p14:nvPr/>
              </p14:nvContentPartPr>
              <p14:xfrm>
                <a:off x="805862" y="4054705"/>
                <a:ext cx="205560" cy="17352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DC820209-C4D8-4CDC-847A-87A76217832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7222" y="4046065"/>
                  <a:ext cx="223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BC151A1E-37B5-41F8-9F98-9B6082E3CFD9}"/>
                    </a:ext>
                  </a:extLst>
                </p14:cNvPr>
                <p14:cNvContentPartPr/>
                <p14:nvPr/>
              </p14:nvContentPartPr>
              <p14:xfrm>
                <a:off x="1075502" y="4133545"/>
                <a:ext cx="32400" cy="4032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BC151A1E-37B5-41F8-9F98-9B6082E3CFD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6502" y="4124545"/>
                  <a:ext cx="50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756BE94A-1456-4724-831C-CF5A113F44DA}"/>
                    </a:ext>
                  </a:extLst>
                </p14:cNvPr>
                <p14:cNvContentPartPr/>
                <p14:nvPr/>
              </p14:nvContentPartPr>
              <p14:xfrm>
                <a:off x="988022" y="3889465"/>
                <a:ext cx="93960" cy="10584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56BE94A-1456-4724-831C-CF5A113F44D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79022" y="3880825"/>
                  <a:ext cx="111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E28F3ED8-1AC2-41B9-AB77-3894ED400991}"/>
                    </a:ext>
                  </a:extLst>
                </p14:cNvPr>
                <p14:cNvContentPartPr/>
                <p14:nvPr/>
              </p14:nvContentPartPr>
              <p14:xfrm>
                <a:off x="1165142" y="4005385"/>
                <a:ext cx="234720" cy="17892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E28F3ED8-1AC2-41B9-AB77-3894ED40099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56502" y="3996745"/>
                  <a:ext cx="252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66367C2E-FAA5-41BF-AE3E-37F2504373B0}"/>
                    </a:ext>
                  </a:extLst>
                </p14:cNvPr>
                <p14:cNvContentPartPr/>
                <p14:nvPr/>
              </p14:nvContentPartPr>
              <p14:xfrm>
                <a:off x="1560782" y="3986665"/>
                <a:ext cx="231840" cy="2412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66367C2E-FAA5-41BF-AE3E-37F2504373B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51782" y="3978025"/>
                  <a:ext cx="249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E33FD32C-920C-423F-B2C5-0582BA879BD4}"/>
                    </a:ext>
                  </a:extLst>
                </p14:cNvPr>
                <p14:cNvContentPartPr/>
                <p14:nvPr/>
              </p14:nvContentPartPr>
              <p14:xfrm>
                <a:off x="1589582" y="4087105"/>
                <a:ext cx="180720" cy="4500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E33FD32C-920C-423F-B2C5-0582BA879BD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580942" y="4078465"/>
                  <a:ext cx="198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246377DA-FE22-4575-8127-4FCD9D487CF0}"/>
                    </a:ext>
                  </a:extLst>
                </p14:cNvPr>
                <p14:cNvContentPartPr/>
                <p14:nvPr/>
              </p14:nvContentPartPr>
              <p14:xfrm>
                <a:off x="2085302" y="3864265"/>
                <a:ext cx="44640" cy="22788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246377DA-FE22-4575-8127-4FCD9D487CF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76662" y="3855265"/>
                  <a:ext cx="62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D3401B15-3E11-4532-B1AC-5F7350BC2568}"/>
                    </a:ext>
                  </a:extLst>
                </p14:cNvPr>
                <p14:cNvContentPartPr/>
                <p14:nvPr/>
              </p14:nvContentPartPr>
              <p14:xfrm>
                <a:off x="2215982" y="3913225"/>
                <a:ext cx="214560" cy="18072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D3401B15-3E11-4532-B1AC-5F7350BC256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206982" y="3904225"/>
                  <a:ext cx="232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AC30885-FD63-4AF5-9AA7-FD85D8DB9409}"/>
                    </a:ext>
                  </a:extLst>
                </p14:cNvPr>
                <p14:cNvContentPartPr/>
                <p14:nvPr/>
              </p14:nvContentPartPr>
              <p14:xfrm>
                <a:off x="2528462" y="3992425"/>
                <a:ext cx="195120" cy="1404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AC30885-FD63-4AF5-9AA7-FD85D8DB940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19822" y="3983425"/>
                  <a:ext cx="212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CF0A2DF3-C0F8-4227-B5A6-15E678C3FA14}"/>
                    </a:ext>
                  </a:extLst>
                </p14:cNvPr>
                <p14:cNvContentPartPr/>
                <p14:nvPr/>
              </p14:nvContentPartPr>
              <p14:xfrm>
                <a:off x="2939942" y="3853465"/>
                <a:ext cx="187200" cy="21672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CF0A2DF3-C0F8-4227-B5A6-15E678C3FA1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931302" y="3844825"/>
                  <a:ext cx="204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2B4711A-FEA4-45DE-ACCF-5EC10020EE5A}"/>
                    </a:ext>
                  </a:extLst>
                </p14:cNvPr>
                <p14:cNvContentPartPr/>
                <p14:nvPr/>
              </p14:nvContentPartPr>
              <p14:xfrm>
                <a:off x="2005742" y="4149025"/>
                <a:ext cx="1096560" cy="3312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2B4711A-FEA4-45DE-ACCF-5EC10020EE5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997102" y="4140025"/>
                  <a:ext cx="1114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42ECB931-61E0-481E-8629-3CAD03A31E91}"/>
                    </a:ext>
                  </a:extLst>
                </p14:cNvPr>
                <p14:cNvContentPartPr/>
                <p14:nvPr/>
              </p14:nvContentPartPr>
              <p14:xfrm>
                <a:off x="3338462" y="4059745"/>
                <a:ext cx="110160" cy="1620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42ECB931-61E0-481E-8629-3CAD03A31E9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29462" y="4050745"/>
                  <a:ext cx="127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C576D759-1603-47FB-ACE6-E764EB4058F0}"/>
                    </a:ext>
                  </a:extLst>
                </p14:cNvPr>
                <p14:cNvContentPartPr/>
                <p14:nvPr/>
              </p14:nvContentPartPr>
              <p14:xfrm>
                <a:off x="3306422" y="4148305"/>
                <a:ext cx="223920" cy="2556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C576D759-1603-47FB-ACE6-E764EB4058F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97422" y="4139305"/>
                  <a:ext cx="241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CBA77387-36EE-4A00-9796-0394FF1EE153}"/>
                    </a:ext>
                  </a:extLst>
                </p14:cNvPr>
                <p14:cNvContentPartPr/>
                <p14:nvPr/>
              </p14:nvContentPartPr>
              <p14:xfrm>
                <a:off x="3639062" y="4012945"/>
                <a:ext cx="177120" cy="11628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CBA77387-36EE-4A00-9796-0394FF1EE15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30422" y="4003945"/>
                  <a:ext cx="194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05736277-DCA9-4F31-8458-08E0FB6470CA}"/>
                    </a:ext>
                  </a:extLst>
                </p14:cNvPr>
                <p14:cNvContentPartPr/>
                <p14:nvPr/>
              </p14:nvContentPartPr>
              <p14:xfrm>
                <a:off x="3765422" y="3823945"/>
                <a:ext cx="78480" cy="14328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05736277-DCA9-4F31-8458-08E0FB6470C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56422" y="3814945"/>
                  <a:ext cx="96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3AB34778-1CC6-45D5-9816-4BA5769919FB}"/>
                    </a:ext>
                  </a:extLst>
                </p14:cNvPr>
                <p14:cNvContentPartPr/>
                <p14:nvPr/>
              </p14:nvContentPartPr>
              <p14:xfrm>
                <a:off x="3896462" y="3978385"/>
                <a:ext cx="140760" cy="14112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3AB34778-1CC6-45D5-9816-4BA5769919F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87822" y="3969745"/>
                  <a:ext cx="158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B6099A63-757A-4DB6-BD19-F5D1E8A01344}"/>
                    </a:ext>
                  </a:extLst>
                </p14:cNvPr>
                <p14:cNvContentPartPr/>
                <p14:nvPr/>
              </p14:nvContentPartPr>
              <p14:xfrm>
                <a:off x="4039382" y="3943465"/>
                <a:ext cx="228600" cy="16596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B6099A63-757A-4DB6-BD19-F5D1E8A0134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30742" y="3934825"/>
                  <a:ext cx="246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FD55E46B-5C51-40E4-A242-702D1EE558FA}"/>
                    </a:ext>
                  </a:extLst>
                </p14:cNvPr>
                <p14:cNvContentPartPr/>
                <p14:nvPr/>
              </p14:nvContentPartPr>
              <p14:xfrm>
                <a:off x="4444382" y="3873625"/>
                <a:ext cx="285120" cy="22860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FD55E46B-5C51-40E4-A242-702D1EE558F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35742" y="3864625"/>
                  <a:ext cx="30276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o 234">
            <a:extLst>
              <a:ext uri="{FF2B5EF4-FFF2-40B4-BE49-F238E27FC236}">
                <a16:creationId xmlns:a16="http://schemas.microsoft.com/office/drawing/2014/main" id="{78DDD324-DC9D-4875-96C4-632ECA54EDE4}"/>
              </a:ext>
            </a:extLst>
          </p:cNvPr>
          <p:cNvGrpSpPr/>
          <p:nvPr/>
        </p:nvGrpSpPr>
        <p:grpSpPr>
          <a:xfrm>
            <a:off x="3269702" y="5287705"/>
            <a:ext cx="1446840" cy="333720"/>
            <a:chOff x="3269702" y="5287705"/>
            <a:chExt cx="144684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D146FE35-BA68-45FB-B546-CD32DA34F8DF}"/>
                    </a:ext>
                  </a:extLst>
                </p14:cNvPr>
                <p14:cNvContentPartPr/>
                <p14:nvPr/>
              </p14:nvContentPartPr>
              <p14:xfrm>
                <a:off x="3274022" y="5489305"/>
                <a:ext cx="161280" cy="756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D146FE35-BA68-45FB-B546-CD32DA34F8D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265022" y="5480305"/>
                  <a:ext cx="178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865C38D5-F19F-4D39-A9DA-75A0F27E51AB}"/>
                    </a:ext>
                  </a:extLst>
                </p14:cNvPr>
                <p14:cNvContentPartPr/>
                <p14:nvPr/>
              </p14:nvContentPartPr>
              <p14:xfrm>
                <a:off x="3269702" y="5597665"/>
                <a:ext cx="190800" cy="2376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865C38D5-F19F-4D39-A9DA-75A0F27E51A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260702" y="5588665"/>
                  <a:ext cx="208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3EED43B5-0113-4377-99FD-6A22D534EC90}"/>
                    </a:ext>
                  </a:extLst>
                </p14:cNvPr>
                <p14:cNvContentPartPr/>
                <p14:nvPr/>
              </p14:nvContentPartPr>
              <p14:xfrm>
                <a:off x="3663182" y="5474905"/>
                <a:ext cx="190800" cy="11772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3EED43B5-0113-4377-99FD-6A22D534EC9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654542" y="5465905"/>
                  <a:ext cx="208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4197FCCA-6951-40CF-8F05-E0C2DD6642BA}"/>
                    </a:ext>
                  </a:extLst>
                </p14:cNvPr>
                <p14:cNvContentPartPr/>
                <p14:nvPr/>
              </p14:nvContentPartPr>
              <p14:xfrm>
                <a:off x="3949022" y="5287705"/>
                <a:ext cx="60480" cy="12348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4197FCCA-6951-40CF-8F05-E0C2DD6642B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940022" y="5278705"/>
                  <a:ext cx="78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2BE9DB0D-0D22-4EBF-89E6-E474503E4972}"/>
                    </a:ext>
                  </a:extLst>
                </p14:cNvPr>
                <p14:cNvContentPartPr/>
                <p14:nvPr/>
              </p14:nvContentPartPr>
              <p14:xfrm>
                <a:off x="4082942" y="5382385"/>
                <a:ext cx="138960" cy="16812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2BE9DB0D-0D22-4EBF-89E6-E474503E497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74302" y="5373385"/>
                  <a:ext cx="156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B34F031A-A258-43FF-9998-3C7609BF3341}"/>
                    </a:ext>
                  </a:extLst>
                </p14:cNvPr>
                <p14:cNvContentPartPr/>
                <p14:nvPr/>
              </p14:nvContentPartPr>
              <p14:xfrm>
                <a:off x="4448342" y="5305345"/>
                <a:ext cx="268200" cy="20592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B34F031A-A258-43FF-9998-3C7609BF334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39342" y="5296705"/>
                  <a:ext cx="2858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EE737579-D921-446E-B642-27F4D5A2DDDE}"/>
              </a:ext>
            </a:extLst>
          </p:cNvPr>
          <p:cNvGrpSpPr/>
          <p:nvPr/>
        </p:nvGrpSpPr>
        <p:grpSpPr>
          <a:xfrm>
            <a:off x="8801102" y="1434985"/>
            <a:ext cx="2926440" cy="1458720"/>
            <a:chOff x="8801102" y="1434985"/>
            <a:chExt cx="2926440" cy="14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3BAFC967-2A51-4011-B71A-4F279BBA87C8}"/>
                    </a:ext>
                  </a:extLst>
                </p14:cNvPr>
                <p14:cNvContentPartPr/>
                <p14:nvPr/>
              </p14:nvContentPartPr>
              <p14:xfrm>
                <a:off x="8859782" y="1470985"/>
                <a:ext cx="2641320" cy="7308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3BAFC967-2A51-4011-B71A-4F279BBA87C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51142" y="1462345"/>
                  <a:ext cx="2658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04DC59FB-2CA0-437F-AA2B-3D3317523FE1}"/>
                    </a:ext>
                  </a:extLst>
                </p14:cNvPr>
                <p14:cNvContentPartPr/>
                <p14:nvPr/>
              </p14:nvContentPartPr>
              <p14:xfrm>
                <a:off x="8801102" y="1511665"/>
                <a:ext cx="2926440" cy="138204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04DC59FB-2CA0-437F-AA2B-3D3317523FE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792102" y="1503025"/>
                  <a:ext cx="294408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67091CDE-B086-44C2-9676-3EDB83B687AD}"/>
                    </a:ext>
                  </a:extLst>
                </p14:cNvPr>
                <p14:cNvContentPartPr/>
                <p14:nvPr/>
              </p14:nvContentPartPr>
              <p14:xfrm>
                <a:off x="11470142" y="1434985"/>
                <a:ext cx="221760" cy="126072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67091CDE-B086-44C2-9676-3EDB83B687A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461142" y="1425985"/>
                  <a:ext cx="239400" cy="12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85EFC866-97BB-4FDC-BE63-653F7B2F5BE4}"/>
              </a:ext>
            </a:extLst>
          </p:cNvPr>
          <p:cNvGrpSpPr/>
          <p:nvPr/>
        </p:nvGrpSpPr>
        <p:grpSpPr>
          <a:xfrm>
            <a:off x="3680102" y="2756905"/>
            <a:ext cx="4892400" cy="858240"/>
            <a:chOff x="3680102" y="2756905"/>
            <a:chExt cx="4892400" cy="85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590F40B5-FD01-41D4-9EB9-6249F971DF77}"/>
                    </a:ext>
                  </a:extLst>
                </p14:cNvPr>
                <p14:cNvContentPartPr/>
                <p14:nvPr/>
              </p14:nvContentPartPr>
              <p14:xfrm>
                <a:off x="3811502" y="2756905"/>
                <a:ext cx="4761000" cy="67176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590F40B5-FD01-41D4-9EB9-6249F971DF7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802502" y="2748265"/>
                  <a:ext cx="477864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FD853903-AB96-43DF-BEEB-0A4EC40DDE58}"/>
                    </a:ext>
                  </a:extLst>
                </p14:cNvPr>
                <p14:cNvContentPartPr/>
                <p14:nvPr/>
              </p14:nvContentPartPr>
              <p14:xfrm>
                <a:off x="3680102" y="3378265"/>
                <a:ext cx="241200" cy="236880"/>
              </p14:xfrm>
            </p:contentPart>
          </mc:Choice>
          <mc:Fallback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FD853903-AB96-43DF-BEEB-0A4EC40DDE5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671462" y="3369625"/>
                  <a:ext cx="25884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244" name="Entrada de lápiz 243">
                <a:extLst>
                  <a:ext uri="{FF2B5EF4-FFF2-40B4-BE49-F238E27FC236}">
                    <a16:creationId xmlns:a16="http://schemas.microsoft.com/office/drawing/2014/main" id="{55358B38-8D41-488E-A712-D8374A0FE408}"/>
                  </a:ext>
                </a:extLst>
              </p14:cNvPr>
              <p14:cNvContentPartPr/>
              <p14:nvPr/>
            </p14:nvContentPartPr>
            <p14:xfrm>
              <a:off x="4688462" y="3716305"/>
              <a:ext cx="547200" cy="2567160"/>
            </p14:xfrm>
          </p:contentPart>
        </mc:Choice>
        <mc:Fallback>
          <p:pic>
            <p:nvPicPr>
              <p:cNvPr id="244" name="Entrada de lápiz 243">
                <a:extLst>
                  <a:ext uri="{FF2B5EF4-FFF2-40B4-BE49-F238E27FC236}">
                    <a16:creationId xmlns:a16="http://schemas.microsoft.com/office/drawing/2014/main" id="{55358B38-8D41-488E-A712-D8374A0FE408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679822" y="3707665"/>
                <a:ext cx="564840" cy="258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upo 261">
            <a:extLst>
              <a:ext uri="{FF2B5EF4-FFF2-40B4-BE49-F238E27FC236}">
                <a16:creationId xmlns:a16="http://schemas.microsoft.com/office/drawing/2014/main" id="{BB7F880C-206B-4F78-9DF7-B7B9850AEA92}"/>
              </a:ext>
            </a:extLst>
          </p:cNvPr>
          <p:cNvGrpSpPr/>
          <p:nvPr/>
        </p:nvGrpSpPr>
        <p:grpSpPr>
          <a:xfrm>
            <a:off x="6219182" y="3580945"/>
            <a:ext cx="3333240" cy="947520"/>
            <a:chOff x="6219182" y="3580945"/>
            <a:chExt cx="3333240" cy="94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F5D15E0-96E8-456F-B8CF-FBDE8182ABB7}"/>
                    </a:ext>
                  </a:extLst>
                </p14:cNvPr>
                <p14:cNvContentPartPr/>
                <p14:nvPr/>
              </p14:nvContentPartPr>
              <p14:xfrm>
                <a:off x="6219182" y="3785065"/>
                <a:ext cx="375120" cy="38484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F5D15E0-96E8-456F-B8CF-FBDE8182ABB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210542" y="3776425"/>
                  <a:ext cx="392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7350EBE3-0213-4ACC-90AF-FD5A21534D61}"/>
                    </a:ext>
                  </a:extLst>
                </p14:cNvPr>
                <p14:cNvContentPartPr/>
                <p14:nvPr/>
              </p14:nvContentPartPr>
              <p14:xfrm>
                <a:off x="6712742" y="4078825"/>
                <a:ext cx="162000" cy="15624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7350EBE3-0213-4ACC-90AF-FD5A21534D6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03742" y="4070185"/>
                  <a:ext cx="179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DA481716-9BCA-48AF-B2C2-382971B3346F}"/>
                    </a:ext>
                  </a:extLst>
                </p14:cNvPr>
                <p14:cNvContentPartPr/>
                <p14:nvPr/>
              </p14:nvContentPartPr>
              <p14:xfrm>
                <a:off x="6997142" y="4072705"/>
                <a:ext cx="132840" cy="1044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DA481716-9BCA-48AF-B2C2-382971B3346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988502" y="4063705"/>
                  <a:ext cx="150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0C4F8739-D806-40ED-A2F2-49321D437FEC}"/>
                    </a:ext>
                  </a:extLst>
                </p14:cNvPr>
                <p14:cNvContentPartPr/>
                <p14:nvPr/>
              </p14:nvContentPartPr>
              <p14:xfrm>
                <a:off x="7014062" y="4124905"/>
                <a:ext cx="115560" cy="1872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0C4F8739-D806-40ED-A2F2-49321D437FE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005062" y="4116265"/>
                  <a:ext cx="133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2F2FBEC7-A7D0-4996-8FBC-6190B5B5EEB4}"/>
                    </a:ext>
                  </a:extLst>
                </p14:cNvPr>
                <p14:cNvContentPartPr/>
                <p14:nvPr/>
              </p14:nvContentPartPr>
              <p14:xfrm>
                <a:off x="7309622" y="3679225"/>
                <a:ext cx="290520" cy="35964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2F2FBEC7-A7D0-4996-8FBC-6190B5B5EEB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300622" y="3670225"/>
                  <a:ext cx="3081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8EBF6EC0-D1D0-4CCF-BD5D-2EB6B594D927}"/>
                    </a:ext>
                  </a:extLst>
                </p14:cNvPr>
                <p14:cNvContentPartPr/>
                <p14:nvPr/>
              </p14:nvContentPartPr>
              <p14:xfrm>
                <a:off x="7668542" y="3935905"/>
                <a:ext cx="177480" cy="14220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8EBF6EC0-D1D0-4CCF-BD5D-2EB6B594D92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659542" y="3927265"/>
                  <a:ext cx="195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EB0BB33B-F6C6-4EC5-8401-8BF64232013F}"/>
                    </a:ext>
                  </a:extLst>
                </p14:cNvPr>
                <p14:cNvContentPartPr/>
                <p14:nvPr/>
              </p14:nvContentPartPr>
              <p14:xfrm>
                <a:off x="7285502" y="4141825"/>
                <a:ext cx="732960" cy="34920"/>
              </p14:xfrm>
            </p:contentPart>
          </mc:Choice>
          <mc:Fallback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EB0BB33B-F6C6-4EC5-8401-8BF64232013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76502" y="4133185"/>
                  <a:ext cx="750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937C6C1E-A79D-459F-BB65-8E78CAD6B199}"/>
                    </a:ext>
                  </a:extLst>
                </p14:cNvPr>
                <p14:cNvContentPartPr/>
                <p14:nvPr/>
              </p14:nvContentPartPr>
              <p14:xfrm>
                <a:off x="7542182" y="4249465"/>
                <a:ext cx="192600" cy="26496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937C6C1E-A79D-459F-BB65-8E78CAD6B19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533542" y="4240825"/>
                  <a:ext cx="210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42B21C8D-BF53-49AA-8D17-1CE61A9035C3}"/>
                    </a:ext>
                  </a:extLst>
                </p14:cNvPr>
                <p14:cNvContentPartPr/>
                <p14:nvPr/>
              </p14:nvContentPartPr>
              <p14:xfrm>
                <a:off x="7821182" y="4407865"/>
                <a:ext cx="198720" cy="12060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42B21C8D-BF53-49AA-8D17-1CE61A9035C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812542" y="4399225"/>
                  <a:ext cx="216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012BB4EE-F662-4923-BC52-B64CBAA20CFF}"/>
                    </a:ext>
                  </a:extLst>
                </p14:cNvPr>
                <p14:cNvContentPartPr/>
                <p14:nvPr/>
              </p14:nvContentPartPr>
              <p14:xfrm>
                <a:off x="8267582" y="4048585"/>
                <a:ext cx="207360" cy="1728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012BB4EE-F662-4923-BC52-B64CBAA20CF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258942" y="4039945"/>
                  <a:ext cx="225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93E9710A-AB9C-46F0-8912-0B50700DB17A}"/>
                    </a:ext>
                  </a:extLst>
                </p14:cNvPr>
                <p14:cNvContentPartPr/>
                <p14:nvPr/>
              </p14:nvContentPartPr>
              <p14:xfrm>
                <a:off x="8349662" y="4123105"/>
                <a:ext cx="182160" cy="1908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93E9710A-AB9C-46F0-8912-0B50700DB17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340662" y="4114105"/>
                  <a:ext cx="199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AB3824A3-A1C2-43BE-AA3D-B2EEAA60946C}"/>
                    </a:ext>
                  </a:extLst>
                </p14:cNvPr>
                <p14:cNvContentPartPr/>
                <p14:nvPr/>
              </p14:nvContentPartPr>
              <p14:xfrm>
                <a:off x="8785622" y="3580945"/>
                <a:ext cx="308160" cy="38484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AB3824A3-A1C2-43BE-AA3D-B2EEAA60946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76622" y="3572305"/>
                  <a:ext cx="325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84AEF033-C87B-4A10-B6C7-595E13360F7B}"/>
                    </a:ext>
                  </a:extLst>
                </p14:cNvPr>
                <p14:cNvContentPartPr/>
                <p14:nvPr/>
              </p14:nvContentPartPr>
              <p14:xfrm>
                <a:off x="9108182" y="3777865"/>
                <a:ext cx="158400" cy="20268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84AEF033-C87B-4A10-B6C7-595E13360F7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99542" y="3768865"/>
                  <a:ext cx="176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2AC8A0B5-E047-44BF-B3E5-67C2EB662C0E}"/>
                    </a:ext>
                  </a:extLst>
                </p14:cNvPr>
                <p14:cNvContentPartPr/>
                <p14:nvPr/>
              </p14:nvContentPartPr>
              <p14:xfrm>
                <a:off x="9101702" y="3906025"/>
                <a:ext cx="158400" cy="4068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2AC8A0B5-E047-44BF-B3E5-67C2EB662C0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92702" y="3897025"/>
                  <a:ext cx="176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6BA6E361-08B0-476B-85BE-EDBA33A598E8}"/>
                    </a:ext>
                  </a:extLst>
                </p14:cNvPr>
                <p14:cNvContentPartPr/>
                <p14:nvPr/>
              </p14:nvContentPartPr>
              <p14:xfrm>
                <a:off x="8800382" y="4082425"/>
                <a:ext cx="749520" cy="3348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6BA6E361-08B0-476B-85BE-EDBA33A598E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791382" y="4073425"/>
                  <a:ext cx="767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AE3E3432-E05B-4860-9B6A-028E105789EE}"/>
                    </a:ext>
                  </a:extLst>
                </p14:cNvPr>
                <p14:cNvContentPartPr/>
                <p14:nvPr/>
              </p14:nvContentPartPr>
              <p14:xfrm>
                <a:off x="9010262" y="4181785"/>
                <a:ext cx="206280" cy="24660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AE3E3432-E05B-4860-9B6A-028E105789E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001622" y="4173145"/>
                  <a:ext cx="223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D93583E7-227A-463B-B831-5A8C91204FA5}"/>
                    </a:ext>
                  </a:extLst>
                </p14:cNvPr>
                <p14:cNvContentPartPr/>
                <p14:nvPr/>
              </p14:nvContentPartPr>
              <p14:xfrm>
                <a:off x="9328862" y="4322905"/>
                <a:ext cx="223560" cy="18036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D93583E7-227A-463B-B831-5A8C91204FA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320222" y="4313905"/>
                  <a:ext cx="24120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63" name="Entrada de lápiz 262">
                <a:extLst>
                  <a:ext uri="{FF2B5EF4-FFF2-40B4-BE49-F238E27FC236}">
                    <a16:creationId xmlns:a16="http://schemas.microsoft.com/office/drawing/2014/main" id="{51935843-3CDD-4208-9D55-17B10EB5818E}"/>
                  </a:ext>
                </a:extLst>
              </p14:cNvPr>
              <p14:cNvContentPartPr/>
              <p14:nvPr/>
            </p14:nvContentPartPr>
            <p14:xfrm>
              <a:off x="6384062" y="5095105"/>
              <a:ext cx="254160" cy="406800"/>
            </p14:xfrm>
          </p:contentPart>
        </mc:Choice>
        <mc:Fallback>
          <p:pic>
            <p:nvPicPr>
              <p:cNvPr id="263" name="Entrada de lápiz 262">
                <a:extLst>
                  <a:ext uri="{FF2B5EF4-FFF2-40B4-BE49-F238E27FC236}">
                    <a16:creationId xmlns:a16="http://schemas.microsoft.com/office/drawing/2014/main" id="{51935843-3CDD-4208-9D55-17B10EB5818E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375062" y="5086465"/>
                <a:ext cx="27180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DD9EB628-D472-4009-B97C-7EDB9E3D295B}"/>
                  </a:ext>
                </a:extLst>
              </p14:cNvPr>
              <p14:cNvContentPartPr/>
              <p14:nvPr/>
            </p14:nvContentPartPr>
            <p14:xfrm>
              <a:off x="6761342" y="5356825"/>
              <a:ext cx="162720" cy="162360"/>
            </p14:xfrm>
          </p:contentPart>
        </mc:Choice>
        <mc:Fallback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DD9EB628-D472-4009-B97C-7EDB9E3D295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752702" y="5347825"/>
                <a:ext cx="1803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D5CB0961-5CE5-49D1-B033-385F6FCFD521}"/>
                  </a:ext>
                </a:extLst>
              </p14:cNvPr>
              <p14:cNvContentPartPr/>
              <p14:nvPr/>
            </p14:nvContentPartPr>
            <p14:xfrm>
              <a:off x="6961502" y="5526745"/>
              <a:ext cx="238680" cy="192240"/>
            </p14:xfrm>
          </p:contentPart>
        </mc:Choice>
        <mc:Fallback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D5CB0961-5CE5-49D1-B033-385F6FCFD521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952862" y="5518105"/>
                <a:ext cx="2563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66" name="Entrada de lápiz 265">
                <a:extLst>
                  <a:ext uri="{FF2B5EF4-FFF2-40B4-BE49-F238E27FC236}">
                    <a16:creationId xmlns:a16="http://schemas.microsoft.com/office/drawing/2014/main" id="{3106ED4A-6155-4285-A454-D9E038A470B1}"/>
                  </a:ext>
                </a:extLst>
              </p14:cNvPr>
              <p14:cNvContentPartPr/>
              <p14:nvPr/>
            </p14:nvContentPartPr>
            <p14:xfrm>
              <a:off x="7276502" y="5521345"/>
              <a:ext cx="182160" cy="129240"/>
            </p14:xfrm>
          </p:contentPart>
        </mc:Choice>
        <mc:Fallback>
          <p:pic>
            <p:nvPicPr>
              <p:cNvPr id="266" name="Entrada de lápiz 265">
                <a:extLst>
                  <a:ext uri="{FF2B5EF4-FFF2-40B4-BE49-F238E27FC236}">
                    <a16:creationId xmlns:a16="http://schemas.microsoft.com/office/drawing/2014/main" id="{3106ED4A-6155-4285-A454-D9E038A470B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267862" y="5512345"/>
                <a:ext cx="199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67" name="Entrada de lápiz 266">
                <a:extLst>
                  <a:ext uri="{FF2B5EF4-FFF2-40B4-BE49-F238E27FC236}">
                    <a16:creationId xmlns:a16="http://schemas.microsoft.com/office/drawing/2014/main" id="{7AC3072F-A37B-4380-8866-6AF939FCC8CB}"/>
                  </a:ext>
                </a:extLst>
              </p14:cNvPr>
              <p14:cNvContentPartPr/>
              <p14:nvPr/>
            </p14:nvContentPartPr>
            <p14:xfrm>
              <a:off x="7342022" y="5294185"/>
              <a:ext cx="61200" cy="97560"/>
            </p14:xfrm>
          </p:contentPart>
        </mc:Choice>
        <mc:Fallback>
          <p:pic>
            <p:nvPicPr>
              <p:cNvPr id="267" name="Entrada de lápiz 266">
                <a:extLst>
                  <a:ext uri="{FF2B5EF4-FFF2-40B4-BE49-F238E27FC236}">
                    <a16:creationId xmlns:a16="http://schemas.microsoft.com/office/drawing/2014/main" id="{7AC3072F-A37B-4380-8866-6AF939FCC8C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333022" y="5285185"/>
                <a:ext cx="78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B89B3F75-C69D-4C48-A2B4-73E434C33CCF}"/>
                  </a:ext>
                </a:extLst>
              </p14:cNvPr>
              <p14:cNvContentPartPr/>
              <p14:nvPr/>
            </p14:nvContentPartPr>
            <p14:xfrm>
              <a:off x="7437422" y="5425225"/>
              <a:ext cx="183960" cy="224640"/>
            </p14:xfrm>
          </p:contentPart>
        </mc:Choice>
        <mc:Fallback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B89B3F75-C69D-4C48-A2B4-73E434C33CCF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7428782" y="5416225"/>
                <a:ext cx="2016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69" name="Entrada de lápiz 268">
                <a:extLst>
                  <a:ext uri="{FF2B5EF4-FFF2-40B4-BE49-F238E27FC236}">
                    <a16:creationId xmlns:a16="http://schemas.microsoft.com/office/drawing/2014/main" id="{045A3984-59DC-4E99-BD47-1CEBC83C3C7C}"/>
                  </a:ext>
                </a:extLst>
              </p14:cNvPr>
              <p14:cNvContentPartPr/>
              <p14:nvPr/>
            </p14:nvContentPartPr>
            <p14:xfrm>
              <a:off x="7854302" y="5470585"/>
              <a:ext cx="249120" cy="14400"/>
            </p14:xfrm>
          </p:contentPart>
        </mc:Choice>
        <mc:Fallback>
          <p:pic>
            <p:nvPicPr>
              <p:cNvPr id="269" name="Entrada de lápiz 268">
                <a:extLst>
                  <a:ext uri="{FF2B5EF4-FFF2-40B4-BE49-F238E27FC236}">
                    <a16:creationId xmlns:a16="http://schemas.microsoft.com/office/drawing/2014/main" id="{045A3984-59DC-4E99-BD47-1CEBC83C3C7C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845662" y="5461585"/>
                <a:ext cx="2667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70" name="Entrada de lápiz 269">
                <a:extLst>
                  <a:ext uri="{FF2B5EF4-FFF2-40B4-BE49-F238E27FC236}">
                    <a16:creationId xmlns:a16="http://schemas.microsoft.com/office/drawing/2014/main" id="{E24052E9-4DF5-4C5D-A896-B60D9EE733E5}"/>
                  </a:ext>
                </a:extLst>
              </p14:cNvPr>
              <p14:cNvContentPartPr/>
              <p14:nvPr/>
            </p14:nvContentPartPr>
            <p14:xfrm>
              <a:off x="7918382" y="5562745"/>
              <a:ext cx="134640" cy="14040"/>
            </p14:xfrm>
          </p:contentPart>
        </mc:Choice>
        <mc:Fallback>
          <p:pic>
            <p:nvPicPr>
              <p:cNvPr id="270" name="Entrada de lápiz 269">
                <a:extLst>
                  <a:ext uri="{FF2B5EF4-FFF2-40B4-BE49-F238E27FC236}">
                    <a16:creationId xmlns:a16="http://schemas.microsoft.com/office/drawing/2014/main" id="{E24052E9-4DF5-4C5D-A896-B60D9EE733E5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7909742" y="5553745"/>
                <a:ext cx="1522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upo 306">
            <a:extLst>
              <a:ext uri="{FF2B5EF4-FFF2-40B4-BE49-F238E27FC236}">
                <a16:creationId xmlns:a16="http://schemas.microsoft.com/office/drawing/2014/main" id="{5BB6850D-9FEF-4697-8610-75A7A8EBDCAD}"/>
              </a:ext>
            </a:extLst>
          </p:cNvPr>
          <p:cNvGrpSpPr/>
          <p:nvPr/>
        </p:nvGrpSpPr>
        <p:grpSpPr>
          <a:xfrm>
            <a:off x="8545862" y="4991425"/>
            <a:ext cx="1842840" cy="734400"/>
            <a:chOff x="8545862" y="4991425"/>
            <a:chExt cx="1842840" cy="73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16896E58-32A6-4629-8DC0-4DFCB956E29E}"/>
                    </a:ext>
                  </a:extLst>
                </p14:cNvPr>
                <p14:cNvContentPartPr/>
                <p14:nvPr/>
              </p14:nvContentPartPr>
              <p14:xfrm>
                <a:off x="8545862" y="4991425"/>
                <a:ext cx="389880" cy="41112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16896E58-32A6-4629-8DC0-4DFCB956E29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37222" y="4982785"/>
                  <a:ext cx="4075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251E8914-9F00-42AC-B5EF-85D0773820B9}"/>
                    </a:ext>
                  </a:extLst>
                </p14:cNvPr>
                <p14:cNvContentPartPr/>
                <p14:nvPr/>
              </p14:nvContentPartPr>
              <p14:xfrm>
                <a:off x="9001262" y="5159905"/>
                <a:ext cx="182520" cy="19116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251E8914-9F00-42AC-B5EF-85D0773820B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992262" y="5150905"/>
                  <a:ext cx="200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03367A2D-ADC4-459A-9A93-5865430B253D}"/>
                    </a:ext>
                  </a:extLst>
                </p14:cNvPr>
                <p14:cNvContentPartPr/>
                <p14:nvPr/>
              </p14:nvContentPartPr>
              <p14:xfrm>
                <a:off x="9018902" y="5277985"/>
                <a:ext cx="151920" cy="39240"/>
              </p14:xfrm>
            </p:contentPart>
          </mc:Choice>
          <mc:Fallback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03367A2D-ADC4-459A-9A93-5865430B253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009902" y="5269345"/>
                  <a:ext cx="169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A80ACF6A-2D39-4DD6-95FA-1E70CB0C5F18}"/>
                    </a:ext>
                  </a:extLst>
                </p14:cNvPr>
                <p14:cNvContentPartPr/>
                <p14:nvPr/>
              </p14:nvContentPartPr>
              <p14:xfrm>
                <a:off x="8905862" y="5121745"/>
                <a:ext cx="702360" cy="588600"/>
              </p14:xfrm>
            </p:contentPart>
          </mc:Choice>
          <mc:Fallback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A80ACF6A-2D39-4DD6-95FA-1E70CB0C5F1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896862" y="5113105"/>
                  <a:ext cx="7200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34C05F44-5587-4452-B1D8-EEA69EB84BCE}"/>
                    </a:ext>
                  </a:extLst>
                </p14:cNvPr>
                <p14:cNvContentPartPr/>
                <p14:nvPr/>
              </p14:nvContentPartPr>
              <p14:xfrm>
                <a:off x="9442622" y="5403625"/>
                <a:ext cx="204120" cy="282240"/>
              </p14:xfrm>
            </p:contentPart>
          </mc:Choice>
          <mc:Fallback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34C05F44-5587-4452-B1D8-EEA69EB84BC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433982" y="5394985"/>
                  <a:ext cx="221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2606E006-D74B-4A8D-A388-1E1202E2A4B9}"/>
                    </a:ext>
                  </a:extLst>
                </p14:cNvPr>
                <p14:cNvContentPartPr/>
                <p14:nvPr/>
              </p14:nvContentPartPr>
              <p14:xfrm>
                <a:off x="9692102" y="5569585"/>
                <a:ext cx="138960" cy="103320"/>
              </p14:xfrm>
            </p:contentPart>
          </mc:Choice>
          <mc:Fallback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2606E006-D74B-4A8D-A388-1E1202E2A4B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683462" y="5560585"/>
                  <a:ext cx="156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94250AC4-89A3-4BDA-AF49-7D9BAD96BD02}"/>
                    </a:ext>
                  </a:extLst>
                </p14:cNvPr>
                <p14:cNvContentPartPr/>
                <p14:nvPr/>
              </p14:nvContentPartPr>
              <p14:xfrm>
                <a:off x="9892622" y="5596225"/>
                <a:ext cx="232920" cy="12420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94250AC4-89A3-4BDA-AF49-7D9BAD96BD0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883622" y="5587585"/>
                  <a:ext cx="250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50947FAB-0D4A-4826-87B9-02DBB832686C}"/>
                    </a:ext>
                  </a:extLst>
                </p14:cNvPr>
                <p14:cNvContentPartPr/>
                <p14:nvPr/>
              </p14:nvContentPartPr>
              <p14:xfrm>
                <a:off x="10113662" y="5497225"/>
                <a:ext cx="42480" cy="15660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50947FAB-0D4A-4826-87B9-02DBB832686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105022" y="5488225"/>
                  <a:ext cx="60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A6CF5F53-711A-4D7E-81E0-2F9C60123750}"/>
                    </a:ext>
                  </a:extLst>
                </p14:cNvPr>
                <p14:cNvContentPartPr/>
                <p14:nvPr/>
              </p14:nvContentPartPr>
              <p14:xfrm>
                <a:off x="10157222" y="5531425"/>
                <a:ext cx="231480" cy="194400"/>
              </p14:xfrm>
            </p:contentPart>
          </mc:Choice>
          <mc:Fallback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A6CF5F53-711A-4D7E-81E0-2F9C6012375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148222" y="5522785"/>
                  <a:ext cx="2491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upo 305">
            <a:extLst>
              <a:ext uri="{FF2B5EF4-FFF2-40B4-BE49-F238E27FC236}">
                <a16:creationId xmlns:a16="http://schemas.microsoft.com/office/drawing/2014/main" id="{166DBDE8-2E9F-4432-BA29-42D40C12C37E}"/>
              </a:ext>
            </a:extLst>
          </p:cNvPr>
          <p:cNvGrpSpPr/>
          <p:nvPr/>
        </p:nvGrpSpPr>
        <p:grpSpPr>
          <a:xfrm>
            <a:off x="6489902" y="6262225"/>
            <a:ext cx="1770840" cy="423720"/>
            <a:chOff x="6489902" y="6262225"/>
            <a:chExt cx="17708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CBC49DBF-3814-49FE-AEE7-00CC1F278283}"/>
                    </a:ext>
                  </a:extLst>
                </p14:cNvPr>
                <p14:cNvContentPartPr/>
                <p14:nvPr/>
              </p14:nvContentPartPr>
              <p14:xfrm>
                <a:off x="6489902" y="6262225"/>
                <a:ext cx="302760" cy="331200"/>
              </p14:xfrm>
            </p:contentPart>
          </mc:Choice>
          <mc:Fallback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CBC49DBF-3814-49FE-AEE7-00CC1F27828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80902" y="6253585"/>
                  <a:ext cx="320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1CD39CAB-042B-4459-8AC5-EE35B936C71A}"/>
                    </a:ext>
                  </a:extLst>
                </p14:cNvPr>
                <p14:cNvContentPartPr/>
                <p14:nvPr/>
              </p14:nvContentPartPr>
              <p14:xfrm>
                <a:off x="6892742" y="6497305"/>
                <a:ext cx="149400" cy="162000"/>
              </p14:xfrm>
            </p:contentPart>
          </mc:Choice>
          <mc:Fallback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1CD39CAB-042B-4459-8AC5-EE35B936C71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83742" y="6488665"/>
                  <a:ext cx="167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38EDDF2A-CA0D-470B-8A91-278EF0049217}"/>
                    </a:ext>
                  </a:extLst>
                </p14:cNvPr>
                <p14:cNvContentPartPr/>
                <p14:nvPr/>
              </p14:nvContentPartPr>
              <p14:xfrm>
                <a:off x="7142582" y="6505585"/>
                <a:ext cx="360720" cy="180360"/>
              </p14:xfrm>
            </p:contentPart>
          </mc:Choice>
          <mc:Fallback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38EDDF2A-CA0D-470B-8A91-278EF004921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3582" y="6496585"/>
                  <a:ext cx="378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FB322290-4C1E-49C5-9EA2-7F253551E50C}"/>
                    </a:ext>
                  </a:extLst>
                </p14:cNvPr>
                <p14:cNvContentPartPr/>
                <p14:nvPr/>
              </p14:nvContentPartPr>
              <p14:xfrm>
                <a:off x="7410422" y="6355105"/>
                <a:ext cx="107640" cy="23976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FB322290-4C1E-49C5-9EA2-7F253551E50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01782" y="6346465"/>
                  <a:ext cx="125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D2EE2C31-9C06-4F4F-9CF2-5BD3B4655F3D}"/>
                    </a:ext>
                  </a:extLst>
                </p14:cNvPr>
                <p14:cNvContentPartPr/>
                <p14:nvPr/>
              </p14:nvContentPartPr>
              <p14:xfrm>
                <a:off x="7533542" y="6480385"/>
                <a:ext cx="266400" cy="191520"/>
              </p14:xfrm>
            </p:contentPart>
          </mc:Choice>
          <mc:Fallback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D2EE2C31-9C06-4F4F-9CF2-5BD3B4655F3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524542" y="6471385"/>
                  <a:ext cx="284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4544D7D2-313B-4863-B0D2-938BE4166796}"/>
                    </a:ext>
                  </a:extLst>
                </p14:cNvPr>
                <p14:cNvContentPartPr/>
                <p14:nvPr/>
              </p14:nvContentPartPr>
              <p14:xfrm>
                <a:off x="8035022" y="6473905"/>
                <a:ext cx="225720" cy="32760"/>
              </p14:xfrm>
            </p:contentPart>
          </mc:Choice>
          <mc:Fallback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4544D7D2-313B-4863-B0D2-938BE416679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026382" y="6465265"/>
                  <a:ext cx="243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E2798A92-B459-40CB-B18E-3D9659825C00}"/>
                    </a:ext>
                  </a:extLst>
                </p14:cNvPr>
                <p14:cNvContentPartPr/>
                <p14:nvPr/>
              </p14:nvContentPartPr>
              <p14:xfrm>
                <a:off x="8107742" y="6600985"/>
                <a:ext cx="122040" cy="29160"/>
              </p14:xfrm>
            </p:contentPart>
          </mc:Choice>
          <mc:Fallback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E2798A92-B459-40CB-B18E-3D9659825C0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099102" y="6591985"/>
                  <a:ext cx="1396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upo 312">
            <a:extLst>
              <a:ext uri="{FF2B5EF4-FFF2-40B4-BE49-F238E27FC236}">
                <a16:creationId xmlns:a16="http://schemas.microsoft.com/office/drawing/2014/main" id="{8165DA87-9E74-42B6-A28A-47ABB03F0158}"/>
              </a:ext>
            </a:extLst>
          </p:cNvPr>
          <p:cNvGrpSpPr/>
          <p:nvPr/>
        </p:nvGrpSpPr>
        <p:grpSpPr>
          <a:xfrm>
            <a:off x="10362422" y="5129305"/>
            <a:ext cx="136440" cy="82800"/>
            <a:chOff x="10362422" y="5129305"/>
            <a:chExt cx="136440" cy="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AD4D6EBF-DDCC-48F7-BF25-445163A17DF4}"/>
                    </a:ext>
                  </a:extLst>
                </p14:cNvPr>
                <p14:cNvContentPartPr/>
                <p14:nvPr/>
              </p14:nvContentPartPr>
              <p14:xfrm>
                <a:off x="10362422" y="5129305"/>
                <a:ext cx="118440" cy="12960"/>
              </p14:xfrm>
            </p:contentPart>
          </mc:Choice>
          <mc:Fallback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AD4D6EBF-DDCC-48F7-BF25-445163A17DF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353422" y="5120305"/>
                  <a:ext cx="136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FC65BCB6-4957-4D43-826A-A2532B68E28B}"/>
                    </a:ext>
                  </a:extLst>
                </p14:cNvPr>
                <p14:cNvContentPartPr/>
                <p14:nvPr/>
              </p14:nvContentPartPr>
              <p14:xfrm>
                <a:off x="10387622" y="5173225"/>
                <a:ext cx="111240" cy="38880"/>
              </p14:xfrm>
            </p:contentPart>
          </mc:Choice>
          <mc:Fallback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FC65BCB6-4957-4D43-826A-A2532B68E28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378982" y="5164585"/>
                  <a:ext cx="12888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o 319">
            <a:extLst>
              <a:ext uri="{FF2B5EF4-FFF2-40B4-BE49-F238E27FC236}">
                <a16:creationId xmlns:a16="http://schemas.microsoft.com/office/drawing/2014/main" id="{CE205DB2-C4DF-4823-9191-D297EFBD6318}"/>
              </a:ext>
            </a:extLst>
          </p:cNvPr>
          <p:cNvGrpSpPr/>
          <p:nvPr/>
        </p:nvGrpSpPr>
        <p:grpSpPr>
          <a:xfrm>
            <a:off x="10868222" y="4804945"/>
            <a:ext cx="739080" cy="679680"/>
            <a:chOff x="10868222" y="4804945"/>
            <a:chExt cx="739080" cy="67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54B0B8A9-D1A5-4465-BD4A-641C90F4C5FF}"/>
                    </a:ext>
                  </a:extLst>
                </p14:cNvPr>
                <p14:cNvContentPartPr/>
                <p14:nvPr/>
              </p14:nvContentPartPr>
              <p14:xfrm>
                <a:off x="10868222" y="4829065"/>
                <a:ext cx="208080" cy="249120"/>
              </p14:xfrm>
            </p:contentPart>
          </mc:Choice>
          <mc:Fallback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54B0B8A9-D1A5-4465-BD4A-641C90F4C5F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859222" y="4820065"/>
                  <a:ext cx="225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5F78D4C7-728B-40BF-A980-A63D3FE01CB2}"/>
                    </a:ext>
                  </a:extLst>
                </p14:cNvPr>
                <p14:cNvContentPartPr/>
                <p14:nvPr/>
              </p14:nvContentPartPr>
              <p14:xfrm>
                <a:off x="11077382" y="4804945"/>
                <a:ext cx="351720" cy="451080"/>
              </p14:xfrm>
            </p:contentPart>
          </mc:Choice>
          <mc:Fallback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5F78D4C7-728B-40BF-A980-A63D3FE01CB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068742" y="4796305"/>
                  <a:ext cx="3693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C9521A4F-1188-4065-BED5-381C207F9663}"/>
                    </a:ext>
                  </a:extLst>
                </p14:cNvPr>
                <p14:cNvContentPartPr/>
                <p14:nvPr/>
              </p14:nvContentPartPr>
              <p14:xfrm>
                <a:off x="11224262" y="5186185"/>
                <a:ext cx="161640" cy="298440"/>
              </p14:xfrm>
            </p:contentPart>
          </mc:Choice>
          <mc:Fallback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C9521A4F-1188-4065-BED5-381C207F966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215622" y="5177185"/>
                  <a:ext cx="1792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F2570295-4198-4D2F-8D58-ED9ACE971DB4}"/>
                    </a:ext>
                  </a:extLst>
                </p14:cNvPr>
                <p14:cNvContentPartPr/>
                <p14:nvPr/>
              </p14:nvContentPartPr>
              <p14:xfrm>
                <a:off x="11463662" y="5162425"/>
                <a:ext cx="143640" cy="302040"/>
              </p14:xfrm>
            </p:contentPart>
          </mc:Choice>
          <mc:Fallback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F2570295-4198-4D2F-8D58-ED9ACE971DB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454662" y="5153425"/>
                  <a:ext cx="16128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o 318">
            <a:extLst>
              <a:ext uri="{FF2B5EF4-FFF2-40B4-BE49-F238E27FC236}">
                <a16:creationId xmlns:a16="http://schemas.microsoft.com/office/drawing/2014/main" id="{7446EF68-E909-4A85-A7DA-47456B131D74}"/>
              </a:ext>
            </a:extLst>
          </p:cNvPr>
          <p:cNvGrpSpPr/>
          <p:nvPr/>
        </p:nvGrpSpPr>
        <p:grpSpPr>
          <a:xfrm>
            <a:off x="8541902" y="6106345"/>
            <a:ext cx="2356200" cy="680760"/>
            <a:chOff x="8541902" y="6106345"/>
            <a:chExt cx="2356200" cy="68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14FF426E-6C7B-4B99-AF11-9619880E24C3}"/>
                    </a:ext>
                  </a:extLst>
                </p14:cNvPr>
                <p14:cNvContentPartPr/>
                <p14:nvPr/>
              </p14:nvContentPartPr>
              <p14:xfrm>
                <a:off x="8541902" y="6106345"/>
                <a:ext cx="318600" cy="405720"/>
              </p14:xfrm>
            </p:contentPart>
          </mc:Choice>
          <mc:Fallback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14FF426E-6C7B-4B99-AF11-9619880E24C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532902" y="6097345"/>
                  <a:ext cx="3362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DD0DF7CB-3495-44FB-B184-B0BB5223B02D}"/>
                    </a:ext>
                  </a:extLst>
                </p14:cNvPr>
                <p14:cNvContentPartPr/>
                <p14:nvPr/>
              </p14:nvContentPartPr>
              <p14:xfrm>
                <a:off x="8923142" y="6246745"/>
                <a:ext cx="106200" cy="247320"/>
              </p14:xfrm>
            </p:contentPart>
          </mc:Choice>
          <mc:Fallback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DD0DF7CB-3495-44FB-B184-B0BB5223B02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914142" y="6238105"/>
                  <a:ext cx="123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75D8FED7-54F6-482C-A382-E7AEC0CD1D9D}"/>
                    </a:ext>
                  </a:extLst>
                </p14:cNvPr>
                <p14:cNvContentPartPr/>
                <p14:nvPr/>
              </p14:nvContentPartPr>
              <p14:xfrm>
                <a:off x="8860862" y="6388585"/>
                <a:ext cx="341280" cy="75600"/>
              </p14:xfrm>
            </p:contentPart>
          </mc:Choice>
          <mc:Fallback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75D8FED7-54F6-482C-A382-E7AEC0CD1D9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852222" y="6379945"/>
                  <a:ext cx="358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4F326FB6-3C9A-4579-AE1C-9E2474BAFF15}"/>
                    </a:ext>
                  </a:extLst>
                </p14:cNvPr>
                <p14:cNvContentPartPr/>
                <p14:nvPr/>
              </p14:nvContentPartPr>
              <p14:xfrm>
                <a:off x="9045902" y="6189505"/>
                <a:ext cx="447840" cy="586440"/>
              </p14:xfrm>
            </p:contentPart>
          </mc:Choice>
          <mc:Fallback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4F326FB6-3C9A-4579-AE1C-9E2474BAFF1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036902" y="6180865"/>
                  <a:ext cx="4654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65500B2D-57D6-45CA-BE2D-AB5F15A67AF3}"/>
                    </a:ext>
                  </a:extLst>
                </p14:cNvPr>
                <p14:cNvContentPartPr/>
                <p14:nvPr/>
              </p14:nvContentPartPr>
              <p14:xfrm>
                <a:off x="9512102" y="6279505"/>
                <a:ext cx="273600" cy="356760"/>
              </p14:xfrm>
            </p:contentPart>
          </mc:Choice>
          <mc:Fallback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65500B2D-57D6-45CA-BE2D-AB5F15A67A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503102" y="6270505"/>
                  <a:ext cx="2912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02186F21-BBE8-4517-B19C-2FD83E5441A9}"/>
                    </a:ext>
                  </a:extLst>
                </p14:cNvPr>
                <p14:cNvContentPartPr/>
                <p14:nvPr/>
              </p14:nvContentPartPr>
              <p14:xfrm>
                <a:off x="9819902" y="6518905"/>
                <a:ext cx="171720" cy="174600"/>
              </p14:xfrm>
            </p:contentPart>
          </mc:Choice>
          <mc:Fallback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02186F21-BBE8-4517-B19C-2FD83E5441A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811262" y="6509905"/>
                  <a:ext cx="189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DD310911-8986-4905-9C56-0D984BE9BD3A}"/>
                    </a:ext>
                  </a:extLst>
                </p14:cNvPr>
                <p14:cNvContentPartPr/>
                <p14:nvPr/>
              </p14:nvContentPartPr>
              <p14:xfrm>
                <a:off x="10000622" y="6553465"/>
                <a:ext cx="268920" cy="178560"/>
              </p14:xfrm>
            </p:contentPart>
          </mc:Choice>
          <mc:Fallback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DD310911-8986-4905-9C56-0D984BE9BD3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991982" y="6544465"/>
                  <a:ext cx="286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5CA8F49E-DC74-4B31-91AF-54163462B11C}"/>
                    </a:ext>
                  </a:extLst>
                </p14:cNvPr>
                <p14:cNvContentPartPr/>
                <p14:nvPr/>
              </p14:nvContentPartPr>
              <p14:xfrm>
                <a:off x="10303022" y="6625465"/>
                <a:ext cx="163440" cy="138240"/>
              </p14:xfrm>
            </p:contentPart>
          </mc:Choice>
          <mc:Fallback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5CA8F49E-DC74-4B31-91AF-54163462B11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294382" y="6616825"/>
                  <a:ext cx="181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DE138B20-DCE8-4F4A-8C40-4F497B658E0F}"/>
                    </a:ext>
                  </a:extLst>
                </p14:cNvPr>
                <p14:cNvContentPartPr/>
                <p14:nvPr/>
              </p14:nvContentPartPr>
              <p14:xfrm>
                <a:off x="10308062" y="6438985"/>
                <a:ext cx="121680" cy="116280"/>
              </p14:xfrm>
            </p:contentPart>
          </mc:Choice>
          <mc:Fallback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DE138B20-DCE8-4F4A-8C40-4F497B658E0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299062" y="6429985"/>
                  <a:ext cx="139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BD448507-2850-478A-9FED-E1D690669CBD}"/>
                    </a:ext>
                  </a:extLst>
                </p14:cNvPr>
                <p14:cNvContentPartPr/>
                <p14:nvPr/>
              </p14:nvContentPartPr>
              <p14:xfrm>
                <a:off x="10443782" y="6561385"/>
                <a:ext cx="192960" cy="225720"/>
              </p14:xfrm>
            </p:contentPart>
          </mc:Choice>
          <mc:Fallback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BD448507-2850-478A-9FED-E1D690669CB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434782" y="6552385"/>
                  <a:ext cx="210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E39D09B9-4793-42D3-87D6-56056228FD1A}"/>
                    </a:ext>
                  </a:extLst>
                </p14:cNvPr>
                <p14:cNvContentPartPr/>
                <p14:nvPr/>
              </p14:nvContentPartPr>
              <p14:xfrm>
                <a:off x="10687502" y="6373465"/>
                <a:ext cx="170640" cy="22680"/>
              </p14:xfrm>
            </p:contentPart>
          </mc:Choice>
          <mc:Fallback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E39D09B9-4793-42D3-87D6-56056228FD1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678502" y="6364825"/>
                  <a:ext cx="188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20A7596C-4F68-4004-9378-6BBCB1CF59D2}"/>
                    </a:ext>
                  </a:extLst>
                </p14:cNvPr>
                <p14:cNvContentPartPr/>
                <p14:nvPr/>
              </p14:nvContentPartPr>
              <p14:xfrm>
                <a:off x="10742582" y="6450145"/>
                <a:ext cx="155520" cy="21600"/>
              </p14:xfrm>
            </p:contentPart>
          </mc:Choice>
          <mc:Fallback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20A7596C-4F68-4004-9378-6BBCB1CF59D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733942" y="6441145"/>
                  <a:ext cx="1731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upo 324">
            <a:extLst>
              <a:ext uri="{FF2B5EF4-FFF2-40B4-BE49-F238E27FC236}">
                <a16:creationId xmlns:a16="http://schemas.microsoft.com/office/drawing/2014/main" id="{45B36106-D739-4F9C-8A1C-8583E25E34D4}"/>
              </a:ext>
            </a:extLst>
          </p:cNvPr>
          <p:cNvGrpSpPr/>
          <p:nvPr/>
        </p:nvGrpSpPr>
        <p:grpSpPr>
          <a:xfrm>
            <a:off x="11281502" y="6013105"/>
            <a:ext cx="676800" cy="762120"/>
            <a:chOff x="11281502" y="6013105"/>
            <a:chExt cx="67680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399C29A4-FE15-4F6A-85B1-61D5CE1D10C4}"/>
                    </a:ext>
                  </a:extLst>
                </p14:cNvPr>
                <p14:cNvContentPartPr/>
                <p14:nvPr/>
              </p14:nvContentPartPr>
              <p14:xfrm>
                <a:off x="11281502" y="6054145"/>
                <a:ext cx="221760" cy="223560"/>
              </p14:xfrm>
            </p:contentPart>
          </mc:Choice>
          <mc:Fallback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399C29A4-FE15-4F6A-85B1-61D5CE1D10C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272862" y="6045505"/>
                  <a:ext cx="239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92B641EB-679C-40DE-828B-23641855D493}"/>
                    </a:ext>
                  </a:extLst>
                </p14:cNvPr>
                <p14:cNvContentPartPr/>
                <p14:nvPr/>
              </p14:nvContentPartPr>
              <p14:xfrm>
                <a:off x="11355662" y="6013105"/>
                <a:ext cx="395280" cy="607320"/>
              </p14:xfrm>
            </p:contentPart>
          </mc:Choice>
          <mc:Fallback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92B641EB-679C-40DE-828B-23641855D49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347022" y="6004105"/>
                  <a:ext cx="4129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9D845169-AB98-4C4C-BB21-E17BC70952A3}"/>
                    </a:ext>
                  </a:extLst>
                </p14:cNvPr>
                <p14:cNvContentPartPr/>
                <p14:nvPr/>
              </p14:nvContentPartPr>
              <p14:xfrm>
                <a:off x="11404262" y="6553825"/>
                <a:ext cx="80280" cy="186840"/>
              </p14:xfrm>
            </p:contentPart>
          </mc:Choice>
          <mc:Fallback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9D845169-AB98-4C4C-BB21-E17BC70952A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395262" y="6544825"/>
                  <a:ext cx="97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E062E064-0013-4E40-A69A-CA6DF20F2FCD}"/>
                    </a:ext>
                  </a:extLst>
                </p14:cNvPr>
                <p14:cNvContentPartPr/>
                <p14:nvPr/>
              </p14:nvContentPartPr>
              <p14:xfrm>
                <a:off x="11532422" y="6570385"/>
                <a:ext cx="165600" cy="204840"/>
              </p14:xfrm>
            </p:contentPart>
          </mc:Choice>
          <mc:Fallback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E062E064-0013-4E40-A69A-CA6DF20F2FC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523782" y="6561745"/>
                  <a:ext cx="183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29E99EA1-0032-4B27-BEC6-2B1457F3D472}"/>
                    </a:ext>
                  </a:extLst>
                </p14:cNvPr>
                <p14:cNvContentPartPr/>
                <p14:nvPr/>
              </p14:nvContentPartPr>
              <p14:xfrm>
                <a:off x="11728982" y="6502345"/>
                <a:ext cx="229320" cy="237600"/>
              </p14:xfrm>
            </p:contentPart>
          </mc:Choice>
          <mc:Fallback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29E99EA1-0032-4B27-BEC6-2B1457F3D47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719982" y="6493705"/>
                  <a:ext cx="246960" cy="25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489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B8C19D1C-104C-42A3-9A0C-3802CA2DA8E4}"/>
                  </a:ext>
                </a:extLst>
              </p14:cNvPr>
              <p14:cNvContentPartPr/>
              <p14:nvPr/>
            </p14:nvContentPartPr>
            <p14:xfrm>
              <a:off x="5659078" y="532105"/>
              <a:ext cx="253800" cy="20952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B8C19D1C-104C-42A3-9A0C-3802CA2DA8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0078" y="523105"/>
                <a:ext cx="2714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D8AD2CC8-79C4-4484-A8CA-DDEBBDD5655F}"/>
                  </a:ext>
                </a:extLst>
              </p14:cNvPr>
              <p14:cNvContentPartPr/>
              <p14:nvPr/>
            </p14:nvContentPartPr>
            <p14:xfrm>
              <a:off x="5935198" y="617065"/>
              <a:ext cx="248400" cy="17748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D8AD2CC8-79C4-4484-A8CA-DDEBBDD565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6198" y="608065"/>
                <a:ext cx="266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785EEBAD-C30E-491C-A245-3ABE314A0124}"/>
                  </a:ext>
                </a:extLst>
              </p14:cNvPr>
              <p14:cNvContentPartPr/>
              <p14:nvPr/>
            </p14:nvContentPartPr>
            <p14:xfrm>
              <a:off x="6279123" y="560206"/>
              <a:ext cx="620280" cy="20952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785EEBAD-C30E-491C-A245-3ABE314A01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0123" y="551206"/>
                <a:ext cx="63792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o 78">
            <a:extLst>
              <a:ext uri="{FF2B5EF4-FFF2-40B4-BE49-F238E27FC236}">
                <a16:creationId xmlns:a16="http://schemas.microsoft.com/office/drawing/2014/main" id="{50ECB220-6F39-4767-B3C1-145488D71155}"/>
              </a:ext>
            </a:extLst>
          </p:cNvPr>
          <p:cNvGrpSpPr/>
          <p:nvPr/>
        </p:nvGrpSpPr>
        <p:grpSpPr>
          <a:xfrm>
            <a:off x="198263" y="586393"/>
            <a:ext cx="5046120" cy="2112480"/>
            <a:chOff x="357794" y="3696865"/>
            <a:chExt cx="5046120" cy="21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1FDD097-77C9-4151-B3AE-67E83F3B6240}"/>
                    </a:ext>
                  </a:extLst>
                </p14:cNvPr>
                <p14:cNvContentPartPr/>
                <p14:nvPr/>
              </p14:nvContentPartPr>
              <p14:xfrm>
                <a:off x="3005594" y="3798745"/>
                <a:ext cx="234360" cy="2095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1FDD097-77C9-4151-B3AE-67E83F3B624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96954" y="3790105"/>
                  <a:ext cx="252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1AD52B5-E71F-46FE-9B75-226215BF1179}"/>
                    </a:ext>
                  </a:extLst>
                </p14:cNvPr>
                <p14:cNvContentPartPr/>
                <p14:nvPr/>
              </p14:nvContentPartPr>
              <p14:xfrm>
                <a:off x="3339674" y="3839785"/>
                <a:ext cx="138240" cy="1656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1AD52B5-E71F-46FE-9B75-226215BF117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30674" y="3831145"/>
                  <a:ext cx="155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446744F-C7DF-4397-8B9A-99798CAF203F}"/>
                    </a:ext>
                  </a:extLst>
                </p14:cNvPr>
                <p14:cNvContentPartPr/>
                <p14:nvPr/>
              </p14:nvContentPartPr>
              <p14:xfrm>
                <a:off x="3476834" y="3763825"/>
                <a:ext cx="361440" cy="1882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446744F-C7DF-4397-8B9A-99798CAF20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67834" y="3754825"/>
                  <a:ext cx="379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DD96822-59D2-4860-B558-4815600D3792}"/>
                    </a:ext>
                  </a:extLst>
                </p14:cNvPr>
                <p14:cNvContentPartPr/>
                <p14:nvPr/>
              </p14:nvContentPartPr>
              <p14:xfrm>
                <a:off x="3747194" y="3732145"/>
                <a:ext cx="357480" cy="2822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ADD96822-59D2-4860-B558-4815600D37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38194" y="3723505"/>
                  <a:ext cx="375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F622CAF0-74EB-4C1D-B81C-5E61D888F89B}"/>
                    </a:ext>
                  </a:extLst>
                </p14:cNvPr>
                <p14:cNvContentPartPr/>
                <p14:nvPr/>
              </p14:nvContentPartPr>
              <p14:xfrm>
                <a:off x="3795434" y="3757345"/>
                <a:ext cx="447120" cy="3175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622CAF0-74EB-4C1D-B81C-5E61D888F89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86434" y="3748345"/>
                  <a:ext cx="4647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5A6D741-C539-4C3C-8662-316C26CF214B}"/>
                    </a:ext>
                  </a:extLst>
                </p14:cNvPr>
                <p14:cNvContentPartPr/>
                <p14:nvPr/>
              </p14:nvContentPartPr>
              <p14:xfrm>
                <a:off x="4172714" y="3779665"/>
                <a:ext cx="142560" cy="2192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5A6D741-C539-4C3C-8662-316C26CF21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63714" y="3771025"/>
                  <a:ext cx="160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D9EA9DD-315C-4543-996B-F5274A336E90}"/>
                    </a:ext>
                  </a:extLst>
                </p14:cNvPr>
                <p14:cNvContentPartPr/>
                <p14:nvPr/>
              </p14:nvContentPartPr>
              <p14:xfrm>
                <a:off x="4358114" y="3800185"/>
                <a:ext cx="216360" cy="1760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D9EA9DD-315C-4543-996B-F5274A336E9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49114" y="3791545"/>
                  <a:ext cx="234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2EC6A4D-2D29-44CC-A5C5-B67745B69A58}"/>
                    </a:ext>
                  </a:extLst>
                </p14:cNvPr>
                <p14:cNvContentPartPr/>
                <p14:nvPr/>
              </p14:nvContentPartPr>
              <p14:xfrm>
                <a:off x="4458194" y="3696865"/>
                <a:ext cx="449280" cy="2379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2EC6A4D-2D29-44CC-A5C5-B67745B69A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49554" y="3687865"/>
                  <a:ext cx="46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F268349-A003-4D95-A15A-FF7FE475C89D}"/>
                    </a:ext>
                  </a:extLst>
                </p14:cNvPr>
                <p14:cNvContentPartPr/>
                <p14:nvPr/>
              </p14:nvContentPartPr>
              <p14:xfrm>
                <a:off x="5132474" y="3787585"/>
                <a:ext cx="264240" cy="169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F268349-A003-4D95-A15A-FF7FE475C89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23834" y="3778585"/>
                  <a:ext cx="28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DDF8E5C-D61A-4B1D-8984-43D6F552AD8C}"/>
                    </a:ext>
                  </a:extLst>
                </p14:cNvPr>
                <p14:cNvContentPartPr/>
                <p14:nvPr/>
              </p14:nvContentPartPr>
              <p14:xfrm>
                <a:off x="5069114" y="3924745"/>
                <a:ext cx="334800" cy="352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DDF8E5C-D61A-4B1D-8984-43D6F552AD8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0474" y="3916105"/>
                  <a:ext cx="352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2323DB8-671F-4FC2-9657-8ED39F1AFB3A}"/>
                    </a:ext>
                  </a:extLst>
                </p14:cNvPr>
                <p14:cNvContentPartPr/>
                <p14:nvPr/>
              </p14:nvContentPartPr>
              <p14:xfrm>
                <a:off x="591434" y="3743665"/>
                <a:ext cx="9720" cy="2847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2323DB8-671F-4FC2-9657-8ED39F1AFB3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2794" y="3734665"/>
                  <a:ext cx="27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8FC5021-02CC-4549-ADC1-A86576C5751D}"/>
                    </a:ext>
                  </a:extLst>
                </p14:cNvPr>
                <p14:cNvContentPartPr/>
                <p14:nvPr/>
              </p14:nvContentPartPr>
              <p14:xfrm>
                <a:off x="384794" y="3746905"/>
                <a:ext cx="317880" cy="3024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8FC5021-02CC-4549-ADC1-A86576C575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6154" y="3737905"/>
                  <a:ext cx="335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2427247-33A6-45BB-A8D5-4155FA911C03}"/>
                    </a:ext>
                  </a:extLst>
                </p14:cNvPr>
                <p14:cNvContentPartPr/>
                <p14:nvPr/>
              </p14:nvContentPartPr>
              <p14:xfrm>
                <a:off x="794114" y="4025185"/>
                <a:ext cx="12600" cy="1260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2427247-33A6-45BB-A8D5-4155FA911C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5474" y="4016545"/>
                  <a:ext cx="30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F8CC2F0-AB73-4D16-8F0B-97901DD11D8D}"/>
                    </a:ext>
                  </a:extLst>
                </p14:cNvPr>
                <p14:cNvContentPartPr/>
                <p14:nvPr/>
              </p14:nvContentPartPr>
              <p14:xfrm>
                <a:off x="652994" y="4047145"/>
                <a:ext cx="191880" cy="324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F8CC2F0-AB73-4D16-8F0B-97901DD11D8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4354" y="4038145"/>
                  <a:ext cx="209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F3F8559-CF47-4995-A4BE-540B6F77E7A8}"/>
                    </a:ext>
                  </a:extLst>
                </p14:cNvPr>
                <p14:cNvContentPartPr/>
                <p14:nvPr/>
              </p14:nvContentPartPr>
              <p14:xfrm>
                <a:off x="912554" y="4007545"/>
                <a:ext cx="7560" cy="168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F3F8559-CF47-4995-A4BE-540B6F77E7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3554" y="3998545"/>
                  <a:ext cx="25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44D1B35-0B7D-477C-8993-F8F0B2942E33}"/>
                    </a:ext>
                  </a:extLst>
                </p14:cNvPr>
                <p14:cNvContentPartPr/>
                <p14:nvPr/>
              </p14:nvContentPartPr>
              <p14:xfrm>
                <a:off x="841994" y="4042465"/>
                <a:ext cx="166680" cy="1425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44D1B35-0B7D-477C-8993-F8F0B2942E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3354" y="4033465"/>
                  <a:ext cx="184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AA3E458-70F2-42B8-BE2A-E01AA29D628D}"/>
                    </a:ext>
                  </a:extLst>
                </p14:cNvPr>
                <p14:cNvContentPartPr/>
                <p14:nvPr/>
              </p14:nvContentPartPr>
              <p14:xfrm>
                <a:off x="1133234" y="3980545"/>
                <a:ext cx="177120" cy="205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AA3E458-70F2-42B8-BE2A-E01AA29D62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4594" y="3971905"/>
                  <a:ext cx="194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C202FC2-CBA0-442E-8DBE-64F279D5248E}"/>
                    </a:ext>
                  </a:extLst>
                </p14:cNvPr>
                <p14:cNvContentPartPr/>
                <p14:nvPr/>
              </p14:nvContentPartPr>
              <p14:xfrm>
                <a:off x="1138994" y="4076305"/>
                <a:ext cx="132120" cy="280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C202FC2-CBA0-442E-8DBE-64F279D5248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30354" y="4067305"/>
                  <a:ext cx="149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6854240-5433-47E3-997E-6FFFE9DE6B78}"/>
                    </a:ext>
                  </a:extLst>
                </p14:cNvPr>
                <p14:cNvContentPartPr/>
                <p14:nvPr/>
              </p14:nvContentPartPr>
              <p14:xfrm>
                <a:off x="1544714" y="3812425"/>
                <a:ext cx="32760" cy="2689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6854240-5433-47E3-997E-6FFFE9DE6B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35714" y="3803425"/>
                  <a:ext cx="50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2EDC3AA-694E-487F-9DB6-764D8492601E}"/>
                    </a:ext>
                  </a:extLst>
                </p14:cNvPr>
                <p14:cNvContentPartPr/>
                <p14:nvPr/>
              </p14:nvContentPartPr>
              <p14:xfrm>
                <a:off x="1677194" y="3873625"/>
                <a:ext cx="195120" cy="184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2EDC3AA-694E-487F-9DB6-764D8492601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68554" y="3864625"/>
                  <a:ext cx="212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344A454-201E-4539-B882-70BACF961FDC}"/>
                    </a:ext>
                  </a:extLst>
                </p14:cNvPr>
                <p14:cNvContentPartPr/>
                <p14:nvPr/>
              </p14:nvContentPartPr>
              <p14:xfrm>
                <a:off x="1814354" y="3814225"/>
                <a:ext cx="512280" cy="2203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344A454-201E-4539-B882-70BACF961FD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05714" y="3805225"/>
                  <a:ext cx="529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8F90DCD-4957-404E-B539-62F4FA0D1455}"/>
                    </a:ext>
                  </a:extLst>
                </p14:cNvPr>
                <p14:cNvContentPartPr/>
                <p14:nvPr/>
              </p14:nvContentPartPr>
              <p14:xfrm>
                <a:off x="2632274" y="3843025"/>
                <a:ext cx="36000" cy="180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8F90DCD-4957-404E-B539-62F4FA0D145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23274" y="3834025"/>
                  <a:ext cx="53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D491D58-8787-4FEF-AAE2-BBED6529DDF8}"/>
                    </a:ext>
                  </a:extLst>
                </p14:cNvPr>
                <p14:cNvContentPartPr/>
                <p14:nvPr/>
              </p14:nvContentPartPr>
              <p14:xfrm>
                <a:off x="2526434" y="3964705"/>
                <a:ext cx="146880" cy="342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D491D58-8787-4FEF-AAE2-BBED6529DD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17434" y="3955705"/>
                  <a:ext cx="164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96BB2C3-1E1C-4589-A93C-7C90925E7E08}"/>
                    </a:ext>
                  </a:extLst>
                </p14:cNvPr>
                <p14:cNvContentPartPr/>
                <p14:nvPr/>
              </p14:nvContentPartPr>
              <p14:xfrm>
                <a:off x="569834" y="5256745"/>
                <a:ext cx="203760" cy="5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96BB2C3-1E1C-4589-A93C-7C90925E7E0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0834" y="5248105"/>
                  <a:ext cx="22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5851F4E-9499-4A48-983B-928D763C4AE4}"/>
                    </a:ext>
                  </a:extLst>
                </p14:cNvPr>
                <p14:cNvContentPartPr/>
                <p14:nvPr/>
              </p14:nvContentPartPr>
              <p14:xfrm>
                <a:off x="924434" y="5275105"/>
                <a:ext cx="28080" cy="148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5851F4E-9499-4A48-983B-928D763C4AE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5794" y="5266105"/>
                  <a:ext cx="45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D3796F8-1F8B-4E24-9A76-72393CFD0BE1}"/>
                    </a:ext>
                  </a:extLst>
                </p14:cNvPr>
                <p14:cNvContentPartPr/>
                <p14:nvPr/>
              </p14:nvContentPartPr>
              <p14:xfrm>
                <a:off x="993554" y="5317225"/>
                <a:ext cx="196560" cy="1310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D3796F8-1F8B-4E24-9A76-72393CFD0BE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4914" y="5308225"/>
                  <a:ext cx="214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0E4606B6-EE39-4713-86BD-B994AD649D2F}"/>
                    </a:ext>
                  </a:extLst>
                </p14:cNvPr>
                <p14:cNvContentPartPr/>
                <p14:nvPr/>
              </p14:nvContentPartPr>
              <p14:xfrm>
                <a:off x="1206674" y="5326225"/>
                <a:ext cx="137160" cy="1166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0E4606B6-EE39-4713-86BD-B994AD649D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97674" y="5317585"/>
                  <a:ext cx="15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0317462F-CB64-46B3-956A-AC76FC06E89F}"/>
                    </a:ext>
                  </a:extLst>
                </p14:cNvPr>
                <p14:cNvContentPartPr/>
                <p14:nvPr/>
              </p14:nvContentPartPr>
              <p14:xfrm>
                <a:off x="630674" y="5317585"/>
                <a:ext cx="126000" cy="4705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0317462F-CB64-46B3-956A-AC76FC06E89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1674" y="5308945"/>
                  <a:ext cx="1436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53913FB-2C79-4F7E-A0E0-FA0AC2340DA7}"/>
                    </a:ext>
                  </a:extLst>
                </p14:cNvPr>
                <p14:cNvContentPartPr/>
                <p14:nvPr/>
              </p14:nvContentPartPr>
              <p14:xfrm>
                <a:off x="672794" y="4542145"/>
                <a:ext cx="68040" cy="4824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53913FB-2C79-4F7E-A0E0-FA0AC2340D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3794" y="4533505"/>
                  <a:ext cx="856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AE1BAC7-8DCF-4F86-B338-1798A10404D2}"/>
                    </a:ext>
                  </a:extLst>
                </p14:cNvPr>
                <p14:cNvContentPartPr/>
                <p14:nvPr/>
              </p14:nvContentPartPr>
              <p14:xfrm>
                <a:off x="357794" y="5037865"/>
                <a:ext cx="776880" cy="554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AE1BAC7-8DCF-4F86-B338-1798A10404D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9154" y="5028865"/>
                  <a:ext cx="794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6A00083-C615-4A21-9645-36C1B633D70D}"/>
                    </a:ext>
                  </a:extLst>
                </p14:cNvPr>
                <p14:cNvContentPartPr/>
                <p14:nvPr/>
              </p14:nvContentPartPr>
              <p14:xfrm>
                <a:off x="516194" y="4319305"/>
                <a:ext cx="908640" cy="2512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6A00083-C615-4A21-9645-36C1B633D7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7554" y="4310665"/>
                  <a:ext cx="926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B464513-BC8F-4BDC-92F4-E6A4C5AB14B2}"/>
                    </a:ext>
                  </a:extLst>
                </p14:cNvPr>
                <p14:cNvContentPartPr/>
                <p14:nvPr/>
              </p14:nvContentPartPr>
              <p14:xfrm>
                <a:off x="1354994" y="4368625"/>
                <a:ext cx="342720" cy="12135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B464513-BC8F-4BDC-92F4-E6A4C5AB14B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46354" y="4359625"/>
                  <a:ext cx="36036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EF2EFFC-895C-48B6-803E-979BC3D1704B}"/>
                    </a:ext>
                  </a:extLst>
                </p14:cNvPr>
                <p14:cNvContentPartPr/>
                <p14:nvPr/>
              </p14:nvContentPartPr>
              <p14:xfrm>
                <a:off x="1384514" y="4258105"/>
                <a:ext cx="1028520" cy="12016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EF2EFFC-895C-48B6-803E-979BC3D1704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75874" y="4249105"/>
                  <a:ext cx="1046160" cy="12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8A3CD18-6683-4065-80A7-A464CB46C6B4}"/>
                    </a:ext>
                  </a:extLst>
                </p14:cNvPr>
                <p14:cNvContentPartPr/>
                <p14:nvPr/>
              </p14:nvContentPartPr>
              <p14:xfrm>
                <a:off x="740474" y="5596585"/>
                <a:ext cx="1710000" cy="2127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8A3CD18-6683-4065-80A7-A464CB46C6B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31474" y="5587945"/>
                  <a:ext cx="1727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0FED145-A4E1-4402-B42B-0B1130A01470}"/>
                    </a:ext>
                  </a:extLst>
                </p14:cNvPr>
                <p14:cNvContentPartPr/>
                <p14:nvPr/>
              </p14:nvContentPartPr>
              <p14:xfrm>
                <a:off x="2069954" y="4166305"/>
                <a:ext cx="618840" cy="1267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0FED145-A4E1-4402-B42B-0B1130A0147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061314" y="4157665"/>
                  <a:ext cx="636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66B5FF2-D960-44A8-9857-A940936C1C5E}"/>
                    </a:ext>
                  </a:extLst>
                </p14:cNvPr>
                <p14:cNvContentPartPr/>
                <p14:nvPr/>
              </p14:nvContentPartPr>
              <p14:xfrm>
                <a:off x="2331314" y="5498665"/>
                <a:ext cx="474120" cy="1108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66B5FF2-D960-44A8-9857-A940936C1C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22314" y="5489665"/>
                  <a:ext cx="491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36CB68BC-368C-429C-89C3-927261A23FA5}"/>
                    </a:ext>
                  </a:extLst>
                </p14:cNvPr>
                <p14:cNvContentPartPr/>
                <p14:nvPr/>
              </p14:nvContentPartPr>
              <p14:xfrm>
                <a:off x="2653874" y="4308505"/>
                <a:ext cx="64440" cy="1933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36CB68BC-368C-429C-89C3-927261A23FA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44874" y="4299865"/>
                  <a:ext cx="82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80D7B13-DE38-4AEF-8DBE-4E5F6642CF46}"/>
                    </a:ext>
                  </a:extLst>
                </p14:cNvPr>
                <p14:cNvContentPartPr/>
                <p14:nvPr/>
              </p14:nvContentPartPr>
              <p14:xfrm>
                <a:off x="2621114" y="4480945"/>
                <a:ext cx="164160" cy="223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80D7B13-DE38-4AEF-8DBE-4E5F6642CF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12114" y="4472305"/>
                  <a:ext cx="181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F1EFA18-37F9-4E2B-BD5C-3F777DE29959}"/>
                    </a:ext>
                  </a:extLst>
                </p14:cNvPr>
                <p14:cNvContentPartPr/>
                <p14:nvPr/>
              </p14:nvContentPartPr>
              <p14:xfrm>
                <a:off x="2578274" y="5215705"/>
                <a:ext cx="192240" cy="183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F1EFA18-37F9-4E2B-BD5C-3F777DE2995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69274" y="5207065"/>
                  <a:ext cx="209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6CA8F4E-84BB-49ED-BBB5-A0E1A113D108}"/>
                    </a:ext>
                  </a:extLst>
                </p14:cNvPr>
                <p14:cNvContentPartPr/>
                <p14:nvPr/>
              </p14:nvContentPartPr>
              <p14:xfrm>
                <a:off x="2606714" y="4764625"/>
                <a:ext cx="171720" cy="2552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6CA8F4E-84BB-49ED-BBB5-A0E1A113D10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98074" y="4755985"/>
                  <a:ext cx="189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CD7F13D-E994-4FD5-B382-5719DBD81AF2}"/>
                    </a:ext>
                  </a:extLst>
                </p14:cNvPr>
                <p14:cNvContentPartPr/>
                <p14:nvPr/>
              </p14:nvContentPartPr>
              <p14:xfrm>
                <a:off x="2910194" y="4855705"/>
                <a:ext cx="31320" cy="1908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CD7F13D-E994-4FD5-B382-5719DBD81A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01194" y="4846705"/>
                  <a:ext cx="48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CA9BA46-83A1-479F-8C22-637826B981BE}"/>
                    </a:ext>
                  </a:extLst>
                </p14:cNvPr>
                <p14:cNvContentPartPr/>
                <p14:nvPr/>
              </p14:nvContentPartPr>
              <p14:xfrm>
                <a:off x="2825954" y="4993225"/>
                <a:ext cx="148320" cy="532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CA9BA46-83A1-479F-8C22-637826B981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17314" y="4984225"/>
                  <a:ext cx="165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1EBF000-31B7-42EB-AF08-D9104ACEF921}"/>
                    </a:ext>
                  </a:extLst>
                </p14:cNvPr>
                <p14:cNvContentPartPr/>
                <p14:nvPr/>
              </p14:nvContentPartPr>
              <p14:xfrm>
                <a:off x="3014234" y="4916545"/>
                <a:ext cx="126360" cy="2048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1EBF000-31B7-42EB-AF08-D9104ACEF9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05234" y="4907905"/>
                  <a:ext cx="14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BA64C87-E3C3-46D4-8136-5E87B619EFEB}"/>
                    </a:ext>
                  </a:extLst>
                </p14:cNvPr>
                <p14:cNvContentPartPr/>
                <p14:nvPr/>
              </p14:nvContentPartPr>
              <p14:xfrm>
                <a:off x="1002194" y="4313905"/>
                <a:ext cx="146520" cy="1422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BA64C87-E3C3-46D4-8136-5E87B619EFE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3194" y="4304905"/>
                  <a:ext cx="164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4E2C458-CB97-4A60-8956-B9ADE5DDACAA}"/>
                    </a:ext>
                  </a:extLst>
                </p14:cNvPr>
                <p14:cNvContentPartPr/>
                <p14:nvPr/>
              </p14:nvContentPartPr>
              <p14:xfrm>
                <a:off x="828674" y="4559065"/>
                <a:ext cx="114480" cy="1684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4E2C458-CB97-4A60-8956-B9ADE5DDACA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19674" y="4550425"/>
                  <a:ext cx="132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473E1F4-B458-42DF-9FEE-7CB1C67BD118}"/>
                    </a:ext>
                  </a:extLst>
                </p14:cNvPr>
                <p14:cNvContentPartPr/>
                <p14:nvPr/>
              </p14:nvContentPartPr>
              <p14:xfrm>
                <a:off x="1015514" y="4681825"/>
                <a:ext cx="16560" cy="784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473E1F4-B458-42DF-9FEE-7CB1C67BD11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06514" y="4672825"/>
                  <a:ext cx="34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6DEE162-AB43-43D2-B72D-FFD407036821}"/>
                    </a:ext>
                  </a:extLst>
                </p14:cNvPr>
                <p14:cNvContentPartPr/>
                <p14:nvPr/>
              </p14:nvContentPartPr>
              <p14:xfrm>
                <a:off x="1333034" y="4402465"/>
                <a:ext cx="63720" cy="1843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6DEE162-AB43-43D2-B72D-FFD40703682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24394" y="4393465"/>
                  <a:ext cx="81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08D8B06-F26A-4243-8BD8-F73A45D964F0}"/>
                    </a:ext>
                  </a:extLst>
                </p14:cNvPr>
                <p14:cNvContentPartPr/>
                <p14:nvPr/>
              </p14:nvContentPartPr>
              <p14:xfrm>
                <a:off x="1285514" y="4567345"/>
                <a:ext cx="158400" cy="763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08D8B06-F26A-4243-8BD8-F73A45D964F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76514" y="4558705"/>
                  <a:ext cx="176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86E350D1-733C-425B-8589-584269081D48}"/>
                    </a:ext>
                  </a:extLst>
                </p14:cNvPr>
                <p14:cNvContentPartPr/>
                <p14:nvPr/>
              </p14:nvContentPartPr>
              <p14:xfrm>
                <a:off x="1578194" y="4458985"/>
                <a:ext cx="85320" cy="1666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86E350D1-733C-425B-8589-584269081D4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69194" y="4449985"/>
                  <a:ext cx="102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54C607AE-B50D-466A-9AE1-834AADA3A77F}"/>
                    </a:ext>
                  </a:extLst>
                </p14:cNvPr>
                <p14:cNvContentPartPr/>
                <p14:nvPr/>
              </p14:nvContentPartPr>
              <p14:xfrm>
                <a:off x="1704914" y="4526305"/>
                <a:ext cx="108360" cy="1090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54C607AE-B50D-466A-9AE1-834AADA3A77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95914" y="4517305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CF47D9A-F631-4F24-945F-2EC47024752D}"/>
                    </a:ext>
                  </a:extLst>
                </p14:cNvPr>
                <p14:cNvContentPartPr/>
                <p14:nvPr/>
              </p14:nvContentPartPr>
              <p14:xfrm>
                <a:off x="2132954" y="4267105"/>
                <a:ext cx="50760" cy="2509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CF47D9A-F631-4F24-945F-2EC47024752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24314" y="4258105"/>
                  <a:ext cx="68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8697700-6158-40D4-85EC-9650CB5758B0}"/>
                    </a:ext>
                  </a:extLst>
                </p14:cNvPr>
                <p14:cNvContentPartPr/>
                <p14:nvPr/>
              </p14:nvContentPartPr>
              <p14:xfrm>
                <a:off x="2093714" y="4519465"/>
                <a:ext cx="151200" cy="1170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8697700-6158-40D4-85EC-9650CB5758B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84714" y="4510825"/>
                  <a:ext cx="168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5EFF7C4-0575-4256-9C5A-B40390795815}"/>
                    </a:ext>
                  </a:extLst>
                </p14:cNvPr>
                <p14:cNvContentPartPr/>
                <p14:nvPr/>
              </p14:nvContentPartPr>
              <p14:xfrm>
                <a:off x="1853954" y="4368265"/>
                <a:ext cx="101880" cy="133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5EFF7C4-0575-4256-9C5A-B4039079581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44954" y="4359265"/>
                  <a:ext cx="119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B6A5E84-A63E-408A-BD79-CE1E339B92B9}"/>
                    </a:ext>
                  </a:extLst>
                </p14:cNvPr>
                <p14:cNvContentPartPr/>
                <p14:nvPr/>
              </p14:nvContentPartPr>
              <p14:xfrm>
                <a:off x="1978154" y="4427665"/>
                <a:ext cx="77040" cy="127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B6A5E84-A63E-408A-BD79-CE1E339B92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69514" y="4418665"/>
                  <a:ext cx="9468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F97886A9-85BA-4462-AA0A-36D5131D8260}"/>
              </a:ext>
            </a:extLst>
          </p:cNvPr>
          <p:cNvGrpSpPr/>
          <p:nvPr/>
        </p:nvGrpSpPr>
        <p:grpSpPr>
          <a:xfrm>
            <a:off x="502054" y="3101245"/>
            <a:ext cx="2119320" cy="410040"/>
            <a:chOff x="3781394" y="4519105"/>
            <a:chExt cx="211932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2D529867-3C07-4E35-A3CE-EEB9302537B5}"/>
                    </a:ext>
                  </a:extLst>
                </p14:cNvPr>
                <p14:cNvContentPartPr/>
                <p14:nvPr/>
              </p14:nvContentPartPr>
              <p14:xfrm>
                <a:off x="3781394" y="4614505"/>
                <a:ext cx="194760" cy="2430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2D529867-3C07-4E35-A3CE-EEB9302537B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72754" y="4605505"/>
                  <a:ext cx="212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5DC0AA7-B378-4500-8AB4-B14B78F1A7A1}"/>
                    </a:ext>
                  </a:extLst>
                </p14:cNvPr>
                <p14:cNvContentPartPr/>
                <p14:nvPr/>
              </p14:nvContentPartPr>
              <p14:xfrm>
                <a:off x="4115834" y="4800985"/>
                <a:ext cx="10800" cy="1238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5DC0AA7-B378-4500-8AB4-B14B78F1A7A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07194" y="4791985"/>
                  <a:ext cx="28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6CED804-CAAB-4D5E-8985-570C17FFDCB7}"/>
                    </a:ext>
                  </a:extLst>
                </p14:cNvPr>
                <p14:cNvContentPartPr/>
                <p14:nvPr/>
              </p14:nvContentPartPr>
              <p14:xfrm>
                <a:off x="4249394" y="4740505"/>
                <a:ext cx="156240" cy="230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6CED804-CAAB-4D5E-8985-570C17FFDCB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40754" y="4731505"/>
                  <a:ext cx="173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6EFE5FF-4663-4A86-97B2-A6C3A3E38113}"/>
                    </a:ext>
                  </a:extLst>
                </p14:cNvPr>
                <p14:cNvContentPartPr/>
                <p14:nvPr/>
              </p14:nvContentPartPr>
              <p14:xfrm>
                <a:off x="4248674" y="4823305"/>
                <a:ext cx="140400" cy="212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6EFE5FF-4663-4A86-97B2-A6C3A3E3811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40034" y="4814665"/>
                  <a:ext cx="158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10ED598-9787-4C88-873C-3E1DC901A19B}"/>
                    </a:ext>
                  </a:extLst>
                </p14:cNvPr>
                <p14:cNvContentPartPr/>
                <p14:nvPr/>
              </p14:nvContentPartPr>
              <p14:xfrm>
                <a:off x="4552514" y="4603345"/>
                <a:ext cx="195120" cy="2570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10ED598-9787-4C88-873C-3E1DC901A19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43874" y="4594345"/>
                  <a:ext cx="212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E8DE65E-AE68-4EB9-A0C1-35F241FBD67C}"/>
                    </a:ext>
                  </a:extLst>
                </p14:cNvPr>
                <p14:cNvContentPartPr/>
                <p14:nvPr/>
              </p14:nvContentPartPr>
              <p14:xfrm>
                <a:off x="4807394" y="4806385"/>
                <a:ext cx="160560" cy="1227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E8DE65E-AE68-4EB9-A0C1-35F241FBD67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798394" y="4797745"/>
                  <a:ext cx="178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DB9E02D-745C-4D15-8D3C-9EC7A9FDB5DC}"/>
                    </a:ext>
                  </a:extLst>
                </p14:cNvPr>
                <p14:cNvContentPartPr/>
                <p14:nvPr/>
              </p14:nvContentPartPr>
              <p14:xfrm>
                <a:off x="5091074" y="4685065"/>
                <a:ext cx="29160" cy="1058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DB9E02D-745C-4D15-8D3C-9EC7A9FDB5D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82434" y="4676425"/>
                  <a:ext cx="46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FD5A4D8D-C256-4A72-BDEB-4E5F9D3D304E}"/>
                    </a:ext>
                  </a:extLst>
                </p14:cNvPr>
                <p14:cNvContentPartPr/>
                <p14:nvPr/>
              </p14:nvContentPartPr>
              <p14:xfrm>
                <a:off x="5020154" y="4756345"/>
                <a:ext cx="153360" cy="255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FD5A4D8D-C256-4A72-BDEB-4E5F9D3D304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011154" y="4747345"/>
                  <a:ext cx="171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82F9C81-22C7-48C2-AB90-48780E7AD33F}"/>
                    </a:ext>
                  </a:extLst>
                </p14:cNvPr>
                <p14:cNvContentPartPr/>
                <p14:nvPr/>
              </p14:nvContentPartPr>
              <p14:xfrm>
                <a:off x="5295914" y="4519105"/>
                <a:ext cx="284760" cy="2455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82F9C81-22C7-48C2-AB90-48780E7AD33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87274" y="4510105"/>
                  <a:ext cx="3024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BCAC790-F84A-4040-99F0-F515F88EC37B}"/>
                    </a:ext>
                  </a:extLst>
                </p14:cNvPr>
                <p14:cNvContentPartPr/>
                <p14:nvPr/>
              </p14:nvContentPartPr>
              <p14:xfrm>
                <a:off x="5709914" y="4653385"/>
                <a:ext cx="190800" cy="1882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BCAC790-F84A-4040-99F0-F515F88EC37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00914" y="4644745"/>
                  <a:ext cx="2084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A2886DA1-C077-47E5-9139-668A1041B789}"/>
              </a:ext>
            </a:extLst>
          </p:cNvPr>
          <p:cNvGrpSpPr/>
          <p:nvPr/>
        </p:nvGrpSpPr>
        <p:grpSpPr>
          <a:xfrm>
            <a:off x="472683" y="4088371"/>
            <a:ext cx="2955600" cy="363240"/>
            <a:chOff x="3921794" y="5191945"/>
            <a:chExt cx="29556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CB51C529-3CB4-4E21-A424-F4DE893CEB90}"/>
                    </a:ext>
                  </a:extLst>
                </p14:cNvPr>
                <p14:cNvContentPartPr/>
                <p14:nvPr/>
              </p14:nvContentPartPr>
              <p14:xfrm>
                <a:off x="3921794" y="5229745"/>
                <a:ext cx="218160" cy="2451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CB51C529-3CB4-4E21-A424-F4DE893CEB9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13154" y="5221105"/>
                  <a:ext cx="235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E859FC6-EF0F-487D-A7CD-A1408CB415C7}"/>
                    </a:ext>
                  </a:extLst>
                </p14:cNvPr>
                <p14:cNvContentPartPr/>
                <p14:nvPr/>
              </p14:nvContentPartPr>
              <p14:xfrm>
                <a:off x="4201154" y="5342785"/>
                <a:ext cx="11160" cy="2077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E859FC6-EF0F-487D-A7CD-A1408CB415C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192154" y="5333785"/>
                  <a:ext cx="28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4EFBCB54-FEFF-4BD8-A370-B7D5D2F5065C}"/>
                    </a:ext>
                  </a:extLst>
                </p14:cNvPr>
                <p14:cNvContentPartPr/>
                <p14:nvPr/>
              </p14:nvContentPartPr>
              <p14:xfrm>
                <a:off x="4111874" y="5500105"/>
                <a:ext cx="160200" cy="493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4EFBCB54-FEFF-4BD8-A370-B7D5D2F5065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103234" y="5491105"/>
                  <a:ext cx="177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ECEF25D-F0F8-4B11-9348-016B855BE849}"/>
                    </a:ext>
                  </a:extLst>
                </p14:cNvPr>
                <p14:cNvContentPartPr/>
                <p14:nvPr/>
              </p14:nvContentPartPr>
              <p14:xfrm>
                <a:off x="4308074" y="5384545"/>
                <a:ext cx="164880" cy="1706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ECEF25D-F0F8-4B11-9348-016B855BE84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299434" y="5375905"/>
                  <a:ext cx="182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B12CDCF-07A7-4C75-A343-AA61A5B6CB1E}"/>
                    </a:ext>
                  </a:extLst>
                </p14:cNvPr>
                <p14:cNvContentPartPr/>
                <p14:nvPr/>
              </p14:nvContentPartPr>
              <p14:xfrm>
                <a:off x="4585274" y="5414425"/>
                <a:ext cx="161640" cy="183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B12CDCF-07A7-4C75-A343-AA61A5B6CB1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76634" y="5405785"/>
                  <a:ext cx="17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A5F145AF-533B-4A2E-AF2C-41880E3C74CC}"/>
                    </a:ext>
                  </a:extLst>
                </p14:cNvPr>
                <p14:cNvContentPartPr/>
                <p14:nvPr/>
              </p14:nvContentPartPr>
              <p14:xfrm>
                <a:off x="4623794" y="5484625"/>
                <a:ext cx="101160" cy="298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5F145AF-533B-4A2E-AF2C-41880E3C74C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14794" y="5475985"/>
                  <a:ext cx="118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9344CD74-8B0D-44E6-AE52-E444DD5D7950}"/>
                    </a:ext>
                  </a:extLst>
                </p14:cNvPr>
                <p14:cNvContentPartPr/>
                <p14:nvPr/>
              </p14:nvContentPartPr>
              <p14:xfrm>
                <a:off x="4898474" y="5267545"/>
                <a:ext cx="210240" cy="234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9344CD74-8B0D-44E6-AE52-E444DD5D795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89834" y="5258545"/>
                  <a:ext cx="227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B75CFE3-AAB7-4116-92E3-81114F15DFDB}"/>
                    </a:ext>
                  </a:extLst>
                </p14:cNvPr>
                <p14:cNvContentPartPr/>
                <p14:nvPr/>
              </p14:nvContentPartPr>
              <p14:xfrm>
                <a:off x="5180714" y="5412265"/>
                <a:ext cx="169200" cy="1346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B75CFE3-AAB7-4116-92E3-81114F15DFD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71714" y="5403625"/>
                  <a:ext cx="186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C53FD64-55AE-4369-BA36-6E3094EA4DDB}"/>
                    </a:ext>
                  </a:extLst>
                </p14:cNvPr>
                <p14:cNvContentPartPr/>
                <p14:nvPr/>
              </p14:nvContentPartPr>
              <p14:xfrm>
                <a:off x="5490314" y="5456545"/>
                <a:ext cx="42840" cy="3996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C53FD64-55AE-4369-BA36-6E3094EA4DD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481674" y="5447905"/>
                  <a:ext cx="60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871CEC1-FAEA-4397-AA24-17ADF839C251}"/>
                    </a:ext>
                  </a:extLst>
                </p14:cNvPr>
                <p14:cNvContentPartPr/>
                <p14:nvPr/>
              </p14:nvContentPartPr>
              <p14:xfrm>
                <a:off x="5645834" y="5250985"/>
                <a:ext cx="244800" cy="1702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871CEC1-FAEA-4397-AA24-17ADF839C25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36834" y="5242345"/>
                  <a:ext cx="262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91C7A86-51E5-4ECC-B198-5F9A94D59E3F}"/>
                    </a:ext>
                  </a:extLst>
                </p14:cNvPr>
                <p14:cNvContentPartPr/>
                <p14:nvPr/>
              </p14:nvContentPartPr>
              <p14:xfrm>
                <a:off x="5946794" y="5296705"/>
                <a:ext cx="149760" cy="1288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91C7A86-51E5-4ECC-B198-5F9A94D59E3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38154" y="5287705"/>
                  <a:ext cx="167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9DCAB41-2922-47CA-84E4-1447335DA559}"/>
                    </a:ext>
                  </a:extLst>
                </p14:cNvPr>
                <p14:cNvContentPartPr/>
                <p14:nvPr/>
              </p14:nvContentPartPr>
              <p14:xfrm>
                <a:off x="6108074" y="5191945"/>
                <a:ext cx="466560" cy="219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9DCAB41-2922-47CA-84E4-1447335DA55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099434" y="5182945"/>
                  <a:ext cx="484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A88C2820-4429-463D-B7F0-FAF11D28F0A0}"/>
                    </a:ext>
                  </a:extLst>
                </p14:cNvPr>
                <p14:cNvContentPartPr/>
                <p14:nvPr/>
              </p14:nvContentPartPr>
              <p14:xfrm>
                <a:off x="6713594" y="5303185"/>
                <a:ext cx="163800" cy="90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A88C2820-4429-463D-B7F0-FAF11D28F0A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04594" y="5294185"/>
                  <a:ext cx="181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B49A119-FBF5-4444-8585-591880761B3C}"/>
                    </a:ext>
                  </a:extLst>
                </p14:cNvPr>
                <p14:cNvContentPartPr/>
                <p14:nvPr/>
              </p14:nvContentPartPr>
              <p14:xfrm>
                <a:off x="6729074" y="5396785"/>
                <a:ext cx="143640" cy="201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B49A119-FBF5-4444-8585-591880761B3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20074" y="5387785"/>
                  <a:ext cx="16128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299DE043-BF6E-4A3C-B747-171F2A2FDB44}"/>
              </a:ext>
            </a:extLst>
          </p:cNvPr>
          <p:cNvGrpSpPr/>
          <p:nvPr/>
        </p:nvGrpSpPr>
        <p:grpSpPr>
          <a:xfrm>
            <a:off x="3724923" y="4029691"/>
            <a:ext cx="2012400" cy="380880"/>
            <a:chOff x="7174034" y="5133265"/>
            <a:chExt cx="201240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67470B7-3FB8-4739-AB87-7EBF8374E9F3}"/>
                    </a:ext>
                  </a:extLst>
                </p14:cNvPr>
                <p14:cNvContentPartPr/>
                <p14:nvPr/>
              </p14:nvContentPartPr>
              <p14:xfrm>
                <a:off x="7174034" y="5146585"/>
                <a:ext cx="286920" cy="2725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67470B7-3FB8-4739-AB87-7EBF8374E9F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165394" y="5137585"/>
                  <a:ext cx="304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74CEAFE-4734-4F58-9F10-FA9A2E275CF7}"/>
                    </a:ext>
                  </a:extLst>
                </p14:cNvPr>
                <p14:cNvContentPartPr/>
                <p14:nvPr/>
              </p14:nvContentPartPr>
              <p14:xfrm>
                <a:off x="7534034" y="5321185"/>
                <a:ext cx="192600" cy="1929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74CEAFE-4734-4F58-9F10-FA9A2E275CF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25034" y="5312185"/>
                  <a:ext cx="210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E4B4BAE4-CE84-4BF4-B223-0DEBB75E0275}"/>
                    </a:ext>
                  </a:extLst>
                </p14:cNvPr>
                <p14:cNvContentPartPr/>
                <p14:nvPr/>
              </p14:nvContentPartPr>
              <p14:xfrm>
                <a:off x="7787474" y="5354305"/>
                <a:ext cx="27720" cy="23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E4B4BAE4-CE84-4BF4-B223-0DEBB75E027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78834" y="5345305"/>
                  <a:ext cx="45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4CF1C4EC-DDFC-4EF4-A3F0-F7A57AC4DD40}"/>
                    </a:ext>
                  </a:extLst>
                </p14:cNvPr>
                <p14:cNvContentPartPr/>
                <p14:nvPr/>
              </p14:nvContentPartPr>
              <p14:xfrm>
                <a:off x="7980794" y="5133265"/>
                <a:ext cx="194040" cy="2181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4CF1C4EC-DDFC-4EF4-A3F0-F7A57AC4DD4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71794" y="5124265"/>
                  <a:ext cx="211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A9CB9F5-1B01-446D-A037-0BC3E29594B2}"/>
                    </a:ext>
                  </a:extLst>
                </p14:cNvPr>
                <p14:cNvContentPartPr/>
                <p14:nvPr/>
              </p14:nvContentPartPr>
              <p14:xfrm>
                <a:off x="8206874" y="5215705"/>
                <a:ext cx="68040" cy="1483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A9CB9F5-1B01-446D-A037-0BC3E29594B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97874" y="5207065"/>
                  <a:ext cx="85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679CA0F-43B5-4AC3-9A8A-83E016BDADA3}"/>
                    </a:ext>
                  </a:extLst>
                </p14:cNvPr>
                <p14:cNvContentPartPr/>
                <p14:nvPr/>
              </p14:nvContentPartPr>
              <p14:xfrm>
                <a:off x="8272754" y="5152705"/>
                <a:ext cx="362520" cy="2041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679CA0F-43B5-4AC3-9A8A-83E016BDADA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64114" y="5143705"/>
                  <a:ext cx="380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56B9CABF-F951-40EE-BE45-8E74616D392A}"/>
                    </a:ext>
                  </a:extLst>
                </p14:cNvPr>
                <p14:cNvContentPartPr/>
                <p14:nvPr/>
              </p14:nvContentPartPr>
              <p14:xfrm>
                <a:off x="8849834" y="5257825"/>
                <a:ext cx="126360" cy="432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56B9CABF-F951-40EE-BE45-8E74616D392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41194" y="5249185"/>
                  <a:ext cx="144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E54D3E5-F0DA-42D3-B1F7-EEFA6861CEB6}"/>
                    </a:ext>
                  </a:extLst>
                </p14:cNvPr>
                <p14:cNvContentPartPr/>
                <p14:nvPr/>
              </p14:nvContentPartPr>
              <p14:xfrm>
                <a:off x="8826074" y="5372665"/>
                <a:ext cx="134280" cy="316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2E54D3E5-F0DA-42D3-B1F7-EEFA6861CEB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817074" y="5364025"/>
                  <a:ext cx="151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2E4E1831-3451-47BF-ADD6-899D0D2652CC}"/>
                    </a:ext>
                  </a:extLst>
                </p14:cNvPr>
                <p14:cNvContentPartPr/>
                <p14:nvPr/>
              </p14:nvContentPartPr>
              <p14:xfrm>
                <a:off x="8968274" y="5215345"/>
                <a:ext cx="218160" cy="2826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2E4E1831-3451-47BF-ADD6-899D0D2652C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59274" y="5206345"/>
                  <a:ext cx="23580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6BB24022-B692-4239-B88B-7C17F89BB8A7}"/>
              </a:ext>
            </a:extLst>
          </p:cNvPr>
          <p:cNvGrpSpPr/>
          <p:nvPr/>
        </p:nvGrpSpPr>
        <p:grpSpPr>
          <a:xfrm>
            <a:off x="5991123" y="4017091"/>
            <a:ext cx="900000" cy="345600"/>
            <a:chOff x="9440234" y="5120665"/>
            <a:chExt cx="90000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AF60997D-3C02-4542-B5AA-2D9CD3F47AA2}"/>
                    </a:ext>
                  </a:extLst>
                </p14:cNvPr>
                <p14:cNvContentPartPr/>
                <p14:nvPr/>
              </p14:nvContentPartPr>
              <p14:xfrm>
                <a:off x="9440234" y="5120665"/>
                <a:ext cx="344520" cy="2898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F60997D-3C02-4542-B5AA-2D9CD3F47AA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431594" y="5111665"/>
                  <a:ext cx="3621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55D60853-99DD-470C-B45C-EF76DCA906C6}"/>
                    </a:ext>
                  </a:extLst>
                </p14:cNvPr>
                <p14:cNvContentPartPr/>
                <p14:nvPr/>
              </p14:nvContentPartPr>
              <p14:xfrm>
                <a:off x="9834434" y="5304625"/>
                <a:ext cx="192960" cy="1616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55D60853-99DD-470C-B45C-EF76DCA906C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825794" y="5295985"/>
                  <a:ext cx="210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1788C9E9-4498-4774-A7FB-BEEB4118889A}"/>
                    </a:ext>
                  </a:extLst>
                </p14:cNvPr>
                <p14:cNvContentPartPr/>
                <p14:nvPr/>
              </p14:nvContentPartPr>
              <p14:xfrm>
                <a:off x="10156994" y="5230465"/>
                <a:ext cx="183240" cy="435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1788C9E9-4498-4774-A7FB-BEEB4118889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148354" y="5221465"/>
                  <a:ext cx="200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6E9FAF1-2E25-4BE7-933E-1382C929C3F8}"/>
                    </a:ext>
                  </a:extLst>
                </p14:cNvPr>
                <p14:cNvContentPartPr/>
                <p14:nvPr/>
              </p14:nvContentPartPr>
              <p14:xfrm>
                <a:off x="10204154" y="5309305"/>
                <a:ext cx="106920" cy="370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6E9FAF1-2E25-4BE7-933E-1382C929C3F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195154" y="5300665"/>
                  <a:ext cx="1245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D956E3D6-2075-46F3-8733-674860646DC2}"/>
              </a:ext>
            </a:extLst>
          </p:cNvPr>
          <p:cNvGrpSpPr/>
          <p:nvPr/>
        </p:nvGrpSpPr>
        <p:grpSpPr>
          <a:xfrm>
            <a:off x="7108923" y="3994051"/>
            <a:ext cx="471600" cy="363600"/>
            <a:chOff x="10558034" y="5097625"/>
            <a:chExt cx="47160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65DC9457-878D-4707-9138-056EE54A7532}"/>
                    </a:ext>
                  </a:extLst>
                </p14:cNvPr>
                <p14:cNvContentPartPr/>
                <p14:nvPr/>
              </p14:nvContentPartPr>
              <p14:xfrm>
                <a:off x="10558034" y="5097625"/>
                <a:ext cx="242640" cy="2610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65DC9457-878D-4707-9138-056EE54A753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549034" y="5088625"/>
                  <a:ext cx="260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AE0909C-CBB7-4FD1-8FCD-FFC88B3D86FE}"/>
                    </a:ext>
                  </a:extLst>
                </p14:cNvPr>
                <p14:cNvContentPartPr/>
                <p14:nvPr/>
              </p14:nvContentPartPr>
              <p14:xfrm>
                <a:off x="10836314" y="5240185"/>
                <a:ext cx="193320" cy="2210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AE0909C-CBB7-4FD1-8FCD-FFC88B3D86F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827674" y="5231545"/>
                  <a:ext cx="21096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21BA97C1-923C-4429-A787-FABA0F9D469F}"/>
                  </a:ext>
                </a:extLst>
              </p14:cNvPr>
              <p14:cNvContentPartPr/>
              <p14:nvPr/>
            </p14:nvContentPartPr>
            <p14:xfrm>
              <a:off x="872283" y="5248582"/>
              <a:ext cx="170640" cy="20556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21BA97C1-923C-4429-A787-FABA0F9D469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63283" y="5239582"/>
                <a:ext cx="1882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0FFF029F-8F1E-4505-847A-6CD93D725FA5}"/>
                  </a:ext>
                </a:extLst>
              </p14:cNvPr>
              <p14:cNvContentPartPr/>
              <p14:nvPr/>
            </p14:nvContentPartPr>
            <p14:xfrm>
              <a:off x="1147683" y="5286742"/>
              <a:ext cx="236880" cy="16668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0FFF029F-8F1E-4505-847A-6CD93D725FA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38683" y="5277761"/>
                <a:ext cx="254520" cy="184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32DD8F2A-2DC0-4A80-A67B-33658B25E4F1}"/>
                  </a:ext>
                </a:extLst>
              </p14:cNvPr>
              <p14:cNvContentPartPr/>
              <p14:nvPr/>
            </p14:nvContentPartPr>
            <p14:xfrm>
              <a:off x="427683" y="5480062"/>
              <a:ext cx="230040" cy="26280"/>
            </p14:xfrm>
          </p:contentPart>
        </mc:Choice>
        <mc:Fallback xmlns=""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32DD8F2A-2DC0-4A80-A67B-33658B25E4F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18683" y="5471062"/>
                <a:ext cx="24768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upo 154">
            <a:extLst>
              <a:ext uri="{FF2B5EF4-FFF2-40B4-BE49-F238E27FC236}">
                <a16:creationId xmlns:a16="http://schemas.microsoft.com/office/drawing/2014/main" id="{0A74F69C-8693-40F5-9917-73625454FBAB}"/>
              </a:ext>
            </a:extLst>
          </p:cNvPr>
          <p:cNvGrpSpPr/>
          <p:nvPr/>
        </p:nvGrpSpPr>
        <p:grpSpPr>
          <a:xfrm>
            <a:off x="1515963" y="5219422"/>
            <a:ext cx="2145600" cy="330120"/>
            <a:chOff x="4500314" y="5965585"/>
            <a:chExt cx="21456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DF7C2A71-F7D1-4DE6-9EE8-9792C95A5335}"/>
                    </a:ext>
                  </a:extLst>
                </p14:cNvPr>
                <p14:cNvContentPartPr/>
                <p14:nvPr/>
              </p14:nvContentPartPr>
              <p14:xfrm>
                <a:off x="4592474" y="6049465"/>
                <a:ext cx="34200" cy="1609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DF7C2A71-F7D1-4DE6-9EE8-9792C95A533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583834" y="6040825"/>
                  <a:ext cx="51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4E7A17E3-E72D-4CB4-BD94-CA800658E892}"/>
                    </a:ext>
                  </a:extLst>
                </p14:cNvPr>
                <p14:cNvContentPartPr/>
                <p14:nvPr/>
              </p14:nvContentPartPr>
              <p14:xfrm>
                <a:off x="4500314" y="6164665"/>
                <a:ext cx="234360" cy="302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4E7A17E3-E72D-4CB4-BD94-CA800658E89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91674" y="6156025"/>
                  <a:ext cx="252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1BF2B631-944B-481B-A6A7-7416C1DFEB7D}"/>
                    </a:ext>
                  </a:extLst>
                </p14:cNvPr>
                <p14:cNvContentPartPr/>
                <p14:nvPr/>
              </p14:nvContentPartPr>
              <p14:xfrm>
                <a:off x="4915754" y="5965585"/>
                <a:ext cx="280800" cy="2257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1BF2B631-944B-481B-A6A7-7416C1DFEB7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906754" y="5956585"/>
                  <a:ext cx="298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3ACF55E9-9032-4A6E-B5F9-BF218E1610FA}"/>
                    </a:ext>
                  </a:extLst>
                </p14:cNvPr>
                <p14:cNvContentPartPr/>
                <p14:nvPr/>
              </p14:nvContentPartPr>
              <p14:xfrm>
                <a:off x="5420474" y="6170425"/>
                <a:ext cx="25920" cy="1252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3ACF55E9-9032-4A6E-B5F9-BF218E1610F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411474" y="6161785"/>
                  <a:ext cx="43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5FA8329D-0666-4321-B8BB-A366936B67AD}"/>
                    </a:ext>
                  </a:extLst>
                </p14:cNvPr>
                <p14:cNvContentPartPr/>
                <p14:nvPr/>
              </p14:nvContentPartPr>
              <p14:xfrm>
                <a:off x="5625314" y="6171505"/>
                <a:ext cx="30600" cy="306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FA8329D-0666-4321-B8BB-A366936B67A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16674" y="6162865"/>
                  <a:ext cx="48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B86C3D2-550D-482F-8C4F-3EA5C8971D74}"/>
                    </a:ext>
                  </a:extLst>
                </p14:cNvPr>
                <p14:cNvContentPartPr/>
                <p14:nvPr/>
              </p14:nvContentPartPr>
              <p14:xfrm>
                <a:off x="5824754" y="6002305"/>
                <a:ext cx="37080" cy="1663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B86C3D2-550D-482F-8C4F-3EA5C8971D7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816114" y="5993305"/>
                  <a:ext cx="54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63D2BB79-BFA9-4C55-8BF8-2AD82B2E040E}"/>
                    </a:ext>
                  </a:extLst>
                </p14:cNvPr>
                <p14:cNvContentPartPr/>
                <p14:nvPr/>
              </p14:nvContentPartPr>
              <p14:xfrm>
                <a:off x="5955434" y="6018865"/>
                <a:ext cx="178200" cy="1803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63D2BB79-BFA9-4C55-8BF8-2AD82B2E040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946794" y="6010225"/>
                  <a:ext cx="195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3D1D1982-DEBD-4094-B0E9-1AFF95068EA1}"/>
                    </a:ext>
                  </a:extLst>
                </p14:cNvPr>
                <p14:cNvContentPartPr/>
                <p14:nvPr/>
              </p14:nvContentPartPr>
              <p14:xfrm>
                <a:off x="6476354" y="5966305"/>
                <a:ext cx="47160" cy="2350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3D1D1982-DEBD-4094-B0E9-1AFF95068EA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67714" y="5957305"/>
                  <a:ext cx="64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BD6AD3AB-E4D5-419E-8EB1-1FD7849E16FE}"/>
                    </a:ext>
                  </a:extLst>
                </p14:cNvPr>
                <p14:cNvContentPartPr/>
                <p14:nvPr/>
              </p14:nvContentPartPr>
              <p14:xfrm>
                <a:off x="6354674" y="6119305"/>
                <a:ext cx="291240" cy="122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BD6AD3AB-E4D5-419E-8EB1-1FD7849E16F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345674" y="6110305"/>
                  <a:ext cx="30888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0E0C0E29-9D08-4A17-B58B-79258DCAB806}"/>
              </a:ext>
            </a:extLst>
          </p:cNvPr>
          <p:cNvGrpSpPr/>
          <p:nvPr/>
        </p:nvGrpSpPr>
        <p:grpSpPr>
          <a:xfrm>
            <a:off x="3938043" y="5107102"/>
            <a:ext cx="2677320" cy="676080"/>
            <a:chOff x="6922394" y="5853265"/>
            <a:chExt cx="2677320" cy="6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9D04765C-A3E8-46A3-BD27-9D540C543F77}"/>
                    </a:ext>
                  </a:extLst>
                </p14:cNvPr>
                <p14:cNvContentPartPr/>
                <p14:nvPr/>
              </p14:nvContentPartPr>
              <p14:xfrm>
                <a:off x="6982154" y="5853265"/>
                <a:ext cx="301680" cy="2127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9D04765C-A3E8-46A3-BD27-9D540C543F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73154" y="5844625"/>
                  <a:ext cx="319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3403A214-B3BE-479C-AD45-114D7B0B7986}"/>
                    </a:ext>
                  </a:extLst>
                </p14:cNvPr>
                <p14:cNvContentPartPr/>
                <p14:nvPr/>
              </p14:nvContentPartPr>
              <p14:xfrm>
                <a:off x="7446914" y="5996905"/>
                <a:ext cx="37440" cy="1105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3403A214-B3BE-479C-AD45-114D7B0B798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38274" y="5988265"/>
                  <a:ext cx="55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DEE1FAF5-D257-4EF6-ACF1-5EE2FDA2DC69}"/>
                    </a:ext>
                  </a:extLst>
                </p14:cNvPr>
                <p14:cNvContentPartPr/>
                <p14:nvPr/>
              </p14:nvContentPartPr>
              <p14:xfrm>
                <a:off x="6922394" y="6226585"/>
                <a:ext cx="791280" cy="277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DEE1FAF5-D257-4EF6-ACF1-5EE2FDA2DC6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13394" y="6217585"/>
                  <a:ext cx="808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74CA2FB-A5B3-4FDE-AD2E-0BE61496FBBC}"/>
                    </a:ext>
                  </a:extLst>
                </p14:cNvPr>
                <p14:cNvContentPartPr/>
                <p14:nvPr/>
              </p14:nvContentPartPr>
              <p14:xfrm>
                <a:off x="7175114" y="6333505"/>
                <a:ext cx="270360" cy="1958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74CA2FB-A5B3-4FDE-AD2E-0BE61496FBB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66114" y="6324865"/>
                  <a:ext cx="288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5341A9F4-7CA2-4FDE-944B-03ED7DA69096}"/>
                    </a:ext>
                  </a:extLst>
                </p14:cNvPr>
                <p14:cNvContentPartPr/>
                <p14:nvPr/>
              </p14:nvContentPartPr>
              <p14:xfrm>
                <a:off x="7877114" y="6218305"/>
                <a:ext cx="46080" cy="316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5341A9F4-7CA2-4FDE-944B-03ED7DA6909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68474" y="6209665"/>
                  <a:ext cx="63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820BFB8-5ADF-4744-AF3B-03527DB969D8}"/>
                    </a:ext>
                  </a:extLst>
                </p14:cNvPr>
                <p14:cNvContentPartPr/>
                <p14:nvPr/>
              </p14:nvContentPartPr>
              <p14:xfrm>
                <a:off x="8074754" y="5946865"/>
                <a:ext cx="245520" cy="1872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820BFB8-5ADF-4744-AF3B-03527DB969D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065754" y="5938225"/>
                  <a:ext cx="263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5FB8D2AD-B03F-4D38-B0D1-A21C479886CB}"/>
                    </a:ext>
                  </a:extLst>
                </p14:cNvPr>
                <p14:cNvContentPartPr/>
                <p14:nvPr/>
              </p14:nvContentPartPr>
              <p14:xfrm>
                <a:off x="8491994" y="5906905"/>
                <a:ext cx="204480" cy="1994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5FB8D2AD-B03F-4D38-B0D1-A21C479886C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83354" y="5897905"/>
                  <a:ext cx="22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838D6538-1B94-420A-81F1-3F84E2C8BAB8}"/>
                    </a:ext>
                  </a:extLst>
                </p14:cNvPr>
                <p14:cNvContentPartPr/>
                <p14:nvPr/>
              </p14:nvContentPartPr>
              <p14:xfrm>
                <a:off x="8856674" y="5983225"/>
                <a:ext cx="273240" cy="104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838D6538-1B94-420A-81F1-3F84E2C8BAB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848034" y="5974585"/>
                  <a:ext cx="290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AB5AB2F-9409-4D5F-A09E-BF4C8BCB0891}"/>
                    </a:ext>
                  </a:extLst>
                </p14:cNvPr>
                <p14:cNvContentPartPr/>
                <p14:nvPr/>
              </p14:nvContentPartPr>
              <p14:xfrm>
                <a:off x="8852714" y="6133345"/>
                <a:ext cx="271440" cy="183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AB5AB2F-9409-4D5F-A09E-BF4C8BCB089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844074" y="6124345"/>
                  <a:ext cx="289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B9790B07-A308-4FB5-A3ED-7BE6D799FE1F}"/>
                    </a:ext>
                  </a:extLst>
                </p14:cNvPr>
                <p14:cNvContentPartPr/>
                <p14:nvPr/>
              </p14:nvContentPartPr>
              <p14:xfrm>
                <a:off x="9282194" y="5973505"/>
                <a:ext cx="317520" cy="2318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B9790B07-A308-4FB5-A3ED-7BE6D799FE1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273194" y="5964505"/>
                  <a:ext cx="3351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3BAD4B43-0086-4149-8575-79139580FAC3}"/>
              </a:ext>
            </a:extLst>
          </p:cNvPr>
          <p:cNvGrpSpPr/>
          <p:nvPr/>
        </p:nvGrpSpPr>
        <p:grpSpPr>
          <a:xfrm>
            <a:off x="8238543" y="1355065"/>
            <a:ext cx="550800" cy="267120"/>
            <a:chOff x="6964874" y="1163545"/>
            <a:chExt cx="5508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A2E07BB-1F17-4B96-B93E-C52BB47AF870}"/>
                    </a:ext>
                  </a:extLst>
                </p14:cNvPr>
                <p14:cNvContentPartPr/>
                <p14:nvPr/>
              </p14:nvContentPartPr>
              <p14:xfrm>
                <a:off x="6964874" y="1163545"/>
                <a:ext cx="191880" cy="2671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A2E07BB-1F17-4B96-B93E-C52BB47AF87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955874" y="1154905"/>
                  <a:ext cx="209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DE1BADFC-CB52-4AE3-8C25-F44A429431DD}"/>
                    </a:ext>
                  </a:extLst>
                </p14:cNvPr>
                <p14:cNvContentPartPr/>
                <p14:nvPr/>
              </p14:nvContentPartPr>
              <p14:xfrm>
                <a:off x="7335674" y="1214665"/>
                <a:ext cx="180000" cy="1857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DE1BADFC-CB52-4AE3-8C25-F44A429431D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327034" y="1206025"/>
                  <a:ext cx="1976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10EAB468-6844-4F8F-9122-34364507C36C}"/>
              </a:ext>
            </a:extLst>
          </p:cNvPr>
          <p:cNvGrpSpPr/>
          <p:nvPr/>
        </p:nvGrpSpPr>
        <p:grpSpPr>
          <a:xfrm>
            <a:off x="9115863" y="1405825"/>
            <a:ext cx="334800" cy="117720"/>
            <a:chOff x="7842194" y="1214305"/>
            <a:chExt cx="33480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EFB87244-D235-409B-9601-D911CBAB336B}"/>
                    </a:ext>
                  </a:extLst>
                </p14:cNvPr>
                <p14:cNvContentPartPr/>
                <p14:nvPr/>
              </p14:nvContentPartPr>
              <p14:xfrm>
                <a:off x="7842194" y="1214305"/>
                <a:ext cx="290160" cy="334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EFB87244-D235-409B-9601-D911CBAB336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33554" y="1205305"/>
                  <a:ext cx="307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79074975-696B-40A8-ACB6-A432E9D8F2E6}"/>
                    </a:ext>
                  </a:extLst>
                </p14:cNvPr>
                <p14:cNvContentPartPr/>
                <p14:nvPr/>
              </p14:nvContentPartPr>
              <p14:xfrm>
                <a:off x="7953794" y="1313665"/>
                <a:ext cx="223200" cy="183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79074975-696B-40A8-ACB6-A432E9D8F2E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945154" y="1304665"/>
                  <a:ext cx="240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DBB9D92-F077-4313-A3DC-29908010B552}"/>
              </a:ext>
            </a:extLst>
          </p:cNvPr>
          <p:cNvGrpSpPr/>
          <p:nvPr/>
        </p:nvGrpSpPr>
        <p:grpSpPr>
          <a:xfrm>
            <a:off x="9847743" y="1217905"/>
            <a:ext cx="1144800" cy="384480"/>
            <a:chOff x="8574074" y="1026385"/>
            <a:chExt cx="114480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67B98398-D9F6-456D-A67F-E95FD6BE16CB}"/>
                    </a:ext>
                  </a:extLst>
                </p14:cNvPr>
                <p14:cNvContentPartPr/>
                <p14:nvPr/>
              </p14:nvContentPartPr>
              <p14:xfrm>
                <a:off x="8574074" y="1136185"/>
                <a:ext cx="183600" cy="1918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67B98398-D9F6-456D-A67F-E95FD6BE16C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65434" y="1127545"/>
                  <a:ext cx="201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37D7A579-4402-418D-8E47-0BF87DB3FB5C}"/>
                    </a:ext>
                  </a:extLst>
                </p14:cNvPr>
                <p14:cNvContentPartPr/>
                <p14:nvPr/>
              </p14:nvContentPartPr>
              <p14:xfrm>
                <a:off x="8941274" y="1136545"/>
                <a:ext cx="185040" cy="1803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37D7A579-4402-418D-8E47-0BF87DB3FB5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932274" y="1127545"/>
                  <a:ext cx="202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6A0CEF7-3FA5-4B83-B251-76C76BE05625}"/>
                    </a:ext>
                  </a:extLst>
                </p14:cNvPr>
                <p14:cNvContentPartPr/>
                <p14:nvPr/>
              </p14:nvContentPartPr>
              <p14:xfrm>
                <a:off x="9126314" y="1026385"/>
                <a:ext cx="406080" cy="2952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6A0CEF7-3FA5-4B83-B251-76C76BE0562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17674" y="1017385"/>
                  <a:ext cx="4237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B9995D94-952B-4B73-9432-986D28104876}"/>
                    </a:ext>
                  </a:extLst>
                </p14:cNvPr>
                <p14:cNvContentPartPr/>
                <p14:nvPr/>
              </p14:nvContentPartPr>
              <p14:xfrm>
                <a:off x="9687554" y="1248865"/>
                <a:ext cx="31320" cy="1620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B9995D94-952B-4B73-9432-986D2810487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678554" y="1240225"/>
                  <a:ext cx="489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9BBB89E4-01C7-417C-B10A-FF991996A66F}"/>
              </a:ext>
            </a:extLst>
          </p:cNvPr>
          <p:cNvGrpSpPr/>
          <p:nvPr/>
        </p:nvGrpSpPr>
        <p:grpSpPr>
          <a:xfrm>
            <a:off x="8323143" y="1975345"/>
            <a:ext cx="2048760" cy="384840"/>
            <a:chOff x="7049474" y="1783825"/>
            <a:chExt cx="204876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C9960776-2EE9-4EB5-9F05-669A30C32CE5}"/>
                    </a:ext>
                  </a:extLst>
                </p14:cNvPr>
                <p14:cNvContentPartPr/>
                <p14:nvPr/>
              </p14:nvContentPartPr>
              <p14:xfrm>
                <a:off x="7049474" y="1816945"/>
                <a:ext cx="285480" cy="3308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C9960776-2EE9-4EB5-9F05-669A30C32CE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040834" y="1807945"/>
                  <a:ext cx="303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D3E96B2-2307-4623-8D16-CD9533322487}"/>
                    </a:ext>
                  </a:extLst>
                </p14:cNvPr>
                <p14:cNvContentPartPr/>
                <p14:nvPr/>
              </p14:nvContentPartPr>
              <p14:xfrm>
                <a:off x="7466714" y="2041945"/>
                <a:ext cx="40320" cy="1267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D3E96B2-2307-4623-8D16-CD953332248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457714" y="2032945"/>
                  <a:ext cx="57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A89E768C-89CF-477E-B4E5-F792A19F85D3}"/>
                    </a:ext>
                  </a:extLst>
                </p14:cNvPr>
                <p14:cNvContentPartPr/>
                <p14:nvPr/>
              </p14:nvContentPartPr>
              <p14:xfrm>
                <a:off x="7618274" y="2021785"/>
                <a:ext cx="167040" cy="237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A89E768C-89CF-477E-B4E5-F792A19F85D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609274" y="2013145"/>
                  <a:ext cx="184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3BFD7F3-0486-4A3A-B189-C00CC491022F}"/>
                    </a:ext>
                  </a:extLst>
                </p14:cNvPr>
                <p14:cNvContentPartPr/>
                <p14:nvPr/>
              </p14:nvContentPartPr>
              <p14:xfrm>
                <a:off x="7715114" y="2082265"/>
                <a:ext cx="123480" cy="432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3BFD7F3-0486-4A3A-B189-C00CC491022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706114" y="2073625"/>
                  <a:ext cx="141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2FD21F9A-7914-4098-AE79-03703AACB1B8}"/>
                    </a:ext>
                  </a:extLst>
                </p14:cNvPr>
                <p14:cNvContentPartPr/>
                <p14:nvPr/>
              </p14:nvContentPartPr>
              <p14:xfrm>
                <a:off x="8021114" y="1927105"/>
                <a:ext cx="231840" cy="1548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2FD21F9A-7914-4098-AE79-03703AACB1B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012114" y="1918465"/>
                  <a:ext cx="249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AD597D6C-E71D-4C56-B8B4-DE240781FEC8}"/>
                    </a:ext>
                  </a:extLst>
                </p14:cNvPr>
                <p14:cNvContentPartPr/>
                <p14:nvPr/>
              </p14:nvContentPartPr>
              <p14:xfrm>
                <a:off x="8212994" y="1783825"/>
                <a:ext cx="32400" cy="1051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AD597D6C-E71D-4C56-B8B4-DE240781FEC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204354" y="1775185"/>
                  <a:ext cx="50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0F8F8C17-F73D-48DC-82B4-142AA05CC9DF}"/>
                    </a:ext>
                  </a:extLst>
                </p14:cNvPr>
                <p14:cNvContentPartPr/>
                <p14:nvPr/>
              </p14:nvContentPartPr>
              <p14:xfrm>
                <a:off x="8378234" y="1870585"/>
                <a:ext cx="258480" cy="2530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0F8F8C17-F73D-48DC-82B4-142AA05CC9D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69234" y="1861945"/>
                  <a:ext cx="276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420BA5E0-53DD-464B-B4A3-7A58A2A6B8DA}"/>
                    </a:ext>
                  </a:extLst>
                </p14:cNvPr>
                <p14:cNvContentPartPr/>
                <p14:nvPr/>
              </p14:nvContentPartPr>
              <p14:xfrm>
                <a:off x="8798714" y="1794985"/>
                <a:ext cx="299520" cy="2696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420BA5E0-53DD-464B-B4A3-7A58A2A6B8D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789714" y="1786345"/>
                  <a:ext cx="3171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62A87BAA-F17F-489A-B9F4-FD737F65BF87}"/>
              </a:ext>
            </a:extLst>
          </p:cNvPr>
          <p:cNvGrpSpPr/>
          <p:nvPr/>
        </p:nvGrpSpPr>
        <p:grpSpPr>
          <a:xfrm>
            <a:off x="8361663" y="2632705"/>
            <a:ext cx="734400" cy="334800"/>
            <a:chOff x="7087994" y="2441185"/>
            <a:chExt cx="73440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A695333E-5B90-44CA-B32A-EA2E24E0CB48}"/>
                    </a:ext>
                  </a:extLst>
                </p14:cNvPr>
                <p14:cNvContentPartPr/>
                <p14:nvPr/>
              </p14:nvContentPartPr>
              <p14:xfrm>
                <a:off x="7087994" y="2441185"/>
                <a:ext cx="232560" cy="2797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A695333E-5B90-44CA-B32A-EA2E24E0CB4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078994" y="2432545"/>
                  <a:ext cx="250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B14C05A3-1F57-4D6C-842F-4418D731B9D0}"/>
                    </a:ext>
                  </a:extLst>
                </p14:cNvPr>
                <p14:cNvContentPartPr/>
                <p14:nvPr/>
              </p14:nvContentPartPr>
              <p14:xfrm>
                <a:off x="7348634" y="2595265"/>
                <a:ext cx="181440" cy="1807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B14C05A3-1F57-4D6C-842F-4418D731B9D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339634" y="2586625"/>
                  <a:ext cx="199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2A63FCF5-7060-455D-89D0-9D0834541AC2}"/>
                    </a:ext>
                  </a:extLst>
                </p14:cNvPr>
                <p14:cNvContentPartPr/>
                <p14:nvPr/>
              </p14:nvContentPartPr>
              <p14:xfrm>
                <a:off x="7688474" y="2589865"/>
                <a:ext cx="109440" cy="316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2A63FCF5-7060-455D-89D0-9D0834541A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679474" y="2580865"/>
                  <a:ext cx="12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6E50F522-E02F-4AA2-9A27-2DC095CDE19C}"/>
                    </a:ext>
                  </a:extLst>
                </p14:cNvPr>
                <p14:cNvContentPartPr/>
                <p14:nvPr/>
              </p14:nvContentPartPr>
              <p14:xfrm>
                <a:off x="7667594" y="2659705"/>
                <a:ext cx="154800" cy="352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6E50F522-E02F-4AA2-9A27-2DC095CDE19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658594" y="2651065"/>
                  <a:ext cx="172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EE03E6E5-9601-4ECC-9163-0B7909EE9740}"/>
              </a:ext>
            </a:extLst>
          </p:cNvPr>
          <p:cNvGrpSpPr/>
          <p:nvPr/>
        </p:nvGrpSpPr>
        <p:grpSpPr>
          <a:xfrm>
            <a:off x="9412863" y="2621905"/>
            <a:ext cx="998640" cy="416880"/>
            <a:chOff x="8139194" y="2430385"/>
            <a:chExt cx="9986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F953FD85-47A3-45A5-890A-7F684FDAEE38}"/>
                    </a:ext>
                  </a:extLst>
                </p14:cNvPr>
                <p14:cNvContentPartPr/>
                <p14:nvPr/>
              </p14:nvContentPartPr>
              <p14:xfrm>
                <a:off x="8139194" y="2430385"/>
                <a:ext cx="246240" cy="2588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F953FD85-47A3-45A5-890A-7F684FDAEE3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30194" y="2421385"/>
                  <a:ext cx="263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79143C3F-FF39-4783-8D43-A0DB78C67A54}"/>
                    </a:ext>
                  </a:extLst>
                </p14:cNvPr>
                <p14:cNvContentPartPr/>
                <p14:nvPr/>
              </p14:nvContentPartPr>
              <p14:xfrm>
                <a:off x="8444474" y="2600305"/>
                <a:ext cx="262440" cy="2469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79143C3F-FF39-4783-8D43-A0DB78C67A5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35834" y="2591305"/>
                  <a:ext cx="2800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2D005D5-BCD4-499A-99A2-A46DC5996683}"/>
                    </a:ext>
                  </a:extLst>
                </p14:cNvPr>
                <p14:cNvContentPartPr/>
                <p14:nvPr/>
              </p14:nvContentPartPr>
              <p14:xfrm>
                <a:off x="8875034" y="2535145"/>
                <a:ext cx="165240" cy="248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2D005D5-BCD4-499A-99A2-A46DC599668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866394" y="2526145"/>
                  <a:ext cx="182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F981089F-4CCC-41CF-80B9-67F93375795A}"/>
                    </a:ext>
                  </a:extLst>
                </p14:cNvPr>
                <p14:cNvContentPartPr/>
                <p14:nvPr/>
              </p14:nvContentPartPr>
              <p14:xfrm>
                <a:off x="8859914" y="2626225"/>
                <a:ext cx="277920" cy="417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F981089F-4CCC-41CF-80B9-67F93375795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850914" y="2617225"/>
                  <a:ext cx="2955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D056D53D-D10E-4E2C-8D9C-D2A785E9AE47}"/>
              </a:ext>
            </a:extLst>
          </p:cNvPr>
          <p:cNvGrpSpPr/>
          <p:nvPr/>
        </p:nvGrpSpPr>
        <p:grpSpPr>
          <a:xfrm>
            <a:off x="10654503" y="2381065"/>
            <a:ext cx="1173960" cy="433440"/>
            <a:chOff x="9380834" y="2189545"/>
            <a:chExt cx="11739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4BD47EA-9203-4FF1-920D-1F091EB4DD1D}"/>
                    </a:ext>
                  </a:extLst>
                </p14:cNvPr>
                <p14:cNvContentPartPr/>
                <p14:nvPr/>
              </p14:nvContentPartPr>
              <p14:xfrm>
                <a:off x="9380834" y="2466025"/>
                <a:ext cx="176400" cy="15120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4BD47EA-9203-4FF1-920D-1F091EB4DD1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372194" y="2457385"/>
                  <a:ext cx="194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D79F13D2-81B2-42F4-8BFB-4656C94EA944}"/>
                    </a:ext>
                  </a:extLst>
                </p14:cNvPr>
                <p14:cNvContentPartPr/>
                <p14:nvPr/>
              </p14:nvContentPartPr>
              <p14:xfrm>
                <a:off x="9589994" y="2189545"/>
                <a:ext cx="32400" cy="1555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D79F13D2-81B2-42F4-8BFB-4656C94EA94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581354" y="2180905"/>
                  <a:ext cx="50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57C0CC7B-1A1B-4D18-ABA5-AF7B90ADABC9}"/>
                    </a:ext>
                  </a:extLst>
                </p14:cNvPr>
                <p14:cNvContentPartPr/>
                <p14:nvPr/>
              </p14:nvContentPartPr>
              <p14:xfrm>
                <a:off x="9639674" y="2379265"/>
                <a:ext cx="161280" cy="2437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57C0CC7B-1A1B-4D18-ABA5-AF7B90ADABC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630674" y="2370265"/>
                  <a:ext cx="178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495A2769-4D0E-4A2F-88D8-F5A25DD62C75}"/>
                    </a:ext>
                  </a:extLst>
                </p14:cNvPr>
                <p14:cNvContentPartPr/>
                <p14:nvPr/>
              </p14:nvContentPartPr>
              <p14:xfrm>
                <a:off x="9894554" y="2372785"/>
                <a:ext cx="192960" cy="2368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495A2769-4D0E-4A2F-88D8-F5A25DD62C7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885914" y="2364145"/>
                  <a:ext cx="210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0D938675-1951-4A51-9471-9876187E2A89}"/>
                    </a:ext>
                  </a:extLst>
                </p14:cNvPr>
                <p14:cNvContentPartPr/>
                <p14:nvPr/>
              </p14:nvContentPartPr>
              <p14:xfrm>
                <a:off x="10254194" y="2305465"/>
                <a:ext cx="300600" cy="2653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0D938675-1951-4A51-9471-9876187E2A8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245554" y="2296465"/>
                  <a:ext cx="3182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30CA9961-9339-4F6B-A5F9-D6B5BB350D77}"/>
              </a:ext>
            </a:extLst>
          </p:cNvPr>
          <p:cNvGrpSpPr/>
          <p:nvPr/>
        </p:nvGrpSpPr>
        <p:grpSpPr>
          <a:xfrm>
            <a:off x="8280760" y="5794351"/>
            <a:ext cx="2821320" cy="496800"/>
            <a:chOff x="7487594" y="3488785"/>
            <a:chExt cx="282132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4FB37CA-227A-49C5-B352-9958C81D4715}"/>
                    </a:ext>
                  </a:extLst>
                </p14:cNvPr>
                <p14:cNvContentPartPr/>
                <p14:nvPr/>
              </p14:nvContentPartPr>
              <p14:xfrm>
                <a:off x="7487594" y="3554665"/>
                <a:ext cx="164880" cy="3502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4FB37CA-227A-49C5-B352-9958C81D471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78594" y="3546025"/>
                  <a:ext cx="182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8E347F2C-02FF-453D-B7AD-7D125C9B316D}"/>
                    </a:ext>
                  </a:extLst>
                </p14:cNvPr>
                <p14:cNvContentPartPr/>
                <p14:nvPr/>
              </p14:nvContentPartPr>
              <p14:xfrm>
                <a:off x="7784954" y="3684265"/>
                <a:ext cx="21600" cy="2322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8E347F2C-02FF-453D-B7AD-7D125C9B316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776314" y="3675625"/>
                  <a:ext cx="39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D132B399-856E-4992-8B47-0FAF93DDCD16}"/>
                    </a:ext>
                  </a:extLst>
                </p14:cNvPr>
                <p14:cNvContentPartPr/>
                <p14:nvPr/>
              </p14:nvContentPartPr>
              <p14:xfrm>
                <a:off x="7635914" y="3741145"/>
                <a:ext cx="196200" cy="698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D132B399-856E-4992-8B47-0FAF93DDCD1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627274" y="3732505"/>
                  <a:ext cx="213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87724346-11CA-49FB-929B-052326FD351B}"/>
                    </a:ext>
                  </a:extLst>
                </p14:cNvPr>
                <p14:cNvContentPartPr/>
                <p14:nvPr/>
              </p14:nvContentPartPr>
              <p14:xfrm>
                <a:off x="7870634" y="3717385"/>
                <a:ext cx="28080" cy="2077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87724346-11CA-49FB-929B-052326FD351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861994" y="3708385"/>
                  <a:ext cx="45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C2AF2F41-2559-419C-863E-383B86C6EF87}"/>
                    </a:ext>
                  </a:extLst>
                </p14:cNvPr>
                <p14:cNvContentPartPr/>
                <p14:nvPr/>
              </p14:nvContentPartPr>
              <p14:xfrm>
                <a:off x="7802234" y="3753385"/>
                <a:ext cx="248760" cy="2322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C2AF2F41-2559-419C-863E-383B86C6EF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93234" y="3744385"/>
                  <a:ext cx="266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EE4C116D-285B-4A1C-BF1B-88D5ABBB43B1}"/>
                    </a:ext>
                  </a:extLst>
                </p14:cNvPr>
                <p14:cNvContentPartPr/>
                <p14:nvPr/>
              </p14:nvContentPartPr>
              <p14:xfrm>
                <a:off x="8196434" y="3768145"/>
                <a:ext cx="141120" cy="367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EE4C116D-285B-4A1C-BF1B-88D5ABBB43B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187434" y="3759505"/>
                  <a:ext cx="158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E90D9D24-8FA5-4DE8-8A13-E87555595974}"/>
                    </a:ext>
                  </a:extLst>
                </p14:cNvPr>
                <p14:cNvContentPartPr/>
                <p14:nvPr/>
              </p14:nvContentPartPr>
              <p14:xfrm>
                <a:off x="8246474" y="3830425"/>
                <a:ext cx="101880" cy="576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E90D9D24-8FA5-4DE8-8A13-E8755559597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237474" y="3821785"/>
                  <a:ext cx="119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49925C85-83A7-4220-804F-6EB26B797DA8}"/>
                    </a:ext>
                  </a:extLst>
                </p14:cNvPr>
                <p14:cNvContentPartPr/>
                <p14:nvPr/>
              </p14:nvContentPartPr>
              <p14:xfrm>
                <a:off x="8484074" y="3664465"/>
                <a:ext cx="212760" cy="2314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49925C85-83A7-4220-804F-6EB26B797DA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475434" y="3655465"/>
                  <a:ext cx="230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07DE8498-6923-4339-8A11-040B7C9D21D1}"/>
                    </a:ext>
                  </a:extLst>
                </p14:cNvPr>
                <p14:cNvContentPartPr/>
                <p14:nvPr/>
              </p14:nvContentPartPr>
              <p14:xfrm>
                <a:off x="8809514" y="3708385"/>
                <a:ext cx="201960" cy="1933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07DE8498-6923-4339-8A11-040B7C9D21D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800514" y="3699385"/>
                  <a:ext cx="219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DF1A236A-0BAE-4F84-9B60-749261CF3F34}"/>
                    </a:ext>
                  </a:extLst>
                </p14:cNvPr>
                <p14:cNvContentPartPr/>
                <p14:nvPr/>
              </p14:nvContentPartPr>
              <p14:xfrm>
                <a:off x="9220994" y="3810985"/>
                <a:ext cx="30600" cy="507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DF1A236A-0BAE-4F84-9B60-749261CF3F3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211994" y="3801985"/>
                  <a:ext cx="48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25905FCC-F4B0-43E4-B4C9-3AA9ABFE2BEA}"/>
                    </a:ext>
                  </a:extLst>
                </p14:cNvPr>
                <p14:cNvContentPartPr/>
                <p14:nvPr/>
              </p14:nvContentPartPr>
              <p14:xfrm>
                <a:off x="9392714" y="3708385"/>
                <a:ext cx="150480" cy="1472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25905FCC-F4B0-43E4-B4C9-3AA9ABFE2BE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383714" y="3699385"/>
                  <a:ext cx="168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0776D290-EDE0-420F-9D0B-401AAA1055BB}"/>
                    </a:ext>
                  </a:extLst>
                </p14:cNvPr>
                <p14:cNvContentPartPr/>
                <p14:nvPr/>
              </p14:nvContentPartPr>
              <p14:xfrm>
                <a:off x="9505034" y="3488785"/>
                <a:ext cx="23040" cy="1641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0776D290-EDE0-420F-9D0B-401AAA1055B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496034" y="3479785"/>
                  <a:ext cx="40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20A34DB-D0B8-4FD2-B396-8901F7D01780}"/>
                    </a:ext>
                  </a:extLst>
                </p14:cNvPr>
                <p14:cNvContentPartPr/>
                <p14:nvPr/>
              </p14:nvContentPartPr>
              <p14:xfrm>
                <a:off x="9558674" y="3696505"/>
                <a:ext cx="142560" cy="2170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20A34DB-D0B8-4FD2-B396-8901F7D0178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549674" y="3687865"/>
                  <a:ext cx="160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5D340CC3-B74D-4B6E-A3B9-556B6362775B}"/>
                    </a:ext>
                  </a:extLst>
                </p14:cNvPr>
                <p14:cNvContentPartPr/>
                <p14:nvPr/>
              </p14:nvContentPartPr>
              <p14:xfrm>
                <a:off x="9766394" y="3691465"/>
                <a:ext cx="172800" cy="23436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5D340CC3-B74D-4B6E-A3B9-556B6362775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57754" y="3682825"/>
                  <a:ext cx="190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F05176FD-13E1-427F-9600-AE96C36AE063}"/>
                    </a:ext>
                  </a:extLst>
                </p14:cNvPr>
                <p14:cNvContentPartPr/>
                <p14:nvPr/>
              </p14:nvContentPartPr>
              <p14:xfrm>
                <a:off x="10166714" y="3734665"/>
                <a:ext cx="142200" cy="212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F05176FD-13E1-427F-9600-AE96C36AE06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58074" y="3726025"/>
                  <a:ext cx="159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761423D3-6F08-4A3D-92F0-BD0946E47112}"/>
                    </a:ext>
                  </a:extLst>
                </p14:cNvPr>
                <p14:cNvContentPartPr/>
                <p14:nvPr/>
              </p14:nvContentPartPr>
              <p14:xfrm>
                <a:off x="10138994" y="3849865"/>
                <a:ext cx="143280" cy="338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761423D3-6F08-4A3D-92F0-BD0946E4711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129994" y="3841225"/>
                  <a:ext cx="1609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72E455B7-8AE1-408A-A2CC-4F494B9BE1D3}"/>
              </a:ext>
            </a:extLst>
          </p:cNvPr>
          <p:cNvGrpSpPr/>
          <p:nvPr/>
        </p:nvGrpSpPr>
        <p:grpSpPr>
          <a:xfrm>
            <a:off x="11307640" y="5889751"/>
            <a:ext cx="577080" cy="296640"/>
            <a:chOff x="10514474" y="3584185"/>
            <a:chExt cx="5770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FD9BB656-5335-4877-9129-BA56781A08B5}"/>
                    </a:ext>
                  </a:extLst>
                </p14:cNvPr>
                <p14:cNvContentPartPr/>
                <p14:nvPr/>
              </p14:nvContentPartPr>
              <p14:xfrm>
                <a:off x="10514474" y="3584185"/>
                <a:ext cx="247680" cy="2916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FD9BB656-5335-4877-9129-BA56781A08B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05834" y="3575185"/>
                  <a:ext cx="265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4863ADD3-C368-4AB5-B06F-9F2F955DDCBB}"/>
                    </a:ext>
                  </a:extLst>
                </p14:cNvPr>
                <p14:cNvContentPartPr/>
                <p14:nvPr/>
              </p14:nvContentPartPr>
              <p14:xfrm>
                <a:off x="10828394" y="3703705"/>
                <a:ext cx="263160" cy="17712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4863ADD3-C368-4AB5-B06F-9F2F955DDCB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819754" y="3695065"/>
                  <a:ext cx="2808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o 224">
            <a:extLst>
              <a:ext uri="{FF2B5EF4-FFF2-40B4-BE49-F238E27FC236}">
                <a16:creationId xmlns:a16="http://schemas.microsoft.com/office/drawing/2014/main" id="{8F6D0992-850C-40D2-889A-00F3C0F55505}"/>
              </a:ext>
            </a:extLst>
          </p:cNvPr>
          <p:cNvGrpSpPr/>
          <p:nvPr/>
        </p:nvGrpSpPr>
        <p:grpSpPr>
          <a:xfrm>
            <a:off x="5676358" y="879865"/>
            <a:ext cx="972360" cy="127440"/>
            <a:chOff x="5646194" y="4089265"/>
            <a:chExt cx="97236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704AD0B0-72B5-4CE2-8921-7CA0E559E6D0}"/>
                    </a:ext>
                  </a:extLst>
                </p14:cNvPr>
                <p14:cNvContentPartPr/>
                <p14:nvPr/>
              </p14:nvContentPartPr>
              <p14:xfrm>
                <a:off x="5646194" y="4089265"/>
                <a:ext cx="972360" cy="489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704AD0B0-72B5-4CE2-8921-7CA0E559E6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637194" y="4080625"/>
                  <a:ext cx="990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2FB9E1D6-3CCE-4257-B813-90C45DE4726A}"/>
                    </a:ext>
                  </a:extLst>
                </p14:cNvPr>
                <p14:cNvContentPartPr/>
                <p14:nvPr/>
              </p14:nvContentPartPr>
              <p14:xfrm>
                <a:off x="5646914" y="4165585"/>
                <a:ext cx="922680" cy="5112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2FB9E1D6-3CCE-4257-B813-90C45DE4726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638274" y="4156585"/>
                  <a:ext cx="9403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upo 223">
            <a:extLst>
              <a:ext uri="{FF2B5EF4-FFF2-40B4-BE49-F238E27FC236}">
                <a16:creationId xmlns:a16="http://schemas.microsoft.com/office/drawing/2014/main" id="{B3AC45E3-9ABA-4316-8558-A9FF8E3DC831}"/>
              </a:ext>
            </a:extLst>
          </p:cNvPr>
          <p:cNvGrpSpPr/>
          <p:nvPr/>
        </p:nvGrpSpPr>
        <p:grpSpPr>
          <a:xfrm>
            <a:off x="11146454" y="6419884"/>
            <a:ext cx="879480" cy="131400"/>
            <a:chOff x="10399634" y="4002505"/>
            <a:chExt cx="87948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4603A240-787D-477F-B0AC-A1C36EA8AF05}"/>
                    </a:ext>
                  </a:extLst>
                </p14:cNvPr>
                <p14:cNvContentPartPr/>
                <p14:nvPr/>
              </p14:nvContentPartPr>
              <p14:xfrm>
                <a:off x="10478834" y="4002505"/>
                <a:ext cx="800280" cy="478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4603A240-787D-477F-B0AC-A1C36EA8AF0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469834" y="3993505"/>
                  <a:ext cx="817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BCF73477-168B-4913-8CC7-BDB57B3ECA67}"/>
                    </a:ext>
                  </a:extLst>
                </p14:cNvPr>
                <p14:cNvContentPartPr/>
                <p14:nvPr/>
              </p14:nvContentPartPr>
              <p14:xfrm>
                <a:off x="10399634" y="4090705"/>
                <a:ext cx="836640" cy="4320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BCF73477-168B-4913-8CC7-BDB57B3ECA6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390634" y="4081705"/>
                  <a:ext cx="85428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44139E7-6341-4D61-A14B-8E4B771EE324}"/>
              </a:ext>
            </a:extLst>
          </p:cNvPr>
          <p:cNvGrpSpPr/>
          <p:nvPr/>
        </p:nvGrpSpPr>
        <p:grpSpPr>
          <a:xfrm>
            <a:off x="6933914" y="1418425"/>
            <a:ext cx="1353960" cy="3961080"/>
            <a:chOff x="6933914" y="1418425"/>
            <a:chExt cx="1353960" cy="39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AB1E493-0C07-49E1-870D-9B30BCEFDFAF}"/>
                    </a:ext>
                  </a:extLst>
                </p14:cNvPr>
                <p14:cNvContentPartPr/>
                <p14:nvPr/>
              </p14:nvContentPartPr>
              <p14:xfrm>
                <a:off x="6933914" y="1512385"/>
                <a:ext cx="1353960" cy="38671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AB1E493-0C07-49E1-870D-9B30BCEFDFA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924914" y="1503745"/>
                  <a:ext cx="1371600" cy="38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6A5F768-2789-4CB4-9C0F-3F06622F071B}"/>
                    </a:ext>
                  </a:extLst>
                </p14:cNvPr>
                <p14:cNvContentPartPr/>
                <p14:nvPr/>
              </p14:nvContentPartPr>
              <p14:xfrm>
                <a:off x="7627274" y="1418425"/>
                <a:ext cx="339120" cy="2732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6A5F768-2789-4CB4-9C0F-3F06622F071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618274" y="1409425"/>
                  <a:ext cx="35676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109D8BFD-F854-405F-AE78-FB7B3827C3E6}"/>
              </a:ext>
            </a:extLst>
          </p:cNvPr>
          <p:cNvGrpSpPr/>
          <p:nvPr/>
        </p:nvGrpSpPr>
        <p:grpSpPr>
          <a:xfrm>
            <a:off x="8104374" y="6432865"/>
            <a:ext cx="1001520" cy="189720"/>
            <a:chOff x="8104374" y="6432865"/>
            <a:chExt cx="100152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2BB6B3C-271A-47B9-AA96-55DD2AFC79C4}"/>
                    </a:ext>
                  </a:extLst>
                </p14:cNvPr>
                <p14:cNvContentPartPr/>
                <p14:nvPr/>
              </p14:nvContentPartPr>
              <p14:xfrm>
                <a:off x="8127774" y="6432865"/>
                <a:ext cx="856440" cy="673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2BB6B3C-271A-47B9-AA96-55DD2AFC79C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18774" y="6423865"/>
                  <a:ext cx="874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E576242-B9EF-4E49-A53F-C227BA6F9501}"/>
                    </a:ext>
                  </a:extLst>
                </p14:cNvPr>
                <p14:cNvContentPartPr/>
                <p14:nvPr/>
              </p14:nvContentPartPr>
              <p14:xfrm>
                <a:off x="8104374" y="6589825"/>
                <a:ext cx="1001520" cy="327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E576242-B9EF-4E49-A53F-C227BA6F950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95734" y="6580825"/>
                  <a:ext cx="10191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C3D5D82-D472-4F5D-ABC0-C317C51ED3A6}"/>
                  </a:ext>
                </a:extLst>
              </p14:cNvPr>
              <p14:cNvContentPartPr/>
              <p14:nvPr/>
            </p14:nvContentPartPr>
            <p14:xfrm>
              <a:off x="366894" y="1065985"/>
              <a:ext cx="616320" cy="392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C3D5D82-D472-4F5D-ABC0-C317C51ED3A6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58254" y="1057345"/>
                <a:ext cx="63396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01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>
            <a:extLst>
              <a:ext uri="{FF2B5EF4-FFF2-40B4-BE49-F238E27FC236}">
                <a16:creationId xmlns:a16="http://schemas.microsoft.com/office/drawing/2014/main" id="{A74611D9-8100-42A9-A26D-8756704D82CC}"/>
              </a:ext>
            </a:extLst>
          </p:cNvPr>
          <p:cNvGrpSpPr/>
          <p:nvPr/>
        </p:nvGrpSpPr>
        <p:grpSpPr>
          <a:xfrm>
            <a:off x="878354" y="221785"/>
            <a:ext cx="9406080" cy="2459160"/>
            <a:chOff x="878354" y="221785"/>
            <a:chExt cx="9406080" cy="24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7726014C-33D7-40BE-90B5-B06ADD75FECF}"/>
                    </a:ext>
                  </a:extLst>
                </p14:cNvPr>
                <p14:cNvContentPartPr/>
                <p14:nvPr/>
              </p14:nvContentPartPr>
              <p14:xfrm>
                <a:off x="1368314" y="430945"/>
                <a:ext cx="36360" cy="7380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7726014C-33D7-40BE-90B5-B06ADD75FE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59674" y="422305"/>
                  <a:ext cx="540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E2C0D74-F84F-4D63-96A3-A694710CACAD}"/>
                    </a:ext>
                  </a:extLst>
                </p14:cNvPr>
                <p14:cNvContentPartPr/>
                <p14:nvPr/>
              </p14:nvContentPartPr>
              <p14:xfrm>
                <a:off x="878354" y="1157065"/>
                <a:ext cx="1083240" cy="298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E2C0D74-F84F-4D63-96A3-A694710CAC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9354" y="1148425"/>
                  <a:ext cx="1100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DF7E761-6C70-47F4-9494-CABF91A44D83}"/>
                    </a:ext>
                  </a:extLst>
                </p14:cNvPr>
                <p14:cNvContentPartPr/>
                <p14:nvPr/>
              </p14:nvContentPartPr>
              <p14:xfrm>
                <a:off x="1206674" y="1363345"/>
                <a:ext cx="284760" cy="183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DF7E761-6C70-47F4-9494-CABF91A44D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7674" y="1354345"/>
                  <a:ext cx="302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8C073D6-6452-4813-9F9C-547C831CE9A1}"/>
                    </a:ext>
                  </a:extLst>
                </p14:cNvPr>
                <p14:cNvContentPartPr/>
                <p14:nvPr/>
              </p14:nvContentPartPr>
              <p14:xfrm>
                <a:off x="1376594" y="256345"/>
                <a:ext cx="2915280" cy="2620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8C073D6-6452-4813-9F9C-547C831CE9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7594" y="247345"/>
                  <a:ext cx="2932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43AE556-57D6-4934-B37D-AFD05BAF0F3B}"/>
                    </a:ext>
                  </a:extLst>
                </p14:cNvPr>
                <p14:cNvContentPartPr/>
                <p14:nvPr/>
              </p14:nvContentPartPr>
              <p14:xfrm>
                <a:off x="1295234" y="1410505"/>
                <a:ext cx="54720" cy="12484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43AE556-57D6-4934-B37D-AFD05BAF0F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6594" y="1401505"/>
                  <a:ext cx="72360" cy="12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E34C3C0-C0F0-46B3-A59C-C7A309D90A71}"/>
                    </a:ext>
                  </a:extLst>
                </p14:cNvPr>
                <p14:cNvContentPartPr/>
                <p14:nvPr/>
              </p14:nvContentPartPr>
              <p14:xfrm>
                <a:off x="1541834" y="1513105"/>
                <a:ext cx="228240" cy="262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E34C3C0-C0F0-46B3-A59C-C7A309D90A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2834" y="1504465"/>
                  <a:ext cx="245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34B0160-F5C8-4EE0-96CD-6C8A6255D461}"/>
                    </a:ext>
                  </a:extLst>
                </p14:cNvPr>
                <p14:cNvContentPartPr/>
                <p14:nvPr/>
              </p14:nvContentPartPr>
              <p14:xfrm>
                <a:off x="1849274" y="1548385"/>
                <a:ext cx="181800" cy="228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34B0160-F5C8-4EE0-96CD-6C8A6255D4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0274" y="1539745"/>
                  <a:ext cx="199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78691B3-4E39-4445-B4D4-5A1BEDB59B1E}"/>
                    </a:ext>
                  </a:extLst>
                </p14:cNvPr>
                <p14:cNvContentPartPr/>
                <p14:nvPr/>
              </p14:nvContentPartPr>
              <p14:xfrm>
                <a:off x="2430674" y="670705"/>
                <a:ext cx="167400" cy="2275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78691B3-4E39-4445-B4D4-5A1BEDB59B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2034" y="661705"/>
                  <a:ext cx="185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01F1AD8-3B42-4A8C-9A53-DEDC8CC6F0BA}"/>
                    </a:ext>
                  </a:extLst>
                </p14:cNvPr>
                <p14:cNvContentPartPr/>
                <p14:nvPr/>
              </p14:nvContentPartPr>
              <p14:xfrm>
                <a:off x="2658194" y="706345"/>
                <a:ext cx="191880" cy="1861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01F1AD8-3B42-4A8C-9A53-DEDC8CC6F0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9194" y="697345"/>
                  <a:ext cx="209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DCCA51F-2B92-4B54-B4C9-BEEA60E10EAC}"/>
                    </a:ext>
                  </a:extLst>
                </p14:cNvPr>
                <p14:cNvContentPartPr/>
                <p14:nvPr/>
              </p14:nvContentPartPr>
              <p14:xfrm>
                <a:off x="2824514" y="670345"/>
                <a:ext cx="569880" cy="2282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DCCA51F-2B92-4B54-B4C9-BEEA60E10E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15874" y="661345"/>
                  <a:ext cx="587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FAD3E57-96D4-4568-A39D-E31BB51565F2}"/>
                    </a:ext>
                  </a:extLst>
                </p14:cNvPr>
                <p14:cNvContentPartPr/>
                <p14:nvPr/>
              </p14:nvContentPartPr>
              <p14:xfrm>
                <a:off x="4287914" y="254185"/>
                <a:ext cx="20160" cy="4244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FAD3E57-96D4-4568-A39D-E31BB51565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78914" y="245545"/>
                  <a:ext cx="378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9510898-83CA-4AB8-8FA7-6FC0497AA1E0}"/>
                    </a:ext>
                  </a:extLst>
                </p14:cNvPr>
                <p14:cNvContentPartPr/>
                <p14:nvPr/>
              </p14:nvContentPartPr>
              <p14:xfrm>
                <a:off x="4237154" y="286585"/>
                <a:ext cx="384480" cy="444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9510898-83CA-4AB8-8FA7-6FC0497AA1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28154" y="277585"/>
                  <a:ext cx="40212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67C5998-C212-40BF-8FC8-3E52754ABF88}"/>
                    </a:ext>
                  </a:extLst>
                </p14:cNvPr>
                <p14:cNvContentPartPr/>
                <p14:nvPr/>
              </p14:nvContentPartPr>
              <p14:xfrm>
                <a:off x="4583114" y="322945"/>
                <a:ext cx="43200" cy="3715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67C5998-C212-40BF-8FC8-3E52754ABF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74114" y="313945"/>
                  <a:ext cx="608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1C00D57-A248-4231-821B-EF7A4D776AEA}"/>
                    </a:ext>
                  </a:extLst>
                </p14:cNvPr>
                <p14:cNvContentPartPr/>
                <p14:nvPr/>
              </p14:nvContentPartPr>
              <p14:xfrm>
                <a:off x="4591754" y="473425"/>
                <a:ext cx="1484280" cy="954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1C00D57-A248-4231-821B-EF7A4D776A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3114" y="464785"/>
                  <a:ext cx="1501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12322FC-4BD6-4FCA-86AE-396E332343E5}"/>
                    </a:ext>
                  </a:extLst>
                </p14:cNvPr>
                <p14:cNvContentPartPr/>
                <p14:nvPr/>
              </p14:nvContentPartPr>
              <p14:xfrm>
                <a:off x="5980634" y="516265"/>
                <a:ext cx="42840" cy="517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12322FC-4BD6-4FCA-86AE-396E332343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71634" y="507625"/>
                  <a:ext cx="604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9F2A4C1-47B0-46CE-81F6-583C2C4BF875}"/>
                    </a:ext>
                  </a:extLst>
                </p14:cNvPr>
                <p14:cNvContentPartPr/>
                <p14:nvPr/>
              </p14:nvContentPartPr>
              <p14:xfrm>
                <a:off x="5607674" y="1039705"/>
                <a:ext cx="834120" cy="48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9F2A4C1-47B0-46CE-81F6-583C2C4BF8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98674" y="1030705"/>
                  <a:ext cx="851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8D42333-CE50-4CA5-B35F-5CE6A6BFB6BF}"/>
                    </a:ext>
                  </a:extLst>
                </p14:cNvPr>
                <p14:cNvContentPartPr/>
                <p14:nvPr/>
              </p14:nvContentPartPr>
              <p14:xfrm>
                <a:off x="5652674" y="1076065"/>
                <a:ext cx="363960" cy="3067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8D42333-CE50-4CA5-B35F-5CE6A6BFB6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44034" y="1067065"/>
                  <a:ext cx="381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59A9DF5-38FB-4C0C-AB8C-0B4B31E530F7}"/>
                    </a:ext>
                  </a:extLst>
                </p14:cNvPr>
                <p14:cNvContentPartPr/>
                <p14:nvPr/>
              </p14:nvContentPartPr>
              <p14:xfrm>
                <a:off x="5914034" y="1081465"/>
                <a:ext cx="420480" cy="3571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59A9DF5-38FB-4C0C-AB8C-0B4B31E530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05394" y="1072825"/>
                  <a:ext cx="4381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7BCFD4A4-8CAC-41B8-9F24-B3EBF3A6AA61}"/>
                    </a:ext>
                  </a:extLst>
                </p14:cNvPr>
                <p14:cNvContentPartPr/>
                <p14:nvPr/>
              </p14:nvContentPartPr>
              <p14:xfrm>
                <a:off x="5522354" y="1426705"/>
                <a:ext cx="784080" cy="234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7BCFD4A4-8CAC-41B8-9F24-B3EBF3A6AA6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13714" y="1417705"/>
                  <a:ext cx="801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D9F8A29-5692-4DF7-BF4B-3B178A5FFC52}"/>
                    </a:ext>
                  </a:extLst>
                </p14:cNvPr>
                <p14:cNvContentPartPr/>
                <p14:nvPr/>
              </p14:nvContentPartPr>
              <p14:xfrm>
                <a:off x="5967314" y="1425265"/>
                <a:ext cx="107280" cy="7365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D9F8A29-5692-4DF7-BF4B-3B178A5FFC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58314" y="1416265"/>
                  <a:ext cx="12492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CBF009D-1A0E-47BE-801B-C3F55AC7CE83}"/>
                    </a:ext>
                  </a:extLst>
                </p14:cNvPr>
                <p14:cNvContentPartPr/>
                <p14:nvPr/>
              </p14:nvContentPartPr>
              <p14:xfrm>
                <a:off x="5953634" y="465865"/>
                <a:ext cx="1730880" cy="2930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CBF009D-1A0E-47BE-801B-C3F55AC7CE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44634" y="456865"/>
                  <a:ext cx="1748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5038105-416C-40E7-A270-E07997CFEFE4}"/>
                    </a:ext>
                  </a:extLst>
                </p14:cNvPr>
                <p14:cNvContentPartPr/>
                <p14:nvPr/>
              </p14:nvContentPartPr>
              <p14:xfrm>
                <a:off x="7260434" y="771145"/>
                <a:ext cx="883440" cy="1026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5038105-416C-40E7-A270-E07997CFEF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51434" y="762505"/>
                  <a:ext cx="901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522DEA1-195F-4E72-A7D1-ACF678D935FA}"/>
                    </a:ext>
                  </a:extLst>
                </p14:cNvPr>
                <p14:cNvContentPartPr/>
                <p14:nvPr/>
              </p14:nvContentPartPr>
              <p14:xfrm>
                <a:off x="7426034" y="856465"/>
                <a:ext cx="491400" cy="3801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522DEA1-195F-4E72-A7D1-ACF678D935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17034" y="847825"/>
                  <a:ext cx="5090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31554C8-9C2F-4BB9-B52A-7FCEB1D3637B}"/>
                    </a:ext>
                  </a:extLst>
                </p14:cNvPr>
                <p14:cNvContentPartPr/>
                <p14:nvPr/>
              </p14:nvContentPartPr>
              <p14:xfrm>
                <a:off x="7657514" y="1224745"/>
                <a:ext cx="24480" cy="8888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31554C8-9C2F-4BB9-B52A-7FCEB1D363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48874" y="1216105"/>
                  <a:ext cx="4212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729CE22-BB6E-4FF0-B208-A7399A69176F}"/>
                    </a:ext>
                  </a:extLst>
                </p14:cNvPr>
                <p14:cNvContentPartPr/>
                <p14:nvPr/>
              </p14:nvContentPartPr>
              <p14:xfrm>
                <a:off x="1304234" y="2610385"/>
                <a:ext cx="6628320" cy="705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729CE22-BB6E-4FF0-B208-A7399A6917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95594" y="2601385"/>
                  <a:ext cx="6645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085803C-981F-4157-B5E2-DFF0BF0A370A}"/>
                    </a:ext>
                  </a:extLst>
                </p14:cNvPr>
                <p14:cNvContentPartPr/>
                <p14:nvPr/>
              </p14:nvContentPartPr>
              <p14:xfrm>
                <a:off x="5930594" y="2108185"/>
                <a:ext cx="70560" cy="5551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085803C-981F-4157-B5E2-DFF0BF0A37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21954" y="2099545"/>
                  <a:ext cx="882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4A82D76-C447-4399-9A99-4256E5ABC54E}"/>
                    </a:ext>
                  </a:extLst>
                </p14:cNvPr>
                <p14:cNvContentPartPr/>
                <p14:nvPr/>
              </p14:nvContentPartPr>
              <p14:xfrm>
                <a:off x="7626554" y="2061025"/>
                <a:ext cx="33120" cy="5695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4A82D76-C447-4399-9A99-4256E5ABC5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17914" y="2052385"/>
                  <a:ext cx="5076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0B34BF3-17D2-4A70-8BEB-6763C5AF01D7}"/>
                    </a:ext>
                  </a:extLst>
                </p14:cNvPr>
                <p14:cNvContentPartPr/>
                <p14:nvPr/>
              </p14:nvContentPartPr>
              <p14:xfrm>
                <a:off x="7575434" y="352465"/>
                <a:ext cx="1734840" cy="1436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0B34BF3-17D2-4A70-8BEB-6763C5AF01D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66794" y="343825"/>
                  <a:ext cx="1752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4688304-8671-4B7B-B7C1-DCBB742F6B33}"/>
                    </a:ext>
                  </a:extLst>
                </p14:cNvPr>
                <p14:cNvContentPartPr/>
                <p14:nvPr/>
              </p14:nvContentPartPr>
              <p14:xfrm>
                <a:off x="9249074" y="285145"/>
                <a:ext cx="149040" cy="1332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4688304-8671-4B7B-B7C1-DCBB742F6B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40074" y="276505"/>
                  <a:ext cx="166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613B529-A8FF-4E15-900C-503B74C0C832}"/>
                    </a:ext>
                  </a:extLst>
                </p14:cNvPr>
                <p14:cNvContentPartPr/>
                <p14:nvPr/>
              </p14:nvContentPartPr>
              <p14:xfrm>
                <a:off x="9564074" y="221785"/>
                <a:ext cx="325080" cy="2347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613B529-A8FF-4E15-900C-503B74C0C8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55434" y="213145"/>
                  <a:ext cx="342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6AAAE44-DC6B-4B00-9D22-7664E30D076C}"/>
                    </a:ext>
                  </a:extLst>
                </p14:cNvPr>
                <p14:cNvContentPartPr/>
                <p14:nvPr/>
              </p14:nvContentPartPr>
              <p14:xfrm>
                <a:off x="9954674" y="329785"/>
                <a:ext cx="168120" cy="1998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6AAAE44-DC6B-4B00-9D22-7664E30D07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46034" y="320785"/>
                  <a:ext cx="185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5074A7D-B169-4E05-9E80-4C31BD9FF38E}"/>
                    </a:ext>
                  </a:extLst>
                </p14:cNvPr>
                <p14:cNvContentPartPr/>
                <p14:nvPr/>
              </p14:nvContentPartPr>
              <p14:xfrm>
                <a:off x="8651114" y="419785"/>
                <a:ext cx="629640" cy="22233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5074A7D-B169-4E05-9E80-4C31BD9FF38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42114" y="410785"/>
                  <a:ext cx="647280" cy="22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340332D-DFD4-4958-BD43-33B86F212C96}"/>
                    </a:ext>
                  </a:extLst>
                </p14:cNvPr>
                <p14:cNvContentPartPr/>
                <p14:nvPr/>
              </p14:nvContentPartPr>
              <p14:xfrm>
                <a:off x="7831394" y="2601745"/>
                <a:ext cx="1236240" cy="565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340332D-DFD4-4958-BD43-33B86F212C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22394" y="2593105"/>
                  <a:ext cx="1253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97D363C-6D18-4E4B-9C46-AB1786290A9B}"/>
                    </a:ext>
                  </a:extLst>
                </p14:cNvPr>
                <p14:cNvContentPartPr/>
                <p14:nvPr/>
              </p14:nvContentPartPr>
              <p14:xfrm>
                <a:off x="9380114" y="1315105"/>
                <a:ext cx="121680" cy="338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97D363C-6D18-4E4B-9C46-AB1786290A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71114" y="1306105"/>
                  <a:ext cx="1393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1D4EC6D-EF57-4223-A9FC-1B6236D28F60}"/>
                    </a:ext>
                  </a:extLst>
                </p14:cNvPr>
                <p14:cNvContentPartPr/>
                <p14:nvPr/>
              </p14:nvContentPartPr>
              <p14:xfrm>
                <a:off x="9596474" y="1404385"/>
                <a:ext cx="189000" cy="2178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1D4EC6D-EF57-4223-A9FC-1B6236D28F6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87474" y="1395385"/>
                  <a:ext cx="206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FB6835A-1ED8-4A09-8445-0BC3C455E233}"/>
                    </a:ext>
                  </a:extLst>
                </p14:cNvPr>
                <p14:cNvContentPartPr/>
                <p14:nvPr/>
              </p14:nvContentPartPr>
              <p14:xfrm>
                <a:off x="9844874" y="1324825"/>
                <a:ext cx="439560" cy="284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FB6835A-1ED8-4A09-8445-0BC3C455E2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36234" y="1315825"/>
                  <a:ext cx="4572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D55DC17-FD4F-4BCA-9DAC-79A38E3F1B4B}"/>
                    </a:ext>
                  </a:extLst>
                </p14:cNvPr>
                <p14:cNvContentPartPr/>
                <p14:nvPr/>
              </p14:nvContentPartPr>
              <p14:xfrm>
                <a:off x="4253714" y="1005145"/>
                <a:ext cx="34920" cy="1321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D55DC17-FD4F-4BCA-9DAC-79A38E3F1B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45074" y="996145"/>
                  <a:ext cx="52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E00F5B7-7B6B-4700-8083-D6F4D5139CAE}"/>
                    </a:ext>
                  </a:extLst>
                </p14:cNvPr>
                <p14:cNvContentPartPr/>
                <p14:nvPr/>
              </p14:nvContentPartPr>
              <p14:xfrm>
                <a:off x="4134554" y="931705"/>
                <a:ext cx="336600" cy="2642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E00F5B7-7B6B-4700-8083-D6F4D5139C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25554" y="923065"/>
                  <a:ext cx="354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64BD446-0F87-4D11-AF72-2A100CE421B9}"/>
                    </a:ext>
                  </a:extLst>
                </p14:cNvPr>
                <p14:cNvContentPartPr/>
                <p14:nvPr/>
              </p14:nvContentPartPr>
              <p14:xfrm>
                <a:off x="4502114" y="1098385"/>
                <a:ext cx="54000" cy="1162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64BD446-0F87-4D11-AF72-2A100CE421B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93474" y="1089745"/>
                  <a:ext cx="71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FABC2A8-EE4A-4018-B7D5-54DC30EF055B}"/>
                    </a:ext>
                  </a:extLst>
                </p14:cNvPr>
                <p14:cNvContentPartPr/>
                <p14:nvPr/>
              </p14:nvContentPartPr>
              <p14:xfrm>
                <a:off x="5348834" y="1675825"/>
                <a:ext cx="26280" cy="1558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FABC2A8-EE4A-4018-B7D5-54DC30EF05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39834" y="1667185"/>
                  <a:ext cx="43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3A6FF66-A34D-442B-80A0-D8998E0E1715}"/>
                    </a:ext>
                  </a:extLst>
                </p14:cNvPr>
                <p14:cNvContentPartPr/>
                <p14:nvPr/>
              </p14:nvContentPartPr>
              <p14:xfrm>
                <a:off x="5143994" y="1627585"/>
                <a:ext cx="348840" cy="2638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3A6FF66-A34D-442B-80A0-D8998E0E17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34994" y="1618945"/>
                  <a:ext cx="366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F36CF86-926E-428C-85D0-EB7F8DD2C3FD}"/>
                    </a:ext>
                  </a:extLst>
                </p14:cNvPr>
                <p14:cNvContentPartPr/>
                <p14:nvPr/>
              </p14:nvContentPartPr>
              <p14:xfrm>
                <a:off x="5461874" y="1802545"/>
                <a:ext cx="232200" cy="160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F36CF86-926E-428C-85D0-EB7F8DD2C3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53234" y="1793545"/>
                  <a:ext cx="249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CE6409B-C8F7-413D-9AC6-87D55D1BF756}"/>
                    </a:ext>
                  </a:extLst>
                </p14:cNvPr>
                <p14:cNvContentPartPr/>
                <p14:nvPr/>
              </p14:nvContentPartPr>
              <p14:xfrm>
                <a:off x="7022834" y="1545865"/>
                <a:ext cx="23760" cy="1587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CE6409B-C8F7-413D-9AC6-87D55D1BF7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13834" y="1537225"/>
                  <a:ext cx="41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CBF5793-27A7-41BF-8151-07EEDAE8DD3C}"/>
                    </a:ext>
                  </a:extLst>
                </p14:cNvPr>
                <p14:cNvContentPartPr/>
                <p14:nvPr/>
              </p14:nvContentPartPr>
              <p14:xfrm>
                <a:off x="6832754" y="1428865"/>
                <a:ext cx="415440" cy="3283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CBF5793-27A7-41BF-8151-07EEDAE8DD3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24114" y="1420225"/>
                  <a:ext cx="4330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A57F942-6DDF-40A2-86A6-B0C21C170B53}"/>
                    </a:ext>
                  </a:extLst>
                </p14:cNvPr>
                <p14:cNvContentPartPr/>
                <p14:nvPr/>
              </p14:nvContentPartPr>
              <p14:xfrm>
                <a:off x="7227674" y="1662145"/>
                <a:ext cx="221400" cy="2181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A57F942-6DDF-40A2-86A6-B0C21C170B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18674" y="1653505"/>
                  <a:ext cx="2390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A473BFA0-9873-4C00-A20E-4AC4B7F1E6D0}"/>
              </a:ext>
            </a:extLst>
          </p:cNvPr>
          <p:cNvGrpSpPr/>
          <p:nvPr/>
        </p:nvGrpSpPr>
        <p:grpSpPr>
          <a:xfrm>
            <a:off x="742994" y="2869225"/>
            <a:ext cx="9575640" cy="3169440"/>
            <a:chOff x="742994" y="2869225"/>
            <a:chExt cx="9575640" cy="31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56D19E9-E167-4EF4-A6E0-6FB58F4B30AF}"/>
                    </a:ext>
                  </a:extLst>
                </p14:cNvPr>
                <p14:cNvContentPartPr/>
                <p14:nvPr/>
              </p14:nvContentPartPr>
              <p14:xfrm>
                <a:off x="888074" y="3096745"/>
                <a:ext cx="416880" cy="3214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56D19E9-E167-4EF4-A6E0-6FB58F4B30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9434" y="3088105"/>
                  <a:ext cx="434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0C6216D-EB0A-4FD0-B6EF-E6E6CB4D6C3B}"/>
                    </a:ext>
                  </a:extLst>
                </p14:cNvPr>
                <p14:cNvContentPartPr/>
                <p14:nvPr/>
              </p14:nvContentPartPr>
              <p14:xfrm>
                <a:off x="1335554" y="3250465"/>
                <a:ext cx="184680" cy="188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0C6216D-EB0A-4FD0-B6EF-E6E6CB4D6C3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26554" y="3241465"/>
                  <a:ext cx="202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43CFAC8-0EF7-4AD9-AD7D-6F286E85D4AD}"/>
                    </a:ext>
                  </a:extLst>
                </p14:cNvPr>
                <p14:cNvContentPartPr/>
                <p14:nvPr/>
              </p14:nvContentPartPr>
              <p14:xfrm>
                <a:off x="1639754" y="3215185"/>
                <a:ext cx="69120" cy="2196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43CFAC8-0EF7-4AD9-AD7D-6F286E85D4A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30754" y="3206545"/>
                  <a:ext cx="86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51C5339-DCFD-4C12-9528-076960EC3FE2}"/>
                    </a:ext>
                  </a:extLst>
                </p14:cNvPr>
                <p14:cNvContentPartPr/>
                <p14:nvPr/>
              </p14:nvContentPartPr>
              <p14:xfrm>
                <a:off x="1529954" y="3162985"/>
                <a:ext cx="253800" cy="1015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51C5339-DCFD-4C12-9528-076960EC3F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20954" y="3153985"/>
                  <a:ext cx="271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10DAE299-C970-4149-9AE4-F242DC59CF83}"/>
                    </a:ext>
                  </a:extLst>
                </p14:cNvPr>
                <p14:cNvContentPartPr/>
                <p14:nvPr/>
              </p14:nvContentPartPr>
              <p14:xfrm>
                <a:off x="2018114" y="3359185"/>
                <a:ext cx="29520" cy="23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10DAE299-C970-4149-9AE4-F242DC59CF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09114" y="3350185"/>
                  <a:ext cx="47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903D63B-F9D2-4168-A553-4110249CA2DC}"/>
                    </a:ext>
                  </a:extLst>
                </p14:cNvPr>
                <p14:cNvContentPartPr/>
                <p14:nvPr/>
              </p14:nvContentPartPr>
              <p14:xfrm>
                <a:off x="2631194" y="3222385"/>
                <a:ext cx="74880" cy="1371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903D63B-F9D2-4168-A553-4110249CA2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22194" y="3213745"/>
                  <a:ext cx="92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C521D87-18E6-47A6-B9BF-F890A630094F}"/>
                    </a:ext>
                  </a:extLst>
                </p14:cNvPr>
                <p14:cNvContentPartPr/>
                <p14:nvPr/>
              </p14:nvContentPartPr>
              <p14:xfrm>
                <a:off x="2498354" y="3167305"/>
                <a:ext cx="371880" cy="2098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C521D87-18E6-47A6-B9BF-F890A63009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89354" y="3158305"/>
                  <a:ext cx="389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8A5A4C5-EFE3-44FF-8983-FA124CADE0D6}"/>
                    </a:ext>
                  </a:extLst>
                </p14:cNvPr>
                <p14:cNvContentPartPr/>
                <p14:nvPr/>
              </p14:nvContentPartPr>
              <p14:xfrm>
                <a:off x="3023234" y="3209065"/>
                <a:ext cx="54360" cy="1659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8A5A4C5-EFE3-44FF-8983-FA124CADE0D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14594" y="3200425"/>
                  <a:ext cx="72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C8C8F87-3B4E-4030-9567-D827B6BE8945}"/>
                    </a:ext>
                  </a:extLst>
                </p14:cNvPr>
                <p14:cNvContentPartPr/>
                <p14:nvPr/>
              </p14:nvContentPartPr>
              <p14:xfrm>
                <a:off x="3394754" y="3386545"/>
                <a:ext cx="139320" cy="572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C8C8F87-3B4E-4030-9567-D827B6BE89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86114" y="3377545"/>
                  <a:ext cx="156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16C3336-7049-4EE7-ACDE-E0A61530F48A}"/>
                    </a:ext>
                  </a:extLst>
                </p14:cNvPr>
                <p14:cNvContentPartPr/>
                <p14:nvPr/>
              </p14:nvContentPartPr>
              <p14:xfrm>
                <a:off x="3772394" y="3195745"/>
                <a:ext cx="114480" cy="1141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16C3336-7049-4EE7-ACDE-E0A61530F4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63394" y="3187105"/>
                  <a:ext cx="132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4903B91-DF82-407F-949D-00C86230FF4E}"/>
                    </a:ext>
                  </a:extLst>
                </p14:cNvPr>
                <p14:cNvContentPartPr/>
                <p14:nvPr/>
              </p14:nvContentPartPr>
              <p14:xfrm>
                <a:off x="3720554" y="3112225"/>
                <a:ext cx="354960" cy="261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4903B91-DF82-407F-949D-00C86230FF4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11554" y="3103225"/>
                  <a:ext cx="372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8E27E70-E3D7-46E2-8756-693F0BC1CA7E}"/>
                    </a:ext>
                  </a:extLst>
                </p14:cNvPr>
                <p14:cNvContentPartPr/>
                <p14:nvPr/>
              </p14:nvContentPartPr>
              <p14:xfrm>
                <a:off x="4100714" y="3142105"/>
                <a:ext cx="247320" cy="1872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8E27E70-E3D7-46E2-8756-693F0BC1CA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91714" y="3133105"/>
                  <a:ext cx="264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53697D3-99E2-447D-A0E2-C2112C792E29}"/>
                    </a:ext>
                  </a:extLst>
                </p14:cNvPr>
                <p14:cNvContentPartPr/>
                <p14:nvPr/>
              </p14:nvContentPartPr>
              <p14:xfrm>
                <a:off x="4907114" y="3126265"/>
                <a:ext cx="238680" cy="2109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53697D3-99E2-447D-A0E2-C2112C792E2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98114" y="3117265"/>
                  <a:ext cx="256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0D46AFC-6A75-47B6-B786-F8C935577B5C}"/>
                    </a:ext>
                  </a:extLst>
                </p14:cNvPr>
                <p14:cNvContentPartPr/>
                <p14:nvPr/>
              </p14:nvContentPartPr>
              <p14:xfrm>
                <a:off x="5155874" y="3035905"/>
                <a:ext cx="355320" cy="2289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0D46AFC-6A75-47B6-B786-F8C935577B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47234" y="3026905"/>
                  <a:ext cx="372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A0624E2-F297-4C4F-9257-220211768DD5}"/>
                    </a:ext>
                  </a:extLst>
                </p14:cNvPr>
                <p14:cNvContentPartPr/>
                <p14:nvPr/>
              </p14:nvContentPartPr>
              <p14:xfrm>
                <a:off x="5817554" y="3269905"/>
                <a:ext cx="128520" cy="117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A0624E2-F297-4C4F-9257-220211768D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08554" y="3260905"/>
                  <a:ext cx="146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B8378FD-37C2-42B4-B978-165248353D2A}"/>
                    </a:ext>
                  </a:extLst>
                </p14:cNvPr>
                <p14:cNvContentPartPr/>
                <p14:nvPr/>
              </p14:nvContentPartPr>
              <p14:xfrm>
                <a:off x="6571394" y="3049225"/>
                <a:ext cx="45720" cy="1357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B8378FD-37C2-42B4-B978-165248353D2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62394" y="3040225"/>
                  <a:ext cx="63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B51408D-2AD3-4F07-AB88-840937F1DB68}"/>
                    </a:ext>
                  </a:extLst>
                </p14:cNvPr>
                <p14:cNvContentPartPr/>
                <p14:nvPr/>
              </p14:nvContentPartPr>
              <p14:xfrm>
                <a:off x="6379514" y="2928265"/>
                <a:ext cx="475200" cy="2836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B51408D-2AD3-4F07-AB88-840937F1DB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70514" y="2919625"/>
                  <a:ext cx="492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207F086-97FA-4374-BAAB-DA0BB69AEB7C}"/>
                    </a:ext>
                  </a:extLst>
                </p14:cNvPr>
                <p14:cNvContentPartPr/>
                <p14:nvPr/>
              </p14:nvContentPartPr>
              <p14:xfrm>
                <a:off x="6931394" y="2924665"/>
                <a:ext cx="397440" cy="2685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207F086-97FA-4374-BAAB-DA0BB69AEB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22754" y="2915665"/>
                  <a:ext cx="415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5973047-BA85-43AD-8F37-0C90EC103300}"/>
                    </a:ext>
                  </a:extLst>
                </p14:cNvPr>
                <p14:cNvContentPartPr/>
                <p14:nvPr/>
              </p14:nvContentPartPr>
              <p14:xfrm>
                <a:off x="8157554" y="2889385"/>
                <a:ext cx="319680" cy="2754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5973047-BA85-43AD-8F37-0C90EC1033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8554" y="2880745"/>
                  <a:ext cx="337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79A57B9-2D8F-4594-A7FC-DBD243B4C775}"/>
                    </a:ext>
                  </a:extLst>
                </p14:cNvPr>
                <p14:cNvContentPartPr/>
                <p14:nvPr/>
              </p14:nvContentPartPr>
              <p14:xfrm>
                <a:off x="8544554" y="2900905"/>
                <a:ext cx="178200" cy="2307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79A57B9-2D8F-4594-A7FC-DBD243B4C7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35554" y="2892265"/>
                  <a:ext cx="195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2217341-01EF-4C80-B4FF-66FE8BAD09CD}"/>
                    </a:ext>
                  </a:extLst>
                </p14:cNvPr>
                <p14:cNvContentPartPr/>
                <p14:nvPr/>
              </p14:nvContentPartPr>
              <p14:xfrm>
                <a:off x="8467514" y="2871385"/>
                <a:ext cx="361440" cy="475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2217341-01EF-4C80-B4FF-66FE8BAD09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58874" y="2862745"/>
                  <a:ext cx="379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734C547-0CE9-422D-AB3B-1F81F697D9B3}"/>
                    </a:ext>
                  </a:extLst>
                </p14:cNvPr>
                <p14:cNvContentPartPr/>
                <p14:nvPr/>
              </p14:nvContentPartPr>
              <p14:xfrm>
                <a:off x="8532674" y="2989105"/>
                <a:ext cx="431640" cy="396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734C547-0CE9-422D-AB3B-1F81F697D9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23674" y="2980105"/>
                  <a:ext cx="449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2015610-67A5-4755-89D5-9319B50615E2}"/>
                    </a:ext>
                  </a:extLst>
                </p14:cNvPr>
                <p14:cNvContentPartPr/>
                <p14:nvPr/>
              </p14:nvContentPartPr>
              <p14:xfrm>
                <a:off x="9102194" y="2925385"/>
                <a:ext cx="54720" cy="2070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2015610-67A5-4755-89D5-9319B50615E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93554" y="2916745"/>
                  <a:ext cx="72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6C70741-94DC-49AC-BB9C-0B7A9DC30F75}"/>
                    </a:ext>
                  </a:extLst>
                </p14:cNvPr>
                <p14:cNvContentPartPr/>
                <p14:nvPr/>
              </p14:nvContentPartPr>
              <p14:xfrm>
                <a:off x="8877914" y="2869225"/>
                <a:ext cx="385920" cy="518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6C70741-94DC-49AC-BB9C-0B7A9DC30F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69274" y="2860225"/>
                  <a:ext cx="403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8B4090E-0857-49C6-AEE6-A5FBC373D631}"/>
                    </a:ext>
                  </a:extLst>
                </p14:cNvPr>
                <p14:cNvContentPartPr/>
                <p14:nvPr/>
              </p14:nvContentPartPr>
              <p14:xfrm>
                <a:off x="9036314" y="3011425"/>
                <a:ext cx="165960" cy="291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8B4090E-0857-49C6-AEE6-A5FBC373D6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27674" y="3002425"/>
                  <a:ext cx="183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5D6331A2-28C9-4396-BB82-1543327970E0}"/>
                    </a:ext>
                  </a:extLst>
                </p14:cNvPr>
                <p14:cNvContentPartPr/>
                <p14:nvPr/>
              </p14:nvContentPartPr>
              <p14:xfrm>
                <a:off x="1080674" y="4932745"/>
                <a:ext cx="309960" cy="241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D6331A2-28C9-4396-BB82-1543327970E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1674" y="4924105"/>
                  <a:ext cx="327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DBD61B0-8890-4E95-918B-783ED0EA4082}"/>
                    </a:ext>
                  </a:extLst>
                </p14:cNvPr>
                <p14:cNvContentPartPr/>
                <p14:nvPr/>
              </p14:nvContentPartPr>
              <p14:xfrm>
                <a:off x="1281194" y="4988185"/>
                <a:ext cx="44640" cy="2833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DBD61B0-8890-4E95-918B-783ED0EA408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72194" y="4979185"/>
                  <a:ext cx="62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BB12ED6F-B30E-4FBC-A905-92E817BBD7C5}"/>
                    </a:ext>
                  </a:extLst>
                </p14:cNvPr>
                <p14:cNvContentPartPr/>
                <p14:nvPr/>
              </p14:nvContentPartPr>
              <p14:xfrm>
                <a:off x="1621754" y="5015545"/>
                <a:ext cx="291960" cy="2012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BB12ED6F-B30E-4FBC-A905-92E817BBD7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12754" y="5006545"/>
                  <a:ext cx="309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081C05A-3FC1-4727-8D0A-514DE1B8A1F8}"/>
                    </a:ext>
                  </a:extLst>
                </p14:cNvPr>
                <p14:cNvContentPartPr/>
                <p14:nvPr/>
              </p14:nvContentPartPr>
              <p14:xfrm>
                <a:off x="1962674" y="5019865"/>
                <a:ext cx="190800" cy="1724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081C05A-3FC1-4727-8D0A-514DE1B8A1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54034" y="5011225"/>
                  <a:ext cx="208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F7ED671E-131D-4674-92A8-C3284989A9AC}"/>
                    </a:ext>
                  </a:extLst>
                </p14:cNvPr>
                <p14:cNvContentPartPr/>
                <p14:nvPr/>
              </p14:nvContentPartPr>
              <p14:xfrm>
                <a:off x="1100474" y="4147585"/>
                <a:ext cx="100440" cy="5608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F7ED671E-131D-4674-92A8-C3284989A9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1474" y="4138585"/>
                  <a:ext cx="1180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5495398-1E37-40D6-A066-77808A7CC855}"/>
                    </a:ext>
                  </a:extLst>
                </p14:cNvPr>
                <p14:cNvContentPartPr/>
                <p14:nvPr/>
              </p14:nvContentPartPr>
              <p14:xfrm>
                <a:off x="742994" y="4724665"/>
                <a:ext cx="1032480" cy="583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5495398-1E37-40D6-A066-77808A7CC8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3994" y="4715665"/>
                  <a:ext cx="1050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34FCCB3E-82B2-466B-B17E-90C4F25AEF62}"/>
                    </a:ext>
                  </a:extLst>
                </p14:cNvPr>
                <p14:cNvContentPartPr/>
                <p14:nvPr/>
              </p14:nvContentPartPr>
              <p14:xfrm>
                <a:off x="2703554" y="4429825"/>
                <a:ext cx="209880" cy="1908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34FCCB3E-82B2-466B-B17E-90C4F25AEF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94914" y="4420825"/>
                  <a:ext cx="227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91FF9C1-862E-4D62-B5B1-4120E8F4694D}"/>
                    </a:ext>
                  </a:extLst>
                </p14:cNvPr>
                <p14:cNvContentPartPr/>
                <p14:nvPr/>
              </p14:nvContentPartPr>
              <p14:xfrm>
                <a:off x="3015674" y="4485265"/>
                <a:ext cx="200160" cy="1731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91FF9C1-862E-4D62-B5B1-4120E8F469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06674" y="4476625"/>
                  <a:ext cx="21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14BF832-CCA8-484D-AD9C-A55B301D43BB}"/>
                    </a:ext>
                  </a:extLst>
                </p14:cNvPr>
                <p14:cNvContentPartPr/>
                <p14:nvPr/>
              </p14:nvContentPartPr>
              <p14:xfrm>
                <a:off x="3199994" y="4457545"/>
                <a:ext cx="518760" cy="1454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14BF832-CCA8-484D-AD9C-A55B301D43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91354" y="4448905"/>
                  <a:ext cx="536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0461643E-BEEC-47BE-9B82-D1C9B566CB65}"/>
                    </a:ext>
                  </a:extLst>
                </p14:cNvPr>
                <p14:cNvContentPartPr/>
                <p14:nvPr/>
              </p14:nvContentPartPr>
              <p14:xfrm>
                <a:off x="4386914" y="4799185"/>
                <a:ext cx="209520" cy="1875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461643E-BEEC-47BE-9B82-D1C9B566CB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77914" y="4790545"/>
                  <a:ext cx="227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8E39E8F-9962-4A72-99BC-F2AF627D9629}"/>
                    </a:ext>
                  </a:extLst>
                </p14:cNvPr>
                <p14:cNvContentPartPr/>
                <p14:nvPr/>
              </p14:nvContentPartPr>
              <p14:xfrm>
                <a:off x="4519034" y="4702705"/>
                <a:ext cx="36360" cy="1047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8E39E8F-9962-4A72-99BC-F2AF627D96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10034" y="4693705"/>
                  <a:ext cx="54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8D0F31A9-E524-4C60-B1E2-AC61DB814B9A}"/>
                    </a:ext>
                  </a:extLst>
                </p14:cNvPr>
                <p14:cNvContentPartPr/>
                <p14:nvPr/>
              </p14:nvContentPartPr>
              <p14:xfrm>
                <a:off x="4606154" y="4749865"/>
                <a:ext cx="116640" cy="1566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8D0F31A9-E524-4C60-B1E2-AC61DB814B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97514" y="4741225"/>
                  <a:ext cx="13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34792DF4-F6A9-4059-B368-612C67289367}"/>
                    </a:ext>
                  </a:extLst>
                </p14:cNvPr>
                <p14:cNvContentPartPr/>
                <p14:nvPr/>
              </p14:nvContentPartPr>
              <p14:xfrm>
                <a:off x="4622714" y="4878385"/>
                <a:ext cx="101520" cy="136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34792DF4-F6A9-4059-B368-612C672893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13714" y="4869745"/>
                  <a:ext cx="119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EA12392-18A1-4386-BEAF-6D1C09B0DBAE}"/>
                    </a:ext>
                  </a:extLst>
                </p14:cNvPr>
                <p14:cNvContentPartPr/>
                <p14:nvPr/>
              </p14:nvContentPartPr>
              <p14:xfrm>
                <a:off x="4760594" y="4791985"/>
                <a:ext cx="163440" cy="1314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EA12392-18A1-4386-BEAF-6D1C09B0DBA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51594" y="4783345"/>
                  <a:ext cx="181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FAB80F3-19FC-49E1-9573-DAC65FE4C0AF}"/>
                    </a:ext>
                  </a:extLst>
                </p14:cNvPr>
                <p14:cNvContentPartPr/>
                <p14:nvPr/>
              </p14:nvContentPartPr>
              <p14:xfrm>
                <a:off x="5291954" y="4397065"/>
                <a:ext cx="101880" cy="1832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FAB80F3-19FC-49E1-9573-DAC65FE4C0A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83314" y="4388425"/>
                  <a:ext cx="119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09A04BE4-980F-47DA-B6C0-0BBBC57A672B}"/>
                    </a:ext>
                  </a:extLst>
                </p14:cNvPr>
                <p14:cNvContentPartPr/>
                <p14:nvPr/>
              </p14:nvContentPartPr>
              <p14:xfrm>
                <a:off x="5425154" y="4434505"/>
                <a:ext cx="318960" cy="1396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09A04BE4-980F-47DA-B6C0-0BBBC57A67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16514" y="4425865"/>
                  <a:ext cx="336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FF719399-0B6C-4763-89CE-CA815BBD037C}"/>
                    </a:ext>
                  </a:extLst>
                </p14:cNvPr>
                <p14:cNvContentPartPr/>
                <p14:nvPr/>
              </p14:nvContentPartPr>
              <p14:xfrm>
                <a:off x="4049234" y="4164505"/>
                <a:ext cx="126000" cy="878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FF719399-0B6C-4763-89CE-CA815BBD037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40234" y="4155865"/>
                  <a:ext cx="143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3F06832-6C32-4617-ABA2-1309B3B94269}"/>
                    </a:ext>
                  </a:extLst>
                </p14:cNvPr>
                <p14:cNvContentPartPr/>
                <p14:nvPr/>
              </p14:nvContentPartPr>
              <p14:xfrm>
                <a:off x="5847074" y="4132825"/>
                <a:ext cx="127800" cy="105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3F06832-6C32-4617-ABA2-1309B3B9426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38074" y="4124185"/>
                  <a:ext cx="145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56570D6C-DFF5-4650-BF90-A1F0B5ABF6C6}"/>
                    </a:ext>
                  </a:extLst>
                </p14:cNvPr>
                <p14:cNvContentPartPr/>
                <p14:nvPr/>
              </p14:nvContentPartPr>
              <p14:xfrm>
                <a:off x="6003314" y="4092505"/>
                <a:ext cx="2000160" cy="925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56570D6C-DFF5-4650-BF90-A1F0B5ABF6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94314" y="4083505"/>
                  <a:ext cx="2017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A769FBDD-DB37-4684-B788-C4CF1BDDA184}"/>
                    </a:ext>
                  </a:extLst>
                </p14:cNvPr>
                <p14:cNvContentPartPr/>
                <p14:nvPr/>
              </p14:nvContentPartPr>
              <p14:xfrm>
                <a:off x="6618554" y="4178185"/>
                <a:ext cx="18360" cy="5482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A769FBDD-DB37-4684-B788-C4CF1BDDA18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09914" y="4169545"/>
                  <a:ext cx="3600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7285252-7E26-4214-B8DC-121F5C796AB7}"/>
                    </a:ext>
                  </a:extLst>
                </p14:cNvPr>
                <p14:cNvContentPartPr/>
                <p14:nvPr/>
              </p14:nvContentPartPr>
              <p14:xfrm>
                <a:off x="6978554" y="4611265"/>
                <a:ext cx="128520" cy="1663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7285252-7E26-4214-B8DC-121F5C796AB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69914" y="4602265"/>
                  <a:ext cx="146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E53D91BD-3927-4B2F-A6C9-5198405BC023}"/>
                    </a:ext>
                  </a:extLst>
                </p14:cNvPr>
                <p14:cNvContentPartPr/>
                <p14:nvPr/>
              </p14:nvContentPartPr>
              <p14:xfrm>
                <a:off x="7087994" y="4473025"/>
                <a:ext cx="32760" cy="770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E53D91BD-3927-4B2F-A6C9-5198405BC02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78994" y="4464385"/>
                  <a:ext cx="50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EC1D1EA-49FD-4B97-8B35-AC6427C6E101}"/>
                    </a:ext>
                  </a:extLst>
                </p14:cNvPr>
                <p14:cNvContentPartPr/>
                <p14:nvPr/>
              </p14:nvContentPartPr>
              <p14:xfrm>
                <a:off x="7169354" y="4555105"/>
                <a:ext cx="96480" cy="1483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EC1D1EA-49FD-4B97-8B35-AC6427C6E10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60354" y="4546465"/>
                  <a:ext cx="114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FE97E582-AD1B-4586-932B-0A290F07E467}"/>
                    </a:ext>
                  </a:extLst>
                </p14:cNvPr>
                <p14:cNvContentPartPr/>
                <p14:nvPr/>
              </p14:nvContentPartPr>
              <p14:xfrm>
                <a:off x="7172234" y="4684345"/>
                <a:ext cx="88200" cy="133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E97E582-AD1B-4586-932B-0A290F07E46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63594" y="4675705"/>
                  <a:ext cx="105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B0413560-27CD-40B9-B22D-18E44CCA7916}"/>
                    </a:ext>
                  </a:extLst>
                </p14:cNvPr>
                <p14:cNvContentPartPr/>
                <p14:nvPr/>
              </p14:nvContentPartPr>
              <p14:xfrm>
                <a:off x="7312634" y="4573465"/>
                <a:ext cx="185040" cy="134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B0413560-27CD-40B9-B22D-18E44CCA79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03994" y="4564465"/>
                  <a:ext cx="202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F12A0B5-2C80-4FFB-B36D-9B4B105582D1}"/>
                    </a:ext>
                  </a:extLst>
                </p14:cNvPr>
                <p14:cNvContentPartPr/>
                <p14:nvPr/>
              </p14:nvContentPartPr>
              <p14:xfrm>
                <a:off x="7018514" y="5428465"/>
                <a:ext cx="86040" cy="2520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F12A0B5-2C80-4FFB-B36D-9B4B105582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09514" y="5419465"/>
                  <a:ext cx="103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19BABF7-02F8-4E2A-A71E-3226C7872C67}"/>
                    </a:ext>
                  </a:extLst>
                </p14:cNvPr>
                <p14:cNvContentPartPr/>
                <p14:nvPr/>
              </p14:nvContentPartPr>
              <p14:xfrm>
                <a:off x="7165394" y="5464105"/>
                <a:ext cx="384480" cy="2253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19BABF7-02F8-4E2A-A71E-3226C7872C6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56754" y="5455465"/>
                  <a:ext cx="402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5ACF2B4-7D3F-4A2B-8673-29707D54FFEC}"/>
                    </a:ext>
                  </a:extLst>
                </p14:cNvPr>
                <p14:cNvContentPartPr/>
                <p14:nvPr/>
              </p14:nvContentPartPr>
              <p14:xfrm>
                <a:off x="1237274" y="5211385"/>
                <a:ext cx="5553000" cy="8272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5ACF2B4-7D3F-4A2B-8673-29707D54FF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28634" y="5202745"/>
                  <a:ext cx="557064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857C20F1-2248-4F91-9E40-B42CF8E5882F}"/>
                    </a:ext>
                  </a:extLst>
                </p14:cNvPr>
                <p14:cNvContentPartPr/>
                <p14:nvPr/>
              </p14:nvContentPartPr>
              <p14:xfrm>
                <a:off x="7896554" y="4089985"/>
                <a:ext cx="156240" cy="3333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857C20F1-2248-4F91-9E40-B42CF8E5882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87554" y="4081345"/>
                  <a:ext cx="1738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E21E840-15C8-49E0-96C9-7A15A15F2FF9}"/>
                    </a:ext>
                  </a:extLst>
                </p14:cNvPr>
                <p14:cNvContentPartPr/>
                <p14:nvPr/>
              </p14:nvContentPartPr>
              <p14:xfrm>
                <a:off x="6745634" y="5673625"/>
                <a:ext cx="1411200" cy="2988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E21E840-15C8-49E0-96C9-7A15A15F2FF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36994" y="5664985"/>
                  <a:ext cx="1428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F3079841-7EBE-4823-B2F7-CAEEB98413F9}"/>
                    </a:ext>
                  </a:extLst>
                </p14:cNvPr>
                <p14:cNvContentPartPr/>
                <p14:nvPr/>
              </p14:nvContentPartPr>
              <p14:xfrm>
                <a:off x="7923194" y="3973345"/>
                <a:ext cx="1513800" cy="1292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F3079841-7EBE-4823-B2F7-CAEEB98413F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14194" y="3964345"/>
                  <a:ext cx="1531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2E57DC6-93BC-4C2B-9F27-CA27396149F1}"/>
                    </a:ext>
                  </a:extLst>
                </p14:cNvPr>
                <p14:cNvContentPartPr/>
                <p14:nvPr/>
              </p14:nvContentPartPr>
              <p14:xfrm>
                <a:off x="9822914" y="3780385"/>
                <a:ext cx="312480" cy="2786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2E57DC6-93BC-4C2B-9F27-CA27396149F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4274" y="3771745"/>
                  <a:ext cx="330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CC6AD1D0-7C81-4233-A2B8-A1A75B1FCA8B}"/>
                    </a:ext>
                  </a:extLst>
                </p14:cNvPr>
                <p14:cNvContentPartPr/>
                <p14:nvPr/>
              </p14:nvContentPartPr>
              <p14:xfrm>
                <a:off x="10074914" y="3894145"/>
                <a:ext cx="243720" cy="2019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CC6AD1D0-7C81-4233-A2B8-A1A75B1FCA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65914" y="3885145"/>
                  <a:ext cx="261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29BAA3A-3518-4856-BB2E-35FFA50DE5AD}"/>
                    </a:ext>
                  </a:extLst>
                </p14:cNvPr>
                <p14:cNvContentPartPr/>
                <p14:nvPr/>
              </p14:nvContentPartPr>
              <p14:xfrm>
                <a:off x="8605034" y="3998185"/>
                <a:ext cx="560520" cy="19238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29BAA3A-3518-4856-BB2E-35FFA50DE5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96034" y="3989545"/>
                  <a:ext cx="578160" cy="19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D7A72F7E-A1FB-40EA-A90A-6BE47E8E74DC}"/>
                    </a:ext>
                  </a:extLst>
                </p14:cNvPr>
                <p14:cNvContentPartPr/>
                <p14:nvPr/>
              </p14:nvContentPartPr>
              <p14:xfrm>
                <a:off x="8097794" y="5894665"/>
                <a:ext cx="846000" cy="680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D7A72F7E-A1FB-40EA-A90A-6BE47E8E74D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89154" y="5885665"/>
                  <a:ext cx="863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FC814B9A-EE8B-46A6-B8A9-38972E1020E6}"/>
                    </a:ext>
                  </a:extLst>
                </p14:cNvPr>
                <p14:cNvContentPartPr/>
                <p14:nvPr/>
              </p14:nvContentPartPr>
              <p14:xfrm>
                <a:off x="9294434" y="5051185"/>
                <a:ext cx="81000" cy="2368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FC814B9A-EE8B-46A6-B8A9-38972E1020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85434" y="5042545"/>
                  <a:ext cx="98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62053BE-DCA5-4E13-8313-8B829EEA2BB1}"/>
                    </a:ext>
                  </a:extLst>
                </p14:cNvPr>
                <p14:cNvContentPartPr/>
                <p14:nvPr/>
              </p14:nvContentPartPr>
              <p14:xfrm>
                <a:off x="9471914" y="5105545"/>
                <a:ext cx="180720" cy="1832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62053BE-DCA5-4E13-8313-8B829EEA2BB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62914" y="5096545"/>
                  <a:ext cx="198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8531A39-61AD-4483-A9D4-367E37730BF0}"/>
                    </a:ext>
                  </a:extLst>
                </p14:cNvPr>
                <p14:cNvContentPartPr/>
                <p14:nvPr/>
              </p14:nvContentPartPr>
              <p14:xfrm>
                <a:off x="9661634" y="5014825"/>
                <a:ext cx="582480" cy="2653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8531A39-61AD-4483-A9D4-367E37730BF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52634" y="5006185"/>
                  <a:ext cx="600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BF0763C2-98C8-4C90-AA9C-5CCFC61E9BF3}"/>
                    </a:ext>
                  </a:extLst>
                </p14:cNvPr>
                <p14:cNvContentPartPr/>
                <p14:nvPr/>
              </p14:nvContentPartPr>
              <p14:xfrm>
                <a:off x="5907194" y="4183945"/>
                <a:ext cx="438480" cy="162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BF0763C2-98C8-4C90-AA9C-5CCFC61E9B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98554" y="4175305"/>
                  <a:ext cx="456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1CCFB69-26C8-4E73-96C2-DA64CED27DC4}"/>
                    </a:ext>
                  </a:extLst>
                </p14:cNvPr>
                <p14:cNvContentPartPr/>
                <p14:nvPr/>
              </p14:nvContentPartPr>
              <p14:xfrm>
                <a:off x="6321914" y="4102225"/>
                <a:ext cx="170640" cy="1774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1CCFB69-26C8-4E73-96C2-DA64CED27DC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13274" y="4093225"/>
                  <a:ext cx="188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6B707C5D-EF84-457A-914A-A3559E82FB16}"/>
                    </a:ext>
                  </a:extLst>
                </p14:cNvPr>
                <p14:cNvContentPartPr/>
                <p14:nvPr/>
              </p14:nvContentPartPr>
              <p14:xfrm>
                <a:off x="5961554" y="3567985"/>
                <a:ext cx="214560" cy="2048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6B707C5D-EF84-457A-914A-A3559E82FB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52554" y="3559345"/>
                  <a:ext cx="232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18D54778-96BD-46D0-8E97-99679731DB80}"/>
                    </a:ext>
                  </a:extLst>
                </p14:cNvPr>
                <p14:cNvContentPartPr/>
                <p14:nvPr/>
              </p14:nvContentPartPr>
              <p14:xfrm>
                <a:off x="6304634" y="3718825"/>
                <a:ext cx="6480" cy="1094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18D54778-96BD-46D0-8E97-99679731DB8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95994" y="3709825"/>
                  <a:ext cx="24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25F8AE6B-E5DC-426B-96B7-C0BF850BF54D}"/>
                    </a:ext>
                  </a:extLst>
                </p14:cNvPr>
                <p14:cNvContentPartPr/>
                <p14:nvPr/>
              </p14:nvContentPartPr>
              <p14:xfrm>
                <a:off x="6576794" y="4199065"/>
                <a:ext cx="50040" cy="2811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25F8AE6B-E5DC-426B-96B7-C0BF850BF54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68154" y="4190425"/>
                  <a:ext cx="67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682988E-4F1D-48E1-BF67-BF713849ADBF}"/>
                    </a:ext>
                  </a:extLst>
                </p14:cNvPr>
                <p14:cNvContentPartPr/>
                <p14:nvPr/>
              </p14:nvContentPartPr>
              <p14:xfrm>
                <a:off x="6510914" y="4442065"/>
                <a:ext cx="264240" cy="1292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682988E-4F1D-48E1-BF67-BF713849ADB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01914" y="4433425"/>
                  <a:ext cx="281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041C427C-38A5-4441-A3E4-AC8B72158CDF}"/>
                    </a:ext>
                  </a:extLst>
                </p14:cNvPr>
                <p14:cNvContentPartPr/>
                <p14:nvPr/>
              </p14:nvContentPartPr>
              <p14:xfrm>
                <a:off x="6847154" y="4217065"/>
                <a:ext cx="137160" cy="1353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041C427C-38A5-4441-A3E4-AC8B72158CD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38154" y="4208425"/>
                  <a:ext cx="154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5EE02594-AAD6-4E7A-9A3E-1A4A9D0C5852}"/>
                    </a:ext>
                  </a:extLst>
                </p14:cNvPr>
                <p14:cNvContentPartPr/>
                <p14:nvPr/>
              </p14:nvContentPartPr>
              <p14:xfrm>
                <a:off x="7069634" y="4289425"/>
                <a:ext cx="193680" cy="1177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5EE02594-AAD6-4E7A-9A3E-1A4A9D0C58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60634" y="4280785"/>
                  <a:ext cx="211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597592AE-F241-4B3E-BA68-F233CD0A3E89}"/>
                    </a:ext>
                  </a:extLst>
                </p14:cNvPr>
                <p14:cNvContentPartPr/>
                <p14:nvPr/>
              </p14:nvContentPartPr>
              <p14:xfrm>
                <a:off x="8692154" y="4048225"/>
                <a:ext cx="55800" cy="3099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597592AE-F241-4B3E-BA68-F233CD0A3E8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83514" y="4039225"/>
                  <a:ext cx="73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B590093E-B761-4EE8-9DB1-7FBE2D2EBCFB}"/>
                    </a:ext>
                  </a:extLst>
                </p14:cNvPr>
                <p14:cNvContentPartPr/>
                <p14:nvPr/>
              </p14:nvContentPartPr>
              <p14:xfrm>
                <a:off x="8549954" y="4341265"/>
                <a:ext cx="259920" cy="2073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590093E-B761-4EE8-9DB1-7FBE2D2EBCF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41314" y="4332265"/>
                  <a:ext cx="277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800C085B-D398-49E6-8E98-EE79467E394C}"/>
                    </a:ext>
                  </a:extLst>
                </p14:cNvPr>
                <p14:cNvContentPartPr/>
                <p14:nvPr/>
              </p14:nvContentPartPr>
              <p14:xfrm>
                <a:off x="8994554" y="4313545"/>
                <a:ext cx="227160" cy="2307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800C085B-D398-49E6-8E98-EE79467E394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85554" y="4304545"/>
                  <a:ext cx="244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57F4231E-B55A-4249-B061-28B0D6B4B787}"/>
                    </a:ext>
                  </a:extLst>
                </p14:cNvPr>
                <p14:cNvContentPartPr/>
                <p14:nvPr/>
              </p14:nvContentPartPr>
              <p14:xfrm>
                <a:off x="9355634" y="4456825"/>
                <a:ext cx="192240" cy="218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57F4231E-B55A-4249-B061-28B0D6B4B78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46634" y="4448185"/>
                  <a:ext cx="20988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C291EDDB-6E41-43E6-8851-D2A6800AC733}"/>
                  </a:ext>
                </a:extLst>
              </p14:cNvPr>
              <p14:cNvContentPartPr/>
              <p14:nvPr/>
            </p14:nvContentPartPr>
            <p14:xfrm>
              <a:off x="6815834" y="5007625"/>
              <a:ext cx="35640" cy="3888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C291EDDB-6E41-43E6-8851-D2A6800AC73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806834" y="4998985"/>
                <a:ext cx="532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EF86E23A-B10E-444F-9BC3-CA228568EAE3}"/>
                  </a:ext>
                </a:extLst>
              </p14:cNvPr>
              <p14:cNvContentPartPr/>
              <p14:nvPr/>
            </p14:nvContentPartPr>
            <p14:xfrm>
              <a:off x="6537914" y="4260265"/>
              <a:ext cx="107280" cy="6048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EF86E23A-B10E-444F-9BC3-CA228568EAE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528914" y="4251265"/>
                <a:ext cx="1249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47F157BB-FF5D-490B-8692-8D4AC152849A}"/>
                  </a:ext>
                </a:extLst>
              </p14:cNvPr>
              <p14:cNvContentPartPr/>
              <p14:nvPr/>
            </p14:nvContentPartPr>
            <p14:xfrm>
              <a:off x="2648834" y="3511465"/>
              <a:ext cx="3071880" cy="10116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47F157BB-FF5D-490B-8692-8D4AC152849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639834" y="3502825"/>
                <a:ext cx="30895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07E40F38-EDB8-47F9-A2B0-C9F8426C1BCB}"/>
                  </a:ext>
                </a:extLst>
              </p14:cNvPr>
              <p14:cNvContentPartPr/>
              <p14:nvPr/>
            </p14:nvContentPartPr>
            <p14:xfrm>
              <a:off x="7891874" y="4374385"/>
              <a:ext cx="115200" cy="8784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07E40F38-EDB8-47F9-A2B0-C9F8426C1BC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882874" y="4365745"/>
                <a:ext cx="1328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9659EB2F-31DD-42E3-A393-A2B8B7957B4C}"/>
                  </a:ext>
                </a:extLst>
              </p14:cNvPr>
              <p14:cNvContentPartPr/>
              <p14:nvPr/>
            </p14:nvContentPartPr>
            <p14:xfrm>
              <a:off x="7974674" y="5624305"/>
              <a:ext cx="83160" cy="8712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9659EB2F-31DD-42E3-A393-A2B8B7957B4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966034" y="5615665"/>
                <a:ext cx="1008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B28EAE0E-036F-4337-86B8-9116F3078575}"/>
                  </a:ext>
                </a:extLst>
              </p14:cNvPr>
              <p14:cNvContentPartPr/>
              <p14:nvPr/>
            </p14:nvContentPartPr>
            <p14:xfrm>
              <a:off x="6718994" y="3341185"/>
              <a:ext cx="2845800" cy="44640"/>
            </p14:xfrm>
          </p:contentPart>
        </mc:Choice>
        <mc:Fallback xmlns=""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B28EAE0E-036F-4337-86B8-9116F307857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710354" y="3332545"/>
                <a:ext cx="28634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9A2A8328-F8E4-4632-9D5D-C843CA08E11A}"/>
                  </a:ext>
                </a:extLst>
              </p14:cNvPr>
              <p14:cNvContentPartPr/>
              <p14:nvPr/>
            </p14:nvContentPartPr>
            <p14:xfrm>
              <a:off x="1070594" y="3958225"/>
              <a:ext cx="3017520" cy="27792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9A2A8328-F8E4-4632-9D5D-C843CA08E11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61954" y="3949585"/>
                <a:ext cx="30351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93" name="Entrada de lápiz 192">
                <a:extLst>
                  <a:ext uri="{FF2B5EF4-FFF2-40B4-BE49-F238E27FC236}">
                    <a16:creationId xmlns:a16="http://schemas.microsoft.com/office/drawing/2014/main" id="{95229308-49DA-436F-89E1-7EA17BFA1806}"/>
                  </a:ext>
                </a:extLst>
              </p14:cNvPr>
              <p14:cNvContentPartPr/>
              <p14:nvPr/>
            </p14:nvContentPartPr>
            <p14:xfrm>
              <a:off x="6688034" y="5526025"/>
              <a:ext cx="83160" cy="501480"/>
            </p14:xfrm>
          </p:contentPart>
        </mc:Choice>
        <mc:Fallback xmlns="">
          <p:pic>
            <p:nvPicPr>
              <p:cNvPr id="193" name="Entrada de lápiz 192">
                <a:extLst>
                  <a:ext uri="{FF2B5EF4-FFF2-40B4-BE49-F238E27FC236}">
                    <a16:creationId xmlns:a16="http://schemas.microsoft.com/office/drawing/2014/main" id="{95229308-49DA-436F-89E1-7EA17BFA180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679394" y="5517385"/>
                <a:ext cx="10080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96" name="Entrada de lápiz 195">
                <a:extLst>
                  <a:ext uri="{FF2B5EF4-FFF2-40B4-BE49-F238E27FC236}">
                    <a16:creationId xmlns:a16="http://schemas.microsoft.com/office/drawing/2014/main" id="{60FDCB20-60A7-4D58-8862-8D23067EE685}"/>
                  </a:ext>
                </a:extLst>
              </p14:cNvPr>
              <p14:cNvContentPartPr/>
              <p14:nvPr/>
            </p14:nvContentPartPr>
            <p14:xfrm>
              <a:off x="262754" y="2717305"/>
              <a:ext cx="360" cy="4320"/>
            </p14:xfrm>
          </p:contentPart>
        </mc:Choice>
        <mc:Fallback xmlns="">
          <p:pic>
            <p:nvPicPr>
              <p:cNvPr id="196" name="Entrada de lápiz 195">
                <a:extLst>
                  <a:ext uri="{FF2B5EF4-FFF2-40B4-BE49-F238E27FC236}">
                    <a16:creationId xmlns:a16="http://schemas.microsoft.com/office/drawing/2014/main" id="{60FDCB20-60A7-4D58-8862-8D23067EE68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53754" y="2708665"/>
                <a:ext cx="180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o 199">
            <a:extLst>
              <a:ext uri="{FF2B5EF4-FFF2-40B4-BE49-F238E27FC236}">
                <a16:creationId xmlns:a16="http://schemas.microsoft.com/office/drawing/2014/main" id="{CFA2A3FE-FB91-4A8F-86C8-236040F4F219}"/>
              </a:ext>
            </a:extLst>
          </p:cNvPr>
          <p:cNvGrpSpPr/>
          <p:nvPr/>
        </p:nvGrpSpPr>
        <p:grpSpPr>
          <a:xfrm>
            <a:off x="4217354" y="3813505"/>
            <a:ext cx="1617480" cy="775800"/>
            <a:chOff x="4217354" y="3813505"/>
            <a:chExt cx="1617480" cy="7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BB7599D7-51F0-4541-8859-BBB90E6CB057}"/>
                    </a:ext>
                  </a:extLst>
                </p14:cNvPr>
                <p14:cNvContentPartPr/>
                <p14:nvPr/>
              </p14:nvContentPartPr>
              <p14:xfrm>
                <a:off x="4217354" y="3813505"/>
                <a:ext cx="45720" cy="7758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BB7599D7-51F0-4541-8859-BBB90E6CB05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08354" y="3804865"/>
                  <a:ext cx="6336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5E8A6AEF-04C0-43B6-8EC4-F77BE53CF074}"/>
                    </a:ext>
                  </a:extLst>
                </p14:cNvPr>
                <p14:cNvContentPartPr/>
                <p14:nvPr/>
              </p14:nvContentPartPr>
              <p14:xfrm>
                <a:off x="4342994" y="4061545"/>
                <a:ext cx="41400" cy="2127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5E8A6AEF-04C0-43B6-8EC4-F77BE53CF07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34354" y="4052905"/>
                  <a:ext cx="59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96DBDD97-5CFE-42C4-B6C9-55E3E1AB80BB}"/>
                    </a:ext>
                  </a:extLst>
                </p14:cNvPr>
                <p14:cNvContentPartPr/>
                <p14:nvPr/>
              </p14:nvContentPartPr>
              <p14:xfrm>
                <a:off x="4366754" y="4053265"/>
                <a:ext cx="1468080" cy="1648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96DBDD97-5CFE-42C4-B6C9-55E3E1AB80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57754" y="4044625"/>
                  <a:ext cx="148572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22319F6A-5FCC-48A4-8A75-0639A84A7599}"/>
              </a:ext>
            </a:extLst>
          </p:cNvPr>
          <p:cNvGrpSpPr/>
          <p:nvPr/>
        </p:nvGrpSpPr>
        <p:grpSpPr>
          <a:xfrm>
            <a:off x="6123554" y="4631785"/>
            <a:ext cx="772200" cy="938880"/>
            <a:chOff x="6123554" y="4631785"/>
            <a:chExt cx="772200" cy="93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DAA29812-A7C5-4A60-AC2A-C0C796F03B4E}"/>
                    </a:ext>
                  </a:extLst>
                </p14:cNvPr>
                <p14:cNvContentPartPr/>
                <p14:nvPr/>
              </p14:nvContentPartPr>
              <p14:xfrm>
                <a:off x="6548714" y="4631785"/>
                <a:ext cx="92160" cy="396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DAA29812-A7C5-4A60-AC2A-C0C796F03B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39714" y="4622785"/>
                  <a:ext cx="109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DFF10824-F5FD-4149-B0A2-24658720FB29}"/>
                    </a:ext>
                  </a:extLst>
                </p14:cNvPr>
                <p14:cNvContentPartPr/>
                <p14:nvPr/>
              </p14:nvContentPartPr>
              <p14:xfrm>
                <a:off x="6601634" y="5496865"/>
                <a:ext cx="138240" cy="7380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DFF10824-F5FD-4149-B0A2-24658720FB2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92634" y="5488225"/>
                  <a:ext cx="155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FE8801B1-B41A-4FBE-9B31-045826D9B00B}"/>
                    </a:ext>
                  </a:extLst>
                </p14:cNvPr>
                <p14:cNvContentPartPr/>
                <p14:nvPr/>
              </p14:nvContentPartPr>
              <p14:xfrm>
                <a:off x="6123554" y="4749865"/>
                <a:ext cx="772200" cy="601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FE8801B1-B41A-4FBE-9B31-045826D9B00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14554" y="4741225"/>
                  <a:ext cx="789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87F98EAE-5354-49E8-956C-4D458DDE62E1}"/>
                    </a:ext>
                  </a:extLst>
                </p14:cNvPr>
                <p14:cNvContentPartPr/>
                <p14:nvPr/>
              </p14:nvContentPartPr>
              <p14:xfrm>
                <a:off x="6524234" y="4886665"/>
                <a:ext cx="162360" cy="118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87F98EAE-5354-49E8-956C-4D458DDE62E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15594" y="4878025"/>
                  <a:ext cx="180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19692616-28F6-4A71-B47C-59C5227F5FAC}"/>
                    </a:ext>
                  </a:extLst>
                </p14:cNvPr>
                <p14:cNvContentPartPr/>
                <p14:nvPr/>
              </p14:nvContentPartPr>
              <p14:xfrm>
                <a:off x="6488594" y="4956145"/>
                <a:ext cx="271080" cy="5342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19692616-28F6-4A71-B47C-59C5227F5F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79954" y="4947145"/>
                  <a:ext cx="288720" cy="55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97EC45E4-4206-4C60-AE99-AFB549F4345C}"/>
              </a:ext>
            </a:extLst>
          </p:cNvPr>
          <p:cNvGrpSpPr/>
          <p:nvPr/>
        </p:nvGrpSpPr>
        <p:grpSpPr>
          <a:xfrm>
            <a:off x="4054274" y="4427305"/>
            <a:ext cx="138600" cy="130680"/>
            <a:chOff x="4054274" y="4427305"/>
            <a:chExt cx="13860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29C98E6D-5661-44EA-85C8-24A0A5A70C84}"/>
                    </a:ext>
                  </a:extLst>
                </p14:cNvPr>
                <p14:cNvContentPartPr/>
                <p14:nvPr/>
              </p14:nvContentPartPr>
              <p14:xfrm>
                <a:off x="4119794" y="4427305"/>
                <a:ext cx="12600" cy="1306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29C98E6D-5661-44EA-85C8-24A0A5A70C8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11154" y="4418665"/>
                  <a:ext cx="30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8D3D552-C8B5-4B1E-8216-FAF983880941}"/>
                    </a:ext>
                  </a:extLst>
                </p14:cNvPr>
                <p14:cNvContentPartPr/>
                <p14:nvPr/>
              </p14:nvContentPartPr>
              <p14:xfrm>
                <a:off x="4054274" y="4532065"/>
                <a:ext cx="138600" cy="165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8D3D552-C8B5-4B1E-8216-FAF98388094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45634" y="4523425"/>
                  <a:ext cx="1562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A0E69856-ADC2-4476-B4B9-D304399A33C3}"/>
              </a:ext>
            </a:extLst>
          </p:cNvPr>
          <p:cNvGrpSpPr/>
          <p:nvPr/>
        </p:nvGrpSpPr>
        <p:grpSpPr>
          <a:xfrm>
            <a:off x="6324074" y="4668865"/>
            <a:ext cx="71640" cy="75960"/>
            <a:chOff x="6324074" y="4668865"/>
            <a:chExt cx="71640" cy="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4991C183-4451-4F12-8F72-B8E2E63FD026}"/>
                    </a:ext>
                  </a:extLst>
                </p14:cNvPr>
                <p14:cNvContentPartPr/>
                <p14:nvPr/>
              </p14:nvContentPartPr>
              <p14:xfrm>
                <a:off x="6359714" y="4668865"/>
                <a:ext cx="8640" cy="759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4991C183-4451-4F12-8F72-B8E2E63FD02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51074" y="4659865"/>
                  <a:ext cx="26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D5E13B03-A903-448C-A677-86784083E191}"/>
                    </a:ext>
                  </a:extLst>
                </p14:cNvPr>
                <p14:cNvContentPartPr/>
                <p14:nvPr/>
              </p14:nvContentPartPr>
              <p14:xfrm>
                <a:off x="6324074" y="4729345"/>
                <a:ext cx="71640" cy="140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D5E13B03-A903-448C-A677-86784083E1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15434" y="4720705"/>
                  <a:ext cx="89280" cy="3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719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DFABBE9A-3EA1-4C43-BC6E-6CFECE1F9ABC}"/>
              </a:ext>
            </a:extLst>
          </p:cNvPr>
          <p:cNvGrpSpPr/>
          <p:nvPr/>
        </p:nvGrpSpPr>
        <p:grpSpPr>
          <a:xfrm>
            <a:off x="143904" y="147046"/>
            <a:ext cx="9575640" cy="3169440"/>
            <a:chOff x="742994" y="2869225"/>
            <a:chExt cx="9575640" cy="31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08BCD3F-D4DB-4A82-9426-354A689DBA7F}"/>
                    </a:ext>
                  </a:extLst>
                </p14:cNvPr>
                <p14:cNvContentPartPr/>
                <p14:nvPr/>
              </p14:nvContentPartPr>
              <p14:xfrm>
                <a:off x="888074" y="3096745"/>
                <a:ext cx="416880" cy="3214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56D19E9-E167-4EF4-A6E0-6FB58F4B30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9434" y="3088105"/>
                  <a:ext cx="434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BE5B5C5-131B-4F12-BA9E-E5DC7F2E013E}"/>
                    </a:ext>
                  </a:extLst>
                </p14:cNvPr>
                <p14:cNvContentPartPr/>
                <p14:nvPr/>
              </p14:nvContentPartPr>
              <p14:xfrm>
                <a:off x="1335554" y="3250465"/>
                <a:ext cx="184680" cy="188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0C6216D-EB0A-4FD0-B6EF-E6E6CB4D6C3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26554" y="3241465"/>
                  <a:ext cx="202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48CF6CB-FE05-4327-8F40-1F7F2BB84BED}"/>
                    </a:ext>
                  </a:extLst>
                </p14:cNvPr>
                <p14:cNvContentPartPr/>
                <p14:nvPr/>
              </p14:nvContentPartPr>
              <p14:xfrm>
                <a:off x="1639754" y="3215185"/>
                <a:ext cx="69120" cy="2196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43CFAC8-0EF7-4AD9-AD7D-6F286E85D4A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30754" y="3206545"/>
                  <a:ext cx="86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4C735C1-BA16-4D2E-B438-3811B5F064A1}"/>
                    </a:ext>
                  </a:extLst>
                </p14:cNvPr>
                <p14:cNvContentPartPr/>
                <p14:nvPr/>
              </p14:nvContentPartPr>
              <p14:xfrm>
                <a:off x="1529954" y="3162985"/>
                <a:ext cx="253800" cy="1015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51C5339-DCFD-4C12-9528-076960EC3F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20954" y="3153985"/>
                  <a:ext cx="271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3CF941D-C540-4ABF-BE1C-863E45BA01AA}"/>
                    </a:ext>
                  </a:extLst>
                </p14:cNvPr>
                <p14:cNvContentPartPr/>
                <p14:nvPr/>
              </p14:nvContentPartPr>
              <p14:xfrm>
                <a:off x="2018114" y="3359185"/>
                <a:ext cx="29520" cy="23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10DAE299-C970-4149-9AE4-F242DC59CF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09114" y="3350185"/>
                  <a:ext cx="47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3CEDB0B-C375-4B66-BD20-433E0D2E080B}"/>
                    </a:ext>
                  </a:extLst>
                </p14:cNvPr>
                <p14:cNvContentPartPr/>
                <p14:nvPr/>
              </p14:nvContentPartPr>
              <p14:xfrm>
                <a:off x="2631194" y="3222385"/>
                <a:ext cx="74880" cy="1371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903D63B-F9D2-4168-A553-4110249CA2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22194" y="3213745"/>
                  <a:ext cx="92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AEA9942-20E9-4B57-B6C2-A131622E7EA1}"/>
                    </a:ext>
                  </a:extLst>
                </p14:cNvPr>
                <p14:cNvContentPartPr/>
                <p14:nvPr/>
              </p14:nvContentPartPr>
              <p14:xfrm>
                <a:off x="2498354" y="3167305"/>
                <a:ext cx="371880" cy="2098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C521D87-18E6-47A6-B9BF-F890A63009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89354" y="3158305"/>
                  <a:ext cx="389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AF70526-9928-4511-A904-F881C7DC9487}"/>
                    </a:ext>
                  </a:extLst>
                </p14:cNvPr>
                <p14:cNvContentPartPr/>
                <p14:nvPr/>
              </p14:nvContentPartPr>
              <p14:xfrm>
                <a:off x="3023234" y="3209065"/>
                <a:ext cx="54360" cy="1659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8A5A4C5-EFE3-44FF-8983-FA124CADE0D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14594" y="3200425"/>
                  <a:ext cx="72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135AB4C-7D9D-4A26-9614-7CAB394FFD53}"/>
                    </a:ext>
                  </a:extLst>
                </p14:cNvPr>
                <p14:cNvContentPartPr/>
                <p14:nvPr/>
              </p14:nvContentPartPr>
              <p14:xfrm>
                <a:off x="3394754" y="3386545"/>
                <a:ext cx="139320" cy="572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C8C8F87-3B4E-4030-9567-D827B6BE89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86114" y="3377545"/>
                  <a:ext cx="156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C2B5DCE-5F76-4CD7-9883-45D745BBE8AF}"/>
                    </a:ext>
                  </a:extLst>
                </p14:cNvPr>
                <p14:cNvContentPartPr/>
                <p14:nvPr/>
              </p14:nvContentPartPr>
              <p14:xfrm>
                <a:off x="3772394" y="3195745"/>
                <a:ext cx="114480" cy="1141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16C3336-7049-4EE7-ACDE-E0A61530F4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63394" y="3187105"/>
                  <a:ext cx="132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1A207C3-A425-4306-86FA-4F300FB9644C}"/>
                    </a:ext>
                  </a:extLst>
                </p14:cNvPr>
                <p14:cNvContentPartPr/>
                <p14:nvPr/>
              </p14:nvContentPartPr>
              <p14:xfrm>
                <a:off x="3720554" y="3112225"/>
                <a:ext cx="354960" cy="261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4903B91-DF82-407F-949D-00C86230FF4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11554" y="3103225"/>
                  <a:ext cx="372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B3B1428-82D8-43A4-BE75-8E93AEE13206}"/>
                    </a:ext>
                  </a:extLst>
                </p14:cNvPr>
                <p14:cNvContentPartPr/>
                <p14:nvPr/>
              </p14:nvContentPartPr>
              <p14:xfrm>
                <a:off x="4100714" y="3142105"/>
                <a:ext cx="247320" cy="1872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8E27E70-E3D7-46E2-8756-693F0BC1CA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91714" y="3133105"/>
                  <a:ext cx="264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2242035-F00B-4CA8-ADE2-ED493A5BD01E}"/>
                    </a:ext>
                  </a:extLst>
                </p14:cNvPr>
                <p14:cNvContentPartPr/>
                <p14:nvPr/>
              </p14:nvContentPartPr>
              <p14:xfrm>
                <a:off x="4907114" y="3126265"/>
                <a:ext cx="238680" cy="2109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53697D3-99E2-447D-A0E2-C2112C792E2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98114" y="3117265"/>
                  <a:ext cx="256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CB27E1A-BA3B-4E42-A985-F3E29D07024D}"/>
                    </a:ext>
                  </a:extLst>
                </p14:cNvPr>
                <p14:cNvContentPartPr/>
                <p14:nvPr/>
              </p14:nvContentPartPr>
              <p14:xfrm>
                <a:off x="5155874" y="3035905"/>
                <a:ext cx="355320" cy="2289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0D46AFC-6A75-47B6-B786-F8C935577B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47234" y="3026905"/>
                  <a:ext cx="372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F59BF1E-8D8D-4BCB-B416-6AAEAFC4A080}"/>
                    </a:ext>
                  </a:extLst>
                </p14:cNvPr>
                <p14:cNvContentPartPr/>
                <p14:nvPr/>
              </p14:nvContentPartPr>
              <p14:xfrm>
                <a:off x="5817554" y="3269905"/>
                <a:ext cx="128520" cy="117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A0624E2-F297-4C4F-9257-220211768D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08554" y="3260905"/>
                  <a:ext cx="146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8FD3275-7B80-41BE-9501-EBC80E3A47C4}"/>
                    </a:ext>
                  </a:extLst>
                </p14:cNvPr>
                <p14:cNvContentPartPr/>
                <p14:nvPr/>
              </p14:nvContentPartPr>
              <p14:xfrm>
                <a:off x="6571394" y="3049225"/>
                <a:ext cx="45720" cy="1357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B8378FD-37C2-42B4-B978-165248353D2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62394" y="3040225"/>
                  <a:ext cx="63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DD6C3D3-7422-415E-A195-8861233BEE27}"/>
                    </a:ext>
                  </a:extLst>
                </p14:cNvPr>
                <p14:cNvContentPartPr/>
                <p14:nvPr/>
              </p14:nvContentPartPr>
              <p14:xfrm>
                <a:off x="6379514" y="2928265"/>
                <a:ext cx="475200" cy="2836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B51408D-2AD3-4F07-AB88-840937F1DB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70514" y="2919625"/>
                  <a:ext cx="492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D5C42CC-9CCC-49D4-8053-12A5E943471F}"/>
                    </a:ext>
                  </a:extLst>
                </p14:cNvPr>
                <p14:cNvContentPartPr/>
                <p14:nvPr/>
              </p14:nvContentPartPr>
              <p14:xfrm>
                <a:off x="6931394" y="2924665"/>
                <a:ext cx="397440" cy="2685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207F086-97FA-4374-BAAB-DA0BB69AEB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22754" y="2915665"/>
                  <a:ext cx="415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000D73A-D7EA-405A-B978-0EABF4875513}"/>
                    </a:ext>
                  </a:extLst>
                </p14:cNvPr>
                <p14:cNvContentPartPr/>
                <p14:nvPr/>
              </p14:nvContentPartPr>
              <p14:xfrm>
                <a:off x="8157554" y="2889385"/>
                <a:ext cx="319680" cy="2754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5973047-BA85-43AD-8F37-0C90EC1033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8554" y="2880745"/>
                  <a:ext cx="337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C7DDFF6-DADB-4CB0-BA86-CB824E79708A}"/>
                    </a:ext>
                  </a:extLst>
                </p14:cNvPr>
                <p14:cNvContentPartPr/>
                <p14:nvPr/>
              </p14:nvContentPartPr>
              <p14:xfrm>
                <a:off x="8544554" y="2900905"/>
                <a:ext cx="178200" cy="2307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79A57B9-2D8F-4594-A7FC-DBD243B4C7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35554" y="2892265"/>
                  <a:ext cx="195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A7B4DD6-6EE3-473E-A7AB-5FC7B7BBF735}"/>
                    </a:ext>
                  </a:extLst>
                </p14:cNvPr>
                <p14:cNvContentPartPr/>
                <p14:nvPr/>
              </p14:nvContentPartPr>
              <p14:xfrm>
                <a:off x="8467514" y="2871385"/>
                <a:ext cx="361440" cy="475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2217341-01EF-4C80-B4FF-66FE8BAD09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58874" y="2862745"/>
                  <a:ext cx="379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BDD3360-FB23-45E0-B0F7-D42A6B5DB568}"/>
                    </a:ext>
                  </a:extLst>
                </p14:cNvPr>
                <p14:cNvContentPartPr/>
                <p14:nvPr/>
              </p14:nvContentPartPr>
              <p14:xfrm>
                <a:off x="8532674" y="2989105"/>
                <a:ext cx="431640" cy="396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734C547-0CE9-422D-AB3B-1F81F697D9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23674" y="2980105"/>
                  <a:ext cx="449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B820AE3-3ACF-481F-8111-AFFAEAF1FACA}"/>
                    </a:ext>
                  </a:extLst>
                </p14:cNvPr>
                <p14:cNvContentPartPr/>
                <p14:nvPr/>
              </p14:nvContentPartPr>
              <p14:xfrm>
                <a:off x="9102194" y="2925385"/>
                <a:ext cx="54720" cy="2070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2015610-67A5-4755-89D5-9319B50615E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93554" y="2916745"/>
                  <a:ext cx="72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6B9E152-B3A8-4525-A756-13501906A080}"/>
                    </a:ext>
                  </a:extLst>
                </p14:cNvPr>
                <p14:cNvContentPartPr/>
                <p14:nvPr/>
              </p14:nvContentPartPr>
              <p14:xfrm>
                <a:off x="8877914" y="2869225"/>
                <a:ext cx="385920" cy="518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6C70741-94DC-49AC-BB9C-0B7A9DC30F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69274" y="2860225"/>
                  <a:ext cx="403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872788C3-EA35-4D4B-9FC4-66A2EF14218B}"/>
                    </a:ext>
                  </a:extLst>
                </p14:cNvPr>
                <p14:cNvContentPartPr/>
                <p14:nvPr/>
              </p14:nvContentPartPr>
              <p14:xfrm>
                <a:off x="9036314" y="3011425"/>
                <a:ext cx="165960" cy="291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8B4090E-0857-49C6-AEE6-A5FBC373D6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27674" y="3002425"/>
                  <a:ext cx="183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A54E62B-3764-4FF0-88B5-6BAF38133541}"/>
                    </a:ext>
                  </a:extLst>
                </p14:cNvPr>
                <p14:cNvContentPartPr/>
                <p14:nvPr/>
              </p14:nvContentPartPr>
              <p14:xfrm>
                <a:off x="1080674" y="4932745"/>
                <a:ext cx="309960" cy="241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D6331A2-28C9-4396-BB82-1543327970E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1674" y="4924105"/>
                  <a:ext cx="327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AA8EF69-EEC3-4073-80A4-5687FBB0185D}"/>
                    </a:ext>
                  </a:extLst>
                </p14:cNvPr>
                <p14:cNvContentPartPr/>
                <p14:nvPr/>
              </p14:nvContentPartPr>
              <p14:xfrm>
                <a:off x="1281194" y="4988185"/>
                <a:ext cx="44640" cy="2833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DBD61B0-8890-4E95-918B-783ED0EA408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72194" y="4979185"/>
                  <a:ext cx="62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303B60D-905C-42BD-A3FF-D9A3762A164E}"/>
                    </a:ext>
                  </a:extLst>
                </p14:cNvPr>
                <p14:cNvContentPartPr/>
                <p14:nvPr/>
              </p14:nvContentPartPr>
              <p14:xfrm>
                <a:off x="1621754" y="5015545"/>
                <a:ext cx="291960" cy="2012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BB12ED6F-B30E-4FBC-A905-92E817BBD7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12754" y="5006545"/>
                  <a:ext cx="309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3088E93-4057-498E-8356-DCB0CC18BEB9}"/>
                    </a:ext>
                  </a:extLst>
                </p14:cNvPr>
                <p14:cNvContentPartPr/>
                <p14:nvPr/>
              </p14:nvContentPartPr>
              <p14:xfrm>
                <a:off x="1962674" y="5019865"/>
                <a:ext cx="190800" cy="1724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081C05A-3FC1-4727-8D0A-514DE1B8A1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54034" y="5011225"/>
                  <a:ext cx="208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6943B78-F3BE-427C-BF2A-DB82A4038F53}"/>
                    </a:ext>
                  </a:extLst>
                </p14:cNvPr>
                <p14:cNvContentPartPr/>
                <p14:nvPr/>
              </p14:nvContentPartPr>
              <p14:xfrm>
                <a:off x="1100474" y="4147585"/>
                <a:ext cx="100440" cy="5608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F7ED671E-131D-4674-92A8-C3284989A9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1474" y="4138585"/>
                  <a:ext cx="1180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43666739-F742-4F6F-9830-821DE7A9C3FB}"/>
                    </a:ext>
                  </a:extLst>
                </p14:cNvPr>
                <p14:cNvContentPartPr/>
                <p14:nvPr/>
              </p14:nvContentPartPr>
              <p14:xfrm>
                <a:off x="742994" y="4724665"/>
                <a:ext cx="1032480" cy="583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5495398-1E37-40D6-A066-77808A7CC8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3994" y="4715665"/>
                  <a:ext cx="1050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D153D10-6E4A-4231-9539-DC67CF9D1AB4}"/>
                    </a:ext>
                  </a:extLst>
                </p14:cNvPr>
                <p14:cNvContentPartPr/>
                <p14:nvPr/>
              </p14:nvContentPartPr>
              <p14:xfrm>
                <a:off x="2703554" y="4429825"/>
                <a:ext cx="209880" cy="1908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34FCCB3E-82B2-466B-B17E-90C4F25AEF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94914" y="4420825"/>
                  <a:ext cx="227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8B6B0C8-18EA-4194-B596-F9E06F42A7C1}"/>
                    </a:ext>
                  </a:extLst>
                </p14:cNvPr>
                <p14:cNvContentPartPr/>
                <p14:nvPr/>
              </p14:nvContentPartPr>
              <p14:xfrm>
                <a:off x="3015674" y="4485265"/>
                <a:ext cx="200160" cy="1731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91FF9C1-862E-4D62-B5B1-4120E8F469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06674" y="4476625"/>
                  <a:ext cx="21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793DC18-41BE-4B0D-8C09-9CFC2FC2BEA1}"/>
                    </a:ext>
                  </a:extLst>
                </p14:cNvPr>
                <p14:cNvContentPartPr/>
                <p14:nvPr/>
              </p14:nvContentPartPr>
              <p14:xfrm>
                <a:off x="3199994" y="4457545"/>
                <a:ext cx="518760" cy="1454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14BF832-CCA8-484D-AD9C-A55B301D43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91354" y="4448905"/>
                  <a:ext cx="536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6A4B844-7306-446F-B1E4-D34DD2028D7A}"/>
                    </a:ext>
                  </a:extLst>
                </p14:cNvPr>
                <p14:cNvContentPartPr/>
                <p14:nvPr/>
              </p14:nvContentPartPr>
              <p14:xfrm>
                <a:off x="4386914" y="4799185"/>
                <a:ext cx="209520" cy="1875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461643E-BEEC-47BE-9B82-D1C9B566CB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77914" y="4790545"/>
                  <a:ext cx="227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FFF0F7E-A38C-4096-AC40-2037378C4D39}"/>
                    </a:ext>
                  </a:extLst>
                </p14:cNvPr>
                <p14:cNvContentPartPr/>
                <p14:nvPr/>
              </p14:nvContentPartPr>
              <p14:xfrm>
                <a:off x="4519034" y="4702705"/>
                <a:ext cx="36360" cy="1047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8E39E8F-9962-4A72-99BC-F2AF627D96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10034" y="4693705"/>
                  <a:ext cx="54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179B78D-719D-4173-ADE0-05A8FBCD9ABC}"/>
                    </a:ext>
                  </a:extLst>
                </p14:cNvPr>
                <p14:cNvContentPartPr/>
                <p14:nvPr/>
              </p14:nvContentPartPr>
              <p14:xfrm>
                <a:off x="4606154" y="4749865"/>
                <a:ext cx="116640" cy="1566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8D0F31A9-E524-4C60-B1E2-AC61DB814B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97514" y="4741225"/>
                  <a:ext cx="13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285350F-3CAF-43A9-B444-18E06F7D8985}"/>
                    </a:ext>
                  </a:extLst>
                </p14:cNvPr>
                <p14:cNvContentPartPr/>
                <p14:nvPr/>
              </p14:nvContentPartPr>
              <p14:xfrm>
                <a:off x="4622714" y="4878385"/>
                <a:ext cx="101520" cy="136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34792DF4-F6A9-4059-B368-612C672893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13714" y="4869745"/>
                  <a:ext cx="119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3B7BC04-35A9-455E-8196-D959591E77D4}"/>
                    </a:ext>
                  </a:extLst>
                </p14:cNvPr>
                <p14:cNvContentPartPr/>
                <p14:nvPr/>
              </p14:nvContentPartPr>
              <p14:xfrm>
                <a:off x="4760594" y="4791985"/>
                <a:ext cx="163440" cy="1314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EA12392-18A1-4386-BEAF-6D1C09B0DBA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51594" y="4783345"/>
                  <a:ext cx="181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E9143B33-B03B-4275-8FB1-674A418915B5}"/>
                    </a:ext>
                  </a:extLst>
                </p14:cNvPr>
                <p14:cNvContentPartPr/>
                <p14:nvPr/>
              </p14:nvContentPartPr>
              <p14:xfrm>
                <a:off x="5291954" y="4397065"/>
                <a:ext cx="101880" cy="1832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FAB80F3-19FC-49E1-9573-DAC65FE4C0A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83314" y="4388425"/>
                  <a:ext cx="119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85039E5-DB39-4DD4-A890-AD0718699875}"/>
                    </a:ext>
                  </a:extLst>
                </p14:cNvPr>
                <p14:cNvContentPartPr/>
                <p14:nvPr/>
              </p14:nvContentPartPr>
              <p14:xfrm>
                <a:off x="5425154" y="4434505"/>
                <a:ext cx="318960" cy="1396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09A04BE4-980F-47DA-B6C0-0BBBC57A67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16514" y="4425865"/>
                  <a:ext cx="336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3319BE0-4A0D-415E-8549-64E0100AC434}"/>
                    </a:ext>
                  </a:extLst>
                </p14:cNvPr>
                <p14:cNvContentPartPr/>
                <p14:nvPr/>
              </p14:nvContentPartPr>
              <p14:xfrm>
                <a:off x="5847074" y="4132825"/>
                <a:ext cx="127800" cy="105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3F06832-6C32-4617-ABA2-1309B3B9426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38074" y="4124185"/>
                  <a:ext cx="145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6E87861-1139-4F51-9FD2-181C37290E12}"/>
                    </a:ext>
                  </a:extLst>
                </p14:cNvPr>
                <p14:cNvContentPartPr/>
                <p14:nvPr/>
              </p14:nvContentPartPr>
              <p14:xfrm>
                <a:off x="6003314" y="4092505"/>
                <a:ext cx="2000160" cy="925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56570D6C-DFF5-4650-BF90-A1F0B5ABF6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94314" y="4083505"/>
                  <a:ext cx="2017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2A5D910-9903-4F94-81EC-D52D4D7759A3}"/>
                    </a:ext>
                  </a:extLst>
                </p14:cNvPr>
                <p14:cNvContentPartPr/>
                <p14:nvPr/>
              </p14:nvContentPartPr>
              <p14:xfrm>
                <a:off x="6618554" y="4178185"/>
                <a:ext cx="18360" cy="5482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A769FBDD-DB37-4684-B788-C4CF1BDDA18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09914" y="4169545"/>
                  <a:ext cx="3600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FC5238F-9230-41D3-849B-962DCBE33D0B}"/>
                    </a:ext>
                  </a:extLst>
                </p14:cNvPr>
                <p14:cNvContentPartPr/>
                <p14:nvPr/>
              </p14:nvContentPartPr>
              <p14:xfrm>
                <a:off x="6978554" y="4611265"/>
                <a:ext cx="128520" cy="1663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7285252-7E26-4214-B8DC-121F5C796AB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69914" y="4602265"/>
                  <a:ext cx="146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4DB2126-1BE4-41A6-90DA-1D9C47563D92}"/>
                    </a:ext>
                  </a:extLst>
                </p14:cNvPr>
                <p14:cNvContentPartPr/>
                <p14:nvPr/>
              </p14:nvContentPartPr>
              <p14:xfrm>
                <a:off x="7087994" y="4473025"/>
                <a:ext cx="32760" cy="770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E53D91BD-3927-4B2F-A6C9-5198405BC02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78994" y="4464385"/>
                  <a:ext cx="50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EB2350C-FD85-4D0C-96D6-99D6FC4B971D}"/>
                    </a:ext>
                  </a:extLst>
                </p14:cNvPr>
                <p14:cNvContentPartPr/>
                <p14:nvPr/>
              </p14:nvContentPartPr>
              <p14:xfrm>
                <a:off x="7169354" y="4555105"/>
                <a:ext cx="96480" cy="1483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EC1D1EA-49FD-4B97-8B35-AC6427C6E10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60354" y="4546465"/>
                  <a:ext cx="114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6090410-E9C5-40A3-BD85-C501E9A26CD2}"/>
                    </a:ext>
                  </a:extLst>
                </p14:cNvPr>
                <p14:cNvContentPartPr/>
                <p14:nvPr/>
              </p14:nvContentPartPr>
              <p14:xfrm>
                <a:off x="7172234" y="4684345"/>
                <a:ext cx="88200" cy="133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E97E582-AD1B-4586-932B-0A290F07E46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63594" y="4675705"/>
                  <a:ext cx="105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09393CE-18B7-49BD-AF64-0E8BF352BC55}"/>
                    </a:ext>
                  </a:extLst>
                </p14:cNvPr>
                <p14:cNvContentPartPr/>
                <p14:nvPr/>
              </p14:nvContentPartPr>
              <p14:xfrm>
                <a:off x="7312634" y="4573465"/>
                <a:ext cx="185040" cy="134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B0413560-27CD-40B9-B22D-18E44CCA79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03994" y="4564465"/>
                  <a:ext cx="202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0C484F7-0047-4D83-A79F-BDF69FE91483}"/>
                    </a:ext>
                  </a:extLst>
                </p14:cNvPr>
                <p14:cNvContentPartPr/>
                <p14:nvPr/>
              </p14:nvContentPartPr>
              <p14:xfrm>
                <a:off x="7018514" y="5428465"/>
                <a:ext cx="86040" cy="2520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F12A0B5-2C80-4FFB-B36D-9B4B105582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09514" y="5419465"/>
                  <a:ext cx="103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D3BCFB1-3E9E-4230-9A2E-5C9F4C8AC75D}"/>
                    </a:ext>
                  </a:extLst>
                </p14:cNvPr>
                <p14:cNvContentPartPr/>
                <p14:nvPr/>
              </p14:nvContentPartPr>
              <p14:xfrm>
                <a:off x="7165394" y="5464105"/>
                <a:ext cx="384480" cy="2253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19BABF7-02F8-4E2A-A71E-3226C7872C6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56754" y="5455465"/>
                  <a:ext cx="402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56D6A3D-8017-48A2-9399-65CE0735B1C5}"/>
                    </a:ext>
                  </a:extLst>
                </p14:cNvPr>
                <p14:cNvContentPartPr/>
                <p14:nvPr/>
              </p14:nvContentPartPr>
              <p14:xfrm>
                <a:off x="1237274" y="5211385"/>
                <a:ext cx="5553000" cy="8272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5ACF2B4-7D3F-4A2B-8673-29707D54FF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28634" y="5202745"/>
                  <a:ext cx="557064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12871B9-D283-435F-A85D-B04445602929}"/>
                    </a:ext>
                  </a:extLst>
                </p14:cNvPr>
                <p14:cNvContentPartPr/>
                <p14:nvPr/>
              </p14:nvContentPartPr>
              <p14:xfrm>
                <a:off x="7896554" y="4089985"/>
                <a:ext cx="156240" cy="3333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857C20F1-2248-4F91-9E40-B42CF8E5882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87554" y="4081345"/>
                  <a:ext cx="1738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51E9C9B-E37B-4599-A9B9-37A97E46C144}"/>
                    </a:ext>
                  </a:extLst>
                </p14:cNvPr>
                <p14:cNvContentPartPr/>
                <p14:nvPr/>
              </p14:nvContentPartPr>
              <p14:xfrm>
                <a:off x="6745634" y="5673625"/>
                <a:ext cx="1411200" cy="2988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E21E840-15C8-49E0-96C9-7A15A15F2FF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36994" y="5664985"/>
                  <a:ext cx="1428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765352B-C8DD-4B39-89CA-C3428EA31FFB}"/>
                    </a:ext>
                  </a:extLst>
                </p14:cNvPr>
                <p14:cNvContentPartPr/>
                <p14:nvPr/>
              </p14:nvContentPartPr>
              <p14:xfrm>
                <a:off x="7923194" y="3973345"/>
                <a:ext cx="1513800" cy="1292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F3079841-7EBE-4823-B2F7-CAEEB98413F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14194" y="3964345"/>
                  <a:ext cx="1531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FB8CB059-01B8-4E64-A4CF-4F81851DF245}"/>
                    </a:ext>
                  </a:extLst>
                </p14:cNvPr>
                <p14:cNvContentPartPr/>
                <p14:nvPr/>
              </p14:nvContentPartPr>
              <p14:xfrm>
                <a:off x="9822914" y="3780385"/>
                <a:ext cx="312480" cy="2786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2E57DC6-93BC-4C2B-9F27-CA27396149F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4274" y="3771745"/>
                  <a:ext cx="330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A8D3E558-991F-438F-82D0-2542EF371917}"/>
                    </a:ext>
                  </a:extLst>
                </p14:cNvPr>
                <p14:cNvContentPartPr/>
                <p14:nvPr/>
              </p14:nvContentPartPr>
              <p14:xfrm>
                <a:off x="10074914" y="3894145"/>
                <a:ext cx="243720" cy="2019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CC6AD1D0-7C81-4233-A2B8-A1A75B1FCA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65914" y="3885145"/>
                  <a:ext cx="261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124B4C12-90AB-436A-A7DD-DE12711781F5}"/>
                    </a:ext>
                  </a:extLst>
                </p14:cNvPr>
                <p14:cNvContentPartPr/>
                <p14:nvPr/>
              </p14:nvContentPartPr>
              <p14:xfrm>
                <a:off x="8605034" y="3998185"/>
                <a:ext cx="560520" cy="19238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29BAA3A-3518-4856-BB2E-35FFA50DE5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96034" y="3989545"/>
                  <a:ext cx="578160" cy="19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20A8A3F-26D0-45C9-807E-D0D372091085}"/>
                    </a:ext>
                  </a:extLst>
                </p14:cNvPr>
                <p14:cNvContentPartPr/>
                <p14:nvPr/>
              </p14:nvContentPartPr>
              <p14:xfrm>
                <a:off x="8097794" y="5894665"/>
                <a:ext cx="846000" cy="680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D7A72F7E-A1FB-40EA-A90A-6BE47E8E74D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89154" y="5885665"/>
                  <a:ext cx="863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D47830E-3937-4D68-96C0-D440A7821DB4}"/>
                    </a:ext>
                  </a:extLst>
                </p14:cNvPr>
                <p14:cNvContentPartPr/>
                <p14:nvPr/>
              </p14:nvContentPartPr>
              <p14:xfrm>
                <a:off x="9294434" y="5051185"/>
                <a:ext cx="81000" cy="2368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FC814B9A-EE8B-46A6-B8A9-38972E1020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85434" y="5042545"/>
                  <a:ext cx="98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366041E-0193-49C6-9D4B-944C780CB57F}"/>
                    </a:ext>
                  </a:extLst>
                </p14:cNvPr>
                <p14:cNvContentPartPr/>
                <p14:nvPr/>
              </p14:nvContentPartPr>
              <p14:xfrm>
                <a:off x="9471914" y="5105545"/>
                <a:ext cx="180720" cy="1832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62053BE-DCA5-4E13-8313-8B829EEA2BB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62914" y="5096545"/>
                  <a:ext cx="198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C9F6FAB-FC95-4DE4-BC87-9321A83482E9}"/>
                    </a:ext>
                  </a:extLst>
                </p14:cNvPr>
                <p14:cNvContentPartPr/>
                <p14:nvPr/>
              </p14:nvContentPartPr>
              <p14:xfrm>
                <a:off x="9661634" y="5014825"/>
                <a:ext cx="582480" cy="2653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8531A39-61AD-4483-A9D4-367E37730BF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52634" y="5006185"/>
                  <a:ext cx="600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0889EC8-64AD-472E-BEF9-78DF34EB1E06}"/>
                    </a:ext>
                  </a:extLst>
                </p14:cNvPr>
                <p14:cNvContentPartPr/>
                <p14:nvPr/>
              </p14:nvContentPartPr>
              <p14:xfrm>
                <a:off x="5907194" y="4183945"/>
                <a:ext cx="438480" cy="162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BF0763C2-98C8-4C90-AA9C-5CCFC61E9B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98554" y="4175305"/>
                  <a:ext cx="456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6B332A9C-578C-4D80-961A-64AD73F867D4}"/>
                    </a:ext>
                  </a:extLst>
                </p14:cNvPr>
                <p14:cNvContentPartPr/>
                <p14:nvPr/>
              </p14:nvContentPartPr>
              <p14:xfrm>
                <a:off x="6321914" y="4102225"/>
                <a:ext cx="170640" cy="1774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1CCFB69-26C8-4E73-96C2-DA64CED27DC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13274" y="4093225"/>
                  <a:ext cx="188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882CF41F-0779-47F4-9AF8-07B90A7C45E4}"/>
                    </a:ext>
                  </a:extLst>
                </p14:cNvPr>
                <p14:cNvContentPartPr/>
                <p14:nvPr/>
              </p14:nvContentPartPr>
              <p14:xfrm>
                <a:off x="5961554" y="3567985"/>
                <a:ext cx="214560" cy="2048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6B707C5D-EF84-457A-914A-A3559E82FB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52554" y="3559345"/>
                  <a:ext cx="232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40C6444B-E4F3-485E-BF0C-1E1B77A51541}"/>
                    </a:ext>
                  </a:extLst>
                </p14:cNvPr>
                <p14:cNvContentPartPr/>
                <p14:nvPr/>
              </p14:nvContentPartPr>
              <p14:xfrm>
                <a:off x="6304634" y="3718825"/>
                <a:ext cx="6480" cy="1094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18D54778-96BD-46D0-8E97-99679731DB8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95994" y="3709825"/>
                  <a:ext cx="24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0AE5A87-EB93-4836-BC32-9EAF1F3A113A}"/>
                    </a:ext>
                  </a:extLst>
                </p14:cNvPr>
                <p14:cNvContentPartPr/>
                <p14:nvPr/>
              </p14:nvContentPartPr>
              <p14:xfrm>
                <a:off x="6576794" y="4199065"/>
                <a:ext cx="50040" cy="2811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25F8AE6B-E5DC-426B-96B7-C0BF850BF54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68154" y="4190425"/>
                  <a:ext cx="67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FC1A839-87F0-44D2-BD31-AC6D7A602703}"/>
                    </a:ext>
                  </a:extLst>
                </p14:cNvPr>
                <p14:cNvContentPartPr/>
                <p14:nvPr/>
              </p14:nvContentPartPr>
              <p14:xfrm>
                <a:off x="6510914" y="4442065"/>
                <a:ext cx="264240" cy="1292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682988E-4F1D-48E1-BF67-BF713849ADB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01914" y="4433425"/>
                  <a:ext cx="281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C65ACDC8-7B02-47FA-AC84-41C814BE2BFA}"/>
                    </a:ext>
                  </a:extLst>
                </p14:cNvPr>
                <p14:cNvContentPartPr/>
                <p14:nvPr/>
              </p14:nvContentPartPr>
              <p14:xfrm>
                <a:off x="6847154" y="4217065"/>
                <a:ext cx="137160" cy="1353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041C427C-38A5-4441-A3E4-AC8B72158CD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38154" y="4208425"/>
                  <a:ext cx="154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AAB8F76C-095E-487E-9BD1-EFA2029D6932}"/>
                    </a:ext>
                  </a:extLst>
                </p14:cNvPr>
                <p14:cNvContentPartPr/>
                <p14:nvPr/>
              </p14:nvContentPartPr>
              <p14:xfrm>
                <a:off x="7069634" y="4289425"/>
                <a:ext cx="193680" cy="1177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5EE02594-AAD6-4E7A-9A3E-1A4A9D0C58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60634" y="4280785"/>
                  <a:ext cx="211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8474185-2757-4A48-812F-0E27B505801A}"/>
                    </a:ext>
                  </a:extLst>
                </p14:cNvPr>
                <p14:cNvContentPartPr/>
                <p14:nvPr/>
              </p14:nvContentPartPr>
              <p14:xfrm>
                <a:off x="8692154" y="4048225"/>
                <a:ext cx="55800" cy="3099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597592AE-F241-4B3E-BA68-F233CD0A3E8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83514" y="4039225"/>
                  <a:ext cx="73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9503BA8-CB1F-409A-AFB3-6943018808AC}"/>
                    </a:ext>
                  </a:extLst>
                </p14:cNvPr>
                <p14:cNvContentPartPr/>
                <p14:nvPr/>
              </p14:nvContentPartPr>
              <p14:xfrm>
                <a:off x="8549954" y="4341265"/>
                <a:ext cx="259920" cy="2073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590093E-B761-4EE8-9DB1-7FBE2D2EBCF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41314" y="4332265"/>
                  <a:ext cx="277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2A4A3FC1-CEC0-4C0F-8216-0D0694BD51B7}"/>
                    </a:ext>
                  </a:extLst>
                </p14:cNvPr>
                <p14:cNvContentPartPr/>
                <p14:nvPr/>
              </p14:nvContentPartPr>
              <p14:xfrm>
                <a:off x="8994554" y="4313545"/>
                <a:ext cx="227160" cy="2307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800C085B-D398-49E6-8E98-EE79467E394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85554" y="4304545"/>
                  <a:ext cx="244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F57D74C-CBD9-464C-AE3A-D49A33D8AEA6}"/>
                    </a:ext>
                  </a:extLst>
                </p14:cNvPr>
                <p14:cNvContentPartPr/>
                <p14:nvPr/>
              </p14:nvContentPartPr>
              <p14:xfrm>
                <a:off x="9355634" y="4456825"/>
                <a:ext cx="192240" cy="218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57F4231E-B55A-4249-B061-28B0D6B4B78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46634" y="4448185"/>
                  <a:ext cx="2098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761286B-558E-4438-813E-AFE221385A51}"/>
              </a:ext>
            </a:extLst>
          </p:cNvPr>
          <p:cNvGrpSpPr/>
          <p:nvPr/>
        </p:nvGrpSpPr>
        <p:grpSpPr>
          <a:xfrm>
            <a:off x="5245824" y="1369246"/>
            <a:ext cx="313200" cy="140040"/>
            <a:chOff x="5844914" y="4091425"/>
            <a:chExt cx="31320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04BCA19D-6B12-456B-83C8-E66C5052B68B}"/>
                    </a:ext>
                  </a:extLst>
                </p14:cNvPr>
                <p14:cNvContentPartPr/>
                <p14:nvPr/>
              </p14:nvContentPartPr>
              <p14:xfrm>
                <a:off x="5866874" y="4186825"/>
                <a:ext cx="291240" cy="100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4BCA19D-6B12-456B-83C8-E66C5052B6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58234" y="4177825"/>
                  <a:ext cx="30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D7915E6-0DA1-4A25-B407-6E40AF2F491A}"/>
                    </a:ext>
                  </a:extLst>
                </p14:cNvPr>
                <p14:cNvContentPartPr/>
                <p14:nvPr/>
              </p14:nvContentPartPr>
              <p14:xfrm>
                <a:off x="5844914" y="4091425"/>
                <a:ext cx="144000" cy="1400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D7915E6-0DA1-4A25-B407-6E40AF2F491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35914" y="4082785"/>
                  <a:ext cx="161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1A0C06F3-4AC4-476D-ACC9-208B6EDE56F3}"/>
                  </a:ext>
                </a:extLst>
              </p14:cNvPr>
              <p14:cNvContentPartPr/>
              <p14:nvPr/>
            </p14:nvContentPartPr>
            <p14:xfrm>
              <a:off x="6216744" y="2285446"/>
              <a:ext cx="35640" cy="3888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1A0C06F3-4AC4-476D-ACC9-208B6EDE56F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207744" y="2276806"/>
                <a:ext cx="532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6942F7A4-7942-493A-8714-641F248FEFF4}"/>
                  </a:ext>
                </a:extLst>
              </p14:cNvPr>
              <p14:cNvContentPartPr/>
              <p14:nvPr/>
            </p14:nvContentPartPr>
            <p14:xfrm>
              <a:off x="5938824" y="1538086"/>
              <a:ext cx="107280" cy="60480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6942F7A4-7942-493A-8714-641F248FEFF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929824" y="1529086"/>
                <a:ext cx="1249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1AFBF0DD-4907-49E4-837F-9A46B871F298}"/>
                  </a:ext>
                </a:extLst>
              </p14:cNvPr>
              <p14:cNvContentPartPr/>
              <p14:nvPr/>
            </p14:nvContentPartPr>
            <p14:xfrm>
              <a:off x="2049744" y="789286"/>
              <a:ext cx="3071880" cy="10116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1AFBF0DD-4907-49E4-837F-9A46B871F29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040744" y="780646"/>
                <a:ext cx="30895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CFF4F473-A0EC-4AD8-A35E-87968199CC31}"/>
                  </a:ext>
                </a:extLst>
              </p14:cNvPr>
              <p14:cNvContentPartPr/>
              <p14:nvPr/>
            </p14:nvContentPartPr>
            <p14:xfrm>
              <a:off x="7292784" y="1652206"/>
              <a:ext cx="115200" cy="8784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CFF4F473-A0EC-4AD8-A35E-87968199CC3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283784" y="1643566"/>
                <a:ext cx="1328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37E75FB8-298A-40E6-B08F-2EDE3BCADB62}"/>
                  </a:ext>
                </a:extLst>
              </p14:cNvPr>
              <p14:cNvContentPartPr/>
              <p14:nvPr/>
            </p14:nvContentPartPr>
            <p14:xfrm>
              <a:off x="7375584" y="2902126"/>
              <a:ext cx="83160" cy="8712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37E75FB8-298A-40E6-B08F-2EDE3BCADB6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366944" y="2893486"/>
                <a:ext cx="1008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59D96BCA-7158-4812-81CA-71314E88B18B}"/>
                  </a:ext>
                </a:extLst>
              </p14:cNvPr>
              <p14:cNvContentPartPr/>
              <p14:nvPr/>
            </p14:nvContentPartPr>
            <p14:xfrm>
              <a:off x="6119904" y="619006"/>
              <a:ext cx="2845800" cy="4464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59D96BCA-7158-4812-81CA-71314E88B18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111264" y="610366"/>
                <a:ext cx="286344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o 130">
            <a:extLst>
              <a:ext uri="{FF2B5EF4-FFF2-40B4-BE49-F238E27FC236}">
                <a16:creationId xmlns:a16="http://schemas.microsoft.com/office/drawing/2014/main" id="{8269EB58-74AE-4ED3-A631-8AFCE9EA4AE3}"/>
              </a:ext>
            </a:extLst>
          </p:cNvPr>
          <p:cNvGrpSpPr/>
          <p:nvPr/>
        </p:nvGrpSpPr>
        <p:grpSpPr>
          <a:xfrm>
            <a:off x="539234" y="3794425"/>
            <a:ext cx="1624680" cy="415800"/>
            <a:chOff x="539234" y="3794425"/>
            <a:chExt cx="162468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AFAB99E5-90B4-442F-9645-B468D911F54B}"/>
                    </a:ext>
                  </a:extLst>
                </p14:cNvPr>
                <p14:cNvContentPartPr/>
                <p14:nvPr/>
              </p14:nvContentPartPr>
              <p14:xfrm>
                <a:off x="539234" y="3816025"/>
                <a:ext cx="246960" cy="2887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FAB99E5-90B4-442F-9645-B468D911F54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30594" y="3807385"/>
                  <a:ext cx="2646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0A0FB8F-F540-492F-985C-DD51E9B8CC5A}"/>
                    </a:ext>
                  </a:extLst>
                </p14:cNvPr>
                <p14:cNvContentPartPr/>
                <p14:nvPr/>
              </p14:nvContentPartPr>
              <p14:xfrm>
                <a:off x="948194" y="4062265"/>
                <a:ext cx="69840" cy="1447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0A0FB8F-F540-492F-985C-DD51E9B8CC5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9194" y="4053625"/>
                  <a:ext cx="87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C9D51D3-BBAC-49DE-A5DD-5C054FF2D5CE}"/>
                    </a:ext>
                  </a:extLst>
                </p14:cNvPr>
                <p14:cNvContentPartPr/>
                <p14:nvPr/>
              </p14:nvContentPartPr>
              <p14:xfrm>
                <a:off x="1111634" y="3971905"/>
                <a:ext cx="232560" cy="550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C9D51D3-BBAC-49DE-A5DD-5C054FF2D5C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02994" y="3963265"/>
                  <a:ext cx="250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0010DD4A-5BA6-4325-88B6-081B27E0E22F}"/>
                    </a:ext>
                  </a:extLst>
                </p14:cNvPr>
                <p14:cNvContentPartPr/>
                <p14:nvPr/>
              </p14:nvContentPartPr>
              <p14:xfrm>
                <a:off x="1225034" y="4052545"/>
                <a:ext cx="146880" cy="345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0010DD4A-5BA6-4325-88B6-081B27E0E22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16394" y="4043905"/>
                  <a:ext cx="164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ABCFE5C9-098D-45F7-BDC7-CD35851A37A2}"/>
                    </a:ext>
                  </a:extLst>
                </p14:cNvPr>
                <p14:cNvContentPartPr/>
                <p14:nvPr/>
              </p14:nvContentPartPr>
              <p14:xfrm>
                <a:off x="1577474" y="3794425"/>
                <a:ext cx="288720" cy="3157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ABCFE5C9-098D-45F7-BDC7-CD35851A37A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68474" y="3785425"/>
                  <a:ext cx="306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A179195B-D59C-49F4-A976-D36D7529C8CE}"/>
                    </a:ext>
                  </a:extLst>
                </p14:cNvPr>
                <p14:cNvContentPartPr/>
                <p14:nvPr/>
              </p14:nvContentPartPr>
              <p14:xfrm>
                <a:off x="1982834" y="4057225"/>
                <a:ext cx="181080" cy="1530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A179195B-D59C-49F4-A976-D36D7529C8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73834" y="4048225"/>
                  <a:ext cx="19872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4F42D217-6C85-478E-9F00-BF67F6356AE3}"/>
              </a:ext>
            </a:extLst>
          </p:cNvPr>
          <p:cNvGrpSpPr/>
          <p:nvPr/>
        </p:nvGrpSpPr>
        <p:grpSpPr>
          <a:xfrm>
            <a:off x="2395034" y="3882985"/>
            <a:ext cx="172440" cy="145800"/>
            <a:chOff x="2395034" y="3882985"/>
            <a:chExt cx="17244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3989598-78B7-4AA7-999F-3A57075C919D}"/>
                    </a:ext>
                  </a:extLst>
                </p14:cNvPr>
                <p14:cNvContentPartPr/>
                <p14:nvPr/>
              </p14:nvContentPartPr>
              <p14:xfrm>
                <a:off x="2457314" y="3882985"/>
                <a:ext cx="43200" cy="1458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3989598-78B7-4AA7-999F-3A57075C919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48314" y="3874345"/>
                  <a:ext cx="60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52AD94FC-DEC3-491C-B99D-AA09482543AE}"/>
                    </a:ext>
                  </a:extLst>
                </p14:cNvPr>
                <p14:cNvContentPartPr/>
                <p14:nvPr/>
              </p14:nvContentPartPr>
              <p14:xfrm>
                <a:off x="2395034" y="3967225"/>
                <a:ext cx="172440" cy="360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52AD94FC-DEC3-491C-B99D-AA09482543A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86394" y="3958585"/>
                  <a:ext cx="1900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BE7E7056-5227-4070-8138-DCE4324A0C4E}"/>
              </a:ext>
            </a:extLst>
          </p:cNvPr>
          <p:cNvGrpSpPr/>
          <p:nvPr/>
        </p:nvGrpSpPr>
        <p:grpSpPr>
          <a:xfrm>
            <a:off x="2857274" y="3735745"/>
            <a:ext cx="668160" cy="447120"/>
            <a:chOff x="2857274" y="3735745"/>
            <a:chExt cx="66816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0C37BCF8-3824-461C-9377-94B453661743}"/>
                    </a:ext>
                  </a:extLst>
                </p14:cNvPr>
                <p14:cNvContentPartPr/>
                <p14:nvPr/>
              </p14:nvContentPartPr>
              <p14:xfrm>
                <a:off x="2857274" y="3735745"/>
                <a:ext cx="361440" cy="3427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0C37BCF8-3824-461C-9377-94B4536617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48634" y="3726745"/>
                  <a:ext cx="3790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3F08FD2-0A25-4F3A-89AA-47100EE073E1}"/>
                    </a:ext>
                  </a:extLst>
                </p14:cNvPr>
                <p14:cNvContentPartPr/>
                <p14:nvPr/>
              </p14:nvContentPartPr>
              <p14:xfrm>
                <a:off x="3352274" y="4011505"/>
                <a:ext cx="173160" cy="1713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3F08FD2-0A25-4F3A-89AA-47100EE073E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43634" y="4002505"/>
                  <a:ext cx="1908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809008CB-A5A0-497A-BED2-AD4B1676DA57}"/>
              </a:ext>
            </a:extLst>
          </p:cNvPr>
          <p:cNvGrpSpPr/>
          <p:nvPr/>
        </p:nvGrpSpPr>
        <p:grpSpPr>
          <a:xfrm>
            <a:off x="632834" y="4606945"/>
            <a:ext cx="382320" cy="275400"/>
            <a:chOff x="632834" y="4606945"/>
            <a:chExt cx="38232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9398ECD-5A11-4927-A200-FC9A2084AC6B}"/>
                    </a:ext>
                  </a:extLst>
                </p14:cNvPr>
                <p14:cNvContentPartPr/>
                <p14:nvPr/>
              </p14:nvContentPartPr>
              <p14:xfrm>
                <a:off x="632834" y="4606945"/>
                <a:ext cx="210240" cy="2577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9398ECD-5A11-4927-A200-FC9A2084AC6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3834" y="4598305"/>
                  <a:ext cx="227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136659D3-37EE-4C6B-91F6-9954470399CC}"/>
                    </a:ext>
                  </a:extLst>
                </p14:cNvPr>
                <p14:cNvContentPartPr/>
                <p14:nvPr/>
              </p14:nvContentPartPr>
              <p14:xfrm>
                <a:off x="877634" y="4775785"/>
                <a:ext cx="137520" cy="1065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136659D3-37EE-4C6B-91F6-9954470399C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8994" y="4766785"/>
                  <a:ext cx="1551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A59225D5-5235-475B-B521-CCD9D07DA73D}"/>
              </a:ext>
            </a:extLst>
          </p:cNvPr>
          <p:cNvGrpSpPr/>
          <p:nvPr/>
        </p:nvGrpSpPr>
        <p:grpSpPr>
          <a:xfrm>
            <a:off x="1261034" y="4519465"/>
            <a:ext cx="2687400" cy="400320"/>
            <a:chOff x="1261034" y="4519465"/>
            <a:chExt cx="268740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A149EF1-80A7-4C47-8775-6A5902C4175F}"/>
                    </a:ext>
                  </a:extLst>
                </p14:cNvPr>
                <p14:cNvContentPartPr/>
                <p14:nvPr/>
              </p14:nvContentPartPr>
              <p14:xfrm>
                <a:off x="1261034" y="4762465"/>
                <a:ext cx="255600" cy="118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A149EF1-80A7-4C47-8775-6A5902C4175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52034" y="4753465"/>
                  <a:ext cx="273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89C639E-309F-4C6A-ADD5-00AEF12F15B2}"/>
                    </a:ext>
                  </a:extLst>
                </p14:cNvPr>
                <p14:cNvContentPartPr/>
                <p14:nvPr/>
              </p14:nvContentPartPr>
              <p14:xfrm>
                <a:off x="1324034" y="4853185"/>
                <a:ext cx="184680" cy="327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89C639E-309F-4C6A-ADD5-00AEF12F15B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15034" y="4844545"/>
                  <a:ext cx="202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7AB3041C-EE76-47F8-B05D-66509A29E6CC}"/>
                    </a:ext>
                  </a:extLst>
                </p14:cNvPr>
                <p14:cNvContentPartPr/>
                <p14:nvPr/>
              </p14:nvContentPartPr>
              <p14:xfrm>
                <a:off x="1727234" y="4542865"/>
                <a:ext cx="374760" cy="3114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7AB3041C-EE76-47F8-B05D-66509A29E6C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18234" y="4533865"/>
                  <a:ext cx="392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1A322FE-F038-4017-A8D8-DE3DFF1A115A}"/>
                    </a:ext>
                  </a:extLst>
                </p14:cNvPr>
                <p14:cNvContentPartPr/>
                <p14:nvPr/>
              </p14:nvContentPartPr>
              <p14:xfrm>
                <a:off x="2222954" y="4778665"/>
                <a:ext cx="218880" cy="1411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1A322FE-F038-4017-A8D8-DE3DFF1A115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13954" y="4770025"/>
                  <a:ext cx="236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67A5FA5-5EEA-4D55-853E-D33A90C689FF}"/>
                    </a:ext>
                  </a:extLst>
                </p14:cNvPr>
                <p14:cNvContentPartPr/>
                <p14:nvPr/>
              </p14:nvContentPartPr>
              <p14:xfrm>
                <a:off x="2634434" y="4820785"/>
                <a:ext cx="78120" cy="363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B67A5FA5-5EEA-4D55-853E-D33A90C689F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25794" y="4811785"/>
                  <a:ext cx="95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20F9C004-EBFC-4C56-86D4-32672F151021}"/>
                    </a:ext>
                  </a:extLst>
                </p14:cNvPr>
                <p14:cNvContentPartPr/>
                <p14:nvPr/>
              </p14:nvContentPartPr>
              <p14:xfrm>
                <a:off x="2922074" y="4570585"/>
                <a:ext cx="41040" cy="2458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20F9C004-EBFC-4C56-86D4-32672F15102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13074" y="4561585"/>
                  <a:ext cx="58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0E8B187-2301-4604-A3B3-F5D5E830FEE6}"/>
                    </a:ext>
                  </a:extLst>
                </p14:cNvPr>
                <p14:cNvContentPartPr/>
                <p14:nvPr/>
              </p14:nvContentPartPr>
              <p14:xfrm>
                <a:off x="3048794" y="4639705"/>
                <a:ext cx="200520" cy="1807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0E8B187-2301-4604-A3B3-F5D5E830FEE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39794" y="4631065"/>
                  <a:ext cx="218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F343575-AC0E-4DE9-B950-ED71699D5B03}"/>
                    </a:ext>
                  </a:extLst>
                </p14:cNvPr>
                <p14:cNvContentPartPr/>
                <p14:nvPr/>
              </p14:nvContentPartPr>
              <p14:xfrm>
                <a:off x="3325634" y="4519465"/>
                <a:ext cx="622800" cy="3132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F343575-AC0E-4DE9-B950-ED71699D5B0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16994" y="4510825"/>
                  <a:ext cx="64044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02840D0D-93D6-4C10-96FB-EFCE776A43F4}"/>
              </a:ext>
            </a:extLst>
          </p:cNvPr>
          <p:cNvGrpSpPr/>
          <p:nvPr/>
        </p:nvGrpSpPr>
        <p:grpSpPr>
          <a:xfrm>
            <a:off x="736874" y="5561665"/>
            <a:ext cx="245880" cy="291240"/>
            <a:chOff x="736874" y="5561665"/>
            <a:chExt cx="24588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70E4552-3ADB-43A6-AA01-39C165C35D27}"/>
                    </a:ext>
                  </a:extLst>
                </p14:cNvPr>
                <p14:cNvContentPartPr/>
                <p14:nvPr/>
              </p14:nvContentPartPr>
              <p14:xfrm>
                <a:off x="738674" y="5561665"/>
                <a:ext cx="203400" cy="219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70E4552-3ADB-43A6-AA01-39C165C35D2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9674" y="5553025"/>
                  <a:ext cx="221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D24BBE86-1E43-4AFC-9F2D-94AC3BDFC797}"/>
                    </a:ext>
                  </a:extLst>
                </p14:cNvPr>
                <p14:cNvContentPartPr/>
                <p14:nvPr/>
              </p14:nvContentPartPr>
              <p14:xfrm>
                <a:off x="736874" y="5578945"/>
                <a:ext cx="245880" cy="2739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24BBE86-1E43-4AFC-9F2D-94AC3BDFC79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7874" y="5569945"/>
                  <a:ext cx="2635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77E2AC90-DA09-463B-BC67-D4A6EA7DA8D9}"/>
              </a:ext>
            </a:extLst>
          </p:cNvPr>
          <p:cNvGrpSpPr/>
          <p:nvPr/>
        </p:nvGrpSpPr>
        <p:grpSpPr>
          <a:xfrm>
            <a:off x="1233674" y="5697385"/>
            <a:ext cx="211680" cy="126360"/>
            <a:chOff x="1233674" y="5697385"/>
            <a:chExt cx="21168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2D45B1DE-25DB-4859-8F7E-2AA3E81B19E2}"/>
                    </a:ext>
                  </a:extLst>
                </p14:cNvPr>
                <p14:cNvContentPartPr/>
                <p14:nvPr/>
              </p14:nvContentPartPr>
              <p14:xfrm>
                <a:off x="1233674" y="5697385"/>
                <a:ext cx="203040" cy="230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2D45B1DE-25DB-4859-8F7E-2AA3E81B19E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25034" y="5688745"/>
                  <a:ext cx="22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593BE9DC-BD53-4C43-8DF1-41E255211118}"/>
                    </a:ext>
                  </a:extLst>
                </p14:cNvPr>
                <p14:cNvContentPartPr/>
                <p14:nvPr/>
              </p14:nvContentPartPr>
              <p14:xfrm>
                <a:off x="1296674" y="5794225"/>
                <a:ext cx="148680" cy="295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593BE9DC-BD53-4C43-8DF1-41E2552111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87674" y="5785585"/>
                  <a:ext cx="1663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B5AB3A5D-7B70-4C81-9077-CD3D9514802F}"/>
              </a:ext>
            </a:extLst>
          </p:cNvPr>
          <p:cNvGrpSpPr/>
          <p:nvPr/>
        </p:nvGrpSpPr>
        <p:grpSpPr>
          <a:xfrm>
            <a:off x="1793474" y="5498665"/>
            <a:ext cx="609840" cy="421200"/>
            <a:chOff x="1793474" y="5498665"/>
            <a:chExt cx="60984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6BD27DF5-E9E6-48C3-9021-7FE95DBCBEAC}"/>
                    </a:ext>
                  </a:extLst>
                </p14:cNvPr>
                <p14:cNvContentPartPr/>
                <p14:nvPr/>
              </p14:nvContentPartPr>
              <p14:xfrm>
                <a:off x="1793474" y="5498665"/>
                <a:ext cx="386280" cy="2955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6BD27DF5-E9E6-48C3-9021-7FE95DBCBEA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84834" y="5489665"/>
                  <a:ext cx="403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62ED6336-5C4F-4A57-B922-BB363376581C}"/>
                    </a:ext>
                  </a:extLst>
                </p14:cNvPr>
                <p14:cNvContentPartPr/>
                <p14:nvPr/>
              </p14:nvContentPartPr>
              <p14:xfrm>
                <a:off x="2377394" y="5756065"/>
                <a:ext cx="25920" cy="1638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62ED6336-5C4F-4A57-B922-BB363376581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68754" y="5747065"/>
                  <a:ext cx="4356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433AD5B8-0056-40D2-B7B0-AA8AFC5A91A7}"/>
                  </a:ext>
                </a:extLst>
              </p14:cNvPr>
              <p14:cNvContentPartPr/>
              <p14:nvPr/>
            </p14:nvContentPartPr>
            <p14:xfrm>
              <a:off x="2659994" y="5693785"/>
              <a:ext cx="36000" cy="37800"/>
            </p14:xfrm>
          </p:contentPart>
        </mc:Choice>
        <mc:Fallback xmlns=""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433AD5B8-0056-40D2-B7B0-AA8AFC5A91A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651354" y="5685145"/>
                <a:ext cx="5364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upo 161">
            <a:extLst>
              <a:ext uri="{FF2B5EF4-FFF2-40B4-BE49-F238E27FC236}">
                <a16:creationId xmlns:a16="http://schemas.microsoft.com/office/drawing/2014/main" id="{F95F1A5D-6066-4F5D-AB54-13461E83DBCE}"/>
              </a:ext>
            </a:extLst>
          </p:cNvPr>
          <p:cNvGrpSpPr/>
          <p:nvPr/>
        </p:nvGrpSpPr>
        <p:grpSpPr>
          <a:xfrm>
            <a:off x="2952674" y="5490385"/>
            <a:ext cx="596880" cy="225720"/>
            <a:chOff x="2952674" y="5490385"/>
            <a:chExt cx="59688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4CA768E-0ABC-4DBA-82AD-D65DDA995587}"/>
                    </a:ext>
                  </a:extLst>
                </p14:cNvPr>
                <p14:cNvContentPartPr/>
                <p14:nvPr/>
              </p14:nvContentPartPr>
              <p14:xfrm>
                <a:off x="2952674" y="5490385"/>
                <a:ext cx="282960" cy="2257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4CA768E-0ABC-4DBA-82AD-D65DDA99558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44034" y="5481385"/>
                  <a:ext cx="300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33E10CA-9521-4F29-9013-651B40C1027F}"/>
                    </a:ext>
                  </a:extLst>
                </p14:cNvPr>
                <p14:cNvContentPartPr/>
                <p14:nvPr/>
              </p14:nvContentPartPr>
              <p14:xfrm>
                <a:off x="3341834" y="5529625"/>
                <a:ext cx="207720" cy="1731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33E10CA-9521-4F29-9013-651B40C1027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33194" y="5520985"/>
                  <a:ext cx="2253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F537D1DD-63F9-4D6F-A69D-C051C51193EE}"/>
              </a:ext>
            </a:extLst>
          </p:cNvPr>
          <p:cNvGrpSpPr/>
          <p:nvPr/>
        </p:nvGrpSpPr>
        <p:grpSpPr>
          <a:xfrm>
            <a:off x="3991634" y="5297785"/>
            <a:ext cx="1217880" cy="347400"/>
            <a:chOff x="3991634" y="5297785"/>
            <a:chExt cx="121788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D75A2C0-BBBB-4B02-9C36-5FD4479B42B8}"/>
                    </a:ext>
                  </a:extLst>
                </p14:cNvPr>
                <p14:cNvContentPartPr/>
                <p14:nvPr/>
              </p14:nvContentPartPr>
              <p14:xfrm>
                <a:off x="4067234" y="5432785"/>
                <a:ext cx="50400" cy="2055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D75A2C0-BBBB-4B02-9C36-5FD4479B42B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58234" y="5423785"/>
                  <a:ext cx="68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31D813C-2924-47C4-8F5F-D880E93BE755}"/>
                    </a:ext>
                  </a:extLst>
                </p14:cNvPr>
                <p14:cNvContentPartPr/>
                <p14:nvPr/>
              </p14:nvContentPartPr>
              <p14:xfrm>
                <a:off x="3991634" y="5545465"/>
                <a:ext cx="225720" cy="428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31D813C-2924-47C4-8F5F-D880E93BE75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82634" y="5536465"/>
                  <a:ext cx="243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09C7B08B-F510-488D-813D-14E8898D3269}"/>
                    </a:ext>
                  </a:extLst>
                </p14:cNvPr>
                <p14:cNvContentPartPr/>
                <p14:nvPr/>
              </p14:nvContentPartPr>
              <p14:xfrm>
                <a:off x="4418234" y="5465185"/>
                <a:ext cx="204120" cy="1800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09C7B08B-F510-488D-813D-14E8898D326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09594" y="5456185"/>
                  <a:ext cx="221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B2353FB9-E980-4BA3-A32E-B167B6EF3737}"/>
                    </a:ext>
                  </a:extLst>
                </p14:cNvPr>
                <p14:cNvContentPartPr/>
                <p14:nvPr/>
              </p14:nvContentPartPr>
              <p14:xfrm>
                <a:off x="4682834" y="5297785"/>
                <a:ext cx="67680" cy="1116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B2353FB9-E980-4BA3-A32E-B167B6EF373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74194" y="5289145"/>
                  <a:ext cx="85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1322FA3-ECFA-4460-9715-9511A0536DD5}"/>
                    </a:ext>
                  </a:extLst>
                </p14:cNvPr>
                <p14:cNvContentPartPr/>
                <p14:nvPr/>
              </p14:nvContentPartPr>
              <p14:xfrm>
                <a:off x="4886954" y="5376985"/>
                <a:ext cx="239400" cy="2577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1322FA3-ECFA-4460-9715-9511A0536DD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877954" y="5368345"/>
                  <a:ext cx="257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1909C53F-3FA4-43C1-9D04-62A6D57D7DA3}"/>
                    </a:ext>
                  </a:extLst>
                </p14:cNvPr>
                <p14:cNvContentPartPr/>
                <p14:nvPr/>
              </p14:nvContentPartPr>
              <p14:xfrm>
                <a:off x="5042114" y="5566705"/>
                <a:ext cx="167400" cy="313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1909C53F-3FA4-43C1-9D04-62A6D57D7DA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033114" y="5557705"/>
                  <a:ext cx="1850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C147A049-D1C4-4296-BD3A-002D9F2625E7}"/>
              </a:ext>
            </a:extLst>
          </p:cNvPr>
          <p:cNvGrpSpPr/>
          <p:nvPr/>
        </p:nvGrpSpPr>
        <p:grpSpPr>
          <a:xfrm>
            <a:off x="5613434" y="5357905"/>
            <a:ext cx="1381680" cy="402840"/>
            <a:chOff x="5613434" y="5357905"/>
            <a:chExt cx="138168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A74BA122-F97D-4CC6-A8D4-0A00A8062D33}"/>
                    </a:ext>
                  </a:extLst>
                </p14:cNvPr>
                <p14:cNvContentPartPr/>
                <p14:nvPr/>
              </p14:nvContentPartPr>
              <p14:xfrm>
                <a:off x="5662394" y="5407225"/>
                <a:ext cx="48960" cy="2232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A74BA122-F97D-4CC6-A8D4-0A00A8062D3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3394" y="5398225"/>
                  <a:ext cx="66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B8EAAA39-7D3F-43B8-8A5B-3CB6E0FE3F92}"/>
                    </a:ext>
                  </a:extLst>
                </p14:cNvPr>
                <p14:cNvContentPartPr/>
                <p14:nvPr/>
              </p14:nvContentPartPr>
              <p14:xfrm>
                <a:off x="5613434" y="5532865"/>
                <a:ext cx="287280" cy="403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B8EAAA39-7D3F-43B8-8A5B-3CB6E0FE3F9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04794" y="5523865"/>
                  <a:ext cx="304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04E8F0DB-15C0-4D1F-ADCB-E78051DB9655}"/>
                    </a:ext>
                  </a:extLst>
                </p14:cNvPr>
                <p14:cNvContentPartPr/>
                <p14:nvPr/>
              </p14:nvContentPartPr>
              <p14:xfrm>
                <a:off x="6128594" y="5357905"/>
                <a:ext cx="388800" cy="2865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04E8F0DB-15C0-4D1F-ADCB-E78051DB965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119594" y="5349265"/>
                  <a:ext cx="406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6FE1255E-F794-4E65-8C93-5FDCCE754E0A}"/>
                    </a:ext>
                  </a:extLst>
                </p14:cNvPr>
                <p14:cNvContentPartPr/>
                <p14:nvPr/>
              </p14:nvContentPartPr>
              <p14:xfrm>
                <a:off x="6608834" y="5587225"/>
                <a:ext cx="124560" cy="1735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6FE1255E-F794-4E65-8C93-5FDCCE754E0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00194" y="5578225"/>
                  <a:ext cx="142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C4C12607-1CDD-4BE5-826E-E0825F424765}"/>
                    </a:ext>
                  </a:extLst>
                </p14:cNvPr>
                <p14:cNvContentPartPr/>
                <p14:nvPr/>
              </p14:nvContentPartPr>
              <p14:xfrm>
                <a:off x="6961994" y="5524945"/>
                <a:ext cx="33120" cy="327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C4C12607-1CDD-4BE5-826E-E0825F4247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52994" y="5515945"/>
                  <a:ext cx="507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00E90DCD-4CC0-450E-AC10-29EEE832F61B}"/>
                  </a:ext>
                </a:extLst>
              </p14:cNvPr>
              <p14:cNvContentPartPr/>
              <p14:nvPr/>
            </p14:nvContentPartPr>
            <p14:xfrm>
              <a:off x="7215074" y="5348545"/>
              <a:ext cx="229680" cy="282960"/>
            </p14:xfrm>
          </p:contentPart>
        </mc:Choice>
        <mc:Fallback xmlns=""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00E90DCD-4CC0-450E-AC10-29EEE832F61B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206434" y="5339905"/>
                <a:ext cx="24732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upo 174">
            <a:extLst>
              <a:ext uri="{FF2B5EF4-FFF2-40B4-BE49-F238E27FC236}">
                <a16:creationId xmlns:a16="http://schemas.microsoft.com/office/drawing/2014/main" id="{5C6F7C01-94CE-4716-A084-295CCA1A31BA}"/>
              </a:ext>
            </a:extLst>
          </p:cNvPr>
          <p:cNvGrpSpPr/>
          <p:nvPr/>
        </p:nvGrpSpPr>
        <p:grpSpPr>
          <a:xfrm>
            <a:off x="7902674" y="5411905"/>
            <a:ext cx="498240" cy="292680"/>
            <a:chOff x="7902674" y="5411905"/>
            <a:chExt cx="49824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CE0E6E3-D6B6-4DB3-8771-F5B51CA68148}"/>
                    </a:ext>
                  </a:extLst>
                </p14:cNvPr>
                <p14:cNvContentPartPr/>
                <p14:nvPr/>
              </p14:nvContentPartPr>
              <p14:xfrm>
                <a:off x="8083034" y="5411905"/>
                <a:ext cx="24480" cy="2926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CE0E6E3-D6B6-4DB3-8771-F5B51CA6814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74394" y="5403265"/>
                  <a:ext cx="42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BB042F93-9004-4810-A040-859D45E2CABA}"/>
                    </a:ext>
                  </a:extLst>
                </p14:cNvPr>
                <p14:cNvContentPartPr/>
                <p14:nvPr/>
              </p14:nvContentPartPr>
              <p14:xfrm>
                <a:off x="7902674" y="5589385"/>
                <a:ext cx="498240" cy="403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BB042F93-9004-4810-A040-859D45E2CAB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93674" y="5580385"/>
                  <a:ext cx="5158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F3C53CC3-3D6C-44A6-ADC6-B03998B1AF14}"/>
              </a:ext>
            </a:extLst>
          </p:cNvPr>
          <p:cNvGrpSpPr/>
          <p:nvPr/>
        </p:nvGrpSpPr>
        <p:grpSpPr>
          <a:xfrm>
            <a:off x="8686394" y="5299225"/>
            <a:ext cx="2589480" cy="395280"/>
            <a:chOff x="8686394" y="5299225"/>
            <a:chExt cx="25894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F2F0C67F-F443-41FD-A97A-58C18434B51C}"/>
                    </a:ext>
                  </a:extLst>
                </p14:cNvPr>
                <p14:cNvContentPartPr/>
                <p14:nvPr/>
              </p14:nvContentPartPr>
              <p14:xfrm>
                <a:off x="8686394" y="5491105"/>
                <a:ext cx="225720" cy="2034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F2F0C67F-F443-41FD-A97A-58C18434B51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677754" y="5482105"/>
                  <a:ext cx="243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00F47919-96C6-451B-91F0-205847EC4CE0}"/>
                    </a:ext>
                  </a:extLst>
                </p14:cNvPr>
                <p14:cNvContentPartPr/>
                <p14:nvPr/>
              </p14:nvContentPartPr>
              <p14:xfrm>
                <a:off x="8978714" y="5324785"/>
                <a:ext cx="109800" cy="1512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00F47919-96C6-451B-91F0-205847EC4CE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969714" y="5315785"/>
                  <a:ext cx="127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7B7D9811-B9A1-41F6-94F5-D06CE8455566}"/>
                    </a:ext>
                  </a:extLst>
                </p14:cNvPr>
                <p14:cNvContentPartPr/>
                <p14:nvPr/>
              </p14:nvContentPartPr>
              <p14:xfrm>
                <a:off x="9162314" y="5412985"/>
                <a:ext cx="221040" cy="2012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B7D9811-B9A1-41F6-94F5-D06CE845556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53674" y="5403985"/>
                  <a:ext cx="238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62DDF986-C1CD-4FFB-9C0E-26A0017AED9F}"/>
                    </a:ext>
                  </a:extLst>
                </p14:cNvPr>
                <p14:cNvContentPartPr/>
                <p14:nvPr/>
              </p14:nvContentPartPr>
              <p14:xfrm>
                <a:off x="9273194" y="5562025"/>
                <a:ext cx="174960" cy="381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62DDF986-C1CD-4FFB-9C0E-26A0017AED9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64194" y="5553025"/>
                  <a:ext cx="192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438B753F-6B11-484A-B3EB-3658BB02B937}"/>
                    </a:ext>
                  </a:extLst>
                </p14:cNvPr>
                <p14:cNvContentPartPr/>
                <p14:nvPr/>
              </p14:nvContentPartPr>
              <p14:xfrm>
                <a:off x="9798434" y="5402545"/>
                <a:ext cx="15840" cy="1602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438B753F-6B11-484A-B3EB-3658BB02B93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789434" y="5393545"/>
                  <a:ext cx="33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2B3BCD1A-DBEC-4039-B0C9-9B1D21388795}"/>
                    </a:ext>
                  </a:extLst>
                </p14:cNvPr>
                <p14:cNvContentPartPr/>
                <p14:nvPr/>
              </p14:nvContentPartPr>
              <p14:xfrm>
                <a:off x="9675674" y="5505505"/>
                <a:ext cx="255960" cy="162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2B3BCD1A-DBEC-4039-B0C9-9B1D2138879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667034" y="5496865"/>
                  <a:ext cx="273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2C4DDE3E-85C6-486B-8D8B-BF9341CC72E3}"/>
                    </a:ext>
                  </a:extLst>
                </p14:cNvPr>
                <p14:cNvContentPartPr/>
                <p14:nvPr/>
              </p14:nvContentPartPr>
              <p14:xfrm>
                <a:off x="10085714" y="5299225"/>
                <a:ext cx="272880" cy="3103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2C4DDE3E-85C6-486B-8D8B-BF9341CC72E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076714" y="5290585"/>
                  <a:ext cx="290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8E765C36-C7AC-45B4-A89F-ADF4B08262F7}"/>
                    </a:ext>
                  </a:extLst>
                </p14:cNvPr>
                <p14:cNvContentPartPr/>
                <p14:nvPr/>
              </p14:nvContentPartPr>
              <p14:xfrm>
                <a:off x="10458314" y="5489665"/>
                <a:ext cx="283680" cy="1710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8E765C36-C7AC-45B4-A89F-ADF4B08262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449674" y="5481025"/>
                  <a:ext cx="301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FF509DCF-13DE-4438-96D0-2133C04BC6D1}"/>
                    </a:ext>
                  </a:extLst>
                </p14:cNvPr>
                <p14:cNvContentPartPr/>
                <p14:nvPr/>
              </p14:nvContentPartPr>
              <p14:xfrm>
                <a:off x="10857554" y="5529265"/>
                <a:ext cx="32400" cy="2880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FF509DCF-13DE-4438-96D0-2133C04BC6D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848554" y="5520265"/>
                  <a:ext cx="5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21876A1-5567-4408-A0EA-F4957253E083}"/>
                    </a:ext>
                  </a:extLst>
                </p14:cNvPr>
                <p14:cNvContentPartPr/>
                <p14:nvPr/>
              </p14:nvContentPartPr>
              <p14:xfrm>
                <a:off x="10994714" y="5330905"/>
                <a:ext cx="281160" cy="3013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21876A1-5567-4408-A0EA-F4957253E08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986074" y="5321905"/>
                  <a:ext cx="298800" cy="31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89" name="Entrada de lápiz 188">
                <a:extLst>
                  <a:ext uri="{FF2B5EF4-FFF2-40B4-BE49-F238E27FC236}">
                    <a16:creationId xmlns:a16="http://schemas.microsoft.com/office/drawing/2014/main" id="{C09B2DB9-8D2A-4502-A803-7FB25D8B1A92}"/>
                  </a:ext>
                </a:extLst>
              </p14:cNvPr>
              <p14:cNvContentPartPr/>
              <p14:nvPr/>
            </p14:nvContentPartPr>
            <p14:xfrm>
              <a:off x="4386914" y="4629985"/>
              <a:ext cx="258480" cy="45360"/>
            </p14:xfrm>
          </p:contentPart>
        </mc:Choice>
        <mc:Fallback xmlns="">
          <p:pic>
            <p:nvPicPr>
              <p:cNvPr id="189" name="Entrada de lápiz 188">
                <a:extLst>
                  <a:ext uri="{FF2B5EF4-FFF2-40B4-BE49-F238E27FC236}">
                    <a16:creationId xmlns:a16="http://schemas.microsoft.com/office/drawing/2014/main" id="{C09B2DB9-8D2A-4502-A803-7FB25D8B1A92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378274" y="4621345"/>
                <a:ext cx="276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90" name="Entrada de lápiz 189">
                <a:extLst>
                  <a:ext uri="{FF2B5EF4-FFF2-40B4-BE49-F238E27FC236}">
                    <a16:creationId xmlns:a16="http://schemas.microsoft.com/office/drawing/2014/main" id="{26850759-8BED-4291-AD85-A8DB7C1E3B35}"/>
                  </a:ext>
                </a:extLst>
              </p14:cNvPr>
              <p14:cNvContentPartPr/>
              <p14:nvPr/>
            </p14:nvContentPartPr>
            <p14:xfrm>
              <a:off x="4425434" y="4787665"/>
              <a:ext cx="218160" cy="35280"/>
            </p14:xfrm>
          </p:contentPart>
        </mc:Choice>
        <mc:Fallback xmlns="">
          <p:pic>
            <p:nvPicPr>
              <p:cNvPr id="190" name="Entrada de lápiz 189">
                <a:extLst>
                  <a:ext uri="{FF2B5EF4-FFF2-40B4-BE49-F238E27FC236}">
                    <a16:creationId xmlns:a16="http://schemas.microsoft.com/office/drawing/2014/main" id="{26850759-8BED-4291-AD85-A8DB7C1E3B35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416794" y="4779025"/>
                <a:ext cx="2358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upo 203">
            <a:extLst>
              <a:ext uri="{FF2B5EF4-FFF2-40B4-BE49-F238E27FC236}">
                <a16:creationId xmlns:a16="http://schemas.microsoft.com/office/drawing/2014/main" id="{41467C88-90FC-4CA0-B3BB-7411D7131996}"/>
              </a:ext>
            </a:extLst>
          </p:cNvPr>
          <p:cNvGrpSpPr/>
          <p:nvPr/>
        </p:nvGrpSpPr>
        <p:grpSpPr>
          <a:xfrm>
            <a:off x="5101154" y="4476985"/>
            <a:ext cx="2290320" cy="375840"/>
            <a:chOff x="5101154" y="4476985"/>
            <a:chExt cx="229032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A3ECDA49-4877-4C95-866F-5DB036C87428}"/>
                    </a:ext>
                  </a:extLst>
                </p14:cNvPr>
                <p14:cNvContentPartPr/>
                <p14:nvPr/>
              </p14:nvContentPartPr>
              <p14:xfrm>
                <a:off x="5101154" y="4502185"/>
                <a:ext cx="188280" cy="3070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A3ECDA49-4877-4C95-866F-5DB036C8742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092514" y="4493545"/>
                  <a:ext cx="205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EBCE4833-2FA1-44A8-A6B2-B9CFB8D27C42}"/>
                    </a:ext>
                  </a:extLst>
                </p14:cNvPr>
                <p14:cNvContentPartPr/>
                <p14:nvPr/>
              </p14:nvContentPartPr>
              <p14:xfrm>
                <a:off x="5417954" y="4501465"/>
                <a:ext cx="332280" cy="2624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EBCE4833-2FA1-44A8-A6B2-B9CFB8D27C4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08954" y="4492825"/>
                  <a:ext cx="349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BC8451DF-5E12-41B9-B28D-50ACC33059BA}"/>
                    </a:ext>
                  </a:extLst>
                </p14:cNvPr>
                <p14:cNvContentPartPr/>
                <p14:nvPr/>
              </p14:nvContentPartPr>
              <p14:xfrm>
                <a:off x="5924474" y="4697665"/>
                <a:ext cx="29160" cy="10080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BC8451DF-5E12-41B9-B28D-50ACC33059B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15834" y="4688665"/>
                  <a:ext cx="46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F0F6778-E610-460D-AFCB-BFF1D5DB050A}"/>
                    </a:ext>
                  </a:extLst>
                </p14:cNvPr>
                <p14:cNvContentPartPr/>
                <p14:nvPr/>
              </p14:nvContentPartPr>
              <p14:xfrm>
                <a:off x="6184754" y="4646545"/>
                <a:ext cx="264960" cy="212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F0F6778-E610-460D-AFCB-BFF1D5DB050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175754" y="4637905"/>
                  <a:ext cx="282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10B71F3E-B79F-456A-A290-335D6C942888}"/>
                    </a:ext>
                  </a:extLst>
                </p14:cNvPr>
                <p14:cNvContentPartPr/>
                <p14:nvPr/>
              </p14:nvContentPartPr>
              <p14:xfrm>
                <a:off x="6597674" y="4476985"/>
                <a:ext cx="419040" cy="3214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10B71F3E-B79F-456A-A290-335D6C94288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88674" y="4467985"/>
                  <a:ext cx="436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8B309D01-F0F4-4FF8-9EFE-C537F8A0BB20}"/>
                    </a:ext>
                  </a:extLst>
                </p14:cNvPr>
                <p14:cNvContentPartPr/>
                <p14:nvPr/>
              </p14:nvContentPartPr>
              <p14:xfrm>
                <a:off x="7156394" y="4699105"/>
                <a:ext cx="235080" cy="1537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8B309D01-F0F4-4FF8-9EFE-C537F8A0BB2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47394" y="4690465"/>
                  <a:ext cx="25272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1FBA074D-5997-442F-B08E-932904F1A0EE}"/>
              </a:ext>
            </a:extLst>
          </p:cNvPr>
          <p:cNvGrpSpPr/>
          <p:nvPr/>
        </p:nvGrpSpPr>
        <p:grpSpPr>
          <a:xfrm>
            <a:off x="7636994" y="4547905"/>
            <a:ext cx="377640" cy="275040"/>
            <a:chOff x="7636994" y="4547905"/>
            <a:chExt cx="37764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823A6510-A3D3-4089-8177-9F570EF13825}"/>
                    </a:ext>
                  </a:extLst>
                </p14:cNvPr>
                <p14:cNvContentPartPr/>
                <p14:nvPr/>
              </p14:nvContentPartPr>
              <p14:xfrm>
                <a:off x="7636994" y="4547905"/>
                <a:ext cx="205560" cy="2750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823A6510-A3D3-4089-8177-9F570EF1382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628354" y="4538905"/>
                  <a:ext cx="223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BC867B7D-F675-4681-8B60-A8FC0EB117BB}"/>
                    </a:ext>
                  </a:extLst>
                </p14:cNvPr>
                <p14:cNvContentPartPr/>
                <p14:nvPr/>
              </p14:nvContentPartPr>
              <p14:xfrm>
                <a:off x="7960274" y="4750225"/>
                <a:ext cx="54360" cy="280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BC867B7D-F675-4681-8B60-A8FC0EB117B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951634" y="4741585"/>
                  <a:ext cx="720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62FD3DCB-D0EA-47F0-B703-3FD62DC6169F}"/>
              </a:ext>
            </a:extLst>
          </p:cNvPr>
          <p:cNvGrpSpPr/>
          <p:nvPr/>
        </p:nvGrpSpPr>
        <p:grpSpPr>
          <a:xfrm>
            <a:off x="8270954" y="4497505"/>
            <a:ext cx="1267560" cy="301680"/>
            <a:chOff x="8270954" y="4497505"/>
            <a:chExt cx="126756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42EA9D02-8616-4824-AA68-84FAA9F032DF}"/>
                    </a:ext>
                  </a:extLst>
                </p14:cNvPr>
                <p14:cNvContentPartPr/>
                <p14:nvPr/>
              </p14:nvContentPartPr>
              <p14:xfrm>
                <a:off x="8270954" y="4507945"/>
                <a:ext cx="167760" cy="2520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42EA9D02-8616-4824-AA68-84FAA9F032D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61954" y="4498945"/>
                  <a:ext cx="185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AF7C06DA-81B5-4D27-936C-25F424FE290C}"/>
                    </a:ext>
                  </a:extLst>
                </p14:cNvPr>
                <p14:cNvContentPartPr/>
                <p14:nvPr/>
              </p14:nvContentPartPr>
              <p14:xfrm>
                <a:off x="8554634" y="4591105"/>
                <a:ext cx="161280" cy="2080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AF7C06DA-81B5-4D27-936C-25F424FE290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545634" y="4582105"/>
                  <a:ext cx="178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FA57C593-AAF5-467A-B968-3B4EAA24574B}"/>
                    </a:ext>
                  </a:extLst>
                </p14:cNvPr>
                <p14:cNvContentPartPr/>
                <p14:nvPr/>
              </p14:nvContentPartPr>
              <p14:xfrm>
                <a:off x="8781434" y="4497505"/>
                <a:ext cx="757080" cy="3002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FA57C593-AAF5-467A-B968-3B4EAA24574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72794" y="4488865"/>
                  <a:ext cx="77472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1408ECAC-0B82-4481-AEC5-19D170FBA1E3}"/>
              </a:ext>
            </a:extLst>
          </p:cNvPr>
          <p:cNvGrpSpPr/>
          <p:nvPr/>
        </p:nvGrpSpPr>
        <p:grpSpPr>
          <a:xfrm>
            <a:off x="670994" y="6250705"/>
            <a:ext cx="454680" cy="471960"/>
            <a:chOff x="670994" y="6250705"/>
            <a:chExt cx="45468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FFA9B7F6-67B4-4D45-B21B-1AD3FB25E325}"/>
                    </a:ext>
                  </a:extLst>
                </p14:cNvPr>
                <p14:cNvContentPartPr/>
                <p14:nvPr/>
              </p14:nvContentPartPr>
              <p14:xfrm>
                <a:off x="670994" y="6250705"/>
                <a:ext cx="299520" cy="3603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FFA9B7F6-67B4-4D45-B21B-1AD3FB25E32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1994" y="6241705"/>
                  <a:ext cx="317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DE1E56FF-F8C1-46EF-9C47-4E51855DF99B}"/>
                    </a:ext>
                  </a:extLst>
                </p14:cNvPr>
                <p14:cNvContentPartPr/>
                <p14:nvPr/>
              </p14:nvContentPartPr>
              <p14:xfrm>
                <a:off x="975554" y="6568945"/>
                <a:ext cx="150120" cy="1537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DE1E56FF-F8C1-46EF-9C47-4E51855DF99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66914" y="6560305"/>
                  <a:ext cx="16776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07" name="Entrada de lápiz 206">
                <a:extLst>
                  <a:ext uri="{FF2B5EF4-FFF2-40B4-BE49-F238E27FC236}">
                    <a16:creationId xmlns:a16="http://schemas.microsoft.com/office/drawing/2014/main" id="{AC5C6782-8C25-4B50-8E08-9F9B4823BF78}"/>
                  </a:ext>
                </a:extLst>
              </p14:cNvPr>
              <p14:cNvContentPartPr/>
              <p14:nvPr/>
            </p14:nvContentPartPr>
            <p14:xfrm>
              <a:off x="1455074" y="6471385"/>
              <a:ext cx="252360" cy="36360"/>
            </p14:xfrm>
          </p:contentPart>
        </mc:Choice>
        <mc:Fallback xmlns="">
          <p:pic>
            <p:nvPicPr>
              <p:cNvPr id="207" name="Entrada de lápiz 206">
                <a:extLst>
                  <a:ext uri="{FF2B5EF4-FFF2-40B4-BE49-F238E27FC236}">
                    <a16:creationId xmlns:a16="http://schemas.microsoft.com/office/drawing/2014/main" id="{AC5C6782-8C25-4B50-8E08-9F9B4823BF78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446074" y="6462745"/>
                <a:ext cx="270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08" name="Entrada de lápiz 207">
                <a:extLst>
                  <a:ext uri="{FF2B5EF4-FFF2-40B4-BE49-F238E27FC236}">
                    <a16:creationId xmlns:a16="http://schemas.microsoft.com/office/drawing/2014/main" id="{61A45D64-5824-4F4A-8A13-CDC93893001D}"/>
                  </a:ext>
                </a:extLst>
              </p14:cNvPr>
              <p14:cNvContentPartPr/>
              <p14:nvPr/>
            </p14:nvContentPartPr>
            <p14:xfrm>
              <a:off x="1547234" y="6617905"/>
              <a:ext cx="148320" cy="33480"/>
            </p14:xfrm>
          </p:contentPart>
        </mc:Choice>
        <mc:Fallback xmlns="">
          <p:pic>
            <p:nvPicPr>
              <p:cNvPr id="208" name="Entrada de lápiz 207">
                <a:extLst>
                  <a:ext uri="{FF2B5EF4-FFF2-40B4-BE49-F238E27FC236}">
                    <a16:creationId xmlns:a16="http://schemas.microsoft.com/office/drawing/2014/main" id="{61A45D64-5824-4F4A-8A13-CDC93893001D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538234" y="6608905"/>
                <a:ext cx="16596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upo 213">
            <a:extLst>
              <a:ext uri="{FF2B5EF4-FFF2-40B4-BE49-F238E27FC236}">
                <a16:creationId xmlns:a16="http://schemas.microsoft.com/office/drawing/2014/main" id="{F1F04273-13C2-45D5-85C7-2B140A6B6ECC}"/>
              </a:ext>
            </a:extLst>
          </p:cNvPr>
          <p:cNvGrpSpPr/>
          <p:nvPr/>
        </p:nvGrpSpPr>
        <p:grpSpPr>
          <a:xfrm>
            <a:off x="2038274" y="6316585"/>
            <a:ext cx="632160" cy="290520"/>
            <a:chOff x="2038274" y="6316585"/>
            <a:chExt cx="63216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8A6231EA-8E85-4B65-BAA1-CBFC7A8A4861}"/>
                    </a:ext>
                  </a:extLst>
                </p14:cNvPr>
                <p14:cNvContentPartPr/>
                <p14:nvPr/>
              </p14:nvContentPartPr>
              <p14:xfrm>
                <a:off x="2038274" y="6455905"/>
                <a:ext cx="185400" cy="1512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8A6231EA-8E85-4B65-BAA1-CBFC7A8A486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029634" y="6447265"/>
                  <a:ext cx="203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B2C7DFB2-FC1E-40DA-BEB6-7FBD02DAE8D7}"/>
                    </a:ext>
                  </a:extLst>
                </p14:cNvPr>
                <p14:cNvContentPartPr/>
                <p14:nvPr/>
              </p14:nvContentPartPr>
              <p14:xfrm>
                <a:off x="2293154" y="6316585"/>
                <a:ext cx="69840" cy="1101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B2C7DFB2-FC1E-40DA-BEB6-7FBD02DAE8D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84154" y="6307945"/>
                  <a:ext cx="87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61DC8844-D71F-4D2F-8CF2-E463912A86F4}"/>
                    </a:ext>
                  </a:extLst>
                </p14:cNvPr>
                <p14:cNvContentPartPr/>
                <p14:nvPr/>
              </p14:nvContentPartPr>
              <p14:xfrm>
                <a:off x="2452634" y="6323425"/>
                <a:ext cx="171000" cy="2361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61DC8844-D71F-4D2F-8CF2-E463912A86F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443634" y="6314425"/>
                  <a:ext cx="188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903A63C0-86A6-4C64-BD8F-F61D859661A2}"/>
                    </a:ext>
                  </a:extLst>
                </p14:cNvPr>
                <p14:cNvContentPartPr/>
                <p14:nvPr/>
              </p14:nvContentPartPr>
              <p14:xfrm>
                <a:off x="2512394" y="6495505"/>
                <a:ext cx="158040" cy="3924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903A63C0-86A6-4C64-BD8F-F61D859661A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503754" y="6486865"/>
                  <a:ext cx="1756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upo 220">
            <a:extLst>
              <a:ext uri="{FF2B5EF4-FFF2-40B4-BE49-F238E27FC236}">
                <a16:creationId xmlns:a16="http://schemas.microsoft.com/office/drawing/2014/main" id="{E612BE99-5FC1-4307-A07F-831A197A8D4A}"/>
              </a:ext>
            </a:extLst>
          </p:cNvPr>
          <p:cNvGrpSpPr/>
          <p:nvPr/>
        </p:nvGrpSpPr>
        <p:grpSpPr>
          <a:xfrm>
            <a:off x="3094874" y="6286345"/>
            <a:ext cx="1292040" cy="337680"/>
            <a:chOff x="3094874" y="6286345"/>
            <a:chExt cx="129204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F16AE0E7-E2E9-47E1-923E-B6F2E51B7DAB}"/>
                    </a:ext>
                  </a:extLst>
                </p14:cNvPr>
                <p14:cNvContentPartPr/>
                <p14:nvPr/>
              </p14:nvContentPartPr>
              <p14:xfrm>
                <a:off x="3175514" y="6392185"/>
                <a:ext cx="23040" cy="1782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F16AE0E7-E2E9-47E1-923E-B6F2E51B7DA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66874" y="6383545"/>
                  <a:ext cx="40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A6A7B211-E711-4508-BD2B-3B4EF2226F51}"/>
                    </a:ext>
                  </a:extLst>
                </p14:cNvPr>
                <p14:cNvContentPartPr/>
                <p14:nvPr/>
              </p14:nvContentPartPr>
              <p14:xfrm>
                <a:off x="3094874" y="6514585"/>
                <a:ext cx="198000" cy="136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A6A7B211-E711-4508-BD2B-3B4EF2226F5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85874" y="6505585"/>
                  <a:ext cx="215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8EB6AF8E-4767-47D6-B6E5-391C2CF81061}"/>
                    </a:ext>
                  </a:extLst>
                </p14:cNvPr>
                <p14:cNvContentPartPr/>
                <p14:nvPr/>
              </p14:nvContentPartPr>
              <p14:xfrm>
                <a:off x="3496274" y="6286345"/>
                <a:ext cx="302760" cy="2988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8EB6AF8E-4767-47D6-B6E5-391C2CF8106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487634" y="6277705"/>
                  <a:ext cx="320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FCD704E1-E71E-44D0-967D-F1241253DD48}"/>
                    </a:ext>
                  </a:extLst>
                </p14:cNvPr>
                <p14:cNvContentPartPr/>
                <p14:nvPr/>
              </p14:nvContentPartPr>
              <p14:xfrm>
                <a:off x="3957794" y="6458425"/>
                <a:ext cx="231480" cy="16560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FCD704E1-E71E-44D0-967D-F1241253DD4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948794" y="6449785"/>
                  <a:ext cx="24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641F373E-13AC-4E35-8068-C0DC0A06CC7E}"/>
                    </a:ext>
                  </a:extLst>
                </p14:cNvPr>
                <p14:cNvContentPartPr/>
                <p14:nvPr/>
              </p14:nvContentPartPr>
              <p14:xfrm>
                <a:off x="4359554" y="6550585"/>
                <a:ext cx="27360" cy="2592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641F373E-13AC-4E35-8068-C0DC0A06CC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50914" y="6541945"/>
                  <a:ext cx="4500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20" name="Entrada de lápiz 219">
                <a:extLst>
                  <a:ext uri="{FF2B5EF4-FFF2-40B4-BE49-F238E27FC236}">
                    <a16:creationId xmlns:a16="http://schemas.microsoft.com/office/drawing/2014/main" id="{6EDDE963-EAD2-4D3E-9F55-796AFE1D5752}"/>
                  </a:ext>
                </a:extLst>
              </p14:cNvPr>
              <p14:cNvContentPartPr/>
              <p14:nvPr/>
            </p14:nvContentPartPr>
            <p14:xfrm>
              <a:off x="4679234" y="6315145"/>
              <a:ext cx="173520" cy="276480"/>
            </p14:xfrm>
          </p:contentPart>
        </mc:Choice>
        <mc:Fallback xmlns="">
          <p:pic>
            <p:nvPicPr>
              <p:cNvPr id="220" name="Entrada de lápiz 219">
                <a:extLst>
                  <a:ext uri="{FF2B5EF4-FFF2-40B4-BE49-F238E27FC236}">
                    <a16:creationId xmlns:a16="http://schemas.microsoft.com/office/drawing/2014/main" id="{6EDDE963-EAD2-4D3E-9F55-796AFE1D5752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4670594" y="6306505"/>
                <a:ext cx="191160" cy="2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upo 237">
            <a:extLst>
              <a:ext uri="{FF2B5EF4-FFF2-40B4-BE49-F238E27FC236}">
                <a16:creationId xmlns:a16="http://schemas.microsoft.com/office/drawing/2014/main" id="{4AA18DD9-6F2F-409A-9A37-B62655EA0601}"/>
              </a:ext>
            </a:extLst>
          </p:cNvPr>
          <p:cNvGrpSpPr/>
          <p:nvPr/>
        </p:nvGrpSpPr>
        <p:grpSpPr>
          <a:xfrm>
            <a:off x="5422274" y="6355825"/>
            <a:ext cx="531360" cy="248400"/>
            <a:chOff x="5422274" y="6355825"/>
            <a:chExt cx="5313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BB0324E2-AF11-4191-B508-39844B8D870E}"/>
                    </a:ext>
                  </a:extLst>
                </p14:cNvPr>
                <p14:cNvContentPartPr/>
                <p14:nvPr/>
              </p14:nvContentPartPr>
              <p14:xfrm>
                <a:off x="5422274" y="6449425"/>
                <a:ext cx="249840" cy="115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BB0324E2-AF11-4191-B508-39844B8D870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13634" y="6440785"/>
                  <a:ext cx="267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070F891C-1DC3-4B5B-A8B0-F4DF91A86658}"/>
                    </a:ext>
                  </a:extLst>
                </p14:cNvPr>
                <p14:cNvContentPartPr/>
                <p14:nvPr/>
              </p14:nvContentPartPr>
              <p14:xfrm>
                <a:off x="5500394" y="6525025"/>
                <a:ext cx="200520" cy="284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070F891C-1DC3-4B5B-A8B0-F4DF91A8665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491394" y="6516025"/>
                  <a:ext cx="218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44AE010-F928-4399-9E3E-2BD3131857FE}"/>
                    </a:ext>
                  </a:extLst>
                </p14:cNvPr>
                <p14:cNvContentPartPr/>
                <p14:nvPr/>
              </p14:nvContentPartPr>
              <p14:xfrm>
                <a:off x="5713514" y="6355825"/>
                <a:ext cx="240120" cy="2484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44AE010-F928-4399-9E3E-2BD3131857F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704874" y="6347185"/>
                  <a:ext cx="25776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9DE46931-C372-40DE-89DD-4BD405C3CE08}"/>
              </a:ext>
            </a:extLst>
          </p:cNvPr>
          <p:cNvGrpSpPr/>
          <p:nvPr/>
        </p:nvGrpSpPr>
        <p:grpSpPr>
          <a:xfrm>
            <a:off x="6499754" y="6154225"/>
            <a:ext cx="1276200" cy="397080"/>
            <a:chOff x="6499754" y="6154225"/>
            <a:chExt cx="12762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EB636B76-B595-458E-AD34-590EC7EF782E}"/>
                    </a:ext>
                  </a:extLst>
                </p14:cNvPr>
                <p14:cNvContentPartPr/>
                <p14:nvPr/>
              </p14:nvContentPartPr>
              <p14:xfrm>
                <a:off x="6499754" y="6154225"/>
                <a:ext cx="387720" cy="3193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EB636B76-B595-458E-AD34-590EC7EF782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491114" y="6145585"/>
                  <a:ext cx="4053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2D96F99B-9AC7-420D-84C3-008386D23333}"/>
                    </a:ext>
                  </a:extLst>
                </p14:cNvPr>
                <p14:cNvContentPartPr/>
                <p14:nvPr/>
              </p14:nvContentPartPr>
              <p14:xfrm>
                <a:off x="6967394" y="6327745"/>
                <a:ext cx="300240" cy="2235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2D96F99B-9AC7-420D-84C3-008386D2333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958394" y="6318745"/>
                  <a:ext cx="31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46332C5C-9A8A-4530-8C69-F8360CA802CD}"/>
                    </a:ext>
                  </a:extLst>
                </p14:cNvPr>
                <p14:cNvContentPartPr/>
                <p14:nvPr/>
              </p14:nvContentPartPr>
              <p14:xfrm>
                <a:off x="7495874" y="6334585"/>
                <a:ext cx="280080" cy="604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46332C5C-9A8A-4530-8C69-F8360CA802C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486874" y="6325585"/>
                  <a:ext cx="297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8566B4BD-C81D-475C-9050-AA5FE71104A4}"/>
                    </a:ext>
                  </a:extLst>
                </p14:cNvPr>
                <p14:cNvContentPartPr/>
                <p14:nvPr/>
              </p14:nvContentPartPr>
              <p14:xfrm>
                <a:off x="7620074" y="6441145"/>
                <a:ext cx="109080" cy="176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8566B4BD-C81D-475C-9050-AA5FE71104A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11074" y="6432145"/>
                  <a:ext cx="1267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32C06CCD-CE24-4C49-A414-11CFD9626DC8}"/>
              </a:ext>
            </a:extLst>
          </p:cNvPr>
          <p:cNvGrpSpPr/>
          <p:nvPr/>
        </p:nvGrpSpPr>
        <p:grpSpPr>
          <a:xfrm>
            <a:off x="8119394" y="6063145"/>
            <a:ext cx="1768680" cy="374040"/>
            <a:chOff x="8119394" y="6063145"/>
            <a:chExt cx="17686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75F2BC63-62D7-4C42-B700-F50173A5A6E2}"/>
                    </a:ext>
                  </a:extLst>
                </p14:cNvPr>
                <p14:cNvContentPartPr/>
                <p14:nvPr/>
              </p14:nvContentPartPr>
              <p14:xfrm>
                <a:off x="8119394" y="6094105"/>
                <a:ext cx="404280" cy="3430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75F2BC63-62D7-4C42-B700-F50173A5A6E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110754" y="6085465"/>
                  <a:ext cx="421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E2AC5733-4906-4EA8-B100-B0562EAB7C5F}"/>
                    </a:ext>
                  </a:extLst>
                </p14:cNvPr>
                <p14:cNvContentPartPr/>
                <p14:nvPr/>
              </p14:nvContentPartPr>
              <p14:xfrm>
                <a:off x="8536634" y="6284545"/>
                <a:ext cx="105120" cy="1465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E2AC5733-4906-4EA8-B100-B0562EAB7C5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527634" y="6275905"/>
                  <a:ext cx="122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FC98F58-DBBD-4152-86CF-A382EFA5BCED}"/>
                    </a:ext>
                  </a:extLst>
                </p14:cNvPr>
                <p14:cNvContentPartPr/>
                <p14:nvPr/>
              </p14:nvContentPartPr>
              <p14:xfrm>
                <a:off x="8760554" y="6352225"/>
                <a:ext cx="296280" cy="3492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FC98F58-DBBD-4152-86CF-A382EFA5BCE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751554" y="6343225"/>
                  <a:ext cx="313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233C39F4-BAEF-423C-95B4-4C01700423CE}"/>
                    </a:ext>
                  </a:extLst>
                </p14:cNvPr>
                <p14:cNvContentPartPr/>
                <p14:nvPr/>
              </p14:nvContentPartPr>
              <p14:xfrm>
                <a:off x="9240074" y="6247825"/>
                <a:ext cx="193680" cy="1591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233C39F4-BAEF-423C-95B4-4C01700423C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231434" y="6239185"/>
                  <a:ext cx="211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FBD30909-1297-4ACD-B341-D13B73363500}"/>
                    </a:ext>
                  </a:extLst>
                </p14:cNvPr>
                <p14:cNvContentPartPr/>
                <p14:nvPr/>
              </p14:nvContentPartPr>
              <p14:xfrm>
                <a:off x="9453554" y="6063145"/>
                <a:ext cx="45360" cy="1418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FBD30909-1297-4ACD-B341-D13B7336350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44554" y="6054145"/>
                  <a:ext cx="63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BAFAD0D4-7BAE-4947-8B08-E3597C227045}"/>
                    </a:ext>
                  </a:extLst>
                </p14:cNvPr>
                <p14:cNvContentPartPr/>
                <p14:nvPr/>
              </p14:nvContentPartPr>
              <p14:xfrm>
                <a:off x="9591434" y="6085105"/>
                <a:ext cx="228960" cy="2934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BAFAD0D4-7BAE-4947-8B08-E3597C22704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582434" y="6076465"/>
                  <a:ext cx="2466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BDE84F3C-B53D-4F8D-9E58-D470A86B3844}"/>
                    </a:ext>
                  </a:extLst>
                </p14:cNvPr>
                <p14:cNvContentPartPr/>
                <p14:nvPr/>
              </p14:nvContentPartPr>
              <p14:xfrm>
                <a:off x="9700874" y="6319465"/>
                <a:ext cx="187200" cy="244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BDE84F3C-B53D-4F8D-9E58-D470A86B384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692234" y="6310825"/>
                  <a:ext cx="20484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56" name="Entrada de lápiz 255">
                <a:extLst>
                  <a:ext uri="{FF2B5EF4-FFF2-40B4-BE49-F238E27FC236}">
                    <a16:creationId xmlns:a16="http://schemas.microsoft.com/office/drawing/2014/main" id="{65158BA1-5C3C-426B-B643-F351ECDDDAB1}"/>
                  </a:ext>
                </a:extLst>
              </p14:cNvPr>
              <p14:cNvContentPartPr/>
              <p14:nvPr/>
            </p14:nvContentPartPr>
            <p14:xfrm>
              <a:off x="593234" y="1267945"/>
              <a:ext cx="3124080" cy="223920"/>
            </p14:xfrm>
          </p:contentPart>
        </mc:Choice>
        <mc:Fallback xmlns="">
          <p:pic>
            <p:nvPicPr>
              <p:cNvPr id="256" name="Entrada de lápiz 255">
                <a:extLst>
                  <a:ext uri="{FF2B5EF4-FFF2-40B4-BE49-F238E27FC236}">
                    <a16:creationId xmlns:a16="http://schemas.microsoft.com/office/drawing/2014/main" id="{65158BA1-5C3C-426B-B643-F351ECDDDAB1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584234" y="1258945"/>
                <a:ext cx="31417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67" name="Entrada de lápiz 266">
                <a:extLst>
                  <a:ext uri="{FF2B5EF4-FFF2-40B4-BE49-F238E27FC236}">
                    <a16:creationId xmlns:a16="http://schemas.microsoft.com/office/drawing/2014/main" id="{E1CCF408-4EF0-4356-8767-E57B4489B486}"/>
                  </a:ext>
                </a:extLst>
              </p14:cNvPr>
              <p14:cNvContentPartPr/>
              <p14:nvPr/>
            </p14:nvContentPartPr>
            <p14:xfrm>
              <a:off x="6032474" y="2797225"/>
              <a:ext cx="119880" cy="510480"/>
            </p14:xfrm>
          </p:contentPart>
        </mc:Choice>
        <mc:Fallback xmlns="">
          <p:pic>
            <p:nvPicPr>
              <p:cNvPr id="267" name="Entrada de lápiz 266">
                <a:extLst>
                  <a:ext uri="{FF2B5EF4-FFF2-40B4-BE49-F238E27FC236}">
                    <a16:creationId xmlns:a16="http://schemas.microsoft.com/office/drawing/2014/main" id="{E1CCF408-4EF0-4356-8767-E57B4489B486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023474" y="2788225"/>
                <a:ext cx="1375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B4C9C692-27BA-47FF-88E7-CB794E4EA82B}"/>
                  </a:ext>
                </a:extLst>
              </p14:cNvPr>
              <p14:cNvContentPartPr/>
              <p14:nvPr/>
            </p14:nvContentPartPr>
            <p14:xfrm>
              <a:off x="3357314" y="1433545"/>
              <a:ext cx="137520" cy="158760"/>
            </p14:xfrm>
          </p:contentPart>
        </mc:Choice>
        <mc:Fallback xmlns=""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B4C9C692-27BA-47FF-88E7-CB794E4EA82B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348314" y="1424545"/>
                <a:ext cx="1551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71" name="Entrada de lápiz 270">
                <a:extLst>
                  <a:ext uri="{FF2B5EF4-FFF2-40B4-BE49-F238E27FC236}">
                    <a16:creationId xmlns:a16="http://schemas.microsoft.com/office/drawing/2014/main" id="{376EA3AB-A8CC-4700-A763-78D72D4AE1E2}"/>
                  </a:ext>
                </a:extLst>
              </p14:cNvPr>
              <p14:cNvContentPartPr/>
              <p14:nvPr/>
            </p14:nvContentPartPr>
            <p14:xfrm>
              <a:off x="-99046" y="525265"/>
              <a:ext cx="4680" cy="360"/>
            </p14:xfrm>
          </p:contentPart>
        </mc:Choice>
        <mc:Fallback xmlns="">
          <p:pic>
            <p:nvPicPr>
              <p:cNvPr id="271" name="Entrada de lápiz 270">
                <a:extLst>
                  <a:ext uri="{FF2B5EF4-FFF2-40B4-BE49-F238E27FC236}">
                    <a16:creationId xmlns:a16="http://schemas.microsoft.com/office/drawing/2014/main" id="{376EA3AB-A8CC-4700-A763-78D72D4AE1E2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-108046" y="516265"/>
                <a:ext cx="223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upo 277">
            <a:extLst>
              <a:ext uri="{FF2B5EF4-FFF2-40B4-BE49-F238E27FC236}">
                <a16:creationId xmlns:a16="http://schemas.microsoft.com/office/drawing/2014/main" id="{BF8396F3-01A1-4F9E-B768-4784F68F27C9}"/>
              </a:ext>
            </a:extLst>
          </p:cNvPr>
          <p:cNvGrpSpPr/>
          <p:nvPr/>
        </p:nvGrpSpPr>
        <p:grpSpPr>
          <a:xfrm>
            <a:off x="3547394" y="1080385"/>
            <a:ext cx="1812240" cy="763200"/>
            <a:chOff x="3547394" y="1080385"/>
            <a:chExt cx="181224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53F862EC-4D0A-4DB4-ACF4-8303C82AF8D7}"/>
                    </a:ext>
                  </a:extLst>
                </p14:cNvPr>
                <p14:cNvContentPartPr/>
                <p14:nvPr/>
              </p14:nvContentPartPr>
              <p14:xfrm>
                <a:off x="3756914" y="1080385"/>
                <a:ext cx="31680" cy="76320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53F862EC-4D0A-4DB4-ACF4-8303C82AF8D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748274" y="1071745"/>
                  <a:ext cx="493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9A4B99A7-BF69-4773-9243-85A31B803963}"/>
                    </a:ext>
                  </a:extLst>
                </p14:cNvPr>
                <p14:cNvContentPartPr/>
                <p14:nvPr/>
              </p14:nvContentPartPr>
              <p14:xfrm>
                <a:off x="3892274" y="1342105"/>
                <a:ext cx="28080" cy="23148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9A4B99A7-BF69-4773-9243-85A31B80396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883634" y="1333105"/>
                  <a:ext cx="45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2A53CD2F-5118-43BC-A9D6-B0DF3D43C1A7}"/>
                    </a:ext>
                  </a:extLst>
                </p14:cNvPr>
                <p14:cNvContentPartPr/>
                <p14:nvPr/>
              </p14:nvContentPartPr>
              <p14:xfrm>
                <a:off x="3935834" y="1326265"/>
                <a:ext cx="1423800" cy="1522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2A53CD2F-5118-43BC-A9D6-B0DF3D43C1A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927194" y="1317265"/>
                  <a:ext cx="1441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BEE3C579-AB18-4CFD-B2A1-19B12981C010}"/>
                    </a:ext>
                  </a:extLst>
                </p14:cNvPr>
                <p14:cNvContentPartPr/>
                <p14:nvPr/>
              </p14:nvContentPartPr>
              <p14:xfrm>
                <a:off x="3606794" y="1134745"/>
                <a:ext cx="25560" cy="1051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BEE3C579-AB18-4CFD-B2A1-19B12981C01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97794" y="1125745"/>
                  <a:ext cx="4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C9E28093-A7A1-44F7-9457-B92EBB59935C}"/>
                    </a:ext>
                  </a:extLst>
                </p14:cNvPr>
                <p14:cNvContentPartPr/>
                <p14:nvPr/>
              </p14:nvContentPartPr>
              <p14:xfrm>
                <a:off x="3547394" y="1206385"/>
                <a:ext cx="143280" cy="86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C9E28093-A7A1-44F7-9457-B92EBB59935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538754" y="1197745"/>
                  <a:ext cx="16092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o 281">
            <a:extLst>
              <a:ext uri="{FF2B5EF4-FFF2-40B4-BE49-F238E27FC236}">
                <a16:creationId xmlns:a16="http://schemas.microsoft.com/office/drawing/2014/main" id="{3F709027-2BFF-4A91-9067-748DD3C40B8B}"/>
              </a:ext>
            </a:extLst>
          </p:cNvPr>
          <p:cNvGrpSpPr/>
          <p:nvPr/>
        </p:nvGrpSpPr>
        <p:grpSpPr>
          <a:xfrm>
            <a:off x="5566274" y="1884625"/>
            <a:ext cx="726120" cy="1108080"/>
            <a:chOff x="5566274" y="1884625"/>
            <a:chExt cx="726120" cy="11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DDB62691-59E9-4F1B-B763-172C9428C64B}"/>
                    </a:ext>
                  </a:extLst>
                </p14:cNvPr>
                <p14:cNvContentPartPr/>
                <p14:nvPr/>
              </p14:nvContentPartPr>
              <p14:xfrm>
                <a:off x="5932394" y="2909905"/>
                <a:ext cx="156960" cy="8280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DDB62691-59E9-4F1B-B763-172C9428C64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923394" y="2900905"/>
                  <a:ext cx="174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07CBF80C-144C-4492-8E5D-0D558979FEBF}"/>
                    </a:ext>
                  </a:extLst>
                </p14:cNvPr>
                <p14:cNvContentPartPr/>
                <p14:nvPr/>
              </p14:nvContentPartPr>
              <p14:xfrm>
                <a:off x="5899994" y="1884625"/>
                <a:ext cx="129240" cy="3456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07CBF80C-144C-4492-8E5D-0D558979FEB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890994" y="1875625"/>
                  <a:ext cx="146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77799358-2BC0-4777-B8D9-5662D3D9AAA1}"/>
                    </a:ext>
                  </a:extLst>
                </p14:cNvPr>
                <p14:cNvContentPartPr/>
                <p14:nvPr/>
              </p14:nvContentPartPr>
              <p14:xfrm>
                <a:off x="5566274" y="1989025"/>
                <a:ext cx="726120" cy="291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77799358-2BC0-4777-B8D9-5662D3D9AAA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557634" y="1980385"/>
                  <a:ext cx="743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7424AD51-6A1C-42B4-84EC-F151B49753C5}"/>
                    </a:ext>
                  </a:extLst>
                </p14:cNvPr>
                <p14:cNvContentPartPr/>
                <p14:nvPr/>
              </p14:nvContentPartPr>
              <p14:xfrm>
                <a:off x="5955794" y="2111425"/>
                <a:ext cx="151560" cy="1332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7424AD51-6A1C-42B4-84EC-F151B49753C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947154" y="2102425"/>
                  <a:ext cx="169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A1432314-D559-431C-AD47-088BE1E7000D}"/>
                    </a:ext>
                  </a:extLst>
                </p14:cNvPr>
                <p14:cNvContentPartPr/>
                <p14:nvPr/>
              </p14:nvContentPartPr>
              <p14:xfrm>
                <a:off x="5885954" y="2143465"/>
                <a:ext cx="263880" cy="75600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A1432314-D559-431C-AD47-088BE1E7000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876954" y="2134825"/>
                  <a:ext cx="281520" cy="77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upo 284">
            <a:extLst>
              <a:ext uri="{FF2B5EF4-FFF2-40B4-BE49-F238E27FC236}">
                <a16:creationId xmlns:a16="http://schemas.microsoft.com/office/drawing/2014/main" id="{0A33B031-F973-489D-A759-4EBC8D648271}"/>
              </a:ext>
            </a:extLst>
          </p:cNvPr>
          <p:cNvGrpSpPr/>
          <p:nvPr/>
        </p:nvGrpSpPr>
        <p:grpSpPr>
          <a:xfrm>
            <a:off x="5628194" y="1876705"/>
            <a:ext cx="128160" cy="108000"/>
            <a:chOff x="5628194" y="1876705"/>
            <a:chExt cx="12816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09240025-B22C-49EC-A5DC-F6619FB5C326}"/>
                    </a:ext>
                  </a:extLst>
                </p14:cNvPr>
                <p14:cNvContentPartPr/>
                <p14:nvPr/>
              </p14:nvContentPartPr>
              <p14:xfrm>
                <a:off x="5676794" y="1876705"/>
                <a:ext cx="23760" cy="10800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09240025-B22C-49EC-A5DC-F6619FB5C32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668154" y="1868065"/>
                  <a:ext cx="41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1F5DF430-99A5-4963-8C8B-BCBEC171B33E}"/>
                    </a:ext>
                  </a:extLst>
                </p14:cNvPr>
                <p14:cNvContentPartPr/>
                <p14:nvPr/>
              </p14:nvContentPartPr>
              <p14:xfrm>
                <a:off x="5628194" y="1961305"/>
                <a:ext cx="128160" cy="46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1F5DF430-99A5-4963-8C8B-BCBEC171B33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19554" y="1952665"/>
                  <a:ext cx="145800" cy="2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148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upo 187">
            <a:extLst>
              <a:ext uri="{FF2B5EF4-FFF2-40B4-BE49-F238E27FC236}">
                <a16:creationId xmlns:a16="http://schemas.microsoft.com/office/drawing/2014/main" id="{12F47DA2-DBB8-4537-8776-17CBCD14AD7C}"/>
              </a:ext>
            </a:extLst>
          </p:cNvPr>
          <p:cNvGrpSpPr/>
          <p:nvPr/>
        </p:nvGrpSpPr>
        <p:grpSpPr>
          <a:xfrm>
            <a:off x="338544" y="1075470"/>
            <a:ext cx="382320" cy="275400"/>
            <a:chOff x="632834" y="4606945"/>
            <a:chExt cx="38232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8372798E-AA4D-42F4-A913-88EDF874D27A}"/>
                    </a:ext>
                  </a:extLst>
                </p14:cNvPr>
                <p14:cNvContentPartPr/>
                <p14:nvPr/>
              </p14:nvContentPartPr>
              <p14:xfrm>
                <a:off x="632834" y="4606945"/>
                <a:ext cx="210240" cy="2577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8372798E-AA4D-42F4-A913-88EDF874D2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3834" y="4598305"/>
                  <a:ext cx="227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30ACFDC3-8768-4142-85E6-58F3354C3384}"/>
                    </a:ext>
                  </a:extLst>
                </p14:cNvPr>
                <p14:cNvContentPartPr/>
                <p14:nvPr/>
              </p14:nvContentPartPr>
              <p14:xfrm>
                <a:off x="877634" y="4775785"/>
                <a:ext cx="137520" cy="1065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30ACFDC3-8768-4142-85E6-58F3354C33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994" y="4766785"/>
                  <a:ext cx="1551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3E4F7273-62FF-41C7-88AE-89854E24ABA1}"/>
              </a:ext>
            </a:extLst>
          </p:cNvPr>
          <p:cNvGrpSpPr/>
          <p:nvPr/>
        </p:nvGrpSpPr>
        <p:grpSpPr>
          <a:xfrm>
            <a:off x="966744" y="987990"/>
            <a:ext cx="2687400" cy="400320"/>
            <a:chOff x="1261034" y="4519465"/>
            <a:chExt cx="268740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E0D41F06-5213-4A9D-BEEA-FDCC9DBCC044}"/>
                    </a:ext>
                  </a:extLst>
                </p14:cNvPr>
                <p14:cNvContentPartPr/>
                <p14:nvPr/>
              </p14:nvContentPartPr>
              <p14:xfrm>
                <a:off x="1261034" y="4762465"/>
                <a:ext cx="255600" cy="118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E0D41F06-5213-4A9D-BEEA-FDCC9DBCC0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2034" y="4753465"/>
                  <a:ext cx="273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D04702B0-C3C0-4D5A-9B3A-9DDCADFA36DD}"/>
                    </a:ext>
                  </a:extLst>
                </p14:cNvPr>
                <p14:cNvContentPartPr/>
                <p14:nvPr/>
              </p14:nvContentPartPr>
              <p14:xfrm>
                <a:off x="1324034" y="4853185"/>
                <a:ext cx="184680" cy="327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D04702B0-C3C0-4D5A-9B3A-9DDCADFA36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5034" y="4844545"/>
                  <a:ext cx="202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CF110E3C-9C45-4B67-8D14-B90CAE253616}"/>
                    </a:ext>
                  </a:extLst>
                </p14:cNvPr>
                <p14:cNvContentPartPr/>
                <p14:nvPr/>
              </p14:nvContentPartPr>
              <p14:xfrm>
                <a:off x="1727234" y="4542865"/>
                <a:ext cx="374760" cy="3114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CF110E3C-9C45-4B67-8D14-B90CAE2536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18234" y="4533865"/>
                  <a:ext cx="392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F6B3C3B2-C7AE-4806-A6CC-B4EDC9801E16}"/>
                    </a:ext>
                  </a:extLst>
                </p14:cNvPr>
                <p14:cNvContentPartPr/>
                <p14:nvPr/>
              </p14:nvContentPartPr>
              <p14:xfrm>
                <a:off x="2222954" y="4778665"/>
                <a:ext cx="218880" cy="14112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F6B3C3B2-C7AE-4806-A6CC-B4EDC9801E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3954" y="4770025"/>
                  <a:ext cx="236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8DAFCB17-99CA-4438-90AC-C32695AAB0D1}"/>
                    </a:ext>
                  </a:extLst>
                </p14:cNvPr>
                <p14:cNvContentPartPr/>
                <p14:nvPr/>
              </p14:nvContentPartPr>
              <p14:xfrm>
                <a:off x="2634434" y="4820785"/>
                <a:ext cx="78120" cy="363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8DAFCB17-99CA-4438-90AC-C32695AAB0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5794" y="4811785"/>
                  <a:ext cx="95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6B8CB6F3-3913-4805-B550-3D1DCEE29A2D}"/>
                    </a:ext>
                  </a:extLst>
                </p14:cNvPr>
                <p14:cNvContentPartPr/>
                <p14:nvPr/>
              </p14:nvContentPartPr>
              <p14:xfrm>
                <a:off x="2922074" y="4570585"/>
                <a:ext cx="41040" cy="2458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6B8CB6F3-3913-4805-B550-3D1DCEE29A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3074" y="4561585"/>
                  <a:ext cx="58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2FC5987-8949-4A9B-8681-D5E60620F88A}"/>
                    </a:ext>
                  </a:extLst>
                </p14:cNvPr>
                <p14:cNvContentPartPr/>
                <p14:nvPr/>
              </p14:nvContentPartPr>
              <p14:xfrm>
                <a:off x="3048794" y="4639705"/>
                <a:ext cx="200520" cy="1807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2FC5987-8949-4A9B-8681-D5E60620F8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9794" y="4631065"/>
                  <a:ext cx="218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1DBC946B-1A71-4150-BABC-A015A56CE9EA}"/>
                    </a:ext>
                  </a:extLst>
                </p14:cNvPr>
                <p14:cNvContentPartPr/>
                <p14:nvPr/>
              </p14:nvContentPartPr>
              <p14:xfrm>
                <a:off x="3325634" y="4519465"/>
                <a:ext cx="622800" cy="3132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1DBC946B-1A71-4150-BABC-A015A56CE9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6994" y="4510825"/>
                  <a:ext cx="640440" cy="33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1" name="Entrada de lápiz 240">
                <a:extLst>
                  <a:ext uri="{FF2B5EF4-FFF2-40B4-BE49-F238E27FC236}">
                    <a16:creationId xmlns:a16="http://schemas.microsoft.com/office/drawing/2014/main" id="{5884DCBA-DA0C-475E-AB56-746D0EDE488B}"/>
                  </a:ext>
                </a:extLst>
              </p14:cNvPr>
              <p14:cNvContentPartPr/>
              <p14:nvPr/>
            </p14:nvContentPartPr>
            <p14:xfrm>
              <a:off x="4092624" y="1098510"/>
              <a:ext cx="258480" cy="45360"/>
            </p14:xfrm>
          </p:contentPart>
        </mc:Choice>
        <mc:Fallback xmlns="">
          <p:pic>
            <p:nvPicPr>
              <p:cNvPr id="241" name="Entrada de lápiz 240">
                <a:extLst>
                  <a:ext uri="{FF2B5EF4-FFF2-40B4-BE49-F238E27FC236}">
                    <a16:creationId xmlns:a16="http://schemas.microsoft.com/office/drawing/2014/main" id="{5884DCBA-DA0C-475E-AB56-746D0EDE48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83984" y="1089870"/>
                <a:ext cx="276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2" name="Entrada de lápiz 241">
                <a:extLst>
                  <a:ext uri="{FF2B5EF4-FFF2-40B4-BE49-F238E27FC236}">
                    <a16:creationId xmlns:a16="http://schemas.microsoft.com/office/drawing/2014/main" id="{B15F0760-0213-4AB0-BB46-90D5582382E2}"/>
                  </a:ext>
                </a:extLst>
              </p14:cNvPr>
              <p14:cNvContentPartPr/>
              <p14:nvPr/>
            </p14:nvContentPartPr>
            <p14:xfrm>
              <a:off x="4131144" y="1256190"/>
              <a:ext cx="218160" cy="35280"/>
            </p14:xfrm>
          </p:contentPart>
        </mc:Choice>
        <mc:Fallback xmlns="">
          <p:pic>
            <p:nvPicPr>
              <p:cNvPr id="242" name="Entrada de lápiz 241">
                <a:extLst>
                  <a:ext uri="{FF2B5EF4-FFF2-40B4-BE49-F238E27FC236}">
                    <a16:creationId xmlns:a16="http://schemas.microsoft.com/office/drawing/2014/main" id="{B15F0760-0213-4AB0-BB46-90D5582382E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22504" y="1247550"/>
                <a:ext cx="2358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o 242">
            <a:extLst>
              <a:ext uri="{FF2B5EF4-FFF2-40B4-BE49-F238E27FC236}">
                <a16:creationId xmlns:a16="http://schemas.microsoft.com/office/drawing/2014/main" id="{8C177EC9-0462-4245-91D6-21D906CCCA91}"/>
              </a:ext>
            </a:extLst>
          </p:cNvPr>
          <p:cNvGrpSpPr/>
          <p:nvPr/>
        </p:nvGrpSpPr>
        <p:grpSpPr>
          <a:xfrm>
            <a:off x="4806864" y="945510"/>
            <a:ext cx="2290320" cy="375840"/>
            <a:chOff x="5101154" y="4476985"/>
            <a:chExt cx="229032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F0534212-D0C2-4947-9D3C-32EACB3F3EA2}"/>
                    </a:ext>
                  </a:extLst>
                </p14:cNvPr>
                <p14:cNvContentPartPr/>
                <p14:nvPr/>
              </p14:nvContentPartPr>
              <p14:xfrm>
                <a:off x="5101154" y="4502185"/>
                <a:ext cx="188280" cy="30708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F0534212-D0C2-4947-9D3C-32EACB3F3E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92514" y="4493545"/>
                  <a:ext cx="205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70AEC54F-86F8-45DD-978B-AF6158DC7F18}"/>
                    </a:ext>
                  </a:extLst>
                </p14:cNvPr>
                <p14:cNvContentPartPr/>
                <p14:nvPr/>
              </p14:nvContentPartPr>
              <p14:xfrm>
                <a:off x="5417954" y="4501465"/>
                <a:ext cx="332280" cy="26244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70AEC54F-86F8-45DD-978B-AF6158DC7F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08954" y="4492825"/>
                  <a:ext cx="349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87652DE7-7693-410D-BEB7-22E439A17F7B}"/>
                    </a:ext>
                  </a:extLst>
                </p14:cNvPr>
                <p14:cNvContentPartPr/>
                <p14:nvPr/>
              </p14:nvContentPartPr>
              <p14:xfrm>
                <a:off x="5924474" y="4697665"/>
                <a:ext cx="29160" cy="10080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87652DE7-7693-410D-BEB7-22E439A17F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5834" y="4688665"/>
                  <a:ext cx="46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A005E387-1A43-4860-B8D8-D7F508C85848}"/>
                    </a:ext>
                  </a:extLst>
                </p14:cNvPr>
                <p14:cNvContentPartPr/>
                <p14:nvPr/>
              </p14:nvContentPartPr>
              <p14:xfrm>
                <a:off x="6184754" y="4646545"/>
                <a:ext cx="264960" cy="212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A005E387-1A43-4860-B8D8-D7F508C858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75754" y="4637905"/>
                  <a:ext cx="282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4DCE4EA1-BD57-46F8-B4E8-DD31CBD35F9E}"/>
                    </a:ext>
                  </a:extLst>
                </p14:cNvPr>
                <p14:cNvContentPartPr/>
                <p14:nvPr/>
              </p14:nvContentPartPr>
              <p14:xfrm>
                <a:off x="6597674" y="4476985"/>
                <a:ext cx="419040" cy="32148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4DCE4EA1-BD57-46F8-B4E8-DD31CBD35F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88674" y="4467985"/>
                  <a:ext cx="436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6DD66F7E-E02F-4F70-920D-B829AC915149}"/>
                    </a:ext>
                  </a:extLst>
                </p14:cNvPr>
                <p14:cNvContentPartPr/>
                <p14:nvPr/>
              </p14:nvContentPartPr>
              <p14:xfrm>
                <a:off x="7156394" y="4699105"/>
                <a:ext cx="235080" cy="15372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6DD66F7E-E02F-4F70-920D-B829AC9151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47394" y="4690465"/>
                  <a:ext cx="25272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9DBFC54C-C3CA-4F79-B93B-CBB6930630D5}"/>
              </a:ext>
            </a:extLst>
          </p:cNvPr>
          <p:cNvGrpSpPr/>
          <p:nvPr/>
        </p:nvGrpSpPr>
        <p:grpSpPr>
          <a:xfrm>
            <a:off x="7342704" y="1016430"/>
            <a:ext cx="377640" cy="275040"/>
            <a:chOff x="7636994" y="4547905"/>
            <a:chExt cx="37764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C9DB5D67-DAB1-4804-96B5-3A9C4BC08C24}"/>
                    </a:ext>
                  </a:extLst>
                </p14:cNvPr>
                <p14:cNvContentPartPr/>
                <p14:nvPr/>
              </p14:nvContentPartPr>
              <p14:xfrm>
                <a:off x="7636994" y="4547905"/>
                <a:ext cx="205560" cy="27504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C9DB5D67-DAB1-4804-96B5-3A9C4BC08C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28354" y="4538905"/>
                  <a:ext cx="223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FA07F669-CDE4-4B3D-BE0B-000AF3F5CD9D}"/>
                    </a:ext>
                  </a:extLst>
                </p14:cNvPr>
                <p14:cNvContentPartPr/>
                <p14:nvPr/>
              </p14:nvContentPartPr>
              <p14:xfrm>
                <a:off x="7960274" y="4750225"/>
                <a:ext cx="54360" cy="2808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FA07F669-CDE4-4B3D-BE0B-000AF3F5CD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51634" y="4741585"/>
                  <a:ext cx="720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C0C4F18F-2EBC-49BC-AF19-2EE0CCCDB944}"/>
              </a:ext>
            </a:extLst>
          </p:cNvPr>
          <p:cNvGrpSpPr/>
          <p:nvPr/>
        </p:nvGrpSpPr>
        <p:grpSpPr>
          <a:xfrm>
            <a:off x="7976664" y="966030"/>
            <a:ext cx="1267560" cy="301680"/>
            <a:chOff x="8270954" y="4497505"/>
            <a:chExt cx="126756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7EF59B3D-9785-4A26-8C1B-D985A6A00649}"/>
                    </a:ext>
                  </a:extLst>
                </p14:cNvPr>
                <p14:cNvContentPartPr/>
                <p14:nvPr/>
              </p14:nvContentPartPr>
              <p14:xfrm>
                <a:off x="8270954" y="4507945"/>
                <a:ext cx="167760" cy="2520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7EF59B3D-9785-4A26-8C1B-D985A6A006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61954" y="4498945"/>
                  <a:ext cx="185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6EBC40F2-FF10-4360-953F-3EC79FC4E8E2}"/>
                    </a:ext>
                  </a:extLst>
                </p14:cNvPr>
                <p14:cNvContentPartPr/>
                <p14:nvPr/>
              </p14:nvContentPartPr>
              <p14:xfrm>
                <a:off x="8554634" y="4591105"/>
                <a:ext cx="161280" cy="20808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6EBC40F2-FF10-4360-953F-3EC79FC4E8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45634" y="4582105"/>
                  <a:ext cx="178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68F92134-901B-4E3D-B730-05B5DB97724E}"/>
                    </a:ext>
                  </a:extLst>
                </p14:cNvPr>
                <p14:cNvContentPartPr/>
                <p14:nvPr/>
              </p14:nvContentPartPr>
              <p14:xfrm>
                <a:off x="8781434" y="4497505"/>
                <a:ext cx="757080" cy="3002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68F92134-901B-4E3D-B730-05B5DB9772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72794" y="4488865"/>
                  <a:ext cx="77472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A8EFF1CD-7BD2-4B3E-818F-750D1F89A47B}"/>
              </a:ext>
            </a:extLst>
          </p:cNvPr>
          <p:cNvGrpSpPr/>
          <p:nvPr/>
        </p:nvGrpSpPr>
        <p:grpSpPr>
          <a:xfrm>
            <a:off x="376704" y="2719230"/>
            <a:ext cx="454680" cy="471960"/>
            <a:chOff x="670994" y="6250705"/>
            <a:chExt cx="45468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0F559752-A9AC-4761-A24D-25141AE91DC6}"/>
                    </a:ext>
                  </a:extLst>
                </p14:cNvPr>
                <p14:cNvContentPartPr/>
                <p14:nvPr/>
              </p14:nvContentPartPr>
              <p14:xfrm>
                <a:off x="670994" y="6250705"/>
                <a:ext cx="299520" cy="36036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0F559752-A9AC-4761-A24D-25141AE91D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1994" y="6241705"/>
                  <a:ext cx="317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302F01E5-70FB-4530-A3D2-3C5EE36EAE11}"/>
                    </a:ext>
                  </a:extLst>
                </p14:cNvPr>
                <p14:cNvContentPartPr/>
                <p14:nvPr/>
              </p14:nvContentPartPr>
              <p14:xfrm>
                <a:off x="975554" y="6568945"/>
                <a:ext cx="150120" cy="15372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302F01E5-70FB-4530-A3D2-3C5EE36EAE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6914" y="6560305"/>
                  <a:ext cx="16776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0" name="Entrada de lápiz 259">
                <a:extLst>
                  <a:ext uri="{FF2B5EF4-FFF2-40B4-BE49-F238E27FC236}">
                    <a16:creationId xmlns:a16="http://schemas.microsoft.com/office/drawing/2014/main" id="{152F92BD-82A5-4D48-91E7-1D1F6ED9EB18}"/>
                  </a:ext>
                </a:extLst>
              </p14:cNvPr>
              <p14:cNvContentPartPr/>
              <p14:nvPr/>
            </p14:nvContentPartPr>
            <p14:xfrm>
              <a:off x="1160784" y="2939910"/>
              <a:ext cx="252360" cy="36360"/>
            </p14:xfrm>
          </p:contentPart>
        </mc:Choice>
        <mc:Fallback xmlns="">
          <p:pic>
            <p:nvPicPr>
              <p:cNvPr id="260" name="Entrada de lápiz 259">
                <a:extLst>
                  <a:ext uri="{FF2B5EF4-FFF2-40B4-BE49-F238E27FC236}">
                    <a16:creationId xmlns:a16="http://schemas.microsoft.com/office/drawing/2014/main" id="{152F92BD-82A5-4D48-91E7-1D1F6ED9EB1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1784" y="2931270"/>
                <a:ext cx="270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1" name="Entrada de lápiz 260">
                <a:extLst>
                  <a:ext uri="{FF2B5EF4-FFF2-40B4-BE49-F238E27FC236}">
                    <a16:creationId xmlns:a16="http://schemas.microsoft.com/office/drawing/2014/main" id="{AD71CAC5-8932-48BB-8254-7C34C46399CE}"/>
                  </a:ext>
                </a:extLst>
              </p14:cNvPr>
              <p14:cNvContentPartPr/>
              <p14:nvPr/>
            </p14:nvContentPartPr>
            <p14:xfrm>
              <a:off x="1252944" y="3086430"/>
              <a:ext cx="148320" cy="33480"/>
            </p14:xfrm>
          </p:contentPart>
        </mc:Choice>
        <mc:Fallback xmlns="">
          <p:pic>
            <p:nvPicPr>
              <p:cNvPr id="261" name="Entrada de lápiz 260">
                <a:extLst>
                  <a:ext uri="{FF2B5EF4-FFF2-40B4-BE49-F238E27FC236}">
                    <a16:creationId xmlns:a16="http://schemas.microsoft.com/office/drawing/2014/main" id="{AD71CAC5-8932-48BB-8254-7C34C46399C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43944" y="3077430"/>
                <a:ext cx="16596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upo 261">
            <a:extLst>
              <a:ext uri="{FF2B5EF4-FFF2-40B4-BE49-F238E27FC236}">
                <a16:creationId xmlns:a16="http://schemas.microsoft.com/office/drawing/2014/main" id="{D463342D-5FDD-4562-ABEA-98CED2637DF3}"/>
              </a:ext>
            </a:extLst>
          </p:cNvPr>
          <p:cNvGrpSpPr/>
          <p:nvPr/>
        </p:nvGrpSpPr>
        <p:grpSpPr>
          <a:xfrm>
            <a:off x="1743984" y="2785110"/>
            <a:ext cx="632160" cy="290520"/>
            <a:chOff x="2038274" y="6316585"/>
            <a:chExt cx="63216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96BDBDE2-B066-4719-84E3-BFC072F69178}"/>
                    </a:ext>
                  </a:extLst>
                </p14:cNvPr>
                <p14:cNvContentPartPr/>
                <p14:nvPr/>
              </p14:nvContentPartPr>
              <p14:xfrm>
                <a:off x="2038274" y="6455905"/>
                <a:ext cx="185400" cy="1512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96BDBDE2-B066-4719-84E3-BFC072F691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29634" y="6447265"/>
                  <a:ext cx="203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D22DF604-9AA0-4055-879A-C9E88D5A1C6E}"/>
                    </a:ext>
                  </a:extLst>
                </p14:cNvPr>
                <p14:cNvContentPartPr/>
                <p14:nvPr/>
              </p14:nvContentPartPr>
              <p14:xfrm>
                <a:off x="2293154" y="6316585"/>
                <a:ext cx="69840" cy="1101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D22DF604-9AA0-4055-879A-C9E88D5A1C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84154" y="6307945"/>
                  <a:ext cx="87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8C1A21F0-7E79-4237-9C13-893383FE9436}"/>
                    </a:ext>
                  </a:extLst>
                </p14:cNvPr>
                <p14:cNvContentPartPr/>
                <p14:nvPr/>
              </p14:nvContentPartPr>
              <p14:xfrm>
                <a:off x="2452634" y="6323425"/>
                <a:ext cx="171000" cy="2361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8C1A21F0-7E79-4237-9C13-893383FE94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43634" y="6314425"/>
                  <a:ext cx="188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2BBDD749-4231-4EFA-9092-D1054698C496}"/>
                    </a:ext>
                  </a:extLst>
                </p14:cNvPr>
                <p14:cNvContentPartPr/>
                <p14:nvPr/>
              </p14:nvContentPartPr>
              <p14:xfrm>
                <a:off x="2512394" y="6495505"/>
                <a:ext cx="158040" cy="392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2BBDD749-4231-4EFA-9092-D1054698C4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03754" y="6486865"/>
                  <a:ext cx="1756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upo 266">
            <a:extLst>
              <a:ext uri="{FF2B5EF4-FFF2-40B4-BE49-F238E27FC236}">
                <a16:creationId xmlns:a16="http://schemas.microsoft.com/office/drawing/2014/main" id="{85BD4311-C5E9-4EB1-92E4-27BD9104783B}"/>
              </a:ext>
            </a:extLst>
          </p:cNvPr>
          <p:cNvGrpSpPr/>
          <p:nvPr/>
        </p:nvGrpSpPr>
        <p:grpSpPr>
          <a:xfrm>
            <a:off x="2800584" y="2754870"/>
            <a:ext cx="1292040" cy="337680"/>
            <a:chOff x="3094874" y="6286345"/>
            <a:chExt cx="129204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E19EA1B7-BF46-413F-8209-2008FEE5A33D}"/>
                    </a:ext>
                  </a:extLst>
                </p14:cNvPr>
                <p14:cNvContentPartPr/>
                <p14:nvPr/>
              </p14:nvContentPartPr>
              <p14:xfrm>
                <a:off x="3175514" y="6392185"/>
                <a:ext cx="23040" cy="17820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E19EA1B7-BF46-413F-8209-2008FEE5A3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66874" y="6383545"/>
                  <a:ext cx="40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6CD60C28-54C2-4BE4-8E0F-10762CBD2D11}"/>
                    </a:ext>
                  </a:extLst>
                </p14:cNvPr>
                <p14:cNvContentPartPr/>
                <p14:nvPr/>
              </p14:nvContentPartPr>
              <p14:xfrm>
                <a:off x="3094874" y="6514585"/>
                <a:ext cx="198000" cy="1368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6CD60C28-54C2-4BE4-8E0F-10762CBD2D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85874" y="6505585"/>
                  <a:ext cx="215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3EEEB0A3-7AD7-4F84-90E5-952E72838FE4}"/>
                    </a:ext>
                  </a:extLst>
                </p14:cNvPr>
                <p14:cNvContentPartPr/>
                <p14:nvPr/>
              </p14:nvContentPartPr>
              <p14:xfrm>
                <a:off x="3496274" y="6286345"/>
                <a:ext cx="302760" cy="2988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3EEEB0A3-7AD7-4F84-90E5-952E72838F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87634" y="6277705"/>
                  <a:ext cx="320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5CA75F23-E0CF-4650-8B94-1607F92BC052}"/>
                    </a:ext>
                  </a:extLst>
                </p14:cNvPr>
                <p14:cNvContentPartPr/>
                <p14:nvPr/>
              </p14:nvContentPartPr>
              <p14:xfrm>
                <a:off x="3957794" y="6458425"/>
                <a:ext cx="231480" cy="16560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5CA75F23-E0CF-4650-8B94-1607F92BC0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48794" y="6449785"/>
                  <a:ext cx="24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3356409C-F696-4D90-A5E0-DBF81EB2A2CB}"/>
                    </a:ext>
                  </a:extLst>
                </p14:cNvPr>
                <p14:cNvContentPartPr/>
                <p14:nvPr/>
              </p14:nvContentPartPr>
              <p14:xfrm>
                <a:off x="4359554" y="6550585"/>
                <a:ext cx="27360" cy="259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3356409C-F696-4D90-A5E0-DBF81EB2A2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50914" y="6541945"/>
                  <a:ext cx="4500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3" name="Entrada de lápiz 272">
                <a:extLst>
                  <a:ext uri="{FF2B5EF4-FFF2-40B4-BE49-F238E27FC236}">
                    <a16:creationId xmlns:a16="http://schemas.microsoft.com/office/drawing/2014/main" id="{4260963E-E6A1-46CA-BAA3-DD5927B34D89}"/>
                  </a:ext>
                </a:extLst>
              </p14:cNvPr>
              <p14:cNvContentPartPr/>
              <p14:nvPr/>
            </p14:nvContentPartPr>
            <p14:xfrm>
              <a:off x="4384944" y="2783670"/>
              <a:ext cx="173520" cy="276480"/>
            </p14:xfrm>
          </p:contentPart>
        </mc:Choice>
        <mc:Fallback xmlns="">
          <p:pic>
            <p:nvPicPr>
              <p:cNvPr id="273" name="Entrada de lápiz 272">
                <a:extLst>
                  <a:ext uri="{FF2B5EF4-FFF2-40B4-BE49-F238E27FC236}">
                    <a16:creationId xmlns:a16="http://schemas.microsoft.com/office/drawing/2014/main" id="{4260963E-E6A1-46CA-BAA3-DD5927B34D8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76304" y="2775030"/>
                <a:ext cx="191160" cy="2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upo 273">
            <a:extLst>
              <a:ext uri="{FF2B5EF4-FFF2-40B4-BE49-F238E27FC236}">
                <a16:creationId xmlns:a16="http://schemas.microsoft.com/office/drawing/2014/main" id="{D83CF62E-06D0-4B05-B713-4F1921E30361}"/>
              </a:ext>
            </a:extLst>
          </p:cNvPr>
          <p:cNvGrpSpPr/>
          <p:nvPr/>
        </p:nvGrpSpPr>
        <p:grpSpPr>
          <a:xfrm>
            <a:off x="5127984" y="2824350"/>
            <a:ext cx="531360" cy="248400"/>
            <a:chOff x="5422274" y="6355825"/>
            <a:chExt cx="5313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146F0CC1-2700-495A-BC91-F43623BFDBBA}"/>
                    </a:ext>
                  </a:extLst>
                </p14:cNvPr>
                <p14:cNvContentPartPr/>
                <p14:nvPr/>
              </p14:nvContentPartPr>
              <p14:xfrm>
                <a:off x="5422274" y="6449425"/>
                <a:ext cx="249840" cy="1152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146F0CC1-2700-495A-BC91-F43623BFDB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13634" y="6440785"/>
                  <a:ext cx="267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15B12FA5-FD49-4649-A008-1F80C775087F}"/>
                    </a:ext>
                  </a:extLst>
                </p14:cNvPr>
                <p14:cNvContentPartPr/>
                <p14:nvPr/>
              </p14:nvContentPartPr>
              <p14:xfrm>
                <a:off x="5500394" y="6525025"/>
                <a:ext cx="200520" cy="2844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15B12FA5-FD49-4649-A008-1F80C77508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91394" y="6516025"/>
                  <a:ext cx="218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7D481671-DF7B-45EB-A842-A952D16CC4C2}"/>
                    </a:ext>
                  </a:extLst>
                </p14:cNvPr>
                <p14:cNvContentPartPr/>
                <p14:nvPr/>
              </p14:nvContentPartPr>
              <p14:xfrm>
                <a:off x="5713514" y="6355825"/>
                <a:ext cx="240120" cy="24840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7D481671-DF7B-45EB-A842-A952D16CC4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04874" y="6347185"/>
                  <a:ext cx="25776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upo 277">
            <a:extLst>
              <a:ext uri="{FF2B5EF4-FFF2-40B4-BE49-F238E27FC236}">
                <a16:creationId xmlns:a16="http://schemas.microsoft.com/office/drawing/2014/main" id="{666E1626-FEF7-47F7-AA80-13F0539BEC4D}"/>
              </a:ext>
            </a:extLst>
          </p:cNvPr>
          <p:cNvGrpSpPr/>
          <p:nvPr/>
        </p:nvGrpSpPr>
        <p:grpSpPr>
          <a:xfrm>
            <a:off x="6205464" y="2622750"/>
            <a:ext cx="1276200" cy="397080"/>
            <a:chOff x="6499754" y="6154225"/>
            <a:chExt cx="12762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F06E224D-93B4-4659-9528-9C2E9AC840BD}"/>
                    </a:ext>
                  </a:extLst>
                </p14:cNvPr>
                <p14:cNvContentPartPr/>
                <p14:nvPr/>
              </p14:nvContentPartPr>
              <p14:xfrm>
                <a:off x="6499754" y="6154225"/>
                <a:ext cx="387720" cy="3193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F06E224D-93B4-4659-9528-9C2E9AC840B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91114" y="6145585"/>
                  <a:ext cx="4053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54DAB1BE-707E-4278-84AA-5793431DFCCF}"/>
                    </a:ext>
                  </a:extLst>
                </p14:cNvPr>
                <p14:cNvContentPartPr/>
                <p14:nvPr/>
              </p14:nvContentPartPr>
              <p14:xfrm>
                <a:off x="6967394" y="6327745"/>
                <a:ext cx="300240" cy="22356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54DAB1BE-707E-4278-84AA-5793431DFC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58394" y="6318745"/>
                  <a:ext cx="31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74281285-2BB0-400C-BC5B-8BDFA1BBF063}"/>
                    </a:ext>
                  </a:extLst>
                </p14:cNvPr>
                <p14:cNvContentPartPr/>
                <p14:nvPr/>
              </p14:nvContentPartPr>
              <p14:xfrm>
                <a:off x="7495874" y="6334585"/>
                <a:ext cx="280080" cy="604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74281285-2BB0-400C-BC5B-8BDFA1BBF0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86874" y="6325585"/>
                  <a:ext cx="297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4E02E664-4989-466A-9C80-F0DE8ECBC0CD}"/>
                    </a:ext>
                  </a:extLst>
                </p14:cNvPr>
                <p14:cNvContentPartPr/>
                <p14:nvPr/>
              </p14:nvContentPartPr>
              <p14:xfrm>
                <a:off x="7620074" y="6441145"/>
                <a:ext cx="109080" cy="176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4E02E664-4989-466A-9C80-F0DE8ECBC0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11074" y="6432145"/>
                  <a:ext cx="1267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upo 282">
            <a:extLst>
              <a:ext uri="{FF2B5EF4-FFF2-40B4-BE49-F238E27FC236}">
                <a16:creationId xmlns:a16="http://schemas.microsoft.com/office/drawing/2014/main" id="{C7B37E53-7A75-4D38-A733-51CCD2ECC0F9}"/>
              </a:ext>
            </a:extLst>
          </p:cNvPr>
          <p:cNvGrpSpPr/>
          <p:nvPr/>
        </p:nvGrpSpPr>
        <p:grpSpPr>
          <a:xfrm>
            <a:off x="7825104" y="2531670"/>
            <a:ext cx="1768680" cy="374040"/>
            <a:chOff x="8119394" y="6063145"/>
            <a:chExt cx="17686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76143E38-B23B-4BC2-83BA-BD652830C34D}"/>
                    </a:ext>
                  </a:extLst>
                </p14:cNvPr>
                <p14:cNvContentPartPr/>
                <p14:nvPr/>
              </p14:nvContentPartPr>
              <p14:xfrm>
                <a:off x="8119394" y="6094105"/>
                <a:ext cx="404280" cy="3430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76143E38-B23B-4BC2-83BA-BD652830C3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10754" y="6085465"/>
                  <a:ext cx="421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6B7F8E44-339C-4091-BD8B-829082556FF0}"/>
                    </a:ext>
                  </a:extLst>
                </p14:cNvPr>
                <p14:cNvContentPartPr/>
                <p14:nvPr/>
              </p14:nvContentPartPr>
              <p14:xfrm>
                <a:off x="8536634" y="6284545"/>
                <a:ext cx="105120" cy="14652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6B7F8E44-339C-4091-BD8B-829082556F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27634" y="6275905"/>
                  <a:ext cx="122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310C19C5-A87B-4CB2-8B9A-388CC9E7EDFA}"/>
                    </a:ext>
                  </a:extLst>
                </p14:cNvPr>
                <p14:cNvContentPartPr/>
                <p14:nvPr/>
              </p14:nvContentPartPr>
              <p14:xfrm>
                <a:off x="8760554" y="6352225"/>
                <a:ext cx="296280" cy="3492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310C19C5-A87B-4CB2-8B9A-388CC9E7ED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51554" y="6343225"/>
                  <a:ext cx="313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230ED99B-533D-49ED-A3F9-141B21C837D6}"/>
                    </a:ext>
                  </a:extLst>
                </p14:cNvPr>
                <p14:cNvContentPartPr/>
                <p14:nvPr/>
              </p14:nvContentPartPr>
              <p14:xfrm>
                <a:off x="9240074" y="6247825"/>
                <a:ext cx="193680" cy="1591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230ED99B-533D-49ED-A3F9-141B21C837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31434" y="6239185"/>
                  <a:ext cx="211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28C4866E-E972-49A5-AFB1-FC3FB1B299F8}"/>
                    </a:ext>
                  </a:extLst>
                </p14:cNvPr>
                <p14:cNvContentPartPr/>
                <p14:nvPr/>
              </p14:nvContentPartPr>
              <p14:xfrm>
                <a:off x="9453554" y="6063145"/>
                <a:ext cx="45360" cy="14184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28C4866E-E972-49A5-AFB1-FC3FB1B299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44554" y="6054145"/>
                  <a:ext cx="63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9BE84E17-1948-472D-9261-A1496D7FDF2F}"/>
                    </a:ext>
                  </a:extLst>
                </p14:cNvPr>
                <p14:cNvContentPartPr/>
                <p14:nvPr/>
              </p14:nvContentPartPr>
              <p14:xfrm>
                <a:off x="9591434" y="6085105"/>
                <a:ext cx="228960" cy="29340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9BE84E17-1948-472D-9261-A1496D7FDF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82434" y="6076465"/>
                  <a:ext cx="2466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3AB3A032-69F9-4E8B-BB58-44CCF6155F8B}"/>
                    </a:ext>
                  </a:extLst>
                </p14:cNvPr>
                <p14:cNvContentPartPr/>
                <p14:nvPr/>
              </p14:nvContentPartPr>
              <p14:xfrm>
                <a:off x="9700874" y="6319465"/>
                <a:ext cx="187200" cy="2448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3AB3A032-69F9-4E8B-BB58-44CCF6155F8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92234" y="6310825"/>
                  <a:ext cx="2048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A214B58C-EB8B-43D9-AD58-111497EBBDEE}"/>
              </a:ext>
            </a:extLst>
          </p:cNvPr>
          <p:cNvGrpSpPr/>
          <p:nvPr/>
        </p:nvGrpSpPr>
        <p:grpSpPr>
          <a:xfrm>
            <a:off x="265994" y="814705"/>
            <a:ext cx="697320" cy="871920"/>
            <a:chOff x="265994" y="814705"/>
            <a:chExt cx="697320" cy="8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13060329-ADA0-46C8-8B27-1CD2C7492B8B}"/>
                    </a:ext>
                  </a:extLst>
                </p14:cNvPr>
                <p14:cNvContentPartPr/>
                <p14:nvPr/>
              </p14:nvContentPartPr>
              <p14:xfrm>
                <a:off x="277874" y="827665"/>
                <a:ext cx="478440" cy="435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13060329-ADA0-46C8-8B27-1CD2C7492B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9234" y="819025"/>
                  <a:ext cx="496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CD731B9-620E-4A8A-B079-150ECCA1AE5C}"/>
                    </a:ext>
                  </a:extLst>
                </p14:cNvPr>
                <p14:cNvContentPartPr/>
                <p14:nvPr/>
              </p14:nvContentPartPr>
              <p14:xfrm>
                <a:off x="265994" y="814705"/>
                <a:ext cx="697320" cy="8719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CD731B9-620E-4A8A-B079-150ECCA1AE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7354" y="805705"/>
                  <a:ext cx="714960" cy="88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18C6B9DB-6E8B-42BF-8FA7-EFA8F3716F1C}"/>
                  </a:ext>
                </a:extLst>
              </p14:cNvPr>
              <p14:cNvContentPartPr/>
              <p14:nvPr/>
            </p14:nvContentPartPr>
            <p14:xfrm>
              <a:off x="9917954" y="1069585"/>
              <a:ext cx="1499760" cy="190044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18C6B9DB-6E8B-42BF-8FA7-EFA8F3716F1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08954" y="1060945"/>
                <a:ext cx="1517400" cy="19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59792003-A3D9-4DEA-A611-A7E1CE095D40}"/>
                  </a:ext>
                </a:extLst>
              </p14:cNvPr>
              <p14:cNvContentPartPr/>
              <p14:nvPr/>
            </p14:nvContentPartPr>
            <p14:xfrm>
              <a:off x="9802034" y="952225"/>
              <a:ext cx="209160" cy="28620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59792003-A3D9-4DEA-A611-A7E1CE095D4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793034" y="943585"/>
                <a:ext cx="2268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07608475-A978-4FB8-957F-FDBCEFF8F9BC}"/>
                  </a:ext>
                </a:extLst>
              </p14:cNvPr>
              <p14:cNvContentPartPr/>
              <p14:nvPr/>
            </p14:nvContentPartPr>
            <p14:xfrm>
              <a:off x="4746914" y="653785"/>
              <a:ext cx="4884120" cy="98496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07608475-A978-4FB8-957F-FDBCEFF8F9B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37914" y="644785"/>
                <a:ext cx="490176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32E0151F-4224-44DF-A677-8732AA302DA0}"/>
                  </a:ext>
                </a:extLst>
              </p14:cNvPr>
              <p14:cNvContentPartPr/>
              <p14:nvPr/>
            </p14:nvContentPartPr>
            <p14:xfrm>
              <a:off x="4954634" y="1542625"/>
              <a:ext cx="4568040" cy="7668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32E0151F-4224-44DF-A677-8732AA302DA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45634" y="1533985"/>
                <a:ext cx="458568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upo 305">
            <a:extLst>
              <a:ext uri="{FF2B5EF4-FFF2-40B4-BE49-F238E27FC236}">
                <a16:creationId xmlns:a16="http://schemas.microsoft.com/office/drawing/2014/main" id="{E654D079-1D86-4EFD-AE06-45FF70721EA7}"/>
              </a:ext>
            </a:extLst>
          </p:cNvPr>
          <p:cNvGrpSpPr/>
          <p:nvPr/>
        </p:nvGrpSpPr>
        <p:grpSpPr>
          <a:xfrm>
            <a:off x="508994" y="4112665"/>
            <a:ext cx="8809920" cy="495000"/>
            <a:chOff x="508994" y="4112665"/>
            <a:chExt cx="880992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97A6A60-F4CC-4720-8BE7-B81D3962D0E4}"/>
                    </a:ext>
                  </a:extLst>
                </p14:cNvPr>
                <p14:cNvContentPartPr/>
                <p14:nvPr/>
              </p14:nvContentPartPr>
              <p14:xfrm>
                <a:off x="508994" y="4161265"/>
                <a:ext cx="337680" cy="4100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97A6A60-F4CC-4720-8BE7-B81D3962D0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0354" y="4152265"/>
                  <a:ext cx="355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6E3CE497-B6F8-4BAD-BA4F-7C7D178FDA5D}"/>
                    </a:ext>
                  </a:extLst>
                </p14:cNvPr>
                <p14:cNvContentPartPr/>
                <p14:nvPr/>
              </p14:nvContentPartPr>
              <p14:xfrm>
                <a:off x="912914" y="4463665"/>
                <a:ext cx="185400" cy="1440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6E3CE497-B6F8-4BAD-BA4F-7C7D178FDA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3914" y="4455025"/>
                  <a:ext cx="203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21BF8765-22CE-4573-9D73-A114B8557777}"/>
                    </a:ext>
                  </a:extLst>
                </p14:cNvPr>
                <p14:cNvContentPartPr/>
                <p14:nvPr/>
              </p14:nvContentPartPr>
              <p14:xfrm>
                <a:off x="1417994" y="4396345"/>
                <a:ext cx="293400" cy="180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1BF8765-22CE-4573-9D73-A114B85577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09354" y="4387705"/>
                  <a:ext cx="311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5257C965-B7EC-4955-BBAE-6C297451392D}"/>
                    </a:ext>
                  </a:extLst>
                </p14:cNvPr>
                <p14:cNvContentPartPr/>
                <p14:nvPr/>
              </p14:nvContentPartPr>
              <p14:xfrm>
                <a:off x="1526354" y="4522345"/>
                <a:ext cx="182880" cy="388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257C965-B7EC-4955-BBAE-6C29745139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17714" y="4513345"/>
                  <a:ext cx="200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14BF1A33-E867-4326-9F81-44F6FB082328}"/>
                    </a:ext>
                  </a:extLst>
                </p14:cNvPr>
                <p14:cNvContentPartPr/>
                <p14:nvPr/>
              </p14:nvContentPartPr>
              <p14:xfrm>
                <a:off x="2373434" y="4188625"/>
                <a:ext cx="477000" cy="3834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14BF1A33-E867-4326-9F81-44F6FB08232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64794" y="4179625"/>
                  <a:ext cx="494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017E37B-AD13-45BA-A340-1A17CB72E42B}"/>
                    </a:ext>
                  </a:extLst>
                </p14:cNvPr>
                <p14:cNvContentPartPr/>
                <p14:nvPr/>
              </p14:nvContentPartPr>
              <p14:xfrm>
                <a:off x="3007394" y="4519105"/>
                <a:ext cx="46800" cy="878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017E37B-AD13-45BA-A340-1A17CB72E42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98394" y="4510465"/>
                  <a:ext cx="64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E8EEA94C-54FD-44EF-93C5-78B5FD54119E}"/>
                    </a:ext>
                  </a:extLst>
                </p14:cNvPr>
                <p14:cNvContentPartPr/>
                <p14:nvPr/>
              </p14:nvContentPartPr>
              <p14:xfrm>
                <a:off x="3253634" y="4481665"/>
                <a:ext cx="36360" cy="3960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E8EEA94C-54FD-44EF-93C5-78B5FD54119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44994" y="4473025"/>
                  <a:ext cx="54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6F31FFFC-2563-42AB-8E33-460CC5DCDEB3}"/>
                    </a:ext>
                  </a:extLst>
                </p14:cNvPr>
                <p14:cNvContentPartPr/>
                <p14:nvPr/>
              </p14:nvContentPartPr>
              <p14:xfrm>
                <a:off x="3570074" y="4223185"/>
                <a:ext cx="81360" cy="22176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6F31FFFC-2563-42AB-8E33-460CC5DCDE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61074" y="4214545"/>
                  <a:ext cx="99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0B96AD6C-8A54-4408-8A6A-A332124A7B40}"/>
                    </a:ext>
                  </a:extLst>
                </p14:cNvPr>
                <p14:cNvContentPartPr/>
                <p14:nvPr/>
              </p14:nvContentPartPr>
              <p14:xfrm>
                <a:off x="3787874" y="4232185"/>
                <a:ext cx="274320" cy="2516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0B96AD6C-8A54-4408-8A6A-A332124A7B4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78874" y="4223545"/>
                  <a:ext cx="291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9638B729-E319-49AC-ACBC-B9EA57674AC1}"/>
                    </a:ext>
                  </a:extLst>
                </p14:cNvPr>
                <p14:cNvContentPartPr/>
                <p14:nvPr/>
              </p14:nvContentPartPr>
              <p14:xfrm>
                <a:off x="4627754" y="4425505"/>
                <a:ext cx="345600" cy="936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9638B729-E319-49AC-ACBC-B9EA57674A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19114" y="4416505"/>
                  <a:ext cx="363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2D68C846-FC80-41C1-92A5-912432E6E69A}"/>
                    </a:ext>
                  </a:extLst>
                </p14:cNvPr>
                <p14:cNvContentPartPr/>
                <p14:nvPr/>
              </p14:nvContentPartPr>
              <p14:xfrm>
                <a:off x="5302754" y="4197625"/>
                <a:ext cx="218880" cy="3481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2D68C846-FC80-41C1-92A5-912432E6E6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94114" y="4188985"/>
                  <a:ext cx="236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8900EB9B-B9D7-4ECB-A8B6-845009F7F05D}"/>
                    </a:ext>
                  </a:extLst>
                </p14:cNvPr>
                <p14:cNvContentPartPr/>
                <p14:nvPr/>
              </p14:nvContentPartPr>
              <p14:xfrm>
                <a:off x="5660954" y="4147945"/>
                <a:ext cx="369720" cy="3250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8900EB9B-B9D7-4ECB-A8B6-845009F7F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52314" y="4139305"/>
                  <a:ext cx="3873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2E42D211-B166-4135-8F23-2D845D06F57B}"/>
                    </a:ext>
                  </a:extLst>
                </p14:cNvPr>
                <p14:cNvContentPartPr/>
                <p14:nvPr/>
              </p14:nvContentPartPr>
              <p14:xfrm>
                <a:off x="6063074" y="4326865"/>
                <a:ext cx="160200" cy="15084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2E42D211-B166-4135-8F23-2D845D06F57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54074" y="4318225"/>
                  <a:ext cx="177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32B0531D-AEE8-45C6-9C55-DD5F3A18AF69}"/>
                    </a:ext>
                  </a:extLst>
                </p14:cNvPr>
                <p14:cNvContentPartPr/>
                <p14:nvPr/>
              </p14:nvContentPartPr>
              <p14:xfrm>
                <a:off x="6355754" y="4404265"/>
                <a:ext cx="292320" cy="1260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32B0531D-AEE8-45C6-9C55-DD5F3A18AF6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46754" y="4395265"/>
                  <a:ext cx="309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53ED2055-79B4-483D-B557-B1ED0B5F6567}"/>
                    </a:ext>
                  </a:extLst>
                </p14:cNvPr>
                <p14:cNvContentPartPr/>
                <p14:nvPr/>
              </p14:nvContentPartPr>
              <p14:xfrm>
                <a:off x="6998714" y="4276825"/>
                <a:ext cx="182160" cy="17136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53ED2055-79B4-483D-B557-B1ED0B5F656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90074" y="4268185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A2C2AEE9-CA8A-4166-B053-2F8D53C3410E}"/>
                    </a:ext>
                  </a:extLst>
                </p14:cNvPr>
                <p14:cNvContentPartPr/>
                <p14:nvPr/>
              </p14:nvContentPartPr>
              <p14:xfrm>
                <a:off x="7284194" y="4112665"/>
                <a:ext cx="45360" cy="1386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A2C2AEE9-CA8A-4166-B053-2F8D53C341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75554" y="4103665"/>
                  <a:ext cx="63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19C0E408-DCB5-48F9-B884-C24BCD4FCC03}"/>
                    </a:ext>
                  </a:extLst>
                </p14:cNvPr>
                <p14:cNvContentPartPr/>
                <p14:nvPr/>
              </p14:nvContentPartPr>
              <p14:xfrm>
                <a:off x="7441874" y="4128505"/>
                <a:ext cx="228960" cy="23472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19C0E408-DCB5-48F9-B884-C24BCD4FCC0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33234" y="4119505"/>
                  <a:ext cx="246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ECA7A89C-B59E-40FC-9285-C5494D4114FC}"/>
                    </a:ext>
                  </a:extLst>
                </p14:cNvPr>
                <p14:cNvContentPartPr/>
                <p14:nvPr/>
              </p14:nvContentPartPr>
              <p14:xfrm>
                <a:off x="7508474" y="4302745"/>
                <a:ext cx="232560" cy="3024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ECA7A89C-B59E-40FC-9285-C5494D4114F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99474" y="4293745"/>
                  <a:ext cx="250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DC4350E8-E7D2-4D24-9039-C54BE1FE18CF}"/>
                    </a:ext>
                  </a:extLst>
                </p14:cNvPr>
                <p14:cNvContentPartPr/>
                <p14:nvPr/>
              </p14:nvContentPartPr>
              <p14:xfrm>
                <a:off x="7862714" y="4120945"/>
                <a:ext cx="535680" cy="34848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DC4350E8-E7D2-4D24-9039-C54BE1FE18C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53714" y="4111945"/>
                  <a:ext cx="5533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EC6A571E-1330-4F37-B55D-90D55E78D12D}"/>
                    </a:ext>
                  </a:extLst>
                </p14:cNvPr>
                <p14:cNvContentPartPr/>
                <p14:nvPr/>
              </p14:nvContentPartPr>
              <p14:xfrm>
                <a:off x="8777834" y="4144345"/>
                <a:ext cx="124200" cy="26136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EC6A571E-1330-4F37-B55D-90D55E78D1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69194" y="4135345"/>
                  <a:ext cx="141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856164CF-0FFA-47BE-89B7-9B82BA8D7411}"/>
                    </a:ext>
                  </a:extLst>
                </p14:cNvPr>
                <p14:cNvContentPartPr/>
                <p14:nvPr/>
              </p14:nvContentPartPr>
              <p14:xfrm>
                <a:off x="9035954" y="4179985"/>
                <a:ext cx="282960" cy="22752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856164CF-0FFA-47BE-89B7-9B82BA8D74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26954" y="4171345"/>
                  <a:ext cx="3006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upo 335">
            <a:extLst>
              <a:ext uri="{FF2B5EF4-FFF2-40B4-BE49-F238E27FC236}">
                <a16:creationId xmlns:a16="http://schemas.microsoft.com/office/drawing/2014/main" id="{EF5E61A5-CD27-439E-B29D-F15E27839452}"/>
              </a:ext>
            </a:extLst>
          </p:cNvPr>
          <p:cNvGrpSpPr/>
          <p:nvPr/>
        </p:nvGrpSpPr>
        <p:grpSpPr>
          <a:xfrm>
            <a:off x="706274" y="5087905"/>
            <a:ext cx="7758360" cy="527400"/>
            <a:chOff x="706274" y="5087905"/>
            <a:chExt cx="775836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60453D05-8C51-4877-98E1-EE2F50D10E7E}"/>
                    </a:ext>
                  </a:extLst>
                </p14:cNvPr>
                <p14:cNvContentPartPr/>
                <p14:nvPr/>
              </p14:nvContentPartPr>
              <p14:xfrm>
                <a:off x="706274" y="5157385"/>
                <a:ext cx="263520" cy="3470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60453D05-8C51-4877-98E1-EE2F50D10E7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7274" y="5148385"/>
                  <a:ext cx="281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8161C3D0-63FC-4C90-B88A-1E36F75DD43D}"/>
                    </a:ext>
                  </a:extLst>
                </p14:cNvPr>
                <p14:cNvContentPartPr/>
                <p14:nvPr/>
              </p14:nvContentPartPr>
              <p14:xfrm>
                <a:off x="1060154" y="5349625"/>
                <a:ext cx="173880" cy="13824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8161C3D0-63FC-4C90-B88A-1E36F75DD43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1514" y="5340625"/>
                  <a:ext cx="191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8F80A476-1BB3-4734-AEC7-F314AAE4A1EF}"/>
                    </a:ext>
                  </a:extLst>
                </p14:cNvPr>
                <p14:cNvContentPartPr/>
                <p14:nvPr/>
              </p14:nvContentPartPr>
              <p14:xfrm>
                <a:off x="1654514" y="5257825"/>
                <a:ext cx="39600" cy="22824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8F80A476-1BB3-4734-AEC7-F314AAE4A1E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45874" y="5249185"/>
                  <a:ext cx="57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05D2D902-3466-4C95-B3B9-B430DFABD220}"/>
                    </a:ext>
                  </a:extLst>
                </p14:cNvPr>
                <p14:cNvContentPartPr/>
                <p14:nvPr/>
              </p14:nvContentPartPr>
              <p14:xfrm>
                <a:off x="1536074" y="5424145"/>
                <a:ext cx="228240" cy="3492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05D2D902-3466-4C95-B3B9-B430DFABD2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27434" y="5415505"/>
                  <a:ext cx="245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F359D710-1D3A-46D5-9DC5-EEA36A2C20A9}"/>
                    </a:ext>
                  </a:extLst>
                </p14:cNvPr>
                <p14:cNvContentPartPr/>
                <p14:nvPr/>
              </p14:nvContentPartPr>
              <p14:xfrm>
                <a:off x="1964834" y="5270065"/>
                <a:ext cx="71280" cy="2120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F359D710-1D3A-46D5-9DC5-EEA36A2C20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55834" y="5261065"/>
                  <a:ext cx="88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E2CDCDA1-4E80-414E-B343-037EEE1DF073}"/>
                    </a:ext>
                  </a:extLst>
                </p14:cNvPr>
                <p14:cNvContentPartPr/>
                <p14:nvPr/>
              </p14:nvContentPartPr>
              <p14:xfrm>
                <a:off x="2104154" y="5325145"/>
                <a:ext cx="160560" cy="14004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E2CDCDA1-4E80-414E-B343-037EEE1DF0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95514" y="5316145"/>
                  <a:ext cx="178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2D750570-72CC-4EE5-AEC8-0EA7CA00D583}"/>
                    </a:ext>
                  </a:extLst>
                </p14:cNvPr>
                <p14:cNvContentPartPr/>
                <p14:nvPr/>
              </p14:nvContentPartPr>
              <p14:xfrm>
                <a:off x="2341034" y="5127145"/>
                <a:ext cx="296640" cy="2930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2D750570-72CC-4EE5-AEC8-0EA7CA00D5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32394" y="5118145"/>
                  <a:ext cx="314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076E451D-E649-401B-9EB2-78AE52A82DE0}"/>
                    </a:ext>
                  </a:extLst>
                </p14:cNvPr>
                <p14:cNvContentPartPr/>
                <p14:nvPr/>
              </p14:nvContentPartPr>
              <p14:xfrm>
                <a:off x="2698514" y="5280505"/>
                <a:ext cx="162000" cy="1929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076E451D-E649-401B-9EB2-78AE52A82D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89874" y="5271865"/>
                  <a:ext cx="179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3BEBB0EF-CC8E-427E-A5E4-D29E4B2F13E8}"/>
                    </a:ext>
                  </a:extLst>
                </p14:cNvPr>
                <p14:cNvContentPartPr/>
                <p14:nvPr/>
              </p14:nvContentPartPr>
              <p14:xfrm>
                <a:off x="3161474" y="5321185"/>
                <a:ext cx="279000" cy="2340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3BEBB0EF-CC8E-427E-A5E4-D29E4B2F13E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52474" y="5312185"/>
                  <a:ext cx="296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9FC42888-D7BA-41BD-9F6E-ACFB9525575E}"/>
                    </a:ext>
                  </a:extLst>
                </p14:cNvPr>
                <p14:cNvContentPartPr/>
                <p14:nvPr/>
              </p14:nvContentPartPr>
              <p14:xfrm>
                <a:off x="3272714" y="5432065"/>
                <a:ext cx="127080" cy="4860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9FC42888-D7BA-41BD-9F6E-ACFB9525575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64074" y="5423065"/>
                  <a:ext cx="144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5E3FD235-36D6-4172-8A09-885B21BD519F}"/>
                    </a:ext>
                  </a:extLst>
                </p14:cNvPr>
                <p14:cNvContentPartPr/>
                <p14:nvPr/>
              </p14:nvContentPartPr>
              <p14:xfrm>
                <a:off x="3879314" y="5176105"/>
                <a:ext cx="411120" cy="3344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5E3FD235-36D6-4172-8A09-885B21BD519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70674" y="5167105"/>
                  <a:ext cx="4287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DEF45640-B8CF-4855-B0BE-E8A919ECEC02}"/>
                    </a:ext>
                  </a:extLst>
                </p14:cNvPr>
                <p14:cNvContentPartPr/>
                <p14:nvPr/>
              </p14:nvContentPartPr>
              <p14:xfrm>
                <a:off x="4462514" y="5453305"/>
                <a:ext cx="86760" cy="16200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DEF45640-B8CF-4855-B0BE-E8A919ECEC0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53874" y="5444305"/>
                  <a:ext cx="104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AFF0A119-44E1-4C45-B80A-1144CE217BDF}"/>
                    </a:ext>
                  </a:extLst>
                </p14:cNvPr>
                <p14:cNvContentPartPr/>
                <p14:nvPr/>
              </p14:nvContentPartPr>
              <p14:xfrm>
                <a:off x="4875074" y="5484265"/>
                <a:ext cx="63360" cy="4248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AFF0A119-44E1-4C45-B80A-1144CE217B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66434" y="5475265"/>
                  <a:ext cx="81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4DF5E6E2-41FA-4234-A35D-25F6B47F5D3F}"/>
                    </a:ext>
                  </a:extLst>
                </p14:cNvPr>
                <p14:cNvContentPartPr/>
                <p14:nvPr/>
              </p14:nvContentPartPr>
              <p14:xfrm>
                <a:off x="5268914" y="5261785"/>
                <a:ext cx="175680" cy="26892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4DF5E6E2-41FA-4234-A35D-25F6B47F5D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60274" y="5253145"/>
                  <a:ext cx="193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C04379E6-5F8A-4B47-8F9E-98BC78684939}"/>
                    </a:ext>
                  </a:extLst>
                </p14:cNvPr>
                <p14:cNvContentPartPr/>
                <p14:nvPr/>
              </p14:nvContentPartPr>
              <p14:xfrm>
                <a:off x="5580674" y="5303905"/>
                <a:ext cx="233280" cy="20808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C04379E6-5F8A-4B47-8F9E-98BC786849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71674" y="5294905"/>
                  <a:ext cx="250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DC752204-75D5-4AC5-BCDF-90E19E400D66}"/>
                    </a:ext>
                  </a:extLst>
                </p14:cNvPr>
                <p14:cNvContentPartPr/>
                <p14:nvPr/>
              </p14:nvContentPartPr>
              <p14:xfrm>
                <a:off x="6306074" y="5258545"/>
                <a:ext cx="36000" cy="22644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DC752204-75D5-4AC5-BCDF-90E19E400D6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97434" y="5249545"/>
                  <a:ext cx="53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A7C27785-B8C8-4114-92F5-092AE67A7413}"/>
                    </a:ext>
                  </a:extLst>
                </p14:cNvPr>
                <p14:cNvContentPartPr/>
                <p14:nvPr/>
              </p14:nvContentPartPr>
              <p14:xfrm>
                <a:off x="6231914" y="5415505"/>
                <a:ext cx="248400" cy="3168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A7C27785-B8C8-4114-92F5-092AE67A741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22914" y="5406505"/>
                  <a:ext cx="266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03316EA7-CA2B-4635-8FD7-AA17709FF044}"/>
                    </a:ext>
                  </a:extLst>
                </p14:cNvPr>
                <p14:cNvContentPartPr/>
                <p14:nvPr/>
              </p14:nvContentPartPr>
              <p14:xfrm>
                <a:off x="6822674" y="5297065"/>
                <a:ext cx="248760" cy="16992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03316EA7-CA2B-4635-8FD7-AA17709FF0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4034" y="5288065"/>
                  <a:ext cx="26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B23DACC8-4459-4180-9FB6-222E7F0486DD}"/>
                    </a:ext>
                  </a:extLst>
                </p14:cNvPr>
                <p14:cNvContentPartPr/>
                <p14:nvPr/>
              </p14:nvContentPartPr>
              <p14:xfrm>
                <a:off x="7129754" y="5087905"/>
                <a:ext cx="33480" cy="21492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B23DACC8-4459-4180-9FB6-222E7F0486D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21114" y="5079265"/>
                  <a:ext cx="5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9D50DF04-54E0-4023-A641-732E4780324C}"/>
                    </a:ext>
                  </a:extLst>
                </p14:cNvPr>
                <p14:cNvContentPartPr/>
                <p14:nvPr/>
              </p14:nvContentPartPr>
              <p14:xfrm>
                <a:off x="7283834" y="5182945"/>
                <a:ext cx="246240" cy="26136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9D50DF04-54E0-4023-A641-732E4780324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75194" y="5173945"/>
                  <a:ext cx="263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215E935A-C06D-46E3-9B4E-73B028BCF36B}"/>
                    </a:ext>
                  </a:extLst>
                </p14:cNvPr>
                <p14:cNvContentPartPr/>
                <p14:nvPr/>
              </p14:nvContentPartPr>
              <p14:xfrm>
                <a:off x="7370234" y="5393185"/>
                <a:ext cx="286200" cy="3780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215E935A-C06D-46E3-9B4E-73B028BCF36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61594" y="5384545"/>
                  <a:ext cx="303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C66EEF3B-29B8-462A-A332-E6E6FDA46173}"/>
                    </a:ext>
                  </a:extLst>
                </p14:cNvPr>
                <p14:cNvContentPartPr/>
                <p14:nvPr/>
              </p14:nvContentPartPr>
              <p14:xfrm>
                <a:off x="7720874" y="5396065"/>
                <a:ext cx="73080" cy="5256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C66EEF3B-29B8-462A-A332-E6E6FDA4617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12234" y="5387425"/>
                  <a:ext cx="90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53955035-93CD-48AF-A154-513382C17292}"/>
                    </a:ext>
                  </a:extLst>
                </p14:cNvPr>
                <p14:cNvContentPartPr/>
                <p14:nvPr/>
              </p14:nvContentPartPr>
              <p14:xfrm>
                <a:off x="8022194" y="5252425"/>
                <a:ext cx="86760" cy="2052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53955035-93CD-48AF-A154-513382C172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13194" y="5243785"/>
                  <a:ext cx="104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1ED6899D-B67E-4730-ACD3-025C644DF097}"/>
                    </a:ext>
                  </a:extLst>
                </p14:cNvPr>
                <p14:cNvContentPartPr/>
                <p14:nvPr/>
              </p14:nvContentPartPr>
              <p14:xfrm>
                <a:off x="8218754" y="5257105"/>
                <a:ext cx="245880" cy="23796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1ED6899D-B67E-4730-ACD3-025C644DF0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09754" y="5248105"/>
                  <a:ext cx="2635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upo 358">
            <a:extLst>
              <a:ext uri="{FF2B5EF4-FFF2-40B4-BE49-F238E27FC236}">
                <a16:creationId xmlns:a16="http://schemas.microsoft.com/office/drawing/2014/main" id="{3BEEEDAE-7F47-4221-8FF1-5A16EA874FC8}"/>
              </a:ext>
            </a:extLst>
          </p:cNvPr>
          <p:cNvGrpSpPr/>
          <p:nvPr/>
        </p:nvGrpSpPr>
        <p:grpSpPr>
          <a:xfrm>
            <a:off x="523034" y="5747065"/>
            <a:ext cx="5043240" cy="1156680"/>
            <a:chOff x="523034" y="5747065"/>
            <a:chExt cx="5043240" cy="11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46B1D061-64A0-4D6E-969F-199D36B333A0}"/>
                    </a:ext>
                  </a:extLst>
                </p14:cNvPr>
                <p14:cNvContentPartPr/>
                <p14:nvPr/>
              </p14:nvContentPartPr>
              <p14:xfrm>
                <a:off x="702674" y="6005545"/>
                <a:ext cx="304560" cy="34812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46B1D061-64A0-4D6E-969F-199D36B333A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4034" y="5996545"/>
                  <a:ext cx="3222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C343F812-112A-40EC-B6B7-75E65DAD2203}"/>
                    </a:ext>
                  </a:extLst>
                </p14:cNvPr>
                <p14:cNvContentPartPr/>
                <p14:nvPr/>
              </p14:nvContentPartPr>
              <p14:xfrm>
                <a:off x="1239794" y="6291745"/>
                <a:ext cx="12960" cy="20124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C343F812-112A-40EC-B6B7-75E65DAD22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31154" y="6282745"/>
                  <a:ext cx="30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B88CDBD5-1985-4D37-A9DD-8FADE3AFEE9E}"/>
                    </a:ext>
                  </a:extLst>
                </p14:cNvPr>
                <p14:cNvContentPartPr/>
                <p14:nvPr/>
              </p14:nvContentPartPr>
              <p14:xfrm>
                <a:off x="1574954" y="6186265"/>
                <a:ext cx="348120" cy="2124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B88CDBD5-1985-4D37-A9DD-8FADE3AFEE9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65954" y="6177625"/>
                  <a:ext cx="365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0A8CA449-8876-4E5F-A9D4-1E93807760FF}"/>
                    </a:ext>
                  </a:extLst>
                </p14:cNvPr>
                <p14:cNvContentPartPr/>
                <p14:nvPr/>
              </p14:nvContentPartPr>
              <p14:xfrm>
                <a:off x="1734794" y="6294625"/>
                <a:ext cx="202680" cy="3492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0A8CA449-8876-4E5F-A9D4-1E93807760F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26154" y="6285985"/>
                  <a:ext cx="220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EAC5A3E7-227F-499D-B803-9BF70060D689}"/>
                    </a:ext>
                  </a:extLst>
                </p14:cNvPr>
                <p14:cNvContentPartPr/>
                <p14:nvPr/>
              </p14:nvContentPartPr>
              <p14:xfrm>
                <a:off x="2709314" y="5997625"/>
                <a:ext cx="89280" cy="25128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EAC5A3E7-227F-499D-B803-9BF70060D68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00674" y="5988985"/>
                  <a:ext cx="106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8E355BC7-29D6-4349-8B70-232D56504D14}"/>
                    </a:ext>
                  </a:extLst>
                </p14:cNvPr>
                <p14:cNvContentPartPr/>
                <p14:nvPr/>
              </p14:nvContentPartPr>
              <p14:xfrm>
                <a:off x="2898314" y="6016345"/>
                <a:ext cx="55800" cy="21888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8E355BC7-29D6-4349-8B70-232D56504D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89314" y="6007705"/>
                  <a:ext cx="73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25B653A0-86A7-4421-84F8-1349F3F206B7}"/>
                    </a:ext>
                  </a:extLst>
                </p14:cNvPr>
                <p14:cNvContentPartPr/>
                <p14:nvPr/>
              </p14:nvContentPartPr>
              <p14:xfrm>
                <a:off x="3118274" y="5883505"/>
                <a:ext cx="255600" cy="30636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25B653A0-86A7-4421-84F8-1349F3F206B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09274" y="5874505"/>
                  <a:ext cx="273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84BA9EA7-790B-4248-B9D2-29282095FDC6}"/>
                    </a:ext>
                  </a:extLst>
                </p14:cNvPr>
                <p14:cNvContentPartPr/>
                <p14:nvPr/>
              </p14:nvContentPartPr>
              <p14:xfrm>
                <a:off x="3416714" y="6110665"/>
                <a:ext cx="144000" cy="14400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84BA9EA7-790B-4248-B9D2-29282095FD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07714" y="6101665"/>
                  <a:ext cx="161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E50EB0A4-B220-45DA-A8A4-A37B89223968}"/>
                    </a:ext>
                  </a:extLst>
                </p14:cNvPr>
                <p14:cNvContentPartPr/>
                <p14:nvPr/>
              </p14:nvContentPartPr>
              <p14:xfrm>
                <a:off x="4008554" y="6131185"/>
                <a:ext cx="274680" cy="4284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E50EB0A4-B220-45DA-A8A4-A37B8922396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99914" y="6122185"/>
                  <a:ext cx="292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6A116749-A7BE-48E6-B69C-3F835FD8709E}"/>
                    </a:ext>
                  </a:extLst>
                </p14:cNvPr>
                <p14:cNvContentPartPr/>
                <p14:nvPr/>
              </p14:nvContentPartPr>
              <p14:xfrm>
                <a:off x="4629554" y="6000505"/>
                <a:ext cx="282600" cy="23184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6A116749-A7BE-48E6-B69C-3F835FD870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20554" y="5991505"/>
                  <a:ext cx="300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24931C82-C07F-434E-8EA5-C758DF4B83E2}"/>
                    </a:ext>
                  </a:extLst>
                </p14:cNvPr>
                <p14:cNvContentPartPr/>
                <p14:nvPr/>
              </p14:nvContentPartPr>
              <p14:xfrm>
                <a:off x="4711994" y="6172585"/>
                <a:ext cx="186480" cy="1260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24931C82-C07F-434E-8EA5-C758DF4B83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03354" y="6163585"/>
                  <a:ext cx="204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F76F0168-C9D4-4896-973B-2BE6D2430EDD}"/>
                    </a:ext>
                  </a:extLst>
                </p14:cNvPr>
                <p14:cNvContentPartPr/>
                <p14:nvPr/>
              </p14:nvContentPartPr>
              <p14:xfrm>
                <a:off x="2579354" y="6373465"/>
                <a:ext cx="2404800" cy="4284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F76F0168-C9D4-4896-973B-2BE6D2430E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70714" y="6364465"/>
                  <a:ext cx="2422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0AFA0797-71A3-4D38-AC81-D074FCC78A39}"/>
                    </a:ext>
                  </a:extLst>
                </p14:cNvPr>
                <p14:cNvContentPartPr/>
                <p14:nvPr/>
              </p14:nvContentPartPr>
              <p14:xfrm>
                <a:off x="3456314" y="6481465"/>
                <a:ext cx="37080" cy="21636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0AFA0797-71A3-4D38-AC81-D074FCC78A3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47674" y="6472825"/>
                  <a:ext cx="54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0D5CDD2F-8DFD-4377-8E84-D586FCD85EE2}"/>
                    </a:ext>
                  </a:extLst>
                </p14:cNvPr>
                <p14:cNvContentPartPr/>
                <p14:nvPr/>
              </p14:nvContentPartPr>
              <p14:xfrm>
                <a:off x="3608954" y="6534745"/>
                <a:ext cx="203400" cy="18036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0D5CDD2F-8DFD-4377-8E84-D586FCD85E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00314" y="6525745"/>
                  <a:ext cx="221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637D1674-9639-45EE-9C15-AB68B937481A}"/>
                    </a:ext>
                  </a:extLst>
                </p14:cNvPr>
                <p14:cNvContentPartPr/>
                <p14:nvPr/>
              </p14:nvContentPartPr>
              <p14:xfrm>
                <a:off x="600074" y="5747065"/>
                <a:ext cx="4966200" cy="10332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637D1674-9639-45EE-9C15-AB68B93748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1434" y="5738065"/>
                  <a:ext cx="4983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B99290F3-E2D7-4209-B89B-F4093FB8F397}"/>
                    </a:ext>
                  </a:extLst>
                </p14:cNvPr>
                <p14:cNvContentPartPr/>
                <p14:nvPr/>
              </p14:nvContentPartPr>
              <p14:xfrm>
                <a:off x="523034" y="5801065"/>
                <a:ext cx="4663440" cy="110268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B99290F3-E2D7-4209-B89B-F4093FB8F39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4034" y="5792065"/>
                  <a:ext cx="4681080" cy="11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C9B7BEB5-0354-4004-B870-54FCB8AA94DD}"/>
                    </a:ext>
                  </a:extLst>
                </p14:cNvPr>
                <p14:cNvContentPartPr/>
                <p14:nvPr/>
              </p14:nvContentPartPr>
              <p14:xfrm>
                <a:off x="5048234" y="5820865"/>
                <a:ext cx="473760" cy="104652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C9B7BEB5-0354-4004-B870-54FCB8AA94D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39594" y="5812225"/>
                  <a:ext cx="491400" cy="10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upo 368">
            <a:extLst>
              <a:ext uri="{FF2B5EF4-FFF2-40B4-BE49-F238E27FC236}">
                <a16:creationId xmlns:a16="http://schemas.microsoft.com/office/drawing/2014/main" id="{032BCD52-8751-4EB2-8AD8-E0BB9C5D2C52}"/>
              </a:ext>
            </a:extLst>
          </p:cNvPr>
          <p:cNvGrpSpPr/>
          <p:nvPr/>
        </p:nvGrpSpPr>
        <p:grpSpPr>
          <a:xfrm>
            <a:off x="6069914" y="2405545"/>
            <a:ext cx="4544640" cy="977760"/>
            <a:chOff x="6069914" y="2405545"/>
            <a:chExt cx="4544640" cy="9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89A9DBA-CB0F-469B-AD4D-C77B85450255}"/>
                    </a:ext>
                  </a:extLst>
                </p14:cNvPr>
                <p14:cNvContentPartPr/>
                <p14:nvPr/>
              </p14:nvContentPartPr>
              <p14:xfrm>
                <a:off x="6069914" y="2405545"/>
                <a:ext cx="3672720" cy="518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89A9DBA-CB0F-469B-AD4D-C77B8545025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60914" y="2396545"/>
                  <a:ext cx="3690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3541E860-B62C-46AB-99AD-1046016E4B5A}"/>
                    </a:ext>
                  </a:extLst>
                </p14:cNvPr>
                <p14:cNvContentPartPr/>
                <p14:nvPr/>
              </p14:nvContentPartPr>
              <p14:xfrm>
                <a:off x="6109874" y="2452705"/>
                <a:ext cx="3810240" cy="8143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3541E860-B62C-46AB-99AD-1046016E4B5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00874" y="2444065"/>
                  <a:ext cx="382788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6239F9B-8241-437E-89E8-B5C55390EF1D}"/>
                    </a:ext>
                  </a:extLst>
                </p14:cNvPr>
                <p14:cNvContentPartPr/>
                <p14:nvPr/>
              </p14:nvContentPartPr>
              <p14:xfrm>
                <a:off x="9863234" y="2424265"/>
                <a:ext cx="52920" cy="6854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6239F9B-8241-437E-89E8-B5C55390EF1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54594" y="2415265"/>
                  <a:ext cx="705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A2397D50-7F89-4624-BEB6-242A53904595}"/>
                    </a:ext>
                  </a:extLst>
                </p14:cNvPr>
                <p14:cNvContentPartPr/>
                <p14:nvPr/>
              </p14:nvContentPartPr>
              <p14:xfrm>
                <a:off x="10084634" y="3108625"/>
                <a:ext cx="196920" cy="17316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A2397D50-7F89-4624-BEB6-242A539045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075634" y="3099985"/>
                  <a:ext cx="214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C4049D80-F94A-4890-889B-B21D09E3DEC9}"/>
                    </a:ext>
                  </a:extLst>
                </p14:cNvPr>
                <p14:cNvContentPartPr/>
                <p14:nvPr/>
              </p14:nvContentPartPr>
              <p14:xfrm>
                <a:off x="9989954" y="3074425"/>
                <a:ext cx="283320" cy="26388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C4049D80-F94A-4890-889B-B21D09E3DEC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81314" y="3065425"/>
                  <a:ext cx="300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3B565E5A-D3F4-456A-889F-F01C7376B735}"/>
                    </a:ext>
                  </a:extLst>
                </p14:cNvPr>
                <p14:cNvContentPartPr/>
                <p14:nvPr/>
              </p14:nvContentPartPr>
              <p14:xfrm>
                <a:off x="10397474" y="3191785"/>
                <a:ext cx="217080" cy="19152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3B565E5A-D3F4-456A-889F-F01C7376B73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88834" y="3183145"/>
                  <a:ext cx="2347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upo 367">
            <a:extLst>
              <a:ext uri="{FF2B5EF4-FFF2-40B4-BE49-F238E27FC236}">
                <a16:creationId xmlns:a16="http://schemas.microsoft.com/office/drawing/2014/main" id="{D002CA5C-651E-4694-AD59-61969F966AB5}"/>
              </a:ext>
            </a:extLst>
          </p:cNvPr>
          <p:cNvGrpSpPr/>
          <p:nvPr/>
        </p:nvGrpSpPr>
        <p:grpSpPr>
          <a:xfrm>
            <a:off x="5675354" y="6099865"/>
            <a:ext cx="688320" cy="324360"/>
            <a:chOff x="5675354" y="6099865"/>
            <a:chExt cx="68832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D0EB6810-117E-4F19-8D1A-003ED1ADD198}"/>
                    </a:ext>
                  </a:extLst>
                </p14:cNvPr>
                <p14:cNvContentPartPr/>
                <p14:nvPr/>
              </p14:nvContentPartPr>
              <p14:xfrm>
                <a:off x="5817554" y="6148825"/>
                <a:ext cx="67320" cy="15156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D0EB6810-117E-4F19-8D1A-003ED1ADD19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08554" y="6139825"/>
                  <a:ext cx="84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00189C1F-6313-41EC-93BF-D2C38370CBE1}"/>
                    </a:ext>
                  </a:extLst>
                </p14:cNvPr>
                <p14:cNvContentPartPr/>
                <p14:nvPr/>
              </p14:nvContentPartPr>
              <p14:xfrm>
                <a:off x="5796314" y="6183745"/>
                <a:ext cx="41040" cy="9756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00189C1F-6313-41EC-93BF-D2C38370CBE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87674" y="6175105"/>
                  <a:ext cx="58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0AC6C11C-6B18-4BE9-A941-03EBC4DB4F00}"/>
                    </a:ext>
                  </a:extLst>
                </p14:cNvPr>
                <p14:cNvContentPartPr/>
                <p14:nvPr/>
              </p14:nvContentPartPr>
              <p14:xfrm>
                <a:off x="5735114" y="6217585"/>
                <a:ext cx="225000" cy="6012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0AC6C11C-6B18-4BE9-A941-03EBC4DB4F0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26114" y="6208945"/>
                  <a:ext cx="24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F5D26D8B-773D-4552-AF4B-A23BC37DFCA7}"/>
                    </a:ext>
                  </a:extLst>
                </p14:cNvPr>
                <p14:cNvContentPartPr/>
                <p14:nvPr/>
              </p14:nvContentPartPr>
              <p14:xfrm>
                <a:off x="5675354" y="6099865"/>
                <a:ext cx="285840" cy="29412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F5D26D8B-773D-4552-AF4B-A23BC37DFCA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66354" y="6090865"/>
                  <a:ext cx="303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24127661-04EB-44D3-AF5C-F7DBEAE9C06F}"/>
                    </a:ext>
                  </a:extLst>
                </p14:cNvPr>
                <p14:cNvContentPartPr/>
                <p14:nvPr/>
              </p14:nvContentPartPr>
              <p14:xfrm>
                <a:off x="6153074" y="6190585"/>
                <a:ext cx="210600" cy="23364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24127661-04EB-44D3-AF5C-F7DBEAE9C06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44074" y="6181585"/>
                  <a:ext cx="228240" cy="25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586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17CD31C6-7706-40EB-901E-3C1BF67139FC}"/>
              </a:ext>
            </a:extLst>
          </p:cNvPr>
          <p:cNvGrpSpPr/>
          <p:nvPr/>
        </p:nvGrpSpPr>
        <p:grpSpPr>
          <a:xfrm>
            <a:off x="634994" y="221425"/>
            <a:ext cx="2249280" cy="545400"/>
            <a:chOff x="634994" y="221425"/>
            <a:chExt cx="224928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C74027F9-349A-4636-ADAC-3E4B073FE3FA}"/>
                    </a:ext>
                  </a:extLst>
                </p14:cNvPr>
                <p14:cNvContentPartPr/>
                <p14:nvPr/>
              </p14:nvContentPartPr>
              <p14:xfrm>
                <a:off x="634994" y="280825"/>
                <a:ext cx="186840" cy="2498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C74027F9-349A-4636-ADAC-3E4B073FE3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6354" y="271825"/>
                  <a:ext cx="204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31BDECE-ABCD-4C23-AAE9-F6A73870BE20}"/>
                    </a:ext>
                  </a:extLst>
                </p14:cNvPr>
                <p14:cNvContentPartPr/>
                <p14:nvPr/>
              </p14:nvContentPartPr>
              <p14:xfrm>
                <a:off x="849914" y="366505"/>
                <a:ext cx="187920" cy="165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31BDECE-ABCD-4C23-AAE9-F6A73870BE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1274" y="357865"/>
                  <a:ext cx="205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52FC47A-5C55-4649-9429-51B4785E8C22}"/>
                    </a:ext>
                  </a:extLst>
                </p14:cNvPr>
                <p14:cNvContentPartPr/>
                <p14:nvPr/>
              </p14:nvContentPartPr>
              <p14:xfrm>
                <a:off x="1145474" y="317905"/>
                <a:ext cx="144720" cy="177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52FC47A-5C55-4649-9429-51B4785E8C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6834" y="309265"/>
                  <a:ext cx="162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F30EF4D-E60C-4AA1-8C79-9824587994D9}"/>
                    </a:ext>
                  </a:extLst>
                </p14:cNvPr>
                <p14:cNvContentPartPr/>
                <p14:nvPr/>
              </p14:nvContentPartPr>
              <p14:xfrm>
                <a:off x="1335914" y="325465"/>
                <a:ext cx="91440" cy="1656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F30EF4D-E60C-4AA1-8C79-9824587994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7274" y="316825"/>
                  <a:ext cx="109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211D9E9-0E5D-4437-8BA9-822236658967}"/>
                    </a:ext>
                  </a:extLst>
                </p14:cNvPr>
                <p14:cNvContentPartPr/>
                <p14:nvPr/>
              </p14:nvContentPartPr>
              <p14:xfrm>
                <a:off x="1252754" y="338785"/>
                <a:ext cx="455400" cy="1270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211D9E9-0E5D-4437-8BA9-8222366589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4114" y="330145"/>
                  <a:ext cx="473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1DB87BE-8484-4976-B49F-7CE694BE7187}"/>
                    </a:ext>
                  </a:extLst>
                </p14:cNvPr>
                <p14:cNvContentPartPr/>
                <p14:nvPr/>
              </p14:nvContentPartPr>
              <p14:xfrm>
                <a:off x="1607714" y="221425"/>
                <a:ext cx="170640" cy="867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1DB87BE-8484-4976-B49F-7CE694BE71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9074" y="212785"/>
                  <a:ext cx="188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299FDCF-F954-49F5-A984-1D8C21553028}"/>
                    </a:ext>
                  </a:extLst>
                </p14:cNvPr>
                <p14:cNvContentPartPr/>
                <p14:nvPr/>
              </p14:nvContentPartPr>
              <p14:xfrm>
                <a:off x="1765394" y="297385"/>
                <a:ext cx="264240" cy="1800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299FDCF-F954-49F5-A984-1D8C215530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6754" y="288745"/>
                  <a:ext cx="281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6B1E49F-481B-4DEC-9798-A4CA66A1DA43}"/>
                    </a:ext>
                  </a:extLst>
                </p14:cNvPr>
                <p14:cNvContentPartPr/>
                <p14:nvPr/>
              </p14:nvContentPartPr>
              <p14:xfrm>
                <a:off x="2042594" y="315745"/>
                <a:ext cx="172440" cy="1440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6B1E49F-481B-4DEC-9798-A4CA66A1DA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3954" y="306745"/>
                  <a:ext cx="190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A50EEC3-C16A-477F-93F5-C63AAF58DED3}"/>
                    </a:ext>
                  </a:extLst>
                </p14:cNvPr>
                <p14:cNvContentPartPr/>
                <p14:nvPr/>
              </p14:nvContentPartPr>
              <p14:xfrm>
                <a:off x="2302154" y="239785"/>
                <a:ext cx="340920" cy="527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A50EEC3-C16A-477F-93F5-C63AAF58DE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3514" y="230785"/>
                  <a:ext cx="3585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62DD3F6-6CEA-4BB0-BE20-F2CBB3EB7254}"/>
                    </a:ext>
                  </a:extLst>
                </p14:cNvPr>
                <p14:cNvContentPartPr/>
                <p14:nvPr/>
              </p14:nvContentPartPr>
              <p14:xfrm>
                <a:off x="2725154" y="315745"/>
                <a:ext cx="159120" cy="1724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62DD3F6-6CEA-4BB0-BE20-F2CBB3EB72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16514" y="307105"/>
                  <a:ext cx="1767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F712C07-8BC1-40F1-8846-8955BDB37BC6}"/>
              </a:ext>
            </a:extLst>
          </p:cNvPr>
          <p:cNvGrpSpPr/>
          <p:nvPr/>
        </p:nvGrpSpPr>
        <p:grpSpPr>
          <a:xfrm>
            <a:off x="3525794" y="145105"/>
            <a:ext cx="734400" cy="397800"/>
            <a:chOff x="3525794" y="145105"/>
            <a:chExt cx="73440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E4CE116-60B6-4ACA-B102-A988134334ED}"/>
                    </a:ext>
                  </a:extLst>
                </p14:cNvPr>
                <p14:cNvContentPartPr/>
                <p14:nvPr/>
              </p14:nvContentPartPr>
              <p14:xfrm>
                <a:off x="3695354" y="274345"/>
                <a:ext cx="129960" cy="136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E4CE116-60B6-4ACA-B102-A988134334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86714" y="265705"/>
                  <a:ext cx="147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6CCE8EA-3B07-4707-85C0-FEDAFB8A664F}"/>
                    </a:ext>
                  </a:extLst>
                </p14:cNvPr>
                <p14:cNvContentPartPr/>
                <p14:nvPr/>
              </p14:nvContentPartPr>
              <p14:xfrm>
                <a:off x="3678074" y="274345"/>
                <a:ext cx="167400" cy="1908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6CCE8EA-3B07-4707-85C0-FEDAFB8A66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9074" y="265705"/>
                  <a:ext cx="185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5A5FD1A-6CF1-44E7-9942-8F515DA0952D}"/>
                    </a:ext>
                  </a:extLst>
                </p14:cNvPr>
                <p14:cNvContentPartPr/>
                <p14:nvPr/>
              </p14:nvContentPartPr>
              <p14:xfrm>
                <a:off x="3698954" y="390265"/>
                <a:ext cx="267840" cy="561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5A5FD1A-6CF1-44E7-9942-8F515DA095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9954" y="381625"/>
                  <a:ext cx="285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B7AF2CC-8594-4C23-803B-7056A6B97800}"/>
                    </a:ext>
                  </a:extLst>
                </p14:cNvPr>
                <p14:cNvContentPartPr/>
                <p14:nvPr/>
              </p14:nvContentPartPr>
              <p14:xfrm>
                <a:off x="3525794" y="145105"/>
                <a:ext cx="497520" cy="3978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B7AF2CC-8594-4C23-803B-7056A6B978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6794" y="136105"/>
                  <a:ext cx="5151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4EE8D9C-389D-4B17-99B5-A504D543195B}"/>
                    </a:ext>
                  </a:extLst>
                </p14:cNvPr>
                <p14:cNvContentPartPr/>
                <p14:nvPr/>
              </p14:nvContentPartPr>
              <p14:xfrm>
                <a:off x="4077674" y="381625"/>
                <a:ext cx="182520" cy="1468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4EE8D9C-389D-4B17-99B5-A504D54319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9034" y="372625"/>
                  <a:ext cx="2001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323C81C0-D080-474C-993F-BC98B82DCC97}"/>
              </a:ext>
            </a:extLst>
          </p:cNvPr>
          <p:cNvGrpSpPr/>
          <p:nvPr/>
        </p:nvGrpSpPr>
        <p:grpSpPr>
          <a:xfrm>
            <a:off x="4522994" y="166345"/>
            <a:ext cx="1276200" cy="660240"/>
            <a:chOff x="4522994" y="166345"/>
            <a:chExt cx="127620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06AB8A3-8A7B-4CE0-B75D-FFAC1FF142B7}"/>
                    </a:ext>
                  </a:extLst>
                </p14:cNvPr>
                <p14:cNvContentPartPr/>
                <p14:nvPr/>
              </p14:nvContentPartPr>
              <p14:xfrm>
                <a:off x="4522994" y="410425"/>
                <a:ext cx="331920" cy="4161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06AB8A3-8A7B-4CE0-B75D-FFAC1FF142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4354" y="401785"/>
                  <a:ext cx="3495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1E4884B-E9C0-4E45-B9BA-043D0816F3C8}"/>
                    </a:ext>
                  </a:extLst>
                </p14:cNvPr>
                <p14:cNvContentPartPr/>
                <p14:nvPr/>
              </p14:nvContentPartPr>
              <p14:xfrm>
                <a:off x="5274674" y="291985"/>
                <a:ext cx="14760" cy="1062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1E4884B-E9C0-4E45-B9BA-043D0816F3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65674" y="282985"/>
                  <a:ext cx="3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38CC9E5-2B74-4B06-9773-46C9EF99C98C}"/>
                    </a:ext>
                  </a:extLst>
                </p14:cNvPr>
                <p14:cNvContentPartPr/>
                <p14:nvPr/>
              </p14:nvContentPartPr>
              <p14:xfrm>
                <a:off x="5258474" y="282265"/>
                <a:ext cx="87840" cy="1587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38CC9E5-2B74-4B06-9773-46C9EF99C9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49474" y="273625"/>
                  <a:ext cx="105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228C63D-1E61-4D6F-A286-2B2BEE905CB5}"/>
                    </a:ext>
                  </a:extLst>
                </p14:cNvPr>
                <p14:cNvContentPartPr/>
                <p14:nvPr/>
              </p14:nvContentPartPr>
              <p14:xfrm>
                <a:off x="5208794" y="355345"/>
                <a:ext cx="227880" cy="374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228C63D-1E61-4D6F-A286-2B2BEE905C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00154" y="346705"/>
                  <a:ext cx="245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99B35B9-C5F4-4D26-97A9-BDEF0E951707}"/>
                    </a:ext>
                  </a:extLst>
                </p14:cNvPr>
                <p14:cNvContentPartPr/>
                <p14:nvPr/>
              </p14:nvContentPartPr>
              <p14:xfrm>
                <a:off x="5048594" y="166345"/>
                <a:ext cx="424440" cy="369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99B35B9-C5F4-4D26-97A9-BDEF0E9517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39594" y="157705"/>
                  <a:ext cx="442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6C6B8D1-0B3F-4855-8951-6D3080D7FE04}"/>
                    </a:ext>
                  </a:extLst>
                </p14:cNvPr>
                <p14:cNvContentPartPr/>
                <p14:nvPr/>
              </p14:nvContentPartPr>
              <p14:xfrm>
                <a:off x="5581394" y="390265"/>
                <a:ext cx="217800" cy="183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6C6B8D1-0B3F-4855-8951-6D3080D7FE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2754" y="381625"/>
                  <a:ext cx="235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D240B7A-2374-4341-8C18-F714CD3B4658}"/>
              </a:ext>
            </a:extLst>
          </p:cNvPr>
          <p:cNvGrpSpPr/>
          <p:nvPr/>
        </p:nvGrpSpPr>
        <p:grpSpPr>
          <a:xfrm>
            <a:off x="6159914" y="215305"/>
            <a:ext cx="1003320" cy="362160"/>
            <a:chOff x="6159914" y="215305"/>
            <a:chExt cx="100332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F6A7136-EFFA-40A9-8CFD-8906EB1BE8B2}"/>
                    </a:ext>
                  </a:extLst>
                </p14:cNvPr>
                <p14:cNvContentPartPr/>
                <p14:nvPr/>
              </p14:nvContentPartPr>
              <p14:xfrm>
                <a:off x="6159914" y="287305"/>
                <a:ext cx="271440" cy="1951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F6A7136-EFFA-40A9-8CFD-8906EB1BE8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51274" y="278665"/>
                  <a:ext cx="289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8DBAA62-0A4D-4425-B280-2B39C6C87A12}"/>
                    </a:ext>
                  </a:extLst>
                </p14:cNvPr>
                <p14:cNvContentPartPr/>
                <p14:nvPr/>
              </p14:nvContentPartPr>
              <p14:xfrm>
                <a:off x="6187634" y="264625"/>
                <a:ext cx="241560" cy="1407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8DBAA62-0A4D-4425-B280-2B39C6C87A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78634" y="255625"/>
                  <a:ext cx="259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9C6A64B-B218-47F9-9AAB-1B1CB4D09CC7}"/>
                    </a:ext>
                  </a:extLst>
                </p14:cNvPr>
                <p14:cNvContentPartPr/>
                <p14:nvPr/>
              </p14:nvContentPartPr>
              <p14:xfrm>
                <a:off x="6488954" y="215305"/>
                <a:ext cx="356400" cy="2487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9C6A64B-B218-47F9-9AAB-1B1CB4D09C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9954" y="206665"/>
                  <a:ext cx="374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6596A0C-20E6-4E2F-8218-08707C59E10F}"/>
                    </a:ext>
                  </a:extLst>
                </p14:cNvPr>
                <p14:cNvContentPartPr/>
                <p14:nvPr/>
              </p14:nvContentPartPr>
              <p14:xfrm>
                <a:off x="7081874" y="240145"/>
                <a:ext cx="65520" cy="406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6596A0C-20E6-4E2F-8218-08707C59E1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3234" y="231505"/>
                  <a:ext cx="83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4B5B157-FD38-423C-86C2-695519F3DBB2}"/>
                    </a:ext>
                  </a:extLst>
                </p14:cNvPr>
                <p14:cNvContentPartPr/>
                <p14:nvPr/>
              </p14:nvContentPartPr>
              <p14:xfrm>
                <a:off x="7109954" y="464425"/>
                <a:ext cx="53280" cy="1130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4B5B157-FD38-423C-86C2-695519F3DB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00954" y="455785"/>
                  <a:ext cx="7092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0F29613-8B5B-4090-BB19-7E142B7FB8CD}"/>
              </a:ext>
            </a:extLst>
          </p:cNvPr>
          <p:cNvGrpSpPr/>
          <p:nvPr/>
        </p:nvGrpSpPr>
        <p:grpSpPr>
          <a:xfrm>
            <a:off x="413613" y="1116315"/>
            <a:ext cx="245880" cy="291240"/>
            <a:chOff x="736874" y="5561665"/>
            <a:chExt cx="24588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C608F74-A2C9-422C-80B6-EC5D7217E392}"/>
                    </a:ext>
                  </a:extLst>
                </p14:cNvPr>
                <p14:cNvContentPartPr/>
                <p14:nvPr/>
              </p14:nvContentPartPr>
              <p14:xfrm>
                <a:off x="738674" y="5561665"/>
                <a:ext cx="203400" cy="21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C608F74-A2C9-422C-80B6-EC5D7217E3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9674" y="5553025"/>
                  <a:ext cx="221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4ABE72A-F51A-4FE2-97F2-5763814936BB}"/>
                    </a:ext>
                  </a:extLst>
                </p14:cNvPr>
                <p14:cNvContentPartPr/>
                <p14:nvPr/>
              </p14:nvContentPartPr>
              <p14:xfrm>
                <a:off x="736874" y="5578945"/>
                <a:ext cx="245880" cy="273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4ABE72A-F51A-4FE2-97F2-5763814936B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7874" y="5569945"/>
                  <a:ext cx="2635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F57C940-4C85-42C8-B525-B01937C5A050}"/>
              </a:ext>
            </a:extLst>
          </p:cNvPr>
          <p:cNvGrpSpPr/>
          <p:nvPr/>
        </p:nvGrpSpPr>
        <p:grpSpPr>
          <a:xfrm>
            <a:off x="910413" y="1252035"/>
            <a:ext cx="211680" cy="126360"/>
            <a:chOff x="1233674" y="5697385"/>
            <a:chExt cx="21168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58EEE32-18A2-4592-B151-7B1F4F1A008C}"/>
                    </a:ext>
                  </a:extLst>
                </p14:cNvPr>
                <p14:cNvContentPartPr/>
                <p14:nvPr/>
              </p14:nvContentPartPr>
              <p14:xfrm>
                <a:off x="1233674" y="5697385"/>
                <a:ext cx="203040" cy="230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58EEE32-18A2-4592-B151-7B1F4F1A00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25034" y="5688745"/>
                  <a:ext cx="22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F5C164A-74D3-4D86-ABB1-C05FC0CDB34B}"/>
                    </a:ext>
                  </a:extLst>
                </p14:cNvPr>
                <p14:cNvContentPartPr/>
                <p14:nvPr/>
              </p14:nvContentPartPr>
              <p14:xfrm>
                <a:off x="1296674" y="5794225"/>
                <a:ext cx="148680" cy="295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F5C164A-74D3-4D86-ABB1-C05FC0CDB34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87674" y="5785585"/>
                  <a:ext cx="1663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C724521F-57F7-482F-8BEB-E5ECC8BBF67A}"/>
              </a:ext>
            </a:extLst>
          </p:cNvPr>
          <p:cNvGrpSpPr/>
          <p:nvPr/>
        </p:nvGrpSpPr>
        <p:grpSpPr>
          <a:xfrm>
            <a:off x="1470213" y="1053315"/>
            <a:ext cx="609840" cy="421200"/>
            <a:chOff x="1793474" y="5498665"/>
            <a:chExt cx="60984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B43E4E4-29B9-46D2-9D70-14B892B81C11}"/>
                    </a:ext>
                  </a:extLst>
                </p14:cNvPr>
                <p14:cNvContentPartPr/>
                <p14:nvPr/>
              </p14:nvContentPartPr>
              <p14:xfrm>
                <a:off x="1793474" y="5498665"/>
                <a:ext cx="386280" cy="2955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B43E4E4-29B9-46D2-9D70-14B892B81C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84834" y="5489665"/>
                  <a:ext cx="403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1675869-57C6-4B09-A264-D0C227C3D965}"/>
                    </a:ext>
                  </a:extLst>
                </p14:cNvPr>
                <p14:cNvContentPartPr/>
                <p14:nvPr/>
              </p14:nvContentPartPr>
              <p14:xfrm>
                <a:off x="2377394" y="5756065"/>
                <a:ext cx="25920" cy="1638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1675869-57C6-4B09-A264-D0C227C3D9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68754" y="5747065"/>
                  <a:ext cx="4356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4F7499E0-1753-49F0-933E-BE4B44DF9DBD}"/>
                  </a:ext>
                </a:extLst>
              </p14:cNvPr>
              <p14:cNvContentPartPr/>
              <p14:nvPr/>
            </p14:nvContentPartPr>
            <p14:xfrm>
              <a:off x="2336733" y="1248435"/>
              <a:ext cx="36000" cy="3780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4F7499E0-1753-49F0-933E-BE4B44DF9DB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28093" y="1239795"/>
                <a:ext cx="5364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o 41">
            <a:extLst>
              <a:ext uri="{FF2B5EF4-FFF2-40B4-BE49-F238E27FC236}">
                <a16:creationId xmlns:a16="http://schemas.microsoft.com/office/drawing/2014/main" id="{0AFAE144-BC2A-4E80-82F5-836D1BFE6673}"/>
              </a:ext>
            </a:extLst>
          </p:cNvPr>
          <p:cNvGrpSpPr/>
          <p:nvPr/>
        </p:nvGrpSpPr>
        <p:grpSpPr>
          <a:xfrm>
            <a:off x="2629413" y="1045035"/>
            <a:ext cx="596880" cy="225720"/>
            <a:chOff x="2952674" y="5490385"/>
            <a:chExt cx="59688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E57DD6C-81BB-41BF-AAAD-55D813DE18AF}"/>
                    </a:ext>
                  </a:extLst>
                </p14:cNvPr>
                <p14:cNvContentPartPr/>
                <p14:nvPr/>
              </p14:nvContentPartPr>
              <p14:xfrm>
                <a:off x="2952674" y="5490385"/>
                <a:ext cx="282960" cy="225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E57DD6C-81BB-41BF-AAAD-55D813DE18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44034" y="5481385"/>
                  <a:ext cx="300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1CDFB33-4BEA-49DA-9DFE-40B451736B56}"/>
                    </a:ext>
                  </a:extLst>
                </p14:cNvPr>
                <p14:cNvContentPartPr/>
                <p14:nvPr/>
              </p14:nvContentPartPr>
              <p14:xfrm>
                <a:off x="3341834" y="5529625"/>
                <a:ext cx="207720" cy="173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1CDFB33-4BEA-49DA-9DFE-40B451736B5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33194" y="5520985"/>
                  <a:ext cx="2253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A52C727-5376-4EA4-B062-EED582A4A5A6}"/>
              </a:ext>
            </a:extLst>
          </p:cNvPr>
          <p:cNvGrpSpPr/>
          <p:nvPr/>
        </p:nvGrpSpPr>
        <p:grpSpPr>
          <a:xfrm>
            <a:off x="3668373" y="852435"/>
            <a:ext cx="1217880" cy="347400"/>
            <a:chOff x="3991634" y="5297785"/>
            <a:chExt cx="121788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71D546B-C34C-4379-B8A9-98EF4A59250D}"/>
                    </a:ext>
                  </a:extLst>
                </p14:cNvPr>
                <p14:cNvContentPartPr/>
                <p14:nvPr/>
              </p14:nvContentPartPr>
              <p14:xfrm>
                <a:off x="4067234" y="5432785"/>
                <a:ext cx="50400" cy="2055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71D546B-C34C-4379-B8A9-98EF4A5925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58234" y="5423785"/>
                  <a:ext cx="68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4E46137-F2ED-4054-8865-F92271C46277}"/>
                    </a:ext>
                  </a:extLst>
                </p14:cNvPr>
                <p14:cNvContentPartPr/>
                <p14:nvPr/>
              </p14:nvContentPartPr>
              <p14:xfrm>
                <a:off x="3991634" y="5545465"/>
                <a:ext cx="225720" cy="428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4E46137-F2ED-4054-8865-F92271C462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82634" y="5536465"/>
                  <a:ext cx="243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BBE280C-46A0-4682-BE7F-86E67B760D48}"/>
                    </a:ext>
                  </a:extLst>
                </p14:cNvPr>
                <p14:cNvContentPartPr/>
                <p14:nvPr/>
              </p14:nvContentPartPr>
              <p14:xfrm>
                <a:off x="4418234" y="5465185"/>
                <a:ext cx="204120" cy="1800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BBE280C-46A0-4682-BE7F-86E67B760D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09594" y="5456185"/>
                  <a:ext cx="221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B836A75-D160-4BE0-8792-1A816892FE78}"/>
                    </a:ext>
                  </a:extLst>
                </p14:cNvPr>
                <p14:cNvContentPartPr/>
                <p14:nvPr/>
              </p14:nvContentPartPr>
              <p14:xfrm>
                <a:off x="4682834" y="5297785"/>
                <a:ext cx="67680" cy="1116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B836A75-D160-4BE0-8792-1A816892FE7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74194" y="5289145"/>
                  <a:ext cx="85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85EB0A3-1C03-4499-BBAA-7C6F9F0A3096}"/>
                    </a:ext>
                  </a:extLst>
                </p14:cNvPr>
                <p14:cNvContentPartPr/>
                <p14:nvPr/>
              </p14:nvContentPartPr>
              <p14:xfrm>
                <a:off x="4886954" y="5376985"/>
                <a:ext cx="239400" cy="2577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85EB0A3-1C03-4499-BBAA-7C6F9F0A30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77954" y="5368345"/>
                  <a:ext cx="257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076996C-9967-4524-8D8B-F6E6614C0C4A}"/>
                    </a:ext>
                  </a:extLst>
                </p14:cNvPr>
                <p14:cNvContentPartPr/>
                <p14:nvPr/>
              </p14:nvContentPartPr>
              <p14:xfrm>
                <a:off x="5042114" y="5566705"/>
                <a:ext cx="167400" cy="313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076996C-9967-4524-8D8B-F6E6614C0C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33114" y="5557705"/>
                  <a:ext cx="1850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47852095-B01F-4BCD-ACE6-F3868FE95B98}"/>
              </a:ext>
            </a:extLst>
          </p:cNvPr>
          <p:cNvGrpSpPr/>
          <p:nvPr/>
        </p:nvGrpSpPr>
        <p:grpSpPr>
          <a:xfrm>
            <a:off x="5290173" y="912555"/>
            <a:ext cx="1381680" cy="402840"/>
            <a:chOff x="5613434" y="5357905"/>
            <a:chExt cx="138168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5517653-0250-46F0-971D-3A896A0F971C}"/>
                    </a:ext>
                  </a:extLst>
                </p14:cNvPr>
                <p14:cNvContentPartPr/>
                <p14:nvPr/>
              </p14:nvContentPartPr>
              <p14:xfrm>
                <a:off x="5662394" y="5407225"/>
                <a:ext cx="48960" cy="223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5517653-0250-46F0-971D-3A896A0F97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53394" y="5398225"/>
                  <a:ext cx="66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FD6E83A-0EFB-4C4B-BA49-8984354554E1}"/>
                    </a:ext>
                  </a:extLst>
                </p14:cNvPr>
                <p14:cNvContentPartPr/>
                <p14:nvPr/>
              </p14:nvContentPartPr>
              <p14:xfrm>
                <a:off x="5613434" y="5532865"/>
                <a:ext cx="287280" cy="403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FD6E83A-0EFB-4C4B-BA49-8984354554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04794" y="5523865"/>
                  <a:ext cx="304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70ACCC4-9B56-4AB5-9902-B51B8B1D1369}"/>
                    </a:ext>
                  </a:extLst>
                </p14:cNvPr>
                <p14:cNvContentPartPr/>
                <p14:nvPr/>
              </p14:nvContentPartPr>
              <p14:xfrm>
                <a:off x="6128594" y="5357905"/>
                <a:ext cx="388800" cy="2865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70ACCC4-9B56-4AB5-9902-B51B8B1D13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19594" y="5349265"/>
                  <a:ext cx="406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3116CBA-6D6E-4C1A-8013-30E08718644C}"/>
                    </a:ext>
                  </a:extLst>
                </p14:cNvPr>
                <p14:cNvContentPartPr/>
                <p14:nvPr/>
              </p14:nvContentPartPr>
              <p14:xfrm>
                <a:off x="6608834" y="5587225"/>
                <a:ext cx="124560" cy="1735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3116CBA-6D6E-4C1A-8013-30E08718644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00194" y="5578225"/>
                  <a:ext cx="142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544646A-6D65-4498-939B-8A3B4EFC70BB}"/>
                    </a:ext>
                  </a:extLst>
                </p14:cNvPr>
                <p14:cNvContentPartPr/>
                <p14:nvPr/>
              </p14:nvContentPartPr>
              <p14:xfrm>
                <a:off x="6961994" y="5524945"/>
                <a:ext cx="33120" cy="327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544646A-6D65-4498-939B-8A3B4EFC70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52994" y="5515945"/>
                  <a:ext cx="507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3A533DF3-DFD3-40EE-81BA-62857DE1D844}"/>
                  </a:ext>
                </a:extLst>
              </p14:cNvPr>
              <p14:cNvContentPartPr/>
              <p14:nvPr/>
            </p14:nvContentPartPr>
            <p14:xfrm>
              <a:off x="6891813" y="903195"/>
              <a:ext cx="229680" cy="28296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3A533DF3-DFD3-40EE-81BA-62857DE1D84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83173" y="894555"/>
                <a:ext cx="24732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upo 58">
            <a:extLst>
              <a:ext uri="{FF2B5EF4-FFF2-40B4-BE49-F238E27FC236}">
                <a16:creationId xmlns:a16="http://schemas.microsoft.com/office/drawing/2014/main" id="{565FDC27-30FD-4B45-B6E2-EB7188D6D33E}"/>
              </a:ext>
            </a:extLst>
          </p:cNvPr>
          <p:cNvGrpSpPr/>
          <p:nvPr/>
        </p:nvGrpSpPr>
        <p:grpSpPr>
          <a:xfrm>
            <a:off x="7579413" y="966555"/>
            <a:ext cx="498240" cy="292680"/>
            <a:chOff x="7902674" y="5411905"/>
            <a:chExt cx="49824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6F76B50-99B4-4863-9C8B-9C2FDA66AD0E}"/>
                    </a:ext>
                  </a:extLst>
                </p14:cNvPr>
                <p14:cNvContentPartPr/>
                <p14:nvPr/>
              </p14:nvContentPartPr>
              <p14:xfrm>
                <a:off x="8083034" y="5411905"/>
                <a:ext cx="24480" cy="2926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6F76B50-99B4-4863-9C8B-9C2FDA66AD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4394" y="5403265"/>
                  <a:ext cx="42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82C9997-56B8-445C-9A98-D071F35B13D2}"/>
                    </a:ext>
                  </a:extLst>
                </p14:cNvPr>
                <p14:cNvContentPartPr/>
                <p14:nvPr/>
              </p14:nvContentPartPr>
              <p14:xfrm>
                <a:off x="7902674" y="5589385"/>
                <a:ext cx="498240" cy="403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82C9997-56B8-445C-9A98-D071F35B13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93674" y="5580385"/>
                  <a:ext cx="5158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E7104A03-0FB7-4388-AF72-5EEA2F72632A}"/>
              </a:ext>
            </a:extLst>
          </p:cNvPr>
          <p:cNvGrpSpPr/>
          <p:nvPr/>
        </p:nvGrpSpPr>
        <p:grpSpPr>
          <a:xfrm>
            <a:off x="8363133" y="853875"/>
            <a:ext cx="2589480" cy="395280"/>
            <a:chOff x="8686394" y="5299225"/>
            <a:chExt cx="25894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E08C2F2-49E5-418F-A036-E74AF36A81D2}"/>
                    </a:ext>
                  </a:extLst>
                </p14:cNvPr>
                <p14:cNvContentPartPr/>
                <p14:nvPr/>
              </p14:nvContentPartPr>
              <p14:xfrm>
                <a:off x="8686394" y="5491105"/>
                <a:ext cx="225720" cy="2034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E08C2F2-49E5-418F-A036-E74AF36A81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77754" y="5482105"/>
                  <a:ext cx="243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C931918B-A658-4A0F-958A-1E4CE5C97512}"/>
                    </a:ext>
                  </a:extLst>
                </p14:cNvPr>
                <p14:cNvContentPartPr/>
                <p14:nvPr/>
              </p14:nvContentPartPr>
              <p14:xfrm>
                <a:off x="8978714" y="5324785"/>
                <a:ext cx="109800" cy="1512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C931918B-A658-4A0F-958A-1E4CE5C975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69714" y="5315785"/>
                  <a:ext cx="127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43C8DF8-EF5F-4A85-A55C-43A397F4279F}"/>
                    </a:ext>
                  </a:extLst>
                </p14:cNvPr>
                <p14:cNvContentPartPr/>
                <p14:nvPr/>
              </p14:nvContentPartPr>
              <p14:xfrm>
                <a:off x="9162314" y="5412985"/>
                <a:ext cx="221040" cy="2012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43C8DF8-EF5F-4A85-A55C-43A397F427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53674" y="5403985"/>
                  <a:ext cx="238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A8A0101-B024-4BF8-A626-893889795706}"/>
                    </a:ext>
                  </a:extLst>
                </p14:cNvPr>
                <p14:cNvContentPartPr/>
                <p14:nvPr/>
              </p14:nvContentPartPr>
              <p14:xfrm>
                <a:off x="9273194" y="5562025"/>
                <a:ext cx="174960" cy="381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A8A0101-B024-4BF8-A626-8938897957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64194" y="5553025"/>
                  <a:ext cx="192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45C0976-992D-4860-8967-B01E8F716E1B}"/>
                    </a:ext>
                  </a:extLst>
                </p14:cNvPr>
                <p14:cNvContentPartPr/>
                <p14:nvPr/>
              </p14:nvContentPartPr>
              <p14:xfrm>
                <a:off x="9798434" y="5402545"/>
                <a:ext cx="15840" cy="1602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45C0976-992D-4860-8967-B01E8F716E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89434" y="5393545"/>
                  <a:ext cx="33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0F63ED1-370D-4ED2-93EC-27277D5DAB7C}"/>
                    </a:ext>
                  </a:extLst>
                </p14:cNvPr>
                <p14:cNvContentPartPr/>
                <p14:nvPr/>
              </p14:nvContentPartPr>
              <p14:xfrm>
                <a:off x="9675674" y="5505505"/>
                <a:ext cx="255960" cy="162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0F63ED1-370D-4ED2-93EC-27277D5DAB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67034" y="5496865"/>
                  <a:ext cx="273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2ED0E8BD-D331-4678-ADC4-69415F6D1367}"/>
                    </a:ext>
                  </a:extLst>
                </p14:cNvPr>
                <p14:cNvContentPartPr/>
                <p14:nvPr/>
              </p14:nvContentPartPr>
              <p14:xfrm>
                <a:off x="10085714" y="5299225"/>
                <a:ext cx="272880" cy="3103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2ED0E8BD-D331-4678-ADC4-69415F6D136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76714" y="5290585"/>
                  <a:ext cx="290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67F28B0-DFFB-4B38-989E-0BE86833D618}"/>
                    </a:ext>
                  </a:extLst>
                </p14:cNvPr>
                <p14:cNvContentPartPr/>
                <p14:nvPr/>
              </p14:nvContentPartPr>
              <p14:xfrm>
                <a:off x="10458314" y="5489665"/>
                <a:ext cx="283680" cy="1710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67F28B0-DFFB-4B38-989E-0BE86833D61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49674" y="5481025"/>
                  <a:ext cx="301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FF4F0A4-785A-4E20-B465-9E54D7372322}"/>
                    </a:ext>
                  </a:extLst>
                </p14:cNvPr>
                <p14:cNvContentPartPr/>
                <p14:nvPr/>
              </p14:nvContentPartPr>
              <p14:xfrm>
                <a:off x="10857554" y="5529265"/>
                <a:ext cx="32400" cy="288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FF4F0A4-785A-4E20-B465-9E54D73723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48554" y="5520265"/>
                  <a:ext cx="5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9F932D6-7FEB-4E8B-9737-D320B55DB241}"/>
                    </a:ext>
                  </a:extLst>
                </p14:cNvPr>
                <p14:cNvContentPartPr/>
                <p14:nvPr/>
              </p14:nvContentPartPr>
              <p14:xfrm>
                <a:off x="10994714" y="5330905"/>
                <a:ext cx="281160" cy="3013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9F932D6-7FEB-4E8B-9737-D320B55DB2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986074" y="5321905"/>
                  <a:ext cx="29880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6554123C-035E-41B2-A08A-F29E3B6B7264}"/>
              </a:ext>
            </a:extLst>
          </p:cNvPr>
          <p:cNvGrpSpPr/>
          <p:nvPr/>
        </p:nvGrpSpPr>
        <p:grpSpPr>
          <a:xfrm>
            <a:off x="531504" y="2895292"/>
            <a:ext cx="1276200" cy="397080"/>
            <a:chOff x="6499754" y="6154225"/>
            <a:chExt cx="12762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51D44AC2-9EA2-4CC0-B768-C43520EEF7FE}"/>
                    </a:ext>
                  </a:extLst>
                </p14:cNvPr>
                <p14:cNvContentPartPr/>
                <p14:nvPr/>
              </p14:nvContentPartPr>
              <p14:xfrm>
                <a:off x="6499754" y="6154225"/>
                <a:ext cx="387720" cy="3193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51D44AC2-9EA2-4CC0-B768-C43520EEF7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91114" y="6145585"/>
                  <a:ext cx="4053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E42F4F7-96EC-4EC1-A0C2-FDD6CF32DA71}"/>
                    </a:ext>
                  </a:extLst>
                </p14:cNvPr>
                <p14:cNvContentPartPr/>
                <p14:nvPr/>
              </p14:nvContentPartPr>
              <p14:xfrm>
                <a:off x="6967394" y="6327745"/>
                <a:ext cx="300240" cy="2235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E42F4F7-96EC-4EC1-A0C2-FDD6CF32DA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58394" y="6318745"/>
                  <a:ext cx="31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DE7E7F99-C92A-4A8A-958B-D6839C94A8CA}"/>
                    </a:ext>
                  </a:extLst>
                </p14:cNvPr>
                <p14:cNvContentPartPr/>
                <p14:nvPr/>
              </p14:nvContentPartPr>
              <p14:xfrm>
                <a:off x="7495874" y="6334585"/>
                <a:ext cx="280080" cy="604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E7E7F99-C92A-4A8A-958B-D6839C94A8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86874" y="6325585"/>
                  <a:ext cx="297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C10A4C6A-5F7B-431A-A900-5FBC9F66E45C}"/>
                    </a:ext>
                  </a:extLst>
                </p14:cNvPr>
                <p14:cNvContentPartPr/>
                <p14:nvPr/>
              </p14:nvContentPartPr>
              <p14:xfrm>
                <a:off x="7620074" y="6441145"/>
                <a:ext cx="109080" cy="176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10A4C6A-5F7B-431A-A900-5FBC9F66E4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11074" y="6432145"/>
                  <a:ext cx="1267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1455606-5A18-4913-8F12-1598E34401FB}"/>
              </a:ext>
            </a:extLst>
          </p:cNvPr>
          <p:cNvGrpSpPr/>
          <p:nvPr/>
        </p:nvGrpSpPr>
        <p:grpSpPr>
          <a:xfrm>
            <a:off x="2151144" y="2804212"/>
            <a:ext cx="1768680" cy="374040"/>
            <a:chOff x="8119394" y="6063145"/>
            <a:chExt cx="17686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B2D6CE9A-936F-4F5C-8DC0-7A94C0AF6CB7}"/>
                    </a:ext>
                  </a:extLst>
                </p14:cNvPr>
                <p14:cNvContentPartPr/>
                <p14:nvPr/>
              </p14:nvContentPartPr>
              <p14:xfrm>
                <a:off x="8119394" y="6094105"/>
                <a:ext cx="404280" cy="3430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B2D6CE9A-936F-4F5C-8DC0-7A94C0AF6C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10754" y="6085465"/>
                  <a:ext cx="421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FF94A4D-64B4-466A-9B90-ABDC4AB30B3F}"/>
                    </a:ext>
                  </a:extLst>
                </p14:cNvPr>
                <p14:cNvContentPartPr/>
                <p14:nvPr/>
              </p14:nvContentPartPr>
              <p14:xfrm>
                <a:off x="8536634" y="6284545"/>
                <a:ext cx="105120" cy="146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FF94A4D-64B4-466A-9B90-ABDC4AB30B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27634" y="6275905"/>
                  <a:ext cx="122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9AF2D24-F025-4D2A-992B-B1E22D24BFB8}"/>
                    </a:ext>
                  </a:extLst>
                </p14:cNvPr>
                <p14:cNvContentPartPr/>
                <p14:nvPr/>
              </p14:nvContentPartPr>
              <p14:xfrm>
                <a:off x="8760554" y="6352225"/>
                <a:ext cx="296280" cy="349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9AF2D24-F025-4D2A-992B-B1E22D24BF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51554" y="6343225"/>
                  <a:ext cx="313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094EBFC-E347-473A-9C21-DDDE74404085}"/>
                    </a:ext>
                  </a:extLst>
                </p14:cNvPr>
                <p14:cNvContentPartPr/>
                <p14:nvPr/>
              </p14:nvContentPartPr>
              <p14:xfrm>
                <a:off x="9240074" y="6247825"/>
                <a:ext cx="193680" cy="1591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094EBFC-E347-473A-9C21-DDDE744040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31434" y="6239185"/>
                  <a:ext cx="211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38B4C595-BB56-44D8-B4BD-9723F7763B73}"/>
                    </a:ext>
                  </a:extLst>
                </p14:cNvPr>
                <p14:cNvContentPartPr/>
                <p14:nvPr/>
              </p14:nvContentPartPr>
              <p14:xfrm>
                <a:off x="9453554" y="6063145"/>
                <a:ext cx="45360" cy="1418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38B4C595-BB56-44D8-B4BD-9723F7763B7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44554" y="6054145"/>
                  <a:ext cx="63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FEB67CB-68FC-4E2D-9CD8-F829DBE4B37F}"/>
                    </a:ext>
                  </a:extLst>
                </p14:cNvPr>
                <p14:cNvContentPartPr/>
                <p14:nvPr/>
              </p14:nvContentPartPr>
              <p14:xfrm>
                <a:off x="9591434" y="6085105"/>
                <a:ext cx="228960" cy="2934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FEB67CB-68FC-4E2D-9CD8-F829DBE4B3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82434" y="6076465"/>
                  <a:ext cx="2466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670EED4-8758-485D-95F1-99A17EB992E7}"/>
                    </a:ext>
                  </a:extLst>
                </p14:cNvPr>
                <p14:cNvContentPartPr/>
                <p14:nvPr/>
              </p14:nvContentPartPr>
              <p14:xfrm>
                <a:off x="9700874" y="6319465"/>
                <a:ext cx="187200" cy="244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670EED4-8758-485D-95F1-99A17EB992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92234" y="6310825"/>
                  <a:ext cx="2048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8BB847A7-A5C7-492D-8FBF-0DCB48357537}"/>
              </a:ext>
            </a:extLst>
          </p:cNvPr>
          <p:cNvGrpSpPr/>
          <p:nvPr/>
        </p:nvGrpSpPr>
        <p:grpSpPr>
          <a:xfrm>
            <a:off x="395954" y="2678087"/>
            <a:ext cx="4544640" cy="977760"/>
            <a:chOff x="6069914" y="2405545"/>
            <a:chExt cx="4544640" cy="9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EC14F6E5-B84A-4BDC-90D7-C034369B6A92}"/>
                    </a:ext>
                  </a:extLst>
                </p14:cNvPr>
                <p14:cNvContentPartPr/>
                <p14:nvPr/>
              </p14:nvContentPartPr>
              <p14:xfrm>
                <a:off x="6069914" y="2405545"/>
                <a:ext cx="3672720" cy="518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EC14F6E5-B84A-4BDC-90D7-C034369B6A9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60914" y="2396545"/>
                  <a:ext cx="3690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5BB085C-F190-4C29-BAC1-A2E233946561}"/>
                    </a:ext>
                  </a:extLst>
                </p14:cNvPr>
                <p14:cNvContentPartPr/>
                <p14:nvPr/>
              </p14:nvContentPartPr>
              <p14:xfrm>
                <a:off x="6109874" y="2452705"/>
                <a:ext cx="3810240" cy="8143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5BB085C-F190-4C29-BAC1-A2E2339465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00874" y="2444065"/>
                  <a:ext cx="382788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7F18182D-1308-4A53-95C1-D087186DF823}"/>
                    </a:ext>
                  </a:extLst>
                </p14:cNvPr>
                <p14:cNvContentPartPr/>
                <p14:nvPr/>
              </p14:nvContentPartPr>
              <p14:xfrm>
                <a:off x="9863234" y="2424265"/>
                <a:ext cx="52920" cy="6854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F18182D-1308-4A53-95C1-D087186DF82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54594" y="2415265"/>
                  <a:ext cx="705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7A46D2D2-73F6-4D59-8A08-479712E9F9E4}"/>
                    </a:ext>
                  </a:extLst>
                </p14:cNvPr>
                <p14:cNvContentPartPr/>
                <p14:nvPr/>
              </p14:nvContentPartPr>
              <p14:xfrm>
                <a:off x="10084634" y="3108625"/>
                <a:ext cx="196920" cy="1731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7A46D2D2-73F6-4D59-8A08-479712E9F9E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75634" y="3099985"/>
                  <a:ext cx="214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A2DEB84-9FB5-46AF-A737-3956D0B9B727}"/>
                    </a:ext>
                  </a:extLst>
                </p14:cNvPr>
                <p14:cNvContentPartPr/>
                <p14:nvPr/>
              </p14:nvContentPartPr>
              <p14:xfrm>
                <a:off x="9989954" y="3074425"/>
                <a:ext cx="283320" cy="2638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A2DEB84-9FB5-46AF-A737-3956D0B9B72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81314" y="3065425"/>
                  <a:ext cx="300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A8C1478-6C11-4EC7-A255-AF68CC8B08EE}"/>
                    </a:ext>
                  </a:extLst>
                </p14:cNvPr>
                <p14:cNvContentPartPr/>
                <p14:nvPr/>
              </p14:nvContentPartPr>
              <p14:xfrm>
                <a:off x="10397474" y="3191785"/>
                <a:ext cx="217080" cy="1915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A8C1478-6C11-4EC7-A255-AF68CC8B08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88834" y="3183145"/>
                  <a:ext cx="2347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A22A94C8-F91E-4276-8FBF-07BE11B47810}"/>
              </a:ext>
            </a:extLst>
          </p:cNvPr>
          <p:cNvGrpSpPr/>
          <p:nvPr/>
        </p:nvGrpSpPr>
        <p:grpSpPr>
          <a:xfrm>
            <a:off x="385559" y="3919198"/>
            <a:ext cx="5043240" cy="1156680"/>
            <a:chOff x="523034" y="5747065"/>
            <a:chExt cx="5043240" cy="11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241901E6-8787-4E02-8EC7-B67EAADF3B05}"/>
                    </a:ext>
                  </a:extLst>
                </p14:cNvPr>
                <p14:cNvContentPartPr/>
                <p14:nvPr/>
              </p14:nvContentPartPr>
              <p14:xfrm>
                <a:off x="702674" y="6005545"/>
                <a:ext cx="304560" cy="3481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241901E6-8787-4E02-8EC7-B67EAADF3B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4034" y="5996545"/>
                  <a:ext cx="3222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046B3185-07F1-4461-86DD-63D1BCF528CC}"/>
                    </a:ext>
                  </a:extLst>
                </p14:cNvPr>
                <p14:cNvContentPartPr/>
                <p14:nvPr/>
              </p14:nvContentPartPr>
              <p14:xfrm>
                <a:off x="1239794" y="6291745"/>
                <a:ext cx="12960" cy="2012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046B3185-07F1-4461-86DD-63D1BCF528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31154" y="6282745"/>
                  <a:ext cx="30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9222F0FE-F7A8-4525-BF91-F92976E6E278}"/>
                    </a:ext>
                  </a:extLst>
                </p14:cNvPr>
                <p14:cNvContentPartPr/>
                <p14:nvPr/>
              </p14:nvContentPartPr>
              <p14:xfrm>
                <a:off x="1574954" y="6186265"/>
                <a:ext cx="348120" cy="212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9222F0FE-F7A8-4525-BF91-F92976E6E2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65954" y="6177625"/>
                  <a:ext cx="365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3E8B6F43-07C0-4633-A8ED-8F555CC53A77}"/>
                    </a:ext>
                  </a:extLst>
                </p14:cNvPr>
                <p14:cNvContentPartPr/>
                <p14:nvPr/>
              </p14:nvContentPartPr>
              <p14:xfrm>
                <a:off x="1734794" y="6294625"/>
                <a:ext cx="202680" cy="349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3E8B6F43-07C0-4633-A8ED-8F555CC53A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26154" y="6285985"/>
                  <a:ext cx="220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2EE08462-0248-40AF-AB73-FC5B5BA6450A}"/>
                    </a:ext>
                  </a:extLst>
                </p14:cNvPr>
                <p14:cNvContentPartPr/>
                <p14:nvPr/>
              </p14:nvContentPartPr>
              <p14:xfrm>
                <a:off x="2709314" y="5997625"/>
                <a:ext cx="89280" cy="2512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2EE08462-0248-40AF-AB73-FC5B5BA645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00674" y="5988985"/>
                  <a:ext cx="106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3351EC35-F6C2-473D-A2E8-43CDC10F4F43}"/>
                    </a:ext>
                  </a:extLst>
                </p14:cNvPr>
                <p14:cNvContentPartPr/>
                <p14:nvPr/>
              </p14:nvContentPartPr>
              <p14:xfrm>
                <a:off x="2898314" y="6016345"/>
                <a:ext cx="55800" cy="2188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3351EC35-F6C2-473D-A2E8-43CDC10F4F4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89314" y="6007705"/>
                  <a:ext cx="73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895026D4-622B-4C5A-85E0-6A6813DF4D3C}"/>
                    </a:ext>
                  </a:extLst>
                </p14:cNvPr>
                <p14:cNvContentPartPr/>
                <p14:nvPr/>
              </p14:nvContentPartPr>
              <p14:xfrm>
                <a:off x="3118274" y="5883505"/>
                <a:ext cx="255600" cy="30636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895026D4-622B-4C5A-85E0-6A6813DF4D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09274" y="5874505"/>
                  <a:ext cx="273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F6AA993-3FC4-4A41-B0A9-359EAE5DF82E}"/>
                    </a:ext>
                  </a:extLst>
                </p14:cNvPr>
                <p14:cNvContentPartPr/>
                <p14:nvPr/>
              </p14:nvContentPartPr>
              <p14:xfrm>
                <a:off x="3416714" y="6110665"/>
                <a:ext cx="144000" cy="1440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F6AA993-3FC4-4A41-B0A9-359EAE5DF82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07714" y="6101665"/>
                  <a:ext cx="161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196873B-D1B3-4D57-AD51-15AE688E53E0}"/>
                    </a:ext>
                  </a:extLst>
                </p14:cNvPr>
                <p14:cNvContentPartPr/>
                <p14:nvPr/>
              </p14:nvContentPartPr>
              <p14:xfrm>
                <a:off x="4008554" y="6131185"/>
                <a:ext cx="274680" cy="428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196873B-D1B3-4D57-AD51-15AE688E53E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99914" y="6122185"/>
                  <a:ext cx="292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F5D039FB-E2BC-4240-82A1-9177BE8B2245}"/>
                    </a:ext>
                  </a:extLst>
                </p14:cNvPr>
                <p14:cNvContentPartPr/>
                <p14:nvPr/>
              </p14:nvContentPartPr>
              <p14:xfrm>
                <a:off x="4629554" y="6000505"/>
                <a:ext cx="282600" cy="2318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F5D039FB-E2BC-4240-82A1-9177BE8B22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20554" y="5991505"/>
                  <a:ext cx="300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0CFD8053-7A2B-4AD5-A670-607D9B5028B1}"/>
                    </a:ext>
                  </a:extLst>
                </p14:cNvPr>
                <p14:cNvContentPartPr/>
                <p14:nvPr/>
              </p14:nvContentPartPr>
              <p14:xfrm>
                <a:off x="4711994" y="6172585"/>
                <a:ext cx="186480" cy="12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CFD8053-7A2B-4AD5-A670-607D9B5028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03354" y="6163585"/>
                  <a:ext cx="204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CCF6F049-02DC-4C4B-9BCF-5EEFDF80781B}"/>
                    </a:ext>
                  </a:extLst>
                </p14:cNvPr>
                <p14:cNvContentPartPr/>
                <p14:nvPr/>
              </p14:nvContentPartPr>
              <p14:xfrm>
                <a:off x="2579354" y="6373465"/>
                <a:ext cx="2404800" cy="428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CCF6F049-02DC-4C4B-9BCF-5EEFDF8078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70714" y="6364465"/>
                  <a:ext cx="2422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B8265367-58AD-4684-8A4F-61CC4E09E2EE}"/>
                    </a:ext>
                  </a:extLst>
                </p14:cNvPr>
                <p14:cNvContentPartPr/>
                <p14:nvPr/>
              </p14:nvContentPartPr>
              <p14:xfrm>
                <a:off x="3456314" y="6481465"/>
                <a:ext cx="37080" cy="2163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B8265367-58AD-4684-8A4F-61CC4E09E2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47674" y="6472825"/>
                  <a:ext cx="54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FE8D107-17A2-4AC5-903A-69C1BA4963D7}"/>
                    </a:ext>
                  </a:extLst>
                </p14:cNvPr>
                <p14:cNvContentPartPr/>
                <p14:nvPr/>
              </p14:nvContentPartPr>
              <p14:xfrm>
                <a:off x="3608954" y="6534745"/>
                <a:ext cx="203400" cy="1803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8FE8D107-17A2-4AC5-903A-69C1BA4963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00314" y="6525745"/>
                  <a:ext cx="221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E684F546-6A34-4DF7-9B8B-60BC06845471}"/>
                    </a:ext>
                  </a:extLst>
                </p14:cNvPr>
                <p14:cNvContentPartPr/>
                <p14:nvPr/>
              </p14:nvContentPartPr>
              <p14:xfrm>
                <a:off x="600074" y="5747065"/>
                <a:ext cx="4966200" cy="1033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E684F546-6A34-4DF7-9B8B-60BC068454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1434" y="5738065"/>
                  <a:ext cx="4983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82C56DBF-A771-458A-AE07-771C7FFF9E6C}"/>
                    </a:ext>
                  </a:extLst>
                </p14:cNvPr>
                <p14:cNvContentPartPr/>
                <p14:nvPr/>
              </p14:nvContentPartPr>
              <p14:xfrm>
                <a:off x="523034" y="5801065"/>
                <a:ext cx="4663440" cy="11026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82C56DBF-A771-458A-AE07-771C7FFF9E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4034" y="5792065"/>
                  <a:ext cx="4681080" cy="11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76850CA-5F79-41EF-A517-75C7DA1E091F}"/>
                    </a:ext>
                  </a:extLst>
                </p14:cNvPr>
                <p14:cNvContentPartPr/>
                <p14:nvPr/>
              </p14:nvContentPartPr>
              <p14:xfrm>
                <a:off x="5048234" y="5820865"/>
                <a:ext cx="473760" cy="10465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76850CA-5F79-41EF-A517-75C7DA1E09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39594" y="5812225"/>
                  <a:ext cx="491400" cy="10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2A5151C3-0317-457D-8B07-2B38EBE1C3B9}"/>
              </a:ext>
            </a:extLst>
          </p:cNvPr>
          <p:cNvGrpSpPr/>
          <p:nvPr/>
        </p:nvGrpSpPr>
        <p:grpSpPr>
          <a:xfrm>
            <a:off x="5537879" y="4271998"/>
            <a:ext cx="688320" cy="324360"/>
            <a:chOff x="5675354" y="6099865"/>
            <a:chExt cx="68832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326D5D31-78F2-4901-A464-C01172D6B38F}"/>
                    </a:ext>
                  </a:extLst>
                </p14:cNvPr>
                <p14:cNvContentPartPr/>
                <p14:nvPr/>
              </p14:nvContentPartPr>
              <p14:xfrm>
                <a:off x="5817554" y="6148825"/>
                <a:ext cx="67320" cy="1515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326D5D31-78F2-4901-A464-C01172D6B3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08554" y="6139825"/>
                  <a:ext cx="84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21398D2-5AE5-40C1-82AF-3A5A7BF9E4CE}"/>
                    </a:ext>
                  </a:extLst>
                </p14:cNvPr>
                <p14:cNvContentPartPr/>
                <p14:nvPr/>
              </p14:nvContentPartPr>
              <p14:xfrm>
                <a:off x="5796314" y="6183745"/>
                <a:ext cx="41040" cy="975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21398D2-5AE5-40C1-82AF-3A5A7BF9E4C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87674" y="6175105"/>
                  <a:ext cx="58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C53E237-602E-43DF-B94C-332249735C55}"/>
                    </a:ext>
                  </a:extLst>
                </p14:cNvPr>
                <p14:cNvContentPartPr/>
                <p14:nvPr/>
              </p14:nvContentPartPr>
              <p14:xfrm>
                <a:off x="5735114" y="6217585"/>
                <a:ext cx="225000" cy="60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C53E237-602E-43DF-B94C-332249735C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26114" y="6208945"/>
                  <a:ext cx="24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E1891B25-3281-4316-8E91-B8D6B481F5DF}"/>
                    </a:ext>
                  </a:extLst>
                </p14:cNvPr>
                <p14:cNvContentPartPr/>
                <p14:nvPr/>
              </p14:nvContentPartPr>
              <p14:xfrm>
                <a:off x="5675354" y="6099865"/>
                <a:ext cx="285840" cy="2941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E1891B25-3281-4316-8E91-B8D6B481F5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66354" y="6090865"/>
                  <a:ext cx="303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B597ABA-BCB2-42F5-BED1-05DD64653BC8}"/>
                    </a:ext>
                  </a:extLst>
                </p14:cNvPr>
                <p14:cNvContentPartPr/>
                <p14:nvPr/>
              </p14:nvContentPartPr>
              <p14:xfrm>
                <a:off x="6153074" y="6190585"/>
                <a:ext cx="210600" cy="233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B597ABA-BCB2-42F5-BED1-05DD64653B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44074" y="6181585"/>
                  <a:ext cx="2282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9189D3C5-E6D5-4A56-A6C0-F3391B93040A}"/>
              </a:ext>
            </a:extLst>
          </p:cNvPr>
          <p:cNvGrpSpPr/>
          <p:nvPr/>
        </p:nvGrpSpPr>
        <p:grpSpPr>
          <a:xfrm>
            <a:off x="243674" y="1328065"/>
            <a:ext cx="7745400" cy="4212000"/>
            <a:chOff x="243674" y="1328065"/>
            <a:chExt cx="7745400" cy="42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EFE0FCD6-45AA-4731-A97E-ADCA4DF8372A}"/>
                    </a:ext>
                  </a:extLst>
                </p14:cNvPr>
                <p14:cNvContentPartPr/>
                <p14:nvPr/>
              </p14:nvContentPartPr>
              <p14:xfrm>
                <a:off x="462194" y="1715425"/>
                <a:ext cx="120600" cy="561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EFE0FCD6-45AA-4731-A97E-ADCA4DF837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3194" y="1706785"/>
                  <a:ext cx="138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2CB8E84-94C4-43E7-8B9E-D20F411FF5D2}"/>
                    </a:ext>
                  </a:extLst>
                </p14:cNvPr>
                <p14:cNvContentPartPr/>
                <p14:nvPr/>
              </p14:nvContentPartPr>
              <p14:xfrm>
                <a:off x="428354" y="1713625"/>
                <a:ext cx="264960" cy="2556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2CB8E84-94C4-43E7-8B9E-D20F411FF5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9714" y="1704985"/>
                  <a:ext cx="282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3A5D26A-2CBD-4344-8877-DC3CC2C510BE}"/>
                    </a:ext>
                  </a:extLst>
                </p14:cNvPr>
                <p14:cNvContentPartPr/>
                <p14:nvPr/>
              </p14:nvContentPartPr>
              <p14:xfrm>
                <a:off x="987434" y="1819825"/>
                <a:ext cx="210960" cy="284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3A5D26A-2CBD-4344-8877-DC3CC2C510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8434" y="1811185"/>
                  <a:ext cx="228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ACFE589B-1002-40FF-B635-F839789C2E4F}"/>
                    </a:ext>
                  </a:extLst>
                </p14:cNvPr>
                <p14:cNvContentPartPr/>
                <p14:nvPr/>
              </p14:nvContentPartPr>
              <p14:xfrm>
                <a:off x="1056554" y="1906945"/>
                <a:ext cx="169200" cy="453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CFE589B-1002-40FF-B635-F839789C2E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7914" y="1898305"/>
                  <a:ext cx="186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C5B5D4D-F560-4899-BF98-334D2DA74853}"/>
                    </a:ext>
                  </a:extLst>
                </p14:cNvPr>
                <p14:cNvContentPartPr/>
                <p14:nvPr/>
              </p14:nvContentPartPr>
              <p14:xfrm>
                <a:off x="1617074" y="1780945"/>
                <a:ext cx="218520" cy="2026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C5B5D4D-F560-4899-BF98-334D2DA748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08434" y="1772305"/>
                  <a:ext cx="236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1ED03EC-E648-4EFF-89D6-4CD119D2CEC4}"/>
                    </a:ext>
                  </a:extLst>
                </p14:cNvPr>
                <p14:cNvContentPartPr/>
                <p14:nvPr/>
              </p14:nvContentPartPr>
              <p14:xfrm>
                <a:off x="2004074" y="1781665"/>
                <a:ext cx="41760" cy="1641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1ED03EC-E648-4EFF-89D6-4CD119D2CEC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95434" y="1773025"/>
                  <a:ext cx="59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6966B34A-B8D0-4CE0-B5EF-6A15CDEA9E1B}"/>
                    </a:ext>
                  </a:extLst>
                </p14:cNvPr>
                <p14:cNvContentPartPr/>
                <p14:nvPr/>
              </p14:nvContentPartPr>
              <p14:xfrm>
                <a:off x="2249594" y="1942225"/>
                <a:ext cx="34920" cy="363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6966B34A-B8D0-4CE0-B5EF-6A15CDEA9E1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40954" y="1933225"/>
                  <a:ext cx="52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0FDC8350-9824-4D74-A764-EB4C0EECC007}"/>
                    </a:ext>
                  </a:extLst>
                </p14:cNvPr>
                <p14:cNvContentPartPr/>
                <p14:nvPr/>
              </p14:nvContentPartPr>
              <p14:xfrm>
                <a:off x="2565674" y="1678705"/>
                <a:ext cx="375480" cy="2664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0FDC8350-9824-4D74-A764-EB4C0EECC00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57034" y="1670065"/>
                  <a:ext cx="393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3D85711-6570-43C7-BA4B-200D6A342F72}"/>
                    </a:ext>
                  </a:extLst>
                </p14:cNvPr>
                <p14:cNvContentPartPr/>
                <p14:nvPr/>
              </p14:nvContentPartPr>
              <p14:xfrm>
                <a:off x="3135194" y="1887505"/>
                <a:ext cx="53640" cy="1242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3D85711-6570-43C7-BA4B-200D6A342F7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26554" y="1878505"/>
                  <a:ext cx="71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BA87DB0E-A307-43D7-9B84-54389CA90F7C}"/>
                    </a:ext>
                  </a:extLst>
                </p14:cNvPr>
                <p14:cNvContentPartPr/>
                <p14:nvPr/>
              </p14:nvContentPartPr>
              <p14:xfrm>
                <a:off x="3710114" y="1757185"/>
                <a:ext cx="21960" cy="166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BA87DB0E-A307-43D7-9B84-54389CA90F7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01114" y="1748545"/>
                  <a:ext cx="39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594340A8-B536-44AA-B7BF-F29B49FF328F}"/>
                    </a:ext>
                  </a:extLst>
                </p14:cNvPr>
                <p14:cNvContentPartPr/>
                <p14:nvPr/>
              </p14:nvContentPartPr>
              <p14:xfrm>
                <a:off x="3627674" y="1850425"/>
                <a:ext cx="249120" cy="493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594340A8-B536-44AA-B7BF-F29B49FF328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18674" y="1841785"/>
                  <a:ext cx="266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E3C6F885-5B8C-49BE-A1C5-26729576830C}"/>
                    </a:ext>
                  </a:extLst>
                </p14:cNvPr>
                <p14:cNvContentPartPr/>
                <p14:nvPr/>
              </p14:nvContentPartPr>
              <p14:xfrm>
                <a:off x="4116914" y="1708945"/>
                <a:ext cx="345240" cy="2577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E3C6F885-5B8C-49BE-A1C5-26729576830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08274" y="1699945"/>
                  <a:ext cx="362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4A7F072D-2E2F-4886-8CCC-DBBA7C9F2D1B}"/>
                    </a:ext>
                  </a:extLst>
                </p14:cNvPr>
                <p14:cNvContentPartPr/>
                <p14:nvPr/>
              </p14:nvContentPartPr>
              <p14:xfrm>
                <a:off x="4578434" y="1863745"/>
                <a:ext cx="370440" cy="1688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4A7F072D-2E2F-4886-8CCC-DBBA7C9F2D1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69794" y="1854745"/>
                  <a:ext cx="388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EA8BE929-10F0-4EE9-BF5E-AF356834F286}"/>
                    </a:ext>
                  </a:extLst>
                </p14:cNvPr>
                <p14:cNvContentPartPr/>
                <p14:nvPr/>
              </p14:nvContentPartPr>
              <p14:xfrm>
                <a:off x="5184314" y="1784545"/>
                <a:ext cx="52200" cy="1206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EA8BE929-10F0-4EE9-BF5E-AF356834F28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75674" y="1775905"/>
                  <a:ext cx="69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7AC0F19-9D94-494F-B375-D951F514DE0B}"/>
                    </a:ext>
                  </a:extLst>
                </p14:cNvPr>
                <p14:cNvContentPartPr/>
                <p14:nvPr/>
              </p14:nvContentPartPr>
              <p14:xfrm>
                <a:off x="5138954" y="1872025"/>
                <a:ext cx="161640" cy="129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7AC0F19-9D94-494F-B375-D951F514DE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30314" y="1863385"/>
                  <a:ext cx="179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22683CD-274E-458B-9C85-BC87E4A77421}"/>
                    </a:ext>
                  </a:extLst>
                </p14:cNvPr>
                <p14:cNvContentPartPr/>
                <p14:nvPr/>
              </p14:nvContentPartPr>
              <p14:xfrm>
                <a:off x="5663834" y="1722625"/>
                <a:ext cx="184680" cy="1933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22683CD-274E-458B-9C85-BC87E4A7742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55194" y="1713985"/>
                  <a:ext cx="202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3C5839F-C712-4C9C-81B7-2FD250F85494}"/>
                    </a:ext>
                  </a:extLst>
                </p14:cNvPr>
                <p14:cNvContentPartPr/>
                <p14:nvPr/>
              </p14:nvContentPartPr>
              <p14:xfrm>
                <a:off x="5956874" y="1619665"/>
                <a:ext cx="23040" cy="964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3C5839F-C712-4C9C-81B7-2FD250F8549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47874" y="1610665"/>
                  <a:ext cx="40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00B01E3-84B0-4BDB-A2C7-2E71F85DCD2F}"/>
                    </a:ext>
                  </a:extLst>
                </p14:cNvPr>
                <p14:cNvContentPartPr/>
                <p14:nvPr/>
              </p14:nvContentPartPr>
              <p14:xfrm>
                <a:off x="6137234" y="1662145"/>
                <a:ext cx="250920" cy="2329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00B01E3-84B0-4BDB-A2C7-2E71F85DCD2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28234" y="1653145"/>
                  <a:ext cx="268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16A298A0-C165-42A7-99AC-B25BEFB4D8C8}"/>
                    </a:ext>
                  </a:extLst>
                </p14:cNvPr>
                <p14:cNvContentPartPr/>
                <p14:nvPr/>
              </p14:nvContentPartPr>
              <p14:xfrm>
                <a:off x="243674" y="1449025"/>
                <a:ext cx="6443280" cy="1447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16A298A0-C165-42A7-99AC-B25BEFB4D8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4674" y="1440385"/>
                  <a:ext cx="6460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ECED2184-9CBC-43B0-AF0E-3F936596271E}"/>
                    </a:ext>
                  </a:extLst>
                </p14:cNvPr>
                <p14:cNvContentPartPr/>
                <p14:nvPr/>
              </p14:nvContentPartPr>
              <p14:xfrm>
                <a:off x="289034" y="1521385"/>
                <a:ext cx="6458040" cy="8438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ECED2184-9CBC-43B0-AF0E-3F936596271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0034" y="1512385"/>
                  <a:ext cx="647568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28E094F4-FE7E-4575-B72B-8679A6B22F13}"/>
                    </a:ext>
                  </a:extLst>
                </p14:cNvPr>
                <p14:cNvContentPartPr/>
                <p14:nvPr/>
              </p14:nvContentPartPr>
              <p14:xfrm>
                <a:off x="6659234" y="1447225"/>
                <a:ext cx="117360" cy="811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28E094F4-FE7E-4575-B72B-8679A6B22F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50594" y="1438225"/>
                  <a:ext cx="13500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7E5BE7F9-5780-41FC-8F93-26B7E6F2F053}"/>
                    </a:ext>
                  </a:extLst>
                </p14:cNvPr>
                <p14:cNvContentPartPr/>
                <p14:nvPr/>
              </p14:nvContentPartPr>
              <p14:xfrm>
                <a:off x="6825554" y="1328065"/>
                <a:ext cx="419760" cy="42120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7E5BE7F9-5780-41FC-8F93-26B7E6F2F05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16914" y="1319065"/>
                  <a:ext cx="437400" cy="42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1C5A51AF-81C8-425F-B7CF-CDABD68B58B5}"/>
                    </a:ext>
                  </a:extLst>
                </p14:cNvPr>
                <p14:cNvContentPartPr/>
                <p14:nvPr/>
              </p14:nvContentPartPr>
              <p14:xfrm>
                <a:off x="7387154" y="1807225"/>
                <a:ext cx="142560" cy="471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1C5A51AF-81C8-425F-B7CF-CDABD68B58B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78514" y="1798585"/>
                  <a:ext cx="160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E36F3F97-B2FC-4508-ACCC-2CBDAD63FCD6}"/>
                    </a:ext>
                  </a:extLst>
                </p14:cNvPr>
                <p14:cNvContentPartPr/>
                <p14:nvPr/>
              </p14:nvContentPartPr>
              <p14:xfrm>
                <a:off x="7382114" y="1831345"/>
                <a:ext cx="229320" cy="2401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E36F3F97-B2FC-4508-ACCC-2CBDAD63FCD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73114" y="1822705"/>
                  <a:ext cx="246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66DFD056-4E3F-4BBE-AAFE-70924730FDC5}"/>
                    </a:ext>
                  </a:extLst>
                </p14:cNvPr>
                <p14:cNvContentPartPr/>
                <p14:nvPr/>
              </p14:nvContentPartPr>
              <p14:xfrm>
                <a:off x="7754354" y="1909105"/>
                <a:ext cx="234720" cy="165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66DFD056-4E3F-4BBE-AAFE-70924730FDC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45354" y="1900105"/>
                  <a:ext cx="252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3A191043-B9C5-4B55-B715-9DDF1CBD86CB}"/>
                    </a:ext>
                  </a:extLst>
                </p14:cNvPr>
                <p14:cNvContentPartPr/>
                <p14:nvPr/>
              </p14:nvContentPartPr>
              <p14:xfrm>
                <a:off x="7841474" y="1973185"/>
                <a:ext cx="137160" cy="342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3A191043-B9C5-4B55-B715-9DDF1CBD86C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32834" y="1964185"/>
                  <a:ext cx="15480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C41A0BCB-F02D-449A-9894-33CE8F282E75}"/>
              </a:ext>
            </a:extLst>
          </p:cNvPr>
          <p:cNvGrpSpPr/>
          <p:nvPr/>
        </p:nvGrpSpPr>
        <p:grpSpPr>
          <a:xfrm>
            <a:off x="8287514" y="1544065"/>
            <a:ext cx="1954440" cy="850680"/>
            <a:chOff x="8287514" y="1544065"/>
            <a:chExt cx="1954440" cy="8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76E8020A-17CF-4D7B-B4B7-EC5C388FD3B8}"/>
                    </a:ext>
                  </a:extLst>
                </p14:cNvPr>
                <p14:cNvContentPartPr/>
                <p14:nvPr/>
              </p14:nvContentPartPr>
              <p14:xfrm>
                <a:off x="8287514" y="1784185"/>
                <a:ext cx="268920" cy="1724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76E8020A-17CF-4D7B-B4B7-EC5C388FD3B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78514" y="1775185"/>
                  <a:ext cx="286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E53BD175-592F-4803-BB90-78FBFC3F953C}"/>
                    </a:ext>
                  </a:extLst>
                </p14:cNvPr>
                <p14:cNvContentPartPr/>
                <p14:nvPr/>
              </p14:nvContentPartPr>
              <p14:xfrm>
                <a:off x="8655074" y="1771945"/>
                <a:ext cx="54720" cy="1875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E53BD175-592F-4803-BB90-78FBFC3F953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646434" y="1763305"/>
                  <a:ext cx="72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D1C9357-037D-444C-A552-10CE85B87317}"/>
                    </a:ext>
                  </a:extLst>
                </p14:cNvPr>
                <p14:cNvContentPartPr/>
                <p14:nvPr/>
              </p14:nvContentPartPr>
              <p14:xfrm>
                <a:off x="8895914" y="1544065"/>
                <a:ext cx="64440" cy="4662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D1C9357-037D-444C-A552-10CE85B873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86914" y="1535065"/>
                  <a:ext cx="82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6F4BE2F8-73B8-4EB0-B272-35AFE60FBD2D}"/>
                    </a:ext>
                  </a:extLst>
                </p14:cNvPr>
                <p14:cNvContentPartPr/>
                <p14:nvPr/>
              </p14:nvContentPartPr>
              <p14:xfrm>
                <a:off x="8999954" y="1722625"/>
                <a:ext cx="39240" cy="1756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6F4BE2F8-73B8-4EB0-B272-35AFE60FBD2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991314" y="1713985"/>
                  <a:ext cx="56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313ECBBA-ED34-49B9-B599-A09BC30BF96A}"/>
                    </a:ext>
                  </a:extLst>
                </p14:cNvPr>
                <p14:cNvContentPartPr/>
                <p14:nvPr/>
              </p14:nvContentPartPr>
              <p14:xfrm>
                <a:off x="9112274" y="1725505"/>
                <a:ext cx="64800" cy="1836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313ECBBA-ED34-49B9-B599-A09BC30BF96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03634" y="1716505"/>
                  <a:ext cx="82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B5B958D-D433-4873-A28C-C2E856921E64}"/>
                    </a:ext>
                  </a:extLst>
                </p14:cNvPr>
                <p14:cNvContentPartPr/>
                <p14:nvPr/>
              </p14:nvContentPartPr>
              <p14:xfrm>
                <a:off x="9223154" y="1612825"/>
                <a:ext cx="161640" cy="2653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B5B958D-D433-4873-A28C-C2E856921E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14154" y="1603825"/>
                  <a:ext cx="179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4B78CE82-117F-4290-ACE4-4B54AA9066E5}"/>
                    </a:ext>
                  </a:extLst>
                </p14:cNvPr>
                <p14:cNvContentPartPr/>
                <p14:nvPr/>
              </p14:nvContentPartPr>
              <p14:xfrm>
                <a:off x="9396674" y="1744945"/>
                <a:ext cx="99360" cy="1350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4B78CE82-117F-4290-ACE4-4B54AA9066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88034" y="1735945"/>
                  <a:ext cx="117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69397D13-7077-418C-8B03-24526E4FFDF0}"/>
                    </a:ext>
                  </a:extLst>
                </p14:cNvPr>
                <p14:cNvContentPartPr/>
                <p14:nvPr/>
              </p14:nvContentPartPr>
              <p14:xfrm>
                <a:off x="9587474" y="1814065"/>
                <a:ext cx="152640" cy="1224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9397D13-7077-418C-8B03-24526E4FFDF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78834" y="1805425"/>
                  <a:ext cx="170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B33B6C4F-A955-4A38-83FA-BCB194727F4E}"/>
                    </a:ext>
                  </a:extLst>
                </p14:cNvPr>
                <p14:cNvContentPartPr/>
                <p14:nvPr/>
              </p14:nvContentPartPr>
              <p14:xfrm>
                <a:off x="9804914" y="1655305"/>
                <a:ext cx="195840" cy="1868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B33B6C4F-A955-4A38-83FA-BCB194727F4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95914" y="1646665"/>
                  <a:ext cx="213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8C0D026B-F017-478A-9210-EA64805DAEAD}"/>
                    </a:ext>
                  </a:extLst>
                </p14:cNvPr>
                <p14:cNvContentPartPr/>
                <p14:nvPr/>
              </p14:nvContentPartPr>
              <p14:xfrm>
                <a:off x="9874034" y="1805065"/>
                <a:ext cx="110520" cy="126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8C0D026B-F017-478A-9210-EA64805DAEA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65394" y="1796425"/>
                  <a:ext cx="128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F34C31FD-9A07-4B12-9241-752B9DB25607}"/>
                    </a:ext>
                  </a:extLst>
                </p14:cNvPr>
                <p14:cNvContentPartPr/>
                <p14:nvPr/>
              </p14:nvContentPartPr>
              <p14:xfrm>
                <a:off x="10099394" y="1554865"/>
                <a:ext cx="142560" cy="3790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F34C31FD-9A07-4B12-9241-752B9DB2560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90394" y="1545865"/>
                  <a:ext cx="160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D05DAA1F-8EF2-484C-A75C-70FEDB8C0A0B}"/>
                    </a:ext>
                  </a:extLst>
                </p14:cNvPr>
                <p14:cNvContentPartPr/>
                <p14:nvPr/>
              </p14:nvContentPartPr>
              <p14:xfrm>
                <a:off x="8848754" y="2026825"/>
                <a:ext cx="1385280" cy="957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D05DAA1F-8EF2-484C-A75C-70FEDB8C0A0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39754" y="2017825"/>
                  <a:ext cx="1402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92C39A65-D288-49E5-B208-8BBDB2594C67}"/>
                    </a:ext>
                  </a:extLst>
                </p14:cNvPr>
                <p14:cNvContentPartPr/>
                <p14:nvPr/>
              </p14:nvContentPartPr>
              <p14:xfrm>
                <a:off x="9243314" y="2206105"/>
                <a:ext cx="49680" cy="1746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92C39A65-D288-49E5-B208-8BBDB2594C6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34674" y="2197465"/>
                  <a:ext cx="67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412BB30F-618B-4EB7-9053-73BCD6BCCEA5}"/>
                    </a:ext>
                  </a:extLst>
                </p14:cNvPr>
                <p14:cNvContentPartPr/>
                <p14:nvPr/>
              </p14:nvContentPartPr>
              <p14:xfrm>
                <a:off x="9425834" y="2198545"/>
                <a:ext cx="171000" cy="1962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412BB30F-618B-4EB7-9053-73BCD6BCCEA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17194" y="2189905"/>
                  <a:ext cx="1886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D9480E7F-7237-4F9E-A69C-606BF8BECDAE}"/>
              </a:ext>
            </a:extLst>
          </p:cNvPr>
          <p:cNvGrpSpPr/>
          <p:nvPr/>
        </p:nvGrpSpPr>
        <p:grpSpPr>
          <a:xfrm>
            <a:off x="10501514" y="1830265"/>
            <a:ext cx="212400" cy="198000"/>
            <a:chOff x="10501514" y="1830265"/>
            <a:chExt cx="21240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F7693AC6-CF32-44EE-9AEC-55D4F3762B98}"/>
                    </a:ext>
                  </a:extLst>
                </p14:cNvPr>
                <p14:cNvContentPartPr/>
                <p14:nvPr/>
              </p14:nvContentPartPr>
              <p14:xfrm>
                <a:off x="10589714" y="1830265"/>
                <a:ext cx="33120" cy="1980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F7693AC6-CF32-44EE-9AEC-55D4F3762B9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580714" y="1821265"/>
                  <a:ext cx="50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7F96B150-5C11-45C1-8CD8-C258194117C7}"/>
                    </a:ext>
                  </a:extLst>
                </p14:cNvPr>
                <p14:cNvContentPartPr/>
                <p14:nvPr/>
              </p14:nvContentPartPr>
              <p14:xfrm>
                <a:off x="10501514" y="1971025"/>
                <a:ext cx="212400" cy="15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7F96B150-5C11-45C1-8CD8-C258194117C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92874" y="1962385"/>
                  <a:ext cx="2300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B68FA23E-BF73-4CF1-A9F2-24F16C3CB842}"/>
              </a:ext>
            </a:extLst>
          </p:cNvPr>
          <p:cNvGrpSpPr/>
          <p:nvPr/>
        </p:nvGrpSpPr>
        <p:grpSpPr>
          <a:xfrm>
            <a:off x="8113994" y="2921785"/>
            <a:ext cx="2034360" cy="330480"/>
            <a:chOff x="8113994" y="2921785"/>
            <a:chExt cx="203436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5BD08038-CF27-412C-9432-0B07285804B5}"/>
                    </a:ext>
                  </a:extLst>
                </p14:cNvPr>
                <p14:cNvContentPartPr/>
                <p14:nvPr/>
              </p14:nvContentPartPr>
              <p14:xfrm>
                <a:off x="8190314" y="3030865"/>
                <a:ext cx="57240" cy="1969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5BD08038-CF27-412C-9432-0B07285804B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81674" y="3022225"/>
                  <a:ext cx="7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1A090AB5-04F8-409E-ACAF-16462E970B30}"/>
                    </a:ext>
                  </a:extLst>
                </p14:cNvPr>
                <p14:cNvContentPartPr/>
                <p14:nvPr/>
              </p14:nvContentPartPr>
              <p14:xfrm>
                <a:off x="8113994" y="3177745"/>
                <a:ext cx="195120" cy="50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1A090AB5-04F8-409E-ACAF-16462E970B3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04994" y="3169105"/>
                  <a:ext cx="212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31CD027A-25EE-4307-AF27-A06F9B9DE46B}"/>
                    </a:ext>
                  </a:extLst>
                </p14:cNvPr>
                <p14:cNvContentPartPr/>
                <p14:nvPr/>
              </p14:nvContentPartPr>
              <p14:xfrm>
                <a:off x="8466794" y="2954905"/>
                <a:ext cx="283680" cy="2444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31CD027A-25EE-4307-AF27-A06F9B9DE4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58154" y="2945905"/>
                  <a:ext cx="301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15E983DC-9729-4779-A98A-A5F1BF66B635}"/>
                    </a:ext>
                  </a:extLst>
                </p14:cNvPr>
                <p14:cNvContentPartPr/>
                <p14:nvPr/>
              </p14:nvContentPartPr>
              <p14:xfrm>
                <a:off x="8771354" y="3110425"/>
                <a:ext cx="160920" cy="1418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15E983DC-9729-4779-A98A-A5F1BF66B63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62354" y="3101425"/>
                  <a:ext cx="178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03B56BE6-2978-4456-8015-0E6016CFC0A5}"/>
                    </a:ext>
                  </a:extLst>
                </p14:cNvPr>
                <p14:cNvContentPartPr/>
                <p14:nvPr/>
              </p14:nvContentPartPr>
              <p14:xfrm>
                <a:off x="9062954" y="3153265"/>
                <a:ext cx="201960" cy="158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03B56BE6-2978-4456-8015-0E6016CFC0A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53954" y="3144265"/>
                  <a:ext cx="219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83998CCA-C77E-450F-92DF-9660D849A4B1}"/>
                    </a:ext>
                  </a:extLst>
                </p14:cNvPr>
                <p14:cNvContentPartPr/>
                <p14:nvPr/>
              </p14:nvContentPartPr>
              <p14:xfrm>
                <a:off x="9481274" y="3072985"/>
                <a:ext cx="191880" cy="1371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83998CCA-C77E-450F-92DF-9660D849A4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72274" y="3063985"/>
                  <a:ext cx="209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23EEA4B4-C161-41BC-B9E0-41B3D0CF622F}"/>
                    </a:ext>
                  </a:extLst>
                </p14:cNvPr>
                <p14:cNvContentPartPr/>
                <p14:nvPr/>
              </p14:nvContentPartPr>
              <p14:xfrm>
                <a:off x="9744794" y="2921785"/>
                <a:ext cx="77400" cy="1256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23EEA4B4-C161-41BC-B9E0-41B3D0CF622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35794" y="2912785"/>
                  <a:ext cx="95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EB0DC8DA-B468-40AE-BABC-5F7ED2DB8D9D}"/>
                    </a:ext>
                  </a:extLst>
                </p14:cNvPr>
                <p14:cNvContentPartPr/>
                <p14:nvPr/>
              </p14:nvContentPartPr>
              <p14:xfrm>
                <a:off x="9907154" y="2992345"/>
                <a:ext cx="213840" cy="1843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EB0DC8DA-B468-40AE-BABC-5F7ED2DB8D9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98514" y="2983705"/>
                  <a:ext cx="231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8D818F8D-62A9-40F4-87DF-9D04F69490F7}"/>
                    </a:ext>
                  </a:extLst>
                </p14:cNvPr>
                <p14:cNvContentPartPr/>
                <p14:nvPr/>
              </p14:nvContentPartPr>
              <p14:xfrm>
                <a:off x="10013354" y="3121225"/>
                <a:ext cx="135000" cy="190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8D818F8D-62A9-40F4-87DF-9D04F69490F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04354" y="3112225"/>
                  <a:ext cx="1526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C21523B9-DD8D-4D20-BC9A-D1E4A3342CCF}"/>
              </a:ext>
            </a:extLst>
          </p:cNvPr>
          <p:cNvGrpSpPr/>
          <p:nvPr/>
        </p:nvGrpSpPr>
        <p:grpSpPr>
          <a:xfrm>
            <a:off x="10415114" y="2729545"/>
            <a:ext cx="947160" cy="436680"/>
            <a:chOff x="10415114" y="2729545"/>
            <a:chExt cx="9471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87D5F8E-9AD3-4FE7-93D2-7E9063920C7B}"/>
                    </a:ext>
                  </a:extLst>
                </p14:cNvPr>
                <p14:cNvContentPartPr/>
                <p14:nvPr/>
              </p14:nvContentPartPr>
              <p14:xfrm>
                <a:off x="10415114" y="3061825"/>
                <a:ext cx="246240" cy="212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87D5F8E-9AD3-4FE7-93D2-7E9063920C7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406474" y="3053185"/>
                  <a:ext cx="263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609A586A-D287-44AD-AB68-A0658861A5FB}"/>
                    </a:ext>
                  </a:extLst>
                </p14:cNvPr>
                <p14:cNvContentPartPr/>
                <p14:nvPr/>
              </p14:nvContentPartPr>
              <p14:xfrm>
                <a:off x="10519154" y="2994865"/>
                <a:ext cx="46800" cy="1713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609A586A-D287-44AD-AB68-A0658861A5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10514" y="2985865"/>
                  <a:ext cx="64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AFEC2AD2-9BD3-4F1E-8D0B-D544F7AB1348}"/>
                    </a:ext>
                  </a:extLst>
                </p14:cNvPr>
                <p14:cNvContentPartPr/>
                <p14:nvPr/>
              </p14:nvContentPartPr>
              <p14:xfrm>
                <a:off x="10741274" y="2955265"/>
                <a:ext cx="191160" cy="2080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AFEC2AD2-9BD3-4F1E-8D0B-D544F7AB134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32274" y="2946625"/>
                  <a:ext cx="208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5B9461AB-64E1-4BCC-B8E4-3E5378DE0CB4}"/>
                    </a:ext>
                  </a:extLst>
                </p14:cNvPr>
                <p14:cNvContentPartPr/>
                <p14:nvPr/>
              </p14:nvContentPartPr>
              <p14:xfrm>
                <a:off x="11023874" y="2729545"/>
                <a:ext cx="52200" cy="993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5B9461AB-64E1-4BCC-B8E4-3E5378DE0C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014874" y="2720545"/>
                  <a:ext cx="69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7D90375C-FE63-4722-950B-3F9FF2DE3ED9}"/>
                    </a:ext>
                  </a:extLst>
                </p14:cNvPr>
                <p14:cNvContentPartPr/>
                <p14:nvPr/>
              </p14:nvContentPartPr>
              <p14:xfrm>
                <a:off x="11154554" y="2786425"/>
                <a:ext cx="207720" cy="3175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7D90375C-FE63-4722-950B-3F9FF2DE3ED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145554" y="2777785"/>
                  <a:ext cx="225360" cy="33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upo 191">
            <a:extLst>
              <a:ext uri="{FF2B5EF4-FFF2-40B4-BE49-F238E27FC236}">
                <a16:creationId xmlns:a16="http://schemas.microsoft.com/office/drawing/2014/main" id="{BF58941E-7226-4DE9-836B-C6860A4EE3AF}"/>
              </a:ext>
            </a:extLst>
          </p:cNvPr>
          <p:cNvGrpSpPr/>
          <p:nvPr/>
        </p:nvGrpSpPr>
        <p:grpSpPr>
          <a:xfrm>
            <a:off x="7534754" y="3922945"/>
            <a:ext cx="609120" cy="259200"/>
            <a:chOff x="7534754" y="3922945"/>
            <a:chExt cx="6091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7053D571-B1A2-452A-90F4-801C9AAF41B2}"/>
                    </a:ext>
                  </a:extLst>
                </p14:cNvPr>
                <p14:cNvContentPartPr/>
                <p14:nvPr/>
              </p14:nvContentPartPr>
              <p14:xfrm>
                <a:off x="7534754" y="3922945"/>
                <a:ext cx="174960" cy="2592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7053D571-B1A2-452A-90F4-801C9AAF41B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26114" y="3913945"/>
                  <a:ext cx="19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968E7D6D-A663-4E93-A446-9E944D6C20CC}"/>
                    </a:ext>
                  </a:extLst>
                </p14:cNvPr>
                <p14:cNvContentPartPr/>
                <p14:nvPr/>
              </p14:nvContentPartPr>
              <p14:xfrm>
                <a:off x="7865954" y="4050025"/>
                <a:ext cx="253080" cy="194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968E7D6D-A663-4E93-A446-9E944D6C20C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56954" y="4041385"/>
                  <a:ext cx="27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FD56F8C7-AF21-4190-93B8-0F5DE30AC8B9}"/>
                    </a:ext>
                  </a:extLst>
                </p14:cNvPr>
                <p14:cNvContentPartPr/>
                <p14:nvPr/>
              </p14:nvContentPartPr>
              <p14:xfrm>
                <a:off x="7994834" y="4108345"/>
                <a:ext cx="149040" cy="248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FD56F8C7-AF21-4190-93B8-0F5DE30AC8B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986194" y="4099705"/>
                  <a:ext cx="1666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0FF49D9B-31EB-4500-8B70-F48CA9AC3BCD}"/>
              </a:ext>
            </a:extLst>
          </p:cNvPr>
          <p:cNvGrpSpPr/>
          <p:nvPr/>
        </p:nvGrpSpPr>
        <p:grpSpPr>
          <a:xfrm>
            <a:off x="8354474" y="3743305"/>
            <a:ext cx="1451520" cy="363960"/>
            <a:chOff x="8354474" y="3743305"/>
            <a:chExt cx="145152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10298038-C21C-4E31-A185-77E12D92593B}"/>
                    </a:ext>
                  </a:extLst>
                </p14:cNvPr>
                <p14:cNvContentPartPr/>
                <p14:nvPr/>
              </p14:nvContentPartPr>
              <p14:xfrm>
                <a:off x="8354474" y="3965425"/>
                <a:ext cx="189360" cy="1418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10298038-C21C-4E31-A185-77E12D92593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45474" y="3956425"/>
                  <a:ext cx="207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4AA07DD-7FBC-4A0F-B67C-DDDFF6EC6C56}"/>
                    </a:ext>
                  </a:extLst>
                </p14:cNvPr>
                <p14:cNvContentPartPr/>
                <p14:nvPr/>
              </p14:nvContentPartPr>
              <p14:xfrm>
                <a:off x="8628434" y="3794065"/>
                <a:ext cx="29520" cy="540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4AA07DD-7FBC-4A0F-B67C-DDDFF6EC6C5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19794" y="3785425"/>
                  <a:ext cx="47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B80023DE-5C99-4855-8130-ADD41401A9F9}"/>
                    </a:ext>
                  </a:extLst>
                </p14:cNvPr>
                <p14:cNvContentPartPr/>
                <p14:nvPr/>
              </p14:nvContentPartPr>
              <p14:xfrm>
                <a:off x="8744354" y="3890545"/>
                <a:ext cx="101160" cy="1666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B80023DE-5C99-4855-8130-ADD41401A9F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35354" y="3881905"/>
                  <a:ext cx="118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C8D7C963-DCED-45D4-8DF8-563E6C9A9989}"/>
                    </a:ext>
                  </a:extLst>
                </p14:cNvPr>
                <p14:cNvContentPartPr/>
                <p14:nvPr/>
              </p14:nvContentPartPr>
              <p14:xfrm>
                <a:off x="8939834" y="4033465"/>
                <a:ext cx="20160" cy="327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C8D7C963-DCED-45D4-8DF8-563E6C9A998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30834" y="4024825"/>
                  <a:ext cx="37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89738B0B-3C9C-43B7-BCD1-02CA8B68FD2C}"/>
                    </a:ext>
                  </a:extLst>
                </p14:cNvPr>
                <p14:cNvContentPartPr/>
                <p14:nvPr/>
              </p14:nvContentPartPr>
              <p14:xfrm>
                <a:off x="9101474" y="3912865"/>
                <a:ext cx="72000" cy="1378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89738B0B-3C9C-43B7-BCD1-02CA8B68FD2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92834" y="3904225"/>
                  <a:ext cx="89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764A38F0-233B-448A-B011-B3D92676A565}"/>
                    </a:ext>
                  </a:extLst>
                </p14:cNvPr>
                <p14:cNvContentPartPr/>
                <p14:nvPr/>
              </p14:nvContentPartPr>
              <p14:xfrm>
                <a:off x="9231434" y="3897385"/>
                <a:ext cx="36720" cy="1386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764A38F0-233B-448A-B011-B3D92676A56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22794" y="3888745"/>
                  <a:ext cx="54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5DD6F19A-5406-4FC8-80CE-8313B6830385}"/>
                    </a:ext>
                  </a:extLst>
                </p14:cNvPr>
                <p14:cNvContentPartPr/>
                <p14:nvPr/>
              </p14:nvContentPartPr>
              <p14:xfrm>
                <a:off x="9389834" y="3743305"/>
                <a:ext cx="234360" cy="3056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5DD6F19A-5406-4FC8-80CE-8313B683038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81194" y="3734305"/>
                  <a:ext cx="252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977978D3-2CB1-4777-A54A-BD3B36D3ADB7}"/>
                    </a:ext>
                  </a:extLst>
                </p14:cNvPr>
                <p14:cNvContentPartPr/>
                <p14:nvPr/>
              </p14:nvContentPartPr>
              <p14:xfrm>
                <a:off x="9653714" y="3939145"/>
                <a:ext cx="152280" cy="1598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977978D3-2CB1-4777-A54A-BD3B36D3ADB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645074" y="3930505"/>
                  <a:ext cx="16992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2" name="Entrada de lápiz 201">
                <a:extLst>
                  <a:ext uri="{FF2B5EF4-FFF2-40B4-BE49-F238E27FC236}">
                    <a16:creationId xmlns:a16="http://schemas.microsoft.com/office/drawing/2014/main" id="{60BD0302-BFDE-4BC9-B436-1248C582D7C6}"/>
                  </a:ext>
                </a:extLst>
              </p14:cNvPr>
              <p14:cNvContentPartPr/>
              <p14:nvPr/>
            </p14:nvContentPartPr>
            <p14:xfrm>
              <a:off x="10091474" y="3993145"/>
              <a:ext cx="128520" cy="12600"/>
            </p14:xfrm>
          </p:contentPart>
        </mc:Choice>
        <mc:Fallback xmlns="">
          <p:pic>
            <p:nvPicPr>
              <p:cNvPr id="202" name="Entrada de lápiz 201">
                <a:extLst>
                  <a:ext uri="{FF2B5EF4-FFF2-40B4-BE49-F238E27FC236}">
                    <a16:creationId xmlns:a16="http://schemas.microsoft.com/office/drawing/2014/main" id="{60BD0302-BFDE-4BC9-B436-1248C582D7C6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082474" y="3984145"/>
                <a:ext cx="1461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upo 208">
            <a:extLst>
              <a:ext uri="{FF2B5EF4-FFF2-40B4-BE49-F238E27FC236}">
                <a16:creationId xmlns:a16="http://schemas.microsoft.com/office/drawing/2014/main" id="{289F7AC3-8FC0-44C8-BAFB-1C61EEB8CD26}"/>
              </a:ext>
            </a:extLst>
          </p:cNvPr>
          <p:cNvGrpSpPr/>
          <p:nvPr/>
        </p:nvGrpSpPr>
        <p:grpSpPr>
          <a:xfrm>
            <a:off x="10369034" y="3766345"/>
            <a:ext cx="896760" cy="293040"/>
            <a:chOff x="10369034" y="3766345"/>
            <a:chExt cx="8967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14B0BD51-0911-41C8-83C7-D67F9490D1B2}"/>
                    </a:ext>
                  </a:extLst>
                </p14:cNvPr>
                <p14:cNvContentPartPr/>
                <p14:nvPr/>
              </p14:nvContentPartPr>
              <p14:xfrm>
                <a:off x="10369034" y="3903865"/>
                <a:ext cx="173520" cy="1555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14B0BD51-0911-41C8-83C7-D67F9490D1B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60034" y="3895225"/>
                  <a:ext cx="191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4D5BA822-3A44-484F-B1FC-EC422818FB50}"/>
                    </a:ext>
                  </a:extLst>
                </p14:cNvPr>
                <p14:cNvContentPartPr/>
                <p14:nvPr/>
              </p14:nvContentPartPr>
              <p14:xfrm>
                <a:off x="10625714" y="3766345"/>
                <a:ext cx="16920" cy="860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4D5BA822-3A44-484F-B1FC-EC422818FB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17074" y="3757705"/>
                  <a:ext cx="34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AD49C1E3-197C-45EB-AB62-C5ADF70A0DD6}"/>
                    </a:ext>
                  </a:extLst>
                </p14:cNvPr>
                <p14:cNvContentPartPr/>
                <p14:nvPr/>
              </p14:nvContentPartPr>
              <p14:xfrm>
                <a:off x="10780514" y="3819265"/>
                <a:ext cx="51480" cy="2037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AD49C1E3-197C-45EB-AB62-C5ADF70A0DD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771514" y="3810265"/>
                  <a:ext cx="69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6FC4F296-08E6-43A0-89CF-9DB99F2B53CE}"/>
                    </a:ext>
                  </a:extLst>
                </p14:cNvPr>
                <p14:cNvContentPartPr/>
                <p14:nvPr/>
              </p14:nvContentPartPr>
              <p14:xfrm>
                <a:off x="10953314" y="4007185"/>
                <a:ext cx="18000" cy="306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6FC4F296-08E6-43A0-89CF-9DB99F2B53C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944314" y="3998185"/>
                  <a:ext cx="35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0D603113-A1F2-40A6-AB4A-E967FD5B2D85}"/>
                    </a:ext>
                  </a:extLst>
                </p14:cNvPr>
                <p14:cNvContentPartPr/>
                <p14:nvPr/>
              </p14:nvContentPartPr>
              <p14:xfrm>
                <a:off x="11022074" y="3800185"/>
                <a:ext cx="225720" cy="2088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0D603113-A1F2-40A6-AB4A-E967FD5B2D8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013074" y="3791185"/>
                  <a:ext cx="243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1A4BD0D0-E7CA-4D9E-A008-57829DBEF65C}"/>
                    </a:ext>
                  </a:extLst>
                </p14:cNvPr>
                <p14:cNvContentPartPr/>
                <p14:nvPr/>
              </p14:nvContentPartPr>
              <p14:xfrm>
                <a:off x="11166794" y="3957145"/>
                <a:ext cx="99000" cy="244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1A4BD0D0-E7CA-4D9E-A008-57829DBEF65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157794" y="3948145"/>
                  <a:ext cx="1166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o 217">
            <a:extLst>
              <a:ext uri="{FF2B5EF4-FFF2-40B4-BE49-F238E27FC236}">
                <a16:creationId xmlns:a16="http://schemas.microsoft.com/office/drawing/2014/main" id="{A551BB13-A0F8-41F1-8944-FAA94A706591}"/>
              </a:ext>
            </a:extLst>
          </p:cNvPr>
          <p:cNvGrpSpPr/>
          <p:nvPr/>
        </p:nvGrpSpPr>
        <p:grpSpPr>
          <a:xfrm>
            <a:off x="11608874" y="3792985"/>
            <a:ext cx="216360" cy="210600"/>
            <a:chOff x="11608874" y="3792985"/>
            <a:chExt cx="2163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B35EA1D7-B6BA-42A7-8D72-DB342B5CF561}"/>
                    </a:ext>
                  </a:extLst>
                </p14:cNvPr>
                <p14:cNvContentPartPr/>
                <p14:nvPr/>
              </p14:nvContentPartPr>
              <p14:xfrm>
                <a:off x="11650634" y="3792985"/>
                <a:ext cx="40680" cy="2106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B35EA1D7-B6BA-42A7-8D72-DB342B5CF56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41634" y="3783985"/>
                  <a:ext cx="58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99A24D8E-9EF0-465B-899A-3DCD75C8CB8A}"/>
                    </a:ext>
                  </a:extLst>
                </p14:cNvPr>
                <p14:cNvContentPartPr/>
                <p14:nvPr/>
              </p14:nvContentPartPr>
              <p14:xfrm>
                <a:off x="11608874" y="3967585"/>
                <a:ext cx="216360" cy="205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99A24D8E-9EF0-465B-899A-3DCD75C8CB8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600234" y="3958585"/>
                  <a:ext cx="2340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B6D64716-7EAE-44AD-A214-1AAC8CD87872}"/>
              </a:ext>
            </a:extLst>
          </p:cNvPr>
          <p:cNvGrpSpPr/>
          <p:nvPr/>
        </p:nvGrpSpPr>
        <p:grpSpPr>
          <a:xfrm>
            <a:off x="8149994" y="4608385"/>
            <a:ext cx="789120" cy="267840"/>
            <a:chOff x="8149994" y="4608385"/>
            <a:chExt cx="78912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BFDDBDB-FF36-4A35-A1B3-88C05B297295}"/>
                    </a:ext>
                  </a:extLst>
                </p14:cNvPr>
                <p14:cNvContentPartPr/>
                <p14:nvPr/>
              </p14:nvContentPartPr>
              <p14:xfrm>
                <a:off x="8246834" y="4694065"/>
                <a:ext cx="38160" cy="1821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BFDDBDB-FF36-4A35-A1B3-88C05B29729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38194" y="4685425"/>
                  <a:ext cx="55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D9A27895-7789-44F1-9B34-0C00975973D6}"/>
                    </a:ext>
                  </a:extLst>
                </p14:cNvPr>
                <p14:cNvContentPartPr/>
                <p14:nvPr/>
              </p14:nvContentPartPr>
              <p14:xfrm>
                <a:off x="8149994" y="4838425"/>
                <a:ext cx="227160" cy="1296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D9A27895-7789-44F1-9B34-0C00975973D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41354" y="4829785"/>
                  <a:ext cx="244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3894579B-CBBB-4586-B2D3-44691625E764}"/>
                    </a:ext>
                  </a:extLst>
                </p14:cNvPr>
                <p14:cNvContentPartPr/>
                <p14:nvPr/>
              </p14:nvContentPartPr>
              <p14:xfrm>
                <a:off x="8452394" y="4608385"/>
                <a:ext cx="298440" cy="2232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3894579B-CBBB-4586-B2D3-44691625E76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43754" y="4599745"/>
                  <a:ext cx="316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0BC49BD-2B97-4F8B-B07F-25F38087EBED}"/>
                    </a:ext>
                  </a:extLst>
                </p14:cNvPr>
                <p14:cNvContentPartPr/>
                <p14:nvPr/>
              </p14:nvContentPartPr>
              <p14:xfrm>
                <a:off x="8796554" y="4743025"/>
                <a:ext cx="142560" cy="1202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0BC49BD-2B97-4F8B-B07F-25F38087EBE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787554" y="4734025"/>
                  <a:ext cx="1602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o 224">
            <a:extLst>
              <a:ext uri="{FF2B5EF4-FFF2-40B4-BE49-F238E27FC236}">
                <a16:creationId xmlns:a16="http://schemas.microsoft.com/office/drawing/2014/main" id="{7D760095-2EC5-42AC-98A7-5065E0AA9582}"/>
              </a:ext>
            </a:extLst>
          </p:cNvPr>
          <p:cNvGrpSpPr/>
          <p:nvPr/>
        </p:nvGrpSpPr>
        <p:grpSpPr>
          <a:xfrm>
            <a:off x="9155834" y="4740145"/>
            <a:ext cx="232920" cy="185400"/>
            <a:chOff x="9155834" y="4740145"/>
            <a:chExt cx="23292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A9DAAD22-79C8-48B1-AA55-2A006541FAB5}"/>
                    </a:ext>
                  </a:extLst>
                </p14:cNvPr>
                <p14:cNvContentPartPr/>
                <p14:nvPr/>
              </p14:nvContentPartPr>
              <p14:xfrm>
                <a:off x="9155834" y="4791985"/>
                <a:ext cx="232920" cy="162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A9DAAD22-79C8-48B1-AA55-2A006541FAB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147194" y="4782985"/>
                  <a:ext cx="250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F04D5F65-7E4D-4DB0-A3F7-2B827DD8427F}"/>
                    </a:ext>
                  </a:extLst>
                </p14:cNvPr>
                <p14:cNvContentPartPr/>
                <p14:nvPr/>
              </p14:nvContentPartPr>
              <p14:xfrm>
                <a:off x="9247634" y="4740145"/>
                <a:ext cx="44640" cy="1854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F04D5F65-7E4D-4DB0-A3F7-2B827DD8427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38634" y="4731505"/>
                  <a:ext cx="622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upo 223">
            <a:extLst>
              <a:ext uri="{FF2B5EF4-FFF2-40B4-BE49-F238E27FC236}">
                <a16:creationId xmlns:a16="http://schemas.microsoft.com/office/drawing/2014/main" id="{D1FAF3C7-6B02-491E-AE85-888EBD119A4D}"/>
              </a:ext>
            </a:extLst>
          </p:cNvPr>
          <p:cNvGrpSpPr/>
          <p:nvPr/>
        </p:nvGrpSpPr>
        <p:grpSpPr>
          <a:xfrm>
            <a:off x="9587114" y="4568785"/>
            <a:ext cx="630360" cy="302760"/>
            <a:chOff x="9587114" y="4568785"/>
            <a:chExt cx="63036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667C5F73-A196-4A89-9FF6-65444523FEFD}"/>
                    </a:ext>
                  </a:extLst>
                </p14:cNvPr>
                <p14:cNvContentPartPr/>
                <p14:nvPr/>
              </p14:nvContentPartPr>
              <p14:xfrm>
                <a:off x="9587114" y="4738705"/>
                <a:ext cx="168840" cy="1328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667C5F73-A196-4A89-9FF6-65444523FEF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578474" y="4729705"/>
                  <a:ext cx="186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65EE4A4E-623A-4BB9-914D-938D68226F27}"/>
                    </a:ext>
                  </a:extLst>
                </p14:cNvPr>
                <p14:cNvContentPartPr/>
                <p14:nvPr/>
              </p14:nvContentPartPr>
              <p14:xfrm>
                <a:off x="9807074" y="4568785"/>
                <a:ext cx="69120" cy="1382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65EE4A4E-623A-4BB9-914D-938D68226F2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798074" y="4559785"/>
                  <a:ext cx="86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33DF1864-8792-4B11-B580-0C8566DC4845}"/>
                    </a:ext>
                  </a:extLst>
                </p14:cNvPr>
                <p14:cNvContentPartPr/>
                <p14:nvPr/>
              </p14:nvContentPartPr>
              <p14:xfrm>
                <a:off x="9955394" y="4600825"/>
                <a:ext cx="231480" cy="1933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33DF1864-8792-4B11-B580-0C8566DC484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946394" y="4591825"/>
                  <a:ext cx="249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8D3CAA18-D142-433A-B512-AE3F26104F4C}"/>
                    </a:ext>
                  </a:extLst>
                </p14:cNvPr>
                <p14:cNvContentPartPr/>
                <p14:nvPr/>
              </p14:nvContentPartPr>
              <p14:xfrm>
                <a:off x="10095074" y="4758145"/>
                <a:ext cx="122400" cy="223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8D3CAA18-D142-433A-B512-AE3F26104F4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086074" y="4749505"/>
                  <a:ext cx="14004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26" name="Entrada de lápiz 225">
                <a:extLst>
                  <a:ext uri="{FF2B5EF4-FFF2-40B4-BE49-F238E27FC236}">
                    <a16:creationId xmlns:a16="http://schemas.microsoft.com/office/drawing/2014/main" id="{BB644E41-F055-4E9C-90EA-B4B3D9C9FC63}"/>
                  </a:ext>
                </a:extLst>
              </p14:cNvPr>
              <p14:cNvContentPartPr/>
              <p14:nvPr/>
            </p14:nvContentPartPr>
            <p14:xfrm>
              <a:off x="469754" y="5999065"/>
              <a:ext cx="222480" cy="309600"/>
            </p14:xfrm>
          </p:contentPart>
        </mc:Choice>
        <mc:Fallback xmlns="">
          <p:pic>
            <p:nvPicPr>
              <p:cNvPr id="226" name="Entrada de lápiz 225">
                <a:extLst>
                  <a:ext uri="{FF2B5EF4-FFF2-40B4-BE49-F238E27FC236}">
                    <a16:creationId xmlns:a16="http://schemas.microsoft.com/office/drawing/2014/main" id="{BB644E41-F055-4E9C-90EA-B4B3D9C9FC6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61114" y="5990425"/>
                <a:ext cx="2401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7" name="Entrada de lápiz 226">
                <a:extLst>
                  <a:ext uri="{FF2B5EF4-FFF2-40B4-BE49-F238E27FC236}">
                    <a16:creationId xmlns:a16="http://schemas.microsoft.com/office/drawing/2014/main" id="{B2C41D83-1D32-457C-A874-4DF4F1B91863}"/>
                  </a:ext>
                </a:extLst>
              </p14:cNvPr>
              <p14:cNvContentPartPr/>
              <p14:nvPr/>
            </p14:nvContentPartPr>
            <p14:xfrm>
              <a:off x="996434" y="6171865"/>
              <a:ext cx="228600" cy="20160"/>
            </p14:xfrm>
          </p:contentPart>
        </mc:Choice>
        <mc:Fallback xmlns="">
          <p:pic>
            <p:nvPicPr>
              <p:cNvPr id="227" name="Entrada de lápiz 226">
                <a:extLst>
                  <a:ext uri="{FF2B5EF4-FFF2-40B4-BE49-F238E27FC236}">
                    <a16:creationId xmlns:a16="http://schemas.microsoft.com/office/drawing/2014/main" id="{B2C41D83-1D32-457C-A874-4DF4F1B91863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87794" y="6162865"/>
                <a:ext cx="246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8" name="Entrada de lápiz 227">
                <a:extLst>
                  <a:ext uri="{FF2B5EF4-FFF2-40B4-BE49-F238E27FC236}">
                    <a16:creationId xmlns:a16="http://schemas.microsoft.com/office/drawing/2014/main" id="{DBEE232F-64D7-46D7-BB69-F126391DE281}"/>
                  </a:ext>
                </a:extLst>
              </p14:cNvPr>
              <p14:cNvContentPartPr/>
              <p14:nvPr/>
            </p14:nvContentPartPr>
            <p14:xfrm>
              <a:off x="1083554" y="6283105"/>
              <a:ext cx="196200" cy="30960"/>
            </p14:xfrm>
          </p:contentPart>
        </mc:Choice>
        <mc:Fallback xmlns="">
          <p:pic>
            <p:nvPicPr>
              <p:cNvPr id="228" name="Entrada de lápiz 227">
                <a:extLst>
                  <a:ext uri="{FF2B5EF4-FFF2-40B4-BE49-F238E27FC236}">
                    <a16:creationId xmlns:a16="http://schemas.microsoft.com/office/drawing/2014/main" id="{DBEE232F-64D7-46D7-BB69-F126391DE281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74554" y="6274465"/>
                <a:ext cx="21384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upo 234">
            <a:extLst>
              <a:ext uri="{FF2B5EF4-FFF2-40B4-BE49-F238E27FC236}">
                <a16:creationId xmlns:a16="http://schemas.microsoft.com/office/drawing/2014/main" id="{25DE692E-7D6D-4F04-8A66-9AEEBF447847}"/>
              </a:ext>
            </a:extLst>
          </p:cNvPr>
          <p:cNvGrpSpPr/>
          <p:nvPr/>
        </p:nvGrpSpPr>
        <p:grpSpPr>
          <a:xfrm>
            <a:off x="1662794" y="5905105"/>
            <a:ext cx="1478160" cy="389880"/>
            <a:chOff x="1662794" y="5905105"/>
            <a:chExt cx="147816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F9A351D0-5877-48D0-B561-483CC84B3B3D}"/>
                    </a:ext>
                  </a:extLst>
                </p14:cNvPr>
                <p14:cNvContentPartPr/>
                <p14:nvPr/>
              </p14:nvContentPartPr>
              <p14:xfrm>
                <a:off x="1662794" y="6019225"/>
                <a:ext cx="230400" cy="24156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F9A351D0-5877-48D0-B561-483CC84B3B3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654154" y="6010225"/>
                  <a:ext cx="248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A466AA50-39ED-4D63-873B-F9E320DB9B16}"/>
                    </a:ext>
                  </a:extLst>
                </p14:cNvPr>
                <p14:cNvContentPartPr/>
                <p14:nvPr/>
              </p14:nvContentPartPr>
              <p14:xfrm>
                <a:off x="1955474" y="5998705"/>
                <a:ext cx="282600" cy="2473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A466AA50-39ED-4D63-873B-F9E320DB9B1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946474" y="5990065"/>
                  <a:ext cx="300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E859208B-A311-4E43-9E53-B80BE5CB448E}"/>
                    </a:ext>
                  </a:extLst>
                </p14:cNvPr>
                <p14:cNvContentPartPr/>
                <p14:nvPr/>
              </p14:nvContentPartPr>
              <p14:xfrm>
                <a:off x="2278394" y="5964145"/>
                <a:ext cx="32040" cy="7272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E859208B-A311-4E43-9E53-B80BE5CB448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69754" y="5955145"/>
                  <a:ext cx="49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16ABFF94-33D8-4878-8564-65DFFE7CB813}"/>
                    </a:ext>
                  </a:extLst>
                </p14:cNvPr>
                <p14:cNvContentPartPr/>
                <p14:nvPr/>
              </p14:nvContentPartPr>
              <p14:xfrm>
                <a:off x="2369474" y="6061345"/>
                <a:ext cx="176400" cy="2023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16ABFF94-33D8-4878-8564-65DFFE7CB81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60474" y="6052705"/>
                  <a:ext cx="194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3490A4A9-7452-4CDC-9C2E-D8C5F2699679}"/>
                    </a:ext>
                  </a:extLst>
                </p14:cNvPr>
                <p14:cNvContentPartPr/>
                <p14:nvPr/>
              </p14:nvContentPartPr>
              <p14:xfrm>
                <a:off x="2739554" y="5905105"/>
                <a:ext cx="294840" cy="3304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3490A4A9-7452-4CDC-9C2E-D8C5F269967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30554" y="5896105"/>
                  <a:ext cx="3124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FDDC7B91-7CCF-4F42-BB31-6BB0D84C197A}"/>
                    </a:ext>
                  </a:extLst>
                </p14:cNvPr>
                <p14:cNvContentPartPr/>
                <p14:nvPr/>
              </p14:nvContentPartPr>
              <p14:xfrm>
                <a:off x="3016754" y="6142345"/>
                <a:ext cx="124200" cy="1526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FDDC7B91-7CCF-4F42-BB31-6BB0D84C197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08114" y="6133345"/>
                  <a:ext cx="14184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36" name="Entrada de lápiz 235">
                <a:extLst>
                  <a:ext uri="{FF2B5EF4-FFF2-40B4-BE49-F238E27FC236}">
                    <a16:creationId xmlns:a16="http://schemas.microsoft.com/office/drawing/2014/main" id="{AD270467-C6C5-4773-9636-6B667EC40D78}"/>
                  </a:ext>
                </a:extLst>
              </p14:cNvPr>
              <p14:cNvContentPartPr/>
              <p14:nvPr/>
            </p14:nvContentPartPr>
            <p14:xfrm>
              <a:off x="3461714" y="6138025"/>
              <a:ext cx="212400" cy="21600"/>
            </p14:xfrm>
          </p:contentPart>
        </mc:Choice>
        <mc:Fallback xmlns="">
          <p:pic>
            <p:nvPicPr>
              <p:cNvPr id="236" name="Entrada de lápiz 235">
                <a:extLst>
                  <a:ext uri="{FF2B5EF4-FFF2-40B4-BE49-F238E27FC236}">
                    <a16:creationId xmlns:a16="http://schemas.microsoft.com/office/drawing/2014/main" id="{AD270467-C6C5-4773-9636-6B667EC40D78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452714" y="6129385"/>
                <a:ext cx="2300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upo 247">
            <a:extLst>
              <a:ext uri="{FF2B5EF4-FFF2-40B4-BE49-F238E27FC236}">
                <a16:creationId xmlns:a16="http://schemas.microsoft.com/office/drawing/2014/main" id="{331D2382-982C-4797-A48A-4D2D63FBC025}"/>
              </a:ext>
            </a:extLst>
          </p:cNvPr>
          <p:cNvGrpSpPr/>
          <p:nvPr/>
        </p:nvGrpSpPr>
        <p:grpSpPr>
          <a:xfrm>
            <a:off x="3936194" y="5956585"/>
            <a:ext cx="560520" cy="262440"/>
            <a:chOff x="3936194" y="5956585"/>
            <a:chExt cx="5605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E2D8EAAF-9611-4A34-9537-C27643B876E3}"/>
                    </a:ext>
                  </a:extLst>
                </p14:cNvPr>
                <p14:cNvContentPartPr/>
                <p14:nvPr/>
              </p14:nvContentPartPr>
              <p14:xfrm>
                <a:off x="3936194" y="5976745"/>
                <a:ext cx="153000" cy="2422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E2D8EAAF-9611-4A34-9537-C27643B876E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927194" y="5968105"/>
                  <a:ext cx="170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D00AA57-B8D6-4B43-83AC-78C3780EA12B}"/>
                    </a:ext>
                  </a:extLst>
                </p14:cNvPr>
                <p14:cNvContentPartPr/>
                <p14:nvPr/>
              </p14:nvContentPartPr>
              <p14:xfrm>
                <a:off x="4267754" y="5956585"/>
                <a:ext cx="228960" cy="23976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D00AA57-B8D6-4B43-83AC-78C3780EA12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259114" y="5947585"/>
                  <a:ext cx="2466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upo 290">
            <a:extLst>
              <a:ext uri="{FF2B5EF4-FFF2-40B4-BE49-F238E27FC236}">
                <a16:creationId xmlns:a16="http://schemas.microsoft.com/office/drawing/2014/main" id="{7529CD56-092D-48FC-AF4C-4CCC43ACE3A2}"/>
              </a:ext>
            </a:extLst>
          </p:cNvPr>
          <p:cNvGrpSpPr/>
          <p:nvPr/>
        </p:nvGrpSpPr>
        <p:grpSpPr>
          <a:xfrm>
            <a:off x="4970834" y="5353585"/>
            <a:ext cx="7189920" cy="1469160"/>
            <a:chOff x="4970834" y="5353585"/>
            <a:chExt cx="7189920" cy="14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E79FA6A2-7AFC-4D07-A935-852CCE4580E4}"/>
                    </a:ext>
                  </a:extLst>
                </p14:cNvPr>
                <p14:cNvContentPartPr/>
                <p14:nvPr/>
              </p14:nvContentPartPr>
              <p14:xfrm>
                <a:off x="4970834" y="6160705"/>
                <a:ext cx="253800" cy="190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E79FA6A2-7AFC-4D07-A935-852CCE4580E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61834" y="6151705"/>
                  <a:ext cx="271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5FD07F81-0CE9-40A0-A7E2-C223EE896BE2}"/>
                    </a:ext>
                  </a:extLst>
                </p14:cNvPr>
                <p14:cNvContentPartPr/>
                <p14:nvPr/>
              </p14:nvContentPartPr>
              <p14:xfrm>
                <a:off x="5002874" y="6248545"/>
                <a:ext cx="270000" cy="2952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5FD07F81-0CE9-40A0-A7E2-C223EE896BE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993874" y="6239905"/>
                  <a:ext cx="287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59D23BD9-8CE9-4BD3-B028-F4FD36F3BDFD}"/>
                    </a:ext>
                  </a:extLst>
                </p14:cNvPr>
                <p14:cNvContentPartPr/>
                <p14:nvPr/>
              </p14:nvContentPartPr>
              <p14:xfrm>
                <a:off x="5285114" y="6072865"/>
                <a:ext cx="236520" cy="2512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59D23BD9-8CE9-4BD3-B028-F4FD36F3BDF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276114" y="6064225"/>
                  <a:ext cx="254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C7503C82-36D6-4F9D-B4D0-8C37B3E4618A}"/>
                    </a:ext>
                  </a:extLst>
                </p14:cNvPr>
                <p14:cNvContentPartPr/>
                <p14:nvPr/>
              </p14:nvContentPartPr>
              <p14:xfrm>
                <a:off x="5842754" y="5849665"/>
                <a:ext cx="551160" cy="44568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C7503C82-36D6-4F9D-B4D0-8C37B3E4618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33754" y="5840665"/>
                  <a:ext cx="5688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F814631-A13A-4A74-B7F6-67815BA4E7BF}"/>
                    </a:ext>
                  </a:extLst>
                </p14:cNvPr>
                <p14:cNvContentPartPr/>
                <p14:nvPr/>
              </p14:nvContentPartPr>
              <p14:xfrm>
                <a:off x="6393194" y="6153505"/>
                <a:ext cx="131760" cy="1306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F814631-A13A-4A74-B7F6-67815BA4E7B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384194" y="6144505"/>
                  <a:ext cx="149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0EBE61FD-63D8-4AB4-89DA-09BA3934B3F3}"/>
                    </a:ext>
                  </a:extLst>
                </p14:cNvPr>
                <p14:cNvContentPartPr/>
                <p14:nvPr/>
              </p14:nvContentPartPr>
              <p14:xfrm>
                <a:off x="6734834" y="6157825"/>
                <a:ext cx="290160" cy="140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0EBE61FD-63D8-4AB4-89DA-09BA3934B3F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726194" y="6149185"/>
                  <a:ext cx="30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F7C03C5-8F83-464E-AF5C-A1B6320FC2F0}"/>
                    </a:ext>
                  </a:extLst>
                </p14:cNvPr>
                <p14:cNvContentPartPr/>
                <p14:nvPr/>
              </p14:nvContentPartPr>
              <p14:xfrm>
                <a:off x="6832394" y="6327745"/>
                <a:ext cx="210240" cy="2052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F7C03C5-8F83-464E-AF5C-A1B6320FC2F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23394" y="6319105"/>
                  <a:ext cx="227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9123DE06-E1B0-4045-942C-DD670A12D853}"/>
                    </a:ext>
                  </a:extLst>
                </p14:cNvPr>
                <p14:cNvContentPartPr/>
                <p14:nvPr/>
              </p14:nvContentPartPr>
              <p14:xfrm>
                <a:off x="7392194" y="6109585"/>
                <a:ext cx="200880" cy="14508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9123DE06-E1B0-4045-942C-DD670A12D85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83194" y="6100585"/>
                  <a:ext cx="218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ADCBE952-64A5-4002-AADE-B2F6A8194D54}"/>
                    </a:ext>
                  </a:extLst>
                </p14:cNvPr>
                <p14:cNvContentPartPr/>
                <p14:nvPr/>
              </p14:nvContentPartPr>
              <p14:xfrm>
                <a:off x="7651394" y="5941465"/>
                <a:ext cx="79920" cy="9648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ADCBE952-64A5-4002-AADE-B2F6A8194D5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642394" y="5932825"/>
                  <a:ext cx="97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0593A234-41EE-43B4-8514-5D6B8257E27A}"/>
                    </a:ext>
                  </a:extLst>
                </p14:cNvPr>
                <p14:cNvContentPartPr/>
                <p14:nvPr/>
              </p14:nvContentPartPr>
              <p14:xfrm>
                <a:off x="7822754" y="6016345"/>
                <a:ext cx="172800" cy="20664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0593A234-41EE-43B4-8514-5D6B8257E27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813754" y="6007345"/>
                  <a:ext cx="190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202D0844-EFDA-42BE-916B-368E5B986743}"/>
                    </a:ext>
                  </a:extLst>
                </p14:cNvPr>
                <p14:cNvContentPartPr/>
                <p14:nvPr/>
              </p14:nvContentPartPr>
              <p14:xfrm>
                <a:off x="7891514" y="6174385"/>
                <a:ext cx="196920" cy="410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202D0844-EFDA-42BE-916B-368E5B98674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82514" y="6165385"/>
                  <a:ext cx="214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20A6C573-F368-4346-A541-4B093003BDC7}"/>
                    </a:ext>
                  </a:extLst>
                </p14:cNvPr>
                <p14:cNvContentPartPr/>
                <p14:nvPr/>
              </p14:nvContentPartPr>
              <p14:xfrm>
                <a:off x="8237474" y="5975665"/>
                <a:ext cx="200880" cy="25452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20A6C573-F368-4346-A541-4B093003BDC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228474" y="5966665"/>
                  <a:ext cx="218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D0C1C531-662E-4398-9501-FEBB48590DC7}"/>
                    </a:ext>
                  </a:extLst>
                </p14:cNvPr>
                <p14:cNvContentPartPr/>
                <p14:nvPr/>
              </p14:nvContentPartPr>
              <p14:xfrm>
                <a:off x="8634194" y="6011665"/>
                <a:ext cx="185760" cy="24156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D0C1C531-662E-4398-9501-FEBB48590DC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625554" y="6003025"/>
                  <a:ext cx="203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95B539FE-6960-41DC-A1D1-FDAA50565D9F}"/>
                    </a:ext>
                  </a:extLst>
                </p14:cNvPr>
                <p14:cNvContentPartPr/>
                <p14:nvPr/>
              </p14:nvContentPartPr>
              <p14:xfrm>
                <a:off x="8967194" y="6073945"/>
                <a:ext cx="247320" cy="21528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95B539FE-6960-41DC-A1D1-FDAA50565D9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958194" y="6064945"/>
                  <a:ext cx="264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BC7BA9CA-D968-4D93-8211-8AAEAE15800F}"/>
                    </a:ext>
                  </a:extLst>
                </p14:cNvPr>
                <p14:cNvContentPartPr/>
                <p14:nvPr/>
              </p14:nvContentPartPr>
              <p14:xfrm>
                <a:off x="9492794" y="6047305"/>
                <a:ext cx="223920" cy="24552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BC7BA9CA-D968-4D93-8211-8AAEAE15800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483794" y="6038305"/>
                  <a:ext cx="241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760D3156-3FC0-4AA4-AB73-99FF5AE88CF0}"/>
                    </a:ext>
                  </a:extLst>
                </p14:cNvPr>
                <p14:cNvContentPartPr/>
                <p14:nvPr/>
              </p14:nvContentPartPr>
              <p14:xfrm>
                <a:off x="5714594" y="5617465"/>
                <a:ext cx="4066200" cy="11160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760D3156-3FC0-4AA4-AB73-99FF5AE88CF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705954" y="5608465"/>
                  <a:ext cx="4083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65DB54C6-CD95-4317-8A7A-9471830960F6}"/>
                    </a:ext>
                  </a:extLst>
                </p14:cNvPr>
                <p14:cNvContentPartPr/>
                <p14:nvPr/>
              </p14:nvContentPartPr>
              <p14:xfrm>
                <a:off x="5727554" y="5671825"/>
                <a:ext cx="4293360" cy="9021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65DB54C6-CD95-4317-8A7A-9471830960F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18554" y="5663185"/>
                  <a:ext cx="431100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25450421-2F71-404F-974B-B5E7EC70E520}"/>
                    </a:ext>
                  </a:extLst>
                </p14:cNvPr>
                <p14:cNvContentPartPr/>
                <p14:nvPr/>
              </p14:nvContentPartPr>
              <p14:xfrm>
                <a:off x="9856034" y="5631865"/>
                <a:ext cx="136080" cy="8010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25450421-2F71-404F-974B-B5E7EC70E52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847394" y="5623225"/>
                  <a:ext cx="15372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A61DA142-9824-4566-9D4C-EA2EB87C1DF1}"/>
                    </a:ext>
                  </a:extLst>
                </p14:cNvPr>
                <p14:cNvContentPartPr/>
                <p14:nvPr/>
              </p14:nvContentPartPr>
              <p14:xfrm>
                <a:off x="10089314" y="5644105"/>
                <a:ext cx="210600" cy="108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A61DA142-9824-4566-9D4C-EA2EB87C1DF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080674" y="5635105"/>
                  <a:ext cx="228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50D089BF-2AF9-4052-B2D1-A561BCE755CE}"/>
                    </a:ext>
                  </a:extLst>
                </p14:cNvPr>
                <p14:cNvContentPartPr/>
                <p14:nvPr/>
              </p14:nvContentPartPr>
              <p14:xfrm>
                <a:off x="10117754" y="5767225"/>
                <a:ext cx="206280" cy="280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50D089BF-2AF9-4052-B2D1-A561BCE755C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109114" y="5758585"/>
                  <a:ext cx="223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96F7722E-AECF-40C0-8B72-FB10A285BF79}"/>
                    </a:ext>
                  </a:extLst>
                </p14:cNvPr>
                <p14:cNvContentPartPr/>
                <p14:nvPr/>
              </p14:nvContentPartPr>
              <p14:xfrm>
                <a:off x="10488554" y="5763265"/>
                <a:ext cx="213120" cy="1476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96F7722E-AECF-40C0-8B72-FB10A285BF7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479554" y="5754625"/>
                  <a:ext cx="230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1A0344C1-B104-4C35-9A40-4428BE46CFD4}"/>
                    </a:ext>
                  </a:extLst>
                </p14:cNvPr>
                <p14:cNvContentPartPr/>
                <p14:nvPr/>
              </p14:nvContentPartPr>
              <p14:xfrm>
                <a:off x="10786634" y="5353585"/>
                <a:ext cx="315000" cy="39492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1A0344C1-B104-4C35-9A40-4428BE46CFD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777994" y="5344585"/>
                  <a:ext cx="332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91548A5A-9D61-45F7-9F9C-B4AD0C2F5688}"/>
                    </a:ext>
                  </a:extLst>
                </p14:cNvPr>
                <p14:cNvContentPartPr/>
                <p14:nvPr/>
              </p14:nvContentPartPr>
              <p14:xfrm>
                <a:off x="11126834" y="5682265"/>
                <a:ext cx="184320" cy="20952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91548A5A-9D61-45F7-9F9C-B4AD0C2F568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117834" y="5673265"/>
                  <a:ext cx="201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34193E20-8F24-4324-8C68-325DD8B2D40D}"/>
                    </a:ext>
                  </a:extLst>
                </p14:cNvPr>
                <p14:cNvContentPartPr/>
                <p14:nvPr/>
              </p14:nvContentPartPr>
              <p14:xfrm>
                <a:off x="11318354" y="5843545"/>
                <a:ext cx="126360" cy="14688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34193E20-8F24-4324-8C68-325DD8B2D40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309354" y="5834905"/>
                  <a:ext cx="144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029883A6-0439-4113-8D76-399C2734E2E0}"/>
                    </a:ext>
                  </a:extLst>
                </p14:cNvPr>
                <p14:cNvContentPartPr/>
                <p14:nvPr/>
              </p14:nvContentPartPr>
              <p14:xfrm>
                <a:off x="11477834" y="5690185"/>
                <a:ext cx="162360" cy="1789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029883A6-0439-4113-8D76-399C2734E2E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468834" y="5681185"/>
                  <a:ext cx="180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226BCE6A-195D-44E3-A942-05B21E01F5C3}"/>
                    </a:ext>
                  </a:extLst>
                </p14:cNvPr>
                <p14:cNvContentPartPr/>
                <p14:nvPr/>
              </p14:nvContentPartPr>
              <p14:xfrm>
                <a:off x="11656034" y="5818345"/>
                <a:ext cx="139680" cy="1908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226BCE6A-195D-44E3-A942-05B21E01F5C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647394" y="5809705"/>
                  <a:ext cx="157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CAD44882-A54A-43C7-86C0-D3182F2BEBBF}"/>
                    </a:ext>
                  </a:extLst>
                </p14:cNvPr>
                <p14:cNvContentPartPr/>
                <p14:nvPr/>
              </p14:nvContentPartPr>
              <p14:xfrm>
                <a:off x="10623194" y="6344305"/>
                <a:ext cx="54000" cy="18720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CAD44882-A54A-43C7-86C0-D3182F2BEBB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614554" y="6335305"/>
                  <a:ext cx="71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4DDC150C-70EA-4C2A-98EE-91EDEAC83A75}"/>
                    </a:ext>
                  </a:extLst>
                </p14:cNvPr>
                <p14:cNvContentPartPr/>
                <p14:nvPr/>
              </p14:nvContentPartPr>
              <p14:xfrm>
                <a:off x="10585034" y="6360145"/>
                <a:ext cx="218880" cy="20340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4DDC150C-70EA-4C2A-98EE-91EDEAC83A7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576394" y="6351505"/>
                  <a:ext cx="236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09866E38-D7E0-46AA-B110-17CEAE46DD10}"/>
                    </a:ext>
                  </a:extLst>
                </p14:cNvPr>
                <p14:cNvContentPartPr/>
                <p14:nvPr/>
              </p14:nvContentPartPr>
              <p14:xfrm>
                <a:off x="10799594" y="6340345"/>
                <a:ext cx="194400" cy="21420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09866E38-D7E0-46AA-B110-17CEAE46DD1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790594" y="6331705"/>
                  <a:ext cx="212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DDA9C252-4E7C-411F-BDDA-C89E27E4AB62}"/>
                    </a:ext>
                  </a:extLst>
                </p14:cNvPr>
                <p14:cNvContentPartPr/>
                <p14:nvPr/>
              </p14:nvContentPartPr>
              <p14:xfrm>
                <a:off x="11321954" y="6385345"/>
                <a:ext cx="163440" cy="17712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DDA9C252-4E7C-411F-BDDA-C89E27E4AB6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312954" y="6376705"/>
                  <a:ext cx="181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4F1D2F90-2A6D-436A-A69E-C63563AE3E9A}"/>
                    </a:ext>
                  </a:extLst>
                </p14:cNvPr>
                <p14:cNvContentPartPr/>
                <p14:nvPr/>
              </p14:nvContentPartPr>
              <p14:xfrm>
                <a:off x="11498354" y="6343585"/>
                <a:ext cx="94320" cy="22176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4F1D2F90-2A6D-436A-A69E-C63563AE3E9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489354" y="6334585"/>
                  <a:ext cx="111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41B2CCFA-F261-4FC3-B728-8A6580A59642}"/>
                    </a:ext>
                  </a:extLst>
                </p14:cNvPr>
                <p14:cNvContentPartPr/>
                <p14:nvPr/>
              </p14:nvContentPartPr>
              <p14:xfrm>
                <a:off x="11426714" y="6360145"/>
                <a:ext cx="227520" cy="525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41B2CCFA-F261-4FC3-B728-8A6580A5964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417714" y="6351145"/>
                  <a:ext cx="245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4A3FC86A-4E4F-43FC-A0E6-4F2EA9A49FC5}"/>
                    </a:ext>
                  </a:extLst>
                </p14:cNvPr>
                <p14:cNvContentPartPr/>
                <p14:nvPr/>
              </p14:nvContentPartPr>
              <p14:xfrm>
                <a:off x="11463074" y="6449425"/>
                <a:ext cx="170280" cy="4032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4A3FC86A-4E4F-43FC-A0E6-4F2EA9A49FC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454074" y="6440785"/>
                  <a:ext cx="187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8F66E5B4-A8AA-4033-AEA4-FA5814BE7B0C}"/>
                    </a:ext>
                  </a:extLst>
                </p14:cNvPr>
                <p14:cNvContentPartPr/>
                <p14:nvPr/>
              </p14:nvContentPartPr>
              <p14:xfrm>
                <a:off x="11707514" y="6420625"/>
                <a:ext cx="60480" cy="14076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8F66E5B4-A8AA-4033-AEA4-FA5814BE7B0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698514" y="6411625"/>
                  <a:ext cx="78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BDC95D39-FBF6-4370-912A-F1A2595CB5DE}"/>
                    </a:ext>
                  </a:extLst>
                </p14:cNvPr>
                <p14:cNvContentPartPr/>
                <p14:nvPr/>
              </p14:nvContentPartPr>
              <p14:xfrm>
                <a:off x="11643434" y="6375625"/>
                <a:ext cx="232920" cy="12996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BDC95D39-FBF6-4370-912A-F1A2595CB5D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634434" y="6366985"/>
                  <a:ext cx="250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FFC2AD2C-3D30-4681-B150-8672D94ED6D3}"/>
                    </a:ext>
                  </a:extLst>
                </p14:cNvPr>
                <p14:cNvContentPartPr/>
                <p14:nvPr/>
              </p14:nvContentPartPr>
              <p14:xfrm>
                <a:off x="10541474" y="6755425"/>
                <a:ext cx="1619280" cy="6732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FFC2AD2C-3D30-4681-B150-8672D94ED6D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532834" y="6746425"/>
                  <a:ext cx="1636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5ED01532-DFB8-4F04-AA90-EAAA6A5FA847}"/>
                    </a:ext>
                  </a:extLst>
                </p14:cNvPr>
                <p14:cNvContentPartPr/>
                <p14:nvPr/>
              </p14:nvContentPartPr>
              <p14:xfrm>
                <a:off x="10631834" y="6640945"/>
                <a:ext cx="1133640" cy="1198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5ED01532-DFB8-4F04-AA90-EAAA6A5FA84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622834" y="6631945"/>
                  <a:ext cx="1151280" cy="13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614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F73BDB8A-2008-417D-A38B-7223B9B47049}"/>
              </a:ext>
            </a:extLst>
          </p:cNvPr>
          <p:cNvGrpSpPr/>
          <p:nvPr/>
        </p:nvGrpSpPr>
        <p:grpSpPr>
          <a:xfrm>
            <a:off x="637154" y="868705"/>
            <a:ext cx="695520" cy="513360"/>
            <a:chOff x="637154" y="868705"/>
            <a:chExt cx="69552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ECD391B5-F35D-45AA-9335-C6B8781EBD16}"/>
                    </a:ext>
                  </a:extLst>
                </p14:cNvPr>
                <p14:cNvContentPartPr/>
                <p14:nvPr/>
              </p14:nvContentPartPr>
              <p14:xfrm>
                <a:off x="637154" y="868705"/>
                <a:ext cx="324720" cy="4302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ECD391B5-F35D-45AA-9335-C6B8781EBD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8154" y="860065"/>
                  <a:ext cx="3423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C0BB682-90E8-4D33-AC23-26FC01A328FB}"/>
                    </a:ext>
                  </a:extLst>
                </p14:cNvPr>
                <p14:cNvContentPartPr/>
                <p14:nvPr/>
              </p14:nvContentPartPr>
              <p14:xfrm>
                <a:off x="1080674" y="1167145"/>
                <a:ext cx="252000" cy="2149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C0BB682-90E8-4D33-AC23-26FC01A328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1674" y="1158505"/>
                  <a:ext cx="2696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F5D7D80-FE19-4451-AF9B-86F852D1E986}"/>
              </a:ext>
            </a:extLst>
          </p:cNvPr>
          <p:cNvGrpSpPr/>
          <p:nvPr/>
        </p:nvGrpSpPr>
        <p:grpSpPr>
          <a:xfrm>
            <a:off x="1622834" y="1078945"/>
            <a:ext cx="268560" cy="172080"/>
            <a:chOff x="1622834" y="1078945"/>
            <a:chExt cx="26856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8EE8ED92-3EDC-498A-8A28-9189BBFC1AA5}"/>
                    </a:ext>
                  </a:extLst>
                </p14:cNvPr>
                <p14:cNvContentPartPr/>
                <p14:nvPr/>
              </p14:nvContentPartPr>
              <p14:xfrm>
                <a:off x="1622834" y="1078945"/>
                <a:ext cx="223200" cy="828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8EE8ED92-3EDC-498A-8A28-9189BBFC1A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4194" y="1069945"/>
                  <a:ext cx="240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5EF6E7A5-5C8B-4798-A078-91F7884AAC20}"/>
                    </a:ext>
                  </a:extLst>
                </p14:cNvPr>
                <p14:cNvContentPartPr/>
                <p14:nvPr/>
              </p14:nvContentPartPr>
              <p14:xfrm>
                <a:off x="1689074" y="1196305"/>
                <a:ext cx="202320" cy="547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5EF6E7A5-5C8B-4798-A078-91F7884AAC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0074" y="1187305"/>
                  <a:ext cx="21996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63087AA-1474-4E4B-89DE-6B1BC2DB6353}"/>
              </a:ext>
            </a:extLst>
          </p:cNvPr>
          <p:cNvGrpSpPr/>
          <p:nvPr/>
        </p:nvGrpSpPr>
        <p:grpSpPr>
          <a:xfrm>
            <a:off x="2497994" y="759265"/>
            <a:ext cx="2176920" cy="442800"/>
            <a:chOff x="2497994" y="759265"/>
            <a:chExt cx="217692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5210706-15A6-41BC-9A50-F6B1AC6AE14B}"/>
                    </a:ext>
                  </a:extLst>
                </p14:cNvPr>
                <p14:cNvContentPartPr/>
                <p14:nvPr/>
              </p14:nvContentPartPr>
              <p14:xfrm>
                <a:off x="2497994" y="991825"/>
                <a:ext cx="210600" cy="154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5210706-15A6-41BC-9A50-F6B1AC6AE1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88994" y="982825"/>
                  <a:ext cx="228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54FA11D-27E0-479F-BD7C-14BAF1412888}"/>
                    </a:ext>
                  </a:extLst>
                </p14:cNvPr>
                <p14:cNvContentPartPr/>
                <p14:nvPr/>
              </p14:nvContentPartPr>
              <p14:xfrm>
                <a:off x="2851514" y="759265"/>
                <a:ext cx="45360" cy="126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54FA11D-27E0-479F-BD7C-14BAF14128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2874" y="750265"/>
                  <a:ext cx="63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D650CA7-2C63-4FE9-81B1-2872F696D61D}"/>
                    </a:ext>
                  </a:extLst>
                </p14:cNvPr>
                <p14:cNvContentPartPr/>
                <p14:nvPr/>
              </p14:nvContentPartPr>
              <p14:xfrm>
                <a:off x="3076514" y="1009465"/>
                <a:ext cx="160920" cy="1411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D650CA7-2C63-4FE9-81B1-2872F696D6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67874" y="1000465"/>
                  <a:ext cx="178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EBAEFC3-4520-49D7-B5B3-51552864DDB8}"/>
                    </a:ext>
                  </a:extLst>
                </p14:cNvPr>
                <p14:cNvContentPartPr/>
                <p14:nvPr/>
              </p14:nvContentPartPr>
              <p14:xfrm>
                <a:off x="3392954" y="951145"/>
                <a:ext cx="245160" cy="226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EBAEFC3-4520-49D7-B5B3-51552864DD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4314" y="942505"/>
                  <a:ext cx="262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BCAB557-7793-4B1D-9AA1-036BB24D646F}"/>
                    </a:ext>
                  </a:extLst>
                </p14:cNvPr>
                <p14:cNvContentPartPr/>
                <p14:nvPr/>
              </p14:nvContentPartPr>
              <p14:xfrm>
                <a:off x="3710834" y="938905"/>
                <a:ext cx="250920" cy="2631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BCAB557-7793-4B1D-9AA1-036BB24D64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01834" y="930265"/>
                  <a:ext cx="2685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07412F4-4804-478A-903E-E389BBF02255}"/>
                    </a:ext>
                  </a:extLst>
                </p14:cNvPr>
                <p14:cNvContentPartPr/>
                <p14:nvPr/>
              </p14:nvContentPartPr>
              <p14:xfrm>
                <a:off x="4128794" y="945025"/>
                <a:ext cx="212760" cy="2300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07412F4-4804-478A-903E-E389BBF022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19794" y="936385"/>
                  <a:ext cx="230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4FF9B161-7180-4A46-8F5A-F2D236459874}"/>
                    </a:ext>
                  </a:extLst>
                </p14:cNvPr>
                <p14:cNvContentPartPr/>
                <p14:nvPr/>
              </p14:nvContentPartPr>
              <p14:xfrm>
                <a:off x="4431554" y="918745"/>
                <a:ext cx="243360" cy="2739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4FF9B161-7180-4A46-8F5A-F2D2364598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22554" y="909745"/>
                  <a:ext cx="26100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084BE148-D667-474E-9A1A-95F4A8D453B8}"/>
                  </a:ext>
                </a:extLst>
              </p14:cNvPr>
              <p14:cNvContentPartPr/>
              <p14:nvPr/>
            </p14:nvContentPartPr>
            <p14:xfrm>
              <a:off x="4933754" y="869785"/>
              <a:ext cx="320760" cy="2829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084BE148-D667-474E-9A1A-95F4A8D453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4754" y="860785"/>
                <a:ext cx="33840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o 18">
            <a:extLst>
              <a:ext uri="{FF2B5EF4-FFF2-40B4-BE49-F238E27FC236}">
                <a16:creationId xmlns:a16="http://schemas.microsoft.com/office/drawing/2014/main" id="{93EDAE45-236C-4646-88E5-348C7E114E9C}"/>
              </a:ext>
            </a:extLst>
          </p:cNvPr>
          <p:cNvGrpSpPr/>
          <p:nvPr/>
        </p:nvGrpSpPr>
        <p:grpSpPr>
          <a:xfrm>
            <a:off x="6022034" y="906505"/>
            <a:ext cx="772560" cy="287640"/>
            <a:chOff x="6022034" y="906505"/>
            <a:chExt cx="77256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ED80B54-2FE5-43E5-BF7C-98D32436D30D}"/>
                    </a:ext>
                  </a:extLst>
                </p14:cNvPr>
                <p14:cNvContentPartPr/>
                <p14:nvPr/>
              </p14:nvContentPartPr>
              <p14:xfrm>
                <a:off x="6022034" y="906505"/>
                <a:ext cx="392040" cy="2876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ED80B54-2FE5-43E5-BF7C-98D32436D3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13034" y="897505"/>
                  <a:ext cx="409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103EF11-126E-4267-AD62-BE43CEBD5EED}"/>
                    </a:ext>
                  </a:extLst>
                </p14:cNvPr>
                <p14:cNvContentPartPr/>
                <p14:nvPr/>
              </p14:nvContentPartPr>
              <p14:xfrm>
                <a:off x="6553394" y="911185"/>
                <a:ext cx="241200" cy="2260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103EF11-126E-4267-AD62-BE43CEBD5E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44394" y="902185"/>
                  <a:ext cx="2588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8D8A3EC-9577-4CB7-A996-03E620A00195}"/>
              </a:ext>
            </a:extLst>
          </p:cNvPr>
          <p:cNvGrpSpPr/>
          <p:nvPr/>
        </p:nvGrpSpPr>
        <p:grpSpPr>
          <a:xfrm>
            <a:off x="7901954" y="834865"/>
            <a:ext cx="1815480" cy="363600"/>
            <a:chOff x="7901954" y="834865"/>
            <a:chExt cx="181548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3751C3A-1CBD-44A2-BAED-71845C93DE6C}"/>
                    </a:ext>
                  </a:extLst>
                </p14:cNvPr>
                <p14:cNvContentPartPr/>
                <p14:nvPr/>
              </p14:nvContentPartPr>
              <p14:xfrm>
                <a:off x="8050634" y="895705"/>
                <a:ext cx="52560" cy="2268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3751C3A-1CBD-44A2-BAED-71845C93DE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41634" y="887065"/>
                  <a:ext cx="70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5FCBA3D-E0AA-4192-81D8-EB196578F09C}"/>
                    </a:ext>
                  </a:extLst>
                </p14:cNvPr>
                <p14:cNvContentPartPr/>
                <p14:nvPr/>
              </p14:nvContentPartPr>
              <p14:xfrm>
                <a:off x="7901954" y="867265"/>
                <a:ext cx="416160" cy="3312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5FCBA3D-E0AA-4192-81D8-EB196578F0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93314" y="858265"/>
                  <a:ext cx="433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FC6D558-BD0D-4362-AA6E-D66204B910A3}"/>
                    </a:ext>
                  </a:extLst>
                </p14:cNvPr>
                <p14:cNvContentPartPr/>
                <p14:nvPr/>
              </p14:nvContentPartPr>
              <p14:xfrm>
                <a:off x="8377514" y="947545"/>
                <a:ext cx="232560" cy="2224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FC6D558-BD0D-4362-AA6E-D66204B910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68514" y="938545"/>
                  <a:ext cx="250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76D4B85E-2A75-402C-A821-1B4705FAD168}"/>
                    </a:ext>
                  </a:extLst>
                </p14:cNvPr>
                <p14:cNvContentPartPr/>
                <p14:nvPr/>
              </p14:nvContentPartPr>
              <p14:xfrm>
                <a:off x="9059354" y="984265"/>
                <a:ext cx="252000" cy="1681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76D4B85E-2A75-402C-A821-1B4705FAD1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50714" y="975265"/>
                  <a:ext cx="269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1D07A58-C8D8-468C-B47B-05D09ACB8766}"/>
                    </a:ext>
                  </a:extLst>
                </p14:cNvPr>
                <p14:cNvContentPartPr/>
                <p14:nvPr/>
              </p14:nvContentPartPr>
              <p14:xfrm>
                <a:off x="9321794" y="834865"/>
                <a:ext cx="395640" cy="3560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1D07A58-C8D8-468C-B47B-05D09ACB87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12794" y="826225"/>
                  <a:ext cx="413280" cy="37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FB8D2679-32AD-4461-8C7B-33138E3AA21D}"/>
                  </a:ext>
                </a:extLst>
              </p14:cNvPr>
              <p14:cNvContentPartPr/>
              <p14:nvPr/>
            </p14:nvContentPartPr>
            <p14:xfrm>
              <a:off x="7766594" y="1396825"/>
              <a:ext cx="2143440" cy="14400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FB8D2679-32AD-4461-8C7B-33138E3AA21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57954" y="1388185"/>
                <a:ext cx="216108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upo 52">
            <a:extLst>
              <a:ext uri="{FF2B5EF4-FFF2-40B4-BE49-F238E27FC236}">
                <a16:creationId xmlns:a16="http://schemas.microsoft.com/office/drawing/2014/main" id="{DB48CC6D-73DA-430F-8DD9-FCF06E85E386}"/>
              </a:ext>
            </a:extLst>
          </p:cNvPr>
          <p:cNvGrpSpPr/>
          <p:nvPr/>
        </p:nvGrpSpPr>
        <p:grpSpPr>
          <a:xfrm>
            <a:off x="2216834" y="2395105"/>
            <a:ext cx="2216880" cy="358200"/>
            <a:chOff x="2216834" y="2395105"/>
            <a:chExt cx="221688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6D73E8F-2C7C-40F0-AA9C-5799D3CA7BC9}"/>
                    </a:ext>
                  </a:extLst>
                </p14:cNvPr>
                <p14:cNvContentPartPr/>
                <p14:nvPr/>
              </p14:nvContentPartPr>
              <p14:xfrm>
                <a:off x="2216834" y="2450905"/>
                <a:ext cx="257040" cy="1994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6D73E8F-2C7C-40F0-AA9C-5799D3CA7BC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08194" y="2441905"/>
                  <a:ext cx="274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3896D6E-047B-405A-A511-37DB9E2E10AB}"/>
                    </a:ext>
                  </a:extLst>
                </p14:cNvPr>
                <p14:cNvContentPartPr/>
                <p14:nvPr/>
              </p14:nvContentPartPr>
              <p14:xfrm>
                <a:off x="2654594" y="2574385"/>
                <a:ext cx="83520" cy="1789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3896D6E-047B-405A-A511-37DB9E2E10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45954" y="2565745"/>
                  <a:ext cx="101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22D714B-9040-42AD-A716-7A678F6F1960}"/>
                    </a:ext>
                  </a:extLst>
                </p14:cNvPr>
                <p14:cNvContentPartPr/>
                <p14:nvPr/>
              </p14:nvContentPartPr>
              <p14:xfrm>
                <a:off x="2968514" y="2453425"/>
                <a:ext cx="132120" cy="2314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22D714B-9040-42AD-A716-7A678F6F19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59874" y="2444425"/>
                  <a:ext cx="149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6636CEC-B505-4850-9EFD-AC1C7C5B5FBF}"/>
                    </a:ext>
                  </a:extLst>
                </p14:cNvPr>
                <p14:cNvContentPartPr/>
                <p14:nvPr/>
              </p14:nvContentPartPr>
              <p14:xfrm>
                <a:off x="3276314" y="2402665"/>
                <a:ext cx="232200" cy="2872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6636CEC-B505-4850-9EFD-AC1C7C5B5F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67314" y="2393665"/>
                  <a:ext cx="249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79E41E4-ABA5-4BD3-9394-76900535573A}"/>
                    </a:ext>
                  </a:extLst>
                </p14:cNvPr>
                <p14:cNvContentPartPr/>
                <p14:nvPr/>
              </p14:nvContentPartPr>
              <p14:xfrm>
                <a:off x="3606074" y="2422105"/>
                <a:ext cx="274320" cy="2307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279E41E4-ABA5-4BD3-9394-7690053557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97074" y="2413465"/>
                  <a:ext cx="291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C4EFD5D-544D-4560-971B-0B46FBC457B3}"/>
                    </a:ext>
                  </a:extLst>
                </p14:cNvPr>
                <p14:cNvContentPartPr/>
                <p14:nvPr/>
              </p14:nvContentPartPr>
              <p14:xfrm>
                <a:off x="3749354" y="2604625"/>
                <a:ext cx="262080" cy="190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C4EFD5D-544D-4560-971B-0B46FBC457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40714" y="2595625"/>
                  <a:ext cx="279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A8C505A-8806-4237-8AFA-BB34776E250C}"/>
                    </a:ext>
                  </a:extLst>
                </p14:cNvPr>
                <p14:cNvContentPartPr/>
                <p14:nvPr/>
              </p14:nvContentPartPr>
              <p14:xfrm>
                <a:off x="4147514" y="2395105"/>
                <a:ext cx="286200" cy="2826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A8C505A-8806-4237-8AFA-BB34776E25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38514" y="2386465"/>
                  <a:ext cx="30384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33E26AE-6FE4-4210-8D44-C700F47D344C}"/>
              </a:ext>
            </a:extLst>
          </p:cNvPr>
          <p:cNvGrpSpPr/>
          <p:nvPr/>
        </p:nvGrpSpPr>
        <p:grpSpPr>
          <a:xfrm>
            <a:off x="5262434" y="2422465"/>
            <a:ext cx="709560" cy="278280"/>
            <a:chOff x="5262434" y="2422465"/>
            <a:chExt cx="7095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49F4409-8EDF-43F4-94AC-E8ECE4059DD4}"/>
                    </a:ext>
                  </a:extLst>
                </p14:cNvPr>
                <p14:cNvContentPartPr/>
                <p14:nvPr/>
              </p14:nvContentPartPr>
              <p14:xfrm>
                <a:off x="5262434" y="2422465"/>
                <a:ext cx="336240" cy="278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49F4409-8EDF-43F4-94AC-E8ECE4059D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53794" y="2413825"/>
                  <a:ext cx="353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F2CA1117-4910-4066-B6B8-B0278F46429B}"/>
                    </a:ext>
                  </a:extLst>
                </p14:cNvPr>
                <p14:cNvContentPartPr/>
                <p14:nvPr/>
              </p14:nvContentPartPr>
              <p14:xfrm>
                <a:off x="5755274" y="2441545"/>
                <a:ext cx="216720" cy="1807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F2CA1117-4910-4066-B6B8-B0278F4642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46634" y="2432905"/>
                  <a:ext cx="23436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F7175107-6BED-4200-B568-2CF40A0D014A}"/>
              </a:ext>
            </a:extLst>
          </p:cNvPr>
          <p:cNvGrpSpPr/>
          <p:nvPr/>
        </p:nvGrpSpPr>
        <p:grpSpPr>
          <a:xfrm>
            <a:off x="7044794" y="2335705"/>
            <a:ext cx="1725840" cy="302760"/>
            <a:chOff x="7044794" y="2335705"/>
            <a:chExt cx="172584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CCF2529-253D-4313-9B4C-96272D811BC0}"/>
                    </a:ext>
                  </a:extLst>
                </p14:cNvPr>
                <p14:cNvContentPartPr/>
                <p14:nvPr/>
              </p14:nvContentPartPr>
              <p14:xfrm>
                <a:off x="7081154" y="2382505"/>
                <a:ext cx="107280" cy="1501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CCF2529-253D-4313-9B4C-96272D811B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2514" y="2373505"/>
                  <a:ext cx="124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14AFDBA-ABAB-44C7-8DE0-A31C22F0D043}"/>
                    </a:ext>
                  </a:extLst>
                </p14:cNvPr>
                <p14:cNvContentPartPr/>
                <p14:nvPr/>
              </p14:nvContentPartPr>
              <p14:xfrm>
                <a:off x="7044794" y="2335705"/>
                <a:ext cx="434520" cy="2934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14AFDBA-ABAB-44C7-8DE0-A31C22F0D0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35794" y="2326705"/>
                  <a:ext cx="452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4F6CC03-B77E-488E-A6F3-F6E25CF9CBF3}"/>
                    </a:ext>
                  </a:extLst>
                </p14:cNvPr>
                <p14:cNvContentPartPr/>
                <p14:nvPr/>
              </p14:nvContentPartPr>
              <p14:xfrm>
                <a:off x="7471034" y="2490145"/>
                <a:ext cx="147960" cy="1483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4F6CC03-B77E-488E-A6F3-F6E25CF9CBF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62394" y="2481145"/>
                  <a:ext cx="165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3BA2C0A-5CB2-44DF-8FA2-33B81D515C9A}"/>
                    </a:ext>
                  </a:extLst>
                </p14:cNvPr>
                <p14:cNvContentPartPr/>
                <p14:nvPr/>
              </p14:nvContentPartPr>
              <p14:xfrm>
                <a:off x="8168714" y="2411305"/>
                <a:ext cx="267840" cy="1882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3BA2C0A-5CB2-44DF-8FA2-33B81D515C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60074" y="2402305"/>
                  <a:ext cx="285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4C554E85-A936-490A-81DE-1758F4998E0B}"/>
                    </a:ext>
                  </a:extLst>
                </p14:cNvPr>
                <p14:cNvContentPartPr/>
                <p14:nvPr/>
              </p14:nvContentPartPr>
              <p14:xfrm>
                <a:off x="8486954" y="2365945"/>
                <a:ext cx="283680" cy="2354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4C554E85-A936-490A-81DE-1758F4998E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78314" y="2356945"/>
                  <a:ext cx="3013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EA109356-B9A1-40F8-B62D-4FD2A29D98EB}"/>
              </a:ext>
            </a:extLst>
          </p:cNvPr>
          <p:cNvGrpSpPr/>
          <p:nvPr/>
        </p:nvGrpSpPr>
        <p:grpSpPr>
          <a:xfrm>
            <a:off x="6797114" y="2784265"/>
            <a:ext cx="1950840" cy="267120"/>
            <a:chOff x="6797114" y="2784265"/>
            <a:chExt cx="19508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49D882D-F451-46F3-B5EC-64BB792B60C1}"/>
                    </a:ext>
                  </a:extLst>
                </p14:cNvPr>
                <p14:cNvContentPartPr/>
                <p14:nvPr/>
              </p14:nvContentPartPr>
              <p14:xfrm>
                <a:off x="6797114" y="2784265"/>
                <a:ext cx="1950840" cy="921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49D882D-F451-46F3-B5EC-64BB792B60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88474" y="2775265"/>
                  <a:ext cx="196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AA60179-0EF0-44C5-AB43-5F8E5F3CDCF9}"/>
                    </a:ext>
                  </a:extLst>
                </p14:cNvPr>
                <p14:cNvContentPartPr/>
                <p14:nvPr/>
              </p14:nvContentPartPr>
              <p14:xfrm>
                <a:off x="6853274" y="2876425"/>
                <a:ext cx="1510200" cy="1749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AA60179-0EF0-44C5-AB43-5F8E5F3CDC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44634" y="2867785"/>
                  <a:ext cx="152784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912D00B2-764D-4EE9-9D30-9778AF43E363}"/>
                  </a:ext>
                </a:extLst>
              </p14:cNvPr>
              <p14:cNvContentPartPr/>
              <p14:nvPr/>
            </p14:nvContentPartPr>
            <p14:xfrm>
              <a:off x="7892234" y="1535065"/>
              <a:ext cx="2061360" cy="1929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12D00B2-764D-4EE9-9D30-9778AF43E36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83234" y="1526065"/>
                <a:ext cx="207900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1F4B917B-77B6-44E7-9D60-8146C6A17572}"/>
              </a:ext>
            </a:extLst>
          </p:cNvPr>
          <p:cNvGrpSpPr/>
          <p:nvPr/>
        </p:nvGrpSpPr>
        <p:grpSpPr>
          <a:xfrm>
            <a:off x="794474" y="2351185"/>
            <a:ext cx="1135440" cy="549720"/>
            <a:chOff x="794474" y="2351185"/>
            <a:chExt cx="113544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68EF6E08-A11E-4547-A212-317EE206EE2B}"/>
                    </a:ext>
                  </a:extLst>
                </p14:cNvPr>
                <p14:cNvContentPartPr/>
                <p14:nvPr/>
              </p14:nvContentPartPr>
              <p14:xfrm>
                <a:off x="794474" y="2351185"/>
                <a:ext cx="407520" cy="3967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68EF6E08-A11E-4547-A212-317EE206EE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5834" y="2342185"/>
                  <a:ext cx="4251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7575F02-E1A0-4550-8B28-9E2EB7BFBA19}"/>
                    </a:ext>
                  </a:extLst>
                </p14:cNvPr>
                <p14:cNvContentPartPr/>
                <p14:nvPr/>
              </p14:nvContentPartPr>
              <p14:xfrm>
                <a:off x="1320434" y="2657545"/>
                <a:ext cx="146880" cy="1958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7575F02-E1A0-4550-8B28-9E2EB7BFBA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11794" y="2648905"/>
                  <a:ext cx="164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2BAC9B4-A249-4659-AED0-8414027A022B}"/>
                    </a:ext>
                  </a:extLst>
                </p14:cNvPr>
                <p14:cNvContentPartPr/>
                <p14:nvPr/>
              </p14:nvContentPartPr>
              <p14:xfrm>
                <a:off x="1628594" y="2586265"/>
                <a:ext cx="301320" cy="518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2BAC9B4-A249-4659-AED0-8414027A02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19594" y="2577625"/>
                  <a:ext cx="31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853B695-A53C-445B-9BB6-9F7EAFB7C5C1}"/>
                    </a:ext>
                  </a:extLst>
                </p14:cNvPr>
                <p14:cNvContentPartPr/>
                <p14:nvPr/>
              </p14:nvContentPartPr>
              <p14:xfrm>
                <a:off x="1754594" y="2681665"/>
                <a:ext cx="138600" cy="356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853B695-A53C-445B-9BB6-9F7EAFB7C5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45954" y="2673025"/>
                  <a:ext cx="156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328F762-1D3A-46AC-A4CD-7223550987F8}"/>
                    </a:ext>
                  </a:extLst>
                </p14:cNvPr>
                <p14:cNvContentPartPr/>
                <p14:nvPr/>
              </p14:nvContentPartPr>
              <p14:xfrm>
                <a:off x="1230074" y="2702185"/>
                <a:ext cx="208800" cy="1987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328F762-1D3A-46AC-A4CD-7223550987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1434" y="2693185"/>
                  <a:ext cx="22644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D38514E3-CC61-4E5C-8A68-6537CC280B7F}"/>
                  </a:ext>
                </a:extLst>
              </p14:cNvPr>
              <p14:cNvContentPartPr/>
              <p14:nvPr/>
            </p14:nvContentPartPr>
            <p14:xfrm>
              <a:off x="4764914" y="2544505"/>
              <a:ext cx="229320" cy="24480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D38514E3-CC61-4E5C-8A68-6537CC280B7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56274" y="2535505"/>
                <a:ext cx="24696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o 90">
            <a:extLst>
              <a:ext uri="{FF2B5EF4-FFF2-40B4-BE49-F238E27FC236}">
                <a16:creationId xmlns:a16="http://schemas.microsoft.com/office/drawing/2014/main" id="{974BE8FE-352A-4C5E-A817-0A0584532504}"/>
              </a:ext>
            </a:extLst>
          </p:cNvPr>
          <p:cNvGrpSpPr/>
          <p:nvPr/>
        </p:nvGrpSpPr>
        <p:grpSpPr>
          <a:xfrm>
            <a:off x="873314" y="3640705"/>
            <a:ext cx="812520" cy="612720"/>
            <a:chOff x="873314" y="3640705"/>
            <a:chExt cx="81252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0715FA96-2639-402A-8A94-3638D36E7715}"/>
                    </a:ext>
                  </a:extLst>
                </p14:cNvPr>
                <p14:cNvContentPartPr/>
                <p14:nvPr/>
              </p14:nvContentPartPr>
              <p14:xfrm>
                <a:off x="1005794" y="3769585"/>
                <a:ext cx="38160" cy="3063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0715FA96-2639-402A-8A94-3638D36E77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7154" y="3760945"/>
                  <a:ext cx="55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E6DBA07-870E-4756-B940-309F5B52DB57}"/>
                    </a:ext>
                  </a:extLst>
                </p14:cNvPr>
                <p14:cNvContentPartPr/>
                <p14:nvPr/>
              </p14:nvContentPartPr>
              <p14:xfrm>
                <a:off x="873314" y="3640705"/>
                <a:ext cx="372600" cy="2073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E6DBA07-870E-4756-B940-309F5B52DB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4674" y="3632065"/>
                  <a:ext cx="390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6FE20E3-F368-45FC-B8A3-942D09B1D320}"/>
                    </a:ext>
                  </a:extLst>
                </p14:cNvPr>
                <p14:cNvContentPartPr/>
                <p14:nvPr/>
              </p14:nvContentPartPr>
              <p14:xfrm>
                <a:off x="1292714" y="4025905"/>
                <a:ext cx="45000" cy="1360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6FE20E3-F368-45FC-B8A3-942D09B1D3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84074" y="4016905"/>
                  <a:ext cx="62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188AE8F-6783-4477-B2B9-190A0455A0BF}"/>
                    </a:ext>
                  </a:extLst>
                </p14:cNvPr>
                <p14:cNvContentPartPr/>
                <p14:nvPr/>
              </p14:nvContentPartPr>
              <p14:xfrm>
                <a:off x="1239074" y="3981265"/>
                <a:ext cx="307440" cy="2145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188AE8F-6783-4477-B2B9-190A0455A0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30074" y="3972265"/>
                  <a:ext cx="325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2C2287B-FAEB-470C-AB95-5A8B567B69EB}"/>
                    </a:ext>
                  </a:extLst>
                </p14:cNvPr>
                <p14:cNvContentPartPr/>
                <p14:nvPr/>
              </p14:nvContentPartPr>
              <p14:xfrm>
                <a:off x="1487474" y="4107985"/>
                <a:ext cx="198360" cy="1454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2C2287B-FAEB-470C-AB95-5A8B567B69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78834" y="4098985"/>
                  <a:ext cx="2160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75ECB163-1299-4256-A054-38C23F16FF53}"/>
              </a:ext>
            </a:extLst>
          </p:cNvPr>
          <p:cNvGrpSpPr/>
          <p:nvPr/>
        </p:nvGrpSpPr>
        <p:grpSpPr>
          <a:xfrm>
            <a:off x="1948634" y="4004665"/>
            <a:ext cx="241560" cy="122400"/>
            <a:chOff x="1948634" y="4004665"/>
            <a:chExt cx="24156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904AB7A-0B12-46DA-A04A-2C97606B0C62}"/>
                    </a:ext>
                  </a:extLst>
                </p14:cNvPr>
                <p14:cNvContentPartPr/>
                <p14:nvPr/>
              </p14:nvContentPartPr>
              <p14:xfrm>
                <a:off x="1948634" y="4004665"/>
                <a:ext cx="226440" cy="356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904AB7A-0B12-46DA-A04A-2C97606B0C6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39634" y="3995665"/>
                  <a:ext cx="244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8AA3A6C-0BBA-4E4F-967E-D5A75D843502}"/>
                    </a:ext>
                  </a:extLst>
                </p14:cNvPr>
                <p14:cNvContentPartPr/>
                <p14:nvPr/>
              </p14:nvContentPartPr>
              <p14:xfrm>
                <a:off x="2032154" y="4072705"/>
                <a:ext cx="158040" cy="543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8AA3A6C-0BBA-4E4F-967E-D5A75D84350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23154" y="4063705"/>
                  <a:ext cx="17568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B039586A-D247-4704-A152-8C4520897EDA}"/>
              </a:ext>
            </a:extLst>
          </p:cNvPr>
          <p:cNvGrpSpPr/>
          <p:nvPr/>
        </p:nvGrpSpPr>
        <p:grpSpPr>
          <a:xfrm>
            <a:off x="829394" y="4883065"/>
            <a:ext cx="1612440" cy="514800"/>
            <a:chOff x="829394" y="4883065"/>
            <a:chExt cx="16124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8E9EFFEE-C23D-4C14-A2A2-2FBAD5F9D568}"/>
                    </a:ext>
                  </a:extLst>
                </p14:cNvPr>
                <p14:cNvContentPartPr/>
                <p14:nvPr/>
              </p14:nvContentPartPr>
              <p14:xfrm>
                <a:off x="975914" y="4949305"/>
                <a:ext cx="66960" cy="3106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8E9EFFEE-C23D-4C14-A2A2-2FBAD5F9D5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7274" y="4940665"/>
                  <a:ext cx="84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60E2C2F8-C338-4304-BCC7-7F7FACF112FB}"/>
                    </a:ext>
                  </a:extLst>
                </p14:cNvPr>
                <p14:cNvContentPartPr/>
                <p14:nvPr/>
              </p14:nvContentPartPr>
              <p14:xfrm>
                <a:off x="829394" y="4883065"/>
                <a:ext cx="453240" cy="1728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60E2C2F8-C338-4304-BCC7-7F7FACF112F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0754" y="4874065"/>
                  <a:ext cx="470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A0627E5-2BBD-4CD1-B580-4CFECFF72F42}"/>
                    </a:ext>
                  </a:extLst>
                </p14:cNvPr>
                <p14:cNvContentPartPr/>
                <p14:nvPr/>
              </p14:nvContentPartPr>
              <p14:xfrm>
                <a:off x="1376594" y="5194465"/>
                <a:ext cx="34200" cy="1486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A0627E5-2BBD-4CD1-B580-4CFECFF72F4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67954" y="5185825"/>
                  <a:ext cx="51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AF8E6CC-810F-4C94-9AFE-BC76F6835071}"/>
                    </a:ext>
                  </a:extLst>
                </p14:cNvPr>
                <p14:cNvContentPartPr/>
                <p14:nvPr/>
              </p14:nvContentPartPr>
              <p14:xfrm>
                <a:off x="1304954" y="5172145"/>
                <a:ext cx="246240" cy="2012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AF8E6CC-810F-4C94-9AFE-BC76F68350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96314" y="5163505"/>
                  <a:ext cx="263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0C798EB-4FCC-4DA4-B890-3419279FDFAF}"/>
                    </a:ext>
                  </a:extLst>
                </p14:cNvPr>
                <p14:cNvContentPartPr/>
                <p14:nvPr/>
              </p14:nvContentPartPr>
              <p14:xfrm>
                <a:off x="1654874" y="5236225"/>
                <a:ext cx="344160" cy="1616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0C798EB-4FCC-4DA4-B890-3419279FDF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46234" y="5227585"/>
                  <a:ext cx="361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4F27515-4CDE-4A19-988A-0F45C126D479}"/>
                    </a:ext>
                  </a:extLst>
                </p14:cNvPr>
                <p14:cNvContentPartPr/>
                <p14:nvPr/>
              </p14:nvContentPartPr>
              <p14:xfrm>
                <a:off x="2164274" y="5149465"/>
                <a:ext cx="252360" cy="547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4F27515-4CDE-4A19-988A-0F45C126D4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55274" y="5140465"/>
                  <a:ext cx="270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E30074DB-DC92-4231-95B2-B12A59411293}"/>
                    </a:ext>
                  </a:extLst>
                </p14:cNvPr>
                <p14:cNvContentPartPr/>
                <p14:nvPr/>
              </p14:nvContentPartPr>
              <p14:xfrm>
                <a:off x="2300354" y="5253505"/>
                <a:ext cx="141480" cy="342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E30074DB-DC92-4231-95B2-B12A594112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91714" y="5244505"/>
                  <a:ext cx="1591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3313008D-CB60-4D7D-B016-842C4BB7CB30}"/>
              </a:ext>
            </a:extLst>
          </p:cNvPr>
          <p:cNvGrpSpPr/>
          <p:nvPr/>
        </p:nvGrpSpPr>
        <p:grpSpPr>
          <a:xfrm>
            <a:off x="2793914" y="3643585"/>
            <a:ext cx="5887800" cy="517680"/>
            <a:chOff x="2793914" y="3643585"/>
            <a:chExt cx="588780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235D30C-F94E-4CB1-8F0E-FBAD90310A94}"/>
                    </a:ext>
                  </a:extLst>
                </p14:cNvPr>
                <p14:cNvContentPartPr/>
                <p14:nvPr/>
              </p14:nvContentPartPr>
              <p14:xfrm>
                <a:off x="2793914" y="3743305"/>
                <a:ext cx="338760" cy="3441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235D30C-F94E-4CB1-8F0E-FBAD90310A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85274" y="3734305"/>
                  <a:ext cx="3564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E11E773-9FF9-411B-8CDA-BF27BE34882D}"/>
                    </a:ext>
                  </a:extLst>
                </p14:cNvPr>
                <p14:cNvContentPartPr/>
                <p14:nvPr/>
              </p14:nvContentPartPr>
              <p14:xfrm>
                <a:off x="3297914" y="4021945"/>
                <a:ext cx="119160" cy="1252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E11E773-9FF9-411B-8CDA-BF27BE3488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89274" y="4012945"/>
                  <a:ext cx="136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476AFE3A-0EC6-424E-9EFD-B8651504B868}"/>
                    </a:ext>
                  </a:extLst>
                </p14:cNvPr>
                <p14:cNvContentPartPr/>
                <p14:nvPr/>
              </p14:nvContentPartPr>
              <p14:xfrm>
                <a:off x="3565394" y="3998905"/>
                <a:ext cx="43200" cy="363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476AFE3A-0EC6-424E-9EFD-B8651504B86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56754" y="3989905"/>
                  <a:ext cx="60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2299E05-0E34-4A08-8196-C350955E8AFA}"/>
                    </a:ext>
                  </a:extLst>
                </p14:cNvPr>
                <p14:cNvContentPartPr/>
                <p14:nvPr/>
              </p14:nvContentPartPr>
              <p14:xfrm>
                <a:off x="3734954" y="3643585"/>
                <a:ext cx="514440" cy="3564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2299E05-0E34-4A08-8196-C350955E8AF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26314" y="3634585"/>
                  <a:ext cx="532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20DC352F-04EA-4ACD-8FAF-EADBB88A079E}"/>
                    </a:ext>
                  </a:extLst>
                </p14:cNvPr>
                <p14:cNvContentPartPr/>
                <p14:nvPr/>
              </p14:nvContentPartPr>
              <p14:xfrm>
                <a:off x="4320314" y="3867865"/>
                <a:ext cx="52560" cy="1620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20DC352F-04EA-4ACD-8FAF-EADBB88A07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11314" y="3858865"/>
                  <a:ext cx="70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40C6EE6-CA51-427E-B707-B2ED5593C23D}"/>
                    </a:ext>
                  </a:extLst>
                </p14:cNvPr>
                <p14:cNvContentPartPr/>
                <p14:nvPr/>
              </p14:nvContentPartPr>
              <p14:xfrm>
                <a:off x="4250114" y="3890545"/>
                <a:ext cx="483120" cy="2707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40C6EE6-CA51-427E-B707-B2ED5593C2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41474" y="3881545"/>
                  <a:ext cx="5007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98F2409B-85F2-4233-BB47-855D646B0A5C}"/>
                    </a:ext>
                  </a:extLst>
                </p14:cNvPr>
                <p14:cNvContentPartPr/>
                <p14:nvPr/>
              </p14:nvContentPartPr>
              <p14:xfrm>
                <a:off x="5137154" y="3933025"/>
                <a:ext cx="236160" cy="349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98F2409B-85F2-4233-BB47-855D646B0A5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28154" y="3924385"/>
                  <a:ext cx="253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E41B5054-3415-4E9B-864A-E883EA18FE31}"/>
                    </a:ext>
                  </a:extLst>
                </p14:cNvPr>
                <p14:cNvContentPartPr/>
                <p14:nvPr/>
              </p14:nvContentPartPr>
              <p14:xfrm>
                <a:off x="5165954" y="4040665"/>
                <a:ext cx="197280" cy="414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E41B5054-3415-4E9B-864A-E883EA18FE3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56954" y="4031665"/>
                  <a:ext cx="214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6A7293D9-614A-469F-B723-DF1B9A4B266F}"/>
                    </a:ext>
                  </a:extLst>
                </p14:cNvPr>
                <p14:cNvContentPartPr/>
                <p14:nvPr/>
              </p14:nvContentPartPr>
              <p14:xfrm>
                <a:off x="5816834" y="3840865"/>
                <a:ext cx="215640" cy="2073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6A7293D9-614A-469F-B723-DF1B9A4B266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07834" y="3831865"/>
                  <a:ext cx="233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9B2B526-06C8-473E-9ED8-8BA1709133F0}"/>
                    </a:ext>
                  </a:extLst>
                </p14:cNvPr>
                <p14:cNvContentPartPr/>
                <p14:nvPr/>
              </p14:nvContentPartPr>
              <p14:xfrm>
                <a:off x="6235154" y="3647545"/>
                <a:ext cx="14760" cy="1386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9B2B526-06C8-473E-9ED8-8BA1709133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26154" y="3638905"/>
                  <a:ext cx="32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C390074-4423-4FE3-B7C7-9D5CEBCCDAE2}"/>
                    </a:ext>
                  </a:extLst>
                </p14:cNvPr>
                <p14:cNvContentPartPr/>
                <p14:nvPr/>
              </p14:nvContentPartPr>
              <p14:xfrm>
                <a:off x="6308954" y="3894145"/>
                <a:ext cx="196200" cy="1843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C390074-4423-4FE3-B7C7-9D5CEBCCDAE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00314" y="3885505"/>
                  <a:ext cx="213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6FE0375D-B9E4-4439-8932-9EDAB7B7E82E}"/>
                    </a:ext>
                  </a:extLst>
                </p14:cNvPr>
                <p14:cNvContentPartPr/>
                <p14:nvPr/>
              </p14:nvContentPartPr>
              <p14:xfrm>
                <a:off x="6702074" y="3820345"/>
                <a:ext cx="203400" cy="2437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6FE0375D-B9E4-4439-8932-9EDAB7B7E8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93434" y="3811705"/>
                  <a:ext cx="2210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85D72B22-D2BF-4E6E-8F33-C065F45B0292}"/>
                    </a:ext>
                  </a:extLst>
                </p14:cNvPr>
                <p14:cNvContentPartPr/>
                <p14:nvPr/>
              </p14:nvContentPartPr>
              <p14:xfrm>
                <a:off x="7047314" y="3831865"/>
                <a:ext cx="23760" cy="2635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85D72B22-D2BF-4E6E-8F33-C065F45B029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38674" y="3823225"/>
                  <a:ext cx="41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DFD9C23-6078-4984-82FA-8A704AD1E551}"/>
                    </a:ext>
                  </a:extLst>
                </p14:cNvPr>
                <p14:cNvContentPartPr/>
                <p14:nvPr/>
              </p14:nvContentPartPr>
              <p14:xfrm>
                <a:off x="7229474" y="3812425"/>
                <a:ext cx="279000" cy="2548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DFD9C23-6078-4984-82FA-8A704AD1E55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20474" y="3803425"/>
                  <a:ext cx="296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14CA919-6CB8-40BD-B806-EAF35132E907}"/>
                    </a:ext>
                  </a:extLst>
                </p14:cNvPr>
                <p14:cNvContentPartPr/>
                <p14:nvPr/>
              </p14:nvContentPartPr>
              <p14:xfrm>
                <a:off x="7704314" y="3770305"/>
                <a:ext cx="215280" cy="2466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14CA919-6CB8-40BD-B806-EAF35132E9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95674" y="3761665"/>
                  <a:ext cx="232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B560592-C103-4D4B-91BF-5389B06B98C3}"/>
                    </a:ext>
                  </a:extLst>
                </p14:cNvPr>
                <p14:cNvContentPartPr/>
                <p14:nvPr/>
              </p14:nvContentPartPr>
              <p14:xfrm>
                <a:off x="7738874" y="3963265"/>
                <a:ext cx="202320" cy="183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B560592-C103-4D4B-91BF-5389B06B98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30234" y="3954625"/>
                  <a:ext cx="219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B2DC4E75-6C41-428B-B70C-06D68DE7B396}"/>
                    </a:ext>
                  </a:extLst>
                </p14:cNvPr>
                <p14:cNvContentPartPr/>
                <p14:nvPr/>
              </p14:nvContentPartPr>
              <p14:xfrm>
                <a:off x="8193194" y="3763825"/>
                <a:ext cx="488520" cy="3196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B2DC4E75-6C41-428B-B70C-06D68DE7B3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84554" y="3754825"/>
                  <a:ext cx="5061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CFF5A7E9-3B62-4357-A944-C0413BF5DD4D}"/>
              </a:ext>
            </a:extLst>
          </p:cNvPr>
          <p:cNvGrpSpPr/>
          <p:nvPr/>
        </p:nvGrpSpPr>
        <p:grpSpPr>
          <a:xfrm>
            <a:off x="2909114" y="4756345"/>
            <a:ext cx="5451120" cy="556200"/>
            <a:chOff x="2909114" y="4756345"/>
            <a:chExt cx="5451120" cy="5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72B4332-231D-489E-A17A-98058A1D8BB9}"/>
                    </a:ext>
                  </a:extLst>
                </p14:cNvPr>
                <p14:cNvContentPartPr/>
                <p14:nvPr/>
              </p14:nvContentPartPr>
              <p14:xfrm>
                <a:off x="2909114" y="4864705"/>
                <a:ext cx="413280" cy="3697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72B4332-231D-489E-A17A-98058A1D8B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00474" y="4855705"/>
                  <a:ext cx="4309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30BEAA0C-57D6-4B6B-AC13-411F74D9BD35}"/>
                    </a:ext>
                  </a:extLst>
                </p14:cNvPr>
                <p14:cNvContentPartPr/>
                <p14:nvPr/>
              </p14:nvContentPartPr>
              <p14:xfrm>
                <a:off x="3433274" y="5161705"/>
                <a:ext cx="198000" cy="1508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30BEAA0C-57D6-4B6B-AC13-411F74D9BD3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24634" y="5153065"/>
                  <a:ext cx="215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770A3C8-1156-4CAE-92F4-1802F57D338B}"/>
                    </a:ext>
                  </a:extLst>
                </p14:cNvPr>
                <p14:cNvContentPartPr/>
                <p14:nvPr/>
              </p14:nvContentPartPr>
              <p14:xfrm>
                <a:off x="3816674" y="5210665"/>
                <a:ext cx="34560" cy="345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770A3C8-1156-4CAE-92F4-1802F57D33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08034" y="5202025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5BF45546-6A35-4823-A716-38D48CFA71CE}"/>
                    </a:ext>
                  </a:extLst>
                </p14:cNvPr>
                <p14:cNvContentPartPr/>
                <p14:nvPr/>
              </p14:nvContentPartPr>
              <p14:xfrm>
                <a:off x="4075874" y="4853185"/>
                <a:ext cx="367560" cy="330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5BF45546-6A35-4823-A716-38D48CFA71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66874" y="4844545"/>
                  <a:ext cx="3852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49C6BA6-298D-45A4-972F-00326D3CB02C}"/>
                    </a:ext>
                  </a:extLst>
                </p14:cNvPr>
                <p14:cNvContentPartPr/>
                <p14:nvPr/>
              </p14:nvContentPartPr>
              <p14:xfrm>
                <a:off x="4558274" y="5055145"/>
                <a:ext cx="51840" cy="1501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49C6BA6-298D-45A4-972F-00326D3CB0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49274" y="5046505"/>
                  <a:ext cx="69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E7C1319-A70E-4219-8DD2-28B05F65C957}"/>
                    </a:ext>
                  </a:extLst>
                </p14:cNvPr>
                <p14:cNvContentPartPr/>
                <p14:nvPr/>
              </p14:nvContentPartPr>
              <p14:xfrm>
                <a:off x="4497434" y="5064145"/>
                <a:ext cx="218160" cy="161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E7C1319-A70E-4219-8DD2-28B05F65C9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88434" y="5055505"/>
                  <a:ext cx="235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A9B5F51-B6F3-4C27-8C48-B07246969A16}"/>
                    </a:ext>
                  </a:extLst>
                </p14:cNvPr>
                <p14:cNvContentPartPr/>
                <p14:nvPr/>
              </p14:nvContentPartPr>
              <p14:xfrm>
                <a:off x="4722434" y="5127505"/>
                <a:ext cx="297720" cy="1584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A9B5F51-B6F3-4C27-8C48-B07246969A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3794" y="5118865"/>
                  <a:ext cx="315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D846560-F685-4EDC-830B-A53046777255}"/>
                    </a:ext>
                  </a:extLst>
                </p14:cNvPr>
                <p14:cNvContentPartPr/>
                <p14:nvPr/>
              </p14:nvContentPartPr>
              <p14:xfrm>
                <a:off x="5173154" y="5027065"/>
                <a:ext cx="209160" cy="374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D846560-F685-4EDC-830B-A530467772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64514" y="5018425"/>
                  <a:ext cx="226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A322902-B6D2-485A-AF2A-A3E8984BB376}"/>
                    </a:ext>
                  </a:extLst>
                </p14:cNvPr>
                <p14:cNvContentPartPr/>
                <p14:nvPr/>
              </p14:nvContentPartPr>
              <p14:xfrm>
                <a:off x="5210954" y="5122825"/>
                <a:ext cx="164520" cy="259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A322902-B6D2-485A-AF2A-A3E8984BB3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01954" y="5114185"/>
                  <a:ext cx="182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F8915626-6C83-4064-BD85-42CDC1F9BD35}"/>
                    </a:ext>
                  </a:extLst>
                </p14:cNvPr>
                <p14:cNvContentPartPr/>
                <p14:nvPr/>
              </p14:nvContentPartPr>
              <p14:xfrm>
                <a:off x="5778674" y="4960105"/>
                <a:ext cx="249120" cy="1929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F8915626-6C83-4064-BD85-42CDC1F9BD3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69674" y="4951465"/>
                  <a:ext cx="266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3B50952E-B25C-4940-A2F1-598C15EA25F7}"/>
                    </a:ext>
                  </a:extLst>
                </p14:cNvPr>
                <p14:cNvContentPartPr/>
                <p14:nvPr/>
              </p14:nvContentPartPr>
              <p14:xfrm>
                <a:off x="6166034" y="4766785"/>
                <a:ext cx="15480" cy="903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3B50952E-B25C-4940-A2F1-598C15EA25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57394" y="4758145"/>
                  <a:ext cx="33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A407E89-F658-47D7-BE0D-2389A8305AF2}"/>
                    </a:ext>
                  </a:extLst>
                </p14:cNvPr>
                <p14:cNvContentPartPr/>
                <p14:nvPr/>
              </p14:nvContentPartPr>
              <p14:xfrm>
                <a:off x="6283034" y="4894225"/>
                <a:ext cx="137520" cy="2304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A407E89-F658-47D7-BE0D-2389A8305A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74394" y="4885585"/>
                  <a:ext cx="155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CC76C9C-D513-40F6-B5BE-FCCFD596D4EA}"/>
                    </a:ext>
                  </a:extLst>
                </p14:cNvPr>
                <p14:cNvContentPartPr/>
                <p14:nvPr/>
              </p14:nvContentPartPr>
              <p14:xfrm>
                <a:off x="6518114" y="4927705"/>
                <a:ext cx="206280" cy="2426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CC76C9C-D513-40F6-B5BE-FCCFD596D4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09474" y="4918705"/>
                  <a:ext cx="223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F4E0D86-AED0-452E-B562-14528C2C355D}"/>
                    </a:ext>
                  </a:extLst>
                </p14:cNvPr>
                <p14:cNvContentPartPr/>
                <p14:nvPr/>
              </p14:nvContentPartPr>
              <p14:xfrm>
                <a:off x="6875954" y="4901065"/>
                <a:ext cx="235080" cy="2322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F4E0D86-AED0-452E-B562-14528C2C35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66954" y="4892065"/>
                  <a:ext cx="252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542EDCE7-D2E6-49F0-B78F-61E2A021AB42}"/>
                    </a:ext>
                  </a:extLst>
                </p14:cNvPr>
                <p14:cNvContentPartPr/>
                <p14:nvPr/>
              </p14:nvContentPartPr>
              <p14:xfrm>
                <a:off x="7016354" y="5085745"/>
                <a:ext cx="159840" cy="262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542EDCE7-D2E6-49F0-B78F-61E2A021AB4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07714" y="5077105"/>
                  <a:ext cx="177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ED182D2B-CE3A-44B9-B527-9CC5B59B3716}"/>
                    </a:ext>
                  </a:extLst>
                </p14:cNvPr>
                <p14:cNvContentPartPr/>
                <p14:nvPr/>
              </p14:nvContentPartPr>
              <p14:xfrm>
                <a:off x="7336394" y="4914745"/>
                <a:ext cx="168120" cy="1904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ED182D2B-CE3A-44B9-B527-9CC5B59B37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27394" y="4906105"/>
                  <a:ext cx="185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11D5180F-0555-4EBD-A9F8-75A2F6845275}"/>
                    </a:ext>
                  </a:extLst>
                </p14:cNvPr>
                <p14:cNvContentPartPr/>
                <p14:nvPr/>
              </p14:nvContentPartPr>
              <p14:xfrm>
                <a:off x="7835354" y="4756345"/>
                <a:ext cx="524880" cy="3092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11D5180F-0555-4EBD-A9F8-75A2F68452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26714" y="4747345"/>
                  <a:ext cx="54252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32F9E342-FDAF-46E3-8C44-15211184B3CF}"/>
              </a:ext>
            </a:extLst>
          </p:cNvPr>
          <p:cNvGrpSpPr/>
          <p:nvPr/>
        </p:nvGrpSpPr>
        <p:grpSpPr>
          <a:xfrm>
            <a:off x="949634" y="5780905"/>
            <a:ext cx="990720" cy="644400"/>
            <a:chOff x="949634" y="5780905"/>
            <a:chExt cx="99072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9F2D631C-B20E-43A3-85B7-799AF472A839}"/>
                    </a:ext>
                  </a:extLst>
                </p14:cNvPr>
                <p14:cNvContentPartPr/>
                <p14:nvPr/>
              </p14:nvContentPartPr>
              <p14:xfrm>
                <a:off x="1103354" y="5834905"/>
                <a:ext cx="11160" cy="3740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9F2D631C-B20E-43A3-85B7-799AF472A8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4354" y="5825905"/>
                  <a:ext cx="288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D6A1393-5103-46DD-8C4A-D1254513CEE9}"/>
                    </a:ext>
                  </a:extLst>
                </p14:cNvPr>
                <p14:cNvContentPartPr/>
                <p14:nvPr/>
              </p14:nvContentPartPr>
              <p14:xfrm>
                <a:off x="949634" y="5780905"/>
                <a:ext cx="316080" cy="2293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D6A1393-5103-46DD-8C4A-D1254513CE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0994" y="5772265"/>
                  <a:ext cx="333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EBA87B1F-40ED-4189-AB24-8B3DDF8CD6FF}"/>
                    </a:ext>
                  </a:extLst>
                </p14:cNvPr>
                <p14:cNvContentPartPr/>
                <p14:nvPr/>
              </p14:nvContentPartPr>
              <p14:xfrm>
                <a:off x="1335914" y="6022825"/>
                <a:ext cx="21960" cy="2300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EBA87B1F-40ED-4189-AB24-8B3DDF8CD6F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27274" y="6014185"/>
                  <a:ext cx="39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86424BD3-EB0F-481A-8A9B-D8CB7CD5D766}"/>
                    </a:ext>
                  </a:extLst>
                </p14:cNvPr>
                <p14:cNvContentPartPr/>
                <p14:nvPr/>
              </p14:nvContentPartPr>
              <p14:xfrm>
                <a:off x="1269314" y="5986105"/>
                <a:ext cx="290160" cy="2894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86424BD3-EB0F-481A-8A9B-D8CB7CD5D7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60674" y="5977465"/>
                  <a:ext cx="307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20FB75E1-C1C0-4CEA-B83F-462D8C3238A0}"/>
                    </a:ext>
                  </a:extLst>
                </p14:cNvPr>
                <p14:cNvContentPartPr/>
                <p14:nvPr/>
              </p14:nvContentPartPr>
              <p14:xfrm>
                <a:off x="1573514" y="6153145"/>
                <a:ext cx="366840" cy="2721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20FB75E1-C1C0-4CEA-B83F-462D8C3238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64874" y="6144145"/>
                  <a:ext cx="38448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8AB50F34-F8B0-43A4-8193-7B54DEEB9FAE}"/>
              </a:ext>
            </a:extLst>
          </p:cNvPr>
          <p:cNvGrpSpPr/>
          <p:nvPr/>
        </p:nvGrpSpPr>
        <p:grpSpPr>
          <a:xfrm>
            <a:off x="2333474" y="6109225"/>
            <a:ext cx="330120" cy="135360"/>
            <a:chOff x="2333474" y="6109225"/>
            <a:chExt cx="33012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A0A501D3-CF38-4942-AB05-CF9D4802AA38}"/>
                    </a:ext>
                  </a:extLst>
                </p14:cNvPr>
                <p14:cNvContentPartPr/>
                <p14:nvPr/>
              </p14:nvContentPartPr>
              <p14:xfrm>
                <a:off x="2333474" y="6109225"/>
                <a:ext cx="299520" cy="392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A0A501D3-CF38-4942-AB05-CF9D4802AA3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24834" y="6100585"/>
                  <a:ext cx="317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182CA550-3BA2-44D6-8E7C-47FA4C38A85A}"/>
                    </a:ext>
                  </a:extLst>
                </p14:cNvPr>
                <p14:cNvContentPartPr/>
                <p14:nvPr/>
              </p14:nvContentPartPr>
              <p14:xfrm>
                <a:off x="2451914" y="6197785"/>
                <a:ext cx="211680" cy="468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182CA550-3BA2-44D6-8E7C-47FA4C38A85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43274" y="6189145"/>
                  <a:ext cx="2293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8D4F094E-2989-48FC-AE6D-809A5335D75B}"/>
              </a:ext>
            </a:extLst>
          </p:cNvPr>
          <p:cNvGrpSpPr/>
          <p:nvPr/>
        </p:nvGrpSpPr>
        <p:grpSpPr>
          <a:xfrm>
            <a:off x="3085874" y="5943265"/>
            <a:ext cx="371880" cy="304560"/>
            <a:chOff x="3085874" y="5943265"/>
            <a:chExt cx="37188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A4655056-6D19-48EA-A638-996ADA15AB62}"/>
                    </a:ext>
                  </a:extLst>
                </p14:cNvPr>
                <p14:cNvContentPartPr/>
                <p14:nvPr/>
              </p14:nvContentPartPr>
              <p14:xfrm>
                <a:off x="3085874" y="5943265"/>
                <a:ext cx="371880" cy="2782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A4655056-6D19-48EA-A638-996ADA15AB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76874" y="5934625"/>
                  <a:ext cx="389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3FF44A4B-B6C0-46B1-BCAA-FECAA2A52B40}"/>
                    </a:ext>
                  </a:extLst>
                </p14:cNvPr>
                <p14:cNvContentPartPr/>
                <p14:nvPr/>
              </p14:nvContentPartPr>
              <p14:xfrm>
                <a:off x="3164714" y="5983945"/>
                <a:ext cx="225000" cy="2638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3FF44A4B-B6C0-46B1-BCAA-FECAA2A52B4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55714" y="5974945"/>
                  <a:ext cx="24264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4E2C36EF-41E8-4065-9D97-919547872559}"/>
                  </a:ext>
                </a:extLst>
              </p14:cNvPr>
              <p14:cNvContentPartPr/>
              <p14:nvPr/>
            </p14:nvContentPartPr>
            <p14:xfrm>
              <a:off x="3766634" y="5967745"/>
              <a:ext cx="487440" cy="26316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4E2C36EF-41E8-4065-9D97-9195478725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57994" y="5958745"/>
                <a:ext cx="505080" cy="2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176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F5AB0F-9390-48AC-BFD2-AB088F99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7" y="0"/>
            <a:ext cx="7096125" cy="2562225"/>
          </a:xfrm>
          <a:prstGeom prst="rect">
            <a:avLst/>
          </a:prstGeom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C825B64A-D7A2-426E-9C8D-F5B310DBFD72}"/>
              </a:ext>
            </a:extLst>
          </p:cNvPr>
          <p:cNvGrpSpPr/>
          <p:nvPr/>
        </p:nvGrpSpPr>
        <p:grpSpPr>
          <a:xfrm>
            <a:off x="516654" y="2824225"/>
            <a:ext cx="2932920" cy="875520"/>
            <a:chOff x="516654" y="2824225"/>
            <a:chExt cx="293292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2EF26A1-F285-4862-A173-A08AEE59F3D6}"/>
                    </a:ext>
                  </a:extLst>
                </p14:cNvPr>
                <p14:cNvContentPartPr/>
                <p14:nvPr/>
              </p14:nvContentPartPr>
              <p14:xfrm>
                <a:off x="630414" y="3168745"/>
                <a:ext cx="39240" cy="2062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2EF26A1-F285-4862-A173-A08AEE59F3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1774" y="3159745"/>
                  <a:ext cx="56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C389454-710D-43DA-AFCD-F3F8FC43C5C5}"/>
                    </a:ext>
                  </a:extLst>
                </p14:cNvPr>
                <p14:cNvContentPartPr/>
                <p14:nvPr/>
              </p14:nvContentPartPr>
              <p14:xfrm>
                <a:off x="577134" y="3242905"/>
                <a:ext cx="255960" cy="1386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C389454-710D-43DA-AFCD-F3F8FC43C5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8494" y="3233905"/>
                  <a:ext cx="273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C7D4913-489A-41A8-ACB5-7EB3F5E7B417}"/>
                    </a:ext>
                  </a:extLst>
                </p14:cNvPr>
                <p14:cNvContentPartPr/>
                <p14:nvPr/>
              </p14:nvContentPartPr>
              <p14:xfrm>
                <a:off x="932814" y="3266305"/>
                <a:ext cx="23760" cy="1022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C7D4913-489A-41A8-ACB5-7EB3F5E7B4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4174" y="3257305"/>
                  <a:ext cx="41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2A7AAEE-B914-463A-8DF8-53B5ECB643CA}"/>
                    </a:ext>
                  </a:extLst>
                </p14:cNvPr>
                <p14:cNvContentPartPr/>
                <p14:nvPr/>
              </p14:nvContentPartPr>
              <p14:xfrm>
                <a:off x="859374" y="3169105"/>
                <a:ext cx="93600" cy="910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2A7AAEE-B914-463A-8DF8-53B5ECB643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0734" y="3160465"/>
                  <a:ext cx="111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CA84036-E298-4A78-9133-8DFD664EF22F}"/>
                    </a:ext>
                  </a:extLst>
                </p14:cNvPr>
                <p14:cNvContentPartPr/>
                <p14:nvPr/>
              </p14:nvContentPartPr>
              <p14:xfrm>
                <a:off x="1157814" y="3230665"/>
                <a:ext cx="50760" cy="1555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CA84036-E298-4A78-9133-8DFD664EF2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9174" y="3222025"/>
                  <a:ext cx="68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32649A7F-A65E-4B6D-96AE-A0FE171DAC77}"/>
                    </a:ext>
                  </a:extLst>
                </p14:cNvPr>
                <p14:cNvContentPartPr/>
                <p14:nvPr/>
              </p14:nvContentPartPr>
              <p14:xfrm>
                <a:off x="1087974" y="3223465"/>
                <a:ext cx="157320" cy="734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32649A7F-A65E-4B6D-96AE-A0FE171DAC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8974" y="3214465"/>
                  <a:ext cx="174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976A495-FB79-4B84-B1B3-9E51FAC3436B}"/>
                    </a:ext>
                  </a:extLst>
                </p14:cNvPr>
                <p14:cNvContentPartPr/>
                <p14:nvPr/>
              </p14:nvContentPartPr>
              <p14:xfrm>
                <a:off x="1286694" y="3266305"/>
                <a:ext cx="163800" cy="1267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976A495-FB79-4B84-B1B3-9E51FAC343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7694" y="3257665"/>
                  <a:ext cx="181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C921B49-6FCA-424D-A81A-5886BF9F1FF1}"/>
                    </a:ext>
                  </a:extLst>
                </p14:cNvPr>
                <p14:cNvContentPartPr/>
                <p14:nvPr/>
              </p14:nvContentPartPr>
              <p14:xfrm>
                <a:off x="1366974" y="3066865"/>
                <a:ext cx="32400" cy="777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C921B49-6FCA-424D-A81A-5886BF9F1F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7974" y="3057865"/>
                  <a:ext cx="50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6209933-AFB4-4024-864B-0AEA08BDFACD}"/>
                    </a:ext>
                  </a:extLst>
                </p14:cNvPr>
                <p14:cNvContentPartPr/>
                <p14:nvPr/>
              </p14:nvContentPartPr>
              <p14:xfrm>
                <a:off x="1597734" y="3211225"/>
                <a:ext cx="41400" cy="1501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6209933-AFB4-4024-864B-0AEA08BDFA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89094" y="3202585"/>
                  <a:ext cx="59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E2373FF-2F5F-4F83-BBC8-E36C99D5E898}"/>
                    </a:ext>
                  </a:extLst>
                </p14:cNvPr>
                <p14:cNvContentPartPr/>
                <p14:nvPr/>
              </p14:nvContentPartPr>
              <p14:xfrm>
                <a:off x="1485414" y="3223825"/>
                <a:ext cx="239040" cy="59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E2373FF-2F5F-4F83-BBC8-E36C99D5E8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76774" y="3214825"/>
                  <a:ext cx="256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85463CD-A221-4346-949E-BF183EBDED63}"/>
                    </a:ext>
                  </a:extLst>
                </p14:cNvPr>
                <p14:cNvContentPartPr/>
                <p14:nvPr/>
              </p14:nvContentPartPr>
              <p14:xfrm>
                <a:off x="1769094" y="3198625"/>
                <a:ext cx="206640" cy="1828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85463CD-A221-4346-949E-BF183EBDED6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60094" y="3189985"/>
                  <a:ext cx="224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DF2774F2-3DC5-47FB-A58F-E23925987C82}"/>
                    </a:ext>
                  </a:extLst>
                </p14:cNvPr>
                <p14:cNvContentPartPr/>
                <p14:nvPr/>
              </p14:nvContentPartPr>
              <p14:xfrm>
                <a:off x="1757214" y="3283225"/>
                <a:ext cx="106560" cy="324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DF2774F2-3DC5-47FB-A58F-E23925987C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48214" y="3274585"/>
                  <a:ext cx="12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7E7A62A-94AE-4E88-8126-7F36F749CACC}"/>
                    </a:ext>
                  </a:extLst>
                </p14:cNvPr>
                <p14:cNvContentPartPr/>
                <p14:nvPr/>
              </p14:nvContentPartPr>
              <p14:xfrm>
                <a:off x="1745694" y="3205825"/>
                <a:ext cx="209520" cy="504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7E7A62A-94AE-4E88-8126-7F36F749CAC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37054" y="3196825"/>
                  <a:ext cx="227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B1334A1-6CA4-44E7-92DC-F2DE1D34629A}"/>
                    </a:ext>
                  </a:extLst>
                </p14:cNvPr>
                <p14:cNvContentPartPr/>
                <p14:nvPr/>
              </p14:nvContentPartPr>
              <p14:xfrm>
                <a:off x="1976814" y="3199705"/>
                <a:ext cx="320040" cy="1706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B1334A1-6CA4-44E7-92DC-F2DE1D3462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68174" y="3190705"/>
                  <a:ext cx="337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0882552-52F7-4A7E-B196-0F6BE2212F10}"/>
                    </a:ext>
                  </a:extLst>
                </p14:cNvPr>
                <p14:cNvContentPartPr/>
                <p14:nvPr/>
              </p14:nvContentPartPr>
              <p14:xfrm>
                <a:off x="2223774" y="3112945"/>
                <a:ext cx="104760" cy="101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0882552-52F7-4A7E-B196-0F6BE2212F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14774" y="3103945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342DD94-4CA0-4089-9AD1-25AD15983FE2}"/>
                    </a:ext>
                  </a:extLst>
                </p14:cNvPr>
                <p14:cNvContentPartPr/>
                <p14:nvPr/>
              </p14:nvContentPartPr>
              <p14:xfrm>
                <a:off x="2450934" y="3165505"/>
                <a:ext cx="124920" cy="208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342DD94-4CA0-4089-9AD1-25AD15983F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41934" y="3156865"/>
                  <a:ext cx="142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7D8DDD7-3D5F-44EE-BB37-FFC2D0335F64}"/>
                    </a:ext>
                  </a:extLst>
                </p14:cNvPr>
                <p14:cNvContentPartPr/>
                <p14:nvPr/>
              </p14:nvContentPartPr>
              <p14:xfrm>
                <a:off x="2957454" y="3134905"/>
                <a:ext cx="148320" cy="2030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7D8DDD7-3D5F-44EE-BB37-FFC2D0335F6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48814" y="3126265"/>
                  <a:ext cx="165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8036CDA-53AD-4B31-83AA-63B53723A906}"/>
                    </a:ext>
                  </a:extLst>
                </p14:cNvPr>
                <p14:cNvContentPartPr/>
                <p14:nvPr/>
              </p14:nvContentPartPr>
              <p14:xfrm>
                <a:off x="516654" y="2824225"/>
                <a:ext cx="2818440" cy="1015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8036CDA-53AD-4B31-83AA-63B53723A9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7654" y="2815225"/>
                  <a:ext cx="2836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5D3CDF5-67DA-47B5-B5DF-10DED119CFD6}"/>
                    </a:ext>
                  </a:extLst>
                </p14:cNvPr>
                <p14:cNvContentPartPr/>
                <p14:nvPr/>
              </p14:nvContentPartPr>
              <p14:xfrm>
                <a:off x="517014" y="2903065"/>
                <a:ext cx="2905200" cy="7966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5D3CDF5-67DA-47B5-B5DF-10DED119CF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374" y="2894425"/>
                  <a:ext cx="292284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52EFCE0-62EA-48B7-93B1-D06988DF7914}"/>
                    </a:ext>
                  </a:extLst>
                </p14:cNvPr>
                <p14:cNvContentPartPr/>
                <p14:nvPr/>
              </p14:nvContentPartPr>
              <p14:xfrm>
                <a:off x="3364614" y="2846185"/>
                <a:ext cx="84960" cy="7534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52EFCE0-62EA-48B7-93B1-D06988DF791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55614" y="2837545"/>
                  <a:ext cx="102600" cy="77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DBA7CC11-AABC-4FA1-BAD6-9AD12B31BD5F}"/>
              </a:ext>
            </a:extLst>
          </p:cNvPr>
          <p:cNvGrpSpPr/>
          <p:nvPr/>
        </p:nvGrpSpPr>
        <p:grpSpPr>
          <a:xfrm>
            <a:off x="3799134" y="3129505"/>
            <a:ext cx="516240" cy="234000"/>
            <a:chOff x="3799134" y="3129505"/>
            <a:chExt cx="5162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11385DE-1D84-4F01-9360-80F8F25EE708}"/>
                    </a:ext>
                  </a:extLst>
                </p14:cNvPr>
                <p14:cNvContentPartPr/>
                <p14:nvPr/>
              </p14:nvContentPartPr>
              <p14:xfrm>
                <a:off x="3918294" y="3180625"/>
                <a:ext cx="39960" cy="106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11385DE-1D84-4F01-9360-80F8F25EE70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09294" y="3171625"/>
                  <a:ext cx="57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4A23144-B92E-4EE4-A577-511F10BD1EF6}"/>
                    </a:ext>
                  </a:extLst>
                </p14:cNvPr>
                <p14:cNvContentPartPr/>
                <p14:nvPr/>
              </p14:nvContentPartPr>
              <p14:xfrm>
                <a:off x="3799134" y="3129505"/>
                <a:ext cx="336600" cy="1994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4A23144-B92E-4EE4-A577-511F10BD1EF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90134" y="3120865"/>
                  <a:ext cx="354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F56536C-862E-4E99-B997-296D144AB23D}"/>
                    </a:ext>
                  </a:extLst>
                </p14:cNvPr>
                <p14:cNvContentPartPr/>
                <p14:nvPr/>
              </p14:nvContentPartPr>
              <p14:xfrm>
                <a:off x="4142574" y="3235705"/>
                <a:ext cx="172800" cy="1278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F56536C-862E-4E99-B997-296D144AB23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33574" y="3227065"/>
                  <a:ext cx="1904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834C3468-521F-4DC8-BB4F-9F57DE5B1800}"/>
              </a:ext>
            </a:extLst>
          </p:cNvPr>
          <p:cNvGrpSpPr/>
          <p:nvPr/>
        </p:nvGrpSpPr>
        <p:grpSpPr>
          <a:xfrm>
            <a:off x="4809294" y="3187825"/>
            <a:ext cx="968040" cy="273960"/>
            <a:chOff x="4809294" y="3187825"/>
            <a:chExt cx="96804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00D7AEC-3297-4F93-9076-64B1518722A6}"/>
                    </a:ext>
                  </a:extLst>
                </p14:cNvPr>
                <p14:cNvContentPartPr/>
                <p14:nvPr/>
              </p14:nvContentPartPr>
              <p14:xfrm>
                <a:off x="4809294" y="3222025"/>
                <a:ext cx="248400" cy="134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00D7AEC-3297-4F93-9076-64B1518722A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00654" y="3213025"/>
                  <a:ext cx="266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335B0DA-6AB4-477E-BC64-9EBFE21E088C}"/>
                    </a:ext>
                  </a:extLst>
                </p14:cNvPr>
                <p14:cNvContentPartPr/>
                <p14:nvPr/>
              </p14:nvContentPartPr>
              <p14:xfrm>
                <a:off x="5150574" y="3202225"/>
                <a:ext cx="31320" cy="1591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335B0DA-6AB4-477E-BC64-9EBFE21E088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41934" y="3193225"/>
                  <a:ext cx="48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D8CAC8F-11BD-4959-A792-4D8CDB2CE246}"/>
                    </a:ext>
                  </a:extLst>
                </p14:cNvPr>
                <p14:cNvContentPartPr/>
                <p14:nvPr/>
              </p14:nvContentPartPr>
              <p14:xfrm>
                <a:off x="5031774" y="3207625"/>
                <a:ext cx="258840" cy="47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D8CAC8F-11BD-4959-A792-4D8CDB2CE2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23134" y="3198985"/>
                  <a:ext cx="276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5D85DDE-9C16-440C-9824-FE11BA60DFE7}"/>
                    </a:ext>
                  </a:extLst>
                </p14:cNvPr>
                <p14:cNvContentPartPr/>
                <p14:nvPr/>
              </p14:nvContentPartPr>
              <p14:xfrm>
                <a:off x="5104854" y="3267745"/>
                <a:ext cx="185400" cy="22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5D85DDE-9C16-440C-9824-FE11BA60DF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96214" y="3258745"/>
                  <a:ext cx="20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DAEC424-514D-455C-B551-F80C109CE1C0}"/>
                    </a:ext>
                  </a:extLst>
                </p14:cNvPr>
                <p14:cNvContentPartPr/>
                <p14:nvPr/>
              </p14:nvContentPartPr>
              <p14:xfrm>
                <a:off x="5407974" y="3224545"/>
                <a:ext cx="44280" cy="1231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DAEC424-514D-455C-B551-F80C109CE1C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99334" y="3215905"/>
                  <a:ext cx="61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C6D47D2-48DA-4A9B-82FA-8F45719FEC52}"/>
                    </a:ext>
                  </a:extLst>
                </p14:cNvPr>
                <p14:cNvContentPartPr/>
                <p14:nvPr/>
              </p14:nvContentPartPr>
              <p14:xfrm>
                <a:off x="5296014" y="3187825"/>
                <a:ext cx="261720" cy="500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C6D47D2-48DA-4A9B-82FA-8F45719FEC5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87014" y="3178825"/>
                  <a:ext cx="279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B59499D5-78DB-4C70-9CBC-EB5EF45DB363}"/>
                    </a:ext>
                  </a:extLst>
                </p14:cNvPr>
                <p14:cNvContentPartPr/>
                <p14:nvPr/>
              </p14:nvContentPartPr>
              <p14:xfrm>
                <a:off x="5379174" y="3263425"/>
                <a:ext cx="398160" cy="198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B59499D5-78DB-4C70-9CBC-EB5EF45DB36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70174" y="3254785"/>
                  <a:ext cx="4158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ED56CF0D-FE83-43DC-B9E6-4B07667DD3A7}"/>
              </a:ext>
            </a:extLst>
          </p:cNvPr>
          <p:cNvGrpSpPr/>
          <p:nvPr/>
        </p:nvGrpSpPr>
        <p:grpSpPr>
          <a:xfrm>
            <a:off x="6079014" y="3092785"/>
            <a:ext cx="656280" cy="265680"/>
            <a:chOff x="6079014" y="3092785"/>
            <a:chExt cx="65628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DE082F5F-D959-43C0-A1B3-5510833A27DC}"/>
                    </a:ext>
                  </a:extLst>
                </p14:cNvPr>
                <p14:cNvContentPartPr/>
                <p14:nvPr/>
              </p14:nvContentPartPr>
              <p14:xfrm>
                <a:off x="6152454" y="3150025"/>
                <a:ext cx="61920" cy="1292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DE082F5F-D959-43C0-A1B3-5510833A27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43814" y="3141025"/>
                  <a:ext cx="7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005E77A-425A-4E22-93AC-CB330E4615DD}"/>
                    </a:ext>
                  </a:extLst>
                </p14:cNvPr>
                <p14:cNvContentPartPr/>
                <p14:nvPr/>
              </p14:nvContentPartPr>
              <p14:xfrm>
                <a:off x="6079014" y="3092785"/>
                <a:ext cx="378360" cy="2019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005E77A-425A-4E22-93AC-CB330E4615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70014" y="3083785"/>
                  <a:ext cx="396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7D90C9B-0F6A-450F-AD81-0FF02685437B}"/>
                    </a:ext>
                  </a:extLst>
                </p14:cNvPr>
                <p14:cNvContentPartPr/>
                <p14:nvPr/>
              </p14:nvContentPartPr>
              <p14:xfrm>
                <a:off x="6497694" y="3217705"/>
                <a:ext cx="237600" cy="1407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7D90C9B-0F6A-450F-AD81-0FF02685437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88694" y="3208705"/>
                  <a:ext cx="2552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46106CC8-ADF8-45EC-A228-97BDD7D4574A}"/>
              </a:ext>
            </a:extLst>
          </p:cNvPr>
          <p:cNvGrpSpPr/>
          <p:nvPr/>
        </p:nvGrpSpPr>
        <p:grpSpPr>
          <a:xfrm>
            <a:off x="7017174" y="3098905"/>
            <a:ext cx="924120" cy="217800"/>
            <a:chOff x="7017174" y="3098905"/>
            <a:chExt cx="9241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8E69F2B2-A74D-4A60-A92F-3B1E9DA9D060}"/>
                    </a:ext>
                  </a:extLst>
                </p14:cNvPr>
                <p14:cNvContentPartPr/>
                <p14:nvPr/>
              </p14:nvContentPartPr>
              <p14:xfrm>
                <a:off x="7017174" y="3143905"/>
                <a:ext cx="227160" cy="1717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8E69F2B2-A74D-4A60-A92F-3B1E9DA9D06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8174" y="3134905"/>
                  <a:ext cx="244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D67E232-9C2B-4537-BC78-A90C89FC417C}"/>
                    </a:ext>
                  </a:extLst>
                </p14:cNvPr>
                <p14:cNvContentPartPr/>
                <p14:nvPr/>
              </p14:nvContentPartPr>
              <p14:xfrm>
                <a:off x="7357734" y="3131305"/>
                <a:ext cx="78120" cy="1854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D67E232-9C2B-4537-BC78-A90C89FC417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49094" y="3122665"/>
                  <a:ext cx="95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BFDA24F-EBAC-45B5-AAFD-96829AEA5E4E}"/>
                    </a:ext>
                  </a:extLst>
                </p14:cNvPr>
                <p14:cNvContentPartPr/>
                <p14:nvPr/>
              </p14:nvContentPartPr>
              <p14:xfrm>
                <a:off x="7282854" y="3098905"/>
                <a:ext cx="311040" cy="680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BFDA24F-EBAC-45B5-AAFD-96829AEA5E4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73854" y="3089905"/>
                  <a:ext cx="328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82B2255-9CE6-490D-A57B-C94B0BEB8566}"/>
                    </a:ext>
                  </a:extLst>
                </p14:cNvPr>
                <p14:cNvContentPartPr/>
                <p14:nvPr/>
              </p14:nvContentPartPr>
              <p14:xfrm>
                <a:off x="7317414" y="3215185"/>
                <a:ext cx="252000" cy="262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82B2255-9CE6-490D-A57B-C94B0BEB856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08774" y="3206545"/>
                  <a:ext cx="269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AB5582C-49AE-419C-8361-90B428D1A08E}"/>
                    </a:ext>
                  </a:extLst>
                </p14:cNvPr>
                <p14:cNvContentPartPr/>
                <p14:nvPr/>
              </p14:nvContentPartPr>
              <p14:xfrm>
                <a:off x="7748334" y="3146425"/>
                <a:ext cx="44640" cy="159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AB5582C-49AE-419C-8361-90B428D1A08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39334" y="3137425"/>
                  <a:ext cx="6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2A69240-0F65-42D0-A888-114C074AFF95}"/>
                    </a:ext>
                  </a:extLst>
                </p14:cNvPr>
                <p14:cNvContentPartPr/>
                <p14:nvPr/>
              </p14:nvContentPartPr>
              <p14:xfrm>
                <a:off x="7623774" y="3101425"/>
                <a:ext cx="317520" cy="345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2A69240-0F65-42D0-A888-114C074AFF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14774" y="3092785"/>
                  <a:ext cx="335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7EBA47B-008D-4BBF-885D-13B250D6DC50}"/>
                    </a:ext>
                  </a:extLst>
                </p14:cNvPr>
                <p14:cNvContentPartPr/>
                <p14:nvPr/>
              </p14:nvContentPartPr>
              <p14:xfrm>
                <a:off x="7730694" y="3215185"/>
                <a:ext cx="114120" cy="270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7EBA47B-008D-4BBF-885D-13B250D6DC5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22054" y="3206545"/>
                  <a:ext cx="13176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419AC602-201C-4F2C-9AF2-05EE5E16478F}"/>
                  </a:ext>
                </a:extLst>
              </p14:cNvPr>
              <p14:cNvContentPartPr/>
              <p14:nvPr/>
            </p14:nvContentPartPr>
            <p14:xfrm>
              <a:off x="720414" y="4171345"/>
              <a:ext cx="653760" cy="74556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419AC602-201C-4F2C-9AF2-05EE5E16478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11414" y="4162345"/>
                <a:ext cx="67140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D0C801F5-FFC3-4E01-9B2D-7CA4D131D734}"/>
                  </a:ext>
                </a:extLst>
              </p14:cNvPr>
              <p14:cNvContentPartPr/>
              <p14:nvPr/>
            </p14:nvContentPartPr>
            <p14:xfrm>
              <a:off x="472014" y="4411465"/>
              <a:ext cx="20160" cy="13176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D0C801F5-FFC3-4E01-9B2D-7CA4D131D73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63374" y="4402465"/>
                <a:ext cx="378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38286E3D-DDE2-4E84-982B-4D26B532893F}"/>
                  </a:ext>
                </a:extLst>
              </p14:cNvPr>
              <p14:cNvContentPartPr/>
              <p14:nvPr/>
            </p14:nvContentPartPr>
            <p14:xfrm>
              <a:off x="376254" y="4477705"/>
              <a:ext cx="196200" cy="900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38286E3D-DDE2-4E84-982B-4D26B532893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7254" y="4469065"/>
                <a:ext cx="213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CCFEF035-549B-4400-BAB1-1C2D7C9DF8E7}"/>
                  </a:ext>
                </a:extLst>
              </p14:cNvPr>
              <p14:cNvContentPartPr/>
              <p14:nvPr/>
            </p14:nvContentPartPr>
            <p14:xfrm>
              <a:off x="292014" y="4822945"/>
              <a:ext cx="176040" cy="2012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CCFEF035-549B-4400-BAB1-1C2D7C9DF8E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83014" y="4813945"/>
                <a:ext cx="193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8C1EB3FA-529C-4E39-8602-F4606C87ECC5}"/>
                  </a:ext>
                </a:extLst>
              </p14:cNvPr>
              <p14:cNvContentPartPr/>
              <p14:nvPr/>
            </p14:nvContentPartPr>
            <p14:xfrm>
              <a:off x="550494" y="4965865"/>
              <a:ext cx="60480" cy="14148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8C1EB3FA-529C-4E39-8602-F4606C87ECC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41854" y="4956865"/>
                <a:ext cx="78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BCB3AEA8-49EF-4BF4-AFBE-2A91C502B4F3}"/>
                  </a:ext>
                </a:extLst>
              </p14:cNvPr>
              <p14:cNvContentPartPr/>
              <p14:nvPr/>
            </p14:nvContentPartPr>
            <p14:xfrm>
              <a:off x="553734" y="4898185"/>
              <a:ext cx="39600" cy="4428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BCB3AEA8-49EF-4BF4-AFBE-2A91C502B4F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44734" y="4889185"/>
                <a:ext cx="572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upo 139">
            <a:extLst>
              <a:ext uri="{FF2B5EF4-FFF2-40B4-BE49-F238E27FC236}">
                <a16:creationId xmlns:a16="http://schemas.microsoft.com/office/drawing/2014/main" id="{914B15D9-7DBC-4311-8122-5705DC350D4A}"/>
              </a:ext>
            </a:extLst>
          </p:cNvPr>
          <p:cNvGrpSpPr/>
          <p:nvPr/>
        </p:nvGrpSpPr>
        <p:grpSpPr>
          <a:xfrm>
            <a:off x="993294" y="3926185"/>
            <a:ext cx="8842680" cy="2748240"/>
            <a:chOff x="993294" y="3926185"/>
            <a:chExt cx="8842680" cy="27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64147CB-F373-4B4C-9D7C-CB0A0BE8564E}"/>
                    </a:ext>
                  </a:extLst>
                </p14:cNvPr>
                <p14:cNvContentPartPr/>
                <p14:nvPr/>
              </p14:nvContentPartPr>
              <p14:xfrm>
                <a:off x="3287934" y="4966225"/>
                <a:ext cx="104760" cy="838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64147CB-F373-4B4C-9D7C-CB0A0BE8564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79294" y="4957585"/>
                  <a:ext cx="122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94DDA63C-9EBD-4D0B-BFED-96506DEC602B}"/>
                    </a:ext>
                  </a:extLst>
                </p14:cNvPr>
                <p14:cNvContentPartPr/>
                <p14:nvPr/>
              </p14:nvContentPartPr>
              <p14:xfrm>
                <a:off x="993294" y="4030945"/>
                <a:ext cx="2247840" cy="214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94DDA63C-9EBD-4D0B-BFED-96506DEC602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4654" y="4021945"/>
                  <a:ext cx="2265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82ADA826-0598-4729-9EC2-3BB05C5045DB}"/>
                    </a:ext>
                  </a:extLst>
                </p14:cNvPr>
                <p14:cNvContentPartPr/>
                <p14:nvPr/>
              </p14:nvContentPartPr>
              <p14:xfrm>
                <a:off x="1912014" y="4443505"/>
                <a:ext cx="186840" cy="2152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82ADA826-0598-4729-9EC2-3BB05C5045D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03374" y="4434865"/>
                  <a:ext cx="204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7E4D1E9-36E2-4F79-9BFF-DAD180A32596}"/>
                    </a:ext>
                  </a:extLst>
                </p14:cNvPr>
                <p14:cNvContentPartPr/>
                <p14:nvPr/>
              </p14:nvContentPartPr>
              <p14:xfrm>
                <a:off x="2218374" y="4437025"/>
                <a:ext cx="184680" cy="1846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7E4D1E9-36E2-4F79-9BFF-DAD180A3259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09734" y="4428385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717D42EA-8792-4DE3-8B70-FD5CED655427}"/>
                    </a:ext>
                  </a:extLst>
                </p14:cNvPr>
                <p14:cNvContentPartPr/>
                <p14:nvPr/>
              </p14:nvContentPartPr>
              <p14:xfrm>
                <a:off x="2445894" y="4470865"/>
                <a:ext cx="273600" cy="1555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717D42EA-8792-4DE3-8B70-FD5CED65542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436894" y="4462225"/>
                  <a:ext cx="291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FA438A83-F4FF-4471-9FC5-08406DF76F92}"/>
                    </a:ext>
                  </a:extLst>
                </p14:cNvPr>
                <p14:cNvContentPartPr/>
                <p14:nvPr/>
              </p14:nvContentPartPr>
              <p14:xfrm>
                <a:off x="3235734" y="4125985"/>
                <a:ext cx="137520" cy="3531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FA438A83-F4FF-4471-9FC5-08406DF76F9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26734" y="4117345"/>
                  <a:ext cx="155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D7A78D28-0F93-4732-AB88-4CF195CE840A}"/>
                    </a:ext>
                  </a:extLst>
                </p14:cNvPr>
                <p14:cNvContentPartPr/>
                <p14:nvPr/>
              </p14:nvContentPartPr>
              <p14:xfrm>
                <a:off x="3277494" y="4087825"/>
                <a:ext cx="1693440" cy="1792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D7A78D28-0F93-4732-AB88-4CF195CE84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68494" y="4079185"/>
                  <a:ext cx="1711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12C927F-28A5-4921-B97E-4D91C73A1DC0}"/>
                    </a:ext>
                  </a:extLst>
                </p14:cNvPr>
                <p14:cNvContentPartPr/>
                <p14:nvPr/>
              </p14:nvContentPartPr>
              <p14:xfrm>
                <a:off x="4880214" y="4303825"/>
                <a:ext cx="111240" cy="806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12C927F-28A5-4921-B97E-4D91C73A1DC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71214" y="4295185"/>
                  <a:ext cx="128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8CDE1D5C-8308-4703-9CBB-CDE681C7727C}"/>
                    </a:ext>
                  </a:extLst>
                </p14:cNvPr>
                <p14:cNvContentPartPr/>
                <p14:nvPr/>
              </p14:nvContentPartPr>
              <p14:xfrm>
                <a:off x="4890294" y="3949225"/>
                <a:ext cx="2171520" cy="2340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8CDE1D5C-8308-4703-9CBB-CDE681C7727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81294" y="3940585"/>
                  <a:ext cx="2189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A55B986-C4EB-4B99-B150-E8EE4A557EFA}"/>
                    </a:ext>
                  </a:extLst>
                </p14:cNvPr>
                <p14:cNvContentPartPr/>
                <p14:nvPr/>
              </p14:nvContentPartPr>
              <p14:xfrm>
                <a:off x="6058134" y="4368985"/>
                <a:ext cx="179280" cy="1774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A55B986-C4EB-4B99-B150-E8EE4A557E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049494" y="4359985"/>
                  <a:ext cx="19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FFBF7F19-7495-4C66-8938-7E5544677458}"/>
                    </a:ext>
                  </a:extLst>
                </p14:cNvPr>
                <p14:cNvContentPartPr/>
                <p14:nvPr/>
              </p14:nvContentPartPr>
              <p14:xfrm>
                <a:off x="6297174" y="4346305"/>
                <a:ext cx="161280" cy="1713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FFBF7F19-7495-4C66-8938-7E554467745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88534" y="4337665"/>
                  <a:ext cx="178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5BA9E50-F2AC-4654-B708-6E41AE4F3E1D}"/>
                    </a:ext>
                  </a:extLst>
                </p14:cNvPr>
                <p14:cNvContentPartPr/>
                <p14:nvPr/>
              </p14:nvContentPartPr>
              <p14:xfrm>
                <a:off x="6516774" y="4333705"/>
                <a:ext cx="274320" cy="1404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5BA9E50-F2AC-4654-B708-6E41AE4F3E1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07774" y="4324705"/>
                  <a:ext cx="29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85E1ECC-D751-48D2-ACAD-36C540A2BC39}"/>
                    </a:ext>
                  </a:extLst>
                </p14:cNvPr>
                <p14:cNvContentPartPr/>
                <p14:nvPr/>
              </p14:nvContentPartPr>
              <p14:xfrm>
                <a:off x="7054614" y="4046065"/>
                <a:ext cx="443880" cy="17182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85E1ECC-D751-48D2-ACAD-36C540A2BC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45974" y="4037065"/>
                  <a:ext cx="46152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0223A3E-7920-4038-8050-BD9BAA1AA5E9}"/>
                    </a:ext>
                  </a:extLst>
                </p14:cNvPr>
                <p14:cNvContentPartPr/>
                <p14:nvPr/>
              </p14:nvContentPartPr>
              <p14:xfrm>
                <a:off x="7774974" y="4813945"/>
                <a:ext cx="285840" cy="2494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0223A3E-7920-4038-8050-BD9BAA1AA5E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65974" y="4805305"/>
                  <a:ext cx="303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B57F941-C36F-45BD-A754-DB4CF9EBE329}"/>
                    </a:ext>
                  </a:extLst>
                </p14:cNvPr>
                <p14:cNvContentPartPr/>
                <p14:nvPr/>
              </p14:nvContentPartPr>
              <p14:xfrm>
                <a:off x="8182494" y="4959025"/>
                <a:ext cx="120960" cy="1515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B57F941-C36F-45BD-A754-DB4CF9EBE32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73854" y="4950025"/>
                  <a:ext cx="138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A711F2A-3725-4CF4-8B7D-5CCD76987973}"/>
                    </a:ext>
                  </a:extLst>
                </p14:cNvPr>
                <p14:cNvContentPartPr/>
                <p14:nvPr/>
              </p14:nvContentPartPr>
              <p14:xfrm>
                <a:off x="8461134" y="4889545"/>
                <a:ext cx="109080" cy="284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A711F2A-3725-4CF4-8B7D-5CCD769879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52494" y="4880905"/>
                  <a:ext cx="126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850E391A-997E-4EC7-A225-E838EB06BBD6}"/>
                    </a:ext>
                  </a:extLst>
                </p14:cNvPr>
                <p14:cNvContentPartPr/>
                <p14:nvPr/>
              </p14:nvContentPartPr>
              <p14:xfrm>
                <a:off x="8453934" y="4982425"/>
                <a:ext cx="140400" cy="176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850E391A-997E-4EC7-A225-E838EB06BBD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45294" y="4973425"/>
                  <a:ext cx="158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F7053D4-C6CC-43ED-BE13-71FAA295B4F6}"/>
                    </a:ext>
                  </a:extLst>
                </p14:cNvPr>
                <p14:cNvContentPartPr/>
                <p14:nvPr/>
              </p14:nvContentPartPr>
              <p14:xfrm>
                <a:off x="8897094" y="4797385"/>
                <a:ext cx="242280" cy="2091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F7053D4-C6CC-43ED-BE13-71FAA295B4F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88094" y="4788745"/>
                  <a:ext cx="259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1A58FA5-529F-4025-869C-44146CC7C5D1}"/>
                    </a:ext>
                  </a:extLst>
                </p14:cNvPr>
                <p14:cNvContentPartPr/>
                <p14:nvPr/>
              </p14:nvContentPartPr>
              <p14:xfrm>
                <a:off x="9236574" y="4752745"/>
                <a:ext cx="196920" cy="1738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1A58FA5-529F-4025-869C-44146CC7C5D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27934" y="4744105"/>
                  <a:ext cx="214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A35AF716-CD7C-4551-B20B-22870A5F19D6}"/>
                    </a:ext>
                  </a:extLst>
                </p14:cNvPr>
                <p14:cNvContentPartPr/>
                <p14:nvPr/>
              </p14:nvContentPartPr>
              <p14:xfrm>
                <a:off x="9551934" y="4751665"/>
                <a:ext cx="284040" cy="1710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A35AF716-CD7C-4551-B20B-22870A5F19D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543294" y="4743025"/>
                  <a:ext cx="301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B465889-30C7-48DD-9316-231BE672A3AB}"/>
                    </a:ext>
                  </a:extLst>
                </p14:cNvPr>
                <p14:cNvContentPartPr/>
                <p14:nvPr/>
              </p14:nvContentPartPr>
              <p14:xfrm>
                <a:off x="7827894" y="5781985"/>
                <a:ext cx="172080" cy="234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B465889-30C7-48DD-9316-231BE672A3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18894" y="5773345"/>
                  <a:ext cx="189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33AB893-5BE6-4F04-BDE0-8D1889DA00AF}"/>
                    </a:ext>
                  </a:extLst>
                </p14:cNvPr>
                <p14:cNvContentPartPr/>
                <p14:nvPr/>
              </p14:nvContentPartPr>
              <p14:xfrm>
                <a:off x="7718454" y="3926185"/>
                <a:ext cx="50760" cy="1346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33AB893-5BE6-4F04-BDE0-8D1889DA00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709814" y="3917545"/>
                  <a:ext cx="68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9B968A55-C675-4183-AAA7-A74A01211A4F}"/>
                    </a:ext>
                  </a:extLst>
                </p14:cNvPr>
                <p14:cNvContentPartPr/>
                <p14:nvPr/>
              </p14:nvContentPartPr>
              <p14:xfrm>
                <a:off x="7660854" y="4020505"/>
                <a:ext cx="116280" cy="104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9B968A55-C675-4183-AAA7-A74A01211A4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52214" y="4011505"/>
                  <a:ext cx="133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A90A050-B26C-4821-AD0E-9AFFE03433E6}"/>
                    </a:ext>
                  </a:extLst>
                </p14:cNvPr>
                <p14:cNvContentPartPr/>
                <p14:nvPr/>
              </p14:nvContentPartPr>
              <p14:xfrm>
                <a:off x="7989174" y="4061185"/>
                <a:ext cx="236160" cy="2761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A90A050-B26C-4821-AD0E-9AFFE03433E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980534" y="4052185"/>
                  <a:ext cx="253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B3C57DC8-5694-4A13-BE2C-36662F6F4C40}"/>
                    </a:ext>
                  </a:extLst>
                </p14:cNvPr>
                <p14:cNvContentPartPr/>
                <p14:nvPr/>
              </p14:nvContentPartPr>
              <p14:xfrm>
                <a:off x="8285814" y="4208065"/>
                <a:ext cx="127080" cy="1497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B3C57DC8-5694-4A13-BE2C-36662F6F4C4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277174" y="4199425"/>
                  <a:ext cx="144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42C7511-AAFF-4D0A-A553-0E0725B98C09}"/>
                    </a:ext>
                  </a:extLst>
                </p14:cNvPr>
                <p14:cNvContentPartPr/>
                <p14:nvPr/>
              </p14:nvContentPartPr>
              <p14:xfrm>
                <a:off x="4960134" y="4871905"/>
                <a:ext cx="107280" cy="597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42C7511-AAFF-4D0A-A553-0E0725B98C0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951134" y="4862905"/>
                  <a:ext cx="12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BF7BE1B-FE81-4B50-A634-5281C178EE63}"/>
                    </a:ext>
                  </a:extLst>
                </p14:cNvPr>
                <p14:cNvContentPartPr/>
                <p14:nvPr/>
              </p14:nvContentPartPr>
              <p14:xfrm>
                <a:off x="3258414" y="5677585"/>
                <a:ext cx="153000" cy="79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BF7BE1B-FE81-4B50-A634-5281C178EE6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249414" y="5668945"/>
                  <a:ext cx="170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097577B-73A3-45AB-B6E5-B8CCCE94526E}"/>
                    </a:ext>
                  </a:extLst>
                </p14:cNvPr>
                <p14:cNvContentPartPr/>
                <p14:nvPr/>
              </p14:nvContentPartPr>
              <p14:xfrm>
                <a:off x="3339414" y="5717905"/>
                <a:ext cx="47880" cy="3002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097577B-73A3-45AB-B6E5-B8CCCE9452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30414" y="5709265"/>
                  <a:ext cx="65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3E05CF8-5650-495D-B110-4CC258B1136D}"/>
                    </a:ext>
                  </a:extLst>
                </p14:cNvPr>
                <p14:cNvContentPartPr/>
                <p14:nvPr/>
              </p14:nvContentPartPr>
              <p14:xfrm>
                <a:off x="5007654" y="4937065"/>
                <a:ext cx="50400" cy="3549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3E05CF8-5650-495D-B110-4CC258B1136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98654" y="4928065"/>
                  <a:ext cx="68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F036E164-1B89-4CD3-9A18-C040A4AC2CAD}"/>
                    </a:ext>
                  </a:extLst>
                </p14:cNvPr>
                <p14:cNvContentPartPr/>
                <p14:nvPr/>
              </p14:nvContentPartPr>
              <p14:xfrm>
                <a:off x="4936374" y="5323705"/>
                <a:ext cx="155520" cy="118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F036E164-1B89-4CD3-9A18-C040A4AC2C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27374" y="5314705"/>
                  <a:ext cx="173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2A7B86CE-D057-4E99-A6C1-A0A074996A8B}"/>
                    </a:ext>
                  </a:extLst>
                </p14:cNvPr>
                <p14:cNvContentPartPr/>
                <p14:nvPr/>
              </p14:nvContentPartPr>
              <p14:xfrm>
                <a:off x="4638294" y="5421625"/>
                <a:ext cx="1150920" cy="464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2A7B86CE-D057-4E99-A6C1-A0A074996A8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629654" y="5412985"/>
                  <a:ext cx="1168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933F141-05DD-455A-AB19-F0212554E951}"/>
                    </a:ext>
                  </a:extLst>
                </p14:cNvPr>
                <p14:cNvContentPartPr/>
                <p14:nvPr/>
              </p14:nvContentPartPr>
              <p14:xfrm>
                <a:off x="5152014" y="5462305"/>
                <a:ext cx="38160" cy="5738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933F141-05DD-455A-AB19-F0212554E95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43374" y="5453305"/>
                  <a:ext cx="558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374FDA5-D63B-4B86-986E-078CC28F14E6}"/>
                    </a:ext>
                  </a:extLst>
                </p14:cNvPr>
                <p14:cNvContentPartPr/>
                <p14:nvPr/>
              </p14:nvContentPartPr>
              <p14:xfrm>
                <a:off x="1098414" y="4941745"/>
                <a:ext cx="6372360" cy="12448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374FDA5-D63B-4B86-986E-078CC28F14E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89414" y="4933105"/>
                  <a:ext cx="639000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1152EF9D-8658-42B4-B0CF-3B252EE9B2AF}"/>
                    </a:ext>
                  </a:extLst>
                </p14:cNvPr>
                <p14:cNvContentPartPr/>
                <p14:nvPr/>
              </p14:nvContentPartPr>
              <p14:xfrm>
                <a:off x="7425414" y="5751385"/>
                <a:ext cx="63720" cy="2916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1152EF9D-8658-42B4-B0CF-3B252EE9B2A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16774" y="5742385"/>
                  <a:ext cx="81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5F4C54F2-088A-4A08-AE13-159F3B4EF15E}"/>
                    </a:ext>
                  </a:extLst>
                </p14:cNvPr>
                <p14:cNvContentPartPr/>
                <p14:nvPr/>
              </p14:nvContentPartPr>
              <p14:xfrm>
                <a:off x="3338694" y="5987545"/>
                <a:ext cx="77400" cy="1933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5F4C54F2-088A-4A08-AE13-159F3B4EF15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30054" y="5978545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B95FD2CB-991A-4743-9E7C-5F84C396AA58}"/>
                    </a:ext>
                  </a:extLst>
                </p14:cNvPr>
                <p14:cNvContentPartPr/>
                <p14:nvPr/>
              </p14:nvContentPartPr>
              <p14:xfrm>
                <a:off x="5177934" y="5990065"/>
                <a:ext cx="30960" cy="1749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B95FD2CB-991A-4743-9E7C-5F84C396AA5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68934" y="5981425"/>
                  <a:ext cx="48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AE6E60D-671F-4A50-ADEA-D7A59BF9A341}"/>
                    </a:ext>
                  </a:extLst>
                </p14:cNvPr>
                <p14:cNvContentPartPr/>
                <p14:nvPr/>
              </p14:nvContentPartPr>
              <p14:xfrm>
                <a:off x="4500414" y="6186985"/>
                <a:ext cx="18720" cy="2332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AE6E60D-671F-4A50-ADEA-D7A59BF9A34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491414" y="6177985"/>
                  <a:ext cx="36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E632F7F6-B4DC-4D5F-9A30-10F2D4856E88}"/>
                    </a:ext>
                  </a:extLst>
                </p14:cNvPr>
                <p14:cNvContentPartPr/>
                <p14:nvPr/>
              </p14:nvContentPartPr>
              <p14:xfrm>
                <a:off x="4269654" y="6447985"/>
                <a:ext cx="614880" cy="342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E632F7F6-B4DC-4D5F-9A30-10F2D4856E8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60654" y="6438985"/>
                  <a:ext cx="63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9352A811-07AD-4E35-93CA-A80622B0BE67}"/>
                    </a:ext>
                  </a:extLst>
                </p14:cNvPr>
                <p14:cNvContentPartPr/>
                <p14:nvPr/>
              </p14:nvContentPartPr>
              <p14:xfrm>
                <a:off x="4307094" y="6526105"/>
                <a:ext cx="187560" cy="1299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9352A811-07AD-4E35-93CA-A80622B0BE6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98454" y="6517105"/>
                  <a:ext cx="205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A29AA0EB-E364-4FF0-B49A-6CE4E3003AB3}"/>
                    </a:ext>
                  </a:extLst>
                </p14:cNvPr>
                <p14:cNvContentPartPr/>
                <p14:nvPr/>
              </p14:nvContentPartPr>
              <p14:xfrm>
                <a:off x="4432374" y="6533305"/>
                <a:ext cx="181800" cy="110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29AA0EB-E364-4FF0-B49A-6CE4E3003AB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23374" y="6524665"/>
                  <a:ext cx="199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3A9DF500-E597-4A3A-B0E5-2043C348312F}"/>
                    </a:ext>
                  </a:extLst>
                </p14:cNvPr>
                <p14:cNvContentPartPr/>
                <p14:nvPr/>
              </p14:nvContentPartPr>
              <p14:xfrm>
                <a:off x="4556934" y="6520705"/>
                <a:ext cx="159840" cy="1537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3A9DF500-E597-4A3A-B0E5-2043C348312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547934" y="6512065"/>
                  <a:ext cx="177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9270D04-0B8E-46CB-A8DF-1D04E00403D7}"/>
                    </a:ext>
                  </a:extLst>
                </p14:cNvPr>
                <p14:cNvContentPartPr/>
                <p14:nvPr/>
              </p14:nvContentPartPr>
              <p14:xfrm>
                <a:off x="3303774" y="5080345"/>
                <a:ext cx="28800" cy="3531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9270D04-0B8E-46CB-A8DF-1D04E00403D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94774" y="5071705"/>
                  <a:ext cx="46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3BC69AC-5B26-4981-BA1E-8FD799693399}"/>
                    </a:ext>
                  </a:extLst>
                </p14:cNvPr>
                <p14:cNvContentPartPr/>
                <p14:nvPr/>
              </p14:nvContentPartPr>
              <p14:xfrm>
                <a:off x="2901654" y="5478865"/>
                <a:ext cx="854640" cy="338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B3BC69AC-5B26-4981-BA1E-8FD79969339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92654" y="5469865"/>
                  <a:ext cx="872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147428CF-8AE2-4F87-A934-CC0AD495910B}"/>
                    </a:ext>
                  </a:extLst>
                </p14:cNvPr>
                <p14:cNvContentPartPr/>
                <p14:nvPr/>
              </p14:nvContentPartPr>
              <p14:xfrm>
                <a:off x="2972934" y="5266465"/>
                <a:ext cx="6120" cy="1155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147428CF-8AE2-4F87-A934-CC0AD495910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64294" y="5257825"/>
                  <a:ext cx="23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5C448609-08AC-4789-8AE6-75C80887A8FA}"/>
                    </a:ext>
                  </a:extLst>
                </p14:cNvPr>
                <p14:cNvContentPartPr/>
                <p14:nvPr/>
              </p14:nvContentPartPr>
              <p14:xfrm>
                <a:off x="2900214" y="5363305"/>
                <a:ext cx="97560" cy="57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5C448609-08AC-4789-8AE6-75C80887A8F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91214" y="5354305"/>
                  <a:ext cx="115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0F116A8-C32C-4297-8070-A280952E4161}"/>
                    </a:ext>
                  </a:extLst>
                </p14:cNvPr>
                <p14:cNvContentPartPr/>
                <p14:nvPr/>
              </p14:nvContentPartPr>
              <p14:xfrm>
                <a:off x="2450214" y="5655625"/>
                <a:ext cx="140760" cy="1969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0F116A8-C32C-4297-8070-A280952E416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441574" y="5646985"/>
                  <a:ext cx="158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09E8A3AE-A0A2-493C-8F1B-E60D70C82CB2}"/>
                    </a:ext>
                  </a:extLst>
                </p14:cNvPr>
                <p14:cNvContentPartPr/>
                <p14:nvPr/>
              </p14:nvContentPartPr>
              <p14:xfrm>
                <a:off x="2649654" y="5733025"/>
                <a:ext cx="131760" cy="1015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09E8A3AE-A0A2-493C-8F1B-E60D70C82CB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41014" y="5724025"/>
                  <a:ext cx="149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DE5553D-5D12-464E-BB14-5053AA439DF7}"/>
                    </a:ext>
                  </a:extLst>
                </p14:cNvPr>
                <p14:cNvContentPartPr/>
                <p14:nvPr/>
              </p14:nvContentPartPr>
              <p14:xfrm>
                <a:off x="5367654" y="5613865"/>
                <a:ext cx="19800" cy="1044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DE5553D-5D12-464E-BB14-5053AA439DF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358654" y="5605225"/>
                  <a:ext cx="37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53BF26C6-9676-4977-B62F-6D5E3A05C569}"/>
                    </a:ext>
                  </a:extLst>
                </p14:cNvPr>
                <p14:cNvContentPartPr/>
                <p14:nvPr/>
              </p14:nvContentPartPr>
              <p14:xfrm>
                <a:off x="5332014" y="5651305"/>
                <a:ext cx="114120" cy="252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53BF26C6-9676-4977-B62F-6D5E3A05C56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23014" y="5642305"/>
                  <a:ext cx="131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2FE01090-AF4E-4756-AEF1-F06D09EEFEF1}"/>
                    </a:ext>
                  </a:extLst>
                </p14:cNvPr>
                <p14:cNvContentPartPr/>
                <p14:nvPr/>
              </p14:nvContentPartPr>
              <p14:xfrm>
                <a:off x="5670414" y="5634745"/>
                <a:ext cx="123840" cy="1821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2FE01090-AF4E-4756-AEF1-F06D09EEFEF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661774" y="5625745"/>
                  <a:ext cx="141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C3692FBA-1429-4FC4-AC67-E311756C2CC6}"/>
                    </a:ext>
                  </a:extLst>
                </p14:cNvPr>
                <p14:cNvContentPartPr/>
                <p14:nvPr/>
              </p14:nvContentPartPr>
              <p14:xfrm>
                <a:off x="5859414" y="5693785"/>
                <a:ext cx="144720" cy="1227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C3692FBA-1429-4FC4-AC67-E311756C2CC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850414" y="5685145"/>
                  <a:ext cx="162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88831F9-68C3-41E7-B703-0FBFAADD4D54}"/>
                    </a:ext>
                  </a:extLst>
                </p14:cNvPr>
                <p14:cNvContentPartPr/>
                <p14:nvPr/>
              </p14:nvContentPartPr>
              <p14:xfrm>
                <a:off x="3532734" y="4461865"/>
                <a:ext cx="192960" cy="2412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88831F9-68C3-41E7-B703-0FBFAADD4D5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23734" y="4452865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05A45627-ADF4-4460-85E8-B10441C90C03}"/>
                    </a:ext>
                  </a:extLst>
                </p14:cNvPr>
                <p14:cNvContentPartPr/>
                <p14:nvPr/>
              </p14:nvContentPartPr>
              <p14:xfrm>
                <a:off x="3558654" y="4683265"/>
                <a:ext cx="131040" cy="1137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05A45627-ADF4-4460-85E8-B10441C90C0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550014" y="4674625"/>
                  <a:ext cx="148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FA8FB7E9-4C75-4A46-B060-2089281D1F9A}"/>
                    </a:ext>
                  </a:extLst>
                </p14:cNvPr>
                <p14:cNvContentPartPr/>
                <p14:nvPr/>
              </p14:nvContentPartPr>
              <p14:xfrm>
                <a:off x="3864294" y="4656985"/>
                <a:ext cx="105120" cy="1303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FA8FB7E9-4C75-4A46-B060-2089281D1F9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55294" y="4648345"/>
                  <a:ext cx="122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712E0DD2-48AD-4627-B585-96238EB84E6D}"/>
                    </a:ext>
                  </a:extLst>
                </p14:cNvPr>
                <p14:cNvContentPartPr/>
                <p14:nvPr/>
              </p14:nvContentPartPr>
              <p14:xfrm>
                <a:off x="4030254" y="4708105"/>
                <a:ext cx="7200" cy="1119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712E0DD2-48AD-4627-B585-96238EB84E6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21254" y="4699105"/>
                  <a:ext cx="24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22E3BA8-7685-4F0E-AEFE-E1CC960024E3}"/>
                    </a:ext>
                  </a:extLst>
                </p14:cNvPr>
                <p14:cNvContentPartPr/>
                <p14:nvPr/>
              </p14:nvContentPartPr>
              <p14:xfrm>
                <a:off x="4006134" y="4742305"/>
                <a:ext cx="133560" cy="1004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22E3BA8-7685-4F0E-AEFE-E1CC960024E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97494" y="4733665"/>
                  <a:ext cx="151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BFFD32F-6F3C-4247-8BA4-8560544598E1}"/>
                    </a:ext>
                  </a:extLst>
                </p14:cNvPr>
                <p14:cNvContentPartPr/>
                <p14:nvPr/>
              </p14:nvContentPartPr>
              <p14:xfrm>
                <a:off x="4206654" y="4787305"/>
                <a:ext cx="22680" cy="939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BFFD32F-6F3C-4247-8BA4-8560544598E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197654" y="4778305"/>
                  <a:ext cx="403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A4908EF2-D808-47AD-A9DD-6D21F36F4152}"/>
              </a:ext>
            </a:extLst>
          </p:cNvPr>
          <p:cNvGrpSpPr/>
          <p:nvPr/>
        </p:nvGrpSpPr>
        <p:grpSpPr>
          <a:xfrm>
            <a:off x="5131134" y="4394545"/>
            <a:ext cx="905400" cy="622800"/>
            <a:chOff x="5131134" y="4394545"/>
            <a:chExt cx="90540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95D3FC95-82CD-447D-A904-9BF866EC2B3E}"/>
                    </a:ext>
                  </a:extLst>
                </p14:cNvPr>
                <p14:cNvContentPartPr/>
                <p14:nvPr/>
              </p14:nvContentPartPr>
              <p14:xfrm>
                <a:off x="5194134" y="4424065"/>
                <a:ext cx="113040" cy="3884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95D3FC95-82CD-447D-A904-9BF866EC2B3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85134" y="4415065"/>
                  <a:ext cx="1306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FE7FB80C-C0F2-4EE1-9AA3-403C2590C0FC}"/>
                    </a:ext>
                  </a:extLst>
                </p14:cNvPr>
                <p14:cNvContentPartPr/>
                <p14:nvPr/>
              </p14:nvContentPartPr>
              <p14:xfrm>
                <a:off x="5131134" y="4394545"/>
                <a:ext cx="148320" cy="896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FE7FB80C-C0F2-4EE1-9AA3-403C2590C0F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22494" y="4385545"/>
                  <a:ext cx="165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215AB0DF-994B-4F2D-811E-FACDC921A71B}"/>
                    </a:ext>
                  </a:extLst>
                </p14:cNvPr>
                <p14:cNvContentPartPr/>
                <p14:nvPr/>
              </p14:nvContentPartPr>
              <p14:xfrm>
                <a:off x="5424534" y="4749505"/>
                <a:ext cx="158040" cy="1386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215AB0DF-994B-4F2D-811E-FACDC921A71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15894" y="4740505"/>
                  <a:ext cx="175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0DEB8BD0-CB31-4E94-AF9A-E4888C904A64}"/>
                    </a:ext>
                  </a:extLst>
                </p14:cNvPr>
                <p14:cNvContentPartPr/>
                <p14:nvPr/>
              </p14:nvContentPartPr>
              <p14:xfrm>
                <a:off x="5679774" y="4838785"/>
                <a:ext cx="25200" cy="943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0DEB8BD0-CB31-4E94-AF9A-E4888C904A6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71134" y="4829785"/>
                  <a:ext cx="42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669ADED-7449-4046-BD27-280BED45FD1E}"/>
                    </a:ext>
                  </a:extLst>
                </p14:cNvPr>
                <p14:cNvContentPartPr/>
                <p14:nvPr/>
              </p14:nvContentPartPr>
              <p14:xfrm>
                <a:off x="5640174" y="4831585"/>
                <a:ext cx="171000" cy="142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669ADED-7449-4046-BD27-280BED45FD1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631174" y="4822585"/>
                  <a:ext cx="188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09DC718C-E22A-4822-B6D6-C98DD7070002}"/>
                    </a:ext>
                  </a:extLst>
                </p14:cNvPr>
                <p14:cNvContentPartPr/>
                <p14:nvPr/>
              </p14:nvContentPartPr>
              <p14:xfrm>
                <a:off x="5850054" y="4904665"/>
                <a:ext cx="186480" cy="1126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09DC718C-E22A-4822-B6D6-C98DD707000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841414" y="4895665"/>
                  <a:ext cx="20412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2EDE8248-1B7F-45C2-B750-72F8D0DFC9C8}"/>
                  </a:ext>
                </a:extLst>
              </p14:cNvPr>
              <p14:cNvContentPartPr/>
              <p14:nvPr/>
            </p14:nvContentPartPr>
            <p14:xfrm>
              <a:off x="249174" y="3826825"/>
              <a:ext cx="15120" cy="2880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2EDE8248-1B7F-45C2-B750-72F8D0DFC9C8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40174" y="3818185"/>
                <a:ext cx="327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o 153">
            <a:extLst>
              <a:ext uri="{FF2B5EF4-FFF2-40B4-BE49-F238E27FC236}">
                <a16:creationId xmlns:a16="http://schemas.microsoft.com/office/drawing/2014/main" id="{02FEDAF4-F727-4F95-9544-A80ECABBF4BD}"/>
              </a:ext>
            </a:extLst>
          </p:cNvPr>
          <p:cNvGrpSpPr/>
          <p:nvPr/>
        </p:nvGrpSpPr>
        <p:grpSpPr>
          <a:xfrm>
            <a:off x="3434454" y="4256305"/>
            <a:ext cx="300960" cy="180000"/>
            <a:chOff x="3434454" y="4256305"/>
            <a:chExt cx="3009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1354E0E-5C0E-4194-B065-8B88E7677D78}"/>
                    </a:ext>
                  </a:extLst>
                </p14:cNvPr>
                <p14:cNvContentPartPr/>
                <p14:nvPr/>
              </p14:nvContentPartPr>
              <p14:xfrm>
                <a:off x="3434454" y="4256305"/>
                <a:ext cx="155520" cy="1519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1354E0E-5C0E-4194-B065-8B88E7677D7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425454" y="4247665"/>
                  <a:ext cx="173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E428C94-F64F-42E8-BA66-BCC6E013EE97}"/>
                    </a:ext>
                  </a:extLst>
                </p14:cNvPr>
                <p14:cNvContentPartPr/>
                <p14:nvPr/>
              </p14:nvContentPartPr>
              <p14:xfrm>
                <a:off x="3625254" y="4338385"/>
                <a:ext cx="110160" cy="979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E428C94-F64F-42E8-BA66-BCC6E013EE9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616254" y="4329745"/>
                  <a:ext cx="12780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52C6290D-C935-4070-B36F-C80A5B79079A}"/>
              </a:ext>
            </a:extLst>
          </p:cNvPr>
          <p:cNvGrpSpPr/>
          <p:nvPr/>
        </p:nvGrpSpPr>
        <p:grpSpPr>
          <a:xfrm>
            <a:off x="3487374" y="5004025"/>
            <a:ext cx="385920" cy="215640"/>
            <a:chOff x="3487374" y="5004025"/>
            <a:chExt cx="3859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F50775B6-288D-4C0A-AFA3-477D04687397}"/>
                    </a:ext>
                  </a:extLst>
                </p14:cNvPr>
                <p14:cNvContentPartPr/>
                <p14:nvPr/>
              </p14:nvContentPartPr>
              <p14:xfrm>
                <a:off x="3487374" y="5004025"/>
                <a:ext cx="180000" cy="1198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F50775B6-288D-4C0A-AFA3-477D0468739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478734" y="4995385"/>
                  <a:ext cx="197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72241380-39EA-482E-887E-2CE40BDF1E65}"/>
                    </a:ext>
                  </a:extLst>
                </p14:cNvPr>
                <p14:cNvContentPartPr/>
                <p14:nvPr/>
              </p14:nvContentPartPr>
              <p14:xfrm>
                <a:off x="3773574" y="5082505"/>
                <a:ext cx="99720" cy="1371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72241380-39EA-482E-887E-2CE40BDF1E6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764934" y="5073505"/>
                  <a:ext cx="11736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61450C69-995A-4896-B74A-2B556B2C6324}"/>
              </a:ext>
            </a:extLst>
          </p:cNvPr>
          <p:cNvGrpSpPr/>
          <p:nvPr/>
        </p:nvGrpSpPr>
        <p:grpSpPr>
          <a:xfrm>
            <a:off x="5156694" y="4989985"/>
            <a:ext cx="362160" cy="191520"/>
            <a:chOff x="5156694" y="4989985"/>
            <a:chExt cx="36216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8D25DBB8-B921-429F-8C6F-3F15BDF90FBD}"/>
                    </a:ext>
                  </a:extLst>
                </p14:cNvPr>
                <p14:cNvContentPartPr/>
                <p14:nvPr/>
              </p14:nvContentPartPr>
              <p14:xfrm>
                <a:off x="5156694" y="4989985"/>
                <a:ext cx="170280" cy="1188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8D25DBB8-B921-429F-8C6F-3F15BDF90FB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48054" y="4981345"/>
                  <a:ext cx="187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CC4E7A2-9A00-4375-9A0D-6266D1046CC5}"/>
                    </a:ext>
                  </a:extLst>
                </p14:cNvPr>
                <p14:cNvContentPartPr/>
                <p14:nvPr/>
              </p14:nvContentPartPr>
              <p14:xfrm>
                <a:off x="5377014" y="5083225"/>
                <a:ext cx="141840" cy="982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CC4E7A2-9A00-4375-9A0D-6266D1046CC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68014" y="5074585"/>
                  <a:ext cx="1594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8B51F544-036C-452E-ADA1-1FAE4863D5EF}"/>
              </a:ext>
            </a:extLst>
          </p:cNvPr>
          <p:cNvGrpSpPr/>
          <p:nvPr/>
        </p:nvGrpSpPr>
        <p:grpSpPr>
          <a:xfrm>
            <a:off x="5152734" y="4197265"/>
            <a:ext cx="363240" cy="150120"/>
            <a:chOff x="5152734" y="4197265"/>
            <a:chExt cx="36324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A73C4EBD-60E8-4811-9A3E-D6F73B9061A9}"/>
                    </a:ext>
                  </a:extLst>
                </p14:cNvPr>
                <p14:cNvContentPartPr/>
                <p14:nvPr/>
              </p14:nvContentPartPr>
              <p14:xfrm>
                <a:off x="5152734" y="4197265"/>
                <a:ext cx="119880" cy="1094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A73C4EBD-60E8-4811-9A3E-D6F73B9061A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143734" y="4188625"/>
                  <a:ext cx="137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9A60B80-5980-4852-AC11-221BCEC6C3A7}"/>
                    </a:ext>
                  </a:extLst>
                </p14:cNvPr>
                <p14:cNvContentPartPr/>
                <p14:nvPr/>
              </p14:nvContentPartPr>
              <p14:xfrm>
                <a:off x="5391414" y="4246225"/>
                <a:ext cx="124560" cy="1011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9A60B80-5980-4852-AC11-221BCEC6C3A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382774" y="4237225"/>
                  <a:ext cx="142200" cy="11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352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7196F4F-BD61-4A7E-B05C-8859BBBDDE19}"/>
              </a:ext>
            </a:extLst>
          </p:cNvPr>
          <p:cNvGrpSpPr/>
          <p:nvPr/>
        </p:nvGrpSpPr>
        <p:grpSpPr>
          <a:xfrm>
            <a:off x="604411" y="415729"/>
            <a:ext cx="8842680" cy="2748240"/>
            <a:chOff x="993294" y="3926185"/>
            <a:chExt cx="8842680" cy="27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B3BA9E0-FE55-4C57-ABB8-09D706B4139A}"/>
                    </a:ext>
                  </a:extLst>
                </p14:cNvPr>
                <p14:cNvContentPartPr/>
                <p14:nvPr/>
              </p14:nvContentPartPr>
              <p14:xfrm>
                <a:off x="3287934" y="4966225"/>
                <a:ext cx="104760" cy="838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B3BA9E0-FE55-4C57-ABB8-09D706B413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9294" y="4957585"/>
                  <a:ext cx="122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B085D53-8D53-431B-93B8-0003013CFCFE}"/>
                    </a:ext>
                  </a:extLst>
                </p14:cNvPr>
                <p14:cNvContentPartPr/>
                <p14:nvPr/>
              </p14:nvContentPartPr>
              <p14:xfrm>
                <a:off x="993294" y="4030945"/>
                <a:ext cx="2247840" cy="2145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B085D53-8D53-431B-93B8-0003013CFC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4654" y="4021945"/>
                  <a:ext cx="2265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8207C59-F7A4-4D7D-929C-0E28D20D982D}"/>
                    </a:ext>
                  </a:extLst>
                </p14:cNvPr>
                <p14:cNvContentPartPr/>
                <p14:nvPr/>
              </p14:nvContentPartPr>
              <p14:xfrm>
                <a:off x="1912014" y="4443505"/>
                <a:ext cx="186840" cy="215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8207C59-F7A4-4D7D-929C-0E28D20D98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3374" y="4434865"/>
                  <a:ext cx="204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307E308-16D7-4C03-8C9D-49AAF7B4A2AF}"/>
                    </a:ext>
                  </a:extLst>
                </p14:cNvPr>
                <p14:cNvContentPartPr/>
                <p14:nvPr/>
              </p14:nvContentPartPr>
              <p14:xfrm>
                <a:off x="2218374" y="4437025"/>
                <a:ext cx="184680" cy="184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307E308-16D7-4C03-8C9D-49AAF7B4A2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9734" y="4428385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B97F636-E47F-4592-A99E-DA9F1D5DA018}"/>
                    </a:ext>
                  </a:extLst>
                </p14:cNvPr>
                <p14:cNvContentPartPr/>
                <p14:nvPr/>
              </p14:nvContentPartPr>
              <p14:xfrm>
                <a:off x="2445894" y="4470865"/>
                <a:ext cx="273600" cy="1555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B97F636-E47F-4592-A99E-DA9F1D5DA0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6894" y="4462225"/>
                  <a:ext cx="291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2B44D05-F365-49B8-B6BA-B3A37B2AC22F}"/>
                    </a:ext>
                  </a:extLst>
                </p14:cNvPr>
                <p14:cNvContentPartPr/>
                <p14:nvPr/>
              </p14:nvContentPartPr>
              <p14:xfrm>
                <a:off x="3235734" y="4125985"/>
                <a:ext cx="137520" cy="353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2B44D05-F365-49B8-B6BA-B3A37B2AC2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6734" y="4117345"/>
                  <a:ext cx="155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605CAF7-FDE2-464B-B6CC-187CC2581776}"/>
                    </a:ext>
                  </a:extLst>
                </p14:cNvPr>
                <p14:cNvContentPartPr/>
                <p14:nvPr/>
              </p14:nvContentPartPr>
              <p14:xfrm>
                <a:off x="3277494" y="4087825"/>
                <a:ext cx="1693440" cy="1792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605CAF7-FDE2-464B-B6CC-187CC25817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8494" y="4079185"/>
                  <a:ext cx="1711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89C38FE-3E92-4E6D-9F56-71B216F38D08}"/>
                    </a:ext>
                  </a:extLst>
                </p14:cNvPr>
                <p14:cNvContentPartPr/>
                <p14:nvPr/>
              </p14:nvContentPartPr>
              <p14:xfrm>
                <a:off x="4880214" y="4303825"/>
                <a:ext cx="111240" cy="806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89C38FE-3E92-4E6D-9F56-71B216F38D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1214" y="4295185"/>
                  <a:ext cx="128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F3494E5-ACB8-48D1-8BFE-FADB1F7C00A9}"/>
                    </a:ext>
                  </a:extLst>
                </p14:cNvPr>
                <p14:cNvContentPartPr/>
                <p14:nvPr/>
              </p14:nvContentPartPr>
              <p14:xfrm>
                <a:off x="4890294" y="3949225"/>
                <a:ext cx="2171520" cy="2340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F3494E5-ACB8-48D1-8BFE-FADB1F7C00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81294" y="3940585"/>
                  <a:ext cx="2189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57CE836-984A-4F33-883F-24A6A0C12A23}"/>
                    </a:ext>
                  </a:extLst>
                </p14:cNvPr>
                <p14:cNvContentPartPr/>
                <p14:nvPr/>
              </p14:nvContentPartPr>
              <p14:xfrm>
                <a:off x="6058134" y="4368985"/>
                <a:ext cx="179280" cy="1774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57CE836-984A-4F33-883F-24A6A0C12A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49494" y="4359985"/>
                  <a:ext cx="19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FD7EB10-75DB-48FD-815F-BFA588A6BFC4}"/>
                    </a:ext>
                  </a:extLst>
                </p14:cNvPr>
                <p14:cNvContentPartPr/>
                <p14:nvPr/>
              </p14:nvContentPartPr>
              <p14:xfrm>
                <a:off x="6297174" y="4346305"/>
                <a:ext cx="161280" cy="171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FD7EB10-75DB-48FD-815F-BFA588A6BF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88534" y="4337665"/>
                  <a:ext cx="178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D24366B-33EA-40B8-8B87-C467E1F68461}"/>
                    </a:ext>
                  </a:extLst>
                </p14:cNvPr>
                <p14:cNvContentPartPr/>
                <p14:nvPr/>
              </p14:nvContentPartPr>
              <p14:xfrm>
                <a:off x="6516774" y="4333705"/>
                <a:ext cx="274320" cy="1404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D24366B-33EA-40B8-8B87-C467E1F684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07774" y="4324705"/>
                  <a:ext cx="29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5233B1C-88BB-4A57-AC26-583136CFE416}"/>
                    </a:ext>
                  </a:extLst>
                </p14:cNvPr>
                <p14:cNvContentPartPr/>
                <p14:nvPr/>
              </p14:nvContentPartPr>
              <p14:xfrm>
                <a:off x="7054614" y="4046065"/>
                <a:ext cx="443880" cy="17182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5233B1C-88BB-4A57-AC26-583136CFE4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45974" y="4037065"/>
                  <a:ext cx="46152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F231F01-AD5E-4DDE-BCBF-DF323720A17A}"/>
                    </a:ext>
                  </a:extLst>
                </p14:cNvPr>
                <p14:cNvContentPartPr/>
                <p14:nvPr/>
              </p14:nvContentPartPr>
              <p14:xfrm>
                <a:off x="7774974" y="4813945"/>
                <a:ext cx="285840" cy="2494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F231F01-AD5E-4DDE-BCBF-DF323720A1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65974" y="4805305"/>
                  <a:ext cx="303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050C7F5-79ED-4EA8-8C36-CEA986F72611}"/>
                    </a:ext>
                  </a:extLst>
                </p14:cNvPr>
                <p14:cNvContentPartPr/>
                <p14:nvPr/>
              </p14:nvContentPartPr>
              <p14:xfrm>
                <a:off x="8182494" y="4959025"/>
                <a:ext cx="120960" cy="1515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050C7F5-79ED-4EA8-8C36-CEA986F726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73854" y="4950025"/>
                  <a:ext cx="138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048B8F1-1985-45F3-AD04-A8D3E1B69CF4}"/>
                    </a:ext>
                  </a:extLst>
                </p14:cNvPr>
                <p14:cNvContentPartPr/>
                <p14:nvPr/>
              </p14:nvContentPartPr>
              <p14:xfrm>
                <a:off x="8461134" y="4889545"/>
                <a:ext cx="109080" cy="284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048B8F1-1985-45F3-AD04-A8D3E1B69C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52494" y="4880905"/>
                  <a:ext cx="126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246B0B8-BDC0-4B65-9B72-3F4E30A82851}"/>
                    </a:ext>
                  </a:extLst>
                </p14:cNvPr>
                <p14:cNvContentPartPr/>
                <p14:nvPr/>
              </p14:nvContentPartPr>
              <p14:xfrm>
                <a:off x="8453934" y="4982425"/>
                <a:ext cx="140400" cy="176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246B0B8-BDC0-4B65-9B72-3F4E30A828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45294" y="4973425"/>
                  <a:ext cx="158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7C58563-5F2A-44AB-B26C-FF831418BDB3}"/>
                    </a:ext>
                  </a:extLst>
                </p14:cNvPr>
                <p14:cNvContentPartPr/>
                <p14:nvPr/>
              </p14:nvContentPartPr>
              <p14:xfrm>
                <a:off x="8897094" y="4797385"/>
                <a:ext cx="242280" cy="2091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7C58563-5F2A-44AB-B26C-FF831418BD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88094" y="4788745"/>
                  <a:ext cx="259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D78A982-7028-46CD-AD93-9214E4C43777}"/>
                    </a:ext>
                  </a:extLst>
                </p14:cNvPr>
                <p14:cNvContentPartPr/>
                <p14:nvPr/>
              </p14:nvContentPartPr>
              <p14:xfrm>
                <a:off x="9236574" y="4752745"/>
                <a:ext cx="196920" cy="1738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D78A982-7028-46CD-AD93-9214E4C437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27934" y="4744105"/>
                  <a:ext cx="214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82C41A1-F700-4B67-8D6E-A61A4B1F1B58}"/>
                    </a:ext>
                  </a:extLst>
                </p14:cNvPr>
                <p14:cNvContentPartPr/>
                <p14:nvPr/>
              </p14:nvContentPartPr>
              <p14:xfrm>
                <a:off x="9551934" y="4751665"/>
                <a:ext cx="284040" cy="1710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82C41A1-F700-4B67-8D6E-A61A4B1F1B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43294" y="4743025"/>
                  <a:ext cx="301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392EDAA-D86B-43A8-B07F-4EA5C50D7B5E}"/>
                    </a:ext>
                  </a:extLst>
                </p14:cNvPr>
                <p14:cNvContentPartPr/>
                <p14:nvPr/>
              </p14:nvContentPartPr>
              <p14:xfrm>
                <a:off x="7827894" y="5781985"/>
                <a:ext cx="172080" cy="234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392EDAA-D86B-43A8-B07F-4EA5C50D7B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18894" y="5773345"/>
                  <a:ext cx="189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421AC23-6FC5-4E2D-B5B7-183F6C4C06D2}"/>
                    </a:ext>
                  </a:extLst>
                </p14:cNvPr>
                <p14:cNvContentPartPr/>
                <p14:nvPr/>
              </p14:nvContentPartPr>
              <p14:xfrm>
                <a:off x="7718454" y="3926185"/>
                <a:ext cx="50760" cy="1346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421AC23-6FC5-4E2D-B5B7-183F6C4C06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09814" y="3917545"/>
                  <a:ext cx="68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9B426B7-8733-4D78-9D16-BB3795F731AE}"/>
                    </a:ext>
                  </a:extLst>
                </p14:cNvPr>
                <p14:cNvContentPartPr/>
                <p14:nvPr/>
              </p14:nvContentPartPr>
              <p14:xfrm>
                <a:off x="7660854" y="4020505"/>
                <a:ext cx="116280" cy="10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9B426B7-8733-4D78-9D16-BB3795F731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2214" y="4011505"/>
                  <a:ext cx="133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98A8F77-53BF-4969-8B5B-D2751173608E}"/>
                    </a:ext>
                  </a:extLst>
                </p14:cNvPr>
                <p14:cNvContentPartPr/>
                <p14:nvPr/>
              </p14:nvContentPartPr>
              <p14:xfrm>
                <a:off x="7989174" y="4061185"/>
                <a:ext cx="236160" cy="2761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98A8F77-53BF-4969-8B5B-D275117360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80534" y="4052185"/>
                  <a:ext cx="253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835ED51-B536-4D5E-A160-5539BCEBB945}"/>
                    </a:ext>
                  </a:extLst>
                </p14:cNvPr>
                <p14:cNvContentPartPr/>
                <p14:nvPr/>
              </p14:nvContentPartPr>
              <p14:xfrm>
                <a:off x="8285814" y="4208065"/>
                <a:ext cx="127080" cy="1497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835ED51-B536-4D5E-A160-5539BCEBB9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77174" y="4199425"/>
                  <a:ext cx="144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4959E38-E1BB-460C-BA69-FAC5850D6AF1}"/>
                    </a:ext>
                  </a:extLst>
                </p14:cNvPr>
                <p14:cNvContentPartPr/>
                <p14:nvPr/>
              </p14:nvContentPartPr>
              <p14:xfrm>
                <a:off x="4960134" y="4871905"/>
                <a:ext cx="107280" cy="597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4959E38-E1BB-460C-BA69-FAC5850D6A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1134" y="4862905"/>
                  <a:ext cx="12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910FE1C-B0B6-4910-924B-8DA18A09DCAA}"/>
                    </a:ext>
                  </a:extLst>
                </p14:cNvPr>
                <p14:cNvContentPartPr/>
                <p14:nvPr/>
              </p14:nvContentPartPr>
              <p14:xfrm>
                <a:off x="3258414" y="5677585"/>
                <a:ext cx="153000" cy="79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910FE1C-B0B6-4910-924B-8DA18A09DC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9414" y="5668945"/>
                  <a:ext cx="170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95A8A86-3E79-4E88-BAD1-A69D8D7A523A}"/>
                    </a:ext>
                  </a:extLst>
                </p14:cNvPr>
                <p14:cNvContentPartPr/>
                <p14:nvPr/>
              </p14:nvContentPartPr>
              <p14:xfrm>
                <a:off x="3339414" y="5717905"/>
                <a:ext cx="47880" cy="3002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95A8A86-3E79-4E88-BAD1-A69D8D7A52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30414" y="5709265"/>
                  <a:ext cx="65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59E0AA3-375A-4EC8-859F-A47F83624D24}"/>
                    </a:ext>
                  </a:extLst>
                </p14:cNvPr>
                <p14:cNvContentPartPr/>
                <p14:nvPr/>
              </p14:nvContentPartPr>
              <p14:xfrm>
                <a:off x="5007654" y="4937065"/>
                <a:ext cx="50400" cy="354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59E0AA3-375A-4EC8-859F-A47F83624D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98654" y="4928065"/>
                  <a:ext cx="68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7523921-3BCE-4FD9-8C0F-BF836496CAD9}"/>
                    </a:ext>
                  </a:extLst>
                </p14:cNvPr>
                <p14:cNvContentPartPr/>
                <p14:nvPr/>
              </p14:nvContentPartPr>
              <p14:xfrm>
                <a:off x="4936374" y="5323705"/>
                <a:ext cx="155520" cy="118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7523921-3BCE-4FD9-8C0F-BF836496CA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27374" y="5314705"/>
                  <a:ext cx="173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233FFAC1-5BE3-474F-BEEB-BB607AB65AA6}"/>
                    </a:ext>
                  </a:extLst>
                </p14:cNvPr>
                <p14:cNvContentPartPr/>
                <p14:nvPr/>
              </p14:nvContentPartPr>
              <p14:xfrm>
                <a:off x="4638294" y="5421625"/>
                <a:ext cx="1150920" cy="464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233FFAC1-5BE3-474F-BEEB-BB607AB65A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29654" y="5412985"/>
                  <a:ext cx="1168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A051E7D-10C8-448E-8DA5-237FA59ABA2A}"/>
                    </a:ext>
                  </a:extLst>
                </p14:cNvPr>
                <p14:cNvContentPartPr/>
                <p14:nvPr/>
              </p14:nvContentPartPr>
              <p14:xfrm>
                <a:off x="5152014" y="5462305"/>
                <a:ext cx="38160" cy="5738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A051E7D-10C8-448E-8DA5-237FA59ABA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43374" y="5453305"/>
                  <a:ext cx="558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C4D52A6-CED3-498E-BC0E-35E1DD11B044}"/>
                    </a:ext>
                  </a:extLst>
                </p14:cNvPr>
                <p14:cNvContentPartPr/>
                <p14:nvPr/>
              </p14:nvContentPartPr>
              <p14:xfrm>
                <a:off x="1098414" y="4941745"/>
                <a:ext cx="6372360" cy="12448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C4D52A6-CED3-498E-BC0E-35E1DD11B0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9414" y="4933105"/>
                  <a:ext cx="639000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66E18A2-FCEB-448B-A660-1221782C1C7E}"/>
                    </a:ext>
                  </a:extLst>
                </p14:cNvPr>
                <p14:cNvContentPartPr/>
                <p14:nvPr/>
              </p14:nvContentPartPr>
              <p14:xfrm>
                <a:off x="7425414" y="5751385"/>
                <a:ext cx="63720" cy="2916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66E18A2-FCEB-448B-A660-1221782C1C7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16774" y="5742385"/>
                  <a:ext cx="81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BDF4105-EDA2-420C-A727-B54E2C03B518}"/>
                    </a:ext>
                  </a:extLst>
                </p14:cNvPr>
                <p14:cNvContentPartPr/>
                <p14:nvPr/>
              </p14:nvContentPartPr>
              <p14:xfrm>
                <a:off x="3338694" y="5987545"/>
                <a:ext cx="77400" cy="1933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BDF4105-EDA2-420C-A727-B54E2C03B5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30054" y="5978545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BDC7573-1445-4543-AB1C-DA7DD7845BB2}"/>
                    </a:ext>
                  </a:extLst>
                </p14:cNvPr>
                <p14:cNvContentPartPr/>
                <p14:nvPr/>
              </p14:nvContentPartPr>
              <p14:xfrm>
                <a:off x="5177934" y="5990065"/>
                <a:ext cx="30960" cy="174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BDC7573-1445-4543-AB1C-DA7DD7845BB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68934" y="5981425"/>
                  <a:ext cx="48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A3B8BC4-4EEF-46B1-B73B-66D00396FE9A}"/>
                    </a:ext>
                  </a:extLst>
                </p14:cNvPr>
                <p14:cNvContentPartPr/>
                <p14:nvPr/>
              </p14:nvContentPartPr>
              <p14:xfrm>
                <a:off x="4500414" y="6186985"/>
                <a:ext cx="18720" cy="2332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A3B8BC4-4EEF-46B1-B73B-66D00396FE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91414" y="6177985"/>
                  <a:ext cx="36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9281F5C-8043-497F-9D81-C38A4B1059AA}"/>
                    </a:ext>
                  </a:extLst>
                </p14:cNvPr>
                <p14:cNvContentPartPr/>
                <p14:nvPr/>
              </p14:nvContentPartPr>
              <p14:xfrm>
                <a:off x="4269654" y="6447985"/>
                <a:ext cx="614880" cy="342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9281F5C-8043-497F-9D81-C38A4B1059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60654" y="6438985"/>
                  <a:ext cx="63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1814C4F-902C-4420-BE4A-BE737B035FFE}"/>
                    </a:ext>
                  </a:extLst>
                </p14:cNvPr>
                <p14:cNvContentPartPr/>
                <p14:nvPr/>
              </p14:nvContentPartPr>
              <p14:xfrm>
                <a:off x="4307094" y="6526105"/>
                <a:ext cx="187560" cy="1299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1814C4F-902C-4420-BE4A-BE737B035F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98454" y="6517105"/>
                  <a:ext cx="205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4451B52-907B-48CC-91C0-1564FE6305C1}"/>
                    </a:ext>
                  </a:extLst>
                </p14:cNvPr>
                <p14:cNvContentPartPr/>
                <p14:nvPr/>
              </p14:nvContentPartPr>
              <p14:xfrm>
                <a:off x="4432374" y="6533305"/>
                <a:ext cx="181800" cy="110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4451B52-907B-48CC-91C0-1564FE6305C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23374" y="6524665"/>
                  <a:ext cx="199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BF56C04-4916-4AFE-BF62-89F659658E10}"/>
                    </a:ext>
                  </a:extLst>
                </p14:cNvPr>
                <p14:cNvContentPartPr/>
                <p14:nvPr/>
              </p14:nvContentPartPr>
              <p14:xfrm>
                <a:off x="4556934" y="6520705"/>
                <a:ext cx="159840" cy="153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BF56C04-4916-4AFE-BF62-89F659658E1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47934" y="6512065"/>
                  <a:ext cx="177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0194753-7AE8-4FC4-9911-2A087BE560FC}"/>
                    </a:ext>
                  </a:extLst>
                </p14:cNvPr>
                <p14:cNvContentPartPr/>
                <p14:nvPr/>
              </p14:nvContentPartPr>
              <p14:xfrm>
                <a:off x="3303774" y="5080345"/>
                <a:ext cx="28800" cy="353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0194753-7AE8-4FC4-9911-2A087BE560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94774" y="5071705"/>
                  <a:ext cx="46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A4E15B5-3EE6-41B4-9633-B2F6007975B4}"/>
                    </a:ext>
                  </a:extLst>
                </p14:cNvPr>
                <p14:cNvContentPartPr/>
                <p14:nvPr/>
              </p14:nvContentPartPr>
              <p14:xfrm>
                <a:off x="2901654" y="5478865"/>
                <a:ext cx="854640" cy="338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A4E15B5-3EE6-41B4-9633-B2F6007975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92654" y="5469865"/>
                  <a:ext cx="872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265EBEC-4E77-4ECA-9877-664138825E96}"/>
                    </a:ext>
                  </a:extLst>
                </p14:cNvPr>
                <p14:cNvContentPartPr/>
                <p14:nvPr/>
              </p14:nvContentPartPr>
              <p14:xfrm>
                <a:off x="2972934" y="5266465"/>
                <a:ext cx="6120" cy="1155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265EBEC-4E77-4ECA-9877-664138825E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64294" y="5257825"/>
                  <a:ext cx="23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D05A465-A024-45D1-A430-E42F6147CE09}"/>
                    </a:ext>
                  </a:extLst>
                </p14:cNvPr>
                <p14:cNvContentPartPr/>
                <p14:nvPr/>
              </p14:nvContentPartPr>
              <p14:xfrm>
                <a:off x="2900214" y="5363305"/>
                <a:ext cx="97560" cy="57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D05A465-A024-45D1-A430-E42F6147CE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91214" y="5354305"/>
                  <a:ext cx="115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1D69A6F3-D2A7-40DF-9E1C-5CAC3142C843}"/>
                    </a:ext>
                  </a:extLst>
                </p14:cNvPr>
                <p14:cNvContentPartPr/>
                <p14:nvPr/>
              </p14:nvContentPartPr>
              <p14:xfrm>
                <a:off x="2450214" y="5655625"/>
                <a:ext cx="140760" cy="1969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1D69A6F3-D2A7-40DF-9E1C-5CAC3142C84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41574" y="5646985"/>
                  <a:ext cx="158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5F5669C-B2B4-42D8-ACF7-F2A985F3CF2E}"/>
                    </a:ext>
                  </a:extLst>
                </p14:cNvPr>
                <p14:cNvContentPartPr/>
                <p14:nvPr/>
              </p14:nvContentPartPr>
              <p14:xfrm>
                <a:off x="2649654" y="5733025"/>
                <a:ext cx="131760" cy="1015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5F5669C-B2B4-42D8-ACF7-F2A985F3CF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41014" y="5724025"/>
                  <a:ext cx="149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4738578-C85D-4497-8F90-67ACB06B729D}"/>
                    </a:ext>
                  </a:extLst>
                </p14:cNvPr>
                <p14:cNvContentPartPr/>
                <p14:nvPr/>
              </p14:nvContentPartPr>
              <p14:xfrm>
                <a:off x="5367654" y="5613865"/>
                <a:ext cx="19800" cy="1044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4738578-C85D-4497-8F90-67ACB06B72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58654" y="5605225"/>
                  <a:ext cx="37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12840D0-5816-4150-B4A0-0679B0D44571}"/>
                    </a:ext>
                  </a:extLst>
                </p14:cNvPr>
                <p14:cNvContentPartPr/>
                <p14:nvPr/>
              </p14:nvContentPartPr>
              <p14:xfrm>
                <a:off x="5332014" y="5651305"/>
                <a:ext cx="114120" cy="252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12840D0-5816-4150-B4A0-0679B0D445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23014" y="5642305"/>
                  <a:ext cx="131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1A0A90B-9595-4A0E-A7EA-7BC55BBF5C9A}"/>
                    </a:ext>
                  </a:extLst>
                </p14:cNvPr>
                <p14:cNvContentPartPr/>
                <p14:nvPr/>
              </p14:nvContentPartPr>
              <p14:xfrm>
                <a:off x="5670414" y="5634745"/>
                <a:ext cx="123840" cy="1821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1A0A90B-9595-4A0E-A7EA-7BC55BBF5C9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61774" y="5625745"/>
                  <a:ext cx="141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2905B41-2522-4E11-BF75-C687B45D3049}"/>
                    </a:ext>
                  </a:extLst>
                </p14:cNvPr>
                <p14:cNvContentPartPr/>
                <p14:nvPr/>
              </p14:nvContentPartPr>
              <p14:xfrm>
                <a:off x="5859414" y="5693785"/>
                <a:ext cx="144720" cy="1227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2905B41-2522-4E11-BF75-C687B45D30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50414" y="5685145"/>
                  <a:ext cx="162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0EE030B-71C3-4A3B-933A-9A537BACCE43}"/>
                    </a:ext>
                  </a:extLst>
                </p14:cNvPr>
                <p14:cNvContentPartPr/>
                <p14:nvPr/>
              </p14:nvContentPartPr>
              <p14:xfrm>
                <a:off x="3532734" y="4461865"/>
                <a:ext cx="192960" cy="2412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0EE030B-71C3-4A3B-933A-9A537BACCE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23734" y="4452865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542647B-FFDE-43D3-85EB-2FE4B5B65993}"/>
                    </a:ext>
                  </a:extLst>
                </p14:cNvPr>
                <p14:cNvContentPartPr/>
                <p14:nvPr/>
              </p14:nvContentPartPr>
              <p14:xfrm>
                <a:off x="3558654" y="4683265"/>
                <a:ext cx="131040" cy="1137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542647B-FFDE-43D3-85EB-2FE4B5B659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50014" y="4674625"/>
                  <a:ext cx="148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E9B8721-D86E-4D6D-A3F5-C9D6959D02D6}"/>
                    </a:ext>
                  </a:extLst>
                </p14:cNvPr>
                <p14:cNvContentPartPr/>
                <p14:nvPr/>
              </p14:nvContentPartPr>
              <p14:xfrm>
                <a:off x="3864294" y="4656985"/>
                <a:ext cx="105120" cy="130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E9B8721-D86E-4D6D-A3F5-C9D6959D02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55294" y="4648345"/>
                  <a:ext cx="122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F0E1ACC-4391-4DDA-9549-8B83F71D0EBC}"/>
                    </a:ext>
                  </a:extLst>
                </p14:cNvPr>
                <p14:cNvContentPartPr/>
                <p14:nvPr/>
              </p14:nvContentPartPr>
              <p14:xfrm>
                <a:off x="4030254" y="4708105"/>
                <a:ext cx="7200" cy="1119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F0E1ACC-4391-4DDA-9549-8B83F71D0EB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1254" y="4699105"/>
                  <a:ext cx="24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16F634DD-BDD5-4D52-9353-1A39D31D7386}"/>
                    </a:ext>
                  </a:extLst>
                </p14:cNvPr>
                <p14:cNvContentPartPr/>
                <p14:nvPr/>
              </p14:nvContentPartPr>
              <p14:xfrm>
                <a:off x="4006134" y="4742305"/>
                <a:ext cx="133560" cy="1004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16F634DD-BDD5-4D52-9353-1A39D31D73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97494" y="4733665"/>
                  <a:ext cx="151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9ABCD04-E416-4853-900E-8353D3FF5B6C}"/>
                    </a:ext>
                  </a:extLst>
                </p14:cNvPr>
                <p14:cNvContentPartPr/>
                <p14:nvPr/>
              </p14:nvContentPartPr>
              <p14:xfrm>
                <a:off x="4206654" y="4787305"/>
                <a:ext cx="22680" cy="939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9ABCD04-E416-4853-900E-8353D3FF5B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97654" y="4778305"/>
                  <a:ext cx="4032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3A67812A-81DD-43DF-AEF1-745337D0442E}"/>
                  </a:ext>
                </a:extLst>
              </p14:cNvPr>
              <p14:cNvContentPartPr/>
              <p14:nvPr/>
            </p14:nvContentPartPr>
            <p14:xfrm>
              <a:off x="1408734" y="3916465"/>
              <a:ext cx="2880" cy="9360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3A67812A-81DD-43DF-AEF1-745337D0442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400094" y="3907825"/>
                <a:ext cx="2052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o 66">
            <a:extLst>
              <a:ext uri="{FF2B5EF4-FFF2-40B4-BE49-F238E27FC236}">
                <a16:creationId xmlns:a16="http://schemas.microsoft.com/office/drawing/2014/main" id="{3A8A6FBC-49C0-44F8-832E-D5ED5816374E}"/>
              </a:ext>
            </a:extLst>
          </p:cNvPr>
          <p:cNvGrpSpPr/>
          <p:nvPr/>
        </p:nvGrpSpPr>
        <p:grpSpPr>
          <a:xfrm>
            <a:off x="314334" y="562345"/>
            <a:ext cx="837720" cy="1098720"/>
            <a:chOff x="314334" y="562345"/>
            <a:chExt cx="837720" cy="10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1BBA0B1-353B-4DBE-AC44-BE8C0FA28BA1}"/>
                    </a:ext>
                  </a:extLst>
                </p14:cNvPr>
                <p14:cNvContentPartPr/>
                <p14:nvPr/>
              </p14:nvContentPartPr>
              <p14:xfrm>
                <a:off x="316854" y="646585"/>
                <a:ext cx="666000" cy="6829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1BBA0B1-353B-4DBE-AC44-BE8C0FA28B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7854" y="637945"/>
                  <a:ext cx="68364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D982E9E-AFF0-433C-AB5B-486540CC5729}"/>
                    </a:ext>
                  </a:extLst>
                </p14:cNvPr>
                <p14:cNvContentPartPr/>
                <p14:nvPr/>
              </p14:nvContentPartPr>
              <p14:xfrm>
                <a:off x="394974" y="562345"/>
                <a:ext cx="11520" cy="1623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D982E9E-AFF0-433C-AB5B-486540CC57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6334" y="553345"/>
                  <a:ext cx="29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6BDF4A2-6199-4239-9BEF-AADADE282421}"/>
                    </a:ext>
                  </a:extLst>
                </p14:cNvPr>
                <p14:cNvContentPartPr/>
                <p14:nvPr/>
              </p14:nvContentPartPr>
              <p14:xfrm>
                <a:off x="314334" y="714265"/>
                <a:ext cx="156240" cy="183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6BDF4A2-6199-4239-9BEF-AADADE2824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5694" y="705625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07779EF-DCD4-4715-8597-91A6CA7E2144}"/>
                    </a:ext>
                  </a:extLst>
                </p14:cNvPr>
                <p14:cNvContentPartPr/>
                <p14:nvPr/>
              </p14:nvContentPartPr>
              <p14:xfrm>
                <a:off x="834894" y="1396105"/>
                <a:ext cx="134640" cy="2124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07779EF-DCD4-4715-8597-91A6CA7E21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5894" y="1387105"/>
                  <a:ext cx="152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D707B5F-B02E-4A08-BB81-E95FF38F1F1B}"/>
                    </a:ext>
                  </a:extLst>
                </p14:cNvPr>
                <p14:cNvContentPartPr/>
                <p14:nvPr/>
              </p14:nvContentPartPr>
              <p14:xfrm>
                <a:off x="1096974" y="1502665"/>
                <a:ext cx="55080" cy="1584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D707B5F-B02E-4A08-BB81-E95FF38F1F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8334" y="1493665"/>
                  <a:ext cx="72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722BE2F4-5B4A-4349-A52D-79B07FED4873}"/>
                    </a:ext>
                  </a:extLst>
                </p14:cNvPr>
                <p14:cNvContentPartPr/>
                <p14:nvPr/>
              </p14:nvContentPartPr>
              <p14:xfrm>
                <a:off x="1087974" y="1404025"/>
                <a:ext cx="37080" cy="80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722BE2F4-5B4A-4349-A52D-79B07FED48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9334" y="1395025"/>
                  <a:ext cx="5472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48B01C23-12A3-404B-821E-A5D15020ED38}"/>
                  </a:ext>
                </a:extLst>
              </p14:cNvPr>
              <p14:cNvContentPartPr/>
              <p14:nvPr/>
            </p14:nvContentPartPr>
            <p14:xfrm>
              <a:off x="2203974" y="561985"/>
              <a:ext cx="196920" cy="23976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48B01C23-12A3-404B-821E-A5D15020ED3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94974" y="553345"/>
                <a:ext cx="214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28EE618A-4CE6-488D-966E-43408CFA801E}"/>
                  </a:ext>
                </a:extLst>
              </p14:cNvPr>
              <p14:cNvContentPartPr/>
              <p14:nvPr/>
            </p14:nvContentPartPr>
            <p14:xfrm>
              <a:off x="1783134" y="172465"/>
              <a:ext cx="230400" cy="20628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28EE618A-4CE6-488D-966E-43408CFA801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74494" y="163465"/>
                <a:ext cx="24804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upo 71">
            <a:extLst>
              <a:ext uri="{FF2B5EF4-FFF2-40B4-BE49-F238E27FC236}">
                <a16:creationId xmlns:a16="http://schemas.microsoft.com/office/drawing/2014/main" id="{C7B2D3DC-378A-4D2F-B4A8-8807A5357F73}"/>
              </a:ext>
            </a:extLst>
          </p:cNvPr>
          <p:cNvGrpSpPr/>
          <p:nvPr/>
        </p:nvGrpSpPr>
        <p:grpSpPr>
          <a:xfrm>
            <a:off x="4651974" y="134665"/>
            <a:ext cx="484200" cy="591120"/>
            <a:chOff x="4651974" y="134665"/>
            <a:chExt cx="48420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EA3567D-0903-4F62-84CA-F9CDB754ACBB}"/>
                    </a:ext>
                  </a:extLst>
                </p14:cNvPr>
                <p14:cNvContentPartPr/>
                <p14:nvPr/>
              </p14:nvContentPartPr>
              <p14:xfrm>
                <a:off x="4922694" y="419065"/>
                <a:ext cx="213480" cy="3067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EA3567D-0903-4F62-84CA-F9CDB754ACB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13694" y="410065"/>
                  <a:ext cx="231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3ECE024-DBD1-41CE-907C-512E56269ECC}"/>
                    </a:ext>
                  </a:extLst>
                </p14:cNvPr>
                <p14:cNvContentPartPr/>
                <p14:nvPr/>
              </p14:nvContentPartPr>
              <p14:xfrm>
                <a:off x="4651974" y="134665"/>
                <a:ext cx="202320" cy="2044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3ECE024-DBD1-41CE-907C-512E56269E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42974" y="126025"/>
                  <a:ext cx="21996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613C190C-E5FB-4DB6-B581-98EC2DCE298F}"/>
                  </a:ext>
                </a:extLst>
              </p14:cNvPr>
              <p14:cNvContentPartPr/>
              <p14:nvPr/>
            </p14:nvContentPartPr>
            <p14:xfrm>
              <a:off x="768294" y="3761305"/>
              <a:ext cx="280080" cy="29232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613C190C-E5FB-4DB6-B581-98EC2DCE298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59654" y="3752305"/>
                <a:ext cx="297720" cy="3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FDA137EE-BCDD-420B-A794-07DA3D0B335D}"/>
              </a:ext>
            </a:extLst>
          </p:cNvPr>
          <p:cNvGrpSpPr/>
          <p:nvPr/>
        </p:nvGrpSpPr>
        <p:grpSpPr>
          <a:xfrm>
            <a:off x="1307934" y="3830785"/>
            <a:ext cx="561600" cy="281520"/>
            <a:chOff x="1307934" y="3830785"/>
            <a:chExt cx="56160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B1202570-5BED-4953-BE2E-E14FDAF99AF7}"/>
                    </a:ext>
                  </a:extLst>
                </p14:cNvPr>
                <p14:cNvContentPartPr/>
                <p14:nvPr/>
              </p14:nvContentPartPr>
              <p14:xfrm>
                <a:off x="1310454" y="3957865"/>
                <a:ext cx="126360" cy="1544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B1202570-5BED-4953-BE2E-E14FDAF99AF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01814" y="3948865"/>
                  <a:ext cx="144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9BF97F7C-34A5-48B1-90DB-8C40E21522BA}"/>
                    </a:ext>
                  </a:extLst>
                </p14:cNvPr>
                <p14:cNvContentPartPr/>
                <p14:nvPr/>
              </p14:nvContentPartPr>
              <p14:xfrm>
                <a:off x="1307934" y="3830785"/>
                <a:ext cx="92520" cy="662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9BF97F7C-34A5-48B1-90DB-8C40E21522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98934" y="3821785"/>
                  <a:ext cx="110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3CB97C68-BBA1-428C-BE6C-B4DBAD5970B2}"/>
                    </a:ext>
                  </a:extLst>
                </p14:cNvPr>
                <p14:cNvContentPartPr/>
                <p14:nvPr/>
              </p14:nvContentPartPr>
              <p14:xfrm>
                <a:off x="1639854" y="3980185"/>
                <a:ext cx="172080" cy="133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3CB97C68-BBA1-428C-BE6C-B4DBAD5970B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30854" y="3971545"/>
                  <a:ext cx="189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74572327-61C0-4CF3-A016-24CDDFF6D146}"/>
                    </a:ext>
                  </a:extLst>
                </p14:cNvPr>
                <p14:cNvContentPartPr/>
                <p14:nvPr/>
              </p14:nvContentPartPr>
              <p14:xfrm>
                <a:off x="1659294" y="4089985"/>
                <a:ext cx="210240" cy="190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74572327-61C0-4CF3-A016-24CDDFF6D1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50294" y="4081345"/>
                  <a:ext cx="22788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9055D18A-1715-45F8-B54F-DEBE8A881A87}"/>
                  </a:ext>
                </a:extLst>
              </p14:cNvPr>
              <p14:cNvContentPartPr/>
              <p14:nvPr/>
            </p14:nvContentPartPr>
            <p14:xfrm>
              <a:off x="2459934" y="3805945"/>
              <a:ext cx="418680" cy="25668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9055D18A-1715-45F8-B54F-DEBE8A881A8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451294" y="3797305"/>
                <a:ext cx="43632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o 81">
            <a:extLst>
              <a:ext uri="{FF2B5EF4-FFF2-40B4-BE49-F238E27FC236}">
                <a16:creationId xmlns:a16="http://schemas.microsoft.com/office/drawing/2014/main" id="{E213EFC8-40D3-48D8-9748-4F0F85000322}"/>
              </a:ext>
            </a:extLst>
          </p:cNvPr>
          <p:cNvGrpSpPr/>
          <p:nvPr/>
        </p:nvGrpSpPr>
        <p:grpSpPr>
          <a:xfrm>
            <a:off x="3280374" y="3787585"/>
            <a:ext cx="928800" cy="297000"/>
            <a:chOff x="3280374" y="3787585"/>
            <a:chExt cx="92880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C668DA3-5114-4D96-837E-324F7EACCF4E}"/>
                    </a:ext>
                  </a:extLst>
                </p14:cNvPr>
                <p14:cNvContentPartPr/>
                <p14:nvPr/>
              </p14:nvContentPartPr>
              <p14:xfrm>
                <a:off x="3280374" y="3787585"/>
                <a:ext cx="168120" cy="2970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C668DA3-5114-4D96-837E-324F7EACCF4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71734" y="3778585"/>
                  <a:ext cx="185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DC0882E-CFB2-4EB1-A3B5-182E31446D95}"/>
                    </a:ext>
                  </a:extLst>
                </p14:cNvPr>
                <p14:cNvContentPartPr/>
                <p14:nvPr/>
              </p14:nvContentPartPr>
              <p14:xfrm>
                <a:off x="3530214" y="3852745"/>
                <a:ext cx="258480" cy="1987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DC0882E-CFB2-4EB1-A3B5-182E31446D9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21214" y="3844105"/>
                  <a:ext cx="276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BA8C352-0B8C-4098-8C9C-6E2F12EF2C05}"/>
                    </a:ext>
                  </a:extLst>
                </p14:cNvPr>
                <p14:cNvContentPartPr/>
                <p14:nvPr/>
              </p14:nvContentPartPr>
              <p14:xfrm>
                <a:off x="3962214" y="3799465"/>
                <a:ext cx="246960" cy="2235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BA8C352-0B8C-4098-8C9C-6E2F12EF2C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53574" y="3790825"/>
                  <a:ext cx="2646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F290AC58-BDD4-4FD0-B520-C798AF7A2D99}"/>
              </a:ext>
            </a:extLst>
          </p:cNvPr>
          <p:cNvGrpSpPr/>
          <p:nvPr/>
        </p:nvGrpSpPr>
        <p:grpSpPr>
          <a:xfrm>
            <a:off x="4716414" y="3768145"/>
            <a:ext cx="234360" cy="152280"/>
            <a:chOff x="4716414" y="3768145"/>
            <a:chExt cx="23436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51B5B66-EC68-428E-B6AE-C11632B08811}"/>
                    </a:ext>
                  </a:extLst>
                </p14:cNvPr>
                <p14:cNvContentPartPr/>
                <p14:nvPr/>
              </p14:nvContentPartPr>
              <p14:xfrm>
                <a:off x="4791654" y="3768145"/>
                <a:ext cx="20520" cy="1522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51B5B66-EC68-428E-B6AE-C11632B088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82654" y="3759505"/>
                  <a:ext cx="38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784CEBD8-A881-4CB5-A4EE-77999CF7FED4}"/>
                    </a:ext>
                  </a:extLst>
                </p14:cNvPr>
                <p14:cNvContentPartPr/>
                <p14:nvPr/>
              </p14:nvContentPartPr>
              <p14:xfrm>
                <a:off x="4716414" y="3882985"/>
                <a:ext cx="234360" cy="266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784CEBD8-A881-4CB5-A4EE-77999CF7FE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07774" y="3873985"/>
                  <a:ext cx="2520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B06543F1-F324-446C-AC36-CAFA9EC706C2}"/>
              </a:ext>
            </a:extLst>
          </p:cNvPr>
          <p:cNvGrpSpPr/>
          <p:nvPr/>
        </p:nvGrpSpPr>
        <p:grpSpPr>
          <a:xfrm>
            <a:off x="5284134" y="3761305"/>
            <a:ext cx="1108080" cy="214560"/>
            <a:chOff x="5284134" y="3761305"/>
            <a:chExt cx="110808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F8059E4A-2FAB-4DD5-BC5E-DECDB58000D2}"/>
                    </a:ext>
                  </a:extLst>
                </p14:cNvPr>
                <p14:cNvContentPartPr/>
                <p14:nvPr/>
              </p14:nvContentPartPr>
              <p14:xfrm>
                <a:off x="5284134" y="3761305"/>
                <a:ext cx="226440" cy="2134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F8059E4A-2FAB-4DD5-BC5E-DECDB58000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75134" y="3752665"/>
                  <a:ext cx="244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883CEDD8-21A2-4B61-B7B3-105D1376299C}"/>
                    </a:ext>
                  </a:extLst>
                </p14:cNvPr>
                <p14:cNvContentPartPr/>
                <p14:nvPr/>
              </p14:nvContentPartPr>
              <p14:xfrm>
                <a:off x="5660694" y="3766345"/>
                <a:ext cx="307800" cy="2095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883CEDD8-21A2-4B61-B7B3-105D137629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51694" y="3757345"/>
                  <a:ext cx="325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09B4D08-A3DA-4731-B9C7-39A1FB8307E9}"/>
                    </a:ext>
                  </a:extLst>
                </p14:cNvPr>
                <p14:cNvContentPartPr/>
                <p14:nvPr/>
              </p14:nvContentPartPr>
              <p14:xfrm>
                <a:off x="6319494" y="3767065"/>
                <a:ext cx="42480" cy="1663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09B4D08-A3DA-4731-B9C7-39A1FB8307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10854" y="3758065"/>
                  <a:ext cx="60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3F95CD9D-DFBA-4C38-8916-22949AA71331}"/>
                    </a:ext>
                  </a:extLst>
                </p14:cNvPr>
                <p14:cNvContentPartPr/>
                <p14:nvPr/>
              </p14:nvContentPartPr>
              <p14:xfrm>
                <a:off x="6207174" y="3883705"/>
                <a:ext cx="185040" cy="79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3F95CD9D-DFBA-4C38-8916-22949AA7133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98534" y="3874705"/>
                  <a:ext cx="2026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42ED414F-2A1E-43A7-AEEB-AC5347F9FA70}"/>
              </a:ext>
            </a:extLst>
          </p:cNvPr>
          <p:cNvGrpSpPr/>
          <p:nvPr/>
        </p:nvGrpSpPr>
        <p:grpSpPr>
          <a:xfrm>
            <a:off x="6790014" y="3630625"/>
            <a:ext cx="1985040" cy="422280"/>
            <a:chOff x="6790014" y="3630625"/>
            <a:chExt cx="19850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950A628-E2A4-4BB6-9AA8-028422265116}"/>
                    </a:ext>
                  </a:extLst>
                </p14:cNvPr>
                <p14:cNvContentPartPr/>
                <p14:nvPr/>
              </p14:nvContentPartPr>
              <p14:xfrm>
                <a:off x="6790014" y="3774265"/>
                <a:ext cx="418680" cy="2210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950A628-E2A4-4BB6-9AA8-0284222651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81014" y="3765625"/>
                  <a:ext cx="436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3A923E31-3EAA-4020-AEF0-94B641D56F53}"/>
                    </a:ext>
                  </a:extLst>
                </p14:cNvPr>
                <p14:cNvContentPartPr/>
                <p14:nvPr/>
              </p14:nvContentPartPr>
              <p14:xfrm>
                <a:off x="7304094" y="3749425"/>
                <a:ext cx="380160" cy="2347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3A923E31-3EAA-4020-AEF0-94B641D56F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95454" y="3740785"/>
                  <a:ext cx="397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3DFFE85-E53E-4BEE-9FDA-4180AD20807A}"/>
                    </a:ext>
                  </a:extLst>
                </p14:cNvPr>
                <p14:cNvContentPartPr/>
                <p14:nvPr/>
              </p14:nvContentPartPr>
              <p14:xfrm>
                <a:off x="7891614" y="3630625"/>
                <a:ext cx="228600" cy="4017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3DFFE85-E53E-4BEE-9FDA-4180AD2080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82974" y="3621985"/>
                  <a:ext cx="2462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35448C60-25AF-4443-9274-478B207A6FC7}"/>
                    </a:ext>
                  </a:extLst>
                </p14:cNvPr>
                <p14:cNvContentPartPr/>
                <p14:nvPr/>
              </p14:nvContentPartPr>
              <p14:xfrm>
                <a:off x="8349174" y="3877225"/>
                <a:ext cx="179640" cy="158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35448C60-25AF-4443-9274-478B207A6FC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40534" y="3868585"/>
                  <a:ext cx="19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21BD88F1-56C4-49EF-B9C6-647964E36408}"/>
                    </a:ext>
                  </a:extLst>
                </p14:cNvPr>
                <p14:cNvContentPartPr/>
                <p14:nvPr/>
              </p14:nvContentPartPr>
              <p14:xfrm>
                <a:off x="8350614" y="3989545"/>
                <a:ext cx="204840" cy="219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21BD88F1-56C4-49EF-B9C6-647964E3640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41614" y="3980905"/>
                  <a:ext cx="222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8759D7A-2F69-45F4-A787-9975D6C16D73}"/>
                    </a:ext>
                  </a:extLst>
                </p14:cNvPr>
                <p14:cNvContentPartPr/>
                <p14:nvPr/>
              </p14:nvContentPartPr>
              <p14:xfrm>
                <a:off x="8556894" y="3781825"/>
                <a:ext cx="218160" cy="2710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8759D7A-2F69-45F4-A787-9975D6C16D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47894" y="3772825"/>
                  <a:ext cx="23580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8EAA9450-6D58-4909-8ECB-7F38A107EB07}"/>
              </a:ext>
            </a:extLst>
          </p:cNvPr>
          <p:cNvGrpSpPr/>
          <p:nvPr/>
        </p:nvGrpSpPr>
        <p:grpSpPr>
          <a:xfrm>
            <a:off x="9095094" y="3712345"/>
            <a:ext cx="706680" cy="368280"/>
            <a:chOff x="9095094" y="3712345"/>
            <a:chExt cx="7066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F8891E9-E423-416A-8B0A-E511FB4D5327}"/>
                    </a:ext>
                  </a:extLst>
                </p14:cNvPr>
                <p14:cNvContentPartPr/>
                <p14:nvPr/>
              </p14:nvContentPartPr>
              <p14:xfrm>
                <a:off x="9095094" y="3712345"/>
                <a:ext cx="310680" cy="3682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F8891E9-E423-416A-8B0A-E511FB4D53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86454" y="3703705"/>
                  <a:ext cx="328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00F5842-147F-4104-8B85-FFE93450CD1B}"/>
                    </a:ext>
                  </a:extLst>
                </p14:cNvPr>
                <p14:cNvContentPartPr/>
                <p14:nvPr/>
              </p14:nvContentPartPr>
              <p14:xfrm>
                <a:off x="9583254" y="3944185"/>
                <a:ext cx="218520" cy="126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00F5842-147F-4104-8B85-FFE93450CD1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74614" y="3935545"/>
                  <a:ext cx="236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5A28544-28FE-495E-85C3-E9474DD78D9B}"/>
                    </a:ext>
                  </a:extLst>
                </p14:cNvPr>
                <p14:cNvContentPartPr/>
                <p14:nvPr/>
              </p14:nvContentPartPr>
              <p14:xfrm>
                <a:off x="9628614" y="4030225"/>
                <a:ext cx="159480" cy="298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5A28544-28FE-495E-85C3-E9474DD78D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19974" y="4021225"/>
                  <a:ext cx="1771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45EDEF60-145F-476E-9289-A74E7711C65A}"/>
              </a:ext>
            </a:extLst>
          </p:cNvPr>
          <p:cNvGrpSpPr/>
          <p:nvPr/>
        </p:nvGrpSpPr>
        <p:grpSpPr>
          <a:xfrm>
            <a:off x="10431414" y="3384385"/>
            <a:ext cx="665640" cy="391320"/>
            <a:chOff x="10431414" y="3384385"/>
            <a:chExt cx="66564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E11C34F3-AAFD-4808-9B2B-EAB6CDA850CD}"/>
                    </a:ext>
                  </a:extLst>
                </p14:cNvPr>
                <p14:cNvContentPartPr/>
                <p14:nvPr/>
              </p14:nvContentPartPr>
              <p14:xfrm>
                <a:off x="10431414" y="3384385"/>
                <a:ext cx="394920" cy="3913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E11C34F3-AAFD-4808-9B2B-EAB6CDA850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22774" y="3375385"/>
                  <a:ext cx="4125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71794D5-9852-4405-B209-1A370554E03A}"/>
                    </a:ext>
                  </a:extLst>
                </p14:cNvPr>
                <p14:cNvContentPartPr/>
                <p14:nvPr/>
              </p14:nvContentPartPr>
              <p14:xfrm>
                <a:off x="10969254" y="3580585"/>
                <a:ext cx="79560" cy="1692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71794D5-9852-4405-B209-1A370554E0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60614" y="3571585"/>
                  <a:ext cx="97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4E1839C-8C86-4069-B410-5CC67070A730}"/>
                    </a:ext>
                  </a:extLst>
                </p14:cNvPr>
                <p14:cNvContentPartPr/>
                <p14:nvPr/>
              </p14:nvContentPartPr>
              <p14:xfrm>
                <a:off x="10999134" y="3467545"/>
                <a:ext cx="97920" cy="896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4E1839C-8C86-4069-B410-5CC67070A7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90494" y="3458905"/>
                  <a:ext cx="11556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F8DDC594-ECB3-4048-8A3B-62754F57F9CE}"/>
                  </a:ext>
                </a:extLst>
              </p14:cNvPr>
              <p14:cNvContentPartPr/>
              <p14:nvPr/>
            </p14:nvContentPartPr>
            <p14:xfrm>
              <a:off x="10314414" y="3912865"/>
              <a:ext cx="1234440" cy="3960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F8DDC594-ECB3-4048-8A3B-62754F57F9C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305414" y="3904225"/>
                <a:ext cx="12520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o 110">
            <a:extLst>
              <a:ext uri="{FF2B5EF4-FFF2-40B4-BE49-F238E27FC236}">
                <a16:creationId xmlns:a16="http://schemas.microsoft.com/office/drawing/2014/main" id="{68DA5D00-2572-4CFB-BF85-B0480DE1CC10}"/>
              </a:ext>
            </a:extLst>
          </p:cNvPr>
          <p:cNvGrpSpPr/>
          <p:nvPr/>
        </p:nvGrpSpPr>
        <p:grpSpPr>
          <a:xfrm>
            <a:off x="10483974" y="4159465"/>
            <a:ext cx="936000" cy="260640"/>
            <a:chOff x="10483974" y="4159465"/>
            <a:chExt cx="93600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844B9AE-B6A6-4994-87A7-FF7D00D7F450}"/>
                    </a:ext>
                  </a:extLst>
                </p14:cNvPr>
                <p14:cNvContentPartPr/>
                <p14:nvPr/>
              </p14:nvContentPartPr>
              <p14:xfrm>
                <a:off x="10483974" y="4190785"/>
                <a:ext cx="187560" cy="2228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844B9AE-B6A6-4994-87A7-FF7D00D7F4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74974" y="4181785"/>
                  <a:ext cx="205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35CC210-7F02-4F9E-A981-61169647B78A}"/>
                    </a:ext>
                  </a:extLst>
                </p14:cNvPr>
                <p14:cNvContentPartPr/>
                <p14:nvPr/>
              </p14:nvContentPartPr>
              <p14:xfrm>
                <a:off x="10819854" y="4219225"/>
                <a:ext cx="204120" cy="2008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35CC210-7F02-4F9E-A981-61169647B78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10854" y="4210585"/>
                  <a:ext cx="221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92FB6246-5C39-4678-9546-1046FD7D487C}"/>
                    </a:ext>
                  </a:extLst>
                </p14:cNvPr>
                <p14:cNvContentPartPr/>
                <p14:nvPr/>
              </p14:nvContentPartPr>
              <p14:xfrm>
                <a:off x="11140974" y="4159465"/>
                <a:ext cx="279000" cy="2113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92FB6246-5C39-4678-9546-1046FD7D487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131974" y="4150465"/>
                  <a:ext cx="2966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F1F830CE-0A2F-4DCC-A105-1F7643E34B49}"/>
              </a:ext>
            </a:extLst>
          </p:cNvPr>
          <p:cNvGrpSpPr/>
          <p:nvPr/>
        </p:nvGrpSpPr>
        <p:grpSpPr>
          <a:xfrm>
            <a:off x="940014" y="4650145"/>
            <a:ext cx="490320" cy="389520"/>
            <a:chOff x="940014" y="4650145"/>
            <a:chExt cx="49032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FFA3137-E4A2-4795-A5C9-18CB7CF9F2D1}"/>
                    </a:ext>
                  </a:extLst>
                </p14:cNvPr>
                <p14:cNvContentPartPr/>
                <p14:nvPr/>
              </p14:nvContentPartPr>
              <p14:xfrm>
                <a:off x="940014" y="4650145"/>
                <a:ext cx="321840" cy="3229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FFA3137-E4A2-4795-A5C9-18CB7CF9F2D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1374" y="4641145"/>
                  <a:ext cx="339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7FD0EBA-56FB-499C-99AF-C5DA61EB2874}"/>
                    </a:ext>
                  </a:extLst>
                </p14:cNvPr>
                <p14:cNvContentPartPr/>
                <p14:nvPr/>
              </p14:nvContentPartPr>
              <p14:xfrm>
                <a:off x="1246374" y="4887745"/>
                <a:ext cx="183960" cy="1519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7FD0EBA-56FB-499C-99AF-C5DA61EB287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37374" y="4879105"/>
                  <a:ext cx="20160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AEB3548A-D53D-4A5C-A97F-71A15F9AC160}"/>
                  </a:ext>
                </a:extLst>
              </p14:cNvPr>
              <p14:cNvContentPartPr/>
              <p14:nvPr/>
            </p14:nvContentPartPr>
            <p14:xfrm>
              <a:off x="1670814" y="4871545"/>
              <a:ext cx="205200" cy="3312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AEB3548A-D53D-4A5C-A97F-71A15F9AC16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661814" y="4862545"/>
                <a:ext cx="2228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F454F2B0-07F9-4B2A-A6F6-17A5BBF5671E}"/>
                  </a:ext>
                </a:extLst>
              </p14:cNvPr>
              <p14:cNvContentPartPr/>
              <p14:nvPr/>
            </p14:nvContentPartPr>
            <p14:xfrm>
              <a:off x="1695294" y="5032825"/>
              <a:ext cx="141120" cy="2088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F454F2B0-07F9-4B2A-A6F6-17A5BBF5671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686294" y="5024185"/>
                <a:ext cx="1587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upo 124">
            <a:extLst>
              <a:ext uri="{FF2B5EF4-FFF2-40B4-BE49-F238E27FC236}">
                <a16:creationId xmlns:a16="http://schemas.microsoft.com/office/drawing/2014/main" id="{38E37A19-EFC6-4E96-ADC3-0EB5B2D13BAF}"/>
              </a:ext>
            </a:extLst>
          </p:cNvPr>
          <p:cNvGrpSpPr/>
          <p:nvPr/>
        </p:nvGrpSpPr>
        <p:grpSpPr>
          <a:xfrm>
            <a:off x="2511054" y="4741585"/>
            <a:ext cx="615960" cy="313200"/>
            <a:chOff x="2511054" y="4741585"/>
            <a:chExt cx="615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FC2A8808-CC0B-41E4-852B-CC2CFB6B7CE3}"/>
                    </a:ext>
                  </a:extLst>
                </p14:cNvPr>
                <p14:cNvContentPartPr/>
                <p14:nvPr/>
              </p14:nvContentPartPr>
              <p14:xfrm>
                <a:off x="2511054" y="4741585"/>
                <a:ext cx="357840" cy="3132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FC2A8808-CC0B-41E4-852B-CC2CFB6B7C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02054" y="4732585"/>
                  <a:ext cx="375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BE74C2F-8793-4F2B-9852-E627EC16A870}"/>
                    </a:ext>
                  </a:extLst>
                </p14:cNvPr>
                <p14:cNvContentPartPr/>
                <p14:nvPr/>
              </p14:nvContentPartPr>
              <p14:xfrm>
                <a:off x="3066174" y="5023825"/>
                <a:ext cx="60840" cy="244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BE74C2F-8793-4F2B-9852-E627EC16A87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57534" y="5014825"/>
                  <a:ext cx="7848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2A6BE11F-74C9-451F-904E-F3E34D4F16EC}"/>
              </a:ext>
            </a:extLst>
          </p:cNvPr>
          <p:cNvGrpSpPr/>
          <p:nvPr/>
        </p:nvGrpSpPr>
        <p:grpSpPr>
          <a:xfrm>
            <a:off x="3470454" y="4707025"/>
            <a:ext cx="687600" cy="397800"/>
            <a:chOff x="3470454" y="4707025"/>
            <a:chExt cx="68760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ABEA9E5C-76B2-4ABB-911C-31D068188D77}"/>
                    </a:ext>
                  </a:extLst>
                </p14:cNvPr>
                <p14:cNvContentPartPr/>
                <p14:nvPr/>
              </p14:nvContentPartPr>
              <p14:xfrm>
                <a:off x="3470454" y="4707025"/>
                <a:ext cx="338400" cy="3160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ABEA9E5C-76B2-4ABB-911C-31D068188D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61814" y="4698385"/>
                  <a:ext cx="356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13DDF8A-DDD9-41F8-BDCA-911B8FCB1569}"/>
                    </a:ext>
                  </a:extLst>
                </p14:cNvPr>
                <p14:cNvContentPartPr/>
                <p14:nvPr/>
              </p14:nvContentPartPr>
              <p14:xfrm>
                <a:off x="3957894" y="4910785"/>
                <a:ext cx="200160" cy="1940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13DDF8A-DDD9-41F8-BDCA-911B8FCB156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48894" y="4902145"/>
                  <a:ext cx="21780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59CB1FF6-A047-4D77-9FBA-7C869B6F4992}"/>
                  </a:ext>
                </a:extLst>
              </p14:cNvPr>
              <p14:cNvContentPartPr/>
              <p14:nvPr/>
            </p14:nvContentPartPr>
            <p14:xfrm>
              <a:off x="4497894" y="4840585"/>
              <a:ext cx="276840" cy="1080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59CB1FF6-A047-4D77-9FBA-7C869B6F499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89254" y="4831945"/>
                <a:ext cx="294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78C62204-673E-4B96-9A0A-9F150B4A8414}"/>
                  </a:ext>
                </a:extLst>
              </p14:cNvPr>
              <p14:cNvContentPartPr/>
              <p14:nvPr/>
            </p14:nvContentPartPr>
            <p14:xfrm>
              <a:off x="4516254" y="4972705"/>
              <a:ext cx="226800" cy="1404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78C62204-673E-4B96-9A0A-9F150B4A841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507614" y="4963705"/>
                <a:ext cx="24444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50D49A0-94E3-4842-BFE5-C8E510862E20}"/>
              </a:ext>
            </a:extLst>
          </p:cNvPr>
          <p:cNvGrpSpPr/>
          <p:nvPr/>
        </p:nvGrpSpPr>
        <p:grpSpPr>
          <a:xfrm>
            <a:off x="5564574" y="5242345"/>
            <a:ext cx="905400" cy="282600"/>
            <a:chOff x="5564574" y="5242345"/>
            <a:chExt cx="90540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0DCB7FE-6BB2-4A60-BB08-D0BBF7B5E8CC}"/>
                    </a:ext>
                  </a:extLst>
                </p14:cNvPr>
                <p14:cNvContentPartPr/>
                <p14:nvPr/>
              </p14:nvContentPartPr>
              <p14:xfrm>
                <a:off x="5564574" y="5242345"/>
                <a:ext cx="140760" cy="2469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0DCB7FE-6BB2-4A60-BB08-D0BBF7B5E8C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55574" y="5233345"/>
                  <a:ext cx="158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31963380-9C28-471E-BAF6-46CE04A19A4C}"/>
                    </a:ext>
                  </a:extLst>
                </p14:cNvPr>
                <p14:cNvContentPartPr/>
                <p14:nvPr/>
              </p14:nvContentPartPr>
              <p14:xfrm>
                <a:off x="5786334" y="5288785"/>
                <a:ext cx="267120" cy="2361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31963380-9C28-471E-BAF6-46CE04A19A4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77334" y="5280145"/>
                  <a:ext cx="284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8C4A88F-4E60-4A43-A36C-9A5649468C36}"/>
                    </a:ext>
                  </a:extLst>
                </p14:cNvPr>
                <p14:cNvContentPartPr/>
                <p14:nvPr/>
              </p14:nvContentPartPr>
              <p14:xfrm>
                <a:off x="6142734" y="5278705"/>
                <a:ext cx="327240" cy="2206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8C4A88F-4E60-4A43-A36C-9A5649468C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34094" y="5269705"/>
                  <a:ext cx="34488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B3D31558-C140-4358-A6D7-1A6C9D22E444}"/>
              </a:ext>
            </a:extLst>
          </p:cNvPr>
          <p:cNvGrpSpPr/>
          <p:nvPr/>
        </p:nvGrpSpPr>
        <p:grpSpPr>
          <a:xfrm>
            <a:off x="5277654" y="4525225"/>
            <a:ext cx="3870720" cy="567000"/>
            <a:chOff x="5277654" y="4525225"/>
            <a:chExt cx="387072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6748DF2-30A3-4A68-B440-3ADE9050484C}"/>
                    </a:ext>
                  </a:extLst>
                </p14:cNvPr>
                <p14:cNvContentPartPr/>
                <p14:nvPr/>
              </p14:nvContentPartPr>
              <p14:xfrm>
                <a:off x="5411934" y="4556905"/>
                <a:ext cx="387000" cy="3420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6748DF2-30A3-4A68-B440-3ADE9050484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02934" y="4548265"/>
                  <a:ext cx="4046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6E03321-2F1C-4800-B838-4B0CF5FA9972}"/>
                    </a:ext>
                  </a:extLst>
                </p14:cNvPr>
                <p14:cNvContentPartPr/>
                <p14:nvPr/>
              </p14:nvContentPartPr>
              <p14:xfrm>
                <a:off x="5886774" y="4726465"/>
                <a:ext cx="60120" cy="1663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6E03321-2F1C-4800-B838-4B0CF5FA997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77774" y="4717465"/>
                  <a:ext cx="77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726EDC3-A6BB-4E2D-A6BC-80B20084504A}"/>
                    </a:ext>
                  </a:extLst>
                </p14:cNvPr>
                <p14:cNvContentPartPr/>
                <p14:nvPr/>
              </p14:nvContentPartPr>
              <p14:xfrm>
                <a:off x="5874894" y="4653025"/>
                <a:ext cx="101160" cy="1332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726EDC3-A6BB-4E2D-A6BC-80B2008450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66254" y="4644025"/>
                  <a:ext cx="118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676D0B62-0E3B-4CB0-80D2-277AEF36A69B}"/>
                    </a:ext>
                  </a:extLst>
                </p14:cNvPr>
                <p14:cNvContentPartPr/>
                <p14:nvPr/>
              </p14:nvContentPartPr>
              <p14:xfrm>
                <a:off x="5277654" y="5043265"/>
                <a:ext cx="1018800" cy="489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676D0B62-0E3B-4CB0-80D2-277AEF36A69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68654" y="5034625"/>
                  <a:ext cx="103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3153B4B0-3240-4338-A896-64D99671CDFB}"/>
                    </a:ext>
                  </a:extLst>
                </p14:cNvPr>
                <p14:cNvContentPartPr/>
                <p14:nvPr/>
              </p14:nvContentPartPr>
              <p14:xfrm>
                <a:off x="6572574" y="4972345"/>
                <a:ext cx="71640" cy="378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3153B4B0-3240-4338-A896-64D99671CD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63934" y="4963705"/>
                  <a:ext cx="89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A87E8DA-EF34-4D23-8149-88820A4A9FD4}"/>
                    </a:ext>
                  </a:extLst>
                </p14:cNvPr>
                <p14:cNvContentPartPr/>
                <p14:nvPr/>
              </p14:nvContentPartPr>
              <p14:xfrm>
                <a:off x="6931854" y="4768945"/>
                <a:ext cx="311400" cy="2905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A87E8DA-EF34-4D23-8149-88820A4A9FD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23214" y="4760305"/>
                  <a:ext cx="329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0FF9AAF-AEC7-4EFE-845B-974F5B2F1954}"/>
                    </a:ext>
                  </a:extLst>
                </p14:cNvPr>
                <p14:cNvContentPartPr/>
                <p14:nvPr/>
              </p14:nvContentPartPr>
              <p14:xfrm>
                <a:off x="7310574" y="4766785"/>
                <a:ext cx="282960" cy="263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0FF9AAF-AEC7-4EFE-845B-974F5B2F195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01574" y="4758145"/>
                  <a:ext cx="300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5DE6F98A-7ADB-4CA6-9621-6AEA7923BC87}"/>
                    </a:ext>
                  </a:extLst>
                </p14:cNvPr>
                <p14:cNvContentPartPr/>
                <p14:nvPr/>
              </p14:nvContentPartPr>
              <p14:xfrm>
                <a:off x="7885494" y="4836985"/>
                <a:ext cx="224280" cy="158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5DE6F98A-7ADB-4CA6-9621-6AEA7923BC8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76854" y="4827985"/>
                  <a:ext cx="241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54B3F8D-B4AE-451C-8812-FE033BA8EA40}"/>
                    </a:ext>
                  </a:extLst>
                </p14:cNvPr>
                <p14:cNvContentPartPr/>
                <p14:nvPr/>
              </p14:nvContentPartPr>
              <p14:xfrm>
                <a:off x="8516934" y="4525225"/>
                <a:ext cx="364320" cy="3265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54B3F8D-B4AE-451C-8812-FE033BA8EA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07934" y="4516225"/>
                  <a:ext cx="3819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1B62AA32-10F3-473C-9972-CAAF1C2B115B}"/>
                    </a:ext>
                  </a:extLst>
                </p14:cNvPr>
                <p14:cNvContentPartPr/>
                <p14:nvPr/>
              </p14:nvContentPartPr>
              <p14:xfrm>
                <a:off x="8964414" y="4713505"/>
                <a:ext cx="89640" cy="1173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1B62AA32-10F3-473C-9972-CAAF1C2B11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55774" y="4704865"/>
                  <a:ext cx="107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3169B49C-D8B4-4B98-9051-BE798F19B8A5}"/>
                    </a:ext>
                  </a:extLst>
                </p14:cNvPr>
                <p14:cNvContentPartPr/>
                <p14:nvPr/>
              </p14:nvContentPartPr>
              <p14:xfrm>
                <a:off x="8989974" y="4568065"/>
                <a:ext cx="98280" cy="914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3169B49C-D8B4-4B98-9051-BE798F19B8A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80974" y="4559425"/>
                  <a:ext cx="115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95D81FB-791A-492B-AB20-742EF45FA030}"/>
                    </a:ext>
                  </a:extLst>
                </p14:cNvPr>
                <p14:cNvContentPartPr/>
                <p14:nvPr/>
              </p14:nvContentPartPr>
              <p14:xfrm>
                <a:off x="7943454" y="4963705"/>
                <a:ext cx="190440" cy="273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95D81FB-791A-492B-AB20-742EF45FA03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34814" y="4954705"/>
                  <a:ext cx="208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04BBB861-A934-4CE1-B4FF-DFD986CD52B3}"/>
                    </a:ext>
                  </a:extLst>
                </p14:cNvPr>
                <p14:cNvContentPartPr/>
                <p14:nvPr/>
              </p14:nvContentPartPr>
              <p14:xfrm>
                <a:off x="8431614" y="5004025"/>
                <a:ext cx="716760" cy="442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04BBB861-A934-4CE1-B4FF-DFD986CD52B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22974" y="4995385"/>
                  <a:ext cx="73440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D822CEDE-F4FB-43F0-8914-63650A67D341}"/>
                  </a:ext>
                </a:extLst>
              </p14:cNvPr>
              <p14:cNvContentPartPr/>
              <p14:nvPr/>
            </p14:nvContentPartPr>
            <p14:xfrm>
              <a:off x="8665254" y="5242705"/>
              <a:ext cx="228600" cy="267480"/>
            </p14:xfrm>
          </p:contentPart>
        </mc:Choice>
        <mc:Fallback xmlns=""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D822CEDE-F4FB-43F0-8914-63650A67D34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56254" y="5233705"/>
                <a:ext cx="24624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o 153">
            <a:extLst>
              <a:ext uri="{FF2B5EF4-FFF2-40B4-BE49-F238E27FC236}">
                <a16:creationId xmlns:a16="http://schemas.microsoft.com/office/drawing/2014/main" id="{E03B22B8-A7C2-4B44-B043-DF0FAF624CCC}"/>
              </a:ext>
            </a:extLst>
          </p:cNvPr>
          <p:cNvGrpSpPr/>
          <p:nvPr/>
        </p:nvGrpSpPr>
        <p:grpSpPr>
          <a:xfrm>
            <a:off x="796734" y="4436305"/>
            <a:ext cx="977400" cy="1090800"/>
            <a:chOff x="796734" y="4436305"/>
            <a:chExt cx="977400" cy="10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4DBD6B3-18C9-4183-B5EE-4CDF52794DF1}"/>
                    </a:ext>
                  </a:extLst>
                </p14:cNvPr>
                <p14:cNvContentPartPr/>
                <p14:nvPr/>
              </p14:nvContentPartPr>
              <p14:xfrm>
                <a:off x="796734" y="4436305"/>
                <a:ext cx="668520" cy="183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4DBD6B3-18C9-4183-B5EE-4CDF52794DF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7734" y="4427665"/>
                  <a:ext cx="686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F495633A-2BC0-4466-A476-E3411D0EB856}"/>
                    </a:ext>
                  </a:extLst>
                </p14:cNvPr>
                <p14:cNvContentPartPr/>
                <p14:nvPr/>
              </p14:nvContentPartPr>
              <p14:xfrm>
                <a:off x="814374" y="4472305"/>
                <a:ext cx="959760" cy="10548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F495633A-2BC0-4466-A476-E3411D0EB85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5734" y="4463305"/>
                  <a:ext cx="977400" cy="10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95CD9EA4-C077-4E5C-BD4E-3BBDCF186C41}"/>
                  </a:ext>
                </a:extLst>
              </p14:cNvPr>
              <p14:cNvContentPartPr/>
              <p14:nvPr/>
            </p14:nvContentPartPr>
            <p14:xfrm>
              <a:off x="8096094" y="4273225"/>
              <a:ext cx="1451520" cy="150804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95CD9EA4-C077-4E5C-BD4E-3BBDCF186C4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087454" y="4264585"/>
                <a:ext cx="1469160" cy="15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88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E6E27EE7-ED5B-4A61-9F50-4748962EEC56}"/>
              </a:ext>
            </a:extLst>
          </p:cNvPr>
          <p:cNvGrpSpPr/>
          <p:nvPr/>
        </p:nvGrpSpPr>
        <p:grpSpPr>
          <a:xfrm>
            <a:off x="875574" y="760705"/>
            <a:ext cx="504000" cy="385920"/>
            <a:chOff x="875574" y="760705"/>
            <a:chExt cx="50400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505E37F9-79BE-4CEF-80E1-571B8F05F584}"/>
                    </a:ext>
                  </a:extLst>
                </p14:cNvPr>
                <p14:cNvContentPartPr/>
                <p14:nvPr/>
              </p14:nvContentPartPr>
              <p14:xfrm>
                <a:off x="875574" y="760705"/>
                <a:ext cx="265680" cy="3286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505E37F9-79BE-4CEF-80E1-571B8F05F5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6934" y="751705"/>
                  <a:ext cx="283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5CCE95B-8287-4797-ADC7-722F7BF7D58A}"/>
                    </a:ext>
                  </a:extLst>
                </p14:cNvPr>
                <p14:cNvContentPartPr/>
                <p14:nvPr/>
              </p14:nvContentPartPr>
              <p14:xfrm>
                <a:off x="1272294" y="1034305"/>
                <a:ext cx="107280" cy="1123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5CCE95B-8287-4797-ADC7-722F7BF7D5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63294" y="1025665"/>
                  <a:ext cx="124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6533CB3-29A4-42E4-95C3-AC779DCCFF9C}"/>
                    </a:ext>
                  </a:extLst>
                </p14:cNvPr>
                <p14:cNvContentPartPr/>
                <p14:nvPr/>
              </p14:nvContentPartPr>
              <p14:xfrm>
                <a:off x="1296054" y="933145"/>
                <a:ext cx="57960" cy="565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6533CB3-29A4-42E4-95C3-AC779DCCFF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7054" y="924505"/>
                  <a:ext cx="756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71E877F8-5C81-4C67-B2E6-46252F19CCB7}"/>
              </a:ext>
            </a:extLst>
          </p:cNvPr>
          <p:cNvGrpSpPr/>
          <p:nvPr/>
        </p:nvGrpSpPr>
        <p:grpSpPr>
          <a:xfrm>
            <a:off x="1630134" y="1041865"/>
            <a:ext cx="210600" cy="121680"/>
            <a:chOff x="1630134" y="1041865"/>
            <a:chExt cx="21060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F22B4B9-7295-481E-819B-587DDDA2EEBF}"/>
                    </a:ext>
                  </a:extLst>
                </p14:cNvPr>
                <p14:cNvContentPartPr/>
                <p14:nvPr/>
              </p14:nvContentPartPr>
              <p14:xfrm>
                <a:off x="1630134" y="1041865"/>
                <a:ext cx="210600" cy="183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F22B4B9-7295-481E-819B-587DDDA2EE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21134" y="1033225"/>
                  <a:ext cx="228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E60AECE-70A9-4184-99EC-75230ED011D8}"/>
                    </a:ext>
                  </a:extLst>
                </p14:cNvPr>
                <p14:cNvContentPartPr/>
                <p14:nvPr/>
              </p14:nvContentPartPr>
              <p14:xfrm>
                <a:off x="1699254" y="1122145"/>
                <a:ext cx="117360" cy="414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E60AECE-70A9-4184-99EC-75230ED011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0254" y="1113145"/>
                  <a:ext cx="1350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4C70B91-4514-4F37-8645-B1B343D61626}"/>
              </a:ext>
            </a:extLst>
          </p:cNvPr>
          <p:cNvGrpSpPr/>
          <p:nvPr/>
        </p:nvGrpSpPr>
        <p:grpSpPr>
          <a:xfrm>
            <a:off x="2339334" y="791665"/>
            <a:ext cx="498600" cy="353160"/>
            <a:chOff x="2339334" y="791665"/>
            <a:chExt cx="4986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7333696-6472-4B5F-8AA8-E17F3A492197}"/>
                    </a:ext>
                  </a:extLst>
                </p14:cNvPr>
                <p14:cNvContentPartPr/>
                <p14:nvPr/>
              </p14:nvContentPartPr>
              <p14:xfrm>
                <a:off x="2339334" y="791665"/>
                <a:ext cx="262800" cy="3531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7333696-6472-4B5F-8AA8-E17F3A4921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30694" y="783025"/>
                  <a:ext cx="28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1E6BB4F-F475-4DE0-9EDA-1DF5DC7DC919}"/>
                    </a:ext>
                  </a:extLst>
                </p14:cNvPr>
                <p14:cNvContentPartPr/>
                <p14:nvPr/>
              </p14:nvContentPartPr>
              <p14:xfrm>
                <a:off x="2795454" y="1049785"/>
                <a:ext cx="42480" cy="360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1E6BB4F-F475-4DE0-9EDA-1DF5DC7DC9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86454" y="1040785"/>
                  <a:ext cx="601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26890E3-1130-439C-A189-B10984977032}"/>
              </a:ext>
            </a:extLst>
          </p:cNvPr>
          <p:cNvGrpSpPr/>
          <p:nvPr/>
        </p:nvGrpSpPr>
        <p:grpSpPr>
          <a:xfrm>
            <a:off x="3157614" y="815425"/>
            <a:ext cx="657720" cy="277200"/>
            <a:chOff x="3157614" y="815425"/>
            <a:chExt cx="65772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37105E9-A3FD-4A08-813E-30F97C87E3EC}"/>
                    </a:ext>
                  </a:extLst>
                </p14:cNvPr>
                <p14:cNvContentPartPr/>
                <p14:nvPr/>
              </p14:nvContentPartPr>
              <p14:xfrm>
                <a:off x="3157614" y="815425"/>
                <a:ext cx="228240" cy="277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37105E9-A3FD-4A08-813E-30F97C87E3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48974" y="806425"/>
                  <a:ext cx="245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D814466-0BA9-453C-A7E3-5B18953EFECA}"/>
                    </a:ext>
                  </a:extLst>
                </p14:cNvPr>
                <p14:cNvContentPartPr/>
                <p14:nvPr/>
              </p14:nvContentPartPr>
              <p14:xfrm>
                <a:off x="3547494" y="855385"/>
                <a:ext cx="267840" cy="230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D814466-0BA9-453C-A7E3-5B18953EFE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8854" y="846385"/>
                  <a:ext cx="2854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908E40D-4AD0-4452-934A-6ACD4A71B718}"/>
              </a:ext>
            </a:extLst>
          </p:cNvPr>
          <p:cNvGrpSpPr/>
          <p:nvPr/>
        </p:nvGrpSpPr>
        <p:grpSpPr>
          <a:xfrm>
            <a:off x="4142574" y="824425"/>
            <a:ext cx="210600" cy="183960"/>
            <a:chOff x="4142574" y="824425"/>
            <a:chExt cx="21060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9251F61-208D-4776-8B46-759B6CFE2D86}"/>
                    </a:ext>
                  </a:extLst>
                </p14:cNvPr>
                <p14:cNvContentPartPr/>
                <p14:nvPr/>
              </p14:nvContentPartPr>
              <p14:xfrm>
                <a:off x="4232934" y="824425"/>
                <a:ext cx="16200" cy="1839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9251F61-208D-4776-8B46-759B6CFE2D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23934" y="815425"/>
                  <a:ext cx="33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25B02CB-1AC6-4E2F-92ED-3998AF2E2E1F}"/>
                    </a:ext>
                  </a:extLst>
                </p14:cNvPr>
                <p14:cNvContentPartPr/>
                <p14:nvPr/>
              </p14:nvContentPartPr>
              <p14:xfrm>
                <a:off x="4142574" y="968065"/>
                <a:ext cx="210600" cy="273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25B02CB-1AC6-4E2F-92ED-3998AF2E2E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33574" y="959425"/>
                  <a:ext cx="2282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03EA13E-BC18-4F46-A997-CC76880478A4}"/>
              </a:ext>
            </a:extLst>
          </p:cNvPr>
          <p:cNvGrpSpPr/>
          <p:nvPr/>
        </p:nvGrpSpPr>
        <p:grpSpPr>
          <a:xfrm>
            <a:off x="4613814" y="672145"/>
            <a:ext cx="760320" cy="512640"/>
            <a:chOff x="4613814" y="672145"/>
            <a:chExt cx="76032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DF711FE-5AE1-493D-AEE6-72F1A043B58D}"/>
                    </a:ext>
                  </a:extLst>
                </p14:cNvPr>
                <p14:cNvContentPartPr/>
                <p14:nvPr/>
              </p14:nvContentPartPr>
              <p14:xfrm>
                <a:off x="4613814" y="672145"/>
                <a:ext cx="303480" cy="376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DF711FE-5AE1-493D-AEE6-72F1A043B58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05174" y="663145"/>
                  <a:ext cx="3211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295C33F-D159-4066-9FDD-EF7A63816290}"/>
                    </a:ext>
                  </a:extLst>
                </p14:cNvPr>
                <p14:cNvContentPartPr/>
                <p14:nvPr/>
              </p14:nvContentPartPr>
              <p14:xfrm>
                <a:off x="5028174" y="1033945"/>
                <a:ext cx="51120" cy="109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295C33F-D159-4066-9FDD-EF7A638162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19174" y="1025305"/>
                  <a:ext cx="68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BA50242-9710-466A-8DF3-C6AD13EE669C}"/>
                    </a:ext>
                  </a:extLst>
                </p14:cNvPr>
                <p14:cNvContentPartPr/>
                <p14:nvPr/>
              </p14:nvContentPartPr>
              <p14:xfrm>
                <a:off x="4905054" y="1015585"/>
                <a:ext cx="311760" cy="1692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BA50242-9710-466A-8DF3-C6AD13EE66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6054" y="1006945"/>
                  <a:ext cx="329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034CF7A-FD6D-462A-8A4D-B5ED106578C9}"/>
                    </a:ext>
                  </a:extLst>
                </p14:cNvPr>
                <p14:cNvContentPartPr/>
                <p14:nvPr/>
              </p14:nvContentPartPr>
              <p14:xfrm>
                <a:off x="5244174" y="1031065"/>
                <a:ext cx="129960" cy="1400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034CF7A-FD6D-462A-8A4D-B5ED106578C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35534" y="1022065"/>
                  <a:ext cx="1476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99B7DF9-68CB-4ADA-8570-EB5182369772}"/>
              </a:ext>
            </a:extLst>
          </p:cNvPr>
          <p:cNvGrpSpPr/>
          <p:nvPr/>
        </p:nvGrpSpPr>
        <p:grpSpPr>
          <a:xfrm>
            <a:off x="5848614" y="925585"/>
            <a:ext cx="217080" cy="141840"/>
            <a:chOff x="5848614" y="925585"/>
            <a:chExt cx="21708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8A77B63-0F82-46AB-A853-9176828FEEFB}"/>
                    </a:ext>
                  </a:extLst>
                </p14:cNvPr>
                <p14:cNvContentPartPr/>
                <p14:nvPr/>
              </p14:nvContentPartPr>
              <p14:xfrm>
                <a:off x="5896854" y="925585"/>
                <a:ext cx="46800" cy="1418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8A77B63-0F82-46AB-A853-9176828FEE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88214" y="916585"/>
                  <a:ext cx="64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FFB86B1-ACBD-4DBB-9CCA-3AADE273C409}"/>
                    </a:ext>
                  </a:extLst>
                </p14:cNvPr>
                <p14:cNvContentPartPr/>
                <p14:nvPr/>
              </p14:nvContentPartPr>
              <p14:xfrm>
                <a:off x="5848614" y="1005865"/>
                <a:ext cx="217080" cy="471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FFB86B1-ACBD-4DBB-9CCA-3AADE273C4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39614" y="996865"/>
                  <a:ext cx="23472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D95FE95B-E7AE-4BD8-868E-6819FC3A170E}"/>
                  </a:ext>
                </a:extLst>
              </p14:cNvPr>
              <p14:cNvContentPartPr/>
              <p14:nvPr/>
            </p14:nvContentPartPr>
            <p14:xfrm>
              <a:off x="6482214" y="780145"/>
              <a:ext cx="327600" cy="28152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D95FE95B-E7AE-4BD8-868E-6819FC3A17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73214" y="771145"/>
                <a:ext cx="34524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E2D91594-5EAA-44CD-95FF-33C507EB1F1A}"/>
              </a:ext>
            </a:extLst>
          </p:cNvPr>
          <p:cNvGrpSpPr/>
          <p:nvPr/>
        </p:nvGrpSpPr>
        <p:grpSpPr>
          <a:xfrm>
            <a:off x="7239654" y="671785"/>
            <a:ext cx="4370040" cy="545040"/>
            <a:chOff x="7239654" y="671785"/>
            <a:chExt cx="437004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FD8C9A5-4EC9-428A-9D1A-42ED57F3C043}"/>
                    </a:ext>
                  </a:extLst>
                </p14:cNvPr>
                <p14:cNvContentPartPr/>
                <p14:nvPr/>
              </p14:nvContentPartPr>
              <p14:xfrm>
                <a:off x="7239654" y="925945"/>
                <a:ext cx="295560" cy="133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FD8C9A5-4EC9-428A-9D1A-42ED57F3C0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0654" y="916945"/>
                  <a:ext cx="313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6F746B7-27DB-4C1A-85F7-D4DD6536B1ED}"/>
                    </a:ext>
                  </a:extLst>
                </p14:cNvPr>
                <p14:cNvContentPartPr/>
                <p14:nvPr/>
              </p14:nvContentPartPr>
              <p14:xfrm>
                <a:off x="7466814" y="834145"/>
                <a:ext cx="133200" cy="1296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6F746B7-27DB-4C1A-85F7-D4DD6536B1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58174" y="825505"/>
                  <a:ext cx="150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5866C8C-8EB5-4E43-9896-4E741F242F51}"/>
                    </a:ext>
                  </a:extLst>
                </p14:cNvPr>
                <p14:cNvContentPartPr/>
                <p14:nvPr/>
              </p14:nvContentPartPr>
              <p14:xfrm>
                <a:off x="7750854" y="671785"/>
                <a:ext cx="342720" cy="3146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5866C8C-8EB5-4E43-9896-4E741F242F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41854" y="662785"/>
                  <a:ext cx="3603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D6509D5-24A1-4562-832A-0D0596AD2571}"/>
                    </a:ext>
                  </a:extLst>
                </p14:cNvPr>
                <p14:cNvContentPartPr/>
                <p14:nvPr/>
              </p14:nvContentPartPr>
              <p14:xfrm>
                <a:off x="8155134" y="916225"/>
                <a:ext cx="21240" cy="1512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D6509D5-24A1-4562-832A-0D0596AD25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46494" y="907225"/>
                  <a:ext cx="38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AD84250-F944-4F72-B3E8-A61DF9011FBB}"/>
                    </a:ext>
                  </a:extLst>
                </p14:cNvPr>
                <p14:cNvContentPartPr/>
                <p14:nvPr/>
              </p14:nvContentPartPr>
              <p14:xfrm>
                <a:off x="8121294" y="932785"/>
                <a:ext cx="238680" cy="1962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AD84250-F944-4F72-B3E8-A61DF9011F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12654" y="924145"/>
                  <a:ext cx="256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175C784-F58A-4962-876F-1B1CBB6F8335}"/>
                    </a:ext>
                  </a:extLst>
                </p14:cNvPr>
                <p14:cNvContentPartPr/>
                <p14:nvPr/>
              </p14:nvContentPartPr>
              <p14:xfrm>
                <a:off x="8308134" y="1015225"/>
                <a:ext cx="162000" cy="2016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175C784-F58A-4962-876F-1B1CBB6F83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99134" y="1006225"/>
                  <a:ext cx="179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7145DD1-5C27-425C-9FE0-9F364C81673D}"/>
                    </a:ext>
                  </a:extLst>
                </p14:cNvPr>
                <p14:cNvContentPartPr/>
                <p14:nvPr/>
              </p14:nvContentPartPr>
              <p14:xfrm>
                <a:off x="8612694" y="839905"/>
                <a:ext cx="241920" cy="313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7145DD1-5C27-425C-9FE0-9F364C8167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03694" y="831265"/>
                  <a:ext cx="259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E09C416-9ED1-425B-9F70-EAE47D8FAB68}"/>
                    </a:ext>
                  </a:extLst>
                </p14:cNvPr>
                <p14:cNvContentPartPr/>
                <p14:nvPr/>
              </p14:nvContentPartPr>
              <p14:xfrm>
                <a:off x="8682174" y="965905"/>
                <a:ext cx="254880" cy="20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E09C416-9ED1-425B-9F70-EAE47D8FAB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73174" y="956905"/>
                  <a:ext cx="272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182D972-11CD-43BE-887C-9B79D8061414}"/>
                    </a:ext>
                  </a:extLst>
                </p14:cNvPr>
                <p14:cNvContentPartPr/>
                <p14:nvPr/>
              </p14:nvContentPartPr>
              <p14:xfrm>
                <a:off x="9034974" y="674305"/>
                <a:ext cx="238320" cy="2991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182D972-11CD-43BE-887C-9B79D80614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25974" y="665665"/>
                  <a:ext cx="255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9D3221A-7625-470F-A971-6C2F02A64FC9}"/>
                    </a:ext>
                  </a:extLst>
                </p14:cNvPr>
                <p14:cNvContentPartPr/>
                <p14:nvPr/>
              </p14:nvContentPartPr>
              <p14:xfrm>
                <a:off x="9377334" y="859345"/>
                <a:ext cx="63360" cy="1342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9D3221A-7625-470F-A971-6C2F02A64F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68694" y="850705"/>
                  <a:ext cx="81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179AED3-89B1-41F4-A2EB-D2385C24C2B6}"/>
                    </a:ext>
                  </a:extLst>
                </p14:cNvPr>
                <p14:cNvContentPartPr/>
                <p14:nvPr/>
              </p14:nvContentPartPr>
              <p14:xfrm>
                <a:off x="9337014" y="790225"/>
                <a:ext cx="86760" cy="84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179AED3-89B1-41F4-A2EB-D2385C24C2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28014" y="781585"/>
                  <a:ext cx="104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C66D83B-9721-4E83-9EBF-2761EDDD77C6}"/>
                    </a:ext>
                  </a:extLst>
                </p14:cNvPr>
                <p14:cNvContentPartPr/>
                <p14:nvPr/>
              </p14:nvContentPartPr>
              <p14:xfrm>
                <a:off x="9539334" y="916945"/>
                <a:ext cx="141840" cy="176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C66D83B-9721-4E83-9EBF-2761EDDD77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30334" y="907945"/>
                  <a:ext cx="159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0F07C5A-DA42-4E98-A1C1-CB8696EAFCE6}"/>
                    </a:ext>
                  </a:extLst>
                </p14:cNvPr>
                <p14:cNvContentPartPr/>
                <p14:nvPr/>
              </p14:nvContentPartPr>
              <p14:xfrm>
                <a:off x="9822294" y="718585"/>
                <a:ext cx="263160" cy="2628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0F07C5A-DA42-4E98-A1C1-CB8696EAFC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13654" y="709585"/>
                  <a:ext cx="280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695C852-3ACE-4543-B7AB-C2B0C4994E76}"/>
                    </a:ext>
                  </a:extLst>
                </p14:cNvPr>
                <p14:cNvContentPartPr/>
                <p14:nvPr/>
              </p14:nvContentPartPr>
              <p14:xfrm>
                <a:off x="10098414" y="919105"/>
                <a:ext cx="240840" cy="216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695C852-3ACE-4543-B7AB-C2B0C4994E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89414" y="910465"/>
                  <a:ext cx="258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0F263BF-0EDF-4ABC-9715-0372B7FAC48E}"/>
                    </a:ext>
                  </a:extLst>
                </p14:cNvPr>
                <p14:cNvContentPartPr/>
                <p14:nvPr/>
              </p14:nvContentPartPr>
              <p14:xfrm>
                <a:off x="10541574" y="676465"/>
                <a:ext cx="297360" cy="2538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0F263BF-0EDF-4ABC-9715-0372B7FAC4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32934" y="667825"/>
                  <a:ext cx="315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A29B6DF-F946-4383-988D-AF39BBF81D2D}"/>
                    </a:ext>
                  </a:extLst>
                </p14:cNvPr>
                <p14:cNvContentPartPr/>
                <p14:nvPr/>
              </p14:nvContentPartPr>
              <p14:xfrm>
                <a:off x="10951614" y="850705"/>
                <a:ext cx="58320" cy="259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A29B6DF-F946-4383-988D-AF39BBF81D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42614" y="841705"/>
                  <a:ext cx="75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B0600D8-762E-497F-9F95-C0325202703F}"/>
                    </a:ext>
                  </a:extLst>
                </p14:cNvPr>
                <p14:cNvContentPartPr/>
                <p14:nvPr/>
              </p14:nvContentPartPr>
              <p14:xfrm>
                <a:off x="11127654" y="675745"/>
                <a:ext cx="239400" cy="2455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B0600D8-762E-497F-9F95-C032520270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8654" y="667105"/>
                  <a:ext cx="257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48D98E6-42BC-441C-8735-6F9AD67157ED}"/>
                    </a:ext>
                  </a:extLst>
                </p14:cNvPr>
                <p14:cNvContentPartPr/>
                <p14:nvPr/>
              </p14:nvContentPartPr>
              <p14:xfrm>
                <a:off x="11394414" y="677545"/>
                <a:ext cx="215280" cy="2358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48D98E6-42BC-441C-8735-6F9AD67157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85774" y="668905"/>
                  <a:ext cx="2329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F8D0250E-B453-4D2F-BFDF-335225498866}"/>
              </a:ext>
            </a:extLst>
          </p:cNvPr>
          <p:cNvGrpSpPr/>
          <p:nvPr/>
        </p:nvGrpSpPr>
        <p:grpSpPr>
          <a:xfrm>
            <a:off x="1040094" y="2086945"/>
            <a:ext cx="781560" cy="461160"/>
            <a:chOff x="1040094" y="2086945"/>
            <a:chExt cx="78156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80D3642-79A1-4B1F-966E-146313B5CB13}"/>
                    </a:ext>
                  </a:extLst>
                </p14:cNvPr>
                <p14:cNvContentPartPr/>
                <p14:nvPr/>
              </p14:nvContentPartPr>
              <p14:xfrm>
                <a:off x="1040094" y="2086945"/>
                <a:ext cx="208440" cy="3459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80D3642-79A1-4B1F-966E-146313B5CB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1094" y="2078305"/>
                  <a:ext cx="226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3E7A21E-0C0F-4190-96F8-381559F670F5}"/>
                    </a:ext>
                  </a:extLst>
                </p14:cNvPr>
                <p14:cNvContentPartPr/>
                <p14:nvPr/>
              </p14:nvContentPartPr>
              <p14:xfrm>
                <a:off x="1386774" y="2314105"/>
                <a:ext cx="23760" cy="1339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3E7A21E-0C0F-4190-96F8-381559F670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77774" y="2305105"/>
                  <a:ext cx="41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4863EF6-14BC-4B61-AEF1-1010C02DAB88}"/>
                    </a:ext>
                  </a:extLst>
                </p14:cNvPr>
                <p14:cNvContentPartPr/>
                <p14:nvPr/>
              </p14:nvContentPartPr>
              <p14:xfrm>
                <a:off x="1298934" y="2291425"/>
                <a:ext cx="363240" cy="1954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4863EF6-14BC-4B61-AEF1-1010C02DAB8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89934" y="2282785"/>
                  <a:ext cx="380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24428B0-FF45-40D7-9504-47C9E30979E5}"/>
                    </a:ext>
                  </a:extLst>
                </p14:cNvPr>
                <p14:cNvContentPartPr/>
                <p14:nvPr/>
              </p14:nvContentPartPr>
              <p14:xfrm>
                <a:off x="1593054" y="2363785"/>
                <a:ext cx="228600" cy="1843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24428B0-FF45-40D7-9504-47C9E30979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84054" y="2354785"/>
                  <a:ext cx="2462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9A4BBD4-46F9-4C46-9F00-9C9C0BF31FA3}"/>
              </a:ext>
            </a:extLst>
          </p:cNvPr>
          <p:cNvGrpSpPr/>
          <p:nvPr/>
        </p:nvGrpSpPr>
        <p:grpSpPr>
          <a:xfrm>
            <a:off x="2058174" y="2321665"/>
            <a:ext cx="186480" cy="129240"/>
            <a:chOff x="2058174" y="2321665"/>
            <a:chExt cx="18648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E2DDDB89-17DA-4D25-9EFA-A1A37184689A}"/>
                    </a:ext>
                  </a:extLst>
                </p14:cNvPr>
                <p14:cNvContentPartPr/>
                <p14:nvPr/>
              </p14:nvContentPartPr>
              <p14:xfrm>
                <a:off x="2058174" y="2321665"/>
                <a:ext cx="173520" cy="248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E2DDDB89-17DA-4D25-9EFA-A1A37184689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49174" y="2313025"/>
                  <a:ext cx="191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0C2F849-671F-4EE0-9836-51301BCE71E9}"/>
                    </a:ext>
                  </a:extLst>
                </p14:cNvPr>
                <p14:cNvContentPartPr/>
                <p14:nvPr/>
              </p14:nvContentPartPr>
              <p14:xfrm>
                <a:off x="2074014" y="2420665"/>
                <a:ext cx="170640" cy="30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0C2F849-671F-4EE0-9836-51301BCE71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65014" y="2411665"/>
                  <a:ext cx="1882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26F00045-BA39-4B65-AE0E-563A3EB151AF}"/>
              </a:ext>
            </a:extLst>
          </p:cNvPr>
          <p:cNvGrpSpPr/>
          <p:nvPr/>
        </p:nvGrpSpPr>
        <p:grpSpPr>
          <a:xfrm>
            <a:off x="2682774" y="2079385"/>
            <a:ext cx="938160" cy="360720"/>
            <a:chOff x="2682774" y="2079385"/>
            <a:chExt cx="9381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5028E32-107A-4DEB-85AB-EB85824887D7}"/>
                    </a:ext>
                  </a:extLst>
                </p14:cNvPr>
                <p14:cNvContentPartPr/>
                <p14:nvPr/>
              </p14:nvContentPartPr>
              <p14:xfrm>
                <a:off x="2682774" y="2079385"/>
                <a:ext cx="390240" cy="333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5028E32-107A-4DEB-85AB-EB85824887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74134" y="2070745"/>
                  <a:ext cx="4078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26DD5E3-4117-49EB-A44F-AD93FDA7DC96}"/>
                    </a:ext>
                  </a:extLst>
                </p14:cNvPr>
                <p14:cNvContentPartPr/>
                <p14:nvPr/>
              </p14:nvContentPartPr>
              <p14:xfrm>
                <a:off x="3182094" y="2259025"/>
                <a:ext cx="30960" cy="1810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26DD5E3-4117-49EB-A44F-AD93FDA7DC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73454" y="2250025"/>
                  <a:ext cx="4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373BD5B-FA3B-4473-9536-F89EA0C118A5}"/>
                    </a:ext>
                  </a:extLst>
                </p14:cNvPr>
                <p14:cNvContentPartPr/>
                <p14:nvPr/>
              </p14:nvContentPartPr>
              <p14:xfrm>
                <a:off x="3187134" y="2229145"/>
                <a:ext cx="99360" cy="1123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373BD5B-FA3B-4473-9536-F89EA0C118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78134" y="2220505"/>
                  <a:ext cx="117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E9048EDD-340F-4121-B713-D0B625963963}"/>
                    </a:ext>
                  </a:extLst>
                </p14:cNvPr>
                <p14:cNvContentPartPr/>
                <p14:nvPr/>
              </p14:nvContentPartPr>
              <p14:xfrm>
                <a:off x="3467934" y="2321665"/>
                <a:ext cx="153000" cy="22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E9048EDD-340F-4121-B713-D0B6259639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59294" y="2312665"/>
                  <a:ext cx="1706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41191C0B-670F-46EF-A39E-62723D4F0F05}"/>
              </a:ext>
            </a:extLst>
          </p:cNvPr>
          <p:cNvGrpSpPr/>
          <p:nvPr/>
        </p:nvGrpSpPr>
        <p:grpSpPr>
          <a:xfrm>
            <a:off x="4100454" y="2135185"/>
            <a:ext cx="895680" cy="240120"/>
            <a:chOff x="4100454" y="2135185"/>
            <a:chExt cx="89568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6F7D5C9-71EF-4E71-B936-098FAEA71F57}"/>
                    </a:ext>
                  </a:extLst>
                </p14:cNvPr>
                <p14:cNvContentPartPr/>
                <p14:nvPr/>
              </p14:nvContentPartPr>
              <p14:xfrm>
                <a:off x="4100454" y="2135185"/>
                <a:ext cx="301680" cy="2401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6F7D5C9-71EF-4E71-B936-098FAEA71F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91814" y="2126545"/>
                  <a:ext cx="31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1D457F0-4B66-476E-9F07-00D6D32837B8}"/>
                    </a:ext>
                  </a:extLst>
                </p14:cNvPr>
                <p14:cNvContentPartPr/>
                <p14:nvPr/>
              </p14:nvContentPartPr>
              <p14:xfrm>
                <a:off x="4581054" y="2279185"/>
                <a:ext cx="415080" cy="172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1D457F0-4B66-476E-9F07-00D6D32837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72054" y="2270185"/>
                  <a:ext cx="4327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3A8F23E9-AB90-4044-8D9A-C362839F716B}"/>
              </a:ext>
            </a:extLst>
          </p:cNvPr>
          <p:cNvGrpSpPr/>
          <p:nvPr/>
        </p:nvGrpSpPr>
        <p:grpSpPr>
          <a:xfrm>
            <a:off x="5433534" y="2516785"/>
            <a:ext cx="688320" cy="211320"/>
            <a:chOff x="5433534" y="2516785"/>
            <a:chExt cx="68832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DCF8240-B11E-4CCF-972C-E181A5983356}"/>
                    </a:ext>
                  </a:extLst>
                </p14:cNvPr>
                <p14:cNvContentPartPr/>
                <p14:nvPr/>
              </p14:nvContentPartPr>
              <p14:xfrm>
                <a:off x="5433534" y="2516785"/>
                <a:ext cx="92520" cy="2113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DCF8240-B11E-4CCF-972C-E181A59833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24534" y="2508145"/>
                  <a:ext cx="110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5C53720-804D-4F47-89A0-D462FF467D6C}"/>
                    </a:ext>
                  </a:extLst>
                </p14:cNvPr>
                <p14:cNvContentPartPr/>
                <p14:nvPr/>
              </p14:nvContentPartPr>
              <p14:xfrm>
                <a:off x="5585094" y="2548825"/>
                <a:ext cx="155520" cy="1789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5C53720-804D-4F47-89A0-D462FF467D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76094" y="2540185"/>
                  <a:ext cx="173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30C5B90-BC1D-4147-8898-35693006198D}"/>
                    </a:ext>
                  </a:extLst>
                </p14:cNvPr>
                <p14:cNvContentPartPr/>
                <p14:nvPr/>
              </p14:nvContentPartPr>
              <p14:xfrm>
                <a:off x="5833854" y="2544505"/>
                <a:ext cx="288000" cy="1573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30C5B90-BC1D-4147-8898-3569300619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24854" y="2535865"/>
                  <a:ext cx="3056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594A1B19-0B0F-4286-B558-D8914C78C4A6}"/>
              </a:ext>
            </a:extLst>
          </p:cNvPr>
          <p:cNvGrpSpPr/>
          <p:nvPr/>
        </p:nvGrpSpPr>
        <p:grpSpPr>
          <a:xfrm>
            <a:off x="5354694" y="1842865"/>
            <a:ext cx="1583640" cy="511200"/>
            <a:chOff x="5354694" y="1842865"/>
            <a:chExt cx="158364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BC82C91-24E4-4BCC-B396-90611682BAD9}"/>
                    </a:ext>
                  </a:extLst>
                </p14:cNvPr>
                <p14:cNvContentPartPr/>
                <p14:nvPr/>
              </p14:nvContentPartPr>
              <p14:xfrm>
                <a:off x="5420934" y="1842865"/>
                <a:ext cx="401040" cy="3531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BC82C91-24E4-4BCC-B396-90611682BA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12294" y="1834225"/>
                  <a:ext cx="4186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F8DEB601-E415-4336-A581-741694D80F5D}"/>
                    </a:ext>
                  </a:extLst>
                </p14:cNvPr>
                <p14:cNvContentPartPr/>
                <p14:nvPr/>
              </p14:nvContentPartPr>
              <p14:xfrm>
                <a:off x="5854374" y="2040145"/>
                <a:ext cx="49320" cy="1270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F8DEB601-E415-4336-A581-741694D80F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45734" y="2031505"/>
                  <a:ext cx="66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F6BD8A9-390A-473A-92E1-A163687F739A}"/>
                    </a:ext>
                  </a:extLst>
                </p14:cNvPr>
                <p14:cNvContentPartPr/>
                <p14:nvPr/>
              </p14:nvContentPartPr>
              <p14:xfrm>
                <a:off x="5824494" y="1940785"/>
                <a:ext cx="114120" cy="1378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F6BD8A9-390A-473A-92E1-A163687F73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15494" y="1931785"/>
                  <a:ext cx="131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07A9D1B-19B1-45D1-BD5E-E28DF86324F2}"/>
                    </a:ext>
                  </a:extLst>
                </p14:cNvPr>
                <p14:cNvContentPartPr/>
                <p14:nvPr/>
              </p14:nvContentPartPr>
              <p14:xfrm>
                <a:off x="5354694" y="2315545"/>
                <a:ext cx="698760" cy="26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07A9D1B-19B1-45D1-BD5E-E28DF86324F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45694" y="2306905"/>
                  <a:ext cx="716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752E68C-0C5D-47DE-A677-96E4F8DFAB8F}"/>
                    </a:ext>
                  </a:extLst>
                </p14:cNvPr>
                <p14:cNvContentPartPr/>
                <p14:nvPr/>
              </p14:nvContentPartPr>
              <p14:xfrm>
                <a:off x="6199254" y="2309065"/>
                <a:ext cx="33840" cy="24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752E68C-0C5D-47DE-A677-96E4F8DFAB8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90614" y="2300065"/>
                  <a:ext cx="51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E36C3B4-2F3A-4C57-A876-68EF7CAB8126}"/>
                    </a:ext>
                  </a:extLst>
                </p14:cNvPr>
                <p14:cNvContentPartPr/>
                <p14:nvPr/>
              </p14:nvContentPartPr>
              <p14:xfrm>
                <a:off x="6426054" y="2119345"/>
                <a:ext cx="203040" cy="2221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E36C3B4-2F3A-4C57-A876-68EF7CAB81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17054" y="2110705"/>
                  <a:ext cx="220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3F22D07-8266-4946-BAD7-3D09F6C0B746}"/>
                    </a:ext>
                  </a:extLst>
                </p14:cNvPr>
                <p14:cNvContentPartPr/>
                <p14:nvPr/>
              </p14:nvContentPartPr>
              <p14:xfrm>
                <a:off x="6688494" y="2131225"/>
                <a:ext cx="249840" cy="2228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3F22D07-8266-4946-BAD7-3D09F6C0B7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79494" y="2122225"/>
                  <a:ext cx="26748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DB61C294-7467-40B6-95B2-688ADCD78DBF}"/>
              </a:ext>
            </a:extLst>
          </p:cNvPr>
          <p:cNvGrpSpPr/>
          <p:nvPr/>
        </p:nvGrpSpPr>
        <p:grpSpPr>
          <a:xfrm>
            <a:off x="7231014" y="1814425"/>
            <a:ext cx="3247920" cy="700560"/>
            <a:chOff x="7231014" y="1814425"/>
            <a:chExt cx="3247920" cy="70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A20794C-B3DC-443F-A574-91ABF1471C1A}"/>
                    </a:ext>
                  </a:extLst>
                </p14:cNvPr>
                <p14:cNvContentPartPr/>
                <p14:nvPr/>
              </p14:nvContentPartPr>
              <p14:xfrm>
                <a:off x="7231014" y="2207185"/>
                <a:ext cx="233640" cy="342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A20794C-B3DC-443F-A574-91ABF1471C1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22014" y="2198545"/>
                  <a:ext cx="251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75F54520-4DDE-48FF-86D4-93646EC7B840}"/>
                    </a:ext>
                  </a:extLst>
                </p14:cNvPr>
                <p14:cNvContentPartPr/>
                <p14:nvPr/>
              </p14:nvContentPartPr>
              <p14:xfrm>
                <a:off x="7342974" y="2324905"/>
                <a:ext cx="153720" cy="165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75F54520-4DDE-48FF-86D4-93646EC7B8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34334" y="2316265"/>
                  <a:ext cx="171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E943C2F-C4E0-469C-9053-36B10659DB5A}"/>
                    </a:ext>
                  </a:extLst>
                </p14:cNvPr>
                <p14:cNvContentPartPr/>
                <p14:nvPr/>
              </p14:nvContentPartPr>
              <p14:xfrm>
                <a:off x="7710534" y="1908385"/>
                <a:ext cx="349920" cy="3250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E943C2F-C4E0-469C-9053-36B10659DB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01894" y="1899745"/>
                  <a:ext cx="3675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0DC38E8-0C14-4FFA-8126-57F366CE3E27}"/>
                    </a:ext>
                  </a:extLst>
                </p14:cNvPr>
                <p14:cNvContentPartPr/>
                <p14:nvPr/>
              </p14:nvContentPartPr>
              <p14:xfrm>
                <a:off x="8131014" y="2032225"/>
                <a:ext cx="74520" cy="1598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0DC38E8-0C14-4FFA-8126-57F366CE3E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22374" y="2023225"/>
                  <a:ext cx="92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DAA0B62-CDFF-41D9-B16D-906AADDF2769}"/>
                    </a:ext>
                  </a:extLst>
                </p14:cNvPr>
                <p14:cNvContentPartPr/>
                <p14:nvPr/>
              </p14:nvContentPartPr>
              <p14:xfrm>
                <a:off x="8207694" y="2015665"/>
                <a:ext cx="57600" cy="950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DAA0B62-CDFF-41D9-B16D-906AADDF27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98694" y="2007025"/>
                  <a:ext cx="75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EFB6241-E8CA-4A84-9515-8A0FC4FA54BC}"/>
                    </a:ext>
                  </a:extLst>
                </p14:cNvPr>
                <p14:cNvContentPartPr/>
                <p14:nvPr/>
              </p14:nvContentPartPr>
              <p14:xfrm>
                <a:off x="8446374" y="2115385"/>
                <a:ext cx="181080" cy="342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EFB6241-E8CA-4A84-9515-8A0FC4FA54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37374" y="2106745"/>
                  <a:ext cx="198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D5ABA89-9D2E-4267-B6E1-843CC8F7BEDF}"/>
                    </a:ext>
                  </a:extLst>
                </p14:cNvPr>
                <p14:cNvContentPartPr/>
                <p14:nvPr/>
              </p14:nvContentPartPr>
              <p14:xfrm>
                <a:off x="8941014" y="1814425"/>
                <a:ext cx="321840" cy="281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D5ABA89-9D2E-4267-B6E1-843CC8F7BED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32374" y="1805425"/>
                  <a:ext cx="339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AAD4063-E667-4CA1-94C6-69A154256A88}"/>
                    </a:ext>
                  </a:extLst>
                </p14:cNvPr>
                <p14:cNvContentPartPr/>
                <p14:nvPr/>
              </p14:nvContentPartPr>
              <p14:xfrm>
                <a:off x="9344214" y="1941145"/>
                <a:ext cx="81360" cy="1407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AAD4063-E667-4CA1-94C6-69A154256A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35574" y="1932505"/>
                  <a:ext cx="99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0A2153B-0312-4AA9-AB2C-F7BC46E2DDDE}"/>
                    </a:ext>
                  </a:extLst>
                </p14:cNvPr>
                <p14:cNvContentPartPr/>
                <p14:nvPr/>
              </p14:nvContentPartPr>
              <p14:xfrm>
                <a:off x="9380934" y="1902265"/>
                <a:ext cx="108000" cy="943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0A2153B-0312-4AA9-AB2C-F7BC46E2DD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71934" y="1893265"/>
                  <a:ext cx="125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2CBB1C83-660D-417F-A752-47E6478E10C2}"/>
                    </a:ext>
                  </a:extLst>
                </p14:cNvPr>
                <p14:cNvContentPartPr/>
                <p14:nvPr/>
              </p14:nvContentPartPr>
              <p14:xfrm>
                <a:off x="8842734" y="2194225"/>
                <a:ext cx="609480" cy="637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2CBB1C83-660D-417F-A752-47E6478E10C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33734" y="2185585"/>
                  <a:ext cx="627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078A577-8FC7-4F0A-8FA7-68E02C5C9313}"/>
                    </a:ext>
                  </a:extLst>
                </p14:cNvPr>
                <p14:cNvContentPartPr/>
                <p14:nvPr/>
              </p14:nvContentPartPr>
              <p14:xfrm>
                <a:off x="9126054" y="2313385"/>
                <a:ext cx="288360" cy="2016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078A577-8FC7-4F0A-8FA7-68E02C5C93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17054" y="2304385"/>
                  <a:ext cx="306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A84C3AA-4C83-4B5C-B53F-72F3E1E0C0F6}"/>
                    </a:ext>
                  </a:extLst>
                </p14:cNvPr>
                <p14:cNvContentPartPr/>
                <p14:nvPr/>
              </p14:nvContentPartPr>
              <p14:xfrm>
                <a:off x="9713574" y="2126905"/>
                <a:ext cx="175680" cy="486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A84C3AA-4C83-4B5C-B53F-72F3E1E0C0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04574" y="2117905"/>
                  <a:ext cx="193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2F488A64-C5B1-489E-8435-756FE87DF18C}"/>
                    </a:ext>
                  </a:extLst>
                </p14:cNvPr>
                <p14:cNvContentPartPr/>
                <p14:nvPr/>
              </p14:nvContentPartPr>
              <p14:xfrm>
                <a:off x="9970974" y="2011705"/>
                <a:ext cx="165600" cy="2080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2F488A64-C5B1-489E-8435-756FE87DF1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61974" y="2002705"/>
                  <a:ext cx="18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D404C57-315C-43A4-830D-9EFFF6C8D43B}"/>
                    </a:ext>
                  </a:extLst>
                </p14:cNvPr>
                <p14:cNvContentPartPr/>
                <p14:nvPr/>
              </p14:nvContentPartPr>
              <p14:xfrm>
                <a:off x="10310814" y="2099185"/>
                <a:ext cx="168120" cy="309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AD404C57-315C-43A4-830D-9EFFF6C8D43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02174" y="2090185"/>
                  <a:ext cx="185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C32E9C9-A03A-41E8-B01E-DA529C4876AE}"/>
                    </a:ext>
                  </a:extLst>
                </p14:cNvPr>
                <p14:cNvContentPartPr/>
                <p14:nvPr/>
              </p14:nvContentPartPr>
              <p14:xfrm>
                <a:off x="10308294" y="2192425"/>
                <a:ext cx="148320" cy="180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C32E9C9-A03A-41E8-B01E-DA529C4876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99294" y="2183785"/>
                  <a:ext cx="16596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CE921A5B-F84D-48B0-92BC-D0C2020D007F}"/>
                  </a:ext>
                </a:extLst>
              </p14:cNvPr>
              <p14:cNvContentPartPr/>
              <p14:nvPr/>
            </p14:nvContentPartPr>
            <p14:xfrm>
              <a:off x="10840374" y="2367745"/>
              <a:ext cx="144000" cy="21060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CE921A5B-F84D-48B0-92BC-D0C2020D007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31374" y="2359105"/>
                <a:ext cx="161640" cy="22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o 103">
            <a:extLst>
              <a:ext uri="{FF2B5EF4-FFF2-40B4-BE49-F238E27FC236}">
                <a16:creationId xmlns:a16="http://schemas.microsoft.com/office/drawing/2014/main" id="{C71C7086-1EDA-4B85-BE69-1A8655D394F9}"/>
              </a:ext>
            </a:extLst>
          </p:cNvPr>
          <p:cNvGrpSpPr/>
          <p:nvPr/>
        </p:nvGrpSpPr>
        <p:grpSpPr>
          <a:xfrm>
            <a:off x="10765854" y="1810105"/>
            <a:ext cx="1101960" cy="412920"/>
            <a:chOff x="10765854" y="1810105"/>
            <a:chExt cx="110196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5F2D573-983B-47FA-B015-7837F32749C3}"/>
                    </a:ext>
                  </a:extLst>
                </p14:cNvPr>
                <p14:cNvContentPartPr/>
                <p14:nvPr/>
              </p14:nvContentPartPr>
              <p14:xfrm>
                <a:off x="10765854" y="1826665"/>
                <a:ext cx="202320" cy="2790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5F2D573-983B-47FA-B015-7837F32749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57214" y="1817665"/>
                  <a:ext cx="219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CAF2754-2153-40CD-A4F0-2086289F6503}"/>
                    </a:ext>
                  </a:extLst>
                </p14:cNvPr>
                <p14:cNvContentPartPr/>
                <p14:nvPr/>
              </p14:nvContentPartPr>
              <p14:xfrm>
                <a:off x="10777014" y="2191705"/>
                <a:ext cx="380520" cy="313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CAF2754-2153-40CD-A4F0-2086289F650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68374" y="2182705"/>
                  <a:ext cx="398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EA05CCD-9B2C-46B4-99F9-48CE9C9C300D}"/>
                    </a:ext>
                  </a:extLst>
                </p14:cNvPr>
                <p14:cNvContentPartPr/>
                <p14:nvPr/>
              </p14:nvContentPartPr>
              <p14:xfrm>
                <a:off x="11133414" y="1810105"/>
                <a:ext cx="228240" cy="2804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EA05CCD-9B2C-46B4-99F9-48CE9C9C30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24774" y="1801105"/>
                  <a:ext cx="245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9CA55E3-FC68-487E-91B2-936FDC197147}"/>
                    </a:ext>
                  </a:extLst>
                </p14:cNvPr>
                <p14:cNvContentPartPr/>
                <p14:nvPr/>
              </p14:nvContentPartPr>
              <p14:xfrm>
                <a:off x="11412414" y="1992265"/>
                <a:ext cx="72000" cy="15156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9CA55E3-FC68-487E-91B2-936FDC19714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03774" y="1983265"/>
                  <a:ext cx="89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38BAB36-7777-4E5E-849F-90DFDBA3ADD1}"/>
                    </a:ext>
                  </a:extLst>
                </p14:cNvPr>
                <p14:cNvContentPartPr/>
                <p14:nvPr/>
              </p14:nvContentPartPr>
              <p14:xfrm>
                <a:off x="11416014" y="1942585"/>
                <a:ext cx="68040" cy="1072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38BAB36-7777-4E5E-849F-90DFDBA3ADD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07014" y="1933945"/>
                  <a:ext cx="85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EA5F84A5-1D36-4406-9028-35C8BC63BE0C}"/>
                    </a:ext>
                  </a:extLst>
                </p14:cNvPr>
                <p14:cNvContentPartPr/>
                <p14:nvPr/>
              </p14:nvContentPartPr>
              <p14:xfrm>
                <a:off x="11571894" y="2058505"/>
                <a:ext cx="36000" cy="255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EA5F84A5-1D36-4406-9028-35C8BC63BE0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63254" y="2049505"/>
                  <a:ext cx="53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82EA3039-B118-4F93-AA5A-7621401BB528}"/>
                    </a:ext>
                  </a:extLst>
                </p14:cNvPr>
                <p14:cNvContentPartPr/>
                <p14:nvPr/>
              </p14:nvContentPartPr>
              <p14:xfrm>
                <a:off x="11680974" y="1946185"/>
                <a:ext cx="186840" cy="2257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82EA3039-B118-4F93-AA5A-7621401BB5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672334" y="1937545"/>
                  <a:ext cx="2044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1E1E027A-4C06-4C5C-9FFA-1AAF98ECDA1C}"/>
              </a:ext>
            </a:extLst>
          </p:cNvPr>
          <p:cNvGrpSpPr/>
          <p:nvPr/>
        </p:nvGrpSpPr>
        <p:grpSpPr>
          <a:xfrm>
            <a:off x="1171134" y="3141385"/>
            <a:ext cx="712800" cy="457560"/>
            <a:chOff x="1171134" y="3141385"/>
            <a:chExt cx="71280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FBB8D51-5DFB-414C-B92F-6F73F66F8E28}"/>
                    </a:ext>
                  </a:extLst>
                </p14:cNvPr>
                <p14:cNvContentPartPr/>
                <p14:nvPr/>
              </p14:nvContentPartPr>
              <p14:xfrm>
                <a:off x="1171134" y="3141385"/>
                <a:ext cx="297000" cy="3416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FBB8D51-5DFB-414C-B92F-6F73F66F8E2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2494" y="3132385"/>
                  <a:ext cx="3146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D32873A-C5A7-4D54-84A7-15C742A6C07C}"/>
                    </a:ext>
                  </a:extLst>
                </p14:cNvPr>
                <p14:cNvContentPartPr/>
                <p14:nvPr/>
              </p14:nvContentPartPr>
              <p14:xfrm>
                <a:off x="1599534" y="3323545"/>
                <a:ext cx="19080" cy="1764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D32873A-C5A7-4D54-84A7-15C742A6C07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90534" y="3314545"/>
                  <a:ext cx="36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2C5FA517-A382-4D41-9AEB-A8C7A81B5EE4}"/>
                    </a:ext>
                  </a:extLst>
                </p14:cNvPr>
                <p14:cNvContentPartPr/>
                <p14:nvPr/>
              </p14:nvContentPartPr>
              <p14:xfrm>
                <a:off x="1533654" y="3371065"/>
                <a:ext cx="220320" cy="1782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2C5FA517-A382-4D41-9AEB-A8C7A81B5EE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24654" y="3362065"/>
                  <a:ext cx="237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DAB7D5B9-8663-4901-A6EF-178747BCC638}"/>
                    </a:ext>
                  </a:extLst>
                </p14:cNvPr>
                <p14:cNvContentPartPr/>
                <p14:nvPr/>
              </p14:nvContentPartPr>
              <p14:xfrm>
                <a:off x="1707174" y="3443065"/>
                <a:ext cx="176760" cy="1558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DAB7D5B9-8663-4901-A6EF-178747BCC6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98174" y="3434065"/>
                  <a:ext cx="19440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D58C360D-B3AE-40D8-BA18-21C659D226FF}"/>
                  </a:ext>
                </a:extLst>
              </p14:cNvPr>
              <p14:cNvContentPartPr/>
              <p14:nvPr/>
            </p14:nvContentPartPr>
            <p14:xfrm>
              <a:off x="2181654" y="3283225"/>
              <a:ext cx="268920" cy="18900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D58C360D-B3AE-40D8-BA18-21C659D226F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173014" y="3274225"/>
                <a:ext cx="28656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upo 111">
            <a:extLst>
              <a:ext uri="{FF2B5EF4-FFF2-40B4-BE49-F238E27FC236}">
                <a16:creationId xmlns:a16="http://schemas.microsoft.com/office/drawing/2014/main" id="{1701FA92-B99A-40A3-846B-875E515DE387}"/>
              </a:ext>
            </a:extLst>
          </p:cNvPr>
          <p:cNvGrpSpPr/>
          <p:nvPr/>
        </p:nvGrpSpPr>
        <p:grpSpPr>
          <a:xfrm>
            <a:off x="2797614" y="3244705"/>
            <a:ext cx="588600" cy="198720"/>
            <a:chOff x="2797614" y="3244705"/>
            <a:chExt cx="5886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E20B1400-5C69-44B6-AFFB-385919AE2217}"/>
                    </a:ext>
                  </a:extLst>
                </p14:cNvPr>
                <p14:cNvContentPartPr/>
                <p14:nvPr/>
              </p14:nvContentPartPr>
              <p14:xfrm>
                <a:off x="2797614" y="3244705"/>
                <a:ext cx="250920" cy="1987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E20B1400-5C69-44B6-AFFB-385919AE221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88974" y="3236065"/>
                  <a:ext cx="268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CE784F2-AF5D-45A0-9715-59FF908F2199}"/>
                    </a:ext>
                  </a:extLst>
                </p14:cNvPr>
                <p14:cNvContentPartPr/>
                <p14:nvPr/>
              </p14:nvContentPartPr>
              <p14:xfrm>
                <a:off x="3191094" y="3293665"/>
                <a:ext cx="195120" cy="1360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CE784F2-AF5D-45A0-9715-59FF908F219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82454" y="3285025"/>
                  <a:ext cx="2127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DAB461B7-6A07-479C-9D6A-DAE0E9569A09}"/>
              </a:ext>
            </a:extLst>
          </p:cNvPr>
          <p:cNvGrpSpPr/>
          <p:nvPr/>
        </p:nvGrpSpPr>
        <p:grpSpPr>
          <a:xfrm>
            <a:off x="4135734" y="3254065"/>
            <a:ext cx="543960" cy="314280"/>
            <a:chOff x="4135734" y="3254065"/>
            <a:chExt cx="5439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4AC60420-A7FE-404D-A93F-0769B3034C95}"/>
                    </a:ext>
                  </a:extLst>
                </p14:cNvPr>
                <p14:cNvContentPartPr/>
                <p14:nvPr/>
              </p14:nvContentPartPr>
              <p14:xfrm>
                <a:off x="4135734" y="3356305"/>
                <a:ext cx="300960" cy="180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4AC60420-A7FE-404D-A93F-0769B3034C9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27094" y="3347665"/>
                  <a:ext cx="3186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5B14AA0D-1432-4296-8BBD-5AB5E2EBD62A}"/>
                    </a:ext>
                  </a:extLst>
                </p14:cNvPr>
                <p14:cNvContentPartPr/>
                <p14:nvPr/>
              </p14:nvContentPartPr>
              <p14:xfrm>
                <a:off x="4146894" y="3439465"/>
                <a:ext cx="326160" cy="345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5B14AA0D-1432-4296-8BBD-5AB5E2EBD6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37894" y="3430465"/>
                  <a:ext cx="343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BED69C55-7EC5-46F9-B5A9-2B352844168D}"/>
                    </a:ext>
                  </a:extLst>
                </p14:cNvPr>
                <p14:cNvContentPartPr/>
                <p14:nvPr/>
              </p14:nvContentPartPr>
              <p14:xfrm>
                <a:off x="4441734" y="3254065"/>
                <a:ext cx="237960" cy="3142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BED69C55-7EC5-46F9-B5A9-2B35284416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32734" y="3245425"/>
                  <a:ext cx="25560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A4F71459-7067-489C-A7B5-7BEA43022257}"/>
              </a:ext>
            </a:extLst>
          </p:cNvPr>
          <p:cNvGrpSpPr/>
          <p:nvPr/>
        </p:nvGrpSpPr>
        <p:grpSpPr>
          <a:xfrm>
            <a:off x="5454414" y="3105025"/>
            <a:ext cx="970200" cy="405720"/>
            <a:chOff x="5454414" y="3105025"/>
            <a:chExt cx="97020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862B4FBE-5402-4E3A-9054-166F17E3BD70}"/>
                    </a:ext>
                  </a:extLst>
                </p14:cNvPr>
                <p14:cNvContentPartPr/>
                <p14:nvPr/>
              </p14:nvContentPartPr>
              <p14:xfrm>
                <a:off x="5454414" y="3110425"/>
                <a:ext cx="281520" cy="2757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862B4FBE-5402-4E3A-9054-166F17E3BD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45774" y="3101425"/>
                  <a:ext cx="299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14198187-A018-4268-A8F0-BE8EFF034A0E}"/>
                    </a:ext>
                  </a:extLst>
                </p14:cNvPr>
                <p14:cNvContentPartPr/>
                <p14:nvPr/>
              </p14:nvContentPartPr>
              <p14:xfrm>
                <a:off x="5913774" y="3123385"/>
                <a:ext cx="273240" cy="2520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14198187-A018-4268-A8F0-BE8EFF034A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04774" y="3114385"/>
                  <a:ext cx="2908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1212458-F962-46FD-8EDF-5BB288B335F9}"/>
                    </a:ext>
                  </a:extLst>
                </p14:cNvPr>
                <p14:cNvContentPartPr/>
                <p14:nvPr/>
              </p14:nvContentPartPr>
              <p14:xfrm>
                <a:off x="6308334" y="3193945"/>
                <a:ext cx="54360" cy="1620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1212458-F962-46FD-8EDF-5BB288B335F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99334" y="3185305"/>
                  <a:ext cx="72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04CCEEB-6515-4708-86E2-B311E8C306AB}"/>
                    </a:ext>
                  </a:extLst>
                </p14:cNvPr>
                <p14:cNvContentPartPr/>
                <p14:nvPr/>
              </p14:nvContentPartPr>
              <p14:xfrm>
                <a:off x="6311934" y="3105025"/>
                <a:ext cx="112680" cy="997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04CCEEB-6515-4708-86E2-B311E8C306A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03294" y="3096385"/>
                  <a:ext cx="130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5104AA6A-B957-4D32-A977-47247861B0B1}"/>
                    </a:ext>
                  </a:extLst>
                </p14:cNvPr>
                <p14:cNvContentPartPr/>
                <p14:nvPr/>
              </p14:nvContentPartPr>
              <p14:xfrm>
                <a:off x="5513454" y="3473305"/>
                <a:ext cx="903240" cy="374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5104AA6A-B957-4D32-A977-47247861B0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04454" y="3464305"/>
                  <a:ext cx="92088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879FCDCD-DA5B-4BAD-8B91-BD5100009A99}"/>
                  </a:ext>
                </a:extLst>
              </p14:cNvPr>
              <p14:cNvContentPartPr/>
              <p14:nvPr/>
            </p14:nvContentPartPr>
            <p14:xfrm>
              <a:off x="5947254" y="3618385"/>
              <a:ext cx="250200" cy="20160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879FCDCD-DA5B-4BAD-8B91-BD5100009A9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938254" y="3609385"/>
                <a:ext cx="26784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upo 135">
            <a:extLst>
              <a:ext uri="{FF2B5EF4-FFF2-40B4-BE49-F238E27FC236}">
                <a16:creationId xmlns:a16="http://schemas.microsoft.com/office/drawing/2014/main" id="{70060E25-4775-4FC2-B163-41FB872E0D1D}"/>
              </a:ext>
            </a:extLst>
          </p:cNvPr>
          <p:cNvGrpSpPr/>
          <p:nvPr/>
        </p:nvGrpSpPr>
        <p:grpSpPr>
          <a:xfrm>
            <a:off x="6745014" y="3206185"/>
            <a:ext cx="1581480" cy="251280"/>
            <a:chOff x="6745014" y="3206185"/>
            <a:chExt cx="15814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3B6A7C03-E1AB-4377-A6FC-6EDB123D5EB1}"/>
                    </a:ext>
                  </a:extLst>
                </p14:cNvPr>
                <p14:cNvContentPartPr/>
                <p14:nvPr/>
              </p14:nvContentPartPr>
              <p14:xfrm>
                <a:off x="6745014" y="3373225"/>
                <a:ext cx="212760" cy="378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3B6A7C03-E1AB-4377-A6FC-6EDB123D5EB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36374" y="3364585"/>
                  <a:ext cx="230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C3768AC-D15C-488B-A2F0-B3609168ACD6}"/>
                    </a:ext>
                  </a:extLst>
                </p14:cNvPr>
                <p14:cNvContentPartPr/>
                <p14:nvPr/>
              </p14:nvContentPartPr>
              <p14:xfrm>
                <a:off x="7166214" y="3206185"/>
                <a:ext cx="247680" cy="251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7C3768AC-D15C-488B-A2F0-B3609168ACD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57574" y="3197545"/>
                  <a:ext cx="265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260E23A7-7781-4E54-A70B-AB6E9DB42659}"/>
                    </a:ext>
                  </a:extLst>
                </p14:cNvPr>
                <p14:cNvContentPartPr/>
                <p14:nvPr/>
              </p14:nvContentPartPr>
              <p14:xfrm>
                <a:off x="7607214" y="3241105"/>
                <a:ext cx="280080" cy="2055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260E23A7-7781-4E54-A70B-AB6E9DB4265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98574" y="3232465"/>
                  <a:ext cx="297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B8B6958-DA51-4183-A219-B4872F74A1D9}"/>
                    </a:ext>
                  </a:extLst>
                </p14:cNvPr>
                <p14:cNvContentPartPr/>
                <p14:nvPr/>
              </p14:nvContentPartPr>
              <p14:xfrm>
                <a:off x="8087454" y="3238225"/>
                <a:ext cx="239040" cy="1735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B8B6958-DA51-4183-A219-B4872F74A1D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78814" y="3229585"/>
                  <a:ext cx="2566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0616CB28-F520-446C-AAE9-F5B649017142}"/>
              </a:ext>
            </a:extLst>
          </p:cNvPr>
          <p:cNvGrpSpPr/>
          <p:nvPr/>
        </p:nvGrpSpPr>
        <p:grpSpPr>
          <a:xfrm>
            <a:off x="8843094" y="3216625"/>
            <a:ext cx="561960" cy="333360"/>
            <a:chOff x="8843094" y="3216625"/>
            <a:chExt cx="56196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53EF651-ABDC-4C76-95A7-EE58CEFE5828}"/>
                    </a:ext>
                  </a:extLst>
                </p14:cNvPr>
                <p14:cNvContentPartPr/>
                <p14:nvPr/>
              </p14:nvContentPartPr>
              <p14:xfrm>
                <a:off x="8843094" y="3329665"/>
                <a:ext cx="217080" cy="75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53EF651-ABDC-4C76-95A7-EE58CEFE582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34094" y="3321025"/>
                  <a:ext cx="234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B2451D5-F412-4D52-AA9B-76417F7BC9D9}"/>
                    </a:ext>
                  </a:extLst>
                </p14:cNvPr>
                <p14:cNvContentPartPr/>
                <p14:nvPr/>
              </p14:nvContentPartPr>
              <p14:xfrm>
                <a:off x="8866494" y="3391225"/>
                <a:ext cx="264600" cy="442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B2451D5-F412-4D52-AA9B-76417F7BC9D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57854" y="3382585"/>
                  <a:ext cx="282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29CCC1C6-9747-48AA-986F-5DA4AFD7A5E6}"/>
                    </a:ext>
                  </a:extLst>
                </p14:cNvPr>
                <p14:cNvContentPartPr/>
                <p14:nvPr/>
              </p14:nvContentPartPr>
              <p14:xfrm>
                <a:off x="9096534" y="3216625"/>
                <a:ext cx="308520" cy="3333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29CCC1C6-9747-48AA-986F-5DA4AFD7A5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87894" y="3207625"/>
                  <a:ext cx="3261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44C63C2B-0E2E-4510-B729-2F02E1F4AEBE}"/>
              </a:ext>
            </a:extLst>
          </p:cNvPr>
          <p:cNvGrpSpPr/>
          <p:nvPr/>
        </p:nvGrpSpPr>
        <p:grpSpPr>
          <a:xfrm>
            <a:off x="9769014" y="3064705"/>
            <a:ext cx="796680" cy="364680"/>
            <a:chOff x="9769014" y="3064705"/>
            <a:chExt cx="7966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84E1B70-B00B-4720-A184-50C003065F8F}"/>
                    </a:ext>
                  </a:extLst>
                </p14:cNvPr>
                <p14:cNvContentPartPr/>
                <p14:nvPr/>
              </p14:nvContentPartPr>
              <p14:xfrm>
                <a:off x="9769014" y="3064705"/>
                <a:ext cx="264600" cy="2941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84E1B70-B00B-4720-A184-50C003065F8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60014" y="3055705"/>
                  <a:ext cx="2822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67C6F623-94E7-446F-97FB-BBAE940373E6}"/>
                    </a:ext>
                  </a:extLst>
                </p14:cNvPr>
                <p14:cNvContentPartPr/>
                <p14:nvPr/>
              </p14:nvContentPartPr>
              <p14:xfrm>
                <a:off x="10054134" y="3252625"/>
                <a:ext cx="100440" cy="149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67C6F623-94E7-446F-97FB-BBAE940373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45494" y="3243625"/>
                  <a:ext cx="118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23CB9A7-C0DC-4866-B945-9E5D464ECD66}"/>
                    </a:ext>
                  </a:extLst>
                </p14:cNvPr>
                <p14:cNvContentPartPr/>
                <p14:nvPr/>
              </p14:nvContentPartPr>
              <p14:xfrm>
                <a:off x="10114254" y="3156145"/>
                <a:ext cx="104040" cy="993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23CB9A7-C0DC-4866-B945-9E5D464ECD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05614" y="3147505"/>
                  <a:ext cx="121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F1240885-9877-49DF-B1CA-46BBFE9100FC}"/>
                    </a:ext>
                  </a:extLst>
                </p14:cNvPr>
                <p14:cNvContentPartPr/>
                <p14:nvPr/>
              </p14:nvContentPartPr>
              <p14:xfrm>
                <a:off x="10300374" y="3147145"/>
                <a:ext cx="265320" cy="2822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F1240885-9877-49DF-B1CA-46BBFE9100F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291374" y="3138145"/>
                  <a:ext cx="2829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246BAC56-481F-422A-B1D8-268A2E9553D5}"/>
              </a:ext>
            </a:extLst>
          </p:cNvPr>
          <p:cNvGrpSpPr/>
          <p:nvPr/>
        </p:nvGrpSpPr>
        <p:grpSpPr>
          <a:xfrm>
            <a:off x="10811214" y="2989105"/>
            <a:ext cx="747000" cy="317520"/>
            <a:chOff x="10811214" y="2989105"/>
            <a:chExt cx="7470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E11FFB9-3520-435E-8689-767554D35C5E}"/>
                    </a:ext>
                  </a:extLst>
                </p14:cNvPr>
                <p14:cNvContentPartPr/>
                <p14:nvPr/>
              </p14:nvContentPartPr>
              <p14:xfrm>
                <a:off x="10811214" y="3022225"/>
                <a:ext cx="267120" cy="2556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E11FFB9-3520-435E-8689-767554D35C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02214" y="3013225"/>
                  <a:ext cx="2847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F04EE67-B30A-4BF5-8302-C26433865761}"/>
                    </a:ext>
                  </a:extLst>
                </p14:cNvPr>
                <p14:cNvContentPartPr/>
                <p14:nvPr/>
              </p14:nvContentPartPr>
              <p14:xfrm>
                <a:off x="11142414" y="3262705"/>
                <a:ext cx="43200" cy="374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F04EE67-B30A-4BF5-8302-C2643386576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33414" y="3254065"/>
                  <a:ext cx="60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C493E21E-80F2-4941-8C12-3DD9D9231E89}"/>
                    </a:ext>
                  </a:extLst>
                </p14:cNvPr>
                <p14:cNvContentPartPr/>
                <p14:nvPr/>
              </p14:nvContentPartPr>
              <p14:xfrm>
                <a:off x="11288934" y="2989105"/>
                <a:ext cx="269280" cy="3175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C493E21E-80F2-4941-8C12-3DD9D9231E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279934" y="2980105"/>
                  <a:ext cx="286920" cy="33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1E9FA232-1C60-40A2-BD4E-8BD3A7836FC6}"/>
              </a:ext>
            </a:extLst>
          </p:cNvPr>
          <p:cNvGrpSpPr/>
          <p:nvPr/>
        </p:nvGrpSpPr>
        <p:grpSpPr>
          <a:xfrm>
            <a:off x="10728414" y="3440185"/>
            <a:ext cx="890640" cy="375120"/>
            <a:chOff x="10728414" y="3440185"/>
            <a:chExt cx="8906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02FE4CAA-119D-4E0D-B1D2-F146F9E8FD63}"/>
                    </a:ext>
                  </a:extLst>
                </p14:cNvPr>
                <p14:cNvContentPartPr/>
                <p14:nvPr/>
              </p14:nvContentPartPr>
              <p14:xfrm>
                <a:off x="10728414" y="3440185"/>
                <a:ext cx="890640" cy="316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02FE4CAA-119D-4E0D-B1D2-F146F9E8FD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19774" y="3431545"/>
                  <a:ext cx="908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D9C2B93C-6E35-474B-80E1-02A59D8BFE7A}"/>
                    </a:ext>
                  </a:extLst>
                </p14:cNvPr>
                <p14:cNvContentPartPr/>
                <p14:nvPr/>
              </p14:nvContentPartPr>
              <p14:xfrm>
                <a:off x="11007774" y="3556825"/>
                <a:ext cx="286920" cy="2584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D9C2B93C-6E35-474B-80E1-02A59D8BFE7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99134" y="3548185"/>
                  <a:ext cx="3045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2899588A-DCB2-463D-AE5F-F99B7F9D8470}"/>
              </a:ext>
            </a:extLst>
          </p:cNvPr>
          <p:cNvGrpSpPr/>
          <p:nvPr/>
        </p:nvGrpSpPr>
        <p:grpSpPr>
          <a:xfrm>
            <a:off x="5581134" y="4332985"/>
            <a:ext cx="401400" cy="414720"/>
            <a:chOff x="5581134" y="4332985"/>
            <a:chExt cx="40140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218DDC12-CD94-46BE-877B-7ADE2319594B}"/>
                    </a:ext>
                  </a:extLst>
                </p14:cNvPr>
                <p14:cNvContentPartPr/>
                <p14:nvPr/>
              </p14:nvContentPartPr>
              <p14:xfrm>
                <a:off x="5581134" y="4332985"/>
                <a:ext cx="241920" cy="3567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218DDC12-CD94-46BE-877B-7ADE2319594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72134" y="4324345"/>
                  <a:ext cx="2595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A383D693-1F2E-41D7-8829-3F5C86690178}"/>
                    </a:ext>
                  </a:extLst>
                </p14:cNvPr>
                <p14:cNvContentPartPr/>
                <p14:nvPr/>
              </p14:nvContentPartPr>
              <p14:xfrm>
                <a:off x="5911974" y="4594345"/>
                <a:ext cx="70560" cy="1533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A383D693-1F2E-41D7-8829-3F5C8669017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02974" y="4585705"/>
                  <a:ext cx="8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4D4B5EA2-1B22-4572-89BC-C11EC1FA4E97}"/>
                    </a:ext>
                  </a:extLst>
                </p14:cNvPr>
                <p14:cNvContentPartPr/>
                <p14:nvPr/>
              </p14:nvContentPartPr>
              <p14:xfrm>
                <a:off x="5903694" y="4516225"/>
                <a:ext cx="78840" cy="572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4D4B5EA2-1B22-4572-89BC-C11EC1FA4E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95054" y="4507585"/>
                  <a:ext cx="9648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6C0234F3-82C7-4DF7-B2F5-82B46327A1F6}"/>
                  </a:ext>
                </a:extLst>
              </p14:cNvPr>
              <p14:cNvContentPartPr/>
              <p14:nvPr/>
            </p14:nvContentPartPr>
            <p14:xfrm>
              <a:off x="6241374" y="4419385"/>
              <a:ext cx="342360" cy="292320"/>
            </p14:xfrm>
          </p:contentPart>
        </mc:Choice>
        <mc:Fallback xmlns=""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6C0234F3-82C7-4DF7-B2F5-82B46327A1F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232734" y="4410745"/>
                <a:ext cx="360000" cy="3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upo 157">
            <a:extLst>
              <a:ext uri="{FF2B5EF4-FFF2-40B4-BE49-F238E27FC236}">
                <a16:creationId xmlns:a16="http://schemas.microsoft.com/office/drawing/2014/main" id="{CB6B96B5-D152-437F-854B-0F9CB731D86C}"/>
              </a:ext>
            </a:extLst>
          </p:cNvPr>
          <p:cNvGrpSpPr/>
          <p:nvPr/>
        </p:nvGrpSpPr>
        <p:grpSpPr>
          <a:xfrm>
            <a:off x="6795414" y="4414345"/>
            <a:ext cx="1542240" cy="469080"/>
            <a:chOff x="6795414" y="4414345"/>
            <a:chExt cx="15422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2060741-C5F5-46DB-B25A-7890D5DCCC86}"/>
                    </a:ext>
                  </a:extLst>
                </p14:cNvPr>
                <p14:cNvContentPartPr/>
                <p14:nvPr/>
              </p14:nvContentPartPr>
              <p14:xfrm>
                <a:off x="6795414" y="4427305"/>
                <a:ext cx="356040" cy="3052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2060741-C5F5-46DB-B25A-7890D5DCCC8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86414" y="4418305"/>
                  <a:ext cx="373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773A4248-AF59-4203-B1ED-952268DACC5B}"/>
                    </a:ext>
                  </a:extLst>
                </p14:cNvPr>
                <p14:cNvContentPartPr/>
                <p14:nvPr/>
              </p14:nvContentPartPr>
              <p14:xfrm>
                <a:off x="7107174" y="4770385"/>
                <a:ext cx="134640" cy="1130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773A4248-AF59-4203-B1ED-952268DACC5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98174" y="4761745"/>
                  <a:ext cx="152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0933948C-FF5B-4CEB-BA37-FBD267CF8672}"/>
                    </a:ext>
                  </a:extLst>
                </p14:cNvPr>
                <p14:cNvContentPartPr/>
                <p14:nvPr/>
              </p14:nvContentPartPr>
              <p14:xfrm>
                <a:off x="7232454" y="4414345"/>
                <a:ext cx="245160" cy="2278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0933948C-FF5B-4CEB-BA37-FBD267CF86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23454" y="4405345"/>
                  <a:ext cx="262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87BE6A7-46F9-42F2-83DC-BEA2B601E3BE}"/>
                    </a:ext>
                  </a:extLst>
                </p14:cNvPr>
                <p14:cNvContentPartPr/>
                <p14:nvPr/>
              </p14:nvContentPartPr>
              <p14:xfrm>
                <a:off x="7318494" y="4597945"/>
                <a:ext cx="201240" cy="374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87BE6A7-46F9-42F2-83DC-BEA2B601E3B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09854" y="4588945"/>
                  <a:ext cx="218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A464D7B6-DBAF-4D70-A1AB-12CC9729CE2E}"/>
                    </a:ext>
                  </a:extLst>
                </p14:cNvPr>
                <p14:cNvContentPartPr/>
                <p14:nvPr/>
              </p14:nvContentPartPr>
              <p14:xfrm>
                <a:off x="7638174" y="4416865"/>
                <a:ext cx="367560" cy="2595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A464D7B6-DBAF-4D70-A1AB-12CC9729CE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29534" y="4408225"/>
                  <a:ext cx="385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A4661870-A6CF-47A1-8BC5-697371A0BF98}"/>
                    </a:ext>
                  </a:extLst>
                </p14:cNvPr>
                <p14:cNvContentPartPr/>
                <p14:nvPr/>
              </p14:nvContentPartPr>
              <p14:xfrm>
                <a:off x="8051814" y="4467985"/>
                <a:ext cx="285840" cy="2098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A4661870-A6CF-47A1-8BC5-697371A0BF9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43174" y="4458985"/>
                  <a:ext cx="30348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01561EF1-3E2C-488B-9B6E-EA9777F896FB}"/>
                  </a:ext>
                </a:extLst>
              </p14:cNvPr>
              <p14:cNvContentPartPr/>
              <p14:nvPr/>
            </p14:nvContentPartPr>
            <p14:xfrm>
              <a:off x="1218654" y="3692185"/>
              <a:ext cx="2092680" cy="49320"/>
            </p14:xfrm>
          </p:contentPart>
        </mc:Choice>
        <mc:Fallback xmlns=""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01561EF1-3E2C-488B-9B6E-EA9777F896F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209654" y="3683545"/>
                <a:ext cx="21103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B8D92C1C-ED48-4649-903D-A033812A7C4F}"/>
                  </a:ext>
                </a:extLst>
              </p14:cNvPr>
              <p14:cNvContentPartPr/>
              <p14:nvPr/>
            </p14:nvContentPartPr>
            <p14:xfrm>
              <a:off x="1245294" y="3852745"/>
              <a:ext cx="1857240" cy="46800"/>
            </p14:xfrm>
          </p:contentPart>
        </mc:Choice>
        <mc:Fallback xmlns=""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B8D92C1C-ED48-4649-903D-A033812A7C4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36294" y="3843745"/>
                <a:ext cx="18748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1" name="Entrada de lápiz 160">
                <a:extLst>
                  <a:ext uri="{FF2B5EF4-FFF2-40B4-BE49-F238E27FC236}">
                    <a16:creationId xmlns:a16="http://schemas.microsoft.com/office/drawing/2014/main" id="{61D84179-C7A4-4281-A975-D2DE5AE35281}"/>
                  </a:ext>
                </a:extLst>
              </p14:cNvPr>
              <p14:cNvContentPartPr/>
              <p14:nvPr/>
            </p14:nvContentPartPr>
            <p14:xfrm>
              <a:off x="5463414" y="4983145"/>
              <a:ext cx="2925720" cy="64440"/>
            </p14:xfrm>
          </p:contentPart>
        </mc:Choice>
        <mc:Fallback xmlns="">
          <p:pic>
            <p:nvPicPr>
              <p:cNvPr id="161" name="Entrada de lápiz 160">
                <a:extLst>
                  <a:ext uri="{FF2B5EF4-FFF2-40B4-BE49-F238E27FC236}">
                    <a16:creationId xmlns:a16="http://schemas.microsoft.com/office/drawing/2014/main" id="{61D84179-C7A4-4281-A975-D2DE5AE3528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454774" y="4974145"/>
                <a:ext cx="29433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2" name="Entrada de lápiz 161">
                <a:extLst>
                  <a:ext uri="{FF2B5EF4-FFF2-40B4-BE49-F238E27FC236}">
                    <a16:creationId xmlns:a16="http://schemas.microsoft.com/office/drawing/2014/main" id="{23F78E07-6611-4C0A-80F6-09F55B0DD06F}"/>
                  </a:ext>
                </a:extLst>
              </p14:cNvPr>
              <p14:cNvContentPartPr/>
              <p14:nvPr/>
            </p14:nvContentPartPr>
            <p14:xfrm>
              <a:off x="5654574" y="5164585"/>
              <a:ext cx="2553480" cy="48960"/>
            </p14:xfrm>
          </p:contentPart>
        </mc:Choice>
        <mc:Fallback xmlns="">
          <p:pic>
            <p:nvPicPr>
              <p:cNvPr id="162" name="Entrada de lápiz 161">
                <a:extLst>
                  <a:ext uri="{FF2B5EF4-FFF2-40B4-BE49-F238E27FC236}">
                    <a16:creationId xmlns:a16="http://schemas.microsoft.com/office/drawing/2014/main" id="{23F78E07-6611-4C0A-80F6-09F55B0DD06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645574" y="5155585"/>
                <a:ext cx="257112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upo 165">
            <a:extLst>
              <a:ext uri="{FF2B5EF4-FFF2-40B4-BE49-F238E27FC236}">
                <a16:creationId xmlns:a16="http://schemas.microsoft.com/office/drawing/2014/main" id="{E003CFBE-B28D-421C-869E-F858EC7ACB0F}"/>
              </a:ext>
            </a:extLst>
          </p:cNvPr>
          <p:cNvGrpSpPr/>
          <p:nvPr/>
        </p:nvGrpSpPr>
        <p:grpSpPr>
          <a:xfrm>
            <a:off x="8966934" y="4381225"/>
            <a:ext cx="646560" cy="389520"/>
            <a:chOff x="8966934" y="4381225"/>
            <a:chExt cx="64656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3DFD35F-90CE-4300-9677-CE8F22D61976}"/>
                    </a:ext>
                  </a:extLst>
                </p14:cNvPr>
                <p14:cNvContentPartPr/>
                <p14:nvPr/>
              </p14:nvContentPartPr>
              <p14:xfrm>
                <a:off x="9229374" y="4497505"/>
                <a:ext cx="55080" cy="1022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3DFD35F-90CE-4300-9677-CE8F22D619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20734" y="4488505"/>
                  <a:ext cx="72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FC4C9637-A178-4A98-9824-755CF01982CF}"/>
                    </a:ext>
                  </a:extLst>
                </p14:cNvPr>
                <p14:cNvContentPartPr/>
                <p14:nvPr/>
              </p14:nvContentPartPr>
              <p14:xfrm>
                <a:off x="8966934" y="4381225"/>
                <a:ext cx="545040" cy="2664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FC4C9637-A178-4A98-9824-755CF01982C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58294" y="4372225"/>
                  <a:ext cx="562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B1D62D3-781F-42A5-821F-1F26DB3AD6EE}"/>
                    </a:ext>
                  </a:extLst>
                </p14:cNvPr>
                <p14:cNvContentPartPr/>
                <p14:nvPr/>
              </p14:nvContentPartPr>
              <p14:xfrm>
                <a:off x="9544014" y="4622425"/>
                <a:ext cx="69480" cy="1483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6B1D62D3-781F-42A5-821F-1F26DB3AD6E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535374" y="4613785"/>
                  <a:ext cx="8712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C621D1BD-E3D4-4298-BDD0-87ECD7813A3B}"/>
              </a:ext>
            </a:extLst>
          </p:cNvPr>
          <p:cNvGrpSpPr/>
          <p:nvPr/>
        </p:nvGrpSpPr>
        <p:grpSpPr>
          <a:xfrm>
            <a:off x="9995454" y="4386265"/>
            <a:ext cx="1113480" cy="246600"/>
            <a:chOff x="9995454" y="4386265"/>
            <a:chExt cx="11134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5D5CE5DE-95A9-4C6A-9A9D-6C5D0ECD1C67}"/>
                    </a:ext>
                  </a:extLst>
                </p14:cNvPr>
                <p14:cNvContentPartPr/>
                <p14:nvPr/>
              </p14:nvContentPartPr>
              <p14:xfrm>
                <a:off x="9995454" y="4461145"/>
                <a:ext cx="300240" cy="1717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5D5CE5DE-95A9-4C6A-9A9D-6C5D0ECD1C6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86454" y="4452505"/>
                  <a:ext cx="317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C8308785-6049-42BE-9605-633845159264}"/>
                    </a:ext>
                  </a:extLst>
                </p14:cNvPr>
                <p14:cNvContentPartPr/>
                <p14:nvPr/>
              </p14:nvContentPartPr>
              <p14:xfrm>
                <a:off x="10482174" y="4419385"/>
                <a:ext cx="25200" cy="1742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C8308785-6049-42BE-9605-63384515926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473534" y="4410745"/>
                  <a:ext cx="42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FDAA3A8-9542-4FBF-83E8-D388767A1219}"/>
                    </a:ext>
                  </a:extLst>
                </p14:cNvPr>
                <p14:cNvContentPartPr/>
                <p14:nvPr/>
              </p14:nvContentPartPr>
              <p14:xfrm>
                <a:off x="10341054" y="4419745"/>
                <a:ext cx="362520" cy="583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FDAA3A8-9542-4FBF-83E8-D388767A12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32414" y="4411105"/>
                  <a:ext cx="380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A7078A06-FFD7-44BA-8804-E68CABEB7A0E}"/>
                    </a:ext>
                  </a:extLst>
                </p14:cNvPr>
                <p14:cNvContentPartPr/>
                <p14:nvPr/>
              </p14:nvContentPartPr>
              <p14:xfrm>
                <a:off x="10298934" y="4525945"/>
                <a:ext cx="348480" cy="126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A7078A06-FFD7-44BA-8804-E68CABEB7A0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289934" y="4516945"/>
                  <a:ext cx="366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D5288BB-027A-48DE-802C-00649908FC73}"/>
                    </a:ext>
                  </a:extLst>
                </p14:cNvPr>
                <p14:cNvContentPartPr/>
                <p14:nvPr/>
              </p14:nvContentPartPr>
              <p14:xfrm>
                <a:off x="10823814" y="4421905"/>
                <a:ext cx="41040" cy="1918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D5288BB-027A-48DE-802C-00649908FC7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815174" y="4413265"/>
                  <a:ext cx="58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C055FE9-15FC-4C8F-8354-3816A4A0BE7B}"/>
                    </a:ext>
                  </a:extLst>
                </p14:cNvPr>
                <p14:cNvContentPartPr/>
                <p14:nvPr/>
              </p14:nvContentPartPr>
              <p14:xfrm>
                <a:off x="10683414" y="4386265"/>
                <a:ext cx="425520" cy="540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C055FE9-15FC-4C8F-8354-3816A4A0BE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74774" y="4377625"/>
                  <a:ext cx="443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1211011F-136C-413D-8C85-63A293C137BF}"/>
                    </a:ext>
                  </a:extLst>
                </p14:cNvPr>
                <p14:cNvContentPartPr/>
                <p14:nvPr/>
              </p14:nvContentPartPr>
              <p14:xfrm>
                <a:off x="10804014" y="4516225"/>
                <a:ext cx="167760" cy="255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1211011F-136C-413D-8C85-63A293C137B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795374" y="4507225"/>
                  <a:ext cx="18540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72522C59-560D-497A-9ACD-1D2FB8947AB4}"/>
                  </a:ext>
                </a:extLst>
              </p14:cNvPr>
              <p14:cNvContentPartPr/>
              <p14:nvPr/>
            </p14:nvContentPartPr>
            <p14:xfrm>
              <a:off x="-1230786" y="4259905"/>
              <a:ext cx="4680" cy="324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72522C59-560D-497A-9ACD-1D2FB8947AB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-1239426" y="4250905"/>
                <a:ext cx="223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86E93F14-BF79-4FE2-A6EA-53B66ABE100D}"/>
                  </a:ext>
                </a:extLst>
              </p14:cNvPr>
              <p14:cNvContentPartPr/>
              <p14:nvPr/>
            </p14:nvContentPartPr>
            <p14:xfrm>
              <a:off x="4817934" y="4424785"/>
              <a:ext cx="304200" cy="20628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86E93F14-BF79-4FE2-A6EA-53B66ABE100D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809294" y="4415785"/>
                <a:ext cx="3218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BAC70098-D0C1-4B54-AD8C-001CC854AEAC}"/>
                  </a:ext>
                </a:extLst>
              </p14:cNvPr>
              <p14:cNvContentPartPr/>
              <p14:nvPr/>
            </p14:nvContentPartPr>
            <p14:xfrm>
              <a:off x="4731534" y="4276105"/>
              <a:ext cx="637200" cy="51444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BAC70098-D0C1-4B54-AD8C-001CC854AEA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722894" y="4267105"/>
                <a:ext cx="654840" cy="5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16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ABFF9A65-388B-4F76-A6AF-A32D07064D53}"/>
              </a:ext>
            </a:extLst>
          </p:cNvPr>
          <p:cNvGrpSpPr/>
          <p:nvPr/>
        </p:nvGrpSpPr>
        <p:grpSpPr>
          <a:xfrm>
            <a:off x="868734" y="762505"/>
            <a:ext cx="606960" cy="402840"/>
            <a:chOff x="868734" y="762505"/>
            <a:chExt cx="60696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8690A30E-7171-4DA8-A01D-214F0BE62972}"/>
                    </a:ext>
                  </a:extLst>
                </p14:cNvPr>
                <p14:cNvContentPartPr/>
                <p14:nvPr/>
              </p14:nvContentPartPr>
              <p14:xfrm>
                <a:off x="868734" y="762505"/>
                <a:ext cx="323640" cy="3880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8690A30E-7171-4DA8-A01D-214F0BE6297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0094" y="753505"/>
                  <a:ext cx="341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7668FE00-E9F8-4408-A521-E9922101A3CB}"/>
                    </a:ext>
                  </a:extLst>
                </p14:cNvPr>
                <p14:cNvContentPartPr/>
                <p14:nvPr/>
              </p14:nvContentPartPr>
              <p14:xfrm>
                <a:off x="1345374" y="1026385"/>
                <a:ext cx="97920" cy="138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7668FE00-E9F8-4408-A521-E9922101A3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6374" y="1017385"/>
                  <a:ext cx="115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4CF7018-19F1-4259-B9F8-F0A82E2C3FCA}"/>
                    </a:ext>
                  </a:extLst>
                </p14:cNvPr>
                <p14:cNvContentPartPr/>
                <p14:nvPr/>
              </p14:nvContentPartPr>
              <p14:xfrm>
                <a:off x="1369494" y="912625"/>
                <a:ext cx="106200" cy="1058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4CF7018-19F1-4259-B9F8-F0A82E2C3F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0494" y="903625"/>
                  <a:ext cx="12384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5E00334-1DB1-46BF-9CF8-AB19BFCA818D}"/>
                  </a:ext>
                </a:extLst>
              </p14:cNvPr>
              <p14:cNvContentPartPr/>
              <p14:nvPr/>
            </p14:nvContentPartPr>
            <p14:xfrm>
              <a:off x="1833174" y="971305"/>
              <a:ext cx="187920" cy="219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5E00334-1DB1-46BF-9CF8-AB19BFCA81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4174" y="962305"/>
                <a:ext cx="2055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8A6443B-FB17-45FC-BB8D-BBFF409D6269}"/>
                  </a:ext>
                </a:extLst>
              </p14:cNvPr>
              <p14:cNvContentPartPr/>
              <p14:nvPr/>
            </p14:nvContentPartPr>
            <p14:xfrm>
              <a:off x="1833894" y="1110985"/>
              <a:ext cx="183960" cy="16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8A6443B-FB17-45FC-BB8D-BBFF409D62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4894" y="1101985"/>
                <a:ext cx="2016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2E99203-052B-43CD-8F4B-2DE228C8F8CC}"/>
                  </a:ext>
                </a:extLst>
              </p14:cNvPr>
              <p14:cNvContentPartPr/>
              <p14:nvPr/>
            </p14:nvContentPartPr>
            <p14:xfrm>
              <a:off x="2452014" y="793465"/>
              <a:ext cx="325440" cy="305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2E99203-052B-43CD-8F4B-2DE228C8F8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43374" y="784465"/>
                <a:ext cx="34308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o 18">
            <a:extLst>
              <a:ext uri="{FF2B5EF4-FFF2-40B4-BE49-F238E27FC236}">
                <a16:creationId xmlns:a16="http://schemas.microsoft.com/office/drawing/2014/main" id="{894D7A6B-560E-4665-A5B0-78C795E875E6}"/>
              </a:ext>
            </a:extLst>
          </p:cNvPr>
          <p:cNvGrpSpPr/>
          <p:nvPr/>
        </p:nvGrpSpPr>
        <p:grpSpPr>
          <a:xfrm>
            <a:off x="3062214" y="795985"/>
            <a:ext cx="1110600" cy="307800"/>
            <a:chOff x="3062214" y="795985"/>
            <a:chExt cx="111060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91E3112-68A6-4D29-A03D-3D83D60CAB83}"/>
                    </a:ext>
                  </a:extLst>
                </p14:cNvPr>
                <p14:cNvContentPartPr/>
                <p14:nvPr/>
              </p14:nvContentPartPr>
              <p14:xfrm>
                <a:off x="3062214" y="1055185"/>
                <a:ext cx="46800" cy="244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91E3112-68A6-4D29-A03D-3D83D60CAB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3214" y="1046185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99A1C27-A37B-46FB-9DAE-343E16D97D9B}"/>
                    </a:ext>
                  </a:extLst>
                </p14:cNvPr>
                <p14:cNvContentPartPr/>
                <p14:nvPr/>
              </p14:nvContentPartPr>
              <p14:xfrm>
                <a:off x="3366054" y="795985"/>
                <a:ext cx="322920" cy="2696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399A1C27-A37B-46FB-9DAE-343E16D97D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57054" y="787345"/>
                  <a:ext cx="340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034ED0D-8E9F-419C-9540-7E81359847C0}"/>
                    </a:ext>
                  </a:extLst>
                </p14:cNvPr>
                <p14:cNvContentPartPr/>
                <p14:nvPr/>
              </p14:nvContentPartPr>
              <p14:xfrm>
                <a:off x="3856734" y="890305"/>
                <a:ext cx="316080" cy="2134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034ED0D-8E9F-419C-9540-7E81359847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7734" y="881665"/>
                  <a:ext cx="33372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48CA2972-DA6D-4BF9-B022-7355DCC38281}"/>
              </a:ext>
            </a:extLst>
          </p:cNvPr>
          <p:cNvGrpSpPr/>
          <p:nvPr/>
        </p:nvGrpSpPr>
        <p:grpSpPr>
          <a:xfrm>
            <a:off x="4537134" y="672505"/>
            <a:ext cx="1818000" cy="476640"/>
            <a:chOff x="4537134" y="672505"/>
            <a:chExt cx="18180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7972C555-C939-415B-B205-039857ED833B}"/>
                    </a:ext>
                  </a:extLst>
                </p14:cNvPr>
                <p14:cNvContentPartPr/>
                <p14:nvPr/>
              </p14:nvContentPartPr>
              <p14:xfrm>
                <a:off x="4537134" y="979945"/>
                <a:ext cx="210960" cy="237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7972C555-C939-415B-B205-039857ED83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28494" y="971305"/>
                  <a:ext cx="228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F1E577C-E21E-443A-99E3-028ABFD343D5}"/>
                    </a:ext>
                  </a:extLst>
                </p14:cNvPr>
                <p14:cNvContentPartPr/>
                <p14:nvPr/>
              </p14:nvContentPartPr>
              <p14:xfrm>
                <a:off x="4903254" y="672505"/>
                <a:ext cx="340200" cy="3358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F1E577C-E21E-443A-99E3-028ABFD343D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94254" y="663865"/>
                  <a:ext cx="357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E1EC354-7B3B-4E40-9D5E-F2E5476DF84B}"/>
                    </a:ext>
                  </a:extLst>
                </p14:cNvPr>
                <p14:cNvContentPartPr/>
                <p14:nvPr/>
              </p14:nvContentPartPr>
              <p14:xfrm>
                <a:off x="5301054" y="892825"/>
                <a:ext cx="15120" cy="153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E1EC354-7B3B-4E40-9D5E-F2E5476DF8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2054" y="884185"/>
                  <a:ext cx="32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2F77540-1AEB-45C0-9B58-18AE079E7298}"/>
                    </a:ext>
                  </a:extLst>
                </p14:cNvPr>
                <p14:cNvContentPartPr/>
                <p14:nvPr/>
              </p14:nvContentPartPr>
              <p14:xfrm>
                <a:off x="5228694" y="871945"/>
                <a:ext cx="299160" cy="2026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2F77540-1AEB-45C0-9B58-18AE079E72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19694" y="862945"/>
                  <a:ext cx="316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8CF0AAB-85DA-477C-BF8F-2D058564DBB8}"/>
                    </a:ext>
                  </a:extLst>
                </p14:cNvPr>
                <p14:cNvContentPartPr/>
                <p14:nvPr/>
              </p14:nvContentPartPr>
              <p14:xfrm>
                <a:off x="5658534" y="1023505"/>
                <a:ext cx="274320" cy="125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8CF0AAB-85DA-477C-BF8F-2D058564DB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49894" y="1014505"/>
                  <a:ext cx="291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B6455CE-33E7-494D-94CB-058C11C66FD1}"/>
                    </a:ext>
                  </a:extLst>
                </p14:cNvPr>
                <p14:cNvContentPartPr/>
                <p14:nvPr/>
              </p14:nvContentPartPr>
              <p14:xfrm>
                <a:off x="6181614" y="978505"/>
                <a:ext cx="173520" cy="309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B6455CE-33E7-494D-94CB-058C11C66F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72614" y="969505"/>
                  <a:ext cx="1911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A32825D9-670D-46B9-926E-E1B5DF1F1692}"/>
                  </a:ext>
                </a:extLst>
              </p14:cNvPr>
              <p14:cNvContentPartPr/>
              <p14:nvPr/>
            </p14:nvContentPartPr>
            <p14:xfrm>
              <a:off x="6745014" y="715705"/>
              <a:ext cx="379440" cy="32292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A32825D9-670D-46B9-926E-E1B5DF1F16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36014" y="706705"/>
                <a:ext cx="397080" cy="34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upo 34">
            <a:extLst>
              <a:ext uri="{FF2B5EF4-FFF2-40B4-BE49-F238E27FC236}">
                <a16:creationId xmlns:a16="http://schemas.microsoft.com/office/drawing/2014/main" id="{F6555C11-A0FA-410D-9746-C7D269AA3043}"/>
              </a:ext>
            </a:extLst>
          </p:cNvPr>
          <p:cNvGrpSpPr/>
          <p:nvPr/>
        </p:nvGrpSpPr>
        <p:grpSpPr>
          <a:xfrm>
            <a:off x="7823574" y="1267945"/>
            <a:ext cx="637560" cy="252720"/>
            <a:chOff x="7823574" y="1267945"/>
            <a:chExt cx="6375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7F995BF-DF20-4B70-866E-7DA4D929BAF3}"/>
                    </a:ext>
                  </a:extLst>
                </p14:cNvPr>
                <p14:cNvContentPartPr/>
                <p14:nvPr/>
              </p14:nvContentPartPr>
              <p14:xfrm>
                <a:off x="7823574" y="1267945"/>
                <a:ext cx="193320" cy="2084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7F995BF-DF20-4B70-866E-7DA4D929B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14574" y="1259305"/>
                  <a:ext cx="210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0CFAE473-0A26-494A-981A-4183BA46516D}"/>
                    </a:ext>
                  </a:extLst>
                </p14:cNvPr>
                <p14:cNvContentPartPr/>
                <p14:nvPr/>
              </p14:nvContentPartPr>
              <p14:xfrm>
                <a:off x="8070174" y="1308265"/>
                <a:ext cx="177120" cy="2124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0CFAE473-0A26-494A-981A-4183BA4651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61534" y="1299265"/>
                  <a:ext cx="194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CF998D9-1713-4402-ACB3-98A3D0DCC9FE}"/>
                    </a:ext>
                  </a:extLst>
                </p14:cNvPr>
                <p14:cNvContentPartPr/>
                <p14:nvPr/>
              </p14:nvContentPartPr>
              <p14:xfrm>
                <a:off x="8254494" y="1310065"/>
                <a:ext cx="206640" cy="1454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CF998D9-1713-4402-ACB3-98A3D0DCC9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45494" y="1301065"/>
                  <a:ext cx="224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5EB525F-3B8E-46BB-82B7-6DAEC30364C8}"/>
              </a:ext>
            </a:extLst>
          </p:cNvPr>
          <p:cNvGrpSpPr/>
          <p:nvPr/>
        </p:nvGrpSpPr>
        <p:grpSpPr>
          <a:xfrm>
            <a:off x="7377534" y="598705"/>
            <a:ext cx="2018520" cy="437400"/>
            <a:chOff x="7377534" y="598705"/>
            <a:chExt cx="20185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A503BC7-97D2-4ED1-88C6-E7516342C33E}"/>
                    </a:ext>
                  </a:extLst>
                </p14:cNvPr>
                <p14:cNvContentPartPr/>
                <p14:nvPr/>
              </p14:nvContentPartPr>
              <p14:xfrm>
                <a:off x="7377534" y="831265"/>
                <a:ext cx="224640" cy="295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A503BC7-97D2-4ED1-88C6-E7516342C3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68534" y="822265"/>
                  <a:ext cx="242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DA1D7DA-8719-4D64-B36B-80ACE8BAAF0D}"/>
                    </a:ext>
                  </a:extLst>
                </p14:cNvPr>
                <p14:cNvContentPartPr/>
                <p14:nvPr/>
              </p14:nvContentPartPr>
              <p14:xfrm>
                <a:off x="7437654" y="951865"/>
                <a:ext cx="183240" cy="115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DA1D7DA-8719-4D64-B36B-80ACE8BAAF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28654" y="943225"/>
                  <a:ext cx="20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833085D-6CBB-4CB8-BA31-2519223F868F}"/>
                    </a:ext>
                  </a:extLst>
                </p14:cNvPr>
                <p14:cNvContentPartPr/>
                <p14:nvPr/>
              </p14:nvContentPartPr>
              <p14:xfrm>
                <a:off x="7881894" y="598705"/>
                <a:ext cx="229680" cy="2743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833085D-6CBB-4CB8-BA31-2519223F86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73254" y="589705"/>
                  <a:ext cx="247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BADD465-4144-456F-A925-C2F63E5D8713}"/>
                    </a:ext>
                  </a:extLst>
                </p14:cNvPr>
                <p14:cNvContentPartPr/>
                <p14:nvPr/>
              </p14:nvContentPartPr>
              <p14:xfrm>
                <a:off x="8178174" y="740185"/>
                <a:ext cx="74880" cy="1144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BADD465-4144-456F-A925-C2F63E5D87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9174" y="731545"/>
                  <a:ext cx="92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1D04730-B506-4246-A105-2DACEBB2EE88}"/>
                    </a:ext>
                  </a:extLst>
                </p14:cNvPr>
                <p14:cNvContentPartPr/>
                <p14:nvPr/>
              </p14:nvContentPartPr>
              <p14:xfrm>
                <a:off x="8173134" y="640105"/>
                <a:ext cx="87840" cy="889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1D04730-B506-4246-A105-2DACEBB2EE8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64134" y="631105"/>
                  <a:ext cx="105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46B6A37-F5FB-43B3-8448-CF63F76547C4}"/>
                    </a:ext>
                  </a:extLst>
                </p14:cNvPr>
                <p14:cNvContentPartPr/>
                <p14:nvPr/>
              </p14:nvContentPartPr>
              <p14:xfrm>
                <a:off x="7832934" y="1010185"/>
                <a:ext cx="626040" cy="259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46B6A37-F5FB-43B3-8448-CF63F76547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24294" y="1001185"/>
                  <a:ext cx="643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3FFFA2C-0187-475E-9EE7-00689FCDDE59}"/>
                    </a:ext>
                  </a:extLst>
                </p14:cNvPr>
                <p14:cNvContentPartPr/>
                <p14:nvPr/>
              </p14:nvContentPartPr>
              <p14:xfrm>
                <a:off x="8572374" y="900745"/>
                <a:ext cx="36720" cy="172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3FFFA2C-0187-475E-9EE7-00689FCDDE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63374" y="891745"/>
                  <a:ext cx="54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70167D2-CF89-4B2F-B4EE-6163F7FB3469}"/>
                    </a:ext>
                  </a:extLst>
                </p14:cNvPr>
                <p14:cNvContentPartPr/>
                <p14:nvPr/>
              </p14:nvContentPartPr>
              <p14:xfrm>
                <a:off x="8794494" y="731185"/>
                <a:ext cx="217080" cy="244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70167D2-CF89-4B2F-B4EE-6163F7FB34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85854" y="722545"/>
                  <a:ext cx="23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5924935-FBB8-479D-8C7D-F6987CF14F5F}"/>
                    </a:ext>
                  </a:extLst>
                </p14:cNvPr>
                <p14:cNvContentPartPr/>
                <p14:nvPr/>
              </p14:nvContentPartPr>
              <p14:xfrm>
                <a:off x="9110934" y="722185"/>
                <a:ext cx="285120" cy="1818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5924935-FBB8-479D-8C7D-F6987CF14F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02294" y="713185"/>
                  <a:ext cx="3027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BF73EC3B-387C-44CD-800B-F7FEE694E86D}"/>
              </a:ext>
            </a:extLst>
          </p:cNvPr>
          <p:cNvGrpSpPr/>
          <p:nvPr/>
        </p:nvGrpSpPr>
        <p:grpSpPr>
          <a:xfrm>
            <a:off x="9634734" y="609865"/>
            <a:ext cx="1682280" cy="473760"/>
            <a:chOff x="9634734" y="609865"/>
            <a:chExt cx="168228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2C3F20B-ECB0-46CF-8336-118573698E98}"/>
                    </a:ext>
                  </a:extLst>
                </p14:cNvPr>
                <p14:cNvContentPartPr/>
                <p14:nvPr/>
              </p14:nvContentPartPr>
              <p14:xfrm>
                <a:off x="9634734" y="864385"/>
                <a:ext cx="176760" cy="198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2C3F20B-ECB0-46CF-8336-118573698E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26094" y="855745"/>
                  <a:ext cx="194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97661EF-191E-4BBA-A876-B125661DBEB2}"/>
                    </a:ext>
                  </a:extLst>
                </p14:cNvPr>
                <p14:cNvContentPartPr/>
                <p14:nvPr/>
              </p14:nvContentPartPr>
              <p14:xfrm>
                <a:off x="10007694" y="609865"/>
                <a:ext cx="246960" cy="3254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97661EF-191E-4BBA-A876-B125661DBE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98694" y="600865"/>
                  <a:ext cx="264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E38E6EC-01FA-47FD-B2A4-A365E25CF7BE}"/>
                    </a:ext>
                  </a:extLst>
                </p14:cNvPr>
                <p14:cNvContentPartPr/>
                <p14:nvPr/>
              </p14:nvContentPartPr>
              <p14:xfrm>
                <a:off x="10339974" y="806425"/>
                <a:ext cx="7200" cy="2030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E38E6EC-01FA-47FD-B2A4-A365E25CF7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30974" y="797425"/>
                  <a:ext cx="24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0642930-B11B-42C7-B184-7D96B225F696}"/>
                    </a:ext>
                  </a:extLst>
                </p14:cNvPr>
                <p14:cNvContentPartPr/>
                <p14:nvPr/>
              </p14:nvContentPartPr>
              <p14:xfrm>
                <a:off x="10276254" y="825145"/>
                <a:ext cx="248040" cy="2293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0642930-B11B-42C7-B184-7D96B225F6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67254" y="816145"/>
                  <a:ext cx="265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57E7958-5AB8-4A81-94DF-9ACE3513925A}"/>
                    </a:ext>
                  </a:extLst>
                </p14:cNvPr>
                <p14:cNvContentPartPr/>
                <p14:nvPr/>
              </p14:nvContentPartPr>
              <p14:xfrm>
                <a:off x="10449414" y="944305"/>
                <a:ext cx="248400" cy="139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57E7958-5AB8-4A81-94DF-9ACE351392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40774" y="935665"/>
                  <a:ext cx="266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B846C27-FC73-4EE5-8060-B691880536C6}"/>
                    </a:ext>
                  </a:extLst>
                </p14:cNvPr>
                <p14:cNvContentPartPr/>
                <p14:nvPr/>
              </p14:nvContentPartPr>
              <p14:xfrm>
                <a:off x="10827774" y="852505"/>
                <a:ext cx="116280" cy="69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B846C27-FC73-4EE5-8060-B691880536C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19134" y="843505"/>
                  <a:ext cx="133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6FCA588-7386-4150-9ED3-B2BD187F5C4E}"/>
                    </a:ext>
                  </a:extLst>
                </p14:cNvPr>
                <p14:cNvContentPartPr/>
                <p14:nvPr/>
              </p14:nvContentPartPr>
              <p14:xfrm>
                <a:off x="11039814" y="666745"/>
                <a:ext cx="277200" cy="3099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6FCA588-7386-4150-9ED3-B2BD187F5C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30814" y="658105"/>
                  <a:ext cx="29484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10EF42F-D176-452E-A28C-44D395C2B9C9}"/>
              </a:ext>
            </a:extLst>
          </p:cNvPr>
          <p:cNvGrpSpPr/>
          <p:nvPr/>
        </p:nvGrpSpPr>
        <p:grpSpPr>
          <a:xfrm>
            <a:off x="1057734" y="2255425"/>
            <a:ext cx="1351440" cy="670680"/>
            <a:chOff x="1057734" y="2255425"/>
            <a:chExt cx="1351440" cy="6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965FF28-5F8D-45A8-8A94-796B8D5A9A17}"/>
                    </a:ext>
                  </a:extLst>
                </p14:cNvPr>
                <p14:cNvContentPartPr/>
                <p14:nvPr/>
              </p14:nvContentPartPr>
              <p14:xfrm>
                <a:off x="1057734" y="2255425"/>
                <a:ext cx="327600" cy="3790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965FF28-5F8D-45A8-8A94-796B8D5A9A1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8734" y="2246785"/>
                  <a:ext cx="345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E4BBF77-DFD8-452A-B870-5A25545B218C}"/>
                    </a:ext>
                  </a:extLst>
                </p14:cNvPr>
                <p14:cNvContentPartPr/>
                <p14:nvPr/>
              </p14:nvContentPartPr>
              <p14:xfrm>
                <a:off x="1529334" y="2538745"/>
                <a:ext cx="24480" cy="1659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E4BBF77-DFD8-452A-B870-5A25545B21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0694" y="2530105"/>
                  <a:ext cx="42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D8FB887-4DD2-4A1B-9D4B-9219794356BE}"/>
                    </a:ext>
                  </a:extLst>
                </p14:cNvPr>
                <p14:cNvContentPartPr/>
                <p14:nvPr/>
              </p14:nvContentPartPr>
              <p14:xfrm>
                <a:off x="1434294" y="2554225"/>
                <a:ext cx="294840" cy="2077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D8FB887-4DD2-4A1B-9D4B-9219794356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25294" y="2545585"/>
                  <a:ext cx="312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E7C21B2D-CECD-4217-9DCB-D4AB00081070}"/>
                    </a:ext>
                  </a:extLst>
                </p14:cNvPr>
                <p14:cNvContentPartPr/>
                <p14:nvPr/>
              </p14:nvContentPartPr>
              <p14:xfrm>
                <a:off x="1744254" y="2719465"/>
                <a:ext cx="335520" cy="2066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E7C21B2D-CECD-4217-9DCB-D4AB0008107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35614" y="2710465"/>
                  <a:ext cx="353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D1AE6B8-27B5-4808-A64E-4A2AF4F9067F}"/>
                    </a:ext>
                  </a:extLst>
                </p14:cNvPr>
                <p14:cNvContentPartPr/>
                <p14:nvPr/>
              </p14:nvContentPartPr>
              <p14:xfrm>
                <a:off x="2237814" y="2631625"/>
                <a:ext cx="171360" cy="615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D1AE6B8-27B5-4808-A64E-4A2AF4F906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28814" y="2622985"/>
                  <a:ext cx="189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EA7ADFB-0D2D-4F9B-A25C-1BCCA5C244F7}"/>
                    </a:ext>
                  </a:extLst>
                </p14:cNvPr>
                <p14:cNvContentPartPr/>
                <p14:nvPr/>
              </p14:nvContentPartPr>
              <p14:xfrm>
                <a:off x="2191374" y="2714065"/>
                <a:ext cx="163800" cy="486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EA7ADFB-0D2D-4F9B-A25C-1BCCA5C244F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82734" y="2705425"/>
                  <a:ext cx="18144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3D7474DE-1E57-45A8-B1C0-3ED32011966A}"/>
              </a:ext>
            </a:extLst>
          </p:cNvPr>
          <p:cNvGrpSpPr/>
          <p:nvPr/>
        </p:nvGrpSpPr>
        <p:grpSpPr>
          <a:xfrm>
            <a:off x="3067974" y="2283505"/>
            <a:ext cx="528480" cy="424080"/>
            <a:chOff x="3067974" y="2283505"/>
            <a:chExt cx="52848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92901CF-4E9C-4613-884B-800CA1275A68}"/>
                    </a:ext>
                  </a:extLst>
                </p14:cNvPr>
                <p14:cNvContentPartPr/>
                <p14:nvPr/>
              </p14:nvContentPartPr>
              <p14:xfrm>
                <a:off x="3067974" y="2283505"/>
                <a:ext cx="313920" cy="3992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92901CF-4E9C-4613-884B-800CA1275A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58974" y="2274865"/>
                  <a:ext cx="3315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550B0E1-7293-443A-B6C4-C0455B627D4C}"/>
                    </a:ext>
                  </a:extLst>
                </p14:cNvPr>
                <p14:cNvContentPartPr/>
                <p14:nvPr/>
              </p14:nvContentPartPr>
              <p14:xfrm>
                <a:off x="3493854" y="2525785"/>
                <a:ext cx="97920" cy="1818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550B0E1-7293-443A-B6C4-C0455B627D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85214" y="2516785"/>
                  <a:ext cx="115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ABD85F6-097D-400E-8F25-C7D37C4CCB3D}"/>
                    </a:ext>
                  </a:extLst>
                </p14:cNvPr>
                <p14:cNvContentPartPr/>
                <p14:nvPr/>
              </p14:nvContentPartPr>
              <p14:xfrm>
                <a:off x="3488814" y="2477185"/>
                <a:ext cx="107640" cy="874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ABD85F6-097D-400E-8F25-C7D37C4CCB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79814" y="2468185"/>
                  <a:ext cx="12528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16EE03AC-6C4F-4290-ACC0-28DF77073814}"/>
                  </a:ext>
                </a:extLst>
              </p14:cNvPr>
              <p14:cNvContentPartPr/>
              <p14:nvPr/>
            </p14:nvContentPartPr>
            <p14:xfrm>
              <a:off x="3889494" y="2600305"/>
              <a:ext cx="150840" cy="2844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16EE03AC-6C4F-4290-ACC0-28DF770738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80854" y="2591305"/>
                <a:ext cx="16848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upo 60">
            <a:extLst>
              <a:ext uri="{FF2B5EF4-FFF2-40B4-BE49-F238E27FC236}">
                <a16:creationId xmlns:a16="http://schemas.microsoft.com/office/drawing/2014/main" id="{75919DF6-DC59-40D4-B995-D46A645B0F46}"/>
              </a:ext>
            </a:extLst>
          </p:cNvPr>
          <p:cNvGrpSpPr/>
          <p:nvPr/>
        </p:nvGrpSpPr>
        <p:grpSpPr>
          <a:xfrm>
            <a:off x="4391694" y="2172985"/>
            <a:ext cx="695880" cy="497880"/>
            <a:chOff x="4391694" y="2172985"/>
            <a:chExt cx="69588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E05DA21-0E26-466B-81BB-CB5F1A0E1FAC}"/>
                    </a:ext>
                  </a:extLst>
                </p14:cNvPr>
                <p14:cNvContentPartPr/>
                <p14:nvPr/>
              </p14:nvContentPartPr>
              <p14:xfrm>
                <a:off x="4420854" y="2172985"/>
                <a:ext cx="309600" cy="3369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E05DA21-0E26-466B-81BB-CB5F1A0E1F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12214" y="2163985"/>
                  <a:ext cx="3272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2BE1B601-32BC-405C-B5AC-066D07988B00}"/>
                    </a:ext>
                  </a:extLst>
                </p14:cNvPr>
                <p14:cNvContentPartPr/>
                <p14:nvPr/>
              </p14:nvContentPartPr>
              <p14:xfrm>
                <a:off x="4820814" y="2387545"/>
                <a:ext cx="71640" cy="179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2BE1B601-32BC-405C-B5AC-066D07988B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2174" y="2378545"/>
                  <a:ext cx="89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8275CC9-6AFC-41A8-B4D2-3B7E24E72A5E}"/>
                    </a:ext>
                  </a:extLst>
                </p14:cNvPr>
                <p14:cNvContentPartPr/>
                <p14:nvPr/>
              </p14:nvContentPartPr>
              <p14:xfrm>
                <a:off x="4820814" y="2249665"/>
                <a:ext cx="140760" cy="1155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8275CC9-6AFC-41A8-B4D2-3B7E24E72A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12174" y="2241025"/>
                  <a:ext cx="158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305E34F-8FF1-4A0A-80E2-2C88D0F51EDF}"/>
                    </a:ext>
                  </a:extLst>
                </p14:cNvPr>
                <p14:cNvContentPartPr/>
                <p14:nvPr/>
              </p14:nvContentPartPr>
              <p14:xfrm>
                <a:off x="4391694" y="2646745"/>
                <a:ext cx="695880" cy="241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305E34F-8FF1-4A0A-80E2-2C88D0F51ED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83054" y="2638105"/>
                  <a:ext cx="71352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23367B0C-90F2-4F09-B975-39FF75141370}"/>
                  </a:ext>
                </a:extLst>
              </p14:cNvPr>
              <p14:cNvContentPartPr/>
              <p14:nvPr/>
            </p14:nvContentPartPr>
            <p14:xfrm>
              <a:off x="4592934" y="2784265"/>
              <a:ext cx="267480" cy="28152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23367B0C-90F2-4F09-B975-39FF7514137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83934" y="2775625"/>
                <a:ext cx="28512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upo 64">
            <a:extLst>
              <a:ext uri="{FF2B5EF4-FFF2-40B4-BE49-F238E27FC236}">
                <a16:creationId xmlns:a16="http://schemas.microsoft.com/office/drawing/2014/main" id="{6B139138-1DBD-42AE-AF57-0B4537C14455}"/>
              </a:ext>
            </a:extLst>
          </p:cNvPr>
          <p:cNvGrpSpPr/>
          <p:nvPr/>
        </p:nvGrpSpPr>
        <p:grpSpPr>
          <a:xfrm>
            <a:off x="5575374" y="2430385"/>
            <a:ext cx="780480" cy="342000"/>
            <a:chOff x="5575374" y="2430385"/>
            <a:chExt cx="78048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DC8E514-46B9-4ED8-AC95-EB631E028FB1}"/>
                    </a:ext>
                  </a:extLst>
                </p14:cNvPr>
                <p14:cNvContentPartPr/>
                <p14:nvPr/>
              </p14:nvContentPartPr>
              <p14:xfrm>
                <a:off x="5575374" y="2608585"/>
                <a:ext cx="325800" cy="180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DC8E514-46B9-4ED8-AC95-EB631E028F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66734" y="2599585"/>
                  <a:ext cx="343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16405E1-C320-4C14-9EEF-CA148AA0D417}"/>
                    </a:ext>
                  </a:extLst>
                </p14:cNvPr>
                <p14:cNvContentPartPr/>
                <p14:nvPr/>
              </p14:nvContentPartPr>
              <p14:xfrm>
                <a:off x="5694534" y="2517865"/>
                <a:ext cx="19440" cy="2545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16405E1-C320-4C14-9EEF-CA148AA0D4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85534" y="2509225"/>
                  <a:ext cx="37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269FBE9-CB24-4292-A611-69565A9B6C48}"/>
                    </a:ext>
                  </a:extLst>
                </p14:cNvPr>
                <p14:cNvContentPartPr/>
                <p14:nvPr/>
              </p14:nvContentPartPr>
              <p14:xfrm>
                <a:off x="6102054" y="2430385"/>
                <a:ext cx="253800" cy="2714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269FBE9-CB24-4292-A611-69565A9B6C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93054" y="2421385"/>
                  <a:ext cx="27144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48D3EA0B-8992-41B6-B4C0-2E834B98E959}"/>
              </a:ext>
            </a:extLst>
          </p:cNvPr>
          <p:cNvGrpSpPr/>
          <p:nvPr/>
        </p:nvGrpSpPr>
        <p:grpSpPr>
          <a:xfrm>
            <a:off x="6835014" y="2588065"/>
            <a:ext cx="198000" cy="123120"/>
            <a:chOff x="6835014" y="2588065"/>
            <a:chExt cx="19800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02F3F90-05E3-41D8-9DD5-161A7BF5635F}"/>
                    </a:ext>
                  </a:extLst>
                </p14:cNvPr>
                <p14:cNvContentPartPr/>
                <p14:nvPr/>
              </p14:nvContentPartPr>
              <p14:xfrm>
                <a:off x="6835014" y="2588065"/>
                <a:ext cx="178560" cy="133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02F3F90-05E3-41D8-9DD5-161A7BF5635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26374" y="2579425"/>
                  <a:ext cx="196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B7DFAA0-D0C9-4812-A0F9-C979EA92FA7F}"/>
                    </a:ext>
                  </a:extLst>
                </p14:cNvPr>
                <p14:cNvContentPartPr/>
                <p14:nvPr/>
              </p14:nvContentPartPr>
              <p14:xfrm>
                <a:off x="6851574" y="2697865"/>
                <a:ext cx="181440" cy="133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B7DFAA0-D0C9-4812-A0F9-C979EA92FA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42574" y="2688865"/>
                  <a:ext cx="19908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B012BECF-F3FE-4A98-9777-729B67B34EAA}"/>
                  </a:ext>
                </a:extLst>
              </p14:cNvPr>
              <p14:cNvContentPartPr/>
              <p14:nvPr/>
            </p14:nvContentPartPr>
            <p14:xfrm>
              <a:off x="7942014" y="2817025"/>
              <a:ext cx="312120" cy="25092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B012BECF-F3FE-4A98-9777-729B67B34EA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33374" y="2808025"/>
                <a:ext cx="32976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8EA59C39-BF0E-449D-89BA-9D94AA5DF31C}"/>
              </a:ext>
            </a:extLst>
          </p:cNvPr>
          <p:cNvGrpSpPr/>
          <p:nvPr/>
        </p:nvGrpSpPr>
        <p:grpSpPr>
          <a:xfrm>
            <a:off x="7564014" y="2134825"/>
            <a:ext cx="1922760" cy="553320"/>
            <a:chOff x="7564014" y="2134825"/>
            <a:chExt cx="1922760" cy="5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4D84A990-E055-4A0C-8D33-7501DE416577}"/>
                    </a:ext>
                  </a:extLst>
                </p14:cNvPr>
                <p14:cNvContentPartPr/>
                <p14:nvPr/>
              </p14:nvContentPartPr>
              <p14:xfrm>
                <a:off x="7658334" y="2134825"/>
                <a:ext cx="268920" cy="322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4D84A990-E055-4A0C-8D33-7501DE4165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49334" y="2125825"/>
                  <a:ext cx="286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0CC077E-76D6-483B-BE02-58EE84A4169F}"/>
                    </a:ext>
                  </a:extLst>
                </p14:cNvPr>
                <p14:cNvContentPartPr/>
                <p14:nvPr/>
              </p14:nvContentPartPr>
              <p14:xfrm>
                <a:off x="8094294" y="2197105"/>
                <a:ext cx="283680" cy="2664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0CC077E-76D6-483B-BE02-58EE84A416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85654" y="2188465"/>
                  <a:ext cx="301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E0899BB5-542D-4315-8858-6A9CAA16DE5F}"/>
                    </a:ext>
                  </a:extLst>
                </p14:cNvPr>
                <p14:cNvContentPartPr/>
                <p14:nvPr/>
              </p14:nvContentPartPr>
              <p14:xfrm>
                <a:off x="8419014" y="2265145"/>
                <a:ext cx="73080" cy="1753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E0899BB5-542D-4315-8858-6A9CAA16DE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10014" y="2256505"/>
                  <a:ext cx="90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A1463F1-B873-471E-8448-050CA06C7AA0}"/>
                    </a:ext>
                  </a:extLst>
                </p14:cNvPr>
                <p14:cNvContentPartPr/>
                <p14:nvPr/>
              </p14:nvContentPartPr>
              <p14:xfrm>
                <a:off x="8394174" y="2164345"/>
                <a:ext cx="137520" cy="1400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A1463F1-B873-471E-8448-050CA06C7A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85534" y="2155705"/>
                  <a:ext cx="155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5B36CA3-9D80-4D72-8657-AB736F2E8FB0}"/>
                    </a:ext>
                  </a:extLst>
                </p14:cNvPr>
                <p14:cNvContentPartPr/>
                <p14:nvPr/>
              </p14:nvContentPartPr>
              <p14:xfrm>
                <a:off x="7564014" y="2648545"/>
                <a:ext cx="996840" cy="39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5B36CA3-9D80-4D72-8657-AB736F2E8F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55374" y="2639545"/>
                  <a:ext cx="1014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4805832-7EE3-4E54-B128-17F21E55FDE9}"/>
                    </a:ext>
                  </a:extLst>
                </p14:cNvPr>
                <p14:cNvContentPartPr/>
                <p14:nvPr/>
              </p14:nvContentPartPr>
              <p14:xfrm>
                <a:off x="8935254" y="2413825"/>
                <a:ext cx="20520" cy="1616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4805832-7EE3-4E54-B128-17F21E55FD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26254" y="2405185"/>
                  <a:ext cx="38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9616F27E-94AD-470C-9C2C-A0A9EA655879}"/>
                    </a:ext>
                  </a:extLst>
                </p14:cNvPr>
                <p14:cNvContentPartPr/>
                <p14:nvPr/>
              </p14:nvContentPartPr>
              <p14:xfrm>
                <a:off x="8793414" y="2505265"/>
                <a:ext cx="289080" cy="568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9616F27E-94AD-470C-9C2C-A0A9EA6558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84774" y="2496265"/>
                  <a:ext cx="306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C95474A-00FC-4D63-A2BF-33C47E08642D}"/>
                    </a:ext>
                  </a:extLst>
                </p14:cNvPr>
                <p14:cNvContentPartPr/>
                <p14:nvPr/>
              </p14:nvContentPartPr>
              <p14:xfrm>
                <a:off x="9270054" y="2316625"/>
                <a:ext cx="216720" cy="298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C95474A-00FC-4D63-A2BF-33C47E0864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61054" y="2307985"/>
                  <a:ext cx="23436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1C5FEFA6-5AA0-4456-A76E-007E4BB26AAC}"/>
              </a:ext>
            </a:extLst>
          </p:cNvPr>
          <p:cNvGrpSpPr/>
          <p:nvPr/>
        </p:nvGrpSpPr>
        <p:grpSpPr>
          <a:xfrm>
            <a:off x="9874134" y="2338225"/>
            <a:ext cx="967680" cy="258480"/>
            <a:chOff x="9874134" y="2338225"/>
            <a:chExt cx="9676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FBB30A49-00DB-455D-86AA-2D4772625303}"/>
                    </a:ext>
                  </a:extLst>
                </p14:cNvPr>
                <p14:cNvContentPartPr/>
                <p14:nvPr/>
              </p14:nvContentPartPr>
              <p14:xfrm>
                <a:off x="9874134" y="2338225"/>
                <a:ext cx="393840" cy="2574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FBB30A49-00DB-455D-86AA-2D47726253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65494" y="2329225"/>
                  <a:ext cx="411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CDFA62AE-94C6-423B-8BDB-2C6E6DF5089A}"/>
                    </a:ext>
                  </a:extLst>
                </p14:cNvPr>
                <p14:cNvContentPartPr/>
                <p14:nvPr/>
              </p14:nvContentPartPr>
              <p14:xfrm>
                <a:off x="10533654" y="2341465"/>
                <a:ext cx="308160" cy="2397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CDFA62AE-94C6-423B-8BDB-2C6E6DF508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24654" y="2332465"/>
                  <a:ext cx="325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CFEED76-218E-4406-A123-BBB11D7C9CD2}"/>
                    </a:ext>
                  </a:extLst>
                </p14:cNvPr>
                <p14:cNvContentPartPr/>
                <p14:nvPr/>
              </p14:nvContentPartPr>
              <p14:xfrm>
                <a:off x="10519614" y="2368465"/>
                <a:ext cx="219960" cy="2282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CFEED76-218E-4406-A123-BBB11D7C9C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10614" y="2359825"/>
                  <a:ext cx="2376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7D56ED44-5BB9-4A54-A1FC-03EB7DF2A672}"/>
              </a:ext>
            </a:extLst>
          </p:cNvPr>
          <p:cNvGrpSpPr/>
          <p:nvPr/>
        </p:nvGrpSpPr>
        <p:grpSpPr>
          <a:xfrm>
            <a:off x="11254374" y="2381425"/>
            <a:ext cx="524880" cy="300960"/>
            <a:chOff x="11254374" y="2381425"/>
            <a:chExt cx="52488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D84E45B-B225-4BBF-A400-E273A9D1993D}"/>
                    </a:ext>
                  </a:extLst>
                </p14:cNvPr>
                <p14:cNvContentPartPr/>
                <p14:nvPr/>
              </p14:nvContentPartPr>
              <p14:xfrm>
                <a:off x="11254374" y="2481505"/>
                <a:ext cx="285480" cy="176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D84E45B-B225-4BBF-A400-E273A9D199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45374" y="2472865"/>
                  <a:ext cx="303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C59CF4D-6CB9-4E2C-9D15-C9B611F9A68E}"/>
                    </a:ext>
                  </a:extLst>
                </p14:cNvPr>
                <p14:cNvContentPartPr/>
                <p14:nvPr/>
              </p14:nvContentPartPr>
              <p14:xfrm>
                <a:off x="11487654" y="2381425"/>
                <a:ext cx="291600" cy="3009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C59CF4D-6CB9-4E2C-9D15-C9B611F9A6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79014" y="2372785"/>
                  <a:ext cx="30924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1F0AA02A-21F8-4433-B431-D9AE99710A60}"/>
              </a:ext>
            </a:extLst>
          </p:cNvPr>
          <p:cNvGrpSpPr/>
          <p:nvPr/>
        </p:nvGrpSpPr>
        <p:grpSpPr>
          <a:xfrm>
            <a:off x="1206414" y="3831145"/>
            <a:ext cx="1361520" cy="428400"/>
            <a:chOff x="1206414" y="3831145"/>
            <a:chExt cx="136152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4C50D12A-F4B4-48EC-AFCB-9421DBA1FD50}"/>
                    </a:ext>
                  </a:extLst>
                </p14:cNvPr>
                <p14:cNvContentPartPr/>
                <p14:nvPr/>
              </p14:nvContentPartPr>
              <p14:xfrm>
                <a:off x="1206414" y="3836905"/>
                <a:ext cx="305640" cy="3409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4C50D12A-F4B4-48EC-AFCB-9421DBA1FD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97414" y="3827905"/>
                  <a:ext cx="3232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AA24101-D025-44F6-8403-DC37B35DCFCF}"/>
                    </a:ext>
                  </a:extLst>
                </p14:cNvPr>
                <p14:cNvContentPartPr/>
                <p14:nvPr/>
              </p14:nvContentPartPr>
              <p14:xfrm>
                <a:off x="1725534" y="4112305"/>
                <a:ext cx="147960" cy="1472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AA24101-D025-44F6-8403-DC37B35DCF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16534" y="4103665"/>
                  <a:ext cx="165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027B741-B7D6-4AF6-AB25-C375F1E0BC39}"/>
                    </a:ext>
                  </a:extLst>
                </p14:cNvPr>
                <p14:cNvContentPartPr/>
                <p14:nvPr/>
              </p14:nvContentPartPr>
              <p14:xfrm>
                <a:off x="1816254" y="4012585"/>
                <a:ext cx="209520" cy="1008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027B741-B7D6-4AF6-AB25-C375F1E0BC3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07254" y="4003945"/>
                  <a:ext cx="227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5DA8F72-7985-45AE-AE38-CAD7D5921FA8}"/>
                    </a:ext>
                  </a:extLst>
                </p14:cNvPr>
                <p14:cNvContentPartPr/>
                <p14:nvPr/>
              </p14:nvContentPartPr>
              <p14:xfrm>
                <a:off x="2219814" y="3831145"/>
                <a:ext cx="348120" cy="2977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5DA8F72-7985-45AE-AE38-CAD7D5921F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10814" y="3822505"/>
                  <a:ext cx="36576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2DD78AB7-73D2-4834-B3B0-A2C4E329F3B5}"/>
                  </a:ext>
                </a:extLst>
              </p14:cNvPr>
              <p14:cNvContentPartPr/>
              <p14:nvPr/>
            </p14:nvContentPartPr>
            <p14:xfrm>
              <a:off x="3273894" y="3917545"/>
              <a:ext cx="174240" cy="1872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2DD78AB7-73D2-4834-B3B0-A2C4E329F3B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265254" y="3908905"/>
                <a:ext cx="19188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o 99">
            <a:extLst>
              <a:ext uri="{FF2B5EF4-FFF2-40B4-BE49-F238E27FC236}">
                <a16:creationId xmlns:a16="http://schemas.microsoft.com/office/drawing/2014/main" id="{0EB6D01E-E507-42E9-A195-28FCBE373E51}"/>
              </a:ext>
            </a:extLst>
          </p:cNvPr>
          <p:cNvGrpSpPr/>
          <p:nvPr/>
        </p:nvGrpSpPr>
        <p:grpSpPr>
          <a:xfrm>
            <a:off x="3687894" y="3744025"/>
            <a:ext cx="1719000" cy="388080"/>
            <a:chOff x="3687894" y="3744025"/>
            <a:chExt cx="17190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1D85052-ABC2-4498-AF48-18CE95750EB4}"/>
                    </a:ext>
                  </a:extLst>
                </p14:cNvPr>
                <p14:cNvContentPartPr/>
                <p14:nvPr/>
              </p14:nvContentPartPr>
              <p14:xfrm>
                <a:off x="3687894" y="3744025"/>
                <a:ext cx="209880" cy="3067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1D85052-ABC2-4498-AF48-18CE95750E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78894" y="3735385"/>
                  <a:ext cx="227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4E60C626-F592-4705-B8CA-1F9094A358F6}"/>
                    </a:ext>
                  </a:extLst>
                </p14:cNvPr>
                <p14:cNvContentPartPr/>
                <p14:nvPr/>
              </p14:nvContentPartPr>
              <p14:xfrm>
                <a:off x="4045374" y="4033105"/>
                <a:ext cx="84600" cy="990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4E60C626-F592-4705-B8CA-1F9094A358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36734" y="4024105"/>
                  <a:ext cx="102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579ED5F-0221-48D6-B6A0-BC72CCE3BE43}"/>
                    </a:ext>
                  </a:extLst>
                </p14:cNvPr>
                <p14:cNvContentPartPr/>
                <p14:nvPr/>
              </p14:nvContentPartPr>
              <p14:xfrm>
                <a:off x="4281534" y="3783985"/>
                <a:ext cx="260640" cy="2167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579ED5F-0221-48D6-B6A0-BC72CCE3BE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72894" y="3775345"/>
                  <a:ext cx="278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360A0AA-4BE0-4107-AC81-09653047FE22}"/>
                    </a:ext>
                  </a:extLst>
                </p14:cNvPr>
                <p14:cNvContentPartPr/>
                <p14:nvPr/>
              </p14:nvContentPartPr>
              <p14:xfrm>
                <a:off x="4350654" y="3937345"/>
                <a:ext cx="230400" cy="604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360A0AA-4BE0-4107-AC81-09653047FE2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42014" y="3928345"/>
                  <a:ext cx="248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1627D21A-60DC-4DC6-9486-DCFA52C87EB3}"/>
                    </a:ext>
                  </a:extLst>
                </p14:cNvPr>
                <p14:cNvContentPartPr/>
                <p14:nvPr/>
              </p14:nvContentPartPr>
              <p14:xfrm>
                <a:off x="4699854" y="3779665"/>
                <a:ext cx="252720" cy="2710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1627D21A-60DC-4DC6-9486-DCFA52C87E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91214" y="3771025"/>
                  <a:ext cx="270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2540404-1493-42D7-84ED-D3B628506A81}"/>
                    </a:ext>
                  </a:extLst>
                </p14:cNvPr>
                <p14:cNvContentPartPr/>
                <p14:nvPr/>
              </p14:nvContentPartPr>
              <p14:xfrm>
                <a:off x="5066694" y="3848785"/>
                <a:ext cx="340200" cy="2167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2540404-1493-42D7-84ED-D3B628506A8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58054" y="3839785"/>
                  <a:ext cx="35784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F9D498B-D763-4A75-9BD0-A29B03984669}"/>
              </a:ext>
            </a:extLst>
          </p:cNvPr>
          <p:cNvGrpSpPr/>
          <p:nvPr/>
        </p:nvGrpSpPr>
        <p:grpSpPr>
          <a:xfrm>
            <a:off x="1244214" y="4347745"/>
            <a:ext cx="4328640" cy="217800"/>
            <a:chOff x="1244214" y="4347745"/>
            <a:chExt cx="43286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87287E1F-6686-47C6-877B-605940D82264}"/>
                    </a:ext>
                  </a:extLst>
                </p14:cNvPr>
                <p14:cNvContentPartPr/>
                <p14:nvPr/>
              </p14:nvContentPartPr>
              <p14:xfrm>
                <a:off x="1244214" y="4347745"/>
                <a:ext cx="4328640" cy="1238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87287E1F-6686-47C6-877B-605940D822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35574" y="4339105"/>
                  <a:ext cx="4346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3FAD62C4-0EDD-4BD6-9A7C-536B8FA61D30}"/>
                    </a:ext>
                  </a:extLst>
                </p14:cNvPr>
                <p14:cNvContentPartPr/>
                <p14:nvPr/>
              </p14:nvContentPartPr>
              <p14:xfrm>
                <a:off x="1373094" y="4518385"/>
                <a:ext cx="4143600" cy="471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3FAD62C4-0EDD-4BD6-9A7C-536B8FA61D3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64454" y="4509385"/>
                  <a:ext cx="41612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6C963EE2-E0E7-499D-BE0E-772FE8690CDF}"/>
              </a:ext>
            </a:extLst>
          </p:cNvPr>
          <p:cNvGrpSpPr/>
          <p:nvPr/>
        </p:nvGrpSpPr>
        <p:grpSpPr>
          <a:xfrm>
            <a:off x="6005934" y="3815665"/>
            <a:ext cx="642240" cy="328320"/>
            <a:chOff x="6005934" y="3815665"/>
            <a:chExt cx="6422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6F765E0-3720-4866-89FA-83AF3924F414}"/>
                    </a:ext>
                  </a:extLst>
                </p14:cNvPr>
                <p14:cNvContentPartPr/>
                <p14:nvPr/>
              </p14:nvContentPartPr>
              <p14:xfrm>
                <a:off x="6207174" y="3871825"/>
                <a:ext cx="27000" cy="147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6F765E0-3720-4866-89FA-83AF3924F41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98534" y="3862825"/>
                  <a:ext cx="44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3EC6712D-8272-4572-9DE2-F034BE2A350E}"/>
                    </a:ext>
                  </a:extLst>
                </p14:cNvPr>
                <p14:cNvContentPartPr/>
                <p14:nvPr/>
              </p14:nvContentPartPr>
              <p14:xfrm>
                <a:off x="6005934" y="3815665"/>
                <a:ext cx="330480" cy="2365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3EC6712D-8272-4572-9DE2-F034BE2A350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7294" y="3807025"/>
                  <a:ext cx="348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64486B3-5450-4515-8ACF-952B1CDC47C8}"/>
                    </a:ext>
                  </a:extLst>
                </p14:cNvPr>
                <p14:cNvContentPartPr/>
                <p14:nvPr/>
              </p14:nvContentPartPr>
              <p14:xfrm>
                <a:off x="6427134" y="4011505"/>
                <a:ext cx="221040" cy="1324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64486B3-5450-4515-8ACF-952B1CDC47C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18494" y="4002505"/>
                  <a:ext cx="2386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70085046-CF1A-433F-AABE-C045C309CC76}"/>
              </a:ext>
            </a:extLst>
          </p:cNvPr>
          <p:cNvGrpSpPr/>
          <p:nvPr/>
        </p:nvGrpSpPr>
        <p:grpSpPr>
          <a:xfrm>
            <a:off x="6997734" y="3808825"/>
            <a:ext cx="1147320" cy="282600"/>
            <a:chOff x="6997734" y="3808825"/>
            <a:chExt cx="114732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E3DCF865-078F-48AA-8FFA-F3EE38AC48EB}"/>
                    </a:ext>
                  </a:extLst>
                </p14:cNvPr>
                <p14:cNvContentPartPr/>
                <p14:nvPr/>
              </p14:nvContentPartPr>
              <p14:xfrm>
                <a:off x="6997734" y="3879385"/>
                <a:ext cx="394920" cy="2120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E3DCF865-078F-48AA-8FFA-F3EE38AC48E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88734" y="3870385"/>
                  <a:ext cx="412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032DFAD-B775-4F70-8D42-FF2E1035B54C}"/>
                    </a:ext>
                  </a:extLst>
                </p14:cNvPr>
                <p14:cNvContentPartPr/>
                <p14:nvPr/>
              </p14:nvContentPartPr>
              <p14:xfrm>
                <a:off x="7549254" y="3852025"/>
                <a:ext cx="68040" cy="2023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032DFAD-B775-4F70-8D42-FF2E1035B5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40614" y="3843025"/>
                  <a:ext cx="85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3783837F-B4C1-433A-B202-F280462F182B}"/>
                    </a:ext>
                  </a:extLst>
                </p14:cNvPr>
                <p14:cNvContentPartPr/>
                <p14:nvPr/>
              </p14:nvContentPartPr>
              <p14:xfrm>
                <a:off x="7401654" y="3829345"/>
                <a:ext cx="364680" cy="910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3783837F-B4C1-433A-B202-F280462F18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93014" y="3820345"/>
                  <a:ext cx="38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B5D77EF-F870-40DC-993C-676B2670AAA3}"/>
                    </a:ext>
                  </a:extLst>
                </p14:cNvPr>
                <p14:cNvContentPartPr/>
                <p14:nvPr/>
              </p14:nvContentPartPr>
              <p14:xfrm>
                <a:off x="7458894" y="3955345"/>
                <a:ext cx="309960" cy="198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B5D77EF-F870-40DC-993C-676B2670AA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50254" y="3946345"/>
                  <a:ext cx="327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3DCCA91-FA03-4D7F-AEBA-6D30F1F87A8C}"/>
                    </a:ext>
                  </a:extLst>
                </p14:cNvPr>
                <p14:cNvContentPartPr/>
                <p14:nvPr/>
              </p14:nvContentPartPr>
              <p14:xfrm>
                <a:off x="7881894" y="3872545"/>
                <a:ext cx="68400" cy="1872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3DCCA91-FA03-4D7F-AEBA-6D30F1F87A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73254" y="3863545"/>
                  <a:ext cx="86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6697F1D3-E836-483B-A6C9-7352920B625C}"/>
                    </a:ext>
                  </a:extLst>
                </p14:cNvPr>
                <p14:cNvContentPartPr/>
                <p14:nvPr/>
              </p14:nvContentPartPr>
              <p14:xfrm>
                <a:off x="7747614" y="3808825"/>
                <a:ext cx="397440" cy="979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6697F1D3-E836-483B-A6C9-7352920B625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38974" y="3799825"/>
                  <a:ext cx="415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C530FFE7-8EE4-49E7-8104-E9B346309FF7}"/>
                    </a:ext>
                  </a:extLst>
                </p14:cNvPr>
                <p14:cNvContentPartPr/>
                <p14:nvPr/>
              </p14:nvContentPartPr>
              <p14:xfrm>
                <a:off x="7900974" y="3940945"/>
                <a:ext cx="145800" cy="244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C530FFE7-8EE4-49E7-8104-E9B346309F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91974" y="3931945"/>
                  <a:ext cx="1634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3ECB21B7-D714-4E7F-8731-1BB6CC107268}"/>
              </a:ext>
            </a:extLst>
          </p:cNvPr>
          <p:cNvGrpSpPr/>
          <p:nvPr/>
        </p:nvGrpSpPr>
        <p:grpSpPr>
          <a:xfrm>
            <a:off x="251334" y="3688585"/>
            <a:ext cx="630720" cy="515160"/>
            <a:chOff x="251334" y="3688585"/>
            <a:chExt cx="63072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11D0AA4-2633-49B5-BF4C-464CF3564583}"/>
                    </a:ext>
                  </a:extLst>
                </p14:cNvPr>
                <p14:cNvContentPartPr/>
                <p14:nvPr/>
              </p14:nvContentPartPr>
              <p14:xfrm>
                <a:off x="484614" y="3879025"/>
                <a:ext cx="245520" cy="2282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11D0AA4-2633-49B5-BF4C-464CF356458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5974" y="3870025"/>
                  <a:ext cx="263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AFA78A87-0764-47CC-942F-92205BB371C6}"/>
                    </a:ext>
                  </a:extLst>
                </p14:cNvPr>
                <p14:cNvContentPartPr/>
                <p14:nvPr/>
              </p14:nvContentPartPr>
              <p14:xfrm>
                <a:off x="251334" y="3688585"/>
                <a:ext cx="630720" cy="5151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AFA78A87-0764-47CC-942F-92205BB371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2334" y="3679585"/>
                  <a:ext cx="64836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C3E211E6-1C12-47B6-A404-3DDDE439FC0A}"/>
              </a:ext>
            </a:extLst>
          </p:cNvPr>
          <p:cNvGrpSpPr/>
          <p:nvPr/>
        </p:nvGrpSpPr>
        <p:grpSpPr>
          <a:xfrm>
            <a:off x="1149894" y="4701985"/>
            <a:ext cx="10715040" cy="1091160"/>
            <a:chOff x="1149894" y="4701985"/>
            <a:chExt cx="10715040" cy="10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B6FF88A-4D71-4824-B053-686DB564DE38}"/>
                    </a:ext>
                  </a:extLst>
                </p14:cNvPr>
                <p14:cNvContentPartPr/>
                <p14:nvPr/>
              </p14:nvContentPartPr>
              <p14:xfrm>
                <a:off x="1403334" y="4988905"/>
                <a:ext cx="217800" cy="2977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B6FF88A-4D71-4824-B053-686DB564DE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94334" y="4980265"/>
                  <a:ext cx="235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4503766-2E7B-465F-BD85-25692E2ACEFF}"/>
                    </a:ext>
                  </a:extLst>
                </p14:cNvPr>
                <p14:cNvContentPartPr/>
                <p14:nvPr/>
              </p14:nvContentPartPr>
              <p14:xfrm>
                <a:off x="1720494" y="5167465"/>
                <a:ext cx="91440" cy="146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4503766-2E7B-465F-BD85-25692E2ACEF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11494" y="5158465"/>
                  <a:ext cx="109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D9642BE3-2B8F-45E2-8EE7-EAC70F32AA5A}"/>
                    </a:ext>
                  </a:extLst>
                </p14:cNvPr>
                <p14:cNvContentPartPr/>
                <p14:nvPr/>
              </p14:nvContentPartPr>
              <p14:xfrm>
                <a:off x="1705014" y="5061985"/>
                <a:ext cx="101880" cy="1000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D9642BE3-2B8F-45E2-8EE7-EAC70F32AA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96374" y="5052985"/>
                  <a:ext cx="119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C1DBAAA-A40A-4B09-A411-2AEA1E8E706D}"/>
                    </a:ext>
                  </a:extLst>
                </p14:cNvPr>
                <p14:cNvContentPartPr/>
                <p14:nvPr/>
              </p14:nvContentPartPr>
              <p14:xfrm>
                <a:off x="2031894" y="5015545"/>
                <a:ext cx="347400" cy="2433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C1DBAAA-A40A-4B09-A411-2AEA1E8E70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22894" y="5006905"/>
                  <a:ext cx="365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2A3F0DA-1A5C-48BA-B66A-568D445E21C2}"/>
                    </a:ext>
                  </a:extLst>
                </p14:cNvPr>
                <p14:cNvContentPartPr/>
                <p14:nvPr/>
              </p14:nvContentPartPr>
              <p14:xfrm>
                <a:off x="2654694" y="5003305"/>
                <a:ext cx="296280" cy="21384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2A3F0DA-1A5C-48BA-B66A-568D445E21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46054" y="4994305"/>
                  <a:ext cx="313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CEA8BE1-FBB4-4516-A539-EEE06B7F96C8}"/>
                    </a:ext>
                  </a:extLst>
                </p14:cNvPr>
                <p14:cNvContentPartPr/>
                <p14:nvPr/>
              </p14:nvContentPartPr>
              <p14:xfrm>
                <a:off x="3049974" y="5189425"/>
                <a:ext cx="119160" cy="961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CEA8BE1-FBB4-4516-A539-EEE06B7F96C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41334" y="5180425"/>
                  <a:ext cx="136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6FC6D1FD-3A0A-450B-854D-1B7C59B77C52}"/>
                    </a:ext>
                  </a:extLst>
                </p14:cNvPr>
                <p14:cNvContentPartPr/>
                <p14:nvPr/>
              </p14:nvContentPartPr>
              <p14:xfrm>
                <a:off x="3319614" y="4956145"/>
                <a:ext cx="243360" cy="1519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6FC6D1FD-3A0A-450B-854D-1B7C59B77C5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10614" y="4947145"/>
                  <a:ext cx="261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5CD1026-02BA-4051-A86E-372BFE038D66}"/>
                    </a:ext>
                  </a:extLst>
                </p14:cNvPr>
                <p14:cNvContentPartPr/>
                <p14:nvPr/>
              </p14:nvContentPartPr>
              <p14:xfrm>
                <a:off x="3371454" y="5059105"/>
                <a:ext cx="293400" cy="561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5CD1026-02BA-4051-A86E-372BFE038D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62814" y="5050465"/>
                  <a:ext cx="311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6B73107-5ADD-49A5-ABF4-5F2C44A1B4DC}"/>
                    </a:ext>
                  </a:extLst>
                </p14:cNvPr>
                <p14:cNvContentPartPr/>
                <p14:nvPr/>
              </p14:nvContentPartPr>
              <p14:xfrm>
                <a:off x="3742254" y="4946785"/>
                <a:ext cx="209520" cy="2336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6B73107-5ADD-49A5-ABF4-5F2C44A1B4D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33254" y="4938145"/>
                  <a:ext cx="227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2F6179D-6F30-4ACF-A53D-8968F89B930C}"/>
                    </a:ext>
                  </a:extLst>
                </p14:cNvPr>
                <p14:cNvContentPartPr/>
                <p14:nvPr/>
              </p14:nvContentPartPr>
              <p14:xfrm>
                <a:off x="4136814" y="5047585"/>
                <a:ext cx="176760" cy="1159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2F6179D-6F30-4ACF-A53D-8968F89B930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28174" y="5038585"/>
                  <a:ext cx="194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BEF300DC-7468-4E97-A062-CC51D93BC8BF}"/>
                    </a:ext>
                  </a:extLst>
                </p14:cNvPr>
                <p14:cNvContentPartPr/>
                <p14:nvPr/>
              </p14:nvContentPartPr>
              <p14:xfrm>
                <a:off x="4730814" y="5045785"/>
                <a:ext cx="556920" cy="4820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BEF300DC-7468-4E97-A062-CC51D93BC8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22174" y="5037145"/>
                  <a:ext cx="5745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E2D9B6C9-AEF2-49CA-B6EE-5CB88FE7A7D2}"/>
                    </a:ext>
                  </a:extLst>
                </p14:cNvPr>
                <p14:cNvContentPartPr/>
                <p14:nvPr/>
              </p14:nvContentPartPr>
              <p14:xfrm>
                <a:off x="9092214" y="4929145"/>
                <a:ext cx="198720" cy="262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E2D9B6C9-AEF2-49CA-B6EE-5CB88FE7A7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83214" y="4920505"/>
                  <a:ext cx="216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C06D41E5-5930-40B3-AD2C-8677C1B527D7}"/>
                    </a:ext>
                  </a:extLst>
                </p14:cNvPr>
                <p14:cNvContentPartPr/>
                <p14:nvPr/>
              </p14:nvContentPartPr>
              <p14:xfrm>
                <a:off x="9029214" y="5061265"/>
                <a:ext cx="265680" cy="201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C06D41E5-5930-40B3-AD2C-8677C1B527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20214" y="5052625"/>
                  <a:ext cx="283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5C25BFDD-E129-485F-A6A9-B0544178E55E}"/>
                    </a:ext>
                  </a:extLst>
                </p14:cNvPr>
                <p14:cNvContentPartPr/>
                <p14:nvPr/>
              </p14:nvContentPartPr>
              <p14:xfrm>
                <a:off x="9248454" y="4880905"/>
                <a:ext cx="252720" cy="2304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5C25BFDD-E129-485F-A6A9-B0544178E55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39814" y="4872265"/>
                  <a:ext cx="270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5E81D0E-8063-40D7-A113-0921F0CE1264}"/>
                    </a:ext>
                  </a:extLst>
                </p14:cNvPr>
                <p14:cNvContentPartPr/>
                <p14:nvPr/>
              </p14:nvContentPartPr>
              <p14:xfrm>
                <a:off x="9754974" y="4761025"/>
                <a:ext cx="302040" cy="2512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5E81D0E-8063-40D7-A113-0921F0CE126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45974" y="4752385"/>
                  <a:ext cx="319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B53F60C1-A025-454E-A0F4-303542B6A16F}"/>
                    </a:ext>
                  </a:extLst>
                </p14:cNvPr>
                <p14:cNvContentPartPr/>
                <p14:nvPr/>
              </p14:nvContentPartPr>
              <p14:xfrm>
                <a:off x="10218294" y="4861105"/>
                <a:ext cx="28800" cy="1378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B53F60C1-A025-454E-A0F4-303542B6A1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209654" y="4852465"/>
                  <a:ext cx="46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35828B4F-8409-4109-A970-DF2C6E6A523B}"/>
                    </a:ext>
                  </a:extLst>
                </p14:cNvPr>
                <p14:cNvContentPartPr/>
                <p14:nvPr/>
              </p14:nvContentPartPr>
              <p14:xfrm>
                <a:off x="10210734" y="4794865"/>
                <a:ext cx="84240" cy="1209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35828B4F-8409-4109-A970-DF2C6E6A523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01734" y="4786225"/>
                  <a:ext cx="101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56360050-F30B-4FC7-9953-3E4FBFC61F0B}"/>
                    </a:ext>
                  </a:extLst>
                </p14:cNvPr>
                <p14:cNvContentPartPr/>
                <p14:nvPr/>
              </p14:nvContentPartPr>
              <p14:xfrm>
                <a:off x="10351494" y="4795945"/>
                <a:ext cx="218160" cy="2127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56360050-F30B-4FC7-9953-3E4FBFC61F0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42854" y="4786945"/>
                  <a:ext cx="235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404F5A67-AC66-4898-BF78-063F93015BB9}"/>
                    </a:ext>
                  </a:extLst>
                </p14:cNvPr>
                <p14:cNvContentPartPr/>
                <p14:nvPr/>
              </p14:nvContentPartPr>
              <p14:xfrm>
                <a:off x="10660014" y="4954705"/>
                <a:ext cx="222840" cy="241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404F5A67-AC66-4898-BF78-063F93015BB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51014" y="4945705"/>
                  <a:ext cx="240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5AA86910-1384-48E6-816C-D63F328BB43A}"/>
                    </a:ext>
                  </a:extLst>
                </p14:cNvPr>
                <p14:cNvContentPartPr/>
                <p14:nvPr/>
              </p14:nvContentPartPr>
              <p14:xfrm>
                <a:off x="11016414" y="4701985"/>
                <a:ext cx="206280" cy="2710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5AA86910-1384-48E6-816C-D63F328BB4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07414" y="4692985"/>
                  <a:ext cx="223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B3A8EC52-793D-42F9-91B3-5E23BF6341FD}"/>
                    </a:ext>
                  </a:extLst>
                </p14:cNvPr>
                <p14:cNvContentPartPr/>
                <p14:nvPr/>
              </p14:nvContentPartPr>
              <p14:xfrm>
                <a:off x="11247174" y="4969825"/>
                <a:ext cx="89280" cy="763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B3A8EC52-793D-42F9-91B3-5E23BF6341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238534" y="4961185"/>
                  <a:ext cx="106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B1DEB14-A593-47D5-9BAE-83FB09F90C1D}"/>
                    </a:ext>
                  </a:extLst>
                </p14:cNvPr>
                <p14:cNvContentPartPr/>
                <p14:nvPr/>
              </p14:nvContentPartPr>
              <p14:xfrm>
                <a:off x="11301534" y="4743745"/>
                <a:ext cx="205200" cy="1468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4B1DEB14-A593-47D5-9BAE-83FB09F90C1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292894" y="4734745"/>
                  <a:ext cx="22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530B4DC4-2A0D-4797-9827-3AA66025FBF9}"/>
                    </a:ext>
                  </a:extLst>
                </p14:cNvPr>
                <p14:cNvContentPartPr/>
                <p14:nvPr/>
              </p14:nvContentPartPr>
              <p14:xfrm>
                <a:off x="11349054" y="4854265"/>
                <a:ext cx="219960" cy="273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530B4DC4-2A0D-4797-9827-3AA66025FBF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340054" y="4845265"/>
                  <a:ext cx="237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BC5FDED1-E4B2-43EA-ADAF-C8A887E058B1}"/>
                    </a:ext>
                  </a:extLst>
                </p14:cNvPr>
                <p14:cNvContentPartPr/>
                <p14:nvPr/>
              </p14:nvContentPartPr>
              <p14:xfrm>
                <a:off x="11681694" y="4732585"/>
                <a:ext cx="183240" cy="2577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C5FDED1-E4B2-43EA-ADAF-C8A887E058B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673054" y="4723945"/>
                  <a:ext cx="200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2C10889E-E6A0-4102-9797-F9EFACEDA602}"/>
                    </a:ext>
                  </a:extLst>
                </p14:cNvPr>
                <p14:cNvContentPartPr/>
                <p14:nvPr/>
              </p14:nvContentPartPr>
              <p14:xfrm>
                <a:off x="1149894" y="5244145"/>
                <a:ext cx="3162240" cy="5490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2C10889E-E6A0-4102-9797-F9EFACEDA60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41254" y="5235505"/>
                  <a:ext cx="31798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20A7C776-8C76-4D69-84FF-FC4EF7DF4B90}"/>
                    </a:ext>
                  </a:extLst>
                </p14:cNvPr>
                <p14:cNvContentPartPr/>
                <p14:nvPr/>
              </p14:nvContentPartPr>
              <p14:xfrm>
                <a:off x="5690214" y="4848505"/>
                <a:ext cx="243000" cy="2304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20A7C776-8C76-4D69-84FF-FC4EF7DF4B9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81214" y="4839865"/>
                  <a:ext cx="260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D4E2DA96-666D-4D1B-A5C7-75A94FDF7BB6}"/>
                    </a:ext>
                  </a:extLst>
                </p14:cNvPr>
                <p14:cNvContentPartPr/>
                <p14:nvPr/>
              </p14:nvContentPartPr>
              <p14:xfrm>
                <a:off x="5999454" y="4957225"/>
                <a:ext cx="42840" cy="1360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D4E2DA96-666D-4D1B-A5C7-75A94FDF7B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90454" y="4948585"/>
                  <a:ext cx="60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01470EF-7EFF-44DA-A650-B16683C0E2D8}"/>
                    </a:ext>
                  </a:extLst>
                </p14:cNvPr>
                <p14:cNvContentPartPr/>
                <p14:nvPr/>
              </p14:nvContentPartPr>
              <p14:xfrm>
                <a:off x="6053454" y="4889185"/>
                <a:ext cx="58680" cy="867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01470EF-7EFF-44DA-A650-B16683C0E2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44814" y="4880185"/>
                  <a:ext cx="76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EE45E310-6A77-4A69-AF62-EFB81BA4FC3A}"/>
                    </a:ext>
                  </a:extLst>
                </p14:cNvPr>
                <p14:cNvContentPartPr/>
                <p14:nvPr/>
              </p14:nvContentPartPr>
              <p14:xfrm>
                <a:off x="6408774" y="4865785"/>
                <a:ext cx="398880" cy="2386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EE45E310-6A77-4A69-AF62-EFB81BA4FC3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00134" y="4856785"/>
                  <a:ext cx="416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1085CA61-E49F-4A97-BCE8-AA9F31DCB55A}"/>
                    </a:ext>
                  </a:extLst>
                </p14:cNvPr>
                <p14:cNvContentPartPr/>
                <p14:nvPr/>
              </p14:nvContentPartPr>
              <p14:xfrm>
                <a:off x="7019334" y="5018065"/>
                <a:ext cx="220320" cy="25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1085CA61-E49F-4A97-BCE8-AA9F31DCB55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10694" y="5009425"/>
                  <a:ext cx="237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3370313-3967-410D-8E06-C608099A5FBC}"/>
                    </a:ext>
                  </a:extLst>
                </p14:cNvPr>
                <p14:cNvContentPartPr/>
                <p14:nvPr/>
              </p14:nvContentPartPr>
              <p14:xfrm>
                <a:off x="7368174" y="4812505"/>
                <a:ext cx="402840" cy="3110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3370313-3967-410D-8E06-C608099A5FB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59534" y="4803865"/>
                  <a:ext cx="4204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9C537D65-D372-49D2-8DAA-91CE46F2BEFF}"/>
                    </a:ext>
                  </a:extLst>
                </p14:cNvPr>
                <p14:cNvContentPartPr/>
                <p14:nvPr/>
              </p14:nvContentPartPr>
              <p14:xfrm>
                <a:off x="7772094" y="5113825"/>
                <a:ext cx="103680" cy="892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9C537D65-D372-49D2-8DAA-91CE46F2BE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63094" y="5104825"/>
                  <a:ext cx="121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7C344C73-0189-463A-887D-CF98FB91C689}"/>
                    </a:ext>
                  </a:extLst>
                </p14:cNvPr>
                <p14:cNvContentPartPr/>
                <p14:nvPr/>
              </p14:nvContentPartPr>
              <p14:xfrm>
                <a:off x="7944894" y="4830865"/>
                <a:ext cx="243360" cy="1821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7C344C73-0189-463A-887D-CF98FB91C68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35894" y="4821865"/>
                  <a:ext cx="261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AEF2FCC0-ED46-4CAC-9F96-A1369DD892E7}"/>
                    </a:ext>
                  </a:extLst>
                </p14:cNvPr>
                <p14:cNvContentPartPr/>
                <p14:nvPr/>
              </p14:nvContentPartPr>
              <p14:xfrm>
                <a:off x="8038854" y="4985305"/>
                <a:ext cx="329400" cy="216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AEF2FCC0-ED46-4CAC-9F96-A1369DD892E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30214" y="4976305"/>
                  <a:ext cx="347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D427195-DD2B-4F8D-9946-3B266765ECF3}"/>
                    </a:ext>
                  </a:extLst>
                </p14:cNvPr>
                <p14:cNvContentPartPr/>
                <p14:nvPr/>
              </p14:nvContentPartPr>
              <p14:xfrm>
                <a:off x="8493534" y="4846705"/>
                <a:ext cx="183240" cy="2635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D427195-DD2B-4F8D-9946-3B266765ECF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84534" y="4838065"/>
                  <a:ext cx="200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2AC3D066-E730-457A-A127-A86CB6744751}"/>
                    </a:ext>
                  </a:extLst>
                </p14:cNvPr>
                <p14:cNvContentPartPr/>
                <p14:nvPr/>
              </p14:nvContentPartPr>
              <p14:xfrm>
                <a:off x="5636574" y="5168905"/>
                <a:ext cx="3097080" cy="3574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2AC3D066-E730-457A-A127-A86CB674475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27934" y="5160265"/>
                  <a:ext cx="311472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750824AE-3C7C-4FA5-A804-00EF2FAC4117}"/>
              </a:ext>
            </a:extLst>
          </p:cNvPr>
          <p:cNvGrpSpPr/>
          <p:nvPr/>
        </p:nvGrpSpPr>
        <p:grpSpPr>
          <a:xfrm>
            <a:off x="2237814" y="5914105"/>
            <a:ext cx="392760" cy="206640"/>
            <a:chOff x="2237814" y="5914105"/>
            <a:chExt cx="39276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B882AF52-3A60-4A71-BAC5-D35EE1AA60E0}"/>
                    </a:ext>
                  </a:extLst>
                </p14:cNvPr>
                <p14:cNvContentPartPr/>
                <p14:nvPr/>
              </p14:nvContentPartPr>
              <p14:xfrm>
                <a:off x="2430054" y="5914105"/>
                <a:ext cx="29880" cy="1688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B882AF52-3A60-4A71-BAC5-D35EE1AA60E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21414" y="5905105"/>
                  <a:ext cx="4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D50122BB-ED14-4564-8A10-7529440EEE53}"/>
                    </a:ext>
                  </a:extLst>
                </p14:cNvPr>
                <p14:cNvContentPartPr/>
                <p14:nvPr/>
              </p14:nvContentPartPr>
              <p14:xfrm>
                <a:off x="2237814" y="5918065"/>
                <a:ext cx="365400" cy="1994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D50122BB-ED14-4564-8A10-7529440EEE5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28814" y="5909065"/>
                  <a:ext cx="383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06E3D969-70B9-4B2A-84FF-81035565BC77}"/>
                    </a:ext>
                  </a:extLst>
                </p14:cNvPr>
                <p14:cNvContentPartPr/>
                <p14:nvPr/>
              </p14:nvContentPartPr>
              <p14:xfrm>
                <a:off x="2581254" y="6021385"/>
                <a:ext cx="49320" cy="993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06E3D969-70B9-4B2A-84FF-81035565BC7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72614" y="6012745"/>
                  <a:ext cx="669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E999DD7C-D57F-4379-9C79-36FA4A4FFAFB}"/>
              </a:ext>
            </a:extLst>
          </p:cNvPr>
          <p:cNvGrpSpPr/>
          <p:nvPr/>
        </p:nvGrpSpPr>
        <p:grpSpPr>
          <a:xfrm>
            <a:off x="3145014" y="6006265"/>
            <a:ext cx="776160" cy="165960"/>
            <a:chOff x="3145014" y="6006265"/>
            <a:chExt cx="77616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78921743-6C19-472D-811E-3BE2CD64498A}"/>
                    </a:ext>
                  </a:extLst>
                </p14:cNvPr>
                <p14:cNvContentPartPr/>
                <p14:nvPr/>
              </p14:nvContentPartPr>
              <p14:xfrm>
                <a:off x="3145014" y="6035065"/>
                <a:ext cx="210240" cy="1062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78921743-6C19-472D-811E-3BE2CD6449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36374" y="6026065"/>
                  <a:ext cx="227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BC0EA97-61CF-49D6-9838-66E3447B5C7F}"/>
                    </a:ext>
                  </a:extLst>
                </p14:cNvPr>
                <p14:cNvContentPartPr/>
                <p14:nvPr/>
              </p14:nvContentPartPr>
              <p14:xfrm>
                <a:off x="3397014" y="6006265"/>
                <a:ext cx="61200" cy="1454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BC0EA97-61CF-49D6-9838-66E3447B5C7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88014" y="5997625"/>
                  <a:ext cx="7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683D5C3-1B67-465E-BCE0-AE0FB495EDC7}"/>
                    </a:ext>
                  </a:extLst>
                </p14:cNvPr>
                <p14:cNvContentPartPr/>
                <p14:nvPr/>
              </p14:nvContentPartPr>
              <p14:xfrm>
                <a:off x="3305934" y="6010225"/>
                <a:ext cx="292320" cy="518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683D5C3-1B67-465E-BCE0-AE0FB495EDC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96934" y="6001585"/>
                  <a:ext cx="309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BDE5CC49-DAB0-4969-AD08-B0A531696299}"/>
                    </a:ext>
                  </a:extLst>
                </p14:cNvPr>
                <p14:cNvContentPartPr/>
                <p14:nvPr/>
              </p14:nvContentPartPr>
              <p14:xfrm>
                <a:off x="3411054" y="6086905"/>
                <a:ext cx="242280" cy="529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BDE5CC49-DAB0-4969-AD08-B0A53169629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02054" y="6078265"/>
                  <a:ext cx="259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0BBB56E0-2C43-4778-B609-C1CCA3CDEB7C}"/>
                    </a:ext>
                  </a:extLst>
                </p14:cNvPr>
                <p14:cNvContentPartPr/>
                <p14:nvPr/>
              </p14:nvContentPartPr>
              <p14:xfrm>
                <a:off x="3725694" y="6024625"/>
                <a:ext cx="169560" cy="1476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0BBB56E0-2C43-4778-B609-C1CCA3CDEB7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17054" y="6015625"/>
                  <a:ext cx="187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27E0CC91-3258-480B-903C-7CCEC041F629}"/>
                    </a:ext>
                  </a:extLst>
                </p14:cNvPr>
                <p14:cNvContentPartPr/>
                <p14:nvPr/>
              </p14:nvContentPartPr>
              <p14:xfrm>
                <a:off x="3778974" y="6098785"/>
                <a:ext cx="142200" cy="255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27E0CC91-3258-480B-903C-7CCEC041F62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70334" y="6090145"/>
                  <a:ext cx="1598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0425512F-1C2A-4878-8E29-6497309A61CA}"/>
              </a:ext>
            </a:extLst>
          </p:cNvPr>
          <p:cNvGrpSpPr/>
          <p:nvPr/>
        </p:nvGrpSpPr>
        <p:grpSpPr>
          <a:xfrm>
            <a:off x="6576894" y="5829145"/>
            <a:ext cx="551160" cy="197640"/>
            <a:chOff x="6576894" y="5829145"/>
            <a:chExt cx="55116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13001763-05C6-448D-B5A1-23595B4FD77F}"/>
                    </a:ext>
                  </a:extLst>
                </p14:cNvPr>
                <p14:cNvContentPartPr/>
                <p14:nvPr/>
              </p14:nvContentPartPr>
              <p14:xfrm>
                <a:off x="6688494" y="5834185"/>
                <a:ext cx="43560" cy="1450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13001763-05C6-448D-B5A1-23595B4FD77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79494" y="5825545"/>
                  <a:ext cx="61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EFD113A1-FC43-4AC1-9181-997A1CB12C65}"/>
                    </a:ext>
                  </a:extLst>
                </p14:cNvPr>
                <p14:cNvContentPartPr/>
                <p14:nvPr/>
              </p14:nvContentPartPr>
              <p14:xfrm>
                <a:off x="6576894" y="5846785"/>
                <a:ext cx="343080" cy="1800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EFD113A1-FC43-4AC1-9181-997A1CB12C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67894" y="5837785"/>
                  <a:ext cx="360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E4FEB6E-EC40-49F1-B048-FE6CEB238DC9}"/>
                    </a:ext>
                  </a:extLst>
                </p14:cNvPr>
                <p14:cNvContentPartPr/>
                <p14:nvPr/>
              </p14:nvContentPartPr>
              <p14:xfrm>
                <a:off x="6883614" y="5829145"/>
                <a:ext cx="244440" cy="1432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E4FEB6E-EC40-49F1-B048-FE6CEB238D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74614" y="5820505"/>
                  <a:ext cx="2620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40D40651-2A0F-45F4-92B7-27680B44880C}"/>
              </a:ext>
            </a:extLst>
          </p:cNvPr>
          <p:cNvGrpSpPr/>
          <p:nvPr/>
        </p:nvGrpSpPr>
        <p:grpSpPr>
          <a:xfrm>
            <a:off x="7444854" y="5760745"/>
            <a:ext cx="636840" cy="173520"/>
            <a:chOff x="7444854" y="5760745"/>
            <a:chExt cx="6368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7ED54B0-AC41-47DD-BFB8-2BF9E528281A}"/>
                    </a:ext>
                  </a:extLst>
                </p14:cNvPr>
                <p14:cNvContentPartPr/>
                <p14:nvPr/>
              </p14:nvContentPartPr>
              <p14:xfrm>
                <a:off x="7444854" y="5808265"/>
                <a:ext cx="151200" cy="12600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7ED54B0-AC41-47DD-BFB8-2BF9E528281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36214" y="5799625"/>
                  <a:ext cx="168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6324CD2-C68B-454C-AFB3-799DAE619CD2}"/>
                    </a:ext>
                  </a:extLst>
                </p14:cNvPr>
                <p14:cNvContentPartPr/>
                <p14:nvPr/>
              </p14:nvContentPartPr>
              <p14:xfrm>
                <a:off x="7580934" y="5770105"/>
                <a:ext cx="99000" cy="1407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6324CD2-C68B-454C-AFB3-799DAE619CD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71934" y="5761105"/>
                  <a:ext cx="116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282A7F34-788E-4725-B604-55B20BC1B0B3}"/>
                    </a:ext>
                  </a:extLst>
                </p14:cNvPr>
                <p14:cNvContentPartPr/>
                <p14:nvPr/>
              </p14:nvContentPartPr>
              <p14:xfrm>
                <a:off x="7523334" y="5760745"/>
                <a:ext cx="213480" cy="3060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282A7F34-788E-4725-B604-55B20BC1B0B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14694" y="5752105"/>
                  <a:ext cx="231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360C432D-0227-4629-98EB-CAE07F2A585D}"/>
                    </a:ext>
                  </a:extLst>
                </p14:cNvPr>
                <p14:cNvContentPartPr/>
                <p14:nvPr/>
              </p14:nvContentPartPr>
              <p14:xfrm>
                <a:off x="7516494" y="5846425"/>
                <a:ext cx="265680" cy="280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360C432D-0227-4629-98EB-CAE07F2A585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07854" y="5837425"/>
                  <a:ext cx="283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CE1BC337-AD56-4805-8B81-4375268FF043}"/>
                    </a:ext>
                  </a:extLst>
                </p14:cNvPr>
                <p14:cNvContentPartPr/>
                <p14:nvPr/>
              </p14:nvContentPartPr>
              <p14:xfrm>
                <a:off x="7840854" y="5775145"/>
                <a:ext cx="240840" cy="1522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CE1BC337-AD56-4805-8B81-4375268FF04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32214" y="5766145"/>
                  <a:ext cx="258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F2D778AE-9BEE-48BC-9496-0E53122B81AE}"/>
                    </a:ext>
                  </a:extLst>
                </p14:cNvPr>
                <p14:cNvContentPartPr/>
                <p14:nvPr/>
              </p14:nvContentPartPr>
              <p14:xfrm>
                <a:off x="7879374" y="5875945"/>
                <a:ext cx="140400" cy="205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F2D778AE-9BEE-48BC-9496-0E53122B81A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70374" y="5867305"/>
                  <a:ext cx="15804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3" name="Entrada de lápiz 202">
                <a:extLst>
                  <a:ext uri="{FF2B5EF4-FFF2-40B4-BE49-F238E27FC236}">
                    <a16:creationId xmlns:a16="http://schemas.microsoft.com/office/drawing/2014/main" id="{2611A5A1-26A8-46B8-BBC9-778983910B84}"/>
                  </a:ext>
                </a:extLst>
              </p14:cNvPr>
              <p14:cNvContentPartPr/>
              <p14:nvPr/>
            </p14:nvContentPartPr>
            <p14:xfrm>
              <a:off x="9806814" y="5141545"/>
              <a:ext cx="2149200" cy="238320"/>
            </p14:xfrm>
          </p:contentPart>
        </mc:Choice>
        <mc:Fallback xmlns="">
          <p:pic>
            <p:nvPicPr>
              <p:cNvPr id="203" name="Entrada de lápiz 202">
                <a:extLst>
                  <a:ext uri="{FF2B5EF4-FFF2-40B4-BE49-F238E27FC236}">
                    <a16:creationId xmlns:a16="http://schemas.microsoft.com/office/drawing/2014/main" id="{2611A5A1-26A8-46B8-BBC9-778983910B8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797814" y="5132545"/>
                <a:ext cx="2166840" cy="25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upo 223">
            <a:extLst>
              <a:ext uri="{FF2B5EF4-FFF2-40B4-BE49-F238E27FC236}">
                <a16:creationId xmlns:a16="http://schemas.microsoft.com/office/drawing/2014/main" id="{8A49BB3B-B31F-4BFA-B2A1-2AFFBC276D24}"/>
              </a:ext>
            </a:extLst>
          </p:cNvPr>
          <p:cNvGrpSpPr/>
          <p:nvPr/>
        </p:nvGrpSpPr>
        <p:grpSpPr>
          <a:xfrm>
            <a:off x="10252854" y="5530705"/>
            <a:ext cx="1320120" cy="265320"/>
            <a:chOff x="10252854" y="5530705"/>
            <a:chExt cx="1320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2C739217-84F3-4E4C-A894-9E7FE826D104}"/>
                    </a:ext>
                  </a:extLst>
                </p14:cNvPr>
                <p14:cNvContentPartPr/>
                <p14:nvPr/>
              </p14:nvContentPartPr>
              <p14:xfrm>
                <a:off x="10411974" y="5572465"/>
                <a:ext cx="40680" cy="1256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2C739217-84F3-4E4C-A894-9E7FE826D10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402974" y="5563825"/>
                  <a:ext cx="58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05AF0402-EF2E-4913-9E20-AD828854C52A}"/>
                    </a:ext>
                  </a:extLst>
                </p14:cNvPr>
                <p14:cNvContentPartPr/>
                <p14:nvPr/>
              </p14:nvContentPartPr>
              <p14:xfrm>
                <a:off x="10252854" y="5550865"/>
                <a:ext cx="329040" cy="2008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05AF0402-EF2E-4913-9E20-AD828854C52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43854" y="5542225"/>
                  <a:ext cx="346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AD54FDA-D757-40E1-BD27-CF9AD832D06F}"/>
                    </a:ext>
                  </a:extLst>
                </p14:cNvPr>
                <p14:cNvContentPartPr/>
                <p14:nvPr/>
              </p14:nvContentPartPr>
              <p14:xfrm>
                <a:off x="10562814" y="5675785"/>
                <a:ext cx="151200" cy="1202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AD54FDA-D757-40E1-BD27-CF9AD832D06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53814" y="5667145"/>
                  <a:ext cx="168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B93A45DB-9446-47B5-8362-60868A2976EE}"/>
                    </a:ext>
                  </a:extLst>
                </p14:cNvPr>
                <p14:cNvContentPartPr/>
                <p14:nvPr/>
              </p14:nvContentPartPr>
              <p14:xfrm>
                <a:off x="10928934" y="5598025"/>
                <a:ext cx="205920" cy="1227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B93A45DB-9446-47B5-8362-60868A2976E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920294" y="5589385"/>
                  <a:ext cx="223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99A50E9F-4911-48F8-A87F-2B761CB04651}"/>
                    </a:ext>
                  </a:extLst>
                </p14:cNvPr>
                <p14:cNvContentPartPr/>
                <p14:nvPr/>
              </p14:nvContentPartPr>
              <p14:xfrm>
                <a:off x="11184174" y="5560585"/>
                <a:ext cx="87120" cy="1713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99A50E9F-4911-48F8-A87F-2B761CB0465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175174" y="5551585"/>
                  <a:ext cx="104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65E2DAB2-A89B-43AA-92DA-C1B3A8F2CC63}"/>
                    </a:ext>
                  </a:extLst>
                </p14:cNvPr>
                <p14:cNvContentPartPr/>
                <p14:nvPr/>
              </p14:nvContentPartPr>
              <p14:xfrm>
                <a:off x="11121894" y="5546905"/>
                <a:ext cx="233640" cy="457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65E2DAB2-A89B-43AA-92DA-C1B3A8F2CC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112894" y="5537905"/>
                  <a:ext cx="251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E2B5731F-3628-40DE-A0CC-17B8CD26819A}"/>
                    </a:ext>
                  </a:extLst>
                </p14:cNvPr>
                <p14:cNvContentPartPr/>
                <p14:nvPr/>
              </p14:nvContentPartPr>
              <p14:xfrm>
                <a:off x="11136294" y="5642305"/>
                <a:ext cx="200880" cy="291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E2B5731F-3628-40DE-A0CC-17B8CD26819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27294" y="5633665"/>
                  <a:ext cx="218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83799ECA-555D-4BE1-8FA1-7B40C1860741}"/>
                    </a:ext>
                  </a:extLst>
                </p14:cNvPr>
                <p14:cNvContentPartPr/>
                <p14:nvPr/>
              </p14:nvContentPartPr>
              <p14:xfrm>
                <a:off x="11361654" y="5530705"/>
                <a:ext cx="211320" cy="1756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83799ECA-555D-4BE1-8FA1-7B40C18607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353014" y="5522065"/>
                  <a:ext cx="228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95F808C1-7F82-43C2-9C46-C2055AC54932}"/>
                    </a:ext>
                  </a:extLst>
                </p14:cNvPr>
                <p14:cNvContentPartPr/>
                <p14:nvPr/>
              </p14:nvContentPartPr>
              <p14:xfrm>
                <a:off x="11447694" y="5609545"/>
                <a:ext cx="124920" cy="363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95F808C1-7F82-43C2-9C46-C2055AC5493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438694" y="5600545"/>
                  <a:ext cx="14256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90E090C6-EF2F-4D03-A5F9-432F332848A7}"/>
                  </a:ext>
                </a:extLst>
              </p14:cNvPr>
              <p14:cNvContentPartPr/>
              <p14:nvPr/>
            </p14:nvContentPartPr>
            <p14:xfrm>
              <a:off x="10866294" y="5929945"/>
              <a:ext cx="226440" cy="32688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90E090C6-EF2F-4D03-A5F9-432F332848A7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857294" y="5921305"/>
                <a:ext cx="24408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upo 222">
            <a:extLst>
              <a:ext uri="{FF2B5EF4-FFF2-40B4-BE49-F238E27FC236}">
                <a16:creationId xmlns:a16="http://schemas.microsoft.com/office/drawing/2014/main" id="{F8CE309E-AF77-4511-B271-2D09C2C28729}"/>
              </a:ext>
            </a:extLst>
          </p:cNvPr>
          <p:cNvGrpSpPr/>
          <p:nvPr/>
        </p:nvGrpSpPr>
        <p:grpSpPr>
          <a:xfrm>
            <a:off x="10207854" y="6490465"/>
            <a:ext cx="1752120" cy="251640"/>
            <a:chOff x="10207854" y="6490465"/>
            <a:chExt cx="17521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24A3520F-BBEF-4975-9BB3-EBA572E70E10}"/>
                    </a:ext>
                  </a:extLst>
                </p14:cNvPr>
                <p14:cNvContentPartPr/>
                <p14:nvPr/>
              </p14:nvContentPartPr>
              <p14:xfrm>
                <a:off x="10305054" y="6522145"/>
                <a:ext cx="81720" cy="1389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24A3520F-BBEF-4975-9BB3-EBA572E70E1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96414" y="6513145"/>
                  <a:ext cx="99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92848EE0-8869-4BA7-AE8F-D37EA3D0DD14}"/>
                    </a:ext>
                  </a:extLst>
                </p14:cNvPr>
                <p14:cNvContentPartPr/>
                <p14:nvPr/>
              </p14:nvContentPartPr>
              <p14:xfrm>
                <a:off x="10207854" y="6507385"/>
                <a:ext cx="361440" cy="2196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92848EE0-8869-4BA7-AE8F-D37EA3D0DD1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199214" y="6498385"/>
                  <a:ext cx="379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87E3CBD1-ACD7-476E-994B-7106125053F6}"/>
                    </a:ext>
                  </a:extLst>
                </p14:cNvPr>
                <p14:cNvContentPartPr/>
                <p14:nvPr/>
              </p14:nvContentPartPr>
              <p14:xfrm>
                <a:off x="10563894" y="6505585"/>
                <a:ext cx="240480" cy="2026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87E3CBD1-ACD7-476E-994B-7106125053F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555254" y="6496585"/>
                  <a:ext cx="258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8F4D0685-331A-475A-8530-D21F0BF72E11}"/>
                    </a:ext>
                  </a:extLst>
                </p14:cNvPr>
                <p14:cNvContentPartPr/>
                <p14:nvPr/>
              </p14:nvContentPartPr>
              <p14:xfrm>
                <a:off x="11058894" y="6534385"/>
                <a:ext cx="222120" cy="1558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8F4D0685-331A-475A-8530-D21F0BF72E1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050254" y="6525385"/>
                  <a:ext cx="239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D246818C-ABA6-4010-B9B2-886F319FD1E2}"/>
                    </a:ext>
                  </a:extLst>
                </p14:cNvPr>
                <p14:cNvContentPartPr/>
                <p14:nvPr/>
              </p14:nvContentPartPr>
              <p14:xfrm>
                <a:off x="11383254" y="6503065"/>
                <a:ext cx="10800" cy="1742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D246818C-ABA6-4010-B9B2-886F319FD1E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374254" y="6494425"/>
                  <a:ext cx="28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0A2AB16-417A-4675-86ED-A4AB90BCB926}"/>
                    </a:ext>
                  </a:extLst>
                </p14:cNvPr>
                <p14:cNvContentPartPr/>
                <p14:nvPr/>
              </p14:nvContentPartPr>
              <p14:xfrm>
                <a:off x="11234214" y="6490465"/>
                <a:ext cx="273600" cy="3672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0A2AB16-417A-4675-86ED-A4AB90BCB92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25214" y="6481825"/>
                  <a:ext cx="291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E1AA0864-1065-42E4-8E34-82AE40D19732}"/>
                    </a:ext>
                  </a:extLst>
                </p14:cNvPr>
                <p14:cNvContentPartPr/>
                <p14:nvPr/>
              </p14:nvContentPartPr>
              <p14:xfrm>
                <a:off x="11330694" y="6545185"/>
                <a:ext cx="429120" cy="1969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E1AA0864-1065-42E4-8E34-82AE40D1973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321694" y="6536185"/>
                  <a:ext cx="446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E3796CEB-5AC0-49D2-A8F7-A7F73FBC9C8D}"/>
                    </a:ext>
                  </a:extLst>
                </p14:cNvPr>
                <p14:cNvContentPartPr/>
                <p14:nvPr/>
              </p14:nvContentPartPr>
              <p14:xfrm>
                <a:off x="11611854" y="6543745"/>
                <a:ext cx="271440" cy="2952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E3796CEB-5AC0-49D2-A8F7-A7F73FBC9C8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603214" y="6535105"/>
                  <a:ext cx="289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04F9CCCA-84CF-43E7-B8EE-A660905C7E90}"/>
                    </a:ext>
                  </a:extLst>
                </p14:cNvPr>
                <p14:cNvContentPartPr/>
                <p14:nvPr/>
              </p14:nvContentPartPr>
              <p14:xfrm>
                <a:off x="11752614" y="6642025"/>
                <a:ext cx="207360" cy="478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04F9CCCA-84CF-43E7-B8EE-A660905C7E9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743614" y="6633385"/>
                  <a:ext cx="225000" cy="6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887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upo 223">
            <a:extLst>
              <a:ext uri="{FF2B5EF4-FFF2-40B4-BE49-F238E27FC236}">
                <a16:creationId xmlns:a16="http://schemas.microsoft.com/office/drawing/2014/main" id="{D22CDB9A-A0B6-4447-B681-E519D281211D}"/>
              </a:ext>
            </a:extLst>
          </p:cNvPr>
          <p:cNvGrpSpPr/>
          <p:nvPr/>
        </p:nvGrpSpPr>
        <p:grpSpPr>
          <a:xfrm>
            <a:off x="405902" y="247705"/>
            <a:ext cx="2296080" cy="451080"/>
            <a:chOff x="405902" y="247705"/>
            <a:chExt cx="229608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5D407E2-A5DA-4808-90F6-E6C7A067E0B8}"/>
                    </a:ext>
                  </a:extLst>
                </p14:cNvPr>
                <p14:cNvContentPartPr/>
                <p14:nvPr/>
              </p14:nvContentPartPr>
              <p14:xfrm>
                <a:off x="405902" y="304225"/>
                <a:ext cx="219240" cy="2300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5D407E2-A5DA-4808-90F6-E6C7A067E0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7262" y="295585"/>
                  <a:ext cx="236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663954C-F649-4CB6-BD10-49ECFC0718D6}"/>
                    </a:ext>
                  </a:extLst>
                </p14:cNvPr>
                <p14:cNvContentPartPr/>
                <p14:nvPr/>
              </p14:nvContentPartPr>
              <p14:xfrm>
                <a:off x="428582" y="435265"/>
                <a:ext cx="142200" cy="190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663954C-F649-4CB6-BD10-49ECFC071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942" y="426265"/>
                  <a:ext cx="159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B9F6B77-63FF-4F03-B988-CB8926D8FACE}"/>
                    </a:ext>
                  </a:extLst>
                </p14:cNvPr>
                <p14:cNvContentPartPr/>
                <p14:nvPr/>
              </p14:nvContentPartPr>
              <p14:xfrm>
                <a:off x="415982" y="280825"/>
                <a:ext cx="133560" cy="756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B9F6B77-63FF-4F03-B988-CB8926D8FA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342" y="272185"/>
                  <a:ext cx="151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CF468AC-F053-43E8-AC9C-63D4BD571A71}"/>
                    </a:ext>
                  </a:extLst>
                </p14:cNvPr>
                <p14:cNvContentPartPr/>
                <p14:nvPr/>
              </p14:nvContentPartPr>
              <p14:xfrm>
                <a:off x="627662" y="344185"/>
                <a:ext cx="198360" cy="2016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CF468AC-F053-43E8-AC9C-63D4BD571A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9022" y="335545"/>
                  <a:ext cx="216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24120F8-ADC4-4696-B7B3-0AB04CFECD3E}"/>
                    </a:ext>
                  </a:extLst>
                </p14:cNvPr>
                <p14:cNvContentPartPr/>
                <p14:nvPr/>
              </p14:nvContentPartPr>
              <p14:xfrm>
                <a:off x="983342" y="393865"/>
                <a:ext cx="42480" cy="1522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24120F8-ADC4-4696-B7B3-0AB04CFECD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342" y="385225"/>
                  <a:ext cx="60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B26D1B94-FEF1-43A3-A9A5-56DC82854C4F}"/>
                    </a:ext>
                  </a:extLst>
                </p14:cNvPr>
                <p14:cNvContentPartPr/>
                <p14:nvPr/>
              </p14:nvContentPartPr>
              <p14:xfrm>
                <a:off x="834302" y="404665"/>
                <a:ext cx="263160" cy="594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B26D1B94-FEF1-43A3-A9A5-56DC82854C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5302" y="395665"/>
                  <a:ext cx="280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056BFBFC-446B-4D43-8854-140327337372}"/>
                    </a:ext>
                  </a:extLst>
                </p14:cNvPr>
                <p14:cNvContentPartPr/>
                <p14:nvPr/>
              </p14:nvContentPartPr>
              <p14:xfrm>
                <a:off x="1176662" y="395665"/>
                <a:ext cx="155520" cy="15228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056BFBFC-446B-4D43-8854-1403273373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8022" y="386665"/>
                  <a:ext cx="173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823173CB-30BD-455F-85FF-3702CB8A8EDD}"/>
                    </a:ext>
                  </a:extLst>
                </p14:cNvPr>
                <p14:cNvContentPartPr/>
                <p14:nvPr/>
              </p14:nvContentPartPr>
              <p14:xfrm>
                <a:off x="1298702" y="389905"/>
                <a:ext cx="276120" cy="14436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823173CB-30BD-455F-85FF-3702CB8A8E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0062" y="380905"/>
                  <a:ext cx="293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2112BAB8-D200-4644-B9A6-5F0D6B54E6D9}"/>
                    </a:ext>
                  </a:extLst>
                </p14:cNvPr>
                <p14:cNvContentPartPr/>
                <p14:nvPr/>
              </p14:nvContentPartPr>
              <p14:xfrm>
                <a:off x="1705502" y="340585"/>
                <a:ext cx="189360" cy="15840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2112BAB8-D200-4644-B9A6-5F0D6B54E6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96502" y="331585"/>
                  <a:ext cx="207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65F11766-633C-4FFB-ABD9-C385DA9927CB}"/>
                    </a:ext>
                  </a:extLst>
                </p14:cNvPr>
                <p14:cNvContentPartPr/>
                <p14:nvPr/>
              </p14:nvContentPartPr>
              <p14:xfrm>
                <a:off x="1956782" y="345625"/>
                <a:ext cx="181080" cy="17964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65F11766-633C-4FFB-ABD9-C385DA9927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48142" y="336985"/>
                  <a:ext cx="198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F6BB433F-BA12-438B-8471-64A9B88B9C50}"/>
                    </a:ext>
                  </a:extLst>
                </p14:cNvPr>
                <p14:cNvContentPartPr/>
                <p14:nvPr/>
              </p14:nvContentPartPr>
              <p14:xfrm>
                <a:off x="1976222" y="441385"/>
                <a:ext cx="82800" cy="792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F6BB433F-BA12-438B-8471-64A9B88B9C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67582" y="432745"/>
                  <a:ext cx="100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57C422E7-7265-4F0A-B8B7-7867AC733C32}"/>
                    </a:ext>
                  </a:extLst>
                </p14:cNvPr>
                <p14:cNvContentPartPr/>
                <p14:nvPr/>
              </p14:nvContentPartPr>
              <p14:xfrm>
                <a:off x="1913942" y="346345"/>
                <a:ext cx="313560" cy="4212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57C422E7-7265-4F0A-B8B7-7867AC733C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4942" y="337705"/>
                  <a:ext cx="331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1FB5931E-5460-4F32-AF86-2FA852BA8D4A}"/>
                    </a:ext>
                  </a:extLst>
                </p14:cNvPr>
                <p14:cNvContentPartPr/>
                <p14:nvPr/>
              </p14:nvContentPartPr>
              <p14:xfrm>
                <a:off x="2278262" y="247705"/>
                <a:ext cx="423720" cy="45108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1FB5931E-5460-4F32-AF86-2FA852BA8D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69262" y="238705"/>
                  <a:ext cx="44136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upo 222">
            <a:extLst>
              <a:ext uri="{FF2B5EF4-FFF2-40B4-BE49-F238E27FC236}">
                <a16:creationId xmlns:a16="http://schemas.microsoft.com/office/drawing/2014/main" id="{4E84E6A6-B178-4921-87EE-319209E6CDD9}"/>
              </a:ext>
            </a:extLst>
          </p:cNvPr>
          <p:cNvGrpSpPr/>
          <p:nvPr/>
        </p:nvGrpSpPr>
        <p:grpSpPr>
          <a:xfrm>
            <a:off x="3377342" y="171025"/>
            <a:ext cx="1446840" cy="503640"/>
            <a:chOff x="3377342" y="171025"/>
            <a:chExt cx="144684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B1067175-5AB2-4F62-BB1E-7AA087D1C181}"/>
                    </a:ext>
                  </a:extLst>
                </p14:cNvPr>
                <p14:cNvContentPartPr/>
                <p14:nvPr/>
              </p14:nvContentPartPr>
              <p14:xfrm>
                <a:off x="3377342" y="171025"/>
                <a:ext cx="349920" cy="36432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B1067175-5AB2-4F62-BB1E-7AA087D1C1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8702" y="162385"/>
                  <a:ext cx="3675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7C0FF20E-4A4B-4EE5-8089-9C37C018CAC4}"/>
                    </a:ext>
                  </a:extLst>
                </p14:cNvPr>
                <p14:cNvContentPartPr/>
                <p14:nvPr/>
              </p14:nvContentPartPr>
              <p14:xfrm>
                <a:off x="3895742" y="390265"/>
                <a:ext cx="204840" cy="19836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7C0FF20E-4A4B-4EE5-8089-9C37C018CA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87102" y="381265"/>
                  <a:ext cx="222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88D8674C-EE86-42C3-A02C-1EA60A9CA4FB}"/>
                    </a:ext>
                  </a:extLst>
                </p14:cNvPr>
                <p14:cNvContentPartPr/>
                <p14:nvPr/>
              </p14:nvContentPartPr>
              <p14:xfrm>
                <a:off x="4194902" y="486025"/>
                <a:ext cx="264960" cy="18864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88D8674C-EE86-42C3-A02C-1EA60A9CA4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5902" y="477385"/>
                  <a:ext cx="282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81D1F420-3241-4073-ABC8-6D2FB104ECF2}"/>
                    </a:ext>
                  </a:extLst>
                </p14:cNvPr>
                <p14:cNvContentPartPr/>
                <p14:nvPr/>
              </p14:nvContentPartPr>
              <p14:xfrm>
                <a:off x="4523582" y="483505"/>
                <a:ext cx="161280" cy="11952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81D1F420-3241-4073-ABC8-6D2FB104EC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14582" y="474865"/>
                  <a:ext cx="178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13AE85EA-540F-4167-97DD-893D82C0BED9}"/>
                    </a:ext>
                  </a:extLst>
                </p14:cNvPr>
                <p14:cNvContentPartPr/>
                <p14:nvPr/>
              </p14:nvContentPartPr>
              <p14:xfrm>
                <a:off x="4568582" y="270025"/>
                <a:ext cx="56880" cy="6408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13AE85EA-540F-4167-97DD-893D82C0BE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59582" y="261385"/>
                  <a:ext cx="7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EF06F26F-44F8-477B-8CFA-51078C1C5944}"/>
                    </a:ext>
                  </a:extLst>
                </p14:cNvPr>
                <p14:cNvContentPartPr/>
                <p14:nvPr/>
              </p14:nvContentPartPr>
              <p14:xfrm>
                <a:off x="4704302" y="388105"/>
                <a:ext cx="119880" cy="19368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EF06F26F-44F8-477B-8CFA-51078C1C59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95662" y="379465"/>
                  <a:ext cx="137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E095F3BF-3091-4BE0-9CC8-CA0F4B3226AB}"/>
                    </a:ext>
                  </a:extLst>
                </p14:cNvPr>
                <p14:cNvContentPartPr/>
                <p14:nvPr/>
              </p14:nvContentPartPr>
              <p14:xfrm>
                <a:off x="4681622" y="385225"/>
                <a:ext cx="126360" cy="16164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E095F3BF-3091-4BE0-9CC8-CA0F4B3226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2982" y="376585"/>
                  <a:ext cx="1440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upo 221">
            <a:extLst>
              <a:ext uri="{FF2B5EF4-FFF2-40B4-BE49-F238E27FC236}">
                <a16:creationId xmlns:a16="http://schemas.microsoft.com/office/drawing/2014/main" id="{378A715C-E22B-42E2-8F92-36F2A33E07A9}"/>
              </a:ext>
            </a:extLst>
          </p:cNvPr>
          <p:cNvGrpSpPr/>
          <p:nvPr/>
        </p:nvGrpSpPr>
        <p:grpSpPr>
          <a:xfrm>
            <a:off x="5149262" y="390985"/>
            <a:ext cx="246600" cy="110880"/>
            <a:chOff x="5149262" y="390985"/>
            <a:chExt cx="24660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0D13203-FE3B-4030-BC63-15C369AEE983}"/>
                    </a:ext>
                  </a:extLst>
                </p14:cNvPr>
                <p14:cNvContentPartPr/>
                <p14:nvPr/>
              </p14:nvContentPartPr>
              <p14:xfrm>
                <a:off x="5149262" y="390985"/>
                <a:ext cx="195840" cy="4032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0D13203-FE3B-4030-BC63-15C369AEE9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0262" y="381985"/>
                  <a:ext cx="213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1CA6F7B1-D280-4150-AF47-4DAC30E3A93F}"/>
                    </a:ext>
                  </a:extLst>
                </p14:cNvPr>
                <p14:cNvContentPartPr/>
                <p14:nvPr/>
              </p14:nvContentPartPr>
              <p14:xfrm>
                <a:off x="5166542" y="486745"/>
                <a:ext cx="229320" cy="1512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1CA6F7B1-D280-4150-AF47-4DAC30E3A9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57902" y="477745"/>
                  <a:ext cx="2469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upo 220">
            <a:extLst>
              <a:ext uri="{FF2B5EF4-FFF2-40B4-BE49-F238E27FC236}">
                <a16:creationId xmlns:a16="http://schemas.microsoft.com/office/drawing/2014/main" id="{E2D5EA96-D45E-4688-BE50-5D8599DA13A4}"/>
              </a:ext>
            </a:extLst>
          </p:cNvPr>
          <p:cNvGrpSpPr/>
          <p:nvPr/>
        </p:nvGrpSpPr>
        <p:grpSpPr>
          <a:xfrm>
            <a:off x="5773862" y="262825"/>
            <a:ext cx="1085400" cy="226800"/>
            <a:chOff x="5773862" y="262825"/>
            <a:chExt cx="108540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D3A9D3B4-B74B-4FA0-8B0B-8C4D2D40184F}"/>
                    </a:ext>
                  </a:extLst>
                </p14:cNvPr>
                <p14:cNvContentPartPr/>
                <p14:nvPr/>
              </p14:nvContentPartPr>
              <p14:xfrm>
                <a:off x="5773862" y="278305"/>
                <a:ext cx="228960" cy="21132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D3A9D3B4-B74B-4FA0-8B0B-8C4D2D4018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65222" y="269305"/>
                  <a:ext cx="246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1A21AFA6-786E-4854-BCD9-E6182FFD7ED2}"/>
                    </a:ext>
                  </a:extLst>
                </p14:cNvPr>
                <p14:cNvContentPartPr/>
                <p14:nvPr/>
              </p14:nvContentPartPr>
              <p14:xfrm>
                <a:off x="6077342" y="335905"/>
                <a:ext cx="326880" cy="12384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1A21AFA6-786E-4854-BCD9-E6182FFD7E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68342" y="327265"/>
                  <a:ext cx="344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3DCE6385-628D-4050-B475-D993FB316934}"/>
                    </a:ext>
                  </a:extLst>
                </p14:cNvPr>
                <p14:cNvContentPartPr/>
                <p14:nvPr/>
              </p14:nvContentPartPr>
              <p14:xfrm>
                <a:off x="6573062" y="262825"/>
                <a:ext cx="286200" cy="18360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3DCE6385-628D-4050-B475-D993FB3169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64062" y="254185"/>
                  <a:ext cx="3038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o 219">
            <a:extLst>
              <a:ext uri="{FF2B5EF4-FFF2-40B4-BE49-F238E27FC236}">
                <a16:creationId xmlns:a16="http://schemas.microsoft.com/office/drawing/2014/main" id="{E697DEB8-0B3C-4EEE-A7E0-E991C197E462}"/>
              </a:ext>
            </a:extLst>
          </p:cNvPr>
          <p:cNvGrpSpPr/>
          <p:nvPr/>
        </p:nvGrpSpPr>
        <p:grpSpPr>
          <a:xfrm>
            <a:off x="8231942" y="137185"/>
            <a:ext cx="3642840" cy="630000"/>
            <a:chOff x="8231942" y="137185"/>
            <a:chExt cx="3642840" cy="6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C9B0A742-9CBE-43B1-9144-E92D8766A3C8}"/>
                    </a:ext>
                  </a:extLst>
                </p14:cNvPr>
                <p14:cNvContentPartPr/>
                <p14:nvPr/>
              </p14:nvContentPartPr>
              <p14:xfrm>
                <a:off x="8231942" y="138985"/>
                <a:ext cx="383400" cy="40536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C9B0A742-9CBE-43B1-9144-E92D8766A3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3302" y="129985"/>
                  <a:ext cx="401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E6630EA7-7743-4836-93D0-81FE3F120BCC}"/>
                    </a:ext>
                  </a:extLst>
                </p14:cNvPr>
                <p14:cNvContentPartPr/>
                <p14:nvPr/>
              </p14:nvContentPartPr>
              <p14:xfrm>
                <a:off x="8788862" y="416185"/>
                <a:ext cx="194760" cy="20016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E6630EA7-7743-4836-93D0-81FE3F120B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79862" y="407185"/>
                  <a:ext cx="212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D213BF43-A998-41B5-B41C-DC70523C4225}"/>
                    </a:ext>
                  </a:extLst>
                </p14:cNvPr>
                <p14:cNvContentPartPr/>
                <p14:nvPr/>
              </p14:nvContentPartPr>
              <p14:xfrm>
                <a:off x="9089462" y="564145"/>
                <a:ext cx="358560" cy="20304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D213BF43-A998-41B5-B41C-DC70523C42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80462" y="555505"/>
                  <a:ext cx="376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71E1068C-A02C-4752-8963-3C942B18650E}"/>
                    </a:ext>
                  </a:extLst>
                </p14:cNvPr>
                <p14:cNvContentPartPr/>
                <p14:nvPr/>
              </p14:nvContentPartPr>
              <p14:xfrm>
                <a:off x="9396542" y="408625"/>
                <a:ext cx="131400" cy="24084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71E1068C-A02C-4752-8963-3C942B1865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87902" y="399625"/>
                  <a:ext cx="149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ADC72179-CEA9-424B-8F29-7A9F48C8F7A2}"/>
                    </a:ext>
                  </a:extLst>
                </p14:cNvPr>
                <p14:cNvContentPartPr/>
                <p14:nvPr/>
              </p14:nvContentPartPr>
              <p14:xfrm>
                <a:off x="9488702" y="516265"/>
                <a:ext cx="222480" cy="17928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ADC72179-CEA9-424B-8F29-7A9F48C8F7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79702" y="507265"/>
                  <a:ext cx="24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450CB846-BBB8-4A4A-8804-3005C6EE493C}"/>
                    </a:ext>
                  </a:extLst>
                </p14:cNvPr>
                <p14:cNvContentPartPr/>
                <p14:nvPr/>
              </p14:nvContentPartPr>
              <p14:xfrm>
                <a:off x="9955622" y="339505"/>
                <a:ext cx="180720" cy="5940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450CB846-BBB8-4A4A-8804-3005C6EE49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46622" y="330865"/>
                  <a:ext cx="198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2DDBB067-AA07-441C-ABBC-36366C31C83B}"/>
                    </a:ext>
                  </a:extLst>
                </p14:cNvPr>
                <p14:cNvContentPartPr/>
                <p14:nvPr/>
              </p14:nvContentPartPr>
              <p14:xfrm>
                <a:off x="9889382" y="481345"/>
                <a:ext cx="220680" cy="1728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2DDBB067-AA07-441C-ABBC-36366C31C8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80382" y="472345"/>
                  <a:ext cx="238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9600CD07-E51D-4AE8-BA2F-4D8C760157C2}"/>
                    </a:ext>
                  </a:extLst>
                </p14:cNvPr>
                <p14:cNvContentPartPr/>
                <p14:nvPr/>
              </p14:nvContentPartPr>
              <p14:xfrm>
                <a:off x="10323902" y="337705"/>
                <a:ext cx="201240" cy="14508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9600CD07-E51D-4AE8-BA2F-4D8C760157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5262" y="328705"/>
                  <a:ext cx="218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74CD263C-0C83-4C37-B1AE-D5B98416C611}"/>
                    </a:ext>
                  </a:extLst>
                </p14:cNvPr>
                <p14:cNvContentPartPr/>
                <p14:nvPr/>
              </p14:nvContentPartPr>
              <p14:xfrm>
                <a:off x="10510022" y="137185"/>
                <a:ext cx="47880" cy="18432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74CD263C-0C83-4C37-B1AE-D5B98416C6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01022" y="128545"/>
                  <a:ext cx="65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B1CB8A76-7E7B-4C04-869E-7B187436CC24}"/>
                    </a:ext>
                  </a:extLst>
                </p14:cNvPr>
                <p14:cNvContentPartPr/>
                <p14:nvPr/>
              </p14:nvContentPartPr>
              <p14:xfrm>
                <a:off x="10654742" y="278305"/>
                <a:ext cx="274680" cy="21996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B1CB8A76-7E7B-4C04-869E-7B187436CC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45742" y="269305"/>
                  <a:ext cx="292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910F47B8-2365-4D19-9460-6527353A1EC6}"/>
                    </a:ext>
                  </a:extLst>
                </p14:cNvPr>
                <p14:cNvContentPartPr/>
                <p14:nvPr/>
              </p14:nvContentPartPr>
              <p14:xfrm>
                <a:off x="11019422" y="322585"/>
                <a:ext cx="316800" cy="20844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910F47B8-2365-4D19-9460-6527353A1E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10422" y="313945"/>
                  <a:ext cx="334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F17F49B-5AC2-4477-ABFA-BA03E7AAAB42}"/>
                    </a:ext>
                  </a:extLst>
                </p14:cNvPr>
                <p14:cNvContentPartPr/>
                <p14:nvPr/>
              </p14:nvContentPartPr>
              <p14:xfrm>
                <a:off x="11507222" y="183625"/>
                <a:ext cx="367560" cy="30528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F17F49B-5AC2-4477-ABFA-BA03E7AAAB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98222" y="174985"/>
                  <a:ext cx="38520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26" name="Entrada de lápiz 225">
                <a:extLst>
                  <a:ext uri="{FF2B5EF4-FFF2-40B4-BE49-F238E27FC236}">
                    <a16:creationId xmlns:a16="http://schemas.microsoft.com/office/drawing/2014/main" id="{5AB919E4-9EE8-426A-B098-25EEAB78FA7A}"/>
                  </a:ext>
                </a:extLst>
              </p14:cNvPr>
              <p14:cNvContentPartPr/>
              <p14:nvPr/>
            </p14:nvContentPartPr>
            <p14:xfrm>
              <a:off x="7489622" y="587185"/>
              <a:ext cx="118080" cy="162720"/>
            </p14:xfrm>
          </p:contentPart>
        </mc:Choice>
        <mc:Fallback>
          <p:pic>
            <p:nvPicPr>
              <p:cNvPr id="226" name="Entrada de lápiz 225">
                <a:extLst>
                  <a:ext uri="{FF2B5EF4-FFF2-40B4-BE49-F238E27FC236}">
                    <a16:creationId xmlns:a16="http://schemas.microsoft.com/office/drawing/2014/main" id="{5AB919E4-9EE8-426A-B098-25EEAB78FA7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80622" y="578185"/>
                <a:ext cx="13572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upo 243">
            <a:extLst>
              <a:ext uri="{FF2B5EF4-FFF2-40B4-BE49-F238E27FC236}">
                <a16:creationId xmlns:a16="http://schemas.microsoft.com/office/drawing/2014/main" id="{2777AE4B-008E-4C12-8E58-228C946742E9}"/>
              </a:ext>
            </a:extLst>
          </p:cNvPr>
          <p:cNvGrpSpPr/>
          <p:nvPr/>
        </p:nvGrpSpPr>
        <p:grpSpPr>
          <a:xfrm>
            <a:off x="365003" y="1200625"/>
            <a:ext cx="717120" cy="321120"/>
            <a:chOff x="364862" y="1632625"/>
            <a:chExt cx="71712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20FF26D5-9E1B-4422-B83E-A83BAC0DF60A}"/>
                    </a:ext>
                  </a:extLst>
                </p14:cNvPr>
                <p14:cNvContentPartPr/>
                <p14:nvPr/>
              </p14:nvContentPartPr>
              <p14:xfrm>
                <a:off x="479702" y="1717225"/>
                <a:ext cx="46440" cy="23436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20FF26D5-9E1B-4422-B83E-A83BAC0DF6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1062" y="1708225"/>
                  <a:ext cx="64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A263BD90-9DA9-4CFA-94E0-28ADC7344D1D}"/>
                    </a:ext>
                  </a:extLst>
                </p14:cNvPr>
                <p14:cNvContentPartPr/>
                <p14:nvPr/>
              </p14:nvContentPartPr>
              <p14:xfrm>
                <a:off x="364862" y="1632625"/>
                <a:ext cx="276480" cy="150840"/>
              </p14:xfrm>
            </p:contentPart>
          </mc:Choice>
          <mc:Fallback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A263BD90-9DA9-4CFA-94E0-28ADC7344D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6222" y="1623985"/>
                  <a:ext cx="294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9C2F41F7-6D75-4DDD-8E74-E5DBA8481936}"/>
                    </a:ext>
                  </a:extLst>
                </p14:cNvPr>
                <p14:cNvContentPartPr/>
                <p14:nvPr/>
              </p14:nvContentPartPr>
              <p14:xfrm>
                <a:off x="666182" y="1755385"/>
                <a:ext cx="195840" cy="19836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9C2F41F7-6D75-4DDD-8E74-E5DBA84819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7182" y="1746385"/>
                  <a:ext cx="213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AE2E4C84-DE8D-46A4-8961-1EB5E2EDCEA3}"/>
                    </a:ext>
                  </a:extLst>
                </p14:cNvPr>
                <p14:cNvContentPartPr/>
                <p14:nvPr/>
              </p14:nvContentPartPr>
              <p14:xfrm>
                <a:off x="912422" y="1715425"/>
                <a:ext cx="169560" cy="201960"/>
              </p14:xfrm>
            </p:contentPart>
          </mc:Choice>
          <mc:Fallback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AE2E4C84-DE8D-46A4-8961-1EB5E2EDCE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3422" y="1706785"/>
                  <a:ext cx="1872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3C37C8A9-D619-415F-A690-56911A56AF3B}"/>
              </a:ext>
            </a:extLst>
          </p:cNvPr>
          <p:cNvGrpSpPr/>
          <p:nvPr/>
        </p:nvGrpSpPr>
        <p:grpSpPr>
          <a:xfrm>
            <a:off x="1521683" y="1247425"/>
            <a:ext cx="1694520" cy="445680"/>
            <a:chOff x="1521542" y="1679425"/>
            <a:chExt cx="169452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FA538A7D-9288-4A98-8101-046EED787B33}"/>
                    </a:ext>
                  </a:extLst>
                </p14:cNvPr>
                <p14:cNvContentPartPr/>
                <p14:nvPr/>
              </p14:nvContentPartPr>
              <p14:xfrm>
                <a:off x="1723502" y="1779145"/>
                <a:ext cx="64800" cy="16164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FA538A7D-9288-4A98-8101-046EED787B3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14862" y="1770145"/>
                  <a:ext cx="82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C2AB9585-A460-4A0E-862B-86968C5077D4}"/>
                    </a:ext>
                  </a:extLst>
                </p14:cNvPr>
                <p14:cNvContentPartPr/>
                <p14:nvPr/>
              </p14:nvContentPartPr>
              <p14:xfrm>
                <a:off x="1521542" y="1794625"/>
                <a:ext cx="313920" cy="3924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C2AB9585-A460-4A0E-862B-86968C5077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12902" y="1785625"/>
                  <a:ext cx="331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C037B581-66BE-4BA5-92F8-EE90E6A8EBAD}"/>
                    </a:ext>
                  </a:extLst>
                </p14:cNvPr>
                <p14:cNvContentPartPr/>
                <p14:nvPr/>
              </p14:nvContentPartPr>
              <p14:xfrm>
                <a:off x="1933382" y="1776625"/>
                <a:ext cx="223920" cy="17640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C037B581-66BE-4BA5-92F8-EE90E6A8EB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24742" y="1767625"/>
                  <a:ext cx="241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EE17505F-2B05-4AEB-80FA-E51CB8DBEE07}"/>
                    </a:ext>
                  </a:extLst>
                </p14:cNvPr>
                <p14:cNvContentPartPr/>
                <p14:nvPr/>
              </p14:nvContentPartPr>
              <p14:xfrm>
                <a:off x="2119502" y="1742065"/>
                <a:ext cx="301680" cy="17532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EE17505F-2B05-4AEB-80FA-E51CB8DBEE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10502" y="1733425"/>
                  <a:ext cx="319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5AE0AB6D-46CF-4AD5-B2B5-341CE8C100E7}"/>
                    </a:ext>
                  </a:extLst>
                </p14:cNvPr>
                <p14:cNvContentPartPr/>
                <p14:nvPr/>
              </p14:nvContentPartPr>
              <p14:xfrm>
                <a:off x="2494982" y="1710745"/>
                <a:ext cx="91440" cy="18828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5AE0AB6D-46CF-4AD5-B2B5-341CE8C100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85982" y="1701745"/>
                  <a:ext cx="109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BDAB3783-9D2E-4B7E-ADAC-08ABCE01F5AA}"/>
                    </a:ext>
                  </a:extLst>
                </p14:cNvPr>
                <p14:cNvContentPartPr/>
                <p14:nvPr/>
              </p14:nvContentPartPr>
              <p14:xfrm>
                <a:off x="2383022" y="1729465"/>
                <a:ext cx="330480" cy="7236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BDAB3783-9D2E-4B7E-ADAC-08ABCE01F5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74022" y="1720465"/>
                  <a:ext cx="348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9B1EFC3E-4F39-43FE-A417-375CA9627035}"/>
                    </a:ext>
                  </a:extLst>
                </p14:cNvPr>
                <p14:cNvContentPartPr/>
                <p14:nvPr/>
              </p14:nvContentPartPr>
              <p14:xfrm>
                <a:off x="2680742" y="1679425"/>
                <a:ext cx="535320" cy="44568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9B1EFC3E-4F39-43FE-A417-375CA96270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71742" y="1670425"/>
                  <a:ext cx="55296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B84D2032-BFEF-4755-B3D6-B8019A11949D}"/>
              </a:ext>
            </a:extLst>
          </p:cNvPr>
          <p:cNvGrpSpPr/>
          <p:nvPr/>
        </p:nvGrpSpPr>
        <p:grpSpPr>
          <a:xfrm>
            <a:off x="3961043" y="1101265"/>
            <a:ext cx="1104120" cy="480600"/>
            <a:chOff x="3960902" y="1533265"/>
            <a:chExt cx="110412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29C96E72-AF2D-4415-999E-F62BE1AC8046}"/>
                    </a:ext>
                  </a:extLst>
                </p14:cNvPr>
                <p14:cNvContentPartPr/>
                <p14:nvPr/>
              </p14:nvContentPartPr>
              <p14:xfrm>
                <a:off x="3960902" y="1533265"/>
                <a:ext cx="400320" cy="45324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29C96E72-AF2D-4415-999E-F62BE1AC80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52262" y="1524265"/>
                  <a:ext cx="4179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46DBF726-F43F-4396-A991-8B7579F42B77}"/>
                    </a:ext>
                  </a:extLst>
                </p14:cNvPr>
                <p14:cNvContentPartPr/>
                <p14:nvPr/>
              </p14:nvContentPartPr>
              <p14:xfrm>
                <a:off x="4538702" y="1829545"/>
                <a:ext cx="206640" cy="18432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46DBF726-F43F-4396-A991-8B7579F42B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30062" y="1820545"/>
                  <a:ext cx="224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6D4B21D5-640C-4E27-A44A-7A5AD6A32ADC}"/>
                    </a:ext>
                  </a:extLst>
                </p14:cNvPr>
                <p14:cNvContentPartPr/>
                <p14:nvPr/>
              </p14:nvContentPartPr>
              <p14:xfrm>
                <a:off x="4555982" y="1902265"/>
                <a:ext cx="185040" cy="3564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6D4B21D5-640C-4E27-A44A-7A5AD6A32A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47342" y="1893265"/>
                  <a:ext cx="202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1734FE9D-D066-4BAC-8352-04E4BABD67F8}"/>
                    </a:ext>
                  </a:extLst>
                </p14:cNvPr>
                <p14:cNvContentPartPr/>
                <p14:nvPr/>
              </p14:nvContentPartPr>
              <p14:xfrm>
                <a:off x="4892942" y="1804705"/>
                <a:ext cx="172080" cy="10800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1734FE9D-D066-4BAC-8352-04E4BABD67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84302" y="1795705"/>
                  <a:ext cx="1897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302F2586-6CA2-4DC6-A941-6FA9458CD3A5}"/>
              </a:ext>
            </a:extLst>
          </p:cNvPr>
          <p:cNvGrpSpPr/>
          <p:nvPr/>
        </p:nvGrpSpPr>
        <p:grpSpPr>
          <a:xfrm>
            <a:off x="5353523" y="1150585"/>
            <a:ext cx="1572480" cy="481680"/>
            <a:chOff x="5353382" y="1582585"/>
            <a:chExt cx="157248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C4B5DD72-66B0-42E1-AD7A-BBF4B676D32D}"/>
                    </a:ext>
                  </a:extLst>
                </p14:cNvPr>
                <p14:cNvContentPartPr/>
                <p14:nvPr/>
              </p14:nvContentPartPr>
              <p14:xfrm>
                <a:off x="5353382" y="1586185"/>
                <a:ext cx="248040" cy="35640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C4B5DD72-66B0-42E1-AD7A-BBF4B676D32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44742" y="1577185"/>
                  <a:ext cx="2656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B0F4E429-0E47-47D3-A904-4E561159817F}"/>
                    </a:ext>
                  </a:extLst>
                </p14:cNvPr>
                <p14:cNvContentPartPr/>
                <p14:nvPr/>
              </p14:nvContentPartPr>
              <p14:xfrm>
                <a:off x="5706542" y="1837105"/>
                <a:ext cx="182520" cy="19116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B0F4E429-0E47-47D3-A904-4E56115981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97902" y="1828105"/>
                  <a:ext cx="200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B5EFD1EF-828D-4A82-B84C-0A2AC75FB423}"/>
                    </a:ext>
                  </a:extLst>
                </p14:cNvPr>
                <p14:cNvContentPartPr/>
                <p14:nvPr/>
              </p14:nvContentPartPr>
              <p14:xfrm>
                <a:off x="5897342" y="1934665"/>
                <a:ext cx="198000" cy="2232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B5EFD1EF-828D-4A82-B84C-0A2AC75FB4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88702" y="1926025"/>
                  <a:ext cx="215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E600C069-546D-4099-B080-D67C39C43969}"/>
                    </a:ext>
                  </a:extLst>
                </p14:cNvPr>
                <p14:cNvContentPartPr/>
                <p14:nvPr/>
              </p14:nvContentPartPr>
              <p14:xfrm>
                <a:off x="6290822" y="1582585"/>
                <a:ext cx="330120" cy="40572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E600C069-546D-4099-B080-D67C39C4396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81822" y="1573585"/>
                  <a:ext cx="3477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54ACEF26-7E01-4FF3-AF17-CE4C9C12748F}"/>
                    </a:ext>
                  </a:extLst>
                </p14:cNvPr>
                <p14:cNvContentPartPr/>
                <p14:nvPr/>
              </p14:nvContentPartPr>
              <p14:xfrm>
                <a:off x="6770702" y="1857265"/>
                <a:ext cx="155160" cy="20700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54ACEF26-7E01-4FF3-AF17-CE4C9C1274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62062" y="1848625"/>
                  <a:ext cx="17280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upo 266">
            <a:extLst>
              <a:ext uri="{FF2B5EF4-FFF2-40B4-BE49-F238E27FC236}">
                <a16:creationId xmlns:a16="http://schemas.microsoft.com/office/drawing/2014/main" id="{DF27E0EA-2272-446E-B407-CF70B2E0E181}"/>
              </a:ext>
            </a:extLst>
          </p:cNvPr>
          <p:cNvGrpSpPr/>
          <p:nvPr/>
        </p:nvGrpSpPr>
        <p:grpSpPr>
          <a:xfrm>
            <a:off x="455582" y="2407705"/>
            <a:ext cx="1942560" cy="447480"/>
            <a:chOff x="455582" y="2407705"/>
            <a:chExt cx="194256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73A339B2-BE6C-4CF7-831E-7372AC61D8EB}"/>
                    </a:ext>
                  </a:extLst>
                </p14:cNvPr>
                <p14:cNvContentPartPr/>
                <p14:nvPr/>
              </p14:nvContentPartPr>
              <p14:xfrm>
                <a:off x="455582" y="2407705"/>
                <a:ext cx="367560" cy="30528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73A339B2-BE6C-4CF7-831E-7372AC61D8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6942" y="2399065"/>
                  <a:ext cx="385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D6240715-CB1B-4742-B8D1-40C868C09921}"/>
                    </a:ext>
                  </a:extLst>
                </p14:cNvPr>
                <p14:cNvContentPartPr/>
                <p14:nvPr/>
              </p14:nvContentPartPr>
              <p14:xfrm>
                <a:off x="960662" y="2621545"/>
                <a:ext cx="194760" cy="17964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D6240715-CB1B-4742-B8D1-40C868C0992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2022" y="2612905"/>
                  <a:ext cx="212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CC5A455A-CE6B-4BCA-9263-06C3C1C0469B}"/>
                    </a:ext>
                  </a:extLst>
                </p14:cNvPr>
                <p14:cNvContentPartPr/>
                <p14:nvPr/>
              </p14:nvContentPartPr>
              <p14:xfrm>
                <a:off x="964982" y="2706145"/>
                <a:ext cx="92880" cy="3492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CC5A455A-CE6B-4BCA-9263-06C3C1C046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6342" y="2697145"/>
                  <a:ext cx="110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2417F0C0-17BF-498C-9CBF-87B8DA948456}"/>
                    </a:ext>
                  </a:extLst>
                </p14:cNvPr>
                <p14:cNvContentPartPr/>
                <p14:nvPr/>
              </p14:nvContentPartPr>
              <p14:xfrm>
                <a:off x="1228142" y="2702545"/>
                <a:ext cx="276120" cy="15264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2417F0C0-17BF-498C-9CBF-87B8DA9484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9142" y="2693545"/>
                  <a:ext cx="293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46F94FBE-29DB-480F-9A3F-48C6F836503C}"/>
                    </a:ext>
                  </a:extLst>
                </p14:cNvPr>
                <p14:cNvContentPartPr/>
                <p14:nvPr/>
              </p14:nvContentPartPr>
              <p14:xfrm>
                <a:off x="1532702" y="2706505"/>
                <a:ext cx="220320" cy="12816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46F94FBE-29DB-480F-9A3F-48C6F836503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24062" y="2697865"/>
                  <a:ext cx="237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202C7842-D8FB-4B27-A7B9-F72B2286D624}"/>
                    </a:ext>
                  </a:extLst>
                </p14:cNvPr>
                <p14:cNvContentPartPr/>
                <p14:nvPr/>
              </p14:nvContentPartPr>
              <p14:xfrm>
                <a:off x="1583102" y="2494105"/>
                <a:ext cx="92520" cy="7668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202C7842-D8FB-4B27-A7B9-F72B2286D62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74102" y="2485105"/>
                  <a:ext cx="110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7AEA1B76-2C44-4E94-8803-0D272B317B0D}"/>
                    </a:ext>
                  </a:extLst>
                </p14:cNvPr>
                <p14:cNvContentPartPr/>
                <p14:nvPr/>
              </p14:nvContentPartPr>
              <p14:xfrm>
                <a:off x="1765622" y="2631625"/>
                <a:ext cx="93240" cy="14688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7AEA1B76-2C44-4E94-8803-0D272B317B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56622" y="2622985"/>
                  <a:ext cx="110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13DAF826-5AB1-4291-B9CD-C6C342AA9999}"/>
                    </a:ext>
                  </a:extLst>
                </p14:cNvPr>
                <p14:cNvContentPartPr/>
                <p14:nvPr/>
              </p14:nvContentPartPr>
              <p14:xfrm>
                <a:off x="1760582" y="2638825"/>
                <a:ext cx="239040" cy="14472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13DAF826-5AB1-4291-B9CD-C6C342AA99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51582" y="2629825"/>
                  <a:ext cx="256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7C9D44B5-D2CB-4912-BB11-439B138382FF}"/>
                    </a:ext>
                  </a:extLst>
                </p14:cNvPr>
                <p14:cNvContentPartPr/>
                <p14:nvPr/>
              </p14:nvContentPartPr>
              <p14:xfrm>
                <a:off x="2209862" y="2641345"/>
                <a:ext cx="188280" cy="12240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7C9D44B5-D2CB-4912-BB11-439B138382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00862" y="2632705"/>
                  <a:ext cx="2059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upo 277">
            <a:extLst>
              <a:ext uri="{FF2B5EF4-FFF2-40B4-BE49-F238E27FC236}">
                <a16:creationId xmlns:a16="http://schemas.microsoft.com/office/drawing/2014/main" id="{46E2043A-390F-4571-AEF0-C1FF4F811B3E}"/>
              </a:ext>
            </a:extLst>
          </p:cNvPr>
          <p:cNvGrpSpPr/>
          <p:nvPr/>
        </p:nvGrpSpPr>
        <p:grpSpPr>
          <a:xfrm>
            <a:off x="2769662" y="2399065"/>
            <a:ext cx="1985760" cy="389520"/>
            <a:chOff x="2769662" y="2399065"/>
            <a:chExt cx="1985760" cy="38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8D72E06D-5A06-41E3-8588-2E57DAAE60FB}"/>
                    </a:ext>
                  </a:extLst>
                </p14:cNvPr>
                <p14:cNvContentPartPr/>
                <p14:nvPr/>
              </p14:nvContentPartPr>
              <p14:xfrm>
                <a:off x="2769662" y="2399065"/>
                <a:ext cx="340560" cy="30312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8D72E06D-5A06-41E3-8588-2E57DAAE60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60662" y="2390425"/>
                  <a:ext cx="358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7CE4AE63-DF32-4692-A27F-CDBFFB139997}"/>
                    </a:ext>
                  </a:extLst>
                </p14:cNvPr>
                <p14:cNvContentPartPr/>
                <p14:nvPr/>
              </p14:nvContentPartPr>
              <p14:xfrm>
                <a:off x="3191942" y="2574385"/>
                <a:ext cx="286200" cy="19980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7CE4AE63-DF32-4692-A27F-CDBFFB1399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83302" y="2565745"/>
                  <a:ext cx="303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06D07D60-FA0C-4A5D-8D90-D9C9AE70D31B}"/>
                    </a:ext>
                  </a:extLst>
                </p14:cNvPr>
                <p14:cNvContentPartPr/>
                <p14:nvPr/>
              </p14:nvContentPartPr>
              <p14:xfrm>
                <a:off x="3562022" y="2631985"/>
                <a:ext cx="259920" cy="156600"/>
              </p14:xfrm>
            </p:contentPart>
          </mc:Choice>
          <mc:Fallback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06D07D60-FA0C-4A5D-8D90-D9C9AE70D31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53382" y="2623345"/>
                  <a:ext cx="277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48677714-5B00-4C58-A070-BDBFBD94F0C7}"/>
                    </a:ext>
                  </a:extLst>
                </p14:cNvPr>
                <p14:cNvContentPartPr/>
                <p14:nvPr/>
              </p14:nvContentPartPr>
              <p14:xfrm>
                <a:off x="3888542" y="2660425"/>
                <a:ext cx="175680" cy="117360"/>
              </p14:xfrm>
            </p:contentPart>
          </mc:Choice>
          <mc:Fallback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48677714-5B00-4C58-A070-BDBFBD94F0C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79902" y="2651425"/>
                  <a:ext cx="193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BDBB3CAF-41B0-4E2A-A702-CDC2C99C4C82}"/>
                    </a:ext>
                  </a:extLst>
                </p14:cNvPr>
                <p14:cNvContentPartPr/>
                <p14:nvPr/>
              </p14:nvContentPartPr>
              <p14:xfrm>
                <a:off x="3909782" y="2471065"/>
                <a:ext cx="123840" cy="6480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BDBB3CAF-41B0-4E2A-A702-CDC2C99C4C8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00782" y="2462065"/>
                  <a:ext cx="141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809C5147-AFE6-46D6-A331-5B31672988E6}"/>
                    </a:ext>
                  </a:extLst>
                </p14:cNvPr>
                <p14:cNvContentPartPr/>
                <p14:nvPr/>
              </p14:nvContentPartPr>
              <p14:xfrm>
                <a:off x="4117502" y="2582305"/>
                <a:ext cx="174960" cy="18504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809C5147-AFE6-46D6-A331-5B31672988E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08502" y="2573305"/>
                  <a:ext cx="192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DAE4A695-6E4D-4975-B4E8-267225D311B9}"/>
                    </a:ext>
                  </a:extLst>
                </p14:cNvPr>
                <p14:cNvContentPartPr/>
                <p14:nvPr/>
              </p14:nvContentPartPr>
              <p14:xfrm>
                <a:off x="4103822" y="2592385"/>
                <a:ext cx="651600" cy="15336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DAE4A695-6E4D-4975-B4E8-267225D311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94822" y="2583745"/>
                  <a:ext cx="6692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upo 276">
            <a:extLst>
              <a:ext uri="{FF2B5EF4-FFF2-40B4-BE49-F238E27FC236}">
                <a16:creationId xmlns:a16="http://schemas.microsoft.com/office/drawing/2014/main" id="{309FAD38-B08F-4D51-917B-B4254BC6E88B}"/>
              </a:ext>
            </a:extLst>
          </p:cNvPr>
          <p:cNvGrpSpPr/>
          <p:nvPr/>
        </p:nvGrpSpPr>
        <p:grpSpPr>
          <a:xfrm>
            <a:off x="5358062" y="2454505"/>
            <a:ext cx="1609920" cy="347040"/>
            <a:chOff x="5358062" y="2454505"/>
            <a:chExt cx="160992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DBD9BE09-5ECC-4847-881B-3B6A16DC1FF3}"/>
                    </a:ext>
                  </a:extLst>
                </p14:cNvPr>
                <p14:cNvContentPartPr/>
                <p14:nvPr/>
              </p14:nvContentPartPr>
              <p14:xfrm>
                <a:off x="5358062" y="2454505"/>
                <a:ext cx="472320" cy="313560"/>
              </p14:xfrm>
            </p:contentPart>
          </mc:Choice>
          <mc:Fallback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DBD9BE09-5ECC-4847-881B-3B6A16DC1F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49062" y="2445505"/>
                  <a:ext cx="489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ADA3107B-D33E-4E44-9625-75F87372848F}"/>
                    </a:ext>
                  </a:extLst>
                </p14:cNvPr>
                <p14:cNvContentPartPr/>
                <p14:nvPr/>
              </p14:nvContentPartPr>
              <p14:xfrm>
                <a:off x="5924702" y="2651785"/>
                <a:ext cx="164520" cy="146880"/>
              </p14:xfrm>
            </p:contentPart>
          </mc:Choice>
          <mc:Fallback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ADA3107B-D33E-4E44-9625-75F8737284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16062" y="2643145"/>
                  <a:ext cx="182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4782969D-4952-4C4E-BFF9-1EC7EAD4C210}"/>
                    </a:ext>
                  </a:extLst>
                </p14:cNvPr>
                <p14:cNvContentPartPr/>
                <p14:nvPr/>
              </p14:nvContentPartPr>
              <p14:xfrm>
                <a:off x="6223142" y="2553505"/>
                <a:ext cx="420120" cy="248040"/>
              </p14:xfrm>
            </p:contentPart>
          </mc:Choice>
          <mc:Fallback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4782969D-4952-4C4E-BFF9-1EC7EAD4C21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14502" y="2544865"/>
                  <a:ext cx="437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F65C9CAA-F86C-4645-AAD2-3A80CC682241}"/>
                    </a:ext>
                  </a:extLst>
                </p14:cNvPr>
                <p14:cNvContentPartPr/>
                <p14:nvPr/>
              </p14:nvContentPartPr>
              <p14:xfrm>
                <a:off x="6652262" y="2543065"/>
                <a:ext cx="315720" cy="25200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F65C9CAA-F86C-4645-AAD2-3A80CC6822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43262" y="2534065"/>
                  <a:ext cx="33336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upo 290">
            <a:extLst>
              <a:ext uri="{FF2B5EF4-FFF2-40B4-BE49-F238E27FC236}">
                <a16:creationId xmlns:a16="http://schemas.microsoft.com/office/drawing/2014/main" id="{0EA9087D-9C1B-4FFD-8D2D-856A93AE8AC1}"/>
              </a:ext>
            </a:extLst>
          </p:cNvPr>
          <p:cNvGrpSpPr/>
          <p:nvPr/>
        </p:nvGrpSpPr>
        <p:grpSpPr>
          <a:xfrm>
            <a:off x="570782" y="3489415"/>
            <a:ext cx="1817280" cy="721080"/>
            <a:chOff x="706502" y="4214185"/>
            <a:chExt cx="1817280" cy="72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FAB80298-B23D-487A-B229-2B04D95805D6}"/>
                    </a:ext>
                  </a:extLst>
                </p14:cNvPr>
                <p14:cNvContentPartPr/>
                <p14:nvPr/>
              </p14:nvContentPartPr>
              <p14:xfrm>
                <a:off x="706502" y="4214185"/>
                <a:ext cx="323640" cy="47448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FAB80298-B23D-487A-B229-2B04D95805D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7502" y="4205545"/>
                  <a:ext cx="3412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DD594174-447E-491A-81CD-58627056D46C}"/>
                    </a:ext>
                  </a:extLst>
                </p14:cNvPr>
                <p14:cNvContentPartPr/>
                <p14:nvPr/>
              </p14:nvContentPartPr>
              <p14:xfrm>
                <a:off x="1196822" y="4516585"/>
                <a:ext cx="208080" cy="20880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DD594174-447E-491A-81CD-58627056D46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87822" y="4507945"/>
                  <a:ext cx="225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6FB3C56F-44B8-4428-AF60-18841B1BF79E}"/>
                    </a:ext>
                  </a:extLst>
                </p14:cNvPr>
                <p14:cNvContentPartPr/>
                <p14:nvPr/>
              </p14:nvContentPartPr>
              <p14:xfrm>
                <a:off x="1236422" y="4606225"/>
                <a:ext cx="101880" cy="52920"/>
              </p14:xfrm>
            </p:contentPart>
          </mc:Choice>
          <mc:Fallback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6FB3C56F-44B8-4428-AF60-18841B1BF79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7422" y="4597585"/>
                  <a:ext cx="119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5B91E6FC-B208-4312-8FF1-836370909C1D}"/>
                    </a:ext>
                  </a:extLst>
                </p14:cNvPr>
                <p14:cNvContentPartPr/>
                <p14:nvPr/>
              </p14:nvContentPartPr>
              <p14:xfrm>
                <a:off x="1558622" y="4742305"/>
                <a:ext cx="330480" cy="192960"/>
              </p14:xfrm>
            </p:contentPart>
          </mc:Choice>
          <mc:Fallback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5B91E6FC-B208-4312-8FF1-836370909C1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49982" y="4733665"/>
                  <a:ext cx="348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82CC8EDA-244D-4AB0-A021-F18F757F13F5}"/>
                    </a:ext>
                  </a:extLst>
                </p14:cNvPr>
                <p14:cNvContentPartPr/>
                <p14:nvPr/>
              </p14:nvContentPartPr>
              <p14:xfrm>
                <a:off x="1781102" y="4585345"/>
                <a:ext cx="98640" cy="147600"/>
              </p14:xfrm>
            </p:contentPart>
          </mc:Choice>
          <mc:Fallback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82CC8EDA-244D-4AB0-A021-F18F757F13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72462" y="4576705"/>
                  <a:ext cx="116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547FF813-F12D-4A8E-966F-151FED4B18D7}"/>
                    </a:ext>
                  </a:extLst>
                </p14:cNvPr>
                <p14:cNvContentPartPr/>
                <p14:nvPr/>
              </p14:nvContentPartPr>
              <p14:xfrm>
                <a:off x="1912862" y="4648705"/>
                <a:ext cx="252000" cy="23076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547FF813-F12D-4A8E-966F-151FED4B18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04222" y="4640065"/>
                  <a:ext cx="26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733E896F-99DC-4C67-A60B-7C546CFE511F}"/>
                    </a:ext>
                  </a:extLst>
                </p14:cNvPr>
                <p14:cNvContentPartPr/>
                <p14:nvPr/>
              </p14:nvContentPartPr>
              <p14:xfrm>
                <a:off x="2315702" y="4709545"/>
                <a:ext cx="193320" cy="2628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733E896F-99DC-4C67-A60B-7C546CFE511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07062" y="4700545"/>
                  <a:ext cx="210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696814DB-4C8D-4CDA-90F3-9D21C38FB516}"/>
                    </a:ext>
                  </a:extLst>
                </p14:cNvPr>
                <p14:cNvContentPartPr/>
                <p14:nvPr/>
              </p14:nvContentPartPr>
              <p14:xfrm>
                <a:off x="2352422" y="4830865"/>
                <a:ext cx="171360" cy="25560"/>
              </p14:xfrm>
            </p:contentPart>
          </mc:Choice>
          <mc:Fallback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696814DB-4C8D-4CDA-90F3-9D21C38FB5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43782" y="4822225"/>
                  <a:ext cx="1890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upo 289">
            <a:extLst>
              <a:ext uri="{FF2B5EF4-FFF2-40B4-BE49-F238E27FC236}">
                <a16:creationId xmlns:a16="http://schemas.microsoft.com/office/drawing/2014/main" id="{295F7A83-333B-4D8C-9520-688E779C7A0C}"/>
              </a:ext>
            </a:extLst>
          </p:cNvPr>
          <p:cNvGrpSpPr/>
          <p:nvPr/>
        </p:nvGrpSpPr>
        <p:grpSpPr>
          <a:xfrm>
            <a:off x="2816102" y="3671935"/>
            <a:ext cx="657720" cy="501120"/>
            <a:chOff x="2951822" y="4396705"/>
            <a:chExt cx="65772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191333D5-115A-49D3-8F61-A8994CB872AF}"/>
                    </a:ext>
                  </a:extLst>
                </p14:cNvPr>
                <p14:cNvContentPartPr/>
                <p14:nvPr/>
              </p14:nvContentPartPr>
              <p14:xfrm>
                <a:off x="2951822" y="4396705"/>
                <a:ext cx="360000" cy="428760"/>
              </p14:xfrm>
            </p:contentPart>
          </mc:Choice>
          <mc:Fallback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191333D5-115A-49D3-8F61-A8994CB872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43182" y="4387705"/>
                  <a:ext cx="3776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C8B6E6DC-21AF-469A-836B-4A5EC058E957}"/>
                    </a:ext>
                  </a:extLst>
                </p14:cNvPr>
                <p14:cNvContentPartPr/>
                <p14:nvPr/>
              </p14:nvContentPartPr>
              <p14:xfrm>
                <a:off x="3417662" y="4683265"/>
                <a:ext cx="191880" cy="214560"/>
              </p14:xfrm>
            </p:contentPart>
          </mc:Choice>
          <mc:Fallback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C8B6E6DC-21AF-469A-836B-4A5EC058E9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09022" y="4674625"/>
                  <a:ext cx="20952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upo 296">
            <a:extLst>
              <a:ext uri="{FF2B5EF4-FFF2-40B4-BE49-F238E27FC236}">
                <a16:creationId xmlns:a16="http://schemas.microsoft.com/office/drawing/2014/main" id="{391CD524-9412-42F4-8C6A-F5CAF0BE24B8}"/>
              </a:ext>
            </a:extLst>
          </p:cNvPr>
          <p:cNvGrpSpPr/>
          <p:nvPr/>
        </p:nvGrpSpPr>
        <p:grpSpPr>
          <a:xfrm>
            <a:off x="3619982" y="3859135"/>
            <a:ext cx="648720" cy="441360"/>
            <a:chOff x="3755702" y="4583905"/>
            <a:chExt cx="64872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B64CE5A4-5D7C-4C42-AC52-29B0FC11E8C6}"/>
                    </a:ext>
                  </a:extLst>
                </p14:cNvPr>
                <p14:cNvContentPartPr/>
                <p14:nvPr/>
              </p14:nvContentPartPr>
              <p14:xfrm>
                <a:off x="3755702" y="4803145"/>
                <a:ext cx="303120" cy="222120"/>
              </p14:xfrm>
            </p:contentPart>
          </mc:Choice>
          <mc:Fallback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B64CE5A4-5D7C-4C42-AC52-29B0FC11E8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46702" y="4794505"/>
                  <a:ext cx="320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36DD26B6-326D-49A3-B610-60EBE3C7D373}"/>
                    </a:ext>
                  </a:extLst>
                </p14:cNvPr>
                <p14:cNvContentPartPr/>
                <p14:nvPr/>
              </p14:nvContentPartPr>
              <p14:xfrm>
                <a:off x="4000142" y="4583905"/>
                <a:ext cx="53640" cy="75600"/>
              </p14:xfrm>
            </p:contentPart>
          </mc:Choice>
          <mc:Fallback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36DD26B6-326D-49A3-B610-60EBE3C7D3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91142" y="4575265"/>
                  <a:ext cx="71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4BA97037-96B1-43BD-80EE-0F5D1F67A686}"/>
                    </a:ext>
                  </a:extLst>
                </p14:cNvPr>
                <p14:cNvContentPartPr/>
                <p14:nvPr/>
              </p14:nvContentPartPr>
              <p14:xfrm>
                <a:off x="4152062" y="4742305"/>
                <a:ext cx="252360" cy="183240"/>
              </p14:xfrm>
            </p:contentPart>
          </mc:Choice>
          <mc:Fallback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4BA97037-96B1-43BD-80EE-0F5D1F67A6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43062" y="4733665"/>
                  <a:ext cx="27000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96" name="Entrada de lápiz 295">
                <a:extLst>
                  <a:ext uri="{FF2B5EF4-FFF2-40B4-BE49-F238E27FC236}">
                    <a16:creationId xmlns:a16="http://schemas.microsoft.com/office/drawing/2014/main" id="{78BB3B6A-0EB5-43BF-A373-E3386418B6CF}"/>
                  </a:ext>
                </a:extLst>
              </p14:cNvPr>
              <p14:cNvContentPartPr/>
              <p14:nvPr/>
            </p14:nvContentPartPr>
            <p14:xfrm>
              <a:off x="4540502" y="4076215"/>
              <a:ext cx="225720" cy="27360"/>
            </p14:xfrm>
          </p:contentPart>
        </mc:Choice>
        <mc:Fallback>
          <p:pic>
            <p:nvPicPr>
              <p:cNvPr id="296" name="Entrada de lápiz 295">
                <a:extLst>
                  <a:ext uri="{FF2B5EF4-FFF2-40B4-BE49-F238E27FC236}">
                    <a16:creationId xmlns:a16="http://schemas.microsoft.com/office/drawing/2014/main" id="{78BB3B6A-0EB5-43BF-A373-E3386418B6C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531502" y="4067215"/>
                <a:ext cx="2433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upo 305">
            <a:extLst>
              <a:ext uri="{FF2B5EF4-FFF2-40B4-BE49-F238E27FC236}">
                <a16:creationId xmlns:a16="http://schemas.microsoft.com/office/drawing/2014/main" id="{60D574F1-6581-4F8C-9957-64190CC44982}"/>
              </a:ext>
            </a:extLst>
          </p:cNvPr>
          <p:cNvGrpSpPr/>
          <p:nvPr/>
        </p:nvGrpSpPr>
        <p:grpSpPr>
          <a:xfrm>
            <a:off x="5102462" y="3820615"/>
            <a:ext cx="1468080" cy="493920"/>
            <a:chOff x="5238182" y="4545385"/>
            <a:chExt cx="146808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B8BAA980-6109-4402-8D3B-1F8354B0460F}"/>
                    </a:ext>
                  </a:extLst>
                </p14:cNvPr>
                <p14:cNvContentPartPr/>
                <p14:nvPr/>
              </p14:nvContentPartPr>
              <p14:xfrm>
                <a:off x="5238182" y="4545385"/>
                <a:ext cx="437040" cy="363240"/>
              </p14:xfrm>
            </p:contentPart>
          </mc:Choice>
          <mc:Fallback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B8BAA980-6109-4402-8D3B-1F8354B0460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29542" y="4536745"/>
                  <a:ext cx="4546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90DE147E-E066-4751-9763-1B7C069CBF85}"/>
                    </a:ext>
                  </a:extLst>
                </p14:cNvPr>
                <p14:cNvContentPartPr/>
                <p14:nvPr/>
              </p14:nvContentPartPr>
              <p14:xfrm>
                <a:off x="5796542" y="4775065"/>
                <a:ext cx="114840" cy="172440"/>
              </p14:xfrm>
            </p:contentPart>
          </mc:Choice>
          <mc:Fallback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90DE147E-E066-4751-9763-1B7C069CBF8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87542" y="4766065"/>
                  <a:ext cx="13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09288C19-3FED-40E9-8EBA-8758A51859EF}"/>
                    </a:ext>
                  </a:extLst>
                </p14:cNvPr>
                <p14:cNvContentPartPr/>
                <p14:nvPr/>
              </p14:nvContentPartPr>
              <p14:xfrm>
                <a:off x="6023342" y="4809625"/>
                <a:ext cx="256680" cy="229680"/>
              </p14:xfrm>
            </p:contentPart>
          </mc:Choice>
          <mc:Fallback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09288C19-3FED-40E9-8EBA-8758A51859E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14342" y="4800625"/>
                  <a:ext cx="274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736485A9-F810-4A91-A5EE-393298335FB3}"/>
                    </a:ext>
                  </a:extLst>
                </p14:cNvPr>
                <p14:cNvContentPartPr/>
                <p14:nvPr/>
              </p14:nvContentPartPr>
              <p14:xfrm>
                <a:off x="6218462" y="4852105"/>
                <a:ext cx="244440" cy="131760"/>
              </p14:xfrm>
            </p:contentPart>
          </mc:Choice>
          <mc:Fallback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736485A9-F810-4A91-A5EE-393298335FB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09462" y="4843465"/>
                  <a:ext cx="262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52945238-8989-477F-A241-F573C2FEAE3C}"/>
                    </a:ext>
                  </a:extLst>
                </p14:cNvPr>
                <p14:cNvContentPartPr/>
                <p14:nvPr/>
              </p14:nvContentPartPr>
              <p14:xfrm>
                <a:off x="6385502" y="4629265"/>
                <a:ext cx="24120" cy="72720"/>
              </p14:xfrm>
            </p:contentPart>
          </mc:Choice>
          <mc:Fallback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52945238-8989-477F-A241-F573C2FEAE3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76862" y="4620625"/>
                  <a:ext cx="41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28AA5B9D-2A24-44F8-B012-06211F76D29E}"/>
                    </a:ext>
                  </a:extLst>
                </p14:cNvPr>
                <p14:cNvContentPartPr/>
                <p14:nvPr/>
              </p14:nvContentPartPr>
              <p14:xfrm>
                <a:off x="6515102" y="4817185"/>
                <a:ext cx="140760" cy="135720"/>
              </p14:xfrm>
            </p:contentPart>
          </mc:Choice>
          <mc:Fallback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28AA5B9D-2A24-44F8-B012-06211F76D2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06462" y="4808545"/>
                  <a:ext cx="158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4B7DD044-EF29-4CB7-80FB-2F0F2D2A05EC}"/>
                    </a:ext>
                  </a:extLst>
                </p14:cNvPr>
                <p14:cNvContentPartPr/>
                <p14:nvPr/>
              </p14:nvContentPartPr>
              <p14:xfrm>
                <a:off x="6506462" y="4794145"/>
                <a:ext cx="199800" cy="128160"/>
              </p14:xfrm>
            </p:contentPart>
          </mc:Choice>
          <mc:Fallback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4B7DD044-EF29-4CB7-80FB-2F0F2D2A05E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97462" y="4785145"/>
                  <a:ext cx="2174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upo 308">
            <a:extLst>
              <a:ext uri="{FF2B5EF4-FFF2-40B4-BE49-F238E27FC236}">
                <a16:creationId xmlns:a16="http://schemas.microsoft.com/office/drawing/2014/main" id="{3EFDCD0C-42E7-4A44-88F5-D54B0DEA3FDE}"/>
              </a:ext>
            </a:extLst>
          </p:cNvPr>
          <p:cNvGrpSpPr/>
          <p:nvPr/>
        </p:nvGrpSpPr>
        <p:grpSpPr>
          <a:xfrm>
            <a:off x="7247342" y="2657185"/>
            <a:ext cx="167040" cy="110880"/>
            <a:chOff x="7247342" y="2657185"/>
            <a:chExt cx="16704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08E60296-C05F-46D1-B579-68DE02761B58}"/>
                    </a:ext>
                  </a:extLst>
                </p14:cNvPr>
                <p14:cNvContentPartPr/>
                <p14:nvPr/>
              </p14:nvContentPartPr>
              <p14:xfrm>
                <a:off x="7247342" y="2657185"/>
                <a:ext cx="163440" cy="11520"/>
              </p14:xfrm>
            </p:contentPart>
          </mc:Choice>
          <mc:Fallback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08E60296-C05F-46D1-B579-68DE02761B5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38702" y="2648545"/>
                  <a:ext cx="181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D5D97096-82F0-48EE-B919-E7A15E02ED5C}"/>
                    </a:ext>
                  </a:extLst>
                </p14:cNvPr>
                <p14:cNvContentPartPr/>
                <p14:nvPr/>
              </p14:nvContentPartPr>
              <p14:xfrm>
                <a:off x="7251662" y="2731345"/>
                <a:ext cx="162720" cy="36720"/>
              </p14:xfrm>
            </p:contentPart>
          </mc:Choice>
          <mc:Fallback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D5D97096-82F0-48EE-B919-E7A15E02ED5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43022" y="2722705"/>
                  <a:ext cx="1803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upo 312">
            <a:extLst>
              <a:ext uri="{FF2B5EF4-FFF2-40B4-BE49-F238E27FC236}">
                <a16:creationId xmlns:a16="http://schemas.microsoft.com/office/drawing/2014/main" id="{E7627A58-7C4A-462D-87F3-66F94908AE10}"/>
              </a:ext>
            </a:extLst>
          </p:cNvPr>
          <p:cNvGrpSpPr/>
          <p:nvPr/>
        </p:nvGrpSpPr>
        <p:grpSpPr>
          <a:xfrm>
            <a:off x="7688702" y="2358385"/>
            <a:ext cx="547920" cy="364320"/>
            <a:chOff x="7688702" y="2358385"/>
            <a:chExt cx="54792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4E0E856F-463B-42BD-BEF3-FB5D43C11C8D}"/>
                    </a:ext>
                  </a:extLst>
                </p14:cNvPr>
                <p14:cNvContentPartPr/>
                <p14:nvPr/>
              </p14:nvContentPartPr>
              <p14:xfrm>
                <a:off x="7688702" y="2572585"/>
                <a:ext cx="192240" cy="150120"/>
              </p14:xfrm>
            </p:contentPart>
          </mc:Choice>
          <mc:Fallback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4E0E856F-463B-42BD-BEF3-FB5D43C11C8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79702" y="2563585"/>
                  <a:ext cx="209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760C6A57-AE6D-46E2-9E4E-8AF4A34EBA30}"/>
                    </a:ext>
                  </a:extLst>
                </p14:cNvPr>
                <p14:cNvContentPartPr/>
                <p14:nvPr/>
              </p14:nvContentPartPr>
              <p14:xfrm>
                <a:off x="7869422" y="2358385"/>
                <a:ext cx="31680" cy="125640"/>
              </p14:xfrm>
            </p:contentPart>
          </mc:Choice>
          <mc:Fallback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760C6A57-AE6D-46E2-9E4E-8AF4A34EBA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60422" y="2349745"/>
                  <a:ext cx="49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657E873E-4DF4-4D7B-B73E-2A098E248419}"/>
                    </a:ext>
                  </a:extLst>
                </p14:cNvPr>
                <p14:cNvContentPartPr/>
                <p14:nvPr/>
              </p14:nvContentPartPr>
              <p14:xfrm>
                <a:off x="8036102" y="2478625"/>
                <a:ext cx="200520" cy="182880"/>
              </p14:xfrm>
            </p:contentPart>
          </mc:Choice>
          <mc:Fallback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657E873E-4DF4-4D7B-B73E-2A098E2484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27462" y="2469985"/>
                  <a:ext cx="21816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22" name="Entrada de lápiz 321">
                <a:extLst>
                  <a:ext uri="{FF2B5EF4-FFF2-40B4-BE49-F238E27FC236}">
                    <a16:creationId xmlns:a16="http://schemas.microsoft.com/office/drawing/2014/main" id="{3EF546F2-958A-4A47-8CD9-A75EFFFB8891}"/>
                  </a:ext>
                </a:extLst>
              </p14:cNvPr>
              <p14:cNvContentPartPr/>
              <p14:nvPr/>
            </p14:nvContentPartPr>
            <p14:xfrm>
              <a:off x="10025822" y="2067505"/>
              <a:ext cx="219600" cy="184680"/>
            </p14:xfrm>
          </p:contentPart>
        </mc:Choice>
        <mc:Fallback>
          <p:pic>
            <p:nvPicPr>
              <p:cNvPr id="322" name="Entrada de lápiz 321">
                <a:extLst>
                  <a:ext uri="{FF2B5EF4-FFF2-40B4-BE49-F238E27FC236}">
                    <a16:creationId xmlns:a16="http://schemas.microsoft.com/office/drawing/2014/main" id="{3EF546F2-958A-4A47-8CD9-A75EFFFB889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017182" y="2058505"/>
                <a:ext cx="23724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upo 332">
            <a:extLst>
              <a:ext uri="{FF2B5EF4-FFF2-40B4-BE49-F238E27FC236}">
                <a16:creationId xmlns:a16="http://schemas.microsoft.com/office/drawing/2014/main" id="{673AAB37-A8B4-400F-859B-6CFA171072B4}"/>
              </a:ext>
            </a:extLst>
          </p:cNvPr>
          <p:cNvGrpSpPr/>
          <p:nvPr/>
        </p:nvGrpSpPr>
        <p:grpSpPr>
          <a:xfrm>
            <a:off x="8611382" y="2348305"/>
            <a:ext cx="3546000" cy="412200"/>
            <a:chOff x="8611382" y="2348305"/>
            <a:chExt cx="354600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59606F53-3F9C-4B64-96D0-CC6CF259FF4A}"/>
                    </a:ext>
                  </a:extLst>
                </p14:cNvPr>
                <p14:cNvContentPartPr/>
                <p14:nvPr/>
              </p14:nvContentPartPr>
              <p14:xfrm>
                <a:off x="8611382" y="2659705"/>
                <a:ext cx="128520" cy="7200"/>
              </p14:xfrm>
            </p:contentPart>
          </mc:Choice>
          <mc:Fallback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59606F53-3F9C-4B64-96D0-CC6CF259FF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02742" y="2651065"/>
                  <a:ext cx="146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2305FFD6-CACB-41F9-9943-B883632350F7}"/>
                    </a:ext>
                  </a:extLst>
                </p14:cNvPr>
                <p14:cNvContentPartPr/>
                <p14:nvPr/>
              </p14:nvContentPartPr>
              <p14:xfrm>
                <a:off x="8850422" y="2532265"/>
                <a:ext cx="164880" cy="146880"/>
              </p14:xfrm>
            </p:contentPart>
          </mc:Choice>
          <mc:Fallback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2305FFD6-CACB-41F9-9943-B883632350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41422" y="2523625"/>
                  <a:ext cx="182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72BEAACC-3E7E-4ECF-8CCD-559333FC9CE0}"/>
                    </a:ext>
                  </a:extLst>
                </p14:cNvPr>
                <p14:cNvContentPartPr/>
                <p14:nvPr/>
              </p14:nvContentPartPr>
              <p14:xfrm>
                <a:off x="9006302" y="2360905"/>
                <a:ext cx="8640" cy="95400"/>
              </p14:xfrm>
            </p:contentPart>
          </mc:Choice>
          <mc:Fallback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72BEAACC-3E7E-4ECF-8CCD-559333FC9CE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97302" y="2351905"/>
                  <a:ext cx="26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78955265-6B79-4D56-AFD6-002B549B5D11}"/>
                    </a:ext>
                  </a:extLst>
                </p14:cNvPr>
                <p14:cNvContentPartPr/>
                <p14:nvPr/>
              </p14:nvContentPartPr>
              <p14:xfrm>
                <a:off x="9055982" y="2489785"/>
                <a:ext cx="195120" cy="181800"/>
              </p14:xfrm>
            </p:contentPart>
          </mc:Choice>
          <mc:Fallback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78955265-6B79-4D56-AFD6-002B549B5D1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46982" y="2481145"/>
                  <a:ext cx="212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C7B50ED9-21F3-432C-9A0E-F21490F1FA89}"/>
                    </a:ext>
                  </a:extLst>
                </p14:cNvPr>
                <p14:cNvContentPartPr/>
                <p14:nvPr/>
              </p14:nvContentPartPr>
              <p14:xfrm>
                <a:off x="9387902" y="2630185"/>
                <a:ext cx="23760" cy="31320"/>
              </p14:xfrm>
            </p:contentPart>
          </mc:Choice>
          <mc:Fallback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C7B50ED9-21F3-432C-9A0E-F21490F1FA8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78902" y="2621545"/>
                  <a:ext cx="41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DE4C2A2C-64EF-4A5A-B42A-46E7F0CBA604}"/>
                    </a:ext>
                  </a:extLst>
                </p14:cNvPr>
                <p14:cNvContentPartPr/>
                <p14:nvPr/>
              </p14:nvContentPartPr>
              <p14:xfrm>
                <a:off x="9583382" y="2503465"/>
                <a:ext cx="19800" cy="175320"/>
              </p14:xfrm>
            </p:contentPart>
          </mc:Choice>
          <mc:Fallback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DE4C2A2C-64EF-4A5A-B42A-46E7F0CBA60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74382" y="2494465"/>
                  <a:ext cx="37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F57C738D-1A13-463E-86A1-CC564C3C6675}"/>
                    </a:ext>
                  </a:extLst>
                </p14:cNvPr>
                <p14:cNvContentPartPr/>
                <p14:nvPr/>
              </p14:nvContentPartPr>
              <p14:xfrm>
                <a:off x="9705782" y="2508865"/>
                <a:ext cx="128160" cy="148680"/>
              </p14:xfrm>
            </p:contentPart>
          </mc:Choice>
          <mc:Fallback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F57C738D-1A13-463E-86A1-CC564C3C66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97142" y="2499865"/>
                  <a:ext cx="145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A8A1FCD8-A112-4BC6-8BF8-95166665EC08}"/>
                    </a:ext>
                  </a:extLst>
                </p14:cNvPr>
                <p14:cNvContentPartPr/>
                <p14:nvPr/>
              </p14:nvContentPartPr>
              <p14:xfrm>
                <a:off x="9840782" y="2348305"/>
                <a:ext cx="162720" cy="56880"/>
              </p14:xfrm>
            </p:contentPart>
          </mc:Choice>
          <mc:Fallback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A8A1FCD8-A112-4BC6-8BF8-95166665EC0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32142" y="2339665"/>
                  <a:ext cx="180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16E9965D-F83A-4D92-A889-6DF3A8556499}"/>
                    </a:ext>
                  </a:extLst>
                </p14:cNvPr>
                <p14:cNvContentPartPr/>
                <p14:nvPr/>
              </p14:nvContentPartPr>
              <p14:xfrm>
                <a:off x="10189262" y="2632345"/>
                <a:ext cx="155160" cy="17280"/>
              </p14:xfrm>
            </p:contentPart>
          </mc:Choice>
          <mc:Fallback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16E9965D-F83A-4D92-A889-6DF3A855649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180622" y="2623705"/>
                  <a:ext cx="172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76EF420C-980B-4EA0-A184-CFFFC9E170AC}"/>
                    </a:ext>
                  </a:extLst>
                </p14:cNvPr>
                <p14:cNvContentPartPr/>
                <p14:nvPr/>
              </p14:nvContentPartPr>
              <p14:xfrm>
                <a:off x="10168382" y="2709745"/>
                <a:ext cx="189360" cy="23400"/>
              </p14:xfrm>
            </p:contentPart>
          </mc:Choice>
          <mc:Fallback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76EF420C-980B-4EA0-A184-CFFFC9E170A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59382" y="2701105"/>
                  <a:ext cx="207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FAE13057-B6F4-4569-9F04-0425C278506D}"/>
                    </a:ext>
                  </a:extLst>
                </p14:cNvPr>
                <p14:cNvContentPartPr/>
                <p14:nvPr/>
              </p14:nvContentPartPr>
              <p14:xfrm>
                <a:off x="10498142" y="2597425"/>
                <a:ext cx="169920" cy="141120"/>
              </p14:xfrm>
            </p:contentPart>
          </mc:Choice>
          <mc:Fallback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FAE13057-B6F4-4569-9F04-0425C278506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89142" y="2588785"/>
                  <a:ext cx="187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F94D6286-9982-43B0-84AD-2FD3630CE894}"/>
                    </a:ext>
                  </a:extLst>
                </p14:cNvPr>
                <p14:cNvContentPartPr/>
                <p14:nvPr/>
              </p14:nvContentPartPr>
              <p14:xfrm>
                <a:off x="10764182" y="2409505"/>
                <a:ext cx="21600" cy="93960"/>
              </p14:xfrm>
            </p:contentPart>
          </mc:Choice>
          <mc:Fallback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F94D6286-9982-43B0-84AD-2FD3630CE89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55542" y="2400865"/>
                  <a:ext cx="39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496FC72B-6741-4AA2-860B-5EBAF9639B5A}"/>
                    </a:ext>
                  </a:extLst>
                </p14:cNvPr>
                <p14:cNvContentPartPr/>
                <p14:nvPr/>
              </p14:nvContentPartPr>
              <p14:xfrm>
                <a:off x="10890902" y="2584105"/>
                <a:ext cx="178920" cy="176400"/>
              </p14:xfrm>
            </p:contentPart>
          </mc:Choice>
          <mc:Fallback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496FC72B-6741-4AA2-860B-5EBAF9639B5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82262" y="2575465"/>
                  <a:ext cx="196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DD624F12-BC80-46C4-B751-03E3BB0F581A}"/>
                    </a:ext>
                  </a:extLst>
                </p14:cNvPr>
                <p14:cNvContentPartPr/>
                <p14:nvPr/>
              </p14:nvContentPartPr>
              <p14:xfrm>
                <a:off x="11189702" y="2542705"/>
                <a:ext cx="163800" cy="187920"/>
              </p14:xfrm>
            </p:contentPart>
          </mc:Choice>
          <mc:Fallback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DD624F12-BC80-46C4-B751-03E3BB0F58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180702" y="2533705"/>
                  <a:ext cx="181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4DEDF5DD-44A1-463E-BED8-A15A34090D3B}"/>
                    </a:ext>
                  </a:extLst>
                </p14:cNvPr>
                <p14:cNvContentPartPr/>
                <p14:nvPr/>
              </p14:nvContentPartPr>
              <p14:xfrm>
                <a:off x="11381222" y="2535865"/>
                <a:ext cx="211320" cy="192600"/>
              </p14:xfrm>
            </p:contentPart>
          </mc:Choice>
          <mc:Fallback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4DEDF5DD-44A1-463E-BED8-A15A34090D3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372582" y="2527225"/>
                  <a:ext cx="228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F774EF55-3A76-44B9-9F2B-8A9CBE0604A5}"/>
                    </a:ext>
                  </a:extLst>
                </p14:cNvPr>
                <p14:cNvContentPartPr/>
                <p14:nvPr/>
              </p14:nvContentPartPr>
              <p14:xfrm>
                <a:off x="11602262" y="2539825"/>
                <a:ext cx="182880" cy="195120"/>
              </p14:xfrm>
            </p:contentPart>
          </mc:Choice>
          <mc:Fallback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F774EF55-3A76-44B9-9F2B-8A9CBE0604A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593262" y="2530825"/>
                  <a:ext cx="200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8F45D504-E9DE-4482-A2A5-0D7C6F07C28A}"/>
                    </a:ext>
                  </a:extLst>
                </p14:cNvPr>
                <p14:cNvContentPartPr/>
                <p14:nvPr/>
              </p14:nvContentPartPr>
              <p14:xfrm>
                <a:off x="11914742" y="2475025"/>
                <a:ext cx="242640" cy="241920"/>
              </p14:xfrm>
            </p:contentPart>
          </mc:Choice>
          <mc:Fallback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8F45D504-E9DE-4482-A2A5-0D7C6F07C28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906102" y="2466025"/>
                  <a:ext cx="26028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34" name="Entrada de lápiz 333">
                <a:extLst>
                  <a:ext uri="{FF2B5EF4-FFF2-40B4-BE49-F238E27FC236}">
                    <a16:creationId xmlns:a16="http://schemas.microsoft.com/office/drawing/2014/main" id="{3F809569-3E6A-4F05-B209-43D7C493C98B}"/>
                  </a:ext>
                </a:extLst>
              </p14:cNvPr>
              <p14:cNvContentPartPr/>
              <p14:nvPr/>
            </p14:nvContentPartPr>
            <p14:xfrm>
              <a:off x="6764582" y="4009615"/>
              <a:ext cx="174240" cy="5400"/>
            </p14:xfrm>
          </p:contentPart>
        </mc:Choice>
        <mc:Fallback>
          <p:pic>
            <p:nvPicPr>
              <p:cNvPr id="334" name="Entrada de lápiz 333">
                <a:extLst>
                  <a:ext uri="{FF2B5EF4-FFF2-40B4-BE49-F238E27FC236}">
                    <a16:creationId xmlns:a16="http://schemas.microsoft.com/office/drawing/2014/main" id="{3F809569-3E6A-4F05-B209-43D7C493C98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755942" y="4000975"/>
                <a:ext cx="1918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35" name="Entrada de lápiz 334">
                <a:extLst>
                  <a:ext uri="{FF2B5EF4-FFF2-40B4-BE49-F238E27FC236}">
                    <a16:creationId xmlns:a16="http://schemas.microsoft.com/office/drawing/2014/main" id="{EA3052F1-A493-40F4-9046-8F0B6AFFBFCC}"/>
                  </a:ext>
                </a:extLst>
              </p14:cNvPr>
              <p14:cNvContentPartPr/>
              <p14:nvPr/>
            </p14:nvContentPartPr>
            <p14:xfrm>
              <a:off x="6761702" y="4128415"/>
              <a:ext cx="155880" cy="13680"/>
            </p14:xfrm>
          </p:contentPart>
        </mc:Choice>
        <mc:Fallback>
          <p:pic>
            <p:nvPicPr>
              <p:cNvPr id="335" name="Entrada de lápiz 334">
                <a:extLst>
                  <a:ext uri="{FF2B5EF4-FFF2-40B4-BE49-F238E27FC236}">
                    <a16:creationId xmlns:a16="http://schemas.microsoft.com/office/drawing/2014/main" id="{EA3052F1-A493-40F4-9046-8F0B6AFFBFC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753062" y="4119775"/>
                <a:ext cx="17352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upo 347">
            <a:extLst>
              <a:ext uri="{FF2B5EF4-FFF2-40B4-BE49-F238E27FC236}">
                <a16:creationId xmlns:a16="http://schemas.microsoft.com/office/drawing/2014/main" id="{C63866CC-2815-4D4F-B3A7-84A9F1ABCAF5}"/>
              </a:ext>
            </a:extLst>
          </p:cNvPr>
          <p:cNvGrpSpPr/>
          <p:nvPr/>
        </p:nvGrpSpPr>
        <p:grpSpPr>
          <a:xfrm>
            <a:off x="7214222" y="3835375"/>
            <a:ext cx="1074600" cy="315000"/>
            <a:chOff x="7349942" y="4560145"/>
            <a:chExt cx="107460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DBE68017-1213-4D85-9B0D-57CEE2449393}"/>
                    </a:ext>
                  </a:extLst>
                </p14:cNvPr>
                <p14:cNvContentPartPr/>
                <p14:nvPr/>
              </p14:nvContentPartPr>
              <p14:xfrm>
                <a:off x="7349942" y="4724305"/>
                <a:ext cx="220320" cy="140040"/>
              </p14:xfrm>
            </p:contentPart>
          </mc:Choice>
          <mc:Fallback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DBE68017-1213-4D85-9B0D-57CEE24493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40942" y="4715305"/>
                  <a:ext cx="237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DB233FBA-FC20-4E6D-8145-ACDE9925BBF0}"/>
                    </a:ext>
                  </a:extLst>
                </p14:cNvPr>
                <p14:cNvContentPartPr/>
                <p14:nvPr/>
              </p14:nvContentPartPr>
              <p14:xfrm>
                <a:off x="7636142" y="4560145"/>
                <a:ext cx="33120" cy="88200"/>
              </p14:xfrm>
            </p:contentPart>
          </mc:Choice>
          <mc:Fallback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DB233FBA-FC20-4E6D-8145-ACDE9925BB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27502" y="4551145"/>
                  <a:ext cx="50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9DEABF34-66F0-4E06-8F8B-1D9EF4535A02}"/>
                    </a:ext>
                  </a:extLst>
                </p14:cNvPr>
                <p14:cNvContentPartPr/>
                <p14:nvPr/>
              </p14:nvContentPartPr>
              <p14:xfrm>
                <a:off x="7685462" y="4716385"/>
                <a:ext cx="123120" cy="135000"/>
              </p14:xfrm>
            </p:contentPart>
          </mc:Choice>
          <mc:Fallback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9DEABF34-66F0-4E06-8F8B-1D9EF4535A0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76462" y="4707385"/>
                  <a:ext cx="140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480A0922-EF62-4FBB-9DC8-74FF8A2C3FA6}"/>
                    </a:ext>
                  </a:extLst>
                </p14:cNvPr>
                <p14:cNvContentPartPr/>
                <p14:nvPr/>
              </p14:nvContentPartPr>
              <p14:xfrm>
                <a:off x="7914782" y="4675345"/>
                <a:ext cx="167760" cy="199800"/>
              </p14:xfrm>
            </p:contentPart>
          </mc:Choice>
          <mc:Fallback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480A0922-EF62-4FBB-9DC8-74FF8A2C3F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05782" y="4666705"/>
                  <a:ext cx="185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08EB1ED8-EA8E-4A05-BDC2-7EB5D10E9036}"/>
                    </a:ext>
                  </a:extLst>
                </p14:cNvPr>
                <p14:cNvContentPartPr/>
                <p14:nvPr/>
              </p14:nvContentPartPr>
              <p14:xfrm>
                <a:off x="8220782" y="4815385"/>
                <a:ext cx="203760" cy="7200"/>
              </p14:xfrm>
            </p:contentPart>
          </mc:Choice>
          <mc:Fallback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08EB1ED8-EA8E-4A05-BDC2-7EB5D10E903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212142" y="4806745"/>
                  <a:ext cx="22140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upo 346">
            <a:extLst>
              <a:ext uri="{FF2B5EF4-FFF2-40B4-BE49-F238E27FC236}">
                <a16:creationId xmlns:a16="http://schemas.microsoft.com/office/drawing/2014/main" id="{83939088-F15B-4A35-88D4-3336EF702218}"/>
              </a:ext>
            </a:extLst>
          </p:cNvPr>
          <p:cNvGrpSpPr/>
          <p:nvPr/>
        </p:nvGrpSpPr>
        <p:grpSpPr>
          <a:xfrm>
            <a:off x="8616422" y="3617575"/>
            <a:ext cx="1017360" cy="552960"/>
            <a:chOff x="8752142" y="4342345"/>
            <a:chExt cx="101736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2CD96CFA-CD47-4A4E-A826-BBD34DA6CDA5}"/>
                    </a:ext>
                  </a:extLst>
                </p14:cNvPr>
                <p14:cNvContentPartPr/>
                <p14:nvPr/>
              </p14:nvContentPartPr>
              <p14:xfrm>
                <a:off x="8752142" y="4701625"/>
                <a:ext cx="178920" cy="191520"/>
              </p14:xfrm>
            </p:contentPart>
          </mc:Choice>
          <mc:Fallback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2CD96CFA-CD47-4A4E-A826-BBD34DA6CDA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43502" y="4692985"/>
                  <a:ext cx="196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E0374D7B-8F87-4894-8047-0F0E8F58FBA7}"/>
                    </a:ext>
                  </a:extLst>
                </p14:cNvPr>
                <p14:cNvContentPartPr/>
                <p14:nvPr/>
              </p14:nvContentPartPr>
              <p14:xfrm>
                <a:off x="9006302" y="4875145"/>
                <a:ext cx="48240" cy="12600"/>
              </p14:xfrm>
            </p:contentPart>
          </mc:Choice>
          <mc:Fallback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E0374D7B-8F87-4894-8047-0F0E8F58FBA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97302" y="4866145"/>
                  <a:ext cx="65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A29FE1DD-0A77-4663-80A5-3D2EB68E5A32}"/>
                    </a:ext>
                  </a:extLst>
                </p14:cNvPr>
                <p14:cNvContentPartPr/>
                <p14:nvPr/>
              </p14:nvContentPartPr>
              <p14:xfrm>
                <a:off x="9217982" y="4753465"/>
                <a:ext cx="24120" cy="141840"/>
              </p14:xfrm>
            </p:contentPart>
          </mc:Choice>
          <mc:Fallback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A29FE1DD-0A77-4663-80A5-3D2EB68E5A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208982" y="4744825"/>
                  <a:ext cx="41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5CF8A13C-6EAE-4D00-A55E-EF02F585D856}"/>
                    </a:ext>
                  </a:extLst>
                </p14:cNvPr>
                <p14:cNvContentPartPr/>
                <p14:nvPr/>
              </p14:nvContentPartPr>
              <p14:xfrm>
                <a:off x="9327782" y="4731865"/>
                <a:ext cx="103320" cy="145440"/>
              </p14:xfrm>
            </p:contentPart>
          </mc:Choice>
          <mc:Fallback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5CF8A13C-6EAE-4D00-A55E-EF02F585D85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18782" y="4722865"/>
                  <a:ext cx="120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B0ED8DAD-4DFA-475B-9191-8CCA92985A86}"/>
                    </a:ext>
                  </a:extLst>
                </p14:cNvPr>
                <p14:cNvContentPartPr/>
                <p14:nvPr/>
              </p14:nvContentPartPr>
              <p14:xfrm>
                <a:off x="9364502" y="4647985"/>
                <a:ext cx="147600" cy="55440"/>
              </p14:xfrm>
            </p:contentPart>
          </mc:Choice>
          <mc:Fallback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B0ED8DAD-4DFA-475B-9191-8CCA92985A8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55862" y="4639345"/>
                  <a:ext cx="165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A76E73E7-C5E2-4A08-839F-813100F5AB50}"/>
                    </a:ext>
                  </a:extLst>
                </p14:cNvPr>
                <p14:cNvContentPartPr/>
                <p14:nvPr/>
              </p14:nvContentPartPr>
              <p14:xfrm>
                <a:off x="9541262" y="4342345"/>
                <a:ext cx="228240" cy="256680"/>
              </p14:xfrm>
            </p:contentPart>
          </mc:Choice>
          <mc:Fallback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A76E73E7-C5E2-4A08-839F-813100F5AB5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32622" y="4333705"/>
                  <a:ext cx="24588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upo 354">
            <a:extLst>
              <a:ext uri="{FF2B5EF4-FFF2-40B4-BE49-F238E27FC236}">
                <a16:creationId xmlns:a16="http://schemas.microsoft.com/office/drawing/2014/main" id="{722E2690-94F6-4231-94C4-C8A864F1150E}"/>
              </a:ext>
            </a:extLst>
          </p:cNvPr>
          <p:cNvGrpSpPr/>
          <p:nvPr/>
        </p:nvGrpSpPr>
        <p:grpSpPr>
          <a:xfrm>
            <a:off x="9678062" y="4099975"/>
            <a:ext cx="208440" cy="94320"/>
            <a:chOff x="9813782" y="4824745"/>
            <a:chExt cx="20844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F2D5B888-5C4C-458F-A9AA-CB1971EC4711}"/>
                    </a:ext>
                  </a:extLst>
                </p14:cNvPr>
                <p14:cNvContentPartPr/>
                <p14:nvPr/>
              </p14:nvContentPartPr>
              <p14:xfrm>
                <a:off x="9833222" y="4824745"/>
                <a:ext cx="171360" cy="14040"/>
              </p14:xfrm>
            </p:contentPart>
          </mc:Choice>
          <mc:Fallback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F2D5B888-5C4C-458F-A9AA-CB1971EC471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24582" y="4816105"/>
                  <a:ext cx="189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ED188044-D026-43EC-B437-485D06234A4A}"/>
                    </a:ext>
                  </a:extLst>
                </p14:cNvPr>
                <p14:cNvContentPartPr/>
                <p14:nvPr/>
              </p14:nvContentPartPr>
              <p14:xfrm>
                <a:off x="9813782" y="4896385"/>
                <a:ext cx="208440" cy="22680"/>
              </p14:xfrm>
            </p:contentPart>
          </mc:Choice>
          <mc:Fallback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ED188044-D026-43EC-B437-485D06234A4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04782" y="4887745"/>
                  <a:ext cx="226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upo 358">
            <a:extLst>
              <a:ext uri="{FF2B5EF4-FFF2-40B4-BE49-F238E27FC236}">
                <a16:creationId xmlns:a16="http://schemas.microsoft.com/office/drawing/2014/main" id="{F471757E-AC2A-4F39-9892-90B08B383C22}"/>
              </a:ext>
            </a:extLst>
          </p:cNvPr>
          <p:cNvGrpSpPr/>
          <p:nvPr/>
        </p:nvGrpSpPr>
        <p:grpSpPr>
          <a:xfrm>
            <a:off x="10113662" y="3853735"/>
            <a:ext cx="1094400" cy="312840"/>
            <a:chOff x="10249382" y="4578505"/>
            <a:chExt cx="109440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A4146A33-D36A-41A2-90A6-B6C062D12B23}"/>
                    </a:ext>
                  </a:extLst>
                </p14:cNvPr>
                <p14:cNvContentPartPr/>
                <p14:nvPr/>
              </p14:nvContentPartPr>
              <p14:xfrm>
                <a:off x="10249382" y="4737625"/>
                <a:ext cx="145440" cy="124560"/>
              </p14:xfrm>
            </p:contentPart>
          </mc:Choice>
          <mc:Fallback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A4146A33-D36A-41A2-90A6-B6C062D12B2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40742" y="4728625"/>
                  <a:ext cx="163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3BAFE119-DBA1-4E8C-AE11-914617722185}"/>
                    </a:ext>
                  </a:extLst>
                </p14:cNvPr>
                <p14:cNvContentPartPr/>
                <p14:nvPr/>
              </p14:nvContentPartPr>
              <p14:xfrm>
                <a:off x="10481222" y="4578505"/>
                <a:ext cx="22680" cy="108360"/>
              </p14:xfrm>
            </p:contentPart>
          </mc:Choice>
          <mc:Fallback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3BAFE119-DBA1-4E8C-AE11-91461772218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72222" y="4569865"/>
                  <a:ext cx="40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FD06AB6B-75C0-450A-A166-2BF0D9CC2334}"/>
                    </a:ext>
                  </a:extLst>
                </p14:cNvPr>
                <p14:cNvContentPartPr/>
                <p14:nvPr/>
              </p14:nvContentPartPr>
              <p14:xfrm>
                <a:off x="10624862" y="4732225"/>
                <a:ext cx="187560" cy="137880"/>
              </p14:xfrm>
            </p:contentPart>
          </mc:Choice>
          <mc:Fallback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FD06AB6B-75C0-450A-A166-2BF0D9CC233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16222" y="4723225"/>
                  <a:ext cx="205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FCBFD2FF-4A48-4396-A605-AC7BE14D4352}"/>
                    </a:ext>
                  </a:extLst>
                </p14:cNvPr>
                <p14:cNvContentPartPr/>
                <p14:nvPr/>
              </p14:nvContentPartPr>
              <p14:xfrm>
                <a:off x="10922222" y="4647625"/>
                <a:ext cx="167040" cy="237960"/>
              </p14:xfrm>
            </p:contentPart>
          </mc:Choice>
          <mc:Fallback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FCBFD2FF-4A48-4396-A605-AC7BE14D435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13582" y="4638985"/>
                  <a:ext cx="184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8F680669-5163-4FDF-AE41-69739165C241}"/>
                    </a:ext>
                  </a:extLst>
                </p14:cNvPr>
                <p14:cNvContentPartPr/>
                <p14:nvPr/>
              </p14:nvContentPartPr>
              <p14:xfrm>
                <a:off x="11164502" y="4701985"/>
                <a:ext cx="179280" cy="189360"/>
              </p14:xfrm>
            </p:contentPart>
          </mc:Choice>
          <mc:Fallback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8F680669-5163-4FDF-AE41-69739165C24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55502" y="4692985"/>
                  <a:ext cx="19692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58" name="Entrada de lápiz 357">
                <a:extLst>
                  <a:ext uri="{FF2B5EF4-FFF2-40B4-BE49-F238E27FC236}">
                    <a16:creationId xmlns:a16="http://schemas.microsoft.com/office/drawing/2014/main" id="{C58748F5-93BE-4B40-A5F0-99ADF2003B33}"/>
                  </a:ext>
                </a:extLst>
              </p14:cNvPr>
              <p14:cNvContentPartPr/>
              <p14:nvPr/>
            </p14:nvContentPartPr>
            <p14:xfrm>
              <a:off x="11448902" y="3842575"/>
              <a:ext cx="351360" cy="231840"/>
            </p14:xfrm>
          </p:contentPart>
        </mc:Choice>
        <mc:Fallback>
          <p:pic>
            <p:nvPicPr>
              <p:cNvPr id="358" name="Entrada de lápiz 357">
                <a:extLst>
                  <a:ext uri="{FF2B5EF4-FFF2-40B4-BE49-F238E27FC236}">
                    <a16:creationId xmlns:a16="http://schemas.microsoft.com/office/drawing/2014/main" id="{C58748F5-93BE-4B40-A5F0-99ADF2003B3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439902" y="3833575"/>
                <a:ext cx="369000" cy="2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816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7D03DEE7-F16C-4548-9013-9CA0E67F9279}"/>
              </a:ext>
            </a:extLst>
          </p:cNvPr>
          <p:cNvGrpSpPr/>
          <p:nvPr/>
        </p:nvGrpSpPr>
        <p:grpSpPr>
          <a:xfrm>
            <a:off x="418734" y="-2135"/>
            <a:ext cx="3405240" cy="907200"/>
            <a:chOff x="418734" y="-2135"/>
            <a:chExt cx="3405240" cy="90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328698D-0C93-4031-A29D-AA5A37025CBB}"/>
                    </a:ext>
                  </a:extLst>
                </p14:cNvPr>
                <p14:cNvContentPartPr/>
                <p14:nvPr/>
              </p14:nvContentPartPr>
              <p14:xfrm>
                <a:off x="780534" y="306025"/>
                <a:ext cx="36360" cy="2858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328698D-0C93-4031-A29D-AA5A37025C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1894" y="297025"/>
                  <a:ext cx="540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3CF6460A-7B5D-4A62-B14D-D7D76BE583AD}"/>
                    </a:ext>
                  </a:extLst>
                </p14:cNvPr>
                <p14:cNvContentPartPr/>
                <p14:nvPr/>
              </p14:nvContentPartPr>
              <p14:xfrm>
                <a:off x="742374" y="352465"/>
                <a:ext cx="228960" cy="1987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3CF6460A-7B5D-4A62-B14D-D7D76BE583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3374" y="343465"/>
                  <a:ext cx="246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BCCD632-D07D-4A0E-94E0-80B5239F567F}"/>
                    </a:ext>
                  </a:extLst>
                </p14:cNvPr>
                <p14:cNvContentPartPr/>
                <p14:nvPr/>
              </p14:nvContentPartPr>
              <p14:xfrm>
                <a:off x="1100214" y="401785"/>
                <a:ext cx="46440" cy="1296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BCCD632-D07D-4A0E-94E0-80B5239F56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1574" y="393145"/>
                  <a:ext cx="64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1CC8CED-7AD7-46E5-8FB5-2B3CA8A5E646}"/>
                    </a:ext>
                  </a:extLst>
                </p14:cNvPr>
                <p14:cNvContentPartPr/>
                <p14:nvPr/>
              </p14:nvContentPartPr>
              <p14:xfrm>
                <a:off x="993654" y="255985"/>
                <a:ext cx="93960" cy="687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1CC8CED-7AD7-46E5-8FB5-2B3CA8A5E6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4654" y="247345"/>
                  <a:ext cx="111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C96FE03-334F-4434-8564-F84987D83149}"/>
                    </a:ext>
                  </a:extLst>
                </p14:cNvPr>
                <p14:cNvContentPartPr/>
                <p14:nvPr/>
              </p14:nvContentPartPr>
              <p14:xfrm>
                <a:off x="1288134" y="366505"/>
                <a:ext cx="63000" cy="2084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C96FE03-334F-4434-8564-F84987D831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9134" y="357505"/>
                  <a:ext cx="80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6AA8F4B-554B-416E-8482-8941588DBD29}"/>
                    </a:ext>
                  </a:extLst>
                </p14:cNvPr>
                <p14:cNvContentPartPr/>
                <p14:nvPr/>
              </p14:nvContentPartPr>
              <p14:xfrm>
                <a:off x="1203534" y="358945"/>
                <a:ext cx="152280" cy="1519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6AA8F4B-554B-416E-8482-8941588DBD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94894" y="349945"/>
                  <a:ext cx="169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7AB2D97-15B5-473D-80C9-C3B1257A3460}"/>
                    </a:ext>
                  </a:extLst>
                </p14:cNvPr>
                <p14:cNvContentPartPr/>
                <p14:nvPr/>
              </p14:nvContentPartPr>
              <p14:xfrm>
                <a:off x="1419174" y="171385"/>
                <a:ext cx="215280" cy="371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7AB2D97-15B5-473D-80C9-C3B1257A34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0534" y="162385"/>
                  <a:ext cx="2329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9CDD421-D794-4944-8419-DC59DBF3B30C}"/>
                    </a:ext>
                  </a:extLst>
                </p14:cNvPr>
                <p14:cNvContentPartPr/>
                <p14:nvPr/>
              </p14:nvContentPartPr>
              <p14:xfrm>
                <a:off x="1788534" y="325825"/>
                <a:ext cx="25200" cy="2134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9CDD421-D794-4944-8419-DC59DBF3B3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9894" y="317185"/>
                  <a:ext cx="42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9883D59-4C90-479B-9CF7-743815CB5243}"/>
                    </a:ext>
                  </a:extLst>
                </p14:cNvPr>
                <p14:cNvContentPartPr/>
                <p14:nvPr/>
              </p14:nvContentPartPr>
              <p14:xfrm>
                <a:off x="1623654" y="342385"/>
                <a:ext cx="286920" cy="615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9883D59-4C90-479B-9CF7-743815CB52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15014" y="333385"/>
                  <a:ext cx="304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D174DB2-8ABD-4C10-A357-417A9F0FD150}"/>
                    </a:ext>
                  </a:extLst>
                </p14:cNvPr>
                <p14:cNvContentPartPr/>
                <p14:nvPr/>
              </p14:nvContentPartPr>
              <p14:xfrm>
                <a:off x="1893294" y="307105"/>
                <a:ext cx="199440" cy="205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D174DB2-8ABD-4C10-A357-417A9F0FD1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84654" y="298465"/>
                  <a:ext cx="217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D7D766D-2240-4C5C-B70B-AAF64EDDC12E}"/>
                    </a:ext>
                  </a:extLst>
                </p14:cNvPr>
                <p14:cNvContentPartPr/>
                <p14:nvPr/>
              </p14:nvContentPartPr>
              <p14:xfrm>
                <a:off x="1892934" y="325465"/>
                <a:ext cx="235440" cy="680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D7D766D-2240-4C5C-B70B-AAF64EDDC1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84294" y="316825"/>
                  <a:ext cx="253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48C2D63-0BE4-4FC2-AAD7-758F87A58E07}"/>
                    </a:ext>
                  </a:extLst>
                </p14:cNvPr>
                <p14:cNvContentPartPr/>
                <p14:nvPr/>
              </p14:nvContentPartPr>
              <p14:xfrm>
                <a:off x="2117574" y="291265"/>
                <a:ext cx="286560" cy="2592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48C2D63-0BE4-4FC2-AAD7-758F87A58E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08934" y="282625"/>
                  <a:ext cx="304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C2E3C88-ED9A-443A-BBC8-7B7C4B9E98D2}"/>
                    </a:ext>
                  </a:extLst>
                </p14:cNvPr>
                <p14:cNvContentPartPr/>
                <p14:nvPr/>
              </p14:nvContentPartPr>
              <p14:xfrm>
                <a:off x="2315934" y="169225"/>
                <a:ext cx="93240" cy="882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C2E3C88-ED9A-443A-BBC8-7B7C4B9E98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7294" y="160225"/>
                  <a:ext cx="110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14EE0E4-D31C-40F2-B74D-55C65CB66FC4}"/>
                    </a:ext>
                  </a:extLst>
                </p14:cNvPr>
                <p14:cNvContentPartPr/>
                <p14:nvPr/>
              </p14:nvContentPartPr>
              <p14:xfrm>
                <a:off x="2455614" y="226105"/>
                <a:ext cx="183240" cy="2671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14EE0E4-D31C-40F2-B74D-55C65CB66F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46974" y="217465"/>
                  <a:ext cx="200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C4AA2C7-CE61-4C60-9EEC-873CE5DAE999}"/>
                    </a:ext>
                  </a:extLst>
                </p14:cNvPr>
                <p14:cNvContentPartPr/>
                <p14:nvPr/>
              </p14:nvContentPartPr>
              <p14:xfrm>
                <a:off x="3154014" y="240505"/>
                <a:ext cx="328320" cy="3398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C4AA2C7-CE61-4C60-9EEC-873CE5DAE9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45374" y="231505"/>
                  <a:ext cx="3459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107DE87-4129-4847-93CB-02CDEA52FBA9}"/>
                    </a:ext>
                  </a:extLst>
                </p14:cNvPr>
                <p14:cNvContentPartPr/>
                <p14:nvPr/>
              </p14:nvContentPartPr>
              <p14:xfrm>
                <a:off x="418734" y="98305"/>
                <a:ext cx="190800" cy="6991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107DE87-4129-4847-93CB-02CDEA52FB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734" y="89665"/>
                  <a:ext cx="20844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C69B442-7E2A-468D-83DB-A21AEA17D225}"/>
                    </a:ext>
                  </a:extLst>
                </p14:cNvPr>
                <p14:cNvContentPartPr/>
                <p14:nvPr/>
              </p14:nvContentPartPr>
              <p14:xfrm>
                <a:off x="596574" y="-2135"/>
                <a:ext cx="3227400" cy="674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C69B442-7E2A-468D-83DB-A21AEA17D2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7574" y="-10775"/>
                  <a:ext cx="324504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5DE78E0-A7F3-4A64-8DAA-7834C443CFA3}"/>
                    </a:ext>
                  </a:extLst>
                </p14:cNvPr>
                <p14:cNvContentPartPr/>
                <p14:nvPr/>
              </p14:nvContentPartPr>
              <p14:xfrm>
                <a:off x="624294" y="736945"/>
                <a:ext cx="3173040" cy="1681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5DE78E0-A7F3-4A64-8DAA-7834C443CF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5294" y="727945"/>
                  <a:ext cx="31906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73AA6DD-67FE-44D1-A7EF-554FA630367F}"/>
              </a:ext>
            </a:extLst>
          </p:cNvPr>
          <p:cNvGrpSpPr/>
          <p:nvPr/>
        </p:nvGrpSpPr>
        <p:grpSpPr>
          <a:xfrm>
            <a:off x="4220334" y="352825"/>
            <a:ext cx="505800" cy="261360"/>
            <a:chOff x="4220334" y="352825"/>
            <a:chExt cx="5058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AFEE5FF-A45C-4DEA-840F-A8E1ABCB35ED}"/>
                    </a:ext>
                  </a:extLst>
                </p14:cNvPr>
                <p14:cNvContentPartPr/>
                <p14:nvPr/>
              </p14:nvContentPartPr>
              <p14:xfrm>
                <a:off x="4352094" y="372985"/>
                <a:ext cx="68040" cy="154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AFEE5FF-A45C-4DEA-840F-A8E1ABCB35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43094" y="364345"/>
                  <a:ext cx="85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27E8055-159F-4242-BD91-17EAA8B85063}"/>
                    </a:ext>
                  </a:extLst>
                </p14:cNvPr>
                <p14:cNvContentPartPr/>
                <p14:nvPr/>
              </p14:nvContentPartPr>
              <p14:xfrm>
                <a:off x="4220334" y="352825"/>
                <a:ext cx="323640" cy="2224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27E8055-159F-4242-BD91-17EAA8B850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11694" y="344185"/>
                  <a:ext cx="341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3130E23-97DE-467A-82F0-E276AE4266C0}"/>
                    </a:ext>
                  </a:extLst>
                </p14:cNvPr>
                <p14:cNvContentPartPr/>
                <p14:nvPr/>
              </p14:nvContentPartPr>
              <p14:xfrm>
                <a:off x="4573134" y="468025"/>
                <a:ext cx="153000" cy="1461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3130E23-97DE-467A-82F0-E276AE4266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4134" y="459385"/>
                  <a:ext cx="1706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52ECB2C-947D-4D53-92BD-60803807AAD6}"/>
              </a:ext>
            </a:extLst>
          </p:cNvPr>
          <p:cNvGrpSpPr/>
          <p:nvPr/>
        </p:nvGrpSpPr>
        <p:grpSpPr>
          <a:xfrm>
            <a:off x="5041494" y="370825"/>
            <a:ext cx="793080" cy="247320"/>
            <a:chOff x="5041494" y="370825"/>
            <a:chExt cx="7930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8D53F51-1E17-4E38-8424-DEDB5A1096DD}"/>
                    </a:ext>
                  </a:extLst>
                </p14:cNvPr>
                <p14:cNvContentPartPr/>
                <p14:nvPr/>
              </p14:nvContentPartPr>
              <p14:xfrm>
                <a:off x="5041494" y="403945"/>
                <a:ext cx="251280" cy="1652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8D53F51-1E17-4E38-8424-DEDB5A1096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32494" y="395305"/>
                  <a:ext cx="268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6C318C1-581B-4E36-B4EE-87211EB5B2A5}"/>
                    </a:ext>
                  </a:extLst>
                </p14:cNvPr>
                <p14:cNvContentPartPr/>
                <p14:nvPr/>
              </p14:nvContentPartPr>
              <p14:xfrm>
                <a:off x="5357574" y="370825"/>
                <a:ext cx="269280" cy="1814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6C318C1-581B-4E36-B4EE-87211EB5B2A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48934" y="362185"/>
                  <a:ext cx="286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D702D13-9FB6-4417-9443-EDFC5C82B09A}"/>
                    </a:ext>
                  </a:extLst>
                </p14:cNvPr>
                <p14:cNvContentPartPr/>
                <p14:nvPr/>
              </p14:nvContentPartPr>
              <p14:xfrm>
                <a:off x="5776254" y="452905"/>
                <a:ext cx="58320" cy="165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D702D13-9FB6-4417-9443-EDFC5C82B0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7254" y="444265"/>
                  <a:ext cx="759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2770995D-9842-45FE-B078-D0A0595A676C}"/>
              </a:ext>
            </a:extLst>
          </p:cNvPr>
          <p:cNvGrpSpPr/>
          <p:nvPr/>
        </p:nvGrpSpPr>
        <p:grpSpPr>
          <a:xfrm>
            <a:off x="6226614" y="298825"/>
            <a:ext cx="622080" cy="228600"/>
            <a:chOff x="6226614" y="298825"/>
            <a:chExt cx="6220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186FAA5-63C6-49F0-B097-D48DC3D56A6E}"/>
                    </a:ext>
                  </a:extLst>
                </p14:cNvPr>
                <p14:cNvContentPartPr/>
                <p14:nvPr/>
              </p14:nvContentPartPr>
              <p14:xfrm>
                <a:off x="6397254" y="347425"/>
                <a:ext cx="49680" cy="1141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186FAA5-63C6-49F0-B097-D48DC3D56A6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88254" y="338425"/>
                  <a:ext cx="67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B654F53-50ED-4DFB-A89F-B5ECCF5C2B6E}"/>
                    </a:ext>
                  </a:extLst>
                </p14:cNvPr>
                <p14:cNvContentPartPr/>
                <p14:nvPr/>
              </p14:nvContentPartPr>
              <p14:xfrm>
                <a:off x="6226614" y="298825"/>
                <a:ext cx="377280" cy="2286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B654F53-50ED-4DFB-A89F-B5ECCF5C2B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17974" y="290185"/>
                  <a:ext cx="39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413AB75-11B2-4C09-9BD7-A2221FC5DB3E}"/>
                    </a:ext>
                  </a:extLst>
                </p14:cNvPr>
                <p14:cNvContentPartPr/>
                <p14:nvPr/>
              </p14:nvContentPartPr>
              <p14:xfrm>
                <a:off x="6577614" y="347065"/>
                <a:ext cx="271080" cy="1652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413AB75-11B2-4C09-9BD7-A2221FC5DB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68614" y="338425"/>
                  <a:ext cx="2887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464056BE-7DAB-4490-B607-39376F138EAE}"/>
              </a:ext>
            </a:extLst>
          </p:cNvPr>
          <p:cNvGrpSpPr/>
          <p:nvPr/>
        </p:nvGrpSpPr>
        <p:grpSpPr>
          <a:xfrm>
            <a:off x="7199334" y="261745"/>
            <a:ext cx="866880" cy="249480"/>
            <a:chOff x="7199334" y="261745"/>
            <a:chExt cx="86688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9EB708E-D75D-4B30-BAEA-F917C8D0BE21}"/>
                    </a:ext>
                  </a:extLst>
                </p14:cNvPr>
                <p14:cNvContentPartPr/>
                <p14:nvPr/>
              </p14:nvContentPartPr>
              <p14:xfrm>
                <a:off x="7199334" y="349585"/>
                <a:ext cx="300240" cy="1616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9EB708E-D75D-4B30-BAEA-F917C8D0BE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90694" y="340945"/>
                  <a:ext cx="317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F57152DF-E844-4CAD-A912-3690D3B81793}"/>
                    </a:ext>
                  </a:extLst>
                </p14:cNvPr>
                <p14:cNvContentPartPr/>
                <p14:nvPr/>
              </p14:nvContentPartPr>
              <p14:xfrm>
                <a:off x="7560414" y="284425"/>
                <a:ext cx="81000" cy="1947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57152DF-E844-4CAD-A912-3690D3B817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51774" y="275785"/>
                  <a:ext cx="98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321F693-B93A-4A69-A8D4-73B5915BBFB1}"/>
                    </a:ext>
                  </a:extLst>
                </p14:cNvPr>
                <p14:cNvContentPartPr/>
                <p14:nvPr/>
              </p14:nvContentPartPr>
              <p14:xfrm>
                <a:off x="7450254" y="311425"/>
                <a:ext cx="302400" cy="15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321F693-B93A-4A69-A8D4-73B5915BBF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41254" y="302785"/>
                  <a:ext cx="320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FBB455C-085C-45FE-BD7F-A50E663A524E}"/>
                    </a:ext>
                  </a:extLst>
                </p14:cNvPr>
                <p14:cNvContentPartPr/>
                <p14:nvPr/>
              </p14:nvContentPartPr>
              <p14:xfrm>
                <a:off x="7501014" y="399985"/>
                <a:ext cx="256320" cy="345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FBB455C-085C-45FE-BD7F-A50E663A52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92374" y="391345"/>
                  <a:ext cx="273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003E630-ABC7-44D6-AA31-8356C35629FB}"/>
                    </a:ext>
                  </a:extLst>
                </p14:cNvPr>
                <p14:cNvContentPartPr/>
                <p14:nvPr/>
              </p14:nvContentPartPr>
              <p14:xfrm>
                <a:off x="7876494" y="318265"/>
                <a:ext cx="81720" cy="1627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003E630-ABC7-44D6-AA31-8356C35629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67494" y="309625"/>
                  <a:ext cx="99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4E185A8-4DCA-4E5C-8ED8-6D450AD907AD}"/>
                    </a:ext>
                  </a:extLst>
                </p14:cNvPr>
                <p14:cNvContentPartPr/>
                <p14:nvPr/>
              </p14:nvContentPartPr>
              <p14:xfrm>
                <a:off x="7771734" y="261745"/>
                <a:ext cx="294480" cy="547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4E185A8-4DCA-4E5C-8ED8-6D450AD907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62734" y="253105"/>
                  <a:ext cx="312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DC458A0-DDCE-4185-B6C0-DB65BD22A1A7}"/>
                    </a:ext>
                  </a:extLst>
                </p14:cNvPr>
                <p14:cNvContentPartPr/>
                <p14:nvPr/>
              </p14:nvContentPartPr>
              <p14:xfrm>
                <a:off x="7852374" y="367585"/>
                <a:ext cx="156600" cy="39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DC458A0-DDCE-4185-B6C0-DB65BD22A1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3734" y="358585"/>
                  <a:ext cx="174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8FAF8B3-80BB-4572-9BAD-FE0D22001955}"/>
              </a:ext>
            </a:extLst>
          </p:cNvPr>
          <p:cNvGrpSpPr/>
          <p:nvPr/>
        </p:nvGrpSpPr>
        <p:grpSpPr>
          <a:xfrm>
            <a:off x="604411" y="1374186"/>
            <a:ext cx="6505200" cy="2725200"/>
            <a:chOff x="993294" y="3949225"/>
            <a:chExt cx="6505200" cy="27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4A16F18-186B-47E9-8EBC-4942505D7E0C}"/>
                    </a:ext>
                  </a:extLst>
                </p14:cNvPr>
                <p14:cNvContentPartPr/>
                <p14:nvPr/>
              </p14:nvContentPartPr>
              <p14:xfrm>
                <a:off x="3287934" y="4966225"/>
                <a:ext cx="104760" cy="838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4A16F18-186B-47E9-8EBC-4942505D7E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9294" y="4957585"/>
                  <a:ext cx="122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4789CFF-A7F5-43C5-81FD-1FF3F247E116}"/>
                    </a:ext>
                  </a:extLst>
                </p14:cNvPr>
                <p14:cNvContentPartPr/>
                <p14:nvPr/>
              </p14:nvContentPartPr>
              <p14:xfrm>
                <a:off x="993294" y="4030945"/>
                <a:ext cx="2247840" cy="2145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4789CFF-A7F5-43C5-81FD-1FF3F247E1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4654" y="4021945"/>
                  <a:ext cx="2265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A2E23F6-4410-4E77-8198-47075301E24B}"/>
                    </a:ext>
                  </a:extLst>
                </p14:cNvPr>
                <p14:cNvContentPartPr/>
                <p14:nvPr/>
              </p14:nvContentPartPr>
              <p14:xfrm>
                <a:off x="1912014" y="4443505"/>
                <a:ext cx="186840" cy="2152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A2E23F6-4410-4E77-8198-47075301E2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03374" y="4434865"/>
                  <a:ext cx="204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D4D5715-F37F-43AD-B8E0-5EA8F037483E}"/>
                    </a:ext>
                  </a:extLst>
                </p14:cNvPr>
                <p14:cNvContentPartPr/>
                <p14:nvPr/>
              </p14:nvContentPartPr>
              <p14:xfrm>
                <a:off x="2218374" y="4437025"/>
                <a:ext cx="184680" cy="1846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D4D5715-F37F-43AD-B8E0-5EA8F03748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09734" y="4428385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6DDD58D-CD66-4DBB-BE13-22AA8405DEB3}"/>
                    </a:ext>
                  </a:extLst>
                </p14:cNvPr>
                <p14:cNvContentPartPr/>
                <p14:nvPr/>
              </p14:nvContentPartPr>
              <p14:xfrm>
                <a:off x="2445894" y="4470865"/>
                <a:ext cx="273600" cy="1555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6DDD58D-CD66-4DBB-BE13-22AA8405DE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36894" y="4462225"/>
                  <a:ext cx="291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A84FBE9-30E1-459E-82CE-3A4CE8839F98}"/>
                    </a:ext>
                  </a:extLst>
                </p14:cNvPr>
                <p14:cNvContentPartPr/>
                <p14:nvPr/>
              </p14:nvContentPartPr>
              <p14:xfrm>
                <a:off x="3235734" y="4125985"/>
                <a:ext cx="137520" cy="3531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A84FBE9-30E1-459E-82CE-3A4CE8839F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26734" y="4117345"/>
                  <a:ext cx="155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4A97677-CD0D-4B1B-8041-2A9C2079C19C}"/>
                    </a:ext>
                  </a:extLst>
                </p14:cNvPr>
                <p14:cNvContentPartPr/>
                <p14:nvPr/>
              </p14:nvContentPartPr>
              <p14:xfrm>
                <a:off x="3277494" y="4087825"/>
                <a:ext cx="1693440" cy="1792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4A97677-CD0D-4B1B-8041-2A9C2079C1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68494" y="4079185"/>
                  <a:ext cx="1711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13D1851-4531-408B-BFAD-383405AE9CEF}"/>
                    </a:ext>
                  </a:extLst>
                </p14:cNvPr>
                <p14:cNvContentPartPr/>
                <p14:nvPr/>
              </p14:nvContentPartPr>
              <p14:xfrm>
                <a:off x="4880214" y="4303825"/>
                <a:ext cx="111240" cy="80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13D1851-4531-408B-BFAD-383405AE9C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71214" y="4295185"/>
                  <a:ext cx="128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A1AD15A-2ABC-41DB-937F-09ECFD5DB611}"/>
                    </a:ext>
                  </a:extLst>
                </p14:cNvPr>
                <p14:cNvContentPartPr/>
                <p14:nvPr/>
              </p14:nvContentPartPr>
              <p14:xfrm>
                <a:off x="4890294" y="3949225"/>
                <a:ext cx="2171520" cy="2340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A1AD15A-2ABC-41DB-937F-09ECFD5DB6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81294" y="3940585"/>
                  <a:ext cx="2189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41578F1-1536-45D7-9B2E-B1F6FFECF8AC}"/>
                    </a:ext>
                  </a:extLst>
                </p14:cNvPr>
                <p14:cNvContentPartPr/>
                <p14:nvPr/>
              </p14:nvContentPartPr>
              <p14:xfrm>
                <a:off x="6058134" y="4368985"/>
                <a:ext cx="179280" cy="177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41578F1-1536-45D7-9B2E-B1F6FFECF8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49494" y="4359985"/>
                  <a:ext cx="19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EF26E7A-490C-4578-A613-02F89A23D3E3}"/>
                    </a:ext>
                  </a:extLst>
                </p14:cNvPr>
                <p14:cNvContentPartPr/>
                <p14:nvPr/>
              </p14:nvContentPartPr>
              <p14:xfrm>
                <a:off x="6297174" y="4346305"/>
                <a:ext cx="161280" cy="171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EF26E7A-490C-4578-A613-02F89A23D3E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88534" y="4337665"/>
                  <a:ext cx="178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CB7A464-70BC-40DD-8849-BB27AE5ABF2C}"/>
                    </a:ext>
                  </a:extLst>
                </p14:cNvPr>
                <p14:cNvContentPartPr/>
                <p14:nvPr/>
              </p14:nvContentPartPr>
              <p14:xfrm>
                <a:off x="6516774" y="4333705"/>
                <a:ext cx="274320" cy="1404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CB7A464-70BC-40DD-8849-BB27AE5ABF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07774" y="4324705"/>
                  <a:ext cx="29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08022A3F-641F-456B-B105-0FD0DC4E590E}"/>
                    </a:ext>
                  </a:extLst>
                </p14:cNvPr>
                <p14:cNvContentPartPr/>
                <p14:nvPr/>
              </p14:nvContentPartPr>
              <p14:xfrm>
                <a:off x="7054614" y="4046065"/>
                <a:ext cx="443880" cy="17182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08022A3F-641F-456B-B105-0FD0DC4E59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45974" y="4037065"/>
                  <a:ext cx="46152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6CE84DA-3AC7-40E4-B5B0-7563257FBAE7}"/>
                    </a:ext>
                  </a:extLst>
                </p14:cNvPr>
                <p14:cNvContentPartPr/>
                <p14:nvPr/>
              </p14:nvContentPartPr>
              <p14:xfrm>
                <a:off x="4960134" y="4871905"/>
                <a:ext cx="107280" cy="597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6CE84DA-3AC7-40E4-B5B0-7563257FBA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51134" y="4862905"/>
                  <a:ext cx="12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3BB27E10-8A78-46D9-BB2C-E758499C3DC1}"/>
                    </a:ext>
                  </a:extLst>
                </p14:cNvPr>
                <p14:cNvContentPartPr/>
                <p14:nvPr/>
              </p14:nvContentPartPr>
              <p14:xfrm>
                <a:off x="3258414" y="5677585"/>
                <a:ext cx="153000" cy="79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3BB27E10-8A78-46D9-BB2C-E758499C3D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49414" y="5668945"/>
                  <a:ext cx="170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B25ECE6-9585-40DC-A20E-77F800F4F596}"/>
                    </a:ext>
                  </a:extLst>
                </p14:cNvPr>
                <p14:cNvContentPartPr/>
                <p14:nvPr/>
              </p14:nvContentPartPr>
              <p14:xfrm>
                <a:off x="3339414" y="5717905"/>
                <a:ext cx="47880" cy="3002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B25ECE6-9585-40DC-A20E-77F800F4F5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0414" y="5709265"/>
                  <a:ext cx="65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52B90FF-3659-4B35-B635-BE6779449982}"/>
                    </a:ext>
                  </a:extLst>
                </p14:cNvPr>
                <p14:cNvContentPartPr/>
                <p14:nvPr/>
              </p14:nvContentPartPr>
              <p14:xfrm>
                <a:off x="5007654" y="4937065"/>
                <a:ext cx="50400" cy="3549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52B90FF-3659-4B35-B635-BE67794499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98654" y="4928065"/>
                  <a:ext cx="68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BCCAF2F-6F3C-45A3-9DE7-DCF4150A1856}"/>
                    </a:ext>
                  </a:extLst>
                </p14:cNvPr>
                <p14:cNvContentPartPr/>
                <p14:nvPr/>
              </p14:nvContentPartPr>
              <p14:xfrm>
                <a:off x="4936374" y="5323705"/>
                <a:ext cx="155520" cy="11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BCCAF2F-6F3C-45A3-9DE7-DCF4150A18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27374" y="5314705"/>
                  <a:ext cx="173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A74EF38-6B66-4877-9BAD-60A7D0A0EE42}"/>
                    </a:ext>
                  </a:extLst>
                </p14:cNvPr>
                <p14:cNvContentPartPr/>
                <p14:nvPr/>
              </p14:nvContentPartPr>
              <p14:xfrm>
                <a:off x="4638294" y="5421625"/>
                <a:ext cx="1150920" cy="464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A74EF38-6B66-4877-9BAD-60A7D0A0EE4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29654" y="5412985"/>
                  <a:ext cx="1168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506966DE-2E79-4BFF-8D21-124DADDF4B5D}"/>
                    </a:ext>
                  </a:extLst>
                </p14:cNvPr>
                <p14:cNvContentPartPr/>
                <p14:nvPr/>
              </p14:nvContentPartPr>
              <p14:xfrm>
                <a:off x="5152014" y="5462305"/>
                <a:ext cx="38160" cy="5738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506966DE-2E79-4BFF-8D21-124DADDF4B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43374" y="5453305"/>
                  <a:ext cx="558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5DB0D90-9161-45E4-9307-1B2499A85967}"/>
                    </a:ext>
                  </a:extLst>
                </p14:cNvPr>
                <p14:cNvContentPartPr/>
                <p14:nvPr/>
              </p14:nvContentPartPr>
              <p14:xfrm>
                <a:off x="1098414" y="4941745"/>
                <a:ext cx="6372360" cy="12448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5DB0D90-9161-45E4-9307-1B2499A859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9414" y="4933105"/>
                  <a:ext cx="639000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68FEA9B-701F-4377-A10E-C0DD8EAC11CD}"/>
                    </a:ext>
                  </a:extLst>
                </p14:cNvPr>
                <p14:cNvContentPartPr/>
                <p14:nvPr/>
              </p14:nvContentPartPr>
              <p14:xfrm>
                <a:off x="7425414" y="5751385"/>
                <a:ext cx="63720" cy="2916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68FEA9B-701F-4377-A10E-C0DD8EAC11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16774" y="5742385"/>
                  <a:ext cx="81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721A3F2-F3DB-4E27-A620-18BAB8C48596}"/>
                    </a:ext>
                  </a:extLst>
                </p14:cNvPr>
                <p14:cNvContentPartPr/>
                <p14:nvPr/>
              </p14:nvContentPartPr>
              <p14:xfrm>
                <a:off x="3338694" y="5987545"/>
                <a:ext cx="77400" cy="1933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721A3F2-F3DB-4E27-A620-18BAB8C485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30054" y="5978545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DAB18E5-00BF-4EF0-80C8-8433E94032E7}"/>
                    </a:ext>
                  </a:extLst>
                </p14:cNvPr>
                <p14:cNvContentPartPr/>
                <p14:nvPr/>
              </p14:nvContentPartPr>
              <p14:xfrm>
                <a:off x="5177934" y="5990065"/>
                <a:ext cx="30960" cy="1749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DAB18E5-00BF-4EF0-80C8-8433E94032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68934" y="5981425"/>
                  <a:ext cx="48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5D9C80DC-ADEB-46F0-AD9C-D511585D2235}"/>
                    </a:ext>
                  </a:extLst>
                </p14:cNvPr>
                <p14:cNvContentPartPr/>
                <p14:nvPr/>
              </p14:nvContentPartPr>
              <p14:xfrm>
                <a:off x="4500414" y="6186985"/>
                <a:ext cx="18720" cy="2332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5D9C80DC-ADEB-46F0-AD9C-D511585D223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91414" y="6177985"/>
                  <a:ext cx="36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20A1A42-3E64-457E-8057-03426D6B6846}"/>
                    </a:ext>
                  </a:extLst>
                </p14:cNvPr>
                <p14:cNvContentPartPr/>
                <p14:nvPr/>
              </p14:nvContentPartPr>
              <p14:xfrm>
                <a:off x="4269654" y="6447985"/>
                <a:ext cx="614880" cy="342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20A1A42-3E64-457E-8057-03426D6B68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60654" y="6438985"/>
                  <a:ext cx="63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DB1095B-F1F3-4A93-8796-D6059F8DCBD7}"/>
                    </a:ext>
                  </a:extLst>
                </p14:cNvPr>
                <p14:cNvContentPartPr/>
                <p14:nvPr/>
              </p14:nvContentPartPr>
              <p14:xfrm>
                <a:off x="4307094" y="6526105"/>
                <a:ext cx="187560" cy="1299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DB1095B-F1F3-4A93-8796-D6059F8DCB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98454" y="6517105"/>
                  <a:ext cx="205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3D683CD1-7FD2-4AE0-BD6C-C662AD1739C3}"/>
                    </a:ext>
                  </a:extLst>
                </p14:cNvPr>
                <p14:cNvContentPartPr/>
                <p14:nvPr/>
              </p14:nvContentPartPr>
              <p14:xfrm>
                <a:off x="4432374" y="6533305"/>
                <a:ext cx="181800" cy="1101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3D683CD1-7FD2-4AE0-BD6C-C662AD1739C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23374" y="6524665"/>
                  <a:ext cx="199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E1E3835-5BFF-4CDA-8E1D-4F6A01596CC9}"/>
                    </a:ext>
                  </a:extLst>
                </p14:cNvPr>
                <p14:cNvContentPartPr/>
                <p14:nvPr/>
              </p14:nvContentPartPr>
              <p14:xfrm>
                <a:off x="4556934" y="6520705"/>
                <a:ext cx="159840" cy="1537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E1E3835-5BFF-4CDA-8E1D-4F6A01596CC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47934" y="6512065"/>
                  <a:ext cx="177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A2B5BF6-B3D4-4770-82DC-279438C18D82}"/>
                    </a:ext>
                  </a:extLst>
                </p14:cNvPr>
                <p14:cNvContentPartPr/>
                <p14:nvPr/>
              </p14:nvContentPartPr>
              <p14:xfrm>
                <a:off x="3303774" y="5080345"/>
                <a:ext cx="28800" cy="3531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A2B5BF6-B3D4-4770-82DC-279438C18D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94774" y="5071705"/>
                  <a:ext cx="46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B5D1A89-2F78-4EFB-972E-A64E2AB473E5}"/>
                    </a:ext>
                  </a:extLst>
                </p14:cNvPr>
                <p14:cNvContentPartPr/>
                <p14:nvPr/>
              </p14:nvContentPartPr>
              <p14:xfrm>
                <a:off x="2901654" y="5478865"/>
                <a:ext cx="854640" cy="338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B5D1A89-2F78-4EFB-972E-A64E2AB473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92654" y="5469865"/>
                  <a:ext cx="872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CC08B86-294F-42CF-93FF-6B231761CBC1}"/>
                    </a:ext>
                  </a:extLst>
                </p14:cNvPr>
                <p14:cNvContentPartPr/>
                <p14:nvPr/>
              </p14:nvContentPartPr>
              <p14:xfrm>
                <a:off x="2972934" y="5266465"/>
                <a:ext cx="6120" cy="1155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CC08B86-294F-42CF-93FF-6B231761CB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64294" y="5257825"/>
                  <a:ext cx="23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CAFB089-4EF8-4644-8047-16DCD81D8F17}"/>
                    </a:ext>
                  </a:extLst>
                </p14:cNvPr>
                <p14:cNvContentPartPr/>
                <p14:nvPr/>
              </p14:nvContentPartPr>
              <p14:xfrm>
                <a:off x="2900214" y="5363305"/>
                <a:ext cx="97560" cy="57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CAFB089-4EF8-4644-8047-16DCD81D8F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91214" y="5354305"/>
                  <a:ext cx="115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BDB99DA-A445-4A04-BBB3-B1496CDD7E93}"/>
                    </a:ext>
                  </a:extLst>
                </p14:cNvPr>
                <p14:cNvContentPartPr/>
                <p14:nvPr/>
              </p14:nvContentPartPr>
              <p14:xfrm>
                <a:off x="2450214" y="5655625"/>
                <a:ext cx="140760" cy="1969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BDB99DA-A445-4A04-BBB3-B1496CDD7E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41574" y="5646985"/>
                  <a:ext cx="158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A7E46D8A-2841-4D84-9F4B-0D6BFE59976C}"/>
                    </a:ext>
                  </a:extLst>
                </p14:cNvPr>
                <p14:cNvContentPartPr/>
                <p14:nvPr/>
              </p14:nvContentPartPr>
              <p14:xfrm>
                <a:off x="2649654" y="5733025"/>
                <a:ext cx="131760" cy="1015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A7E46D8A-2841-4D84-9F4B-0D6BFE59976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41014" y="5724025"/>
                  <a:ext cx="149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BF0653C-66FE-40C5-A38E-5DD022F3D6E5}"/>
                    </a:ext>
                  </a:extLst>
                </p14:cNvPr>
                <p14:cNvContentPartPr/>
                <p14:nvPr/>
              </p14:nvContentPartPr>
              <p14:xfrm>
                <a:off x="5367654" y="5613865"/>
                <a:ext cx="19800" cy="1044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BF0653C-66FE-40C5-A38E-5DD022F3D6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58654" y="5605225"/>
                  <a:ext cx="37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4CE09DA6-C874-4AC7-B251-8B63FC61DB64}"/>
                    </a:ext>
                  </a:extLst>
                </p14:cNvPr>
                <p14:cNvContentPartPr/>
                <p14:nvPr/>
              </p14:nvContentPartPr>
              <p14:xfrm>
                <a:off x="5332014" y="5651305"/>
                <a:ext cx="114120" cy="252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4CE09DA6-C874-4AC7-B251-8B63FC61DB6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23014" y="5642305"/>
                  <a:ext cx="131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508135F-F9BD-4D15-AFC3-9AD8F95041B9}"/>
                    </a:ext>
                  </a:extLst>
                </p14:cNvPr>
                <p14:cNvContentPartPr/>
                <p14:nvPr/>
              </p14:nvContentPartPr>
              <p14:xfrm>
                <a:off x="5670414" y="5634745"/>
                <a:ext cx="123840" cy="1821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508135F-F9BD-4D15-AFC3-9AD8F95041B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61774" y="5625745"/>
                  <a:ext cx="141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1D601A97-AC47-4094-9B12-AE984E6F70BA}"/>
                    </a:ext>
                  </a:extLst>
                </p14:cNvPr>
                <p14:cNvContentPartPr/>
                <p14:nvPr/>
              </p14:nvContentPartPr>
              <p14:xfrm>
                <a:off x="5859414" y="5693785"/>
                <a:ext cx="144720" cy="1227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1D601A97-AC47-4094-9B12-AE984E6F70B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50414" y="5685145"/>
                  <a:ext cx="1623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9F480EBD-B859-4013-9F3F-7CD5FF312B8B}"/>
              </a:ext>
            </a:extLst>
          </p:cNvPr>
          <p:cNvGrpSpPr/>
          <p:nvPr/>
        </p:nvGrpSpPr>
        <p:grpSpPr>
          <a:xfrm>
            <a:off x="314334" y="1497762"/>
            <a:ext cx="837720" cy="1098720"/>
            <a:chOff x="314334" y="562345"/>
            <a:chExt cx="837720" cy="10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3FA0122-057B-40C5-AA27-FC29F5C0F95F}"/>
                    </a:ext>
                  </a:extLst>
                </p14:cNvPr>
                <p14:cNvContentPartPr/>
                <p14:nvPr/>
              </p14:nvContentPartPr>
              <p14:xfrm>
                <a:off x="316854" y="646585"/>
                <a:ext cx="666000" cy="6829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3FA0122-057B-40C5-AA27-FC29F5C0F95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7854" y="637945"/>
                  <a:ext cx="68364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4DFF296F-D2CF-4A85-868D-023C48762375}"/>
                    </a:ext>
                  </a:extLst>
                </p14:cNvPr>
                <p14:cNvContentPartPr/>
                <p14:nvPr/>
              </p14:nvContentPartPr>
              <p14:xfrm>
                <a:off x="394974" y="562345"/>
                <a:ext cx="11520" cy="1623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4DFF296F-D2CF-4A85-868D-023C4876237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334" y="553345"/>
                  <a:ext cx="29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4F1AD41-1763-4441-9596-815B2DEEF83C}"/>
                    </a:ext>
                  </a:extLst>
                </p14:cNvPr>
                <p14:cNvContentPartPr/>
                <p14:nvPr/>
              </p14:nvContentPartPr>
              <p14:xfrm>
                <a:off x="314334" y="714265"/>
                <a:ext cx="156240" cy="183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4F1AD41-1763-4441-9596-815B2DEEF83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5694" y="705625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7CD0717-AA74-41CE-B30B-D76B992BB16E}"/>
                    </a:ext>
                  </a:extLst>
                </p14:cNvPr>
                <p14:cNvContentPartPr/>
                <p14:nvPr/>
              </p14:nvContentPartPr>
              <p14:xfrm>
                <a:off x="834894" y="1396105"/>
                <a:ext cx="134640" cy="2124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7CD0717-AA74-41CE-B30B-D76B992BB1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5894" y="1387105"/>
                  <a:ext cx="152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3DFE35A6-5350-4B2B-B9CD-8234DB54FE53}"/>
                    </a:ext>
                  </a:extLst>
                </p14:cNvPr>
                <p14:cNvContentPartPr/>
                <p14:nvPr/>
              </p14:nvContentPartPr>
              <p14:xfrm>
                <a:off x="1096974" y="1502665"/>
                <a:ext cx="55080" cy="1584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3DFE35A6-5350-4B2B-B9CD-8234DB54FE5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8334" y="1493665"/>
                  <a:ext cx="72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7C97CD45-6D7F-47AF-8C83-79EE650F2C6D}"/>
                    </a:ext>
                  </a:extLst>
                </p14:cNvPr>
                <p14:cNvContentPartPr/>
                <p14:nvPr/>
              </p14:nvContentPartPr>
              <p14:xfrm>
                <a:off x="1087974" y="1404025"/>
                <a:ext cx="37080" cy="806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7C97CD45-6D7F-47AF-8C83-79EE650F2C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79334" y="1395025"/>
                  <a:ext cx="5472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7259B562-2283-436C-B9B9-8DA1AE3F6EBC}"/>
                  </a:ext>
                </a:extLst>
              </p14:cNvPr>
              <p14:cNvContentPartPr/>
              <p14:nvPr/>
            </p14:nvContentPartPr>
            <p14:xfrm>
              <a:off x="2203974" y="1497402"/>
              <a:ext cx="196920" cy="23976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7259B562-2283-436C-B9B9-8DA1AE3F6EB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94974" y="1488762"/>
                <a:ext cx="214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A7A668F5-F773-47B9-87F5-75876B00CFA6}"/>
                  </a:ext>
                </a:extLst>
              </p14:cNvPr>
              <p14:cNvContentPartPr/>
              <p14:nvPr/>
            </p14:nvContentPartPr>
            <p14:xfrm>
              <a:off x="1783134" y="1107882"/>
              <a:ext cx="230400" cy="20628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A7A668F5-F773-47B9-87F5-75876B00CFA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74494" y="1098882"/>
                <a:ext cx="24804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o 107">
            <a:extLst>
              <a:ext uri="{FF2B5EF4-FFF2-40B4-BE49-F238E27FC236}">
                <a16:creationId xmlns:a16="http://schemas.microsoft.com/office/drawing/2014/main" id="{A5AFEFE8-06E7-43F1-A422-FB6F7AB246AE}"/>
              </a:ext>
            </a:extLst>
          </p:cNvPr>
          <p:cNvGrpSpPr/>
          <p:nvPr/>
        </p:nvGrpSpPr>
        <p:grpSpPr>
          <a:xfrm>
            <a:off x="4651974" y="1070082"/>
            <a:ext cx="484200" cy="591120"/>
            <a:chOff x="4651974" y="134665"/>
            <a:chExt cx="48420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0F1F91FE-A664-42C8-BEFD-1BC82EF44A5E}"/>
                    </a:ext>
                  </a:extLst>
                </p14:cNvPr>
                <p14:cNvContentPartPr/>
                <p14:nvPr/>
              </p14:nvContentPartPr>
              <p14:xfrm>
                <a:off x="4922694" y="419065"/>
                <a:ext cx="213480" cy="3067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0F1F91FE-A664-42C8-BEFD-1BC82EF44A5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13694" y="410065"/>
                  <a:ext cx="231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28D94B01-3790-4219-AD1F-1E9ACB15AA42}"/>
                    </a:ext>
                  </a:extLst>
                </p14:cNvPr>
                <p14:cNvContentPartPr/>
                <p14:nvPr/>
              </p14:nvContentPartPr>
              <p14:xfrm>
                <a:off x="4651974" y="134665"/>
                <a:ext cx="202320" cy="2044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28D94B01-3790-4219-AD1F-1E9ACB15AA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42974" y="126025"/>
                  <a:ext cx="21996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D28ABFE4-F8C0-4D68-BF5A-36D3BDE502FB}"/>
                  </a:ext>
                </a:extLst>
              </p14:cNvPr>
              <p14:cNvContentPartPr/>
              <p14:nvPr/>
            </p14:nvContentPartPr>
            <p14:xfrm>
              <a:off x="2923614" y="1890025"/>
              <a:ext cx="40680" cy="53568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D28ABFE4-F8C0-4D68-BF5A-36D3BDE502F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914974" y="1881385"/>
                <a:ext cx="58320" cy="55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upo 118">
            <a:extLst>
              <a:ext uri="{FF2B5EF4-FFF2-40B4-BE49-F238E27FC236}">
                <a16:creationId xmlns:a16="http://schemas.microsoft.com/office/drawing/2014/main" id="{42ECD2EC-5A8A-411B-BB99-A10D929900A1}"/>
              </a:ext>
            </a:extLst>
          </p:cNvPr>
          <p:cNvGrpSpPr/>
          <p:nvPr/>
        </p:nvGrpSpPr>
        <p:grpSpPr>
          <a:xfrm>
            <a:off x="4687974" y="1860865"/>
            <a:ext cx="832680" cy="554400"/>
            <a:chOff x="4687974" y="1860865"/>
            <a:chExt cx="83268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6B84A05C-74F4-4CF2-9474-E815762C54DB}"/>
                    </a:ext>
                  </a:extLst>
                </p14:cNvPr>
                <p14:cNvContentPartPr/>
                <p14:nvPr/>
              </p14:nvContentPartPr>
              <p14:xfrm>
                <a:off x="4731894" y="1866265"/>
                <a:ext cx="176400" cy="4197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6B84A05C-74F4-4CF2-9474-E815762C54D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22894" y="1857625"/>
                  <a:ext cx="1940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D403E203-D438-4F97-A578-2151ED2E984A}"/>
                    </a:ext>
                  </a:extLst>
                </p14:cNvPr>
                <p14:cNvContentPartPr/>
                <p14:nvPr/>
              </p14:nvContentPartPr>
              <p14:xfrm>
                <a:off x="4687974" y="1860865"/>
                <a:ext cx="181440" cy="982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D403E203-D438-4F97-A578-2151ED2E984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79334" y="1851865"/>
                  <a:ext cx="199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FFCF3C0-FC25-4BE9-A086-0F6503804BBF}"/>
                    </a:ext>
                  </a:extLst>
                </p14:cNvPr>
                <p14:cNvContentPartPr/>
                <p14:nvPr/>
              </p14:nvContentPartPr>
              <p14:xfrm>
                <a:off x="5006574" y="2093065"/>
                <a:ext cx="148320" cy="1836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FFCF3C0-FC25-4BE9-A086-0F6503804B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97574" y="2084425"/>
                  <a:ext cx="165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B795F280-0A3A-41F6-8D85-7F5E5CECFE82}"/>
                    </a:ext>
                  </a:extLst>
                </p14:cNvPr>
                <p14:cNvContentPartPr/>
                <p14:nvPr/>
              </p14:nvContentPartPr>
              <p14:xfrm>
                <a:off x="5204574" y="2210065"/>
                <a:ext cx="29520" cy="1213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B795F280-0A3A-41F6-8D85-7F5E5CECFE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95574" y="2201425"/>
                  <a:ext cx="47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171486E8-20A0-47B5-9451-DABEF5A05F06}"/>
                    </a:ext>
                  </a:extLst>
                </p14:cNvPr>
                <p14:cNvContentPartPr/>
                <p14:nvPr/>
              </p14:nvContentPartPr>
              <p14:xfrm>
                <a:off x="5169294" y="2204665"/>
                <a:ext cx="174240" cy="1483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171486E8-20A0-47B5-9451-DABEF5A05F0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60654" y="2195665"/>
                  <a:ext cx="191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684A667C-3B1E-4B4D-82F1-4D66D6B7B7B7}"/>
                    </a:ext>
                  </a:extLst>
                </p14:cNvPr>
                <p14:cNvContentPartPr/>
                <p14:nvPr/>
              </p14:nvContentPartPr>
              <p14:xfrm>
                <a:off x="5371974" y="2298625"/>
                <a:ext cx="148680" cy="1166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684A667C-3B1E-4B4D-82F1-4D66D6B7B7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62974" y="2289625"/>
                  <a:ext cx="16632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B2A843CB-AF77-4EC7-A8A4-CD63D3171B97}"/>
              </a:ext>
            </a:extLst>
          </p:cNvPr>
          <p:cNvGrpSpPr/>
          <p:nvPr/>
        </p:nvGrpSpPr>
        <p:grpSpPr>
          <a:xfrm>
            <a:off x="2786094" y="2040505"/>
            <a:ext cx="1093680" cy="387720"/>
            <a:chOff x="2786094" y="2040505"/>
            <a:chExt cx="109368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AA33D47-9F9B-4A31-8AF3-7BA11BADADB9}"/>
                    </a:ext>
                  </a:extLst>
                </p14:cNvPr>
                <p14:cNvContentPartPr/>
                <p14:nvPr/>
              </p14:nvContentPartPr>
              <p14:xfrm>
                <a:off x="2786094" y="2113225"/>
                <a:ext cx="266400" cy="1346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AA33D47-9F9B-4A31-8AF3-7BA11BADAD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77094" y="2104225"/>
                  <a:ext cx="284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E8B2474E-43AF-4374-A55D-C84C007BFC1A}"/>
                    </a:ext>
                  </a:extLst>
                </p14:cNvPr>
                <p14:cNvContentPartPr/>
                <p14:nvPr/>
              </p14:nvContentPartPr>
              <p14:xfrm>
                <a:off x="3210894" y="2040505"/>
                <a:ext cx="182160" cy="1904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E8B2474E-43AF-4374-A55D-C84C007BFC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02254" y="2031865"/>
                  <a:ext cx="199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7A80A1A-5971-4CE9-9B41-D36BEAC5629E}"/>
                    </a:ext>
                  </a:extLst>
                </p14:cNvPr>
                <p14:cNvContentPartPr/>
                <p14:nvPr/>
              </p14:nvContentPartPr>
              <p14:xfrm>
                <a:off x="3535254" y="2169745"/>
                <a:ext cx="12240" cy="1195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7A80A1A-5971-4CE9-9B41-D36BEAC562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26614" y="2160745"/>
                  <a:ext cx="29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61992256-B22F-4CCF-A27F-F59BAC8E8F94}"/>
                    </a:ext>
                  </a:extLst>
                </p14:cNvPr>
                <p14:cNvContentPartPr/>
                <p14:nvPr/>
              </p14:nvContentPartPr>
              <p14:xfrm>
                <a:off x="3440214" y="2160385"/>
                <a:ext cx="276840" cy="1677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61992256-B22F-4CCF-A27F-F59BAC8E8F9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31574" y="2151745"/>
                  <a:ext cx="294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7E1E32F-0606-4C90-B7C5-D45D5DDE37D9}"/>
                    </a:ext>
                  </a:extLst>
                </p14:cNvPr>
                <p14:cNvContentPartPr/>
                <p14:nvPr/>
              </p14:nvContentPartPr>
              <p14:xfrm>
                <a:off x="3736494" y="2284225"/>
                <a:ext cx="143280" cy="1440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7E1E32F-0606-4C90-B7C5-D45D5DDE37D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27854" y="2275225"/>
                  <a:ext cx="16092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7220CCA5-9276-48BB-89F4-13FC3AA9FE6D}"/>
                  </a:ext>
                </a:extLst>
              </p14:cNvPr>
              <p14:cNvContentPartPr/>
              <p14:nvPr/>
            </p14:nvContentPartPr>
            <p14:xfrm>
              <a:off x="4946454" y="1182625"/>
              <a:ext cx="168840" cy="12816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7220CCA5-9276-48BB-89F4-13FC3AA9FE6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937454" y="1173985"/>
                <a:ext cx="18648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o 132">
            <a:extLst>
              <a:ext uri="{FF2B5EF4-FFF2-40B4-BE49-F238E27FC236}">
                <a16:creationId xmlns:a16="http://schemas.microsoft.com/office/drawing/2014/main" id="{204305EC-75B6-4448-A5F3-ABE764491E7F}"/>
              </a:ext>
            </a:extLst>
          </p:cNvPr>
          <p:cNvGrpSpPr/>
          <p:nvPr/>
        </p:nvGrpSpPr>
        <p:grpSpPr>
          <a:xfrm>
            <a:off x="569214" y="4567705"/>
            <a:ext cx="393840" cy="396360"/>
            <a:chOff x="569214" y="4567705"/>
            <a:chExt cx="39384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FA46687-E9D4-4DB3-BF6A-0E2CF1ABAB6A}"/>
                    </a:ext>
                  </a:extLst>
                </p14:cNvPr>
                <p14:cNvContentPartPr/>
                <p14:nvPr/>
              </p14:nvContentPartPr>
              <p14:xfrm>
                <a:off x="569214" y="4567705"/>
                <a:ext cx="199800" cy="2797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FA46687-E9D4-4DB3-BF6A-0E2CF1ABAB6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0574" y="4559065"/>
                  <a:ext cx="21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5F9A4D00-670E-4FD7-9397-F817A967D4B5}"/>
                    </a:ext>
                  </a:extLst>
                </p14:cNvPr>
                <p14:cNvContentPartPr/>
                <p14:nvPr/>
              </p14:nvContentPartPr>
              <p14:xfrm>
                <a:off x="859014" y="4806385"/>
                <a:ext cx="75600" cy="1576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5F9A4D00-670E-4FD7-9397-F817A967D4B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0014" y="4797745"/>
                  <a:ext cx="93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2EE02121-F8E2-4EA4-96F4-1EEACB56E4DE}"/>
                    </a:ext>
                  </a:extLst>
                </p14:cNvPr>
                <p14:cNvContentPartPr/>
                <p14:nvPr/>
              </p14:nvContentPartPr>
              <p14:xfrm>
                <a:off x="875574" y="4737265"/>
                <a:ext cx="87480" cy="626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2EE02121-F8E2-4EA4-96F4-1EEACB56E4D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6934" y="4728625"/>
                  <a:ext cx="1051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4DF5CA16-DC89-4187-9034-465E3A4AF173}"/>
              </a:ext>
            </a:extLst>
          </p:cNvPr>
          <p:cNvGrpSpPr/>
          <p:nvPr/>
        </p:nvGrpSpPr>
        <p:grpSpPr>
          <a:xfrm>
            <a:off x="1274454" y="4762825"/>
            <a:ext cx="156960" cy="125640"/>
            <a:chOff x="1274454" y="4762825"/>
            <a:chExt cx="15696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F3F612D1-515A-401A-B218-FB0F822BAE71}"/>
                    </a:ext>
                  </a:extLst>
                </p14:cNvPr>
                <p14:cNvContentPartPr/>
                <p14:nvPr/>
              </p14:nvContentPartPr>
              <p14:xfrm>
                <a:off x="1274454" y="4762825"/>
                <a:ext cx="156960" cy="158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F3F612D1-515A-401A-B218-FB0F822BAE7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65454" y="4753825"/>
                  <a:ext cx="174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28B4A2D3-0E8A-48CE-B27B-5216B616E776}"/>
                    </a:ext>
                  </a:extLst>
                </p14:cNvPr>
                <p14:cNvContentPartPr/>
                <p14:nvPr/>
              </p14:nvContentPartPr>
              <p14:xfrm>
                <a:off x="1307934" y="4870825"/>
                <a:ext cx="115560" cy="176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28B4A2D3-0E8A-48CE-B27B-5216B616E77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98934" y="4861825"/>
                  <a:ext cx="1332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F17CAC9C-6529-4F48-A69B-CF95B845A5B5}"/>
              </a:ext>
            </a:extLst>
          </p:cNvPr>
          <p:cNvGrpSpPr/>
          <p:nvPr/>
        </p:nvGrpSpPr>
        <p:grpSpPr>
          <a:xfrm>
            <a:off x="1797174" y="4651585"/>
            <a:ext cx="1198440" cy="230760"/>
            <a:chOff x="1797174" y="4651585"/>
            <a:chExt cx="119844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B47E1EA7-CCEE-4008-978F-BEE22D6C74F2}"/>
                    </a:ext>
                  </a:extLst>
                </p14:cNvPr>
                <p14:cNvContentPartPr/>
                <p14:nvPr/>
              </p14:nvContentPartPr>
              <p14:xfrm>
                <a:off x="1797174" y="4660585"/>
                <a:ext cx="282600" cy="2142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B47E1EA7-CCEE-4008-978F-BEE22D6C74F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88174" y="4651945"/>
                  <a:ext cx="300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73BB779-6D4A-4CE6-A028-4D8C0B6E7B73}"/>
                    </a:ext>
                  </a:extLst>
                </p14:cNvPr>
                <p14:cNvContentPartPr/>
                <p14:nvPr/>
              </p14:nvContentPartPr>
              <p14:xfrm>
                <a:off x="2212614" y="4820065"/>
                <a:ext cx="33480" cy="219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73BB779-6D4A-4CE6-A028-4D8C0B6E7B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03974" y="4811065"/>
                  <a:ext cx="51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9AB4B548-B937-4D84-943D-66AF84377135}"/>
                    </a:ext>
                  </a:extLst>
                </p14:cNvPr>
                <p14:cNvContentPartPr/>
                <p14:nvPr/>
              </p14:nvContentPartPr>
              <p14:xfrm>
                <a:off x="2424654" y="4651585"/>
                <a:ext cx="191520" cy="2307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9AB4B548-B937-4D84-943D-66AF8437713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15654" y="4642585"/>
                  <a:ext cx="209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3E8E6CA2-CCF8-4D61-A227-2F7666B88F5E}"/>
                    </a:ext>
                  </a:extLst>
                </p14:cNvPr>
                <p14:cNvContentPartPr/>
                <p14:nvPr/>
              </p14:nvContentPartPr>
              <p14:xfrm>
                <a:off x="2761614" y="4684345"/>
                <a:ext cx="234000" cy="1587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3E8E6CA2-CCF8-4D61-A227-2F7666B88F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52974" y="4675705"/>
                  <a:ext cx="25164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733B10EC-0EF0-4822-B49F-008D873FD869}"/>
              </a:ext>
            </a:extLst>
          </p:cNvPr>
          <p:cNvGrpSpPr/>
          <p:nvPr/>
        </p:nvGrpSpPr>
        <p:grpSpPr>
          <a:xfrm>
            <a:off x="3381894" y="4591105"/>
            <a:ext cx="189000" cy="170280"/>
            <a:chOff x="3381894" y="4591105"/>
            <a:chExt cx="18900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709C682-CBC8-47EA-822F-3C2231E4FA22}"/>
                    </a:ext>
                  </a:extLst>
                </p14:cNvPr>
                <p14:cNvContentPartPr/>
                <p14:nvPr/>
              </p14:nvContentPartPr>
              <p14:xfrm>
                <a:off x="3429414" y="4591105"/>
                <a:ext cx="57600" cy="1702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709C682-CBC8-47EA-822F-3C2231E4FA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20774" y="4582105"/>
                  <a:ext cx="75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A74D6E9-8078-4921-B54A-F4E928FA6571}"/>
                    </a:ext>
                  </a:extLst>
                </p14:cNvPr>
                <p14:cNvContentPartPr/>
                <p14:nvPr/>
              </p14:nvContentPartPr>
              <p14:xfrm>
                <a:off x="3381894" y="4691545"/>
                <a:ext cx="189000" cy="392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A74D6E9-8078-4921-B54A-F4E928FA657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73254" y="4682905"/>
                  <a:ext cx="20664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66198848-4C43-4332-A833-F4E2E57DBEF2}"/>
                  </a:ext>
                </a:extLst>
              </p14:cNvPr>
              <p14:cNvContentPartPr/>
              <p14:nvPr/>
            </p14:nvContentPartPr>
            <p14:xfrm>
              <a:off x="3863934" y="4575985"/>
              <a:ext cx="229680" cy="21528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66198848-4C43-4332-A833-F4E2E57DBEF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854934" y="4567345"/>
                <a:ext cx="24732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o 143">
            <a:extLst>
              <a:ext uri="{FF2B5EF4-FFF2-40B4-BE49-F238E27FC236}">
                <a16:creationId xmlns:a16="http://schemas.microsoft.com/office/drawing/2014/main" id="{7D1D0B01-0454-4015-9936-C32AFFD9AAA2}"/>
              </a:ext>
            </a:extLst>
          </p:cNvPr>
          <p:cNvGrpSpPr/>
          <p:nvPr/>
        </p:nvGrpSpPr>
        <p:grpSpPr>
          <a:xfrm>
            <a:off x="4713534" y="4576705"/>
            <a:ext cx="466560" cy="190440"/>
            <a:chOff x="4713534" y="4576705"/>
            <a:chExt cx="4665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8EB12869-CB52-4D06-8995-DA97B3AEC510}"/>
                    </a:ext>
                  </a:extLst>
                </p14:cNvPr>
                <p14:cNvContentPartPr/>
                <p14:nvPr/>
              </p14:nvContentPartPr>
              <p14:xfrm>
                <a:off x="4713534" y="4663465"/>
                <a:ext cx="329760" cy="162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8EB12869-CB52-4D06-8995-DA97B3AEC51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04534" y="4654465"/>
                  <a:ext cx="347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C22A439-843F-4081-9C0D-1CB4E27BF10F}"/>
                    </a:ext>
                  </a:extLst>
                </p14:cNvPr>
                <p14:cNvContentPartPr/>
                <p14:nvPr/>
              </p14:nvContentPartPr>
              <p14:xfrm>
                <a:off x="5020614" y="4576705"/>
                <a:ext cx="159480" cy="1904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C22A439-843F-4081-9C0D-1CB4E27BF10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11974" y="4568065"/>
                  <a:ext cx="17712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76713A85-3381-4BE5-A521-924164BD8D62}"/>
                  </a:ext>
                </a:extLst>
              </p14:cNvPr>
              <p14:cNvContentPartPr/>
              <p14:nvPr/>
            </p14:nvContentPartPr>
            <p14:xfrm>
              <a:off x="5564574" y="4426585"/>
              <a:ext cx="429480" cy="260640"/>
            </p14:xfrm>
          </p:contentPart>
        </mc:Choice>
        <mc:Fallback xmlns=""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76713A85-3381-4BE5-A521-924164BD8D6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555574" y="4417945"/>
                <a:ext cx="44712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B0F79CF-D633-4CFE-AD78-A5707DC61EC4}"/>
              </a:ext>
            </a:extLst>
          </p:cNvPr>
          <p:cNvGrpSpPr/>
          <p:nvPr/>
        </p:nvGrpSpPr>
        <p:grpSpPr>
          <a:xfrm>
            <a:off x="6243174" y="4542145"/>
            <a:ext cx="210240" cy="102960"/>
            <a:chOff x="6243174" y="4542145"/>
            <a:chExt cx="21024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0DBD02F1-E8D1-4B1D-BA9D-2CD8AFEBB3B7}"/>
                    </a:ext>
                  </a:extLst>
                </p14:cNvPr>
                <p14:cNvContentPartPr/>
                <p14:nvPr/>
              </p14:nvContentPartPr>
              <p14:xfrm>
                <a:off x="6243174" y="4542145"/>
                <a:ext cx="210240" cy="136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0DBD02F1-E8D1-4B1D-BA9D-2CD8AFEBB3B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34534" y="4533145"/>
                  <a:ext cx="227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8923BC7-C78D-4884-88B2-AB5F32E70164}"/>
                    </a:ext>
                  </a:extLst>
                </p14:cNvPr>
                <p14:cNvContentPartPr/>
                <p14:nvPr/>
              </p14:nvContentPartPr>
              <p14:xfrm>
                <a:off x="6273054" y="4607665"/>
                <a:ext cx="155520" cy="374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8923BC7-C78D-4884-88B2-AB5F32E7016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64054" y="4598665"/>
                  <a:ext cx="1731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CDA9E0F2-D143-4140-98E8-DA7C21061F78}"/>
              </a:ext>
            </a:extLst>
          </p:cNvPr>
          <p:cNvGrpSpPr/>
          <p:nvPr/>
        </p:nvGrpSpPr>
        <p:grpSpPr>
          <a:xfrm>
            <a:off x="6859134" y="4224265"/>
            <a:ext cx="1710000" cy="449640"/>
            <a:chOff x="6859134" y="4224265"/>
            <a:chExt cx="171000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80A09860-6412-4A1B-82CF-069F049747AD}"/>
                    </a:ext>
                  </a:extLst>
                </p14:cNvPr>
                <p14:cNvContentPartPr/>
                <p14:nvPr/>
              </p14:nvContentPartPr>
              <p14:xfrm>
                <a:off x="6859134" y="4283305"/>
                <a:ext cx="366120" cy="2354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80A09860-6412-4A1B-82CF-069F049747A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50134" y="4274665"/>
                  <a:ext cx="383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0B96F50A-904B-4D48-A07F-8AE2471B3DC3}"/>
                    </a:ext>
                  </a:extLst>
                </p14:cNvPr>
                <p14:cNvContentPartPr/>
                <p14:nvPr/>
              </p14:nvContentPartPr>
              <p14:xfrm>
                <a:off x="7339734" y="4396705"/>
                <a:ext cx="86400" cy="1126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0B96F50A-904B-4D48-A07F-8AE2471B3DC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30734" y="4387705"/>
                  <a:ext cx="104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3A910B6-2647-4C3E-8ADD-C4A4B1BC1C8D}"/>
                    </a:ext>
                  </a:extLst>
                </p14:cNvPr>
                <p14:cNvContentPartPr/>
                <p14:nvPr/>
              </p14:nvContentPartPr>
              <p14:xfrm>
                <a:off x="7384014" y="4291225"/>
                <a:ext cx="63000" cy="1152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3A910B6-2647-4C3E-8ADD-C4A4B1BC1C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75014" y="4282225"/>
                  <a:ext cx="80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64DD1B07-4471-45CB-B2A8-8CDF5CF87E22}"/>
                    </a:ext>
                  </a:extLst>
                </p14:cNvPr>
                <p14:cNvContentPartPr/>
                <p14:nvPr/>
              </p14:nvContentPartPr>
              <p14:xfrm>
                <a:off x="7586334" y="4396705"/>
                <a:ext cx="184680" cy="252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64DD1B07-4471-45CB-B2A8-8CDF5CF87E2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77334" y="4387705"/>
                  <a:ext cx="202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7B73B48F-9C1E-4250-AC68-CEB41254B6EE}"/>
                    </a:ext>
                  </a:extLst>
                </p14:cNvPr>
                <p14:cNvContentPartPr/>
                <p14:nvPr/>
              </p14:nvContentPartPr>
              <p14:xfrm>
                <a:off x="7983774" y="4224265"/>
                <a:ext cx="271800" cy="2156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7B73B48F-9C1E-4250-AC68-CEB41254B6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74774" y="4215625"/>
                  <a:ext cx="289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ECBBBB7B-2878-4B40-845F-6DE9208247C2}"/>
                    </a:ext>
                  </a:extLst>
                </p14:cNvPr>
                <p14:cNvContentPartPr/>
                <p14:nvPr/>
              </p14:nvContentPartPr>
              <p14:xfrm>
                <a:off x="6874974" y="4574185"/>
                <a:ext cx="1694160" cy="997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ECBBBB7B-2878-4B40-845F-6DE9208247C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65974" y="4565545"/>
                  <a:ext cx="171180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EC726BA6-35C7-470B-A151-C09E20041AC7}"/>
              </a:ext>
            </a:extLst>
          </p:cNvPr>
          <p:cNvGrpSpPr/>
          <p:nvPr/>
        </p:nvGrpSpPr>
        <p:grpSpPr>
          <a:xfrm>
            <a:off x="7421814" y="4773625"/>
            <a:ext cx="595080" cy="244440"/>
            <a:chOff x="7421814" y="4773625"/>
            <a:chExt cx="59508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E115A848-56CC-4DF9-9271-B00643227109}"/>
                    </a:ext>
                  </a:extLst>
                </p14:cNvPr>
                <p14:cNvContentPartPr/>
                <p14:nvPr/>
              </p14:nvContentPartPr>
              <p14:xfrm>
                <a:off x="7421814" y="4815025"/>
                <a:ext cx="225720" cy="2030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E115A848-56CC-4DF9-9271-B0064322710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12814" y="4806025"/>
                  <a:ext cx="243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4A66C76-9047-4EE9-AAC4-1614B4257865}"/>
                    </a:ext>
                  </a:extLst>
                </p14:cNvPr>
                <p14:cNvContentPartPr/>
                <p14:nvPr/>
              </p14:nvContentPartPr>
              <p14:xfrm>
                <a:off x="7713774" y="4773625"/>
                <a:ext cx="303120" cy="1375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4A66C76-9047-4EE9-AAC4-1614B425786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04774" y="4764985"/>
                  <a:ext cx="3207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16B3D145-6B4C-4626-9847-68911A809372}"/>
              </a:ext>
            </a:extLst>
          </p:cNvPr>
          <p:cNvGrpSpPr/>
          <p:nvPr/>
        </p:nvGrpSpPr>
        <p:grpSpPr>
          <a:xfrm>
            <a:off x="697014" y="5563105"/>
            <a:ext cx="812880" cy="298440"/>
            <a:chOff x="697014" y="5563105"/>
            <a:chExt cx="8128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38B302C-0930-42B9-9177-F05A9E977A85}"/>
                    </a:ext>
                  </a:extLst>
                </p14:cNvPr>
                <p14:cNvContentPartPr/>
                <p14:nvPr/>
              </p14:nvContentPartPr>
              <p14:xfrm>
                <a:off x="697014" y="5563105"/>
                <a:ext cx="374760" cy="2880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38B302C-0930-42B9-9177-F05A9E977A8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8014" y="5554105"/>
                  <a:ext cx="392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E8D9FAA2-D989-4C50-9474-CD25C69082B1}"/>
                    </a:ext>
                  </a:extLst>
                </p14:cNvPr>
                <p14:cNvContentPartPr/>
                <p14:nvPr/>
              </p14:nvContentPartPr>
              <p14:xfrm>
                <a:off x="1273374" y="5733025"/>
                <a:ext cx="236520" cy="140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E8D9FAA2-D989-4C50-9474-CD25C69082B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64374" y="5724385"/>
                  <a:ext cx="254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7B4C45E7-AC48-43A3-9B5F-64F6C0766764}"/>
                    </a:ext>
                  </a:extLst>
                </p14:cNvPr>
                <p14:cNvContentPartPr/>
                <p14:nvPr/>
              </p14:nvContentPartPr>
              <p14:xfrm>
                <a:off x="1370574" y="5842825"/>
                <a:ext cx="132480" cy="187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7B4C45E7-AC48-43A3-9B5F-64F6C076676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61574" y="5833825"/>
                  <a:ext cx="1501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ED517433-029C-4038-BEDF-CB3B5FEF595D}"/>
              </a:ext>
            </a:extLst>
          </p:cNvPr>
          <p:cNvGrpSpPr/>
          <p:nvPr/>
        </p:nvGrpSpPr>
        <p:grpSpPr>
          <a:xfrm>
            <a:off x="2027934" y="5508385"/>
            <a:ext cx="2693160" cy="409680"/>
            <a:chOff x="2027934" y="5508385"/>
            <a:chExt cx="269316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4167F3C-FBCD-4F4A-B902-9202DE840707}"/>
                    </a:ext>
                  </a:extLst>
                </p14:cNvPr>
                <p14:cNvContentPartPr/>
                <p14:nvPr/>
              </p14:nvContentPartPr>
              <p14:xfrm>
                <a:off x="2027934" y="5579665"/>
                <a:ext cx="442440" cy="2354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4167F3C-FBCD-4F4A-B902-9202DE84070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18934" y="5570665"/>
                  <a:ext cx="460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7F66C5E4-7F99-42BA-97B5-9BC2B9157997}"/>
                    </a:ext>
                  </a:extLst>
                </p14:cNvPr>
                <p14:cNvContentPartPr/>
                <p14:nvPr/>
              </p14:nvContentPartPr>
              <p14:xfrm>
                <a:off x="2578734" y="5757865"/>
                <a:ext cx="230760" cy="1490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7F66C5E4-7F99-42BA-97B5-9BC2B915799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69734" y="5748865"/>
                  <a:ext cx="248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867606F4-57E3-45B4-B8F4-120477F15753}"/>
                    </a:ext>
                  </a:extLst>
                </p14:cNvPr>
                <p14:cNvContentPartPr/>
                <p14:nvPr/>
              </p14:nvContentPartPr>
              <p14:xfrm>
                <a:off x="3151854" y="5598385"/>
                <a:ext cx="10440" cy="1627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867606F4-57E3-45B4-B8F4-120477F1575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42854" y="5589745"/>
                  <a:ext cx="28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73E95CA-9856-4882-B2EE-5A73F714DE81}"/>
                    </a:ext>
                  </a:extLst>
                </p14:cNvPr>
                <p14:cNvContentPartPr/>
                <p14:nvPr/>
              </p14:nvContentPartPr>
              <p14:xfrm>
                <a:off x="3023694" y="5712865"/>
                <a:ext cx="342720" cy="205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73E95CA-9856-4882-B2EE-5A73F714DE8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14694" y="5704225"/>
                  <a:ext cx="360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F7217C52-8F5C-4509-8B17-E762D855FC92}"/>
                    </a:ext>
                  </a:extLst>
                </p14:cNvPr>
                <p14:cNvContentPartPr/>
                <p14:nvPr/>
              </p14:nvContentPartPr>
              <p14:xfrm>
                <a:off x="3556854" y="5508385"/>
                <a:ext cx="483480" cy="2887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F7217C52-8F5C-4509-8B17-E762D855FC9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47854" y="5499385"/>
                  <a:ext cx="501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39765C1-0DC8-4DB5-8E9E-3290183491A9}"/>
                    </a:ext>
                  </a:extLst>
                </p14:cNvPr>
                <p14:cNvContentPartPr/>
                <p14:nvPr/>
              </p14:nvContentPartPr>
              <p14:xfrm>
                <a:off x="4191894" y="5697025"/>
                <a:ext cx="44280" cy="835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39765C1-0DC8-4DB5-8E9E-3290183491A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82894" y="5688025"/>
                  <a:ext cx="61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139DADD1-2E94-46EA-B203-8A0940671FDF}"/>
                    </a:ext>
                  </a:extLst>
                </p14:cNvPr>
                <p14:cNvContentPartPr/>
                <p14:nvPr/>
              </p14:nvContentPartPr>
              <p14:xfrm>
                <a:off x="4137534" y="5672545"/>
                <a:ext cx="325800" cy="1735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139DADD1-2E94-46EA-B203-8A0940671FD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28534" y="5663545"/>
                  <a:ext cx="343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53839CE3-1C41-4484-9A51-9E6C83A0070C}"/>
                    </a:ext>
                  </a:extLst>
                </p14:cNvPr>
                <p14:cNvContentPartPr/>
                <p14:nvPr/>
              </p14:nvContentPartPr>
              <p14:xfrm>
                <a:off x="4463334" y="5778385"/>
                <a:ext cx="257760" cy="1396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53839CE3-1C41-4484-9A51-9E6C83A007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54334" y="5769385"/>
                  <a:ext cx="27540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4B114867-F7F4-4106-9AFF-AB56CF2411C7}"/>
                  </a:ext>
                </a:extLst>
              </p14:cNvPr>
              <p14:cNvContentPartPr/>
              <p14:nvPr/>
            </p14:nvContentPartPr>
            <p14:xfrm>
              <a:off x="679014" y="6268705"/>
              <a:ext cx="348120" cy="26892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4B114867-F7F4-4106-9AFF-AB56CF2411C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70014" y="6259705"/>
                <a:ext cx="365760" cy="28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upo 176">
            <a:extLst>
              <a:ext uri="{FF2B5EF4-FFF2-40B4-BE49-F238E27FC236}">
                <a16:creationId xmlns:a16="http://schemas.microsoft.com/office/drawing/2014/main" id="{D1A1AFAA-08AD-4912-BDD3-D0DF12446E33}"/>
              </a:ext>
            </a:extLst>
          </p:cNvPr>
          <p:cNvGrpSpPr/>
          <p:nvPr/>
        </p:nvGrpSpPr>
        <p:grpSpPr>
          <a:xfrm>
            <a:off x="1300014" y="6457345"/>
            <a:ext cx="330480" cy="122760"/>
            <a:chOff x="1300014" y="6457345"/>
            <a:chExt cx="33048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2F70BED-E7DA-492A-8127-B68162003972}"/>
                    </a:ext>
                  </a:extLst>
                </p14:cNvPr>
                <p14:cNvContentPartPr/>
                <p14:nvPr/>
              </p14:nvContentPartPr>
              <p14:xfrm>
                <a:off x="1300014" y="6457345"/>
                <a:ext cx="269280" cy="2016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2F70BED-E7DA-492A-8127-B6816200397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91014" y="6448345"/>
                  <a:ext cx="286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9A931441-C63C-475F-96F6-7F1449191D0E}"/>
                    </a:ext>
                  </a:extLst>
                </p14:cNvPr>
                <p14:cNvContentPartPr/>
                <p14:nvPr/>
              </p14:nvContentPartPr>
              <p14:xfrm>
                <a:off x="1377414" y="6557425"/>
                <a:ext cx="253080" cy="226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9A931441-C63C-475F-96F6-7F1449191D0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68774" y="6548785"/>
                  <a:ext cx="270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11D5CC47-34CC-436B-8534-5127343DC3B5}"/>
                  </a:ext>
                </a:extLst>
              </p14:cNvPr>
              <p14:cNvContentPartPr/>
              <p14:nvPr/>
            </p14:nvContentPartPr>
            <p14:xfrm>
              <a:off x="1883214" y="6468865"/>
              <a:ext cx="245880" cy="4356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11D5CC47-34CC-436B-8534-5127343DC3B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874214" y="6459865"/>
                <a:ext cx="26352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upo 184">
            <a:extLst>
              <a:ext uri="{FF2B5EF4-FFF2-40B4-BE49-F238E27FC236}">
                <a16:creationId xmlns:a16="http://schemas.microsoft.com/office/drawing/2014/main" id="{C735782E-1CEB-405A-8AB1-33B6C7DD3707}"/>
              </a:ext>
            </a:extLst>
          </p:cNvPr>
          <p:cNvGrpSpPr/>
          <p:nvPr/>
        </p:nvGrpSpPr>
        <p:grpSpPr>
          <a:xfrm>
            <a:off x="2386854" y="6249625"/>
            <a:ext cx="1083960" cy="347040"/>
            <a:chOff x="2386854" y="6249625"/>
            <a:chExt cx="108396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241AEB4D-52E0-42D8-9477-B67DD64CE754}"/>
                    </a:ext>
                  </a:extLst>
                </p14:cNvPr>
                <p14:cNvContentPartPr/>
                <p14:nvPr/>
              </p14:nvContentPartPr>
              <p14:xfrm>
                <a:off x="2386854" y="6249625"/>
                <a:ext cx="217080" cy="2577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241AEB4D-52E0-42D8-9477-B67DD64CE75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78214" y="6240625"/>
                  <a:ext cx="234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CD200489-CCB9-4C3C-ACC6-70C354524745}"/>
                    </a:ext>
                  </a:extLst>
                </p14:cNvPr>
                <p14:cNvContentPartPr/>
                <p14:nvPr/>
              </p14:nvContentPartPr>
              <p14:xfrm>
                <a:off x="2673054" y="6376705"/>
                <a:ext cx="23040" cy="1483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CD200489-CCB9-4C3C-ACC6-70C35452474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64414" y="6368065"/>
                  <a:ext cx="40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7EF7B482-DFD5-408D-92AF-E4E5E09B66A5}"/>
                    </a:ext>
                  </a:extLst>
                </p14:cNvPr>
                <p14:cNvContentPartPr/>
                <p14:nvPr/>
              </p14:nvContentPartPr>
              <p14:xfrm>
                <a:off x="2589534" y="6397585"/>
                <a:ext cx="293400" cy="1800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7EF7B482-DFD5-408D-92AF-E4E5E09B66A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80534" y="6388585"/>
                  <a:ext cx="311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BA0A842F-4A3C-44FF-B560-18F3914FF30C}"/>
                    </a:ext>
                  </a:extLst>
                </p14:cNvPr>
                <p14:cNvContentPartPr/>
                <p14:nvPr/>
              </p14:nvContentPartPr>
              <p14:xfrm>
                <a:off x="2887974" y="6472105"/>
                <a:ext cx="208080" cy="1245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BA0A842F-4A3C-44FF-B560-18F3914FF3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79334" y="6463105"/>
                  <a:ext cx="225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226670F0-A4E3-4642-A866-285157502EB6}"/>
                    </a:ext>
                  </a:extLst>
                </p14:cNvPr>
                <p14:cNvContentPartPr/>
                <p14:nvPr/>
              </p14:nvContentPartPr>
              <p14:xfrm>
                <a:off x="3269214" y="6445465"/>
                <a:ext cx="201600" cy="5112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226670F0-A4E3-4642-A866-285157502E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60214" y="6436465"/>
                  <a:ext cx="21924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DC356B6D-8002-4C75-9276-A7050BCDC065}"/>
                  </a:ext>
                </a:extLst>
              </p14:cNvPr>
              <p14:cNvContentPartPr/>
              <p14:nvPr/>
            </p14:nvContentPartPr>
            <p14:xfrm>
              <a:off x="3884814" y="6254665"/>
              <a:ext cx="236520" cy="205560"/>
            </p14:xfrm>
          </p:contentPart>
        </mc:Choice>
        <mc:Fallback xmlns=""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DC356B6D-8002-4C75-9276-A7050BCDC06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875814" y="6246025"/>
                <a:ext cx="25416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upo 188">
            <a:extLst>
              <a:ext uri="{FF2B5EF4-FFF2-40B4-BE49-F238E27FC236}">
                <a16:creationId xmlns:a16="http://schemas.microsoft.com/office/drawing/2014/main" id="{0765DCF2-D908-443A-B5EF-51D4C1BFC0E5}"/>
              </a:ext>
            </a:extLst>
          </p:cNvPr>
          <p:cNvGrpSpPr/>
          <p:nvPr/>
        </p:nvGrpSpPr>
        <p:grpSpPr>
          <a:xfrm>
            <a:off x="4551894" y="6288145"/>
            <a:ext cx="732960" cy="245880"/>
            <a:chOff x="4551894" y="6288145"/>
            <a:chExt cx="732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875B6E5-6C87-4753-9A5B-9D8430875EDC}"/>
                    </a:ext>
                  </a:extLst>
                </p14:cNvPr>
                <p14:cNvContentPartPr/>
                <p14:nvPr/>
              </p14:nvContentPartPr>
              <p14:xfrm>
                <a:off x="4551894" y="6341425"/>
                <a:ext cx="266040" cy="2988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875B6E5-6C87-4753-9A5B-9D8430875ED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43254" y="6332425"/>
                  <a:ext cx="283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082D36EA-A27F-4704-A255-F047D615AA11}"/>
                    </a:ext>
                  </a:extLst>
                </p14:cNvPr>
                <p14:cNvContentPartPr/>
                <p14:nvPr/>
              </p14:nvContentPartPr>
              <p14:xfrm>
                <a:off x="4594014" y="6479665"/>
                <a:ext cx="249120" cy="126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082D36EA-A27F-4704-A255-F047D615AA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85014" y="6470665"/>
                  <a:ext cx="266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BE35A51-7B63-454C-B47A-FF020ED1E290}"/>
                    </a:ext>
                  </a:extLst>
                </p14:cNvPr>
                <p14:cNvContentPartPr/>
                <p14:nvPr/>
              </p14:nvContentPartPr>
              <p14:xfrm>
                <a:off x="4945734" y="6288145"/>
                <a:ext cx="339120" cy="2458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BE35A51-7B63-454C-B47A-FF020ED1E29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36734" y="6279505"/>
                  <a:ext cx="3567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27F4FC61-99E4-456A-80E0-F01A96F828BB}"/>
              </a:ext>
            </a:extLst>
          </p:cNvPr>
          <p:cNvGrpSpPr/>
          <p:nvPr/>
        </p:nvGrpSpPr>
        <p:grpSpPr>
          <a:xfrm>
            <a:off x="5775894" y="6090145"/>
            <a:ext cx="1330560" cy="382320"/>
            <a:chOff x="5775894" y="6090145"/>
            <a:chExt cx="133056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92F32C16-F354-4BD0-AFD5-B370D63F9560}"/>
                    </a:ext>
                  </a:extLst>
                </p14:cNvPr>
                <p14:cNvContentPartPr/>
                <p14:nvPr/>
              </p14:nvContentPartPr>
              <p14:xfrm>
                <a:off x="5775894" y="6090145"/>
                <a:ext cx="359280" cy="2926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92F32C16-F354-4BD0-AFD5-B370D63F956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66894" y="6081505"/>
                  <a:ext cx="376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39D43828-B6DF-4BA3-B0B7-FC3B05CE7FEA}"/>
                    </a:ext>
                  </a:extLst>
                </p14:cNvPr>
                <p14:cNvContentPartPr/>
                <p14:nvPr/>
              </p14:nvContentPartPr>
              <p14:xfrm>
                <a:off x="6186294" y="6258265"/>
                <a:ext cx="36720" cy="1411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39D43828-B6DF-4BA3-B0B7-FC3B05CE7FE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77654" y="6249265"/>
                  <a:ext cx="54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9579AC34-CDBF-46D4-82C0-9ABAFA19FD63}"/>
                    </a:ext>
                  </a:extLst>
                </p14:cNvPr>
                <p14:cNvContentPartPr/>
                <p14:nvPr/>
              </p14:nvContentPartPr>
              <p14:xfrm>
                <a:off x="6083334" y="6246385"/>
                <a:ext cx="321840" cy="1792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9579AC34-CDBF-46D4-82C0-9ABAFA19FD6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74334" y="6237385"/>
                  <a:ext cx="339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2CE7C5A-55B9-48AF-B57E-DCFAE9EA527D}"/>
                    </a:ext>
                  </a:extLst>
                </p14:cNvPr>
                <p14:cNvContentPartPr/>
                <p14:nvPr/>
              </p14:nvContentPartPr>
              <p14:xfrm>
                <a:off x="6396534" y="6315865"/>
                <a:ext cx="281160" cy="15660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2CE7C5A-55B9-48AF-B57E-DCFAE9EA527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87534" y="6306865"/>
                  <a:ext cx="298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C8270F6-A65A-4AA9-8DBB-6F5A5E724390}"/>
                    </a:ext>
                  </a:extLst>
                </p14:cNvPr>
                <p14:cNvContentPartPr/>
                <p14:nvPr/>
              </p14:nvContentPartPr>
              <p14:xfrm>
                <a:off x="6913854" y="6188425"/>
                <a:ext cx="192600" cy="450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C8270F6-A65A-4AA9-8DBB-6F5A5E7243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05214" y="6179425"/>
                  <a:ext cx="210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1E2351F3-E237-482C-AD13-28C4646DE472}"/>
                    </a:ext>
                  </a:extLst>
                </p14:cNvPr>
                <p14:cNvContentPartPr/>
                <p14:nvPr/>
              </p14:nvContentPartPr>
              <p14:xfrm>
                <a:off x="6964254" y="6283825"/>
                <a:ext cx="100440" cy="1872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1E2351F3-E237-482C-AD13-28C4646DE47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55614" y="6275185"/>
                  <a:ext cx="1180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E3041E9D-D9C9-499B-A731-190AB12E51BD}"/>
              </a:ext>
            </a:extLst>
          </p:cNvPr>
          <p:cNvGrpSpPr/>
          <p:nvPr/>
        </p:nvGrpSpPr>
        <p:grpSpPr>
          <a:xfrm>
            <a:off x="7408854" y="6090505"/>
            <a:ext cx="1112400" cy="164160"/>
            <a:chOff x="7408854" y="6090505"/>
            <a:chExt cx="11124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C3E76A6E-8E77-45F1-A2E4-7ABB2DA9AFF9}"/>
                    </a:ext>
                  </a:extLst>
                </p14:cNvPr>
                <p14:cNvContentPartPr/>
                <p14:nvPr/>
              </p14:nvContentPartPr>
              <p14:xfrm>
                <a:off x="7408854" y="6236305"/>
                <a:ext cx="299520" cy="82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C3E76A6E-8E77-45F1-A2E4-7ABB2DA9AFF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00214" y="6227665"/>
                  <a:ext cx="317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8C4B1C7D-C1F3-48BC-B15C-4DF2B2235A83}"/>
                    </a:ext>
                  </a:extLst>
                </p14:cNvPr>
                <p14:cNvContentPartPr/>
                <p14:nvPr/>
              </p14:nvContentPartPr>
              <p14:xfrm>
                <a:off x="7849854" y="6116425"/>
                <a:ext cx="106200" cy="1382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8C4B1C7D-C1F3-48BC-B15C-4DF2B2235A8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41214" y="6107425"/>
                  <a:ext cx="12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E5824143-DE96-4B49-8EB2-C2D38ED9DFC5}"/>
                    </a:ext>
                  </a:extLst>
                </p14:cNvPr>
                <p14:cNvContentPartPr/>
                <p14:nvPr/>
              </p14:nvContentPartPr>
              <p14:xfrm>
                <a:off x="7987014" y="6119305"/>
                <a:ext cx="155880" cy="1278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E5824143-DE96-4B49-8EB2-C2D38ED9DFC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78374" y="6110305"/>
                  <a:ext cx="173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56AB9DA4-C470-4AED-9132-AE3392D49B65}"/>
                    </a:ext>
                  </a:extLst>
                </p14:cNvPr>
                <p14:cNvContentPartPr/>
                <p14:nvPr/>
              </p14:nvContentPartPr>
              <p14:xfrm>
                <a:off x="8245854" y="6090505"/>
                <a:ext cx="275400" cy="1594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56AB9DA4-C470-4AED-9132-AE3392D49B6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37214" y="6081505"/>
                  <a:ext cx="2930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0693E845-ABA0-4862-8E3F-4C66A3B7A564}"/>
              </a:ext>
            </a:extLst>
          </p:cNvPr>
          <p:cNvGrpSpPr/>
          <p:nvPr/>
        </p:nvGrpSpPr>
        <p:grpSpPr>
          <a:xfrm>
            <a:off x="9393894" y="6014905"/>
            <a:ext cx="1927440" cy="284760"/>
            <a:chOff x="9393894" y="6014905"/>
            <a:chExt cx="19274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25D0E0B1-3AA8-457C-B876-F4C5050AA6E7}"/>
                    </a:ext>
                  </a:extLst>
                </p14:cNvPr>
                <p14:cNvContentPartPr/>
                <p14:nvPr/>
              </p14:nvContentPartPr>
              <p14:xfrm>
                <a:off x="9474894" y="6071065"/>
                <a:ext cx="30240" cy="1328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25D0E0B1-3AA8-457C-B876-F4C5050AA6E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466254" y="6062425"/>
                  <a:ext cx="47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F7328CC7-00AE-4254-A676-CD151EABFB54}"/>
                    </a:ext>
                  </a:extLst>
                </p14:cNvPr>
                <p14:cNvContentPartPr/>
                <p14:nvPr/>
              </p14:nvContentPartPr>
              <p14:xfrm>
                <a:off x="9393894" y="6014905"/>
                <a:ext cx="368640" cy="2152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F7328CC7-00AE-4254-A676-CD151EABFB5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84894" y="6005905"/>
                  <a:ext cx="386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6F82B626-30C7-40C9-A253-844A22A0C377}"/>
                    </a:ext>
                  </a:extLst>
                </p14:cNvPr>
                <p14:cNvContentPartPr/>
                <p14:nvPr/>
              </p14:nvContentPartPr>
              <p14:xfrm>
                <a:off x="9753174" y="6131185"/>
                <a:ext cx="233280" cy="1285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6F82B626-30C7-40C9-A253-844A22A0C37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44534" y="6122545"/>
                  <a:ext cx="250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724AB951-FA6A-496B-91F2-65DDCB1F3F8C}"/>
                    </a:ext>
                  </a:extLst>
                </p14:cNvPr>
                <p14:cNvContentPartPr/>
                <p14:nvPr/>
              </p14:nvContentPartPr>
              <p14:xfrm>
                <a:off x="10232334" y="6087265"/>
                <a:ext cx="297720" cy="1688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724AB951-FA6A-496B-91F2-65DDCB1F3F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23334" y="6078625"/>
                  <a:ext cx="315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F5C6D611-B494-4F6E-8B5E-517DECBAB381}"/>
                    </a:ext>
                  </a:extLst>
                </p14:cNvPr>
                <p14:cNvContentPartPr/>
                <p14:nvPr/>
              </p14:nvContentPartPr>
              <p14:xfrm>
                <a:off x="10701054" y="6063145"/>
                <a:ext cx="169200" cy="2365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F5C6D611-B494-4F6E-8B5E-517DECBAB38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92414" y="6054505"/>
                  <a:ext cx="186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81C9ABC0-6462-4BB1-B954-B6E4F30B5051}"/>
                    </a:ext>
                  </a:extLst>
                </p14:cNvPr>
                <p14:cNvContentPartPr/>
                <p14:nvPr/>
              </p14:nvContentPartPr>
              <p14:xfrm>
                <a:off x="10589814" y="6112105"/>
                <a:ext cx="320760" cy="633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81C9ABC0-6462-4BB1-B954-B6E4F30B505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581174" y="6103105"/>
                  <a:ext cx="338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B9CBD316-2663-40B5-B909-352D2DBA5EE2}"/>
                    </a:ext>
                  </a:extLst>
                </p14:cNvPr>
                <p14:cNvContentPartPr/>
                <p14:nvPr/>
              </p14:nvContentPartPr>
              <p14:xfrm>
                <a:off x="10654254" y="6194545"/>
                <a:ext cx="270360" cy="360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B9CBD316-2663-40B5-B909-352D2DBA5E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645614" y="6185905"/>
                  <a:ext cx="288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2D65607F-0B43-429A-8EAA-5F0E33C9E336}"/>
                    </a:ext>
                  </a:extLst>
                </p14:cNvPr>
                <p14:cNvContentPartPr/>
                <p14:nvPr/>
              </p14:nvContentPartPr>
              <p14:xfrm>
                <a:off x="11050614" y="6146305"/>
                <a:ext cx="59040" cy="1360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2D65607F-0B43-429A-8EAA-5F0E33C9E33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041614" y="6137305"/>
                  <a:ext cx="76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ABBCE9FD-004E-445A-8638-CDE6607E1181}"/>
                    </a:ext>
                  </a:extLst>
                </p14:cNvPr>
                <p14:cNvContentPartPr/>
                <p14:nvPr/>
              </p14:nvContentPartPr>
              <p14:xfrm>
                <a:off x="10953774" y="6076105"/>
                <a:ext cx="367560" cy="1616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ABBCE9FD-004E-445A-8638-CDE6607E118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45134" y="6067105"/>
                  <a:ext cx="3852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o 214">
            <a:extLst>
              <a:ext uri="{FF2B5EF4-FFF2-40B4-BE49-F238E27FC236}">
                <a16:creationId xmlns:a16="http://schemas.microsoft.com/office/drawing/2014/main" id="{5346E5F1-6B5B-415F-A658-8A630CCE2346}"/>
              </a:ext>
            </a:extLst>
          </p:cNvPr>
          <p:cNvGrpSpPr/>
          <p:nvPr/>
        </p:nvGrpSpPr>
        <p:grpSpPr>
          <a:xfrm>
            <a:off x="6090534" y="6550585"/>
            <a:ext cx="3015360" cy="266040"/>
            <a:chOff x="6090534" y="6550585"/>
            <a:chExt cx="30153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2F133287-A606-4613-B580-250AC5D4E2C3}"/>
                    </a:ext>
                  </a:extLst>
                </p14:cNvPr>
                <p14:cNvContentPartPr/>
                <p14:nvPr/>
              </p14:nvContentPartPr>
              <p14:xfrm>
                <a:off x="6090534" y="6552745"/>
                <a:ext cx="2558520" cy="2098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2F133287-A606-4613-B580-250AC5D4E2C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81534" y="6544105"/>
                  <a:ext cx="2576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4A69D224-6C73-416B-A11F-FF3A635DB057}"/>
                    </a:ext>
                  </a:extLst>
                </p14:cNvPr>
                <p14:cNvContentPartPr/>
                <p14:nvPr/>
              </p14:nvContentPartPr>
              <p14:xfrm>
                <a:off x="6322014" y="6550585"/>
                <a:ext cx="2783880" cy="2660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4A69D224-6C73-416B-A11F-FF3A635DB05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313014" y="6541945"/>
                  <a:ext cx="280152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747B627E-216C-46FA-9B00-1116D10EED50}"/>
              </a:ext>
            </a:extLst>
          </p:cNvPr>
          <p:cNvGrpSpPr/>
          <p:nvPr/>
        </p:nvGrpSpPr>
        <p:grpSpPr>
          <a:xfrm>
            <a:off x="6161094" y="2564305"/>
            <a:ext cx="651600" cy="203400"/>
            <a:chOff x="6161094" y="2564305"/>
            <a:chExt cx="6516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880EC624-AC83-4D75-AADA-8705928368A9}"/>
                    </a:ext>
                  </a:extLst>
                </p14:cNvPr>
                <p14:cNvContentPartPr/>
                <p14:nvPr/>
              </p14:nvContentPartPr>
              <p14:xfrm>
                <a:off x="6161094" y="2564305"/>
                <a:ext cx="170280" cy="2034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880EC624-AC83-4D75-AADA-8705928368A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52094" y="2555665"/>
                  <a:ext cx="187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E86C3DD8-10B8-4F06-A2FC-17E3FDE17445}"/>
                    </a:ext>
                  </a:extLst>
                </p14:cNvPr>
                <p14:cNvContentPartPr/>
                <p14:nvPr/>
              </p14:nvContentPartPr>
              <p14:xfrm>
                <a:off x="6359454" y="2578345"/>
                <a:ext cx="180720" cy="1530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E86C3DD8-10B8-4F06-A2FC-17E3FDE1744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50814" y="2569345"/>
                  <a:ext cx="198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A07E7007-8509-414F-9557-C4B113ACA707}"/>
                    </a:ext>
                  </a:extLst>
                </p14:cNvPr>
                <p14:cNvContentPartPr/>
                <p14:nvPr/>
              </p14:nvContentPartPr>
              <p14:xfrm>
                <a:off x="6560334" y="2574385"/>
                <a:ext cx="252360" cy="1414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A07E7007-8509-414F-9557-C4B113ACA70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51694" y="2565745"/>
                  <a:ext cx="2700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o 225">
            <a:extLst>
              <a:ext uri="{FF2B5EF4-FFF2-40B4-BE49-F238E27FC236}">
                <a16:creationId xmlns:a16="http://schemas.microsoft.com/office/drawing/2014/main" id="{8DE45743-4DD5-4500-969E-E7502F86DF59}"/>
              </a:ext>
            </a:extLst>
          </p:cNvPr>
          <p:cNvGrpSpPr/>
          <p:nvPr/>
        </p:nvGrpSpPr>
        <p:grpSpPr>
          <a:xfrm>
            <a:off x="6931134" y="1446145"/>
            <a:ext cx="195480" cy="140760"/>
            <a:chOff x="6931134" y="1446145"/>
            <a:chExt cx="19548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873570EC-1D78-4531-B2C2-ED71C91A88AD}"/>
                    </a:ext>
                  </a:extLst>
                </p14:cNvPr>
                <p14:cNvContentPartPr/>
                <p14:nvPr/>
              </p14:nvContentPartPr>
              <p14:xfrm>
                <a:off x="7004934" y="1446145"/>
                <a:ext cx="36000" cy="1407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873570EC-1D78-4531-B2C2-ED71C91A88A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96294" y="1437145"/>
                  <a:ext cx="53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CDBFDB3-2C2C-4312-A305-3608E020074F}"/>
                    </a:ext>
                  </a:extLst>
                </p14:cNvPr>
                <p14:cNvContentPartPr/>
                <p14:nvPr/>
              </p14:nvContentPartPr>
              <p14:xfrm>
                <a:off x="6931134" y="1567105"/>
                <a:ext cx="195480" cy="122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CDBFDB3-2C2C-4312-A305-3608E020074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22494" y="1558105"/>
                  <a:ext cx="21312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22" name="Entrada de lápiz 221">
                <a:extLst>
                  <a:ext uri="{FF2B5EF4-FFF2-40B4-BE49-F238E27FC236}">
                    <a16:creationId xmlns:a16="http://schemas.microsoft.com/office/drawing/2014/main" id="{4D1B1E2E-A099-4350-A8D6-D675A4F92649}"/>
                  </a:ext>
                </a:extLst>
              </p14:cNvPr>
              <p14:cNvContentPartPr/>
              <p14:nvPr/>
            </p14:nvContentPartPr>
            <p14:xfrm>
              <a:off x="7147134" y="3203305"/>
              <a:ext cx="156600" cy="15840"/>
            </p14:xfrm>
          </p:contentPart>
        </mc:Choice>
        <mc:Fallback xmlns="">
          <p:pic>
            <p:nvPicPr>
              <p:cNvPr id="222" name="Entrada de lápiz 221">
                <a:extLst>
                  <a:ext uri="{FF2B5EF4-FFF2-40B4-BE49-F238E27FC236}">
                    <a16:creationId xmlns:a16="http://schemas.microsoft.com/office/drawing/2014/main" id="{4D1B1E2E-A099-4350-A8D6-D675A4F9264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138494" y="3194665"/>
                <a:ext cx="1742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upo 224">
            <a:extLst>
              <a:ext uri="{FF2B5EF4-FFF2-40B4-BE49-F238E27FC236}">
                <a16:creationId xmlns:a16="http://schemas.microsoft.com/office/drawing/2014/main" id="{398AEE38-7331-4BDA-B21F-30DDC1348FDC}"/>
              </a:ext>
            </a:extLst>
          </p:cNvPr>
          <p:cNvGrpSpPr/>
          <p:nvPr/>
        </p:nvGrpSpPr>
        <p:grpSpPr>
          <a:xfrm>
            <a:off x="7069014" y="1726585"/>
            <a:ext cx="338400" cy="261360"/>
            <a:chOff x="7069014" y="1726585"/>
            <a:chExt cx="3384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99C03634-513C-4C18-A37C-4F6F3E5E8363}"/>
                    </a:ext>
                  </a:extLst>
                </p14:cNvPr>
                <p14:cNvContentPartPr/>
                <p14:nvPr/>
              </p14:nvContentPartPr>
              <p14:xfrm>
                <a:off x="7069014" y="1726585"/>
                <a:ext cx="201240" cy="2077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99C03634-513C-4C18-A37C-4F6F3E5E836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60374" y="1717585"/>
                  <a:ext cx="218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0978EDF9-8CA9-4204-86A5-E4B5B7782698}"/>
                    </a:ext>
                  </a:extLst>
                </p14:cNvPr>
                <p14:cNvContentPartPr/>
                <p14:nvPr/>
              </p14:nvContentPartPr>
              <p14:xfrm>
                <a:off x="7293654" y="1886425"/>
                <a:ext cx="113760" cy="1015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0978EDF9-8CA9-4204-86A5-E4B5B778269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285014" y="1877785"/>
                  <a:ext cx="1314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o 230">
            <a:extLst>
              <a:ext uri="{FF2B5EF4-FFF2-40B4-BE49-F238E27FC236}">
                <a16:creationId xmlns:a16="http://schemas.microsoft.com/office/drawing/2014/main" id="{90B73A8B-D248-4123-9AF7-4B1AC603237D}"/>
              </a:ext>
            </a:extLst>
          </p:cNvPr>
          <p:cNvGrpSpPr/>
          <p:nvPr/>
        </p:nvGrpSpPr>
        <p:grpSpPr>
          <a:xfrm>
            <a:off x="8062254" y="1267225"/>
            <a:ext cx="180720" cy="232920"/>
            <a:chOff x="8062254" y="1267225"/>
            <a:chExt cx="1807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B31FCD00-003D-47EF-874E-1DFF22303562}"/>
                    </a:ext>
                  </a:extLst>
                </p14:cNvPr>
                <p14:cNvContentPartPr/>
                <p14:nvPr/>
              </p14:nvContentPartPr>
              <p14:xfrm>
                <a:off x="8064774" y="1267225"/>
                <a:ext cx="156960" cy="352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B31FCD00-003D-47EF-874E-1DFF2230356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55774" y="1258225"/>
                  <a:ext cx="174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9AD044C6-A71B-4ACA-A4B3-0CAC84BD7173}"/>
                    </a:ext>
                  </a:extLst>
                </p14:cNvPr>
                <p14:cNvContentPartPr/>
                <p14:nvPr/>
              </p14:nvContentPartPr>
              <p14:xfrm>
                <a:off x="8062254" y="1289545"/>
                <a:ext cx="180720" cy="2106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9AD044C6-A71B-4ACA-A4B3-0CAC84BD717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53614" y="1280905"/>
                  <a:ext cx="19836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9" name="Entrada de lápiz 228">
                <a:extLst>
                  <a:ext uri="{FF2B5EF4-FFF2-40B4-BE49-F238E27FC236}">
                    <a16:creationId xmlns:a16="http://schemas.microsoft.com/office/drawing/2014/main" id="{4ACCC42F-79F0-49E4-A9D1-6BD539E0313F}"/>
                  </a:ext>
                </a:extLst>
              </p14:cNvPr>
              <p14:cNvContentPartPr/>
              <p14:nvPr/>
            </p14:nvContentPartPr>
            <p14:xfrm>
              <a:off x="8538534" y="1376305"/>
              <a:ext cx="202320" cy="15120"/>
            </p14:xfrm>
          </p:contentPart>
        </mc:Choice>
        <mc:Fallback xmlns="">
          <p:pic>
            <p:nvPicPr>
              <p:cNvPr id="229" name="Entrada de lápiz 228">
                <a:extLst>
                  <a:ext uri="{FF2B5EF4-FFF2-40B4-BE49-F238E27FC236}">
                    <a16:creationId xmlns:a16="http://schemas.microsoft.com/office/drawing/2014/main" id="{4ACCC42F-79F0-49E4-A9D1-6BD539E0313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529534" y="1367305"/>
                <a:ext cx="2199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30" name="Entrada de lápiz 229">
                <a:extLst>
                  <a:ext uri="{FF2B5EF4-FFF2-40B4-BE49-F238E27FC236}">
                    <a16:creationId xmlns:a16="http://schemas.microsoft.com/office/drawing/2014/main" id="{C1EC6DEC-545A-48BD-AD7D-89FFFC7A7023}"/>
                  </a:ext>
                </a:extLst>
              </p14:cNvPr>
              <p14:cNvContentPartPr/>
              <p14:nvPr/>
            </p14:nvContentPartPr>
            <p14:xfrm>
              <a:off x="8593254" y="1477465"/>
              <a:ext cx="140400" cy="12960"/>
            </p14:xfrm>
          </p:contentPart>
        </mc:Choice>
        <mc:Fallback xmlns="">
          <p:pic>
            <p:nvPicPr>
              <p:cNvPr id="230" name="Entrada de lápiz 229">
                <a:extLst>
                  <a:ext uri="{FF2B5EF4-FFF2-40B4-BE49-F238E27FC236}">
                    <a16:creationId xmlns:a16="http://schemas.microsoft.com/office/drawing/2014/main" id="{C1EC6DEC-545A-48BD-AD7D-89FFFC7A702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584254" y="1468825"/>
                <a:ext cx="15804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upo 241">
            <a:extLst>
              <a:ext uri="{FF2B5EF4-FFF2-40B4-BE49-F238E27FC236}">
                <a16:creationId xmlns:a16="http://schemas.microsoft.com/office/drawing/2014/main" id="{11C3E045-21EB-4EE2-8861-651015E75B95}"/>
              </a:ext>
            </a:extLst>
          </p:cNvPr>
          <p:cNvGrpSpPr/>
          <p:nvPr/>
        </p:nvGrpSpPr>
        <p:grpSpPr>
          <a:xfrm>
            <a:off x="8986374" y="1189825"/>
            <a:ext cx="2431800" cy="376560"/>
            <a:chOff x="8986374" y="1189825"/>
            <a:chExt cx="243180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7861367F-B875-4473-BACF-8E9C03F271FF}"/>
                    </a:ext>
                  </a:extLst>
                </p14:cNvPr>
                <p14:cNvContentPartPr/>
                <p14:nvPr/>
              </p14:nvContentPartPr>
              <p14:xfrm>
                <a:off x="8986374" y="1252105"/>
                <a:ext cx="273600" cy="2566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7861367F-B875-4473-BACF-8E9C03F271F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977374" y="1243105"/>
                  <a:ext cx="291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9C9B830D-25E4-44EC-9CD1-36BC58B62204}"/>
                    </a:ext>
                  </a:extLst>
                </p14:cNvPr>
                <p14:cNvContentPartPr/>
                <p14:nvPr/>
              </p14:nvContentPartPr>
              <p14:xfrm>
                <a:off x="9378414" y="1436785"/>
                <a:ext cx="114480" cy="12852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9C9B830D-25E4-44EC-9CD1-36BC58B6220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369774" y="1428145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AB416A53-64EF-4E51-BB30-F6F8F38E650F}"/>
                    </a:ext>
                  </a:extLst>
                </p14:cNvPr>
                <p14:cNvContentPartPr/>
                <p14:nvPr/>
              </p14:nvContentPartPr>
              <p14:xfrm>
                <a:off x="9630414" y="1238425"/>
                <a:ext cx="90360" cy="2876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AB416A53-64EF-4E51-BB30-F6F8F38E650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21414" y="1229785"/>
                  <a:ext cx="108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3ACBBA5D-F5CC-422E-A8A7-EBB620381C2F}"/>
                    </a:ext>
                  </a:extLst>
                </p14:cNvPr>
                <p14:cNvContentPartPr/>
                <p14:nvPr/>
              </p14:nvContentPartPr>
              <p14:xfrm>
                <a:off x="9831294" y="1294225"/>
                <a:ext cx="143640" cy="2080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3ACBBA5D-F5CC-422E-A8A7-EBB620381C2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22294" y="1285585"/>
                  <a:ext cx="161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54385303-B3D3-4A25-B597-CFC62778E9F9}"/>
                    </a:ext>
                  </a:extLst>
                </p14:cNvPr>
                <p14:cNvContentPartPr/>
                <p14:nvPr/>
              </p14:nvContentPartPr>
              <p14:xfrm>
                <a:off x="10036134" y="1307185"/>
                <a:ext cx="219240" cy="1548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54385303-B3D3-4A25-B597-CFC62778E9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27134" y="1298545"/>
                  <a:ext cx="236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0C1C777B-7337-4320-BA54-F9A6FB34DE0B}"/>
                    </a:ext>
                  </a:extLst>
                </p14:cNvPr>
                <p14:cNvContentPartPr/>
                <p14:nvPr/>
              </p14:nvContentPartPr>
              <p14:xfrm>
                <a:off x="10444734" y="1320145"/>
                <a:ext cx="20160" cy="1112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0C1C777B-7337-4320-BA54-F9A6FB34DE0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435734" y="1311505"/>
                  <a:ext cx="37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B5E67A1-2215-4B94-B8E8-9F02C618B98A}"/>
                    </a:ext>
                  </a:extLst>
                </p14:cNvPr>
                <p14:cNvContentPartPr/>
                <p14:nvPr/>
              </p14:nvContentPartPr>
              <p14:xfrm>
                <a:off x="10360134" y="1398985"/>
                <a:ext cx="113040" cy="100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B5E67A1-2215-4B94-B8E8-9F02C618B98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51134" y="1389985"/>
                  <a:ext cx="130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75B57DB8-EC54-4199-827B-4B3ED3D8E7DA}"/>
                    </a:ext>
                  </a:extLst>
                </p14:cNvPr>
                <p14:cNvContentPartPr/>
                <p14:nvPr/>
              </p14:nvContentPartPr>
              <p14:xfrm>
                <a:off x="10618254" y="1293145"/>
                <a:ext cx="172440" cy="14724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75B57DB8-EC54-4199-827B-4B3ED3D8E7D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609254" y="1284505"/>
                  <a:ext cx="190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7D1D20C4-98C7-44B0-9111-93F247D62906}"/>
                    </a:ext>
                  </a:extLst>
                </p14:cNvPr>
                <p14:cNvContentPartPr/>
                <p14:nvPr/>
              </p14:nvContentPartPr>
              <p14:xfrm>
                <a:off x="10807974" y="1269025"/>
                <a:ext cx="194760" cy="1710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7D1D20C4-98C7-44B0-9111-93F247D6290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798974" y="1260025"/>
                  <a:ext cx="212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FA7476CD-809A-4954-9EBA-1B00E442BB02}"/>
                    </a:ext>
                  </a:extLst>
                </p14:cNvPr>
                <p14:cNvContentPartPr/>
                <p14:nvPr/>
              </p14:nvContentPartPr>
              <p14:xfrm>
                <a:off x="11168694" y="1189825"/>
                <a:ext cx="249480" cy="37656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FA7476CD-809A-4954-9EBA-1B00E442BB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159694" y="1180825"/>
                  <a:ext cx="267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upo 255">
            <a:extLst>
              <a:ext uri="{FF2B5EF4-FFF2-40B4-BE49-F238E27FC236}">
                <a16:creationId xmlns:a16="http://schemas.microsoft.com/office/drawing/2014/main" id="{154181EC-8D99-4159-A736-EB49E69B0588}"/>
              </a:ext>
            </a:extLst>
          </p:cNvPr>
          <p:cNvGrpSpPr/>
          <p:nvPr/>
        </p:nvGrpSpPr>
        <p:grpSpPr>
          <a:xfrm>
            <a:off x="8057934" y="2053465"/>
            <a:ext cx="958680" cy="304920"/>
            <a:chOff x="8057934" y="2053465"/>
            <a:chExt cx="95868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4A54F52B-D302-410E-859E-10521A87375C}"/>
                    </a:ext>
                  </a:extLst>
                </p14:cNvPr>
                <p14:cNvContentPartPr/>
                <p14:nvPr/>
              </p14:nvContentPartPr>
              <p14:xfrm>
                <a:off x="8057934" y="2053465"/>
                <a:ext cx="443160" cy="2916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4A54F52B-D302-410E-859E-10521A87375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49294" y="2044825"/>
                  <a:ext cx="460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CAE04F66-307E-4EBE-88EA-8F45B2A86449}"/>
                    </a:ext>
                  </a:extLst>
                </p14:cNvPr>
                <p14:cNvContentPartPr/>
                <p14:nvPr/>
              </p14:nvContentPartPr>
              <p14:xfrm>
                <a:off x="8583534" y="2215825"/>
                <a:ext cx="138240" cy="14256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CAE04F66-307E-4EBE-88EA-8F45B2A8644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574534" y="2206825"/>
                  <a:ext cx="155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7C4B2951-84E4-4F8A-8E0E-DF3E38C095BC}"/>
                    </a:ext>
                  </a:extLst>
                </p14:cNvPr>
                <p14:cNvContentPartPr/>
                <p14:nvPr/>
              </p14:nvContentPartPr>
              <p14:xfrm>
                <a:off x="8833014" y="2178385"/>
                <a:ext cx="156960" cy="561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7C4B2951-84E4-4F8A-8E0E-DF3E38C095B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824014" y="2169385"/>
                  <a:ext cx="174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C89732E1-B4BC-47FB-BFB0-BB22ABC849D4}"/>
                    </a:ext>
                  </a:extLst>
                </p14:cNvPr>
                <p14:cNvContentPartPr/>
                <p14:nvPr/>
              </p14:nvContentPartPr>
              <p14:xfrm>
                <a:off x="8859294" y="2259745"/>
                <a:ext cx="157320" cy="2448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C89732E1-B4BC-47FB-BFB0-BB22ABC849D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850654" y="2250745"/>
                  <a:ext cx="1749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o 254">
            <a:extLst>
              <a:ext uri="{FF2B5EF4-FFF2-40B4-BE49-F238E27FC236}">
                <a16:creationId xmlns:a16="http://schemas.microsoft.com/office/drawing/2014/main" id="{9BD79CB2-7DE3-4EA6-9081-2C8855974EF4}"/>
              </a:ext>
            </a:extLst>
          </p:cNvPr>
          <p:cNvGrpSpPr/>
          <p:nvPr/>
        </p:nvGrpSpPr>
        <p:grpSpPr>
          <a:xfrm>
            <a:off x="9625374" y="2451265"/>
            <a:ext cx="589680" cy="194760"/>
            <a:chOff x="9625374" y="2451265"/>
            <a:chExt cx="58968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E4D407C4-B9E8-435D-A931-01173EF37AC6}"/>
                    </a:ext>
                  </a:extLst>
                </p14:cNvPr>
                <p14:cNvContentPartPr/>
                <p14:nvPr/>
              </p14:nvContentPartPr>
              <p14:xfrm>
                <a:off x="9625374" y="2473945"/>
                <a:ext cx="119880" cy="17208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E4D407C4-B9E8-435D-A931-01173EF37AC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616374" y="2464945"/>
                  <a:ext cx="137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E91CEDB4-F302-47D1-824E-6D58B6EEEC10}"/>
                    </a:ext>
                  </a:extLst>
                </p14:cNvPr>
                <p14:cNvContentPartPr/>
                <p14:nvPr/>
              </p14:nvContentPartPr>
              <p14:xfrm>
                <a:off x="9803934" y="2520025"/>
                <a:ext cx="87120" cy="1231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E91CEDB4-F302-47D1-824E-6D58B6EEEC1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795294" y="2511025"/>
                  <a:ext cx="104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E437E227-FA60-479E-89A8-7F57C8E71D59}"/>
                    </a:ext>
                  </a:extLst>
                </p14:cNvPr>
                <p14:cNvContentPartPr/>
                <p14:nvPr/>
              </p14:nvContentPartPr>
              <p14:xfrm>
                <a:off x="10006974" y="2451265"/>
                <a:ext cx="208080" cy="1767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E437E227-FA60-479E-89A8-7F57C8E71D5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998334" y="2442625"/>
                  <a:ext cx="2257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8379C5FF-26F1-4DED-B962-8F2D3D60E70C}"/>
              </a:ext>
            </a:extLst>
          </p:cNvPr>
          <p:cNvGrpSpPr/>
          <p:nvPr/>
        </p:nvGrpSpPr>
        <p:grpSpPr>
          <a:xfrm>
            <a:off x="9396774" y="1950505"/>
            <a:ext cx="2573640" cy="367560"/>
            <a:chOff x="9396774" y="1950505"/>
            <a:chExt cx="257364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4572FFDA-6252-4649-A825-7A963CE72A6A}"/>
                    </a:ext>
                  </a:extLst>
                </p14:cNvPr>
                <p14:cNvContentPartPr/>
                <p14:nvPr/>
              </p14:nvContentPartPr>
              <p14:xfrm>
                <a:off x="9823734" y="1950505"/>
                <a:ext cx="210240" cy="20520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4572FFDA-6252-4649-A825-7A963CE72A6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14734" y="1941505"/>
                  <a:ext cx="227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C0AEDF97-4446-46C0-96BC-5225667391C0}"/>
                    </a:ext>
                  </a:extLst>
                </p14:cNvPr>
                <p14:cNvContentPartPr/>
                <p14:nvPr/>
              </p14:nvContentPartPr>
              <p14:xfrm>
                <a:off x="9396774" y="2264425"/>
                <a:ext cx="984600" cy="3204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C0AEDF97-4446-46C0-96BC-5225667391C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388134" y="2255785"/>
                  <a:ext cx="1002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76025C0E-D721-43BB-9216-BA8D655575B3}"/>
                    </a:ext>
                  </a:extLst>
                </p14:cNvPr>
                <p14:cNvContentPartPr/>
                <p14:nvPr/>
              </p14:nvContentPartPr>
              <p14:xfrm>
                <a:off x="10523214" y="2178025"/>
                <a:ext cx="158040" cy="212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76025C0E-D721-43BB-9216-BA8D655575B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4214" y="2169025"/>
                  <a:ext cx="175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6777C780-304D-4B34-976F-F96EFF45A1CA}"/>
                    </a:ext>
                  </a:extLst>
                </p14:cNvPr>
                <p14:cNvContentPartPr/>
                <p14:nvPr/>
              </p14:nvContentPartPr>
              <p14:xfrm>
                <a:off x="10538334" y="2286745"/>
                <a:ext cx="121680" cy="3132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6777C780-304D-4B34-976F-F96EFF45A1C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529334" y="2277745"/>
                  <a:ext cx="139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AB2C7C2E-D0FA-46A7-820A-A7D2F8549A0E}"/>
                    </a:ext>
                  </a:extLst>
                </p14:cNvPr>
                <p14:cNvContentPartPr/>
                <p14:nvPr/>
              </p14:nvContentPartPr>
              <p14:xfrm>
                <a:off x="10870254" y="2143105"/>
                <a:ext cx="185400" cy="14976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AB2C7C2E-D0FA-46A7-820A-A7D2F8549A0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861254" y="2134105"/>
                  <a:ext cx="203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A664D6AF-F2BA-4C8B-93F9-A10DBA82C89A}"/>
                    </a:ext>
                  </a:extLst>
                </p14:cNvPr>
                <p14:cNvContentPartPr/>
                <p14:nvPr/>
              </p14:nvContentPartPr>
              <p14:xfrm>
                <a:off x="11060334" y="2007025"/>
                <a:ext cx="20520" cy="640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A664D6AF-F2BA-4C8B-93F9-A10DBA82C89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051334" y="1998385"/>
                  <a:ext cx="38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4FF1B995-EA09-4E87-8585-E67D8234D62C}"/>
                    </a:ext>
                  </a:extLst>
                </p14:cNvPr>
                <p14:cNvContentPartPr/>
                <p14:nvPr/>
              </p14:nvContentPartPr>
              <p14:xfrm>
                <a:off x="11158974" y="2061745"/>
                <a:ext cx="171000" cy="1990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4FF1B995-EA09-4E87-8585-E67D8234D62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50334" y="2053105"/>
                  <a:ext cx="188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5AD6AEA5-8478-4A58-BBE8-786218262290}"/>
                    </a:ext>
                  </a:extLst>
                </p14:cNvPr>
                <p14:cNvContentPartPr/>
                <p14:nvPr/>
              </p14:nvContentPartPr>
              <p14:xfrm>
                <a:off x="11371734" y="2133385"/>
                <a:ext cx="245160" cy="975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5AD6AEA5-8478-4A58-BBE8-78621826229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363094" y="2124745"/>
                  <a:ext cx="262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43C753CC-71D5-4EBD-8F4D-D223D475421D}"/>
                    </a:ext>
                  </a:extLst>
                </p14:cNvPr>
                <p14:cNvContentPartPr/>
                <p14:nvPr/>
              </p14:nvContentPartPr>
              <p14:xfrm>
                <a:off x="11727054" y="2010625"/>
                <a:ext cx="243360" cy="20016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43C753CC-71D5-4EBD-8F4D-D223D475421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718054" y="2001985"/>
                  <a:ext cx="26100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upo 280">
            <a:extLst>
              <a:ext uri="{FF2B5EF4-FFF2-40B4-BE49-F238E27FC236}">
                <a16:creationId xmlns:a16="http://schemas.microsoft.com/office/drawing/2014/main" id="{571F4173-9125-4168-B996-07B2B9B7E092}"/>
              </a:ext>
            </a:extLst>
          </p:cNvPr>
          <p:cNvGrpSpPr/>
          <p:nvPr/>
        </p:nvGrpSpPr>
        <p:grpSpPr>
          <a:xfrm>
            <a:off x="8316774" y="2991265"/>
            <a:ext cx="3276360" cy="408600"/>
            <a:chOff x="8316774" y="2991265"/>
            <a:chExt cx="327636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BEF4E860-4D52-4058-8EE1-E77D4EAECC60}"/>
                    </a:ext>
                  </a:extLst>
                </p14:cNvPr>
                <p14:cNvContentPartPr/>
                <p14:nvPr/>
              </p14:nvContentPartPr>
              <p14:xfrm>
                <a:off x="8316774" y="3025465"/>
                <a:ext cx="234720" cy="24804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BEF4E860-4D52-4058-8EE1-E77D4EAECC6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07774" y="3016825"/>
                  <a:ext cx="252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2DCBEFC7-0109-4B3E-AF38-FC70439DC163}"/>
                    </a:ext>
                  </a:extLst>
                </p14:cNvPr>
                <p14:cNvContentPartPr/>
                <p14:nvPr/>
              </p14:nvContentPartPr>
              <p14:xfrm>
                <a:off x="8576694" y="3259105"/>
                <a:ext cx="164880" cy="1180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2DCBEFC7-0109-4B3E-AF38-FC70439DC16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568054" y="3250105"/>
                  <a:ext cx="182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FCA68D7A-62F6-463E-B639-241748EDF681}"/>
                    </a:ext>
                  </a:extLst>
                </p14:cNvPr>
                <p14:cNvContentPartPr/>
                <p14:nvPr/>
              </p14:nvContentPartPr>
              <p14:xfrm>
                <a:off x="8946774" y="3243625"/>
                <a:ext cx="237960" cy="2052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FCA68D7A-62F6-463E-B639-241748EDF68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37774" y="3234625"/>
                  <a:ext cx="255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4A78F14B-E384-4BC6-AF49-AEA210841DAC}"/>
                    </a:ext>
                  </a:extLst>
                </p14:cNvPr>
                <p14:cNvContentPartPr/>
                <p14:nvPr/>
              </p14:nvContentPartPr>
              <p14:xfrm>
                <a:off x="8998974" y="3349465"/>
                <a:ext cx="142920" cy="115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4A78F14B-E384-4BC6-AF49-AEA210841DA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989974" y="3340465"/>
                  <a:ext cx="160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FC2C8114-CED8-4D37-BEB8-03F2ABBAE6BC}"/>
                    </a:ext>
                  </a:extLst>
                </p14:cNvPr>
                <p14:cNvContentPartPr/>
                <p14:nvPr/>
              </p14:nvContentPartPr>
              <p14:xfrm>
                <a:off x="9345654" y="3092425"/>
                <a:ext cx="303480" cy="25992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FC2C8114-CED8-4D37-BEB8-03F2ABBAE6B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337014" y="3083425"/>
                  <a:ext cx="321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BD7AFD15-C135-4481-AB1A-C83170BB68D3}"/>
                    </a:ext>
                  </a:extLst>
                </p14:cNvPr>
                <p14:cNvContentPartPr/>
                <p14:nvPr/>
              </p14:nvContentPartPr>
              <p14:xfrm>
                <a:off x="9686934" y="3299425"/>
                <a:ext cx="106200" cy="10044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BD7AFD15-C135-4481-AB1A-C83170BB68D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677934" y="3290425"/>
                  <a:ext cx="123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604F5877-3ED7-446C-86B0-CDB58BA86A54}"/>
                    </a:ext>
                  </a:extLst>
                </p14:cNvPr>
                <p14:cNvContentPartPr/>
                <p14:nvPr/>
              </p14:nvContentPartPr>
              <p14:xfrm>
                <a:off x="9847494" y="3313105"/>
                <a:ext cx="39600" cy="2376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604F5877-3ED7-446C-86B0-CDB58BA86A5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38854" y="3304465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82269C10-4874-4A63-AC0E-0A26925C1708}"/>
                    </a:ext>
                  </a:extLst>
                </p14:cNvPr>
                <p14:cNvContentPartPr/>
                <p14:nvPr/>
              </p14:nvContentPartPr>
              <p14:xfrm>
                <a:off x="9983574" y="3102145"/>
                <a:ext cx="210960" cy="2019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82269C10-4874-4A63-AC0E-0A26925C170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974934" y="3093505"/>
                  <a:ext cx="228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DB6DAF28-4405-4256-8165-C91E88F8E795}"/>
                    </a:ext>
                  </a:extLst>
                </p14:cNvPr>
                <p14:cNvContentPartPr/>
                <p14:nvPr/>
              </p14:nvContentPartPr>
              <p14:xfrm>
                <a:off x="10266534" y="3107185"/>
                <a:ext cx="237960" cy="20340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DB6DAF28-4405-4256-8165-C91E88F8E79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57534" y="3098545"/>
                  <a:ext cx="255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E5352E85-5770-4844-B932-1599F00FBA0E}"/>
                    </a:ext>
                  </a:extLst>
                </p14:cNvPr>
                <p14:cNvContentPartPr/>
                <p14:nvPr/>
              </p14:nvContentPartPr>
              <p14:xfrm>
                <a:off x="10584414" y="3202225"/>
                <a:ext cx="147960" cy="2088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E5352E85-5770-4844-B932-1599F00FBA0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575774" y="3193225"/>
                  <a:ext cx="165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46834C48-274E-49B3-8374-8354EDF3F721}"/>
                    </a:ext>
                  </a:extLst>
                </p14:cNvPr>
                <p14:cNvContentPartPr/>
                <p14:nvPr/>
              </p14:nvContentPartPr>
              <p14:xfrm>
                <a:off x="10594494" y="3277465"/>
                <a:ext cx="133200" cy="2484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46834C48-274E-49B3-8374-8354EDF3F72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585854" y="3268465"/>
                  <a:ext cx="150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BD10665B-8C1A-40B5-A3A6-F0DA46AFA078}"/>
                    </a:ext>
                  </a:extLst>
                </p14:cNvPr>
                <p14:cNvContentPartPr/>
                <p14:nvPr/>
              </p14:nvContentPartPr>
              <p14:xfrm>
                <a:off x="10915614" y="3147145"/>
                <a:ext cx="182520" cy="1227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BD10665B-8C1A-40B5-A3A6-F0DA46AFA07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906974" y="3138145"/>
                  <a:ext cx="200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4C59B67B-C9C4-4F8F-9304-4A91A1E35859}"/>
                    </a:ext>
                  </a:extLst>
                </p14:cNvPr>
                <p14:cNvContentPartPr/>
                <p14:nvPr/>
              </p14:nvContentPartPr>
              <p14:xfrm>
                <a:off x="11108214" y="2991265"/>
                <a:ext cx="28440" cy="799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4C59B67B-C9C4-4F8F-9304-4A91A1E3585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099214" y="2982625"/>
                  <a:ext cx="46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F05E02C2-F5F0-456E-AB9D-DD55277CFF8D}"/>
                    </a:ext>
                  </a:extLst>
                </p14:cNvPr>
                <p14:cNvContentPartPr/>
                <p14:nvPr/>
              </p14:nvContentPartPr>
              <p14:xfrm>
                <a:off x="11222334" y="3095305"/>
                <a:ext cx="162000" cy="15804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F05E02C2-F5F0-456E-AB9D-DD55277CFF8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13334" y="3086305"/>
                  <a:ext cx="179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C1C5467D-FB80-406F-9A7B-33BCDE2AB0E0}"/>
                    </a:ext>
                  </a:extLst>
                </p14:cNvPr>
                <p14:cNvContentPartPr/>
                <p14:nvPr/>
              </p14:nvContentPartPr>
              <p14:xfrm>
                <a:off x="11449134" y="3087025"/>
                <a:ext cx="144000" cy="1713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C1C5467D-FB80-406F-9A7B-33BCDE2AB0E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440494" y="3078025"/>
                  <a:ext cx="16164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D275B55B-F56A-4EB8-89FE-AE5C89679565}"/>
                  </a:ext>
                </a:extLst>
              </p14:cNvPr>
              <p14:cNvContentPartPr/>
              <p14:nvPr/>
            </p14:nvContentPartPr>
            <p14:xfrm>
              <a:off x="11775294" y="3042745"/>
              <a:ext cx="225720" cy="18828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D275B55B-F56A-4EB8-89FE-AE5C89679565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1766654" y="3034105"/>
                <a:ext cx="24336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upo 320">
            <a:extLst>
              <a:ext uri="{FF2B5EF4-FFF2-40B4-BE49-F238E27FC236}">
                <a16:creationId xmlns:a16="http://schemas.microsoft.com/office/drawing/2014/main" id="{0BE088DB-F88F-43CB-8883-58720C68F838}"/>
              </a:ext>
            </a:extLst>
          </p:cNvPr>
          <p:cNvGrpSpPr/>
          <p:nvPr/>
        </p:nvGrpSpPr>
        <p:grpSpPr>
          <a:xfrm>
            <a:off x="5307894" y="5106265"/>
            <a:ext cx="6548400" cy="753120"/>
            <a:chOff x="5307894" y="5106265"/>
            <a:chExt cx="6548400" cy="75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D19F9B12-1CB0-4E26-9EA6-8E64A60BAF31}"/>
                    </a:ext>
                  </a:extLst>
                </p14:cNvPr>
                <p14:cNvContentPartPr/>
                <p14:nvPr/>
              </p14:nvContentPartPr>
              <p14:xfrm>
                <a:off x="5307894" y="5322625"/>
                <a:ext cx="6258960" cy="53676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D19F9B12-1CB0-4E26-9EA6-8E64A60BAF3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98894" y="5313625"/>
                  <a:ext cx="62766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095156BF-6066-47C5-BCDD-F362108134BF}"/>
                    </a:ext>
                  </a:extLst>
                </p14:cNvPr>
                <p14:cNvContentPartPr/>
                <p14:nvPr/>
              </p14:nvContentPartPr>
              <p14:xfrm>
                <a:off x="11337534" y="5106265"/>
                <a:ext cx="518760" cy="4140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095156BF-6066-47C5-BCDD-F362108134B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328534" y="5097625"/>
                  <a:ext cx="536400" cy="43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22" name="Entrada de lápiz 321">
                <a:extLst>
                  <a:ext uri="{FF2B5EF4-FFF2-40B4-BE49-F238E27FC236}">
                    <a16:creationId xmlns:a16="http://schemas.microsoft.com/office/drawing/2014/main" id="{A7DFDF2A-EBBE-4902-9BE2-A84225EE9DD1}"/>
                  </a:ext>
                </a:extLst>
              </p14:cNvPr>
              <p14:cNvContentPartPr/>
              <p14:nvPr/>
            </p14:nvContentPartPr>
            <p14:xfrm>
              <a:off x="4316454" y="622105"/>
              <a:ext cx="3920400" cy="94320"/>
            </p14:xfrm>
          </p:contentPart>
        </mc:Choice>
        <mc:Fallback xmlns="">
          <p:pic>
            <p:nvPicPr>
              <p:cNvPr id="322" name="Entrada de lápiz 321">
                <a:extLst>
                  <a:ext uri="{FF2B5EF4-FFF2-40B4-BE49-F238E27FC236}">
                    <a16:creationId xmlns:a16="http://schemas.microsoft.com/office/drawing/2014/main" id="{A7DFDF2A-EBBE-4902-9BE2-A84225EE9DD1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307814" y="613465"/>
                <a:ext cx="3938040" cy="1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Grupo 325">
            <a:extLst>
              <a:ext uri="{FF2B5EF4-FFF2-40B4-BE49-F238E27FC236}">
                <a16:creationId xmlns:a16="http://schemas.microsoft.com/office/drawing/2014/main" id="{5D7DDEA6-4C9A-4AA1-B3A3-02DA2B945561}"/>
              </a:ext>
            </a:extLst>
          </p:cNvPr>
          <p:cNvGrpSpPr/>
          <p:nvPr/>
        </p:nvGrpSpPr>
        <p:grpSpPr>
          <a:xfrm>
            <a:off x="8142174" y="2799745"/>
            <a:ext cx="758880" cy="934200"/>
            <a:chOff x="8142174" y="2799745"/>
            <a:chExt cx="75888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E87B88FD-7659-4C5E-B79F-64EA304B1511}"/>
                    </a:ext>
                  </a:extLst>
                </p14:cNvPr>
                <p14:cNvContentPartPr/>
                <p14:nvPr/>
              </p14:nvContentPartPr>
              <p14:xfrm>
                <a:off x="8211654" y="2799745"/>
                <a:ext cx="451800" cy="5292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E87B88FD-7659-4C5E-B79F-64EA304B151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202654" y="2791105"/>
                  <a:ext cx="469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367C9214-1137-4D86-A548-F1C9D1D428B2}"/>
                    </a:ext>
                  </a:extLst>
                </p14:cNvPr>
                <p14:cNvContentPartPr/>
                <p14:nvPr/>
              </p14:nvContentPartPr>
              <p14:xfrm>
                <a:off x="8142174" y="2832505"/>
                <a:ext cx="758880" cy="90144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367C9214-1137-4D86-A548-F1C9D1D428B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33174" y="2823865"/>
                  <a:ext cx="776520" cy="9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25" name="Entrada de lápiz 324">
                <a:extLst>
                  <a:ext uri="{FF2B5EF4-FFF2-40B4-BE49-F238E27FC236}">
                    <a16:creationId xmlns:a16="http://schemas.microsoft.com/office/drawing/2014/main" id="{43BE4DCD-0373-49C1-BA11-45A52F017524}"/>
                  </a:ext>
                </a:extLst>
              </p14:cNvPr>
              <p14:cNvContentPartPr/>
              <p14:nvPr/>
            </p14:nvContentPartPr>
            <p14:xfrm>
              <a:off x="10738494" y="2795065"/>
              <a:ext cx="1358280" cy="933480"/>
            </p14:xfrm>
          </p:contentPart>
        </mc:Choice>
        <mc:Fallback xmlns="">
          <p:pic>
            <p:nvPicPr>
              <p:cNvPr id="325" name="Entrada de lápiz 324">
                <a:extLst>
                  <a:ext uri="{FF2B5EF4-FFF2-40B4-BE49-F238E27FC236}">
                    <a16:creationId xmlns:a16="http://schemas.microsoft.com/office/drawing/2014/main" id="{43BE4DCD-0373-49C1-BA11-45A52F017524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729494" y="2786425"/>
                <a:ext cx="1375920" cy="9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88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9D6EF02F-8F5D-439B-B0E9-A82E9EDB9BAC}"/>
              </a:ext>
            </a:extLst>
          </p:cNvPr>
          <p:cNvGrpSpPr/>
          <p:nvPr/>
        </p:nvGrpSpPr>
        <p:grpSpPr>
          <a:xfrm>
            <a:off x="666774" y="573145"/>
            <a:ext cx="1139040" cy="377640"/>
            <a:chOff x="666774" y="573145"/>
            <a:chExt cx="11390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A120D5E8-3424-45C4-85A0-2733F4076978}"/>
                    </a:ext>
                  </a:extLst>
                </p14:cNvPr>
                <p14:cNvContentPartPr/>
                <p14:nvPr/>
              </p14:nvContentPartPr>
              <p14:xfrm>
                <a:off x="666774" y="573145"/>
                <a:ext cx="376560" cy="3492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A120D5E8-3424-45C4-85A0-2733F40769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8134" y="564505"/>
                  <a:ext cx="394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31C8D33-3917-41AF-BE8B-85D7DA169EEA}"/>
                    </a:ext>
                  </a:extLst>
                </p14:cNvPr>
                <p14:cNvContentPartPr/>
                <p14:nvPr/>
              </p14:nvContentPartPr>
              <p14:xfrm>
                <a:off x="1230894" y="798865"/>
                <a:ext cx="100800" cy="1407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31C8D33-3917-41AF-BE8B-85D7DA169E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1894" y="789865"/>
                  <a:ext cx="118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88E3D9E-C603-4A6B-86B6-2BE93D7A7752}"/>
                    </a:ext>
                  </a:extLst>
                </p14:cNvPr>
                <p14:cNvContentPartPr/>
                <p14:nvPr/>
              </p14:nvContentPartPr>
              <p14:xfrm>
                <a:off x="1172214" y="776185"/>
                <a:ext cx="361440" cy="1746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88E3D9E-C603-4A6B-86B6-2BE93D7A77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3214" y="767545"/>
                  <a:ext cx="379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2C23F372-5493-40CA-8FD8-4C1B6E44E518}"/>
                    </a:ext>
                  </a:extLst>
                </p14:cNvPr>
                <p14:cNvContentPartPr/>
                <p14:nvPr/>
              </p14:nvContentPartPr>
              <p14:xfrm>
                <a:off x="1642014" y="788785"/>
                <a:ext cx="163800" cy="1422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2C23F372-5493-40CA-8FD8-4C1B6E44E5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3014" y="779785"/>
                  <a:ext cx="1814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0955920-2D02-4D02-B88C-1C6B6DC2D415}"/>
              </a:ext>
            </a:extLst>
          </p:cNvPr>
          <p:cNvGrpSpPr/>
          <p:nvPr/>
        </p:nvGrpSpPr>
        <p:grpSpPr>
          <a:xfrm>
            <a:off x="2146014" y="714985"/>
            <a:ext cx="288360" cy="120600"/>
            <a:chOff x="2146014" y="714985"/>
            <a:chExt cx="28836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03F1920-5F33-407E-B290-C34D8487AB3E}"/>
                    </a:ext>
                  </a:extLst>
                </p14:cNvPr>
                <p14:cNvContentPartPr/>
                <p14:nvPr/>
              </p14:nvContentPartPr>
              <p14:xfrm>
                <a:off x="2146014" y="714985"/>
                <a:ext cx="235080" cy="194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03F1920-5F33-407E-B290-C34D8487AB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37374" y="706345"/>
                  <a:ext cx="252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0A90B8E-93CA-48B2-A14C-9BC63BFD4E06}"/>
                    </a:ext>
                  </a:extLst>
                </p14:cNvPr>
                <p14:cNvContentPartPr/>
                <p14:nvPr/>
              </p14:nvContentPartPr>
              <p14:xfrm>
                <a:off x="2209374" y="811465"/>
                <a:ext cx="225000" cy="241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0A90B8E-93CA-48B2-A14C-9BC63BFD4E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0734" y="802465"/>
                  <a:ext cx="2426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759D64E-2F13-4A62-82C1-C93635EC46A9}"/>
              </a:ext>
            </a:extLst>
          </p:cNvPr>
          <p:cNvGrpSpPr/>
          <p:nvPr/>
        </p:nvGrpSpPr>
        <p:grpSpPr>
          <a:xfrm>
            <a:off x="2867094" y="561625"/>
            <a:ext cx="748800" cy="333000"/>
            <a:chOff x="2867094" y="561625"/>
            <a:chExt cx="74880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C4A6F3B-AF47-4951-AB8D-04426F8EC01D}"/>
                    </a:ext>
                  </a:extLst>
                </p14:cNvPr>
                <p14:cNvContentPartPr/>
                <p14:nvPr/>
              </p14:nvContentPartPr>
              <p14:xfrm>
                <a:off x="2867094" y="561625"/>
                <a:ext cx="366840" cy="3330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C4A6F3B-AF47-4951-AB8D-04426F8EC0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58094" y="552625"/>
                  <a:ext cx="384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E662C264-2449-40CB-B76D-720627E371B3}"/>
                    </a:ext>
                  </a:extLst>
                </p14:cNvPr>
                <p14:cNvContentPartPr/>
                <p14:nvPr/>
              </p14:nvContentPartPr>
              <p14:xfrm>
                <a:off x="3382614" y="820465"/>
                <a:ext cx="233280" cy="234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E662C264-2449-40CB-B76D-720627E371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73974" y="811825"/>
                  <a:ext cx="2509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71EAA5A-DAC7-4A5F-BA21-A9D0FD249574}"/>
              </a:ext>
            </a:extLst>
          </p:cNvPr>
          <p:cNvGrpSpPr/>
          <p:nvPr/>
        </p:nvGrpSpPr>
        <p:grpSpPr>
          <a:xfrm>
            <a:off x="4012614" y="544705"/>
            <a:ext cx="1562760" cy="408960"/>
            <a:chOff x="4012614" y="544705"/>
            <a:chExt cx="156276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B22B1F7-484D-40F7-A358-FBD324BC36CD}"/>
                    </a:ext>
                  </a:extLst>
                </p14:cNvPr>
                <p14:cNvContentPartPr/>
                <p14:nvPr/>
              </p14:nvContentPartPr>
              <p14:xfrm>
                <a:off x="4012614" y="544705"/>
                <a:ext cx="594720" cy="356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B22B1F7-484D-40F7-A358-FBD324BC36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03614" y="535705"/>
                  <a:ext cx="6123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5E740F5-F534-4A15-94CC-6BE31ABAB467}"/>
                    </a:ext>
                  </a:extLst>
                </p14:cNvPr>
                <p14:cNvContentPartPr/>
                <p14:nvPr/>
              </p14:nvContentPartPr>
              <p14:xfrm>
                <a:off x="4741254" y="795265"/>
                <a:ext cx="256680" cy="1584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5E740F5-F534-4A15-94CC-6BE31ABAB4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32254" y="786625"/>
                  <a:ext cx="274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9821B99-4C48-4270-846C-B1D4224F5689}"/>
                    </a:ext>
                  </a:extLst>
                </p14:cNvPr>
                <p14:cNvContentPartPr/>
                <p14:nvPr/>
              </p14:nvContentPartPr>
              <p14:xfrm>
                <a:off x="5349654" y="686545"/>
                <a:ext cx="225720" cy="129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9821B99-4C48-4270-846C-B1D4224F56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40654" y="677545"/>
                  <a:ext cx="243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5527EFE-5E76-43EA-A855-108204253B39}"/>
                    </a:ext>
                  </a:extLst>
                </p14:cNvPr>
                <p14:cNvContentPartPr/>
                <p14:nvPr/>
              </p14:nvContentPartPr>
              <p14:xfrm>
                <a:off x="5353974" y="784825"/>
                <a:ext cx="158040" cy="280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5527EFE-5E76-43EA-A855-108204253B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44974" y="776185"/>
                  <a:ext cx="1756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58BDF49C-A0A1-42CB-94D7-F1FAA13F76D8}"/>
              </a:ext>
            </a:extLst>
          </p:cNvPr>
          <p:cNvGrpSpPr/>
          <p:nvPr/>
        </p:nvGrpSpPr>
        <p:grpSpPr>
          <a:xfrm>
            <a:off x="6188814" y="343465"/>
            <a:ext cx="1349640" cy="344880"/>
            <a:chOff x="6188814" y="343465"/>
            <a:chExt cx="13496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98AC06B-768E-4612-99AC-F2B84C0AB766}"/>
                    </a:ext>
                  </a:extLst>
                </p14:cNvPr>
                <p14:cNvContentPartPr/>
                <p14:nvPr/>
              </p14:nvContentPartPr>
              <p14:xfrm>
                <a:off x="6188814" y="352465"/>
                <a:ext cx="311400" cy="3232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98AC06B-768E-4612-99AC-F2B84C0AB7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80174" y="343465"/>
                  <a:ext cx="329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B6099FC-8CFA-466E-9BFD-1A3DE215D4FB}"/>
                    </a:ext>
                  </a:extLst>
                </p14:cNvPr>
                <p14:cNvContentPartPr/>
                <p14:nvPr/>
              </p14:nvContentPartPr>
              <p14:xfrm>
                <a:off x="6555294" y="600145"/>
                <a:ext cx="75600" cy="88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B6099FC-8CFA-466E-9BFD-1A3DE215D4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46294" y="591145"/>
                  <a:ext cx="93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BBBF5E4-E316-4331-B60B-8B97CC0FF389}"/>
                    </a:ext>
                  </a:extLst>
                </p14:cNvPr>
                <p14:cNvContentPartPr/>
                <p14:nvPr/>
              </p14:nvContentPartPr>
              <p14:xfrm>
                <a:off x="6564654" y="460105"/>
                <a:ext cx="93240" cy="88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BBBF5E4-E316-4331-B60B-8B97CC0FF3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55654" y="451105"/>
                  <a:ext cx="110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873F9E3-76FA-4093-8EC8-862A5DFA746C}"/>
                    </a:ext>
                  </a:extLst>
                </p14:cNvPr>
                <p14:cNvContentPartPr/>
                <p14:nvPr/>
              </p14:nvContentPartPr>
              <p14:xfrm>
                <a:off x="6778134" y="554785"/>
                <a:ext cx="149760" cy="22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873F9E3-76FA-4093-8EC8-862A5DFA74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69134" y="545785"/>
                  <a:ext cx="167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8B4E181-7195-4D0D-A7A5-C630141CF9F6}"/>
                    </a:ext>
                  </a:extLst>
                </p14:cNvPr>
                <p14:cNvContentPartPr/>
                <p14:nvPr/>
              </p14:nvContentPartPr>
              <p14:xfrm>
                <a:off x="7189974" y="343465"/>
                <a:ext cx="348480" cy="256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8B4E181-7195-4D0D-A7A5-C630141CF9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80974" y="334825"/>
                  <a:ext cx="36612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B38ECA2D-1790-4BAA-85B8-46CA864EB29E}"/>
                  </a:ext>
                </a:extLst>
              </p14:cNvPr>
              <p14:cNvContentPartPr/>
              <p14:nvPr/>
            </p14:nvContentPartPr>
            <p14:xfrm>
              <a:off x="6145254" y="798145"/>
              <a:ext cx="1681920" cy="5544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B38ECA2D-1790-4BAA-85B8-46CA864EB2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36614" y="789505"/>
                <a:ext cx="169956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B134C75F-EE71-4423-B0B9-622ACDB8D01F}"/>
              </a:ext>
            </a:extLst>
          </p:cNvPr>
          <p:cNvGrpSpPr/>
          <p:nvPr/>
        </p:nvGrpSpPr>
        <p:grpSpPr>
          <a:xfrm>
            <a:off x="6566094" y="1067065"/>
            <a:ext cx="786960" cy="219960"/>
            <a:chOff x="6566094" y="1067065"/>
            <a:chExt cx="78696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E914423-FB64-493A-B3FE-088BA9DD2AFE}"/>
                    </a:ext>
                  </a:extLst>
                </p14:cNvPr>
                <p14:cNvContentPartPr/>
                <p14:nvPr/>
              </p14:nvContentPartPr>
              <p14:xfrm>
                <a:off x="6566094" y="1077505"/>
                <a:ext cx="277920" cy="2095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E914423-FB64-493A-B3FE-088BA9DD2A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57094" y="1068505"/>
                  <a:ext cx="295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8C27BE8-3489-4874-B36C-7EFE06BAC694}"/>
                    </a:ext>
                  </a:extLst>
                </p14:cNvPr>
                <p14:cNvContentPartPr/>
                <p14:nvPr/>
              </p14:nvContentPartPr>
              <p14:xfrm>
                <a:off x="6983334" y="1067065"/>
                <a:ext cx="369720" cy="1605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8C27BE8-3489-4874-B36C-7EFE06BAC6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74694" y="1058065"/>
                  <a:ext cx="3873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6C2B0254-A338-47E8-B401-182CD0DF8C2B}"/>
              </a:ext>
            </a:extLst>
          </p:cNvPr>
          <p:cNvGrpSpPr/>
          <p:nvPr/>
        </p:nvGrpSpPr>
        <p:grpSpPr>
          <a:xfrm>
            <a:off x="8215974" y="493585"/>
            <a:ext cx="1897560" cy="320760"/>
            <a:chOff x="8215974" y="493585"/>
            <a:chExt cx="189756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E9FC4F3-6695-4357-B51F-25DF244C5F26}"/>
                    </a:ext>
                  </a:extLst>
                </p14:cNvPr>
                <p14:cNvContentPartPr/>
                <p14:nvPr/>
              </p14:nvContentPartPr>
              <p14:xfrm>
                <a:off x="8215974" y="794905"/>
                <a:ext cx="181800" cy="194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E9FC4F3-6695-4357-B51F-25DF244C5F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07334" y="785905"/>
                  <a:ext cx="199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C6FEEBF-655C-4CAC-92FF-7EBDDAA3681B}"/>
                    </a:ext>
                  </a:extLst>
                </p14:cNvPr>
                <p14:cNvContentPartPr/>
                <p14:nvPr/>
              </p14:nvContentPartPr>
              <p14:xfrm>
                <a:off x="8587134" y="670345"/>
                <a:ext cx="205560" cy="1209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C6FEEBF-655C-4CAC-92FF-7EBDDAA368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8134" y="661705"/>
                  <a:ext cx="223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4FF7E8F-1F27-4D1A-AEF6-E1A8DB5810C4}"/>
                    </a:ext>
                  </a:extLst>
                </p14:cNvPr>
                <p14:cNvContentPartPr/>
                <p14:nvPr/>
              </p14:nvContentPartPr>
              <p14:xfrm>
                <a:off x="8870454" y="493585"/>
                <a:ext cx="16920" cy="853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4FF7E8F-1F27-4D1A-AEF6-E1A8DB5810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61814" y="484945"/>
                  <a:ext cx="34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EA12383-9675-4B7E-95A1-10ECE4032167}"/>
                    </a:ext>
                  </a:extLst>
                </p14:cNvPr>
                <p14:cNvContentPartPr/>
                <p14:nvPr/>
              </p14:nvContentPartPr>
              <p14:xfrm>
                <a:off x="8984214" y="612385"/>
                <a:ext cx="224640" cy="1764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EA12383-9675-4B7E-95A1-10ECE40321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75574" y="603745"/>
                  <a:ext cx="242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6C8509D-16B9-4655-A754-D273EF61FAB2}"/>
                    </a:ext>
                  </a:extLst>
                </p14:cNvPr>
                <p14:cNvContentPartPr/>
                <p14:nvPr/>
              </p14:nvContentPartPr>
              <p14:xfrm>
                <a:off x="9240894" y="636505"/>
                <a:ext cx="391320" cy="979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6C8509D-16B9-4655-A754-D273EF61FA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32254" y="627505"/>
                  <a:ext cx="408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231C52D9-538E-4CCC-B663-831AD4EDB2FB}"/>
                    </a:ext>
                  </a:extLst>
                </p14:cNvPr>
                <p14:cNvContentPartPr/>
                <p14:nvPr/>
              </p14:nvContentPartPr>
              <p14:xfrm>
                <a:off x="9841014" y="513745"/>
                <a:ext cx="272520" cy="1778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231C52D9-538E-4CCC-B663-831AD4EDB2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32374" y="505105"/>
                  <a:ext cx="2901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877BF92F-B0B0-4A95-A2F0-3CE6D04D95FD}"/>
                  </a:ext>
                </a:extLst>
              </p14:cNvPr>
              <p14:cNvContentPartPr/>
              <p14:nvPr/>
            </p14:nvContentPartPr>
            <p14:xfrm>
              <a:off x="10530774" y="554785"/>
              <a:ext cx="529200" cy="30600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877BF92F-B0B0-4A95-A2F0-3CE6D04D95F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21774" y="545785"/>
                <a:ext cx="546840" cy="32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o 37">
            <a:extLst>
              <a:ext uri="{FF2B5EF4-FFF2-40B4-BE49-F238E27FC236}">
                <a16:creationId xmlns:a16="http://schemas.microsoft.com/office/drawing/2014/main" id="{9F8C0F67-AD79-424F-999F-4AB47DA5E88A}"/>
              </a:ext>
            </a:extLst>
          </p:cNvPr>
          <p:cNvGrpSpPr/>
          <p:nvPr/>
        </p:nvGrpSpPr>
        <p:grpSpPr>
          <a:xfrm>
            <a:off x="11393334" y="590425"/>
            <a:ext cx="300240" cy="245520"/>
            <a:chOff x="11393334" y="590425"/>
            <a:chExt cx="30024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4FEDA52-7CF6-407C-B6AC-A9D6D79F5F2E}"/>
                    </a:ext>
                  </a:extLst>
                </p14:cNvPr>
                <p14:cNvContentPartPr/>
                <p14:nvPr/>
              </p14:nvContentPartPr>
              <p14:xfrm>
                <a:off x="11393334" y="590425"/>
                <a:ext cx="300240" cy="2455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4FEDA52-7CF6-407C-B6AC-A9D6D79F5F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84334" y="581425"/>
                  <a:ext cx="317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A80B50D-8AA1-4B5B-8AB9-8920685D19C5}"/>
                    </a:ext>
                  </a:extLst>
                </p14:cNvPr>
                <p14:cNvContentPartPr/>
                <p14:nvPr/>
              </p14:nvContentPartPr>
              <p14:xfrm>
                <a:off x="11403414" y="632545"/>
                <a:ext cx="241200" cy="1720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A80B50D-8AA1-4B5B-8AB9-8920685D19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94414" y="623545"/>
                  <a:ext cx="2588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85C8781-6AB3-4A56-9C16-E6FFEB6BC4D2}"/>
              </a:ext>
            </a:extLst>
          </p:cNvPr>
          <p:cNvGrpSpPr/>
          <p:nvPr/>
        </p:nvGrpSpPr>
        <p:grpSpPr>
          <a:xfrm>
            <a:off x="947934" y="2403385"/>
            <a:ext cx="743040" cy="258840"/>
            <a:chOff x="947934" y="2403385"/>
            <a:chExt cx="74304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82BC47A-BE78-496B-9106-06159BD4F952}"/>
                    </a:ext>
                  </a:extLst>
                </p14:cNvPr>
                <p14:cNvContentPartPr/>
                <p14:nvPr/>
              </p14:nvContentPartPr>
              <p14:xfrm>
                <a:off x="947934" y="2403385"/>
                <a:ext cx="214560" cy="2494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82BC47A-BE78-496B-9106-06159BD4F9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8934" y="2394745"/>
                  <a:ext cx="232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CB0DF0A-8D41-4624-A0BF-CB66B08B803E}"/>
                    </a:ext>
                  </a:extLst>
                </p14:cNvPr>
                <p14:cNvContentPartPr/>
                <p14:nvPr/>
              </p14:nvContentPartPr>
              <p14:xfrm>
                <a:off x="1286334" y="2519665"/>
                <a:ext cx="64080" cy="1425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CB0DF0A-8D41-4624-A0BF-CB66B08B80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77694" y="2511025"/>
                  <a:ext cx="81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D05FED0-D782-4860-9718-D07CBAFE301D}"/>
                    </a:ext>
                  </a:extLst>
                </p14:cNvPr>
                <p14:cNvContentPartPr/>
                <p14:nvPr/>
              </p14:nvContentPartPr>
              <p14:xfrm>
                <a:off x="1294254" y="2459905"/>
                <a:ext cx="108720" cy="702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D05FED0-D782-4860-9718-D07CBAFE30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85254" y="2451265"/>
                  <a:ext cx="126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BEAE367-4BC1-42A4-A61A-502D2C226E30}"/>
                    </a:ext>
                  </a:extLst>
                </p14:cNvPr>
                <p14:cNvContentPartPr/>
                <p14:nvPr/>
              </p14:nvContentPartPr>
              <p14:xfrm>
                <a:off x="1496214" y="2589145"/>
                <a:ext cx="194760" cy="223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BEAE367-4BC1-42A4-A61A-502D2C226E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87574" y="2580145"/>
                  <a:ext cx="21240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8F3A1CD1-0B45-4F84-A232-03D507A9CBF7}"/>
                  </a:ext>
                </a:extLst>
              </p14:cNvPr>
              <p14:cNvContentPartPr/>
              <p14:nvPr/>
            </p14:nvContentPartPr>
            <p14:xfrm>
              <a:off x="2062134" y="2430745"/>
              <a:ext cx="247680" cy="24768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8F3A1CD1-0B45-4F84-A232-03D507A9CBF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53134" y="2422105"/>
                <a:ext cx="2653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DC765E65-D3F1-4B0F-9E17-E1A37D42FE39}"/>
                  </a:ext>
                </a:extLst>
              </p14:cNvPr>
              <p14:cNvContentPartPr/>
              <p14:nvPr/>
            </p14:nvContentPartPr>
            <p14:xfrm>
              <a:off x="3004614" y="2460265"/>
              <a:ext cx="351360" cy="26460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DC765E65-D3F1-4B0F-9E17-E1A37D42FE3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95614" y="2451625"/>
                <a:ext cx="36900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upo 55">
            <a:extLst>
              <a:ext uri="{FF2B5EF4-FFF2-40B4-BE49-F238E27FC236}">
                <a16:creationId xmlns:a16="http://schemas.microsoft.com/office/drawing/2014/main" id="{E6586C04-D924-430E-B163-6123C57CE867}"/>
              </a:ext>
            </a:extLst>
          </p:cNvPr>
          <p:cNvGrpSpPr/>
          <p:nvPr/>
        </p:nvGrpSpPr>
        <p:grpSpPr>
          <a:xfrm>
            <a:off x="4119174" y="2379985"/>
            <a:ext cx="1827720" cy="305280"/>
            <a:chOff x="4119174" y="2379985"/>
            <a:chExt cx="18277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CA71B39-49A8-499A-9D33-3EE4EB0650DC}"/>
                    </a:ext>
                  </a:extLst>
                </p14:cNvPr>
                <p14:cNvContentPartPr/>
                <p14:nvPr/>
              </p14:nvContentPartPr>
              <p14:xfrm>
                <a:off x="4119174" y="2527225"/>
                <a:ext cx="277200" cy="153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CA71B39-49A8-499A-9D33-3EE4EB0650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10534" y="2518585"/>
                  <a:ext cx="294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9FB6788-8A4D-46F1-AD6F-EF2E0A842F19}"/>
                    </a:ext>
                  </a:extLst>
                </p14:cNvPr>
                <p14:cNvContentPartPr/>
                <p14:nvPr/>
              </p14:nvContentPartPr>
              <p14:xfrm>
                <a:off x="4479894" y="2379985"/>
                <a:ext cx="9720" cy="759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9FB6788-8A4D-46F1-AD6F-EF2E0A842F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70894" y="2371345"/>
                  <a:ext cx="27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27C76A4-0629-47B8-A12A-25B573B1ECA6}"/>
                    </a:ext>
                  </a:extLst>
                </p14:cNvPr>
                <p14:cNvContentPartPr/>
                <p14:nvPr/>
              </p14:nvContentPartPr>
              <p14:xfrm>
                <a:off x="4635414" y="2453065"/>
                <a:ext cx="222840" cy="2322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27C76A4-0629-47B8-A12A-25B573B1EC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26774" y="2444065"/>
                  <a:ext cx="240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194FDC0-34DE-431D-A7A4-B003629418A0}"/>
                    </a:ext>
                  </a:extLst>
                </p14:cNvPr>
                <p14:cNvContentPartPr/>
                <p14:nvPr/>
              </p14:nvContentPartPr>
              <p14:xfrm>
                <a:off x="4982814" y="2565385"/>
                <a:ext cx="290520" cy="95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194FDC0-34DE-431D-A7A4-B003629418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74174" y="2556385"/>
                  <a:ext cx="308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5535AC6-C9F7-4E4E-9589-A5610DA426CB}"/>
                    </a:ext>
                  </a:extLst>
                </p14:cNvPr>
                <p14:cNvContentPartPr/>
                <p14:nvPr/>
              </p14:nvContentPartPr>
              <p14:xfrm>
                <a:off x="5372334" y="2477185"/>
                <a:ext cx="285480" cy="1922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5535AC6-C9F7-4E4E-9589-A5610DA426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63334" y="2468185"/>
                  <a:ext cx="303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EF5BD88-79BC-4A0E-92E3-3F26BC39AD52}"/>
                    </a:ext>
                  </a:extLst>
                </p14:cNvPr>
                <p14:cNvContentPartPr/>
                <p14:nvPr/>
              </p14:nvContentPartPr>
              <p14:xfrm>
                <a:off x="5870574" y="2621185"/>
                <a:ext cx="76320" cy="403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EF5BD88-79BC-4A0E-92E3-3F26BC39AD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61934" y="2612545"/>
                  <a:ext cx="939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17B87EA-6B4F-41D3-BE10-D8E0755BD996}"/>
              </a:ext>
            </a:extLst>
          </p:cNvPr>
          <p:cNvGrpSpPr/>
          <p:nvPr/>
        </p:nvGrpSpPr>
        <p:grpSpPr>
          <a:xfrm>
            <a:off x="6361254" y="2396545"/>
            <a:ext cx="1429920" cy="273240"/>
            <a:chOff x="6361254" y="2396545"/>
            <a:chExt cx="142992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8E72F64-4242-4C94-8AE7-8F553677D061}"/>
                    </a:ext>
                  </a:extLst>
                </p14:cNvPr>
                <p14:cNvContentPartPr/>
                <p14:nvPr/>
              </p14:nvContentPartPr>
              <p14:xfrm>
                <a:off x="6361254" y="2460625"/>
                <a:ext cx="249840" cy="2091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8E72F64-4242-4C94-8AE7-8F553677D0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52614" y="2451625"/>
                  <a:ext cx="267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3F9DBC4-DE7E-4433-A39D-475C3EEF6F2A}"/>
                    </a:ext>
                  </a:extLst>
                </p14:cNvPr>
                <p14:cNvContentPartPr/>
                <p14:nvPr/>
              </p14:nvContentPartPr>
              <p14:xfrm>
                <a:off x="6872094" y="2396545"/>
                <a:ext cx="239400" cy="2577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3F9DBC4-DE7E-4433-A39D-475C3EEF6F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63094" y="2387905"/>
                  <a:ext cx="257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6C8AAFC-1F53-412D-A98D-4E806BE903E0}"/>
                    </a:ext>
                  </a:extLst>
                </p14:cNvPr>
                <p14:cNvContentPartPr/>
                <p14:nvPr/>
              </p14:nvContentPartPr>
              <p14:xfrm>
                <a:off x="7282494" y="2443345"/>
                <a:ext cx="508680" cy="2102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6C8AAFC-1F53-412D-A98D-4E806BE903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73854" y="2434345"/>
                  <a:ext cx="52632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B6380A23-3A01-4E5B-B2AD-5952EF6F6484}"/>
              </a:ext>
            </a:extLst>
          </p:cNvPr>
          <p:cNvGrpSpPr/>
          <p:nvPr/>
        </p:nvGrpSpPr>
        <p:grpSpPr>
          <a:xfrm>
            <a:off x="8308854" y="2203225"/>
            <a:ext cx="3471840" cy="508320"/>
            <a:chOff x="8308854" y="2203225"/>
            <a:chExt cx="347184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84747B9-40FC-4120-83D7-5FA41F9DC94A}"/>
                    </a:ext>
                  </a:extLst>
                </p14:cNvPr>
                <p14:cNvContentPartPr/>
                <p14:nvPr/>
              </p14:nvContentPartPr>
              <p14:xfrm>
                <a:off x="8308854" y="2535865"/>
                <a:ext cx="347040" cy="219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84747B9-40FC-4120-83D7-5FA41F9DC9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9854" y="2527225"/>
                  <a:ext cx="364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D81DD63-80C6-40FB-9BB5-CD278BE959EB}"/>
                    </a:ext>
                  </a:extLst>
                </p14:cNvPr>
                <p14:cNvContentPartPr/>
                <p14:nvPr/>
              </p14:nvContentPartPr>
              <p14:xfrm>
                <a:off x="8620254" y="2457025"/>
                <a:ext cx="177840" cy="1742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D81DD63-80C6-40FB-9BB5-CD278BE959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11614" y="2448385"/>
                  <a:ext cx="195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6047016-7B6A-40A4-A0BC-1C6CC0969E59}"/>
                    </a:ext>
                  </a:extLst>
                </p14:cNvPr>
                <p14:cNvContentPartPr/>
                <p14:nvPr/>
              </p14:nvContentPartPr>
              <p14:xfrm>
                <a:off x="8933094" y="2308345"/>
                <a:ext cx="493920" cy="2847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6047016-7B6A-40A4-A0BC-1C6CC0969E5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24454" y="2299345"/>
                  <a:ext cx="511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CCA7199-BC26-45EE-AE04-22950BD3F687}"/>
                    </a:ext>
                  </a:extLst>
                </p14:cNvPr>
                <p14:cNvContentPartPr/>
                <p14:nvPr/>
              </p14:nvContentPartPr>
              <p14:xfrm>
                <a:off x="9531414" y="2466025"/>
                <a:ext cx="82080" cy="1818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CCA7199-BC26-45EE-AE04-22950BD3F6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22414" y="2457385"/>
                  <a:ext cx="99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ACDE86B-0E4C-4DF0-A988-6FE1765A2589}"/>
                    </a:ext>
                  </a:extLst>
                </p14:cNvPr>
                <p14:cNvContentPartPr/>
                <p14:nvPr/>
              </p14:nvContentPartPr>
              <p14:xfrm>
                <a:off x="9541494" y="2391505"/>
                <a:ext cx="93600" cy="123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ACDE86B-0E4C-4DF0-A988-6FE1765A258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32494" y="2382505"/>
                  <a:ext cx="111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23095A8D-A1A5-4A38-AAFA-7DA654988197}"/>
                    </a:ext>
                  </a:extLst>
                </p14:cNvPr>
                <p14:cNvContentPartPr/>
                <p14:nvPr/>
              </p14:nvContentPartPr>
              <p14:xfrm>
                <a:off x="9929574" y="2435785"/>
                <a:ext cx="310320" cy="2757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23095A8D-A1A5-4A38-AAFA-7DA6549881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20934" y="2426785"/>
                  <a:ext cx="327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705ADB0-A027-4F1D-954E-211CA2D769B4}"/>
                    </a:ext>
                  </a:extLst>
                </p14:cNvPr>
                <p14:cNvContentPartPr/>
                <p14:nvPr/>
              </p14:nvContentPartPr>
              <p14:xfrm>
                <a:off x="10545894" y="2482585"/>
                <a:ext cx="193320" cy="1548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705ADB0-A027-4F1D-954E-211CA2D769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36894" y="2473585"/>
                  <a:ext cx="210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4820493-7457-4359-9E00-B1A62210A61C}"/>
                    </a:ext>
                  </a:extLst>
                </p14:cNvPr>
                <p14:cNvContentPartPr/>
                <p14:nvPr/>
              </p14:nvContentPartPr>
              <p14:xfrm>
                <a:off x="10810494" y="2203225"/>
                <a:ext cx="14760" cy="1839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4820493-7457-4359-9E00-B1A62210A6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01854" y="2194585"/>
                  <a:ext cx="32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206E5D00-EA0F-4663-B9AC-09A4A0FA3317}"/>
                    </a:ext>
                  </a:extLst>
                </p14:cNvPr>
                <p14:cNvContentPartPr/>
                <p14:nvPr/>
              </p14:nvContentPartPr>
              <p14:xfrm>
                <a:off x="10891494" y="2412025"/>
                <a:ext cx="223560" cy="2484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206E5D00-EA0F-4663-B9AC-09A4A0FA33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82494" y="2403025"/>
                  <a:ext cx="241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0BAAFC0-3532-4EFA-B5C7-F6F2154DEB59}"/>
                    </a:ext>
                  </a:extLst>
                </p14:cNvPr>
                <p14:cNvContentPartPr/>
                <p14:nvPr/>
              </p14:nvContentPartPr>
              <p14:xfrm>
                <a:off x="11155734" y="2439025"/>
                <a:ext cx="220680" cy="2404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0BAAFC0-3532-4EFA-B5C7-F6F2154DEB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47094" y="2430385"/>
                  <a:ext cx="238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FFDDE5D-4F2D-4AFC-AA9E-66510FE3852F}"/>
                    </a:ext>
                  </a:extLst>
                </p14:cNvPr>
                <p14:cNvContentPartPr/>
                <p14:nvPr/>
              </p14:nvContentPartPr>
              <p14:xfrm>
                <a:off x="11457774" y="2442625"/>
                <a:ext cx="322920" cy="2170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FFDDE5D-4F2D-4AFC-AA9E-66510FE3852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448774" y="2433985"/>
                  <a:ext cx="34056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E31EE122-380B-4CB5-8EBE-D2745565C56D}"/>
              </a:ext>
            </a:extLst>
          </p:cNvPr>
          <p:cNvGrpSpPr/>
          <p:nvPr/>
        </p:nvGrpSpPr>
        <p:grpSpPr>
          <a:xfrm>
            <a:off x="8790174" y="1936825"/>
            <a:ext cx="3232080" cy="1365840"/>
            <a:chOff x="8790174" y="1936825"/>
            <a:chExt cx="3232080" cy="13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3DEA610-B0DE-4D1B-B4D3-923CB60BCED3}"/>
                    </a:ext>
                  </a:extLst>
                </p14:cNvPr>
                <p14:cNvContentPartPr/>
                <p14:nvPr/>
              </p14:nvContentPartPr>
              <p14:xfrm>
                <a:off x="8790174" y="1938265"/>
                <a:ext cx="2809800" cy="79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3DEA610-B0DE-4D1B-B4D3-923CB60BCE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81534" y="1929265"/>
                  <a:ext cx="2827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7CA1049-7875-4086-AA16-C4DBD0245C61}"/>
                    </a:ext>
                  </a:extLst>
                </p14:cNvPr>
                <p14:cNvContentPartPr/>
                <p14:nvPr/>
              </p14:nvContentPartPr>
              <p14:xfrm>
                <a:off x="8890974" y="2053465"/>
                <a:ext cx="3131280" cy="12492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7CA1049-7875-4086-AA16-C4DBD0245C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81974" y="2044825"/>
                  <a:ext cx="3148920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61A54E10-3D4F-4FA4-A925-0E0EC6BF9720}"/>
                    </a:ext>
                  </a:extLst>
                </p14:cNvPr>
                <p14:cNvContentPartPr/>
                <p14:nvPr/>
              </p14:nvContentPartPr>
              <p14:xfrm>
                <a:off x="11852334" y="1936825"/>
                <a:ext cx="102600" cy="1204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61A54E10-3D4F-4FA4-A925-0E0EC6BF97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43694" y="1927825"/>
                  <a:ext cx="120240" cy="122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4024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E08D7E9-F9BE-431C-9710-06B2E86270E5}"/>
              </a:ext>
            </a:extLst>
          </p:cNvPr>
          <p:cNvGrpSpPr/>
          <p:nvPr/>
        </p:nvGrpSpPr>
        <p:grpSpPr>
          <a:xfrm>
            <a:off x="312534" y="81745"/>
            <a:ext cx="3477600" cy="804960"/>
            <a:chOff x="312534" y="81745"/>
            <a:chExt cx="3477600" cy="80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669F3D15-56D5-4EFA-88CF-482875C1B4F0}"/>
                    </a:ext>
                  </a:extLst>
                </p14:cNvPr>
                <p14:cNvContentPartPr/>
                <p14:nvPr/>
              </p14:nvContentPartPr>
              <p14:xfrm>
                <a:off x="494334" y="275065"/>
                <a:ext cx="36360" cy="2401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669F3D15-56D5-4EFA-88CF-482875C1B4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5334" y="266065"/>
                  <a:ext cx="54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3F087F1-CE11-4498-8921-1038BB2F80D6}"/>
                    </a:ext>
                  </a:extLst>
                </p14:cNvPr>
                <p14:cNvContentPartPr/>
                <p14:nvPr/>
              </p14:nvContentPartPr>
              <p14:xfrm>
                <a:off x="441414" y="344905"/>
                <a:ext cx="234000" cy="1821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3F087F1-CE11-4498-8921-1038BB2F80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2414" y="336265"/>
                  <a:ext cx="251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653A693-1126-492E-A625-084E6270C430}"/>
                    </a:ext>
                  </a:extLst>
                </p14:cNvPr>
                <p14:cNvContentPartPr/>
                <p14:nvPr/>
              </p14:nvContentPartPr>
              <p14:xfrm>
                <a:off x="778734" y="396745"/>
                <a:ext cx="31680" cy="1238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653A693-1126-492E-A625-084E6270C4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0094" y="387745"/>
                  <a:ext cx="49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760E280-8A75-4D92-946D-6C91AA5F67A7}"/>
                    </a:ext>
                  </a:extLst>
                </p14:cNvPr>
                <p14:cNvContentPartPr/>
                <p14:nvPr/>
              </p14:nvContentPartPr>
              <p14:xfrm>
                <a:off x="698454" y="290185"/>
                <a:ext cx="81360" cy="993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760E280-8A75-4D92-946D-6C91AA5F67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9814" y="281185"/>
                  <a:ext cx="99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D9D7166-1BBB-4C85-9BA7-FA4D060DBBB2}"/>
                    </a:ext>
                  </a:extLst>
                </p14:cNvPr>
                <p14:cNvContentPartPr/>
                <p14:nvPr/>
              </p14:nvContentPartPr>
              <p14:xfrm>
                <a:off x="1024254" y="344545"/>
                <a:ext cx="58320" cy="1965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D9D7166-1BBB-4C85-9BA7-FA4D060DBB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5254" y="335545"/>
                  <a:ext cx="75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7DD4A55-2725-4B96-9B0A-467FA91793C1}"/>
                    </a:ext>
                  </a:extLst>
                </p14:cNvPr>
                <p14:cNvContentPartPr/>
                <p14:nvPr/>
              </p14:nvContentPartPr>
              <p14:xfrm>
                <a:off x="922734" y="343105"/>
                <a:ext cx="178920" cy="1000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7DD4A55-2725-4B96-9B0A-467FA91793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3734" y="334105"/>
                  <a:ext cx="196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4FF5A58-7F4A-46BA-B7C8-E0620CF120FB}"/>
                    </a:ext>
                  </a:extLst>
                </p14:cNvPr>
                <p14:cNvContentPartPr/>
                <p14:nvPr/>
              </p14:nvContentPartPr>
              <p14:xfrm>
                <a:off x="1176534" y="417265"/>
                <a:ext cx="147600" cy="131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4FF5A58-7F4A-46BA-B7C8-E0620CF120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7894" y="408625"/>
                  <a:ext cx="165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1970A68-D801-4FA3-A6D3-D10D772321C2}"/>
                    </a:ext>
                  </a:extLst>
                </p14:cNvPr>
                <p14:cNvContentPartPr/>
                <p14:nvPr/>
              </p14:nvContentPartPr>
              <p14:xfrm>
                <a:off x="1272654" y="212425"/>
                <a:ext cx="49680" cy="745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1970A68-D801-4FA3-A6D3-D10D772321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64014" y="203425"/>
                  <a:ext cx="67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E94DA68-CDDA-4F9C-A5A0-E7739F7F8795}"/>
                    </a:ext>
                  </a:extLst>
                </p14:cNvPr>
                <p14:cNvContentPartPr/>
                <p14:nvPr/>
              </p14:nvContentPartPr>
              <p14:xfrm>
                <a:off x="1371654" y="323665"/>
                <a:ext cx="323280" cy="203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E94DA68-CDDA-4F9C-A5A0-E7739F7F87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63014" y="314665"/>
                  <a:ext cx="340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22D7AE1-5309-4CEE-ADB1-8A54F0CDCD3A}"/>
                    </a:ext>
                  </a:extLst>
                </p14:cNvPr>
                <p14:cNvContentPartPr/>
                <p14:nvPr/>
              </p14:nvContentPartPr>
              <p14:xfrm>
                <a:off x="1735974" y="331585"/>
                <a:ext cx="173520" cy="2066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22D7AE1-5309-4CEE-ADB1-8A54F0CDCD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6974" y="322945"/>
                  <a:ext cx="191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97E0E37C-C10C-4D32-A34A-07F942E5D33E}"/>
                    </a:ext>
                  </a:extLst>
                </p14:cNvPr>
                <p14:cNvContentPartPr/>
                <p14:nvPr/>
              </p14:nvContentPartPr>
              <p14:xfrm>
                <a:off x="1678014" y="450025"/>
                <a:ext cx="112680" cy="309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97E0E37C-C10C-4D32-A34A-07F942E5D3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69014" y="441025"/>
                  <a:ext cx="130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CB68030-0432-492C-9CDD-04C36724151A}"/>
                    </a:ext>
                  </a:extLst>
                </p14:cNvPr>
                <p14:cNvContentPartPr/>
                <p14:nvPr/>
              </p14:nvContentPartPr>
              <p14:xfrm>
                <a:off x="1698894" y="356785"/>
                <a:ext cx="236160" cy="748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CB68030-0432-492C-9CDD-04C3672415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9894" y="348145"/>
                  <a:ext cx="253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A581333-C538-4DBB-8BAE-219A4FB1094B}"/>
                    </a:ext>
                  </a:extLst>
                </p14:cNvPr>
                <p14:cNvContentPartPr/>
                <p14:nvPr/>
              </p14:nvContentPartPr>
              <p14:xfrm>
                <a:off x="1997694" y="326545"/>
                <a:ext cx="234360" cy="2113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A581333-C538-4DBB-8BAE-219A4FB109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88694" y="317905"/>
                  <a:ext cx="252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3E87ADC-FACF-433D-82F5-917510F62B40}"/>
                    </a:ext>
                  </a:extLst>
                </p14:cNvPr>
                <p14:cNvContentPartPr/>
                <p14:nvPr/>
              </p14:nvContentPartPr>
              <p14:xfrm>
                <a:off x="2128014" y="200545"/>
                <a:ext cx="440280" cy="305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3E87ADC-FACF-433D-82F5-917510F62B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19374" y="191905"/>
                  <a:ext cx="457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2F210F4-F399-4C6E-8BDC-3271E337DBC3}"/>
                    </a:ext>
                  </a:extLst>
                </p14:cNvPr>
                <p14:cNvContentPartPr/>
                <p14:nvPr/>
              </p14:nvContentPartPr>
              <p14:xfrm>
                <a:off x="2864214" y="238345"/>
                <a:ext cx="314280" cy="3038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2F210F4-F399-4C6E-8BDC-3271E337DB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5214" y="229345"/>
                  <a:ext cx="331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78675F5-27A1-4F38-8C41-5EC3D761BAA2}"/>
                    </a:ext>
                  </a:extLst>
                </p14:cNvPr>
                <p14:cNvContentPartPr/>
                <p14:nvPr/>
              </p14:nvContentPartPr>
              <p14:xfrm>
                <a:off x="312534" y="159505"/>
                <a:ext cx="3477600" cy="727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78675F5-27A1-4F38-8C41-5EC3D761BA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3534" y="150505"/>
                  <a:ext cx="349524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B2772FE-C96F-43CA-B6EE-7C91571FBF56}"/>
                    </a:ext>
                  </a:extLst>
                </p14:cNvPr>
                <p14:cNvContentPartPr/>
                <p14:nvPr/>
              </p14:nvContentPartPr>
              <p14:xfrm>
                <a:off x="376974" y="81745"/>
                <a:ext cx="3088440" cy="735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B2772FE-C96F-43CA-B6EE-7C91571FBF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7974" y="73105"/>
                  <a:ext cx="3106080" cy="75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6935A8F-3813-4F7F-8D35-A77991DBDB17}"/>
              </a:ext>
            </a:extLst>
          </p:cNvPr>
          <p:cNvGrpSpPr/>
          <p:nvPr/>
        </p:nvGrpSpPr>
        <p:grpSpPr>
          <a:xfrm>
            <a:off x="4049334" y="303145"/>
            <a:ext cx="671760" cy="294480"/>
            <a:chOff x="4049334" y="303145"/>
            <a:chExt cx="67176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39017F7-091F-456A-9207-73587E05BBF6}"/>
                    </a:ext>
                  </a:extLst>
                </p14:cNvPr>
                <p14:cNvContentPartPr/>
                <p14:nvPr/>
              </p14:nvContentPartPr>
              <p14:xfrm>
                <a:off x="4243374" y="314305"/>
                <a:ext cx="12600" cy="1666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39017F7-091F-456A-9207-73587E05BB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34734" y="305305"/>
                  <a:ext cx="30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A78A857-04CC-4E08-94D0-C8783428B3E5}"/>
                    </a:ext>
                  </a:extLst>
                </p14:cNvPr>
                <p14:cNvContentPartPr/>
                <p14:nvPr/>
              </p14:nvContentPartPr>
              <p14:xfrm>
                <a:off x="4049334" y="303145"/>
                <a:ext cx="397080" cy="2235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A78A857-04CC-4E08-94D0-C8783428B3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0694" y="294505"/>
                  <a:ext cx="414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145306C-2D84-4B08-81D2-FF13B836A176}"/>
                    </a:ext>
                  </a:extLst>
                </p14:cNvPr>
                <p14:cNvContentPartPr/>
                <p14:nvPr/>
              </p14:nvContentPartPr>
              <p14:xfrm>
                <a:off x="4578894" y="457585"/>
                <a:ext cx="142200" cy="1400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145306C-2D84-4B08-81D2-FF13B836A1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0254" y="448585"/>
                  <a:ext cx="1598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E93382E-0019-4A3C-A063-2EA29B9E3AE8}"/>
              </a:ext>
            </a:extLst>
          </p:cNvPr>
          <p:cNvGrpSpPr/>
          <p:nvPr/>
        </p:nvGrpSpPr>
        <p:grpSpPr>
          <a:xfrm>
            <a:off x="4969854" y="254545"/>
            <a:ext cx="1902960" cy="324000"/>
            <a:chOff x="4969854" y="254545"/>
            <a:chExt cx="190296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701CC21-C84A-43C7-A7B9-781B99DA9A52}"/>
                    </a:ext>
                  </a:extLst>
                </p14:cNvPr>
                <p14:cNvContentPartPr/>
                <p14:nvPr/>
              </p14:nvContentPartPr>
              <p14:xfrm>
                <a:off x="4969854" y="372985"/>
                <a:ext cx="186840" cy="1695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701CC21-C84A-43C7-A7B9-781B99DA9A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61214" y="363985"/>
                  <a:ext cx="204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E695D76-35E5-4303-9FEC-7BEE983CBFC9}"/>
                    </a:ext>
                  </a:extLst>
                </p14:cNvPr>
                <p14:cNvContentPartPr/>
                <p14:nvPr/>
              </p14:nvContentPartPr>
              <p14:xfrm>
                <a:off x="5284134" y="345265"/>
                <a:ext cx="42120" cy="183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E695D76-35E5-4303-9FEC-7BEE983CBF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75494" y="336625"/>
                  <a:ext cx="59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1E0EDDA-149A-48EA-A3F9-E07CE00F9E8C}"/>
                    </a:ext>
                  </a:extLst>
                </p14:cNvPr>
                <p14:cNvContentPartPr/>
                <p14:nvPr/>
              </p14:nvContentPartPr>
              <p14:xfrm>
                <a:off x="5114214" y="346705"/>
                <a:ext cx="330840" cy="262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1E0EDDA-149A-48EA-A3F9-E07CE00F9E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05574" y="337705"/>
                  <a:ext cx="348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269D8F1-E739-495E-9A34-B84CD2688F45}"/>
                    </a:ext>
                  </a:extLst>
                </p14:cNvPr>
                <p14:cNvContentPartPr/>
                <p14:nvPr/>
              </p14:nvContentPartPr>
              <p14:xfrm>
                <a:off x="5168574" y="470905"/>
                <a:ext cx="268200" cy="244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269D8F1-E739-495E-9A34-B84CD2688F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59934" y="461905"/>
                  <a:ext cx="285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55B5F23-0EA0-4121-B90C-F7F1FE75C342}"/>
                    </a:ext>
                  </a:extLst>
                </p14:cNvPr>
                <p14:cNvContentPartPr/>
                <p14:nvPr/>
              </p14:nvContentPartPr>
              <p14:xfrm>
                <a:off x="5562054" y="370825"/>
                <a:ext cx="30960" cy="1432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55B5F23-0EA0-4121-B90C-F7F1FE75C3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53414" y="362185"/>
                  <a:ext cx="48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0BDA676-A20F-455C-8CA2-839BBA1F1907}"/>
                    </a:ext>
                  </a:extLst>
                </p14:cNvPr>
                <p14:cNvContentPartPr/>
                <p14:nvPr/>
              </p14:nvContentPartPr>
              <p14:xfrm>
                <a:off x="5401854" y="331225"/>
                <a:ext cx="300960" cy="478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0BDA676-A20F-455C-8CA2-839BBA1F19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93214" y="322225"/>
                  <a:ext cx="318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084DC90-6076-4635-90B0-D7A1748F22CB}"/>
                    </a:ext>
                  </a:extLst>
                </p14:cNvPr>
                <p14:cNvContentPartPr/>
                <p14:nvPr/>
              </p14:nvContentPartPr>
              <p14:xfrm>
                <a:off x="5523894" y="424105"/>
                <a:ext cx="417960" cy="1544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084DC90-6076-4635-90B0-D7A1748F22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14894" y="415105"/>
                  <a:ext cx="435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EB5EDFC-BA2D-405C-984A-520EA030038C}"/>
                    </a:ext>
                  </a:extLst>
                </p14:cNvPr>
                <p14:cNvContentPartPr/>
                <p14:nvPr/>
              </p14:nvContentPartPr>
              <p14:xfrm>
                <a:off x="6296094" y="302425"/>
                <a:ext cx="49320" cy="1396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EB5EDFC-BA2D-405C-984A-520EA03003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87094" y="293785"/>
                  <a:ext cx="66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2C42EE1C-E537-4608-98E6-F4A752B17087}"/>
                    </a:ext>
                  </a:extLst>
                </p14:cNvPr>
                <p14:cNvContentPartPr/>
                <p14:nvPr/>
              </p14:nvContentPartPr>
              <p14:xfrm>
                <a:off x="6162174" y="254545"/>
                <a:ext cx="357120" cy="233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2C42EE1C-E537-4608-98E6-F4A752B170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53534" y="245905"/>
                  <a:ext cx="374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3E22854-DF5D-4AD7-A00D-A2410C6EC94E}"/>
                    </a:ext>
                  </a:extLst>
                </p14:cNvPr>
                <p14:cNvContentPartPr/>
                <p14:nvPr/>
              </p14:nvContentPartPr>
              <p14:xfrm>
                <a:off x="6559614" y="344185"/>
                <a:ext cx="313200" cy="1454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3E22854-DF5D-4AD7-A00D-A2410C6EC9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50974" y="335545"/>
                  <a:ext cx="3308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01DF2B4-1AB3-420B-BA62-C7B483CCEE11}"/>
              </a:ext>
            </a:extLst>
          </p:cNvPr>
          <p:cNvGrpSpPr/>
          <p:nvPr/>
        </p:nvGrpSpPr>
        <p:grpSpPr>
          <a:xfrm>
            <a:off x="7240374" y="211705"/>
            <a:ext cx="759600" cy="289800"/>
            <a:chOff x="7240374" y="211705"/>
            <a:chExt cx="75960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A42B89A-B912-4615-BE04-6EA4EB0F25B6}"/>
                    </a:ext>
                  </a:extLst>
                </p14:cNvPr>
                <p14:cNvContentPartPr/>
                <p14:nvPr/>
              </p14:nvContentPartPr>
              <p14:xfrm>
                <a:off x="7240374" y="326185"/>
                <a:ext cx="234360" cy="1540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A42B89A-B912-4615-BE04-6EA4EB0F25B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31734" y="317185"/>
                  <a:ext cx="252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F298F3A-FB37-42FD-BBBD-CBB9E00D9F6A}"/>
                    </a:ext>
                  </a:extLst>
                </p14:cNvPr>
                <p14:cNvContentPartPr/>
                <p14:nvPr/>
              </p14:nvContentPartPr>
              <p14:xfrm>
                <a:off x="7607934" y="211705"/>
                <a:ext cx="392040" cy="2898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F298F3A-FB37-42FD-BBBD-CBB9E00D9F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98934" y="203065"/>
                  <a:ext cx="40968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2467E228-773A-471C-AAF0-1111ADABEEF6}"/>
              </a:ext>
            </a:extLst>
          </p:cNvPr>
          <p:cNvGrpSpPr/>
          <p:nvPr/>
        </p:nvGrpSpPr>
        <p:grpSpPr>
          <a:xfrm>
            <a:off x="604411" y="1374186"/>
            <a:ext cx="6505200" cy="2725200"/>
            <a:chOff x="993294" y="3949225"/>
            <a:chExt cx="6505200" cy="27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4C714AF-CD6B-4AB2-8990-BEFF0A109DCB}"/>
                    </a:ext>
                  </a:extLst>
                </p14:cNvPr>
                <p14:cNvContentPartPr/>
                <p14:nvPr/>
              </p14:nvContentPartPr>
              <p14:xfrm>
                <a:off x="3287934" y="4966225"/>
                <a:ext cx="104760" cy="838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4C714AF-CD6B-4AB2-8990-BEFF0A109D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79294" y="4957585"/>
                  <a:ext cx="122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AD2E157-CC87-4DD3-8597-8F7C473AF8E5}"/>
                    </a:ext>
                  </a:extLst>
                </p14:cNvPr>
                <p14:cNvContentPartPr/>
                <p14:nvPr/>
              </p14:nvContentPartPr>
              <p14:xfrm>
                <a:off x="993294" y="4030945"/>
                <a:ext cx="2247840" cy="2145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AD2E157-CC87-4DD3-8597-8F7C473AF8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4654" y="4021945"/>
                  <a:ext cx="2265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98364B7-0477-4AC6-A9B7-F349531ADD13}"/>
                    </a:ext>
                  </a:extLst>
                </p14:cNvPr>
                <p14:cNvContentPartPr/>
                <p14:nvPr/>
              </p14:nvContentPartPr>
              <p14:xfrm>
                <a:off x="1912014" y="4443505"/>
                <a:ext cx="186840" cy="215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98364B7-0477-4AC6-A9B7-F349531ADD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03374" y="4434865"/>
                  <a:ext cx="204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6FCFEB88-E947-468A-8F8A-F3104813FFF1}"/>
                    </a:ext>
                  </a:extLst>
                </p14:cNvPr>
                <p14:cNvContentPartPr/>
                <p14:nvPr/>
              </p14:nvContentPartPr>
              <p14:xfrm>
                <a:off x="2218374" y="4437025"/>
                <a:ext cx="184680" cy="184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6FCFEB88-E947-468A-8F8A-F3104813FF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09734" y="4428385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6527A740-42BC-42B7-B638-81453268B79C}"/>
                    </a:ext>
                  </a:extLst>
                </p14:cNvPr>
                <p14:cNvContentPartPr/>
                <p14:nvPr/>
              </p14:nvContentPartPr>
              <p14:xfrm>
                <a:off x="2445894" y="4470865"/>
                <a:ext cx="273600" cy="1555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6527A740-42BC-42B7-B638-81453268B7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36894" y="4462225"/>
                  <a:ext cx="291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48C6E0C-47B1-4852-9736-2DED036D4C8F}"/>
                    </a:ext>
                  </a:extLst>
                </p14:cNvPr>
                <p14:cNvContentPartPr/>
                <p14:nvPr/>
              </p14:nvContentPartPr>
              <p14:xfrm>
                <a:off x="3235734" y="4125985"/>
                <a:ext cx="137520" cy="3531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48C6E0C-47B1-4852-9736-2DED036D4C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26734" y="4117345"/>
                  <a:ext cx="155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1E4E043-9C41-45B9-B552-3F10CDA08234}"/>
                    </a:ext>
                  </a:extLst>
                </p14:cNvPr>
                <p14:cNvContentPartPr/>
                <p14:nvPr/>
              </p14:nvContentPartPr>
              <p14:xfrm>
                <a:off x="3277494" y="4087825"/>
                <a:ext cx="1693440" cy="1792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1E4E043-9C41-45B9-B552-3F10CDA082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68494" y="4079185"/>
                  <a:ext cx="1711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37134E6-B549-44CB-80DD-A8207DD2B98F}"/>
                    </a:ext>
                  </a:extLst>
                </p14:cNvPr>
                <p14:cNvContentPartPr/>
                <p14:nvPr/>
              </p14:nvContentPartPr>
              <p14:xfrm>
                <a:off x="4880214" y="4303825"/>
                <a:ext cx="111240" cy="806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37134E6-B549-44CB-80DD-A8207DD2B9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71214" y="4295185"/>
                  <a:ext cx="128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1455015C-F5BD-42F8-898D-D80BDCDA7A8F}"/>
                    </a:ext>
                  </a:extLst>
                </p14:cNvPr>
                <p14:cNvContentPartPr/>
                <p14:nvPr/>
              </p14:nvContentPartPr>
              <p14:xfrm>
                <a:off x="4890294" y="3949225"/>
                <a:ext cx="2171520" cy="2340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1455015C-F5BD-42F8-898D-D80BDCDA7A8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81294" y="3940585"/>
                  <a:ext cx="2189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79CC781-F49F-42CF-8917-62FAB110617B}"/>
                    </a:ext>
                  </a:extLst>
                </p14:cNvPr>
                <p14:cNvContentPartPr/>
                <p14:nvPr/>
              </p14:nvContentPartPr>
              <p14:xfrm>
                <a:off x="6058134" y="4368985"/>
                <a:ext cx="179280" cy="1774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79CC781-F49F-42CF-8917-62FAB11061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49494" y="4359985"/>
                  <a:ext cx="19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F3D46DD-8C0A-49D0-994C-D8E3DDEFAA47}"/>
                    </a:ext>
                  </a:extLst>
                </p14:cNvPr>
                <p14:cNvContentPartPr/>
                <p14:nvPr/>
              </p14:nvContentPartPr>
              <p14:xfrm>
                <a:off x="6297174" y="4346305"/>
                <a:ext cx="161280" cy="171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F3D46DD-8C0A-49D0-994C-D8E3DDEFAA4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88534" y="4337665"/>
                  <a:ext cx="178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8FEC1F7-C7E5-4AF3-A814-0277F94752CE}"/>
                    </a:ext>
                  </a:extLst>
                </p14:cNvPr>
                <p14:cNvContentPartPr/>
                <p14:nvPr/>
              </p14:nvContentPartPr>
              <p14:xfrm>
                <a:off x="6516774" y="4333705"/>
                <a:ext cx="274320" cy="1404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8FEC1F7-C7E5-4AF3-A814-0277F94752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07774" y="4324705"/>
                  <a:ext cx="29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6B8F049-3AE7-4FFE-8DC7-DF2F8CCDBF71}"/>
                    </a:ext>
                  </a:extLst>
                </p14:cNvPr>
                <p14:cNvContentPartPr/>
                <p14:nvPr/>
              </p14:nvContentPartPr>
              <p14:xfrm>
                <a:off x="7054614" y="4046065"/>
                <a:ext cx="443880" cy="17182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6B8F049-3AE7-4FFE-8DC7-DF2F8CCDBF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45974" y="4037065"/>
                  <a:ext cx="46152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FBE8270-03CE-4BBE-887E-F60055BFC6DA}"/>
                    </a:ext>
                  </a:extLst>
                </p14:cNvPr>
                <p14:cNvContentPartPr/>
                <p14:nvPr/>
              </p14:nvContentPartPr>
              <p14:xfrm>
                <a:off x="4960134" y="4871905"/>
                <a:ext cx="107280" cy="597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FBE8270-03CE-4BBE-887E-F60055BFC6D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51134" y="4862905"/>
                  <a:ext cx="12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0E6EDF6-47BE-42CD-8F0F-B19A3D8082C8}"/>
                    </a:ext>
                  </a:extLst>
                </p14:cNvPr>
                <p14:cNvContentPartPr/>
                <p14:nvPr/>
              </p14:nvContentPartPr>
              <p14:xfrm>
                <a:off x="3258414" y="5677585"/>
                <a:ext cx="153000" cy="79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0E6EDF6-47BE-42CD-8F0F-B19A3D8082C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49414" y="5668945"/>
                  <a:ext cx="170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5A59C37-7B62-4848-A39D-B50A7DC0039D}"/>
                    </a:ext>
                  </a:extLst>
                </p14:cNvPr>
                <p14:cNvContentPartPr/>
                <p14:nvPr/>
              </p14:nvContentPartPr>
              <p14:xfrm>
                <a:off x="3339414" y="5717905"/>
                <a:ext cx="47880" cy="3002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5A59C37-7B62-4848-A39D-B50A7DC003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30414" y="5709265"/>
                  <a:ext cx="65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5876876-560D-45B6-BF1D-E37FA021436F}"/>
                    </a:ext>
                  </a:extLst>
                </p14:cNvPr>
                <p14:cNvContentPartPr/>
                <p14:nvPr/>
              </p14:nvContentPartPr>
              <p14:xfrm>
                <a:off x="5007654" y="4937065"/>
                <a:ext cx="50400" cy="3549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5876876-560D-45B6-BF1D-E37FA02143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98654" y="4928065"/>
                  <a:ext cx="68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F958C04-AC0B-4F41-B5F0-E93C0968F28C}"/>
                    </a:ext>
                  </a:extLst>
                </p14:cNvPr>
                <p14:cNvContentPartPr/>
                <p14:nvPr/>
              </p14:nvContentPartPr>
              <p14:xfrm>
                <a:off x="4936374" y="5323705"/>
                <a:ext cx="155520" cy="118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F958C04-AC0B-4F41-B5F0-E93C0968F28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27374" y="5314705"/>
                  <a:ext cx="173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EB3928E7-5B15-46D7-9301-8570F1B5EDE7}"/>
                    </a:ext>
                  </a:extLst>
                </p14:cNvPr>
                <p14:cNvContentPartPr/>
                <p14:nvPr/>
              </p14:nvContentPartPr>
              <p14:xfrm>
                <a:off x="4638294" y="5421625"/>
                <a:ext cx="1150920" cy="464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EB3928E7-5B15-46D7-9301-8570F1B5EDE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29654" y="5412985"/>
                  <a:ext cx="1168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1D805D5-ECB2-4D49-9930-9CE1CE1B908C}"/>
                    </a:ext>
                  </a:extLst>
                </p14:cNvPr>
                <p14:cNvContentPartPr/>
                <p14:nvPr/>
              </p14:nvContentPartPr>
              <p14:xfrm>
                <a:off x="5152014" y="5462305"/>
                <a:ext cx="38160" cy="5738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1D805D5-ECB2-4D49-9930-9CE1CE1B90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43374" y="5453305"/>
                  <a:ext cx="558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DD4A569-7043-4A75-A21F-533254AA72A4}"/>
                    </a:ext>
                  </a:extLst>
                </p14:cNvPr>
                <p14:cNvContentPartPr/>
                <p14:nvPr/>
              </p14:nvContentPartPr>
              <p14:xfrm>
                <a:off x="1098414" y="4941745"/>
                <a:ext cx="6372360" cy="12448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DD4A569-7043-4A75-A21F-533254AA72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9414" y="4933105"/>
                  <a:ext cx="639000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8C551AC-087B-4E67-9103-54B6276664FB}"/>
                    </a:ext>
                  </a:extLst>
                </p14:cNvPr>
                <p14:cNvContentPartPr/>
                <p14:nvPr/>
              </p14:nvContentPartPr>
              <p14:xfrm>
                <a:off x="7425414" y="5751385"/>
                <a:ext cx="63720" cy="291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8C551AC-087B-4E67-9103-54B6276664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16774" y="5742385"/>
                  <a:ext cx="81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07BEF49-2013-4724-8FA4-B1EC28FDC658}"/>
                    </a:ext>
                  </a:extLst>
                </p14:cNvPr>
                <p14:cNvContentPartPr/>
                <p14:nvPr/>
              </p14:nvContentPartPr>
              <p14:xfrm>
                <a:off x="3338694" y="5987545"/>
                <a:ext cx="77400" cy="1933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07BEF49-2013-4724-8FA4-B1EC28FDC6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0054" y="5978545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EC04E99-2397-425E-B27D-7C23DC42AFEC}"/>
                    </a:ext>
                  </a:extLst>
                </p14:cNvPr>
                <p14:cNvContentPartPr/>
                <p14:nvPr/>
              </p14:nvContentPartPr>
              <p14:xfrm>
                <a:off x="5177934" y="5990065"/>
                <a:ext cx="30960" cy="1749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EC04E99-2397-425E-B27D-7C23DC42AF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68934" y="5981425"/>
                  <a:ext cx="48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090E1DF-F106-44FB-9E1B-FFF991B27A75}"/>
                    </a:ext>
                  </a:extLst>
                </p14:cNvPr>
                <p14:cNvContentPartPr/>
                <p14:nvPr/>
              </p14:nvContentPartPr>
              <p14:xfrm>
                <a:off x="4500414" y="6186985"/>
                <a:ext cx="18720" cy="2332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090E1DF-F106-44FB-9E1B-FFF991B27A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91414" y="6177985"/>
                  <a:ext cx="36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B69F65D-91E2-43B4-BCA7-20233530D6A4}"/>
                    </a:ext>
                  </a:extLst>
                </p14:cNvPr>
                <p14:cNvContentPartPr/>
                <p14:nvPr/>
              </p14:nvContentPartPr>
              <p14:xfrm>
                <a:off x="4269654" y="6447985"/>
                <a:ext cx="614880" cy="342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B69F65D-91E2-43B4-BCA7-20233530D6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60654" y="6438985"/>
                  <a:ext cx="63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A69B0AE-FACB-41A6-AC58-16DE2DFAE2D0}"/>
                    </a:ext>
                  </a:extLst>
                </p14:cNvPr>
                <p14:cNvContentPartPr/>
                <p14:nvPr/>
              </p14:nvContentPartPr>
              <p14:xfrm>
                <a:off x="4307094" y="6526105"/>
                <a:ext cx="187560" cy="1299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A69B0AE-FACB-41A6-AC58-16DE2DFAE2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98454" y="6517105"/>
                  <a:ext cx="205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9B05CB0-ECF8-4621-9CC2-E19E13D0F7E6}"/>
                    </a:ext>
                  </a:extLst>
                </p14:cNvPr>
                <p14:cNvContentPartPr/>
                <p14:nvPr/>
              </p14:nvContentPartPr>
              <p14:xfrm>
                <a:off x="4432374" y="6533305"/>
                <a:ext cx="181800" cy="1101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9B05CB0-ECF8-4621-9CC2-E19E13D0F7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23374" y="6524665"/>
                  <a:ext cx="199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402C049D-FC15-44D5-BEC8-AC08CFFA86F8}"/>
                    </a:ext>
                  </a:extLst>
                </p14:cNvPr>
                <p14:cNvContentPartPr/>
                <p14:nvPr/>
              </p14:nvContentPartPr>
              <p14:xfrm>
                <a:off x="4556934" y="6520705"/>
                <a:ext cx="159840" cy="153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402C049D-FC15-44D5-BEC8-AC08CFFA86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47934" y="6512065"/>
                  <a:ext cx="177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2F735D15-240F-4051-BD1D-4C95488AB114}"/>
                    </a:ext>
                  </a:extLst>
                </p14:cNvPr>
                <p14:cNvContentPartPr/>
                <p14:nvPr/>
              </p14:nvContentPartPr>
              <p14:xfrm>
                <a:off x="3303774" y="5080345"/>
                <a:ext cx="28800" cy="3531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2F735D15-240F-4051-BD1D-4C95488AB11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94774" y="5071705"/>
                  <a:ext cx="46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2773391-BE18-4DD6-82B1-E259970B59CF}"/>
                    </a:ext>
                  </a:extLst>
                </p14:cNvPr>
                <p14:cNvContentPartPr/>
                <p14:nvPr/>
              </p14:nvContentPartPr>
              <p14:xfrm>
                <a:off x="2901654" y="5478865"/>
                <a:ext cx="854640" cy="338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2773391-BE18-4DD6-82B1-E259970B59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92654" y="5469865"/>
                  <a:ext cx="872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D71CC72-F51C-4715-8406-AC1AE100DB1A}"/>
                    </a:ext>
                  </a:extLst>
                </p14:cNvPr>
                <p14:cNvContentPartPr/>
                <p14:nvPr/>
              </p14:nvContentPartPr>
              <p14:xfrm>
                <a:off x="2972934" y="5266465"/>
                <a:ext cx="6120" cy="1155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D71CC72-F51C-4715-8406-AC1AE100DB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64294" y="5257825"/>
                  <a:ext cx="23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E18AD762-D177-48BC-9CE8-F055D51F4406}"/>
                    </a:ext>
                  </a:extLst>
                </p14:cNvPr>
                <p14:cNvContentPartPr/>
                <p14:nvPr/>
              </p14:nvContentPartPr>
              <p14:xfrm>
                <a:off x="2900214" y="5363305"/>
                <a:ext cx="97560" cy="57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E18AD762-D177-48BC-9CE8-F055D51F44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91214" y="5354305"/>
                  <a:ext cx="115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75C8005F-E6A4-4408-8AE2-4EBC75A86C86}"/>
                    </a:ext>
                  </a:extLst>
                </p14:cNvPr>
                <p14:cNvContentPartPr/>
                <p14:nvPr/>
              </p14:nvContentPartPr>
              <p14:xfrm>
                <a:off x="2450214" y="5655625"/>
                <a:ext cx="140760" cy="1969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75C8005F-E6A4-4408-8AE2-4EBC75A86C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41574" y="5646985"/>
                  <a:ext cx="158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A30DF191-3A91-41BE-9C0D-2EABFB16B754}"/>
                    </a:ext>
                  </a:extLst>
                </p14:cNvPr>
                <p14:cNvContentPartPr/>
                <p14:nvPr/>
              </p14:nvContentPartPr>
              <p14:xfrm>
                <a:off x="2649654" y="5733025"/>
                <a:ext cx="131760" cy="1015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A30DF191-3A91-41BE-9C0D-2EABFB16B7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41014" y="5724025"/>
                  <a:ext cx="149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6728AA60-1FBA-4E71-A4F1-BDC48AA59C3A}"/>
                    </a:ext>
                  </a:extLst>
                </p14:cNvPr>
                <p14:cNvContentPartPr/>
                <p14:nvPr/>
              </p14:nvContentPartPr>
              <p14:xfrm>
                <a:off x="5367654" y="5613865"/>
                <a:ext cx="19800" cy="1044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6728AA60-1FBA-4E71-A4F1-BDC48AA59C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58654" y="5605225"/>
                  <a:ext cx="37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D2D5DF88-3F2C-4071-92F3-12093439D6E2}"/>
                    </a:ext>
                  </a:extLst>
                </p14:cNvPr>
                <p14:cNvContentPartPr/>
                <p14:nvPr/>
              </p14:nvContentPartPr>
              <p14:xfrm>
                <a:off x="5332014" y="5651305"/>
                <a:ext cx="114120" cy="252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2D5DF88-3F2C-4071-92F3-12093439D6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23014" y="5642305"/>
                  <a:ext cx="131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BAED8023-3350-47A5-8E0E-FF68DDE83A7D}"/>
                    </a:ext>
                  </a:extLst>
                </p14:cNvPr>
                <p14:cNvContentPartPr/>
                <p14:nvPr/>
              </p14:nvContentPartPr>
              <p14:xfrm>
                <a:off x="5670414" y="5634745"/>
                <a:ext cx="123840" cy="1821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BAED8023-3350-47A5-8E0E-FF68DDE83A7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61774" y="5625745"/>
                  <a:ext cx="141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4DE83BB2-CAB9-47A0-922B-11E0E6D9CFEA}"/>
                    </a:ext>
                  </a:extLst>
                </p14:cNvPr>
                <p14:cNvContentPartPr/>
                <p14:nvPr/>
              </p14:nvContentPartPr>
              <p14:xfrm>
                <a:off x="5859414" y="5693785"/>
                <a:ext cx="144720" cy="1227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4DE83BB2-CAB9-47A0-922B-11E0E6D9CFE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50414" y="5685145"/>
                  <a:ext cx="1623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FD770943-6C2F-4640-BBCB-26A22275DF9E}"/>
              </a:ext>
            </a:extLst>
          </p:cNvPr>
          <p:cNvGrpSpPr/>
          <p:nvPr/>
        </p:nvGrpSpPr>
        <p:grpSpPr>
          <a:xfrm>
            <a:off x="314334" y="1497762"/>
            <a:ext cx="837720" cy="1098720"/>
            <a:chOff x="314334" y="562345"/>
            <a:chExt cx="837720" cy="10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9A8A22B-61CB-4EC0-8BC8-B81C435701E6}"/>
                    </a:ext>
                  </a:extLst>
                </p14:cNvPr>
                <p14:cNvContentPartPr/>
                <p14:nvPr/>
              </p14:nvContentPartPr>
              <p14:xfrm>
                <a:off x="316854" y="646585"/>
                <a:ext cx="666000" cy="6829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9A8A22B-61CB-4EC0-8BC8-B81C435701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7854" y="637945"/>
                  <a:ext cx="68364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FC9632D-A856-4AB3-B13F-4A7A1523536B}"/>
                    </a:ext>
                  </a:extLst>
                </p14:cNvPr>
                <p14:cNvContentPartPr/>
                <p14:nvPr/>
              </p14:nvContentPartPr>
              <p14:xfrm>
                <a:off x="394974" y="562345"/>
                <a:ext cx="11520" cy="1623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FC9632D-A856-4AB3-B13F-4A7A152353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6334" y="553345"/>
                  <a:ext cx="29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9A624F5F-C798-42B1-A487-B3A7F12AD7BF}"/>
                    </a:ext>
                  </a:extLst>
                </p14:cNvPr>
                <p14:cNvContentPartPr/>
                <p14:nvPr/>
              </p14:nvContentPartPr>
              <p14:xfrm>
                <a:off x="314334" y="714265"/>
                <a:ext cx="156240" cy="183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9A624F5F-C798-42B1-A487-B3A7F12AD7B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5694" y="705625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E0D35A1-ABF7-4E68-B8A4-469D8FDF31B1}"/>
                    </a:ext>
                  </a:extLst>
                </p14:cNvPr>
                <p14:cNvContentPartPr/>
                <p14:nvPr/>
              </p14:nvContentPartPr>
              <p14:xfrm>
                <a:off x="834894" y="1396105"/>
                <a:ext cx="134640" cy="2124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1E0D35A1-ABF7-4E68-B8A4-469D8FDF31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5894" y="1387105"/>
                  <a:ext cx="152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764797F-B024-4613-AD60-53A3C7ED4A15}"/>
                    </a:ext>
                  </a:extLst>
                </p14:cNvPr>
                <p14:cNvContentPartPr/>
                <p14:nvPr/>
              </p14:nvContentPartPr>
              <p14:xfrm>
                <a:off x="1096974" y="1502665"/>
                <a:ext cx="55080" cy="1584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764797F-B024-4613-AD60-53A3C7ED4A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8334" y="1493665"/>
                  <a:ext cx="72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70B5F69C-3879-47A6-81CB-BD25B0B9274D}"/>
                    </a:ext>
                  </a:extLst>
                </p14:cNvPr>
                <p14:cNvContentPartPr/>
                <p14:nvPr/>
              </p14:nvContentPartPr>
              <p14:xfrm>
                <a:off x="1087974" y="1404025"/>
                <a:ext cx="37080" cy="806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70B5F69C-3879-47A6-81CB-BD25B0B9274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79334" y="1395025"/>
                  <a:ext cx="5472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BB8A770E-EF1D-4A6C-9DB9-73B773BD8261}"/>
                  </a:ext>
                </a:extLst>
              </p14:cNvPr>
              <p14:cNvContentPartPr/>
              <p14:nvPr/>
            </p14:nvContentPartPr>
            <p14:xfrm>
              <a:off x="2203974" y="1497402"/>
              <a:ext cx="196920" cy="23976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BB8A770E-EF1D-4A6C-9DB9-73B773BD826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94974" y="1488762"/>
                <a:ext cx="214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AFD492E1-8847-480B-9A4C-1758835F707A}"/>
                  </a:ext>
                </a:extLst>
              </p14:cNvPr>
              <p14:cNvContentPartPr/>
              <p14:nvPr/>
            </p14:nvContentPartPr>
            <p14:xfrm>
              <a:off x="1783134" y="1107882"/>
              <a:ext cx="230400" cy="20628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AFD492E1-8847-480B-9A4C-1758835F707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774494" y="1098882"/>
                <a:ext cx="24804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upo 87">
            <a:extLst>
              <a:ext uri="{FF2B5EF4-FFF2-40B4-BE49-F238E27FC236}">
                <a16:creationId xmlns:a16="http://schemas.microsoft.com/office/drawing/2014/main" id="{0DA82D71-DDE1-4557-8438-3F2C7CD0E073}"/>
              </a:ext>
            </a:extLst>
          </p:cNvPr>
          <p:cNvGrpSpPr/>
          <p:nvPr/>
        </p:nvGrpSpPr>
        <p:grpSpPr>
          <a:xfrm>
            <a:off x="4651974" y="1070082"/>
            <a:ext cx="484200" cy="591120"/>
            <a:chOff x="4651974" y="134665"/>
            <a:chExt cx="48420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391393FE-ACA7-455F-B6F6-D7664DC4DC63}"/>
                    </a:ext>
                  </a:extLst>
                </p14:cNvPr>
                <p14:cNvContentPartPr/>
                <p14:nvPr/>
              </p14:nvContentPartPr>
              <p14:xfrm>
                <a:off x="4922694" y="419065"/>
                <a:ext cx="213480" cy="3067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391393FE-ACA7-455F-B6F6-D7664DC4DC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13694" y="410065"/>
                  <a:ext cx="231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A8FF947C-5871-4782-BE42-3683173274DF}"/>
                    </a:ext>
                  </a:extLst>
                </p14:cNvPr>
                <p14:cNvContentPartPr/>
                <p14:nvPr/>
              </p14:nvContentPartPr>
              <p14:xfrm>
                <a:off x="4651974" y="134665"/>
                <a:ext cx="202320" cy="2044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A8FF947C-5871-4782-BE42-3683173274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42974" y="126025"/>
                  <a:ext cx="21996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76CA0192-848F-4BF8-9B31-E6BF326F2365}"/>
              </a:ext>
            </a:extLst>
          </p:cNvPr>
          <p:cNvGrpSpPr/>
          <p:nvPr/>
        </p:nvGrpSpPr>
        <p:grpSpPr>
          <a:xfrm>
            <a:off x="5169294" y="2204665"/>
            <a:ext cx="351360" cy="210600"/>
            <a:chOff x="5169294" y="2204665"/>
            <a:chExt cx="3513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B7CE0DB-41DB-4F37-BE9B-91EA485E4698}"/>
                    </a:ext>
                  </a:extLst>
                </p14:cNvPr>
                <p14:cNvContentPartPr/>
                <p14:nvPr/>
              </p14:nvContentPartPr>
              <p14:xfrm>
                <a:off x="5204574" y="2210065"/>
                <a:ext cx="29520" cy="1213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B7CE0DB-41DB-4F37-BE9B-91EA485E469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95574" y="2201425"/>
                  <a:ext cx="47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B604530-5C5D-496E-953F-DD172C2F0F5B}"/>
                    </a:ext>
                  </a:extLst>
                </p14:cNvPr>
                <p14:cNvContentPartPr/>
                <p14:nvPr/>
              </p14:nvContentPartPr>
              <p14:xfrm>
                <a:off x="5169294" y="2204665"/>
                <a:ext cx="174240" cy="1483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B604530-5C5D-496E-953F-DD172C2F0F5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60654" y="2195665"/>
                  <a:ext cx="191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2C0364D-332B-48AE-9127-6B92C78F4589}"/>
                    </a:ext>
                  </a:extLst>
                </p14:cNvPr>
                <p14:cNvContentPartPr/>
                <p14:nvPr/>
              </p14:nvContentPartPr>
              <p14:xfrm>
                <a:off x="5371974" y="2298625"/>
                <a:ext cx="148680" cy="1166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2C0364D-332B-48AE-9127-6B92C78F458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62974" y="2289625"/>
                  <a:ext cx="16632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319550A3-9B78-4671-B993-14DA44A915C8}"/>
              </a:ext>
            </a:extLst>
          </p:cNvPr>
          <p:cNvGrpSpPr/>
          <p:nvPr/>
        </p:nvGrpSpPr>
        <p:grpSpPr>
          <a:xfrm>
            <a:off x="3440214" y="2160385"/>
            <a:ext cx="439560" cy="267840"/>
            <a:chOff x="3440214" y="2160385"/>
            <a:chExt cx="4395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38CC6F7E-623C-495C-BF61-9FDF57A20C19}"/>
                    </a:ext>
                  </a:extLst>
                </p14:cNvPr>
                <p14:cNvContentPartPr/>
                <p14:nvPr/>
              </p14:nvContentPartPr>
              <p14:xfrm>
                <a:off x="3535254" y="2169745"/>
                <a:ext cx="12240" cy="1195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38CC6F7E-623C-495C-BF61-9FDF57A20C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26614" y="2160745"/>
                  <a:ext cx="29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15D90267-C22A-44CF-89FC-7F5D741AB151}"/>
                    </a:ext>
                  </a:extLst>
                </p14:cNvPr>
                <p14:cNvContentPartPr/>
                <p14:nvPr/>
              </p14:nvContentPartPr>
              <p14:xfrm>
                <a:off x="3440214" y="2160385"/>
                <a:ext cx="276840" cy="16776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15D90267-C22A-44CF-89FC-7F5D741AB1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31574" y="2151745"/>
                  <a:ext cx="294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21EEC00-54A6-4B09-B22D-37DFC613F1CC}"/>
                    </a:ext>
                  </a:extLst>
                </p14:cNvPr>
                <p14:cNvContentPartPr/>
                <p14:nvPr/>
              </p14:nvContentPartPr>
              <p14:xfrm>
                <a:off x="3736494" y="2284225"/>
                <a:ext cx="143280" cy="1440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21EEC00-54A6-4B09-B22D-37DFC613F1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27854" y="2275225"/>
                  <a:ext cx="16092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3CCFC0F0-DE14-4BC7-ABDE-D2F09A1830D2}"/>
                  </a:ext>
                </a:extLst>
              </p14:cNvPr>
              <p14:cNvContentPartPr/>
              <p14:nvPr/>
            </p14:nvContentPartPr>
            <p14:xfrm>
              <a:off x="4946454" y="1182625"/>
              <a:ext cx="168840" cy="12816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3CCFC0F0-DE14-4BC7-ABDE-D2F09A1830D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937454" y="1173985"/>
                <a:ext cx="18648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o 105">
            <a:extLst>
              <a:ext uri="{FF2B5EF4-FFF2-40B4-BE49-F238E27FC236}">
                <a16:creationId xmlns:a16="http://schemas.microsoft.com/office/drawing/2014/main" id="{9A5D2DA6-59F6-49AC-84F3-57305BBAEEC6}"/>
              </a:ext>
            </a:extLst>
          </p:cNvPr>
          <p:cNvGrpSpPr/>
          <p:nvPr/>
        </p:nvGrpSpPr>
        <p:grpSpPr>
          <a:xfrm>
            <a:off x="6161094" y="2564305"/>
            <a:ext cx="651600" cy="203400"/>
            <a:chOff x="6161094" y="2564305"/>
            <a:chExt cx="6516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3D277EB9-2CEB-4688-8719-2583ABA75997}"/>
                    </a:ext>
                  </a:extLst>
                </p14:cNvPr>
                <p14:cNvContentPartPr/>
                <p14:nvPr/>
              </p14:nvContentPartPr>
              <p14:xfrm>
                <a:off x="6161094" y="2564305"/>
                <a:ext cx="170280" cy="2034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3D277EB9-2CEB-4688-8719-2583ABA7599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52094" y="2555665"/>
                  <a:ext cx="187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45A4962-495D-4D9E-A6C6-9D937595B3E6}"/>
                    </a:ext>
                  </a:extLst>
                </p14:cNvPr>
                <p14:cNvContentPartPr/>
                <p14:nvPr/>
              </p14:nvContentPartPr>
              <p14:xfrm>
                <a:off x="6359454" y="2578345"/>
                <a:ext cx="180720" cy="1530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45A4962-495D-4D9E-A6C6-9D937595B3E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50814" y="2569345"/>
                  <a:ext cx="198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61FF0C26-5D7C-4D61-91C0-FAC646E32DA1}"/>
                    </a:ext>
                  </a:extLst>
                </p14:cNvPr>
                <p14:cNvContentPartPr/>
                <p14:nvPr/>
              </p14:nvContentPartPr>
              <p14:xfrm>
                <a:off x="6560334" y="2574385"/>
                <a:ext cx="252360" cy="1414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61FF0C26-5D7C-4D61-91C0-FAC646E32D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51694" y="2565745"/>
                  <a:ext cx="2700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D3C17A39-9213-433C-A664-E9905E0F1D58}"/>
              </a:ext>
            </a:extLst>
          </p:cNvPr>
          <p:cNvGrpSpPr/>
          <p:nvPr/>
        </p:nvGrpSpPr>
        <p:grpSpPr>
          <a:xfrm>
            <a:off x="6931134" y="1446145"/>
            <a:ext cx="195480" cy="140760"/>
            <a:chOff x="6931134" y="1446145"/>
            <a:chExt cx="19548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1F97A7E-6B07-4DD2-AAAD-85143C957D62}"/>
                    </a:ext>
                  </a:extLst>
                </p14:cNvPr>
                <p14:cNvContentPartPr/>
                <p14:nvPr/>
              </p14:nvContentPartPr>
              <p14:xfrm>
                <a:off x="7004934" y="1446145"/>
                <a:ext cx="36000" cy="1407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1F97A7E-6B07-4DD2-AAAD-85143C957D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96294" y="1437145"/>
                  <a:ext cx="53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6BB508D-61D7-4FE8-9E91-80687FB1C1B9}"/>
                    </a:ext>
                  </a:extLst>
                </p14:cNvPr>
                <p14:cNvContentPartPr/>
                <p14:nvPr/>
              </p14:nvContentPartPr>
              <p14:xfrm>
                <a:off x="6931134" y="1567105"/>
                <a:ext cx="195480" cy="122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6BB508D-61D7-4FE8-9E91-80687FB1C1B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22494" y="1558105"/>
                  <a:ext cx="21312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5535A9A7-EC51-4EC5-822F-9F858A6056A2}"/>
                  </a:ext>
                </a:extLst>
              </p14:cNvPr>
              <p14:cNvContentPartPr/>
              <p14:nvPr/>
            </p14:nvContentPartPr>
            <p14:xfrm>
              <a:off x="7147134" y="3203305"/>
              <a:ext cx="156600" cy="1584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5535A9A7-EC51-4EC5-822F-9F858A6056A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138494" y="3194665"/>
                <a:ext cx="1742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upo 113">
            <a:extLst>
              <a:ext uri="{FF2B5EF4-FFF2-40B4-BE49-F238E27FC236}">
                <a16:creationId xmlns:a16="http://schemas.microsoft.com/office/drawing/2014/main" id="{2C608442-D117-49EF-B37F-922AF07625A6}"/>
              </a:ext>
            </a:extLst>
          </p:cNvPr>
          <p:cNvGrpSpPr/>
          <p:nvPr/>
        </p:nvGrpSpPr>
        <p:grpSpPr>
          <a:xfrm>
            <a:off x="7069014" y="1726585"/>
            <a:ext cx="338400" cy="261360"/>
            <a:chOff x="7069014" y="1726585"/>
            <a:chExt cx="3384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0A7D15F1-5590-4E1A-9960-BB1D5AC64E2B}"/>
                    </a:ext>
                  </a:extLst>
                </p14:cNvPr>
                <p14:cNvContentPartPr/>
                <p14:nvPr/>
              </p14:nvContentPartPr>
              <p14:xfrm>
                <a:off x="7069014" y="1726585"/>
                <a:ext cx="201240" cy="2077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0A7D15F1-5590-4E1A-9960-BB1D5AC64E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60374" y="1717585"/>
                  <a:ext cx="218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687A229-AC06-447B-93A4-816FB7329026}"/>
                    </a:ext>
                  </a:extLst>
                </p14:cNvPr>
                <p14:cNvContentPartPr/>
                <p14:nvPr/>
              </p14:nvContentPartPr>
              <p14:xfrm>
                <a:off x="7293654" y="1886425"/>
                <a:ext cx="113760" cy="1015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687A229-AC06-447B-93A4-816FB73290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85014" y="1877785"/>
                  <a:ext cx="1314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2951EDC-EF4B-4DF4-AA87-9C97FC663E8B}"/>
              </a:ext>
            </a:extLst>
          </p:cNvPr>
          <p:cNvGrpSpPr/>
          <p:nvPr/>
        </p:nvGrpSpPr>
        <p:grpSpPr>
          <a:xfrm>
            <a:off x="4462974" y="1746385"/>
            <a:ext cx="637560" cy="597600"/>
            <a:chOff x="4462974" y="1746385"/>
            <a:chExt cx="63756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F8A119A3-22AA-47D4-94C1-119E3C3DFDB0}"/>
                    </a:ext>
                  </a:extLst>
                </p14:cNvPr>
                <p14:cNvContentPartPr/>
                <p14:nvPr/>
              </p14:nvContentPartPr>
              <p14:xfrm>
                <a:off x="4542894" y="1746385"/>
                <a:ext cx="106200" cy="5976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F8A119A3-22AA-47D4-94C1-119E3C3DFDB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33894" y="1737385"/>
                  <a:ext cx="1238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BAB4EE5-BE41-4854-997E-FE4F15D38ACD}"/>
                    </a:ext>
                  </a:extLst>
                </p14:cNvPr>
                <p14:cNvContentPartPr/>
                <p14:nvPr/>
              </p14:nvContentPartPr>
              <p14:xfrm>
                <a:off x="4462974" y="1944745"/>
                <a:ext cx="212400" cy="1256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BAB4EE5-BE41-4854-997E-FE4F15D38AC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53974" y="1935745"/>
                  <a:ext cx="230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3387441-5342-44D2-8C7F-8FA48F2666B1}"/>
                    </a:ext>
                  </a:extLst>
                </p14:cNvPr>
                <p14:cNvContentPartPr/>
                <p14:nvPr/>
              </p14:nvContentPartPr>
              <p14:xfrm>
                <a:off x="4899654" y="2077945"/>
                <a:ext cx="200880" cy="2412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3387441-5342-44D2-8C7F-8FA48F2666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90654" y="2069305"/>
                  <a:ext cx="21852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9ECA65A6-70AD-4B0D-A4DB-50503691A368}"/>
              </a:ext>
            </a:extLst>
          </p:cNvPr>
          <p:cNvGrpSpPr/>
          <p:nvPr/>
        </p:nvGrpSpPr>
        <p:grpSpPr>
          <a:xfrm>
            <a:off x="3025494" y="1885345"/>
            <a:ext cx="446400" cy="428040"/>
            <a:chOff x="3025494" y="1885345"/>
            <a:chExt cx="44640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C2C6CC8-090E-4EEF-A2C8-F2BF92E2585A}"/>
                    </a:ext>
                  </a:extLst>
                </p14:cNvPr>
                <p14:cNvContentPartPr/>
                <p14:nvPr/>
              </p14:nvContentPartPr>
              <p14:xfrm>
                <a:off x="3028734" y="1962385"/>
                <a:ext cx="106920" cy="2890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C2C6CC8-090E-4EEF-A2C8-F2BF92E2585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19734" y="1953385"/>
                  <a:ext cx="124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0D6C48F-0653-41D5-9124-7D4DC4351897}"/>
                    </a:ext>
                  </a:extLst>
                </p14:cNvPr>
                <p14:cNvContentPartPr/>
                <p14:nvPr/>
              </p14:nvContentPartPr>
              <p14:xfrm>
                <a:off x="3025494" y="2192785"/>
                <a:ext cx="158040" cy="1206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0D6C48F-0653-41D5-9124-7D4DC43518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16494" y="2183785"/>
                  <a:ext cx="175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D2CB62C1-1E37-4A8D-AE0F-A15027DE4C0A}"/>
                    </a:ext>
                  </a:extLst>
                </p14:cNvPr>
                <p14:cNvContentPartPr/>
                <p14:nvPr/>
              </p14:nvContentPartPr>
              <p14:xfrm>
                <a:off x="3249414" y="1885345"/>
                <a:ext cx="222480" cy="2944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D2CB62C1-1E37-4A8D-AE0F-A15027DE4C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40774" y="1876705"/>
                  <a:ext cx="24012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upo 360">
            <a:extLst>
              <a:ext uri="{FF2B5EF4-FFF2-40B4-BE49-F238E27FC236}">
                <a16:creationId xmlns:a16="http://schemas.microsoft.com/office/drawing/2014/main" id="{BA592C23-348B-47C1-9688-000097FA8C4F}"/>
              </a:ext>
            </a:extLst>
          </p:cNvPr>
          <p:cNvGrpSpPr/>
          <p:nvPr/>
        </p:nvGrpSpPr>
        <p:grpSpPr>
          <a:xfrm>
            <a:off x="8296974" y="2246785"/>
            <a:ext cx="2365200" cy="376920"/>
            <a:chOff x="8296974" y="2246785"/>
            <a:chExt cx="23652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88CC81B5-782E-4417-ABED-87C3881612AB}"/>
                    </a:ext>
                  </a:extLst>
                </p14:cNvPr>
                <p14:cNvContentPartPr/>
                <p14:nvPr/>
              </p14:nvContentPartPr>
              <p14:xfrm>
                <a:off x="8296974" y="2262985"/>
                <a:ext cx="305640" cy="31104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88CC81B5-782E-4417-ABED-87C3881612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88334" y="2253985"/>
                  <a:ext cx="3232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6641E641-6A89-4B8D-8ED8-9C592954D13D}"/>
                    </a:ext>
                  </a:extLst>
                </p14:cNvPr>
                <p14:cNvContentPartPr/>
                <p14:nvPr/>
              </p14:nvContentPartPr>
              <p14:xfrm>
                <a:off x="8607654" y="2472865"/>
                <a:ext cx="189720" cy="15084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6641E641-6A89-4B8D-8ED8-9C592954D13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98654" y="2464225"/>
                  <a:ext cx="207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8B34DC48-650D-4D8B-97AC-11FD9DCD61F3}"/>
                    </a:ext>
                  </a:extLst>
                </p14:cNvPr>
                <p14:cNvContentPartPr/>
                <p14:nvPr/>
              </p14:nvContentPartPr>
              <p14:xfrm>
                <a:off x="8893854" y="2445505"/>
                <a:ext cx="285120" cy="1296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8B34DC48-650D-4D8B-97AC-11FD9DCD61F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84854" y="2436865"/>
                  <a:ext cx="302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D1627ED6-08DA-4DEF-B5BE-F462EA22E677}"/>
                    </a:ext>
                  </a:extLst>
                </p14:cNvPr>
                <p14:cNvContentPartPr/>
                <p14:nvPr/>
              </p14:nvContentPartPr>
              <p14:xfrm>
                <a:off x="8989974" y="2551345"/>
                <a:ext cx="199800" cy="2664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D1627ED6-08DA-4DEF-B5BE-F462EA22E6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80974" y="2542345"/>
                  <a:ext cx="217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524B1A41-64E0-4AB8-AC07-4280AB3A0E6E}"/>
                    </a:ext>
                  </a:extLst>
                </p14:cNvPr>
                <p14:cNvContentPartPr/>
                <p14:nvPr/>
              </p14:nvContentPartPr>
              <p14:xfrm>
                <a:off x="9295254" y="2306545"/>
                <a:ext cx="370440" cy="26532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524B1A41-64E0-4AB8-AC07-4280AB3A0E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86614" y="2297905"/>
                  <a:ext cx="388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D5B956C0-63D3-4C91-B4AD-FEA803BEEC06}"/>
                    </a:ext>
                  </a:extLst>
                </p14:cNvPr>
                <p14:cNvContentPartPr/>
                <p14:nvPr/>
              </p14:nvContentPartPr>
              <p14:xfrm>
                <a:off x="9741294" y="2489425"/>
                <a:ext cx="142200" cy="12132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D5B956C0-63D3-4C91-B4AD-FEA803BEEC0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32294" y="2480425"/>
                  <a:ext cx="159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088B8194-21C4-489D-9E02-684FD5AD1274}"/>
                    </a:ext>
                  </a:extLst>
                </p14:cNvPr>
                <p14:cNvContentPartPr/>
                <p14:nvPr/>
              </p14:nvContentPartPr>
              <p14:xfrm>
                <a:off x="9985734" y="2509945"/>
                <a:ext cx="65160" cy="2664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088B8194-21C4-489D-9E02-684FD5AD127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76734" y="2501305"/>
                  <a:ext cx="82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51447E89-5955-4E0E-910B-CDAEFBCD4E3D}"/>
                    </a:ext>
                  </a:extLst>
                </p14:cNvPr>
                <p14:cNvContentPartPr/>
                <p14:nvPr/>
              </p14:nvContentPartPr>
              <p14:xfrm>
                <a:off x="10166454" y="2246785"/>
                <a:ext cx="282960" cy="27180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51447E89-5955-4E0E-910B-CDAEFBCD4E3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57814" y="2237785"/>
                  <a:ext cx="300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74BFFD8E-45F0-4607-A8AE-53AE6BCD5820}"/>
                    </a:ext>
                  </a:extLst>
                </p14:cNvPr>
                <p14:cNvContentPartPr/>
                <p14:nvPr/>
              </p14:nvContentPartPr>
              <p14:xfrm>
                <a:off x="10459854" y="2274865"/>
                <a:ext cx="202320" cy="24660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74BFFD8E-45F0-4607-A8AE-53AE6BCD582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51214" y="2265865"/>
                  <a:ext cx="21996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o 365">
            <a:extLst>
              <a:ext uri="{FF2B5EF4-FFF2-40B4-BE49-F238E27FC236}">
                <a16:creationId xmlns:a16="http://schemas.microsoft.com/office/drawing/2014/main" id="{F82879DB-A1AA-4226-A804-BDF2B1B6B6A6}"/>
              </a:ext>
            </a:extLst>
          </p:cNvPr>
          <p:cNvGrpSpPr/>
          <p:nvPr/>
        </p:nvGrpSpPr>
        <p:grpSpPr>
          <a:xfrm>
            <a:off x="523854" y="2901625"/>
            <a:ext cx="11555280" cy="3303360"/>
            <a:chOff x="523854" y="2901625"/>
            <a:chExt cx="11555280" cy="33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ECE82C43-EAB8-4383-AB30-D98C4C548DFC}"/>
                    </a:ext>
                  </a:extLst>
                </p14:cNvPr>
                <p14:cNvContentPartPr/>
                <p14:nvPr/>
              </p14:nvContentPartPr>
              <p14:xfrm>
                <a:off x="592974" y="4624225"/>
                <a:ext cx="287280" cy="2412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ECE82C43-EAB8-4383-AB30-D98C4C548D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83974" y="4615225"/>
                  <a:ext cx="304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FF3D4A3D-56D7-43F7-B3F1-43C2863EBD0A}"/>
                    </a:ext>
                  </a:extLst>
                </p14:cNvPr>
                <p14:cNvContentPartPr/>
                <p14:nvPr/>
              </p14:nvContentPartPr>
              <p14:xfrm>
                <a:off x="722214" y="4668145"/>
                <a:ext cx="28440" cy="22752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FF3D4A3D-56D7-43F7-B3F1-43C2863EBD0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3214" y="4659505"/>
                  <a:ext cx="46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B2EAF411-6275-45EF-BF74-FFAF7678A4C5}"/>
                    </a:ext>
                  </a:extLst>
                </p14:cNvPr>
                <p14:cNvContentPartPr/>
                <p14:nvPr/>
              </p14:nvContentPartPr>
              <p14:xfrm>
                <a:off x="523854" y="4925185"/>
                <a:ext cx="377640" cy="864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B2EAF411-6275-45EF-BF74-FFAF7678A4C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5214" y="4916185"/>
                  <a:ext cx="395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97667784-1157-4B61-96C8-34D655E4307F}"/>
                    </a:ext>
                  </a:extLst>
                </p14:cNvPr>
                <p14:cNvContentPartPr/>
                <p14:nvPr/>
              </p14:nvContentPartPr>
              <p14:xfrm>
                <a:off x="1022454" y="4888105"/>
                <a:ext cx="43200" cy="16128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97667784-1157-4B61-96C8-34D655E4307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3814" y="4879105"/>
                  <a:ext cx="60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76580FE2-5F53-40D5-BC68-DD38D8D22011}"/>
                    </a:ext>
                  </a:extLst>
                </p14:cNvPr>
                <p14:cNvContentPartPr/>
                <p14:nvPr/>
              </p14:nvContentPartPr>
              <p14:xfrm>
                <a:off x="924894" y="4894225"/>
                <a:ext cx="260280" cy="16848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76580FE2-5F53-40D5-BC68-DD38D8D2201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5894" y="4885585"/>
                  <a:ext cx="277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3A2E9E2A-F22C-4D2E-85D8-83AA6CC25D5E}"/>
                    </a:ext>
                  </a:extLst>
                </p14:cNvPr>
                <p14:cNvContentPartPr/>
                <p14:nvPr/>
              </p14:nvContentPartPr>
              <p14:xfrm>
                <a:off x="1189494" y="5001505"/>
                <a:ext cx="231120" cy="13896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3A2E9E2A-F22C-4D2E-85D8-83AA6CC25D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80854" y="4992865"/>
                  <a:ext cx="248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606CC962-ECA1-45CD-B143-2F32E98D42DC}"/>
                    </a:ext>
                  </a:extLst>
                </p14:cNvPr>
                <p14:cNvContentPartPr/>
                <p14:nvPr/>
              </p14:nvContentPartPr>
              <p14:xfrm>
                <a:off x="1715094" y="4706665"/>
                <a:ext cx="40320" cy="20880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606CC962-ECA1-45CD-B143-2F32E98D42D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06094" y="4697665"/>
                  <a:ext cx="57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48BDE14D-25E7-44AF-86ED-1B9C2EED3616}"/>
                    </a:ext>
                  </a:extLst>
                </p14:cNvPr>
                <p14:cNvContentPartPr/>
                <p14:nvPr/>
              </p14:nvContentPartPr>
              <p14:xfrm>
                <a:off x="1604574" y="4846345"/>
                <a:ext cx="281880" cy="2844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48BDE14D-25E7-44AF-86ED-1B9C2EED36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95934" y="4837345"/>
                  <a:ext cx="299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BC7C614F-3F59-420A-92D2-5B83450F6B7D}"/>
                    </a:ext>
                  </a:extLst>
                </p14:cNvPr>
                <p14:cNvContentPartPr/>
                <p14:nvPr/>
              </p14:nvContentPartPr>
              <p14:xfrm>
                <a:off x="2101734" y="4681105"/>
                <a:ext cx="386280" cy="28548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BC7C614F-3F59-420A-92D2-5B83450F6B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92734" y="4672465"/>
                  <a:ext cx="403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A69B4CB8-9988-4195-B0A0-8BDB317AEC21}"/>
                    </a:ext>
                  </a:extLst>
                </p14:cNvPr>
                <p14:cNvContentPartPr/>
                <p14:nvPr/>
              </p14:nvContentPartPr>
              <p14:xfrm>
                <a:off x="2779614" y="4804945"/>
                <a:ext cx="207360" cy="648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A69B4CB8-9988-4195-B0A0-8BDB317AEC2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70974" y="4796305"/>
                  <a:ext cx="225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B7E7FA3E-E7F4-4F06-88C3-B12AE1E5B358}"/>
                    </a:ext>
                  </a:extLst>
                </p14:cNvPr>
                <p14:cNvContentPartPr/>
                <p14:nvPr/>
              </p14:nvContentPartPr>
              <p14:xfrm>
                <a:off x="2800134" y="4881985"/>
                <a:ext cx="199080" cy="3384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B7E7FA3E-E7F4-4F06-88C3-B12AE1E5B35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91134" y="4872985"/>
                  <a:ext cx="21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7D445675-FD47-4085-B67D-59E8F9BF5766}"/>
                    </a:ext>
                  </a:extLst>
                </p14:cNvPr>
                <p14:cNvContentPartPr/>
                <p14:nvPr/>
              </p14:nvContentPartPr>
              <p14:xfrm>
                <a:off x="3428334" y="4601905"/>
                <a:ext cx="327600" cy="28908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7D445675-FD47-4085-B67D-59E8F9BF576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19334" y="4593265"/>
                  <a:ext cx="345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211A5FAF-6185-4FE4-9014-1FAA64CB245C}"/>
                    </a:ext>
                  </a:extLst>
                </p14:cNvPr>
                <p14:cNvContentPartPr/>
                <p14:nvPr/>
              </p14:nvContentPartPr>
              <p14:xfrm>
                <a:off x="3891654" y="4784065"/>
                <a:ext cx="207360" cy="14868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211A5FAF-6185-4FE4-9014-1FAA64CB245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83014" y="4775425"/>
                  <a:ext cx="225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60CA8898-466C-488B-9169-899AE32E8ACA}"/>
                    </a:ext>
                  </a:extLst>
                </p14:cNvPr>
                <p14:cNvContentPartPr/>
                <p14:nvPr/>
              </p14:nvContentPartPr>
              <p14:xfrm>
                <a:off x="4571694" y="4785145"/>
                <a:ext cx="332280" cy="46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60CA8898-466C-488B-9169-899AE32E8AC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63054" y="4776145"/>
                  <a:ext cx="349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988D78C0-D4B4-43C6-B3F6-7D09D0355B89}"/>
                    </a:ext>
                  </a:extLst>
                </p14:cNvPr>
                <p14:cNvContentPartPr/>
                <p14:nvPr/>
              </p14:nvContentPartPr>
              <p14:xfrm>
                <a:off x="4896414" y="4684345"/>
                <a:ext cx="240120" cy="22104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988D78C0-D4B4-43C6-B3F6-7D09D0355B8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87414" y="4675705"/>
                  <a:ext cx="257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D0386448-B5C6-4002-A20E-515BF9ACD0A7}"/>
                    </a:ext>
                  </a:extLst>
                </p14:cNvPr>
                <p14:cNvContentPartPr/>
                <p14:nvPr/>
              </p14:nvContentPartPr>
              <p14:xfrm>
                <a:off x="5582214" y="4503625"/>
                <a:ext cx="296280" cy="35136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D0386448-B5C6-4002-A20E-515BF9ACD0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73214" y="4494625"/>
                  <a:ext cx="3139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9B167E39-A50F-40C9-A7EA-21A6E7D5B4A3}"/>
                    </a:ext>
                  </a:extLst>
                </p14:cNvPr>
                <p14:cNvContentPartPr/>
                <p14:nvPr/>
              </p14:nvContentPartPr>
              <p14:xfrm>
                <a:off x="5989374" y="4766785"/>
                <a:ext cx="46440" cy="9288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9B167E39-A50F-40C9-A7EA-21A6E7D5B4A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80374" y="4757785"/>
                  <a:ext cx="64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FE619BD9-E39D-4BEC-B66F-A40F93795773}"/>
                    </a:ext>
                  </a:extLst>
                </p14:cNvPr>
                <p14:cNvContentPartPr/>
                <p14:nvPr/>
              </p14:nvContentPartPr>
              <p14:xfrm>
                <a:off x="5901894" y="4740865"/>
                <a:ext cx="252000" cy="18144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FE619BD9-E39D-4BEC-B66F-A40F9379577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93254" y="4732225"/>
                  <a:ext cx="269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6C4BEEDF-47BA-401A-84E9-58F9788480E7}"/>
                    </a:ext>
                  </a:extLst>
                </p14:cNvPr>
                <p14:cNvContentPartPr/>
                <p14:nvPr/>
              </p14:nvContentPartPr>
              <p14:xfrm>
                <a:off x="6142014" y="4838425"/>
                <a:ext cx="292320" cy="15300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6C4BEEDF-47BA-401A-84E9-58F9788480E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33374" y="4829785"/>
                  <a:ext cx="309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52108600-6E35-4EB9-90B7-7C93598C6037}"/>
                    </a:ext>
                  </a:extLst>
                </p14:cNvPr>
                <p14:cNvContentPartPr/>
                <p14:nvPr/>
              </p14:nvContentPartPr>
              <p14:xfrm>
                <a:off x="6571854" y="4755625"/>
                <a:ext cx="152640" cy="4644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52108600-6E35-4EB9-90B7-7C93598C603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63214" y="4746625"/>
                  <a:ext cx="170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87A9B16C-0154-4CDA-93D2-3DE057C3D0F0}"/>
                    </a:ext>
                  </a:extLst>
                </p14:cNvPr>
                <p14:cNvContentPartPr/>
                <p14:nvPr/>
              </p14:nvContentPartPr>
              <p14:xfrm>
                <a:off x="6572574" y="4848145"/>
                <a:ext cx="104040" cy="313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87A9B16C-0154-4CDA-93D2-3DE057C3D0F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63574" y="4839505"/>
                  <a:ext cx="121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26071328-6FF1-4B3F-A591-BFE16FD88B65}"/>
                    </a:ext>
                  </a:extLst>
                </p14:cNvPr>
                <p14:cNvContentPartPr/>
                <p14:nvPr/>
              </p14:nvContentPartPr>
              <p14:xfrm>
                <a:off x="7174854" y="4521625"/>
                <a:ext cx="371520" cy="29448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26071328-6FF1-4B3F-A591-BFE16FD88B6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66214" y="4512985"/>
                  <a:ext cx="389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8BF48816-A1EF-412A-BEA4-FE73F674B16B}"/>
                    </a:ext>
                  </a:extLst>
                </p14:cNvPr>
                <p14:cNvContentPartPr/>
                <p14:nvPr/>
              </p14:nvContentPartPr>
              <p14:xfrm>
                <a:off x="7617654" y="4742665"/>
                <a:ext cx="173520" cy="11952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8BF48816-A1EF-412A-BEA4-FE73F674B16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09014" y="4734025"/>
                  <a:ext cx="191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3C34DDD5-D52A-4022-B351-C6A76B2B3629}"/>
                    </a:ext>
                  </a:extLst>
                </p14:cNvPr>
                <p14:cNvContentPartPr/>
                <p14:nvPr/>
              </p14:nvContentPartPr>
              <p14:xfrm>
                <a:off x="7918254" y="4772545"/>
                <a:ext cx="245160" cy="2664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3C34DDD5-D52A-4022-B351-C6A76B2B36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09254" y="4763545"/>
                  <a:ext cx="262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89370831-3806-4BB3-8E14-2E89F7347568}"/>
                    </a:ext>
                  </a:extLst>
                </p14:cNvPr>
                <p14:cNvContentPartPr/>
                <p14:nvPr/>
              </p14:nvContentPartPr>
              <p14:xfrm>
                <a:off x="8362854" y="4516945"/>
                <a:ext cx="344160" cy="30888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89370831-3806-4BB3-8E14-2E89F734756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53854" y="4507945"/>
                  <a:ext cx="361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838F5B16-D619-4D31-986B-7DDD88EE5EB1}"/>
                    </a:ext>
                  </a:extLst>
                </p14:cNvPr>
                <p14:cNvContentPartPr/>
                <p14:nvPr/>
              </p14:nvContentPartPr>
              <p14:xfrm>
                <a:off x="9182934" y="4623505"/>
                <a:ext cx="367560" cy="23940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838F5B16-D619-4D31-986B-7DDD88EE5EB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74294" y="4614505"/>
                  <a:ext cx="385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42F27F7B-1304-4538-8E13-8CF90C03D5EC}"/>
                    </a:ext>
                  </a:extLst>
                </p14:cNvPr>
                <p14:cNvContentPartPr/>
                <p14:nvPr/>
              </p14:nvContentPartPr>
              <p14:xfrm>
                <a:off x="9797454" y="4572025"/>
                <a:ext cx="245160" cy="20844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42F27F7B-1304-4538-8E13-8CF90C03D5E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88814" y="4563025"/>
                  <a:ext cx="262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31B7CBAF-569E-4CCE-ADA1-FDC896359DA3}"/>
                    </a:ext>
                  </a:extLst>
                </p14:cNvPr>
                <p14:cNvContentPartPr/>
                <p14:nvPr/>
              </p14:nvContentPartPr>
              <p14:xfrm>
                <a:off x="9759294" y="4618105"/>
                <a:ext cx="230400" cy="15552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31B7CBAF-569E-4CCE-ADA1-FDC896359DA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50654" y="4609105"/>
                  <a:ext cx="248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6CF369AC-674B-431F-8506-B13A81036E43}"/>
                    </a:ext>
                  </a:extLst>
                </p14:cNvPr>
                <p14:cNvContentPartPr/>
                <p14:nvPr/>
              </p14:nvContentPartPr>
              <p14:xfrm>
                <a:off x="627894" y="5863705"/>
                <a:ext cx="217440" cy="151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6CF369AC-674B-431F-8506-B13A81036E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9254" y="5854705"/>
                  <a:ext cx="235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AF7A0F46-4E63-45A9-97F6-EAF74C3016C9}"/>
                    </a:ext>
                  </a:extLst>
                </p14:cNvPr>
                <p14:cNvContentPartPr/>
                <p14:nvPr/>
              </p14:nvContentPartPr>
              <p14:xfrm>
                <a:off x="946134" y="5788825"/>
                <a:ext cx="185760" cy="2448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AF7A0F46-4E63-45A9-97F6-EAF74C3016C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37134" y="5779825"/>
                  <a:ext cx="203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E3DCB338-B7A9-4EF7-869B-AEAA6B7070AC}"/>
                    </a:ext>
                  </a:extLst>
                </p14:cNvPr>
                <p14:cNvContentPartPr/>
                <p14:nvPr/>
              </p14:nvContentPartPr>
              <p14:xfrm>
                <a:off x="1242414" y="5847865"/>
                <a:ext cx="224640" cy="18360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E3DCB338-B7A9-4EF7-869B-AEAA6B7070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233774" y="5838865"/>
                  <a:ext cx="242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0B53ABB9-F31F-4E33-B0C1-7971D5A6B74D}"/>
                    </a:ext>
                  </a:extLst>
                </p14:cNvPr>
                <p14:cNvContentPartPr/>
                <p14:nvPr/>
              </p14:nvContentPartPr>
              <p14:xfrm>
                <a:off x="1876374" y="5869825"/>
                <a:ext cx="219240" cy="223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0B53ABB9-F31F-4E33-B0C1-7971D5A6B74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67734" y="5861185"/>
                  <a:ext cx="236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7B1DD3B1-0710-4DF2-8C49-B2AD12BEC5A7}"/>
                    </a:ext>
                  </a:extLst>
                </p14:cNvPr>
                <p14:cNvContentPartPr/>
                <p14:nvPr/>
              </p14:nvContentPartPr>
              <p14:xfrm>
                <a:off x="1941894" y="5980345"/>
                <a:ext cx="163080" cy="313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7B1DD3B1-0710-4DF2-8C49-B2AD12BEC5A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33254" y="5971705"/>
                  <a:ext cx="180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4D751ADC-B026-4BBA-8923-1432207E4AEA}"/>
                    </a:ext>
                  </a:extLst>
                </p14:cNvPr>
                <p14:cNvContentPartPr/>
                <p14:nvPr/>
              </p14:nvContentPartPr>
              <p14:xfrm>
                <a:off x="2624454" y="5737345"/>
                <a:ext cx="360000" cy="26064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4D751ADC-B026-4BBA-8923-1432207E4AE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15454" y="5728705"/>
                  <a:ext cx="377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DCF5D6C5-B303-4155-9551-70429C8A8749}"/>
                    </a:ext>
                  </a:extLst>
                </p14:cNvPr>
                <p14:cNvContentPartPr/>
                <p14:nvPr/>
              </p14:nvContentPartPr>
              <p14:xfrm>
                <a:off x="3156174" y="5914825"/>
                <a:ext cx="180720" cy="15336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DCF5D6C5-B303-4155-9551-70429C8A874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47174" y="5905825"/>
                  <a:ext cx="198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1969464C-B264-424B-8A06-1173795CE10A}"/>
                    </a:ext>
                  </a:extLst>
                </p14:cNvPr>
                <p14:cNvContentPartPr/>
                <p14:nvPr/>
              </p14:nvContentPartPr>
              <p14:xfrm>
                <a:off x="3582414" y="5952625"/>
                <a:ext cx="35640" cy="4356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1969464C-B264-424B-8A06-1173795CE10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73774" y="5943625"/>
                  <a:ext cx="53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C4BDA1AC-95B1-4711-ACD5-2A842504C6FC}"/>
                    </a:ext>
                  </a:extLst>
                </p14:cNvPr>
                <p14:cNvContentPartPr/>
                <p14:nvPr/>
              </p14:nvContentPartPr>
              <p14:xfrm>
                <a:off x="3926214" y="5650945"/>
                <a:ext cx="127440" cy="37476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C4BDA1AC-95B1-4711-ACD5-2A842504C6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17214" y="5641945"/>
                  <a:ext cx="1450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1AD5C367-F3EA-4F69-9788-EC39EFE9DBE8}"/>
                    </a:ext>
                  </a:extLst>
                </p14:cNvPr>
                <p14:cNvContentPartPr/>
                <p14:nvPr/>
              </p14:nvContentPartPr>
              <p14:xfrm>
                <a:off x="4302414" y="5747785"/>
                <a:ext cx="258840" cy="2606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1AD5C367-F3EA-4F69-9788-EC39EFE9DBE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93414" y="5738785"/>
                  <a:ext cx="276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68AAD00A-552C-451F-8662-73ED741A8A37}"/>
                    </a:ext>
                  </a:extLst>
                </p14:cNvPr>
                <p14:cNvContentPartPr/>
                <p14:nvPr/>
              </p14:nvContentPartPr>
              <p14:xfrm>
                <a:off x="4613094" y="5739865"/>
                <a:ext cx="385920" cy="22392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68AAD00A-552C-451F-8662-73ED741A8A3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04454" y="5730865"/>
                  <a:ext cx="403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CE4D18B5-C555-4B8F-9DA5-C42A2C7170FD}"/>
                    </a:ext>
                  </a:extLst>
                </p14:cNvPr>
                <p14:cNvContentPartPr/>
                <p14:nvPr/>
              </p14:nvContentPartPr>
              <p14:xfrm>
                <a:off x="5247414" y="5737345"/>
                <a:ext cx="25560" cy="1278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CE4D18B5-C555-4B8F-9DA5-C42A2C7170F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38774" y="5728345"/>
                  <a:ext cx="4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6BFD94F4-B438-4EBD-AF1B-36DD88DE6BB5}"/>
                    </a:ext>
                  </a:extLst>
                </p14:cNvPr>
                <p14:cNvContentPartPr/>
                <p14:nvPr/>
              </p14:nvContentPartPr>
              <p14:xfrm>
                <a:off x="5153094" y="5837065"/>
                <a:ext cx="205200" cy="1944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6BFD94F4-B438-4EBD-AF1B-36DD88DE6BB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44454" y="5828065"/>
                  <a:ext cx="222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EE524C2F-1721-4ACC-9E99-982E9CA2B464}"/>
                    </a:ext>
                  </a:extLst>
                </p14:cNvPr>
                <p14:cNvContentPartPr/>
                <p14:nvPr/>
              </p14:nvContentPartPr>
              <p14:xfrm>
                <a:off x="5568894" y="5695225"/>
                <a:ext cx="273960" cy="24984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EE524C2F-1721-4ACC-9E99-982E9CA2B46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60254" y="5686585"/>
                  <a:ext cx="291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B94FE640-9EF3-4615-BE8E-94FE67762D6D}"/>
                    </a:ext>
                  </a:extLst>
                </p14:cNvPr>
                <p14:cNvContentPartPr/>
                <p14:nvPr/>
              </p14:nvContentPartPr>
              <p14:xfrm>
                <a:off x="5869494" y="5646265"/>
                <a:ext cx="333360" cy="27288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B94FE640-9EF3-4615-BE8E-94FE67762D6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60494" y="5637625"/>
                  <a:ext cx="3510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6957D4F1-2F77-4002-9ED5-CA4F9F054D8D}"/>
                    </a:ext>
                  </a:extLst>
                </p14:cNvPr>
                <p14:cNvContentPartPr/>
                <p14:nvPr/>
              </p14:nvContentPartPr>
              <p14:xfrm>
                <a:off x="6317694" y="5651665"/>
                <a:ext cx="233640" cy="32328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6957D4F1-2F77-4002-9ED5-CA4F9F054D8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08694" y="5642665"/>
                  <a:ext cx="251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BD1B9A59-1839-4F24-A105-301FD4046F4A}"/>
                    </a:ext>
                  </a:extLst>
                </p14:cNvPr>
                <p14:cNvContentPartPr/>
                <p14:nvPr/>
              </p14:nvContentPartPr>
              <p14:xfrm>
                <a:off x="6860934" y="5848945"/>
                <a:ext cx="320040" cy="1476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BD1B9A59-1839-4F24-A105-301FD4046F4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51934" y="5840305"/>
                  <a:ext cx="337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AD7BE2D4-6E3C-4FCB-8DB3-5ACCB1966D2A}"/>
                    </a:ext>
                  </a:extLst>
                </p14:cNvPr>
                <p14:cNvContentPartPr/>
                <p14:nvPr/>
              </p14:nvContentPartPr>
              <p14:xfrm>
                <a:off x="7174134" y="5739145"/>
                <a:ext cx="142560" cy="22968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AD7BE2D4-6E3C-4FCB-8DB3-5ACCB1966D2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65494" y="5730505"/>
                  <a:ext cx="160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5BB39F75-5783-4CB7-A03D-7BC92440DD6C}"/>
                    </a:ext>
                  </a:extLst>
                </p14:cNvPr>
                <p14:cNvContentPartPr/>
                <p14:nvPr/>
              </p14:nvContentPartPr>
              <p14:xfrm>
                <a:off x="7852374" y="5619985"/>
                <a:ext cx="418320" cy="32292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5BB39F75-5783-4CB7-A03D-7BC92440DD6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43734" y="5611345"/>
                  <a:ext cx="4359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13BB8B81-ABD3-4055-BA4D-962346329721}"/>
                    </a:ext>
                  </a:extLst>
                </p14:cNvPr>
                <p14:cNvContentPartPr/>
                <p14:nvPr/>
              </p14:nvContentPartPr>
              <p14:xfrm>
                <a:off x="8372934" y="5826625"/>
                <a:ext cx="192960" cy="14328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13BB8B81-ABD3-4055-BA4D-96234632972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63934" y="5817625"/>
                  <a:ext cx="210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2443CBE5-2017-45D6-BD9C-FB18C8A1230A}"/>
                    </a:ext>
                  </a:extLst>
                </p14:cNvPr>
                <p14:cNvContentPartPr/>
                <p14:nvPr/>
              </p14:nvContentPartPr>
              <p14:xfrm>
                <a:off x="8781174" y="5722945"/>
                <a:ext cx="284760" cy="864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2443CBE5-2017-45D6-BD9C-FB18C8A123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72174" y="5713945"/>
                  <a:ext cx="302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A9072BF0-55BE-4A7E-A630-86C3208CC971}"/>
                    </a:ext>
                  </a:extLst>
                </p14:cNvPr>
                <p14:cNvContentPartPr/>
                <p14:nvPr/>
              </p14:nvContentPartPr>
              <p14:xfrm>
                <a:off x="8940654" y="5807185"/>
                <a:ext cx="158040" cy="5040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A9072BF0-55BE-4A7E-A630-86C3208CC97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31654" y="5798545"/>
                  <a:ext cx="175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1D2866B2-0D15-4F33-8847-ACB038A8CA4E}"/>
                    </a:ext>
                  </a:extLst>
                </p14:cNvPr>
                <p14:cNvContentPartPr/>
                <p14:nvPr/>
              </p14:nvContentPartPr>
              <p14:xfrm>
                <a:off x="9965214" y="6010945"/>
                <a:ext cx="38160" cy="17856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1D2866B2-0D15-4F33-8847-ACB038A8CA4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956214" y="6002305"/>
                  <a:ext cx="55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2D5A9C1F-AA63-4C85-9F6C-247F1B60A9B5}"/>
                    </a:ext>
                  </a:extLst>
                </p14:cNvPr>
                <p14:cNvContentPartPr/>
                <p14:nvPr/>
              </p14:nvContentPartPr>
              <p14:xfrm>
                <a:off x="10061334" y="6055585"/>
                <a:ext cx="111600" cy="12960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2D5A9C1F-AA63-4C85-9F6C-247F1B60A9B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52334" y="6046585"/>
                  <a:ext cx="129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77B6F01B-36AC-4CF3-8DC1-F3A535A0FA94}"/>
                    </a:ext>
                  </a:extLst>
                </p14:cNvPr>
                <p14:cNvContentPartPr/>
                <p14:nvPr/>
              </p14:nvContentPartPr>
              <p14:xfrm>
                <a:off x="10235214" y="6013825"/>
                <a:ext cx="212040" cy="19116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77B6F01B-36AC-4CF3-8DC1-F3A535A0FA9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26214" y="6004825"/>
                  <a:ext cx="229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40E20C72-B8F5-4EE3-9EFD-BCD40DCFB29E}"/>
                    </a:ext>
                  </a:extLst>
                </p14:cNvPr>
                <p14:cNvContentPartPr/>
                <p14:nvPr/>
              </p14:nvContentPartPr>
              <p14:xfrm>
                <a:off x="9401454" y="5731585"/>
                <a:ext cx="142560" cy="1008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40E20C72-B8F5-4EE3-9EFD-BCD40DCFB29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92454" y="5722945"/>
                  <a:ext cx="160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AE0FBFFF-F3E6-4F18-8905-4EBD41E14586}"/>
                    </a:ext>
                  </a:extLst>
                </p14:cNvPr>
                <p14:cNvContentPartPr/>
                <p14:nvPr/>
              </p14:nvContentPartPr>
              <p14:xfrm>
                <a:off x="9781974" y="5440705"/>
                <a:ext cx="213840" cy="19656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AE0FBFFF-F3E6-4F18-8905-4EBD41E1458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73334" y="5432065"/>
                  <a:ext cx="231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C623C7EF-B038-43F6-9C6D-DCD530A64D25}"/>
                    </a:ext>
                  </a:extLst>
                </p14:cNvPr>
                <p14:cNvContentPartPr/>
                <p14:nvPr/>
              </p14:nvContentPartPr>
              <p14:xfrm>
                <a:off x="9737334" y="5774425"/>
                <a:ext cx="630000" cy="1692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C623C7EF-B038-43F6-9C6D-DCD530A64D2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28694" y="5765425"/>
                  <a:ext cx="647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ABDC1CE6-DB72-44A6-B346-EF67FEE3C6C7}"/>
                    </a:ext>
                  </a:extLst>
                </p14:cNvPr>
                <p14:cNvContentPartPr/>
                <p14:nvPr/>
              </p14:nvContentPartPr>
              <p14:xfrm>
                <a:off x="10412334" y="5704945"/>
                <a:ext cx="241920" cy="2412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ABDC1CE6-DB72-44A6-B346-EF67FEE3C6C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03334" y="5696305"/>
                  <a:ext cx="259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12871433-A0EF-49BE-9671-42DC7D24232C}"/>
                    </a:ext>
                  </a:extLst>
                </p14:cNvPr>
                <p14:cNvContentPartPr/>
                <p14:nvPr/>
              </p14:nvContentPartPr>
              <p14:xfrm>
                <a:off x="10529694" y="5851825"/>
                <a:ext cx="167040" cy="3348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12871433-A0EF-49BE-9671-42DC7D24232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20694" y="5843185"/>
                  <a:ext cx="184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A89E89B3-5851-48AA-AFAF-337513E06CDE}"/>
                    </a:ext>
                  </a:extLst>
                </p14:cNvPr>
                <p14:cNvContentPartPr/>
                <p14:nvPr/>
              </p14:nvContentPartPr>
              <p14:xfrm>
                <a:off x="10767294" y="5739865"/>
                <a:ext cx="131400" cy="936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A89E89B3-5851-48AA-AFAF-337513E06CD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758294" y="5731225"/>
                  <a:ext cx="149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0CF6F79A-9089-4EC0-B8CD-FD147F04D80B}"/>
                    </a:ext>
                  </a:extLst>
                </p14:cNvPr>
                <p14:cNvContentPartPr/>
                <p14:nvPr/>
              </p14:nvContentPartPr>
              <p14:xfrm>
                <a:off x="11005974" y="5653105"/>
                <a:ext cx="152280" cy="12420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0CF6F79A-9089-4EC0-B8CD-FD147F04D80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97334" y="5644105"/>
                  <a:ext cx="169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85B87FBE-489C-485B-84DD-D487B298DA79}"/>
                    </a:ext>
                  </a:extLst>
                </p14:cNvPr>
                <p14:cNvContentPartPr/>
                <p14:nvPr/>
              </p14:nvContentPartPr>
              <p14:xfrm>
                <a:off x="11161854" y="5485345"/>
                <a:ext cx="27000" cy="853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85B87FBE-489C-485B-84DD-D487B298DA7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152854" y="5476705"/>
                  <a:ext cx="44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D75F5482-D90C-4469-8366-B0CD95881805}"/>
                    </a:ext>
                  </a:extLst>
                </p14:cNvPr>
                <p14:cNvContentPartPr/>
                <p14:nvPr/>
              </p14:nvContentPartPr>
              <p14:xfrm>
                <a:off x="11254374" y="5585785"/>
                <a:ext cx="148320" cy="22032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D75F5482-D90C-4469-8366-B0CD9588180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245374" y="5577145"/>
                  <a:ext cx="165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BA56F1E7-525D-4B52-AB7C-CD5E579B9060}"/>
                    </a:ext>
                  </a:extLst>
                </p14:cNvPr>
                <p14:cNvContentPartPr/>
                <p14:nvPr/>
              </p14:nvContentPartPr>
              <p14:xfrm>
                <a:off x="11434014" y="5658505"/>
                <a:ext cx="203040" cy="11268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BA56F1E7-525D-4B52-AB7C-CD5E579B906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425374" y="5649505"/>
                  <a:ext cx="220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43E71686-EB97-4D9C-A1F0-CE33B26FA1F5}"/>
                    </a:ext>
                  </a:extLst>
                </p14:cNvPr>
                <p14:cNvContentPartPr/>
                <p14:nvPr/>
              </p14:nvContentPartPr>
              <p14:xfrm>
                <a:off x="11728854" y="5542585"/>
                <a:ext cx="268560" cy="21024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43E71686-EB97-4D9C-A1F0-CE33B26FA1F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720214" y="5533945"/>
                  <a:ext cx="286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02ABC6B6-2133-47D9-B567-54AE80D6F173}"/>
                    </a:ext>
                  </a:extLst>
                </p14:cNvPr>
                <p14:cNvContentPartPr/>
                <p14:nvPr/>
              </p14:nvContentPartPr>
              <p14:xfrm>
                <a:off x="10931814" y="2901625"/>
                <a:ext cx="1147320" cy="272124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02ABC6B6-2133-47D9-B567-54AE80D6F17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923174" y="2892625"/>
                  <a:ext cx="1164960" cy="27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upo 372">
            <a:extLst>
              <a:ext uri="{FF2B5EF4-FFF2-40B4-BE49-F238E27FC236}">
                <a16:creationId xmlns:a16="http://schemas.microsoft.com/office/drawing/2014/main" id="{D2339FFB-3638-407E-BF20-03D394185DD7}"/>
              </a:ext>
            </a:extLst>
          </p:cNvPr>
          <p:cNvGrpSpPr/>
          <p:nvPr/>
        </p:nvGrpSpPr>
        <p:grpSpPr>
          <a:xfrm>
            <a:off x="10939734" y="2219065"/>
            <a:ext cx="1144080" cy="342360"/>
            <a:chOff x="10939734" y="2219065"/>
            <a:chExt cx="114408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25B6DB06-7A02-45F9-98FB-2ABE7319FC97}"/>
                    </a:ext>
                  </a:extLst>
                </p14:cNvPr>
                <p14:cNvContentPartPr/>
                <p14:nvPr/>
              </p14:nvContentPartPr>
              <p14:xfrm>
                <a:off x="10939734" y="2391505"/>
                <a:ext cx="223560" cy="2124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25B6DB06-7A02-45F9-98FB-2ABE7319FC9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930734" y="2382865"/>
                  <a:ext cx="241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C2F50C43-152D-440A-850F-C635AD63AB39}"/>
                    </a:ext>
                  </a:extLst>
                </p14:cNvPr>
                <p14:cNvContentPartPr/>
                <p14:nvPr/>
              </p14:nvContentPartPr>
              <p14:xfrm>
                <a:off x="10989414" y="2504545"/>
                <a:ext cx="185400" cy="1728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C2F50C43-152D-440A-850F-C635AD63AB3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980774" y="2495545"/>
                  <a:ext cx="203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3FF301BE-D494-4AF1-9A0A-0728E1BF6DC6}"/>
                    </a:ext>
                  </a:extLst>
                </p14:cNvPr>
                <p14:cNvContentPartPr/>
                <p14:nvPr/>
              </p14:nvContentPartPr>
              <p14:xfrm>
                <a:off x="11286054" y="2496265"/>
                <a:ext cx="57960" cy="648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3FF301BE-D494-4AF1-9A0A-0728E1BF6DC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277054" y="2487265"/>
                  <a:ext cx="75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62C14986-912E-4C0A-8C66-D583202F6511}"/>
                    </a:ext>
                  </a:extLst>
                </p14:cNvPr>
                <p14:cNvContentPartPr/>
                <p14:nvPr/>
              </p14:nvContentPartPr>
              <p14:xfrm>
                <a:off x="11420694" y="2411665"/>
                <a:ext cx="136440" cy="10080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62C14986-912E-4C0A-8C66-D583202F651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411694" y="2403025"/>
                  <a:ext cx="154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4E71B2D3-DF41-4474-8527-183F3523716F}"/>
                    </a:ext>
                  </a:extLst>
                </p14:cNvPr>
                <p14:cNvContentPartPr/>
                <p14:nvPr/>
              </p14:nvContentPartPr>
              <p14:xfrm>
                <a:off x="11512854" y="2219065"/>
                <a:ext cx="22680" cy="6048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4E71B2D3-DF41-4474-8527-183F3523716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03854" y="2210425"/>
                  <a:ext cx="40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611B1BBB-8EAA-400C-9458-83E9F0032897}"/>
                    </a:ext>
                  </a:extLst>
                </p14:cNvPr>
                <p14:cNvContentPartPr/>
                <p14:nvPr/>
              </p14:nvContentPartPr>
              <p14:xfrm>
                <a:off x="11599614" y="2331385"/>
                <a:ext cx="133920" cy="15948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611B1BBB-8EAA-400C-9458-83E9F003289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590974" y="2322385"/>
                  <a:ext cx="151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E558DFFF-A861-4A8B-A94A-9BA3CDB4B010}"/>
                    </a:ext>
                  </a:extLst>
                </p14:cNvPr>
                <p14:cNvContentPartPr/>
                <p14:nvPr/>
              </p14:nvContentPartPr>
              <p14:xfrm>
                <a:off x="11756934" y="2354785"/>
                <a:ext cx="140040" cy="14868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E558DFFF-A861-4A8B-A94A-9BA3CDB4B01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747934" y="2345785"/>
                  <a:ext cx="157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9D07FC38-D9F1-4C13-902A-0E28BDB71F2C}"/>
                    </a:ext>
                  </a:extLst>
                </p14:cNvPr>
                <p14:cNvContentPartPr/>
                <p14:nvPr/>
              </p14:nvContentPartPr>
              <p14:xfrm>
                <a:off x="11953134" y="2445505"/>
                <a:ext cx="130680" cy="11592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9D07FC38-D9F1-4C13-902A-0E28BDB71F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944494" y="2436505"/>
                  <a:ext cx="1483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upo 384">
            <a:extLst>
              <a:ext uri="{FF2B5EF4-FFF2-40B4-BE49-F238E27FC236}">
                <a16:creationId xmlns:a16="http://schemas.microsoft.com/office/drawing/2014/main" id="{64A03268-F25C-43E1-AD12-7E460C604F65}"/>
              </a:ext>
            </a:extLst>
          </p:cNvPr>
          <p:cNvGrpSpPr/>
          <p:nvPr/>
        </p:nvGrpSpPr>
        <p:grpSpPr>
          <a:xfrm>
            <a:off x="8208414" y="2827105"/>
            <a:ext cx="786600" cy="62280"/>
            <a:chOff x="8208414" y="2827105"/>
            <a:chExt cx="78660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9550D80E-5D05-44DE-8D6F-BA6F7B6EF3B0}"/>
                    </a:ext>
                  </a:extLst>
                </p14:cNvPr>
                <p14:cNvContentPartPr/>
                <p14:nvPr/>
              </p14:nvContentPartPr>
              <p14:xfrm>
                <a:off x="8281134" y="2827105"/>
                <a:ext cx="611640" cy="1656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9550D80E-5D05-44DE-8D6F-BA6F7B6EF3B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72134" y="2818105"/>
                  <a:ext cx="629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03E8A1E6-A83F-4796-8895-A0601373C71F}"/>
                    </a:ext>
                  </a:extLst>
                </p14:cNvPr>
                <p14:cNvContentPartPr/>
                <p14:nvPr/>
              </p14:nvContentPartPr>
              <p14:xfrm>
                <a:off x="8208414" y="2885065"/>
                <a:ext cx="786600" cy="432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03E8A1E6-A83F-4796-8895-A0601373C71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199414" y="2876425"/>
                  <a:ext cx="8042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upo 383">
            <a:extLst>
              <a:ext uri="{FF2B5EF4-FFF2-40B4-BE49-F238E27FC236}">
                <a16:creationId xmlns:a16="http://schemas.microsoft.com/office/drawing/2014/main" id="{4D713983-DD62-40F9-9250-F2D422FE75BD}"/>
              </a:ext>
            </a:extLst>
          </p:cNvPr>
          <p:cNvGrpSpPr/>
          <p:nvPr/>
        </p:nvGrpSpPr>
        <p:grpSpPr>
          <a:xfrm>
            <a:off x="11146734" y="2721625"/>
            <a:ext cx="1153440" cy="136440"/>
            <a:chOff x="11146734" y="2721625"/>
            <a:chExt cx="115344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1FE5D718-4AF5-4F6D-9B06-54E439CC5D96}"/>
                    </a:ext>
                  </a:extLst>
                </p14:cNvPr>
                <p14:cNvContentPartPr/>
                <p14:nvPr/>
              </p14:nvContentPartPr>
              <p14:xfrm>
                <a:off x="11146734" y="2721625"/>
                <a:ext cx="1153440" cy="5796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1FE5D718-4AF5-4F6D-9B06-54E439CC5D9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138094" y="2712985"/>
                  <a:ext cx="1171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C91231DC-CBE6-4B83-85B6-D620CBDC8EFE}"/>
                    </a:ext>
                  </a:extLst>
                </p14:cNvPr>
                <p14:cNvContentPartPr/>
                <p14:nvPr/>
              </p14:nvContentPartPr>
              <p14:xfrm>
                <a:off x="11205774" y="2802625"/>
                <a:ext cx="1090440" cy="5544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C91231DC-CBE6-4B83-85B6-D620CBDC8EF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196774" y="2793985"/>
                  <a:ext cx="1108080" cy="7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331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4FE2130-44C4-47A7-AC9F-CE6FF95ABB82}"/>
              </a:ext>
            </a:extLst>
          </p:cNvPr>
          <p:cNvGrpSpPr/>
          <p:nvPr/>
        </p:nvGrpSpPr>
        <p:grpSpPr>
          <a:xfrm>
            <a:off x="393894" y="266425"/>
            <a:ext cx="376560" cy="297720"/>
            <a:chOff x="393894" y="266425"/>
            <a:chExt cx="3765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974EB82-CCA5-4425-B8DA-1D67E252D92D}"/>
                    </a:ext>
                  </a:extLst>
                </p14:cNvPr>
                <p14:cNvContentPartPr/>
                <p14:nvPr/>
              </p14:nvContentPartPr>
              <p14:xfrm>
                <a:off x="393894" y="266425"/>
                <a:ext cx="190080" cy="2689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974EB82-CCA5-4425-B8DA-1D67E252D92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4894" y="257425"/>
                  <a:ext cx="207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D658C7B4-EBA2-4DAB-8F01-D6FF1451677B}"/>
                    </a:ext>
                  </a:extLst>
                </p14:cNvPr>
                <p14:cNvContentPartPr/>
                <p14:nvPr/>
              </p14:nvContentPartPr>
              <p14:xfrm>
                <a:off x="668934" y="437065"/>
                <a:ext cx="101520" cy="1270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D658C7B4-EBA2-4DAB-8F01-D6FF145167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934" y="428425"/>
                  <a:ext cx="119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CBE3CA3-7F03-49DF-ACC7-45A62ADA21CC}"/>
                    </a:ext>
                  </a:extLst>
                </p14:cNvPr>
                <p14:cNvContentPartPr/>
                <p14:nvPr/>
              </p14:nvContentPartPr>
              <p14:xfrm>
                <a:off x="667494" y="329425"/>
                <a:ext cx="55440" cy="450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CBE3CA3-7F03-49DF-ACC7-45A62ADA21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8494" y="320425"/>
                  <a:ext cx="7308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013AA5EF-F792-4A79-9F4B-F4B11DB65DF5}"/>
                  </a:ext>
                </a:extLst>
              </p14:cNvPr>
              <p14:cNvContentPartPr/>
              <p14:nvPr/>
            </p14:nvContentPartPr>
            <p14:xfrm>
              <a:off x="1081134" y="392425"/>
              <a:ext cx="187200" cy="13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013AA5EF-F792-4A79-9F4B-F4B11DB65D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2494" y="383425"/>
                <a:ext cx="204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3A05095-90D7-4315-9B95-9EA247C9AFDE}"/>
                  </a:ext>
                </a:extLst>
              </p14:cNvPr>
              <p14:cNvContentPartPr/>
              <p14:nvPr/>
            </p14:nvContentPartPr>
            <p14:xfrm>
              <a:off x="1118574" y="505825"/>
              <a:ext cx="140760" cy="360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3A05095-90D7-4315-9B95-9EA247C9AF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9574" y="496825"/>
                <a:ext cx="1584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380CF5F-7A56-4747-B422-1597CDA83C95}"/>
                  </a:ext>
                </a:extLst>
              </p14:cNvPr>
              <p14:cNvContentPartPr/>
              <p14:nvPr/>
            </p14:nvContentPartPr>
            <p14:xfrm>
              <a:off x="1743174" y="293065"/>
              <a:ext cx="212400" cy="2552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380CF5F-7A56-4747-B422-1597CDA83C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34174" y="284425"/>
                <a:ext cx="2300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F030F0F-84F6-4C81-9527-D79FC8A8FBAF}"/>
                  </a:ext>
                </a:extLst>
              </p14:cNvPr>
              <p14:cNvContentPartPr/>
              <p14:nvPr/>
            </p14:nvContentPartPr>
            <p14:xfrm>
              <a:off x="2161854" y="483865"/>
              <a:ext cx="43560" cy="34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F030F0F-84F6-4C81-9527-D79FC8A8FB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3214" y="475225"/>
                <a:ext cx="6120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o 11">
            <a:extLst>
              <a:ext uri="{FF2B5EF4-FFF2-40B4-BE49-F238E27FC236}">
                <a16:creationId xmlns:a16="http://schemas.microsoft.com/office/drawing/2014/main" id="{98D35F24-9AA0-42AF-8DA8-7222D2E7C4A2}"/>
              </a:ext>
            </a:extLst>
          </p:cNvPr>
          <p:cNvGrpSpPr/>
          <p:nvPr/>
        </p:nvGrpSpPr>
        <p:grpSpPr>
          <a:xfrm>
            <a:off x="2525094" y="263185"/>
            <a:ext cx="625320" cy="246240"/>
            <a:chOff x="2525094" y="263185"/>
            <a:chExt cx="62532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3F0B13D-CB3F-4290-BD86-7414F8BC3C07}"/>
                    </a:ext>
                  </a:extLst>
                </p14:cNvPr>
                <p14:cNvContentPartPr/>
                <p14:nvPr/>
              </p14:nvContentPartPr>
              <p14:xfrm>
                <a:off x="2525094" y="263185"/>
                <a:ext cx="267480" cy="2462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3F0B13D-CB3F-4290-BD86-7414F8BC3C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16454" y="254545"/>
                  <a:ext cx="285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20EEEC5-9FDA-41E0-9360-5455D2E85B30}"/>
                    </a:ext>
                  </a:extLst>
                </p14:cNvPr>
                <p14:cNvContentPartPr/>
                <p14:nvPr/>
              </p14:nvContentPartPr>
              <p14:xfrm>
                <a:off x="2885454" y="313945"/>
                <a:ext cx="264960" cy="1666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20EEEC5-9FDA-41E0-9360-5455D2E85B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76814" y="304945"/>
                  <a:ext cx="28260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C79CD396-AFE6-4F3D-9B2F-9A2FE9314936}"/>
                  </a:ext>
                </a:extLst>
              </p14:cNvPr>
              <p14:cNvContentPartPr/>
              <p14:nvPr/>
            </p14:nvContentPartPr>
            <p14:xfrm>
              <a:off x="3418974" y="439225"/>
              <a:ext cx="134280" cy="126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C79CD396-AFE6-4F3D-9B2F-9A2FE931493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10334" y="430585"/>
                <a:ext cx="1519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EB6B728-DC24-4CDE-AC8F-434B741521E8}"/>
                  </a:ext>
                </a:extLst>
              </p14:cNvPr>
              <p14:cNvContentPartPr/>
              <p14:nvPr/>
            </p14:nvContentPartPr>
            <p14:xfrm>
              <a:off x="3818214" y="284425"/>
              <a:ext cx="244440" cy="216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EB6B728-DC24-4CDE-AC8F-434B741521E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09574" y="275785"/>
                <a:ext cx="26208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upo 20">
            <a:extLst>
              <a:ext uri="{FF2B5EF4-FFF2-40B4-BE49-F238E27FC236}">
                <a16:creationId xmlns:a16="http://schemas.microsoft.com/office/drawing/2014/main" id="{9A25B79B-4F8C-4A3F-8070-8F0B97BCD541}"/>
              </a:ext>
            </a:extLst>
          </p:cNvPr>
          <p:cNvGrpSpPr/>
          <p:nvPr/>
        </p:nvGrpSpPr>
        <p:grpSpPr>
          <a:xfrm>
            <a:off x="4537854" y="322225"/>
            <a:ext cx="429840" cy="229680"/>
            <a:chOff x="4537854" y="322225"/>
            <a:chExt cx="42984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938986B-EDD0-4D9F-A8FB-B13F8B850DEA}"/>
                    </a:ext>
                  </a:extLst>
                </p14:cNvPr>
                <p14:cNvContentPartPr/>
                <p14:nvPr/>
              </p14:nvContentPartPr>
              <p14:xfrm>
                <a:off x="4537854" y="428785"/>
                <a:ext cx="270720" cy="248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938986B-EDD0-4D9F-A8FB-B13F8B850D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8854" y="420145"/>
                  <a:ext cx="288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C703329-2A0B-4D3A-A19A-8D8CA07DE4EE}"/>
                    </a:ext>
                  </a:extLst>
                </p14:cNvPr>
                <p14:cNvContentPartPr/>
                <p14:nvPr/>
              </p14:nvContentPartPr>
              <p14:xfrm>
                <a:off x="4795614" y="322225"/>
                <a:ext cx="172080" cy="2296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C703329-2A0B-4D3A-A19A-8D8CA07DE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86614" y="313585"/>
                  <a:ext cx="18972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DDBD47F-6699-48FD-B245-2A35F2A347E7}"/>
              </a:ext>
            </a:extLst>
          </p:cNvPr>
          <p:cNvGrpSpPr/>
          <p:nvPr/>
        </p:nvGrpSpPr>
        <p:grpSpPr>
          <a:xfrm>
            <a:off x="5525694" y="239065"/>
            <a:ext cx="814680" cy="298800"/>
            <a:chOff x="5525694" y="239065"/>
            <a:chExt cx="81468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7C70275-33D9-4544-ADCD-5CF536D7E926}"/>
                    </a:ext>
                  </a:extLst>
                </p14:cNvPr>
                <p14:cNvContentPartPr/>
                <p14:nvPr/>
              </p14:nvContentPartPr>
              <p14:xfrm>
                <a:off x="5525694" y="239065"/>
                <a:ext cx="398880" cy="275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7C70275-33D9-4544-ADCD-5CF536D7E9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16694" y="230065"/>
                  <a:ext cx="4165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EC0D6FC-536D-49E0-AA8B-EF0D6DEEB399}"/>
                    </a:ext>
                  </a:extLst>
                </p14:cNvPr>
                <p14:cNvContentPartPr/>
                <p14:nvPr/>
              </p14:nvContentPartPr>
              <p14:xfrm>
                <a:off x="6162534" y="396025"/>
                <a:ext cx="170640" cy="13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EC0D6FC-536D-49E0-AA8B-EF0D6DEEB3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53534" y="387025"/>
                  <a:ext cx="188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55A3FE1-8B69-45F3-8D68-DD757B052DBB}"/>
                    </a:ext>
                  </a:extLst>
                </p14:cNvPr>
                <p14:cNvContentPartPr/>
                <p14:nvPr/>
              </p14:nvContentPartPr>
              <p14:xfrm>
                <a:off x="6108894" y="489265"/>
                <a:ext cx="231480" cy="486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55A3FE1-8B69-45F3-8D68-DD757B052D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99894" y="480625"/>
                  <a:ext cx="2491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7C72254-E94B-4017-AF64-9D1CF44516A4}"/>
              </a:ext>
            </a:extLst>
          </p:cNvPr>
          <p:cNvGrpSpPr/>
          <p:nvPr/>
        </p:nvGrpSpPr>
        <p:grpSpPr>
          <a:xfrm>
            <a:off x="6817014" y="176425"/>
            <a:ext cx="1522440" cy="443160"/>
            <a:chOff x="6817014" y="176425"/>
            <a:chExt cx="152244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7E0F2BD-23D7-44CB-8DCA-C14727C5B90E}"/>
                    </a:ext>
                  </a:extLst>
                </p14:cNvPr>
                <p14:cNvContentPartPr/>
                <p14:nvPr/>
              </p14:nvContentPartPr>
              <p14:xfrm>
                <a:off x="6817014" y="237265"/>
                <a:ext cx="248400" cy="2610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7E0F2BD-23D7-44CB-8DCA-C14727C5B9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08374" y="228265"/>
                  <a:ext cx="266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B8365AB-CC13-4421-B29B-38B33067591D}"/>
                    </a:ext>
                  </a:extLst>
                </p14:cNvPr>
                <p14:cNvContentPartPr/>
                <p14:nvPr/>
              </p14:nvContentPartPr>
              <p14:xfrm>
                <a:off x="7257294" y="362905"/>
                <a:ext cx="69840" cy="1339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B8365AB-CC13-4421-B29B-38B3306759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48654" y="354265"/>
                  <a:ext cx="87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574BD6A3-08A0-4C34-A2BB-D470D4C74D12}"/>
                    </a:ext>
                  </a:extLst>
                </p14:cNvPr>
                <p14:cNvContentPartPr/>
                <p14:nvPr/>
              </p14:nvContentPartPr>
              <p14:xfrm>
                <a:off x="7276014" y="281545"/>
                <a:ext cx="70560" cy="990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574BD6A3-08A0-4C34-A2BB-D470D4C74D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67014" y="272545"/>
                  <a:ext cx="88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97B3E65-675D-42EA-9B1E-D6AF41FBC4EE}"/>
                    </a:ext>
                  </a:extLst>
                </p14:cNvPr>
                <p14:cNvContentPartPr/>
                <p14:nvPr/>
              </p14:nvContentPartPr>
              <p14:xfrm>
                <a:off x="7673814" y="227545"/>
                <a:ext cx="52920" cy="1836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97B3E65-675D-42EA-9B1E-D6AF41FBC4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65174" y="218905"/>
                  <a:ext cx="70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43C1A64-5EAD-4652-98A5-C4D2D105B71F}"/>
                    </a:ext>
                  </a:extLst>
                </p14:cNvPr>
                <p14:cNvContentPartPr/>
                <p14:nvPr/>
              </p14:nvContentPartPr>
              <p14:xfrm>
                <a:off x="7623414" y="346345"/>
                <a:ext cx="173880" cy="331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43C1A64-5EAD-4652-98A5-C4D2D105B7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14414" y="337705"/>
                  <a:ext cx="191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D220F3C-D336-42CE-9405-C155CDE3FB09}"/>
                    </a:ext>
                  </a:extLst>
                </p14:cNvPr>
                <p14:cNvContentPartPr/>
                <p14:nvPr/>
              </p14:nvContentPartPr>
              <p14:xfrm>
                <a:off x="8035254" y="176425"/>
                <a:ext cx="225000" cy="2804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D220F3C-D336-42CE-9405-C155CDE3FB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26614" y="167425"/>
                  <a:ext cx="242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F35DF6FC-EEDF-4488-B044-AEB441E21F5C}"/>
                    </a:ext>
                  </a:extLst>
                </p14:cNvPr>
                <p14:cNvContentPartPr/>
                <p14:nvPr/>
              </p14:nvContentPartPr>
              <p14:xfrm>
                <a:off x="6843654" y="561985"/>
                <a:ext cx="1495800" cy="576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35DF6FC-EEDF-4488-B044-AEB441E21F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34654" y="552985"/>
                  <a:ext cx="15134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FF0F3607-651C-4DC8-B881-36AC0DBD7B07}"/>
              </a:ext>
            </a:extLst>
          </p:cNvPr>
          <p:cNvGrpSpPr/>
          <p:nvPr/>
        </p:nvGrpSpPr>
        <p:grpSpPr>
          <a:xfrm>
            <a:off x="7235334" y="734425"/>
            <a:ext cx="612000" cy="215640"/>
            <a:chOff x="7235334" y="734425"/>
            <a:chExt cx="6120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504A2F1-7FF0-4C97-9B00-9E12FC564B13}"/>
                    </a:ext>
                  </a:extLst>
                </p14:cNvPr>
                <p14:cNvContentPartPr/>
                <p14:nvPr/>
              </p14:nvContentPartPr>
              <p14:xfrm>
                <a:off x="7235334" y="734425"/>
                <a:ext cx="232560" cy="2156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504A2F1-7FF0-4C97-9B00-9E12FC564B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26694" y="725425"/>
                  <a:ext cx="250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19324F7-39F6-4847-B7A5-C7DB5210489E}"/>
                    </a:ext>
                  </a:extLst>
                </p14:cNvPr>
                <p14:cNvContentPartPr/>
                <p14:nvPr/>
              </p14:nvContentPartPr>
              <p14:xfrm>
                <a:off x="7543134" y="760705"/>
                <a:ext cx="304200" cy="1699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19324F7-39F6-4847-B7A5-C7DB521048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34494" y="752065"/>
                  <a:ext cx="32184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5227E5F-30A5-47A7-A3D3-F186AFC1620A}"/>
              </a:ext>
            </a:extLst>
          </p:cNvPr>
          <p:cNvGrpSpPr/>
          <p:nvPr/>
        </p:nvGrpSpPr>
        <p:grpSpPr>
          <a:xfrm>
            <a:off x="487854" y="1265785"/>
            <a:ext cx="926280" cy="464040"/>
            <a:chOff x="487854" y="1265785"/>
            <a:chExt cx="92628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AE8A52F-0195-46BB-929C-53845CB4144F}"/>
                    </a:ext>
                  </a:extLst>
                </p14:cNvPr>
                <p14:cNvContentPartPr/>
                <p14:nvPr/>
              </p14:nvContentPartPr>
              <p14:xfrm>
                <a:off x="487854" y="1265785"/>
                <a:ext cx="288360" cy="2588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AE8A52F-0195-46BB-929C-53845CB414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9214" y="1257145"/>
                  <a:ext cx="306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E09A75B-C044-42B7-9C8B-DE15CA155D3E}"/>
                    </a:ext>
                  </a:extLst>
                </p14:cNvPr>
                <p14:cNvContentPartPr/>
                <p14:nvPr/>
              </p14:nvContentPartPr>
              <p14:xfrm>
                <a:off x="1004454" y="1477465"/>
                <a:ext cx="25920" cy="142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E09A75B-C044-42B7-9C8B-DE15CA155D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5454" y="1468825"/>
                  <a:ext cx="43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7B7D9A5-3C81-4C78-A254-252E715139A5}"/>
                    </a:ext>
                  </a:extLst>
                </p14:cNvPr>
                <p14:cNvContentPartPr/>
                <p14:nvPr/>
              </p14:nvContentPartPr>
              <p14:xfrm>
                <a:off x="836694" y="1496905"/>
                <a:ext cx="291960" cy="1684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7B7D9A5-3C81-4C78-A254-252E715139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8054" y="1488265"/>
                  <a:ext cx="309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B7B726B-B121-436A-9132-47FCEA091741}"/>
                    </a:ext>
                  </a:extLst>
                </p14:cNvPr>
                <p14:cNvContentPartPr/>
                <p14:nvPr/>
              </p14:nvContentPartPr>
              <p14:xfrm>
                <a:off x="1235574" y="1599505"/>
                <a:ext cx="178560" cy="1303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B7B726B-B121-436A-9132-47FCEA0917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26934" y="1590865"/>
                  <a:ext cx="1962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31AF22B-01F1-419C-8F7E-DF23567F3262}"/>
              </a:ext>
            </a:extLst>
          </p:cNvPr>
          <p:cNvGrpSpPr/>
          <p:nvPr/>
        </p:nvGrpSpPr>
        <p:grpSpPr>
          <a:xfrm>
            <a:off x="1730934" y="1449025"/>
            <a:ext cx="204120" cy="104040"/>
            <a:chOff x="1730934" y="1449025"/>
            <a:chExt cx="20412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D275E58-AC0E-4643-8C9F-34EA50BC791E}"/>
                    </a:ext>
                  </a:extLst>
                </p14:cNvPr>
                <p14:cNvContentPartPr/>
                <p14:nvPr/>
              </p14:nvContentPartPr>
              <p14:xfrm>
                <a:off x="1730934" y="1449025"/>
                <a:ext cx="204120" cy="230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D275E58-AC0E-4643-8C9F-34EA50BC79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21934" y="1440385"/>
                  <a:ext cx="221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2A55D5E-F9BF-4FB7-9B53-6726B2653833}"/>
                    </a:ext>
                  </a:extLst>
                </p14:cNvPr>
                <p14:cNvContentPartPr/>
                <p14:nvPr/>
              </p14:nvContentPartPr>
              <p14:xfrm>
                <a:off x="1762254" y="1538305"/>
                <a:ext cx="126720" cy="147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2A55D5E-F9BF-4FB7-9B53-6726B26538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53254" y="1529665"/>
                  <a:ext cx="14436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D89138DE-20F9-4B30-8ECB-F4507384354F}"/>
                  </a:ext>
                </a:extLst>
              </p14:cNvPr>
              <p14:cNvContentPartPr/>
              <p14:nvPr/>
            </p14:nvContentPartPr>
            <p14:xfrm>
              <a:off x="2223774" y="1462705"/>
              <a:ext cx="260640" cy="1080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D89138DE-20F9-4B30-8ECB-F4507384354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14774" y="1454065"/>
                <a:ext cx="27828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o 47">
            <a:extLst>
              <a:ext uri="{FF2B5EF4-FFF2-40B4-BE49-F238E27FC236}">
                <a16:creationId xmlns:a16="http://schemas.microsoft.com/office/drawing/2014/main" id="{D4BC3C13-7852-4CA4-BE15-2032F5834C37}"/>
              </a:ext>
            </a:extLst>
          </p:cNvPr>
          <p:cNvGrpSpPr/>
          <p:nvPr/>
        </p:nvGrpSpPr>
        <p:grpSpPr>
          <a:xfrm>
            <a:off x="2722734" y="1218985"/>
            <a:ext cx="1450080" cy="304560"/>
            <a:chOff x="2722734" y="1218985"/>
            <a:chExt cx="145008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ACB9A60-8B7E-4A14-9AD3-F29D64423280}"/>
                    </a:ext>
                  </a:extLst>
                </p14:cNvPr>
                <p14:cNvContentPartPr/>
                <p14:nvPr/>
              </p14:nvContentPartPr>
              <p14:xfrm>
                <a:off x="2722734" y="1386745"/>
                <a:ext cx="187200" cy="1368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ACB9A60-8B7E-4A14-9AD3-F29D644232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14094" y="1377745"/>
                  <a:ext cx="204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FB9F026-BB31-46B0-867B-86E663468E9A}"/>
                    </a:ext>
                  </a:extLst>
                </p14:cNvPr>
                <p14:cNvContentPartPr/>
                <p14:nvPr/>
              </p14:nvContentPartPr>
              <p14:xfrm>
                <a:off x="2902734" y="1218985"/>
                <a:ext cx="15120" cy="730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FB9F026-BB31-46B0-867B-86E663468E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94094" y="1209985"/>
                  <a:ext cx="3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5229D75-A99F-4E42-89A2-FB872C25F447}"/>
                    </a:ext>
                  </a:extLst>
                </p14:cNvPr>
                <p14:cNvContentPartPr/>
                <p14:nvPr/>
              </p14:nvContentPartPr>
              <p14:xfrm>
                <a:off x="3001014" y="1304305"/>
                <a:ext cx="237600" cy="2037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5229D75-A99F-4E42-89A2-FB872C25F4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92374" y="1295305"/>
                  <a:ext cx="255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9D181E7-F023-414A-AEC9-37DA98833F1F}"/>
                    </a:ext>
                  </a:extLst>
                </p14:cNvPr>
                <p14:cNvContentPartPr/>
                <p14:nvPr/>
              </p14:nvContentPartPr>
              <p14:xfrm>
                <a:off x="3362454" y="1383865"/>
                <a:ext cx="293760" cy="1087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9D181E7-F023-414A-AEC9-37DA98833F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53814" y="1375225"/>
                  <a:ext cx="311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3850DB1-E82D-4CF4-B9C3-85337580CA62}"/>
                    </a:ext>
                  </a:extLst>
                </p14:cNvPr>
                <p14:cNvContentPartPr/>
                <p14:nvPr/>
              </p14:nvContentPartPr>
              <p14:xfrm>
                <a:off x="3861054" y="1314385"/>
                <a:ext cx="311760" cy="1882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3850DB1-E82D-4CF4-B9C3-85337580CA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52054" y="1305385"/>
                  <a:ext cx="32940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361E23A6-0051-4974-B3DF-2A2191AAABD6}"/>
                  </a:ext>
                </a:extLst>
              </p14:cNvPr>
              <p14:cNvContentPartPr/>
              <p14:nvPr/>
            </p14:nvContentPartPr>
            <p14:xfrm>
              <a:off x="4482414" y="1455145"/>
              <a:ext cx="247320" cy="828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361E23A6-0051-4974-B3DF-2A2191AAABD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73774" y="1446505"/>
                <a:ext cx="26496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o 65">
            <a:extLst>
              <a:ext uri="{FF2B5EF4-FFF2-40B4-BE49-F238E27FC236}">
                <a16:creationId xmlns:a16="http://schemas.microsoft.com/office/drawing/2014/main" id="{AAF1FD77-5E55-406D-A4E9-CB43BD4017C0}"/>
              </a:ext>
            </a:extLst>
          </p:cNvPr>
          <p:cNvGrpSpPr/>
          <p:nvPr/>
        </p:nvGrpSpPr>
        <p:grpSpPr>
          <a:xfrm>
            <a:off x="5260374" y="1120705"/>
            <a:ext cx="2430360" cy="754200"/>
            <a:chOff x="5260374" y="1120705"/>
            <a:chExt cx="2430360" cy="75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284DEF6-81FB-4EB3-B1FD-B0EDC122786E}"/>
                    </a:ext>
                  </a:extLst>
                </p14:cNvPr>
                <p14:cNvContentPartPr/>
                <p14:nvPr/>
              </p14:nvContentPartPr>
              <p14:xfrm>
                <a:off x="5260374" y="1120705"/>
                <a:ext cx="244080" cy="754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284DEF6-81FB-4EB3-B1FD-B0EDC12278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1734" y="1112065"/>
                  <a:ext cx="26172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A8FA760-645E-40B1-BD36-07A3212B6F4A}"/>
                    </a:ext>
                  </a:extLst>
                </p14:cNvPr>
                <p14:cNvContentPartPr/>
                <p14:nvPr/>
              </p14:nvContentPartPr>
              <p14:xfrm>
                <a:off x="5564934" y="1229425"/>
                <a:ext cx="171000" cy="2124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A8FA760-645E-40B1-BD36-07A3212B6F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56294" y="1220425"/>
                  <a:ext cx="188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BDF5065-5D0F-4616-90FD-B99886D58D0B}"/>
                    </a:ext>
                  </a:extLst>
                </p14:cNvPr>
                <p14:cNvContentPartPr/>
                <p14:nvPr/>
              </p14:nvContentPartPr>
              <p14:xfrm>
                <a:off x="5811174" y="1346065"/>
                <a:ext cx="49680" cy="1062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BDF5065-5D0F-4616-90FD-B99886D58D0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02174" y="1337425"/>
                  <a:ext cx="67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863A07E-A096-46A6-B6C6-3F8D9F2E0A13}"/>
                    </a:ext>
                  </a:extLst>
                </p14:cNvPr>
                <p14:cNvContentPartPr/>
                <p14:nvPr/>
              </p14:nvContentPartPr>
              <p14:xfrm>
                <a:off x="5814414" y="1295305"/>
                <a:ext cx="68040" cy="676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863A07E-A096-46A6-B6C6-3F8D9F2E0A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05414" y="1286305"/>
                  <a:ext cx="8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825D1C6-F340-4B45-90AC-D205965001E0}"/>
                    </a:ext>
                  </a:extLst>
                </p14:cNvPr>
                <p14:cNvContentPartPr/>
                <p14:nvPr/>
              </p14:nvContentPartPr>
              <p14:xfrm>
                <a:off x="6129054" y="1289185"/>
                <a:ext cx="30600" cy="1047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825D1C6-F340-4B45-90AC-D205965001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20054" y="1280185"/>
                  <a:ext cx="48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5D545F2-DE4F-439F-B00B-5F5AD2F66A37}"/>
                    </a:ext>
                  </a:extLst>
                </p14:cNvPr>
                <p14:cNvContentPartPr/>
                <p14:nvPr/>
              </p14:nvContentPartPr>
              <p14:xfrm>
                <a:off x="6079014" y="1360465"/>
                <a:ext cx="134280" cy="198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5D545F2-DE4F-439F-B00B-5F5AD2F66A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70374" y="1351465"/>
                  <a:ext cx="151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0724411-4444-4A6E-950B-E746509D49E0}"/>
                    </a:ext>
                  </a:extLst>
                </p14:cNvPr>
                <p14:cNvContentPartPr/>
                <p14:nvPr/>
              </p14:nvContentPartPr>
              <p14:xfrm>
                <a:off x="6383574" y="1229065"/>
                <a:ext cx="243720" cy="1760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0724411-4444-4A6E-950B-E746509D49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74934" y="1220065"/>
                  <a:ext cx="261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D0D9C76-CEC5-49EB-94A0-EBFE4D927BBB}"/>
                    </a:ext>
                  </a:extLst>
                </p14:cNvPr>
                <p14:cNvContentPartPr/>
                <p14:nvPr/>
              </p14:nvContentPartPr>
              <p14:xfrm>
                <a:off x="5505894" y="1538305"/>
                <a:ext cx="1131480" cy="334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D0D9C76-CEC5-49EB-94A0-EBFE4D927B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97254" y="1529665"/>
                  <a:ext cx="1149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2529492-C885-4905-B8C2-7CA74AC6F47D}"/>
                    </a:ext>
                  </a:extLst>
                </p14:cNvPr>
                <p14:cNvContentPartPr/>
                <p14:nvPr/>
              </p14:nvContentPartPr>
              <p14:xfrm>
                <a:off x="5899374" y="1701385"/>
                <a:ext cx="183600" cy="1504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2529492-C885-4905-B8C2-7CA74AC6F47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90734" y="1692745"/>
                  <a:ext cx="201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1710C39-7D3D-4418-8B90-FFCBB6C07CE1}"/>
                    </a:ext>
                  </a:extLst>
                </p14:cNvPr>
                <p14:cNvContentPartPr/>
                <p14:nvPr/>
              </p14:nvContentPartPr>
              <p14:xfrm>
                <a:off x="6113214" y="1715785"/>
                <a:ext cx="246600" cy="1234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1710C39-7D3D-4418-8B90-FFCBB6C07C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04574" y="1707145"/>
                  <a:ext cx="264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9E7A851-C287-4C1A-B77C-DF1FA727ADFA}"/>
                    </a:ext>
                  </a:extLst>
                </p14:cNvPr>
                <p14:cNvContentPartPr/>
                <p14:nvPr/>
              </p14:nvContentPartPr>
              <p14:xfrm>
                <a:off x="6744294" y="1196665"/>
                <a:ext cx="312120" cy="6408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9E7A851-C287-4C1A-B77C-DF1FA727AD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35654" y="1188025"/>
                  <a:ext cx="32976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27FE2CF3-21DA-4C63-BB30-71B4D6568A4D}"/>
                    </a:ext>
                  </a:extLst>
                </p14:cNvPr>
                <p14:cNvContentPartPr/>
                <p14:nvPr/>
              </p14:nvContentPartPr>
              <p14:xfrm>
                <a:off x="7331454" y="1344625"/>
                <a:ext cx="359280" cy="2696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27FE2CF3-21DA-4C63-BB30-71B4D6568A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22454" y="1335985"/>
                  <a:ext cx="3769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93D7CACE-C7CE-4C7C-9957-B7B3BD9FB131}"/>
              </a:ext>
            </a:extLst>
          </p:cNvPr>
          <p:cNvGrpSpPr/>
          <p:nvPr/>
        </p:nvGrpSpPr>
        <p:grpSpPr>
          <a:xfrm>
            <a:off x="8037774" y="1310065"/>
            <a:ext cx="267120" cy="195840"/>
            <a:chOff x="8037774" y="1310065"/>
            <a:chExt cx="2671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1E63D77-770E-4A85-8306-311504CF4280}"/>
                    </a:ext>
                  </a:extLst>
                </p14:cNvPr>
                <p14:cNvContentPartPr/>
                <p14:nvPr/>
              </p14:nvContentPartPr>
              <p14:xfrm>
                <a:off x="8042094" y="1310065"/>
                <a:ext cx="262800" cy="1958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1E63D77-770E-4A85-8306-311504CF42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33454" y="1301065"/>
                  <a:ext cx="280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6E579DD-7B2A-46E8-AD38-B71E82E053D3}"/>
                    </a:ext>
                  </a:extLst>
                </p14:cNvPr>
                <p14:cNvContentPartPr/>
                <p14:nvPr/>
              </p14:nvContentPartPr>
              <p14:xfrm>
                <a:off x="8037774" y="1319785"/>
                <a:ext cx="215640" cy="1627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6E579DD-7B2A-46E8-AD38-B71E82E053D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8774" y="1310785"/>
                  <a:ext cx="23328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1520A713-24A9-472B-96E1-5F52C19F881E}"/>
                  </a:ext>
                </a:extLst>
              </p14:cNvPr>
              <p14:cNvContentPartPr/>
              <p14:nvPr/>
            </p14:nvContentPartPr>
            <p14:xfrm>
              <a:off x="831654" y="2752945"/>
              <a:ext cx="258840" cy="1692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1520A713-24A9-472B-96E1-5F52C19F881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2654" y="2743945"/>
                <a:ext cx="27648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EBAB3255-2F4A-4591-B262-C6F19F1D17BC}"/>
              </a:ext>
            </a:extLst>
          </p:cNvPr>
          <p:cNvGrpSpPr/>
          <p:nvPr/>
        </p:nvGrpSpPr>
        <p:grpSpPr>
          <a:xfrm>
            <a:off x="1339614" y="2503105"/>
            <a:ext cx="888120" cy="266760"/>
            <a:chOff x="1339614" y="2503105"/>
            <a:chExt cx="88812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16A22CB-2F83-4BAD-933A-29813DEAB722}"/>
                    </a:ext>
                  </a:extLst>
                </p14:cNvPr>
                <p14:cNvContentPartPr/>
                <p14:nvPr/>
              </p14:nvContentPartPr>
              <p14:xfrm>
                <a:off x="1339614" y="2650345"/>
                <a:ext cx="224640" cy="1195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16A22CB-2F83-4BAD-933A-29813DEAB7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30614" y="2641345"/>
                  <a:ext cx="242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E23CEA3-E078-4D7F-A69E-1D1CDEF84749}"/>
                    </a:ext>
                  </a:extLst>
                </p14:cNvPr>
                <p14:cNvContentPartPr/>
                <p14:nvPr/>
              </p14:nvContentPartPr>
              <p14:xfrm>
                <a:off x="1626894" y="2503105"/>
                <a:ext cx="27000" cy="813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E23CEA3-E078-4D7F-A69E-1D1CDEF847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17894" y="2494465"/>
                  <a:ext cx="44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2A09A6C-C3C6-4CDA-9738-9EE8CA37D6EB}"/>
                    </a:ext>
                  </a:extLst>
                </p14:cNvPr>
                <p14:cNvContentPartPr/>
                <p14:nvPr/>
              </p14:nvContentPartPr>
              <p14:xfrm>
                <a:off x="1761174" y="2565025"/>
                <a:ext cx="176040" cy="1674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2A09A6C-C3C6-4CDA-9738-9EE8CA37D6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52174" y="2556025"/>
                  <a:ext cx="193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97AA603-D3A0-4DA6-95BB-8E47F00F615F}"/>
                    </a:ext>
                  </a:extLst>
                </p14:cNvPr>
                <p14:cNvContentPartPr/>
                <p14:nvPr/>
              </p14:nvContentPartPr>
              <p14:xfrm>
                <a:off x="2058894" y="2576905"/>
                <a:ext cx="168840" cy="1688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97AA603-D3A0-4DA6-95BB-8E47F00F61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50254" y="2568265"/>
                  <a:ext cx="18648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F4F8D981-427E-4FD9-91DE-3F4EC967899A}"/>
              </a:ext>
            </a:extLst>
          </p:cNvPr>
          <p:cNvGrpSpPr/>
          <p:nvPr/>
        </p:nvGrpSpPr>
        <p:grpSpPr>
          <a:xfrm>
            <a:off x="2605374" y="2418865"/>
            <a:ext cx="1005840" cy="272520"/>
            <a:chOff x="2605374" y="2418865"/>
            <a:chExt cx="10058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E9235ECE-027D-4225-8F53-7CAE912466E6}"/>
                    </a:ext>
                  </a:extLst>
                </p14:cNvPr>
                <p14:cNvContentPartPr/>
                <p14:nvPr/>
              </p14:nvContentPartPr>
              <p14:xfrm>
                <a:off x="2605374" y="2661145"/>
                <a:ext cx="294120" cy="97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E9235ECE-027D-4225-8F53-7CAE912466E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96374" y="2652145"/>
                  <a:ext cx="311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76119C8-9178-4456-BAA0-BAF166E1F21B}"/>
                    </a:ext>
                  </a:extLst>
                </p14:cNvPr>
                <p14:cNvContentPartPr/>
                <p14:nvPr/>
              </p14:nvContentPartPr>
              <p14:xfrm>
                <a:off x="3079134" y="2418865"/>
                <a:ext cx="296280" cy="2725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76119C8-9178-4456-BAA0-BAF166E1F21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70134" y="2409865"/>
                  <a:ext cx="3139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D9F25F3-84E6-4E7E-BEFC-D8FEB52BF129}"/>
                    </a:ext>
                  </a:extLst>
                </p14:cNvPr>
                <p14:cNvContentPartPr/>
                <p14:nvPr/>
              </p14:nvContentPartPr>
              <p14:xfrm>
                <a:off x="3507894" y="2534065"/>
                <a:ext cx="62640" cy="1558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D9F25F3-84E6-4E7E-BEFC-D8FEB52BF1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98894" y="2525065"/>
                  <a:ext cx="80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01F53FC-025D-49EA-8F7A-5102EC1D969D}"/>
                    </a:ext>
                  </a:extLst>
                </p14:cNvPr>
                <p14:cNvContentPartPr/>
                <p14:nvPr/>
              </p14:nvContentPartPr>
              <p14:xfrm>
                <a:off x="3504654" y="2489785"/>
                <a:ext cx="106560" cy="763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01F53FC-025D-49EA-8F7A-5102EC1D96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95654" y="2480785"/>
                  <a:ext cx="12420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157DE2E4-473B-414C-A486-166012310E12}"/>
                  </a:ext>
                </a:extLst>
              </p14:cNvPr>
              <p14:cNvContentPartPr/>
              <p14:nvPr/>
            </p14:nvContentPartPr>
            <p14:xfrm>
              <a:off x="4034214" y="2625505"/>
              <a:ext cx="279720" cy="1404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157DE2E4-473B-414C-A486-166012310E1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025214" y="2616505"/>
                <a:ext cx="2973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216F6E40-AB88-41A0-8E14-B43AE496CECF}"/>
                  </a:ext>
                </a:extLst>
              </p14:cNvPr>
              <p14:cNvContentPartPr/>
              <p14:nvPr/>
            </p14:nvContentPartPr>
            <p14:xfrm>
              <a:off x="4704174" y="2479345"/>
              <a:ext cx="264960" cy="19620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216F6E40-AB88-41A0-8E14-B43AE496CEC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695174" y="2470705"/>
                <a:ext cx="2826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DF610990-3F06-47C1-90B2-BCFA9E706259}"/>
                  </a:ext>
                </a:extLst>
              </p14:cNvPr>
              <p14:cNvContentPartPr/>
              <p14:nvPr/>
            </p14:nvContentPartPr>
            <p14:xfrm>
              <a:off x="5553054" y="2539465"/>
              <a:ext cx="363960" cy="20772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DF610990-3F06-47C1-90B2-BCFA9E70625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544414" y="2530825"/>
                <a:ext cx="38160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13048244-69C3-4071-94D7-36809A7F3E38}"/>
              </a:ext>
            </a:extLst>
          </p:cNvPr>
          <p:cNvGrpSpPr/>
          <p:nvPr/>
        </p:nvGrpSpPr>
        <p:grpSpPr>
          <a:xfrm>
            <a:off x="6439734" y="2503825"/>
            <a:ext cx="381960" cy="207000"/>
            <a:chOff x="6439734" y="2503825"/>
            <a:chExt cx="38196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E0E52B2-D3C2-4C04-826A-AEF0135B9996}"/>
                    </a:ext>
                  </a:extLst>
                </p14:cNvPr>
                <p14:cNvContentPartPr/>
                <p14:nvPr/>
              </p14:nvContentPartPr>
              <p14:xfrm>
                <a:off x="6439734" y="2503825"/>
                <a:ext cx="381960" cy="2070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E0E52B2-D3C2-4C04-826A-AEF0135B99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31094" y="2495185"/>
                  <a:ext cx="399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6A2D67A-68CA-4153-A233-9B6FBEC2B617}"/>
                    </a:ext>
                  </a:extLst>
                </p14:cNvPr>
                <p14:cNvContentPartPr/>
                <p14:nvPr/>
              </p14:nvContentPartPr>
              <p14:xfrm>
                <a:off x="6485094" y="2536585"/>
                <a:ext cx="232560" cy="1742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6A2D67A-68CA-4153-A233-9B6FBEC2B6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76094" y="2527945"/>
                  <a:ext cx="2502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5FBE2FFC-A619-43C9-B578-ECDB707EBF1C}"/>
              </a:ext>
            </a:extLst>
          </p:cNvPr>
          <p:cNvGrpSpPr/>
          <p:nvPr/>
        </p:nvGrpSpPr>
        <p:grpSpPr>
          <a:xfrm>
            <a:off x="870174" y="3234625"/>
            <a:ext cx="857160" cy="246600"/>
            <a:chOff x="870174" y="3234625"/>
            <a:chExt cx="8571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5E3B102-1AA4-46E2-AF98-3B451ED5B261}"/>
                    </a:ext>
                  </a:extLst>
                </p14:cNvPr>
                <p14:cNvContentPartPr/>
                <p14:nvPr/>
              </p14:nvContentPartPr>
              <p14:xfrm>
                <a:off x="870174" y="3434065"/>
                <a:ext cx="235440" cy="100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5E3B102-1AA4-46E2-AF98-3B451ED5B26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1174" y="3425065"/>
                  <a:ext cx="253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AEF45105-6C89-481F-A1FD-428E9674B90E}"/>
                    </a:ext>
                  </a:extLst>
                </p14:cNvPr>
                <p14:cNvContentPartPr/>
                <p14:nvPr/>
              </p14:nvContentPartPr>
              <p14:xfrm>
                <a:off x="1278774" y="3234625"/>
                <a:ext cx="245160" cy="2203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AEF45105-6C89-481F-A1FD-428E9674B9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70134" y="3225985"/>
                  <a:ext cx="262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DBD66F1-003E-43A3-960A-921A77A96FBF}"/>
                    </a:ext>
                  </a:extLst>
                </p14:cNvPr>
                <p14:cNvContentPartPr/>
                <p14:nvPr/>
              </p14:nvContentPartPr>
              <p14:xfrm>
                <a:off x="1646334" y="3335425"/>
                <a:ext cx="61560" cy="1458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DBD66F1-003E-43A3-960A-921A77A96FB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37334" y="3326785"/>
                  <a:ext cx="79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027F673-30DE-4541-993A-7AACD453806C}"/>
                    </a:ext>
                  </a:extLst>
                </p14:cNvPr>
                <p14:cNvContentPartPr/>
                <p14:nvPr/>
              </p14:nvContentPartPr>
              <p14:xfrm>
                <a:off x="1634454" y="3303745"/>
                <a:ext cx="92880" cy="846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027F673-30DE-4541-993A-7AACD45380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25814" y="3294745"/>
                  <a:ext cx="11052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50AECA9F-43AC-42C4-AEE9-E5530DF9AE6C}"/>
                  </a:ext>
                </a:extLst>
              </p14:cNvPr>
              <p14:cNvContentPartPr/>
              <p14:nvPr/>
            </p14:nvContentPartPr>
            <p14:xfrm>
              <a:off x="1991574" y="3319945"/>
              <a:ext cx="389880" cy="29340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50AECA9F-43AC-42C4-AEE9-E5530DF9AE6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982934" y="3311305"/>
                <a:ext cx="4075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B651C822-6BDC-45FA-8716-C4109BC27919}"/>
                  </a:ext>
                </a:extLst>
              </p14:cNvPr>
              <p14:cNvContentPartPr/>
              <p14:nvPr/>
            </p14:nvContentPartPr>
            <p14:xfrm>
              <a:off x="2950974" y="3302665"/>
              <a:ext cx="302400" cy="18288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B651C822-6BDC-45FA-8716-C4109BC2791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42334" y="3293665"/>
                <a:ext cx="32004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upo 96">
            <a:extLst>
              <a:ext uri="{FF2B5EF4-FFF2-40B4-BE49-F238E27FC236}">
                <a16:creationId xmlns:a16="http://schemas.microsoft.com/office/drawing/2014/main" id="{82A0DAC7-CE25-4861-ACA0-84383EBF15F9}"/>
              </a:ext>
            </a:extLst>
          </p:cNvPr>
          <p:cNvGrpSpPr/>
          <p:nvPr/>
        </p:nvGrpSpPr>
        <p:grpSpPr>
          <a:xfrm>
            <a:off x="3542094" y="3305545"/>
            <a:ext cx="187920" cy="111240"/>
            <a:chOff x="3542094" y="3305545"/>
            <a:chExt cx="1879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B079309-CBA7-4731-BC3A-597AE6C96C28}"/>
                    </a:ext>
                  </a:extLst>
                </p14:cNvPr>
                <p14:cNvContentPartPr/>
                <p14:nvPr/>
              </p14:nvContentPartPr>
              <p14:xfrm>
                <a:off x="3619854" y="3305545"/>
                <a:ext cx="33120" cy="1112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B079309-CBA7-4731-BC3A-597AE6C96C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11214" y="3296545"/>
                  <a:ext cx="50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A22B041F-8951-4028-90C2-89CDF6CB57C6}"/>
                    </a:ext>
                  </a:extLst>
                </p14:cNvPr>
                <p14:cNvContentPartPr/>
                <p14:nvPr/>
              </p14:nvContentPartPr>
              <p14:xfrm>
                <a:off x="3542094" y="3383665"/>
                <a:ext cx="187920" cy="226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A22B041F-8951-4028-90C2-89CDF6CB57C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33454" y="3374665"/>
                  <a:ext cx="205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7806579A-421D-410D-9ACC-AEB455C28E81}"/>
              </a:ext>
            </a:extLst>
          </p:cNvPr>
          <p:cNvGrpSpPr/>
          <p:nvPr/>
        </p:nvGrpSpPr>
        <p:grpSpPr>
          <a:xfrm>
            <a:off x="4137894" y="3163705"/>
            <a:ext cx="1023480" cy="303480"/>
            <a:chOff x="4137894" y="3163705"/>
            <a:chExt cx="102348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8974C1DB-89D1-435D-B0FD-306BF3268367}"/>
                    </a:ext>
                  </a:extLst>
                </p14:cNvPr>
                <p14:cNvContentPartPr/>
                <p14:nvPr/>
              </p14:nvContentPartPr>
              <p14:xfrm>
                <a:off x="4137894" y="3313825"/>
                <a:ext cx="212040" cy="1134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8974C1DB-89D1-435D-B0FD-306BF32683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29254" y="3305185"/>
                  <a:ext cx="229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CA7FDEB-9272-4AF1-B3A5-5448FECF9246}"/>
                    </a:ext>
                  </a:extLst>
                </p14:cNvPr>
                <p14:cNvContentPartPr/>
                <p14:nvPr/>
              </p14:nvContentPartPr>
              <p14:xfrm>
                <a:off x="4399974" y="3163705"/>
                <a:ext cx="34200" cy="1378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CA7FDEB-9272-4AF1-B3A5-5448FECF92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91334" y="3155065"/>
                  <a:ext cx="51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5FB4B49-6E2E-48EE-8279-1A2B56CE25C4}"/>
                    </a:ext>
                  </a:extLst>
                </p14:cNvPr>
                <p14:cNvContentPartPr/>
                <p14:nvPr/>
              </p14:nvContentPartPr>
              <p14:xfrm>
                <a:off x="4513374" y="3273145"/>
                <a:ext cx="212400" cy="1605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5FB4B49-6E2E-48EE-8279-1A2B56CE25C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04374" y="3264505"/>
                  <a:ext cx="230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B75F0FF-084F-4D36-9D83-378A6CF89AF9}"/>
                    </a:ext>
                  </a:extLst>
                </p14:cNvPr>
                <p14:cNvContentPartPr/>
                <p14:nvPr/>
              </p14:nvContentPartPr>
              <p14:xfrm>
                <a:off x="4884174" y="3252625"/>
                <a:ext cx="277200" cy="2145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B75F0FF-084F-4D36-9D83-378A6CF89AF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75174" y="3243625"/>
                  <a:ext cx="2948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B40970FC-060C-47AA-9B60-3172F2642B4B}"/>
              </a:ext>
            </a:extLst>
          </p:cNvPr>
          <p:cNvGrpSpPr/>
          <p:nvPr/>
        </p:nvGrpSpPr>
        <p:grpSpPr>
          <a:xfrm>
            <a:off x="1309014" y="4299505"/>
            <a:ext cx="519120" cy="253440"/>
            <a:chOff x="1309014" y="4299505"/>
            <a:chExt cx="5191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8FD7D86-E9FC-49C3-AFBE-AA017240EE61}"/>
                    </a:ext>
                  </a:extLst>
                </p14:cNvPr>
                <p14:cNvContentPartPr/>
                <p14:nvPr/>
              </p14:nvContentPartPr>
              <p14:xfrm>
                <a:off x="1309014" y="4299505"/>
                <a:ext cx="277920" cy="2390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8FD7D86-E9FC-49C3-AFBE-AA017240EE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00374" y="4290865"/>
                  <a:ext cx="295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5570B6F-217E-415E-912C-B1908E255932}"/>
                    </a:ext>
                  </a:extLst>
                </p14:cNvPr>
                <p14:cNvContentPartPr/>
                <p14:nvPr/>
              </p14:nvContentPartPr>
              <p14:xfrm>
                <a:off x="1714734" y="4416505"/>
                <a:ext cx="57960" cy="1364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5570B6F-217E-415E-912C-B1908E25593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06094" y="4407505"/>
                  <a:ext cx="75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36F17695-05E9-4C2A-A213-452FAC21C36B}"/>
                    </a:ext>
                  </a:extLst>
                </p14:cNvPr>
                <p14:cNvContentPartPr/>
                <p14:nvPr/>
              </p14:nvContentPartPr>
              <p14:xfrm>
                <a:off x="1742094" y="4345585"/>
                <a:ext cx="86040" cy="871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36F17695-05E9-4C2A-A213-452FAC21C36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33094" y="4336585"/>
                  <a:ext cx="10368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F0878AA5-2A5D-4B1C-8C18-0C9F71C44ECD}"/>
                  </a:ext>
                </a:extLst>
              </p14:cNvPr>
              <p14:cNvContentPartPr/>
              <p14:nvPr/>
            </p14:nvContentPartPr>
            <p14:xfrm>
              <a:off x="2217654" y="4295545"/>
              <a:ext cx="264960" cy="20412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F0878AA5-2A5D-4B1C-8C18-0C9F71C44EC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208654" y="4286545"/>
                <a:ext cx="282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9F5BEA2B-C34A-4335-BAE3-8F60DA63E1F1}"/>
                  </a:ext>
                </a:extLst>
              </p14:cNvPr>
              <p14:cNvContentPartPr/>
              <p14:nvPr/>
            </p14:nvContentPartPr>
            <p14:xfrm>
              <a:off x="2774214" y="4384105"/>
              <a:ext cx="151920" cy="612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9F5BEA2B-C34A-4335-BAE3-8F60DA63E1F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765214" y="4375465"/>
                <a:ext cx="16956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upo 108">
            <a:extLst>
              <a:ext uri="{FF2B5EF4-FFF2-40B4-BE49-F238E27FC236}">
                <a16:creationId xmlns:a16="http://schemas.microsoft.com/office/drawing/2014/main" id="{C50E440F-63B1-4E50-8BD5-0C7B6DC4D18B}"/>
              </a:ext>
            </a:extLst>
          </p:cNvPr>
          <p:cNvGrpSpPr/>
          <p:nvPr/>
        </p:nvGrpSpPr>
        <p:grpSpPr>
          <a:xfrm>
            <a:off x="3192534" y="4082065"/>
            <a:ext cx="976320" cy="420840"/>
            <a:chOff x="3192534" y="4082065"/>
            <a:chExt cx="9763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86FF55AB-5F34-4436-BF1F-300C9903B0FE}"/>
                    </a:ext>
                  </a:extLst>
                </p14:cNvPr>
                <p14:cNvContentPartPr/>
                <p14:nvPr/>
              </p14:nvContentPartPr>
              <p14:xfrm>
                <a:off x="3192534" y="4239745"/>
                <a:ext cx="229320" cy="2152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86FF55AB-5F34-4436-BF1F-300C9903B0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83534" y="4231105"/>
                  <a:ext cx="246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E2FC81AD-5B20-4BF2-9B39-4A9641E5015E}"/>
                    </a:ext>
                  </a:extLst>
                </p14:cNvPr>
                <p14:cNvContentPartPr/>
                <p14:nvPr/>
              </p14:nvContentPartPr>
              <p14:xfrm>
                <a:off x="3506454" y="4082065"/>
                <a:ext cx="70920" cy="1188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E2FC81AD-5B20-4BF2-9B39-4A9641E501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97454" y="4073425"/>
                  <a:ext cx="88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99ABA0C3-8220-49CF-862A-627884B7ABA3}"/>
                    </a:ext>
                  </a:extLst>
                </p14:cNvPr>
                <p14:cNvContentPartPr/>
                <p14:nvPr/>
              </p14:nvContentPartPr>
              <p14:xfrm>
                <a:off x="3663414" y="4209505"/>
                <a:ext cx="180000" cy="2088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99ABA0C3-8220-49CF-862A-627884B7ABA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54774" y="4200865"/>
                  <a:ext cx="197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ED506A1-9016-48B4-AD2C-BF3577BF0A76}"/>
                    </a:ext>
                  </a:extLst>
                </p14:cNvPr>
                <p14:cNvContentPartPr/>
                <p14:nvPr/>
              </p14:nvContentPartPr>
              <p14:xfrm>
                <a:off x="3942414" y="4205905"/>
                <a:ext cx="226440" cy="2970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ED506A1-9016-48B4-AD2C-BF3577BF0A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33774" y="4197265"/>
                  <a:ext cx="24408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A021550D-815E-4867-92E5-A11AF48FFDD1}"/>
              </a:ext>
            </a:extLst>
          </p:cNvPr>
          <p:cNvGrpSpPr/>
          <p:nvPr/>
        </p:nvGrpSpPr>
        <p:grpSpPr>
          <a:xfrm>
            <a:off x="1364454" y="4802065"/>
            <a:ext cx="3134160" cy="203760"/>
            <a:chOff x="1364454" y="4802065"/>
            <a:chExt cx="31341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901E5E0-21FE-4C4B-BE03-7D27C6C2DE85}"/>
                    </a:ext>
                  </a:extLst>
                </p14:cNvPr>
                <p14:cNvContentPartPr/>
                <p14:nvPr/>
              </p14:nvContentPartPr>
              <p14:xfrm>
                <a:off x="1364454" y="4802065"/>
                <a:ext cx="2814120" cy="813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901E5E0-21FE-4C4B-BE03-7D27C6C2DE8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55454" y="4793425"/>
                  <a:ext cx="2831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0328CDE-0C97-40F9-B0C0-0349DCBACF9F}"/>
                    </a:ext>
                  </a:extLst>
                </p14:cNvPr>
                <p14:cNvContentPartPr/>
                <p14:nvPr/>
              </p14:nvContentPartPr>
              <p14:xfrm>
                <a:off x="1491174" y="4953625"/>
                <a:ext cx="3007440" cy="522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0328CDE-0C97-40F9-B0C0-0349DCBACF9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82174" y="4944625"/>
                  <a:ext cx="302508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77A33770-7FE7-4C0D-AA5E-6AC3350FC84F}"/>
              </a:ext>
            </a:extLst>
          </p:cNvPr>
          <p:cNvGrpSpPr/>
          <p:nvPr/>
        </p:nvGrpSpPr>
        <p:grpSpPr>
          <a:xfrm>
            <a:off x="4699854" y="4226065"/>
            <a:ext cx="1174320" cy="318960"/>
            <a:chOff x="4699854" y="4226065"/>
            <a:chExt cx="11743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E45386C-B698-4BC4-B5A1-3B06E2FE6EBF}"/>
                    </a:ext>
                  </a:extLst>
                </p14:cNvPr>
                <p14:cNvContentPartPr/>
                <p14:nvPr/>
              </p14:nvContentPartPr>
              <p14:xfrm>
                <a:off x="4699854" y="4417585"/>
                <a:ext cx="322920" cy="79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E45386C-B698-4BC4-B5A1-3B06E2FE6E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91214" y="4408945"/>
                  <a:ext cx="340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B0B2F76-B36E-417D-BF03-51B8CBDDD837}"/>
                    </a:ext>
                  </a:extLst>
                </p14:cNvPr>
                <p14:cNvContentPartPr/>
                <p14:nvPr/>
              </p14:nvContentPartPr>
              <p14:xfrm>
                <a:off x="5013414" y="4342705"/>
                <a:ext cx="144720" cy="1832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B0B2F76-B36E-417D-BF03-51B8CBDDD83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04774" y="4333705"/>
                  <a:ext cx="162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8588EBCD-D435-4375-9430-2F0A7C68163A}"/>
                    </a:ext>
                  </a:extLst>
                </p14:cNvPr>
                <p14:cNvContentPartPr/>
                <p14:nvPr/>
              </p14:nvContentPartPr>
              <p14:xfrm>
                <a:off x="5402574" y="4252345"/>
                <a:ext cx="59760" cy="1494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8588EBCD-D435-4375-9430-2F0A7C68163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93934" y="4243705"/>
                  <a:ext cx="77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80849F3D-29A1-4BB2-A380-95330CCB1DF7}"/>
                    </a:ext>
                  </a:extLst>
                </p14:cNvPr>
                <p14:cNvContentPartPr/>
                <p14:nvPr/>
              </p14:nvContentPartPr>
              <p14:xfrm>
                <a:off x="5273334" y="4226065"/>
                <a:ext cx="360000" cy="2318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80849F3D-29A1-4BB2-A380-95330CCB1D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64334" y="4217065"/>
                  <a:ext cx="377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9338C3A-BB21-4974-B642-7DB6746BEDD6}"/>
                    </a:ext>
                  </a:extLst>
                </p14:cNvPr>
                <p14:cNvContentPartPr/>
                <p14:nvPr/>
              </p14:nvContentPartPr>
              <p14:xfrm>
                <a:off x="5690574" y="4395985"/>
                <a:ext cx="183600" cy="1490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9338C3A-BB21-4974-B642-7DB6746BED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81934" y="4387345"/>
                  <a:ext cx="2012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627DFD7-AC0E-4E5F-AFF7-E9BED0686EF8}"/>
              </a:ext>
            </a:extLst>
          </p:cNvPr>
          <p:cNvGrpSpPr/>
          <p:nvPr/>
        </p:nvGrpSpPr>
        <p:grpSpPr>
          <a:xfrm>
            <a:off x="6227694" y="4170985"/>
            <a:ext cx="618120" cy="266400"/>
            <a:chOff x="6227694" y="4170985"/>
            <a:chExt cx="6181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D4329B2-CA59-4277-9F2C-49A4CE09B41B}"/>
                    </a:ext>
                  </a:extLst>
                </p14:cNvPr>
                <p14:cNvContentPartPr/>
                <p14:nvPr/>
              </p14:nvContentPartPr>
              <p14:xfrm>
                <a:off x="6227694" y="4270705"/>
                <a:ext cx="279360" cy="1666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D4329B2-CA59-4277-9F2C-49A4CE09B41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18694" y="4261705"/>
                  <a:ext cx="297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106242AD-34AE-4AD8-885A-7B9E59A4F98D}"/>
                    </a:ext>
                  </a:extLst>
                </p14:cNvPr>
                <p14:cNvContentPartPr/>
                <p14:nvPr/>
              </p14:nvContentPartPr>
              <p14:xfrm>
                <a:off x="6470334" y="4170985"/>
                <a:ext cx="375480" cy="2430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106242AD-34AE-4AD8-885A-7B9E59A4F98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61334" y="4162345"/>
                  <a:ext cx="39312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D680AC7D-D657-4D16-B97F-0B05901A8DF9}"/>
                  </a:ext>
                </a:extLst>
              </p14:cNvPr>
              <p14:cNvContentPartPr/>
              <p14:nvPr/>
            </p14:nvContentPartPr>
            <p14:xfrm>
              <a:off x="-655506" y="5009065"/>
              <a:ext cx="10800" cy="1512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D680AC7D-D657-4D16-B97F-0B05901A8DF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-664506" y="5000425"/>
                <a:ext cx="284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o 132">
            <a:extLst>
              <a:ext uri="{FF2B5EF4-FFF2-40B4-BE49-F238E27FC236}">
                <a16:creationId xmlns:a16="http://schemas.microsoft.com/office/drawing/2014/main" id="{E286EC60-CA6B-446F-AB3D-1190D9C53109}"/>
              </a:ext>
            </a:extLst>
          </p:cNvPr>
          <p:cNvGrpSpPr/>
          <p:nvPr/>
        </p:nvGrpSpPr>
        <p:grpSpPr>
          <a:xfrm>
            <a:off x="920574" y="5634385"/>
            <a:ext cx="2235600" cy="478080"/>
            <a:chOff x="920574" y="5634385"/>
            <a:chExt cx="223560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545AC93-F54C-4252-B04C-8CD34A801944}"/>
                    </a:ext>
                  </a:extLst>
                </p14:cNvPr>
                <p14:cNvContentPartPr/>
                <p14:nvPr/>
              </p14:nvContentPartPr>
              <p14:xfrm>
                <a:off x="920574" y="5634385"/>
                <a:ext cx="311760" cy="3088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545AC93-F54C-4252-B04C-8CD34A8019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1574" y="5625385"/>
                  <a:ext cx="329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831AE39-9E7F-47CC-B597-32C6216DCFF2}"/>
                    </a:ext>
                  </a:extLst>
                </p14:cNvPr>
                <p14:cNvContentPartPr/>
                <p14:nvPr/>
              </p14:nvContentPartPr>
              <p14:xfrm>
                <a:off x="1366974" y="5882425"/>
                <a:ext cx="2880" cy="134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831AE39-9E7F-47CC-B597-32C6216DCFF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57974" y="5873425"/>
                  <a:ext cx="20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34AB4F63-B9F8-4CC9-8348-6B2DAAF53111}"/>
                    </a:ext>
                  </a:extLst>
                </p14:cNvPr>
                <p14:cNvContentPartPr/>
                <p14:nvPr/>
              </p14:nvContentPartPr>
              <p14:xfrm>
                <a:off x="1229094" y="5876305"/>
                <a:ext cx="304920" cy="2016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34AB4F63-B9F8-4CC9-8348-6B2DAAF5311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20094" y="5867305"/>
                  <a:ext cx="322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D0DD6C9-A7AA-4AA7-9833-8E18169BB612}"/>
                    </a:ext>
                  </a:extLst>
                </p14:cNvPr>
                <p14:cNvContentPartPr/>
                <p14:nvPr/>
              </p14:nvContentPartPr>
              <p14:xfrm>
                <a:off x="1558494" y="5985745"/>
                <a:ext cx="76320" cy="1267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D0DD6C9-A7AA-4AA7-9833-8E18169BB6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49494" y="5977105"/>
                  <a:ext cx="93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97B2E0E-93E6-40B2-AFE6-EE382C5D5129}"/>
                    </a:ext>
                  </a:extLst>
                </p14:cNvPr>
                <p14:cNvContentPartPr/>
                <p14:nvPr/>
              </p14:nvContentPartPr>
              <p14:xfrm>
                <a:off x="1913094" y="5799625"/>
                <a:ext cx="10440" cy="1404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97B2E0E-93E6-40B2-AFE6-EE382C5D51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04094" y="5790625"/>
                  <a:ext cx="28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F0C175C-FAD1-4FD0-AFE6-341ECB00B780}"/>
                    </a:ext>
                  </a:extLst>
                </p14:cNvPr>
                <p14:cNvContentPartPr/>
                <p14:nvPr/>
              </p14:nvContentPartPr>
              <p14:xfrm>
                <a:off x="1843974" y="5893225"/>
                <a:ext cx="198000" cy="342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F0C175C-FAD1-4FD0-AFE6-341ECB00B78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35334" y="5884225"/>
                  <a:ext cx="215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2705AEA-E419-4318-9681-6815B3C2731A}"/>
                    </a:ext>
                  </a:extLst>
                </p14:cNvPr>
                <p14:cNvContentPartPr/>
                <p14:nvPr/>
              </p14:nvContentPartPr>
              <p14:xfrm>
                <a:off x="2355894" y="5698825"/>
                <a:ext cx="238680" cy="2530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2705AEA-E419-4318-9681-6815B3C273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47254" y="5690185"/>
                  <a:ext cx="256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6FD346C0-7352-418C-A39E-D170B10578D1}"/>
                    </a:ext>
                  </a:extLst>
                </p14:cNvPr>
                <p14:cNvContentPartPr/>
                <p14:nvPr/>
              </p14:nvContentPartPr>
              <p14:xfrm>
                <a:off x="2922174" y="5806465"/>
                <a:ext cx="234000" cy="216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6FD346C0-7352-418C-A39E-D170B10578D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13534" y="5797825"/>
                  <a:ext cx="251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5AFF4C6-5EED-4AAD-817C-FF4228308C74}"/>
                    </a:ext>
                  </a:extLst>
                </p14:cNvPr>
                <p14:cNvContentPartPr/>
                <p14:nvPr/>
              </p14:nvContentPartPr>
              <p14:xfrm>
                <a:off x="2956014" y="5924185"/>
                <a:ext cx="159480" cy="133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5AFF4C6-5EED-4AAD-817C-FF4228308C7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47374" y="5915545"/>
                  <a:ext cx="17712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3F1BC35B-48A0-4083-A55A-E85F804D1984}"/>
                  </a:ext>
                </a:extLst>
              </p14:cNvPr>
              <p14:cNvContentPartPr/>
              <p14:nvPr/>
            </p14:nvContentPartPr>
            <p14:xfrm>
              <a:off x="3516174" y="5820505"/>
              <a:ext cx="390240" cy="12600"/>
            </p14:xfrm>
          </p:contentPart>
        </mc:Choice>
        <mc:Fallback xmlns=""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3F1BC35B-48A0-4083-A55A-E85F804D198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507534" y="5811505"/>
                <a:ext cx="4078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EFDFA970-8196-4E95-B4A6-7E095C574975}"/>
                  </a:ext>
                </a:extLst>
              </p14:cNvPr>
              <p14:cNvContentPartPr/>
              <p14:nvPr/>
            </p14:nvContentPartPr>
            <p14:xfrm>
              <a:off x="4245894" y="5595145"/>
              <a:ext cx="304920" cy="28764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EFDFA970-8196-4E95-B4A6-7E095C57497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237254" y="5586145"/>
                <a:ext cx="32256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upo 145">
            <a:extLst>
              <a:ext uri="{FF2B5EF4-FFF2-40B4-BE49-F238E27FC236}">
                <a16:creationId xmlns:a16="http://schemas.microsoft.com/office/drawing/2014/main" id="{FDFB55F5-7C69-4F9C-B58A-58444DF87370}"/>
              </a:ext>
            </a:extLst>
          </p:cNvPr>
          <p:cNvGrpSpPr/>
          <p:nvPr/>
        </p:nvGrpSpPr>
        <p:grpSpPr>
          <a:xfrm>
            <a:off x="5017014" y="5653825"/>
            <a:ext cx="707400" cy="274320"/>
            <a:chOff x="5017014" y="5653825"/>
            <a:chExt cx="7074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9B55D44E-E215-4D2E-A100-C07DA44563C1}"/>
                    </a:ext>
                  </a:extLst>
                </p14:cNvPr>
                <p14:cNvContentPartPr/>
                <p14:nvPr/>
              </p14:nvContentPartPr>
              <p14:xfrm>
                <a:off x="5017014" y="5733025"/>
                <a:ext cx="322920" cy="68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9B55D44E-E215-4D2E-A100-C07DA44563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08014" y="5724025"/>
                  <a:ext cx="340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71EE770F-17DB-485A-B7FA-401B5D7DCE20}"/>
                    </a:ext>
                  </a:extLst>
                </p14:cNvPr>
                <p14:cNvContentPartPr/>
                <p14:nvPr/>
              </p14:nvContentPartPr>
              <p14:xfrm>
                <a:off x="5161734" y="5825905"/>
                <a:ext cx="273240" cy="216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71EE770F-17DB-485A-B7FA-401B5D7DCE2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53094" y="5816905"/>
                  <a:ext cx="290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8586E731-7522-450F-BE29-EF80B02EFFEB}"/>
                    </a:ext>
                  </a:extLst>
                </p14:cNvPr>
                <p14:cNvContentPartPr/>
                <p14:nvPr/>
              </p14:nvContentPartPr>
              <p14:xfrm>
                <a:off x="5480334" y="5653825"/>
                <a:ext cx="244080" cy="2743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8586E731-7522-450F-BE29-EF80B02EFFE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71694" y="5644825"/>
                  <a:ext cx="2617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567988D6-6199-4F4A-94F3-2FA360943492}"/>
              </a:ext>
            </a:extLst>
          </p:cNvPr>
          <p:cNvGrpSpPr/>
          <p:nvPr/>
        </p:nvGrpSpPr>
        <p:grpSpPr>
          <a:xfrm>
            <a:off x="6122574" y="5562745"/>
            <a:ext cx="761400" cy="498600"/>
            <a:chOff x="6122574" y="5562745"/>
            <a:chExt cx="76140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D026CC73-34D3-4C90-8141-4CE74888E44F}"/>
                    </a:ext>
                  </a:extLst>
                </p14:cNvPr>
                <p14:cNvContentPartPr/>
                <p14:nvPr/>
              </p14:nvContentPartPr>
              <p14:xfrm>
                <a:off x="6122574" y="5562745"/>
                <a:ext cx="327960" cy="2638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D026CC73-34D3-4C90-8141-4CE74888E44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13574" y="5553745"/>
                  <a:ext cx="345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09576B14-BECB-498B-B23C-B6CD480B8892}"/>
                    </a:ext>
                  </a:extLst>
                </p14:cNvPr>
                <p14:cNvContentPartPr/>
                <p14:nvPr/>
              </p14:nvContentPartPr>
              <p14:xfrm>
                <a:off x="6567174" y="5721865"/>
                <a:ext cx="29880" cy="1832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09576B14-BECB-498B-B23C-B6CD480B88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58174" y="5713225"/>
                  <a:ext cx="47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2BCEDB83-D76E-4F64-AAC7-70A067C227D0}"/>
                    </a:ext>
                  </a:extLst>
                </p14:cNvPr>
                <p14:cNvContentPartPr/>
                <p14:nvPr/>
              </p14:nvContentPartPr>
              <p14:xfrm>
                <a:off x="6473574" y="5775145"/>
                <a:ext cx="339120" cy="2048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2BCEDB83-D76E-4F64-AAC7-70A067C227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64574" y="5766145"/>
                  <a:ext cx="356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F17C0EDB-0133-41E6-9E0E-D8742A22B820}"/>
                    </a:ext>
                  </a:extLst>
                </p14:cNvPr>
                <p14:cNvContentPartPr/>
                <p14:nvPr/>
              </p14:nvContentPartPr>
              <p14:xfrm>
                <a:off x="6847254" y="5931385"/>
                <a:ext cx="36720" cy="1299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F17C0EDB-0133-41E6-9E0E-D8742A22B8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38254" y="5922745"/>
                  <a:ext cx="543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51E77608-B350-4F5C-9202-688C056EDB85}"/>
              </a:ext>
            </a:extLst>
          </p:cNvPr>
          <p:cNvGrpSpPr/>
          <p:nvPr/>
        </p:nvGrpSpPr>
        <p:grpSpPr>
          <a:xfrm>
            <a:off x="7296894" y="5763985"/>
            <a:ext cx="317520" cy="122760"/>
            <a:chOff x="7296894" y="5763985"/>
            <a:chExt cx="31752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4CECF7E6-CA61-4B85-93F5-306781AB607D}"/>
                    </a:ext>
                  </a:extLst>
                </p14:cNvPr>
                <p14:cNvContentPartPr/>
                <p14:nvPr/>
              </p14:nvContentPartPr>
              <p14:xfrm>
                <a:off x="7296894" y="5763985"/>
                <a:ext cx="261360" cy="154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4CECF7E6-CA61-4B85-93F5-306781AB607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88254" y="5754985"/>
                  <a:ext cx="279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338E27CA-5A55-43E4-B9CA-ED97445F5912}"/>
                    </a:ext>
                  </a:extLst>
                </p14:cNvPr>
                <p14:cNvContentPartPr/>
                <p14:nvPr/>
              </p14:nvContentPartPr>
              <p14:xfrm>
                <a:off x="7384374" y="5860105"/>
                <a:ext cx="230040" cy="266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338E27CA-5A55-43E4-B9CA-ED97445F591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75374" y="5851465"/>
                  <a:ext cx="2476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6D2AA0AC-89FF-41DF-AB84-C61C6B5BA929}"/>
              </a:ext>
            </a:extLst>
          </p:cNvPr>
          <p:cNvGrpSpPr/>
          <p:nvPr/>
        </p:nvGrpSpPr>
        <p:grpSpPr>
          <a:xfrm>
            <a:off x="7821054" y="5627185"/>
            <a:ext cx="1166040" cy="209160"/>
            <a:chOff x="7821054" y="5627185"/>
            <a:chExt cx="116604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D10919A2-FABF-4830-A403-4102C0CB649B}"/>
                    </a:ext>
                  </a:extLst>
                </p14:cNvPr>
                <p14:cNvContentPartPr/>
                <p14:nvPr/>
              </p14:nvContentPartPr>
              <p14:xfrm>
                <a:off x="7821054" y="5799625"/>
                <a:ext cx="244080" cy="201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10919A2-FABF-4830-A403-4102C0CB649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12414" y="5790985"/>
                  <a:ext cx="261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D988A8B9-2800-4BFD-BA1C-F04CA43F7476}"/>
                    </a:ext>
                  </a:extLst>
                </p14:cNvPr>
                <p14:cNvContentPartPr/>
                <p14:nvPr/>
              </p14:nvContentPartPr>
              <p14:xfrm>
                <a:off x="8212374" y="5627185"/>
                <a:ext cx="78840" cy="2091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D988A8B9-2800-4BFD-BA1C-F04CA43F747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03374" y="5618185"/>
                  <a:ext cx="96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0525BD29-EE70-4AB7-90C3-F660BB2CB400}"/>
                    </a:ext>
                  </a:extLst>
                </p14:cNvPr>
                <p14:cNvContentPartPr/>
                <p14:nvPr/>
              </p14:nvContentPartPr>
              <p14:xfrm>
                <a:off x="8385174" y="5665705"/>
                <a:ext cx="193680" cy="1436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0525BD29-EE70-4AB7-90C3-F660BB2CB40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76174" y="5657065"/>
                  <a:ext cx="211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71C65E07-A309-48FC-BE75-EB860DE741D7}"/>
                    </a:ext>
                  </a:extLst>
                </p14:cNvPr>
                <p14:cNvContentPartPr/>
                <p14:nvPr/>
              </p14:nvContentPartPr>
              <p14:xfrm>
                <a:off x="8676414" y="5643745"/>
                <a:ext cx="310680" cy="1782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71C65E07-A309-48FC-BE75-EB860DE741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67414" y="5634745"/>
                  <a:ext cx="3283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D27B0589-0D4A-4737-98F0-6D819DE54757}"/>
              </a:ext>
            </a:extLst>
          </p:cNvPr>
          <p:cNvGrpSpPr/>
          <p:nvPr/>
        </p:nvGrpSpPr>
        <p:grpSpPr>
          <a:xfrm>
            <a:off x="9593694" y="5634025"/>
            <a:ext cx="1380960" cy="340920"/>
            <a:chOff x="9593694" y="5634025"/>
            <a:chExt cx="13809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8FA6ED8-F553-4E80-B9A9-DB0F90B55895}"/>
                    </a:ext>
                  </a:extLst>
                </p14:cNvPr>
                <p14:cNvContentPartPr/>
                <p14:nvPr/>
              </p14:nvContentPartPr>
              <p14:xfrm>
                <a:off x="9593694" y="5834905"/>
                <a:ext cx="384480" cy="176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8FA6ED8-F553-4E80-B9A9-DB0F90B5589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84694" y="5825905"/>
                  <a:ext cx="402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60CEE2A7-3CF2-440D-915A-69F6EAAF1CFB}"/>
                    </a:ext>
                  </a:extLst>
                </p14:cNvPr>
                <p14:cNvContentPartPr/>
                <p14:nvPr/>
              </p14:nvContentPartPr>
              <p14:xfrm>
                <a:off x="9952974" y="5780545"/>
                <a:ext cx="136800" cy="1944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60CEE2A7-3CF2-440D-915A-69F6EAAF1CF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43974" y="5771545"/>
                  <a:ext cx="154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EDB139B0-DBE6-4313-BF8E-4BC91D1BA13D}"/>
                    </a:ext>
                  </a:extLst>
                </p14:cNvPr>
                <p14:cNvContentPartPr/>
                <p14:nvPr/>
              </p14:nvContentPartPr>
              <p14:xfrm>
                <a:off x="10400454" y="5637985"/>
                <a:ext cx="30960" cy="2178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EDB139B0-DBE6-4313-BF8E-4BC91D1BA13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391814" y="5629345"/>
                  <a:ext cx="48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42493B00-8AF8-49C9-9A7A-1DBE6645C2C8}"/>
                    </a:ext>
                  </a:extLst>
                </p14:cNvPr>
                <p14:cNvContentPartPr/>
                <p14:nvPr/>
              </p14:nvContentPartPr>
              <p14:xfrm>
                <a:off x="10242774" y="5634025"/>
                <a:ext cx="510840" cy="2757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2493B00-8AF8-49C9-9A7A-1DBE6645C2C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34134" y="5625385"/>
                  <a:ext cx="528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9932FD0-72E0-4CCA-8E36-1F5AD4CCE107}"/>
                    </a:ext>
                  </a:extLst>
                </p14:cNvPr>
                <p14:cNvContentPartPr/>
                <p14:nvPr/>
              </p14:nvContentPartPr>
              <p14:xfrm>
                <a:off x="10908774" y="5826625"/>
                <a:ext cx="65880" cy="1432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9932FD0-72E0-4CCA-8E36-1F5AD4CCE1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99774" y="5817985"/>
                  <a:ext cx="835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3E9F0B7D-19E4-4E80-B9DC-E8E831847F99}"/>
              </a:ext>
            </a:extLst>
          </p:cNvPr>
          <p:cNvGrpSpPr/>
          <p:nvPr/>
        </p:nvGrpSpPr>
        <p:grpSpPr>
          <a:xfrm>
            <a:off x="10446534" y="6193105"/>
            <a:ext cx="1131480" cy="252720"/>
            <a:chOff x="10446534" y="6193105"/>
            <a:chExt cx="113148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35785FF2-E4FB-4173-A7A6-99F6AADC0913}"/>
                    </a:ext>
                  </a:extLst>
                </p14:cNvPr>
                <p14:cNvContentPartPr/>
                <p14:nvPr/>
              </p14:nvContentPartPr>
              <p14:xfrm>
                <a:off x="10446534" y="6239905"/>
                <a:ext cx="307440" cy="1479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35785FF2-E4FB-4173-A7A6-99F6AADC091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437534" y="6230905"/>
                  <a:ext cx="325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62707354-ED8E-4D7F-AED1-072DF3A5EF5C}"/>
                    </a:ext>
                  </a:extLst>
                </p14:cNvPr>
                <p14:cNvContentPartPr/>
                <p14:nvPr/>
              </p14:nvContentPartPr>
              <p14:xfrm>
                <a:off x="10899054" y="6267265"/>
                <a:ext cx="82800" cy="1785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62707354-ED8E-4D7F-AED1-072DF3A5EF5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90414" y="6258265"/>
                  <a:ext cx="100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8805E27-BC2B-4CD4-925E-E8CA59944B12}"/>
                    </a:ext>
                  </a:extLst>
                </p14:cNvPr>
                <p14:cNvContentPartPr/>
                <p14:nvPr/>
              </p14:nvContentPartPr>
              <p14:xfrm>
                <a:off x="10666134" y="6249985"/>
                <a:ext cx="392760" cy="608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8805E27-BC2B-4CD4-925E-E8CA59944B1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57494" y="6240985"/>
                  <a:ext cx="410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1E7844B6-A350-40DB-9336-BA7D24CD7090}"/>
                    </a:ext>
                  </a:extLst>
                </p14:cNvPr>
                <p14:cNvContentPartPr/>
                <p14:nvPr/>
              </p14:nvContentPartPr>
              <p14:xfrm>
                <a:off x="10813374" y="6374545"/>
                <a:ext cx="239040" cy="327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1E7844B6-A350-40DB-9336-BA7D24CD709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04734" y="6365905"/>
                  <a:ext cx="25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47CF91A2-F10E-482C-BA7D-954C2826475B}"/>
                    </a:ext>
                  </a:extLst>
                </p14:cNvPr>
                <p14:cNvContentPartPr/>
                <p14:nvPr/>
              </p14:nvContentPartPr>
              <p14:xfrm>
                <a:off x="11242134" y="6258985"/>
                <a:ext cx="67680" cy="1774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47CF91A2-F10E-482C-BA7D-954C2826475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33494" y="6249985"/>
                  <a:ext cx="85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3FA01F6-66E5-4FD8-AA29-0358C4ED52C3}"/>
                    </a:ext>
                  </a:extLst>
                </p14:cNvPr>
                <p14:cNvContentPartPr/>
                <p14:nvPr/>
              </p14:nvContentPartPr>
              <p14:xfrm>
                <a:off x="11076894" y="6193105"/>
                <a:ext cx="349920" cy="810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3FA01F6-66E5-4FD8-AA29-0358C4ED52C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67894" y="6184105"/>
                  <a:ext cx="367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B2568967-CA67-42E3-9BA7-DBD2C95B59FB}"/>
                    </a:ext>
                  </a:extLst>
                </p14:cNvPr>
                <p14:cNvContentPartPr/>
                <p14:nvPr/>
              </p14:nvContentPartPr>
              <p14:xfrm>
                <a:off x="11234214" y="6353305"/>
                <a:ext cx="343800" cy="237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B2568967-CA67-42E3-9BA7-DBD2C95B59F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225214" y="6344305"/>
                  <a:ext cx="36144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667858E2-3170-43E3-B780-851956CC51CC}"/>
                  </a:ext>
                </a:extLst>
              </p14:cNvPr>
              <p14:cNvContentPartPr/>
              <p14:nvPr/>
            </p14:nvContentPartPr>
            <p14:xfrm>
              <a:off x="6404814" y="6163945"/>
              <a:ext cx="2767320" cy="51840"/>
            </p14:xfrm>
          </p:contentPart>
        </mc:Choice>
        <mc:Fallback xmlns=""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667858E2-3170-43E3-B780-851956CC51C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396174" y="6154945"/>
                <a:ext cx="27849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7" name="Entrada de lápiz 166">
                <a:extLst>
                  <a:ext uri="{FF2B5EF4-FFF2-40B4-BE49-F238E27FC236}">
                    <a16:creationId xmlns:a16="http://schemas.microsoft.com/office/drawing/2014/main" id="{E7276C09-10C8-4657-A79F-8515C65E068E}"/>
                  </a:ext>
                </a:extLst>
              </p14:cNvPr>
              <p14:cNvContentPartPr/>
              <p14:nvPr/>
            </p14:nvContentPartPr>
            <p14:xfrm>
              <a:off x="6440454" y="6329905"/>
              <a:ext cx="2952000" cy="32040"/>
            </p14:xfrm>
          </p:contentPart>
        </mc:Choice>
        <mc:Fallback xmlns="">
          <p:pic>
            <p:nvPicPr>
              <p:cNvPr id="167" name="Entrada de lápiz 166">
                <a:extLst>
                  <a:ext uri="{FF2B5EF4-FFF2-40B4-BE49-F238E27FC236}">
                    <a16:creationId xmlns:a16="http://schemas.microsoft.com/office/drawing/2014/main" id="{E7276C09-10C8-4657-A79F-8515C65E068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431454" y="6321265"/>
                <a:ext cx="296964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080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AAE02D01-E161-471E-9029-1BD079A8009E}"/>
              </a:ext>
            </a:extLst>
          </p:cNvPr>
          <p:cNvGrpSpPr/>
          <p:nvPr/>
        </p:nvGrpSpPr>
        <p:grpSpPr>
          <a:xfrm>
            <a:off x="604411" y="1374186"/>
            <a:ext cx="6505200" cy="2725200"/>
            <a:chOff x="993294" y="3949225"/>
            <a:chExt cx="6505200" cy="27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E63141B3-1510-4A04-B76C-0A702D4A2B0B}"/>
                    </a:ext>
                  </a:extLst>
                </p14:cNvPr>
                <p14:cNvContentPartPr/>
                <p14:nvPr/>
              </p14:nvContentPartPr>
              <p14:xfrm>
                <a:off x="3287934" y="4966225"/>
                <a:ext cx="104760" cy="838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E63141B3-1510-4A04-B76C-0A702D4A2B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9294" y="4957585"/>
                  <a:ext cx="122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32F401F-DA2D-4071-8113-E22BD50845CE}"/>
                    </a:ext>
                  </a:extLst>
                </p14:cNvPr>
                <p14:cNvContentPartPr/>
                <p14:nvPr/>
              </p14:nvContentPartPr>
              <p14:xfrm>
                <a:off x="993294" y="4030945"/>
                <a:ext cx="2247840" cy="2145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32F401F-DA2D-4071-8113-E22BD50845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4654" y="4021945"/>
                  <a:ext cx="2265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BCE8B3A-24CF-4A84-A1BB-FFC765AEB606}"/>
                    </a:ext>
                  </a:extLst>
                </p14:cNvPr>
                <p14:cNvContentPartPr/>
                <p14:nvPr/>
              </p14:nvContentPartPr>
              <p14:xfrm>
                <a:off x="1912014" y="4443505"/>
                <a:ext cx="186840" cy="215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BCE8B3A-24CF-4A84-A1BB-FFC765AEB6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3374" y="4434865"/>
                  <a:ext cx="204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822530E-3411-459E-AD5A-7B11FB620AC0}"/>
                    </a:ext>
                  </a:extLst>
                </p14:cNvPr>
                <p14:cNvContentPartPr/>
                <p14:nvPr/>
              </p14:nvContentPartPr>
              <p14:xfrm>
                <a:off x="2218374" y="4437025"/>
                <a:ext cx="184680" cy="184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822530E-3411-459E-AD5A-7B11FB620A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9734" y="4428385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56D0158-C5B1-4721-818E-90990BFDCEBB}"/>
                    </a:ext>
                  </a:extLst>
                </p14:cNvPr>
                <p14:cNvContentPartPr/>
                <p14:nvPr/>
              </p14:nvContentPartPr>
              <p14:xfrm>
                <a:off x="2445894" y="4470865"/>
                <a:ext cx="273600" cy="1555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56D0158-C5B1-4721-818E-90990BFDCE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6894" y="4462225"/>
                  <a:ext cx="291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B03FCD4-6818-4A07-A3E4-5E5F714F4032}"/>
                    </a:ext>
                  </a:extLst>
                </p14:cNvPr>
                <p14:cNvContentPartPr/>
                <p14:nvPr/>
              </p14:nvContentPartPr>
              <p14:xfrm>
                <a:off x="3235734" y="4125985"/>
                <a:ext cx="137520" cy="353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B03FCD4-6818-4A07-A3E4-5E5F714F40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6734" y="4117345"/>
                  <a:ext cx="155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8A0196B-4CEE-4682-9A2D-60785E20A4F8}"/>
                    </a:ext>
                  </a:extLst>
                </p14:cNvPr>
                <p14:cNvContentPartPr/>
                <p14:nvPr/>
              </p14:nvContentPartPr>
              <p14:xfrm>
                <a:off x="3277494" y="4087825"/>
                <a:ext cx="1693440" cy="1792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8A0196B-4CEE-4682-9A2D-60785E20A4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8494" y="4079185"/>
                  <a:ext cx="1711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0197937-0250-4310-9A03-343549FC7788}"/>
                    </a:ext>
                  </a:extLst>
                </p14:cNvPr>
                <p14:cNvContentPartPr/>
                <p14:nvPr/>
              </p14:nvContentPartPr>
              <p14:xfrm>
                <a:off x="4880214" y="4303825"/>
                <a:ext cx="111240" cy="806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0197937-0250-4310-9A03-343549FC77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1214" y="4295185"/>
                  <a:ext cx="128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398C2392-8330-43D2-907E-15E3B50A2AB1}"/>
                    </a:ext>
                  </a:extLst>
                </p14:cNvPr>
                <p14:cNvContentPartPr/>
                <p14:nvPr/>
              </p14:nvContentPartPr>
              <p14:xfrm>
                <a:off x="4890294" y="3949225"/>
                <a:ext cx="2171520" cy="2340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398C2392-8330-43D2-907E-15E3B50A2A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81294" y="3940585"/>
                  <a:ext cx="2189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C8B39E6-BD1F-42F9-BEE7-80845BA0963C}"/>
                    </a:ext>
                  </a:extLst>
                </p14:cNvPr>
                <p14:cNvContentPartPr/>
                <p14:nvPr/>
              </p14:nvContentPartPr>
              <p14:xfrm>
                <a:off x="6058134" y="4368985"/>
                <a:ext cx="179280" cy="1774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C8B39E6-BD1F-42F9-BEE7-80845BA096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49494" y="4359985"/>
                  <a:ext cx="19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CF16726-6FC6-4CC9-AAA9-ABEAA776FAC1}"/>
                    </a:ext>
                  </a:extLst>
                </p14:cNvPr>
                <p14:cNvContentPartPr/>
                <p14:nvPr/>
              </p14:nvContentPartPr>
              <p14:xfrm>
                <a:off x="6297174" y="4346305"/>
                <a:ext cx="161280" cy="171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CF16726-6FC6-4CC9-AAA9-ABEAA776FA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88534" y="4337665"/>
                  <a:ext cx="178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BC71110-8C3D-4442-82DE-C83979774223}"/>
                    </a:ext>
                  </a:extLst>
                </p14:cNvPr>
                <p14:cNvContentPartPr/>
                <p14:nvPr/>
              </p14:nvContentPartPr>
              <p14:xfrm>
                <a:off x="6516774" y="4333705"/>
                <a:ext cx="274320" cy="1404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BC71110-8C3D-4442-82DE-C839797742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07774" y="4324705"/>
                  <a:ext cx="29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6155A8D-D74D-4331-9F67-CA8AB7609B45}"/>
                    </a:ext>
                  </a:extLst>
                </p14:cNvPr>
                <p14:cNvContentPartPr/>
                <p14:nvPr/>
              </p14:nvContentPartPr>
              <p14:xfrm>
                <a:off x="7054614" y="4046065"/>
                <a:ext cx="443880" cy="17182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6155A8D-D74D-4331-9F67-CA8AB7609B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45974" y="4037065"/>
                  <a:ext cx="46152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B88D59D-C312-4D5A-82EF-4F0F74ABE593}"/>
                    </a:ext>
                  </a:extLst>
                </p14:cNvPr>
                <p14:cNvContentPartPr/>
                <p14:nvPr/>
              </p14:nvContentPartPr>
              <p14:xfrm>
                <a:off x="4960134" y="4871905"/>
                <a:ext cx="107280" cy="59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B88D59D-C312-4D5A-82EF-4F0F74ABE5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51134" y="4862905"/>
                  <a:ext cx="12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AAB8186-3450-4181-9AB4-89E8A50F47D8}"/>
                    </a:ext>
                  </a:extLst>
                </p14:cNvPr>
                <p14:cNvContentPartPr/>
                <p14:nvPr/>
              </p14:nvContentPartPr>
              <p14:xfrm>
                <a:off x="3258414" y="5677585"/>
                <a:ext cx="153000" cy="79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AAB8186-3450-4181-9AB4-89E8A50F47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49414" y="5668945"/>
                  <a:ext cx="170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BF2941B-70E9-4551-A04F-A7EBC4335D2D}"/>
                    </a:ext>
                  </a:extLst>
                </p14:cNvPr>
                <p14:cNvContentPartPr/>
                <p14:nvPr/>
              </p14:nvContentPartPr>
              <p14:xfrm>
                <a:off x="3339414" y="5717905"/>
                <a:ext cx="47880" cy="3002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BF2941B-70E9-4551-A04F-A7EBC4335D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0414" y="5709265"/>
                  <a:ext cx="65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0210A39-3178-42C6-84E8-1C9E2A677C11}"/>
                    </a:ext>
                  </a:extLst>
                </p14:cNvPr>
                <p14:cNvContentPartPr/>
                <p14:nvPr/>
              </p14:nvContentPartPr>
              <p14:xfrm>
                <a:off x="5007654" y="4937065"/>
                <a:ext cx="50400" cy="3549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0210A39-3178-42C6-84E8-1C9E2A677C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8654" y="4928065"/>
                  <a:ext cx="68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EC796D5-2A00-4F95-8A1E-990FEB462628}"/>
                    </a:ext>
                  </a:extLst>
                </p14:cNvPr>
                <p14:cNvContentPartPr/>
                <p14:nvPr/>
              </p14:nvContentPartPr>
              <p14:xfrm>
                <a:off x="4936374" y="5323705"/>
                <a:ext cx="155520" cy="118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EC796D5-2A00-4F95-8A1E-990FEB4626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27374" y="5314705"/>
                  <a:ext cx="173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F4DEF52-3B1F-4AEF-A7F1-BEAA8EE9B867}"/>
                    </a:ext>
                  </a:extLst>
                </p14:cNvPr>
                <p14:cNvContentPartPr/>
                <p14:nvPr/>
              </p14:nvContentPartPr>
              <p14:xfrm>
                <a:off x="4638294" y="5421625"/>
                <a:ext cx="1150920" cy="46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F4DEF52-3B1F-4AEF-A7F1-BEAA8EE9B8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29654" y="5412985"/>
                  <a:ext cx="1168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4D8DCC7-F881-45C8-A208-08496BA2497C}"/>
                    </a:ext>
                  </a:extLst>
                </p14:cNvPr>
                <p14:cNvContentPartPr/>
                <p14:nvPr/>
              </p14:nvContentPartPr>
              <p14:xfrm>
                <a:off x="5152014" y="5462305"/>
                <a:ext cx="38160" cy="5738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4D8DCC7-F881-45C8-A208-08496BA249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43374" y="5453305"/>
                  <a:ext cx="558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D0DC0C4-2E7F-409E-959B-7761C89108B2}"/>
                    </a:ext>
                  </a:extLst>
                </p14:cNvPr>
                <p14:cNvContentPartPr/>
                <p14:nvPr/>
              </p14:nvContentPartPr>
              <p14:xfrm>
                <a:off x="1098414" y="4941745"/>
                <a:ext cx="6372360" cy="12448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D0DC0C4-2E7F-409E-959B-7761C89108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9414" y="4933105"/>
                  <a:ext cx="639000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4C7FA73-C075-4ED0-A5D1-C40A1D0B7DCA}"/>
                    </a:ext>
                  </a:extLst>
                </p14:cNvPr>
                <p14:cNvContentPartPr/>
                <p14:nvPr/>
              </p14:nvContentPartPr>
              <p14:xfrm>
                <a:off x="7425414" y="5751385"/>
                <a:ext cx="63720" cy="2916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4C7FA73-C075-4ED0-A5D1-C40A1D0B7D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16774" y="5742385"/>
                  <a:ext cx="81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C1E0981-1F59-4524-8A80-9FBC4B10575C}"/>
                    </a:ext>
                  </a:extLst>
                </p14:cNvPr>
                <p14:cNvContentPartPr/>
                <p14:nvPr/>
              </p14:nvContentPartPr>
              <p14:xfrm>
                <a:off x="3338694" y="5987545"/>
                <a:ext cx="77400" cy="1933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C1E0981-1F59-4524-8A80-9FBC4B1057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30054" y="5978545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39F7889-9F67-4227-BDC1-446AE60986AC}"/>
                    </a:ext>
                  </a:extLst>
                </p14:cNvPr>
                <p14:cNvContentPartPr/>
                <p14:nvPr/>
              </p14:nvContentPartPr>
              <p14:xfrm>
                <a:off x="5177934" y="5990065"/>
                <a:ext cx="30960" cy="174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39F7889-9F67-4227-BDC1-446AE60986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68934" y="5981425"/>
                  <a:ext cx="48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4522AA5-E64C-441B-9904-3A01AF8587CA}"/>
                    </a:ext>
                  </a:extLst>
                </p14:cNvPr>
                <p14:cNvContentPartPr/>
                <p14:nvPr/>
              </p14:nvContentPartPr>
              <p14:xfrm>
                <a:off x="4500414" y="6186985"/>
                <a:ext cx="18720" cy="2332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4522AA5-E64C-441B-9904-3A01AF8587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91414" y="6177985"/>
                  <a:ext cx="36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F830B7E-93A5-49F1-91AE-E7322218751B}"/>
                    </a:ext>
                  </a:extLst>
                </p14:cNvPr>
                <p14:cNvContentPartPr/>
                <p14:nvPr/>
              </p14:nvContentPartPr>
              <p14:xfrm>
                <a:off x="4269654" y="6447985"/>
                <a:ext cx="614880" cy="342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AF830B7E-93A5-49F1-91AE-E732221875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60654" y="6438985"/>
                  <a:ext cx="63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9586C45-0D81-489D-96BD-026E9C775E82}"/>
                    </a:ext>
                  </a:extLst>
                </p14:cNvPr>
                <p14:cNvContentPartPr/>
                <p14:nvPr/>
              </p14:nvContentPartPr>
              <p14:xfrm>
                <a:off x="4307094" y="6526105"/>
                <a:ext cx="187560" cy="1299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9586C45-0D81-489D-96BD-026E9C775E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98454" y="6517105"/>
                  <a:ext cx="205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7254384-60B5-4832-A57A-B16E3DFB70F2}"/>
                    </a:ext>
                  </a:extLst>
                </p14:cNvPr>
                <p14:cNvContentPartPr/>
                <p14:nvPr/>
              </p14:nvContentPartPr>
              <p14:xfrm>
                <a:off x="4432374" y="6533305"/>
                <a:ext cx="181800" cy="110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7254384-60B5-4832-A57A-B16E3DFB70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23374" y="6524665"/>
                  <a:ext cx="199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4C23A6A9-9C96-45F1-9DFB-6AF5AEB2FD91}"/>
                    </a:ext>
                  </a:extLst>
                </p14:cNvPr>
                <p14:cNvContentPartPr/>
                <p14:nvPr/>
              </p14:nvContentPartPr>
              <p14:xfrm>
                <a:off x="4556934" y="6520705"/>
                <a:ext cx="159840" cy="1537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4C23A6A9-9C96-45F1-9DFB-6AF5AEB2FD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47934" y="6512065"/>
                  <a:ext cx="177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E980E72-6617-4165-A1DE-0FD452F4ED6D}"/>
                    </a:ext>
                  </a:extLst>
                </p14:cNvPr>
                <p14:cNvContentPartPr/>
                <p14:nvPr/>
              </p14:nvContentPartPr>
              <p14:xfrm>
                <a:off x="3303774" y="5080345"/>
                <a:ext cx="28800" cy="3531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E980E72-6617-4165-A1DE-0FD452F4ED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94774" y="5071705"/>
                  <a:ext cx="46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8D6DEC2-82B6-4B5D-84B5-B9260AAF2576}"/>
                    </a:ext>
                  </a:extLst>
                </p14:cNvPr>
                <p14:cNvContentPartPr/>
                <p14:nvPr/>
              </p14:nvContentPartPr>
              <p14:xfrm>
                <a:off x="2901654" y="5478865"/>
                <a:ext cx="854640" cy="338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8D6DEC2-82B6-4B5D-84B5-B9260AAF25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92654" y="5469865"/>
                  <a:ext cx="872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8544F15-05AC-4674-9671-E73F1F529F54}"/>
                    </a:ext>
                  </a:extLst>
                </p14:cNvPr>
                <p14:cNvContentPartPr/>
                <p14:nvPr/>
              </p14:nvContentPartPr>
              <p14:xfrm>
                <a:off x="2972934" y="5266465"/>
                <a:ext cx="6120" cy="1155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8544F15-05AC-4674-9671-E73F1F529F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64294" y="5257825"/>
                  <a:ext cx="23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11A1A0B-D113-4F7F-B1DF-473ED3FF2476}"/>
                    </a:ext>
                  </a:extLst>
                </p14:cNvPr>
                <p14:cNvContentPartPr/>
                <p14:nvPr/>
              </p14:nvContentPartPr>
              <p14:xfrm>
                <a:off x="2900214" y="5363305"/>
                <a:ext cx="97560" cy="57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11A1A0B-D113-4F7F-B1DF-473ED3FF24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91214" y="5354305"/>
                  <a:ext cx="115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C5680E2-6046-45E6-A854-06537F137384}"/>
                    </a:ext>
                  </a:extLst>
                </p14:cNvPr>
                <p14:cNvContentPartPr/>
                <p14:nvPr/>
              </p14:nvContentPartPr>
              <p14:xfrm>
                <a:off x="2450214" y="5655625"/>
                <a:ext cx="140760" cy="1969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C5680E2-6046-45E6-A854-06537F1373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41574" y="5646985"/>
                  <a:ext cx="158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967F30F-422F-42EF-8E33-06C78250F5FA}"/>
                    </a:ext>
                  </a:extLst>
                </p14:cNvPr>
                <p14:cNvContentPartPr/>
                <p14:nvPr/>
              </p14:nvContentPartPr>
              <p14:xfrm>
                <a:off x="2649654" y="5733025"/>
                <a:ext cx="131760" cy="1015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967F30F-422F-42EF-8E33-06C78250F5F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41014" y="5724025"/>
                  <a:ext cx="149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D424685-5C70-46C5-81A6-0037A1855090}"/>
                    </a:ext>
                  </a:extLst>
                </p14:cNvPr>
                <p14:cNvContentPartPr/>
                <p14:nvPr/>
              </p14:nvContentPartPr>
              <p14:xfrm>
                <a:off x="5367654" y="5613865"/>
                <a:ext cx="19800" cy="1044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D424685-5C70-46C5-81A6-0037A18550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58654" y="5605225"/>
                  <a:ext cx="37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30D3A15-F545-4BAE-B5CA-370D57E2EB92}"/>
                    </a:ext>
                  </a:extLst>
                </p14:cNvPr>
                <p14:cNvContentPartPr/>
                <p14:nvPr/>
              </p14:nvContentPartPr>
              <p14:xfrm>
                <a:off x="5332014" y="5651305"/>
                <a:ext cx="114120" cy="25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30D3A15-F545-4BAE-B5CA-370D57E2EB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23014" y="5642305"/>
                  <a:ext cx="131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AEC2BDE-FCD4-41DF-B444-FADAC0553FDB}"/>
                    </a:ext>
                  </a:extLst>
                </p14:cNvPr>
                <p14:cNvContentPartPr/>
                <p14:nvPr/>
              </p14:nvContentPartPr>
              <p14:xfrm>
                <a:off x="5670414" y="5634745"/>
                <a:ext cx="123840" cy="1821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AEC2BDE-FCD4-41DF-B444-FADAC0553F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61774" y="5625745"/>
                  <a:ext cx="141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8410E2D-2036-4E5C-93B9-0C32B42BAA7B}"/>
                    </a:ext>
                  </a:extLst>
                </p14:cNvPr>
                <p14:cNvContentPartPr/>
                <p14:nvPr/>
              </p14:nvContentPartPr>
              <p14:xfrm>
                <a:off x="5859414" y="5693785"/>
                <a:ext cx="144720" cy="1227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8410E2D-2036-4E5C-93B9-0C32B42BAA7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50414" y="5685145"/>
                  <a:ext cx="1623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9358EFA-995F-425D-B9B6-C08AD4A69A21}"/>
              </a:ext>
            </a:extLst>
          </p:cNvPr>
          <p:cNvGrpSpPr/>
          <p:nvPr/>
        </p:nvGrpSpPr>
        <p:grpSpPr>
          <a:xfrm>
            <a:off x="314334" y="1497762"/>
            <a:ext cx="837720" cy="1098720"/>
            <a:chOff x="314334" y="562345"/>
            <a:chExt cx="837720" cy="10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27D5DB4-50E1-4073-9673-2000C159ADE4}"/>
                    </a:ext>
                  </a:extLst>
                </p14:cNvPr>
                <p14:cNvContentPartPr/>
                <p14:nvPr/>
              </p14:nvContentPartPr>
              <p14:xfrm>
                <a:off x="316854" y="646585"/>
                <a:ext cx="666000" cy="6829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27D5DB4-50E1-4073-9673-2000C159AD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7854" y="637945"/>
                  <a:ext cx="68364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B6DDCE8-B209-4E7B-A327-E4BE713352CD}"/>
                    </a:ext>
                  </a:extLst>
                </p14:cNvPr>
                <p14:cNvContentPartPr/>
                <p14:nvPr/>
              </p14:nvContentPartPr>
              <p14:xfrm>
                <a:off x="394974" y="562345"/>
                <a:ext cx="11520" cy="1623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B6DDCE8-B209-4E7B-A327-E4BE713352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6334" y="553345"/>
                  <a:ext cx="29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053FF42-3E5D-4C3B-9740-C66672CA5BBF}"/>
                    </a:ext>
                  </a:extLst>
                </p14:cNvPr>
                <p14:cNvContentPartPr/>
                <p14:nvPr/>
              </p14:nvContentPartPr>
              <p14:xfrm>
                <a:off x="314334" y="714265"/>
                <a:ext cx="156240" cy="183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053FF42-3E5D-4C3B-9740-C66672CA5B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5694" y="705625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734FF49-4E21-4D33-B147-86B4D47C775E}"/>
                    </a:ext>
                  </a:extLst>
                </p14:cNvPr>
                <p14:cNvContentPartPr/>
                <p14:nvPr/>
              </p14:nvContentPartPr>
              <p14:xfrm>
                <a:off x="834894" y="1396105"/>
                <a:ext cx="134640" cy="2124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734FF49-4E21-4D33-B147-86B4D47C77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5894" y="1387105"/>
                  <a:ext cx="152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B40B1F1-638B-4297-961C-749ACD83D1ED}"/>
                    </a:ext>
                  </a:extLst>
                </p14:cNvPr>
                <p14:cNvContentPartPr/>
                <p14:nvPr/>
              </p14:nvContentPartPr>
              <p14:xfrm>
                <a:off x="1096974" y="1502665"/>
                <a:ext cx="55080" cy="1584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B40B1F1-638B-4297-961C-749ACD83D1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8334" y="1493665"/>
                  <a:ext cx="72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024FEC9-4747-4669-B459-CFC84BA46940}"/>
                    </a:ext>
                  </a:extLst>
                </p14:cNvPr>
                <p14:cNvContentPartPr/>
                <p14:nvPr/>
              </p14:nvContentPartPr>
              <p14:xfrm>
                <a:off x="1087974" y="1404025"/>
                <a:ext cx="37080" cy="806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024FEC9-4747-4669-B459-CFC84BA469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9334" y="1395025"/>
                  <a:ext cx="5472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E6CBB298-13A7-4B41-BDAE-AAB20C0914BB}"/>
                  </a:ext>
                </a:extLst>
              </p14:cNvPr>
              <p14:cNvContentPartPr/>
              <p14:nvPr/>
            </p14:nvContentPartPr>
            <p14:xfrm>
              <a:off x="2203974" y="1497402"/>
              <a:ext cx="196920" cy="2397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E6CBB298-13A7-4B41-BDAE-AAB20C0914B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94974" y="1488762"/>
                <a:ext cx="214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352D4B38-3A36-405E-AFEA-9DEEAE4E33DF}"/>
                  </a:ext>
                </a:extLst>
              </p14:cNvPr>
              <p14:cNvContentPartPr/>
              <p14:nvPr/>
            </p14:nvContentPartPr>
            <p14:xfrm>
              <a:off x="1783134" y="1107882"/>
              <a:ext cx="230400" cy="20628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352D4B38-3A36-405E-AFEA-9DEEAE4E33D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74494" y="1098882"/>
                <a:ext cx="24804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o 50">
            <a:extLst>
              <a:ext uri="{FF2B5EF4-FFF2-40B4-BE49-F238E27FC236}">
                <a16:creationId xmlns:a16="http://schemas.microsoft.com/office/drawing/2014/main" id="{264C5EAA-901B-44EA-8E88-391E545C72B5}"/>
              </a:ext>
            </a:extLst>
          </p:cNvPr>
          <p:cNvGrpSpPr/>
          <p:nvPr/>
        </p:nvGrpSpPr>
        <p:grpSpPr>
          <a:xfrm>
            <a:off x="4651974" y="1070082"/>
            <a:ext cx="484200" cy="591120"/>
            <a:chOff x="4651974" y="134665"/>
            <a:chExt cx="48420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65859B2-F9AE-4269-A27F-7BB0BF02472F}"/>
                    </a:ext>
                  </a:extLst>
                </p14:cNvPr>
                <p14:cNvContentPartPr/>
                <p14:nvPr/>
              </p14:nvContentPartPr>
              <p14:xfrm>
                <a:off x="4922694" y="419065"/>
                <a:ext cx="213480" cy="3067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65859B2-F9AE-4269-A27F-7BB0BF0247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13694" y="410065"/>
                  <a:ext cx="231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49BEAF9-5A02-4458-99FB-2D4353881D02}"/>
                    </a:ext>
                  </a:extLst>
                </p14:cNvPr>
                <p14:cNvContentPartPr/>
                <p14:nvPr/>
              </p14:nvContentPartPr>
              <p14:xfrm>
                <a:off x="4651974" y="134665"/>
                <a:ext cx="202320" cy="2044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49BEAF9-5A02-4458-99FB-2D4353881D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42974" y="126025"/>
                  <a:ext cx="21996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3DD3AE21-D32D-4762-8682-AB1D3BFDB4FB}"/>
                  </a:ext>
                </a:extLst>
              </p14:cNvPr>
              <p14:cNvContentPartPr/>
              <p14:nvPr/>
            </p14:nvContentPartPr>
            <p14:xfrm>
              <a:off x="2923614" y="1890025"/>
              <a:ext cx="40680" cy="53568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3DD3AE21-D32D-4762-8682-AB1D3BFDB4F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14974" y="1881385"/>
                <a:ext cx="58320" cy="55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ECCF176D-1B22-43F9-9E26-25DFECB3AB86}"/>
              </a:ext>
            </a:extLst>
          </p:cNvPr>
          <p:cNvGrpSpPr/>
          <p:nvPr/>
        </p:nvGrpSpPr>
        <p:grpSpPr>
          <a:xfrm>
            <a:off x="5169294" y="2204665"/>
            <a:ext cx="351360" cy="210600"/>
            <a:chOff x="5169294" y="2204665"/>
            <a:chExt cx="3513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C23DC44-E7C8-450B-9018-B13F0732E34B}"/>
                    </a:ext>
                  </a:extLst>
                </p14:cNvPr>
                <p14:cNvContentPartPr/>
                <p14:nvPr/>
              </p14:nvContentPartPr>
              <p14:xfrm>
                <a:off x="5204574" y="2210065"/>
                <a:ext cx="29520" cy="1213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C23DC44-E7C8-450B-9018-B13F0732E3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95574" y="2201425"/>
                  <a:ext cx="47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0CF37E3-E912-46AB-AF3A-745569FAFD6C}"/>
                    </a:ext>
                  </a:extLst>
                </p14:cNvPr>
                <p14:cNvContentPartPr/>
                <p14:nvPr/>
              </p14:nvContentPartPr>
              <p14:xfrm>
                <a:off x="5169294" y="2204665"/>
                <a:ext cx="174240" cy="1483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0CF37E3-E912-46AB-AF3A-745569FAFD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60654" y="2195665"/>
                  <a:ext cx="191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1C204B6-D733-4EF2-B433-53CFA04CE651}"/>
                    </a:ext>
                  </a:extLst>
                </p14:cNvPr>
                <p14:cNvContentPartPr/>
                <p14:nvPr/>
              </p14:nvContentPartPr>
              <p14:xfrm>
                <a:off x="5371974" y="2298625"/>
                <a:ext cx="148680" cy="1166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1C204B6-D733-4EF2-B433-53CFA04CE65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62974" y="2289625"/>
                  <a:ext cx="16632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120C468E-9938-442F-90D9-C68E517D1AE6}"/>
              </a:ext>
            </a:extLst>
          </p:cNvPr>
          <p:cNvGrpSpPr/>
          <p:nvPr/>
        </p:nvGrpSpPr>
        <p:grpSpPr>
          <a:xfrm>
            <a:off x="2786094" y="2040505"/>
            <a:ext cx="1093680" cy="387720"/>
            <a:chOff x="2786094" y="2040505"/>
            <a:chExt cx="109368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F015B65-EC2C-46A4-BB4F-DE6383953C6B}"/>
                    </a:ext>
                  </a:extLst>
                </p14:cNvPr>
                <p14:cNvContentPartPr/>
                <p14:nvPr/>
              </p14:nvContentPartPr>
              <p14:xfrm>
                <a:off x="2786094" y="2113225"/>
                <a:ext cx="266400" cy="1346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F015B65-EC2C-46A4-BB4F-DE6383953C6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77094" y="2104225"/>
                  <a:ext cx="284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CC2FCEDB-3C39-47A7-A963-2AD20D2376B8}"/>
                    </a:ext>
                  </a:extLst>
                </p14:cNvPr>
                <p14:cNvContentPartPr/>
                <p14:nvPr/>
              </p14:nvContentPartPr>
              <p14:xfrm>
                <a:off x="3210894" y="2040505"/>
                <a:ext cx="182160" cy="1904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CC2FCEDB-3C39-47A7-A963-2AD20D2376B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02254" y="2031865"/>
                  <a:ext cx="199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4794D0D-D929-488E-9299-9F419E71F35E}"/>
                    </a:ext>
                  </a:extLst>
                </p14:cNvPr>
                <p14:cNvContentPartPr/>
                <p14:nvPr/>
              </p14:nvContentPartPr>
              <p14:xfrm>
                <a:off x="3535254" y="2169745"/>
                <a:ext cx="12240" cy="1195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4794D0D-D929-488E-9299-9F419E71F3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26614" y="2160745"/>
                  <a:ext cx="29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7E6DAB1-B64C-453A-85EA-A6C56C153FA1}"/>
                    </a:ext>
                  </a:extLst>
                </p14:cNvPr>
                <p14:cNvContentPartPr/>
                <p14:nvPr/>
              </p14:nvContentPartPr>
              <p14:xfrm>
                <a:off x="3440214" y="2160385"/>
                <a:ext cx="276840" cy="1677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7E6DAB1-B64C-453A-85EA-A6C56C153F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31574" y="2151745"/>
                  <a:ext cx="294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D2752DB-F165-4315-9E65-B19133A33FCF}"/>
                    </a:ext>
                  </a:extLst>
                </p14:cNvPr>
                <p14:cNvContentPartPr/>
                <p14:nvPr/>
              </p14:nvContentPartPr>
              <p14:xfrm>
                <a:off x="3736494" y="2284225"/>
                <a:ext cx="143280" cy="1440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D2752DB-F165-4315-9E65-B19133A33F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27854" y="2275225"/>
                  <a:ext cx="16092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2E62AEFA-A41B-42F5-9985-E9F712BC7F49}"/>
                  </a:ext>
                </a:extLst>
              </p14:cNvPr>
              <p14:cNvContentPartPr/>
              <p14:nvPr/>
            </p14:nvContentPartPr>
            <p14:xfrm>
              <a:off x="4946454" y="1182625"/>
              <a:ext cx="168840" cy="12816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2E62AEFA-A41B-42F5-9985-E9F712BC7F4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37454" y="1173985"/>
                <a:ext cx="18648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upo 68">
            <a:extLst>
              <a:ext uri="{FF2B5EF4-FFF2-40B4-BE49-F238E27FC236}">
                <a16:creationId xmlns:a16="http://schemas.microsoft.com/office/drawing/2014/main" id="{BC3D092C-7973-49F1-A3CC-238FACA4EE28}"/>
              </a:ext>
            </a:extLst>
          </p:cNvPr>
          <p:cNvGrpSpPr/>
          <p:nvPr/>
        </p:nvGrpSpPr>
        <p:grpSpPr>
          <a:xfrm>
            <a:off x="6161094" y="2564305"/>
            <a:ext cx="651600" cy="203400"/>
            <a:chOff x="6161094" y="2564305"/>
            <a:chExt cx="6516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5C6A59B-9176-421B-92C2-61EF7A65EF3B}"/>
                    </a:ext>
                  </a:extLst>
                </p14:cNvPr>
                <p14:cNvContentPartPr/>
                <p14:nvPr/>
              </p14:nvContentPartPr>
              <p14:xfrm>
                <a:off x="6161094" y="2564305"/>
                <a:ext cx="170280" cy="2034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5C6A59B-9176-421B-92C2-61EF7A65EF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52094" y="2555665"/>
                  <a:ext cx="187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CD42143-5060-4F88-B62C-00F5EAB52181}"/>
                    </a:ext>
                  </a:extLst>
                </p14:cNvPr>
                <p14:cNvContentPartPr/>
                <p14:nvPr/>
              </p14:nvContentPartPr>
              <p14:xfrm>
                <a:off x="6359454" y="2578345"/>
                <a:ext cx="180720" cy="1530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CD42143-5060-4F88-B62C-00F5EAB521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50814" y="2569345"/>
                  <a:ext cx="198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D8526DB-3BAE-446C-8E2F-5293A114BA60}"/>
                    </a:ext>
                  </a:extLst>
                </p14:cNvPr>
                <p14:cNvContentPartPr/>
                <p14:nvPr/>
              </p14:nvContentPartPr>
              <p14:xfrm>
                <a:off x="6560334" y="2574385"/>
                <a:ext cx="252360" cy="1414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D8526DB-3BAE-446C-8E2F-5293A114BA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51694" y="2565745"/>
                  <a:ext cx="2700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6D50C24F-E6D8-4C2B-98F7-E97F5205E6DA}"/>
              </a:ext>
            </a:extLst>
          </p:cNvPr>
          <p:cNvGrpSpPr/>
          <p:nvPr/>
        </p:nvGrpSpPr>
        <p:grpSpPr>
          <a:xfrm>
            <a:off x="6931134" y="1446145"/>
            <a:ext cx="195480" cy="140760"/>
            <a:chOff x="6931134" y="1446145"/>
            <a:chExt cx="19548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5F04F992-C5EC-4B44-8452-3071133596BE}"/>
                    </a:ext>
                  </a:extLst>
                </p14:cNvPr>
                <p14:cNvContentPartPr/>
                <p14:nvPr/>
              </p14:nvContentPartPr>
              <p14:xfrm>
                <a:off x="7004934" y="1446145"/>
                <a:ext cx="36000" cy="1407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5F04F992-C5EC-4B44-8452-3071133596B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96294" y="1437145"/>
                  <a:ext cx="53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50C2C3C-6A43-49A7-9DC0-BB4B87878A2A}"/>
                    </a:ext>
                  </a:extLst>
                </p14:cNvPr>
                <p14:cNvContentPartPr/>
                <p14:nvPr/>
              </p14:nvContentPartPr>
              <p14:xfrm>
                <a:off x="6931134" y="1567105"/>
                <a:ext cx="195480" cy="122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50C2C3C-6A43-49A7-9DC0-BB4B87878A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22494" y="1558105"/>
                  <a:ext cx="21312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643E32CF-F90A-495A-ADD3-68B6EC344669}"/>
                  </a:ext>
                </a:extLst>
              </p14:cNvPr>
              <p14:cNvContentPartPr/>
              <p14:nvPr/>
            </p14:nvContentPartPr>
            <p14:xfrm>
              <a:off x="7147134" y="3203305"/>
              <a:ext cx="156600" cy="1584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643E32CF-F90A-495A-ADD3-68B6EC34466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38494" y="3194665"/>
                <a:ext cx="1742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upo 76">
            <a:extLst>
              <a:ext uri="{FF2B5EF4-FFF2-40B4-BE49-F238E27FC236}">
                <a16:creationId xmlns:a16="http://schemas.microsoft.com/office/drawing/2014/main" id="{044B4E1D-1997-47A3-8249-FE18B0CB6EB7}"/>
              </a:ext>
            </a:extLst>
          </p:cNvPr>
          <p:cNvGrpSpPr/>
          <p:nvPr/>
        </p:nvGrpSpPr>
        <p:grpSpPr>
          <a:xfrm>
            <a:off x="7069014" y="1726585"/>
            <a:ext cx="338400" cy="261360"/>
            <a:chOff x="7069014" y="1726585"/>
            <a:chExt cx="3384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D74A161-A631-4E24-91F4-DD8D1D3BA22C}"/>
                    </a:ext>
                  </a:extLst>
                </p14:cNvPr>
                <p14:cNvContentPartPr/>
                <p14:nvPr/>
              </p14:nvContentPartPr>
              <p14:xfrm>
                <a:off x="7069014" y="1726585"/>
                <a:ext cx="201240" cy="20772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D74A161-A631-4E24-91F4-DD8D1D3BA22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60374" y="1717585"/>
                  <a:ext cx="218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CCD6869-77BE-4218-BC84-EB4BB9172C17}"/>
                    </a:ext>
                  </a:extLst>
                </p14:cNvPr>
                <p14:cNvContentPartPr/>
                <p14:nvPr/>
              </p14:nvContentPartPr>
              <p14:xfrm>
                <a:off x="7293654" y="1886425"/>
                <a:ext cx="113760" cy="1015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DCCD6869-77BE-4218-BC84-EB4BB9172C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85014" y="1877785"/>
                  <a:ext cx="1314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15666F06-5F9D-4F79-8449-007861E2FD36}"/>
              </a:ext>
            </a:extLst>
          </p:cNvPr>
          <p:cNvGrpSpPr/>
          <p:nvPr/>
        </p:nvGrpSpPr>
        <p:grpSpPr>
          <a:xfrm>
            <a:off x="4461534" y="1780585"/>
            <a:ext cx="200520" cy="498240"/>
            <a:chOff x="4461534" y="1780585"/>
            <a:chExt cx="2005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2B4DD83A-6A77-407A-827C-B7FEB405120F}"/>
                    </a:ext>
                  </a:extLst>
                </p14:cNvPr>
                <p14:cNvContentPartPr/>
                <p14:nvPr/>
              </p14:nvContentPartPr>
              <p14:xfrm>
                <a:off x="4555854" y="1780585"/>
                <a:ext cx="87840" cy="4982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2B4DD83A-6A77-407A-827C-B7FEB40512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46854" y="1771945"/>
                  <a:ext cx="1054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7AF720B-3C68-475E-AC18-B70327CBCC45}"/>
                    </a:ext>
                  </a:extLst>
                </p14:cNvPr>
                <p14:cNvContentPartPr/>
                <p14:nvPr/>
              </p14:nvContentPartPr>
              <p14:xfrm>
                <a:off x="4461534" y="1932145"/>
                <a:ext cx="200520" cy="1504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7AF720B-3C68-475E-AC18-B70327CBCC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52894" y="1923505"/>
                  <a:ext cx="21816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289D832D-313E-42F9-A8CD-911D6093AA8D}"/>
                  </a:ext>
                </a:extLst>
              </p14:cNvPr>
              <p14:cNvContentPartPr/>
              <p14:nvPr/>
            </p14:nvContentPartPr>
            <p14:xfrm>
              <a:off x="4909374" y="2020705"/>
              <a:ext cx="198000" cy="2606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289D832D-313E-42F9-A8CD-911D6093AA8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00734" y="2011705"/>
                <a:ext cx="21564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upo 114">
            <a:extLst>
              <a:ext uri="{FF2B5EF4-FFF2-40B4-BE49-F238E27FC236}">
                <a16:creationId xmlns:a16="http://schemas.microsoft.com/office/drawing/2014/main" id="{FCADBF5E-14BD-4C57-AB30-7A66DDE790A9}"/>
              </a:ext>
            </a:extLst>
          </p:cNvPr>
          <p:cNvGrpSpPr/>
          <p:nvPr/>
        </p:nvGrpSpPr>
        <p:grpSpPr>
          <a:xfrm>
            <a:off x="261414" y="56905"/>
            <a:ext cx="3486600" cy="741600"/>
            <a:chOff x="261414" y="56905"/>
            <a:chExt cx="34866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397F1FB-DB16-41E1-8700-2BDB9996D33D}"/>
                    </a:ext>
                  </a:extLst>
                </p14:cNvPr>
                <p14:cNvContentPartPr/>
                <p14:nvPr/>
              </p14:nvContentPartPr>
              <p14:xfrm>
                <a:off x="581454" y="263185"/>
                <a:ext cx="16560" cy="2718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397F1FB-DB16-41E1-8700-2BDB9996D33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2454" y="254545"/>
                  <a:ext cx="34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26A72BB-CF44-4728-838E-F19E7313B056}"/>
                    </a:ext>
                  </a:extLst>
                </p14:cNvPr>
                <p14:cNvContentPartPr/>
                <p14:nvPr/>
              </p14:nvContentPartPr>
              <p14:xfrm>
                <a:off x="488214" y="346345"/>
                <a:ext cx="315000" cy="1771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26A72BB-CF44-4728-838E-F19E7313B0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9214" y="337705"/>
                  <a:ext cx="332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AF1A2EB-EF36-465E-B815-903DCEE589D8}"/>
                    </a:ext>
                  </a:extLst>
                </p14:cNvPr>
                <p14:cNvContentPartPr/>
                <p14:nvPr/>
              </p14:nvContentPartPr>
              <p14:xfrm>
                <a:off x="903294" y="361105"/>
                <a:ext cx="54000" cy="1040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AF1A2EB-EF36-465E-B815-903DCEE589D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4294" y="352105"/>
                  <a:ext cx="71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F1B2E9AF-EF14-43DC-9E23-E317DE341585}"/>
                    </a:ext>
                  </a:extLst>
                </p14:cNvPr>
                <p14:cNvContentPartPr/>
                <p14:nvPr/>
              </p14:nvContentPartPr>
              <p14:xfrm>
                <a:off x="829134" y="224665"/>
                <a:ext cx="69840" cy="446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F1B2E9AF-EF14-43DC-9E23-E317DE34158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0494" y="215665"/>
                  <a:ext cx="87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7D69CB4E-2270-476C-9D2D-4C7D85F11F89}"/>
                    </a:ext>
                  </a:extLst>
                </p14:cNvPr>
                <p14:cNvContentPartPr/>
                <p14:nvPr/>
              </p14:nvContentPartPr>
              <p14:xfrm>
                <a:off x="1045854" y="309985"/>
                <a:ext cx="188640" cy="2041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7D69CB4E-2270-476C-9D2D-4C7D85F11F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6854" y="300985"/>
                  <a:ext cx="206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2F45DCC-8140-45AD-9BFF-85E74C429218}"/>
                    </a:ext>
                  </a:extLst>
                </p14:cNvPr>
                <p14:cNvContentPartPr/>
                <p14:nvPr/>
              </p14:nvContentPartPr>
              <p14:xfrm>
                <a:off x="1260054" y="385225"/>
                <a:ext cx="153720" cy="1364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2F45DCC-8140-45AD-9BFF-85E74C42921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51414" y="376585"/>
                  <a:ext cx="171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CEC0BC0-7005-47B7-BDFE-3640C364AB09}"/>
                    </a:ext>
                  </a:extLst>
                </p14:cNvPr>
                <p14:cNvContentPartPr/>
                <p14:nvPr/>
              </p14:nvContentPartPr>
              <p14:xfrm>
                <a:off x="1376694" y="150505"/>
                <a:ext cx="40320" cy="795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CEC0BC0-7005-47B7-BDFE-3640C364AB0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68054" y="141505"/>
                  <a:ext cx="57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048FB4A-357C-4446-B3BC-AAC0DB87A777}"/>
                    </a:ext>
                  </a:extLst>
                </p14:cNvPr>
                <p14:cNvContentPartPr/>
                <p14:nvPr/>
              </p14:nvContentPartPr>
              <p14:xfrm>
                <a:off x="1476774" y="282985"/>
                <a:ext cx="324720" cy="2239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048FB4A-357C-4446-B3BC-AAC0DB87A7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68134" y="273985"/>
                  <a:ext cx="342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81334288-1362-4E3F-9CB7-FD6131CF8BFE}"/>
                    </a:ext>
                  </a:extLst>
                </p14:cNvPr>
                <p14:cNvContentPartPr/>
                <p14:nvPr/>
              </p14:nvContentPartPr>
              <p14:xfrm>
                <a:off x="1842534" y="274345"/>
                <a:ext cx="160560" cy="2275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81334288-1362-4E3F-9CB7-FD6131CF8BF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33534" y="265705"/>
                  <a:ext cx="178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6A34AF8A-E848-497C-9C4A-54077522B23A}"/>
                    </a:ext>
                  </a:extLst>
                </p14:cNvPr>
                <p14:cNvContentPartPr/>
                <p14:nvPr/>
              </p14:nvContentPartPr>
              <p14:xfrm>
                <a:off x="1814094" y="389185"/>
                <a:ext cx="118800" cy="396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6A34AF8A-E848-497C-9C4A-54077522B23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05094" y="380185"/>
                  <a:ext cx="136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88AD22D-4202-4014-9B09-52E1868DC46C}"/>
                    </a:ext>
                  </a:extLst>
                </p14:cNvPr>
                <p14:cNvContentPartPr/>
                <p14:nvPr/>
              </p14:nvContentPartPr>
              <p14:xfrm>
                <a:off x="1783854" y="290185"/>
                <a:ext cx="268920" cy="80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88AD22D-4202-4014-9B09-52E1868DC46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75214" y="281185"/>
                  <a:ext cx="286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62AD6F9-DA24-44DA-B0D5-A1B1BF6D1733}"/>
                    </a:ext>
                  </a:extLst>
                </p14:cNvPr>
                <p14:cNvContentPartPr/>
                <p14:nvPr/>
              </p14:nvContentPartPr>
              <p14:xfrm>
                <a:off x="2081934" y="154465"/>
                <a:ext cx="321120" cy="3294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62AD6F9-DA24-44DA-B0D5-A1B1BF6D17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73294" y="145825"/>
                  <a:ext cx="3387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CE204216-E81C-4A91-B7CA-087E7C10402E}"/>
                    </a:ext>
                  </a:extLst>
                </p14:cNvPr>
                <p14:cNvContentPartPr/>
                <p14:nvPr/>
              </p14:nvContentPartPr>
              <p14:xfrm>
                <a:off x="2468214" y="195505"/>
                <a:ext cx="150840" cy="2552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CE204216-E81C-4A91-B7CA-087E7C1040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59574" y="186505"/>
                  <a:ext cx="168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6156E02-7E44-40FA-A1B1-8C23AF0CABCD}"/>
                    </a:ext>
                  </a:extLst>
                </p14:cNvPr>
                <p14:cNvContentPartPr/>
                <p14:nvPr/>
              </p14:nvContentPartPr>
              <p14:xfrm>
                <a:off x="2950974" y="163465"/>
                <a:ext cx="264600" cy="3171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6156E02-7E44-40FA-A1B1-8C23AF0CABC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41974" y="154825"/>
                  <a:ext cx="282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42D8FBA-AC50-4B14-BD21-4CEEC4B6FE0D}"/>
                    </a:ext>
                  </a:extLst>
                </p14:cNvPr>
                <p14:cNvContentPartPr/>
                <p14:nvPr/>
              </p14:nvContentPartPr>
              <p14:xfrm>
                <a:off x="261414" y="89305"/>
                <a:ext cx="3478680" cy="7092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42D8FBA-AC50-4B14-BD21-4CEEC4B6FE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2774" y="80305"/>
                  <a:ext cx="349632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6628F06-864B-45B6-9EB2-17918D8439EA}"/>
                    </a:ext>
                  </a:extLst>
                </p14:cNvPr>
                <p14:cNvContentPartPr/>
                <p14:nvPr/>
              </p14:nvContentPartPr>
              <p14:xfrm>
                <a:off x="270054" y="56905"/>
                <a:ext cx="3477960" cy="630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6628F06-864B-45B6-9EB2-17918D8439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1414" y="47905"/>
                  <a:ext cx="34956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105D221B-D7AA-4CD7-BE18-2E5F1382DC7F}"/>
              </a:ext>
            </a:extLst>
          </p:cNvPr>
          <p:cNvGrpSpPr/>
          <p:nvPr/>
        </p:nvGrpSpPr>
        <p:grpSpPr>
          <a:xfrm>
            <a:off x="4446414" y="217825"/>
            <a:ext cx="473040" cy="235440"/>
            <a:chOff x="4446414" y="217825"/>
            <a:chExt cx="47304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389CE60-221B-4F17-A38A-6F482C439E23}"/>
                    </a:ext>
                  </a:extLst>
                </p14:cNvPr>
                <p14:cNvContentPartPr/>
                <p14:nvPr/>
              </p14:nvContentPartPr>
              <p14:xfrm>
                <a:off x="4571694" y="242305"/>
                <a:ext cx="36720" cy="1108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389CE60-221B-4F17-A38A-6F482C439E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62694" y="233665"/>
                  <a:ext cx="54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657D6526-5384-4F80-889F-DAA83CFA2187}"/>
                    </a:ext>
                  </a:extLst>
                </p14:cNvPr>
                <p14:cNvContentPartPr/>
                <p14:nvPr/>
              </p14:nvContentPartPr>
              <p14:xfrm>
                <a:off x="4446414" y="217825"/>
                <a:ext cx="322560" cy="2012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657D6526-5384-4F80-889F-DAA83CFA218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37774" y="209185"/>
                  <a:ext cx="340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F15F756E-5AEC-4B08-AFA5-58D2A9CADE23}"/>
                    </a:ext>
                  </a:extLst>
                </p14:cNvPr>
                <p14:cNvContentPartPr/>
                <p14:nvPr/>
              </p14:nvContentPartPr>
              <p14:xfrm>
                <a:off x="4882734" y="347065"/>
                <a:ext cx="36720" cy="1062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F15F756E-5AEC-4B08-AFA5-58D2A9CADE2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74094" y="338425"/>
                  <a:ext cx="543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D752D34F-8684-4F49-88B6-20F40C9F1464}"/>
              </a:ext>
            </a:extLst>
          </p:cNvPr>
          <p:cNvGrpSpPr/>
          <p:nvPr/>
        </p:nvGrpSpPr>
        <p:grpSpPr>
          <a:xfrm>
            <a:off x="5310774" y="252025"/>
            <a:ext cx="761760" cy="235080"/>
            <a:chOff x="5310774" y="252025"/>
            <a:chExt cx="7617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5F86C4B-BA51-483B-A12D-98BAD7B99433}"/>
                    </a:ext>
                  </a:extLst>
                </p14:cNvPr>
                <p14:cNvContentPartPr/>
                <p14:nvPr/>
              </p14:nvContentPartPr>
              <p14:xfrm>
                <a:off x="5310774" y="295585"/>
                <a:ext cx="209520" cy="1404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5F86C4B-BA51-483B-A12D-98BAD7B9943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02134" y="286585"/>
                  <a:ext cx="227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ECCA14D1-5189-415B-80E1-5E3B5A2AAA12}"/>
                    </a:ext>
                  </a:extLst>
                </p14:cNvPr>
                <p14:cNvContentPartPr/>
                <p14:nvPr/>
              </p14:nvContentPartPr>
              <p14:xfrm>
                <a:off x="5540094" y="252025"/>
                <a:ext cx="323640" cy="156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ECCA14D1-5189-415B-80E1-5E3B5A2AAA1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31454" y="243385"/>
                  <a:ext cx="341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640FEB1-91B7-4A58-B383-2BBD8B0E2C8E}"/>
                    </a:ext>
                  </a:extLst>
                </p14:cNvPr>
                <p14:cNvContentPartPr/>
                <p14:nvPr/>
              </p14:nvContentPartPr>
              <p14:xfrm>
                <a:off x="6016014" y="365065"/>
                <a:ext cx="56520" cy="1220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640FEB1-91B7-4A58-B383-2BBD8B0E2C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07374" y="356065"/>
                  <a:ext cx="7416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C344F755-9A04-431B-96B5-CA198FEEE584}"/>
              </a:ext>
            </a:extLst>
          </p:cNvPr>
          <p:cNvGrpSpPr/>
          <p:nvPr/>
        </p:nvGrpSpPr>
        <p:grpSpPr>
          <a:xfrm>
            <a:off x="6403734" y="191905"/>
            <a:ext cx="615960" cy="226800"/>
            <a:chOff x="6403734" y="191905"/>
            <a:chExt cx="61596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CC0D95E-ED2F-4120-8D80-BFA7DD85E404}"/>
                    </a:ext>
                  </a:extLst>
                </p14:cNvPr>
                <p14:cNvContentPartPr/>
                <p14:nvPr/>
              </p14:nvContentPartPr>
              <p14:xfrm>
                <a:off x="6522894" y="251305"/>
                <a:ext cx="45720" cy="990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CC0D95E-ED2F-4120-8D80-BFA7DD85E4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13894" y="242665"/>
                  <a:ext cx="63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6ABB69B-8544-449A-ACEA-A421650214BC}"/>
                    </a:ext>
                  </a:extLst>
                </p14:cNvPr>
                <p14:cNvContentPartPr/>
                <p14:nvPr/>
              </p14:nvContentPartPr>
              <p14:xfrm>
                <a:off x="6403734" y="191905"/>
                <a:ext cx="362520" cy="2268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6ABB69B-8544-449A-ACEA-A421650214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95094" y="183265"/>
                  <a:ext cx="380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A1746F9A-D4C8-47D3-9EBA-C0A4C1B64DA5}"/>
                    </a:ext>
                  </a:extLst>
                </p14:cNvPr>
                <p14:cNvContentPartPr/>
                <p14:nvPr/>
              </p14:nvContentPartPr>
              <p14:xfrm>
                <a:off x="6798654" y="201985"/>
                <a:ext cx="221040" cy="1825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A1746F9A-D4C8-47D3-9EBA-C0A4C1B64D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90014" y="192985"/>
                  <a:ext cx="2386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B5C3915B-3B6E-4068-B993-48C01186BB76}"/>
              </a:ext>
            </a:extLst>
          </p:cNvPr>
          <p:cNvGrpSpPr/>
          <p:nvPr/>
        </p:nvGrpSpPr>
        <p:grpSpPr>
          <a:xfrm>
            <a:off x="7454214" y="107305"/>
            <a:ext cx="762120" cy="292680"/>
            <a:chOff x="7454214" y="107305"/>
            <a:chExt cx="7621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D63C9740-CB4A-494D-A6C5-B0F559095F94}"/>
                    </a:ext>
                  </a:extLst>
                </p14:cNvPr>
                <p14:cNvContentPartPr/>
                <p14:nvPr/>
              </p14:nvContentPartPr>
              <p14:xfrm>
                <a:off x="7454214" y="228985"/>
                <a:ext cx="271440" cy="1674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D63C9740-CB4A-494D-A6C5-B0F559095F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45574" y="219985"/>
                  <a:ext cx="289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74E0E0A2-2541-43C1-A958-9DA2A59543C3}"/>
                    </a:ext>
                  </a:extLst>
                </p14:cNvPr>
                <p14:cNvContentPartPr/>
                <p14:nvPr/>
              </p14:nvContentPartPr>
              <p14:xfrm>
                <a:off x="7767414" y="107305"/>
                <a:ext cx="448920" cy="2926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74E0E0A2-2541-43C1-A958-9DA2A59543C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58414" y="98305"/>
                  <a:ext cx="466560" cy="31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22EF12CA-3B38-4D9B-8960-FDD0E719BE42}"/>
                  </a:ext>
                </a:extLst>
              </p14:cNvPr>
              <p14:cNvContentPartPr/>
              <p14:nvPr/>
            </p14:nvContentPartPr>
            <p14:xfrm>
              <a:off x="3550014" y="1429585"/>
              <a:ext cx="199800" cy="22860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22EF12CA-3B38-4D9B-8960-FDD0E719BE4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41374" y="1420585"/>
                <a:ext cx="2174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78" name="Entrada de lápiz 277">
                <a:extLst>
                  <a:ext uri="{FF2B5EF4-FFF2-40B4-BE49-F238E27FC236}">
                    <a16:creationId xmlns:a16="http://schemas.microsoft.com/office/drawing/2014/main" id="{E9EDB627-C40E-438D-9EAD-2A88EDA4419B}"/>
                  </a:ext>
                </a:extLst>
              </p14:cNvPr>
              <p14:cNvContentPartPr/>
              <p14:nvPr/>
            </p14:nvContentPartPr>
            <p14:xfrm>
              <a:off x="2784654" y="1489705"/>
              <a:ext cx="166320" cy="161640"/>
            </p14:xfrm>
          </p:contentPart>
        </mc:Choice>
        <mc:Fallback xmlns="">
          <p:pic>
            <p:nvPicPr>
              <p:cNvPr id="278" name="Entrada de lápiz 277">
                <a:extLst>
                  <a:ext uri="{FF2B5EF4-FFF2-40B4-BE49-F238E27FC236}">
                    <a16:creationId xmlns:a16="http://schemas.microsoft.com/office/drawing/2014/main" id="{E9EDB627-C40E-438D-9EAD-2A88EDA4419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775654" y="1480705"/>
                <a:ext cx="1839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04878C43-C14C-4439-B14C-1B7F4ED76638}"/>
                  </a:ext>
                </a:extLst>
              </p14:cNvPr>
              <p14:cNvContentPartPr/>
              <p14:nvPr/>
            </p14:nvContentPartPr>
            <p14:xfrm>
              <a:off x="2907774" y="3482305"/>
              <a:ext cx="168120" cy="97920"/>
            </p14:xfrm>
          </p:contentPart>
        </mc:Choice>
        <mc:Fallback xmlns=""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04878C43-C14C-4439-B14C-1B7F4ED7663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898774" y="3473305"/>
                <a:ext cx="1857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80" name="Entrada de lápiz 279">
                <a:extLst>
                  <a:ext uri="{FF2B5EF4-FFF2-40B4-BE49-F238E27FC236}">
                    <a16:creationId xmlns:a16="http://schemas.microsoft.com/office/drawing/2014/main" id="{1EEB3CC1-0FA3-4181-A89E-704140AA6675}"/>
                  </a:ext>
                </a:extLst>
              </p14:cNvPr>
              <p14:cNvContentPartPr/>
              <p14:nvPr/>
            </p14:nvContentPartPr>
            <p14:xfrm>
              <a:off x="4451454" y="1451545"/>
              <a:ext cx="180000" cy="93960"/>
            </p14:xfrm>
          </p:contentPart>
        </mc:Choice>
        <mc:Fallback xmlns="">
          <p:pic>
            <p:nvPicPr>
              <p:cNvPr id="280" name="Entrada de lápiz 279">
                <a:extLst>
                  <a:ext uri="{FF2B5EF4-FFF2-40B4-BE49-F238E27FC236}">
                    <a16:creationId xmlns:a16="http://schemas.microsoft.com/office/drawing/2014/main" id="{1EEB3CC1-0FA3-4181-A89E-704140AA667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442454" y="1442905"/>
                <a:ext cx="1976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81" name="Entrada de lápiz 280">
                <a:extLst>
                  <a:ext uri="{FF2B5EF4-FFF2-40B4-BE49-F238E27FC236}">
                    <a16:creationId xmlns:a16="http://schemas.microsoft.com/office/drawing/2014/main" id="{CFAE5EC5-73B1-4C1F-A759-AFAE463D79A0}"/>
                  </a:ext>
                </a:extLst>
              </p14:cNvPr>
              <p14:cNvContentPartPr/>
              <p14:nvPr/>
            </p14:nvContentPartPr>
            <p14:xfrm>
              <a:off x="4764654" y="3515785"/>
              <a:ext cx="173520" cy="104040"/>
            </p14:xfrm>
          </p:contentPart>
        </mc:Choice>
        <mc:Fallback xmlns="">
          <p:pic>
            <p:nvPicPr>
              <p:cNvPr id="281" name="Entrada de lápiz 280">
                <a:extLst>
                  <a:ext uri="{FF2B5EF4-FFF2-40B4-BE49-F238E27FC236}">
                    <a16:creationId xmlns:a16="http://schemas.microsoft.com/office/drawing/2014/main" id="{CFAE5EC5-73B1-4C1F-A759-AFAE463D79A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755654" y="3506785"/>
                <a:ext cx="1911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450DB618-ECCD-4D0E-B830-0039DCBB4FA7}"/>
                  </a:ext>
                </a:extLst>
              </p14:cNvPr>
              <p14:cNvContentPartPr/>
              <p14:nvPr/>
            </p14:nvContentPartPr>
            <p14:xfrm>
              <a:off x="2732094" y="1109545"/>
              <a:ext cx="194400" cy="18936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450DB618-ECCD-4D0E-B830-0039DCBB4FA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723094" y="1100905"/>
                <a:ext cx="2120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83" name="Entrada de lápiz 282">
                <a:extLst>
                  <a:ext uri="{FF2B5EF4-FFF2-40B4-BE49-F238E27FC236}">
                    <a16:creationId xmlns:a16="http://schemas.microsoft.com/office/drawing/2014/main" id="{C83EE903-7EE3-43F6-A263-414517C8297E}"/>
                  </a:ext>
                </a:extLst>
              </p14:cNvPr>
              <p14:cNvContentPartPr/>
              <p14:nvPr/>
            </p14:nvContentPartPr>
            <p14:xfrm>
              <a:off x="2916414" y="3691825"/>
              <a:ext cx="254160" cy="212760"/>
            </p14:xfrm>
          </p:contentPart>
        </mc:Choice>
        <mc:Fallback xmlns="">
          <p:pic>
            <p:nvPicPr>
              <p:cNvPr id="283" name="Entrada de lápiz 282">
                <a:extLst>
                  <a:ext uri="{FF2B5EF4-FFF2-40B4-BE49-F238E27FC236}">
                    <a16:creationId xmlns:a16="http://schemas.microsoft.com/office/drawing/2014/main" id="{C83EE903-7EE3-43F6-A263-414517C8297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907414" y="3683185"/>
                <a:ext cx="271800" cy="2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upo 293">
            <a:extLst>
              <a:ext uri="{FF2B5EF4-FFF2-40B4-BE49-F238E27FC236}">
                <a16:creationId xmlns:a16="http://schemas.microsoft.com/office/drawing/2014/main" id="{8377FC27-50C8-426A-8D16-B2789F777BB4}"/>
              </a:ext>
            </a:extLst>
          </p:cNvPr>
          <p:cNvGrpSpPr/>
          <p:nvPr/>
        </p:nvGrpSpPr>
        <p:grpSpPr>
          <a:xfrm>
            <a:off x="6638094" y="3958225"/>
            <a:ext cx="657360" cy="271440"/>
            <a:chOff x="6638094" y="3958225"/>
            <a:chExt cx="65736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4E9C0A80-AD31-49F6-823D-74C746BD3F12}"/>
                    </a:ext>
                  </a:extLst>
                </p14:cNvPr>
                <p14:cNvContentPartPr/>
                <p14:nvPr/>
              </p14:nvContentPartPr>
              <p14:xfrm>
                <a:off x="6638094" y="3958225"/>
                <a:ext cx="162000" cy="5472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4E9C0A80-AD31-49F6-823D-74C746BD3F1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29094" y="3949585"/>
                  <a:ext cx="179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72EC7DDC-ACAF-4322-8BB3-EE6CA384B853}"/>
                    </a:ext>
                  </a:extLst>
                </p14:cNvPr>
                <p14:cNvContentPartPr/>
                <p14:nvPr/>
              </p14:nvContentPartPr>
              <p14:xfrm>
                <a:off x="6639894" y="3981265"/>
                <a:ext cx="187200" cy="2484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72EC7DDC-ACAF-4322-8BB3-EE6CA384B85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31254" y="3972625"/>
                  <a:ext cx="204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ED97F2D8-EFDA-475F-B149-18B25EFBDF8A}"/>
                    </a:ext>
                  </a:extLst>
                </p14:cNvPr>
                <p14:cNvContentPartPr/>
                <p14:nvPr/>
              </p14:nvContentPartPr>
              <p14:xfrm>
                <a:off x="7031574" y="4062265"/>
                <a:ext cx="263880" cy="15372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ED97F2D8-EFDA-475F-B149-18B25EFBDF8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22574" y="4053265"/>
                  <a:ext cx="28152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o 292">
            <a:extLst>
              <a:ext uri="{FF2B5EF4-FFF2-40B4-BE49-F238E27FC236}">
                <a16:creationId xmlns:a16="http://schemas.microsoft.com/office/drawing/2014/main" id="{71BC5567-C800-4DE5-A06A-D3B3253705F4}"/>
              </a:ext>
            </a:extLst>
          </p:cNvPr>
          <p:cNvGrpSpPr/>
          <p:nvPr/>
        </p:nvGrpSpPr>
        <p:grpSpPr>
          <a:xfrm>
            <a:off x="7555374" y="4038145"/>
            <a:ext cx="264600" cy="100440"/>
            <a:chOff x="7555374" y="4038145"/>
            <a:chExt cx="26460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546F7557-D5B0-468A-936F-0BF7CF0482A5}"/>
                    </a:ext>
                  </a:extLst>
                </p14:cNvPr>
                <p14:cNvContentPartPr/>
                <p14:nvPr/>
              </p14:nvContentPartPr>
              <p14:xfrm>
                <a:off x="7555374" y="4038145"/>
                <a:ext cx="210600" cy="2340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546F7557-D5B0-468A-936F-0BF7CF0482A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46734" y="4029505"/>
                  <a:ext cx="228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015AD93B-5A85-4C76-9D2F-B89F25162E89}"/>
                    </a:ext>
                  </a:extLst>
                </p14:cNvPr>
                <p14:cNvContentPartPr/>
                <p14:nvPr/>
              </p14:nvContentPartPr>
              <p14:xfrm>
                <a:off x="7655454" y="4111945"/>
                <a:ext cx="164520" cy="2664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015AD93B-5A85-4C76-9D2F-B89F25162E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46814" y="4102945"/>
                  <a:ext cx="1821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upo 291">
            <a:extLst>
              <a:ext uri="{FF2B5EF4-FFF2-40B4-BE49-F238E27FC236}">
                <a16:creationId xmlns:a16="http://schemas.microsoft.com/office/drawing/2014/main" id="{3586747A-46E7-4560-AC4F-653A53798021}"/>
              </a:ext>
            </a:extLst>
          </p:cNvPr>
          <p:cNvGrpSpPr/>
          <p:nvPr/>
        </p:nvGrpSpPr>
        <p:grpSpPr>
          <a:xfrm>
            <a:off x="8173134" y="3921865"/>
            <a:ext cx="936360" cy="252720"/>
            <a:chOff x="8173134" y="3921865"/>
            <a:chExt cx="9363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DE60CE02-A835-4702-8656-7C29456932C9}"/>
                    </a:ext>
                  </a:extLst>
                </p14:cNvPr>
                <p14:cNvContentPartPr/>
                <p14:nvPr/>
              </p14:nvContentPartPr>
              <p14:xfrm>
                <a:off x="8173134" y="4037785"/>
                <a:ext cx="186480" cy="2340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DE60CE02-A835-4702-8656-7C29456932C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64494" y="4028785"/>
                  <a:ext cx="204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FB99F857-2121-409B-A42A-DE1BAD330E41}"/>
                    </a:ext>
                  </a:extLst>
                </p14:cNvPr>
                <p14:cNvContentPartPr/>
                <p14:nvPr/>
              </p14:nvContentPartPr>
              <p14:xfrm>
                <a:off x="8508294" y="3921865"/>
                <a:ext cx="237600" cy="23616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FB99F857-2121-409B-A42A-DE1BAD330E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99654" y="3913225"/>
                  <a:ext cx="255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3D54F857-9692-42D0-BC9F-A3C164BCA2D9}"/>
                    </a:ext>
                  </a:extLst>
                </p14:cNvPr>
                <p14:cNvContentPartPr/>
                <p14:nvPr/>
              </p14:nvContentPartPr>
              <p14:xfrm>
                <a:off x="8785494" y="3958585"/>
                <a:ext cx="324000" cy="21600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3D54F857-9692-42D0-BC9F-A3C164BCA2D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76494" y="3949945"/>
                  <a:ext cx="3416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upo 299">
            <a:extLst>
              <a:ext uri="{FF2B5EF4-FFF2-40B4-BE49-F238E27FC236}">
                <a16:creationId xmlns:a16="http://schemas.microsoft.com/office/drawing/2014/main" id="{E4D766EC-5A2B-4BE2-AF84-E9E35A4E4D18}"/>
              </a:ext>
            </a:extLst>
          </p:cNvPr>
          <p:cNvGrpSpPr/>
          <p:nvPr/>
        </p:nvGrpSpPr>
        <p:grpSpPr>
          <a:xfrm>
            <a:off x="4229334" y="924505"/>
            <a:ext cx="245160" cy="383400"/>
            <a:chOff x="4229334" y="924505"/>
            <a:chExt cx="24516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9EEA3C6E-34BD-408B-9E22-907E4A805FCE}"/>
                    </a:ext>
                  </a:extLst>
                </p14:cNvPr>
                <p14:cNvContentPartPr/>
                <p14:nvPr/>
              </p14:nvContentPartPr>
              <p14:xfrm>
                <a:off x="4229334" y="1114225"/>
                <a:ext cx="245160" cy="19368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9EEA3C6E-34BD-408B-9E22-907E4A805FC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20694" y="1105585"/>
                  <a:ext cx="262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7C1F2448-3BC4-4A40-8D5D-448DF248CDA7}"/>
                    </a:ext>
                  </a:extLst>
                </p14:cNvPr>
                <p14:cNvContentPartPr/>
                <p14:nvPr/>
              </p14:nvContentPartPr>
              <p14:xfrm>
                <a:off x="4421574" y="924505"/>
                <a:ext cx="22320" cy="964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7C1F2448-3BC4-4A40-8D5D-448DF248CDA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12934" y="915505"/>
                  <a:ext cx="39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390C9CEC-20B7-48A0-9203-A86A293AFD54}"/>
              </a:ext>
            </a:extLst>
          </p:cNvPr>
          <p:cNvGrpSpPr/>
          <p:nvPr/>
        </p:nvGrpSpPr>
        <p:grpSpPr>
          <a:xfrm>
            <a:off x="4847094" y="3761305"/>
            <a:ext cx="254160" cy="244080"/>
            <a:chOff x="4847094" y="3761305"/>
            <a:chExt cx="25416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11D4880A-0C97-4D8F-A083-52FCD73A7F30}"/>
                    </a:ext>
                  </a:extLst>
                </p14:cNvPr>
                <p14:cNvContentPartPr/>
                <p14:nvPr/>
              </p14:nvContentPartPr>
              <p14:xfrm>
                <a:off x="4847094" y="3794785"/>
                <a:ext cx="219600" cy="21060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11D4880A-0C97-4D8F-A083-52FCD73A7F3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38454" y="3785785"/>
                  <a:ext cx="237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255FFFBD-79A4-4674-987D-B3AB87D8E723}"/>
                    </a:ext>
                  </a:extLst>
                </p14:cNvPr>
                <p14:cNvContentPartPr/>
                <p14:nvPr/>
              </p14:nvContentPartPr>
              <p14:xfrm>
                <a:off x="5073174" y="3761305"/>
                <a:ext cx="28080" cy="1119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255FFFBD-79A4-4674-987D-B3AB87D8E72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64174" y="3752665"/>
                  <a:ext cx="457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upo 302">
            <a:extLst>
              <a:ext uri="{FF2B5EF4-FFF2-40B4-BE49-F238E27FC236}">
                <a16:creationId xmlns:a16="http://schemas.microsoft.com/office/drawing/2014/main" id="{3CEA95CC-ABC0-4EE3-B139-145829B2D61C}"/>
              </a:ext>
            </a:extLst>
          </p:cNvPr>
          <p:cNvGrpSpPr/>
          <p:nvPr/>
        </p:nvGrpSpPr>
        <p:grpSpPr>
          <a:xfrm>
            <a:off x="5062014" y="4170265"/>
            <a:ext cx="1212840" cy="345240"/>
            <a:chOff x="5062014" y="4170265"/>
            <a:chExt cx="121284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DD84A98E-E7CA-4C8D-8D5B-0E13800174D1}"/>
                    </a:ext>
                  </a:extLst>
                </p14:cNvPr>
                <p14:cNvContentPartPr/>
                <p14:nvPr/>
              </p14:nvContentPartPr>
              <p14:xfrm>
                <a:off x="5062014" y="4170265"/>
                <a:ext cx="1020600" cy="25812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DD84A98E-E7CA-4C8D-8D5B-0E13800174D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53014" y="4161625"/>
                  <a:ext cx="1038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ACECACF8-6A1A-4F20-8557-3786A813B124}"/>
                    </a:ext>
                  </a:extLst>
                </p14:cNvPr>
                <p14:cNvContentPartPr/>
                <p14:nvPr/>
              </p14:nvContentPartPr>
              <p14:xfrm>
                <a:off x="6053454" y="4294105"/>
                <a:ext cx="221400" cy="22140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ACECACF8-6A1A-4F20-8557-3786A813B12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44454" y="4285105"/>
                  <a:ext cx="23904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o 318">
            <a:extLst>
              <a:ext uri="{FF2B5EF4-FFF2-40B4-BE49-F238E27FC236}">
                <a16:creationId xmlns:a16="http://schemas.microsoft.com/office/drawing/2014/main" id="{0B4DF2BC-5F7B-49F5-994E-3B9D38F453A9}"/>
              </a:ext>
            </a:extLst>
          </p:cNvPr>
          <p:cNvGrpSpPr/>
          <p:nvPr/>
        </p:nvGrpSpPr>
        <p:grpSpPr>
          <a:xfrm>
            <a:off x="6524694" y="4546105"/>
            <a:ext cx="2270880" cy="466200"/>
            <a:chOff x="6524694" y="4546105"/>
            <a:chExt cx="227088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58372B9E-1879-4874-B5B3-C840B2440DB8}"/>
                    </a:ext>
                  </a:extLst>
                </p14:cNvPr>
                <p14:cNvContentPartPr/>
                <p14:nvPr/>
              </p14:nvContentPartPr>
              <p14:xfrm>
                <a:off x="6614334" y="4783345"/>
                <a:ext cx="38520" cy="17136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58372B9E-1879-4874-B5B3-C840B2440D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05694" y="4774705"/>
                  <a:ext cx="5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8B1123B6-1D79-4685-AF7F-33F2C1E17065}"/>
                    </a:ext>
                  </a:extLst>
                </p14:cNvPr>
                <p14:cNvContentPartPr/>
                <p14:nvPr/>
              </p14:nvContentPartPr>
              <p14:xfrm>
                <a:off x="6524694" y="4699825"/>
                <a:ext cx="99000" cy="8964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8B1123B6-1D79-4685-AF7F-33F2C1E1706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6054" y="4690825"/>
                  <a:ext cx="116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ACA3D173-CABA-40D0-9799-FC5D7C1E9E02}"/>
                    </a:ext>
                  </a:extLst>
                </p14:cNvPr>
                <p14:cNvContentPartPr/>
                <p14:nvPr/>
              </p14:nvContentPartPr>
              <p14:xfrm>
                <a:off x="6690294" y="4760665"/>
                <a:ext cx="331200" cy="2516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ACA3D173-CABA-40D0-9799-FC5D7C1E9E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81294" y="4751665"/>
                  <a:ext cx="348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EDBFF11F-63E9-409D-96D7-01A94CE0DD83}"/>
                    </a:ext>
                  </a:extLst>
                </p14:cNvPr>
                <p14:cNvContentPartPr/>
                <p14:nvPr/>
              </p14:nvContentPartPr>
              <p14:xfrm>
                <a:off x="7126254" y="4749505"/>
                <a:ext cx="41760" cy="14292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EDBFF11F-63E9-409D-96D7-01A94CE0DD8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17614" y="4740865"/>
                  <a:ext cx="59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D6F13BE3-83B6-47D2-94C2-0A74447899D8}"/>
                    </a:ext>
                  </a:extLst>
                </p14:cNvPr>
                <p14:cNvContentPartPr/>
                <p14:nvPr/>
              </p14:nvContentPartPr>
              <p14:xfrm>
                <a:off x="6972534" y="4701985"/>
                <a:ext cx="304560" cy="7380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D6F13BE3-83B6-47D2-94C2-0A74447899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63894" y="4692985"/>
                  <a:ext cx="322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E5C5C7E1-FE96-49F2-8C70-91F86EBB916A}"/>
                    </a:ext>
                  </a:extLst>
                </p14:cNvPr>
                <p14:cNvContentPartPr/>
                <p14:nvPr/>
              </p14:nvContentPartPr>
              <p14:xfrm>
                <a:off x="7239294" y="4784065"/>
                <a:ext cx="226800" cy="12060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E5C5C7E1-FE96-49F2-8C70-91F86EBB916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30654" y="4775065"/>
                  <a:ext cx="244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7FE4F67C-A716-4C57-A938-FDB819E7A974}"/>
                    </a:ext>
                  </a:extLst>
                </p14:cNvPr>
                <p14:cNvContentPartPr/>
                <p14:nvPr/>
              </p14:nvContentPartPr>
              <p14:xfrm>
                <a:off x="7490934" y="4729345"/>
                <a:ext cx="308160" cy="15192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7FE4F67C-A716-4C57-A938-FDB819E7A97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81934" y="4720345"/>
                  <a:ext cx="325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6447EFF6-9E75-4E48-B338-A0BEAC9F9624}"/>
                    </a:ext>
                  </a:extLst>
                </p14:cNvPr>
                <p14:cNvContentPartPr/>
                <p14:nvPr/>
              </p14:nvContentPartPr>
              <p14:xfrm>
                <a:off x="7769214" y="4546105"/>
                <a:ext cx="86760" cy="19296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6447EFF6-9E75-4E48-B338-A0BEAC9F962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60214" y="4537465"/>
                  <a:ext cx="104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A21BC8A2-A2D7-4693-BC84-12009E00A323}"/>
                    </a:ext>
                  </a:extLst>
                </p14:cNvPr>
                <p14:cNvContentPartPr/>
                <p14:nvPr/>
              </p14:nvContentPartPr>
              <p14:xfrm>
                <a:off x="7857054" y="4714225"/>
                <a:ext cx="272520" cy="19944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A21BC8A2-A2D7-4693-BC84-12009E00A32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48054" y="4705225"/>
                  <a:ext cx="290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4E1B3B2E-3D7E-434F-93B4-ED534ED9CE45}"/>
                    </a:ext>
                  </a:extLst>
                </p14:cNvPr>
                <p14:cNvContentPartPr/>
                <p14:nvPr/>
              </p14:nvContentPartPr>
              <p14:xfrm>
                <a:off x="8207694" y="4732945"/>
                <a:ext cx="206640" cy="1731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4E1B3B2E-3D7E-434F-93B4-ED534ED9CE4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98694" y="4723945"/>
                  <a:ext cx="224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9AED8081-A08C-4B60-9F3D-F50CE0EF1080}"/>
                    </a:ext>
                  </a:extLst>
                </p14:cNvPr>
                <p14:cNvContentPartPr/>
                <p14:nvPr/>
              </p14:nvContentPartPr>
              <p14:xfrm>
                <a:off x="8507574" y="4721065"/>
                <a:ext cx="249120" cy="21384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9AED8081-A08C-4B60-9F3D-F50CE0EF108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98574" y="4712425"/>
                  <a:ext cx="266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0BCA6CAF-8301-41DC-9B97-47DCDA379735}"/>
                    </a:ext>
                  </a:extLst>
                </p14:cNvPr>
                <p14:cNvContentPartPr/>
                <p14:nvPr/>
              </p14:nvContentPartPr>
              <p14:xfrm>
                <a:off x="8560854" y="4834825"/>
                <a:ext cx="105840" cy="936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0BCA6CAF-8301-41DC-9B97-47DCDA3797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551854" y="4825825"/>
                  <a:ext cx="123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436D2F1B-153D-47A8-A83A-C37E282EC5CF}"/>
                    </a:ext>
                  </a:extLst>
                </p14:cNvPr>
                <p14:cNvContentPartPr/>
                <p14:nvPr/>
              </p14:nvContentPartPr>
              <p14:xfrm>
                <a:off x="8531694" y="4740145"/>
                <a:ext cx="263880" cy="428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436D2F1B-153D-47A8-A83A-C37E282EC5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22694" y="4731505"/>
                  <a:ext cx="2815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upo 321">
            <a:extLst>
              <a:ext uri="{FF2B5EF4-FFF2-40B4-BE49-F238E27FC236}">
                <a16:creationId xmlns:a16="http://schemas.microsoft.com/office/drawing/2014/main" id="{3BEC84B5-7F37-4377-852A-406CC2A1AFC9}"/>
              </a:ext>
            </a:extLst>
          </p:cNvPr>
          <p:cNvGrpSpPr/>
          <p:nvPr/>
        </p:nvGrpSpPr>
        <p:grpSpPr>
          <a:xfrm>
            <a:off x="6375654" y="5167105"/>
            <a:ext cx="2599200" cy="138240"/>
            <a:chOff x="6375654" y="5167105"/>
            <a:chExt cx="259920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65A180D9-BA36-43FC-A742-A306355E8ACC}"/>
                    </a:ext>
                  </a:extLst>
                </p14:cNvPr>
                <p14:cNvContentPartPr/>
                <p14:nvPr/>
              </p14:nvContentPartPr>
              <p14:xfrm>
                <a:off x="6375654" y="5167105"/>
                <a:ext cx="2535480" cy="954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65A180D9-BA36-43FC-A742-A306355E8AC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66654" y="5158105"/>
                  <a:ext cx="2553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98B5C5DD-E59F-4D0E-B1C9-2A3E884D3E15}"/>
                    </a:ext>
                  </a:extLst>
                </p14:cNvPr>
                <p14:cNvContentPartPr/>
                <p14:nvPr/>
              </p14:nvContentPartPr>
              <p14:xfrm>
                <a:off x="6520734" y="5220745"/>
                <a:ext cx="2454120" cy="8460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98B5C5DD-E59F-4D0E-B1C9-2A3E884D3E1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11734" y="5212105"/>
                  <a:ext cx="2471760" cy="10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7576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7B660A94-AF00-4843-9CE5-C461D5B1C242}"/>
                  </a:ext>
                </a:extLst>
              </p14:cNvPr>
              <p14:cNvContentPartPr/>
              <p14:nvPr/>
            </p14:nvContentPartPr>
            <p14:xfrm>
              <a:off x="5261814" y="81745"/>
              <a:ext cx="161280" cy="140040"/>
            </p14:xfrm>
          </p:contentPart>
        </mc:Choice>
        <mc:Fallback xmlns=""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7B660A94-AF00-4843-9CE5-C461D5B1C2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3174" y="73105"/>
                <a:ext cx="1789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4" name="Entrada de lápiz 193">
                <a:extLst>
                  <a:ext uri="{FF2B5EF4-FFF2-40B4-BE49-F238E27FC236}">
                    <a16:creationId xmlns:a16="http://schemas.microsoft.com/office/drawing/2014/main" id="{3ADBB246-0525-4F9F-81A9-FC368DE212F1}"/>
                  </a:ext>
                </a:extLst>
              </p14:cNvPr>
              <p14:cNvContentPartPr/>
              <p14:nvPr/>
            </p14:nvContentPartPr>
            <p14:xfrm>
              <a:off x="11522934" y="3206545"/>
              <a:ext cx="269640" cy="348480"/>
            </p14:xfrm>
          </p:contentPart>
        </mc:Choice>
        <mc:Fallback xmlns="">
          <p:pic>
            <p:nvPicPr>
              <p:cNvPr id="194" name="Entrada de lápiz 193">
                <a:extLst>
                  <a:ext uri="{FF2B5EF4-FFF2-40B4-BE49-F238E27FC236}">
                    <a16:creationId xmlns:a16="http://schemas.microsoft.com/office/drawing/2014/main" id="{3ADBB246-0525-4F9F-81A9-FC368DE212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14294" y="3197905"/>
                <a:ext cx="28728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upo 197">
            <a:extLst>
              <a:ext uri="{FF2B5EF4-FFF2-40B4-BE49-F238E27FC236}">
                <a16:creationId xmlns:a16="http://schemas.microsoft.com/office/drawing/2014/main" id="{FC0EBB21-9C56-4BB4-B9A4-F125E7C7909D}"/>
              </a:ext>
            </a:extLst>
          </p:cNvPr>
          <p:cNvGrpSpPr/>
          <p:nvPr/>
        </p:nvGrpSpPr>
        <p:grpSpPr>
          <a:xfrm>
            <a:off x="5480694" y="88585"/>
            <a:ext cx="369000" cy="255600"/>
            <a:chOff x="5480694" y="88585"/>
            <a:chExt cx="3690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CA4EF7B0-921F-42B7-BF69-7A2CA017BB6B}"/>
                    </a:ext>
                  </a:extLst>
                </p14:cNvPr>
                <p14:cNvContentPartPr/>
                <p14:nvPr/>
              </p14:nvContentPartPr>
              <p14:xfrm>
                <a:off x="5480694" y="88585"/>
                <a:ext cx="176760" cy="2419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CA4EF7B0-921F-42B7-BF69-7A2CA017BB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1694" y="79945"/>
                  <a:ext cx="194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FAE68B88-CB49-4C6E-9838-6B2B32C62613}"/>
                    </a:ext>
                  </a:extLst>
                </p14:cNvPr>
                <p14:cNvContentPartPr/>
                <p14:nvPr/>
              </p14:nvContentPartPr>
              <p14:xfrm>
                <a:off x="5686614" y="226105"/>
                <a:ext cx="163080" cy="1180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FAE68B88-CB49-4C6E-9838-6B2B32C626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77614" y="217465"/>
                  <a:ext cx="18072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9" name="Entrada de lápiz 248">
                <a:extLst>
                  <a:ext uri="{FF2B5EF4-FFF2-40B4-BE49-F238E27FC236}">
                    <a16:creationId xmlns:a16="http://schemas.microsoft.com/office/drawing/2014/main" id="{08B297E2-28B8-49A7-A1DA-31EA4D6AAF91}"/>
                  </a:ext>
                </a:extLst>
              </p14:cNvPr>
              <p14:cNvContentPartPr/>
              <p14:nvPr/>
            </p14:nvContentPartPr>
            <p14:xfrm>
              <a:off x="5683374" y="3153985"/>
              <a:ext cx="3960" cy="5400"/>
            </p14:xfrm>
          </p:contentPart>
        </mc:Choice>
        <mc:Fallback xmlns="">
          <p:pic>
            <p:nvPicPr>
              <p:cNvPr id="249" name="Entrada de lápiz 248">
                <a:extLst>
                  <a:ext uri="{FF2B5EF4-FFF2-40B4-BE49-F238E27FC236}">
                    <a16:creationId xmlns:a16="http://schemas.microsoft.com/office/drawing/2014/main" id="{08B297E2-28B8-49A7-A1DA-31EA4D6AAF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4734" y="3145345"/>
                <a:ext cx="216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5A5A4161-8731-4056-BCBC-66F008CAB369}"/>
                  </a:ext>
                </a:extLst>
              </p14:cNvPr>
              <p14:cNvContentPartPr/>
              <p14:nvPr/>
            </p14:nvContentPartPr>
            <p14:xfrm>
              <a:off x="5366574" y="105505"/>
              <a:ext cx="106920" cy="674568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5A5A4161-8731-4056-BCBC-66F008CAB3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57934" y="96865"/>
                <a:ext cx="124560" cy="676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upo 259">
            <a:extLst>
              <a:ext uri="{FF2B5EF4-FFF2-40B4-BE49-F238E27FC236}">
                <a16:creationId xmlns:a16="http://schemas.microsoft.com/office/drawing/2014/main" id="{0EB445A6-6035-4CC5-8339-DDCD22205D96}"/>
              </a:ext>
            </a:extLst>
          </p:cNvPr>
          <p:cNvGrpSpPr/>
          <p:nvPr/>
        </p:nvGrpSpPr>
        <p:grpSpPr>
          <a:xfrm>
            <a:off x="219654" y="3356305"/>
            <a:ext cx="11526840" cy="659880"/>
            <a:chOff x="219654" y="3356305"/>
            <a:chExt cx="1152684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AD3A185E-4D53-49AA-B03C-FCBB5E13C10C}"/>
                    </a:ext>
                  </a:extLst>
                </p14:cNvPr>
                <p14:cNvContentPartPr/>
                <p14:nvPr/>
              </p14:nvContentPartPr>
              <p14:xfrm>
                <a:off x="11262294" y="3728905"/>
                <a:ext cx="217800" cy="2095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AD3A185E-4D53-49AA-B03C-FCBB5E13C1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53294" y="3719905"/>
                  <a:ext cx="235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4CFCE162-29D9-49EE-A94A-1B7BA1913E5E}"/>
                    </a:ext>
                  </a:extLst>
                </p14:cNvPr>
                <p14:cNvContentPartPr/>
                <p14:nvPr/>
              </p14:nvContentPartPr>
              <p14:xfrm>
                <a:off x="11540574" y="3863905"/>
                <a:ext cx="79200" cy="1522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4CFCE162-29D9-49EE-A94A-1B7BA1913E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31934" y="3854905"/>
                  <a:ext cx="9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B6FF0071-CC84-43D7-8F66-0026CB498DC2}"/>
                    </a:ext>
                  </a:extLst>
                </p14:cNvPr>
                <p14:cNvContentPartPr/>
                <p14:nvPr/>
              </p14:nvContentPartPr>
              <p14:xfrm>
                <a:off x="11548494" y="3774985"/>
                <a:ext cx="77760" cy="586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B6FF0071-CC84-43D7-8F66-0026CB498DC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39854" y="3765985"/>
                  <a:ext cx="95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C186E1B0-D502-4A37-983C-81459BD1FC1C}"/>
                    </a:ext>
                  </a:extLst>
                </p14:cNvPr>
                <p14:cNvContentPartPr/>
                <p14:nvPr/>
              </p14:nvContentPartPr>
              <p14:xfrm>
                <a:off x="219654" y="3356305"/>
                <a:ext cx="11526840" cy="2001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C186E1B0-D502-4A37-983C-81459BD1FC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014" y="3347665"/>
                  <a:ext cx="11544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129A6B4F-6FC3-434C-8CB5-1B8F57EE4D09}"/>
                    </a:ext>
                  </a:extLst>
                </p14:cNvPr>
                <p14:cNvContentPartPr/>
                <p14:nvPr/>
              </p14:nvContentPartPr>
              <p14:xfrm>
                <a:off x="4617414" y="3423625"/>
                <a:ext cx="19080" cy="2156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129A6B4F-6FC3-434C-8CB5-1B8F57EE4D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08774" y="3414625"/>
                  <a:ext cx="36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3AC1ED69-7DB5-48CC-9D20-24F09A02B732}"/>
                    </a:ext>
                  </a:extLst>
                </p14:cNvPr>
                <p14:cNvContentPartPr/>
                <p14:nvPr/>
              </p14:nvContentPartPr>
              <p14:xfrm>
                <a:off x="3876534" y="3454225"/>
                <a:ext cx="42480" cy="2055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3AC1ED69-7DB5-48CC-9D20-24F09A02B7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67894" y="3445225"/>
                  <a:ext cx="60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C0FE3C30-7EBB-4921-A184-9A3B597E54B1}"/>
                    </a:ext>
                  </a:extLst>
                </p14:cNvPr>
                <p14:cNvContentPartPr/>
                <p14:nvPr/>
              </p14:nvContentPartPr>
              <p14:xfrm>
                <a:off x="3175974" y="3478705"/>
                <a:ext cx="9000" cy="17136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C0FE3C30-7EBB-4921-A184-9A3B597E54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67334" y="3469705"/>
                  <a:ext cx="26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24D4833E-BBAF-47F0-A991-90D03B4E5421}"/>
                    </a:ext>
                  </a:extLst>
                </p14:cNvPr>
                <p14:cNvContentPartPr/>
                <p14:nvPr/>
              </p14:nvContentPartPr>
              <p14:xfrm>
                <a:off x="2436174" y="3432985"/>
                <a:ext cx="10080" cy="17208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24D4833E-BBAF-47F0-A991-90D03B4E54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27174" y="3423985"/>
                  <a:ext cx="27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4D384EC4-D7EE-4C97-9A5B-5BD21C0603C0}"/>
                    </a:ext>
                  </a:extLst>
                </p14:cNvPr>
                <p14:cNvContentPartPr/>
                <p14:nvPr/>
              </p14:nvContentPartPr>
              <p14:xfrm>
                <a:off x="1743174" y="3408865"/>
                <a:ext cx="11520" cy="17424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4D384EC4-D7EE-4C97-9A5B-5BD21C0603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34534" y="3400225"/>
                  <a:ext cx="29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6D8353A-FB93-41A0-85F1-1AF49DDDD5DE}"/>
                    </a:ext>
                  </a:extLst>
                </p14:cNvPr>
                <p14:cNvContentPartPr/>
                <p14:nvPr/>
              </p14:nvContentPartPr>
              <p14:xfrm>
                <a:off x="996174" y="3382585"/>
                <a:ext cx="20520" cy="22752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6D8353A-FB93-41A0-85F1-1AF49DDDD5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7174" y="3373945"/>
                  <a:ext cx="3816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1" name="Entrada de lápiz 260">
                <a:extLst>
                  <a:ext uri="{FF2B5EF4-FFF2-40B4-BE49-F238E27FC236}">
                    <a16:creationId xmlns:a16="http://schemas.microsoft.com/office/drawing/2014/main" id="{493407B4-DF81-42CA-8440-06DC11B5CFBB}"/>
                  </a:ext>
                </a:extLst>
              </p14:cNvPr>
              <p14:cNvContentPartPr/>
              <p14:nvPr/>
            </p14:nvContentPartPr>
            <p14:xfrm>
              <a:off x="6094134" y="3396625"/>
              <a:ext cx="32400" cy="200880"/>
            </p14:xfrm>
          </p:contentPart>
        </mc:Choice>
        <mc:Fallback xmlns="">
          <p:pic>
            <p:nvPicPr>
              <p:cNvPr id="261" name="Entrada de lápiz 260">
                <a:extLst>
                  <a:ext uri="{FF2B5EF4-FFF2-40B4-BE49-F238E27FC236}">
                    <a16:creationId xmlns:a16="http://schemas.microsoft.com/office/drawing/2014/main" id="{493407B4-DF81-42CA-8440-06DC11B5CF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85134" y="3387985"/>
                <a:ext cx="500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2" name="Entrada de lápiz 261">
                <a:extLst>
                  <a:ext uri="{FF2B5EF4-FFF2-40B4-BE49-F238E27FC236}">
                    <a16:creationId xmlns:a16="http://schemas.microsoft.com/office/drawing/2014/main" id="{52A8586F-089F-4DC1-8311-4DF8CAE34748}"/>
                  </a:ext>
                </a:extLst>
              </p14:cNvPr>
              <p14:cNvContentPartPr/>
              <p14:nvPr/>
            </p14:nvContentPartPr>
            <p14:xfrm>
              <a:off x="6778494" y="3365665"/>
              <a:ext cx="82800" cy="204840"/>
            </p14:xfrm>
          </p:contentPart>
        </mc:Choice>
        <mc:Fallback xmlns="">
          <p:pic>
            <p:nvPicPr>
              <p:cNvPr id="262" name="Entrada de lápiz 261">
                <a:extLst>
                  <a:ext uri="{FF2B5EF4-FFF2-40B4-BE49-F238E27FC236}">
                    <a16:creationId xmlns:a16="http://schemas.microsoft.com/office/drawing/2014/main" id="{52A8586F-089F-4DC1-8311-4DF8CAE3474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69494" y="3356665"/>
                <a:ext cx="1004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3" name="Entrada de lápiz 262">
                <a:extLst>
                  <a:ext uri="{FF2B5EF4-FFF2-40B4-BE49-F238E27FC236}">
                    <a16:creationId xmlns:a16="http://schemas.microsoft.com/office/drawing/2014/main" id="{FD1E1597-29C2-4A3C-BB08-91F35B63E795}"/>
                  </a:ext>
                </a:extLst>
              </p14:cNvPr>
              <p14:cNvContentPartPr/>
              <p14:nvPr/>
            </p14:nvContentPartPr>
            <p14:xfrm>
              <a:off x="7515054" y="3349105"/>
              <a:ext cx="56520" cy="183240"/>
            </p14:xfrm>
          </p:contentPart>
        </mc:Choice>
        <mc:Fallback xmlns="">
          <p:pic>
            <p:nvPicPr>
              <p:cNvPr id="263" name="Entrada de lápiz 262">
                <a:extLst>
                  <a:ext uri="{FF2B5EF4-FFF2-40B4-BE49-F238E27FC236}">
                    <a16:creationId xmlns:a16="http://schemas.microsoft.com/office/drawing/2014/main" id="{FD1E1597-29C2-4A3C-BB08-91F35B63E7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06054" y="3340465"/>
                <a:ext cx="74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67C9AFC4-E480-41E6-AB73-A29C35C088C7}"/>
                  </a:ext>
                </a:extLst>
              </p14:cNvPr>
              <p14:cNvContentPartPr/>
              <p14:nvPr/>
            </p14:nvContentPartPr>
            <p14:xfrm>
              <a:off x="8175294" y="3341545"/>
              <a:ext cx="50760" cy="181080"/>
            </p14:xfrm>
          </p:contentPart>
        </mc:Choice>
        <mc:Fallback xmlns=""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67C9AFC4-E480-41E6-AB73-A29C35C088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166294" y="3332905"/>
                <a:ext cx="684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46CA3B31-EF45-42D4-AAFE-1F2AADB014AB}"/>
                  </a:ext>
                </a:extLst>
              </p14:cNvPr>
              <p14:cNvContentPartPr/>
              <p14:nvPr/>
            </p14:nvContentPartPr>
            <p14:xfrm>
              <a:off x="8934894" y="3323545"/>
              <a:ext cx="28080" cy="180720"/>
            </p14:xfrm>
          </p:contentPart>
        </mc:Choice>
        <mc:Fallback xmlns=""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46CA3B31-EF45-42D4-AAFE-1F2AADB014A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26254" y="3314905"/>
                <a:ext cx="45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6" name="Entrada de lápiz 265">
                <a:extLst>
                  <a:ext uri="{FF2B5EF4-FFF2-40B4-BE49-F238E27FC236}">
                    <a16:creationId xmlns:a16="http://schemas.microsoft.com/office/drawing/2014/main" id="{961C3132-9756-4643-9097-CEDBBE2ED2D1}"/>
                  </a:ext>
                </a:extLst>
              </p14:cNvPr>
              <p14:cNvContentPartPr/>
              <p14:nvPr/>
            </p14:nvContentPartPr>
            <p14:xfrm>
              <a:off x="9654894" y="3336145"/>
              <a:ext cx="47160" cy="189360"/>
            </p14:xfrm>
          </p:contentPart>
        </mc:Choice>
        <mc:Fallback xmlns="">
          <p:pic>
            <p:nvPicPr>
              <p:cNvPr id="266" name="Entrada de lápiz 265">
                <a:extLst>
                  <a:ext uri="{FF2B5EF4-FFF2-40B4-BE49-F238E27FC236}">
                    <a16:creationId xmlns:a16="http://schemas.microsoft.com/office/drawing/2014/main" id="{961C3132-9756-4643-9097-CEDBBE2ED2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46254" y="3327505"/>
                <a:ext cx="64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7" name="Entrada de lápiz 266">
                <a:extLst>
                  <a:ext uri="{FF2B5EF4-FFF2-40B4-BE49-F238E27FC236}">
                    <a16:creationId xmlns:a16="http://schemas.microsoft.com/office/drawing/2014/main" id="{2BC230B6-2BC1-4DCE-B090-1D20D7161FF1}"/>
                  </a:ext>
                </a:extLst>
              </p14:cNvPr>
              <p14:cNvContentPartPr/>
              <p14:nvPr/>
            </p14:nvContentPartPr>
            <p14:xfrm>
              <a:off x="10405494" y="3365305"/>
              <a:ext cx="30960" cy="212760"/>
            </p14:xfrm>
          </p:contentPart>
        </mc:Choice>
        <mc:Fallback xmlns="">
          <p:pic>
            <p:nvPicPr>
              <p:cNvPr id="267" name="Entrada de lápiz 266">
                <a:extLst>
                  <a:ext uri="{FF2B5EF4-FFF2-40B4-BE49-F238E27FC236}">
                    <a16:creationId xmlns:a16="http://schemas.microsoft.com/office/drawing/2014/main" id="{2BC230B6-2BC1-4DCE-B090-1D20D7161FF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96854" y="3356665"/>
                <a:ext cx="486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2B8F7D25-CF2A-4CF8-9BBA-9E3E2D6ED2CE}"/>
                  </a:ext>
                </a:extLst>
              </p14:cNvPr>
              <p14:cNvContentPartPr/>
              <p14:nvPr/>
            </p14:nvContentPartPr>
            <p14:xfrm>
              <a:off x="5253894" y="4206625"/>
              <a:ext cx="384480" cy="14400"/>
            </p14:xfrm>
          </p:contentPart>
        </mc:Choice>
        <mc:Fallback xmlns=""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2B8F7D25-CF2A-4CF8-9BBA-9E3E2D6ED2C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45254" y="4197985"/>
                <a:ext cx="4021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9" name="Entrada de lápiz 268">
                <a:extLst>
                  <a:ext uri="{FF2B5EF4-FFF2-40B4-BE49-F238E27FC236}">
                    <a16:creationId xmlns:a16="http://schemas.microsoft.com/office/drawing/2014/main" id="{2A789AD0-D737-41F7-A1C6-994A3C66993E}"/>
                  </a:ext>
                </a:extLst>
              </p14:cNvPr>
              <p14:cNvContentPartPr/>
              <p14:nvPr/>
            </p14:nvContentPartPr>
            <p14:xfrm>
              <a:off x="5277654" y="4889905"/>
              <a:ext cx="356040" cy="8280"/>
            </p14:xfrm>
          </p:contentPart>
        </mc:Choice>
        <mc:Fallback xmlns="">
          <p:pic>
            <p:nvPicPr>
              <p:cNvPr id="269" name="Entrada de lápiz 268">
                <a:extLst>
                  <a:ext uri="{FF2B5EF4-FFF2-40B4-BE49-F238E27FC236}">
                    <a16:creationId xmlns:a16="http://schemas.microsoft.com/office/drawing/2014/main" id="{2A789AD0-D737-41F7-A1C6-994A3C66993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69014" y="4880905"/>
                <a:ext cx="373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0" name="Entrada de lápiz 269">
                <a:extLst>
                  <a:ext uri="{FF2B5EF4-FFF2-40B4-BE49-F238E27FC236}">
                    <a16:creationId xmlns:a16="http://schemas.microsoft.com/office/drawing/2014/main" id="{922D9233-65C6-4408-8DA0-475A580CF7F9}"/>
                  </a:ext>
                </a:extLst>
              </p14:cNvPr>
              <p14:cNvContentPartPr/>
              <p14:nvPr/>
            </p14:nvContentPartPr>
            <p14:xfrm>
              <a:off x="5233374" y="5623585"/>
              <a:ext cx="270360" cy="19440"/>
            </p14:xfrm>
          </p:contentPart>
        </mc:Choice>
        <mc:Fallback xmlns="">
          <p:pic>
            <p:nvPicPr>
              <p:cNvPr id="270" name="Entrada de lápiz 269">
                <a:extLst>
                  <a:ext uri="{FF2B5EF4-FFF2-40B4-BE49-F238E27FC236}">
                    <a16:creationId xmlns:a16="http://schemas.microsoft.com/office/drawing/2014/main" id="{922D9233-65C6-4408-8DA0-475A580CF7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24734" y="5614945"/>
                <a:ext cx="288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1" name="Entrada de lápiz 270">
                <a:extLst>
                  <a:ext uri="{FF2B5EF4-FFF2-40B4-BE49-F238E27FC236}">
                    <a16:creationId xmlns:a16="http://schemas.microsoft.com/office/drawing/2014/main" id="{6D1DF78B-C8CC-4C9E-A18F-903DBA1EFAA2}"/>
                  </a:ext>
                </a:extLst>
              </p14:cNvPr>
              <p14:cNvContentPartPr/>
              <p14:nvPr/>
            </p14:nvContentPartPr>
            <p14:xfrm>
              <a:off x="5268294" y="6331345"/>
              <a:ext cx="198000" cy="48240"/>
            </p14:xfrm>
          </p:contentPart>
        </mc:Choice>
        <mc:Fallback xmlns="">
          <p:pic>
            <p:nvPicPr>
              <p:cNvPr id="271" name="Entrada de lápiz 270">
                <a:extLst>
                  <a:ext uri="{FF2B5EF4-FFF2-40B4-BE49-F238E27FC236}">
                    <a16:creationId xmlns:a16="http://schemas.microsoft.com/office/drawing/2014/main" id="{6D1DF78B-C8CC-4C9E-A18F-903DBA1EFAA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59294" y="6322345"/>
                <a:ext cx="2156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2" name="Entrada de lápiz 271">
                <a:extLst>
                  <a:ext uri="{FF2B5EF4-FFF2-40B4-BE49-F238E27FC236}">
                    <a16:creationId xmlns:a16="http://schemas.microsoft.com/office/drawing/2014/main" id="{EC41CFD4-0E23-4258-980E-1F50BDE03D37}"/>
                  </a:ext>
                </a:extLst>
              </p14:cNvPr>
              <p14:cNvContentPartPr/>
              <p14:nvPr/>
            </p14:nvContentPartPr>
            <p14:xfrm>
              <a:off x="5323374" y="2725945"/>
              <a:ext cx="271800" cy="25560"/>
            </p14:xfrm>
          </p:contentPart>
        </mc:Choice>
        <mc:Fallback xmlns="">
          <p:pic>
            <p:nvPicPr>
              <p:cNvPr id="272" name="Entrada de lápiz 271">
                <a:extLst>
                  <a:ext uri="{FF2B5EF4-FFF2-40B4-BE49-F238E27FC236}">
                    <a16:creationId xmlns:a16="http://schemas.microsoft.com/office/drawing/2014/main" id="{EC41CFD4-0E23-4258-980E-1F50BDE03D3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14374" y="2716945"/>
                <a:ext cx="289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73" name="Entrada de lápiz 272">
                <a:extLst>
                  <a:ext uri="{FF2B5EF4-FFF2-40B4-BE49-F238E27FC236}">
                    <a16:creationId xmlns:a16="http://schemas.microsoft.com/office/drawing/2014/main" id="{3B72A765-A002-4C6F-9F50-4C0A074D0F2F}"/>
                  </a:ext>
                </a:extLst>
              </p14:cNvPr>
              <p14:cNvContentPartPr/>
              <p14:nvPr/>
            </p14:nvContentPartPr>
            <p14:xfrm>
              <a:off x="5247774" y="1987945"/>
              <a:ext cx="240480" cy="17280"/>
            </p14:xfrm>
          </p:contentPart>
        </mc:Choice>
        <mc:Fallback xmlns="">
          <p:pic>
            <p:nvPicPr>
              <p:cNvPr id="273" name="Entrada de lápiz 272">
                <a:extLst>
                  <a:ext uri="{FF2B5EF4-FFF2-40B4-BE49-F238E27FC236}">
                    <a16:creationId xmlns:a16="http://schemas.microsoft.com/office/drawing/2014/main" id="{3B72A765-A002-4C6F-9F50-4C0A074D0F2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39134" y="1979305"/>
                <a:ext cx="2581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4" name="Entrada de lápiz 273">
                <a:extLst>
                  <a:ext uri="{FF2B5EF4-FFF2-40B4-BE49-F238E27FC236}">
                    <a16:creationId xmlns:a16="http://schemas.microsoft.com/office/drawing/2014/main" id="{83A70535-32B0-400B-8A29-F6C750D60796}"/>
                  </a:ext>
                </a:extLst>
              </p14:cNvPr>
              <p14:cNvContentPartPr/>
              <p14:nvPr/>
            </p14:nvContentPartPr>
            <p14:xfrm>
              <a:off x="5281614" y="1295305"/>
              <a:ext cx="189000" cy="37080"/>
            </p14:xfrm>
          </p:contentPart>
        </mc:Choice>
        <mc:Fallback xmlns="">
          <p:pic>
            <p:nvPicPr>
              <p:cNvPr id="274" name="Entrada de lápiz 273">
                <a:extLst>
                  <a:ext uri="{FF2B5EF4-FFF2-40B4-BE49-F238E27FC236}">
                    <a16:creationId xmlns:a16="http://schemas.microsoft.com/office/drawing/2014/main" id="{83A70535-32B0-400B-8A29-F6C750D607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72974" y="1286305"/>
                <a:ext cx="2066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5" name="Entrada de lápiz 274">
                <a:extLst>
                  <a:ext uri="{FF2B5EF4-FFF2-40B4-BE49-F238E27FC236}">
                    <a16:creationId xmlns:a16="http://schemas.microsoft.com/office/drawing/2014/main" id="{14595B7E-B40D-4429-99A9-F5F7ADCFA4C4}"/>
                  </a:ext>
                </a:extLst>
              </p14:cNvPr>
              <p14:cNvContentPartPr/>
              <p14:nvPr/>
            </p14:nvContentPartPr>
            <p14:xfrm>
              <a:off x="5192694" y="517705"/>
              <a:ext cx="275040" cy="32400"/>
            </p14:xfrm>
          </p:contentPart>
        </mc:Choice>
        <mc:Fallback xmlns="">
          <p:pic>
            <p:nvPicPr>
              <p:cNvPr id="275" name="Entrada de lápiz 274">
                <a:extLst>
                  <a:ext uri="{FF2B5EF4-FFF2-40B4-BE49-F238E27FC236}">
                    <a16:creationId xmlns:a16="http://schemas.microsoft.com/office/drawing/2014/main" id="{14595B7E-B40D-4429-99A9-F5F7ADCFA4C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83694" y="508705"/>
                <a:ext cx="2926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6" name="Entrada de lápiz 275">
                <a:extLst>
                  <a:ext uri="{FF2B5EF4-FFF2-40B4-BE49-F238E27FC236}">
                    <a16:creationId xmlns:a16="http://schemas.microsoft.com/office/drawing/2014/main" id="{088C1467-4787-49F8-B68D-133428C499EF}"/>
                  </a:ext>
                </a:extLst>
              </p14:cNvPr>
              <p14:cNvContentPartPr/>
              <p14:nvPr/>
            </p14:nvContentPartPr>
            <p14:xfrm>
              <a:off x="1342854" y="3499585"/>
              <a:ext cx="22680" cy="46440"/>
            </p14:xfrm>
          </p:contentPart>
        </mc:Choice>
        <mc:Fallback xmlns="">
          <p:pic>
            <p:nvPicPr>
              <p:cNvPr id="276" name="Entrada de lápiz 275">
                <a:extLst>
                  <a:ext uri="{FF2B5EF4-FFF2-40B4-BE49-F238E27FC236}">
                    <a16:creationId xmlns:a16="http://schemas.microsoft.com/office/drawing/2014/main" id="{088C1467-4787-49F8-B68D-133428C499E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33854" y="3490585"/>
                <a:ext cx="403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7" name="Entrada de lápiz 286">
                <a:extLst>
                  <a:ext uri="{FF2B5EF4-FFF2-40B4-BE49-F238E27FC236}">
                    <a16:creationId xmlns:a16="http://schemas.microsoft.com/office/drawing/2014/main" id="{CA3D986A-240C-4C24-AF34-A0A5F383FFC4}"/>
                  </a:ext>
                </a:extLst>
              </p14:cNvPr>
              <p14:cNvContentPartPr/>
              <p14:nvPr/>
            </p14:nvContentPartPr>
            <p14:xfrm>
              <a:off x="371214" y="6297505"/>
              <a:ext cx="338760" cy="12600"/>
            </p14:xfrm>
          </p:contentPart>
        </mc:Choice>
        <mc:Fallback xmlns="">
          <p:pic>
            <p:nvPicPr>
              <p:cNvPr id="287" name="Entrada de lápiz 286">
                <a:extLst>
                  <a:ext uri="{FF2B5EF4-FFF2-40B4-BE49-F238E27FC236}">
                    <a16:creationId xmlns:a16="http://schemas.microsoft.com/office/drawing/2014/main" id="{CA3D986A-240C-4C24-AF34-A0A5F383FFC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2214" y="6288505"/>
                <a:ext cx="3564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8" name="Entrada de lápiz 287">
                <a:extLst>
                  <a:ext uri="{FF2B5EF4-FFF2-40B4-BE49-F238E27FC236}">
                    <a16:creationId xmlns:a16="http://schemas.microsoft.com/office/drawing/2014/main" id="{86D26513-1FDF-49AF-8492-9D45EA586521}"/>
                  </a:ext>
                </a:extLst>
              </p14:cNvPr>
              <p14:cNvContentPartPr/>
              <p14:nvPr/>
            </p14:nvContentPartPr>
            <p14:xfrm>
              <a:off x="970254" y="6311905"/>
              <a:ext cx="461160" cy="9000"/>
            </p14:xfrm>
          </p:contentPart>
        </mc:Choice>
        <mc:Fallback xmlns="">
          <p:pic>
            <p:nvPicPr>
              <p:cNvPr id="288" name="Entrada de lápiz 287">
                <a:extLst>
                  <a:ext uri="{FF2B5EF4-FFF2-40B4-BE49-F238E27FC236}">
                    <a16:creationId xmlns:a16="http://schemas.microsoft.com/office/drawing/2014/main" id="{86D26513-1FDF-49AF-8492-9D45EA58652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1614" y="6303265"/>
                <a:ext cx="478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9" name="Entrada de lápiz 288">
                <a:extLst>
                  <a:ext uri="{FF2B5EF4-FFF2-40B4-BE49-F238E27FC236}">
                    <a16:creationId xmlns:a16="http://schemas.microsoft.com/office/drawing/2014/main" id="{3D8E4738-F5BF-4482-841F-51556E88A824}"/>
                  </a:ext>
                </a:extLst>
              </p14:cNvPr>
              <p14:cNvContentPartPr/>
              <p14:nvPr/>
            </p14:nvContentPartPr>
            <p14:xfrm>
              <a:off x="1861614" y="6315145"/>
              <a:ext cx="531000" cy="6120"/>
            </p14:xfrm>
          </p:contentPart>
        </mc:Choice>
        <mc:Fallback xmlns="">
          <p:pic>
            <p:nvPicPr>
              <p:cNvPr id="289" name="Entrada de lápiz 288">
                <a:extLst>
                  <a:ext uri="{FF2B5EF4-FFF2-40B4-BE49-F238E27FC236}">
                    <a16:creationId xmlns:a16="http://schemas.microsoft.com/office/drawing/2014/main" id="{3D8E4738-F5BF-4482-841F-51556E88A82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52614" y="6306145"/>
                <a:ext cx="548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90" name="Entrada de lápiz 289">
                <a:extLst>
                  <a:ext uri="{FF2B5EF4-FFF2-40B4-BE49-F238E27FC236}">
                    <a16:creationId xmlns:a16="http://schemas.microsoft.com/office/drawing/2014/main" id="{887E15BB-4111-4027-9833-E7246B01FBE7}"/>
                  </a:ext>
                </a:extLst>
              </p14:cNvPr>
              <p14:cNvContentPartPr/>
              <p14:nvPr/>
            </p14:nvContentPartPr>
            <p14:xfrm>
              <a:off x="2966454" y="6297865"/>
              <a:ext cx="450000" cy="9360"/>
            </p14:xfrm>
          </p:contentPart>
        </mc:Choice>
        <mc:Fallback xmlns="">
          <p:pic>
            <p:nvPicPr>
              <p:cNvPr id="290" name="Entrada de lápiz 289">
                <a:extLst>
                  <a:ext uri="{FF2B5EF4-FFF2-40B4-BE49-F238E27FC236}">
                    <a16:creationId xmlns:a16="http://schemas.microsoft.com/office/drawing/2014/main" id="{887E15BB-4111-4027-9833-E7246B01FBE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57454" y="6289225"/>
                <a:ext cx="4676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91" name="Entrada de lápiz 290">
                <a:extLst>
                  <a:ext uri="{FF2B5EF4-FFF2-40B4-BE49-F238E27FC236}">
                    <a16:creationId xmlns:a16="http://schemas.microsoft.com/office/drawing/2014/main" id="{8B8B7D55-B8EA-4566-AD3B-5AA25FD154CC}"/>
                  </a:ext>
                </a:extLst>
              </p14:cNvPr>
              <p14:cNvContentPartPr/>
              <p14:nvPr/>
            </p14:nvContentPartPr>
            <p14:xfrm>
              <a:off x="3877614" y="6302905"/>
              <a:ext cx="447840" cy="6480"/>
            </p14:xfrm>
          </p:contentPart>
        </mc:Choice>
        <mc:Fallback xmlns="">
          <p:pic>
            <p:nvPicPr>
              <p:cNvPr id="291" name="Entrada de lápiz 290">
                <a:extLst>
                  <a:ext uri="{FF2B5EF4-FFF2-40B4-BE49-F238E27FC236}">
                    <a16:creationId xmlns:a16="http://schemas.microsoft.com/office/drawing/2014/main" id="{8B8B7D55-B8EA-4566-AD3B-5AA25FD154C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68974" y="6294265"/>
                <a:ext cx="465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92" name="Entrada de lápiz 291">
                <a:extLst>
                  <a:ext uri="{FF2B5EF4-FFF2-40B4-BE49-F238E27FC236}">
                    <a16:creationId xmlns:a16="http://schemas.microsoft.com/office/drawing/2014/main" id="{CC2CF095-3428-49E8-AB21-C6829F0E46C9}"/>
                  </a:ext>
                </a:extLst>
              </p14:cNvPr>
              <p14:cNvContentPartPr/>
              <p14:nvPr/>
            </p14:nvContentPartPr>
            <p14:xfrm>
              <a:off x="4646934" y="6307225"/>
              <a:ext cx="479520" cy="33120"/>
            </p14:xfrm>
          </p:contentPart>
        </mc:Choice>
        <mc:Fallback xmlns="">
          <p:pic>
            <p:nvPicPr>
              <p:cNvPr id="292" name="Entrada de lápiz 291">
                <a:extLst>
                  <a:ext uri="{FF2B5EF4-FFF2-40B4-BE49-F238E27FC236}">
                    <a16:creationId xmlns:a16="http://schemas.microsoft.com/office/drawing/2014/main" id="{CC2CF095-3428-49E8-AB21-C6829F0E46C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37934" y="6298225"/>
                <a:ext cx="49716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upo 296">
            <a:extLst>
              <a:ext uri="{FF2B5EF4-FFF2-40B4-BE49-F238E27FC236}">
                <a16:creationId xmlns:a16="http://schemas.microsoft.com/office/drawing/2014/main" id="{16D6A6FE-C314-41D7-B57D-FC7897245CD0}"/>
              </a:ext>
            </a:extLst>
          </p:cNvPr>
          <p:cNvGrpSpPr/>
          <p:nvPr/>
        </p:nvGrpSpPr>
        <p:grpSpPr>
          <a:xfrm>
            <a:off x="5692734" y="6199585"/>
            <a:ext cx="658080" cy="165600"/>
            <a:chOff x="5692734" y="6199585"/>
            <a:chExt cx="65808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FDDB3CAB-CCB6-473F-8D55-50258D08D3EF}"/>
                    </a:ext>
                  </a:extLst>
                </p14:cNvPr>
                <p14:cNvContentPartPr/>
                <p14:nvPr/>
              </p14:nvContentPartPr>
              <p14:xfrm>
                <a:off x="5722254" y="6323785"/>
                <a:ext cx="101520" cy="158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FDDB3CAB-CCB6-473F-8D55-50258D08D3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13254" y="6314785"/>
                  <a:ext cx="119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C0EDA2E6-11C7-4494-9C06-8456523876D8}"/>
                    </a:ext>
                  </a:extLst>
                </p14:cNvPr>
                <p14:cNvContentPartPr/>
                <p14:nvPr/>
              </p14:nvContentPartPr>
              <p14:xfrm>
                <a:off x="5908014" y="6199585"/>
                <a:ext cx="193680" cy="1609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C0EDA2E6-11C7-4494-9C06-8456523876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99374" y="6190945"/>
                  <a:ext cx="211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46A2F95C-82C7-4D44-A4CD-B86D961F3A70}"/>
                    </a:ext>
                  </a:extLst>
                </p14:cNvPr>
                <p14:cNvContentPartPr/>
                <p14:nvPr/>
              </p14:nvContentPartPr>
              <p14:xfrm>
                <a:off x="6230934" y="6213265"/>
                <a:ext cx="119880" cy="14040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46A2F95C-82C7-4D44-A4CD-B86D961F3A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22294" y="6204625"/>
                  <a:ext cx="137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EA7EE3C2-FEC1-4633-9770-26D574CC8760}"/>
                    </a:ext>
                  </a:extLst>
                </p14:cNvPr>
                <p14:cNvContentPartPr/>
                <p14:nvPr/>
              </p14:nvContentPartPr>
              <p14:xfrm>
                <a:off x="5692734" y="6346105"/>
                <a:ext cx="132840" cy="190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EA7EE3C2-FEC1-4633-9770-26D574CC87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83734" y="6337105"/>
                  <a:ext cx="15048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8" name="Entrada de lápiz 297">
                <a:extLst>
                  <a:ext uri="{FF2B5EF4-FFF2-40B4-BE49-F238E27FC236}">
                    <a16:creationId xmlns:a16="http://schemas.microsoft.com/office/drawing/2014/main" id="{C971B41E-60DE-4593-98BB-FB81BC01638C}"/>
                  </a:ext>
                </a:extLst>
              </p14:cNvPr>
              <p14:cNvContentPartPr/>
              <p14:nvPr/>
            </p14:nvContentPartPr>
            <p14:xfrm>
              <a:off x="3524094" y="3584185"/>
              <a:ext cx="16200" cy="133560"/>
            </p14:xfrm>
          </p:contentPart>
        </mc:Choice>
        <mc:Fallback xmlns="">
          <p:pic>
            <p:nvPicPr>
              <p:cNvPr id="298" name="Entrada de lápiz 297">
                <a:extLst>
                  <a:ext uri="{FF2B5EF4-FFF2-40B4-BE49-F238E27FC236}">
                    <a16:creationId xmlns:a16="http://schemas.microsoft.com/office/drawing/2014/main" id="{C971B41E-60DE-4593-98BB-FB81BC0163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15454" y="3575185"/>
                <a:ext cx="338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9" name="Entrada de lápiz 298">
                <a:extLst>
                  <a:ext uri="{FF2B5EF4-FFF2-40B4-BE49-F238E27FC236}">
                    <a16:creationId xmlns:a16="http://schemas.microsoft.com/office/drawing/2014/main" id="{3C1B90FC-12C1-42DB-9DF5-81ECF3AF79A1}"/>
                  </a:ext>
                </a:extLst>
              </p14:cNvPr>
              <p14:cNvContentPartPr/>
              <p14:nvPr/>
            </p14:nvContentPartPr>
            <p14:xfrm>
              <a:off x="3556134" y="4118785"/>
              <a:ext cx="4680" cy="139680"/>
            </p14:xfrm>
          </p:contentPart>
        </mc:Choice>
        <mc:Fallback xmlns="">
          <p:pic>
            <p:nvPicPr>
              <p:cNvPr id="299" name="Entrada de lápiz 298">
                <a:extLst>
                  <a:ext uri="{FF2B5EF4-FFF2-40B4-BE49-F238E27FC236}">
                    <a16:creationId xmlns:a16="http://schemas.microsoft.com/office/drawing/2014/main" id="{3C1B90FC-12C1-42DB-9DF5-81ECF3AF79A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47494" y="4109785"/>
                <a:ext cx="223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0" name="Entrada de lápiz 299">
                <a:extLst>
                  <a:ext uri="{FF2B5EF4-FFF2-40B4-BE49-F238E27FC236}">
                    <a16:creationId xmlns:a16="http://schemas.microsoft.com/office/drawing/2014/main" id="{B2858378-BD6B-485D-AA93-CA28BC9448FB}"/>
                  </a:ext>
                </a:extLst>
              </p14:cNvPr>
              <p14:cNvContentPartPr/>
              <p14:nvPr/>
            </p14:nvContentPartPr>
            <p14:xfrm>
              <a:off x="3559374" y="4740865"/>
              <a:ext cx="2160" cy="156600"/>
            </p14:xfrm>
          </p:contentPart>
        </mc:Choice>
        <mc:Fallback xmlns="">
          <p:pic>
            <p:nvPicPr>
              <p:cNvPr id="300" name="Entrada de lápiz 299">
                <a:extLst>
                  <a:ext uri="{FF2B5EF4-FFF2-40B4-BE49-F238E27FC236}">
                    <a16:creationId xmlns:a16="http://schemas.microsoft.com/office/drawing/2014/main" id="{B2858378-BD6B-485D-AA93-CA28BC9448F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50734" y="4732225"/>
                <a:ext cx="198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1" name="Entrada de lápiz 300">
                <a:extLst>
                  <a:ext uri="{FF2B5EF4-FFF2-40B4-BE49-F238E27FC236}">
                    <a16:creationId xmlns:a16="http://schemas.microsoft.com/office/drawing/2014/main" id="{A464B5B0-4FC0-4D9F-BDBC-A5B8FDDBBCF0}"/>
                  </a:ext>
                </a:extLst>
              </p14:cNvPr>
              <p14:cNvContentPartPr/>
              <p14:nvPr/>
            </p14:nvContentPartPr>
            <p14:xfrm>
              <a:off x="3557214" y="5246305"/>
              <a:ext cx="12960" cy="196920"/>
            </p14:xfrm>
          </p:contentPart>
        </mc:Choice>
        <mc:Fallback xmlns="">
          <p:pic>
            <p:nvPicPr>
              <p:cNvPr id="301" name="Entrada de lápiz 300">
                <a:extLst>
                  <a:ext uri="{FF2B5EF4-FFF2-40B4-BE49-F238E27FC236}">
                    <a16:creationId xmlns:a16="http://schemas.microsoft.com/office/drawing/2014/main" id="{A464B5B0-4FC0-4D9F-BDBC-A5B8FDDBBCF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48574" y="5237665"/>
                <a:ext cx="30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2" name="Entrada de lápiz 301">
                <a:extLst>
                  <a:ext uri="{FF2B5EF4-FFF2-40B4-BE49-F238E27FC236}">
                    <a16:creationId xmlns:a16="http://schemas.microsoft.com/office/drawing/2014/main" id="{0EBF622F-75E8-4E43-9AA1-4A1CDE9F375D}"/>
                  </a:ext>
                </a:extLst>
              </p14:cNvPr>
              <p14:cNvContentPartPr/>
              <p14:nvPr/>
            </p14:nvContentPartPr>
            <p14:xfrm>
              <a:off x="3611934" y="5758945"/>
              <a:ext cx="12960" cy="180000"/>
            </p14:xfrm>
          </p:contentPart>
        </mc:Choice>
        <mc:Fallback xmlns="">
          <p:pic>
            <p:nvPicPr>
              <p:cNvPr id="302" name="Entrada de lápiz 301">
                <a:extLst>
                  <a:ext uri="{FF2B5EF4-FFF2-40B4-BE49-F238E27FC236}">
                    <a16:creationId xmlns:a16="http://schemas.microsoft.com/office/drawing/2014/main" id="{0EBF622F-75E8-4E43-9AA1-4A1CDE9F375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02934" y="5750305"/>
                <a:ext cx="306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3" name="Entrada de lápiz 302">
                <a:extLst>
                  <a:ext uri="{FF2B5EF4-FFF2-40B4-BE49-F238E27FC236}">
                    <a16:creationId xmlns:a16="http://schemas.microsoft.com/office/drawing/2014/main" id="{097B4ABC-44D6-4D96-A2D8-2EA744132902}"/>
                  </a:ext>
                </a:extLst>
              </p14:cNvPr>
              <p14:cNvContentPartPr/>
              <p14:nvPr/>
            </p14:nvContentPartPr>
            <p14:xfrm>
              <a:off x="3612294" y="6196705"/>
              <a:ext cx="9000" cy="222480"/>
            </p14:xfrm>
          </p:contentPart>
        </mc:Choice>
        <mc:Fallback xmlns="">
          <p:pic>
            <p:nvPicPr>
              <p:cNvPr id="303" name="Entrada de lápiz 302">
                <a:extLst>
                  <a:ext uri="{FF2B5EF4-FFF2-40B4-BE49-F238E27FC236}">
                    <a16:creationId xmlns:a16="http://schemas.microsoft.com/office/drawing/2014/main" id="{097B4ABC-44D6-4D96-A2D8-2EA74413290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03294" y="6187705"/>
                <a:ext cx="266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06" name="Entrada de lápiz 305">
                <a:extLst>
                  <a:ext uri="{FF2B5EF4-FFF2-40B4-BE49-F238E27FC236}">
                    <a16:creationId xmlns:a16="http://schemas.microsoft.com/office/drawing/2014/main" id="{A6384D66-9C42-4F33-8710-CC59816B7859}"/>
                  </a:ext>
                </a:extLst>
              </p14:cNvPr>
              <p14:cNvContentPartPr/>
              <p14:nvPr/>
            </p14:nvContentPartPr>
            <p14:xfrm>
              <a:off x="3357414" y="2829625"/>
              <a:ext cx="6480" cy="69480"/>
            </p14:xfrm>
          </p:contentPart>
        </mc:Choice>
        <mc:Fallback xmlns="">
          <p:pic>
            <p:nvPicPr>
              <p:cNvPr id="306" name="Entrada de lápiz 305">
                <a:extLst>
                  <a:ext uri="{FF2B5EF4-FFF2-40B4-BE49-F238E27FC236}">
                    <a16:creationId xmlns:a16="http://schemas.microsoft.com/office/drawing/2014/main" id="{A6384D66-9C42-4F33-8710-CC59816B785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48774" y="2820985"/>
                <a:ext cx="2412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69C6E2E5-A6B2-450E-B816-3DBB528F6CE3}"/>
              </a:ext>
            </a:extLst>
          </p:cNvPr>
          <p:cNvGrpSpPr/>
          <p:nvPr/>
        </p:nvGrpSpPr>
        <p:grpSpPr>
          <a:xfrm>
            <a:off x="3158694" y="2990545"/>
            <a:ext cx="537840" cy="205920"/>
            <a:chOff x="3158694" y="2990545"/>
            <a:chExt cx="5378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D017559A-2BCC-46B9-8AE0-B9E8616781DB}"/>
                    </a:ext>
                  </a:extLst>
                </p14:cNvPr>
                <p14:cNvContentPartPr/>
                <p14:nvPr/>
              </p14:nvContentPartPr>
              <p14:xfrm>
                <a:off x="3158694" y="3157585"/>
                <a:ext cx="81000" cy="576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D017559A-2BCC-46B9-8AE0-B9E8616781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50054" y="3148585"/>
                  <a:ext cx="98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5193920D-D42A-471D-97F1-145588502ECC}"/>
                    </a:ext>
                  </a:extLst>
                </p14:cNvPr>
                <p14:cNvContentPartPr/>
                <p14:nvPr/>
              </p14:nvContentPartPr>
              <p14:xfrm>
                <a:off x="3249054" y="2990545"/>
                <a:ext cx="121320" cy="19188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5193920D-D42A-471D-97F1-145588502EC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40414" y="2981905"/>
                  <a:ext cx="13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0BBE85C3-A334-4618-ABD1-93D1A59193BD}"/>
                    </a:ext>
                  </a:extLst>
                </p14:cNvPr>
                <p14:cNvContentPartPr/>
                <p14:nvPr/>
              </p14:nvContentPartPr>
              <p14:xfrm>
                <a:off x="3409614" y="3007465"/>
                <a:ext cx="117360" cy="16416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0BBE85C3-A334-4618-ABD1-93D1A59193B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00614" y="2998825"/>
                  <a:ext cx="135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74DBA115-D40D-46E6-B198-CEE048E77696}"/>
                    </a:ext>
                  </a:extLst>
                </p14:cNvPr>
                <p14:cNvContentPartPr/>
                <p14:nvPr/>
              </p14:nvContentPartPr>
              <p14:xfrm>
                <a:off x="3556854" y="2990545"/>
                <a:ext cx="139680" cy="20592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74DBA115-D40D-46E6-B198-CEE048E776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47854" y="2981905"/>
                  <a:ext cx="15732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10" name="Entrada de lápiz 309">
                <a:extLst>
                  <a:ext uri="{FF2B5EF4-FFF2-40B4-BE49-F238E27FC236}">
                    <a16:creationId xmlns:a16="http://schemas.microsoft.com/office/drawing/2014/main" id="{8B3EFE1C-B88D-4B2A-9B31-812682B87AA7}"/>
                  </a:ext>
                </a:extLst>
              </p14:cNvPr>
              <p14:cNvContentPartPr/>
              <p14:nvPr/>
            </p14:nvContentPartPr>
            <p14:xfrm>
              <a:off x="377334" y="6295345"/>
              <a:ext cx="3179160" cy="76680"/>
            </p14:xfrm>
          </p:contentPart>
        </mc:Choice>
        <mc:Fallback xmlns="">
          <p:pic>
            <p:nvPicPr>
              <p:cNvPr id="310" name="Entrada de lápiz 309">
                <a:extLst>
                  <a:ext uri="{FF2B5EF4-FFF2-40B4-BE49-F238E27FC236}">
                    <a16:creationId xmlns:a16="http://schemas.microsoft.com/office/drawing/2014/main" id="{8B3EFE1C-B88D-4B2A-9B31-812682B87AA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8694" y="6286705"/>
                <a:ext cx="319680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o 327">
            <a:extLst>
              <a:ext uri="{FF2B5EF4-FFF2-40B4-BE49-F238E27FC236}">
                <a16:creationId xmlns:a16="http://schemas.microsoft.com/office/drawing/2014/main" id="{D6B7EE5A-8928-42E2-AA35-16190C4D93DA}"/>
              </a:ext>
            </a:extLst>
          </p:cNvPr>
          <p:cNvGrpSpPr/>
          <p:nvPr/>
        </p:nvGrpSpPr>
        <p:grpSpPr>
          <a:xfrm>
            <a:off x="573174" y="5513065"/>
            <a:ext cx="2585520" cy="367920"/>
            <a:chOff x="573174" y="5513065"/>
            <a:chExt cx="25855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D18305A1-6CA3-4DEC-881B-8F13FA23705C}"/>
                    </a:ext>
                  </a:extLst>
                </p14:cNvPr>
                <p14:cNvContentPartPr/>
                <p14:nvPr/>
              </p14:nvContentPartPr>
              <p14:xfrm>
                <a:off x="722934" y="5595865"/>
                <a:ext cx="26640" cy="18432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D18305A1-6CA3-4DEC-881B-8F13FA2370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3934" y="5586865"/>
                  <a:ext cx="44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D7943338-10BB-4948-93F4-E2AE072C1ED7}"/>
                    </a:ext>
                  </a:extLst>
                </p14:cNvPr>
                <p14:cNvContentPartPr/>
                <p14:nvPr/>
              </p14:nvContentPartPr>
              <p14:xfrm>
                <a:off x="573174" y="5592265"/>
                <a:ext cx="305280" cy="21276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D7943338-10BB-4948-93F4-E2AE072C1ED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4174" y="5583265"/>
                  <a:ext cx="322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30A182CF-25D1-4D2B-8DB0-A38BC4BFB6B5}"/>
                    </a:ext>
                  </a:extLst>
                </p14:cNvPr>
                <p14:cNvContentPartPr/>
                <p14:nvPr/>
              </p14:nvContentPartPr>
              <p14:xfrm>
                <a:off x="958014" y="5783065"/>
                <a:ext cx="16200" cy="9792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30A182CF-25D1-4D2B-8DB0-A38BC4BFB6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9374" y="5774425"/>
                  <a:ext cx="33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69035B6A-A353-4009-BD50-FECF14F1108B}"/>
                    </a:ext>
                  </a:extLst>
                </p14:cNvPr>
                <p14:cNvContentPartPr/>
                <p14:nvPr/>
              </p14:nvContentPartPr>
              <p14:xfrm>
                <a:off x="1153494" y="5659585"/>
                <a:ext cx="187200" cy="14796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69035B6A-A353-4009-BD50-FECF14F110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4494" y="5650945"/>
                  <a:ext cx="204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A405157B-9B6B-4E08-86DF-76AD4B292479}"/>
                    </a:ext>
                  </a:extLst>
                </p14:cNvPr>
                <p14:cNvContentPartPr/>
                <p14:nvPr/>
              </p14:nvContentPartPr>
              <p14:xfrm>
                <a:off x="1443294" y="5629345"/>
                <a:ext cx="36360" cy="14760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A405157B-9B6B-4E08-86DF-76AD4B29247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34654" y="5620705"/>
                  <a:ext cx="54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9EEDA902-5DB2-4693-809C-95852059D426}"/>
                    </a:ext>
                  </a:extLst>
                </p14:cNvPr>
                <p14:cNvContentPartPr/>
                <p14:nvPr/>
              </p14:nvContentPartPr>
              <p14:xfrm>
                <a:off x="1374174" y="5623585"/>
                <a:ext cx="186840" cy="4068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9EEDA902-5DB2-4693-809C-95852059D4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65534" y="5614945"/>
                  <a:ext cx="204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A131BD81-D6BD-4BCB-8150-0E5C4DBE37F2}"/>
                    </a:ext>
                  </a:extLst>
                </p14:cNvPr>
                <p14:cNvContentPartPr/>
                <p14:nvPr/>
              </p14:nvContentPartPr>
              <p14:xfrm>
                <a:off x="1414494" y="5719345"/>
                <a:ext cx="142560" cy="1116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A131BD81-D6BD-4BCB-8150-0E5C4DBE37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05494" y="5710345"/>
                  <a:ext cx="160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D8269F4B-FBCD-4516-B235-F0191AEA949E}"/>
                    </a:ext>
                  </a:extLst>
                </p14:cNvPr>
                <p14:cNvContentPartPr/>
                <p14:nvPr/>
              </p14:nvContentPartPr>
              <p14:xfrm>
                <a:off x="1676214" y="5657425"/>
                <a:ext cx="30240" cy="12528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D8269F4B-FBCD-4516-B235-F0191AEA94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67214" y="5648785"/>
                  <a:ext cx="47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775880F2-51DA-4CAB-BF65-17787CF40464}"/>
                    </a:ext>
                  </a:extLst>
                </p14:cNvPr>
                <p14:cNvContentPartPr/>
                <p14:nvPr/>
              </p14:nvContentPartPr>
              <p14:xfrm>
                <a:off x="1596654" y="5613145"/>
                <a:ext cx="195840" cy="4572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775880F2-51DA-4CAB-BF65-17787CF404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87654" y="5604145"/>
                  <a:ext cx="213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913FC68C-FEC4-4A01-A7EF-5421B212071E}"/>
                    </a:ext>
                  </a:extLst>
                </p14:cNvPr>
                <p14:cNvContentPartPr/>
                <p14:nvPr/>
              </p14:nvContentPartPr>
              <p14:xfrm>
                <a:off x="1663254" y="5695945"/>
                <a:ext cx="103680" cy="1872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913FC68C-FEC4-4A01-A7EF-5421B212071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54254" y="5687305"/>
                  <a:ext cx="121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242D0306-1981-4319-8426-952856C4E564}"/>
                    </a:ext>
                  </a:extLst>
                </p14:cNvPr>
                <p14:cNvContentPartPr/>
                <p14:nvPr/>
              </p14:nvContentPartPr>
              <p14:xfrm>
                <a:off x="1880694" y="5799985"/>
                <a:ext cx="29880" cy="6012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242D0306-1981-4319-8426-952856C4E5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72054" y="5791345"/>
                  <a:ext cx="47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1953B70A-DD84-482F-9C42-78BD8BB3B9CD}"/>
                    </a:ext>
                  </a:extLst>
                </p14:cNvPr>
                <p14:cNvContentPartPr/>
                <p14:nvPr/>
              </p14:nvContentPartPr>
              <p14:xfrm>
                <a:off x="2143494" y="5610985"/>
                <a:ext cx="35280" cy="13104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1953B70A-DD84-482F-9C42-78BD8BB3B9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34854" y="5601985"/>
                  <a:ext cx="52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5CB4D80C-C295-493C-850A-B5ABA76DC7AC}"/>
                    </a:ext>
                  </a:extLst>
                </p14:cNvPr>
                <p14:cNvContentPartPr/>
                <p14:nvPr/>
              </p14:nvContentPartPr>
              <p14:xfrm>
                <a:off x="2055294" y="5600905"/>
                <a:ext cx="255960" cy="16740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5CB4D80C-C295-493C-850A-B5ABA76DC7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46654" y="5591905"/>
                  <a:ext cx="273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FB399BD7-1082-4D39-B1C0-D145F59EAA7A}"/>
                    </a:ext>
                  </a:extLst>
                </p14:cNvPr>
                <p14:cNvContentPartPr/>
                <p14:nvPr/>
              </p14:nvContentPartPr>
              <p14:xfrm>
                <a:off x="2361294" y="5601625"/>
                <a:ext cx="210960" cy="15228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FB399BD7-1082-4D39-B1C0-D145F59EAA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52294" y="5592985"/>
                  <a:ext cx="228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69C6E5CA-A89F-4488-B9DE-473DA2778EA7}"/>
                    </a:ext>
                  </a:extLst>
                </p14:cNvPr>
                <p14:cNvContentPartPr/>
                <p14:nvPr/>
              </p14:nvContentPartPr>
              <p14:xfrm>
                <a:off x="2752974" y="5608105"/>
                <a:ext cx="172080" cy="14076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69C6E5CA-A89F-4488-B9DE-473DA2778E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43974" y="5599105"/>
                  <a:ext cx="189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197C6417-63CF-4984-8CC4-B7B390A48655}"/>
                    </a:ext>
                  </a:extLst>
                </p14:cNvPr>
                <p14:cNvContentPartPr/>
                <p14:nvPr/>
              </p14:nvContentPartPr>
              <p14:xfrm>
                <a:off x="2904534" y="5513065"/>
                <a:ext cx="254160" cy="23544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197C6417-63CF-4984-8CC4-B7B390A4865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95534" y="5504065"/>
                  <a:ext cx="27180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29" name="Entrada de lápiz 328">
                <a:extLst>
                  <a:ext uri="{FF2B5EF4-FFF2-40B4-BE49-F238E27FC236}">
                    <a16:creationId xmlns:a16="http://schemas.microsoft.com/office/drawing/2014/main" id="{B3C08ED5-5EF3-4515-AEB0-E3AF8685E654}"/>
                  </a:ext>
                </a:extLst>
              </p14:cNvPr>
              <p14:cNvContentPartPr/>
              <p14:nvPr/>
            </p14:nvContentPartPr>
            <p14:xfrm>
              <a:off x="5527134" y="3456745"/>
              <a:ext cx="6120" cy="135000"/>
            </p14:xfrm>
          </p:contentPart>
        </mc:Choice>
        <mc:Fallback xmlns="">
          <p:pic>
            <p:nvPicPr>
              <p:cNvPr id="329" name="Entrada de lápiz 328">
                <a:extLst>
                  <a:ext uri="{FF2B5EF4-FFF2-40B4-BE49-F238E27FC236}">
                    <a16:creationId xmlns:a16="http://schemas.microsoft.com/office/drawing/2014/main" id="{B3C08ED5-5EF3-4515-AEB0-E3AF8685E65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18494" y="3448105"/>
                <a:ext cx="237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0" name="Entrada de lápiz 329">
                <a:extLst>
                  <a:ext uri="{FF2B5EF4-FFF2-40B4-BE49-F238E27FC236}">
                    <a16:creationId xmlns:a16="http://schemas.microsoft.com/office/drawing/2014/main" id="{B8552592-B164-4CC5-A874-2F77993D003D}"/>
                  </a:ext>
                </a:extLst>
              </p14:cNvPr>
              <p14:cNvContentPartPr/>
              <p14:nvPr/>
            </p14:nvContentPartPr>
            <p14:xfrm>
              <a:off x="5361894" y="3324985"/>
              <a:ext cx="96840" cy="10800"/>
            </p14:xfrm>
          </p:contentPart>
        </mc:Choice>
        <mc:Fallback xmlns="">
          <p:pic>
            <p:nvPicPr>
              <p:cNvPr id="330" name="Entrada de lápiz 329">
                <a:extLst>
                  <a:ext uri="{FF2B5EF4-FFF2-40B4-BE49-F238E27FC236}">
                    <a16:creationId xmlns:a16="http://schemas.microsoft.com/office/drawing/2014/main" id="{B8552592-B164-4CC5-A874-2F77993D003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52894" y="3316345"/>
                <a:ext cx="11448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upo 340">
            <a:extLst>
              <a:ext uri="{FF2B5EF4-FFF2-40B4-BE49-F238E27FC236}">
                <a16:creationId xmlns:a16="http://schemas.microsoft.com/office/drawing/2014/main" id="{52FCA92E-DA67-4AE2-B319-91DBC2360DEA}"/>
              </a:ext>
            </a:extLst>
          </p:cNvPr>
          <p:cNvGrpSpPr/>
          <p:nvPr/>
        </p:nvGrpSpPr>
        <p:grpSpPr>
          <a:xfrm>
            <a:off x="5546574" y="2815945"/>
            <a:ext cx="5113800" cy="487080"/>
            <a:chOff x="5546574" y="2815945"/>
            <a:chExt cx="511380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1E5A106E-ED3C-4256-A99B-3CF39F3473EA}"/>
                    </a:ext>
                  </a:extLst>
                </p14:cNvPr>
                <p14:cNvContentPartPr/>
                <p14:nvPr/>
              </p14:nvContentPartPr>
              <p14:xfrm>
                <a:off x="5546574" y="3084145"/>
                <a:ext cx="5113800" cy="21888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1E5A106E-ED3C-4256-A99B-3CF39F3473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37934" y="3075505"/>
                  <a:ext cx="5131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FEEE5110-1EB3-4FDC-AFF3-0528DDC75AA2}"/>
                    </a:ext>
                  </a:extLst>
                </p14:cNvPr>
                <p14:cNvContentPartPr/>
                <p14:nvPr/>
              </p14:nvContentPartPr>
              <p14:xfrm>
                <a:off x="7288614" y="2963545"/>
                <a:ext cx="152280" cy="9612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FEEE5110-1EB3-4FDC-AFF3-0528DDC75AA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79614" y="2954905"/>
                  <a:ext cx="169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38DF3B18-E263-49AB-9DAD-589A806C1452}"/>
                    </a:ext>
                  </a:extLst>
                </p14:cNvPr>
                <p14:cNvContentPartPr/>
                <p14:nvPr/>
              </p14:nvContentPartPr>
              <p14:xfrm>
                <a:off x="7453494" y="2815945"/>
                <a:ext cx="26640" cy="6408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38DF3B18-E263-49AB-9DAD-589A806C145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4854" y="2806945"/>
                  <a:ext cx="44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14237733-7EEA-4B7E-A266-710C305D2E1E}"/>
                    </a:ext>
                  </a:extLst>
                </p14:cNvPr>
                <p14:cNvContentPartPr/>
                <p14:nvPr/>
              </p14:nvContentPartPr>
              <p14:xfrm>
                <a:off x="7527294" y="2875705"/>
                <a:ext cx="138960" cy="14688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14237733-7EEA-4B7E-A266-710C305D2E1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18654" y="2867065"/>
                  <a:ext cx="156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342A14B6-7591-47CD-8DBD-D9AD1181C33C}"/>
                    </a:ext>
                  </a:extLst>
                </p14:cNvPr>
                <p14:cNvContentPartPr/>
                <p14:nvPr/>
              </p14:nvContentPartPr>
              <p14:xfrm>
                <a:off x="7719894" y="2874625"/>
                <a:ext cx="160200" cy="16776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342A14B6-7591-47CD-8DBD-D9AD1181C3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11254" y="2865985"/>
                  <a:ext cx="1778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upo 339">
            <a:extLst>
              <a:ext uri="{FF2B5EF4-FFF2-40B4-BE49-F238E27FC236}">
                <a16:creationId xmlns:a16="http://schemas.microsoft.com/office/drawing/2014/main" id="{DE871DE6-6BD2-4779-8A74-3EDB682A8935}"/>
              </a:ext>
            </a:extLst>
          </p:cNvPr>
          <p:cNvGrpSpPr/>
          <p:nvPr/>
        </p:nvGrpSpPr>
        <p:grpSpPr>
          <a:xfrm>
            <a:off x="5541174" y="3677785"/>
            <a:ext cx="328680" cy="150840"/>
            <a:chOff x="5541174" y="3677785"/>
            <a:chExt cx="3286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CA68A020-9BBA-4CE4-B86D-B9EBF9BB001E}"/>
                    </a:ext>
                  </a:extLst>
                </p14:cNvPr>
                <p14:cNvContentPartPr/>
                <p14:nvPr/>
              </p14:nvContentPartPr>
              <p14:xfrm>
                <a:off x="5541174" y="3741145"/>
                <a:ext cx="64440" cy="6696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CA68A020-9BBA-4CE4-B86D-B9EBF9BB00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32534" y="3732505"/>
                  <a:ext cx="82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07A88B71-BF2D-482D-B486-D6B543C92980}"/>
                    </a:ext>
                  </a:extLst>
                </p14:cNvPr>
                <p14:cNvContentPartPr/>
                <p14:nvPr/>
              </p14:nvContentPartPr>
              <p14:xfrm>
                <a:off x="5597694" y="3677785"/>
                <a:ext cx="16920" cy="3024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07A88B71-BF2D-482D-B486-D6B543C9298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89054" y="3668785"/>
                  <a:ext cx="34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353E536E-2BBC-4486-9872-97085BBB0DCB}"/>
                    </a:ext>
                  </a:extLst>
                </p14:cNvPr>
                <p14:cNvContentPartPr/>
                <p14:nvPr/>
              </p14:nvContentPartPr>
              <p14:xfrm>
                <a:off x="5648094" y="3714145"/>
                <a:ext cx="83520" cy="10044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353E536E-2BBC-4486-9872-97085BBB0DC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39454" y="3705505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B95C71AB-9BD5-4204-8E65-1D7CD902045A}"/>
                    </a:ext>
                  </a:extLst>
                </p14:cNvPr>
                <p14:cNvContentPartPr/>
                <p14:nvPr/>
              </p14:nvContentPartPr>
              <p14:xfrm>
                <a:off x="5761854" y="3717385"/>
                <a:ext cx="108000" cy="11124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B95C71AB-9BD5-4204-8E65-1D7CD902045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52854" y="3708385"/>
                  <a:ext cx="1256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upo 359">
            <a:extLst>
              <a:ext uri="{FF2B5EF4-FFF2-40B4-BE49-F238E27FC236}">
                <a16:creationId xmlns:a16="http://schemas.microsoft.com/office/drawing/2014/main" id="{2AEF82A8-AC8C-4052-A184-84BAFDD05590}"/>
              </a:ext>
            </a:extLst>
          </p:cNvPr>
          <p:cNvGrpSpPr/>
          <p:nvPr/>
        </p:nvGrpSpPr>
        <p:grpSpPr>
          <a:xfrm>
            <a:off x="8522334" y="2433985"/>
            <a:ext cx="1831680" cy="285480"/>
            <a:chOff x="8522334" y="2433985"/>
            <a:chExt cx="183168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391D9DAB-E58E-41AE-82C2-29C62BE004D9}"/>
                    </a:ext>
                  </a:extLst>
                </p14:cNvPr>
                <p14:cNvContentPartPr/>
                <p14:nvPr/>
              </p14:nvContentPartPr>
              <p14:xfrm>
                <a:off x="8676414" y="2538745"/>
                <a:ext cx="41400" cy="9540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391D9DAB-E58E-41AE-82C2-29C62BE004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67414" y="2529745"/>
                  <a:ext cx="59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95AB4DDE-6837-4327-90DE-5BF97EEC3F12}"/>
                    </a:ext>
                  </a:extLst>
                </p14:cNvPr>
                <p14:cNvContentPartPr/>
                <p14:nvPr/>
              </p14:nvContentPartPr>
              <p14:xfrm>
                <a:off x="8522334" y="2476825"/>
                <a:ext cx="320040" cy="20232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95AB4DDE-6837-4327-90DE-5BF97EEC3F1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13694" y="2468185"/>
                  <a:ext cx="337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AC7F00C0-58CD-44AD-943D-48634A52B89A}"/>
                    </a:ext>
                  </a:extLst>
                </p14:cNvPr>
                <p14:cNvContentPartPr/>
                <p14:nvPr/>
              </p14:nvContentPartPr>
              <p14:xfrm>
                <a:off x="8952894" y="2621185"/>
                <a:ext cx="40680" cy="9828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AC7F00C0-58CD-44AD-943D-48634A52B8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44254" y="2612185"/>
                  <a:ext cx="5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B7B9F55B-2277-4AC4-8442-B1FCA46E4A4A}"/>
                    </a:ext>
                  </a:extLst>
                </p14:cNvPr>
                <p14:cNvContentPartPr/>
                <p14:nvPr/>
              </p14:nvContentPartPr>
              <p14:xfrm>
                <a:off x="9123174" y="2556385"/>
                <a:ext cx="189360" cy="12564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B7B9F55B-2277-4AC4-8442-B1FCA46E4A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14174" y="2547385"/>
                  <a:ext cx="207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E3B00576-E680-479A-8BF9-88497372A102}"/>
                    </a:ext>
                  </a:extLst>
                </p14:cNvPr>
                <p14:cNvContentPartPr/>
                <p14:nvPr/>
              </p14:nvContentPartPr>
              <p14:xfrm>
                <a:off x="9365454" y="2535505"/>
                <a:ext cx="236520" cy="13212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E3B00576-E680-479A-8BF9-88497372A10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6454" y="2526505"/>
                  <a:ext cx="254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9FD6F3B8-F8B9-4855-8423-161A52F5F8CF}"/>
                    </a:ext>
                  </a:extLst>
                </p14:cNvPr>
                <p14:cNvContentPartPr/>
                <p14:nvPr/>
              </p14:nvContentPartPr>
              <p14:xfrm>
                <a:off x="9748494" y="2607865"/>
                <a:ext cx="17640" cy="9828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9FD6F3B8-F8B9-4855-8423-161A52F5F8C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739854" y="2598865"/>
                  <a:ext cx="35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DB6524F7-8A93-4B54-9360-A12783875919}"/>
                    </a:ext>
                  </a:extLst>
                </p14:cNvPr>
                <p14:cNvContentPartPr/>
                <p14:nvPr/>
              </p14:nvContentPartPr>
              <p14:xfrm>
                <a:off x="9963414" y="2475745"/>
                <a:ext cx="33480" cy="11304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DB6524F7-8A93-4B54-9360-A1278387591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54414" y="2466745"/>
                  <a:ext cx="51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AC77353D-A1E2-4A87-B17C-99090D5F972D}"/>
                    </a:ext>
                  </a:extLst>
                </p14:cNvPr>
                <p14:cNvContentPartPr/>
                <p14:nvPr/>
              </p14:nvContentPartPr>
              <p14:xfrm>
                <a:off x="9873414" y="2433985"/>
                <a:ext cx="276120" cy="18972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AC77353D-A1E2-4A87-B17C-99090D5F97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64414" y="2425345"/>
                  <a:ext cx="29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1C68502A-5863-42F9-BD65-9F951FA9B9CF}"/>
                    </a:ext>
                  </a:extLst>
                </p14:cNvPr>
                <p14:cNvContentPartPr/>
                <p14:nvPr/>
              </p14:nvContentPartPr>
              <p14:xfrm>
                <a:off x="10171494" y="2445505"/>
                <a:ext cx="182520" cy="16704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1C68502A-5863-42F9-BD65-9F951FA9B9C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62854" y="2436505"/>
                  <a:ext cx="20016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upo 358">
            <a:extLst>
              <a:ext uri="{FF2B5EF4-FFF2-40B4-BE49-F238E27FC236}">
                <a16:creationId xmlns:a16="http://schemas.microsoft.com/office/drawing/2014/main" id="{F48513EF-D3BE-4BBE-AF72-F029E3371D00}"/>
              </a:ext>
            </a:extLst>
          </p:cNvPr>
          <p:cNvGrpSpPr/>
          <p:nvPr/>
        </p:nvGrpSpPr>
        <p:grpSpPr>
          <a:xfrm>
            <a:off x="10518174" y="2390785"/>
            <a:ext cx="697680" cy="244080"/>
            <a:chOff x="10518174" y="2390785"/>
            <a:chExt cx="697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6AD8BA13-9F65-4AEB-8C51-339A1EB4F8D4}"/>
                    </a:ext>
                  </a:extLst>
                </p14:cNvPr>
                <p14:cNvContentPartPr/>
                <p14:nvPr/>
              </p14:nvContentPartPr>
              <p14:xfrm>
                <a:off x="10518174" y="2486185"/>
                <a:ext cx="241560" cy="14868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6AD8BA13-9F65-4AEB-8C51-339A1EB4F8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09174" y="2477185"/>
                  <a:ext cx="259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D7422DB1-BB53-481B-8D9E-9FB36DCF6E77}"/>
                    </a:ext>
                  </a:extLst>
                </p14:cNvPr>
                <p14:cNvContentPartPr/>
                <p14:nvPr/>
              </p14:nvContentPartPr>
              <p14:xfrm>
                <a:off x="10804014" y="2433985"/>
                <a:ext cx="73800" cy="14040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D7422DB1-BB53-481B-8D9E-9FB36DCF6E7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95374" y="2425345"/>
                  <a:ext cx="91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22F7A1A0-C737-4495-8C9A-95725DE775A5}"/>
                    </a:ext>
                  </a:extLst>
                </p14:cNvPr>
                <p14:cNvContentPartPr/>
                <p14:nvPr/>
              </p14:nvContentPartPr>
              <p14:xfrm>
                <a:off x="10742454" y="2426065"/>
                <a:ext cx="225000" cy="5112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22F7A1A0-C737-4495-8C9A-95725DE775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33814" y="2417425"/>
                  <a:ext cx="242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CAC93FC6-C1E5-4CE5-8E7C-CAC39CDCCD4E}"/>
                    </a:ext>
                  </a:extLst>
                </p14:cNvPr>
                <p14:cNvContentPartPr/>
                <p14:nvPr/>
              </p14:nvContentPartPr>
              <p14:xfrm>
                <a:off x="10784934" y="2519665"/>
                <a:ext cx="217440" cy="2772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CAC93FC6-C1E5-4CE5-8E7C-CAC39CDCCD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76294" y="2511025"/>
                  <a:ext cx="235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4B6AEE52-A008-4366-87D4-92F9C8DFE501}"/>
                    </a:ext>
                  </a:extLst>
                </p14:cNvPr>
                <p14:cNvContentPartPr/>
                <p14:nvPr/>
              </p14:nvContentPartPr>
              <p14:xfrm>
                <a:off x="11098134" y="2453065"/>
                <a:ext cx="18000" cy="13356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4B6AEE52-A008-4366-87D4-92F9C8DFE50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89494" y="2444065"/>
                  <a:ext cx="35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A434F476-33FC-41BC-9A60-FD1F17633EE8}"/>
                    </a:ext>
                  </a:extLst>
                </p14:cNvPr>
                <p14:cNvContentPartPr/>
                <p14:nvPr/>
              </p14:nvContentPartPr>
              <p14:xfrm>
                <a:off x="10972134" y="2390785"/>
                <a:ext cx="243720" cy="2880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A434F476-33FC-41BC-9A60-FD1F17633E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63494" y="2382145"/>
                  <a:ext cx="261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E6A2967A-A956-4E5F-BC10-DFB1F9683650}"/>
                    </a:ext>
                  </a:extLst>
                </p14:cNvPr>
                <p14:cNvContentPartPr/>
                <p14:nvPr/>
              </p14:nvContentPartPr>
              <p14:xfrm>
                <a:off x="11059614" y="2501665"/>
                <a:ext cx="130320" cy="3456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E6A2967A-A956-4E5F-BC10-DFB1F96836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50974" y="2493025"/>
                  <a:ext cx="1479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o 363">
            <a:extLst>
              <a:ext uri="{FF2B5EF4-FFF2-40B4-BE49-F238E27FC236}">
                <a16:creationId xmlns:a16="http://schemas.microsoft.com/office/drawing/2014/main" id="{618E2B47-A5E4-4A0B-9DA9-934445B8AC65}"/>
              </a:ext>
            </a:extLst>
          </p:cNvPr>
          <p:cNvGrpSpPr/>
          <p:nvPr/>
        </p:nvGrpSpPr>
        <p:grpSpPr>
          <a:xfrm>
            <a:off x="3559734" y="3301945"/>
            <a:ext cx="2047680" cy="3038760"/>
            <a:chOff x="3559734" y="3301945"/>
            <a:chExt cx="2047680" cy="30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1A075C28-130E-49FF-BD86-B5178EB0B6C0}"/>
                    </a:ext>
                  </a:extLst>
                </p14:cNvPr>
                <p14:cNvContentPartPr/>
                <p14:nvPr/>
              </p14:nvContentPartPr>
              <p14:xfrm>
                <a:off x="5509494" y="3301945"/>
                <a:ext cx="97920" cy="6912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1A075C28-130E-49FF-BD86-B5178EB0B6C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00494" y="3293305"/>
                  <a:ext cx="115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263DE416-2806-4685-BC2D-DA54A8E076F2}"/>
                    </a:ext>
                  </a:extLst>
                </p14:cNvPr>
                <p14:cNvContentPartPr/>
                <p14:nvPr/>
              </p14:nvContentPartPr>
              <p14:xfrm>
                <a:off x="3559734" y="6273385"/>
                <a:ext cx="76680" cy="6732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263DE416-2806-4685-BC2D-DA54A8E076F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51094" y="6264745"/>
                  <a:ext cx="94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D764C4C2-A290-4C4B-A710-367CD2A8775E}"/>
                    </a:ext>
                  </a:extLst>
                </p14:cNvPr>
                <p14:cNvContentPartPr/>
                <p14:nvPr/>
              </p14:nvContentPartPr>
              <p14:xfrm>
                <a:off x="3649734" y="3327505"/>
                <a:ext cx="1897560" cy="299988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D764C4C2-A290-4C4B-A710-367CD2A8775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40734" y="3318505"/>
                  <a:ext cx="1915200" cy="30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upo 383">
            <a:extLst>
              <a:ext uri="{FF2B5EF4-FFF2-40B4-BE49-F238E27FC236}">
                <a16:creationId xmlns:a16="http://schemas.microsoft.com/office/drawing/2014/main" id="{B53D7187-2C63-4ACF-B65B-FA6073DBE7E0}"/>
              </a:ext>
            </a:extLst>
          </p:cNvPr>
          <p:cNvGrpSpPr/>
          <p:nvPr/>
        </p:nvGrpSpPr>
        <p:grpSpPr>
          <a:xfrm>
            <a:off x="3784014" y="3935185"/>
            <a:ext cx="937440" cy="250560"/>
            <a:chOff x="3784014" y="3935185"/>
            <a:chExt cx="93744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23E84114-B8BA-47FA-AFC7-33BD42A0D848}"/>
                    </a:ext>
                  </a:extLst>
                </p14:cNvPr>
                <p14:cNvContentPartPr/>
                <p14:nvPr/>
              </p14:nvContentPartPr>
              <p14:xfrm>
                <a:off x="3868614" y="3990985"/>
                <a:ext cx="46080" cy="12600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23E84114-B8BA-47FA-AFC7-33BD42A0D8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59614" y="3981985"/>
                  <a:ext cx="63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1E70555A-4493-4F04-BFA9-50052539421E}"/>
                    </a:ext>
                  </a:extLst>
                </p14:cNvPr>
                <p14:cNvContentPartPr/>
                <p14:nvPr/>
              </p14:nvContentPartPr>
              <p14:xfrm>
                <a:off x="3784014" y="3987025"/>
                <a:ext cx="225720" cy="18000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1E70555A-4493-4F04-BFA9-50052539421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75374" y="3978385"/>
                  <a:ext cx="24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F93B74A8-1DBB-4466-96E0-7A755F1591B7}"/>
                    </a:ext>
                  </a:extLst>
                </p14:cNvPr>
                <p14:cNvContentPartPr/>
                <p14:nvPr/>
              </p14:nvContentPartPr>
              <p14:xfrm>
                <a:off x="4045374" y="4093225"/>
                <a:ext cx="40320" cy="9252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F93B74A8-1DBB-4466-96E0-7A755F1591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36374" y="4084225"/>
                  <a:ext cx="57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41C8B200-E513-4358-BDE2-DF239EBDC2E7}"/>
                    </a:ext>
                  </a:extLst>
                </p14:cNvPr>
                <p14:cNvContentPartPr/>
                <p14:nvPr/>
              </p14:nvContentPartPr>
              <p14:xfrm>
                <a:off x="4201974" y="4016905"/>
                <a:ext cx="150480" cy="11700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41C8B200-E513-4358-BDE2-DF239EBDC2E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92974" y="4008265"/>
                  <a:ext cx="168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D410F3CC-D30A-4DAB-9351-864D13AA8CF1}"/>
                    </a:ext>
                  </a:extLst>
                </p14:cNvPr>
                <p14:cNvContentPartPr/>
                <p14:nvPr/>
              </p14:nvContentPartPr>
              <p14:xfrm>
                <a:off x="4426614" y="3984865"/>
                <a:ext cx="74880" cy="13428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D410F3CC-D30A-4DAB-9351-864D13AA8CF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17614" y="3975865"/>
                  <a:ext cx="92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ECA0052D-4012-4E58-B904-4BFFDBBA662E}"/>
                    </a:ext>
                  </a:extLst>
                </p14:cNvPr>
                <p14:cNvContentPartPr/>
                <p14:nvPr/>
              </p14:nvContentPartPr>
              <p14:xfrm>
                <a:off x="4336974" y="3979105"/>
                <a:ext cx="211320" cy="3564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ECA0052D-4012-4E58-B904-4BFFDBBA66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28334" y="3970105"/>
                  <a:ext cx="228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B846AB39-9E5D-4A12-B5C2-F921995EC400}"/>
                    </a:ext>
                  </a:extLst>
                </p14:cNvPr>
                <p14:cNvContentPartPr/>
                <p14:nvPr/>
              </p14:nvContentPartPr>
              <p14:xfrm>
                <a:off x="4383414" y="4056865"/>
                <a:ext cx="180720" cy="2268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B846AB39-9E5D-4A12-B5C2-F921995EC40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74414" y="4047865"/>
                  <a:ext cx="198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3451FCEF-5635-483D-8D7F-B30D5AB084D8}"/>
                    </a:ext>
                  </a:extLst>
                </p14:cNvPr>
                <p14:cNvContentPartPr/>
                <p14:nvPr/>
              </p14:nvContentPartPr>
              <p14:xfrm>
                <a:off x="4621014" y="4001065"/>
                <a:ext cx="21600" cy="10692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3451FCEF-5635-483D-8D7F-B30D5AB084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12374" y="3992425"/>
                  <a:ext cx="39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CAB8CEF7-678A-41C4-A3DE-0A5049C49D68}"/>
                    </a:ext>
                  </a:extLst>
                </p14:cNvPr>
                <p14:cNvContentPartPr/>
                <p14:nvPr/>
              </p14:nvContentPartPr>
              <p14:xfrm>
                <a:off x="4513374" y="3935185"/>
                <a:ext cx="208080" cy="10908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CAB8CEF7-678A-41C4-A3DE-0A5049C49D6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04374" y="3926545"/>
                  <a:ext cx="2257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FF63AEA0-70B5-4067-9AC2-077035B688AE}"/>
              </a:ext>
            </a:extLst>
          </p:cNvPr>
          <p:cNvGrpSpPr/>
          <p:nvPr/>
        </p:nvGrpSpPr>
        <p:grpSpPr>
          <a:xfrm>
            <a:off x="3758454" y="4309945"/>
            <a:ext cx="881280" cy="240480"/>
            <a:chOff x="3758454" y="4309945"/>
            <a:chExt cx="88128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C57AE5CC-F8C7-4294-9065-931519867E9E}"/>
                    </a:ext>
                  </a:extLst>
                </p14:cNvPr>
                <p14:cNvContentPartPr/>
                <p14:nvPr/>
              </p14:nvContentPartPr>
              <p14:xfrm>
                <a:off x="3894894" y="4434505"/>
                <a:ext cx="15120" cy="9792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C57AE5CC-F8C7-4294-9065-931519867E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85894" y="4425505"/>
                  <a:ext cx="32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3C9C21B0-D83B-465D-BAF0-5B89729A2DE2}"/>
                    </a:ext>
                  </a:extLst>
                </p14:cNvPr>
                <p14:cNvContentPartPr/>
                <p14:nvPr/>
              </p14:nvContentPartPr>
              <p14:xfrm>
                <a:off x="3758454" y="4397425"/>
                <a:ext cx="191880" cy="15300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3C9C21B0-D83B-465D-BAF0-5B89729A2D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49814" y="4388425"/>
                  <a:ext cx="209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C70BB70B-F76D-40E6-A984-05DC4ABC2C72}"/>
                    </a:ext>
                  </a:extLst>
                </p14:cNvPr>
                <p14:cNvContentPartPr/>
                <p14:nvPr/>
              </p14:nvContentPartPr>
              <p14:xfrm>
                <a:off x="3939894" y="4406425"/>
                <a:ext cx="160560" cy="13896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C70BB70B-F76D-40E6-A984-05DC4ABC2C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30894" y="4397785"/>
                  <a:ext cx="178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17702AEC-D1C2-4AE9-BEE8-7508B0492245}"/>
                    </a:ext>
                  </a:extLst>
                </p14:cNvPr>
                <p14:cNvContentPartPr/>
                <p14:nvPr/>
              </p14:nvContentPartPr>
              <p14:xfrm>
                <a:off x="4239414" y="4401025"/>
                <a:ext cx="157320" cy="12024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17702AEC-D1C2-4AE9-BEE8-7508B049224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30414" y="4392385"/>
                  <a:ext cx="174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A317CAAA-0B4C-4BAA-8608-9C29CC360389}"/>
                    </a:ext>
                  </a:extLst>
                </p14:cNvPr>
                <p14:cNvContentPartPr/>
                <p14:nvPr/>
              </p14:nvContentPartPr>
              <p14:xfrm>
                <a:off x="4407174" y="4346305"/>
                <a:ext cx="64440" cy="14004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A317CAAA-0B4C-4BAA-8608-9C29CC3603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98534" y="4337665"/>
                  <a:ext cx="82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B5DFBF1D-59E6-48D0-9FD6-06CBE28B6DFE}"/>
                    </a:ext>
                  </a:extLst>
                </p14:cNvPr>
                <p14:cNvContentPartPr/>
                <p14:nvPr/>
              </p14:nvContentPartPr>
              <p14:xfrm>
                <a:off x="4335174" y="4354945"/>
                <a:ext cx="183960" cy="2556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B5DFBF1D-59E6-48D0-9FD6-06CBE28B6D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26534" y="4345945"/>
                  <a:ext cx="20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F519C6FD-C90C-494E-BFBC-D4CB35A7021E}"/>
                    </a:ext>
                  </a:extLst>
                </p14:cNvPr>
                <p14:cNvContentPartPr/>
                <p14:nvPr/>
              </p14:nvContentPartPr>
              <p14:xfrm>
                <a:off x="4379094" y="4417225"/>
                <a:ext cx="130320" cy="2124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F519C6FD-C90C-494E-BFBC-D4CB35A7021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70094" y="4408225"/>
                  <a:ext cx="147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FAAD3142-8419-41F2-8FF7-587F654924BA}"/>
                    </a:ext>
                  </a:extLst>
                </p14:cNvPr>
                <p14:cNvContentPartPr/>
                <p14:nvPr/>
              </p14:nvContentPartPr>
              <p14:xfrm>
                <a:off x="4572774" y="4332625"/>
                <a:ext cx="16920" cy="14256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FAAD3142-8419-41F2-8FF7-587F654924B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63774" y="4323625"/>
                  <a:ext cx="34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2D84D3BD-BBB6-4B73-9FA3-B7144E8E8E7F}"/>
                    </a:ext>
                  </a:extLst>
                </p14:cNvPr>
                <p14:cNvContentPartPr/>
                <p14:nvPr/>
              </p14:nvContentPartPr>
              <p14:xfrm>
                <a:off x="4469454" y="4309945"/>
                <a:ext cx="170280" cy="10728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2D84D3BD-BBB6-4B73-9FA3-B7144E8E8E7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60814" y="4301305"/>
                  <a:ext cx="1879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upo 419">
            <a:extLst>
              <a:ext uri="{FF2B5EF4-FFF2-40B4-BE49-F238E27FC236}">
                <a16:creationId xmlns:a16="http://schemas.microsoft.com/office/drawing/2014/main" id="{87D8E313-B44C-4E18-A61A-F75446BB5F4B}"/>
              </a:ext>
            </a:extLst>
          </p:cNvPr>
          <p:cNvGrpSpPr/>
          <p:nvPr/>
        </p:nvGrpSpPr>
        <p:grpSpPr>
          <a:xfrm>
            <a:off x="285534" y="117385"/>
            <a:ext cx="1523160" cy="388080"/>
            <a:chOff x="285534" y="117385"/>
            <a:chExt cx="152316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CEEAE2E3-D1D1-4615-9608-46FABA91AC29}"/>
                    </a:ext>
                  </a:extLst>
                </p14:cNvPr>
                <p14:cNvContentPartPr/>
                <p14:nvPr/>
              </p14:nvContentPartPr>
              <p14:xfrm>
                <a:off x="441774" y="285865"/>
                <a:ext cx="46800" cy="19476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CEEAE2E3-D1D1-4615-9608-46FABA91AC2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2774" y="276865"/>
                  <a:ext cx="64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1372E366-F5E9-4CFF-92D6-DBB8084517D3}"/>
                    </a:ext>
                  </a:extLst>
                </p14:cNvPr>
                <p14:cNvContentPartPr/>
                <p14:nvPr/>
              </p14:nvContentPartPr>
              <p14:xfrm>
                <a:off x="285534" y="280465"/>
                <a:ext cx="242280" cy="3276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1372E366-F5E9-4CFF-92D6-DBB8084517D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6534" y="271465"/>
                  <a:ext cx="259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7D8453C2-B356-4C3B-B1BA-F26EF1487546}"/>
                    </a:ext>
                  </a:extLst>
                </p14:cNvPr>
                <p14:cNvContentPartPr/>
                <p14:nvPr/>
              </p14:nvContentPartPr>
              <p14:xfrm>
                <a:off x="355734" y="406465"/>
                <a:ext cx="164880" cy="1548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7D8453C2-B356-4C3B-B1BA-F26EF148754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6734" y="397465"/>
                  <a:ext cx="182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8F3AC4C9-0857-46CA-90AB-F801C6F26E83}"/>
                    </a:ext>
                  </a:extLst>
                </p14:cNvPr>
                <p14:cNvContentPartPr/>
                <p14:nvPr/>
              </p14:nvContentPartPr>
              <p14:xfrm>
                <a:off x="577854" y="330505"/>
                <a:ext cx="132840" cy="14832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8F3AC4C9-0857-46CA-90AB-F801C6F26E8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8854" y="321505"/>
                  <a:ext cx="150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AD7C4C67-2F74-400D-9620-727AF4465097}"/>
                    </a:ext>
                  </a:extLst>
                </p14:cNvPr>
                <p14:cNvContentPartPr/>
                <p14:nvPr/>
              </p14:nvContentPartPr>
              <p14:xfrm>
                <a:off x="749934" y="301705"/>
                <a:ext cx="234720" cy="17028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AD7C4C67-2F74-400D-9620-727AF44650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0934" y="292705"/>
                  <a:ext cx="252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48137F35-A6A5-48E4-B6C7-CBB168EAA04C}"/>
                    </a:ext>
                  </a:extLst>
                </p14:cNvPr>
                <p14:cNvContentPartPr/>
                <p14:nvPr/>
              </p14:nvContentPartPr>
              <p14:xfrm>
                <a:off x="1031454" y="311785"/>
                <a:ext cx="175680" cy="14400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48137F35-A6A5-48E4-B6C7-CBB168EAA04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2454" y="302785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BA1466F9-54AE-46D2-ABEF-6CF5573FFDC5}"/>
                    </a:ext>
                  </a:extLst>
                </p14:cNvPr>
                <p14:cNvContentPartPr/>
                <p14:nvPr/>
              </p14:nvContentPartPr>
              <p14:xfrm>
                <a:off x="1249974" y="362905"/>
                <a:ext cx="51480" cy="6840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BA1466F9-54AE-46D2-ABEF-6CF5573FFDC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974" y="353905"/>
                  <a:ext cx="69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88784B31-5BD7-4870-964C-6EEA138A96E8}"/>
                    </a:ext>
                  </a:extLst>
                </p14:cNvPr>
                <p14:cNvContentPartPr/>
                <p14:nvPr/>
              </p14:nvContentPartPr>
              <p14:xfrm>
                <a:off x="1197414" y="211705"/>
                <a:ext cx="117000" cy="4716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88784B31-5BD7-4870-964C-6EEA138A96E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88414" y="202705"/>
                  <a:ext cx="134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B88E0D96-A27D-4D4B-8F44-806A90EF6E46}"/>
                    </a:ext>
                  </a:extLst>
                </p14:cNvPr>
                <p14:cNvContentPartPr/>
                <p14:nvPr/>
              </p14:nvContentPartPr>
              <p14:xfrm>
                <a:off x="1346454" y="322945"/>
                <a:ext cx="200160" cy="13464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B88E0D96-A27D-4D4B-8F44-806A90EF6E4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37814" y="313945"/>
                  <a:ext cx="217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2004E979-DA1A-4BFF-93B4-C6D59F063DFF}"/>
                    </a:ext>
                  </a:extLst>
                </p14:cNvPr>
                <p14:cNvContentPartPr/>
                <p14:nvPr/>
              </p14:nvContentPartPr>
              <p14:xfrm>
                <a:off x="1404414" y="117385"/>
                <a:ext cx="41760" cy="6588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2004E979-DA1A-4BFF-93B4-C6D59F063D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95414" y="108385"/>
                  <a:ext cx="59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0BF51EEA-972C-4E1C-94EF-051573D0044F}"/>
                    </a:ext>
                  </a:extLst>
                </p14:cNvPr>
                <p14:cNvContentPartPr/>
                <p14:nvPr/>
              </p14:nvContentPartPr>
              <p14:xfrm>
                <a:off x="1530774" y="293425"/>
                <a:ext cx="277920" cy="21204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0BF51EEA-972C-4E1C-94EF-051573D0044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21774" y="284785"/>
                  <a:ext cx="2955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upo 418">
            <a:extLst>
              <a:ext uri="{FF2B5EF4-FFF2-40B4-BE49-F238E27FC236}">
                <a16:creationId xmlns:a16="http://schemas.microsoft.com/office/drawing/2014/main" id="{BE6EFFA2-7F6A-49A9-8999-E46B22E7A75A}"/>
              </a:ext>
            </a:extLst>
          </p:cNvPr>
          <p:cNvGrpSpPr/>
          <p:nvPr/>
        </p:nvGrpSpPr>
        <p:grpSpPr>
          <a:xfrm>
            <a:off x="2060694" y="198025"/>
            <a:ext cx="3132360" cy="332280"/>
            <a:chOff x="2060694" y="198025"/>
            <a:chExt cx="31323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715231F8-E295-40D3-8C30-98809765287E}"/>
                    </a:ext>
                  </a:extLst>
                </p14:cNvPr>
                <p14:cNvContentPartPr/>
                <p14:nvPr/>
              </p14:nvContentPartPr>
              <p14:xfrm>
                <a:off x="2109654" y="315025"/>
                <a:ext cx="28440" cy="13896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715231F8-E295-40D3-8C30-98809765287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01014" y="306025"/>
                  <a:ext cx="46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731CFA30-5459-4AD2-BB4D-08DCC36F132F}"/>
                    </a:ext>
                  </a:extLst>
                </p14:cNvPr>
                <p14:cNvContentPartPr/>
                <p14:nvPr/>
              </p14:nvContentPartPr>
              <p14:xfrm>
                <a:off x="2060694" y="325465"/>
                <a:ext cx="241200" cy="19512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731CFA30-5459-4AD2-BB4D-08DCC36F132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51694" y="316825"/>
                  <a:ext cx="258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5C05550E-78BE-45F2-8E71-1F29DDF3760E}"/>
                    </a:ext>
                  </a:extLst>
                </p14:cNvPr>
                <p14:cNvContentPartPr/>
                <p14:nvPr/>
              </p14:nvContentPartPr>
              <p14:xfrm>
                <a:off x="2299014" y="325465"/>
                <a:ext cx="189360" cy="16632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5C05550E-78BE-45F2-8E71-1F29DDF376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90374" y="316825"/>
                  <a:ext cx="207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001148FD-F97F-42CF-A844-0E8857BF7093}"/>
                    </a:ext>
                  </a:extLst>
                </p14:cNvPr>
                <p14:cNvContentPartPr/>
                <p14:nvPr/>
              </p14:nvContentPartPr>
              <p14:xfrm>
                <a:off x="2286774" y="310705"/>
                <a:ext cx="167400" cy="7308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001148FD-F97F-42CF-A844-0E8857BF709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78134" y="302065"/>
                  <a:ext cx="185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B72EF992-A181-449F-9CFD-339AE2392EBA}"/>
                    </a:ext>
                  </a:extLst>
                </p14:cNvPr>
                <p14:cNvContentPartPr/>
                <p14:nvPr/>
              </p14:nvContentPartPr>
              <p14:xfrm>
                <a:off x="2815254" y="293785"/>
                <a:ext cx="41760" cy="17532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B72EF992-A181-449F-9CFD-339AE2392E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06614" y="284785"/>
                  <a:ext cx="59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FB1835BE-02FA-436A-92BB-36E09ED5949D}"/>
                    </a:ext>
                  </a:extLst>
                </p14:cNvPr>
                <p14:cNvContentPartPr/>
                <p14:nvPr/>
              </p14:nvContentPartPr>
              <p14:xfrm>
                <a:off x="2645334" y="329065"/>
                <a:ext cx="304200" cy="4032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FB1835BE-02FA-436A-92BB-36E09ED5949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36334" y="320065"/>
                  <a:ext cx="321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895CB634-211F-4DB9-B7E8-0364A7FA58A2}"/>
                    </a:ext>
                  </a:extLst>
                </p14:cNvPr>
                <p14:cNvContentPartPr/>
                <p14:nvPr/>
              </p14:nvContentPartPr>
              <p14:xfrm>
                <a:off x="2991294" y="334465"/>
                <a:ext cx="235080" cy="13716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895CB634-211F-4DB9-B7E8-0364A7FA58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82654" y="325465"/>
                  <a:ext cx="252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0FF3AFE3-536B-42C8-A1DA-ADB0D5A2A501}"/>
                    </a:ext>
                  </a:extLst>
                </p14:cNvPr>
                <p14:cNvContentPartPr/>
                <p14:nvPr/>
              </p14:nvContentPartPr>
              <p14:xfrm>
                <a:off x="3260934" y="321145"/>
                <a:ext cx="185760" cy="18324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0FF3AFE3-536B-42C8-A1DA-ADB0D5A2A50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52294" y="312505"/>
                  <a:ext cx="203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6ED32CA5-389F-4E5E-9140-B8E9AE406074}"/>
                    </a:ext>
                  </a:extLst>
                </p14:cNvPr>
                <p14:cNvContentPartPr/>
                <p14:nvPr/>
              </p14:nvContentPartPr>
              <p14:xfrm>
                <a:off x="3425814" y="346705"/>
                <a:ext cx="225360" cy="15192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6ED32CA5-389F-4E5E-9140-B8E9AE40607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17174" y="337705"/>
                  <a:ext cx="243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851F87B1-C7BC-4E48-86BE-1E78BD0DD78A}"/>
                    </a:ext>
                  </a:extLst>
                </p14:cNvPr>
                <p14:cNvContentPartPr/>
                <p14:nvPr/>
              </p14:nvContentPartPr>
              <p14:xfrm>
                <a:off x="3715254" y="290185"/>
                <a:ext cx="165960" cy="24012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851F87B1-C7BC-4E48-86BE-1E78BD0DD78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06614" y="281185"/>
                  <a:ext cx="183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56E1B89C-8CEF-4ED5-BDBE-F98A0AB349E3}"/>
                    </a:ext>
                  </a:extLst>
                </p14:cNvPr>
                <p14:cNvContentPartPr/>
                <p14:nvPr/>
              </p14:nvContentPartPr>
              <p14:xfrm>
                <a:off x="3868614" y="326185"/>
                <a:ext cx="73440" cy="148680"/>
              </p14:xfrm>
            </p:contentPart>
          </mc:Choice>
          <mc:Fallback xmlns=""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56E1B89C-8CEF-4ED5-BDBE-F98A0AB349E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859614" y="317185"/>
                  <a:ext cx="91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DEAC2810-FDB8-4C1D-9A52-62D5D5A09BBD}"/>
                    </a:ext>
                  </a:extLst>
                </p14:cNvPr>
                <p14:cNvContentPartPr/>
                <p14:nvPr/>
              </p14:nvContentPartPr>
              <p14:xfrm>
                <a:off x="3777534" y="282625"/>
                <a:ext cx="290520" cy="8352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DEAC2810-FDB8-4C1D-9A52-62D5D5A09BB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768894" y="273985"/>
                  <a:ext cx="308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38F4C800-DA94-40BE-821A-AAD2EFEE7DE5}"/>
                    </a:ext>
                  </a:extLst>
                </p14:cNvPr>
                <p14:cNvContentPartPr/>
                <p14:nvPr/>
              </p14:nvContentPartPr>
              <p14:xfrm>
                <a:off x="3818934" y="384865"/>
                <a:ext cx="182880" cy="2808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38F4C800-DA94-40BE-821A-AAD2EFEE7DE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10294" y="375865"/>
                  <a:ext cx="200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FCE2FD2E-BC1E-4779-ACDA-CA0A3678EEA9}"/>
                    </a:ext>
                  </a:extLst>
                </p14:cNvPr>
                <p14:cNvContentPartPr/>
                <p14:nvPr/>
              </p14:nvContentPartPr>
              <p14:xfrm>
                <a:off x="4097574" y="329785"/>
                <a:ext cx="146520" cy="18180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FCE2FD2E-BC1E-4779-ACDA-CA0A3678EEA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88574" y="320785"/>
                  <a:ext cx="164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62A49844-200F-40A2-A005-73A4FB394E55}"/>
                    </a:ext>
                  </a:extLst>
                </p14:cNvPr>
                <p14:cNvContentPartPr/>
                <p14:nvPr/>
              </p14:nvContentPartPr>
              <p14:xfrm>
                <a:off x="4101894" y="424825"/>
                <a:ext cx="56520" cy="720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62A49844-200F-40A2-A005-73A4FB394E5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93254" y="416185"/>
                  <a:ext cx="74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CAF71639-6E07-4CBF-9F37-7860CCA6C72A}"/>
                    </a:ext>
                  </a:extLst>
                </p14:cNvPr>
                <p14:cNvContentPartPr/>
                <p14:nvPr/>
              </p14:nvContentPartPr>
              <p14:xfrm>
                <a:off x="4063374" y="334105"/>
                <a:ext cx="112320" cy="6156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CAF71639-6E07-4CBF-9F37-7860CCA6C72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54374" y="325105"/>
                  <a:ext cx="129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396E1D45-3DFF-4F5D-9421-8F866A6A8C44}"/>
                    </a:ext>
                  </a:extLst>
                </p14:cNvPr>
                <p14:cNvContentPartPr/>
                <p14:nvPr/>
              </p14:nvContentPartPr>
              <p14:xfrm>
                <a:off x="4271094" y="343105"/>
                <a:ext cx="165600" cy="177480"/>
              </p14:xfrm>
            </p:contentPart>
          </mc:Choice>
          <mc:Fallback xmlns=""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396E1D45-3DFF-4F5D-9421-8F866A6A8C4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62454" y="334465"/>
                  <a:ext cx="183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2C848D71-0713-4971-A505-6120A979ADC7}"/>
                    </a:ext>
                  </a:extLst>
                </p14:cNvPr>
                <p14:cNvContentPartPr/>
                <p14:nvPr/>
              </p14:nvContentPartPr>
              <p14:xfrm>
                <a:off x="4371534" y="328345"/>
                <a:ext cx="186480" cy="16992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2C848D71-0713-4971-A505-6120A979ADC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62894" y="319705"/>
                  <a:ext cx="204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21801922-525B-4125-B45F-EEFFFF544E0B}"/>
                    </a:ext>
                  </a:extLst>
                </p14:cNvPr>
                <p14:cNvContentPartPr/>
                <p14:nvPr/>
              </p14:nvContentPartPr>
              <p14:xfrm>
                <a:off x="4397454" y="335905"/>
                <a:ext cx="133200" cy="5544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21801922-525B-4125-B45F-EEFFFF544E0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388454" y="326905"/>
                  <a:ext cx="150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8CE6E0FB-EF6E-4365-9152-BC1F641EE415}"/>
                    </a:ext>
                  </a:extLst>
                </p14:cNvPr>
                <p14:cNvContentPartPr/>
                <p14:nvPr/>
              </p14:nvContentPartPr>
              <p14:xfrm>
                <a:off x="4522374" y="344185"/>
                <a:ext cx="176040" cy="17784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8CE6E0FB-EF6E-4365-9152-BC1F641EE41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513734" y="335545"/>
                  <a:ext cx="193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73A8026B-B763-44D2-ABDA-9E69345B9CA9}"/>
                    </a:ext>
                  </a:extLst>
                </p14:cNvPr>
                <p14:cNvContentPartPr/>
                <p14:nvPr/>
              </p14:nvContentPartPr>
              <p14:xfrm>
                <a:off x="4734054" y="322225"/>
                <a:ext cx="234720" cy="18000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73A8026B-B763-44D2-ABDA-9E69345B9CA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25414" y="313585"/>
                  <a:ext cx="252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7E67D6B6-560C-4738-8C0F-11E8C4C80347}"/>
                    </a:ext>
                  </a:extLst>
                </p14:cNvPr>
                <p14:cNvContentPartPr/>
                <p14:nvPr/>
              </p14:nvContentPartPr>
              <p14:xfrm>
                <a:off x="4883454" y="198025"/>
                <a:ext cx="91440" cy="21060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7E67D6B6-560C-4738-8C0F-11E8C4C8034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874454" y="189385"/>
                  <a:ext cx="109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C6040E57-6D35-404D-8515-4DC9857C7C47}"/>
                    </a:ext>
                  </a:extLst>
                </p14:cNvPr>
                <p14:cNvContentPartPr/>
                <p14:nvPr/>
              </p14:nvContentPartPr>
              <p14:xfrm>
                <a:off x="4962654" y="290545"/>
                <a:ext cx="230400" cy="19980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C6040E57-6D35-404D-8515-4DC9857C7C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954014" y="281545"/>
                  <a:ext cx="24804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421" name="Entrada de lápiz 420">
                <a:extLst>
                  <a:ext uri="{FF2B5EF4-FFF2-40B4-BE49-F238E27FC236}">
                    <a16:creationId xmlns:a16="http://schemas.microsoft.com/office/drawing/2014/main" id="{CCDBB965-CB39-4ADE-9016-9CC56E5E76D0}"/>
                  </a:ext>
                </a:extLst>
              </p14:cNvPr>
              <p14:cNvContentPartPr/>
              <p14:nvPr/>
            </p14:nvContentPartPr>
            <p14:xfrm>
              <a:off x="1246734" y="727945"/>
              <a:ext cx="264600" cy="250200"/>
            </p14:xfrm>
          </p:contentPart>
        </mc:Choice>
        <mc:Fallback xmlns="">
          <p:pic>
            <p:nvPicPr>
              <p:cNvPr id="421" name="Entrada de lápiz 420">
                <a:extLst>
                  <a:ext uri="{FF2B5EF4-FFF2-40B4-BE49-F238E27FC236}">
                    <a16:creationId xmlns:a16="http://schemas.microsoft.com/office/drawing/2014/main" id="{CCDBB965-CB39-4ADE-9016-9CC56E5E76D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238094" y="718945"/>
                <a:ext cx="2822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422" name="Entrada de lápiz 421">
                <a:extLst>
                  <a:ext uri="{FF2B5EF4-FFF2-40B4-BE49-F238E27FC236}">
                    <a16:creationId xmlns:a16="http://schemas.microsoft.com/office/drawing/2014/main" id="{31C32AB5-479C-4CAF-8897-2E75323ECD24}"/>
                  </a:ext>
                </a:extLst>
              </p14:cNvPr>
              <p14:cNvContentPartPr/>
              <p14:nvPr/>
            </p14:nvContentPartPr>
            <p14:xfrm>
              <a:off x="1559574" y="878425"/>
              <a:ext cx="168840" cy="130320"/>
            </p14:xfrm>
          </p:contentPart>
        </mc:Choice>
        <mc:Fallback xmlns="">
          <p:pic>
            <p:nvPicPr>
              <p:cNvPr id="422" name="Entrada de lápiz 421">
                <a:extLst>
                  <a:ext uri="{FF2B5EF4-FFF2-40B4-BE49-F238E27FC236}">
                    <a16:creationId xmlns:a16="http://schemas.microsoft.com/office/drawing/2014/main" id="{31C32AB5-479C-4CAF-8897-2E75323ECD2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550574" y="869425"/>
                <a:ext cx="18648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6" name="Grupo 435">
            <a:extLst>
              <a:ext uri="{FF2B5EF4-FFF2-40B4-BE49-F238E27FC236}">
                <a16:creationId xmlns:a16="http://schemas.microsoft.com/office/drawing/2014/main" id="{3D2A0DCC-392B-43CA-AD76-27B3B2BB5647}"/>
              </a:ext>
            </a:extLst>
          </p:cNvPr>
          <p:cNvGrpSpPr/>
          <p:nvPr/>
        </p:nvGrpSpPr>
        <p:grpSpPr>
          <a:xfrm>
            <a:off x="1985454" y="1124665"/>
            <a:ext cx="365400" cy="139680"/>
            <a:chOff x="1985454" y="1124665"/>
            <a:chExt cx="36540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ADD01146-23B5-4BD9-BDE3-1711A333D3C3}"/>
                    </a:ext>
                  </a:extLst>
                </p14:cNvPr>
                <p14:cNvContentPartPr/>
                <p14:nvPr/>
              </p14:nvContentPartPr>
              <p14:xfrm>
                <a:off x="1985454" y="1124665"/>
                <a:ext cx="129960" cy="13896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ADD01146-23B5-4BD9-BDE3-1711A333D3C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976814" y="1116025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355F5464-5B68-43AE-98F4-D24A8B926A14}"/>
                    </a:ext>
                  </a:extLst>
                </p14:cNvPr>
                <p14:cNvContentPartPr/>
                <p14:nvPr/>
              </p14:nvContentPartPr>
              <p14:xfrm>
                <a:off x="2179134" y="1131505"/>
                <a:ext cx="171720" cy="13284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355F5464-5B68-43AE-98F4-D24A8B926A1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170134" y="1122505"/>
                  <a:ext cx="1893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o 434">
            <a:extLst>
              <a:ext uri="{FF2B5EF4-FFF2-40B4-BE49-F238E27FC236}">
                <a16:creationId xmlns:a16="http://schemas.microsoft.com/office/drawing/2014/main" id="{CF35E974-5712-4E05-83CC-EE22929279AA}"/>
              </a:ext>
            </a:extLst>
          </p:cNvPr>
          <p:cNvGrpSpPr/>
          <p:nvPr/>
        </p:nvGrpSpPr>
        <p:grpSpPr>
          <a:xfrm>
            <a:off x="2444454" y="657025"/>
            <a:ext cx="421200" cy="334080"/>
            <a:chOff x="2444454" y="657025"/>
            <a:chExt cx="4212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B698DB85-50F7-4A59-A3FF-E5466C072C59}"/>
                    </a:ext>
                  </a:extLst>
                </p14:cNvPr>
                <p14:cNvContentPartPr/>
                <p14:nvPr/>
              </p14:nvContentPartPr>
              <p14:xfrm>
                <a:off x="2444454" y="657025"/>
                <a:ext cx="185040" cy="33408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B698DB85-50F7-4A59-A3FF-E5466C072C5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35814" y="648385"/>
                  <a:ext cx="202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90D21728-FDD4-486B-83C8-385B2FEDDDB9}"/>
                    </a:ext>
                  </a:extLst>
                </p14:cNvPr>
                <p14:cNvContentPartPr/>
                <p14:nvPr/>
              </p14:nvContentPartPr>
              <p14:xfrm>
                <a:off x="2753334" y="880225"/>
                <a:ext cx="74880" cy="9360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90D21728-FDD4-486B-83C8-385B2FEDDDB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744334" y="871225"/>
                  <a:ext cx="92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B0C7BB1E-A6EF-48DB-ABEA-5B921A1B8A6B}"/>
                    </a:ext>
                  </a:extLst>
                </p14:cNvPr>
                <p14:cNvContentPartPr/>
                <p14:nvPr/>
              </p14:nvContentPartPr>
              <p14:xfrm>
                <a:off x="2779614" y="774385"/>
                <a:ext cx="86040" cy="6588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B0C7BB1E-A6EF-48DB-ABEA-5B921A1B8A6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770974" y="765745"/>
                  <a:ext cx="103680" cy="8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8594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4965EB4-50CB-4B82-816A-BE1A3BAB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03"/>
            <a:ext cx="11550119" cy="32561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417770BA-38DA-435A-8492-7D977A1FFAFC}"/>
                  </a:ext>
                </a:extLst>
              </p14:cNvPr>
              <p14:cNvContentPartPr/>
              <p14:nvPr/>
            </p14:nvContentPartPr>
            <p14:xfrm>
              <a:off x="1575674" y="362185"/>
              <a:ext cx="31680" cy="342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417770BA-38DA-435A-8492-7D977A1FFA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6674" y="353185"/>
                <a:ext cx="49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D57D2BC2-020C-40C4-A52F-038BD8B96E15}"/>
                  </a:ext>
                </a:extLst>
              </p14:cNvPr>
              <p14:cNvContentPartPr/>
              <p14:nvPr/>
            </p14:nvContentPartPr>
            <p14:xfrm>
              <a:off x="1550114" y="529225"/>
              <a:ext cx="47520" cy="4068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D57D2BC2-020C-40C4-A52F-038BD8B96E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1474" y="520585"/>
                <a:ext cx="6516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o 59">
            <a:extLst>
              <a:ext uri="{FF2B5EF4-FFF2-40B4-BE49-F238E27FC236}">
                <a16:creationId xmlns:a16="http://schemas.microsoft.com/office/drawing/2014/main" id="{6664CCB7-DC5C-413D-A9FB-48F9B35EA161}"/>
              </a:ext>
            </a:extLst>
          </p:cNvPr>
          <p:cNvGrpSpPr/>
          <p:nvPr/>
        </p:nvGrpSpPr>
        <p:grpSpPr>
          <a:xfrm>
            <a:off x="2726594" y="1150585"/>
            <a:ext cx="3634560" cy="2761920"/>
            <a:chOff x="2726594" y="1150585"/>
            <a:chExt cx="3634560" cy="27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D5EC8BF-7580-4EAC-8FBF-8E7A632B8DB6}"/>
                    </a:ext>
                  </a:extLst>
                </p14:cNvPr>
                <p14:cNvContentPartPr/>
                <p14:nvPr/>
              </p14:nvContentPartPr>
              <p14:xfrm>
                <a:off x="6176114" y="1226545"/>
                <a:ext cx="167040" cy="1591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D5EC8BF-7580-4EAC-8FBF-8E7A632B8D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7474" y="1217905"/>
                  <a:ext cx="184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A152E87-D10D-4311-9022-4F9C53254AD1}"/>
                    </a:ext>
                  </a:extLst>
                </p14:cNvPr>
                <p14:cNvContentPartPr/>
                <p14:nvPr/>
              </p14:nvContentPartPr>
              <p14:xfrm>
                <a:off x="6114914" y="3065065"/>
                <a:ext cx="246240" cy="219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A152E87-D10D-4311-9022-4F9C53254A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06274" y="3056065"/>
                  <a:ext cx="263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89BA7A6-3B7A-4BC3-B5CC-63CBC284171F}"/>
                    </a:ext>
                  </a:extLst>
                </p14:cNvPr>
                <p14:cNvContentPartPr/>
                <p14:nvPr/>
              </p14:nvContentPartPr>
              <p14:xfrm>
                <a:off x="2891114" y="3642865"/>
                <a:ext cx="4320" cy="1890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89BA7A6-3B7A-4BC3-B5CC-63CBC28417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82114" y="3633865"/>
                  <a:ext cx="21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1AA30DB-CBC7-4C6B-9A96-FC9653747474}"/>
                    </a:ext>
                  </a:extLst>
                </p14:cNvPr>
                <p14:cNvContentPartPr/>
                <p14:nvPr/>
              </p14:nvContentPartPr>
              <p14:xfrm>
                <a:off x="2726594" y="3657985"/>
                <a:ext cx="285480" cy="442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1AA30DB-CBC7-4C6B-9A96-FC96537474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17594" y="3649345"/>
                  <a:ext cx="303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F89E473-5889-40BA-BE82-32D93ADF4452}"/>
                    </a:ext>
                  </a:extLst>
                </p14:cNvPr>
                <p14:cNvContentPartPr/>
                <p14:nvPr/>
              </p14:nvContentPartPr>
              <p14:xfrm>
                <a:off x="3050954" y="3630625"/>
                <a:ext cx="14400" cy="2246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F89E473-5889-40BA-BE82-32D93ADF44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42314" y="3621985"/>
                  <a:ext cx="3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2179030-3139-4BDC-A1FE-E38828B87A82}"/>
                    </a:ext>
                  </a:extLst>
                </p14:cNvPr>
                <p14:cNvContentPartPr/>
                <p14:nvPr/>
              </p14:nvContentPartPr>
              <p14:xfrm>
                <a:off x="2953754" y="3706225"/>
                <a:ext cx="270720" cy="1753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2179030-3139-4BDC-A1FE-E38828B87A8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45114" y="3697225"/>
                  <a:ext cx="288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D51A902-3B7F-48E3-9741-63462172D5C0}"/>
                    </a:ext>
                  </a:extLst>
                </p14:cNvPr>
                <p14:cNvContentPartPr/>
                <p14:nvPr/>
              </p14:nvContentPartPr>
              <p14:xfrm>
                <a:off x="3250754" y="3703705"/>
                <a:ext cx="166680" cy="1836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D51A902-3B7F-48E3-9741-63462172D5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41754" y="3694705"/>
                  <a:ext cx="184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FB39EAF2-3BFB-4CE6-A80F-48DA35490343}"/>
                    </a:ext>
                  </a:extLst>
                </p14:cNvPr>
                <p14:cNvContentPartPr/>
                <p14:nvPr/>
              </p14:nvContentPartPr>
              <p14:xfrm>
                <a:off x="3280994" y="3796585"/>
                <a:ext cx="97560" cy="345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FB39EAF2-3BFB-4CE6-A80F-48DA354903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71994" y="3787585"/>
                  <a:ext cx="115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E7B11A9-FA10-4025-B8EA-6A865727F7A7}"/>
                    </a:ext>
                  </a:extLst>
                </p14:cNvPr>
                <p14:cNvContentPartPr/>
                <p14:nvPr/>
              </p14:nvContentPartPr>
              <p14:xfrm>
                <a:off x="3219794" y="3516505"/>
                <a:ext cx="121680" cy="252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E7B11A9-FA10-4025-B8EA-6A865727F7A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10794" y="3507505"/>
                  <a:ext cx="139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FFC1778-0A0F-4BF1-9047-384926C27A20}"/>
                    </a:ext>
                  </a:extLst>
                </p14:cNvPr>
                <p14:cNvContentPartPr/>
                <p14:nvPr/>
              </p14:nvContentPartPr>
              <p14:xfrm>
                <a:off x="3417434" y="3632785"/>
                <a:ext cx="241200" cy="2797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FFC1778-0A0F-4BF1-9047-384926C27A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08794" y="3624145"/>
                  <a:ext cx="258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97913D0-CF9A-4AAB-BD6A-44D646EB61B3}"/>
                    </a:ext>
                  </a:extLst>
                </p14:cNvPr>
                <p14:cNvContentPartPr/>
                <p14:nvPr/>
              </p14:nvContentPartPr>
              <p14:xfrm>
                <a:off x="3708314" y="3749785"/>
                <a:ext cx="179640" cy="162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97913D0-CF9A-4AAB-BD6A-44D646EB61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99314" y="3740785"/>
                  <a:ext cx="197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BFAE047-0D7F-4CF0-BD7D-B7F74EBCEF5B}"/>
                    </a:ext>
                  </a:extLst>
                </p14:cNvPr>
                <p14:cNvContentPartPr/>
                <p14:nvPr/>
              </p14:nvContentPartPr>
              <p14:xfrm>
                <a:off x="3712274" y="3822865"/>
                <a:ext cx="96120" cy="378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BFAE047-0D7F-4CF0-BD7D-B7F74EBCEF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03274" y="3814225"/>
                  <a:ext cx="113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212AFE9-0502-4FE1-93E0-C828C8CCDD78}"/>
                    </a:ext>
                  </a:extLst>
                </p14:cNvPr>
                <p14:cNvContentPartPr/>
                <p14:nvPr/>
              </p14:nvContentPartPr>
              <p14:xfrm>
                <a:off x="3649274" y="3717385"/>
                <a:ext cx="228240" cy="63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212AFE9-0502-4FE1-93E0-C828C8CCDD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40274" y="3708385"/>
                  <a:ext cx="245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E8A22F9-6645-49C2-AB5E-7EA9C840DA08}"/>
                    </a:ext>
                  </a:extLst>
                </p14:cNvPr>
                <p14:cNvContentPartPr/>
                <p14:nvPr/>
              </p14:nvContentPartPr>
              <p14:xfrm>
                <a:off x="3877874" y="3689665"/>
                <a:ext cx="218880" cy="2001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E8A22F9-6645-49C2-AB5E-7EA9C840DA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68874" y="3681025"/>
                  <a:ext cx="236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7E95041-BD46-44B0-91D5-5A68C45C50D7}"/>
                    </a:ext>
                  </a:extLst>
                </p14:cNvPr>
                <p14:cNvContentPartPr/>
                <p14:nvPr/>
              </p14:nvContentPartPr>
              <p14:xfrm>
                <a:off x="4136354" y="3571585"/>
                <a:ext cx="111240" cy="2300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7E95041-BD46-44B0-91D5-5A68C45C50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27354" y="3562585"/>
                  <a:ext cx="128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E137BDE-0F1D-4954-8701-EC4C9BAB083F}"/>
                    </a:ext>
                  </a:extLst>
                </p14:cNvPr>
                <p14:cNvContentPartPr/>
                <p14:nvPr/>
              </p14:nvContentPartPr>
              <p14:xfrm>
                <a:off x="4258034" y="3607225"/>
                <a:ext cx="307800" cy="2394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E137BDE-0F1D-4954-8701-EC4C9BAB08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49394" y="3598225"/>
                  <a:ext cx="325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A3C6C9F-0D2F-476A-8A73-BCA3C054C412}"/>
                    </a:ext>
                  </a:extLst>
                </p14:cNvPr>
                <p14:cNvContentPartPr/>
                <p14:nvPr/>
              </p14:nvContentPartPr>
              <p14:xfrm>
                <a:off x="3596714" y="1150585"/>
                <a:ext cx="2590560" cy="23472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A3C6C9F-0D2F-476A-8A73-BCA3C054C41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88074" y="1141945"/>
                  <a:ext cx="2608200" cy="236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1F19DE6D-6395-4FB7-AA36-0CCA7112F835}"/>
                  </a:ext>
                </a:extLst>
              </p14:cNvPr>
              <p14:cNvContentPartPr/>
              <p14:nvPr/>
            </p14:nvContentPartPr>
            <p14:xfrm>
              <a:off x="6121394" y="1714345"/>
              <a:ext cx="71640" cy="12168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1F19DE6D-6395-4FB7-AA36-0CCA7112F83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12754" y="1705345"/>
                <a:ext cx="892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7CDD34D9-D7D4-4A19-B49F-1A96D093FA40}"/>
                  </a:ext>
                </a:extLst>
              </p14:cNvPr>
              <p14:cNvContentPartPr/>
              <p14:nvPr/>
            </p14:nvContentPartPr>
            <p14:xfrm>
              <a:off x="5806754" y="2830345"/>
              <a:ext cx="133200" cy="10116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7CDD34D9-D7D4-4A19-B49F-1A96D093FA4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98114" y="2821345"/>
                <a:ext cx="150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EB9A3DA4-EEE1-44DF-B27B-2609A4378EE0}"/>
                  </a:ext>
                </a:extLst>
              </p14:cNvPr>
              <p14:cNvContentPartPr/>
              <p14:nvPr/>
            </p14:nvContentPartPr>
            <p14:xfrm>
              <a:off x="7614314" y="3252265"/>
              <a:ext cx="1246680" cy="19476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EB9A3DA4-EEE1-44DF-B27B-2609A4378EE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05314" y="3243625"/>
                <a:ext cx="1264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78F2C462-36E9-4759-B237-3830CCC6E45B}"/>
                  </a:ext>
                </a:extLst>
              </p14:cNvPr>
              <p14:cNvContentPartPr/>
              <p14:nvPr/>
            </p14:nvContentPartPr>
            <p14:xfrm>
              <a:off x="8877914" y="3199345"/>
              <a:ext cx="1280160" cy="25164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78F2C462-36E9-4759-B237-3830CCC6E45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869274" y="3190705"/>
                <a:ext cx="12978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1459AAF6-F6E9-4C74-BFFF-5D20E5989287}"/>
                  </a:ext>
                </a:extLst>
              </p14:cNvPr>
              <p14:cNvContentPartPr/>
              <p14:nvPr/>
            </p14:nvContentPartPr>
            <p14:xfrm>
              <a:off x="8475074" y="3504985"/>
              <a:ext cx="337320" cy="81792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1459AAF6-F6E9-4C74-BFFF-5D20E598928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466074" y="3495985"/>
                <a:ext cx="354960" cy="8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41CC2503-B368-4BC0-82E6-87AAE0B48B71}"/>
                  </a:ext>
                </a:extLst>
              </p14:cNvPr>
              <p14:cNvContentPartPr/>
              <p14:nvPr/>
            </p14:nvContentPartPr>
            <p14:xfrm>
              <a:off x="7626194" y="3447385"/>
              <a:ext cx="2698200" cy="87768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41CC2503-B368-4BC0-82E6-87AAE0B48B7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17194" y="3438385"/>
                <a:ext cx="271584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2CDE8984-781C-4F29-B4E0-957C76B5B45D}"/>
                  </a:ext>
                </a:extLst>
              </p14:cNvPr>
              <p14:cNvContentPartPr/>
              <p14:nvPr/>
            </p14:nvContentPartPr>
            <p14:xfrm>
              <a:off x="10071674" y="3324985"/>
              <a:ext cx="93240" cy="10116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2CDE8984-781C-4F29-B4E0-957C76B5B45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063034" y="3315985"/>
                <a:ext cx="110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BFAA1E4E-7551-4CDC-A830-D371189A065A}"/>
                  </a:ext>
                </a:extLst>
              </p14:cNvPr>
              <p14:cNvContentPartPr/>
              <p14:nvPr/>
            </p14:nvContentPartPr>
            <p14:xfrm>
              <a:off x="10205234" y="4166665"/>
              <a:ext cx="93240" cy="9000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BFAA1E4E-7551-4CDC-A830-D371189A065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196594" y="4158025"/>
                <a:ext cx="1108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399C7BC8-8D5B-416F-8184-4E5D67A513FC}"/>
                  </a:ext>
                </a:extLst>
              </p14:cNvPr>
              <p14:cNvContentPartPr/>
              <p14:nvPr/>
            </p14:nvContentPartPr>
            <p14:xfrm>
              <a:off x="7991594" y="2820985"/>
              <a:ext cx="182880" cy="22428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399C7BC8-8D5B-416F-8184-4E5D67A513F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982954" y="2812345"/>
                <a:ext cx="2005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DD52F4FF-6CD5-4ED2-B004-BB7819FD7221}"/>
                  </a:ext>
                </a:extLst>
              </p14:cNvPr>
              <p14:cNvContentPartPr/>
              <p14:nvPr/>
            </p14:nvContentPartPr>
            <p14:xfrm>
              <a:off x="8300834" y="2953465"/>
              <a:ext cx="17280" cy="11988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DD52F4FF-6CD5-4ED2-B004-BB7819FD722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292194" y="2944825"/>
                <a:ext cx="349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42A60775-5036-42A0-9297-F81DC565F410}"/>
                  </a:ext>
                </a:extLst>
              </p14:cNvPr>
              <p14:cNvContentPartPr/>
              <p14:nvPr/>
            </p14:nvContentPartPr>
            <p14:xfrm>
              <a:off x="9160154" y="2808385"/>
              <a:ext cx="128520" cy="21960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42A60775-5036-42A0-9297-F81DC565F41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151514" y="2799385"/>
                <a:ext cx="1461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DAD3AA91-4971-4111-8F82-9DA2CC46FF03}"/>
                  </a:ext>
                </a:extLst>
              </p14:cNvPr>
              <p14:cNvContentPartPr/>
              <p14:nvPr/>
            </p14:nvContentPartPr>
            <p14:xfrm>
              <a:off x="9357794" y="2944465"/>
              <a:ext cx="142560" cy="19728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DAD3AA91-4971-4111-8F82-9DA2CC46FF0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349154" y="2935465"/>
                <a:ext cx="1602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3B2DA97D-6BCB-41A6-BEC2-9D3A1A4F02B2}"/>
                  </a:ext>
                </a:extLst>
              </p14:cNvPr>
              <p14:cNvContentPartPr/>
              <p14:nvPr/>
            </p14:nvContentPartPr>
            <p14:xfrm>
              <a:off x="8933714" y="3687505"/>
              <a:ext cx="164520" cy="27252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3B2DA97D-6BCB-41A6-BEC2-9D3A1A4F02B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925074" y="3678505"/>
                <a:ext cx="182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FDB02169-C260-41AE-9F7A-2C4F16FBA33F}"/>
                  </a:ext>
                </a:extLst>
              </p14:cNvPr>
              <p14:cNvContentPartPr/>
              <p14:nvPr/>
            </p14:nvContentPartPr>
            <p14:xfrm>
              <a:off x="9166274" y="3857785"/>
              <a:ext cx="151920" cy="14616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FDB02169-C260-41AE-9F7A-2C4F16FBA33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157634" y="3849145"/>
                <a:ext cx="16956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upo 131">
            <a:extLst>
              <a:ext uri="{FF2B5EF4-FFF2-40B4-BE49-F238E27FC236}">
                <a16:creationId xmlns:a16="http://schemas.microsoft.com/office/drawing/2014/main" id="{DEC72655-FA73-44D0-8F35-6051E755E8C7}"/>
              </a:ext>
            </a:extLst>
          </p:cNvPr>
          <p:cNvGrpSpPr/>
          <p:nvPr/>
        </p:nvGrpSpPr>
        <p:grpSpPr>
          <a:xfrm>
            <a:off x="8539874" y="4557625"/>
            <a:ext cx="2589480" cy="598320"/>
            <a:chOff x="8539874" y="4557625"/>
            <a:chExt cx="258948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45DB30B-ECA8-460B-B6B1-A95C23CC4C27}"/>
                    </a:ext>
                  </a:extLst>
                </p14:cNvPr>
                <p14:cNvContentPartPr/>
                <p14:nvPr/>
              </p14:nvContentPartPr>
              <p14:xfrm>
                <a:off x="8539874" y="4841305"/>
                <a:ext cx="223920" cy="2901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45DB30B-ECA8-460B-B6B1-A95C23CC4C2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30874" y="4832665"/>
                  <a:ext cx="241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BFFECEC-BAF6-44EF-9FFD-C3BF4D860183}"/>
                    </a:ext>
                  </a:extLst>
                </p14:cNvPr>
                <p14:cNvContentPartPr/>
                <p14:nvPr/>
              </p14:nvContentPartPr>
              <p14:xfrm>
                <a:off x="8862794" y="5024905"/>
                <a:ext cx="49680" cy="13104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BFFECEC-BAF6-44EF-9FFD-C3BF4D86018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54154" y="5016265"/>
                  <a:ext cx="67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61024EF-F016-4DEE-87BA-676917A39E07}"/>
                    </a:ext>
                  </a:extLst>
                </p14:cNvPr>
                <p14:cNvContentPartPr/>
                <p14:nvPr/>
              </p14:nvContentPartPr>
              <p14:xfrm>
                <a:off x="9118034" y="4815025"/>
                <a:ext cx="162360" cy="2260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61024EF-F016-4DEE-87BA-676917A39E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09394" y="4806385"/>
                  <a:ext cx="180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7A126370-514C-461A-A4D6-8FB9183002D1}"/>
                    </a:ext>
                  </a:extLst>
                </p14:cNvPr>
                <p14:cNvContentPartPr/>
                <p14:nvPr/>
              </p14:nvContentPartPr>
              <p14:xfrm>
                <a:off x="9173114" y="4824745"/>
                <a:ext cx="207360" cy="2595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7A126370-514C-461A-A4D6-8FB9183002D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64474" y="4816105"/>
                  <a:ext cx="225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8D4BE04-DAF9-4F97-B92C-6A18FA5344E7}"/>
                    </a:ext>
                  </a:extLst>
                </p14:cNvPr>
                <p14:cNvContentPartPr/>
                <p14:nvPr/>
              </p14:nvContentPartPr>
              <p14:xfrm>
                <a:off x="9581714" y="4724665"/>
                <a:ext cx="179280" cy="3027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8D4BE04-DAF9-4F97-B92C-6A18FA5344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73074" y="4716025"/>
                  <a:ext cx="196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4780CD3-B3F5-48FA-8D29-A36E5B0D434A}"/>
                    </a:ext>
                  </a:extLst>
                </p14:cNvPr>
                <p14:cNvContentPartPr/>
                <p14:nvPr/>
              </p14:nvContentPartPr>
              <p14:xfrm>
                <a:off x="9837674" y="4871185"/>
                <a:ext cx="183240" cy="1814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4780CD3-B3F5-48FA-8D29-A36E5B0D43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829034" y="4862545"/>
                  <a:ext cx="200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ACE15B7-9909-4D6B-B05A-C03AFC4D1EB9}"/>
                    </a:ext>
                  </a:extLst>
                </p14:cNvPr>
                <p14:cNvContentPartPr/>
                <p14:nvPr/>
              </p14:nvContentPartPr>
              <p14:xfrm>
                <a:off x="10293434" y="4698385"/>
                <a:ext cx="25200" cy="1666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ACE15B7-9909-4D6B-B05A-C03AFC4D1E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84434" y="4689745"/>
                  <a:ext cx="4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D49939B6-5CC3-401F-A7E8-8CADF95AC94C}"/>
                    </a:ext>
                  </a:extLst>
                </p14:cNvPr>
                <p14:cNvContentPartPr/>
                <p14:nvPr/>
              </p14:nvContentPartPr>
              <p14:xfrm>
                <a:off x="10244114" y="4819345"/>
                <a:ext cx="127080" cy="345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D49939B6-5CC3-401F-A7E8-8CADF95AC94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35114" y="4810345"/>
                  <a:ext cx="144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48F50F1-3599-4EFE-94A3-E1B29FADC76F}"/>
                    </a:ext>
                  </a:extLst>
                </p14:cNvPr>
                <p14:cNvContentPartPr/>
                <p14:nvPr/>
              </p14:nvContentPartPr>
              <p14:xfrm>
                <a:off x="10653794" y="4557625"/>
                <a:ext cx="205200" cy="3052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48F50F1-3599-4EFE-94A3-E1B29FADC7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644794" y="4548985"/>
                  <a:ext cx="222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48AF2FF-8E35-4E06-BFC0-AC5A68398132}"/>
                    </a:ext>
                  </a:extLst>
                </p14:cNvPr>
                <p14:cNvContentPartPr/>
                <p14:nvPr/>
              </p14:nvContentPartPr>
              <p14:xfrm>
                <a:off x="10918394" y="4774705"/>
                <a:ext cx="210960" cy="2505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48AF2FF-8E35-4E06-BFC0-AC5A6839813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909394" y="4766065"/>
                  <a:ext cx="22860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CE76A7D3-BF96-4FE2-8262-D87602EDB336}"/>
              </a:ext>
            </a:extLst>
          </p:cNvPr>
          <p:cNvGrpSpPr/>
          <p:nvPr/>
        </p:nvGrpSpPr>
        <p:grpSpPr>
          <a:xfrm>
            <a:off x="730754" y="3620185"/>
            <a:ext cx="7410600" cy="1991520"/>
            <a:chOff x="730754" y="3620185"/>
            <a:chExt cx="7410600" cy="19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34921255-0D42-4B66-8F53-FEF6EB6EDC26}"/>
                    </a:ext>
                  </a:extLst>
                </p14:cNvPr>
                <p14:cNvContentPartPr/>
                <p14:nvPr/>
              </p14:nvContentPartPr>
              <p14:xfrm>
                <a:off x="4730354" y="3620185"/>
                <a:ext cx="55800" cy="475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34921255-0D42-4B66-8F53-FEF6EB6EDC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21714" y="3611545"/>
                  <a:ext cx="73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2D9EC64-528E-4EAC-8424-8F67CF843605}"/>
                    </a:ext>
                  </a:extLst>
                </p14:cNvPr>
                <p14:cNvContentPartPr/>
                <p14:nvPr/>
              </p14:nvContentPartPr>
              <p14:xfrm>
                <a:off x="2851514" y="3929425"/>
                <a:ext cx="1836720" cy="676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2D9EC64-528E-4EAC-8424-8F67CF84360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42874" y="3920425"/>
                  <a:ext cx="1854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D2EADEC-E49B-4E79-85A0-7C4B2E01A335}"/>
                    </a:ext>
                  </a:extLst>
                </p14:cNvPr>
                <p14:cNvContentPartPr/>
                <p14:nvPr/>
              </p14:nvContentPartPr>
              <p14:xfrm>
                <a:off x="4726034" y="3800545"/>
                <a:ext cx="52560" cy="928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D2EADEC-E49B-4E79-85A0-7C4B2E01A3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17394" y="3791545"/>
                  <a:ext cx="70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AD5E6FF5-CB7E-49F9-B35B-AC5861BF1DCE}"/>
                    </a:ext>
                  </a:extLst>
                </p14:cNvPr>
                <p14:cNvContentPartPr/>
                <p14:nvPr/>
              </p14:nvContentPartPr>
              <p14:xfrm>
                <a:off x="6049754" y="3846265"/>
                <a:ext cx="1080360" cy="7740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AD5E6FF5-CB7E-49F9-B35B-AC5861BF1DC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41114" y="3837265"/>
                  <a:ext cx="109800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6B4868A-6301-4615-B9B7-52BE3B911B07}"/>
                    </a:ext>
                  </a:extLst>
                </p14:cNvPr>
                <p14:cNvContentPartPr/>
                <p14:nvPr/>
              </p14:nvContentPartPr>
              <p14:xfrm>
                <a:off x="7019234" y="3672385"/>
                <a:ext cx="223560" cy="2808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6B4868A-6301-4615-B9B7-52BE3B911B0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10234" y="3663745"/>
                  <a:ext cx="241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EFD91A37-E5B0-4C67-963C-7AE766DE8218}"/>
                    </a:ext>
                  </a:extLst>
                </p14:cNvPr>
                <p14:cNvContentPartPr/>
                <p14:nvPr/>
              </p14:nvContentPartPr>
              <p14:xfrm>
                <a:off x="6987914" y="4858585"/>
                <a:ext cx="205560" cy="3697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EFD91A37-E5B0-4C67-963C-7AE766DE821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78914" y="4849585"/>
                  <a:ext cx="223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A2BED13D-0A41-4EA6-84F7-C4BECFF0D808}"/>
                    </a:ext>
                  </a:extLst>
                </p14:cNvPr>
                <p14:cNvContentPartPr/>
                <p14:nvPr/>
              </p14:nvContentPartPr>
              <p14:xfrm>
                <a:off x="7305794" y="5137225"/>
                <a:ext cx="41040" cy="1645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A2BED13D-0A41-4EA6-84F7-C4BECFF0D80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97154" y="5128225"/>
                  <a:ext cx="58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82F3878B-3362-4554-B2E0-F07AED029F04}"/>
                    </a:ext>
                  </a:extLst>
                </p14:cNvPr>
                <p14:cNvContentPartPr/>
                <p14:nvPr/>
              </p14:nvContentPartPr>
              <p14:xfrm>
                <a:off x="7183034" y="5157745"/>
                <a:ext cx="230040" cy="720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82F3878B-3362-4554-B2E0-F07AED029F0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74034" y="5148745"/>
                  <a:ext cx="247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534ABAA-39BA-4A51-84CB-9AF0CD9BE678}"/>
                    </a:ext>
                  </a:extLst>
                </p14:cNvPr>
                <p14:cNvContentPartPr/>
                <p14:nvPr/>
              </p14:nvContentPartPr>
              <p14:xfrm>
                <a:off x="7482554" y="5118865"/>
                <a:ext cx="15480" cy="1382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2534ABAA-39BA-4A51-84CB-9AF0CD9BE67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73914" y="5110225"/>
                  <a:ext cx="33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A0C0593E-E512-439A-BE7E-F9D681E44A96}"/>
                    </a:ext>
                  </a:extLst>
                </p14:cNvPr>
                <p14:cNvContentPartPr/>
                <p14:nvPr/>
              </p14:nvContentPartPr>
              <p14:xfrm>
                <a:off x="7443314" y="5155225"/>
                <a:ext cx="225720" cy="1648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0C0593E-E512-439A-BE7E-F9D681E44A9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34314" y="5146585"/>
                  <a:ext cx="243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D18173D-1293-47E3-80CF-93379D1D8FE1}"/>
                    </a:ext>
                  </a:extLst>
                </p14:cNvPr>
                <p14:cNvContentPartPr/>
                <p14:nvPr/>
              </p14:nvContentPartPr>
              <p14:xfrm>
                <a:off x="7940834" y="5076025"/>
                <a:ext cx="181440" cy="252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D18173D-1293-47E3-80CF-93379D1D8F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932194" y="5067025"/>
                  <a:ext cx="199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3744A2D-0516-461C-A895-B2D55B1C07A5}"/>
                    </a:ext>
                  </a:extLst>
                </p14:cNvPr>
                <p14:cNvContentPartPr/>
                <p14:nvPr/>
              </p14:nvContentPartPr>
              <p14:xfrm>
                <a:off x="7966754" y="5176105"/>
                <a:ext cx="174600" cy="198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3744A2D-0516-461C-A895-B2D55B1C07A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57754" y="5167105"/>
                  <a:ext cx="192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722CA15-1BEC-4AFD-AB78-74AE03503106}"/>
                    </a:ext>
                  </a:extLst>
                </p14:cNvPr>
                <p14:cNvContentPartPr/>
                <p14:nvPr/>
              </p14:nvContentPartPr>
              <p14:xfrm>
                <a:off x="730754" y="4486345"/>
                <a:ext cx="383400" cy="5702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722CA15-1BEC-4AFD-AB78-74AE0350310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1754" y="4477705"/>
                  <a:ext cx="40104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0E12CF2-DDF9-4B79-9A11-8DB630433580}"/>
                    </a:ext>
                  </a:extLst>
                </p14:cNvPr>
                <p14:cNvContentPartPr/>
                <p14:nvPr/>
              </p14:nvContentPartPr>
              <p14:xfrm>
                <a:off x="1217834" y="4597585"/>
                <a:ext cx="16200" cy="1749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0E12CF2-DDF9-4B79-9A11-8DB63043358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209194" y="4588945"/>
                  <a:ext cx="33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67FF007-9F24-47B1-A129-68ABEB5EE1CF}"/>
                    </a:ext>
                  </a:extLst>
                </p14:cNvPr>
                <p14:cNvContentPartPr/>
                <p14:nvPr/>
              </p14:nvContentPartPr>
              <p14:xfrm>
                <a:off x="1131434" y="4731145"/>
                <a:ext cx="129960" cy="345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67FF007-9F24-47B1-A129-68ABEB5EE1C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22434" y="4722505"/>
                  <a:ext cx="147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B76F646-B13B-4E5B-A37A-6F1F43979468}"/>
                    </a:ext>
                  </a:extLst>
                </p14:cNvPr>
                <p14:cNvContentPartPr/>
                <p14:nvPr/>
              </p14:nvContentPartPr>
              <p14:xfrm>
                <a:off x="1281914" y="4816465"/>
                <a:ext cx="180720" cy="188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B76F646-B13B-4E5B-A37A-6F1F4397946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72914" y="4807825"/>
                  <a:ext cx="198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1102014-37EC-4410-AADB-E3AD8C19F5AC}"/>
                    </a:ext>
                  </a:extLst>
                </p14:cNvPr>
                <p14:cNvContentPartPr/>
                <p14:nvPr/>
              </p14:nvContentPartPr>
              <p14:xfrm>
                <a:off x="1555874" y="4879825"/>
                <a:ext cx="31680" cy="1497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1102014-37EC-4410-AADB-E3AD8C19F5A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46874" y="4870825"/>
                  <a:ext cx="49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EDA6AF47-84D8-4886-8370-1744875408DB}"/>
                    </a:ext>
                  </a:extLst>
                </p14:cNvPr>
                <p14:cNvContentPartPr/>
                <p14:nvPr/>
              </p14:nvContentPartPr>
              <p14:xfrm>
                <a:off x="1519154" y="4826185"/>
                <a:ext cx="73080" cy="720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EDA6AF47-84D8-4886-8370-1744875408D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10514" y="4817545"/>
                  <a:ext cx="90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B6C53E2-246E-43E8-AB94-84980933BFE7}"/>
                    </a:ext>
                  </a:extLst>
                </p14:cNvPr>
                <p14:cNvContentPartPr/>
                <p14:nvPr/>
              </p14:nvContentPartPr>
              <p14:xfrm>
                <a:off x="1659914" y="4897105"/>
                <a:ext cx="146880" cy="1584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B6C53E2-246E-43E8-AB94-84980933BFE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51274" y="4888465"/>
                  <a:ext cx="164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73F4128-6A9F-4FF0-817F-7D6718704CCF}"/>
                    </a:ext>
                  </a:extLst>
                </p14:cNvPr>
                <p14:cNvContentPartPr/>
                <p14:nvPr/>
              </p14:nvContentPartPr>
              <p14:xfrm>
                <a:off x="974474" y="4456105"/>
                <a:ext cx="1097280" cy="342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73F4128-6A9F-4FF0-817F-7D6718704CC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65834" y="4447465"/>
                  <a:ext cx="1114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3A109EB-5DE0-4254-82EC-4C59F05FDD3B}"/>
                    </a:ext>
                  </a:extLst>
                </p14:cNvPr>
                <p14:cNvContentPartPr/>
                <p14:nvPr/>
              </p14:nvContentPartPr>
              <p14:xfrm>
                <a:off x="2072114" y="4274665"/>
                <a:ext cx="1145160" cy="2440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3A109EB-5DE0-4254-82EC-4C59F05FDD3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063114" y="4265665"/>
                  <a:ext cx="1162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22F095F-FE0E-4AE7-A43C-2BC01C29721F}"/>
                    </a:ext>
                  </a:extLst>
                </p14:cNvPr>
                <p14:cNvContentPartPr/>
                <p14:nvPr/>
              </p14:nvContentPartPr>
              <p14:xfrm>
                <a:off x="2383154" y="4591465"/>
                <a:ext cx="152280" cy="2174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22F095F-FE0E-4AE7-A43C-2BC01C29721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374514" y="4582465"/>
                  <a:ext cx="169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4EE471D-7D77-45B4-877B-FD86E362A699}"/>
                    </a:ext>
                  </a:extLst>
                </p14:cNvPr>
                <p14:cNvContentPartPr/>
                <p14:nvPr/>
              </p14:nvContentPartPr>
              <p14:xfrm>
                <a:off x="2637314" y="4751665"/>
                <a:ext cx="59400" cy="1159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4EE471D-7D77-45B4-877B-FD86E362A69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28674" y="4743025"/>
                  <a:ext cx="77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6BC8BD37-AADC-4FCC-AE66-D802718D53EA}"/>
                    </a:ext>
                  </a:extLst>
                </p14:cNvPr>
                <p14:cNvContentPartPr/>
                <p14:nvPr/>
              </p14:nvContentPartPr>
              <p14:xfrm>
                <a:off x="3113954" y="4437745"/>
                <a:ext cx="273600" cy="933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6BC8BD37-AADC-4FCC-AE66-D802718D53E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05314" y="4429105"/>
                  <a:ext cx="29124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80132AF-7CF1-48E8-8AA0-3C2AD917127A}"/>
                    </a:ext>
                  </a:extLst>
                </p14:cNvPr>
                <p14:cNvContentPartPr/>
                <p14:nvPr/>
              </p14:nvContentPartPr>
              <p14:xfrm>
                <a:off x="3562514" y="5025625"/>
                <a:ext cx="163800" cy="2077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80132AF-7CF1-48E8-8AA0-3C2AD91712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53874" y="5016625"/>
                  <a:ext cx="181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7BB4B03E-E3F4-46EB-B1F6-B7D436184313}"/>
                    </a:ext>
                  </a:extLst>
                </p14:cNvPr>
                <p14:cNvContentPartPr/>
                <p14:nvPr/>
              </p14:nvContentPartPr>
              <p14:xfrm>
                <a:off x="3779594" y="5142985"/>
                <a:ext cx="288000" cy="1584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7BB4B03E-E3F4-46EB-B1F6-B7D436184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70594" y="5134345"/>
                  <a:ext cx="305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16AAB36-5758-44FE-BB04-C0E36FC56EAE}"/>
                    </a:ext>
                  </a:extLst>
                </p14:cNvPr>
                <p14:cNvContentPartPr/>
                <p14:nvPr/>
              </p14:nvContentPartPr>
              <p14:xfrm>
                <a:off x="3188114" y="4267825"/>
                <a:ext cx="2131200" cy="217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16AAB36-5758-44FE-BB04-C0E36FC56EA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79114" y="4259185"/>
                  <a:ext cx="2148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057C713-8E3A-4EDB-91BA-51F135D24238}"/>
                    </a:ext>
                  </a:extLst>
                </p14:cNvPr>
                <p14:cNvContentPartPr/>
                <p14:nvPr/>
              </p14:nvContentPartPr>
              <p14:xfrm>
                <a:off x="4300514" y="4600825"/>
                <a:ext cx="149040" cy="2412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057C713-8E3A-4EDB-91BA-51F135D2423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91514" y="4591825"/>
                  <a:ext cx="166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C3BB750-810F-4068-89B3-E4449A6D4E48}"/>
                    </a:ext>
                  </a:extLst>
                </p14:cNvPr>
                <p14:cNvContentPartPr/>
                <p14:nvPr/>
              </p14:nvContentPartPr>
              <p14:xfrm>
                <a:off x="4557554" y="4711345"/>
                <a:ext cx="176760" cy="2019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C3BB750-810F-4068-89B3-E4449A6D4E4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48554" y="4702705"/>
                  <a:ext cx="194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EA72061-E2F2-4FD9-B007-D25AC98D8552}"/>
                    </a:ext>
                  </a:extLst>
                </p14:cNvPr>
                <p14:cNvContentPartPr/>
                <p14:nvPr/>
              </p14:nvContentPartPr>
              <p14:xfrm>
                <a:off x="911834" y="5034265"/>
                <a:ext cx="4290120" cy="5774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EA72061-E2F2-4FD9-B007-D25AC98D855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3194" y="5025625"/>
                  <a:ext cx="430776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F815EFF-CE13-48D7-B339-BC89D43B841E}"/>
                    </a:ext>
                  </a:extLst>
                </p14:cNvPr>
                <p14:cNvContentPartPr/>
                <p14:nvPr/>
              </p14:nvContentPartPr>
              <p14:xfrm>
                <a:off x="5232914" y="4392025"/>
                <a:ext cx="100800" cy="18432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F815EFF-CE13-48D7-B339-BC89D43B841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23914" y="4383385"/>
                  <a:ext cx="118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7B04D2A-0063-4D58-9D2E-99F1BEE729F1}"/>
                    </a:ext>
                  </a:extLst>
                </p14:cNvPr>
                <p14:cNvContentPartPr/>
                <p14:nvPr/>
              </p14:nvContentPartPr>
              <p14:xfrm>
                <a:off x="5520554" y="4191865"/>
                <a:ext cx="208800" cy="2700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7B04D2A-0063-4D58-9D2E-99F1BEE729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11554" y="4183225"/>
                  <a:ext cx="226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A4DE3D5C-92CD-469C-BD3B-4414F91F0F9E}"/>
                    </a:ext>
                  </a:extLst>
                </p14:cNvPr>
                <p14:cNvContentPartPr/>
                <p14:nvPr/>
              </p14:nvContentPartPr>
              <p14:xfrm>
                <a:off x="5159834" y="5326225"/>
                <a:ext cx="112320" cy="1134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A4DE3D5C-92CD-469C-BD3B-4414F91F0F9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51194" y="5317225"/>
                  <a:ext cx="129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686340D8-E7ED-4FFA-ADD4-91B0C0DE1796}"/>
                    </a:ext>
                  </a:extLst>
                </p14:cNvPr>
                <p14:cNvContentPartPr/>
                <p14:nvPr/>
              </p14:nvContentPartPr>
              <p14:xfrm>
                <a:off x="5551874" y="5138665"/>
                <a:ext cx="283680" cy="2768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686340D8-E7ED-4FFA-ADD4-91B0C0DE17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43234" y="5129665"/>
                  <a:ext cx="3013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ACC661FF-C0DD-4D2A-AECA-F8C6CD2839B3}"/>
                    </a:ext>
                  </a:extLst>
                </p14:cNvPr>
                <p14:cNvContentPartPr/>
                <p14:nvPr/>
              </p14:nvContentPartPr>
              <p14:xfrm>
                <a:off x="5041754" y="4673545"/>
                <a:ext cx="90360" cy="3441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ACC661FF-C0DD-4D2A-AECA-F8C6CD2839B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032754" y="4664905"/>
                  <a:ext cx="108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A4378206-F77D-41BC-A57C-1BCCC2370A92}"/>
                    </a:ext>
                  </a:extLst>
                </p14:cNvPr>
                <p14:cNvContentPartPr/>
                <p14:nvPr/>
              </p14:nvContentPartPr>
              <p14:xfrm>
                <a:off x="4941674" y="5039305"/>
                <a:ext cx="249480" cy="1533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4378206-F77D-41BC-A57C-1BCCC2370A9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33034" y="5030665"/>
                  <a:ext cx="26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7C38C7DF-5021-41BB-ACA6-86BB9A0271E5}"/>
                    </a:ext>
                  </a:extLst>
                </p14:cNvPr>
                <p14:cNvContentPartPr/>
                <p14:nvPr/>
              </p14:nvContentPartPr>
              <p14:xfrm>
                <a:off x="4574474" y="4374385"/>
                <a:ext cx="157680" cy="1818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7C38C7DF-5021-41BB-ACA6-86BB9A0271E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565474" y="4365745"/>
                  <a:ext cx="175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C96C038D-5B0E-44D6-813F-89CF8D6D05BD}"/>
                    </a:ext>
                  </a:extLst>
                </p14:cNvPr>
                <p14:cNvContentPartPr/>
                <p14:nvPr/>
              </p14:nvContentPartPr>
              <p14:xfrm>
                <a:off x="4373954" y="4120945"/>
                <a:ext cx="110520" cy="17676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C96C038D-5B0E-44D6-813F-89CF8D6D05B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364954" y="4112305"/>
                  <a:ext cx="128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432C1997-7698-42DF-B548-DF75D9D987F1}"/>
                    </a:ext>
                  </a:extLst>
                </p14:cNvPr>
                <p14:cNvContentPartPr/>
                <p14:nvPr/>
              </p14:nvContentPartPr>
              <p14:xfrm>
                <a:off x="4589234" y="4193665"/>
                <a:ext cx="99000" cy="208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432C1997-7698-42DF-B548-DF75D9D987F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80594" y="4185025"/>
                  <a:ext cx="116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673A67AA-3C23-46BA-8BCF-C55C918695B4}"/>
                    </a:ext>
                  </a:extLst>
                </p14:cNvPr>
                <p14:cNvContentPartPr/>
                <p14:nvPr/>
              </p14:nvContentPartPr>
              <p14:xfrm>
                <a:off x="4576634" y="4249465"/>
                <a:ext cx="74880" cy="255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673A67AA-3C23-46BA-8BCF-C55C918695B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67634" y="4240465"/>
                  <a:ext cx="92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307F2A1-8084-4BAC-8DEB-E07A8EA24210}"/>
                    </a:ext>
                  </a:extLst>
                </p14:cNvPr>
                <p14:cNvContentPartPr/>
                <p14:nvPr/>
              </p14:nvContentPartPr>
              <p14:xfrm>
                <a:off x="4749434" y="4183225"/>
                <a:ext cx="147240" cy="1065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307F2A1-8084-4BAC-8DEB-E07A8EA2421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40434" y="4174585"/>
                  <a:ext cx="164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D882A2CE-51D4-4E16-833B-FC102B99E23D}"/>
                    </a:ext>
                  </a:extLst>
                </p14:cNvPr>
                <p14:cNvContentPartPr/>
                <p14:nvPr/>
              </p14:nvContentPartPr>
              <p14:xfrm>
                <a:off x="1381994" y="4461865"/>
                <a:ext cx="395640" cy="187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D882A2CE-51D4-4E16-833B-FC102B99E23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73354" y="4452865"/>
                  <a:ext cx="413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54878C57-0CBC-4870-8257-20FFD6C4E092}"/>
                    </a:ext>
                  </a:extLst>
                </p14:cNvPr>
                <p14:cNvContentPartPr/>
                <p14:nvPr/>
              </p14:nvContentPartPr>
              <p14:xfrm>
                <a:off x="1744154" y="4419025"/>
                <a:ext cx="117000" cy="1432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54878C57-0CBC-4870-8257-20FFD6C4E09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735154" y="4410385"/>
                  <a:ext cx="134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6F47A4CE-D124-431E-AEED-C7E37F4AD4BE}"/>
                    </a:ext>
                  </a:extLst>
                </p14:cNvPr>
                <p14:cNvContentPartPr/>
                <p14:nvPr/>
              </p14:nvContentPartPr>
              <p14:xfrm>
                <a:off x="1545794" y="3910705"/>
                <a:ext cx="138600" cy="2350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6F47A4CE-D124-431E-AEED-C7E37F4AD4B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536794" y="3901705"/>
                  <a:ext cx="1562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673BAA51-F8CC-4683-BC58-78D24EA0B63B}"/>
              </a:ext>
            </a:extLst>
          </p:cNvPr>
          <p:cNvGrpSpPr/>
          <p:nvPr/>
        </p:nvGrpSpPr>
        <p:grpSpPr>
          <a:xfrm>
            <a:off x="3140594" y="4646545"/>
            <a:ext cx="425160" cy="166680"/>
            <a:chOff x="3140594" y="4646545"/>
            <a:chExt cx="4251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D4708EAD-45C4-4255-97C0-1D767682F871}"/>
                    </a:ext>
                  </a:extLst>
                </p14:cNvPr>
                <p14:cNvContentPartPr/>
                <p14:nvPr/>
              </p14:nvContentPartPr>
              <p14:xfrm>
                <a:off x="3140594" y="4687945"/>
                <a:ext cx="134280" cy="8244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D4708EAD-45C4-4255-97C0-1D767682F87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31594" y="4678945"/>
                  <a:ext cx="151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450721B-1008-4D89-9030-61A6587CD1C7}"/>
                    </a:ext>
                  </a:extLst>
                </p14:cNvPr>
                <p14:cNvContentPartPr/>
                <p14:nvPr/>
              </p14:nvContentPartPr>
              <p14:xfrm>
                <a:off x="3431114" y="4646545"/>
                <a:ext cx="134640" cy="1666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450721B-1008-4D89-9030-61A6587CD1C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22114" y="4637905"/>
                  <a:ext cx="1522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9184254D-90E5-4021-A006-EE9B61FB3E25}"/>
              </a:ext>
            </a:extLst>
          </p:cNvPr>
          <p:cNvGrpSpPr/>
          <p:nvPr/>
        </p:nvGrpSpPr>
        <p:grpSpPr>
          <a:xfrm>
            <a:off x="751274" y="5902225"/>
            <a:ext cx="2719440" cy="479880"/>
            <a:chOff x="751274" y="5902225"/>
            <a:chExt cx="271944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7A266B5F-D301-4161-B76B-455C771894B9}"/>
                    </a:ext>
                  </a:extLst>
                </p14:cNvPr>
                <p14:cNvContentPartPr/>
                <p14:nvPr/>
              </p14:nvContentPartPr>
              <p14:xfrm>
                <a:off x="751274" y="6008425"/>
                <a:ext cx="191520" cy="2887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7A266B5F-D301-4161-B76B-455C771894B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2634" y="5999425"/>
                  <a:ext cx="209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8956AA7-4822-451C-8C2F-D7FC64CB3E09}"/>
                    </a:ext>
                  </a:extLst>
                </p14:cNvPr>
                <p14:cNvContentPartPr/>
                <p14:nvPr/>
              </p14:nvContentPartPr>
              <p14:xfrm>
                <a:off x="984194" y="6179785"/>
                <a:ext cx="151560" cy="163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8956AA7-4822-451C-8C2F-D7FC64CB3E0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75194" y="6171145"/>
                  <a:ext cx="169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B3C01067-D7F1-4FA7-8319-D89EEA444D9C}"/>
                    </a:ext>
                  </a:extLst>
                </p14:cNvPr>
                <p14:cNvContentPartPr/>
                <p14:nvPr/>
              </p14:nvContentPartPr>
              <p14:xfrm>
                <a:off x="1150514" y="6170785"/>
                <a:ext cx="188640" cy="2113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B3C01067-D7F1-4FA7-8319-D89EEA444D9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41874" y="6161785"/>
                  <a:ext cx="206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3983D3CF-BAE5-44CC-9AC4-24D6085135CE}"/>
                    </a:ext>
                  </a:extLst>
                </p14:cNvPr>
                <p14:cNvContentPartPr/>
                <p14:nvPr/>
              </p14:nvContentPartPr>
              <p14:xfrm>
                <a:off x="1469114" y="6143425"/>
                <a:ext cx="153000" cy="327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3983D3CF-BAE5-44CC-9AC4-24D6085135C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460114" y="6134785"/>
                  <a:ext cx="170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BD0FB334-97E8-4CAD-8DBB-FD23ADF0E5A3}"/>
                    </a:ext>
                  </a:extLst>
                </p14:cNvPr>
                <p14:cNvContentPartPr/>
                <p14:nvPr/>
              </p14:nvContentPartPr>
              <p14:xfrm>
                <a:off x="1496834" y="6248545"/>
                <a:ext cx="137880" cy="176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BD0FB334-97E8-4CAD-8DBB-FD23ADF0E5A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487834" y="6239905"/>
                  <a:ext cx="155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92A5953-6994-44CD-B3C6-0480E4137CD4}"/>
                    </a:ext>
                  </a:extLst>
                </p14:cNvPr>
                <p14:cNvContentPartPr/>
                <p14:nvPr/>
              </p14:nvContentPartPr>
              <p14:xfrm>
                <a:off x="1945034" y="5902225"/>
                <a:ext cx="92880" cy="3024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92A5953-6994-44CD-B3C6-0480E4137CD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936394" y="5893585"/>
                  <a:ext cx="110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3F85558-719B-434B-81C9-B7151A592514}"/>
                    </a:ext>
                  </a:extLst>
                </p14:cNvPr>
                <p14:cNvContentPartPr/>
                <p14:nvPr/>
              </p14:nvContentPartPr>
              <p14:xfrm>
                <a:off x="2197034" y="6076825"/>
                <a:ext cx="18720" cy="1656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3F85558-719B-434B-81C9-B7151A59251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88394" y="6067825"/>
                  <a:ext cx="36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CD59CA9-F28B-4C44-9CB0-756193F84596}"/>
                    </a:ext>
                  </a:extLst>
                </p14:cNvPr>
                <p14:cNvContentPartPr/>
                <p14:nvPr/>
              </p14:nvContentPartPr>
              <p14:xfrm>
                <a:off x="2121074" y="6133705"/>
                <a:ext cx="164880" cy="568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CD59CA9-F28B-4C44-9CB0-756193F845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12074" y="6125065"/>
                  <a:ext cx="182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6ED39ECE-5926-4386-8781-94AB979C2AEA}"/>
                    </a:ext>
                  </a:extLst>
                </p14:cNvPr>
                <p14:cNvContentPartPr/>
                <p14:nvPr/>
              </p14:nvContentPartPr>
              <p14:xfrm>
                <a:off x="2305754" y="6089785"/>
                <a:ext cx="23040" cy="1450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6ED39ECE-5926-4386-8781-94AB979C2AE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296754" y="6080785"/>
                  <a:ext cx="40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8DF2617-9C79-404E-BDC0-8FA901D8B7F5}"/>
                    </a:ext>
                  </a:extLst>
                </p14:cNvPr>
                <p14:cNvContentPartPr/>
                <p14:nvPr/>
              </p14:nvContentPartPr>
              <p14:xfrm>
                <a:off x="2286674" y="6118585"/>
                <a:ext cx="118800" cy="1540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8DF2617-9C79-404E-BDC0-8FA901D8B7F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78034" y="6109585"/>
                  <a:ext cx="136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0897E97B-9C13-49F7-8C3E-74A9A26542B4}"/>
                    </a:ext>
                  </a:extLst>
                </p14:cNvPr>
                <p14:cNvContentPartPr/>
                <p14:nvPr/>
              </p14:nvContentPartPr>
              <p14:xfrm>
                <a:off x="2678714" y="6139465"/>
                <a:ext cx="154440" cy="180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0897E97B-9C13-49F7-8C3E-74A9A26542B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69714" y="6130825"/>
                  <a:ext cx="172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A077E596-9C61-49D2-A2CA-B4FCD9603545}"/>
                    </a:ext>
                  </a:extLst>
                </p14:cNvPr>
                <p14:cNvContentPartPr/>
                <p14:nvPr/>
              </p14:nvContentPartPr>
              <p14:xfrm>
                <a:off x="2730194" y="6206425"/>
                <a:ext cx="123120" cy="208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A077E596-9C61-49D2-A2CA-B4FCD960354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21554" y="6197785"/>
                  <a:ext cx="140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79D5C5E-C599-412F-B360-C8EE27B0F365}"/>
                    </a:ext>
                  </a:extLst>
                </p14:cNvPr>
                <p14:cNvContentPartPr/>
                <p14:nvPr/>
              </p14:nvContentPartPr>
              <p14:xfrm>
                <a:off x="3087674" y="6033625"/>
                <a:ext cx="188280" cy="2786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79D5C5E-C599-412F-B360-C8EE27B0F36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79034" y="6024625"/>
                  <a:ext cx="205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E2D4FF47-71A3-42D8-AD3B-CB7CC5B48B24}"/>
                    </a:ext>
                  </a:extLst>
                </p14:cNvPr>
                <p14:cNvContentPartPr/>
                <p14:nvPr/>
              </p14:nvContentPartPr>
              <p14:xfrm>
                <a:off x="3434714" y="6290665"/>
                <a:ext cx="36000" cy="183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E2D4FF47-71A3-42D8-AD3B-CB7CC5B48B2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26074" y="6281665"/>
                  <a:ext cx="5364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7" name="Entrada de lápiz 166">
                <a:extLst>
                  <a:ext uri="{FF2B5EF4-FFF2-40B4-BE49-F238E27FC236}">
                    <a16:creationId xmlns:a16="http://schemas.microsoft.com/office/drawing/2014/main" id="{169447D3-8A15-44B9-AF40-0DBDDF935829}"/>
                  </a:ext>
                </a:extLst>
              </p14:cNvPr>
              <p14:cNvContentPartPr/>
              <p14:nvPr/>
            </p14:nvContentPartPr>
            <p14:xfrm>
              <a:off x="3582314" y="6072505"/>
              <a:ext cx="225000" cy="225720"/>
            </p14:xfrm>
          </p:contentPart>
        </mc:Choice>
        <mc:Fallback xmlns="">
          <p:pic>
            <p:nvPicPr>
              <p:cNvPr id="167" name="Entrada de lápiz 166">
                <a:extLst>
                  <a:ext uri="{FF2B5EF4-FFF2-40B4-BE49-F238E27FC236}">
                    <a16:creationId xmlns:a16="http://schemas.microsoft.com/office/drawing/2014/main" id="{169447D3-8A15-44B9-AF40-0DBDDF93582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573674" y="6063865"/>
                <a:ext cx="2426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AF0925D0-1481-454F-9007-651D44E25BBA}"/>
                  </a:ext>
                </a:extLst>
              </p14:cNvPr>
              <p14:cNvContentPartPr/>
              <p14:nvPr/>
            </p14:nvContentPartPr>
            <p14:xfrm>
              <a:off x="3910274" y="6225505"/>
              <a:ext cx="209160" cy="135360"/>
            </p14:xfrm>
          </p:contentPart>
        </mc:Choice>
        <mc:Fallback xmlns=""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AF0925D0-1481-454F-9007-651D44E25BBA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901274" y="6216505"/>
                <a:ext cx="226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90" name="Entrada de lápiz 189">
                <a:extLst>
                  <a:ext uri="{FF2B5EF4-FFF2-40B4-BE49-F238E27FC236}">
                    <a16:creationId xmlns:a16="http://schemas.microsoft.com/office/drawing/2014/main" id="{628FBD3E-1556-490C-A339-2032B76CBBFC}"/>
                  </a:ext>
                </a:extLst>
              </p14:cNvPr>
              <p14:cNvContentPartPr/>
              <p14:nvPr/>
            </p14:nvContentPartPr>
            <p14:xfrm>
              <a:off x="4487354" y="6193105"/>
              <a:ext cx="326880" cy="16560"/>
            </p14:xfrm>
          </p:contentPart>
        </mc:Choice>
        <mc:Fallback xmlns="">
          <p:pic>
            <p:nvPicPr>
              <p:cNvPr id="190" name="Entrada de lápiz 189">
                <a:extLst>
                  <a:ext uri="{FF2B5EF4-FFF2-40B4-BE49-F238E27FC236}">
                    <a16:creationId xmlns:a16="http://schemas.microsoft.com/office/drawing/2014/main" id="{628FBD3E-1556-490C-A339-2032B76CBBFC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478354" y="6184105"/>
                <a:ext cx="3445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36004664-C64F-4277-B778-AAD60DE5C2D4}"/>
                  </a:ext>
                </a:extLst>
              </p14:cNvPr>
              <p14:cNvContentPartPr/>
              <p14:nvPr/>
            </p14:nvContentPartPr>
            <p14:xfrm>
              <a:off x="4525874" y="6346825"/>
              <a:ext cx="333720" cy="26280"/>
            </p14:xfrm>
          </p:contentPart>
        </mc:Choice>
        <mc:Fallback xmlns=""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36004664-C64F-4277-B778-AAD60DE5C2D4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516874" y="6338185"/>
                <a:ext cx="3513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upo 206">
            <a:extLst>
              <a:ext uri="{FF2B5EF4-FFF2-40B4-BE49-F238E27FC236}">
                <a16:creationId xmlns:a16="http://schemas.microsoft.com/office/drawing/2014/main" id="{75C6234A-9C61-48FC-B6E8-94F81802E7F0}"/>
              </a:ext>
            </a:extLst>
          </p:cNvPr>
          <p:cNvGrpSpPr/>
          <p:nvPr/>
        </p:nvGrpSpPr>
        <p:grpSpPr>
          <a:xfrm>
            <a:off x="5622794" y="6481105"/>
            <a:ext cx="1055520" cy="265680"/>
            <a:chOff x="5622794" y="6481105"/>
            <a:chExt cx="105552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473B4612-B1BE-4E47-8FC9-168C0F51F26F}"/>
                    </a:ext>
                  </a:extLst>
                </p14:cNvPr>
                <p14:cNvContentPartPr/>
                <p14:nvPr/>
              </p14:nvContentPartPr>
              <p14:xfrm>
                <a:off x="5622794" y="6505945"/>
                <a:ext cx="159840" cy="2408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473B4612-B1BE-4E47-8FC9-168C0F51F26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614154" y="6496945"/>
                  <a:ext cx="177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090910C3-D79F-4941-959E-11A5959B687E}"/>
                    </a:ext>
                  </a:extLst>
                </p14:cNvPr>
                <p14:cNvContentPartPr/>
                <p14:nvPr/>
              </p14:nvContentPartPr>
              <p14:xfrm>
                <a:off x="5885954" y="6667585"/>
                <a:ext cx="28800" cy="788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090910C3-D79F-4941-959E-11A5959B687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876954" y="6658585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41994E8E-F43C-4142-BA47-8D1F7773A4AE}"/>
                    </a:ext>
                  </a:extLst>
                </p14:cNvPr>
                <p14:cNvContentPartPr/>
                <p14:nvPr/>
              </p14:nvContentPartPr>
              <p14:xfrm>
                <a:off x="6067394" y="6559225"/>
                <a:ext cx="146880" cy="1000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41994E8E-F43C-4142-BA47-8D1F7773A4A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058754" y="6550585"/>
                  <a:ext cx="164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4C65610E-2ACF-4C6A-86AE-B886B82AF6C7}"/>
                    </a:ext>
                  </a:extLst>
                </p14:cNvPr>
                <p14:cNvContentPartPr/>
                <p14:nvPr/>
              </p14:nvContentPartPr>
              <p14:xfrm>
                <a:off x="6297794" y="6481105"/>
                <a:ext cx="112320" cy="1998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4C65610E-2ACF-4C6A-86AE-B886B82AF6C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88794" y="6472465"/>
                  <a:ext cx="129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142F13BD-16E6-4DE0-B691-15C1C75DAD7B}"/>
                    </a:ext>
                  </a:extLst>
                </p14:cNvPr>
                <p14:cNvContentPartPr/>
                <p14:nvPr/>
              </p14:nvContentPartPr>
              <p14:xfrm>
                <a:off x="6517754" y="6561745"/>
                <a:ext cx="160560" cy="1306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142F13BD-16E6-4DE0-B691-15C1C75DAD7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508754" y="6552745"/>
                  <a:ext cx="17820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E17BFA99-19AD-4DCF-AFBA-48394E13F2AA}"/>
              </a:ext>
            </a:extLst>
          </p:cNvPr>
          <p:cNvGrpSpPr/>
          <p:nvPr/>
        </p:nvGrpSpPr>
        <p:grpSpPr>
          <a:xfrm>
            <a:off x="5485274" y="5984305"/>
            <a:ext cx="2242440" cy="377640"/>
            <a:chOff x="5485274" y="5984305"/>
            <a:chExt cx="2242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6514E1C-EEB0-466E-A56A-8F11D5C7158F}"/>
                    </a:ext>
                  </a:extLst>
                </p14:cNvPr>
                <p14:cNvContentPartPr/>
                <p14:nvPr/>
              </p14:nvContentPartPr>
              <p14:xfrm>
                <a:off x="5694794" y="5984305"/>
                <a:ext cx="274680" cy="2469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6514E1C-EEB0-466E-A56A-8F11D5C7158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685794" y="5975665"/>
                  <a:ext cx="29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3093E86B-12C2-402C-92A2-BEAB4B34D4FA}"/>
                    </a:ext>
                  </a:extLst>
                </p14:cNvPr>
                <p14:cNvContentPartPr/>
                <p14:nvPr/>
              </p14:nvContentPartPr>
              <p14:xfrm>
                <a:off x="6053354" y="6086905"/>
                <a:ext cx="46440" cy="1407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3093E86B-12C2-402C-92A2-BEAB4B34D4F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44714" y="6078265"/>
                  <a:ext cx="64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D5B7EEAE-C30A-43A4-908C-97D7F7799BD9}"/>
                    </a:ext>
                  </a:extLst>
                </p14:cNvPr>
                <p14:cNvContentPartPr/>
                <p14:nvPr/>
              </p14:nvContentPartPr>
              <p14:xfrm>
                <a:off x="6044354" y="6032905"/>
                <a:ext cx="70200" cy="914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D5B7EEAE-C30A-43A4-908C-97D7F7799BD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035354" y="6024265"/>
                  <a:ext cx="87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0BE7749C-8A34-407D-90D4-0F2093954A85}"/>
                    </a:ext>
                  </a:extLst>
                </p14:cNvPr>
                <p14:cNvContentPartPr/>
                <p14:nvPr/>
              </p14:nvContentPartPr>
              <p14:xfrm>
                <a:off x="6160994" y="6162865"/>
                <a:ext cx="122400" cy="1101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0BE7749C-8A34-407D-90D4-0F2093954A8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152354" y="6153865"/>
                  <a:ext cx="140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47ACF245-9D6E-4C2D-8BF2-1224311EE101}"/>
                    </a:ext>
                  </a:extLst>
                </p14:cNvPr>
                <p14:cNvContentPartPr/>
                <p14:nvPr/>
              </p14:nvContentPartPr>
              <p14:xfrm>
                <a:off x="5485274" y="6306505"/>
                <a:ext cx="1415160" cy="554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47ACF245-9D6E-4C2D-8BF2-1224311EE10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76274" y="6297505"/>
                  <a:ext cx="1432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93680CD1-F000-4131-B95B-1F2E49D67ABE}"/>
                    </a:ext>
                  </a:extLst>
                </p14:cNvPr>
                <p14:cNvContentPartPr/>
                <p14:nvPr/>
              </p14:nvContentPartPr>
              <p14:xfrm>
                <a:off x="6978914" y="6294265"/>
                <a:ext cx="25560" cy="212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93680CD1-F000-4131-B95B-1F2E49D67AB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969914" y="6285265"/>
                  <a:ext cx="43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7926492B-D984-4C81-8D41-0F2D2910DEE2}"/>
                    </a:ext>
                  </a:extLst>
                </p14:cNvPr>
                <p14:cNvContentPartPr/>
                <p14:nvPr/>
              </p14:nvContentPartPr>
              <p14:xfrm>
                <a:off x="7130474" y="6018865"/>
                <a:ext cx="258840" cy="2772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926492B-D984-4C81-8D41-0F2D2910DEE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21834" y="6009865"/>
                  <a:ext cx="276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3A0D3FEC-A6B4-45AF-9D31-FF1B18DA1E03}"/>
                    </a:ext>
                  </a:extLst>
                </p14:cNvPr>
                <p14:cNvContentPartPr/>
                <p14:nvPr/>
              </p14:nvContentPartPr>
              <p14:xfrm>
                <a:off x="7505594" y="6191305"/>
                <a:ext cx="222120" cy="12672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3A0D3FEC-A6B4-45AF-9D31-FF1B18DA1E0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496594" y="6182665"/>
                  <a:ext cx="23976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11" name="Entrada de lápiz 210">
                <a:extLst>
                  <a:ext uri="{FF2B5EF4-FFF2-40B4-BE49-F238E27FC236}">
                    <a16:creationId xmlns:a16="http://schemas.microsoft.com/office/drawing/2014/main" id="{D64F35AC-4827-4C62-B7DF-A2B6F66164A1}"/>
                  </a:ext>
                </a:extLst>
              </p14:cNvPr>
              <p14:cNvContentPartPr/>
              <p14:nvPr/>
            </p14:nvContentPartPr>
            <p14:xfrm>
              <a:off x="8001674" y="6233425"/>
              <a:ext cx="216720" cy="12600"/>
            </p14:xfrm>
          </p:contentPart>
        </mc:Choice>
        <mc:Fallback xmlns="">
          <p:pic>
            <p:nvPicPr>
              <p:cNvPr id="211" name="Entrada de lápiz 210">
                <a:extLst>
                  <a:ext uri="{FF2B5EF4-FFF2-40B4-BE49-F238E27FC236}">
                    <a16:creationId xmlns:a16="http://schemas.microsoft.com/office/drawing/2014/main" id="{D64F35AC-4827-4C62-B7DF-A2B6F66164A1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992674" y="6224425"/>
                <a:ext cx="2343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12" name="Entrada de lápiz 211">
                <a:extLst>
                  <a:ext uri="{FF2B5EF4-FFF2-40B4-BE49-F238E27FC236}">
                    <a16:creationId xmlns:a16="http://schemas.microsoft.com/office/drawing/2014/main" id="{F5E0490E-B066-4812-8E40-A75105C59CBE}"/>
                  </a:ext>
                </a:extLst>
              </p14:cNvPr>
              <p14:cNvContentPartPr/>
              <p14:nvPr/>
            </p14:nvContentPartPr>
            <p14:xfrm>
              <a:off x="7975034" y="6392905"/>
              <a:ext cx="207000" cy="22680"/>
            </p14:xfrm>
          </p:contentPart>
        </mc:Choice>
        <mc:Fallback xmlns="">
          <p:pic>
            <p:nvPicPr>
              <p:cNvPr id="212" name="Entrada de lápiz 211">
                <a:extLst>
                  <a:ext uri="{FF2B5EF4-FFF2-40B4-BE49-F238E27FC236}">
                    <a16:creationId xmlns:a16="http://schemas.microsoft.com/office/drawing/2014/main" id="{F5E0490E-B066-4812-8E40-A75105C59CBE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966034" y="6384265"/>
                <a:ext cx="2246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upo 220">
            <a:extLst>
              <a:ext uri="{FF2B5EF4-FFF2-40B4-BE49-F238E27FC236}">
                <a16:creationId xmlns:a16="http://schemas.microsoft.com/office/drawing/2014/main" id="{D365D371-3DF7-4BE8-AF60-0B3D43799F02}"/>
              </a:ext>
            </a:extLst>
          </p:cNvPr>
          <p:cNvGrpSpPr/>
          <p:nvPr/>
        </p:nvGrpSpPr>
        <p:grpSpPr>
          <a:xfrm>
            <a:off x="8763074" y="5821585"/>
            <a:ext cx="2507040" cy="315000"/>
            <a:chOff x="8763074" y="5821585"/>
            <a:chExt cx="250704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4BF16CB7-A4B5-41CA-899A-B6670145E658}"/>
                    </a:ext>
                  </a:extLst>
                </p14:cNvPr>
                <p14:cNvContentPartPr/>
                <p14:nvPr/>
              </p14:nvContentPartPr>
              <p14:xfrm>
                <a:off x="8763074" y="5894665"/>
                <a:ext cx="238320" cy="2419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4BF16CB7-A4B5-41CA-899A-B6670145E65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754434" y="5885665"/>
                  <a:ext cx="255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EAE19734-395B-4D5E-8EB9-FBB02350A4AC}"/>
                    </a:ext>
                  </a:extLst>
                </p14:cNvPr>
                <p14:cNvContentPartPr/>
                <p14:nvPr/>
              </p14:nvContentPartPr>
              <p14:xfrm>
                <a:off x="9087074" y="5896465"/>
                <a:ext cx="233280" cy="18828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EAE19734-395B-4D5E-8EB9-FBB02350A4A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78074" y="5887465"/>
                  <a:ext cx="250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6D4BD738-165F-46E7-B8FB-64EC75405942}"/>
                    </a:ext>
                  </a:extLst>
                </p14:cNvPr>
                <p14:cNvContentPartPr/>
                <p14:nvPr/>
              </p14:nvContentPartPr>
              <p14:xfrm>
                <a:off x="9435554" y="5821585"/>
                <a:ext cx="277920" cy="2523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6D4BD738-165F-46E7-B8FB-64EC7540594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426554" y="5812585"/>
                  <a:ext cx="29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B40229D4-AF78-49AA-A83A-0504313A0E0D}"/>
                    </a:ext>
                  </a:extLst>
                </p14:cNvPr>
                <p14:cNvContentPartPr/>
                <p14:nvPr/>
              </p14:nvContentPartPr>
              <p14:xfrm>
                <a:off x="9962234" y="6090865"/>
                <a:ext cx="24120" cy="216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B40229D4-AF78-49AA-A83A-0504313A0E0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953234" y="6081865"/>
                  <a:ext cx="41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45A03FB0-D1EF-452E-BD66-03C7D4C5DB05}"/>
                    </a:ext>
                  </a:extLst>
                </p14:cNvPr>
                <p14:cNvContentPartPr/>
                <p14:nvPr/>
              </p14:nvContentPartPr>
              <p14:xfrm>
                <a:off x="10298834" y="5837425"/>
                <a:ext cx="183240" cy="2692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45A03FB0-D1EF-452E-BD66-03C7D4C5DB0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290194" y="5828425"/>
                  <a:ext cx="200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BBFACA27-C1B6-4195-B82A-806FE07E7AA1}"/>
                    </a:ext>
                  </a:extLst>
                </p14:cNvPr>
                <p14:cNvContentPartPr/>
                <p14:nvPr/>
              </p14:nvContentPartPr>
              <p14:xfrm>
                <a:off x="10571714" y="5828785"/>
                <a:ext cx="180360" cy="2271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BBFACA27-C1B6-4195-B82A-806FE07E7AA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562714" y="5819785"/>
                  <a:ext cx="198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5A9C8EF7-88F4-4B8A-B264-CBD36B6E1F08}"/>
                    </a:ext>
                  </a:extLst>
                </p14:cNvPr>
                <p14:cNvContentPartPr/>
                <p14:nvPr/>
              </p14:nvContentPartPr>
              <p14:xfrm>
                <a:off x="10795274" y="5838505"/>
                <a:ext cx="474840" cy="2300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5A9C8EF7-88F4-4B8A-B264-CBD36B6E1F0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786274" y="5829865"/>
                  <a:ext cx="49248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20" name="Entrada de lápiz 219">
                <a:extLst>
                  <a:ext uri="{FF2B5EF4-FFF2-40B4-BE49-F238E27FC236}">
                    <a16:creationId xmlns:a16="http://schemas.microsoft.com/office/drawing/2014/main" id="{1B9796DD-8686-4017-8CE0-14336825EADB}"/>
                  </a:ext>
                </a:extLst>
              </p14:cNvPr>
              <p14:cNvContentPartPr/>
              <p14:nvPr/>
            </p14:nvContentPartPr>
            <p14:xfrm>
              <a:off x="8630954" y="6265465"/>
              <a:ext cx="3070440" cy="54360"/>
            </p14:xfrm>
          </p:contentPart>
        </mc:Choice>
        <mc:Fallback xmlns="">
          <p:pic>
            <p:nvPicPr>
              <p:cNvPr id="220" name="Entrada de lápiz 219">
                <a:extLst>
                  <a:ext uri="{FF2B5EF4-FFF2-40B4-BE49-F238E27FC236}">
                    <a16:creationId xmlns:a16="http://schemas.microsoft.com/office/drawing/2014/main" id="{1B9796DD-8686-4017-8CE0-14336825EADB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622314" y="6256825"/>
                <a:ext cx="308808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upo 231">
            <a:extLst>
              <a:ext uri="{FF2B5EF4-FFF2-40B4-BE49-F238E27FC236}">
                <a16:creationId xmlns:a16="http://schemas.microsoft.com/office/drawing/2014/main" id="{27CB325E-F904-472B-A80B-7E0C810EAECC}"/>
              </a:ext>
            </a:extLst>
          </p:cNvPr>
          <p:cNvGrpSpPr/>
          <p:nvPr/>
        </p:nvGrpSpPr>
        <p:grpSpPr>
          <a:xfrm>
            <a:off x="8960354" y="6467065"/>
            <a:ext cx="928440" cy="209880"/>
            <a:chOff x="8960354" y="6467065"/>
            <a:chExt cx="92844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5CFA2578-7EEC-4A3B-9A60-803B4AF840ED}"/>
                    </a:ext>
                  </a:extLst>
                </p14:cNvPr>
                <p14:cNvContentPartPr/>
                <p14:nvPr/>
              </p14:nvContentPartPr>
              <p14:xfrm>
                <a:off x="8960354" y="6498745"/>
                <a:ext cx="90000" cy="1738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5CFA2578-7EEC-4A3B-9A60-803B4AF840E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51354" y="6489745"/>
                  <a:ext cx="107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F72F92DD-F925-4835-A083-C7E536BDB3A2}"/>
                    </a:ext>
                  </a:extLst>
                </p14:cNvPr>
                <p14:cNvContentPartPr/>
                <p14:nvPr/>
              </p14:nvContentPartPr>
              <p14:xfrm>
                <a:off x="9150434" y="6536905"/>
                <a:ext cx="96480" cy="1400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F72F92DD-F925-4835-A083-C7E536BDB3A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141434" y="6527905"/>
                  <a:ext cx="114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176C21CA-2278-4DD8-A3F1-4F1E29BE3B12}"/>
                    </a:ext>
                  </a:extLst>
                </p14:cNvPr>
                <p14:cNvContentPartPr/>
                <p14:nvPr/>
              </p14:nvContentPartPr>
              <p14:xfrm>
                <a:off x="9319994" y="6509185"/>
                <a:ext cx="167040" cy="1609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176C21CA-2278-4DD8-A3F1-4F1E29BE3B1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310994" y="6500545"/>
                  <a:ext cx="184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16AC3BD0-CB61-4130-B864-327D7B31ABC8}"/>
                    </a:ext>
                  </a:extLst>
                </p14:cNvPr>
                <p14:cNvContentPartPr/>
                <p14:nvPr/>
              </p14:nvContentPartPr>
              <p14:xfrm>
                <a:off x="9582074" y="6467065"/>
                <a:ext cx="306720" cy="1800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16AC3BD0-CB61-4130-B864-327D7B31ABC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573434" y="6458425"/>
                  <a:ext cx="3243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o 230">
            <a:extLst>
              <a:ext uri="{FF2B5EF4-FFF2-40B4-BE49-F238E27FC236}">
                <a16:creationId xmlns:a16="http://schemas.microsoft.com/office/drawing/2014/main" id="{AF939D82-3490-443D-9065-56B7A62C9FB7}"/>
              </a:ext>
            </a:extLst>
          </p:cNvPr>
          <p:cNvGrpSpPr/>
          <p:nvPr/>
        </p:nvGrpSpPr>
        <p:grpSpPr>
          <a:xfrm>
            <a:off x="10252754" y="6445465"/>
            <a:ext cx="1362960" cy="265320"/>
            <a:chOff x="10252754" y="6445465"/>
            <a:chExt cx="136296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FAA88B17-F5D2-42A2-BFC1-82CDEE8EDDA7}"/>
                    </a:ext>
                  </a:extLst>
                </p14:cNvPr>
                <p14:cNvContentPartPr/>
                <p14:nvPr/>
              </p14:nvContentPartPr>
              <p14:xfrm>
                <a:off x="10307834" y="6505225"/>
                <a:ext cx="21240" cy="18072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FAA88B17-F5D2-42A2-BFC1-82CDEE8EDD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299194" y="6496585"/>
                  <a:ext cx="38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57D9CB59-1559-41C5-A662-C0CC91359F69}"/>
                    </a:ext>
                  </a:extLst>
                </p14:cNvPr>
                <p14:cNvContentPartPr/>
                <p14:nvPr/>
              </p14:nvContentPartPr>
              <p14:xfrm>
                <a:off x="10252754" y="6630145"/>
                <a:ext cx="141120" cy="1872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57D9CB59-1559-41C5-A662-C0CC91359F6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243754" y="6621505"/>
                  <a:ext cx="158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0CAAB4FA-7734-4FB6-BB0E-B77B8666E14A}"/>
                    </a:ext>
                  </a:extLst>
                </p14:cNvPr>
                <p14:cNvContentPartPr/>
                <p14:nvPr/>
              </p14:nvContentPartPr>
              <p14:xfrm>
                <a:off x="10598354" y="6510625"/>
                <a:ext cx="187560" cy="2001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0CAAB4FA-7734-4FB6-BB0E-B77B8666E14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589354" y="6501985"/>
                  <a:ext cx="205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79F044B3-A8A5-41D2-927B-C9FC3C11BD29}"/>
                    </a:ext>
                  </a:extLst>
                </p14:cNvPr>
                <p14:cNvContentPartPr/>
                <p14:nvPr/>
              </p14:nvContentPartPr>
              <p14:xfrm>
                <a:off x="10906514" y="6447265"/>
                <a:ext cx="151560" cy="2318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79F044B3-A8A5-41D2-927B-C9FC3C11BD2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897514" y="6438625"/>
                  <a:ext cx="169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981A086C-0516-493A-A251-0C287D09F7CF}"/>
                    </a:ext>
                  </a:extLst>
                </p14:cNvPr>
                <p14:cNvContentPartPr/>
                <p14:nvPr/>
              </p14:nvContentPartPr>
              <p14:xfrm>
                <a:off x="11113514" y="6445465"/>
                <a:ext cx="502200" cy="2390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981A086C-0516-493A-A251-0C287D09F7C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104874" y="6436825"/>
                  <a:ext cx="519840" cy="25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1117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083E90A-CD83-4CCE-945C-185DA84DB761}"/>
              </a:ext>
            </a:extLst>
          </p:cNvPr>
          <p:cNvGrpSpPr/>
          <p:nvPr/>
        </p:nvGrpSpPr>
        <p:grpSpPr>
          <a:xfrm>
            <a:off x="802754" y="510505"/>
            <a:ext cx="581040" cy="403200"/>
            <a:chOff x="802754" y="510505"/>
            <a:chExt cx="58104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80626D62-52AA-4A2E-B7E1-FC3C8184661F}"/>
                    </a:ext>
                  </a:extLst>
                </p14:cNvPr>
                <p14:cNvContentPartPr/>
                <p14:nvPr/>
              </p14:nvContentPartPr>
              <p14:xfrm>
                <a:off x="802754" y="510505"/>
                <a:ext cx="169920" cy="3826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80626D62-52AA-4A2E-B7E1-FC3C8184661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3754" y="501865"/>
                  <a:ext cx="1875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CAEB39B-64F4-4E72-9086-D5EA91385B0C}"/>
                    </a:ext>
                  </a:extLst>
                </p14:cNvPr>
                <p14:cNvContentPartPr/>
                <p14:nvPr/>
              </p14:nvContentPartPr>
              <p14:xfrm>
                <a:off x="1126034" y="765385"/>
                <a:ext cx="21600" cy="1483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CAEB39B-64F4-4E72-9086-D5EA91385B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7034" y="756745"/>
                  <a:ext cx="3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5356442-4EE9-4510-85DD-2C5676AF67BD}"/>
                    </a:ext>
                  </a:extLst>
                </p14:cNvPr>
                <p14:cNvContentPartPr/>
                <p14:nvPr/>
              </p14:nvContentPartPr>
              <p14:xfrm>
                <a:off x="1011554" y="784105"/>
                <a:ext cx="191520" cy="356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5356442-4EE9-4510-85DD-2C5676AF67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2554" y="775105"/>
                  <a:ext cx="209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76C3062-80CE-45C8-9387-EFF317724988}"/>
                    </a:ext>
                  </a:extLst>
                </p14:cNvPr>
                <p14:cNvContentPartPr/>
                <p14:nvPr/>
              </p14:nvContentPartPr>
              <p14:xfrm>
                <a:off x="1245914" y="766105"/>
                <a:ext cx="9360" cy="1188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76C3062-80CE-45C8-9387-EFF3177249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6914" y="757105"/>
                  <a:ext cx="27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69F138E-2D5E-48F1-B110-83121E0CCF90}"/>
                    </a:ext>
                  </a:extLst>
                </p14:cNvPr>
                <p14:cNvContentPartPr/>
                <p14:nvPr/>
              </p14:nvContentPartPr>
              <p14:xfrm>
                <a:off x="1222874" y="778345"/>
                <a:ext cx="160920" cy="1353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69F138E-2D5E-48F1-B110-83121E0CCF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3874" y="769705"/>
                  <a:ext cx="1785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EB568F8-FB88-47CD-8AB9-7680793D8785}"/>
                  </a:ext>
                </a:extLst>
              </p14:cNvPr>
              <p14:cNvContentPartPr/>
              <p14:nvPr/>
            </p14:nvContentPartPr>
            <p14:xfrm>
              <a:off x="1606274" y="758905"/>
              <a:ext cx="160920" cy="18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EB568F8-FB88-47CD-8AB9-7680793D87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7274" y="750265"/>
                <a:ext cx="178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87E8F7E-582C-4816-8624-C2AE931E7E4F}"/>
                  </a:ext>
                </a:extLst>
              </p14:cNvPr>
              <p14:cNvContentPartPr/>
              <p14:nvPr/>
            </p14:nvContentPartPr>
            <p14:xfrm>
              <a:off x="1624274" y="890305"/>
              <a:ext cx="185760" cy="38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87E8F7E-582C-4816-8624-C2AE931E7E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15274" y="881305"/>
                <a:ext cx="20340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9E1F69E5-CDFF-4402-9D23-D888304FA62B}"/>
              </a:ext>
            </a:extLst>
          </p:cNvPr>
          <p:cNvGrpSpPr/>
          <p:nvPr/>
        </p:nvGrpSpPr>
        <p:grpSpPr>
          <a:xfrm>
            <a:off x="1011194" y="1636225"/>
            <a:ext cx="624960" cy="426600"/>
            <a:chOff x="1011194" y="1636225"/>
            <a:chExt cx="62496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A08BA33-1BDA-439B-BE78-1A588B4E6E59}"/>
                    </a:ext>
                  </a:extLst>
                </p14:cNvPr>
                <p14:cNvContentPartPr/>
                <p14:nvPr/>
              </p14:nvContentPartPr>
              <p14:xfrm>
                <a:off x="1011194" y="1636225"/>
                <a:ext cx="205200" cy="365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A08BA33-1BDA-439B-BE78-1A588B4E6E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2554" y="1627585"/>
                  <a:ext cx="222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7BA93781-5F59-4A2F-8956-8E9348CE242B}"/>
                    </a:ext>
                  </a:extLst>
                </p14:cNvPr>
                <p14:cNvContentPartPr/>
                <p14:nvPr/>
              </p14:nvContentPartPr>
              <p14:xfrm>
                <a:off x="1328354" y="1894705"/>
                <a:ext cx="24480" cy="1670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7BA93781-5F59-4A2F-8956-8E9348CE24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9354" y="1886065"/>
                  <a:ext cx="42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DAE87C3-85EE-42EB-BF06-EE33E4951059}"/>
                    </a:ext>
                  </a:extLst>
                </p14:cNvPr>
                <p14:cNvContentPartPr/>
                <p14:nvPr/>
              </p14:nvContentPartPr>
              <p14:xfrm>
                <a:off x="1209194" y="1933945"/>
                <a:ext cx="204120" cy="478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DAE87C3-85EE-42EB-BF06-EE33E49510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00554" y="1925305"/>
                  <a:ext cx="221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34CAE48-FFDA-4E13-B538-BF3B0C699841}"/>
                    </a:ext>
                  </a:extLst>
                </p14:cNvPr>
                <p14:cNvContentPartPr/>
                <p14:nvPr/>
              </p14:nvContentPartPr>
              <p14:xfrm>
                <a:off x="1476314" y="1884625"/>
                <a:ext cx="40680" cy="134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34CAE48-FFDA-4E13-B538-BF3B0C6998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67314" y="1875625"/>
                  <a:ext cx="58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3176381B-4458-4F09-B006-FA2233ECD502}"/>
                    </a:ext>
                  </a:extLst>
                </p14:cNvPr>
                <p14:cNvContentPartPr/>
                <p14:nvPr/>
              </p14:nvContentPartPr>
              <p14:xfrm>
                <a:off x="1426994" y="1895425"/>
                <a:ext cx="209160" cy="1674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3176381B-4458-4F09-B006-FA2233ECD5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18354" y="1886425"/>
                  <a:ext cx="22680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99ABCA7B-4576-4598-BA7D-C8C0A05D8350}"/>
                  </a:ext>
                </a:extLst>
              </p14:cNvPr>
              <p14:cNvContentPartPr/>
              <p14:nvPr/>
            </p14:nvContentPartPr>
            <p14:xfrm>
              <a:off x="1797794" y="1885705"/>
              <a:ext cx="210960" cy="172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99ABCA7B-4576-4598-BA7D-C8C0A05D83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88794" y="1877065"/>
                <a:ext cx="2286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1462F89D-2D84-43FD-861B-D4BEB4ADF148}"/>
                  </a:ext>
                </a:extLst>
              </p14:cNvPr>
              <p14:cNvContentPartPr/>
              <p14:nvPr/>
            </p14:nvContentPartPr>
            <p14:xfrm>
              <a:off x="1839554" y="1987225"/>
              <a:ext cx="149040" cy="4032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1462F89D-2D84-43FD-861B-D4BEB4ADF1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30914" y="1978585"/>
                <a:ext cx="1666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1CF05B20-F530-4C01-84DE-42825F5068FD}"/>
              </a:ext>
            </a:extLst>
          </p:cNvPr>
          <p:cNvGrpSpPr/>
          <p:nvPr/>
        </p:nvGrpSpPr>
        <p:grpSpPr>
          <a:xfrm>
            <a:off x="2120714" y="353005"/>
            <a:ext cx="2507040" cy="315000"/>
            <a:chOff x="8763074" y="5821585"/>
            <a:chExt cx="250704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5013C47-5B9B-4384-8937-BAC2DEC8D8F0}"/>
                    </a:ext>
                  </a:extLst>
                </p14:cNvPr>
                <p14:cNvContentPartPr/>
                <p14:nvPr/>
              </p14:nvContentPartPr>
              <p14:xfrm>
                <a:off x="8763074" y="5894665"/>
                <a:ext cx="238320" cy="2419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5013C47-5B9B-4384-8937-BAC2DEC8D8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54434" y="5885665"/>
                  <a:ext cx="255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D240385-960B-485F-8CCE-C9B6920A88F3}"/>
                    </a:ext>
                  </a:extLst>
                </p14:cNvPr>
                <p14:cNvContentPartPr/>
                <p14:nvPr/>
              </p14:nvContentPartPr>
              <p14:xfrm>
                <a:off x="9087074" y="5896465"/>
                <a:ext cx="233280" cy="1882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D240385-960B-485F-8CCE-C9B6920A88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78074" y="5887465"/>
                  <a:ext cx="250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E8847DC-1E1C-4062-AF32-14E01919B099}"/>
                    </a:ext>
                  </a:extLst>
                </p14:cNvPr>
                <p14:cNvContentPartPr/>
                <p14:nvPr/>
              </p14:nvContentPartPr>
              <p14:xfrm>
                <a:off x="9435554" y="5821585"/>
                <a:ext cx="277920" cy="252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E8847DC-1E1C-4062-AF32-14E01919B0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26554" y="5812585"/>
                  <a:ext cx="29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4520FA7-ABD2-4E37-9BD9-EC2C469115B4}"/>
                    </a:ext>
                  </a:extLst>
                </p14:cNvPr>
                <p14:cNvContentPartPr/>
                <p14:nvPr/>
              </p14:nvContentPartPr>
              <p14:xfrm>
                <a:off x="9962234" y="6090865"/>
                <a:ext cx="24120" cy="216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4520FA7-ABD2-4E37-9BD9-EC2C469115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53234" y="6081865"/>
                  <a:ext cx="41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E5F8120-E5C9-4F99-9D96-4BFAE330ACEA}"/>
                    </a:ext>
                  </a:extLst>
                </p14:cNvPr>
                <p14:cNvContentPartPr/>
                <p14:nvPr/>
              </p14:nvContentPartPr>
              <p14:xfrm>
                <a:off x="10298834" y="5837425"/>
                <a:ext cx="183240" cy="2692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E5F8120-E5C9-4F99-9D96-4BFAE330AC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90194" y="5828425"/>
                  <a:ext cx="200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71956C56-7375-4A4E-9C87-F39EFB7A01FA}"/>
                    </a:ext>
                  </a:extLst>
                </p14:cNvPr>
                <p14:cNvContentPartPr/>
                <p14:nvPr/>
              </p14:nvContentPartPr>
              <p14:xfrm>
                <a:off x="10571714" y="5828785"/>
                <a:ext cx="180360" cy="2271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71956C56-7375-4A4E-9C87-F39EFB7A01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62714" y="5819785"/>
                  <a:ext cx="198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63A81DB-CEEF-4DAD-A996-422E9323897F}"/>
                    </a:ext>
                  </a:extLst>
                </p14:cNvPr>
                <p14:cNvContentPartPr/>
                <p14:nvPr/>
              </p14:nvContentPartPr>
              <p14:xfrm>
                <a:off x="10795274" y="5838505"/>
                <a:ext cx="474840" cy="2300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63A81DB-CEEF-4DAD-A996-422E932389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86274" y="5829865"/>
                  <a:ext cx="49248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1C4D8D60-D2E9-4B43-9189-C6BC0557B07E}"/>
                  </a:ext>
                </a:extLst>
              </p14:cNvPr>
              <p14:cNvContentPartPr/>
              <p14:nvPr/>
            </p14:nvContentPartPr>
            <p14:xfrm>
              <a:off x="1988594" y="796885"/>
              <a:ext cx="3070440" cy="543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1C4D8D60-D2E9-4B43-9189-C6BC0557B07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79954" y="788245"/>
                <a:ext cx="308808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C76E723D-8472-4286-B29D-01687B999242}"/>
              </a:ext>
            </a:extLst>
          </p:cNvPr>
          <p:cNvGrpSpPr/>
          <p:nvPr/>
        </p:nvGrpSpPr>
        <p:grpSpPr>
          <a:xfrm>
            <a:off x="2317994" y="998485"/>
            <a:ext cx="928440" cy="209880"/>
            <a:chOff x="8960354" y="6467065"/>
            <a:chExt cx="92844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6034D55-7A61-4857-9BE0-1AC3633D7AE6}"/>
                    </a:ext>
                  </a:extLst>
                </p14:cNvPr>
                <p14:cNvContentPartPr/>
                <p14:nvPr/>
              </p14:nvContentPartPr>
              <p14:xfrm>
                <a:off x="8960354" y="6498745"/>
                <a:ext cx="90000" cy="1738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6034D55-7A61-4857-9BE0-1AC3633D7A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51354" y="6489745"/>
                  <a:ext cx="107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05ABD864-BA40-4A23-8E8E-C25CEFB2AAF6}"/>
                    </a:ext>
                  </a:extLst>
                </p14:cNvPr>
                <p14:cNvContentPartPr/>
                <p14:nvPr/>
              </p14:nvContentPartPr>
              <p14:xfrm>
                <a:off x="9150434" y="6536905"/>
                <a:ext cx="96480" cy="1400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05ABD864-BA40-4A23-8E8E-C25CEFB2AAF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41434" y="6527905"/>
                  <a:ext cx="114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208CBE8-1F7F-4FB2-BCB8-09530C574E85}"/>
                    </a:ext>
                  </a:extLst>
                </p14:cNvPr>
                <p14:cNvContentPartPr/>
                <p14:nvPr/>
              </p14:nvContentPartPr>
              <p14:xfrm>
                <a:off x="9319994" y="6509185"/>
                <a:ext cx="167040" cy="1609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208CBE8-1F7F-4FB2-BCB8-09530C574E8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10994" y="6500545"/>
                  <a:ext cx="184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DEDBD2C-FA44-46C9-B1D7-4150D917EF94}"/>
                    </a:ext>
                  </a:extLst>
                </p14:cNvPr>
                <p14:cNvContentPartPr/>
                <p14:nvPr/>
              </p14:nvContentPartPr>
              <p14:xfrm>
                <a:off x="9582074" y="6467065"/>
                <a:ext cx="306720" cy="1800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DEDBD2C-FA44-46C9-B1D7-4150D917EF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73434" y="6458425"/>
                  <a:ext cx="3243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CE9741C-EAF3-4EF7-B07E-6AB8E4FC15DB}"/>
              </a:ext>
            </a:extLst>
          </p:cNvPr>
          <p:cNvGrpSpPr/>
          <p:nvPr/>
        </p:nvGrpSpPr>
        <p:grpSpPr>
          <a:xfrm>
            <a:off x="3610394" y="976885"/>
            <a:ext cx="1362960" cy="265320"/>
            <a:chOff x="10252754" y="6445465"/>
            <a:chExt cx="136296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62590BE-DA1D-4D72-94BC-3104AABB9492}"/>
                    </a:ext>
                  </a:extLst>
                </p14:cNvPr>
                <p14:cNvContentPartPr/>
                <p14:nvPr/>
              </p14:nvContentPartPr>
              <p14:xfrm>
                <a:off x="10307834" y="6505225"/>
                <a:ext cx="21240" cy="1807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62590BE-DA1D-4D72-94BC-3104AABB94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99194" y="6496585"/>
                  <a:ext cx="38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25F49DA-702C-454E-85FD-B449CDBE0DF4}"/>
                    </a:ext>
                  </a:extLst>
                </p14:cNvPr>
                <p14:cNvContentPartPr/>
                <p14:nvPr/>
              </p14:nvContentPartPr>
              <p14:xfrm>
                <a:off x="10252754" y="6630145"/>
                <a:ext cx="141120" cy="187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25F49DA-702C-454E-85FD-B449CDBE0D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43754" y="6621505"/>
                  <a:ext cx="158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27BA1ED-C7C8-44AB-B6DD-0FFFAF7260F8}"/>
                    </a:ext>
                  </a:extLst>
                </p14:cNvPr>
                <p14:cNvContentPartPr/>
                <p14:nvPr/>
              </p14:nvContentPartPr>
              <p14:xfrm>
                <a:off x="10598354" y="6510625"/>
                <a:ext cx="187560" cy="2001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27BA1ED-C7C8-44AB-B6DD-0FFFAF7260F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89354" y="6501985"/>
                  <a:ext cx="205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C660FE5-106F-4C8D-A64C-7C264F788017}"/>
                    </a:ext>
                  </a:extLst>
                </p14:cNvPr>
                <p14:cNvContentPartPr/>
                <p14:nvPr/>
              </p14:nvContentPartPr>
              <p14:xfrm>
                <a:off x="10906514" y="6447265"/>
                <a:ext cx="151560" cy="231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C660FE5-106F-4C8D-A64C-7C264F7880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97514" y="6438625"/>
                  <a:ext cx="169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8AEB722-F353-4E2F-BCBA-63B26F7CB87F}"/>
                    </a:ext>
                  </a:extLst>
                </p14:cNvPr>
                <p14:cNvContentPartPr/>
                <p14:nvPr/>
              </p14:nvContentPartPr>
              <p14:xfrm>
                <a:off x="11113514" y="6445465"/>
                <a:ext cx="502200" cy="2390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28AEB722-F353-4E2F-BCBA-63B26F7CB8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04874" y="6436825"/>
                  <a:ext cx="51984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A1874CCE-32A6-4D87-831E-2D51A32AEE18}"/>
                  </a:ext>
                </a:extLst>
              </p14:cNvPr>
              <p14:cNvContentPartPr/>
              <p14:nvPr/>
            </p14:nvContentPartPr>
            <p14:xfrm>
              <a:off x="1831274" y="2329585"/>
              <a:ext cx="216360" cy="51156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A1874CCE-32A6-4D87-831E-2D51A32AEE1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22274" y="2320585"/>
                <a:ext cx="234000" cy="52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o 65">
            <a:extLst>
              <a:ext uri="{FF2B5EF4-FFF2-40B4-BE49-F238E27FC236}">
                <a16:creationId xmlns:a16="http://schemas.microsoft.com/office/drawing/2014/main" id="{1D4889CF-52CD-44ED-915B-80D20B1A448F}"/>
              </a:ext>
            </a:extLst>
          </p:cNvPr>
          <p:cNvGrpSpPr/>
          <p:nvPr/>
        </p:nvGrpSpPr>
        <p:grpSpPr>
          <a:xfrm>
            <a:off x="2702834" y="2893705"/>
            <a:ext cx="609840" cy="396360"/>
            <a:chOff x="3456674" y="2923945"/>
            <a:chExt cx="60984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32EE53E-65EC-4C62-82AA-90C73113FBFD}"/>
                    </a:ext>
                  </a:extLst>
                </p14:cNvPr>
                <p14:cNvContentPartPr/>
                <p14:nvPr/>
              </p14:nvContentPartPr>
              <p14:xfrm>
                <a:off x="3536234" y="2923945"/>
                <a:ext cx="221760" cy="3384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32EE53E-65EC-4C62-82AA-90C73113FB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27594" y="2915305"/>
                  <a:ext cx="2394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9A1C32F3-A8E6-4577-8D24-D07A9B9E1C58}"/>
                    </a:ext>
                  </a:extLst>
                </p14:cNvPr>
                <p14:cNvContentPartPr/>
                <p14:nvPr/>
              </p14:nvContentPartPr>
              <p14:xfrm>
                <a:off x="3456674" y="3292225"/>
                <a:ext cx="609840" cy="280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9A1C32F3-A8E6-4577-8D24-D07A9B9E1C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47674" y="3283585"/>
                  <a:ext cx="6274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8560A191-077B-4874-B501-00B7E0536933}"/>
              </a:ext>
            </a:extLst>
          </p:cNvPr>
          <p:cNvGrpSpPr/>
          <p:nvPr/>
        </p:nvGrpSpPr>
        <p:grpSpPr>
          <a:xfrm>
            <a:off x="2825234" y="3531625"/>
            <a:ext cx="384480" cy="308160"/>
            <a:chOff x="3579074" y="3561865"/>
            <a:chExt cx="3844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197BEB5B-430B-41D1-9E40-B7B221C36373}"/>
                    </a:ext>
                  </a:extLst>
                </p14:cNvPr>
                <p14:cNvContentPartPr/>
                <p14:nvPr/>
              </p14:nvContentPartPr>
              <p14:xfrm>
                <a:off x="3579074" y="3561865"/>
                <a:ext cx="224280" cy="2494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197BEB5B-430B-41D1-9E40-B7B221C363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70434" y="3552865"/>
                  <a:ext cx="241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D211D7D-0D60-4160-B21A-8E6ACF36C99A}"/>
                    </a:ext>
                  </a:extLst>
                </p14:cNvPr>
                <p14:cNvContentPartPr/>
                <p14:nvPr/>
              </p14:nvContentPartPr>
              <p14:xfrm>
                <a:off x="3930794" y="3732865"/>
                <a:ext cx="32760" cy="1371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DD211D7D-0D60-4160-B21A-8E6ACF36C9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21794" y="3724225"/>
                  <a:ext cx="504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3D75219C-DEA0-450C-9413-5A05F2834CE4}"/>
              </a:ext>
            </a:extLst>
          </p:cNvPr>
          <p:cNvGrpSpPr/>
          <p:nvPr/>
        </p:nvGrpSpPr>
        <p:grpSpPr>
          <a:xfrm>
            <a:off x="3525794" y="2913865"/>
            <a:ext cx="845640" cy="359280"/>
            <a:chOff x="4279634" y="2944105"/>
            <a:chExt cx="84564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4A98C681-0D17-48C5-B304-F002963424C7}"/>
                    </a:ext>
                  </a:extLst>
                </p14:cNvPr>
                <p14:cNvContentPartPr/>
                <p14:nvPr/>
              </p14:nvContentPartPr>
              <p14:xfrm>
                <a:off x="4361714" y="3191425"/>
                <a:ext cx="38880" cy="1119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4A98C681-0D17-48C5-B304-F002963424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53074" y="3182785"/>
                  <a:ext cx="56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D6F3D61-B8EC-4889-B26C-EB2E19A1B19B}"/>
                    </a:ext>
                  </a:extLst>
                </p14:cNvPr>
                <p14:cNvContentPartPr/>
                <p14:nvPr/>
              </p14:nvContentPartPr>
              <p14:xfrm>
                <a:off x="4279634" y="3263425"/>
                <a:ext cx="224640" cy="338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D6F3D61-B8EC-4889-B26C-EB2E19A1B1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70634" y="3254785"/>
                  <a:ext cx="242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7B60F91-5412-47A0-83F8-578023CF7C75}"/>
                    </a:ext>
                  </a:extLst>
                </p14:cNvPr>
                <p14:cNvContentPartPr/>
                <p14:nvPr/>
              </p14:nvContentPartPr>
              <p14:xfrm>
                <a:off x="4825394" y="2944105"/>
                <a:ext cx="83520" cy="2282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7B60F91-5412-47A0-83F8-578023CF7C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16394" y="2935465"/>
                  <a:ext cx="101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DB3ED72-7C22-4F49-B02B-2CAF7F053C83}"/>
                    </a:ext>
                  </a:extLst>
                </p14:cNvPr>
                <p14:cNvContentPartPr/>
                <p14:nvPr/>
              </p14:nvContentPartPr>
              <p14:xfrm>
                <a:off x="4674914" y="3228865"/>
                <a:ext cx="450360" cy="324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DB3ED72-7C22-4F49-B02B-2CAF7F053C8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66274" y="3220225"/>
                  <a:ext cx="4680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2A4E772E-41F1-46F1-87E5-55B3E2EE7931}"/>
              </a:ext>
            </a:extLst>
          </p:cNvPr>
          <p:cNvGrpSpPr/>
          <p:nvPr/>
        </p:nvGrpSpPr>
        <p:grpSpPr>
          <a:xfrm>
            <a:off x="3986594" y="3376465"/>
            <a:ext cx="484560" cy="383760"/>
            <a:chOff x="4740434" y="3406705"/>
            <a:chExt cx="48456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F56F52B-4D35-48DF-AE01-2DAF4DF09F32}"/>
                    </a:ext>
                  </a:extLst>
                </p14:cNvPr>
                <p14:cNvContentPartPr/>
                <p14:nvPr/>
              </p14:nvContentPartPr>
              <p14:xfrm>
                <a:off x="4740434" y="3406705"/>
                <a:ext cx="263160" cy="2930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F56F52B-4D35-48DF-AE01-2DAF4DF09F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1434" y="3397705"/>
                  <a:ext cx="280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C6DAE68-D171-4BCF-9CA5-848B59E8F027}"/>
                    </a:ext>
                  </a:extLst>
                </p14:cNvPr>
                <p14:cNvContentPartPr/>
                <p14:nvPr/>
              </p14:nvContentPartPr>
              <p14:xfrm>
                <a:off x="5020154" y="3600745"/>
                <a:ext cx="204840" cy="1897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C6DAE68-D171-4BCF-9CA5-848B59E8F0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11154" y="3591745"/>
                  <a:ext cx="22248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291B62B7-6C65-47C0-9431-E33F59D3335A}"/>
                  </a:ext>
                </a:extLst>
              </p14:cNvPr>
              <p14:cNvContentPartPr/>
              <p14:nvPr/>
            </p14:nvContentPartPr>
            <p14:xfrm>
              <a:off x="4742234" y="3153985"/>
              <a:ext cx="192240" cy="1044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291B62B7-6C65-47C0-9431-E33F59D3335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33234" y="3144985"/>
                <a:ext cx="2098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2CE9A40F-9C39-481E-AD34-7AAF3C49793B}"/>
                  </a:ext>
                </a:extLst>
              </p14:cNvPr>
              <p14:cNvContentPartPr/>
              <p14:nvPr/>
            </p14:nvContentPartPr>
            <p14:xfrm>
              <a:off x="4779674" y="3284305"/>
              <a:ext cx="178920" cy="1944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2CE9A40F-9C39-481E-AD34-7AAF3C49793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71034" y="3275305"/>
                <a:ext cx="196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BFFAB9A1-7794-4BD5-BA67-328E6299DC90}"/>
                  </a:ext>
                </a:extLst>
              </p14:cNvPr>
              <p14:cNvContentPartPr/>
              <p14:nvPr/>
            </p14:nvContentPartPr>
            <p14:xfrm>
              <a:off x="5518754" y="2833225"/>
              <a:ext cx="200880" cy="28908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BFFAB9A1-7794-4BD5-BA67-328E6299DC9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09754" y="2824225"/>
                <a:ext cx="21852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D77703E9-78DB-4C61-B6F2-BF6C8F13AFDC}"/>
                  </a:ext>
                </a:extLst>
              </p14:cNvPr>
              <p14:cNvContentPartPr/>
              <p14:nvPr/>
            </p14:nvContentPartPr>
            <p14:xfrm>
              <a:off x="5273594" y="3241825"/>
              <a:ext cx="1242360" cy="5832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D77703E9-78DB-4C61-B6F2-BF6C8F13AFD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64954" y="3232825"/>
                <a:ext cx="126000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o 90">
            <a:extLst>
              <a:ext uri="{FF2B5EF4-FFF2-40B4-BE49-F238E27FC236}">
                <a16:creationId xmlns:a16="http://schemas.microsoft.com/office/drawing/2014/main" id="{EE311371-D87B-49E0-AD39-429AEB8EFB95}"/>
              </a:ext>
            </a:extLst>
          </p:cNvPr>
          <p:cNvGrpSpPr/>
          <p:nvPr/>
        </p:nvGrpSpPr>
        <p:grpSpPr>
          <a:xfrm>
            <a:off x="5433434" y="3503545"/>
            <a:ext cx="711000" cy="227880"/>
            <a:chOff x="6187274" y="3533785"/>
            <a:chExt cx="71100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0C2F0BC5-59D0-4D60-BDA1-D66111EFDCA8}"/>
                    </a:ext>
                  </a:extLst>
                </p14:cNvPr>
                <p14:cNvContentPartPr/>
                <p14:nvPr/>
              </p14:nvContentPartPr>
              <p14:xfrm>
                <a:off x="6187274" y="3546025"/>
                <a:ext cx="106560" cy="2156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0C2F0BC5-59D0-4D60-BDA1-D66111EFDC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78274" y="3537025"/>
                  <a:ext cx="12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C16AAC2-1132-4ABD-B681-879423CEC3A9}"/>
                    </a:ext>
                  </a:extLst>
                </p14:cNvPr>
                <p14:cNvContentPartPr/>
                <p14:nvPr/>
              </p14:nvContentPartPr>
              <p14:xfrm>
                <a:off x="6400034" y="3584905"/>
                <a:ext cx="192960" cy="1432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C16AAC2-1132-4ABD-B681-879423CEC3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91034" y="3576265"/>
                  <a:ext cx="210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2BEAE3D-0FC4-4DF4-9316-6CA290F00D1C}"/>
                    </a:ext>
                  </a:extLst>
                </p14:cNvPr>
                <p14:cNvContentPartPr/>
                <p14:nvPr/>
              </p14:nvContentPartPr>
              <p14:xfrm>
                <a:off x="6643394" y="3533785"/>
                <a:ext cx="254880" cy="1803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2BEAE3D-0FC4-4DF4-9316-6CA290F00D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34394" y="3525145"/>
                  <a:ext cx="2725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E1810C24-0CA0-4255-8EA7-AF6AFCD6A298}"/>
              </a:ext>
            </a:extLst>
          </p:cNvPr>
          <p:cNvGrpSpPr/>
          <p:nvPr/>
        </p:nvGrpSpPr>
        <p:grpSpPr>
          <a:xfrm>
            <a:off x="6786674" y="2837185"/>
            <a:ext cx="1186560" cy="426240"/>
            <a:chOff x="7540514" y="2867425"/>
            <a:chExt cx="118656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9D512F58-10E3-4857-9488-14EC3744017F}"/>
                    </a:ext>
                  </a:extLst>
                </p14:cNvPr>
                <p14:cNvContentPartPr/>
                <p14:nvPr/>
              </p14:nvContentPartPr>
              <p14:xfrm>
                <a:off x="7625114" y="3139945"/>
                <a:ext cx="21600" cy="1537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9D512F58-10E3-4857-9488-14EC3744017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6474" y="3131305"/>
                  <a:ext cx="39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EADF9BA4-7FB2-467E-A7F6-7BDC617B2A6D}"/>
                    </a:ext>
                  </a:extLst>
                </p14:cNvPr>
                <p14:cNvContentPartPr/>
                <p14:nvPr/>
              </p14:nvContentPartPr>
              <p14:xfrm>
                <a:off x="7540514" y="3260185"/>
                <a:ext cx="227520" cy="176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EADF9BA4-7FB2-467E-A7F6-7BDC617B2A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31874" y="3251185"/>
                  <a:ext cx="245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7A8C22B7-7D7C-445A-A4D0-1B29DD2813EE}"/>
                    </a:ext>
                  </a:extLst>
                </p14:cNvPr>
                <p14:cNvContentPartPr/>
                <p14:nvPr/>
              </p14:nvContentPartPr>
              <p14:xfrm>
                <a:off x="8128754" y="2867425"/>
                <a:ext cx="205560" cy="304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7A8C22B7-7D7C-445A-A4D0-1B29DD2813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19754" y="2858785"/>
                  <a:ext cx="223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3FE2499-5C30-40B7-AA3D-139DE17B19CC}"/>
                    </a:ext>
                  </a:extLst>
                </p14:cNvPr>
                <p14:cNvContentPartPr/>
                <p14:nvPr/>
              </p14:nvContentPartPr>
              <p14:xfrm>
                <a:off x="7964954" y="3236065"/>
                <a:ext cx="762120" cy="363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3FE2499-5C30-40B7-AA3D-139DE17B19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55954" y="3227425"/>
                  <a:ext cx="77976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4F1D8402-2CD6-4413-955D-CC6B1221ED29}"/>
              </a:ext>
            </a:extLst>
          </p:cNvPr>
          <p:cNvGrpSpPr/>
          <p:nvPr/>
        </p:nvGrpSpPr>
        <p:grpSpPr>
          <a:xfrm>
            <a:off x="7347194" y="3449185"/>
            <a:ext cx="528840" cy="236520"/>
            <a:chOff x="8101034" y="3479425"/>
            <a:chExt cx="5288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1B5F1BB-023B-4505-B0CB-A5DB03847BD8}"/>
                    </a:ext>
                  </a:extLst>
                </p14:cNvPr>
                <p14:cNvContentPartPr/>
                <p14:nvPr/>
              </p14:nvContentPartPr>
              <p14:xfrm>
                <a:off x="8101034" y="3479425"/>
                <a:ext cx="194040" cy="2365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1B5F1BB-023B-4505-B0CB-A5DB03847B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92394" y="3470425"/>
                  <a:ext cx="211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C4011870-3428-4B5D-B2A4-37865872DE7C}"/>
                    </a:ext>
                  </a:extLst>
                </p14:cNvPr>
                <p14:cNvContentPartPr/>
                <p14:nvPr/>
              </p14:nvContentPartPr>
              <p14:xfrm>
                <a:off x="8327834" y="3494545"/>
                <a:ext cx="302040" cy="1746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C4011870-3428-4B5D-B2A4-37865872DE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18834" y="3485545"/>
                  <a:ext cx="31968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C60505E7-7170-4372-8061-FDB0903CC5FE}"/>
                  </a:ext>
                </a:extLst>
              </p14:cNvPr>
              <p14:cNvContentPartPr/>
              <p14:nvPr/>
            </p14:nvContentPartPr>
            <p14:xfrm>
              <a:off x="8296514" y="3279985"/>
              <a:ext cx="169560" cy="2412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C60505E7-7170-4372-8061-FDB0903CC5F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87514" y="3271345"/>
                <a:ext cx="187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897C0BFB-AFA9-4CC6-9A85-FFC282F543AF}"/>
                  </a:ext>
                </a:extLst>
              </p14:cNvPr>
              <p14:cNvContentPartPr/>
              <p14:nvPr/>
            </p14:nvContentPartPr>
            <p14:xfrm>
              <a:off x="8273114" y="3124105"/>
              <a:ext cx="227520" cy="3384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897C0BFB-AFA9-4CC6-9A85-FFC282F543A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64474" y="3115465"/>
                <a:ext cx="24516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EB73326-34BD-4A11-87CB-8008879FBB5C}"/>
              </a:ext>
            </a:extLst>
          </p:cNvPr>
          <p:cNvGrpSpPr/>
          <p:nvPr/>
        </p:nvGrpSpPr>
        <p:grpSpPr>
          <a:xfrm>
            <a:off x="8879714" y="2656825"/>
            <a:ext cx="1770120" cy="520920"/>
            <a:chOff x="9633554" y="2687065"/>
            <a:chExt cx="177012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209D7AF8-88A4-4ED0-AC4A-3439FA2AF84F}"/>
                    </a:ext>
                  </a:extLst>
                </p14:cNvPr>
                <p14:cNvContentPartPr/>
                <p14:nvPr/>
              </p14:nvContentPartPr>
              <p14:xfrm>
                <a:off x="9633554" y="3023305"/>
                <a:ext cx="1770120" cy="1846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209D7AF8-88A4-4ED0-AC4A-3439FA2AF8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24554" y="3014665"/>
                  <a:ext cx="1787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47A11D6-4B9E-4236-91B4-3E3ABF4EEE46}"/>
                    </a:ext>
                  </a:extLst>
                </p14:cNvPr>
                <p14:cNvContentPartPr/>
                <p14:nvPr/>
              </p14:nvContentPartPr>
              <p14:xfrm>
                <a:off x="9997874" y="2733865"/>
                <a:ext cx="202320" cy="2329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47A11D6-4B9E-4236-91B4-3E3ABF4EEE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88874" y="2725225"/>
                  <a:ext cx="219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C3C20ABE-3353-4749-8769-D589520281EC}"/>
                    </a:ext>
                  </a:extLst>
                </p14:cNvPr>
                <p14:cNvContentPartPr/>
                <p14:nvPr/>
              </p14:nvContentPartPr>
              <p14:xfrm>
                <a:off x="10477754" y="2759065"/>
                <a:ext cx="53280" cy="1393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C3C20ABE-3353-4749-8769-D589520281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68754" y="2750425"/>
                  <a:ext cx="70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D954474-E6E7-4F5D-9F3D-3BD7CA1384F4}"/>
                    </a:ext>
                  </a:extLst>
                </p14:cNvPr>
                <p14:cNvContentPartPr/>
                <p14:nvPr/>
              </p14:nvContentPartPr>
              <p14:xfrm>
                <a:off x="10417274" y="2841865"/>
                <a:ext cx="210240" cy="370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D954474-E6E7-4F5D-9F3D-3BD7CA1384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08274" y="2833225"/>
                  <a:ext cx="227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A33F970-0F38-451C-BEF3-3BA2B06BE2EA}"/>
                    </a:ext>
                  </a:extLst>
                </p14:cNvPr>
                <p14:cNvContentPartPr/>
                <p14:nvPr/>
              </p14:nvContentPartPr>
              <p14:xfrm>
                <a:off x="10773314" y="2687065"/>
                <a:ext cx="176400" cy="1980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A33F970-0F38-451C-BEF3-3BA2B06BE2E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764314" y="2678425"/>
                  <a:ext cx="1940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234B8753-C754-4163-91ED-19C5F44771A7}"/>
              </a:ext>
            </a:extLst>
          </p:cNvPr>
          <p:cNvGrpSpPr/>
          <p:nvPr/>
        </p:nvGrpSpPr>
        <p:grpSpPr>
          <a:xfrm>
            <a:off x="9417554" y="3297985"/>
            <a:ext cx="839520" cy="241920"/>
            <a:chOff x="10171394" y="3328225"/>
            <a:chExt cx="8395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FEA674E-AA03-4294-A372-579BC3468A1C}"/>
                    </a:ext>
                  </a:extLst>
                </p14:cNvPr>
                <p14:cNvContentPartPr/>
                <p14:nvPr/>
              </p14:nvContentPartPr>
              <p14:xfrm>
                <a:off x="10171394" y="3328225"/>
                <a:ext cx="150840" cy="2340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FEA674E-AA03-4294-A372-579BC3468A1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62394" y="3319585"/>
                  <a:ext cx="168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56C90B2A-B501-438E-BF37-42DE497398E8}"/>
                    </a:ext>
                  </a:extLst>
                </p14:cNvPr>
                <p14:cNvContentPartPr/>
                <p14:nvPr/>
              </p14:nvContentPartPr>
              <p14:xfrm>
                <a:off x="10430234" y="3354505"/>
                <a:ext cx="264600" cy="2156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56C90B2A-B501-438E-BF37-42DE497398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21234" y="3345505"/>
                  <a:ext cx="282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16C9A1E5-4F24-453F-98F3-F8CEAA3449D3}"/>
                    </a:ext>
                  </a:extLst>
                </p14:cNvPr>
                <p14:cNvContentPartPr/>
                <p14:nvPr/>
              </p14:nvContentPartPr>
              <p14:xfrm>
                <a:off x="10750274" y="3331105"/>
                <a:ext cx="260640" cy="2185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16C9A1E5-4F24-453F-98F3-F8CEAA3449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41634" y="3322105"/>
                  <a:ext cx="2782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07F4B634-5FA8-473C-9EBA-5D4A64CD22D3}"/>
              </a:ext>
            </a:extLst>
          </p:cNvPr>
          <p:cNvGrpSpPr/>
          <p:nvPr/>
        </p:nvGrpSpPr>
        <p:grpSpPr>
          <a:xfrm>
            <a:off x="2436074" y="1730545"/>
            <a:ext cx="603000" cy="289800"/>
            <a:chOff x="2436074" y="1730545"/>
            <a:chExt cx="60300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948CB3F6-8B31-4575-9C9A-72A797B806A8}"/>
                    </a:ext>
                  </a:extLst>
                </p14:cNvPr>
                <p14:cNvContentPartPr/>
                <p14:nvPr/>
              </p14:nvContentPartPr>
              <p14:xfrm>
                <a:off x="2436074" y="1730545"/>
                <a:ext cx="238680" cy="2898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948CB3F6-8B31-4575-9C9A-72A797B806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27074" y="1721545"/>
                  <a:ext cx="256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8629E3E1-26F4-46CE-925B-0C583562738A}"/>
                    </a:ext>
                  </a:extLst>
                </p14:cNvPr>
                <p14:cNvContentPartPr/>
                <p14:nvPr/>
              </p14:nvContentPartPr>
              <p14:xfrm>
                <a:off x="2770874" y="1801825"/>
                <a:ext cx="268200" cy="1879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8629E3E1-26F4-46CE-925B-0C58356273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62234" y="1793185"/>
                  <a:ext cx="2858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5422D103-F63A-4CD1-A36F-EF2A1DECA513}"/>
              </a:ext>
            </a:extLst>
          </p:cNvPr>
          <p:cNvGrpSpPr/>
          <p:nvPr/>
        </p:nvGrpSpPr>
        <p:grpSpPr>
          <a:xfrm>
            <a:off x="3262994" y="1764025"/>
            <a:ext cx="317880" cy="219960"/>
            <a:chOff x="3262994" y="1764025"/>
            <a:chExt cx="31788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597C64E-56CA-4C52-A214-69A614B56477}"/>
                    </a:ext>
                  </a:extLst>
                </p14:cNvPr>
                <p14:cNvContentPartPr/>
                <p14:nvPr/>
              </p14:nvContentPartPr>
              <p14:xfrm>
                <a:off x="3388634" y="1764025"/>
                <a:ext cx="41040" cy="2199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597C64E-56CA-4C52-A214-69A614B564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79634" y="1755025"/>
                  <a:ext cx="58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E9398CDF-4C48-4E1C-82B0-B83010366B34}"/>
                    </a:ext>
                  </a:extLst>
                </p14:cNvPr>
                <p14:cNvContentPartPr/>
                <p14:nvPr/>
              </p14:nvContentPartPr>
              <p14:xfrm>
                <a:off x="3262994" y="1893985"/>
                <a:ext cx="317880" cy="504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E9398CDF-4C48-4E1C-82B0-B83010366B3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53994" y="1884985"/>
                  <a:ext cx="3355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208ACF4E-F896-400E-918B-43E7D868C7EE}"/>
              </a:ext>
            </a:extLst>
          </p:cNvPr>
          <p:cNvGrpSpPr/>
          <p:nvPr/>
        </p:nvGrpSpPr>
        <p:grpSpPr>
          <a:xfrm>
            <a:off x="3893354" y="1631185"/>
            <a:ext cx="4246560" cy="360000"/>
            <a:chOff x="3893354" y="1631185"/>
            <a:chExt cx="424656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46FF5C9-A53E-4428-80D9-B90C7E855EDF}"/>
                    </a:ext>
                  </a:extLst>
                </p14:cNvPr>
                <p14:cNvContentPartPr/>
                <p14:nvPr/>
              </p14:nvContentPartPr>
              <p14:xfrm>
                <a:off x="3893354" y="1835665"/>
                <a:ext cx="39240" cy="1378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46FF5C9-A53E-4428-80D9-B90C7E855E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84714" y="1826665"/>
                  <a:ext cx="56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0C3FC33B-5735-4526-9670-2420F09DE7E3}"/>
                    </a:ext>
                  </a:extLst>
                </p14:cNvPr>
                <p14:cNvContentPartPr/>
                <p14:nvPr/>
              </p14:nvContentPartPr>
              <p14:xfrm>
                <a:off x="4077674" y="1859785"/>
                <a:ext cx="163800" cy="1314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0C3FC33B-5735-4526-9670-2420F09DE7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68674" y="1851145"/>
                  <a:ext cx="181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B7A9B0E5-2E20-4F7A-9CC8-FA086F4BC0CE}"/>
                    </a:ext>
                  </a:extLst>
                </p14:cNvPr>
                <p14:cNvContentPartPr/>
                <p14:nvPr/>
              </p14:nvContentPartPr>
              <p14:xfrm>
                <a:off x="4411034" y="1858345"/>
                <a:ext cx="180000" cy="1267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B7A9B0E5-2E20-4F7A-9CC8-FA086F4BC0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02034" y="1849345"/>
                  <a:ext cx="197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B57A7D4-FF7E-44B6-B622-01093EEF54A2}"/>
                    </a:ext>
                  </a:extLst>
                </p14:cNvPr>
                <p14:cNvContentPartPr/>
                <p14:nvPr/>
              </p14:nvContentPartPr>
              <p14:xfrm>
                <a:off x="4800914" y="1726225"/>
                <a:ext cx="207720" cy="2196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B57A7D4-FF7E-44B6-B622-01093EEF54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91914" y="1717225"/>
                  <a:ext cx="225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4EAF7EE8-9998-496B-8572-776A16591C05}"/>
                    </a:ext>
                  </a:extLst>
                </p14:cNvPr>
                <p14:cNvContentPartPr/>
                <p14:nvPr/>
              </p14:nvContentPartPr>
              <p14:xfrm>
                <a:off x="5132114" y="1730545"/>
                <a:ext cx="380160" cy="2221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4EAF7EE8-9998-496B-8572-776A16591C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23114" y="1721905"/>
                  <a:ext cx="397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E1D0C0B-D2DD-48F0-84B5-9CEA48A58E78}"/>
                    </a:ext>
                  </a:extLst>
                </p14:cNvPr>
                <p14:cNvContentPartPr/>
                <p14:nvPr/>
              </p14:nvContentPartPr>
              <p14:xfrm>
                <a:off x="5718914" y="1832065"/>
                <a:ext cx="213480" cy="223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E1D0C0B-D2DD-48F0-84B5-9CEA48A58E7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10274" y="1823425"/>
                  <a:ext cx="231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14C688E-A604-40E7-B867-50E0B424F992}"/>
                    </a:ext>
                  </a:extLst>
                </p14:cNvPr>
                <p14:cNvContentPartPr/>
                <p14:nvPr/>
              </p14:nvContentPartPr>
              <p14:xfrm>
                <a:off x="5808914" y="1920265"/>
                <a:ext cx="228240" cy="241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14C688E-A604-40E7-B867-50E0B424F9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99914" y="1911265"/>
                  <a:ext cx="245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2B42411D-69E5-4BE1-A569-ADDA60F75475}"/>
                    </a:ext>
                  </a:extLst>
                </p14:cNvPr>
                <p14:cNvContentPartPr/>
                <p14:nvPr/>
              </p14:nvContentPartPr>
              <p14:xfrm>
                <a:off x="6298514" y="1732705"/>
                <a:ext cx="154800" cy="1800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2B42411D-69E5-4BE1-A569-ADDA60F754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89874" y="1724065"/>
                  <a:ext cx="172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D2BEB647-199B-4079-BD48-909F2BB382CA}"/>
                    </a:ext>
                  </a:extLst>
                </p14:cNvPr>
                <p14:cNvContentPartPr/>
                <p14:nvPr/>
              </p14:nvContentPartPr>
              <p14:xfrm>
                <a:off x="6542594" y="1774105"/>
                <a:ext cx="122400" cy="1486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D2BEB647-199B-4079-BD48-909F2BB382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33594" y="1765465"/>
                  <a:ext cx="140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30CD1246-1CEA-4220-9880-6DEBEDF3AA21}"/>
                    </a:ext>
                  </a:extLst>
                </p14:cNvPr>
                <p14:cNvContentPartPr/>
                <p14:nvPr/>
              </p14:nvContentPartPr>
              <p14:xfrm>
                <a:off x="6827714" y="1685545"/>
                <a:ext cx="198720" cy="2134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30CD1246-1CEA-4220-9880-6DEBEDF3AA2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19074" y="1676905"/>
                  <a:ext cx="216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9671145F-0201-4296-9A6A-68625F371F57}"/>
                    </a:ext>
                  </a:extLst>
                </p14:cNvPr>
                <p14:cNvContentPartPr/>
                <p14:nvPr/>
              </p14:nvContentPartPr>
              <p14:xfrm>
                <a:off x="7167914" y="1631185"/>
                <a:ext cx="268200" cy="2422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9671145F-0201-4296-9A6A-68625F371F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59274" y="1622545"/>
                  <a:ext cx="285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A67AA85B-4E5F-4E36-8398-764E313A02EF}"/>
                    </a:ext>
                  </a:extLst>
                </p14:cNvPr>
                <p14:cNvContentPartPr/>
                <p14:nvPr/>
              </p14:nvContentPartPr>
              <p14:xfrm>
                <a:off x="7543034" y="1632985"/>
                <a:ext cx="596880" cy="2523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A67AA85B-4E5F-4E36-8398-764E313A02E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34394" y="1624345"/>
                  <a:ext cx="6145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6A11C684-D5E0-41EE-9528-65F688B195A4}"/>
              </a:ext>
            </a:extLst>
          </p:cNvPr>
          <p:cNvGrpSpPr/>
          <p:nvPr/>
        </p:nvGrpSpPr>
        <p:grpSpPr>
          <a:xfrm>
            <a:off x="261674" y="3017185"/>
            <a:ext cx="1654200" cy="370800"/>
            <a:chOff x="1015514" y="3047425"/>
            <a:chExt cx="16542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94928F4-C434-466F-BD16-993758C7117E}"/>
                    </a:ext>
                  </a:extLst>
                </p14:cNvPr>
                <p14:cNvContentPartPr/>
                <p14:nvPr/>
              </p14:nvContentPartPr>
              <p14:xfrm>
                <a:off x="1493594" y="3047425"/>
                <a:ext cx="204480" cy="2235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94928F4-C434-466F-BD16-993758C711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84954" y="3038425"/>
                  <a:ext cx="222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F639858-C232-47AF-BBAB-ED9FB74CC460}"/>
                    </a:ext>
                  </a:extLst>
                </p14:cNvPr>
                <p14:cNvContentPartPr/>
                <p14:nvPr/>
              </p14:nvContentPartPr>
              <p14:xfrm>
                <a:off x="1015514" y="3335065"/>
                <a:ext cx="1654200" cy="831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F639858-C232-47AF-BBAB-ED9FB74CC4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6514" y="3326065"/>
                  <a:ext cx="16718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3AC52016-A779-421D-93FD-B754083CA352}"/>
              </a:ext>
            </a:extLst>
          </p:cNvPr>
          <p:cNvGrpSpPr/>
          <p:nvPr/>
        </p:nvGrpSpPr>
        <p:grpSpPr>
          <a:xfrm>
            <a:off x="286514" y="3506065"/>
            <a:ext cx="1488960" cy="376920"/>
            <a:chOff x="1040354" y="3536305"/>
            <a:chExt cx="148896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E1E822FB-B20F-4453-AF63-B4017255F53D}"/>
                    </a:ext>
                  </a:extLst>
                </p14:cNvPr>
                <p14:cNvContentPartPr/>
                <p14:nvPr/>
              </p14:nvContentPartPr>
              <p14:xfrm>
                <a:off x="1040354" y="3603985"/>
                <a:ext cx="267120" cy="2394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E1E822FB-B20F-4453-AF63-B4017255F53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1354" y="3594985"/>
                  <a:ext cx="284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250DA853-C71D-44B5-94CA-8FF643FB0C83}"/>
                    </a:ext>
                  </a:extLst>
                </p14:cNvPr>
                <p14:cNvContentPartPr/>
                <p14:nvPr/>
              </p14:nvContentPartPr>
              <p14:xfrm>
                <a:off x="1460834" y="3786865"/>
                <a:ext cx="47880" cy="1263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250DA853-C71D-44B5-94CA-8FF643FB0C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52194" y="3778225"/>
                  <a:ext cx="65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F5548AD-D816-41ED-81F6-593FE8C5E2A2}"/>
                    </a:ext>
                  </a:extLst>
                </p14:cNvPr>
                <p14:cNvContentPartPr/>
                <p14:nvPr/>
              </p14:nvContentPartPr>
              <p14:xfrm>
                <a:off x="1703114" y="3591025"/>
                <a:ext cx="202320" cy="2149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F5548AD-D816-41ED-81F6-593FE8C5E2A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94114" y="3582025"/>
                  <a:ext cx="219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08ABFEAF-8362-4AEE-976D-865A72C38775}"/>
                    </a:ext>
                  </a:extLst>
                </p14:cNvPr>
                <p14:cNvContentPartPr/>
                <p14:nvPr/>
              </p14:nvContentPartPr>
              <p14:xfrm>
                <a:off x="1800674" y="3638905"/>
                <a:ext cx="206280" cy="1605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08ABFEAF-8362-4AEE-976D-865A72C387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92034" y="3630265"/>
                  <a:ext cx="223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D72DBAB7-3E69-41B9-829F-233200A34D82}"/>
                    </a:ext>
                  </a:extLst>
                </p14:cNvPr>
                <p14:cNvContentPartPr/>
                <p14:nvPr/>
              </p14:nvContentPartPr>
              <p14:xfrm>
                <a:off x="2017754" y="3536305"/>
                <a:ext cx="244440" cy="2383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D72DBAB7-3E69-41B9-829F-233200A34D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08754" y="3527665"/>
                  <a:ext cx="262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0894CDD4-2AF7-4F6C-BAEA-BB1908179E40}"/>
                    </a:ext>
                  </a:extLst>
                </p14:cNvPr>
                <p14:cNvContentPartPr/>
                <p14:nvPr/>
              </p14:nvContentPartPr>
              <p14:xfrm>
                <a:off x="2345354" y="3671665"/>
                <a:ext cx="183960" cy="1706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0894CDD4-2AF7-4F6C-BAEA-BB1908179E4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36714" y="3663025"/>
                  <a:ext cx="20160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Entrada de lápiz 156">
                <a:extLst>
                  <a:ext uri="{FF2B5EF4-FFF2-40B4-BE49-F238E27FC236}">
                    <a16:creationId xmlns:a16="http://schemas.microsoft.com/office/drawing/2014/main" id="{4A4238CA-4859-4181-ADE4-853904C96EC8}"/>
                  </a:ext>
                </a:extLst>
              </p14:cNvPr>
              <p14:cNvContentPartPr/>
              <p14:nvPr/>
            </p14:nvContentPartPr>
            <p14:xfrm>
              <a:off x="2155634" y="3258385"/>
              <a:ext cx="225720" cy="34200"/>
            </p14:xfrm>
          </p:contentPart>
        </mc:Choice>
        <mc:Fallback xmlns="">
          <p:pic>
            <p:nvPicPr>
              <p:cNvPr id="157" name="Entrada de lápiz 156">
                <a:extLst>
                  <a:ext uri="{FF2B5EF4-FFF2-40B4-BE49-F238E27FC236}">
                    <a16:creationId xmlns:a16="http://schemas.microsoft.com/office/drawing/2014/main" id="{4A4238CA-4859-4181-ADE4-853904C96EC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46634" y="3249745"/>
                <a:ext cx="243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Entrada de lápiz 157">
                <a:extLst>
                  <a:ext uri="{FF2B5EF4-FFF2-40B4-BE49-F238E27FC236}">
                    <a16:creationId xmlns:a16="http://schemas.microsoft.com/office/drawing/2014/main" id="{CC45AC7A-BA1E-4CCA-8E90-8B663AD7576A}"/>
                  </a:ext>
                </a:extLst>
              </p14:cNvPr>
              <p14:cNvContentPartPr/>
              <p14:nvPr/>
            </p14:nvContentPartPr>
            <p14:xfrm>
              <a:off x="2177954" y="3388345"/>
              <a:ext cx="184680" cy="24840"/>
            </p14:xfrm>
          </p:contentPart>
        </mc:Choice>
        <mc:Fallback xmlns="">
          <p:pic>
            <p:nvPicPr>
              <p:cNvPr id="158" name="Entrada de lápiz 157">
                <a:extLst>
                  <a:ext uri="{FF2B5EF4-FFF2-40B4-BE49-F238E27FC236}">
                    <a16:creationId xmlns:a16="http://schemas.microsoft.com/office/drawing/2014/main" id="{CC45AC7A-BA1E-4CCA-8E90-8B663AD7576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169314" y="3379705"/>
                <a:ext cx="20232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o 168">
            <a:extLst>
              <a:ext uri="{FF2B5EF4-FFF2-40B4-BE49-F238E27FC236}">
                <a16:creationId xmlns:a16="http://schemas.microsoft.com/office/drawing/2014/main" id="{F6CCF86D-BF06-425C-BB33-3EC5FEED144E}"/>
              </a:ext>
            </a:extLst>
          </p:cNvPr>
          <p:cNvGrpSpPr/>
          <p:nvPr/>
        </p:nvGrpSpPr>
        <p:grpSpPr>
          <a:xfrm>
            <a:off x="10666034" y="2611465"/>
            <a:ext cx="1053000" cy="462240"/>
            <a:chOff x="10666034" y="2611465"/>
            <a:chExt cx="105300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76058BDA-BA97-4FD3-B032-90BE2E7FA721}"/>
                    </a:ext>
                  </a:extLst>
                </p14:cNvPr>
                <p14:cNvContentPartPr/>
                <p14:nvPr/>
              </p14:nvContentPartPr>
              <p14:xfrm>
                <a:off x="10666034" y="2912065"/>
                <a:ext cx="144360" cy="1404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76058BDA-BA97-4FD3-B032-90BE2E7FA72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657034" y="2903065"/>
                  <a:ext cx="162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E62C17C-0131-4F34-811B-BEE6BCEFF81B}"/>
                    </a:ext>
                  </a:extLst>
                </p14:cNvPr>
                <p14:cNvContentPartPr/>
                <p14:nvPr/>
              </p14:nvContentPartPr>
              <p14:xfrm>
                <a:off x="10685474" y="3046345"/>
                <a:ext cx="115920" cy="273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E62C17C-0131-4F34-811B-BEE6BCEFF8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76474" y="3037705"/>
                  <a:ext cx="133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56B8EB6C-3CA0-4CB2-AA65-7F3F197C9D72}"/>
                    </a:ext>
                  </a:extLst>
                </p14:cNvPr>
                <p14:cNvContentPartPr/>
                <p14:nvPr/>
              </p14:nvContentPartPr>
              <p14:xfrm>
                <a:off x="11099474" y="2611465"/>
                <a:ext cx="220680" cy="2548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56B8EB6C-3CA0-4CB2-AA65-7F3F197C9D7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90834" y="2602825"/>
                  <a:ext cx="238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A30085C0-ADAE-4676-8C9A-C052386A4B76}"/>
                    </a:ext>
                  </a:extLst>
                </p14:cNvPr>
                <p14:cNvContentPartPr/>
                <p14:nvPr/>
              </p14:nvContentPartPr>
              <p14:xfrm>
                <a:off x="10926674" y="2978665"/>
                <a:ext cx="792360" cy="414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A30085C0-ADAE-4676-8C9A-C052386A4B7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17674" y="2970025"/>
                  <a:ext cx="8100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253BE9C3-0CE7-479F-AEB6-A2E34CA1D854}"/>
              </a:ext>
            </a:extLst>
          </p:cNvPr>
          <p:cNvGrpSpPr/>
          <p:nvPr/>
        </p:nvGrpSpPr>
        <p:grpSpPr>
          <a:xfrm>
            <a:off x="11111714" y="3273865"/>
            <a:ext cx="694080" cy="263160"/>
            <a:chOff x="11111714" y="3273865"/>
            <a:chExt cx="6940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B3DBBC2C-A92E-4844-81FE-DAFCBB0FD8D0}"/>
                    </a:ext>
                  </a:extLst>
                </p14:cNvPr>
                <p14:cNvContentPartPr/>
                <p14:nvPr/>
              </p14:nvContentPartPr>
              <p14:xfrm>
                <a:off x="11111714" y="3273865"/>
                <a:ext cx="159840" cy="2307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B3DBBC2C-A92E-4844-81FE-DAFCBB0FD8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03074" y="3265225"/>
                  <a:ext cx="177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BAF6C0ED-B746-459D-90B0-34A57CF3F5BE}"/>
                    </a:ext>
                  </a:extLst>
                </p14:cNvPr>
                <p14:cNvContentPartPr/>
                <p14:nvPr/>
              </p14:nvContentPartPr>
              <p14:xfrm>
                <a:off x="11336714" y="3321025"/>
                <a:ext cx="180000" cy="2160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BAF6C0ED-B746-459D-90B0-34A57CF3F5B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28074" y="3312025"/>
                  <a:ext cx="197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92F53DAE-B3A8-4ABA-85A2-C91AE75F2C57}"/>
                    </a:ext>
                  </a:extLst>
                </p14:cNvPr>
                <p14:cNvContentPartPr/>
                <p14:nvPr/>
              </p14:nvContentPartPr>
              <p14:xfrm>
                <a:off x="11538674" y="3311665"/>
                <a:ext cx="267120" cy="2134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92F53DAE-B3A8-4ABA-85A2-C91AE75F2C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29674" y="3302665"/>
                  <a:ext cx="2847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4D52D932-B6ED-4461-B9E0-2BB8288D4C23}"/>
                  </a:ext>
                </a:extLst>
              </p14:cNvPr>
              <p14:cNvContentPartPr/>
              <p14:nvPr/>
            </p14:nvContentPartPr>
            <p14:xfrm>
              <a:off x="2389634" y="2206105"/>
              <a:ext cx="818640" cy="111600"/>
            </p14:xfrm>
          </p:contentPart>
        </mc:Choice>
        <mc:Fallback xmlns=""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4D52D932-B6ED-4461-B9E0-2BB8288D4C2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380994" y="2197465"/>
                <a:ext cx="8362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129082EC-C404-4DE5-8C01-DFE9B7F52BDC}"/>
                  </a:ext>
                </a:extLst>
              </p14:cNvPr>
              <p14:cNvContentPartPr/>
              <p14:nvPr/>
            </p14:nvContentPartPr>
            <p14:xfrm>
              <a:off x="5362874" y="668905"/>
              <a:ext cx="225360" cy="1008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129082EC-C404-4DE5-8C01-DFE9B7F52BD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353874" y="660265"/>
                <a:ext cx="243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6778A46B-81AB-4F35-8D8D-DBEDCC619D99}"/>
                  </a:ext>
                </a:extLst>
              </p14:cNvPr>
              <p14:cNvContentPartPr/>
              <p14:nvPr/>
            </p14:nvContentPartPr>
            <p14:xfrm>
              <a:off x="5400314" y="777985"/>
              <a:ext cx="209520" cy="2124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6778A46B-81AB-4F35-8D8D-DBEDCC619D9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391674" y="769345"/>
                <a:ext cx="22716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upo 189">
            <a:extLst>
              <a:ext uri="{FF2B5EF4-FFF2-40B4-BE49-F238E27FC236}">
                <a16:creationId xmlns:a16="http://schemas.microsoft.com/office/drawing/2014/main" id="{13FFF678-72EE-44D4-B5B9-D10F7DBB5A93}"/>
              </a:ext>
            </a:extLst>
          </p:cNvPr>
          <p:cNvGrpSpPr/>
          <p:nvPr/>
        </p:nvGrpSpPr>
        <p:grpSpPr>
          <a:xfrm>
            <a:off x="1491434" y="4410025"/>
            <a:ext cx="5224320" cy="1792800"/>
            <a:chOff x="1491434" y="4410025"/>
            <a:chExt cx="5224320" cy="179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7C99F352-9AAB-472E-840F-FAC29FB54CB6}"/>
                    </a:ext>
                  </a:extLst>
                </p14:cNvPr>
                <p14:cNvContentPartPr/>
                <p14:nvPr/>
              </p14:nvContentPartPr>
              <p14:xfrm>
                <a:off x="1796354" y="4591105"/>
                <a:ext cx="48240" cy="3427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7C99F352-9AAB-472E-840F-FAC29FB54C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87354" y="4582465"/>
                  <a:ext cx="65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B5C0BE21-4DC3-470C-97C5-1074CC6D3481}"/>
                    </a:ext>
                  </a:extLst>
                </p14:cNvPr>
                <p14:cNvContentPartPr/>
                <p14:nvPr/>
              </p14:nvContentPartPr>
              <p14:xfrm>
                <a:off x="1491434" y="4949305"/>
                <a:ext cx="583920" cy="3243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B5C0BE21-4DC3-470C-97C5-1074CC6D348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82434" y="4940305"/>
                  <a:ext cx="601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42FD84C5-7C99-4F17-8A17-3DFF2953276A}"/>
                    </a:ext>
                  </a:extLst>
                </p14:cNvPr>
                <p14:cNvContentPartPr/>
                <p14:nvPr/>
              </p14:nvContentPartPr>
              <p14:xfrm>
                <a:off x="2312594" y="4754905"/>
                <a:ext cx="23040" cy="1875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42FD84C5-7C99-4F17-8A17-3DFF2953276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03954" y="4745905"/>
                  <a:ext cx="40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74EDA58-8B4C-4DE0-98AD-0B33CC929584}"/>
                    </a:ext>
                  </a:extLst>
                </p14:cNvPr>
                <p14:cNvContentPartPr/>
                <p14:nvPr/>
              </p14:nvContentPartPr>
              <p14:xfrm>
                <a:off x="2222954" y="4898905"/>
                <a:ext cx="212040" cy="226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74EDA58-8B4C-4DE0-98AD-0B33CC92958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13954" y="4890265"/>
                  <a:ext cx="229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3B8F7430-1A01-444C-9814-44741D6CE2F3}"/>
                    </a:ext>
                  </a:extLst>
                </p14:cNvPr>
                <p14:cNvContentPartPr/>
                <p14:nvPr/>
              </p14:nvContentPartPr>
              <p14:xfrm>
                <a:off x="1706354" y="5303545"/>
                <a:ext cx="91440" cy="8463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3B8F7430-1A01-444C-9814-44741D6CE2F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97714" y="5294905"/>
                  <a:ext cx="1090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056658F7-3A1D-4C4E-B394-56A33FBF86AE}"/>
                    </a:ext>
                  </a:extLst>
                </p14:cNvPr>
                <p14:cNvContentPartPr/>
                <p14:nvPr/>
              </p14:nvContentPartPr>
              <p14:xfrm>
                <a:off x="1742354" y="4410025"/>
                <a:ext cx="3304440" cy="2656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056658F7-3A1D-4C4E-B394-56A33FBF86A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733714" y="4401385"/>
                  <a:ext cx="3322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9401FB96-C055-4BAA-B24C-81681BD08A70}"/>
                    </a:ext>
                  </a:extLst>
                </p14:cNvPr>
                <p14:cNvContentPartPr/>
                <p14:nvPr/>
              </p14:nvContentPartPr>
              <p14:xfrm>
                <a:off x="5011874" y="4673185"/>
                <a:ext cx="18720" cy="3258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9401FB96-C055-4BAA-B24C-81681BD08A7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03234" y="4664185"/>
                  <a:ext cx="36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8C653803-B348-4AE9-A786-B4908C70B8BF}"/>
                    </a:ext>
                  </a:extLst>
                </p14:cNvPr>
                <p14:cNvContentPartPr/>
                <p14:nvPr/>
              </p14:nvContentPartPr>
              <p14:xfrm>
                <a:off x="4713794" y="5031025"/>
                <a:ext cx="630360" cy="288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8C653803-B348-4AE9-A786-B4908C70B8B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04794" y="5022385"/>
                  <a:ext cx="64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1EACA9D6-1986-461C-B76A-FC4F06CADDC2}"/>
                    </a:ext>
                  </a:extLst>
                </p14:cNvPr>
                <p14:cNvContentPartPr/>
                <p14:nvPr/>
              </p14:nvContentPartPr>
              <p14:xfrm>
                <a:off x="4714154" y="5109505"/>
                <a:ext cx="326880" cy="2383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1EACA9D6-1986-461C-B76A-FC4F06CADDC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05514" y="5100505"/>
                  <a:ext cx="344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1E2D8AA5-0F85-4CD4-A3D0-3B2AF8723C68}"/>
                    </a:ext>
                  </a:extLst>
                </p14:cNvPr>
                <p14:cNvContentPartPr/>
                <p14:nvPr/>
              </p14:nvContentPartPr>
              <p14:xfrm>
                <a:off x="5099354" y="5065945"/>
                <a:ext cx="216000" cy="321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1E2D8AA5-0F85-4CD4-A3D0-3B2AF8723C6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90714" y="5056945"/>
                  <a:ext cx="233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2D7D02B1-4D79-4AB0-9381-5B9FCBFA70DC}"/>
                    </a:ext>
                  </a:extLst>
                </p14:cNvPr>
                <p14:cNvContentPartPr/>
                <p14:nvPr/>
              </p14:nvContentPartPr>
              <p14:xfrm>
                <a:off x="4658714" y="5420545"/>
                <a:ext cx="619200" cy="554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2D7D02B1-4D79-4AB0-9381-5B9FCBFA70D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50074" y="5411905"/>
                  <a:ext cx="636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506D536A-901D-4B69-B900-ADB7275A188F}"/>
                    </a:ext>
                  </a:extLst>
                </p14:cNvPr>
                <p14:cNvContentPartPr/>
                <p14:nvPr/>
              </p14:nvContentPartPr>
              <p14:xfrm>
                <a:off x="4967234" y="4611625"/>
                <a:ext cx="1748520" cy="14151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506D536A-901D-4B69-B900-ADB7275A188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58594" y="4602625"/>
                  <a:ext cx="1766160" cy="14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D7E32879-1F13-4FD4-AE21-E80046990FD5}"/>
                    </a:ext>
                  </a:extLst>
                </p14:cNvPr>
                <p14:cNvContentPartPr/>
                <p14:nvPr/>
              </p14:nvContentPartPr>
              <p14:xfrm>
                <a:off x="1687634" y="6058825"/>
                <a:ext cx="4935600" cy="1440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D7E32879-1F13-4FD4-AE21-E80046990F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78634" y="6050185"/>
                  <a:ext cx="4953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D0A73D4F-3DFD-4529-A3B1-165EA348E51B}"/>
                    </a:ext>
                  </a:extLst>
                </p14:cNvPr>
                <p14:cNvContentPartPr/>
                <p14:nvPr/>
              </p14:nvContentPartPr>
              <p14:xfrm>
                <a:off x="5044274" y="5524945"/>
                <a:ext cx="76680" cy="6022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D0A73D4F-3DFD-4529-A3B1-165EA348E5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35634" y="5515945"/>
                  <a:ext cx="94320" cy="6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F34FED97-ADEB-4DF6-ACB3-167EB24B6849}"/>
              </a:ext>
            </a:extLst>
          </p:cNvPr>
          <p:cNvGrpSpPr/>
          <p:nvPr/>
        </p:nvGrpSpPr>
        <p:grpSpPr>
          <a:xfrm>
            <a:off x="6947954" y="4962625"/>
            <a:ext cx="2293200" cy="397440"/>
            <a:chOff x="6947954" y="4962625"/>
            <a:chExt cx="229320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4DBBF79C-2583-4A00-A618-6CC3047D0C5A}"/>
                    </a:ext>
                  </a:extLst>
                </p14:cNvPr>
                <p14:cNvContentPartPr/>
                <p14:nvPr/>
              </p14:nvContentPartPr>
              <p14:xfrm>
                <a:off x="6947954" y="4972345"/>
                <a:ext cx="160200" cy="2833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4DBBF79C-2583-4A00-A618-6CC3047D0C5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39314" y="4963705"/>
                  <a:ext cx="177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BF595FA-885B-48F7-92D5-F0FD4FE4FD21}"/>
                    </a:ext>
                  </a:extLst>
                </p14:cNvPr>
                <p14:cNvContentPartPr/>
                <p14:nvPr/>
              </p14:nvContentPartPr>
              <p14:xfrm>
                <a:off x="7169354" y="5170345"/>
                <a:ext cx="183960" cy="1897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BF595FA-885B-48F7-92D5-F0FD4FE4FD2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60354" y="5161705"/>
                  <a:ext cx="201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1DD52CFE-122F-45D8-B77A-363EA8314B7D}"/>
                    </a:ext>
                  </a:extLst>
                </p14:cNvPr>
                <p14:cNvContentPartPr/>
                <p14:nvPr/>
              </p14:nvContentPartPr>
              <p14:xfrm>
                <a:off x="7527194" y="5127145"/>
                <a:ext cx="218880" cy="673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1DD52CFE-122F-45D8-B77A-363EA8314B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18554" y="5118505"/>
                  <a:ext cx="236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688ED851-0A45-4D62-BE44-3F7A266B0066}"/>
                    </a:ext>
                  </a:extLst>
                </p14:cNvPr>
                <p14:cNvContentPartPr/>
                <p14:nvPr/>
              </p14:nvContentPartPr>
              <p14:xfrm>
                <a:off x="7560314" y="5231905"/>
                <a:ext cx="142560" cy="298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688ED851-0A45-4D62-BE44-3F7A266B00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51314" y="5222905"/>
                  <a:ext cx="160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0681B416-A33D-4AEF-8704-D9296E363793}"/>
                    </a:ext>
                  </a:extLst>
                </p14:cNvPr>
                <p14:cNvContentPartPr/>
                <p14:nvPr/>
              </p14:nvContentPartPr>
              <p14:xfrm>
                <a:off x="8017874" y="4971985"/>
                <a:ext cx="222480" cy="2570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0681B416-A33D-4AEF-8704-D9296E36379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08874" y="4963345"/>
                  <a:ext cx="240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AD8F7C6-7C87-4B3E-8C19-7BC316492DCF}"/>
                    </a:ext>
                  </a:extLst>
                </p14:cNvPr>
                <p14:cNvContentPartPr/>
                <p14:nvPr/>
              </p14:nvContentPartPr>
              <p14:xfrm>
                <a:off x="8298314" y="5040025"/>
                <a:ext cx="196200" cy="1735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AD8F7C6-7C87-4B3E-8C19-7BC316492D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89314" y="5031025"/>
                  <a:ext cx="213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AEA1984-3168-4C73-8A91-365EECC7A7DA}"/>
                    </a:ext>
                  </a:extLst>
                </p14:cNvPr>
                <p14:cNvContentPartPr/>
                <p14:nvPr/>
              </p14:nvContentPartPr>
              <p14:xfrm>
                <a:off x="8569754" y="4962625"/>
                <a:ext cx="199080" cy="2314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AEA1984-3168-4C73-8A91-365EECC7A7D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60754" y="4953985"/>
                  <a:ext cx="216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305B75CC-DFB6-4023-8C55-2445FEFDC30C}"/>
                    </a:ext>
                  </a:extLst>
                </p14:cNvPr>
                <p14:cNvContentPartPr/>
                <p14:nvPr/>
              </p14:nvContentPartPr>
              <p14:xfrm>
                <a:off x="8862794" y="4990345"/>
                <a:ext cx="378360" cy="1976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305B75CC-DFB6-4023-8C55-2445FEFDC30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54154" y="4981705"/>
                  <a:ext cx="3960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5681DBC3-29EB-427E-8CE5-DAC78B7340CD}"/>
              </a:ext>
            </a:extLst>
          </p:cNvPr>
          <p:cNvGrpSpPr/>
          <p:nvPr/>
        </p:nvGrpSpPr>
        <p:grpSpPr>
          <a:xfrm>
            <a:off x="5943914" y="453985"/>
            <a:ext cx="833400" cy="354600"/>
            <a:chOff x="5943914" y="453985"/>
            <a:chExt cx="83340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9A995013-BE4B-42CD-A755-F014091B96A7}"/>
                    </a:ext>
                  </a:extLst>
                </p14:cNvPr>
                <p14:cNvContentPartPr/>
                <p14:nvPr/>
              </p14:nvContentPartPr>
              <p14:xfrm>
                <a:off x="5943914" y="453985"/>
                <a:ext cx="280080" cy="3402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9A995013-BE4B-42CD-A755-F014091B96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35274" y="444985"/>
                  <a:ext cx="297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67E4497A-A9DA-4263-9370-BF252D6474B2}"/>
                    </a:ext>
                  </a:extLst>
                </p14:cNvPr>
                <p14:cNvContentPartPr/>
                <p14:nvPr/>
              </p14:nvContentPartPr>
              <p14:xfrm>
                <a:off x="6406154" y="615985"/>
                <a:ext cx="371160" cy="1926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67E4497A-A9DA-4263-9370-BF252D6474B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97514" y="606985"/>
                  <a:ext cx="3888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62E3B846-0272-483E-B829-6F70D9CB4938}"/>
              </a:ext>
            </a:extLst>
          </p:cNvPr>
          <p:cNvGrpSpPr/>
          <p:nvPr/>
        </p:nvGrpSpPr>
        <p:grpSpPr>
          <a:xfrm>
            <a:off x="723914" y="5287705"/>
            <a:ext cx="580320" cy="314640"/>
            <a:chOff x="723914" y="5287705"/>
            <a:chExt cx="5803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09C2B91F-9769-4B96-BA8A-8AEB95D96C9C}"/>
                    </a:ext>
                  </a:extLst>
                </p14:cNvPr>
                <p14:cNvContentPartPr/>
                <p14:nvPr/>
              </p14:nvContentPartPr>
              <p14:xfrm>
                <a:off x="723914" y="5287705"/>
                <a:ext cx="268560" cy="3146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09C2B91F-9769-4B96-BA8A-8AEB95D96C9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5274" y="5278705"/>
                  <a:ext cx="2862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636FD09F-33A4-4F51-9C1E-F74190B317A9}"/>
                    </a:ext>
                  </a:extLst>
                </p14:cNvPr>
                <p14:cNvContentPartPr/>
                <p14:nvPr/>
              </p14:nvContentPartPr>
              <p14:xfrm>
                <a:off x="1118474" y="5409025"/>
                <a:ext cx="185760" cy="1616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636FD09F-33A4-4F51-9C1E-F74190B317A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09834" y="5400025"/>
                  <a:ext cx="2034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B2A2B119-A1F3-42CF-8895-9C1D52173035}"/>
              </a:ext>
            </a:extLst>
          </p:cNvPr>
          <p:cNvGrpSpPr/>
          <p:nvPr/>
        </p:nvGrpSpPr>
        <p:grpSpPr>
          <a:xfrm>
            <a:off x="3044834" y="4808545"/>
            <a:ext cx="1169280" cy="224280"/>
            <a:chOff x="3044834" y="4808545"/>
            <a:chExt cx="11692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852FE0C8-B0D2-42D2-89CE-1AA79B8B1D2C}"/>
                    </a:ext>
                  </a:extLst>
                </p14:cNvPr>
                <p14:cNvContentPartPr/>
                <p14:nvPr/>
              </p14:nvContentPartPr>
              <p14:xfrm>
                <a:off x="3044834" y="4827985"/>
                <a:ext cx="36000" cy="1994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852FE0C8-B0D2-42D2-89CE-1AA79B8B1D2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36194" y="4818985"/>
                  <a:ext cx="53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80973BC3-6B42-44D6-A3A5-77C10B20A363}"/>
                    </a:ext>
                  </a:extLst>
                </p14:cNvPr>
                <p14:cNvContentPartPr/>
                <p14:nvPr/>
              </p14:nvContentPartPr>
              <p14:xfrm>
                <a:off x="3160034" y="4905745"/>
                <a:ext cx="142200" cy="1270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80973BC3-6B42-44D6-A3A5-77C10B20A36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51394" y="4897105"/>
                  <a:ext cx="159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76E30BC2-C4D9-4E69-8611-963CBE2A1B80}"/>
                    </a:ext>
                  </a:extLst>
                </p14:cNvPr>
                <p14:cNvContentPartPr/>
                <p14:nvPr/>
              </p14:nvContentPartPr>
              <p14:xfrm>
                <a:off x="3416354" y="4833385"/>
                <a:ext cx="169200" cy="17964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76E30BC2-C4D9-4E69-8611-963CBE2A1B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07714" y="4824385"/>
                  <a:ext cx="186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8B5474AD-D367-4FD9-8E58-FD41433F30B6}"/>
                    </a:ext>
                  </a:extLst>
                </p14:cNvPr>
                <p14:cNvContentPartPr/>
                <p14:nvPr/>
              </p14:nvContentPartPr>
              <p14:xfrm>
                <a:off x="3671234" y="4808545"/>
                <a:ext cx="126000" cy="1821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8B5474AD-D367-4FD9-8E58-FD41433F30B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62234" y="4799545"/>
                  <a:ext cx="143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227DDD7D-8F52-4DC9-8F8B-3D3F917A4138}"/>
                    </a:ext>
                  </a:extLst>
                </p14:cNvPr>
                <p14:cNvContentPartPr/>
                <p14:nvPr/>
              </p14:nvContentPartPr>
              <p14:xfrm>
                <a:off x="3910274" y="4808545"/>
                <a:ext cx="303840" cy="1695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227DDD7D-8F52-4DC9-8F8B-3D3F917A413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01274" y="4799545"/>
                  <a:ext cx="32148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C42C91AE-67A7-4D5A-8F60-F0661C6E8B87}"/>
                  </a:ext>
                </a:extLst>
              </p14:cNvPr>
              <p14:cNvContentPartPr/>
              <p14:nvPr/>
            </p14:nvContentPartPr>
            <p14:xfrm>
              <a:off x="-166006" y="6501625"/>
              <a:ext cx="360" cy="36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C42C91AE-67A7-4D5A-8F60-F0661C6E8B8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-174646" y="649298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13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2A576821-3421-4BBA-A902-12866627BC5F}"/>
              </a:ext>
            </a:extLst>
          </p:cNvPr>
          <p:cNvGrpSpPr/>
          <p:nvPr/>
        </p:nvGrpSpPr>
        <p:grpSpPr>
          <a:xfrm>
            <a:off x="632114" y="330505"/>
            <a:ext cx="1930320" cy="302400"/>
            <a:chOff x="632114" y="330505"/>
            <a:chExt cx="19303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0B834F9-E0C8-4237-B202-3CB5D321D3DF}"/>
                    </a:ext>
                  </a:extLst>
                </p14:cNvPr>
                <p14:cNvContentPartPr/>
                <p14:nvPr/>
              </p14:nvContentPartPr>
              <p14:xfrm>
                <a:off x="632114" y="341305"/>
                <a:ext cx="240120" cy="2250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0B834F9-E0C8-4237-B202-3CB5D321D3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3474" y="332665"/>
                  <a:ext cx="257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390C528-B5F7-4AC4-9222-A19579D0D256}"/>
                    </a:ext>
                  </a:extLst>
                </p14:cNvPr>
                <p14:cNvContentPartPr/>
                <p14:nvPr/>
              </p14:nvContentPartPr>
              <p14:xfrm>
                <a:off x="1022714" y="371185"/>
                <a:ext cx="181440" cy="1674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390C528-B5F7-4AC4-9222-A19579D0D2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4074" y="362545"/>
                  <a:ext cx="199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83A4D4B-90DB-46BF-A773-3871C0C840D8}"/>
                    </a:ext>
                  </a:extLst>
                </p14:cNvPr>
                <p14:cNvContentPartPr/>
                <p14:nvPr/>
              </p14:nvContentPartPr>
              <p14:xfrm>
                <a:off x="1305314" y="366505"/>
                <a:ext cx="77760" cy="213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83A4D4B-90DB-46BF-A773-3871C0C840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6314" y="357505"/>
                  <a:ext cx="95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530049B8-4251-49EE-A8DF-9B7DB71353F1}"/>
                    </a:ext>
                  </a:extLst>
                </p14:cNvPr>
                <p14:cNvContentPartPr/>
                <p14:nvPr/>
              </p14:nvContentPartPr>
              <p14:xfrm>
                <a:off x="1268954" y="350665"/>
                <a:ext cx="165960" cy="1220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530049B8-4251-49EE-A8DF-9B7DB71353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0314" y="342025"/>
                  <a:ext cx="183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2336DE82-5ABD-40D6-AAF0-CDFC6C6A4AB8}"/>
                    </a:ext>
                  </a:extLst>
                </p14:cNvPr>
                <p14:cNvContentPartPr/>
                <p14:nvPr/>
              </p14:nvContentPartPr>
              <p14:xfrm>
                <a:off x="1489274" y="405745"/>
                <a:ext cx="227520" cy="1591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2336DE82-5ABD-40D6-AAF0-CDFC6C6A4A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0634" y="396745"/>
                  <a:ext cx="245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543B8A1-AD1F-41B2-8A20-7B1A223DA8FE}"/>
                    </a:ext>
                  </a:extLst>
                </p14:cNvPr>
                <p14:cNvContentPartPr/>
                <p14:nvPr/>
              </p14:nvContentPartPr>
              <p14:xfrm>
                <a:off x="1722914" y="397825"/>
                <a:ext cx="296640" cy="1630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543B8A1-AD1F-41B2-8A20-7B1A223DA8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3914" y="389185"/>
                  <a:ext cx="314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04B0AD6-85B1-4849-8904-415598E8951A}"/>
                    </a:ext>
                  </a:extLst>
                </p14:cNvPr>
                <p14:cNvContentPartPr/>
                <p14:nvPr/>
              </p14:nvContentPartPr>
              <p14:xfrm>
                <a:off x="2111714" y="330505"/>
                <a:ext cx="242280" cy="3024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04B0AD6-85B1-4849-8904-415598E895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2714" y="321505"/>
                  <a:ext cx="259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8B5C539-1685-403E-BDAD-3663AE5D4BB7}"/>
                    </a:ext>
                  </a:extLst>
                </p14:cNvPr>
                <p14:cNvContentPartPr/>
                <p14:nvPr/>
              </p14:nvContentPartPr>
              <p14:xfrm>
                <a:off x="2358314" y="373705"/>
                <a:ext cx="204120" cy="1699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8B5C539-1685-403E-BDAD-3663AE5D4B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9314" y="365065"/>
                  <a:ext cx="2217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A6FAE25-8762-4887-B8A8-99F1661D2874}"/>
              </a:ext>
            </a:extLst>
          </p:cNvPr>
          <p:cNvGrpSpPr/>
          <p:nvPr/>
        </p:nvGrpSpPr>
        <p:grpSpPr>
          <a:xfrm>
            <a:off x="3226634" y="288745"/>
            <a:ext cx="427680" cy="255600"/>
            <a:chOff x="3226634" y="288745"/>
            <a:chExt cx="42768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5D476C3-146C-4996-B6AC-D108294C894C}"/>
                    </a:ext>
                  </a:extLst>
                </p14:cNvPr>
                <p14:cNvContentPartPr/>
                <p14:nvPr/>
              </p14:nvContentPartPr>
              <p14:xfrm>
                <a:off x="3366314" y="324025"/>
                <a:ext cx="59760" cy="1461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5D476C3-146C-4996-B6AC-D108294C89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7674" y="315385"/>
                  <a:ext cx="77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0587E7C-B0C3-4617-BFDA-7F836387E6D0}"/>
                    </a:ext>
                  </a:extLst>
                </p14:cNvPr>
                <p14:cNvContentPartPr/>
                <p14:nvPr/>
              </p14:nvContentPartPr>
              <p14:xfrm>
                <a:off x="3226634" y="288745"/>
                <a:ext cx="427680" cy="255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0587E7C-B0C3-4617-BFDA-7F836387E6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7634" y="280105"/>
                  <a:ext cx="44532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42A25DD-3F5E-434A-9CB6-383333BB0000}"/>
              </a:ext>
            </a:extLst>
          </p:cNvPr>
          <p:cNvGrpSpPr/>
          <p:nvPr/>
        </p:nvGrpSpPr>
        <p:grpSpPr>
          <a:xfrm>
            <a:off x="4156154" y="247705"/>
            <a:ext cx="587160" cy="250560"/>
            <a:chOff x="4156154" y="247705"/>
            <a:chExt cx="5871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C1BE577-0001-4600-94C4-50C6EBC49A84}"/>
                    </a:ext>
                  </a:extLst>
                </p14:cNvPr>
                <p14:cNvContentPartPr/>
                <p14:nvPr/>
              </p14:nvContentPartPr>
              <p14:xfrm>
                <a:off x="4156154" y="317185"/>
                <a:ext cx="195840" cy="1810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C1BE577-0001-4600-94C4-50C6EBC49A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7154" y="308545"/>
                  <a:ext cx="213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6FE948E1-7B2B-440A-B78F-EA477C68AF60}"/>
                    </a:ext>
                  </a:extLst>
                </p14:cNvPr>
                <p14:cNvContentPartPr/>
                <p14:nvPr/>
              </p14:nvContentPartPr>
              <p14:xfrm>
                <a:off x="4373234" y="247705"/>
                <a:ext cx="370080" cy="2394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6FE948E1-7B2B-440A-B78F-EA477C68AF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64594" y="239065"/>
                  <a:ext cx="38772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3FB9A919-883E-485F-B99F-699E0A879774}"/>
                  </a:ext>
                </a:extLst>
              </p14:cNvPr>
              <p14:cNvContentPartPr/>
              <p14:nvPr/>
            </p14:nvContentPartPr>
            <p14:xfrm>
              <a:off x="4870394" y="523105"/>
              <a:ext cx="153000" cy="10908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3FB9A919-883E-485F-B99F-699E0A8797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61394" y="514465"/>
                <a:ext cx="17064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8DD5DF87-6626-453E-8B8A-7172537E000E}"/>
              </a:ext>
            </a:extLst>
          </p:cNvPr>
          <p:cNvGrpSpPr/>
          <p:nvPr/>
        </p:nvGrpSpPr>
        <p:grpSpPr>
          <a:xfrm>
            <a:off x="5375474" y="268225"/>
            <a:ext cx="1441080" cy="239760"/>
            <a:chOff x="5375474" y="268225"/>
            <a:chExt cx="144108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CCC5D3B-CBCE-4A08-9EEF-AEC1A5426F66}"/>
                    </a:ext>
                  </a:extLst>
                </p14:cNvPr>
                <p14:cNvContentPartPr/>
                <p14:nvPr/>
              </p14:nvContentPartPr>
              <p14:xfrm>
                <a:off x="5375474" y="284425"/>
                <a:ext cx="213120" cy="220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CCC5D3B-CBCE-4A08-9EEF-AEC1A5426F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66834" y="275785"/>
                  <a:ext cx="230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3CB110C-0045-4E9D-8C60-FAB2CA1FE569}"/>
                    </a:ext>
                  </a:extLst>
                </p14:cNvPr>
                <p14:cNvContentPartPr/>
                <p14:nvPr/>
              </p14:nvContentPartPr>
              <p14:xfrm>
                <a:off x="5782274" y="342745"/>
                <a:ext cx="39960" cy="90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3CB110C-0045-4E9D-8C60-FAB2CA1FE5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73634" y="333745"/>
                  <a:ext cx="57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101CD83-9EE2-44DC-870A-11140377A494}"/>
                    </a:ext>
                  </a:extLst>
                </p14:cNvPr>
                <p14:cNvContentPartPr/>
                <p14:nvPr/>
              </p14:nvContentPartPr>
              <p14:xfrm>
                <a:off x="5582834" y="326545"/>
                <a:ext cx="464040" cy="1814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101CD83-9EE2-44DC-870A-11140377A4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73834" y="317545"/>
                  <a:ext cx="481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1A356F5-E1C6-4827-B168-96DBA90B387A}"/>
                    </a:ext>
                  </a:extLst>
                </p14:cNvPr>
                <p14:cNvContentPartPr/>
                <p14:nvPr/>
              </p14:nvContentPartPr>
              <p14:xfrm>
                <a:off x="5974154" y="268225"/>
                <a:ext cx="136800" cy="561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1A356F5-E1C6-4827-B168-96DBA90B38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65154" y="259585"/>
                  <a:ext cx="154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3206B09-D15E-4E5C-AC7A-5D62A1D7D02E}"/>
                    </a:ext>
                  </a:extLst>
                </p14:cNvPr>
                <p14:cNvContentPartPr/>
                <p14:nvPr/>
              </p14:nvContentPartPr>
              <p14:xfrm>
                <a:off x="6145154" y="316105"/>
                <a:ext cx="91800" cy="1317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3206B09-D15E-4E5C-AC7A-5D62A1D7D0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36154" y="307465"/>
                  <a:ext cx="109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D7FB51F-5EDC-4E8B-986C-A6C0C905C225}"/>
                    </a:ext>
                  </a:extLst>
                </p14:cNvPr>
                <p14:cNvContentPartPr/>
                <p14:nvPr/>
              </p14:nvContentPartPr>
              <p14:xfrm>
                <a:off x="6321194" y="313225"/>
                <a:ext cx="95760" cy="1306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D7FB51F-5EDC-4E8B-986C-A6C0C905C2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12554" y="304225"/>
                  <a:ext cx="113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DFFC70A-81BC-40DE-8458-530E58F0598D}"/>
                    </a:ext>
                  </a:extLst>
                </p14:cNvPr>
                <p14:cNvContentPartPr/>
                <p14:nvPr/>
              </p14:nvContentPartPr>
              <p14:xfrm>
                <a:off x="6279434" y="328705"/>
                <a:ext cx="300960" cy="137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DFFC70A-81BC-40DE-8458-530E58F059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70794" y="319705"/>
                  <a:ext cx="318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5323482-B048-404F-8402-5E2EDCC13FEE}"/>
                    </a:ext>
                  </a:extLst>
                </p14:cNvPr>
                <p14:cNvContentPartPr/>
                <p14:nvPr/>
              </p14:nvContentPartPr>
              <p14:xfrm>
                <a:off x="6605234" y="326545"/>
                <a:ext cx="211320" cy="1404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5323482-B048-404F-8402-5E2EDCC13F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96594" y="317905"/>
                  <a:ext cx="2289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9F89EF9-A0E8-4F55-8049-255C5B2B30AE}"/>
              </a:ext>
            </a:extLst>
          </p:cNvPr>
          <p:cNvGrpSpPr/>
          <p:nvPr/>
        </p:nvGrpSpPr>
        <p:grpSpPr>
          <a:xfrm>
            <a:off x="7189874" y="205945"/>
            <a:ext cx="1820880" cy="335520"/>
            <a:chOff x="7189874" y="205945"/>
            <a:chExt cx="182088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39798DF-4AAD-4035-96EE-7C0D7398D669}"/>
                    </a:ext>
                  </a:extLst>
                </p14:cNvPr>
                <p14:cNvContentPartPr/>
                <p14:nvPr/>
              </p14:nvContentPartPr>
              <p14:xfrm>
                <a:off x="7189874" y="232585"/>
                <a:ext cx="316440" cy="2030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39798DF-4AAD-4035-96EE-7C0D7398D6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81234" y="223585"/>
                  <a:ext cx="334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EA5FBE4-0980-4512-B382-B2CB35AD5630}"/>
                    </a:ext>
                  </a:extLst>
                </p14:cNvPr>
                <p14:cNvContentPartPr/>
                <p14:nvPr/>
              </p14:nvContentPartPr>
              <p14:xfrm>
                <a:off x="7599194" y="289105"/>
                <a:ext cx="99720" cy="1324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EA5FBE4-0980-4512-B382-B2CB35AD56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0194" y="280105"/>
                  <a:ext cx="117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C159E37-5A40-4B9D-B5A3-5EFBC5178BD8}"/>
                    </a:ext>
                  </a:extLst>
                </p14:cNvPr>
                <p14:cNvContentPartPr/>
                <p14:nvPr/>
              </p14:nvContentPartPr>
              <p14:xfrm>
                <a:off x="7550954" y="273265"/>
                <a:ext cx="313560" cy="197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C159E37-5A40-4B9D-B5A3-5EFBC5178BD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42314" y="264265"/>
                  <a:ext cx="331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C94148A-1323-4B4A-97FA-362B47A80B1A}"/>
                    </a:ext>
                  </a:extLst>
                </p14:cNvPr>
                <p14:cNvContentPartPr/>
                <p14:nvPr/>
              </p14:nvContentPartPr>
              <p14:xfrm>
                <a:off x="7835714" y="266785"/>
                <a:ext cx="190440" cy="1652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C94148A-1323-4B4A-97FA-362B47A80B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26714" y="258145"/>
                  <a:ext cx="208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8B11507-0715-4907-9780-6A806E355367}"/>
                    </a:ext>
                  </a:extLst>
                </p14:cNvPr>
                <p14:cNvContentPartPr/>
                <p14:nvPr/>
              </p14:nvContentPartPr>
              <p14:xfrm>
                <a:off x="7793954" y="349225"/>
                <a:ext cx="69480" cy="100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8B11507-0715-4907-9780-6A806E3553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84954" y="340585"/>
                  <a:ext cx="8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8FB8FA1-F0E9-4926-90E1-9977F5D81A9F}"/>
                    </a:ext>
                  </a:extLst>
                </p14:cNvPr>
                <p14:cNvContentPartPr/>
                <p14:nvPr/>
              </p14:nvContentPartPr>
              <p14:xfrm>
                <a:off x="7780274" y="283345"/>
                <a:ext cx="278640" cy="47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8FB8FA1-F0E9-4926-90E1-9977F5D81A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71274" y="274345"/>
                  <a:ext cx="296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FA68A6A-B35A-4BA7-90C1-CC949F8CFE48}"/>
                    </a:ext>
                  </a:extLst>
                </p14:cNvPr>
                <p14:cNvContentPartPr/>
                <p14:nvPr/>
              </p14:nvContentPartPr>
              <p14:xfrm>
                <a:off x="8133794" y="269305"/>
                <a:ext cx="258120" cy="1828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FA68A6A-B35A-4BA7-90C1-CC949F8CFE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24794" y="260665"/>
                  <a:ext cx="275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A1646A6-93A9-4D5C-B4C6-7626609E3B62}"/>
                    </a:ext>
                  </a:extLst>
                </p14:cNvPr>
                <p14:cNvContentPartPr/>
                <p14:nvPr/>
              </p14:nvContentPartPr>
              <p14:xfrm>
                <a:off x="8421794" y="237625"/>
                <a:ext cx="204840" cy="2124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A1646A6-93A9-4D5C-B4C6-7626609E3B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12794" y="228985"/>
                  <a:ext cx="222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4DD1F11-2382-4F8D-9417-A5D28DEF8F2A}"/>
                    </a:ext>
                  </a:extLst>
                </p14:cNvPr>
                <p14:cNvContentPartPr/>
                <p14:nvPr/>
              </p14:nvContentPartPr>
              <p14:xfrm>
                <a:off x="8800514" y="205945"/>
                <a:ext cx="210240" cy="3355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4DD1F11-2382-4F8D-9417-A5D28DEF8F2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91514" y="196945"/>
                  <a:ext cx="22788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7926CA1A-2119-4206-8272-B858405F5F62}"/>
              </a:ext>
            </a:extLst>
          </p:cNvPr>
          <p:cNvGrpSpPr/>
          <p:nvPr/>
        </p:nvGrpSpPr>
        <p:grpSpPr>
          <a:xfrm>
            <a:off x="1192274" y="1128265"/>
            <a:ext cx="6308280" cy="1417320"/>
            <a:chOff x="1192274" y="1128265"/>
            <a:chExt cx="6308280" cy="14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C28F726-46B6-477A-AE80-B58935722F8E}"/>
                    </a:ext>
                  </a:extLst>
                </p14:cNvPr>
                <p14:cNvContentPartPr/>
                <p14:nvPr/>
              </p14:nvContentPartPr>
              <p14:xfrm>
                <a:off x="1192274" y="1174705"/>
                <a:ext cx="618120" cy="7419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C28F726-46B6-477A-AE80-B58935722F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83634" y="1165705"/>
                  <a:ext cx="63576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3B68491-12B0-400C-97B5-729FE30AC053}"/>
                    </a:ext>
                  </a:extLst>
                </p14:cNvPr>
                <p14:cNvContentPartPr/>
                <p14:nvPr/>
              </p14:nvContentPartPr>
              <p14:xfrm>
                <a:off x="1949354" y="1421305"/>
                <a:ext cx="29520" cy="180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3B68491-12B0-400C-97B5-729FE30AC0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40354" y="1412305"/>
                  <a:ext cx="47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B7684AE-68F1-40ED-B3EE-B672644244FC}"/>
                    </a:ext>
                  </a:extLst>
                </p14:cNvPr>
                <p14:cNvContentPartPr/>
                <p14:nvPr/>
              </p14:nvContentPartPr>
              <p14:xfrm>
                <a:off x="1863674" y="1557025"/>
                <a:ext cx="183960" cy="86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B7684AE-68F1-40ED-B3EE-B672644244F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54674" y="1548385"/>
                  <a:ext cx="201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35EC09C-BED0-42C1-82B3-50EBDC7565B5}"/>
                    </a:ext>
                  </a:extLst>
                </p14:cNvPr>
                <p14:cNvContentPartPr/>
                <p14:nvPr/>
              </p14:nvContentPartPr>
              <p14:xfrm>
                <a:off x="1985714" y="1667545"/>
                <a:ext cx="265320" cy="2649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35EC09C-BED0-42C1-82B3-50EBDC7565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77074" y="1658545"/>
                  <a:ext cx="282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C019D11-BA04-4EB7-AA9B-05573DE1394D}"/>
                    </a:ext>
                  </a:extLst>
                </p14:cNvPr>
                <p14:cNvContentPartPr/>
                <p14:nvPr/>
              </p14:nvContentPartPr>
              <p14:xfrm>
                <a:off x="2339954" y="1774825"/>
                <a:ext cx="185040" cy="1429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C019D11-BA04-4EB7-AA9B-05573DE139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30954" y="1766185"/>
                  <a:ext cx="202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62A14C4-9322-45BA-8B7A-DE9C876C801C}"/>
                    </a:ext>
                  </a:extLst>
                </p14:cNvPr>
                <p14:cNvContentPartPr/>
                <p14:nvPr/>
              </p14:nvContentPartPr>
              <p14:xfrm>
                <a:off x="1485314" y="1128265"/>
                <a:ext cx="2809080" cy="1904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62A14C4-9322-45BA-8B7A-DE9C876C80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76314" y="1119265"/>
                  <a:ext cx="2826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CB7FF00-B837-4183-B1D0-27F3E3E33796}"/>
                    </a:ext>
                  </a:extLst>
                </p14:cNvPr>
                <p14:cNvContentPartPr/>
                <p14:nvPr/>
              </p14:nvContentPartPr>
              <p14:xfrm>
                <a:off x="3089474" y="1546225"/>
                <a:ext cx="36000" cy="1634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CB7FF00-B837-4183-B1D0-27F3E3E337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80474" y="1537585"/>
                  <a:ext cx="53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9631118-10B0-46D4-975D-9F15C8BECAFE}"/>
                    </a:ext>
                  </a:extLst>
                </p14:cNvPr>
                <p14:cNvContentPartPr/>
                <p14:nvPr/>
              </p14:nvContentPartPr>
              <p14:xfrm>
                <a:off x="3187034" y="1584745"/>
                <a:ext cx="200160" cy="1357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69631118-10B0-46D4-975D-9F15C8BECA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78394" y="1575745"/>
                  <a:ext cx="217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08D9783-EB1C-44CB-87A2-E56752083771}"/>
                    </a:ext>
                  </a:extLst>
                </p14:cNvPr>
                <p14:cNvContentPartPr/>
                <p14:nvPr/>
              </p14:nvContentPartPr>
              <p14:xfrm>
                <a:off x="3482234" y="1507705"/>
                <a:ext cx="145440" cy="1936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08D9783-EB1C-44CB-87A2-E567520837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3594" y="1498705"/>
                  <a:ext cx="163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01C9977-8AFB-48BC-9647-BFA475EDD39E}"/>
                    </a:ext>
                  </a:extLst>
                </p14:cNvPr>
                <p14:cNvContentPartPr/>
                <p14:nvPr/>
              </p14:nvContentPartPr>
              <p14:xfrm>
                <a:off x="3769874" y="1467745"/>
                <a:ext cx="164160" cy="2012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01C9977-8AFB-48BC-9647-BFA475EDD3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61234" y="1458745"/>
                  <a:ext cx="181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B195F5D-8C5E-4F64-B777-A1DE278F9DE2}"/>
                    </a:ext>
                  </a:extLst>
                </p14:cNvPr>
                <p14:cNvContentPartPr/>
                <p14:nvPr/>
              </p14:nvContentPartPr>
              <p14:xfrm>
                <a:off x="4009274" y="1465585"/>
                <a:ext cx="310680" cy="1688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B195F5D-8C5E-4F64-B777-A1DE278F9D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00634" y="1456945"/>
                  <a:ext cx="328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ABEC4B2-3C4E-4593-B1E3-618F689F801B}"/>
                    </a:ext>
                  </a:extLst>
                </p14:cNvPr>
                <p14:cNvContentPartPr/>
                <p14:nvPr/>
              </p14:nvContentPartPr>
              <p14:xfrm>
                <a:off x="4206914" y="1188745"/>
                <a:ext cx="1117800" cy="2548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ABEC4B2-3C4E-4593-B1E3-618F689F80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98274" y="1180105"/>
                  <a:ext cx="1135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2DF6CC6-DE9F-4F4A-8CA4-AE5D3155CB5A}"/>
                    </a:ext>
                  </a:extLst>
                </p14:cNvPr>
                <p14:cNvContentPartPr/>
                <p14:nvPr/>
              </p14:nvContentPartPr>
              <p14:xfrm>
                <a:off x="5187554" y="1460905"/>
                <a:ext cx="220320" cy="979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2DF6CC6-DE9F-4F4A-8CA4-AE5D3155CB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78554" y="1451905"/>
                  <a:ext cx="237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1D65155-67E2-4D21-92D5-D00FB06C7559}"/>
                    </a:ext>
                  </a:extLst>
                </p14:cNvPr>
                <p14:cNvContentPartPr/>
                <p14:nvPr/>
              </p14:nvContentPartPr>
              <p14:xfrm>
                <a:off x="5206274" y="1566745"/>
                <a:ext cx="242640" cy="8110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1D65155-67E2-4D21-92D5-D00FB06C75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97634" y="1557745"/>
                  <a:ext cx="2602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C9986A9D-8709-4796-B1F6-BCF5FA720933}"/>
                    </a:ext>
                  </a:extLst>
                </p14:cNvPr>
                <p14:cNvContentPartPr/>
                <p14:nvPr/>
              </p14:nvContentPartPr>
              <p14:xfrm>
                <a:off x="1610234" y="1986145"/>
                <a:ext cx="3788280" cy="5594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C9986A9D-8709-4796-B1F6-BCF5FA7209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01234" y="1977145"/>
                  <a:ext cx="380592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32198AF-E373-4046-B1C8-BB80E27D9D33}"/>
                    </a:ext>
                  </a:extLst>
                </p14:cNvPr>
                <p14:cNvContentPartPr/>
                <p14:nvPr/>
              </p14:nvContentPartPr>
              <p14:xfrm>
                <a:off x="5336954" y="2359465"/>
                <a:ext cx="19440" cy="1692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32198AF-E373-4046-B1C8-BB80E27D9D3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28314" y="2350465"/>
                  <a:ext cx="37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E526B6C-A28A-428A-8552-4EC63C185637}"/>
                    </a:ext>
                  </a:extLst>
                </p14:cNvPr>
                <p14:cNvContentPartPr/>
                <p14:nvPr/>
              </p14:nvContentPartPr>
              <p14:xfrm>
                <a:off x="5296274" y="1162105"/>
                <a:ext cx="1304640" cy="1181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E526B6C-A28A-428A-8552-4EC63C1856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87634" y="1153105"/>
                  <a:ext cx="1322280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FFB4BA8-6E99-41A8-98F8-183A333AFCE9}"/>
                    </a:ext>
                  </a:extLst>
                </p14:cNvPr>
                <p14:cNvContentPartPr/>
                <p14:nvPr/>
              </p14:nvContentPartPr>
              <p14:xfrm>
                <a:off x="5359994" y="2435785"/>
                <a:ext cx="1192320" cy="89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FFB4BA8-6E99-41A8-98F8-183A333AFCE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51354" y="2426785"/>
                  <a:ext cx="120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77B0FE4-1308-4BD7-83D3-8D796F8075DE}"/>
                    </a:ext>
                  </a:extLst>
                </p14:cNvPr>
                <p14:cNvContentPartPr/>
                <p14:nvPr/>
              </p14:nvContentPartPr>
              <p14:xfrm>
                <a:off x="6915554" y="1774105"/>
                <a:ext cx="213840" cy="2469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77B0FE4-1308-4BD7-83D3-8D796F8075D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06914" y="1765465"/>
                  <a:ext cx="231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DDB8E9F-9CA3-477E-90F3-57630906A738}"/>
                    </a:ext>
                  </a:extLst>
                </p14:cNvPr>
                <p14:cNvContentPartPr/>
                <p14:nvPr/>
              </p14:nvContentPartPr>
              <p14:xfrm>
                <a:off x="7175834" y="1944745"/>
                <a:ext cx="247680" cy="221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DDB8E9F-9CA3-477E-90F3-57630906A7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66834" y="1935745"/>
                  <a:ext cx="265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BC4A2FF-A6D8-471C-A0B4-283AE7EC8B7C}"/>
                    </a:ext>
                  </a:extLst>
                </p14:cNvPr>
                <p14:cNvContentPartPr/>
                <p14:nvPr/>
              </p14:nvContentPartPr>
              <p14:xfrm>
                <a:off x="6230114" y="1348225"/>
                <a:ext cx="136080" cy="1432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BC4A2FF-A6D8-471C-A0B4-283AE7EC8B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21474" y="1339585"/>
                  <a:ext cx="153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3F0069A9-89BF-4727-B914-4561239A9B01}"/>
                    </a:ext>
                  </a:extLst>
                </p14:cNvPr>
                <p14:cNvContentPartPr/>
                <p14:nvPr/>
              </p14:nvContentPartPr>
              <p14:xfrm>
                <a:off x="6644114" y="1280185"/>
                <a:ext cx="250560" cy="1735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3F0069A9-89BF-4727-B914-4561239A9B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35114" y="1271545"/>
                  <a:ext cx="268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9400C5F-9969-40B8-9AF5-33C09BC02564}"/>
                    </a:ext>
                  </a:extLst>
                </p14:cNvPr>
                <p14:cNvContentPartPr/>
                <p14:nvPr/>
              </p14:nvContentPartPr>
              <p14:xfrm>
                <a:off x="7045514" y="1353625"/>
                <a:ext cx="125640" cy="187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79400C5F-9969-40B8-9AF5-33C09BC025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36514" y="1344985"/>
                  <a:ext cx="143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7D82C59-A5C5-40F9-8A01-F2F2659FDF10}"/>
                    </a:ext>
                  </a:extLst>
                </p14:cNvPr>
                <p14:cNvContentPartPr/>
                <p14:nvPr/>
              </p14:nvContentPartPr>
              <p14:xfrm>
                <a:off x="7038674" y="1425265"/>
                <a:ext cx="148680" cy="162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7D82C59-A5C5-40F9-8A01-F2F2659FDF1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30034" y="1416265"/>
                  <a:ext cx="166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36FA920-88C0-431D-8469-EC021249647E}"/>
                    </a:ext>
                  </a:extLst>
                </p14:cNvPr>
                <p14:cNvContentPartPr/>
                <p14:nvPr/>
              </p14:nvContentPartPr>
              <p14:xfrm>
                <a:off x="7275914" y="1341025"/>
                <a:ext cx="224640" cy="1188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36FA920-88C0-431D-8469-EC02124964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66914" y="1332025"/>
                  <a:ext cx="242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8A51AF1-E280-4E59-83F3-067D7A8DB064}"/>
                    </a:ext>
                  </a:extLst>
                </p14:cNvPr>
                <p14:cNvContentPartPr/>
                <p14:nvPr/>
              </p14:nvContentPartPr>
              <p14:xfrm>
                <a:off x="5173874" y="1864825"/>
                <a:ext cx="253800" cy="1206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8A51AF1-E280-4E59-83F3-067D7A8DB0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65234" y="1855825"/>
                  <a:ext cx="271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86F0C87-4B8E-43BC-BB38-EFEC9D75C110}"/>
                    </a:ext>
                  </a:extLst>
                </p14:cNvPr>
                <p14:cNvContentPartPr/>
                <p14:nvPr/>
              </p14:nvContentPartPr>
              <p14:xfrm>
                <a:off x="4717754" y="1756465"/>
                <a:ext cx="149040" cy="1911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86F0C87-4B8E-43BC-BB38-EFEC9D75C11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08754" y="1747825"/>
                  <a:ext cx="166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3374748-C495-49F6-B0EF-BC54D39E2047}"/>
                    </a:ext>
                  </a:extLst>
                </p14:cNvPr>
                <p14:cNvContentPartPr/>
                <p14:nvPr/>
              </p14:nvContentPartPr>
              <p14:xfrm>
                <a:off x="5010434" y="1904425"/>
                <a:ext cx="18360" cy="835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3374748-C495-49F6-B0EF-BC54D39E20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01794" y="1895425"/>
                  <a:ext cx="36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9022DAA-73AF-415B-BB61-0D8C995EB953}"/>
                    </a:ext>
                  </a:extLst>
                </p14:cNvPr>
                <p14:cNvContentPartPr/>
                <p14:nvPr/>
              </p14:nvContentPartPr>
              <p14:xfrm>
                <a:off x="4924754" y="1901185"/>
                <a:ext cx="214560" cy="1386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9022DAA-73AF-415B-BB61-0D8C995EB9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16114" y="1892185"/>
                  <a:ext cx="2322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3FA21EA6-9BCB-4680-A52C-C64E1C7C4F12}"/>
              </a:ext>
            </a:extLst>
          </p:cNvPr>
          <p:cNvGrpSpPr/>
          <p:nvPr/>
        </p:nvGrpSpPr>
        <p:grpSpPr>
          <a:xfrm>
            <a:off x="2677274" y="3175585"/>
            <a:ext cx="898920" cy="334800"/>
            <a:chOff x="2677274" y="3175585"/>
            <a:chExt cx="8989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9A95359F-BFAD-4593-9A53-E2A7CFC7C62E}"/>
                    </a:ext>
                  </a:extLst>
                </p14:cNvPr>
                <p14:cNvContentPartPr/>
                <p14:nvPr/>
              </p14:nvContentPartPr>
              <p14:xfrm>
                <a:off x="2677274" y="3175585"/>
                <a:ext cx="297360" cy="2743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9A95359F-BFAD-4593-9A53-E2A7CFC7C62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68634" y="3166585"/>
                  <a:ext cx="315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4648006F-3564-4DA9-8495-944A60202494}"/>
                    </a:ext>
                  </a:extLst>
                </p14:cNvPr>
                <p14:cNvContentPartPr/>
                <p14:nvPr/>
              </p14:nvContentPartPr>
              <p14:xfrm>
                <a:off x="3064634" y="3378625"/>
                <a:ext cx="56160" cy="691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4648006F-3564-4DA9-8495-944A602024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55634" y="3369625"/>
                  <a:ext cx="73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0C7910F4-5FE1-49B1-8AE7-97BFAC8FF0A8}"/>
                    </a:ext>
                  </a:extLst>
                </p14:cNvPr>
                <p14:cNvContentPartPr/>
                <p14:nvPr/>
              </p14:nvContentPartPr>
              <p14:xfrm>
                <a:off x="3034394" y="3355945"/>
                <a:ext cx="278280" cy="1544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0C7910F4-5FE1-49B1-8AE7-97BFAC8FF0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25754" y="3346945"/>
                  <a:ext cx="295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4E3F5C3F-5F18-46F5-800A-FE5B605EEE6C}"/>
                    </a:ext>
                  </a:extLst>
                </p14:cNvPr>
                <p14:cNvContentPartPr/>
                <p14:nvPr/>
              </p14:nvContentPartPr>
              <p14:xfrm>
                <a:off x="3546674" y="3363865"/>
                <a:ext cx="29520" cy="216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4E3F5C3F-5F18-46F5-800A-FE5B605EEE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38034" y="3355225"/>
                  <a:ext cx="471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6068C208-4861-497F-AA63-CE7C30DD85A5}"/>
              </a:ext>
            </a:extLst>
          </p:cNvPr>
          <p:cNvGrpSpPr/>
          <p:nvPr/>
        </p:nvGrpSpPr>
        <p:grpSpPr>
          <a:xfrm>
            <a:off x="3986954" y="3056785"/>
            <a:ext cx="1464480" cy="292680"/>
            <a:chOff x="3986954" y="3056785"/>
            <a:chExt cx="146448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654F9F4-9095-45D9-86A5-CDBBE834F5B9}"/>
                    </a:ext>
                  </a:extLst>
                </p14:cNvPr>
                <p14:cNvContentPartPr/>
                <p14:nvPr/>
              </p14:nvContentPartPr>
              <p14:xfrm>
                <a:off x="3986954" y="3161545"/>
                <a:ext cx="137880" cy="1879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654F9F4-9095-45D9-86A5-CDBBE834F5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78314" y="3152905"/>
                  <a:ext cx="155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4E3B06C-ACE7-48E9-BB38-314A4040C8DB}"/>
                    </a:ext>
                  </a:extLst>
                </p14:cNvPr>
                <p14:cNvContentPartPr/>
                <p14:nvPr/>
              </p14:nvContentPartPr>
              <p14:xfrm>
                <a:off x="4194674" y="3161545"/>
                <a:ext cx="107640" cy="784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4E3B06C-ACE7-48E9-BB38-314A4040C8D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86034" y="3152905"/>
                  <a:ext cx="125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8F241CC-EB0D-42E0-8713-87597B5B8282}"/>
                    </a:ext>
                  </a:extLst>
                </p14:cNvPr>
                <p14:cNvContentPartPr/>
                <p14:nvPr/>
              </p14:nvContentPartPr>
              <p14:xfrm>
                <a:off x="4178474" y="3179545"/>
                <a:ext cx="170280" cy="1623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8F241CC-EB0D-42E0-8713-87597B5B82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69834" y="3170905"/>
                  <a:ext cx="187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8F58785-AB15-4C6A-BBCD-4B0D943CC697}"/>
                    </a:ext>
                  </a:extLst>
                </p14:cNvPr>
                <p14:cNvContentPartPr/>
                <p14:nvPr/>
              </p14:nvContentPartPr>
              <p14:xfrm>
                <a:off x="4454234" y="3099985"/>
                <a:ext cx="177480" cy="2152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B8F58785-AB15-4C6A-BBCD-4B0D943CC69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45594" y="3090985"/>
                  <a:ext cx="195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31C4BE3-6735-4C61-B5B6-BE913DAB8BF6}"/>
                    </a:ext>
                  </a:extLst>
                </p14:cNvPr>
                <p14:cNvContentPartPr/>
                <p14:nvPr/>
              </p14:nvContentPartPr>
              <p14:xfrm>
                <a:off x="4813514" y="3056785"/>
                <a:ext cx="246960" cy="270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31C4BE3-6735-4C61-B5B6-BE913DAB8BF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04874" y="3047785"/>
                  <a:ext cx="264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10EC0AB-9FD4-48BD-8B7C-E6B146344F68}"/>
                    </a:ext>
                  </a:extLst>
                </p14:cNvPr>
                <p14:cNvContentPartPr/>
                <p14:nvPr/>
              </p14:nvContentPartPr>
              <p14:xfrm>
                <a:off x="5143994" y="3101785"/>
                <a:ext cx="307440" cy="2228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10EC0AB-9FD4-48BD-8B7C-E6B146344F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35354" y="3092785"/>
                  <a:ext cx="32508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00E5E49F-87EB-4D48-B374-2B04AFE6242E}"/>
              </a:ext>
            </a:extLst>
          </p:cNvPr>
          <p:cNvGrpSpPr/>
          <p:nvPr/>
        </p:nvGrpSpPr>
        <p:grpSpPr>
          <a:xfrm>
            <a:off x="6106994" y="3098185"/>
            <a:ext cx="541440" cy="299880"/>
            <a:chOff x="6106994" y="3098185"/>
            <a:chExt cx="54144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FCF9A2FE-94A0-4822-98EE-59C55E48CFDF}"/>
                    </a:ext>
                  </a:extLst>
                </p14:cNvPr>
                <p14:cNvContentPartPr/>
                <p14:nvPr/>
              </p14:nvContentPartPr>
              <p14:xfrm>
                <a:off x="6141554" y="3190705"/>
                <a:ext cx="197640" cy="129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FCF9A2FE-94A0-4822-98EE-59C55E48CF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32914" y="3182065"/>
                  <a:ext cx="215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562CB9C7-0471-4E7B-B4FF-107DD778199F}"/>
                    </a:ext>
                  </a:extLst>
                </p14:cNvPr>
                <p14:cNvContentPartPr/>
                <p14:nvPr/>
              </p14:nvContentPartPr>
              <p14:xfrm>
                <a:off x="6106994" y="3304105"/>
                <a:ext cx="316800" cy="406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62CB9C7-0471-4E7B-B4FF-107DD778199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97994" y="3295105"/>
                  <a:ext cx="334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01CD0400-7D64-4DEB-A112-1E3588680A14}"/>
                    </a:ext>
                  </a:extLst>
                </p14:cNvPr>
                <p14:cNvContentPartPr/>
                <p14:nvPr/>
              </p14:nvContentPartPr>
              <p14:xfrm>
                <a:off x="6372674" y="3098185"/>
                <a:ext cx="275760" cy="2998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01CD0400-7D64-4DEB-A112-1E3588680A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63674" y="3089185"/>
                  <a:ext cx="29340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B4191B1E-2138-4F10-8198-3F57D1183C3E}"/>
              </a:ext>
            </a:extLst>
          </p:cNvPr>
          <p:cNvGrpSpPr/>
          <p:nvPr/>
        </p:nvGrpSpPr>
        <p:grpSpPr>
          <a:xfrm>
            <a:off x="1100834" y="3150745"/>
            <a:ext cx="888120" cy="323640"/>
            <a:chOff x="1100834" y="3150745"/>
            <a:chExt cx="8881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151CFB8-BDF8-4F61-BA67-783181921C85}"/>
                    </a:ext>
                  </a:extLst>
                </p14:cNvPr>
                <p14:cNvContentPartPr/>
                <p14:nvPr/>
              </p14:nvContentPartPr>
              <p14:xfrm>
                <a:off x="1100834" y="3150745"/>
                <a:ext cx="268920" cy="2952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151CFB8-BDF8-4F61-BA67-783181921C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1834" y="3141745"/>
                  <a:ext cx="2865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B4067BE-7E6E-47EA-AC83-2B4FD9C9F824}"/>
                    </a:ext>
                  </a:extLst>
                </p14:cNvPr>
                <p14:cNvContentPartPr/>
                <p14:nvPr/>
              </p14:nvContentPartPr>
              <p14:xfrm>
                <a:off x="1693394" y="3278905"/>
                <a:ext cx="295560" cy="298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B4067BE-7E6E-47EA-AC83-2B4FD9C9F8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84754" y="3269905"/>
                  <a:ext cx="313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6873E80-5FD4-43D2-83F0-6678334E210C}"/>
                    </a:ext>
                  </a:extLst>
                </p14:cNvPr>
                <p14:cNvContentPartPr/>
                <p14:nvPr/>
              </p14:nvContentPartPr>
              <p14:xfrm>
                <a:off x="1778714" y="3397705"/>
                <a:ext cx="176760" cy="277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6873E80-5FD4-43D2-83F0-6678334E210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70074" y="3388705"/>
                  <a:ext cx="194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EA714E8B-C0DA-47A2-95A3-226A0A3F89DB}"/>
                    </a:ext>
                  </a:extLst>
                </p14:cNvPr>
                <p14:cNvContentPartPr/>
                <p14:nvPr/>
              </p14:nvContentPartPr>
              <p14:xfrm>
                <a:off x="1492514" y="3385825"/>
                <a:ext cx="119520" cy="885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EA714E8B-C0DA-47A2-95A3-226A0A3F89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83514" y="3377185"/>
                  <a:ext cx="13716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99BBC071-B13C-4673-8912-7A73DC4C7AB2}"/>
              </a:ext>
            </a:extLst>
          </p:cNvPr>
          <p:cNvGrpSpPr/>
          <p:nvPr/>
        </p:nvGrpSpPr>
        <p:grpSpPr>
          <a:xfrm>
            <a:off x="7182674" y="2771305"/>
            <a:ext cx="2358720" cy="925920"/>
            <a:chOff x="7182674" y="2771305"/>
            <a:chExt cx="2358720" cy="9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3EBBF95-87B8-4597-82DB-2F86EB6AE500}"/>
                    </a:ext>
                  </a:extLst>
                </p14:cNvPr>
                <p14:cNvContentPartPr/>
                <p14:nvPr/>
              </p14:nvContentPartPr>
              <p14:xfrm>
                <a:off x="7182674" y="2959225"/>
                <a:ext cx="303480" cy="3801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23EBBF95-87B8-4597-82DB-2F86EB6AE50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73674" y="2950585"/>
                  <a:ext cx="321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642208DB-6C8F-4D3A-8670-930F49619BD2}"/>
                    </a:ext>
                  </a:extLst>
                </p14:cNvPr>
                <p14:cNvContentPartPr/>
                <p14:nvPr/>
              </p14:nvContentPartPr>
              <p14:xfrm>
                <a:off x="7664354" y="3226345"/>
                <a:ext cx="36360" cy="1238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642208DB-6C8F-4D3A-8670-930F49619BD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55354" y="3217705"/>
                  <a:ext cx="54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1C1BB118-EA5E-4A33-98F0-D1198E43F395}"/>
                    </a:ext>
                  </a:extLst>
                </p14:cNvPr>
                <p14:cNvContentPartPr/>
                <p14:nvPr/>
              </p14:nvContentPartPr>
              <p14:xfrm>
                <a:off x="7612514" y="3245065"/>
                <a:ext cx="231120" cy="1512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1C1BB118-EA5E-4A33-98F0-D1198E43F39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03874" y="3236425"/>
                  <a:ext cx="248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386B3733-4A9D-43AB-90F5-4EE675164670}"/>
                    </a:ext>
                  </a:extLst>
                </p14:cNvPr>
                <p14:cNvContentPartPr/>
                <p14:nvPr/>
              </p14:nvContentPartPr>
              <p14:xfrm>
                <a:off x="7991234" y="3148225"/>
                <a:ext cx="204120" cy="151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386B3733-4A9D-43AB-90F5-4EE67516467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82594" y="3139225"/>
                  <a:ext cx="221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D04729A-A653-493D-BEAB-CF139DE4D526}"/>
                    </a:ext>
                  </a:extLst>
                </p14:cNvPr>
                <p14:cNvContentPartPr/>
                <p14:nvPr/>
              </p14:nvContentPartPr>
              <p14:xfrm>
                <a:off x="8038754" y="3252985"/>
                <a:ext cx="134640" cy="280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D04729A-A653-493D-BEAB-CF139DE4D52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30114" y="3244345"/>
                  <a:ext cx="152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EE8C3A2-6A61-402A-807E-08413F49C553}"/>
                    </a:ext>
                  </a:extLst>
                </p14:cNvPr>
                <p14:cNvContentPartPr/>
                <p14:nvPr/>
              </p14:nvContentPartPr>
              <p14:xfrm>
                <a:off x="8534834" y="2771305"/>
                <a:ext cx="307800" cy="2966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EE8C3A2-6A61-402A-807E-08413F49C55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25834" y="2762305"/>
                  <a:ext cx="325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7478B41-134E-4BE6-96E2-E8F7D8C9A863}"/>
                    </a:ext>
                  </a:extLst>
                </p14:cNvPr>
                <p14:cNvContentPartPr/>
                <p14:nvPr/>
              </p14:nvContentPartPr>
              <p14:xfrm>
                <a:off x="8366354" y="3196105"/>
                <a:ext cx="1175040" cy="104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7478B41-134E-4BE6-96E2-E8F7D8C9A8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57714" y="3187105"/>
                  <a:ext cx="119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A964B827-D259-4055-8C68-F2CCED257FA4}"/>
                    </a:ext>
                  </a:extLst>
                </p14:cNvPr>
                <p14:cNvContentPartPr/>
                <p14:nvPr/>
              </p14:nvContentPartPr>
              <p14:xfrm>
                <a:off x="8615834" y="3489145"/>
                <a:ext cx="52200" cy="1648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A964B827-D259-4055-8C68-F2CCED257FA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06834" y="3480145"/>
                  <a:ext cx="69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12ADE2D4-46F5-4389-BD1B-C1845BC16603}"/>
                    </a:ext>
                  </a:extLst>
                </p14:cNvPr>
                <p14:cNvContentPartPr/>
                <p14:nvPr/>
              </p14:nvContentPartPr>
              <p14:xfrm>
                <a:off x="8808074" y="3527305"/>
                <a:ext cx="93960" cy="152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12ADE2D4-46F5-4389-BD1B-C1845BC1660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99074" y="3518305"/>
                  <a:ext cx="111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47790EB7-6829-4B6F-9FE7-947317EA459E}"/>
                    </a:ext>
                  </a:extLst>
                </p14:cNvPr>
                <p14:cNvContentPartPr/>
                <p14:nvPr/>
              </p14:nvContentPartPr>
              <p14:xfrm>
                <a:off x="8905994" y="3484105"/>
                <a:ext cx="246960" cy="2131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47790EB7-6829-4B6F-9FE7-947317EA459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96994" y="3475465"/>
                  <a:ext cx="264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7FBA95E0-DD1B-447D-9DEB-3F18218A5F30}"/>
                    </a:ext>
                  </a:extLst>
                </p14:cNvPr>
                <p14:cNvContentPartPr/>
                <p14:nvPr/>
              </p14:nvContentPartPr>
              <p14:xfrm>
                <a:off x="9184634" y="3463585"/>
                <a:ext cx="255600" cy="1774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7FBA95E0-DD1B-447D-9DEB-3F18218A5F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75994" y="3454585"/>
                  <a:ext cx="2732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BDBBCE4D-7632-42B6-8D6A-670349FF13BE}"/>
              </a:ext>
            </a:extLst>
          </p:cNvPr>
          <p:cNvGrpSpPr/>
          <p:nvPr/>
        </p:nvGrpSpPr>
        <p:grpSpPr>
          <a:xfrm>
            <a:off x="9661634" y="2903425"/>
            <a:ext cx="2408400" cy="412920"/>
            <a:chOff x="9661634" y="2903425"/>
            <a:chExt cx="240840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CBF891A-55AD-4A4A-BD32-E684821256DB}"/>
                    </a:ext>
                  </a:extLst>
                </p14:cNvPr>
                <p14:cNvContentPartPr/>
                <p14:nvPr/>
              </p14:nvContentPartPr>
              <p14:xfrm>
                <a:off x="9661634" y="3099265"/>
                <a:ext cx="209520" cy="187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CBF891A-55AD-4A4A-BD32-E684821256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52634" y="3090625"/>
                  <a:ext cx="227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4F25FCBE-F824-4AA4-86ED-ADF27646001C}"/>
                    </a:ext>
                  </a:extLst>
                </p14:cNvPr>
                <p14:cNvContentPartPr/>
                <p14:nvPr/>
              </p14:nvContentPartPr>
              <p14:xfrm>
                <a:off x="9740474" y="3231385"/>
                <a:ext cx="150840" cy="230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4F25FCBE-F824-4AA4-86ED-ADF27646001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31474" y="3222385"/>
                  <a:ext cx="168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69DF879-CB60-4776-AFF5-A6BB422E5840}"/>
                    </a:ext>
                  </a:extLst>
                </p14:cNvPr>
                <p14:cNvContentPartPr/>
                <p14:nvPr/>
              </p14:nvContentPartPr>
              <p14:xfrm>
                <a:off x="10019114" y="3081625"/>
                <a:ext cx="206640" cy="1494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69DF879-CB60-4776-AFF5-A6BB422E584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10114" y="3072985"/>
                  <a:ext cx="224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DAE656F9-B5C2-4E61-853B-A602B614F46E}"/>
                    </a:ext>
                  </a:extLst>
                </p14:cNvPr>
                <p14:cNvContentPartPr/>
                <p14:nvPr/>
              </p14:nvContentPartPr>
              <p14:xfrm>
                <a:off x="10338794" y="2903425"/>
                <a:ext cx="57240" cy="1047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DAE656F9-B5C2-4E61-853B-A602B614F46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30154" y="2894785"/>
                  <a:ext cx="74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DC43CBCF-34BA-4DF2-9FAA-E9EE152127F8}"/>
                    </a:ext>
                  </a:extLst>
                </p14:cNvPr>
                <p14:cNvContentPartPr/>
                <p14:nvPr/>
              </p14:nvContentPartPr>
              <p14:xfrm>
                <a:off x="10472354" y="3062545"/>
                <a:ext cx="213840" cy="2170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DC43CBCF-34BA-4DF2-9FAA-E9EE152127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63714" y="3053545"/>
                  <a:ext cx="231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6B8600E8-865B-47D5-8350-D621187F892B}"/>
                    </a:ext>
                  </a:extLst>
                </p14:cNvPr>
                <p14:cNvContentPartPr/>
                <p14:nvPr/>
              </p14:nvContentPartPr>
              <p14:xfrm>
                <a:off x="10742714" y="3072985"/>
                <a:ext cx="192240" cy="1778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6B8600E8-865B-47D5-8350-D621187F892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34074" y="3064345"/>
                  <a:ext cx="209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73380B0-1093-4206-A60F-013520F14F9D}"/>
                    </a:ext>
                  </a:extLst>
                </p14:cNvPr>
                <p14:cNvContentPartPr/>
                <p14:nvPr/>
              </p14:nvContentPartPr>
              <p14:xfrm>
                <a:off x="10999034" y="3076225"/>
                <a:ext cx="180720" cy="2091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73380B0-1093-4206-A60F-013520F14F9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90394" y="3067585"/>
                  <a:ext cx="198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62537E2-ABF8-456D-8B1D-CE132D73838E}"/>
                    </a:ext>
                  </a:extLst>
                </p14:cNvPr>
                <p14:cNvContentPartPr/>
                <p14:nvPr/>
              </p14:nvContentPartPr>
              <p14:xfrm>
                <a:off x="11390354" y="3179185"/>
                <a:ext cx="325080" cy="1371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62537E2-ABF8-456D-8B1D-CE132D73838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81354" y="3170185"/>
                  <a:ext cx="342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CAC4BA5-E1B7-4AF2-A63B-13CE51911B3C}"/>
                    </a:ext>
                  </a:extLst>
                </p14:cNvPr>
                <p14:cNvContentPartPr/>
                <p14:nvPr/>
              </p14:nvContentPartPr>
              <p14:xfrm>
                <a:off x="11818034" y="3017185"/>
                <a:ext cx="252000" cy="2473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CAC4BA5-E1B7-4AF2-A63B-13CE51911B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809394" y="3008545"/>
                  <a:ext cx="2696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2C948431-F3C2-47A3-8E6F-E7F42392A940}"/>
              </a:ext>
            </a:extLst>
          </p:cNvPr>
          <p:cNvGrpSpPr/>
          <p:nvPr/>
        </p:nvGrpSpPr>
        <p:grpSpPr>
          <a:xfrm>
            <a:off x="1065194" y="4269625"/>
            <a:ext cx="975600" cy="311760"/>
            <a:chOff x="1065194" y="4269625"/>
            <a:chExt cx="97560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22CDEC3-8DCF-4451-81E6-FFBD04EF0FC6}"/>
                    </a:ext>
                  </a:extLst>
                </p14:cNvPr>
                <p14:cNvContentPartPr/>
                <p14:nvPr/>
              </p14:nvContentPartPr>
              <p14:xfrm>
                <a:off x="1065194" y="4269625"/>
                <a:ext cx="307440" cy="3117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22CDEC3-8DCF-4451-81E6-FFBD04EF0FC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6194" y="4260625"/>
                  <a:ext cx="3250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D44E19DB-EDEC-401C-A4C1-9BAF264B52BE}"/>
                    </a:ext>
                  </a:extLst>
                </p14:cNvPr>
                <p14:cNvContentPartPr/>
                <p14:nvPr/>
              </p14:nvContentPartPr>
              <p14:xfrm>
                <a:off x="1423394" y="4450705"/>
                <a:ext cx="115200" cy="1184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D44E19DB-EDEC-401C-A4C1-9BAF264B52B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14394" y="4441705"/>
                  <a:ext cx="132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C48CAA2-8129-4E2B-B613-5DE96358556E}"/>
                    </a:ext>
                  </a:extLst>
                </p14:cNvPr>
                <p14:cNvContentPartPr/>
                <p14:nvPr/>
              </p14:nvContentPartPr>
              <p14:xfrm>
                <a:off x="1540394" y="4438105"/>
                <a:ext cx="323640" cy="1018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C48CAA2-8129-4E2B-B613-5DE9635855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31754" y="4429105"/>
                  <a:ext cx="341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D2276EB-8F3C-4D98-A7BB-2B843217F2E7}"/>
                    </a:ext>
                  </a:extLst>
                </p14:cNvPr>
                <p14:cNvContentPartPr/>
                <p14:nvPr/>
              </p14:nvContentPartPr>
              <p14:xfrm>
                <a:off x="1896074" y="4426585"/>
                <a:ext cx="144720" cy="1000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D2276EB-8F3C-4D98-A7BB-2B843217F2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87074" y="4417585"/>
                  <a:ext cx="16236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A1466583-1B94-48A0-904F-5E6DE530911E}"/>
              </a:ext>
            </a:extLst>
          </p:cNvPr>
          <p:cNvGrpSpPr/>
          <p:nvPr/>
        </p:nvGrpSpPr>
        <p:grpSpPr>
          <a:xfrm>
            <a:off x="2486834" y="4282945"/>
            <a:ext cx="1608840" cy="316440"/>
            <a:chOff x="2486834" y="4282945"/>
            <a:chExt cx="160884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63CABAB9-CE7F-437E-9DCF-6A83A98253E9}"/>
                    </a:ext>
                  </a:extLst>
                </p14:cNvPr>
                <p14:cNvContentPartPr/>
                <p14:nvPr/>
              </p14:nvContentPartPr>
              <p14:xfrm>
                <a:off x="2486834" y="4282945"/>
                <a:ext cx="318240" cy="2448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63CABAB9-CE7F-437E-9DCF-6A83A98253E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8194" y="4274305"/>
                  <a:ext cx="335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91BFCD17-D966-4D69-A25F-DC44D96C6B69}"/>
                    </a:ext>
                  </a:extLst>
                </p14:cNvPr>
                <p14:cNvContentPartPr/>
                <p14:nvPr/>
              </p14:nvContentPartPr>
              <p14:xfrm>
                <a:off x="2965994" y="4436665"/>
                <a:ext cx="68040" cy="1270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91BFCD17-D966-4D69-A25F-DC44D96C6B6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57354" y="4427665"/>
                  <a:ext cx="85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E143088-B0A3-4944-ABF5-BCD8019390DA}"/>
                    </a:ext>
                  </a:extLst>
                </p14:cNvPr>
                <p14:cNvContentPartPr/>
                <p14:nvPr/>
              </p14:nvContentPartPr>
              <p14:xfrm>
                <a:off x="2871674" y="4437745"/>
                <a:ext cx="333360" cy="1616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E143088-B0A3-4944-ABF5-BCD8019390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63034" y="4429105"/>
                  <a:ext cx="351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644388C-250B-4235-A3E4-A6654C5DDFC0}"/>
                    </a:ext>
                  </a:extLst>
                </p14:cNvPr>
                <p14:cNvContentPartPr/>
                <p14:nvPr/>
              </p14:nvContentPartPr>
              <p14:xfrm>
                <a:off x="3410954" y="4350625"/>
                <a:ext cx="299520" cy="2296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644388C-250B-4235-A3E4-A6654C5DDF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01954" y="4341985"/>
                  <a:ext cx="317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3FA1E1B-FC8C-4663-A0BE-82141014B334}"/>
                    </a:ext>
                  </a:extLst>
                </p14:cNvPr>
                <p14:cNvContentPartPr/>
                <p14:nvPr/>
              </p14:nvContentPartPr>
              <p14:xfrm>
                <a:off x="3832514" y="4320025"/>
                <a:ext cx="263160" cy="1674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3FA1E1B-FC8C-4663-A0BE-82141014B33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23514" y="4311385"/>
                  <a:ext cx="280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E097CA82-D106-45D2-BE68-0957390D8255}"/>
                    </a:ext>
                  </a:extLst>
                </p14:cNvPr>
                <p14:cNvContentPartPr/>
                <p14:nvPr/>
              </p14:nvContentPartPr>
              <p14:xfrm>
                <a:off x="3845114" y="4326865"/>
                <a:ext cx="198360" cy="1774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E097CA82-D106-45D2-BE68-0957390D825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36114" y="4318225"/>
                  <a:ext cx="2160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1FEC4750-724A-4084-9FF7-AD4F26CC1250}"/>
              </a:ext>
            </a:extLst>
          </p:cNvPr>
          <p:cNvGrpSpPr/>
          <p:nvPr/>
        </p:nvGrpSpPr>
        <p:grpSpPr>
          <a:xfrm>
            <a:off x="4984874" y="4377985"/>
            <a:ext cx="431640" cy="227880"/>
            <a:chOff x="4984874" y="4377985"/>
            <a:chExt cx="43164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B5DD2E16-33F3-47F2-8A89-320606F20519}"/>
                    </a:ext>
                  </a:extLst>
                </p14:cNvPr>
                <p14:cNvContentPartPr/>
                <p14:nvPr/>
              </p14:nvContentPartPr>
              <p14:xfrm>
                <a:off x="5138234" y="4377985"/>
                <a:ext cx="41040" cy="1634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B5DD2E16-33F3-47F2-8A89-320606F205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29234" y="4368985"/>
                  <a:ext cx="58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498B9C09-9200-4D8D-A2DC-C3ADAF665CCA}"/>
                    </a:ext>
                  </a:extLst>
                </p14:cNvPr>
                <p14:cNvContentPartPr/>
                <p14:nvPr/>
              </p14:nvContentPartPr>
              <p14:xfrm>
                <a:off x="4984874" y="4386625"/>
                <a:ext cx="431640" cy="2192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498B9C09-9200-4D8D-A2DC-C3ADAF665CC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75874" y="4377985"/>
                  <a:ext cx="44928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4D004CD9-E7D8-427C-8912-08DC1A80782F}"/>
              </a:ext>
            </a:extLst>
          </p:cNvPr>
          <p:cNvGrpSpPr/>
          <p:nvPr/>
        </p:nvGrpSpPr>
        <p:grpSpPr>
          <a:xfrm>
            <a:off x="5995034" y="4279705"/>
            <a:ext cx="732240" cy="266400"/>
            <a:chOff x="5995034" y="4279705"/>
            <a:chExt cx="7322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7FF53130-BAE9-4A46-BB0E-93A745C0B9F2}"/>
                    </a:ext>
                  </a:extLst>
                </p14:cNvPr>
                <p14:cNvContentPartPr/>
                <p14:nvPr/>
              </p14:nvContentPartPr>
              <p14:xfrm>
                <a:off x="5995034" y="4384465"/>
                <a:ext cx="249840" cy="1616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7FF53130-BAE9-4A46-BB0E-93A745C0B9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86394" y="4375825"/>
                  <a:ext cx="267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C6C1FB34-8F7F-4289-A9F4-2D8C8CC7A9E3}"/>
                    </a:ext>
                  </a:extLst>
                </p14:cNvPr>
                <p14:cNvContentPartPr/>
                <p14:nvPr/>
              </p14:nvContentPartPr>
              <p14:xfrm>
                <a:off x="6319754" y="4279705"/>
                <a:ext cx="407520" cy="2523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C6C1FB34-8F7F-4289-A9F4-2D8C8CC7A9E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10754" y="4271065"/>
                  <a:ext cx="4251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4044CE54-0423-4537-A3FC-AFCDD22083BE}"/>
              </a:ext>
            </a:extLst>
          </p:cNvPr>
          <p:cNvGrpSpPr/>
          <p:nvPr/>
        </p:nvGrpSpPr>
        <p:grpSpPr>
          <a:xfrm>
            <a:off x="7169354" y="3709825"/>
            <a:ext cx="679680" cy="115920"/>
            <a:chOff x="7169354" y="3709825"/>
            <a:chExt cx="67968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70C5E50-CF83-410F-B7D2-702CAF546AC2}"/>
                    </a:ext>
                  </a:extLst>
                </p14:cNvPr>
                <p14:cNvContentPartPr/>
                <p14:nvPr/>
              </p14:nvContentPartPr>
              <p14:xfrm>
                <a:off x="7186994" y="3709825"/>
                <a:ext cx="662040" cy="471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70C5E50-CF83-410F-B7D2-702CAF546AC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78354" y="3700825"/>
                  <a:ext cx="679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2B5EB12-07EA-4BF7-A468-133BD1B6E0F2}"/>
                    </a:ext>
                  </a:extLst>
                </p14:cNvPr>
                <p14:cNvContentPartPr/>
                <p14:nvPr/>
              </p14:nvContentPartPr>
              <p14:xfrm>
                <a:off x="7169354" y="3776425"/>
                <a:ext cx="659520" cy="493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2B5EB12-07EA-4BF7-A468-133BD1B6E0F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60354" y="3767425"/>
                  <a:ext cx="67716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1B7E5CDB-5392-40E0-9028-809D63F9BC4F}"/>
                  </a:ext>
                </a:extLst>
              </p14:cNvPr>
              <p14:cNvContentPartPr/>
              <p14:nvPr/>
            </p14:nvContentPartPr>
            <p14:xfrm>
              <a:off x="10218914" y="3470425"/>
              <a:ext cx="1622880" cy="2520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1B7E5CDB-5392-40E0-9028-809D63F9BC4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209914" y="3461785"/>
                <a:ext cx="16405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C3F1709F-A1E3-474F-8519-0E09C716F392}"/>
                  </a:ext>
                </a:extLst>
              </p14:cNvPr>
              <p14:cNvContentPartPr/>
              <p14:nvPr/>
            </p14:nvContentPartPr>
            <p14:xfrm>
              <a:off x="10160594" y="3547825"/>
              <a:ext cx="1711440" cy="716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C3F1709F-A1E3-474F-8519-0E09C716F39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151594" y="3538825"/>
                <a:ext cx="17290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295156D1-AC30-4E31-B02A-B836A903F6C1}"/>
                  </a:ext>
                </a:extLst>
              </p14:cNvPr>
              <p14:cNvContentPartPr/>
              <p14:nvPr/>
            </p14:nvContentPartPr>
            <p14:xfrm>
              <a:off x="1160594" y="4769665"/>
              <a:ext cx="5536440" cy="16056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295156D1-AC30-4E31-B02A-B836A903F6C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151954" y="4761025"/>
                <a:ext cx="555408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541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8994AB-9608-4CB2-80B6-91797EA6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07"/>
            <a:ext cx="12192000" cy="44446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05776F2-9097-458D-8765-90A45DBE1AB1}"/>
                  </a:ext>
                </a:extLst>
              </p14:cNvPr>
              <p14:cNvContentPartPr/>
              <p14:nvPr/>
            </p14:nvContentPartPr>
            <p14:xfrm>
              <a:off x="1772234" y="365065"/>
              <a:ext cx="65520" cy="4032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05776F2-9097-458D-8765-90A45DBE1A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3594" y="356425"/>
                <a:ext cx="831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507043C8-672E-476B-AA8E-F3B16FD91BE1}"/>
                  </a:ext>
                </a:extLst>
              </p14:cNvPr>
              <p14:cNvContentPartPr/>
              <p14:nvPr/>
            </p14:nvContentPartPr>
            <p14:xfrm>
              <a:off x="1795634" y="547585"/>
              <a:ext cx="55800" cy="262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507043C8-672E-476B-AA8E-F3B16FD91B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6634" y="538585"/>
                <a:ext cx="734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o 56">
            <a:extLst>
              <a:ext uri="{FF2B5EF4-FFF2-40B4-BE49-F238E27FC236}">
                <a16:creationId xmlns:a16="http://schemas.microsoft.com/office/drawing/2014/main" id="{8C3EEB10-456C-4E1F-8C20-5BA09CC35E64}"/>
              </a:ext>
            </a:extLst>
          </p:cNvPr>
          <p:cNvGrpSpPr/>
          <p:nvPr/>
        </p:nvGrpSpPr>
        <p:grpSpPr>
          <a:xfrm>
            <a:off x="561554" y="5281585"/>
            <a:ext cx="465840" cy="409320"/>
            <a:chOff x="561554" y="5281585"/>
            <a:chExt cx="46584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CFD68B3-5D8B-408A-A7FB-815B7CB92D8B}"/>
                    </a:ext>
                  </a:extLst>
                </p14:cNvPr>
                <p14:cNvContentPartPr/>
                <p14:nvPr/>
              </p14:nvContentPartPr>
              <p14:xfrm>
                <a:off x="561554" y="5284105"/>
                <a:ext cx="141840" cy="1972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CFD68B3-5D8B-408A-A7FB-815B7CB92D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2554" y="527546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DBF5CD9-914E-48CA-B1DB-BBE79BBBAEA9}"/>
                    </a:ext>
                  </a:extLst>
                </p14:cNvPr>
                <p14:cNvContentPartPr/>
                <p14:nvPr/>
              </p14:nvContentPartPr>
              <p14:xfrm>
                <a:off x="734354" y="5393905"/>
                <a:ext cx="114480" cy="280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DBF5CD9-914E-48CA-B1DB-BBE79BBBAE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5354" y="5385265"/>
                  <a:ext cx="132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5AB1840-1C9B-4B7F-9957-877C4C8AFCB3}"/>
                    </a:ext>
                  </a:extLst>
                </p14:cNvPr>
                <p14:cNvContentPartPr/>
                <p14:nvPr/>
              </p14:nvContentPartPr>
              <p14:xfrm>
                <a:off x="814994" y="5281585"/>
                <a:ext cx="100080" cy="925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5AB1840-1C9B-4B7F-9957-877C4C8AFCB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6354" y="5272945"/>
                  <a:ext cx="117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226FF5E-9B35-49C9-85B5-0E5B403D0F10}"/>
                    </a:ext>
                  </a:extLst>
                </p14:cNvPr>
                <p14:cNvContentPartPr/>
                <p14:nvPr/>
              </p14:nvContentPartPr>
              <p14:xfrm>
                <a:off x="898514" y="5540425"/>
                <a:ext cx="128880" cy="1504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226FF5E-9B35-49C9-85B5-0E5B403D0F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9874" y="5531785"/>
                  <a:ext cx="1465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96EC77B5-B289-4F5C-8662-689322F081DA}"/>
              </a:ext>
            </a:extLst>
          </p:cNvPr>
          <p:cNvGrpSpPr/>
          <p:nvPr/>
        </p:nvGrpSpPr>
        <p:grpSpPr>
          <a:xfrm>
            <a:off x="1344194" y="5327665"/>
            <a:ext cx="1793880" cy="341640"/>
            <a:chOff x="1344194" y="5327665"/>
            <a:chExt cx="179388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7F02598-56B6-48DB-A8C5-8F9904CC9A73}"/>
                    </a:ext>
                  </a:extLst>
                </p14:cNvPr>
                <p14:cNvContentPartPr/>
                <p14:nvPr/>
              </p14:nvContentPartPr>
              <p14:xfrm>
                <a:off x="1344194" y="5331625"/>
                <a:ext cx="267480" cy="2008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7F02598-56B6-48DB-A8C5-8F9904CC9A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35554" y="5322985"/>
                  <a:ext cx="285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08AF7433-BE07-47F3-AA41-E05D3C9B2650}"/>
                    </a:ext>
                  </a:extLst>
                </p14:cNvPr>
                <p14:cNvContentPartPr/>
                <p14:nvPr/>
              </p14:nvContentPartPr>
              <p14:xfrm>
                <a:off x="1625714" y="5366905"/>
                <a:ext cx="150480" cy="1328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08AF7433-BE07-47F3-AA41-E05D3C9B26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16714" y="5358265"/>
                  <a:ext cx="168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094B746-3182-4F36-A8DA-40A9C34FA503}"/>
                    </a:ext>
                  </a:extLst>
                </p14:cNvPr>
                <p14:cNvContentPartPr/>
                <p14:nvPr/>
              </p14:nvContentPartPr>
              <p14:xfrm>
                <a:off x="1890674" y="5327665"/>
                <a:ext cx="81360" cy="1864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094B746-3182-4F36-A8DA-40A9C34FA5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82034" y="5318665"/>
                  <a:ext cx="99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DF71B4AB-696D-4E69-99C6-2683C7ABCBB7}"/>
                    </a:ext>
                  </a:extLst>
                </p14:cNvPr>
                <p14:cNvContentPartPr/>
                <p14:nvPr/>
              </p14:nvContentPartPr>
              <p14:xfrm>
                <a:off x="1840994" y="5336305"/>
                <a:ext cx="221760" cy="993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DF71B4AB-696D-4E69-99C6-2683C7ABCB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32354" y="5327665"/>
                  <a:ext cx="239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225C4A3-5630-4244-A173-96733F692D86}"/>
                    </a:ext>
                  </a:extLst>
                </p14:cNvPr>
                <p14:cNvContentPartPr/>
                <p14:nvPr/>
              </p14:nvContentPartPr>
              <p14:xfrm>
                <a:off x="2078954" y="5402905"/>
                <a:ext cx="201600" cy="144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225C4A3-5630-4244-A173-96733F692D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9954" y="5393905"/>
                  <a:ext cx="219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3C6DDA1-B92A-4A0A-9A9E-3C77722A1972}"/>
                    </a:ext>
                  </a:extLst>
                </p14:cNvPr>
                <p14:cNvContentPartPr/>
                <p14:nvPr/>
              </p14:nvContentPartPr>
              <p14:xfrm>
                <a:off x="2306474" y="5396425"/>
                <a:ext cx="267120" cy="1368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3C6DDA1-B92A-4A0A-9A9E-3C77722A19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97834" y="5387425"/>
                  <a:ext cx="284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3941B81-634E-43BF-9F23-6B8435FF54F7}"/>
                    </a:ext>
                  </a:extLst>
                </p14:cNvPr>
                <p14:cNvContentPartPr/>
                <p14:nvPr/>
              </p14:nvContentPartPr>
              <p14:xfrm>
                <a:off x="2673674" y="5376265"/>
                <a:ext cx="190440" cy="1562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3941B81-634E-43BF-9F23-6B8435FF54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65034" y="5367625"/>
                  <a:ext cx="208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60C02FB-148C-4F88-9F18-4A4DB2A8DDB0}"/>
                    </a:ext>
                  </a:extLst>
                </p14:cNvPr>
                <p14:cNvContentPartPr/>
                <p14:nvPr/>
              </p14:nvContentPartPr>
              <p14:xfrm>
                <a:off x="2761154" y="5492545"/>
                <a:ext cx="66600" cy="1767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60C02FB-148C-4F88-9F18-4A4DB2A8DD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52154" y="5483905"/>
                  <a:ext cx="84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615FF97-D997-4E11-8E16-00F93C239CA2}"/>
                    </a:ext>
                  </a:extLst>
                </p14:cNvPr>
                <p14:cNvContentPartPr/>
                <p14:nvPr/>
              </p14:nvContentPartPr>
              <p14:xfrm>
                <a:off x="2943314" y="5420185"/>
                <a:ext cx="194760" cy="149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615FF97-D997-4E11-8E16-00F93C239C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4314" y="5411545"/>
                  <a:ext cx="2124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0F42DC5-5B7D-41B2-B101-9177DD02CFDA}"/>
              </a:ext>
            </a:extLst>
          </p:cNvPr>
          <p:cNvGrpSpPr/>
          <p:nvPr/>
        </p:nvGrpSpPr>
        <p:grpSpPr>
          <a:xfrm>
            <a:off x="3583394" y="5359705"/>
            <a:ext cx="408960" cy="225000"/>
            <a:chOff x="3583394" y="5359705"/>
            <a:chExt cx="4089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5874097-E06A-4DB8-ACAA-A282B3C7CBF4}"/>
                    </a:ext>
                  </a:extLst>
                </p14:cNvPr>
                <p14:cNvContentPartPr/>
                <p14:nvPr/>
              </p14:nvContentPartPr>
              <p14:xfrm>
                <a:off x="3711554" y="5392465"/>
                <a:ext cx="21600" cy="133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5874097-E06A-4DB8-ACAA-A282B3C7CB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02554" y="5383825"/>
                  <a:ext cx="39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AAECD67-63C5-40E6-B672-5D9A22DF8E6B}"/>
                    </a:ext>
                  </a:extLst>
                </p14:cNvPr>
                <p14:cNvContentPartPr/>
                <p14:nvPr/>
              </p14:nvContentPartPr>
              <p14:xfrm>
                <a:off x="3583394" y="5359705"/>
                <a:ext cx="408960" cy="2250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AAECD67-63C5-40E6-B672-5D9A22DF8E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74754" y="5351065"/>
                  <a:ext cx="426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C203CCA5-4C9A-4648-B150-ACD530B5E0FA}"/>
              </a:ext>
            </a:extLst>
          </p:cNvPr>
          <p:cNvGrpSpPr/>
          <p:nvPr/>
        </p:nvGrpSpPr>
        <p:grpSpPr>
          <a:xfrm>
            <a:off x="4450634" y="5320825"/>
            <a:ext cx="626760" cy="249480"/>
            <a:chOff x="4450634" y="5320825"/>
            <a:chExt cx="626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AC9728B-A13B-4318-9DD8-37E84EEC052C}"/>
                    </a:ext>
                  </a:extLst>
                </p14:cNvPr>
                <p14:cNvContentPartPr/>
                <p14:nvPr/>
              </p14:nvContentPartPr>
              <p14:xfrm>
                <a:off x="4450634" y="5413705"/>
                <a:ext cx="277920" cy="1566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AC9728B-A13B-4318-9DD8-37E84EEC05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41634" y="5404705"/>
                  <a:ext cx="295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F41B7B3-C934-499E-BEB5-1E8FDAB40F6D}"/>
                    </a:ext>
                  </a:extLst>
                </p14:cNvPr>
                <p14:cNvContentPartPr/>
                <p14:nvPr/>
              </p14:nvContentPartPr>
              <p14:xfrm>
                <a:off x="4735394" y="5320825"/>
                <a:ext cx="342000" cy="1933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F41B7B3-C934-499E-BEB5-1E8FDAB40F6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26754" y="5311825"/>
                  <a:ext cx="35964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59FBB855-B63B-4CA2-98DB-19D7FED3CFFE}"/>
              </a:ext>
            </a:extLst>
          </p:cNvPr>
          <p:cNvGrpSpPr/>
          <p:nvPr/>
        </p:nvGrpSpPr>
        <p:grpSpPr>
          <a:xfrm>
            <a:off x="5973794" y="4315705"/>
            <a:ext cx="4278600" cy="1994760"/>
            <a:chOff x="5973794" y="4315705"/>
            <a:chExt cx="4278600" cy="19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B0447EB-D920-4011-8CB5-99265235D964}"/>
                    </a:ext>
                  </a:extLst>
                </p14:cNvPr>
                <p14:cNvContentPartPr/>
                <p14:nvPr/>
              </p14:nvContentPartPr>
              <p14:xfrm>
                <a:off x="5973794" y="4814305"/>
                <a:ext cx="511560" cy="6530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B0447EB-D920-4011-8CB5-99265235D9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64794" y="4805305"/>
                  <a:ext cx="52920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2C5710C-BA1A-4AD7-B244-E9BB59D6D6E6}"/>
                    </a:ext>
                  </a:extLst>
                </p14:cNvPr>
                <p14:cNvContentPartPr/>
                <p14:nvPr/>
              </p14:nvContentPartPr>
              <p14:xfrm>
                <a:off x="6518474" y="5034265"/>
                <a:ext cx="28440" cy="1170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2C5710C-BA1A-4AD7-B244-E9BB59D6D6E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09474" y="5025265"/>
                  <a:ext cx="46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5227601E-0434-4D27-A3CE-3C7382451FDA}"/>
                    </a:ext>
                  </a:extLst>
                </p14:cNvPr>
                <p14:cNvContentPartPr/>
                <p14:nvPr/>
              </p14:nvContentPartPr>
              <p14:xfrm>
                <a:off x="6437834" y="5110945"/>
                <a:ext cx="156600" cy="172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5227601E-0434-4D27-A3CE-3C7382451FD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28834" y="5102305"/>
                  <a:ext cx="174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E16CB16-26C6-4590-8031-5A5DEF5FE2D6}"/>
                    </a:ext>
                  </a:extLst>
                </p14:cNvPr>
                <p14:cNvContentPartPr/>
                <p14:nvPr/>
              </p14:nvContentPartPr>
              <p14:xfrm>
                <a:off x="6620354" y="5234425"/>
                <a:ext cx="156600" cy="1609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E16CB16-26C6-4590-8031-5A5DEF5FE2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11714" y="5225785"/>
                  <a:ext cx="174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E71495A3-5453-4A6D-AC91-0E3B1808B670}"/>
                    </a:ext>
                  </a:extLst>
                </p14:cNvPr>
                <p14:cNvContentPartPr/>
                <p14:nvPr/>
              </p14:nvContentPartPr>
              <p14:xfrm>
                <a:off x="6852554" y="5319745"/>
                <a:ext cx="59400" cy="1152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E71495A3-5453-4A6D-AC91-0E3B1808B6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43914" y="5311105"/>
                  <a:ext cx="77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A7F0F8B-5EEB-42B7-8BAC-54B861B194B2}"/>
                    </a:ext>
                  </a:extLst>
                </p14:cNvPr>
                <p14:cNvContentPartPr/>
                <p14:nvPr/>
              </p14:nvContentPartPr>
              <p14:xfrm>
                <a:off x="6834194" y="5243425"/>
                <a:ext cx="55080" cy="820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A7F0F8B-5EEB-42B7-8BAC-54B861B194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25194" y="5234785"/>
                  <a:ext cx="72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3FEDAE4-D95F-43F4-AC37-37ADD5E1AEEA}"/>
                    </a:ext>
                  </a:extLst>
                </p14:cNvPr>
                <p14:cNvContentPartPr/>
                <p14:nvPr/>
              </p14:nvContentPartPr>
              <p14:xfrm>
                <a:off x="6927074" y="5329465"/>
                <a:ext cx="169560" cy="1170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3FEDAE4-D95F-43F4-AC37-37ADD5E1AEE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18434" y="5320465"/>
                  <a:ext cx="187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6BF7D1F-7C4B-401D-A54C-59BCA865AD5A}"/>
                    </a:ext>
                  </a:extLst>
                </p14:cNvPr>
                <p14:cNvContentPartPr/>
                <p14:nvPr/>
              </p14:nvContentPartPr>
              <p14:xfrm>
                <a:off x="6239834" y="4664545"/>
                <a:ext cx="2475000" cy="2678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6BF7D1F-7C4B-401D-A54C-59BCA865AD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31194" y="4655905"/>
                  <a:ext cx="2492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A90C59D-9941-40EB-8D8A-B41D46331D69}"/>
                    </a:ext>
                  </a:extLst>
                </p14:cNvPr>
                <p14:cNvContentPartPr/>
                <p14:nvPr/>
              </p14:nvContentPartPr>
              <p14:xfrm>
                <a:off x="7598474" y="4315705"/>
                <a:ext cx="235080" cy="2440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A90C59D-9941-40EB-8D8A-B41D46331D6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89474" y="4307065"/>
                  <a:ext cx="252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662025B-1969-45B5-8680-3EC350ECE101}"/>
                    </a:ext>
                  </a:extLst>
                </p14:cNvPr>
                <p14:cNvContentPartPr/>
                <p14:nvPr/>
              </p14:nvContentPartPr>
              <p14:xfrm>
                <a:off x="7939034" y="4467265"/>
                <a:ext cx="53280" cy="143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662025B-1969-45B5-8680-3EC350ECE10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0034" y="4458265"/>
                  <a:ext cx="70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F7FA772-06C6-4DB7-BEC9-971248E0347C}"/>
                    </a:ext>
                  </a:extLst>
                </p14:cNvPr>
                <p14:cNvContentPartPr/>
                <p14:nvPr/>
              </p14:nvContentPartPr>
              <p14:xfrm>
                <a:off x="8674514" y="4879825"/>
                <a:ext cx="20520" cy="2397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F7FA772-06C6-4DB7-BEC9-971248E034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65874" y="4870825"/>
                  <a:ext cx="38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269A2E47-84DA-4637-AA65-E526023A1FD6}"/>
                    </a:ext>
                  </a:extLst>
                </p14:cNvPr>
                <p14:cNvContentPartPr/>
                <p14:nvPr/>
              </p14:nvContentPartPr>
              <p14:xfrm>
                <a:off x="8409554" y="5128225"/>
                <a:ext cx="564840" cy="471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269A2E47-84DA-4637-AA65-E526023A1F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00914" y="5119585"/>
                  <a:ext cx="582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ABE0D9B-AD16-477A-9EFE-CF0F3285C5C9}"/>
                    </a:ext>
                  </a:extLst>
                </p14:cNvPr>
                <p14:cNvContentPartPr/>
                <p14:nvPr/>
              </p14:nvContentPartPr>
              <p14:xfrm>
                <a:off x="8474354" y="5466265"/>
                <a:ext cx="435240" cy="5778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ABE0D9B-AD16-477A-9EFE-CF0F3285C5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65354" y="5457625"/>
                  <a:ext cx="45288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3F8A3F25-C841-4E1C-A93F-2191DEA17FA3}"/>
                    </a:ext>
                  </a:extLst>
                </p14:cNvPr>
                <p14:cNvContentPartPr/>
                <p14:nvPr/>
              </p14:nvContentPartPr>
              <p14:xfrm>
                <a:off x="8985194" y="5649145"/>
                <a:ext cx="16200" cy="141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3F8A3F25-C841-4E1C-A93F-2191DEA17F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76554" y="5640505"/>
                  <a:ext cx="33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431E7B5-366B-453F-B7B0-1B751B9BD6D6}"/>
                    </a:ext>
                  </a:extLst>
                </p14:cNvPr>
                <p14:cNvContentPartPr/>
                <p14:nvPr/>
              </p14:nvContentPartPr>
              <p14:xfrm>
                <a:off x="8921474" y="5767225"/>
                <a:ext cx="127440" cy="57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431E7B5-366B-453F-B7B0-1B751B9BD6D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12474" y="5758585"/>
                  <a:ext cx="145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F52C11D-5A00-4A52-976E-1C25C42B40BE}"/>
                    </a:ext>
                  </a:extLst>
                </p14:cNvPr>
                <p14:cNvContentPartPr/>
                <p14:nvPr/>
              </p14:nvContentPartPr>
              <p14:xfrm>
                <a:off x="9119474" y="5830945"/>
                <a:ext cx="170640" cy="1987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F52C11D-5A00-4A52-976E-1C25C42B40B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10834" y="5821945"/>
                  <a:ext cx="188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B306B2A-79A2-4D55-9880-994D62FA9706}"/>
                    </a:ext>
                  </a:extLst>
                </p14:cNvPr>
                <p14:cNvContentPartPr/>
                <p14:nvPr/>
              </p14:nvContentPartPr>
              <p14:xfrm>
                <a:off x="9375074" y="5919865"/>
                <a:ext cx="161280" cy="1170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B306B2A-79A2-4D55-9880-994D62FA970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366434" y="5910865"/>
                  <a:ext cx="178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401EAFC-8F38-4E0D-9EED-877610BDF80D}"/>
                    </a:ext>
                  </a:extLst>
                </p14:cNvPr>
                <p14:cNvContentPartPr/>
                <p14:nvPr/>
              </p14:nvContentPartPr>
              <p14:xfrm>
                <a:off x="6323714" y="5518105"/>
                <a:ext cx="2336760" cy="6994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401EAFC-8F38-4E0D-9EED-877610BDF80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15074" y="5509105"/>
                  <a:ext cx="235440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0EA24AB-4A85-4B9C-9BAF-133DB9426741}"/>
                    </a:ext>
                  </a:extLst>
                </p14:cNvPr>
                <p14:cNvContentPartPr/>
                <p14:nvPr/>
              </p14:nvContentPartPr>
              <p14:xfrm>
                <a:off x="8653994" y="4875505"/>
                <a:ext cx="1271160" cy="1040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0EA24AB-4A85-4B9C-9BAF-133DB94267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45354" y="4866865"/>
                  <a:ext cx="1288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3BE5E08D-E655-4ECB-8DD1-B270CB6A5D5A}"/>
                    </a:ext>
                  </a:extLst>
                </p14:cNvPr>
                <p14:cNvContentPartPr/>
                <p14:nvPr/>
              </p14:nvContentPartPr>
              <p14:xfrm>
                <a:off x="8554634" y="6198505"/>
                <a:ext cx="1532880" cy="1119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3BE5E08D-E655-4ECB-8DD1-B270CB6A5D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45994" y="6189865"/>
                  <a:ext cx="1550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D4F45C0-AD4D-4852-B62C-661281589265}"/>
                    </a:ext>
                  </a:extLst>
                </p14:cNvPr>
                <p14:cNvContentPartPr/>
                <p14:nvPr/>
              </p14:nvContentPartPr>
              <p14:xfrm>
                <a:off x="9884474" y="5337745"/>
                <a:ext cx="142200" cy="2768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D4F45C0-AD4D-4852-B62C-66128158926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875834" y="5329105"/>
                  <a:ext cx="159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C097B675-99DE-4948-8ACB-66AF538A23D1}"/>
                    </a:ext>
                  </a:extLst>
                </p14:cNvPr>
                <p14:cNvContentPartPr/>
                <p14:nvPr/>
              </p14:nvContentPartPr>
              <p14:xfrm>
                <a:off x="10115954" y="5528545"/>
                <a:ext cx="136440" cy="1360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C097B675-99DE-4948-8ACB-66AF538A23D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6954" y="5519545"/>
                  <a:ext cx="154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404BCBCC-EDB5-4FD4-A69C-D1ECA306144D}"/>
                    </a:ext>
                  </a:extLst>
                </p14:cNvPr>
                <p14:cNvContentPartPr/>
                <p14:nvPr/>
              </p14:nvContentPartPr>
              <p14:xfrm>
                <a:off x="8574074" y="5290945"/>
                <a:ext cx="160920" cy="68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404BCBCC-EDB5-4FD4-A69C-D1ECA306144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565434" y="5282305"/>
                  <a:ext cx="178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CD6B2D4-4226-4AB4-B068-35FBE0A71CF2}"/>
                    </a:ext>
                  </a:extLst>
                </p14:cNvPr>
                <p14:cNvContentPartPr/>
                <p14:nvPr/>
              </p14:nvContentPartPr>
              <p14:xfrm>
                <a:off x="8621954" y="5344585"/>
                <a:ext cx="35640" cy="2066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CD6B2D4-4226-4AB4-B068-35FBE0A71CF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13314" y="5335945"/>
                  <a:ext cx="53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0F605C33-EABA-4330-A4F8-1174EDCB5DDE}"/>
                    </a:ext>
                  </a:extLst>
                </p14:cNvPr>
                <p14:cNvContentPartPr/>
                <p14:nvPr/>
              </p14:nvContentPartPr>
              <p14:xfrm>
                <a:off x="8257634" y="5157025"/>
                <a:ext cx="729720" cy="640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0F605C33-EABA-4330-A4F8-1174EDCB5DD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48994" y="5148025"/>
                  <a:ext cx="74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70CAE6C-84DF-433C-9EAE-6B41523B7106}"/>
                    </a:ext>
                  </a:extLst>
                </p14:cNvPr>
                <p14:cNvContentPartPr/>
                <p14:nvPr/>
              </p14:nvContentPartPr>
              <p14:xfrm>
                <a:off x="8489834" y="5316145"/>
                <a:ext cx="205200" cy="435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70CAE6C-84DF-433C-9EAE-6B41523B710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81194" y="5307505"/>
                  <a:ext cx="222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0C4DC83-29D1-42A9-B82F-605D7FC010AA}"/>
                    </a:ext>
                  </a:extLst>
                </p14:cNvPr>
                <p14:cNvContentPartPr/>
                <p14:nvPr/>
              </p14:nvContentPartPr>
              <p14:xfrm>
                <a:off x="8250074" y="5169265"/>
                <a:ext cx="601200" cy="572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60C4DC83-29D1-42A9-B82F-605D7FC010A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41434" y="5160625"/>
                  <a:ext cx="618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7E15A2D9-61F7-4C4B-A085-5BAEA1E19E80}"/>
                    </a:ext>
                  </a:extLst>
                </p14:cNvPr>
                <p14:cNvContentPartPr/>
                <p14:nvPr/>
              </p14:nvContentPartPr>
              <p14:xfrm>
                <a:off x="8500634" y="5312185"/>
                <a:ext cx="186480" cy="417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7E15A2D9-61F7-4C4B-A085-5BAEA1E19E8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91994" y="5303185"/>
                  <a:ext cx="204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0A1BA79-9D89-4078-A950-3FCFD515B8D3}"/>
                    </a:ext>
                  </a:extLst>
                </p14:cNvPr>
                <p14:cNvContentPartPr/>
                <p14:nvPr/>
              </p14:nvContentPartPr>
              <p14:xfrm>
                <a:off x="8268434" y="5029585"/>
                <a:ext cx="21240" cy="1123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0A1BA79-9D89-4078-A950-3FCFD515B8D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59794" y="5020585"/>
                  <a:ext cx="38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AF200A4C-6FED-4E0A-929A-55A9B4A571FC}"/>
                    </a:ext>
                  </a:extLst>
                </p14:cNvPr>
                <p14:cNvContentPartPr/>
                <p14:nvPr/>
              </p14:nvContentPartPr>
              <p14:xfrm>
                <a:off x="8163674" y="5099065"/>
                <a:ext cx="178560" cy="183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F200A4C-6FED-4E0A-929A-55A9B4A571F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54674" y="5090425"/>
                  <a:ext cx="196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F12CDD4-17E2-48AE-B69C-C4A4C2A1D37B}"/>
                    </a:ext>
                  </a:extLst>
                </p14:cNvPr>
                <p14:cNvContentPartPr/>
                <p14:nvPr/>
              </p14:nvContentPartPr>
              <p14:xfrm>
                <a:off x="7852274" y="5369785"/>
                <a:ext cx="128160" cy="1004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F12CDD4-17E2-48AE-B69C-C4A4C2A1D3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43634" y="5360785"/>
                  <a:ext cx="145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4A8F6C8-5040-4C82-8DC1-1BFA878947EA}"/>
                    </a:ext>
                  </a:extLst>
                </p14:cNvPr>
                <p14:cNvContentPartPr/>
                <p14:nvPr/>
              </p14:nvContentPartPr>
              <p14:xfrm>
                <a:off x="7950554" y="5254945"/>
                <a:ext cx="20160" cy="478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4A8F6C8-5040-4C82-8DC1-1BFA878947E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41914" y="5246305"/>
                  <a:ext cx="37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CAB080AB-0006-48AD-868E-DDFA40AF22D7}"/>
                    </a:ext>
                  </a:extLst>
                </p14:cNvPr>
                <p14:cNvContentPartPr/>
                <p14:nvPr/>
              </p14:nvContentPartPr>
              <p14:xfrm>
                <a:off x="8012114" y="5309305"/>
                <a:ext cx="96840" cy="1465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CAB080AB-0006-48AD-868E-DDFA40AF22D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03474" y="5300665"/>
                  <a:ext cx="114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5A1B99CC-9C4E-4E2C-A687-2F3E3CBDB2D9}"/>
                    </a:ext>
                  </a:extLst>
                </p14:cNvPr>
                <p14:cNvContentPartPr/>
                <p14:nvPr/>
              </p14:nvContentPartPr>
              <p14:xfrm>
                <a:off x="8001674" y="5424505"/>
                <a:ext cx="124920" cy="165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5A1B99CC-9C4E-4E2C-A687-2F3E3CBDB2D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93034" y="5415505"/>
                  <a:ext cx="142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0D78F08-E29F-452A-9BDC-4C673395794C}"/>
                    </a:ext>
                  </a:extLst>
                </p14:cNvPr>
                <p14:cNvContentPartPr/>
                <p14:nvPr/>
              </p14:nvContentPartPr>
              <p14:xfrm>
                <a:off x="8162234" y="5367985"/>
                <a:ext cx="115200" cy="889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0D78F08-E29F-452A-9BDC-4C673395794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53234" y="5358985"/>
                  <a:ext cx="13284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8D8960A-7AD1-43B2-9272-A4A0C548BA6B}"/>
                  </a:ext>
                </a:extLst>
              </p14:cNvPr>
              <p14:cNvContentPartPr/>
              <p14:nvPr/>
            </p14:nvContentPartPr>
            <p14:xfrm>
              <a:off x="1417994" y="5768305"/>
              <a:ext cx="3864600" cy="76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8D8960A-7AD1-43B2-9272-A4A0C548BA6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08994" y="5759665"/>
                <a:ext cx="3882240" cy="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82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upo 203">
            <a:extLst>
              <a:ext uri="{FF2B5EF4-FFF2-40B4-BE49-F238E27FC236}">
                <a16:creationId xmlns:a16="http://schemas.microsoft.com/office/drawing/2014/main" id="{077E00D4-6E5D-473A-BC0B-04A1644F140E}"/>
              </a:ext>
            </a:extLst>
          </p:cNvPr>
          <p:cNvGrpSpPr/>
          <p:nvPr/>
        </p:nvGrpSpPr>
        <p:grpSpPr>
          <a:xfrm>
            <a:off x="385022" y="3084865"/>
            <a:ext cx="712800" cy="240120"/>
            <a:chOff x="418274" y="5363305"/>
            <a:chExt cx="7128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DCF803A0-A109-489F-BF32-697F4FFFAF47}"/>
                    </a:ext>
                  </a:extLst>
                </p14:cNvPr>
                <p14:cNvContentPartPr/>
                <p14:nvPr/>
              </p14:nvContentPartPr>
              <p14:xfrm>
                <a:off x="591794" y="5393905"/>
                <a:ext cx="37440" cy="1519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DCF803A0-A109-489F-BF32-697F4FFFAF4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3154" y="5384905"/>
                  <a:ext cx="55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CBA3FC0-9413-4C1F-8DF2-E0C89130FE28}"/>
                    </a:ext>
                  </a:extLst>
                </p14:cNvPr>
                <p14:cNvContentPartPr/>
                <p14:nvPr/>
              </p14:nvContentPartPr>
              <p14:xfrm>
                <a:off x="418274" y="5363305"/>
                <a:ext cx="305640" cy="2264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CBA3FC0-9413-4C1F-8DF2-E0C89130FE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9634" y="5354305"/>
                  <a:ext cx="323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22169B20-5569-4013-A0EF-BBD50A4BF36A}"/>
                    </a:ext>
                  </a:extLst>
                </p14:cNvPr>
                <p14:cNvContentPartPr/>
                <p14:nvPr/>
              </p14:nvContentPartPr>
              <p14:xfrm>
                <a:off x="767834" y="5421625"/>
                <a:ext cx="174600" cy="1753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22169B20-5569-4013-A0EF-BBD50A4BF36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8834" y="5412985"/>
                  <a:ext cx="192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7B216D0-3DFF-495B-BB1D-9AAB1C17FBD2}"/>
                    </a:ext>
                  </a:extLst>
                </p14:cNvPr>
                <p14:cNvContentPartPr/>
                <p14:nvPr/>
              </p14:nvContentPartPr>
              <p14:xfrm>
                <a:off x="800594" y="5511625"/>
                <a:ext cx="39600" cy="97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7B216D0-3DFF-495B-BB1D-9AAB1C17FB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1954" y="5502625"/>
                  <a:ext cx="57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FDFB09D-D4BE-4932-8F14-4D03811A4C4E}"/>
                    </a:ext>
                  </a:extLst>
                </p14:cNvPr>
                <p14:cNvContentPartPr/>
                <p14:nvPr/>
              </p14:nvContentPartPr>
              <p14:xfrm>
                <a:off x="734714" y="5399305"/>
                <a:ext cx="135720" cy="547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FDFB09D-D4BE-4932-8F14-4D03811A4C4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5714" y="5390665"/>
                  <a:ext cx="153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08E69725-BBDE-44CB-B688-2E814B09E11B}"/>
                    </a:ext>
                  </a:extLst>
                </p14:cNvPr>
                <p14:cNvContentPartPr/>
                <p14:nvPr/>
              </p14:nvContentPartPr>
              <p14:xfrm>
                <a:off x="943154" y="5394985"/>
                <a:ext cx="187920" cy="2084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08E69725-BBDE-44CB-B688-2E814B09E11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4154" y="5386345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A6988AB5-C118-4CEB-92F0-F99F260CB880}"/>
              </a:ext>
            </a:extLst>
          </p:cNvPr>
          <p:cNvGrpSpPr/>
          <p:nvPr/>
        </p:nvGrpSpPr>
        <p:grpSpPr>
          <a:xfrm>
            <a:off x="1437662" y="3065065"/>
            <a:ext cx="1127520" cy="282600"/>
            <a:chOff x="1470914" y="5343505"/>
            <a:chExt cx="112752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A0D72B6-739A-4838-8873-BF435BCB6031}"/>
                    </a:ext>
                  </a:extLst>
                </p14:cNvPr>
                <p14:cNvContentPartPr/>
                <p14:nvPr/>
              </p14:nvContentPartPr>
              <p14:xfrm>
                <a:off x="1470914" y="5395345"/>
                <a:ext cx="225000" cy="2307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A0D72B6-739A-4838-8873-BF435BCB603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61914" y="5386345"/>
                  <a:ext cx="242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7AA95460-B75E-4852-81EB-C079D083BBA4}"/>
                    </a:ext>
                  </a:extLst>
                </p14:cNvPr>
                <p14:cNvContentPartPr/>
                <p14:nvPr/>
              </p14:nvContentPartPr>
              <p14:xfrm>
                <a:off x="1745594" y="5464825"/>
                <a:ext cx="26640" cy="882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7AA95460-B75E-4852-81EB-C079D083BBA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36954" y="5456185"/>
                  <a:ext cx="44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AE88C6AF-B1E5-49E2-AF2F-0919E7113D54}"/>
                    </a:ext>
                  </a:extLst>
                </p14:cNvPr>
                <p14:cNvContentPartPr/>
                <p14:nvPr/>
              </p14:nvContentPartPr>
              <p14:xfrm>
                <a:off x="1633634" y="5343505"/>
                <a:ext cx="54000" cy="774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AE88C6AF-B1E5-49E2-AF2F-0919E7113D5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24634" y="5334505"/>
                  <a:ext cx="71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3BD5622E-CC38-49BC-94D1-3E7AD2080824}"/>
                    </a:ext>
                  </a:extLst>
                </p14:cNvPr>
                <p14:cNvContentPartPr/>
                <p14:nvPr/>
              </p14:nvContentPartPr>
              <p14:xfrm>
                <a:off x="1837394" y="5398225"/>
                <a:ext cx="188280" cy="1738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3BD5622E-CC38-49BC-94D1-3E7AD208082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8754" y="5389225"/>
                  <a:ext cx="205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BD296C67-9545-4D7C-90E5-BF836C19AA94}"/>
                    </a:ext>
                  </a:extLst>
                </p14:cNvPr>
                <p14:cNvContentPartPr/>
                <p14:nvPr/>
              </p14:nvContentPartPr>
              <p14:xfrm>
                <a:off x="2084354" y="5352145"/>
                <a:ext cx="202320" cy="2394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BD296C67-9545-4D7C-90E5-BF836C19AA9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75714" y="5343505"/>
                  <a:ext cx="219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239406F-0B8E-4D69-A1BD-7C94B0565836}"/>
                    </a:ext>
                  </a:extLst>
                </p14:cNvPr>
                <p14:cNvContentPartPr/>
                <p14:nvPr/>
              </p14:nvContentPartPr>
              <p14:xfrm>
                <a:off x="2366234" y="5423065"/>
                <a:ext cx="232200" cy="1645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239406F-0B8E-4D69-A1BD-7C94B056583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57234" y="5414425"/>
                  <a:ext cx="24984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D909026B-950C-4467-94DB-2D84469FE9BA}"/>
              </a:ext>
            </a:extLst>
          </p:cNvPr>
          <p:cNvGrpSpPr/>
          <p:nvPr/>
        </p:nvGrpSpPr>
        <p:grpSpPr>
          <a:xfrm>
            <a:off x="2945342" y="2749345"/>
            <a:ext cx="6072840" cy="777240"/>
            <a:chOff x="2978594" y="5027785"/>
            <a:chExt cx="6072840" cy="7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AE9B45A8-A01B-4119-8E12-407EEB7D896B}"/>
                    </a:ext>
                  </a:extLst>
                </p14:cNvPr>
                <p14:cNvContentPartPr/>
                <p14:nvPr/>
              </p14:nvContentPartPr>
              <p14:xfrm>
                <a:off x="2978594" y="5364745"/>
                <a:ext cx="379080" cy="2347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AE9B45A8-A01B-4119-8E12-407EEB7D896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69594" y="5355745"/>
                  <a:ext cx="396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C711C34F-134B-4E1F-A6AD-F816D79CB19E}"/>
                    </a:ext>
                  </a:extLst>
                </p14:cNvPr>
                <p14:cNvContentPartPr/>
                <p14:nvPr/>
              </p14:nvContentPartPr>
              <p14:xfrm>
                <a:off x="3331034" y="5419465"/>
                <a:ext cx="155880" cy="1364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C711C34F-134B-4E1F-A6AD-F816D79CB19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22034" y="5410465"/>
                  <a:ext cx="173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26DD46CD-2D39-4257-9DF2-3900F0041FED}"/>
                    </a:ext>
                  </a:extLst>
                </p14:cNvPr>
                <p14:cNvContentPartPr/>
                <p14:nvPr/>
              </p14:nvContentPartPr>
              <p14:xfrm>
                <a:off x="3531914" y="5399665"/>
                <a:ext cx="96480" cy="1411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26DD46CD-2D39-4257-9DF2-3900F0041F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23274" y="5390665"/>
                  <a:ext cx="114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F1653F1F-52FD-4185-887C-61F87F1197DA}"/>
                    </a:ext>
                  </a:extLst>
                </p14:cNvPr>
                <p14:cNvContentPartPr/>
                <p14:nvPr/>
              </p14:nvContentPartPr>
              <p14:xfrm>
                <a:off x="3509234" y="5382385"/>
                <a:ext cx="244080" cy="1825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F1653F1F-52FD-4185-887C-61F87F1197D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00234" y="5373745"/>
                  <a:ext cx="261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6BC7F5EB-1D25-4F63-BB94-4B4864B59981}"/>
                    </a:ext>
                  </a:extLst>
                </p14:cNvPr>
                <p14:cNvContentPartPr/>
                <p14:nvPr/>
              </p14:nvContentPartPr>
              <p14:xfrm>
                <a:off x="3782834" y="5407225"/>
                <a:ext cx="237600" cy="1688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6BC7F5EB-1D25-4F63-BB94-4B4864B599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74194" y="5398585"/>
                  <a:ext cx="255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8B255972-2965-4124-B50A-DD483E1D581B}"/>
                    </a:ext>
                  </a:extLst>
                </p14:cNvPr>
                <p14:cNvContentPartPr/>
                <p14:nvPr/>
              </p14:nvContentPartPr>
              <p14:xfrm>
                <a:off x="4087754" y="5563465"/>
                <a:ext cx="232560" cy="15696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8B255972-2965-4124-B50A-DD483E1D581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79114" y="5554465"/>
                  <a:ext cx="250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C9CF7A6-E1C3-4E1E-B5BA-A8951369810E}"/>
                    </a:ext>
                  </a:extLst>
                </p14:cNvPr>
                <p14:cNvContentPartPr/>
                <p14:nvPr/>
              </p14:nvContentPartPr>
              <p14:xfrm>
                <a:off x="4681034" y="5325145"/>
                <a:ext cx="87480" cy="2462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C9CF7A6-E1C3-4E1E-B5BA-A8951369810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72034" y="5316145"/>
                  <a:ext cx="105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A93D33E5-EFDE-4C35-915E-5D5CADC557D5}"/>
                    </a:ext>
                  </a:extLst>
                </p14:cNvPr>
                <p14:cNvContentPartPr/>
                <p14:nvPr/>
              </p14:nvContentPartPr>
              <p14:xfrm>
                <a:off x="4451354" y="5135065"/>
                <a:ext cx="366120" cy="1947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A93D33E5-EFDE-4C35-915E-5D5CADC557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42354" y="5126065"/>
                  <a:ext cx="383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BBD9E014-1DAA-45ED-B7C0-7A671B161A80}"/>
                    </a:ext>
                  </a:extLst>
                </p14:cNvPr>
                <p14:cNvContentPartPr/>
                <p14:nvPr/>
              </p14:nvContentPartPr>
              <p14:xfrm>
                <a:off x="4927994" y="5419825"/>
                <a:ext cx="194040" cy="1861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BBD9E014-1DAA-45ED-B7C0-7A671B161A8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18994" y="5410825"/>
                  <a:ext cx="211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0EF8A5CC-9DA6-40E2-AF11-D4027E28F9EF}"/>
                    </a:ext>
                  </a:extLst>
                </p14:cNvPr>
                <p14:cNvContentPartPr/>
                <p14:nvPr/>
              </p14:nvContentPartPr>
              <p14:xfrm>
                <a:off x="4939874" y="5495785"/>
                <a:ext cx="114840" cy="457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0EF8A5CC-9DA6-40E2-AF11-D4027E28F9E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30874" y="5487145"/>
                  <a:ext cx="132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45805C42-6115-4F6D-8A5E-38B48B1DE8B8}"/>
                    </a:ext>
                  </a:extLst>
                </p14:cNvPr>
                <p14:cNvContentPartPr/>
                <p14:nvPr/>
              </p14:nvContentPartPr>
              <p14:xfrm>
                <a:off x="5240114" y="5555545"/>
                <a:ext cx="252000" cy="2383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45805C42-6115-4F6D-8A5E-38B48B1DE8B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31114" y="5546905"/>
                  <a:ext cx="269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66C511C9-C2F6-4C90-BC3E-800070823B2E}"/>
                    </a:ext>
                  </a:extLst>
                </p14:cNvPr>
                <p14:cNvContentPartPr/>
                <p14:nvPr/>
              </p14:nvContentPartPr>
              <p14:xfrm>
                <a:off x="5547194" y="5529985"/>
                <a:ext cx="151560" cy="1882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66C511C9-C2F6-4C90-BC3E-800070823B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38194" y="5521345"/>
                  <a:ext cx="169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90C83F16-BD04-4836-8133-9FBB30A04BA0}"/>
                    </a:ext>
                  </a:extLst>
                </p14:cNvPr>
                <p14:cNvContentPartPr/>
                <p14:nvPr/>
              </p14:nvContentPartPr>
              <p14:xfrm>
                <a:off x="5556194" y="5367265"/>
                <a:ext cx="67680" cy="774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90C83F16-BD04-4836-8133-9FBB30A04BA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47554" y="5358265"/>
                  <a:ext cx="85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7392FF39-FC3A-4953-B07A-FCC167316119}"/>
                    </a:ext>
                  </a:extLst>
                </p14:cNvPr>
                <p14:cNvContentPartPr/>
                <p14:nvPr/>
              </p14:nvContentPartPr>
              <p14:xfrm>
                <a:off x="5716034" y="5486785"/>
                <a:ext cx="224280" cy="2581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7392FF39-FC3A-4953-B07A-FCC16731611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07034" y="5477785"/>
                  <a:ext cx="241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5BF60683-0AB0-45E7-AE1D-5C8A0FB4FB49}"/>
                    </a:ext>
                  </a:extLst>
                </p14:cNvPr>
                <p14:cNvContentPartPr/>
                <p14:nvPr/>
              </p14:nvContentPartPr>
              <p14:xfrm>
                <a:off x="6151994" y="5413345"/>
                <a:ext cx="174960" cy="39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5BF60683-0AB0-45E7-AE1D-5C8A0FB4FB4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43354" y="5404705"/>
                  <a:ext cx="192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7C6184A-8B5D-41C1-8EB3-02D79D572EF2}"/>
                    </a:ext>
                  </a:extLst>
                </p14:cNvPr>
                <p14:cNvContentPartPr/>
                <p14:nvPr/>
              </p14:nvContentPartPr>
              <p14:xfrm>
                <a:off x="6187994" y="5476705"/>
                <a:ext cx="204840" cy="302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7C6184A-8B5D-41C1-8EB3-02D79D572E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79354" y="5468065"/>
                  <a:ext cx="222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EF3864D2-7FFF-4CFD-BC6A-974FB273F863}"/>
                    </a:ext>
                  </a:extLst>
                </p14:cNvPr>
                <p14:cNvContentPartPr/>
                <p14:nvPr/>
              </p14:nvContentPartPr>
              <p14:xfrm>
                <a:off x="6573554" y="5027785"/>
                <a:ext cx="325440" cy="5317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EF3864D2-7FFF-4CFD-BC6A-974FB273F86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64914" y="5018785"/>
                  <a:ext cx="3430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DE16FBD-8295-48CA-9BF2-F7F822984CA9}"/>
                    </a:ext>
                  </a:extLst>
                </p14:cNvPr>
                <p14:cNvContentPartPr/>
                <p14:nvPr/>
              </p14:nvContentPartPr>
              <p14:xfrm>
                <a:off x="6991874" y="5387785"/>
                <a:ext cx="51120" cy="716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DE16FBD-8295-48CA-9BF2-F7F822984CA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83234" y="5378785"/>
                  <a:ext cx="68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586E1606-6CD8-4719-8E1C-C6B847C4FFC8}"/>
                    </a:ext>
                  </a:extLst>
                </p14:cNvPr>
                <p14:cNvContentPartPr/>
                <p14:nvPr/>
              </p14:nvContentPartPr>
              <p14:xfrm>
                <a:off x="7242434" y="5047945"/>
                <a:ext cx="294840" cy="4341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586E1606-6CD8-4719-8E1C-C6B847C4FF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33434" y="5038945"/>
                  <a:ext cx="312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7FD78BCD-41C1-4029-810C-8BD3E389920D}"/>
                    </a:ext>
                  </a:extLst>
                </p14:cNvPr>
                <p14:cNvContentPartPr/>
                <p14:nvPr/>
              </p14:nvContentPartPr>
              <p14:xfrm>
                <a:off x="7703594" y="5324065"/>
                <a:ext cx="162000" cy="2415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7FD78BCD-41C1-4029-810C-8BD3E38992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94954" y="5315065"/>
                  <a:ext cx="179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611AEA49-C6C5-4250-8432-F28EFF31034E}"/>
                    </a:ext>
                  </a:extLst>
                </p14:cNvPr>
                <p14:cNvContentPartPr/>
                <p14:nvPr/>
              </p14:nvContentPartPr>
              <p14:xfrm>
                <a:off x="7659314" y="5456185"/>
                <a:ext cx="173520" cy="399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611AEA49-C6C5-4250-8432-F28EFF31034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50674" y="5447185"/>
                  <a:ext cx="191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7ED3309A-47A2-4AEE-87B3-C7CE8E3D6FBD}"/>
                    </a:ext>
                  </a:extLst>
                </p14:cNvPr>
                <p14:cNvContentPartPr/>
                <p14:nvPr/>
              </p14:nvContentPartPr>
              <p14:xfrm>
                <a:off x="6818714" y="5597305"/>
                <a:ext cx="112320" cy="1713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7ED3309A-47A2-4AEE-87B3-C7CE8E3D6FB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10074" y="5588665"/>
                  <a:ext cx="129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8AA600FD-8406-4488-A61D-9F34C4464E43}"/>
                    </a:ext>
                  </a:extLst>
                </p14:cNvPr>
                <p14:cNvContentPartPr/>
                <p14:nvPr/>
              </p14:nvContentPartPr>
              <p14:xfrm>
                <a:off x="6805034" y="5679745"/>
                <a:ext cx="136080" cy="493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8AA600FD-8406-4488-A61D-9F34C4464E4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96034" y="5671105"/>
                  <a:ext cx="153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6B6ED778-7ADE-4921-AD16-EF427D3A04E9}"/>
                    </a:ext>
                  </a:extLst>
                </p14:cNvPr>
                <p14:cNvContentPartPr/>
                <p14:nvPr/>
              </p14:nvContentPartPr>
              <p14:xfrm>
                <a:off x="7959914" y="5545465"/>
                <a:ext cx="253080" cy="2595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6B6ED778-7ADE-4921-AD16-EF427D3A04E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50914" y="5536465"/>
                  <a:ext cx="270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BF641EFC-0F1E-4AC1-9D01-1219C14A5258}"/>
                    </a:ext>
                  </a:extLst>
                </p14:cNvPr>
                <p14:cNvContentPartPr/>
                <p14:nvPr/>
              </p14:nvContentPartPr>
              <p14:xfrm>
                <a:off x="8263034" y="5514865"/>
                <a:ext cx="189720" cy="1947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BF641EFC-0F1E-4AC1-9D01-1219C14A525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54394" y="5506225"/>
                  <a:ext cx="207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306B3FBB-4F38-4947-9658-7A5FF1ED0DB0}"/>
                    </a:ext>
                  </a:extLst>
                </p14:cNvPr>
                <p14:cNvContentPartPr/>
                <p14:nvPr/>
              </p14:nvContentPartPr>
              <p14:xfrm>
                <a:off x="8294714" y="5368345"/>
                <a:ext cx="56160" cy="802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306B3FBB-4F38-4947-9658-7A5FF1ED0DB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86074" y="5359705"/>
                  <a:ext cx="73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BF7EA4A8-22B6-4499-99EF-9D0CF29CC95D}"/>
                    </a:ext>
                  </a:extLst>
                </p14:cNvPr>
                <p14:cNvContentPartPr/>
                <p14:nvPr/>
              </p14:nvContentPartPr>
              <p14:xfrm>
                <a:off x="8432594" y="5475265"/>
                <a:ext cx="272880" cy="2865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BF7EA4A8-22B6-4499-99EF-9D0CF29CC95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23954" y="5466625"/>
                  <a:ext cx="2905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0FFD4C6B-85B0-40D3-883B-E5559B34B48C}"/>
                    </a:ext>
                  </a:extLst>
                </p14:cNvPr>
                <p14:cNvContentPartPr/>
                <p14:nvPr/>
              </p14:nvContentPartPr>
              <p14:xfrm>
                <a:off x="8751194" y="5306065"/>
                <a:ext cx="201960" cy="136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0FFD4C6B-85B0-40D3-883B-E5559B34B48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42554" y="5297425"/>
                  <a:ext cx="219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A3386B44-FB87-4B98-9405-4A28C07AFEDC}"/>
                    </a:ext>
                  </a:extLst>
                </p14:cNvPr>
                <p14:cNvContentPartPr/>
                <p14:nvPr/>
              </p14:nvContentPartPr>
              <p14:xfrm>
                <a:off x="8802314" y="5400025"/>
                <a:ext cx="249120" cy="306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A3386B44-FB87-4B98-9405-4A28C07AFED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93674" y="5391385"/>
                  <a:ext cx="2667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F0A17051-14DD-41F2-B80A-DA0866B56475}"/>
              </a:ext>
            </a:extLst>
          </p:cNvPr>
          <p:cNvGrpSpPr/>
          <p:nvPr/>
        </p:nvGrpSpPr>
        <p:grpSpPr>
          <a:xfrm>
            <a:off x="9265142" y="2899825"/>
            <a:ext cx="538560" cy="288720"/>
            <a:chOff x="9298394" y="5178265"/>
            <a:chExt cx="5385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E395764-66FA-4CD7-A057-75259366C2C4}"/>
                    </a:ext>
                  </a:extLst>
                </p14:cNvPr>
                <p14:cNvContentPartPr/>
                <p14:nvPr/>
              </p14:nvContentPartPr>
              <p14:xfrm>
                <a:off x="9298394" y="5178265"/>
                <a:ext cx="323640" cy="2887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E395764-66FA-4CD7-A057-75259366C2C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89394" y="5169265"/>
                  <a:ext cx="341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6DB577B1-055C-4171-A204-DAE078700B89}"/>
                    </a:ext>
                  </a:extLst>
                </p14:cNvPr>
                <p14:cNvContentPartPr/>
                <p14:nvPr/>
              </p14:nvContentPartPr>
              <p14:xfrm>
                <a:off x="9792674" y="5387425"/>
                <a:ext cx="44280" cy="396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6DB577B1-055C-4171-A204-DAE078700B8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83674" y="5378425"/>
                  <a:ext cx="61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AE8DCC6A-C6FD-468C-BBBF-8A3D8DD56867}"/>
              </a:ext>
            </a:extLst>
          </p:cNvPr>
          <p:cNvGrpSpPr/>
          <p:nvPr/>
        </p:nvGrpSpPr>
        <p:grpSpPr>
          <a:xfrm>
            <a:off x="9988382" y="2823865"/>
            <a:ext cx="1290600" cy="414360"/>
            <a:chOff x="10021634" y="5102305"/>
            <a:chExt cx="129060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20A5E753-CCF5-46DE-9C0E-6E6613277565}"/>
                    </a:ext>
                  </a:extLst>
                </p14:cNvPr>
                <p14:cNvContentPartPr/>
                <p14:nvPr/>
              </p14:nvContentPartPr>
              <p14:xfrm>
                <a:off x="10021634" y="5317225"/>
                <a:ext cx="156240" cy="1551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20A5E753-CCF5-46DE-9C0E-6E661327756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12634" y="5308225"/>
                  <a:ext cx="173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FC0246F8-E652-406E-AF97-5EC3C8C770B5}"/>
                    </a:ext>
                  </a:extLst>
                </p14:cNvPr>
                <p14:cNvContentPartPr/>
                <p14:nvPr/>
              </p14:nvContentPartPr>
              <p14:xfrm>
                <a:off x="10233674" y="5102305"/>
                <a:ext cx="38160" cy="655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FC0246F8-E652-406E-AF97-5EC3C8C770B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24674" y="5093665"/>
                  <a:ext cx="55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FD013941-2D11-4EEB-A3A3-133CB387ED1C}"/>
                    </a:ext>
                  </a:extLst>
                </p14:cNvPr>
                <p14:cNvContentPartPr/>
                <p14:nvPr/>
              </p14:nvContentPartPr>
              <p14:xfrm>
                <a:off x="10321154" y="5357185"/>
                <a:ext cx="163800" cy="1418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FD013941-2D11-4EEB-A3A3-133CB387ED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312514" y="5348545"/>
                  <a:ext cx="181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215C3CF-C968-4F4F-A3B6-32C5A2372694}"/>
                    </a:ext>
                  </a:extLst>
                </p14:cNvPr>
                <p14:cNvContentPartPr/>
                <p14:nvPr/>
              </p14:nvContentPartPr>
              <p14:xfrm>
                <a:off x="10569554" y="5275105"/>
                <a:ext cx="183600" cy="1900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215C3CF-C968-4F4F-A3B6-32C5A237269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560554" y="5266465"/>
                  <a:ext cx="201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62861FC7-89B7-4C36-AEAA-1AD79F049599}"/>
                    </a:ext>
                  </a:extLst>
                </p14:cNvPr>
                <p14:cNvContentPartPr/>
                <p14:nvPr/>
              </p14:nvContentPartPr>
              <p14:xfrm>
                <a:off x="10802834" y="5281945"/>
                <a:ext cx="267480" cy="2347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62861FC7-89B7-4C36-AEAA-1AD79F04959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94194" y="5272945"/>
                  <a:ext cx="28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56A1E7B5-2514-4886-B103-21080BEDE48C}"/>
                    </a:ext>
                  </a:extLst>
                </p14:cNvPr>
                <p14:cNvContentPartPr/>
                <p14:nvPr/>
              </p14:nvContentPartPr>
              <p14:xfrm>
                <a:off x="11098394" y="5255665"/>
                <a:ext cx="213840" cy="2106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56A1E7B5-2514-4886-B103-21080BEDE48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089394" y="5246665"/>
                  <a:ext cx="23148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EB6C770A-1090-4D87-A6AC-F4EE9928D848}"/>
              </a:ext>
            </a:extLst>
          </p:cNvPr>
          <p:cNvGrpSpPr/>
          <p:nvPr/>
        </p:nvGrpSpPr>
        <p:grpSpPr>
          <a:xfrm>
            <a:off x="11432342" y="3020065"/>
            <a:ext cx="188280" cy="115560"/>
            <a:chOff x="11465594" y="5298505"/>
            <a:chExt cx="18828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30B831B7-A2F0-43A8-BC74-A7EC482ABD44}"/>
                    </a:ext>
                  </a:extLst>
                </p14:cNvPr>
                <p14:cNvContentPartPr/>
                <p14:nvPr/>
              </p14:nvContentPartPr>
              <p14:xfrm>
                <a:off x="11465594" y="5298505"/>
                <a:ext cx="159840" cy="86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30B831B7-A2F0-43A8-BC74-A7EC482ABD4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456594" y="5289865"/>
                  <a:ext cx="177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E555C187-02E8-48D3-994B-7CCB757DC911}"/>
                    </a:ext>
                  </a:extLst>
                </p14:cNvPr>
                <p14:cNvContentPartPr/>
                <p14:nvPr/>
              </p14:nvContentPartPr>
              <p14:xfrm>
                <a:off x="11523914" y="5386705"/>
                <a:ext cx="129960" cy="2736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E555C187-02E8-48D3-994B-7CCB757DC91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515274" y="5377705"/>
                  <a:ext cx="1476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34D789F2-DCB0-403B-9DF7-97BA92B8F67C}"/>
              </a:ext>
            </a:extLst>
          </p:cNvPr>
          <p:cNvGrpSpPr/>
          <p:nvPr/>
        </p:nvGrpSpPr>
        <p:grpSpPr>
          <a:xfrm>
            <a:off x="6302342" y="3981265"/>
            <a:ext cx="202320" cy="133200"/>
            <a:chOff x="6335594" y="6259705"/>
            <a:chExt cx="20232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F7469574-4A76-4755-9A85-2440AFA63341}"/>
                    </a:ext>
                  </a:extLst>
                </p14:cNvPr>
                <p14:cNvContentPartPr/>
                <p14:nvPr/>
              </p14:nvContentPartPr>
              <p14:xfrm>
                <a:off x="6335594" y="6259705"/>
                <a:ext cx="202320" cy="212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F7469574-4A76-4755-9A85-2440AFA6334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326594" y="6250705"/>
                  <a:ext cx="219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DC8A410E-4743-4025-95FC-63067F19D843}"/>
                    </a:ext>
                  </a:extLst>
                </p14:cNvPr>
                <p14:cNvContentPartPr/>
                <p14:nvPr/>
              </p14:nvContentPartPr>
              <p14:xfrm>
                <a:off x="6351434" y="6372025"/>
                <a:ext cx="182520" cy="208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DC8A410E-4743-4025-95FC-63067F19D84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42794" y="6363025"/>
                  <a:ext cx="2001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upo 220">
            <a:extLst>
              <a:ext uri="{FF2B5EF4-FFF2-40B4-BE49-F238E27FC236}">
                <a16:creationId xmlns:a16="http://schemas.microsoft.com/office/drawing/2014/main" id="{9637BDD4-5B5D-4F0E-9F89-EA125DCEB155}"/>
              </a:ext>
            </a:extLst>
          </p:cNvPr>
          <p:cNvGrpSpPr/>
          <p:nvPr/>
        </p:nvGrpSpPr>
        <p:grpSpPr>
          <a:xfrm>
            <a:off x="6791222" y="3790825"/>
            <a:ext cx="542160" cy="330840"/>
            <a:chOff x="6824474" y="6069265"/>
            <a:chExt cx="5421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21409708-D4BA-4F73-B725-834AFCAD4638}"/>
                    </a:ext>
                  </a:extLst>
                </p14:cNvPr>
                <p14:cNvContentPartPr/>
                <p14:nvPr/>
              </p14:nvContentPartPr>
              <p14:xfrm>
                <a:off x="6824474" y="6228385"/>
                <a:ext cx="173520" cy="17172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21409708-D4BA-4F73-B725-834AFCAD463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15834" y="6219385"/>
                  <a:ext cx="191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64CBBAF0-48DE-4879-B105-5A35217D0A89}"/>
                    </a:ext>
                  </a:extLst>
                </p14:cNvPr>
                <p14:cNvContentPartPr/>
                <p14:nvPr/>
              </p14:nvContentPartPr>
              <p14:xfrm>
                <a:off x="7090514" y="6069265"/>
                <a:ext cx="52560" cy="518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64CBBAF0-48DE-4879-B105-5A35217D0A8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81514" y="6060265"/>
                  <a:ext cx="70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206B85CC-0CD7-4AFB-94F2-885E00DD7648}"/>
                    </a:ext>
                  </a:extLst>
                </p14:cNvPr>
                <p14:cNvContentPartPr/>
                <p14:nvPr/>
              </p14:nvContentPartPr>
              <p14:xfrm>
                <a:off x="7121114" y="6157825"/>
                <a:ext cx="245520" cy="2210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206B85CC-0CD7-4AFB-94F2-885E00DD764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12474" y="6148825"/>
                  <a:ext cx="2631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upo 232">
            <a:extLst>
              <a:ext uri="{FF2B5EF4-FFF2-40B4-BE49-F238E27FC236}">
                <a16:creationId xmlns:a16="http://schemas.microsoft.com/office/drawing/2014/main" id="{DDFAA677-99B6-415C-BF99-1C283C8F4D66}"/>
              </a:ext>
            </a:extLst>
          </p:cNvPr>
          <p:cNvGrpSpPr/>
          <p:nvPr/>
        </p:nvGrpSpPr>
        <p:grpSpPr>
          <a:xfrm>
            <a:off x="7459742" y="3840145"/>
            <a:ext cx="1664280" cy="301320"/>
            <a:chOff x="7492994" y="6118585"/>
            <a:chExt cx="166428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6CCA4539-7B88-48A6-BCAD-3C69A66A718B}"/>
                    </a:ext>
                  </a:extLst>
                </p14:cNvPr>
                <p14:cNvContentPartPr/>
                <p14:nvPr/>
              </p14:nvContentPartPr>
              <p14:xfrm>
                <a:off x="7492994" y="6203545"/>
                <a:ext cx="232200" cy="2163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6CCA4539-7B88-48A6-BCAD-3C69A66A718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83994" y="6194905"/>
                  <a:ext cx="249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E65EEAE7-7FE4-4277-873E-B0990D4DA0CC}"/>
                    </a:ext>
                  </a:extLst>
                </p14:cNvPr>
                <p14:cNvContentPartPr/>
                <p14:nvPr/>
              </p14:nvContentPartPr>
              <p14:xfrm>
                <a:off x="7828154" y="6186985"/>
                <a:ext cx="170280" cy="1562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E65EEAE7-7FE4-4277-873E-B0990D4DA0C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819514" y="6178345"/>
                  <a:ext cx="187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171CF489-DFF9-4FAB-8B77-280052904DFF}"/>
                    </a:ext>
                  </a:extLst>
                </p14:cNvPr>
                <p14:cNvContentPartPr/>
                <p14:nvPr/>
              </p14:nvContentPartPr>
              <p14:xfrm>
                <a:off x="7876034" y="6293185"/>
                <a:ext cx="108000" cy="331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171CF489-DFF9-4FAB-8B77-280052904DF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67034" y="6284185"/>
                  <a:ext cx="125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0F42B3C9-4070-4B7B-8754-027056F11466}"/>
                    </a:ext>
                  </a:extLst>
                </p14:cNvPr>
                <p14:cNvContentPartPr/>
                <p14:nvPr/>
              </p14:nvContentPartPr>
              <p14:xfrm>
                <a:off x="8218394" y="6118585"/>
                <a:ext cx="210600" cy="2160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0F42B3C9-4070-4B7B-8754-027056F1146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09754" y="6109585"/>
                  <a:ext cx="228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18CA8DD6-D087-4E8F-9CBA-468A4DED109D}"/>
                    </a:ext>
                  </a:extLst>
                </p14:cNvPr>
                <p14:cNvContentPartPr/>
                <p14:nvPr/>
              </p14:nvContentPartPr>
              <p14:xfrm>
                <a:off x="8730674" y="6170425"/>
                <a:ext cx="426600" cy="2066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18CA8DD6-D087-4E8F-9CBA-468A4DED109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21674" y="6161425"/>
                  <a:ext cx="4442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3D03134E-4461-458A-BE4D-8A6A5F107356}"/>
              </a:ext>
            </a:extLst>
          </p:cNvPr>
          <p:cNvGrpSpPr/>
          <p:nvPr/>
        </p:nvGrpSpPr>
        <p:grpSpPr>
          <a:xfrm>
            <a:off x="4460222" y="3627025"/>
            <a:ext cx="1496520" cy="184680"/>
            <a:chOff x="4493474" y="5905465"/>
            <a:chExt cx="14965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FA847118-54C6-4A4E-BAF9-996D8E530B30}"/>
                    </a:ext>
                  </a:extLst>
                </p14:cNvPr>
                <p14:cNvContentPartPr/>
                <p14:nvPr/>
              </p14:nvContentPartPr>
              <p14:xfrm>
                <a:off x="4646474" y="5905465"/>
                <a:ext cx="1343520" cy="7164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FA847118-54C6-4A4E-BAF9-996D8E530B3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37474" y="5896465"/>
                  <a:ext cx="1361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381CA577-A59E-46FD-A4A7-E7676A5B259D}"/>
                    </a:ext>
                  </a:extLst>
                </p14:cNvPr>
                <p14:cNvContentPartPr/>
                <p14:nvPr/>
              </p14:nvContentPartPr>
              <p14:xfrm>
                <a:off x="4493474" y="6054865"/>
                <a:ext cx="1242360" cy="352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381CA577-A59E-46FD-A4A7-E7676A5B259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84474" y="6046225"/>
                  <a:ext cx="1260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o 230">
            <a:extLst>
              <a:ext uri="{FF2B5EF4-FFF2-40B4-BE49-F238E27FC236}">
                <a16:creationId xmlns:a16="http://schemas.microsoft.com/office/drawing/2014/main" id="{33872F4C-89C2-48F9-ABFE-999F75A964A3}"/>
              </a:ext>
            </a:extLst>
          </p:cNvPr>
          <p:cNvGrpSpPr/>
          <p:nvPr/>
        </p:nvGrpSpPr>
        <p:grpSpPr>
          <a:xfrm>
            <a:off x="6758822" y="4322905"/>
            <a:ext cx="2399760" cy="65520"/>
            <a:chOff x="6792074" y="6601345"/>
            <a:chExt cx="2399760" cy="6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BD9C20C9-BF3B-4307-A30C-A65D8F6E5440}"/>
                    </a:ext>
                  </a:extLst>
                </p14:cNvPr>
                <p14:cNvContentPartPr/>
                <p14:nvPr/>
              </p14:nvContentPartPr>
              <p14:xfrm>
                <a:off x="6792074" y="6602785"/>
                <a:ext cx="2254320" cy="208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BD9C20C9-BF3B-4307-A30C-A65D8F6E544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83434" y="6594145"/>
                  <a:ext cx="2271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89C93508-CD46-4046-ABEC-8B9FA1821F46}"/>
                    </a:ext>
                  </a:extLst>
                </p14:cNvPr>
                <p14:cNvContentPartPr/>
                <p14:nvPr/>
              </p14:nvContentPartPr>
              <p14:xfrm>
                <a:off x="6844274" y="6601345"/>
                <a:ext cx="2347560" cy="655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89C93508-CD46-4046-ABEC-8B9FA1821F4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35274" y="6592705"/>
                  <a:ext cx="23652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F8310BE8-2965-4929-AA73-2E64908A1FEF}"/>
              </a:ext>
            </a:extLst>
          </p:cNvPr>
          <p:cNvGrpSpPr/>
          <p:nvPr/>
        </p:nvGrpSpPr>
        <p:grpSpPr>
          <a:xfrm>
            <a:off x="706502" y="565225"/>
            <a:ext cx="1264680" cy="214920"/>
            <a:chOff x="706502" y="565225"/>
            <a:chExt cx="126468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9B59B2F6-F14C-4733-AE42-7B251B8F3016}"/>
                    </a:ext>
                  </a:extLst>
                </p14:cNvPr>
                <p14:cNvContentPartPr/>
                <p14:nvPr/>
              </p14:nvContentPartPr>
              <p14:xfrm>
                <a:off x="706502" y="565225"/>
                <a:ext cx="324000" cy="19548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9B59B2F6-F14C-4733-AE42-7B251B8F301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7862" y="556225"/>
                  <a:ext cx="341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6CCF118B-89EF-486D-8AD0-B06703D778E8}"/>
                    </a:ext>
                  </a:extLst>
                </p14:cNvPr>
                <p14:cNvContentPartPr/>
                <p14:nvPr/>
              </p14:nvContentPartPr>
              <p14:xfrm>
                <a:off x="1128422" y="609505"/>
                <a:ext cx="173160" cy="13716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6CCF118B-89EF-486D-8AD0-B06703D778E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19422" y="600505"/>
                  <a:ext cx="190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15C9B25-9356-4D9D-8EFE-92791A6D9730}"/>
                    </a:ext>
                  </a:extLst>
                </p14:cNvPr>
                <p14:cNvContentPartPr/>
                <p14:nvPr/>
              </p14:nvContentPartPr>
              <p14:xfrm>
                <a:off x="1390862" y="591865"/>
                <a:ext cx="273600" cy="17208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15C9B25-9356-4D9D-8EFE-92791A6D973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382222" y="582865"/>
                  <a:ext cx="291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2B66BE16-A141-4345-9574-E9CC598C6226}"/>
                    </a:ext>
                  </a:extLst>
                </p14:cNvPr>
                <p14:cNvContentPartPr/>
                <p14:nvPr/>
              </p14:nvContentPartPr>
              <p14:xfrm>
                <a:off x="1768862" y="596905"/>
                <a:ext cx="202320" cy="18324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2B66BE16-A141-4345-9574-E9CC598C622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59862" y="588265"/>
                  <a:ext cx="2199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5367FD62-BA4F-4CB3-A21C-C3DCEC9513C5}"/>
              </a:ext>
            </a:extLst>
          </p:cNvPr>
          <p:cNvGrpSpPr/>
          <p:nvPr/>
        </p:nvGrpSpPr>
        <p:grpSpPr>
          <a:xfrm>
            <a:off x="2534222" y="267145"/>
            <a:ext cx="2086200" cy="426960"/>
            <a:chOff x="2534222" y="267145"/>
            <a:chExt cx="2086200" cy="4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A0B290A-6D10-4588-9A6B-4413EDD5A877}"/>
                    </a:ext>
                  </a:extLst>
                </p14:cNvPr>
                <p14:cNvContentPartPr/>
                <p14:nvPr/>
              </p14:nvContentPartPr>
              <p14:xfrm>
                <a:off x="2690462" y="372985"/>
                <a:ext cx="79560" cy="29376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A0B290A-6D10-4588-9A6B-4413EDD5A87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681822" y="364345"/>
                  <a:ext cx="97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22ED8B9-C94E-457A-9D33-BAE0BB641158}"/>
                    </a:ext>
                  </a:extLst>
                </p14:cNvPr>
                <p14:cNvContentPartPr/>
                <p14:nvPr/>
              </p14:nvContentPartPr>
              <p14:xfrm>
                <a:off x="2534222" y="271105"/>
                <a:ext cx="379080" cy="20304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22ED8B9-C94E-457A-9D33-BAE0BB6411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525582" y="262105"/>
                  <a:ext cx="396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0C8B04F-0C01-4E95-BA3A-E2FA6FA5D3D6}"/>
                    </a:ext>
                  </a:extLst>
                </p14:cNvPr>
                <p14:cNvContentPartPr/>
                <p14:nvPr/>
              </p14:nvContentPartPr>
              <p14:xfrm>
                <a:off x="2954702" y="522385"/>
                <a:ext cx="240480" cy="1717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0C8B04F-0C01-4E95-BA3A-E2FA6FA5D3D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46062" y="513385"/>
                  <a:ext cx="258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EA39E25-67BF-4D24-8530-0D2C26CB7481}"/>
                    </a:ext>
                  </a:extLst>
                </p14:cNvPr>
                <p14:cNvContentPartPr/>
                <p14:nvPr/>
              </p14:nvContentPartPr>
              <p14:xfrm>
                <a:off x="2959742" y="616705"/>
                <a:ext cx="187200" cy="1152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EA39E25-67BF-4D24-8530-0D2C26CB748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50742" y="607705"/>
                  <a:ext cx="204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06C73AA4-A656-4DB1-BACC-F78DC45809EF}"/>
                    </a:ext>
                  </a:extLst>
                </p14:cNvPr>
                <p14:cNvContentPartPr/>
                <p14:nvPr/>
              </p14:nvContentPartPr>
              <p14:xfrm>
                <a:off x="3406142" y="567025"/>
                <a:ext cx="164520" cy="1800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06C73AA4-A656-4DB1-BACC-F78DC45809E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97502" y="558385"/>
                  <a:ext cx="182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5CA70F9-6254-4738-A33E-88383AA9E547}"/>
                    </a:ext>
                  </a:extLst>
                </p14:cNvPr>
                <p14:cNvContentPartPr/>
                <p14:nvPr/>
              </p14:nvContentPartPr>
              <p14:xfrm>
                <a:off x="3418742" y="644785"/>
                <a:ext cx="125280" cy="1908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5CA70F9-6254-4738-A33E-88383AA9E54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09742" y="635785"/>
                  <a:ext cx="142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4E6FF29-E4B8-483D-AE6C-B261D8AE4665}"/>
                    </a:ext>
                  </a:extLst>
                </p14:cNvPr>
                <p14:cNvContentPartPr/>
                <p14:nvPr/>
              </p14:nvContentPartPr>
              <p14:xfrm>
                <a:off x="3799622" y="267145"/>
                <a:ext cx="254880" cy="3085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4E6FF29-E4B8-483D-AE6C-B261D8AE466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90982" y="258145"/>
                  <a:ext cx="27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BB7EDA2A-94CA-40C9-8AAF-0F9321291842}"/>
                    </a:ext>
                  </a:extLst>
                </p14:cNvPr>
                <p14:cNvContentPartPr/>
                <p14:nvPr/>
              </p14:nvContentPartPr>
              <p14:xfrm>
                <a:off x="4129742" y="486745"/>
                <a:ext cx="210960" cy="19116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BB7EDA2A-94CA-40C9-8AAF-0F932129184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21102" y="477745"/>
                  <a:ext cx="228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FE4FB168-9DFB-471A-8FD4-54A6E24A5CDA}"/>
                    </a:ext>
                  </a:extLst>
                </p14:cNvPr>
                <p14:cNvContentPartPr/>
                <p14:nvPr/>
              </p14:nvContentPartPr>
              <p14:xfrm>
                <a:off x="4145222" y="607705"/>
                <a:ext cx="190080" cy="2520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FE4FB168-9DFB-471A-8FD4-54A6E24A5CD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36582" y="598705"/>
                  <a:ext cx="207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6A1610CD-B487-48A9-90FB-D064CBDDCA20}"/>
                    </a:ext>
                  </a:extLst>
                </p14:cNvPr>
                <p14:cNvContentPartPr/>
                <p14:nvPr/>
              </p14:nvContentPartPr>
              <p14:xfrm>
                <a:off x="4536542" y="573865"/>
                <a:ext cx="83880" cy="6336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6A1610CD-B487-48A9-90FB-D064CBDDCA2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27542" y="565225"/>
                  <a:ext cx="10152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617F6530-BD97-44A0-8CAE-1A18B8EDC793}"/>
              </a:ext>
            </a:extLst>
          </p:cNvPr>
          <p:cNvGrpSpPr/>
          <p:nvPr/>
        </p:nvGrpSpPr>
        <p:grpSpPr>
          <a:xfrm>
            <a:off x="4875662" y="304585"/>
            <a:ext cx="770040" cy="418680"/>
            <a:chOff x="4875662" y="304585"/>
            <a:chExt cx="77004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168FF9CB-5069-4A2B-8784-877AAC76D071}"/>
                    </a:ext>
                  </a:extLst>
                </p14:cNvPr>
                <p14:cNvContentPartPr/>
                <p14:nvPr/>
              </p14:nvContentPartPr>
              <p14:xfrm>
                <a:off x="4875662" y="304585"/>
                <a:ext cx="375480" cy="36324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168FF9CB-5069-4A2B-8784-877AAC76D07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867022" y="295585"/>
                  <a:ext cx="3931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F13D8029-052E-4E12-83C9-9216B649209C}"/>
                    </a:ext>
                  </a:extLst>
                </p14:cNvPr>
                <p14:cNvContentPartPr/>
                <p14:nvPr/>
              </p14:nvContentPartPr>
              <p14:xfrm>
                <a:off x="5430782" y="516625"/>
                <a:ext cx="214920" cy="20664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F13D8029-052E-4E12-83C9-9216B649209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422142" y="507625"/>
                  <a:ext cx="232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C1277FA-8F46-409D-B5BA-ABECB926C8AD}"/>
                    </a:ext>
                  </a:extLst>
                </p14:cNvPr>
                <p14:cNvContentPartPr/>
                <p14:nvPr/>
              </p14:nvContentPartPr>
              <p14:xfrm>
                <a:off x="5475782" y="624985"/>
                <a:ext cx="145080" cy="1800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C1277FA-8F46-409D-B5BA-ABECB926C8A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66782" y="615985"/>
                  <a:ext cx="1627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upo 251">
            <a:extLst>
              <a:ext uri="{FF2B5EF4-FFF2-40B4-BE49-F238E27FC236}">
                <a16:creationId xmlns:a16="http://schemas.microsoft.com/office/drawing/2014/main" id="{65D70983-6ACC-4220-9249-E95DA4DD3C40}"/>
              </a:ext>
            </a:extLst>
          </p:cNvPr>
          <p:cNvGrpSpPr/>
          <p:nvPr/>
        </p:nvGrpSpPr>
        <p:grpSpPr>
          <a:xfrm>
            <a:off x="726302" y="1352185"/>
            <a:ext cx="1779480" cy="599040"/>
            <a:chOff x="726302" y="1352185"/>
            <a:chExt cx="1779480" cy="59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44F7C08D-581B-4069-833A-55D305D2C0B7}"/>
                    </a:ext>
                  </a:extLst>
                </p14:cNvPr>
                <p14:cNvContentPartPr/>
                <p14:nvPr/>
              </p14:nvContentPartPr>
              <p14:xfrm>
                <a:off x="886862" y="1537585"/>
                <a:ext cx="95040" cy="31716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4F7C08D-581B-4069-833A-55D305D2C0B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8222" y="1528945"/>
                  <a:ext cx="112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CAA0C60-6D54-4E90-84D4-A42FEABAD55F}"/>
                    </a:ext>
                  </a:extLst>
                </p14:cNvPr>
                <p14:cNvContentPartPr/>
                <p14:nvPr/>
              </p14:nvContentPartPr>
              <p14:xfrm>
                <a:off x="726302" y="1352185"/>
                <a:ext cx="417960" cy="27288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CAA0C60-6D54-4E90-84D4-A42FEABAD55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7662" y="1343545"/>
                  <a:ext cx="435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1F1FCA2C-62BA-4AF4-8627-1ECEC62D1E16}"/>
                    </a:ext>
                  </a:extLst>
                </p14:cNvPr>
                <p14:cNvContentPartPr/>
                <p14:nvPr/>
              </p14:nvContentPartPr>
              <p14:xfrm>
                <a:off x="1151102" y="1662505"/>
                <a:ext cx="153360" cy="22176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1F1FCA2C-62BA-4AF4-8627-1ECEC62D1E1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2102" y="1653505"/>
                  <a:ext cx="171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BFA32A5F-595C-407C-B951-3878F36C1426}"/>
                    </a:ext>
                  </a:extLst>
                </p14:cNvPr>
                <p14:cNvContentPartPr/>
                <p14:nvPr/>
              </p14:nvContentPartPr>
              <p14:xfrm>
                <a:off x="1097822" y="1792465"/>
                <a:ext cx="136080" cy="5004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BFA32A5F-595C-407C-B951-3878F36C142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89182" y="1783465"/>
                  <a:ext cx="153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DE0D8DF4-172D-474D-94C1-1837A059DCE0}"/>
                    </a:ext>
                  </a:extLst>
                </p14:cNvPr>
                <p14:cNvContentPartPr/>
                <p14:nvPr/>
              </p14:nvContentPartPr>
              <p14:xfrm>
                <a:off x="1360622" y="1739185"/>
                <a:ext cx="367200" cy="21204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DE0D8DF4-172D-474D-94C1-1837A059DCE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351622" y="1730185"/>
                  <a:ext cx="384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78362801-A16D-4E08-84E4-8647E0D7817B}"/>
                    </a:ext>
                  </a:extLst>
                </p14:cNvPr>
                <p14:cNvContentPartPr/>
                <p14:nvPr/>
              </p14:nvContentPartPr>
              <p14:xfrm>
                <a:off x="1606862" y="1660705"/>
                <a:ext cx="130320" cy="22248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78362801-A16D-4E08-84E4-8647E0D7817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97862" y="1652065"/>
                  <a:ext cx="147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CAFBA25D-6E9E-496A-91F6-C13A177E8440}"/>
                    </a:ext>
                  </a:extLst>
                </p14:cNvPr>
                <p14:cNvContentPartPr/>
                <p14:nvPr/>
              </p14:nvContentPartPr>
              <p14:xfrm>
                <a:off x="1771382" y="1720465"/>
                <a:ext cx="280440" cy="18216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CAFBA25D-6E9E-496A-91F6-C13A177E844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62742" y="1711825"/>
                  <a:ext cx="298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468028B0-046E-493E-AEC9-639B3725D57A}"/>
                    </a:ext>
                  </a:extLst>
                </p14:cNvPr>
                <p14:cNvContentPartPr/>
                <p14:nvPr/>
              </p14:nvContentPartPr>
              <p14:xfrm>
                <a:off x="2232542" y="1724065"/>
                <a:ext cx="228600" cy="2592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468028B0-046E-493E-AEC9-639B3725D57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223902" y="1715425"/>
                  <a:ext cx="246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7F0CB95E-1162-4BEA-9903-B88E2E4D85FC}"/>
                    </a:ext>
                  </a:extLst>
                </p14:cNvPr>
                <p14:cNvContentPartPr/>
                <p14:nvPr/>
              </p14:nvContentPartPr>
              <p14:xfrm>
                <a:off x="2321462" y="1839625"/>
                <a:ext cx="184320" cy="3312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7F0CB95E-1162-4BEA-9903-B88E2E4D85F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312462" y="1830985"/>
                  <a:ext cx="2019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ADA734DE-964C-41CC-BFF1-FA2782D93148}"/>
              </a:ext>
            </a:extLst>
          </p:cNvPr>
          <p:cNvGrpSpPr/>
          <p:nvPr/>
        </p:nvGrpSpPr>
        <p:grpSpPr>
          <a:xfrm>
            <a:off x="3140822" y="1385305"/>
            <a:ext cx="940320" cy="468720"/>
            <a:chOff x="3140822" y="1385305"/>
            <a:chExt cx="94032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D76FFD73-C618-4C8D-AF8C-3AC2205FB2B7}"/>
                    </a:ext>
                  </a:extLst>
                </p14:cNvPr>
                <p14:cNvContentPartPr/>
                <p14:nvPr/>
              </p14:nvContentPartPr>
              <p14:xfrm>
                <a:off x="3140822" y="1385305"/>
                <a:ext cx="263520" cy="42624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D76FFD73-C618-4C8D-AF8C-3AC2205FB2B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131822" y="1376305"/>
                  <a:ext cx="2811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DC256A31-DF4A-463F-B8C6-97DD8C4C797C}"/>
                    </a:ext>
                  </a:extLst>
                </p14:cNvPr>
                <p14:cNvContentPartPr/>
                <p14:nvPr/>
              </p14:nvContentPartPr>
              <p14:xfrm>
                <a:off x="3630422" y="1603465"/>
                <a:ext cx="169200" cy="25056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DC256A31-DF4A-463F-B8C6-97DD8C4C797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21422" y="1594825"/>
                  <a:ext cx="186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A89E20CE-4EC1-425B-880C-8A2484CB8F5D}"/>
                    </a:ext>
                  </a:extLst>
                </p14:cNvPr>
                <p14:cNvContentPartPr/>
                <p14:nvPr/>
              </p14:nvContentPartPr>
              <p14:xfrm>
                <a:off x="3605222" y="1770865"/>
                <a:ext cx="162000" cy="20520"/>
              </p14:xfrm>
            </p:contentPart>
          </mc:Choice>
          <mc:Fallback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A89E20CE-4EC1-425B-880C-8A2484CB8F5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596222" y="1762225"/>
                  <a:ext cx="179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9D698E2-1C2F-4AD3-BB54-1CA8E4091FE8}"/>
                    </a:ext>
                  </a:extLst>
                </p14:cNvPr>
                <p14:cNvContentPartPr/>
                <p14:nvPr/>
              </p14:nvContentPartPr>
              <p14:xfrm>
                <a:off x="3987902" y="1754665"/>
                <a:ext cx="93240" cy="5724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9D698E2-1C2F-4AD3-BB54-1CA8E4091FE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78902" y="1745665"/>
                  <a:ext cx="11088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56F30D23-4D9A-4745-82B4-9DFF335A07D5}"/>
              </a:ext>
            </a:extLst>
          </p:cNvPr>
          <p:cNvGrpSpPr/>
          <p:nvPr/>
        </p:nvGrpSpPr>
        <p:grpSpPr>
          <a:xfrm>
            <a:off x="4538702" y="1424545"/>
            <a:ext cx="1454760" cy="512280"/>
            <a:chOff x="4538702" y="1424545"/>
            <a:chExt cx="1454760" cy="5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B9BE1C58-F960-41F1-B1BE-58EFE6A6180D}"/>
                    </a:ext>
                  </a:extLst>
                </p14:cNvPr>
                <p14:cNvContentPartPr/>
                <p14:nvPr/>
              </p14:nvContentPartPr>
              <p14:xfrm>
                <a:off x="4538702" y="1424545"/>
                <a:ext cx="387000" cy="44820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B9BE1C58-F960-41F1-B1BE-58EFE6A6180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530062" y="1415905"/>
                  <a:ext cx="4046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D8323886-594E-4BD6-91A5-65F9E0C6EE27}"/>
                    </a:ext>
                  </a:extLst>
                </p14:cNvPr>
                <p14:cNvContentPartPr/>
                <p14:nvPr/>
              </p14:nvContentPartPr>
              <p14:xfrm>
                <a:off x="5033342" y="1683025"/>
                <a:ext cx="194040" cy="21456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D8323886-594E-4BD6-91A5-65F9E0C6EE2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024342" y="1674025"/>
                  <a:ext cx="211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066AE5AF-C419-48B8-862E-3132744AF08C}"/>
                    </a:ext>
                  </a:extLst>
                </p14:cNvPr>
                <p14:cNvContentPartPr/>
                <p14:nvPr/>
              </p14:nvContentPartPr>
              <p14:xfrm>
                <a:off x="5036942" y="1807945"/>
                <a:ext cx="119160" cy="43200"/>
              </p14:xfrm>
            </p:contentPart>
          </mc:Choice>
          <mc:Fallback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066AE5AF-C419-48B8-862E-3132744AF08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28302" y="1798945"/>
                  <a:ext cx="136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020B4713-FF6A-44B5-BB84-D53FD5E29393}"/>
                    </a:ext>
                  </a:extLst>
                </p14:cNvPr>
                <p14:cNvContentPartPr/>
                <p14:nvPr/>
              </p14:nvContentPartPr>
              <p14:xfrm>
                <a:off x="5351942" y="1770505"/>
                <a:ext cx="314280" cy="16632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020B4713-FF6A-44B5-BB84-D53FD5E2939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343302" y="1761865"/>
                  <a:ext cx="331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CB727FE2-6D10-484B-8C0B-5C052F188821}"/>
                    </a:ext>
                  </a:extLst>
                </p14:cNvPr>
                <p14:cNvContentPartPr/>
                <p14:nvPr/>
              </p14:nvContentPartPr>
              <p14:xfrm>
                <a:off x="5604302" y="1677265"/>
                <a:ext cx="89280" cy="13176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CB727FE2-6D10-484B-8C0B-5C052F18882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95302" y="1668265"/>
                  <a:ext cx="106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DACD40C8-A13F-4D64-8DF5-7D3571DDDFF1}"/>
                    </a:ext>
                  </a:extLst>
                </p14:cNvPr>
                <p14:cNvContentPartPr/>
                <p14:nvPr/>
              </p14:nvContentPartPr>
              <p14:xfrm>
                <a:off x="5742542" y="1719025"/>
                <a:ext cx="250920" cy="18792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DACD40C8-A13F-4D64-8DF5-7D3571DDDFF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733902" y="1710025"/>
                  <a:ext cx="2685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upo 257">
            <a:extLst>
              <a:ext uri="{FF2B5EF4-FFF2-40B4-BE49-F238E27FC236}">
                <a16:creationId xmlns:a16="http://schemas.microsoft.com/office/drawing/2014/main" id="{9072B298-88E7-4F53-AA93-4E1107831F4E}"/>
              </a:ext>
            </a:extLst>
          </p:cNvPr>
          <p:cNvGrpSpPr/>
          <p:nvPr/>
        </p:nvGrpSpPr>
        <p:grpSpPr>
          <a:xfrm>
            <a:off x="6249062" y="1758985"/>
            <a:ext cx="246240" cy="126000"/>
            <a:chOff x="6249062" y="1758985"/>
            <a:chExt cx="24624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A055F40-F37A-4322-B8C6-500DAA2B5030}"/>
                    </a:ext>
                  </a:extLst>
                </p14:cNvPr>
                <p14:cNvContentPartPr/>
                <p14:nvPr/>
              </p14:nvContentPartPr>
              <p14:xfrm>
                <a:off x="6273542" y="1758985"/>
                <a:ext cx="171360" cy="900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A055F40-F37A-4322-B8C6-500DAA2B503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64902" y="1750345"/>
                  <a:ext cx="18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9CFE793F-00A4-4743-BD8B-68453FAA1AA6}"/>
                    </a:ext>
                  </a:extLst>
                </p14:cNvPr>
                <p14:cNvContentPartPr/>
                <p14:nvPr/>
              </p14:nvContentPartPr>
              <p14:xfrm>
                <a:off x="6249062" y="1841065"/>
                <a:ext cx="246240" cy="4392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9CFE793F-00A4-4743-BD8B-68453FAA1AA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240422" y="1832425"/>
                  <a:ext cx="26388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8733B8C1-13BA-43D4-A11E-4D5B54155B3E}"/>
              </a:ext>
            </a:extLst>
          </p:cNvPr>
          <p:cNvGrpSpPr/>
          <p:nvPr/>
        </p:nvGrpSpPr>
        <p:grpSpPr>
          <a:xfrm>
            <a:off x="6736142" y="1637665"/>
            <a:ext cx="488880" cy="243000"/>
            <a:chOff x="6736142" y="1637665"/>
            <a:chExt cx="48888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6430C5E5-3126-4A1F-96FB-E2C8C3936134}"/>
                    </a:ext>
                  </a:extLst>
                </p14:cNvPr>
                <p14:cNvContentPartPr/>
                <p14:nvPr/>
              </p14:nvContentPartPr>
              <p14:xfrm>
                <a:off x="6736142" y="1637665"/>
                <a:ext cx="266760" cy="24300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6430C5E5-3126-4A1F-96FB-E2C8C393613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727142" y="1628665"/>
                  <a:ext cx="284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A3776C27-357F-43BB-A908-DFF4422C350A}"/>
                    </a:ext>
                  </a:extLst>
                </p14:cNvPr>
                <p14:cNvContentPartPr/>
                <p14:nvPr/>
              </p14:nvContentPartPr>
              <p14:xfrm>
                <a:off x="7173542" y="1844665"/>
                <a:ext cx="51480" cy="1728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A3776C27-357F-43BB-A908-DFF4422C350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164902" y="1835665"/>
                  <a:ext cx="691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71388A9E-A89F-4C62-A231-437F04132F4B}"/>
              </a:ext>
            </a:extLst>
          </p:cNvPr>
          <p:cNvGrpSpPr/>
          <p:nvPr/>
        </p:nvGrpSpPr>
        <p:grpSpPr>
          <a:xfrm>
            <a:off x="7505102" y="1541905"/>
            <a:ext cx="1612800" cy="418680"/>
            <a:chOff x="7505102" y="1541905"/>
            <a:chExt cx="161280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BA2B05DD-5CB5-462B-8EFB-3AA1BDD71CB3}"/>
                    </a:ext>
                  </a:extLst>
                </p14:cNvPr>
                <p14:cNvContentPartPr/>
                <p14:nvPr/>
              </p14:nvContentPartPr>
              <p14:xfrm>
                <a:off x="7505102" y="1771585"/>
                <a:ext cx="168120" cy="15372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BA2B05DD-5CB5-462B-8EFB-3AA1BDD71CB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496462" y="1762945"/>
                  <a:ext cx="185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C34F8CFB-B54F-4603-814C-AB2088368CCD}"/>
                    </a:ext>
                  </a:extLst>
                </p14:cNvPr>
                <p14:cNvContentPartPr/>
                <p14:nvPr/>
              </p14:nvContentPartPr>
              <p14:xfrm>
                <a:off x="7695542" y="1541905"/>
                <a:ext cx="62640" cy="12564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C34F8CFB-B54F-4603-814C-AB2088368CC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686542" y="1533265"/>
                  <a:ext cx="80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0C936CE2-1D81-416F-91D3-20D1936F33E3}"/>
                    </a:ext>
                  </a:extLst>
                </p14:cNvPr>
                <p14:cNvContentPartPr/>
                <p14:nvPr/>
              </p14:nvContentPartPr>
              <p14:xfrm>
                <a:off x="7801742" y="1790305"/>
                <a:ext cx="232920" cy="17028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0C936CE2-1D81-416F-91D3-20D1936F33E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92742" y="1781305"/>
                  <a:ext cx="25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A6EADF3F-3041-4C27-9A9F-5BC599A77E0C}"/>
                    </a:ext>
                  </a:extLst>
                </p14:cNvPr>
                <p14:cNvContentPartPr/>
                <p14:nvPr/>
              </p14:nvContentPartPr>
              <p14:xfrm>
                <a:off x="8060222" y="1677985"/>
                <a:ext cx="234720" cy="25452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A6EADF3F-3041-4C27-9A9F-5BC599A77E0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051582" y="1669345"/>
                  <a:ext cx="252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BFB55F03-1DDA-47F6-928B-A31A7CB837AA}"/>
                    </a:ext>
                  </a:extLst>
                </p14:cNvPr>
                <p14:cNvContentPartPr/>
                <p14:nvPr/>
              </p14:nvContentPartPr>
              <p14:xfrm>
                <a:off x="8413742" y="1738105"/>
                <a:ext cx="272520" cy="21276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BFB55F03-1DDA-47F6-928B-A31A7CB837A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404742" y="1729105"/>
                  <a:ext cx="290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EF28A76B-A106-4CAC-82DA-F8AEB4998B48}"/>
                    </a:ext>
                  </a:extLst>
                </p14:cNvPr>
                <p14:cNvContentPartPr/>
                <p14:nvPr/>
              </p14:nvContentPartPr>
              <p14:xfrm>
                <a:off x="8861582" y="1803265"/>
                <a:ext cx="256320" cy="4680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EF28A76B-A106-4CAC-82DA-F8AEB4998B4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852942" y="1794625"/>
                  <a:ext cx="273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5DA9FBB4-1344-4447-98EA-7B55A59B8E60}"/>
                    </a:ext>
                  </a:extLst>
                </p14:cNvPr>
                <p14:cNvContentPartPr/>
                <p14:nvPr/>
              </p14:nvContentPartPr>
              <p14:xfrm>
                <a:off x="8917742" y="1909825"/>
                <a:ext cx="189360" cy="2952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5DA9FBB4-1344-4447-98EA-7B55A59B8E6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908742" y="1900825"/>
                  <a:ext cx="2070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o 273">
            <a:extLst>
              <a:ext uri="{FF2B5EF4-FFF2-40B4-BE49-F238E27FC236}">
                <a16:creationId xmlns:a16="http://schemas.microsoft.com/office/drawing/2014/main" id="{A0978A16-AA0E-4A46-A8E1-E59EEC40846C}"/>
              </a:ext>
            </a:extLst>
          </p:cNvPr>
          <p:cNvGrpSpPr/>
          <p:nvPr/>
        </p:nvGrpSpPr>
        <p:grpSpPr>
          <a:xfrm>
            <a:off x="9508502" y="1572505"/>
            <a:ext cx="1827000" cy="369000"/>
            <a:chOff x="9508502" y="1572505"/>
            <a:chExt cx="182700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9EFCE4A3-900D-40A4-B5D6-B51EF7A29315}"/>
                    </a:ext>
                  </a:extLst>
                </p14:cNvPr>
                <p14:cNvContentPartPr/>
                <p14:nvPr/>
              </p14:nvContentPartPr>
              <p14:xfrm>
                <a:off x="9508502" y="1762585"/>
                <a:ext cx="292320" cy="16236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9EFCE4A3-900D-40A4-B5D6-B51EF7A2931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99862" y="1753945"/>
                  <a:ext cx="309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8FEBB0BA-BA44-436F-912B-941FBCAA8AE2}"/>
                    </a:ext>
                  </a:extLst>
                </p14:cNvPr>
                <p14:cNvContentPartPr/>
                <p14:nvPr/>
              </p14:nvContentPartPr>
              <p14:xfrm>
                <a:off x="9837542" y="1572505"/>
                <a:ext cx="68400" cy="176040"/>
              </p14:xfrm>
            </p:contentPart>
          </mc:Choice>
          <mc:Fallback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8FEBB0BA-BA44-436F-912B-941FBCAA8AE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828902" y="1563505"/>
                  <a:ext cx="86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F2F6AAED-4CF6-441F-9C98-269748A85B80}"/>
                    </a:ext>
                  </a:extLst>
                </p14:cNvPr>
                <p14:cNvContentPartPr/>
                <p14:nvPr/>
              </p14:nvContentPartPr>
              <p14:xfrm>
                <a:off x="9973982" y="1712185"/>
                <a:ext cx="219240" cy="209520"/>
              </p14:xfrm>
            </p:contentPart>
          </mc:Choice>
          <mc:Fallback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F2F6AAED-4CF6-441F-9C98-269748A85B8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965342" y="1703545"/>
                  <a:ext cx="236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3C42D8F2-BAB6-495E-868B-EC14B5CDF852}"/>
                    </a:ext>
                  </a:extLst>
                </p14:cNvPr>
                <p14:cNvContentPartPr/>
                <p14:nvPr/>
              </p14:nvContentPartPr>
              <p14:xfrm>
                <a:off x="10219142" y="1719385"/>
                <a:ext cx="213480" cy="15516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3C42D8F2-BAB6-495E-868B-EC14B5CDF85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210502" y="1710385"/>
                  <a:ext cx="231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28A908E8-56EE-4874-99F0-E3FF3F57C449}"/>
                    </a:ext>
                  </a:extLst>
                </p14:cNvPr>
                <p14:cNvContentPartPr/>
                <p14:nvPr/>
              </p14:nvContentPartPr>
              <p14:xfrm>
                <a:off x="10483742" y="1722625"/>
                <a:ext cx="231480" cy="21888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28A908E8-56EE-4874-99F0-E3FF3F57C44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475102" y="1713985"/>
                  <a:ext cx="249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EC6C2AC6-EDC4-45B0-8868-6D0AE7FA65C2}"/>
                    </a:ext>
                  </a:extLst>
                </p14:cNvPr>
                <p14:cNvContentPartPr/>
                <p14:nvPr/>
              </p14:nvContentPartPr>
              <p14:xfrm>
                <a:off x="10857422" y="1694545"/>
                <a:ext cx="478080" cy="244440"/>
              </p14:xfrm>
            </p:contentPart>
          </mc:Choice>
          <mc:Fallback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EC6C2AC6-EDC4-45B0-8868-6D0AE7FA65C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848422" y="1685905"/>
                  <a:ext cx="49572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75" name="Entrada de lápiz 274">
                <a:extLst>
                  <a:ext uri="{FF2B5EF4-FFF2-40B4-BE49-F238E27FC236}">
                    <a16:creationId xmlns:a16="http://schemas.microsoft.com/office/drawing/2014/main" id="{9BE6FF7E-1107-4DAB-AD42-E9DCFB24767F}"/>
                  </a:ext>
                </a:extLst>
              </p14:cNvPr>
              <p14:cNvContentPartPr/>
              <p14:nvPr/>
            </p14:nvContentPartPr>
            <p14:xfrm>
              <a:off x="949862" y="2151385"/>
              <a:ext cx="1262520" cy="36000"/>
            </p14:xfrm>
          </p:contentPart>
        </mc:Choice>
        <mc:Fallback>
          <p:pic>
            <p:nvPicPr>
              <p:cNvPr id="275" name="Entrada de lápiz 274">
                <a:extLst>
                  <a:ext uri="{FF2B5EF4-FFF2-40B4-BE49-F238E27FC236}">
                    <a16:creationId xmlns:a16="http://schemas.microsoft.com/office/drawing/2014/main" id="{9BE6FF7E-1107-4DAB-AD42-E9DCFB24767F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940862" y="2142385"/>
                <a:ext cx="12801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76" name="Entrada de lápiz 275">
                <a:extLst>
                  <a:ext uri="{FF2B5EF4-FFF2-40B4-BE49-F238E27FC236}">
                    <a16:creationId xmlns:a16="http://schemas.microsoft.com/office/drawing/2014/main" id="{9A350181-CB9A-4637-95E6-7BAFAEFAC07B}"/>
                  </a:ext>
                </a:extLst>
              </p14:cNvPr>
              <p14:cNvContentPartPr/>
              <p14:nvPr/>
            </p14:nvContentPartPr>
            <p14:xfrm>
              <a:off x="9363782" y="2131225"/>
              <a:ext cx="2356560" cy="64440"/>
            </p14:xfrm>
          </p:contentPart>
        </mc:Choice>
        <mc:Fallback>
          <p:pic>
            <p:nvPicPr>
              <p:cNvPr id="276" name="Entrada de lápiz 275">
                <a:extLst>
                  <a:ext uri="{FF2B5EF4-FFF2-40B4-BE49-F238E27FC236}">
                    <a16:creationId xmlns:a16="http://schemas.microsoft.com/office/drawing/2014/main" id="{9A350181-CB9A-4637-95E6-7BAFAEFAC07B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9355142" y="2122225"/>
                <a:ext cx="237420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19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upo 314">
            <a:extLst>
              <a:ext uri="{FF2B5EF4-FFF2-40B4-BE49-F238E27FC236}">
                <a16:creationId xmlns:a16="http://schemas.microsoft.com/office/drawing/2014/main" id="{D450DFCE-28B9-4454-B3C1-4DBD2A48EE3A}"/>
              </a:ext>
            </a:extLst>
          </p:cNvPr>
          <p:cNvGrpSpPr/>
          <p:nvPr/>
        </p:nvGrpSpPr>
        <p:grpSpPr>
          <a:xfrm>
            <a:off x="182594" y="216670"/>
            <a:ext cx="4278600" cy="1994760"/>
            <a:chOff x="5973794" y="4315705"/>
            <a:chExt cx="4278600" cy="19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351E622D-8A71-4668-972A-6C2D4444B1CF}"/>
                    </a:ext>
                  </a:extLst>
                </p14:cNvPr>
                <p14:cNvContentPartPr/>
                <p14:nvPr/>
              </p14:nvContentPartPr>
              <p14:xfrm>
                <a:off x="5973794" y="4814305"/>
                <a:ext cx="511560" cy="65304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351E622D-8A71-4668-972A-6C2D4444B1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64794" y="4805305"/>
                  <a:ext cx="52920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5ADC58E2-388A-43BD-A088-57883250323E}"/>
                    </a:ext>
                  </a:extLst>
                </p14:cNvPr>
                <p14:cNvContentPartPr/>
                <p14:nvPr/>
              </p14:nvContentPartPr>
              <p14:xfrm>
                <a:off x="6518474" y="5034265"/>
                <a:ext cx="28440" cy="11700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5ADC58E2-388A-43BD-A088-5788325032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09474" y="5025265"/>
                  <a:ext cx="46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69FF168A-1BD2-4F92-AA37-3ACAFA2BC4C8}"/>
                    </a:ext>
                  </a:extLst>
                </p14:cNvPr>
                <p14:cNvContentPartPr/>
                <p14:nvPr/>
              </p14:nvContentPartPr>
              <p14:xfrm>
                <a:off x="6437834" y="5110945"/>
                <a:ext cx="156600" cy="1728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69FF168A-1BD2-4F92-AA37-3ACAFA2BC4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28834" y="5102305"/>
                  <a:ext cx="174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696E71D4-E0FC-42D7-B38E-FCA128EBB4B6}"/>
                    </a:ext>
                  </a:extLst>
                </p14:cNvPr>
                <p14:cNvContentPartPr/>
                <p14:nvPr/>
              </p14:nvContentPartPr>
              <p14:xfrm>
                <a:off x="6620354" y="5234425"/>
                <a:ext cx="156600" cy="16092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696E71D4-E0FC-42D7-B38E-FCA128EBB4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11714" y="5225785"/>
                  <a:ext cx="174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A4894D1C-B137-49C6-A738-7F58679FF9DB}"/>
                    </a:ext>
                  </a:extLst>
                </p14:cNvPr>
                <p14:cNvContentPartPr/>
                <p14:nvPr/>
              </p14:nvContentPartPr>
              <p14:xfrm>
                <a:off x="6852554" y="5319745"/>
                <a:ext cx="59400" cy="1152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A4894D1C-B137-49C6-A738-7F58679FF9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43914" y="5311105"/>
                  <a:ext cx="77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CB685EE1-45B8-4654-B6AC-039D30C38E66}"/>
                    </a:ext>
                  </a:extLst>
                </p14:cNvPr>
                <p14:cNvContentPartPr/>
                <p14:nvPr/>
              </p14:nvContentPartPr>
              <p14:xfrm>
                <a:off x="6834194" y="5243425"/>
                <a:ext cx="55080" cy="8208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CB685EE1-45B8-4654-B6AC-039D30C38E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5194" y="5234785"/>
                  <a:ext cx="72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779FAE7F-8552-4C37-AED2-E80A0DB73431}"/>
                    </a:ext>
                  </a:extLst>
                </p14:cNvPr>
                <p14:cNvContentPartPr/>
                <p14:nvPr/>
              </p14:nvContentPartPr>
              <p14:xfrm>
                <a:off x="6927074" y="5329465"/>
                <a:ext cx="169560" cy="11700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779FAE7F-8552-4C37-AED2-E80A0DB734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18434" y="5320465"/>
                  <a:ext cx="187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E970CAE8-378F-48BE-97B7-378ADB37C9C8}"/>
                    </a:ext>
                  </a:extLst>
                </p14:cNvPr>
                <p14:cNvContentPartPr/>
                <p14:nvPr/>
              </p14:nvContentPartPr>
              <p14:xfrm>
                <a:off x="6239834" y="4664545"/>
                <a:ext cx="2475000" cy="26784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E970CAE8-378F-48BE-97B7-378ADB37C9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31194" y="4655905"/>
                  <a:ext cx="2492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A8DB0D53-EB74-447C-8A8A-5CF2CB38203C}"/>
                    </a:ext>
                  </a:extLst>
                </p14:cNvPr>
                <p14:cNvContentPartPr/>
                <p14:nvPr/>
              </p14:nvContentPartPr>
              <p14:xfrm>
                <a:off x="7598474" y="4315705"/>
                <a:ext cx="235080" cy="24408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A8DB0D53-EB74-447C-8A8A-5CF2CB3820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89474" y="4307065"/>
                  <a:ext cx="252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A8081036-306F-4AD2-970F-9E5A004634F1}"/>
                    </a:ext>
                  </a:extLst>
                </p14:cNvPr>
                <p14:cNvContentPartPr/>
                <p14:nvPr/>
              </p14:nvContentPartPr>
              <p14:xfrm>
                <a:off x="7939034" y="4467265"/>
                <a:ext cx="53280" cy="14328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A8081036-306F-4AD2-970F-9E5A004634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30034" y="4458265"/>
                  <a:ext cx="70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5807D9A3-D3C0-4293-8067-2B7F2D234872}"/>
                    </a:ext>
                  </a:extLst>
                </p14:cNvPr>
                <p14:cNvContentPartPr/>
                <p14:nvPr/>
              </p14:nvContentPartPr>
              <p14:xfrm>
                <a:off x="8674514" y="4879825"/>
                <a:ext cx="20520" cy="23976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5807D9A3-D3C0-4293-8067-2B7F2D2348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65874" y="4870825"/>
                  <a:ext cx="38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29A04FFD-41FB-4291-9609-547BD9228CCA}"/>
                    </a:ext>
                  </a:extLst>
                </p14:cNvPr>
                <p14:cNvContentPartPr/>
                <p14:nvPr/>
              </p14:nvContentPartPr>
              <p14:xfrm>
                <a:off x="8474354" y="5466265"/>
                <a:ext cx="435240" cy="57780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29A04FFD-41FB-4291-9609-547BD9228C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65354" y="5457625"/>
                  <a:ext cx="45288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FF8AD255-5E66-4805-86A6-CDB02BB2B3F7}"/>
                    </a:ext>
                  </a:extLst>
                </p14:cNvPr>
                <p14:cNvContentPartPr/>
                <p14:nvPr/>
              </p14:nvContentPartPr>
              <p14:xfrm>
                <a:off x="8985194" y="5649145"/>
                <a:ext cx="16200" cy="14184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FF8AD255-5E66-4805-86A6-CDB02BB2B3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76554" y="5640505"/>
                  <a:ext cx="33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10BD8B87-62FA-4939-9AA9-175D8439F648}"/>
                    </a:ext>
                  </a:extLst>
                </p14:cNvPr>
                <p14:cNvContentPartPr/>
                <p14:nvPr/>
              </p14:nvContentPartPr>
              <p14:xfrm>
                <a:off x="8921474" y="5767225"/>
                <a:ext cx="127440" cy="576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10BD8B87-62FA-4939-9AA9-175D8439F6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12474" y="5758585"/>
                  <a:ext cx="145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4E16753C-3F45-464B-9B15-B4E21D3C7973}"/>
                    </a:ext>
                  </a:extLst>
                </p14:cNvPr>
                <p14:cNvContentPartPr/>
                <p14:nvPr/>
              </p14:nvContentPartPr>
              <p14:xfrm>
                <a:off x="9119474" y="5830945"/>
                <a:ext cx="170640" cy="19872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4E16753C-3F45-464B-9B15-B4E21D3C79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10834" y="5821945"/>
                  <a:ext cx="188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E504C7BD-538F-4196-A062-92D25B079671}"/>
                    </a:ext>
                  </a:extLst>
                </p14:cNvPr>
                <p14:cNvContentPartPr/>
                <p14:nvPr/>
              </p14:nvContentPartPr>
              <p14:xfrm>
                <a:off x="9375074" y="5919865"/>
                <a:ext cx="161280" cy="11700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E504C7BD-538F-4196-A062-92D25B0796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66434" y="5910865"/>
                  <a:ext cx="178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4002290D-E9F4-4AD9-A38D-F15B24A4A3C1}"/>
                    </a:ext>
                  </a:extLst>
                </p14:cNvPr>
                <p14:cNvContentPartPr/>
                <p14:nvPr/>
              </p14:nvContentPartPr>
              <p14:xfrm>
                <a:off x="6323714" y="5518105"/>
                <a:ext cx="2336760" cy="69948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4002290D-E9F4-4AD9-A38D-F15B24A4A3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15074" y="5509105"/>
                  <a:ext cx="235440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A20E2871-A465-4432-BE5E-36C94CAC4ADC}"/>
                    </a:ext>
                  </a:extLst>
                </p14:cNvPr>
                <p14:cNvContentPartPr/>
                <p14:nvPr/>
              </p14:nvContentPartPr>
              <p14:xfrm>
                <a:off x="8653994" y="4875505"/>
                <a:ext cx="1271160" cy="10404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A20E2871-A465-4432-BE5E-36C94CAC4A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45354" y="4866865"/>
                  <a:ext cx="1288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9C144B0E-7158-41D0-A849-D6ED3C2D6CB4}"/>
                    </a:ext>
                  </a:extLst>
                </p14:cNvPr>
                <p14:cNvContentPartPr/>
                <p14:nvPr/>
              </p14:nvContentPartPr>
              <p14:xfrm>
                <a:off x="8554634" y="6198505"/>
                <a:ext cx="1532880" cy="11196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9C144B0E-7158-41D0-A849-D6ED3C2D6C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45994" y="6189865"/>
                  <a:ext cx="1550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400E3FD2-F56A-4ECA-A22F-751634EABD3E}"/>
                    </a:ext>
                  </a:extLst>
                </p14:cNvPr>
                <p14:cNvContentPartPr/>
                <p14:nvPr/>
              </p14:nvContentPartPr>
              <p14:xfrm>
                <a:off x="9884474" y="5337745"/>
                <a:ext cx="142200" cy="27684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400E3FD2-F56A-4ECA-A22F-751634EABD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75834" y="5329105"/>
                  <a:ext cx="159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BCA95B43-06F4-46BF-B56A-CF97199D341A}"/>
                    </a:ext>
                  </a:extLst>
                </p14:cNvPr>
                <p14:cNvContentPartPr/>
                <p14:nvPr/>
              </p14:nvContentPartPr>
              <p14:xfrm>
                <a:off x="10115954" y="5528545"/>
                <a:ext cx="136440" cy="13608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BCA95B43-06F4-46BF-B56A-CF97199D34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06954" y="5519545"/>
                  <a:ext cx="154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811D50AA-3473-4BD1-AFC8-628DE1208ED0}"/>
                    </a:ext>
                  </a:extLst>
                </p14:cNvPr>
                <p14:cNvContentPartPr/>
                <p14:nvPr/>
              </p14:nvContentPartPr>
              <p14:xfrm>
                <a:off x="7852274" y="5369785"/>
                <a:ext cx="128160" cy="10044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811D50AA-3473-4BD1-AFC8-628DE1208ED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43634" y="5360785"/>
                  <a:ext cx="145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AE3F35F2-BEAE-4E0A-8B6C-43FF235D986C}"/>
                    </a:ext>
                  </a:extLst>
                </p14:cNvPr>
                <p14:cNvContentPartPr/>
                <p14:nvPr/>
              </p14:nvContentPartPr>
              <p14:xfrm>
                <a:off x="7950554" y="5254945"/>
                <a:ext cx="20160" cy="4788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AE3F35F2-BEAE-4E0A-8B6C-43FF235D98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41914" y="5246305"/>
                  <a:ext cx="37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CAD43081-9F2F-4F23-A031-A2093CF8CB48}"/>
                    </a:ext>
                  </a:extLst>
                </p14:cNvPr>
                <p14:cNvContentPartPr/>
                <p14:nvPr/>
              </p14:nvContentPartPr>
              <p14:xfrm>
                <a:off x="8012114" y="5309305"/>
                <a:ext cx="96840" cy="14652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CAD43081-9F2F-4F23-A031-A2093CF8CB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03474" y="5300665"/>
                  <a:ext cx="114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848530C9-F2E5-4059-977E-E8DBE5090E2C}"/>
                    </a:ext>
                  </a:extLst>
                </p14:cNvPr>
                <p14:cNvContentPartPr/>
                <p14:nvPr/>
              </p14:nvContentPartPr>
              <p14:xfrm>
                <a:off x="8001674" y="5424505"/>
                <a:ext cx="124920" cy="1656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848530C9-F2E5-4059-977E-E8DBE5090E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93034" y="5415505"/>
                  <a:ext cx="142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738C088F-5614-4A96-9031-7BE086417C22}"/>
                    </a:ext>
                  </a:extLst>
                </p14:cNvPr>
                <p14:cNvContentPartPr/>
                <p14:nvPr/>
              </p14:nvContentPartPr>
              <p14:xfrm>
                <a:off x="8162234" y="5367985"/>
                <a:ext cx="115200" cy="8892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738C088F-5614-4A96-9031-7BE086417C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53234" y="5358985"/>
                  <a:ext cx="13284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o 355">
            <a:extLst>
              <a:ext uri="{FF2B5EF4-FFF2-40B4-BE49-F238E27FC236}">
                <a16:creationId xmlns:a16="http://schemas.microsoft.com/office/drawing/2014/main" id="{5631EE41-681C-49A5-8670-86DA068E8C50}"/>
              </a:ext>
            </a:extLst>
          </p:cNvPr>
          <p:cNvGrpSpPr/>
          <p:nvPr/>
        </p:nvGrpSpPr>
        <p:grpSpPr>
          <a:xfrm>
            <a:off x="960074" y="250225"/>
            <a:ext cx="394920" cy="249840"/>
            <a:chOff x="960074" y="250225"/>
            <a:chExt cx="39492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1F853AA7-4436-4092-8F40-D9003F5DA0C8}"/>
                    </a:ext>
                  </a:extLst>
                </p14:cNvPr>
                <p14:cNvContentPartPr/>
                <p14:nvPr/>
              </p14:nvContentPartPr>
              <p14:xfrm>
                <a:off x="960074" y="250225"/>
                <a:ext cx="204480" cy="17352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1F853AA7-4436-4092-8F40-D9003F5DA0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1074" y="241225"/>
                  <a:ext cx="222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950601D1-18D6-4BD6-BDEA-F555707C86BF}"/>
                    </a:ext>
                  </a:extLst>
                </p14:cNvPr>
                <p14:cNvContentPartPr/>
                <p14:nvPr/>
              </p14:nvContentPartPr>
              <p14:xfrm>
                <a:off x="1249874" y="392065"/>
                <a:ext cx="9720" cy="8892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950601D1-18D6-4BD6-BDEA-F555707C86B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40874" y="383425"/>
                  <a:ext cx="27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09005373-418E-4BD3-BAD2-AD6F22E77023}"/>
                    </a:ext>
                  </a:extLst>
                </p14:cNvPr>
                <p14:cNvContentPartPr/>
                <p14:nvPr/>
              </p14:nvContentPartPr>
              <p14:xfrm>
                <a:off x="1193354" y="376225"/>
                <a:ext cx="161640" cy="12384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09005373-418E-4BD3-BAD2-AD6F22E770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14" y="367225"/>
                  <a:ext cx="17928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2" name="Entrada de lápiz 411">
                <a:extLst>
                  <a:ext uri="{FF2B5EF4-FFF2-40B4-BE49-F238E27FC236}">
                    <a16:creationId xmlns:a16="http://schemas.microsoft.com/office/drawing/2014/main" id="{6AE0B3AF-6BF9-489F-AF9A-D13873EA15EB}"/>
                  </a:ext>
                </a:extLst>
              </p14:cNvPr>
              <p14:cNvContentPartPr/>
              <p14:nvPr/>
            </p14:nvContentPartPr>
            <p14:xfrm>
              <a:off x="705554" y="3246145"/>
              <a:ext cx="261360" cy="234000"/>
            </p14:xfrm>
          </p:contentPart>
        </mc:Choice>
        <mc:Fallback xmlns="">
          <p:pic>
            <p:nvPicPr>
              <p:cNvPr id="412" name="Entrada de lápiz 411">
                <a:extLst>
                  <a:ext uri="{FF2B5EF4-FFF2-40B4-BE49-F238E27FC236}">
                    <a16:creationId xmlns:a16="http://schemas.microsoft.com/office/drawing/2014/main" id="{6AE0B3AF-6BF9-489F-AF9A-D13873EA15E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6554" y="3237505"/>
                <a:ext cx="279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6" name="Entrada de lápiz 425">
                <a:extLst>
                  <a:ext uri="{FF2B5EF4-FFF2-40B4-BE49-F238E27FC236}">
                    <a16:creationId xmlns:a16="http://schemas.microsoft.com/office/drawing/2014/main" id="{CAB589C2-D784-49C3-9C2C-023D62362E53}"/>
                  </a:ext>
                </a:extLst>
              </p14:cNvPr>
              <p14:cNvContentPartPr/>
              <p14:nvPr/>
            </p14:nvContentPartPr>
            <p14:xfrm>
              <a:off x="4420754" y="3186745"/>
              <a:ext cx="300960" cy="307080"/>
            </p14:xfrm>
          </p:contentPart>
        </mc:Choice>
        <mc:Fallback xmlns="">
          <p:pic>
            <p:nvPicPr>
              <p:cNvPr id="426" name="Entrada de lápiz 425">
                <a:extLst>
                  <a:ext uri="{FF2B5EF4-FFF2-40B4-BE49-F238E27FC236}">
                    <a16:creationId xmlns:a16="http://schemas.microsoft.com/office/drawing/2014/main" id="{CAB589C2-D784-49C3-9C2C-023D62362E5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11754" y="3177745"/>
                <a:ext cx="31860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upo 428">
            <a:extLst>
              <a:ext uri="{FF2B5EF4-FFF2-40B4-BE49-F238E27FC236}">
                <a16:creationId xmlns:a16="http://schemas.microsoft.com/office/drawing/2014/main" id="{CCE1D594-6BD0-405C-9DAA-5D046C149026}"/>
              </a:ext>
            </a:extLst>
          </p:cNvPr>
          <p:cNvGrpSpPr/>
          <p:nvPr/>
        </p:nvGrpSpPr>
        <p:grpSpPr>
          <a:xfrm>
            <a:off x="5228954" y="3120865"/>
            <a:ext cx="353520" cy="256320"/>
            <a:chOff x="5228954" y="3120865"/>
            <a:chExt cx="35352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9DE702C0-43B8-4606-8943-E9332E95B38B}"/>
                    </a:ext>
                  </a:extLst>
                </p14:cNvPr>
                <p14:cNvContentPartPr/>
                <p14:nvPr/>
              </p14:nvContentPartPr>
              <p14:xfrm>
                <a:off x="5228954" y="3120865"/>
                <a:ext cx="353520" cy="25632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9DE702C0-43B8-4606-8943-E9332E95B3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0314" y="3111865"/>
                  <a:ext cx="371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CCE775FB-1638-4B1B-B3A5-DB5265435C5A}"/>
                    </a:ext>
                  </a:extLst>
                </p14:cNvPr>
                <p14:cNvContentPartPr/>
                <p14:nvPr/>
              </p14:nvContentPartPr>
              <p14:xfrm>
                <a:off x="5365394" y="3173425"/>
                <a:ext cx="189000" cy="20088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CCE775FB-1638-4B1B-B3A5-DB5265435C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56754" y="3164785"/>
                  <a:ext cx="2066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o 446">
            <a:extLst>
              <a:ext uri="{FF2B5EF4-FFF2-40B4-BE49-F238E27FC236}">
                <a16:creationId xmlns:a16="http://schemas.microsoft.com/office/drawing/2014/main" id="{7C11C179-5DEE-4204-9C5B-1306CD895D12}"/>
              </a:ext>
            </a:extLst>
          </p:cNvPr>
          <p:cNvGrpSpPr/>
          <p:nvPr/>
        </p:nvGrpSpPr>
        <p:grpSpPr>
          <a:xfrm>
            <a:off x="787274" y="4069465"/>
            <a:ext cx="884520" cy="438840"/>
            <a:chOff x="787274" y="4069465"/>
            <a:chExt cx="8845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ECE9F5A2-B0D9-4FD3-89FF-B57A8C7BF91E}"/>
                    </a:ext>
                  </a:extLst>
                </p14:cNvPr>
                <p14:cNvContentPartPr/>
                <p14:nvPr/>
              </p14:nvContentPartPr>
              <p14:xfrm>
                <a:off x="787274" y="4069465"/>
                <a:ext cx="377280" cy="35784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ECE9F5A2-B0D9-4FD3-89FF-B57A8C7BF9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8634" y="4060825"/>
                  <a:ext cx="3949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46BD2C1C-D1FE-45D9-B80A-1A2D0CE041A0}"/>
                    </a:ext>
                  </a:extLst>
                </p14:cNvPr>
                <p14:cNvContentPartPr/>
                <p14:nvPr/>
              </p14:nvContentPartPr>
              <p14:xfrm>
                <a:off x="1266074" y="4368265"/>
                <a:ext cx="71640" cy="13932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46BD2C1C-D1FE-45D9-B80A-1A2D0CE041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57434" y="4359265"/>
                  <a:ext cx="89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D3AAEF98-79CA-448A-B79E-84B6091057CE}"/>
                    </a:ext>
                  </a:extLst>
                </p14:cNvPr>
                <p14:cNvContentPartPr/>
                <p14:nvPr/>
              </p14:nvContentPartPr>
              <p14:xfrm>
                <a:off x="1266794" y="4258825"/>
                <a:ext cx="77400" cy="9828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D3AAEF98-79CA-448A-B79E-84B6091057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58154" y="4250185"/>
                  <a:ext cx="95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A7383AD8-9573-4F08-8F63-25403F747608}"/>
                    </a:ext>
                  </a:extLst>
                </p14:cNvPr>
                <p14:cNvContentPartPr/>
                <p14:nvPr/>
              </p14:nvContentPartPr>
              <p14:xfrm>
                <a:off x="1419074" y="4336585"/>
                <a:ext cx="252720" cy="17172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A7383AD8-9573-4F08-8F63-25403F7476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10434" y="4327945"/>
                  <a:ext cx="27036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upo 450">
            <a:extLst>
              <a:ext uri="{FF2B5EF4-FFF2-40B4-BE49-F238E27FC236}">
                <a16:creationId xmlns:a16="http://schemas.microsoft.com/office/drawing/2014/main" id="{3EBC6CCC-23AE-4A49-B87E-DB2319BA6F29}"/>
              </a:ext>
            </a:extLst>
          </p:cNvPr>
          <p:cNvGrpSpPr/>
          <p:nvPr/>
        </p:nvGrpSpPr>
        <p:grpSpPr>
          <a:xfrm>
            <a:off x="699794" y="3746185"/>
            <a:ext cx="4654800" cy="1177560"/>
            <a:chOff x="699794" y="3746185"/>
            <a:chExt cx="4654800" cy="11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051363CF-CC77-4F7F-AAAD-5DA4219F20FC}"/>
                    </a:ext>
                  </a:extLst>
                </p14:cNvPr>
                <p14:cNvContentPartPr/>
                <p14:nvPr/>
              </p14:nvContentPartPr>
              <p14:xfrm>
                <a:off x="713834" y="3754465"/>
                <a:ext cx="4435920" cy="13104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051363CF-CC77-4F7F-AAAD-5DA4219F20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4834" y="3745465"/>
                  <a:ext cx="4453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DC663153-3917-45AD-B2E5-C395376C6DFB}"/>
                    </a:ext>
                  </a:extLst>
                </p14:cNvPr>
                <p14:cNvContentPartPr/>
                <p14:nvPr/>
              </p14:nvContentPartPr>
              <p14:xfrm>
                <a:off x="699794" y="3914305"/>
                <a:ext cx="4654800" cy="100944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DC663153-3917-45AD-B2E5-C395376C6D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1154" y="3905305"/>
                  <a:ext cx="4672440" cy="10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D241B87C-3E30-49AF-A684-773E7FB9B883}"/>
                    </a:ext>
                  </a:extLst>
                </p14:cNvPr>
                <p14:cNvContentPartPr/>
                <p14:nvPr/>
              </p14:nvContentPartPr>
              <p14:xfrm>
                <a:off x="5199074" y="3746185"/>
                <a:ext cx="120960" cy="108468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D241B87C-3E30-49AF-A684-773E7FB9B88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90434" y="3737185"/>
                  <a:ext cx="138600" cy="11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upo 459">
            <a:extLst>
              <a:ext uri="{FF2B5EF4-FFF2-40B4-BE49-F238E27FC236}">
                <a16:creationId xmlns:a16="http://schemas.microsoft.com/office/drawing/2014/main" id="{44D52391-8D2B-46E3-9333-942864E24135}"/>
              </a:ext>
            </a:extLst>
          </p:cNvPr>
          <p:cNvGrpSpPr/>
          <p:nvPr/>
        </p:nvGrpSpPr>
        <p:grpSpPr>
          <a:xfrm>
            <a:off x="5581034" y="4044265"/>
            <a:ext cx="442080" cy="195840"/>
            <a:chOff x="5581034" y="4044265"/>
            <a:chExt cx="4420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2F233C60-121B-4D1A-B4DB-370F9FC1766A}"/>
                    </a:ext>
                  </a:extLst>
                </p14:cNvPr>
                <p14:cNvContentPartPr/>
                <p14:nvPr/>
              </p14:nvContentPartPr>
              <p14:xfrm>
                <a:off x="5581034" y="4144705"/>
                <a:ext cx="263160" cy="14040"/>
              </p14:xfrm>
            </p:contentPart>
          </mc:Choice>
          <mc:Fallback xmlns=""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2F233C60-121B-4D1A-B4DB-370F9FC176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72394" y="4136065"/>
                  <a:ext cx="280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3" name="Entrada de lápiz 452">
                  <a:extLst>
                    <a:ext uri="{FF2B5EF4-FFF2-40B4-BE49-F238E27FC236}">
                      <a16:creationId xmlns:a16="http://schemas.microsoft.com/office/drawing/2014/main" id="{38C9E66B-BB80-420E-AA13-158B39214899}"/>
                    </a:ext>
                  </a:extLst>
                </p14:cNvPr>
                <p14:cNvContentPartPr/>
                <p14:nvPr/>
              </p14:nvContentPartPr>
              <p14:xfrm>
                <a:off x="5825834" y="4044265"/>
                <a:ext cx="197280" cy="195840"/>
              </p14:xfrm>
            </p:contentPart>
          </mc:Choice>
          <mc:Fallback xmlns="">
            <p:pic>
              <p:nvPicPr>
                <p:cNvPr id="453" name="Entrada de lápiz 452">
                  <a:extLst>
                    <a:ext uri="{FF2B5EF4-FFF2-40B4-BE49-F238E27FC236}">
                      <a16:creationId xmlns:a16="http://schemas.microsoft.com/office/drawing/2014/main" id="{38C9E66B-BB80-420E-AA13-158B392148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16834" y="4035625"/>
                  <a:ext cx="21492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upo 458">
            <a:extLst>
              <a:ext uri="{FF2B5EF4-FFF2-40B4-BE49-F238E27FC236}">
                <a16:creationId xmlns:a16="http://schemas.microsoft.com/office/drawing/2014/main" id="{4F74C50A-C0FE-4C9C-8FA5-3F9F76F3E667}"/>
              </a:ext>
            </a:extLst>
          </p:cNvPr>
          <p:cNvGrpSpPr/>
          <p:nvPr/>
        </p:nvGrpSpPr>
        <p:grpSpPr>
          <a:xfrm>
            <a:off x="6411914" y="3914665"/>
            <a:ext cx="403200" cy="209160"/>
            <a:chOff x="6411914" y="3914665"/>
            <a:chExt cx="4032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4" name="Entrada de lápiz 453">
                  <a:extLst>
                    <a:ext uri="{FF2B5EF4-FFF2-40B4-BE49-F238E27FC236}">
                      <a16:creationId xmlns:a16="http://schemas.microsoft.com/office/drawing/2014/main" id="{E63C61F2-823A-4BF9-A365-5A67FA21B9BB}"/>
                    </a:ext>
                  </a:extLst>
                </p14:cNvPr>
                <p14:cNvContentPartPr/>
                <p14:nvPr/>
              </p14:nvContentPartPr>
              <p14:xfrm>
                <a:off x="6625034" y="3920785"/>
                <a:ext cx="23040" cy="166680"/>
              </p14:xfrm>
            </p:contentPart>
          </mc:Choice>
          <mc:Fallback xmlns="">
            <p:pic>
              <p:nvPicPr>
                <p:cNvPr id="454" name="Entrada de lápiz 453">
                  <a:extLst>
                    <a:ext uri="{FF2B5EF4-FFF2-40B4-BE49-F238E27FC236}">
                      <a16:creationId xmlns:a16="http://schemas.microsoft.com/office/drawing/2014/main" id="{E63C61F2-823A-4BF9-A365-5A67FA21B9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16034" y="3911785"/>
                  <a:ext cx="40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A3FD905B-2027-4A97-B93B-B8CAB955D062}"/>
                    </a:ext>
                  </a:extLst>
                </p14:cNvPr>
                <p14:cNvContentPartPr/>
                <p14:nvPr/>
              </p14:nvContentPartPr>
              <p14:xfrm>
                <a:off x="6411914" y="3914665"/>
                <a:ext cx="403200" cy="209160"/>
              </p14:xfrm>
            </p:contentPart>
          </mc:Choice>
          <mc:Fallback xmlns=""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A3FD905B-2027-4A97-B93B-B8CAB955D0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02914" y="3905665"/>
                  <a:ext cx="4208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upo 457">
            <a:extLst>
              <a:ext uri="{FF2B5EF4-FFF2-40B4-BE49-F238E27FC236}">
                <a16:creationId xmlns:a16="http://schemas.microsoft.com/office/drawing/2014/main" id="{65492BC4-F265-4530-98CF-E25C723DE5D1}"/>
              </a:ext>
            </a:extLst>
          </p:cNvPr>
          <p:cNvGrpSpPr/>
          <p:nvPr/>
        </p:nvGrpSpPr>
        <p:grpSpPr>
          <a:xfrm>
            <a:off x="7134794" y="3872185"/>
            <a:ext cx="674280" cy="228240"/>
            <a:chOff x="7134794" y="3872185"/>
            <a:chExt cx="67428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2E73F878-E6DC-4BC7-86CD-CEEA724128D4}"/>
                    </a:ext>
                  </a:extLst>
                </p14:cNvPr>
                <p14:cNvContentPartPr/>
                <p14:nvPr/>
              </p14:nvContentPartPr>
              <p14:xfrm>
                <a:off x="7134794" y="3939505"/>
                <a:ext cx="229320" cy="160920"/>
              </p14:xfrm>
            </p:contentPart>
          </mc:Choice>
          <mc:Fallback xmlns=""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2E73F878-E6DC-4BC7-86CD-CEEA724128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25794" y="3930865"/>
                  <a:ext cx="246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57" name="Entrada de lápiz 456">
                  <a:extLst>
                    <a:ext uri="{FF2B5EF4-FFF2-40B4-BE49-F238E27FC236}">
                      <a16:creationId xmlns:a16="http://schemas.microsoft.com/office/drawing/2014/main" id="{492DF4C2-B763-4929-BE18-7694652AA587}"/>
                    </a:ext>
                  </a:extLst>
                </p14:cNvPr>
                <p14:cNvContentPartPr/>
                <p14:nvPr/>
              </p14:nvContentPartPr>
              <p14:xfrm>
                <a:off x="7358714" y="3872185"/>
                <a:ext cx="450360" cy="216360"/>
              </p14:xfrm>
            </p:contentPart>
          </mc:Choice>
          <mc:Fallback xmlns="">
            <p:pic>
              <p:nvPicPr>
                <p:cNvPr id="457" name="Entrada de lápiz 456">
                  <a:extLst>
                    <a:ext uri="{FF2B5EF4-FFF2-40B4-BE49-F238E27FC236}">
                      <a16:creationId xmlns:a16="http://schemas.microsoft.com/office/drawing/2014/main" id="{492DF4C2-B763-4929-BE18-7694652AA5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50074" y="3863185"/>
                  <a:ext cx="46800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upo 465">
            <a:extLst>
              <a:ext uri="{FF2B5EF4-FFF2-40B4-BE49-F238E27FC236}">
                <a16:creationId xmlns:a16="http://schemas.microsoft.com/office/drawing/2014/main" id="{CE96D985-9D74-48E2-A7E7-210299C36DE2}"/>
              </a:ext>
            </a:extLst>
          </p:cNvPr>
          <p:cNvGrpSpPr/>
          <p:nvPr/>
        </p:nvGrpSpPr>
        <p:grpSpPr>
          <a:xfrm>
            <a:off x="2492954" y="1035745"/>
            <a:ext cx="900000" cy="381960"/>
            <a:chOff x="2492954" y="1035745"/>
            <a:chExt cx="90000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61" name="Entrada de lápiz 460">
                  <a:extLst>
                    <a:ext uri="{FF2B5EF4-FFF2-40B4-BE49-F238E27FC236}">
                      <a16:creationId xmlns:a16="http://schemas.microsoft.com/office/drawing/2014/main" id="{662EC9DA-84DC-4E36-878F-2E3849D4462D}"/>
                    </a:ext>
                  </a:extLst>
                </p14:cNvPr>
                <p14:cNvContentPartPr/>
                <p14:nvPr/>
              </p14:nvContentPartPr>
              <p14:xfrm>
                <a:off x="2752874" y="1035745"/>
                <a:ext cx="262440" cy="6480"/>
              </p14:xfrm>
            </p:contentPart>
          </mc:Choice>
          <mc:Fallback xmlns="">
            <p:pic>
              <p:nvPicPr>
                <p:cNvPr id="461" name="Entrada de lápiz 460">
                  <a:extLst>
                    <a:ext uri="{FF2B5EF4-FFF2-40B4-BE49-F238E27FC236}">
                      <a16:creationId xmlns:a16="http://schemas.microsoft.com/office/drawing/2014/main" id="{662EC9DA-84DC-4E36-878F-2E3849D446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3874" y="1026745"/>
                  <a:ext cx="280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62" name="Entrada de lápiz 461">
                  <a:extLst>
                    <a:ext uri="{FF2B5EF4-FFF2-40B4-BE49-F238E27FC236}">
                      <a16:creationId xmlns:a16="http://schemas.microsoft.com/office/drawing/2014/main" id="{45F18758-FCAC-4742-927C-C65C590CF1C7}"/>
                    </a:ext>
                  </a:extLst>
                </p14:cNvPr>
                <p14:cNvContentPartPr/>
                <p14:nvPr/>
              </p14:nvContentPartPr>
              <p14:xfrm>
                <a:off x="2492954" y="1147345"/>
                <a:ext cx="900000" cy="22680"/>
              </p14:xfrm>
            </p:contentPart>
          </mc:Choice>
          <mc:Fallback xmlns="">
            <p:pic>
              <p:nvPicPr>
                <p:cNvPr id="462" name="Entrada de lápiz 461">
                  <a:extLst>
                    <a:ext uri="{FF2B5EF4-FFF2-40B4-BE49-F238E27FC236}">
                      <a16:creationId xmlns:a16="http://schemas.microsoft.com/office/drawing/2014/main" id="{45F18758-FCAC-4742-927C-C65C590CF1C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84314" y="1138705"/>
                  <a:ext cx="917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63" name="Entrada de lápiz 462">
                  <a:extLst>
                    <a:ext uri="{FF2B5EF4-FFF2-40B4-BE49-F238E27FC236}">
                      <a16:creationId xmlns:a16="http://schemas.microsoft.com/office/drawing/2014/main" id="{F92DD59D-4E5C-4D9B-8D0B-074139ECF8AB}"/>
                    </a:ext>
                  </a:extLst>
                </p14:cNvPr>
                <p14:cNvContentPartPr/>
                <p14:nvPr/>
              </p14:nvContentPartPr>
              <p14:xfrm>
                <a:off x="2837474" y="1186945"/>
                <a:ext cx="29520" cy="230760"/>
              </p14:xfrm>
            </p:contentPart>
          </mc:Choice>
          <mc:Fallback xmlns="">
            <p:pic>
              <p:nvPicPr>
                <p:cNvPr id="463" name="Entrada de lápiz 462">
                  <a:extLst>
                    <a:ext uri="{FF2B5EF4-FFF2-40B4-BE49-F238E27FC236}">
                      <a16:creationId xmlns:a16="http://schemas.microsoft.com/office/drawing/2014/main" id="{F92DD59D-4E5C-4D9B-8D0B-074139ECF8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28834" y="1177945"/>
                  <a:ext cx="47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64" name="Entrada de lápiz 463">
                  <a:extLst>
                    <a:ext uri="{FF2B5EF4-FFF2-40B4-BE49-F238E27FC236}">
                      <a16:creationId xmlns:a16="http://schemas.microsoft.com/office/drawing/2014/main" id="{52D3FBA6-8B8F-4972-AB07-2120A8915AA2}"/>
                    </a:ext>
                  </a:extLst>
                </p14:cNvPr>
                <p14:cNvContentPartPr/>
                <p14:nvPr/>
              </p14:nvContentPartPr>
              <p14:xfrm>
                <a:off x="3066434" y="1279105"/>
                <a:ext cx="8640" cy="93600"/>
              </p14:xfrm>
            </p:contentPart>
          </mc:Choice>
          <mc:Fallback xmlns="">
            <p:pic>
              <p:nvPicPr>
                <p:cNvPr id="464" name="Entrada de lápiz 463">
                  <a:extLst>
                    <a:ext uri="{FF2B5EF4-FFF2-40B4-BE49-F238E27FC236}">
                      <a16:creationId xmlns:a16="http://schemas.microsoft.com/office/drawing/2014/main" id="{52D3FBA6-8B8F-4972-AB07-2120A8915A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57794" y="1270465"/>
                  <a:ext cx="2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65" name="Entrada de lápiz 464">
                  <a:extLst>
                    <a:ext uri="{FF2B5EF4-FFF2-40B4-BE49-F238E27FC236}">
                      <a16:creationId xmlns:a16="http://schemas.microsoft.com/office/drawing/2014/main" id="{5EAD757C-F8C4-4DF6-8679-22F8F7737FFF}"/>
                    </a:ext>
                  </a:extLst>
                </p14:cNvPr>
                <p14:cNvContentPartPr/>
                <p14:nvPr/>
              </p14:nvContentPartPr>
              <p14:xfrm>
                <a:off x="2998034" y="1335625"/>
                <a:ext cx="120240" cy="18720"/>
              </p14:xfrm>
            </p:contentPart>
          </mc:Choice>
          <mc:Fallback xmlns="">
            <p:pic>
              <p:nvPicPr>
                <p:cNvPr id="465" name="Entrada de lápiz 464">
                  <a:extLst>
                    <a:ext uri="{FF2B5EF4-FFF2-40B4-BE49-F238E27FC236}">
                      <a16:creationId xmlns:a16="http://schemas.microsoft.com/office/drawing/2014/main" id="{5EAD757C-F8C4-4DF6-8679-22F8F7737F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89394" y="1326985"/>
                  <a:ext cx="1378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67" name="Entrada de lápiz 466">
                <a:extLst>
                  <a:ext uri="{FF2B5EF4-FFF2-40B4-BE49-F238E27FC236}">
                    <a16:creationId xmlns:a16="http://schemas.microsoft.com/office/drawing/2014/main" id="{38371642-4C15-4035-A3B4-F00F24335C2A}"/>
                  </a:ext>
                </a:extLst>
              </p14:cNvPr>
              <p14:cNvContentPartPr/>
              <p14:nvPr/>
            </p14:nvContentPartPr>
            <p14:xfrm>
              <a:off x="2213954" y="738745"/>
              <a:ext cx="188280" cy="234000"/>
            </p14:xfrm>
          </p:contentPart>
        </mc:Choice>
        <mc:Fallback xmlns="">
          <p:pic>
            <p:nvPicPr>
              <p:cNvPr id="467" name="Entrada de lápiz 466">
                <a:extLst>
                  <a:ext uri="{FF2B5EF4-FFF2-40B4-BE49-F238E27FC236}">
                    <a16:creationId xmlns:a16="http://schemas.microsoft.com/office/drawing/2014/main" id="{38371642-4C15-4035-A3B4-F00F24335C2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204954" y="730105"/>
                <a:ext cx="20592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upo 471">
            <a:extLst>
              <a:ext uri="{FF2B5EF4-FFF2-40B4-BE49-F238E27FC236}">
                <a16:creationId xmlns:a16="http://schemas.microsoft.com/office/drawing/2014/main" id="{162338C1-EF9A-4275-9B01-C8A6E0890931}"/>
              </a:ext>
            </a:extLst>
          </p:cNvPr>
          <p:cNvGrpSpPr/>
          <p:nvPr/>
        </p:nvGrpSpPr>
        <p:grpSpPr>
          <a:xfrm>
            <a:off x="2534354" y="369025"/>
            <a:ext cx="411480" cy="224280"/>
            <a:chOff x="2534354" y="369025"/>
            <a:chExt cx="4114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68" name="Entrada de lápiz 467">
                  <a:extLst>
                    <a:ext uri="{FF2B5EF4-FFF2-40B4-BE49-F238E27FC236}">
                      <a16:creationId xmlns:a16="http://schemas.microsoft.com/office/drawing/2014/main" id="{415B3C72-A825-403F-9742-9CA3BC0A4C00}"/>
                    </a:ext>
                  </a:extLst>
                </p14:cNvPr>
                <p14:cNvContentPartPr/>
                <p14:nvPr/>
              </p14:nvContentPartPr>
              <p14:xfrm>
                <a:off x="2534354" y="369025"/>
                <a:ext cx="178560" cy="165600"/>
              </p14:xfrm>
            </p:contentPart>
          </mc:Choice>
          <mc:Fallback xmlns="">
            <p:pic>
              <p:nvPicPr>
                <p:cNvPr id="468" name="Entrada de lápiz 467">
                  <a:extLst>
                    <a:ext uri="{FF2B5EF4-FFF2-40B4-BE49-F238E27FC236}">
                      <a16:creationId xmlns:a16="http://schemas.microsoft.com/office/drawing/2014/main" id="{415B3C72-A825-403F-9742-9CA3BC0A4C0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25354" y="360025"/>
                  <a:ext cx="196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69" name="Entrada de lápiz 468">
                  <a:extLst>
                    <a:ext uri="{FF2B5EF4-FFF2-40B4-BE49-F238E27FC236}">
                      <a16:creationId xmlns:a16="http://schemas.microsoft.com/office/drawing/2014/main" id="{10507A66-461C-432C-8DAC-F9AF85BBD3B1}"/>
                    </a:ext>
                  </a:extLst>
                </p14:cNvPr>
                <p14:cNvContentPartPr/>
                <p14:nvPr/>
              </p14:nvContentPartPr>
              <p14:xfrm>
                <a:off x="2802914" y="468745"/>
                <a:ext cx="42480" cy="84960"/>
              </p14:xfrm>
            </p:contentPart>
          </mc:Choice>
          <mc:Fallback xmlns="">
            <p:pic>
              <p:nvPicPr>
                <p:cNvPr id="469" name="Entrada de lápiz 468">
                  <a:extLst>
                    <a:ext uri="{FF2B5EF4-FFF2-40B4-BE49-F238E27FC236}">
                      <a16:creationId xmlns:a16="http://schemas.microsoft.com/office/drawing/2014/main" id="{10507A66-461C-432C-8DAC-F9AF85BBD3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94274" y="460105"/>
                  <a:ext cx="60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70" name="Entrada de lápiz 469">
                  <a:extLst>
                    <a:ext uri="{FF2B5EF4-FFF2-40B4-BE49-F238E27FC236}">
                      <a16:creationId xmlns:a16="http://schemas.microsoft.com/office/drawing/2014/main" id="{ABD7CF91-834E-4274-BD03-D0CB3F23F3EB}"/>
                    </a:ext>
                  </a:extLst>
                </p14:cNvPr>
                <p14:cNvContentPartPr/>
                <p14:nvPr/>
              </p14:nvContentPartPr>
              <p14:xfrm>
                <a:off x="2777714" y="459745"/>
                <a:ext cx="168120" cy="133560"/>
              </p14:xfrm>
            </p:contentPart>
          </mc:Choice>
          <mc:Fallback xmlns="">
            <p:pic>
              <p:nvPicPr>
                <p:cNvPr id="470" name="Entrada de lápiz 469">
                  <a:extLst>
                    <a:ext uri="{FF2B5EF4-FFF2-40B4-BE49-F238E27FC236}">
                      <a16:creationId xmlns:a16="http://schemas.microsoft.com/office/drawing/2014/main" id="{ABD7CF91-834E-4274-BD03-D0CB3F23F3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69074" y="451105"/>
                  <a:ext cx="1857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71" name="Entrada de lápiz 470">
                <a:extLst>
                  <a:ext uri="{FF2B5EF4-FFF2-40B4-BE49-F238E27FC236}">
                    <a16:creationId xmlns:a16="http://schemas.microsoft.com/office/drawing/2014/main" id="{18B71680-D531-451E-94C6-8EA1E0A81CB1}"/>
                  </a:ext>
                </a:extLst>
              </p14:cNvPr>
              <p14:cNvContentPartPr/>
              <p14:nvPr/>
            </p14:nvContentPartPr>
            <p14:xfrm>
              <a:off x="2235914" y="761425"/>
              <a:ext cx="150840" cy="234360"/>
            </p14:xfrm>
          </p:contentPart>
        </mc:Choice>
        <mc:Fallback xmlns="">
          <p:pic>
            <p:nvPicPr>
              <p:cNvPr id="471" name="Entrada de lápiz 470">
                <a:extLst>
                  <a:ext uri="{FF2B5EF4-FFF2-40B4-BE49-F238E27FC236}">
                    <a16:creationId xmlns:a16="http://schemas.microsoft.com/office/drawing/2014/main" id="{18B71680-D531-451E-94C6-8EA1E0A81CB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27274" y="752425"/>
                <a:ext cx="16848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upo 477">
            <a:extLst>
              <a:ext uri="{FF2B5EF4-FFF2-40B4-BE49-F238E27FC236}">
                <a16:creationId xmlns:a16="http://schemas.microsoft.com/office/drawing/2014/main" id="{0B0A89B8-E3CB-4295-B578-453FE51CF2DD}"/>
              </a:ext>
            </a:extLst>
          </p:cNvPr>
          <p:cNvGrpSpPr/>
          <p:nvPr/>
        </p:nvGrpSpPr>
        <p:grpSpPr>
          <a:xfrm>
            <a:off x="5087834" y="303505"/>
            <a:ext cx="1078920" cy="218160"/>
            <a:chOff x="5087834" y="303505"/>
            <a:chExt cx="10789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73" name="Entrada de lápiz 472">
                  <a:extLst>
                    <a:ext uri="{FF2B5EF4-FFF2-40B4-BE49-F238E27FC236}">
                      <a16:creationId xmlns:a16="http://schemas.microsoft.com/office/drawing/2014/main" id="{ED10920A-385A-4F3A-BB3F-8EFB371EC669}"/>
                    </a:ext>
                  </a:extLst>
                </p14:cNvPr>
                <p14:cNvContentPartPr/>
                <p14:nvPr/>
              </p14:nvContentPartPr>
              <p14:xfrm>
                <a:off x="5087834" y="495025"/>
                <a:ext cx="265680" cy="21960"/>
              </p14:xfrm>
            </p:contentPart>
          </mc:Choice>
          <mc:Fallback xmlns="">
            <p:pic>
              <p:nvPicPr>
                <p:cNvPr id="473" name="Entrada de lápiz 472">
                  <a:extLst>
                    <a:ext uri="{FF2B5EF4-FFF2-40B4-BE49-F238E27FC236}">
                      <a16:creationId xmlns:a16="http://schemas.microsoft.com/office/drawing/2014/main" id="{ED10920A-385A-4F3A-BB3F-8EFB371EC66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78834" y="486025"/>
                  <a:ext cx="283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74" name="Entrada de lápiz 473">
                  <a:extLst>
                    <a:ext uri="{FF2B5EF4-FFF2-40B4-BE49-F238E27FC236}">
                      <a16:creationId xmlns:a16="http://schemas.microsoft.com/office/drawing/2014/main" id="{9A92E400-8B8F-4459-81C6-0575C5DEC55B}"/>
                    </a:ext>
                  </a:extLst>
                </p14:cNvPr>
                <p14:cNvContentPartPr/>
                <p14:nvPr/>
              </p14:nvContentPartPr>
              <p14:xfrm>
                <a:off x="5481314" y="303505"/>
                <a:ext cx="229320" cy="214920"/>
              </p14:xfrm>
            </p:contentPart>
          </mc:Choice>
          <mc:Fallback xmlns="">
            <p:pic>
              <p:nvPicPr>
                <p:cNvPr id="474" name="Entrada de lápiz 473">
                  <a:extLst>
                    <a:ext uri="{FF2B5EF4-FFF2-40B4-BE49-F238E27FC236}">
                      <a16:creationId xmlns:a16="http://schemas.microsoft.com/office/drawing/2014/main" id="{9A92E400-8B8F-4459-81C6-0575C5DEC5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72314" y="294865"/>
                  <a:ext cx="246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85111B2A-D27F-4367-B268-79FA6CCA1E1E}"/>
                    </a:ext>
                  </a:extLst>
                </p14:cNvPr>
                <p14:cNvContentPartPr/>
                <p14:nvPr/>
              </p14:nvContentPartPr>
              <p14:xfrm>
                <a:off x="5838794" y="385585"/>
                <a:ext cx="56160" cy="126720"/>
              </p14:xfrm>
            </p:contentPart>
          </mc:Choice>
          <mc:Fallback xmlns=""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85111B2A-D27F-4367-B268-79FA6CCA1E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29794" y="376585"/>
                  <a:ext cx="73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76" name="Entrada de lápiz 475">
                  <a:extLst>
                    <a:ext uri="{FF2B5EF4-FFF2-40B4-BE49-F238E27FC236}">
                      <a16:creationId xmlns:a16="http://schemas.microsoft.com/office/drawing/2014/main" id="{0006EBBF-87BF-4BCC-B3FB-C6BA7DF61E14}"/>
                    </a:ext>
                  </a:extLst>
                </p14:cNvPr>
                <p14:cNvContentPartPr/>
                <p14:nvPr/>
              </p14:nvContentPartPr>
              <p14:xfrm>
                <a:off x="5830874" y="330145"/>
                <a:ext cx="59040" cy="85680"/>
              </p14:xfrm>
            </p:contentPart>
          </mc:Choice>
          <mc:Fallback xmlns="">
            <p:pic>
              <p:nvPicPr>
                <p:cNvPr id="476" name="Entrada de lápiz 475">
                  <a:extLst>
                    <a:ext uri="{FF2B5EF4-FFF2-40B4-BE49-F238E27FC236}">
                      <a16:creationId xmlns:a16="http://schemas.microsoft.com/office/drawing/2014/main" id="{0006EBBF-87BF-4BCC-B3FB-C6BA7DF61E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22234" y="321505"/>
                  <a:ext cx="76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77" name="Entrada de lápiz 476">
                  <a:extLst>
                    <a:ext uri="{FF2B5EF4-FFF2-40B4-BE49-F238E27FC236}">
                      <a16:creationId xmlns:a16="http://schemas.microsoft.com/office/drawing/2014/main" id="{225F6B9F-9775-4A7E-9C29-705BEC023560}"/>
                    </a:ext>
                  </a:extLst>
                </p14:cNvPr>
                <p14:cNvContentPartPr/>
                <p14:nvPr/>
              </p14:nvContentPartPr>
              <p14:xfrm>
                <a:off x="6004034" y="411145"/>
                <a:ext cx="162720" cy="110520"/>
              </p14:xfrm>
            </p:contentPart>
          </mc:Choice>
          <mc:Fallback xmlns="">
            <p:pic>
              <p:nvPicPr>
                <p:cNvPr id="477" name="Entrada de lápiz 476">
                  <a:extLst>
                    <a:ext uri="{FF2B5EF4-FFF2-40B4-BE49-F238E27FC236}">
                      <a16:creationId xmlns:a16="http://schemas.microsoft.com/office/drawing/2014/main" id="{225F6B9F-9775-4A7E-9C29-705BEC0235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95394" y="402505"/>
                  <a:ext cx="18036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79" name="Entrada de lápiz 478">
                <a:extLst>
                  <a:ext uri="{FF2B5EF4-FFF2-40B4-BE49-F238E27FC236}">
                    <a16:creationId xmlns:a16="http://schemas.microsoft.com/office/drawing/2014/main" id="{1D50F4BF-5D67-41E3-A56D-4B6A432B1CA2}"/>
                  </a:ext>
                </a:extLst>
              </p14:cNvPr>
              <p14:cNvContentPartPr/>
              <p14:nvPr/>
            </p14:nvContentPartPr>
            <p14:xfrm>
              <a:off x="6456194" y="372985"/>
              <a:ext cx="216360" cy="24480"/>
            </p14:xfrm>
          </p:contentPart>
        </mc:Choice>
        <mc:Fallback xmlns="">
          <p:pic>
            <p:nvPicPr>
              <p:cNvPr id="479" name="Entrada de lápiz 478">
                <a:extLst>
                  <a:ext uri="{FF2B5EF4-FFF2-40B4-BE49-F238E27FC236}">
                    <a16:creationId xmlns:a16="http://schemas.microsoft.com/office/drawing/2014/main" id="{1D50F4BF-5D67-41E3-A56D-4B6A432B1CA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47554" y="364345"/>
                <a:ext cx="2340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upo 495">
            <a:extLst>
              <a:ext uri="{FF2B5EF4-FFF2-40B4-BE49-F238E27FC236}">
                <a16:creationId xmlns:a16="http://schemas.microsoft.com/office/drawing/2014/main" id="{6DF03606-77FD-4191-80CD-D6291A81C0E0}"/>
              </a:ext>
            </a:extLst>
          </p:cNvPr>
          <p:cNvGrpSpPr/>
          <p:nvPr/>
        </p:nvGrpSpPr>
        <p:grpSpPr>
          <a:xfrm>
            <a:off x="6985754" y="169585"/>
            <a:ext cx="2390040" cy="350280"/>
            <a:chOff x="6985754" y="169585"/>
            <a:chExt cx="239004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80" name="Entrada de lápiz 479">
                  <a:extLst>
                    <a:ext uri="{FF2B5EF4-FFF2-40B4-BE49-F238E27FC236}">
                      <a16:creationId xmlns:a16="http://schemas.microsoft.com/office/drawing/2014/main" id="{1C5DFD67-5821-4348-BEB9-A19F3BEE5E1B}"/>
                    </a:ext>
                  </a:extLst>
                </p14:cNvPr>
                <p14:cNvContentPartPr/>
                <p14:nvPr/>
              </p14:nvContentPartPr>
              <p14:xfrm>
                <a:off x="6985754" y="235825"/>
                <a:ext cx="322920" cy="253440"/>
              </p14:xfrm>
            </p:contentPart>
          </mc:Choice>
          <mc:Fallback xmlns="">
            <p:pic>
              <p:nvPicPr>
                <p:cNvPr id="480" name="Entrada de lápiz 479">
                  <a:extLst>
                    <a:ext uri="{FF2B5EF4-FFF2-40B4-BE49-F238E27FC236}">
                      <a16:creationId xmlns:a16="http://schemas.microsoft.com/office/drawing/2014/main" id="{1C5DFD67-5821-4348-BEB9-A19F3BEE5E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76754" y="226825"/>
                  <a:ext cx="340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81" name="Entrada de lápiz 480">
                  <a:extLst>
                    <a:ext uri="{FF2B5EF4-FFF2-40B4-BE49-F238E27FC236}">
                      <a16:creationId xmlns:a16="http://schemas.microsoft.com/office/drawing/2014/main" id="{3ADF4E99-05D9-4376-BF8F-29CF2526AF06}"/>
                    </a:ext>
                  </a:extLst>
                </p14:cNvPr>
                <p14:cNvContentPartPr/>
                <p14:nvPr/>
              </p14:nvContentPartPr>
              <p14:xfrm>
                <a:off x="7446194" y="398545"/>
                <a:ext cx="42120" cy="110160"/>
              </p14:xfrm>
            </p:contentPart>
          </mc:Choice>
          <mc:Fallback xmlns="">
            <p:pic>
              <p:nvPicPr>
                <p:cNvPr id="481" name="Entrada de lápiz 480">
                  <a:extLst>
                    <a:ext uri="{FF2B5EF4-FFF2-40B4-BE49-F238E27FC236}">
                      <a16:creationId xmlns:a16="http://schemas.microsoft.com/office/drawing/2014/main" id="{3ADF4E99-05D9-4376-BF8F-29CF2526AF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37554" y="389545"/>
                  <a:ext cx="59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27BFB081-62C2-4434-A8DC-3E0DC1255435}"/>
                    </a:ext>
                  </a:extLst>
                </p14:cNvPr>
                <p14:cNvContentPartPr/>
                <p14:nvPr/>
              </p14:nvContentPartPr>
              <p14:xfrm>
                <a:off x="7359434" y="371545"/>
                <a:ext cx="280440" cy="148320"/>
              </p14:xfrm>
            </p:contentPart>
          </mc:Choice>
          <mc:Fallback xmlns=""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27BFB081-62C2-4434-A8DC-3E0DC12554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50434" y="362545"/>
                  <a:ext cx="298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83" name="Entrada de lápiz 482">
                  <a:extLst>
                    <a:ext uri="{FF2B5EF4-FFF2-40B4-BE49-F238E27FC236}">
                      <a16:creationId xmlns:a16="http://schemas.microsoft.com/office/drawing/2014/main" id="{A0651405-B12B-4A72-B3A2-3D6E75772B46}"/>
                    </a:ext>
                  </a:extLst>
                </p14:cNvPr>
                <p14:cNvContentPartPr/>
                <p14:nvPr/>
              </p14:nvContentPartPr>
              <p14:xfrm>
                <a:off x="7765154" y="179665"/>
                <a:ext cx="258480" cy="220320"/>
              </p14:xfrm>
            </p:contentPart>
          </mc:Choice>
          <mc:Fallback xmlns="">
            <p:pic>
              <p:nvPicPr>
                <p:cNvPr id="483" name="Entrada de lápiz 482">
                  <a:extLst>
                    <a:ext uri="{FF2B5EF4-FFF2-40B4-BE49-F238E27FC236}">
                      <a16:creationId xmlns:a16="http://schemas.microsoft.com/office/drawing/2014/main" id="{A0651405-B12B-4A72-B3A2-3D6E75772B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56514" y="170665"/>
                  <a:ext cx="276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84" name="Entrada de lápiz 483">
                  <a:extLst>
                    <a:ext uri="{FF2B5EF4-FFF2-40B4-BE49-F238E27FC236}">
                      <a16:creationId xmlns:a16="http://schemas.microsoft.com/office/drawing/2014/main" id="{D161AD03-576D-4C62-8CFB-7B87E05E95E0}"/>
                    </a:ext>
                  </a:extLst>
                </p14:cNvPr>
                <p14:cNvContentPartPr/>
                <p14:nvPr/>
              </p14:nvContentPartPr>
              <p14:xfrm>
                <a:off x="8174114" y="347785"/>
                <a:ext cx="66960" cy="156960"/>
              </p14:xfrm>
            </p:contentPart>
          </mc:Choice>
          <mc:Fallback xmlns="">
            <p:pic>
              <p:nvPicPr>
                <p:cNvPr id="484" name="Entrada de lápiz 483">
                  <a:extLst>
                    <a:ext uri="{FF2B5EF4-FFF2-40B4-BE49-F238E27FC236}">
                      <a16:creationId xmlns:a16="http://schemas.microsoft.com/office/drawing/2014/main" id="{D161AD03-576D-4C62-8CFB-7B87E05E95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65474" y="339145"/>
                  <a:ext cx="84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86" name="Entrada de lápiz 485">
                  <a:extLst>
                    <a:ext uri="{FF2B5EF4-FFF2-40B4-BE49-F238E27FC236}">
                      <a16:creationId xmlns:a16="http://schemas.microsoft.com/office/drawing/2014/main" id="{0D57EC5D-058F-4D62-98E9-A8A7B4549DB4}"/>
                    </a:ext>
                  </a:extLst>
                </p14:cNvPr>
                <p14:cNvContentPartPr/>
                <p14:nvPr/>
              </p14:nvContentPartPr>
              <p14:xfrm>
                <a:off x="8477954" y="354985"/>
                <a:ext cx="157320" cy="23760"/>
              </p14:xfrm>
            </p:contentPart>
          </mc:Choice>
          <mc:Fallback xmlns="">
            <p:pic>
              <p:nvPicPr>
                <p:cNvPr id="486" name="Entrada de lápiz 485">
                  <a:extLst>
                    <a:ext uri="{FF2B5EF4-FFF2-40B4-BE49-F238E27FC236}">
                      <a16:creationId xmlns:a16="http://schemas.microsoft.com/office/drawing/2014/main" id="{0D57EC5D-058F-4D62-98E9-A8A7B4549D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69314" y="346345"/>
                  <a:ext cx="174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87" name="Entrada de lápiz 486">
                  <a:extLst>
                    <a:ext uri="{FF2B5EF4-FFF2-40B4-BE49-F238E27FC236}">
                      <a16:creationId xmlns:a16="http://schemas.microsoft.com/office/drawing/2014/main" id="{83330515-9F97-4D79-9CC1-CFF494E1210D}"/>
                    </a:ext>
                  </a:extLst>
                </p14:cNvPr>
                <p14:cNvContentPartPr/>
                <p14:nvPr/>
              </p14:nvContentPartPr>
              <p14:xfrm>
                <a:off x="8811314" y="278665"/>
                <a:ext cx="155880" cy="114480"/>
              </p14:xfrm>
            </p:contentPart>
          </mc:Choice>
          <mc:Fallback xmlns="">
            <p:pic>
              <p:nvPicPr>
                <p:cNvPr id="487" name="Entrada de lápiz 486">
                  <a:extLst>
                    <a:ext uri="{FF2B5EF4-FFF2-40B4-BE49-F238E27FC236}">
                      <a16:creationId xmlns:a16="http://schemas.microsoft.com/office/drawing/2014/main" id="{83330515-9F97-4D79-9CC1-CFF494E121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02674" y="270025"/>
                  <a:ext cx="173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88" name="Entrada de lápiz 487">
                  <a:extLst>
                    <a:ext uri="{FF2B5EF4-FFF2-40B4-BE49-F238E27FC236}">
                      <a16:creationId xmlns:a16="http://schemas.microsoft.com/office/drawing/2014/main" id="{929E69B5-EF9B-4F52-A212-34B4CFF2F3AC}"/>
                    </a:ext>
                  </a:extLst>
                </p14:cNvPr>
                <p14:cNvContentPartPr/>
                <p14:nvPr/>
              </p14:nvContentPartPr>
              <p14:xfrm>
                <a:off x="9071234" y="169585"/>
                <a:ext cx="19080" cy="99000"/>
              </p14:xfrm>
            </p:contentPart>
          </mc:Choice>
          <mc:Fallback xmlns="">
            <p:pic>
              <p:nvPicPr>
                <p:cNvPr id="488" name="Entrada de lápiz 487">
                  <a:extLst>
                    <a:ext uri="{FF2B5EF4-FFF2-40B4-BE49-F238E27FC236}">
                      <a16:creationId xmlns:a16="http://schemas.microsoft.com/office/drawing/2014/main" id="{929E69B5-EF9B-4F52-A212-34B4CFF2F3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62234" y="160585"/>
                  <a:ext cx="36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89" name="Entrada de lápiz 488">
                  <a:extLst>
                    <a:ext uri="{FF2B5EF4-FFF2-40B4-BE49-F238E27FC236}">
                      <a16:creationId xmlns:a16="http://schemas.microsoft.com/office/drawing/2014/main" id="{7659A964-7BDE-427E-AA71-DCA88622DFEF}"/>
                    </a:ext>
                  </a:extLst>
                </p14:cNvPr>
                <p14:cNvContentPartPr/>
                <p14:nvPr/>
              </p14:nvContentPartPr>
              <p14:xfrm>
                <a:off x="9221714" y="190465"/>
                <a:ext cx="154080" cy="164880"/>
              </p14:xfrm>
            </p:contentPart>
          </mc:Choice>
          <mc:Fallback xmlns="">
            <p:pic>
              <p:nvPicPr>
                <p:cNvPr id="489" name="Entrada de lápiz 488">
                  <a:extLst>
                    <a:ext uri="{FF2B5EF4-FFF2-40B4-BE49-F238E27FC236}">
                      <a16:creationId xmlns:a16="http://schemas.microsoft.com/office/drawing/2014/main" id="{7659A964-7BDE-427E-AA71-DCA88622DF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13074" y="181825"/>
                  <a:ext cx="171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90" name="Entrada de lápiz 489">
                  <a:extLst>
                    <a:ext uri="{FF2B5EF4-FFF2-40B4-BE49-F238E27FC236}">
                      <a16:creationId xmlns:a16="http://schemas.microsoft.com/office/drawing/2014/main" id="{364F1A5A-4030-4602-8865-0B9F444E6843}"/>
                    </a:ext>
                  </a:extLst>
                </p14:cNvPr>
                <p14:cNvContentPartPr/>
                <p14:nvPr/>
              </p14:nvContentPartPr>
              <p14:xfrm>
                <a:off x="9244754" y="321505"/>
                <a:ext cx="127800" cy="18360"/>
              </p14:xfrm>
            </p:contentPart>
          </mc:Choice>
          <mc:Fallback xmlns="">
            <p:pic>
              <p:nvPicPr>
                <p:cNvPr id="490" name="Entrada de lápiz 489">
                  <a:extLst>
                    <a:ext uri="{FF2B5EF4-FFF2-40B4-BE49-F238E27FC236}">
                      <a16:creationId xmlns:a16="http://schemas.microsoft.com/office/drawing/2014/main" id="{364F1A5A-4030-4602-8865-0B9F444E68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35754" y="312505"/>
                  <a:ext cx="1454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upo 501">
            <a:extLst>
              <a:ext uri="{FF2B5EF4-FFF2-40B4-BE49-F238E27FC236}">
                <a16:creationId xmlns:a16="http://schemas.microsoft.com/office/drawing/2014/main" id="{EE39749A-9BF2-4AAF-9268-9FD42C3D2F58}"/>
              </a:ext>
            </a:extLst>
          </p:cNvPr>
          <p:cNvGrpSpPr/>
          <p:nvPr/>
        </p:nvGrpSpPr>
        <p:grpSpPr>
          <a:xfrm>
            <a:off x="9657314" y="158065"/>
            <a:ext cx="1905120" cy="276480"/>
            <a:chOff x="9657314" y="158065"/>
            <a:chExt cx="19051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91" name="Entrada de lápiz 490">
                  <a:extLst>
                    <a:ext uri="{FF2B5EF4-FFF2-40B4-BE49-F238E27FC236}">
                      <a16:creationId xmlns:a16="http://schemas.microsoft.com/office/drawing/2014/main" id="{C46A3ABD-A0B1-4F8F-AD54-CECF5F244D2E}"/>
                    </a:ext>
                  </a:extLst>
                </p14:cNvPr>
                <p14:cNvContentPartPr/>
                <p14:nvPr/>
              </p14:nvContentPartPr>
              <p14:xfrm>
                <a:off x="9810674" y="217825"/>
                <a:ext cx="9000" cy="123480"/>
              </p14:xfrm>
            </p:contentPart>
          </mc:Choice>
          <mc:Fallback xmlns="">
            <p:pic>
              <p:nvPicPr>
                <p:cNvPr id="491" name="Entrada de lápiz 490">
                  <a:extLst>
                    <a:ext uri="{FF2B5EF4-FFF2-40B4-BE49-F238E27FC236}">
                      <a16:creationId xmlns:a16="http://schemas.microsoft.com/office/drawing/2014/main" id="{C46A3ABD-A0B1-4F8F-AD54-CECF5F244D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01674" y="208825"/>
                  <a:ext cx="26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92" name="Entrada de lápiz 491">
                  <a:extLst>
                    <a:ext uri="{FF2B5EF4-FFF2-40B4-BE49-F238E27FC236}">
                      <a16:creationId xmlns:a16="http://schemas.microsoft.com/office/drawing/2014/main" id="{EA79C9EC-4F2C-44B0-BA94-A30E3B70D611}"/>
                    </a:ext>
                  </a:extLst>
                </p14:cNvPr>
                <p14:cNvContentPartPr/>
                <p14:nvPr/>
              </p14:nvContentPartPr>
              <p14:xfrm>
                <a:off x="9657314" y="303865"/>
                <a:ext cx="238320" cy="37440"/>
              </p14:xfrm>
            </p:contentPart>
          </mc:Choice>
          <mc:Fallback xmlns="">
            <p:pic>
              <p:nvPicPr>
                <p:cNvPr id="492" name="Entrada de lápiz 491">
                  <a:extLst>
                    <a:ext uri="{FF2B5EF4-FFF2-40B4-BE49-F238E27FC236}">
                      <a16:creationId xmlns:a16="http://schemas.microsoft.com/office/drawing/2014/main" id="{EA79C9EC-4F2C-44B0-BA94-A30E3B70D6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48674" y="294865"/>
                  <a:ext cx="255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93" name="Entrada de lápiz 492">
                  <a:extLst>
                    <a:ext uri="{FF2B5EF4-FFF2-40B4-BE49-F238E27FC236}">
                      <a16:creationId xmlns:a16="http://schemas.microsoft.com/office/drawing/2014/main" id="{6BFB6E51-745B-4E0B-B7B1-68E3C44FFD20}"/>
                    </a:ext>
                  </a:extLst>
                </p14:cNvPr>
                <p14:cNvContentPartPr/>
                <p14:nvPr/>
              </p14:nvContentPartPr>
              <p14:xfrm>
                <a:off x="10033514" y="158065"/>
                <a:ext cx="320040" cy="236160"/>
              </p14:xfrm>
            </p:contentPart>
          </mc:Choice>
          <mc:Fallback xmlns="">
            <p:pic>
              <p:nvPicPr>
                <p:cNvPr id="493" name="Entrada de lápiz 492">
                  <a:extLst>
                    <a:ext uri="{FF2B5EF4-FFF2-40B4-BE49-F238E27FC236}">
                      <a16:creationId xmlns:a16="http://schemas.microsoft.com/office/drawing/2014/main" id="{6BFB6E51-745B-4E0B-B7B1-68E3C44FFD2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24514" y="149425"/>
                  <a:ext cx="337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94" name="Entrada de lápiz 493">
                  <a:extLst>
                    <a:ext uri="{FF2B5EF4-FFF2-40B4-BE49-F238E27FC236}">
                      <a16:creationId xmlns:a16="http://schemas.microsoft.com/office/drawing/2014/main" id="{7459E64C-6341-431D-BFFD-C4201317505E}"/>
                    </a:ext>
                  </a:extLst>
                </p14:cNvPr>
                <p14:cNvContentPartPr/>
                <p14:nvPr/>
              </p14:nvContentPartPr>
              <p14:xfrm>
                <a:off x="10395674" y="262105"/>
                <a:ext cx="135360" cy="101880"/>
              </p14:xfrm>
            </p:contentPart>
          </mc:Choice>
          <mc:Fallback xmlns="">
            <p:pic>
              <p:nvPicPr>
                <p:cNvPr id="494" name="Entrada de lápiz 493">
                  <a:extLst>
                    <a:ext uri="{FF2B5EF4-FFF2-40B4-BE49-F238E27FC236}">
                      <a16:creationId xmlns:a16="http://schemas.microsoft.com/office/drawing/2014/main" id="{7459E64C-6341-431D-BFFD-C420131750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86674" y="253105"/>
                  <a:ext cx="153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7" name="Entrada de lápiz 496">
                  <a:extLst>
                    <a:ext uri="{FF2B5EF4-FFF2-40B4-BE49-F238E27FC236}">
                      <a16:creationId xmlns:a16="http://schemas.microsoft.com/office/drawing/2014/main" id="{FAC315A2-3306-48CC-9CC9-7CF6286A8DEB}"/>
                    </a:ext>
                  </a:extLst>
                </p14:cNvPr>
                <p14:cNvContentPartPr/>
                <p14:nvPr/>
              </p14:nvContentPartPr>
              <p14:xfrm>
                <a:off x="10749194" y="249865"/>
                <a:ext cx="246960" cy="14760"/>
              </p14:xfrm>
            </p:contentPart>
          </mc:Choice>
          <mc:Fallback xmlns="">
            <p:pic>
              <p:nvPicPr>
                <p:cNvPr id="497" name="Entrada de lápiz 496">
                  <a:extLst>
                    <a:ext uri="{FF2B5EF4-FFF2-40B4-BE49-F238E27FC236}">
                      <a16:creationId xmlns:a16="http://schemas.microsoft.com/office/drawing/2014/main" id="{FAC315A2-3306-48CC-9CC9-7CF6286A8DE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740554" y="241225"/>
                  <a:ext cx="264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98" name="Entrada de lápiz 497">
                  <a:extLst>
                    <a:ext uri="{FF2B5EF4-FFF2-40B4-BE49-F238E27FC236}">
                      <a16:creationId xmlns:a16="http://schemas.microsoft.com/office/drawing/2014/main" id="{9D19390B-EFF0-4EDA-84D7-357BB83ABBD3}"/>
                    </a:ext>
                  </a:extLst>
                </p14:cNvPr>
                <p14:cNvContentPartPr/>
                <p14:nvPr/>
              </p14:nvContentPartPr>
              <p14:xfrm>
                <a:off x="10788074" y="349225"/>
                <a:ext cx="223560" cy="42480"/>
              </p14:xfrm>
            </p:contentPart>
          </mc:Choice>
          <mc:Fallback xmlns="">
            <p:pic>
              <p:nvPicPr>
                <p:cNvPr id="498" name="Entrada de lápiz 497">
                  <a:extLst>
                    <a:ext uri="{FF2B5EF4-FFF2-40B4-BE49-F238E27FC236}">
                      <a16:creationId xmlns:a16="http://schemas.microsoft.com/office/drawing/2014/main" id="{9D19390B-EFF0-4EDA-84D7-357BB83ABBD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79434" y="340225"/>
                  <a:ext cx="241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99" name="Entrada de lápiz 498">
                  <a:extLst>
                    <a:ext uri="{FF2B5EF4-FFF2-40B4-BE49-F238E27FC236}">
                      <a16:creationId xmlns:a16="http://schemas.microsoft.com/office/drawing/2014/main" id="{366CD197-70E9-448B-904E-A237F001F1BE}"/>
                    </a:ext>
                  </a:extLst>
                </p14:cNvPr>
                <p14:cNvContentPartPr/>
                <p14:nvPr/>
              </p14:nvContentPartPr>
              <p14:xfrm>
                <a:off x="11268314" y="236545"/>
                <a:ext cx="294120" cy="198000"/>
              </p14:xfrm>
            </p:contentPart>
          </mc:Choice>
          <mc:Fallback xmlns="">
            <p:pic>
              <p:nvPicPr>
                <p:cNvPr id="499" name="Entrada de lápiz 498">
                  <a:extLst>
                    <a:ext uri="{FF2B5EF4-FFF2-40B4-BE49-F238E27FC236}">
                      <a16:creationId xmlns:a16="http://schemas.microsoft.com/office/drawing/2014/main" id="{366CD197-70E9-448B-904E-A237F001F1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259674" y="227905"/>
                  <a:ext cx="311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00" name="Entrada de lápiz 499">
                  <a:extLst>
                    <a:ext uri="{FF2B5EF4-FFF2-40B4-BE49-F238E27FC236}">
                      <a16:creationId xmlns:a16="http://schemas.microsoft.com/office/drawing/2014/main" id="{8E790283-1C28-4382-ADDF-AC1BF72384D5}"/>
                    </a:ext>
                  </a:extLst>
                </p14:cNvPr>
                <p14:cNvContentPartPr/>
                <p14:nvPr/>
              </p14:nvContentPartPr>
              <p14:xfrm>
                <a:off x="11266154" y="253105"/>
                <a:ext cx="266040" cy="176760"/>
              </p14:xfrm>
            </p:contentPart>
          </mc:Choice>
          <mc:Fallback xmlns="">
            <p:pic>
              <p:nvPicPr>
                <p:cNvPr id="500" name="Entrada de lápiz 499">
                  <a:extLst>
                    <a:ext uri="{FF2B5EF4-FFF2-40B4-BE49-F238E27FC236}">
                      <a16:creationId xmlns:a16="http://schemas.microsoft.com/office/drawing/2014/main" id="{8E790283-1C28-4382-ADDF-AC1BF72384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257154" y="244105"/>
                  <a:ext cx="2836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upo 510">
            <a:extLst>
              <a:ext uri="{FF2B5EF4-FFF2-40B4-BE49-F238E27FC236}">
                <a16:creationId xmlns:a16="http://schemas.microsoft.com/office/drawing/2014/main" id="{9F760A44-35D0-4200-9556-062AA3520304}"/>
              </a:ext>
            </a:extLst>
          </p:cNvPr>
          <p:cNvGrpSpPr/>
          <p:nvPr/>
        </p:nvGrpSpPr>
        <p:grpSpPr>
          <a:xfrm>
            <a:off x="5438834" y="1317625"/>
            <a:ext cx="648000" cy="407880"/>
            <a:chOff x="5438834" y="1317625"/>
            <a:chExt cx="64800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5" name="Entrada de lápiz 504">
                  <a:extLst>
                    <a:ext uri="{FF2B5EF4-FFF2-40B4-BE49-F238E27FC236}">
                      <a16:creationId xmlns:a16="http://schemas.microsoft.com/office/drawing/2014/main" id="{8A69B10C-8A4C-406E-852E-17B9E8B1987A}"/>
                    </a:ext>
                  </a:extLst>
                </p14:cNvPr>
                <p14:cNvContentPartPr/>
                <p14:nvPr/>
              </p14:nvContentPartPr>
              <p14:xfrm>
                <a:off x="5438834" y="1317625"/>
                <a:ext cx="244800" cy="307080"/>
              </p14:xfrm>
            </p:contentPart>
          </mc:Choice>
          <mc:Fallback xmlns="">
            <p:pic>
              <p:nvPicPr>
                <p:cNvPr id="505" name="Entrada de lápiz 504">
                  <a:extLst>
                    <a:ext uri="{FF2B5EF4-FFF2-40B4-BE49-F238E27FC236}">
                      <a16:creationId xmlns:a16="http://schemas.microsoft.com/office/drawing/2014/main" id="{8A69B10C-8A4C-406E-852E-17B9E8B198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29834" y="1308985"/>
                  <a:ext cx="2624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06" name="Entrada de lápiz 505">
                  <a:extLst>
                    <a:ext uri="{FF2B5EF4-FFF2-40B4-BE49-F238E27FC236}">
                      <a16:creationId xmlns:a16="http://schemas.microsoft.com/office/drawing/2014/main" id="{011AEEC6-8343-4D24-8576-F9EEA5837A90}"/>
                    </a:ext>
                  </a:extLst>
                </p14:cNvPr>
                <p14:cNvContentPartPr/>
                <p14:nvPr/>
              </p14:nvContentPartPr>
              <p14:xfrm>
                <a:off x="5870474" y="1558465"/>
                <a:ext cx="61920" cy="136440"/>
              </p14:xfrm>
            </p:contentPart>
          </mc:Choice>
          <mc:Fallback xmlns="">
            <p:pic>
              <p:nvPicPr>
                <p:cNvPr id="506" name="Entrada de lápiz 505">
                  <a:extLst>
                    <a:ext uri="{FF2B5EF4-FFF2-40B4-BE49-F238E27FC236}">
                      <a16:creationId xmlns:a16="http://schemas.microsoft.com/office/drawing/2014/main" id="{011AEEC6-8343-4D24-8576-F9EEA5837A9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61474" y="1549465"/>
                  <a:ext cx="79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07" name="Entrada de lápiz 506">
                  <a:extLst>
                    <a:ext uri="{FF2B5EF4-FFF2-40B4-BE49-F238E27FC236}">
                      <a16:creationId xmlns:a16="http://schemas.microsoft.com/office/drawing/2014/main" id="{FF7C0C46-9848-462A-B212-924121F863EF}"/>
                    </a:ext>
                  </a:extLst>
                </p14:cNvPr>
                <p14:cNvContentPartPr/>
                <p14:nvPr/>
              </p14:nvContentPartPr>
              <p14:xfrm>
                <a:off x="5821514" y="1565305"/>
                <a:ext cx="265320" cy="160200"/>
              </p14:xfrm>
            </p:contentPart>
          </mc:Choice>
          <mc:Fallback xmlns="">
            <p:pic>
              <p:nvPicPr>
                <p:cNvPr id="507" name="Entrada de lápiz 506">
                  <a:extLst>
                    <a:ext uri="{FF2B5EF4-FFF2-40B4-BE49-F238E27FC236}">
                      <a16:creationId xmlns:a16="http://schemas.microsoft.com/office/drawing/2014/main" id="{FF7C0C46-9848-462A-B212-924121F863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12514" y="1556665"/>
                  <a:ext cx="2829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upo 528">
            <a:extLst>
              <a:ext uri="{FF2B5EF4-FFF2-40B4-BE49-F238E27FC236}">
                <a16:creationId xmlns:a16="http://schemas.microsoft.com/office/drawing/2014/main" id="{336419A4-53EC-4FC5-AE2C-686C4248DD25}"/>
              </a:ext>
            </a:extLst>
          </p:cNvPr>
          <p:cNvGrpSpPr/>
          <p:nvPr/>
        </p:nvGrpSpPr>
        <p:grpSpPr>
          <a:xfrm>
            <a:off x="6430994" y="1008745"/>
            <a:ext cx="3962520" cy="638280"/>
            <a:chOff x="6430994" y="1008745"/>
            <a:chExt cx="396252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8" name="Entrada de lápiz 507">
                  <a:extLst>
                    <a:ext uri="{FF2B5EF4-FFF2-40B4-BE49-F238E27FC236}">
                      <a16:creationId xmlns:a16="http://schemas.microsoft.com/office/drawing/2014/main" id="{D66FD084-DECD-495A-873D-5CEFA4196179}"/>
                    </a:ext>
                  </a:extLst>
                </p14:cNvPr>
                <p14:cNvContentPartPr/>
                <p14:nvPr/>
              </p14:nvContentPartPr>
              <p14:xfrm>
                <a:off x="6430994" y="1503385"/>
                <a:ext cx="246960" cy="23760"/>
              </p14:xfrm>
            </p:contentPart>
          </mc:Choice>
          <mc:Fallback xmlns="">
            <p:pic>
              <p:nvPicPr>
                <p:cNvPr id="508" name="Entrada de lápiz 507">
                  <a:extLst>
                    <a:ext uri="{FF2B5EF4-FFF2-40B4-BE49-F238E27FC236}">
                      <a16:creationId xmlns:a16="http://schemas.microsoft.com/office/drawing/2014/main" id="{D66FD084-DECD-495A-873D-5CEFA419617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21994" y="1494745"/>
                  <a:ext cx="264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09" name="Entrada de lápiz 508">
                  <a:extLst>
                    <a:ext uri="{FF2B5EF4-FFF2-40B4-BE49-F238E27FC236}">
                      <a16:creationId xmlns:a16="http://schemas.microsoft.com/office/drawing/2014/main" id="{BA4CA745-50F7-4AB1-8FA5-2D65C120E951}"/>
                    </a:ext>
                  </a:extLst>
                </p14:cNvPr>
                <p14:cNvContentPartPr/>
                <p14:nvPr/>
              </p14:nvContentPartPr>
              <p14:xfrm>
                <a:off x="6443594" y="1596985"/>
                <a:ext cx="210960" cy="16920"/>
              </p14:xfrm>
            </p:contentPart>
          </mc:Choice>
          <mc:Fallback xmlns="">
            <p:pic>
              <p:nvPicPr>
                <p:cNvPr id="509" name="Entrada de lápiz 508">
                  <a:extLst>
                    <a:ext uri="{FF2B5EF4-FFF2-40B4-BE49-F238E27FC236}">
                      <a16:creationId xmlns:a16="http://schemas.microsoft.com/office/drawing/2014/main" id="{BA4CA745-50F7-4AB1-8FA5-2D65C120E9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34954" y="1587985"/>
                  <a:ext cx="228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12" name="Entrada de lápiz 511">
                  <a:extLst>
                    <a:ext uri="{FF2B5EF4-FFF2-40B4-BE49-F238E27FC236}">
                      <a16:creationId xmlns:a16="http://schemas.microsoft.com/office/drawing/2014/main" id="{5C14EFA6-A4A5-47B2-892B-AB44CD39B1D9}"/>
                    </a:ext>
                  </a:extLst>
                </p14:cNvPr>
                <p14:cNvContentPartPr/>
                <p14:nvPr/>
              </p14:nvContentPartPr>
              <p14:xfrm>
                <a:off x="6972794" y="1168225"/>
                <a:ext cx="353880" cy="240480"/>
              </p14:xfrm>
            </p:contentPart>
          </mc:Choice>
          <mc:Fallback xmlns="">
            <p:pic>
              <p:nvPicPr>
                <p:cNvPr id="512" name="Entrada de lápiz 511">
                  <a:extLst>
                    <a:ext uri="{FF2B5EF4-FFF2-40B4-BE49-F238E27FC236}">
                      <a16:creationId xmlns:a16="http://schemas.microsoft.com/office/drawing/2014/main" id="{5C14EFA6-A4A5-47B2-892B-AB44CD39B1D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63794" y="1159585"/>
                  <a:ext cx="371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13" name="Entrada de lápiz 512">
                  <a:extLst>
                    <a:ext uri="{FF2B5EF4-FFF2-40B4-BE49-F238E27FC236}">
                      <a16:creationId xmlns:a16="http://schemas.microsoft.com/office/drawing/2014/main" id="{D6DB67C2-427A-4DE8-A09F-95FF17DCC517}"/>
                    </a:ext>
                  </a:extLst>
                </p14:cNvPr>
                <p14:cNvContentPartPr/>
                <p14:nvPr/>
              </p14:nvContentPartPr>
              <p14:xfrm>
                <a:off x="7338194" y="1297105"/>
                <a:ext cx="172080" cy="97560"/>
              </p14:xfrm>
            </p:contentPart>
          </mc:Choice>
          <mc:Fallback xmlns="">
            <p:pic>
              <p:nvPicPr>
                <p:cNvPr id="513" name="Entrada de lápiz 512">
                  <a:extLst>
                    <a:ext uri="{FF2B5EF4-FFF2-40B4-BE49-F238E27FC236}">
                      <a16:creationId xmlns:a16="http://schemas.microsoft.com/office/drawing/2014/main" id="{D6DB67C2-427A-4DE8-A09F-95FF17DCC51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29194" y="1288465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14" name="Entrada de lápiz 513">
                  <a:extLst>
                    <a:ext uri="{FF2B5EF4-FFF2-40B4-BE49-F238E27FC236}">
                      <a16:creationId xmlns:a16="http://schemas.microsoft.com/office/drawing/2014/main" id="{EF3AADDC-7720-4553-BCBD-0A2AC5880E4D}"/>
                    </a:ext>
                  </a:extLst>
                </p14:cNvPr>
                <p14:cNvContentPartPr/>
                <p14:nvPr/>
              </p14:nvContentPartPr>
              <p14:xfrm>
                <a:off x="7696754" y="1330225"/>
                <a:ext cx="259920" cy="16920"/>
              </p14:xfrm>
            </p:contentPart>
          </mc:Choice>
          <mc:Fallback xmlns="">
            <p:pic>
              <p:nvPicPr>
                <p:cNvPr id="514" name="Entrada de lápiz 513">
                  <a:extLst>
                    <a:ext uri="{FF2B5EF4-FFF2-40B4-BE49-F238E27FC236}">
                      <a16:creationId xmlns:a16="http://schemas.microsoft.com/office/drawing/2014/main" id="{EF3AADDC-7720-4553-BCBD-0A2AC5880E4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87754" y="1321585"/>
                  <a:ext cx="277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15" name="Entrada de lápiz 514">
                  <a:extLst>
                    <a:ext uri="{FF2B5EF4-FFF2-40B4-BE49-F238E27FC236}">
                      <a16:creationId xmlns:a16="http://schemas.microsoft.com/office/drawing/2014/main" id="{1590224D-C2A9-4A43-A9FE-E8BC5BD3FA4B}"/>
                    </a:ext>
                  </a:extLst>
                </p14:cNvPr>
                <p14:cNvContentPartPr/>
                <p14:nvPr/>
              </p14:nvContentPartPr>
              <p14:xfrm>
                <a:off x="8240714" y="1220425"/>
                <a:ext cx="197640" cy="108360"/>
              </p14:xfrm>
            </p:contentPart>
          </mc:Choice>
          <mc:Fallback xmlns="">
            <p:pic>
              <p:nvPicPr>
                <p:cNvPr id="515" name="Entrada de lápiz 514">
                  <a:extLst>
                    <a:ext uri="{FF2B5EF4-FFF2-40B4-BE49-F238E27FC236}">
                      <a16:creationId xmlns:a16="http://schemas.microsoft.com/office/drawing/2014/main" id="{1590224D-C2A9-4A43-A9FE-E8BC5BD3FA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31714" y="1211785"/>
                  <a:ext cx="215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16" name="Entrada de lápiz 515">
                  <a:extLst>
                    <a:ext uri="{FF2B5EF4-FFF2-40B4-BE49-F238E27FC236}">
                      <a16:creationId xmlns:a16="http://schemas.microsoft.com/office/drawing/2014/main" id="{C9FB267D-93FE-4BD1-9AED-31813276103F}"/>
                    </a:ext>
                  </a:extLst>
                </p14:cNvPr>
                <p14:cNvContentPartPr/>
                <p14:nvPr/>
              </p14:nvContentPartPr>
              <p14:xfrm>
                <a:off x="8485874" y="1021705"/>
                <a:ext cx="56880" cy="115200"/>
              </p14:xfrm>
            </p:contentPart>
          </mc:Choice>
          <mc:Fallback xmlns="">
            <p:pic>
              <p:nvPicPr>
                <p:cNvPr id="516" name="Entrada de lápiz 515">
                  <a:extLst>
                    <a:ext uri="{FF2B5EF4-FFF2-40B4-BE49-F238E27FC236}">
                      <a16:creationId xmlns:a16="http://schemas.microsoft.com/office/drawing/2014/main" id="{C9FB267D-93FE-4BD1-9AED-31813276103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77234" y="1013065"/>
                  <a:ext cx="74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17" name="Entrada de lápiz 516">
                  <a:extLst>
                    <a:ext uri="{FF2B5EF4-FFF2-40B4-BE49-F238E27FC236}">
                      <a16:creationId xmlns:a16="http://schemas.microsoft.com/office/drawing/2014/main" id="{09B2CE7E-12ED-49AB-B522-5454B5C08505}"/>
                    </a:ext>
                  </a:extLst>
                </p14:cNvPr>
                <p14:cNvContentPartPr/>
                <p14:nvPr/>
              </p14:nvContentPartPr>
              <p14:xfrm>
                <a:off x="8641034" y="1088305"/>
                <a:ext cx="212040" cy="183600"/>
              </p14:xfrm>
            </p:contentPart>
          </mc:Choice>
          <mc:Fallback xmlns="">
            <p:pic>
              <p:nvPicPr>
                <p:cNvPr id="517" name="Entrada de lápiz 516">
                  <a:extLst>
                    <a:ext uri="{FF2B5EF4-FFF2-40B4-BE49-F238E27FC236}">
                      <a16:creationId xmlns:a16="http://schemas.microsoft.com/office/drawing/2014/main" id="{09B2CE7E-12ED-49AB-B522-5454B5C0850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32394" y="1079665"/>
                  <a:ext cx="229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18" name="Entrada de lápiz 517">
                  <a:extLst>
                    <a:ext uri="{FF2B5EF4-FFF2-40B4-BE49-F238E27FC236}">
                      <a16:creationId xmlns:a16="http://schemas.microsoft.com/office/drawing/2014/main" id="{E9A4BF4E-3781-48F4-8D78-C9D741E9EF44}"/>
                    </a:ext>
                  </a:extLst>
                </p14:cNvPr>
                <p14:cNvContentPartPr/>
                <p14:nvPr/>
              </p14:nvContentPartPr>
              <p14:xfrm>
                <a:off x="8710874" y="1242025"/>
                <a:ext cx="138240" cy="12960"/>
              </p14:xfrm>
            </p:contentPart>
          </mc:Choice>
          <mc:Fallback xmlns="">
            <p:pic>
              <p:nvPicPr>
                <p:cNvPr id="518" name="Entrada de lápiz 517">
                  <a:extLst>
                    <a:ext uri="{FF2B5EF4-FFF2-40B4-BE49-F238E27FC236}">
                      <a16:creationId xmlns:a16="http://schemas.microsoft.com/office/drawing/2014/main" id="{E9A4BF4E-3781-48F4-8D78-C9D741E9EF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01874" y="1233385"/>
                  <a:ext cx="155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19" name="Entrada de lápiz 518">
                  <a:extLst>
                    <a:ext uri="{FF2B5EF4-FFF2-40B4-BE49-F238E27FC236}">
                      <a16:creationId xmlns:a16="http://schemas.microsoft.com/office/drawing/2014/main" id="{F900E8D7-B6CF-4E8C-B912-7A6CCC0403F7}"/>
                    </a:ext>
                  </a:extLst>
                </p14:cNvPr>
                <p14:cNvContentPartPr/>
                <p14:nvPr/>
              </p14:nvContentPartPr>
              <p14:xfrm>
                <a:off x="9013274" y="1233745"/>
                <a:ext cx="138960" cy="5400"/>
              </p14:xfrm>
            </p:contentPart>
          </mc:Choice>
          <mc:Fallback xmlns="">
            <p:pic>
              <p:nvPicPr>
                <p:cNvPr id="519" name="Entrada de lápiz 518">
                  <a:extLst>
                    <a:ext uri="{FF2B5EF4-FFF2-40B4-BE49-F238E27FC236}">
                      <a16:creationId xmlns:a16="http://schemas.microsoft.com/office/drawing/2014/main" id="{F900E8D7-B6CF-4E8C-B912-7A6CCC0403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04274" y="1225105"/>
                  <a:ext cx="1566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20" name="Entrada de lápiz 519">
                  <a:extLst>
                    <a:ext uri="{FF2B5EF4-FFF2-40B4-BE49-F238E27FC236}">
                      <a16:creationId xmlns:a16="http://schemas.microsoft.com/office/drawing/2014/main" id="{1EF70FDB-1A44-4C57-A64F-04EF3DB5CB5A}"/>
                    </a:ext>
                  </a:extLst>
                </p14:cNvPr>
                <p14:cNvContentPartPr/>
                <p14:nvPr/>
              </p14:nvContentPartPr>
              <p14:xfrm>
                <a:off x="9310634" y="1008745"/>
                <a:ext cx="504720" cy="279720"/>
              </p14:xfrm>
            </p:contentPart>
          </mc:Choice>
          <mc:Fallback xmlns="">
            <p:pic>
              <p:nvPicPr>
                <p:cNvPr id="520" name="Entrada de lápiz 519">
                  <a:extLst>
                    <a:ext uri="{FF2B5EF4-FFF2-40B4-BE49-F238E27FC236}">
                      <a16:creationId xmlns:a16="http://schemas.microsoft.com/office/drawing/2014/main" id="{1EF70FDB-1A44-4C57-A64F-04EF3DB5CB5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01634" y="1000105"/>
                  <a:ext cx="522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21" name="Entrada de lápiz 520">
                  <a:extLst>
                    <a:ext uri="{FF2B5EF4-FFF2-40B4-BE49-F238E27FC236}">
                      <a16:creationId xmlns:a16="http://schemas.microsoft.com/office/drawing/2014/main" id="{D0EA6A41-D3F1-4EA4-B833-7C1281495275}"/>
                    </a:ext>
                  </a:extLst>
                </p14:cNvPr>
                <p14:cNvContentPartPr/>
                <p14:nvPr/>
              </p14:nvContentPartPr>
              <p14:xfrm>
                <a:off x="9735794" y="1070665"/>
                <a:ext cx="102960" cy="122400"/>
              </p14:xfrm>
            </p:contentPart>
          </mc:Choice>
          <mc:Fallback xmlns="">
            <p:pic>
              <p:nvPicPr>
                <p:cNvPr id="521" name="Entrada de lápiz 520">
                  <a:extLst>
                    <a:ext uri="{FF2B5EF4-FFF2-40B4-BE49-F238E27FC236}">
                      <a16:creationId xmlns:a16="http://schemas.microsoft.com/office/drawing/2014/main" id="{D0EA6A41-D3F1-4EA4-B833-7C128149527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26794" y="1061665"/>
                  <a:ext cx="120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22" name="Entrada de lápiz 521">
                  <a:extLst>
                    <a:ext uri="{FF2B5EF4-FFF2-40B4-BE49-F238E27FC236}">
                      <a16:creationId xmlns:a16="http://schemas.microsoft.com/office/drawing/2014/main" id="{9AE151A0-A483-4216-B230-1CF4F650C1B6}"/>
                    </a:ext>
                  </a:extLst>
                </p14:cNvPr>
                <p14:cNvContentPartPr/>
                <p14:nvPr/>
              </p14:nvContentPartPr>
              <p14:xfrm>
                <a:off x="9935594" y="1181185"/>
                <a:ext cx="215280" cy="125280"/>
              </p14:xfrm>
            </p:contentPart>
          </mc:Choice>
          <mc:Fallback xmlns="">
            <p:pic>
              <p:nvPicPr>
                <p:cNvPr id="522" name="Entrada de lápiz 521">
                  <a:extLst>
                    <a:ext uri="{FF2B5EF4-FFF2-40B4-BE49-F238E27FC236}">
                      <a16:creationId xmlns:a16="http://schemas.microsoft.com/office/drawing/2014/main" id="{9AE151A0-A483-4216-B230-1CF4F650C1B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26954" y="1172545"/>
                  <a:ext cx="232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25" name="Entrada de lápiz 524">
                  <a:extLst>
                    <a:ext uri="{FF2B5EF4-FFF2-40B4-BE49-F238E27FC236}">
                      <a16:creationId xmlns:a16="http://schemas.microsoft.com/office/drawing/2014/main" id="{4A871539-75D1-4EC5-AECB-65FC18658B18}"/>
                    </a:ext>
                  </a:extLst>
                </p14:cNvPr>
                <p14:cNvContentPartPr/>
                <p14:nvPr/>
              </p14:nvContentPartPr>
              <p14:xfrm>
                <a:off x="6936074" y="1488985"/>
                <a:ext cx="3457440" cy="158040"/>
              </p14:xfrm>
            </p:contentPart>
          </mc:Choice>
          <mc:Fallback xmlns="">
            <p:pic>
              <p:nvPicPr>
                <p:cNvPr id="525" name="Entrada de lápiz 524">
                  <a:extLst>
                    <a:ext uri="{FF2B5EF4-FFF2-40B4-BE49-F238E27FC236}">
                      <a16:creationId xmlns:a16="http://schemas.microsoft.com/office/drawing/2014/main" id="{4A871539-75D1-4EC5-AECB-65FC18658B1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27074" y="1479985"/>
                  <a:ext cx="34750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upo 527">
            <a:extLst>
              <a:ext uri="{FF2B5EF4-FFF2-40B4-BE49-F238E27FC236}">
                <a16:creationId xmlns:a16="http://schemas.microsoft.com/office/drawing/2014/main" id="{4C0E4BA4-A609-44BA-8309-CEA6859BA7E2}"/>
              </a:ext>
            </a:extLst>
          </p:cNvPr>
          <p:cNvGrpSpPr/>
          <p:nvPr/>
        </p:nvGrpSpPr>
        <p:grpSpPr>
          <a:xfrm>
            <a:off x="8214794" y="1781665"/>
            <a:ext cx="704880" cy="286560"/>
            <a:chOff x="8214794" y="1781665"/>
            <a:chExt cx="7048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26" name="Entrada de lápiz 525">
                  <a:extLst>
                    <a:ext uri="{FF2B5EF4-FFF2-40B4-BE49-F238E27FC236}">
                      <a16:creationId xmlns:a16="http://schemas.microsoft.com/office/drawing/2014/main" id="{E6D1AB3E-2FA2-47D4-AC39-A230586ECD83}"/>
                    </a:ext>
                  </a:extLst>
                </p14:cNvPr>
                <p14:cNvContentPartPr/>
                <p14:nvPr/>
              </p14:nvContentPartPr>
              <p14:xfrm>
                <a:off x="8214794" y="1781665"/>
                <a:ext cx="399960" cy="233640"/>
              </p14:xfrm>
            </p:contentPart>
          </mc:Choice>
          <mc:Fallback xmlns="">
            <p:pic>
              <p:nvPicPr>
                <p:cNvPr id="526" name="Entrada de lápiz 525">
                  <a:extLst>
                    <a:ext uri="{FF2B5EF4-FFF2-40B4-BE49-F238E27FC236}">
                      <a16:creationId xmlns:a16="http://schemas.microsoft.com/office/drawing/2014/main" id="{E6D1AB3E-2FA2-47D4-AC39-A230586ECD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06154" y="1773025"/>
                  <a:ext cx="417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27" name="Entrada de lápiz 526">
                  <a:extLst>
                    <a:ext uri="{FF2B5EF4-FFF2-40B4-BE49-F238E27FC236}">
                      <a16:creationId xmlns:a16="http://schemas.microsoft.com/office/drawing/2014/main" id="{260E82FA-EEDA-4E00-90C1-32EA88549BA0}"/>
                    </a:ext>
                  </a:extLst>
                </p14:cNvPr>
                <p14:cNvContentPartPr/>
                <p14:nvPr/>
              </p14:nvContentPartPr>
              <p14:xfrm>
                <a:off x="8788994" y="1920625"/>
                <a:ext cx="130680" cy="147600"/>
              </p14:xfrm>
            </p:contentPart>
          </mc:Choice>
          <mc:Fallback xmlns="">
            <p:pic>
              <p:nvPicPr>
                <p:cNvPr id="527" name="Entrada de lápiz 526">
                  <a:extLst>
                    <a:ext uri="{FF2B5EF4-FFF2-40B4-BE49-F238E27FC236}">
                      <a16:creationId xmlns:a16="http://schemas.microsoft.com/office/drawing/2014/main" id="{260E82FA-EEDA-4E00-90C1-32EA88549B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79994" y="1911985"/>
                  <a:ext cx="1483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530" name="Entrada de lápiz 529">
                <a:extLst>
                  <a:ext uri="{FF2B5EF4-FFF2-40B4-BE49-F238E27FC236}">
                    <a16:creationId xmlns:a16="http://schemas.microsoft.com/office/drawing/2014/main" id="{C1D63E2D-3018-4431-AC60-FE4FE6D68621}"/>
                  </a:ext>
                </a:extLst>
              </p14:cNvPr>
              <p14:cNvContentPartPr/>
              <p14:nvPr/>
            </p14:nvContentPartPr>
            <p14:xfrm>
              <a:off x="10632914" y="1333105"/>
              <a:ext cx="288000" cy="249840"/>
            </p14:xfrm>
          </p:contentPart>
        </mc:Choice>
        <mc:Fallback xmlns="">
          <p:pic>
            <p:nvPicPr>
              <p:cNvPr id="530" name="Entrada de lápiz 529">
                <a:extLst>
                  <a:ext uri="{FF2B5EF4-FFF2-40B4-BE49-F238E27FC236}">
                    <a16:creationId xmlns:a16="http://schemas.microsoft.com/office/drawing/2014/main" id="{C1D63E2D-3018-4431-AC60-FE4FE6D6862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623914" y="1324105"/>
                <a:ext cx="30564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3" name="Grupo 532">
            <a:extLst>
              <a:ext uri="{FF2B5EF4-FFF2-40B4-BE49-F238E27FC236}">
                <a16:creationId xmlns:a16="http://schemas.microsoft.com/office/drawing/2014/main" id="{8CD6D078-EBA1-4C18-B5E7-62B050E3CEAF}"/>
              </a:ext>
            </a:extLst>
          </p:cNvPr>
          <p:cNvGrpSpPr/>
          <p:nvPr/>
        </p:nvGrpSpPr>
        <p:grpSpPr>
          <a:xfrm>
            <a:off x="11224754" y="1258585"/>
            <a:ext cx="277560" cy="235800"/>
            <a:chOff x="11224754" y="1258585"/>
            <a:chExt cx="27756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31" name="Entrada de lápiz 530">
                  <a:extLst>
                    <a:ext uri="{FF2B5EF4-FFF2-40B4-BE49-F238E27FC236}">
                      <a16:creationId xmlns:a16="http://schemas.microsoft.com/office/drawing/2014/main" id="{20D0578A-0DE2-4773-BD2D-F124170F4CFA}"/>
                    </a:ext>
                  </a:extLst>
                </p14:cNvPr>
                <p14:cNvContentPartPr/>
                <p14:nvPr/>
              </p14:nvContentPartPr>
              <p14:xfrm>
                <a:off x="11224754" y="1258585"/>
                <a:ext cx="277560" cy="235800"/>
              </p14:xfrm>
            </p:contentPart>
          </mc:Choice>
          <mc:Fallback xmlns="">
            <p:pic>
              <p:nvPicPr>
                <p:cNvPr id="531" name="Entrada de lápiz 530">
                  <a:extLst>
                    <a:ext uri="{FF2B5EF4-FFF2-40B4-BE49-F238E27FC236}">
                      <a16:creationId xmlns:a16="http://schemas.microsoft.com/office/drawing/2014/main" id="{20D0578A-0DE2-4773-BD2D-F124170F4CF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16114" y="1249945"/>
                  <a:ext cx="295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32" name="Entrada de lápiz 531">
                  <a:extLst>
                    <a:ext uri="{FF2B5EF4-FFF2-40B4-BE49-F238E27FC236}">
                      <a16:creationId xmlns:a16="http://schemas.microsoft.com/office/drawing/2014/main" id="{843E5232-015C-4A75-969E-7584DC18ACB9}"/>
                    </a:ext>
                  </a:extLst>
                </p14:cNvPr>
                <p14:cNvContentPartPr/>
                <p14:nvPr/>
              </p14:nvContentPartPr>
              <p14:xfrm>
                <a:off x="11280194" y="1305025"/>
                <a:ext cx="160560" cy="149400"/>
              </p14:xfrm>
            </p:contentPart>
          </mc:Choice>
          <mc:Fallback xmlns="">
            <p:pic>
              <p:nvPicPr>
                <p:cNvPr id="532" name="Entrada de lápiz 531">
                  <a:extLst>
                    <a:ext uri="{FF2B5EF4-FFF2-40B4-BE49-F238E27FC236}">
                      <a16:creationId xmlns:a16="http://schemas.microsoft.com/office/drawing/2014/main" id="{843E5232-015C-4A75-969E-7584DC18ACB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71554" y="1296025"/>
                  <a:ext cx="1782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upo 544">
            <a:extLst>
              <a:ext uri="{FF2B5EF4-FFF2-40B4-BE49-F238E27FC236}">
                <a16:creationId xmlns:a16="http://schemas.microsoft.com/office/drawing/2014/main" id="{139E9AAB-A4DF-4727-8D0E-CD6AF60F15DC}"/>
              </a:ext>
            </a:extLst>
          </p:cNvPr>
          <p:cNvGrpSpPr/>
          <p:nvPr/>
        </p:nvGrpSpPr>
        <p:grpSpPr>
          <a:xfrm>
            <a:off x="1043954" y="3183865"/>
            <a:ext cx="2725560" cy="353160"/>
            <a:chOff x="1043954" y="3183865"/>
            <a:chExt cx="27255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34" name="Entrada de lápiz 533">
                  <a:extLst>
                    <a:ext uri="{FF2B5EF4-FFF2-40B4-BE49-F238E27FC236}">
                      <a16:creationId xmlns:a16="http://schemas.microsoft.com/office/drawing/2014/main" id="{A649329B-7B89-4658-BABF-6CA566510AEE}"/>
                    </a:ext>
                  </a:extLst>
                </p14:cNvPr>
                <p14:cNvContentPartPr/>
                <p14:nvPr/>
              </p14:nvContentPartPr>
              <p14:xfrm>
                <a:off x="1043954" y="3422905"/>
                <a:ext cx="177480" cy="114120"/>
              </p14:xfrm>
            </p:contentPart>
          </mc:Choice>
          <mc:Fallback xmlns="">
            <p:pic>
              <p:nvPicPr>
                <p:cNvPr id="534" name="Entrada de lápiz 533">
                  <a:extLst>
                    <a:ext uri="{FF2B5EF4-FFF2-40B4-BE49-F238E27FC236}">
                      <a16:creationId xmlns:a16="http://schemas.microsoft.com/office/drawing/2014/main" id="{A649329B-7B89-4658-BABF-6CA566510A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5314" y="3413905"/>
                  <a:ext cx="195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5" name="Entrada de lápiz 534">
                  <a:extLst>
                    <a:ext uri="{FF2B5EF4-FFF2-40B4-BE49-F238E27FC236}">
                      <a16:creationId xmlns:a16="http://schemas.microsoft.com/office/drawing/2014/main" id="{047C6D23-5FC4-4240-82B4-341F7A0F6F85}"/>
                    </a:ext>
                  </a:extLst>
                </p14:cNvPr>
                <p14:cNvContentPartPr/>
                <p14:nvPr/>
              </p14:nvContentPartPr>
              <p14:xfrm>
                <a:off x="1496834" y="3444505"/>
                <a:ext cx="176040" cy="15120"/>
              </p14:xfrm>
            </p:contentPart>
          </mc:Choice>
          <mc:Fallback xmlns="">
            <p:pic>
              <p:nvPicPr>
                <p:cNvPr id="535" name="Entrada de lápiz 534">
                  <a:extLst>
                    <a:ext uri="{FF2B5EF4-FFF2-40B4-BE49-F238E27FC236}">
                      <a16:creationId xmlns:a16="http://schemas.microsoft.com/office/drawing/2014/main" id="{047C6D23-5FC4-4240-82B4-341F7A0F6F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87834" y="3435505"/>
                  <a:ext cx="193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36" name="Entrada de lápiz 535">
                  <a:extLst>
                    <a:ext uri="{FF2B5EF4-FFF2-40B4-BE49-F238E27FC236}">
                      <a16:creationId xmlns:a16="http://schemas.microsoft.com/office/drawing/2014/main" id="{ADB689FB-3EA7-41F6-B451-F2F1C6485D60}"/>
                    </a:ext>
                  </a:extLst>
                </p14:cNvPr>
                <p14:cNvContentPartPr/>
                <p14:nvPr/>
              </p14:nvContentPartPr>
              <p14:xfrm>
                <a:off x="1816874" y="3343705"/>
                <a:ext cx="208080" cy="102960"/>
              </p14:xfrm>
            </p:contentPart>
          </mc:Choice>
          <mc:Fallback xmlns="">
            <p:pic>
              <p:nvPicPr>
                <p:cNvPr id="536" name="Entrada de lápiz 535">
                  <a:extLst>
                    <a:ext uri="{FF2B5EF4-FFF2-40B4-BE49-F238E27FC236}">
                      <a16:creationId xmlns:a16="http://schemas.microsoft.com/office/drawing/2014/main" id="{ADB689FB-3EA7-41F6-B451-F2F1C6485D6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08234" y="3335065"/>
                  <a:ext cx="225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37" name="Entrada de lápiz 536">
                  <a:extLst>
                    <a:ext uri="{FF2B5EF4-FFF2-40B4-BE49-F238E27FC236}">
                      <a16:creationId xmlns:a16="http://schemas.microsoft.com/office/drawing/2014/main" id="{EA7A63CB-E42A-4E0B-A0D0-FE3FD183593C}"/>
                    </a:ext>
                  </a:extLst>
                </p14:cNvPr>
                <p14:cNvContentPartPr/>
                <p14:nvPr/>
              </p14:nvContentPartPr>
              <p14:xfrm>
                <a:off x="2124314" y="3183865"/>
                <a:ext cx="22320" cy="103320"/>
              </p14:xfrm>
            </p:contentPart>
          </mc:Choice>
          <mc:Fallback xmlns="">
            <p:pic>
              <p:nvPicPr>
                <p:cNvPr id="537" name="Entrada de lápiz 536">
                  <a:extLst>
                    <a:ext uri="{FF2B5EF4-FFF2-40B4-BE49-F238E27FC236}">
                      <a16:creationId xmlns:a16="http://schemas.microsoft.com/office/drawing/2014/main" id="{EA7A63CB-E42A-4E0B-A0D0-FE3FD18359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15314" y="3174865"/>
                  <a:ext cx="39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38" name="Entrada de lápiz 537">
                  <a:extLst>
                    <a:ext uri="{FF2B5EF4-FFF2-40B4-BE49-F238E27FC236}">
                      <a16:creationId xmlns:a16="http://schemas.microsoft.com/office/drawing/2014/main" id="{3965BB38-477E-496C-843C-C28E0E7A129F}"/>
                    </a:ext>
                  </a:extLst>
                </p14:cNvPr>
                <p14:cNvContentPartPr/>
                <p14:nvPr/>
              </p14:nvContentPartPr>
              <p14:xfrm>
                <a:off x="2239874" y="3225265"/>
                <a:ext cx="195120" cy="172080"/>
              </p14:xfrm>
            </p:contentPart>
          </mc:Choice>
          <mc:Fallback xmlns="">
            <p:pic>
              <p:nvPicPr>
                <p:cNvPr id="538" name="Entrada de lápiz 537">
                  <a:extLst>
                    <a:ext uri="{FF2B5EF4-FFF2-40B4-BE49-F238E27FC236}">
                      <a16:creationId xmlns:a16="http://schemas.microsoft.com/office/drawing/2014/main" id="{3965BB38-477E-496C-843C-C28E0E7A129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31234" y="3216625"/>
                  <a:ext cx="212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39" name="Entrada de lápiz 538">
                  <a:extLst>
                    <a:ext uri="{FF2B5EF4-FFF2-40B4-BE49-F238E27FC236}">
                      <a16:creationId xmlns:a16="http://schemas.microsoft.com/office/drawing/2014/main" id="{2A4A74B3-2FC0-48B3-8C67-EC89F2ED5956}"/>
                    </a:ext>
                  </a:extLst>
                </p14:cNvPr>
                <p14:cNvContentPartPr/>
                <p14:nvPr/>
              </p14:nvContentPartPr>
              <p14:xfrm>
                <a:off x="2347154" y="3371785"/>
                <a:ext cx="128520" cy="13680"/>
              </p14:xfrm>
            </p:contentPart>
          </mc:Choice>
          <mc:Fallback xmlns="">
            <p:pic>
              <p:nvPicPr>
                <p:cNvPr id="539" name="Entrada de lápiz 538">
                  <a:extLst>
                    <a:ext uri="{FF2B5EF4-FFF2-40B4-BE49-F238E27FC236}">
                      <a16:creationId xmlns:a16="http://schemas.microsoft.com/office/drawing/2014/main" id="{2A4A74B3-2FC0-48B3-8C67-EC89F2ED59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38154" y="3362785"/>
                  <a:ext cx="146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40" name="Entrada de lápiz 539">
                  <a:extLst>
                    <a:ext uri="{FF2B5EF4-FFF2-40B4-BE49-F238E27FC236}">
                      <a16:creationId xmlns:a16="http://schemas.microsoft.com/office/drawing/2014/main" id="{E81ADA11-DD54-46FC-A9D4-8C528480B097}"/>
                    </a:ext>
                  </a:extLst>
                </p14:cNvPr>
                <p14:cNvContentPartPr/>
                <p14:nvPr/>
              </p14:nvContentPartPr>
              <p14:xfrm>
                <a:off x="2662514" y="3382225"/>
                <a:ext cx="176400" cy="14400"/>
              </p14:xfrm>
            </p:contentPart>
          </mc:Choice>
          <mc:Fallback xmlns="">
            <p:pic>
              <p:nvPicPr>
                <p:cNvPr id="540" name="Entrada de lápiz 539">
                  <a:extLst>
                    <a:ext uri="{FF2B5EF4-FFF2-40B4-BE49-F238E27FC236}">
                      <a16:creationId xmlns:a16="http://schemas.microsoft.com/office/drawing/2014/main" id="{E81ADA11-DD54-46FC-A9D4-8C528480B09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53874" y="3373585"/>
                  <a:ext cx="194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41" name="Entrada de lápiz 540">
                  <a:extLst>
                    <a:ext uri="{FF2B5EF4-FFF2-40B4-BE49-F238E27FC236}">
                      <a16:creationId xmlns:a16="http://schemas.microsoft.com/office/drawing/2014/main" id="{7CCDB5E6-0FF3-47CA-A672-2162FBBAC12F}"/>
                    </a:ext>
                  </a:extLst>
                </p14:cNvPr>
                <p14:cNvContentPartPr/>
                <p14:nvPr/>
              </p14:nvContentPartPr>
              <p14:xfrm>
                <a:off x="2997674" y="3192865"/>
                <a:ext cx="282960" cy="233640"/>
              </p14:xfrm>
            </p:contentPart>
          </mc:Choice>
          <mc:Fallback xmlns="">
            <p:pic>
              <p:nvPicPr>
                <p:cNvPr id="541" name="Entrada de lápiz 540">
                  <a:extLst>
                    <a:ext uri="{FF2B5EF4-FFF2-40B4-BE49-F238E27FC236}">
                      <a16:creationId xmlns:a16="http://schemas.microsoft.com/office/drawing/2014/main" id="{7CCDB5E6-0FF3-47CA-A672-2162FBBAC12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88674" y="3183865"/>
                  <a:ext cx="300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42" name="Entrada de lápiz 541">
                  <a:extLst>
                    <a:ext uri="{FF2B5EF4-FFF2-40B4-BE49-F238E27FC236}">
                      <a16:creationId xmlns:a16="http://schemas.microsoft.com/office/drawing/2014/main" id="{9A810D5B-8CDC-4BBD-B4F3-872A57944D70}"/>
                    </a:ext>
                  </a:extLst>
                </p14:cNvPr>
                <p14:cNvContentPartPr/>
                <p14:nvPr/>
              </p14:nvContentPartPr>
              <p14:xfrm>
                <a:off x="3383954" y="3324265"/>
                <a:ext cx="46080" cy="91800"/>
              </p14:xfrm>
            </p:contentPart>
          </mc:Choice>
          <mc:Fallback xmlns="">
            <p:pic>
              <p:nvPicPr>
                <p:cNvPr id="542" name="Entrada de lápiz 541">
                  <a:extLst>
                    <a:ext uri="{FF2B5EF4-FFF2-40B4-BE49-F238E27FC236}">
                      <a16:creationId xmlns:a16="http://schemas.microsoft.com/office/drawing/2014/main" id="{9A810D5B-8CDC-4BBD-B4F3-872A57944D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75314" y="3315265"/>
                  <a:ext cx="63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43" name="Entrada de lápiz 542">
                  <a:extLst>
                    <a:ext uri="{FF2B5EF4-FFF2-40B4-BE49-F238E27FC236}">
                      <a16:creationId xmlns:a16="http://schemas.microsoft.com/office/drawing/2014/main" id="{D0B8C6FD-11ED-4320-ADF3-36526EBD9EE7}"/>
                    </a:ext>
                  </a:extLst>
                </p14:cNvPr>
                <p14:cNvContentPartPr/>
                <p14:nvPr/>
              </p14:nvContentPartPr>
              <p14:xfrm>
                <a:off x="3386474" y="3218425"/>
                <a:ext cx="93600" cy="134280"/>
              </p14:xfrm>
            </p:contentPart>
          </mc:Choice>
          <mc:Fallback xmlns="">
            <p:pic>
              <p:nvPicPr>
                <p:cNvPr id="543" name="Entrada de lápiz 542">
                  <a:extLst>
                    <a:ext uri="{FF2B5EF4-FFF2-40B4-BE49-F238E27FC236}">
                      <a16:creationId xmlns:a16="http://schemas.microsoft.com/office/drawing/2014/main" id="{D0B8C6FD-11ED-4320-ADF3-36526EBD9EE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77474" y="3209425"/>
                  <a:ext cx="111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44" name="Entrada de lápiz 543">
                  <a:extLst>
                    <a:ext uri="{FF2B5EF4-FFF2-40B4-BE49-F238E27FC236}">
                      <a16:creationId xmlns:a16="http://schemas.microsoft.com/office/drawing/2014/main" id="{3CB78850-93E8-4E69-AF82-2B2E62389AAF}"/>
                    </a:ext>
                  </a:extLst>
                </p14:cNvPr>
                <p14:cNvContentPartPr/>
                <p14:nvPr/>
              </p14:nvContentPartPr>
              <p14:xfrm>
                <a:off x="3498074" y="3337585"/>
                <a:ext cx="271440" cy="113400"/>
              </p14:xfrm>
            </p:contentPart>
          </mc:Choice>
          <mc:Fallback xmlns="">
            <p:pic>
              <p:nvPicPr>
                <p:cNvPr id="544" name="Entrada de lápiz 543">
                  <a:extLst>
                    <a:ext uri="{FF2B5EF4-FFF2-40B4-BE49-F238E27FC236}">
                      <a16:creationId xmlns:a16="http://schemas.microsoft.com/office/drawing/2014/main" id="{3CB78850-93E8-4E69-AF82-2B2E62389A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89434" y="3328945"/>
                  <a:ext cx="28908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46" name="Entrada de lápiz 545">
                <a:extLst>
                  <a:ext uri="{FF2B5EF4-FFF2-40B4-BE49-F238E27FC236}">
                    <a16:creationId xmlns:a16="http://schemas.microsoft.com/office/drawing/2014/main" id="{C746B123-AF5E-4AFB-8C85-3F3878C2E945}"/>
                  </a:ext>
                </a:extLst>
              </p14:cNvPr>
              <p14:cNvContentPartPr/>
              <p14:nvPr/>
            </p14:nvContentPartPr>
            <p14:xfrm>
              <a:off x="2049794" y="4176745"/>
              <a:ext cx="339120" cy="279360"/>
            </p14:xfrm>
          </p:contentPart>
        </mc:Choice>
        <mc:Fallback xmlns="">
          <p:pic>
            <p:nvPicPr>
              <p:cNvPr id="546" name="Entrada de lápiz 545">
                <a:extLst>
                  <a:ext uri="{FF2B5EF4-FFF2-40B4-BE49-F238E27FC236}">
                    <a16:creationId xmlns:a16="http://schemas.microsoft.com/office/drawing/2014/main" id="{C746B123-AF5E-4AFB-8C85-3F3878C2E94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041154" y="4167745"/>
                <a:ext cx="35676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1" name="Grupo 560">
            <a:extLst>
              <a:ext uri="{FF2B5EF4-FFF2-40B4-BE49-F238E27FC236}">
                <a16:creationId xmlns:a16="http://schemas.microsoft.com/office/drawing/2014/main" id="{EA36ECF4-AB5A-4C59-A8EF-1B440CF51696}"/>
              </a:ext>
            </a:extLst>
          </p:cNvPr>
          <p:cNvGrpSpPr/>
          <p:nvPr/>
        </p:nvGrpSpPr>
        <p:grpSpPr>
          <a:xfrm>
            <a:off x="6078554" y="2991985"/>
            <a:ext cx="1774080" cy="369000"/>
            <a:chOff x="6078554" y="2991985"/>
            <a:chExt cx="177408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55" name="Entrada de lápiz 554">
                  <a:extLst>
                    <a:ext uri="{FF2B5EF4-FFF2-40B4-BE49-F238E27FC236}">
                      <a16:creationId xmlns:a16="http://schemas.microsoft.com/office/drawing/2014/main" id="{94CF791C-5943-41E3-AF36-11244BAC9DFB}"/>
                    </a:ext>
                  </a:extLst>
                </p14:cNvPr>
                <p14:cNvContentPartPr/>
                <p14:nvPr/>
              </p14:nvContentPartPr>
              <p14:xfrm>
                <a:off x="6078554" y="3257665"/>
                <a:ext cx="284760" cy="21240"/>
              </p14:xfrm>
            </p:contentPart>
          </mc:Choice>
          <mc:Fallback xmlns="">
            <p:pic>
              <p:nvPicPr>
                <p:cNvPr id="555" name="Entrada de lápiz 554">
                  <a:extLst>
                    <a:ext uri="{FF2B5EF4-FFF2-40B4-BE49-F238E27FC236}">
                      <a16:creationId xmlns:a16="http://schemas.microsoft.com/office/drawing/2014/main" id="{94CF791C-5943-41E3-AF36-11244BAC9DF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69914" y="3249025"/>
                  <a:ext cx="302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56" name="Entrada de lápiz 555">
                  <a:extLst>
                    <a:ext uri="{FF2B5EF4-FFF2-40B4-BE49-F238E27FC236}">
                      <a16:creationId xmlns:a16="http://schemas.microsoft.com/office/drawing/2014/main" id="{280B4835-3712-404D-8A3D-246811156824}"/>
                    </a:ext>
                  </a:extLst>
                </p14:cNvPr>
                <p14:cNvContentPartPr/>
                <p14:nvPr/>
              </p14:nvContentPartPr>
              <p14:xfrm>
                <a:off x="6344594" y="3150025"/>
                <a:ext cx="172800" cy="210960"/>
              </p14:xfrm>
            </p:contentPart>
          </mc:Choice>
          <mc:Fallback xmlns="">
            <p:pic>
              <p:nvPicPr>
                <p:cNvPr id="556" name="Entrada de lápiz 555">
                  <a:extLst>
                    <a:ext uri="{FF2B5EF4-FFF2-40B4-BE49-F238E27FC236}">
                      <a16:creationId xmlns:a16="http://schemas.microsoft.com/office/drawing/2014/main" id="{280B4835-3712-404D-8A3D-2468111568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35594" y="3141025"/>
                  <a:ext cx="190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57" name="Entrada de lápiz 556">
                  <a:extLst>
                    <a:ext uri="{FF2B5EF4-FFF2-40B4-BE49-F238E27FC236}">
                      <a16:creationId xmlns:a16="http://schemas.microsoft.com/office/drawing/2014/main" id="{D4A16131-89DC-4940-B033-B4BBE075DB97}"/>
                    </a:ext>
                  </a:extLst>
                </p14:cNvPr>
                <p14:cNvContentPartPr/>
                <p14:nvPr/>
              </p14:nvContentPartPr>
              <p14:xfrm>
                <a:off x="6747434" y="2991985"/>
                <a:ext cx="410760" cy="338760"/>
              </p14:xfrm>
            </p:contentPart>
          </mc:Choice>
          <mc:Fallback xmlns="">
            <p:pic>
              <p:nvPicPr>
                <p:cNvPr id="557" name="Entrada de lápiz 556">
                  <a:extLst>
                    <a:ext uri="{FF2B5EF4-FFF2-40B4-BE49-F238E27FC236}">
                      <a16:creationId xmlns:a16="http://schemas.microsoft.com/office/drawing/2014/main" id="{D4A16131-89DC-4940-B033-B4BBE075DB9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38434" y="2983345"/>
                  <a:ext cx="4284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58" name="Entrada de lápiz 557">
                  <a:extLst>
                    <a:ext uri="{FF2B5EF4-FFF2-40B4-BE49-F238E27FC236}">
                      <a16:creationId xmlns:a16="http://schemas.microsoft.com/office/drawing/2014/main" id="{971FAF0A-626D-4D6C-903B-9A4AB26C7FF8}"/>
                    </a:ext>
                  </a:extLst>
                </p14:cNvPr>
                <p14:cNvContentPartPr/>
                <p14:nvPr/>
              </p14:nvContentPartPr>
              <p14:xfrm>
                <a:off x="7248554" y="3148225"/>
                <a:ext cx="90360" cy="130320"/>
              </p14:xfrm>
            </p:contentPart>
          </mc:Choice>
          <mc:Fallback xmlns="">
            <p:pic>
              <p:nvPicPr>
                <p:cNvPr id="558" name="Entrada de lápiz 557">
                  <a:extLst>
                    <a:ext uri="{FF2B5EF4-FFF2-40B4-BE49-F238E27FC236}">
                      <a16:creationId xmlns:a16="http://schemas.microsoft.com/office/drawing/2014/main" id="{971FAF0A-626D-4D6C-903B-9A4AB26C7FF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39914" y="3139225"/>
                  <a:ext cx="10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59" name="Entrada de lápiz 558">
                  <a:extLst>
                    <a:ext uri="{FF2B5EF4-FFF2-40B4-BE49-F238E27FC236}">
                      <a16:creationId xmlns:a16="http://schemas.microsoft.com/office/drawing/2014/main" id="{1A1DA9D7-ECC4-45B9-8B9E-F3BDE238B322}"/>
                    </a:ext>
                  </a:extLst>
                </p14:cNvPr>
                <p14:cNvContentPartPr/>
                <p14:nvPr/>
              </p14:nvContentPartPr>
              <p14:xfrm>
                <a:off x="7235594" y="3042745"/>
                <a:ext cx="110160" cy="117720"/>
              </p14:xfrm>
            </p:contentPart>
          </mc:Choice>
          <mc:Fallback xmlns="">
            <p:pic>
              <p:nvPicPr>
                <p:cNvPr id="559" name="Entrada de lápiz 558">
                  <a:extLst>
                    <a:ext uri="{FF2B5EF4-FFF2-40B4-BE49-F238E27FC236}">
                      <a16:creationId xmlns:a16="http://schemas.microsoft.com/office/drawing/2014/main" id="{1A1DA9D7-ECC4-45B9-8B9E-F3BDE238B32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26594" y="3034105"/>
                  <a:ext cx="127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60" name="Entrada de lápiz 559">
                  <a:extLst>
                    <a:ext uri="{FF2B5EF4-FFF2-40B4-BE49-F238E27FC236}">
                      <a16:creationId xmlns:a16="http://schemas.microsoft.com/office/drawing/2014/main" id="{6DB69215-3D57-458C-81C6-77C6E2BCD9B6}"/>
                    </a:ext>
                  </a:extLst>
                </p14:cNvPr>
                <p14:cNvContentPartPr/>
                <p14:nvPr/>
              </p14:nvContentPartPr>
              <p14:xfrm>
                <a:off x="7405154" y="3068665"/>
                <a:ext cx="447480" cy="250200"/>
              </p14:xfrm>
            </p:contentPart>
          </mc:Choice>
          <mc:Fallback xmlns="">
            <p:pic>
              <p:nvPicPr>
                <p:cNvPr id="560" name="Entrada de lápiz 559">
                  <a:extLst>
                    <a:ext uri="{FF2B5EF4-FFF2-40B4-BE49-F238E27FC236}">
                      <a16:creationId xmlns:a16="http://schemas.microsoft.com/office/drawing/2014/main" id="{6DB69215-3D57-458C-81C6-77C6E2BCD9B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96154" y="3059665"/>
                  <a:ext cx="4651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5" name="Grupo 574">
            <a:extLst>
              <a:ext uri="{FF2B5EF4-FFF2-40B4-BE49-F238E27FC236}">
                <a16:creationId xmlns:a16="http://schemas.microsoft.com/office/drawing/2014/main" id="{52E44E5E-75AD-4E80-85B7-54BE228FE4E8}"/>
              </a:ext>
            </a:extLst>
          </p:cNvPr>
          <p:cNvGrpSpPr/>
          <p:nvPr/>
        </p:nvGrpSpPr>
        <p:grpSpPr>
          <a:xfrm>
            <a:off x="8209394" y="2903425"/>
            <a:ext cx="1382040" cy="419760"/>
            <a:chOff x="8209394" y="2903425"/>
            <a:chExt cx="13820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62" name="Entrada de lápiz 561">
                  <a:extLst>
                    <a:ext uri="{FF2B5EF4-FFF2-40B4-BE49-F238E27FC236}">
                      <a16:creationId xmlns:a16="http://schemas.microsoft.com/office/drawing/2014/main" id="{EA09140E-8E13-4C42-9988-F9174DCCD2FF}"/>
                    </a:ext>
                  </a:extLst>
                </p14:cNvPr>
                <p14:cNvContentPartPr/>
                <p14:nvPr/>
              </p14:nvContentPartPr>
              <p14:xfrm>
                <a:off x="8209394" y="3035905"/>
                <a:ext cx="314280" cy="287280"/>
              </p14:xfrm>
            </p:contentPart>
          </mc:Choice>
          <mc:Fallback xmlns="">
            <p:pic>
              <p:nvPicPr>
                <p:cNvPr id="562" name="Entrada de lápiz 561">
                  <a:extLst>
                    <a:ext uri="{FF2B5EF4-FFF2-40B4-BE49-F238E27FC236}">
                      <a16:creationId xmlns:a16="http://schemas.microsoft.com/office/drawing/2014/main" id="{EA09140E-8E13-4C42-9988-F9174DCCD2F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00394" y="3026905"/>
                  <a:ext cx="33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63" name="Entrada de lápiz 562">
                  <a:extLst>
                    <a:ext uri="{FF2B5EF4-FFF2-40B4-BE49-F238E27FC236}">
                      <a16:creationId xmlns:a16="http://schemas.microsoft.com/office/drawing/2014/main" id="{E08E84AC-EAEF-4B75-927E-5D229595595B}"/>
                    </a:ext>
                  </a:extLst>
                </p14:cNvPr>
                <p14:cNvContentPartPr/>
                <p14:nvPr/>
              </p14:nvContentPartPr>
              <p14:xfrm>
                <a:off x="8563994" y="3256585"/>
                <a:ext cx="246600" cy="25920"/>
              </p14:xfrm>
            </p:contentPart>
          </mc:Choice>
          <mc:Fallback xmlns="">
            <p:pic>
              <p:nvPicPr>
                <p:cNvPr id="563" name="Entrada de lápiz 562">
                  <a:extLst>
                    <a:ext uri="{FF2B5EF4-FFF2-40B4-BE49-F238E27FC236}">
                      <a16:creationId xmlns:a16="http://schemas.microsoft.com/office/drawing/2014/main" id="{E08E84AC-EAEF-4B75-927E-5D22959559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55354" y="3247585"/>
                  <a:ext cx="264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64" name="Entrada de lápiz 563">
                  <a:extLst>
                    <a:ext uri="{FF2B5EF4-FFF2-40B4-BE49-F238E27FC236}">
                      <a16:creationId xmlns:a16="http://schemas.microsoft.com/office/drawing/2014/main" id="{D2CBA328-1943-400B-B32B-AE75E88D2CCE}"/>
                    </a:ext>
                  </a:extLst>
                </p14:cNvPr>
                <p14:cNvContentPartPr/>
                <p14:nvPr/>
              </p14:nvContentPartPr>
              <p14:xfrm>
                <a:off x="8953874" y="3100705"/>
                <a:ext cx="194400" cy="159840"/>
              </p14:xfrm>
            </p:contentPart>
          </mc:Choice>
          <mc:Fallback xmlns="">
            <p:pic>
              <p:nvPicPr>
                <p:cNvPr id="564" name="Entrada de lápiz 563">
                  <a:extLst>
                    <a:ext uri="{FF2B5EF4-FFF2-40B4-BE49-F238E27FC236}">
                      <a16:creationId xmlns:a16="http://schemas.microsoft.com/office/drawing/2014/main" id="{D2CBA328-1943-400B-B32B-AE75E88D2CC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45234" y="3091705"/>
                  <a:ext cx="212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65" name="Entrada de lápiz 564">
                  <a:extLst>
                    <a:ext uri="{FF2B5EF4-FFF2-40B4-BE49-F238E27FC236}">
                      <a16:creationId xmlns:a16="http://schemas.microsoft.com/office/drawing/2014/main" id="{8F6EAC89-2AF2-4169-B519-9096C3EB0E51}"/>
                    </a:ext>
                  </a:extLst>
                </p14:cNvPr>
                <p14:cNvContentPartPr/>
                <p14:nvPr/>
              </p14:nvContentPartPr>
              <p14:xfrm>
                <a:off x="9209474" y="2903425"/>
                <a:ext cx="33480" cy="127800"/>
              </p14:xfrm>
            </p:contentPart>
          </mc:Choice>
          <mc:Fallback xmlns="">
            <p:pic>
              <p:nvPicPr>
                <p:cNvPr id="565" name="Entrada de lápiz 564">
                  <a:extLst>
                    <a:ext uri="{FF2B5EF4-FFF2-40B4-BE49-F238E27FC236}">
                      <a16:creationId xmlns:a16="http://schemas.microsoft.com/office/drawing/2014/main" id="{8F6EAC89-2AF2-4169-B519-9096C3EB0E5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00834" y="2894785"/>
                  <a:ext cx="51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66" name="Entrada de lápiz 565">
                  <a:extLst>
                    <a:ext uri="{FF2B5EF4-FFF2-40B4-BE49-F238E27FC236}">
                      <a16:creationId xmlns:a16="http://schemas.microsoft.com/office/drawing/2014/main" id="{167FA6C4-C854-4F5B-9F6D-0805A353924D}"/>
                    </a:ext>
                  </a:extLst>
                </p14:cNvPr>
                <p14:cNvContentPartPr/>
                <p14:nvPr/>
              </p14:nvContentPartPr>
              <p14:xfrm>
                <a:off x="9334034" y="2986945"/>
                <a:ext cx="227520" cy="241560"/>
              </p14:xfrm>
            </p:contentPart>
          </mc:Choice>
          <mc:Fallback xmlns="">
            <p:pic>
              <p:nvPicPr>
                <p:cNvPr id="566" name="Entrada de lápiz 565">
                  <a:extLst>
                    <a:ext uri="{FF2B5EF4-FFF2-40B4-BE49-F238E27FC236}">
                      <a16:creationId xmlns:a16="http://schemas.microsoft.com/office/drawing/2014/main" id="{167FA6C4-C854-4F5B-9F6D-0805A35392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25034" y="2977945"/>
                  <a:ext cx="245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67" name="Entrada de lápiz 566">
                  <a:extLst>
                    <a:ext uri="{FF2B5EF4-FFF2-40B4-BE49-F238E27FC236}">
                      <a16:creationId xmlns:a16="http://schemas.microsoft.com/office/drawing/2014/main" id="{7071EF51-A721-4B10-8E86-CAB9A39DA992}"/>
                    </a:ext>
                  </a:extLst>
                </p14:cNvPr>
                <p14:cNvContentPartPr/>
                <p14:nvPr/>
              </p14:nvContentPartPr>
              <p14:xfrm>
                <a:off x="9429434" y="3165865"/>
                <a:ext cx="162000" cy="20880"/>
              </p14:xfrm>
            </p:contentPart>
          </mc:Choice>
          <mc:Fallback xmlns="">
            <p:pic>
              <p:nvPicPr>
                <p:cNvPr id="567" name="Entrada de lápiz 566">
                  <a:extLst>
                    <a:ext uri="{FF2B5EF4-FFF2-40B4-BE49-F238E27FC236}">
                      <a16:creationId xmlns:a16="http://schemas.microsoft.com/office/drawing/2014/main" id="{7071EF51-A721-4B10-8E86-CAB9A39DA9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20434" y="3157225"/>
                  <a:ext cx="179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4" name="Grupo 573">
            <a:extLst>
              <a:ext uri="{FF2B5EF4-FFF2-40B4-BE49-F238E27FC236}">
                <a16:creationId xmlns:a16="http://schemas.microsoft.com/office/drawing/2014/main" id="{E6C61C6A-589D-47F0-9BD7-1B8194BDC9A7}"/>
              </a:ext>
            </a:extLst>
          </p:cNvPr>
          <p:cNvGrpSpPr/>
          <p:nvPr/>
        </p:nvGrpSpPr>
        <p:grpSpPr>
          <a:xfrm>
            <a:off x="9898514" y="2832505"/>
            <a:ext cx="1638000" cy="440640"/>
            <a:chOff x="9898514" y="2832505"/>
            <a:chExt cx="16380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68" name="Entrada de lápiz 567">
                  <a:extLst>
                    <a:ext uri="{FF2B5EF4-FFF2-40B4-BE49-F238E27FC236}">
                      <a16:creationId xmlns:a16="http://schemas.microsoft.com/office/drawing/2014/main" id="{1979C68D-02D9-47D5-9950-DA320DD5B82E}"/>
                    </a:ext>
                  </a:extLst>
                </p14:cNvPr>
                <p14:cNvContentPartPr/>
                <p14:nvPr/>
              </p14:nvContentPartPr>
              <p14:xfrm>
                <a:off x="9898514" y="3099985"/>
                <a:ext cx="276840" cy="31320"/>
              </p14:xfrm>
            </p:contentPart>
          </mc:Choice>
          <mc:Fallback xmlns="">
            <p:pic>
              <p:nvPicPr>
                <p:cNvPr id="568" name="Entrada de lápiz 567">
                  <a:extLst>
                    <a:ext uri="{FF2B5EF4-FFF2-40B4-BE49-F238E27FC236}">
                      <a16:creationId xmlns:a16="http://schemas.microsoft.com/office/drawing/2014/main" id="{1979C68D-02D9-47D5-9950-DA320DD5B82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89874" y="3090985"/>
                  <a:ext cx="294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69" name="Entrada de lápiz 568">
                  <a:extLst>
                    <a:ext uri="{FF2B5EF4-FFF2-40B4-BE49-F238E27FC236}">
                      <a16:creationId xmlns:a16="http://schemas.microsoft.com/office/drawing/2014/main" id="{99BFBEF6-E3E7-47D8-8FDB-000AC6F7F61C}"/>
                    </a:ext>
                  </a:extLst>
                </p14:cNvPr>
                <p14:cNvContentPartPr/>
                <p14:nvPr/>
              </p14:nvContentPartPr>
              <p14:xfrm>
                <a:off x="9938474" y="3238225"/>
                <a:ext cx="205200" cy="24120"/>
              </p14:xfrm>
            </p:contentPart>
          </mc:Choice>
          <mc:Fallback xmlns="">
            <p:pic>
              <p:nvPicPr>
                <p:cNvPr id="569" name="Entrada de lápiz 568">
                  <a:extLst>
                    <a:ext uri="{FF2B5EF4-FFF2-40B4-BE49-F238E27FC236}">
                      <a16:creationId xmlns:a16="http://schemas.microsoft.com/office/drawing/2014/main" id="{99BFBEF6-E3E7-47D8-8FDB-000AC6F7F61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29474" y="3229585"/>
                  <a:ext cx="222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70" name="Entrada de lápiz 569">
                  <a:extLst>
                    <a:ext uri="{FF2B5EF4-FFF2-40B4-BE49-F238E27FC236}">
                      <a16:creationId xmlns:a16="http://schemas.microsoft.com/office/drawing/2014/main" id="{B55363F7-9EED-4E3F-899E-556A471612D2}"/>
                    </a:ext>
                  </a:extLst>
                </p14:cNvPr>
                <p14:cNvContentPartPr/>
                <p14:nvPr/>
              </p14:nvContentPartPr>
              <p14:xfrm>
                <a:off x="10298834" y="3011065"/>
                <a:ext cx="329040" cy="220320"/>
              </p14:xfrm>
            </p:contentPart>
          </mc:Choice>
          <mc:Fallback xmlns="">
            <p:pic>
              <p:nvPicPr>
                <p:cNvPr id="570" name="Entrada de lápiz 569">
                  <a:extLst>
                    <a:ext uri="{FF2B5EF4-FFF2-40B4-BE49-F238E27FC236}">
                      <a16:creationId xmlns:a16="http://schemas.microsoft.com/office/drawing/2014/main" id="{B55363F7-9EED-4E3F-899E-556A471612D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90194" y="3002425"/>
                  <a:ext cx="346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71" name="Entrada de lápiz 570">
                  <a:extLst>
                    <a:ext uri="{FF2B5EF4-FFF2-40B4-BE49-F238E27FC236}">
                      <a16:creationId xmlns:a16="http://schemas.microsoft.com/office/drawing/2014/main" id="{C1C1BFB6-E0BD-4F98-83AC-7576846D0535}"/>
                    </a:ext>
                  </a:extLst>
                </p14:cNvPr>
                <p14:cNvContentPartPr/>
                <p14:nvPr/>
              </p14:nvContentPartPr>
              <p14:xfrm>
                <a:off x="10708514" y="2832505"/>
                <a:ext cx="23760" cy="172080"/>
              </p14:xfrm>
            </p:contentPart>
          </mc:Choice>
          <mc:Fallback xmlns="">
            <p:pic>
              <p:nvPicPr>
                <p:cNvPr id="571" name="Entrada de lápiz 570">
                  <a:extLst>
                    <a:ext uri="{FF2B5EF4-FFF2-40B4-BE49-F238E27FC236}">
                      <a16:creationId xmlns:a16="http://schemas.microsoft.com/office/drawing/2014/main" id="{C1C1BFB6-E0BD-4F98-83AC-7576846D05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99514" y="2823865"/>
                  <a:ext cx="41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72" name="Entrada de lápiz 571">
                  <a:extLst>
                    <a:ext uri="{FF2B5EF4-FFF2-40B4-BE49-F238E27FC236}">
                      <a16:creationId xmlns:a16="http://schemas.microsoft.com/office/drawing/2014/main" id="{327047D4-C574-4A93-BFC5-3EE6CBE569E7}"/>
                    </a:ext>
                  </a:extLst>
                </p14:cNvPr>
                <p14:cNvContentPartPr/>
                <p14:nvPr/>
              </p14:nvContentPartPr>
              <p14:xfrm>
                <a:off x="10820114" y="3003865"/>
                <a:ext cx="289080" cy="254160"/>
              </p14:xfrm>
            </p:contentPart>
          </mc:Choice>
          <mc:Fallback xmlns="">
            <p:pic>
              <p:nvPicPr>
                <p:cNvPr id="572" name="Entrada de lápiz 571">
                  <a:extLst>
                    <a:ext uri="{FF2B5EF4-FFF2-40B4-BE49-F238E27FC236}">
                      <a16:creationId xmlns:a16="http://schemas.microsoft.com/office/drawing/2014/main" id="{327047D4-C574-4A93-BFC5-3EE6CBE569E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11114" y="2995225"/>
                  <a:ext cx="306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73" name="Entrada de lápiz 572">
                  <a:extLst>
                    <a:ext uri="{FF2B5EF4-FFF2-40B4-BE49-F238E27FC236}">
                      <a16:creationId xmlns:a16="http://schemas.microsoft.com/office/drawing/2014/main" id="{ECC4E2AF-41E2-423A-97F4-F2EC6931E3C6}"/>
                    </a:ext>
                  </a:extLst>
                </p14:cNvPr>
                <p14:cNvContentPartPr/>
                <p14:nvPr/>
              </p14:nvContentPartPr>
              <p14:xfrm>
                <a:off x="11118554" y="3065425"/>
                <a:ext cx="417960" cy="207720"/>
              </p14:xfrm>
            </p:contentPart>
          </mc:Choice>
          <mc:Fallback xmlns="">
            <p:pic>
              <p:nvPicPr>
                <p:cNvPr id="573" name="Entrada de lápiz 572">
                  <a:extLst>
                    <a:ext uri="{FF2B5EF4-FFF2-40B4-BE49-F238E27FC236}">
                      <a16:creationId xmlns:a16="http://schemas.microsoft.com/office/drawing/2014/main" id="{ECC4E2AF-41E2-423A-97F4-F2EC6931E3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109914" y="3056425"/>
                  <a:ext cx="43560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o 581">
            <a:extLst>
              <a:ext uri="{FF2B5EF4-FFF2-40B4-BE49-F238E27FC236}">
                <a16:creationId xmlns:a16="http://schemas.microsoft.com/office/drawing/2014/main" id="{4826770B-C300-4467-85EB-8F060CBCE9E4}"/>
              </a:ext>
            </a:extLst>
          </p:cNvPr>
          <p:cNvGrpSpPr/>
          <p:nvPr/>
        </p:nvGrpSpPr>
        <p:grpSpPr>
          <a:xfrm>
            <a:off x="2831714" y="4074505"/>
            <a:ext cx="1345320" cy="380520"/>
            <a:chOff x="2831714" y="4074505"/>
            <a:chExt cx="134532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78" name="Entrada de lápiz 577">
                  <a:extLst>
                    <a:ext uri="{FF2B5EF4-FFF2-40B4-BE49-F238E27FC236}">
                      <a16:creationId xmlns:a16="http://schemas.microsoft.com/office/drawing/2014/main" id="{203F8427-5B20-490B-8FA1-1ED03142D7E5}"/>
                    </a:ext>
                  </a:extLst>
                </p14:cNvPr>
                <p14:cNvContentPartPr/>
                <p14:nvPr/>
              </p14:nvContentPartPr>
              <p14:xfrm>
                <a:off x="2831714" y="4197985"/>
                <a:ext cx="290880" cy="245880"/>
              </p14:xfrm>
            </p:contentPart>
          </mc:Choice>
          <mc:Fallback xmlns="">
            <p:pic>
              <p:nvPicPr>
                <p:cNvPr id="578" name="Entrada de lápiz 577">
                  <a:extLst>
                    <a:ext uri="{FF2B5EF4-FFF2-40B4-BE49-F238E27FC236}">
                      <a16:creationId xmlns:a16="http://schemas.microsoft.com/office/drawing/2014/main" id="{203F8427-5B20-490B-8FA1-1ED03142D7E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22714" y="4188985"/>
                  <a:ext cx="308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79" name="Entrada de lápiz 578">
                  <a:extLst>
                    <a:ext uri="{FF2B5EF4-FFF2-40B4-BE49-F238E27FC236}">
                      <a16:creationId xmlns:a16="http://schemas.microsoft.com/office/drawing/2014/main" id="{A1530DA5-85AD-42C4-AE9C-20DD8C959D0E}"/>
                    </a:ext>
                  </a:extLst>
                </p14:cNvPr>
                <p14:cNvContentPartPr/>
                <p14:nvPr/>
              </p14:nvContentPartPr>
              <p14:xfrm>
                <a:off x="3182354" y="4074505"/>
                <a:ext cx="78480" cy="131400"/>
              </p14:xfrm>
            </p:contentPart>
          </mc:Choice>
          <mc:Fallback xmlns="">
            <p:pic>
              <p:nvPicPr>
                <p:cNvPr id="579" name="Entrada de lápiz 578">
                  <a:extLst>
                    <a:ext uri="{FF2B5EF4-FFF2-40B4-BE49-F238E27FC236}">
                      <a16:creationId xmlns:a16="http://schemas.microsoft.com/office/drawing/2014/main" id="{A1530DA5-85AD-42C4-AE9C-20DD8C959D0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73714" y="4065505"/>
                  <a:ext cx="96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80" name="Entrada de lápiz 579">
                  <a:extLst>
                    <a:ext uri="{FF2B5EF4-FFF2-40B4-BE49-F238E27FC236}">
                      <a16:creationId xmlns:a16="http://schemas.microsoft.com/office/drawing/2014/main" id="{283FFFCB-1FB9-4F7D-9877-6382FC770963}"/>
                    </a:ext>
                  </a:extLst>
                </p14:cNvPr>
                <p14:cNvContentPartPr/>
                <p14:nvPr/>
              </p14:nvContentPartPr>
              <p14:xfrm>
                <a:off x="3359474" y="4170265"/>
                <a:ext cx="311040" cy="284760"/>
              </p14:xfrm>
            </p:contentPart>
          </mc:Choice>
          <mc:Fallback xmlns="">
            <p:pic>
              <p:nvPicPr>
                <p:cNvPr id="580" name="Entrada de lápiz 579">
                  <a:extLst>
                    <a:ext uri="{FF2B5EF4-FFF2-40B4-BE49-F238E27FC236}">
                      <a16:creationId xmlns:a16="http://schemas.microsoft.com/office/drawing/2014/main" id="{283FFFCB-1FB9-4F7D-9877-6382FC77096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50474" y="4161265"/>
                  <a:ext cx="328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81" name="Entrada de lápiz 580">
                  <a:extLst>
                    <a:ext uri="{FF2B5EF4-FFF2-40B4-BE49-F238E27FC236}">
                      <a16:creationId xmlns:a16="http://schemas.microsoft.com/office/drawing/2014/main" id="{12EB1902-49FA-4DD1-8855-89A7D268A9F4}"/>
                    </a:ext>
                  </a:extLst>
                </p14:cNvPr>
                <p14:cNvContentPartPr/>
                <p14:nvPr/>
              </p14:nvContentPartPr>
              <p14:xfrm>
                <a:off x="3750074" y="4204105"/>
                <a:ext cx="426960" cy="217080"/>
              </p14:xfrm>
            </p:contentPart>
          </mc:Choice>
          <mc:Fallback xmlns="">
            <p:pic>
              <p:nvPicPr>
                <p:cNvPr id="581" name="Entrada de lápiz 580">
                  <a:extLst>
                    <a:ext uri="{FF2B5EF4-FFF2-40B4-BE49-F238E27FC236}">
                      <a16:creationId xmlns:a16="http://schemas.microsoft.com/office/drawing/2014/main" id="{12EB1902-49FA-4DD1-8855-89A7D268A9F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41074" y="4195465"/>
                  <a:ext cx="4446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upo 586">
            <a:extLst>
              <a:ext uri="{FF2B5EF4-FFF2-40B4-BE49-F238E27FC236}">
                <a16:creationId xmlns:a16="http://schemas.microsoft.com/office/drawing/2014/main" id="{58C4346D-8CA5-4D76-89DE-EDB314679CA8}"/>
              </a:ext>
            </a:extLst>
          </p:cNvPr>
          <p:cNvGrpSpPr/>
          <p:nvPr/>
        </p:nvGrpSpPr>
        <p:grpSpPr>
          <a:xfrm>
            <a:off x="891314" y="5543305"/>
            <a:ext cx="1056240" cy="487080"/>
            <a:chOff x="891314" y="5543305"/>
            <a:chExt cx="105624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83" name="Entrada de lápiz 582">
                  <a:extLst>
                    <a:ext uri="{FF2B5EF4-FFF2-40B4-BE49-F238E27FC236}">
                      <a16:creationId xmlns:a16="http://schemas.microsoft.com/office/drawing/2014/main" id="{4ED70724-6D68-4F0C-A8DE-B0631EF9005D}"/>
                    </a:ext>
                  </a:extLst>
                </p14:cNvPr>
                <p14:cNvContentPartPr/>
                <p14:nvPr/>
              </p14:nvContentPartPr>
              <p14:xfrm>
                <a:off x="891314" y="5543305"/>
                <a:ext cx="331200" cy="405000"/>
              </p14:xfrm>
            </p:contentPart>
          </mc:Choice>
          <mc:Fallback xmlns="">
            <p:pic>
              <p:nvPicPr>
                <p:cNvPr id="583" name="Entrada de lápiz 582">
                  <a:extLst>
                    <a:ext uri="{FF2B5EF4-FFF2-40B4-BE49-F238E27FC236}">
                      <a16:creationId xmlns:a16="http://schemas.microsoft.com/office/drawing/2014/main" id="{4ED70724-6D68-4F0C-A8DE-B0631EF9005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2674" y="5534665"/>
                  <a:ext cx="3488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84" name="Entrada de lápiz 583">
                  <a:extLst>
                    <a:ext uri="{FF2B5EF4-FFF2-40B4-BE49-F238E27FC236}">
                      <a16:creationId xmlns:a16="http://schemas.microsoft.com/office/drawing/2014/main" id="{8F3BB550-AB94-4CF8-9779-92AEFE490245}"/>
                    </a:ext>
                  </a:extLst>
                </p14:cNvPr>
                <p14:cNvContentPartPr/>
                <p14:nvPr/>
              </p14:nvContentPartPr>
              <p14:xfrm>
                <a:off x="1171754" y="5880985"/>
                <a:ext cx="200880" cy="149400"/>
              </p14:xfrm>
            </p:contentPart>
          </mc:Choice>
          <mc:Fallback xmlns="">
            <p:pic>
              <p:nvPicPr>
                <p:cNvPr id="584" name="Entrada de lápiz 583">
                  <a:extLst>
                    <a:ext uri="{FF2B5EF4-FFF2-40B4-BE49-F238E27FC236}">
                      <a16:creationId xmlns:a16="http://schemas.microsoft.com/office/drawing/2014/main" id="{8F3BB550-AB94-4CF8-9779-92AEFE49024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63114" y="5872345"/>
                  <a:ext cx="218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85" name="Entrada de lápiz 584">
                  <a:extLst>
                    <a:ext uri="{FF2B5EF4-FFF2-40B4-BE49-F238E27FC236}">
                      <a16:creationId xmlns:a16="http://schemas.microsoft.com/office/drawing/2014/main" id="{B843BDEC-878C-4039-939F-42FA8717E088}"/>
                    </a:ext>
                  </a:extLst>
                </p14:cNvPr>
                <p14:cNvContentPartPr/>
                <p14:nvPr/>
              </p14:nvContentPartPr>
              <p14:xfrm>
                <a:off x="1748474" y="5859025"/>
                <a:ext cx="199080" cy="20520"/>
              </p14:xfrm>
            </p:contentPart>
          </mc:Choice>
          <mc:Fallback xmlns="">
            <p:pic>
              <p:nvPicPr>
                <p:cNvPr id="585" name="Entrada de lápiz 584">
                  <a:extLst>
                    <a:ext uri="{FF2B5EF4-FFF2-40B4-BE49-F238E27FC236}">
                      <a16:creationId xmlns:a16="http://schemas.microsoft.com/office/drawing/2014/main" id="{B843BDEC-878C-4039-939F-42FA8717E08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739474" y="5850025"/>
                  <a:ext cx="216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86" name="Entrada de lápiz 585">
                  <a:extLst>
                    <a:ext uri="{FF2B5EF4-FFF2-40B4-BE49-F238E27FC236}">
                      <a16:creationId xmlns:a16="http://schemas.microsoft.com/office/drawing/2014/main" id="{0365FBCC-7651-473A-8199-399619631F73}"/>
                    </a:ext>
                  </a:extLst>
                </p14:cNvPr>
                <p14:cNvContentPartPr/>
                <p14:nvPr/>
              </p14:nvContentPartPr>
              <p14:xfrm>
                <a:off x="1780874" y="5995825"/>
                <a:ext cx="133200" cy="26640"/>
              </p14:xfrm>
            </p:contentPart>
          </mc:Choice>
          <mc:Fallback xmlns="">
            <p:pic>
              <p:nvPicPr>
                <p:cNvPr id="586" name="Entrada de lápiz 585">
                  <a:extLst>
                    <a:ext uri="{FF2B5EF4-FFF2-40B4-BE49-F238E27FC236}">
                      <a16:creationId xmlns:a16="http://schemas.microsoft.com/office/drawing/2014/main" id="{0365FBCC-7651-473A-8199-399619631F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71874" y="5986825"/>
                  <a:ext cx="1508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5" name="Grupo 604">
            <a:extLst>
              <a:ext uri="{FF2B5EF4-FFF2-40B4-BE49-F238E27FC236}">
                <a16:creationId xmlns:a16="http://schemas.microsoft.com/office/drawing/2014/main" id="{8E2D4BA5-5A3D-455E-905B-FB41F5F3402A}"/>
              </a:ext>
            </a:extLst>
          </p:cNvPr>
          <p:cNvGrpSpPr/>
          <p:nvPr/>
        </p:nvGrpSpPr>
        <p:grpSpPr>
          <a:xfrm>
            <a:off x="3764834" y="950065"/>
            <a:ext cx="92160" cy="125280"/>
            <a:chOff x="3764834" y="950065"/>
            <a:chExt cx="921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88" name="Entrada de lápiz 587">
                  <a:extLst>
                    <a:ext uri="{FF2B5EF4-FFF2-40B4-BE49-F238E27FC236}">
                      <a16:creationId xmlns:a16="http://schemas.microsoft.com/office/drawing/2014/main" id="{EF789B47-6853-4184-A788-A06A75F1FE84}"/>
                    </a:ext>
                  </a:extLst>
                </p14:cNvPr>
                <p14:cNvContentPartPr/>
                <p14:nvPr/>
              </p14:nvContentPartPr>
              <p14:xfrm>
                <a:off x="3801554" y="950065"/>
                <a:ext cx="29520" cy="125280"/>
              </p14:xfrm>
            </p:contentPart>
          </mc:Choice>
          <mc:Fallback xmlns="">
            <p:pic>
              <p:nvPicPr>
                <p:cNvPr id="588" name="Entrada de lápiz 587">
                  <a:extLst>
                    <a:ext uri="{FF2B5EF4-FFF2-40B4-BE49-F238E27FC236}">
                      <a16:creationId xmlns:a16="http://schemas.microsoft.com/office/drawing/2014/main" id="{EF789B47-6853-4184-A788-A06A75F1FE8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792914" y="941425"/>
                  <a:ext cx="47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89" name="Entrada de lápiz 588">
                  <a:extLst>
                    <a:ext uri="{FF2B5EF4-FFF2-40B4-BE49-F238E27FC236}">
                      <a16:creationId xmlns:a16="http://schemas.microsoft.com/office/drawing/2014/main" id="{9A732C2E-4B07-4FC4-9608-5376610151B5}"/>
                    </a:ext>
                  </a:extLst>
                </p14:cNvPr>
                <p14:cNvContentPartPr/>
                <p14:nvPr/>
              </p14:nvContentPartPr>
              <p14:xfrm>
                <a:off x="3764834" y="1046905"/>
                <a:ext cx="92160" cy="12240"/>
              </p14:xfrm>
            </p:contentPart>
          </mc:Choice>
          <mc:Fallback xmlns="">
            <p:pic>
              <p:nvPicPr>
                <p:cNvPr id="589" name="Entrada de lápiz 588">
                  <a:extLst>
                    <a:ext uri="{FF2B5EF4-FFF2-40B4-BE49-F238E27FC236}">
                      <a16:creationId xmlns:a16="http://schemas.microsoft.com/office/drawing/2014/main" id="{9A732C2E-4B07-4FC4-9608-5376610151B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56194" y="1037905"/>
                  <a:ext cx="10980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90" name="Entrada de lápiz 589">
                <a:extLst>
                  <a:ext uri="{FF2B5EF4-FFF2-40B4-BE49-F238E27FC236}">
                    <a16:creationId xmlns:a16="http://schemas.microsoft.com/office/drawing/2014/main" id="{068CFD0F-ECEF-4B47-89FC-D23B156F7299}"/>
                  </a:ext>
                </a:extLst>
              </p14:cNvPr>
              <p14:cNvContentPartPr/>
              <p14:nvPr/>
            </p14:nvContentPartPr>
            <p14:xfrm>
              <a:off x="3826394" y="2016385"/>
              <a:ext cx="91440" cy="20160"/>
            </p14:xfrm>
          </p:contentPart>
        </mc:Choice>
        <mc:Fallback xmlns="">
          <p:pic>
            <p:nvPicPr>
              <p:cNvPr id="590" name="Entrada de lápiz 589">
                <a:extLst>
                  <a:ext uri="{FF2B5EF4-FFF2-40B4-BE49-F238E27FC236}">
                    <a16:creationId xmlns:a16="http://schemas.microsoft.com/office/drawing/2014/main" id="{068CFD0F-ECEF-4B47-89FC-D23B156F729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817394" y="2007385"/>
                <a:ext cx="1090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4" name="Grupo 603">
            <a:extLst>
              <a:ext uri="{FF2B5EF4-FFF2-40B4-BE49-F238E27FC236}">
                <a16:creationId xmlns:a16="http://schemas.microsoft.com/office/drawing/2014/main" id="{810C0BFF-D39C-4DC0-BF9F-39414AC85D59}"/>
              </a:ext>
            </a:extLst>
          </p:cNvPr>
          <p:cNvGrpSpPr/>
          <p:nvPr/>
        </p:nvGrpSpPr>
        <p:grpSpPr>
          <a:xfrm>
            <a:off x="2346434" y="5599105"/>
            <a:ext cx="1013040" cy="345960"/>
            <a:chOff x="2346434" y="5599105"/>
            <a:chExt cx="101304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91" name="Entrada de lápiz 590">
                  <a:extLst>
                    <a:ext uri="{FF2B5EF4-FFF2-40B4-BE49-F238E27FC236}">
                      <a16:creationId xmlns:a16="http://schemas.microsoft.com/office/drawing/2014/main" id="{BAAD53AF-A7F3-404A-98ED-866AE1882961}"/>
                    </a:ext>
                  </a:extLst>
                </p14:cNvPr>
                <p14:cNvContentPartPr/>
                <p14:nvPr/>
              </p14:nvContentPartPr>
              <p14:xfrm>
                <a:off x="2346434" y="5932825"/>
                <a:ext cx="206640" cy="12240"/>
              </p14:xfrm>
            </p:contentPart>
          </mc:Choice>
          <mc:Fallback xmlns="">
            <p:pic>
              <p:nvPicPr>
                <p:cNvPr id="591" name="Entrada de lápiz 590">
                  <a:extLst>
                    <a:ext uri="{FF2B5EF4-FFF2-40B4-BE49-F238E27FC236}">
                      <a16:creationId xmlns:a16="http://schemas.microsoft.com/office/drawing/2014/main" id="{BAAD53AF-A7F3-404A-98ED-866AE188296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37794" y="5923825"/>
                  <a:ext cx="224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2" name="Entrada de lápiz 591">
                  <a:extLst>
                    <a:ext uri="{FF2B5EF4-FFF2-40B4-BE49-F238E27FC236}">
                      <a16:creationId xmlns:a16="http://schemas.microsoft.com/office/drawing/2014/main" id="{1F3A5D84-27CA-42E5-B75C-FCBD4DA0A8AD}"/>
                    </a:ext>
                  </a:extLst>
                </p14:cNvPr>
                <p14:cNvContentPartPr/>
                <p14:nvPr/>
              </p14:nvContentPartPr>
              <p14:xfrm>
                <a:off x="2737394" y="5823025"/>
                <a:ext cx="200520" cy="92520"/>
              </p14:xfrm>
            </p:contentPart>
          </mc:Choice>
          <mc:Fallback xmlns="">
            <p:pic>
              <p:nvPicPr>
                <p:cNvPr id="592" name="Entrada de lápiz 591">
                  <a:extLst>
                    <a:ext uri="{FF2B5EF4-FFF2-40B4-BE49-F238E27FC236}">
                      <a16:creationId xmlns:a16="http://schemas.microsoft.com/office/drawing/2014/main" id="{1F3A5D84-27CA-42E5-B75C-FCBD4DA0A8A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28394" y="5814025"/>
                  <a:ext cx="218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3" name="Entrada de lápiz 592">
                  <a:extLst>
                    <a:ext uri="{FF2B5EF4-FFF2-40B4-BE49-F238E27FC236}">
                      <a16:creationId xmlns:a16="http://schemas.microsoft.com/office/drawing/2014/main" id="{3F41E722-6687-44F3-BE12-DD50424113E0}"/>
                    </a:ext>
                  </a:extLst>
                </p14:cNvPr>
                <p14:cNvContentPartPr/>
                <p14:nvPr/>
              </p14:nvContentPartPr>
              <p14:xfrm>
                <a:off x="3030434" y="5599105"/>
                <a:ext cx="23400" cy="140760"/>
              </p14:xfrm>
            </p:contentPart>
          </mc:Choice>
          <mc:Fallback xmlns="">
            <p:pic>
              <p:nvPicPr>
                <p:cNvPr id="593" name="Entrada de lápiz 592">
                  <a:extLst>
                    <a:ext uri="{FF2B5EF4-FFF2-40B4-BE49-F238E27FC236}">
                      <a16:creationId xmlns:a16="http://schemas.microsoft.com/office/drawing/2014/main" id="{3F41E722-6687-44F3-BE12-DD50424113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21794" y="5590105"/>
                  <a:ext cx="41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4" name="Entrada de lápiz 593">
                  <a:extLst>
                    <a:ext uri="{FF2B5EF4-FFF2-40B4-BE49-F238E27FC236}">
                      <a16:creationId xmlns:a16="http://schemas.microsoft.com/office/drawing/2014/main" id="{FD9573D1-5565-464E-9721-C4CD67A23BC0}"/>
                    </a:ext>
                  </a:extLst>
                </p14:cNvPr>
                <p14:cNvContentPartPr/>
                <p14:nvPr/>
              </p14:nvContentPartPr>
              <p14:xfrm>
                <a:off x="3138074" y="5717545"/>
                <a:ext cx="173160" cy="186120"/>
              </p14:xfrm>
            </p:contentPart>
          </mc:Choice>
          <mc:Fallback xmlns="">
            <p:pic>
              <p:nvPicPr>
                <p:cNvPr id="594" name="Entrada de lápiz 593">
                  <a:extLst>
                    <a:ext uri="{FF2B5EF4-FFF2-40B4-BE49-F238E27FC236}">
                      <a16:creationId xmlns:a16="http://schemas.microsoft.com/office/drawing/2014/main" id="{FD9573D1-5565-464E-9721-C4CD67A23BC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29434" y="5708545"/>
                  <a:ext cx="190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95" name="Entrada de lápiz 594">
                  <a:extLst>
                    <a:ext uri="{FF2B5EF4-FFF2-40B4-BE49-F238E27FC236}">
                      <a16:creationId xmlns:a16="http://schemas.microsoft.com/office/drawing/2014/main" id="{DE1C7896-6199-49CC-AC3E-060545DF7674}"/>
                    </a:ext>
                  </a:extLst>
                </p14:cNvPr>
                <p14:cNvContentPartPr/>
                <p14:nvPr/>
              </p14:nvContentPartPr>
              <p14:xfrm>
                <a:off x="3221954" y="5847865"/>
                <a:ext cx="137520" cy="29520"/>
              </p14:xfrm>
            </p:contentPart>
          </mc:Choice>
          <mc:Fallback xmlns="">
            <p:pic>
              <p:nvPicPr>
                <p:cNvPr id="595" name="Entrada de lápiz 594">
                  <a:extLst>
                    <a:ext uri="{FF2B5EF4-FFF2-40B4-BE49-F238E27FC236}">
                      <a16:creationId xmlns:a16="http://schemas.microsoft.com/office/drawing/2014/main" id="{DE1C7896-6199-49CC-AC3E-060545DF76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12954" y="5838865"/>
                  <a:ext cx="1551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o 602">
            <a:extLst>
              <a:ext uri="{FF2B5EF4-FFF2-40B4-BE49-F238E27FC236}">
                <a16:creationId xmlns:a16="http://schemas.microsoft.com/office/drawing/2014/main" id="{01CC731D-1C6D-4095-8815-1099ABCC6AF5}"/>
              </a:ext>
            </a:extLst>
          </p:cNvPr>
          <p:cNvGrpSpPr/>
          <p:nvPr/>
        </p:nvGrpSpPr>
        <p:grpSpPr>
          <a:xfrm>
            <a:off x="3816674" y="5621425"/>
            <a:ext cx="910440" cy="272160"/>
            <a:chOff x="3816674" y="5621425"/>
            <a:chExt cx="9104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96" name="Entrada de lápiz 595">
                  <a:extLst>
                    <a:ext uri="{FF2B5EF4-FFF2-40B4-BE49-F238E27FC236}">
                      <a16:creationId xmlns:a16="http://schemas.microsoft.com/office/drawing/2014/main" id="{445138E6-9262-4671-8D65-F1CE0D5F3A45}"/>
                    </a:ext>
                  </a:extLst>
                </p14:cNvPr>
                <p14:cNvContentPartPr/>
                <p14:nvPr/>
              </p14:nvContentPartPr>
              <p14:xfrm>
                <a:off x="3879314" y="5734465"/>
                <a:ext cx="30240" cy="159120"/>
              </p14:xfrm>
            </p:contentPart>
          </mc:Choice>
          <mc:Fallback xmlns="">
            <p:pic>
              <p:nvPicPr>
                <p:cNvPr id="596" name="Entrada de lápiz 595">
                  <a:extLst>
                    <a:ext uri="{FF2B5EF4-FFF2-40B4-BE49-F238E27FC236}">
                      <a16:creationId xmlns:a16="http://schemas.microsoft.com/office/drawing/2014/main" id="{445138E6-9262-4671-8D65-F1CE0D5F3A4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70314" y="5725465"/>
                  <a:ext cx="47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97" name="Entrada de lápiz 596">
                  <a:extLst>
                    <a:ext uri="{FF2B5EF4-FFF2-40B4-BE49-F238E27FC236}">
                      <a16:creationId xmlns:a16="http://schemas.microsoft.com/office/drawing/2014/main" id="{8B204445-0311-4713-AE13-7FE746A9B6FB}"/>
                    </a:ext>
                  </a:extLst>
                </p14:cNvPr>
                <p14:cNvContentPartPr/>
                <p14:nvPr/>
              </p14:nvContentPartPr>
              <p14:xfrm>
                <a:off x="3816674" y="5867665"/>
                <a:ext cx="187920" cy="18000"/>
              </p14:xfrm>
            </p:contentPart>
          </mc:Choice>
          <mc:Fallback xmlns="">
            <p:pic>
              <p:nvPicPr>
                <p:cNvPr id="597" name="Entrada de lápiz 596">
                  <a:extLst>
                    <a:ext uri="{FF2B5EF4-FFF2-40B4-BE49-F238E27FC236}">
                      <a16:creationId xmlns:a16="http://schemas.microsoft.com/office/drawing/2014/main" id="{8B204445-0311-4713-AE13-7FE746A9B6F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08034" y="5859025"/>
                  <a:ext cx="205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98" name="Entrada de lápiz 597">
                  <a:extLst>
                    <a:ext uri="{FF2B5EF4-FFF2-40B4-BE49-F238E27FC236}">
                      <a16:creationId xmlns:a16="http://schemas.microsoft.com/office/drawing/2014/main" id="{1DBA991E-EDF2-47D0-AD0F-62F1C34592B6}"/>
                    </a:ext>
                  </a:extLst>
                </p14:cNvPr>
                <p14:cNvContentPartPr/>
                <p14:nvPr/>
              </p14:nvContentPartPr>
              <p14:xfrm>
                <a:off x="4238594" y="5621425"/>
                <a:ext cx="228960" cy="261360"/>
              </p14:xfrm>
            </p:contentPart>
          </mc:Choice>
          <mc:Fallback xmlns="">
            <p:pic>
              <p:nvPicPr>
                <p:cNvPr id="598" name="Entrada de lápiz 597">
                  <a:extLst>
                    <a:ext uri="{FF2B5EF4-FFF2-40B4-BE49-F238E27FC236}">
                      <a16:creationId xmlns:a16="http://schemas.microsoft.com/office/drawing/2014/main" id="{1DBA991E-EDF2-47D0-AD0F-62F1C34592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29594" y="5612785"/>
                  <a:ext cx="246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99" name="Entrada de lápiz 598">
                  <a:extLst>
                    <a:ext uri="{FF2B5EF4-FFF2-40B4-BE49-F238E27FC236}">
                      <a16:creationId xmlns:a16="http://schemas.microsoft.com/office/drawing/2014/main" id="{439A3244-9560-402F-B8A1-523DAE5D6340}"/>
                    </a:ext>
                  </a:extLst>
                </p14:cNvPr>
                <p14:cNvContentPartPr/>
                <p14:nvPr/>
              </p14:nvContentPartPr>
              <p14:xfrm>
                <a:off x="4546394" y="5775865"/>
                <a:ext cx="180720" cy="111600"/>
              </p14:xfrm>
            </p:contentPart>
          </mc:Choice>
          <mc:Fallback xmlns="">
            <p:pic>
              <p:nvPicPr>
                <p:cNvPr id="599" name="Entrada de lápiz 598">
                  <a:extLst>
                    <a:ext uri="{FF2B5EF4-FFF2-40B4-BE49-F238E27FC236}">
                      <a16:creationId xmlns:a16="http://schemas.microsoft.com/office/drawing/2014/main" id="{439A3244-9560-402F-B8A1-523DAE5D634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37754" y="5767225"/>
                  <a:ext cx="19836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600" name="Entrada de lápiz 599">
                <a:extLst>
                  <a:ext uri="{FF2B5EF4-FFF2-40B4-BE49-F238E27FC236}">
                    <a16:creationId xmlns:a16="http://schemas.microsoft.com/office/drawing/2014/main" id="{E57BBBDB-9FC3-48B8-9A96-B07DA3AF7DA8}"/>
                  </a:ext>
                </a:extLst>
              </p14:cNvPr>
              <p14:cNvContentPartPr/>
              <p14:nvPr/>
            </p14:nvContentPartPr>
            <p14:xfrm>
              <a:off x="5207714" y="5780905"/>
              <a:ext cx="279720" cy="41400"/>
            </p14:xfrm>
          </p:contentPart>
        </mc:Choice>
        <mc:Fallback xmlns="">
          <p:pic>
            <p:nvPicPr>
              <p:cNvPr id="600" name="Entrada de lápiz 599">
                <a:extLst>
                  <a:ext uri="{FF2B5EF4-FFF2-40B4-BE49-F238E27FC236}">
                    <a16:creationId xmlns:a16="http://schemas.microsoft.com/office/drawing/2014/main" id="{E57BBBDB-9FC3-48B8-9A96-B07DA3AF7DA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199074" y="5771905"/>
                <a:ext cx="297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601" name="Entrada de lápiz 600">
                <a:extLst>
                  <a:ext uri="{FF2B5EF4-FFF2-40B4-BE49-F238E27FC236}">
                    <a16:creationId xmlns:a16="http://schemas.microsoft.com/office/drawing/2014/main" id="{DB96F189-2481-4A8A-946F-187FCBE2E8DF}"/>
                  </a:ext>
                </a:extLst>
              </p14:cNvPr>
              <p14:cNvContentPartPr/>
              <p14:nvPr/>
            </p14:nvContentPartPr>
            <p14:xfrm>
              <a:off x="5229314" y="5934985"/>
              <a:ext cx="185040" cy="11520"/>
            </p14:xfrm>
          </p:contentPart>
        </mc:Choice>
        <mc:Fallback xmlns="">
          <p:pic>
            <p:nvPicPr>
              <p:cNvPr id="601" name="Entrada de lápiz 600">
                <a:extLst>
                  <a:ext uri="{FF2B5EF4-FFF2-40B4-BE49-F238E27FC236}">
                    <a16:creationId xmlns:a16="http://schemas.microsoft.com/office/drawing/2014/main" id="{DB96F189-2481-4A8A-946F-187FCBE2E8DF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220674" y="5926345"/>
                <a:ext cx="20268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9" name="Grupo 618">
            <a:extLst>
              <a:ext uri="{FF2B5EF4-FFF2-40B4-BE49-F238E27FC236}">
                <a16:creationId xmlns:a16="http://schemas.microsoft.com/office/drawing/2014/main" id="{E1EE2D99-D2D8-4A52-84A4-A99662C7B46B}"/>
              </a:ext>
            </a:extLst>
          </p:cNvPr>
          <p:cNvGrpSpPr/>
          <p:nvPr/>
        </p:nvGrpSpPr>
        <p:grpSpPr>
          <a:xfrm>
            <a:off x="5964434" y="5530345"/>
            <a:ext cx="1285200" cy="343080"/>
            <a:chOff x="5964434" y="5530345"/>
            <a:chExt cx="128520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06" name="Entrada de lápiz 605">
                  <a:extLst>
                    <a:ext uri="{FF2B5EF4-FFF2-40B4-BE49-F238E27FC236}">
                      <a16:creationId xmlns:a16="http://schemas.microsoft.com/office/drawing/2014/main" id="{7252B6CF-0416-47BE-849C-FB6ACB8E3154}"/>
                    </a:ext>
                  </a:extLst>
                </p14:cNvPr>
                <p14:cNvContentPartPr/>
                <p14:nvPr/>
              </p14:nvContentPartPr>
              <p14:xfrm>
                <a:off x="5964434" y="5619625"/>
                <a:ext cx="194400" cy="253800"/>
              </p14:xfrm>
            </p:contentPart>
          </mc:Choice>
          <mc:Fallback xmlns="">
            <p:pic>
              <p:nvPicPr>
                <p:cNvPr id="606" name="Entrada de lápiz 605">
                  <a:extLst>
                    <a:ext uri="{FF2B5EF4-FFF2-40B4-BE49-F238E27FC236}">
                      <a16:creationId xmlns:a16="http://schemas.microsoft.com/office/drawing/2014/main" id="{7252B6CF-0416-47BE-849C-FB6ACB8E315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55794" y="5610625"/>
                  <a:ext cx="212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07" name="Entrada de lápiz 606">
                  <a:extLst>
                    <a:ext uri="{FF2B5EF4-FFF2-40B4-BE49-F238E27FC236}">
                      <a16:creationId xmlns:a16="http://schemas.microsoft.com/office/drawing/2014/main" id="{D1B78621-78B8-4E0A-B4FA-7F555E432377}"/>
                    </a:ext>
                  </a:extLst>
                </p14:cNvPr>
                <p14:cNvContentPartPr/>
                <p14:nvPr/>
              </p14:nvContentPartPr>
              <p14:xfrm>
                <a:off x="6193034" y="5804665"/>
                <a:ext cx="189360" cy="30600"/>
              </p14:xfrm>
            </p:contentPart>
          </mc:Choice>
          <mc:Fallback xmlns="">
            <p:pic>
              <p:nvPicPr>
                <p:cNvPr id="607" name="Entrada de lápiz 606">
                  <a:extLst>
                    <a:ext uri="{FF2B5EF4-FFF2-40B4-BE49-F238E27FC236}">
                      <a16:creationId xmlns:a16="http://schemas.microsoft.com/office/drawing/2014/main" id="{D1B78621-78B8-4E0A-B4FA-7F555E43237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184394" y="5795665"/>
                  <a:ext cx="207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08" name="Entrada de lápiz 607">
                  <a:extLst>
                    <a:ext uri="{FF2B5EF4-FFF2-40B4-BE49-F238E27FC236}">
                      <a16:creationId xmlns:a16="http://schemas.microsoft.com/office/drawing/2014/main" id="{61673D07-C937-4A1A-9525-76BA2849F8D6}"/>
                    </a:ext>
                  </a:extLst>
                </p14:cNvPr>
                <p14:cNvContentPartPr/>
                <p14:nvPr/>
              </p14:nvContentPartPr>
              <p14:xfrm>
                <a:off x="6564914" y="5723305"/>
                <a:ext cx="256320" cy="113040"/>
              </p14:xfrm>
            </p:contentPart>
          </mc:Choice>
          <mc:Fallback xmlns="">
            <p:pic>
              <p:nvPicPr>
                <p:cNvPr id="608" name="Entrada de lápiz 607">
                  <a:extLst>
                    <a:ext uri="{FF2B5EF4-FFF2-40B4-BE49-F238E27FC236}">
                      <a16:creationId xmlns:a16="http://schemas.microsoft.com/office/drawing/2014/main" id="{61673D07-C937-4A1A-9525-76BA2849F8D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555914" y="5714665"/>
                  <a:ext cx="273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09" name="Entrada de lápiz 608">
                  <a:extLst>
                    <a:ext uri="{FF2B5EF4-FFF2-40B4-BE49-F238E27FC236}">
                      <a16:creationId xmlns:a16="http://schemas.microsoft.com/office/drawing/2014/main" id="{CC6135D5-52EB-4BDF-91AA-F6F1920C2361}"/>
                    </a:ext>
                  </a:extLst>
                </p14:cNvPr>
                <p14:cNvContentPartPr/>
                <p14:nvPr/>
              </p14:nvContentPartPr>
              <p14:xfrm>
                <a:off x="6839594" y="5530345"/>
                <a:ext cx="65160" cy="131400"/>
              </p14:xfrm>
            </p:contentPart>
          </mc:Choice>
          <mc:Fallback xmlns="">
            <p:pic>
              <p:nvPicPr>
                <p:cNvPr id="609" name="Entrada de lápiz 608">
                  <a:extLst>
                    <a:ext uri="{FF2B5EF4-FFF2-40B4-BE49-F238E27FC236}">
                      <a16:creationId xmlns:a16="http://schemas.microsoft.com/office/drawing/2014/main" id="{CC6135D5-52EB-4BDF-91AA-F6F1920C236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830954" y="5521705"/>
                  <a:ext cx="82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10" name="Entrada de lápiz 609">
                  <a:extLst>
                    <a:ext uri="{FF2B5EF4-FFF2-40B4-BE49-F238E27FC236}">
                      <a16:creationId xmlns:a16="http://schemas.microsoft.com/office/drawing/2014/main" id="{24B8EDB8-414D-4AF2-8FC5-9E6ABC012FD8}"/>
                    </a:ext>
                  </a:extLst>
                </p14:cNvPr>
                <p14:cNvContentPartPr/>
                <p14:nvPr/>
              </p14:nvContentPartPr>
              <p14:xfrm>
                <a:off x="6976034" y="5603425"/>
                <a:ext cx="240840" cy="188280"/>
              </p14:xfrm>
            </p:contentPart>
          </mc:Choice>
          <mc:Fallback xmlns="">
            <p:pic>
              <p:nvPicPr>
                <p:cNvPr id="610" name="Entrada de lápiz 609">
                  <a:extLst>
                    <a:ext uri="{FF2B5EF4-FFF2-40B4-BE49-F238E27FC236}">
                      <a16:creationId xmlns:a16="http://schemas.microsoft.com/office/drawing/2014/main" id="{24B8EDB8-414D-4AF2-8FC5-9E6ABC012FD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67034" y="5594425"/>
                  <a:ext cx="258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11" name="Entrada de lápiz 610">
                  <a:extLst>
                    <a:ext uri="{FF2B5EF4-FFF2-40B4-BE49-F238E27FC236}">
                      <a16:creationId xmlns:a16="http://schemas.microsoft.com/office/drawing/2014/main" id="{E585B77A-98FB-4B60-ADC3-67D2AE01436C}"/>
                    </a:ext>
                  </a:extLst>
                </p14:cNvPr>
                <p14:cNvContentPartPr/>
                <p14:nvPr/>
              </p14:nvContentPartPr>
              <p14:xfrm>
                <a:off x="7073234" y="5759665"/>
                <a:ext cx="176400" cy="24120"/>
              </p14:xfrm>
            </p:contentPart>
          </mc:Choice>
          <mc:Fallback xmlns="">
            <p:pic>
              <p:nvPicPr>
                <p:cNvPr id="611" name="Entrada de lápiz 610">
                  <a:extLst>
                    <a:ext uri="{FF2B5EF4-FFF2-40B4-BE49-F238E27FC236}">
                      <a16:creationId xmlns:a16="http://schemas.microsoft.com/office/drawing/2014/main" id="{E585B77A-98FB-4B60-ADC3-67D2AE01436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64234" y="5751025"/>
                  <a:ext cx="1940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upo 617">
            <a:extLst>
              <a:ext uri="{FF2B5EF4-FFF2-40B4-BE49-F238E27FC236}">
                <a16:creationId xmlns:a16="http://schemas.microsoft.com/office/drawing/2014/main" id="{F210E768-FDC4-44DF-8A3A-FB55FBAFB40C}"/>
              </a:ext>
            </a:extLst>
          </p:cNvPr>
          <p:cNvGrpSpPr/>
          <p:nvPr/>
        </p:nvGrpSpPr>
        <p:grpSpPr>
          <a:xfrm>
            <a:off x="7575074" y="5441425"/>
            <a:ext cx="1656720" cy="384480"/>
            <a:chOff x="7575074" y="5441425"/>
            <a:chExt cx="1656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12" name="Entrada de lápiz 611">
                  <a:extLst>
                    <a:ext uri="{FF2B5EF4-FFF2-40B4-BE49-F238E27FC236}">
                      <a16:creationId xmlns:a16="http://schemas.microsoft.com/office/drawing/2014/main" id="{58E3BB30-E380-4B0A-A324-6F6D8C56FA97}"/>
                    </a:ext>
                  </a:extLst>
                </p14:cNvPr>
                <p14:cNvContentPartPr/>
                <p14:nvPr/>
              </p14:nvContentPartPr>
              <p14:xfrm>
                <a:off x="7583714" y="5677225"/>
                <a:ext cx="225000" cy="17280"/>
              </p14:xfrm>
            </p:contentPart>
          </mc:Choice>
          <mc:Fallback xmlns="">
            <p:pic>
              <p:nvPicPr>
                <p:cNvPr id="612" name="Entrada de lápiz 611">
                  <a:extLst>
                    <a:ext uri="{FF2B5EF4-FFF2-40B4-BE49-F238E27FC236}">
                      <a16:creationId xmlns:a16="http://schemas.microsoft.com/office/drawing/2014/main" id="{58E3BB30-E380-4B0A-A324-6F6D8C56FA9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575074" y="5668585"/>
                  <a:ext cx="242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13" name="Entrada de lápiz 612">
                  <a:extLst>
                    <a:ext uri="{FF2B5EF4-FFF2-40B4-BE49-F238E27FC236}">
                      <a16:creationId xmlns:a16="http://schemas.microsoft.com/office/drawing/2014/main" id="{0FF05224-4C88-488B-A006-022D2141BD76}"/>
                    </a:ext>
                  </a:extLst>
                </p14:cNvPr>
                <p14:cNvContentPartPr/>
                <p14:nvPr/>
              </p14:nvContentPartPr>
              <p14:xfrm>
                <a:off x="7575074" y="5781985"/>
                <a:ext cx="191880" cy="15480"/>
              </p14:xfrm>
            </p:contentPart>
          </mc:Choice>
          <mc:Fallback xmlns="">
            <p:pic>
              <p:nvPicPr>
                <p:cNvPr id="613" name="Entrada de lápiz 612">
                  <a:extLst>
                    <a:ext uri="{FF2B5EF4-FFF2-40B4-BE49-F238E27FC236}">
                      <a16:creationId xmlns:a16="http://schemas.microsoft.com/office/drawing/2014/main" id="{0FF05224-4C88-488B-A006-022D2141BD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66434" y="5772985"/>
                  <a:ext cx="20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14" name="Entrada de lápiz 613">
                  <a:extLst>
                    <a:ext uri="{FF2B5EF4-FFF2-40B4-BE49-F238E27FC236}">
                      <a16:creationId xmlns:a16="http://schemas.microsoft.com/office/drawing/2014/main" id="{0ACC6391-90DE-488C-A103-391C478E627D}"/>
                    </a:ext>
                  </a:extLst>
                </p14:cNvPr>
                <p14:cNvContentPartPr/>
                <p14:nvPr/>
              </p14:nvContentPartPr>
              <p14:xfrm>
                <a:off x="8011754" y="5563105"/>
                <a:ext cx="300240" cy="239040"/>
              </p14:xfrm>
            </p:contentPart>
          </mc:Choice>
          <mc:Fallback xmlns="">
            <p:pic>
              <p:nvPicPr>
                <p:cNvPr id="614" name="Entrada de lápiz 613">
                  <a:extLst>
                    <a:ext uri="{FF2B5EF4-FFF2-40B4-BE49-F238E27FC236}">
                      <a16:creationId xmlns:a16="http://schemas.microsoft.com/office/drawing/2014/main" id="{0ACC6391-90DE-488C-A103-391C478E627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003114" y="5554105"/>
                  <a:ext cx="317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15" name="Entrada de lápiz 614">
                  <a:extLst>
                    <a:ext uri="{FF2B5EF4-FFF2-40B4-BE49-F238E27FC236}">
                      <a16:creationId xmlns:a16="http://schemas.microsoft.com/office/drawing/2014/main" id="{671AC6EC-329D-410D-8E49-2B9AEA661D0E}"/>
                    </a:ext>
                  </a:extLst>
                </p14:cNvPr>
                <p14:cNvContentPartPr/>
                <p14:nvPr/>
              </p14:nvContentPartPr>
              <p14:xfrm>
                <a:off x="8353754" y="5441425"/>
                <a:ext cx="53280" cy="127800"/>
              </p14:xfrm>
            </p:contentPart>
          </mc:Choice>
          <mc:Fallback xmlns="">
            <p:pic>
              <p:nvPicPr>
                <p:cNvPr id="615" name="Entrada de lápiz 614">
                  <a:extLst>
                    <a:ext uri="{FF2B5EF4-FFF2-40B4-BE49-F238E27FC236}">
                      <a16:creationId xmlns:a16="http://schemas.microsoft.com/office/drawing/2014/main" id="{671AC6EC-329D-410D-8E49-2B9AEA661D0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44754" y="5432785"/>
                  <a:ext cx="70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16" name="Entrada de lápiz 615">
                  <a:extLst>
                    <a:ext uri="{FF2B5EF4-FFF2-40B4-BE49-F238E27FC236}">
                      <a16:creationId xmlns:a16="http://schemas.microsoft.com/office/drawing/2014/main" id="{04B99E2D-E978-4FBB-9FD6-A5B37AE33816}"/>
                    </a:ext>
                  </a:extLst>
                </p14:cNvPr>
                <p14:cNvContentPartPr/>
                <p14:nvPr/>
              </p14:nvContentPartPr>
              <p14:xfrm>
                <a:off x="8510354" y="5577865"/>
                <a:ext cx="261720" cy="231120"/>
              </p14:xfrm>
            </p:contentPart>
          </mc:Choice>
          <mc:Fallback xmlns="">
            <p:pic>
              <p:nvPicPr>
                <p:cNvPr id="616" name="Entrada de lápiz 615">
                  <a:extLst>
                    <a:ext uri="{FF2B5EF4-FFF2-40B4-BE49-F238E27FC236}">
                      <a16:creationId xmlns:a16="http://schemas.microsoft.com/office/drawing/2014/main" id="{04B99E2D-E978-4FBB-9FD6-A5B37AE3381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501714" y="5569225"/>
                  <a:ext cx="279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17" name="Entrada de lápiz 616">
                  <a:extLst>
                    <a:ext uri="{FF2B5EF4-FFF2-40B4-BE49-F238E27FC236}">
                      <a16:creationId xmlns:a16="http://schemas.microsoft.com/office/drawing/2014/main" id="{31B47A3C-F41B-4B72-9E46-C246AB75B680}"/>
                    </a:ext>
                  </a:extLst>
                </p14:cNvPr>
                <p14:cNvContentPartPr/>
                <p14:nvPr/>
              </p14:nvContentPartPr>
              <p14:xfrm>
                <a:off x="8851634" y="5595145"/>
                <a:ext cx="380160" cy="230760"/>
              </p14:xfrm>
            </p:contentPart>
          </mc:Choice>
          <mc:Fallback xmlns="">
            <p:pic>
              <p:nvPicPr>
                <p:cNvPr id="617" name="Entrada de lápiz 616">
                  <a:extLst>
                    <a:ext uri="{FF2B5EF4-FFF2-40B4-BE49-F238E27FC236}">
                      <a16:creationId xmlns:a16="http://schemas.microsoft.com/office/drawing/2014/main" id="{31B47A3C-F41B-4B72-9E46-C246AB75B68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42994" y="5586505"/>
                  <a:ext cx="3978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upo 621">
            <a:extLst>
              <a:ext uri="{FF2B5EF4-FFF2-40B4-BE49-F238E27FC236}">
                <a16:creationId xmlns:a16="http://schemas.microsoft.com/office/drawing/2014/main" id="{F3C5A651-1043-44B0-8CEF-F8B490C8F76C}"/>
              </a:ext>
            </a:extLst>
          </p:cNvPr>
          <p:cNvGrpSpPr/>
          <p:nvPr/>
        </p:nvGrpSpPr>
        <p:grpSpPr>
          <a:xfrm>
            <a:off x="704474" y="6322345"/>
            <a:ext cx="1136160" cy="143640"/>
            <a:chOff x="704474" y="6322345"/>
            <a:chExt cx="11361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20" name="Entrada de lápiz 619">
                  <a:extLst>
                    <a:ext uri="{FF2B5EF4-FFF2-40B4-BE49-F238E27FC236}">
                      <a16:creationId xmlns:a16="http://schemas.microsoft.com/office/drawing/2014/main" id="{7A4F9BD1-4DDF-46EE-BB1A-C4BD48DCD420}"/>
                    </a:ext>
                  </a:extLst>
                </p14:cNvPr>
                <p14:cNvContentPartPr/>
                <p14:nvPr/>
              </p14:nvContentPartPr>
              <p14:xfrm>
                <a:off x="704474" y="6322345"/>
                <a:ext cx="1011600" cy="23040"/>
              </p14:xfrm>
            </p:contentPart>
          </mc:Choice>
          <mc:Fallback xmlns="">
            <p:pic>
              <p:nvPicPr>
                <p:cNvPr id="620" name="Entrada de lápiz 619">
                  <a:extLst>
                    <a:ext uri="{FF2B5EF4-FFF2-40B4-BE49-F238E27FC236}">
                      <a16:creationId xmlns:a16="http://schemas.microsoft.com/office/drawing/2014/main" id="{7A4F9BD1-4DDF-46EE-BB1A-C4BD48DCD42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5834" y="6313345"/>
                  <a:ext cx="1029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21" name="Entrada de lápiz 620">
                  <a:extLst>
                    <a:ext uri="{FF2B5EF4-FFF2-40B4-BE49-F238E27FC236}">
                      <a16:creationId xmlns:a16="http://schemas.microsoft.com/office/drawing/2014/main" id="{A81D607A-64F1-4BF3-B33D-90126B121114}"/>
                    </a:ext>
                  </a:extLst>
                </p14:cNvPr>
                <p14:cNvContentPartPr/>
                <p14:nvPr/>
              </p14:nvContentPartPr>
              <p14:xfrm>
                <a:off x="731834" y="6384265"/>
                <a:ext cx="1108800" cy="81720"/>
              </p14:xfrm>
            </p:contentPart>
          </mc:Choice>
          <mc:Fallback xmlns="">
            <p:pic>
              <p:nvPicPr>
                <p:cNvPr id="621" name="Entrada de lápiz 620">
                  <a:extLst>
                    <a:ext uri="{FF2B5EF4-FFF2-40B4-BE49-F238E27FC236}">
                      <a16:creationId xmlns:a16="http://schemas.microsoft.com/office/drawing/2014/main" id="{A81D607A-64F1-4BF3-B33D-90126B12111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3194" y="6375625"/>
                  <a:ext cx="11264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upo 624">
            <a:extLst>
              <a:ext uri="{FF2B5EF4-FFF2-40B4-BE49-F238E27FC236}">
                <a16:creationId xmlns:a16="http://schemas.microsoft.com/office/drawing/2014/main" id="{88C3FB52-5606-4573-A7D1-A11D8AB983F1}"/>
              </a:ext>
            </a:extLst>
          </p:cNvPr>
          <p:cNvGrpSpPr/>
          <p:nvPr/>
        </p:nvGrpSpPr>
        <p:grpSpPr>
          <a:xfrm>
            <a:off x="8003834" y="6239905"/>
            <a:ext cx="1447920" cy="153000"/>
            <a:chOff x="8003834" y="6239905"/>
            <a:chExt cx="144792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23" name="Entrada de lápiz 622">
                  <a:extLst>
                    <a:ext uri="{FF2B5EF4-FFF2-40B4-BE49-F238E27FC236}">
                      <a16:creationId xmlns:a16="http://schemas.microsoft.com/office/drawing/2014/main" id="{3498E286-A5C8-4D2A-BB10-CA4E08679AD1}"/>
                    </a:ext>
                  </a:extLst>
                </p14:cNvPr>
                <p14:cNvContentPartPr/>
                <p14:nvPr/>
              </p14:nvContentPartPr>
              <p14:xfrm>
                <a:off x="8170514" y="6239905"/>
                <a:ext cx="1281240" cy="66960"/>
              </p14:xfrm>
            </p:contentPart>
          </mc:Choice>
          <mc:Fallback xmlns="">
            <p:pic>
              <p:nvPicPr>
                <p:cNvPr id="623" name="Entrada de lápiz 622">
                  <a:extLst>
                    <a:ext uri="{FF2B5EF4-FFF2-40B4-BE49-F238E27FC236}">
                      <a16:creationId xmlns:a16="http://schemas.microsoft.com/office/drawing/2014/main" id="{3498E286-A5C8-4D2A-BB10-CA4E08679AD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161874" y="6230905"/>
                  <a:ext cx="1298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624" name="Entrada de lápiz 623">
                  <a:extLst>
                    <a:ext uri="{FF2B5EF4-FFF2-40B4-BE49-F238E27FC236}">
                      <a16:creationId xmlns:a16="http://schemas.microsoft.com/office/drawing/2014/main" id="{22974C63-7674-4125-9886-D89ED0A9C40D}"/>
                    </a:ext>
                  </a:extLst>
                </p14:cNvPr>
                <p14:cNvContentPartPr/>
                <p14:nvPr/>
              </p14:nvContentPartPr>
              <p14:xfrm>
                <a:off x="8003834" y="6358705"/>
                <a:ext cx="1413000" cy="34200"/>
              </p14:xfrm>
            </p:contentPart>
          </mc:Choice>
          <mc:Fallback xmlns="">
            <p:pic>
              <p:nvPicPr>
                <p:cNvPr id="624" name="Entrada de lápiz 623">
                  <a:extLst>
                    <a:ext uri="{FF2B5EF4-FFF2-40B4-BE49-F238E27FC236}">
                      <a16:creationId xmlns:a16="http://schemas.microsoft.com/office/drawing/2014/main" id="{22974C63-7674-4125-9886-D89ED0A9C40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94834" y="6349705"/>
                  <a:ext cx="14306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208B53C0-7B75-4709-A9E2-D63EA5898F39}"/>
              </a:ext>
            </a:extLst>
          </p:cNvPr>
          <p:cNvGrpSpPr/>
          <p:nvPr/>
        </p:nvGrpSpPr>
        <p:grpSpPr>
          <a:xfrm>
            <a:off x="251594" y="4187905"/>
            <a:ext cx="333360" cy="333720"/>
            <a:chOff x="251594" y="4187905"/>
            <a:chExt cx="33336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B23C431E-5643-4979-9C11-7922310E6C03}"/>
                    </a:ext>
                  </a:extLst>
                </p14:cNvPr>
                <p14:cNvContentPartPr/>
                <p14:nvPr/>
              </p14:nvContentPartPr>
              <p14:xfrm>
                <a:off x="251594" y="4202665"/>
                <a:ext cx="176040" cy="3189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B23C431E-5643-4979-9C11-7922310E6C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2594" y="4193665"/>
                  <a:ext cx="193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651F641-D2B5-4A0B-BD3C-E427673D4E4F}"/>
                    </a:ext>
                  </a:extLst>
                </p14:cNvPr>
                <p14:cNvContentPartPr/>
                <p14:nvPr/>
              </p14:nvContentPartPr>
              <p14:xfrm>
                <a:off x="496754" y="4341625"/>
                <a:ext cx="88200" cy="1231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651F641-D2B5-4A0B-BD3C-E427673D4E4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8114" y="4332625"/>
                  <a:ext cx="105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84A2C27-D2DD-4BF3-98D1-C8E15D2AE89D}"/>
                    </a:ext>
                  </a:extLst>
                </p14:cNvPr>
                <p14:cNvContentPartPr/>
                <p14:nvPr/>
              </p14:nvContentPartPr>
              <p14:xfrm>
                <a:off x="492074" y="4187905"/>
                <a:ext cx="83160" cy="1220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84A2C27-D2DD-4BF3-98D1-C8E15D2AE89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3434" y="4178905"/>
                  <a:ext cx="1008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09AEDA8-3DA7-4158-9DE1-3E56613A3004}"/>
              </a:ext>
            </a:extLst>
          </p:cNvPr>
          <p:cNvGrpSpPr/>
          <p:nvPr/>
        </p:nvGrpSpPr>
        <p:grpSpPr>
          <a:xfrm>
            <a:off x="8403434" y="3949585"/>
            <a:ext cx="1178280" cy="1318320"/>
            <a:chOff x="8403434" y="3949585"/>
            <a:chExt cx="1178280" cy="13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A8CBE9B-0ECA-4A94-ABFE-5AFAAC15BA3F}"/>
                    </a:ext>
                  </a:extLst>
                </p14:cNvPr>
                <p14:cNvContentPartPr/>
                <p14:nvPr/>
              </p14:nvContentPartPr>
              <p14:xfrm>
                <a:off x="8403434" y="3949585"/>
                <a:ext cx="1155600" cy="12207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A8CBE9B-0ECA-4A94-ABFE-5AFAAC15BA3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94794" y="3940585"/>
                  <a:ext cx="117324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6788E73-7E16-4FDC-A812-51707850D82D}"/>
                    </a:ext>
                  </a:extLst>
                </p14:cNvPr>
                <p14:cNvContentPartPr/>
                <p14:nvPr/>
              </p14:nvContentPartPr>
              <p14:xfrm>
                <a:off x="9115154" y="4953985"/>
                <a:ext cx="466560" cy="3139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6788E73-7E16-4FDC-A812-51707850D82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06514" y="4945345"/>
                  <a:ext cx="484200" cy="33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273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FFCEC4E-BD37-45F8-B310-B17D2306B7CB}"/>
                  </a:ext>
                </a:extLst>
              </p14:cNvPr>
              <p14:cNvContentPartPr/>
              <p14:nvPr/>
            </p14:nvContentPartPr>
            <p14:xfrm>
              <a:off x="690434" y="618505"/>
              <a:ext cx="273600" cy="261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FFCEC4E-BD37-45F8-B310-B17D2306B7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794" y="609505"/>
                <a:ext cx="2912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A196189-EE4C-4EF8-8707-C5A292CE46FE}"/>
                  </a:ext>
                </a:extLst>
              </p14:cNvPr>
              <p14:cNvContentPartPr/>
              <p14:nvPr/>
            </p14:nvContentPartPr>
            <p14:xfrm>
              <a:off x="1048634" y="786625"/>
              <a:ext cx="96840" cy="954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A196189-EE4C-4EF8-8707-C5A292CE46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9634" y="777985"/>
                <a:ext cx="1144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52D82D2D-B619-40DE-ACF4-F5E3943C4882}"/>
                  </a:ext>
                </a:extLst>
              </p14:cNvPr>
              <p14:cNvContentPartPr/>
              <p14:nvPr/>
            </p14:nvContentPartPr>
            <p14:xfrm>
              <a:off x="1086794" y="698785"/>
              <a:ext cx="78480" cy="997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52D82D2D-B619-40DE-ACF4-F5E3943C4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7794" y="689785"/>
                <a:ext cx="961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950C8025-BD8D-4556-B631-4EA07572A668}"/>
                  </a:ext>
                </a:extLst>
              </p14:cNvPr>
              <p14:cNvContentPartPr/>
              <p14:nvPr/>
            </p14:nvContentPartPr>
            <p14:xfrm>
              <a:off x="1986434" y="517705"/>
              <a:ext cx="324720" cy="2286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950C8025-BD8D-4556-B631-4EA07572A6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7434" y="508705"/>
                <a:ext cx="3423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882987A0-64FD-4927-866A-AFA038A4E20C}"/>
                  </a:ext>
                </a:extLst>
              </p14:cNvPr>
              <p14:cNvContentPartPr/>
              <p14:nvPr/>
            </p14:nvContentPartPr>
            <p14:xfrm>
              <a:off x="2474954" y="660625"/>
              <a:ext cx="67680" cy="113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882987A0-64FD-4927-866A-AFA038A4E2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66314" y="651625"/>
                <a:ext cx="85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B71DEE1-BFEE-4525-BE12-F6009AF88B34}"/>
                  </a:ext>
                </a:extLst>
              </p14:cNvPr>
              <p14:cNvContentPartPr/>
              <p14:nvPr/>
            </p14:nvContentPartPr>
            <p14:xfrm>
              <a:off x="2469914" y="605905"/>
              <a:ext cx="72000" cy="98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B71DEE1-BFEE-4525-BE12-F6009AF88B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61274" y="597265"/>
                <a:ext cx="89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51B62DD-0466-4284-A6D4-433D10CDE34C}"/>
                  </a:ext>
                </a:extLst>
              </p14:cNvPr>
              <p14:cNvContentPartPr/>
              <p14:nvPr/>
            </p14:nvContentPartPr>
            <p14:xfrm>
              <a:off x="2666834" y="710305"/>
              <a:ext cx="141120" cy="82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51B62DD-0466-4284-A6D4-433D10CDE3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8194" y="701665"/>
                <a:ext cx="1587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40374CFE-D026-4953-AA6A-6DA28FF1F97D}"/>
                  </a:ext>
                </a:extLst>
              </p14:cNvPr>
              <p14:cNvContentPartPr/>
              <p14:nvPr/>
            </p14:nvContentPartPr>
            <p14:xfrm>
              <a:off x="3159674" y="579985"/>
              <a:ext cx="347400" cy="22932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40374CFE-D026-4953-AA6A-6DA28FF1F9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1034" y="571345"/>
                <a:ext cx="36504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BEAE9B78-BB78-4889-83A3-A960D5F9CA58}"/>
              </a:ext>
            </a:extLst>
          </p:cNvPr>
          <p:cNvGrpSpPr/>
          <p:nvPr/>
        </p:nvGrpSpPr>
        <p:grpSpPr>
          <a:xfrm>
            <a:off x="3827834" y="420145"/>
            <a:ext cx="1440360" cy="355680"/>
            <a:chOff x="3827834" y="420145"/>
            <a:chExt cx="14403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9D9AA5D-99FD-47BA-B462-92045DCA6043}"/>
                    </a:ext>
                  </a:extLst>
                </p14:cNvPr>
                <p14:cNvContentPartPr/>
                <p14:nvPr/>
              </p14:nvContentPartPr>
              <p14:xfrm>
                <a:off x="3827834" y="518065"/>
                <a:ext cx="344520" cy="1864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9D9AA5D-99FD-47BA-B462-92045DCA60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18834" y="509425"/>
                  <a:ext cx="362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FFC4924-077C-4329-AAA1-2292BAD7E00E}"/>
                    </a:ext>
                  </a:extLst>
                </p14:cNvPr>
                <p14:cNvContentPartPr/>
                <p14:nvPr/>
              </p14:nvContentPartPr>
              <p14:xfrm>
                <a:off x="4290074" y="420145"/>
                <a:ext cx="55800" cy="1170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FFC4924-077C-4329-AAA1-2292BAD7E0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1434" y="411505"/>
                  <a:ext cx="73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561A7205-63AE-45BC-ACF1-DA1FCE4CB0E2}"/>
                    </a:ext>
                  </a:extLst>
                </p14:cNvPr>
                <p14:cNvContentPartPr/>
                <p14:nvPr/>
              </p14:nvContentPartPr>
              <p14:xfrm>
                <a:off x="4434074" y="531385"/>
                <a:ext cx="285840" cy="2444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561A7205-63AE-45BC-ACF1-DA1FCE4CB0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25434" y="522745"/>
                  <a:ext cx="303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CA3A103-7108-4016-9E36-4F110C0787B9}"/>
                    </a:ext>
                  </a:extLst>
                </p14:cNvPr>
                <p14:cNvContentPartPr/>
                <p14:nvPr/>
              </p14:nvContentPartPr>
              <p14:xfrm>
                <a:off x="4941314" y="488185"/>
                <a:ext cx="326880" cy="2206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CA3A103-7108-4016-9E36-4F110C0787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32314" y="479185"/>
                  <a:ext cx="34452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1F3AC75A-707A-4044-894A-05B6BAD68981}"/>
              </a:ext>
            </a:extLst>
          </p:cNvPr>
          <p:cNvGrpSpPr/>
          <p:nvPr/>
        </p:nvGrpSpPr>
        <p:grpSpPr>
          <a:xfrm>
            <a:off x="6279434" y="479905"/>
            <a:ext cx="468720" cy="210240"/>
            <a:chOff x="6279434" y="479905"/>
            <a:chExt cx="46872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FB12F19-DB26-400A-94DE-C8C392FE2EAD}"/>
                    </a:ext>
                  </a:extLst>
                </p14:cNvPr>
                <p14:cNvContentPartPr/>
                <p14:nvPr/>
              </p14:nvContentPartPr>
              <p14:xfrm>
                <a:off x="6536114" y="510145"/>
                <a:ext cx="16200" cy="1404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FB12F19-DB26-400A-94DE-C8C392FE2E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27114" y="501145"/>
                  <a:ext cx="33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43750EF-ABD5-4877-AC43-42B67897FB0D}"/>
                    </a:ext>
                  </a:extLst>
                </p14:cNvPr>
                <p14:cNvContentPartPr/>
                <p14:nvPr/>
              </p14:nvContentPartPr>
              <p14:xfrm>
                <a:off x="6279434" y="479905"/>
                <a:ext cx="468720" cy="2102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43750EF-ABD5-4877-AC43-42B67897FB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70794" y="470905"/>
                  <a:ext cx="48636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51FB487-FB91-4708-ABB4-6DEA755B289D}"/>
              </a:ext>
            </a:extLst>
          </p:cNvPr>
          <p:cNvGrpSpPr/>
          <p:nvPr/>
        </p:nvGrpSpPr>
        <p:grpSpPr>
          <a:xfrm>
            <a:off x="7433954" y="381625"/>
            <a:ext cx="1074960" cy="303120"/>
            <a:chOff x="7433954" y="381625"/>
            <a:chExt cx="10749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7DFBD17-5CAA-4B2A-9A26-E5672FE26F5B}"/>
                    </a:ext>
                  </a:extLst>
                </p14:cNvPr>
                <p14:cNvContentPartPr/>
                <p14:nvPr/>
              </p14:nvContentPartPr>
              <p14:xfrm>
                <a:off x="7433954" y="487825"/>
                <a:ext cx="243000" cy="1969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7DFBD17-5CAA-4B2A-9A26-E5672FE26F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25314" y="479185"/>
                  <a:ext cx="260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13B4BBC-44FF-4793-98FE-9DF7B00F3CCB}"/>
                    </a:ext>
                  </a:extLst>
                </p14:cNvPr>
                <p14:cNvContentPartPr/>
                <p14:nvPr/>
              </p14:nvContentPartPr>
              <p14:xfrm>
                <a:off x="7821314" y="469465"/>
                <a:ext cx="131760" cy="203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13B4BBC-44FF-4793-98FE-9DF7B00F3C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12314" y="460825"/>
                  <a:ext cx="149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32A1395-2ADA-4E1F-B846-CA2B9C4C5ECB}"/>
                    </a:ext>
                  </a:extLst>
                </p14:cNvPr>
                <p14:cNvContentPartPr/>
                <p14:nvPr/>
              </p14:nvContentPartPr>
              <p14:xfrm>
                <a:off x="7645994" y="437065"/>
                <a:ext cx="349200" cy="360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32A1395-2ADA-4E1F-B846-CA2B9C4C5E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36994" y="428425"/>
                  <a:ext cx="366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F75FE97B-1355-41EB-8255-A7D9DB874DDD}"/>
                    </a:ext>
                  </a:extLst>
                </p14:cNvPr>
                <p14:cNvContentPartPr/>
                <p14:nvPr/>
              </p14:nvContentPartPr>
              <p14:xfrm>
                <a:off x="7691714" y="558025"/>
                <a:ext cx="331920" cy="226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75FE97B-1355-41EB-8255-A7D9DB874D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83074" y="549385"/>
                  <a:ext cx="349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4DFA51E-B2AD-4083-B08E-130766260C45}"/>
                    </a:ext>
                  </a:extLst>
                </p14:cNvPr>
                <p14:cNvContentPartPr/>
                <p14:nvPr/>
              </p14:nvContentPartPr>
              <p14:xfrm>
                <a:off x="8202194" y="468745"/>
                <a:ext cx="121680" cy="1742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4DFA51E-B2AD-4083-B08E-130766260C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93194" y="460105"/>
                  <a:ext cx="139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5B4FCAC-7A56-4810-BC16-E1CB255A418D}"/>
                    </a:ext>
                  </a:extLst>
                </p14:cNvPr>
                <p14:cNvContentPartPr/>
                <p14:nvPr/>
              </p14:nvContentPartPr>
              <p14:xfrm>
                <a:off x="8068274" y="381625"/>
                <a:ext cx="440640" cy="752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5B4FCAC-7A56-4810-BC16-E1CB255A41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59274" y="372985"/>
                  <a:ext cx="458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F1AEB1A-2C1C-4613-B8DC-9379177D0C25}"/>
                    </a:ext>
                  </a:extLst>
                </p14:cNvPr>
                <p14:cNvContentPartPr/>
                <p14:nvPr/>
              </p14:nvContentPartPr>
              <p14:xfrm>
                <a:off x="8248994" y="532105"/>
                <a:ext cx="146160" cy="205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F1AEB1A-2C1C-4613-B8DC-9379177D0C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39994" y="523465"/>
                  <a:ext cx="16380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EFAA0B64-7E1E-43CA-ADF0-D99CF3B5AE3B}"/>
                  </a:ext>
                </a:extLst>
              </p14:cNvPr>
              <p14:cNvContentPartPr/>
              <p14:nvPr/>
            </p14:nvContentPartPr>
            <p14:xfrm>
              <a:off x="4221674" y="1992985"/>
              <a:ext cx="158040" cy="7056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EFAA0B64-7E1E-43CA-ADF0-D99CF3B5AE3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12674" y="1984345"/>
                <a:ext cx="17568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o 67">
            <a:extLst>
              <a:ext uri="{FF2B5EF4-FFF2-40B4-BE49-F238E27FC236}">
                <a16:creationId xmlns:a16="http://schemas.microsoft.com/office/drawing/2014/main" id="{C70B8192-DB63-4C4A-B47A-6FCE8EBA0101}"/>
              </a:ext>
            </a:extLst>
          </p:cNvPr>
          <p:cNvGrpSpPr/>
          <p:nvPr/>
        </p:nvGrpSpPr>
        <p:grpSpPr>
          <a:xfrm>
            <a:off x="834074" y="1389985"/>
            <a:ext cx="5387760" cy="2361240"/>
            <a:chOff x="834074" y="1389985"/>
            <a:chExt cx="5387760" cy="23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BD40E73-9D65-462F-BE44-AF75FD1A08A9}"/>
                    </a:ext>
                  </a:extLst>
                </p14:cNvPr>
                <p14:cNvContentPartPr/>
                <p14:nvPr/>
              </p14:nvContentPartPr>
              <p14:xfrm>
                <a:off x="834074" y="1582585"/>
                <a:ext cx="627480" cy="6256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BD40E73-9D65-462F-BE44-AF75FD1A08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5074" y="1573585"/>
                  <a:ext cx="64512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80AB2ED-9D1A-4514-9C2D-F16D2704BC01}"/>
                    </a:ext>
                  </a:extLst>
                </p14:cNvPr>
                <p14:cNvContentPartPr/>
                <p14:nvPr/>
              </p14:nvContentPartPr>
              <p14:xfrm>
                <a:off x="1859714" y="1708945"/>
                <a:ext cx="14760" cy="1389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80AB2ED-9D1A-4514-9C2D-F16D2704BC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51074" y="1700305"/>
                  <a:ext cx="32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7ED3958-BA62-46E2-BBB5-07A3BC7A0F2F}"/>
                    </a:ext>
                  </a:extLst>
                </p14:cNvPr>
                <p14:cNvContentPartPr/>
                <p14:nvPr/>
              </p14:nvContentPartPr>
              <p14:xfrm>
                <a:off x="1790594" y="1807225"/>
                <a:ext cx="187200" cy="18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7ED3958-BA62-46E2-BBB5-07A3BC7A0F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81594" y="1798225"/>
                  <a:ext cx="204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48673F9-7E6B-457F-8117-BEDEB9E0ADBE}"/>
                    </a:ext>
                  </a:extLst>
                </p14:cNvPr>
                <p14:cNvContentPartPr/>
                <p14:nvPr/>
              </p14:nvContentPartPr>
              <p14:xfrm>
                <a:off x="1996874" y="2111425"/>
                <a:ext cx="192960" cy="2174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48673F9-7E6B-457F-8117-BEDEB9E0AD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87874" y="2102425"/>
                  <a:ext cx="210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E1D0FEAB-C7A3-4F88-84C7-A432653A3C65}"/>
                    </a:ext>
                  </a:extLst>
                </p14:cNvPr>
                <p14:cNvContentPartPr/>
                <p14:nvPr/>
              </p14:nvContentPartPr>
              <p14:xfrm>
                <a:off x="2279834" y="2264425"/>
                <a:ext cx="60840" cy="972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E1D0FEAB-C7A3-4F88-84C7-A432653A3C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71194" y="2255785"/>
                  <a:ext cx="78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AFD102E-93B8-49A2-8FA1-9E3B35DA39A5}"/>
                    </a:ext>
                  </a:extLst>
                </p14:cNvPr>
                <p14:cNvContentPartPr/>
                <p14:nvPr/>
              </p14:nvContentPartPr>
              <p14:xfrm>
                <a:off x="2263994" y="2155705"/>
                <a:ext cx="87840" cy="946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AFD102E-93B8-49A2-8FA1-9E3B35DA39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54994" y="2147065"/>
                  <a:ext cx="105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C009029A-3483-4852-9A5E-F4CC333D5AA7}"/>
                    </a:ext>
                  </a:extLst>
                </p14:cNvPr>
                <p14:cNvContentPartPr/>
                <p14:nvPr/>
              </p14:nvContentPartPr>
              <p14:xfrm>
                <a:off x="2376314" y="2249665"/>
                <a:ext cx="191520" cy="89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C009029A-3483-4852-9A5E-F4CC333D5A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67314" y="2240665"/>
                  <a:ext cx="209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3DC31B3-7D38-483C-83CC-1637FC0F4FA6}"/>
                    </a:ext>
                  </a:extLst>
                </p14:cNvPr>
                <p14:cNvContentPartPr/>
                <p14:nvPr/>
              </p14:nvContentPartPr>
              <p14:xfrm>
                <a:off x="1174634" y="1389985"/>
                <a:ext cx="3194640" cy="2944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3DC31B3-7D38-483C-83CC-1637FC0F4F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65634" y="1381345"/>
                  <a:ext cx="3212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0AC885F-5F61-43C9-8E25-CE9D5573B6A5}"/>
                    </a:ext>
                  </a:extLst>
                </p14:cNvPr>
                <p14:cNvContentPartPr/>
                <p14:nvPr/>
              </p14:nvContentPartPr>
              <p14:xfrm>
                <a:off x="4231034" y="1669705"/>
                <a:ext cx="177120" cy="3952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0AC885F-5F61-43C9-8E25-CE9D5573B6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22034" y="1661065"/>
                  <a:ext cx="1947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3B2D422-A6B5-4009-9107-0765EE47A84C}"/>
                    </a:ext>
                  </a:extLst>
                </p14:cNvPr>
                <p14:cNvContentPartPr/>
                <p14:nvPr/>
              </p14:nvContentPartPr>
              <p14:xfrm>
                <a:off x="4263074" y="2473585"/>
                <a:ext cx="131760" cy="885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3B2D422-A6B5-4009-9107-0765EE47A8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54434" y="2464945"/>
                  <a:ext cx="149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58FFC33-0B77-43E4-848E-D9CABD51CC95}"/>
                    </a:ext>
                  </a:extLst>
                </p14:cNvPr>
                <p14:cNvContentPartPr/>
                <p14:nvPr/>
              </p14:nvContentPartPr>
              <p14:xfrm>
                <a:off x="4315994" y="2590225"/>
                <a:ext cx="43920" cy="3556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58FFC33-0B77-43E4-848E-D9CABD51CC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07354" y="2581225"/>
                  <a:ext cx="61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A60E200-1A3D-4D6F-A5B4-4357456BBC52}"/>
                    </a:ext>
                  </a:extLst>
                </p14:cNvPr>
                <p14:cNvContentPartPr/>
                <p14:nvPr/>
              </p14:nvContentPartPr>
              <p14:xfrm>
                <a:off x="1219274" y="2203225"/>
                <a:ext cx="55440" cy="6627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A60E200-1A3D-4D6F-A5B4-4357456BBC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0634" y="2194225"/>
                  <a:ext cx="7308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5BDA82A-33B9-4C53-A2AA-C4F7FC8E6D51}"/>
                    </a:ext>
                  </a:extLst>
                </p14:cNvPr>
                <p14:cNvContentPartPr/>
                <p14:nvPr/>
              </p14:nvContentPartPr>
              <p14:xfrm>
                <a:off x="4089194" y="2977225"/>
                <a:ext cx="590760" cy="3564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5BDA82A-33B9-4C53-A2AA-C4F7FC8E6D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80194" y="2968585"/>
                  <a:ext cx="6084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6534E23-D0F4-4810-BCB6-1DC55D15B4D7}"/>
                    </a:ext>
                  </a:extLst>
                </p14:cNvPr>
                <p14:cNvContentPartPr/>
                <p14:nvPr/>
              </p14:nvContentPartPr>
              <p14:xfrm>
                <a:off x="4823234" y="2800105"/>
                <a:ext cx="11520" cy="1468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6534E23-D0F4-4810-BCB6-1DC55D15B4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14594" y="2791105"/>
                  <a:ext cx="29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8BECBBF9-AB38-4BF4-A1DC-869010612519}"/>
                    </a:ext>
                  </a:extLst>
                </p14:cNvPr>
                <p14:cNvContentPartPr/>
                <p14:nvPr/>
              </p14:nvContentPartPr>
              <p14:xfrm>
                <a:off x="4750154" y="2913865"/>
                <a:ext cx="97920" cy="237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8BECBBF9-AB38-4BF4-A1DC-8690106125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41514" y="2905225"/>
                  <a:ext cx="11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8D02936-11EC-4EB6-8BD0-CE78D5C324F3}"/>
                    </a:ext>
                  </a:extLst>
                </p14:cNvPr>
                <p14:cNvContentPartPr/>
                <p14:nvPr/>
              </p14:nvContentPartPr>
              <p14:xfrm>
                <a:off x="4835834" y="3056065"/>
                <a:ext cx="212400" cy="2080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8D02936-11EC-4EB6-8BD0-CE78D5C324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26834" y="3047065"/>
                  <a:ext cx="230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D8CC2A6-F85C-4441-A5F9-CFFC3F00EC4A}"/>
                    </a:ext>
                  </a:extLst>
                </p14:cNvPr>
                <p14:cNvContentPartPr/>
                <p14:nvPr/>
              </p14:nvContentPartPr>
              <p14:xfrm>
                <a:off x="5096474" y="3185665"/>
                <a:ext cx="181800" cy="1180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D8CC2A6-F85C-4441-A5F9-CFFC3F00EC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87474" y="3176665"/>
                  <a:ext cx="199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A96CB88-F87F-4414-A7C3-00A7DE98323F}"/>
                    </a:ext>
                  </a:extLst>
                </p14:cNvPr>
                <p14:cNvContentPartPr/>
                <p14:nvPr/>
              </p14:nvContentPartPr>
              <p14:xfrm>
                <a:off x="1212074" y="2781025"/>
                <a:ext cx="3210480" cy="9568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A96CB88-F87F-4414-A7C3-00A7DE98323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03434" y="2772025"/>
                  <a:ext cx="322812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A278481-8B89-4F38-B3EB-33AA79637684}"/>
                    </a:ext>
                  </a:extLst>
                </p14:cNvPr>
                <p14:cNvContentPartPr/>
                <p14:nvPr/>
              </p14:nvContentPartPr>
              <p14:xfrm>
                <a:off x="4331114" y="1594825"/>
                <a:ext cx="1470600" cy="874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A278481-8B89-4F38-B3EB-33AA7963768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22114" y="1586185"/>
                  <a:ext cx="1488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E87B441-8A3F-4770-85AC-43229FD01A81}"/>
                    </a:ext>
                  </a:extLst>
                </p14:cNvPr>
                <p14:cNvContentPartPr/>
                <p14:nvPr/>
              </p14:nvContentPartPr>
              <p14:xfrm>
                <a:off x="4372514" y="3663025"/>
                <a:ext cx="1849320" cy="882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E87B441-8A3F-4770-85AC-43229FD01A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63874" y="3654385"/>
                  <a:ext cx="1866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CD76427-6558-4CCA-989E-545C88CADFC6}"/>
                    </a:ext>
                  </a:extLst>
                </p14:cNvPr>
                <p14:cNvContentPartPr/>
                <p14:nvPr/>
              </p14:nvContentPartPr>
              <p14:xfrm>
                <a:off x="5477714" y="2152465"/>
                <a:ext cx="434520" cy="3510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CD76427-6558-4CCA-989E-545C88CADF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68714" y="2143825"/>
                  <a:ext cx="452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A7A6390-7BA9-4525-A545-D59A818DEA86}"/>
                    </a:ext>
                  </a:extLst>
                </p14:cNvPr>
                <p14:cNvContentPartPr/>
                <p14:nvPr/>
              </p14:nvContentPartPr>
              <p14:xfrm>
                <a:off x="6056234" y="2469625"/>
                <a:ext cx="150120" cy="133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A7A6390-7BA9-4525-A545-D59A818DEA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47594" y="2460625"/>
                  <a:ext cx="167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628C69A1-5ECE-4DDD-A285-12C5BB4F8BBE}"/>
                    </a:ext>
                  </a:extLst>
                </p14:cNvPr>
                <p14:cNvContentPartPr/>
                <p14:nvPr/>
              </p14:nvContentPartPr>
              <p14:xfrm>
                <a:off x="3021074" y="1813705"/>
                <a:ext cx="396720" cy="3225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628C69A1-5ECE-4DDD-A285-12C5BB4F8B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12074" y="1804705"/>
                  <a:ext cx="4143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0AC2A57-8361-49E6-910E-9DD9CB68995B}"/>
                    </a:ext>
                  </a:extLst>
                </p14:cNvPr>
                <p14:cNvContentPartPr/>
                <p14:nvPr/>
              </p14:nvContentPartPr>
              <p14:xfrm>
                <a:off x="3410234" y="2026105"/>
                <a:ext cx="299880" cy="1515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0AC2A57-8361-49E6-910E-9DD9CB6899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01234" y="2017105"/>
                  <a:ext cx="317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64623A71-AABC-4607-AEAE-C371B56FB57F}"/>
                    </a:ext>
                  </a:extLst>
                </p14:cNvPr>
                <p14:cNvContentPartPr/>
                <p14:nvPr/>
              </p14:nvContentPartPr>
              <p14:xfrm>
                <a:off x="4252634" y="2518585"/>
                <a:ext cx="122760" cy="597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64623A71-AABC-4607-AEAE-C371B56FB57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43634" y="2509945"/>
                  <a:ext cx="14040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C8975F78-19E1-4FD6-AEDB-88EF451ACFA7}"/>
                  </a:ext>
                </a:extLst>
              </p14:cNvPr>
              <p14:cNvContentPartPr/>
              <p14:nvPr/>
            </p14:nvContentPartPr>
            <p14:xfrm>
              <a:off x="6521354" y="2326705"/>
              <a:ext cx="246960" cy="1296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C8975F78-19E1-4FD6-AEDB-88EF451ACFA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12714" y="2318065"/>
                <a:ext cx="264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9C65B2BD-4465-46FE-83E5-9AEA164A7722}"/>
                  </a:ext>
                </a:extLst>
              </p14:cNvPr>
              <p14:cNvContentPartPr/>
              <p14:nvPr/>
            </p14:nvContentPartPr>
            <p14:xfrm>
              <a:off x="6560594" y="2447305"/>
              <a:ext cx="223560" cy="2232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9C65B2BD-4465-46FE-83E5-9AEA164A772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51594" y="2438665"/>
                <a:ext cx="24120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upo 79">
            <a:extLst>
              <a:ext uri="{FF2B5EF4-FFF2-40B4-BE49-F238E27FC236}">
                <a16:creationId xmlns:a16="http://schemas.microsoft.com/office/drawing/2014/main" id="{86A8F219-9F83-466F-B0F6-C39BAF988FDB}"/>
              </a:ext>
            </a:extLst>
          </p:cNvPr>
          <p:cNvGrpSpPr/>
          <p:nvPr/>
        </p:nvGrpSpPr>
        <p:grpSpPr>
          <a:xfrm>
            <a:off x="7124714" y="2118625"/>
            <a:ext cx="1179000" cy="315720"/>
            <a:chOff x="7124714" y="2118625"/>
            <a:chExt cx="11790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D3A047C-9BF3-406E-97B7-9C8C8D698324}"/>
                    </a:ext>
                  </a:extLst>
                </p14:cNvPr>
                <p14:cNvContentPartPr/>
                <p14:nvPr/>
              </p14:nvContentPartPr>
              <p14:xfrm>
                <a:off x="7124714" y="2118625"/>
                <a:ext cx="338040" cy="3016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D3A047C-9BF3-406E-97B7-9C8C8D69832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16074" y="2109985"/>
                  <a:ext cx="3556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397EDE5-4DCC-4D95-8F05-9A86218DDA2F}"/>
                    </a:ext>
                  </a:extLst>
                </p14:cNvPr>
                <p14:cNvContentPartPr/>
                <p14:nvPr/>
              </p14:nvContentPartPr>
              <p14:xfrm>
                <a:off x="7553114" y="2304385"/>
                <a:ext cx="82080" cy="129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397EDE5-4DCC-4D95-8F05-9A86218DDA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44474" y="2295385"/>
                  <a:ext cx="9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9ED8F3DE-2EB0-4647-94AD-C774AB197B57}"/>
                    </a:ext>
                  </a:extLst>
                </p14:cNvPr>
                <p14:cNvContentPartPr/>
                <p14:nvPr/>
              </p14:nvContentPartPr>
              <p14:xfrm>
                <a:off x="7531514" y="2193505"/>
                <a:ext cx="77040" cy="943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9ED8F3DE-2EB0-4647-94AD-C774AB197B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22874" y="2184505"/>
                  <a:ext cx="94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AFE8D8C5-E3C8-48F1-AC91-D7D2AB948E14}"/>
                    </a:ext>
                  </a:extLst>
                </p14:cNvPr>
                <p14:cNvContentPartPr/>
                <p14:nvPr/>
              </p14:nvContentPartPr>
              <p14:xfrm>
                <a:off x="7710794" y="2314825"/>
                <a:ext cx="177840" cy="1195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AFE8D8C5-E3C8-48F1-AC91-D7D2AB948E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01794" y="2305825"/>
                  <a:ext cx="195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D6FD622-726C-4AFB-AE66-DDDCBA69080B}"/>
                    </a:ext>
                  </a:extLst>
                </p14:cNvPr>
                <p14:cNvContentPartPr/>
                <p14:nvPr/>
              </p14:nvContentPartPr>
              <p14:xfrm>
                <a:off x="8238914" y="2192785"/>
                <a:ext cx="57600" cy="1764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D6FD622-726C-4AFB-AE66-DDDCBA6908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30274" y="2183785"/>
                  <a:ext cx="75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291737D1-8EC7-4A59-B527-D0DE33A6590E}"/>
                    </a:ext>
                  </a:extLst>
                </p14:cNvPr>
                <p14:cNvContentPartPr/>
                <p14:nvPr/>
              </p14:nvContentPartPr>
              <p14:xfrm>
                <a:off x="8110754" y="2328145"/>
                <a:ext cx="192960" cy="126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291737D1-8EC7-4A59-B527-D0DE33A659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02114" y="2319145"/>
                  <a:ext cx="2106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4CCF8A3F-6B2D-4E4B-9D5E-48409E5C37A7}"/>
              </a:ext>
            </a:extLst>
          </p:cNvPr>
          <p:cNvGrpSpPr/>
          <p:nvPr/>
        </p:nvGrpSpPr>
        <p:grpSpPr>
          <a:xfrm>
            <a:off x="8612954" y="2000905"/>
            <a:ext cx="601200" cy="345600"/>
            <a:chOff x="8612954" y="2000905"/>
            <a:chExt cx="60120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8FDDAF3-3AE3-4DEC-883F-194DA7732A92}"/>
                    </a:ext>
                  </a:extLst>
                </p14:cNvPr>
                <p14:cNvContentPartPr/>
                <p14:nvPr/>
              </p14:nvContentPartPr>
              <p14:xfrm>
                <a:off x="8612954" y="2000905"/>
                <a:ext cx="327240" cy="2847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8FDDAF3-3AE3-4DEC-883F-194DA7732A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3954" y="1991905"/>
                  <a:ext cx="344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5042F3C-560B-496C-9113-05DD7842505C}"/>
                    </a:ext>
                  </a:extLst>
                </p14:cNvPr>
                <p14:cNvContentPartPr/>
                <p14:nvPr/>
              </p14:nvContentPartPr>
              <p14:xfrm>
                <a:off x="8946314" y="2211505"/>
                <a:ext cx="267840" cy="1350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5042F3C-560B-496C-9113-05DD784250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37674" y="2202505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832C7878-FEC4-40BC-9FB6-FFC50909F328}"/>
              </a:ext>
            </a:extLst>
          </p:cNvPr>
          <p:cNvGrpSpPr/>
          <p:nvPr/>
        </p:nvGrpSpPr>
        <p:grpSpPr>
          <a:xfrm>
            <a:off x="1811834" y="130705"/>
            <a:ext cx="3783960" cy="1005120"/>
            <a:chOff x="1811834" y="130705"/>
            <a:chExt cx="3783960" cy="10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D50BE91-D2F8-405A-A593-A2800061EBDC}"/>
                    </a:ext>
                  </a:extLst>
                </p14:cNvPr>
                <p14:cNvContentPartPr/>
                <p14:nvPr/>
              </p14:nvContentPartPr>
              <p14:xfrm>
                <a:off x="1811834" y="228265"/>
                <a:ext cx="53280" cy="6786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D50BE91-D2F8-405A-A593-A2800061EB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02834" y="219625"/>
                  <a:ext cx="7092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B3B710F-7415-47DD-868C-878DB5548B21}"/>
                    </a:ext>
                  </a:extLst>
                </p14:cNvPr>
                <p14:cNvContentPartPr/>
                <p14:nvPr/>
              </p14:nvContentPartPr>
              <p14:xfrm>
                <a:off x="1813994" y="130705"/>
                <a:ext cx="3781800" cy="10051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B3B710F-7415-47DD-868C-878DB5548B2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04994" y="121705"/>
                  <a:ext cx="3799440" cy="10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F1EE3209-FA73-4469-BAD8-2FA3E3EF41FD}"/>
              </a:ext>
            </a:extLst>
          </p:cNvPr>
          <p:cNvGrpSpPr/>
          <p:nvPr/>
        </p:nvGrpSpPr>
        <p:grpSpPr>
          <a:xfrm>
            <a:off x="6342794" y="855385"/>
            <a:ext cx="2115720" cy="225000"/>
            <a:chOff x="6342794" y="855385"/>
            <a:chExt cx="21157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DDD322FD-4415-4C6D-839F-8D006A160A27}"/>
                    </a:ext>
                  </a:extLst>
                </p14:cNvPr>
                <p14:cNvContentPartPr/>
                <p14:nvPr/>
              </p14:nvContentPartPr>
              <p14:xfrm>
                <a:off x="6342794" y="855385"/>
                <a:ext cx="2082240" cy="918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DDD322FD-4415-4C6D-839F-8D006A160A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34154" y="846385"/>
                  <a:ext cx="2099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CD14E28-C565-43CB-BC06-26E3EB0CBF09}"/>
                    </a:ext>
                  </a:extLst>
                </p14:cNvPr>
                <p14:cNvContentPartPr/>
                <p14:nvPr/>
              </p14:nvContentPartPr>
              <p14:xfrm>
                <a:off x="6473474" y="1035385"/>
                <a:ext cx="1985040" cy="450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CD14E28-C565-43CB-BC06-26E3EB0CBF0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64474" y="1026745"/>
                  <a:ext cx="200268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D922A406-17A4-4E2B-9B38-AA0A0C8B0DE7}"/>
              </a:ext>
            </a:extLst>
          </p:cNvPr>
          <p:cNvGrpSpPr/>
          <p:nvPr/>
        </p:nvGrpSpPr>
        <p:grpSpPr>
          <a:xfrm>
            <a:off x="5651954" y="2641345"/>
            <a:ext cx="3954960" cy="256320"/>
            <a:chOff x="5651954" y="2641345"/>
            <a:chExt cx="39549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4D4755E-8175-4A78-9EB8-E082F6C93C78}"/>
                    </a:ext>
                  </a:extLst>
                </p14:cNvPr>
                <p14:cNvContentPartPr/>
                <p14:nvPr/>
              </p14:nvContentPartPr>
              <p14:xfrm>
                <a:off x="5651954" y="2641345"/>
                <a:ext cx="3819960" cy="1605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4D4755E-8175-4A78-9EB8-E082F6C93C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42954" y="2632345"/>
                  <a:ext cx="3837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DF51B67-E0B3-4AC9-9962-407AE4F52943}"/>
                    </a:ext>
                  </a:extLst>
                </p14:cNvPr>
                <p14:cNvContentPartPr/>
                <p14:nvPr/>
              </p14:nvContentPartPr>
              <p14:xfrm>
                <a:off x="5713154" y="2782105"/>
                <a:ext cx="3893760" cy="1155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DF51B67-E0B3-4AC9-9962-407AE4F529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04514" y="2773105"/>
                  <a:ext cx="39114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636F8F2-4C9D-4F41-8F75-F42D56B65CDE}"/>
              </a:ext>
            </a:extLst>
          </p:cNvPr>
          <p:cNvGrpSpPr/>
          <p:nvPr/>
        </p:nvGrpSpPr>
        <p:grpSpPr>
          <a:xfrm>
            <a:off x="9072314" y="691945"/>
            <a:ext cx="771840" cy="1068480"/>
            <a:chOff x="9072314" y="691945"/>
            <a:chExt cx="771840" cy="10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9C538CA-7649-4FAA-84DD-14A3525E5545}"/>
                    </a:ext>
                  </a:extLst>
                </p14:cNvPr>
                <p14:cNvContentPartPr/>
                <p14:nvPr/>
              </p14:nvContentPartPr>
              <p14:xfrm>
                <a:off x="9072314" y="691945"/>
                <a:ext cx="771840" cy="866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9C538CA-7649-4FAA-84DD-14A3525E55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63314" y="683305"/>
                  <a:ext cx="78948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00164E2-A1A6-43AD-8CEC-08D9B6121B1C}"/>
                    </a:ext>
                  </a:extLst>
                </p14:cNvPr>
                <p14:cNvContentPartPr/>
                <p14:nvPr/>
              </p14:nvContentPartPr>
              <p14:xfrm>
                <a:off x="9407834" y="1455145"/>
                <a:ext cx="429480" cy="3052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00164E2-A1A6-43AD-8CEC-08D9B6121B1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99194" y="1446505"/>
                  <a:ext cx="44712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9703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4B1D08-C6A6-4C4C-B9C4-8AC74D51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552450"/>
            <a:ext cx="9191625" cy="5753100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EE8C7D93-80E2-4558-953F-0C2AD5610729}"/>
              </a:ext>
            </a:extLst>
          </p:cNvPr>
          <p:cNvGrpSpPr/>
          <p:nvPr/>
        </p:nvGrpSpPr>
        <p:grpSpPr>
          <a:xfrm>
            <a:off x="670274" y="135385"/>
            <a:ext cx="2213640" cy="464400"/>
            <a:chOff x="670274" y="135385"/>
            <a:chExt cx="221364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F1FED5E0-20AD-4B99-8C27-AA65D63AEF48}"/>
                    </a:ext>
                  </a:extLst>
                </p14:cNvPr>
                <p14:cNvContentPartPr/>
                <p14:nvPr/>
              </p14:nvContentPartPr>
              <p14:xfrm>
                <a:off x="939554" y="385945"/>
                <a:ext cx="43560" cy="2138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F1FED5E0-20AD-4B99-8C27-AA65D63AEF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554" y="376945"/>
                  <a:ext cx="61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59AFE6C-D568-461A-AF0D-A58BB9958225}"/>
                    </a:ext>
                  </a:extLst>
                </p14:cNvPr>
                <p14:cNvContentPartPr/>
                <p14:nvPr/>
              </p14:nvContentPartPr>
              <p14:xfrm>
                <a:off x="670274" y="392425"/>
                <a:ext cx="383400" cy="230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59AFE6C-D568-461A-AF0D-A58BB99582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1274" y="383785"/>
                  <a:ext cx="401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1C58A2B-ADAE-4FFA-BF99-4C854DF622AA}"/>
                    </a:ext>
                  </a:extLst>
                </p14:cNvPr>
                <p14:cNvContentPartPr/>
                <p14:nvPr/>
              </p14:nvContentPartPr>
              <p14:xfrm>
                <a:off x="759194" y="509065"/>
                <a:ext cx="258840" cy="374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1C58A2B-ADAE-4FFA-BF99-4C854DF622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0194" y="500425"/>
                  <a:ext cx="276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92EC920-3A5A-4A13-93D4-00E1F9F55626}"/>
                    </a:ext>
                  </a:extLst>
                </p14:cNvPr>
                <p14:cNvContentPartPr/>
                <p14:nvPr/>
              </p14:nvContentPartPr>
              <p14:xfrm>
                <a:off x="1129634" y="457225"/>
                <a:ext cx="163440" cy="1418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92EC920-3A5A-4A13-93D4-00E1F9F556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20994" y="448225"/>
                  <a:ext cx="181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939158A-DEEE-4B79-A7DF-283CA462A70F}"/>
                    </a:ext>
                  </a:extLst>
                </p14:cNvPr>
                <p14:cNvContentPartPr/>
                <p14:nvPr/>
              </p14:nvContentPartPr>
              <p14:xfrm>
                <a:off x="1354634" y="398545"/>
                <a:ext cx="312480" cy="150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939158A-DEEE-4B79-A7DF-283CA462A7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5634" y="389545"/>
                  <a:ext cx="330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1178C74-F374-4F65-B28F-22C46DBD3A1B}"/>
                    </a:ext>
                  </a:extLst>
                </p14:cNvPr>
                <p14:cNvContentPartPr/>
                <p14:nvPr/>
              </p14:nvContentPartPr>
              <p14:xfrm>
                <a:off x="1747754" y="380545"/>
                <a:ext cx="322560" cy="1364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1178C74-F374-4F65-B28F-22C46DBD3A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38754" y="371545"/>
                  <a:ext cx="340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907F61B-179C-46D0-8A07-EE65B26CB0CD}"/>
                    </a:ext>
                  </a:extLst>
                </p14:cNvPr>
                <p14:cNvContentPartPr/>
                <p14:nvPr/>
              </p14:nvContentPartPr>
              <p14:xfrm>
                <a:off x="2149514" y="429865"/>
                <a:ext cx="43920" cy="655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907F61B-179C-46D0-8A07-EE65B26CB0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40514" y="421225"/>
                  <a:ext cx="61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90CCA0B-875B-4237-A00E-977A5E66ADDF}"/>
                    </a:ext>
                  </a:extLst>
                </p14:cNvPr>
                <p14:cNvContentPartPr/>
                <p14:nvPr/>
              </p14:nvContentPartPr>
              <p14:xfrm>
                <a:off x="2125394" y="272185"/>
                <a:ext cx="155520" cy="72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90CCA0B-875B-4237-A00E-977A5E66ADD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16754" y="263545"/>
                  <a:ext cx="173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97B1D0E-3D8A-4EC4-B5ED-EB24CD22C3BE}"/>
                    </a:ext>
                  </a:extLst>
                </p14:cNvPr>
                <p14:cNvContentPartPr/>
                <p14:nvPr/>
              </p14:nvContentPartPr>
              <p14:xfrm>
                <a:off x="2283074" y="135385"/>
                <a:ext cx="213480" cy="3783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97B1D0E-3D8A-4EC4-B5ED-EB24CD22C3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74434" y="126385"/>
                  <a:ext cx="231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0F1082A-B300-4463-B593-D598977C95CA}"/>
                    </a:ext>
                  </a:extLst>
                </p14:cNvPr>
                <p14:cNvContentPartPr/>
                <p14:nvPr/>
              </p14:nvContentPartPr>
              <p14:xfrm>
                <a:off x="2537594" y="311425"/>
                <a:ext cx="346320" cy="2095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0F1082A-B300-4463-B593-D598977C95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8954" y="302785"/>
                  <a:ext cx="3639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0C45AA3-C6EB-412C-A7EC-F76E0AC2653C}"/>
              </a:ext>
            </a:extLst>
          </p:cNvPr>
          <p:cNvGrpSpPr/>
          <p:nvPr/>
        </p:nvGrpSpPr>
        <p:grpSpPr>
          <a:xfrm>
            <a:off x="3376394" y="345265"/>
            <a:ext cx="530640" cy="187920"/>
            <a:chOff x="3376394" y="345265"/>
            <a:chExt cx="53064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F41F909-88AA-4A90-9550-E49C6367D381}"/>
                    </a:ext>
                  </a:extLst>
                </p14:cNvPr>
                <p14:cNvContentPartPr/>
                <p14:nvPr/>
              </p14:nvContentPartPr>
              <p14:xfrm>
                <a:off x="3414554" y="362905"/>
                <a:ext cx="17640" cy="1357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F41F909-88AA-4A90-9550-E49C6367D3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05554" y="354265"/>
                  <a:ext cx="35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7EB37C9-25BA-403F-AB0D-CADD9EE77FED}"/>
                    </a:ext>
                  </a:extLst>
                </p14:cNvPr>
                <p14:cNvContentPartPr/>
                <p14:nvPr/>
              </p14:nvContentPartPr>
              <p14:xfrm>
                <a:off x="3376394" y="384145"/>
                <a:ext cx="171000" cy="1490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7EB37C9-25BA-403F-AB0D-CADD9EE77F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67394" y="375505"/>
                  <a:ext cx="188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37A478F-8EDA-4FB7-B6B7-7A8C19A15A06}"/>
                    </a:ext>
                  </a:extLst>
                </p14:cNvPr>
                <p14:cNvContentPartPr/>
                <p14:nvPr/>
              </p14:nvContentPartPr>
              <p14:xfrm>
                <a:off x="3673394" y="345265"/>
                <a:ext cx="233640" cy="1605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37A478F-8EDA-4FB7-B6B7-7A8C19A15A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64754" y="336625"/>
                  <a:ext cx="251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A03A28E-F83C-49D1-BB78-6D9608C23466}"/>
                    </a:ext>
                  </a:extLst>
                </p14:cNvPr>
                <p14:cNvContentPartPr/>
                <p14:nvPr/>
              </p14:nvContentPartPr>
              <p14:xfrm>
                <a:off x="3673754" y="446785"/>
                <a:ext cx="99360" cy="16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A03A28E-F83C-49D1-BB78-6D9608C2346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64754" y="438145"/>
                  <a:ext cx="117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ED0CA1A-11C9-4CA7-81DB-AECFEEF68170}"/>
                    </a:ext>
                  </a:extLst>
                </p14:cNvPr>
                <p14:cNvContentPartPr/>
                <p14:nvPr/>
              </p14:nvContentPartPr>
              <p14:xfrm>
                <a:off x="3642434" y="354265"/>
                <a:ext cx="256320" cy="558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ED0CA1A-11C9-4CA7-81DB-AECFEEF6817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33434" y="345625"/>
                  <a:ext cx="27396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47817FFD-CBCE-4DEB-A73A-1E9743290914}"/>
              </a:ext>
            </a:extLst>
          </p:cNvPr>
          <p:cNvGrpSpPr/>
          <p:nvPr/>
        </p:nvGrpSpPr>
        <p:grpSpPr>
          <a:xfrm>
            <a:off x="4286474" y="209545"/>
            <a:ext cx="3909600" cy="320400"/>
            <a:chOff x="4286474" y="209545"/>
            <a:chExt cx="390960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9A96545-D49C-4045-A93A-B90DB2749185}"/>
                    </a:ext>
                  </a:extLst>
                </p14:cNvPr>
                <p14:cNvContentPartPr/>
                <p14:nvPr/>
              </p14:nvContentPartPr>
              <p14:xfrm>
                <a:off x="4539194" y="284065"/>
                <a:ext cx="29520" cy="1746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9A96545-D49C-4045-A93A-B90DB27491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0554" y="275065"/>
                  <a:ext cx="47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3AFE3866-4166-403C-8B05-A564FABB04C9}"/>
                    </a:ext>
                  </a:extLst>
                </p14:cNvPr>
                <p14:cNvContentPartPr/>
                <p14:nvPr/>
              </p14:nvContentPartPr>
              <p14:xfrm>
                <a:off x="4286474" y="329065"/>
                <a:ext cx="359280" cy="507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3AFE3866-4166-403C-8B05-A564FABB04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77834" y="320065"/>
                  <a:ext cx="376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3991E9F-60CE-45DE-8816-F560EF5108AB}"/>
                    </a:ext>
                  </a:extLst>
                </p14:cNvPr>
                <p14:cNvContentPartPr/>
                <p14:nvPr/>
              </p14:nvContentPartPr>
              <p14:xfrm>
                <a:off x="4699754" y="298825"/>
                <a:ext cx="327960" cy="1839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3991E9F-60CE-45DE-8816-F560EF5108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90754" y="289825"/>
                  <a:ext cx="345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CF68C6B-B770-4722-B653-F79918E86847}"/>
                    </a:ext>
                  </a:extLst>
                </p14:cNvPr>
                <p14:cNvContentPartPr/>
                <p14:nvPr/>
              </p14:nvContentPartPr>
              <p14:xfrm>
                <a:off x="5096474" y="289105"/>
                <a:ext cx="228600" cy="1728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CF68C6B-B770-4722-B653-F79918E868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7474" y="280105"/>
                  <a:ext cx="246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51B770B-2A7B-42E2-8C86-5793AEBFD150}"/>
                    </a:ext>
                  </a:extLst>
                </p14:cNvPr>
                <p14:cNvContentPartPr/>
                <p14:nvPr/>
              </p14:nvContentPartPr>
              <p14:xfrm>
                <a:off x="5332994" y="260305"/>
                <a:ext cx="243360" cy="1548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51B770B-2A7B-42E2-8C86-5793AEBFD15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23994" y="251665"/>
                  <a:ext cx="261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02F3092-07BA-490F-8825-7944C40375BE}"/>
                    </a:ext>
                  </a:extLst>
                </p14:cNvPr>
                <p14:cNvContentPartPr/>
                <p14:nvPr/>
              </p14:nvContentPartPr>
              <p14:xfrm>
                <a:off x="5610194" y="262465"/>
                <a:ext cx="217800" cy="2048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02F3092-07BA-490F-8825-7944C40375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01194" y="253465"/>
                  <a:ext cx="235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376B5D0-86D9-4CC8-95E3-79097B506835}"/>
                    </a:ext>
                  </a:extLst>
                </p14:cNvPr>
                <p14:cNvContentPartPr/>
                <p14:nvPr/>
              </p14:nvContentPartPr>
              <p14:xfrm>
                <a:off x="5883434" y="263185"/>
                <a:ext cx="72720" cy="1558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376B5D0-86D9-4CC8-95E3-79097B5068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74434" y="254545"/>
                  <a:ext cx="90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A50E085-FC37-49FD-94B0-6B416107BDF2}"/>
                    </a:ext>
                  </a:extLst>
                </p14:cNvPr>
                <p14:cNvContentPartPr/>
                <p14:nvPr/>
              </p14:nvContentPartPr>
              <p14:xfrm>
                <a:off x="5741954" y="258505"/>
                <a:ext cx="347760" cy="482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A50E085-FC37-49FD-94B0-6B416107BD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32954" y="249865"/>
                  <a:ext cx="365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8B6134C-F693-4A6C-A7E1-C580F96C99A6}"/>
                    </a:ext>
                  </a:extLst>
                </p14:cNvPr>
                <p14:cNvContentPartPr/>
                <p14:nvPr/>
              </p14:nvContentPartPr>
              <p14:xfrm>
                <a:off x="5859314" y="309265"/>
                <a:ext cx="313920" cy="561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8B6134C-F693-4A6C-A7E1-C580F96C99A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50314" y="300625"/>
                  <a:ext cx="331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BE75BB5-49BE-4524-B5C0-FCDEB49D1D6C}"/>
                    </a:ext>
                  </a:extLst>
                </p14:cNvPr>
                <p14:cNvContentPartPr/>
                <p14:nvPr/>
              </p14:nvContentPartPr>
              <p14:xfrm>
                <a:off x="6231554" y="300625"/>
                <a:ext cx="211320" cy="1774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BE75BB5-49BE-4524-B5C0-FCDEB49D1D6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22914" y="291625"/>
                  <a:ext cx="228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F3FFB1B-4FFB-4109-B7AA-140199EF164A}"/>
                    </a:ext>
                  </a:extLst>
                </p14:cNvPr>
                <p14:cNvContentPartPr/>
                <p14:nvPr/>
              </p14:nvContentPartPr>
              <p14:xfrm>
                <a:off x="6160634" y="322585"/>
                <a:ext cx="162720" cy="982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F3FFB1B-4FFB-4109-B7AA-140199EF164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51994" y="313945"/>
                  <a:ext cx="180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DDB502E-BA64-4FF1-AA25-C661EB0E68A1}"/>
                    </a:ext>
                  </a:extLst>
                </p14:cNvPr>
                <p14:cNvContentPartPr/>
                <p14:nvPr/>
              </p14:nvContentPartPr>
              <p14:xfrm>
                <a:off x="6505514" y="305305"/>
                <a:ext cx="336600" cy="193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DDB502E-BA64-4FF1-AA25-C661EB0E68A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96514" y="296305"/>
                  <a:ext cx="354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D3C3E28-EBB2-49A8-A5FC-41FDA4B721C7}"/>
                    </a:ext>
                  </a:extLst>
                </p14:cNvPr>
                <p14:cNvContentPartPr/>
                <p14:nvPr/>
              </p14:nvContentPartPr>
              <p14:xfrm>
                <a:off x="6862274" y="329425"/>
                <a:ext cx="207720" cy="2005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D3C3E28-EBB2-49A8-A5FC-41FDA4B721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53274" y="320785"/>
                  <a:ext cx="225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F8181DF-F760-4036-9134-4D3977FA0A6F}"/>
                    </a:ext>
                  </a:extLst>
                </p14:cNvPr>
                <p14:cNvContentPartPr/>
                <p14:nvPr/>
              </p14:nvContentPartPr>
              <p14:xfrm>
                <a:off x="6817994" y="433105"/>
                <a:ext cx="119520" cy="198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F8181DF-F760-4036-9134-4D3977FA0A6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09354" y="424105"/>
                  <a:ext cx="137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78C7B60-A2C2-41E6-8C26-E7152115269A}"/>
                    </a:ext>
                  </a:extLst>
                </p14:cNvPr>
                <p14:cNvContentPartPr/>
                <p14:nvPr/>
              </p14:nvContentPartPr>
              <p14:xfrm>
                <a:off x="6807194" y="352465"/>
                <a:ext cx="222840" cy="50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78C7B60-A2C2-41E6-8C26-E7152115269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98194" y="343825"/>
                  <a:ext cx="240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2C22DB5-C383-41B1-96B1-0CCC20939ACC}"/>
                    </a:ext>
                  </a:extLst>
                </p14:cNvPr>
                <p14:cNvContentPartPr/>
                <p14:nvPr/>
              </p14:nvContentPartPr>
              <p14:xfrm>
                <a:off x="7086914" y="292345"/>
                <a:ext cx="380880" cy="1954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2C22DB5-C383-41B1-96B1-0CCC20939AC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77914" y="283345"/>
                  <a:ext cx="398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0821F78B-A2E2-4639-9EBA-A920A7995152}"/>
                    </a:ext>
                  </a:extLst>
                </p14:cNvPr>
                <p14:cNvContentPartPr/>
                <p14:nvPr/>
              </p14:nvContentPartPr>
              <p14:xfrm>
                <a:off x="7472114" y="295585"/>
                <a:ext cx="266040" cy="160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0821F78B-A2E2-4639-9EBA-A920A799515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63114" y="286945"/>
                  <a:ext cx="28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296DA3E6-1286-4732-B1C9-C12464D2A792}"/>
                    </a:ext>
                  </a:extLst>
                </p14:cNvPr>
                <p14:cNvContentPartPr/>
                <p14:nvPr/>
              </p14:nvContentPartPr>
              <p14:xfrm>
                <a:off x="7751834" y="209545"/>
                <a:ext cx="82800" cy="183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296DA3E6-1286-4732-B1C9-C12464D2A79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43194" y="200545"/>
                  <a:ext cx="100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3E789AF-3D97-48FF-953D-7AC44433C262}"/>
                    </a:ext>
                  </a:extLst>
                </p14:cNvPr>
                <p14:cNvContentPartPr/>
                <p14:nvPr/>
              </p14:nvContentPartPr>
              <p14:xfrm>
                <a:off x="7883594" y="257065"/>
                <a:ext cx="312480" cy="252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3E789AF-3D97-48FF-953D-7AC44433C26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74594" y="248065"/>
                  <a:ext cx="330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7A53472-9650-43D7-8F91-33A1138041CE}"/>
              </a:ext>
            </a:extLst>
          </p:cNvPr>
          <p:cNvGrpSpPr/>
          <p:nvPr/>
        </p:nvGrpSpPr>
        <p:grpSpPr>
          <a:xfrm>
            <a:off x="8702594" y="235105"/>
            <a:ext cx="534240" cy="369360"/>
            <a:chOff x="8702594" y="235105"/>
            <a:chExt cx="53424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BF2503E-D8FA-4BBC-B297-71C261A9A9B0}"/>
                    </a:ext>
                  </a:extLst>
                </p14:cNvPr>
                <p14:cNvContentPartPr/>
                <p14:nvPr/>
              </p14:nvContentPartPr>
              <p14:xfrm>
                <a:off x="8702594" y="235105"/>
                <a:ext cx="412920" cy="3020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BF2503E-D8FA-4BBC-B297-71C261A9A9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93954" y="226465"/>
                  <a:ext cx="430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CAFBB6E-D396-4343-A8D1-77F851CD10AC}"/>
                    </a:ext>
                  </a:extLst>
                </p14:cNvPr>
                <p14:cNvContentPartPr/>
                <p14:nvPr/>
              </p14:nvContentPartPr>
              <p14:xfrm>
                <a:off x="9062594" y="501505"/>
                <a:ext cx="174240" cy="1029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CAFBB6E-D396-4343-A8D1-77F851CD10A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53954" y="492865"/>
                  <a:ext cx="19188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AA507656-938F-49AA-8D97-7B9C90E778DF}"/>
              </a:ext>
            </a:extLst>
          </p:cNvPr>
          <p:cNvGrpSpPr/>
          <p:nvPr/>
        </p:nvGrpSpPr>
        <p:grpSpPr>
          <a:xfrm>
            <a:off x="9541394" y="191545"/>
            <a:ext cx="1379520" cy="382680"/>
            <a:chOff x="9541394" y="191545"/>
            <a:chExt cx="13795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07C64E1-7E3D-4EFD-9CDE-FFFD093CEDFE}"/>
                    </a:ext>
                  </a:extLst>
                </p14:cNvPr>
                <p14:cNvContentPartPr/>
                <p14:nvPr/>
              </p14:nvContentPartPr>
              <p14:xfrm>
                <a:off x="9541394" y="443545"/>
                <a:ext cx="238680" cy="1238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07C64E1-7E3D-4EFD-9CDE-FFFD093CEDF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32754" y="434545"/>
                  <a:ext cx="256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B622D6C-4D03-4201-97CE-BDEDC4981F82}"/>
                    </a:ext>
                  </a:extLst>
                </p14:cNvPr>
                <p14:cNvContentPartPr/>
                <p14:nvPr/>
              </p14:nvContentPartPr>
              <p14:xfrm>
                <a:off x="9840194" y="407545"/>
                <a:ext cx="131040" cy="1562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B622D6C-4D03-4201-97CE-BDEDC4981F8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831194" y="398905"/>
                  <a:ext cx="148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2DA9802-7717-4B36-AA02-8F408BA84965}"/>
                    </a:ext>
                  </a:extLst>
                </p14:cNvPr>
                <p14:cNvContentPartPr/>
                <p14:nvPr/>
              </p14:nvContentPartPr>
              <p14:xfrm>
                <a:off x="10192994" y="191545"/>
                <a:ext cx="330480" cy="3157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2DA9802-7717-4B36-AA02-8F408BA8496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183994" y="182905"/>
                  <a:ext cx="3481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4EDCAEF-487F-415B-B15F-2F180BCE155B}"/>
                    </a:ext>
                  </a:extLst>
                </p14:cNvPr>
                <p14:cNvContentPartPr/>
                <p14:nvPr/>
              </p14:nvContentPartPr>
              <p14:xfrm>
                <a:off x="10622114" y="400705"/>
                <a:ext cx="40680" cy="1393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4EDCAEF-487F-415B-B15F-2F180BCE155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613114" y="392065"/>
                  <a:ext cx="58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04DAFBA-2D66-4576-9B9A-FB201BB1EB6F}"/>
                    </a:ext>
                  </a:extLst>
                </p14:cNvPr>
                <p14:cNvContentPartPr/>
                <p14:nvPr/>
              </p14:nvContentPartPr>
              <p14:xfrm>
                <a:off x="10614554" y="339505"/>
                <a:ext cx="82080" cy="1105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04DAFBA-2D66-4576-9B9A-FB201BB1EB6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05554" y="330505"/>
                  <a:ext cx="99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393AE40-5E36-4A6A-A2AB-183BBDAA577A}"/>
                    </a:ext>
                  </a:extLst>
                </p14:cNvPr>
                <p14:cNvContentPartPr/>
                <p14:nvPr/>
              </p14:nvContentPartPr>
              <p14:xfrm>
                <a:off x="10730114" y="410425"/>
                <a:ext cx="190800" cy="1638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393AE40-5E36-4A6A-A2AB-183BBDAA577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21114" y="401785"/>
                  <a:ext cx="208440" cy="18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292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6FC057-D543-4D48-B128-13BCB6242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760"/>
            <a:ext cx="12192000" cy="4077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B1D538A3-CD2B-4D3F-A130-7DC9297F8DB1}"/>
                  </a:ext>
                </a:extLst>
              </p14:cNvPr>
              <p14:cNvContentPartPr/>
              <p14:nvPr/>
            </p14:nvContentPartPr>
            <p14:xfrm>
              <a:off x="1763954" y="316105"/>
              <a:ext cx="45360" cy="291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B1D538A3-CD2B-4D3F-A130-7DC9297F8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5314" y="307465"/>
                <a:ext cx="63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A3789C45-C51D-4D63-A7C7-96D5B46C910C}"/>
                  </a:ext>
                </a:extLst>
              </p14:cNvPr>
              <p14:cNvContentPartPr/>
              <p14:nvPr/>
            </p14:nvContentPartPr>
            <p14:xfrm>
              <a:off x="1789514" y="500065"/>
              <a:ext cx="45000" cy="2124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A3789C45-C51D-4D63-A7C7-96D5B46C91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0874" y="491065"/>
                <a:ext cx="62640" cy="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23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EE98FDB-CEA1-49ED-83E5-4AD252E305F7}"/>
              </a:ext>
            </a:extLst>
          </p:cNvPr>
          <p:cNvGrpSpPr/>
          <p:nvPr/>
        </p:nvGrpSpPr>
        <p:grpSpPr>
          <a:xfrm>
            <a:off x="934013" y="764450"/>
            <a:ext cx="521640" cy="315000"/>
            <a:chOff x="955034" y="4884505"/>
            <a:chExt cx="52164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E34953C9-2C95-4849-B82F-6163CAD4C78F}"/>
                    </a:ext>
                  </a:extLst>
                </p14:cNvPr>
                <p14:cNvContentPartPr/>
                <p14:nvPr/>
              </p14:nvContentPartPr>
              <p14:xfrm>
                <a:off x="1139354" y="4884505"/>
                <a:ext cx="56520" cy="2030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E34953C9-2C95-4849-B82F-6163CAD4C7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714" y="4875865"/>
                  <a:ext cx="74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19F6B167-9012-4662-B984-6482BB28C14C}"/>
                    </a:ext>
                  </a:extLst>
                </p14:cNvPr>
                <p14:cNvContentPartPr/>
                <p14:nvPr/>
              </p14:nvContentPartPr>
              <p14:xfrm>
                <a:off x="955034" y="4905385"/>
                <a:ext cx="367200" cy="225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19F6B167-9012-4662-B984-6482BB28C1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6034" y="4896745"/>
                  <a:ext cx="384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544C739-8949-4732-82FC-9FA59AA74020}"/>
                    </a:ext>
                  </a:extLst>
                </p14:cNvPr>
                <p14:cNvContentPartPr/>
                <p14:nvPr/>
              </p14:nvContentPartPr>
              <p14:xfrm>
                <a:off x="1437074" y="5091505"/>
                <a:ext cx="39600" cy="1080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544C739-8949-4732-82FC-9FA59AA740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8074" y="5082505"/>
                  <a:ext cx="5724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FFB02E1-028F-468C-948D-A23FC455E27A}"/>
                  </a:ext>
                </a:extLst>
              </p14:cNvPr>
              <p14:cNvContentPartPr/>
              <p14:nvPr/>
            </p14:nvContentPartPr>
            <p14:xfrm>
              <a:off x="1737173" y="815210"/>
              <a:ext cx="286200" cy="1530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FFB02E1-028F-468C-948D-A23FC455E2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8173" y="806210"/>
                <a:ext cx="3038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5522724-9C1A-40F5-A603-7B33267789B8}"/>
                  </a:ext>
                </a:extLst>
              </p14:cNvPr>
              <p14:cNvContentPartPr/>
              <p14:nvPr/>
            </p14:nvContentPartPr>
            <p14:xfrm>
              <a:off x="2087813" y="777050"/>
              <a:ext cx="290160" cy="149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5522724-9C1A-40F5-A603-7B33267789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8813" y="768410"/>
                <a:ext cx="30780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o 7">
            <a:extLst>
              <a:ext uri="{FF2B5EF4-FFF2-40B4-BE49-F238E27FC236}">
                <a16:creationId xmlns:a16="http://schemas.microsoft.com/office/drawing/2014/main" id="{87DCFAD0-255E-44C3-A2DC-B7621706B32C}"/>
              </a:ext>
            </a:extLst>
          </p:cNvPr>
          <p:cNvGrpSpPr/>
          <p:nvPr/>
        </p:nvGrpSpPr>
        <p:grpSpPr>
          <a:xfrm>
            <a:off x="187373" y="714770"/>
            <a:ext cx="594000" cy="396360"/>
            <a:chOff x="208394" y="4834825"/>
            <a:chExt cx="59400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E181282-4794-4C96-BCC0-015119E09B09}"/>
                    </a:ext>
                  </a:extLst>
                </p14:cNvPr>
                <p14:cNvContentPartPr/>
                <p14:nvPr/>
              </p14:nvContentPartPr>
              <p14:xfrm>
                <a:off x="208394" y="4946425"/>
                <a:ext cx="266760" cy="1778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E181282-4794-4C96-BCC0-015119E09B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394" y="4937425"/>
                  <a:ext cx="284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6513672-8E68-48C8-94D5-41819C31C4C2}"/>
                    </a:ext>
                  </a:extLst>
                </p14:cNvPr>
                <p14:cNvContentPartPr/>
                <p14:nvPr/>
              </p14:nvContentPartPr>
              <p14:xfrm>
                <a:off x="494234" y="4834825"/>
                <a:ext cx="308160" cy="396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6513672-8E68-48C8-94D5-41819C31C4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5234" y="4826185"/>
                  <a:ext cx="32580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602F847-DA44-4092-81A7-8B57EEBE4AE3}"/>
              </a:ext>
            </a:extLst>
          </p:cNvPr>
          <p:cNvGrpSpPr/>
          <p:nvPr/>
        </p:nvGrpSpPr>
        <p:grpSpPr>
          <a:xfrm>
            <a:off x="2616293" y="666170"/>
            <a:ext cx="2168280" cy="332640"/>
            <a:chOff x="2637314" y="4786225"/>
            <a:chExt cx="216828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2B7E29A-6B23-4880-B5B5-C0BE471787D0}"/>
                    </a:ext>
                  </a:extLst>
                </p14:cNvPr>
                <p14:cNvContentPartPr/>
                <p14:nvPr/>
              </p14:nvContentPartPr>
              <p14:xfrm>
                <a:off x="2637314" y="5020945"/>
                <a:ext cx="87840" cy="979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2B7E29A-6B23-4880-B5B5-C0BE471787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8674" y="5011945"/>
                  <a:ext cx="105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597473D-A85F-46C5-8DE9-81620F8E0C97}"/>
                    </a:ext>
                  </a:extLst>
                </p14:cNvPr>
                <p14:cNvContentPartPr/>
                <p14:nvPr/>
              </p14:nvContentPartPr>
              <p14:xfrm>
                <a:off x="3143834" y="4849945"/>
                <a:ext cx="57240" cy="1486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597473D-A85F-46C5-8DE9-81620F8E0C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34834" y="4841305"/>
                  <a:ext cx="74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8607323-224F-431F-A9FF-270BCECA8993}"/>
                    </a:ext>
                  </a:extLst>
                </p14:cNvPr>
                <p14:cNvContentPartPr/>
                <p14:nvPr/>
              </p14:nvContentPartPr>
              <p14:xfrm>
                <a:off x="2956274" y="4809625"/>
                <a:ext cx="408960" cy="246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8607323-224F-431F-A9FF-270BCECA89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7634" y="4800625"/>
                  <a:ext cx="426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7DA1A84-7E94-47D9-ABEB-0F43326D0E2C}"/>
                    </a:ext>
                  </a:extLst>
                </p14:cNvPr>
                <p14:cNvContentPartPr/>
                <p14:nvPr/>
              </p14:nvContentPartPr>
              <p14:xfrm>
                <a:off x="3383594" y="4986385"/>
                <a:ext cx="164160" cy="125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7DA1A84-7E94-47D9-ABEB-0F43326D0E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74954" y="4977745"/>
                  <a:ext cx="181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B3BB4D7-ED6A-439E-B986-6E7DFFC2FB6B}"/>
                    </a:ext>
                  </a:extLst>
                </p14:cNvPr>
                <p14:cNvContentPartPr/>
                <p14:nvPr/>
              </p14:nvContentPartPr>
              <p14:xfrm>
                <a:off x="3679154" y="4861465"/>
                <a:ext cx="343800" cy="1692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B3BB4D7-ED6A-439E-B986-6E7DFFC2FB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0514" y="4852465"/>
                  <a:ext cx="361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02C9B7C-8B75-4150-A644-AA17114C7FF1}"/>
                    </a:ext>
                  </a:extLst>
                </p14:cNvPr>
                <p14:cNvContentPartPr/>
                <p14:nvPr/>
              </p14:nvContentPartPr>
              <p14:xfrm>
                <a:off x="4165154" y="4823665"/>
                <a:ext cx="90360" cy="1796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02C9B7C-8B75-4150-A644-AA17114C7F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56154" y="4815025"/>
                  <a:ext cx="108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7B716DE-F57D-44D4-B90E-A2AA758CE200}"/>
                    </a:ext>
                  </a:extLst>
                </p14:cNvPr>
                <p14:cNvContentPartPr/>
                <p14:nvPr/>
              </p14:nvContentPartPr>
              <p14:xfrm>
                <a:off x="4042754" y="4803505"/>
                <a:ext cx="385560" cy="439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7B716DE-F57D-44D4-B90E-A2AA758CE2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34114" y="4794505"/>
                  <a:ext cx="403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5D3BF99-2537-4D7F-BB50-503CA3ECFFB9}"/>
                    </a:ext>
                  </a:extLst>
                </p14:cNvPr>
                <p14:cNvContentPartPr/>
                <p14:nvPr/>
              </p14:nvContentPartPr>
              <p14:xfrm>
                <a:off x="4175594" y="4902505"/>
                <a:ext cx="288000" cy="28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5D3BF99-2537-4D7F-BB50-503CA3ECFF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6594" y="4893505"/>
                  <a:ext cx="305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7054A97-002D-434B-831D-9F6F50070F5B}"/>
                    </a:ext>
                  </a:extLst>
                </p14:cNvPr>
                <p14:cNvContentPartPr/>
                <p14:nvPr/>
              </p14:nvContentPartPr>
              <p14:xfrm>
                <a:off x="4596074" y="4829425"/>
                <a:ext cx="109440" cy="1782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7054A97-002D-434B-831D-9F6F50070F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87434" y="4820425"/>
                  <a:ext cx="127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147AFE6-0D9B-44EA-BABA-DB8DC6BBCA12}"/>
                    </a:ext>
                  </a:extLst>
                </p14:cNvPr>
                <p14:cNvContentPartPr/>
                <p14:nvPr/>
              </p14:nvContentPartPr>
              <p14:xfrm>
                <a:off x="4478714" y="4786225"/>
                <a:ext cx="326880" cy="680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147AFE6-0D9B-44EA-BABA-DB8DC6BBCA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69714" y="4777585"/>
                  <a:ext cx="344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77E89E1-DDA2-449C-9002-524721BBE5B2}"/>
                    </a:ext>
                  </a:extLst>
                </p14:cNvPr>
                <p14:cNvContentPartPr/>
                <p14:nvPr/>
              </p14:nvContentPartPr>
              <p14:xfrm>
                <a:off x="4633154" y="4902505"/>
                <a:ext cx="167760" cy="295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77E89E1-DDA2-449C-9002-524721BBE5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24514" y="4893505"/>
                  <a:ext cx="1854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8D7A36F9-DC64-4130-8EF4-D705AB02BBC6}"/>
                  </a:ext>
                </a:extLst>
              </p14:cNvPr>
              <p14:cNvContentPartPr/>
              <p14:nvPr/>
            </p14:nvContentPartPr>
            <p14:xfrm>
              <a:off x="6841973" y="153530"/>
              <a:ext cx="279720" cy="22644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8D7A36F9-DC64-4130-8EF4-D705AB02BB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2973" y="144530"/>
                <a:ext cx="2973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7ED9EAFA-0D35-42FF-866D-DF26BBF9EFA3}"/>
                  </a:ext>
                </a:extLst>
              </p14:cNvPr>
              <p14:cNvContentPartPr/>
              <p14:nvPr/>
            </p14:nvContentPartPr>
            <p14:xfrm>
              <a:off x="7168493" y="314450"/>
              <a:ext cx="41040" cy="10512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7ED9EAFA-0D35-42FF-866D-DF26BBF9EF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59853" y="305810"/>
                <a:ext cx="586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048896E6-36DB-41B8-83F1-F08E89F82E0B}"/>
                  </a:ext>
                </a:extLst>
              </p14:cNvPr>
              <p14:cNvContentPartPr/>
              <p14:nvPr/>
            </p14:nvContentPartPr>
            <p14:xfrm>
              <a:off x="6033413" y="654290"/>
              <a:ext cx="542160" cy="55800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048896E6-36DB-41B8-83F1-F08E89F82E0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24413" y="645290"/>
                <a:ext cx="5598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C690EF69-32F5-4575-A124-53287DAD83EE}"/>
                  </a:ext>
                </a:extLst>
              </p14:cNvPr>
              <p14:cNvContentPartPr/>
              <p14:nvPr/>
            </p14:nvContentPartPr>
            <p14:xfrm>
              <a:off x="6011813" y="769490"/>
              <a:ext cx="24120" cy="14904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C690EF69-32F5-4575-A124-53287DAD83E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03173" y="760490"/>
                <a:ext cx="41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3B03747A-D755-481B-8C66-58A466DBF83F}"/>
                  </a:ext>
                </a:extLst>
              </p14:cNvPr>
              <p14:cNvContentPartPr/>
              <p14:nvPr/>
            </p14:nvContentPartPr>
            <p14:xfrm>
              <a:off x="5947013" y="886490"/>
              <a:ext cx="172080" cy="2340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3B03747A-D755-481B-8C66-58A466DBF8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38373" y="877850"/>
                <a:ext cx="1897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D9C216D9-8CD9-4B15-BE30-EFDE67CC772C}"/>
                  </a:ext>
                </a:extLst>
              </p14:cNvPr>
              <p14:cNvContentPartPr/>
              <p14:nvPr/>
            </p14:nvContentPartPr>
            <p14:xfrm>
              <a:off x="5396933" y="1216970"/>
              <a:ext cx="133920" cy="13788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D9C216D9-8CD9-4B15-BE30-EFDE67CC772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87933" y="1208330"/>
                <a:ext cx="151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AA39E1D5-B522-4DD3-BD77-9E60C9011531}"/>
                  </a:ext>
                </a:extLst>
              </p14:cNvPr>
              <p14:cNvContentPartPr/>
              <p14:nvPr/>
            </p14:nvContentPartPr>
            <p14:xfrm>
              <a:off x="5572253" y="1273850"/>
              <a:ext cx="79560" cy="10620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AA39E1D5-B522-4DD3-BD77-9E60C901153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63613" y="1265210"/>
                <a:ext cx="972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2056935F-F516-4A35-A938-B01CC9F2B462}"/>
                  </a:ext>
                </a:extLst>
              </p14:cNvPr>
              <p14:cNvContentPartPr/>
              <p14:nvPr/>
            </p14:nvContentPartPr>
            <p14:xfrm>
              <a:off x="5579093" y="1223090"/>
              <a:ext cx="78840" cy="9036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2056935F-F516-4A35-A938-B01CC9F2B4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70453" y="1214450"/>
                <a:ext cx="964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477425BE-397C-4E00-A18D-A4A2E6E117BE}"/>
                  </a:ext>
                </a:extLst>
              </p14:cNvPr>
              <p14:cNvContentPartPr/>
              <p14:nvPr/>
            </p14:nvContentPartPr>
            <p14:xfrm>
              <a:off x="5682053" y="1282850"/>
              <a:ext cx="170640" cy="1083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477425BE-397C-4E00-A18D-A4A2E6E117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73053" y="1274210"/>
                <a:ext cx="188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023BC106-ED9E-4194-AB7E-309D2E420EA8}"/>
                  </a:ext>
                </a:extLst>
              </p14:cNvPr>
              <p14:cNvContentPartPr/>
              <p14:nvPr/>
            </p14:nvContentPartPr>
            <p14:xfrm>
              <a:off x="6344813" y="526490"/>
              <a:ext cx="1382400" cy="21240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023BC106-ED9E-4194-AB7E-309D2E420E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35813" y="517490"/>
                <a:ext cx="14000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EF218377-47B9-4E65-BF49-D93D0284D0F5}"/>
                  </a:ext>
                </a:extLst>
              </p14:cNvPr>
              <p14:cNvContentPartPr/>
              <p14:nvPr/>
            </p14:nvContentPartPr>
            <p14:xfrm>
              <a:off x="7686533" y="719450"/>
              <a:ext cx="33840" cy="25920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EF218377-47B9-4E65-BF49-D93D0284D0F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77533" y="710810"/>
                <a:ext cx="514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7AD6327A-1812-486F-9273-64107DA4DBB1}"/>
                  </a:ext>
                </a:extLst>
              </p14:cNvPr>
              <p14:cNvContentPartPr/>
              <p14:nvPr/>
            </p14:nvContentPartPr>
            <p14:xfrm>
              <a:off x="7328333" y="1030850"/>
              <a:ext cx="761760" cy="5652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7AD6327A-1812-486F-9273-64107DA4DBB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19333" y="1021850"/>
                <a:ext cx="7794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B13C32FC-BCB3-4C57-805A-536FE28E7E51}"/>
                  </a:ext>
                </a:extLst>
              </p14:cNvPr>
              <p14:cNvContentPartPr/>
              <p14:nvPr/>
            </p14:nvContentPartPr>
            <p14:xfrm>
              <a:off x="7622813" y="1223450"/>
              <a:ext cx="140040" cy="936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B13C32FC-BCB3-4C57-805A-536FE28E7E5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14173" y="1214450"/>
                <a:ext cx="1576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B201794F-F76B-4ED6-BD77-ECE411E3F66E}"/>
                  </a:ext>
                </a:extLst>
              </p14:cNvPr>
              <p14:cNvContentPartPr/>
              <p14:nvPr/>
            </p14:nvContentPartPr>
            <p14:xfrm>
              <a:off x="7979213" y="801530"/>
              <a:ext cx="16560" cy="11772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B201794F-F76B-4ED6-BD77-ECE411E3F66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70573" y="792530"/>
                <a:ext cx="342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6E18B0B1-E745-4F9A-A907-647D9564DB28}"/>
                  </a:ext>
                </a:extLst>
              </p14:cNvPr>
              <p14:cNvContentPartPr/>
              <p14:nvPr/>
            </p14:nvContentPartPr>
            <p14:xfrm>
              <a:off x="7899653" y="900890"/>
              <a:ext cx="104400" cy="1152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6E18B0B1-E745-4F9A-A907-647D9564DB2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90653" y="891890"/>
                <a:ext cx="122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60CEE960-915B-47CD-8117-1708A6144859}"/>
                  </a:ext>
                </a:extLst>
              </p14:cNvPr>
              <p14:cNvContentPartPr/>
              <p14:nvPr/>
            </p14:nvContentPartPr>
            <p14:xfrm>
              <a:off x="8108453" y="1247210"/>
              <a:ext cx="170640" cy="10188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60CEE960-915B-47CD-8117-1708A614485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99813" y="1238210"/>
                <a:ext cx="1882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8EA46202-0AEB-41DC-8053-7B0A748839DD}"/>
                  </a:ext>
                </a:extLst>
              </p14:cNvPr>
              <p14:cNvContentPartPr/>
              <p14:nvPr/>
            </p14:nvContentPartPr>
            <p14:xfrm>
              <a:off x="8233373" y="1134530"/>
              <a:ext cx="24840" cy="10368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8EA46202-0AEB-41DC-8053-7B0A748839D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24733" y="1125890"/>
                <a:ext cx="42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2D29BAC1-8391-47A9-9B29-784997B9FB8A}"/>
                  </a:ext>
                </a:extLst>
              </p14:cNvPr>
              <p14:cNvContentPartPr/>
              <p14:nvPr/>
            </p14:nvContentPartPr>
            <p14:xfrm>
              <a:off x="8304293" y="1179530"/>
              <a:ext cx="125280" cy="15084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2D29BAC1-8391-47A9-9B29-784997B9FB8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95293" y="1170890"/>
                <a:ext cx="1429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93409AC6-58E0-45A0-AC6F-E9BA1A6CAD5E}"/>
                  </a:ext>
                </a:extLst>
              </p14:cNvPr>
              <p14:cNvContentPartPr/>
              <p14:nvPr/>
            </p14:nvContentPartPr>
            <p14:xfrm>
              <a:off x="8335613" y="1302290"/>
              <a:ext cx="78120" cy="2304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93409AC6-58E0-45A0-AC6F-E9BA1A6CAD5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26613" y="1293290"/>
                <a:ext cx="95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AC82D1C7-DA03-48E9-9532-31F6A048CD4A}"/>
                  </a:ext>
                </a:extLst>
              </p14:cNvPr>
              <p14:cNvContentPartPr/>
              <p14:nvPr/>
            </p14:nvContentPartPr>
            <p14:xfrm>
              <a:off x="8464133" y="1267370"/>
              <a:ext cx="203760" cy="8820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AC82D1C7-DA03-48E9-9532-31F6A048CD4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55493" y="1258730"/>
                <a:ext cx="221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32BDB6CD-95B8-4343-BE16-AE35CF713DD3}"/>
                  </a:ext>
                </a:extLst>
              </p14:cNvPr>
              <p14:cNvContentPartPr/>
              <p14:nvPr/>
            </p14:nvContentPartPr>
            <p14:xfrm>
              <a:off x="7505453" y="1323530"/>
              <a:ext cx="513000" cy="59652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32BDB6CD-95B8-4343-BE16-AE35CF713D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96453" y="1314530"/>
                <a:ext cx="53064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B555D81F-36B4-484A-9A25-D71D6DC2DC1E}"/>
                  </a:ext>
                </a:extLst>
              </p14:cNvPr>
              <p14:cNvContentPartPr/>
              <p14:nvPr/>
            </p14:nvContentPartPr>
            <p14:xfrm>
              <a:off x="8086493" y="1695050"/>
              <a:ext cx="14760" cy="7740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B555D81F-36B4-484A-9A25-D71D6DC2DC1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7853" y="1686050"/>
                <a:ext cx="324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4C0480ED-027B-469B-9553-22AA313E8373}"/>
                  </a:ext>
                </a:extLst>
              </p14:cNvPr>
              <p14:cNvContentPartPr/>
              <p14:nvPr/>
            </p14:nvContentPartPr>
            <p14:xfrm>
              <a:off x="8032133" y="1759490"/>
              <a:ext cx="77040" cy="612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4C0480ED-027B-469B-9553-22AA313E83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23493" y="1750850"/>
                <a:ext cx="94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485CC0C9-AE4E-4FE7-AFFB-50E4A6F8C63A}"/>
                  </a:ext>
                </a:extLst>
              </p14:cNvPr>
              <p14:cNvContentPartPr/>
              <p14:nvPr/>
            </p14:nvContentPartPr>
            <p14:xfrm>
              <a:off x="8181533" y="1769210"/>
              <a:ext cx="164880" cy="15552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485CC0C9-AE4E-4FE7-AFFB-50E4A6F8C63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72893" y="1760570"/>
                <a:ext cx="1825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23EE7EFA-7F80-4E30-AAEF-E79815828060}"/>
                  </a:ext>
                </a:extLst>
              </p14:cNvPr>
              <p14:cNvContentPartPr/>
              <p14:nvPr/>
            </p14:nvContentPartPr>
            <p14:xfrm>
              <a:off x="8373773" y="1883690"/>
              <a:ext cx="127800" cy="3960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23EE7EFA-7F80-4E30-AAEF-E7981582806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365133" y="1874690"/>
                <a:ext cx="145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D89BD24B-6742-4EBB-A34F-73C44B81DBC0}"/>
                  </a:ext>
                </a:extLst>
              </p14:cNvPr>
              <p14:cNvContentPartPr/>
              <p14:nvPr/>
            </p14:nvContentPartPr>
            <p14:xfrm>
              <a:off x="6380093" y="1255490"/>
              <a:ext cx="2822040" cy="94032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D89BD24B-6742-4EBB-A34F-73C44B81DBC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71453" y="1246850"/>
                <a:ext cx="283968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3A5C6566-23B0-495C-92D8-4C76FEBDC92E}"/>
                  </a:ext>
                </a:extLst>
              </p14:cNvPr>
              <p14:cNvContentPartPr/>
              <p14:nvPr/>
            </p14:nvContentPartPr>
            <p14:xfrm>
              <a:off x="7754933" y="1969730"/>
              <a:ext cx="53280" cy="20772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3A5C6566-23B0-495C-92D8-4C76FEBDC92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45933" y="1961090"/>
                <a:ext cx="70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68C41682-2BE5-4964-B1C7-C41661BE4DD7}"/>
                  </a:ext>
                </a:extLst>
              </p14:cNvPr>
              <p14:cNvContentPartPr/>
              <p14:nvPr/>
            </p14:nvContentPartPr>
            <p14:xfrm>
              <a:off x="7631093" y="611810"/>
              <a:ext cx="1872360" cy="27684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68C41682-2BE5-4964-B1C7-C41661BE4DD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22093" y="603170"/>
                <a:ext cx="18900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1C4926E2-7FF1-42C1-9837-95559FEA9908}"/>
                  </a:ext>
                </a:extLst>
              </p14:cNvPr>
              <p14:cNvContentPartPr/>
              <p14:nvPr/>
            </p14:nvContentPartPr>
            <p14:xfrm>
              <a:off x="9413813" y="933650"/>
              <a:ext cx="104040" cy="7740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1C4926E2-7FF1-42C1-9837-95559FEA990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04813" y="924650"/>
                <a:ext cx="121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8C73757F-95EF-4AB0-B443-69EB63E9931D}"/>
                  </a:ext>
                </a:extLst>
              </p14:cNvPr>
              <p14:cNvContentPartPr/>
              <p14:nvPr/>
            </p14:nvContentPartPr>
            <p14:xfrm>
              <a:off x="9339293" y="570050"/>
              <a:ext cx="711720" cy="8712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8C73757F-95EF-4AB0-B443-69EB63E9931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330653" y="561050"/>
                <a:ext cx="72936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upo 52">
            <a:extLst>
              <a:ext uri="{FF2B5EF4-FFF2-40B4-BE49-F238E27FC236}">
                <a16:creationId xmlns:a16="http://schemas.microsoft.com/office/drawing/2014/main" id="{F32FA978-6F6F-4CAA-AC57-54BC87CFC166}"/>
              </a:ext>
            </a:extLst>
          </p:cNvPr>
          <p:cNvGrpSpPr/>
          <p:nvPr/>
        </p:nvGrpSpPr>
        <p:grpSpPr>
          <a:xfrm>
            <a:off x="9107453" y="1457450"/>
            <a:ext cx="1206360" cy="781920"/>
            <a:chOff x="9128474" y="5577505"/>
            <a:chExt cx="1206360" cy="7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89977C6-1C5C-4991-9D72-EED1EA0133E9}"/>
                    </a:ext>
                  </a:extLst>
                </p14:cNvPr>
                <p14:cNvContentPartPr/>
                <p14:nvPr/>
              </p14:nvContentPartPr>
              <p14:xfrm>
                <a:off x="9487034" y="5577505"/>
                <a:ext cx="87840" cy="946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89977C6-1C5C-4991-9D72-EED1EA0133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78034" y="5568505"/>
                  <a:ext cx="105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2E965A3-EEB9-4FF4-A9EC-F28ACFE0F168}"/>
                    </a:ext>
                  </a:extLst>
                </p14:cNvPr>
                <p14:cNvContentPartPr/>
                <p14:nvPr/>
              </p14:nvContentPartPr>
              <p14:xfrm>
                <a:off x="9514394" y="5699545"/>
                <a:ext cx="78120" cy="6555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2E965A3-EEB9-4FF4-A9EC-F28ACFE0F1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05394" y="5690905"/>
                  <a:ext cx="9576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C5B74DC-AF95-438F-A6CE-C9D6A61C1D8D}"/>
                    </a:ext>
                  </a:extLst>
                </p14:cNvPr>
                <p14:cNvContentPartPr/>
                <p14:nvPr/>
              </p14:nvContentPartPr>
              <p14:xfrm>
                <a:off x="9128474" y="6305065"/>
                <a:ext cx="416520" cy="40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C5B74DC-AF95-438F-A6CE-C9D6A61C1D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19834" y="6296065"/>
                  <a:ext cx="434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928B185-0A73-4DA1-BB0D-961A58FE9020}"/>
                    </a:ext>
                  </a:extLst>
                </p14:cNvPr>
                <p14:cNvContentPartPr/>
                <p14:nvPr/>
              </p14:nvContentPartPr>
              <p14:xfrm>
                <a:off x="9549314" y="6271945"/>
                <a:ext cx="785520" cy="874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928B185-0A73-4DA1-BB0D-961A58FE90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40314" y="6263305"/>
                  <a:ext cx="8031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80F2F0C0-C59C-4CAB-928E-C38F0A05A96B}"/>
              </a:ext>
            </a:extLst>
          </p:cNvPr>
          <p:cNvGrpSpPr/>
          <p:nvPr/>
        </p:nvGrpSpPr>
        <p:grpSpPr>
          <a:xfrm>
            <a:off x="10094933" y="944090"/>
            <a:ext cx="381600" cy="360360"/>
            <a:chOff x="10115954" y="5064145"/>
            <a:chExt cx="38160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4717D25-5BBC-4422-AE00-8CFDAA549979}"/>
                    </a:ext>
                  </a:extLst>
                </p14:cNvPr>
                <p14:cNvContentPartPr/>
                <p14:nvPr/>
              </p14:nvContentPartPr>
              <p14:xfrm>
                <a:off x="10115954" y="5064145"/>
                <a:ext cx="237960" cy="2538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4717D25-5BBC-4422-AE00-8CFDAA5499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07314" y="5055505"/>
                  <a:ext cx="2556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A711589-4A2B-4595-82E4-74E2BABD07BF}"/>
                    </a:ext>
                  </a:extLst>
                </p14:cNvPr>
                <p14:cNvContentPartPr/>
                <p14:nvPr/>
              </p14:nvContentPartPr>
              <p14:xfrm>
                <a:off x="10371914" y="5298145"/>
                <a:ext cx="125640" cy="1263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A711589-4A2B-4595-82E4-74E2BABD07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62914" y="5289505"/>
                  <a:ext cx="14328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2A3C499A-DE17-474D-915A-3DA42FAC4C6A}"/>
                  </a:ext>
                </a:extLst>
              </p14:cNvPr>
              <p14:cNvContentPartPr/>
              <p14:nvPr/>
            </p14:nvContentPartPr>
            <p14:xfrm>
              <a:off x="6578813" y="599930"/>
              <a:ext cx="149040" cy="20232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2A3C499A-DE17-474D-915A-3DA42FAC4C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569813" y="591290"/>
                <a:ext cx="1666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BDD2DC03-717E-45F8-B2F4-F7075505EED4}"/>
                  </a:ext>
                </a:extLst>
              </p14:cNvPr>
              <p14:cNvContentPartPr/>
              <p14:nvPr/>
            </p14:nvContentPartPr>
            <p14:xfrm>
              <a:off x="7569893" y="892970"/>
              <a:ext cx="177480" cy="7740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BDD2DC03-717E-45F8-B2F4-F7075505EED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561253" y="884330"/>
                <a:ext cx="1951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07F83CAC-376B-4919-A48A-BC0D8AEF28BA}"/>
                  </a:ext>
                </a:extLst>
              </p14:cNvPr>
              <p14:cNvContentPartPr/>
              <p14:nvPr/>
            </p14:nvContentPartPr>
            <p14:xfrm>
              <a:off x="6260933" y="327050"/>
              <a:ext cx="202320" cy="17748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07F83CAC-376B-4919-A48A-BC0D8AEF28B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51933" y="318050"/>
                <a:ext cx="2199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91FD114F-17AB-4E00-91E4-9FB33785B9B3}"/>
                  </a:ext>
                </a:extLst>
              </p14:cNvPr>
              <p14:cNvContentPartPr/>
              <p14:nvPr/>
            </p14:nvContentPartPr>
            <p14:xfrm>
              <a:off x="7576013" y="917090"/>
              <a:ext cx="152280" cy="7884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91FD114F-17AB-4E00-91E4-9FB33785B9B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67373" y="908450"/>
                <a:ext cx="1699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4" name="Entrada de lápiz 203">
                <a:extLst>
                  <a:ext uri="{FF2B5EF4-FFF2-40B4-BE49-F238E27FC236}">
                    <a16:creationId xmlns:a16="http://schemas.microsoft.com/office/drawing/2014/main" id="{734A397C-530E-4351-8F88-6ED409460E88}"/>
                  </a:ext>
                </a:extLst>
              </p14:cNvPr>
              <p14:cNvContentPartPr/>
              <p14:nvPr/>
            </p14:nvContentPartPr>
            <p14:xfrm>
              <a:off x="1009754" y="1040425"/>
              <a:ext cx="3839400" cy="161280"/>
            </p14:xfrm>
          </p:contentPart>
        </mc:Choice>
        <mc:Fallback xmlns="">
          <p:pic>
            <p:nvPicPr>
              <p:cNvPr id="204" name="Entrada de lápiz 203">
                <a:extLst>
                  <a:ext uri="{FF2B5EF4-FFF2-40B4-BE49-F238E27FC236}">
                    <a16:creationId xmlns:a16="http://schemas.microsoft.com/office/drawing/2014/main" id="{734A397C-530E-4351-8F88-6ED409460E8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01114" y="1031785"/>
                <a:ext cx="385704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upo 216">
            <a:extLst>
              <a:ext uri="{FF2B5EF4-FFF2-40B4-BE49-F238E27FC236}">
                <a16:creationId xmlns:a16="http://schemas.microsoft.com/office/drawing/2014/main" id="{7C9BEA66-DD32-4E9A-B5B4-4F37BF6F40DC}"/>
              </a:ext>
            </a:extLst>
          </p:cNvPr>
          <p:cNvGrpSpPr/>
          <p:nvPr/>
        </p:nvGrpSpPr>
        <p:grpSpPr>
          <a:xfrm>
            <a:off x="7027874" y="849985"/>
            <a:ext cx="330840" cy="205560"/>
            <a:chOff x="7027874" y="849985"/>
            <a:chExt cx="33084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32BB9BD9-22EF-4182-950B-60FE3F1AF521}"/>
                    </a:ext>
                  </a:extLst>
                </p14:cNvPr>
                <p14:cNvContentPartPr/>
                <p14:nvPr/>
              </p14:nvContentPartPr>
              <p14:xfrm>
                <a:off x="7027874" y="849985"/>
                <a:ext cx="128880" cy="1684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32BB9BD9-22EF-4182-950B-60FE3F1AF52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18874" y="840985"/>
                  <a:ext cx="146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17CA7B8C-45C7-48B0-8283-2EB431C219D0}"/>
                    </a:ext>
                  </a:extLst>
                </p14:cNvPr>
                <p14:cNvContentPartPr/>
                <p14:nvPr/>
              </p14:nvContentPartPr>
              <p14:xfrm>
                <a:off x="7229114" y="958345"/>
                <a:ext cx="23040" cy="529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17CA7B8C-45C7-48B0-8283-2EB431C219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20474" y="949345"/>
                  <a:ext cx="40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DB909D37-F3AC-47FE-8987-FBE9DAB69164}"/>
                    </a:ext>
                  </a:extLst>
                </p14:cNvPr>
                <p14:cNvContentPartPr/>
                <p14:nvPr/>
              </p14:nvContentPartPr>
              <p14:xfrm>
                <a:off x="7138754" y="931705"/>
                <a:ext cx="180000" cy="1216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DB909D37-F3AC-47FE-8987-FBE9DAB691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30114" y="922705"/>
                  <a:ext cx="197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3236B440-8E1B-448F-95CD-07E57E86CA46}"/>
                    </a:ext>
                  </a:extLst>
                </p14:cNvPr>
                <p14:cNvContentPartPr/>
                <p14:nvPr/>
              </p14:nvContentPartPr>
              <p14:xfrm>
                <a:off x="7336754" y="984625"/>
                <a:ext cx="21960" cy="7092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3236B440-8E1B-448F-95CD-07E57E86CA4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27754" y="975625"/>
                  <a:ext cx="3960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8" name="Entrada de lápiz 217">
                <a:extLst>
                  <a:ext uri="{FF2B5EF4-FFF2-40B4-BE49-F238E27FC236}">
                    <a16:creationId xmlns:a16="http://schemas.microsoft.com/office/drawing/2014/main" id="{429E4979-9D61-4A25-B1E9-48EFBCFE7F84}"/>
                  </a:ext>
                </a:extLst>
              </p14:cNvPr>
              <p14:cNvContentPartPr/>
              <p14:nvPr/>
            </p14:nvContentPartPr>
            <p14:xfrm>
              <a:off x="8480834" y="2566465"/>
              <a:ext cx="267480" cy="250920"/>
            </p14:xfrm>
          </p:contentPart>
        </mc:Choice>
        <mc:Fallback xmlns="">
          <p:pic>
            <p:nvPicPr>
              <p:cNvPr id="218" name="Entrada de lápiz 217">
                <a:extLst>
                  <a:ext uri="{FF2B5EF4-FFF2-40B4-BE49-F238E27FC236}">
                    <a16:creationId xmlns:a16="http://schemas.microsoft.com/office/drawing/2014/main" id="{429E4979-9D61-4A25-B1E9-48EFBCFE7F8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472194" y="2557825"/>
                <a:ext cx="2851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9" name="Entrada de lápiz 218">
                <a:extLst>
                  <a:ext uri="{FF2B5EF4-FFF2-40B4-BE49-F238E27FC236}">
                    <a16:creationId xmlns:a16="http://schemas.microsoft.com/office/drawing/2014/main" id="{EF212649-D0F3-4B3E-9E3F-BD109489BBC2}"/>
                  </a:ext>
                </a:extLst>
              </p14:cNvPr>
              <p14:cNvContentPartPr/>
              <p14:nvPr/>
            </p14:nvContentPartPr>
            <p14:xfrm>
              <a:off x="9070514" y="2684905"/>
              <a:ext cx="181440" cy="12960"/>
            </p14:xfrm>
          </p:contentPart>
        </mc:Choice>
        <mc:Fallback xmlns="">
          <p:pic>
            <p:nvPicPr>
              <p:cNvPr id="219" name="Entrada de lápiz 218">
                <a:extLst>
                  <a:ext uri="{FF2B5EF4-FFF2-40B4-BE49-F238E27FC236}">
                    <a16:creationId xmlns:a16="http://schemas.microsoft.com/office/drawing/2014/main" id="{EF212649-D0F3-4B3E-9E3F-BD109489BBC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061514" y="2675905"/>
                <a:ext cx="1990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20" name="Entrada de lápiz 219">
                <a:extLst>
                  <a:ext uri="{FF2B5EF4-FFF2-40B4-BE49-F238E27FC236}">
                    <a16:creationId xmlns:a16="http://schemas.microsoft.com/office/drawing/2014/main" id="{69545A7A-60E0-481D-AAB2-23E9A1042F55}"/>
                  </a:ext>
                </a:extLst>
              </p14:cNvPr>
              <p14:cNvContentPartPr/>
              <p14:nvPr/>
            </p14:nvContentPartPr>
            <p14:xfrm>
              <a:off x="9044594" y="2777425"/>
              <a:ext cx="152640" cy="15480"/>
            </p14:xfrm>
          </p:contentPart>
        </mc:Choice>
        <mc:Fallback xmlns="">
          <p:pic>
            <p:nvPicPr>
              <p:cNvPr id="220" name="Entrada de lápiz 219">
                <a:extLst>
                  <a:ext uri="{FF2B5EF4-FFF2-40B4-BE49-F238E27FC236}">
                    <a16:creationId xmlns:a16="http://schemas.microsoft.com/office/drawing/2014/main" id="{69545A7A-60E0-481D-AAB2-23E9A1042F5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35594" y="2768785"/>
                <a:ext cx="1702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1" name="Entrada de lápiz 220">
                <a:extLst>
                  <a:ext uri="{FF2B5EF4-FFF2-40B4-BE49-F238E27FC236}">
                    <a16:creationId xmlns:a16="http://schemas.microsoft.com/office/drawing/2014/main" id="{AC69F318-1849-4AE7-A1C3-B76305B9333D}"/>
                  </a:ext>
                </a:extLst>
              </p14:cNvPr>
              <p14:cNvContentPartPr/>
              <p14:nvPr/>
            </p14:nvContentPartPr>
            <p14:xfrm>
              <a:off x="9425834" y="2573305"/>
              <a:ext cx="335160" cy="206280"/>
            </p14:xfrm>
          </p:contentPart>
        </mc:Choice>
        <mc:Fallback xmlns="">
          <p:pic>
            <p:nvPicPr>
              <p:cNvPr id="221" name="Entrada de lápiz 220">
                <a:extLst>
                  <a:ext uri="{FF2B5EF4-FFF2-40B4-BE49-F238E27FC236}">
                    <a16:creationId xmlns:a16="http://schemas.microsoft.com/office/drawing/2014/main" id="{AC69F318-1849-4AE7-A1C3-B76305B9333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417194" y="2564665"/>
                <a:ext cx="3528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2" name="Entrada de lápiz 221">
                <a:extLst>
                  <a:ext uri="{FF2B5EF4-FFF2-40B4-BE49-F238E27FC236}">
                    <a16:creationId xmlns:a16="http://schemas.microsoft.com/office/drawing/2014/main" id="{696E3193-8918-4467-A93E-644826D8C0EE}"/>
                  </a:ext>
                </a:extLst>
              </p14:cNvPr>
              <p14:cNvContentPartPr/>
              <p14:nvPr/>
            </p14:nvContentPartPr>
            <p14:xfrm>
              <a:off x="9882674" y="2717665"/>
              <a:ext cx="57600" cy="84240"/>
            </p14:xfrm>
          </p:contentPart>
        </mc:Choice>
        <mc:Fallback xmlns="">
          <p:pic>
            <p:nvPicPr>
              <p:cNvPr id="222" name="Entrada de lápiz 221">
                <a:extLst>
                  <a:ext uri="{FF2B5EF4-FFF2-40B4-BE49-F238E27FC236}">
                    <a16:creationId xmlns:a16="http://schemas.microsoft.com/office/drawing/2014/main" id="{696E3193-8918-4467-A93E-644826D8C0E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873674" y="2708665"/>
                <a:ext cx="752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3" name="Entrada de lápiz 222">
                <a:extLst>
                  <a:ext uri="{FF2B5EF4-FFF2-40B4-BE49-F238E27FC236}">
                    <a16:creationId xmlns:a16="http://schemas.microsoft.com/office/drawing/2014/main" id="{A93FC0D6-2257-4676-9D79-A21FA0C99289}"/>
                  </a:ext>
                </a:extLst>
              </p14:cNvPr>
              <p14:cNvContentPartPr/>
              <p14:nvPr/>
            </p14:nvContentPartPr>
            <p14:xfrm>
              <a:off x="9805994" y="2705425"/>
              <a:ext cx="309600" cy="135000"/>
            </p14:xfrm>
          </p:contentPart>
        </mc:Choice>
        <mc:Fallback xmlns="">
          <p:pic>
            <p:nvPicPr>
              <p:cNvPr id="223" name="Entrada de lápiz 222">
                <a:extLst>
                  <a:ext uri="{FF2B5EF4-FFF2-40B4-BE49-F238E27FC236}">
                    <a16:creationId xmlns:a16="http://schemas.microsoft.com/office/drawing/2014/main" id="{A93FC0D6-2257-4676-9D79-A21FA0C9928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797354" y="2696425"/>
                <a:ext cx="3272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4" name="Entrada de lápiz 223">
                <a:extLst>
                  <a:ext uri="{FF2B5EF4-FFF2-40B4-BE49-F238E27FC236}">
                    <a16:creationId xmlns:a16="http://schemas.microsoft.com/office/drawing/2014/main" id="{2DD71CC0-753F-49CF-931C-8E59DA73D539}"/>
                  </a:ext>
                </a:extLst>
              </p14:cNvPr>
              <p14:cNvContentPartPr/>
              <p14:nvPr/>
            </p14:nvContentPartPr>
            <p14:xfrm>
              <a:off x="10210274" y="2764465"/>
              <a:ext cx="43560" cy="117000"/>
            </p14:xfrm>
          </p:contentPart>
        </mc:Choice>
        <mc:Fallback xmlns="">
          <p:pic>
            <p:nvPicPr>
              <p:cNvPr id="224" name="Entrada de lápiz 223">
                <a:extLst>
                  <a:ext uri="{FF2B5EF4-FFF2-40B4-BE49-F238E27FC236}">
                    <a16:creationId xmlns:a16="http://schemas.microsoft.com/office/drawing/2014/main" id="{2DD71CC0-753F-49CF-931C-8E59DA73D53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201274" y="2755465"/>
                <a:ext cx="6120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o 248">
            <a:extLst>
              <a:ext uri="{FF2B5EF4-FFF2-40B4-BE49-F238E27FC236}">
                <a16:creationId xmlns:a16="http://schemas.microsoft.com/office/drawing/2014/main" id="{404F2201-40F1-4703-B4E3-7CE2572CC012}"/>
              </a:ext>
            </a:extLst>
          </p:cNvPr>
          <p:cNvGrpSpPr/>
          <p:nvPr/>
        </p:nvGrpSpPr>
        <p:grpSpPr>
          <a:xfrm>
            <a:off x="334754" y="2287105"/>
            <a:ext cx="3598560" cy="463320"/>
            <a:chOff x="334754" y="2287105"/>
            <a:chExt cx="359856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47D12EB4-DE47-42CB-B2F6-F1CCFB89BF0E}"/>
                    </a:ext>
                  </a:extLst>
                </p14:cNvPr>
                <p14:cNvContentPartPr/>
                <p14:nvPr/>
              </p14:nvContentPartPr>
              <p14:xfrm>
                <a:off x="334754" y="2377465"/>
                <a:ext cx="245880" cy="3362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47D12EB4-DE47-42CB-B2F6-F1CCFB89BF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6114" y="2368825"/>
                  <a:ext cx="2635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F885ADEA-AEB5-4083-8B01-C57C6C8C1B06}"/>
                    </a:ext>
                  </a:extLst>
                </p14:cNvPr>
                <p14:cNvContentPartPr/>
                <p14:nvPr/>
              </p14:nvContentPartPr>
              <p14:xfrm>
                <a:off x="666314" y="2642785"/>
                <a:ext cx="61200" cy="1076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F885ADEA-AEB5-4083-8B01-C57C6C8C1B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7314" y="2633785"/>
                  <a:ext cx="78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1D27C781-508A-409C-A052-DB21292E93A4}"/>
                    </a:ext>
                  </a:extLst>
                </p14:cNvPr>
                <p14:cNvContentPartPr/>
                <p14:nvPr/>
              </p14:nvContentPartPr>
              <p14:xfrm>
                <a:off x="648674" y="2556025"/>
                <a:ext cx="62280" cy="838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1D27C781-508A-409C-A052-DB21292E93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9674" y="2547025"/>
                  <a:ext cx="79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40DA5069-56CD-4DA2-90FB-6B731EAB0ADC}"/>
                    </a:ext>
                  </a:extLst>
                </p14:cNvPr>
                <p14:cNvContentPartPr/>
                <p14:nvPr/>
              </p14:nvContentPartPr>
              <p14:xfrm>
                <a:off x="829034" y="2608585"/>
                <a:ext cx="136800" cy="1238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40DA5069-56CD-4DA2-90FB-6B731EAB0A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0394" y="2599945"/>
                  <a:ext cx="154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40BCE428-47FB-423F-A9A1-B5A9DF8CA119}"/>
                    </a:ext>
                  </a:extLst>
                </p14:cNvPr>
                <p14:cNvContentPartPr/>
                <p14:nvPr/>
              </p14:nvContentPartPr>
              <p14:xfrm>
                <a:off x="1136834" y="2553505"/>
                <a:ext cx="175320" cy="176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40BCE428-47FB-423F-A9A1-B5A9DF8CA11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8194" y="2544505"/>
                  <a:ext cx="192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926D5493-83C5-4EEA-969D-AA8BD335F3AF}"/>
                    </a:ext>
                  </a:extLst>
                </p14:cNvPr>
                <p14:cNvContentPartPr/>
                <p14:nvPr/>
              </p14:nvContentPartPr>
              <p14:xfrm>
                <a:off x="1189394" y="2635945"/>
                <a:ext cx="95040" cy="187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926D5493-83C5-4EEA-969D-AA8BD335F3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80394" y="2626945"/>
                  <a:ext cx="112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07F817BA-A0CC-4417-911D-0DEEA5D965D9}"/>
                    </a:ext>
                  </a:extLst>
                </p14:cNvPr>
                <p14:cNvContentPartPr/>
                <p14:nvPr/>
              </p14:nvContentPartPr>
              <p14:xfrm>
                <a:off x="1516994" y="2351905"/>
                <a:ext cx="267840" cy="2851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07F817BA-A0CC-4417-911D-0DEEA5D965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07994" y="2342905"/>
                  <a:ext cx="285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2CCB2E9B-DE45-4834-9182-873AEC18F805}"/>
                    </a:ext>
                  </a:extLst>
                </p14:cNvPr>
                <p14:cNvContentPartPr/>
                <p14:nvPr/>
              </p14:nvContentPartPr>
              <p14:xfrm>
                <a:off x="1932434" y="2580505"/>
                <a:ext cx="38160" cy="378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2CCB2E9B-DE45-4834-9182-873AEC18F8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23794" y="2571505"/>
                  <a:ext cx="55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710ED0C0-0BDE-4868-9881-0CB573B78DEA}"/>
                    </a:ext>
                  </a:extLst>
                </p14:cNvPr>
                <p14:cNvContentPartPr/>
                <p14:nvPr/>
              </p14:nvContentPartPr>
              <p14:xfrm>
                <a:off x="2148794" y="2297545"/>
                <a:ext cx="251640" cy="2854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710ED0C0-0BDE-4868-9881-0CB573B78DE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39794" y="2288905"/>
                  <a:ext cx="2692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76476B4B-1C7E-4562-A1D6-901EB97A0D58}"/>
                    </a:ext>
                  </a:extLst>
                </p14:cNvPr>
                <p14:cNvContentPartPr/>
                <p14:nvPr/>
              </p14:nvContentPartPr>
              <p14:xfrm>
                <a:off x="2567114" y="2551345"/>
                <a:ext cx="70920" cy="1116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76476B4B-1C7E-4562-A1D6-901EB97A0D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58114" y="2542705"/>
                  <a:ext cx="88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6307B155-399A-48E5-9167-72BDF73CA37D}"/>
                    </a:ext>
                  </a:extLst>
                </p14:cNvPr>
                <p14:cNvContentPartPr/>
                <p14:nvPr/>
              </p14:nvContentPartPr>
              <p14:xfrm>
                <a:off x="3027554" y="2423545"/>
                <a:ext cx="27720" cy="15372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6307B155-399A-48E5-9167-72BDF73CA3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18554" y="2414545"/>
                  <a:ext cx="45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5BF4E6E0-C5AA-48B2-B9A7-C64F9439E471}"/>
                    </a:ext>
                  </a:extLst>
                </p14:cNvPr>
                <p14:cNvContentPartPr/>
                <p14:nvPr/>
              </p14:nvContentPartPr>
              <p14:xfrm>
                <a:off x="2931794" y="2527585"/>
                <a:ext cx="196920" cy="136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5BF4E6E0-C5AA-48B2-B9A7-C64F9439E4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22794" y="2518945"/>
                  <a:ext cx="214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566DC839-BA70-4278-BEC4-9570A4726B52}"/>
                    </a:ext>
                  </a:extLst>
                </p14:cNvPr>
                <p14:cNvContentPartPr/>
                <p14:nvPr/>
              </p14:nvContentPartPr>
              <p14:xfrm>
                <a:off x="3363074" y="2437585"/>
                <a:ext cx="216720" cy="16164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566DC839-BA70-4278-BEC4-9570A4726B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54434" y="2428585"/>
                  <a:ext cx="234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D110BE44-64ED-4653-BEBB-07EB911C370E}"/>
                    </a:ext>
                  </a:extLst>
                </p14:cNvPr>
                <p14:cNvContentPartPr/>
                <p14:nvPr/>
              </p14:nvContentPartPr>
              <p14:xfrm>
                <a:off x="3638114" y="2287105"/>
                <a:ext cx="21960" cy="10656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D110BE44-64ED-4653-BEBB-07EB911C370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29114" y="2278465"/>
                  <a:ext cx="39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A38B4FDE-2B42-4759-9C6B-02F3A2F7674F}"/>
                    </a:ext>
                  </a:extLst>
                </p14:cNvPr>
                <p14:cNvContentPartPr/>
                <p14:nvPr/>
              </p14:nvContentPartPr>
              <p14:xfrm>
                <a:off x="3738914" y="2367745"/>
                <a:ext cx="160920" cy="2102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A38B4FDE-2B42-4759-9C6B-02F3A2F767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30274" y="2359105"/>
                  <a:ext cx="178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73D4CB4C-63D8-4246-AA0F-F5D33DBCD42C}"/>
                    </a:ext>
                  </a:extLst>
                </p14:cNvPr>
                <p14:cNvContentPartPr/>
                <p14:nvPr/>
              </p14:nvContentPartPr>
              <p14:xfrm>
                <a:off x="3774554" y="2525065"/>
                <a:ext cx="158760" cy="79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73D4CB4C-63D8-4246-AA0F-F5D33DBCD42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65914" y="2516065"/>
                  <a:ext cx="1764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36805A3D-4084-45BC-8384-A5319374554F}"/>
              </a:ext>
            </a:extLst>
          </p:cNvPr>
          <p:cNvGrpSpPr/>
          <p:nvPr/>
        </p:nvGrpSpPr>
        <p:grpSpPr>
          <a:xfrm>
            <a:off x="4293674" y="2276665"/>
            <a:ext cx="1068120" cy="291240"/>
            <a:chOff x="4293674" y="2276665"/>
            <a:chExt cx="10681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35400733-99EA-4C0E-9F68-749EC5C01353}"/>
                    </a:ext>
                  </a:extLst>
                </p14:cNvPr>
                <p14:cNvContentPartPr/>
                <p14:nvPr/>
              </p14:nvContentPartPr>
              <p14:xfrm>
                <a:off x="4372154" y="2360185"/>
                <a:ext cx="28800" cy="1454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35400733-99EA-4C0E-9F68-749EC5C013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63154" y="2351185"/>
                  <a:ext cx="46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A398C65F-4758-466D-9FBA-B6AA861E9795}"/>
                    </a:ext>
                  </a:extLst>
                </p14:cNvPr>
                <p14:cNvContentPartPr/>
                <p14:nvPr/>
              </p14:nvContentPartPr>
              <p14:xfrm>
                <a:off x="4293674" y="2462785"/>
                <a:ext cx="185040" cy="1188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A398C65F-4758-466D-9FBA-B6AA861E97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85034" y="2454145"/>
                  <a:ext cx="202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BE6CC8F4-440E-49D1-BD43-8B485809BB8D}"/>
                    </a:ext>
                  </a:extLst>
                </p14:cNvPr>
                <p14:cNvContentPartPr/>
                <p14:nvPr/>
              </p14:nvContentPartPr>
              <p14:xfrm>
                <a:off x="4763834" y="2276665"/>
                <a:ext cx="233280" cy="28332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BE6CC8F4-440E-49D1-BD43-8B485809BB8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54834" y="2267665"/>
                  <a:ext cx="250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3EEB192D-4952-49DB-96D1-662E1A31EB13}"/>
                    </a:ext>
                  </a:extLst>
                </p14:cNvPr>
                <p14:cNvContentPartPr/>
                <p14:nvPr/>
              </p14:nvContentPartPr>
              <p14:xfrm>
                <a:off x="5089634" y="2416345"/>
                <a:ext cx="272160" cy="1515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3EEB192D-4952-49DB-96D1-662E1A31EB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80634" y="2407705"/>
                  <a:ext cx="2898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48B38265-6270-47C1-BE76-7D7EB25B8E11}"/>
              </a:ext>
            </a:extLst>
          </p:cNvPr>
          <p:cNvGrpSpPr/>
          <p:nvPr/>
        </p:nvGrpSpPr>
        <p:grpSpPr>
          <a:xfrm>
            <a:off x="437714" y="3471145"/>
            <a:ext cx="3048480" cy="393120"/>
            <a:chOff x="437714" y="3471145"/>
            <a:chExt cx="304848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B7B59678-AB2C-4B78-88CC-533106E2AFE4}"/>
                    </a:ext>
                  </a:extLst>
                </p14:cNvPr>
                <p14:cNvContentPartPr/>
                <p14:nvPr/>
              </p14:nvContentPartPr>
              <p14:xfrm>
                <a:off x="437714" y="3521905"/>
                <a:ext cx="229680" cy="2808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B7B59678-AB2C-4B78-88CC-533106E2AFE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9074" y="3513265"/>
                  <a:ext cx="247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3D5E018E-30AD-4BF2-A5A9-69C5FDBB2D05}"/>
                    </a:ext>
                  </a:extLst>
                </p14:cNvPr>
                <p14:cNvContentPartPr/>
                <p14:nvPr/>
              </p14:nvContentPartPr>
              <p14:xfrm>
                <a:off x="739394" y="3733585"/>
                <a:ext cx="63360" cy="13068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3D5E018E-30AD-4BF2-A5A9-69C5FDBB2D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0754" y="3724945"/>
                  <a:ext cx="81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D4DDE7C1-8AD2-4BCC-87D7-E32C162FA05B}"/>
                    </a:ext>
                  </a:extLst>
                </p14:cNvPr>
                <p14:cNvContentPartPr/>
                <p14:nvPr/>
              </p14:nvContentPartPr>
              <p14:xfrm>
                <a:off x="733274" y="3634585"/>
                <a:ext cx="68760" cy="1173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D4DDE7C1-8AD2-4BCC-87D7-E32C162FA05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4274" y="3625945"/>
                  <a:ext cx="86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01AEA417-372D-4EDC-8260-7420F6492D23}"/>
                    </a:ext>
                  </a:extLst>
                </p14:cNvPr>
                <p14:cNvContentPartPr/>
                <p14:nvPr/>
              </p14:nvContentPartPr>
              <p14:xfrm>
                <a:off x="922274" y="3719545"/>
                <a:ext cx="172440" cy="12528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01AEA417-372D-4EDC-8260-7420F6492D2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3274" y="3710545"/>
                  <a:ext cx="190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7DB6BF2D-E9E1-4C11-8CD4-8D5EA760FB2E}"/>
                    </a:ext>
                  </a:extLst>
                </p14:cNvPr>
                <p14:cNvContentPartPr/>
                <p14:nvPr/>
              </p14:nvContentPartPr>
              <p14:xfrm>
                <a:off x="1261034" y="3659425"/>
                <a:ext cx="132480" cy="72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7DB6BF2D-E9E1-4C11-8CD4-8D5EA760FB2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52034" y="3650785"/>
                  <a:ext cx="150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5F7D5073-517A-407F-8486-296AD72C7B6D}"/>
                    </a:ext>
                  </a:extLst>
                </p14:cNvPr>
                <p14:cNvContentPartPr/>
                <p14:nvPr/>
              </p14:nvContentPartPr>
              <p14:xfrm>
                <a:off x="1279394" y="3737185"/>
                <a:ext cx="138240" cy="309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5F7D5073-517A-407F-8486-296AD72C7B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70394" y="3728185"/>
                  <a:ext cx="155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CEF01FEA-C574-4000-9923-FAA96A79735B}"/>
                    </a:ext>
                  </a:extLst>
                </p14:cNvPr>
                <p14:cNvContentPartPr/>
                <p14:nvPr/>
              </p14:nvContentPartPr>
              <p14:xfrm>
                <a:off x="1690154" y="3514345"/>
                <a:ext cx="317520" cy="2732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CEF01FEA-C574-4000-9923-FAA96A7973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81514" y="3505345"/>
                  <a:ext cx="335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9CA0AB81-EA59-4159-B452-5E936C9458D5}"/>
                    </a:ext>
                  </a:extLst>
                </p14:cNvPr>
                <p14:cNvContentPartPr/>
                <p14:nvPr/>
              </p14:nvContentPartPr>
              <p14:xfrm>
                <a:off x="2207114" y="3731065"/>
                <a:ext cx="49320" cy="2412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9CA0AB81-EA59-4159-B452-5E936C9458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98114" y="3722065"/>
                  <a:ext cx="66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FDD98B5F-E5C9-4001-B62E-968FD1141CCF}"/>
                    </a:ext>
                  </a:extLst>
                </p14:cNvPr>
                <p14:cNvContentPartPr/>
                <p14:nvPr/>
              </p14:nvContentPartPr>
              <p14:xfrm>
                <a:off x="2455514" y="3471145"/>
                <a:ext cx="306360" cy="2574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FDD98B5F-E5C9-4001-B62E-968FD1141CC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46874" y="3462145"/>
                  <a:ext cx="324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862DD46B-A079-4EBF-8ED5-8BCFC6228C5F}"/>
                    </a:ext>
                  </a:extLst>
                </p14:cNvPr>
                <p14:cNvContentPartPr/>
                <p14:nvPr/>
              </p14:nvContentPartPr>
              <p14:xfrm>
                <a:off x="2936474" y="3658705"/>
                <a:ext cx="105120" cy="1540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862DD46B-A079-4EBF-8ED5-8BCFC6228C5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27834" y="3649705"/>
                  <a:ext cx="122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CF9E7A23-835E-43CB-960A-8FCF0BBD6258}"/>
                    </a:ext>
                  </a:extLst>
                </p14:cNvPr>
                <p14:cNvContentPartPr/>
                <p14:nvPr/>
              </p14:nvContentPartPr>
              <p14:xfrm>
                <a:off x="3379994" y="3501745"/>
                <a:ext cx="32400" cy="1566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CF9E7A23-835E-43CB-960A-8FCF0BBD625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70994" y="3493105"/>
                  <a:ext cx="50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074617FF-9FCA-44D7-8661-5A810B42F80B}"/>
                    </a:ext>
                  </a:extLst>
                </p14:cNvPr>
                <p14:cNvContentPartPr/>
                <p14:nvPr/>
              </p14:nvContentPartPr>
              <p14:xfrm>
                <a:off x="3317714" y="3609385"/>
                <a:ext cx="168480" cy="1692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074617FF-9FCA-44D7-8661-5A810B42F80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08714" y="3600385"/>
                  <a:ext cx="1861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upo 266">
            <a:extLst>
              <a:ext uri="{FF2B5EF4-FFF2-40B4-BE49-F238E27FC236}">
                <a16:creationId xmlns:a16="http://schemas.microsoft.com/office/drawing/2014/main" id="{8EA44E0D-CA89-4751-9C8C-C4439B2EB7F0}"/>
              </a:ext>
            </a:extLst>
          </p:cNvPr>
          <p:cNvGrpSpPr/>
          <p:nvPr/>
        </p:nvGrpSpPr>
        <p:grpSpPr>
          <a:xfrm>
            <a:off x="3763034" y="3332185"/>
            <a:ext cx="564840" cy="348120"/>
            <a:chOff x="3763034" y="3332185"/>
            <a:chExt cx="56484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54F7B2D1-D30A-42C9-BFB4-D3D2AC5FE4C0}"/>
                    </a:ext>
                  </a:extLst>
                </p14:cNvPr>
                <p14:cNvContentPartPr/>
                <p14:nvPr/>
              </p14:nvContentPartPr>
              <p14:xfrm>
                <a:off x="3763034" y="3458905"/>
                <a:ext cx="213480" cy="2214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54F7B2D1-D30A-42C9-BFB4-D3D2AC5FE4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54394" y="3450265"/>
                  <a:ext cx="231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7D48DE9A-40AF-4049-A0D9-0D3FF5AA6DF8}"/>
                    </a:ext>
                  </a:extLst>
                </p14:cNvPr>
                <p14:cNvContentPartPr/>
                <p14:nvPr/>
              </p14:nvContentPartPr>
              <p14:xfrm>
                <a:off x="4039154" y="3332185"/>
                <a:ext cx="24480" cy="1036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7D48DE9A-40AF-4049-A0D9-0D3FF5AA6D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30154" y="3323185"/>
                  <a:ext cx="42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A290519A-FCCC-4B6C-AD73-043A947E2275}"/>
                    </a:ext>
                  </a:extLst>
                </p14:cNvPr>
                <p14:cNvContentPartPr/>
                <p14:nvPr/>
              </p14:nvContentPartPr>
              <p14:xfrm>
                <a:off x="4149674" y="3411385"/>
                <a:ext cx="133200" cy="2235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A290519A-FCCC-4B6C-AD73-043A947E227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41034" y="3402745"/>
                  <a:ext cx="150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FFC605FE-0AF9-4DE8-B269-B9799CB42E32}"/>
                    </a:ext>
                  </a:extLst>
                </p14:cNvPr>
                <p14:cNvContentPartPr/>
                <p14:nvPr/>
              </p14:nvContentPartPr>
              <p14:xfrm>
                <a:off x="4175594" y="3566905"/>
                <a:ext cx="152280" cy="1908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FFC605FE-0AF9-4DE8-B269-B9799CB42E3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66594" y="3557905"/>
                  <a:ext cx="16992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CDF5C2C6-431D-4B79-832C-9135CD55B990}"/>
                  </a:ext>
                </a:extLst>
              </p14:cNvPr>
              <p14:cNvContentPartPr/>
              <p14:nvPr/>
            </p14:nvContentPartPr>
            <p14:xfrm>
              <a:off x="555074" y="4521265"/>
              <a:ext cx="367560" cy="322560"/>
            </p14:xfrm>
          </p:contentPart>
        </mc:Choice>
        <mc:Fallback xmlns=""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CDF5C2C6-431D-4B79-832C-9135CD55B99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46434" y="4512625"/>
                <a:ext cx="385200" cy="34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upo 275">
            <a:extLst>
              <a:ext uri="{FF2B5EF4-FFF2-40B4-BE49-F238E27FC236}">
                <a16:creationId xmlns:a16="http://schemas.microsoft.com/office/drawing/2014/main" id="{6902D029-5E65-4DBC-8002-C15B04973C9F}"/>
              </a:ext>
            </a:extLst>
          </p:cNvPr>
          <p:cNvGrpSpPr/>
          <p:nvPr/>
        </p:nvGrpSpPr>
        <p:grpSpPr>
          <a:xfrm>
            <a:off x="1210634" y="4710985"/>
            <a:ext cx="313560" cy="118080"/>
            <a:chOff x="1210634" y="4710985"/>
            <a:chExt cx="31356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E337F5A9-D7C8-4D40-A619-C5C0C2C5065B}"/>
                    </a:ext>
                  </a:extLst>
                </p14:cNvPr>
                <p14:cNvContentPartPr/>
                <p14:nvPr/>
              </p14:nvContentPartPr>
              <p14:xfrm>
                <a:off x="1210634" y="4710985"/>
                <a:ext cx="186480" cy="75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E337F5A9-D7C8-4D40-A619-C5C0C2C5065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01634" y="4701985"/>
                  <a:ext cx="204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25521AD5-D79C-4DA8-B93C-BB48B677A7AF}"/>
                    </a:ext>
                  </a:extLst>
                </p14:cNvPr>
                <p14:cNvContentPartPr/>
                <p14:nvPr/>
              </p14:nvContentPartPr>
              <p14:xfrm>
                <a:off x="1287314" y="4792345"/>
                <a:ext cx="236880" cy="3672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25521AD5-D79C-4DA8-B93C-BB48B677A7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78674" y="4783705"/>
                  <a:ext cx="2545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upo 282">
            <a:extLst>
              <a:ext uri="{FF2B5EF4-FFF2-40B4-BE49-F238E27FC236}">
                <a16:creationId xmlns:a16="http://schemas.microsoft.com/office/drawing/2014/main" id="{31F07F9D-1BD5-4F4C-AC0F-1A01DA5464F3}"/>
              </a:ext>
            </a:extLst>
          </p:cNvPr>
          <p:cNvGrpSpPr/>
          <p:nvPr/>
        </p:nvGrpSpPr>
        <p:grpSpPr>
          <a:xfrm>
            <a:off x="2039354" y="4178905"/>
            <a:ext cx="2410920" cy="536400"/>
            <a:chOff x="2039354" y="4178905"/>
            <a:chExt cx="241092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214AC111-F91D-40A8-918D-458A38B3D978}"/>
                    </a:ext>
                  </a:extLst>
                </p14:cNvPr>
                <p14:cNvContentPartPr/>
                <p14:nvPr/>
              </p14:nvContentPartPr>
              <p14:xfrm>
                <a:off x="2039354" y="4405705"/>
                <a:ext cx="344160" cy="2883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214AC111-F91D-40A8-918D-458A38B3D97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30354" y="4396705"/>
                  <a:ext cx="361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14B60D92-A2A2-42F1-9267-113CB1B08C18}"/>
                    </a:ext>
                  </a:extLst>
                </p14:cNvPr>
                <p14:cNvContentPartPr/>
                <p14:nvPr/>
              </p14:nvContentPartPr>
              <p14:xfrm>
                <a:off x="2521394" y="4574545"/>
                <a:ext cx="28800" cy="1249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14B60D92-A2A2-42F1-9267-113CB1B08C1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12754" y="4565905"/>
                  <a:ext cx="46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2634B0B0-BEAC-45B5-A9CE-0E9D8C8AE024}"/>
                    </a:ext>
                  </a:extLst>
                </p14:cNvPr>
                <p14:cNvContentPartPr/>
                <p14:nvPr/>
              </p14:nvContentPartPr>
              <p14:xfrm>
                <a:off x="2506634" y="4447825"/>
                <a:ext cx="107280" cy="1663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2634B0B0-BEAC-45B5-A9CE-0E9D8C8AE02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97634" y="4439185"/>
                  <a:ext cx="124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5B7AFCB1-FAED-4150-8F5E-D8F8F2B2B875}"/>
                    </a:ext>
                  </a:extLst>
                </p14:cNvPr>
                <p14:cNvContentPartPr/>
                <p14:nvPr/>
              </p14:nvContentPartPr>
              <p14:xfrm>
                <a:off x="2680154" y="4542865"/>
                <a:ext cx="232560" cy="17244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5B7AFCB1-FAED-4150-8F5E-D8F8F2B2B8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71514" y="4533865"/>
                  <a:ext cx="250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E4A4163B-DF46-4D02-BD62-9362ACF3613C}"/>
                    </a:ext>
                  </a:extLst>
                </p14:cNvPr>
                <p14:cNvContentPartPr/>
                <p14:nvPr/>
              </p14:nvContentPartPr>
              <p14:xfrm>
                <a:off x="3107834" y="4555105"/>
                <a:ext cx="351000" cy="205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E4A4163B-DF46-4D02-BD62-9362ACF3613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99194" y="4546465"/>
                  <a:ext cx="368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594E707D-A852-4B77-93C1-ECDE210172E6}"/>
                    </a:ext>
                  </a:extLst>
                </p14:cNvPr>
                <p14:cNvContentPartPr/>
                <p14:nvPr/>
              </p14:nvContentPartPr>
              <p14:xfrm>
                <a:off x="3691754" y="4356745"/>
                <a:ext cx="301680" cy="24264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594E707D-A852-4B77-93C1-ECDE210172E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82754" y="4348105"/>
                  <a:ext cx="319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DC8B0EA0-F996-41D0-859C-22D1E83B233D}"/>
                    </a:ext>
                  </a:extLst>
                </p14:cNvPr>
                <p14:cNvContentPartPr/>
                <p14:nvPr/>
              </p14:nvContentPartPr>
              <p14:xfrm>
                <a:off x="4068674" y="4178905"/>
                <a:ext cx="11880" cy="1375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DC8B0EA0-F996-41D0-859C-22D1E83B23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60034" y="4169905"/>
                  <a:ext cx="29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A2DA3940-A4A6-4EC1-BBF8-5D55E1DDA636}"/>
                    </a:ext>
                  </a:extLst>
                </p14:cNvPr>
                <p14:cNvContentPartPr/>
                <p14:nvPr/>
              </p14:nvContentPartPr>
              <p14:xfrm>
                <a:off x="4167674" y="4246945"/>
                <a:ext cx="241560" cy="33588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A2DA3940-A4A6-4EC1-BBF8-5D55E1DDA63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58674" y="4238305"/>
                  <a:ext cx="2592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B8390517-2C5B-4D1C-BBC5-818A22BADBDA}"/>
                    </a:ext>
                  </a:extLst>
                </p14:cNvPr>
                <p14:cNvContentPartPr/>
                <p14:nvPr/>
              </p14:nvContentPartPr>
              <p14:xfrm>
                <a:off x="4272434" y="4492105"/>
                <a:ext cx="177840" cy="2160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B8390517-2C5B-4D1C-BBC5-818A22BADBD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63434" y="4483465"/>
                  <a:ext cx="1954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8BCE5610-E3EE-405B-A305-5611B80A5135}"/>
                  </a:ext>
                </a:extLst>
              </p14:cNvPr>
              <p14:cNvContentPartPr/>
              <p14:nvPr/>
            </p14:nvContentPartPr>
            <p14:xfrm>
              <a:off x="2077874" y="4848145"/>
              <a:ext cx="2712240" cy="2196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8BCE5610-E3EE-405B-A305-5611B80A513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068874" y="4839505"/>
                <a:ext cx="272988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upo 285">
            <a:extLst>
              <a:ext uri="{FF2B5EF4-FFF2-40B4-BE49-F238E27FC236}">
                <a16:creationId xmlns:a16="http://schemas.microsoft.com/office/drawing/2014/main" id="{F301C89E-E206-4527-B5EA-2B652E92881C}"/>
              </a:ext>
            </a:extLst>
          </p:cNvPr>
          <p:cNvGrpSpPr/>
          <p:nvPr/>
        </p:nvGrpSpPr>
        <p:grpSpPr>
          <a:xfrm>
            <a:off x="2952314" y="5097265"/>
            <a:ext cx="632880" cy="306720"/>
            <a:chOff x="2952314" y="5097265"/>
            <a:chExt cx="63288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7574EE69-DA54-406D-8F6D-6449700A915C}"/>
                    </a:ext>
                  </a:extLst>
                </p14:cNvPr>
                <p14:cNvContentPartPr/>
                <p14:nvPr/>
              </p14:nvContentPartPr>
              <p14:xfrm>
                <a:off x="2952314" y="5097265"/>
                <a:ext cx="376920" cy="2530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7574EE69-DA54-406D-8F6D-6449700A91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43674" y="5088265"/>
                  <a:ext cx="394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544EEAE9-9828-4352-A6B0-2DF0DF27DF23}"/>
                    </a:ext>
                  </a:extLst>
                </p14:cNvPr>
                <p14:cNvContentPartPr/>
                <p14:nvPr/>
              </p14:nvContentPartPr>
              <p14:xfrm>
                <a:off x="3490874" y="5222545"/>
                <a:ext cx="94320" cy="18144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544EEAE9-9828-4352-A6B0-2DF0DF27DF2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81874" y="5213545"/>
                  <a:ext cx="1119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upo 290">
            <a:extLst>
              <a:ext uri="{FF2B5EF4-FFF2-40B4-BE49-F238E27FC236}">
                <a16:creationId xmlns:a16="http://schemas.microsoft.com/office/drawing/2014/main" id="{1F1038C9-9935-480C-B637-9EC4CF7A8D05}"/>
              </a:ext>
            </a:extLst>
          </p:cNvPr>
          <p:cNvGrpSpPr/>
          <p:nvPr/>
        </p:nvGrpSpPr>
        <p:grpSpPr>
          <a:xfrm>
            <a:off x="5049674" y="4620985"/>
            <a:ext cx="1032840" cy="340200"/>
            <a:chOff x="5049674" y="4620985"/>
            <a:chExt cx="103284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D2D471DE-ECE4-434D-90A0-F34F56126426}"/>
                    </a:ext>
                  </a:extLst>
                </p14:cNvPr>
                <p14:cNvContentPartPr/>
                <p14:nvPr/>
              </p14:nvContentPartPr>
              <p14:xfrm>
                <a:off x="5049674" y="4668145"/>
                <a:ext cx="344880" cy="29304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D2D471DE-ECE4-434D-90A0-F34F561264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40674" y="4659505"/>
                  <a:ext cx="362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885622BE-5274-4CBA-B6D9-7B58ED094D09}"/>
                    </a:ext>
                  </a:extLst>
                </p14:cNvPr>
                <p14:cNvContentPartPr/>
                <p14:nvPr/>
              </p14:nvContentPartPr>
              <p14:xfrm>
                <a:off x="5652314" y="4620985"/>
                <a:ext cx="430200" cy="2289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885622BE-5274-4CBA-B6D9-7B58ED094D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43314" y="4612345"/>
                  <a:ext cx="447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157AF4D3-F001-4154-B3BC-A7A6CD03EC7C}"/>
                    </a:ext>
                  </a:extLst>
                </p14:cNvPr>
                <p14:cNvContentPartPr/>
                <p14:nvPr/>
              </p14:nvContentPartPr>
              <p14:xfrm>
                <a:off x="5773994" y="4648345"/>
                <a:ext cx="221760" cy="17820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157AF4D3-F001-4154-B3BC-A7A6CD03EC7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64994" y="4639345"/>
                  <a:ext cx="2394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upo 305">
            <a:extLst>
              <a:ext uri="{FF2B5EF4-FFF2-40B4-BE49-F238E27FC236}">
                <a16:creationId xmlns:a16="http://schemas.microsoft.com/office/drawing/2014/main" id="{18840886-4999-4C91-8E26-687B8C85CEFE}"/>
              </a:ext>
            </a:extLst>
          </p:cNvPr>
          <p:cNvGrpSpPr/>
          <p:nvPr/>
        </p:nvGrpSpPr>
        <p:grpSpPr>
          <a:xfrm>
            <a:off x="6582194" y="4542865"/>
            <a:ext cx="2382480" cy="405000"/>
            <a:chOff x="6582194" y="4542865"/>
            <a:chExt cx="23824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7332900F-6601-4387-A99E-7C586A82014C}"/>
                    </a:ext>
                  </a:extLst>
                </p14:cNvPr>
                <p14:cNvContentPartPr/>
                <p14:nvPr/>
              </p14:nvContentPartPr>
              <p14:xfrm>
                <a:off x="6611354" y="4737625"/>
                <a:ext cx="221760" cy="468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7332900F-6601-4387-A99E-7C586A8201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02354" y="4728625"/>
                  <a:ext cx="239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162FCE7D-52D4-4238-9FE8-98EA3A6486C8}"/>
                    </a:ext>
                  </a:extLst>
                </p14:cNvPr>
                <p14:cNvContentPartPr/>
                <p14:nvPr/>
              </p14:nvContentPartPr>
              <p14:xfrm>
                <a:off x="6582194" y="4819345"/>
                <a:ext cx="280800" cy="2340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162FCE7D-52D4-4238-9FE8-98EA3A6486C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73194" y="4810345"/>
                  <a:ext cx="298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5A08A40B-A058-4862-9425-19127A8D78D0}"/>
                    </a:ext>
                  </a:extLst>
                </p14:cNvPr>
                <p14:cNvContentPartPr/>
                <p14:nvPr/>
              </p14:nvContentPartPr>
              <p14:xfrm>
                <a:off x="6867674" y="4597945"/>
                <a:ext cx="324000" cy="3499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5A08A40B-A058-4862-9425-19127A8D78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58674" y="4589305"/>
                  <a:ext cx="341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1DF0C7E1-AF22-45AF-9B55-95E0EC8A671A}"/>
                    </a:ext>
                  </a:extLst>
                </p14:cNvPr>
                <p14:cNvContentPartPr/>
                <p14:nvPr/>
              </p14:nvContentPartPr>
              <p14:xfrm>
                <a:off x="7400114" y="4542865"/>
                <a:ext cx="352080" cy="28476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1DF0C7E1-AF22-45AF-9B55-95E0EC8A67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91474" y="4534225"/>
                  <a:ext cx="369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D5A75260-76DA-4A84-B076-34FCC5653193}"/>
                    </a:ext>
                  </a:extLst>
                </p14:cNvPr>
                <p14:cNvContentPartPr/>
                <p14:nvPr/>
              </p14:nvContentPartPr>
              <p14:xfrm>
                <a:off x="7868474" y="4665265"/>
                <a:ext cx="33480" cy="14076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D5A75260-76DA-4A84-B076-34FCC565319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59474" y="4656625"/>
                  <a:ext cx="51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270E4679-134E-42FE-921A-E2C84817EBF7}"/>
                    </a:ext>
                  </a:extLst>
                </p14:cNvPr>
                <p14:cNvContentPartPr/>
                <p14:nvPr/>
              </p14:nvContentPartPr>
              <p14:xfrm>
                <a:off x="7827074" y="4572025"/>
                <a:ext cx="77040" cy="1486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270E4679-134E-42FE-921A-E2C84817EBF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18074" y="4563025"/>
                  <a:ext cx="94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2EDC5368-C7C7-4FF3-97B6-0901E769B0B8}"/>
                    </a:ext>
                  </a:extLst>
                </p14:cNvPr>
                <p14:cNvContentPartPr/>
                <p14:nvPr/>
              </p14:nvContentPartPr>
              <p14:xfrm>
                <a:off x="7933994" y="4678225"/>
                <a:ext cx="314280" cy="15912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2EDC5368-C7C7-4FF3-97B6-0901E769B0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25354" y="4669225"/>
                  <a:ext cx="331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C49DC9DC-6962-416D-B34D-ABDD57651A6B}"/>
                    </a:ext>
                  </a:extLst>
                </p14:cNvPr>
                <p14:cNvContentPartPr/>
                <p14:nvPr/>
              </p14:nvContentPartPr>
              <p14:xfrm>
                <a:off x="8476874" y="4641145"/>
                <a:ext cx="487800" cy="28440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C49DC9DC-6962-416D-B34D-ABDD57651A6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68234" y="4632505"/>
                  <a:ext cx="50544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upo 304">
            <a:extLst>
              <a:ext uri="{FF2B5EF4-FFF2-40B4-BE49-F238E27FC236}">
                <a16:creationId xmlns:a16="http://schemas.microsoft.com/office/drawing/2014/main" id="{4E1047B0-A13C-4F3E-BE35-AAD97C2A4906}"/>
              </a:ext>
            </a:extLst>
          </p:cNvPr>
          <p:cNvGrpSpPr/>
          <p:nvPr/>
        </p:nvGrpSpPr>
        <p:grpSpPr>
          <a:xfrm>
            <a:off x="9308114" y="4352425"/>
            <a:ext cx="1126800" cy="431280"/>
            <a:chOff x="9308114" y="4352425"/>
            <a:chExt cx="112680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75A0000C-3345-4FFB-967C-D1948FD9B773}"/>
                    </a:ext>
                  </a:extLst>
                </p14:cNvPr>
                <p14:cNvContentPartPr/>
                <p14:nvPr/>
              </p14:nvContentPartPr>
              <p14:xfrm>
                <a:off x="9308114" y="4528105"/>
                <a:ext cx="287640" cy="2322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75A0000C-3345-4FFB-967C-D1948FD9B77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99474" y="4519105"/>
                  <a:ext cx="305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1F8C9AE6-BCC2-4A15-BBC7-3304E7F6A70D}"/>
                    </a:ext>
                  </a:extLst>
                </p14:cNvPr>
                <p14:cNvContentPartPr/>
                <p14:nvPr/>
              </p14:nvContentPartPr>
              <p14:xfrm>
                <a:off x="9634634" y="4352425"/>
                <a:ext cx="15840" cy="1846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1F8C9AE6-BCC2-4A15-BBC7-3304E7F6A70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25634" y="4343785"/>
                  <a:ext cx="33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3371642B-87B7-4786-B724-A1BDF7763E77}"/>
                    </a:ext>
                  </a:extLst>
                </p14:cNvPr>
                <p14:cNvContentPartPr/>
                <p14:nvPr/>
              </p14:nvContentPartPr>
              <p14:xfrm>
                <a:off x="9742274" y="4468345"/>
                <a:ext cx="194400" cy="24408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3371642B-87B7-4786-B724-A1BDF7763E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733274" y="4459345"/>
                  <a:ext cx="212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9A0609E7-AEE0-4BCE-BA0E-9DCCEADD3A68}"/>
                    </a:ext>
                  </a:extLst>
                </p14:cNvPr>
                <p14:cNvContentPartPr/>
                <p14:nvPr/>
              </p14:nvContentPartPr>
              <p14:xfrm>
                <a:off x="9736154" y="4638985"/>
                <a:ext cx="254880" cy="5580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9A0609E7-AEE0-4BCE-BA0E-9DCCEADD3A6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27154" y="4630345"/>
                  <a:ext cx="272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F35AE205-C292-408B-8A04-926D8B780FC4}"/>
                    </a:ext>
                  </a:extLst>
                </p14:cNvPr>
                <p14:cNvContentPartPr/>
                <p14:nvPr/>
              </p14:nvContentPartPr>
              <p14:xfrm>
                <a:off x="10113074" y="4616665"/>
                <a:ext cx="321840" cy="16704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F35AE205-C292-408B-8A04-926D8B780FC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04074" y="4607665"/>
                  <a:ext cx="3394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291A95EA-2C49-4B1D-8218-EC106F75F066}"/>
              </a:ext>
            </a:extLst>
          </p:cNvPr>
          <p:cNvGrpSpPr/>
          <p:nvPr/>
        </p:nvGrpSpPr>
        <p:grpSpPr>
          <a:xfrm>
            <a:off x="7178354" y="4174945"/>
            <a:ext cx="3569040" cy="1080360"/>
            <a:chOff x="7178354" y="4174945"/>
            <a:chExt cx="3569040" cy="10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AB8AFF3C-D1DD-48E8-83EC-B70CA48ED9BC}"/>
                    </a:ext>
                  </a:extLst>
                </p14:cNvPr>
                <p14:cNvContentPartPr/>
                <p14:nvPr/>
              </p14:nvContentPartPr>
              <p14:xfrm>
                <a:off x="7245314" y="4174945"/>
                <a:ext cx="3144600" cy="1346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AB8AFF3C-D1DD-48E8-83EC-B70CA48ED9B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36674" y="4166305"/>
                  <a:ext cx="3162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4DA11628-BA63-4220-999F-A17CFA780FC6}"/>
                    </a:ext>
                  </a:extLst>
                </p14:cNvPr>
                <p14:cNvContentPartPr/>
                <p14:nvPr/>
              </p14:nvContentPartPr>
              <p14:xfrm>
                <a:off x="7178354" y="4335865"/>
                <a:ext cx="3569040" cy="91944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4DA11628-BA63-4220-999F-A17CFA780FC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9714" y="4327225"/>
                  <a:ext cx="3586680" cy="9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296CD3D6-53B0-4F09-9D10-1A4389CB970F}"/>
                    </a:ext>
                  </a:extLst>
                </p14:cNvPr>
                <p14:cNvContentPartPr/>
                <p14:nvPr/>
              </p14:nvContentPartPr>
              <p14:xfrm>
                <a:off x="10670354" y="4244425"/>
                <a:ext cx="30960" cy="9007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296CD3D6-53B0-4F09-9D10-1A4389CB97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61354" y="4235425"/>
                  <a:ext cx="48600" cy="9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upo 314">
            <a:extLst>
              <a:ext uri="{FF2B5EF4-FFF2-40B4-BE49-F238E27FC236}">
                <a16:creationId xmlns:a16="http://schemas.microsoft.com/office/drawing/2014/main" id="{34810E06-C2BE-4C3E-9DDA-1EA4A2FA9A2F}"/>
              </a:ext>
            </a:extLst>
          </p:cNvPr>
          <p:cNvGrpSpPr/>
          <p:nvPr/>
        </p:nvGrpSpPr>
        <p:grpSpPr>
          <a:xfrm>
            <a:off x="727514" y="5893945"/>
            <a:ext cx="1061280" cy="410400"/>
            <a:chOff x="727514" y="5893945"/>
            <a:chExt cx="106128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9A65D569-FB62-401E-91AE-C1C5940F9228}"/>
                    </a:ext>
                  </a:extLst>
                </p14:cNvPr>
                <p14:cNvContentPartPr/>
                <p14:nvPr/>
              </p14:nvContentPartPr>
              <p14:xfrm>
                <a:off x="727514" y="5893945"/>
                <a:ext cx="400320" cy="40572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9A65D569-FB62-401E-91AE-C1C5940F922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8514" y="5884945"/>
                  <a:ext cx="417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6F7D6825-57A2-48BE-9ADB-121D603CA265}"/>
                    </a:ext>
                  </a:extLst>
                </p14:cNvPr>
                <p14:cNvContentPartPr/>
                <p14:nvPr/>
              </p14:nvContentPartPr>
              <p14:xfrm>
                <a:off x="1107314" y="6161425"/>
                <a:ext cx="190800" cy="14292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6F7D6825-57A2-48BE-9ADB-121D603CA26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8674" y="6152785"/>
                  <a:ext cx="208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9049C6A6-2EC0-42BF-BB01-3D820698980A}"/>
                    </a:ext>
                  </a:extLst>
                </p14:cNvPr>
                <p14:cNvContentPartPr/>
                <p14:nvPr/>
              </p14:nvContentPartPr>
              <p14:xfrm>
                <a:off x="1477034" y="6110305"/>
                <a:ext cx="311760" cy="1008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9049C6A6-2EC0-42BF-BB01-3D82069898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468394" y="6101305"/>
                  <a:ext cx="329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FC35A2F1-53F2-435C-A8F8-85B74798C0C7}"/>
                    </a:ext>
                  </a:extLst>
                </p14:cNvPr>
                <p14:cNvContentPartPr/>
                <p14:nvPr/>
              </p14:nvContentPartPr>
              <p14:xfrm>
                <a:off x="1630394" y="6217945"/>
                <a:ext cx="149400" cy="176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FC35A2F1-53F2-435C-A8F8-85B74798C0C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621754" y="6208945"/>
                  <a:ext cx="1670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upo 326">
            <a:extLst>
              <a:ext uri="{FF2B5EF4-FFF2-40B4-BE49-F238E27FC236}">
                <a16:creationId xmlns:a16="http://schemas.microsoft.com/office/drawing/2014/main" id="{69A085E4-645F-4F9F-AD1F-881691BC0D97}"/>
              </a:ext>
            </a:extLst>
          </p:cNvPr>
          <p:cNvGrpSpPr/>
          <p:nvPr/>
        </p:nvGrpSpPr>
        <p:grpSpPr>
          <a:xfrm>
            <a:off x="2322674" y="5869105"/>
            <a:ext cx="750960" cy="351000"/>
            <a:chOff x="2322674" y="5869105"/>
            <a:chExt cx="7509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5B40C6D2-0EFA-452C-A473-0559D1CF1AA0}"/>
                    </a:ext>
                  </a:extLst>
                </p14:cNvPr>
                <p14:cNvContentPartPr/>
                <p14:nvPr/>
              </p14:nvContentPartPr>
              <p14:xfrm>
                <a:off x="2322674" y="6085105"/>
                <a:ext cx="289080" cy="13500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5B40C6D2-0EFA-452C-A473-0559D1CF1A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13674" y="6076465"/>
                  <a:ext cx="306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D4E30301-E722-4789-9E92-D3513C8D7A2B}"/>
                    </a:ext>
                  </a:extLst>
                </p14:cNvPr>
                <p14:cNvContentPartPr/>
                <p14:nvPr/>
              </p14:nvContentPartPr>
              <p14:xfrm>
                <a:off x="2659994" y="5869105"/>
                <a:ext cx="37080" cy="17712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D4E30301-E722-4789-9E92-D3513C8D7A2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51354" y="5860465"/>
                  <a:ext cx="54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875BA190-6AD2-42F2-873B-6551ACF0DAB1}"/>
                    </a:ext>
                  </a:extLst>
                </p14:cNvPr>
                <p14:cNvContentPartPr/>
                <p14:nvPr/>
              </p14:nvContentPartPr>
              <p14:xfrm>
                <a:off x="2845034" y="5978545"/>
                <a:ext cx="155520" cy="2102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875BA190-6AD2-42F2-873B-6551ACF0DAB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36034" y="5969545"/>
                  <a:ext cx="173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AAD088BC-11A7-4F61-A90A-509A5FD41BDD}"/>
                    </a:ext>
                  </a:extLst>
                </p14:cNvPr>
                <p14:cNvContentPartPr/>
                <p14:nvPr/>
              </p14:nvContentPartPr>
              <p14:xfrm>
                <a:off x="2861954" y="6129025"/>
                <a:ext cx="211680" cy="4032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AAD088BC-11A7-4F61-A90A-509A5FD41B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52954" y="6120025"/>
                  <a:ext cx="2293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upo 325">
            <a:extLst>
              <a:ext uri="{FF2B5EF4-FFF2-40B4-BE49-F238E27FC236}">
                <a16:creationId xmlns:a16="http://schemas.microsoft.com/office/drawing/2014/main" id="{84FF1F6A-9D90-4308-8D3E-9D71BC5BCC93}"/>
              </a:ext>
            </a:extLst>
          </p:cNvPr>
          <p:cNvGrpSpPr/>
          <p:nvPr/>
        </p:nvGrpSpPr>
        <p:grpSpPr>
          <a:xfrm>
            <a:off x="3385034" y="5849665"/>
            <a:ext cx="886320" cy="316800"/>
            <a:chOff x="3385034" y="5849665"/>
            <a:chExt cx="8863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630A409A-5986-4F67-8643-4716BA1BB944}"/>
                    </a:ext>
                  </a:extLst>
                </p14:cNvPr>
                <p14:cNvContentPartPr/>
                <p14:nvPr/>
              </p14:nvContentPartPr>
              <p14:xfrm>
                <a:off x="3490154" y="6002305"/>
                <a:ext cx="25200" cy="16416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630A409A-5986-4F67-8643-4716BA1BB94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81154" y="5993305"/>
                  <a:ext cx="42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D34AC8CD-57A9-4D0D-BAC9-C8889F721D1F}"/>
                    </a:ext>
                  </a:extLst>
                </p14:cNvPr>
                <p14:cNvContentPartPr/>
                <p14:nvPr/>
              </p14:nvContentPartPr>
              <p14:xfrm>
                <a:off x="3385034" y="6111025"/>
                <a:ext cx="165600" cy="2448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D34AC8CD-57A9-4D0D-BAC9-C8889F721D1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76034" y="6102385"/>
                  <a:ext cx="183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F1331F79-6510-419E-B435-2052158879EB}"/>
                    </a:ext>
                  </a:extLst>
                </p14:cNvPr>
                <p14:cNvContentPartPr/>
                <p14:nvPr/>
              </p14:nvContentPartPr>
              <p14:xfrm>
                <a:off x="3759074" y="5849665"/>
                <a:ext cx="287280" cy="26640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F1331F79-6510-419E-B435-2052158879E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50074" y="5841025"/>
                  <a:ext cx="304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0F637D26-D486-4208-AE0F-C2D3C5A776AF}"/>
                    </a:ext>
                  </a:extLst>
                </p14:cNvPr>
                <p14:cNvContentPartPr/>
                <p14:nvPr/>
              </p14:nvContentPartPr>
              <p14:xfrm>
                <a:off x="4113314" y="6005185"/>
                <a:ext cx="158040" cy="11664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0F637D26-D486-4208-AE0F-C2D3C5A776A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04674" y="5996545"/>
                  <a:ext cx="17568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upo 342">
            <a:extLst>
              <a:ext uri="{FF2B5EF4-FFF2-40B4-BE49-F238E27FC236}">
                <a16:creationId xmlns:a16="http://schemas.microsoft.com/office/drawing/2014/main" id="{295E366D-05C4-4A6F-AA30-3478D8591861}"/>
              </a:ext>
            </a:extLst>
          </p:cNvPr>
          <p:cNvGrpSpPr/>
          <p:nvPr/>
        </p:nvGrpSpPr>
        <p:grpSpPr>
          <a:xfrm>
            <a:off x="4700834" y="5795305"/>
            <a:ext cx="3690360" cy="419400"/>
            <a:chOff x="4700834" y="5795305"/>
            <a:chExt cx="369036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2F4588D4-1CBB-453D-B164-38C3BADDA630}"/>
                    </a:ext>
                  </a:extLst>
                </p14:cNvPr>
                <p14:cNvContentPartPr/>
                <p14:nvPr/>
              </p14:nvContentPartPr>
              <p14:xfrm>
                <a:off x="4700834" y="6075385"/>
                <a:ext cx="190080" cy="1008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2F4588D4-1CBB-453D-B164-38C3BADDA63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92194" y="6066745"/>
                  <a:ext cx="20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9684D853-B12B-453C-877D-BF26073AFC16}"/>
                    </a:ext>
                  </a:extLst>
                </p14:cNvPr>
                <p14:cNvContentPartPr/>
                <p14:nvPr/>
              </p14:nvContentPartPr>
              <p14:xfrm>
                <a:off x="4706954" y="6185545"/>
                <a:ext cx="189360" cy="1692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9684D853-B12B-453C-877D-BF26073AFC1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697954" y="6176905"/>
                  <a:ext cx="207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ED3C050A-C673-4E56-A088-2D7DCB208976}"/>
                    </a:ext>
                  </a:extLst>
                </p14:cNvPr>
                <p14:cNvContentPartPr/>
                <p14:nvPr/>
              </p14:nvContentPartPr>
              <p14:xfrm>
                <a:off x="5268194" y="6015625"/>
                <a:ext cx="243720" cy="12780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ED3C050A-C673-4E56-A088-2D7DCB20897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59554" y="6006985"/>
                  <a:ext cx="261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67F6DF71-10C7-4BBC-8A12-0D004AF80D79}"/>
                    </a:ext>
                  </a:extLst>
                </p14:cNvPr>
                <p14:cNvContentPartPr/>
                <p14:nvPr/>
              </p14:nvContentPartPr>
              <p14:xfrm>
                <a:off x="5617754" y="5814025"/>
                <a:ext cx="50760" cy="15732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67F6DF71-10C7-4BBC-8A12-0D004AF80D7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09114" y="5805385"/>
                  <a:ext cx="68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C5301A02-2A74-47EF-8864-B3410686B811}"/>
                    </a:ext>
                  </a:extLst>
                </p14:cNvPr>
                <p14:cNvContentPartPr/>
                <p14:nvPr/>
              </p14:nvContentPartPr>
              <p14:xfrm>
                <a:off x="5710274" y="5967385"/>
                <a:ext cx="174960" cy="24732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C5301A02-2A74-47EF-8864-B3410686B81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01634" y="5958385"/>
                  <a:ext cx="192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BD988F90-5E99-4E6D-A071-A94D30361150}"/>
                    </a:ext>
                  </a:extLst>
                </p14:cNvPr>
                <p14:cNvContentPartPr/>
                <p14:nvPr/>
              </p14:nvContentPartPr>
              <p14:xfrm>
                <a:off x="5717834" y="6163585"/>
                <a:ext cx="164160" cy="2916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BD988F90-5E99-4E6D-A071-A94D3036115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708834" y="6154945"/>
                  <a:ext cx="181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26642953-6AAD-4D29-A992-DD4BA407619F}"/>
                    </a:ext>
                  </a:extLst>
                </p14:cNvPr>
                <p14:cNvContentPartPr/>
                <p14:nvPr/>
              </p14:nvContentPartPr>
              <p14:xfrm>
                <a:off x="6114914" y="6013825"/>
                <a:ext cx="210240" cy="11772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26642953-6AAD-4D29-A992-DD4BA407619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06274" y="6004825"/>
                  <a:ext cx="227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E1C8499C-430B-43CC-A06F-745D5190D2E9}"/>
                    </a:ext>
                  </a:extLst>
                </p14:cNvPr>
                <p14:cNvContentPartPr/>
                <p14:nvPr/>
              </p14:nvContentPartPr>
              <p14:xfrm>
                <a:off x="6471314" y="5924905"/>
                <a:ext cx="298080" cy="26316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E1C8499C-430B-43CC-A06F-745D5190D2E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62674" y="5916265"/>
                  <a:ext cx="3157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4EF2C8EF-9BED-4CD5-8790-063F96B1C6B8}"/>
                    </a:ext>
                  </a:extLst>
                </p14:cNvPr>
                <p14:cNvContentPartPr/>
                <p14:nvPr/>
              </p14:nvContentPartPr>
              <p14:xfrm>
                <a:off x="6843914" y="6057025"/>
                <a:ext cx="209160" cy="3456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4EF2C8EF-9BED-4CD5-8790-063F96B1C6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35274" y="6048025"/>
                  <a:ext cx="22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6C22B620-1D78-4036-8B4D-6C1F8589E5E7}"/>
                    </a:ext>
                  </a:extLst>
                </p14:cNvPr>
                <p14:cNvContentPartPr/>
                <p14:nvPr/>
              </p14:nvContentPartPr>
              <p14:xfrm>
                <a:off x="6867674" y="6170785"/>
                <a:ext cx="188640" cy="1404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6C22B620-1D78-4036-8B4D-6C1F8589E5E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58674" y="6162145"/>
                  <a:ext cx="206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E075E99B-19AD-43DA-927F-0DF706E6BFA6}"/>
                    </a:ext>
                  </a:extLst>
                </p14:cNvPr>
                <p14:cNvContentPartPr/>
                <p14:nvPr/>
              </p14:nvContentPartPr>
              <p14:xfrm>
                <a:off x="7313714" y="5916265"/>
                <a:ext cx="258120" cy="25992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E075E99B-19AD-43DA-927F-0DF706E6BFA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04714" y="5907625"/>
                  <a:ext cx="275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C10D8CB6-AC9B-4CF3-A325-EB3BD62D344B}"/>
                    </a:ext>
                  </a:extLst>
                </p14:cNvPr>
                <p14:cNvContentPartPr/>
                <p14:nvPr/>
              </p14:nvContentPartPr>
              <p14:xfrm>
                <a:off x="7634834" y="5795305"/>
                <a:ext cx="50400" cy="17676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C10D8CB6-AC9B-4CF3-A325-EB3BD62D344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25834" y="5786305"/>
                  <a:ext cx="68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0F86020D-6922-439A-99BE-230E0FFF52C8}"/>
                    </a:ext>
                  </a:extLst>
                </p14:cNvPr>
                <p14:cNvContentPartPr/>
                <p14:nvPr/>
              </p14:nvContentPartPr>
              <p14:xfrm>
                <a:off x="7731314" y="5914105"/>
                <a:ext cx="199080" cy="18684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0F86020D-6922-439A-99BE-230E0FFF52C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2674" y="5905105"/>
                  <a:ext cx="216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6B3F347F-3007-419A-A5B2-968C2472A799}"/>
                    </a:ext>
                  </a:extLst>
                </p14:cNvPr>
                <p14:cNvContentPartPr/>
                <p14:nvPr/>
              </p14:nvContentPartPr>
              <p14:xfrm>
                <a:off x="7801154" y="6064945"/>
                <a:ext cx="183240" cy="1980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6B3F347F-3007-419A-A5B2-968C2472A79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92154" y="6056305"/>
                  <a:ext cx="200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109A9F84-5FD9-4F7B-9749-DBF562DDD942}"/>
                    </a:ext>
                  </a:extLst>
                </p14:cNvPr>
                <p14:cNvContentPartPr/>
                <p14:nvPr/>
              </p14:nvContentPartPr>
              <p14:xfrm>
                <a:off x="8128034" y="5978905"/>
                <a:ext cx="263160" cy="22536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109A9F84-5FD9-4F7B-9749-DBF562DDD94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19394" y="5969905"/>
                  <a:ext cx="28080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upo 345">
            <a:extLst>
              <a:ext uri="{FF2B5EF4-FFF2-40B4-BE49-F238E27FC236}">
                <a16:creationId xmlns:a16="http://schemas.microsoft.com/office/drawing/2014/main" id="{C23ADD44-91F7-4F4E-8AE3-CC03FAA8444F}"/>
              </a:ext>
            </a:extLst>
          </p:cNvPr>
          <p:cNvGrpSpPr/>
          <p:nvPr/>
        </p:nvGrpSpPr>
        <p:grpSpPr>
          <a:xfrm>
            <a:off x="697994" y="6433225"/>
            <a:ext cx="1073160" cy="96840"/>
            <a:chOff x="697994" y="6433225"/>
            <a:chExt cx="107316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09E83561-44D5-4FBB-97CD-BC34A27D3428}"/>
                    </a:ext>
                  </a:extLst>
                </p14:cNvPr>
                <p14:cNvContentPartPr/>
                <p14:nvPr/>
              </p14:nvContentPartPr>
              <p14:xfrm>
                <a:off x="697994" y="6433225"/>
                <a:ext cx="869040" cy="3528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09E83561-44D5-4FBB-97CD-BC34A27D342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8994" y="6424225"/>
                  <a:ext cx="886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16679E96-CC1C-43B9-9770-7DB91C0C6FC8}"/>
                    </a:ext>
                  </a:extLst>
                </p14:cNvPr>
                <p14:cNvContentPartPr/>
                <p14:nvPr/>
              </p14:nvContentPartPr>
              <p14:xfrm>
                <a:off x="745514" y="6456625"/>
                <a:ext cx="1025640" cy="7344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16679E96-CC1C-43B9-9770-7DB91C0C6FC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6514" y="6447985"/>
                  <a:ext cx="10432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upo 348">
            <a:extLst>
              <a:ext uri="{FF2B5EF4-FFF2-40B4-BE49-F238E27FC236}">
                <a16:creationId xmlns:a16="http://schemas.microsoft.com/office/drawing/2014/main" id="{3053CF6A-EA64-4344-AEB4-0CC79EF44538}"/>
              </a:ext>
            </a:extLst>
          </p:cNvPr>
          <p:cNvGrpSpPr/>
          <p:nvPr/>
        </p:nvGrpSpPr>
        <p:grpSpPr>
          <a:xfrm>
            <a:off x="6273674" y="6365545"/>
            <a:ext cx="2057760" cy="135360"/>
            <a:chOff x="6273674" y="6365545"/>
            <a:chExt cx="205776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ACFAFAF6-7045-4ABA-8401-EF5DC1F8C733}"/>
                    </a:ext>
                  </a:extLst>
                </p14:cNvPr>
                <p14:cNvContentPartPr/>
                <p14:nvPr/>
              </p14:nvContentPartPr>
              <p14:xfrm>
                <a:off x="6373754" y="6365545"/>
                <a:ext cx="1797480" cy="4500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ACFAFAF6-7045-4ABA-8401-EF5DC1F8C73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65114" y="6356905"/>
                  <a:ext cx="1815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927B8BF2-00B3-4C14-8657-4AFD18C70BB7}"/>
                    </a:ext>
                  </a:extLst>
                </p14:cNvPr>
                <p14:cNvContentPartPr/>
                <p14:nvPr/>
              </p14:nvContentPartPr>
              <p14:xfrm>
                <a:off x="6273674" y="6460585"/>
                <a:ext cx="2057760" cy="4032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927B8BF2-00B3-4C14-8657-4AFD18C70B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65034" y="6451585"/>
                  <a:ext cx="20754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6001037F-7875-4110-94D5-D9A004455C51}"/>
              </a:ext>
            </a:extLst>
          </p:cNvPr>
          <p:cNvGrpSpPr/>
          <p:nvPr/>
        </p:nvGrpSpPr>
        <p:grpSpPr>
          <a:xfrm>
            <a:off x="7369514" y="3839065"/>
            <a:ext cx="889560" cy="312480"/>
            <a:chOff x="7369514" y="3839065"/>
            <a:chExt cx="88956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5E523C7-6509-4A2C-A688-1691DE445A1B}"/>
                    </a:ext>
                  </a:extLst>
                </p14:cNvPr>
                <p14:cNvContentPartPr/>
                <p14:nvPr/>
              </p14:nvContentPartPr>
              <p14:xfrm>
                <a:off x="7369514" y="3874705"/>
                <a:ext cx="393120" cy="2768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5E523C7-6509-4A2C-A688-1691DE445A1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60874" y="3866065"/>
                  <a:ext cx="410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A26323E-0AFA-4D0C-969C-E0E8CB625144}"/>
                    </a:ext>
                  </a:extLst>
                </p14:cNvPr>
                <p14:cNvContentPartPr/>
                <p14:nvPr/>
              </p14:nvContentPartPr>
              <p14:xfrm>
                <a:off x="7767314" y="4023025"/>
                <a:ext cx="101160" cy="979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A26323E-0AFA-4D0C-969C-E0E8CB62514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58674" y="4014385"/>
                  <a:ext cx="118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B0C322E-83BF-4512-BEBE-DC7ED03BF2CD}"/>
                    </a:ext>
                  </a:extLst>
                </p14:cNvPr>
                <p14:cNvContentPartPr/>
                <p14:nvPr/>
              </p14:nvContentPartPr>
              <p14:xfrm>
                <a:off x="7764434" y="3940225"/>
                <a:ext cx="168840" cy="828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B0C322E-83BF-4512-BEBE-DC7ED03BF2C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55794" y="3931225"/>
                  <a:ext cx="186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B90311F-8262-4354-BECC-6E0327A47CE4}"/>
                    </a:ext>
                  </a:extLst>
                </p14:cNvPr>
                <p14:cNvContentPartPr/>
                <p14:nvPr/>
              </p14:nvContentPartPr>
              <p14:xfrm>
                <a:off x="8198954" y="3839065"/>
                <a:ext cx="60120" cy="284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B90311F-8262-4354-BECC-6E0327A47CE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89954" y="3830065"/>
                  <a:ext cx="77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9292122-0EA0-4070-B1DE-189B31EE31F1}"/>
                    </a:ext>
                  </a:extLst>
                </p14:cNvPr>
                <p14:cNvContentPartPr/>
                <p14:nvPr/>
              </p14:nvContentPartPr>
              <p14:xfrm>
                <a:off x="8178434" y="3966865"/>
                <a:ext cx="75600" cy="1202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9292122-0EA0-4070-B1DE-189B31EE31F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69794" y="3957865"/>
                  <a:ext cx="932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82C50787-9A80-4326-9C89-25CA83770A1E}"/>
              </a:ext>
            </a:extLst>
          </p:cNvPr>
          <p:cNvGrpSpPr/>
          <p:nvPr/>
        </p:nvGrpSpPr>
        <p:grpSpPr>
          <a:xfrm>
            <a:off x="9120914" y="4599025"/>
            <a:ext cx="2112480" cy="1740960"/>
            <a:chOff x="9120914" y="4599025"/>
            <a:chExt cx="2112480" cy="174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996CB92-FF01-43D6-BA2D-DFBF48B47B6F}"/>
                    </a:ext>
                  </a:extLst>
                </p14:cNvPr>
                <p14:cNvContentPartPr/>
                <p14:nvPr/>
              </p14:nvContentPartPr>
              <p14:xfrm>
                <a:off x="9394874" y="4599025"/>
                <a:ext cx="1838520" cy="15764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996CB92-FF01-43D6-BA2D-DFBF48B47B6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85874" y="4590025"/>
                  <a:ext cx="1856160" cy="15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79E675F-5A6B-4034-B9D4-4F743C383FED}"/>
                    </a:ext>
                  </a:extLst>
                </p14:cNvPr>
                <p14:cNvContentPartPr/>
                <p14:nvPr/>
              </p14:nvContentPartPr>
              <p14:xfrm>
                <a:off x="9120914" y="6070705"/>
                <a:ext cx="432000" cy="2692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79E675F-5A6B-4034-B9D4-4F743C383FE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111914" y="6062065"/>
                  <a:ext cx="449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2D28E0E7-094C-4660-9D45-32879335D7CF}"/>
                    </a:ext>
                  </a:extLst>
                </p14:cNvPr>
                <p14:cNvContentPartPr/>
                <p14:nvPr/>
              </p14:nvContentPartPr>
              <p14:xfrm>
                <a:off x="9257354" y="6128305"/>
                <a:ext cx="160200" cy="1098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2D28E0E7-094C-4660-9D45-32879335D7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48714" y="6119305"/>
                  <a:ext cx="177840" cy="12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672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4D64F239-1D64-4CCA-BF7E-D44384E55B11}"/>
              </a:ext>
            </a:extLst>
          </p:cNvPr>
          <p:cNvGrpSpPr/>
          <p:nvPr/>
        </p:nvGrpSpPr>
        <p:grpSpPr>
          <a:xfrm>
            <a:off x="302714" y="210985"/>
            <a:ext cx="643680" cy="373320"/>
            <a:chOff x="302714" y="210985"/>
            <a:chExt cx="64368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3DBF1B9F-0095-4496-8D76-83A0FFD8C41F}"/>
                    </a:ext>
                  </a:extLst>
                </p14:cNvPr>
                <p14:cNvContentPartPr/>
                <p14:nvPr/>
              </p14:nvContentPartPr>
              <p14:xfrm>
                <a:off x="302714" y="286225"/>
                <a:ext cx="285840" cy="2980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3DBF1B9F-0095-4496-8D76-83A0FFD8C41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714" y="277585"/>
                  <a:ext cx="303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691A3931-8E2A-470D-A568-E18D9731DF0D}"/>
                    </a:ext>
                  </a:extLst>
                </p14:cNvPr>
                <p14:cNvContentPartPr/>
                <p14:nvPr/>
              </p14:nvContentPartPr>
              <p14:xfrm>
                <a:off x="722114" y="210985"/>
                <a:ext cx="224280" cy="3661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691A3931-8E2A-470D-A568-E18D9731DF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3474" y="201985"/>
                  <a:ext cx="24192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2D61D4E-9A48-4EA6-9CF1-8C53908B12D4}"/>
              </a:ext>
            </a:extLst>
          </p:cNvPr>
          <p:cNvGrpSpPr/>
          <p:nvPr/>
        </p:nvGrpSpPr>
        <p:grpSpPr>
          <a:xfrm>
            <a:off x="1212074" y="237985"/>
            <a:ext cx="506520" cy="323280"/>
            <a:chOff x="1212074" y="237985"/>
            <a:chExt cx="50652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A88CCBE-B971-4715-932A-EBF0213CE29A}"/>
                    </a:ext>
                  </a:extLst>
                </p14:cNvPr>
                <p14:cNvContentPartPr/>
                <p14:nvPr/>
              </p14:nvContentPartPr>
              <p14:xfrm>
                <a:off x="1402154" y="242305"/>
                <a:ext cx="33480" cy="2012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A88CCBE-B971-4715-932A-EBF0213CE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3154" y="233665"/>
                  <a:ext cx="51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6CA4F60-CC2C-493F-AFEB-AFCA4B8B5B20}"/>
                    </a:ext>
                  </a:extLst>
                </p14:cNvPr>
                <p14:cNvContentPartPr/>
                <p14:nvPr/>
              </p14:nvContentPartPr>
              <p14:xfrm>
                <a:off x="1212074" y="237985"/>
                <a:ext cx="374400" cy="2347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6CA4F60-CC2C-493F-AFEB-AFCA4B8B5B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3434" y="229345"/>
                  <a:ext cx="392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D85BB4E-6EFE-4D76-A433-E425B4266A26}"/>
                    </a:ext>
                  </a:extLst>
                </p14:cNvPr>
                <p14:cNvContentPartPr/>
                <p14:nvPr/>
              </p14:nvContentPartPr>
              <p14:xfrm>
                <a:off x="1661354" y="430225"/>
                <a:ext cx="57240" cy="1310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D85BB4E-6EFE-4D76-A433-E425B4266A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2354" y="421225"/>
                  <a:ext cx="7488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9FDC48D-A9BC-481D-8F9C-0B561B350822}"/>
              </a:ext>
            </a:extLst>
          </p:cNvPr>
          <p:cNvGrpSpPr/>
          <p:nvPr/>
        </p:nvGrpSpPr>
        <p:grpSpPr>
          <a:xfrm>
            <a:off x="2118554" y="287665"/>
            <a:ext cx="1085040" cy="343800"/>
            <a:chOff x="2118554" y="287665"/>
            <a:chExt cx="108504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7E65DE9-ADCE-4EAF-820F-B4227B75A2C2}"/>
                    </a:ext>
                  </a:extLst>
                </p14:cNvPr>
                <p14:cNvContentPartPr/>
                <p14:nvPr/>
              </p14:nvContentPartPr>
              <p14:xfrm>
                <a:off x="2118554" y="370105"/>
                <a:ext cx="260280" cy="1634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7E65DE9-ADCE-4EAF-820F-B4227B75A2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09554" y="361465"/>
                  <a:ext cx="277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54FD87E-7118-4562-946F-7CBB358CDBAA}"/>
                    </a:ext>
                  </a:extLst>
                </p14:cNvPr>
                <p14:cNvContentPartPr/>
                <p14:nvPr/>
              </p14:nvContentPartPr>
              <p14:xfrm>
                <a:off x="2493674" y="342385"/>
                <a:ext cx="54720" cy="1882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54FD87E-7118-4562-946F-7CBB358CDB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5034" y="333385"/>
                  <a:ext cx="72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E9AC39C-AB1F-46BB-A50C-215891BBFCA7}"/>
                    </a:ext>
                  </a:extLst>
                </p14:cNvPr>
                <p14:cNvContentPartPr/>
                <p14:nvPr/>
              </p14:nvContentPartPr>
              <p14:xfrm>
                <a:off x="2361554" y="330505"/>
                <a:ext cx="309960" cy="478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E9AC39C-AB1F-46BB-A50C-215891BBFC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2554" y="321505"/>
                  <a:ext cx="327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7D69B916-B715-46BA-97A8-35B7849D1661}"/>
                    </a:ext>
                  </a:extLst>
                </p14:cNvPr>
                <p14:cNvContentPartPr/>
                <p14:nvPr/>
              </p14:nvContentPartPr>
              <p14:xfrm>
                <a:off x="2416274" y="453985"/>
                <a:ext cx="245880" cy="194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7D69B916-B715-46BA-97A8-35B7849D16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7274" y="444985"/>
                  <a:ext cx="263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2548CFC-FA01-4F33-B2B5-7D2286F363EC}"/>
                    </a:ext>
                  </a:extLst>
                </p14:cNvPr>
                <p14:cNvContentPartPr/>
                <p14:nvPr/>
              </p14:nvContentPartPr>
              <p14:xfrm>
                <a:off x="2755394" y="375145"/>
                <a:ext cx="81720" cy="1555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2548CFC-FA01-4F33-B2B5-7D2286F363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6754" y="366145"/>
                  <a:ext cx="99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B0CF20C-9E22-4807-985A-36B3B06DCA22}"/>
                    </a:ext>
                  </a:extLst>
                </p14:cNvPr>
                <p14:cNvContentPartPr/>
                <p14:nvPr/>
              </p14:nvContentPartPr>
              <p14:xfrm>
                <a:off x="2630474" y="287665"/>
                <a:ext cx="313920" cy="878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B0CF20C-9E22-4807-985A-36B3B06DCA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21834" y="278665"/>
                  <a:ext cx="331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9885EEC-BAA9-4FE3-BB87-636A11379AD7}"/>
                    </a:ext>
                  </a:extLst>
                </p14:cNvPr>
                <p14:cNvContentPartPr/>
                <p14:nvPr/>
              </p14:nvContentPartPr>
              <p14:xfrm>
                <a:off x="2729114" y="415105"/>
                <a:ext cx="474480" cy="2163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9885EEC-BAA9-4FE3-BB87-636A11379A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20114" y="406105"/>
                  <a:ext cx="49212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2705EC5-BDBD-473A-B405-D9E3B33E95B4}"/>
              </a:ext>
            </a:extLst>
          </p:cNvPr>
          <p:cNvGrpSpPr/>
          <p:nvPr/>
        </p:nvGrpSpPr>
        <p:grpSpPr>
          <a:xfrm>
            <a:off x="3457754" y="240145"/>
            <a:ext cx="715320" cy="264960"/>
            <a:chOff x="3457754" y="240145"/>
            <a:chExt cx="71532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12ABF20-24C4-4DF9-9FE0-D2A670E5BF9C}"/>
                    </a:ext>
                  </a:extLst>
                </p14:cNvPr>
                <p14:cNvContentPartPr/>
                <p14:nvPr/>
              </p14:nvContentPartPr>
              <p14:xfrm>
                <a:off x="3573314" y="309265"/>
                <a:ext cx="65160" cy="1299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12ABF20-24C4-4DF9-9FE0-D2A670E5BF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64314" y="300625"/>
                  <a:ext cx="82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D123235-1585-4397-8DE8-A9350A09EEA7}"/>
                    </a:ext>
                  </a:extLst>
                </p14:cNvPr>
                <p14:cNvContentPartPr/>
                <p14:nvPr/>
              </p14:nvContentPartPr>
              <p14:xfrm>
                <a:off x="3457754" y="240145"/>
                <a:ext cx="458640" cy="2649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D123235-1585-4397-8DE8-A9350A09EE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9114" y="231505"/>
                  <a:ext cx="476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1C4DCF8-E707-4ECB-83D5-542C240A1805}"/>
                    </a:ext>
                  </a:extLst>
                </p14:cNvPr>
                <p14:cNvContentPartPr/>
                <p14:nvPr/>
              </p14:nvContentPartPr>
              <p14:xfrm>
                <a:off x="3938714" y="281905"/>
                <a:ext cx="234360" cy="1911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1C4DCF8-E707-4ECB-83D5-542C240A18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29714" y="272905"/>
                  <a:ext cx="2520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940BD3A-1567-4224-B136-D16661F4F4A0}"/>
              </a:ext>
            </a:extLst>
          </p:cNvPr>
          <p:cNvGrpSpPr/>
          <p:nvPr/>
        </p:nvGrpSpPr>
        <p:grpSpPr>
          <a:xfrm>
            <a:off x="4458914" y="190465"/>
            <a:ext cx="731520" cy="289080"/>
            <a:chOff x="4458914" y="190465"/>
            <a:chExt cx="7315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8F2856D-AEA2-4ED6-8275-F9710860C37E}"/>
                    </a:ext>
                  </a:extLst>
                </p14:cNvPr>
                <p14:cNvContentPartPr/>
                <p14:nvPr/>
              </p14:nvContentPartPr>
              <p14:xfrm>
                <a:off x="4458914" y="255265"/>
                <a:ext cx="236880" cy="1954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8F2856D-AEA2-4ED6-8275-F9710860C3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9914" y="246265"/>
                  <a:ext cx="254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0933F0E-B61D-421A-B2F2-DD3B47D7F7C1}"/>
                    </a:ext>
                  </a:extLst>
                </p14:cNvPr>
                <p14:cNvContentPartPr/>
                <p14:nvPr/>
              </p14:nvContentPartPr>
              <p14:xfrm>
                <a:off x="4731794" y="190465"/>
                <a:ext cx="458640" cy="2890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0933F0E-B61D-421A-B2F2-DD3B47D7F7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2794" y="181465"/>
                  <a:ext cx="47628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F19086A8-9ADB-4A19-9362-D203F01109D5}"/>
              </a:ext>
            </a:extLst>
          </p:cNvPr>
          <p:cNvGrpSpPr/>
          <p:nvPr/>
        </p:nvGrpSpPr>
        <p:grpSpPr>
          <a:xfrm>
            <a:off x="763874" y="830905"/>
            <a:ext cx="7311600" cy="2553120"/>
            <a:chOff x="763874" y="830905"/>
            <a:chExt cx="7311600" cy="255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1568EEF-FEE2-4468-B15E-E2708485EE2E}"/>
                    </a:ext>
                  </a:extLst>
                </p14:cNvPr>
                <p14:cNvContentPartPr/>
                <p14:nvPr/>
              </p14:nvContentPartPr>
              <p14:xfrm>
                <a:off x="763874" y="1002625"/>
                <a:ext cx="636840" cy="659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1568EEF-FEE2-4468-B15E-E2708485EE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5234" y="993985"/>
                  <a:ext cx="65448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ED84DAD-099C-4BEC-9111-779A66E0EC64}"/>
                    </a:ext>
                  </a:extLst>
                </p14:cNvPr>
                <p14:cNvContentPartPr/>
                <p14:nvPr/>
              </p14:nvContentPartPr>
              <p14:xfrm>
                <a:off x="1598714" y="1160665"/>
                <a:ext cx="25200" cy="1771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ED84DAD-099C-4BEC-9111-779A66E0EC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89714" y="1152025"/>
                  <a:ext cx="42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115A9CA-821E-4320-9102-6996FF859127}"/>
                    </a:ext>
                  </a:extLst>
                </p14:cNvPr>
                <p14:cNvContentPartPr/>
                <p14:nvPr/>
              </p14:nvContentPartPr>
              <p14:xfrm>
                <a:off x="1502954" y="1302145"/>
                <a:ext cx="176040" cy="13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115A9CA-821E-4320-9102-6996FF8591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93954" y="1293145"/>
                  <a:ext cx="193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390E9A6-51CF-4825-A5A9-93BCEA60E59C}"/>
                    </a:ext>
                  </a:extLst>
                </p14:cNvPr>
                <p14:cNvContentPartPr/>
                <p14:nvPr/>
              </p14:nvContentPartPr>
              <p14:xfrm>
                <a:off x="1641194" y="1575025"/>
                <a:ext cx="174600" cy="283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390E9A6-51CF-4825-A5A9-93BCEA60E59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32194" y="1566385"/>
                  <a:ext cx="192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6BCB07A-5992-470E-A7FE-4D2ACB8EA2A9}"/>
                    </a:ext>
                  </a:extLst>
                </p14:cNvPr>
                <p14:cNvContentPartPr/>
                <p14:nvPr/>
              </p14:nvContentPartPr>
              <p14:xfrm>
                <a:off x="1900754" y="1739185"/>
                <a:ext cx="59400" cy="1206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6BCB07A-5992-470E-A7FE-4D2ACB8EA2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1754" y="1730545"/>
                  <a:ext cx="77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DFF9CB6-6075-44AA-B96D-62FA39B563C6}"/>
                    </a:ext>
                  </a:extLst>
                </p14:cNvPr>
                <p14:cNvContentPartPr/>
                <p14:nvPr/>
              </p14:nvContentPartPr>
              <p14:xfrm>
                <a:off x="1865114" y="1640185"/>
                <a:ext cx="87120" cy="133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DFF9CB6-6075-44AA-B96D-62FA39B563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56474" y="1631545"/>
                  <a:ext cx="104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C57A80C-335D-4063-947E-A30BAFED2084}"/>
                    </a:ext>
                  </a:extLst>
                </p14:cNvPr>
                <p14:cNvContentPartPr/>
                <p14:nvPr/>
              </p14:nvContentPartPr>
              <p14:xfrm>
                <a:off x="2021354" y="1741345"/>
                <a:ext cx="150480" cy="986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C57A80C-335D-4063-947E-A30BAFED20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12714" y="1732705"/>
                  <a:ext cx="168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E53F963-2FEF-414B-BC57-3B698BB76F0E}"/>
                    </a:ext>
                  </a:extLst>
                </p14:cNvPr>
                <p14:cNvContentPartPr/>
                <p14:nvPr/>
              </p14:nvContentPartPr>
              <p14:xfrm>
                <a:off x="1016954" y="904705"/>
                <a:ext cx="3004920" cy="249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E53F963-2FEF-414B-BC57-3B698BB76F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8314" y="896065"/>
                  <a:ext cx="3022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9C3BF48-7605-4716-B31E-4ECFC84EAE12}"/>
                    </a:ext>
                  </a:extLst>
                </p14:cNvPr>
                <p14:cNvContentPartPr/>
                <p14:nvPr/>
              </p14:nvContentPartPr>
              <p14:xfrm>
                <a:off x="3957074" y="1041145"/>
                <a:ext cx="23760" cy="3661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9C3BF48-7605-4716-B31E-4ECFC84EAE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48434" y="1032505"/>
                  <a:ext cx="414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785EA4B-A817-4DCE-A7DF-1667C3E067E8}"/>
                    </a:ext>
                  </a:extLst>
                </p14:cNvPr>
                <p14:cNvContentPartPr/>
                <p14:nvPr/>
              </p14:nvContentPartPr>
              <p14:xfrm>
                <a:off x="3855914" y="1447585"/>
                <a:ext cx="204120" cy="997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785EA4B-A817-4DCE-A7DF-1667C3E067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46914" y="1438585"/>
                  <a:ext cx="221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D7B4903-8434-4DBB-81CC-DB608FD6F41C}"/>
                    </a:ext>
                  </a:extLst>
                </p14:cNvPr>
                <p14:cNvContentPartPr/>
                <p14:nvPr/>
              </p14:nvContentPartPr>
              <p14:xfrm>
                <a:off x="3844754" y="1868785"/>
                <a:ext cx="176040" cy="1231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D7B4903-8434-4DBB-81CC-DB608FD6F4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36114" y="1859785"/>
                  <a:ext cx="193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E990F23-81F8-4842-85E9-64ADC0E41CEE}"/>
                    </a:ext>
                  </a:extLst>
                </p14:cNvPr>
                <p14:cNvContentPartPr/>
                <p14:nvPr/>
              </p14:nvContentPartPr>
              <p14:xfrm>
                <a:off x="3930794" y="1995145"/>
                <a:ext cx="62280" cy="3348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E990F23-81F8-4842-85E9-64ADC0E41C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21794" y="1986145"/>
                  <a:ext cx="79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EB65AB4-4122-4081-B32C-D9F34AC1713D}"/>
                    </a:ext>
                  </a:extLst>
                </p14:cNvPr>
                <p14:cNvContentPartPr/>
                <p14:nvPr/>
              </p14:nvContentPartPr>
              <p14:xfrm>
                <a:off x="3724154" y="2313385"/>
                <a:ext cx="607320" cy="3452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EB65AB4-4122-4081-B32C-D9F34AC1713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15154" y="2304385"/>
                  <a:ext cx="624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C371D3DB-AE6E-4167-A7BD-5885E11B703F}"/>
                    </a:ext>
                  </a:extLst>
                </p14:cNvPr>
                <p14:cNvContentPartPr/>
                <p14:nvPr/>
              </p14:nvContentPartPr>
              <p14:xfrm>
                <a:off x="4353794" y="2128705"/>
                <a:ext cx="17640" cy="1540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C371D3DB-AE6E-4167-A7BD-5885E11B70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44794" y="2120065"/>
                  <a:ext cx="35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10E816E-CBF9-4935-AAD5-A0F9DDC88A92}"/>
                    </a:ext>
                  </a:extLst>
                </p14:cNvPr>
                <p14:cNvContentPartPr/>
                <p14:nvPr/>
              </p14:nvContentPartPr>
              <p14:xfrm>
                <a:off x="4251914" y="2221585"/>
                <a:ext cx="182160" cy="27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10E816E-CBF9-4935-AAD5-A0F9DDC88A9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42914" y="2212945"/>
                  <a:ext cx="199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4104835-6B66-4DEB-AF46-27BACCAA1ECF}"/>
                    </a:ext>
                  </a:extLst>
                </p14:cNvPr>
                <p14:cNvContentPartPr/>
                <p14:nvPr/>
              </p14:nvContentPartPr>
              <p14:xfrm>
                <a:off x="4495274" y="2386105"/>
                <a:ext cx="294840" cy="2739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4104835-6B66-4DEB-AF46-27BACCAA1E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86634" y="2377105"/>
                  <a:ext cx="312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0A5B7D23-647A-4F01-AD58-F721E29AC8BC}"/>
                    </a:ext>
                  </a:extLst>
                </p14:cNvPr>
                <p14:cNvContentPartPr/>
                <p14:nvPr/>
              </p14:nvContentPartPr>
              <p14:xfrm>
                <a:off x="4856354" y="2590945"/>
                <a:ext cx="174600" cy="957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0A5B7D23-647A-4F01-AD58-F721E29AC8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47354" y="2581945"/>
                  <a:ext cx="192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022745E-D890-4E2F-B693-8A822289E087}"/>
                    </a:ext>
                  </a:extLst>
                </p14:cNvPr>
                <p14:cNvContentPartPr/>
                <p14:nvPr/>
              </p14:nvContentPartPr>
              <p14:xfrm>
                <a:off x="987434" y="1689505"/>
                <a:ext cx="3320280" cy="1665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022745E-D890-4E2F-B693-8A822289E0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8794" y="1680505"/>
                  <a:ext cx="3337920" cy="16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0AB708D-837F-444B-AA25-4BDEB6124C70}"/>
                    </a:ext>
                  </a:extLst>
                </p14:cNvPr>
                <p14:cNvContentPartPr/>
                <p14:nvPr/>
              </p14:nvContentPartPr>
              <p14:xfrm>
                <a:off x="4084514" y="2710105"/>
                <a:ext cx="74160" cy="6580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0AB708D-837F-444B-AA25-4BDEB6124C7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75874" y="2701465"/>
                  <a:ext cx="9180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3BE0540-7AE8-4CDE-AAE5-AFAD986DBBF4}"/>
                    </a:ext>
                  </a:extLst>
                </p14:cNvPr>
                <p14:cNvContentPartPr/>
                <p14:nvPr/>
              </p14:nvContentPartPr>
              <p14:xfrm>
                <a:off x="3950234" y="956905"/>
                <a:ext cx="2206080" cy="2595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3BE0540-7AE8-4CDE-AAE5-AFAD986DBB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41234" y="948265"/>
                  <a:ext cx="2223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9EDB7CD-6755-48A3-A6ED-7C4661DA2F21}"/>
                    </a:ext>
                  </a:extLst>
                </p14:cNvPr>
                <p14:cNvContentPartPr/>
                <p14:nvPr/>
              </p14:nvContentPartPr>
              <p14:xfrm>
                <a:off x="6098354" y="1196305"/>
                <a:ext cx="54000" cy="3765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9EDB7CD-6755-48A3-A6ED-7C4661DA2F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89354" y="1187305"/>
                  <a:ext cx="716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B9435DD-AC65-4E9E-969C-49C50F9BC4ED}"/>
                    </a:ext>
                  </a:extLst>
                </p14:cNvPr>
                <p14:cNvContentPartPr/>
                <p14:nvPr/>
              </p14:nvContentPartPr>
              <p14:xfrm>
                <a:off x="5782274" y="1586545"/>
                <a:ext cx="556200" cy="432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B9435DD-AC65-4E9E-969C-49C50F9BC4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73634" y="1577545"/>
                  <a:ext cx="573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4485863-DE5B-4540-BF17-F70B9DF7624C}"/>
                    </a:ext>
                  </a:extLst>
                </p14:cNvPr>
                <p14:cNvContentPartPr/>
                <p14:nvPr/>
              </p14:nvContentPartPr>
              <p14:xfrm>
                <a:off x="5372234" y="1726225"/>
                <a:ext cx="1618560" cy="43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4485863-DE5B-4540-BF17-F70B9DF7624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63594" y="1717225"/>
                  <a:ext cx="1636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1B860AB-8192-4FA9-9AC8-FFCCE4DCC695}"/>
                    </a:ext>
                  </a:extLst>
                </p14:cNvPr>
                <p14:cNvContentPartPr/>
                <p14:nvPr/>
              </p14:nvContentPartPr>
              <p14:xfrm>
                <a:off x="6868034" y="1849705"/>
                <a:ext cx="35640" cy="1242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1B860AB-8192-4FA9-9AC8-FFCCE4DCC6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59394" y="1841065"/>
                  <a:ext cx="5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7F465DE-6475-4C7C-AFBF-EEC4CA82AA6F}"/>
                    </a:ext>
                  </a:extLst>
                </p14:cNvPr>
                <p14:cNvContentPartPr/>
                <p14:nvPr/>
              </p14:nvContentPartPr>
              <p14:xfrm>
                <a:off x="6816554" y="1955905"/>
                <a:ext cx="139680" cy="14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7F465DE-6475-4C7C-AFBF-EEC4CA82AA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07554" y="1946905"/>
                  <a:ext cx="157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529F856-4B1C-4F3D-BBDD-DAB343BEBE33}"/>
                    </a:ext>
                  </a:extLst>
                </p14:cNvPr>
                <p14:cNvContentPartPr/>
                <p14:nvPr/>
              </p14:nvContentPartPr>
              <p14:xfrm>
                <a:off x="6046514" y="1789585"/>
                <a:ext cx="84240" cy="14202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529F856-4B1C-4F3D-BBDD-DAB343BEBE3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37874" y="1780945"/>
                  <a:ext cx="101880" cy="14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B764A40-3962-4B57-B13D-1A8D47F63A24}"/>
                    </a:ext>
                  </a:extLst>
                </p14:cNvPr>
                <p14:cNvContentPartPr/>
                <p14:nvPr/>
              </p14:nvContentPartPr>
              <p14:xfrm>
                <a:off x="4160474" y="3304105"/>
                <a:ext cx="1927080" cy="799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B764A40-3962-4B57-B13D-1A8D47F63A2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51834" y="3295105"/>
                  <a:ext cx="1944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3AF13E6-1ED6-4762-B891-558B354115BB}"/>
                    </a:ext>
                  </a:extLst>
                </p14:cNvPr>
                <p14:cNvContentPartPr/>
                <p14:nvPr/>
              </p14:nvContentPartPr>
              <p14:xfrm>
                <a:off x="6163874" y="2230945"/>
                <a:ext cx="163800" cy="1440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3AF13E6-1ED6-4762-B891-558B354115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55234" y="2222305"/>
                  <a:ext cx="181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09FF229-F9F9-44D4-8BFF-75D8D72FA620}"/>
                    </a:ext>
                  </a:extLst>
                </p14:cNvPr>
                <p14:cNvContentPartPr/>
                <p14:nvPr/>
              </p14:nvContentPartPr>
              <p14:xfrm>
                <a:off x="6321194" y="2093425"/>
                <a:ext cx="46440" cy="1044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09FF229-F9F9-44D4-8BFF-75D8D72FA6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12554" y="2084425"/>
                  <a:ext cx="64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395A95A-0C13-46FF-A8D2-1A3A9BE59E16}"/>
                    </a:ext>
                  </a:extLst>
                </p14:cNvPr>
                <p14:cNvContentPartPr/>
                <p14:nvPr/>
              </p14:nvContentPartPr>
              <p14:xfrm>
                <a:off x="6392114" y="2179105"/>
                <a:ext cx="113760" cy="1756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395A95A-0C13-46FF-A8D2-1A3A9BE59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83114" y="2170105"/>
                  <a:ext cx="131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1710FF2E-D569-4746-A68F-F33E942E146E}"/>
                    </a:ext>
                  </a:extLst>
                </p14:cNvPr>
                <p14:cNvContentPartPr/>
                <p14:nvPr/>
              </p14:nvContentPartPr>
              <p14:xfrm>
                <a:off x="6374114" y="2333905"/>
                <a:ext cx="126720" cy="97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1710FF2E-D569-4746-A68F-F33E942E14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65114" y="2325265"/>
                  <a:ext cx="144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C6DBA6C-767C-493D-9E6E-8B876E2D8158}"/>
                    </a:ext>
                  </a:extLst>
                </p14:cNvPr>
                <p14:cNvContentPartPr/>
                <p14:nvPr/>
              </p14:nvContentPartPr>
              <p14:xfrm>
                <a:off x="6567794" y="2227345"/>
                <a:ext cx="219600" cy="1738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C6DBA6C-767C-493D-9E6E-8B876E2D81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58794" y="2218705"/>
                  <a:ext cx="237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27B5B629-4289-4EF0-AEBB-72AC1D081952}"/>
                    </a:ext>
                  </a:extLst>
                </p14:cNvPr>
                <p14:cNvContentPartPr/>
                <p14:nvPr/>
              </p14:nvContentPartPr>
              <p14:xfrm>
                <a:off x="6067394" y="830905"/>
                <a:ext cx="1697400" cy="1526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27B5B629-4289-4EF0-AEBB-72AC1D08195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58394" y="822265"/>
                  <a:ext cx="1715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48E13B5-0DB5-4001-A7F0-ECAC11C83E96}"/>
                    </a:ext>
                  </a:extLst>
                </p14:cNvPr>
                <p14:cNvContentPartPr/>
                <p14:nvPr/>
              </p14:nvContentPartPr>
              <p14:xfrm>
                <a:off x="6004034" y="3245065"/>
                <a:ext cx="2048760" cy="936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48E13B5-0DB5-4001-A7F0-ECAC11C83E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95034" y="3236425"/>
                  <a:ext cx="2066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50F33C4-D8EB-40F7-9370-428BC0BBE6D5}"/>
                    </a:ext>
                  </a:extLst>
                </p14:cNvPr>
                <p14:cNvContentPartPr/>
                <p14:nvPr/>
              </p14:nvContentPartPr>
              <p14:xfrm>
                <a:off x="7604594" y="1469905"/>
                <a:ext cx="326880" cy="2977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50F33C4-D8EB-40F7-9370-428BC0BBE6D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95594" y="1460905"/>
                  <a:ext cx="344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8F43416-2D4A-4F21-A28A-F78CA31056B2}"/>
                    </a:ext>
                  </a:extLst>
                </p14:cNvPr>
                <p14:cNvContentPartPr/>
                <p14:nvPr/>
              </p14:nvContentPartPr>
              <p14:xfrm>
                <a:off x="7937594" y="1720105"/>
                <a:ext cx="137880" cy="1267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8F43416-2D4A-4F21-A28A-F78CA31056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28954" y="1711465"/>
                  <a:ext cx="155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79F8C09-CF46-4D77-B6ED-ED79BE87ACAB}"/>
                    </a:ext>
                  </a:extLst>
                </p14:cNvPr>
                <p14:cNvContentPartPr/>
                <p14:nvPr/>
              </p14:nvContentPartPr>
              <p14:xfrm>
                <a:off x="6075314" y="1132585"/>
                <a:ext cx="43560" cy="2790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79F8C09-CF46-4D77-B6ED-ED79BE87AC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66674" y="1123945"/>
                  <a:ext cx="61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D2461F24-ED94-421F-8E5F-0F2AFDC914A1}"/>
                    </a:ext>
                  </a:extLst>
                </p14:cNvPr>
                <p14:cNvContentPartPr/>
                <p14:nvPr/>
              </p14:nvContentPartPr>
              <p14:xfrm>
                <a:off x="5990354" y="1078225"/>
                <a:ext cx="222120" cy="1857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2461F24-ED94-421F-8E5F-0F2AFDC914A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81714" y="1069585"/>
                  <a:ext cx="239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D77D1BB-94AC-4F57-B474-9396F19132DD}"/>
                    </a:ext>
                  </a:extLst>
                </p14:cNvPr>
                <p14:cNvContentPartPr/>
                <p14:nvPr/>
              </p14:nvContentPartPr>
              <p14:xfrm>
                <a:off x="6330914" y="1158505"/>
                <a:ext cx="214560" cy="1936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D77D1BB-94AC-4F57-B474-9396F19132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22274" y="1149505"/>
                  <a:ext cx="232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BFD54DA-4F9C-4DC8-BE14-FAFE93C67A97}"/>
                    </a:ext>
                  </a:extLst>
                </p14:cNvPr>
                <p14:cNvContentPartPr/>
                <p14:nvPr/>
              </p14:nvContentPartPr>
              <p14:xfrm>
                <a:off x="6715754" y="1291705"/>
                <a:ext cx="23040" cy="741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BFD54DA-4F9C-4DC8-BE14-FAFE93C67A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06754" y="1283065"/>
                  <a:ext cx="40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17A0F95-09AA-4CA2-B8BE-C6B7DCC5A45A}"/>
                    </a:ext>
                  </a:extLst>
                </p14:cNvPr>
                <p14:cNvContentPartPr/>
                <p14:nvPr/>
              </p14:nvContentPartPr>
              <p14:xfrm>
                <a:off x="6645194" y="1274785"/>
                <a:ext cx="193320" cy="1065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17A0F95-09AA-4CA2-B8BE-C6B7DCC5A4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36554" y="1266145"/>
                  <a:ext cx="210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38F0BC6-24E3-48D4-A583-A45A388BAEB3}"/>
                    </a:ext>
                  </a:extLst>
                </p14:cNvPr>
                <p14:cNvContentPartPr/>
                <p14:nvPr/>
              </p14:nvContentPartPr>
              <p14:xfrm>
                <a:off x="6924914" y="1347145"/>
                <a:ext cx="136080" cy="1328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38F0BC6-24E3-48D4-A583-A45A388BAE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15914" y="1338505"/>
                  <a:ext cx="15372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195E7906-D869-46EA-830B-E7DCF197F9FB}"/>
                  </a:ext>
                </a:extLst>
              </p14:cNvPr>
              <p14:cNvContentPartPr/>
              <p14:nvPr/>
            </p14:nvContentPartPr>
            <p14:xfrm>
              <a:off x="3182714" y="1021705"/>
              <a:ext cx="132840" cy="22392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195E7906-D869-46EA-830B-E7DCF197F9F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173714" y="1012705"/>
                <a:ext cx="150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F9D66070-79BE-4223-8FC8-D2729EC42A0A}"/>
                  </a:ext>
                </a:extLst>
              </p14:cNvPr>
              <p14:cNvContentPartPr/>
              <p14:nvPr/>
            </p14:nvContentPartPr>
            <p14:xfrm>
              <a:off x="2828114" y="1414105"/>
              <a:ext cx="320040" cy="24120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F9D66070-79BE-4223-8FC8-D2729EC42A0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819474" y="1405105"/>
                <a:ext cx="33768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o 98">
            <a:extLst>
              <a:ext uri="{FF2B5EF4-FFF2-40B4-BE49-F238E27FC236}">
                <a16:creationId xmlns:a16="http://schemas.microsoft.com/office/drawing/2014/main" id="{77C6044D-6056-44D6-9164-5925A5596A80}"/>
              </a:ext>
            </a:extLst>
          </p:cNvPr>
          <p:cNvGrpSpPr/>
          <p:nvPr/>
        </p:nvGrpSpPr>
        <p:grpSpPr>
          <a:xfrm>
            <a:off x="8927594" y="847825"/>
            <a:ext cx="2076840" cy="403920"/>
            <a:chOff x="8927594" y="847825"/>
            <a:chExt cx="20768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FED707ED-A70D-4FC7-A028-D3E94229E042}"/>
                    </a:ext>
                  </a:extLst>
                </p14:cNvPr>
                <p14:cNvContentPartPr/>
                <p14:nvPr/>
              </p14:nvContentPartPr>
              <p14:xfrm>
                <a:off x="8927594" y="847825"/>
                <a:ext cx="393840" cy="2840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FED707ED-A70D-4FC7-A028-D3E94229E04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18954" y="839185"/>
                  <a:ext cx="411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32CA945-7AD7-4AC3-B835-B91FD47EF180}"/>
                    </a:ext>
                  </a:extLst>
                </p14:cNvPr>
                <p14:cNvContentPartPr/>
                <p14:nvPr/>
              </p14:nvContentPartPr>
              <p14:xfrm>
                <a:off x="9654794" y="1012345"/>
                <a:ext cx="157320" cy="68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32CA945-7AD7-4AC3-B835-B91FD47EF18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45794" y="1003705"/>
                  <a:ext cx="174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6E2139D-1A5A-4212-9BCA-0D19DC0900A5}"/>
                    </a:ext>
                  </a:extLst>
                </p14:cNvPr>
                <p14:cNvContentPartPr/>
                <p14:nvPr/>
              </p14:nvContentPartPr>
              <p14:xfrm>
                <a:off x="9612314" y="1106665"/>
                <a:ext cx="202320" cy="133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6E2139D-1A5A-4212-9BCA-0D19DC0900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03314" y="1098025"/>
                  <a:ext cx="21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491FE058-F828-4F5F-B160-5801D23D5277}"/>
                    </a:ext>
                  </a:extLst>
                </p14:cNvPr>
                <p14:cNvContentPartPr/>
                <p14:nvPr/>
              </p14:nvContentPartPr>
              <p14:xfrm>
                <a:off x="10045754" y="872665"/>
                <a:ext cx="397800" cy="267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491FE058-F828-4F5F-B160-5801D23D527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37114" y="864025"/>
                  <a:ext cx="415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45FD470D-07BC-4B65-8529-548AAD740ACA}"/>
                    </a:ext>
                  </a:extLst>
                </p14:cNvPr>
                <p14:cNvContentPartPr/>
                <p14:nvPr/>
              </p14:nvContentPartPr>
              <p14:xfrm>
                <a:off x="10505114" y="1034665"/>
                <a:ext cx="63000" cy="824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45FD470D-07BC-4B65-8529-548AAD740A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96474" y="1025665"/>
                  <a:ext cx="80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FFA17AD-22D8-4E8F-8EB5-E7E6B44BF1E5}"/>
                    </a:ext>
                  </a:extLst>
                </p14:cNvPr>
                <p14:cNvContentPartPr/>
                <p14:nvPr/>
              </p14:nvContentPartPr>
              <p14:xfrm>
                <a:off x="10434914" y="1006585"/>
                <a:ext cx="308520" cy="1710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FFA17AD-22D8-4E8F-8EB5-E7E6B44BF1E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425914" y="997585"/>
                  <a:ext cx="326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8778EB52-B754-4BD1-9F05-9B51D8CF9B50}"/>
                    </a:ext>
                  </a:extLst>
                </p14:cNvPr>
                <p14:cNvContentPartPr/>
                <p14:nvPr/>
              </p14:nvContentPartPr>
              <p14:xfrm>
                <a:off x="10760714" y="1082185"/>
                <a:ext cx="243720" cy="1695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8778EB52-B754-4BD1-9F05-9B51D8CF9B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52074" y="1073545"/>
                  <a:ext cx="2613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8C275374-0C71-434F-B8B0-61C2F65F5DF4}"/>
              </a:ext>
            </a:extLst>
          </p:cNvPr>
          <p:cNvGrpSpPr/>
          <p:nvPr/>
        </p:nvGrpSpPr>
        <p:grpSpPr>
          <a:xfrm>
            <a:off x="401534" y="3610645"/>
            <a:ext cx="1171800" cy="433080"/>
            <a:chOff x="566594" y="4448545"/>
            <a:chExt cx="117180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67E3241-75F3-406F-A33C-3B01D7F2ABCC}"/>
                    </a:ext>
                  </a:extLst>
                </p14:cNvPr>
                <p14:cNvContentPartPr/>
                <p14:nvPr/>
              </p14:nvContentPartPr>
              <p14:xfrm>
                <a:off x="566594" y="4772545"/>
                <a:ext cx="281520" cy="223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67E3241-75F3-406F-A33C-3B01D7F2AB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7594" y="4763545"/>
                  <a:ext cx="299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8EF0883-29A3-47F5-9390-0483BDFFC0E5}"/>
                    </a:ext>
                  </a:extLst>
                </p14:cNvPr>
                <p14:cNvContentPartPr/>
                <p14:nvPr/>
              </p14:nvContentPartPr>
              <p14:xfrm>
                <a:off x="976274" y="4448545"/>
                <a:ext cx="286200" cy="3880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8EF0883-29A3-47F5-9390-0483BDFFC0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7274" y="4439545"/>
                  <a:ext cx="3038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863E1AC-6DE2-48E8-BBF2-BB170C32AD55}"/>
                    </a:ext>
                  </a:extLst>
                </p14:cNvPr>
                <p14:cNvContentPartPr/>
                <p14:nvPr/>
              </p14:nvContentPartPr>
              <p14:xfrm>
                <a:off x="1359674" y="4639705"/>
                <a:ext cx="69480" cy="2419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863E1AC-6DE2-48E8-BBF2-BB170C32AD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51034" y="4631065"/>
                  <a:ext cx="87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4691C430-4F31-4D54-A359-D909E67A7B89}"/>
                    </a:ext>
                  </a:extLst>
                </p14:cNvPr>
                <p14:cNvContentPartPr/>
                <p14:nvPr/>
              </p14:nvContentPartPr>
              <p14:xfrm>
                <a:off x="1336634" y="4600105"/>
                <a:ext cx="112680" cy="1357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4691C430-4F31-4D54-A359-D909E67A7B8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7634" y="4591105"/>
                  <a:ext cx="130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26A62EE-7923-4AE9-9DC1-7816C30F0876}"/>
                    </a:ext>
                  </a:extLst>
                </p14:cNvPr>
                <p14:cNvContentPartPr/>
                <p14:nvPr/>
              </p14:nvContentPartPr>
              <p14:xfrm>
                <a:off x="1533554" y="4658425"/>
                <a:ext cx="204840" cy="1929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26A62EE-7923-4AE9-9DC1-7816C30F087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24914" y="4649785"/>
                  <a:ext cx="22248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5EC1B5C8-2DAB-4B3F-81D1-81D5F9600D5A}"/>
                  </a:ext>
                </a:extLst>
              </p14:cNvPr>
              <p14:cNvContentPartPr/>
              <p14:nvPr/>
            </p14:nvContentPartPr>
            <p14:xfrm>
              <a:off x="1978334" y="3949765"/>
              <a:ext cx="244800" cy="1152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5EC1B5C8-2DAB-4B3F-81D1-81D5F9600D5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69694" y="3941125"/>
                <a:ext cx="2624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o 102">
            <a:extLst>
              <a:ext uri="{FF2B5EF4-FFF2-40B4-BE49-F238E27FC236}">
                <a16:creationId xmlns:a16="http://schemas.microsoft.com/office/drawing/2014/main" id="{64D6794B-80DA-40C6-B368-96618A67C407}"/>
              </a:ext>
            </a:extLst>
          </p:cNvPr>
          <p:cNvGrpSpPr/>
          <p:nvPr/>
        </p:nvGrpSpPr>
        <p:grpSpPr>
          <a:xfrm>
            <a:off x="2721374" y="3726925"/>
            <a:ext cx="582120" cy="345240"/>
            <a:chOff x="2886434" y="4564825"/>
            <a:chExt cx="5821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8A8E748-416C-43F3-8535-012AF3C2C5D7}"/>
                    </a:ext>
                  </a:extLst>
                </p14:cNvPr>
                <p14:cNvContentPartPr/>
                <p14:nvPr/>
              </p14:nvContentPartPr>
              <p14:xfrm>
                <a:off x="2886434" y="4564825"/>
                <a:ext cx="302400" cy="3452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8A8E748-416C-43F3-8535-012AF3C2C5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77794" y="4556185"/>
                  <a:ext cx="3200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894D9FF-29DC-4584-8D47-07BB137F99EE}"/>
                    </a:ext>
                  </a:extLst>
                </p14:cNvPr>
                <p14:cNvContentPartPr/>
                <p14:nvPr/>
              </p14:nvContentPartPr>
              <p14:xfrm>
                <a:off x="3427874" y="4869745"/>
                <a:ext cx="40680" cy="345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894D9FF-29DC-4584-8D47-07BB137F99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18874" y="4860745"/>
                  <a:ext cx="583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1370CA12-283B-4899-8D1D-F1C31952E2D0}"/>
              </a:ext>
            </a:extLst>
          </p:cNvPr>
          <p:cNvGrpSpPr/>
          <p:nvPr/>
        </p:nvGrpSpPr>
        <p:grpSpPr>
          <a:xfrm>
            <a:off x="2134394" y="762865"/>
            <a:ext cx="325080" cy="290880"/>
            <a:chOff x="2134394" y="762865"/>
            <a:chExt cx="32508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364F1A27-1A20-4D39-9158-8F657FC25C15}"/>
                    </a:ext>
                  </a:extLst>
                </p14:cNvPr>
                <p14:cNvContentPartPr/>
                <p14:nvPr/>
              </p14:nvContentPartPr>
              <p14:xfrm>
                <a:off x="2134394" y="762865"/>
                <a:ext cx="165960" cy="2278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364F1A27-1A20-4D39-9158-8F657FC25C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25754" y="754225"/>
                  <a:ext cx="183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5D48F12-A6CF-4E0A-8F23-8975649DC330}"/>
                    </a:ext>
                  </a:extLst>
                </p14:cNvPr>
                <p14:cNvContentPartPr/>
                <p14:nvPr/>
              </p14:nvContentPartPr>
              <p14:xfrm>
                <a:off x="2402954" y="912265"/>
                <a:ext cx="56520" cy="1414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5D48F12-A6CF-4E0A-8F23-8975649DC33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94314" y="903265"/>
                  <a:ext cx="741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C53D032A-6278-436B-A019-3D8C3A3045CA}"/>
              </a:ext>
            </a:extLst>
          </p:cNvPr>
          <p:cNvGrpSpPr/>
          <p:nvPr/>
        </p:nvGrpSpPr>
        <p:grpSpPr>
          <a:xfrm>
            <a:off x="3412574" y="3742045"/>
            <a:ext cx="642600" cy="327600"/>
            <a:chOff x="3577634" y="4579945"/>
            <a:chExt cx="64260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7653CBE-AEF1-4CA4-BB1D-F6213A22C36D}"/>
                    </a:ext>
                  </a:extLst>
                </p14:cNvPr>
                <p14:cNvContentPartPr/>
                <p14:nvPr/>
              </p14:nvContentPartPr>
              <p14:xfrm>
                <a:off x="3577634" y="4579945"/>
                <a:ext cx="408240" cy="2833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7653CBE-AEF1-4CA4-BB1D-F6213A22C3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68634" y="4570945"/>
                  <a:ext cx="425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FABCF99C-F176-43F1-B348-248130B5B9FF}"/>
                    </a:ext>
                  </a:extLst>
                </p14:cNvPr>
                <p14:cNvContentPartPr/>
                <p14:nvPr/>
              </p14:nvContentPartPr>
              <p14:xfrm>
                <a:off x="4152194" y="4770745"/>
                <a:ext cx="68040" cy="1368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FABCF99C-F176-43F1-B348-248130B5B9F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43554" y="4762105"/>
                  <a:ext cx="8568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8FD5E3E5-0BCB-4FFC-81D7-77B4DA84CF9F}"/>
                  </a:ext>
                </a:extLst>
              </p14:cNvPr>
              <p14:cNvContentPartPr/>
              <p14:nvPr/>
            </p14:nvContentPartPr>
            <p14:xfrm>
              <a:off x="4433174" y="3931765"/>
              <a:ext cx="203400" cy="792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8FD5E3E5-0BCB-4FFC-81D7-77B4DA84CF9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24534" y="3923125"/>
                <a:ext cx="22104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upo 114">
            <a:extLst>
              <a:ext uri="{FF2B5EF4-FFF2-40B4-BE49-F238E27FC236}">
                <a16:creationId xmlns:a16="http://schemas.microsoft.com/office/drawing/2014/main" id="{176C361B-7E5B-45F6-AA65-3C49869A8042}"/>
              </a:ext>
            </a:extLst>
          </p:cNvPr>
          <p:cNvGrpSpPr/>
          <p:nvPr/>
        </p:nvGrpSpPr>
        <p:grpSpPr>
          <a:xfrm>
            <a:off x="4999454" y="3670045"/>
            <a:ext cx="820080" cy="296280"/>
            <a:chOff x="5164514" y="4507945"/>
            <a:chExt cx="82008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8867BB6-BCD7-42B9-823E-670C4BF42AEE}"/>
                    </a:ext>
                  </a:extLst>
                </p14:cNvPr>
                <p14:cNvContentPartPr/>
                <p14:nvPr/>
              </p14:nvContentPartPr>
              <p14:xfrm>
                <a:off x="5164514" y="4664185"/>
                <a:ext cx="306360" cy="1400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8867BB6-BCD7-42B9-823E-670C4BF42AE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55514" y="4655185"/>
                  <a:ext cx="324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0D6CC59-4B9F-4C23-842B-6DD789B5215F}"/>
                    </a:ext>
                  </a:extLst>
                </p14:cNvPr>
                <p14:cNvContentPartPr/>
                <p14:nvPr/>
              </p14:nvContentPartPr>
              <p14:xfrm>
                <a:off x="5574554" y="4507945"/>
                <a:ext cx="70920" cy="1202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0D6CC59-4B9F-4C23-842B-6DD789B521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65914" y="4498945"/>
                  <a:ext cx="88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DFF50238-B54A-4BFB-890F-6A405A603482}"/>
                    </a:ext>
                  </a:extLst>
                </p14:cNvPr>
                <p14:cNvContentPartPr/>
                <p14:nvPr/>
              </p14:nvContentPartPr>
              <p14:xfrm>
                <a:off x="5701274" y="4583185"/>
                <a:ext cx="205200" cy="1936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DFF50238-B54A-4BFB-890F-6A405A60348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92274" y="4574545"/>
                  <a:ext cx="222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5709CDF1-0D77-48BE-B6C2-FC7482425DBF}"/>
                    </a:ext>
                  </a:extLst>
                </p14:cNvPr>
                <p14:cNvContentPartPr/>
                <p14:nvPr/>
              </p14:nvContentPartPr>
              <p14:xfrm>
                <a:off x="5791274" y="4727905"/>
                <a:ext cx="193320" cy="334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5709CDF1-0D77-48BE-B6C2-FC7482425DB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82634" y="4718905"/>
                  <a:ext cx="2109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3C22E045-7BC6-4096-9E4B-83EC3F6181F0}"/>
              </a:ext>
            </a:extLst>
          </p:cNvPr>
          <p:cNvGrpSpPr/>
          <p:nvPr/>
        </p:nvGrpSpPr>
        <p:grpSpPr>
          <a:xfrm>
            <a:off x="6229574" y="3756085"/>
            <a:ext cx="959040" cy="226440"/>
            <a:chOff x="6394634" y="4593985"/>
            <a:chExt cx="9590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5E2CD59-3512-4CB9-8F81-AFB114E8FA3F}"/>
                    </a:ext>
                  </a:extLst>
                </p14:cNvPr>
                <p14:cNvContentPartPr/>
                <p14:nvPr/>
              </p14:nvContentPartPr>
              <p14:xfrm>
                <a:off x="6394634" y="4682185"/>
                <a:ext cx="284400" cy="17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5E2CD59-3512-4CB9-8F81-AFB114E8FA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85994" y="4673185"/>
                  <a:ext cx="302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21557F58-4024-4DC8-8F0F-774BE6BA044B}"/>
                    </a:ext>
                  </a:extLst>
                </p14:cNvPr>
                <p14:cNvContentPartPr/>
                <p14:nvPr/>
              </p14:nvContentPartPr>
              <p14:xfrm>
                <a:off x="6419474" y="4808905"/>
                <a:ext cx="245520" cy="115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21557F58-4024-4DC8-8F0F-774BE6BA04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10834" y="4799905"/>
                  <a:ext cx="263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09B3E83-1EAA-4321-B497-6F11C542B8FA}"/>
                    </a:ext>
                  </a:extLst>
                </p14:cNvPr>
                <p14:cNvContentPartPr/>
                <p14:nvPr/>
              </p14:nvContentPartPr>
              <p14:xfrm>
                <a:off x="7011674" y="4593985"/>
                <a:ext cx="342000" cy="2131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09B3E83-1EAA-4321-B497-6F11C542B8F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03034" y="4584985"/>
                  <a:ext cx="35964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9692FCB8-E828-4748-8BE9-330DA328B1E7}"/>
                  </a:ext>
                </a:extLst>
              </p14:cNvPr>
              <p14:cNvContentPartPr/>
              <p14:nvPr/>
            </p14:nvContentPartPr>
            <p14:xfrm>
              <a:off x="843254" y="4508485"/>
              <a:ext cx="425520" cy="30456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9692FCB8-E828-4748-8BE9-330DA328B1E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34254" y="4499845"/>
                <a:ext cx="4431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E10322BE-D51B-468D-A651-9CE04846E3F7}"/>
                  </a:ext>
                </a:extLst>
              </p14:cNvPr>
              <p14:cNvContentPartPr/>
              <p14:nvPr/>
            </p14:nvContentPartPr>
            <p14:xfrm>
              <a:off x="1615094" y="4626205"/>
              <a:ext cx="281520" cy="2844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E10322BE-D51B-468D-A651-9CE04846E3F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606094" y="4617205"/>
                <a:ext cx="299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BE1A6479-6566-4A02-921B-3468C8A1C905}"/>
                  </a:ext>
                </a:extLst>
              </p14:cNvPr>
              <p14:cNvContentPartPr/>
              <p14:nvPr/>
            </p14:nvContentPartPr>
            <p14:xfrm>
              <a:off x="1665134" y="4798645"/>
              <a:ext cx="203400" cy="792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BE1A6479-6566-4A02-921B-3468C8A1C90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656134" y="4790005"/>
                <a:ext cx="22104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upo 139">
            <a:extLst>
              <a:ext uri="{FF2B5EF4-FFF2-40B4-BE49-F238E27FC236}">
                <a16:creationId xmlns:a16="http://schemas.microsoft.com/office/drawing/2014/main" id="{6732F5ED-B61A-4FE6-8BDD-85D9AAAB52D9}"/>
              </a:ext>
            </a:extLst>
          </p:cNvPr>
          <p:cNvGrpSpPr/>
          <p:nvPr/>
        </p:nvGrpSpPr>
        <p:grpSpPr>
          <a:xfrm>
            <a:off x="2422574" y="4400845"/>
            <a:ext cx="4246920" cy="928440"/>
            <a:chOff x="2587634" y="5238745"/>
            <a:chExt cx="4246920" cy="9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F1B5680B-3EA5-43C6-B3B2-85B9D00F559B}"/>
                    </a:ext>
                  </a:extLst>
                </p14:cNvPr>
                <p14:cNvContentPartPr/>
                <p14:nvPr/>
              </p14:nvContentPartPr>
              <p14:xfrm>
                <a:off x="3026474" y="5345305"/>
                <a:ext cx="398520" cy="2793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1B5680B-3EA5-43C6-B3B2-85B9D00F55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17474" y="5336305"/>
                  <a:ext cx="416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C6DD4AEC-8374-480B-91A7-BA9311E61229}"/>
                    </a:ext>
                  </a:extLst>
                </p14:cNvPr>
                <p14:cNvContentPartPr/>
                <p14:nvPr/>
              </p14:nvContentPartPr>
              <p14:xfrm>
                <a:off x="3532274" y="5462305"/>
                <a:ext cx="64800" cy="1346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C6DD4AEC-8374-480B-91A7-BA9311E612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23634" y="5453305"/>
                  <a:ext cx="82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D1E68CD8-D477-4323-BF82-F6975114BBEB}"/>
                    </a:ext>
                  </a:extLst>
                </p14:cNvPr>
                <p14:cNvContentPartPr/>
                <p14:nvPr/>
              </p14:nvContentPartPr>
              <p14:xfrm>
                <a:off x="3501674" y="5328025"/>
                <a:ext cx="95400" cy="1274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D1E68CD8-D477-4323-BF82-F6975114BB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92674" y="5319025"/>
                  <a:ext cx="113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639051B-36B2-4FB5-A057-4B9D9B1242C7}"/>
                    </a:ext>
                  </a:extLst>
                </p14:cNvPr>
                <p14:cNvContentPartPr/>
                <p14:nvPr/>
              </p14:nvContentPartPr>
              <p14:xfrm>
                <a:off x="3723434" y="5457265"/>
                <a:ext cx="189360" cy="1735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639051B-36B2-4FB5-A057-4B9D9B1242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14794" y="5448625"/>
                  <a:ext cx="207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869442B4-24E7-48C2-BF52-DA1B4EB12C55}"/>
                    </a:ext>
                  </a:extLst>
                </p14:cNvPr>
                <p14:cNvContentPartPr/>
                <p14:nvPr/>
              </p14:nvContentPartPr>
              <p14:xfrm>
                <a:off x="2621474" y="5517385"/>
                <a:ext cx="199080" cy="226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869442B4-24E7-48C2-BF52-DA1B4EB12C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12834" y="5508385"/>
                  <a:ext cx="21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D947790-6525-451A-A80E-0ADFCFA7650D}"/>
                    </a:ext>
                  </a:extLst>
                </p14:cNvPr>
                <p14:cNvContentPartPr/>
                <p14:nvPr/>
              </p14:nvContentPartPr>
              <p14:xfrm>
                <a:off x="4303034" y="5527465"/>
                <a:ext cx="254880" cy="104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D947790-6525-451A-A80E-0ADFCFA765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94034" y="5518825"/>
                  <a:ext cx="272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8744DE18-5FEF-4AD0-8D73-271113DF7B49}"/>
                    </a:ext>
                  </a:extLst>
                </p14:cNvPr>
                <p14:cNvContentPartPr/>
                <p14:nvPr/>
              </p14:nvContentPartPr>
              <p14:xfrm>
                <a:off x="4666994" y="5421625"/>
                <a:ext cx="271800" cy="152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8744DE18-5FEF-4AD0-8D73-271113DF7B4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57994" y="5412625"/>
                  <a:ext cx="289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D544600-0ABA-437B-92E2-20D98C75562B}"/>
                    </a:ext>
                  </a:extLst>
                </p14:cNvPr>
                <p14:cNvContentPartPr/>
                <p14:nvPr/>
              </p14:nvContentPartPr>
              <p14:xfrm>
                <a:off x="5034194" y="5238745"/>
                <a:ext cx="23040" cy="1706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D544600-0ABA-437B-92E2-20D98C75562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25194" y="5230105"/>
                  <a:ext cx="40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D71369D3-2286-4A5F-B228-C33151E02A03}"/>
                    </a:ext>
                  </a:extLst>
                </p14:cNvPr>
                <p14:cNvContentPartPr/>
                <p14:nvPr/>
              </p14:nvContentPartPr>
              <p14:xfrm>
                <a:off x="5169554" y="5292385"/>
                <a:ext cx="143280" cy="2437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D71369D3-2286-4A5F-B228-C33151E02A0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60914" y="5283385"/>
                  <a:ext cx="160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63CC7F2F-0EB8-4B47-8D53-BBFCFEC71C05}"/>
                    </a:ext>
                  </a:extLst>
                </p14:cNvPr>
                <p14:cNvContentPartPr/>
                <p14:nvPr/>
              </p14:nvContentPartPr>
              <p14:xfrm>
                <a:off x="5200514" y="5482825"/>
                <a:ext cx="180000" cy="126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63CC7F2F-0EB8-4B47-8D53-BBFCFEC71C0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91514" y="5474185"/>
                  <a:ext cx="197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491F27EC-ECD6-4B2D-B811-4FF1F9708ABB}"/>
                    </a:ext>
                  </a:extLst>
                </p14:cNvPr>
                <p14:cNvContentPartPr/>
                <p14:nvPr/>
              </p14:nvContentPartPr>
              <p14:xfrm>
                <a:off x="2587634" y="5756065"/>
                <a:ext cx="3169800" cy="439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491F27EC-ECD6-4B2D-B811-4FF1F9708A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8994" y="5747425"/>
                  <a:ext cx="3187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7174E0E-146F-4D0A-9ADD-1B06C334C823}"/>
                    </a:ext>
                  </a:extLst>
                </p14:cNvPr>
                <p14:cNvContentPartPr/>
                <p14:nvPr/>
              </p14:nvContentPartPr>
              <p14:xfrm>
                <a:off x="3872474" y="5857585"/>
                <a:ext cx="381960" cy="2743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7174E0E-146F-4D0A-9ADD-1B06C334C8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63474" y="5848585"/>
                  <a:ext cx="3996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949F3D1C-C70D-4DAA-B6EA-E0E765468D73}"/>
                    </a:ext>
                  </a:extLst>
                </p14:cNvPr>
                <p14:cNvContentPartPr/>
                <p14:nvPr/>
              </p14:nvContentPartPr>
              <p14:xfrm>
                <a:off x="4360274" y="6049825"/>
                <a:ext cx="60120" cy="1173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949F3D1C-C70D-4DAA-B6EA-E0E765468D7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51634" y="6041185"/>
                  <a:ext cx="77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4F3E9569-65D7-4763-B034-87E138C78311}"/>
                    </a:ext>
                  </a:extLst>
                </p14:cNvPr>
                <p14:cNvContentPartPr/>
                <p14:nvPr/>
              </p14:nvContentPartPr>
              <p14:xfrm>
                <a:off x="5948954" y="5608465"/>
                <a:ext cx="287640" cy="2934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4F3E9569-65D7-4763-B034-87E138C7831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40314" y="5599825"/>
                  <a:ext cx="305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EC46B54-B7AD-43F4-A627-CD67A64FAA7B}"/>
                    </a:ext>
                  </a:extLst>
                </p14:cNvPr>
                <p14:cNvContentPartPr/>
                <p14:nvPr/>
              </p14:nvContentPartPr>
              <p14:xfrm>
                <a:off x="6510194" y="5562745"/>
                <a:ext cx="324360" cy="2012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EC46B54-B7AD-43F4-A627-CD67A64FAA7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01554" y="5554105"/>
                  <a:ext cx="342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B24CC42-87E1-4644-B3C0-F4E3D507D8EE}"/>
                    </a:ext>
                  </a:extLst>
                </p14:cNvPr>
                <p14:cNvContentPartPr/>
                <p14:nvPr/>
              </p14:nvContentPartPr>
              <p14:xfrm>
                <a:off x="6591194" y="5581105"/>
                <a:ext cx="223560" cy="1854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B24CC42-87E1-4644-B3C0-F4E3D507D8E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82554" y="5572105"/>
                  <a:ext cx="24120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CF3FAFAD-77E5-4020-AC63-61048F0C8E28}"/>
                  </a:ext>
                </a:extLst>
              </p14:cNvPr>
              <p14:cNvContentPartPr/>
              <p14:nvPr/>
            </p14:nvContentPartPr>
            <p14:xfrm>
              <a:off x="924434" y="6214705"/>
              <a:ext cx="1080" cy="252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CF3FAFAD-77E5-4020-AC63-61048F0C8E2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15794" y="6206065"/>
                <a:ext cx="18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2F391FA0-F220-4758-A62F-0D182420D772}"/>
                  </a:ext>
                </a:extLst>
              </p14:cNvPr>
              <p14:cNvContentPartPr/>
              <p14:nvPr/>
            </p14:nvContentPartPr>
            <p14:xfrm>
              <a:off x="789794" y="6087625"/>
              <a:ext cx="243000" cy="53280"/>
            </p14:xfrm>
          </p:contentPart>
        </mc:Choice>
        <mc:Fallback xmlns=""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2F391FA0-F220-4758-A62F-0D182420D77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80794" y="6078625"/>
                <a:ext cx="2606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FCDB3A75-D431-44EF-9A1B-AB8E87564366}"/>
                  </a:ext>
                </a:extLst>
              </p14:cNvPr>
              <p14:cNvContentPartPr/>
              <p14:nvPr/>
            </p14:nvContentPartPr>
            <p14:xfrm>
              <a:off x="1203794" y="5826625"/>
              <a:ext cx="234720" cy="356760"/>
            </p14:xfrm>
          </p:contentPart>
        </mc:Choice>
        <mc:Fallback xmlns=""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FCDB3A75-D431-44EF-9A1B-AB8E8756436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94794" y="5817985"/>
                <a:ext cx="25236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D06C41D5-2C10-4D22-84A9-28B76E6F1659}"/>
                  </a:ext>
                </a:extLst>
              </p14:cNvPr>
              <p14:cNvContentPartPr/>
              <p14:nvPr/>
            </p14:nvContentPartPr>
            <p14:xfrm>
              <a:off x="1600154" y="6092665"/>
              <a:ext cx="61560" cy="196200"/>
            </p14:xfrm>
          </p:contentPart>
        </mc:Choice>
        <mc:Fallback xmlns=""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D06C41D5-2C10-4D22-84A9-28B76E6F165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591154" y="6084025"/>
                <a:ext cx="792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7A2DFB48-8852-4AB9-8742-C43EC892143E}"/>
                  </a:ext>
                </a:extLst>
              </p14:cNvPr>
              <p14:cNvContentPartPr/>
              <p14:nvPr/>
            </p14:nvContentPartPr>
            <p14:xfrm>
              <a:off x="1552994" y="5983225"/>
              <a:ext cx="99720" cy="152640"/>
            </p14:xfrm>
          </p:contentPart>
        </mc:Choice>
        <mc:Fallback xmlns=""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7A2DFB48-8852-4AB9-8742-C43EC892143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543994" y="5974225"/>
                <a:ext cx="1173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3D47FA4D-9228-49C6-BC93-F9445614E019}"/>
                  </a:ext>
                </a:extLst>
              </p14:cNvPr>
              <p14:cNvContentPartPr/>
              <p14:nvPr/>
            </p14:nvContentPartPr>
            <p14:xfrm>
              <a:off x="1734074" y="6149905"/>
              <a:ext cx="216360" cy="175680"/>
            </p14:xfrm>
          </p:contentPart>
        </mc:Choice>
        <mc:Fallback xmlns=""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3D47FA4D-9228-49C6-BC93-F9445614E01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725074" y="6140905"/>
                <a:ext cx="2340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DD8380BC-78E5-4793-95A0-C86C6234E1EC}"/>
                  </a:ext>
                </a:extLst>
              </p14:cNvPr>
              <p14:cNvContentPartPr/>
              <p14:nvPr/>
            </p14:nvContentPartPr>
            <p14:xfrm>
              <a:off x="2194154" y="6212185"/>
              <a:ext cx="122040" cy="9360"/>
            </p14:xfrm>
          </p:contentPart>
        </mc:Choice>
        <mc:Fallback xmlns=""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DD8380BC-78E5-4793-95A0-C86C6234E1E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185154" y="6203185"/>
                <a:ext cx="1396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91DD5AF0-8677-4854-8F40-342E4C2F76C8}"/>
                  </a:ext>
                </a:extLst>
              </p14:cNvPr>
              <p14:cNvContentPartPr/>
              <p14:nvPr/>
            </p14:nvContentPartPr>
            <p14:xfrm>
              <a:off x="2569994" y="6057385"/>
              <a:ext cx="296640" cy="16452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91DD5AF0-8677-4854-8F40-342E4C2F76C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560994" y="6048385"/>
                <a:ext cx="3142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D38579BB-4152-4DDE-8E7A-8B1728AE5839}"/>
                  </a:ext>
                </a:extLst>
              </p14:cNvPr>
              <p14:cNvContentPartPr/>
              <p14:nvPr/>
            </p14:nvContentPartPr>
            <p14:xfrm>
              <a:off x="2898314" y="5819065"/>
              <a:ext cx="36000" cy="174240"/>
            </p14:xfrm>
          </p:contentPart>
        </mc:Choice>
        <mc:Fallback xmlns=""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D38579BB-4152-4DDE-8E7A-8B1728AE583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889674" y="5810065"/>
                <a:ext cx="536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5AAB9243-CBCB-4D43-8AA0-C175201CDBCD}"/>
                  </a:ext>
                </a:extLst>
              </p14:cNvPr>
              <p14:cNvContentPartPr/>
              <p14:nvPr/>
            </p14:nvContentPartPr>
            <p14:xfrm>
              <a:off x="3090554" y="5967385"/>
              <a:ext cx="206280" cy="231840"/>
            </p14:xfrm>
          </p:contentPart>
        </mc:Choice>
        <mc:Fallback xmlns=""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5AAB9243-CBCB-4D43-8AA0-C175201CDBC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081554" y="5958745"/>
                <a:ext cx="2239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0941243B-A5CC-4297-B732-A165906D1D01}"/>
                  </a:ext>
                </a:extLst>
              </p14:cNvPr>
              <p14:cNvContentPartPr/>
              <p14:nvPr/>
            </p14:nvContentPartPr>
            <p14:xfrm>
              <a:off x="3121154" y="6109585"/>
              <a:ext cx="217080" cy="37080"/>
            </p14:xfrm>
          </p:contentPart>
        </mc:Choice>
        <mc:Fallback xmlns=""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0941243B-A5CC-4297-B732-A165906D1D0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112514" y="6100945"/>
                <a:ext cx="234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F50DBBF5-10AF-4EFA-B24C-5066A3253C34}"/>
                  </a:ext>
                </a:extLst>
              </p14:cNvPr>
              <p14:cNvContentPartPr/>
              <p14:nvPr/>
            </p14:nvContentPartPr>
            <p14:xfrm>
              <a:off x="3652154" y="5958745"/>
              <a:ext cx="279000" cy="274320"/>
            </p14:xfrm>
          </p:contentPart>
        </mc:Choice>
        <mc:Fallback xmlns=""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F50DBBF5-10AF-4EFA-B24C-5066A3253C3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643154" y="5949745"/>
                <a:ext cx="296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E9FCD3F4-7871-4204-AED8-FC01C55A2AB9}"/>
                  </a:ext>
                </a:extLst>
              </p14:cNvPr>
              <p14:cNvContentPartPr/>
              <p14:nvPr/>
            </p14:nvContentPartPr>
            <p14:xfrm>
              <a:off x="4180274" y="5967745"/>
              <a:ext cx="275040" cy="24840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E9FCD3F4-7871-4204-AED8-FC01C55A2AB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171634" y="5958745"/>
                <a:ext cx="29268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upo 173">
            <a:extLst>
              <a:ext uri="{FF2B5EF4-FFF2-40B4-BE49-F238E27FC236}">
                <a16:creationId xmlns:a16="http://schemas.microsoft.com/office/drawing/2014/main" id="{1792EB5F-B1BE-4E13-BA8E-FAC1CF85A67F}"/>
              </a:ext>
            </a:extLst>
          </p:cNvPr>
          <p:cNvGrpSpPr/>
          <p:nvPr/>
        </p:nvGrpSpPr>
        <p:grpSpPr>
          <a:xfrm>
            <a:off x="4966514" y="5855785"/>
            <a:ext cx="2031480" cy="437040"/>
            <a:chOff x="4966514" y="5855785"/>
            <a:chExt cx="203148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DAC8DE48-A8FA-4FFF-B16E-9F92667B84CD}"/>
                    </a:ext>
                  </a:extLst>
                </p14:cNvPr>
                <p14:cNvContentPartPr/>
                <p14:nvPr/>
              </p14:nvContentPartPr>
              <p14:xfrm>
                <a:off x="4966514" y="6061705"/>
                <a:ext cx="353160" cy="144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DAC8DE48-A8FA-4FFF-B16E-9F92667B84C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57514" y="6053065"/>
                  <a:ext cx="370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3C863CE1-8CC5-42F9-8EAA-A1144A221D6D}"/>
                    </a:ext>
                  </a:extLst>
                </p14:cNvPr>
                <p14:cNvContentPartPr/>
                <p14:nvPr/>
              </p14:nvContentPartPr>
              <p14:xfrm>
                <a:off x="5034914" y="6158545"/>
                <a:ext cx="296280" cy="147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3C863CE1-8CC5-42F9-8EAA-A1144A221D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25914" y="6149545"/>
                  <a:ext cx="313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446ADC14-A68C-4A7D-885B-6DDAC6D475B4}"/>
                    </a:ext>
                  </a:extLst>
                </p14:cNvPr>
                <p14:cNvContentPartPr/>
                <p14:nvPr/>
              </p14:nvContentPartPr>
              <p14:xfrm>
                <a:off x="5379074" y="5927785"/>
                <a:ext cx="225720" cy="3650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446ADC14-A68C-4A7D-885B-6DDAC6D475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70074" y="5918785"/>
                  <a:ext cx="2433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34F94A04-887F-4B7C-8CDA-7EBFBFEBB777}"/>
                    </a:ext>
                  </a:extLst>
                </p14:cNvPr>
                <p14:cNvContentPartPr/>
                <p14:nvPr/>
              </p14:nvContentPartPr>
              <p14:xfrm>
                <a:off x="6107354" y="5855785"/>
                <a:ext cx="392040" cy="3441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34F94A04-887F-4B7C-8CDA-7EBFBFEBB77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98714" y="5847145"/>
                  <a:ext cx="409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65434CD7-A3F8-4387-9F5A-A926A37FF929}"/>
                    </a:ext>
                  </a:extLst>
                </p14:cNvPr>
                <p14:cNvContentPartPr/>
                <p14:nvPr/>
              </p14:nvContentPartPr>
              <p14:xfrm>
                <a:off x="6592634" y="6042625"/>
                <a:ext cx="93600" cy="1904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65434CD7-A3F8-4387-9F5A-A926A37FF9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83634" y="6033625"/>
                  <a:ext cx="111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99876AE6-FB49-4FA3-A93B-99981BAEC6FE}"/>
                    </a:ext>
                  </a:extLst>
                </p14:cNvPr>
                <p14:cNvContentPartPr/>
                <p14:nvPr/>
              </p14:nvContentPartPr>
              <p14:xfrm>
                <a:off x="6599114" y="5938945"/>
                <a:ext cx="102240" cy="1648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99876AE6-FB49-4FA3-A93B-99981BAEC6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90474" y="5930305"/>
                  <a:ext cx="119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A9E6A52-4613-4B71-AD6C-650BD0467A08}"/>
                    </a:ext>
                  </a:extLst>
                </p14:cNvPr>
                <p14:cNvContentPartPr/>
                <p14:nvPr/>
              </p14:nvContentPartPr>
              <p14:xfrm>
                <a:off x="6794954" y="6084385"/>
                <a:ext cx="203040" cy="1396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A9E6A52-4613-4B71-AD6C-650BD0467A0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85954" y="6075385"/>
                  <a:ext cx="220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CFA31843-4991-408B-BF88-DC7C3A76B4F9}"/>
                    </a:ext>
                  </a:extLst>
                </p14:cNvPr>
                <p14:cNvContentPartPr/>
                <p14:nvPr/>
              </p14:nvContentPartPr>
              <p14:xfrm>
                <a:off x="5874794" y="6136225"/>
                <a:ext cx="153000" cy="151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CFA31843-4991-408B-BF88-DC7C3A76B4F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65794" y="6127585"/>
                  <a:ext cx="1706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7FA4BCD7-96A6-4963-8AD0-A3CABF410976}"/>
                  </a:ext>
                </a:extLst>
              </p14:cNvPr>
              <p14:cNvContentPartPr/>
              <p14:nvPr/>
            </p14:nvContentPartPr>
            <p14:xfrm>
              <a:off x="7254314" y="5976025"/>
              <a:ext cx="437400" cy="25452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7FA4BCD7-96A6-4963-8AD0-A3CABF41097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245314" y="5967385"/>
                <a:ext cx="45504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o 179">
            <a:extLst>
              <a:ext uri="{FF2B5EF4-FFF2-40B4-BE49-F238E27FC236}">
                <a16:creationId xmlns:a16="http://schemas.microsoft.com/office/drawing/2014/main" id="{C2830199-A2DE-43DC-A6EF-1E469E40F164}"/>
              </a:ext>
            </a:extLst>
          </p:cNvPr>
          <p:cNvGrpSpPr/>
          <p:nvPr/>
        </p:nvGrpSpPr>
        <p:grpSpPr>
          <a:xfrm>
            <a:off x="8059634" y="5783425"/>
            <a:ext cx="871200" cy="335520"/>
            <a:chOff x="8059634" y="5783425"/>
            <a:chExt cx="87120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C67662F-9FE9-4936-8E1C-F30B05D9F9FF}"/>
                    </a:ext>
                  </a:extLst>
                </p14:cNvPr>
                <p14:cNvContentPartPr/>
                <p14:nvPr/>
              </p14:nvContentPartPr>
              <p14:xfrm>
                <a:off x="8059634" y="5947945"/>
                <a:ext cx="317520" cy="1710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C67662F-9FE9-4936-8E1C-F30B05D9F9F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50994" y="5939305"/>
                  <a:ext cx="335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710A86EC-766F-4F7B-A6F3-9A0A3455A8E6}"/>
                    </a:ext>
                  </a:extLst>
                </p14:cNvPr>
                <p14:cNvContentPartPr/>
                <p14:nvPr/>
              </p14:nvContentPartPr>
              <p14:xfrm>
                <a:off x="8472914" y="5783425"/>
                <a:ext cx="14040" cy="1202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710A86EC-766F-4F7B-A6F3-9A0A3455A8E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63914" y="5774785"/>
                  <a:ext cx="31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C6201F6-7173-41E0-9D22-4A7AC733367F}"/>
                    </a:ext>
                  </a:extLst>
                </p14:cNvPr>
                <p14:cNvContentPartPr/>
                <p14:nvPr/>
              </p14:nvContentPartPr>
              <p14:xfrm>
                <a:off x="8616554" y="5817985"/>
                <a:ext cx="262440" cy="27720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C6201F6-7173-41E0-9D22-4A7AC733367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07554" y="5808985"/>
                  <a:ext cx="280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476420A4-B477-4E52-880F-7E6B9B9C5F9A}"/>
                    </a:ext>
                  </a:extLst>
                </p14:cNvPr>
                <p14:cNvContentPartPr/>
                <p14:nvPr/>
              </p14:nvContentPartPr>
              <p14:xfrm>
                <a:off x="8735354" y="6009505"/>
                <a:ext cx="195480" cy="201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476420A4-B477-4E52-880F-7E6B9B9C5F9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26354" y="6000505"/>
                  <a:ext cx="2131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5AD87BD5-AF9A-4985-9376-6DC4D98F7279}"/>
              </a:ext>
            </a:extLst>
          </p:cNvPr>
          <p:cNvGrpSpPr/>
          <p:nvPr/>
        </p:nvGrpSpPr>
        <p:grpSpPr>
          <a:xfrm>
            <a:off x="9263474" y="5799985"/>
            <a:ext cx="1779480" cy="462960"/>
            <a:chOff x="9263474" y="5799985"/>
            <a:chExt cx="177948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B97D619-40F5-43F9-89E6-44D22AF0B67B}"/>
                    </a:ext>
                  </a:extLst>
                </p14:cNvPr>
                <p14:cNvContentPartPr/>
                <p14:nvPr/>
              </p14:nvContentPartPr>
              <p14:xfrm>
                <a:off x="9273914" y="5941825"/>
                <a:ext cx="217800" cy="306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B97D619-40F5-43F9-89E6-44D22AF0B67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65274" y="5933185"/>
                  <a:ext cx="235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8E18EA0-D06A-4D60-AB42-61AD640E4DEE}"/>
                    </a:ext>
                  </a:extLst>
                </p14:cNvPr>
                <p14:cNvContentPartPr/>
                <p14:nvPr/>
              </p14:nvContentPartPr>
              <p14:xfrm>
                <a:off x="9263474" y="6078625"/>
                <a:ext cx="253080" cy="223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8E18EA0-D06A-4D60-AB42-61AD640E4D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54474" y="6069985"/>
                  <a:ext cx="270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BF6D61F5-1173-4F49-A7F9-125EB06692A4}"/>
                    </a:ext>
                  </a:extLst>
                </p14:cNvPr>
                <p14:cNvContentPartPr/>
                <p14:nvPr/>
              </p14:nvContentPartPr>
              <p14:xfrm>
                <a:off x="9473714" y="5842465"/>
                <a:ext cx="269640" cy="4204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BF6D61F5-1173-4F49-A7F9-125EB06692A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65074" y="5833465"/>
                  <a:ext cx="2872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D621D4A9-89FE-4E8B-BB72-AFFBC04976B4}"/>
                    </a:ext>
                  </a:extLst>
                </p14:cNvPr>
                <p14:cNvContentPartPr/>
                <p14:nvPr/>
              </p14:nvContentPartPr>
              <p14:xfrm>
                <a:off x="9826514" y="5799985"/>
                <a:ext cx="282960" cy="3218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D621D4A9-89FE-4E8B-BB72-AFFBC04976B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17874" y="5790985"/>
                  <a:ext cx="300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0ABF0053-B043-45B3-B382-82AC5DB04086}"/>
                    </a:ext>
                  </a:extLst>
                </p14:cNvPr>
                <p14:cNvContentPartPr/>
                <p14:nvPr/>
              </p14:nvContentPartPr>
              <p14:xfrm>
                <a:off x="10245194" y="5958745"/>
                <a:ext cx="26280" cy="159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0ABF0053-B043-45B3-B382-82AC5DB0408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36554" y="5949745"/>
                  <a:ext cx="43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BA1B4A20-BD32-426F-833A-2058F053CFE2}"/>
                    </a:ext>
                  </a:extLst>
                </p14:cNvPr>
                <p14:cNvContentPartPr/>
                <p14:nvPr/>
              </p14:nvContentPartPr>
              <p14:xfrm>
                <a:off x="10210634" y="5818345"/>
                <a:ext cx="113400" cy="2271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BA1B4A20-BD32-426F-833A-2058F053CF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01634" y="5809345"/>
                  <a:ext cx="131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9F46BE9C-C0B0-4E05-9B52-45D9BE23A209}"/>
                    </a:ext>
                  </a:extLst>
                </p14:cNvPr>
                <p14:cNvContentPartPr/>
                <p14:nvPr/>
              </p14:nvContentPartPr>
              <p14:xfrm>
                <a:off x="10394954" y="5985025"/>
                <a:ext cx="183960" cy="1483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9F46BE9C-C0B0-4E05-9B52-45D9BE23A20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85954" y="5976385"/>
                  <a:ext cx="201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209AD4BE-9DA8-465D-B157-30BD06E1522F}"/>
                    </a:ext>
                  </a:extLst>
                </p14:cNvPr>
                <p14:cNvContentPartPr/>
                <p14:nvPr/>
              </p14:nvContentPartPr>
              <p14:xfrm>
                <a:off x="10708514" y="5880265"/>
                <a:ext cx="334440" cy="2970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209AD4BE-9DA8-465D-B157-30BD06E1522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99514" y="5871625"/>
                  <a:ext cx="35208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o 193">
            <a:extLst>
              <a:ext uri="{FF2B5EF4-FFF2-40B4-BE49-F238E27FC236}">
                <a16:creationId xmlns:a16="http://schemas.microsoft.com/office/drawing/2014/main" id="{6FBD3E4D-AB43-474B-8E7A-A5AAF06205DC}"/>
              </a:ext>
            </a:extLst>
          </p:cNvPr>
          <p:cNvGrpSpPr/>
          <p:nvPr/>
        </p:nvGrpSpPr>
        <p:grpSpPr>
          <a:xfrm>
            <a:off x="11253554" y="5661385"/>
            <a:ext cx="653400" cy="473760"/>
            <a:chOff x="11253554" y="5661385"/>
            <a:chExt cx="65340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AE5CE640-A842-4A27-8D08-EF93CFD79F03}"/>
                    </a:ext>
                  </a:extLst>
                </p14:cNvPr>
                <p14:cNvContentPartPr/>
                <p14:nvPr/>
              </p14:nvContentPartPr>
              <p14:xfrm>
                <a:off x="11253554" y="5925265"/>
                <a:ext cx="237960" cy="2098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AE5CE640-A842-4A27-8D08-EF93CFD79F0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44914" y="5916265"/>
                  <a:ext cx="255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6B53A9A2-0CA3-4EAC-AC67-AF07D0338701}"/>
                    </a:ext>
                  </a:extLst>
                </p14:cNvPr>
                <p14:cNvContentPartPr/>
                <p14:nvPr/>
              </p14:nvContentPartPr>
              <p14:xfrm>
                <a:off x="11473154" y="5661385"/>
                <a:ext cx="70200" cy="1717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6B53A9A2-0CA3-4EAC-AC67-AF07D033870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64154" y="5652745"/>
                  <a:ext cx="87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C3114714-E1A4-4348-8FC8-A4F52196F95A}"/>
                    </a:ext>
                  </a:extLst>
                </p14:cNvPr>
                <p14:cNvContentPartPr/>
                <p14:nvPr/>
              </p14:nvContentPartPr>
              <p14:xfrm>
                <a:off x="11611394" y="5772265"/>
                <a:ext cx="223200" cy="2955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C3114714-E1A4-4348-8FC8-A4F52196F95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02394" y="5763265"/>
                  <a:ext cx="240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3629615-030E-4E7B-9C60-9857FD82F136}"/>
                    </a:ext>
                  </a:extLst>
                </p14:cNvPr>
                <p14:cNvContentPartPr/>
                <p14:nvPr/>
              </p14:nvContentPartPr>
              <p14:xfrm>
                <a:off x="11705714" y="5979625"/>
                <a:ext cx="201240" cy="403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3629615-030E-4E7B-9C60-9857FD82F1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697074" y="5970985"/>
                  <a:ext cx="21888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95" name="Entrada de lápiz 194">
                <a:extLst>
                  <a:ext uri="{FF2B5EF4-FFF2-40B4-BE49-F238E27FC236}">
                    <a16:creationId xmlns:a16="http://schemas.microsoft.com/office/drawing/2014/main" id="{D9678FAD-CADA-4D55-9F46-A81FDE0F8FC7}"/>
                  </a:ext>
                </a:extLst>
              </p14:cNvPr>
              <p14:cNvContentPartPr/>
              <p14:nvPr/>
            </p14:nvContentPartPr>
            <p14:xfrm>
              <a:off x="10962674" y="6029305"/>
              <a:ext cx="149040" cy="27360"/>
            </p14:xfrm>
          </p:contentPart>
        </mc:Choice>
        <mc:Fallback xmlns="">
          <p:pic>
            <p:nvPicPr>
              <p:cNvPr id="195" name="Entrada de lápiz 194">
                <a:extLst>
                  <a:ext uri="{FF2B5EF4-FFF2-40B4-BE49-F238E27FC236}">
                    <a16:creationId xmlns:a16="http://schemas.microsoft.com/office/drawing/2014/main" id="{D9678FAD-CADA-4D55-9F46-A81FDE0F8FC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954034" y="6020665"/>
                <a:ext cx="16668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upo 197">
            <a:extLst>
              <a:ext uri="{FF2B5EF4-FFF2-40B4-BE49-F238E27FC236}">
                <a16:creationId xmlns:a16="http://schemas.microsoft.com/office/drawing/2014/main" id="{E82D8EA6-2BE6-4F60-8B17-A8978022EA25}"/>
              </a:ext>
            </a:extLst>
          </p:cNvPr>
          <p:cNvGrpSpPr/>
          <p:nvPr/>
        </p:nvGrpSpPr>
        <p:grpSpPr>
          <a:xfrm>
            <a:off x="1089674" y="62305"/>
            <a:ext cx="4499640" cy="613800"/>
            <a:chOff x="1089674" y="62305"/>
            <a:chExt cx="449964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2994AFEB-D980-49F8-9CCD-AA88E093C67B}"/>
                    </a:ext>
                  </a:extLst>
                </p14:cNvPr>
                <p14:cNvContentPartPr/>
                <p14:nvPr/>
              </p14:nvContentPartPr>
              <p14:xfrm>
                <a:off x="1124234" y="62305"/>
                <a:ext cx="4465080" cy="6138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2994AFEB-D980-49F8-9CCD-AA88E093C67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15234" y="53305"/>
                  <a:ext cx="448272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5E0F35F4-82CD-4E4D-9135-EAD36261609B}"/>
                    </a:ext>
                  </a:extLst>
                </p14:cNvPr>
                <p14:cNvContentPartPr/>
                <p14:nvPr/>
              </p14:nvContentPartPr>
              <p14:xfrm>
                <a:off x="1089674" y="91465"/>
                <a:ext cx="4255200" cy="558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5E0F35F4-82CD-4E4D-9135-EAD36261609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81034" y="82825"/>
                  <a:ext cx="427284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37309E2F-3550-45A9-A75E-FE94AEC86EE8}"/>
              </a:ext>
            </a:extLst>
          </p:cNvPr>
          <p:cNvGrpSpPr/>
          <p:nvPr/>
        </p:nvGrpSpPr>
        <p:grpSpPr>
          <a:xfrm>
            <a:off x="9823634" y="6377785"/>
            <a:ext cx="1952280" cy="225360"/>
            <a:chOff x="9823634" y="6377785"/>
            <a:chExt cx="19522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6CA8FCFC-43A5-460E-B9CC-390898B30522}"/>
                    </a:ext>
                  </a:extLst>
                </p14:cNvPr>
                <p14:cNvContentPartPr/>
                <p14:nvPr/>
              </p14:nvContentPartPr>
              <p14:xfrm>
                <a:off x="9823634" y="6377785"/>
                <a:ext cx="1952280" cy="1090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6CA8FCFC-43A5-460E-B9CC-390898B305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14634" y="6369145"/>
                  <a:ext cx="1969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3A028DD7-A8F8-40F4-BCEB-BAF1B413E275}"/>
                    </a:ext>
                  </a:extLst>
                </p14:cNvPr>
                <p14:cNvContentPartPr/>
                <p14:nvPr/>
              </p14:nvContentPartPr>
              <p14:xfrm>
                <a:off x="9825794" y="6544825"/>
                <a:ext cx="1822320" cy="583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3A028DD7-A8F8-40F4-BCEB-BAF1B413E27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17154" y="6536185"/>
                  <a:ext cx="183996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2" name="Entrada de lápiz 201">
                <a:extLst>
                  <a:ext uri="{FF2B5EF4-FFF2-40B4-BE49-F238E27FC236}">
                    <a16:creationId xmlns:a16="http://schemas.microsoft.com/office/drawing/2014/main" id="{BAF2431C-32B2-4CA5-9C25-132792BFE588}"/>
                  </a:ext>
                </a:extLst>
              </p14:cNvPr>
              <p14:cNvContentPartPr/>
              <p14:nvPr/>
            </p14:nvContentPartPr>
            <p14:xfrm>
              <a:off x="8385794" y="1719745"/>
              <a:ext cx="243360" cy="30240"/>
            </p14:xfrm>
          </p:contentPart>
        </mc:Choice>
        <mc:Fallback xmlns="">
          <p:pic>
            <p:nvPicPr>
              <p:cNvPr id="202" name="Entrada de lápiz 201">
                <a:extLst>
                  <a:ext uri="{FF2B5EF4-FFF2-40B4-BE49-F238E27FC236}">
                    <a16:creationId xmlns:a16="http://schemas.microsoft.com/office/drawing/2014/main" id="{BAF2431C-32B2-4CA5-9C25-132792BFE58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376794" y="1711105"/>
                <a:ext cx="2610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3" name="Entrada de lápiz 202">
                <a:extLst>
                  <a:ext uri="{FF2B5EF4-FFF2-40B4-BE49-F238E27FC236}">
                    <a16:creationId xmlns:a16="http://schemas.microsoft.com/office/drawing/2014/main" id="{B927C8B3-B533-4E1A-8C8F-059F0E53EBBA}"/>
                  </a:ext>
                </a:extLst>
              </p14:cNvPr>
              <p14:cNvContentPartPr/>
              <p14:nvPr/>
            </p14:nvContentPartPr>
            <p14:xfrm>
              <a:off x="8427914" y="1858705"/>
              <a:ext cx="188640" cy="18360"/>
            </p14:xfrm>
          </p:contentPart>
        </mc:Choice>
        <mc:Fallback xmlns="">
          <p:pic>
            <p:nvPicPr>
              <p:cNvPr id="203" name="Entrada de lápiz 202">
                <a:extLst>
                  <a:ext uri="{FF2B5EF4-FFF2-40B4-BE49-F238E27FC236}">
                    <a16:creationId xmlns:a16="http://schemas.microsoft.com/office/drawing/2014/main" id="{B927C8B3-B533-4E1A-8C8F-059F0E53EBB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419274" y="1850065"/>
                <a:ext cx="2062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upo 206">
            <a:extLst>
              <a:ext uri="{FF2B5EF4-FFF2-40B4-BE49-F238E27FC236}">
                <a16:creationId xmlns:a16="http://schemas.microsoft.com/office/drawing/2014/main" id="{3E7DD06E-0F72-42BE-BE0E-B4A2A1D5C6FD}"/>
              </a:ext>
            </a:extLst>
          </p:cNvPr>
          <p:cNvGrpSpPr/>
          <p:nvPr/>
        </p:nvGrpSpPr>
        <p:grpSpPr>
          <a:xfrm>
            <a:off x="7391114" y="1071385"/>
            <a:ext cx="192960" cy="144360"/>
            <a:chOff x="7391114" y="1071385"/>
            <a:chExt cx="19296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7A9BD9A1-FDE8-4C0B-92D0-7C99AC5E109C}"/>
                    </a:ext>
                  </a:extLst>
                </p14:cNvPr>
                <p14:cNvContentPartPr/>
                <p14:nvPr/>
              </p14:nvContentPartPr>
              <p14:xfrm>
                <a:off x="7502714" y="1071385"/>
                <a:ext cx="25200" cy="1443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A9BD9A1-FDE8-4C0B-92D0-7C99AC5E109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93714" y="1062745"/>
                  <a:ext cx="42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9912B740-B8CE-429E-B7D1-2133A4F7A7B7}"/>
                    </a:ext>
                  </a:extLst>
                </p14:cNvPr>
                <p14:cNvContentPartPr/>
                <p14:nvPr/>
              </p14:nvContentPartPr>
              <p14:xfrm>
                <a:off x="7391114" y="1177225"/>
                <a:ext cx="192960" cy="219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9912B740-B8CE-429E-B7D1-2133A4F7A7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82114" y="1168585"/>
                  <a:ext cx="21060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06" name="Entrada de lápiz 205">
                <a:extLst>
                  <a:ext uri="{FF2B5EF4-FFF2-40B4-BE49-F238E27FC236}">
                    <a16:creationId xmlns:a16="http://schemas.microsoft.com/office/drawing/2014/main" id="{80465050-1743-48F0-AFC5-F626E59539F0}"/>
                  </a:ext>
                </a:extLst>
              </p14:cNvPr>
              <p14:cNvContentPartPr/>
              <p14:nvPr/>
            </p14:nvContentPartPr>
            <p14:xfrm>
              <a:off x="7553114" y="2929345"/>
              <a:ext cx="175320" cy="37800"/>
            </p14:xfrm>
          </p:contentPart>
        </mc:Choice>
        <mc:Fallback xmlns="">
          <p:pic>
            <p:nvPicPr>
              <p:cNvPr id="206" name="Entrada de lápiz 205">
                <a:extLst>
                  <a:ext uri="{FF2B5EF4-FFF2-40B4-BE49-F238E27FC236}">
                    <a16:creationId xmlns:a16="http://schemas.microsoft.com/office/drawing/2014/main" id="{80465050-1743-48F0-AFC5-F626E59539F0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544114" y="2920345"/>
                <a:ext cx="1929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upo 213">
            <a:extLst>
              <a:ext uri="{FF2B5EF4-FFF2-40B4-BE49-F238E27FC236}">
                <a16:creationId xmlns:a16="http://schemas.microsoft.com/office/drawing/2014/main" id="{52C92DC6-074D-4CF7-8DF1-E33019EB64E1}"/>
              </a:ext>
            </a:extLst>
          </p:cNvPr>
          <p:cNvGrpSpPr/>
          <p:nvPr/>
        </p:nvGrpSpPr>
        <p:grpSpPr>
          <a:xfrm>
            <a:off x="8933354" y="1531825"/>
            <a:ext cx="1335600" cy="346320"/>
            <a:chOff x="8933354" y="1531825"/>
            <a:chExt cx="133560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C30DD88E-0F3A-4EA5-84AB-3F29DE72AFA0}"/>
                    </a:ext>
                  </a:extLst>
                </p14:cNvPr>
                <p14:cNvContentPartPr/>
                <p14:nvPr/>
              </p14:nvContentPartPr>
              <p14:xfrm>
                <a:off x="8933354" y="1774825"/>
                <a:ext cx="217080" cy="140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C30DD88E-0F3A-4EA5-84AB-3F29DE72AF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924714" y="1766185"/>
                  <a:ext cx="234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25FD35A1-6EBA-4194-8428-02BD885E2EBD}"/>
                    </a:ext>
                  </a:extLst>
                </p14:cNvPr>
                <p14:cNvContentPartPr/>
                <p14:nvPr/>
              </p14:nvContentPartPr>
              <p14:xfrm>
                <a:off x="9274274" y="1674025"/>
                <a:ext cx="245520" cy="1450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25FD35A1-6EBA-4194-8428-02BD885E2EB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65634" y="1665025"/>
                  <a:ext cx="263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0B20FC79-3042-4631-B418-0FF326FA6486}"/>
                    </a:ext>
                  </a:extLst>
                </p14:cNvPr>
                <p14:cNvContentPartPr/>
                <p14:nvPr/>
              </p14:nvContentPartPr>
              <p14:xfrm>
                <a:off x="9490274" y="1531825"/>
                <a:ext cx="44280" cy="1080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0B20FC79-3042-4631-B418-0FF326FA648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81274" y="1523185"/>
                  <a:ext cx="61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6D30A4A-F701-446F-B4AF-05D0452BE1D3}"/>
                    </a:ext>
                  </a:extLst>
                </p14:cNvPr>
                <p14:cNvContentPartPr/>
                <p14:nvPr/>
              </p14:nvContentPartPr>
              <p14:xfrm>
                <a:off x="9631394" y="1570705"/>
                <a:ext cx="165960" cy="2343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6D30A4A-F701-446F-B4AF-05D0452BE1D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22754" y="1562065"/>
                  <a:ext cx="183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8A41686B-CBB5-48D1-95D1-ADF796955320}"/>
                    </a:ext>
                  </a:extLst>
                </p14:cNvPr>
                <p14:cNvContentPartPr/>
                <p14:nvPr/>
              </p14:nvContentPartPr>
              <p14:xfrm>
                <a:off x="9641114" y="1753945"/>
                <a:ext cx="177840" cy="241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8A41686B-CBB5-48D1-95D1-ADF79695532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632114" y="1745305"/>
                  <a:ext cx="195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A6D10201-0C55-4D45-825B-AC32A466699F}"/>
                    </a:ext>
                  </a:extLst>
                </p14:cNvPr>
                <p14:cNvContentPartPr/>
                <p14:nvPr/>
              </p14:nvContentPartPr>
              <p14:xfrm>
                <a:off x="9960074" y="1633345"/>
                <a:ext cx="308880" cy="2448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A6D10201-0C55-4D45-825B-AC32A466699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951434" y="1624345"/>
                  <a:ext cx="3265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856AB2AD-AD61-45E9-8320-288DC254B562}"/>
              </a:ext>
            </a:extLst>
          </p:cNvPr>
          <p:cNvGrpSpPr/>
          <p:nvPr/>
        </p:nvGrpSpPr>
        <p:grpSpPr>
          <a:xfrm>
            <a:off x="7337474" y="1341025"/>
            <a:ext cx="3262320" cy="806760"/>
            <a:chOff x="7337474" y="1341025"/>
            <a:chExt cx="3262320" cy="80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0F53CAD-0212-4FCC-8591-CE553983E2FA}"/>
                    </a:ext>
                  </a:extLst>
                </p14:cNvPr>
                <p14:cNvContentPartPr/>
                <p14:nvPr/>
              </p14:nvContentPartPr>
              <p14:xfrm>
                <a:off x="7410194" y="1515985"/>
                <a:ext cx="3189600" cy="6318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0F53CAD-0212-4FCC-8591-CE553983E2F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401194" y="1506985"/>
                  <a:ext cx="320724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E61BA3AA-BFFF-4D0B-8227-3CC4AA0D0F11}"/>
                    </a:ext>
                  </a:extLst>
                </p14:cNvPr>
                <p14:cNvContentPartPr/>
                <p14:nvPr/>
              </p14:nvContentPartPr>
              <p14:xfrm>
                <a:off x="7337474" y="1341025"/>
                <a:ext cx="3182400" cy="60444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E61BA3AA-BFFF-4D0B-8227-3CC4AA0D0F1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28834" y="1332385"/>
                  <a:ext cx="3200040" cy="62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EF2BCC7F-CF22-4DBA-A822-0D04C18DB993}"/>
              </a:ext>
            </a:extLst>
          </p:cNvPr>
          <p:cNvGrpSpPr/>
          <p:nvPr/>
        </p:nvGrpSpPr>
        <p:grpSpPr>
          <a:xfrm>
            <a:off x="9800594" y="2158585"/>
            <a:ext cx="2176920" cy="4235760"/>
            <a:chOff x="9800594" y="2158585"/>
            <a:chExt cx="2176920" cy="42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42691D0-847A-4FC6-885D-03BE559CAF06}"/>
                    </a:ext>
                  </a:extLst>
                </p14:cNvPr>
                <p14:cNvContentPartPr/>
                <p14:nvPr/>
              </p14:nvContentPartPr>
              <p14:xfrm>
                <a:off x="9800594" y="5197705"/>
                <a:ext cx="492120" cy="248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42691D0-847A-4FC6-885D-03BE559CAF0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91954" y="5188705"/>
                  <a:ext cx="509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2AF3ED8-C8CD-4196-BA27-969762441500}"/>
                    </a:ext>
                  </a:extLst>
                </p14:cNvPr>
                <p14:cNvContentPartPr/>
                <p14:nvPr/>
              </p14:nvContentPartPr>
              <p14:xfrm>
                <a:off x="10307474" y="5285545"/>
                <a:ext cx="197280" cy="1263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2AF3ED8-C8CD-4196-BA27-96976244150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298834" y="5276905"/>
                  <a:ext cx="214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A85F21B-F3B5-4BC3-A6C1-AA4E48311FA4}"/>
                    </a:ext>
                  </a:extLst>
                </p14:cNvPr>
                <p14:cNvContentPartPr/>
                <p14:nvPr/>
              </p14:nvContentPartPr>
              <p14:xfrm>
                <a:off x="10387034" y="5147305"/>
                <a:ext cx="82440" cy="1008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A85F21B-F3B5-4BC3-A6C1-AA4E48311FA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78034" y="5138305"/>
                  <a:ext cx="100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7CF4BEC-2D39-4E86-82D0-A46CB3B35063}"/>
                    </a:ext>
                  </a:extLst>
                </p14:cNvPr>
                <p14:cNvContentPartPr/>
                <p14:nvPr/>
              </p14:nvContentPartPr>
              <p14:xfrm>
                <a:off x="10723994" y="2240305"/>
                <a:ext cx="1253520" cy="41540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7CF4BEC-2D39-4E86-82D0-A46CB3B3506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715354" y="2231305"/>
                  <a:ext cx="1271160" cy="41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F8545BD-CAAE-4B2D-9734-FF3DD0777698}"/>
                    </a:ext>
                  </a:extLst>
                </p14:cNvPr>
                <p14:cNvContentPartPr/>
                <p14:nvPr/>
              </p14:nvContentPartPr>
              <p14:xfrm>
                <a:off x="10645154" y="2158585"/>
                <a:ext cx="377280" cy="2952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F8545BD-CAAE-4B2D-9734-FF3DD07776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36514" y="2149945"/>
                  <a:ext cx="394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7274375-A101-4D45-8282-EC8C84E3F99D}"/>
                    </a:ext>
                  </a:extLst>
                </p14:cNvPr>
                <p14:cNvContentPartPr/>
                <p14:nvPr/>
              </p14:nvContentPartPr>
              <p14:xfrm>
                <a:off x="10723994" y="2223385"/>
                <a:ext cx="114120" cy="1062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7274375-A101-4D45-8282-EC8C84E3F99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714994" y="2214385"/>
                  <a:ext cx="131760" cy="1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5565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DB16B6C1-47E9-4FA8-9B75-59D2B59AC357}"/>
              </a:ext>
            </a:extLst>
          </p:cNvPr>
          <p:cNvGrpSpPr/>
          <p:nvPr/>
        </p:nvGrpSpPr>
        <p:grpSpPr>
          <a:xfrm>
            <a:off x="503954" y="231865"/>
            <a:ext cx="430200" cy="387000"/>
            <a:chOff x="503954" y="231865"/>
            <a:chExt cx="43020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7E51AC06-404B-4E93-B441-AE9979F47A19}"/>
                    </a:ext>
                  </a:extLst>
                </p14:cNvPr>
                <p14:cNvContentPartPr/>
                <p14:nvPr/>
              </p14:nvContentPartPr>
              <p14:xfrm>
                <a:off x="503954" y="306745"/>
                <a:ext cx="208080" cy="2966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7E51AC06-404B-4E93-B441-AE9979F47A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4954" y="298105"/>
                  <a:ext cx="225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745DF6B5-EEF0-4997-ABC5-A5B295BA82D2}"/>
                    </a:ext>
                  </a:extLst>
                </p14:cNvPr>
                <p14:cNvContentPartPr/>
                <p14:nvPr/>
              </p14:nvContentPartPr>
              <p14:xfrm>
                <a:off x="730754" y="231865"/>
                <a:ext cx="203400" cy="3870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745DF6B5-EEF0-4997-ABC5-A5B295BA82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1754" y="223225"/>
                  <a:ext cx="22104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F7EAE220-0D99-48F0-AED8-0B099F0E4869}"/>
              </a:ext>
            </a:extLst>
          </p:cNvPr>
          <p:cNvGrpSpPr/>
          <p:nvPr/>
        </p:nvGrpSpPr>
        <p:grpSpPr>
          <a:xfrm>
            <a:off x="1499354" y="252385"/>
            <a:ext cx="484560" cy="372240"/>
            <a:chOff x="1499354" y="252385"/>
            <a:chExt cx="4845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AA07282-F059-4DD9-B886-D3739DFE9844}"/>
                    </a:ext>
                  </a:extLst>
                </p14:cNvPr>
                <p14:cNvContentPartPr/>
                <p14:nvPr/>
              </p14:nvContentPartPr>
              <p14:xfrm>
                <a:off x="1626794" y="301705"/>
                <a:ext cx="56520" cy="1947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AA07282-F059-4DD9-B886-D3739DFE98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7794" y="293065"/>
                  <a:ext cx="74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B9EDE57-4F72-468B-AD5D-27EB0E411A29}"/>
                    </a:ext>
                  </a:extLst>
                </p14:cNvPr>
                <p14:cNvContentPartPr/>
                <p14:nvPr/>
              </p14:nvContentPartPr>
              <p14:xfrm>
                <a:off x="1499354" y="252385"/>
                <a:ext cx="345960" cy="292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B9EDE57-4F72-468B-AD5D-27EB0E411A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0354" y="243745"/>
                  <a:ext cx="3636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492FBFF9-9466-4415-AC3A-B5E491858183}"/>
                    </a:ext>
                  </a:extLst>
                </p14:cNvPr>
                <p14:cNvContentPartPr/>
                <p14:nvPr/>
              </p14:nvContentPartPr>
              <p14:xfrm>
                <a:off x="1932074" y="465865"/>
                <a:ext cx="51840" cy="1587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492FBFF9-9466-4415-AC3A-B5E4918581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3074" y="456865"/>
                  <a:ext cx="6948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FDEEFA4-A3F7-42EA-A1C6-35DCCBD57CAF}"/>
              </a:ext>
            </a:extLst>
          </p:cNvPr>
          <p:cNvGrpSpPr/>
          <p:nvPr/>
        </p:nvGrpSpPr>
        <p:grpSpPr>
          <a:xfrm>
            <a:off x="2413754" y="294865"/>
            <a:ext cx="968760" cy="365760"/>
            <a:chOff x="2413754" y="294865"/>
            <a:chExt cx="96876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2E516B0-890C-4C65-AD8D-232B5EB7A053}"/>
                    </a:ext>
                  </a:extLst>
                </p14:cNvPr>
                <p14:cNvContentPartPr/>
                <p14:nvPr/>
              </p14:nvContentPartPr>
              <p14:xfrm>
                <a:off x="2413754" y="376225"/>
                <a:ext cx="330840" cy="1746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2E516B0-890C-4C65-AD8D-232B5EB7A0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5114" y="367225"/>
                  <a:ext cx="348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59F47F4-4A39-4B62-9746-8AFE57C39623}"/>
                    </a:ext>
                  </a:extLst>
                </p14:cNvPr>
                <p14:cNvContentPartPr/>
                <p14:nvPr/>
              </p14:nvContentPartPr>
              <p14:xfrm>
                <a:off x="2767274" y="330505"/>
                <a:ext cx="64440" cy="2088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59F47F4-4A39-4B62-9746-8AFE57C3962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58634" y="321505"/>
                  <a:ext cx="82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80C5691-1C6D-40A0-AEC5-80CE15193108}"/>
                    </a:ext>
                  </a:extLst>
                </p14:cNvPr>
                <p14:cNvContentPartPr/>
                <p14:nvPr/>
              </p14:nvContentPartPr>
              <p14:xfrm>
                <a:off x="2617154" y="294865"/>
                <a:ext cx="301680" cy="504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80C5691-1C6D-40A0-AEC5-80CE151931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8154" y="285865"/>
                  <a:ext cx="319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4D714B15-D20A-49E9-8A43-BA593A6B0EAF}"/>
                    </a:ext>
                  </a:extLst>
                </p14:cNvPr>
                <p14:cNvContentPartPr/>
                <p14:nvPr/>
              </p14:nvContentPartPr>
              <p14:xfrm>
                <a:off x="2717234" y="405025"/>
                <a:ext cx="146520" cy="35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4D714B15-D20A-49E9-8A43-BA593A6B0E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8594" y="396025"/>
                  <a:ext cx="164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7AFF877-234F-4883-9BFE-DEE5C99C7E5A}"/>
                    </a:ext>
                  </a:extLst>
                </p14:cNvPr>
                <p14:cNvContentPartPr/>
                <p14:nvPr/>
              </p14:nvContentPartPr>
              <p14:xfrm>
                <a:off x="2984714" y="350665"/>
                <a:ext cx="65520" cy="2041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7AFF877-234F-4883-9BFE-DEE5C99C7E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5714" y="341665"/>
                  <a:ext cx="83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1BC7196D-E650-47A6-888F-034642EB4A6F}"/>
                    </a:ext>
                  </a:extLst>
                </p14:cNvPr>
                <p14:cNvContentPartPr/>
                <p14:nvPr/>
              </p14:nvContentPartPr>
              <p14:xfrm>
                <a:off x="2853314" y="306745"/>
                <a:ext cx="291600" cy="540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1BC7196D-E650-47A6-888F-034642EB4A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4674" y="297745"/>
                  <a:ext cx="309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A105026-7C33-483D-BD91-108D309624BA}"/>
                    </a:ext>
                  </a:extLst>
                </p14:cNvPr>
                <p14:cNvContentPartPr/>
                <p14:nvPr/>
              </p14:nvContentPartPr>
              <p14:xfrm>
                <a:off x="2891114" y="394585"/>
                <a:ext cx="491400" cy="266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A105026-7C33-483D-BD91-108D309624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2114" y="385585"/>
                  <a:ext cx="5090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A2FA041-4DAD-44A1-A50D-46129CD00C31}"/>
              </a:ext>
            </a:extLst>
          </p:cNvPr>
          <p:cNvGrpSpPr/>
          <p:nvPr/>
        </p:nvGrpSpPr>
        <p:grpSpPr>
          <a:xfrm>
            <a:off x="3758354" y="153745"/>
            <a:ext cx="2213280" cy="461880"/>
            <a:chOff x="3758354" y="153745"/>
            <a:chExt cx="22132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4E8DAA9-D715-4393-9804-E17A50C737E3}"/>
                    </a:ext>
                  </a:extLst>
                </p14:cNvPr>
                <p14:cNvContentPartPr/>
                <p14:nvPr/>
              </p14:nvContentPartPr>
              <p14:xfrm>
                <a:off x="3909194" y="262465"/>
                <a:ext cx="92880" cy="189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4E8DAA9-D715-4393-9804-E17A50C737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00194" y="253825"/>
                  <a:ext cx="110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78A2F24-A7CA-4458-B55C-A4FFAEA8CCFE}"/>
                    </a:ext>
                  </a:extLst>
                </p14:cNvPr>
                <p14:cNvContentPartPr/>
                <p14:nvPr/>
              </p14:nvContentPartPr>
              <p14:xfrm>
                <a:off x="3758354" y="181465"/>
                <a:ext cx="414360" cy="3214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78A2F24-A7CA-4458-B55C-A4FFAEA8CC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49714" y="172825"/>
                  <a:ext cx="432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6817200-055B-47B2-BEC6-3BCB58EACC9A}"/>
                    </a:ext>
                  </a:extLst>
                </p14:cNvPr>
                <p14:cNvContentPartPr/>
                <p14:nvPr/>
              </p14:nvContentPartPr>
              <p14:xfrm>
                <a:off x="4136354" y="442825"/>
                <a:ext cx="322200" cy="1728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6817200-055B-47B2-BEC6-3BCB58EACC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27354" y="433825"/>
                  <a:ext cx="339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435721B-1AA6-4174-9FA1-9CF31AD7CA31}"/>
                    </a:ext>
                  </a:extLst>
                </p14:cNvPr>
                <p14:cNvContentPartPr/>
                <p14:nvPr/>
              </p14:nvContentPartPr>
              <p14:xfrm>
                <a:off x="4763834" y="244465"/>
                <a:ext cx="386280" cy="208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435721B-1AA6-4174-9FA1-9CF31AD7CA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55194" y="235825"/>
                  <a:ext cx="403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16413D2-45F8-41B3-BCDD-8BB8862638F2}"/>
                    </a:ext>
                  </a:extLst>
                </p14:cNvPr>
                <p14:cNvContentPartPr/>
                <p14:nvPr/>
              </p14:nvContentPartPr>
              <p14:xfrm>
                <a:off x="5314274" y="259585"/>
                <a:ext cx="103320" cy="2012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16413D2-45F8-41B3-BCDD-8BB8862638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5634" y="250585"/>
                  <a:ext cx="120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6757C2B-4474-4BF4-AC04-1AAF5B97FCFE}"/>
                    </a:ext>
                  </a:extLst>
                </p14:cNvPr>
                <p14:cNvContentPartPr/>
                <p14:nvPr/>
              </p14:nvContentPartPr>
              <p14:xfrm>
                <a:off x="5185034" y="203425"/>
                <a:ext cx="352440" cy="568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6757C2B-4474-4BF4-AC04-1AAF5B97FC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76034" y="194425"/>
                  <a:ext cx="370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BBB929E-C84A-4A02-B518-1A9DDE576EBC}"/>
                    </a:ext>
                  </a:extLst>
                </p14:cNvPr>
                <p14:cNvContentPartPr/>
                <p14:nvPr/>
              </p14:nvContentPartPr>
              <p14:xfrm>
                <a:off x="5268194" y="320425"/>
                <a:ext cx="324360" cy="388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BBB929E-C84A-4A02-B518-1A9DDE576E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59194" y="311785"/>
                  <a:ext cx="342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2DE5428-E31D-4A9C-B982-DBDF03CBB053}"/>
                    </a:ext>
                  </a:extLst>
                </p14:cNvPr>
                <p14:cNvContentPartPr/>
                <p14:nvPr/>
              </p14:nvContentPartPr>
              <p14:xfrm>
                <a:off x="5780834" y="252025"/>
                <a:ext cx="79560" cy="2102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2DE5428-E31D-4A9C-B982-DBDF03CBB0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72194" y="243385"/>
                  <a:ext cx="97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01BA7F8-0B2D-4ED9-896F-42AA61703904}"/>
                    </a:ext>
                  </a:extLst>
                </p14:cNvPr>
                <p14:cNvContentPartPr/>
                <p14:nvPr/>
              </p14:nvContentPartPr>
              <p14:xfrm>
                <a:off x="5638634" y="153745"/>
                <a:ext cx="333000" cy="954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01BA7F8-0B2D-4ED9-896F-42AA617039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29994" y="145105"/>
                  <a:ext cx="350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BEDD534-F8A3-44D9-9938-964AF8C50432}"/>
                    </a:ext>
                  </a:extLst>
                </p14:cNvPr>
                <p14:cNvContentPartPr/>
                <p14:nvPr/>
              </p14:nvContentPartPr>
              <p14:xfrm>
                <a:off x="5752754" y="279385"/>
                <a:ext cx="180720" cy="432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BEDD534-F8A3-44D9-9938-964AF8C504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43754" y="270745"/>
                  <a:ext cx="19836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E6E0C3E0-66BA-4809-9666-21B26814CE6B}"/>
              </a:ext>
            </a:extLst>
          </p:cNvPr>
          <p:cNvGrpSpPr/>
          <p:nvPr/>
        </p:nvGrpSpPr>
        <p:grpSpPr>
          <a:xfrm>
            <a:off x="1146914" y="3980545"/>
            <a:ext cx="2027160" cy="408240"/>
            <a:chOff x="1146914" y="3980545"/>
            <a:chExt cx="202716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7EB3AF7-411B-4BF0-8B38-3C930B807A51}"/>
                    </a:ext>
                  </a:extLst>
                </p14:cNvPr>
                <p14:cNvContentPartPr/>
                <p14:nvPr/>
              </p14:nvContentPartPr>
              <p14:xfrm>
                <a:off x="1146914" y="4077745"/>
                <a:ext cx="257040" cy="2919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7EB3AF7-411B-4BF0-8B38-3C930B807A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38274" y="4069105"/>
                  <a:ext cx="274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E369DC94-68FA-4323-B0A7-1453E23D76AC}"/>
                    </a:ext>
                  </a:extLst>
                </p14:cNvPr>
                <p14:cNvContentPartPr/>
                <p14:nvPr/>
              </p14:nvContentPartPr>
              <p14:xfrm>
                <a:off x="1442114" y="4248385"/>
                <a:ext cx="245880" cy="1404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E369DC94-68FA-4323-B0A7-1453E23D76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33474" y="4239385"/>
                  <a:ext cx="263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8614313-1FFD-49E3-87B0-7D0176BEB9D7}"/>
                    </a:ext>
                  </a:extLst>
                </p14:cNvPr>
                <p14:cNvContentPartPr/>
                <p14:nvPr/>
              </p14:nvContentPartPr>
              <p14:xfrm>
                <a:off x="1999754" y="4160185"/>
                <a:ext cx="206280" cy="140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8614313-1FFD-49E3-87B0-7D0176BEB9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91114" y="4151545"/>
                  <a:ext cx="223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E6E5765-C8A5-48FF-9FA2-7B63539787E1}"/>
                    </a:ext>
                  </a:extLst>
                </p14:cNvPr>
                <p14:cNvContentPartPr/>
                <p14:nvPr/>
              </p14:nvContentPartPr>
              <p14:xfrm>
                <a:off x="2002994" y="4251985"/>
                <a:ext cx="244800" cy="212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E6E5765-C8A5-48FF-9FA2-7B63539787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94354" y="4243345"/>
                  <a:ext cx="262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AFAEF8C-2BC0-491D-B470-232E5568F323}"/>
                    </a:ext>
                  </a:extLst>
                </p14:cNvPr>
                <p14:cNvContentPartPr/>
                <p14:nvPr/>
              </p14:nvContentPartPr>
              <p14:xfrm>
                <a:off x="2478914" y="3980545"/>
                <a:ext cx="309960" cy="2869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AFAEF8C-2BC0-491D-B470-232E5568F3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69914" y="3971905"/>
                  <a:ext cx="3276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2541A681-B5E9-4E68-B4B3-3175CC2AAB8F}"/>
                    </a:ext>
                  </a:extLst>
                </p14:cNvPr>
                <p14:cNvContentPartPr/>
                <p14:nvPr/>
              </p14:nvContentPartPr>
              <p14:xfrm>
                <a:off x="2992634" y="4177465"/>
                <a:ext cx="181440" cy="1681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2541A681-B5E9-4E68-B4B3-3175CC2AAB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994" y="4168825"/>
                  <a:ext cx="199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8E8541F-0166-43B4-82B0-F2705224CC87}"/>
                    </a:ext>
                  </a:extLst>
                </p14:cNvPr>
                <p14:cNvContentPartPr/>
                <p14:nvPr/>
              </p14:nvContentPartPr>
              <p14:xfrm>
                <a:off x="3011354" y="4044265"/>
                <a:ext cx="101880" cy="1004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8E8541F-0166-43B4-82B0-F2705224CC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02714" y="4035265"/>
                  <a:ext cx="11952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DF5CD88D-A98A-4B28-8A18-A8F29CD9CB13}"/>
              </a:ext>
            </a:extLst>
          </p:cNvPr>
          <p:cNvGrpSpPr/>
          <p:nvPr/>
        </p:nvGrpSpPr>
        <p:grpSpPr>
          <a:xfrm>
            <a:off x="1367234" y="97945"/>
            <a:ext cx="5194080" cy="699480"/>
            <a:chOff x="1367234" y="97945"/>
            <a:chExt cx="5194080" cy="69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2A44171-8840-4DF9-9542-C66D1041802F}"/>
                    </a:ext>
                  </a:extLst>
                </p14:cNvPr>
                <p14:cNvContentPartPr/>
                <p14:nvPr/>
              </p14:nvContentPartPr>
              <p14:xfrm>
                <a:off x="1367234" y="102265"/>
                <a:ext cx="5103360" cy="69516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2A44171-8840-4DF9-9542-C66D104180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8594" y="93265"/>
                  <a:ext cx="512100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08A2A850-9A0F-48BD-BF08-EF331F5F0367}"/>
                    </a:ext>
                  </a:extLst>
                </p14:cNvPr>
                <p14:cNvContentPartPr/>
                <p14:nvPr/>
              </p14:nvContentPartPr>
              <p14:xfrm>
                <a:off x="1401434" y="97945"/>
                <a:ext cx="5159880" cy="630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08A2A850-9A0F-48BD-BF08-EF331F5F03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92434" y="89305"/>
                  <a:ext cx="517752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DFF787AE-14E5-448D-AF5A-74DA17D893EA}"/>
              </a:ext>
            </a:extLst>
          </p:cNvPr>
          <p:cNvGrpSpPr/>
          <p:nvPr/>
        </p:nvGrpSpPr>
        <p:grpSpPr>
          <a:xfrm>
            <a:off x="845954" y="3814225"/>
            <a:ext cx="2880720" cy="806040"/>
            <a:chOff x="845954" y="3814225"/>
            <a:chExt cx="2880720" cy="80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92897D22-5AC9-4DEB-8F19-8359B31F278A}"/>
                    </a:ext>
                  </a:extLst>
                </p14:cNvPr>
                <p14:cNvContentPartPr/>
                <p14:nvPr/>
              </p14:nvContentPartPr>
              <p14:xfrm>
                <a:off x="909314" y="3816385"/>
                <a:ext cx="110520" cy="6253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92897D22-5AC9-4DEB-8F19-8359B31F27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0674" y="3807745"/>
                  <a:ext cx="12816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A6B24149-FDF0-498D-841B-62B5F1D447FB}"/>
                    </a:ext>
                  </a:extLst>
                </p14:cNvPr>
                <p14:cNvContentPartPr/>
                <p14:nvPr/>
              </p14:nvContentPartPr>
              <p14:xfrm>
                <a:off x="845954" y="3814225"/>
                <a:ext cx="2880720" cy="8060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A6B24149-FDF0-498D-841B-62B5F1D447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6954" y="3805585"/>
                  <a:ext cx="2898360" cy="82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8226BD91-B5AF-4458-85C6-CFC7412516BC}"/>
              </a:ext>
            </a:extLst>
          </p:cNvPr>
          <p:cNvGrpSpPr/>
          <p:nvPr/>
        </p:nvGrpSpPr>
        <p:grpSpPr>
          <a:xfrm>
            <a:off x="5319314" y="4113745"/>
            <a:ext cx="3468240" cy="609840"/>
            <a:chOff x="5319314" y="4113745"/>
            <a:chExt cx="346824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11EF84F0-9814-4996-92A7-499671D94AEE}"/>
                    </a:ext>
                  </a:extLst>
                </p14:cNvPr>
                <p14:cNvContentPartPr/>
                <p14:nvPr/>
              </p14:nvContentPartPr>
              <p14:xfrm>
                <a:off x="5319314" y="4305265"/>
                <a:ext cx="315000" cy="3315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11EF84F0-9814-4996-92A7-499671D94A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10314" y="4296265"/>
                  <a:ext cx="332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BD294D6-3BB4-4C52-8253-F61F49F16B54}"/>
                    </a:ext>
                  </a:extLst>
                </p14:cNvPr>
                <p14:cNvContentPartPr/>
                <p14:nvPr/>
              </p14:nvContentPartPr>
              <p14:xfrm>
                <a:off x="5749874" y="4583185"/>
                <a:ext cx="69840" cy="1404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BD294D6-3BB4-4C52-8253-F61F49F16B5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40874" y="4574545"/>
                  <a:ext cx="87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2D99744-56AD-481A-9B37-1C8AD8369099}"/>
                    </a:ext>
                  </a:extLst>
                </p14:cNvPr>
                <p14:cNvContentPartPr/>
                <p14:nvPr/>
              </p14:nvContentPartPr>
              <p14:xfrm>
                <a:off x="5730434" y="4492465"/>
                <a:ext cx="80640" cy="1112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2D99744-56AD-481A-9B37-1C8AD83690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21794" y="4483825"/>
                  <a:ext cx="98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F4B5198F-B3E9-4A67-B3CA-7E2D1843C0CD}"/>
                    </a:ext>
                  </a:extLst>
                </p14:cNvPr>
                <p14:cNvContentPartPr/>
                <p14:nvPr/>
              </p14:nvContentPartPr>
              <p14:xfrm>
                <a:off x="5988554" y="4530265"/>
                <a:ext cx="260280" cy="151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F4B5198F-B3E9-4A67-B3CA-7E2D1843C0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79914" y="4521265"/>
                  <a:ext cx="277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FD35C9C9-5723-4608-93AC-7AB4B17831E7}"/>
                    </a:ext>
                  </a:extLst>
                </p14:cNvPr>
                <p14:cNvContentPartPr/>
                <p14:nvPr/>
              </p14:nvContentPartPr>
              <p14:xfrm>
                <a:off x="6433154" y="4229665"/>
                <a:ext cx="278640" cy="2934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FD35C9C9-5723-4608-93AC-7AB4B17831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24514" y="4221025"/>
                  <a:ext cx="296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9C2AC7D-23B2-48AF-975B-99B8E5292C9A}"/>
                    </a:ext>
                  </a:extLst>
                </p14:cNvPr>
                <p14:cNvContentPartPr/>
                <p14:nvPr/>
              </p14:nvContentPartPr>
              <p14:xfrm>
                <a:off x="6793874" y="4394545"/>
                <a:ext cx="191520" cy="1461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9C2AC7D-23B2-48AF-975B-99B8E5292C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85234" y="4385545"/>
                  <a:ext cx="209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B1253894-FDC0-4741-9D07-7D2ED3CCA97A}"/>
                    </a:ext>
                  </a:extLst>
                </p14:cNvPr>
                <p14:cNvContentPartPr/>
                <p14:nvPr/>
              </p14:nvContentPartPr>
              <p14:xfrm>
                <a:off x="7249274" y="4300585"/>
                <a:ext cx="408240" cy="2242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B1253894-FDC0-4741-9D07-7D2ED3CCA97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40274" y="4291945"/>
                  <a:ext cx="425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D67FE55F-F5D7-4647-A240-6F0188307CB2}"/>
                    </a:ext>
                  </a:extLst>
                </p14:cNvPr>
                <p14:cNvContentPartPr/>
                <p14:nvPr/>
              </p14:nvContentPartPr>
              <p14:xfrm>
                <a:off x="8025794" y="4323625"/>
                <a:ext cx="237240" cy="1616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D67FE55F-F5D7-4647-A240-6F0188307C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16794" y="4314625"/>
                  <a:ext cx="254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363BDD40-7435-4292-B065-035A9C182F4D}"/>
                    </a:ext>
                  </a:extLst>
                </p14:cNvPr>
                <p14:cNvContentPartPr/>
                <p14:nvPr/>
              </p14:nvContentPartPr>
              <p14:xfrm>
                <a:off x="8349434" y="4113745"/>
                <a:ext cx="7560" cy="1224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363BDD40-7435-4292-B065-035A9C182F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40434" y="4104745"/>
                  <a:ext cx="2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A84875E-FA8A-4CE5-B4F7-A5F12B772636}"/>
                    </a:ext>
                  </a:extLst>
                </p14:cNvPr>
                <p14:cNvContentPartPr/>
                <p14:nvPr/>
              </p14:nvContentPartPr>
              <p14:xfrm>
                <a:off x="8512874" y="4204465"/>
                <a:ext cx="246240" cy="2282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A84875E-FA8A-4CE5-B4F7-A5F12B7726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04234" y="4195825"/>
                  <a:ext cx="26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472D68C-7022-4F19-96D1-AC8966820D29}"/>
                    </a:ext>
                  </a:extLst>
                </p14:cNvPr>
                <p14:cNvContentPartPr/>
                <p14:nvPr/>
              </p14:nvContentPartPr>
              <p14:xfrm>
                <a:off x="8592434" y="4374385"/>
                <a:ext cx="195120" cy="367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472D68C-7022-4F19-96D1-AC8966820D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83794" y="4365745"/>
                  <a:ext cx="212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F8FF60A7-1F38-48EF-B1EA-762133746759}"/>
              </a:ext>
            </a:extLst>
          </p:cNvPr>
          <p:cNvGrpSpPr/>
          <p:nvPr/>
        </p:nvGrpSpPr>
        <p:grpSpPr>
          <a:xfrm>
            <a:off x="5471234" y="5178625"/>
            <a:ext cx="1118160" cy="308880"/>
            <a:chOff x="5471234" y="5178625"/>
            <a:chExt cx="11181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51D59F17-9370-4DBC-9F01-835B97277CC2}"/>
                    </a:ext>
                  </a:extLst>
                </p14:cNvPr>
                <p14:cNvContentPartPr/>
                <p14:nvPr/>
              </p14:nvContentPartPr>
              <p14:xfrm>
                <a:off x="5471234" y="5178625"/>
                <a:ext cx="302400" cy="2779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51D59F17-9370-4DBC-9F01-835B97277CC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62594" y="5169985"/>
                  <a:ext cx="320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C16CDDF-99BF-4858-8C40-1B55FD1115B2}"/>
                    </a:ext>
                  </a:extLst>
                </p14:cNvPr>
                <p14:cNvContentPartPr/>
                <p14:nvPr/>
              </p14:nvContentPartPr>
              <p14:xfrm>
                <a:off x="5867954" y="5356105"/>
                <a:ext cx="87120" cy="1314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C16CDDF-99BF-4858-8C40-1B55FD1115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58954" y="5347465"/>
                  <a:ext cx="104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95A0BF2-20F2-4D5A-AF0C-7065ACAA1284}"/>
                    </a:ext>
                  </a:extLst>
                </p14:cNvPr>
                <p14:cNvContentPartPr/>
                <p14:nvPr/>
              </p14:nvContentPartPr>
              <p14:xfrm>
                <a:off x="5845634" y="5268985"/>
                <a:ext cx="106920" cy="907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95A0BF2-20F2-4D5A-AF0C-7065ACAA128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36994" y="5260345"/>
                  <a:ext cx="124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688685B1-A61B-493D-8217-DB193319E9CC}"/>
                    </a:ext>
                  </a:extLst>
                </p14:cNvPr>
                <p14:cNvContentPartPr/>
                <p14:nvPr/>
              </p14:nvContentPartPr>
              <p14:xfrm>
                <a:off x="6164234" y="5246305"/>
                <a:ext cx="425160" cy="2174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688685B1-A61B-493D-8217-DB193319E9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5234" y="5237665"/>
                  <a:ext cx="44280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C09848B2-B298-41BC-91A2-4F1A45C9B2CD}"/>
              </a:ext>
            </a:extLst>
          </p:cNvPr>
          <p:cNvGrpSpPr/>
          <p:nvPr/>
        </p:nvGrpSpPr>
        <p:grpSpPr>
          <a:xfrm>
            <a:off x="6940394" y="5077825"/>
            <a:ext cx="1049040" cy="314640"/>
            <a:chOff x="6940394" y="5077825"/>
            <a:chExt cx="104904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A0B7BA41-B939-49CF-9A09-43FD49BF6DAB}"/>
                    </a:ext>
                  </a:extLst>
                </p14:cNvPr>
                <p14:cNvContentPartPr/>
                <p14:nvPr/>
              </p14:nvContentPartPr>
              <p14:xfrm>
                <a:off x="6940394" y="5271505"/>
                <a:ext cx="303480" cy="1209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A0B7BA41-B939-49CF-9A09-43FD49BF6D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1754" y="5262505"/>
                  <a:ext cx="321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AE0F75DD-F619-4B62-BD17-180BAB06DBBF}"/>
                    </a:ext>
                  </a:extLst>
                </p14:cNvPr>
                <p14:cNvContentPartPr/>
                <p14:nvPr/>
              </p14:nvContentPartPr>
              <p14:xfrm>
                <a:off x="7258994" y="5077825"/>
                <a:ext cx="30600" cy="1152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AE0F75DD-F619-4B62-BD17-180BAB06DB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50354" y="5069185"/>
                  <a:ext cx="48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E5A285E1-0A13-4130-A4A1-754ECCDC0E1D}"/>
                    </a:ext>
                  </a:extLst>
                </p14:cNvPr>
                <p14:cNvContentPartPr/>
                <p14:nvPr/>
              </p14:nvContentPartPr>
              <p14:xfrm>
                <a:off x="7386074" y="5132905"/>
                <a:ext cx="232920" cy="1911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E5A285E1-0A13-4130-A4A1-754ECCDC0E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77074" y="5123905"/>
                  <a:ext cx="250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15E8A5B6-4F88-432B-9436-670917AC8D07}"/>
                    </a:ext>
                  </a:extLst>
                </p14:cNvPr>
                <p14:cNvContentPartPr/>
                <p14:nvPr/>
              </p14:nvContentPartPr>
              <p14:xfrm>
                <a:off x="7418114" y="5272945"/>
                <a:ext cx="171360" cy="219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15E8A5B6-4F88-432B-9436-670917AC8D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09114" y="5264305"/>
                  <a:ext cx="189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553CC07-A7C3-47F7-8F83-6849EDC1FC30}"/>
                    </a:ext>
                  </a:extLst>
                </p14:cNvPr>
                <p14:cNvContentPartPr/>
                <p14:nvPr/>
              </p14:nvContentPartPr>
              <p14:xfrm>
                <a:off x="7912754" y="5152705"/>
                <a:ext cx="42120" cy="1465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553CC07-A7C3-47F7-8F83-6849EDC1FC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03754" y="5144065"/>
                  <a:ext cx="59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D5026864-C292-496B-AEF2-AF35EB81F5A2}"/>
                    </a:ext>
                  </a:extLst>
                </p14:cNvPr>
                <p14:cNvContentPartPr/>
                <p14:nvPr/>
              </p14:nvContentPartPr>
              <p14:xfrm>
                <a:off x="7776674" y="5238025"/>
                <a:ext cx="212760" cy="428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D5026864-C292-496B-AEF2-AF35EB81F5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67674" y="5229385"/>
                  <a:ext cx="23040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3" name="Entrada de lápiz 162">
                <a:extLst>
                  <a:ext uri="{FF2B5EF4-FFF2-40B4-BE49-F238E27FC236}">
                    <a16:creationId xmlns:a16="http://schemas.microsoft.com/office/drawing/2014/main" id="{25ABE07A-2A7C-4D4C-8E83-BA53EA5F9ABD}"/>
                  </a:ext>
                </a:extLst>
              </p14:cNvPr>
              <p14:cNvContentPartPr/>
              <p14:nvPr/>
            </p14:nvContentPartPr>
            <p14:xfrm>
              <a:off x="8334314" y="5096545"/>
              <a:ext cx="340560" cy="208440"/>
            </p14:xfrm>
          </p:contentPart>
        </mc:Choice>
        <mc:Fallback xmlns="">
          <p:pic>
            <p:nvPicPr>
              <p:cNvPr id="163" name="Entrada de lápiz 162">
                <a:extLst>
                  <a:ext uri="{FF2B5EF4-FFF2-40B4-BE49-F238E27FC236}">
                    <a16:creationId xmlns:a16="http://schemas.microsoft.com/office/drawing/2014/main" id="{25ABE07A-2A7C-4D4C-8E83-BA53EA5F9AB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25314" y="5087545"/>
                <a:ext cx="35820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upo 171">
            <a:extLst>
              <a:ext uri="{FF2B5EF4-FFF2-40B4-BE49-F238E27FC236}">
                <a16:creationId xmlns:a16="http://schemas.microsoft.com/office/drawing/2014/main" id="{9C5D053A-8FC5-4177-BAA0-2897DA9907E5}"/>
              </a:ext>
            </a:extLst>
          </p:cNvPr>
          <p:cNvGrpSpPr/>
          <p:nvPr/>
        </p:nvGrpSpPr>
        <p:grpSpPr>
          <a:xfrm>
            <a:off x="9040994" y="5171785"/>
            <a:ext cx="243000" cy="123840"/>
            <a:chOff x="9040994" y="5171785"/>
            <a:chExt cx="2430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E1A4132-41DA-4D1E-81AE-412DD9FCAA62}"/>
                    </a:ext>
                  </a:extLst>
                </p14:cNvPr>
                <p14:cNvContentPartPr/>
                <p14:nvPr/>
              </p14:nvContentPartPr>
              <p14:xfrm>
                <a:off x="9060434" y="5171785"/>
                <a:ext cx="223560" cy="320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E1A4132-41DA-4D1E-81AE-412DD9FCAA6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51794" y="5163145"/>
                  <a:ext cx="241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E86D598A-2AC9-4514-A0D0-0C07CD7A5EDE}"/>
                    </a:ext>
                  </a:extLst>
                </p14:cNvPr>
                <p14:cNvContentPartPr/>
                <p14:nvPr/>
              </p14:nvContentPartPr>
              <p14:xfrm>
                <a:off x="9040994" y="5288785"/>
                <a:ext cx="174960" cy="68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E86D598A-2AC9-4514-A0D0-0C07CD7A5ED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32354" y="5280145"/>
                  <a:ext cx="1926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6243E4D1-0079-427D-8E41-057C49825400}"/>
              </a:ext>
            </a:extLst>
          </p:cNvPr>
          <p:cNvGrpSpPr/>
          <p:nvPr/>
        </p:nvGrpSpPr>
        <p:grpSpPr>
          <a:xfrm>
            <a:off x="9589634" y="4949305"/>
            <a:ext cx="1281240" cy="361080"/>
            <a:chOff x="9589634" y="4949305"/>
            <a:chExt cx="128124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EBB4D086-4EFB-4949-82EA-CC628FD10F05}"/>
                    </a:ext>
                  </a:extLst>
                </p14:cNvPr>
                <p14:cNvContentPartPr/>
                <p14:nvPr/>
              </p14:nvContentPartPr>
              <p14:xfrm>
                <a:off x="9589634" y="5094385"/>
                <a:ext cx="324360" cy="1929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EBB4D086-4EFB-4949-82EA-CC628FD10F0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80634" y="5085385"/>
                  <a:ext cx="342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BC84DDCE-A16A-4AB6-8658-D34D05FC1283}"/>
                    </a:ext>
                  </a:extLst>
                </p14:cNvPr>
                <p14:cNvContentPartPr/>
                <p14:nvPr/>
              </p14:nvContentPartPr>
              <p14:xfrm>
                <a:off x="9957194" y="4949305"/>
                <a:ext cx="15120" cy="1454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BC84DDCE-A16A-4AB6-8658-D34D05FC12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48194" y="4940305"/>
                  <a:ext cx="32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A6B3C46C-DF11-448D-A1CA-C4066C54F561}"/>
                    </a:ext>
                  </a:extLst>
                </p14:cNvPr>
                <p14:cNvContentPartPr/>
                <p14:nvPr/>
              </p14:nvContentPartPr>
              <p14:xfrm>
                <a:off x="10067354" y="5040385"/>
                <a:ext cx="209160" cy="2235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A6B3C46C-DF11-448D-A1CA-C4066C54F56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58354" y="5031745"/>
                  <a:ext cx="226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6C102A88-E4C6-46E8-8DD1-AAED87AAE222}"/>
                    </a:ext>
                  </a:extLst>
                </p14:cNvPr>
                <p14:cNvContentPartPr/>
                <p14:nvPr/>
              </p14:nvContentPartPr>
              <p14:xfrm>
                <a:off x="10083554" y="5205265"/>
                <a:ext cx="176400" cy="190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6C102A88-E4C6-46E8-8DD1-AAED87AAE22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74554" y="5196625"/>
                  <a:ext cx="194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563D9758-D0C2-4222-9F30-116CE47BE593}"/>
                    </a:ext>
                  </a:extLst>
                </p14:cNvPr>
                <p14:cNvContentPartPr/>
                <p14:nvPr/>
              </p14:nvContentPartPr>
              <p14:xfrm>
                <a:off x="10458314" y="5061265"/>
                <a:ext cx="412560" cy="2491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563D9758-D0C2-4222-9F30-116CE47BE5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49674" y="5052625"/>
                  <a:ext cx="4302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10E1940-FDEC-48A3-A4F0-7A35E4E2E403}"/>
              </a:ext>
            </a:extLst>
          </p:cNvPr>
          <p:cNvGrpSpPr/>
          <p:nvPr/>
        </p:nvGrpSpPr>
        <p:grpSpPr>
          <a:xfrm>
            <a:off x="5366114" y="5715745"/>
            <a:ext cx="1500120" cy="137880"/>
            <a:chOff x="5366114" y="5715745"/>
            <a:chExt cx="150012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53FDD414-B257-4E53-87C3-E9ADEA5845F5}"/>
                    </a:ext>
                  </a:extLst>
                </p14:cNvPr>
                <p14:cNvContentPartPr/>
                <p14:nvPr/>
              </p14:nvContentPartPr>
              <p14:xfrm>
                <a:off x="5366114" y="5715745"/>
                <a:ext cx="1500120" cy="424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53FDD414-B257-4E53-87C3-E9ADEA5845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57114" y="5706745"/>
                  <a:ext cx="1517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E355AA1-4242-4C55-BC08-83952F80DAC5}"/>
                    </a:ext>
                  </a:extLst>
                </p14:cNvPr>
                <p14:cNvContentPartPr/>
                <p14:nvPr/>
              </p14:nvContentPartPr>
              <p14:xfrm>
                <a:off x="5418314" y="5808265"/>
                <a:ext cx="1223640" cy="4536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E355AA1-4242-4C55-BC08-83952F80DAC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09674" y="5799265"/>
                  <a:ext cx="12412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E92F49CA-F90A-484D-AC01-9EE8FC488DBD}"/>
              </a:ext>
            </a:extLst>
          </p:cNvPr>
          <p:cNvGrpSpPr/>
          <p:nvPr/>
        </p:nvGrpSpPr>
        <p:grpSpPr>
          <a:xfrm>
            <a:off x="9566954" y="5501185"/>
            <a:ext cx="1433160" cy="160560"/>
            <a:chOff x="9566954" y="5501185"/>
            <a:chExt cx="143316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D480367-C9CA-4FF0-9BCC-FFAF6E84988D}"/>
                    </a:ext>
                  </a:extLst>
                </p14:cNvPr>
                <p14:cNvContentPartPr/>
                <p14:nvPr/>
              </p14:nvContentPartPr>
              <p14:xfrm>
                <a:off x="9571274" y="5501185"/>
                <a:ext cx="1254600" cy="752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D480367-C9CA-4FF0-9BCC-FFAF6E8498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62634" y="5492545"/>
                  <a:ext cx="1272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36227E3F-B87E-4260-B2A3-E0EB636AB0FE}"/>
                    </a:ext>
                  </a:extLst>
                </p14:cNvPr>
                <p14:cNvContentPartPr/>
                <p14:nvPr/>
              </p14:nvContentPartPr>
              <p14:xfrm>
                <a:off x="9566954" y="5537545"/>
                <a:ext cx="1433160" cy="1242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36227E3F-B87E-4260-B2A3-E0EB636AB0F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57954" y="5528905"/>
                  <a:ext cx="14508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EE61EBDC-4DED-4D44-B219-11E645B883A0}"/>
              </a:ext>
            </a:extLst>
          </p:cNvPr>
          <p:cNvGrpSpPr/>
          <p:nvPr/>
        </p:nvGrpSpPr>
        <p:grpSpPr>
          <a:xfrm>
            <a:off x="820394" y="997585"/>
            <a:ext cx="8191440" cy="2312280"/>
            <a:chOff x="820394" y="997585"/>
            <a:chExt cx="8191440" cy="23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2720713-5FA9-48A5-9061-F8B4960DBF3F}"/>
                    </a:ext>
                  </a:extLst>
                </p14:cNvPr>
                <p14:cNvContentPartPr/>
                <p14:nvPr/>
              </p14:nvContentPartPr>
              <p14:xfrm>
                <a:off x="820394" y="1159225"/>
                <a:ext cx="810000" cy="7394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2720713-5FA9-48A5-9061-F8B4960DBF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1754" y="1150225"/>
                  <a:ext cx="8276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1A92F11-46EA-494B-927D-F319E7936FE5}"/>
                    </a:ext>
                  </a:extLst>
                </p14:cNvPr>
                <p14:cNvContentPartPr/>
                <p14:nvPr/>
              </p14:nvContentPartPr>
              <p14:xfrm>
                <a:off x="1727594" y="1449385"/>
                <a:ext cx="43560" cy="1904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1A92F11-46EA-494B-927D-F319E7936FE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18954" y="1440745"/>
                  <a:ext cx="61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CC03A67-4810-41E1-B9AD-09CCC74A51C8}"/>
                    </a:ext>
                  </a:extLst>
                </p14:cNvPr>
                <p14:cNvContentPartPr/>
                <p14:nvPr/>
              </p14:nvContentPartPr>
              <p14:xfrm>
                <a:off x="1636154" y="1581145"/>
                <a:ext cx="181080" cy="280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CC03A67-4810-41E1-B9AD-09CCC74A51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27154" y="1572145"/>
                  <a:ext cx="198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BC28B78-AB1B-4063-BD8B-00DA905487E4}"/>
                    </a:ext>
                  </a:extLst>
                </p14:cNvPr>
                <p14:cNvContentPartPr/>
                <p14:nvPr/>
              </p14:nvContentPartPr>
              <p14:xfrm>
                <a:off x="1873034" y="1655665"/>
                <a:ext cx="267480" cy="2523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BC28B78-AB1B-4063-BD8B-00DA905487E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64394" y="1646665"/>
                  <a:ext cx="285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0484AE7-CE08-40E3-9A9F-8C3B3505F3BF}"/>
                    </a:ext>
                  </a:extLst>
                </p14:cNvPr>
                <p14:cNvContentPartPr/>
                <p14:nvPr/>
              </p14:nvContentPartPr>
              <p14:xfrm>
                <a:off x="2234114" y="1805065"/>
                <a:ext cx="53280" cy="1742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0484AE7-CE08-40E3-9A9F-8C3B3505F3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25114" y="1796425"/>
                  <a:ext cx="70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42D1712-C3CB-441E-A1E2-F80EA29BB641}"/>
                    </a:ext>
                  </a:extLst>
                </p14:cNvPr>
                <p14:cNvContentPartPr/>
                <p14:nvPr/>
              </p14:nvContentPartPr>
              <p14:xfrm>
                <a:off x="2272634" y="1752505"/>
                <a:ext cx="93240" cy="1173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42D1712-C3CB-441E-A1E2-F80EA29BB6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63994" y="1743505"/>
                  <a:ext cx="110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127E741-DB52-4DD8-A56E-0878F1406195}"/>
                    </a:ext>
                  </a:extLst>
                </p14:cNvPr>
                <p14:cNvContentPartPr/>
                <p14:nvPr/>
              </p14:nvContentPartPr>
              <p14:xfrm>
                <a:off x="1345274" y="997585"/>
                <a:ext cx="3224520" cy="256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127E741-DB52-4DD8-A56E-0878F14061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36274" y="988945"/>
                  <a:ext cx="3242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74DC4D8-8D48-46A4-AF93-B457F73D8FCC}"/>
                    </a:ext>
                  </a:extLst>
                </p14:cNvPr>
                <p14:cNvContentPartPr/>
                <p14:nvPr/>
              </p14:nvContentPartPr>
              <p14:xfrm>
                <a:off x="4518314" y="1213225"/>
                <a:ext cx="10440" cy="2822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74DC4D8-8D48-46A4-AF93-B457F73D8F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09674" y="1204225"/>
                  <a:ext cx="28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062F843-C654-4E65-AE41-C9C53BD3D98F}"/>
                    </a:ext>
                  </a:extLst>
                </p14:cNvPr>
                <p14:cNvContentPartPr/>
                <p14:nvPr/>
              </p14:nvContentPartPr>
              <p14:xfrm>
                <a:off x="4382234" y="1513105"/>
                <a:ext cx="232560" cy="1256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062F843-C654-4E65-AE41-C9C53BD3D98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73594" y="1504105"/>
                  <a:ext cx="250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77644D9-2289-4D52-A0A5-25F895265854}"/>
                    </a:ext>
                  </a:extLst>
                </p14:cNvPr>
                <p14:cNvContentPartPr/>
                <p14:nvPr/>
              </p14:nvContentPartPr>
              <p14:xfrm>
                <a:off x="4388354" y="2117545"/>
                <a:ext cx="266040" cy="1494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77644D9-2289-4D52-A0A5-25F8952658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79714" y="2108545"/>
                  <a:ext cx="283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7AD3A4C-74BD-4CBD-BB03-B961DDEAE903}"/>
                    </a:ext>
                  </a:extLst>
                </p14:cNvPr>
                <p14:cNvContentPartPr/>
                <p14:nvPr/>
              </p14:nvContentPartPr>
              <p14:xfrm>
                <a:off x="4516514" y="2192425"/>
                <a:ext cx="33480" cy="2858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7AD3A4C-74BD-4CBD-BB03-B961DDEAE9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07874" y="2183785"/>
                  <a:ext cx="51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16C4A4C-36ED-47C4-97F0-CCD149FAA488}"/>
                    </a:ext>
                  </a:extLst>
                </p14:cNvPr>
                <p14:cNvContentPartPr/>
                <p14:nvPr/>
              </p14:nvContentPartPr>
              <p14:xfrm>
                <a:off x="4129154" y="2524705"/>
                <a:ext cx="736920" cy="4078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16C4A4C-36ED-47C4-97F0-CCD149FAA4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20154" y="2516065"/>
                  <a:ext cx="7545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B3D61AC-D4F2-4EAB-82BF-DECDE8EE9A72}"/>
                    </a:ext>
                  </a:extLst>
                </p14:cNvPr>
                <p14:cNvContentPartPr/>
                <p14:nvPr/>
              </p14:nvContentPartPr>
              <p14:xfrm>
                <a:off x="5078834" y="2370625"/>
                <a:ext cx="31680" cy="2026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B3D61AC-D4F2-4EAB-82BF-DECDE8EE9A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69834" y="2361625"/>
                  <a:ext cx="49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7C41897-59E1-46DC-AB57-0D3C0BBFBB63}"/>
                    </a:ext>
                  </a:extLst>
                </p14:cNvPr>
                <p14:cNvContentPartPr/>
                <p14:nvPr/>
              </p14:nvContentPartPr>
              <p14:xfrm>
                <a:off x="4947434" y="2509585"/>
                <a:ext cx="205920" cy="226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7C41897-59E1-46DC-AB57-0D3C0BBFBB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38434" y="2500945"/>
                  <a:ext cx="22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4D8BE97A-F365-4BE7-BABF-1BBE0B2018E8}"/>
                    </a:ext>
                  </a:extLst>
                </p14:cNvPr>
                <p14:cNvContentPartPr/>
                <p14:nvPr/>
              </p14:nvContentPartPr>
              <p14:xfrm>
                <a:off x="5165954" y="2609665"/>
                <a:ext cx="234720" cy="3222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4D8BE97A-F365-4BE7-BABF-1BBE0B2018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57314" y="2601025"/>
                  <a:ext cx="252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E92BE42-3888-4BA6-B9DF-9F28EE12DDC7}"/>
                    </a:ext>
                  </a:extLst>
                </p14:cNvPr>
                <p14:cNvContentPartPr/>
                <p14:nvPr/>
              </p14:nvContentPartPr>
              <p14:xfrm>
                <a:off x="5415074" y="2817385"/>
                <a:ext cx="212760" cy="1562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E92BE42-3888-4BA6-B9DF-9F28EE12DD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06074" y="2808745"/>
                  <a:ext cx="230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73FF7A2-9786-4B04-B290-D584AA9BFBE5}"/>
                    </a:ext>
                  </a:extLst>
                </p14:cNvPr>
                <p14:cNvContentPartPr/>
                <p14:nvPr/>
              </p14:nvContentPartPr>
              <p14:xfrm>
                <a:off x="1242314" y="1913785"/>
                <a:ext cx="5310000" cy="13960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73FF7A2-9786-4B04-B290-D584AA9BFBE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33674" y="1904785"/>
                  <a:ext cx="5327640" cy="14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6B1746B-00B4-4CB2-A841-681166E23E2C}"/>
                    </a:ext>
                  </a:extLst>
                </p14:cNvPr>
                <p14:cNvContentPartPr/>
                <p14:nvPr/>
              </p14:nvContentPartPr>
              <p14:xfrm>
                <a:off x="4502114" y="2959585"/>
                <a:ext cx="69120" cy="3099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6B1746B-00B4-4CB2-A841-681166E23E2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93474" y="2950585"/>
                  <a:ext cx="867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12543BB-0F7D-4611-BC66-4CC3F6AC25DA}"/>
                    </a:ext>
                  </a:extLst>
                </p14:cNvPr>
                <p14:cNvContentPartPr/>
                <p14:nvPr/>
              </p14:nvContentPartPr>
              <p14:xfrm>
                <a:off x="4488434" y="1170025"/>
                <a:ext cx="2445840" cy="6022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12543BB-0F7D-4611-BC66-4CC3F6AC25D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79434" y="1161385"/>
                  <a:ext cx="246348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3FE4852-8922-41F0-965B-DF0C411CC600}"/>
                    </a:ext>
                  </a:extLst>
                </p14:cNvPr>
                <p14:cNvContentPartPr/>
                <p14:nvPr/>
              </p14:nvContentPartPr>
              <p14:xfrm>
                <a:off x="6636554" y="2226985"/>
                <a:ext cx="260280" cy="1443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3FE4852-8922-41F0-965B-DF0C411CC6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27554" y="2218345"/>
                  <a:ext cx="277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C5D86EF-98EB-409F-8C7B-3467A94D2F69}"/>
                    </a:ext>
                  </a:extLst>
                </p14:cNvPr>
                <p14:cNvContentPartPr/>
                <p14:nvPr/>
              </p14:nvContentPartPr>
              <p14:xfrm>
                <a:off x="6776954" y="2455585"/>
                <a:ext cx="71640" cy="7484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C5D86EF-98EB-409F-8C7B-3467A94D2F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68314" y="2446945"/>
                  <a:ext cx="8928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364C798-AB16-4286-87F0-DBA7C16DF774}"/>
                    </a:ext>
                  </a:extLst>
                </p14:cNvPr>
                <p14:cNvContentPartPr/>
                <p14:nvPr/>
              </p14:nvContentPartPr>
              <p14:xfrm>
                <a:off x="6462314" y="3236065"/>
                <a:ext cx="555480" cy="424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364C798-AB16-4286-87F0-DBA7C16DF77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53314" y="3227425"/>
                  <a:ext cx="573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94CACD8-ABE9-4635-AF24-8B0D72B02231}"/>
                    </a:ext>
                  </a:extLst>
                </p14:cNvPr>
                <p14:cNvContentPartPr/>
                <p14:nvPr/>
              </p14:nvContentPartPr>
              <p14:xfrm>
                <a:off x="6796394" y="1194505"/>
                <a:ext cx="1429920" cy="1188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94CACD8-ABE9-4635-AF24-8B0D72B022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87754" y="1185865"/>
                  <a:ext cx="1447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F145D00-F176-4BB9-A185-382F6162E57A}"/>
                    </a:ext>
                  </a:extLst>
                </p14:cNvPr>
                <p14:cNvContentPartPr/>
                <p14:nvPr/>
              </p14:nvContentPartPr>
              <p14:xfrm>
                <a:off x="6802514" y="3119065"/>
                <a:ext cx="1465560" cy="1774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F145D00-F176-4BB9-A185-382F6162E5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93514" y="3110425"/>
                  <a:ext cx="1483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5DFF1F6-9390-4420-AD39-3F5804153274}"/>
                    </a:ext>
                  </a:extLst>
                </p14:cNvPr>
                <p14:cNvContentPartPr/>
                <p14:nvPr/>
              </p14:nvContentPartPr>
              <p14:xfrm>
                <a:off x="8336114" y="1807225"/>
                <a:ext cx="375120" cy="313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5DFF1F6-9390-4420-AD39-3F58041532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27474" y="1798225"/>
                  <a:ext cx="3927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C131F3C-7FF1-4187-8827-479B33D2A1BA}"/>
                    </a:ext>
                  </a:extLst>
                </p14:cNvPr>
                <p14:cNvContentPartPr/>
                <p14:nvPr/>
              </p14:nvContentPartPr>
              <p14:xfrm>
                <a:off x="8769554" y="2082265"/>
                <a:ext cx="242280" cy="1584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C131F3C-7FF1-4187-8827-479B33D2A1B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60554" y="2073625"/>
                  <a:ext cx="259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227201F-4857-40A8-A2CD-8AB96A2FD9B9}"/>
                    </a:ext>
                  </a:extLst>
                </p14:cNvPr>
                <p14:cNvContentPartPr/>
                <p14:nvPr/>
              </p14:nvContentPartPr>
              <p14:xfrm>
                <a:off x="3791114" y="1148065"/>
                <a:ext cx="152640" cy="2088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227201F-4857-40A8-A2CD-8AB96A2FD9B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82474" y="1139065"/>
                  <a:ext cx="170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52D795E-393F-4C60-A561-22D32FFAE1F1}"/>
                    </a:ext>
                  </a:extLst>
                </p14:cNvPr>
                <p14:cNvContentPartPr/>
                <p14:nvPr/>
              </p14:nvContentPartPr>
              <p14:xfrm>
                <a:off x="3066434" y="1449745"/>
                <a:ext cx="215280" cy="2329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52D795E-393F-4C60-A561-22D32FFAE1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57794" y="1441105"/>
                  <a:ext cx="232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81C0D50-9BE2-4775-8DDE-267248CC09E0}"/>
                    </a:ext>
                  </a:extLst>
                </p14:cNvPr>
                <p14:cNvContentPartPr/>
                <p14:nvPr/>
              </p14:nvContentPartPr>
              <p14:xfrm>
                <a:off x="3407714" y="1562785"/>
                <a:ext cx="151920" cy="255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81C0D50-9BE2-4775-8DDE-267248CC09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98714" y="1553785"/>
                  <a:ext cx="169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D816540-135B-44CD-BA6F-93F2C4FA37E6}"/>
                    </a:ext>
                  </a:extLst>
                </p14:cNvPr>
                <p14:cNvContentPartPr/>
                <p14:nvPr/>
              </p14:nvContentPartPr>
              <p14:xfrm>
                <a:off x="3435434" y="1628305"/>
                <a:ext cx="132120" cy="252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D816540-135B-44CD-BA6F-93F2C4FA37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26434" y="1619665"/>
                  <a:ext cx="149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D8F3BBF6-26EC-4681-AC73-FC65AF5DB285}"/>
                    </a:ext>
                  </a:extLst>
                </p14:cNvPr>
                <p14:cNvContentPartPr/>
                <p14:nvPr/>
              </p14:nvContentPartPr>
              <p14:xfrm>
                <a:off x="3697514" y="1501945"/>
                <a:ext cx="247320" cy="148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D8F3BBF6-26EC-4681-AC73-FC65AF5DB28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88514" y="1492945"/>
                  <a:ext cx="264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AC160B84-2608-4492-8AB3-870E004DFF7F}"/>
                    </a:ext>
                  </a:extLst>
                </p14:cNvPr>
                <p14:cNvContentPartPr/>
                <p14:nvPr/>
              </p14:nvContentPartPr>
              <p14:xfrm>
                <a:off x="3747194" y="1499785"/>
                <a:ext cx="160560" cy="1490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AC160B84-2608-4492-8AB3-870E004DFF7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38194" y="1491145"/>
                  <a:ext cx="178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60D6219-B6B2-424E-8E3C-7C703D9240D4}"/>
                    </a:ext>
                  </a:extLst>
                </p14:cNvPr>
                <p14:cNvContentPartPr/>
                <p14:nvPr/>
              </p14:nvContentPartPr>
              <p14:xfrm>
                <a:off x="4753754" y="1519585"/>
                <a:ext cx="283320" cy="784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60D6219-B6B2-424E-8E3C-7C703D9240D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44754" y="1510585"/>
                  <a:ext cx="300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414ECC4-4063-4DB8-BF5D-7E547BDA5695}"/>
                    </a:ext>
                  </a:extLst>
                </p14:cNvPr>
                <p14:cNvContentPartPr/>
                <p14:nvPr/>
              </p14:nvContentPartPr>
              <p14:xfrm>
                <a:off x="4966874" y="1515625"/>
                <a:ext cx="117000" cy="1375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414ECC4-4063-4DB8-BF5D-7E547BDA56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58234" y="1506625"/>
                  <a:ext cx="134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8E694FF-A77F-4847-818A-331DD2B3521C}"/>
                    </a:ext>
                  </a:extLst>
                </p14:cNvPr>
                <p14:cNvContentPartPr/>
                <p14:nvPr/>
              </p14:nvContentPartPr>
              <p14:xfrm>
                <a:off x="5191514" y="1473865"/>
                <a:ext cx="174600" cy="1317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8E694FF-A77F-4847-818A-331DD2B352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2874" y="1464865"/>
                  <a:ext cx="192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2C305AD3-A6DD-49E7-84AD-FECA6A893EF7}"/>
                    </a:ext>
                  </a:extLst>
                </p14:cNvPr>
                <p14:cNvContentPartPr/>
                <p14:nvPr/>
              </p14:nvContentPartPr>
              <p14:xfrm>
                <a:off x="5455394" y="1565305"/>
                <a:ext cx="66960" cy="1087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2C305AD3-A6DD-49E7-84AD-FECA6A893EF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46394" y="1556665"/>
                  <a:ext cx="84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E0BCAF6-9FAA-447C-A3B7-62D7343629A7}"/>
                    </a:ext>
                  </a:extLst>
                </p14:cNvPr>
                <p14:cNvContentPartPr/>
                <p14:nvPr/>
              </p14:nvContentPartPr>
              <p14:xfrm>
                <a:off x="5477714" y="1503385"/>
                <a:ext cx="54000" cy="101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E0BCAF6-9FAA-447C-A3B7-62D7343629A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68714" y="1494385"/>
                  <a:ext cx="71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34E30A60-32B8-44B1-8F5A-FA8897185569}"/>
                    </a:ext>
                  </a:extLst>
                </p14:cNvPr>
                <p14:cNvContentPartPr/>
                <p14:nvPr/>
              </p14:nvContentPartPr>
              <p14:xfrm>
                <a:off x="4753754" y="2121145"/>
                <a:ext cx="310680" cy="806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34E30A60-32B8-44B1-8F5A-FA889718556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45114" y="2112145"/>
                  <a:ext cx="328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C450B8C-6C65-4761-909C-55A347E0CB41}"/>
                    </a:ext>
                  </a:extLst>
                </p14:cNvPr>
                <p14:cNvContentPartPr/>
                <p14:nvPr/>
              </p14:nvContentPartPr>
              <p14:xfrm>
                <a:off x="5043194" y="2131585"/>
                <a:ext cx="63720" cy="655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C450B8C-6C65-4761-909C-55A347E0CB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34554" y="2122585"/>
                  <a:ext cx="81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246D0330-7776-4B21-A406-3FE4AFD979B3}"/>
                    </a:ext>
                  </a:extLst>
                </p14:cNvPr>
                <p14:cNvContentPartPr/>
                <p14:nvPr/>
              </p14:nvContentPartPr>
              <p14:xfrm>
                <a:off x="5298794" y="2005225"/>
                <a:ext cx="141480" cy="1278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246D0330-7776-4B21-A406-3FE4AFD979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90154" y="1996585"/>
                  <a:ext cx="159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1AA5B4F-78B7-4BCF-BE3E-6C5C52128D08}"/>
                    </a:ext>
                  </a:extLst>
                </p14:cNvPr>
                <p14:cNvContentPartPr/>
                <p14:nvPr/>
              </p14:nvContentPartPr>
              <p14:xfrm>
                <a:off x="5476994" y="2061745"/>
                <a:ext cx="132480" cy="720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1AA5B4F-78B7-4BCF-BE3E-6C5C52128D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67994" y="2052745"/>
                  <a:ext cx="150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140599A9-46E1-4AEE-9FC9-B6E3C5EE5FE0}"/>
                    </a:ext>
                  </a:extLst>
                </p14:cNvPr>
                <p14:cNvContentPartPr/>
                <p14:nvPr/>
              </p14:nvContentPartPr>
              <p14:xfrm>
                <a:off x="6977114" y="1603825"/>
                <a:ext cx="300240" cy="622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140599A9-46E1-4AEE-9FC9-B6E3C5EE5FE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68474" y="1595185"/>
                  <a:ext cx="317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3532D47E-E9F6-444C-ADD2-A2ABCB153C44}"/>
                    </a:ext>
                  </a:extLst>
                </p14:cNvPr>
                <p14:cNvContentPartPr/>
                <p14:nvPr/>
              </p14:nvContentPartPr>
              <p14:xfrm>
                <a:off x="7230914" y="1524265"/>
                <a:ext cx="117720" cy="1350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3532D47E-E9F6-444C-ADD2-A2ABCB153C4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21914" y="1515265"/>
                  <a:ext cx="135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9DEBDFF8-1243-45BF-8AF7-0DA8382D96E9}"/>
                    </a:ext>
                  </a:extLst>
                </p14:cNvPr>
                <p14:cNvContentPartPr/>
                <p14:nvPr/>
              </p14:nvContentPartPr>
              <p14:xfrm>
                <a:off x="7444394" y="1425985"/>
                <a:ext cx="190080" cy="2048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9DEBDFF8-1243-45BF-8AF7-0DA8382D96E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35754" y="1416985"/>
                  <a:ext cx="207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70F39E21-8FE6-45D0-A2C9-A27C00EABAAB}"/>
                    </a:ext>
                  </a:extLst>
                </p14:cNvPr>
                <p14:cNvContentPartPr/>
                <p14:nvPr/>
              </p14:nvContentPartPr>
              <p14:xfrm>
                <a:off x="7681274" y="1553785"/>
                <a:ext cx="61560" cy="1094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70F39E21-8FE6-45D0-A2C9-A27C00EABAA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72634" y="1544785"/>
                  <a:ext cx="79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2918ADA2-A2EF-4C99-9F1D-19935CC842F6}"/>
                    </a:ext>
                  </a:extLst>
                </p14:cNvPr>
                <p14:cNvContentPartPr/>
                <p14:nvPr/>
              </p14:nvContentPartPr>
              <p14:xfrm>
                <a:off x="7660754" y="1485025"/>
                <a:ext cx="64440" cy="10512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2918ADA2-A2EF-4C99-9F1D-19935CC842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51754" y="1476385"/>
                  <a:ext cx="82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9CB323AC-26F3-42DF-A9D0-B4645093B38A}"/>
                    </a:ext>
                  </a:extLst>
                </p14:cNvPr>
                <p14:cNvContentPartPr/>
                <p14:nvPr/>
              </p14:nvContentPartPr>
              <p14:xfrm>
                <a:off x="6918434" y="2281705"/>
                <a:ext cx="344880" cy="637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9CB323AC-26F3-42DF-A9D0-B4645093B38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09434" y="2272705"/>
                  <a:ext cx="362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837D2DD-3221-4CF0-92D1-9CA70D0DA407}"/>
                    </a:ext>
                  </a:extLst>
                </p14:cNvPr>
                <p14:cNvContentPartPr/>
                <p14:nvPr/>
              </p14:nvContentPartPr>
              <p14:xfrm>
                <a:off x="7225154" y="2271265"/>
                <a:ext cx="72720" cy="1184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837D2DD-3221-4CF0-92D1-9CA70D0DA4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16514" y="2262265"/>
                  <a:ext cx="90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FB4781C2-7A92-431E-91DC-02BF1B328B49}"/>
                    </a:ext>
                  </a:extLst>
                </p14:cNvPr>
                <p14:cNvContentPartPr/>
                <p14:nvPr/>
              </p14:nvContentPartPr>
              <p14:xfrm>
                <a:off x="7441874" y="2172985"/>
                <a:ext cx="172800" cy="1371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FB4781C2-7A92-431E-91DC-02BF1B328B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32874" y="2163985"/>
                  <a:ext cx="19044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8D5D0BA6-5C3E-4C3B-821B-7E25B34F656D}"/>
              </a:ext>
            </a:extLst>
          </p:cNvPr>
          <p:cNvGrpSpPr/>
          <p:nvPr/>
        </p:nvGrpSpPr>
        <p:grpSpPr>
          <a:xfrm>
            <a:off x="956834" y="5785225"/>
            <a:ext cx="2553480" cy="469080"/>
            <a:chOff x="956834" y="5785225"/>
            <a:chExt cx="255348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E6F4E489-EF84-4130-AF30-061BAA5E487E}"/>
                    </a:ext>
                  </a:extLst>
                </p14:cNvPr>
                <p14:cNvContentPartPr/>
                <p14:nvPr/>
              </p14:nvContentPartPr>
              <p14:xfrm>
                <a:off x="956834" y="6059905"/>
                <a:ext cx="311760" cy="19440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E6F4E489-EF84-4130-AF30-061BAA5E48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8194" y="6050905"/>
                  <a:ext cx="329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01048D08-387A-4539-893C-6A7ED989C89C}"/>
                    </a:ext>
                  </a:extLst>
                </p14:cNvPr>
                <p14:cNvContentPartPr/>
                <p14:nvPr/>
              </p14:nvContentPartPr>
              <p14:xfrm>
                <a:off x="1037474" y="6062425"/>
                <a:ext cx="153000" cy="1760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01048D08-387A-4539-893C-6A7ED989C8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8474" y="6053785"/>
                  <a:ext cx="170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BBBF6FBC-D304-4ACD-BE0A-E039FA27F774}"/>
                    </a:ext>
                  </a:extLst>
                </p14:cNvPr>
                <p14:cNvContentPartPr/>
                <p14:nvPr/>
              </p14:nvContentPartPr>
              <p14:xfrm>
                <a:off x="1340954" y="6198505"/>
                <a:ext cx="252720" cy="162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BBBF6FBC-D304-4ACD-BE0A-E039FA27F77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31954" y="6189865"/>
                  <a:ext cx="270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3AA16A66-1375-4E61-837F-7DAB85FFB53A}"/>
                    </a:ext>
                  </a:extLst>
                </p14:cNvPr>
                <p14:cNvContentPartPr/>
                <p14:nvPr/>
              </p14:nvContentPartPr>
              <p14:xfrm>
                <a:off x="1684034" y="5854705"/>
                <a:ext cx="273240" cy="3686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3AA16A66-1375-4E61-837F-7DAB85FFB53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75034" y="5846065"/>
                  <a:ext cx="2908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B14EB672-2906-4A1B-BA66-EC139D6BF041}"/>
                    </a:ext>
                  </a:extLst>
                </p14:cNvPr>
                <p14:cNvContentPartPr/>
                <p14:nvPr/>
              </p14:nvContentPartPr>
              <p14:xfrm>
                <a:off x="2023154" y="6093385"/>
                <a:ext cx="77760" cy="1515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B14EB672-2906-4A1B-BA66-EC139D6BF04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14514" y="6084385"/>
                  <a:ext cx="95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43221CA2-0BD0-44F7-ABCE-4A0263C29532}"/>
                    </a:ext>
                  </a:extLst>
                </p14:cNvPr>
                <p14:cNvContentPartPr/>
                <p14:nvPr/>
              </p14:nvContentPartPr>
              <p14:xfrm>
                <a:off x="2029994" y="6017785"/>
                <a:ext cx="101880" cy="11520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43221CA2-0BD0-44F7-ABCE-4A0263C2953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20994" y="6009145"/>
                  <a:ext cx="119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B41729F9-F2E1-4B1E-83FA-579539B32379}"/>
                    </a:ext>
                  </a:extLst>
                </p14:cNvPr>
                <p14:cNvContentPartPr/>
                <p14:nvPr/>
              </p14:nvContentPartPr>
              <p14:xfrm>
                <a:off x="2276954" y="6001225"/>
                <a:ext cx="307080" cy="2008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B41729F9-F2E1-4B1E-83FA-579539B3237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68314" y="5992225"/>
                  <a:ext cx="324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2CFBBE5E-D771-44D9-AF02-D2FECBB9490D}"/>
                    </a:ext>
                  </a:extLst>
                </p14:cNvPr>
                <p14:cNvContentPartPr/>
                <p14:nvPr/>
              </p14:nvContentPartPr>
              <p14:xfrm>
                <a:off x="2937554" y="5994745"/>
                <a:ext cx="287280" cy="1429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2CFBBE5E-D771-44D9-AF02-D2FECBB949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28554" y="5985745"/>
                  <a:ext cx="30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913E007-8D23-427A-BCB0-3DD51596E1DC}"/>
                    </a:ext>
                  </a:extLst>
                </p14:cNvPr>
                <p14:cNvContentPartPr/>
                <p14:nvPr/>
              </p14:nvContentPartPr>
              <p14:xfrm>
                <a:off x="3262274" y="5785225"/>
                <a:ext cx="28800" cy="1692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913E007-8D23-427A-BCB0-3DD51596E1D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53634" y="5776585"/>
                  <a:ext cx="46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715D1919-9033-42E4-98AC-A9457B2EAD58}"/>
                    </a:ext>
                  </a:extLst>
                </p14:cNvPr>
                <p14:cNvContentPartPr/>
                <p14:nvPr/>
              </p14:nvContentPartPr>
              <p14:xfrm>
                <a:off x="3375314" y="5943625"/>
                <a:ext cx="135000" cy="2624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715D1919-9033-42E4-98AC-A9457B2EAD5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66314" y="5934625"/>
                  <a:ext cx="152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28230398-2B09-4BC5-BB88-B51F2EA83554}"/>
                    </a:ext>
                  </a:extLst>
                </p14:cNvPr>
                <p14:cNvContentPartPr/>
                <p14:nvPr/>
              </p14:nvContentPartPr>
              <p14:xfrm>
                <a:off x="3343634" y="6125785"/>
                <a:ext cx="165960" cy="302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28230398-2B09-4BC5-BB88-B51F2EA8355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34994" y="6116785"/>
                  <a:ext cx="1836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366FED49-93CC-452B-BFA5-BB91F683355C}"/>
              </a:ext>
            </a:extLst>
          </p:cNvPr>
          <p:cNvGrpSpPr/>
          <p:nvPr/>
        </p:nvGrpSpPr>
        <p:grpSpPr>
          <a:xfrm>
            <a:off x="3998834" y="6046945"/>
            <a:ext cx="2495160" cy="300960"/>
            <a:chOff x="3998834" y="6046945"/>
            <a:chExt cx="24951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F1FF8CCD-1C1C-4BDB-969C-BB17003DCD29}"/>
                    </a:ext>
                  </a:extLst>
                </p14:cNvPr>
                <p14:cNvContentPartPr/>
                <p14:nvPr/>
              </p14:nvContentPartPr>
              <p14:xfrm>
                <a:off x="3998834" y="6161785"/>
                <a:ext cx="252360" cy="54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F1FF8CCD-1C1C-4BDB-969C-BB17003DCD2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89834" y="6153145"/>
                  <a:ext cx="270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7CE504D0-E934-4084-A90B-F408381F776E}"/>
                    </a:ext>
                  </a:extLst>
                </p14:cNvPr>
                <p14:cNvContentPartPr/>
                <p14:nvPr/>
              </p14:nvContentPartPr>
              <p14:xfrm>
                <a:off x="4062914" y="6249265"/>
                <a:ext cx="222120" cy="151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7CE504D0-E934-4084-A90B-F408381F776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54274" y="6240265"/>
                  <a:ext cx="239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D444B3E4-C9D3-4F44-AC93-B78ACD769C3A}"/>
                    </a:ext>
                  </a:extLst>
                </p14:cNvPr>
                <p14:cNvContentPartPr/>
                <p14:nvPr/>
              </p14:nvContentPartPr>
              <p14:xfrm>
                <a:off x="4294754" y="6081505"/>
                <a:ext cx="149400" cy="2376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D444B3E4-C9D3-4F44-AC93-B78ACD769C3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85754" y="6072865"/>
                  <a:ext cx="167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9B4380AF-5EB1-43B0-BDF9-5D78C1AAF458}"/>
                    </a:ext>
                  </a:extLst>
                </p14:cNvPr>
                <p14:cNvContentPartPr/>
                <p14:nvPr/>
              </p14:nvContentPartPr>
              <p14:xfrm>
                <a:off x="4779314" y="6046945"/>
                <a:ext cx="311760" cy="2818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9B4380AF-5EB1-43B0-BDF9-5D78C1AAF45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70314" y="6037945"/>
                  <a:ext cx="329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EF1C2A3-E92F-43F6-B193-C923F7C704CF}"/>
                    </a:ext>
                  </a:extLst>
                </p14:cNvPr>
                <p14:cNvContentPartPr/>
                <p14:nvPr/>
              </p14:nvContentPartPr>
              <p14:xfrm>
                <a:off x="5176394" y="6155665"/>
                <a:ext cx="46440" cy="1724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EF1C2A3-E92F-43F6-B193-C923F7C704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167754" y="6147025"/>
                  <a:ext cx="64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CB8B9D3D-5870-4D04-AAC7-1A83B4DCB2F5}"/>
                    </a:ext>
                  </a:extLst>
                </p14:cNvPr>
                <p14:cNvContentPartPr/>
                <p14:nvPr/>
              </p14:nvContentPartPr>
              <p14:xfrm>
                <a:off x="5165234" y="6104545"/>
                <a:ext cx="102600" cy="1245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CB8B9D3D-5870-4D04-AAC7-1A83B4DCB2F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56594" y="6095905"/>
                  <a:ext cx="12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5357D60A-A2CD-415F-9CC9-2CE56A867723}"/>
                    </a:ext>
                  </a:extLst>
                </p14:cNvPr>
                <p14:cNvContentPartPr/>
                <p14:nvPr/>
              </p14:nvContentPartPr>
              <p14:xfrm>
                <a:off x="4664834" y="6309025"/>
                <a:ext cx="134280" cy="388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5357D60A-A2CD-415F-9CC9-2CE56A86772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56194" y="6300385"/>
                  <a:ext cx="151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F1CA33E-EED9-42BC-B30F-CCE95A02803C}"/>
                    </a:ext>
                  </a:extLst>
                </p14:cNvPr>
                <p14:cNvContentPartPr/>
                <p14:nvPr/>
              </p14:nvContentPartPr>
              <p14:xfrm>
                <a:off x="5494274" y="6173665"/>
                <a:ext cx="237960" cy="1630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F1CA33E-EED9-42BC-B30F-CCE95A02803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85274" y="6165025"/>
                  <a:ext cx="255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54543B82-0111-4A84-9F60-7DE80A965D86}"/>
                    </a:ext>
                  </a:extLst>
                </p14:cNvPr>
                <p14:cNvContentPartPr/>
                <p14:nvPr/>
              </p14:nvContentPartPr>
              <p14:xfrm>
                <a:off x="5847434" y="6163945"/>
                <a:ext cx="242640" cy="16236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54543B82-0111-4A84-9F60-7DE80A965D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38794" y="6155305"/>
                  <a:ext cx="260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35696470-BE27-4F3B-ADF5-094D2796664B}"/>
                    </a:ext>
                  </a:extLst>
                </p14:cNvPr>
                <p14:cNvContentPartPr/>
                <p14:nvPr/>
              </p14:nvContentPartPr>
              <p14:xfrm>
                <a:off x="6157394" y="6049465"/>
                <a:ext cx="36720" cy="1335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35696470-BE27-4F3B-ADF5-094D279666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48394" y="6040465"/>
                  <a:ext cx="54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17CC0423-8712-4257-ABFA-CBC414D1E2FD}"/>
                    </a:ext>
                  </a:extLst>
                </p14:cNvPr>
                <p14:cNvContentPartPr/>
                <p14:nvPr/>
              </p14:nvContentPartPr>
              <p14:xfrm>
                <a:off x="6277274" y="6121105"/>
                <a:ext cx="189000" cy="1818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17CC0423-8712-4257-ABFA-CBC414D1E2F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68634" y="6112105"/>
                  <a:ext cx="206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4B7575D4-7794-4638-8B99-8C3590FDEDA9}"/>
                    </a:ext>
                  </a:extLst>
                </p14:cNvPr>
                <p14:cNvContentPartPr/>
                <p14:nvPr/>
              </p14:nvContentPartPr>
              <p14:xfrm>
                <a:off x="6371594" y="6254665"/>
                <a:ext cx="122400" cy="288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4B7575D4-7794-4638-8B99-8C3590FDEDA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62954" y="6246025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o 230">
            <a:extLst>
              <a:ext uri="{FF2B5EF4-FFF2-40B4-BE49-F238E27FC236}">
                <a16:creationId xmlns:a16="http://schemas.microsoft.com/office/drawing/2014/main" id="{B4D2A825-AC6B-49CB-B893-9BDCD3939D43}"/>
              </a:ext>
            </a:extLst>
          </p:cNvPr>
          <p:cNvGrpSpPr/>
          <p:nvPr/>
        </p:nvGrpSpPr>
        <p:grpSpPr>
          <a:xfrm>
            <a:off x="7099514" y="6131545"/>
            <a:ext cx="462240" cy="178200"/>
            <a:chOff x="7099514" y="6131545"/>
            <a:chExt cx="46224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28DDAEB1-F80F-4A2B-8082-1A29D56B2FEF}"/>
                    </a:ext>
                  </a:extLst>
                </p14:cNvPr>
                <p14:cNvContentPartPr/>
                <p14:nvPr/>
              </p14:nvContentPartPr>
              <p14:xfrm>
                <a:off x="7110314" y="6197425"/>
                <a:ext cx="187920" cy="864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28DDAEB1-F80F-4A2B-8082-1A29D56B2FE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01674" y="6188785"/>
                  <a:ext cx="205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58A0C131-EBD9-4777-B2E0-6CCDC51CD13A}"/>
                    </a:ext>
                  </a:extLst>
                </p14:cNvPr>
                <p14:cNvContentPartPr/>
                <p14:nvPr/>
              </p14:nvContentPartPr>
              <p14:xfrm>
                <a:off x="7099514" y="6282385"/>
                <a:ext cx="241200" cy="273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58A0C131-EBD9-4777-B2E0-6CCDC51CD13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90874" y="6273745"/>
                  <a:ext cx="258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D21D98F-96DC-49D6-818D-A632B1316DCD}"/>
                    </a:ext>
                  </a:extLst>
                </p14:cNvPr>
                <p14:cNvContentPartPr/>
                <p14:nvPr/>
              </p14:nvContentPartPr>
              <p14:xfrm>
                <a:off x="7383194" y="6131545"/>
                <a:ext cx="178560" cy="1407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D21D98F-96DC-49D6-818D-A632B1316DC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74554" y="6122545"/>
                  <a:ext cx="19620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D289F8D0-6C9E-4C08-AC64-75503968C2C7}"/>
              </a:ext>
            </a:extLst>
          </p:cNvPr>
          <p:cNvGrpSpPr/>
          <p:nvPr/>
        </p:nvGrpSpPr>
        <p:grpSpPr>
          <a:xfrm>
            <a:off x="8155754" y="5958025"/>
            <a:ext cx="2656080" cy="370080"/>
            <a:chOff x="8155754" y="5958025"/>
            <a:chExt cx="265608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7A5146D7-4C9A-45AD-B66A-B3F6B32D82E6}"/>
                    </a:ext>
                  </a:extLst>
                </p14:cNvPr>
                <p14:cNvContentPartPr/>
                <p14:nvPr/>
              </p14:nvContentPartPr>
              <p14:xfrm>
                <a:off x="8155754" y="5986825"/>
                <a:ext cx="251640" cy="2401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7A5146D7-4C9A-45AD-B66A-B3F6B32D82E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47114" y="5977825"/>
                  <a:ext cx="269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AA42786C-C562-43E6-9DA2-E45C14F2CDC8}"/>
                    </a:ext>
                  </a:extLst>
                </p14:cNvPr>
                <p14:cNvContentPartPr/>
                <p14:nvPr/>
              </p14:nvContentPartPr>
              <p14:xfrm>
                <a:off x="8497754" y="6120025"/>
                <a:ext cx="52920" cy="13176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AA42786C-C562-43E6-9DA2-E45C14F2CDC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88754" y="6111025"/>
                  <a:ext cx="70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C872E3FB-5D41-4D14-8CE2-3A87BA244087}"/>
                    </a:ext>
                  </a:extLst>
                </p14:cNvPr>
                <p14:cNvContentPartPr/>
                <p14:nvPr/>
              </p14:nvContentPartPr>
              <p14:xfrm>
                <a:off x="8533754" y="6060985"/>
                <a:ext cx="74880" cy="1180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C872E3FB-5D41-4D14-8CE2-3A87BA24408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24754" y="6051985"/>
                  <a:ext cx="92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6D8DB771-D60E-4E8A-8DF3-9C936DB8FE01}"/>
                    </a:ext>
                  </a:extLst>
                </p14:cNvPr>
                <p14:cNvContentPartPr/>
                <p14:nvPr/>
              </p14:nvContentPartPr>
              <p14:xfrm>
                <a:off x="8846954" y="6098785"/>
                <a:ext cx="407160" cy="2293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6D8DB771-D60E-4E8A-8DF3-9C936DB8FE0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37954" y="6089785"/>
                  <a:ext cx="424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6DA6AFCD-2C44-45E3-A156-AD3CB4BEB4E2}"/>
                    </a:ext>
                  </a:extLst>
                </p14:cNvPr>
                <p14:cNvContentPartPr/>
                <p14:nvPr/>
              </p14:nvContentPartPr>
              <p14:xfrm>
                <a:off x="9521594" y="6199225"/>
                <a:ext cx="197640" cy="2736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6DA6AFCD-2C44-45E3-A156-AD3CB4BEB4E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12954" y="6190225"/>
                  <a:ext cx="215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EB7CA723-78BE-44AD-AE54-E5DBC1D27843}"/>
                    </a:ext>
                  </a:extLst>
                </p14:cNvPr>
                <p14:cNvContentPartPr/>
                <p14:nvPr/>
              </p14:nvContentPartPr>
              <p14:xfrm>
                <a:off x="9770714" y="6113905"/>
                <a:ext cx="246600" cy="1177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EB7CA723-78BE-44AD-AE54-E5DBC1D2784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62074" y="6105265"/>
                  <a:ext cx="264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4E516EE2-0098-4DDF-9D66-E2E31BB4F252}"/>
                    </a:ext>
                  </a:extLst>
                </p14:cNvPr>
                <p14:cNvContentPartPr/>
                <p14:nvPr/>
              </p14:nvContentPartPr>
              <p14:xfrm>
                <a:off x="10125674" y="5958025"/>
                <a:ext cx="19080" cy="1101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4E516EE2-0098-4DDF-9D66-E2E31BB4F25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17034" y="5949025"/>
                  <a:ext cx="36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851CD197-8124-4582-9E77-04057F4778B1}"/>
                    </a:ext>
                  </a:extLst>
                </p14:cNvPr>
                <p14:cNvContentPartPr/>
                <p14:nvPr/>
              </p14:nvContentPartPr>
              <p14:xfrm>
                <a:off x="10186874" y="6032185"/>
                <a:ext cx="172800" cy="1785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851CD197-8124-4582-9E77-04057F4778B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78234" y="6023185"/>
                  <a:ext cx="190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E5FB97B0-D5C8-49DD-A74D-315E0DC413F3}"/>
                    </a:ext>
                  </a:extLst>
                </p14:cNvPr>
                <p14:cNvContentPartPr/>
                <p14:nvPr/>
              </p14:nvContentPartPr>
              <p14:xfrm>
                <a:off x="10249514" y="6172945"/>
                <a:ext cx="162720" cy="252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E5FB97B0-D5C8-49DD-A74D-315E0DC413F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40874" y="6164305"/>
                  <a:ext cx="18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2EC47FBF-B610-4C8B-907E-7D20965B271D}"/>
                    </a:ext>
                  </a:extLst>
                </p14:cNvPr>
                <p14:cNvContentPartPr/>
                <p14:nvPr/>
              </p14:nvContentPartPr>
              <p14:xfrm>
                <a:off x="10534994" y="6072865"/>
                <a:ext cx="276840" cy="1796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2EC47FBF-B610-4C8B-907E-7D20965B27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25994" y="6063865"/>
                  <a:ext cx="2944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o 234">
            <a:extLst>
              <a:ext uri="{FF2B5EF4-FFF2-40B4-BE49-F238E27FC236}">
                <a16:creationId xmlns:a16="http://schemas.microsoft.com/office/drawing/2014/main" id="{ABBFC00E-A5E8-469F-8C00-11E30FAC422C}"/>
              </a:ext>
            </a:extLst>
          </p:cNvPr>
          <p:cNvGrpSpPr/>
          <p:nvPr/>
        </p:nvGrpSpPr>
        <p:grpSpPr>
          <a:xfrm>
            <a:off x="8179514" y="6501985"/>
            <a:ext cx="2861640" cy="145440"/>
            <a:chOff x="8179514" y="6501985"/>
            <a:chExt cx="286164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F47D5FED-784B-4142-8393-3F3223A7964B}"/>
                    </a:ext>
                  </a:extLst>
                </p14:cNvPr>
                <p14:cNvContentPartPr/>
                <p14:nvPr/>
              </p14:nvContentPartPr>
              <p14:xfrm>
                <a:off x="8179514" y="6501985"/>
                <a:ext cx="2692080" cy="633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F47D5FED-784B-4142-8393-3F3223A7964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70874" y="6492985"/>
                  <a:ext cx="2709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5AAD05BA-DA05-4966-8A84-63A1E52952D4}"/>
                    </a:ext>
                  </a:extLst>
                </p14:cNvPr>
                <p14:cNvContentPartPr/>
                <p14:nvPr/>
              </p14:nvContentPartPr>
              <p14:xfrm>
                <a:off x="8179874" y="6614305"/>
                <a:ext cx="2861280" cy="331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5AAD05BA-DA05-4966-8A84-63A1E52952D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70874" y="6605665"/>
                  <a:ext cx="28789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AC769445-B325-4FAE-A8CA-A9C41A76611E}"/>
              </a:ext>
            </a:extLst>
          </p:cNvPr>
          <p:cNvGrpSpPr/>
          <p:nvPr/>
        </p:nvGrpSpPr>
        <p:grpSpPr>
          <a:xfrm>
            <a:off x="3752954" y="3812785"/>
            <a:ext cx="7638840" cy="2414160"/>
            <a:chOff x="3752954" y="3812785"/>
            <a:chExt cx="7638840" cy="241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F38EB72-F37F-4E55-96D1-764EFD04EF2A}"/>
                    </a:ext>
                  </a:extLst>
                </p14:cNvPr>
                <p14:cNvContentPartPr/>
                <p14:nvPr/>
              </p14:nvContentPartPr>
              <p14:xfrm>
                <a:off x="7553474" y="6008065"/>
                <a:ext cx="297000" cy="2127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F38EB72-F37F-4E55-96D1-764EFD04EF2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44834" y="5999065"/>
                  <a:ext cx="314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4095392-73C2-443C-BDB3-5FEBDC35D03C}"/>
                    </a:ext>
                  </a:extLst>
                </p14:cNvPr>
                <p14:cNvContentPartPr/>
                <p14:nvPr/>
              </p14:nvContentPartPr>
              <p14:xfrm>
                <a:off x="7868834" y="6113905"/>
                <a:ext cx="64440" cy="1130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4095392-73C2-443C-BDB3-5FEBDC35D03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60194" y="6104905"/>
                  <a:ext cx="82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BCA0AD74-D0AC-4619-8AE4-D4F937FC8847}"/>
                    </a:ext>
                  </a:extLst>
                </p14:cNvPr>
                <p14:cNvContentPartPr/>
                <p14:nvPr/>
              </p14:nvContentPartPr>
              <p14:xfrm>
                <a:off x="7881434" y="5957665"/>
                <a:ext cx="28080" cy="43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BCA0AD74-D0AC-4619-8AE4-D4F937FC884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72434" y="5949025"/>
                  <a:ext cx="45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D87C416-B03C-42CB-9C92-1C4F0BB2097F}"/>
                    </a:ext>
                  </a:extLst>
                </p14:cNvPr>
                <p14:cNvContentPartPr/>
                <p14:nvPr/>
              </p14:nvContentPartPr>
              <p14:xfrm>
                <a:off x="3782114" y="3812785"/>
                <a:ext cx="7609680" cy="23961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D87C416-B03C-42CB-9C92-1C4F0BB2097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73114" y="3804145"/>
                  <a:ext cx="7627320" cy="24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1949F78-0C79-4D61-95A6-2176644660CA}"/>
                    </a:ext>
                  </a:extLst>
                </p14:cNvPr>
                <p14:cNvContentPartPr/>
                <p14:nvPr/>
              </p14:nvContentPartPr>
              <p14:xfrm>
                <a:off x="3843314" y="3882265"/>
                <a:ext cx="322200" cy="2890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1949F78-0C79-4D61-95A6-2176644660C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34314" y="3873265"/>
                  <a:ext cx="339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026FB6C-E013-4BD2-9F72-34BD7813C047}"/>
                    </a:ext>
                  </a:extLst>
                </p14:cNvPr>
                <p14:cNvContentPartPr/>
                <p14:nvPr/>
              </p14:nvContentPartPr>
              <p14:xfrm>
                <a:off x="3752954" y="3871105"/>
                <a:ext cx="434520" cy="2430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026FB6C-E013-4BD2-9F72-34BD7813C04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44314" y="3862105"/>
                  <a:ext cx="4521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608B8F7-B89D-4D35-86BD-F88A2EDFE69A}"/>
              </a:ext>
            </a:extLst>
          </p:cNvPr>
          <p:cNvGrpSpPr/>
          <p:nvPr/>
        </p:nvGrpSpPr>
        <p:grpSpPr>
          <a:xfrm>
            <a:off x="7441874" y="6456985"/>
            <a:ext cx="521640" cy="142920"/>
            <a:chOff x="7441874" y="6456985"/>
            <a:chExt cx="52164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9EA5A744-1C98-45A3-AF1B-5D0A186C931A}"/>
                    </a:ext>
                  </a:extLst>
                </p14:cNvPr>
                <p14:cNvContentPartPr/>
                <p14:nvPr/>
              </p14:nvContentPartPr>
              <p14:xfrm>
                <a:off x="7496594" y="6456985"/>
                <a:ext cx="430200" cy="367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9EA5A744-1C98-45A3-AF1B-5D0A186C93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87954" y="6448345"/>
                  <a:ext cx="447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FC3D3CA-E10D-4873-A081-DE2391BF1D3E}"/>
                    </a:ext>
                  </a:extLst>
                </p14:cNvPr>
                <p14:cNvContentPartPr/>
                <p14:nvPr/>
              </p14:nvContentPartPr>
              <p14:xfrm>
                <a:off x="7441874" y="6554185"/>
                <a:ext cx="521640" cy="457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FC3D3CA-E10D-4873-A081-DE2391BF1D3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33234" y="6545185"/>
                  <a:ext cx="539280" cy="6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5601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74C0A60D-E1F2-4EE9-AF6A-32A03B0449A2}"/>
              </a:ext>
            </a:extLst>
          </p:cNvPr>
          <p:cNvGrpSpPr/>
          <p:nvPr/>
        </p:nvGrpSpPr>
        <p:grpSpPr>
          <a:xfrm>
            <a:off x="455354" y="317185"/>
            <a:ext cx="511560" cy="303480"/>
            <a:chOff x="455354" y="317185"/>
            <a:chExt cx="51156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08EA5B2-4099-4C59-BD9A-99B68797FD4A}"/>
                    </a:ext>
                  </a:extLst>
                </p14:cNvPr>
                <p14:cNvContentPartPr/>
                <p14:nvPr/>
              </p14:nvContentPartPr>
              <p14:xfrm>
                <a:off x="455354" y="354265"/>
                <a:ext cx="249120" cy="1990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08EA5B2-4099-4C59-BD9A-99B68797FD4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354" y="345625"/>
                  <a:ext cx="266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F144FCE-7C28-4A32-BA39-FD0D1A5B6626}"/>
                    </a:ext>
                  </a:extLst>
                </p14:cNvPr>
                <p14:cNvContentPartPr/>
                <p14:nvPr/>
              </p14:nvContentPartPr>
              <p14:xfrm>
                <a:off x="792314" y="317185"/>
                <a:ext cx="174600" cy="3034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F144FCE-7C28-4A32-BA39-FD0D1A5B66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3314" y="308185"/>
                  <a:ext cx="19224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9F8682C-9FBF-42D4-B4B4-C4F172765EE0}"/>
              </a:ext>
            </a:extLst>
          </p:cNvPr>
          <p:cNvGrpSpPr/>
          <p:nvPr/>
        </p:nvGrpSpPr>
        <p:grpSpPr>
          <a:xfrm>
            <a:off x="1513394" y="309265"/>
            <a:ext cx="472680" cy="292680"/>
            <a:chOff x="1513394" y="309265"/>
            <a:chExt cx="47268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6EB5CA5-EA74-4389-93F5-7CF695E196FC}"/>
                    </a:ext>
                  </a:extLst>
                </p14:cNvPr>
                <p14:cNvContentPartPr/>
                <p14:nvPr/>
              </p14:nvContentPartPr>
              <p14:xfrm>
                <a:off x="1594034" y="360745"/>
                <a:ext cx="39600" cy="1425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6EB5CA5-EA74-4389-93F5-7CF695E196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5034" y="351745"/>
                  <a:ext cx="57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86D6DD0-8FFF-4997-9CE7-CB3FB45DD864}"/>
                    </a:ext>
                  </a:extLst>
                </p14:cNvPr>
                <p14:cNvContentPartPr/>
                <p14:nvPr/>
              </p14:nvContentPartPr>
              <p14:xfrm>
                <a:off x="1513394" y="309265"/>
                <a:ext cx="334800" cy="2239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86D6DD0-8FFF-4997-9CE7-CB3FB45DD8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4394" y="300265"/>
                  <a:ext cx="352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E5E0B0B-2D4F-4B66-A1D0-3AE9140CA89E}"/>
                    </a:ext>
                  </a:extLst>
                </p14:cNvPr>
                <p14:cNvContentPartPr/>
                <p14:nvPr/>
              </p14:nvContentPartPr>
              <p14:xfrm>
                <a:off x="1961234" y="477745"/>
                <a:ext cx="24840" cy="1242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E5E0B0B-2D4F-4B66-A1D0-3AE9140CA8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2234" y="468745"/>
                  <a:ext cx="424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7980069-4578-4428-90BF-E2C225EEA774}"/>
              </a:ext>
            </a:extLst>
          </p:cNvPr>
          <p:cNvGrpSpPr/>
          <p:nvPr/>
        </p:nvGrpSpPr>
        <p:grpSpPr>
          <a:xfrm>
            <a:off x="2487914" y="357145"/>
            <a:ext cx="639720" cy="210240"/>
            <a:chOff x="2487914" y="357145"/>
            <a:chExt cx="63972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8B35C31-20CF-4DF2-B56D-05F5BBEADD3B}"/>
                    </a:ext>
                  </a:extLst>
                </p14:cNvPr>
                <p14:cNvContentPartPr/>
                <p14:nvPr/>
              </p14:nvContentPartPr>
              <p14:xfrm>
                <a:off x="2487914" y="397465"/>
                <a:ext cx="276840" cy="1699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8B35C31-20CF-4DF2-B56D-05F5BBEADD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79274" y="388465"/>
                  <a:ext cx="294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19BD5086-DD2E-45C9-8803-5A5DB9E7F6C1}"/>
                    </a:ext>
                  </a:extLst>
                </p14:cNvPr>
                <p14:cNvContentPartPr/>
                <p14:nvPr/>
              </p14:nvContentPartPr>
              <p14:xfrm>
                <a:off x="2742074" y="357145"/>
                <a:ext cx="385560" cy="208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19BD5086-DD2E-45C9-8803-5A5DB9E7F6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3074" y="348145"/>
                  <a:ext cx="40320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21C729F-EA43-4E40-B2BD-B33F7DEBDEB4}"/>
                  </a:ext>
                </a:extLst>
              </p14:cNvPr>
              <p14:cNvContentPartPr/>
              <p14:nvPr/>
            </p14:nvContentPartPr>
            <p14:xfrm>
              <a:off x="3376754" y="494305"/>
              <a:ext cx="106200" cy="189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21C729F-EA43-4E40-B2BD-B33F7DEBDE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68114" y="485665"/>
                <a:ext cx="12384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o 12">
            <a:extLst>
              <a:ext uri="{FF2B5EF4-FFF2-40B4-BE49-F238E27FC236}">
                <a16:creationId xmlns:a16="http://schemas.microsoft.com/office/drawing/2014/main" id="{7DBFB6D6-14CA-4CDB-8943-9BF4EDA5959A}"/>
              </a:ext>
            </a:extLst>
          </p:cNvPr>
          <p:cNvGrpSpPr/>
          <p:nvPr/>
        </p:nvGrpSpPr>
        <p:grpSpPr>
          <a:xfrm>
            <a:off x="3820274" y="303505"/>
            <a:ext cx="590760" cy="299880"/>
            <a:chOff x="3820274" y="303505"/>
            <a:chExt cx="59076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E738A57-AE4C-46EE-84A1-588F0D383855}"/>
                    </a:ext>
                  </a:extLst>
                </p14:cNvPr>
                <p14:cNvContentPartPr/>
                <p14:nvPr/>
              </p14:nvContentPartPr>
              <p14:xfrm>
                <a:off x="4006394" y="353545"/>
                <a:ext cx="48960" cy="1357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E738A57-AE4C-46EE-84A1-588F0D3838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97754" y="344905"/>
                  <a:ext cx="66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DDA7170-20F3-44F9-8742-8CFCBBE93026}"/>
                    </a:ext>
                  </a:extLst>
                </p14:cNvPr>
                <p14:cNvContentPartPr/>
                <p14:nvPr/>
              </p14:nvContentPartPr>
              <p14:xfrm>
                <a:off x="3820274" y="303505"/>
                <a:ext cx="410400" cy="219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DDA7170-20F3-44F9-8742-8CFCBBE930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1634" y="294865"/>
                  <a:ext cx="428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68E295B-2C81-4A86-9071-D54BA49AF570}"/>
                    </a:ext>
                  </a:extLst>
                </p14:cNvPr>
                <p14:cNvContentPartPr/>
                <p14:nvPr/>
              </p14:nvContentPartPr>
              <p14:xfrm>
                <a:off x="4206914" y="462985"/>
                <a:ext cx="204120" cy="140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68E295B-2C81-4A86-9071-D54BA49AF5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98274" y="454345"/>
                  <a:ext cx="2217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EDBB2D7-DE7B-4F42-8E62-D3D830017FF1}"/>
              </a:ext>
            </a:extLst>
          </p:cNvPr>
          <p:cNvGrpSpPr/>
          <p:nvPr/>
        </p:nvGrpSpPr>
        <p:grpSpPr>
          <a:xfrm>
            <a:off x="4939874" y="264625"/>
            <a:ext cx="808920" cy="238320"/>
            <a:chOff x="4939874" y="264625"/>
            <a:chExt cx="80892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CD4FF3D-50D4-401D-9017-2D77B5068360}"/>
                    </a:ext>
                  </a:extLst>
                </p14:cNvPr>
                <p14:cNvContentPartPr/>
                <p14:nvPr/>
              </p14:nvContentPartPr>
              <p14:xfrm>
                <a:off x="4939874" y="299905"/>
                <a:ext cx="316440" cy="2030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CD4FF3D-50D4-401D-9017-2D77B50683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31234" y="291265"/>
                  <a:ext cx="334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672B081-A881-4A01-9000-927797B89D86}"/>
                    </a:ext>
                  </a:extLst>
                </p14:cNvPr>
                <p14:cNvContentPartPr/>
                <p14:nvPr/>
              </p14:nvContentPartPr>
              <p14:xfrm>
                <a:off x="5323994" y="264625"/>
                <a:ext cx="424800" cy="2224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672B081-A881-4A01-9000-927797B89D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14994" y="255985"/>
                  <a:ext cx="4424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732F9965-F15F-4819-8AF7-76011BA63DAB}"/>
              </a:ext>
            </a:extLst>
          </p:cNvPr>
          <p:cNvGrpSpPr/>
          <p:nvPr/>
        </p:nvGrpSpPr>
        <p:grpSpPr>
          <a:xfrm>
            <a:off x="696554" y="817945"/>
            <a:ext cx="8322840" cy="2475360"/>
            <a:chOff x="696554" y="817945"/>
            <a:chExt cx="8322840" cy="24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2B186AB-C593-4CDE-940D-D47E22F5AA26}"/>
                    </a:ext>
                  </a:extLst>
                </p14:cNvPr>
                <p14:cNvContentPartPr/>
                <p14:nvPr/>
              </p14:nvContentPartPr>
              <p14:xfrm>
                <a:off x="696554" y="1172185"/>
                <a:ext cx="691920" cy="771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2B186AB-C593-4CDE-940D-D47E22F5AA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7554" y="1163185"/>
                  <a:ext cx="70956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75FBAAF-14CD-4988-8B24-115185EE3661}"/>
                    </a:ext>
                  </a:extLst>
                </p14:cNvPr>
                <p14:cNvContentPartPr/>
                <p14:nvPr/>
              </p14:nvContentPartPr>
              <p14:xfrm>
                <a:off x="1497554" y="1392145"/>
                <a:ext cx="37440" cy="1857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75FBAAF-14CD-4988-8B24-115185EE36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88914" y="1383145"/>
                  <a:ext cx="55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4D4B3BB-782C-476C-BB4F-21A4F114BCEB}"/>
                    </a:ext>
                  </a:extLst>
                </p14:cNvPr>
                <p14:cNvContentPartPr/>
                <p14:nvPr/>
              </p14:nvContentPartPr>
              <p14:xfrm>
                <a:off x="1411514" y="1510945"/>
                <a:ext cx="165240" cy="417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4D4B3BB-782C-476C-BB4F-21A4F114BC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02874" y="1501945"/>
                  <a:ext cx="182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E65CC7E-4A27-4727-9E0C-36E377BE1068}"/>
                    </a:ext>
                  </a:extLst>
                </p14:cNvPr>
                <p14:cNvContentPartPr/>
                <p14:nvPr/>
              </p14:nvContentPartPr>
              <p14:xfrm>
                <a:off x="1600874" y="1704265"/>
                <a:ext cx="181440" cy="3294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E65CC7E-4A27-4727-9E0C-36E377BE10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91874" y="1695625"/>
                  <a:ext cx="199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B8C37AF2-9E0F-4088-B780-6182844621B4}"/>
                    </a:ext>
                  </a:extLst>
                </p14:cNvPr>
                <p14:cNvContentPartPr/>
                <p14:nvPr/>
              </p14:nvContentPartPr>
              <p14:xfrm>
                <a:off x="1833434" y="1921345"/>
                <a:ext cx="70200" cy="1569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8C37AF2-9E0F-4088-B780-6182844621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24434" y="1912705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989684B8-C850-4848-AA93-39213533E88B}"/>
                    </a:ext>
                  </a:extLst>
                </p14:cNvPr>
                <p14:cNvContentPartPr/>
                <p14:nvPr/>
              </p14:nvContentPartPr>
              <p14:xfrm>
                <a:off x="1819034" y="1812985"/>
                <a:ext cx="109080" cy="1242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989684B8-C850-4848-AA93-39213533E8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10394" y="1804345"/>
                  <a:ext cx="126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A6EA49E-2771-4B2D-AD35-8654F17BD96F}"/>
                    </a:ext>
                  </a:extLst>
                </p14:cNvPr>
                <p14:cNvContentPartPr/>
                <p14:nvPr/>
              </p14:nvContentPartPr>
              <p14:xfrm>
                <a:off x="1158434" y="997945"/>
                <a:ext cx="3019320" cy="255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A6EA49E-2771-4B2D-AD35-8654F17BD9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9794" y="989305"/>
                  <a:ext cx="3036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4EC1727-8296-4C1D-83E2-7A92F45FA661}"/>
                    </a:ext>
                  </a:extLst>
                </p14:cNvPr>
                <p14:cNvContentPartPr/>
                <p14:nvPr/>
              </p14:nvContentPartPr>
              <p14:xfrm>
                <a:off x="2848994" y="1404025"/>
                <a:ext cx="198000" cy="2599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4EC1727-8296-4C1D-83E2-7A92F45FA66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40354" y="1395385"/>
                  <a:ext cx="215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66EF1D4-7A54-4C71-AF9B-75B4042882FF}"/>
                    </a:ext>
                  </a:extLst>
                </p14:cNvPr>
                <p14:cNvContentPartPr/>
                <p14:nvPr/>
              </p14:nvContentPartPr>
              <p14:xfrm>
                <a:off x="3158954" y="1557025"/>
                <a:ext cx="83880" cy="134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66EF1D4-7A54-4C71-AF9B-75B4042882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49954" y="1548385"/>
                  <a:ext cx="101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055298A-6A83-47AE-89DB-E6B09F3C07D9}"/>
                    </a:ext>
                  </a:extLst>
                </p14:cNvPr>
                <p14:cNvContentPartPr/>
                <p14:nvPr/>
              </p14:nvContentPartPr>
              <p14:xfrm>
                <a:off x="4172354" y="1162105"/>
                <a:ext cx="99720" cy="3913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055298A-6A83-47AE-89DB-E6B09F3C07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63714" y="1153465"/>
                  <a:ext cx="117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43D59FCE-92B2-4653-8FB1-469F19934339}"/>
                    </a:ext>
                  </a:extLst>
                </p14:cNvPr>
                <p14:cNvContentPartPr/>
                <p14:nvPr/>
              </p14:nvContentPartPr>
              <p14:xfrm>
                <a:off x="4080914" y="2253985"/>
                <a:ext cx="556920" cy="6343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43D59FCE-92B2-4653-8FB1-469F199343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71914" y="2245345"/>
                  <a:ext cx="57456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8ECDDB3-20BE-46C6-A5FB-FB5C3D00606C}"/>
                    </a:ext>
                  </a:extLst>
                </p14:cNvPr>
                <p14:cNvContentPartPr/>
                <p14:nvPr/>
              </p14:nvContentPartPr>
              <p14:xfrm>
                <a:off x="4847354" y="2406985"/>
                <a:ext cx="11520" cy="2008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8ECDDB3-20BE-46C6-A5FB-FB5C3D0060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38714" y="2397985"/>
                  <a:ext cx="29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A062D98-3089-4C3D-95D9-0C541FBF457A}"/>
                    </a:ext>
                  </a:extLst>
                </p14:cNvPr>
                <p14:cNvContentPartPr/>
                <p14:nvPr/>
              </p14:nvContentPartPr>
              <p14:xfrm>
                <a:off x="4716314" y="2543065"/>
                <a:ext cx="171000" cy="79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A062D98-3089-4C3D-95D9-0C541FBF45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07674" y="2534425"/>
                  <a:ext cx="188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82404BC-DFFB-4D34-92A8-0DD338EE6AD2}"/>
                    </a:ext>
                  </a:extLst>
                </p14:cNvPr>
                <p14:cNvContentPartPr/>
                <p14:nvPr/>
              </p14:nvContentPartPr>
              <p14:xfrm>
                <a:off x="4866074" y="2669425"/>
                <a:ext cx="249480" cy="3402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82404BC-DFFB-4D34-92A8-0DD338EE6AD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57434" y="2660425"/>
                  <a:ext cx="267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12B28F0-C698-44E1-81A4-3E736B369AC0}"/>
                    </a:ext>
                  </a:extLst>
                </p14:cNvPr>
                <p14:cNvContentPartPr/>
                <p14:nvPr/>
              </p14:nvContentPartPr>
              <p14:xfrm>
                <a:off x="5151194" y="2867065"/>
                <a:ext cx="181080" cy="1342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12B28F0-C698-44E1-81A4-3E736B369A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42194" y="2858425"/>
                  <a:ext cx="198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7F3C2CF-35E1-424C-AEF1-367342A195D4}"/>
                    </a:ext>
                  </a:extLst>
                </p14:cNvPr>
                <p14:cNvContentPartPr/>
                <p14:nvPr/>
              </p14:nvContentPartPr>
              <p14:xfrm>
                <a:off x="1166714" y="1947985"/>
                <a:ext cx="3333960" cy="12718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7F3C2CF-35E1-424C-AEF1-367342A195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57714" y="1938985"/>
                  <a:ext cx="3351600" cy="12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2EA1239-5852-4F66-A4D9-B017D8207FD2}"/>
                    </a:ext>
                  </a:extLst>
                </p14:cNvPr>
                <p14:cNvContentPartPr/>
                <p14:nvPr/>
              </p14:nvContentPartPr>
              <p14:xfrm>
                <a:off x="4130234" y="1113145"/>
                <a:ext cx="2477160" cy="222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2EA1239-5852-4F66-A4D9-B017D8207F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21234" y="1104505"/>
                  <a:ext cx="2494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7DF5C91-4F3D-427C-AA46-4A659CF35AF0}"/>
                    </a:ext>
                  </a:extLst>
                </p14:cNvPr>
                <p14:cNvContentPartPr/>
                <p14:nvPr/>
              </p14:nvContentPartPr>
              <p14:xfrm>
                <a:off x="6576794" y="1120705"/>
                <a:ext cx="1726920" cy="1238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7DF5C91-4F3D-427C-AA46-4A659CF35AF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67794" y="1111705"/>
                  <a:ext cx="1744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E6B5ED35-065A-49D9-946A-9E1DD875A038}"/>
                    </a:ext>
                  </a:extLst>
                </p14:cNvPr>
                <p14:cNvContentPartPr/>
                <p14:nvPr/>
              </p14:nvContentPartPr>
              <p14:xfrm>
                <a:off x="4449914" y="3200065"/>
                <a:ext cx="2478600" cy="388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E6B5ED35-065A-49D9-946A-9E1DD875A03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41274" y="3191425"/>
                  <a:ext cx="2496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321D984-B320-44B6-9FDF-34D269D08F34}"/>
                    </a:ext>
                  </a:extLst>
                </p14:cNvPr>
                <p14:cNvContentPartPr/>
                <p14:nvPr/>
              </p14:nvContentPartPr>
              <p14:xfrm>
                <a:off x="6765434" y="3149665"/>
                <a:ext cx="1698840" cy="1436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321D984-B320-44B6-9FDF-34D269D08F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56434" y="3140665"/>
                  <a:ext cx="1716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BF2DE56-7452-48A5-8E06-519F188C20A7}"/>
                    </a:ext>
                  </a:extLst>
                </p14:cNvPr>
                <p14:cNvContentPartPr/>
                <p14:nvPr/>
              </p14:nvContentPartPr>
              <p14:xfrm>
                <a:off x="8173034" y="1391065"/>
                <a:ext cx="95400" cy="2520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BF2DE56-7452-48A5-8E06-519F188C20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64034" y="1382425"/>
                  <a:ext cx="113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0684EBA-FC05-4228-892C-C13A440B8E57}"/>
                    </a:ext>
                  </a:extLst>
                </p14:cNvPr>
                <p14:cNvContentPartPr/>
                <p14:nvPr/>
              </p14:nvContentPartPr>
              <p14:xfrm>
                <a:off x="8085554" y="1578265"/>
                <a:ext cx="228960" cy="244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0684EBA-FC05-4228-892C-C13A440B8E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76914" y="1569265"/>
                  <a:ext cx="246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823F3FB-72B1-42FD-9354-07265D0E4709}"/>
                    </a:ext>
                  </a:extLst>
                </p14:cNvPr>
                <p14:cNvContentPartPr/>
                <p14:nvPr/>
              </p14:nvContentPartPr>
              <p14:xfrm>
                <a:off x="8150354" y="2891185"/>
                <a:ext cx="234720" cy="417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823F3FB-72B1-42FD-9354-07265D0E47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41354" y="2882545"/>
                  <a:ext cx="252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A682537-21F6-4826-9056-2DF201ECB739}"/>
                    </a:ext>
                  </a:extLst>
                </p14:cNvPr>
                <p14:cNvContentPartPr/>
                <p14:nvPr/>
              </p14:nvContentPartPr>
              <p14:xfrm>
                <a:off x="8374994" y="2050225"/>
                <a:ext cx="400680" cy="3380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A682537-21F6-4826-9056-2DF201ECB7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65994" y="2041225"/>
                  <a:ext cx="418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964BDD6-7906-4648-A6F5-062A4DA1BA29}"/>
                    </a:ext>
                  </a:extLst>
                </p14:cNvPr>
                <p14:cNvContentPartPr/>
                <p14:nvPr/>
              </p14:nvContentPartPr>
              <p14:xfrm>
                <a:off x="8815634" y="2306545"/>
                <a:ext cx="203760" cy="1461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964BDD6-7906-4648-A6F5-062A4DA1BA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06994" y="2297545"/>
                  <a:ext cx="221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581CA23-B295-4FA5-B379-E6867B7D4EA7}"/>
                    </a:ext>
                  </a:extLst>
                </p14:cNvPr>
                <p14:cNvContentPartPr/>
                <p14:nvPr/>
              </p14:nvContentPartPr>
              <p14:xfrm>
                <a:off x="6566714" y="1282705"/>
                <a:ext cx="29880" cy="3268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581CA23-B295-4FA5-B379-E6867B7D4EA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58074" y="1274065"/>
                  <a:ext cx="475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09C991F-B556-448C-B249-AE8A25525EEE}"/>
                    </a:ext>
                  </a:extLst>
                </p14:cNvPr>
                <p14:cNvContentPartPr/>
                <p14:nvPr/>
              </p14:nvContentPartPr>
              <p14:xfrm>
                <a:off x="6305714" y="1605985"/>
                <a:ext cx="467640" cy="30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09C991F-B556-448C-B249-AE8A25525E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97074" y="1596985"/>
                  <a:ext cx="485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6A0E6F9-18F4-4D06-8446-BDBC4329F1D7}"/>
                    </a:ext>
                  </a:extLst>
                </p14:cNvPr>
                <p14:cNvContentPartPr/>
                <p14:nvPr/>
              </p14:nvContentPartPr>
              <p14:xfrm>
                <a:off x="6101594" y="1761865"/>
                <a:ext cx="1127880" cy="421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6A0E6F9-18F4-4D06-8446-BDBC4329F1D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92594" y="1752865"/>
                  <a:ext cx="1145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32EA27CE-30E7-4BE9-A277-F5C5445BC473}"/>
                    </a:ext>
                  </a:extLst>
                </p14:cNvPr>
                <p14:cNvContentPartPr/>
                <p14:nvPr/>
              </p14:nvContentPartPr>
              <p14:xfrm>
                <a:off x="7357634" y="1852585"/>
                <a:ext cx="14040" cy="1533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32EA27CE-30E7-4BE9-A277-F5C5445BC4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48634" y="1843945"/>
                  <a:ext cx="31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A74080D-D432-4A3E-8AD4-DFE81749AFED}"/>
                    </a:ext>
                  </a:extLst>
                </p14:cNvPr>
                <p14:cNvContentPartPr/>
                <p14:nvPr/>
              </p14:nvContentPartPr>
              <p14:xfrm>
                <a:off x="7264754" y="1966345"/>
                <a:ext cx="165600" cy="187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A74080D-D432-4A3E-8AD4-DFE81749AF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55754" y="1957345"/>
                  <a:ext cx="183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342F7C48-22C3-4CA7-A325-D9FB1A89FCD5}"/>
                    </a:ext>
                  </a:extLst>
                </p14:cNvPr>
                <p14:cNvContentPartPr/>
                <p14:nvPr/>
              </p14:nvContentPartPr>
              <p14:xfrm>
                <a:off x="6653834" y="1818385"/>
                <a:ext cx="210600" cy="13730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342F7C48-22C3-4CA7-A325-D9FB1A89FCD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45194" y="1809385"/>
                  <a:ext cx="22824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C9EE617-DF6B-4500-8C2C-AE2C78D63BC1}"/>
                    </a:ext>
                  </a:extLst>
                </p14:cNvPr>
                <p14:cNvContentPartPr/>
                <p14:nvPr/>
              </p14:nvContentPartPr>
              <p14:xfrm>
                <a:off x="6871634" y="2190625"/>
                <a:ext cx="125640" cy="1350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C9EE617-DF6B-4500-8C2C-AE2C78D63B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62634" y="2181625"/>
                  <a:ext cx="143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1B3964D5-65CA-44A0-A1C0-71AB1F651D47}"/>
                    </a:ext>
                  </a:extLst>
                </p14:cNvPr>
                <p14:cNvContentPartPr/>
                <p14:nvPr/>
              </p14:nvContentPartPr>
              <p14:xfrm>
                <a:off x="6970274" y="2057065"/>
                <a:ext cx="28800" cy="1008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1B3964D5-65CA-44A0-A1C0-71AB1F651D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61634" y="2048065"/>
                  <a:ext cx="46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E43350F5-80C4-48E7-8305-A5C3DEF67AC9}"/>
                    </a:ext>
                  </a:extLst>
                </p14:cNvPr>
                <p14:cNvContentPartPr/>
                <p14:nvPr/>
              </p14:nvContentPartPr>
              <p14:xfrm>
                <a:off x="7033274" y="2147425"/>
                <a:ext cx="118080" cy="1508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E43350F5-80C4-48E7-8305-A5C3DEF67A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24274" y="2138785"/>
                  <a:ext cx="135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68D676D-F7A9-43FD-AD26-32B39A44D894}"/>
                    </a:ext>
                  </a:extLst>
                </p14:cNvPr>
                <p14:cNvContentPartPr/>
                <p14:nvPr/>
              </p14:nvContentPartPr>
              <p14:xfrm>
                <a:off x="7072514" y="2277385"/>
                <a:ext cx="106200" cy="144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68D676D-F7A9-43FD-AD26-32B39A44D89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63514" y="2268385"/>
                  <a:ext cx="123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757A93A-C94D-4440-BE95-8A1798EB2FAD}"/>
                    </a:ext>
                  </a:extLst>
                </p14:cNvPr>
                <p14:cNvContentPartPr/>
                <p14:nvPr/>
              </p14:nvContentPartPr>
              <p14:xfrm>
                <a:off x="7260434" y="2154625"/>
                <a:ext cx="185040" cy="1458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757A93A-C94D-4440-BE95-8A1798EB2F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51434" y="2145985"/>
                  <a:ext cx="202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BDF76F2-1C98-4243-A715-3478F2CD4818}"/>
                    </a:ext>
                  </a:extLst>
                </p14:cNvPr>
                <p14:cNvContentPartPr/>
                <p14:nvPr/>
              </p14:nvContentPartPr>
              <p14:xfrm>
                <a:off x="3746474" y="1531105"/>
                <a:ext cx="1257120" cy="590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BDF76F2-1C98-4243-A715-3478F2CD48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37474" y="1522465"/>
                  <a:ext cx="1274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C64CFA8-DEB3-459A-842F-44F4F993503B}"/>
                    </a:ext>
                  </a:extLst>
                </p14:cNvPr>
                <p14:cNvContentPartPr/>
                <p14:nvPr/>
              </p14:nvContentPartPr>
              <p14:xfrm>
                <a:off x="4157594" y="1706425"/>
                <a:ext cx="215280" cy="237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C64CFA8-DEB3-459A-842F-44F4F99350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48954" y="1697425"/>
                  <a:ext cx="232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6703B0D-4D46-4B66-B47B-9C1DCC047ECE}"/>
                    </a:ext>
                  </a:extLst>
                </p14:cNvPr>
                <p14:cNvContentPartPr/>
                <p14:nvPr/>
              </p14:nvContentPartPr>
              <p14:xfrm>
                <a:off x="4270634" y="1732705"/>
                <a:ext cx="102600" cy="5972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6703B0D-4D46-4B66-B47B-9C1DCC047EC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1634" y="1723705"/>
                  <a:ext cx="12024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7E63617E-F8AD-4F8F-9023-9D929444377D}"/>
                    </a:ext>
                  </a:extLst>
                </p14:cNvPr>
                <p14:cNvContentPartPr/>
                <p14:nvPr/>
              </p14:nvContentPartPr>
              <p14:xfrm>
                <a:off x="4624874" y="1317625"/>
                <a:ext cx="28440" cy="1011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7E63617E-F8AD-4F8F-9023-9D929444377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16234" y="1308985"/>
                  <a:ext cx="46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4448B6A-FEAA-4193-AB0B-83760B75AFD7}"/>
                    </a:ext>
                  </a:extLst>
                </p14:cNvPr>
                <p14:cNvContentPartPr/>
                <p14:nvPr/>
              </p14:nvContentPartPr>
              <p14:xfrm>
                <a:off x="4579874" y="1400065"/>
                <a:ext cx="97920" cy="140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4448B6A-FEAA-4193-AB0B-83760B75AF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70874" y="1391425"/>
                  <a:ext cx="115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4492AAD-3EDE-4483-A356-771C59CB63DB}"/>
                    </a:ext>
                  </a:extLst>
                </p14:cNvPr>
                <p14:cNvContentPartPr/>
                <p14:nvPr/>
              </p14:nvContentPartPr>
              <p14:xfrm>
                <a:off x="4626674" y="1814065"/>
                <a:ext cx="191880" cy="1234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4492AAD-3EDE-4483-A356-771C59CB63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18034" y="1805425"/>
                  <a:ext cx="209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E974A568-639C-462B-A773-539FE8200503}"/>
                    </a:ext>
                  </a:extLst>
                </p14:cNvPr>
                <p14:cNvContentPartPr/>
                <p14:nvPr/>
              </p14:nvContentPartPr>
              <p14:xfrm>
                <a:off x="4868234" y="1729825"/>
                <a:ext cx="23760" cy="932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E974A568-639C-462B-A773-539FE82005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59594" y="1720825"/>
                  <a:ext cx="41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555833F-A613-4EC3-946B-0C44B3E7BED3}"/>
                    </a:ext>
                  </a:extLst>
                </p14:cNvPr>
                <p14:cNvContentPartPr/>
                <p14:nvPr/>
              </p14:nvContentPartPr>
              <p14:xfrm>
                <a:off x="4927994" y="1752865"/>
                <a:ext cx="158760" cy="1710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555833F-A613-4EC3-946B-0C44B3E7BED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19354" y="1743865"/>
                  <a:ext cx="176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93F0084-7DF1-46A5-9E44-5FCAB1DF1693}"/>
                    </a:ext>
                  </a:extLst>
                </p14:cNvPr>
                <p14:cNvContentPartPr/>
                <p14:nvPr/>
              </p14:nvContentPartPr>
              <p14:xfrm>
                <a:off x="4986674" y="1896865"/>
                <a:ext cx="111240" cy="111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93F0084-7DF1-46A5-9E44-5FCAB1DF16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78034" y="1888225"/>
                  <a:ext cx="128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4E9F080-5F43-4C30-925C-0441A26D95BE}"/>
                    </a:ext>
                  </a:extLst>
                </p14:cNvPr>
                <p14:cNvContentPartPr/>
                <p14:nvPr/>
              </p14:nvContentPartPr>
              <p14:xfrm>
                <a:off x="5163434" y="1752145"/>
                <a:ext cx="245160" cy="1720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4E9F080-5F43-4C30-925C-0441A26D95B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54794" y="1743145"/>
                  <a:ext cx="262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6872E39-A976-4006-807C-0336FB6D2ED1}"/>
                    </a:ext>
                  </a:extLst>
                </p14:cNvPr>
                <p14:cNvContentPartPr/>
                <p14:nvPr/>
              </p14:nvContentPartPr>
              <p14:xfrm>
                <a:off x="6685874" y="2535505"/>
                <a:ext cx="202320" cy="178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6872E39-A976-4006-807C-0336FB6D2E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76874" y="2526865"/>
                  <a:ext cx="219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D633F8A-7724-4E73-8B6C-FF1509DEE2CC}"/>
                    </a:ext>
                  </a:extLst>
                </p14:cNvPr>
                <p14:cNvContentPartPr/>
                <p14:nvPr/>
              </p14:nvContentPartPr>
              <p14:xfrm>
                <a:off x="5816834" y="2605705"/>
                <a:ext cx="213120" cy="2412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D633F8A-7724-4E73-8B6C-FF1509DEE2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08194" y="2596705"/>
                  <a:ext cx="230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33E52DD-221A-4EED-92D5-0D7A99C0F6D1}"/>
                    </a:ext>
                  </a:extLst>
                </p14:cNvPr>
                <p14:cNvContentPartPr/>
                <p14:nvPr/>
              </p14:nvContentPartPr>
              <p14:xfrm>
                <a:off x="6142634" y="2774185"/>
                <a:ext cx="22680" cy="1040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33E52DD-221A-4EED-92D5-0D7A99C0F6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33634" y="2765545"/>
                  <a:ext cx="40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334BB0F-B539-491E-A554-35FE13EA6C85}"/>
                    </a:ext>
                  </a:extLst>
                </p14:cNvPr>
                <p14:cNvContentPartPr/>
                <p14:nvPr/>
              </p14:nvContentPartPr>
              <p14:xfrm>
                <a:off x="6047954" y="2774905"/>
                <a:ext cx="227880" cy="1551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334BB0F-B539-491E-A554-35FE13EA6C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38954" y="2765905"/>
                  <a:ext cx="245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407B2B8-8838-4320-9663-830CBFC66AF0}"/>
                    </a:ext>
                  </a:extLst>
                </p14:cNvPr>
                <p14:cNvContentPartPr/>
                <p14:nvPr/>
              </p14:nvContentPartPr>
              <p14:xfrm>
                <a:off x="6286274" y="2841505"/>
                <a:ext cx="157320" cy="1458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407B2B8-8838-4320-9663-830CBFC66A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77274" y="2832505"/>
                  <a:ext cx="174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546F648-A390-4DF7-BE53-A7707B908EB5}"/>
                    </a:ext>
                  </a:extLst>
                </p14:cNvPr>
                <p14:cNvContentPartPr/>
                <p14:nvPr/>
              </p14:nvContentPartPr>
              <p14:xfrm>
                <a:off x="4232474" y="2152465"/>
                <a:ext cx="193320" cy="1576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546F648-A390-4DF7-BE53-A7707B908E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23474" y="2143465"/>
                  <a:ext cx="210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DD0B7C9-F78B-412D-B76A-B42298E1F483}"/>
                    </a:ext>
                  </a:extLst>
                </p14:cNvPr>
                <p14:cNvContentPartPr/>
                <p14:nvPr/>
              </p14:nvContentPartPr>
              <p14:xfrm>
                <a:off x="3343634" y="2178385"/>
                <a:ext cx="227160" cy="2574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DD0B7C9-F78B-412D-B76A-B42298E1F4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34994" y="2169745"/>
                  <a:ext cx="244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B2B650C-C466-4E80-8078-9CFC296D22BD}"/>
                    </a:ext>
                  </a:extLst>
                </p14:cNvPr>
                <p14:cNvContentPartPr/>
                <p14:nvPr/>
              </p14:nvContentPartPr>
              <p14:xfrm>
                <a:off x="3681674" y="2310865"/>
                <a:ext cx="34200" cy="968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B2B650C-C466-4E80-8078-9CFC296D22B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72674" y="2301865"/>
                  <a:ext cx="51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5960A44C-3269-4FAD-97CE-A58581748221}"/>
                    </a:ext>
                  </a:extLst>
                </p14:cNvPr>
                <p14:cNvContentPartPr/>
                <p14:nvPr/>
              </p14:nvContentPartPr>
              <p14:xfrm>
                <a:off x="3631274" y="2298625"/>
                <a:ext cx="189720" cy="1526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960A44C-3269-4FAD-97CE-A5858174822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22274" y="2289625"/>
                  <a:ext cx="207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BD66F88-B380-467F-B2C3-1AB6A6AFC7EF}"/>
                    </a:ext>
                  </a:extLst>
                </p14:cNvPr>
                <p14:cNvContentPartPr/>
                <p14:nvPr/>
              </p14:nvContentPartPr>
              <p14:xfrm>
                <a:off x="3870314" y="2373865"/>
                <a:ext cx="74160" cy="1281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BD66F88-B380-467F-B2C3-1AB6A6AFC7E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61314" y="2365225"/>
                  <a:ext cx="91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FEDE69E1-3FD2-4266-92BC-9A57FB2F959F}"/>
                    </a:ext>
                  </a:extLst>
                </p14:cNvPr>
                <p14:cNvContentPartPr/>
                <p14:nvPr/>
              </p14:nvContentPartPr>
              <p14:xfrm>
                <a:off x="3622994" y="1110625"/>
                <a:ext cx="143280" cy="2268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FEDE69E1-3FD2-4266-92BC-9A57FB2F95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14354" y="1101625"/>
                  <a:ext cx="160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FC526665-3385-4EDF-9339-D18E02D8A40C}"/>
                    </a:ext>
                  </a:extLst>
                </p14:cNvPr>
                <p14:cNvContentPartPr/>
                <p14:nvPr/>
              </p14:nvContentPartPr>
              <p14:xfrm>
                <a:off x="3126914" y="817945"/>
                <a:ext cx="194760" cy="1893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FC526665-3385-4EDF-9339-D18E02D8A4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17914" y="808945"/>
                  <a:ext cx="2124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5A490F0D-3B25-46CE-B6E3-6B0688CA1924}"/>
              </a:ext>
            </a:extLst>
          </p:cNvPr>
          <p:cNvGrpSpPr/>
          <p:nvPr/>
        </p:nvGrpSpPr>
        <p:grpSpPr>
          <a:xfrm>
            <a:off x="6276194" y="3801625"/>
            <a:ext cx="1928880" cy="405360"/>
            <a:chOff x="6276194" y="3801625"/>
            <a:chExt cx="192888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5FC4BC74-F764-42FD-8E87-406F2E0D229E}"/>
                    </a:ext>
                  </a:extLst>
                </p14:cNvPr>
                <p14:cNvContentPartPr/>
                <p14:nvPr/>
              </p14:nvContentPartPr>
              <p14:xfrm>
                <a:off x="6276194" y="4109785"/>
                <a:ext cx="371880" cy="136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5FC4BC74-F764-42FD-8E87-406F2E0D22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67554" y="4100785"/>
                  <a:ext cx="389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5114722C-8325-489A-8750-5586B9CFAC0E}"/>
                    </a:ext>
                  </a:extLst>
                </p14:cNvPr>
                <p14:cNvContentPartPr/>
                <p14:nvPr/>
              </p14:nvContentPartPr>
              <p14:xfrm>
                <a:off x="7001234" y="3994225"/>
                <a:ext cx="365400" cy="1828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5114722C-8325-489A-8750-5586B9CFAC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92234" y="3985585"/>
                  <a:ext cx="383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4E8D2DFC-65E9-404E-8C24-40B6FBD9F0DE}"/>
                    </a:ext>
                  </a:extLst>
                </p14:cNvPr>
                <p14:cNvContentPartPr/>
                <p14:nvPr/>
              </p14:nvContentPartPr>
              <p14:xfrm>
                <a:off x="7465634" y="3801625"/>
                <a:ext cx="61920" cy="1778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4E8D2DFC-65E9-404E-8C24-40B6FBD9F0D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6634" y="3792985"/>
                  <a:ext cx="79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A9910AC-1296-4A53-92DB-CD36D21C716C}"/>
                    </a:ext>
                  </a:extLst>
                </p14:cNvPr>
                <p14:cNvContentPartPr/>
                <p14:nvPr/>
              </p14:nvContentPartPr>
              <p14:xfrm>
                <a:off x="7750034" y="3881545"/>
                <a:ext cx="353520" cy="3254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A9910AC-1296-4A53-92DB-CD36D21C71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41034" y="3872905"/>
                  <a:ext cx="371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B24300A7-275B-4D1D-8044-365A6D0655EA}"/>
                    </a:ext>
                  </a:extLst>
                </p14:cNvPr>
                <p14:cNvContentPartPr/>
                <p14:nvPr/>
              </p14:nvContentPartPr>
              <p14:xfrm>
                <a:off x="7953794" y="4114825"/>
                <a:ext cx="251280" cy="169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B24300A7-275B-4D1D-8044-365A6D0655E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5154" y="4106185"/>
                  <a:ext cx="2689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AC422348-FF38-4BD0-AD8E-B2C5C456A744}"/>
              </a:ext>
            </a:extLst>
          </p:cNvPr>
          <p:cNvGrpSpPr/>
          <p:nvPr/>
        </p:nvGrpSpPr>
        <p:grpSpPr>
          <a:xfrm>
            <a:off x="2101994" y="3796225"/>
            <a:ext cx="3679200" cy="844920"/>
            <a:chOff x="2101994" y="3796225"/>
            <a:chExt cx="3679200" cy="84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9BB5E0D-F27B-4EEE-9E9B-5DE217BC68C8}"/>
                    </a:ext>
                  </a:extLst>
                </p14:cNvPr>
                <p14:cNvContentPartPr/>
                <p14:nvPr/>
              </p14:nvContentPartPr>
              <p14:xfrm>
                <a:off x="2230514" y="4068745"/>
                <a:ext cx="384120" cy="2073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9BB5E0D-F27B-4EEE-9E9B-5DE217BC68C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21874" y="4060105"/>
                  <a:ext cx="401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5B67A15-A393-49FE-B141-FBD5D16095BF}"/>
                    </a:ext>
                  </a:extLst>
                </p14:cNvPr>
                <p14:cNvContentPartPr/>
                <p14:nvPr/>
              </p14:nvContentPartPr>
              <p14:xfrm>
                <a:off x="2708234" y="3796225"/>
                <a:ext cx="54360" cy="2080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5B67A15-A393-49FE-B141-FBD5D16095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99234" y="3787225"/>
                  <a:ext cx="72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B22F934E-EB12-4B2B-B6E5-99810DD672B0}"/>
                    </a:ext>
                  </a:extLst>
                </p14:cNvPr>
                <p14:cNvContentPartPr/>
                <p14:nvPr/>
              </p14:nvContentPartPr>
              <p14:xfrm>
                <a:off x="2931074" y="3951385"/>
                <a:ext cx="248040" cy="3211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B22F934E-EB12-4B2B-B6E5-99810DD672B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22074" y="3942385"/>
                  <a:ext cx="2656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6CBB7761-F573-4AA8-89A5-5634CD809A00}"/>
                    </a:ext>
                  </a:extLst>
                </p14:cNvPr>
                <p14:cNvContentPartPr/>
                <p14:nvPr/>
              </p14:nvContentPartPr>
              <p14:xfrm>
                <a:off x="3032234" y="4168825"/>
                <a:ext cx="190800" cy="291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6CBB7761-F573-4AA8-89A5-5634CD809A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23594" y="4160185"/>
                  <a:ext cx="208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BF6CEE5-08B7-47D5-8D01-9ECF496482C7}"/>
                    </a:ext>
                  </a:extLst>
                </p14:cNvPr>
                <p14:cNvContentPartPr/>
                <p14:nvPr/>
              </p14:nvContentPartPr>
              <p14:xfrm>
                <a:off x="3649274" y="4042465"/>
                <a:ext cx="78480" cy="1940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BF6CEE5-08B7-47D5-8D01-9ECF496482C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40274" y="4033465"/>
                  <a:ext cx="96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ED9F0180-633F-49C8-A85E-ACF6A0D3AAD0}"/>
                    </a:ext>
                  </a:extLst>
                </p14:cNvPr>
                <p14:cNvContentPartPr/>
                <p14:nvPr/>
              </p14:nvContentPartPr>
              <p14:xfrm>
                <a:off x="3548114" y="4161985"/>
                <a:ext cx="261000" cy="162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ED9F0180-633F-49C8-A85E-ACF6A0D3AAD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39114" y="4153345"/>
                  <a:ext cx="278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C660CE2-18C7-4B06-BA06-75E2EFFC7430}"/>
                    </a:ext>
                  </a:extLst>
                </p14:cNvPr>
                <p14:cNvContentPartPr/>
                <p14:nvPr/>
              </p14:nvContentPartPr>
              <p14:xfrm>
                <a:off x="4062194" y="3892345"/>
                <a:ext cx="439560" cy="3182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C660CE2-18C7-4B06-BA06-75E2EFFC74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53554" y="3883345"/>
                  <a:ext cx="457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33A2B27A-E154-4DB3-BBAC-1565A4FF7D5C}"/>
                    </a:ext>
                  </a:extLst>
                </p14:cNvPr>
                <p14:cNvContentPartPr/>
                <p14:nvPr/>
              </p14:nvContentPartPr>
              <p14:xfrm>
                <a:off x="4685714" y="4058305"/>
                <a:ext cx="255240" cy="1659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33A2B27A-E154-4DB3-BBAC-1565A4FF7D5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77074" y="4049665"/>
                  <a:ext cx="272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F3304904-8D0A-4BE4-A644-1C3D54848093}"/>
                    </a:ext>
                  </a:extLst>
                </p14:cNvPr>
                <p14:cNvContentPartPr/>
                <p14:nvPr/>
              </p14:nvContentPartPr>
              <p14:xfrm>
                <a:off x="5465474" y="4059025"/>
                <a:ext cx="286560" cy="61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F3304904-8D0A-4BE4-A644-1C3D5484809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56474" y="4050025"/>
                  <a:ext cx="304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14E6639-62B2-48F0-8DE2-3D5B3945282A}"/>
                    </a:ext>
                  </a:extLst>
                </p14:cNvPr>
                <p14:cNvContentPartPr/>
                <p14:nvPr/>
              </p14:nvContentPartPr>
              <p14:xfrm>
                <a:off x="5495354" y="4167745"/>
                <a:ext cx="285840" cy="378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814E6639-62B2-48F0-8DE2-3D5B3945282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86714" y="4158745"/>
                  <a:ext cx="303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760B75A9-2A4F-4BDB-A766-C3D960CE224E}"/>
                    </a:ext>
                  </a:extLst>
                </p14:cNvPr>
                <p14:cNvContentPartPr/>
                <p14:nvPr/>
              </p14:nvContentPartPr>
              <p14:xfrm>
                <a:off x="2101994" y="4392745"/>
                <a:ext cx="3045240" cy="2484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760B75A9-2A4F-4BDB-A766-C3D960CE22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92994" y="4384105"/>
                  <a:ext cx="306288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o 193">
            <a:extLst>
              <a:ext uri="{FF2B5EF4-FFF2-40B4-BE49-F238E27FC236}">
                <a16:creationId xmlns:a16="http://schemas.microsoft.com/office/drawing/2014/main" id="{ADE0F550-90CD-481E-A73B-6E39A3B7100C}"/>
              </a:ext>
            </a:extLst>
          </p:cNvPr>
          <p:cNvGrpSpPr/>
          <p:nvPr/>
        </p:nvGrpSpPr>
        <p:grpSpPr>
          <a:xfrm>
            <a:off x="3160034" y="4784065"/>
            <a:ext cx="1315800" cy="362520"/>
            <a:chOff x="3160034" y="4784065"/>
            <a:chExt cx="13158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81497869-AB01-4E77-B9F3-ECE77A1C222E}"/>
                    </a:ext>
                  </a:extLst>
                </p14:cNvPr>
                <p14:cNvContentPartPr/>
                <p14:nvPr/>
              </p14:nvContentPartPr>
              <p14:xfrm>
                <a:off x="3160034" y="4888105"/>
                <a:ext cx="266040" cy="2584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81497869-AB01-4E77-B9F3-ECE77A1C222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51034" y="4879465"/>
                  <a:ext cx="283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2F44DEA7-0E4D-4295-A549-974D6FAA9A04}"/>
                    </a:ext>
                  </a:extLst>
                </p14:cNvPr>
                <p14:cNvContentPartPr/>
                <p14:nvPr/>
              </p14:nvContentPartPr>
              <p14:xfrm>
                <a:off x="3502034" y="4784065"/>
                <a:ext cx="76680" cy="1332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2F44DEA7-0E4D-4295-A549-974D6FAA9A0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93034" y="4775065"/>
                  <a:ext cx="94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8FAD3892-DCF8-42BF-ACCD-DC5B79D0AE7B}"/>
                    </a:ext>
                  </a:extLst>
                </p14:cNvPr>
                <p14:cNvContentPartPr/>
                <p14:nvPr/>
              </p14:nvContentPartPr>
              <p14:xfrm>
                <a:off x="3655034" y="4865065"/>
                <a:ext cx="244440" cy="2498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8FAD3892-DCF8-42BF-ACCD-DC5B79D0AE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46394" y="4856065"/>
                  <a:ext cx="262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A0A244F9-B5C1-44EA-9421-D5FC5CD58DFC}"/>
                    </a:ext>
                  </a:extLst>
                </p14:cNvPr>
                <p14:cNvContentPartPr/>
                <p14:nvPr/>
              </p14:nvContentPartPr>
              <p14:xfrm>
                <a:off x="3779954" y="5054425"/>
                <a:ext cx="159480" cy="450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A0A244F9-B5C1-44EA-9421-D5FC5CD58DF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71314" y="5045785"/>
                  <a:ext cx="177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9F09DDCE-2F26-4D2B-AF2E-B92FC1E1A0AA}"/>
                    </a:ext>
                  </a:extLst>
                </p14:cNvPr>
                <p14:cNvContentPartPr/>
                <p14:nvPr/>
              </p14:nvContentPartPr>
              <p14:xfrm>
                <a:off x="4125914" y="4979545"/>
                <a:ext cx="349920" cy="1663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9F09DDCE-2F26-4D2B-AF2E-B92FC1E1A0A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16914" y="4970905"/>
                  <a:ext cx="36756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93" name="Entrada de lápiz 192">
                <a:extLst>
                  <a:ext uri="{FF2B5EF4-FFF2-40B4-BE49-F238E27FC236}">
                    <a16:creationId xmlns:a16="http://schemas.microsoft.com/office/drawing/2014/main" id="{F07F5F66-3765-4861-AA22-59DBDCBB1C86}"/>
                  </a:ext>
                </a:extLst>
              </p14:cNvPr>
              <p14:cNvContentPartPr/>
              <p14:nvPr/>
            </p14:nvContentPartPr>
            <p14:xfrm>
              <a:off x="8825354" y="4142545"/>
              <a:ext cx="230400" cy="211680"/>
            </p14:xfrm>
          </p:contentPart>
        </mc:Choice>
        <mc:Fallback xmlns="">
          <p:pic>
            <p:nvPicPr>
              <p:cNvPr id="193" name="Entrada de lápiz 192">
                <a:extLst>
                  <a:ext uri="{FF2B5EF4-FFF2-40B4-BE49-F238E27FC236}">
                    <a16:creationId xmlns:a16="http://schemas.microsoft.com/office/drawing/2014/main" id="{F07F5F66-3765-4861-AA22-59DBDCBB1C8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816354" y="4133905"/>
                <a:ext cx="2480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upo 200">
            <a:extLst>
              <a:ext uri="{FF2B5EF4-FFF2-40B4-BE49-F238E27FC236}">
                <a16:creationId xmlns:a16="http://schemas.microsoft.com/office/drawing/2014/main" id="{B7D630AD-52AD-4389-B888-28C77C62AAA3}"/>
              </a:ext>
            </a:extLst>
          </p:cNvPr>
          <p:cNvGrpSpPr/>
          <p:nvPr/>
        </p:nvGrpSpPr>
        <p:grpSpPr>
          <a:xfrm>
            <a:off x="2895794" y="3409945"/>
            <a:ext cx="4554360" cy="1993680"/>
            <a:chOff x="2895794" y="3409945"/>
            <a:chExt cx="4554360" cy="19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EE88DE63-B15F-48BF-9B64-BCB9006CF929}"/>
                    </a:ext>
                  </a:extLst>
                </p14:cNvPr>
                <p14:cNvContentPartPr/>
                <p14:nvPr/>
              </p14:nvContentPartPr>
              <p14:xfrm>
                <a:off x="2895794" y="3582745"/>
                <a:ext cx="4554360" cy="18208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EE88DE63-B15F-48BF-9B64-BCB9006CF92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87154" y="3574105"/>
                  <a:ext cx="4572000" cy="18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862DDA1A-1177-4AC0-AD3F-3ABB79307B1B}"/>
                    </a:ext>
                  </a:extLst>
                </p14:cNvPr>
                <p14:cNvContentPartPr/>
                <p14:nvPr/>
              </p14:nvContentPartPr>
              <p14:xfrm>
                <a:off x="3047354" y="3409945"/>
                <a:ext cx="4141440" cy="19533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862DDA1A-1177-4AC0-AD3F-3ABB79307B1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38354" y="3401305"/>
                  <a:ext cx="4159080" cy="19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48803060-5EED-4013-ACA4-5C1C9F6B39B7}"/>
              </a:ext>
            </a:extLst>
          </p:cNvPr>
          <p:cNvGrpSpPr/>
          <p:nvPr/>
        </p:nvGrpSpPr>
        <p:grpSpPr>
          <a:xfrm>
            <a:off x="1381634" y="136105"/>
            <a:ext cx="9875160" cy="822240"/>
            <a:chOff x="1381634" y="136105"/>
            <a:chExt cx="987516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8665CF6-76F7-4AAB-B181-56D8125DDFE0}"/>
                    </a:ext>
                  </a:extLst>
                </p14:cNvPr>
                <p14:cNvContentPartPr/>
                <p14:nvPr/>
              </p14:nvContentPartPr>
              <p14:xfrm>
                <a:off x="6286994" y="471985"/>
                <a:ext cx="346320" cy="11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8665CF6-76F7-4AAB-B181-56D8125DDFE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77994" y="463345"/>
                  <a:ext cx="363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8828629-DEFC-49F2-BCE1-415A1BB4CF3D}"/>
                    </a:ext>
                  </a:extLst>
                </p14:cNvPr>
                <p14:cNvContentPartPr/>
                <p14:nvPr/>
              </p14:nvContentPartPr>
              <p14:xfrm>
                <a:off x="6655994" y="336625"/>
                <a:ext cx="275040" cy="2397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8828629-DEFC-49F2-BCE1-415A1BB4CF3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46994" y="327625"/>
                  <a:ext cx="292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851CA2A-C421-4D71-869C-4DDAC6C73DD0}"/>
                    </a:ext>
                  </a:extLst>
                </p14:cNvPr>
                <p14:cNvContentPartPr/>
                <p14:nvPr/>
              </p14:nvContentPartPr>
              <p14:xfrm>
                <a:off x="7264034" y="371185"/>
                <a:ext cx="275760" cy="1659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851CA2A-C421-4D71-869C-4DDAC6C73D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55034" y="362185"/>
                  <a:ext cx="293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6276EB9-7A37-4888-8078-A0D2F3145E9D}"/>
                    </a:ext>
                  </a:extLst>
                </p14:cNvPr>
                <p14:cNvContentPartPr/>
                <p14:nvPr/>
              </p14:nvContentPartPr>
              <p14:xfrm>
                <a:off x="7326314" y="442105"/>
                <a:ext cx="97200" cy="381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6276EB9-7A37-4888-8078-A0D2F3145E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17674" y="433105"/>
                  <a:ext cx="114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C690AD3-CF05-4A6A-A814-0E3E957BA2B5}"/>
                    </a:ext>
                  </a:extLst>
                </p14:cNvPr>
                <p14:cNvContentPartPr/>
                <p14:nvPr/>
              </p14:nvContentPartPr>
              <p14:xfrm>
                <a:off x="7275194" y="368305"/>
                <a:ext cx="175680" cy="738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C690AD3-CF05-4A6A-A814-0E3E957BA2B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66554" y="359305"/>
                  <a:ext cx="193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5F53552-7409-45F4-B4FF-6AF5939291B5}"/>
                    </a:ext>
                  </a:extLst>
                </p14:cNvPr>
                <p14:cNvContentPartPr/>
                <p14:nvPr/>
              </p14:nvContentPartPr>
              <p14:xfrm>
                <a:off x="7608194" y="340945"/>
                <a:ext cx="179280" cy="1458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5F53552-7409-45F4-B4FF-6AF5939291B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99194" y="331945"/>
                  <a:ext cx="196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0A43BB2-B5CF-404D-B4C2-ED15D1A07C59}"/>
                    </a:ext>
                  </a:extLst>
                </p14:cNvPr>
                <p14:cNvContentPartPr/>
                <p14:nvPr/>
              </p14:nvContentPartPr>
              <p14:xfrm>
                <a:off x="7886114" y="335185"/>
                <a:ext cx="70560" cy="1321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0A43BB2-B5CF-404D-B4C2-ED15D1A07C5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77114" y="326545"/>
                  <a:ext cx="88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9929136E-9786-4BB6-A15C-674E79D21215}"/>
                    </a:ext>
                  </a:extLst>
                </p14:cNvPr>
                <p14:cNvContentPartPr/>
                <p14:nvPr/>
              </p14:nvContentPartPr>
              <p14:xfrm>
                <a:off x="7730954" y="342385"/>
                <a:ext cx="380880" cy="360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9929136E-9786-4BB6-A15C-674E79D212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1954" y="333385"/>
                  <a:ext cx="398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97C73F78-6509-4C2C-B1F7-CE4B1E39191A}"/>
                    </a:ext>
                  </a:extLst>
                </p14:cNvPr>
                <p14:cNvContentPartPr/>
                <p14:nvPr/>
              </p14:nvContentPartPr>
              <p14:xfrm>
                <a:off x="8089154" y="294145"/>
                <a:ext cx="279720" cy="1893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97C73F78-6509-4C2C-B1F7-CE4B1E3919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80154" y="285145"/>
                  <a:ext cx="297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D2EFBA0-2A36-4094-9E2B-0F32B3DA341A}"/>
                    </a:ext>
                  </a:extLst>
                </p14:cNvPr>
                <p14:cNvContentPartPr/>
                <p14:nvPr/>
              </p14:nvContentPartPr>
              <p14:xfrm>
                <a:off x="8949194" y="313945"/>
                <a:ext cx="71280" cy="1569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D2EFBA0-2A36-4094-9E2B-0F32B3DA341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40194" y="305305"/>
                  <a:ext cx="88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73B2F5DA-7C81-4031-8C3D-3F3C080BC38F}"/>
                    </a:ext>
                  </a:extLst>
                </p14:cNvPr>
                <p14:cNvContentPartPr/>
                <p14:nvPr/>
              </p14:nvContentPartPr>
              <p14:xfrm>
                <a:off x="8884394" y="385225"/>
                <a:ext cx="429480" cy="1155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73B2F5DA-7C81-4031-8C3D-3F3C080BC38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75394" y="376225"/>
                  <a:ext cx="447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669CBA8D-C18B-4EDA-A0F3-7CCAFDDBD417}"/>
                    </a:ext>
                  </a:extLst>
                </p14:cNvPr>
                <p14:cNvContentPartPr/>
                <p14:nvPr/>
              </p14:nvContentPartPr>
              <p14:xfrm>
                <a:off x="9366794" y="393145"/>
                <a:ext cx="55080" cy="932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669CBA8D-C18B-4EDA-A0F3-7CCAFDDBD4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57794" y="384505"/>
                  <a:ext cx="72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0105D2F-7A06-420F-8A43-126D5C9E74FA}"/>
                    </a:ext>
                  </a:extLst>
                </p14:cNvPr>
                <p14:cNvContentPartPr/>
                <p14:nvPr/>
              </p14:nvContentPartPr>
              <p14:xfrm>
                <a:off x="9257354" y="260305"/>
                <a:ext cx="378000" cy="2505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0105D2F-7A06-420F-8A43-126D5C9E74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48354" y="251305"/>
                  <a:ext cx="395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8E980DB8-276C-4BF3-ABA2-327C42CF2DF2}"/>
                    </a:ext>
                  </a:extLst>
                </p14:cNvPr>
                <p14:cNvContentPartPr/>
                <p14:nvPr/>
              </p14:nvContentPartPr>
              <p14:xfrm>
                <a:off x="9462554" y="328705"/>
                <a:ext cx="245520" cy="1054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8E980DB8-276C-4BF3-ABA2-327C42CF2DF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53914" y="319705"/>
                  <a:ext cx="263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A7BE9C88-D7F3-4CA4-BC78-29F6B6C551D8}"/>
                    </a:ext>
                  </a:extLst>
                </p14:cNvPr>
                <p14:cNvContentPartPr/>
                <p14:nvPr/>
              </p14:nvContentPartPr>
              <p14:xfrm>
                <a:off x="9774314" y="410785"/>
                <a:ext cx="170280" cy="1173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A7BE9C88-D7F3-4CA4-BC78-29F6B6C551D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65314" y="401785"/>
                  <a:ext cx="187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5D94EE2E-5975-4433-BCEC-E03E04D23481}"/>
                    </a:ext>
                  </a:extLst>
                </p14:cNvPr>
                <p14:cNvContentPartPr/>
                <p14:nvPr/>
              </p14:nvContentPartPr>
              <p14:xfrm>
                <a:off x="9884474" y="136105"/>
                <a:ext cx="64440" cy="824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5D94EE2E-5975-4433-BCEC-E03E04D2348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75834" y="127105"/>
                  <a:ext cx="82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BDB3F0FC-AE7F-4198-A452-ED59CA0817CF}"/>
                    </a:ext>
                  </a:extLst>
                </p14:cNvPr>
                <p14:cNvContentPartPr/>
                <p14:nvPr/>
              </p14:nvContentPartPr>
              <p14:xfrm>
                <a:off x="9988514" y="334465"/>
                <a:ext cx="285480" cy="1544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BDB3F0FC-AE7F-4198-A452-ED59CA0817C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79874" y="325825"/>
                  <a:ext cx="303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004DBBBD-F7FF-4C2A-BFFA-2FE52AC0FB61}"/>
                    </a:ext>
                  </a:extLst>
                </p14:cNvPr>
                <p14:cNvContentPartPr/>
                <p14:nvPr/>
              </p14:nvContentPartPr>
              <p14:xfrm>
                <a:off x="10319354" y="321145"/>
                <a:ext cx="227520" cy="2066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004DBBBD-F7FF-4C2A-BFFA-2FE52AC0FB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10714" y="312505"/>
                  <a:ext cx="245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13A30AE1-F912-42F8-998C-6D02FAF4CAB8}"/>
                    </a:ext>
                  </a:extLst>
                </p14:cNvPr>
                <p14:cNvContentPartPr/>
                <p14:nvPr/>
              </p14:nvContentPartPr>
              <p14:xfrm>
                <a:off x="10291994" y="454705"/>
                <a:ext cx="131400" cy="151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13A30AE1-F912-42F8-998C-6D02FAF4CA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83354" y="445705"/>
                  <a:ext cx="149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CF4D670-3E57-45DB-9CA1-1C89C1F5CD86}"/>
                    </a:ext>
                  </a:extLst>
                </p14:cNvPr>
                <p14:cNvContentPartPr/>
                <p14:nvPr/>
              </p14:nvContentPartPr>
              <p14:xfrm>
                <a:off x="10266434" y="365065"/>
                <a:ext cx="298440" cy="316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CF4D670-3E57-45DB-9CA1-1C89C1F5CD8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57434" y="356425"/>
                  <a:ext cx="316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A39122C-575B-4390-B1F5-4E551D8B5453}"/>
                    </a:ext>
                  </a:extLst>
                </p14:cNvPr>
                <p14:cNvContentPartPr/>
                <p14:nvPr/>
              </p14:nvContentPartPr>
              <p14:xfrm>
                <a:off x="10650194" y="329425"/>
                <a:ext cx="290160" cy="2185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A39122C-575B-4390-B1F5-4E551D8B545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41194" y="320425"/>
                  <a:ext cx="307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6D38C53-9542-47B5-A63E-E4EEACDF0C4D}"/>
                    </a:ext>
                  </a:extLst>
                </p14:cNvPr>
                <p14:cNvContentPartPr/>
                <p14:nvPr/>
              </p14:nvContentPartPr>
              <p14:xfrm>
                <a:off x="10775834" y="256345"/>
                <a:ext cx="218880" cy="1148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6D38C53-9542-47B5-A63E-E4EEACDF0C4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67194" y="247705"/>
                  <a:ext cx="236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4279E5DF-819C-4FED-BD86-310EC44BF169}"/>
                    </a:ext>
                  </a:extLst>
                </p14:cNvPr>
                <p14:cNvContentPartPr/>
                <p14:nvPr/>
              </p14:nvContentPartPr>
              <p14:xfrm>
                <a:off x="11103434" y="277945"/>
                <a:ext cx="153360" cy="2638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4279E5DF-819C-4FED-BD86-310EC44BF1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94434" y="268945"/>
                  <a:ext cx="1710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B5F0791-FD9A-4F2D-98BF-A408B22C42B7}"/>
                    </a:ext>
                  </a:extLst>
                </p14:cNvPr>
                <p14:cNvContentPartPr/>
                <p14:nvPr/>
              </p14:nvContentPartPr>
              <p14:xfrm>
                <a:off x="7275914" y="827665"/>
                <a:ext cx="300600" cy="1306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B5F0791-FD9A-4F2D-98BF-A408B22C42B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66914" y="818665"/>
                  <a:ext cx="318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FFB1F990-5A76-4D3A-B304-D8A8BFE9B921}"/>
                    </a:ext>
                  </a:extLst>
                </p14:cNvPr>
                <p14:cNvContentPartPr/>
                <p14:nvPr/>
              </p14:nvContentPartPr>
              <p14:xfrm>
                <a:off x="7632314" y="823345"/>
                <a:ext cx="204840" cy="1274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FFB1F990-5A76-4D3A-B304-D8A8BFE9B9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23674" y="814345"/>
                  <a:ext cx="222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333D414-E7BF-4091-B446-3D1EA37BA9C2}"/>
                    </a:ext>
                  </a:extLst>
                </p14:cNvPr>
                <p14:cNvContentPartPr/>
                <p14:nvPr/>
              </p14:nvContentPartPr>
              <p14:xfrm>
                <a:off x="8460314" y="801745"/>
                <a:ext cx="279360" cy="1378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333D414-E7BF-4091-B446-3D1EA37BA9C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51674" y="792745"/>
                  <a:ext cx="29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C43F313-1FED-45A2-992B-ECE557BAB6F8}"/>
                    </a:ext>
                  </a:extLst>
                </p14:cNvPr>
                <p14:cNvContentPartPr/>
                <p14:nvPr/>
              </p14:nvContentPartPr>
              <p14:xfrm>
                <a:off x="8511074" y="875185"/>
                <a:ext cx="92520" cy="118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C43F313-1FED-45A2-992B-ECE557BAB6F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02434" y="866185"/>
                  <a:ext cx="110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C6519AD-3A7D-4DB5-A3E4-583C615BAE9E}"/>
                    </a:ext>
                  </a:extLst>
                </p14:cNvPr>
                <p14:cNvContentPartPr/>
                <p14:nvPr/>
              </p14:nvContentPartPr>
              <p14:xfrm>
                <a:off x="8409194" y="808585"/>
                <a:ext cx="203040" cy="572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C6519AD-3A7D-4DB5-A3E4-583C615BAE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00194" y="799585"/>
                  <a:ext cx="220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C38532DE-C057-4172-89F1-D678828AA5DF}"/>
                    </a:ext>
                  </a:extLst>
                </p14:cNvPr>
                <p14:cNvContentPartPr/>
                <p14:nvPr/>
              </p14:nvContentPartPr>
              <p14:xfrm>
                <a:off x="8793674" y="768625"/>
                <a:ext cx="164880" cy="1886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C38532DE-C057-4172-89F1-D678828AA5D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84674" y="759625"/>
                  <a:ext cx="182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321AC196-D4A8-4002-8452-8BEC50AD529B}"/>
                    </a:ext>
                  </a:extLst>
                </p14:cNvPr>
                <p14:cNvContentPartPr/>
                <p14:nvPr/>
              </p14:nvContentPartPr>
              <p14:xfrm>
                <a:off x="9317834" y="792025"/>
                <a:ext cx="230760" cy="1418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321AC196-D4A8-4002-8452-8BEC50AD52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09194" y="783025"/>
                  <a:ext cx="248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DE23AB66-3D21-4CDD-B9E6-22BFFB545460}"/>
                    </a:ext>
                  </a:extLst>
                </p14:cNvPr>
                <p14:cNvContentPartPr/>
                <p14:nvPr/>
              </p14:nvContentPartPr>
              <p14:xfrm>
                <a:off x="9688634" y="765385"/>
                <a:ext cx="262440" cy="1717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DE23AB66-3D21-4CDD-B9E6-22BFFB5454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79634" y="756385"/>
                  <a:ext cx="280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2EBBEF4A-08E8-4A22-8DCE-B8A01A0D0E45}"/>
                    </a:ext>
                  </a:extLst>
                </p14:cNvPr>
                <p14:cNvContentPartPr/>
                <p14:nvPr/>
              </p14:nvContentPartPr>
              <p14:xfrm>
                <a:off x="9725714" y="659545"/>
                <a:ext cx="34560" cy="680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2EBBEF4A-08E8-4A22-8DCE-B8A01A0D0E4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717074" y="650905"/>
                  <a:ext cx="52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BDB3847-796F-466A-AE45-4523070BC959}"/>
                    </a:ext>
                  </a:extLst>
                </p14:cNvPr>
                <p14:cNvContentPartPr/>
                <p14:nvPr/>
              </p14:nvContentPartPr>
              <p14:xfrm>
                <a:off x="9965834" y="756385"/>
                <a:ext cx="245880" cy="1612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BDB3847-796F-466A-AE45-4523070BC95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56834" y="747385"/>
                  <a:ext cx="263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491AF0B-DF6A-4F74-80EB-1FDD43072DBB}"/>
                    </a:ext>
                  </a:extLst>
                </p14:cNvPr>
                <p14:cNvContentPartPr/>
                <p14:nvPr/>
              </p14:nvContentPartPr>
              <p14:xfrm>
                <a:off x="10247714" y="686545"/>
                <a:ext cx="83520" cy="2023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491AF0B-DF6A-4F74-80EB-1FDD43072DB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39074" y="677545"/>
                  <a:ext cx="101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8D5A25D3-2AF7-4240-8A67-D30E852E0820}"/>
                    </a:ext>
                  </a:extLst>
                </p14:cNvPr>
                <p14:cNvContentPartPr/>
                <p14:nvPr/>
              </p14:nvContentPartPr>
              <p14:xfrm>
                <a:off x="10414034" y="764665"/>
                <a:ext cx="63720" cy="1270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8D5A25D3-2AF7-4240-8A67-D30E852E082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05394" y="755665"/>
                  <a:ext cx="81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4E8CA6A-A7BE-4C82-853F-B69B63F87A8F}"/>
                    </a:ext>
                  </a:extLst>
                </p14:cNvPr>
                <p14:cNvContentPartPr/>
                <p14:nvPr/>
              </p14:nvContentPartPr>
              <p14:xfrm>
                <a:off x="10393514" y="770785"/>
                <a:ext cx="303120" cy="1724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4E8CA6A-A7BE-4C82-853F-B69B63F87A8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384874" y="762145"/>
                  <a:ext cx="320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CB6797CD-AA7E-4C0C-B988-058E8A741361}"/>
                    </a:ext>
                  </a:extLst>
                </p14:cNvPr>
                <p14:cNvContentPartPr/>
                <p14:nvPr/>
              </p14:nvContentPartPr>
              <p14:xfrm>
                <a:off x="10744154" y="770425"/>
                <a:ext cx="353520" cy="1681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CB6797CD-AA7E-4C0C-B988-058E8A7413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735514" y="761425"/>
                  <a:ext cx="371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603D98F-E53F-49DD-8FEB-4DC65854D19F}"/>
                    </a:ext>
                  </a:extLst>
                </p14:cNvPr>
                <p14:cNvContentPartPr/>
                <p14:nvPr/>
              </p14:nvContentPartPr>
              <p14:xfrm>
                <a:off x="1381634" y="207025"/>
                <a:ext cx="4698360" cy="578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603D98F-E53F-49DD-8FEB-4DC65854D1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72994" y="198025"/>
                  <a:ext cx="4716000" cy="59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05CCC49D-BC2F-4A7C-A909-3232E4CF9DEC}"/>
                  </a:ext>
                </a:extLst>
              </p14:cNvPr>
              <p14:cNvContentPartPr/>
              <p14:nvPr/>
            </p14:nvContentPartPr>
            <p14:xfrm>
              <a:off x="1363634" y="93625"/>
              <a:ext cx="4628520" cy="9036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05CCC49D-BC2F-4A7C-A909-3232E4CF9DE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354994" y="84625"/>
                <a:ext cx="464616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5142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669132-6426-466D-BAFA-86EB53711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491851"/>
            <a:ext cx="9639300" cy="549592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C2A228A-1210-4A99-9B54-BD292808B719}"/>
              </a:ext>
            </a:extLst>
          </p:cNvPr>
          <p:cNvGrpSpPr/>
          <p:nvPr/>
        </p:nvGrpSpPr>
        <p:grpSpPr>
          <a:xfrm>
            <a:off x="1872674" y="5104105"/>
            <a:ext cx="1046880" cy="247680"/>
            <a:chOff x="1872674" y="5104105"/>
            <a:chExt cx="104688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8F3FF62-6F66-48F0-85D0-6C16AB0B2FC3}"/>
                    </a:ext>
                  </a:extLst>
                </p14:cNvPr>
                <p14:cNvContentPartPr/>
                <p14:nvPr/>
              </p14:nvContentPartPr>
              <p14:xfrm>
                <a:off x="1872674" y="5276545"/>
                <a:ext cx="248400" cy="17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8F3FF62-6F66-48F0-85D0-6C16AB0B2F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63674" y="5267905"/>
                  <a:ext cx="266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62F7D7D-5B35-426D-AC23-DA55A08DE4A5}"/>
                    </a:ext>
                  </a:extLst>
                </p14:cNvPr>
                <p14:cNvContentPartPr/>
                <p14:nvPr/>
              </p14:nvContentPartPr>
              <p14:xfrm>
                <a:off x="2260034" y="5225785"/>
                <a:ext cx="226080" cy="1238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62F7D7D-5B35-426D-AC23-DA55A08DE4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51394" y="5217145"/>
                  <a:ext cx="24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33DE7AC-CAD7-419E-8A00-C1AC5BCC0991}"/>
                    </a:ext>
                  </a:extLst>
                </p14:cNvPr>
                <p14:cNvContentPartPr/>
                <p14:nvPr/>
              </p14:nvContentPartPr>
              <p14:xfrm>
                <a:off x="2507354" y="5104105"/>
                <a:ext cx="21960" cy="90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33DE7AC-CAD7-419E-8A00-C1AC5BCC09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98714" y="5095105"/>
                  <a:ext cx="39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3650255-16FE-4245-8AB9-12ED8B9D675C}"/>
                    </a:ext>
                  </a:extLst>
                </p14:cNvPr>
                <p14:cNvContentPartPr/>
                <p14:nvPr/>
              </p14:nvContentPartPr>
              <p14:xfrm>
                <a:off x="2568914" y="5171425"/>
                <a:ext cx="129600" cy="1724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3650255-16FE-4245-8AB9-12ED8B9D67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60274" y="5162425"/>
                  <a:ext cx="147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3A1C43B3-3BE3-409D-9CD8-8B10179DF6FA}"/>
                    </a:ext>
                  </a:extLst>
                </p14:cNvPr>
                <p14:cNvContentPartPr/>
                <p14:nvPr/>
              </p14:nvContentPartPr>
              <p14:xfrm>
                <a:off x="2542274" y="5300305"/>
                <a:ext cx="140400" cy="212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3A1C43B3-3BE3-409D-9CD8-8B10179DF6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33274" y="5291305"/>
                  <a:ext cx="158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3C47AEF-0613-43D1-A80E-0E892AED78FE}"/>
                    </a:ext>
                  </a:extLst>
                </p14:cNvPr>
                <p14:cNvContentPartPr/>
                <p14:nvPr/>
              </p14:nvContentPartPr>
              <p14:xfrm>
                <a:off x="2742434" y="5212105"/>
                <a:ext cx="177120" cy="1396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3C47AEF-0613-43D1-A80E-0E892AED78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33794" y="5203465"/>
                  <a:ext cx="1947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63A8E38-461A-4E2C-8750-2F6ACFDA8536}"/>
              </a:ext>
            </a:extLst>
          </p:cNvPr>
          <p:cNvGrpSpPr/>
          <p:nvPr/>
        </p:nvGrpSpPr>
        <p:grpSpPr>
          <a:xfrm>
            <a:off x="5111234" y="4668865"/>
            <a:ext cx="1258560" cy="244080"/>
            <a:chOff x="5111234" y="4668865"/>
            <a:chExt cx="125856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9C23CA6-FF4F-401C-B9F1-ECD947965B45}"/>
                    </a:ext>
                  </a:extLst>
                </p14:cNvPr>
                <p14:cNvContentPartPr/>
                <p14:nvPr/>
              </p14:nvContentPartPr>
              <p14:xfrm>
                <a:off x="5196914" y="4757065"/>
                <a:ext cx="45720" cy="1051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9C23CA6-FF4F-401C-B9F1-ECD947965B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87914" y="4748065"/>
                  <a:ext cx="63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CFB3F71-091C-4A0D-B9D7-5DC1A590AB0A}"/>
                    </a:ext>
                  </a:extLst>
                </p14:cNvPr>
                <p14:cNvContentPartPr/>
                <p14:nvPr/>
              </p14:nvContentPartPr>
              <p14:xfrm>
                <a:off x="5111234" y="4745545"/>
                <a:ext cx="279360" cy="1389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CFB3F71-091C-4A0D-B9D7-5DC1A590AB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02234" y="4736545"/>
                  <a:ext cx="297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AF676F8-695E-496B-9BC6-2A3A2F831487}"/>
                    </a:ext>
                  </a:extLst>
                </p14:cNvPr>
                <p14:cNvContentPartPr/>
                <p14:nvPr/>
              </p14:nvContentPartPr>
              <p14:xfrm>
                <a:off x="5447834" y="4820425"/>
                <a:ext cx="57960" cy="925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AF676F8-695E-496B-9BC6-2A3A2F83148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39194" y="4811785"/>
                  <a:ext cx="75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B3CF1FB-82D4-4692-BD76-4D529EE68475}"/>
                    </a:ext>
                  </a:extLst>
                </p14:cNvPr>
                <p14:cNvContentPartPr/>
                <p14:nvPr/>
              </p14:nvContentPartPr>
              <p14:xfrm>
                <a:off x="5600834" y="4738705"/>
                <a:ext cx="267480" cy="982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B3CF1FB-82D4-4692-BD76-4D529EE684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92194" y="4729705"/>
                  <a:ext cx="285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69D5811C-63CD-46EA-9B24-CD7337DF0474}"/>
                    </a:ext>
                  </a:extLst>
                </p14:cNvPr>
                <p14:cNvContentPartPr/>
                <p14:nvPr/>
              </p14:nvContentPartPr>
              <p14:xfrm>
                <a:off x="5926634" y="4708825"/>
                <a:ext cx="101160" cy="1357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69D5811C-63CD-46EA-9B24-CD7337DF04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17634" y="4699825"/>
                  <a:ext cx="118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BA37D6B-F014-4ACD-A143-0DC9FB401A4C}"/>
                    </a:ext>
                  </a:extLst>
                </p14:cNvPr>
                <p14:cNvContentPartPr/>
                <p14:nvPr/>
              </p14:nvContentPartPr>
              <p14:xfrm>
                <a:off x="5858594" y="4680385"/>
                <a:ext cx="257400" cy="576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BA37D6B-F014-4ACD-A143-0DC9FB401A4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9954" y="4671745"/>
                  <a:ext cx="275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85D314B-B9A5-411D-BD87-6277812ACEA2}"/>
                    </a:ext>
                  </a:extLst>
                </p14:cNvPr>
                <p14:cNvContentPartPr/>
                <p14:nvPr/>
              </p14:nvContentPartPr>
              <p14:xfrm>
                <a:off x="5902514" y="4780825"/>
                <a:ext cx="236160" cy="16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85D314B-B9A5-411D-BD87-6277812ACE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3514" y="4771825"/>
                  <a:ext cx="253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C271F5B-8288-4206-938E-8F161E7E7040}"/>
                    </a:ext>
                  </a:extLst>
                </p14:cNvPr>
                <p14:cNvContentPartPr/>
                <p14:nvPr/>
              </p14:nvContentPartPr>
              <p14:xfrm>
                <a:off x="6254234" y="4699465"/>
                <a:ext cx="45360" cy="1072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C271F5B-8288-4206-938E-8F161E7E704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45234" y="4690825"/>
                  <a:ext cx="63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4452495A-0803-40E8-8C58-EDEDBC5AA7A2}"/>
                    </a:ext>
                  </a:extLst>
                </p14:cNvPr>
                <p14:cNvContentPartPr/>
                <p14:nvPr/>
              </p14:nvContentPartPr>
              <p14:xfrm>
                <a:off x="6130034" y="4668865"/>
                <a:ext cx="239760" cy="550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4452495A-0803-40E8-8C58-EDEDBC5AA7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21034" y="4659865"/>
                  <a:ext cx="257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FB19388-995C-49AE-88ED-F343516DAA7D}"/>
                    </a:ext>
                  </a:extLst>
                </p14:cNvPr>
                <p14:cNvContentPartPr/>
                <p14:nvPr/>
              </p14:nvContentPartPr>
              <p14:xfrm>
                <a:off x="6241634" y="4748425"/>
                <a:ext cx="101520" cy="237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FB19388-995C-49AE-88ED-F343516DAA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32994" y="4739785"/>
                  <a:ext cx="1191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64B7EE8E-5899-46FA-81B7-04D04CEB7176}"/>
              </a:ext>
            </a:extLst>
          </p:cNvPr>
          <p:cNvGrpSpPr/>
          <p:nvPr/>
        </p:nvGrpSpPr>
        <p:grpSpPr>
          <a:xfrm>
            <a:off x="5150474" y="5240905"/>
            <a:ext cx="429840" cy="168480"/>
            <a:chOff x="5150474" y="5240905"/>
            <a:chExt cx="42984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2B69EA99-0312-435B-93C3-888BBB2124F1}"/>
                    </a:ext>
                  </a:extLst>
                </p14:cNvPr>
                <p14:cNvContentPartPr/>
                <p14:nvPr/>
              </p14:nvContentPartPr>
              <p14:xfrm>
                <a:off x="5215274" y="5256025"/>
                <a:ext cx="33480" cy="129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2B69EA99-0312-435B-93C3-888BBB2124F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06274" y="5247385"/>
                  <a:ext cx="51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DF4F632-B998-4455-A4AC-862D44283582}"/>
                    </a:ext>
                  </a:extLst>
                </p14:cNvPr>
                <p14:cNvContentPartPr/>
                <p14:nvPr/>
              </p14:nvContentPartPr>
              <p14:xfrm>
                <a:off x="5150474" y="5240905"/>
                <a:ext cx="262800" cy="1674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DF4F632-B998-4455-A4AC-862D4428358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41834" y="5231905"/>
                  <a:ext cx="280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439ABFD-9E26-4B37-9A34-59E881B2E077}"/>
                    </a:ext>
                  </a:extLst>
                </p14:cNvPr>
                <p14:cNvContentPartPr/>
                <p14:nvPr/>
              </p14:nvContentPartPr>
              <p14:xfrm>
                <a:off x="5372954" y="5259985"/>
                <a:ext cx="207360" cy="1494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439ABFD-9E26-4B37-9A34-59E881B2E0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63954" y="5250985"/>
                  <a:ext cx="2250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65A18DF-01DE-4FAF-A45B-87A713750EC3}"/>
              </a:ext>
            </a:extLst>
          </p:cNvPr>
          <p:cNvGrpSpPr/>
          <p:nvPr/>
        </p:nvGrpSpPr>
        <p:grpSpPr>
          <a:xfrm>
            <a:off x="5823674" y="5181865"/>
            <a:ext cx="622080" cy="198720"/>
            <a:chOff x="5823674" y="5181865"/>
            <a:chExt cx="6220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F4AC244-896A-473A-A430-4E4B102D5DF8}"/>
                    </a:ext>
                  </a:extLst>
                </p14:cNvPr>
                <p14:cNvContentPartPr/>
                <p14:nvPr/>
              </p14:nvContentPartPr>
              <p14:xfrm>
                <a:off x="5823674" y="5257825"/>
                <a:ext cx="154080" cy="1227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F4AC244-896A-473A-A430-4E4B102D5D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14674" y="5248825"/>
                  <a:ext cx="171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1E6462B-A82B-4B7E-801A-BA3945BF8CE2}"/>
                    </a:ext>
                  </a:extLst>
                </p14:cNvPr>
                <p14:cNvContentPartPr/>
                <p14:nvPr/>
              </p14:nvContentPartPr>
              <p14:xfrm>
                <a:off x="6013754" y="5204905"/>
                <a:ext cx="68760" cy="1580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1E6462B-A82B-4B7E-801A-BA3945BF8CE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05114" y="5196265"/>
                  <a:ext cx="86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FE5100B-F22D-4E8F-BFE4-46DFBDB7C762}"/>
                    </a:ext>
                  </a:extLst>
                </p14:cNvPr>
                <p14:cNvContentPartPr/>
                <p14:nvPr/>
              </p14:nvContentPartPr>
              <p14:xfrm>
                <a:off x="5965514" y="5203465"/>
                <a:ext cx="200160" cy="475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FE5100B-F22D-4E8F-BFE4-46DFBDB7C76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56514" y="5194465"/>
                  <a:ext cx="217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CB9CFA6-3ACC-4D5E-A9FC-54E5AA1834D2}"/>
                    </a:ext>
                  </a:extLst>
                </p14:cNvPr>
                <p14:cNvContentPartPr/>
                <p14:nvPr/>
              </p14:nvContentPartPr>
              <p14:xfrm>
                <a:off x="5996474" y="5264665"/>
                <a:ext cx="249840" cy="52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CB9CFA6-3ACC-4D5E-A9FC-54E5AA1834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87834" y="5256025"/>
                  <a:ext cx="267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F63BEAE-9873-4055-8D53-B281CF72B3B3}"/>
                    </a:ext>
                  </a:extLst>
                </p14:cNvPr>
                <p14:cNvContentPartPr/>
                <p14:nvPr/>
              </p14:nvContentPartPr>
              <p14:xfrm>
                <a:off x="6324074" y="5226145"/>
                <a:ext cx="32040" cy="1519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F63BEAE-9873-4055-8D53-B281CF72B3B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15434" y="5217145"/>
                  <a:ext cx="49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9A7EC6A-3798-4727-BDF9-6AC109AC6A58}"/>
                    </a:ext>
                  </a:extLst>
                </p14:cNvPr>
                <p14:cNvContentPartPr/>
                <p14:nvPr/>
              </p14:nvContentPartPr>
              <p14:xfrm>
                <a:off x="6225074" y="5181865"/>
                <a:ext cx="216720" cy="702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9A7EC6A-3798-4727-BDF9-6AC109AC6A5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16074" y="5173225"/>
                  <a:ext cx="234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2957519-A4C4-401B-9B9A-B0980038F3A8}"/>
                    </a:ext>
                  </a:extLst>
                </p14:cNvPr>
                <p14:cNvContentPartPr/>
                <p14:nvPr/>
              </p14:nvContentPartPr>
              <p14:xfrm>
                <a:off x="6289154" y="5275105"/>
                <a:ext cx="156600" cy="349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2957519-A4C4-401B-9B9A-B0980038F3A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80514" y="5266465"/>
                  <a:ext cx="1742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CEF29A77-F021-43E7-A8F5-F6791201808F}"/>
              </a:ext>
            </a:extLst>
          </p:cNvPr>
          <p:cNvGrpSpPr/>
          <p:nvPr/>
        </p:nvGrpSpPr>
        <p:grpSpPr>
          <a:xfrm>
            <a:off x="750554" y="5702065"/>
            <a:ext cx="417240" cy="179640"/>
            <a:chOff x="750554" y="5702065"/>
            <a:chExt cx="41724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2328994-631D-4CB0-9210-B6EBD85793E9}"/>
                    </a:ext>
                  </a:extLst>
                </p14:cNvPr>
                <p14:cNvContentPartPr/>
                <p14:nvPr/>
              </p14:nvContentPartPr>
              <p14:xfrm>
                <a:off x="866474" y="5702065"/>
                <a:ext cx="24120" cy="1458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2328994-631D-4CB0-9210-B6EBD85793E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7834" y="5693425"/>
                  <a:ext cx="41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152E548-CEAF-4761-9D50-95755BEC9318}"/>
                    </a:ext>
                  </a:extLst>
                </p14:cNvPr>
                <p14:cNvContentPartPr/>
                <p14:nvPr/>
              </p14:nvContentPartPr>
              <p14:xfrm>
                <a:off x="750554" y="5711065"/>
                <a:ext cx="260640" cy="1630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152E548-CEAF-4761-9D50-95755BEC931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1554" y="5702425"/>
                  <a:ext cx="278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6A6E6B7-F32C-428D-9E9A-C2F0B5253198}"/>
                    </a:ext>
                  </a:extLst>
                </p14:cNvPr>
                <p14:cNvContentPartPr/>
                <p14:nvPr/>
              </p14:nvContentPartPr>
              <p14:xfrm>
                <a:off x="1132874" y="5757865"/>
                <a:ext cx="34920" cy="1238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6A6E6B7-F32C-428D-9E9A-C2F0B525319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23874" y="5749225"/>
                  <a:ext cx="525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F7A2F872-C2CB-48BF-AD19-4E45B2E28579}"/>
              </a:ext>
            </a:extLst>
          </p:cNvPr>
          <p:cNvGrpSpPr/>
          <p:nvPr/>
        </p:nvGrpSpPr>
        <p:grpSpPr>
          <a:xfrm>
            <a:off x="1546514" y="5697025"/>
            <a:ext cx="764280" cy="201240"/>
            <a:chOff x="1546514" y="5697025"/>
            <a:chExt cx="76428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7FBA672-1359-4AD9-9189-823AD318B3C8}"/>
                    </a:ext>
                  </a:extLst>
                </p14:cNvPr>
                <p14:cNvContentPartPr/>
                <p14:nvPr/>
              </p14:nvContentPartPr>
              <p14:xfrm>
                <a:off x="1546514" y="5763265"/>
                <a:ext cx="248040" cy="1209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7FBA672-1359-4AD9-9189-823AD318B3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37874" y="5754265"/>
                  <a:ext cx="265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CE2E8C4-06BE-422E-82AC-7A7B8CB0F835}"/>
                    </a:ext>
                  </a:extLst>
                </p14:cNvPr>
                <p14:cNvContentPartPr/>
                <p14:nvPr/>
              </p14:nvContentPartPr>
              <p14:xfrm>
                <a:off x="1871234" y="5753905"/>
                <a:ext cx="55800" cy="144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CE2E8C4-06BE-422E-82AC-7A7B8CB0F83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62234" y="5745265"/>
                  <a:ext cx="73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EE646CD-5B53-4154-8F2B-1F179705055E}"/>
                    </a:ext>
                  </a:extLst>
                </p14:cNvPr>
                <p14:cNvContentPartPr/>
                <p14:nvPr/>
              </p14:nvContentPartPr>
              <p14:xfrm>
                <a:off x="1745954" y="5712865"/>
                <a:ext cx="276840" cy="59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EE646CD-5B53-4154-8F2B-1F179705055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37314" y="5704225"/>
                  <a:ext cx="294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BD70062-EFB5-41DA-896E-C4FC742C2DDE}"/>
                    </a:ext>
                  </a:extLst>
                </p14:cNvPr>
                <p14:cNvContentPartPr/>
                <p14:nvPr/>
              </p14:nvContentPartPr>
              <p14:xfrm>
                <a:off x="1830914" y="5812945"/>
                <a:ext cx="248400" cy="32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BD70062-EFB5-41DA-896E-C4FC742C2D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22274" y="5803945"/>
                  <a:ext cx="266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C59A646-F42E-4F01-905D-88BF0DA71BD4}"/>
                    </a:ext>
                  </a:extLst>
                </p14:cNvPr>
                <p14:cNvContentPartPr/>
                <p14:nvPr/>
              </p14:nvContentPartPr>
              <p14:xfrm>
                <a:off x="2154194" y="5751385"/>
                <a:ext cx="42120" cy="132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C59A646-F42E-4F01-905D-88BF0DA71B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145554" y="5742745"/>
                  <a:ext cx="59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67DF681-D085-4174-A1C8-9EA9C5FF14E7}"/>
                    </a:ext>
                  </a:extLst>
                </p14:cNvPr>
                <p14:cNvContentPartPr/>
                <p14:nvPr/>
              </p14:nvContentPartPr>
              <p14:xfrm>
                <a:off x="2077874" y="5697025"/>
                <a:ext cx="232920" cy="81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67DF681-D085-4174-A1C8-9EA9C5FF14E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069234" y="5688025"/>
                  <a:ext cx="250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AFA3EA4-FFB5-4C87-826C-4C96233D9B10}"/>
                    </a:ext>
                  </a:extLst>
                </p14:cNvPr>
                <p14:cNvContentPartPr/>
                <p14:nvPr/>
              </p14:nvContentPartPr>
              <p14:xfrm>
                <a:off x="2150954" y="5807905"/>
                <a:ext cx="148680" cy="324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AFA3EA4-FFB5-4C87-826C-4C96233D9B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41954" y="5798905"/>
                  <a:ext cx="1663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BE9E4615-B8B0-4CC1-AD61-AA0A668E154B}"/>
              </a:ext>
            </a:extLst>
          </p:cNvPr>
          <p:cNvGrpSpPr/>
          <p:nvPr/>
        </p:nvGrpSpPr>
        <p:grpSpPr>
          <a:xfrm>
            <a:off x="838754" y="6160345"/>
            <a:ext cx="507960" cy="176760"/>
            <a:chOff x="838754" y="6160345"/>
            <a:chExt cx="50796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7A48F4D-074E-49B6-9E8F-E09E53612F58}"/>
                    </a:ext>
                  </a:extLst>
                </p14:cNvPr>
                <p14:cNvContentPartPr/>
                <p14:nvPr/>
              </p14:nvContentPartPr>
              <p14:xfrm>
                <a:off x="862514" y="6190945"/>
                <a:ext cx="66240" cy="1396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7A48F4D-074E-49B6-9E8F-E09E53612F5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3514" y="6182305"/>
                  <a:ext cx="83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58B6431-F9CB-41A6-9BA1-AE1DA07CD6F7}"/>
                    </a:ext>
                  </a:extLst>
                </p14:cNvPr>
                <p14:cNvContentPartPr/>
                <p14:nvPr/>
              </p14:nvContentPartPr>
              <p14:xfrm>
                <a:off x="838754" y="6161425"/>
                <a:ext cx="269640" cy="1504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58B6431-F9CB-41A6-9BA1-AE1DA07CD6F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9754" y="6152425"/>
                  <a:ext cx="287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1158550-179A-4DCD-9C22-1E1A375A255F}"/>
                    </a:ext>
                  </a:extLst>
                </p14:cNvPr>
                <p14:cNvContentPartPr/>
                <p14:nvPr/>
              </p14:nvContentPartPr>
              <p14:xfrm>
                <a:off x="1146914" y="6160345"/>
                <a:ext cx="199800" cy="176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1158550-179A-4DCD-9C22-1E1A375A255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38274" y="6151705"/>
                  <a:ext cx="2174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4696133-2A22-42EC-B304-42A42F61748F}"/>
              </a:ext>
            </a:extLst>
          </p:cNvPr>
          <p:cNvGrpSpPr/>
          <p:nvPr/>
        </p:nvGrpSpPr>
        <p:grpSpPr>
          <a:xfrm>
            <a:off x="1730834" y="6084385"/>
            <a:ext cx="609120" cy="210600"/>
            <a:chOff x="1730834" y="6084385"/>
            <a:chExt cx="60912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D4B405C-4A7B-4017-A6FC-8D6A6FC2A6EC}"/>
                    </a:ext>
                  </a:extLst>
                </p14:cNvPr>
                <p14:cNvContentPartPr/>
                <p14:nvPr/>
              </p14:nvContentPartPr>
              <p14:xfrm>
                <a:off x="1730834" y="6162865"/>
                <a:ext cx="230040" cy="1321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D4B405C-4A7B-4017-A6FC-8D6A6FC2A6E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21834" y="6154225"/>
                  <a:ext cx="247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E91D47B-08AB-49FA-BBE6-24A02C11F088}"/>
                    </a:ext>
                  </a:extLst>
                </p14:cNvPr>
                <p14:cNvContentPartPr/>
                <p14:nvPr/>
              </p14:nvContentPartPr>
              <p14:xfrm>
                <a:off x="2040434" y="6084385"/>
                <a:ext cx="299520" cy="1641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E91D47B-08AB-49FA-BBE6-24A02C11F08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31434" y="6075745"/>
                  <a:ext cx="3171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0E047BA1-C3C2-4C45-AA4F-6D1932F9B670}"/>
              </a:ext>
            </a:extLst>
          </p:cNvPr>
          <p:cNvGrpSpPr/>
          <p:nvPr/>
        </p:nvGrpSpPr>
        <p:grpSpPr>
          <a:xfrm>
            <a:off x="8372114" y="2330665"/>
            <a:ext cx="501120" cy="179280"/>
            <a:chOff x="8372114" y="2330665"/>
            <a:chExt cx="50112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922FE50-1E82-479F-BECC-AC24327948C2}"/>
                    </a:ext>
                  </a:extLst>
                </p14:cNvPr>
                <p14:cNvContentPartPr/>
                <p14:nvPr/>
              </p14:nvContentPartPr>
              <p14:xfrm>
                <a:off x="8459954" y="2363425"/>
                <a:ext cx="81360" cy="135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922FE50-1E82-479F-BECC-AC24327948C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51314" y="2354785"/>
                  <a:ext cx="99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D8E875B5-A356-4FFB-8AF8-579EE1F0AFEB}"/>
                    </a:ext>
                  </a:extLst>
                </p14:cNvPr>
                <p14:cNvContentPartPr/>
                <p14:nvPr/>
              </p14:nvContentPartPr>
              <p14:xfrm>
                <a:off x="8372114" y="2330665"/>
                <a:ext cx="345600" cy="1792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D8E875B5-A356-4FFB-8AF8-579EE1F0AFE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363474" y="2322025"/>
                  <a:ext cx="363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7E27F79-FDEE-4039-B503-BAA0ADD56D6B}"/>
                    </a:ext>
                  </a:extLst>
                </p14:cNvPr>
                <p14:cNvContentPartPr/>
                <p14:nvPr/>
              </p14:nvContentPartPr>
              <p14:xfrm>
                <a:off x="8806634" y="2380705"/>
                <a:ext cx="66600" cy="1242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7E27F79-FDEE-4039-B503-BAA0ADD56D6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97994" y="2372065"/>
                  <a:ext cx="8424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6C00B521-1C83-4A46-A73F-701CC73D81A0}"/>
              </a:ext>
            </a:extLst>
          </p:cNvPr>
          <p:cNvGrpSpPr/>
          <p:nvPr/>
        </p:nvGrpSpPr>
        <p:grpSpPr>
          <a:xfrm>
            <a:off x="9148634" y="2293945"/>
            <a:ext cx="566280" cy="176040"/>
            <a:chOff x="9148634" y="2293945"/>
            <a:chExt cx="56628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7436F4A-2A6D-4DE4-816C-B3F3A0441D9C}"/>
                    </a:ext>
                  </a:extLst>
                </p14:cNvPr>
                <p14:cNvContentPartPr/>
                <p14:nvPr/>
              </p14:nvContentPartPr>
              <p14:xfrm>
                <a:off x="9148634" y="2358745"/>
                <a:ext cx="231480" cy="1112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D7436F4A-2A6D-4DE4-816C-B3F3A0441D9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39634" y="2349745"/>
                  <a:ext cx="249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5A422A2-252D-49EF-AC76-B0E9F250A5FC}"/>
                    </a:ext>
                  </a:extLst>
                </p14:cNvPr>
                <p14:cNvContentPartPr/>
                <p14:nvPr/>
              </p14:nvContentPartPr>
              <p14:xfrm>
                <a:off x="9429794" y="2293945"/>
                <a:ext cx="285120" cy="1735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5A422A2-252D-49EF-AC76-B0E9F250A5F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421154" y="2284945"/>
                  <a:ext cx="30276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8155E526-2732-4EF8-8804-AA52483AEA56}"/>
              </a:ext>
            </a:extLst>
          </p:cNvPr>
          <p:cNvGrpSpPr/>
          <p:nvPr/>
        </p:nvGrpSpPr>
        <p:grpSpPr>
          <a:xfrm>
            <a:off x="8382914" y="2800825"/>
            <a:ext cx="509760" cy="181080"/>
            <a:chOff x="8382914" y="2800825"/>
            <a:chExt cx="50976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A5BA59C-0E3A-42A9-800B-81BD1DB93DDF}"/>
                    </a:ext>
                  </a:extLst>
                </p14:cNvPr>
                <p14:cNvContentPartPr/>
                <p14:nvPr/>
              </p14:nvContentPartPr>
              <p14:xfrm>
                <a:off x="8482634" y="2800825"/>
                <a:ext cx="22320" cy="1508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A5BA59C-0E3A-42A9-800B-81BD1DB93DD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73634" y="2792185"/>
                  <a:ext cx="39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EE0962E-4F5B-4B40-9533-4236F0AA112A}"/>
                    </a:ext>
                  </a:extLst>
                </p14:cNvPr>
                <p14:cNvContentPartPr/>
                <p14:nvPr/>
              </p14:nvContentPartPr>
              <p14:xfrm>
                <a:off x="8382914" y="2807665"/>
                <a:ext cx="311040" cy="1742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EE0962E-4F5B-4B40-9533-4236F0AA112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73914" y="2798665"/>
                  <a:ext cx="328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8621E373-BB09-48F4-BC18-E50F10056A59}"/>
                    </a:ext>
                  </a:extLst>
                </p14:cNvPr>
                <p14:cNvContentPartPr/>
                <p14:nvPr/>
              </p14:nvContentPartPr>
              <p14:xfrm>
                <a:off x="8645354" y="2802265"/>
                <a:ext cx="247320" cy="165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8621E373-BB09-48F4-BC18-E50F10056A5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6354" y="2793625"/>
                  <a:ext cx="2649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3F88DF94-5A69-4645-8564-2E872BF7EA27}"/>
              </a:ext>
            </a:extLst>
          </p:cNvPr>
          <p:cNvGrpSpPr/>
          <p:nvPr/>
        </p:nvGrpSpPr>
        <p:grpSpPr>
          <a:xfrm>
            <a:off x="9306674" y="2784265"/>
            <a:ext cx="750600" cy="193320"/>
            <a:chOff x="9306674" y="2784265"/>
            <a:chExt cx="7506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018B3F9-FBE0-4F3A-900D-F4B253B24D80}"/>
                    </a:ext>
                  </a:extLst>
                </p14:cNvPr>
                <p14:cNvContentPartPr/>
                <p14:nvPr/>
              </p14:nvContentPartPr>
              <p14:xfrm>
                <a:off x="9306674" y="2826025"/>
                <a:ext cx="241200" cy="1515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018B3F9-FBE0-4F3A-900D-F4B253B24D8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297674" y="2817025"/>
                  <a:ext cx="258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12D0E06-7588-44EF-AE99-A4A92F073E2A}"/>
                    </a:ext>
                  </a:extLst>
                </p14:cNvPr>
                <p14:cNvContentPartPr/>
                <p14:nvPr/>
              </p14:nvContentPartPr>
              <p14:xfrm>
                <a:off x="9595034" y="2794705"/>
                <a:ext cx="63000" cy="1573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12D0E06-7588-44EF-AE99-A4A92F073E2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586034" y="2786065"/>
                  <a:ext cx="80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793A02D-386A-4A2B-9823-39DDF969A2D8}"/>
                    </a:ext>
                  </a:extLst>
                </p14:cNvPr>
                <p14:cNvContentPartPr/>
                <p14:nvPr/>
              </p14:nvContentPartPr>
              <p14:xfrm>
                <a:off x="9497834" y="2788585"/>
                <a:ext cx="257760" cy="324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793A02D-386A-4A2B-9823-39DDF969A2D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488834" y="2779945"/>
                  <a:ext cx="275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6BDF42C-F88B-4296-BB08-26E3045B1742}"/>
                    </a:ext>
                  </a:extLst>
                </p14:cNvPr>
                <p14:cNvContentPartPr/>
                <p14:nvPr/>
              </p14:nvContentPartPr>
              <p14:xfrm>
                <a:off x="9556874" y="2880385"/>
                <a:ext cx="181440" cy="252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6BDF42C-F88B-4296-BB08-26E3045B174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47874" y="2871745"/>
                  <a:ext cx="199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024B85CA-F8A2-495F-B621-99DEBB285B22}"/>
                    </a:ext>
                  </a:extLst>
                </p14:cNvPr>
                <p14:cNvContentPartPr/>
                <p14:nvPr/>
              </p14:nvContentPartPr>
              <p14:xfrm>
                <a:off x="9895634" y="2807665"/>
                <a:ext cx="41760" cy="1497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024B85CA-F8A2-495F-B621-99DEBB285B2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86994" y="2798665"/>
                  <a:ext cx="59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E91E0A0-A1EC-4DBA-B7AE-08D3C43149A9}"/>
                    </a:ext>
                  </a:extLst>
                </p14:cNvPr>
                <p14:cNvContentPartPr/>
                <p14:nvPr/>
              </p14:nvContentPartPr>
              <p14:xfrm>
                <a:off x="9775394" y="2784265"/>
                <a:ext cx="281880" cy="127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E91E0A0-A1EC-4DBA-B7AE-08D3C43149A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66754" y="2775625"/>
                  <a:ext cx="299520" cy="14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0209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2D78EB-3A28-4659-B282-88652015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83" y="98469"/>
            <a:ext cx="12192000" cy="40124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5067F45-A502-42F0-9F58-273A8207D4C4}"/>
                  </a:ext>
                </a:extLst>
              </p14:cNvPr>
              <p14:cNvContentPartPr/>
              <p14:nvPr/>
            </p14:nvContentPartPr>
            <p14:xfrm>
              <a:off x="1941794" y="763945"/>
              <a:ext cx="56520" cy="3672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5067F45-A502-42F0-9F58-273A8207D4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3154" y="754945"/>
                <a:ext cx="74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9A4FCCA-70ED-4AB3-B450-F1C74397564C}"/>
                  </a:ext>
                </a:extLst>
              </p14:cNvPr>
              <p14:cNvContentPartPr/>
              <p14:nvPr/>
            </p14:nvContentPartPr>
            <p14:xfrm>
              <a:off x="1935314" y="935665"/>
              <a:ext cx="61920" cy="24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9A4FCCA-70ED-4AB3-B450-F1C743975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6314" y="927025"/>
                <a:ext cx="7956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o 56">
            <a:extLst>
              <a:ext uri="{FF2B5EF4-FFF2-40B4-BE49-F238E27FC236}">
                <a16:creationId xmlns:a16="http://schemas.microsoft.com/office/drawing/2014/main" id="{429DA11C-2634-4198-80F8-FE9E40789E09}"/>
              </a:ext>
            </a:extLst>
          </p:cNvPr>
          <p:cNvGrpSpPr/>
          <p:nvPr/>
        </p:nvGrpSpPr>
        <p:grpSpPr>
          <a:xfrm>
            <a:off x="6894674" y="4441705"/>
            <a:ext cx="1050480" cy="363960"/>
            <a:chOff x="6894674" y="4441705"/>
            <a:chExt cx="10504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21CF989-BDF3-4DA1-BE99-D6AAFBC8F82E}"/>
                    </a:ext>
                  </a:extLst>
                </p14:cNvPr>
                <p14:cNvContentPartPr/>
                <p14:nvPr/>
              </p14:nvContentPartPr>
              <p14:xfrm>
                <a:off x="6894674" y="4441705"/>
                <a:ext cx="241920" cy="3236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21CF989-BDF3-4DA1-BE99-D6AAFBC8F8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5674" y="4432705"/>
                  <a:ext cx="259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1A82FDE-3477-4C8F-8A69-F8910C51F1CE}"/>
                    </a:ext>
                  </a:extLst>
                </p14:cNvPr>
                <p14:cNvContentPartPr/>
                <p14:nvPr/>
              </p14:nvContentPartPr>
              <p14:xfrm>
                <a:off x="7257554" y="4670305"/>
                <a:ext cx="46080" cy="135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1A82FDE-3477-4C8F-8A69-F8910C51F1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48554" y="4661665"/>
                  <a:ext cx="63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5843C4ED-7BFF-45BC-A447-ED89CF266E87}"/>
                    </a:ext>
                  </a:extLst>
                </p14:cNvPr>
                <p14:cNvContentPartPr/>
                <p14:nvPr/>
              </p14:nvContentPartPr>
              <p14:xfrm>
                <a:off x="7079354" y="4687225"/>
                <a:ext cx="316440" cy="432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5843C4ED-7BFF-45BC-A447-ED89CF266E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70354" y="4678225"/>
                  <a:ext cx="334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1DDE85E-917B-4AA2-813B-3A0D1EC425C3}"/>
                    </a:ext>
                  </a:extLst>
                </p14:cNvPr>
                <p14:cNvContentPartPr/>
                <p14:nvPr/>
              </p14:nvContentPartPr>
              <p14:xfrm>
                <a:off x="7374914" y="4632865"/>
                <a:ext cx="249840" cy="1695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1DDE85E-917B-4AA2-813B-3A0D1EC425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65914" y="4623865"/>
                  <a:ext cx="267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FA630E6-C69A-42E8-92D8-F694615E2EEF}"/>
                    </a:ext>
                  </a:extLst>
                </p14:cNvPr>
                <p14:cNvContentPartPr/>
                <p14:nvPr/>
              </p14:nvContentPartPr>
              <p14:xfrm>
                <a:off x="7776674" y="4661305"/>
                <a:ext cx="168480" cy="180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FA630E6-C69A-42E8-92D8-F694615E2E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67674" y="4652665"/>
                  <a:ext cx="186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C7641ED-56CF-441F-A799-1E9A3BB5E7F2}"/>
                    </a:ext>
                  </a:extLst>
                </p14:cNvPr>
                <p14:cNvContentPartPr/>
                <p14:nvPr/>
              </p14:nvContentPartPr>
              <p14:xfrm>
                <a:off x="7790714" y="4745185"/>
                <a:ext cx="105120" cy="194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C7641ED-56CF-441F-A799-1E9A3BB5E7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81714" y="4736185"/>
                  <a:ext cx="1227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7A5AA41B-DC1B-4250-9CD6-945C32EBB7AE}"/>
              </a:ext>
            </a:extLst>
          </p:cNvPr>
          <p:cNvGrpSpPr/>
          <p:nvPr/>
        </p:nvGrpSpPr>
        <p:grpSpPr>
          <a:xfrm>
            <a:off x="8312354" y="4365745"/>
            <a:ext cx="2239560" cy="520200"/>
            <a:chOff x="8312354" y="4365745"/>
            <a:chExt cx="223956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7526D64-3CD5-4157-9E6E-CF88086B183D}"/>
                    </a:ext>
                  </a:extLst>
                </p14:cNvPr>
                <p14:cNvContentPartPr/>
                <p14:nvPr/>
              </p14:nvContentPartPr>
              <p14:xfrm>
                <a:off x="8312354" y="4465465"/>
                <a:ext cx="210960" cy="270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7526D64-3CD5-4157-9E6E-CF88086B18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03354" y="4456465"/>
                  <a:ext cx="228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32A96DB6-18A3-464E-A2CD-F3EC27EA918D}"/>
                    </a:ext>
                  </a:extLst>
                </p14:cNvPr>
                <p14:cNvContentPartPr/>
                <p14:nvPr/>
              </p14:nvContentPartPr>
              <p14:xfrm>
                <a:off x="8570834" y="4487065"/>
                <a:ext cx="285840" cy="2725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32A96DB6-18A3-464E-A2CD-F3EC27EA91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61834" y="4478065"/>
                  <a:ext cx="303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C437320-348F-4E54-A04A-E2EB99E0B7E0}"/>
                    </a:ext>
                  </a:extLst>
                </p14:cNvPr>
                <p14:cNvContentPartPr/>
                <p14:nvPr/>
              </p14:nvContentPartPr>
              <p14:xfrm>
                <a:off x="8652914" y="4526665"/>
                <a:ext cx="250200" cy="2314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C437320-348F-4E54-A04A-E2EB99E0B7E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3914" y="4517665"/>
                  <a:ext cx="267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5F6164C-2A5C-41EF-AA3E-8D443D2678C8}"/>
                    </a:ext>
                  </a:extLst>
                </p14:cNvPr>
                <p14:cNvContentPartPr/>
                <p14:nvPr/>
              </p14:nvContentPartPr>
              <p14:xfrm>
                <a:off x="8917154" y="4458985"/>
                <a:ext cx="285840" cy="3261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5F6164C-2A5C-41EF-AA3E-8D443D2678C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08154" y="4450345"/>
                  <a:ext cx="3034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EE3B629B-2B2A-4553-88A1-359B654E4011}"/>
                    </a:ext>
                  </a:extLst>
                </p14:cNvPr>
                <p14:cNvContentPartPr/>
                <p14:nvPr/>
              </p14:nvContentPartPr>
              <p14:xfrm>
                <a:off x="9368234" y="4608385"/>
                <a:ext cx="216000" cy="270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EE3B629B-2B2A-4553-88A1-359B654E401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59234" y="4599385"/>
                  <a:ext cx="233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E9C10C6-6EC6-4E05-9ED1-664ECEF3A49A}"/>
                    </a:ext>
                  </a:extLst>
                </p14:cNvPr>
                <p14:cNvContentPartPr/>
                <p14:nvPr/>
              </p14:nvContentPartPr>
              <p14:xfrm>
                <a:off x="9392714" y="4717105"/>
                <a:ext cx="129240" cy="208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E9C10C6-6EC6-4E05-9ED1-664ECEF3A4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83714" y="4708105"/>
                  <a:ext cx="146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A46ACBEE-AFCE-4BC2-AAC9-A97DD19A8A83}"/>
                    </a:ext>
                  </a:extLst>
                </p14:cNvPr>
                <p14:cNvContentPartPr/>
                <p14:nvPr/>
              </p14:nvContentPartPr>
              <p14:xfrm>
                <a:off x="9764234" y="4365745"/>
                <a:ext cx="292320" cy="2584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46ACBEE-AFCE-4BC2-AAC9-A97DD19A8A8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55594" y="4356745"/>
                  <a:ext cx="309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3357B8F-0C9A-42BC-B697-9889A18EB801}"/>
                    </a:ext>
                  </a:extLst>
                </p14:cNvPr>
                <p14:cNvContentPartPr/>
                <p14:nvPr/>
              </p14:nvContentPartPr>
              <p14:xfrm>
                <a:off x="10032074" y="4430185"/>
                <a:ext cx="311400" cy="3758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3357B8F-0C9A-42BC-B697-9889A18EB80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23434" y="4421545"/>
                  <a:ext cx="329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38C27D5-CFDC-4E7F-86F9-902BB9FE4261}"/>
                    </a:ext>
                  </a:extLst>
                </p14:cNvPr>
                <p14:cNvContentPartPr/>
                <p14:nvPr/>
              </p14:nvContentPartPr>
              <p14:xfrm>
                <a:off x="10199114" y="4665625"/>
                <a:ext cx="352800" cy="2203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38C27D5-CFDC-4E7F-86F9-902BB9FE42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90474" y="4656625"/>
                  <a:ext cx="37044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27A43091-751A-4D99-8D67-40983D271CA8}"/>
              </a:ext>
            </a:extLst>
          </p:cNvPr>
          <p:cNvGrpSpPr/>
          <p:nvPr/>
        </p:nvGrpSpPr>
        <p:grpSpPr>
          <a:xfrm>
            <a:off x="6969194" y="5299585"/>
            <a:ext cx="1208880" cy="358560"/>
            <a:chOff x="6969194" y="5299585"/>
            <a:chExt cx="120888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47B5924-3804-4CF0-ACAC-9B7C5AFBD58E}"/>
                    </a:ext>
                  </a:extLst>
                </p14:cNvPr>
                <p14:cNvContentPartPr/>
                <p14:nvPr/>
              </p14:nvContentPartPr>
              <p14:xfrm>
                <a:off x="6969194" y="5299585"/>
                <a:ext cx="281520" cy="2869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47B5924-3804-4CF0-ACAC-9B7C5AFBD5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60554" y="5290585"/>
                  <a:ext cx="299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E6D2BF2-5EA6-4BA0-BAC6-A434D317C688}"/>
                    </a:ext>
                  </a:extLst>
                </p14:cNvPr>
                <p14:cNvContentPartPr/>
                <p14:nvPr/>
              </p14:nvContentPartPr>
              <p14:xfrm>
                <a:off x="7320914" y="5482465"/>
                <a:ext cx="14760" cy="1526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E6D2BF2-5EA6-4BA0-BAC6-A434D317C6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11914" y="5473825"/>
                  <a:ext cx="32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3E41BE6-D7D2-4C3C-B61D-FB29614B3DD1}"/>
                    </a:ext>
                  </a:extLst>
                </p14:cNvPr>
                <p14:cNvContentPartPr/>
                <p14:nvPr/>
              </p14:nvContentPartPr>
              <p14:xfrm>
                <a:off x="7212194" y="5528185"/>
                <a:ext cx="244800" cy="666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3E41BE6-D7D2-4C3C-B61D-FB29614B3D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03554" y="5519185"/>
                  <a:ext cx="262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2E2ED3E2-0C72-4EFF-8323-9A240BF0CBC5}"/>
                    </a:ext>
                  </a:extLst>
                </p14:cNvPr>
                <p14:cNvContentPartPr/>
                <p14:nvPr/>
              </p14:nvContentPartPr>
              <p14:xfrm>
                <a:off x="7503434" y="5481025"/>
                <a:ext cx="10800" cy="1454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2E2ED3E2-0C72-4EFF-8323-9A240BF0CBC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94794" y="5472385"/>
                  <a:ext cx="28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01502E75-5BE4-4DAA-86F7-FF4880E6FE93}"/>
                    </a:ext>
                  </a:extLst>
                </p14:cNvPr>
                <p14:cNvContentPartPr/>
                <p14:nvPr/>
              </p14:nvContentPartPr>
              <p14:xfrm>
                <a:off x="7444394" y="5499385"/>
                <a:ext cx="241200" cy="1587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1502E75-5BE4-4DAA-86F7-FF4880E6FE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35754" y="5490385"/>
                  <a:ext cx="258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3CF16B83-2100-4B95-AE93-1C50830E7E5C}"/>
                    </a:ext>
                  </a:extLst>
                </p14:cNvPr>
                <p14:cNvContentPartPr/>
                <p14:nvPr/>
              </p14:nvContentPartPr>
              <p14:xfrm>
                <a:off x="7847594" y="5518465"/>
                <a:ext cx="330480" cy="118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3CF16B83-2100-4B95-AE93-1C50830E7E5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38954" y="5509825"/>
                  <a:ext cx="348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BA242EAA-A3B8-4B17-B74A-BCA2FB8546B6}"/>
                    </a:ext>
                  </a:extLst>
                </p14:cNvPr>
                <p14:cNvContentPartPr/>
                <p14:nvPr/>
              </p14:nvContentPartPr>
              <p14:xfrm>
                <a:off x="7969274" y="5611345"/>
                <a:ext cx="148680" cy="237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BA242EAA-A3B8-4B17-B74A-BCA2FB8546B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60634" y="5602705"/>
                  <a:ext cx="1663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F5E23BC6-1D49-4FD1-BC71-0914701CF415}"/>
              </a:ext>
            </a:extLst>
          </p:cNvPr>
          <p:cNvGrpSpPr/>
          <p:nvPr/>
        </p:nvGrpSpPr>
        <p:grpSpPr>
          <a:xfrm>
            <a:off x="1073834" y="3368545"/>
            <a:ext cx="4889880" cy="2908080"/>
            <a:chOff x="1073834" y="3368545"/>
            <a:chExt cx="4889880" cy="29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804E401-4981-4C78-AA33-B545422A33A8}"/>
                    </a:ext>
                  </a:extLst>
                </p14:cNvPr>
                <p14:cNvContentPartPr/>
                <p14:nvPr/>
              </p14:nvContentPartPr>
              <p14:xfrm>
                <a:off x="2565314" y="3368545"/>
                <a:ext cx="1054080" cy="5338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804E401-4981-4C78-AA33-B545422A33A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56674" y="3359545"/>
                  <a:ext cx="10717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015A36B-BA19-4359-A56F-A4BFBC0E9463}"/>
                    </a:ext>
                  </a:extLst>
                </p14:cNvPr>
                <p14:cNvContentPartPr/>
                <p14:nvPr/>
              </p14:nvContentPartPr>
              <p14:xfrm>
                <a:off x="2426354" y="3883705"/>
                <a:ext cx="20160" cy="1998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015A36B-BA19-4359-A56F-A4BFBC0E94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17714" y="3874705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3E94D762-CE9F-48AA-B124-9AAEB1C5C6D8}"/>
                    </a:ext>
                  </a:extLst>
                </p14:cNvPr>
                <p14:cNvContentPartPr/>
                <p14:nvPr/>
              </p14:nvContentPartPr>
              <p14:xfrm>
                <a:off x="2361554" y="3880105"/>
                <a:ext cx="344880" cy="2642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3E94D762-CE9F-48AA-B124-9AAEB1C5C6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52554" y="3871105"/>
                  <a:ext cx="362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0AC67BC-75EE-4B67-B95B-8DBC086E28EF}"/>
                    </a:ext>
                  </a:extLst>
                </p14:cNvPr>
                <p14:cNvContentPartPr/>
                <p14:nvPr/>
              </p14:nvContentPartPr>
              <p14:xfrm>
                <a:off x="1304954" y="4422625"/>
                <a:ext cx="37800" cy="321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0AC67BC-75EE-4B67-B95B-8DBC086E28E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95954" y="4413985"/>
                  <a:ext cx="554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548CDBD-94AA-44CB-9A4A-3B8059C3292F}"/>
                    </a:ext>
                  </a:extLst>
                </p14:cNvPr>
                <p14:cNvContentPartPr/>
                <p14:nvPr/>
              </p14:nvContentPartPr>
              <p14:xfrm>
                <a:off x="1073834" y="4496065"/>
                <a:ext cx="371160" cy="32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548CDBD-94AA-44CB-9A4A-3B8059C3292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4834" y="4487065"/>
                  <a:ext cx="388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31358EB-50EA-4FDB-93B4-D4677F3728EC}"/>
                    </a:ext>
                  </a:extLst>
                </p14:cNvPr>
                <p14:cNvContentPartPr/>
                <p14:nvPr/>
              </p14:nvContentPartPr>
              <p14:xfrm>
                <a:off x="1452194" y="4424785"/>
                <a:ext cx="11160" cy="236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31358EB-50EA-4FDB-93B4-D4677F3728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43194" y="4415785"/>
                  <a:ext cx="28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C577ED6-E047-417D-8EE0-442FDCC40A6F}"/>
                    </a:ext>
                  </a:extLst>
                </p14:cNvPr>
                <p14:cNvContentPartPr/>
                <p14:nvPr/>
              </p14:nvContentPartPr>
              <p14:xfrm>
                <a:off x="1376594" y="4461145"/>
                <a:ext cx="263880" cy="2347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C577ED6-E047-417D-8EE0-442FDCC40A6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67594" y="4452505"/>
                  <a:ext cx="281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CA29C99-4C4B-4178-AAB0-A71ED0CAB00E}"/>
                    </a:ext>
                  </a:extLst>
                </p14:cNvPr>
                <p14:cNvContentPartPr/>
                <p14:nvPr/>
              </p14:nvContentPartPr>
              <p14:xfrm>
                <a:off x="1709234" y="4514785"/>
                <a:ext cx="182520" cy="197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CA29C99-4C4B-4178-AAB0-A71ED0CAB0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00234" y="4505785"/>
                  <a:ext cx="200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7C33E85-123A-4BEE-A2F3-84828B863414}"/>
                    </a:ext>
                  </a:extLst>
                </p14:cNvPr>
                <p14:cNvContentPartPr/>
                <p14:nvPr/>
              </p14:nvContentPartPr>
              <p14:xfrm>
                <a:off x="1714274" y="4618465"/>
                <a:ext cx="72720" cy="255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7C33E85-123A-4BEE-A2F3-84828B86341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05274" y="4609825"/>
                  <a:ext cx="90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3EF7679-37B3-42A1-8740-5EC2C27FD886}"/>
                    </a:ext>
                  </a:extLst>
                </p14:cNvPr>
                <p14:cNvContentPartPr/>
                <p14:nvPr/>
              </p14:nvContentPartPr>
              <p14:xfrm>
                <a:off x="1635074" y="4538905"/>
                <a:ext cx="158040" cy="460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3EF7679-37B3-42A1-8740-5EC2C27FD88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26074" y="4530265"/>
                  <a:ext cx="175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C09A259-1403-4088-94E6-657162721B8D}"/>
                    </a:ext>
                  </a:extLst>
                </p14:cNvPr>
                <p14:cNvContentPartPr/>
                <p14:nvPr/>
              </p14:nvContentPartPr>
              <p14:xfrm>
                <a:off x="1659554" y="4191145"/>
                <a:ext cx="36360" cy="1090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C09A259-1403-4088-94E6-657162721B8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650554" y="4182145"/>
                  <a:ext cx="54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E8EDA8A-AA22-41DC-8DFA-BBC00D03557E}"/>
                    </a:ext>
                  </a:extLst>
                </p14:cNvPr>
                <p14:cNvContentPartPr/>
                <p14:nvPr/>
              </p14:nvContentPartPr>
              <p14:xfrm>
                <a:off x="1898234" y="4473745"/>
                <a:ext cx="157320" cy="2098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E8EDA8A-AA22-41DC-8DFA-BBC00D0355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89234" y="4464745"/>
                  <a:ext cx="174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5246004-5DDF-4FA6-9993-E35BA92BEA7E}"/>
                    </a:ext>
                  </a:extLst>
                </p14:cNvPr>
                <p14:cNvContentPartPr/>
                <p14:nvPr/>
              </p14:nvContentPartPr>
              <p14:xfrm>
                <a:off x="2110274" y="4478425"/>
                <a:ext cx="168840" cy="1908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5246004-5DDF-4FA6-9993-E35BA92BEA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01274" y="4469425"/>
                  <a:ext cx="186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A10F333-07C9-45CD-A461-C216B2AEFE40}"/>
                    </a:ext>
                  </a:extLst>
                </p14:cNvPr>
                <p14:cNvContentPartPr/>
                <p14:nvPr/>
              </p14:nvContentPartPr>
              <p14:xfrm>
                <a:off x="2104514" y="4591105"/>
                <a:ext cx="92160" cy="115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A10F333-07C9-45CD-A461-C216B2AEFE4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95874" y="4582105"/>
                  <a:ext cx="109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63E7DA9-BD20-45B1-A52B-8732F91D0699}"/>
                    </a:ext>
                  </a:extLst>
                </p14:cNvPr>
                <p14:cNvContentPartPr/>
                <p14:nvPr/>
              </p14:nvContentPartPr>
              <p14:xfrm>
                <a:off x="2101634" y="4494625"/>
                <a:ext cx="166680" cy="529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63E7DA9-BD20-45B1-A52B-8732F91D069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92634" y="4485985"/>
                  <a:ext cx="184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34D9B9B-1FE7-42E5-BD3A-573B722D5F83}"/>
                    </a:ext>
                  </a:extLst>
                </p14:cNvPr>
                <p14:cNvContentPartPr/>
                <p14:nvPr/>
              </p14:nvContentPartPr>
              <p14:xfrm>
                <a:off x="2331314" y="4501465"/>
                <a:ext cx="200160" cy="1684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34D9B9B-1FE7-42E5-BD3A-573B722D5F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322314" y="4492825"/>
                  <a:ext cx="217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1DBF2C6-CDED-4EAF-A098-1CB8EFA845D3}"/>
                    </a:ext>
                  </a:extLst>
                </p14:cNvPr>
                <p14:cNvContentPartPr/>
                <p14:nvPr/>
              </p14:nvContentPartPr>
              <p14:xfrm>
                <a:off x="2635514" y="4352785"/>
                <a:ext cx="119880" cy="2487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1DBF2C6-CDED-4EAF-A098-1CB8EFA845D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26514" y="4344145"/>
                  <a:ext cx="137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D28F974-C8D2-4983-9A11-D4BD21B7C248}"/>
                    </a:ext>
                  </a:extLst>
                </p14:cNvPr>
                <p14:cNvContentPartPr/>
                <p14:nvPr/>
              </p14:nvContentPartPr>
              <p14:xfrm>
                <a:off x="2784554" y="4442065"/>
                <a:ext cx="295920" cy="2469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D28F974-C8D2-4983-9A11-D4BD21B7C24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75554" y="4433065"/>
                  <a:ext cx="313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896B514-B488-470D-B913-5BE9FDBF71D9}"/>
                    </a:ext>
                  </a:extLst>
                </p14:cNvPr>
                <p14:cNvContentPartPr/>
                <p14:nvPr/>
              </p14:nvContentPartPr>
              <p14:xfrm>
                <a:off x="1528154" y="5121385"/>
                <a:ext cx="604080" cy="5562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896B514-B488-470D-B913-5BE9FDBF71D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19514" y="5112385"/>
                  <a:ext cx="6217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33B1CCD-5EB8-4CC7-97F3-EEF375F3DE5D}"/>
                    </a:ext>
                  </a:extLst>
                </p14:cNvPr>
                <p14:cNvContentPartPr/>
                <p14:nvPr/>
              </p14:nvContentPartPr>
              <p14:xfrm>
                <a:off x="2346074" y="5176825"/>
                <a:ext cx="11160" cy="1864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33B1CCD-5EB8-4CC7-97F3-EEF375F3DE5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37074" y="5167825"/>
                  <a:ext cx="28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7EB90EC-23A0-4B17-937C-53405B14BFF0}"/>
                    </a:ext>
                  </a:extLst>
                </p14:cNvPr>
                <p14:cNvContentPartPr/>
                <p14:nvPr/>
              </p14:nvContentPartPr>
              <p14:xfrm>
                <a:off x="2254274" y="5300305"/>
                <a:ext cx="181440" cy="165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7EB90EC-23A0-4B17-937C-53405B14BFF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45274" y="5291305"/>
                  <a:ext cx="199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070DE58-43E3-4560-808E-66B139120330}"/>
                    </a:ext>
                  </a:extLst>
                </p14:cNvPr>
                <p14:cNvContentPartPr/>
                <p14:nvPr/>
              </p14:nvContentPartPr>
              <p14:xfrm>
                <a:off x="2564594" y="5455465"/>
                <a:ext cx="177480" cy="207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070DE58-43E3-4560-808E-66B1391203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55954" y="5446465"/>
                  <a:ext cx="195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46FBD9E-8EAC-4D5B-BBC2-3C3E3CA3B710}"/>
                    </a:ext>
                  </a:extLst>
                </p14:cNvPr>
                <p14:cNvContentPartPr/>
                <p14:nvPr/>
              </p14:nvContentPartPr>
              <p14:xfrm>
                <a:off x="2838554" y="5596225"/>
                <a:ext cx="58680" cy="1436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46FBD9E-8EAC-4D5B-BBC2-3C3E3CA3B7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829554" y="5587585"/>
                  <a:ext cx="76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2592D89-6E02-4FF3-9076-0A1A87B135C2}"/>
                    </a:ext>
                  </a:extLst>
                </p14:cNvPr>
                <p14:cNvContentPartPr/>
                <p14:nvPr/>
              </p14:nvContentPartPr>
              <p14:xfrm>
                <a:off x="2848994" y="5533945"/>
                <a:ext cx="75960" cy="83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2592D89-6E02-4FF3-9076-0A1A87B135C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40354" y="5525305"/>
                  <a:ext cx="93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BC7B456-FB6C-4A91-92C5-C7667F5FA356}"/>
                    </a:ext>
                  </a:extLst>
                </p14:cNvPr>
                <p14:cNvContentPartPr/>
                <p14:nvPr/>
              </p14:nvContentPartPr>
              <p14:xfrm>
                <a:off x="3036914" y="5622145"/>
                <a:ext cx="133560" cy="986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BC7B456-FB6C-4A91-92C5-C7667F5FA3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027914" y="5613505"/>
                  <a:ext cx="151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33B6DC3-D645-4767-B11A-EFB53A57D607}"/>
                    </a:ext>
                  </a:extLst>
                </p14:cNvPr>
                <p14:cNvContentPartPr/>
                <p14:nvPr/>
              </p14:nvContentPartPr>
              <p14:xfrm>
                <a:off x="1760714" y="5022025"/>
                <a:ext cx="1215000" cy="24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33B6DC3-D645-4767-B11A-EFB53A57D60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51714" y="5013385"/>
                  <a:ext cx="1232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63212D5-E3C7-4A84-B387-07D8781AB594}"/>
                    </a:ext>
                  </a:extLst>
                </p14:cNvPr>
                <p14:cNvContentPartPr/>
                <p14:nvPr/>
              </p14:nvContentPartPr>
              <p14:xfrm>
                <a:off x="3033674" y="4852465"/>
                <a:ext cx="1367280" cy="243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63212D5-E3C7-4A84-B387-07D8781AB59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25034" y="4843825"/>
                  <a:ext cx="1384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ECF0B52-30B9-4704-8F1B-3B9E55B971C0}"/>
                    </a:ext>
                  </a:extLst>
                </p14:cNvPr>
                <p14:cNvContentPartPr/>
                <p14:nvPr/>
              </p14:nvContentPartPr>
              <p14:xfrm>
                <a:off x="3542354" y="5178265"/>
                <a:ext cx="247320" cy="2340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ECF0B52-30B9-4704-8F1B-3B9E55B971C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533714" y="5169625"/>
                  <a:ext cx="264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66888DA-35E6-4B74-81AB-AF46F8F99834}"/>
                    </a:ext>
                  </a:extLst>
                </p14:cNvPr>
                <p14:cNvContentPartPr/>
                <p14:nvPr/>
              </p14:nvContentPartPr>
              <p14:xfrm>
                <a:off x="4265594" y="5062705"/>
                <a:ext cx="444600" cy="798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66888DA-35E6-4B74-81AB-AF46F8F9983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56954" y="5054065"/>
                  <a:ext cx="46224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3823F5F-81AD-4F80-AC2F-3AE4AEA47759}"/>
                    </a:ext>
                  </a:extLst>
                </p14:cNvPr>
                <p14:cNvContentPartPr/>
                <p14:nvPr/>
              </p14:nvContentPartPr>
              <p14:xfrm>
                <a:off x="1758914" y="5720785"/>
                <a:ext cx="2696040" cy="5558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3823F5F-81AD-4F80-AC2F-3AE4AEA4775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49914" y="5712145"/>
                  <a:ext cx="271368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E336858-5EDD-4371-AEFF-3538ADBDF909}"/>
                    </a:ext>
                  </a:extLst>
                </p14:cNvPr>
                <p14:cNvContentPartPr/>
                <p14:nvPr/>
              </p14:nvContentPartPr>
              <p14:xfrm>
                <a:off x="4281434" y="5836345"/>
                <a:ext cx="257040" cy="3808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E336858-5EDD-4371-AEFF-3538ADBDF90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72434" y="5827705"/>
                  <a:ext cx="274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70702FC-29BC-499B-8BA0-933F598703EC}"/>
                    </a:ext>
                  </a:extLst>
                </p14:cNvPr>
                <p14:cNvContentPartPr/>
                <p14:nvPr/>
              </p14:nvContentPartPr>
              <p14:xfrm>
                <a:off x="3967514" y="5711785"/>
                <a:ext cx="243360" cy="2142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70702FC-29BC-499B-8BA0-933F598703E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58874" y="5702785"/>
                  <a:ext cx="261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FE9CEBE-AE99-4109-8139-13CFDA770EC9}"/>
                    </a:ext>
                  </a:extLst>
                </p14:cNvPr>
                <p14:cNvContentPartPr/>
                <p14:nvPr/>
              </p14:nvContentPartPr>
              <p14:xfrm>
                <a:off x="4368554" y="5018785"/>
                <a:ext cx="929160" cy="745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FE9CEBE-AE99-4109-8139-13CFDA770EC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359554" y="5010145"/>
                  <a:ext cx="946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8FD5ADA-F000-4C3D-ABB8-A4B2DD0EABE5}"/>
                    </a:ext>
                  </a:extLst>
                </p14:cNvPr>
                <p14:cNvContentPartPr/>
                <p14:nvPr/>
              </p14:nvContentPartPr>
              <p14:xfrm>
                <a:off x="4490234" y="6163945"/>
                <a:ext cx="741960" cy="302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8FD5ADA-F000-4C3D-ABB8-A4B2DD0EABE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481594" y="6155305"/>
                  <a:ext cx="759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2759EB7-9365-40B6-9F9C-5B8785219BB2}"/>
                    </a:ext>
                  </a:extLst>
                </p14:cNvPr>
                <p14:cNvContentPartPr/>
                <p14:nvPr/>
              </p14:nvContentPartPr>
              <p14:xfrm>
                <a:off x="5154434" y="6125065"/>
                <a:ext cx="126000" cy="1180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2759EB7-9365-40B6-9F9C-5B8785219BB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145794" y="6116065"/>
                  <a:ext cx="143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97DB4DF-372E-4D84-8B72-A574E7D3484D}"/>
                    </a:ext>
                  </a:extLst>
                </p14:cNvPr>
                <p14:cNvContentPartPr/>
                <p14:nvPr/>
              </p14:nvContentPartPr>
              <p14:xfrm>
                <a:off x="5581394" y="4780825"/>
                <a:ext cx="230040" cy="1962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97DB4DF-372E-4D84-8B72-A574E7D348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72754" y="4771825"/>
                  <a:ext cx="247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16D92AB-4BC9-49B2-8ED6-158426028C7E}"/>
                    </a:ext>
                  </a:extLst>
                </p14:cNvPr>
                <p14:cNvContentPartPr/>
                <p14:nvPr/>
              </p14:nvContentPartPr>
              <p14:xfrm>
                <a:off x="5645114" y="6010945"/>
                <a:ext cx="318600" cy="261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16D92AB-4BC9-49B2-8ED6-158426028C7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636114" y="6002305"/>
                  <a:ext cx="336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24016B68-4FEA-4B49-BF96-824D03FC6DB7}"/>
                    </a:ext>
                  </a:extLst>
                </p14:cNvPr>
                <p14:cNvContentPartPr/>
                <p14:nvPr/>
              </p14:nvContentPartPr>
              <p14:xfrm>
                <a:off x="3850154" y="5014105"/>
                <a:ext cx="137880" cy="2059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24016B68-4FEA-4B49-BF96-824D03FC6DB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41514" y="5005105"/>
                  <a:ext cx="155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7D144FFF-202A-4223-A485-AD74C4EE28F6}"/>
                    </a:ext>
                  </a:extLst>
                </p14:cNvPr>
                <p14:cNvContentPartPr/>
                <p14:nvPr/>
              </p14:nvContentPartPr>
              <p14:xfrm>
                <a:off x="4434074" y="5736625"/>
                <a:ext cx="200160" cy="1242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7D144FFF-202A-4223-A485-AD74C4EE28F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25434" y="5727985"/>
                  <a:ext cx="21780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A2F20CCF-F969-44DB-8899-630565252532}"/>
                  </a:ext>
                </a:extLst>
              </p14:cNvPr>
              <p14:cNvContentPartPr/>
              <p14:nvPr/>
            </p14:nvContentPartPr>
            <p14:xfrm>
              <a:off x="3535154" y="4646905"/>
              <a:ext cx="225360" cy="20844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A2F20CCF-F969-44DB-8899-63056525253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526514" y="4638265"/>
                <a:ext cx="24300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o 132">
            <a:extLst>
              <a:ext uri="{FF2B5EF4-FFF2-40B4-BE49-F238E27FC236}">
                <a16:creationId xmlns:a16="http://schemas.microsoft.com/office/drawing/2014/main" id="{A0BF3334-A45D-4F5E-BDCF-B646CBCA1A85}"/>
              </a:ext>
            </a:extLst>
          </p:cNvPr>
          <p:cNvGrpSpPr/>
          <p:nvPr/>
        </p:nvGrpSpPr>
        <p:grpSpPr>
          <a:xfrm>
            <a:off x="8384354" y="5122825"/>
            <a:ext cx="2850840" cy="903600"/>
            <a:chOff x="8384354" y="5122825"/>
            <a:chExt cx="2850840" cy="90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692FD177-C06E-469A-B0C4-1054FF463589}"/>
                    </a:ext>
                  </a:extLst>
                </p14:cNvPr>
                <p14:cNvContentPartPr/>
                <p14:nvPr/>
              </p14:nvContentPartPr>
              <p14:xfrm>
                <a:off x="8384354" y="5330185"/>
                <a:ext cx="254880" cy="2196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692FD177-C06E-469A-B0C4-1054FF46358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75354" y="5321185"/>
                  <a:ext cx="272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7C5D9D6-D02B-432D-B3A3-55482716B1F7}"/>
                    </a:ext>
                  </a:extLst>
                </p14:cNvPr>
                <p14:cNvContentPartPr/>
                <p14:nvPr/>
              </p14:nvContentPartPr>
              <p14:xfrm>
                <a:off x="8755154" y="5490025"/>
                <a:ext cx="70920" cy="284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7C5D9D6-D02B-432D-B3A3-55482716B1F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746154" y="5481385"/>
                  <a:ext cx="88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07678DF-DCE6-476F-9647-6769E736DB00}"/>
                    </a:ext>
                  </a:extLst>
                </p14:cNvPr>
                <p14:cNvContentPartPr/>
                <p14:nvPr/>
              </p14:nvContentPartPr>
              <p14:xfrm>
                <a:off x="8887994" y="5271505"/>
                <a:ext cx="256680" cy="2462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07678DF-DCE6-476F-9647-6769E736DB0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879354" y="5262865"/>
                  <a:ext cx="274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DFD14049-B926-4575-B78C-A56785FC0CBB}"/>
                    </a:ext>
                  </a:extLst>
                </p14:cNvPr>
                <p14:cNvContentPartPr/>
                <p14:nvPr/>
              </p14:nvContentPartPr>
              <p14:xfrm>
                <a:off x="9336194" y="5417305"/>
                <a:ext cx="152640" cy="158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DFD14049-B926-4575-B78C-A56785FC0CB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27554" y="5408305"/>
                  <a:ext cx="170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FA828962-67E7-4E71-892A-9AB64CE565A3}"/>
                    </a:ext>
                  </a:extLst>
                </p14:cNvPr>
                <p14:cNvContentPartPr/>
                <p14:nvPr/>
              </p14:nvContentPartPr>
              <p14:xfrm>
                <a:off x="9347354" y="5484625"/>
                <a:ext cx="118080" cy="219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FA828962-67E7-4E71-892A-9AB64CE565A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338714" y="5475985"/>
                  <a:ext cx="135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8A6603B-9A24-43DA-A5C4-483C8C7DAB84}"/>
                    </a:ext>
                  </a:extLst>
                </p14:cNvPr>
                <p14:cNvContentPartPr/>
                <p14:nvPr/>
              </p14:nvContentPartPr>
              <p14:xfrm>
                <a:off x="9732554" y="5224345"/>
                <a:ext cx="216720" cy="2228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8A6603B-9A24-43DA-A5C4-483C8C7DAB8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723914" y="5215345"/>
                  <a:ext cx="234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E9404D67-A934-491A-8660-73FA9745EDF4}"/>
                    </a:ext>
                  </a:extLst>
                </p14:cNvPr>
                <p14:cNvContentPartPr/>
                <p14:nvPr/>
              </p14:nvContentPartPr>
              <p14:xfrm>
                <a:off x="10119554" y="5422705"/>
                <a:ext cx="49320" cy="248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E9404D67-A934-491A-8660-73FA9745EDF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110914" y="5413705"/>
                  <a:ext cx="66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47D40E2-FF1C-4D64-AC1B-34E699FFFACA}"/>
                    </a:ext>
                  </a:extLst>
                </p14:cNvPr>
                <p14:cNvContentPartPr/>
                <p14:nvPr/>
              </p14:nvContentPartPr>
              <p14:xfrm>
                <a:off x="10370474" y="5151625"/>
                <a:ext cx="324360" cy="2178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47D40E2-FF1C-4D64-AC1B-34E699FFFAC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61474" y="5142625"/>
                  <a:ext cx="342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8BAFF21-17EE-4D02-B895-D7616E2568C7}"/>
                    </a:ext>
                  </a:extLst>
                </p14:cNvPr>
                <p14:cNvContentPartPr/>
                <p14:nvPr/>
              </p14:nvContentPartPr>
              <p14:xfrm>
                <a:off x="10753154" y="5268985"/>
                <a:ext cx="74160" cy="1137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8BAFF21-17EE-4D02-B895-D7616E2568C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744514" y="5259985"/>
                  <a:ext cx="91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5BB8B86-908D-4182-9AB1-266F23567C0B}"/>
                    </a:ext>
                  </a:extLst>
                </p14:cNvPr>
                <p14:cNvContentPartPr/>
                <p14:nvPr/>
              </p14:nvContentPartPr>
              <p14:xfrm>
                <a:off x="10783754" y="5188705"/>
                <a:ext cx="61200" cy="943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5BB8B86-908D-4182-9AB1-266F23567C0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774754" y="5179705"/>
                  <a:ext cx="7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F4488FD2-11BF-4E69-9E6C-88B6A6913D04}"/>
                    </a:ext>
                  </a:extLst>
                </p14:cNvPr>
                <p14:cNvContentPartPr/>
                <p14:nvPr/>
              </p14:nvContentPartPr>
              <p14:xfrm>
                <a:off x="10881674" y="5256025"/>
                <a:ext cx="187560" cy="1263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F4488FD2-11BF-4E69-9E6C-88B6A6913D0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872674" y="5247385"/>
                  <a:ext cx="205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51945CC-54F9-4143-A3E4-9CEB9F58F507}"/>
                    </a:ext>
                  </a:extLst>
                </p14:cNvPr>
                <p14:cNvContentPartPr/>
                <p14:nvPr/>
              </p14:nvContentPartPr>
              <p14:xfrm>
                <a:off x="10300274" y="5443585"/>
                <a:ext cx="934920" cy="691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51945CC-54F9-4143-A3E4-9CEB9F58F50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291634" y="5434585"/>
                  <a:ext cx="952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44527888-4608-4A23-8FA7-FC13A882C804}"/>
                    </a:ext>
                  </a:extLst>
                </p14:cNvPr>
                <p14:cNvContentPartPr/>
                <p14:nvPr/>
              </p14:nvContentPartPr>
              <p14:xfrm>
                <a:off x="10496474" y="5644465"/>
                <a:ext cx="258840" cy="1846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44527888-4608-4A23-8FA7-FC13A882C80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487474" y="5635825"/>
                  <a:ext cx="276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C23A095-0614-4CAF-A5CE-986A2642112C}"/>
                    </a:ext>
                  </a:extLst>
                </p14:cNvPr>
                <p14:cNvContentPartPr/>
                <p14:nvPr/>
              </p14:nvContentPartPr>
              <p14:xfrm>
                <a:off x="10852874" y="5626105"/>
                <a:ext cx="175320" cy="2239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C23A095-0614-4CAF-A5CE-986A2642112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43874" y="5617105"/>
                  <a:ext cx="192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F1046D6-6C52-4EE2-AD99-E7DCF0E356B4}"/>
                    </a:ext>
                  </a:extLst>
                </p14:cNvPr>
                <p14:cNvContentPartPr/>
                <p14:nvPr/>
              </p14:nvContentPartPr>
              <p14:xfrm>
                <a:off x="9711674" y="5122825"/>
                <a:ext cx="351720" cy="4611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F1046D6-6C52-4EE2-AD99-E7DCF0E356B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702674" y="5113825"/>
                  <a:ext cx="3693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08D87A0-2FAC-43CE-A629-6BCAFDDB8BAA}"/>
                    </a:ext>
                  </a:extLst>
                </p14:cNvPr>
                <p14:cNvContentPartPr/>
                <p14:nvPr/>
              </p14:nvContentPartPr>
              <p14:xfrm>
                <a:off x="10681874" y="5590105"/>
                <a:ext cx="361800" cy="4363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08D87A0-2FAC-43CE-A629-6BCAFDDB8BA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673234" y="5581105"/>
                  <a:ext cx="379440" cy="45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B6268BD-59BA-4F19-915E-4C140F051B69}"/>
                  </a:ext>
                </a:extLst>
              </p14:cNvPr>
              <p14:cNvContentPartPr/>
              <p14:nvPr/>
            </p14:nvContentPartPr>
            <p14:xfrm>
              <a:off x="1205954" y="4843825"/>
              <a:ext cx="1771200" cy="252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B6268BD-59BA-4F19-915E-4C140F051B6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197314" y="4835185"/>
                <a:ext cx="178884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435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A83944-1EDF-43B0-9123-1E934919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4" y="-26732"/>
            <a:ext cx="7296150" cy="3371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0751534-C076-4A09-BDC8-DFB1E85E77B3}"/>
                  </a:ext>
                </a:extLst>
              </p14:cNvPr>
              <p14:cNvContentPartPr/>
              <p14:nvPr/>
            </p14:nvContentPartPr>
            <p14:xfrm>
              <a:off x="4932674" y="296665"/>
              <a:ext cx="2096640" cy="417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0751534-C076-4A09-BDC8-DFB1E85E77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7034" y="225025"/>
                <a:ext cx="21682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527A05B-882A-4BF5-AB56-A4C80651BDAF}"/>
                  </a:ext>
                </a:extLst>
              </p14:cNvPr>
              <p14:cNvContentPartPr/>
              <p14:nvPr/>
            </p14:nvContentPartPr>
            <p14:xfrm>
              <a:off x="574514" y="537145"/>
              <a:ext cx="1610280" cy="172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527A05B-882A-4BF5-AB56-A4C80651BD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874" y="465145"/>
                <a:ext cx="1681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829E914C-4913-4396-BC1A-12C01B43DBBE}"/>
                  </a:ext>
                </a:extLst>
              </p14:cNvPr>
              <p14:cNvContentPartPr/>
              <p14:nvPr/>
            </p14:nvContentPartPr>
            <p14:xfrm>
              <a:off x="3809834" y="1006945"/>
              <a:ext cx="131400" cy="7488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829E914C-4913-4396-BC1A-12C01B43DB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1194" y="997945"/>
                <a:ext cx="14904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o 22">
            <a:extLst>
              <a:ext uri="{FF2B5EF4-FFF2-40B4-BE49-F238E27FC236}">
                <a16:creationId xmlns:a16="http://schemas.microsoft.com/office/drawing/2014/main" id="{8AAFD518-8F9F-4EC9-951B-E653819F12DD}"/>
              </a:ext>
            </a:extLst>
          </p:cNvPr>
          <p:cNvGrpSpPr/>
          <p:nvPr/>
        </p:nvGrpSpPr>
        <p:grpSpPr>
          <a:xfrm>
            <a:off x="3784994" y="641185"/>
            <a:ext cx="269280" cy="162720"/>
            <a:chOff x="3784994" y="641185"/>
            <a:chExt cx="26928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DFD3446-944D-4ADF-8809-1C17DB676E2C}"/>
                    </a:ext>
                  </a:extLst>
                </p14:cNvPr>
                <p14:cNvContentPartPr/>
                <p14:nvPr/>
              </p14:nvContentPartPr>
              <p14:xfrm>
                <a:off x="3784994" y="641185"/>
                <a:ext cx="162720" cy="1627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DFD3446-944D-4ADF-8809-1C17DB676E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76354" y="632545"/>
                  <a:ext cx="180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F916155-F6D6-47D0-BA60-0E75717EEA95}"/>
                    </a:ext>
                  </a:extLst>
                </p14:cNvPr>
                <p14:cNvContentPartPr/>
                <p14:nvPr/>
              </p14:nvContentPartPr>
              <p14:xfrm>
                <a:off x="3951674" y="709585"/>
                <a:ext cx="102600" cy="820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F916155-F6D6-47D0-BA60-0E75717EEA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43034" y="700585"/>
                  <a:ext cx="1202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ED078F2-F40B-4C6E-B6A7-1DF1006F0D85}"/>
              </a:ext>
            </a:extLst>
          </p:cNvPr>
          <p:cNvGrpSpPr/>
          <p:nvPr/>
        </p:nvGrpSpPr>
        <p:grpSpPr>
          <a:xfrm>
            <a:off x="3234914" y="1601665"/>
            <a:ext cx="192240" cy="113400"/>
            <a:chOff x="3234914" y="1601665"/>
            <a:chExt cx="19224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A3CE242-CCDF-4452-99AD-7F5DDB430598}"/>
                    </a:ext>
                  </a:extLst>
                </p14:cNvPr>
                <p14:cNvContentPartPr/>
                <p14:nvPr/>
              </p14:nvContentPartPr>
              <p14:xfrm>
                <a:off x="3234914" y="1601665"/>
                <a:ext cx="114840" cy="1134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A3CE242-CCDF-4452-99AD-7F5DDB4305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26274" y="1593025"/>
                  <a:ext cx="132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343EA1A-E056-4872-88BA-596605BA5E85}"/>
                    </a:ext>
                  </a:extLst>
                </p14:cNvPr>
                <p14:cNvContentPartPr/>
                <p14:nvPr/>
              </p14:nvContentPartPr>
              <p14:xfrm>
                <a:off x="3365234" y="1648825"/>
                <a:ext cx="61920" cy="60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343EA1A-E056-4872-88BA-596605BA5E8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56234" y="1639825"/>
                  <a:ext cx="7956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5E15D31-5BE5-413E-B32F-8E8F89263A1F}"/>
              </a:ext>
            </a:extLst>
          </p:cNvPr>
          <p:cNvGrpSpPr/>
          <p:nvPr/>
        </p:nvGrpSpPr>
        <p:grpSpPr>
          <a:xfrm>
            <a:off x="3820634" y="2023225"/>
            <a:ext cx="546480" cy="196920"/>
            <a:chOff x="3820634" y="2023225"/>
            <a:chExt cx="54648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614061E-F7D3-4D0F-A5C9-3EFEBF83ECBF}"/>
                    </a:ext>
                  </a:extLst>
                </p14:cNvPr>
                <p14:cNvContentPartPr/>
                <p14:nvPr/>
              </p14:nvContentPartPr>
              <p14:xfrm>
                <a:off x="3828914" y="2120425"/>
                <a:ext cx="95760" cy="388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614061E-F7D3-4D0F-A5C9-3EFEBF83EC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19914" y="2111785"/>
                  <a:ext cx="113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5E460BE-ED84-4086-804D-B3C64D0A4BF9}"/>
                    </a:ext>
                  </a:extLst>
                </p14:cNvPr>
                <p14:cNvContentPartPr/>
                <p14:nvPr/>
              </p14:nvContentPartPr>
              <p14:xfrm>
                <a:off x="4051034" y="2023225"/>
                <a:ext cx="159480" cy="1458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5E460BE-ED84-4086-804D-B3C64D0A4B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42034" y="2014585"/>
                  <a:ext cx="177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B776599-4D86-4857-ABEB-EA885EAEB659}"/>
                    </a:ext>
                  </a:extLst>
                </p14:cNvPr>
                <p14:cNvContentPartPr/>
                <p14:nvPr/>
              </p14:nvContentPartPr>
              <p14:xfrm>
                <a:off x="4217714" y="2122585"/>
                <a:ext cx="149400" cy="975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B776599-4D86-4857-ABEB-EA885EAEB6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09074" y="2113945"/>
                  <a:ext cx="167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F2362AC-EA44-46A1-9F6D-A1717D3B7334}"/>
                    </a:ext>
                  </a:extLst>
                </p14:cNvPr>
                <p14:cNvContentPartPr/>
                <p14:nvPr/>
              </p14:nvContentPartPr>
              <p14:xfrm>
                <a:off x="3820634" y="2105665"/>
                <a:ext cx="96120" cy="507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F2362AC-EA44-46A1-9F6D-A1717D3B73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11634" y="2096665"/>
                  <a:ext cx="11376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A670507-BA82-4429-BB67-44311084E6BB}"/>
              </a:ext>
            </a:extLst>
          </p:cNvPr>
          <p:cNvGrpSpPr/>
          <p:nvPr/>
        </p:nvGrpSpPr>
        <p:grpSpPr>
          <a:xfrm>
            <a:off x="4162274" y="1612105"/>
            <a:ext cx="216000" cy="134280"/>
            <a:chOff x="4162274" y="1612105"/>
            <a:chExt cx="21600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8981184-BC0A-420F-9794-36C2E18A4878}"/>
                    </a:ext>
                  </a:extLst>
                </p14:cNvPr>
                <p14:cNvContentPartPr/>
                <p14:nvPr/>
              </p14:nvContentPartPr>
              <p14:xfrm>
                <a:off x="4162274" y="1612105"/>
                <a:ext cx="121320" cy="892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8981184-BC0A-420F-9794-36C2E18A48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53274" y="1603105"/>
                  <a:ext cx="138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F499B60-B5CB-4D71-83A3-2AAF1A586402}"/>
                    </a:ext>
                  </a:extLst>
                </p14:cNvPr>
                <p14:cNvContentPartPr/>
                <p14:nvPr/>
              </p14:nvContentPartPr>
              <p14:xfrm>
                <a:off x="4295114" y="1647025"/>
                <a:ext cx="83160" cy="993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F499B60-B5CB-4D71-83A3-2AAF1A5864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86474" y="1638385"/>
                  <a:ext cx="10080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CA5A37FA-5608-49E8-A689-BF6484F10EEC}"/>
                  </a:ext>
                </a:extLst>
              </p14:cNvPr>
              <p14:cNvContentPartPr/>
              <p14:nvPr/>
            </p14:nvContentPartPr>
            <p14:xfrm>
              <a:off x="3858434" y="1724785"/>
              <a:ext cx="73440" cy="4140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CA5A37FA-5608-49E8-A689-BF6484F10EE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49794" y="1716145"/>
                <a:ext cx="910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8A4F71AA-D882-43F2-8359-0C0EC1C648D5}"/>
                  </a:ext>
                </a:extLst>
              </p14:cNvPr>
              <p14:cNvContentPartPr/>
              <p14:nvPr/>
            </p14:nvContentPartPr>
            <p14:xfrm>
              <a:off x="3853394" y="1623265"/>
              <a:ext cx="55080" cy="381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8A4F71AA-D882-43F2-8359-0C0EC1C648D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44754" y="1614265"/>
                <a:ext cx="7272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upo 125">
            <a:extLst>
              <a:ext uri="{FF2B5EF4-FFF2-40B4-BE49-F238E27FC236}">
                <a16:creationId xmlns:a16="http://schemas.microsoft.com/office/drawing/2014/main" id="{99C0C006-9135-4A07-B716-D0BE7A30FA61}"/>
              </a:ext>
            </a:extLst>
          </p:cNvPr>
          <p:cNvGrpSpPr/>
          <p:nvPr/>
        </p:nvGrpSpPr>
        <p:grpSpPr>
          <a:xfrm>
            <a:off x="6290774" y="765025"/>
            <a:ext cx="918720" cy="231120"/>
            <a:chOff x="6662114" y="911185"/>
            <a:chExt cx="91872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15F23B4-5289-4ECD-9F7B-97662A066361}"/>
                    </a:ext>
                  </a:extLst>
                </p14:cNvPr>
                <p14:cNvContentPartPr/>
                <p14:nvPr/>
              </p14:nvContentPartPr>
              <p14:xfrm>
                <a:off x="6662114" y="912985"/>
                <a:ext cx="320040" cy="21132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7E86229B-2850-4AD6-8388-749D89DAB7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53114" y="903985"/>
                  <a:ext cx="337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23621DAC-EC0B-4AEA-A7D2-8C749F8D9141}"/>
                    </a:ext>
                  </a:extLst>
                </p14:cNvPr>
                <p14:cNvContentPartPr/>
                <p14:nvPr/>
              </p14:nvContentPartPr>
              <p14:xfrm>
                <a:off x="7069634" y="984985"/>
                <a:ext cx="145800" cy="14364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CF41FD06-D7EE-4524-AE44-D8C8A1851BA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60634" y="976007"/>
                  <a:ext cx="163440" cy="16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0746045F-D2F9-4868-9E64-DABDD80A2F02}"/>
                    </a:ext>
                  </a:extLst>
                </p14:cNvPr>
                <p14:cNvContentPartPr/>
                <p14:nvPr/>
              </p14:nvContentPartPr>
              <p14:xfrm>
                <a:off x="7311554" y="956185"/>
                <a:ext cx="69840" cy="18612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A1B910D0-9395-480C-814C-8EE95EE716F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02600" y="947185"/>
                  <a:ext cx="8739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6C3428D-AA75-41D6-9928-9E8E1A20FFCA}"/>
                    </a:ext>
                  </a:extLst>
                </p14:cNvPr>
                <p14:cNvContentPartPr/>
                <p14:nvPr/>
              </p14:nvContentPartPr>
              <p14:xfrm>
                <a:off x="7202834" y="911185"/>
                <a:ext cx="196560" cy="11700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B069574A-EAB1-4644-8DD4-4C07280A72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93817" y="902185"/>
                  <a:ext cx="214232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27A52F44-D199-4598-A0E5-81A42B830C09}"/>
                    </a:ext>
                  </a:extLst>
                </p14:cNvPr>
                <p14:cNvContentPartPr/>
                <p14:nvPr/>
              </p14:nvContentPartPr>
              <p14:xfrm>
                <a:off x="7562114" y="1089385"/>
                <a:ext cx="18720" cy="3816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7A915810-1B25-4CB1-A1F5-D0DBAB5617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53114" y="1080385"/>
                  <a:ext cx="363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E9947A7E-42C4-481C-90A4-8314587BBE4D}"/>
              </a:ext>
            </a:extLst>
          </p:cNvPr>
          <p:cNvGrpSpPr/>
          <p:nvPr/>
        </p:nvGrpSpPr>
        <p:grpSpPr>
          <a:xfrm>
            <a:off x="7568774" y="734065"/>
            <a:ext cx="429480" cy="232560"/>
            <a:chOff x="7940114" y="880225"/>
            <a:chExt cx="42948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10A0E62A-5CDB-40C4-A812-D29D55331EE3}"/>
                    </a:ext>
                  </a:extLst>
                </p14:cNvPr>
                <p14:cNvContentPartPr/>
                <p14:nvPr/>
              </p14:nvContentPartPr>
              <p14:xfrm>
                <a:off x="8094194" y="937105"/>
                <a:ext cx="36000" cy="10476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3F586982-EC8E-4D7D-9FD9-42F14F6536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83" y="928105"/>
                  <a:ext cx="53465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5BCF9B91-FBF6-4113-9E65-BEDFDC81DE4E}"/>
                    </a:ext>
                  </a:extLst>
                </p14:cNvPr>
                <p14:cNvContentPartPr/>
                <p14:nvPr/>
              </p14:nvContentPartPr>
              <p14:xfrm>
                <a:off x="7940114" y="880225"/>
                <a:ext cx="310320" cy="23256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A3B1B4AD-C33C-4D7E-9714-2DD7A039CEE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31114" y="871225"/>
                  <a:ext cx="327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5AFA55B0-F114-4260-A539-199046AFEF19}"/>
                    </a:ext>
                  </a:extLst>
                </p14:cNvPr>
                <p14:cNvContentPartPr/>
                <p14:nvPr/>
              </p14:nvContentPartPr>
              <p14:xfrm>
                <a:off x="8242154" y="883105"/>
                <a:ext cx="127440" cy="17316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D95890C4-3E8E-42B0-9728-CFF9E33E82E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33154" y="874105"/>
                  <a:ext cx="1450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1BF6A5E1-3BFE-4D85-BE48-8D2A796C09EE}"/>
              </a:ext>
            </a:extLst>
          </p:cNvPr>
          <p:cNvGrpSpPr/>
          <p:nvPr/>
        </p:nvGrpSpPr>
        <p:grpSpPr>
          <a:xfrm>
            <a:off x="8464814" y="602665"/>
            <a:ext cx="1568160" cy="394920"/>
            <a:chOff x="8836154" y="748825"/>
            <a:chExt cx="156816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178CE811-C30B-46B9-B4AB-33AB2AF59E6B}"/>
                    </a:ext>
                  </a:extLst>
                </p14:cNvPr>
                <p14:cNvContentPartPr/>
                <p14:nvPr/>
              </p14:nvContentPartPr>
              <p14:xfrm>
                <a:off x="8836154" y="918385"/>
                <a:ext cx="259920" cy="14868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62EC0B72-7E39-477A-9BED-33ADE1C9B73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27154" y="909385"/>
                  <a:ext cx="277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9A423B89-13DF-47D6-A059-D2750C4D2CE9}"/>
                    </a:ext>
                  </a:extLst>
                </p14:cNvPr>
                <p14:cNvContentPartPr/>
                <p14:nvPr/>
              </p14:nvContentPartPr>
              <p14:xfrm>
                <a:off x="9193634" y="842785"/>
                <a:ext cx="57960" cy="16488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47B745AF-C521-4017-923A-8EF663DBAB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84690" y="833765"/>
                  <a:ext cx="75491" cy="182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4D7D3BA-3D81-44AE-8490-9F0FA5106001}"/>
                    </a:ext>
                  </a:extLst>
                </p14:cNvPr>
                <p14:cNvContentPartPr/>
                <p14:nvPr/>
              </p14:nvContentPartPr>
              <p14:xfrm>
                <a:off x="9021554" y="830545"/>
                <a:ext cx="283680" cy="590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74B82CA3-3991-40BD-BA16-4E894E4DAC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12554" y="821545"/>
                  <a:ext cx="301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A0BA6E7-358D-40FF-8174-17DDB64CA55B}"/>
                    </a:ext>
                  </a:extLst>
                </p14:cNvPr>
                <p14:cNvContentPartPr/>
                <p14:nvPr/>
              </p14:nvContentPartPr>
              <p14:xfrm>
                <a:off x="9067274" y="951865"/>
                <a:ext cx="205560" cy="2700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99061571-21BC-4B47-ABAD-67397E39AE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58274" y="942865"/>
                  <a:ext cx="223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259363DE-8E7F-4ACD-BA8B-4205C97D9031}"/>
                    </a:ext>
                  </a:extLst>
                </p14:cNvPr>
                <p14:cNvContentPartPr/>
                <p14:nvPr/>
              </p14:nvContentPartPr>
              <p14:xfrm>
                <a:off x="9374714" y="880225"/>
                <a:ext cx="79560" cy="13572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7CAAEDF2-2FBD-4E45-89DF-70D097C2FA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65714" y="871225"/>
                  <a:ext cx="97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93ABCE6B-9101-4FB0-93DE-388AEC0D53DD}"/>
                    </a:ext>
                  </a:extLst>
                </p14:cNvPr>
                <p14:cNvContentPartPr/>
                <p14:nvPr/>
              </p14:nvContentPartPr>
              <p14:xfrm>
                <a:off x="9249434" y="796705"/>
                <a:ext cx="235080" cy="8748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BFC32BBB-2531-4F60-B7E1-6D97498F21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40420" y="787705"/>
                  <a:ext cx="252747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F70745D-B90A-47BC-BCE9-94C955200E1B}"/>
                    </a:ext>
                  </a:extLst>
                </p14:cNvPr>
                <p14:cNvContentPartPr/>
                <p14:nvPr/>
              </p14:nvContentPartPr>
              <p14:xfrm>
                <a:off x="9320354" y="874465"/>
                <a:ext cx="175680" cy="5544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F78BBA7A-05AD-4DC5-AFF3-223B42CBD3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11354" y="865465"/>
                  <a:ext cx="193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02B0B826-14A2-41D0-84A7-2D3076A57643}"/>
                    </a:ext>
                  </a:extLst>
                </p14:cNvPr>
                <p14:cNvContentPartPr/>
                <p14:nvPr/>
              </p14:nvContentPartPr>
              <p14:xfrm>
                <a:off x="9597554" y="993625"/>
                <a:ext cx="107280" cy="15012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71D6BFF6-2886-495F-96DA-C7196645F33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88554" y="984625"/>
                  <a:ext cx="124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E2A51EBD-6FA7-4CF3-8515-4E399D8E315F}"/>
                    </a:ext>
                  </a:extLst>
                </p14:cNvPr>
                <p14:cNvContentPartPr/>
                <p14:nvPr/>
              </p14:nvContentPartPr>
              <p14:xfrm>
                <a:off x="10012634" y="816145"/>
                <a:ext cx="66240" cy="10692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DA4200F0-2DEC-4757-95C5-422D4D436DE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03634" y="807145"/>
                  <a:ext cx="83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63CCCE97-2E50-4563-AB25-6C7F4ACCF843}"/>
                    </a:ext>
                  </a:extLst>
                </p14:cNvPr>
                <p14:cNvContentPartPr/>
                <p14:nvPr/>
              </p14:nvContentPartPr>
              <p14:xfrm>
                <a:off x="9906794" y="748825"/>
                <a:ext cx="312840" cy="22068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C9D3D7EA-81AD-461B-B391-BFE8B9E3C27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97794" y="739825"/>
                  <a:ext cx="330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490D134E-E020-4DCA-915B-B21050CD37B7}"/>
                    </a:ext>
                  </a:extLst>
                </p14:cNvPr>
                <p14:cNvContentPartPr/>
                <p14:nvPr/>
              </p14:nvContentPartPr>
              <p14:xfrm>
                <a:off x="10180754" y="748825"/>
                <a:ext cx="223560" cy="17568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49529061-7190-4319-A0BB-499A899A72D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71754" y="739825"/>
                  <a:ext cx="2412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FF77CD39-97C7-4C59-98BF-09C01DB6C9FC}"/>
              </a:ext>
            </a:extLst>
          </p:cNvPr>
          <p:cNvGrpSpPr/>
          <p:nvPr/>
        </p:nvGrpSpPr>
        <p:grpSpPr>
          <a:xfrm>
            <a:off x="10472534" y="537145"/>
            <a:ext cx="701280" cy="253080"/>
            <a:chOff x="10843874" y="683305"/>
            <a:chExt cx="70128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5B56378-E23F-456A-8EA8-2666B28A69ED}"/>
                    </a:ext>
                  </a:extLst>
                </p14:cNvPr>
                <p14:cNvContentPartPr/>
                <p14:nvPr/>
              </p14:nvContentPartPr>
              <p14:xfrm>
                <a:off x="10843874" y="759265"/>
                <a:ext cx="155880" cy="13716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A1071031-DC0A-493F-96DB-B82348303D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34895" y="750265"/>
                  <a:ext cx="173479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6385CBC-4498-4983-9E0D-C6BA6AF2DA82}"/>
                    </a:ext>
                  </a:extLst>
                </p14:cNvPr>
                <p14:cNvContentPartPr/>
                <p14:nvPr/>
              </p14:nvContentPartPr>
              <p14:xfrm>
                <a:off x="11110634" y="722185"/>
                <a:ext cx="106560" cy="16128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3EF3F81E-F49E-4D7F-8E9B-C114EB27911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01634" y="713185"/>
                  <a:ext cx="124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FC8A9361-6501-4D85-8617-1D24F5FC2CC6}"/>
                    </a:ext>
                  </a:extLst>
                </p14:cNvPr>
                <p14:cNvContentPartPr/>
                <p14:nvPr/>
              </p14:nvContentPartPr>
              <p14:xfrm>
                <a:off x="10964834" y="692665"/>
                <a:ext cx="287280" cy="4788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2FC085C8-8756-40CB-8C1D-A5CD99CD63E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55834" y="683665"/>
                  <a:ext cx="304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ED7BB9C9-92B5-456A-B04D-A4F50A47971F}"/>
                    </a:ext>
                  </a:extLst>
                </p14:cNvPr>
                <p14:cNvContentPartPr/>
                <p14:nvPr/>
              </p14:nvContentPartPr>
              <p14:xfrm>
                <a:off x="11026394" y="812545"/>
                <a:ext cx="258480" cy="1836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224DBFA2-E76D-4B9C-865C-BF2919371D4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017394" y="803545"/>
                  <a:ext cx="276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D571D7AA-8777-4543-B12D-7C803508B7CE}"/>
                    </a:ext>
                  </a:extLst>
                </p14:cNvPr>
                <p14:cNvContentPartPr/>
                <p14:nvPr/>
              </p14:nvContentPartPr>
              <p14:xfrm>
                <a:off x="11393954" y="734785"/>
                <a:ext cx="132120" cy="20160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2197D658-EF5C-4A61-9692-6C0F6E8F768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384954" y="725785"/>
                  <a:ext cx="149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590765C7-020C-419A-A647-D61C81E11AFA}"/>
                    </a:ext>
                  </a:extLst>
                </p14:cNvPr>
                <p14:cNvContentPartPr/>
                <p14:nvPr/>
              </p14:nvContentPartPr>
              <p14:xfrm>
                <a:off x="11229074" y="683305"/>
                <a:ext cx="316080" cy="9072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0173A987-095A-4D61-A223-D39E41BA1E8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20084" y="674305"/>
                  <a:ext cx="3337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5C25B043-B0C6-4E92-8E74-ECB5F44CB9B8}"/>
                    </a:ext>
                  </a:extLst>
                </p14:cNvPr>
                <p14:cNvContentPartPr/>
                <p14:nvPr/>
              </p14:nvContentPartPr>
              <p14:xfrm>
                <a:off x="11373434" y="827665"/>
                <a:ext cx="141480" cy="2376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88BA9E10-907E-4ABC-AE0C-4A7D8541E51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64434" y="818665"/>
                  <a:ext cx="1591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391E0EB9-F32A-477B-8ECE-DD86C43C671B}"/>
              </a:ext>
            </a:extLst>
          </p:cNvPr>
          <p:cNvGrpSpPr/>
          <p:nvPr/>
        </p:nvGrpSpPr>
        <p:grpSpPr>
          <a:xfrm>
            <a:off x="6022576" y="1174519"/>
            <a:ext cx="5275080" cy="1713960"/>
            <a:chOff x="6435674" y="1288105"/>
            <a:chExt cx="5275080" cy="17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B3CF0C07-6189-4ADB-A9DD-83063BB97C55}"/>
                    </a:ext>
                  </a:extLst>
                </p14:cNvPr>
                <p14:cNvContentPartPr/>
                <p14:nvPr/>
              </p14:nvContentPartPr>
              <p14:xfrm>
                <a:off x="6849674" y="1519225"/>
                <a:ext cx="10080" cy="67752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CC8000D1-D656-47FC-8ECF-0030C8AB9C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40674" y="1510225"/>
                  <a:ext cx="277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64C470D9-E8E3-469F-BDD9-07371E4830FF}"/>
                    </a:ext>
                  </a:extLst>
                </p14:cNvPr>
                <p14:cNvContentPartPr/>
                <p14:nvPr/>
              </p14:nvContentPartPr>
              <p14:xfrm>
                <a:off x="6435674" y="2190265"/>
                <a:ext cx="866880" cy="7308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87A40D42-93FB-4012-91B4-31896BA4A3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26674" y="2181309"/>
                  <a:ext cx="884520" cy="90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61AB0ECB-0EB4-431C-BFDA-9F88B864CCAC}"/>
                    </a:ext>
                  </a:extLst>
                </p14:cNvPr>
                <p14:cNvContentPartPr/>
                <p14:nvPr/>
              </p14:nvContentPartPr>
              <p14:xfrm>
                <a:off x="6697754" y="2401225"/>
                <a:ext cx="172440" cy="2052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6D2C599E-347C-4FA4-AC05-452C12EB7A3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88754" y="2392225"/>
                  <a:ext cx="190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E7BDE0F8-B19D-40C7-9F58-74B237A2CF0F}"/>
                    </a:ext>
                  </a:extLst>
                </p14:cNvPr>
                <p14:cNvContentPartPr/>
                <p14:nvPr/>
              </p14:nvContentPartPr>
              <p14:xfrm>
                <a:off x="6765434" y="2505985"/>
                <a:ext cx="23400" cy="29304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D729B792-B8C0-41A3-AE52-6CAC1634C36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56434" y="2496985"/>
                  <a:ext cx="41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FB02470-9B0E-427F-9B0C-A76F000FD900}"/>
                    </a:ext>
                  </a:extLst>
                </p14:cNvPr>
                <p14:cNvContentPartPr/>
                <p14:nvPr/>
              </p14:nvContentPartPr>
              <p14:xfrm>
                <a:off x="6933194" y="2583385"/>
                <a:ext cx="44280" cy="13320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592D008D-3D7F-464B-A079-39313E71286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24267" y="2574361"/>
                  <a:ext cx="61778" cy="150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D1FC163-3628-46CA-85EF-F38CFCFF95AA}"/>
                    </a:ext>
                  </a:extLst>
                </p14:cNvPr>
                <p14:cNvContentPartPr/>
                <p14:nvPr/>
              </p14:nvContentPartPr>
              <p14:xfrm>
                <a:off x="7035074" y="2621905"/>
                <a:ext cx="162720" cy="12024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D532F75B-CBC0-429B-9D65-0A8268087CD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26074" y="2612905"/>
                  <a:ext cx="180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F1CDDBE3-F1D6-4A46-8766-1427D9636726}"/>
                    </a:ext>
                  </a:extLst>
                </p14:cNvPr>
                <p14:cNvContentPartPr/>
                <p14:nvPr/>
              </p14:nvContentPartPr>
              <p14:xfrm>
                <a:off x="7171154" y="2583385"/>
                <a:ext cx="124560" cy="14832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68D0AD57-6EB6-4540-B585-984E36E7E29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62154" y="2574385"/>
                  <a:ext cx="142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43AA58B8-E0D4-4582-ACE6-B3751753E490}"/>
                    </a:ext>
                  </a:extLst>
                </p14:cNvPr>
                <p14:cNvContentPartPr/>
                <p14:nvPr/>
              </p14:nvContentPartPr>
              <p14:xfrm>
                <a:off x="7633754" y="1854025"/>
                <a:ext cx="186480" cy="17352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F4D39FC1-64E6-4921-8F0C-63CC61E5A53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24754" y="1845006"/>
                  <a:ext cx="204120" cy="191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E1CC0354-9B01-4A90-9299-95004F600C6C}"/>
                    </a:ext>
                  </a:extLst>
                </p14:cNvPr>
                <p14:cNvContentPartPr/>
                <p14:nvPr/>
              </p14:nvContentPartPr>
              <p14:xfrm>
                <a:off x="7828874" y="1884985"/>
                <a:ext cx="213480" cy="13752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8C5E4818-0CA6-4C6D-A882-60C33934FC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19874" y="1875985"/>
                  <a:ext cx="231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4D1C4A5D-A111-47AE-B7A8-708B40A0D635}"/>
                    </a:ext>
                  </a:extLst>
                </p14:cNvPr>
                <p14:cNvContentPartPr/>
                <p14:nvPr/>
              </p14:nvContentPartPr>
              <p14:xfrm>
                <a:off x="8278874" y="1608865"/>
                <a:ext cx="392400" cy="122976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84912910-13C4-4684-9017-84A45C6A206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69866" y="1599865"/>
                  <a:ext cx="410056" cy="12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267F48FF-7A3A-4DE9-B5EC-87FED1E9632C}"/>
                    </a:ext>
                  </a:extLst>
                </p14:cNvPr>
                <p14:cNvContentPartPr/>
                <p14:nvPr/>
              </p14:nvContentPartPr>
              <p14:xfrm>
                <a:off x="8684594" y="2328505"/>
                <a:ext cx="162720" cy="20448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47711815-AC6C-4D16-984B-8843DC7B83F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75594" y="2319489"/>
                  <a:ext cx="180360" cy="222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6BA32179-A66D-47F2-B610-FC93777A35FA}"/>
                    </a:ext>
                  </a:extLst>
                </p14:cNvPr>
                <p14:cNvContentPartPr/>
                <p14:nvPr/>
              </p14:nvContentPartPr>
              <p14:xfrm>
                <a:off x="8907794" y="2435065"/>
                <a:ext cx="175680" cy="14580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A7989801-8FEA-4BE0-A273-1D43FF4409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898794" y="2426065"/>
                  <a:ext cx="193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2B2030BB-2CCA-49EE-9B99-41E14CD0ECE3}"/>
                    </a:ext>
                  </a:extLst>
                </p14:cNvPr>
                <p14:cNvContentPartPr/>
                <p14:nvPr/>
              </p14:nvContentPartPr>
              <p14:xfrm>
                <a:off x="9118034" y="2406985"/>
                <a:ext cx="148680" cy="14544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CDDF7FE5-3C72-45B1-9192-84F565EE0EF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09034" y="2397985"/>
                  <a:ext cx="166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D5FACE77-0528-4D76-970C-E03B894A977F}"/>
                    </a:ext>
                  </a:extLst>
                </p14:cNvPr>
                <p14:cNvContentPartPr/>
                <p14:nvPr/>
              </p14:nvContentPartPr>
              <p14:xfrm>
                <a:off x="8238194" y="1463425"/>
                <a:ext cx="1873080" cy="24732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EB166218-2A43-4094-9DE7-854D8285F0E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229194" y="1454412"/>
                  <a:ext cx="1890720" cy="264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28F9585-FB16-4F85-88F3-F922A1DEFB68}"/>
                    </a:ext>
                  </a:extLst>
                </p14:cNvPr>
                <p14:cNvContentPartPr/>
                <p14:nvPr/>
              </p14:nvContentPartPr>
              <p14:xfrm>
                <a:off x="10011194" y="1936825"/>
                <a:ext cx="114480" cy="5652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C6891832-BEAE-4386-8A1B-EA341F64C8A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02194" y="1927825"/>
                  <a:ext cx="132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01B666EC-8049-4B3A-95D8-6549B1417E18}"/>
                    </a:ext>
                  </a:extLst>
                </p14:cNvPr>
                <p14:cNvContentPartPr/>
                <p14:nvPr/>
              </p14:nvContentPartPr>
              <p14:xfrm>
                <a:off x="9973034" y="2064265"/>
                <a:ext cx="149040" cy="22176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16811484-C504-4E18-A5FE-7A5566346F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964012" y="2055280"/>
                  <a:ext cx="166723" cy="239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431E0D4F-C54B-4431-8958-ABDCEC5EB95F}"/>
                    </a:ext>
                  </a:extLst>
                </p14:cNvPr>
                <p14:cNvContentPartPr/>
                <p14:nvPr/>
              </p14:nvContentPartPr>
              <p14:xfrm>
                <a:off x="10045754" y="2491225"/>
                <a:ext cx="72000" cy="5364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03C05AE5-0EBE-400D-B65B-3205091E543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36754" y="2482225"/>
                  <a:ext cx="89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22C8B56D-C7DC-45FA-A915-2FCBD9C8273C}"/>
                    </a:ext>
                  </a:extLst>
                </p14:cNvPr>
                <p14:cNvContentPartPr/>
                <p14:nvPr/>
              </p14:nvContentPartPr>
              <p14:xfrm>
                <a:off x="10063754" y="2548465"/>
                <a:ext cx="48960" cy="12672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18CDAEA0-2BF1-44A6-80CD-9548ACBC955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54754" y="2539465"/>
                  <a:ext cx="66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CB6FD02B-947B-4EEB-990E-A39BD9F330AC}"/>
                    </a:ext>
                  </a:extLst>
                </p14:cNvPr>
                <p14:cNvContentPartPr/>
                <p14:nvPr/>
              </p14:nvContentPartPr>
              <p14:xfrm>
                <a:off x="9745154" y="2684185"/>
                <a:ext cx="784440" cy="72000"/>
              </p14:xfrm>
            </p:contentPart>
          </mc:Choice>
          <mc:Fallback xmlns=""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CEAFB5B0-DBDB-4325-A335-A105936530B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736154" y="2675185"/>
                  <a:ext cx="802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41F69811-8380-4FE2-B150-EF42B47424DA}"/>
                    </a:ext>
                  </a:extLst>
                </p14:cNvPr>
                <p14:cNvContentPartPr/>
                <p14:nvPr/>
              </p14:nvContentPartPr>
              <p14:xfrm>
                <a:off x="9996434" y="2852665"/>
                <a:ext cx="154080" cy="1800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67C25539-266E-4178-A50E-8A939CB25DC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987434" y="2843665"/>
                  <a:ext cx="171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887E7EE7-1D46-4052-B6E9-3A5B05E3452D}"/>
                    </a:ext>
                  </a:extLst>
                </p14:cNvPr>
                <p14:cNvContentPartPr/>
                <p14:nvPr/>
              </p14:nvContentPartPr>
              <p14:xfrm>
                <a:off x="8412434" y="2905945"/>
                <a:ext cx="1667160" cy="8352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6FFBEAA7-7270-4103-8F93-BF738D507C1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03432" y="2896945"/>
                  <a:ext cx="1684804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D0504DEE-1F1B-4A93-8D4C-70A5D71A9318}"/>
                    </a:ext>
                  </a:extLst>
                </p14:cNvPr>
                <p14:cNvContentPartPr/>
                <p14:nvPr/>
              </p14:nvContentPartPr>
              <p14:xfrm>
                <a:off x="9310634" y="2751865"/>
                <a:ext cx="112320" cy="17640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953E184D-79EE-44A1-8C3B-BF03405A2D8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1634" y="2742847"/>
                  <a:ext cx="1299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19615BB-E933-45D9-BF76-D0C67379EC9C}"/>
                    </a:ext>
                  </a:extLst>
                </p14:cNvPr>
                <p14:cNvContentPartPr/>
                <p14:nvPr/>
              </p14:nvContentPartPr>
              <p14:xfrm>
                <a:off x="9375074" y="2822785"/>
                <a:ext cx="191880" cy="10476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72F8170E-7C98-4D28-A0C8-D97949210EB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66074" y="2813754"/>
                  <a:ext cx="209520" cy="122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8E52D392-2B1C-43B0-91E4-4E7AD8071642}"/>
                    </a:ext>
                  </a:extLst>
                </p14:cNvPr>
                <p14:cNvContentPartPr/>
                <p14:nvPr/>
              </p14:nvContentPartPr>
              <p14:xfrm>
                <a:off x="9984194" y="1430305"/>
                <a:ext cx="1290240" cy="157176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9F6FFBB3-6103-4E05-9156-66E17C27177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75194" y="1421303"/>
                  <a:ext cx="1307880" cy="1589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7863C922-239F-4496-B08B-F2C3DE373FDB}"/>
                    </a:ext>
                  </a:extLst>
                </p14:cNvPr>
                <p14:cNvContentPartPr/>
                <p14:nvPr/>
              </p14:nvContentPartPr>
              <p14:xfrm>
                <a:off x="11315114" y="1725505"/>
                <a:ext cx="206280" cy="23652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5D31D77E-9074-48EC-B08C-18D4C7027B6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306098" y="1716505"/>
                  <a:ext cx="223951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7A5B075C-6F0D-4FD9-AEAD-6DED2A3EB865}"/>
                    </a:ext>
                  </a:extLst>
                </p14:cNvPr>
                <p14:cNvContentPartPr/>
                <p14:nvPr/>
              </p14:nvContentPartPr>
              <p14:xfrm>
                <a:off x="11593034" y="1909105"/>
                <a:ext cx="117720" cy="13824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B65AA0C3-DDDE-4B29-9D2A-03500A3EBD9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84034" y="1900105"/>
                  <a:ext cx="135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1CD2A2F6-5F3E-4065-9CC4-8CA82CF35B74}"/>
                    </a:ext>
                  </a:extLst>
                </p14:cNvPr>
                <p14:cNvContentPartPr/>
                <p14:nvPr/>
              </p14:nvContentPartPr>
              <p14:xfrm>
                <a:off x="6981434" y="1756465"/>
                <a:ext cx="295200" cy="1656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977CA62B-E8C0-4D6E-AFC0-281FAD07E96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72445" y="1747465"/>
                  <a:ext cx="312819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9C04F6B-B601-4E75-84AB-EFA1452B91B5}"/>
                    </a:ext>
                  </a:extLst>
                </p14:cNvPr>
                <p14:cNvContentPartPr/>
                <p14:nvPr/>
              </p14:nvContentPartPr>
              <p14:xfrm>
                <a:off x="7228754" y="1708585"/>
                <a:ext cx="88920" cy="15120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8089A589-6CBB-44B3-9341-4EE8EDAF1E3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19754" y="1699585"/>
                  <a:ext cx="106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F5FEAFB-9EE4-4E66-9A87-7F4F657C5A45}"/>
                    </a:ext>
                  </a:extLst>
                </p14:cNvPr>
                <p14:cNvContentPartPr/>
                <p14:nvPr/>
              </p14:nvContentPartPr>
              <p14:xfrm>
                <a:off x="6900434" y="1288105"/>
                <a:ext cx="166680" cy="175680"/>
              </p14:xfrm>
            </p:contentPart>
          </mc:Choice>
          <mc:Fallback xmlns="">
            <p:pic>
              <p:nvPicPr>
                <p:cNvPr id="436" name="Entrada de lápiz 435">
                  <a:extLst>
                    <a:ext uri="{FF2B5EF4-FFF2-40B4-BE49-F238E27FC236}">
                      <a16:creationId xmlns:a16="http://schemas.microsoft.com/office/drawing/2014/main" id="{6D7B9AC8-26AA-4E33-BBED-6A42625695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91434" y="1279123"/>
                  <a:ext cx="184320" cy="193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871A7EC7-AA8C-4BC0-BC9D-8A51515288EF}"/>
                    </a:ext>
                  </a:extLst>
                </p14:cNvPr>
                <p14:cNvContentPartPr/>
                <p14:nvPr/>
              </p14:nvContentPartPr>
              <p14:xfrm>
                <a:off x="8068994" y="1839985"/>
                <a:ext cx="86760" cy="54900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BB0D6B8E-9A72-4787-8E09-40F47A97C03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60031" y="1830985"/>
                  <a:ext cx="104327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ABE46467-F00C-4AF8-AA8A-FEA08411D005}"/>
                    </a:ext>
                  </a:extLst>
                </p14:cNvPr>
                <p14:cNvContentPartPr/>
                <p14:nvPr/>
              </p14:nvContentPartPr>
              <p14:xfrm>
                <a:off x="8045234" y="2399785"/>
                <a:ext cx="109800" cy="16128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1DBB72F3-7097-4483-BD60-49D18C3C0B9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36204" y="2390785"/>
                  <a:ext cx="127498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3F802F5-508E-4326-9B67-8AE4244C1132}"/>
                    </a:ext>
                  </a:extLst>
                </p14:cNvPr>
                <p14:cNvContentPartPr/>
                <p14:nvPr/>
              </p14:nvContentPartPr>
              <p14:xfrm>
                <a:off x="7961354" y="2382865"/>
                <a:ext cx="287280" cy="156240"/>
              </p14:xfrm>
            </p:contentPart>
          </mc:Choice>
          <mc:Fallback xmlns=""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FB6239D3-0078-45B2-8D29-5B9B8FF83F2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52354" y="2373886"/>
                  <a:ext cx="304920" cy="173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4EC4B93F-6155-4369-9ADC-116C625DC3C7}"/>
                    </a:ext>
                  </a:extLst>
                </p14:cNvPr>
                <p14:cNvContentPartPr/>
                <p14:nvPr/>
              </p14:nvContentPartPr>
              <p14:xfrm>
                <a:off x="8706554" y="1537585"/>
                <a:ext cx="599040" cy="74160"/>
              </p14:xfrm>
            </p:contentPart>
          </mc:Choice>
          <mc:Fallback xmlns=""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AB36E1D2-7ABF-49EE-B55A-13B3B6806B5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697554" y="1528585"/>
                  <a:ext cx="616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8B5C0FE3-E7B8-4B6B-A971-E825FDB91EA2}"/>
                    </a:ext>
                  </a:extLst>
                </p14:cNvPr>
                <p14:cNvContentPartPr/>
                <p14:nvPr/>
              </p14:nvContentPartPr>
              <p14:xfrm>
                <a:off x="9192194" y="1499425"/>
                <a:ext cx="174600" cy="147600"/>
              </p14:xfrm>
            </p:contentPart>
          </mc:Choice>
          <mc:Fallback xmlns=""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443E1FB5-3C1F-40DA-B1C7-E14560AF2AD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183194" y="1490403"/>
                  <a:ext cx="192240" cy="165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4A27ABF6-B5FA-4D4C-9685-ABFC6A114EB8}"/>
                    </a:ext>
                  </a:extLst>
                </p14:cNvPr>
                <p14:cNvContentPartPr/>
                <p14:nvPr/>
              </p14:nvContentPartPr>
              <p14:xfrm>
                <a:off x="8919314" y="1739185"/>
                <a:ext cx="207360" cy="180720"/>
              </p14:xfrm>
            </p:contentPart>
          </mc:Choice>
          <mc:Fallback xmlns="">
            <p:pic>
              <p:nvPicPr>
                <p:cNvPr id="444" name="Entrada de lápiz 443">
                  <a:extLst>
                    <a:ext uri="{FF2B5EF4-FFF2-40B4-BE49-F238E27FC236}">
                      <a16:creationId xmlns:a16="http://schemas.microsoft.com/office/drawing/2014/main" id="{A8F2BAB4-C399-44B3-A4B6-09B59C525E0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910314" y="1730185"/>
                  <a:ext cx="225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4A5B350-0DAA-4713-AF7D-1C07C369905B}"/>
                    </a:ext>
                  </a:extLst>
                </p14:cNvPr>
                <p14:cNvContentPartPr/>
                <p14:nvPr/>
              </p14:nvContentPartPr>
              <p14:xfrm>
                <a:off x="9214514" y="1836745"/>
                <a:ext cx="162360" cy="127800"/>
              </p14:xfrm>
            </p:contentPart>
          </mc:Choice>
          <mc:Fallback xmlns="">
            <p:pic>
              <p:nvPicPr>
                <p:cNvPr id="445" name="Entrada de lápiz 444">
                  <a:extLst>
                    <a:ext uri="{FF2B5EF4-FFF2-40B4-BE49-F238E27FC236}">
                      <a16:creationId xmlns:a16="http://schemas.microsoft.com/office/drawing/2014/main" id="{6769178E-1312-4F83-82EF-CF9FEAF92B7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205514" y="1827720"/>
                  <a:ext cx="180000" cy="145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5E713378-529C-4B0F-93A0-8C4D53D734C0}"/>
                    </a:ext>
                  </a:extLst>
                </p14:cNvPr>
                <p14:cNvContentPartPr/>
                <p14:nvPr/>
              </p14:nvContentPartPr>
              <p14:xfrm>
                <a:off x="7109954" y="1384945"/>
                <a:ext cx="54360" cy="67320"/>
              </p14:xfrm>
            </p:contentPart>
          </mc:Choice>
          <mc:Fallback xmlns="">
            <p:pic>
              <p:nvPicPr>
                <p:cNvPr id="447" name="Entrada de lápiz 446">
                  <a:extLst>
                    <a:ext uri="{FF2B5EF4-FFF2-40B4-BE49-F238E27FC236}">
                      <a16:creationId xmlns:a16="http://schemas.microsoft.com/office/drawing/2014/main" id="{4E9785E7-C6A1-4633-B7B8-CAD02D805DA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00894" y="1375945"/>
                  <a:ext cx="72118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61C5481-BE3E-4D22-A93F-1AD87A8278AA}"/>
                    </a:ext>
                  </a:extLst>
                </p14:cNvPr>
                <p14:cNvContentPartPr/>
                <p14:nvPr/>
              </p14:nvContentPartPr>
              <p14:xfrm>
                <a:off x="7746434" y="2574745"/>
                <a:ext cx="165600" cy="18720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D9228B0A-197C-4FED-964D-30D938F24A0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37434" y="2565745"/>
                  <a:ext cx="183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20FC91BA-E9B0-4471-86C3-2BC1C5AEDC27}"/>
                    </a:ext>
                  </a:extLst>
                </p14:cNvPr>
                <p14:cNvContentPartPr/>
                <p14:nvPr/>
              </p14:nvContentPartPr>
              <p14:xfrm>
                <a:off x="7982234" y="2687425"/>
                <a:ext cx="153360" cy="9864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73A77063-9142-4103-B5D2-BF539320FB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973234" y="2678425"/>
                  <a:ext cx="171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0468D9ED-8354-43F9-8FF6-479727CDD6F5}"/>
                    </a:ext>
                  </a:extLst>
                </p14:cNvPr>
                <p14:cNvContentPartPr/>
                <p14:nvPr/>
              </p14:nvContentPartPr>
              <p14:xfrm>
                <a:off x="8223794" y="1585465"/>
                <a:ext cx="125640" cy="105840"/>
              </p14:xfrm>
            </p:contentPart>
          </mc:Choice>
          <mc:Fallback xmlns="">
            <p:pic>
              <p:nvPicPr>
                <p:cNvPr id="645" name="Entrada de lápiz 644">
                  <a:extLst>
                    <a:ext uri="{FF2B5EF4-FFF2-40B4-BE49-F238E27FC236}">
                      <a16:creationId xmlns:a16="http://schemas.microsoft.com/office/drawing/2014/main" id="{CCC5EC79-7A12-422E-950B-1FB0B6EBA13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14794" y="1576465"/>
                  <a:ext cx="143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4D6D3119-720C-4983-AA16-63E543C84DE1}"/>
                    </a:ext>
                  </a:extLst>
                </p14:cNvPr>
                <p14:cNvContentPartPr/>
                <p14:nvPr/>
              </p14:nvContentPartPr>
              <p14:xfrm>
                <a:off x="9960074" y="1969585"/>
                <a:ext cx="151200" cy="102600"/>
              </p14:xfrm>
            </p:contentPart>
          </mc:Choice>
          <mc:Fallback xmlns="">
            <p:pic>
              <p:nvPicPr>
                <p:cNvPr id="647" name="Entrada de lápiz 646">
                  <a:extLst>
                    <a:ext uri="{FF2B5EF4-FFF2-40B4-BE49-F238E27FC236}">
                      <a16:creationId xmlns:a16="http://schemas.microsoft.com/office/drawing/2014/main" id="{780A421D-ED8E-4F73-8787-5101632804A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51095" y="1960585"/>
                  <a:ext cx="168798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238BEF7F-8B85-4139-9481-9E01345A7ECD}"/>
                    </a:ext>
                  </a:extLst>
                </p14:cNvPr>
                <p14:cNvContentPartPr/>
                <p14:nvPr/>
              </p14:nvContentPartPr>
              <p14:xfrm>
                <a:off x="9983114" y="1651345"/>
                <a:ext cx="61560" cy="70920"/>
              </p14:xfrm>
            </p:contentPart>
          </mc:Choice>
          <mc:Fallback xmlns="">
            <p:pic>
              <p:nvPicPr>
                <p:cNvPr id="648" name="Entrada de lápiz 647">
                  <a:extLst>
                    <a:ext uri="{FF2B5EF4-FFF2-40B4-BE49-F238E27FC236}">
                      <a16:creationId xmlns:a16="http://schemas.microsoft.com/office/drawing/2014/main" id="{6B72F72E-9F79-4F34-BB03-9569816C76A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974114" y="1642390"/>
                  <a:ext cx="79200" cy="8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DB844FAD-C8C3-40A8-99D0-CD6DE86C341D}"/>
                    </a:ext>
                  </a:extLst>
                </p14:cNvPr>
                <p14:cNvContentPartPr/>
                <p14:nvPr/>
              </p14:nvContentPartPr>
              <p14:xfrm>
                <a:off x="9988154" y="2254345"/>
                <a:ext cx="65160" cy="53280"/>
              </p14:xfrm>
            </p:contentPart>
          </mc:Choice>
          <mc:Fallback xmlns="">
            <p:pic>
              <p:nvPicPr>
                <p:cNvPr id="649" name="Entrada de lápiz 648">
                  <a:extLst>
                    <a:ext uri="{FF2B5EF4-FFF2-40B4-BE49-F238E27FC236}">
                      <a16:creationId xmlns:a16="http://schemas.microsoft.com/office/drawing/2014/main" id="{F0F0A491-C152-47D1-9CAC-DC5B7A6CBDC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979154" y="2245345"/>
                  <a:ext cx="82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061DB379-1D5D-45E8-BC2A-A256884B75FA}"/>
                    </a:ext>
                  </a:extLst>
                </p14:cNvPr>
                <p14:cNvContentPartPr/>
                <p14:nvPr/>
              </p14:nvContentPartPr>
              <p14:xfrm>
                <a:off x="9989594" y="2505625"/>
                <a:ext cx="92880" cy="104760"/>
              </p14:xfrm>
            </p:contentPart>
          </mc:Choice>
          <mc:Fallback xmlns="">
            <p:pic>
              <p:nvPicPr>
                <p:cNvPr id="650" name="Entrada de lápiz 649">
                  <a:extLst>
                    <a:ext uri="{FF2B5EF4-FFF2-40B4-BE49-F238E27FC236}">
                      <a16:creationId xmlns:a16="http://schemas.microsoft.com/office/drawing/2014/main" id="{7CAA382A-D5CB-4459-ACE4-473F8CCB2D1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80594" y="2496625"/>
                  <a:ext cx="11052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333FD361-9C21-4765-890B-29E814508889}"/>
              </a:ext>
            </a:extLst>
          </p:cNvPr>
          <p:cNvGrpSpPr/>
          <p:nvPr/>
        </p:nvGrpSpPr>
        <p:grpSpPr>
          <a:xfrm>
            <a:off x="9763694" y="1434265"/>
            <a:ext cx="182520" cy="146880"/>
            <a:chOff x="10135034" y="1580425"/>
            <a:chExt cx="18252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43F942C4-6D7F-4935-9245-92D0AF0FB9B3}"/>
                    </a:ext>
                  </a:extLst>
                </p14:cNvPr>
                <p14:cNvContentPartPr/>
                <p14:nvPr/>
              </p14:nvContentPartPr>
              <p14:xfrm>
                <a:off x="10135034" y="1580425"/>
                <a:ext cx="182520" cy="117360"/>
              </p14:xfrm>
            </p:contentPart>
          </mc:Choice>
          <mc:Fallback xmlns="">
            <p:pic>
              <p:nvPicPr>
                <p:cNvPr id="652" name="Entrada de lápiz 651">
                  <a:extLst>
                    <a:ext uri="{FF2B5EF4-FFF2-40B4-BE49-F238E27FC236}">
                      <a16:creationId xmlns:a16="http://schemas.microsoft.com/office/drawing/2014/main" id="{5DD5B476-F84F-405E-AE60-71E8BF59F34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26034" y="1571397"/>
                  <a:ext cx="200160" cy="135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052F7CCF-7203-4B3F-9391-32156ABDE0B1}"/>
                    </a:ext>
                  </a:extLst>
                </p14:cNvPr>
                <p14:cNvContentPartPr/>
                <p14:nvPr/>
              </p14:nvContentPartPr>
              <p14:xfrm>
                <a:off x="10277234" y="1666105"/>
                <a:ext cx="18360" cy="61200"/>
              </p14:xfrm>
            </p:contentPart>
          </mc:Choice>
          <mc:Fallback xmlns="">
            <p:pic>
              <p:nvPicPr>
                <p:cNvPr id="653" name="Entrada de lápiz 652">
                  <a:extLst>
                    <a:ext uri="{FF2B5EF4-FFF2-40B4-BE49-F238E27FC236}">
                      <a16:creationId xmlns:a16="http://schemas.microsoft.com/office/drawing/2014/main" id="{F69962CD-C1C1-4579-A289-DA25E53A108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68234" y="1657105"/>
                  <a:ext cx="360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D52DB06E-55A8-4BEF-A33D-9676AA2BA3C7}"/>
              </a:ext>
            </a:extLst>
          </p:cNvPr>
          <p:cNvGrpSpPr/>
          <p:nvPr/>
        </p:nvGrpSpPr>
        <p:grpSpPr>
          <a:xfrm>
            <a:off x="9760454" y="1725865"/>
            <a:ext cx="163440" cy="136800"/>
            <a:chOff x="10131794" y="1872025"/>
            <a:chExt cx="16344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1E44EF91-69AA-493C-A362-06E91B389834}"/>
                    </a:ext>
                  </a:extLst>
                </p14:cNvPr>
                <p14:cNvContentPartPr/>
                <p14:nvPr/>
              </p14:nvContentPartPr>
              <p14:xfrm>
                <a:off x="10131794" y="1872025"/>
                <a:ext cx="108360" cy="98640"/>
              </p14:xfrm>
            </p:contentPart>
          </mc:Choice>
          <mc:Fallback xmlns="">
            <p:pic>
              <p:nvPicPr>
                <p:cNvPr id="655" name="Entrada de lápiz 654">
                  <a:extLst>
                    <a:ext uri="{FF2B5EF4-FFF2-40B4-BE49-F238E27FC236}">
                      <a16:creationId xmlns:a16="http://schemas.microsoft.com/office/drawing/2014/main" id="{F9698E46-EE1C-43E7-8EB8-B17317C6D4B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122794" y="1863025"/>
                  <a:ext cx="126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F0E9309-62CF-4E2D-9016-0DFDAE9E7B6C}"/>
                    </a:ext>
                  </a:extLst>
                </p14:cNvPr>
                <p14:cNvContentPartPr/>
                <p14:nvPr/>
              </p14:nvContentPartPr>
              <p14:xfrm>
                <a:off x="10274354" y="1956985"/>
                <a:ext cx="20880" cy="51840"/>
              </p14:xfrm>
            </p:contentPart>
          </mc:Choice>
          <mc:Fallback xmlns="">
            <p:pic>
              <p:nvPicPr>
                <p:cNvPr id="656" name="Entrada de lápiz 655">
                  <a:extLst>
                    <a:ext uri="{FF2B5EF4-FFF2-40B4-BE49-F238E27FC236}">
                      <a16:creationId xmlns:a16="http://schemas.microsoft.com/office/drawing/2014/main" id="{7DA57A6C-D4EF-47C7-A648-AA884BA88A8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265354" y="1947985"/>
                  <a:ext cx="385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625133AA-544C-48CE-A045-08D21363F744}"/>
              </a:ext>
            </a:extLst>
          </p:cNvPr>
          <p:cNvGrpSpPr/>
          <p:nvPr/>
        </p:nvGrpSpPr>
        <p:grpSpPr>
          <a:xfrm>
            <a:off x="9743534" y="2021785"/>
            <a:ext cx="261360" cy="113760"/>
            <a:chOff x="10114874" y="2167945"/>
            <a:chExt cx="26136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20FB476F-AF6D-428E-83A4-EB4BC0E7D6CB}"/>
                    </a:ext>
                  </a:extLst>
                </p14:cNvPr>
                <p14:cNvContentPartPr/>
                <p14:nvPr/>
              </p14:nvContentPartPr>
              <p14:xfrm>
                <a:off x="10114874" y="2167945"/>
                <a:ext cx="124920" cy="70920"/>
              </p14:xfrm>
            </p:contentPart>
          </mc:Choice>
          <mc:Fallback xmlns="">
            <p:pic>
              <p:nvPicPr>
                <p:cNvPr id="658" name="Entrada de lápiz 657">
                  <a:extLst>
                    <a:ext uri="{FF2B5EF4-FFF2-40B4-BE49-F238E27FC236}">
                      <a16:creationId xmlns:a16="http://schemas.microsoft.com/office/drawing/2014/main" id="{E931F0E2-0EDC-46F5-AE73-74C86CCC97C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105874" y="2158899"/>
                  <a:ext cx="142560" cy="88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D92D05D6-9251-498B-8483-5A500002767B}"/>
                    </a:ext>
                  </a:extLst>
                </p14:cNvPr>
                <p14:cNvContentPartPr/>
                <p14:nvPr/>
              </p14:nvContentPartPr>
              <p14:xfrm>
                <a:off x="10277234" y="2188105"/>
                <a:ext cx="99000" cy="93600"/>
              </p14:xfrm>
            </p:contentPart>
          </mc:Choice>
          <mc:Fallback xmlns="">
            <p:pic>
              <p:nvPicPr>
                <p:cNvPr id="659" name="Entrada de lápiz 658">
                  <a:extLst>
                    <a:ext uri="{FF2B5EF4-FFF2-40B4-BE49-F238E27FC236}">
                      <a16:creationId xmlns:a16="http://schemas.microsoft.com/office/drawing/2014/main" id="{E674D8A0-94CF-40BD-AF7B-920934A26EE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268234" y="2179105"/>
                  <a:ext cx="11664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0C10F8A4-EC59-4D50-BEA4-07E7E8F754C2}"/>
              </a:ext>
            </a:extLst>
          </p:cNvPr>
          <p:cNvGrpSpPr/>
          <p:nvPr/>
        </p:nvGrpSpPr>
        <p:grpSpPr>
          <a:xfrm>
            <a:off x="9770534" y="2268385"/>
            <a:ext cx="265320" cy="128880"/>
            <a:chOff x="10141874" y="2414545"/>
            <a:chExt cx="26532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903663EC-D0C0-4365-9DC7-164F8F7B56AD}"/>
                    </a:ext>
                  </a:extLst>
                </p14:cNvPr>
                <p14:cNvContentPartPr/>
                <p14:nvPr/>
              </p14:nvContentPartPr>
              <p14:xfrm>
                <a:off x="10141874" y="2414545"/>
                <a:ext cx="156600" cy="107280"/>
              </p14:xfrm>
            </p:contentPart>
          </mc:Choice>
          <mc:Fallback xmlns="">
            <p:pic>
              <p:nvPicPr>
                <p:cNvPr id="660" name="Entrada de lápiz 659">
                  <a:extLst>
                    <a:ext uri="{FF2B5EF4-FFF2-40B4-BE49-F238E27FC236}">
                      <a16:creationId xmlns:a16="http://schemas.microsoft.com/office/drawing/2014/main" id="{1E17B3AF-DD10-4786-B004-9A166412005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132874" y="2405545"/>
                  <a:ext cx="174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DBE561F1-FFFA-4156-B51C-DA2F0D85B80F}"/>
                    </a:ext>
                  </a:extLst>
                </p14:cNvPr>
                <p14:cNvContentPartPr/>
                <p14:nvPr/>
              </p14:nvContentPartPr>
              <p14:xfrm>
                <a:off x="10291994" y="2468185"/>
                <a:ext cx="115200" cy="75240"/>
              </p14:xfrm>
            </p:contentPart>
          </mc:Choice>
          <mc:Fallback xmlns="">
            <p:pic>
              <p:nvPicPr>
                <p:cNvPr id="661" name="Entrada de lápiz 660">
                  <a:extLst>
                    <a:ext uri="{FF2B5EF4-FFF2-40B4-BE49-F238E27FC236}">
                      <a16:creationId xmlns:a16="http://schemas.microsoft.com/office/drawing/2014/main" id="{A228E172-A7D1-4084-8D7F-CF726DF3444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282994" y="2459142"/>
                  <a:ext cx="132840" cy="9296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1D8ACB00-9B1E-42AE-8A7A-239D676691C1}"/>
                  </a:ext>
                </a:extLst>
              </p14:cNvPr>
              <p14:cNvContentPartPr/>
              <p14:nvPr/>
            </p14:nvContentPartPr>
            <p14:xfrm>
              <a:off x="6446654" y="1320145"/>
              <a:ext cx="1486800" cy="177840"/>
            </p14:xfrm>
          </p:contentPart>
        </mc:Choice>
        <mc:Fallback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1D8ACB00-9B1E-42AE-8A7A-239D676691C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437654" y="1311145"/>
                <a:ext cx="15044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214" name="Entrada de lápiz 213">
                <a:extLst>
                  <a:ext uri="{FF2B5EF4-FFF2-40B4-BE49-F238E27FC236}">
                    <a16:creationId xmlns:a16="http://schemas.microsoft.com/office/drawing/2014/main" id="{2F620E87-6D8F-4BC5-BD9D-08413BB79991}"/>
                  </a:ext>
                </a:extLst>
              </p14:cNvPr>
              <p14:cNvContentPartPr/>
              <p14:nvPr/>
            </p14:nvContentPartPr>
            <p14:xfrm>
              <a:off x="8209574" y="2671225"/>
              <a:ext cx="25560" cy="231480"/>
            </p14:xfrm>
          </p:contentPart>
        </mc:Choice>
        <mc:Fallback>
          <p:pic>
            <p:nvPicPr>
              <p:cNvPr id="214" name="Entrada de lápiz 213">
                <a:extLst>
                  <a:ext uri="{FF2B5EF4-FFF2-40B4-BE49-F238E27FC236}">
                    <a16:creationId xmlns:a16="http://schemas.microsoft.com/office/drawing/2014/main" id="{2F620E87-6D8F-4BC5-BD9D-08413BB79991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200574" y="2662225"/>
                <a:ext cx="432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215" name="Entrada de lápiz 214">
                <a:extLst>
                  <a:ext uri="{FF2B5EF4-FFF2-40B4-BE49-F238E27FC236}">
                    <a16:creationId xmlns:a16="http://schemas.microsoft.com/office/drawing/2014/main" id="{3C88C546-2020-42CB-90A4-3C5438589FEC}"/>
                  </a:ext>
                </a:extLst>
              </p14:cNvPr>
              <p14:cNvContentPartPr/>
              <p14:nvPr/>
            </p14:nvContentPartPr>
            <p14:xfrm>
              <a:off x="6324254" y="2690665"/>
              <a:ext cx="1905480" cy="201240"/>
            </p14:xfrm>
          </p:contentPart>
        </mc:Choice>
        <mc:Fallback>
          <p:pic>
            <p:nvPicPr>
              <p:cNvPr id="215" name="Entrada de lápiz 214">
                <a:extLst>
                  <a:ext uri="{FF2B5EF4-FFF2-40B4-BE49-F238E27FC236}">
                    <a16:creationId xmlns:a16="http://schemas.microsoft.com/office/drawing/2014/main" id="{3C88C546-2020-42CB-90A4-3C5438589FEC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315254" y="2681665"/>
                <a:ext cx="19231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3CBCC1C5-1D86-422A-8621-5024ECD3CD8F}"/>
                  </a:ext>
                </a:extLst>
              </p14:cNvPr>
              <p14:cNvContentPartPr/>
              <p14:nvPr/>
            </p14:nvContentPartPr>
            <p14:xfrm>
              <a:off x="262982" y="3189625"/>
              <a:ext cx="337680" cy="29988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3CBCC1C5-1D86-422A-8621-5024ECD3CD8F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54342" y="3180625"/>
                <a:ext cx="3553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8894561-993F-43EC-A3B2-BB2EA77EE4CB}"/>
                  </a:ext>
                </a:extLst>
              </p14:cNvPr>
              <p14:cNvContentPartPr/>
              <p14:nvPr/>
            </p14:nvContentPartPr>
            <p14:xfrm>
              <a:off x="799382" y="3430105"/>
              <a:ext cx="58320" cy="15156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8894561-993F-43EC-A3B2-BB2EA77EE4C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90382" y="3421465"/>
                <a:ext cx="759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0C988E46-4AC6-4371-8386-B1860CE9A72D}"/>
                  </a:ext>
                </a:extLst>
              </p14:cNvPr>
              <p14:cNvContentPartPr/>
              <p14:nvPr/>
            </p14:nvContentPartPr>
            <p14:xfrm>
              <a:off x="999542" y="3360985"/>
              <a:ext cx="182880" cy="3168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0C988E46-4AC6-4371-8386-B1860CE9A72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90542" y="3351985"/>
                <a:ext cx="200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72EE24A-E20C-4611-8332-D4D87E7C1554}"/>
                  </a:ext>
                </a:extLst>
              </p14:cNvPr>
              <p14:cNvContentPartPr/>
              <p14:nvPr/>
            </p14:nvContentPartPr>
            <p14:xfrm>
              <a:off x="1064702" y="3432625"/>
              <a:ext cx="108000" cy="1692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72EE24A-E20C-4611-8332-D4D87E7C1554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055702" y="3423625"/>
                <a:ext cx="125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744C1A3-0A63-4532-9872-9AE8B98016A9}"/>
                  </a:ext>
                </a:extLst>
              </p14:cNvPr>
              <p14:cNvContentPartPr/>
              <p14:nvPr/>
            </p14:nvContentPartPr>
            <p14:xfrm>
              <a:off x="1407062" y="3167305"/>
              <a:ext cx="227160" cy="31248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744C1A3-0A63-4532-9872-9AE8B98016A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398422" y="3158305"/>
                <a:ext cx="2448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36AD223-5FA3-4E16-BFD1-B9097A3927EA}"/>
                  </a:ext>
                </a:extLst>
              </p14:cNvPr>
              <p14:cNvContentPartPr/>
              <p14:nvPr/>
            </p14:nvContentPartPr>
            <p14:xfrm>
              <a:off x="1762742" y="3403105"/>
              <a:ext cx="192960" cy="14076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36AD223-5FA3-4E16-BFD1-B9097A3927EA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753742" y="3394465"/>
                <a:ext cx="2106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FB8743B-04DF-40B9-8E75-C65EA96F38F5}"/>
                  </a:ext>
                </a:extLst>
              </p14:cNvPr>
              <p14:cNvContentPartPr/>
              <p14:nvPr/>
            </p14:nvContentPartPr>
            <p14:xfrm>
              <a:off x="2137862" y="3292945"/>
              <a:ext cx="50040" cy="9540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FB8743B-04DF-40B9-8E75-C65EA96F38F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128862" y="3284305"/>
                <a:ext cx="676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3669AFF-2077-465D-8A13-19A4A30405C9}"/>
                  </a:ext>
                </a:extLst>
              </p14:cNvPr>
              <p14:cNvContentPartPr/>
              <p14:nvPr/>
            </p14:nvContentPartPr>
            <p14:xfrm>
              <a:off x="2090342" y="3340105"/>
              <a:ext cx="116640" cy="2232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3669AFF-2077-465D-8A13-19A4A30405C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081342" y="3331105"/>
                <a:ext cx="1342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645022E5-E528-4209-BB1F-51B5F006A1FB}"/>
                  </a:ext>
                </a:extLst>
              </p14:cNvPr>
              <p14:cNvContentPartPr/>
              <p14:nvPr/>
            </p14:nvContentPartPr>
            <p14:xfrm>
              <a:off x="2394542" y="3123745"/>
              <a:ext cx="248040" cy="30672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645022E5-E528-4209-BB1F-51B5F006A1F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385542" y="3114745"/>
                <a:ext cx="2656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0A468ED5-E956-4D70-83F8-5D71508547FF}"/>
                  </a:ext>
                </a:extLst>
              </p14:cNvPr>
              <p14:cNvContentPartPr/>
              <p14:nvPr/>
            </p14:nvContentPartPr>
            <p14:xfrm>
              <a:off x="2785502" y="3376465"/>
              <a:ext cx="169560" cy="16020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0A468ED5-E956-4D70-83F8-5D71508547F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776862" y="3367825"/>
                <a:ext cx="1872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627D8EC6-CB3E-4315-9BF3-4E411DB6C22A}"/>
                  </a:ext>
                </a:extLst>
              </p14:cNvPr>
              <p14:cNvContentPartPr/>
              <p14:nvPr/>
            </p14:nvContentPartPr>
            <p14:xfrm>
              <a:off x="3083222" y="3281785"/>
              <a:ext cx="178920" cy="1296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627D8EC6-CB3E-4315-9BF3-4E411DB6C22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074222" y="3272785"/>
                <a:ext cx="1965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C04F59B6-6573-4B50-BB4F-28A026916116}"/>
                  </a:ext>
                </a:extLst>
              </p14:cNvPr>
              <p14:cNvContentPartPr/>
              <p14:nvPr/>
            </p14:nvContentPartPr>
            <p14:xfrm>
              <a:off x="3174662" y="3336145"/>
              <a:ext cx="63000" cy="2124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C04F59B6-6573-4B50-BB4F-28A02691611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166022" y="3327505"/>
                <a:ext cx="806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43" name="Entrada de lápiz 242">
                <a:extLst>
                  <a:ext uri="{FF2B5EF4-FFF2-40B4-BE49-F238E27FC236}">
                    <a16:creationId xmlns:a16="http://schemas.microsoft.com/office/drawing/2014/main" id="{C98BEC9E-50F8-42F9-8305-87464ACC54C2}"/>
                  </a:ext>
                </a:extLst>
              </p14:cNvPr>
              <p14:cNvContentPartPr/>
              <p14:nvPr/>
            </p14:nvContentPartPr>
            <p14:xfrm>
              <a:off x="322742" y="4460785"/>
              <a:ext cx="113040" cy="248400"/>
            </p14:xfrm>
          </p:contentPart>
        </mc:Choice>
        <mc:Fallback>
          <p:pic>
            <p:nvPicPr>
              <p:cNvPr id="243" name="Entrada de lápiz 242">
                <a:extLst>
                  <a:ext uri="{FF2B5EF4-FFF2-40B4-BE49-F238E27FC236}">
                    <a16:creationId xmlns:a16="http://schemas.microsoft.com/office/drawing/2014/main" id="{C98BEC9E-50F8-42F9-8305-87464ACC54C2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3742" y="4452145"/>
                <a:ext cx="1306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44" name="Entrada de lápiz 243">
                <a:extLst>
                  <a:ext uri="{FF2B5EF4-FFF2-40B4-BE49-F238E27FC236}">
                    <a16:creationId xmlns:a16="http://schemas.microsoft.com/office/drawing/2014/main" id="{B0370B18-85BB-42A7-BAA4-5D83AB2AABAD}"/>
                  </a:ext>
                </a:extLst>
              </p14:cNvPr>
              <p14:cNvContentPartPr/>
              <p14:nvPr/>
            </p14:nvContentPartPr>
            <p14:xfrm>
              <a:off x="480422" y="4510105"/>
              <a:ext cx="233640" cy="168480"/>
            </p14:xfrm>
          </p:contentPart>
        </mc:Choice>
        <mc:Fallback>
          <p:pic>
            <p:nvPicPr>
              <p:cNvPr id="244" name="Entrada de lápiz 243">
                <a:extLst>
                  <a:ext uri="{FF2B5EF4-FFF2-40B4-BE49-F238E27FC236}">
                    <a16:creationId xmlns:a16="http://schemas.microsoft.com/office/drawing/2014/main" id="{B0370B18-85BB-42A7-BAA4-5D83AB2AABAD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71422" y="4501465"/>
                <a:ext cx="2512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45" name="Entrada de lápiz 244">
                <a:extLst>
                  <a:ext uri="{FF2B5EF4-FFF2-40B4-BE49-F238E27FC236}">
                    <a16:creationId xmlns:a16="http://schemas.microsoft.com/office/drawing/2014/main" id="{D46C7951-F679-4A13-8FCE-CC792AD6A138}"/>
                  </a:ext>
                </a:extLst>
              </p14:cNvPr>
              <p14:cNvContentPartPr/>
              <p14:nvPr/>
            </p14:nvContentPartPr>
            <p14:xfrm>
              <a:off x="859862" y="4551865"/>
              <a:ext cx="244080" cy="37800"/>
            </p14:xfrm>
          </p:contentPart>
        </mc:Choice>
        <mc:Fallback>
          <p:pic>
            <p:nvPicPr>
              <p:cNvPr id="245" name="Entrada de lápiz 244">
                <a:extLst>
                  <a:ext uri="{FF2B5EF4-FFF2-40B4-BE49-F238E27FC236}">
                    <a16:creationId xmlns:a16="http://schemas.microsoft.com/office/drawing/2014/main" id="{D46C7951-F679-4A13-8FCE-CC792AD6A13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51222" y="4542865"/>
                <a:ext cx="2617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46" name="Entrada de lápiz 245">
                <a:extLst>
                  <a:ext uri="{FF2B5EF4-FFF2-40B4-BE49-F238E27FC236}">
                    <a16:creationId xmlns:a16="http://schemas.microsoft.com/office/drawing/2014/main" id="{3C720624-2853-4C9C-BC78-3A00061444D3}"/>
                  </a:ext>
                </a:extLst>
              </p14:cNvPr>
              <p14:cNvContentPartPr/>
              <p14:nvPr/>
            </p14:nvContentPartPr>
            <p14:xfrm>
              <a:off x="928982" y="4659145"/>
              <a:ext cx="169920" cy="28800"/>
            </p14:xfrm>
          </p:contentPart>
        </mc:Choice>
        <mc:Fallback>
          <p:pic>
            <p:nvPicPr>
              <p:cNvPr id="246" name="Entrada de lápiz 245">
                <a:extLst>
                  <a:ext uri="{FF2B5EF4-FFF2-40B4-BE49-F238E27FC236}">
                    <a16:creationId xmlns:a16="http://schemas.microsoft.com/office/drawing/2014/main" id="{3C720624-2853-4C9C-BC78-3A00061444D3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19982" y="4650145"/>
                <a:ext cx="187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48" name="Entrada de lápiz 247">
                <a:extLst>
                  <a:ext uri="{FF2B5EF4-FFF2-40B4-BE49-F238E27FC236}">
                    <a16:creationId xmlns:a16="http://schemas.microsoft.com/office/drawing/2014/main" id="{C98C87BB-C5F2-4A36-A684-2C0F553CC6A6}"/>
                  </a:ext>
                </a:extLst>
              </p14:cNvPr>
              <p14:cNvContentPartPr/>
              <p14:nvPr/>
            </p14:nvContentPartPr>
            <p14:xfrm>
              <a:off x="1388702" y="4435225"/>
              <a:ext cx="208440" cy="254520"/>
            </p14:xfrm>
          </p:contentPart>
        </mc:Choice>
        <mc:Fallback>
          <p:pic>
            <p:nvPicPr>
              <p:cNvPr id="248" name="Entrada de lápiz 247">
                <a:extLst>
                  <a:ext uri="{FF2B5EF4-FFF2-40B4-BE49-F238E27FC236}">
                    <a16:creationId xmlns:a16="http://schemas.microsoft.com/office/drawing/2014/main" id="{C98C87BB-C5F2-4A36-A684-2C0F553CC6A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379702" y="4426225"/>
                <a:ext cx="2260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49" name="Entrada de lápiz 248">
                <a:extLst>
                  <a:ext uri="{FF2B5EF4-FFF2-40B4-BE49-F238E27FC236}">
                    <a16:creationId xmlns:a16="http://schemas.microsoft.com/office/drawing/2014/main" id="{D7E97869-C416-4668-B987-D75CDF717ACB}"/>
                  </a:ext>
                </a:extLst>
              </p14:cNvPr>
              <p14:cNvContentPartPr/>
              <p14:nvPr/>
            </p14:nvContentPartPr>
            <p14:xfrm>
              <a:off x="1721342" y="4628545"/>
              <a:ext cx="28080" cy="102960"/>
            </p14:xfrm>
          </p:contentPart>
        </mc:Choice>
        <mc:Fallback>
          <p:pic>
            <p:nvPicPr>
              <p:cNvPr id="249" name="Entrada de lápiz 248">
                <a:extLst>
                  <a:ext uri="{FF2B5EF4-FFF2-40B4-BE49-F238E27FC236}">
                    <a16:creationId xmlns:a16="http://schemas.microsoft.com/office/drawing/2014/main" id="{D7E97869-C416-4668-B987-D75CDF717ACB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712342" y="4619905"/>
                <a:ext cx="457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50" name="Entrada de lápiz 249">
                <a:extLst>
                  <a:ext uri="{FF2B5EF4-FFF2-40B4-BE49-F238E27FC236}">
                    <a16:creationId xmlns:a16="http://schemas.microsoft.com/office/drawing/2014/main" id="{11E284D0-BE4B-4B54-81D8-E4C7E95918A7}"/>
                  </a:ext>
                </a:extLst>
              </p14:cNvPr>
              <p14:cNvContentPartPr/>
              <p14:nvPr/>
            </p14:nvContentPartPr>
            <p14:xfrm>
              <a:off x="1908542" y="4631425"/>
              <a:ext cx="39960" cy="25920"/>
            </p14:xfrm>
          </p:contentPart>
        </mc:Choice>
        <mc:Fallback>
          <p:pic>
            <p:nvPicPr>
              <p:cNvPr id="250" name="Entrada de lápiz 249">
                <a:extLst>
                  <a:ext uri="{FF2B5EF4-FFF2-40B4-BE49-F238E27FC236}">
                    <a16:creationId xmlns:a16="http://schemas.microsoft.com/office/drawing/2014/main" id="{11E284D0-BE4B-4B54-81D8-E4C7E95918A7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899542" y="4622785"/>
                <a:ext cx="57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9321F0E1-688E-47D4-A3E9-AE40EAB86CEE}"/>
                  </a:ext>
                </a:extLst>
              </p14:cNvPr>
              <p14:cNvContentPartPr/>
              <p14:nvPr/>
            </p14:nvContentPartPr>
            <p14:xfrm>
              <a:off x="2124542" y="4430905"/>
              <a:ext cx="204480" cy="230400"/>
            </p14:xfrm>
          </p:contentPart>
        </mc:Choice>
        <mc:Fallback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9321F0E1-688E-47D4-A3E9-AE40EAB86CEE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115902" y="4422265"/>
                <a:ext cx="222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252" name="Entrada de lápiz 251">
                <a:extLst>
                  <a:ext uri="{FF2B5EF4-FFF2-40B4-BE49-F238E27FC236}">
                    <a16:creationId xmlns:a16="http://schemas.microsoft.com/office/drawing/2014/main" id="{FC3221DB-9A4D-48FF-B962-0EB6ED34365D}"/>
                  </a:ext>
                </a:extLst>
              </p14:cNvPr>
              <p14:cNvContentPartPr/>
              <p14:nvPr/>
            </p14:nvContentPartPr>
            <p14:xfrm>
              <a:off x="2443502" y="4461865"/>
              <a:ext cx="214200" cy="187920"/>
            </p14:xfrm>
          </p:contentPart>
        </mc:Choice>
        <mc:Fallback>
          <p:pic>
            <p:nvPicPr>
              <p:cNvPr id="252" name="Entrada de lápiz 251">
                <a:extLst>
                  <a:ext uri="{FF2B5EF4-FFF2-40B4-BE49-F238E27FC236}">
                    <a16:creationId xmlns:a16="http://schemas.microsoft.com/office/drawing/2014/main" id="{FC3221DB-9A4D-48FF-B962-0EB6ED34365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434862" y="4452865"/>
                <a:ext cx="2318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253" name="Entrada de lápiz 252">
                <a:extLst>
                  <a:ext uri="{FF2B5EF4-FFF2-40B4-BE49-F238E27FC236}">
                    <a16:creationId xmlns:a16="http://schemas.microsoft.com/office/drawing/2014/main" id="{C5534993-5A98-44A9-B88D-1EFB3253CF44}"/>
                  </a:ext>
                </a:extLst>
              </p14:cNvPr>
              <p14:cNvContentPartPr/>
              <p14:nvPr/>
            </p14:nvContentPartPr>
            <p14:xfrm>
              <a:off x="2878742" y="4460425"/>
              <a:ext cx="40320" cy="165960"/>
            </p14:xfrm>
          </p:contentPart>
        </mc:Choice>
        <mc:Fallback>
          <p:pic>
            <p:nvPicPr>
              <p:cNvPr id="253" name="Entrada de lápiz 252">
                <a:extLst>
                  <a:ext uri="{FF2B5EF4-FFF2-40B4-BE49-F238E27FC236}">
                    <a16:creationId xmlns:a16="http://schemas.microsoft.com/office/drawing/2014/main" id="{C5534993-5A98-44A9-B88D-1EFB3253CF4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869742" y="4451425"/>
                <a:ext cx="57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254" name="Entrada de lápiz 253">
                <a:extLst>
                  <a:ext uri="{FF2B5EF4-FFF2-40B4-BE49-F238E27FC236}">
                    <a16:creationId xmlns:a16="http://schemas.microsoft.com/office/drawing/2014/main" id="{522815AC-9141-43BC-9E5C-B73B087E17D4}"/>
                  </a:ext>
                </a:extLst>
              </p14:cNvPr>
              <p14:cNvContentPartPr/>
              <p14:nvPr/>
            </p14:nvContentPartPr>
            <p14:xfrm>
              <a:off x="2805662" y="4559425"/>
              <a:ext cx="154440" cy="28440"/>
            </p14:xfrm>
          </p:contentPart>
        </mc:Choice>
        <mc:Fallback>
          <p:pic>
            <p:nvPicPr>
              <p:cNvPr id="254" name="Entrada de lápiz 253">
                <a:extLst>
                  <a:ext uri="{FF2B5EF4-FFF2-40B4-BE49-F238E27FC236}">
                    <a16:creationId xmlns:a16="http://schemas.microsoft.com/office/drawing/2014/main" id="{522815AC-9141-43BC-9E5C-B73B087E17D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2797022" y="4550785"/>
                <a:ext cx="1720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2366369F-9F4B-48FC-851E-F086F00A3AC3}"/>
                  </a:ext>
                </a:extLst>
              </p14:cNvPr>
              <p14:cNvContentPartPr/>
              <p14:nvPr/>
            </p14:nvContentPartPr>
            <p14:xfrm>
              <a:off x="3083942" y="4323265"/>
              <a:ext cx="265320" cy="252360"/>
            </p14:xfrm>
          </p:contentPart>
        </mc:Choice>
        <mc:Fallback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2366369F-9F4B-48FC-851E-F086F00A3AC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3075302" y="4314625"/>
                <a:ext cx="2829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56" name="Entrada de lápiz 255">
                <a:extLst>
                  <a:ext uri="{FF2B5EF4-FFF2-40B4-BE49-F238E27FC236}">
                    <a16:creationId xmlns:a16="http://schemas.microsoft.com/office/drawing/2014/main" id="{854517FB-DBBC-4187-B0A8-C3E1CB70E743}"/>
                  </a:ext>
                </a:extLst>
              </p14:cNvPr>
              <p14:cNvContentPartPr/>
              <p14:nvPr/>
            </p14:nvContentPartPr>
            <p14:xfrm>
              <a:off x="3407582" y="4512625"/>
              <a:ext cx="108720" cy="137880"/>
            </p14:xfrm>
          </p:contentPart>
        </mc:Choice>
        <mc:Fallback>
          <p:pic>
            <p:nvPicPr>
              <p:cNvPr id="256" name="Entrada de lápiz 255">
                <a:extLst>
                  <a:ext uri="{FF2B5EF4-FFF2-40B4-BE49-F238E27FC236}">
                    <a16:creationId xmlns:a16="http://schemas.microsoft.com/office/drawing/2014/main" id="{854517FB-DBBC-4187-B0A8-C3E1CB70E743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398582" y="4503625"/>
                <a:ext cx="1263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257" name="Entrada de lápiz 256">
                <a:extLst>
                  <a:ext uri="{FF2B5EF4-FFF2-40B4-BE49-F238E27FC236}">
                    <a16:creationId xmlns:a16="http://schemas.microsoft.com/office/drawing/2014/main" id="{C9472B96-3B79-4D44-8D79-B6A7BF004B44}"/>
                  </a:ext>
                </a:extLst>
              </p14:cNvPr>
              <p14:cNvContentPartPr/>
              <p14:nvPr/>
            </p14:nvContentPartPr>
            <p14:xfrm>
              <a:off x="3871982" y="4565905"/>
              <a:ext cx="221400" cy="16920"/>
            </p14:xfrm>
          </p:contentPart>
        </mc:Choice>
        <mc:Fallback>
          <p:pic>
            <p:nvPicPr>
              <p:cNvPr id="257" name="Entrada de lápiz 256">
                <a:extLst>
                  <a:ext uri="{FF2B5EF4-FFF2-40B4-BE49-F238E27FC236}">
                    <a16:creationId xmlns:a16="http://schemas.microsoft.com/office/drawing/2014/main" id="{C9472B96-3B79-4D44-8D79-B6A7BF004B4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862982" y="4556905"/>
                <a:ext cx="2390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58" name="Entrada de lápiz 257">
                <a:extLst>
                  <a:ext uri="{FF2B5EF4-FFF2-40B4-BE49-F238E27FC236}">
                    <a16:creationId xmlns:a16="http://schemas.microsoft.com/office/drawing/2014/main" id="{F0971CE8-CD7B-4600-99B9-3C1D79E4AE73}"/>
                  </a:ext>
                </a:extLst>
              </p14:cNvPr>
              <p14:cNvContentPartPr/>
              <p14:nvPr/>
            </p14:nvContentPartPr>
            <p14:xfrm>
              <a:off x="3910862" y="4650865"/>
              <a:ext cx="207360" cy="24480"/>
            </p14:xfrm>
          </p:contentPart>
        </mc:Choice>
        <mc:Fallback>
          <p:pic>
            <p:nvPicPr>
              <p:cNvPr id="258" name="Entrada de lápiz 257">
                <a:extLst>
                  <a:ext uri="{FF2B5EF4-FFF2-40B4-BE49-F238E27FC236}">
                    <a16:creationId xmlns:a16="http://schemas.microsoft.com/office/drawing/2014/main" id="{F0971CE8-CD7B-4600-99B9-3C1D79E4AE73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3901862" y="4642225"/>
                <a:ext cx="2250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1844B6FE-90E9-42EC-9E7B-30816EBF9131}"/>
                  </a:ext>
                </a:extLst>
              </p14:cNvPr>
              <p14:cNvContentPartPr/>
              <p14:nvPr/>
            </p14:nvContentPartPr>
            <p14:xfrm>
              <a:off x="3754982" y="2992345"/>
              <a:ext cx="274680" cy="28152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1844B6FE-90E9-42EC-9E7B-30816EBF913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745982" y="2983705"/>
                <a:ext cx="2923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E8D1B857-7992-49F5-AEA5-196C5B69942D}"/>
                  </a:ext>
                </a:extLst>
              </p14:cNvPr>
              <p14:cNvContentPartPr/>
              <p14:nvPr/>
            </p14:nvContentPartPr>
            <p14:xfrm>
              <a:off x="3988982" y="3215185"/>
              <a:ext cx="211320" cy="13356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E8D1B857-7992-49F5-AEA5-196C5B69942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3979982" y="3206545"/>
                <a:ext cx="2289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8D122F04-A51A-4C98-9A03-AA5FC672FB5B}"/>
                  </a:ext>
                </a:extLst>
              </p14:cNvPr>
              <p14:cNvContentPartPr/>
              <p14:nvPr/>
            </p14:nvContentPartPr>
            <p14:xfrm>
              <a:off x="3599462" y="3372505"/>
              <a:ext cx="832320" cy="47160"/>
            </p14:xfrm>
          </p:contentPart>
        </mc:Choice>
        <mc:Fallback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8D122F04-A51A-4C98-9A03-AA5FC672FB5B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3590822" y="3363505"/>
                <a:ext cx="849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217" name="Entrada de lápiz 216">
                <a:extLst>
                  <a:ext uri="{FF2B5EF4-FFF2-40B4-BE49-F238E27FC236}">
                    <a16:creationId xmlns:a16="http://schemas.microsoft.com/office/drawing/2014/main" id="{193292E6-86CD-415F-9C2E-A2F0821F0C86}"/>
                  </a:ext>
                </a:extLst>
              </p14:cNvPr>
              <p14:cNvContentPartPr/>
              <p14:nvPr/>
            </p14:nvContentPartPr>
            <p14:xfrm>
              <a:off x="3685142" y="3563665"/>
              <a:ext cx="226440" cy="199080"/>
            </p14:xfrm>
          </p:contentPart>
        </mc:Choice>
        <mc:Fallback>
          <p:pic>
            <p:nvPicPr>
              <p:cNvPr id="217" name="Entrada de lápiz 216">
                <a:extLst>
                  <a:ext uri="{FF2B5EF4-FFF2-40B4-BE49-F238E27FC236}">
                    <a16:creationId xmlns:a16="http://schemas.microsoft.com/office/drawing/2014/main" id="{193292E6-86CD-415F-9C2E-A2F0821F0C86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676502" y="3555025"/>
                <a:ext cx="2440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218" name="Entrada de lápiz 217">
                <a:extLst>
                  <a:ext uri="{FF2B5EF4-FFF2-40B4-BE49-F238E27FC236}">
                    <a16:creationId xmlns:a16="http://schemas.microsoft.com/office/drawing/2014/main" id="{DFF287E0-DE51-4361-B9D1-162A7F064706}"/>
                  </a:ext>
                </a:extLst>
              </p14:cNvPr>
              <p14:cNvContentPartPr/>
              <p14:nvPr/>
            </p14:nvContentPartPr>
            <p14:xfrm>
              <a:off x="3995102" y="3659785"/>
              <a:ext cx="128520" cy="123480"/>
            </p14:xfrm>
          </p:contentPart>
        </mc:Choice>
        <mc:Fallback>
          <p:pic>
            <p:nvPicPr>
              <p:cNvPr id="218" name="Entrada de lápiz 217">
                <a:extLst>
                  <a:ext uri="{FF2B5EF4-FFF2-40B4-BE49-F238E27FC236}">
                    <a16:creationId xmlns:a16="http://schemas.microsoft.com/office/drawing/2014/main" id="{DFF287E0-DE51-4361-B9D1-162A7F064706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986462" y="3651145"/>
                <a:ext cx="1461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219" name="Entrada de lápiz 218">
                <a:extLst>
                  <a:ext uri="{FF2B5EF4-FFF2-40B4-BE49-F238E27FC236}">
                    <a16:creationId xmlns:a16="http://schemas.microsoft.com/office/drawing/2014/main" id="{FF537952-BA4B-4D49-AAFC-330D78A37696}"/>
                  </a:ext>
                </a:extLst>
              </p14:cNvPr>
              <p14:cNvContentPartPr/>
              <p14:nvPr/>
            </p14:nvContentPartPr>
            <p14:xfrm>
              <a:off x="4211822" y="3609025"/>
              <a:ext cx="228240" cy="125280"/>
            </p14:xfrm>
          </p:contentPart>
        </mc:Choice>
        <mc:Fallback>
          <p:pic>
            <p:nvPicPr>
              <p:cNvPr id="219" name="Entrada de lápiz 218">
                <a:extLst>
                  <a:ext uri="{FF2B5EF4-FFF2-40B4-BE49-F238E27FC236}">
                    <a16:creationId xmlns:a16="http://schemas.microsoft.com/office/drawing/2014/main" id="{FF537952-BA4B-4D49-AAFC-330D78A37696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202822" y="3600385"/>
                <a:ext cx="2458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20" name="Entrada de lápiz 219">
                <a:extLst>
                  <a:ext uri="{FF2B5EF4-FFF2-40B4-BE49-F238E27FC236}">
                    <a16:creationId xmlns:a16="http://schemas.microsoft.com/office/drawing/2014/main" id="{E1044994-E90F-4509-931E-63B13F95CAFC}"/>
                  </a:ext>
                </a:extLst>
              </p14:cNvPr>
              <p14:cNvContentPartPr/>
              <p14:nvPr/>
            </p14:nvContentPartPr>
            <p14:xfrm>
              <a:off x="4698542" y="3321745"/>
              <a:ext cx="37080" cy="109440"/>
            </p14:xfrm>
          </p:contentPart>
        </mc:Choice>
        <mc:Fallback>
          <p:pic>
            <p:nvPicPr>
              <p:cNvPr id="220" name="Entrada de lápiz 219">
                <a:extLst>
                  <a:ext uri="{FF2B5EF4-FFF2-40B4-BE49-F238E27FC236}">
                    <a16:creationId xmlns:a16="http://schemas.microsoft.com/office/drawing/2014/main" id="{E1044994-E90F-4509-931E-63B13F95CAF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689542" y="3312745"/>
                <a:ext cx="54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221" name="Entrada de lápiz 220">
                <a:extLst>
                  <a:ext uri="{FF2B5EF4-FFF2-40B4-BE49-F238E27FC236}">
                    <a16:creationId xmlns:a16="http://schemas.microsoft.com/office/drawing/2014/main" id="{411664E7-AF3E-4C33-A3BF-AB84DBCDC85E}"/>
                  </a:ext>
                </a:extLst>
              </p14:cNvPr>
              <p14:cNvContentPartPr/>
              <p14:nvPr/>
            </p14:nvContentPartPr>
            <p14:xfrm>
              <a:off x="4651022" y="3378985"/>
              <a:ext cx="122400" cy="32400"/>
            </p14:xfrm>
          </p:contentPart>
        </mc:Choice>
        <mc:Fallback>
          <p:pic>
            <p:nvPicPr>
              <p:cNvPr id="221" name="Entrada de lápiz 220">
                <a:extLst>
                  <a:ext uri="{FF2B5EF4-FFF2-40B4-BE49-F238E27FC236}">
                    <a16:creationId xmlns:a16="http://schemas.microsoft.com/office/drawing/2014/main" id="{411664E7-AF3E-4C33-A3BF-AB84DBCDC85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642022" y="3369985"/>
                <a:ext cx="140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222" name="Entrada de lápiz 221">
                <a:extLst>
                  <a:ext uri="{FF2B5EF4-FFF2-40B4-BE49-F238E27FC236}">
                    <a16:creationId xmlns:a16="http://schemas.microsoft.com/office/drawing/2014/main" id="{7F815C41-714E-4020-B9F6-581F691877F1}"/>
                  </a:ext>
                </a:extLst>
              </p14:cNvPr>
              <p14:cNvContentPartPr/>
              <p14:nvPr/>
            </p14:nvContentPartPr>
            <p14:xfrm>
              <a:off x="5020022" y="2913145"/>
              <a:ext cx="287280" cy="311760"/>
            </p14:xfrm>
          </p:contentPart>
        </mc:Choice>
        <mc:Fallback>
          <p:pic>
            <p:nvPicPr>
              <p:cNvPr id="222" name="Entrada de lápiz 221">
                <a:extLst>
                  <a:ext uri="{FF2B5EF4-FFF2-40B4-BE49-F238E27FC236}">
                    <a16:creationId xmlns:a16="http://schemas.microsoft.com/office/drawing/2014/main" id="{7F815C41-714E-4020-B9F6-581F691877F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011022" y="2904145"/>
                <a:ext cx="3049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23" name="Entrada de lápiz 222">
                <a:extLst>
                  <a:ext uri="{FF2B5EF4-FFF2-40B4-BE49-F238E27FC236}">
                    <a16:creationId xmlns:a16="http://schemas.microsoft.com/office/drawing/2014/main" id="{983D582B-D265-4D6A-B5B8-411998F0CAAD}"/>
                  </a:ext>
                </a:extLst>
              </p14:cNvPr>
              <p14:cNvContentPartPr/>
              <p14:nvPr/>
            </p14:nvContentPartPr>
            <p14:xfrm>
              <a:off x="5355542" y="3133105"/>
              <a:ext cx="137880" cy="140760"/>
            </p14:xfrm>
          </p:contentPart>
        </mc:Choice>
        <mc:Fallback>
          <p:pic>
            <p:nvPicPr>
              <p:cNvPr id="223" name="Entrada de lápiz 222">
                <a:extLst>
                  <a:ext uri="{FF2B5EF4-FFF2-40B4-BE49-F238E27FC236}">
                    <a16:creationId xmlns:a16="http://schemas.microsoft.com/office/drawing/2014/main" id="{983D582B-D265-4D6A-B5B8-411998F0CAA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346902" y="3124105"/>
                <a:ext cx="1555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24" name="Entrada de lápiz 223">
                <a:extLst>
                  <a:ext uri="{FF2B5EF4-FFF2-40B4-BE49-F238E27FC236}">
                    <a16:creationId xmlns:a16="http://schemas.microsoft.com/office/drawing/2014/main" id="{B089F325-E00D-4AD3-866E-4698A26BFB9B}"/>
                  </a:ext>
                </a:extLst>
              </p14:cNvPr>
              <p14:cNvContentPartPr/>
              <p14:nvPr/>
            </p14:nvContentPartPr>
            <p14:xfrm>
              <a:off x="4964942" y="3292945"/>
              <a:ext cx="807840" cy="64440"/>
            </p14:xfrm>
          </p:contentPart>
        </mc:Choice>
        <mc:Fallback>
          <p:pic>
            <p:nvPicPr>
              <p:cNvPr id="224" name="Entrada de lápiz 223">
                <a:extLst>
                  <a:ext uri="{FF2B5EF4-FFF2-40B4-BE49-F238E27FC236}">
                    <a16:creationId xmlns:a16="http://schemas.microsoft.com/office/drawing/2014/main" id="{B089F325-E00D-4AD3-866E-4698A26BFB9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955942" y="3284305"/>
                <a:ext cx="8254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25" name="Entrada de lápiz 224">
                <a:extLst>
                  <a:ext uri="{FF2B5EF4-FFF2-40B4-BE49-F238E27FC236}">
                    <a16:creationId xmlns:a16="http://schemas.microsoft.com/office/drawing/2014/main" id="{486ADCFD-D7A9-454B-9BAB-F237876A4B50}"/>
                  </a:ext>
                </a:extLst>
              </p14:cNvPr>
              <p14:cNvContentPartPr/>
              <p14:nvPr/>
            </p14:nvContentPartPr>
            <p14:xfrm>
              <a:off x="5193902" y="3512545"/>
              <a:ext cx="25920" cy="154080"/>
            </p14:xfrm>
          </p:contentPart>
        </mc:Choice>
        <mc:Fallback>
          <p:pic>
            <p:nvPicPr>
              <p:cNvPr id="225" name="Entrada de lápiz 224">
                <a:extLst>
                  <a:ext uri="{FF2B5EF4-FFF2-40B4-BE49-F238E27FC236}">
                    <a16:creationId xmlns:a16="http://schemas.microsoft.com/office/drawing/2014/main" id="{486ADCFD-D7A9-454B-9BAB-F237876A4B50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184902" y="3503545"/>
                <a:ext cx="435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26" name="Entrada de lápiz 225">
                <a:extLst>
                  <a:ext uri="{FF2B5EF4-FFF2-40B4-BE49-F238E27FC236}">
                    <a16:creationId xmlns:a16="http://schemas.microsoft.com/office/drawing/2014/main" id="{49DDD680-08E4-48DF-B4A4-9CA6921FBCCF}"/>
                  </a:ext>
                </a:extLst>
              </p14:cNvPr>
              <p14:cNvContentPartPr/>
              <p14:nvPr/>
            </p14:nvContentPartPr>
            <p14:xfrm>
              <a:off x="5291462" y="3516145"/>
              <a:ext cx="147960" cy="161280"/>
            </p14:xfrm>
          </p:contentPart>
        </mc:Choice>
        <mc:Fallback>
          <p:pic>
            <p:nvPicPr>
              <p:cNvPr id="226" name="Entrada de lápiz 225">
                <a:extLst>
                  <a:ext uri="{FF2B5EF4-FFF2-40B4-BE49-F238E27FC236}">
                    <a16:creationId xmlns:a16="http://schemas.microsoft.com/office/drawing/2014/main" id="{49DDD680-08E4-48DF-B4A4-9CA6921FBCCF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282462" y="3507145"/>
                <a:ext cx="1656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27" name="Entrada de lápiz 226">
                <a:extLst>
                  <a:ext uri="{FF2B5EF4-FFF2-40B4-BE49-F238E27FC236}">
                    <a16:creationId xmlns:a16="http://schemas.microsoft.com/office/drawing/2014/main" id="{B4FFC944-A032-4719-B6B1-E8FCBF27B07A}"/>
                  </a:ext>
                </a:extLst>
              </p14:cNvPr>
              <p14:cNvContentPartPr/>
              <p14:nvPr/>
            </p14:nvContentPartPr>
            <p14:xfrm>
              <a:off x="5468582" y="3485545"/>
              <a:ext cx="254520" cy="164160"/>
            </p14:xfrm>
          </p:contentPart>
        </mc:Choice>
        <mc:Fallback>
          <p:pic>
            <p:nvPicPr>
              <p:cNvPr id="227" name="Entrada de lápiz 226">
                <a:extLst>
                  <a:ext uri="{FF2B5EF4-FFF2-40B4-BE49-F238E27FC236}">
                    <a16:creationId xmlns:a16="http://schemas.microsoft.com/office/drawing/2014/main" id="{B4FFC944-A032-4719-B6B1-E8FCBF27B07A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459942" y="3476905"/>
                <a:ext cx="2721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31" name="Entrada de lápiz 230">
                <a:extLst>
                  <a:ext uri="{FF2B5EF4-FFF2-40B4-BE49-F238E27FC236}">
                    <a16:creationId xmlns:a16="http://schemas.microsoft.com/office/drawing/2014/main" id="{3D2E9096-7438-4656-8CDD-6A20E9F3CBC7}"/>
                  </a:ext>
                </a:extLst>
              </p14:cNvPr>
              <p14:cNvContentPartPr/>
              <p14:nvPr/>
            </p14:nvContentPartPr>
            <p14:xfrm>
              <a:off x="6086342" y="3296905"/>
              <a:ext cx="205920" cy="11160"/>
            </p14:xfrm>
          </p:contentPart>
        </mc:Choice>
        <mc:Fallback>
          <p:pic>
            <p:nvPicPr>
              <p:cNvPr id="231" name="Entrada de lápiz 230">
                <a:extLst>
                  <a:ext uri="{FF2B5EF4-FFF2-40B4-BE49-F238E27FC236}">
                    <a16:creationId xmlns:a16="http://schemas.microsoft.com/office/drawing/2014/main" id="{3D2E9096-7438-4656-8CDD-6A20E9F3CBC7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077342" y="3287905"/>
                <a:ext cx="2235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32" name="Entrada de lápiz 231">
                <a:extLst>
                  <a:ext uri="{FF2B5EF4-FFF2-40B4-BE49-F238E27FC236}">
                    <a16:creationId xmlns:a16="http://schemas.microsoft.com/office/drawing/2014/main" id="{4A9CE54A-AB42-4BC9-8DE4-6A307E9F5E81}"/>
                  </a:ext>
                </a:extLst>
              </p14:cNvPr>
              <p14:cNvContentPartPr/>
              <p14:nvPr/>
            </p14:nvContentPartPr>
            <p14:xfrm>
              <a:off x="6165182" y="3400945"/>
              <a:ext cx="162720" cy="25920"/>
            </p14:xfrm>
          </p:contentPart>
        </mc:Choice>
        <mc:Fallback>
          <p:pic>
            <p:nvPicPr>
              <p:cNvPr id="232" name="Entrada de lápiz 231">
                <a:extLst>
                  <a:ext uri="{FF2B5EF4-FFF2-40B4-BE49-F238E27FC236}">
                    <a16:creationId xmlns:a16="http://schemas.microsoft.com/office/drawing/2014/main" id="{4A9CE54A-AB42-4BC9-8DE4-6A307E9F5E8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156542" y="3392305"/>
                <a:ext cx="180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34" name="Entrada de lápiz 233">
                <a:extLst>
                  <a:ext uri="{FF2B5EF4-FFF2-40B4-BE49-F238E27FC236}">
                    <a16:creationId xmlns:a16="http://schemas.microsoft.com/office/drawing/2014/main" id="{3E936519-42E4-43A9-8D0B-0CC6048408B0}"/>
                  </a:ext>
                </a:extLst>
              </p14:cNvPr>
              <p14:cNvContentPartPr/>
              <p14:nvPr/>
            </p14:nvContentPartPr>
            <p14:xfrm>
              <a:off x="6609062" y="3171625"/>
              <a:ext cx="203760" cy="192240"/>
            </p14:xfrm>
          </p:contentPart>
        </mc:Choice>
        <mc:Fallback>
          <p:pic>
            <p:nvPicPr>
              <p:cNvPr id="234" name="Entrada de lápiz 233">
                <a:extLst>
                  <a:ext uri="{FF2B5EF4-FFF2-40B4-BE49-F238E27FC236}">
                    <a16:creationId xmlns:a16="http://schemas.microsoft.com/office/drawing/2014/main" id="{3E936519-42E4-43A9-8D0B-0CC6048408B0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600062" y="3162625"/>
                <a:ext cx="221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35" name="Entrada de lápiz 234">
                <a:extLst>
                  <a:ext uri="{FF2B5EF4-FFF2-40B4-BE49-F238E27FC236}">
                    <a16:creationId xmlns:a16="http://schemas.microsoft.com/office/drawing/2014/main" id="{3B8C03A9-E197-4CD7-A84A-461EDEA7C349}"/>
                  </a:ext>
                </a:extLst>
              </p14:cNvPr>
              <p14:cNvContentPartPr/>
              <p14:nvPr/>
            </p14:nvContentPartPr>
            <p14:xfrm>
              <a:off x="6868982" y="3080185"/>
              <a:ext cx="261360" cy="232920"/>
            </p14:xfrm>
          </p:contentPart>
        </mc:Choice>
        <mc:Fallback>
          <p:pic>
            <p:nvPicPr>
              <p:cNvPr id="235" name="Entrada de lápiz 234">
                <a:extLst>
                  <a:ext uri="{FF2B5EF4-FFF2-40B4-BE49-F238E27FC236}">
                    <a16:creationId xmlns:a16="http://schemas.microsoft.com/office/drawing/2014/main" id="{3B8C03A9-E197-4CD7-A84A-461EDEA7C349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860342" y="3071545"/>
                <a:ext cx="279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36" name="Entrada de lápiz 235">
                <a:extLst>
                  <a:ext uri="{FF2B5EF4-FFF2-40B4-BE49-F238E27FC236}">
                    <a16:creationId xmlns:a16="http://schemas.microsoft.com/office/drawing/2014/main" id="{1C0B2F56-7D4C-4195-90A0-0DE993A8451F}"/>
                  </a:ext>
                </a:extLst>
              </p14:cNvPr>
              <p14:cNvContentPartPr/>
              <p14:nvPr/>
            </p14:nvContentPartPr>
            <p14:xfrm>
              <a:off x="7171382" y="3266665"/>
              <a:ext cx="143280" cy="123480"/>
            </p14:xfrm>
          </p:contentPart>
        </mc:Choice>
        <mc:Fallback>
          <p:pic>
            <p:nvPicPr>
              <p:cNvPr id="236" name="Entrada de lápiz 235">
                <a:extLst>
                  <a:ext uri="{FF2B5EF4-FFF2-40B4-BE49-F238E27FC236}">
                    <a16:creationId xmlns:a16="http://schemas.microsoft.com/office/drawing/2014/main" id="{1C0B2F56-7D4C-4195-90A0-0DE993A8451F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162742" y="3258025"/>
                <a:ext cx="1609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38" name="Entrada de lápiz 237">
                <a:extLst>
                  <a:ext uri="{FF2B5EF4-FFF2-40B4-BE49-F238E27FC236}">
                    <a16:creationId xmlns:a16="http://schemas.microsoft.com/office/drawing/2014/main" id="{2BD7E4CB-9F5F-45A8-AC10-57E586435795}"/>
                  </a:ext>
                </a:extLst>
              </p14:cNvPr>
              <p14:cNvContentPartPr/>
              <p14:nvPr/>
            </p14:nvContentPartPr>
            <p14:xfrm>
              <a:off x="6626702" y="3453505"/>
              <a:ext cx="842040" cy="30600"/>
            </p14:xfrm>
          </p:contentPart>
        </mc:Choice>
        <mc:Fallback>
          <p:pic>
            <p:nvPicPr>
              <p:cNvPr id="238" name="Entrada de lápiz 237">
                <a:extLst>
                  <a:ext uri="{FF2B5EF4-FFF2-40B4-BE49-F238E27FC236}">
                    <a16:creationId xmlns:a16="http://schemas.microsoft.com/office/drawing/2014/main" id="{2BD7E4CB-9F5F-45A8-AC10-57E586435795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617702" y="3444505"/>
                <a:ext cx="859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39" name="Entrada de lápiz 238">
                <a:extLst>
                  <a:ext uri="{FF2B5EF4-FFF2-40B4-BE49-F238E27FC236}">
                    <a16:creationId xmlns:a16="http://schemas.microsoft.com/office/drawing/2014/main" id="{16440168-2857-4AFE-80E9-63ADEEA4C100}"/>
                  </a:ext>
                </a:extLst>
              </p14:cNvPr>
              <p14:cNvContentPartPr/>
              <p14:nvPr/>
            </p14:nvContentPartPr>
            <p14:xfrm>
              <a:off x="6705902" y="3580585"/>
              <a:ext cx="185400" cy="153720"/>
            </p14:xfrm>
          </p:contentPart>
        </mc:Choice>
        <mc:Fallback>
          <p:pic>
            <p:nvPicPr>
              <p:cNvPr id="239" name="Entrada de lápiz 238">
                <a:extLst>
                  <a:ext uri="{FF2B5EF4-FFF2-40B4-BE49-F238E27FC236}">
                    <a16:creationId xmlns:a16="http://schemas.microsoft.com/office/drawing/2014/main" id="{16440168-2857-4AFE-80E9-63ADEEA4C10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697262" y="3571585"/>
                <a:ext cx="203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40" name="Entrada de lápiz 239">
                <a:extLst>
                  <a:ext uri="{FF2B5EF4-FFF2-40B4-BE49-F238E27FC236}">
                    <a16:creationId xmlns:a16="http://schemas.microsoft.com/office/drawing/2014/main" id="{F35AD4D0-2949-4BD0-8F46-5D7494B4F0ED}"/>
                  </a:ext>
                </a:extLst>
              </p14:cNvPr>
              <p14:cNvContentPartPr/>
              <p14:nvPr/>
            </p14:nvContentPartPr>
            <p14:xfrm>
              <a:off x="6982742" y="3602905"/>
              <a:ext cx="144000" cy="120960"/>
            </p14:xfrm>
          </p:contentPart>
        </mc:Choice>
        <mc:Fallback>
          <p:pic>
            <p:nvPicPr>
              <p:cNvPr id="240" name="Entrada de lápiz 239">
                <a:extLst>
                  <a:ext uri="{FF2B5EF4-FFF2-40B4-BE49-F238E27FC236}">
                    <a16:creationId xmlns:a16="http://schemas.microsoft.com/office/drawing/2014/main" id="{F35AD4D0-2949-4BD0-8F46-5D7494B4F0ED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973742" y="3593905"/>
                <a:ext cx="1616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41" name="Entrada de lápiz 240">
                <a:extLst>
                  <a:ext uri="{FF2B5EF4-FFF2-40B4-BE49-F238E27FC236}">
                    <a16:creationId xmlns:a16="http://schemas.microsoft.com/office/drawing/2014/main" id="{6F3F9664-84D8-403A-B42E-9C54211778C4}"/>
                  </a:ext>
                </a:extLst>
              </p14:cNvPr>
              <p14:cNvContentPartPr/>
              <p14:nvPr/>
            </p14:nvContentPartPr>
            <p14:xfrm>
              <a:off x="7168502" y="3574825"/>
              <a:ext cx="231840" cy="139680"/>
            </p14:xfrm>
          </p:contentPart>
        </mc:Choice>
        <mc:Fallback>
          <p:pic>
            <p:nvPicPr>
              <p:cNvPr id="241" name="Entrada de lápiz 240">
                <a:extLst>
                  <a:ext uri="{FF2B5EF4-FFF2-40B4-BE49-F238E27FC236}">
                    <a16:creationId xmlns:a16="http://schemas.microsoft.com/office/drawing/2014/main" id="{6F3F9664-84D8-403A-B42E-9C54211778C4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159502" y="3565825"/>
                <a:ext cx="2494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3D78DFC2-4283-487C-BA2D-512A0E145C42}"/>
                  </a:ext>
                </a:extLst>
              </p14:cNvPr>
              <p14:cNvContentPartPr/>
              <p14:nvPr/>
            </p14:nvContentPartPr>
            <p14:xfrm>
              <a:off x="4146662" y="3418225"/>
              <a:ext cx="3753360" cy="826200"/>
            </p14:xfrm>
          </p:contentPart>
        </mc:Choice>
        <mc:Fallback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3D78DFC2-4283-487C-BA2D-512A0E145C42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137662" y="3409225"/>
                <a:ext cx="377100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61" name="Entrada de lápiz 260">
                <a:extLst>
                  <a:ext uri="{FF2B5EF4-FFF2-40B4-BE49-F238E27FC236}">
                    <a16:creationId xmlns:a16="http://schemas.microsoft.com/office/drawing/2014/main" id="{6130BCC8-FCF6-435D-B715-5EC38072D118}"/>
                  </a:ext>
                </a:extLst>
              </p14:cNvPr>
              <p14:cNvContentPartPr/>
              <p14:nvPr/>
            </p14:nvContentPartPr>
            <p14:xfrm>
              <a:off x="3992942" y="4205185"/>
              <a:ext cx="259920" cy="123840"/>
            </p14:xfrm>
          </p:contentPart>
        </mc:Choice>
        <mc:Fallback>
          <p:pic>
            <p:nvPicPr>
              <p:cNvPr id="261" name="Entrada de lápiz 260">
                <a:extLst>
                  <a:ext uri="{FF2B5EF4-FFF2-40B4-BE49-F238E27FC236}">
                    <a16:creationId xmlns:a16="http://schemas.microsoft.com/office/drawing/2014/main" id="{6130BCC8-FCF6-435D-B715-5EC38072D118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983942" y="4196545"/>
                <a:ext cx="277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263" name="Entrada de lápiz 262">
                <a:extLst>
                  <a:ext uri="{FF2B5EF4-FFF2-40B4-BE49-F238E27FC236}">
                    <a16:creationId xmlns:a16="http://schemas.microsoft.com/office/drawing/2014/main" id="{47335362-DD9A-416D-BD61-D6C33D683D0D}"/>
                  </a:ext>
                </a:extLst>
              </p14:cNvPr>
              <p14:cNvContentPartPr/>
              <p14:nvPr/>
            </p14:nvContentPartPr>
            <p14:xfrm>
              <a:off x="4505222" y="4378705"/>
              <a:ext cx="191880" cy="187200"/>
            </p14:xfrm>
          </p:contentPart>
        </mc:Choice>
        <mc:Fallback>
          <p:pic>
            <p:nvPicPr>
              <p:cNvPr id="263" name="Entrada de lápiz 262">
                <a:extLst>
                  <a:ext uri="{FF2B5EF4-FFF2-40B4-BE49-F238E27FC236}">
                    <a16:creationId xmlns:a16="http://schemas.microsoft.com/office/drawing/2014/main" id="{47335362-DD9A-416D-BD61-D6C33D683D0D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496582" y="4369705"/>
                <a:ext cx="2095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DC27304B-232F-426F-AD8A-73BF25CDBA10}"/>
                  </a:ext>
                </a:extLst>
              </p14:cNvPr>
              <p14:cNvContentPartPr/>
              <p14:nvPr/>
            </p14:nvContentPartPr>
            <p14:xfrm>
              <a:off x="4779542" y="4318585"/>
              <a:ext cx="230760" cy="172440"/>
            </p14:xfrm>
          </p:contentPart>
        </mc:Choice>
        <mc:Fallback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DC27304B-232F-426F-AD8A-73BF25CDBA10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770902" y="4309945"/>
                <a:ext cx="248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5875D803-1F56-4442-ADEF-F082B793DCF2}"/>
                  </a:ext>
                </a:extLst>
              </p14:cNvPr>
              <p14:cNvContentPartPr/>
              <p14:nvPr/>
            </p14:nvContentPartPr>
            <p14:xfrm>
              <a:off x="5068982" y="4415065"/>
              <a:ext cx="156960" cy="131040"/>
            </p14:xfrm>
          </p:contentPart>
        </mc:Choice>
        <mc:Fallback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5875D803-1F56-4442-ADEF-F082B793DCF2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5060342" y="4406425"/>
                <a:ext cx="1746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66" name="Entrada de lápiz 265">
                <a:extLst>
                  <a:ext uri="{FF2B5EF4-FFF2-40B4-BE49-F238E27FC236}">
                    <a16:creationId xmlns:a16="http://schemas.microsoft.com/office/drawing/2014/main" id="{46684BB2-27B9-4E96-A885-51D84538434F}"/>
                  </a:ext>
                </a:extLst>
              </p14:cNvPr>
              <p14:cNvContentPartPr/>
              <p14:nvPr/>
            </p14:nvContentPartPr>
            <p14:xfrm>
              <a:off x="4432502" y="4644745"/>
              <a:ext cx="871200" cy="41760"/>
            </p14:xfrm>
          </p:contentPart>
        </mc:Choice>
        <mc:Fallback>
          <p:pic>
            <p:nvPicPr>
              <p:cNvPr id="266" name="Entrada de lápiz 265">
                <a:extLst>
                  <a:ext uri="{FF2B5EF4-FFF2-40B4-BE49-F238E27FC236}">
                    <a16:creationId xmlns:a16="http://schemas.microsoft.com/office/drawing/2014/main" id="{46684BB2-27B9-4E96-A885-51D84538434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423862" y="4636105"/>
                <a:ext cx="8888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67" name="Entrada de lápiz 266">
                <a:extLst>
                  <a:ext uri="{FF2B5EF4-FFF2-40B4-BE49-F238E27FC236}">
                    <a16:creationId xmlns:a16="http://schemas.microsoft.com/office/drawing/2014/main" id="{E93761E0-EFBB-428E-AFA0-9A5435247B1E}"/>
                  </a:ext>
                </a:extLst>
              </p14:cNvPr>
              <p14:cNvContentPartPr/>
              <p14:nvPr/>
            </p14:nvContentPartPr>
            <p14:xfrm>
              <a:off x="4533662" y="4789105"/>
              <a:ext cx="209880" cy="146160"/>
            </p14:xfrm>
          </p:contentPart>
        </mc:Choice>
        <mc:Fallback>
          <p:pic>
            <p:nvPicPr>
              <p:cNvPr id="267" name="Entrada de lápiz 266">
                <a:extLst>
                  <a:ext uri="{FF2B5EF4-FFF2-40B4-BE49-F238E27FC236}">
                    <a16:creationId xmlns:a16="http://schemas.microsoft.com/office/drawing/2014/main" id="{E93761E0-EFBB-428E-AFA0-9A5435247B1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524662" y="4780105"/>
                <a:ext cx="2275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69" name="Entrada de lápiz 268">
                <a:extLst>
                  <a:ext uri="{FF2B5EF4-FFF2-40B4-BE49-F238E27FC236}">
                    <a16:creationId xmlns:a16="http://schemas.microsoft.com/office/drawing/2014/main" id="{B0BDD029-0500-4DAC-82CB-098AFC69798F}"/>
                  </a:ext>
                </a:extLst>
              </p14:cNvPr>
              <p14:cNvContentPartPr/>
              <p14:nvPr/>
            </p14:nvContentPartPr>
            <p14:xfrm>
              <a:off x="4811222" y="4810345"/>
              <a:ext cx="120240" cy="123120"/>
            </p14:xfrm>
          </p:contentPart>
        </mc:Choice>
        <mc:Fallback>
          <p:pic>
            <p:nvPicPr>
              <p:cNvPr id="269" name="Entrada de lápiz 268">
                <a:extLst>
                  <a:ext uri="{FF2B5EF4-FFF2-40B4-BE49-F238E27FC236}">
                    <a16:creationId xmlns:a16="http://schemas.microsoft.com/office/drawing/2014/main" id="{B0BDD029-0500-4DAC-82CB-098AFC69798F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802222" y="4801345"/>
                <a:ext cx="1378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70" name="Entrada de lápiz 269">
                <a:extLst>
                  <a:ext uri="{FF2B5EF4-FFF2-40B4-BE49-F238E27FC236}">
                    <a16:creationId xmlns:a16="http://schemas.microsoft.com/office/drawing/2014/main" id="{475395AC-DDFA-4552-9E0C-59AEE42BE860}"/>
                  </a:ext>
                </a:extLst>
              </p14:cNvPr>
              <p14:cNvContentPartPr/>
              <p14:nvPr/>
            </p14:nvContentPartPr>
            <p14:xfrm>
              <a:off x="4945142" y="4784065"/>
              <a:ext cx="264600" cy="132480"/>
            </p14:xfrm>
          </p:contentPart>
        </mc:Choice>
        <mc:Fallback>
          <p:pic>
            <p:nvPicPr>
              <p:cNvPr id="270" name="Entrada de lápiz 269">
                <a:extLst>
                  <a:ext uri="{FF2B5EF4-FFF2-40B4-BE49-F238E27FC236}">
                    <a16:creationId xmlns:a16="http://schemas.microsoft.com/office/drawing/2014/main" id="{475395AC-DDFA-4552-9E0C-59AEE42BE860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936502" y="4775065"/>
                <a:ext cx="2822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271" name="Entrada de lápiz 270">
                <a:extLst>
                  <a:ext uri="{FF2B5EF4-FFF2-40B4-BE49-F238E27FC236}">
                    <a16:creationId xmlns:a16="http://schemas.microsoft.com/office/drawing/2014/main" id="{D2A84DB4-26AA-4146-ADB8-987A46CC896C}"/>
                  </a:ext>
                </a:extLst>
              </p14:cNvPr>
              <p14:cNvContentPartPr/>
              <p14:nvPr/>
            </p14:nvContentPartPr>
            <p14:xfrm>
              <a:off x="5550662" y="4586065"/>
              <a:ext cx="27720" cy="24480"/>
            </p14:xfrm>
          </p:contentPart>
        </mc:Choice>
        <mc:Fallback>
          <p:pic>
            <p:nvPicPr>
              <p:cNvPr id="271" name="Entrada de lápiz 270">
                <a:extLst>
                  <a:ext uri="{FF2B5EF4-FFF2-40B4-BE49-F238E27FC236}">
                    <a16:creationId xmlns:a16="http://schemas.microsoft.com/office/drawing/2014/main" id="{D2A84DB4-26AA-4146-ADB8-987A46CC896C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541662" y="4577425"/>
                <a:ext cx="4536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upo 288">
            <a:extLst>
              <a:ext uri="{FF2B5EF4-FFF2-40B4-BE49-F238E27FC236}">
                <a16:creationId xmlns:a16="http://schemas.microsoft.com/office/drawing/2014/main" id="{47ADC2E6-5643-4B0A-B851-684895E9DCDD}"/>
              </a:ext>
            </a:extLst>
          </p:cNvPr>
          <p:cNvGrpSpPr/>
          <p:nvPr/>
        </p:nvGrpSpPr>
        <p:grpSpPr>
          <a:xfrm>
            <a:off x="5838302" y="4144345"/>
            <a:ext cx="3045600" cy="491400"/>
            <a:chOff x="5838302" y="4144345"/>
            <a:chExt cx="304560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37E02156-F7A7-449A-8285-02D708B1C114}"/>
                    </a:ext>
                  </a:extLst>
                </p14:cNvPr>
                <p14:cNvContentPartPr/>
                <p14:nvPr/>
              </p14:nvContentPartPr>
              <p14:xfrm>
                <a:off x="5838302" y="4439545"/>
                <a:ext cx="188640" cy="17208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37E02156-F7A7-449A-8285-02D708B1C11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29662" y="4430545"/>
                  <a:ext cx="206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B89F5472-2064-4738-992C-085B02B1556A}"/>
                    </a:ext>
                  </a:extLst>
                </p14:cNvPr>
                <p14:cNvContentPartPr/>
                <p14:nvPr/>
              </p14:nvContentPartPr>
              <p14:xfrm>
                <a:off x="6163022" y="4389505"/>
                <a:ext cx="208440" cy="185040"/>
              </p14:xfrm>
            </p:contentPart>
          </mc:Choice>
          <mc:Fallback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B89F5472-2064-4738-992C-085B02B1556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54022" y="4380865"/>
                  <a:ext cx="226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3F52E96F-8877-49DC-85D6-BDE7B8FDB239}"/>
                    </a:ext>
                  </a:extLst>
                </p14:cNvPr>
                <p14:cNvContentPartPr/>
                <p14:nvPr/>
              </p14:nvContentPartPr>
              <p14:xfrm>
                <a:off x="6652622" y="4454305"/>
                <a:ext cx="16920" cy="98280"/>
              </p14:xfrm>
            </p:contentPart>
          </mc:Choice>
          <mc:Fallback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3F52E96F-8877-49DC-85D6-BDE7B8FDB23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43622" y="4445305"/>
                  <a:ext cx="34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750455AD-BF3C-4DC2-B03A-9CE68C52FEAE}"/>
                    </a:ext>
                  </a:extLst>
                </p14:cNvPr>
                <p14:cNvContentPartPr/>
                <p14:nvPr/>
              </p14:nvContentPartPr>
              <p14:xfrm>
                <a:off x="6549662" y="4525945"/>
                <a:ext cx="161640" cy="792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750455AD-BF3C-4DC2-B03A-9CE68C52FEA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540662" y="4516945"/>
                  <a:ext cx="179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5DB23858-3DBB-47F1-BE41-9FC51CFDD76F}"/>
                    </a:ext>
                  </a:extLst>
                </p14:cNvPr>
                <p14:cNvContentPartPr/>
                <p14:nvPr/>
              </p14:nvContentPartPr>
              <p14:xfrm>
                <a:off x="6838382" y="4272505"/>
                <a:ext cx="262080" cy="26208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5DB23858-3DBB-47F1-BE41-9FC51CFDD7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829382" y="4263865"/>
                  <a:ext cx="279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DD6F096A-FF72-4142-A05C-57BD141D842F}"/>
                    </a:ext>
                  </a:extLst>
                </p14:cNvPr>
                <p14:cNvContentPartPr/>
                <p14:nvPr/>
              </p14:nvContentPartPr>
              <p14:xfrm>
                <a:off x="7154462" y="4455385"/>
                <a:ext cx="161640" cy="134640"/>
              </p14:xfrm>
            </p:contentPart>
          </mc:Choice>
          <mc:Fallback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DD6F096A-FF72-4142-A05C-57BD141D842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145462" y="4446745"/>
                  <a:ext cx="179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038B2EB4-99BE-429D-B1DB-56EB562AF029}"/>
                    </a:ext>
                  </a:extLst>
                </p14:cNvPr>
                <p14:cNvContentPartPr/>
                <p14:nvPr/>
              </p14:nvContentPartPr>
              <p14:xfrm>
                <a:off x="7519862" y="4442065"/>
                <a:ext cx="162360" cy="1404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038B2EB4-99BE-429D-B1DB-56EB562AF02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511222" y="4433065"/>
                  <a:ext cx="180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181D995D-DCD7-42AC-B150-003EBB81BA3E}"/>
                    </a:ext>
                  </a:extLst>
                </p14:cNvPr>
                <p14:cNvContentPartPr/>
                <p14:nvPr/>
              </p14:nvContentPartPr>
              <p14:xfrm>
                <a:off x="7550102" y="4524505"/>
                <a:ext cx="169920" cy="2124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181D995D-DCD7-42AC-B150-003EBB81BA3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41462" y="4515505"/>
                  <a:ext cx="187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F347B298-4103-4767-A584-4868DC6063F2}"/>
                    </a:ext>
                  </a:extLst>
                </p14:cNvPr>
                <p14:cNvContentPartPr/>
                <p14:nvPr/>
              </p14:nvContentPartPr>
              <p14:xfrm>
                <a:off x="7938542" y="4281865"/>
                <a:ext cx="194760" cy="206640"/>
              </p14:xfrm>
            </p:contentPart>
          </mc:Choice>
          <mc:Fallback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F347B298-4103-4767-A584-4868DC6063F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929542" y="4272865"/>
                  <a:ext cx="212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C9AC5D71-1F57-45A0-9400-2CD92BF33799}"/>
                    </a:ext>
                  </a:extLst>
                </p14:cNvPr>
                <p14:cNvContentPartPr/>
                <p14:nvPr/>
              </p14:nvContentPartPr>
              <p14:xfrm>
                <a:off x="8178302" y="4262065"/>
                <a:ext cx="239760" cy="190440"/>
              </p14:xfrm>
            </p:contentPart>
          </mc:Choice>
          <mc:Fallback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C9AC5D71-1F57-45A0-9400-2CD92BF3379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169662" y="4253065"/>
                  <a:ext cx="257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C84CE0F4-DFE0-4128-85A2-6CF2852C901D}"/>
                    </a:ext>
                  </a:extLst>
                </p14:cNvPr>
                <p14:cNvContentPartPr/>
                <p14:nvPr/>
              </p14:nvContentPartPr>
              <p14:xfrm>
                <a:off x="8512742" y="4144345"/>
                <a:ext cx="204120" cy="231840"/>
              </p14:xfrm>
            </p:contentPart>
          </mc:Choice>
          <mc:Fallback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C84CE0F4-DFE0-4128-85A2-6CF2852C901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504102" y="4135705"/>
                  <a:ext cx="221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6E966698-6C19-434B-8407-8CBCC5F81EBC}"/>
                    </a:ext>
                  </a:extLst>
                </p14:cNvPr>
                <p14:cNvContentPartPr/>
                <p14:nvPr/>
              </p14:nvContentPartPr>
              <p14:xfrm>
                <a:off x="8732702" y="4352785"/>
                <a:ext cx="128520" cy="123840"/>
              </p14:xfrm>
            </p:contentPart>
          </mc:Choice>
          <mc:Fallback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6E966698-6C19-434B-8407-8CBCC5F81EB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724062" y="4343785"/>
                  <a:ext cx="146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A89C3903-F197-412B-9AA6-166E92AC4D2B}"/>
                    </a:ext>
                  </a:extLst>
                </p14:cNvPr>
                <p14:cNvContentPartPr/>
                <p14:nvPr/>
              </p14:nvContentPartPr>
              <p14:xfrm>
                <a:off x="7868342" y="4586065"/>
                <a:ext cx="1015560" cy="4968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A89C3903-F197-412B-9AA6-166E92AC4D2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59342" y="4577425"/>
                  <a:ext cx="103320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o 287">
            <a:extLst>
              <a:ext uri="{FF2B5EF4-FFF2-40B4-BE49-F238E27FC236}">
                <a16:creationId xmlns:a16="http://schemas.microsoft.com/office/drawing/2014/main" id="{71E7E5E9-FBEE-456A-8AE4-72B8A6964E3E}"/>
              </a:ext>
            </a:extLst>
          </p:cNvPr>
          <p:cNvGrpSpPr/>
          <p:nvPr/>
        </p:nvGrpSpPr>
        <p:grpSpPr>
          <a:xfrm>
            <a:off x="8041502" y="4786585"/>
            <a:ext cx="571320" cy="146160"/>
            <a:chOff x="8041502" y="4786585"/>
            <a:chExt cx="571320" cy="14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ABA66018-6B6C-48B6-92C9-DA30283FD1D7}"/>
                    </a:ext>
                  </a:extLst>
                </p14:cNvPr>
                <p14:cNvContentPartPr/>
                <p14:nvPr/>
              </p14:nvContentPartPr>
              <p14:xfrm>
                <a:off x="8041502" y="4791265"/>
                <a:ext cx="248760" cy="14148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ABA66018-6B6C-48B6-92C9-DA30283FD1D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32502" y="4782265"/>
                  <a:ext cx="266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9B9BA34F-B2B1-42F7-932C-9539BFBD2DE1}"/>
                    </a:ext>
                  </a:extLst>
                </p14:cNvPr>
                <p14:cNvContentPartPr/>
                <p14:nvPr/>
              </p14:nvContentPartPr>
              <p14:xfrm>
                <a:off x="8425262" y="4786585"/>
                <a:ext cx="187560" cy="139320"/>
              </p14:xfrm>
            </p:contentPart>
          </mc:Choice>
          <mc:Fallback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9B9BA34F-B2B1-42F7-932C-9539BFBD2DE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416622" y="4777585"/>
                  <a:ext cx="20520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upo 293">
            <a:extLst>
              <a:ext uri="{FF2B5EF4-FFF2-40B4-BE49-F238E27FC236}">
                <a16:creationId xmlns:a16="http://schemas.microsoft.com/office/drawing/2014/main" id="{EE2BE86A-DDB8-4702-A4E4-1C926E2DA5AF}"/>
              </a:ext>
            </a:extLst>
          </p:cNvPr>
          <p:cNvGrpSpPr/>
          <p:nvPr/>
        </p:nvGrpSpPr>
        <p:grpSpPr>
          <a:xfrm>
            <a:off x="411302" y="5544745"/>
            <a:ext cx="882720" cy="406440"/>
            <a:chOff x="411302" y="5544745"/>
            <a:chExt cx="88272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C35512AB-F2CF-4B1B-916A-0B88DEFFEC19}"/>
                    </a:ext>
                  </a:extLst>
                </p14:cNvPr>
                <p14:cNvContentPartPr/>
                <p14:nvPr/>
              </p14:nvContentPartPr>
              <p14:xfrm>
                <a:off x="411302" y="5544745"/>
                <a:ext cx="257760" cy="351000"/>
              </p14:xfrm>
            </p:contentPart>
          </mc:Choice>
          <mc:Fallback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C35512AB-F2CF-4B1B-916A-0B88DEFFEC1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02662" y="5535745"/>
                  <a:ext cx="275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4199DBC8-3D51-4AD9-B20D-157BC26C9BFE}"/>
                    </a:ext>
                  </a:extLst>
                </p14:cNvPr>
                <p14:cNvContentPartPr/>
                <p14:nvPr/>
              </p14:nvContentPartPr>
              <p14:xfrm>
                <a:off x="706862" y="5825905"/>
                <a:ext cx="154440" cy="12528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4199DBC8-3D51-4AD9-B20D-157BC26C9BF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7862" y="5816905"/>
                  <a:ext cx="172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88EB66B3-A937-4E89-A787-98CE03FC6377}"/>
                    </a:ext>
                  </a:extLst>
                </p14:cNvPr>
                <p14:cNvContentPartPr/>
                <p14:nvPr/>
              </p14:nvContentPartPr>
              <p14:xfrm>
                <a:off x="1056062" y="5795665"/>
                <a:ext cx="236520" cy="19440"/>
              </p14:xfrm>
            </p:contentPart>
          </mc:Choice>
          <mc:Fallback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88EB66B3-A937-4E89-A787-98CE03FC637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47422" y="5787025"/>
                  <a:ext cx="254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46817200-42C0-45C7-AE74-31114F9DCBAB}"/>
                    </a:ext>
                  </a:extLst>
                </p14:cNvPr>
                <p14:cNvContentPartPr/>
                <p14:nvPr/>
              </p14:nvContentPartPr>
              <p14:xfrm>
                <a:off x="1155422" y="5884945"/>
                <a:ext cx="138600" cy="25560"/>
              </p14:xfrm>
            </p:contentPart>
          </mc:Choice>
          <mc:Fallback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46817200-42C0-45C7-AE74-31114F9DCBA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46422" y="5876305"/>
                  <a:ext cx="1562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upo 296">
            <a:extLst>
              <a:ext uri="{FF2B5EF4-FFF2-40B4-BE49-F238E27FC236}">
                <a16:creationId xmlns:a16="http://schemas.microsoft.com/office/drawing/2014/main" id="{3D35E486-94D7-4D42-B563-B8668E81C228}"/>
              </a:ext>
            </a:extLst>
          </p:cNvPr>
          <p:cNvGrpSpPr/>
          <p:nvPr/>
        </p:nvGrpSpPr>
        <p:grpSpPr>
          <a:xfrm>
            <a:off x="1670582" y="5551945"/>
            <a:ext cx="547560" cy="298800"/>
            <a:chOff x="1670582" y="5551945"/>
            <a:chExt cx="54756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DC1F9BB4-2FFE-4F88-A005-71BF49DA2C47}"/>
                    </a:ext>
                  </a:extLst>
                </p14:cNvPr>
                <p14:cNvContentPartPr/>
                <p14:nvPr/>
              </p14:nvContentPartPr>
              <p14:xfrm>
                <a:off x="1670582" y="5551945"/>
                <a:ext cx="268920" cy="298800"/>
              </p14:xfrm>
            </p:contentPart>
          </mc:Choice>
          <mc:Fallback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DC1F9BB4-2FFE-4F88-A005-71BF49DA2C4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661942" y="5543305"/>
                  <a:ext cx="286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6D07DF75-F41C-4C9A-9A04-8A3E411FF8A6}"/>
                    </a:ext>
                  </a:extLst>
                </p14:cNvPr>
                <p14:cNvContentPartPr/>
                <p14:nvPr/>
              </p14:nvContentPartPr>
              <p14:xfrm>
                <a:off x="1977302" y="5603065"/>
                <a:ext cx="240840" cy="245880"/>
              </p14:xfrm>
            </p:contentPart>
          </mc:Choice>
          <mc:Fallback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6D07DF75-F41C-4C9A-9A04-8A3E411FF8A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968662" y="5594425"/>
                  <a:ext cx="25848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300" name="Entrada de lápiz 299">
                <a:extLst>
                  <a:ext uri="{FF2B5EF4-FFF2-40B4-BE49-F238E27FC236}">
                    <a16:creationId xmlns:a16="http://schemas.microsoft.com/office/drawing/2014/main" id="{F952585C-3891-407E-A788-F84EB3A444B9}"/>
                  </a:ext>
                </a:extLst>
              </p14:cNvPr>
              <p14:cNvContentPartPr/>
              <p14:nvPr/>
            </p14:nvContentPartPr>
            <p14:xfrm>
              <a:off x="435062" y="6188785"/>
              <a:ext cx="2119680" cy="66600"/>
            </p14:xfrm>
          </p:contentPart>
        </mc:Choice>
        <mc:Fallback>
          <p:pic>
            <p:nvPicPr>
              <p:cNvPr id="300" name="Entrada de lápiz 299">
                <a:extLst>
                  <a:ext uri="{FF2B5EF4-FFF2-40B4-BE49-F238E27FC236}">
                    <a16:creationId xmlns:a16="http://schemas.microsoft.com/office/drawing/2014/main" id="{F952585C-3891-407E-A788-F84EB3A444B9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426422" y="6180145"/>
                <a:ext cx="213732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033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712E22DC-D6D5-4F4B-93B9-A5E3C3E864D6}"/>
              </a:ext>
            </a:extLst>
          </p:cNvPr>
          <p:cNvGrpSpPr/>
          <p:nvPr/>
        </p:nvGrpSpPr>
        <p:grpSpPr>
          <a:xfrm>
            <a:off x="287594" y="3006333"/>
            <a:ext cx="687240" cy="333720"/>
            <a:chOff x="580274" y="2806585"/>
            <a:chExt cx="68724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AA07A7C-94AB-49FA-9940-7621034B03F4}"/>
                    </a:ext>
                  </a:extLst>
                </p14:cNvPr>
                <p14:cNvContentPartPr/>
                <p14:nvPr/>
              </p14:nvContentPartPr>
              <p14:xfrm>
                <a:off x="580274" y="2937985"/>
                <a:ext cx="155880" cy="1695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AA07A7C-94AB-49FA-9940-7621034B03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634" y="2929345"/>
                  <a:ext cx="173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AA662F3-0CD2-4468-95DD-F0F1DBD449E5}"/>
                    </a:ext>
                  </a:extLst>
                </p14:cNvPr>
                <p14:cNvContentPartPr/>
                <p14:nvPr/>
              </p14:nvContentPartPr>
              <p14:xfrm>
                <a:off x="781154" y="3015025"/>
                <a:ext cx="99360" cy="457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AA662F3-0CD2-4468-95DD-F0F1DBD449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2154" y="3006385"/>
                  <a:ext cx="117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4BCDB0F-B92E-4A77-9E03-3306480DF63C}"/>
                    </a:ext>
                  </a:extLst>
                </p14:cNvPr>
                <p14:cNvContentPartPr/>
                <p14:nvPr/>
              </p14:nvContentPartPr>
              <p14:xfrm>
                <a:off x="848114" y="2908825"/>
                <a:ext cx="90360" cy="820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4BCDB0F-B92E-4A77-9E03-3306480DF6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9474" y="2899825"/>
                  <a:ext cx="10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901DC97-02E2-4755-8357-61091F01FC88}"/>
                    </a:ext>
                  </a:extLst>
                </p14:cNvPr>
                <p14:cNvContentPartPr/>
                <p14:nvPr/>
              </p14:nvContentPartPr>
              <p14:xfrm>
                <a:off x="977714" y="2806585"/>
                <a:ext cx="289800" cy="3337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901DC97-02E2-4755-8357-61091F01FC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9074" y="2797585"/>
                  <a:ext cx="3074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D359572A-6C77-4583-809C-9770B385A359}"/>
              </a:ext>
            </a:extLst>
          </p:cNvPr>
          <p:cNvGrpSpPr/>
          <p:nvPr/>
        </p:nvGrpSpPr>
        <p:grpSpPr>
          <a:xfrm>
            <a:off x="4693549" y="2937265"/>
            <a:ext cx="679320" cy="222480"/>
            <a:chOff x="2584754" y="2913865"/>
            <a:chExt cx="67932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D43AF94-AB02-46BB-97BE-8D0FB01AA4E7}"/>
                    </a:ext>
                  </a:extLst>
                </p14:cNvPr>
                <p14:cNvContentPartPr/>
                <p14:nvPr/>
              </p14:nvContentPartPr>
              <p14:xfrm>
                <a:off x="2584754" y="2937985"/>
                <a:ext cx="257400" cy="198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D43AF94-AB02-46BB-97BE-8D0FB01AA4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76114" y="2929345"/>
                  <a:ext cx="275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096F7F8-18A1-474D-B066-D7AF448243F4}"/>
                    </a:ext>
                  </a:extLst>
                </p14:cNvPr>
                <p14:cNvContentPartPr/>
                <p14:nvPr/>
              </p14:nvContentPartPr>
              <p14:xfrm>
                <a:off x="2843594" y="2913865"/>
                <a:ext cx="420480" cy="2131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096F7F8-18A1-474D-B066-D7AF448243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4954" y="2904865"/>
                  <a:ext cx="4381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551122C8-1448-447B-8594-0B8AA7E7ED26}"/>
              </a:ext>
            </a:extLst>
          </p:cNvPr>
          <p:cNvGrpSpPr/>
          <p:nvPr/>
        </p:nvGrpSpPr>
        <p:grpSpPr>
          <a:xfrm>
            <a:off x="524834" y="3446305"/>
            <a:ext cx="5580360" cy="2086920"/>
            <a:chOff x="524834" y="3446305"/>
            <a:chExt cx="5580360" cy="20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92132AE-6200-4153-B591-9ECB4172289B}"/>
                    </a:ext>
                  </a:extLst>
                </p14:cNvPr>
                <p14:cNvContentPartPr/>
                <p14:nvPr/>
              </p14:nvContentPartPr>
              <p14:xfrm>
                <a:off x="524834" y="3714505"/>
                <a:ext cx="646920" cy="650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92132AE-6200-4153-B591-9ECB417228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5834" y="3705865"/>
                  <a:ext cx="66456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62B73F0A-600D-4445-8435-6C2F86E0B9B9}"/>
                    </a:ext>
                  </a:extLst>
                </p14:cNvPr>
                <p14:cNvContentPartPr/>
                <p14:nvPr/>
              </p14:nvContentPartPr>
              <p14:xfrm>
                <a:off x="1367954" y="3838705"/>
                <a:ext cx="19800" cy="1868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62B73F0A-600D-4445-8435-6C2F86E0B9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59314" y="3829705"/>
                  <a:ext cx="37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A3F6E37-EACE-4DEC-A77E-46BB17B6984E}"/>
                    </a:ext>
                  </a:extLst>
                </p14:cNvPr>
                <p14:cNvContentPartPr/>
                <p14:nvPr/>
              </p14:nvContentPartPr>
              <p14:xfrm>
                <a:off x="1235834" y="3978745"/>
                <a:ext cx="151920" cy="11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A3F6E37-EACE-4DEC-A77E-46BB17B698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26834" y="3969745"/>
                  <a:ext cx="169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BB531E2-D563-4DCC-8A74-606E10AC0AD7}"/>
                    </a:ext>
                  </a:extLst>
                </p14:cNvPr>
                <p14:cNvContentPartPr/>
                <p14:nvPr/>
              </p14:nvContentPartPr>
              <p14:xfrm>
                <a:off x="1463354" y="4130665"/>
                <a:ext cx="197640" cy="2394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BB531E2-D563-4DCC-8A74-606E10AC0A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54354" y="4121665"/>
                  <a:ext cx="215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8C768F9-A306-434B-803A-88FDBAF9C3B8}"/>
                    </a:ext>
                  </a:extLst>
                </p14:cNvPr>
                <p14:cNvContentPartPr/>
                <p14:nvPr/>
              </p14:nvContentPartPr>
              <p14:xfrm>
                <a:off x="1720394" y="4237585"/>
                <a:ext cx="29160" cy="1364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8C768F9-A306-434B-803A-88FDBAF9C3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11394" y="4228585"/>
                  <a:ext cx="46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471227C-0080-46D1-84B6-F4D1C92F6FB3}"/>
                    </a:ext>
                  </a:extLst>
                </p14:cNvPr>
                <p14:cNvContentPartPr/>
                <p14:nvPr/>
              </p14:nvContentPartPr>
              <p14:xfrm>
                <a:off x="1716794" y="4173505"/>
                <a:ext cx="42840" cy="1094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471227C-0080-46D1-84B6-F4D1C92F6F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07794" y="4164505"/>
                  <a:ext cx="60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719CEC6-8927-431A-8D75-2D226F1D0BA2}"/>
                    </a:ext>
                  </a:extLst>
                </p14:cNvPr>
                <p14:cNvContentPartPr/>
                <p14:nvPr/>
              </p14:nvContentPartPr>
              <p14:xfrm>
                <a:off x="1793474" y="4255585"/>
                <a:ext cx="210240" cy="1576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719CEC6-8927-431A-8D75-2D226F1D0B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84834" y="4246585"/>
                  <a:ext cx="227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3D3567E-41A2-490F-AB65-F28F3A4BCAC9}"/>
                    </a:ext>
                  </a:extLst>
                </p14:cNvPr>
                <p14:cNvContentPartPr/>
                <p14:nvPr/>
              </p14:nvContentPartPr>
              <p14:xfrm>
                <a:off x="1484954" y="4527385"/>
                <a:ext cx="493920" cy="169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3D3567E-41A2-490F-AB65-F28F3A4BCA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75954" y="4518385"/>
                  <a:ext cx="511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B1F526C-B9FB-4C53-913C-F719D450DCA9}"/>
                    </a:ext>
                  </a:extLst>
                </p14:cNvPr>
                <p14:cNvContentPartPr/>
                <p14:nvPr/>
              </p14:nvContentPartPr>
              <p14:xfrm>
                <a:off x="1808954" y="4644025"/>
                <a:ext cx="179640" cy="200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B1F526C-B9FB-4C53-913C-F719D450DC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99954" y="4635025"/>
                  <a:ext cx="197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A6EE0B6-2FA9-4ED3-A547-254045DF4B4C}"/>
                    </a:ext>
                  </a:extLst>
                </p14:cNvPr>
                <p14:cNvContentPartPr/>
                <p14:nvPr/>
              </p14:nvContentPartPr>
              <p14:xfrm>
                <a:off x="887714" y="3594985"/>
                <a:ext cx="2874600" cy="2214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A6EE0B6-2FA9-4ED3-A547-254045DF4B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9074" y="3586345"/>
                  <a:ext cx="2892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E02447E-92C7-44D1-83EB-212E8CDF22E2}"/>
                    </a:ext>
                  </a:extLst>
                </p14:cNvPr>
                <p14:cNvContentPartPr/>
                <p14:nvPr/>
              </p14:nvContentPartPr>
              <p14:xfrm>
                <a:off x="2618594" y="3893425"/>
                <a:ext cx="171720" cy="1616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E02447E-92C7-44D1-83EB-212E8CDF22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09954" y="3884785"/>
                  <a:ext cx="189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E2F022B-1A9C-4245-A95C-A41E56FEADF1}"/>
                    </a:ext>
                  </a:extLst>
                </p14:cNvPr>
                <p14:cNvContentPartPr/>
                <p14:nvPr/>
              </p14:nvContentPartPr>
              <p14:xfrm>
                <a:off x="2703194" y="3920425"/>
                <a:ext cx="303840" cy="3614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E2F022B-1A9C-4245-A95C-A41E56FEAD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94554" y="3911785"/>
                  <a:ext cx="321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DB1FA77-953B-44AC-99D6-DACEEA065BC5}"/>
                    </a:ext>
                  </a:extLst>
                </p14:cNvPr>
                <p14:cNvContentPartPr/>
                <p14:nvPr/>
              </p14:nvContentPartPr>
              <p14:xfrm>
                <a:off x="2874914" y="4111585"/>
                <a:ext cx="267480" cy="1447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DB1FA77-953B-44AC-99D6-DACEEA065B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66274" y="4102585"/>
                  <a:ext cx="285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ADD5A97-DE88-4206-8DDD-FA7057BFCEDA}"/>
                    </a:ext>
                  </a:extLst>
                </p14:cNvPr>
                <p14:cNvContentPartPr/>
                <p14:nvPr/>
              </p14:nvContentPartPr>
              <p14:xfrm>
                <a:off x="3776714" y="3446305"/>
                <a:ext cx="29520" cy="5702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ADD5A97-DE88-4206-8DDD-FA7057BFCE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67714" y="3437665"/>
                  <a:ext cx="471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8EFD47D-5C3C-4ADC-B66A-DD6AC9D155C2}"/>
                    </a:ext>
                  </a:extLst>
                </p14:cNvPr>
                <p14:cNvContentPartPr/>
                <p14:nvPr/>
              </p14:nvContentPartPr>
              <p14:xfrm>
                <a:off x="3922514" y="3652585"/>
                <a:ext cx="36360" cy="1717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8EFD47D-5C3C-4ADC-B66A-DD6AC9D155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13874" y="3643585"/>
                  <a:ext cx="54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E678601-3CE7-42AB-97B0-03C913DDE04F}"/>
                    </a:ext>
                  </a:extLst>
                </p14:cNvPr>
                <p14:cNvContentPartPr/>
                <p14:nvPr/>
              </p14:nvContentPartPr>
              <p14:xfrm>
                <a:off x="3957434" y="3722065"/>
                <a:ext cx="784440" cy="352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E678601-3CE7-42AB-97B0-03C913DDE0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48794" y="3713425"/>
                  <a:ext cx="802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899A2A6-FF3E-4912-A84E-FE26824F5E69}"/>
                    </a:ext>
                  </a:extLst>
                </p14:cNvPr>
                <p14:cNvContentPartPr/>
                <p14:nvPr/>
              </p14:nvContentPartPr>
              <p14:xfrm>
                <a:off x="4502474" y="3737545"/>
                <a:ext cx="556560" cy="7354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899A2A6-FF3E-4912-A84E-FE26824F5E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93834" y="3728905"/>
                  <a:ext cx="5742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601FE143-2562-4C80-92E4-E35F4212138D}"/>
                    </a:ext>
                  </a:extLst>
                </p14:cNvPr>
                <p14:cNvContentPartPr/>
                <p14:nvPr/>
              </p14:nvContentPartPr>
              <p14:xfrm>
                <a:off x="5324714" y="3941305"/>
                <a:ext cx="237240" cy="3175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601FE143-2562-4C80-92E4-E35F421213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16074" y="3932305"/>
                  <a:ext cx="254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1218111-8C07-412D-AD74-4DB91FA6B678}"/>
                    </a:ext>
                  </a:extLst>
                </p14:cNvPr>
                <p14:cNvContentPartPr/>
                <p14:nvPr/>
              </p14:nvContentPartPr>
              <p14:xfrm>
                <a:off x="4621274" y="4508665"/>
                <a:ext cx="617760" cy="3952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1218111-8C07-412D-AD74-4DB91FA6B6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12274" y="4500025"/>
                  <a:ext cx="635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B1B7301-E257-4167-8F2C-2A6B8430AD86}"/>
                    </a:ext>
                  </a:extLst>
                </p14:cNvPr>
                <p14:cNvContentPartPr/>
                <p14:nvPr/>
              </p14:nvContentPartPr>
              <p14:xfrm>
                <a:off x="5428394" y="4498585"/>
                <a:ext cx="49680" cy="1868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B1B7301-E257-4167-8F2C-2A6B8430AD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19394" y="4489945"/>
                  <a:ext cx="67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E80D16E-9F1C-4131-9F46-DF3FCCADA6E7}"/>
                    </a:ext>
                  </a:extLst>
                </p14:cNvPr>
                <p14:cNvContentPartPr/>
                <p14:nvPr/>
              </p14:nvContentPartPr>
              <p14:xfrm>
                <a:off x="5342714" y="4632145"/>
                <a:ext cx="174600" cy="31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E80D16E-9F1C-4131-9F46-DF3FCCADA6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4074" y="4623145"/>
                  <a:ext cx="192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AD84C1D-102D-4AF5-90EC-DD262332A9D6}"/>
                    </a:ext>
                  </a:extLst>
                </p14:cNvPr>
                <p14:cNvContentPartPr/>
                <p14:nvPr/>
              </p14:nvContentPartPr>
              <p14:xfrm>
                <a:off x="5627114" y="4693345"/>
                <a:ext cx="264960" cy="2149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AD84C1D-102D-4AF5-90EC-DD262332A9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18474" y="4684705"/>
                  <a:ext cx="282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198A2C77-0D39-4660-9DE1-B6CDA3EF6709}"/>
                    </a:ext>
                  </a:extLst>
                </p14:cNvPr>
                <p14:cNvContentPartPr/>
                <p14:nvPr/>
              </p14:nvContentPartPr>
              <p14:xfrm>
                <a:off x="5937074" y="4818985"/>
                <a:ext cx="168120" cy="107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198A2C77-0D39-4660-9DE1-B6CDA3EF67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28434" y="4809985"/>
                  <a:ext cx="185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26C5F7B-9280-4DA8-8467-BDFE47B9FC5B}"/>
                    </a:ext>
                  </a:extLst>
                </p14:cNvPr>
                <p14:cNvContentPartPr/>
                <p14:nvPr/>
              </p14:nvContentPartPr>
              <p14:xfrm>
                <a:off x="909674" y="4366825"/>
                <a:ext cx="4121640" cy="11664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26C5F7B-9280-4DA8-8467-BDFE47B9FC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1034" y="4358185"/>
                  <a:ext cx="4139280" cy="11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62B0362-5AB9-4CD9-B21A-F27DB4B933E2}"/>
                    </a:ext>
                  </a:extLst>
                </p14:cNvPr>
                <p14:cNvContentPartPr/>
                <p14:nvPr/>
              </p14:nvContentPartPr>
              <p14:xfrm>
                <a:off x="3561074" y="3462865"/>
                <a:ext cx="12960" cy="1335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62B0362-5AB9-4CD9-B21A-F27DB4B933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52434" y="3453865"/>
                  <a:ext cx="30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26795CD-2D66-45E0-B094-6555B669E08E}"/>
                    </a:ext>
                  </a:extLst>
                </p14:cNvPr>
                <p14:cNvContentPartPr/>
                <p14:nvPr/>
              </p14:nvContentPartPr>
              <p14:xfrm>
                <a:off x="3490514" y="3574105"/>
                <a:ext cx="143640" cy="61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26795CD-2D66-45E0-B094-6555B669E0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81874" y="3565465"/>
                  <a:ext cx="161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1EC3736-0CB7-4FA8-83BB-1A8F1E35E4DF}"/>
                    </a:ext>
                  </a:extLst>
                </p14:cNvPr>
                <p14:cNvContentPartPr/>
                <p14:nvPr/>
              </p14:nvContentPartPr>
              <p14:xfrm>
                <a:off x="3618314" y="4248745"/>
                <a:ext cx="142560" cy="1562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1EC3736-0CB7-4FA8-83BB-1A8F1E35E4D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09674" y="4239745"/>
                  <a:ext cx="160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19EFB90-BBA5-417C-A5D8-8CE3ACA99533}"/>
                    </a:ext>
                  </a:extLst>
                </p14:cNvPr>
                <p14:cNvContentPartPr/>
                <p14:nvPr/>
              </p14:nvContentPartPr>
              <p14:xfrm>
                <a:off x="3789674" y="4129225"/>
                <a:ext cx="37080" cy="1018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19EFB90-BBA5-417C-A5D8-8CE3ACA995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80674" y="4120585"/>
                  <a:ext cx="54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628EBA4A-AE12-4854-A5BE-82892F6F662D}"/>
                    </a:ext>
                  </a:extLst>
                </p14:cNvPr>
                <p14:cNvContentPartPr/>
                <p14:nvPr/>
              </p14:nvContentPartPr>
              <p14:xfrm>
                <a:off x="3852314" y="4191505"/>
                <a:ext cx="111600" cy="2088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628EBA4A-AE12-4854-A5BE-82892F6F66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43674" y="4182505"/>
                  <a:ext cx="129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7C0E831-F67E-49C9-AC45-4E16E65A3944}"/>
                    </a:ext>
                  </a:extLst>
                </p14:cNvPr>
                <p14:cNvContentPartPr/>
                <p14:nvPr/>
              </p14:nvContentPartPr>
              <p14:xfrm>
                <a:off x="3875714" y="4365745"/>
                <a:ext cx="129240" cy="136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7C0E831-F67E-49C9-AC45-4E16E65A39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66714" y="4357105"/>
                  <a:ext cx="146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33F74D7-37DD-4CCD-BC05-2E8240BB4A5B}"/>
                    </a:ext>
                  </a:extLst>
                </p14:cNvPr>
                <p14:cNvContentPartPr/>
                <p14:nvPr/>
              </p14:nvContentPartPr>
              <p14:xfrm>
                <a:off x="4065434" y="4261705"/>
                <a:ext cx="159840" cy="136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33F74D7-37DD-4CCD-BC05-2E8240BB4A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56794" y="4253065"/>
                  <a:ext cx="1774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5B550EF7-D712-4453-B712-328615F5A183}"/>
              </a:ext>
            </a:extLst>
          </p:cNvPr>
          <p:cNvGrpSpPr/>
          <p:nvPr/>
        </p:nvGrpSpPr>
        <p:grpSpPr>
          <a:xfrm>
            <a:off x="2629754" y="4580305"/>
            <a:ext cx="1219320" cy="684720"/>
            <a:chOff x="2629754" y="4580305"/>
            <a:chExt cx="121932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697552F-DE14-43CE-A44F-A68366EF73AC}"/>
                    </a:ext>
                  </a:extLst>
                </p14:cNvPr>
                <p14:cNvContentPartPr/>
                <p14:nvPr/>
              </p14:nvContentPartPr>
              <p14:xfrm>
                <a:off x="2629754" y="4580305"/>
                <a:ext cx="1090080" cy="5094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697552F-DE14-43CE-A44F-A68366EF73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21114" y="4571305"/>
                  <a:ext cx="11077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35736B7-7E76-4A99-A046-6225E430B915}"/>
                    </a:ext>
                  </a:extLst>
                </p14:cNvPr>
                <p14:cNvContentPartPr/>
                <p14:nvPr/>
              </p14:nvContentPartPr>
              <p14:xfrm>
                <a:off x="3615794" y="5066665"/>
                <a:ext cx="49320" cy="1198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35736B7-7E76-4A99-A046-6225E430B9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07154" y="5058025"/>
                  <a:ext cx="66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59C1768-9EA6-4A6E-8ABA-AC05B4B9CF18}"/>
                    </a:ext>
                  </a:extLst>
                </p14:cNvPr>
                <p14:cNvContentPartPr/>
                <p14:nvPr/>
              </p14:nvContentPartPr>
              <p14:xfrm>
                <a:off x="3553154" y="5051905"/>
                <a:ext cx="295920" cy="2131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59C1768-9EA6-4A6E-8ABA-AC05B4B9CF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44154" y="5042905"/>
                  <a:ext cx="313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B0FAB4C3-6CA9-4DE8-B9C0-2018A3FB7913}"/>
                    </a:ext>
                  </a:extLst>
                </p14:cNvPr>
                <p14:cNvContentPartPr/>
                <p14:nvPr/>
              </p14:nvContentPartPr>
              <p14:xfrm>
                <a:off x="2838554" y="4851385"/>
                <a:ext cx="310320" cy="2242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B0FAB4C3-6CA9-4DE8-B9C0-2018A3FB79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29554" y="4842745"/>
                  <a:ext cx="32796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D66643A5-0489-41B4-9C81-6369E968540E}"/>
              </a:ext>
            </a:extLst>
          </p:cNvPr>
          <p:cNvGrpSpPr/>
          <p:nvPr/>
        </p:nvGrpSpPr>
        <p:grpSpPr>
          <a:xfrm>
            <a:off x="6486074" y="3003145"/>
            <a:ext cx="3295080" cy="874800"/>
            <a:chOff x="6486074" y="3003145"/>
            <a:chExt cx="3295080" cy="8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4BC2C15-213F-4653-B6C8-C80EFD037F39}"/>
                    </a:ext>
                  </a:extLst>
                </p14:cNvPr>
                <p14:cNvContentPartPr/>
                <p14:nvPr/>
              </p14:nvContentPartPr>
              <p14:xfrm>
                <a:off x="6917714" y="3677065"/>
                <a:ext cx="235800" cy="2008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4BC2C15-213F-4653-B6C8-C80EFD037F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08714" y="3668065"/>
                  <a:ext cx="253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218B5D3-4CB2-41A0-882F-584D7A0FA7F5}"/>
                    </a:ext>
                  </a:extLst>
                </p14:cNvPr>
                <p14:cNvContentPartPr/>
                <p14:nvPr/>
              </p14:nvContentPartPr>
              <p14:xfrm>
                <a:off x="6486074" y="3083425"/>
                <a:ext cx="288720" cy="2808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218B5D3-4CB2-41A0-882F-584D7A0FA7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77434" y="3074425"/>
                  <a:ext cx="306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6EF7382-16D0-432C-B7E9-6E21EB64B141}"/>
                    </a:ext>
                  </a:extLst>
                </p14:cNvPr>
                <p14:cNvContentPartPr/>
                <p14:nvPr/>
              </p14:nvContentPartPr>
              <p14:xfrm>
                <a:off x="6883154" y="3252985"/>
                <a:ext cx="64800" cy="1252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6EF7382-16D0-432C-B7E9-6E21EB64B14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74514" y="3244345"/>
                  <a:ext cx="82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42C3376-D62A-448B-AE66-9B6E00ACF5B3}"/>
                    </a:ext>
                  </a:extLst>
                </p14:cNvPr>
                <p14:cNvContentPartPr/>
                <p14:nvPr/>
              </p14:nvContentPartPr>
              <p14:xfrm>
                <a:off x="6881714" y="3159745"/>
                <a:ext cx="64800" cy="1252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42C3376-D62A-448B-AE66-9B6E00ACF5B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72714" y="3150745"/>
                  <a:ext cx="82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5658C32-274A-4615-A804-A0E291DC9425}"/>
                    </a:ext>
                  </a:extLst>
                </p14:cNvPr>
                <p14:cNvContentPartPr/>
                <p14:nvPr/>
              </p14:nvContentPartPr>
              <p14:xfrm>
                <a:off x="6994754" y="3229225"/>
                <a:ext cx="234360" cy="1684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5658C32-274A-4615-A804-A0E291DC94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86114" y="3220585"/>
                  <a:ext cx="252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1431F304-DCD4-4DE1-849C-A2D712ACA465}"/>
                    </a:ext>
                  </a:extLst>
                </p14:cNvPr>
                <p14:cNvContentPartPr/>
                <p14:nvPr/>
              </p14:nvContentPartPr>
              <p14:xfrm>
                <a:off x="6572474" y="3498505"/>
                <a:ext cx="740520" cy="144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1431F304-DCD4-4DE1-849C-A2D712ACA4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63834" y="3489505"/>
                  <a:ext cx="758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CCE9527-28E1-4FDE-9AE6-7A3FDE7F0491}"/>
                    </a:ext>
                  </a:extLst>
                </p14:cNvPr>
                <p14:cNvContentPartPr/>
                <p14:nvPr/>
              </p14:nvContentPartPr>
              <p14:xfrm>
                <a:off x="7410554" y="3308785"/>
                <a:ext cx="191880" cy="439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CCE9527-28E1-4FDE-9AE6-7A3FDE7F04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01554" y="3300145"/>
                  <a:ext cx="209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A99390E0-0183-49EA-8636-94F71AF69F39}"/>
                    </a:ext>
                  </a:extLst>
                </p14:cNvPr>
                <p14:cNvContentPartPr/>
                <p14:nvPr/>
              </p14:nvContentPartPr>
              <p14:xfrm>
                <a:off x="7476794" y="3463585"/>
                <a:ext cx="124560" cy="385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A99390E0-0183-49EA-8636-94F71AF69F3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67794" y="3454585"/>
                  <a:ext cx="142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2D64BA0-5076-4097-BB34-1115C600F502}"/>
                    </a:ext>
                  </a:extLst>
                </p14:cNvPr>
                <p14:cNvContentPartPr/>
                <p14:nvPr/>
              </p14:nvContentPartPr>
              <p14:xfrm>
                <a:off x="7821314" y="3112225"/>
                <a:ext cx="311040" cy="2919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2D64BA0-5076-4097-BB34-1115C600F50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12674" y="3103225"/>
                  <a:ext cx="328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236C0E3-56B7-4510-9CDA-71BB5A2022BF}"/>
                    </a:ext>
                  </a:extLst>
                </p14:cNvPr>
                <p14:cNvContentPartPr/>
                <p14:nvPr/>
              </p14:nvContentPartPr>
              <p14:xfrm>
                <a:off x="8327474" y="3344065"/>
                <a:ext cx="23040" cy="306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236C0E3-56B7-4510-9CDA-71BB5A2022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18834" y="3335425"/>
                  <a:ext cx="40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571F6713-CA4D-4F3E-9EB3-640E0EB896E5}"/>
                    </a:ext>
                  </a:extLst>
                </p14:cNvPr>
                <p14:cNvContentPartPr/>
                <p14:nvPr/>
              </p14:nvContentPartPr>
              <p14:xfrm>
                <a:off x="8488754" y="3076945"/>
                <a:ext cx="219240" cy="2491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571F6713-CA4D-4F3E-9EB3-640E0EB896E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80114" y="3067945"/>
                  <a:ext cx="236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681325A-80E2-4F5D-8F0C-CFFBCCEE6F15}"/>
                    </a:ext>
                  </a:extLst>
                </p14:cNvPr>
                <p14:cNvContentPartPr/>
                <p14:nvPr/>
              </p14:nvContentPartPr>
              <p14:xfrm>
                <a:off x="8371394" y="3455665"/>
                <a:ext cx="434880" cy="190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681325A-80E2-4F5D-8F0C-CFFBCCEE6F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62394" y="3446665"/>
                  <a:ext cx="452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13DBC944-023E-4DBF-8861-E59174295349}"/>
                    </a:ext>
                  </a:extLst>
                </p14:cNvPr>
                <p14:cNvContentPartPr/>
                <p14:nvPr/>
              </p14:nvContentPartPr>
              <p14:xfrm>
                <a:off x="8595674" y="3557545"/>
                <a:ext cx="226440" cy="1897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13DBC944-023E-4DBF-8861-E591742953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86674" y="3548905"/>
                  <a:ext cx="244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D133366E-1DC0-4CF5-8FE5-26DCEB72237F}"/>
                    </a:ext>
                  </a:extLst>
                </p14:cNvPr>
                <p14:cNvContentPartPr/>
                <p14:nvPr/>
              </p14:nvContentPartPr>
              <p14:xfrm>
                <a:off x="9065114" y="3319945"/>
                <a:ext cx="35640" cy="1274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D133366E-1DC0-4CF5-8FE5-26DCEB72237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56474" y="3311305"/>
                  <a:ext cx="53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8A49CD5-48E5-44DA-9FA6-A012599EABF2}"/>
                    </a:ext>
                  </a:extLst>
                </p14:cNvPr>
                <p14:cNvContentPartPr/>
                <p14:nvPr/>
              </p14:nvContentPartPr>
              <p14:xfrm>
                <a:off x="9037034" y="3389425"/>
                <a:ext cx="124200" cy="237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8A49CD5-48E5-44DA-9FA6-A012599EAB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28394" y="3380425"/>
                  <a:ext cx="141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96A4070-2686-42A2-927E-F656581D10B9}"/>
                    </a:ext>
                  </a:extLst>
                </p14:cNvPr>
                <p14:cNvContentPartPr/>
                <p14:nvPr/>
              </p14:nvContentPartPr>
              <p14:xfrm>
                <a:off x="9291554" y="3244345"/>
                <a:ext cx="182160" cy="1306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96A4070-2686-42A2-927E-F656581D10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82914" y="3235345"/>
                  <a:ext cx="199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E6FAE13-ACC6-4301-858A-4A9FFD909FA0}"/>
                    </a:ext>
                  </a:extLst>
                </p14:cNvPr>
                <p14:cNvContentPartPr/>
                <p14:nvPr/>
              </p14:nvContentPartPr>
              <p14:xfrm>
                <a:off x="9476594" y="3003145"/>
                <a:ext cx="44640" cy="1501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E6FAE13-ACC6-4301-858A-4A9FFD909F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67954" y="2994145"/>
                  <a:ext cx="62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4AB73C2-3B50-4DAF-8DB3-480183F4EC08}"/>
                    </a:ext>
                  </a:extLst>
                </p14:cNvPr>
                <p14:cNvContentPartPr/>
                <p14:nvPr/>
              </p14:nvContentPartPr>
              <p14:xfrm>
                <a:off x="9616994" y="3086305"/>
                <a:ext cx="157680" cy="2473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4AB73C2-3B50-4DAF-8DB3-480183F4EC0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08354" y="3077305"/>
                  <a:ext cx="175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B8C6F69-ABB7-439D-808E-8074E2EC7423}"/>
                    </a:ext>
                  </a:extLst>
                </p14:cNvPr>
                <p14:cNvContentPartPr/>
                <p14:nvPr/>
              </p14:nvContentPartPr>
              <p14:xfrm>
                <a:off x="9682874" y="3275305"/>
                <a:ext cx="98280" cy="262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B8C6F69-ABB7-439D-808E-8074E2EC74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74234" y="3266305"/>
                  <a:ext cx="1159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BE4EFE80-ED88-4E01-A6A3-472ABF893EB8}"/>
              </a:ext>
            </a:extLst>
          </p:cNvPr>
          <p:cNvGrpSpPr/>
          <p:nvPr/>
        </p:nvGrpSpPr>
        <p:grpSpPr>
          <a:xfrm>
            <a:off x="10081754" y="3021505"/>
            <a:ext cx="1971360" cy="364680"/>
            <a:chOff x="10081754" y="3021505"/>
            <a:chExt cx="197136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08C82B3-A85A-49D4-A81A-A987A58F220D}"/>
                    </a:ext>
                  </a:extLst>
                </p14:cNvPr>
                <p14:cNvContentPartPr/>
                <p14:nvPr/>
              </p14:nvContentPartPr>
              <p14:xfrm>
                <a:off x="10149794" y="3143905"/>
                <a:ext cx="46800" cy="1440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08C82B3-A85A-49D4-A81A-A987A58F22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40794" y="3134905"/>
                  <a:ext cx="64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EE24C8FA-F996-404B-9971-1E639A3F6904}"/>
                    </a:ext>
                  </a:extLst>
                </p14:cNvPr>
                <p14:cNvContentPartPr/>
                <p14:nvPr/>
              </p14:nvContentPartPr>
              <p14:xfrm>
                <a:off x="10081754" y="3237145"/>
                <a:ext cx="298800" cy="190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EE24C8FA-F996-404B-9971-1E639A3F69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72754" y="3228145"/>
                  <a:ext cx="316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67388569-1954-4495-922A-CDE9B0B8FBB1}"/>
                    </a:ext>
                  </a:extLst>
                </p14:cNvPr>
                <p14:cNvContentPartPr/>
                <p14:nvPr/>
              </p14:nvContentPartPr>
              <p14:xfrm>
                <a:off x="10495034" y="3029065"/>
                <a:ext cx="401400" cy="2988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67388569-1954-4495-922A-CDE9B0B8FB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86394" y="3020425"/>
                  <a:ext cx="4190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63977AA-31DA-4A23-9F82-26F93554606F}"/>
                    </a:ext>
                  </a:extLst>
                </p14:cNvPr>
                <p14:cNvContentPartPr/>
                <p14:nvPr/>
              </p14:nvContentPartPr>
              <p14:xfrm>
                <a:off x="10991114" y="3272785"/>
                <a:ext cx="42480" cy="378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63977AA-31DA-4A23-9F82-26F93554606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82474" y="3264145"/>
                  <a:ext cx="60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030F58C-72B2-41FB-964A-614D6E5AEEC2}"/>
                    </a:ext>
                  </a:extLst>
                </p14:cNvPr>
                <p14:cNvContentPartPr/>
                <p14:nvPr/>
              </p14:nvContentPartPr>
              <p14:xfrm>
                <a:off x="11155634" y="3021505"/>
                <a:ext cx="180720" cy="3646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030F58C-72B2-41FB-964A-614D6E5AEEC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46634" y="3012865"/>
                  <a:ext cx="1983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4DD64CD-37AF-40D2-83DF-C66BCE75DFF5}"/>
                    </a:ext>
                  </a:extLst>
                </p14:cNvPr>
                <p14:cNvContentPartPr/>
                <p14:nvPr/>
              </p14:nvContentPartPr>
              <p14:xfrm>
                <a:off x="11460914" y="3159745"/>
                <a:ext cx="10440" cy="1634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4DD64CD-37AF-40D2-83DF-C66BCE75DF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52274" y="3150745"/>
                  <a:ext cx="28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225D320A-E975-48F5-9449-0BA71D6FCB30}"/>
                    </a:ext>
                  </a:extLst>
                </p14:cNvPr>
                <p14:cNvContentPartPr/>
                <p14:nvPr/>
              </p14:nvContentPartPr>
              <p14:xfrm>
                <a:off x="11325194" y="3289345"/>
                <a:ext cx="222480" cy="273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25D320A-E975-48F5-9449-0BA71D6FCB3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16554" y="3280705"/>
                  <a:ext cx="240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3112F9BE-E7B6-46E0-841D-F0017151C441}"/>
                    </a:ext>
                  </a:extLst>
                </p14:cNvPr>
                <p14:cNvContentPartPr/>
                <p14:nvPr/>
              </p14:nvContentPartPr>
              <p14:xfrm>
                <a:off x="11604914" y="3074425"/>
                <a:ext cx="236160" cy="2887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3112F9BE-E7B6-46E0-841D-F0017151C4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96274" y="3065425"/>
                  <a:ext cx="253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F25FFDAE-686E-4AA8-90C7-A094AF7A5A51}"/>
                    </a:ext>
                  </a:extLst>
                </p14:cNvPr>
                <p14:cNvContentPartPr/>
                <p14:nvPr/>
              </p14:nvContentPartPr>
              <p14:xfrm>
                <a:off x="11868434" y="3188905"/>
                <a:ext cx="184680" cy="1364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F25FFDAE-686E-4AA8-90C7-A094AF7A5A5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59794" y="3179905"/>
                  <a:ext cx="20232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82FA8C43-F7E5-441E-A1E1-6E04983BF040}"/>
              </a:ext>
            </a:extLst>
          </p:cNvPr>
          <p:cNvGrpSpPr/>
          <p:nvPr/>
        </p:nvGrpSpPr>
        <p:grpSpPr>
          <a:xfrm>
            <a:off x="1009754" y="352465"/>
            <a:ext cx="6155280" cy="1869120"/>
            <a:chOff x="1009754" y="352465"/>
            <a:chExt cx="6155280" cy="18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C758659-5163-46FF-B0AE-F9E37A403808}"/>
                    </a:ext>
                  </a:extLst>
                </p14:cNvPr>
                <p14:cNvContentPartPr/>
                <p14:nvPr/>
              </p14:nvContentPartPr>
              <p14:xfrm>
                <a:off x="1009754" y="768625"/>
                <a:ext cx="623520" cy="7531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C758659-5163-46FF-B0AE-F9E37A40380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1114" y="759625"/>
                  <a:ext cx="64116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BFDE296-0BEB-4284-9F96-10ACEC8DE497}"/>
                    </a:ext>
                  </a:extLst>
                </p14:cNvPr>
                <p14:cNvContentPartPr/>
                <p14:nvPr/>
              </p14:nvContentPartPr>
              <p14:xfrm>
                <a:off x="1689074" y="1006585"/>
                <a:ext cx="12960" cy="156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BFDE296-0BEB-4284-9F96-10ACEC8DE49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74" y="997585"/>
                  <a:ext cx="30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3D0D618-9B3B-4AEB-B3EC-A21C85D11820}"/>
                    </a:ext>
                  </a:extLst>
                </p14:cNvPr>
                <p14:cNvContentPartPr/>
                <p14:nvPr/>
              </p14:nvContentPartPr>
              <p14:xfrm>
                <a:off x="1643354" y="1125385"/>
                <a:ext cx="134640" cy="136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3D0D618-9B3B-4AEB-B3EC-A21C85D1182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34354" y="1116385"/>
                  <a:ext cx="152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7D8D60A-E41F-4095-80BC-776ABA40D226}"/>
                    </a:ext>
                  </a:extLst>
                </p14:cNvPr>
                <p14:cNvContentPartPr/>
                <p14:nvPr/>
              </p14:nvContentPartPr>
              <p14:xfrm>
                <a:off x="1944314" y="1294585"/>
                <a:ext cx="145080" cy="1735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7D8D60A-E41F-4095-80BC-776ABA40D22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35674" y="1285585"/>
                  <a:ext cx="162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263AFC1C-0E9A-42F5-84A8-0F2F9F660B95}"/>
                    </a:ext>
                  </a:extLst>
                </p14:cNvPr>
                <p14:cNvContentPartPr/>
                <p14:nvPr/>
              </p14:nvContentPartPr>
              <p14:xfrm>
                <a:off x="2162474" y="1373425"/>
                <a:ext cx="36000" cy="968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263AFC1C-0E9A-42F5-84A8-0F2F9F660B9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74" y="1364785"/>
                  <a:ext cx="53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B69D7F4-0147-4AEA-9F89-0FC1253FA7CA}"/>
                    </a:ext>
                  </a:extLst>
                </p14:cNvPr>
                <p14:cNvContentPartPr/>
                <p14:nvPr/>
              </p14:nvContentPartPr>
              <p14:xfrm>
                <a:off x="2145194" y="1302505"/>
                <a:ext cx="69120" cy="849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B69D7F4-0147-4AEA-9F89-0FC1253FA7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36554" y="1293865"/>
                  <a:ext cx="86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0FB3DE7-6BA0-460D-A1F5-A43678B1ED6E}"/>
                    </a:ext>
                  </a:extLst>
                </p14:cNvPr>
                <p14:cNvContentPartPr/>
                <p14:nvPr/>
              </p14:nvContentPartPr>
              <p14:xfrm>
                <a:off x="2274074" y="1374145"/>
                <a:ext cx="135000" cy="95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0FB3DE7-6BA0-460D-A1F5-A43678B1ED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65074" y="1365505"/>
                  <a:ext cx="152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FEFB357-F5D5-4AC6-BAE4-DC5DF94F8B26}"/>
                    </a:ext>
                  </a:extLst>
                </p14:cNvPr>
                <p14:cNvContentPartPr/>
                <p14:nvPr/>
              </p14:nvContentPartPr>
              <p14:xfrm>
                <a:off x="1977794" y="1594825"/>
                <a:ext cx="495000" cy="15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FEFB357-F5D5-4AC6-BAE4-DC5DF94F8B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69154" y="1586185"/>
                  <a:ext cx="512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4DCE38E-7AF3-4FD2-86E3-4DC5C759B368}"/>
                    </a:ext>
                  </a:extLst>
                </p14:cNvPr>
                <p14:cNvContentPartPr/>
                <p14:nvPr/>
              </p14:nvContentPartPr>
              <p14:xfrm>
                <a:off x="2214314" y="1728385"/>
                <a:ext cx="127440" cy="1818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4DCE38E-7AF3-4FD2-86E3-4DC5C759B3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05314" y="1719745"/>
                  <a:ext cx="145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0BA158B-9245-41AC-BD66-5505CDED24F0}"/>
                    </a:ext>
                  </a:extLst>
                </p14:cNvPr>
                <p14:cNvContentPartPr/>
                <p14:nvPr/>
              </p14:nvContentPartPr>
              <p14:xfrm>
                <a:off x="1250594" y="1576105"/>
                <a:ext cx="47520" cy="5191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0BA158B-9245-41AC-BD66-5505CDED24F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41594" y="1567105"/>
                  <a:ext cx="65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FA1CC85-32BE-40EA-98B1-CEB97642BB4A}"/>
                    </a:ext>
                  </a:extLst>
                </p14:cNvPr>
                <p14:cNvContentPartPr/>
                <p14:nvPr/>
              </p14:nvContentPartPr>
              <p14:xfrm>
                <a:off x="1254554" y="591505"/>
                <a:ext cx="2858400" cy="2998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FA1CC85-32BE-40EA-98B1-CEB97642BB4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45914" y="582505"/>
                  <a:ext cx="2876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6EEAD68C-582B-42C7-AC25-60B856DA1ECE}"/>
                    </a:ext>
                  </a:extLst>
                </p14:cNvPr>
                <p14:cNvContentPartPr/>
                <p14:nvPr/>
              </p14:nvContentPartPr>
              <p14:xfrm>
                <a:off x="3114674" y="990385"/>
                <a:ext cx="212040" cy="1936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6EEAD68C-582B-42C7-AC25-60B856DA1E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06034" y="981385"/>
                  <a:ext cx="229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31BA771-2132-4EEB-AB7B-2C17CD2ABD97}"/>
                    </a:ext>
                  </a:extLst>
                </p14:cNvPr>
                <p14:cNvContentPartPr/>
                <p14:nvPr/>
              </p14:nvContentPartPr>
              <p14:xfrm>
                <a:off x="3252554" y="1048345"/>
                <a:ext cx="320760" cy="3502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31BA771-2132-4EEB-AB7B-2C17CD2ABD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43914" y="1039705"/>
                  <a:ext cx="338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B1194F3-4285-4F01-A6BE-DC29C5C462A4}"/>
                    </a:ext>
                  </a:extLst>
                </p14:cNvPr>
                <p14:cNvContentPartPr/>
                <p14:nvPr/>
              </p14:nvContentPartPr>
              <p14:xfrm>
                <a:off x="3390434" y="1254985"/>
                <a:ext cx="281520" cy="142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B1194F3-4285-4F01-A6BE-DC29C5C462A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81434" y="1245985"/>
                  <a:ext cx="299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ECD8601-36FD-4560-A107-8B3611417235}"/>
                    </a:ext>
                  </a:extLst>
                </p14:cNvPr>
                <p14:cNvContentPartPr/>
                <p14:nvPr/>
              </p14:nvContentPartPr>
              <p14:xfrm>
                <a:off x="4170554" y="554065"/>
                <a:ext cx="70560" cy="4780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ECD8601-36FD-4560-A107-8B361141723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61914" y="545425"/>
                  <a:ext cx="882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1734FE6-6943-4BC6-AECB-FDADD3F3F1A1}"/>
                    </a:ext>
                  </a:extLst>
                </p14:cNvPr>
                <p14:cNvContentPartPr/>
                <p14:nvPr/>
              </p14:nvContentPartPr>
              <p14:xfrm>
                <a:off x="4159034" y="635065"/>
                <a:ext cx="422280" cy="4640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1734FE6-6943-4BC6-AECB-FDADD3F3F1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50394" y="626425"/>
                  <a:ext cx="4399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4A62D82-4169-409F-BF4E-D07CEC5F111F}"/>
                    </a:ext>
                  </a:extLst>
                </p14:cNvPr>
                <p14:cNvContentPartPr/>
                <p14:nvPr/>
              </p14:nvContentPartPr>
              <p14:xfrm>
                <a:off x="4566194" y="623185"/>
                <a:ext cx="78480" cy="3949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4A62D82-4169-409F-BF4E-D07CEC5F11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57194" y="614545"/>
                  <a:ext cx="961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88B1C02-90E9-4DD9-B3AA-66030768DEAC}"/>
                    </a:ext>
                  </a:extLst>
                </p14:cNvPr>
                <p14:cNvContentPartPr/>
                <p14:nvPr/>
              </p14:nvContentPartPr>
              <p14:xfrm>
                <a:off x="4645034" y="852145"/>
                <a:ext cx="1043280" cy="334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88B1C02-90E9-4DD9-B3AA-66030768DE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36394" y="843505"/>
                  <a:ext cx="1060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394206B-2AD1-4A58-9F88-FCDC0435226B}"/>
                    </a:ext>
                  </a:extLst>
                </p14:cNvPr>
                <p14:cNvContentPartPr/>
                <p14:nvPr/>
              </p14:nvContentPartPr>
              <p14:xfrm>
                <a:off x="5540714" y="842425"/>
                <a:ext cx="359280" cy="765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394206B-2AD1-4A58-9F88-FCDC0435226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31714" y="833425"/>
                  <a:ext cx="37692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1D9509B-E06B-44B7-807C-98D48C906542}"/>
                    </a:ext>
                  </a:extLst>
                </p14:cNvPr>
                <p14:cNvContentPartPr/>
                <p14:nvPr/>
              </p14:nvContentPartPr>
              <p14:xfrm>
                <a:off x="1285514" y="2139865"/>
                <a:ext cx="3992040" cy="327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1D9509B-E06B-44B7-807C-98D48C9065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76514" y="2130865"/>
                  <a:ext cx="4009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EB95550-098C-4439-AF9F-8DB83B215EAC}"/>
                    </a:ext>
                  </a:extLst>
                </p14:cNvPr>
                <p14:cNvContentPartPr/>
                <p14:nvPr/>
              </p14:nvContentPartPr>
              <p14:xfrm>
                <a:off x="6293114" y="912985"/>
                <a:ext cx="258120" cy="3132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EB95550-098C-4439-AF9F-8DB83B215E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84114" y="903985"/>
                  <a:ext cx="275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8F0D00B-8A2B-4CAF-85B7-62164D6C2446}"/>
                    </a:ext>
                  </a:extLst>
                </p14:cNvPr>
                <p14:cNvContentPartPr/>
                <p14:nvPr/>
              </p14:nvContentPartPr>
              <p14:xfrm>
                <a:off x="5529914" y="1620025"/>
                <a:ext cx="489960" cy="2480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8F0D00B-8A2B-4CAF-85B7-62164D6C244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20914" y="1611025"/>
                  <a:ext cx="507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27CFF26-1569-4DFF-BA8E-DEC7DD562D5F}"/>
                    </a:ext>
                  </a:extLst>
                </p14:cNvPr>
                <p14:cNvContentPartPr/>
                <p14:nvPr/>
              </p14:nvContentPartPr>
              <p14:xfrm>
                <a:off x="5299514" y="1432465"/>
                <a:ext cx="21960" cy="1328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27CFF26-1569-4DFF-BA8E-DEC7DD562D5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90874" y="1423465"/>
                  <a:ext cx="39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AE31717-7DB0-47BA-AB79-3B092F67DF6D}"/>
                    </a:ext>
                  </a:extLst>
                </p14:cNvPr>
                <p14:cNvContentPartPr/>
                <p14:nvPr/>
              </p14:nvContentPartPr>
              <p14:xfrm>
                <a:off x="5236874" y="1551625"/>
                <a:ext cx="125280" cy="93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AE31717-7DB0-47BA-AB79-3B092F67DF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28234" y="1542985"/>
                  <a:ext cx="142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B5D0EDC-142B-4A60-8B1B-D7DD5C9B489C}"/>
                    </a:ext>
                  </a:extLst>
                </p14:cNvPr>
                <p14:cNvContentPartPr/>
                <p14:nvPr/>
              </p14:nvContentPartPr>
              <p14:xfrm>
                <a:off x="6225794" y="1629745"/>
                <a:ext cx="194400" cy="1839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B5D0EDC-142B-4A60-8B1B-D7DD5C9B489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16794" y="1621105"/>
                  <a:ext cx="212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1A3ACE7-E2A5-4A9D-A1FA-5ECF6B5FB5E0}"/>
                    </a:ext>
                  </a:extLst>
                </p14:cNvPr>
                <p14:cNvContentPartPr/>
                <p14:nvPr/>
              </p14:nvContentPartPr>
              <p14:xfrm>
                <a:off x="6564554" y="1686625"/>
                <a:ext cx="143640" cy="1245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1A3ACE7-E2A5-4A9D-A1FA-5ECF6B5FB5E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55554" y="1677985"/>
                  <a:ext cx="161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5D5F8C8-466C-4718-AA59-8C5ED0A3E615}"/>
                    </a:ext>
                  </a:extLst>
                </p14:cNvPr>
                <p14:cNvContentPartPr/>
                <p14:nvPr/>
              </p14:nvContentPartPr>
              <p14:xfrm>
                <a:off x="5141834" y="1863385"/>
                <a:ext cx="717120" cy="3582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5D5F8C8-466C-4718-AA59-8C5ED0A3E61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33194" y="1854385"/>
                  <a:ext cx="734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8F93E69-609E-446A-8D80-B04989BC8D8A}"/>
                    </a:ext>
                  </a:extLst>
                </p14:cNvPr>
                <p14:cNvContentPartPr/>
                <p14:nvPr/>
              </p14:nvContentPartPr>
              <p14:xfrm>
                <a:off x="5663474" y="621385"/>
                <a:ext cx="684720" cy="2174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8F93E69-609E-446A-8D80-B04989BC8D8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54474" y="612745"/>
                  <a:ext cx="702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2DA03F5-D698-46A0-AF94-1390725C94E9}"/>
                    </a:ext>
                  </a:extLst>
                </p14:cNvPr>
                <p14:cNvContentPartPr/>
                <p14:nvPr/>
              </p14:nvContentPartPr>
              <p14:xfrm>
                <a:off x="6310034" y="540385"/>
                <a:ext cx="134280" cy="914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2DA03F5-D698-46A0-AF94-1390725C94E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01034" y="531385"/>
                  <a:ext cx="151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8A41759-6D34-4FA5-81F3-F7685DBC3EE4}"/>
                    </a:ext>
                  </a:extLst>
                </p14:cNvPr>
                <p14:cNvContentPartPr/>
                <p14:nvPr/>
              </p14:nvContentPartPr>
              <p14:xfrm>
                <a:off x="6697034" y="352465"/>
                <a:ext cx="310320" cy="2779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8A41759-6D34-4FA5-81F3-F7685DBC3EE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88034" y="343465"/>
                  <a:ext cx="327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16C3378B-AE94-4AF8-BF9C-3BE0F68EC8E6}"/>
                    </a:ext>
                  </a:extLst>
                </p14:cNvPr>
                <p14:cNvContentPartPr/>
                <p14:nvPr/>
              </p14:nvContentPartPr>
              <p14:xfrm>
                <a:off x="7019954" y="578185"/>
                <a:ext cx="145080" cy="1148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16C3378B-AE94-4AF8-BF9C-3BE0F68EC8E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10954" y="569185"/>
                  <a:ext cx="1627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E2D60D0B-CA87-49BA-B076-CAD433D442CD}"/>
              </a:ext>
            </a:extLst>
          </p:cNvPr>
          <p:cNvGrpSpPr/>
          <p:nvPr/>
        </p:nvGrpSpPr>
        <p:grpSpPr>
          <a:xfrm>
            <a:off x="7040654" y="4991965"/>
            <a:ext cx="872280" cy="333000"/>
            <a:chOff x="6824474" y="4494265"/>
            <a:chExt cx="8722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4D076EF-FA75-4DA7-9B39-0201F7E8AF84}"/>
                    </a:ext>
                  </a:extLst>
                </p14:cNvPr>
                <p14:cNvContentPartPr/>
                <p14:nvPr/>
              </p14:nvContentPartPr>
              <p14:xfrm>
                <a:off x="6824474" y="4494265"/>
                <a:ext cx="364320" cy="3330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4D076EF-FA75-4DA7-9B39-0201F7E8AF8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15474" y="4485625"/>
                  <a:ext cx="381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2BB82A4-0515-44C2-AB8D-1B085F9F4E79}"/>
                    </a:ext>
                  </a:extLst>
                </p14:cNvPr>
                <p14:cNvContentPartPr/>
                <p14:nvPr/>
              </p14:nvContentPartPr>
              <p14:xfrm>
                <a:off x="7440434" y="4673185"/>
                <a:ext cx="251640" cy="136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2BB82A4-0515-44C2-AB8D-1B085F9F4E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31794" y="4664545"/>
                  <a:ext cx="269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128F4EFA-66BF-4D4C-A88E-45C285ED34F3}"/>
                    </a:ext>
                  </a:extLst>
                </p14:cNvPr>
                <p14:cNvContentPartPr/>
                <p14:nvPr/>
              </p14:nvContentPartPr>
              <p14:xfrm>
                <a:off x="7523594" y="4798105"/>
                <a:ext cx="173160" cy="180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128F4EFA-66BF-4D4C-A88E-45C285ED34F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14954" y="4789465"/>
                  <a:ext cx="1908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E3B5323D-578D-43C8-B4F9-99A2863BE69D}"/>
              </a:ext>
            </a:extLst>
          </p:cNvPr>
          <p:cNvGrpSpPr/>
          <p:nvPr/>
        </p:nvGrpSpPr>
        <p:grpSpPr>
          <a:xfrm>
            <a:off x="8682794" y="4375825"/>
            <a:ext cx="690480" cy="276120"/>
            <a:chOff x="8682794" y="4375825"/>
            <a:chExt cx="6904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7418476E-CF19-475F-A5AF-1BA9237234D1}"/>
                    </a:ext>
                  </a:extLst>
                </p14:cNvPr>
                <p14:cNvContentPartPr/>
                <p14:nvPr/>
              </p14:nvContentPartPr>
              <p14:xfrm>
                <a:off x="8682794" y="4375825"/>
                <a:ext cx="222120" cy="2462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7418476E-CF19-475F-A5AF-1BA9237234D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74154" y="4367185"/>
                  <a:ext cx="239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09815AC9-34A4-4C47-AD23-05D8197DDE4A}"/>
                    </a:ext>
                  </a:extLst>
                </p14:cNvPr>
                <p14:cNvContentPartPr/>
                <p14:nvPr/>
              </p14:nvContentPartPr>
              <p14:xfrm>
                <a:off x="9045674" y="4522345"/>
                <a:ext cx="75240" cy="1173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09815AC9-34A4-4C47-AD23-05D8197DDE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36674" y="4513345"/>
                  <a:ext cx="92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786DA98-733B-4BAB-B2BF-A18D2D7911EB}"/>
                    </a:ext>
                  </a:extLst>
                </p14:cNvPr>
                <p14:cNvContentPartPr/>
                <p14:nvPr/>
              </p14:nvContentPartPr>
              <p14:xfrm>
                <a:off x="9008954" y="4399945"/>
                <a:ext cx="75240" cy="997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786DA98-733B-4BAB-B2BF-A18D2D7911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99954" y="4391305"/>
                  <a:ext cx="92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A28D8134-53A1-4C5D-A9E8-63C1D0A052B4}"/>
                    </a:ext>
                  </a:extLst>
                </p14:cNvPr>
                <p14:cNvContentPartPr/>
                <p14:nvPr/>
              </p14:nvContentPartPr>
              <p14:xfrm>
                <a:off x="9141074" y="4488865"/>
                <a:ext cx="232200" cy="1630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A28D8134-53A1-4C5D-A9E8-63C1D0A052B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32434" y="4479865"/>
                  <a:ext cx="24984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B0AE5B0A-7B2E-4F9E-A003-1CA3AA5C2134}"/>
                  </a:ext>
                </a:extLst>
              </p14:cNvPr>
              <p14:cNvContentPartPr/>
              <p14:nvPr/>
            </p14:nvContentPartPr>
            <p14:xfrm>
              <a:off x="8601434" y="4774705"/>
              <a:ext cx="817200" cy="1188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B0AE5B0A-7B2E-4F9E-A003-1CA3AA5C213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592434" y="4766065"/>
                <a:ext cx="834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68CCD19D-5558-4B21-82FE-3145DD5012F5}"/>
                  </a:ext>
                </a:extLst>
              </p14:cNvPr>
              <p14:cNvContentPartPr/>
              <p14:nvPr/>
            </p14:nvContentPartPr>
            <p14:xfrm>
              <a:off x="9004994" y="4887745"/>
              <a:ext cx="213840" cy="20304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68CCD19D-5558-4B21-82FE-3145DD5012F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996354" y="4879105"/>
                <a:ext cx="23148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upo 139">
            <a:extLst>
              <a:ext uri="{FF2B5EF4-FFF2-40B4-BE49-F238E27FC236}">
                <a16:creationId xmlns:a16="http://schemas.microsoft.com/office/drawing/2014/main" id="{1175E3BA-3A24-4303-AD63-D8B199953F52}"/>
              </a:ext>
            </a:extLst>
          </p:cNvPr>
          <p:cNvGrpSpPr/>
          <p:nvPr/>
        </p:nvGrpSpPr>
        <p:grpSpPr>
          <a:xfrm>
            <a:off x="9742634" y="4278985"/>
            <a:ext cx="1808280" cy="388080"/>
            <a:chOff x="9742634" y="4278985"/>
            <a:chExt cx="180828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1934435-55DA-42A8-B049-6040A02CF5AE}"/>
                    </a:ext>
                  </a:extLst>
                </p14:cNvPr>
                <p14:cNvContentPartPr/>
                <p14:nvPr/>
              </p14:nvContentPartPr>
              <p14:xfrm>
                <a:off x="9742634" y="4641865"/>
                <a:ext cx="180720" cy="147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1934435-55DA-42A8-B049-6040A02CF5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33634" y="4633225"/>
                  <a:ext cx="198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49769656-B088-4EF4-87AC-7E2E3EF741BD}"/>
                    </a:ext>
                  </a:extLst>
                </p14:cNvPr>
                <p14:cNvContentPartPr/>
                <p14:nvPr/>
              </p14:nvContentPartPr>
              <p14:xfrm>
                <a:off x="10131434" y="4395985"/>
                <a:ext cx="225360" cy="2599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49769656-B088-4EF4-87AC-7E2E3EF741B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22434" y="4387345"/>
                  <a:ext cx="243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94F7C93-076F-4DE1-BA0F-15A6EA15BE55}"/>
                    </a:ext>
                  </a:extLst>
                </p14:cNvPr>
                <p14:cNvContentPartPr/>
                <p14:nvPr/>
              </p14:nvContentPartPr>
              <p14:xfrm>
                <a:off x="10417274" y="4548985"/>
                <a:ext cx="169200" cy="1180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94F7C93-076F-4DE1-BA0F-15A6EA15BE5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408634" y="4539985"/>
                  <a:ext cx="186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3DC4E3A8-DE18-4229-9464-78FF48A59AB0}"/>
                    </a:ext>
                  </a:extLst>
                </p14:cNvPr>
                <p14:cNvContentPartPr/>
                <p14:nvPr/>
              </p14:nvContentPartPr>
              <p14:xfrm>
                <a:off x="10684394" y="4581745"/>
                <a:ext cx="174240" cy="144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3DC4E3A8-DE18-4229-9464-78FF48A59A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75754" y="4572745"/>
                  <a:ext cx="191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2AC0BC4-5A0B-4DA4-9CA5-E698245F8161}"/>
                    </a:ext>
                  </a:extLst>
                </p14:cNvPr>
                <p14:cNvContentPartPr/>
                <p14:nvPr/>
              </p14:nvContentPartPr>
              <p14:xfrm>
                <a:off x="10975274" y="4481305"/>
                <a:ext cx="191520" cy="1310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2AC0BC4-5A0B-4DA4-9CA5-E698245F816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66274" y="4472305"/>
                  <a:ext cx="209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2D1D2FCF-2F36-4DD2-9474-8EA3525FB3F2}"/>
                    </a:ext>
                  </a:extLst>
                </p14:cNvPr>
                <p14:cNvContentPartPr/>
                <p14:nvPr/>
              </p14:nvContentPartPr>
              <p14:xfrm>
                <a:off x="11254634" y="4278985"/>
                <a:ext cx="26640" cy="1454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2D1D2FCF-2F36-4DD2-9474-8EA3525FB3F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45994" y="4269985"/>
                  <a:ext cx="44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2671DB55-81C9-42A7-983E-2AFBC9E667EC}"/>
                    </a:ext>
                  </a:extLst>
                </p14:cNvPr>
                <p14:cNvContentPartPr/>
                <p14:nvPr/>
              </p14:nvContentPartPr>
              <p14:xfrm>
                <a:off x="11368034" y="4366465"/>
                <a:ext cx="166680" cy="2142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2671DB55-81C9-42A7-983E-2AFBC9E667E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59034" y="4357825"/>
                  <a:ext cx="184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697624B5-F790-46DF-913F-202180E6FB78}"/>
                    </a:ext>
                  </a:extLst>
                </p14:cNvPr>
                <p14:cNvContentPartPr/>
                <p14:nvPr/>
              </p14:nvContentPartPr>
              <p14:xfrm>
                <a:off x="11399354" y="4513345"/>
                <a:ext cx="151560" cy="237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697624B5-F790-46DF-913F-202180E6FB7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90714" y="4504705"/>
                  <a:ext cx="1692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0916D352-B738-4092-8BFB-BCE8E2623633}"/>
                  </a:ext>
                </a:extLst>
              </p14:cNvPr>
              <p14:cNvContentPartPr/>
              <p14:nvPr/>
            </p14:nvContentPartPr>
            <p14:xfrm>
              <a:off x="8432954" y="5140465"/>
              <a:ext cx="3177720" cy="10728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0916D352-B738-4092-8BFB-BCE8E262363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424314" y="5131465"/>
                <a:ext cx="3195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2CDC13FA-CB47-4577-A0B1-149215A7AAF6}"/>
                  </a:ext>
                </a:extLst>
              </p14:cNvPr>
              <p14:cNvContentPartPr/>
              <p14:nvPr/>
            </p14:nvContentPartPr>
            <p14:xfrm>
              <a:off x="9378314" y="5404705"/>
              <a:ext cx="221760" cy="272880"/>
            </p14:xfrm>
          </p:contentPart>
        </mc:Choice>
        <mc:Fallback xmlns=""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2CDC13FA-CB47-4577-A0B1-149215A7AAF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369314" y="5396065"/>
                <a:ext cx="23940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7310903-4461-4343-AE99-4E8A2A3CE8AE}"/>
              </a:ext>
            </a:extLst>
          </p:cNvPr>
          <p:cNvGrpSpPr/>
          <p:nvPr/>
        </p:nvGrpSpPr>
        <p:grpSpPr>
          <a:xfrm>
            <a:off x="9311714" y="5792425"/>
            <a:ext cx="514440" cy="256680"/>
            <a:chOff x="9311714" y="5792425"/>
            <a:chExt cx="5144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AB3986F-7FB1-4E35-B9C5-D573C782569C}"/>
                    </a:ext>
                  </a:extLst>
                </p14:cNvPr>
                <p14:cNvContentPartPr/>
                <p14:nvPr/>
              </p14:nvContentPartPr>
              <p14:xfrm>
                <a:off x="9311714" y="5792425"/>
                <a:ext cx="387360" cy="158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AB3986F-7FB1-4E35-B9C5-D573C782569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03074" y="5783425"/>
                  <a:ext cx="405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90895DC6-D3C7-4FBD-ACBB-CA5BABF86AC2}"/>
                    </a:ext>
                  </a:extLst>
                </p14:cNvPr>
                <p14:cNvContentPartPr/>
                <p14:nvPr/>
              </p14:nvContentPartPr>
              <p14:xfrm>
                <a:off x="9559034" y="5858665"/>
                <a:ext cx="267120" cy="190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90895DC6-D3C7-4FBD-ACBB-CA5BABF86AC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50034" y="5849665"/>
                  <a:ext cx="28476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03229DBD-733A-4410-8E3F-A14ABD2130FE}"/>
              </a:ext>
            </a:extLst>
          </p:cNvPr>
          <p:cNvGrpSpPr/>
          <p:nvPr/>
        </p:nvGrpSpPr>
        <p:grpSpPr>
          <a:xfrm>
            <a:off x="10043954" y="5375185"/>
            <a:ext cx="697320" cy="322200"/>
            <a:chOff x="10043954" y="5375185"/>
            <a:chExt cx="69732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52C97C90-D602-4AF2-B040-7A99D4209BAE}"/>
                    </a:ext>
                  </a:extLst>
                </p14:cNvPr>
                <p14:cNvContentPartPr/>
                <p14:nvPr/>
              </p14:nvContentPartPr>
              <p14:xfrm>
                <a:off x="10153754" y="5560585"/>
                <a:ext cx="79560" cy="1364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52C97C90-D602-4AF2-B040-7A99D4209B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44754" y="5551585"/>
                  <a:ext cx="97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6CD04CD8-DC56-49EA-8B7A-8BA7121ED3E6}"/>
                    </a:ext>
                  </a:extLst>
                </p14:cNvPr>
                <p14:cNvContentPartPr/>
                <p14:nvPr/>
              </p14:nvContentPartPr>
              <p14:xfrm>
                <a:off x="10043954" y="5629705"/>
                <a:ext cx="167040" cy="226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6CD04CD8-DC56-49EA-8B7A-8BA7121ED3E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35314" y="5621065"/>
                  <a:ext cx="184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990EB50-87CC-4466-B6AE-FBD321FBB1D9}"/>
                    </a:ext>
                  </a:extLst>
                </p14:cNvPr>
                <p14:cNvContentPartPr/>
                <p14:nvPr/>
              </p14:nvContentPartPr>
              <p14:xfrm>
                <a:off x="10481354" y="5375185"/>
                <a:ext cx="259920" cy="3222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990EB50-87CC-4466-B6AE-FBD321FBB1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472714" y="5366185"/>
                  <a:ext cx="27756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BFFB087A-0F7F-4EF1-9F17-EEC2397F3655}"/>
              </a:ext>
            </a:extLst>
          </p:cNvPr>
          <p:cNvGrpSpPr/>
          <p:nvPr/>
        </p:nvGrpSpPr>
        <p:grpSpPr>
          <a:xfrm>
            <a:off x="1228464" y="2992103"/>
            <a:ext cx="2280240" cy="275400"/>
            <a:chOff x="1510154" y="2456305"/>
            <a:chExt cx="228024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E5B416A-39E4-442A-B8A9-193B28AB4D2A}"/>
                    </a:ext>
                  </a:extLst>
                </p14:cNvPr>
                <p14:cNvContentPartPr/>
                <p14:nvPr/>
              </p14:nvContentPartPr>
              <p14:xfrm>
                <a:off x="1510154" y="2531905"/>
                <a:ext cx="387720" cy="1771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E5B416A-39E4-442A-B8A9-193B28AB4D2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01514" y="2522905"/>
                  <a:ext cx="405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D3C4D3C-D03E-49CC-9A3A-84D027941408}"/>
                    </a:ext>
                  </a:extLst>
                </p14:cNvPr>
                <p14:cNvContentPartPr/>
                <p14:nvPr/>
              </p14:nvContentPartPr>
              <p14:xfrm>
                <a:off x="1991114" y="2547385"/>
                <a:ext cx="196200" cy="1270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D3C4D3C-D03E-49CC-9A3A-84D02794140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82474" y="2538745"/>
                  <a:ext cx="213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8E9E33CC-2B95-4029-982A-A222D1E39E11}"/>
                    </a:ext>
                  </a:extLst>
                </p14:cNvPr>
                <p14:cNvContentPartPr/>
                <p14:nvPr/>
              </p14:nvContentPartPr>
              <p14:xfrm>
                <a:off x="2352554" y="2538745"/>
                <a:ext cx="75240" cy="132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8E9E33CC-2B95-4029-982A-A222D1E39E1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43914" y="2530105"/>
                  <a:ext cx="92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3A8F392-4D3A-4AE4-8EE1-1C7336C514F6}"/>
                    </a:ext>
                  </a:extLst>
                </p14:cNvPr>
                <p14:cNvContentPartPr/>
                <p14:nvPr/>
              </p14:nvContentPartPr>
              <p14:xfrm>
                <a:off x="2263994" y="2494105"/>
                <a:ext cx="223560" cy="1051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3A8F392-4D3A-4AE4-8EE1-1C7336C514F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4994" y="2485105"/>
                  <a:ext cx="241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7790DA95-888C-4A3E-B35A-527250A433A9}"/>
                    </a:ext>
                  </a:extLst>
                </p14:cNvPr>
                <p14:cNvContentPartPr/>
                <p14:nvPr/>
              </p14:nvContentPartPr>
              <p14:xfrm>
                <a:off x="2534354" y="2514625"/>
                <a:ext cx="198720" cy="106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7790DA95-888C-4A3E-B35A-527250A433A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25354" y="2505625"/>
                  <a:ext cx="216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9983D85-4B61-4C82-8741-BC0FC780BF7C}"/>
                    </a:ext>
                  </a:extLst>
                </p14:cNvPr>
                <p14:cNvContentPartPr/>
                <p14:nvPr/>
              </p14:nvContentPartPr>
              <p14:xfrm>
                <a:off x="2763674" y="2487265"/>
                <a:ext cx="301320" cy="1375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9983D85-4B61-4C82-8741-BC0FC780BF7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54674" y="2478625"/>
                  <a:ext cx="318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0C0C5AE-413E-413C-838A-0D5C2FC5D1AE}"/>
                    </a:ext>
                  </a:extLst>
                </p14:cNvPr>
                <p14:cNvContentPartPr/>
                <p14:nvPr/>
              </p14:nvContentPartPr>
              <p14:xfrm>
                <a:off x="3158954" y="2456305"/>
                <a:ext cx="345240" cy="2754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0C0C5AE-413E-413C-838A-0D5C2FC5D1A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49954" y="2447665"/>
                  <a:ext cx="362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62913155-9E28-491F-BA64-2E8D9B7F0F04}"/>
                    </a:ext>
                  </a:extLst>
                </p14:cNvPr>
                <p14:cNvContentPartPr/>
                <p14:nvPr/>
              </p14:nvContentPartPr>
              <p14:xfrm>
                <a:off x="3552434" y="2464945"/>
                <a:ext cx="237960" cy="1868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62913155-9E28-491F-BA64-2E8D9B7F0F0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43434" y="2456305"/>
                  <a:ext cx="25560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410D2D91-C6F5-45FD-8FC5-59DF53A7624F}"/>
              </a:ext>
            </a:extLst>
          </p:cNvPr>
          <p:cNvGrpSpPr/>
          <p:nvPr/>
        </p:nvGrpSpPr>
        <p:grpSpPr>
          <a:xfrm>
            <a:off x="3803714" y="2973265"/>
            <a:ext cx="333000" cy="210240"/>
            <a:chOff x="3803714" y="2973265"/>
            <a:chExt cx="33300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2DA1F1DE-E769-4C37-969D-694081E86A22}"/>
                    </a:ext>
                  </a:extLst>
                </p14:cNvPr>
                <p14:cNvContentPartPr/>
                <p14:nvPr/>
              </p14:nvContentPartPr>
              <p14:xfrm>
                <a:off x="3905954" y="3041305"/>
                <a:ext cx="12960" cy="1069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2DA1F1DE-E769-4C37-969D-694081E86A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97314" y="3032665"/>
                  <a:ext cx="30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25D46659-5DD2-4FF1-8F10-DC6384183773}"/>
                    </a:ext>
                  </a:extLst>
                </p14:cNvPr>
                <p14:cNvContentPartPr/>
                <p14:nvPr/>
              </p14:nvContentPartPr>
              <p14:xfrm>
                <a:off x="3803714" y="2973265"/>
                <a:ext cx="333000" cy="2102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25D46659-5DD2-4FF1-8F10-DC638418377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94714" y="2964625"/>
                  <a:ext cx="35064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FAEA6183-AF42-4D6F-BF9C-3AA9722F7166}"/>
                  </a:ext>
                </a:extLst>
              </p14:cNvPr>
              <p14:cNvContentPartPr/>
              <p14:nvPr/>
            </p14:nvContentPartPr>
            <p14:xfrm>
              <a:off x="5591474" y="2903785"/>
              <a:ext cx="86040" cy="44640"/>
            </p14:xfrm>
          </p:contentPart>
        </mc:Choice>
        <mc:Fallback xmlns=""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FAEA6183-AF42-4D6F-BF9C-3AA9722F716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582474" y="2894785"/>
                <a:ext cx="103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8D8C2FF5-0AF2-4446-89E3-522707FDA6A1}"/>
                  </a:ext>
                </a:extLst>
              </p14:cNvPr>
              <p14:cNvContentPartPr/>
              <p14:nvPr/>
            </p14:nvContentPartPr>
            <p14:xfrm>
              <a:off x="5627114" y="3166225"/>
              <a:ext cx="74160" cy="3816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8D8C2FF5-0AF2-4446-89E3-522707FDA6A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618474" y="3157585"/>
                <a:ext cx="91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005C51A1-5988-43D1-A416-BCD480E99878}"/>
                  </a:ext>
                </a:extLst>
              </p14:cNvPr>
              <p14:cNvContentPartPr/>
              <p14:nvPr/>
            </p14:nvContentPartPr>
            <p14:xfrm>
              <a:off x="1205594" y="3252625"/>
              <a:ext cx="4283280" cy="133560"/>
            </p14:xfrm>
          </p:contentPart>
        </mc:Choice>
        <mc:Fallback xmlns=""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005C51A1-5988-43D1-A416-BCD480E9987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96954" y="3243985"/>
                <a:ext cx="4300920" cy="1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184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47A2034-50E4-4A25-92F0-4BDC867C3BAF}"/>
              </a:ext>
            </a:extLst>
          </p:cNvPr>
          <p:cNvGrpSpPr/>
          <p:nvPr/>
        </p:nvGrpSpPr>
        <p:grpSpPr>
          <a:xfrm>
            <a:off x="692405" y="1113647"/>
            <a:ext cx="872280" cy="333000"/>
            <a:chOff x="6824474" y="4494265"/>
            <a:chExt cx="8722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1705464-6D3A-4352-BC98-0B719AABD9AA}"/>
                    </a:ext>
                  </a:extLst>
                </p14:cNvPr>
                <p14:cNvContentPartPr/>
                <p14:nvPr/>
              </p14:nvContentPartPr>
              <p14:xfrm>
                <a:off x="6824474" y="4494265"/>
                <a:ext cx="364320" cy="3330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1705464-6D3A-4352-BC98-0B719AABD9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5474" y="4485625"/>
                  <a:ext cx="381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57F860E-78D0-4C83-B95B-025F2F5338B1}"/>
                    </a:ext>
                  </a:extLst>
                </p14:cNvPr>
                <p14:cNvContentPartPr/>
                <p14:nvPr/>
              </p14:nvContentPartPr>
              <p14:xfrm>
                <a:off x="7440434" y="4673185"/>
                <a:ext cx="251640" cy="136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57F860E-78D0-4C83-B95B-025F2F5338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31794" y="4664545"/>
                  <a:ext cx="269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1D5E56A-CE17-47A3-82CF-B0CB50CD3DB3}"/>
                    </a:ext>
                  </a:extLst>
                </p14:cNvPr>
                <p14:cNvContentPartPr/>
                <p14:nvPr/>
              </p14:nvContentPartPr>
              <p14:xfrm>
                <a:off x="7523594" y="4798105"/>
                <a:ext cx="173160" cy="180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1D5E56A-CE17-47A3-82CF-B0CB50CD3D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4954" y="4789465"/>
                  <a:ext cx="1908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32CB810-7841-48CA-A170-0526E5967798}"/>
              </a:ext>
            </a:extLst>
          </p:cNvPr>
          <p:cNvGrpSpPr/>
          <p:nvPr/>
        </p:nvGrpSpPr>
        <p:grpSpPr>
          <a:xfrm>
            <a:off x="2334545" y="497507"/>
            <a:ext cx="690480" cy="276120"/>
            <a:chOff x="8682794" y="4375825"/>
            <a:chExt cx="6904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482F94A-75EA-4199-9971-42DA789B0853}"/>
                    </a:ext>
                  </a:extLst>
                </p14:cNvPr>
                <p14:cNvContentPartPr/>
                <p14:nvPr/>
              </p14:nvContentPartPr>
              <p14:xfrm>
                <a:off x="8682794" y="4375825"/>
                <a:ext cx="222120" cy="2462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482F94A-75EA-4199-9971-42DA789B08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74154" y="4366825"/>
                  <a:ext cx="239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B9B5271-4F38-4E54-AB7C-AC0D749D7CCC}"/>
                    </a:ext>
                  </a:extLst>
                </p14:cNvPr>
                <p14:cNvContentPartPr/>
                <p14:nvPr/>
              </p14:nvContentPartPr>
              <p14:xfrm>
                <a:off x="9045674" y="4522345"/>
                <a:ext cx="75240" cy="117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B9B5271-4F38-4E54-AB7C-AC0D749D7C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36674" y="4513705"/>
                  <a:ext cx="92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2671177-EBD5-45E1-A454-C2BDFC4F16FE}"/>
                    </a:ext>
                  </a:extLst>
                </p14:cNvPr>
                <p14:cNvContentPartPr/>
                <p14:nvPr/>
              </p14:nvContentPartPr>
              <p14:xfrm>
                <a:off x="9008954" y="4399945"/>
                <a:ext cx="75240" cy="997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2671177-EBD5-45E1-A454-C2BDFC4F16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99954" y="4391305"/>
                  <a:ext cx="92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7401D58-DB0B-4729-BE1D-4F5D72D12F96}"/>
                    </a:ext>
                  </a:extLst>
                </p14:cNvPr>
                <p14:cNvContentPartPr/>
                <p14:nvPr/>
              </p14:nvContentPartPr>
              <p14:xfrm>
                <a:off x="9141074" y="4488865"/>
                <a:ext cx="232200" cy="1630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7401D58-DB0B-4729-BE1D-4F5D72D12F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32434" y="4479865"/>
                  <a:ext cx="24984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9CC73F6-8E26-4FBD-9AEC-85A8E790455D}"/>
                  </a:ext>
                </a:extLst>
              </p14:cNvPr>
              <p14:cNvContentPartPr/>
              <p14:nvPr/>
            </p14:nvContentPartPr>
            <p14:xfrm>
              <a:off x="2253185" y="896387"/>
              <a:ext cx="817200" cy="118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9CC73F6-8E26-4FBD-9AEC-85A8E79045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44185" y="887747"/>
                <a:ext cx="834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126CAD62-3889-4F65-90B5-A858A2675DF1}"/>
                  </a:ext>
                </a:extLst>
              </p14:cNvPr>
              <p14:cNvContentPartPr/>
              <p14:nvPr/>
            </p14:nvContentPartPr>
            <p14:xfrm>
              <a:off x="2656745" y="1009427"/>
              <a:ext cx="213840" cy="2030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126CAD62-3889-4F65-90B5-A858A2675DF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48105" y="1000787"/>
                <a:ext cx="23148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o 12">
            <a:extLst>
              <a:ext uri="{FF2B5EF4-FFF2-40B4-BE49-F238E27FC236}">
                <a16:creationId xmlns:a16="http://schemas.microsoft.com/office/drawing/2014/main" id="{12C44067-06C3-48C8-A87E-9F634C55815D}"/>
              </a:ext>
            </a:extLst>
          </p:cNvPr>
          <p:cNvGrpSpPr/>
          <p:nvPr/>
        </p:nvGrpSpPr>
        <p:grpSpPr>
          <a:xfrm>
            <a:off x="3394385" y="400667"/>
            <a:ext cx="1808280" cy="388080"/>
            <a:chOff x="9742634" y="4278985"/>
            <a:chExt cx="180828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F2B63DC-EE11-4968-9B5F-F09159C9A089}"/>
                    </a:ext>
                  </a:extLst>
                </p14:cNvPr>
                <p14:cNvContentPartPr/>
                <p14:nvPr/>
              </p14:nvContentPartPr>
              <p14:xfrm>
                <a:off x="9742634" y="4641865"/>
                <a:ext cx="180720" cy="14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F2B63DC-EE11-4968-9B5F-F09159C9A0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33634" y="4632865"/>
                  <a:ext cx="198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E3EE734-8ADF-41EA-8CE2-6C2C967454FA}"/>
                    </a:ext>
                  </a:extLst>
                </p14:cNvPr>
                <p14:cNvContentPartPr/>
                <p14:nvPr/>
              </p14:nvContentPartPr>
              <p14:xfrm>
                <a:off x="10131434" y="4395985"/>
                <a:ext cx="225360" cy="2599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E3EE734-8ADF-41EA-8CE2-6C2C967454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22434" y="4387345"/>
                  <a:ext cx="243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395FBC6-2C1F-40AF-AC27-2F56493DFF0A}"/>
                    </a:ext>
                  </a:extLst>
                </p14:cNvPr>
                <p14:cNvContentPartPr/>
                <p14:nvPr/>
              </p14:nvContentPartPr>
              <p14:xfrm>
                <a:off x="10417274" y="4548985"/>
                <a:ext cx="169200" cy="1180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395FBC6-2C1F-40AF-AC27-2F56493DFF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08634" y="4540345"/>
                  <a:ext cx="186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0272526-1436-4CE9-AE51-F7E29A90BB3C}"/>
                    </a:ext>
                  </a:extLst>
                </p14:cNvPr>
                <p14:cNvContentPartPr/>
                <p14:nvPr/>
              </p14:nvContentPartPr>
              <p14:xfrm>
                <a:off x="10684394" y="4581745"/>
                <a:ext cx="174240" cy="14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0272526-1436-4CE9-AE51-F7E29A90BB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75754" y="4572745"/>
                  <a:ext cx="191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23C671C-4790-433C-851C-F8AFEA58E41C}"/>
                    </a:ext>
                  </a:extLst>
                </p14:cNvPr>
                <p14:cNvContentPartPr/>
                <p14:nvPr/>
              </p14:nvContentPartPr>
              <p14:xfrm>
                <a:off x="10975274" y="4481305"/>
                <a:ext cx="191520" cy="1310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23C671C-4790-433C-851C-F8AFEA58E4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66274" y="4472665"/>
                  <a:ext cx="209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1C54A78-9F8D-4E8B-8557-7D02BE5CB097}"/>
                    </a:ext>
                  </a:extLst>
                </p14:cNvPr>
                <p14:cNvContentPartPr/>
                <p14:nvPr/>
              </p14:nvContentPartPr>
              <p14:xfrm>
                <a:off x="11254634" y="4278985"/>
                <a:ext cx="26640" cy="145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1C54A78-9F8D-4E8B-8557-7D02BE5CB0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245994" y="4270345"/>
                  <a:ext cx="44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D84B56D-30FA-4442-BA64-DA95C8D6E941}"/>
                    </a:ext>
                  </a:extLst>
                </p14:cNvPr>
                <p14:cNvContentPartPr/>
                <p14:nvPr/>
              </p14:nvContentPartPr>
              <p14:xfrm>
                <a:off x="11368034" y="4366465"/>
                <a:ext cx="166680" cy="2142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D84B56D-30FA-4442-BA64-DA95C8D6E9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59034" y="4357825"/>
                  <a:ext cx="184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397FDC4-685C-4E82-9C3C-795E06725AF3}"/>
                    </a:ext>
                  </a:extLst>
                </p14:cNvPr>
                <p14:cNvContentPartPr/>
                <p14:nvPr/>
              </p14:nvContentPartPr>
              <p14:xfrm>
                <a:off x="11399354" y="4513345"/>
                <a:ext cx="151560" cy="237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D397FDC4-685C-4E82-9C3C-795E06725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390714" y="4504345"/>
                  <a:ext cx="1692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99979895-26D7-4C96-BFDB-B1EEE7D48FE9}"/>
                  </a:ext>
                </a:extLst>
              </p14:cNvPr>
              <p14:cNvContentPartPr/>
              <p14:nvPr/>
            </p14:nvContentPartPr>
            <p14:xfrm>
              <a:off x="2084705" y="1262147"/>
              <a:ext cx="3177720" cy="10728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99979895-26D7-4C96-BFDB-B1EEE7D48F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76065" y="1253147"/>
                <a:ext cx="319536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o 56">
            <a:extLst>
              <a:ext uri="{FF2B5EF4-FFF2-40B4-BE49-F238E27FC236}">
                <a16:creationId xmlns:a16="http://schemas.microsoft.com/office/drawing/2014/main" id="{1B86CA37-E156-4888-8CD7-50B87E76F078}"/>
              </a:ext>
            </a:extLst>
          </p:cNvPr>
          <p:cNvGrpSpPr/>
          <p:nvPr/>
        </p:nvGrpSpPr>
        <p:grpSpPr>
          <a:xfrm>
            <a:off x="4984874" y="2979385"/>
            <a:ext cx="867960" cy="304200"/>
            <a:chOff x="4984874" y="2979385"/>
            <a:chExt cx="86796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5838EEC-CE12-488E-BC56-6336E8FB7FBA}"/>
                    </a:ext>
                  </a:extLst>
                </p14:cNvPr>
                <p14:cNvContentPartPr/>
                <p14:nvPr/>
              </p14:nvContentPartPr>
              <p14:xfrm>
                <a:off x="4984874" y="2993425"/>
                <a:ext cx="367560" cy="2901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5838EEC-CE12-488E-BC56-6336E8FB7F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75874" y="2984425"/>
                  <a:ext cx="385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D27C107-44BF-4D16-BDC3-6D49D0C8C5A7}"/>
                    </a:ext>
                  </a:extLst>
                </p14:cNvPr>
                <p14:cNvContentPartPr/>
                <p14:nvPr/>
              </p14:nvContentPartPr>
              <p14:xfrm>
                <a:off x="5530274" y="2979385"/>
                <a:ext cx="322560" cy="2696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D27C107-44BF-4D16-BDC3-6D49D0C8C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21274" y="2970745"/>
                  <a:ext cx="34020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29A19FC-8107-4A7F-AD3C-5A366151404F}"/>
              </a:ext>
            </a:extLst>
          </p:cNvPr>
          <p:cNvGrpSpPr/>
          <p:nvPr/>
        </p:nvGrpSpPr>
        <p:grpSpPr>
          <a:xfrm>
            <a:off x="983834" y="3919345"/>
            <a:ext cx="5481360" cy="1190520"/>
            <a:chOff x="983834" y="3919345"/>
            <a:chExt cx="5481360" cy="11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F94FDD12-D654-42FF-9744-2BA81EC23928}"/>
                    </a:ext>
                  </a:extLst>
                </p14:cNvPr>
                <p14:cNvContentPartPr/>
                <p14:nvPr/>
              </p14:nvContentPartPr>
              <p14:xfrm>
                <a:off x="983834" y="3919345"/>
                <a:ext cx="5468040" cy="1281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F94FDD12-D654-42FF-9744-2BA81EC239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834" y="3910345"/>
                  <a:ext cx="5485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A9CA009-D5F7-4409-8A35-7E1EA469B171}"/>
                    </a:ext>
                  </a:extLst>
                </p14:cNvPr>
                <p14:cNvContentPartPr/>
                <p14:nvPr/>
              </p14:nvContentPartPr>
              <p14:xfrm>
                <a:off x="1092554" y="4036345"/>
                <a:ext cx="5313960" cy="10735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A9CA009-D5F7-4409-8A35-7E1EA469B1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3914" y="4027705"/>
                  <a:ext cx="533160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B7A5E973-851D-4237-95C9-552F6A175ADA}"/>
                    </a:ext>
                  </a:extLst>
                </p14:cNvPr>
                <p14:cNvContentPartPr/>
                <p14:nvPr/>
              </p14:nvContentPartPr>
              <p14:xfrm>
                <a:off x="6403634" y="3985225"/>
                <a:ext cx="61560" cy="10371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B7A5E973-851D-4237-95C9-552F6A175A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94634" y="3976585"/>
                  <a:ext cx="79200" cy="10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9CF87510-870A-4CC0-A435-E4C6E4DB2D2B}"/>
              </a:ext>
            </a:extLst>
          </p:cNvPr>
          <p:cNvGrpSpPr/>
          <p:nvPr/>
        </p:nvGrpSpPr>
        <p:grpSpPr>
          <a:xfrm>
            <a:off x="6976034" y="4228225"/>
            <a:ext cx="816480" cy="338400"/>
            <a:chOff x="6976034" y="4228225"/>
            <a:chExt cx="81648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6E5B3D47-4910-4827-A216-71E00F27C9F7}"/>
                    </a:ext>
                  </a:extLst>
                </p14:cNvPr>
                <p14:cNvContentPartPr/>
                <p14:nvPr/>
              </p14:nvContentPartPr>
              <p14:xfrm>
                <a:off x="6976034" y="4335865"/>
                <a:ext cx="658440" cy="259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6E5B3D47-4910-4827-A216-71E00F27C9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67394" y="4326865"/>
                  <a:ext cx="676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A7376A2-B7E6-4FC2-B9A7-7835D7524578}"/>
                    </a:ext>
                  </a:extLst>
                </p14:cNvPr>
                <p14:cNvContentPartPr/>
                <p14:nvPr/>
              </p14:nvContentPartPr>
              <p14:xfrm>
                <a:off x="7579754" y="4228225"/>
                <a:ext cx="212760" cy="3384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A7376A2-B7E6-4FC2-B9A7-7835D75245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71114" y="4219585"/>
                  <a:ext cx="23040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7440C1FA-DB98-412B-B4AD-CF188FA81DAD}"/>
              </a:ext>
            </a:extLst>
          </p:cNvPr>
          <p:cNvGrpSpPr/>
          <p:nvPr/>
        </p:nvGrpSpPr>
        <p:grpSpPr>
          <a:xfrm>
            <a:off x="8114354" y="4045345"/>
            <a:ext cx="622440" cy="313560"/>
            <a:chOff x="8114354" y="4045345"/>
            <a:chExt cx="62244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6EF30F2A-2C59-435A-BABC-2C8B1AD0566D}"/>
                    </a:ext>
                  </a:extLst>
                </p14:cNvPr>
                <p14:cNvContentPartPr/>
                <p14:nvPr/>
              </p14:nvContentPartPr>
              <p14:xfrm>
                <a:off x="8426114" y="4073425"/>
                <a:ext cx="92160" cy="230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6EF30F2A-2C59-435A-BABC-2C8B1AD056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74" y="4064785"/>
                  <a:ext cx="109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AA4853A-82F7-4B34-8378-FC1C34C28126}"/>
                    </a:ext>
                  </a:extLst>
                </p14:cNvPr>
                <p14:cNvContentPartPr/>
                <p14:nvPr/>
              </p14:nvContentPartPr>
              <p14:xfrm>
                <a:off x="8114354" y="4045345"/>
                <a:ext cx="622440" cy="3135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AA4853A-82F7-4B34-8378-FC1C34C281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05714" y="4036345"/>
                  <a:ext cx="64008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174D336A-1170-4C09-813B-5A9EF55B33BE}"/>
              </a:ext>
            </a:extLst>
          </p:cNvPr>
          <p:cNvGrpSpPr/>
          <p:nvPr/>
        </p:nvGrpSpPr>
        <p:grpSpPr>
          <a:xfrm>
            <a:off x="9231434" y="3923305"/>
            <a:ext cx="1072800" cy="425160"/>
            <a:chOff x="9231434" y="3923305"/>
            <a:chExt cx="107280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58CFEA16-0AC9-4CB2-84EF-2810359C5095}"/>
                    </a:ext>
                  </a:extLst>
                </p14:cNvPr>
                <p14:cNvContentPartPr/>
                <p14:nvPr/>
              </p14:nvContentPartPr>
              <p14:xfrm>
                <a:off x="9231434" y="4090345"/>
                <a:ext cx="429480" cy="2581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58CFEA16-0AC9-4CB2-84EF-2810359C50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22434" y="4081345"/>
                  <a:ext cx="447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BE74F46A-9D23-44EE-8847-E30F6D7FC423}"/>
                    </a:ext>
                  </a:extLst>
                </p14:cNvPr>
                <p14:cNvContentPartPr/>
                <p14:nvPr/>
              </p14:nvContentPartPr>
              <p14:xfrm>
                <a:off x="9676034" y="3923305"/>
                <a:ext cx="628200" cy="4168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BE74F46A-9D23-44EE-8847-E30F6D7FC4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67034" y="3914665"/>
                  <a:ext cx="6458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D7C2323A-43D9-4FCA-BA67-F611B4F6EFEE}"/>
              </a:ext>
            </a:extLst>
          </p:cNvPr>
          <p:cNvGrpSpPr/>
          <p:nvPr/>
        </p:nvGrpSpPr>
        <p:grpSpPr>
          <a:xfrm>
            <a:off x="3150674" y="1476745"/>
            <a:ext cx="698400" cy="295920"/>
            <a:chOff x="3150674" y="1476745"/>
            <a:chExt cx="6984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1A4B25B6-43C9-44CF-8954-E3494F1F947A}"/>
                    </a:ext>
                  </a:extLst>
                </p14:cNvPr>
                <p14:cNvContentPartPr/>
                <p14:nvPr/>
              </p14:nvContentPartPr>
              <p14:xfrm>
                <a:off x="3150674" y="1533625"/>
                <a:ext cx="302400" cy="2390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1A4B25B6-43C9-44CF-8954-E3494F1F94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42034" y="1524625"/>
                  <a:ext cx="320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D0F6EC7-52D2-414F-9741-7A647F30A5E8}"/>
                    </a:ext>
                  </a:extLst>
                </p14:cNvPr>
                <p14:cNvContentPartPr/>
                <p14:nvPr/>
              </p14:nvContentPartPr>
              <p14:xfrm>
                <a:off x="3572234" y="1476745"/>
                <a:ext cx="276840" cy="2718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D0F6EC7-52D2-414F-9741-7A647F30A5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63234" y="1468105"/>
                  <a:ext cx="2944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38DD67DA-9C33-479E-A612-8B1FDAF2871D}"/>
              </a:ext>
            </a:extLst>
          </p:cNvPr>
          <p:cNvGrpSpPr/>
          <p:nvPr/>
        </p:nvGrpSpPr>
        <p:grpSpPr>
          <a:xfrm>
            <a:off x="3178394" y="1915225"/>
            <a:ext cx="724680" cy="303840"/>
            <a:chOff x="3178394" y="1915225"/>
            <a:chExt cx="72468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CDCD5279-8B9C-4DE2-B521-8346AFE85B8B}"/>
                    </a:ext>
                  </a:extLst>
                </p14:cNvPr>
                <p14:cNvContentPartPr/>
                <p14:nvPr/>
              </p14:nvContentPartPr>
              <p14:xfrm>
                <a:off x="3178394" y="1915225"/>
                <a:ext cx="715680" cy="234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CDCD5279-8B9C-4DE2-B521-8346AFE85B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69754" y="1906585"/>
                  <a:ext cx="73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65119FA3-B94F-4029-AEB1-498174F3F3DB}"/>
                    </a:ext>
                  </a:extLst>
                </p14:cNvPr>
                <p14:cNvContentPartPr/>
                <p14:nvPr/>
              </p14:nvContentPartPr>
              <p14:xfrm>
                <a:off x="3533354" y="2024305"/>
                <a:ext cx="369720" cy="1947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65119FA3-B94F-4029-AEB1-498174F3F3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24354" y="2015305"/>
                  <a:ext cx="3873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69B20E0D-0DB1-4140-8471-61C90AC875D8}"/>
              </a:ext>
            </a:extLst>
          </p:cNvPr>
          <p:cNvGrpSpPr/>
          <p:nvPr/>
        </p:nvGrpSpPr>
        <p:grpSpPr>
          <a:xfrm>
            <a:off x="5607674" y="694825"/>
            <a:ext cx="4713840" cy="680760"/>
            <a:chOff x="5607674" y="694825"/>
            <a:chExt cx="471384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4FF38E5-81D8-4CF1-A3AE-90ADC3288225}"/>
                    </a:ext>
                  </a:extLst>
                </p14:cNvPr>
                <p14:cNvContentPartPr/>
                <p14:nvPr/>
              </p14:nvContentPartPr>
              <p14:xfrm>
                <a:off x="5607674" y="1163545"/>
                <a:ext cx="222480" cy="133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4FF38E5-81D8-4CF1-A3AE-90ADC32882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99034" y="1154545"/>
                  <a:ext cx="240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6D671DA6-6AB3-47F6-AC95-56288F3E9788}"/>
                    </a:ext>
                  </a:extLst>
                </p14:cNvPr>
                <p14:cNvContentPartPr/>
                <p14:nvPr/>
              </p14:nvContentPartPr>
              <p14:xfrm>
                <a:off x="5631434" y="1315825"/>
                <a:ext cx="179640" cy="396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6D671DA6-6AB3-47F6-AC95-56288F3E97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22794" y="1306825"/>
                  <a:ext cx="197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A3F99AA-4CC1-4A0F-B2F7-16D9DCD182A6}"/>
                    </a:ext>
                  </a:extLst>
                </p14:cNvPr>
                <p14:cNvContentPartPr/>
                <p14:nvPr/>
              </p14:nvContentPartPr>
              <p14:xfrm>
                <a:off x="6178994" y="791305"/>
                <a:ext cx="272520" cy="3060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A3F99AA-4CC1-4A0F-B2F7-16D9DCD182A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69994" y="782665"/>
                  <a:ext cx="290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9BDA342E-1765-4660-ABDF-32959DD78DA8}"/>
                    </a:ext>
                  </a:extLst>
                </p14:cNvPr>
                <p14:cNvContentPartPr/>
                <p14:nvPr/>
              </p14:nvContentPartPr>
              <p14:xfrm>
                <a:off x="6561314" y="1052305"/>
                <a:ext cx="76320" cy="1155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9BDA342E-1765-4660-ABDF-32959DD78D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52314" y="1043305"/>
                  <a:ext cx="93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21C91497-9A3B-4AC1-BC7F-77BB3818433B}"/>
                    </a:ext>
                  </a:extLst>
                </p14:cNvPr>
                <p14:cNvContentPartPr/>
                <p14:nvPr/>
              </p14:nvContentPartPr>
              <p14:xfrm>
                <a:off x="6578594" y="920185"/>
                <a:ext cx="83880" cy="1353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21C91497-9A3B-4AC1-BC7F-77BB381843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69594" y="911545"/>
                  <a:ext cx="101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2C4734F9-2BA8-48D6-9BF8-DAEDE5E36037}"/>
                    </a:ext>
                  </a:extLst>
                </p14:cNvPr>
                <p14:cNvContentPartPr/>
                <p14:nvPr/>
              </p14:nvContentPartPr>
              <p14:xfrm>
                <a:off x="6771194" y="991465"/>
                <a:ext cx="243000" cy="1616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2C4734F9-2BA8-48D6-9BF8-DAEDE5E360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62554" y="982825"/>
                  <a:ext cx="260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F91E5A3A-A245-4D7E-90C8-63A504B1AA45}"/>
                    </a:ext>
                  </a:extLst>
                </p14:cNvPr>
                <p14:cNvContentPartPr/>
                <p14:nvPr/>
              </p14:nvContentPartPr>
              <p14:xfrm>
                <a:off x="7416674" y="1122145"/>
                <a:ext cx="246600" cy="97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F91E5A3A-A245-4D7E-90C8-63A504B1AA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08034" y="1113145"/>
                  <a:ext cx="264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2C703B5A-BF9D-487C-8353-76EC24A32AE0}"/>
                    </a:ext>
                  </a:extLst>
                </p14:cNvPr>
                <p14:cNvContentPartPr/>
                <p14:nvPr/>
              </p14:nvContentPartPr>
              <p14:xfrm>
                <a:off x="7945514" y="848185"/>
                <a:ext cx="280440" cy="2588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2C703B5A-BF9D-487C-8353-76EC24A32A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36874" y="839185"/>
                  <a:ext cx="298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5B76E2E7-9021-4151-AED1-286C92AE5253}"/>
                    </a:ext>
                  </a:extLst>
                </p14:cNvPr>
                <p14:cNvContentPartPr/>
                <p14:nvPr/>
              </p14:nvContentPartPr>
              <p14:xfrm>
                <a:off x="8452394" y="771505"/>
                <a:ext cx="200160" cy="2930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5B76E2E7-9021-4151-AED1-286C92AE525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43394" y="762505"/>
                  <a:ext cx="217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E8BAB06B-FB73-4A01-808B-E8D1EDA5D98D}"/>
                    </a:ext>
                  </a:extLst>
                </p14:cNvPr>
                <p14:cNvContentPartPr/>
                <p14:nvPr/>
              </p14:nvContentPartPr>
              <p14:xfrm>
                <a:off x="8720954" y="910825"/>
                <a:ext cx="195120" cy="1411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E8BAB06B-FB73-4A01-808B-E8D1EDA5D98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12314" y="902185"/>
                  <a:ext cx="212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B8648CF6-C8A1-442B-9B1F-6B1DD2CE74B5}"/>
                    </a:ext>
                  </a:extLst>
                </p14:cNvPr>
                <p14:cNvContentPartPr/>
                <p14:nvPr/>
              </p14:nvContentPartPr>
              <p14:xfrm>
                <a:off x="9138554" y="983185"/>
                <a:ext cx="172800" cy="72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B8648CF6-C8A1-442B-9B1F-6B1DD2CE74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29554" y="974545"/>
                  <a:ext cx="190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57573BE-CBF9-4F10-82D1-45CC84CDBD11}"/>
                    </a:ext>
                  </a:extLst>
                </p14:cNvPr>
                <p14:cNvContentPartPr/>
                <p14:nvPr/>
              </p14:nvContentPartPr>
              <p14:xfrm>
                <a:off x="9559754" y="812905"/>
                <a:ext cx="141120" cy="2242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57573BE-CBF9-4F10-82D1-45CC84CDBD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51114" y="804265"/>
                  <a:ext cx="158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B7CA728-4201-4904-8D42-C9DE1D84D3D1}"/>
                    </a:ext>
                  </a:extLst>
                </p14:cNvPr>
                <p14:cNvContentPartPr/>
                <p14:nvPr/>
              </p14:nvContentPartPr>
              <p14:xfrm>
                <a:off x="9804194" y="694825"/>
                <a:ext cx="40680" cy="910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B7CA728-4201-4904-8D42-C9DE1D84D3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95554" y="685825"/>
                  <a:ext cx="58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3C0E003D-D982-487F-99CF-51528A08261F}"/>
                    </a:ext>
                  </a:extLst>
                </p14:cNvPr>
                <p14:cNvContentPartPr/>
                <p14:nvPr/>
              </p14:nvContentPartPr>
              <p14:xfrm>
                <a:off x="9911474" y="747745"/>
                <a:ext cx="258480" cy="3009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3C0E003D-D982-487F-99CF-51528A08261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02834" y="738745"/>
                  <a:ext cx="2761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01251F1-C848-40D4-B5E6-33775833B65D}"/>
                    </a:ext>
                  </a:extLst>
                </p14:cNvPr>
                <p14:cNvContentPartPr/>
                <p14:nvPr/>
              </p14:nvContentPartPr>
              <p14:xfrm>
                <a:off x="6424514" y="1268305"/>
                <a:ext cx="3897000" cy="1072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01251F1-C848-40D4-B5E6-33775833B6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5874" y="1259305"/>
                  <a:ext cx="391464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65D68A07-6D7B-4982-88DC-DA305C533315}"/>
              </a:ext>
            </a:extLst>
          </p:cNvPr>
          <p:cNvGrpSpPr/>
          <p:nvPr/>
        </p:nvGrpSpPr>
        <p:grpSpPr>
          <a:xfrm>
            <a:off x="7688474" y="1555585"/>
            <a:ext cx="772920" cy="285480"/>
            <a:chOff x="7688474" y="1555585"/>
            <a:chExt cx="77292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B8B6A4CF-AC9C-4772-B029-F246594846D5}"/>
                    </a:ext>
                  </a:extLst>
                </p14:cNvPr>
                <p14:cNvContentPartPr/>
                <p14:nvPr/>
              </p14:nvContentPartPr>
              <p14:xfrm>
                <a:off x="7688474" y="1555585"/>
                <a:ext cx="344880" cy="2462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B8B6A4CF-AC9C-4772-B029-F246594846D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79474" y="1546585"/>
                  <a:ext cx="362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5F787133-B5B4-4DEC-B32B-7BD917834633}"/>
                    </a:ext>
                  </a:extLst>
                </p14:cNvPr>
                <p14:cNvContentPartPr/>
                <p14:nvPr/>
              </p14:nvContentPartPr>
              <p14:xfrm>
                <a:off x="8133794" y="1609945"/>
                <a:ext cx="327600" cy="2311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5F787133-B5B4-4DEC-B32B-7BD9178346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24794" y="1601305"/>
                  <a:ext cx="3452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792BF71-3973-4F08-B92B-A1C040C715D3}"/>
              </a:ext>
            </a:extLst>
          </p:cNvPr>
          <p:cNvGrpSpPr/>
          <p:nvPr/>
        </p:nvGrpSpPr>
        <p:grpSpPr>
          <a:xfrm>
            <a:off x="609794" y="2984425"/>
            <a:ext cx="3590640" cy="415800"/>
            <a:chOff x="609794" y="2984425"/>
            <a:chExt cx="359064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D02F5E09-8315-4A1F-BD05-4F2783E12885}"/>
                    </a:ext>
                  </a:extLst>
                </p14:cNvPr>
                <p14:cNvContentPartPr/>
                <p14:nvPr/>
              </p14:nvContentPartPr>
              <p14:xfrm>
                <a:off x="609794" y="3085225"/>
                <a:ext cx="307800" cy="2484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D02F5E09-8315-4A1F-BD05-4F2783E128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1154" y="3076585"/>
                  <a:ext cx="325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AFD1FBEE-8EF9-4512-BE06-AECD65491FA2}"/>
                    </a:ext>
                  </a:extLst>
                </p14:cNvPr>
                <p14:cNvContentPartPr/>
                <p14:nvPr/>
              </p14:nvContentPartPr>
              <p14:xfrm>
                <a:off x="988154" y="3259465"/>
                <a:ext cx="39240" cy="1231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AFD1FBEE-8EF9-4512-BE06-AECD65491F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9154" y="3250465"/>
                  <a:ext cx="56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B30E4E3B-564D-4246-AA12-9F93A45F4F09}"/>
                    </a:ext>
                  </a:extLst>
                </p14:cNvPr>
                <p14:cNvContentPartPr/>
                <p14:nvPr/>
              </p14:nvContentPartPr>
              <p14:xfrm>
                <a:off x="970154" y="3182785"/>
                <a:ext cx="83880" cy="1173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B30E4E3B-564D-4246-AA12-9F93A45F4F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1514" y="3174145"/>
                  <a:ext cx="101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C36BDF96-C3DE-4F9B-B2C7-B87078C618D3}"/>
                    </a:ext>
                  </a:extLst>
                </p14:cNvPr>
                <p14:cNvContentPartPr/>
                <p14:nvPr/>
              </p14:nvContentPartPr>
              <p14:xfrm>
                <a:off x="1093994" y="3260905"/>
                <a:ext cx="288360" cy="1393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C36BDF96-C3DE-4F9B-B2C7-B87078C618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5354" y="3251905"/>
                  <a:ext cx="306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1D32CB49-83F4-44D3-BCC7-12E364E59B37}"/>
                    </a:ext>
                  </a:extLst>
                </p14:cNvPr>
                <p14:cNvContentPartPr/>
                <p14:nvPr/>
              </p14:nvContentPartPr>
              <p14:xfrm>
                <a:off x="1502234" y="3326425"/>
                <a:ext cx="285120" cy="24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1D32CB49-83F4-44D3-BCC7-12E364E59B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93594" y="3317785"/>
                  <a:ext cx="302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3F975D3-ED0D-43ED-8938-9C71EAD41912}"/>
                    </a:ext>
                  </a:extLst>
                </p14:cNvPr>
                <p14:cNvContentPartPr/>
                <p14:nvPr/>
              </p14:nvContentPartPr>
              <p14:xfrm>
                <a:off x="2090114" y="3131665"/>
                <a:ext cx="176760" cy="2275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3F975D3-ED0D-43ED-8938-9C71EAD419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81114" y="3122665"/>
                  <a:ext cx="194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B46A1F24-65EC-431F-8FDB-A243AF1FB285}"/>
                    </a:ext>
                  </a:extLst>
                </p14:cNvPr>
                <p14:cNvContentPartPr/>
                <p14:nvPr/>
              </p14:nvContentPartPr>
              <p14:xfrm>
                <a:off x="2368034" y="3070105"/>
                <a:ext cx="380880" cy="3042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B46A1F24-65EC-431F-8FDB-A243AF1FB28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59394" y="3061105"/>
                  <a:ext cx="398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3B4D0700-8BF5-4103-8C29-41F02E590DB9}"/>
                    </a:ext>
                  </a:extLst>
                </p14:cNvPr>
                <p14:cNvContentPartPr/>
                <p14:nvPr/>
              </p14:nvContentPartPr>
              <p14:xfrm>
                <a:off x="2786714" y="3216985"/>
                <a:ext cx="178560" cy="1364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3B4D0700-8BF5-4103-8C29-41F02E590D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78074" y="3208345"/>
                  <a:ext cx="196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D8EF8DF-9A52-4F74-9D61-59F48B9051A5}"/>
                    </a:ext>
                  </a:extLst>
                </p14:cNvPr>
                <p14:cNvContentPartPr/>
                <p14:nvPr/>
              </p14:nvContentPartPr>
              <p14:xfrm>
                <a:off x="3144194" y="3276745"/>
                <a:ext cx="188280" cy="349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D8EF8DF-9A52-4F74-9D61-59F48B905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35194" y="3267745"/>
                  <a:ext cx="205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4DA19DEB-741F-4CC4-BF84-A4880D32B7B3}"/>
                    </a:ext>
                  </a:extLst>
                </p14:cNvPr>
                <p14:cNvContentPartPr/>
                <p14:nvPr/>
              </p14:nvContentPartPr>
              <p14:xfrm>
                <a:off x="3652154" y="3151825"/>
                <a:ext cx="57960" cy="1947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4DA19DEB-741F-4CC4-BF84-A4880D32B7B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43154" y="3143185"/>
                  <a:ext cx="75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750F8D15-98A8-4811-88A3-61B60A997784}"/>
                    </a:ext>
                  </a:extLst>
                </p14:cNvPr>
                <p14:cNvContentPartPr/>
                <p14:nvPr/>
              </p14:nvContentPartPr>
              <p14:xfrm>
                <a:off x="3794354" y="2984425"/>
                <a:ext cx="28080" cy="1000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750F8D15-98A8-4811-88A3-61B60A9977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85714" y="2975425"/>
                  <a:ext cx="45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10BAC34D-C2DE-4ECE-A6F5-923196788424}"/>
                    </a:ext>
                  </a:extLst>
                </p14:cNvPr>
                <p14:cNvContentPartPr/>
                <p14:nvPr/>
              </p14:nvContentPartPr>
              <p14:xfrm>
                <a:off x="3945554" y="3073705"/>
                <a:ext cx="254880" cy="2685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10BAC34D-C2DE-4ECE-A6F5-9231967884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36914" y="3064705"/>
                  <a:ext cx="27252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1440D81C-75CA-49C7-B9DA-A60696CD1AED}"/>
              </a:ext>
            </a:extLst>
          </p:cNvPr>
          <p:cNvGrpSpPr/>
          <p:nvPr/>
        </p:nvGrpSpPr>
        <p:grpSpPr>
          <a:xfrm>
            <a:off x="1479554" y="4383025"/>
            <a:ext cx="1548000" cy="374040"/>
            <a:chOff x="1479554" y="4383025"/>
            <a:chExt cx="15480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177845AD-B2BE-4FA3-8E6B-73206DB3E7EA}"/>
                    </a:ext>
                  </a:extLst>
                </p14:cNvPr>
                <p14:cNvContentPartPr/>
                <p14:nvPr/>
              </p14:nvContentPartPr>
              <p14:xfrm>
                <a:off x="1479554" y="4383025"/>
                <a:ext cx="329040" cy="2757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177845AD-B2BE-4FA3-8E6B-73206DB3E7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70914" y="4374025"/>
                  <a:ext cx="346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1AB50439-2EAE-4E2D-9E44-DCB6DD50484E}"/>
                    </a:ext>
                  </a:extLst>
                </p14:cNvPr>
                <p14:cNvContentPartPr/>
                <p14:nvPr/>
              </p14:nvContentPartPr>
              <p14:xfrm>
                <a:off x="1916234" y="4553305"/>
                <a:ext cx="79920" cy="1555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1AB50439-2EAE-4E2D-9E44-DCB6DD5048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07234" y="4544305"/>
                  <a:ext cx="97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F2B334F-15C8-47D0-827A-A75B8D1B380C}"/>
                    </a:ext>
                  </a:extLst>
                </p14:cNvPr>
                <p14:cNvContentPartPr/>
                <p14:nvPr/>
              </p14:nvContentPartPr>
              <p14:xfrm>
                <a:off x="1949714" y="4473025"/>
                <a:ext cx="96840" cy="1432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F2B334F-15C8-47D0-827A-A75B8D1B38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40714" y="4464025"/>
                  <a:ext cx="114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C08E7568-2269-4955-9439-CCCD97C689D8}"/>
                    </a:ext>
                  </a:extLst>
                </p14:cNvPr>
                <p14:cNvContentPartPr/>
                <p14:nvPr/>
              </p14:nvContentPartPr>
              <p14:xfrm>
                <a:off x="2140154" y="4562305"/>
                <a:ext cx="231840" cy="1371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C08E7568-2269-4955-9439-CCCD97C689D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31514" y="4553305"/>
                  <a:ext cx="249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C1BD78B9-3318-4C42-AA5F-2C93F91E9B30}"/>
                    </a:ext>
                  </a:extLst>
                </p14:cNvPr>
                <p14:cNvContentPartPr/>
                <p14:nvPr/>
              </p14:nvContentPartPr>
              <p14:xfrm>
                <a:off x="2634794" y="4454665"/>
                <a:ext cx="392760" cy="3024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C1BD78B9-3318-4C42-AA5F-2C93F91E9B3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25794" y="4446025"/>
                  <a:ext cx="41040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DFC54728-786D-44A0-8420-95BA47182DF7}"/>
              </a:ext>
            </a:extLst>
          </p:cNvPr>
          <p:cNvGrpSpPr/>
          <p:nvPr/>
        </p:nvGrpSpPr>
        <p:grpSpPr>
          <a:xfrm>
            <a:off x="3471074" y="4190785"/>
            <a:ext cx="2197080" cy="464400"/>
            <a:chOff x="3471074" y="4190785"/>
            <a:chExt cx="21970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F96698D2-B73A-4AE1-8434-7647850546C6}"/>
                    </a:ext>
                  </a:extLst>
                </p14:cNvPr>
                <p14:cNvContentPartPr/>
                <p14:nvPr/>
              </p14:nvContentPartPr>
              <p14:xfrm>
                <a:off x="3471074" y="4426585"/>
                <a:ext cx="283680" cy="2286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F96698D2-B73A-4AE1-8434-7647850546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62074" y="4417585"/>
                  <a:ext cx="301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C1ABB7A2-B863-4793-BF72-E87B164BB8CF}"/>
                    </a:ext>
                  </a:extLst>
                </p14:cNvPr>
                <p14:cNvContentPartPr/>
                <p14:nvPr/>
              </p14:nvContentPartPr>
              <p14:xfrm>
                <a:off x="3856634" y="4345225"/>
                <a:ext cx="299520" cy="2257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C1ABB7A2-B863-4793-BF72-E87B164BB8C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47634" y="4336585"/>
                  <a:ext cx="317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C0BA2C31-7B30-4C4E-A40D-2DA508741B22}"/>
                    </a:ext>
                  </a:extLst>
                </p14:cNvPr>
                <p14:cNvContentPartPr/>
                <p14:nvPr/>
              </p14:nvContentPartPr>
              <p14:xfrm>
                <a:off x="4211594" y="4466185"/>
                <a:ext cx="195840" cy="1249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C0BA2C31-7B30-4C4E-A40D-2DA508741B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02954" y="4457545"/>
                  <a:ext cx="213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39713811-7979-4A07-AD15-F1323B2100CA}"/>
                    </a:ext>
                  </a:extLst>
                </p14:cNvPr>
                <p14:cNvContentPartPr/>
                <p14:nvPr/>
              </p14:nvContentPartPr>
              <p14:xfrm>
                <a:off x="4652954" y="4415785"/>
                <a:ext cx="45360" cy="1382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39713811-7979-4A07-AD15-F1323B2100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43954" y="4407145"/>
                  <a:ext cx="63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5CF25D57-112C-430C-A400-CDB28F2DCFE3}"/>
                    </a:ext>
                  </a:extLst>
                </p14:cNvPr>
                <p14:cNvContentPartPr/>
                <p14:nvPr/>
              </p14:nvContentPartPr>
              <p14:xfrm>
                <a:off x="4603634" y="4516225"/>
                <a:ext cx="160560" cy="212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5CF25D57-112C-430C-A400-CDB28F2DCF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94994" y="4507225"/>
                  <a:ext cx="178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0A8B44C2-0131-4BC9-8D66-B6E1B3F56063}"/>
                    </a:ext>
                  </a:extLst>
                </p14:cNvPr>
                <p14:cNvContentPartPr/>
                <p14:nvPr/>
              </p14:nvContentPartPr>
              <p14:xfrm>
                <a:off x="5064794" y="4369345"/>
                <a:ext cx="166680" cy="1911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0A8B44C2-0131-4BC9-8D66-B6E1B3F560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56154" y="4360705"/>
                  <a:ext cx="184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C8708DBE-128C-4689-9331-2D4A737687C1}"/>
                    </a:ext>
                  </a:extLst>
                </p14:cNvPr>
                <p14:cNvContentPartPr/>
                <p14:nvPr/>
              </p14:nvContentPartPr>
              <p14:xfrm>
                <a:off x="5338754" y="4190785"/>
                <a:ext cx="19080" cy="10080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C8708DBE-128C-4689-9331-2D4A737687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29754" y="4182145"/>
                  <a:ext cx="36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3156F018-60DE-43FC-8238-A5A21963F331}"/>
                    </a:ext>
                  </a:extLst>
                </p14:cNvPr>
                <p14:cNvContentPartPr/>
                <p14:nvPr/>
              </p14:nvContentPartPr>
              <p14:xfrm>
                <a:off x="5439194" y="4251985"/>
                <a:ext cx="228960" cy="3348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3156F018-60DE-43FC-8238-A5A21963F3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30554" y="4242985"/>
                  <a:ext cx="24660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2D4D318A-BB3F-434E-8C0B-B9C6F5102704}"/>
              </a:ext>
            </a:extLst>
          </p:cNvPr>
          <p:cNvGrpSpPr/>
          <p:nvPr/>
        </p:nvGrpSpPr>
        <p:grpSpPr>
          <a:xfrm>
            <a:off x="763874" y="5621425"/>
            <a:ext cx="3600000" cy="488520"/>
            <a:chOff x="763874" y="5621425"/>
            <a:chExt cx="360000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F4EBBF3-75AF-4CC7-9ED5-18603F23E5AA}"/>
                    </a:ext>
                  </a:extLst>
                </p14:cNvPr>
                <p14:cNvContentPartPr/>
                <p14:nvPr/>
              </p14:nvContentPartPr>
              <p14:xfrm>
                <a:off x="763874" y="5621425"/>
                <a:ext cx="335520" cy="3924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F4EBBF3-75AF-4CC7-9ED5-18603F23E5A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4874" y="5612785"/>
                  <a:ext cx="3531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886FC479-73F8-4676-8F88-C5948C3761A7}"/>
                    </a:ext>
                  </a:extLst>
                </p14:cNvPr>
                <p14:cNvContentPartPr/>
                <p14:nvPr/>
              </p14:nvContentPartPr>
              <p14:xfrm>
                <a:off x="1079594" y="5966305"/>
                <a:ext cx="191880" cy="1436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886FC479-73F8-4676-8F88-C5948C3761A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70594" y="5957665"/>
                  <a:ext cx="209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C38479CA-8877-42E1-B072-C62FF6C2F8E2}"/>
                    </a:ext>
                  </a:extLst>
                </p14:cNvPr>
                <p14:cNvContentPartPr/>
                <p14:nvPr/>
              </p14:nvContentPartPr>
              <p14:xfrm>
                <a:off x="1543634" y="5897185"/>
                <a:ext cx="343800" cy="140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C38479CA-8877-42E1-B072-C62FF6C2F8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34634" y="5888545"/>
                  <a:ext cx="361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835E30C2-6D38-4CD1-BB1C-6044BC58254D}"/>
                    </a:ext>
                  </a:extLst>
                </p14:cNvPr>
                <p14:cNvContentPartPr/>
                <p14:nvPr/>
              </p14:nvContentPartPr>
              <p14:xfrm>
                <a:off x="1671434" y="6037585"/>
                <a:ext cx="173520" cy="205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835E30C2-6D38-4CD1-BB1C-6044BC5825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62434" y="6028585"/>
                  <a:ext cx="191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A04FF0C4-1BA3-480E-A6DE-A40FFDFDCF31}"/>
                    </a:ext>
                  </a:extLst>
                </p14:cNvPr>
                <p14:cNvContentPartPr/>
                <p14:nvPr/>
              </p14:nvContentPartPr>
              <p14:xfrm>
                <a:off x="2124674" y="5744545"/>
                <a:ext cx="208800" cy="2646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A04FF0C4-1BA3-480E-A6DE-A40FFDFDCF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15674" y="5735905"/>
                  <a:ext cx="226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9E6877F9-0FCA-4180-B832-EC65B8CFD3A8}"/>
                    </a:ext>
                  </a:extLst>
                </p14:cNvPr>
                <p14:cNvContentPartPr/>
                <p14:nvPr/>
              </p14:nvContentPartPr>
              <p14:xfrm>
                <a:off x="2450834" y="5959105"/>
                <a:ext cx="96840" cy="381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9E6877F9-0FCA-4180-B832-EC65B8CFD3A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41834" y="5950465"/>
                  <a:ext cx="114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D14F24B6-576F-49E5-BDC0-323A0D2AA242}"/>
                    </a:ext>
                  </a:extLst>
                </p14:cNvPr>
                <p14:cNvContentPartPr/>
                <p14:nvPr/>
              </p14:nvContentPartPr>
              <p14:xfrm>
                <a:off x="2771594" y="5688385"/>
                <a:ext cx="364680" cy="3049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D14F24B6-576F-49E5-BDC0-323A0D2AA24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62954" y="5679745"/>
                  <a:ext cx="3823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2CC79703-949E-4D6C-8744-F47F726344C3}"/>
                    </a:ext>
                  </a:extLst>
                </p14:cNvPr>
                <p14:cNvContentPartPr/>
                <p14:nvPr/>
              </p14:nvContentPartPr>
              <p14:xfrm>
                <a:off x="3496274" y="5788105"/>
                <a:ext cx="35640" cy="1504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2CC79703-949E-4D6C-8744-F47F726344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87634" y="5779465"/>
                  <a:ext cx="53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AAC2F832-EFCA-430F-BD30-63D7F34924E4}"/>
                    </a:ext>
                  </a:extLst>
                </p14:cNvPr>
                <p14:cNvContentPartPr/>
                <p14:nvPr/>
              </p14:nvContentPartPr>
              <p14:xfrm>
                <a:off x="3414914" y="5895025"/>
                <a:ext cx="215640" cy="2448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AAC2F832-EFCA-430F-BD30-63D7F34924E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05914" y="5886385"/>
                  <a:ext cx="233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F20D0706-1B90-40CC-9296-EAFCE83BA1A7}"/>
                    </a:ext>
                  </a:extLst>
                </p14:cNvPr>
                <p14:cNvContentPartPr/>
                <p14:nvPr/>
              </p14:nvContentPartPr>
              <p14:xfrm>
                <a:off x="3795434" y="5662465"/>
                <a:ext cx="316440" cy="2343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F20D0706-1B90-40CC-9296-EAFCE83BA1A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86794" y="5653825"/>
                  <a:ext cx="334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895383DC-5A73-48C3-8804-D9405514F34F}"/>
                    </a:ext>
                  </a:extLst>
                </p14:cNvPr>
                <p14:cNvContentPartPr/>
                <p14:nvPr/>
              </p14:nvContentPartPr>
              <p14:xfrm>
                <a:off x="4169834" y="5820505"/>
                <a:ext cx="194040" cy="1245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895383DC-5A73-48C3-8804-D9405514F34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61194" y="5811865"/>
                  <a:ext cx="21168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0" name="Entrada de lápiz 209">
                <a:extLst>
                  <a:ext uri="{FF2B5EF4-FFF2-40B4-BE49-F238E27FC236}">
                    <a16:creationId xmlns:a16="http://schemas.microsoft.com/office/drawing/2014/main" id="{783B44CD-00F7-4B26-B75A-B7BF37B9E5FA}"/>
                  </a:ext>
                </a:extLst>
              </p14:cNvPr>
              <p14:cNvContentPartPr/>
              <p14:nvPr/>
            </p14:nvContentPartPr>
            <p14:xfrm>
              <a:off x="4730714" y="5805025"/>
              <a:ext cx="232560" cy="10800"/>
            </p14:xfrm>
          </p:contentPart>
        </mc:Choice>
        <mc:Fallback xmlns="">
          <p:pic>
            <p:nvPicPr>
              <p:cNvPr id="210" name="Entrada de lápiz 209">
                <a:extLst>
                  <a:ext uri="{FF2B5EF4-FFF2-40B4-BE49-F238E27FC236}">
                    <a16:creationId xmlns:a16="http://schemas.microsoft.com/office/drawing/2014/main" id="{783B44CD-00F7-4B26-B75A-B7BF37B9E5F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722074" y="5796385"/>
                <a:ext cx="250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11" name="Entrada de lápiz 210">
                <a:extLst>
                  <a:ext uri="{FF2B5EF4-FFF2-40B4-BE49-F238E27FC236}">
                    <a16:creationId xmlns:a16="http://schemas.microsoft.com/office/drawing/2014/main" id="{B25099EB-4250-4FED-B356-C45F76515BF5}"/>
                  </a:ext>
                </a:extLst>
              </p14:cNvPr>
              <p14:cNvContentPartPr/>
              <p14:nvPr/>
            </p14:nvContentPartPr>
            <p14:xfrm>
              <a:off x="4754114" y="5970265"/>
              <a:ext cx="150120" cy="14760"/>
            </p14:xfrm>
          </p:contentPart>
        </mc:Choice>
        <mc:Fallback xmlns="">
          <p:pic>
            <p:nvPicPr>
              <p:cNvPr id="211" name="Entrada de lápiz 210">
                <a:extLst>
                  <a:ext uri="{FF2B5EF4-FFF2-40B4-BE49-F238E27FC236}">
                    <a16:creationId xmlns:a16="http://schemas.microsoft.com/office/drawing/2014/main" id="{B25099EB-4250-4FED-B356-C45F76515BF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745474" y="5961625"/>
                <a:ext cx="16776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upo 237">
            <a:extLst>
              <a:ext uri="{FF2B5EF4-FFF2-40B4-BE49-F238E27FC236}">
                <a16:creationId xmlns:a16="http://schemas.microsoft.com/office/drawing/2014/main" id="{4DB744D7-0EDB-4220-A3EA-57E1A311923E}"/>
              </a:ext>
            </a:extLst>
          </p:cNvPr>
          <p:cNvGrpSpPr/>
          <p:nvPr/>
        </p:nvGrpSpPr>
        <p:grpSpPr>
          <a:xfrm>
            <a:off x="5414714" y="5240185"/>
            <a:ext cx="5791680" cy="1226880"/>
            <a:chOff x="5414714" y="5240185"/>
            <a:chExt cx="5791680" cy="12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B37524F3-E6B2-4D4E-9E9A-4843F711723E}"/>
                    </a:ext>
                  </a:extLst>
                </p14:cNvPr>
                <p14:cNvContentPartPr/>
                <p14:nvPr/>
              </p14:nvContentPartPr>
              <p14:xfrm>
                <a:off x="5554754" y="5556625"/>
                <a:ext cx="254160" cy="2815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B37524F3-E6B2-4D4E-9E9A-4843F711723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46114" y="5547625"/>
                  <a:ext cx="2718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E36A7212-4A7C-4C26-B8B8-1156A0FFF6E6}"/>
                    </a:ext>
                  </a:extLst>
                </p14:cNvPr>
                <p14:cNvContentPartPr/>
                <p14:nvPr/>
              </p14:nvContentPartPr>
              <p14:xfrm>
                <a:off x="6029954" y="5800345"/>
                <a:ext cx="61200" cy="352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E36A7212-4A7C-4C26-B8B8-1156A0FFF6E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20954" y="5791705"/>
                  <a:ext cx="78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AC9E0899-64F4-461F-9F09-7ACEC4CC7EB4}"/>
                    </a:ext>
                  </a:extLst>
                </p14:cNvPr>
                <p14:cNvContentPartPr/>
                <p14:nvPr/>
              </p14:nvContentPartPr>
              <p14:xfrm>
                <a:off x="6308954" y="5393545"/>
                <a:ext cx="285480" cy="90828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AC9E0899-64F4-461F-9F09-7ACEC4CC7EB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99954" y="5384545"/>
                  <a:ext cx="30312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5AFF90D9-27D1-4A2D-96E3-4965A97F2FAD}"/>
                    </a:ext>
                  </a:extLst>
                </p14:cNvPr>
                <p14:cNvContentPartPr/>
                <p14:nvPr/>
              </p14:nvContentPartPr>
              <p14:xfrm>
                <a:off x="6710354" y="5465185"/>
                <a:ext cx="150480" cy="1760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5AFF90D9-27D1-4A2D-96E3-4965A97F2F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01714" y="5456545"/>
                  <a:ext cx="168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AA503CDA-5A68-4647-99D9-E7798E6F72D5}"/>
                    </a:ext>
                  </a:extLst>
                </p14:cNvPr>
                <p14:cNvContentPartPr/>
                <p14:nvPr/>
              </p14:nvContentPartPr>
              <p14:xfrm>
                <a:off x="6933194" y="5515945"/>
                <a:ext cx="72000" cy="14724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AA503CDA-5A68-4647-99D9-E7798E6F72D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24194" y="5506945"/>
                  <a:ext cx="89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05C4CF02-93B7-486E-AF85-60564DD34199}"/>
                    </a:ext>
                  </a:extLst>
                </p14:cNvPr>
                <p14:cNvContentPartPr/>
                <p14:nvPr/>
              </p14:nvContentPartPr>
              <p14:xfrm>
                <a:off x="6940034" y="5466265"/>
                <a:ext cx="58680" cy="1224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05C4CF02-93B7-486E-AF85-60564DD3419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31034" y="5457625"/>
                  <a:ext cx="76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ECC31C44-0979-4D1B-ABD3-27010A9BE573}"/>
                    </a:ext>
                  </a:extLst>
                </p14:cNvPr>
                <p14:cNvContentPartPr/>
                <p14:nvPr/>
              </p14:nvContentPartPr>
              <p14:xfrm>
                <a:off x="7080074" y="5529265"/>
                <a:ext cx="170640" cy="1126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ECC31C44-0979-4D1B-ABD3-27010A9BE57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71074" y="5520625"/>
                  <a:ext cx="188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143558DE-3649-4A45-AB95-7C1787922E77}"/>
                    </a:ext>
                  </a:extLst>
                </p14:cNvPr>
                <p14:cNvContentPartPr/>
                <p14:nvPr/>
              </p14:nvContentPartPr>
              <p14:xfrm>
                <a:off x="7380674" y="5565985"/>
                <a:ext cx="153360" cy="28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143558DE-3649-4A45-AB95-7C1787922E7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72034" y="5557345"/>
                  <a:ext cx="171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1DDC82B4-90F5-47D6-AF3D-3226C27DB61F}"/>
                    </a:ext>
                  </a:extLst>
                </p14:cNvPr>
                <p14:cNvContentPartPr/>
                <p14:nvPr/>
              </p14:nvContentPartPr>
              <p14:xfrm>
                <a:off x="7668674" y="5362225"/>
                <a:ext cx="374400" cy="2473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1DDC82B4-90F5-47D6-AF3D-3226C27DB6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59674" y="5353585"/>
                  <a:ext cx="392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83C69B0F-8FD0-4558-BCF2-52FB7A34305E}"/>
                    </a:ext>
                  </a:extLst>
                </p14:cNvPr>
                <p14:cNvContentPartPr/>
                <p14:nvPr/>
              </p14:nvContentPartPr>
              <p14:xfrm>
                <a:off x="8058554" y="5405065"/>
                <a:ext cx="253440" cy="1900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83C69B0F-8FD0-4558-BCF2-52FB7A3430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49554" y="5396425"/>
                  <a:ext cx="271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89B1D2DC-9763-4BA4-8BF1-FC1B5CC9611F}"/>
                    </a:ext>
                  </a:extLst>
                </p14:cNvPr>
                <p14:cNvContentPartPr/>
                <p14:nvPr/>
              </p14:nvContentPartPr>
              <p14:xfrm>
                <a:off x="8331074" y="5506585"/>
                <a:ext cx="137520" cy="7560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89B1D2DC-9763-4BA4-8BF1-FC1B5CC961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22434" y="5497945"/>
                  <a:ext cx="155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BA5C57ED-4D37-48DF-AEBD-2385BDCBA5A1}"/>
                    </a:ext>
                  </a:extLst>
                </p14:cNvPr>
                <p14:cNvContentPartPr/>
                <p14:nvPr/>
              </p14:nvContentPartPr>
              <p14:xfrm>
                <a:off x="8599274" y="5541865"/>
                <a:ext cx="263520" cy="4716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BA5C57ED-4D37-48DF-AEBD-2385BDCBA5A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90274" y="5532865"/>
                  <a:ext cx="281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88E4993E-2D0D-44EF-A4EA-17481AA85F6A}"/>
                    </a:ext>
                  </a:extLst>
                </p14:cNvPr>
                <p14:cNvContentPartPr/>
                <p14:nvPr/>
              </p14:nvContentPartPr>
              <p14:xfrm>
                <a:off x="9044954" y="5355385"/>
                <a:ext cx="44640" cy="1364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88E4993E-2D0D-44EF-A4EA-17481AA85F6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36314" y="5346745"/>
                  <a:ext cx="62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7EADC102-CD1F-4599-8921-56CA61129444}"/>
                    </a:ext>
                  </a:extLst>
                </p14:cNvPr>
                <p14:cNvContentPartPr/>
                <p14:nvPr/>
              </p14:nvContentPartPr>
              <p14:xfrm>
                <a:off x="9154754" y="5253505"/>
                <a:ext cx="26280" cy="1548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7EADC102-CD1F-4599-8921-56CA611294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45754" y="5244505"/>
                  <a:ext cx="43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C6DF1577-0A56-42C8-BB69-C48A045DBC7F}"/>
                    </a:ext>
                  </a:extLst>
                </p14:cNvPr>
                <p14:cNvContentPartPr/>
                <p14:nvPr/>
              </p14:nvContentPartPr>
              <p14:xfrm>
                <a:off x="9260594" y="5333065"/>
                <a:ext cx="168120" cy="2498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C6DF1577-0A56-42C8-BB69-C48A045DBC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51594" y="5324065"/>
                  <a:ext cx="185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F27C9D83-E38C-4C45-9FF3-CDAC6C6FE872}"/>
                    </a:ext>
                  </a:extLst>
                </p14:cNvPr>
                <p14:cNvContentPartPr/>
                <p14:nvPr/>
              </p14:nvContentPartPr>
              <p14:xfrm>
                <a:off x="6727994" y="5758585"/>
                <a:ext cx="2747880" cy="8532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F27C9D83-E38C-4C45-9FF3-CDAC6C6FE87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19354" y="5749585"/>
                  <a:ext cx="2765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3F01E40C-3BF3-46E3-B951-03EF826CC216}"/>
                    </a:ext>
                  </a:extLst>
                </p14:cNvPr>
                <p14:cNvContentPartPr/>
                <p14:nvPr/>
              </p14:nvContentPartPr>
              <p14:xfrm>
                <a:off x="9532754" y="5240185"/>
                <a:ext cx="515880" cy="9806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3F01E40C-3BF3-46E3-B951-03EF826CC2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23754" y="5231545"/>
                  <a:ext cx="533520" cy="9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85407CD-8331-414E-A34E-EEA74F1CC9CD}"/>
                    </a:ext>
                  </a:extLst>
                </p14:cNvPr>
                <p14:cNvContentPartPr/>
                <p14:nvPr/>
              </p14:nvContentPartPr>
              <p14:xfrm>
                <a:off x="10153754" y="5533945"/>
                <a:ext cx="64440" cy="18216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85407CD-8331-414E-A34E-EEA74F1CC9C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144754" y="5525305"/>
                  <a:ext cx="82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D318A300-50D3-4A07-84A6-6CC79566B992}"/>
                    </a:ext>
                  </a:extLst>
                </p14:cNvPr>
                <p14:cNvContentPartPr/>
                <p14:nvPr/>
              </p14:nvContentPartPr>
              <p14:xfrm>
                <a:off x="10087154" y="5634745"/>
                <a:ext cx="252360" cy="406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D318A300-50D3-4A07-84A6-6CC79566B99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78154" y="5625745"/>
                  <a:ext cx="270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10F12B75-84BE-4713-BC84-AD9434C5703B}"/>
                    </a:ext>
                  </a:extLst>
                </p14:cNvPr>
                <p14:cNvContentPartPr/>
                <p14:nvPr/>
              </p14:nvContentPartPr>
              <p14:xfrm>
                <a:off x="10486754" y="5349625"/>
                <a:ext cx="433080" cy="3740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10F12B75-84BE-4713-BC84-AD9434C5703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78114" y="5340985"/>
                  <a:ext cx="4507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099988B7-F57F-44E9-BDDC-B676BA088302}"/>
                    </a:ext>
                  </a:extLst>
                </p14:cNvPr>
                <p14:cNvContentPartPr/>
                <p14:nvPr/>
              </p14:nvContentPartPr>
              <p14:xfrm>
                <a:off x="10964834" y="5456905"/>
                <a:ext cx="241560" cy="1692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099988B7-F57F-44E9-BDDC-B676BA08830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55834" y="5447905"/>
                  <a:ext cx="259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5539FDA1-D291-45D5-A6F9-07D5F0E989F4}"/>
                    </a:ext>
                  </a:extLst>
                </p14:cNvPr>
                <p14:cNvContentPartPr/>
                <p14:nvPr/>
              </p14:nvContentPartPr>
              <p14:xfrm>
                <a:off x="5414714" y="5388145"/>
                <a:ext cx="506520" cy="7228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5539FDA1-D291-45D5-A6F9-07D5F0E989F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06074" y="5379145"/>
                  <a:ext cx="52416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BFAB546A-94B2-430E-9AC1-BD1DD20352C6}"/>
                    </a:ext>
                  </a:extLst>
                </p14:cNvPr>
                <p14:cNvContentPartPr/>
                <p14:nvPr/>
              </p14:nvContentPartPr>
              <p14:xfrm>
                <a:off x="7575074" y="5988265"/>
                <a:ext cx="271800" cy="2037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BFAB546A-94B2-430E-9AC1-BD1DD20352C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66074" y="5979625"/>
                  <a:ext cx="289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4D6DA6F-F4F3-4706-8C43-CB34F3D3DD10}"/>
                    </a:ext>
                  </a:extLst>
                </p14:cNvPr>
                <p14:cNvContentPartPr/>
                <p14:nvPr/>
              </p14:nvContentPartPr>
              <p14:xfrm>
                <a:off x="7892234" y="6025705"/>
                <a:ext cx="355680" cy="2098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4D6DA6F-F4F3-4706-8C43-CB34F3D3DD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3234" y="6016705"/>
                  <a:ext cx="373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C07D35E0-C146-4DE1-8702-4C9F8FAAD409}"/>
                    </a:ext>
                  </a:extLst>
                </p14:cNvPr>
                <p14:cNvContentPartPr/>
                <p14:nvPr/>
              </p14:nvContentPartPr>
              <p14:xfrm>
                <a:off x="7892234" y="6053425"/>
                <a:ext cx="330120" cy="41364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C07D35E0-C146-4DE1-8702-4C9F8FAAD40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83234" y="6044425"/>
                  <a:ext cx="34776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3DDC1E3-A05C-4FAF-A732-48A146F8F9AD}"/>
              </a:ext>
            </a:extLst>
          </p:cNvPr>
          <p:cNvGrpSpPr/>
          <p:nvPr/>
        </p:nvGrpSpPr>
        <p:grpSpPr>
          <a:xfrm>
            <a:off x="297674" y="4313185"/>
            <a:ext cx="445680" cy="339480"/>
            <a:chOff x="297674" y="4313185"/>
            <a:chExt cx="44568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B826C08-F733-4F2A-BC35-A45FBEF97960}"/>
                    </a:ext>
                  </a:extLst>
                </p14:cNvPr>
                <p14:cNvContentPartPr/>
                <p14:nvPr/>
              </p14:nvContentPartPr>
              <p14:xfrm>
                <a:off x="297674" y="4425505"/>
                <a:ext cx="295200" cy="2271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B826C08-F733-4F2A-BC35-A45FBEF9796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8674" y="4416865"/>
                  <a:ext cx="312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55DA026-C590-4ACB-83A7-09B589CF53F6}"/>
                    </a:ext>
                  </a:extLst>
                </p14:cNvPr>
                <p14:cNvContentPartPr/>
                <p14:nvPr/>
              </p14:nvContentPartPr>
              <p14:xfrm>
                <a:off x="597194" y="4507945"/>
                <a:ext cx="92160" cy="1245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55DA026-C590-4ACB-83A7-09B589CF53F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8194" y="4498945"/>
                  <a:ext cx="10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EBA3CB5-44C6-4445-8D19-A76BDA65DB01}"/>
                    </a:ext>
                  </a:extLst>
                </p14:cNvPr>
                <p14:cNvContentPartPr/>
                <p14:nvPr/>
              </p14:nvContentPartPr>
              <p14:xfrm>
                <a:off x="676034" y="4313185"/>
                <a:ext cx="67320" cy="720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EBA3CB5-44C6-4445-8D19-A76BDA65DB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7394" y="4304545"/>
                  <a:ext cx="84960" cy="8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2201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8DC19E3-0395-4331-9592-9D9463BA634D}"/>
                  </a:ext>
                </a:extLst>
              </p14:cNvPr>
              <p14:cNvContentPartPr/>
              <p14:nvPr/>
            </p14:nvContentPartPr>
            <p14:xfrm>
              <a:off x="652990" y="821086"/>
              <a:ext cx="443880" cy="34812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8DC19E3-0395-4331-9592-9D9463BA63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350" y="812086"/>
                <a:ext cx="4615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C7AE829E-95E4-462D-91E8-19CEB520BAB9}"/>
                  </a:ext>
                </a:extLst>
              </p14:cNvPr>
              <p14:cNvContentPartPr/>
              <p14:nvPr/>
            </p14:nvContentPartPr>
            <p14:xfrm>
              <a:off x="1083910" y="1099366"/>
              <a:ext cx="250920" cy="15012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C7AE829E-95E4-462D-91E8-19CEB520BA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270" y="1090726"/>
                <a:ext cx="2685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BBCE06E2-3E78-4DEB-9731-A615E5C5B323}"/>
                  </a:ext>
                </a:extLst>
              </p14:cNvPr>
              <p14:cNvContentPartPr/>
              <p14:nvPr/>
            </p14:nvContentPartPr>
            <p14:xfrm>
              <a:off x="1577470" y="1036006"/>
              <a:ext cx="376920" cy="133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BBCE06E2-3E78-4DEB-9731-A615E5C5B3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8470" y="1027006"/>
                <a:ext cx="39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A972876-9CD4-48AA-8508-80B609A28EEB}"/>
                  </a:ext>
                </a:extLst>
              </p14:cNvPr>
              <p14:cNvContentPartPr/>
              <p14:nvPr/>
            </p14:nvContentPartPr>
            <p14:xfrm>
              <a:off x="1667470" y="1189366"/>
              <a:ext cx="202320" cy="331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A972876-9CD4-48AA-8508-80B609A28E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8470" y="1180726"/>
                <a:ext cx="21996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upo 150">
            <a:extLst>
              <a:ext uri="{FF2B5EF4-FFF2-40B4-BE49-F238E27FC236}">
                <a16:creationId xmlns:a16="http://schemas.microsoft.com/office/drawing/2014/main" id="{1A711FAF-A45D-4E90-BD31-5313572C77FC}"/>
              </a:ext>
            </a:extLst>
          </p:cNvPr>
          <p:cNvGrpSpPr/>
          <p:nvPr/>
        </p:nvGrpSpPr>
        <p:grpSpPr>
          <a:xfrm>
            <a:off x="2312234" y="753505"/>
            <a:ext cx="849600" cy="372240"/>
            <a:chOff x="2312234" y="753505"/>
            <a:chExt cx="84960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87A7C686-0830-4083-AAE8-813B47354063}"/>
                    </a:ext>
                  </a:extLst>
                </p14:cNvPr>
                <p14:cNvContentPartPr/>
                <p14:nvPr/>
              </p14:nvContentPartPr>
              <p14:xfrm>
                <a:off x="2312234" y="753505"/>
                <a:ext cx="372600" cy="3510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87A7C686-0830-4083-AAE8-813B473540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03594" y="744505"/>
                  <a:ext cx="3902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B38CB575-635C-4941-97BA-EEEF81C6930A}"/>
                    </a:ext>
                  </a:extLst>
                </p14:cNvPr>
                <p14:cNvContentPartPr/>
                <p14:nvPr/>
              </p14:nvContentPartPr>
              <p14:xfrm>
                <a:off x="2773034" y="981025"/>
                <a:ext cx="63000" cy="1447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B38CB575-635C-4941-97BA-EEEF81C693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4394" y="972025"/>
                  <a:ext cx="80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7F3DAA0-1BB9-45B1-9BA2-CA8AB5814C57}"/>
                    </a:ext>
                  </a:extLst>
                </p14:cNvPr>
                <p14:cNvContentPartPr/>
                <p14:nvPr/>
              </p14:nvContentPartPr>
              <p14:xfrm>
                <a:off x="2765834" y="906505"/>
                <a:ext cx="74520" cy="1170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7F3DAA0-1BB9-45B1-9BA2-CA8AB5814C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56834" y="897505"/>
                  <a:ext cx="92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919D20C-3444-48CD-9803-6DF638C6D97F}"/>
                    </a:ext>
                  </a:extLst>
                </p14:cNvPr>
                <p14:cNvContentPartPr/>
                <p14:nvPr/>
              </p14:nvContentPartPr>
              <p14:xfrm>
                <a:off x="2960234" y="982825"/>
                <a:ext cx="201600" cy="1180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B919D20C-3444-48CD-9803-6DF638C6D9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51234" y="974185"/>
                  <a:ext cx="21924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C98D0184-C6E2-4A09-B8D0-B898AE64719F}"/>
                  </a:ext>
                </a:extLst>
              </p14:cNvPr>
              <p14:cNvContentPartPr/>
              <p14:nvPr/>
            </p14:nvContentPartPr>
            <p14:xfrm>
              <a:off x="3512834" y="1001185"/>
              <a:ext cx="300240" cy="1368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C98D0184-C6E2-4A09-B8D0-B898AE6471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04194" y="992185"/>
                <a:ext cx="3178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4588BA5F-8001-4BBB-8D2C-0683B6BE0D4A}"/>
                  </a:ext>
                </a:extLst>
              </p14:cNvPr>
              <p14:cNvContentPartPr/>
              <p14:nvPr/>
            </p14:nvContentPartPr>
            <p14:xfrm>
              <a:off x="2361914" y="1252825"/>
              <a:ext cx="764640" cy="29520"/>
            </p14:xfrm>
          </p:contentPart>
        </mc:Choice>
        <mc:Fallback xmlns=""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4588BA5F-8001-4BBB-8D2C-0683B6BE0D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52914" y="1243825"/>
                <a:ext cx="7822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4A782EEC-7ADE-487E-98E9-14FA14C8EC38}"/>
                  </a:ext>
                </a:extLst>
              </p14:cNvPr>
              <p14:cNvContentPartPr/>
              <p14:nvPr/>
            </p14:nvContentPartPr>
            <p14:xfrm>
              <a:off x="2662874" y="1408345"/>
              <a:ext cx="298800" cy="25740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4A782EEC-7ADE-487E-98E9-14FA14C8EC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3874" y="1399705"/>
                <a:ext cx="31644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upo 163">
            <a:extLst>
              <a:ext uri="{FF2B5EF4-FFF2-40B4-BE49-F238E27FC236}">
                <a16:creationId xmlns:a16="http://schemas.microsoft.com/office/drawing/2014/main" id="{23D25998-73ED-4E5A-A827-B9D15408A09A}"/>
              </a:ext>
            </a:extLst>
          </p:cNvPr>
          <p:cNvGrpSpPr/>
          <p:nvPr/>
        </p:nvGrpSpPr>
        <p:grpSpPr>
          <a:xfrm>
            <a:off x="4209074" y="549025"/>
            <a:ext cx="3886200" cy="1076760"/>
            <a:chOff x="4209074" y="549025"/>
            <a:chExt cx="3886200" cy="10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6D414DE-643F-4861-BBEA-B8AB4B8D7D30}"/>
                    </a:ext>
                  </a:extLst>
                </p14:cNvPr>
                <p14:cNvContentPartPr/>
                <p14:nvPr/>
              </p14:nvContentPartPr>
              <p14:xfrm>
                <a:off x="4209074" y="787345"/>
                <a:ext cx="227880" cy="2667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6D414DE-643F-4861-BBEA-B8AB4B8D7D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00434" y="778345"/>
                  <a:ext cx="245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F86D2CF7-7A5D-494E-B597-B5B2FB9A44A2}"/>
                    </a:ext>
                  </a:extLst>
                </p14:cNvPr>
                <p14:cNvContentPartPr/>
                <p14:nvPr/>
              </p14:nvContentPartPr>
              <p14:xfrm>
                <a:off x="4576634" y="768625"/>
                <a:ext cx="527400" cy="2836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F86D2CF7-7A5D-494E-B597-B5B2FB9A44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67634" y="759625"/>
                  <a:ext cx="5450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FF9FF7BA-7B25-44B4-AAD7-C3B4DD0DAC40}"/>
                    </a:ext>
                  </a:extLst>
                </p14:cNvPr>
                <p14:cNvContentPartPr/>
                <p14:nvPr/>
              </p14:nvContentPartPr>
              <p14:xfrm>
                <a:off x="5096834" y="904345"/>
                <a:ext cx="188280" cy="1267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F9FF7BA-7B25-44B4-AAD7-C3B4DD0DAC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87834" y="895345"/>
                  <a:ext cx="205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9588973A-BDDE-4BBD-AACF-795654B77336}"/>
                    </a:ext>
                  </a:extLst>
                </p14:cNvPr>
                <p14:cNvContentPartPr/>
                <p14:nvPr/>
              </p14:nvContentPartPr>
              <p14:xfrm>
                <a:off x="5536754" y="926665"/>
                <a:ext cx="138600" cy="129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9588973A-BDDE-4BBD-AACF-795654B7733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28114" y="918025"/>
                  <a:ext cx="156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34DF20AC-331B-42E5-A1CE-ED9EFAA6CCE0}"/>
                    </a:ext>
                  </a:extLst>
                </p14:cNvPr>
                <p14:cNvContentPartPr/>
                <p14:nvPr/>
              </p14:nvContentPartPr>
              <p14:xfrm>
                <a:off x="6028514" y="723265"/>
                <a:ext cx="68760" cy="2818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34DF20AC-331B-42E5-A1CE-ED9EFAA6CCE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19874" y="714265"/>
                  <a:ext cx="86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430DD0C7-CA15-476D-BC85-D05A3068927F}"/>
                    </a:ext>
                  </a:extLst>
                </p14:cNvPr>
                <p14:cNvContentPartPr/>
                <p14:nvPr/>
              </p14:nvContentPartPr>
              <p14:xfrm>
                <a:off x="6152714" y="549025"/>
                <a:ext cx="46440" cy="932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430DD0C7-CA15-476D-BC85-D05A306892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43714" y="540385"/>
                  <a:ext cx="64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EE046D3-4360-4EF8-91EE-E831EBF15360}"/>
                    </a:ext>
                  </a:extLst>
                </p14:cNvPr>
                <p14:cNvContentPartPr/>
                <p14:nvPr/>
              </p14:nvContentPartPr>
              <p14:xfrm>
                <a:off x="6376994" y="618865"/>
                <a:ext cx="196560" cy="3668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EE046D3-4360-4EF8-91EE-E831EBF153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68354" y="609865"/>
                  <a:ext cx="214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C9155D03-2092-431C-874F-75F3F0B0D16A}"/>
                    </a:ext>
                  </a:extLst>
                </p14:cNvPr>
                <p14:cNvContentPartPr/>
                <p14:nvPr/>
              </p14:nvContentPartPr>
              <p14:xfrm>
                <a:off x="4263794" y="1187305"/>
                <a:ext cx="951120" cy="630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C9155D03-2092-431C-874F-75F3F0B0D16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55154" y="1178305"/>
                  <a:ext cx="968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C11D4C7-478A-4B67-BE06-980C370730B0}"/>
                    </a:ext>
                  </a:extLst>
                </p14:cNvPr>
                <p14:cNvContentPartPr/>
                <p14:nvPr/>
              </p14:nvContentPartPr>
              <p14:xfrm>
                <a:off x="4569794" y="1364785"/>
                <a:ext cx="380520" cy="2610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C11D4C7-478A-4B67-BE06-980C370730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61154" y="1356145"/>
                  <a:ext cx="398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5384076E-4205-4428-A5EF-FCF2A64C76AC}"/>
                    </a:ext>
                  </a:extLst>
                </p14:cNvPr>
                <p14:cNvContentPartPr/>
                <p14:nvPr/>
              </p14:nvContentPartPr>
              <p14:xfrm>
                <a:off x="5975234" y="1192345"/>
                <a:ext cx="672840" cy="29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5384076E-4205-4428-A5EF-FCF2A64C76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66234" y="1183705"/>
                  <a:ext cx="690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4C758549-981F-4A00-878A-7A4B6188EF3A}"/>
                    </a:ext>
                  </a:extLst>
                </p14:cNvPr>
                <p14:cNvContentPartPr/>
                <p14:nvPr/>
              </p14:nvContentPartPr>
              <p14:xfrm>
                <a:off x="6182954" y="1343545"/>
                <a:ext cx="289800" cy="2296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4C758549-981F-4A00-878A-7A4B6188EF3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73954" y="1334545"/>
                  <a:ext cx="307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5597E44-C5EB-41F1-BDF1-86B8A8AD96C9}"/>
                    </a:ext>
                  </a:extLst>
                </p14:cNvPr>
                <p14:cNvContentPartPr/>
                <p14:nvPr/>
              </p14:nvContentPartPr>
              <p14:xfrm>
                <a:off x="6994394" y="931345"/>
                <a:ext cx="77760" cy="1692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5597E44-C5EB-41F1-BDF1-86B8A8AD96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85394" y="922705"/>
                  <a:ext cx="95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20359BF-8E11-4BD6-BC23-BD683FCC28F5}"/>
                    </a:ext>
                  </a:extLst>
                </p14:cNvPr>
                <p14:cNvContentPartPr/>
                <p14:nvPr/>
              </p14:nvContentPartPr>
              <p14:xfrm>
                <a:off x="6948674" y="1065985"/>
                <a:ext cx="236880" cy="183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20359BF-8E11-4BD6-BC23-BD683FCC28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39674" y="1057345"/>
                  <a:ext cx="254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6CD980C2-BBDC-4650-B267-F649D5C0D160}"/>
                    </a:ext>
                  </a:extLst>
                </p14:cNvPr>
                <p14:cNvContentPartPr/>
                <p14:nvPr/>
              </p14:nvContentPartPr>
              <p14:xfrm>
                <a:off x="7345394" y="723985"/>
                <a:ext cx="522000" cy="3574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CD980C2-BBDC-4650-B267-F649D5C0D1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36754" y="714985"/>
                  <a:ext cx="5396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38E5BA84-894D-494B-BB92-620BD05B325A}"/>
                    </a:ext>
                  </a:extLst>
                </p14:cNvPr>
                <p14:cNvContentPartPr/>
                <p14:nvPr/>
              </p14:nvContentPartPr>
              <p14:xfrm>
                <a:off x="7886834" y="889585"/>
                <a:ext cx="208440" cy="1897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38E5BA84-894D-494B-BB92-620BD05B32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77834" y="880945"/>
                  <a:ext cx="2260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3DED883C-9AAB-4BFB-B045-36E8F71159FC}"/>
              </a:ext>
            </a:extLst>
          </p:cNvPr>
          <p:cNvGrpSpPr/>
          <p:nvPr/>
        </p:nvGrpSpPr>
        <p:grpSpPr>
          <a:xfrm>
            <a:off x="8499554" y="899665"/>
            <a:ext cx="333720" cy="169920"/>
            <a:chOff x="8499554" y="899665"/>
            <a:chExt cx="3337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DDFDE640-8CFD-46FF-BE94-6098D0E7DE0D}"/>
                    </a:ext>
                  </a:extLst>
                </p14:cNvPr>
                <p14:cNvContentPartPr/>
                <p14:nvPr/>
              </p14:nvContentPartPr>
              <p14:xfrm>
                <a:off x="8499554" y="899665"/>
                <a:ext cx="306000" cy="34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DDFDE640-8CFD-46FF-BE94-6098D0E7DE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90554" y="891025"/>
                  <a:ext cx="323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337B48A7-6A97-4DB0-AF63-686788C2EE10}"/>
                    </a:ext>
                  </a:extLst>
                </p14:cNvPr>
                <p14:cNvContentPartPr/>
                <p14:nvPr/>
              </p14:nvContentPartPr>
              <p14:xfrm>
                <a:off x="8584514" y="1041145"/>
                <a:ext cx="248760" cy="284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337B48A7-6A97-4DB0-AF63-686788C2EE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75874" y="1032505"/>
                  <a:ext cx="2664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788F0B1D-EE48-4572-B03E-924967254DFA}"/>
              </a:ext>
            </a:extLst>
          </p:cNvPr>
          <p:cNvGrpSpPr/>
          <p:nvPr/>
        </p:nvGrpSpPr>
        <p:grpSpPr>
          <a:xfrm>
            <a:off x="1800674" y="2687425"/>
            <a:ext cx="223560" cy="124200"/>
            <a:chOff x="1800674" y="2687425"/>
            <a:chExt cx="22356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940C9511-5451-45C8-BEE0-65E0DF44BBA6}"/>
                    </a:ext>
                  </a:extLst>
                </p14:cNvPr>
                <p14:cNvContentPartPr/>
                <p14:nvPr/>
              </p14:nvContentPartPr>
              <p14:xfrm>
                <a:off x="1800674" y="2687425"/>
                <a:ext cx="223560" cy="147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940C9511-5451-45C8-BEE0-65E0DF44BBA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92034" y="2678425"/>
                  <a:ext cx="241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B1E47CDB-F41C-42DE-BE79-B46C3082BC0B}"/>
                    </a:ext>
                  </a:extLst>
                </p14:cNvPr>
                <p14:cNvContentPartPr/>
                <p14:nvPr/>
              </p14:nvContentPartPr>
              <p14:xfrm>
                <a:off x="1808234" y="2784265"/>
                <a:ext cx="193320" cy="273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B1E47CDB-F41C-42DE-BE79-B46C3082BC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99234" y="2775625"/>
                  <a:ext cx="210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C07B6FE1-2498-44C3-83BE-A753B40F95B6}"/>
              </a:ext>
            </a:extLst>
          </p:cNvPr>
          <p:cNvGrpSpPr/>
          <p:nvPr/>
        </p:nvGrpSpPr>
        <p:grpSpPr>
          <a:xfrm>
            <a:off x="2646674" y="2345425"/>
            <a:ext cx="766080" cy="327600"/>
            <a:chOff x="2646674" y="2345425"/>
            <a:chExt cx="7660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5CBD513-B149-41D8-8C0A-CFBF0DB56479}"/>
                    </a:ext>
                  </a:extLst>
                </p14:cNvPr>
                <p14:cNvContentPartPr/>
                <p14:nvPr/>
              </p14:nvContentPartPr>
              <p14:xfrm>
                <a:off x="2646674" y="2345425"/>
                <a:ext cx="290160" cy="292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5CBD513-B149-41D8-8C0A-CFBF0DB564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38034" y="2336785"/>
                  <a:ext cx="307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A4458B0C-137E-46B8-B7F4-87E388EE5915}"/>
                    </a:ext>
                  </a:extLst>
                </p14:cNvPr>
                <p14:cNvContentPartPr/>
                <p14:nvPr/>
              </p14:nvContentPartPr>
              <p14:xfrm>
                <a:off x="2988314" y="2489785"/>
                <a:ext cx="46080" cy="1832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A4458B0C-137E-46B8-B7F4-87E388EE59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79314" y="2481145"/>
                  <a:ext cx="63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146BF076-B953-4719-B279-4CD1C548D851}"/>
                    </a:ext>
                  </a:extLst>
                </p14:cNvPr>
                <p14:cNvContentPartPr/>
                <p14:nvPr/>
              </p14:nvContentPartPr>
              <p14:xfrm>
                <a:off x="3006674" y="2400865"/>
                <a:ext cx="61200" cy="1360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146BF076-B953-4719-B279-4CD1C548D8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98034" y="2392225"/>
                  <a:ext cx="78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B4671B69-2D4D-4498-BB05-AF7385E63FA3}"/>
                    </a:ext>
                  </a:extLst>
                </p14:cNvPr>
                <p14:cNvContentPartPr/>
                <p14:nvPr/>
              </p14:nvContentPartPr>
              <p14:xfrm>
                <a:off x="3156434" y="2509945"/>
                <a:ext cx="256320" cy="1342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B4671B69-2D4D-4498-BB05-AF7385E63F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47794" y="2501305"/>
                  <a:ext cx="27396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3" name="Entrada de lápiz 172">
                <a:extLst>
                  <a:ext uri="{FF2B5EF4-FFF2-40B4-BE49-F238E27FC236}">
                    <a16:creationId xmlns:a16="http://schemas.microsoft.com/office/drawing/2014/main" id="{AA60437F-CBD4-4607-93CF-4B85F7F285F9}"/>
                  </a:ext>
                </a:extLst>
              </p14:cNvPr>
              <p14:cNvContentPartPr/>
              <p14:nvPr/>
            </p14:nvContentPartPr>
            <p14:xfrm>
              <a:off x="2574314" y="2790385"/>
              <a:ext cx="902160" cy="21240"/>
            </p14:xfrm>
          </p:contentPart>
        </mc:Choice>
        <mc:Fallback xmlns="">
          <p:pic>
            <p:nvPicPr>
              <p:cNvPr id="173" name="Entrada de lápiz 172">
                <a:extLst>
                  <a:ext uri="{FF2B5EF4-FFF2-40B4-BE49-F238E27FC236}">
                    <a16:creationId xmlns:a16="http://schemas.microsoft.com/office/drawing/2014/main" id="{AA60437F-CBD4-4607-93CF-4B85F7F285F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65314" y="2781385"/>
                <a:ext cx="919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A589439F-01C3-41BD-845E-E37C588B3A25}"/>
                  </a:ext>
                </a:extLst>
              </p14:cNvPr>
              <p14:cNvContentPartPr/>
              <p14:nvPr/>
            </p14:nvContentPartPr>
            <p14:xfrm>
              <a:off x="2887514" y="2945185"/>
              <a:ext cx="411840" cy="29592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A589439F-01C3-41BD-845E-E37C588B3A2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78514" y="2936545"/>
                <a:ext cx="42948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upo 190">
            <a:extLst>
              <a:ext uri="{FF2B5EF4-FFF2-40B4-BE49-F238E27FC236}">
                <a16:creationId xmlns:a16="http://schemas.microsoft.com/office/drawing/2014/main" id="{7188F63A-108C-4778-99FD-D5BFE16768B6}"/>
              </a:ext>
            </a:extLst>
          </p:cNvPr>
          <p:cNvGrpSpPr/>
          <p:nvPr/>
        </p:nvGrpSpPr>
        <p:grpSpPr>
          <a:xfrm>
            <a:off x="3911354" y="2369545"/>
            <a:ext cx="1398600" cy="422640"/>
            <a:chOff x="3911354" y="2369545"/>
            <a:chExt cx="139860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E689E5A8-9B96-4BEC-A22D-DB7425A039B1}"/>
                    </a:ext>
                  </a:extLst>
                </p14:cNvPr>
                <p14:cNvContentPartPr/>
                <p14:nvPr/>
              </p14:nvContentPartPr>
              <p14:xfrm>
                <a:off x="4003154" y="2519665"/>
                <a:ext cx="26280" cy="2437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E689E5A8-9B96-4BEC-A22D-DB7425A039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94514" y="2511025"/>
                  <a:ext cx="43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60BECF43-6C94-4CFF-A1A0-CBA797F72870}"/>
                    </a:ext>
                  </a:extLst>
                </p14:cNvPr>
                <p14:cNvContentPartPr/>
                <p14:nvPr/>
              </p14:nvContentPartPr>
              <p14:xfrm>
                <a:off x="3911354" y="2702905"/>
                <a:ext cx="254880" cy="212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60BECF43-6C94-4CFF-A1A0-CBA797F728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02714" y="2694265"/>
                  <a:ext cx="272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1D17FDAA-E2D5-451A-B04E-48D134AC23F6}"/>
                    </a:ext>
                  </a:extLst>
                </p14:cNvPr>
                <p14:cNvContentPartPr/>
                <p14:nvPr/>
              </p14:nvContentPartPr>
              <p14:xfrm>
                <a:off x="4460354" y="2369545"/>
                <a:ext cx="509040" cy="2804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1D17FDAA-E2D5-451A-B04E-48D134AC23F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51354" y="2360905"/>
                  <a:ext cx="526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1497888-680A-48AF-8D94-8DDCE3A693B1}"/>
                    </a:ext>
                  </a:extLst>
                </p14:cNvPr>
                <p14:cNvContentPartPr/>
                <p14:nvPr/>
              </p14:nvContentPartPr>
              <p14:xfrm>
                <a:off x="5015834" y="2421745"/>
                <a:ext cx="201240" cy="1634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1497888-680A-48AF-8D94-8DDCE3A693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06834" y="2412745"/>
                  <a:ext cx="218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258845AC-3B1F-44D6-A0E5-4D071016C7FA}"/>
                    </a:ext>
                  </a:extLst>
                </p14:cNvPr>
                <p14:cNvContentPartPr/>
                <p14:nvPr/>
              </p14:nvContentPartPr>
              <p14:xfrm>
                <a:off x="4469354" y="2752585"/>
                <a:ext cx="840600" cy="396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258845AC-3B1F-44D6-A0E5-4D071016C7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60714" y="2743945"/>
                  <a:ext cx="85824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3" name="Entrada de lápiz 182">
                <a:extLst>
                  <a:ext uri="{FF2B5EF4-FFF2-40B4-BE49-F238E27FC236}">
                    <a16:creationId xmlns:a16="http://schemas.microsoft.com/office/drawing/2014/main" id="{042A982D-20D5-434E-A63F-6CF105B83BBE}"/>
                  </a:ext>
                </a:extLst>
              </p14:cNvPr>
              <p14:cNvContentPartPr/>
              <p14:nvPr/>
            </p14:nvContentPartPr>
            <p14:xfrm>
              <a:off x="4732874" y="2928985"/>
              <a:ext cx="469800" cy="236520"/>
            </p14:xfrm>
          </p:contentPart>
        </mc:Choice>
        <mc:Fallback xmlns="">
          <p:pic>
            <p:nvPicPr>
              <p:cNvPr id="183" name="Entrada de lápiz 182">
                <a:extLst>
                  <a:ext uri="{FF2B5EF4-FFF2-40B4-BE49-F238E27FC236}">
                    <a16:creationId xmlns:a16="http://schemas.microsoft.com/office/drawing/2014/main" id="{042A982D-20D5-434E-A63F-6CF105B83BB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24234" y="2919985"/>
                <a:ext cx="487440" cy="25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upo 189">
            <a:extLst>
              <a:ext uri="{FF2B5EF4-FFF2-40B4-BE49-F238E27FC236}">
                <a16:creationId xmlns:a16="http://schemas.microsoft.com/office/drawing/2014/main" id="{E707E050-4DA4-41AE-8756-0AE25B52AD38}"/>
              </a:ext>
            </a:extLst>
          </p:cNvPr>
          <p:cNvGrpSpPr/>
          <p:nvPr/>
        </p:nvGrpSpPr>
        <p:grpSpPr>
          <a:xfrm>
            <a:off x="5904674" y="2183425"/>
            <a:ext cx="1526040" cy="579240"/>
            <a:chOff x="5904674" y="2183425"/>
            <a:chExt cx="152604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B40F084-2CF3-493A-ADCF-7AF45C574A28}"/>
                    </a:ext>
                  </a:extLst>
                </p14:cNvPr>
                <p14:cNvContentPartPr/>
                <p14:nvPr/>
              </p14:nvContentPartPr>
              <p14:xfrm>
                <a:off x="5904674" y="2667265"/>
                <a:ext cx="294120" cy="3168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B40F084-2CF3-493A-ADCF-7AF45C574A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95674" y="2658625"/>
                  <a:ext cx="311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541AB426-CC41-4FCB-A825-A383D0C9AF33}"/>
                    </a:ext>
                  </a:extLst>
                </p14:cNvPr>
                <p14:cNvContentPartPr/>
                <p14:nvPr/>
              </p14:nvContentPartPr>
              <p14:xfrm>
                <a:off x="6591554" y="2341105"/>
                <a:ext cx="102600" cy="2703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541AB426-CC41-4FCB-A825-A383D0C9AF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82914" y="2332105"/>
                  <a:ext cx="120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29C36F74-72DD-4136-B6AE-9DBA81890D78}"/>
                    </a:ext>
                  </a:extLst>
                </p14:cNvPr>
                <p14:cNvContentPartPr/>
                <p14:nvPr/>
              </p14:nvContentPartPr>
              <p14:xfrm>
                <a:off x="6786674" y="2183425"/>
                <a:ext cx="34200" cy="11520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29C36F74-72DD-4136-B6AE-9DBA81890D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78034" y="2174425"/>
                  <a:ext cx="51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7671E31E-2616-45C3-9611-2D8AB95C070F}"/>
                    </a:ext>
                  </a:extLst>
                </p14:cNvPr>
                <p14:cNvContentPartPr/>
                <p14:nvPr/>
              </p14:nvContentPartPr>
              <p14:xfrm>
                <a:off x="6951194" y="2196745"/>
                <a:ext cx="172800" cy="3488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7671E31E-2616-45C3-9611-2D8AB95C07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42194" y="2187745"/>
                  <a:ext cx="190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06362FDA-8FFB-4C26-B08E-67745D1BC95A}"/>
                    </a:ext>
                  </a:extLst>
                </p14:cNvPr>
                <p14:cNvContentPartPr/>
                <p14:nvPr/>
              </p14:nvContentPartPr>
              <p14:xfrm>
                <a:off x="6435314" y="2737105"/>
                <a:ext cx="995400" cy="255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06362FDA-8FFB-4C26-B08E-67745D1BC95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26314" y="2728105"/>
                  <a:ext cx="101304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9" name="Entrada de lápiz 188">
                <a:extLst>
                  <a:ext uri="{FF2B5EF4-FFF2-40B4-BE49-F238E27FC236}">
                    <a16:creationId xmlns:a16="http://schemas.microsoft.com/office/drawing/2014/main" id="{4B9EA857-E0E3-4E51-9BF7-E26403677C34}"/>
                  </a:ext>
                </a:extLst>
              </p14:cNvPr>
              <p14:cNvContentPartPr/>
              <p14:nvPr/>
            </p14:nvContentPartPr>
            <p14:xfrm>
              <a:off x="6738434" y="2888305"/>
              <a:ext cx="431280" cy="286200"/>
            </p14:xfrm>
          </p:contentPart>
        </mc:Choice>
        <mc:Fallback xmlns="">
          <p:pic>
            <p:nvPicPr>
              <p:cNvPr id="189" name="Entrada de lápiz 188">
                <a:extLst>
                  <a:ext uri="{FF2B5EF4-FFF2-40B4-BE49-F238E27FC236}">
                    <a16:creationId xmlns:a16="http://schemas.microsoft.com/office/drawing/2014/main" id="{4B9EA857-E0E3-4E51-9BF7-E26403677C3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29434" y="2879305"/>
                <a:ext cx="448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3" name="Entrada de lápiz 192">
                <a:extLst>
                  <a:ext uri="{FF2B5EF4-FFF2-40B4-BE49-F238E27FC236}">
                    <a16:creationId xmlns:a16="http://schemas.microsoft.com/office/drawing/2014/main" id="{118B730C-CCF4-4DB8-935E-BCC9174FBD44}"/>
                  </a:ext>
                </a:extLst>
              </p14:cNvPr>
              <p14:cNvContentPartPr/>
              <p14:nvPr/>
            </p14:nvContentPartPr>
            <p14:xfrm>
              <a:off x="7772354" y="2753305"/>
              <a:ext cx="204840" cy="16200"/>
            </p14:xfrm>
          </p:contentPart>
        </mc:Choice>
        <mc:Fallback xmlns="">
          <p:pic>
            <p:nvPicPr>
              <p:cNvPr id="193" name="Entrada de lápiz 192">
                <a:extLst>
                  <a:ext uri="{FF2B5EF4-FFF2-40B4-BE49-F238E27FC236}">
                    <a16:creationId xmlns:a16="http://schemas.microsoft.com/office/drawing/2014/main" id="{118B730C-CCF4-4DB8-935E-BCC9174FBD4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63354" y="2744305"/>
                <a:ext cx="22248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upo 206">
            <a:extLst>
              <a:ext uri="{FF2B5EF4-FFF2-40B4-BE49-F238E27FC236}">
                <a16:creationId xmlns:a16="http://schemas.microsoft.com/office/drawing/2014/main" id="{26FAB29B-945E-40CA-838A-AEF830C2FCC0}"/>
              </a:ext>
            </a:extLst>
          </p:cNvPr>
          <p:cNvGrpSpPr/>
          <p:nvPr/>
        </p:nvGrpSpPr>
        <p:grpSpPr>
          <a:xfrm>
            <a:off x="7792154" y="2061025"/>
            <a:ext cx="3512160" cy="571320"/>
            <a:chOff x="7792154" y="2061025"/>
            <a:chExt cx="351216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350CEE0-DF57-4F5D-BA6E-BE4E6673D7A5}"/>
                    </a:ext>
                  </a:extLst>
                </p14:cNvPr>
                <p14:cNvContentPartPr/>
                <p14:nvPr/>
              </p14:nvContentPartPr>
              <p14:xfrm>
                <a:off x="7792154" y="2597425"/>
                <a:ext cx="182160" cy="331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350CEE0-DF57-4F5D-BA6E-BE4E6673D7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83154" y="2588785"/>
                  <a:ext cx="199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954A778A-9343-4144-8508-58C23EA9A1E1}"/>
                    </a:ext>
                  </a:extLst>
                </p14:cNvPr>
                <p14:cNvContentPartPr/>
                <p14:nvPr/>
              </p14:nvContentPartPr>
              <p14:xfrm>
                <a:off x="8234954" y="2291065"/>
                <a:ext cx="520200" cy="3196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954A778A-9343-4144-8508-58C23EA9A1E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25954" y="2282065"/>
                  <a:ext cx="5378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B1DF0FB2-8CB4-4277-8B3C-F40293026CE9}"/>
                    </a:ext>
                  </a:extLst>
                </p14:cNvPr>
                <p14:cNvContentPartPr/>
                <p14:nvPr/>
              </p14:nvContentPartPr>
              <p14:xfrm>
                <a:off x="8778554" y="2474305"/>
                <a:ext cx="58320" cy="1479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B1DF0FB2-8CB4-4277-8B3C-F40293026C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69554" y="2465665"/>
                  <a:ext cx="75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B583C3F4-8F2A-48FE-BF2C-5F0963356F6B}"/>
                    </a:ext>
                  </a:extLst>
                </p14:cNvPr>
                <p14:cNvContentPartPr/>
                <p14:nvPr/>
              </p14:nvContentPartPr>
              <p14:xfrm>
                <a:off x="8733914" y="2405905"/>
                <a:ext cx="89280" cy="1450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B583C3F4-8F2A-48FE-BF2C-5F0963356F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25274" y="2397265"/>
                  <a:ext cx="106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1AB3D124-2402-4020-B0FC-C7A9BC80BD6B}"/>
                    </a:ext>
                  </a:extLst>
                </p14:cNvPr>
                <p14:cNvContentPartPr/>
                <p14:nvPr/>
              </p14:nvContentPartPr>
              <p14:xfrm>
                <a:off x="8880794" y="2521465"/>
                <a:ext cx="276120" cy="1108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1AB3D124-2402-4020-B0FC-C7A9BC80BD6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71794" y="2512465"/>
                  <a:ext cx="293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EE18E495-4DC1-41F1-84AC-7402CC083177}"/>
                    </a:ext>
                  </a:extLst>
                </p14:cNvPr>
                <p14:cNvContentPartPr/>
                <p14:nvPr/>
              </p14:nvContentPartPr>
              <p14:xfrm>
                <a:off x="9232874" y="2417785"/>
                <a:ext cx="237240" cy="1375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EE18E495-4DC1-41F1-84AC-7402CC08317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24234" y="2409145"/>
                  <a:ext cx="254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6A2D1552-1E85-4262-AEFE-A9B4C037AF75}"/>
                    </a:ext>
                  </a:extLst>
                </p14:cNvPr>
                <p14:cNvContentPartPr/>
                <p14:nvPr/>
              </p14:nvContentPartPr>
              <p14:xfrm>
                <a:off x="9629594" y="2309425"/>
                <a:ext cx="382320" cy="2829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6A2D1552-1E85-4262-AEFE-A9B4C037AF7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20594" y="2300785"/>
                  <a:ext cx="399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76C68348-4482-45C1-B205-F3D1C5BF88DC}"/>
                    </a:ext>
                  </a:extLst>
                </p14:cNvPr>
                <p14:cNvContentPartPr/>
                <p14:nvPr/>
              </p14:nvContentPartPr>
              <p14:xfrm>
                <a:off x="10093634" y="2432545"/>
                <a:ext cx="197640" cy="1476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76C68348-4482-45C1-B205-F3D1C5BF88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84994" y="2423545"/>
                  <a:ext cx="21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2DFE447E-5F49-4B03-8E22-4A981D33B3B6}"/>
                    </a:ext>
                  </a:extLst>
                </p14:cNvPr>
                <p14:cNvContentPartPr/>
                <p14:nvPr/>
              </p14:nvContentPartPr>
              <p14:xfrm>
                <a:off x="10417274" y="2512105"/>
                <a:ext cx="198000" cy="259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2DFE447E-5F49-4B03-8E22-4A981D33B3B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08274" y="2503465"/>
                  <a:ext cx="215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297349DF-5DB1-4DC8-AD6D-B3830A5CC5DB}"/>
                    </a:ext>
                  </a:extLst>
                </p14:cNvPr>
                <p14:cNvContentPartPr/>
                <p14:nvPr/>
              </p14:nvContentPartPr>
              <p14:xfrm>
                <a:off x="10812554" y="2212945"/>
                <a:ext cx="99000" cy="2779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297349DF-5DB1-4DC8-AD6D-B3830A5CC5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03554" y="2203945"/>
                  <a:ext cx="116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DC099A23-5451-4DB7-95E8-A04B99E40373}"/>
                    </a:ext>
                  </a:extLst>
                </p14:cNvPr>
                <p14:cNvContentPartPr/>
                <p14:nvPr/>
              </p14:nvContentPartPr>
              <p14:xfrm>
                <a:off x="10941074" y="2103865"/>
                <a:ext cx="43560" cy="10080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DC099A23-5451-4DB7-95E8-A04B99E4037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932434" y="2094865"/>
                  <a:ext cx="61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7671A800-1A66-4080-91C6-7D3ED9689660}"/>
                    </a:ext>
                  </a:extLst>
                </p14:cNvPr>
                <p14:cNvContentPartPr/>
                <p14:nvPr/>
              </p14:nvContentPartPr>
              <p14:xfrm>
                <a:off x="11080394" y="2061025"/>
                <a:ext cx="223920" cy="4665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671A800-1A66-4080-91C6-7D3ED96896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71394" y="2052025"/>
                  <a:ext cx="241560" cy="48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5" name="Entrada de lápiz 204">
                <a:extLst>
                  <a:ext uri="{FF2B5EF4-FFF2-40B4-BE49-F238E27FC236}">
                    <a16:creationId xmlns:a16="http://schemas.microsoft.com/office/drawing/2014/main" id="{57D7E01B-135A-4397-A425-F04C8F665A8D}"/>
                  </a:ext>
                </a:extLst>
              </p14:cNvPr>
              <p14:cNvContentPartPr/>
              <p14:nvPr/>
            </p14:nvContentPartPr>
            <p14:xfrm>
              <a:off x="8504594" y="2775985"/>
              <a:ext cx="2873520" cy="39600"/>
            </p14:xfrm>
          </p:contentPart>
        </mc:Choice>
        <mc:Fallback xmlns="">
          <p:pic>
            <p:nvPicPr>
              <p:cNvPr id="205" name="Entrada de lápiz 204">
                <a:extLst>
                  <a:ext uri="{FF2B5EF4-FFF2-40B4-BE49-F238E27FC236}">
                    <a16:creationId xmlns:a16="http://schemas.microsoft.com/office/drawing/2014/main" id="{57D7E01B-135A-4397-A425-F04C8F665A8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495594" y="2766985"/>
                <a:ext cx="28911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6" name="Entrada de lápiz 205">
                <a:extLst>
                  <a:ext uri="{FF2B5EF4-FFF2-40B4-BE49-F238E27FC236}">
                    <a16:creationId xmlns:a16="http://schemas.microsoft.com/office/drawing/2014/main" id="{BF6E2C5E-EE2B-4B16-81E4-B0BA5FA5369C}"/>
                  </a:ext>
                </a:extLst>
              </p14:cNvPr>
              <p14:cNvContentPartPr/>
              <p14:nvPr/>
            </p14:nvContentPartPr>
            <p14:xfrm>
              <a:off x="9611594" y="3024385"/>
              <a:ext cx="609480" cy="306360"/>
            </p14:xfrm>
          </p:contentPart>
        </mc:Choice>
        <mc:Fallback xmlns="">
          <p:pic>
            <p:nvPicPr>
              <p:cNvPr id="206" name="Entrada de lápiz 205">
                <a:extLst>
                  <a:ext uri="{FF2B5EF4-FFF2-40B4-BE49-F238E27FC236}">
                    <a16:creationId xmlns:a16="http://schemas.microsoft.com/office/drawing/2014/main" id="{BF6E2C5E-EE2B-4B16-81E4-B0BA5FA5369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02594" y="3015385"/>
                <a:ext cx="62712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upo 209">
            <a:extLst>
              <a:ext uri="{FF2B5EF4-FFF2-40B4-BE49-F238E27FC236}">
                <a16:creationId xmlns:a16="http://schemas.microsoft.com/office/drawing/2014/main" id="{569132FA-6161-44F5-96BD-1C213CD35138}"/>
              </a:ext>
            </a:extLst>
          </p:cNvPr>
          <p:cNvGrpSpPr/>
          <p:nvPr/>
        </p:nvGrpSpPr>
        <p:grpSpPr>
          <a:xfrm>
            <a:off x="502154" y="486745"/>
            <a:ext cx="1022400" cy="1363320"/>
            <a:chOff x="502154" y="486745"/>
            <a:chExt cx="1022400" cy="13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DD5D719F-2E58-4BD2-B748-D081FA9CB257}"/>
                    </a:ext>
                  </a:extLst>
                </p14:cNvPr>
                <p14:cNvContentPartPr/>
                <p14:nvPr/>
              </p14:nvContentPartPr>
              <p14:xfrm>
                <a:off x="502154" y="486745"/>
                <a:ext cx="703080" cy="194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DD5D719F-2E58-4BD2-B748-D081FA9CB25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3154" y="477745"/>
                  <a:ext cx="72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04969ED4-53FD-40A0-B00B-228FC79E8988}"/>
                    </a:ext>
                  </a:extLst>
                </p14:cNvPr>
                <p14:cNvContentPartPr/>
                <p14:nvPr/>
              </p14:nvContentPartPr>
              <p14:xfrm>
                <a:off x="514394" y="514105"/>
                <a:ext cx="1010160" cy="13359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04969ED4-53FD-40A0-B00B-228FC79E898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5754" y="505105"/>
                  <a:ext cx="1027800" cy="135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1" name="Entrada de lápiz 210">
                <a:extLst>
                  <a:ext uri="{FF2B5EF4-FFF2-40B4-BE49-F238E27FC236}">
                    <a16:creationId xmlns:a16="http://schemas.microsoft.com/office/drawing/2014/main" id="{8F1FAD30-5735-4772-8CA4-0D16828C62B0}"/>
                  </a:ext>
                </a:extLst>
              </p14:cNvPr>
              <p14:cNvContentPartPr/>
              <p14:nvPr/>
            </p14:nvContentPartPr>
            <p14:xfrm>
              <a:off x="7742474" y="1937905"/>
              <a:ext cx="3971520" cy="1797480"/>
            </p14:xfrm>
          </p:contentPart>
        </mc:Choice>
        <mc:Fallback xmlns="">
          <p:pic>
            <p:nvPicPr>
              <p:cNvPr id="211" name="Entrada de lápiz 210">
                <a:extLst>
                  <a:ext uri="{FF2B5EF4-FFF2-40B4-BE49-F238E27FC236}">
                    <a16:creationId xmlns:a16="http://schemas.microsoft.com/office/drawing/2014/main" id="{8F1FAD30-5735-4772-8CA4-0D16828C62B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733834" y="1929265"/>
                <a:ext cx="3989160" cy="18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627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8A967BAE-5AD7-4A5C-93A7-9371F1881C28}"/>
              </a:ext>
            </a:extLst>
          </p:cNvPr>
          <p:cNvGrpSpPr/>
          <p:nvPr/>
        </p:nvGrpSpPr>
        <p:grpSpPr>
          <a:xfrm>
            <a:off x="507194" y="288745"/>
            <a:ext cx="537120" cy="330840"/>
            <a:chOff x="507194" y="288745"/>
            <a:chExt cx="53712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57B2C3B8-D5D6-4F4D-AAAF-A99B2DA99FC8}"/>
                    </a:ext>
                  </a:extLst>
                </p14:cNvPr>
                <p14:cNvContentPartPr/>
                <p14:nvPr/>
              </p14:nvContentPartPr>
              <p14:xfrm>
                <a:off x="507194" y="356785"/>
                <a:ext cx="278640" cy="2156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57B2C3B8-D5D6-4F4D-AAAF-A99B2DA99F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194" y="348145"/>
                  <a:ext cx="296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7C476AA9-42F8-4DE4-99F5-35190B9E4B2D}"/>
                    </a:ext>
                  </a:extLst>
                </p14:cNvPr>
                <p14:cNvContentPartPr/>
                <p14:nvPr/>
              </p14:nvContentPartPr>
              <p14:xfrm>
                <a:off x="841274" y="288745"/>
                <a:ext cx="203040" cy="3308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7C476AA9-42F8-4DE4-99F5-35190B9E4B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2634" y="279745"/>
                  <a:ext cx="22068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0B4970F-0AB9-47C2-9BB8-FB3E60D8484B}"/>
              </a:ext>
            </a:extLst>
          </p:cNvPr>
          <p:cNvGrpSpPr/>
          <p:nvPr/>
        </p:nvGrpSpPr>
        <p:grpSpPr>
          <a:xfrm>
            <a:off x="1416554" y="348505"/>
            <a:ext cx="491760" cy="276480"/>
            <a:chOff x="1416554" y="348505"/>
            <a:chExt cx="4917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5236C3F-C78A-4032-96DE-034F06254815}"/>
                    </a:ext>
                  </a:extLst>
                </p14:cNvPr>
                <p14:cNvContentPartPr/>
                <p14:nvPr/>
              </p14:nvContentPartPr>
              <p14:xfrm>
                <a:off x="1689434" y="348505"/>
                <a:ext cx="6480" cy="205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5236C3F-C78A-4032-96DE-034F062548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0794" y="339865"/>
                  <a:ext cx="24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99ACF49F-3CFC-41F5-AC17-20768922087C}"/>
                    </a:ext>
                  </a:extLst>
                </p14:cNvPr>
                <p14:cNvContentPartPr/>
                <p14:nvPr/>
              </p14:nvContentPartPr>
              <p14:xfrm>
                <a:off x="1416554" y="364345"/>
                <a:ext cx="491760" cy="2606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99ACF49F-3CFC-41F5-AC17-2076892208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7554" y="355705"/>
                  <a:ext cx="5094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F68176C-FA4D-4F84-9CC0-FE1BC5E2C92C}"/>
              </a:ext>
            </a:extLst>
          </p:cNvPr>
          <p:cNvGrpSpPr/>
          <p:nvPr/>
        </p:nvGrpSpPr>
        <p:grpSpPr>
          <a:xfrm>
            <a:off x="2571434" y="278305"/>
            <a:ext cx="1340280" cy="291960"/>
            <a:chOff x="2571434" y="278305"/>
            <a:chExt cx="134028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5D8D2028-4BDA-4AA0-8F99-154776B780C4}"/>
                    </a:ext>
                  </a:extLst>
                </p14:cNvPr>
                <p14:cNvContentPartPr/>
                <p14:nvPr/>
              </p14:nvContentPartPr>
              <p14:xfrm>
                <a:off x="2571434" y="363265"/>
                <a:ext cx="419760" cy="200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D8D2028-4BDA-4AA0-8F99-154776B780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2794" y="354625"/>
                  <a:ext cx="437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6B382FC-A489-4951-95C7-01B5FD950CA4}"/>
                    </a:ext>
                  </a:extLst>
                </p14:cNvPr>
                <p14:cNvContentPartPr/>
                <p14:nvPr/>
              </p14:nvContentPartPr>
              <p14:xfrm>
                <a:off x="3124394" y="294865"/>
                <a:ext cx="133920" cy="2754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6B382FC-A489-4951-95C7-01B5FD950C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15754" y="285865"/>
                  <a:ext cx="151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0AB2F14-0814-426E-B873-2CCDD46A4822}"/>
                    </a:ext>
                  </a:extLst>
                </p14:cNvPr>
                <p14:cNvContentPartPr/>
                <p14:nvPr/>
              </p14:nvContentPartPr>
              <p14:xfrm>
                <a:off x="2953754" y="312145"/>
                <a:ext cx="412920" cy="262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0AB2F14-0814-426E-B873-2CCDD46A48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45114" y="303505"/>
                  <a:ext cx="430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B1765A3-D5CD-478A-8C07-0EF559015DBF}"/>
                    </a:ext>
                  </a:extLst>
                </p14:cNvPr>
                <p14:cNvContentPartPr/>
                <p14:nvPr/>
              </p14:nvContentPartPr>
              <p14:xfrm>
                <a:off x="3041954" y="441385"/>
                <a:ext cx="423720" cy="52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B1765A3-D5CD-478A-8C07-0EF559015D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3314" y="432385"/>
                  <a:ext cx="441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6BA9299-B860-4277-AAF2-884A3F7987D5}"/>
                    </a:ext>
                  </a:extLst>
                </p14:cNvPr>
                <p14:cNvContentPartPr/>
                <p14:nvPr/>
              </p14:nvContentPartPr>
              <p14:xfrm>
                <a:off x="3543074" y="278305"/>
                <a:ext cx="368640" cy="2782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6BA9299-B860-4277-AAF2-884A3F7987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4434" y="269305"/>
                  <a:ext cx="386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EA9EFFF-3B36-4F36-989B-A6156F5A8AA9}"/>
                    </a:ext>
                  </a:extLst>
                </p14:cNvPr>
                <p14:cNvContentPartPr/>
                <p14:nvPr/>
              </p14:nvContentPartPr>
              <p14:xfrm>
                <a:off x="3669794" y="405385"/>
                <a:ext cx="209880" cy="410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EA9EFFF-3B36-4F36-989B-A6156F5A8A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60794" y="396745"/>
                  <a:ext cx="2275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F3D1E4A4-23E6-43CE-9455-1BDD847090D7}"/>
              </a:ext>
            </a:extLst>
          </p:cNvPr>
          <p:cNvGrpSpPr/>
          <p:nvPr/>
        </p:nvGrpSpPr>
        <p:grpSpPr>
          <a:xfrm>
            <a:off x="654074" y="1219705"/>
            <a:ext cx="5999760" cy="2287440"/>
            <a:chOff x="654074" y="1219705"/>
            <a:chExt cx="5999760" cy="22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AB72CEE-E617-4946-86B9-C29AAD7B1CB8}"/>
                    </a:ext>
                  </a:extLst>
                </p14:cNvPr>
                <p14:cNvContentPartPr/>
                <p14:nvPr/>
              </p14:nvContentPartPr>
              <p14:xfrm>
                <a:off x="1921274" y="2334625"/>
                <a:ext cx="636480" cy="15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AB72CEE-E617-4946-86B9-C29AAD7B1CB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12274" y="2325625"/>
                  <a:ext cx="654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B41F49E-080B-4BE8-8C7D-A930F855167F}"/>
                    </a:ext>
                  </a:extLst>
                </p14:cNvPr>
                <p14:cNvContentPartPr/>
                <p14:nvPr/>
              </p14:nvContentPartPr>
              <p14:xfrm>
                <a:off x="2274074" y="2448025"/>
                <a:ext cx="263520" cy="2160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B41F49E-080B-4BE8-8C7D-A930F85516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5074" y="2439385"/>
                  <a:ext cx="281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9D38DFC0-6EFE-4333-BC14-FA488914D756}"/>
                    </a:ext>
                  </a:extLst>
                </p14:cNvPr>
                <p14:cNvContentPartPr/>
                <p14:nvPr/>
              </p14:nvContentPartPr>
              <p14:xfrm>
                <a:off x="654074" y="1413745"/>
                <a:ext cx="884880" cy="782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9D38DFC0-6EFE-4333-BC14-FA488914D7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5074" y="1404745"/>
                  <a:ext cx="90252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355F762-F73B-4B11-BC92-E3187090F622}"/>
                    </a:ext>
                  </a:extLst>
                </p14:cNvPr>
                <p14:cNvContentPartPr/>
                <p14:nvPr/>
              </p14:nvContentPartPr>
              <p14:xfrm>
                <a:off x="1673234" y="1597345"/>
                <a:ext cx="29520" cy="196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355F762-F73B-4B11-BC92-E3187090F6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64594" y="1588345"/>
                  <a:ext cx="47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AF95FEB-D7DD-4A28-8475-71BCA2978BEA}"/>
                    </a:ext>
                  </a:extLst>
                </p14:cNvPr>
                <p14:cNvContentPartPr/>
                <p14:nvPr/>
              </p14:nvContentPartPr>
              <p14:xfrm>
                <a:off x="1558754" y="1754665"/>
                <a:ext cx="185400" cy="118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AF95FEB-D7DD-4A28-8475-71BCA2978B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49754" y="1745665"/>
                  <a:ext cx="203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37CEAFC-C16E-4EFF-8E94-199734F2B279}"/>
                    </a:ext>
                  </a:extLst>
                </p14:cNvPr>
                <p14:cNvContentPartPr/>
                <p14:nvPr/>
              </p14:nvContentPartPr>
              <p14:xfrm>
                <a:off x="1940354" y="1978585"/>
                <a:ext cx="176400" cy="1944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37CEAFC-C16E-4EFF-8E94-199734F2B2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31354" y="1969945"/>
                  <a:ext cx="194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94BB1B6-24DF-4C1B-B48B-6330675CE949}"/>
                    </a:ext>
                  </a:extLst>
                </p14:cNvPr>
                <p14:cNvContentPartPr/>
                <p14:nvPr/>
              </p14:nvContentPartPr>
              <p14:xfrm>
                <a:off x="2201354" y="2027185"/>
                <a:ext cx="47520" cy="1440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94BB1B6-24DF-4C1B-B48B-6330675CE9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92714" y="2018185"/>
                  <a:ext cx="65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A9BB447-5173-48B6-A9D6-5CC631BBED0D}"/>
                    </a:ext>
                  </a:extLst>
                </p14:cNvPr>
                <p14:cNvContentPartPr/>
                <p14:nvPr/>
              </p14:nvContentPartPr>
              <p14:xfrm>
                <a:off x="2222234" y="1948345"/>
                <a:ext cx="57240" cy="138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A9BB447-5173-48B6-A9D6-5CC631BBED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13234" y="1939705"/>
                  <a:ext cx="74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643BBBE-AFFE-4C98-ADA4-C96D9491B697}"/>
                    </a:ext>
                  </a:extLst>
                </p14:cNvPr>
                <p14:cNvContentPartPr/>
                <p14:nvPr/>
              </p14:nvContentPartPr>
              <p14:xfrm>
                <a:off x="2346794" y="2015665"/>
                <a:ext cx="239040" cy="1846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643BBBE-AFFE-4C98-ADA4-C96D9491B6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37794" y="2007025"/>
                  <a:ext cx="256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F310F55-9D57-4CF7-8761-A70C236B950D}"/>
                    </a:ext>
                  </a:extLst>
                </p14:cNvPr>
                <p14:cNvContentPartPr/>
                <p14:nvPr/>
              </p14:nvContentPartPr>
              <p14:xfrm>
                <a:off x="1192634" y="1219705"/>
                <a:ext cx="3392640" cy="301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F310F55-9D57-4CF7-8761-A70C236B95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3634" y="1210705"/>
                  <a:ext cx="3410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A946CB9-0C3F-446B-86A7-5BED09D3684D}"/>
                    </a:ext>
                  </a:extLst>
                </p14:cNvPr>
                <p14:cNvContentPartPr/>
                <p14:nvPr/>
              </p14:nvContentPartPr>
              <p14:xfrm>
                <a:off x="3288194" y="1594465"/>
                <a:ext cx="231120" cy="2678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A946CB9-0C3F-446B-86A7-5BED09D368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79554" y="1585825"/>
                  <a:ext cx="248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0A6FEDD8-D2CD-4D75-908E-843F04B69003}"/>
                    </a:ext>
                  </a:extLst>
                </p14:cNvPr>
                <p14:cNvContentPartPr/>
                <p14:nvPr/>
              </p14:nvContentPartPr>
              <p14:xfrm>
                <a:off x="3567914" y="1647745"/>
                <a:ext cx="281880" cy="3420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0A6FEDD8-D2CD-4D75-908E-843F04B690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59274" y="1639105"/>
                  <a:ext cx="2995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45BCB3E-8AD0-4E49-8F4A-186C662E641A}"/>
                    </a:ext>
                  </a:extLst>
                </p14:cNvPr>
                <p14:cNvContentPartPr/>
                <p14:nvPr/>
              </p14:nvContentPartPr>
              <p14:xfrm>
                <a:off x="3755114" y="1831705"/>
                <a:ext cx="374040" cy="167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45BCB3E-8AD0-4E49-8F4A-186C662E64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46114" y="1823065"/>
                  <a:ext cx="391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BFDA330-C554-4D8A-AE4B-2167E48CD3B6}"/>
                    </a:ext>
                  </a:extLst>
                </p14:cNvPr>
                <p14:cNvContentPartPr/>
                <p14:nvPr/>
              </p14:nvContentPartPr>
              <p14:xfrm>
                <a:off x="4529114" y="1367665"/>
                <a:ext cx="160920" cy="94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BFDA330-C554-4D8A-AE4B-2167E48CD3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20474" y="1358665"/>
                  <a:ext cx="178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A55857D7-1856-4B20-A1CD-6D56AA7516D4}"/>
                    </a:ext>
                  </a:extLst>
                </p14:cNvPr>
                <p14:cNvContentPartPr/>
                <p14:nvPr/>
              </p14:nvContentPartPr>
              <p14:xfrm>
                <a:off x="5243714" y="1342465"/>
                <a:ext cx="119880" cy="87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A55857D7-1856-4B20-A1CD-6D56AA7516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34714" y="1333465"/>
                  <a:ext cx="13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7E5A476-E3BC-4C56-874A-D98DC21243D9}"/>
                    </a:ext>
                  </a:extLst>
                </p14:cNvPr>
                <p14:cNvContentPartPr/>
                <p14:nvPr/>
              </p14:nvContentPartPr>
              <p14:xfrm>
                <a:off x="5436674" y="1383865"/>
                <a:ext cx="1112400" cy="356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7E5A476-E3BC-4C56-874A-D98DC21243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28034" y="1374865"/>
                  <a:ext cx="1130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4BE839CD-2DA1-4A6B-A41F-3419F60386C3}"/>
                    </a:ext>
                  </a:extLst>
                </p14:cNvPr>
                <p14:cNvContentPartPr/>
                <p14:nvPr/>
              </p14:nvContentPartPr>
              <p14:xfrm>
                <a:off x="5692274" y="1405105"/>
                <a:ext cx="437760" cy="9644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4BE839CD-2DA1-4A6B-A41F-3419F60386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83274" y="1396105"/>
                  <a:ext cx="455400" cy="9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203761D-2473-4E8E-BEBA-E233425150BE}"/>
                    </a:ext>
                  </a:extLst>
                </p14:cNvPr>
                <p14:cNvContentPartPr/>
                <p14:nvPr/>
              </p14:nvContentPartPr>
              <p14:xfrm>
                <a:off x="6335234" y="1953025"/>
                <a:ext cx="318600" cy="3106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203761D-2473-4E8E-BEBA-E233425150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26594" y="1944025"/>
                  <a:ext cx="336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EAA47C3-CC19-423B-826D-043A49C180AB}"/>
                    </a:ext>
                  </a:extLst>
                </p14:cNvPr>
                <p14:cNvContentPartPr/>
                <p14:nvPr/>
              </p14:nvContentPartPr>
              <p14:xfrm>
                <a:off x="1156994" y="2181625"/>
                <a:ext cx="4932360" cy="13255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EAA47C3-CC19-423B-826D-043A49C180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7994" y="2172985"/>
                  <a:ext cx="4950000" cy="13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019CBCC-063E-462B-9579-07F4E425D276}"/>
                    </a:ext>
                  </a:extLst>
                </p14:cNvPr>
                <p14:cNvContentPartPr/>
                <p14:nvPr/>
              </p14:nvContentPartPr>
              <p14:xfrm>
                <a:off x="5679674" y="2390785"/>
                <a:ext cx="838080" cy="4690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019CBCC-063E-462B-9579-07F4E425D2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70674" y="2381785"/>
                  <a:ext cx="855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DAAFDD8-A1FA-4DC7-82ED-0183FFCC5870}"/>
                    </a:ext>
                  </a:extLst>
                </p14:cNvPr>
                <p14:cNvContentPartPr/>
                <p14:nvPr/>
              </p14:nvContentPartPr>
              <p14:xfrm>
                <a:off x="5403914" y="2249305"/>
                <a:ext cx="20160" cy="1782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DAAFDD8-A1FA-4DC7-82ED-0183FFCC58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95274" y="2240665"/>
                  <a:ext cx="37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C0C75513-C5D6-457C-97F9-6EA4AFF473D7}"/>
                    </a:ext>
                  </a:extLst>
                </p14:cNvPr>
                <p14:cNvContentPartPr/>
                <p14:nvPr/>
              </p14:nvContentPartPr>
              <p14:xfrm>
                <a:off x="5293034" y="2408785"/>
                <a:ext cx="190440" cy="68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C0C75513-C5D6-457C-97F9-6EA4AFF473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84034" y="2400145"/>
                  <a:ext cx="208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06C3A9A-A27F-4844-B012-D93C0E3B29D6}"/>
                    </a:ext>
                  </a:extLst>
                </p14:cNvPr>
                <p14:cNvContentPartPr/>
                <p14:nvPr/>
              </p14:nvContentPartPr>
              <p14:xfrm>
                <a:off x="5080274" y="2742505"/>
                <a:ext cx="230760" cy="2106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06C3A9A-A27F-4844-B012-D93C0E3B29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71634" y="2733865"/>
                  <a:ext cx="248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D2B3D5D-DE3E-4417-8953-49164B9C82D2}"/>
                    </a:ext>
                  </a:extLst>
                </p14:cNvPr>
                <p14:cNvContentPartPr/>
                <p14:nvPr/>
              </p14:nvContentPartPr>
              <p14:xfrm>
                <a:off x="5389514" y="2811985"/>
                <a:ext cx="239040" cy="1245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D2B3D5D-DE3E-4417-8953-49164B9C82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80874" y="2803345"/>
                  <a:ext cx="256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07466DF-1DE4-4905-8998-07C2FF4F8E1D}"/>
                    </a:ext>
                  </a:extLst>
                </p14:cNvPr>
                <p14:cNvContentPartPr/>
                <p14:nvPr/>
              </p14:nvContentPartPr>
              <p14:xfrm>
                <a:off x="6145514" y="2858785"/>
                <a:ext cx="34920" cy="5450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07466DF-1DE4-4905-8998-07C2FF4F8E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36874" y="2850145"/>
                  <a:ext cx="52560" cy="56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A979B294-51A8-4E99-8E51-4C1D1CC4DE0B}"/>
              </a:ext>
            </a:extLst>
          </p:cNvPr>
          <p:cNvGrpSpPr/>
          <p:nvPr/>
        </p:nvGrpSpPr>
        <p:grpSpPr>
          <a:xfrm>
            <a:off x="6523154" y="1323745"/>
            <a:ext cx="1100880" cy="596520"/>
            <a:chOff x="6523154" y="1323745"/>
            <a:chExt cx="1100880" cy="59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CCDF7A5-47D6-467C-B3D1-C1FF7F01C6B1}"/>
                    </a:ext>
                  </a:extLst>
                </p14:cNvPr>
                <p14:cNvContentPartPr/>
                <p14:nvPr/>
              </p14:nvContentPartPr>
              <p14:xfrm>
                <a:off x="6523154" y="1323745"/>
                <a:ext cx="196200" cy="1231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CCDF7A5-47D6-467C-B3D1-C1FF7F01C6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14154" y="1315105"/>
                  <a:ext cx="213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B0662D0F-011A-42D0-8E89-0702A05745F9}"/>
                    </a:ext>
                  </a:extLst>
                </p14:cNvPr>
                <p14:cNvContentPartPr/>
                <p14:nvPr/>
              </p14:nvContentPartPr>
              <p14:xfrm>
                <a:off x="7010234" y="1532185"/>
                <a:ext cx="309600" cy="2692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B0662D0F-011A-42D0-8E89-0702A05745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01594" y="1523545"/>
                  <a:ext cx="327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6C8AB24-6392-473B-8FC8-D4D612BF1E5C}"/>
                    </a:ext>
                  </a:extLst>
                </p14:cNvPr>
                <p14:cNvContentPartPr/>
                <p14:nvPr/>
              </p14:nvContentPartPr>
              <p14:xfrm>
                <a:off x="7399034" y="1748185"/>
                <a:ext cx="225000" cy="1720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6C8AB24-6392-473B-8FC8-D4D612BF1E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90394" y="1739185"/>
                  <a:ext cx="24264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215BE17C-280D-4AAE-8416-9114D324C9CE}"/>
                  </a:ext>
                </a:extLst>
              </p14:cNvPr>
              <p14:cNvContentPartPr/>
              <p14:nvPr/>
            </p14:nvContentPartPr>
            <p14:xfrm>
              <a:off x="6061634" y="3368185"/>
              <a:ext cx="68400" cy="15336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215BE17C-280D-4AAE-8416-9114D324C9C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52994" y="3359185"/>
                <a:ext cx="8604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upo 55">
            <a:extLst>
              <a:ext uri="{FF2B5EF4-FFF2-40B4-BE49-F238E27FC236}">
                <a16:creationId xmlns:a16="http://schemas.microsoft.com/office/drawing/2014/main" id="{7DC8AC88-9732-4179-9FCC-4958FE2CE8AB}"/>
              </a:ext>
            </a:extLst>
          </p:cNvPr>
          <p:cNvGrpSpPr/>
          <p:nvPr/>
        </p:nvGrpSpPr>
        <p:grpSpPr>
          <a:xfrm>
            <a:off x="8006714" y="1492585"/>
            <a:ext cx="1267920" cy="359640"/>
            <a:chOff x="8006714" y="1492585"/>
            <a:chExt cx="126792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6834BC2-11A3-403D-BC7A-A3151525A98B}"/>
                    </a:ext>
                  </a:extLst>
                </p14:cNvPr>
                <p14:cNvContentPartPr/>
                <p14:nvPr/>
              </p14:nvContentPartPr>
              <p14:xfrm>
                <a:off x="8006714" y="1680865"/>
                <a:ext cx="270720" cy="169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6834BC2-11A3-403D-BC7A-A3151525A9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97714" y="1671865"/>
                  <a:ext cx="288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931E134-97C9-49CA-B4F4-A32BA5C0CEE4}"/>
                    </a:ext>
                  </a:extLst>
                </p14:cNvPr>
                <p14:cNvContentPartPr/>
                <p14:nvPr/>
              </p14:nvContentPartPr>
              <p14:xfrm>
                <a:off x="8015354" y="1821625"/>
                <a:ext cx="239400" cy="306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931E134-97C9-49CA-B4F4-A32BA5C0CE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06714" y="1812985"/>
                  <a:ext cx="257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BE20B63-9CBE-47C8-B65B-0E73D308CAB8}"/>
                    </a:ext>
                  </a:extLst>
                </p14:cNvPr>
                <p14:cNvContentPartPr/>
                <p14:nvPr/>
              </p14:nvContentPartPr>
              <p14:xfrm>
                <a:off x="8530874" y="1492585"/>
                <a:ext cx="472680" cy="3596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BE20B63-9CBE-47C8-B65B-0E73D308CA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21874" y="1483945"/>
                  <a:ext cx="4903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D83A8D1-2EA7-43F2-9275-5A9C2519612F}"/>
                    </a:ext>
                  </a:extLst>
                </p14:cNvPr>
                <p14:cNvContentPartPr/>
                <p14:nvPr/>
              </p14:nvContentPartPr>
              <p14:xfrm>
                <a:off x="9030194" y="1576465"/>
                <a:ext cx="244440" cy="1875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D83A8D1-2EA7-43F2-9275-5A9C251961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21194" y="1567825"/>
                  <a:ext cx="2620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CD0707D-8EDB-40F7-8FE5-B64C97F2FE15}"/>
              </a:ext>
            </a:extLst>
          </p:cNvPr>
          <p:cNvGrpSpPr/>
          <p:nvPr/>
        </p:nvGrpSpPr>
        <p:grpSpPr>
          <a:xfrm>
            <a:off x="7155674" y="2145625"/>
            <a:ext cx="1986840" cy="160560"/>
            <a:chOff x="7155674" y="2145625"/>
            <a:chExt cx="198684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6679A96-05C4-47A4-AA64-08F03124FAE6}"/>
                    </a:ext>
                  </a:extLst>
                </p14:cNvPr>
                <p14:cNvContentPartPr/>
                <p14:nvPr/>
              </p14:nvContentPartPr>
              <p14:xfrm>
                <a:off x="7155674" y="2145625"/>
                <a:ext cx="1986840" cy="21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6679A96-05C4-47A4-AA64-08F03124FA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6674" y="2136985"/>
                  <a:ext cx="2004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E27F8D0D-9999-43A5-86FC-B165B46AC868}"/>
                    </a:ext>
                  </a:extLst>
                </p14:cNvPr>
                <p14:cNvContentPartPr/>
                <p14:nvPr/>
              </p14:nvContentPartPr>
              <p14:xfrm>
                <a:off x="7163234" y="2276305"/>
                <a:ext cx="1932840" cy="298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E27F8D0D-9999-43A5-86FC-B165B46AC8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54234" y="2267305"/>
                  <a:ext cx="195048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E27DCF9F-7E3D-4950-92D7-B272C4AC9E24}"/>
              </a:ext>
            </a:extLst>
          </p:cNvPr>
          <p:cNvGrpSpPr/>
          <p:nvPr/>
        </p:nvGrpSpPr>
        <p:grpSpPr>
          <a:xfrm>
            <a:off x="1452554" y="636145"/>
            <a:ext cx="2660040" cy="287280"/>
            <a:chOff x="1452554" y="636145"/>
            <a:chExt cx="266004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AEC4F18-0CF5-4B73-9E77-FA2472CEFDC4}"/>
                    </a:ext>
                  </a:extLst>
                </p14:cNvPr>
                <p14:cNvContentPartPr/>
                <p14:nvPr/>
              </p14:nvContentPartPr>
              <p14:xfrm>
                <a:off x="1452554" y="636145"/>
                <a:ext cx="2458440" cy="1548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AEC4F18-0CF5-4B73-9E77-FA2472CEFD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43554" y="627145"/>
                  <a:ext cx="2476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4F16162A-BDAC-4F4D-9D8D-11F1AF53EEF2}"/>
                    </a:ext>
                  </a:extLst>
                </p14:cNvPr>
                <p14:cNvContentPartPr/>
                <p14:nvPr/>
              </p14:nvContentPartPr>
              <p14:xfrm>
                <a:off x="1609154" y="759625"/>
                <a:ext cx="2503440" cy="1638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4F16162A-BDAC-4F4D-9D8D-11F1AF53EE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00514" y="750625"/>
                  <a:ext cx="2521080" cy="18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9421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605985-0226-46BA-8077-0FC34268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747712"/>
            <a:ext cx="11077575" cy="536257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4E71C2FD-DBE6-4AAC-8013-1A5D4BA788FE}"/>
              </a:ext>
            </a:extLst>
          </p:cNvPr>
          <p:cNvGrpSpPr/>
          <p:nvPr/>
        </p:nvGrpSpPr>
        <p:grpSpPr>
          <a:xfrm>
            <a:off x="2434634" y="3534145"/>
            <a:ext cx="410040" cy="262440"/>
            <a:chOff x="2434634" y="3534145"/>
            <a:chExt cx="4100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1B4D4E76-849A-40A9-BE32-54B590B1155C}"/>
                    </a:ext>
                  </a:extLst>
                </p14:cNvPr>
                <p14:cNvContentPartPr/>
                <p14:nvPr/>
              </p14:nvContentPartPr>
              <p14:xfrm>
                <a:off x="2587994" y="3535585"/>
                <a:ext cx="61920" cy="1875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1B4D4E76-849A-40A9-BE32-54B590B1155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8994" y="3526945"/>
                  <a:ext cx="79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40A752D-1FC6-43E1-B8AD-21F4BBFCBEA5}"/>
                    </a:ext>
                  </a:extLst>
                </p14:cNvPr>
                <p14:cNvContentPartPr/>
                <p14:nvPr/>
              </p14:nvContentPartPr>
              <p14:xfrm>
                <a:off x="2434634" y="3534145"/>
                <a:ext cx="410040" cy="2624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40A752D-1FC6-43E1-B8AD-21F4BBFCBE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25634" y="3525145"/>
                  <a:ext cx="42768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7E4782D-17B8-48F2-8AA5-D14CD260F115}"/>
              </a:ext>
            </a:extLst>
          </p:cNvPr>
          <p:cNvGrpSpPr/>
          <p:nvPr/>
        </p:nvGrpSpPr>
        <p:grpSpPr>
          <a:xfrm>
            <a:off x="3214394" y="3530545"/>
            <a:ext cx="997560" cy="244080"/>
            <a:chOff x="3214394" y="3530545"/>
            <a:chExt cx="99756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402CC0D-621E-403A-9463-C288F846D3D0}"/>
                    </a:ext>
                  </a:extLst>
                </p14:cNvPr>
                <p14:cNvContentPartPr/>
                <p14:nvPr/>
              </p14:nvContentPartPr>
              <p14:xfrm>
                <a:off x="3214394" y="3635665"/>
                <a:ext cx="325440" cy="1234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402CC0D-621E-403A-9463-C288F846D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05754" y="3627025"/>
                  <a:ext cx="34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62C4B3B-5C27-434F-9197-4CA4CC1371B9}"/>
                    </a:ext>
                  </a:extLst>
                </p14:cNvPr>
                <p14:cNvContentPartPr/>
                <p14:nvPr/>
              </p14:nvContentPartPr>
              <p14:xfrm>
                <a:off x="3708314" y="3554665"/>
                <a:ext cx="85320" cy="2199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62C4B3B-5C27-434F-9197-4CA4CC1371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99314" y="3546025"/>
                  <a:ext cx="102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2E9F584-DD3B-425B-88D2-2419367DBFE1}"/>
                    </a:ext>
                  </a:extLst>
                </p14:cNvPr>
                <p14:cNvContentPartPr/>
                <p14:nvPr/>
              </p14:nvContentPartPr>
              <p14:xfrm>
                <a:off x="3643874" y="3563665"/>
                <a:ext cx="314640" cy="47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2E9F584-DD3B-425B-88D2-2419367DBFE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35234" y="3555025"/>
                  <a:ext cx="332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85D0C8B-4C5C-4A13-88B1-EEF1456ABEDA}"/>
                    </a:ext>
                  </a:extLst>
                </p14:cNvPr>
                <p14:cNvContentPartPr/>
                <p14:nvPr/>
              </p14:nvContentPartPr>
              <p14:xfrm>
                <a:off x="3649634" y="3693625"/>
                <a:ext cx="336600" cy="345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85D0C8B-4C5C-4A13-88B1-EEF1456ABED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40994" y="3684985"/>
                  <a:ext cx="354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0401071-617E-4D78-9BA0-10CD460659CC}"/>
                    </a:ext>
                  </a:extLst>
                </p14:cNvPr>
                <p14:cNvContentPartPr/>
                <p14:nvPr/>
              </p14:nvContentPartPr>
              <p14:xfrm>
                <a:off x="4043474" y="3600385"/>
                <a:ext cx="39240" cy="1472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0401071-617E-4D78-9BA0-10CD460659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34834" y="3591385"/>
                  <a:ext cx="56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F01FCD9-5F67-4346-9896-6A41FDAA0530}"/>
                    </a:ext>
                  </a:extLst>
                </p14:cNvPr>
                <p14:cNvContentPartPr/>
                <p14:nvPr/>
              </p14:nvContentPartPr>
              <p14:xfrm>
                <a:off x="3938354" y="3530545"/>
                <a:ext cx="273600" cy="149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F01FCD9-5F67-4346-9896-6A41FDAA053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29714" y="3521545"/>
                  <a:ext cx="2912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CF461E4-F7A1-4C51-A000-A87BF76BC8D3}"/>
              </a:ext>
            </a:extLst>
          </p:cNvPr>
          <p:cNvGrpSpPr/>
          <p:nvPr/>
        </p:nvGrpSpPr>
        <p:grpSpPr>
          <a:xfrm>
            <a:off x="7296794" y="2727385"/>
            <a:ext cx="395280" cy="213840"/>
            <a:chOff x="7296794" y="2727385"/>
            <a:chExt cx="39528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82990D6-1986-4C8A-A223-38B16CE9D3ED}"/>
                    </a:ext>
                  </a:extLst>
                </p14:cNvPr>
                <p14:cNvContentPartPr/>
                <p14:nvPr/>
              </p14:nvContentPartPr>
              <p14:xfrm>
                <a:off x="7531514" y="2769865"/>
                <a:ext cx="47880" cy="1198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82990D6-1986-4C8A-A223-38B16CE9D3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2514" y="2761225"/>
                  <a:ext cx="65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2180CF4-E2E0-4217-9468-5457728F3148}"/>
                    </a:ext>
                  </a:extLst>
                </p14:cNvPr>
                <p14:cNvContentPartPr/>
                <p14:nvPr/>
              </p14:nvContentPartPr>
              <p14:xfrm>
                <a:off x="7296794" y="2727385"/>
                <a:ext cx="395280" cy="2138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2180CF4-E2E0-4217-9468-5457728F31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88154" y="2718745"/>
                  <a:ext cx="41292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52CFBF6-3C05-452A-8A4B-B787EF74AAB1}"/>
              </a:ext>
            </a:extLst>
          </p:cNvPr>
          <p:cNvGrpSpPr/>
          <p:nvPr/>
        </p:nvGrpSpPr>
        <p:grpSpPr>
          <a:xfrm>
            <a:off x="8020034" y="2710825"/>
            <a:ext cx="717480" cy="286200"/>
            <a:chOff x="8020034" y="2710825"/>
            <a:chExt cx="7174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9E28E02-CEE5-4B72-80CC-0A3A0670B32B}"/>
                    </a:ext>
                  </a:extLst>
                </p14:cNvPr>
                <p14:cNvContentPartPr/>
                <p14:nvPr/>
              </p14:nvContentPartPr>
              <p14:xfrm>
                <a:off x="8020034" y="2766625"/>
                <a:ext cx="219960" cy="1861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9E28E02-CEE5-4B72-80CC-0A3A0670B32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11034" y="2757625"/>
                  <a:ext cx="237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A224548-B699-4AF0-B033-7B87EBB43583}"/>
                    </a:ext>
                  </a:extLst>
                </p14:cNvPr>
                <p14:cNvContentPartPr/>
                <p14:nvPr/>
              </p14:nvContentPartPr>
              <p14:xfrm>
                <a:off x="8254394" y="2710825"/>
                <a:ext cx="483120" cy="2862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A224548-B699-4AF0-B033-7B87EBB435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45754" y="2702185"/>
                  <a:ext cx="500760" cy="30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444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589227-E796-4178-82C6-0EAF06C9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572" y="0"/>
            <a:ext cx="12192000" cy="4050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05EB735-8BA6-4881-90A2-F7813201ED60}"/>
                  </a:ext>
                </a:extLst>
              </p14:cNvPr>
              <p14:cNvContentPartPr/>
              <p14:nvPr/>
            </p14:nvContentPartPr>
            <p14:xfrm>
              <a:off x="1662434" y="234385"/>
              <a:ext cx="37800" cy="417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05EB735-8BA6-4881-90A2-F7813201ED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3434" y="225385"/>
                <a:ext cx="554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15E4C9E-6C60-4449-BF23-E72D5DB73C72}"/>
                  </a:ext>
                </a:extLst>
              </p14:cNvPr>
              <p14:cNvContentPartPr/>
              <p14:nvPr/>
            </p14:nvContentPartPr>
            <p14:xfrm>
              <a:off x="1698074" y="405385"/>
              <a:ext cx="24840" cy="2880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15E4C9E-6C60-4449-BF23-E72D5DB73C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9434" y="396385"/>
                <a:ext cx="424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o 63">
            <a:extLst>
              <a:ext uri="{FF2B5EF4-FFF2-40B4-BE49-F238E27FC236}">
                <a16:creationId xmlns:a16="http://schemas.microsoft.com/office/drawing/2014/main" id="{B8BA38A7-FD27-4F9A-B7D2-661463867388}"/>
              </a:ext>
            </a:extLst>
          </p:cNvPr>
          <p:cNvGrpSpPr/>
          <p:nvPr/>
        </p:nvGrpSpPr>
        <p:grpSpPr>
          <a:xfrm>
            <a:off x="6724394" y="3656185"/>
            <a:ext cx="3539160" cy="2282040"/>
            <a:chOff x="6724394" y="3656185"/>
            <a:chExt cx="3539160" cy="22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3B4BE76-516E-4550-A710-58A624A3A121}"/>
                    </a:ext>
                  </a:extLst>
                </p14:cNvPr>
                <p14:cNvContentPartPr/>
                <p14:nvPr/>
              </p14:nvContentPartPr>
              <p14:xfrm>
                <a:off x="6724394" y="4266025"/>
                <a:ext cx="741600" cy="6775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3B4BE76-516E-4550-A710-58A624A3A1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15394" y="4257385"/>
                  <a:ext cx="75924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82C3DC4-155D-4867-9EAB-1DFB747DF5DB}"/>
                    </a:ext>
                  </a:extLst>
                </p14:cNvPr>
                <p14:cNvContentPartPr/>
                <p14:nvPr/>
              </p14:nvContentPartPr>
              <p14:xfrm>
                <a:off x="7203194" y="4401745"/>
                <a:ext cx="36720" cy="1170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82C3DC4-155D-4867-9EAB-1DFB747DF5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94194" y="4392745"/>
                  <a:ext cx="54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6224C58E-64CD-48B5-8F47-4005A197272E}"/>
                    </a:ext>
                  </a:extLst>
                </p14:cNvPr>
                <p14:cNvContentPartPr/>
                <p14:nvPr/>
              </p14:nvContentPartPr>
              <p14:xfrm>
                <a:off x="7148834" y="4487785"/>
                <a:ext cx="124200" cy="183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6224C58E-64CD-48B5-8F47-4005A19727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40194" y="4478785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1B24D55-6F29-4CAA-B9FF-290EC67337FA}"/>
                    </a:ext>
                  </a:extLst>
                </p14:cNvPr>
                <p14:cNvContentPartPr/>
                <p14:nvPr/>
              </p14:nvContentPartPr>
              <p14:xfrm>
                <a:off x="7589834" y="4662025"/>
                <a:ext cx="173520" cy="2556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1B24D55-6F29-4CAA-B9FF-290EC67337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81194" y="4653025"/>
                  <a:ext cx="191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631F59F-E303-4E4C-AA70-BFA26FECBCF7}"/>
                    </a:ext>
                  </a:extLst>
                </p14:cNvPr>
                <p14:cNvContentPartPr/>
                <p14:nvPr/>
              </p14:nvContentPartPr>
              <p14:xfrm>
                <a:off x="7879274" y="4791265"/>
                <a:ext cx="19080" cy="1944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631F59F-E303-4E4C-AA70-BFA26FECBC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70274" y="4782265"/>
                  <a:ext cx="36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F4B17E0-F625-4298-8A04-A9DD5FE9A20B}"/>
                    </a:ext>
                  </a:extLst>
                </p14:cNvPr>
                <p14:cNvContentPartPr/>
                <p14:nvPr/>
              </p14:nvContentPartPr>
              <p14:xfrm>
                <a:off x="7770194" y="4854985"/>
                <a:ext cx="182520" cy="504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F4B17E0-F625-4298-8A04-A9DD5FE9A20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61554" y="4845985"/>
                  <a:ext cx="200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FA47B687-DCB2-4CB0-B3C1-DF8B4D6591A5}"/>
                    </a:ext>
                  </a:extLst>
                </p14:cNvPr>
                <p14:cNvContentPartPr/>
                <p14:nvPr/>
              </p14:nvContentPartPr>
              <p14:xfrm>
                <a:off x="8023994" y="4799905"/>
                <a:ext cx="13680" cy="1591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FA47B687-DCB2-4CB0-B3C1-DF8B4D6591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15354" y="4791265"/>
                  <a:ext cx="31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D84D641-FEE0-4883-95B6-B5F35AD837CD}"/>
                    </a:ext>
                  </a:extLst>
                </p14:cNvPr>
                <p14:cNvContentPartPr/>
                <p14:nvPr/>
              </p14:nvContentPartPr>
              <p14:xfrm>
                <a:off x="7960994" y="4824745"/>
                <a:ext cx="209520" cy="1645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D84D641-FEE0-4883-95B6-B5F35AD837C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52354" y="4815745"/>
                  <a:ext cx="227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CEC20F1-0467-4319-8293-1D5D922BE12E}"/>
                    </a:ext>
                  </a:extLst>
                </p14:cNvPr>
                <p14:cNvContentPartPr/>
                <p14:nvPr/>
              </p14:nvContentPartPr>
              <p14:xfrm>
                <a:off x="6861194" y="4092505"/>
                <a:ext cx="2255400" cy="2728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CEC20F1-0467-4319-8293-1D5D922BE1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52554" y="4083865"/>
                  <a:ext cx="2273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508F75E-83E8-41CE-8B44-4C949C17BF82}"/>
                    </a:ext>
                  </a:extLst>
                </p14:cNvPr>
                <p14:cNvContentPartPr/>
                <p14:nvPr/>
              </p14:nvContentPartPr>
              <p14:xfrm>
                <a:off x="7974674" y="3656185"/>
                <a:ext cx="287280" cy="2984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508F75E-83E8-41CE-8B44-4C949C17BF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6034" y="3647545"/>
                  <a:ext cx="304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34E1B2C-C44E-48D0-A4C7-C8DF847B02DD}"/>
                    </a:ext>
                  </a:extLst>
                </p14:cNvPr>
                <p14:cNvContentPartPr/>
                <p14:nvPr/>
              </p14:nvContentPartPr>
              <p14:xfrm>
                <a:off x="8326394" y="3833665"/>
                <a:ext cx="31680" cy="113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34E1B2C-C44E-48D0-A4C7-C8DF847B02D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17754" y="3824665"/>
                  <a:ext cx="49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C45710E-32AB-469A-9491-83A8B50C263F}"/>
                    </a:ext>
                  </a:extLst>
                </p14:cNvPr>
                <p14:cNvContentPartPr/>
                <p14:nvPr/>
              </p14:nvContentPartPr>
              <p14:xfrm>
                <a:off x="8257994" y="3837625"/>
                <a:ext cx="223200" cy="75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C45710E-32AB-469A-9491-83A8B50C263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49354" y="3828625"/>
                  <a:ext cx="240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DB3E740E-22FE-44E1-A80C-EC0195E7AD34}"/>
                    </a:ext>
                  </a:extLst>
                </p14:cNvPr>
                <p14:cNvContentPartPr/>
                <p14:nvPr/>
              </p14:nvContentPartPr>
              <p14:xfrm>
                <a:off x="8511794" y="3798385"/>
                <a:ext cx="58320" cy="1548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DB3E740E-22FE-44E1-A80C-EC0195E7AD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02794" y="3789745"/>
                  <a:ext cx="75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92D6340-54BA-48B5-AFA0-4D51BED664B2}"/>
                    </a:ext>
                  </a:extLst>
                </p14:cNvPr>
                <p14:cNvContentPartPr/>
                <p14:nvPr/>
              </p14:nvContentPartPr>
              <p14:xfrm>
                <a:off x="8485874" y="3797305"/>
                <a:ext cx="258480" cy="1746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92D6340-54BA-48B5-AFA0-4D51BED664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77234" y="3788665"/>
                  <a:ext cx="276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B769195-5FA6-4211-9B97-034E37F235C0}"/>
                    </a:ext>
                  </a:extLst>
                </p14:cNvPr>
                <p14:cNvContentPartPr/>
                <p14:nvPr/>
              </p14:nvContentPartPr>
              <p14:xfrm>
                <a:off x="9076274" y="4337665"/>
                <a:ext cx="90000" cy="2793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B769195-5FA6-4211-9B97-034E37F235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67634" y="4328665"/>
                  <a:ext cx="107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D99A93C-B702-449E-9308-D2975EB16D1C}"/>
                    </a:ext>
                  </a:extLst>
                </p14:cNvPr>
                <p14:cNvContentPartPr/>
                <p14:nvPr/>
              </p14:nvContentPartPr>
              <p14:xfrm>
                <a:off x="8917154" y="4641865"/>
                <a:ext cx="650520" cy="360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D99A93C-B702-449E-9308-D2975EB16D1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08154" y="4632865"/>
                  <a:ext cx="668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4111C9C-A203-4F51-815A-2A2FD47D9916}"/>
                    </a:ext>
                  </a:extLst>
                </p14:cNvPr>
                <p14:cNvContentPartPr/>
                <p14:nvPr/>
              </p14:nvContentPartPr>
              <p14:xfrm>
                <a:off x="9040994" y="4697665"/>
                <a:ext cx="323280" cy="2448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4111C9C-A203-4F51-815A-2A2FD47D99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31994" y="4688665"/>
                  <a:ext cx="340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366A8CE-43C5-461A-9D2F-6E1F3B872853}"/>
                    </a:ext>
                  </a:extLst>
                </p14:cNvPr>
                <p14:cNvContentPartPr/>
                <p14:nvPr/>
              </p14:nvContentPartPr>
              <p14:xfrm>
                <a:off x="9301994" y="4703785"/>
                <a:ext cx="252720" cy="2538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366A8CE-43C5-461A-9D2F-6E1F3B8728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93354" y="4694785"/>
                  <a:ext cx="270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C77D154-6D78-4E3B-9BF0-05D25C1BD9E7}"/>
                    </a:ext>
                  </a:extLst>
                </p14:cNvPr>
                <p14:cNvContentPartPr/>
                <p14:nvPr/>
              </p14:nvContentPartPr>
              <p14:xfrm>
                <a:off x="8972954" y="4970905"/>
                <a:ext cx="666720" cy="842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C77D154-6D78-4E3B-9BF0-05D25C1BD9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63954" y="4961905"/>
                  <a:ext cx="684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38333D6-A240-40E4-9962-AADF25802B12}"/>
                    </a:ext>
                  </a:extLst>
                </p14:cNvPr>
                <p14:cNvContentPartPr/>
                <p14:nvPr/>
              </p14:nvContentPartPr>
              <p14:xfrm>
                <a:off x="9193634" y="5104465"/>
                <a:ext cx="329400" cy="8337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38333D6-A240-40E4-9962-AADF25802B1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84994" y="5095825"/>
                  <a:ext cx="34704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ED5F9842-3D62-45B9-B103-C33CDF92BC32}"/>
                    </a:ext>
                  </a:extLst>
                </p14:cNvPr>
                <p14:cNvContentPartPr/>
                <p14:nvPr/>
              </p14:nvContentPartPr>
              <p14:xfrm>
                <a:off x="7228034" y="4992505"/>
                <a:ext cx="2260440" cy="9090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ED5F9842-3D62-45B9-B103-C33CDF92BC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19034" y="4983505"/>
                  <a:ext cx="227808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856B803-ECD9-414B-AFCD-6E4D33FE7498}"/>
                    </a:ext>
                  </a:extLst>
                </p14:cNvPr>
                <p14:cNvContentPartPr/>
                <p14:nvPr/>
              </p14:nvContentPartPr>
              <p14:xfrm>
                <a:off x="9754154" y="5279785"/>
                <a:ext cx="222840" cy="2865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856B803-ECD9-414B-AFCD-6E4D33FE749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45514" y="5271145"/>
                  <a:ext cx="240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87F0E2A-BE3C-458B-9DBD-BFF6E6F0D1D1}"/>
                    </a:ext>
                  </a:extLst>
                </p14:cNvPr>
                <p14:cNvContentPartPr/>
                <p14:nvPr/>
              </p14:nvContentPartPr>
              <p14:xfrm>
                <a:off x="10003274" y="5428105"/>
                <a:ext cx="260280" cy="1191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87F0E2A-BE3C-458B-9DBD-BFF6E6F0D1D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94634" y="5419105"/>
                  <a:ext cx="277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A325C951-76A9-406F-A809-200EE17E040F}"/>
              </a:ext>
            </a:extLst>
          </p:cNvPr>
          <p:cNvGrpSpPr/>
          <p:nvPr/>
        </p:nvGrpSpPr>
        <p:grpSpPr>
          <a:xfrm>
            <a:off x="2603474" y="1833145"/>
            <a:ext cx="1653480" cy="1887840"/>
            <a:chOff x="2603474" y="1833145"/>
            <a:chExt cx="1653480" cy="18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CF599A2-A471-45E7-B645-001AA8D926EB}"/>
                    </a:ext>
                  </a:extLst>
                </p14:cNvPr>
                <p14:cNvContentPartPr/>
                <p14:nvPr/>
              </p14:nvContentPartPr>
              <p14:xfrm>
                <a:off x="2872034" y="1833145"/>
                <a:ext cx="1384920" cy="1625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CF599A2-A471-45E7-B645-001AA8D926E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63394" y="1824505"/>
                  <a:ext cx="1402560" cy="16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769EB9B2-9E9A-4A47-9E8A-BD8C72F39F0D}"/>
                    </a:ext>
                  </a:extLst>
                </p14:cNvPr>
                <p14:cNvContentPartPr/>
                <p14:nvPr/>
              </p14:nvContentPartPr>
              <p14:xfrm>
                <a:off x="2603474" y="3373225"/>
                <a:ext cx="529200" cy="3477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769EB9B2-9E9A-4A47-9E8A-BD8C72F39F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94474" y="3364585"/>
                  <a:ext cx="54684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D2B1319D-FF0B-4461-9DEC-FB1287099454}"/>
              </a:ext>
            </a:extLst>
          </p:cNvPr>
          <p:cNvGrpSpPr/>
          <p:nvPr/>
        </p:nvGrpSpPr>
        <p:grpSpPr>
          <a:xfrm>
            <a:off x="5289434" y="5037505"/>
            <a:ext cx="936360" cy="390240"/>
            <a:chOff x="5289434" y="5037505"/>
            <a:chExt cx="93636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9CA6B122-DACA-418C-B669-59A8CF839CC7}"/>
                    </a:ext>
                  </a:extLst>
                </p14:cNvPr>
                <p14:cNvContentPartPr/>
                <p14:nvPr/>
              </p14:nvContentPartPr>
              <p14:xfrm>
                <a:off x="5289434" y="5155585"/>
                <a:ext cx="739800" cy="151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9CA6B122-DACA-418C-B669-59A8CF839C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80794" y="5146585"/>
                  <a:ext cx="757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5D6E0094-99D7-4A4D-8D84-69F661F5FDFA}"/>
                    </a:ext>
                  </a:extLst>
                </p14:cNvPr>
                <p14:cNvContentPartPr/>
                <p14:nvPr/>
              </p14:nvContentPartPr>
              <p14:xfrm>
                <a:off x="5915114" y="5037505"/>
                <a:ext cx="310680" cy="3902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5D6E0094-99D7-4A4D-8D84-69F661F5FD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06114" y="5028865"/>
                  <a:ext cx="32832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F5998082-A3E7-46BF-9975-4DDFCA85EC48}"/>
              </a:ext>
            </a:extLst>
          </p:cNvPr>
          <p:cNvGrpSpPr/>
          <p:nvPr/>
        </p:nvGrpSpPr>
        <p:grpSpPr>
          <a:xfrm>
            <a:off x="8342594" y="936745"/>
            <a:ext cx="1142640" cy="369720"/>
            <a:chOff x="8342594" y="936745"/>
            <a:chExt cx="114264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32AB123-217A-4F20-A09B-27B4BC91B706}"/>
                    </a:ext>
                  </a:extLst>
                </p14:cNvPr>
                <p14:cNvContentPartPr/>
                <p14:nvPr/>
              </p14:nvContentPartPr>
              <p14:xfrm>
                <a:off x="8342594" y="936745"/>
                <a:ext cx="234360" cy="303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32AB123-217A-4F20-A09B-27B4BC91B70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33594" y="927745"/>
                  <a:ext cx="2520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11EBD74-A1ED-46F9-8D41-12BF002124D4}"/>
                    </a:ext>
                  </a:extLst>
                </p14:cNvPr>
                <p14:cNvContentPartPr/>
                <p14:nvPr/>
              </p14:nvContentPartPr>
              <p14:xfrm>
                <a:off x="8735714" y="1109185"/>
                <a:ext cx="31320" cy="1764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11EBD74-A1ED-46F9-8D41-12BF002124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27074" y="1100545"/>
                  <a:ext cx="48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FD71DF66-5483-4472-9C2B-58C8CF315A9B}"/>
                    </a:ext>
                  </a:extLst>
                </p14:cNvPr>
                <p14:cNvContentPartPr/>
                <p14:nvPr/>
              </p14:nvContentPartPr>
              <p14:xfrm>
                <a:off x="8564714" y="1117825"/>
                <a:ext cx="294840" cy="784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FD71DF66-5483-4472-9C2B-58C8CF315A9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56074" y="1109185"/>
                  <a:ext cx="312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4E71937-E088-40DB-BFF9-3FBFF42F1D2C}"/>
                    </a:ext>
                  </a:extLst>
                </p14:cNvPr>
                <p14:cNvContentPartPr/>
                <p14:nvPr/>
              </p14:nvContentPartPr>
              <p14:xfrm>
                <a:off x="8924354" y="1091545"/>
                <a:ext cx="37440" cy="1944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4E71937-E088-40DB-BFF9-3FBFF42F1D2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15714" y="1082905"/>
                  <a:ext cx="55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D543756-C2CF-4523-AA78-D39FA96B203B}"/>
                    </a:ext>
                  </a:extLst>
                </p14:cNvPr>
                <p14:cNvContentPartPr/>
                <p14:nvPr/>
              </p14:nvContentPartPr>
              <p14:xfrm>
                <a:off x="8866394" y="1101985"/>
                <a:ext cx="263880" cy="2044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D543756-C2CF-4523-AA78-D39FA96B203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57394" y="1092985"/>
                  <a:ext cx="281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A9898D9-CCCF-4E03-A1F2-3EF2FC8DA7E8}"/>
                    </a:ext>
                  </a:extLst>
                </p14:cNvPr>
                <p14:cNvContentPartPr/>
                <p14:nvPr/>
              </p14:nvContentPartPr>
              <p14:xfrm>
                <a:off x="9224954" y="1111705"/>
                <a:ext cx="205200" cy="496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A9898D9-CCCF-4E03-A1F2-3EF2FC8DA7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15954" y="1102705"/>
                  <a:ext cx="222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4E319B2-F9E9-4DBE-9E04-09A92EAF3BBA}"/>
                    </a:ext>
                  </a:extLst>
                </p14:cNvPr>
                <p14:cNvContentPartPr/>
                <p14:nvPr/>
              </p14:nvContentPartPr>
              <p14:xfrm>
                <a:off x="9291914" y="1202425"/>
                <a:ext cx="193320" cy="248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4E319B2-F9E9-4DBE-9E04-09A92EAF3BB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82914" y="1193425"/>
                  <a:ext cx="2109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2C700312-735B-4BF1-AFCC-79F8067C5109}"/>
              </a:ext>
            </a:extLst>
          </p:cNvPr>
          <p:cNvGrpSpPr/>
          <p:nvPr/>
        </p:nvGrpSpPr>
        <p:grpSpPr>
          <a:xfrm>
            <a:off x="9651914" y="926305"/>
            <a:ext cx="1721520" cy="421560"/>
            <a:chOff x="9651914" y="926305"/>
            <a:chExt cx="172152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A8841FF-8A05-49D1-AFFF-C95CF80B01B6}"/>
                    </a:ext>
                  </a:extLst>
                </p14:cNvPr>
                <p14:cNvContentPartPr/>
                <p14:nvPr/>
              </p14:nvContentPartPr>
              <p14:xfrm>
                <a:off x="9651914" y="998665"/>
                <a:ext cx="152640" cy="2512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A8841FF-8A05-49D1-AFFF-C95CF80B01B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43274" y="989665"/>
                  <a:ext cx="170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0309D54-181B-4F77-949C-C7EAEE83BAF1}"/>
                    </a:ext>
                  </a:extLst>
                </p14:cNvPr>
                <p14:cNvContentPartPr/>
                <p14:nvPr/>
              </p14:nvContentPartPr>
              <p14:xfrm>
                <a:off x="9886274" y="1188745"/>
                <a:ext cx="94680" cy="1591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0309D54-181B-4F77-949C-C7EAEE83BAF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877274" y="1179745"/>
                  <a:ext cx="112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AAF286F-4E87-412E-AA09-AC8532D0AEE1}"/>
                    </a:ext>
                  </a:extLst>
                </p14:cNvPr>
                <p14:cNvContentPartPr/>
                <p14:nvPr/>
              </p14:nvContentPartPr>
              <p14:xfrm>
                <a:off x="10085354" y="989305"/>
                <a:ext cx="105480" cy="2149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AAF286F-4E87-412E-AA09-AC8532D0AEE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76354" y="980305"/>
                  <a:ext cx="123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7392B5C-CA4F-4454-A8C1-FC1DCFC136C7}"/>
                    </a:ext>
                  </a:extLst>
                </p14:cNvPr>
                <p14:cNvContentPartPr/>
                <p14:nvPr/>
              </p14:nvContentPartPr>
              <p14:xfrm>
                <a:off x="10157354" y="1028185"/>
                <a:ext cx="99720" cy="2026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7392B5C-CA4F-4454-A8C1-FC1DCFC136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48714" y="1019545"/>
                  <a:ext cx="117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84A0051B-7A8A-4C7A-969C-27CB90991D27}"/>
                    </a:ext>
                  </a:extLst>
                </p14:cNvPr>
                <p14:cNvContentPartPr/>
                <p14:nvPr/>
              </p14:nvContentPartPr>
              <p14:xfrm>
                <a:off x="10338794" y="926305"/>
                <a:ext cx="266400" cy="2606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84A0051B-7A8A-4C7A-969C-27CB90991D2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30154" y="917305"/>
                  <a:ext cx="284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2FF6D4F-3B36-4045-BA0F-6EA438F1C4BF}"/>
                    </a:ext>
                  </a:extLst>
                </p14:cNvPr>
                <p14:cNvContentPartPr/>
                <p14:nvPr/>
              </p14:nvContentPartPr>
              <p14:xfrm>
                <a:off x="10653794" y="1082185"/>
                <a:ext cx="288720" cy="196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2FF6D4F-3B36-4045-BA0F-6EA438F1C4B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644794" y="1073545"/>
                  <a:ext cx="306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114F5D9-912F-4F4E-9D6D-D6C5E2F798FF}"/>
                    </a:ext>
                  </a:extLst>
                </p14:cNvPr>
                <p14:cNvContentPartPr/>
                <p14:nvPr/>
              </p14:nvContentPartPr>
              <p14:xfrm>
                <a:off x="11114234" y="984265"/>
                <a:ext cx="259200" cy="410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114F5D9-912F-4F4E-9D6D-D6C5E2F798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105234" y="975625"/>
                  <a:ext cx="276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5DB5F21-6390-4252-AA1C-9C0DE8FC6A45}"/>
                    </a:ext>
                  </a:extLst>
                </p14:cNvPr>
                <p14:cNvContentPartPr/>
                <p14:nvPr/>
              </p14:nvContentPartPr>
              <p14:xfrm>
                <a:off x="11144834" y="1093705"/>
                <a:ext cx="188640" cy="118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5DB5F21-6390-4252-AA1C-9C0DE8FC6A4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136194" y="1085065"/>
                  <a:ext cx="20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69022E4F-2D56-4F7A-B59B-84AF97B8B547}"/>
              </a:ext>
            </a:extLst>
          </p:cNvPr>
          <p:cNvGrpSpPr/>
          <p:nvPr/>
        </p:nvGrpSpPr>
        <p:grpSpPr>
          <a:xfrm>
            <a:off x="9308114" y="1409065"/>
            <a:ext cx="2531880" cy="857520"/>
            <a:chOff x="9308114" y="1409065"/>
            <a:chExt cx="2531880" cy="85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3138EA3-2ECD-4FA0-B1C3-C2BC359AD979}"/>
                    </a:ext>
                  </a:extLst>
                </p14:cNvPr>
                <p14:cNvContentPartPr/>
                <p14:nvPr/>
              </p14:nvContentPartPr>
              <p14:xfrm>
                <a:off x="9308114" y="1875265"/>
                <a:ext cx="219240" cy="252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3138EA3-2ECD-4FA0-B1C3-C2BC359AD97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99114" y="1866625"/>
                  <a:ext cx="236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DFBD3DA4-9BAA-4528-9AD4-7F162E22A0D6}"/>
                    </a:ext>
                  </a:extLst>
                </p14:cNvPr>
                <p14:cNvContentPartPr/>
                <p14:nvPr/>
              </p14:nvContentPartPr>
              <p14:xfrm>
                <a:off x="9314234" y="1974625"/>
                <a:ext cx="174960" cy="277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DFBD3DA4-9BAA-4528-9AD4-7F162E22A0D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305594" y="1965625"/>
                  <a:ext cx="192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90BD93B-6E29-4693-ABED-079B82A2C3AE}"/>
                    </a:ext>
                  </a:extLst>
                </p14:cNvPr>
                <p14:cNvContentPartPr/>
                <p14:nvPr/>
              </p14:nvContentPartPr>
              <p14:xfrm>
                <a:off x="9677474" y="1615705"/>
                <a:ext cx="161640" cy="6508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90BD93B-6E29-4693-ABED-079B82A2C3A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68834" y="1606705"/>
                  <a:ext cx="17928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A4BC83D-847E-44D1-909F-E02D4723D973}"/>
                    </a:ext>
                  </a:extLst>
                </p14:cNvPr>
                <p14:cNvContentPartPr/>
                <p14:nvPr/>
              </p14:nvContentPartPr>
              <p14:xfrm>
                <a:off x="10016954" y="1600945"/>
                <a:ext cx="115560" cy="1742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A4BC83D-847E-44D1-909F-E02D4723D97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007954" y="1592305"/>
                  <a:ext cx="133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7B9E909-1662-41B6-B6A6-82954BEED1C1}"/>
                    </a:ext>
                  </a:extLst>
                </p14:cNvPr>
                <p14:cNvContentPartPr/>
                <p14:nvPr/>
              </p14:nvContentPartPr>
              <p14:xfrm>
                <a:off x="9855314" y="1872385"/>
                <a:ext cx="479880" cy="381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7B9E909-1662-41B6-B6A6-82954BEED1C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46674" y="1863745"/>
                  <a:ext cx="49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BC93DE67-CC06-4237-BC02-7BE470464DAD}"/>
                    </a:ext>
                  </a:extLst>
                </p14:cNvPr>
                <p14:cNvContentPartPr/>
                <p14:nvPr/>
              </p14:nvContentPartPr>
              <p14:xfrm>
                <a:off x="10014074" y="2011705"/>
                <a:ext cx="81360" cy="1371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BC93DE67-CC06-4237-BC02-7BE470464D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005434" y="2002705"/>
                  <a:ext cx="99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E76C0CB-991B-40B3-9D57-8CEF2F92703D}"/>
                    </a:ext>
                  </a:extLst>
                </p14:cNvPr>
                <p14:cNvContentPartPr/>
                <p14:nvPr/>
              </p14:nvContentPartPr>
              <p14:xfrm>
                <a:off x="10131434" y="2045185"/>
                <a:ext cx="213480" cy="1051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BE76C0CB-991B-40B3-9D57-8CEF2F92703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22434" y="2036185"/>
                  <a:ext cx="231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E3082CB-F2B7-4162-9230-56582965CCAD}"/>
                    </a:ext>
                  </a:extLst>
                </p14:cNvPr>
                <p14:cNvContentPartPr/>
                <p14:nvPr/>
              </p14:nvContentPartPr>
              <p14:xfrm>
                <a:off x="10518794" y="1735225"/>
                <a:ext cx="22680" cy="1152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E3082CB-F2B7-4162-9230-56582965CCA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10154" y="1726585"/>
                  <a:ext cx="40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2719634-1476-4591-B2BD-CAFEEDDCCC4E}"/>
                    </a:ext>
                  </a:extLst>
                </p14:cNvPr>
                <p14:cNvContentPartPr/>
                <p14:nvPr/>
              </p14:nvContentPartPr>
              <p14:xfrm>
                <a:off x="10464434" y="1832785"/>
                <a:ext cx="114840" cy="158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2719634-1476-4591-B2BD-CAFEEDDCCC4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55794" y="1824145"/>
                  <a:ext cx="13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3EFA21F-D9D0-493A-BD60-8FF292B39767}"/>
                    </a:ext>
                  </a:extLst>
                </p14:cNvPr>
                <p14:cNvContentPartPr/>
                <p14:nvPr/>
              </p14:nvContentPartPr>
              <p14:xfrm>
                <a:off x="10890314" y="1577905"/>
                <a:ext cx="83160" cy="2322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3EFA21F-D9D0-493A-BD60-8FF292B3976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81314" y="1569265"/>
                  <a:ext cx="100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3C7B55D0-ECF3-4AF6-9BBE-7663235704CC}"/>
                    </a:ext>
                  </a:extLst>
                </p14:cNvPr>
                <p14:cNvContentPartPr/>
                <p14:nvPr/>
              </p14:nvContentPartPr>
              <p14:xfrm>
                <a:off x="10742354" y="1840345"/>
                <a:ext cx="425520" cy="280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3C7B55D0-ECF3-4AF6-9BBE-7663235704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33714" y="1831705"/>
                  <a:ext cx="443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EDE1D3D7-D83C-4750-A34F-02B83EBC7A5B}"/>
                    </a:ext>
                  </a:extLst>
                </p14:cNvPr>
                <p14:cNvContentPartPr/>
                <p14:nvPr/>
              </p14:nvContentPartPr>
              <p14:xfrm>
                <a:off x="10717874" y="1994065"/>
                <a:ext cx="169560" cy="1292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EDE1D3D7-D83C-4750-A34F-02B83EBC7A5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08874" y="1985065"/>
                  <a:ext cx="187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A1F2F91-6559-4475-BC69-EE2659F74DD5}"/>
                    </a:ext>
                  </a:extLst>
                </p14:cNvPr>
                <p14:cNvContentPartPr/>
                <p14:nvPr/>
              </p14:nvContentPartPr>
              <p14:xfrm>
                <a:off x="10868714" y="2000545"/>
                <a:ext cx="259560" cy="1072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A1F2F91-6559-4475-BC69-EE2659F74D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59714" y="1991545"/>
                  <a:ext cx="277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7A426C8D-1863-49A6-A82E-21CB559AC845}"/>
                    </a:ext>
                  </a:extLst>
                </p14:cNvPr>
                <p14:cNvContentPartPr/>
                <p14:nvPr/>
              </p14:nvContentPartPr>
              <p14:xfrm>
                <a:off x="11225834" y="1638025"/>
                <a:ext cx="171360" cy="3751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7A426C8D-1863-49A6-A82E-21CB559AC84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216834" y="1629385"/>
                  <a:ext cx="1890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D8E658E2-EB05-4481-B924-73BA80D5C9E0}"/>
                    </a:ext>
                  </a:extLst>
                </p14:cNvPr>
                <p14:cNvContentPartPr/>
                <p14:nvPr/>
              </p14:nvContentPartPr>
              <p14:xfrm>
                <a:off x="11394314" y="1528225"/>
                <a:ext cx="145440" cy="630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D8E658E2-EB05-4481-B924-73BA80D5C9E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85314" y="1519585"/>
                  <a:ext cx="163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DA2E4C3-A31A-4B27-9159-9A70B03273CA}"/>
                    </a:ext>
                  </a:extLst>
                </p14:cNvPr>
                <p14:cNvContentPartPr/>
                <p14:nvPr/>
              </p14:nvContentPartPr>
              <p14:xfrm>
                <a:off x="11578274" y="1409065"/>
                <a:ext cx="72720" cy="1105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DA2E4C3-A31A-4B27-9159-9A70B03273C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569274" y="1400065"/>
                  <a:ext cx="90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944CE0DA-0AB2-4E8B-9BD3-E309814F4619}"/>
                    </a:ext>
                  </a:extLst>
                </p14:cNvPr>
                <p14:cNvContentPartPr/>
                <p14:nvPr/>
              </p14:nvContentPartPr>
              <p14:xfrm>
                <a:off x="11691314" y="1779145"/>
                <a:ext cx="148680" cy="198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944CE0DA-0AB2-4E8B-9BD3-E309814F461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682674" y="1770505"/>
                  <a:ext cx="166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C624B92C-3E39-4D64-986B-F6E42A6DEC24}"/>
                    </a:ext>
                  </a:extLst>
                </p14:cNvPr>
                <p14:cNvContentPartPr/>
                <p14:nvPr/>
              </p14:nvContentPartPr>
              <p14:xfrm>
                <a:off x="11672954" y="1887145"/>
                <a:ext cx="126720" cy="208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C624B92C-3E39-4D64-986B-F6E42A6DEC2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663954" y="1878505"/>
                  <a:ext cx="1443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E174F60C-4A6F-42A1-B38C-5C7F1B7A841B}"/>
              </a:ext>
            </a:extLst>
          </p:cNvPr>
          <p:cNvGrpSpPr/>
          <p:nvPr/>
        </p:nvGrpSpPr>
        <p:grpSpPr>
          <a:xfrm>
            <a:off x="9407114" y="2800825"/>
            <a:ext cx="164160" cy="114840"/>
            <a:chOff x="9407114" y="2800825"/>
            <a:chExt cx="16416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916DB28-AD85-471D-A271-D70AE7C08DFF}"/>
                    </a:ext>
                  </a:extLst>
                </p14:cNvPr>
                <p14:cNvContentPartPr/>
                <p14:nvPr/>
              </p14:nvContentPartPr>
              <p14:xfrm>
                <a:off x="9407114" y="2800825"/>
                <a:ext cx="159840" cy="129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916DB28-AD85-471D-A271-D70AE7C08DF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98114" y="2791825"/>
                  <a:ext cx="177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652ADD3-F4A4-46E6-BF65-AC753D22AF3C}"/>
                    </a:ext>
                  </a:extLst>
                </p14:cNvPr>
                <p14:cNvContentPartPr/>
                <p14:nvPr/>
              </p14:nvContentPartPr>
              <p14:xfrm>
                <a:off x="9426914" y="2892985"/>
                <a:ext cx="144360" cy="226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652ADD3-F4A4-46E6-BF65-AC753D22AF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418274" y="2883985"/>
                  <a:ext cx="162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2606138E-5B3E-4EC1-AA1A-1800F52CCB16}"/>
              </a:ext>
            </a:extLst>
          </p:cNvPr>
          <p:cNvGrpSpPr/>
          <p:nvPr/>
        </p:nvGrpSpPr>
        <p:grpSpPr>
          <a:xfrm>
            <a:off x="9878714" y="2366665"/>
            <a:ext cx="2254320" cy="710640"/>
            <a:chOff x="9878714" y="2366665"/>
            <a:chExt cx="2254320" cy="7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1655E7C-EA51-461A-8D6B-B729F413BB9F}"/>
                    </a:ext>
                  </a:extLst>
                </p14:cNvPr>
                <p14:cNvContentPartPr/>
                <p14:nvPr/>
              </p14:nvContentPartPr>
              <p14:xfrm>
                <a:off x="10085714" y="2472865"/>
                <a:ext cx="208800" cy="2174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1655E7C-EA51-461A-8D6B-B729F413BB9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077074" y="2464225"/>
                  <a:ext cx="226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0D0072F-082E-47FD-B52C-16AF23AB655E}"/>
                    </a:ext>
                  </a:extLst>
                </p14:cNvPr>
                <p14:cNvContentPartPr/>
                <p14:nvPr/>
              </p14:nvContentPartPr>
              <p14:xfrm>
                <a:off x="10444274" y="2483665"/>
                <a:ext cx="32760" cy="1119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0D0072F-082E-47FD-B52C-16AF23AB655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35634" y="2475025"/>
                  <a:ext cx="50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E594795B-9689-4801-AE32-BA59BF4597DB}"/>
                    </a:ext>
                  </a:extLst>
                </p14:cNvPr>
                <p14:cNvContentPartPr/>
                <p14:nvPr/>
              </p14:nvContentPartPr>
              <p14:xfrm>
                <a:off x="10363634" y="2582305"/>
                <a:ext cx="151920" cy="79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E594795B-9689-4801-AE32-BA59BF4597D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54994" y="2573305"/>
                  <a:ext cx="169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39F1C38-437B-45D5-8528-DCF731F0BD6C}"/>
                    </a:ext>
                  </a:extLst>
                </p14:cNvPr>
                <p14:cNvContentPartPr/>
                <p14:nvPr/>
              </p14:nvContentPartPr>
              <p14:xfrm>
                <a:off x="10615634" y="2441185"/>
                <a:ext cx="79200" cy="1893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39F1C38-437B-45D5-8528-DCF731F0BD6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06634" y="2432545"/>
                  <a:ext cx="96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A157798-7F8E-4AD7-883F-ACBBA62B36C7}"/>
                    </a:ext>
                  </a:extLst>
                </p14:cNvPr>
                <p14:cNvContentPartPr/>
                <p14:nvPr/>
              </p14:nvContentPartPr>
              <p14:xfrm>
                <a:off x="9974834" y="2761585"/>
                <a:ext cx="829440" cy="835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A157798-7F8E-4AD7-883F-ACBBA62B36C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966194" y="2752945"/>
                  <a:ext cx="847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68B259A8-6250-4C04-A984-AECB8ECFE6ED}"/>
                    </a:ext>
                  </a:extLst>
                </p14:cNvPr>
                <p14:cNvContentPartPr/>
                <p14:nvPr/>
              </p14:nvContentPartPr>
              <p14:xfrm>
                <a:off x="10229714" y="2913505"/>
                <a:ext cx="158400" cy="1638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68B259A8-6250-4C04-A984-AECB8ECFE6E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220714" y="2904865"/>
                  <a:ext cx="176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94B9B6FF-91C3-4271-9347-ACB6D136E850}"/>
                    </a:ext>
                  </a:extLst>
                </p14:cNvPr>
                <p14:cNvContentPartPr/>
                <p14:nvPr/>
              </p14:nvContentPartPr>
              <p14:xfrm>
                <a:off x="10453994" y="2901985"/>
                <a:ext cx="193320" cy="1486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94B9B6FF-91C3-4271-9347-ACB6D136E8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45354" y="2892985"/>
                  <a:ext cx="210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67B7A47-75B9-4407-B4C3-3D8C4DA80E64}"/>
                    </a:ext>
                  </a:extLst>
                </p14:cNvPr>
                <p14:cNvContentPartPr/>
                <p14:nvPr/>
              </p14:nvContentPartPr>
              <p14:xfrm>
                <a:off x="9878714" y="2541625"/>
                <a:ext cx="171000" cy="4953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67B7A47-75B9-4407-B4C3-3D8C4DA80E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869714" y="2532625"/>
                  <a:ext cx="1886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8C33C46-35D9-4498-8DEF-2106C343214F}"/>
                    </a:ext>
                  </a:extLst>
                </p14:cNvPr>
                <p14:cNvContentPartPr/>
                <p14:nvPr/>
              </p14:nvContentPartPr>
              <p14:xfrm>
                <a:off x="10796354" y="2514265"/>
                <a:ext cx="223920" cy="4446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8C33C46-35D9-4498-8DEF-2106C34321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787714" y="2505625"/>
                  <a:ext cx="241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A87D4D3A-B361-415B-90CF-757AA8BC7B63}"/>
                    </a:ext>
                  </a:extLst>
                </p14:cNvPr>
                <p14:cNvContentPartPr/>
                <p14:nvPr/>
              </p14:nvContentPartPr>
              <p14:xfrm>
                <a:off x="10937834" y="2483665"/>
                <a:ext cx="167760" cy="954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A87D4D3A-B361-415B-90CF-757AA8BC7B6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928834" y="2475025"/>
                  <a:ext cx="18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502E179-A7B4-4CE5-9087-FFBF7E6A65F0}"/>
                    </a:ext>
                  </a:extLst>
                </p14:cNvPr>
                <p14:cNvContentPartPr/>
                <p14:nvPr/>
              </p14:nvContentPartPr>
              <p14:xfrm>
                <a:off x="11146274" y="2372425"/>
                <a:ext cx="34560" cy="1177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502E179-A7B4-4CE5-9087-FFBF7E6A65F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137274" y="2363785"/>
                  <a:ext cx="52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56C304E-7E23-4D3A-B713-6B685BECEA4E}"/>
                    </a:ext>
                  </a:extLst>
                </p14:cNvPr>
                <p14:cNvContentPartPr/>
                <p14:nvPr/>
              </p14:nvContentPartPr>
              <p14:xfrm>
                <a:off x="11261114" y="2655025"/>
                <a:ext cx="141120" cy="327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56C304E-7E23-4D3A-B713-6B685BECEA4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252114" y="2646025"/>
                  <a:ext cx="158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FACB069-4CEA-4810-BD52-34AE9F967E7C}"/>
                    </a:ext>
                  </a:extLst>
                </p14:cNvPr>
                <p14:cNvContentPartPr/>
                <p14:nvPr/>
              </p14:nvContentPartPr>
              <p14:xfrm>
                <a:off x="11284874" y="2755465"/>
                <a:ext cx="95760" cy="302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FACB069-4CEA-4810-BD52-34AE9F967E7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276234" y="2746465"/>
                  <a:ext cx="113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91ADA07A-4C55-4728-BC88-64A0C35D49FE}"/>
                    </a:ext>
                  </a:extLst>
                </p14:cNvPr>
                <p14:cNvContentPartPr/>
                <p14:nvPr/>
              </p14:nvContentPartPr>
              <p14:xfrm>
                <a:off x="11517434" y="2366665"/>
                <a:ext cx="139680" cy="2080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91ADA07A-4C55-4728-BC88-64A0C35D49F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508794" y="2358025"/>
                  <a:ext cx="157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90FCB01B-DBAB-431F-92AA-85B62D6A189B}"/>
                    </a:ext>
                  </a:extLst>
                </p14:cNvPr>
                <p14:cNvContentPartPr/>
                <p14:nvPr/>
              </p14:nvContentPartPr>
              <p14:xfrm>
                <a:off x="11482874" y="2671225"/>
                <a:ext cx="253800" cy="172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90FCB01B-DBAB-431F-92AA-85B62D6A189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474234" y="2662225"/>
                  <a:ext cx="271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735FCA7-C4D9-4038-8FAF-EE26C38E7094}"/>
                    </a:ext>
                  </a:extLst>
                </p14:cNvPr>
                <p14:cNvContentPartPr/>
                <p14:nvPr/>
              </p14:nvContentPartPr>
              <p14:xfrm>
                <a:off x="11580794" y="2747545"/>
                <a:ext cx="175680" cy="1868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735FCA7-C4D9-4038-8FAF-EE26C38E709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571794" y="2738905"/>
                  <a:ext cx="193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16D1B32-BB9B-4189-903C-9F4B4B4EC4D5}"/>
                    </a:ext>
                  </a:extLst>
                </p14:cNvPr>
                <p14:cNvContentPartPr/>
                <p14:nvPr/>
              </p14:nvContentPartPr>
              <p14:xfrm>
                <a:off x="11736674" y="2463865"/>
                <a:ext cx="168120" cy="1998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16D1B32-BB9B-4189-903C-9F4B4B4EC4D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728034" y="2454865"/>
                  <a:ext cx="185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3321DCA1-2A86-4385-B1D0-7D59EC297EB8}"/>
                    </a:ext>
                  </a:extLst>
                </p14:cNvPr>
                <p14:cNvContentPartPr/>
                <p14:nvPr/>
              </p14:nvContentPartPr>
              <p14:xfrm>
                <a:off x="11903354" y="2466385"/>
                <a:ext cx="229680" cy="1839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3321DCA1-2A86-4385-B1D0-7D59EC297EB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894354" y="2457745"/>
                  <a:ext cx="2473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13418A3A-AE28-4581-AB96-625D059A039E}"/>
              </a:ext>
            </a:extLst>
          </p:cNvPr>
          <p:cNvGrpSpPr/>
          <p:nvPr/>
        </p:nvGrpSpPr>
        <p:grpSpPr>
          <a:xfrm>
            <a:off x="790874" y="3864985"/>
            <a:ext cx="4093200" cy="2032200"/>
            <a:chOff x="790874" y="3864985"/>
            <a:chExt cx="4093200" cy="20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F54262F-3F61-4F4B-ADF6-6CC6C12F8971}"/>
                    </a:ext>
                  </a:extLst>
                </p14:cNvPr>
                <p14:cNvContentPartPr/>
                <p14:nvPr/>
              </p14:nvContentPartPr>
              <p14:xfrm>
                <a:off x="790874" y="4433065"/>
                <a:ext cx="524160" cy="6285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F54262F-3F61-4F4B-ADF6-6CC6C12F897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2234" y="4424065"/>
                  <a:ext cx="54180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9046AC1-695B-4B3A-8457-BC77FE3373B2}"/>
                    </a:ext>
                  </a:extLst>
                </p14:cNvPr>
                <p14:cNvContentPartPr/>
                <p14:nvPr/>
              </p14:nvContentPartPr>
              <p14:xfrm>
                <a:off x="1417274" y="4488865"/>
                <a:ext cx="14400" cy="1774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9046AC1-695B-4B3A-8457-BC77FE3373B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408634" y="4479865"/>
                  <a:ext cx="32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28B5298-233F-4201-8602-0CCE3C36FDE9}"/>
                    </a:ext>
                  </a:extLst>
                </p14:cNvPr>
                <p14:cNvContentPartPr/>
                <p14:nvPr/>
              </p14:nvContentPartPr>
              <p14:xfrm>
                <a:off x="1309994" y="4624225"/>
                <a:ext cx="150840" cy="28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28B5298-233F-4201-8602-0CCE3C36FDE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01354" y="4615585"/>
                  <a:ext cx="168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0EECDB1-4E79-4891-A4C2-6625389A709D}"/>
                    </a:ext>
                  </a:extLst>
                </p14:cNvPr>
                <p14:cNvContentPartPr/>
                <p14:nvPr/>
              </p14:nvContentPartPr>
              <p14:xfrm>
                <a:off x="1496114" y="4724305"/>
                <a:ext cx="164160" cy="220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0EECDB1-4E79-4891-A4C2-6625389A709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87114" y="4715665"/>
                  <a:ext cx="181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15E9D1E-42A0-4B07-835D-CF0741A221B4}"/>
                    </a:ext>
                  </a:extLst>
                </p14:cNvPr>
                <p14:cNvContentPartPr/>
                <p14:nvPr/>
              </p14:nvContentPartPr>
              <p14:xfrm>
                <a:off x="1712474" y="4838785"/>
                <a:ext cx="63360" cy="1490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15E9D1E-42A0-4B07-835D-CF0741A221B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03474" y="4829785"/>
                  <a:ext cx="81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53C7726-9A94-4E91-A145-8A87E9FF65FE}"/>
                    </a:ext>
                  </a:extLst>
                </p14:cNvPr>
                <p14:cNvContentPartPr/>
                <p14:nvPr/>
              </p14:nvContentPartPr>
              <p14:xfrm>
                <a:off x="1699874" y="4776505"/>
                <a:ext cx="78480" cy="1090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53C7726-9A94-4E91-A145-8A87E9FF65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691234" y="4767865"/>
                  <a:ext cx="96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E5E605C-C867-4058-B241-7C2E11D250D8}"/>
                    </a:ext>
                  </a:extLst>
                </p14:cNvPr>
                <p14:cNvContentPartPr/>
                <p14:nvPr/>
              </p14:nvContentPartPr>
              <p14:xfrm>
                <a:off x="1788074" y="4834465"/>
                <a:ext cx="139680" cy="813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E5E605C-C867-4058-B241-7C2E11D250D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779074" y="4825825"/>
                  <a:ext cx="157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183FA2D-A0CC-451E-929A-A96379ADDF3E}"/>
                    </a:ext>
                  </a:extLst>
                </p14:cNvPr>
                <p14:cNvContentPartPr/>
                <p14:nvPr/>
              </p14:nvContentPartPr>
              <p14:xfrm>
                <a:off x="1055114" y="4231465"/>
                <a:ext cx="1742400" cy="1908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183FA2D-A0CC-451E-929A-A96379ADDF3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6474" y="4222465"/>
                  <a:ext cx="1760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E811345-BEE1-4E36-A3C0-250E0FCA951C}"/>
                    </a:ext>
                  </a:extLst>
                </p14:cNvPr>
                <p14:cNvContentPartPr/>
                <p14:nvPr/>
              </p14:nvContentPartPr>
              <p14:xfrm>
                <a:off x="1753154" y="3864985"/>
                <a:ext cx="333360" cy="241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E811345-BEE1-4E36-A3C0-250E0FCA951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744514" y="3856345"/>
                  <a:ext cx="351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76C117B-0FBD-4A22-B346-A03EC37B056B}"/>
                    </a:ext>
                  </a:extLst>
                </p14:cNvPr>
                <p14:cNvContentPartPr/>
                <p14:nvPr/>
              </p14:nvContentPartPr>
              <p14:xfrm>
                <a:off x="2170394" y="3978745"/>
                <a:ext cx="85320" cy="1328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76C117B-0FBD-4A22-B346-A03EC37B056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61394" y="3969745"/>
                  <a:ext cx="102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8441683-D71D-4A7C-81A2-16C4A6A4DA91}"/>
                    </a:ext>
                  </a:extLst>
                </p14:cNvPr>
                <p14:cNvContentPartPr/>
                <p14:nvPr/>
              </p14:nvContentPartPr>
              <p14:xfrm>
                <a:off x="2601674" y="4369345"/>
                <a:ext cx="430920" cy="7459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8441683-D71D-4A7C-81A2-16C4A6A4DA9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92674" y="4360705"/>
                  <a:ext cx="44856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89B21F9-C00B-487F-A1F8-821ADBC67ECE}"/>
                    </a:ext>
                  </a:extLst>
                </p14:cNvPr>
                <p14:cNvContentPartPr/>
                <p14:nvPr/>
              </p14:nvContentPartPr>
              <p14:xfrm>
                <a:off x="2779514" y="4294105"/>
                <a:ext cx="1388520" cy="3096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89B21F9-C00B-487F-A1F8-821ADBC67EC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70514" y="4285465"/>
                  <a:ext cx="1406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EAC7959-A8C0-4019-A080-DA63E19BB14C}"/>
                    </a:ext>
                  </a:extLst>
                </p14:cNvPr>
                <p14:cNvContentPartPr/>
                <p14:nvPr/>
              </p14:nvContentPartPr>
              <p14:xfrm>
                <a:off x="3826394" y="4616665"/>
                <a:ext cx="563400" cy="97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EAC7959-A8C0-4019-A080-DA63E19BB14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817394" y="4607665"/>
                  <a:ext cx="581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C583DDD-C424-446A-8787-E73A91A64CC0}"/>
                    </a:ext>
                  </a:extLst>
                </p14:cNvPr>
                <p14:cNvContentPartPr/>
                <p14:nvPr/>
              </p14:nvContentPartPr>
              <p14:xfrm>
                <a:off x="3899114" y="4638265"/>
                <a:ext cx="318240" cy="230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C583DDD-C424-446A-8787-E73A91A64CC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90114" y="4629625"/>
                  <a:ext cx="335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B62D8C3-C6D0-4CF0-94E8-BBCEEC74FA74}"/>
                    </a:ext>
                  </a:extLst>
                </p14:cNvPr>
                <p14:cNvContentPartPr/>
                <p14:nvPr/>
              </p14:nvContentPartPr>
              <p14:xfrm>
                <a:off x="4225634" y="4658425"/>
                <a:ext cx="184320" cy="1846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B62D8C3-C6D0-4CF0-94E8-BBCEEC74FA7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216634" y="4649785"/>
                  <a:ext cx="201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A6F7E85-110D-448E-A80D-E3DEE58D39E4}"/>
                    </a:ext>
                  </a:extLst>
                </p14:cNvPr>
                <p14:cNvContentPartPr/>
                <p14:nvPr/>
              </p14:nvContentPartPr>
              <p14:xfrm>
                <a:off x="3883994" y="4857865"/>
                <a:ext cx="728640" cy="669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A6F7E85-110D-448E-A80D-E3DEE58D39E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874994" y="4848865"/>
                  <a:ext cx="746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DDF12BC-EAEA-42DA-A7C7-B109F1E67107}"/>
                    </a:ext>
                  </a:extLst>
                </p14:cNvPr>
                <p14:cNvContentPartPr/>
                <p14:nvPr/>
              </p14:nvContentPartPr>
              <p14:xfrm>
                <a:off x="4011794" y="4929505"/>
                <a:ext cx="313920" cy="7682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DDF12BC-EAEA-42DA-A7C7-B109F1E6710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003154" y="4920505"/>
                  <a:ext cx="33156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9855795-C5DA-48D9-89CA-A62DAB224B17}"/>
                    </a:ext>
                  </a:extLst>
                </p14:cNvPr>
                <p14:cNvContentPartPr/>
                <p14:nvPr/>
              </p14:nvContentPartPr>
              <p14:xfrm>
                <a:off x="2939714" y="5109505"/>
                <a:ext cx="96480" cy="4676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9855795-C5DA-48D9-89CA-A62DAB224B1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30714" y="5100505"/>
                  <a:ext cx="1141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A932CC3-40F6-4CD5-AC90-19D81AB2ACB6}"/>
                    </a:ext>
                  </a:extLst>
                </p14:cNvPr>
                <p14:cNvContentPartPr/>
                <p14:nvPr/>
              </p14:nvContentPartPr>
              <p14:xfrm>
                <a:off x="1126394" y="5095105"/>
                <a:ext cx="3163320" cy="8020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A932CC3-40F6-4CD5-AC90-19D81AB2ACB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17754" y="5086105"/>
                  <a:ext cx="318096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6A1FF27-4B46-4D29-821B-CC8E740D2473}"/>
                    </a:ext>
                  </a:extLst>
                </p14:cNvPr>
                <p14:cNvContentPartPr/>
                <p14:nvPr/>
              </p14:nvContentPartPr>
              <p14:xfrm>
                <a:off x="2974274" y="5572465"/>
                <a:ext cx="41400" cy="1897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6A1FF27-4B46-4D29-821B-CC8E740D247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65274" y="5563825"/>
                  <a:ext cx="59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A1514D6-80CD-45F2-B5D9-C3AD229C1F29}"/>
                    </a:ext>
                  </a:extLst>
                </p14:cNvPr>
                <p14:cNvContentPartPr/>
                <p14:nvPr/>
              </p14:nvContentPartPr>
              <p14:xfrm>
                <a:off x="3036914" y="4932385"/>
                <a:ext cx="132480" cy="2217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A1514D6-80CD-45F2-B5D9-C3AD229C1F2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28274" y="4923385"/>
                  <a:ext cx="150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06771037-EA21-4C91-86FC-D598FE0D00F8}"/>
                    </a:ext>
                  </a:extLst>
                </p14:cNvPr>
                <p14:cNvContentPartPr/>
                <p14:nvPr/>
              </p14:nvContentPartPr>
              <p14:xfrm>
                <a:off x="3180914" y="5090425"/>
                <a:ext cx="138240" cy="1890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06771037-EA21-4C91-86FC-D598FE0D00F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72274" y="5081785"/>
                  <a:ext cx="155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09972A3-739A-4E79-A05C-83FF92B686E5}"/>
                    </a:ext>
                  </a:extLst>
                </p14:cNvPr>
                <p14:cNvContentPartPr/>
                <p14:nvPr/>
              </p14:nvContentPartPr>
              <p14:xfrm>
                <a:off x="4433354" y="5169985"/>
                <a:ext cx="153720" cy="2214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09972A3-739A-4E79-A05C-83FF92B686E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24714" y="5161345"/>
                  <a:ext cx="171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38056B4-6279-4B26-868E-BE2D2546D310}"/>
                    </a:ext>
                  </a:extLst>
                </p14:cNvPr>
                <p14:cNvContentPartPr/>
                <p14:nvPr/>
              </p14:nvContentPartPr>
              <p14:xfrm>
                <a:off x="4649354" y="5297425"/>
                <a:ext cx="234720" cy="119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38056B4-6279-4B26-868E-BE2D2546D31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640354" y="5288425"/>
                  <a:ext cx="252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F9EA8D15-14E1-4ACE-8C34-3EB0EA09FED7}"/>
                    </a:ext>
                  </a:extLst>
                </p14:cNvPr>
                <p14:cNvContentPartPr/>
                <p14:nvPr/>
              </p14:nvContentPartPr>
              <p14:xfrm>
                <a:off x="3468914" y="4224625"/>
                <a:ext cx="126360" cy="2350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F9EA8D15-14E1-4ACE-8C34-3EB0EA09FED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460274" y="4215985"/>
                  <a:ext cx="144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92E006EC-152C-40E6-BE08-1DB94D500BB7}"/>
                    </a:ext>
                  </a:extLst>
                </p14:cNvPr>
                <p14:cNvContentPartPr/>
                <p14:nvPr/>
              </p14:nvContentPartPr>
              <p14:xfrm>
                <a:off x="3378914" y="4210225"/>
                <a:ext cx="213840" cy="2430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92E006EC-152C-40E6-BE08-1DB94D500BB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69914" y="4201585"/>
                  <a:ext cx="231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C5DD577B-6BC4-4A9D-BFB2-4A8F0C4EEFA6}"/>
                    </a:ext>
                  </a:extLst>
                </p14:cNvPr>
                <p14:cNvContentPartPr/>
                <p14:nvPr/>
              </p14:nvContentPartPr>
              <p14:xfrm>
                <a:off x="3544154" y="5621425"/>
                <a:ext cx="165960" cy="2358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C5DD577B-6BC4-4A9D-BFB2-4A8F0C4EEFA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35514" y="5612785"/>
                  <a:ext cx="183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855B6D8-8A60-42D3-8EE4-179C3BDBD270}"/>
                    </a:ext>
                  </a:extLst>
                </p14:cNvPr>
                <p14:cNvContentPartPr/>
                <p14:nvPr/>
              </p14:nvContentPartPr>
              <p14:xfrm>
                <a:off x="3530834" y="5634745"/>
                <a:ext cx="221760" cy="218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855B6D8-8A60-42D3-8EE4-179C3BDBD27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521834" y="5625745"/>
                  <a:ext cx="2394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1C7C1E2C-FC21-4075-BAE3-F026C34ED9FE}"/>
              </a:ext>
            </a:extLst>
          </p:cNvPr>
          <p:cNvGrpSpPr/>
          <p:nvPr/>
        </p:nvGrpSpPr>
        <p:grpSpPr>
          <a:xfrm>
            <a:off x="487034" y="6129025"/>
            <a:ext cx="3621960" cy="669240"/>
            <a:chOff x="487034" y="6129025"/>
            <a:chExt cx="362196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80300B5-A92B-46E1-9617-E7E3218C5EE8}"/>
                    </a:ext>
                  </a:extLst>
                </p14:cNvPr>
                <p14:cNvContentPartPr/>
                <p14:nvPr/>
              </p14:nvContentPartPr>
              <p14:xfrm>
                <a:off x="487034" y="6252865"/>
                <a:ext cx="237600" cy="2613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80300B5-A92B-46E1-9617-E7E3218C5EE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78394" y="6243865"/>
                  <a:ext cx="255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F0DA6D9-FDA8-4CD0-A26D-B3CAF48347CB}"/>
                    </a:ext>
                  </a:extLst>
                </p14:cNvPr>
                <p14:cNvContentPartPr/>
                <p14:nvPr/>
              </p14:nvContentPartPr>
              <p14:xfrm>
                <a:off x="854234" y="6423865"/>
                <a:ext cx="32040" cy="1656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F0DA6D9-FDA8-4CD0-A26D-B3CAF48347C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45234" y="6414865"/>
                  <a:ext cx="49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935AAD3-4557-4324-9F75-96C4E9827DBC}"/>
                    </a:ext>
                  </a:extLst>
                </p14:cNvPr>
                <p14:cNvContentPartPr/>
                <p14:nvPr/>
              </p14:nvContentPartPr>
              <p14:xfrm>
                <a:off x="760994" y="6434305"/>
                <a:ext cx="184320" cy="651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935AAD3-4557-4324-9F75-96C4E9827DB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2354" y="6425305"/>
                  <a:ext cx="201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FFCFE9FA-C3A3-4C62-94F0-246CDDFF1A19}"/>
                    </a:ext>
                  </a:extLst>
                </p14:cNvPr>
                <p14:cNvContentPartPr/>
                <p14:nvPr/>
              </p14:nvContentPartPr>
              <p14:xfrm>
                <a:off x="946754" y="6389305"/>
                <a:ext cx="169200" cy="1731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FFCFE9FA-C3A3-4C62-94F0-246CDDFF1A1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37754" y="6380305"/>
                  <a:ext cx="186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34633FD8-4129-48E7-A517-B897C931AE67}"/>
                    </a:ext>
                  </a:extLst>
                </p14:cNvPr>
                <p14:cNvContentPartPr/>
                <p14:nvPr/>
              </p14:nvContentPartPr>
              <p14:xfrm>
                <a:off x="1313234" y="6439345"/>
                <a:ext cx="146160" cy="198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34633FD8-4129-48E7-A517-B897C931AE6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304594" y="6430345"/>
                  <a:ext cx="163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3E66971-6830-4928-BD9A-04B25407D396}"/>
                    </a:ext>
                  </a:extLst>
                </p14:cNvPr>
                <p14:cNvContentPartPr/>
                <p14:nvPr/>
              </p14:nvContentPartPr>
              <p14:xfrm>
                <a:off x="1390994" y="6509905"/>
                <a:ext cx="72000" cy="234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3E66971-6830-4928-BD9A-04B25407D39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381994" y="6501265"/>
                  <a:ext cx="89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474A919-022D-4267-BFFB-82AAD9B1FC8A}"/>
                    </a:ext>
                  </a:extLst>
                </p14:cNvPr>
                <p14:cNvContentPartPr/>
                <p14:nvPr/>
              </p14:nvContentPartPr>
              <p14:xfrm>
                <a:off x="1769354" y="6220105"/>
                <a:ext cx="193320" cy="2415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474A919-022D-4267-BFFB-82AAD9B1FC8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60714" y="6211105"/>
                  <a:ext cx="210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3105DEF-7F1E-49CD-8D7E-10E72D8C777F}"/>
                    </a:ext>
                  </a:extLst>
                </p14:cNvPr>
                <p14:cNvContentPartPr/>
                <p14:nvPr/>
              </p14:nvContentPartPr>
              <p14:xfrm>
                <a:off x="2020274" y="6415945"/>
                <a:ext cx="176400" cy="1724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3105DEF-7F1E-49CD-8D7E-10E72D8C77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011634" y="6406945"/>
                  <a:ext cx="194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8A6C4C84-1C99-49C9-ABDF-CEA0E848EDD0}"/>
                    </a:ext>
                  </a:extLst>
                </p14:cNvPr>
                <p14:cNvContentPartPr/>
                <p14:nvPr/>
              </p14:nvContentPartPr>
              <p14:xfrm>
                <a:off x="2377034" y="6393265"/>
                <a:ext cx="44280" cy="331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8A6C4C84-1C99-49C9-ABDF-CEA0E848EDD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368394" y="6384265"/>
                  <a:ext cx="61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A868365-140E-40CD-B285-0B8562A55919}"/>
                    </a:ext>
                  </a:extLst>
                </p14:cNvPr>
                <p14:cNvContentPartPr/>
                <p14:nvPr/>
              </p14:nvContentPartPr>
              <p14:xfrm>
                <a:off x="2650274" y="6129025"/>
                <a:ext cx="301320" cy="2091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A868365-140E-40CD-B285-0B8562A5591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641274" y="6120025"/>
                  <a:ext cx="318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BF1AA0F3-A1FE-4109-8ACA-D96B4A05DA96}"/>
                    </a:ext>
                  </a:extLst>
                </p14:cNvPr>
                <p14:cNvContentPartPr/>
                <p14:nvPr/>
              </p14:nvContentPartPr>
              <p14:xfrm>
                <a:off x="3016034" y="6246385"/>
                <a:ext cx="56880" cy="1339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BF1AA0F3-A1FE-4109-8ACA-D96B4A05DA9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007034" y="6237745"/>
                  <a:ext cx="74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2F459AD-590B-4D8A-A2CF-784459CF8E8E}"/>
                    </a:ext>
                  </a:extLst>
                </p14:cNvPr>
                <p14:cNvContentPartPr/>
                <p14:nvPr/>
              </p14:nvContentPartPr>
              <p14:xfrm>
                <a:off x="3028994" y="6187705"/>
                <a:ext cx="56520" cy="1087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2F459AD-590B-4D8A-A2CF-784459CF8E8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019994" y="6179065"/>
                  <a:ext cx="74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FE2EBFC5-67EB-45EE-9DDA-5070645069A1}"/>
                    </a:ext>
                  </a:extLst>
                </p14:cNvPr>
                <p14:cNvContentPartPr/>
                <p14:nvPr/>
              </p14:nvContentPartPr>
              <p14:xfrm>
                <a:off x="3166154" y="6262945"/>
                <a:ext cx="147240" cy="1051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FE2EBFC5-67EB-45EE-9DDA-5070645069A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157154" y="6254305"/>
                  <a:ext cx="164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16CDCDD-3273-44BA-B1B3-3E7717FC787B}"/>
                    </a:ext>
                  </a:extLst>
                </p14:cNvPr>
                <p14:cNvContentPartPr/>
                <p14:nvPr/>
              </p14:nvContentPartPr>
              <p14:xfrm>
                <a:off x="2695994" y="6480025"/>
                <a:ext cx="1032120" cy="3924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16CDCDD-3273-44BA-B1B3-3E7717FC787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687354" y="6471385"/>
                  <a:ext cx="1049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5A7081B6-E83E-48D7-9032-5B1EC5803B35}"/>
                    </a:ext>
                  </a:extLst>
                </p14:cNvPr>
                <p14:cNvContentPartPr/>
                <p14:nvPr/>
              </p14:nvContentPartPr>
              <p14:xfrm>
                <a:off x="2734154" y="6617905"/>
                <a:ext cx="153720" cy="1623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5A7081B6-E83E-48D7-9032-5B1EC5803B3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725154" y="6608905"/>
                  <a:ext cx="171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A2E35FC2-A4D1-4B2F-A7F0-F650F443AD39}"/>
                    </a:ext>
                  </a:extLst>
                </p14:cNvPr>
                <p14:cNvContentPartPr/>
                <p14:nvPr/>
              </p14:nvContentPartPr>
              <p14:xfrm>
                <a:off x="2994794" y="6723025"/>
                <a:ext cx="20880" cy="7524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A2E35FC2-A4D1-4B2F-A7F0-F650F443AD3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986154" y="6714385"/>
                  <a:ext cx="38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D73A2B42-F452-450C-A56E-6036E0AD48A0}"/>
                    </a:ext>
                  </a:extLst>
                </p14:cNvPr>
                <p14:cNvContentPartPr/>
                <p14:nvPr/>
              </p14:nvContentPartPr>
              <p14:xfrm>
                <a:off x="3182354" y="6658225"/>
                <a:ext cx="3960" cy="788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D73A2B42-F452-450C-A56E-6036E0AD4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173714" y="6649225"/>
                  <a:ext cx="21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AB485D0-F7B3-4FF7-8B97-43C4AD660F02}"/>
                    </a:ext>
                  </a:extLst>
                </p14:cNvPr>
                <p14:cNvContentPartPr/>
                <p14:nvPr/>
              </p14:nvContentPartPr>
              <p14:xfrm>
                <a:off x="3107114" y="6705745"/>
                <a:ext cx="126000" cy="237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AB485D0-F7B3-4FF7-8B97-43C4AD660F0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098474" y="6697105"/>
                  <a:ext cx="143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EEE645EC-785A-4C7F-95A9-A8CD0979F844}"/>
                    </a:ext>
                  </a:extLst>
                </p14:cNvPr>
                <p14:cNvContentPartPr/>
                <p14:nvPr/>
              </p14:nvContentPartPr>
              <p14:xfrm>
                <a:off x="3352994" y="6549865"/>
                <a:ext cx="137520" cy="1767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EEE645EC-785A-4C7F-95A9-A8CD0979F84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344354" y="6541225"/>
                  <a:ext cx="155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306ACBF2-D4D1-4BB2-89B2-EFD5E7CE1895}"/>
                    </a:ext>
                  </a:extLst>
                </p14:cNvPr>
                <p14:cNvContentPartPr/>
                <p14:nvPr/>
              </p14:nvContentPartPr>
              <p14:xfrm>
                <a:off x="3538754" y="6646345"/>
                <a:ext cx="187200" cy="1476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306ACBF2-D4D1-4BB2-89B2-EFD5E7CE189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530114" y="6637705"/>
                  <a:ext cx="204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1FA61C60-0942-4D9F-9CD4-0129580D63DB}"/>
                    </a:ext>
                  </a:extLst>
                </p14:cNvPr>
                <p14:cNvContentPartPr/>
                <p14:nvPr/>
              </p14:nvContentPartPr>
              <p14:xfrm>
                <a:off x="3908474" y="6411265"/>
                <a:ext cx="190440" cy="345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1FA61C60-0942-4D9F-9CD4-0129580D63D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899474" y="6402265"/>
                  <a:ext cx="208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C9D22911-1FC0-482C-99A1-76FB0F2F5BAE}"/>
                    </a:ext>
                  </a:extLst>
                </p14:cNvPr>
                <p14:cNvContentPartPr/>
                <p14:nvPr/>
              </p14:nvContentPartPr>
              <p14:xfrm>
                <a:off x="3949514" y="6514585"/>
                <a:ext cx="159480" cy="183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C9D22911-1FC0-482C-99A1-76FB0F2F5BA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40874" y="6505585"/>
                  <a:ext cx="1771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B3932669-DCB1-4EA3-8498-7032367B47EE}"/>
                  </a:ext>
                </a:extLst>
              </p14:cNvPr>
              <p14:cNvContentPartPr/>
              <p14:nvPr/>
            </p14:nvContentPartPr>
            <p14:xfrm>
              <a:off x="4706594" y="6063505"/>
              <a:ext cx="245160" cy="259920"/>
            </p14:xfrm>
          </p:contentPart>
        </mc:Choice>
        <mc:Fallback xmlns=""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B3932669-DCB1-4EA3-8498-7032367B47E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697954" y="6054865"/>
                <a:ext cx="2628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EC0B5201-3A55-4B7C-992A-206191719F72}"/>
                  </a:ext>
                </a:extLst>
              </p14:cNvPr>
              <p14:cNvContentPartPr/>
              <p14:nvPr/>
            </p14:nvContentPartPr>
            <p14:xfrm>
              <a:off x="5205194" y="6281305"/>
              <a:ext cx="45720" cy="29880"/>
            </p14:xfrm>
          </p:contentPart>
        </mc:Choice>
        <mc:Fallback xmlns=""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EC0B5201-3A55-4B7C-992A-206191719F72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5196194" y="6272305"/>
                <a:ext cx="63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73" name="Entrada de lápiz 172">
                <a:extLst>
                  <a:ext uri="{FF2B5EF4-FFF2-40B4-BE49-F238E27FC236}">
                    <a16:creationId xmlns:a16="http://schemas.microsoft.com/office/drawing/2014/main" id="{DFC7725D-B988-487E-9E08-1F7DB06B2134}"/>
                  </a:ext>
                </a:extLst>
              </p14:cNvPr>
              <p14:cNvContentPartPr/>
              <p14:nvPr/>
            </p14:nvContentPartPr>
            <p14:xfrm>
              <a:off x="5470154" y="6105265"/>
              <a:ext cx="205920" cy="211680"/>
            </p14:xfrm>
          </p:contentPart>
        </mc:Choice>
        <mc:Fallback xmlns="">
          <p:pic>
            <p:nvPicPr>
              <p:cNvPr id="173" name="Entrada de lápiz 172">
                <a:extLst>
                  <a:ext uri="{FF2B5EF4-FFF2-40B4-BE49-F238E27FC236}">
                    <a16:creationId xmlns:a16="http://schemas.microsoft.com/office/drawing/2014/main" id="{DFC7725D-B988-487E-9E08-1F7DB06B213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461514" y="6096625"/>
                <a:ext cx="2235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55E35F4F-F239-489F-BF6F-11C7C587E4F3}"/>
                  </a:ext>
                </a:extLst>
              </p14:cNvPr>
              <p14:cNvContentPartPr/>
              <p14:nvPr/>
            </p14:nvContentPartPr>
            <p14:xfrm>
              <a:off x="5728274" y="6012385"/>
              <a:ext cx="250920" cy="26244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55E35F4F-F239-489F-BF6F-11C7C587E4F3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719274" y="6003385"/>
                <a:ext cx="2685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96DA0DEE-0191-4FBB-8C6E-F04122451F77}"/>
                  </a:ext>
                </a:extLst>
              </p14:cNvPr>
              <p14:cNvContentPartPr/>
              <p14:nvPr/>
            </p14:nvContentPartPr>
            <p14:xfrm>
              <a:off x="4552154" y="6441865"/>
              <a:ext cx="1932840" cy="3600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96DA0DEE-0191-4FBB-8C6E-F04122451F77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543514" y="6432865"/>
                <a:ext cx="19504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391A62B5-3831-4901-9A1D-19A6DCF70218}"/>
                  </a:ext>
                </a:extLst>
              </p14:cNvPr>
              <p14:cNvContentPartPr/>
              <p14:nvPr/>
            </p14:nvContentPartPr>
            <p14:xfrm>
              <a:off x="4840874" y="6601705"/>
              <a:ext cx="144000" cy="17676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391A62B5-3831-4901-9A1D-19A6DCF70218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831874" y="6592705"/>
                <a:ext cx="161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361A3290-2EAD-437C-B069-EE2F67ED3B10}"/>
                  </a:ext>
                </a:extLst>
              </p14:cNvPr>
              <p14:cNvContentPartPr/>
              <p14:nvPr/>
            </p14:nvContentPartPr>
            <p14:xfrm>
              <a:off x="5125994" y="6614665"/>
              <a:ext cx="205920" cy="14616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361A3290-2EAD-437C-B069-EE2F67ED3B1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5117354" y="6606025"/>
                <a:ext cx="223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7FD11EC9-BD34-4574-9908-EF5EF21F2F4A}"/>
                  </a:ext>
                </a:extLst>
              </p14:cNvPr>
              <p14:cNvContentPartPr/>
              <p14:nvPr/>
            </p14:nvContentPartPr>
            <p14:xfrm>
              <a:off x="5487794" y="6652105"/>
              <a:ext cx="21960" cy="9936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7FD11EC9-BD34-4574-9908-EF5EF21F2F4A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479154" y="6643105"/>
                <a:ext cx="39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89A520CA-46B8-4A05-B24F-EA07F08A3A80}"/>
                  </a:ext>
                </a:extLst>
              </p14:cNvPr>
              <p14:cNvContentPartPr/>
              <p14:nvPr/>
            </p14:nvContentPartPr>
            <p14:xfrm>
              <a:off x="5427674" y="6726265"/>
              <a:ext cx="102600" cy="21240"/>
            </p14:xfrm>
          </p:contentPart>
        </mc:Choice>
        <mc:Fallback xmlns=""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89A520CA-46B8-4A05-B24F-EA07F08A3A80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5418674" y="6717265"/>
                <a:ext cx="120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81" name="Entrada de lápiz 180">
                <a:extLst>
                  <a:ext uri="{FF2B5EF4-FFF2-40B4-BE49-F238E27FC236}">
                    <a16:creationId xmlns:a16="http://schemas.microsoft.com/office/drawing/2014/main" id="{58B5998D-F510-4F9B-BD61-292C944F7C0C}"/>
                  </a:ext>
                </a:extLst>
              </p14:cNvPr>
              <p14:cNvContentPartPr/>
              <p14:nvPr/>
            </p14:nvContentPartPr>
            <p14:xfrm>
              <a:off x="5666354" y="6592345"/>
              <a:ext cx="178920" cy="192240"/>
            </p14:xfrm>
          </p:contentPart>
        </mc:Choice>
        <mc:Fallback xmlns="">
          <p:pic>
            <p:nvPicPr>
              <p:cNvPr id="181" name="Entrada de lápiz 180">
                <a:extLst>
                  <a:ext uri="{FF2B5EF4-FFF2-40B4-BE49-F238E27FC236}">
                    <a16:creationId xmlns:a16="http://schemas.microsoft.com/office/drawing/2014/main" id="{58B5998D-F510-4F9B-BD61-292C944F7C0C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657714" y="6583705"/>
                <a:ext cx="1965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2" name="Entrada de lápiz 181">
                <a:extLst>
                  <a:ext uri="{FF2B5EF4-FFF2-40B4-BE49-F238E27FC236}">
                    <a16:creationId xmlns:a16="http://schemas.microsoft.com/office/drawing/2014/main" id="{38B5FB25-C063-4054-BCE7-AAF5F3743BD9}"/>
                  </a:ext>
                </a:extLst>
              </p14:cNvPr>
              <p14:cNvContentPartPr/>
              <p14:nvPr/>
            </p14:nvContentPartPr>
            <p14:xfrm>
              <a:off x="5848154" y="6594145"/>
              <a:ext cx="203040" cy="184680"/>
            </p14:xfrm>
          </p:contentPart>
        </mc:Choice>
        <mc:Fallback xmlns="">
          <p:pic>
            <p:nvPicPr>
              <p:cNvPr id="182" name="Entrada de lápiz 181">
                <a:extLst>
                  <a:ext uri="{FF2B5EF4-FFF2-40B4-BE49-F238E27FC236}">
                    <a16:creationId xmlns:a16="http://schemas.microsoft.com/office/drawing/2014/main" id="{38B5FB25-C063-4054-BCE7-AAF5F3743BD9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839514" y="6585505"/>
                <a:ext cx="2206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upo 192">
            <a:extLst>
              <a:ext uri="{FF2B5EF4-FFF2-40B4-BE49-F238E27FC236}">
                <a16:creationId xmlns:a16="http://schemas.microsoft.com/office/drawing/2014/main" id="{1AC6556D-24B2-495C-A8F3-A6312099E4A8}"/>
              </a:ext>
            </a:extLst>
          </p:cNvPr>
          <p:cNvGrpSpPr/>
          <p:nvPr/>
        </p:nvGrpSpPr>
        <p:grpSpPr>
          <a:xfrm>
            <a:off x="6569234" y="6153865"/>
            <a:ext cx="1595880" cy="635400"/>
            <a:chOff x="6569234" y="6153865"/>
            <a:chExt cx="159588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9C12D7F2-DE66-4EB3-A12D-0DDAA2281A1E}"/>
                    </a:ext>
                  </a:extLst>
                </p14:cNvPr>
                <p14:cNvContentPartPr/>
                <p14:nvPr/>
              </p14:nvContentPartPr>
              <p14:xfrm>
                <a:off x="6569234" y="6375265"/>
                <a:ext cx="221040" cy="226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9C12D7F2-DE66-4EB3-A12D-0DDAA2281A1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560594" y="6366265"/>
                  <a:ext cx="238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5B3FB69E-1AB6-4042-8D1D-AA6823E2B1F0}"/>
                    </a:ext>
                  </a:extLst>
                </p14:cNvPr>
                <p14:cNvContentPartPr/>
                <p14:nvPr/>
              </p14:nvContentPartPr>
              <p14:xfrm>
                <a:off x="6655994" y="6483625"/>
                <a:ext cx="150840" cy="374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5B3FB69E-1AB6-4042-8D1D-AA6823E2B1F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47354" y="6474985"/>
                  <a:ext cx="168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A24F6FC0-6E0D-47D4-818F-B22AB91D07FF}"/>
                    </a:ext>
                  </a:extLst>
                </p14:cNvPr>
                <p14:cNvContentPartPr/>
                <p14:nvPr/>
              </p14:nvContentPartPr>
              <p14:xfrm>
                <a:off x="7118594" y="6153865"/>
                <a:ext cx="209160" cy="2649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A24F6FC0-6E0D-47D4-818F-B22AB91D07F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09954" y="6145225"/>
                  <a:ext cx="2268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C12F360C-87BB-4251-9A37-1CAF85274DC2}"/>
                    </a:ext>
                  </a:extLst>
                </p14:cNvPr>
                <p14:cNvContentPartPr/>
                <p14:nvPr/>
              </p14:nvContentPartPr>
              <p14:xfrm>
                <a:off x="7116434" y="6505585"/>
                <a:ext cx="496800" cy="1584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C12F360C-87BB-4251-9A37-1CAF85274DC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07434" y="6496585"/>
                  <a:ext cx="514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53348703-96E3-4604-97A0-6F809A694690}"/>
                    </a:ext>
                  </a:extLst>
                </p14:cNvPr>
                <p14:cNvContentPartPr/>
                <p14:nvPr/>
              </p14:nvContentPartPr>
              <p14:xfrm>
                <a:off x="7219394" y="6618265"/>
                <a:ext cx="181800" cy="1710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53348703-96E3-4604-97A0-6F809A69469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210394" y="6609265"/>
                  <a:ext cx="199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609D59E1-0B88-4A88-92F7-40EECD52E334}"/>
                    </a:ext>
                  </a:extLst>
                </p14:cNvPr>
                <p14:cNvContentPartPr/>
                <p14:nvPr/>
              </p14:nvContentPartPr>
              <p14:xfrm>
                <a:off x="7871714" y="6343585"/>
                <a:ext cx="293400" cy="2088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609D59E1-0B88-4A88-92F7-40EECD52E33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63074" y="6334945"/>
                  <a:ext cx="3110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814D0BA-61C8-43D3-AB67-FB6440A3CB28}"/>
              </a:ext>
            </a:extLst>
          </p:cNvPr>
          <p:cNvGrpSpPr/>
          <p:nvPr/>
        </p:nvGrpSpPr>
        <p:grpSpPr>
          <a:xfrm>
            <a:off x="5993954" y="3462865"/>
            <a:ext cx="1158120" cy="435960"/>
            <a:chOff x="5993954" y="3462865"/>
            <a:chExt cx="115812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C738DD4-8AB3-4D43-9A60-E36F16BAA726}"/>
                    </a:ext>
                  </a:extLst>
                </p14:cNvPr>
                <p14:cNvContentPartPr/>
                <p14:nvPr/>
              </p14:nvContentPartPr>
              <p14:xfrm>
                <a:off x="5993954" y="3524065"/>
                <a:ext cx="1041480" cy="3747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C738DD4-8AB3-4D43-9A60-E36F16BAA72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985314" y="3515065"/>
                  <a:ext cx="10591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9409735-543C-4E4F-954D-568CA699F6A2}"/>
                    </a:ext>
                  </a:extLst>
                </p14:cNvPr>
                <p14:cNvContentPartPr/>
                <p14:nvPr/>
              </p14:nvContentPartPr>
              <p14:xfrm>
                <a:off x="6923474" y="3462865"/>
                <a:ext cx="228600" cy="190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9409735-543C-4E4F-954D-568CA699F6A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914834" y="3453865"/>
                  <a:ext cx="2462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B5F41EA9-81E1-412E-A7F2-607FCAF2E2C8}"/>
              </a:ext>
            </a:extLst>
          </p:cNvPr>
          <p:cNvGrpSpPr/>
          <p:nvPr/>
        </p:nvGrpSpPr>
        <p:grpSpPr>
          <a:xfrm>
            <a:off x="383354" y="1704625"/>
            <a:ext cx="2537280" cy="283320"/>
            <a:chOff x="383354" y="1704625"/>
            <a:chExt cx="25372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C703CE0-6F53-4B10-9BD3-447CE243B5AE}"/>
                    </a:ext>
                  </a:extLst>
                </p14:cNvPr>
                <p14:cNvContentPartPr/>
                <p14:nvPr/>
              </p14:nvContentPartPr>
              <p14:xfrm>
                <a:off x="383354" y="1740625"/>
                <a:ext cx="240480" cy="2473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C703CE0-6F53-4B10-9BD3-447CE243B5A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74354" y="1731985"/>
                  <a:ext cx="258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4347912-DC81-43C3-88E6-094C01549CBD}"/>
                    </a:ext>
                  </a:extLst>
                </p14:cNvPr>
                <p14:cNvContentPartPr/>
                <p14:nvPr/>
              </p14:nvContentPartPr>
              <p14:xfrm>
                <a:off x="675674" y="1793545"/>
                <a:ext cx="215640" cy="1800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4347912-DC81-43C3-88E6-094C01549CB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6674" y="1784905"/>
                  <a:ext cx="233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99FE5B9-0C22-475C-8FE9-D64C26879807}"/>
                    </a:ext>
                  </a:extLst>
                </p14:cNvPr>
                <p14:cNvContentPartPr/>
                <p14:nvPr/>
              </p14:nvContentPartPr>
              <p14:xfrm>
                <a:off x="1027034" y="1746385"/>
                <a:ext cx="67320" cy="2030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99FE5B9-0C22-475C-8FE9-D64C2687980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18394" y="1737385"/>
                  <a:ext cx="84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7AEC5DB-DB35-4D00-AA25-3F54EE3A830E}"/>
                    </a:ext>
                  </a:extLst>
                </p14:cNvPr>
                <p14:cNvContentPartPr/>
                <p14:nvPr/>
              </p14:nvContentPartPr>
              <p14:xfrm>
                <a:off x="868994" y="1799305"/>
                <a:ext cx="266040" cy="662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7AEC5DB-DB35-4D00-AA25-3F54EE3A830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9994" y="1790305"/>
                  <a:ext cx="28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1842B02-3745-44AA-BB46-4EC0D0455470}"/>
                    </a:ext>
                  </a:extLst>
                </p14:cNvPr>
                <p14:cNvContentPartPr/>
                <p14:nvPr/>
              </p14:nvContentPartPr>
              <p14:xfrm>
                <a:off x="1167434" y="1772305"/>
                <a:ext cx="219240" cy="2005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1842B02-3745-44AA-BB46-4EC0D045547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58434" y="1763305"/>
                  <a:ext cx="236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A09EEB5-47A0-4DA2-A476-142D78A129B3}"/>
                    </a:ext>
                  </a:extLst>
                </p14:cNvPr>
                <p14:cNvContentPartPr/>
                <p14:nvPr/>
              </p14:nvContentPartPr>
              <p14:xfrm>
                <a:off x="1190474" y="1903345"/>
                <a:ext cx="110880" cy="198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A09EEB5-47A0-4DA2-A476-142D78A129B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81834" y="1894705"/>
                  <a:ext cx="12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43DEA46-BF73-47A7-84FF-8EBAF5DF8500}"/>
                    </a:ext>
                  </a:extLst>
                </p14:cNvPr>
                <p14:cNvContentPartPr/>
                <p14:nvPr/>
              </p14:nvContentPartPr>
              <p14:xfrm>
                <a:off x="1131434" y="1768345"/>
                <a:ext cx="160560" cy="1018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43DEA46-BF73-47A7-84FF-8EBAF5DF850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22434" y="1759705"/>
                  <a:ext cx="178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99B23E3-B784-4E6C-AD9A-3606136ABDFC}"/>
                    </a:ext>
                  </a:extLst>
                </p14:cNvPr>
                <p14:cNvContentPartPr/>
                <p14:nvPr/>
              </p14:nvContentPartPr>
              <p14:xfrm>
                <a:off x="1397114" y="1767985"/>
                <a:ext cx="164160" cy="1875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99B23E3-B784-4E6C-AD9A-3606136ABDF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388474" y="1758985"/>
                  <a:ext cx="181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9B9641D-0807-4DA7-BA85-AACCF33C58D8}"/>
                    </a:ext>
                  </a:extLst>
                </p14:cNvPr>
                <p14:cNvContentPartPr/>
                <p14:nvPr/>
              </p14:nvContentPartPr>
              <p14:xfrm>
                <a:off x="1704554" y="1793545"/>
                <a:ext cx="217080" cy="1638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9B9641D-0807-4DA7-BA85-AACCF33C58D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695554" y="1784905"/>
                  <a:ext cx="234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63B7667-8633-42BB-81CA-6F1D64AF0C87}"/>
                    </a:ext>
                  </a:extLst>
                </p14:cNvPr>
                <p14:cNvContentPartPr/>
                <p14:nvPr/>
              </p14:nvContentPartPr>
              <p14:xfrm>
                <a:off x="1939634" y="1812625"/>
                <a:ext cx="185040" cy="1670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63B7667-8633-42BB-81CA-6F1D64AF0C8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930634" y="1803985"/>
                  <a:ext cx="202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0D7C3BC2-4CDF-41FA-8AFE-9CE3D4BABFD0}"/>
                    </a:ext>
                  </a:extLst>
                </p14:cNvPr>
                <p14:cNvContentPartPr/>
                <p14:nvPr/>
              </p14:nvContentPartPr>
              <p14:xfrm>
                <a:off x="2098034" y="1791385"/>
                <a:ext cx="261360" cy="1929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0D7C3BC2-4CDF-41FA-8AFE-9CE3D4BABFD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089394" y="1782385"/>
                  <a:ext cx="279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911219DF-1DC3-48D4-8EDC-319BACA66792}"/>
                    </a:ext>
                  </a:extLst>
                </p14:cNvPr>
                <p14:cNvContentPartPr/>
                <p14:nvPr/>
              </p14:nvContentPartPr>
              <p14:xfrm>
                <a:off x="2399354" y="1776265"/>
                <a:ext cx="280800" cy="1846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911219DF-1DC3-48D4-8EDC-319BACA6679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390714" y="1767625"/>
                  <a:ext cx="298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D5BDEA4-07CE-4F05-B09B-5F38915AC8BF}"/>
                    </a:ext>
                  </a:extLst>
                </p14:cNvPr>
                <p14:cNvContentPartPr/>
                <p14:nvPr/>
              </p14:nvContentPartPr>
              <p14:xfrm>
                <a:off x="2546594" y="1704625"/>
                <a:ext cx="214560" cy="604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D5BDEA4-07CE-4F05-B09B-5F38915AC8B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537954" y="1695985"/>
                  <a:ext cx="232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AA39A426-FB4C-4BF7-9F52-861F71A3FFAA}"/>
                    </a:ext>
                  </a:extLst>
                </p14:cNvPr>
                <p14:cNvContentPartPr/>
                <p14:nvPr/>
              </p14:nvContentPartPr>
              <p14:xfrm>
                <a:off x="2751434" y="1765825"/>
                <a:ext cx="169200" cy="1976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AA39A426-FB4C-4BF7-9F52-861F71A3FFA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742434" y="1757185"/>
                  <a:ext cx="18684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0C8451F9-2CF3-4B5C-B2D7-8252E4D128C3}"/>
              </a:ext>
            </a:extLst>
          </p:cNvPr>
          <p:cNvGrpSpPr/>
          <p:nvPr/>
        </p:nvGrpSpPr>
        <p:grpSpPr>
          <a:xfrm>
            <a:off x="458234" y="2386105"/>
            <a:ext cx="1515960" cy="286200"/>
            <a:chOff x="458234" y="2386105"/>
            <a:chExt cx="15159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B24A22CB-570A-4B30-8389-3E56CDFD0E78}"/>
                    </a:ext>
                  </a:extLst>
                </p14:cNvPr>
                <p14:cNvContentPartPr/>
                <p14:nvPr/>
              </p14:nvContentPartPr>
              <p14:xfrm>
                <a:off x="458234" y="2513545"/>
                <a:ext cx="243360" cy="1587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B24A22CB-570A-4B30-8389-3E56CDFD0E7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49234" y="2504905"/>
                  <a:ext cx="261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36A61AAB-E14F-494D-82EF-B4376E18221F}"/>
                    </a:ext>
                  </a:extLst>
                </p14:cNvPr>
                <p14:cNvContentPartPr/>
                <p14:nvPr/>
              </p14:nvContentPartPr>
              <p14:xfrm>
                <a:off x="811754" y="2493745"/>
                <a:ext cx="255600" cy="1530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36A61AAB-E14F-494D-82EF-B4376E18221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03114" y="2484745"/>
                  <a:ext cx="273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B5841C90-D578-48DD-9F25-9AA4B20C77C1}"/>
                    </a:ext>
                  </a:extLst>
                </p14:cNvPr>
                <p14:cNvContentPartPr/>
                <p14:nvPr/>
              </p14:nvContentPartPr>
              <p14:xfrm>
                <a:off x="1049714" y="2471785"/>
                <a:ext cx="247320" cy="1753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B5841C90-D578-48DD-9F25-9AA4B20C77C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40714" y="2463145"/>
                  <a:ext cx="264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B0C25A4B-9F61-4264-8A1C-A06FABE93307}"/>
                    </a:ext>
                  </a:extLst>
                </p14:cNvPr>
                <p14:cNvContentPartPr/>
                <p14:nvPr/>
              </p14:nvContentPartPr>
              <p14:xfrm>
                <a:off x="1357874" y="2461705"/>
                <a:ext cx="213120" cy="1764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B0C25A4B-9F61-4264-8A1C-A06FABE9330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48874" y="2453065"/>
                  <a:ext cx="230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603F98BC-CE55-4BFE-BDD8-96C770AEBF68}"/>
                    </a:ext>
                  </a:extLst>
                </p14:cNvPr>
                <p14:cNvContentPartPr/>
                <p14:nvPr/>
              </p14:nvContentPartPr>
              <p14:xfrm>
                <a:off x="1357514" y="2560705"/>
                <a:ext cx="99360" cy="136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603F98BC-CE55-4BFE-BDD8-96C770AEBF6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48874" y="2551705"/>
                  <a:ext cx="117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1BA20CCC-E7E1-4DC3-9AC9-162061781A37}"/>
                    </a:ext>
                  </a:extLst>
                </p14:cNvPr>
                <p14:cNvContentPartPr/>
                <p14:nvPr/>
              </p14:nvContentPartPr>
              <p14:xfrm>
                <a:off x="1345634" y="2451985"/>
                <a:ext cx="247320" cy="885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1BA20CCC-E7E1-4DC3-9AC9-162061781A3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336994" y="2443345"/>
                  <a:ext cx="264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B0652132-D809-4AAE-BDF1-DC602DDDD2FA}"/>
                    </a:ext>
                  </a:extLst>
                </p14:cNvPr>
                <p14:cNvContentPartPr/>
                <p14:nvPr/>
              </p14:nvContentPartPr>
              <p14:xfrm>
                <a:off x="1636874" y="2386105"/>
                <a:ext cx="337320" cy="2332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B0652132-D809-4AAE-BDF1-DC602DDDD2F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627874" y="2377105"/>
                  <a:ext cx="35496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8F629C79-3D8E-41FD-BBDE-163AD5919CA1}"/>
              </a:ext>
            </a:extLst>
          </p:cNvPr>
          <p:cNvGrpSpPr/>
          <p:nvPr/>
        </p:nvGrpSpPr>
        <p:grpSpPr>
          <a:xfrm>
            <a:off x="474434" y="2979025"/>
            <a:ext cx="1511640" cy="291600"/>
            <a:chOff x="474434" y="2979025"/>
            <a:chExt cx="15116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5EA19201-6424-48AD-AB78-E0329E205196}"/>
                    </a:ext>
                  </a:extLst>
                </p14:cNvPr>
                <p14:cNvContentPartPr/>
                <p14:nvPr/>
              </p14:nvContentPartPr>
              <p14:xfrm>
                <a:off x="474434" y="3048505"/>
                <a:ext cx="344160" cy="222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5EA19201-6424-48AD-AB78-E0329E20519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65434" y="3039865"/>
                  <a:ext cx="361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4FEBC9A-6472-45F5-BE43-0F4E5BA66A03}"/>
                    </a:ext>
                  </a:extLst>
                </p14:cNvPr>
                <p14:cNvContentPartPr/>
                <p14:nvPr/>
              </p14:nvContentPartPr>
              <p14:xfrm>
                <a:off x="851714" y="3070825"/>
                <a:ext cx="237600" cy="1749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4FEBC9A-6472-45F5-BE43-0F4E5BA66A0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43074" y="3061825"/>
                  <a:ext cx="255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6A9FD17A-3A3E-4C89-A6C6-33A25F2ECE11}"/>
                    </a:ext>
                  </a:extLst>
                </p14:cNvPr>
                <p14:cNvContentPartPr/>
                <p14:nvPr/>
              </p14:nvContentPartPr>
              <p14:xfrm>
                <a:off x="1075994" y="3035545"/>
                <a:ext cx="411120" cy="1868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6A9FD17A-3A3E-4C89-A6C6-33A25F2ECE1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66994" y="3026905"/>
                  <a:ext cx="428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BFFC6533-B745-4ACD-9426-B6CF950A1C6D}"/>
                    </a:ext>
                  </a:extLst>
                </p14:cNvPr>
                <p14:cNvContentPartPr/>
                <p14:nvPr/>
              </p14:nvContentPartPr>
              <p14:xfrm>
                <a:off x="1517354" y="3011785"/>
                <a:ext cx="246600" cy="1846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BFFC6533-B745-4ACD-9426-B6CF950A1C6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08714" y="3002785"/>
                  <a:ext cx="264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EAAD65B4-CC15-42D9-B489-14E0F9B06AA1}"/>
                    </a:ext>
                  </a:extLst>
                </p14:cNvPr>
                <p14:cNvContentPartPr/>
                <p14:nvPr/>
              </p14:nvContentPartPr>
              <p14:xfrm>
                <a:off x="1724714" y="2979025"/>
                <a:ext cx="261360" cy="2808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EAAD65B4-CC15-42D9-B489-14E0F9B06AA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715714" y="2970025"/>
                  <a:ext cx="279000" cy="29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198" name="Entrada de lápiz 197">
                <a:extLst>
                  <a:ext uri="{FF2B5EF4-FFF2-40B4-BE49-F238E27FC236}">
                    <a16:creationId xmlns:a16="http://schemas.microsoft.com/office/drawing/2014/main" id="{867B0FC8-F3DB-423D-90F5-BDB6213480EC}"/>
                  </a:ext>
                </a:extLst>
              </p14:cNvPr>
              <p14:cNvContentPartPr/>
              <p14:nvPr/>
            </p14:nvContentPartPr>
            <p14:xfrm>
              <a:off x="2709674" y="4330105"/>
              <a:ext cx="124920" cy="87480"/>
            </p14:xfrm>
          </p:contentPart>
        </mc:Choice>
        <mc:Fallback xmlns="">
          <p:pic>
            <p:nvPicPr>
              <p:cNvPr id="198" name="Entrada de lápiz 197">
                <a:extLst>
                  <a:ext uri="{FF2B5EF4-FFF2-40B4-BE49-F238E27FC236}">
                    <a16:creationId xmlns:a16="http://schemas.microsoft.com/office/drawing/2014/main" id="{867B0FC8-F3DB-423D-90F5-BDB6213480EC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2700674" y="4321465"/>
                <a:ext cx="1425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199" name="Entrada de lápiz 198">
                <a:extLst>
                  <a:ext uri="{FF2B5EF4-FFF2-40B4-BE49-F238E27FC236}">
                    <a16:creationId xmlns:a16="http://schemas.microsoft.com/office/drawing/2014/main" id="{9263AC70-2F45-4C61-B95F-517A674B0284}"/>
                  </a:ext>
                </a:extLst>
              </p14:cNvPr>
              <p14:cNvContentPartPr/>
              <p14:nvPr/>
            </p14:nvContentPartPr>
            <p14:xfrm>
              <a:off x="2919554" y="5712865"/>
              <a:ext cx="128160" cy="81360"/>
            </p14:xfrm>
          </p:contentPart>
        </mc:Choice>
        <mc:Fallback xmlns="">
          <p:pic>
            <p:nvPicPr>
              <p:cNvPr id="199" name="Entrada de lápiz 198">
                <a:extLst>
                  <a:ext uri="{FF2B5EF4-FFF2-40B4-BE49-F238E27FC236}">
                    <a16:creationId xmlns:a16="http://schemas.microsoft.com/office/drawing/2014/main" id="{9263AC70-2F45-4C61-B95F-517A674B0284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2910554" y="5703865"/>
                <a:ext cx="1458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00" name="Entrada de lápiz 199">
                <a:extLst>
                  <a:ext uri="{FF2B5EF4-FFF2-40B4-BE49-F238E27FC236}">
                    <a16:creationId xmlns:a16="http://schemas.microsoft.com/office/drawing/2014/main" id="{C7AD9F43-59E9-41FC-9471-BE280881CB64}"/>
                  </a:ext>
                </a:extLst>
              </p14:cNvPr>
              <p14:cNvContentPartPr/>
              <p14:nvPr/>
            </p14:nvContentPartPr>
            <p14:xfrm>
              <a:off x="4022954" y="4243345"/>
              <a:ext cx="108360" cy="90360"/>
            </p14:xfrm>
          </p:contentPart>
        </mc:Choice>
        <mc:Fallback xmlns="">
          <p:pic>
            <p:nvPicPr>
              <p:cNvPr id="200" name="Entrada de lápiz 199">
                <a:extLst>
                  <a:ext uri="{FF2B5EF4-FFF2-40B4-BE49-F238E27FC236}">
                    <a16:creationId xmlns:a16="http://schemas.microsoft.com/office/drawing/2014/main" id="{C7AD9F43-59E9-41FC-9471-BE280881CB64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014314" y="4234345"/>
                <a:ext cx="126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01" name="Entrada de lápiz 200">
                <a:extLst>
                  <a:ext uri="{FF2B5EF4-FFF2-40B4-BE49-F238E27FC236}">
                    <a16:creationId xmlns:a16="http://schemas.microsoft.com/office/drawing/2014/main" id="{25867E33-BD08-4118-BC4C-8B8A8EABCFA2}"/>
                  </a:ext>
                </a:extLst>
              </p14:cNvPr>
              <p14:cNvContentPartPr/>
              <p14:nvPr/>
            </p14:nvContentPartPr>
            <p14:xfrm>
              <a:off x="4184954" y="5704945"/>
              <a:ext cx="91080" cy="82440"/>
            </p14:xfrm>
          </p:contentPart>
        </mc:Choice>
        <mc:Fallback xmlns="">
          <p:pic>
            <p:nvPicPr>
              <p:cNvPr id="201" name="Entrada de lápiz 200">
                <a:extLst>
                  <a:ext uri="{FF2B5EF4-FFF2-40B4-BE49-F238E27FC236}">
                    <a16:creationId xmlns:a16="http://schemas.microsoft.com/office/drawing/2014/main" id="{25867E33-BD08-4118-BC4C-8B8A8EABCFA2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176314" y="5695945"/>
                <a:ext cx="1087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02" name="Entrada de lápiz 201">
                <a:extLst>
                  <a:ext uri="{FF2B5EF4-FFF2-40B4-BE49-F238E27FC236}">
                    <a16:creationId xmlns:a16="http://schemas.microsoft.com/office/drawing/2014/main" id="{E3F37B4E-D35E-4C4E-BD4C-5F01519DB170}"/>
                  </a:ext>
                </a:extLst>
              </p14:cNvPr>
              <p14:cNvContentPartPr/>
              <p14:nvPr/>
            </p14:nvContentPartPr>
            <p14:xfrm>
              <a:off x="5947514" y="1597345"/>
              <a:ext cx="127080" cy="89280"/>
            </p14:xfrm>
          </p:contentPart>
        </mc:Choice>
        <mc:Fallback xmlns="">
          <p:pic>
            <p:nvPicPr>
              <p:cNvPr id="202" name="Entrada de lápiz 201">
                <a:extLst>
                  <a:ext uri="{FF2B5EF4-FFF2-40B4-BE49-F238E27FC236}">
                    <a16:creationId xmlns:a16="http://schemas.microsoft.com/office/drawing/2014/main" id="{E3F37B4E-D35E-4C4E-BD4C-5F01519DB17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5938874" y="1588345"/>
                <a:ext cx="1447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03" name="Entrada de lápiz 202">
                <a:extLst>
                  <a:ext uri="{FF2B5EF4-FFF2-40B4-BE49-F238E27FC236}">
                    <a16:creationId xmlns:a16="http://schemas.microsoft.com/office/drawing/2014/main" id="{033B241C-E9E1-4BC7-B671-F40613EE3F18}"/>
                  </a:ext>
                </a:extLst>
              </p14:cNvPr>
              <p14:cNvContentPartPr/>
              <p14:nvPr/>
            </p14:nvContentPartPr>
            <p14:xfrm>
              <a:off x="5910794" y="3301585"/>
              <a:ext cx="132840" cy="63360"/>
            </p14:xfrm>
          </p:contentPart>
        </mc:Choice>
        <mc:Fallback xmlns="">
          <p:pic>
            <p:nvPicPr>
              <p:cNvPr id="203" name="Entrada de lápiz 202">
                <a:extLst>
                  <a:ext uri="{FF2B5EF4-FFF2-40B4-BE49-F238E27FC236}">
                    <a16:creationId xmlns:a16="http://schemas.microsoft.com/office/drawing/2014/main" id="{033B241C-E9E1-4BC7-B671-F40613EE3F1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5902154" y="3292945"/>
                <a:ext cx="1504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04" name="Entrada de lápiz 203">
                <a:extLst>
                  <a:ext uri="{FF2B5EF4-FFF2-40B4-BE49-F238E27FC236}">
                    <a16:creationId xmlns:a16="http://schemas.microsoft.com/office/drawing/2014/main" id="{94A467A0-D9C2-45FC-AEA8-F5A12745048E}"/>
                  </a:ext>
                </a:extLst>
              </p14:cNvPr>
              <p14:cNvContentPartPr/>
              <p14:nvPr/>
            </p14:nvContentPartPr>
            <p14:xfrm>
              <a:off x="7240634" y="1596265"/>
              <a:ext cx="156240" cy="106920"/>
            </p14:xfrm>
          </p:contentPart>
        </mc:Choice>
        <mc:Fallback xmlns="">
          <p:pic>
            <p:nvPicPr>
              <p:cNvPr id="204" name="Entrada de lápiz 203">
                <a:extLst>
                  <a:ext uri="{FF2B5EF4-FFF2-40B4-BE49-F238E27FC236}">
                    <a16:creationId xmlns:a16="http://schemas.microsoft.com/office/drawing/2014/main" id="{94A467A0-D9C2-45FC-AEA8-F5A12745048E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7231994" y="1587625"/>
                <a:ext cx="173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05" name="Entrada de lápiz 204">
                <a:extLst>
                  <a:ext uri="{FF2B5EF4-FFF2-40B4-BE49-F238E27FC236}">
                    <a16:creationId xmlns:a16="http://schemas.microsoft.com/office/drawing/2014/main" id="{0C18D437-BEAD-48D2-B915-AA355DB4212D}"/>
                  </a:ext>
                </a:extLst>
              </p14:cNvPr>
              <p14:cNvContentPartPr/>
              <p14:nvPr/>
            </p14:nvContentPartPr>
            <p14:xfrm>
              <a:off x="7240634" y="3328585"/>
              <a:ext cx="107640" cy="70920"/>
            </p14:xfrm>
          </p:contentPart>
        </mc:Choice>
        <mc:Fallback xmlns="">
          <p:pic>
            <p:nvPicPr>
              <p:cNvPr id="205" name="Entrada de lápiz 204">
                <a:extLst>
                  <a:ext uri="{FF2B5EF4-FFF2-40B4-BE49-F238E27FC236}">
                    <a16:creationId xmlns:a16="http://schemas.microsoft.com/office/drawing/2014/main" id="{0C18D437-BEAD-48D2-B915-AA355DB4212D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7231994" y="3319585"/>
                <a:ext cx="12528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o 207">
            <a:extLst>
              <a:ext uri="{FF2B5EF4-FFF2-40B4-BE49-F238E27FC236}">
                <a16:creationId xmlns:a16="http://schemas.microsoft.com/office/drawing/2014/main" id="{2FC01BF5-163C-45C7-9917-00F82B69B543}"/>
              </a:ext>
            </a:extLst>
          </p:cNvPr>
          <p:cNvGrpSpPr/>
          <p:nvPr/>
        </p:nvGrpSpPr>
        <p:grpSpPr>
          <a:xfrm>
            <a:off x="5937794" y="1044385"/>
            <a:ext cx="1369080" cy="425520"/>
            <a:chOff x="5937794" y="1044385"/>
            <a:chExt cx="136908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FA516471-3D90-47F3-AB65-C96F8569A103}"/>
                    </a:ext>
                  </a:extLst>
                </p14:cNvPr>
                <p14:cNvContentPartPr/>
                <p14:nvPr/>
              </p14:nvContentPartPr>
              <p14:xfrm>
                <a:off x="6132554" y="1044385"/>
                <a:ext cx="1174320" cy="4255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FA516471-3D90-47F3-AB65-C96F8569A1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123914" y="1035745"/>
                  <a:ext cx="11919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EEAC6277-3942-44CF-AB73-05FF04BD5885}"/>
                    </a:ext>
                  </a:extLst>
                </p14:cNvPr>
                <p14:cNvContentPartPr/>
                <p14:nvPr/>
              </p14:nvContentPartPr>
              <p14:xfrm>
                <a:off x="5937794" y="1292065"/>
                <a:ext cx="294120" cy="1382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EEAC6277-3942-44CF-AB73-05FF04BD588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929154" y="1283425"/>
                  <a:ext cx="31176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o 225">
            <a:extLst>
              <a:ext uri="{FF2B5EF4-FFF2-40B4-BE49-F238E27FC236}">
                <a16:creationId xmlns:a16="http://schemas.microsoft.com/office/drawing/2014/main" id="{3A49AF42-D06C-413F-A742-F4A053F46F6A}"/>
              </a:ext>
            </a:extLst>
          </p:cNvPr>
          <p:cNvGrpSpPr/>
          <p:nvPr/>
        </p:nvGrpSpPr>
        <p:grpSpPr>
          <a:xfrm>
            <a:off x="4783994" y="4190065"/>
            <a:ext cx="1742760" cy="635400"/>
            <a:chOff x="4783994" y="4190065"/>
            <a:chExt cx="174276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361EEBB1-CECD-4AED-92CC-62EAE5F69209}"/>
                    </a:ext>
                  </a:extLst>
                </p14:cNvPr>
                <p14:cNvContentPartPr/>
                <p14:nvPr/>
              </p14:nvContentPartPr>
              <p14:xfrm>
                <a:off x="4967954" y="4354585"/>
                <a:ext cx="39960" cy="22644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361EEBB1-CECD-4AED-92CC-62EAE5F6920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958954" y="4345945"/>
                  <a:ext cx="57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4A6D4A55-F1DF-4758-AE7D-FF32615177D8}"/>
                    </a:ext>
                  </a:extLst>
                </p14:cNvPr>
                <p14:cNvContentPartPr/>
                <p14:nvPr/>
              </p14:nvContentPartPr>
              <p14:xfrm>
                <a:off x="4783994" y="4363945"/>
                <a:ext cx="298080" cy="817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4A6D4A55-F1DF-4758-AE7D-FF32615177D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774994" y="4355305"/>
                  <a:ext cx="315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1905DE09-C22E-445B-9FA8-719FADC22118}"/>
                    </a:ext>
                  </a:extLst>
                </p14:cNvPr>
                <p14:cNvContentPartPr/>
                <p14:nvPr/>
              </p14:nvContentPartPr>
              <p14:xfrm>
                <a:off x="5127434" y="4348465"/>
                <a:ext cx="7920" cy="1911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1905DE09-C22E-445B-9FA8-719FADC2211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118794" y="4339465"/>
                  <a:ext cx="25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3BBC026-9221-487E-B5DC-CADF1A3BF273}"/>
                    </a:ext>
                  </a:extLst>
                </p14:cNvPr>
                <p14:cNvContentPartPr/>
                <p14:nvPr/>
              </p14:nvContentPartPr>
              <p14:xfrm>
                <a:off x="5077754" y="4382305"/>
                <a:ext cx="219240" cy="1688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3BBC026-9221-487E-B5DC-CADF1A3BF27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068754" y="4373305"/>
                  <a:ext cx="236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6A2A7C25-3A23-45C6-8F30-579BFE18490D}"/>
                    </a:ext>
                  </a:extLst>
                </p14:cNvPr>
                <p14:cNvContentPartPr/>
                <p14:nvPr/>
              </p14:nvContentPartPr>
              <p14:xfrm>
                <a:off x="5393114" y="4382305"/>
                <a:ext cx="140040" cy="1692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6A2A7C25-3A23-45C6-8F30-579BFE18490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384474" y="4373305"/>
                  <a:ext cx="157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24A9E6EB-6E7D-4077-94AB-7A3553A12304}"/>
                    </a:ext>
                  </a:extLst>
                </p14:cNvPr>
                <p14:cNvContentPartPr/>
                <p14:nvPr/>
              </p14:nvContentPartPr>
              <p14:xfrm>
                <a:off x="5398154" y="4465825"/>
                <a:ext cx="78840" cy="388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24A9E6EB-6E7D-4077-94AB-7A3553A1230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389154" y="4457185"/>
                  <a:ext cx="96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B7473B60-6FE3-4CD4-888F-774C84ED8275}"/>
                    </a:ext>
                  </a:extLst>
                </p14:cNvPr>
                <p14:cNvContentPartPr/>
                <p14:nvPr/>
              </p14:nvContentPartPr>
              <p14:xfrm>
                <a:off x="5410394" y="4190065"/>
                <a:ext cx="63720" cy="2772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B7473B60-6FE3-4CD4-888F-774C84ED827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401754" y="4181425"/>
                  <a:ext cx="813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C02E5E3C-1A2E-4F90-AC48-F7299CAF3730}"/>
                    </a:ext>
                  </a:extLst>
                </p14:cNvPr>
                <p14:cNvContentPartPr/>
                <p14:nvPr/>
              </p14:nvContentPartPr>
              <p14:xfrm>
                <a:off x="5532794" y="4266745"/>
                <a:ext cx="159480" cy="2340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C02E5E3C-1A2E-4F90-AC48-F7299CAF373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524154" y="4258105"/>
                  <a:ext cx="177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907EF6EA-2DD9-4120-BCBB-E5845FBE19FA}"/>
                    </a:ext>
                  </a:extLst>
                </p14:cNvPr>
                <p14:cNvContentPartPr/>
                <p14:nvPr/>
              </p14:nvContentPartPr>
              <p14:xfrm>
                <a:off x="5755634" y="4355305"/>
                <a:ext cx="139320" cy="1630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907EF6EA-2DD9-4120-BCBB-E5845FBE19F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746994" y="4346305"/>
                  <a:ext cx="156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1C9A6F1-E314-46FC-99C2-BF200F974EB5}"/>
                    </a:ext>
                  </a:extLst>
                </p14:cNvPr>
                <p14:cNvContentPartPr/>
                <p14:nvPr/>
              </p14:nvContentPartPr>
              <p14:xfrm>
                <a:off x="5759594" y="4444225"/>
                <a:ext cx="70200" cy="316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1C9A6F1-E314-46FC-99C2-BF200F974E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750594" y="4435585"/>
                  <a:ext cx="87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EAFEB736-DA28-469C-9A98-6AB615CFC01C}"/>
                    </a:ext>
                  </a:extLst>
                </p14:cNvPr>
                <p14:cNvContentPartPr/>
                <p14:nvPr/>
              </p14:nvContentPartPr>
              <p14:xfrm>
                <a:off x="5720714" y="4340905"/>
                <a:ext cx="149400" cy="8208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EAFEB736-DA28-469C-9A98-6AB615CFC01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712074" y="4331905"/>
                  <a:ext cx="167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AEEB204-2045-45E8-8C52-9A0C17C8CEAD}"/>
                    </a:ext>
                  </a:extLst>
                </p14:cNvPr>
                <p14:cNvContentPartPr/>
                <p14:nvPr/>
              </p14:nvContentPartPr>
              <p14:xfrm>
                <a:off x="5932394" y="4324345"/>
                <a:ext cx="264960" cy="14076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AEEB204-2045-45E8-8C52-9A0C17C8CEA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923754" y="4315345"/>
                  <a:ext cx="282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C4748761-5177-408A-BD40-DFFADF7B4EA3}"/>
                    </a:ext>
                  </a:extLst>
                </p14:cNvPr>
                <p14:cNvContentPartPr/>
                <p14:nvPr/>
              </p14:nvContentPartPr>
              <p14:xfrm>
                <a:off x="6105914" y="4199785"/>
                <a:ext cx="93240" cy="2026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C4748761-5177-408A-BD40-DFFADF7B4EA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096914" y="4191145"/>
                  <a:ext cx="110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7B84FB24-B15C-44BB-983E-E760C7EEE522}"/>
                    </a:ext>
                  </a:extLst>
                </p14:cNvPr>
                <p14:cNvContentPartPr/>
                <p14:nvPr/>
              </p14:nvContentPartPr>
              <p14:xfrm>
                <a:off x="6231914" y="4260625"/>
                <a:ext cx="224640" cy="19728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7B84FB24-B15C-44BB-983E-E760C7EEE52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223274" y="4251625"/>
                  <a:ext cx="242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341FCDD0-FD22-4DAE-A3DB-5B9BECB48BA8}"/>
                    </a:ext>
                  </a:extLst>
                </p14:cNvPr>
                <p14:cNvContentPartPr/>
                <p14:nvPr/>
              </p14:nvContentPartPr>
              <p14:xfrm>
                <a:off x="5031314" y="4568425"/>
                <a:ext cx="1495440" cy="1706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341FCDD0-FD22-4DAE-A3DB-5B9BECB48BA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022674" y="4559425"/>
                  <a:ext cx="1513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9735AEBC-1E37-4321-A9A9-A70B6E3F1B01}"/>
                    </a:ext>
                  </a:extLst>
                </p14:cNvPr>
                <p14:cNvContentPartPr/>
                <p14:nvPr/>
              </p14:nvContentPartPr>
              <p14:xfrm>
                <a:off x="5167754" y="4702345"/>
                <a:ext cx="1127880" cy="1231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9735AEBC-1E37-4321-A9A9-A70B6E3F1B0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159114" y="4693705"/>
                  <a:ext cx="114552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upo 232">
            <a:extLst>
              <a:ext uri="{FF2B5EF4-FFF2-40B4-BE49-F238E27FC236}">
                <a16:creationId xmlns:a16="http://schemas.microsoft.com/office/drawing/2014/main" id="{BF0A98FB-438F-4FB7-96FF-C0B31C3D2026}"/>
              </a:ext>
            </a:extLst>
          </p:cNvPr>
          <p:cNvGrpSpPr/>
          <p:nvPr/>
        </p:nvGrpSpPr>
        <p:grpSpPr>
          <a:xfrm>
            <a:off x="8057114" y="1374865"/>
            <a:ext cx="1102320" cy="2147040"/>
            <a:chOff x="8057114" y="1374865"/>
            <a:chExt cx="1102320" cy="21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435491DD-A406-4C9A-9E92-EDB04E567F57}"/>
                    </a:ext>
                  </a:extLst>
                </p14:cNvPr>
                <p14:cNvContentPartPr/>
                <p14:nvPr/>
              </p14:nvContentPartPr>
              <p14:xfrm>
                <a:off x="8140634" y="1666105"/>
                <a:ext cx="648360" cy="18558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435491DD-A406-4C9A-9E92-EDB04E567F5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131994" y="1657465"/>
                  <a:ext cx="666000" cy="18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A2979ED6-2A78-44ED-A13E-0AEB25FB02FF}"/>
                    </a:ext>
                  </a:extLst>
                </p14:cNvPr>
                <p14:cNvContentPartPr/>
                <p14:nvPr/>
              </p14:nvContentPartPr>
              <p14:xfrm>
                <a:off x="8057114" y="1487545"/>
                <a:ext cx="286560" cy="2257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A2979ED6-2A78-44ED-A13E-0AEB25FB02F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048114" y="1478905"/>
                  <a:ext cx="304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D1EEA9E8-9E96-48C1-AB76-60E092108786}"/>
                    </a:ext>
                  </a:extLst>
                </p14:cNvPr>
                <p14:cNvContentPartPr/>
                <p14:nvPr/>
              </p14:nvContentPartPr>
              <p14:xfrm>
                <a:off x="8077274" y="1626145"/>
                <a:ext cx="217800" cy="936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D1EEA9E8-9E96-48C1-AB76-60E09210878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68634" y="1617505"/>
                  <a:ext cx="235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E644A38-42E8-402C-BBBA-4323D5ECF60E}"/>
                    </a:ext>
                  </a:extLst>
                </p14:cNvPr>
                <p14:cNvContentPartPr/>
                <p14:nvPr/>
              </p14:nvContentPartPr>
              <p14:xfrm>
                <a:off x="8273114" y="1374865"/>
                <a:ext cx="834120" cy="6876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E644A38-42E8-402C-BBBA-4323D5ECF60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264114" y="1365865"/>
                  <a:ext cx="851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3187BC73-E3BB-4204-81F2-BF11AA29C5DF}"/>
                    </a:ext>
                  </a:extLst>
                </p14:cNvPr>
                <p14:cNvContentPartPr/>
                <p14:nvPr/>
              </p14:nvContentPartPr>
              <p14:xfrm>
                <a:off x="8276354" y="1444705"/>
                <a:ext cx="883080" cy="5004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3187BC73-E3BB-4204-81F2-BF11AA29C5D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267714" y="1436065"/>
                  <a:ext cx="900720" cy="6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451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C2CBEF20-1436-4E80-8A32-CD748B137B94}"/>
                  </a:ext>
                </a:extLst>
              </p14:cNvPr>
              <p14:cNvContentPartPr/>
              <p14:nvPr/>
            </p14:nvContentPartPr>
            <p14:xfrm>
              <a:off x="680354" y="1899025"/>
              <a:ext cx="235440" cy="17568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C2CBEF20-1436-4E80-8A32-CD748B137B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714" y="1890025"/>
                <a:ext cx="25308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upo 34">
            <a:extLst>
              <a:ext uri="{FF2B5EF4-FFF2-40B4-BE49-F238E27FC236}">
                <a16:creationId xmlns:a16="http://schemas.microsoft.com/office/drawing/2014/main" id="{87CD4AB2-0039-4804-ADB1-A8969632D758}"/>
              </a:ext>
            </a:extLst>
          </p:cNvPr>
          <p:cNvGrpSpPr/>
          <p:nvPr/>
        </p:nvGrpSpPr>
        <p:grpSpPr>
          <a:xfrm>
            <a:off x="589634" y="3773185"/>
            <a:ext cx="3080160" cy="387720"/>
            <a:chOff x="589634" y="3773185"/>
            <a:chExt cx="30801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A47C30B-369F-446F-B0C0-44D7A902F1B5}"/>
                    </a:ext>
                  </a:extLst>
                </p14:cNvPr>
                <p14:cNvContentPartPr/>
                <p14:nvPr/>
              </p14:nvContentPartPr>
              <p14:xfrm>
                <a:off x="589634" y="3829345"/>
                <a:ext cx="298080" cy="2995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A47C30B-369F-446F-B0C0-44D7A902F1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0634" y="3820705"/>
                  <a:ext cx="315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F39AE85-C3B4-4F54-9645-427013CAC942}"/>
                    </a:ext>
                  </a:extLst>
                </p14:cNvPr>
                <p14:cNvContentPartPr/>
                <p14:nvPr/>
              </p14:nvContentPartPr>
              <p14:xfrm>
                <a:off x="1002194" y="3953185"/>
                <a:ext cx="183600" cy="197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AF39AE85-C3B4-4F54-9645-427013CAC9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3554" y="3944545"/>
                  <a:ext cx="201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C3121DF-F81E-46D0-94FB-1E5E9A052FC4}"/>
                    </a:ext>
                  </a:extLst>
                </p14:cNvPr>
                <p14:cNvContentPartPr/>
                <p14:nvPr/>
              </p14:nvContentPartPr>
              <p14:xfrm>
                <a:off x="1282994" y="3949225"/>
                <a:ext cx="88560" cy="2116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C3121DF-F81E-46D0-94FB-1E5E9A052F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3994" y="3940585"/>
                  <a:ext cx="106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2C376D0-E973-4F58-940E-5E1D5330BFAD}"/>
                    </a:ext>
                  </a:extLst>
                </p14:cNvPr>
                <p14:cNvContentPartPr/>
                <p14:nvPr/>
              </p14:nvContentPartPr>
              <p14:xfrm>
                <a:off x="1221434" y="3913225"/>
                <a:ext cx="224640" cy="1018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2C376D0-E973-4F58-940E-5E1D5330BF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2794" y="3904585"/>
                  <a:ext cx="242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D394EA0-A9C4-475D-B43D-727D76F12D74}"/>
                    </a:ext>
                  </a:extLst>
                </p14:cNvPr>
                <p14:cNvContentPartPr/>
                <p14:nvPr/>
              </p14:nvContentPartPr>
              <p14:xfrm>
                <a:off x="2174354" y="3930145"/>
                <a:ext cx="31680" cy="164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D394EA0-A9C4-475D-B43D-727D76F12D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5354" y="3921505"/>
                  <a:ext cx="49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2BB0A89-8A67-4AD0-9450-41952FDCB3DA}"/>
                    </a:ext>
                  </a:extLst>
                </p14:cNvPr>
                <p14:cNvContentPartPr/>
                <p14:nvPr/>
              </p14:nvContentPartPr>
              <p14:xfrm>
                <a:off x="2022074" y="3922225"/>
                <a:ext cx="394560" cy="1836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2BB0A89-8A67-4AD0-9450-41952FDCB3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3074" y="3913225"/>
                  <a:ext cx="412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45AE806-76DE-4DFF-B74D-4F45B20E45F5}"/>
                    </a:ext>
                  </a:extLst>
                </p14:cNvPr>
                <p14:cNvContentPartPr/>
                <p14:nvPr/>
              </p14:nvContentPartPr>
              <p14:xfrm>
                <a:off x="2940434" y="3913585"/>
                <a:ext cx="266400" cy="2008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45AE806-76DE-4DFF-B74D-4F45B20E45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31794" y="3904585"/>
                  <a:ext cx="284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0255669-1CE2-4A8C-9DAC-73F7D1FCB50E}"/>
                    </a:ext>
                  </a:extLst>
                </p14:cNvPr>
                <p14:cNvContentPartPr/>
                <p14:nvPr/>
              </p14:nvContentPartPr>
              <p14:xfrm>
                <a:off x="3233474" y="3773185"/>
                <a:ext cx="436320" cy="2930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0255669-1CE2-4A8C-9DAC-73F7D1FCB5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4474" y="3764185"/>
                  <a:ext cx="4539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4DD29AA2-E7B4-4C67-A547-00071C30F51C}"/>
              </a:ext>
            </a:extLst>
          </p:cNvPr>
          <p:cNvGrpSpPr/>
          <p:nvPr/>
        </p:nvGrpSpPr>
        <p:grpSpPr>
          <a:xfrm>
            <a:off x="967994" y="722545"/>
            <a:ext cx="5535360" cy="2364480"/>
            <a:chOff x="1149434" y="953305"/>
            <a:chExt cx="5535360" cy="23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767D76E2-65E5-41D4-94B5-1B9D7FA7CB47}"/>
                    </a:ext>
                  </a:extLst>
                </p14:cNvPr>
                <p14:cNvContentPartPr/>
                <p14:nvPr/>
              </p14:nvContentPartPr>
              <p14:xfrm>
                <a:off x="1149434" y="1158505"/>
                <a:ext cx="825840" cy="8992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767D76E2-65E5-41D4-94B5-1B9D7FA7CB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0794" y="1149505"/>
                  <a:ext cx="84348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2FFF76C-5B9A-45F6-9970-06B7C7BD04F7}"/>
                    </a:ext>
                  </a:extLst>
                </p14:cNvPr>
                <p14:cNvContentPartPr/>
                <p14:nvPr/>
              </p14:nvContentPartPr>
              <p14:xfrm>
                <a:off x="2083634" y="1490785"/>
                <a:ext cx="34560" cy="1684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2FFF76C-5B9A-45F6-9970-06B7C7BD04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74634" y="1482145"/>
                  <a:ext cx="52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6325CEE-67B8-4E2B-9980-2413D74B7299}"/>
                    </a:ext>
                  </a:extLst>
                </p14:cNvPr>
                <p14:cNvContentPartPr/>
                <p14:nvPr/>
              </p14:nvContentPartPr>
              <p14:xfrm>
                <a:off x="1999754" y="1565305"/>
                <a:ext cx="204120" cy="342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6325CEE-67B8-4E2B-9980-2413D74B72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91114" y="1556305"/>
                  <a:ext cx="221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5163CD6-692F-4999-86E3-3E6DB92633BA}"/>
                    </a:ext>
                  </a:extLst>
                </p14:cNvPr>
                <p14:cNvContentPartPr/>
                <p14:nvPr/>
              </p14:nvContentPartPr>
              <p14:xfrm>
                <a:off x="1673594" y="953305"/>
                <a:ext cx="3268080" cy="476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5163CD6-692F-4999-86E3-3E6DB92633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64594" y="944305"/>
                  <a:ext cx="3285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538116F-235E-4CAC-BF28-A2FB7CA818C9}"/>
                    </a:ext>
                  </a:extLst>
                </p14:cNvPr>
                <p14:cNvContentPartPr/>
                <p14:nvPr/>
              </p14:nvContentPartPr>
              <p14:xfrm>
                <a:off x="4556114" y="1454425"/>
                <a:ext cx="874440" cy="277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538116F-235E-4CAC-BF28-A2FB7CA818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47114" y="1445785"/>
                  <a:ext cx="892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F1FB168-B558-4D1E-A3FB-630F555639E2}"/>
                    </a:ext>
                  </a:extLst>
                </p14:cNvPr>
                <p14:cNvContentPartPr/>
                <p14:nvPr/>
              </p14:nvContentPartPr>
              <p14:xfrm>
                <a:off x="4612634" y="1541905"/>
                <a:ext cx="383040" cy="2995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F1FB168-B558-4D1E-A3FB-630F555639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03634" y="1533265"/>
                  <a:ext cx="400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D2B77DF-382C-4E91-A2A6-C4A4EB35F883}"/>
                    </a:ext>
                  </a:extLst>
                </p14:cNvPr>
                <p14:cNvContentPartPr/>
                <p14:nvPr/>
              </p14:nvContentPartPr>
              <p14:xfrm>
                <a:off x="4999634" y="1513105"/>
                <a:ext cx="360360" cy="3780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D2B77DF-382C-4E91-A2A6-C4A4EB35F8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90994" y="1504465"/>
                  <a:ext cx="3780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0196783-0350-410E-900D-0DDB7E8F2F24}"/>
                    </a:ext>
                  </a:extLst>
                </p14:cNvPr>
                <p14:cNvContentPartPr/>
                <p14:nvPr/>
              </p14:nvContentPartPr>
              <p14:xfrm>
                <a:off x="4964354" y="1884625"/>
                <a:ext cx="25560" cy="1198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0196783-0350-410E-900D-0DDB7E8F2F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55714" y="1875625"/>
                  <a:ext cx="43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574525C-75A4-45C2-A942-49B3A5699F3C}"/>
                    </a:ext>
                  </a:extLst>
                </p14:cNvPr>
                <p14:cNvContentPartPr/>
                <p14:nvPr/>
              </p14:nvContentPartPr>
              <p14:xfrm>
                <a:off x="4577714" y="1879585"/>
                <a:ext cx="910440" cy="19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574525C-75A4-45C2-A942-49B3A5699F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69074" y="1870945"/>
                  <a:ext cx="928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31CB7D8-0150-4FB6-A509-667ED9C9BF40}"/>
                    </a:ext>
                  </a:extLst>
                </p14:cNvPr>
                <p14:cNvContentPartPr/>
                <p14:nvPr/>
              </p14:nvContentPartPr>
              <p14:xfrm>
                <a:off x="4758074" y="1951585"/>
                <a:ext cx="468720" cy="13662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31CB7D8-0150-4FB6-A509-667ED9C9BF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49074" y="1942585"/>
                  <a:ext cx="48636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F0C6F78-EE1E-4505-A784-542CC3775AC5}"/>
                    </a:ext>
                  </a:extLst>
                </p14:cNvPr>
                <p14:cNvContentPartPr/>
                <p14:nvPr/>
              </p14:nvContentPartPr>
              <p14:xfrm>
                <a:off x="1662434" y="2065345"/>
                <a:ext cx="3641040" cy="1236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F0C6F78-EE1E-4505-A784-542CC3775A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53434" y="2056345"/>
                  <a:ext cx="3658680" cy="12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8D7DD75-3F50-4CCF-92E0-9140DF65F3F1}"/>
                    </a:ext>
                  </a:extLst>
                </p14:cNvPr>
                <p14:cNvContentPartPr/>
                <p14:nvPr/>
              </p14:nvContentPartPr>
              <p14:xfrm>
                <a:off x="5402834" y="2473945"/>
                <a:ext cx="246960" cy="2098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8D7DD75-3F50-4CCF-92E0-9140DF65F3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93834" y="2464945"/>
                  <a:ext cx="264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72FF165-2FFB-4D0E-9FEE-6B196BA2186F}"/>
                    </a:ext>
                  </a:extLst>
                </p14:cNvPr>
                <p14:cNvContentPartPr/>
                <p14:nvPr/>
              </p14:nvContentPartPr>
              <p14:xfrm>
                <a:off x="5737634" y="2477185"/>
                <a:ext cx="97560" cy="1782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72FF165-2FFB-4D0E-9FEE-6B196BA218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8634" y="2468545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92E061C-8D0D-477B-A946-16C1F1C3A5C5}"/>
                    </a:ext>
                  </a:extLst>
                </p14:cNvPr>
                <p14:cNvContentPartPr/>
                <p14:nvPr/>
              </p14:nvContentPartPr>
              <p14:xfrm>
                <a:off x="5920874" y="2442985"/>
                <a:ext cx="250200" cy="2005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92E061C-8D0D-477B-A946-16C1F1C3A5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12234" y="2434345"/>
                  <a:ext cx="267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B22B8C4-7A80-4516-B8D3-C9F21DDB9F27}"/>
                    </a:ext>
                  </a:extLst>
                </p14:cNvPr>
                <p14:cNvContentPartPr/>
                <p14:nvPr/>
              </p14:nvContentPartPr>
              <p14:xfrm>
                <a:off x="6225074" y="2435065"/>
                <a:ext cx="459720" cy="253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B22B8C4-7A80-4516-B8D3-C9F21DDB9F2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16074" y="2426065"/>
                  <a:ext cx="477360" cy="27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7F7075BF-C380-4F46-8E94-59F7EFAB214B}"/>
                  </a:ext>
                </a:extLst>
              </p14:cNvPr>
              <p14:cNvContentPartPr/>
              <p14:nvPr/>
            </p14:nvContentPartPr>
            <p14:xfrm>
              <a:off x="820034" y="4586065"/>
              <a:ext cx="705960" cy="73908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7F7075BF-C380-4F46-8E94-59F7EFAB21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1034" y="4577425"/>
                <a:ext cx="72360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F51AF205-DCA4-4B9E-828C-7DE33DF26DE0}"/>
                  </a:ext>
                </a:extLst>
              </p14:cNvPr>
              <p14:cNvContentPartPr/>
              <p14:nvPr/>
            </p14:nvContentPartPr>
            <p14:xfrm>
              <a:off x="1678634" y="4732585"/>
              <a:ext cx="19080" cy="24588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F51AF205-DCA4-4B9E-828C-7DE33DF26DE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69994" y="4723945"/>
                <a:ext cx="36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F4CD4F7D-0449-4653-BE79-2B48DDCB4A69}"/>
                  </a:ext>
                </a:extLst>
              </p14:cNvPr>
              <p14:cNvContentPartPr/>
              <p14:nvPr/>
            </p14:nvContentPartPr>
            <p14:xfrm>
              <a:off x="1550834" y="4881985"/>
              <a:ext cx="195120" cy="3132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F4CD4F7D-0449-4653-BE79-2B48DDCB4A6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42194" y="4872985"/>
                <a:ext cx="2127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5C5CC9E3-7618-45D1-AE85-EE10BDBB6DD3}"/>
                  </a:ext>
                </a:extLst>
              </p14:cNvPr>
              <p14:cNvContentPartPr/>
              <p14:nvPr/>
            </p14:nvContentPartPr>
            <p14:xfrm>
              <a:off x="1223594" y="5290225"/>
              <a:ext cx="42480" cy="56340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5C5CC9E3-7618-45D1-AE85-EE10BDBB6DD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14954" y="5281585"/>
                <a:ext cx="6012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F04EE67A-59C6-4452-BA6C-2E821D1D06E7}"/>
                  </a:ext>
                </a:extLst>
              </p14:cNvPr>
              <p14:cNvContentPartPr/>
              <p14:nvPr/>
            </p14:nvContentPartPr>
            <p14:xfrm>
              <a:off x="1213874" y="4512265"/>
              <a:ext cx="3383640" cy="23004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F04EE67A-59C6-4452-BA6C-2E821D1D06E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04874" y="4503265"/>
                <a:ext cx="34012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A736DA6B-68F4-4633-8C1B-46154F37BB96}"/>
                  </a:ext>
                </a:extLst>
              </p14:cNvPr>
              <p14:cNvContentPartPr/>
              <p14:nvPr/>
            </p14:nvContentPartPr>
            <p14:xfrm>
              <a:off x="4582754" y="4656265"/>
              <a:ext cx="43560" cy="30636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A736DA6B-68F4-4633-8C1B-46154F37BB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73754" y="4647625"/>
                <a:ext cx="612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2793B1F6-A1BB-4264-AA1B-C22AE85C0ADA}"/>
                  </a:ext>
                </a:extLst>
              </p14:cNvPr>
              <p14:cNvContentPartPr/>
              <p14:nvPr/>
            </p14:nvContentPartPr>
            <p14:xfrm>
              <a:off x="4293314" y="4925185"/>
              <a:ext cx="848160" cy="8244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2793B1F6-A1BB-4264-AA1B-C22AE85C0AD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84674" y="4916185"/>
                <a:ext cx="865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1E857B59-C0DA-4368-8A0A-A738B2760392}"/>
                  </a:ext>
                </a:extLst>
              </p14:cNvPr>
              <p14:cNvContentPartPr/>
              <p14:nvPr/>
            </p14:nvContentPartPr>
            <p14:xfrm>
              <a:off x="4522994" y="5133985"/>
              <a:ext cx="227520" cy="2952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1E857B59-C0DA-4368-8A0A-A738B276039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14354" y="5125345"/>
                <a:ext cx="245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502B5AF5-F967-4605-BA47-E7A76EAC80ED}"/>
                  </a:ext>
                </a:extLst>
              </p14:cNvPr>
              <p14:cNvContentPartPr/>
              <p14:nvPr/>
            </p14:nvContentPartPr>
            <p14:xfrm>
              <a:off x="4466834" y="5173945"/>
              <a:ext cx="312120" cy="96624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502B5AF5-F967-4605-BA47-E7A76EAC80E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57834" y="5164945"/>
                <a:ext cx="32976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611A7A38-29D6-4616-9D9E-A85D497B0F9E}"/>
                  </a:ext>
                </a:extLst>
              </p14:cNvPr>
              <p14:cNvContentPartPr/>
              <p14:nvPr/>
            </p14:nvContentPartPr>
            <p14:xfrm>
              <a:off x="5035274" y="5631505"/>
              <a:ext cx="192600" cy="23040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611A7A38-29D6-4616-9D9E-A85D497B0F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26634" y="5622865"/>
                <a:ext cx="2102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0C02F069-C3E6-42A8-A88C-0893F182431A}"/>
                  </a:ext>
                </a:extLst>
              </p14:cNvPr>
              <p14:cNvContentPartPr/>
              <p14:nvPr/>
            </p14:nvContentPartPr>
            <p14:xfrm>
              <a:off x="5314994" y="5680825"/>
              <a:ext cx="70560" cy="11844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0C02F069-C3E6-42A8-A88C-0893F182431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05994" y="5671825"/>
                <a:ext cx="882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FFC1CFC8-67CB-43E1-979F-2991D6016D42}"/>
                  </a:ext>
                </a:extLst>
              </p14:cNvPr>
              <p14:cNvContentPartPr/>
              <p14:nvPr/>
            </p14:nvContentPartPr>
            <p14:xfrm>
              <a:off x="5444954" y="5660305"/>
              <a:ext cx="213480" cy="18792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FFC1CFC8-67CB-43E1-979F-2991D6016D4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35954" y="5651665"/>
                <a:ext cx="2311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653945AC-8101-478E-9599-872CE8594DF1}"/>
                  </a:ext>
                </a:extLst>
              </p14:cNvPr>
              <p14:cNvContentPartPr/>
              <p14:nvPr/>
            </p14:nvContentPartPr>
            <p14:xfrm>
              <a:off x="5711354" y="5694865"/>
              <a:ext cx="429120" cy="23472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653945AC-8101-478E-9599-872CE8594DF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02714" y="5685865"/>
                <a:ext cx="4467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E7ABE9D7-E90C-4537-B87B-A47B89D69D82}"/>
                  </a:ext>
                </a:extLst>
              </p14:cNvPr>
              <p14:cNvContentPartPr/>
              <p14:nvPr/>
            </p14:nvContentPartPr>
            <p14:xfrm>
              <a:off x="1255994" y="5888185"/>
              <a:ext cx="3442680" cy="15660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E7ABE9D7-E90C-4537-B87B-A47B89D69D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46994" y="5879545"/>
                <a:ext cx="34603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D6889578-DB8E-4F6D-B7C9-E3C3E298FC9A}"/>
                  </a:ext>
                </a:extLst>
              </p14:cNvPr>
              <p14:cNvContentPartPr/>
              <p14:nvPr/>
            </p14:nvContentPartPr>
            <p14:xfrm>
              <a:off x="3584474" y="4389505"/>
              <a:ext cx="1394640" cy="26316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D6889578-DB8E-4F6D-B7C9-E3C3E298FC9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75834" y="4380505"/>
                <a:ext cx="14122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1D5B51DD-AC47-4C7F-AA66-5582555AB31F}"/>
                  </a:ext>
                </a:extLst>
              </p14:cNvPr>
              <p14:cNvContentPartPr/>
              <p14:nvPr/>
            </p14:nvContentPartPr>
            <p14:xfrm>
              <a:off x="4847714" y="4593265"/>
              <a:ext cx="211320" cy="18432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1D5B51DD-AC47-4C7F-AA66-5582555AB31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39074" y="4584625"/>
                <a:ext cx="2289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22FD037C-4908-4A2D-84A1-21C5C437936A}"/>
                  </a:ext>
                </a:extLst>
              </p14:cNvPr>
              <p14:cNvContentPartPr/>
              <p14:nvPr/>
            </p14:nvContentPartPr>
            <p14:xfrm>
              <a:off x="4941674" y="3966865"/>
              <a:ext cx="366840" cy="22176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22FD037C-4908-4A2D-84A1-21C5C437936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33034" y="3957865"/>
                <a:ext cx="38448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o 153">
            <a:extLst>
              <a:ext uri="{FF2B5EF4-FFF2-40B4-BE49-F238E27FC236}">
                <a16:creationId xmlns:a16="http://schemas.microsoft.com/office/drawing/2014/main" id="{F0732668-7B6C-42BA-BB04-6D2E05C13145}"/>
              </a:ext>
            </a:extLst>
          </p:cNvPr>
          <p:cNvGrpSpPr/>
          <p:nvPr/>
        </p:nvGrpSpPr>
        <p:grpSpPr>
          <a:xfrm>
            <a:off x="75914" y="1850065"/>
            <a:ext cx="517320" cy="281160"/>
            <a:chOff x="75914" y="1850065"/>
            <a:chExt cx="51732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665E3B0-B10A-4C51-ADF4-A23F525F8D42}"/>
                    </a:ext>
                  </a:extLst>
                </p14:cNvPr>
                <p14:cNvContentPartPr/>
                <p14:nvPr/>
              </p14:nvContentPartPr>
              <p14:xfrm>
                <a:off x="75914" y="1928905"/>
                <a:ext cx="154440" cy="1893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A665E3B0-B10A-4C51-ADF4-A23F525F8D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274" y="1919905"/>
                  <a:ext cx="172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0738159-F667-4F76-B4C0-47CFB40923F1}"/>
                    </a:ext>
                  </a:extLst>
                </p14:cNvPr>
                <p14:cNvContentPartPr/>
                <p14:nvPr/>
              </p14:nvContentPartPr>
              <p14:xfrm>
                <a:off x="229994" y="1850065"/>
                <a:ext cx="37800" cy="622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0738159-F667-4F76-B4C0-47CFB40923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0994" y="1841065"/>
                  <a:ext cx="55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C3C54257-1F5C-4B88-98DB-4A7472CEC3C9}"/>
                    </a:ext>
                  </a:extLst>
                </p14:cNvPr>
                <p14:cNvContentPartPr/>
                <p14:nvPr/>
              </p14:nvContentPartPr>
              <p14:xfrm>
                <a:off x="290474" y="1966345"/>
                <a:ext cx="121680" cy="1609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C3C54257-1F5C-4B88-98DB-4A7472CEC3C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1474" y="1957705"/>
                  <a:ext cx="139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6539648-F777-4683-840C-14CF752AAFEE}"/>
                    </a:ext>
                  </a:extLst>
                </p14:cNvPr>
                <p14:cNvContentPartPr/>
                <p14:nvPr/>
              </p14:nvContentPartPr>
              <p14:xfrm>
                <a:off x="442754" y="1948705"/>
                <a:ext cx="150480" cy="1825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6539648-F777-4683-840C-14CF752AAFE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3754" y="1939705"/>
                  <a:ext cx="1681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83A71447-8B02-4C87-A6CB-4DA6995E046E}"/>
              </a:ext>
            </a:extLst>
          </p:cNvPr>
          <p:cNvGrpSpPr/>
          <p:nvPr/>
        </p:nvGrpSpPr>
        <p:grpSpPr>
          <a:xfrm>
            <a:off x="1881674" y="47545"/>
            <a:ext cx="1425600" cy="298440"/>
            <a:chOff x="1881674" y="47545"/>
            <a:chExt cx="14256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8410077-0705-4C44-AC48-78C4942E3BA2}"/>
                    </a:ext>
                  </a:extLst>
                </p14:cNvPr>
                <p14:cNvContentPartPr/>
                <p14:nvPr/>
              </p14:nvContentPartPr>
              <p14:xfrm>
                <a:off x="2630834" y="70225"/>
                <a:ext cx="221400" cy="1868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8410077-0705-4C44-AC48-78C4942E3B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21834" y="61585"/>
                  <a:ext cx="239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0898599-F8DC-4688-AFB7-E429DAC65A5F}"/>
                    </a:ext>
                  </a:extLst>
                </p14:cNvPr>
                <p14:cNvContentPartPr/>
                <p14:nvPr/>
              </p14:nvContentPartPr>
              <p14:xfrm>
                <a:off x="2974994" y="47545"/>
                <a:ext cx="332280" cy="2030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0898599-F8DC-4688-AFB7-E429DAC65A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66354" y="38905"/>
                  <a:ext cx="349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0F72A6C-67EA-44A0-899D-12F09E908607}"/>
                    </a:ext>
                  </a:extLst>
                </p14:cNvPr>
                <p14:cNvContentPartPr/>
                <p14:nvPr/>
              </p14:nvContentPartPr>
              <p14:xfrm>
                <a:off x="1881674" y="204505"/>
                <a:ext cx="196200" cy="1360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0F72A6C-67EA-44A0-899D-12F09E9086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73034" y="195865"/>
                  <a:ext cx="213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8E6E586C-EA58-4B7B-96E3-0634091EE9C6}"/>
                    </a:ext>
                  </a:extLst>
                </p14:cNvPr>
                <p14:cNvContentPartPr/>
                <p14:nvPr/>
              </p14:nvContentPartPr>
              <p14:xfrm>
                <a:off x="2034314" y="96865"/>
                <a:ext cx="33120" cy="892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8E6E586C-EA58-4B7B-96E3-0634091EE9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25674" y="88225"/>
                  <a:ext cx="50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1A4E9BC1-330D-4035-B327-BA35FD861D9A}"/>
                    </a:ext>
                  </a:extLst>
                </p14:cNvPr>
                <p14:cNvContentPartPr/>
                <p14:nvPr/>
              </p14:nvContentPartPr>
              <p14:xfrm>
                <a:off x="2108474" y="115585"/>
                <a:ext cx="132480" cy="1810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1A4E9BC1-330D-4035-B327-BA35FD861D9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99474" y="106945"/>
                  <a:ext cx="150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40F164A8-2D09-4FCD-935D-18810F730989}"/>
                    </a:ext>
                  </a:extLst>
                </p14:cNvPr>
                <p14:cNvContentPartPr/>
                <p14:nvPr/>
              </p14:nvContentPartPr>
              <p14:xfrm>
                <a:off x="2149514" y="259945"/>
                <a:ext cx="96840" cy="316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40F164A8-2D09-4FCD-935D-18810F7309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40514" y="250945"/>
                  <a:ext cx="114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781CF26-62EA-4650-8009-178ED34C389F}"/>
                    </a:ext>
                  </a:extLst>
                </p14:cNvPr>
                <p14:cNvContentPartPr/>
                <p14:nvPr/>
              </p14:nvContentPartPr>
              <p14:xfrm>
                <a:off x="2250314" y="107305"/>
                <a:ext cx="247680" cy="238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781CF26-62EA-4650-8009-178ED34C38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41314" y="98665"/>
                  <a:ext cx="26532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7504584B-8235-48F7-AA90-F508E1075D15}"/>
              </a:ext>
            </a:extLst>
          </p:cNvPr>
          <p:cNvGrpSpPr/>
          <p:nvPr/>
        </p:nvGrpSpPr>
        <p:grpSpPr>
          <a:xfrm>
            <a:off x="2432474" y="4880905"/>
            <a:ext cx="1049400" cy="260640"/>
            <a:chOff x="2432474" y="4880905"/>
            <a:chExt cx="104940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655E9326-06ED-4BBB-BD7B-7390BE743F3D}"/>
                    </a:ext>
                  </a:extLst>
                </p14:cNvPr>
                <p14:cNvContentPartPr/>
                <p14:nvPr/>
              </p14:nvContentPartPr>
              <p14:xfrm>
                <a:off x="2432474" y="4983865"/>
                <a:ext cx="141480" cy="1576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55E9326-06ED-4BBB-BD7B-7390BE743F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23834" y="4975225"/>
                  <a:ext cx="159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5E582C0-8743-425C-B658-58913A2D6725}"/>
                    </a:ext>
                  </a:extLst>
                </p14:cNvPr>
                <p14:cNvContentPartPr/>
                <p14:nvPr/>
              </p14:nvContentPartPr>
              <p14:xfrm>
                <a:off x="2572514" y="4880905"/>
                <a:ext cx="30600" cy="770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5E582C0-8743-425C-B658-58913A2D67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63874" y="4871905"/>
                  <a:ext cx="48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5A9B1EB6-1004-4F8C-8086-C9C6FC0A6F43}"/>
                    </a:ext>
                  </a:extLst>
                </p14:cNvPr>
                <p14:cNvContentPartPr/>
                <p14:nvPr/>
              </p14:nvContentPartPr>
              <p14:xfrm>
                <a:off x="2645954" y="4918705"/>
                <a:ext cx="120960" cy="1566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5A9B1EB6-1004-4F8C-8086-C9C6FC0A6F4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37314" y="4910065"/>
                  <a:ext cx="138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CBB49BC9-343C-4083-82C3-8A175ED1C6AF}"/>
                    </a:ext>
                  </a:extLst>
                </p14:cNvPr>
                <p14:cNvContentPartPr/>
                <p14:nvPr/>
              </p14:nvContentPartPr>
              <p14:xfrm>
                <a:off x="2691314" y="5041465"/>
                <a:ext cx="110160" cy="327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CBB49BC9-343C-4083-82C3-8A175ED1C6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82674" y="5032465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0161B8A8-7E26-46E3-AB12-43564788C1AD}"/>
                    </a:ext>
                  </a:extLst>
                </p14:cNvPr>
                <p14:cNvContentPartPr/>
                <p14:nvPr/>
              </p14:nvContentPartPr>
              <p14:xfrm>
                <a:off x="2841794" y="4910065"/>
                <a:ext cx="146880" cy="1990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0161B8A8-7E26-46E3-AB12-43564788C1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33154" y="4901065"/>
                  <a:ext cx="164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B5CC6260-0589-4B4F-AA08-8164E48D945E}"/>
                    </a:ext>
                  </a:extLst>
                </p14:cNvPr>
                <p14:cNvContentPartPr/>
                <p14:nvPr/>
              </p14:nvContentPartPr>
              <p14:xfrm>
                <a:off x="3019634" y="4939945"/>
                <a:ext cx="146880" cy="1717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B5CC6260-0589-4B4F-AA08-8164E48D94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0994" y="4931305"/>
                  <a:ext cx="164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C13F3F1D-B9D9-4B8C-9D02-9923C4E61B9B}"/>
                    </a:ext>
                  </a:extLst>
                </p14:cNvPr>
                <p14:cNvContentPartPr/>
                <p14:nvPr/>
              </p14:nvContentPartPr>
              <p14:xfrm>
                <a:off x="3231674" y="4961545"/>
                <a:ext cx="250200" cy="1537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C13F3F1D-B9D9-4B8C-9D02-9923C4E61B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22674" y="4952905"/>
                  <a:ext cx="2678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3E755A2C-626C-4DA3-95F2-19B3A8332CAB}"/>
              </a:ext>
            </a:extLst>
          </p:cNvPr>
          <p:cNvGrpSpPr/>
          <p:nvPr/>
        </p:nvGrpSpPr>
        <p:grpSpPr>
          <a:xfrm>
            <a:off x="1416194" y="5390305"/>
            <a:ext cx="696600" cy="225360"/>
            <a:chOff x="1416194" y="5390305"/>
            <a:chExt cx="6966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A0FA2A4A-2E0B-4395-9887-85607AD36AEF}"/>
                    </a:ext>
                  </a:extLst>
                </p14:cNvPr>
                <p14:cNvContentPartPr/>
                <p14:nvPr/>
              </p14:nvContentPartPr>
              <p14:xfrm>
                <a:off x="1416194" y="5486065"/>
                <a:ext cx="135000" cy="1296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A0FA2A4A-2E0B-4395-9887-85607AD36AE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07554" y="5477065"/>
                  <a:ext cx="152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ED1A5936-8FA9-46D6-92CD-94811652771C}"/>
                    </a:ext>
                  </a:extLst>
                </p14:cNvPr>
                <p14:cNvContentPartPr/>
                <p14:nvPr/>
              </p14:nvContentPartPr>
              <p14:xfrm>
                <a:off x="1582154" y="5390305"/>
                <a:ext cx="22320" cy="583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ED1A5936-8FA9-46D6-92CD-9481165277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73514" y="5381665"/>
                  <a:ext cx="39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F689ABE-336A-4DE4-8A16-C32CDF1F152E}"/>
                    </a:ext>
                  </a:extLst>
                </p14:cNvPr>
                <p14:cNvContentPartPr/>
                <p14:nvPr/>
              </p14:nvContentPartPr>
              <p14:xfrm>
                <a:off x="1652354" y="5461585"/>
                <a:ext cx="132120" cy="1317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F689ABE-336A-4DE4-8A16-C32CDF1F15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43714" y="5452585"/>
                  <a:ext cx="149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A494FF1F-2F51-4E3B-8C52-FDD3295D98EB}"/>
                    </a:ext>
                  </a:extLst>
                </p14:cNvPr>
                <p14:cNvContentPartPr/>
                <p14:nvPr/>
              </p14:nvContentPartPr>
              <p14:xfrm>
                <a:off x="1824794" y="5460865"/>
                <a:ext cx="116280" cy="1450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A494FF1F-2F51-4E3B-8C52-FDD3295D98E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16154" y="5451865"/>
                  <a:ext cx="133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6FB140EB-0568-482A-B5BC-4B76A5B06F77}"/>
                    </a:ext>
                  </a:extLst>
                </p14:cNvPr>
                <p14:cNvContentPartPr/>
                <p14:nvPr/>
              </p14:nvContentPartPr>
              <p14:xfrm>
                <a:off x="1934594" y="5468425"/>
                <a:ext cx="178200" cy="1029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6FB140EB-0568-482A-B5BC-4B76A5B06F7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25954" y="5459785"/>
                  <a:ext cx="1958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2E8EEBE0-B6F0-42F4-AC42-BBE61286EA96}"/>
              </a:ext>
            </a:extLst>
          </p:cNvPr>
          <p:cNvGrpSpPr/>
          <p:nvPr/>
        </p:nvGrpSpPr>
        <p:grpSpPr>
          <a:xfrm>
            <a:off x="5477354" y="4812145"/>
            <a:ext cx="986400" cy="343800"/>
            <a:chOff x="5477354" y="4812145"/>
            <a:chExt cx="98640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FB55495-6261-418B-9F6C-17FB7BF86ACC}"/>
                    </a:ext>
                  </a:extLst>
                </p14:cNvPr>
                <p14:cNvContentPartPr/>
                <p14:nvPr/>
              </p14:nvContentPartPr>
              <p14:xfrm>
                <a:off x="5557634" y="4812145"/>
                <a:ext cx="24840" cy="1508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FB55495-6261-418B-9F6C-17FB7BF86AC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48634" y="4803145"/>
                  <a:ext cx="42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217813FE-F941-4D9C-9896-D60BA3F501D9}"/>
                    </a:ext>
                  </a:extLst>
                </p14:cNvPr>
                <p14:cNvContentPartPr/>
                <p14:nvPr/>
              </p14:nvContentPartPr>
              <p14:xfrm>
                <a:off x="5477354" y="4903225"/>
                <a:ext cx="122040" cy="35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217813FE-F941-4D9C-9896-D60BA3F501D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8354" y="4894225"/>
                  <a:ext cx="139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084DE86-A043-4350-8626-218F4028A617}"/>
                    </a:ext>
                  </a:extLst>
                </p14:cNvPr>
                <p14:cNvContentPartPr/>
                <p14:nvPr/>
              </p14:nvContentPartPr>
              <p14:xfrm>
                <a:off x="5731514" y="5025985"/>
                <a:ext cx="213480" cy="1184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084DE86-A043-4350-8626-218F4028A6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22514" y="5017345"/>
                  <a:ext cx="23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A462183-5A0E-4DDC-8935-748665E328A0}"/>
                    </a:ext>
                  </a:extLst>
                </p14:cNvPr>
                <p14:cNvContentPartPr/>
                <p14:nvPr/>
              </p14:nvContentPartPr>
              <p14:xfrm>
                <a:off x="5969474" y="4902145"/>
                <a:ext cx="16560" cy="1324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A462183-5A0E-4DDC-8935-748665E328A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60834" y="4893505"/>
                  <a:ext cx="34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84BEBE1-044A-44AB-B6AD-66A9A8BA4FFF}"/>
                    </a:ext>
                  </a:extLst>
                </p14:cNvPr>
                <p14:cNvContentPartPr/>
                <p14:nvPr/>
              </p14:nvContentPartPr>
              <p14:xfrm>
                <a:off x="6057674" y="4928065"/>
                <a:ext cx="156240" cy="2073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84BEBE1-044A-44AB-B6AD-66A9A8BA4FF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49034" y="4919425"/>
                  <a:ext cx="173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6E4D514-5D98-46B4-914E-2CED61011CE5}"/>
                    </a:ext>
                  </a:extLst>
                </p14:cNvPr>
                <p14:cNvContentPartPr/>
                <p14:nvPr/>
              </p14:nvContentPartPr>
              <p14:xfrm>
                <a:off x="6111674" y="5100505"/>
                <a:ext cx="85680" cy="342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6E4D514-5D98-46B4-914E-2CED61011C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03034" y="5091505"/>
                  <a:ext cx="103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04223807-CC82-44C2-8A3E-742DEBCFDAE1}"/>
                    </a:ext>
                  </a:extLst>
                </p14:cNvPr>
                <p14:cNvContentPartPr/>
                <p14:nvPr/>
              </p14:nvContentPartPr>
              <p14:xfrm>
                <a:off x="6317594" y="5043625"/>
                <a:ext cx="146160" cy="1123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04223807-CC82-44C2-8A3E-742DEBCFDAE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08594" y="5034625"/>
                  <a:ext cx="1638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55B751CF-6943-4F00-AFB1-B369D3237F64}"/>
              </a:ext>
            </a:extLst>
          </p:cNvPr>
          <p:cNvGrpSpPr/>
          <p:nvPr/>
        </p:nvGrpSpPr>
        <p:grpSpPr>
          <a:xfrm>
            <a:off x="7210394" y="3679945"/>
            <a:ext cx="4453560" cy="491400"/>
            <a:chOff x="7210394" y="3679945"/>
            <a:chExt cx="445356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91E60B05-573C-4D7E-B4C7-08AE9D205C26}"/>
                    </a:ext>
                  </a:extLst>
                </p14:cNvPr>
                <p14:cNvContentPartPr/>
                <p14:nvPr/>
              </p14:nvContentPartPr>
              <p14:xfrm>
                <a:off x="7210394" y="3873985"/>
                <a:ext cx="260280" cy="2512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91E60B05-573C-4D7E-B4C7-08AE9D205C2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01754" y="3864985"/>
                  <a:ext cx="277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6996FF9C-5E09-4F84-AF83-867A2C08EF9A}"/>
                    </a:ext>
                  </a:extLst>
                </p14:cNvPr>
                <p14:cNvContentPartPr/>
                <p14:nvPr/>
              </p14:nvContentPartPr>
              <p14:xfrm>
                <a:off x="7598114" y="4083145"/>
                <a:ext cx="35280" cy="8820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6996FF9C-5E09-4F84-AF83-867A2C08EF9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89114" y="4074505"/>
                  <a:ext cx="52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3471363B-5B1B-40B3-BE82-CE26DE6635DE}"/>
                    </a:ext>
                  </a:extLst>
                </p14:cNvPr>
                <p14:cNvContentPartPr/>
                <p14:nvPr/>
              </p14:nvContentPartPr>
              <p14:xfrm>
                <a:off x="7680914" y="3864625"/>
                <a:ext cx="216360" cy="2476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3471363B-5B1B-40B3-BE82-CE26DE6635D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72274" y="3855985"/>
                  <a:ext cx="234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BCF75C2A-F98B-41CC-9A51-AB4F5AA840EB}"/>
                    </a:ext>
                  </a:extLst>
                </p14:cNvPr>
                <p14:cNvContentPartPr/>
                <p14:nvPr/>
              </p14:nvContentPartPr>
              <p14:xfrm>
                <a:off x="7953074" y="3876505"/>
                <a:ext cx="231120" cy="2235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BCF75C2A-F98B-41CC-9A51-AB4F5AA840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44434" y="3867505"/>
                  <a:ext cx="248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907A20AA-B669-4BDA-B051-99FD66CA6A4A}"/>
                    </a:ext>
                  </a:extLst>
                </p14:cNvPr>
                <p14:cNvContentPartPr/>
                <p14:nvPr/>
              </p14:nvContentPartPr>
              <p14:xfrm>
                <a:off x="8331434" y="3962545"/>
                <a:ext cx="212040" cy="216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907A20AA-B669-4BDA-B051-99FD66CA6A4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22434" y="3953905"/>
                  <a:ext cx="229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F3329BD-AEFA-46D9-A661-FCC38DBEE155}"/>
                    </a:ext>
                  </a:extLst>
                </p14:cNvPr>
                <p14:cNvContentPartPr/>
                <p14:nvPr/>
              </p14:nvContentPartPr>
              <p14:xfrm>
                <a:off x="8401994" y="4067305"/>
                <a:ext cx="118080" cy="255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F3329BD-AEFA-46D9-A661-FCC38DBEE1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93354" y="4058305"/>
                  <a:ext cx="135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9A36565A-B0F5-4BAF-B689-D3E07D1289A7}"/>
                    </a:ext>
                  </a:extLst>
                </p14:cNvPr>
                <p14:cNvContentPartPr/>
                <p14:nvPr/>
              </p14:nvContentPartPr>
              <p14:xfrm>
                <a:off x="8624114" y="3801985"/>
                <a:ext cx="302400" cy="3153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9A36565A-B0F5-4BAF-B689-D3E07D1289A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15474" y="3792985"/>
                  <a:ext cx="320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ADF33E38-23EB-4ED2-8F02-3930E514F874}"/>
                    </a:ext>
                  </a:extLst>
                </p14:cNvPr>
                <p14:cNvContentPartPr/>
                <p14:nvPr/>
              </p14:nvContentPartPr>
              <p14:xfrm>
                <a:off x="9068714" y="4062265"/>
                <a:ext cx="55080" cy="3168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ADF33E38-23EB-4ED2-8F02-3930E514F87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59714" y="4053625"/>
                  <a:ext cx="72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1FAD026-B7BA-4E70-879F-1BAF8C41CF68}"/>
                    </a:ext>
                  </a:extLst>
                </p14:cNvPr>
                <p14:cNvContentPartPr/>
                <p14:nvPr/>
              </p14:nvContentPartPr>
              <p14:xfrm>
                <a:off x="9240794" y="3857785"/>
                <a:ext cx="321840" cy="2235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1FAD026-B7BA-4E70-879F-1BAF8C41CF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32154" y="3849145"/>
                  <a:ext cx="339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A0B6BB51-6816-4B67-AA9E-C3747FB53C39}"/>
                    </a:ext>
                  </a:extLst>
                </p14:cNvPr>
                <p14:cNvContentPartPr/>
                <p14:nvPr/>
              </p14:nvContentPartPr>
              <p14:xfrm>
                <a:off x="9726794" y="3820345"/>
                <a:ext cx="50400" cy="2282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A0B6BB51-6816-4B67-AA9E-C3747FB53C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18154" y="3811705"/>
                  <a:ext cx="68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0D9A72AD-F660-446F-82B1-B14658F65DBE}"/>
                    </a:ext>
                  </a:extLst>
                </p14:cNvPr>
                <p14:cNvContentPartPr/>
                <p14:nvPr/>
              </p14:nvContentPartPr>
              <p14:xfrm>
                <a:off x="9876914" y="3679945"/>
                <a:ext cx="29880" cy="871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0D9A72AD-F660-446F-82B1-B14658F65D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68274" y="3671305"/>
                  <a:ext cx="4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4B8F452A-76A4-4DB5-B69F-E1BA195B27A7}"/>
                    </a:ext>
                  </a:extLst>
                </p14:cNvPr>
                <p14:cNvContentPartPr/>
                <p14:nvPr/>
              </p14:nvContentPartPr>
              <p14:xfrm>
                <a:off x="9943514" y="3808465"/>
                <a:ext cx="192240" cy="22464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4B8F452A-76A4-4DB5-B69F-E1BA195B27A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34874" y="3799825"/>
                  <a:ext cx="209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BB13210D-50E8-47FF-80F5-EAF9EFA1A791}"/>
                    </a:ext>
                  </a:extLst>
                </p14:cNvPr>
                <p14:cNvContentPartPr/>
                <p14:nvPr/>
              </p14:nvContentPartPr>
              <p14:xfrm>
                <a:off x="10035314" y="3984865"/>
                <a:ext cx="128520" cy="345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BB13210D-50E8-47FF-80F5-EAF9EFA1A7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26674" y="3975865"/>
                  <a:ext cx="146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19B4F16E-F5B9-4C6A-92A4-02792E6268FE}"/>
                    </a:ext>
                  </a:extLst>
                </p14:cNvPr>
                <p14:cNvContentPartPr/>
                <p14:nvPr/>
              </p14:nvContentPartPr>
              <p14:xfrm>
                <a:off x="10216034" y="3818545"/>
                <a:ext cx="193680" cy="23076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19B4F16E-F5B9-4C6A-92A4-02792E6268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07394" y="3809545"/>
                  <a:ext cx="211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6480507D-20BE-4C73-83DF-0158156F18A1}"/>
                    </a:ext>
                  </a:extLst>
                </p14:cNvPr>
                <p14:cNvContentPartPr/>
                <p14:nvPr/>
              </p14:nvContentPartPr>
              <p14:xfrm>
                <a:off x="10465154" y="3764545"/>
                <a:ext cx="224280" cy="2653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6480507D-20BE-4C73-83DF-0158156F18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56514" y="3755905"/>
                  <a:ext cx="241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9F44529-76B9-422B-95D4-4292D8DB1842}"/>
                    </a:ext>
                  </a:extLst>
                </p14:cNvPr>
                <p14:cNvContentPartPr/>
                <p14:nvPr/>
              </p14:nvContentPartPr>
              <p14:xfrm>
                <a:off x="10899314" y="3818905"/>
                <a:ext cx="16200" cy="1900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9F44529-76B9-422B-95D4-4292D8DB18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90674" y="3810265"/>
                  <a:ext cx="33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E0E8F29D-D18E-4C56-9185-446376D8A140}"/>
                    </a:ext>
                  </a:extLst>
                </p14:cNvPr>
                <p14:cNvContentPartPr/>
                <p14:nvPr/>
              </p14:nvContentPartPr>
              <p14:xfrm>
                <a:off x="10801394" y="4003945"/>
                <a:ext cx="198720" cy="72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E0E8F29D-D18E-4C56-9185-446376D8A14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92754" y="3994945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7E963810-D764-47A8-8B52-9EE8B7FD9A66}"/>
                    </a:ext>
                  </a:extLst>
                </p14:cNvPr>
                <p14:cNvContentPartPr/>
                <p14:nvPr/>
              </p14:nvContentPartPr>
              <p14:xfrm>
                <a:off x="11121794" y="3911065"/>
                <a:ext cx="191880" cy="1342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7E963810-D764-47A8-8B52-9EE8B7FD9A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12794" y="3902065"/>
                  <a:ext cx="209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0496A238-66C2-4C71-A974-9EE99A9DFC24}"/>
                    </a:ext>
                  </a:extLst>
                </p14:cNvPr>
                <p14:cNvContentPartPr/>
                <p14:nvPr/>
              </p14:nvContentPartPr>
              <p14:xfrm>
                <a:off x="11302514" y="3693625"/>
                <a:ext cx="48240" cy="1548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0496A238-66C2-4C71-A974-9EE99A9DFC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93874" y="3684625"/>
                  <a:ext cx="65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28439C9E-E62F-4E06-92DD-20A784104C15}"/>
                    </a:ext>
                  </a:extLst>
                </p14:cNvPr>
                <p14:cNvContentPartPr/>
                <p14:nvPr/>
              </p14:nvContentPartPr>
              <p14:xfrm>
                <a:off x="11415554" y="3778225"/>
                <a:ext cx="196560" cy="2440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28439C9E-E62F-4E06-92DD-20A784104C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406554" y="3769225"/>
                  <a:ext cx="214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933A6D09-0554-409E-AF4F-4DFA74609EF1}"/>
                    </a:ext>
                  </a:extLst>
                </p14:cNvPr>
                <p14:cNvContentPartPr/>
                <p14:nvPr/>
              </p14:nvContentPartPr>
              <p14:xfrm>
                <a:off x="11469194" y="3979825"/>
                <a:ext cx="194760" cy="190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933A6D09-0554-409E-AF4F-4DFA74609EF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60554" y="3971185"/>
                  <a:ext cx="2124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upo 220">
            <a:extLst>
              <a:ext uri="{FF2B5EF4-FFF2-40B4-BE49-F238E27FC236}">
                <a16:creationId xmlns:a16="http://schemas.microsoft.com/office/drawing/2014/main" id="{3A1F5E3D-DFBC-4B41-8829-C718AF213C71}"/>
              </a:ext>
            </a:extLst>
          </p:cNvPr>
          <p:cNvGrpSpPr/>
          <p:nvPr/>
        </p:nvGrpSpPr>
        <p:grpSpPr>
          <a:xfrm>
            <a:off x="7288874" y="4637905"/>
            <a:ext cx="734760" cy="300960"/>
            <a:chOff x="7288874" y="4637905"/>
            <a:chExt cx="7347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5BF9F33B-95AC-4357-BDA0-5BC7ABD75628}"/>
                    </a:ext>
                  </a:extLst>
                </p14:cNvPr>
                <p14:cNvContentPartPr/>
                <p14:nvPr/>
              </p14:nvContentPartPr>
              <p14:xfrm>
                <a:off x="7288874" y="4637905"/>
                <a:ext cx="310680" cy="3009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5BF9F33B-95AC-4357-BDA0-5BC7ABD7562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79874" y="4629265"/>
                  <a:ext cx="3283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23C61ABC-4625-4557-B7E8-FB3B7DC32997}"/>
                    </a:ext>
                  </a:extLst>
                </p14:cNvPr>
                <p14:cNvContentPartPr/>
                <p14:nvPr/>
              </p14:nvContentPartPr>
              <p14:xfrm>
                <a:off x="7756154" y="4769305"/>
                <a:ext cx="235080" cy="342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23C61ABC-4625-4557-B7E8-FB3B7DC329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47514" y="4760305"/>
                  <a:ext cx="252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98E04A2-447C-4149-992C-A18B7DFD5F97}"/>
                    </a:ext>
                  </a:extLst>
                </p14:cNvPr>
                <p14:cNvContentPartPr/>
                <p14:nvPr/>
              </p14:nvContentPartPr>
              <p14:xfrm>
                <a:off x="7821314" y="4867225"/>
                <a:ext cx="202320" cy="234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98E04A2-447C-4149-992C-A18B7DFD5F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12674" y="4858585"/>
                  <a:ext cx="2199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o 219">
            <a:extLst>
              <a:ext uri="{FF2B5EF4-FFF2-40B4-BE49-F238E27FC236}">
                <a16:creationId xmlns:a16="http://schemas.microsoft.com/office/drawing/2014/main" id="{CEE6D859-88C1-45E2-9977-F454F8E5875E}"/>
              </a:ext>
            </a:extLst>
          </p:cNvPr>
          <p:cNvGrpSpPr/>
          <p:nvPr/>
        </p:nvGrpSpPr>
        <p:grpSpPr>
          <a:xfrm>
            <a:off x="8553554" y="4422625"/>
            <a:ext cx="2476080" cy="915840"/>
            <a:chOff x="8553554" y="4422625"/>
            <a:chExt cx="2476080" cy="9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EB261C86-F28B-4945-93E0-CD2300D583B3}"/>
                    </a:ext>
                  </a:extLst>
                </p14:cNvPr>
                <p14:cNvContentPartPr/>
                <p14:nvPr/>
              </p14:nvContentPartPr>
              <p14:xfrm>
                <a:off x="8611514" y="4605145"/>
                <a:ext cx="410040" cy="21060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EB261C86-F28B-4945-93E0-CD2300D583B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02874" y="4596145"/>
                  <a:ext cx="427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74AED6EB-C0F2-49B4-B2EA-9E8D76D938DE}"/>
                    </a:ext>
                  </a:extLst>
                </p14:cNvPr>
                <p14:cNvContentPartPr/>
                <p14:nvPr/>
              </p14:nvContentPartPr>
              <p14:xfrm>
                <a:off x="9068714" y="4779385"/>
                <a:ext cx="92160" cy="8568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4AED6EB-C0F2-49B4-B2EA-9E8D76D938D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59714" y="4770745"/>
                  <a:ext cx="109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A5F28EF7-27A6-4579-A577-36FCFBD81FCA}"/>
                    </a:ext>
                  </a:extLst>
                </p14:cNvPr>
                <p14:cNvContentPartPr/>
                <p14:nvPr/>
              </p14:nvContentPartPr>
              <p14:xfrm>
                <a:off x="9249434" y="4580665"/>
                <a:ext cx="301320" cy="2142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A5F28EF7-27A6-4579-A577-36FCFBD81FC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40794" y="4572025"/>
                  <a:ext cx="318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55D45C0-7D99-4FDA-8FF6-2AA5B363DA4B}"/>
                    </a:ext>
                  </a:extLst>
                </p14:cNvPr>
                <p14:cNvContentPartPr/>
                <p14:nvPr/>
              </p14:nvContentPartPr>
              <p14:xfrm>
                <a:off x="9675674" y="4536025"/>
                <a:ext cx="210600" cy="2394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55D45C0-7D99-4FDA-8FF6-2AA5B363DA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67034" y="4527385"/>
                  <a:ext cx="228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492003DE-87D1-4B6A-97FB-2C30EA99A0B1}"/>
                    </a:ext>
                  </a:extLst>
                </p14:cNvPr>
                <p14:cNvContentPartPr/>
                <p14:nvPr/>
              </p14:nvContentPartPr>
              <p14:xfrm>
                <a:off x="9830834" y="4737265"/>
                <a:ext cx="360720" cy="122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492003DE-87D1-4B6A-97FB-2C30EA99A0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22194" y="4728265"/>
                  <a:ext cx="378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89798477-B844-4355-8DD0-9786EA2271C0}"/>
                    </a:ext>
                  </a:extLst>
                </p14:cNvPr>
                <p14:cNvContentPartPr/>
                <p14:nvPr/>
              </p14:nvContentPartPr>
              <p14:xfrm>
                <a:off x="10343114" y="4622065"/>
                <a:ext cx="240840" cy="1411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89798477-B844-4355-8DD0-9786EA2271C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34114" y="4613425"/>
                  <a:ext cx="258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5C37D16-0001-4D5E-B9DB-32BB8BEDC0B6}"/>
                    </a:ext>
                  </a:extLst>
                </p14:cNvPr>
                <p14:cNvContentPartPr/>
                <p14:nvPr/>
              </p14:nvContentPartPr>
              <p14:xfrm>
                <a:off x="10630394" y="4422625"/>
                <a:ext cx="34920" cy="1288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5C37D16-0001-4D5E-B9DB-32BB8BEDC0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21394" y="4413625"/>
                  <a:ext cx="52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7F0789CE-60CF-471E-A8B1-2C8637C41169}"/>
                    </a:ext>
                  </a:extLst>
                </p14:cNvPr>
                <p14:cNvContentPartPr/>
                <p14:nvPr/>
              </p14:nvContentPartPr>
              <p14:xfrm>
                <a:off x="10794554" y="4479505"/>
                <a:ext cx="235080" cy="2613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7F0789CE-60CF-471E-A8B1-2C8637C4116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785914" y="4470505"/>
                  <a:ext cx="252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64D9E908-08EB-464E-8D74-B385AE46775C}"/>
                    </a:ext>
                  </a:extLst>
                </p14:cNvPr>
                <p14:cNvContentPartPr/>
                <p14:nvPr/>
              </p14:nvContentPartPr>
              <p14:xfrm>
                <a:off x="10856834" y="4686505"/>
                <a:ext cx="159840" cy="169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64D9E908-08EB-464E-8D74-B385AE46775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48194" y="4677865"/>
                  <a:ext cx="177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80B5C902-4AFB-4165-A3AD-DE6546670DA4}"/>
                    </a:ext>
                  </a:extLst>
                </p14:cNvPr>
                <p14:cNvContentPartPr/>
                <p14:nvPr/>
              </p14:nvContentPartPr>
              <p14:xfrm>
                <a:off x="8553554" y="4858225"/>
                <a:ext cx="2413440" cy="1134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80B5C902-4AFB-4165-A3AD-DE6546670DA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44554" y="4849585"/>
                  <a:ext cx="2431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35262C4F-851D-4CD0-935C-490CBDED228D}"/>
                    </a:ext>
                  </a:extLst>
                </p14:cNvPr>
                <p14:cNvContentPartPr/>
                <p14:nvPr/>
              </p14:nvContentPartPr>
              <p14:xfrm>
                <a:off x="8992394" y="5170705"/>
                <a:ext cx="302040" cy="16776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35262C4F-851D-4CD0-935C-490CBDED22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83394" y="5161705"/>
                  <a:ext cx="319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32353C65-20AB-4E50-8367-05817B6027C8}"/>
                    </a:ext>
                  </a:extLst>
                </p14:cNvPr>
                <p14:cNvContentPartPr/>
                <p14:nvPr/>
              </p14:nvContentPartPr>
              <p14:xfrm>
                <a:off x="9452114" y="5118145"/>
                <a:ext cx="113040" cy="17208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32353C65-20AB-4E50-8367-05817B6027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43474" y="5109505"/>
                  <a:ext cx="130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426D0E13-C071-48EE-B090-F80C708A9949}"/>
                    </a:ext>
                  </a:extLst>
                </p14:cNvPr>
                <p14:cNvContentPartPr/>
                <p14:nvPr/>
              </p14:nvContentPartPr>
              <p14:xfrm>
                <a:off x="9713474" y="5065585"/>
                <a:ext cx="16200" cy="806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426D0E13-C071-48EE-B090-F80C708A994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04474" y="5056585"/>
                  <a:ext cx="33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8071DF49-C982-4085-AF02-0436542FDC6F}"/>
                    </a:ext>
                  </a:extLst>
                </p14:cNvPr>
                <p14:cNvContentPartPr/>
                <p14:nvPr/>
              </p14:nvContentPartPr>
              <p14:xfrm>
                <a:off x="9789074" y="5078545"/>
                <a:ext cx="204480" cy="19404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8071DF49-C982-4085-AF02-0436542FDC6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80074" y="5069905"/>
                  <a:ext cx="222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B6BB2EB7-9DC8-4B7A-A583-D9DECF893CDE}"/>
                    </a:ext>
                  </a:extLst>
                </p14:cNvPr>
                <p14:cNvContentPartPr/>
                <p14:nvPr/>
              </p14:nvContentPartPr>
              <p14:xfrm>
                <a:off x="9880154" y="5228305"/>
                <a:ext cx="138240" cy="298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B6BB2EB7-9DC8-4B7A-A583-D9DECF893C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71514" y="5219665"/>
                  <a:ext cx="155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8A99165F-9060-4F9A-A249-06DAFD70B5A4}"/>
                    </a:ext>
                  </a:extLst>
                </p14:cNvPr>
                <p14:cNvContentPartPr/>
                <p14:nvPr/>
              </p14:nvContentPartPr>
              <p14:xfrm>
                <a:off x="10113074" y="5071345"/>
                <a:ext cx="223560" cy="2098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8A99165F-9060-4F9A-A249-06DAFD70B5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04074" y="5062705"/>
                  <a:ext cx="24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DB5BD57-4AE4-4B41-81D6-6DC7D1110183}"/>
                    </a:ext>
                  </a:extLst>
                </p14:cNvPr>
                <p14:cNvContentPartPr/>
                <p14:nvPr/>
              </p14:nvContentPartPr>
              <p14:xfrm>
                <a:off x="10386314" y="5062705"/>
                <a:ext cx="220320" cy="2412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DB5BD57-4AE4-4B41-81D6-6DC7D111018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77674" y="5054065"/>
                  <a:ext cx="23796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B7950AE9-9218-4375-B601-11AD6AE631ED}"/>
              </a:ext>
            </a:extLst>
          </p:cNvPr>
          <p:cNvGrpSpPr/>
          <p:nvPr/>
        </p:nvGrpSpPr>
        <p:grpSpPr>
          <a:xfrm>
            <a:off x="7293194" y="5814025"/>
            <a:ext cx="3787200" cy="369360"/>
            <a:chOff x="7293194" y="5814025"/>
            <a:chExt cx="378720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7BF7BDBE-D7CB-404B-BBA7-271FBE90B38E}"/>
                    </a:ext>
                  </a:extLst>
                </p14:cNvPr>
                <p14:cNvContentPartPr/>
                <p14:nvPr/>
              </p14:nvContentPartPr>
              <p14:xfrm>
                <a:off x="7293194" y="5815105"/>
                <a:ext cx="463320" cy="3589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7BF7BDBE-D7CB-404B-BBA7-271FBE90B38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84194" y="5806105"/>
                  <a:ext cx="480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E16D67B3-0D06-42BD-ACD0-86FA0535C438}"/>
                    </a:ext>
                  </a:extLst>
                </p14:cNvPr>
                <p14:cNvContentPartPr/>
                <p14:nvPr/>
              </p14:nvContentPartPr>
              <p14:xfrm>
                <a:off x="8011034" y="6001225"/>
                <a:ext cx="256320" cy="223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E16D67B3-0D06-42BD-ACD0-86FA0535C4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02034" y="5992225"/>
                  <a:ext cx="273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296E635D-7CA5-4C7F-9A06-2C4CFF8A53FD}"/>
                    </a:ext>
                  </a:extLst>
                </p14:cNvPr>
                <p14:cNvContentPartPr/>
                <p14:nvPr/>
              </p14:nvContentPartPr>
              <p14:xfrm>
                <a:off x="8070794" y="6112465"/>
                <a:ext cx="210600" cy="4176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296E635D-7CA5-4C7F-9A06-2C4CFF8A5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61794" y="6103465"/>
                  <a:ext cx="228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7D2CA8E7-5E11-4383-8AF2-4D64DF14DB27}"/>
                    </a:ext>
                  </a:extLst>
                </p14:cNvPr>
                <p14:cNvContentPartPr/>
                <p14:nvPr/>
              </p14:nvContentPartPr>
              <p14:xfrm>
                <a:off x="8441234" y="5990785"/>
                <a:ext cx="268560" cy="1684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7D2CA8E7-5E11-4383-8AF2-4D64DF14DB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32594" y="5982145"/>
                  <a:ext cx="286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335CB009-3754-42B7-8E15-DEAEE1C1B8B8}"/>
                    </a:ext>
                  </a:extLst>
                </p14:cNvPr>
                <p14:cNvContentPartPr/>
                <p14:nvPr/>
              </p14:nvContentPartPr>
              <p14:xfrm>
                <a:off x="8728154" y="5834185"/>
                <a:ext cx="42480" cy="1249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335CB009-3754-42B7-8E15-DEAEE1C1B8B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19514" y="5825545"/>
                  <a:ext cx="60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39265F49-B8A1-4A86-8A55-483289294483}"/>
                    </a:ext>
                  </a:extLst>
                </p14:cNvPr>
                <p14:cNvContentPartPr/>
                <p14:nvPr/>
              </p14:nvContentPartPr>
              <p14:xfrm>
                <a:off x="8865314" y="6003025"/>
                <a:ext cx="224640" cy="18036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39265F49-B8A1-4A86-8A55-48328929448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56674" y="5994385"/>
                  <a:ext cx="242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A2FF8993-57EE-4655-BCB8-F34CFFCA3201}"/>
                    </a:ext>
                  </a:extLst>
                </p14:cNvPr>
                <p14:cNvContentPartPr/>
                <p14:nvPr/>
              </p14:nvContentPartPr>
              <p14:xfrm>
                <a:off x="9218834" y="5923465"/>
                <a:ext cx="235440" cy="20988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A2FF8993-57EE-4655-BCB8-F34CFFCA32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10194" y="5914465"/>
                  <a:ext cx="253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FDB7D998-6695-4C84-9D12-9859C9857B06}"/>
                    </a:ext>
                  </a:extLst>
                </p14:cNvPr>
                <p14:cNvContentPartPr/>
                <p14:nvPr/>
              </p14:nvContentPartPr>
              <p14:xfrm>
                <a:off x="9294074" y="6080065"/>
                <a:ext cx="172800" cy="140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FDB7D998-6695-4C84-9D12-9859C9857B0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85074" y="6071425"/>
                  <a:ext cx="190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E8C288E8-F1B3-4F80-A0C0-9E8E319831DB}"/>
                    </a:ext>
                  </a:extLst>
                </p14:cNvPr>
                <p14:cNvContentPartPr/>
                <p14:nvPr/>
              </p14:nvContentPartPr>
              <p14:xfrm>
                <a:off x="9590354" y="5967025"/>
                <a:ext cx="154080" cy="1929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E8C288E8-F1B3-4F80-A0C0-9E8E319831D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81714" y="5958025"/>
                  <a:ext cx="171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BF1C3A4F-6699-4C5D-BCF5-2BD232C0E5C8}"/>
                    </a:ext>
                  </a:extLst>
                </p14:cNvPr>
                <p14:cNvContentPartPr/>
                <p14:nvPr/>
              </p14:nvContentPartPr>
              <p14:xfrm>
                <a:off x="9816794" y="5924185"/>
                <a:ext cx="262080" cy="2214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BF1C3A4F-6699-4C5D-BCF5-2BD232C0E5C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07794" y="5915185"/>
                  <a:ext cx="279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632A3FAB-AEDB-48A8-90A8-A6179447278D}"/>
                    </a:ext>
                  </a:extLst>
                </p14:cNvPr>
                <p14:cNvContentPartPr/>
                <p14:nvPr/>
              </p14:nvContentPartPr>
              <p14:xfrm>
                <a:off x="10252754" y="5911945"/>
                <a:ext cx="307440" cy="1972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632A3FAB-AEDB-48A8-90A8-A6179447278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44114" y="5902945"/>
                  <a:ext cx="325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66D4D725-D6F9-4D55-983B-69B8D0D6F769}"/>
                    </a:ext>
                  </a:extLst>
                </p14:cNvPr>
                <p14:cNvContentPartPr/>
                <p14:nvPr/>
              </p14:nvContentPartPr>
              <p14:xfrm>
                <a:off x="10732274" y="5814025"/>
                <a:ext cx="348120" cy="2811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66D4D725-D6F9-4D55-983B-69B8D0D6F7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23274" y="5805025"/>
                  <a:ext cx="36576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C4ED16BA-9770-4FF9-AFC8-32F8EFBF7A90}"/>
              </a:ext>
            </a:extLst>
          </p:cNvPr>
          <p:cNvGrpSpPr/>
          <p:nvPr/>
        </p:nvGrpSpPr>
        <p:grpSpPr>
          <a:xfrm>
            <a:off x="11294954" y="5877025"/>
            <a:ext cx="648720" cy="268560"/>
            <a:chOff x="11294954" y="5877025"/>
            <a:chExt cx="6487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F8433226-2A8F-4FE0-8F9E-EBB2DAC1F692}"/>
                    </a:ext>
                  </a:extLst>
                </p14:cNvPr>
                <p14:cNvContentPartPr/>
                <p14:nvPr/>
              </p14:nvContentPartPr>
              <p14:xfrm>
                <a:off x="11294954" y="5877025"/>
                <a:ext cx="256680" cy="26856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F8433226-2A8F-4FE0-8F9E-EBB2DAC1F6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85954" y="5868385"/>
                  <a:ext cx="274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BDD5E47A-5D61-4A4C-91EC-AC303CD3355C}"/>
                    </a:ext>
                  </a:extLst>
                </p14:cNvPr>
                <p14:cNvContentPartPr/>
                <p14:nvPr/>
              </p14:nvContentPartPr>
              <p14:xfrm>
                <a:off x="11639474" y="5927425"/>
                <a:ext cx="304200" cy="1836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BDD5E47A-5D61-4A4C-91EC-AC303CD3355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630474" y="5918785"/>
                  <a:ext cx="3218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6DC99DC3-33AC-4340-8042-1E93F55117B4}"/>
              </a:ext>
            </a:extLst>
          </p:cNvPr>
          <p:cNvGrpSpPr/>
          <p:nvPr/>
        </p:nvGrpSpPr>
        <p:grpSpPr>
          <a:xfrm>
            <a:off x="11089034" y="6376705"/>
            <a:ext cx="924120" cy="147960"/>
            <a:chOff x="11089034" y="6376705"/>
            <a:chExt cx="92412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360AECCF-6FC0-410F-ADEE-4CA9F914BCF8}"/>
                    </a:ext>
                  </a:extLst>
                </p14:cNvPr>
                <p14:cNvContentPartPr/>
                <p14:nvPr/>
              </p14:nvContentPartPr>
              <p14:xfrm>
                <a:off x="11128634" y="6376705"/>
                <a:ext cx="884520" cy="802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360AECCF-6FC0-410F-ADEE-4CA9F914BC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119994" y="6367705"/>
                  <a:ext cx="902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AE102149-43CA-4BD5-AD22-589F6E99FF61}"/>
                    </a:ext>
                  </a:extLst>
                </p14:cNvPr>
                <p14:cNvContentPartPr/>
                <p14:nvPr/>
              </p14:nvContentPartPr>
              <p14:xfrm>
                <a:off x="11089034" y="6487225"/>
                <a:ext cx="850680" cy="3744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AE102149-43CA-4BD5-AD22-589F6E99FF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080034" y="6478585"/>
                  <a:ext cx="8683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99D155C2-0A60-43A2-AF97-D96E8AA97399}"/>
              </a:ext>
            </a:extLst>
          </p:cNvPr>
          <p:cNvGrpSpPr/>
          <p:nvPr/>
        </p:nvGrpSpPr>
        <p:grpSpPr>
          <a:xfrm>
            <a:off x="7951634" y="6529705"/>
            <a:ext cx="698760" cy="233640"/>
            <a:chOff x="7951634" y="6529705"/>
            <a:chExt cx="69876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C5485055-8037-476B-9594-B6976FDF354C}"/>
                    </a:ext>
                  </a:extLst>
                </p14:cNvPr>
                <p14:cNvContentPartPr/>
                <p14:nvPr/>
              </p14:nvContentPartPr>
              <p14:xfrm>
                <a:off x="8408114" y="6529705"/>
                <a:ext cx="10440" cy="1386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C5485055-8037-476B-9594-B6976FDF35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99114" y="6521065"/>
                  <a:ext cx="28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14ABF4EC-946D-4AC4-9AA9-41200AFC0BF1}"/>
                    </a:ext>
                  </a:extLst>
                </p14:cNvPr>
                <p14:cNvContentPartPr/>
                <p14:nvPr/>
              </p14:nvContentPartPr>
              <p14:xfrm>
                <a:off x="7951634" y="6536905"/>
                <a:ext cx="698760" cy="2264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14ABF4EC-946D-4AC4-9AA9-41200AFC0B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942634" y="6527905"/>
                  <a:ext cx="71640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upo 246">
            <a:extLst>
              <a:ext uri="{FF2B5EF4-FFF2-40B4-BE49-F238E27FC236}">
                <a16:creationId xmlns:a16="http://schemas.microsoft.com/office/drawing/2014/main" id="{53FF7808-5559-4F09-AA7D-36E76B254092}"/>
              </a:ext>
            </a:extLst>
          </p:cNvPr>
          <p:cNvGrpSpPr/>
          <p:nvPr/>
        </p:nvGrpSpPr>
        <p:grpSpPr>
          <a:xfrm>
            <a:off x="8969354" y="6560665"/>
            <a:ext cx="701280" cy="230760"/>
            <a:chOff x="8969354" y="6560665"/>
            <a:chExt cx="70128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AAC5B250-FD2E-4AC7-9C6A-AE74CC7EB41C}"/>
                    </a:ext>
                  </a:extLst>
                </p14:cNvPr>
                <p14:cNvContentPartPr/>
                <p14:nvPr/>
              </p14:nvContentPartPr>
              <p14:xfrm>
                <a:off x="8969354" y="6606025"/>
                <a:ext cx="261360" cy="1854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AAC5B250-FD2E-4AC7-9C6A-AE74CC7EB4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60354" y="6597385"/>
                  <a:ext cx="279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35D52A6E-B0B3-4EEE-B338-E541856C4218}"/>
                    </a:ext>
                  </a:extLst>
                </p14:cNvPr>
                <p14:cNvContentPartPr/>
                <p14:nvPr/>
              </p14:nvContentPartPr>
              <p14:xfrm>
                <a:off x="9200114" y="6560665"/>
                <a:ext cx="470520" cy="2019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35D52A6E-B0B3-4EEE-B338-E541856C42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91474" y="6551665"/>
                  <a:ext cx="48816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4E4A2C96-DE26-4EF3-A270-C5242703E737}"/>
                  </a:ext>
                </a:extLst>
              </p14:cNvPr>
              <p14:cNvContentPartPr/>
              <p14:nvPr/>
            </p14:nvContentPartPr>
            <p14:xfrm>
              <a:off x="399554" y="4228945"/>
              <a:ext cx="3446280" cy="135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4E4A2C96-DE26-4EF3-A270-C5242703E73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90554" y="4219945"/>
                <a:ext cx="34639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6DC7FB4-7A82-4AF7-ACA9-D972313E8656}"/>
                  </a:ext>
                </a:extLst>
              </p14:cNvPr>
              <p14:cNvContentPartPr/>
              <p14:nvPr/>
            </p14:nvContentPartPr>
            <p14:xfrm>
              <a:off x="4079474" y="3799465"/>
              <a:ext cx="89640" cy="41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6DC7FB4-7A82-4AF7-ACA9-D972313E865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070834" y="3790825"/>
                <a:ext cx="1072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EEA99C5-C606-4CF0-9527-3C4717136337}"/>
                  </a:ext>
                </a:extLst>
              </p14:cNvPr>
              <p14:cNvContentPartPr/>
              <p14:nvPr/>
            </p14:nvContentPartPr>
            <p14:xfrm>
              <a:off x="4094954" y="4053985"/>
              <a:ext cx="60120" cy="5004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EEA99C5-C606-4CF0-9527-3C471713633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085954" y="4045345"/>
                <a:ext cx="777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1D0DA5B6-9953-44C2-96F2-35928331686E}"/>
                  </a:ext>
                </a:extLst>
              </p14:cNvPr>
              <p14:cNvContentPartPr/>
              <p14:nvPr/>
            </p14:nvContentPartPr>
            <p14:xfrm>
              <a:off x="7193114" y="6283825"/>
              <a:ext cx="3803040" cy="14292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1D0DA5B6-9953-44C2-96F2-35928331686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184474" y="6275185"/>
                <a:ext cx="3820680" cy="1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6181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E5F196-57E9-4C09-9B9D-C6EAEBCA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799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07CA05D-9999-4652-AD3C-402B9D109D5E}"/>
                  </a:ext>
                </a:extLst>
              </p14:cNvPr>
              <p14:cNvContentPartPr/>
              <p14:nvPr/>
            </p14:nvContentPartPr>
            <p14:xfrm>
              <a:off x="1814714" y="172465"/>
              <a:ext cx="65880" cy="381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07CA05D-9999-4652-AD3C-402B9D109D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714" y="163465"/>
                <a:ext cx="83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14FB40E0-303D-4D78-A273-B8A4C4185409}"/>
                  </a:ext>
                </a:extLst>
              </p14:cNvPr>
              <p14:cNvContentPartPr/>
              <p14:nvPr/>
            </p14:nvContentPartPr>
            <p14:xfrm>
              <a:off x="1817954" y="370105"/>
              <a:ext cx="42120" cy="3240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14FB40E0-303D-4D78-A273-B8A4C41854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8954" y="361465"/>
                <a:ext cx="59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DD8F252-36E3-493D-B33D-25E51E9A13A0}"/>
                  </a:ext>
                </a:extLst>
              </p14:cNvPr>
              <p14:cNvContentPartPr/>
              <p14:nvPr/>
            </p14:nvContentPartPr>
            <p14:xfrm>
              <a:off x="268154" y="912265"/>
              <a:ext cx="7626960" cy="62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DD8F252-36E3-493D-B33D-25E51E9A13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514" y="840625"/>
                <a:ext cx="76986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A08CEAEE-1031-44A4-81A4-323F3824AD17}"/>
                  </a:ext>
                </a:extLst>
              </p14:cNvPr>
              <p14:cNvContentPartPr/>
              <p14:nvPr/>
            </p14:nvContentPartPr>
            <p14:xfrm>
              <a:off x="6496874" y="2563225"/>
              <a:ext cx="92520" cy="5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08CEAEE-1031-44A4-81A4-323F3824AD1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87874" y="2554225"/>
                <a:ext cx="11016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23FFFCFC-AE58-4A04-8589-972ADEEC624F}"/>
              </a:ext>
            </a:extLst>
          </p:cNvPr>
          <p:cNvGrpSpPr/>
          <p:nvPr/>
        </p:nvGrpSpPr>
        <p:grpSpPr>
          <a:xfrm>
            <a:off x="3606074" y="2342905"/>
            <a:ext cx="830880" cy="291960"/>
            <a:chOff x="3606074" y="2342905"/>
            <a:chExt cx="83088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0D53083-76D4-4836-B90E-BCEB7D8570FD}"/>
                    </a:ext>
                  </a:extLst>
                </p14:cNvPr>
                <p14:cNvContentPartPr/>
                <p14:nvPr/>
              </p14:nvContentPartPr>
              <p14:xfrm>
                <a:off x="3683114" y="2359465"/>
                <a:ext cx="10800" cy="1836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0D53083-76D4-4836-B90E-BCEB7D8570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74114" y="2350465"/>
                  <a:ext cx="28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4D784DA1-AEF7-46BA-A293-8112961ACA2B}"/>
                    </a:ext>
                  </a:extLst>
                </p14:cNvPr>
                <p14:cNvContentPartPr/>
                <p14:nvPr/>
              </p14:nvContentPartPr>
              <p14:xfrm>
                <a:off x="3606074" y="2463505"/>
                <a:ext cx="168480" cy="216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4D784DA1-AEF7-46BA-A293-8112961ACA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97074" y="2454505"/>
                  <a:ext cx="186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521308A-CCC0-485E-9944-97330ED2632B}"/>
                    </a:ext>
                  </a:extLst>
                </p14:cNvPr>
                <p14:cNvContentPartPr/>
                <p14:nvPr/>
              </p14:nvContentPartPr>
              <p14:xfrm>
                <a:off x="3905234" y="2342905"/>
                <a:ext cx="223560" cy="234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521308A-CCC0-485E-9944-97330ED263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96234" y="2333905"/>
                  <a:ext cx="241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3B3F490-FA8D-49CF-A633-875B46350AE2}"/>
                    </a:ext>
                  </a:extLst>
                </p14:cNvPr>
                <p14:cNvContentPartPr/>
                <p14:nvPr/>
              </p14:nvContentPartPr>
              <p14:xfrm>
                <a:off x="4191794" y="2516425"/>
                <a:ext cx="16560" cy="1018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3B3F490-FA8D-49CF-A633-875B46350A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82794" y="2507425"/>
                  <a:ext cx="34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9F698C4-32E2-4834-9D09-A8ABB173FFF5}"/>
                    </a:ext>
                  </a:extLst>
                </p14:cNvPr>
                <p14:cNvContentPartPr/>
                <p14:nvPr/>
              </p14:nvContentPartPr>
              <p14:xfrm>
                <a:off x="4139234" y="2512465"/>
                <a:ext cx="166320" cy="1155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9F698C4-32E2-4834-9D09-A8ABB173FF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30594" y="2503465"/>
                  <a:ext cx="183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6C7D3EC-F371-43E2-A8EE-0807B979E4B5}"/>
                    </a:ext>
                  </a:extLst>
                </p14:cNvPr>
                <p14:cNvContentPartPr/>
                <p14:nvPr/>
              </p14:nvContentPartPr>
              <p14:xfrm>
                <a:off x="4432634" y="2554585"/>
                <a:ext cx="4320" cy="802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6C7D3EC-F371-43E2-A8EE-0807B979E4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23994" y="2545585"/>
                  <a:ext cx="2196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F7AF5CA-6749-4426-85B7-B46A3592071D}"/>
                  </a:ext>
                </a:extLst>
              </p14:cNvPr>
              <p14:cNvContentPartPr/>
              <p14:nvPr/>
            </p14:nvContentPartPr>
            <p14:xfrm>
              <a:off x="5892794" y="2076145"/>
              <a:ext cx="165600" cy="23328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F7AF5CA-6749-4426-85B7-B46A3592071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83794" y="2067145"/>
                <a:ext cx="1832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B65E1C23-182A-47D2-89DB-FF16C3EBC976}"/>
              </a:ext>
            </a:extLst>
          </p:cNvPr>
          <p:cNvGrpSpPr/>
          <p:nvPr/>
        </p:nvGrpSpPr>
        <p:grpSpPr>
          <a:xfrm>
            <a:off x="5651954" y="1649905"/>
            <a:ext cx="589320" cy="253800"/>
            <a:chOff x="5651954" y="1649905"/>
            <a:chExt cx="5893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9E11E31-59D2-42CD-9D13-E5279379CDE0}"/>
                    </a:ext>
                  </a:extLst>
                </p14:cNvPr>
                <p14:cNvContentPartPr/>
                <p14:nvPr/>
              </p14:nvContentPartPr>
              <p14:xfrm>
                <a:off x="5651954" y="1649905"/>
                <a:ext cx="183600" cy="2023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9E11E31-59D2-42CD-9D13-E5279379CD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43314" y="1641265"/>
                  <a:ext cx="201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6F07B68-D328-4D4F-AE02-3AE028297302}"/>
                    </a:ext>
                  </a:extLst>
                </p14:cNvPr>
                <p14:cNvContentPartPr/>
                <p14:nvPr/>
              </p14:nvContentPartPr>
              <p14:xfrm>
                <a:off x="5977034" y="1782025"/>
                <a:ext cx="47880" cy="799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6F07B68-D328-4D4F-AE02-3AE0282973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68034" y="1773025"/>
                  <a:ext cx="65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6D07144-70ED-448C-80E1-B3835D7676FE}"/>
                    </a:ext>
                  </a:extLst>
                </p14:cNvPr>
                <p14:cNvContentPartPr/>
                <p14:nvPr/>
              </p14:nvContentPartPr>
              <p14:xfrm>
                <a:off x="5917994" y="1747825"/>
                <a:ext cx="209160" cy="1346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6D07144-70ED-448C-80E1-B3835D7676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09354" y="1739185"/>
                  <a:ext cx="226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87D874B-ECF5-4F34-BDB5-8743FB42A54B}"/>
                    </a:ext>
                  </a:extLst>
                </p14:cNvPr>
                <p14:cNvContentPartPr/>
                <p14:nvPr/>
              </p14:nvContentPartPr>
              <p14:xfrm>
                <a:off x="6200594" y="1824145"/>
                <a:ext cx="40680" cy="795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87D874B-ECF5-4F34-BDB5-8743FB42A54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91594" y="1815505"/>
                  <a:ext cx="583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01BB57C-ECFD-4083-972D-8FED593E28D8}"/>
              </a:ext>
            </a:extLst>
          </p:cNvPr>
          <p:cNvGrpSpPr/>
          <p:nvPr/>
        </p:nvGrpSpPr>
        <p:grpSpPr>
          <a:xfrm>
            <a:off x="8311634" y="4912225"/>
            <a:ext cx="169200" cy="196920"/>
            <a:chOff x="8311634" y="4912225"/>
            <a:chExt cx="16920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8CB4FF8-C8FE-4DD9-AA81-F0645450853D}"/>
                    </a:ext>
                  </a:extLst>
                </p14:cNvPr>
                <p14:cNvContentPartPr/>
                <p14:nvPr/>
              </p14:nvContentPartPr>
              <p14:xfrm>
                <a:off x="8413154" y="4912225"/>
                <a:ext cx="18720" cy="1969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8CB4FF8-C8FE-4DD9-AA81-F0645450853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04514" y="4903585"/>
                  <a:ext cx="36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8A2F259-02C6-408E-BFBA-99D7F8E7706B}"/>
                    </a:ext>
                  </a:extLst>
                </p14:cNvPr>
                <p14:cNvContentPartPr/>
                <p14:nvPr/>
              </p14:nvContentPartPr>
              <p14:xfrm>
                <a:off x="8311634" y="4987825"/>
                <a:ext cx="169200" cy="468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8A2F259-02C6-408E-BFBA-99D7F8E770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02994" y="4979185"/>
                  <a:ext cx="18684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A24531DF-2B91-44E5-8432-1B7BC0775F0D}"/>
                  </a:ext>
                </a:extLst>
              </p14:cNvPr>
              <p14:cNvContentPartPr/>
              <p14:nvPr/>
            </p14:nvContentPartPr>
            <p14:xfrm>
              <a:off x="8263754" y="2235265"/>
              <a:ext cx="155880" cy="1224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A24531DF-2B91-44E5-8432-1B7BC0775F0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255114" y="2226265"/>
                <a:ext cx="17352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8FBF5953-2765-4153-8CFC-075D724542AE}"/>
              </a:ext>
            </a:extLst>
          </p:cNvPr>
          <p:cNvGrpSpPr/>
          <p:nvPr/>
        </p:nvGrpSpPr>
        <p:grpSpPr>
          <a:xfrm>
            <a:off x="8292194" y="4060825"/>
            <a:ext cx="442440" cy="433440"/>
            <a:chOff x="8292194" y="4060825"/>
            <a:chExt cx="44244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93233D17-FF49-4716-AA73-3CC6B176CA9F}"/>
                    </a:ext>
                  </a:extLst>
                </p14:cNvPr>
                <p14:cNvContentPartPr/>
                <p14:nvPr/>
              </p14:nvContentPartPr>
              <p14:xfrm>
                <a:off x="8292194" y="4060825"/>
                <a:ext cx="190080" cy="276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93233D17-FF49-4716-AA73-3CC6B176CA9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83554" y="4052185"/>
                  <a:ext cx="207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CEE482B-FCA3-4479-A115-3716AB7B0587}"/>
                    </a:ext>
                  </a:extLst>
                </p14:cNvPr>
                <p14:cNvContentPartPr/>
                <p14:nvPr/>
              </p14:nvContentPartPr>
              <p14:xfrm>
                <a:off x="8516114" y="4242985"/>
                <a:ext cx="15840" cy="1774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CEE482B-FCA3-4479-A115-3716AB7B05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07114" y="4234345"/>
                  <a:ext cx="33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F9313C4-02DF-4606-9826-BC61C59171FA}"/>
                    </a:ext>
                  </a:extLst>
                </p14:cNvPr>
                <p14:cNvContentPartPr/>
                <p14:nvPr/>
              </p14:nvContentPartPr>
              <p14:xfrm>
                <a:off x="8428634" y="4299505"/>
                <a:ext cx="163440" cy="1360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F9313C4-02DF-4606-9826-BC61C59171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19634" y="4290505"/>
                  <a:ext cx="181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A3C9B0D-4DAE-4BAF-B423-FEDC04F09850}"/>
                    </a:ext>
                  </a:extLst>
                </p14:cNvPr>
                <p14:cNvContentPartPr/>
                <p14:nvPr/>
              </p14:nvContentPartPr>
              <p14:xfrm>
                <a:off x="8616554" y="4347745"/>
                <a:ext cx="118080" cy="1465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A3C9B0D-4DAE-4BAF-B423-FEDC04F098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07554" y="4339105"/>
                  <a:ext cx="1357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EBE0944B-2EB4-45B6-AB0E-3EDA63993DA0}"/>
              </a:ext>
            </a:extLst>
          </p:cNvPr>
          <p:cNvGrpSpPr/>
          <p:nvPr/>
        </p:nvGrpSpPr>
        <p:grpSpPr>
          <a:xfrm>
            <a:off x="7283834" y="2562145"/>
            <a:ext cx="927360" cy="386280"/>
            <a:chOff x="7283834" y="2562145"/>
            <a:chExt cx="92736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6C553B6-268B-4DBE-80B1-E030D061348E}"/>
                    </a:ext>
                  </a:extLst>
                </p14:cNvPr>
                <p14:cNvContentPartPr/>
                <p14:nvPr/>
              </p14:nvContentPartPr>
              <p14:xfrm>
                <a:off x="7964954" y="2562145"/>
                <a:ext cx="246240" cy="144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6C553B6-268B-4DBE-80B1-E030D06134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56314" y="2553505"/>
                  <a:ext cx="263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5585F49-2A27-4104-87B0-5D02A7D70C9D}"/>
                    </a:ext>
                  </a:extLst>
                </p14:cNvPr>
                <p14:cNvContentPartPr/>
                <p14:nvPr/>
              </p14:nvContentPartPr>
              <p14:xfrm>
                <a:off x="7283834" y="2562865"/>
                <a:ext cx="248040" cy="255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5585F49-2A27-4104-87B0-5D02A7D70C9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75194" y="2554225"/>
                  <a:ext cx="265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4A2B2CC-15DD-4D79-B5E0-CC8B333CF8A4}"/>
                    </a:ext>
                  </a:extLst>
                </p14:cNvPr>
                <p14:cNvContentPartPr/>
                <p14:nvPr/>
              </p14:nvContentPartPr>
              <p14:xfrm>
                <a:off x="7620794" y="2732785"/>
                <a:ext cx="12960" cy="104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4A2B2CC-15DD-4D79-B5E0-CC8B333CF8A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11794" y="2724145"/>
                  <a:ext cx="30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4E54C5B-AA1E-48C1-996C-F02BEB69F1EF}"/>
                    </a:ext>
                  </a:extLst>
                </p14:cNvPr>
                <p14:cNvContentPartPr/>
                <p14:nvPr/>
              </p14:nvContentPartPr>
              <p14:xfrm>
                <a:off x="7578314" y="2716945"/>
                <a:ext cx="149400" cy="1504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4E54C5B-AA1E-48C1-996C-F02BEB69F1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69314" y="2707945"/>
                  <a:ext cx="167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EDF8FF6-4E10-4DBC-B8BE-6879A4D24DDA}"/>
                    </a:ext>
                  </a:extLst>
                </p14:cNvPr>
                <p14:cNvContentPartPr/>
                <p14:nvPr/>
              </p14:nvContentPartPr>
              <p14:xfrm>
                <a:off x="7725554" y="2813425"/>
                <a:ext cx="98640" cy="1350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EDF8FF6-4E10-4DBC-B8BE-6879A4D24D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16554" y="2804425"/>
                  <a:ext cx="1162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AD88384-895E-4D5B-94C9-35E4459F63E6}"/>
              </a:ext>
            </a:extLst>
          </p:cNvPr>
          <p:cNvGrpSpPr/>
          <p:nvPr/>
        </p:nvGrpSpPr>
        <p:grpSpPr>
          <a:xfrm>
            <a:off x="455454" y="6030385"/>
            <a:ext cx="1973880" cy="428400"/>
            <a:chOff x="455454" y="6030385"/>
            <a:chExt cx="197388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BDFE082-60CA-4ABB-BCBB-418B952FFD43}"/>
                    </a:ext>
                  </a:extLst>
                </p14:cNvPr>
                <p14:cNvContentPartPr/>
                <p14:nvPr/>
              </p14:nvContentPartPr>
              <p14:xfrm>
                <a:off x="455454" y="6031465"/>
                <a:ext cx="337680" cy="2401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BDFE082-60CA-4ABB-BCBB-418B952FFD4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6814" y="6022825"/>
                  <a:ext cx="355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4BB0ADF4-C73F-4EC1-9A0C-B6820DE7AC8C}"/>
                    </a:ext>
                  </a:extLst>
                </p14:cNvPr>
                <p14:cNvContentPartPr/>
                <p14:nvPr/>
              </p14:nvContentPartPr>
              <p14:xfrm>
                <a:off x="847494" y="6111745"/>
                <a:ext cx="174960" cy="1900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4BB0ADF4-C73F-4EC1-9A0C-B6820DE7AC8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8494" y="6102745"/>
                  <a:ext cx="19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05D62E0-EC55-49BC-AD32-768D66E3B586}"/>
                    </a:ext>
                  </a:extLst>
                </p14:cNvPr>
                <p14:cNvContentPartPr/>
                <p14:nvPr/>
              </p14:nvContentPartPr>
              <p14:xfrm>
                <a:off x="1135854" y="6110665"/>
                <a:ext cx="65160" cy="1677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05D62E0-EC55-49BC-AD32-768D66E3B5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7214" y="6102025"/>
                  <a:ext cx="82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DFA0A65-CF34-44F4-ADD9-7FB36381569C}"/>
                    </a:ext>
                  </a:extLst>
                </p14:cNvPr>
                <p14:cNvContentPartPr/>
                <p14:nvPr/>
              </p14:nvContentPartPr>
              <p14:xfrm>
                <a:off x="963414" y="6030385"/>
                <a:ext cx="366120" cy="106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DFA0A65-CF34-44F4-ADD9-7FB36381569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4774" y="6021385"/>
                  <a:ext cx="383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950EA2C-6A68-4E15-890B-8DC8D9F1186B}"/>
                    </a:ext>
                  </a:extLst>
                </p14:cNvPr>
                <p14:cNvContentPartPr/>
                <p14:nvPr/>
              </p14:nvContentPartPr>
              <p14:xfrm>
                <a:off x="1314414" y="6139465"/>
                <a:ext cx="246600" cy="1731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950EA2C-6A68-4E15-890B-8DC8D9F1186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05414" y="6130465"/>
                  <a:ext cx="264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984960C-CDF4-4CF2-8BB2-4DBD554004C5}"/>
                    </a:ext>
                  </a:extLst>
                </p14:cNvPr>
                <p14:cNvContentPartPr/>
                <p14:nvPr/>
              </p14:nvContentPartPr>
              <p14:xfrm>
                <a:off x="1581534" y="6062785"/>
                <a:ext cx="307080" cy="1987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984960C-CDF4-4CF2-8BB2-4DBD554004C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72534" y="6053785"/>
                  <a:ext cx="324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8830330-1AE6-4359-B46F-18966129C4F9}"/>
                    </a:ext>
                  </a:extLst>
                </p14:cNvPr>
                <p14:cNvContentPartPr/>
                <p14:nvPr/>
              </p14:nvContentPartPr>
              <p14:xfrm>
                <a:off x="1924614" y="6076465"/>
                <a:ext cx="201600" cy="1990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8830330-1AE6-4359-B46F-18966129C4F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15614" y="6067465"/>
                  <a:ext cx="219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1DB6BE1-0B49-4D1A-9BF1-68E49518EEA4}"/>
                    </a:ext>
                  </a:extLst>
                </p14:cNvPr>
                <p14:cNvContentPartPr/>
                <p14:nvPr/>
              </p14:nvContentPartPr>
              <p14:xfrm>
                <a:off x="1967814" y="6234505"/>
                <a:ext cx="91440" cy="2242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1DB6BE1-0B49-4D1A-9BF1-68E49518EEA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59174" y="6225865"/>
                  <a:ext cx="109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B099D61-787E-4329-BA30-DDE8E1501E1A}"/>
                    </a:ext>
                  </a:extLst>
                </p14:cNvPr>
                <p14:cNvContentPartPr/>
                <p14:nvPr/>
              </p14:nvContentPartPr>
              <p14:xfrm>
                <a:off x="2167974" y="6077905"/>
                <a:ext cx="261360" cy="2188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B099D61-787E-4329-BA30-DDE8E1501E1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58974" y="6069265"/>
                  <a:ext cx="2790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8EE7CAC1-CCBC-4486-8868-AD2671CD7A4C}"/>
              </a:ext>
            </a:extLst>
          </p:cNvPr>
          <p:cNvGrpSpPr/>
          <p:nvPr/>
        </p:nvGrpSpPr>
        <p:grpSpPr>
          <a:xfrm>
            <a:off x="3125214" y="6026425"/>
            <a:ext cx="484560" cy="232920"/>
            <a:chOff x="3125214" y="6026425"/>
            <a:chExt cx="48456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BDB7711-B304-436A-AF87-A0C47AD08167}"/>
                    </a:ext>
                  </a:extLst>
                </p14:cNvPr>
                <p14:cNvContentPartPr/>
                <p14:nvPr/>
              </p14:nvContentPartPr>
              <p14:xfrm>
                <a:off x="3211254" y="6026425"/>
                <a:ext cx="66240" cy="180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BDB7711-B304-436A-AF87-A0C47AD0816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02614" y="6017785"/>
                  <a:ext cx="83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CD71F0E-0A8B-48F4-B4AF-EF6526E02504}"/>
                    </a:ext>
                  </a:extLst>
                </p14:cNvPr>
                <p14:cNvContentPartPr/>
                <p14:nvPr/>
              </p14:nvContentPartPr>
              <p14:xfrm>
                <a:off x="3125214" y="6063865"/>
                <a:ext cx="296640" cy="1738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CD71F0E-0A8B-48F4-B4AF-EF6526E0250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16214" y="6054865"/>
                  <a:ext cx="314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800A883-B591-40AC-BB85-04A92F29CFB4}"/>
                    </a:ext>
                  </a:extLst>
                </p14:cNvPr>
                <p14:cNvContentPartPr/>
                <p14:nvPr/>
              </p14:nvContentPartPr>
              <p14:xfrm>
                <a:off x="3453894" y="6082225"/>
                <a:ext cx="155880" cy="1771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800A883-B591-40AC-BB85-04A92F29CFB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45254" y="6073225"/>
                  <a:ext cx="1735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8C0A5AEE-7A05-467F-B33C-0EBDCEF17654}"/>
              </a:ext>
            </a:extLst>
          </p:cNvPr>
          <p:cNvGrpSpPr/>
          <p:nvPr/>
        </p:nvGrpSpPr>
        <p:grpSpPr>
          <a:xfrm>
            <a:off x="4156614" y="6109225"/>
            <a:ext cx="637920" cy="208080"/>
            <a:chOff x="4156614" y="6109225"/>
            <a:chExt cx="63792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C542263-4699-4844-B9CF-CF10F45248B3}"/>
                    </a:ext>
                  </a:extLst>
                </p14:cNvPr>
                <p14:cNvContentPartPr/>
                <p14:nvPr/>
              </p14:nvContentPartPr>
              <p14:xfrm>
                <a:off x="4156614" y="6156385"/>
                <a:ext cx="246240" cy="1609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C542263-4699-4844-B9CF-CF10F45248B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7974" y="6147745"/>
                  <a:ext cx="263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AD9B61C-FA8D-4009-93F7-AA00C51CCD6E}"/>
                    </a:ext>
                  </a:extLst>
                </p14:cNvPr>
                <p14:cNvContentPartPr/>
                <p14:nvPr/>
              </p14:nvContentPartPr>
              <p14:xfrm>
                <a:off x="4482054" y="6109225"/>
                <a:ext cx="312480" cy="198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AD9B61C-FA8D-4009-93F7-AA00C51CCD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73414" y="6100225"/>
                  <a:ext cx="33012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6CA51D37-0E19-43E3-B8F6-B731694D3E43}"/>
                  </a:ext>
                </a:extLst>
              </p14:cNvPr>
              <p14:cNvContentPartPr/>
              <p14:nvPr/>
            </p14:nvContentPartPr>
            <p14:xfrm>
              <a:off x="5052294" y="6331345"/>
              <a:ext cx="96840" cy="12816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6CA51D37-0E19-43E3-B8F6-B731694D3E4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43654" y="6322345"/>
                <a:ext cx="11448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CEFF35BE-8C00-4557-9B0B-343FD1FFCFEB}"/>
              </a:ext>
            </a:extLst>
          </p:cNvPr>
          <p:cNvGrpSpPr/>
          <p:nvPr/>
        </p:nvGrpSpPr>
        <p:grpSpPr>
          <a:xfrm>
            <a:off x="5459814" y="6082945"/>
            <a:ext cx="729360" cy="216000"/>
            <a:chOff x="5459814" y="6082945"/>
            <a:chExt cx="72936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E72F92C-A99A-4AF3-A107-8CC6B0B53BE2}"/>
                    </a:ext>
                  </a:extLst>
                </p14:cNvPr>
                <p14:cNvContentPartPr/>
                <p14:nvPr/>
              </p14:nvContentPartPr>
              <p14:xfrm>
                <a:off x="5634774" y="6111745"/>
                <a:ext cx="52560" cy="1486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E72F92C-A99A-4AF3-A107-8CC6B0B53BE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25774" y="6102745"/>
                  <a:ext cx="70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EE3FEB3-DF98-43D5-9A10-34C46262F9E6}"/>
                    </a:ext>
                  </a:extLst>
                </p14:cNvPr>
                <p14:cNvContentPartPr/>
                <p14:nvPr/>
              </p14:nvContentPartPr>
              <p14:xfrm>
                <a:off x="5459814" y="6089785"/>
                <a:ext cx="442800" cy="1882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EE3FEB3-DF98-43D5-9A10-34C46262F9E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50814" y="6081145"/>
                  <a:ext cx="46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8DD397A-B379-477E-B647-4079E8194158}"/>
                    </a:ext>
                  </a:extLst>
                </p14:cNvPr>
                <p14:cNvContentPartPr/>
                <p14:nvPr/>
              </p14:nvContentPartPr>
              <p14:xfrm>
                <a:off x="5860494" y="6082945"/>
                <a:ext cx="328680" cy="2160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8DD397A-B379-477E-B647-4079E819415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851854" y="6073945"/>
                  <a:ext cx="34632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3196574-D3E3-4CE9-8098-D09075D3DAB1}"/>
              </a:ext>
            </a:extLst>
          </p:cNvPr>
          <p:cNvGrpSpPr/>
          <p:nvPr/>
        </p:nvGrpSpPr>
        <p:grpSpPr>
          <a:xfrm>
            <a:off x="6498774" y="6091945"/>
            <a:ext cx="1160640" cy="264600"/>
            <a:chOff x="6498774" y="6091945"/>
            <a:chExt cx="116064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06A4446-A47F-4650-B7AE-A5FEC0A61435}"/>
                    </a:ext>
                  </a:extLst>
                </p14:cNvPr>
                <p14:cNvContentPartPr/>
                <p14:nvPr/>
              </p14:nvContentPartPr>
              <p14:xfrm>
                <a:off x="6498774" y="6141985"/>
                <a:ext cx="357120" cy="200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06A4446-A47F-4650-B7AE-A5FEC0A614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89774" y="6132985"/>
                  <a:ext cx="3747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D94D43E-A1D4-43A1-BCF2-C047538CD181}"/>
                    </a:ext>
                  </a:extLst>
                </p14:cNvPr>
                <p14:cNvContentPartPr/>
                <p14:nvPr/>
              </p14:nvContentPartPr>
              <p14:xfrm>
                <a:off x="6997374" y="6142345"/>
                <a:ext cx="61920" cy="1926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D94D43E-A1D4-43A1-BCF2-C047538CD18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88734" y="6133705"/>
                  <a:ext cx="79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7B8FB72-CEC7-4D33-82C1-968BCB540EE6}"/>
                    </a:ext>
                  </a:extLst>
                </p14:cNvPr>
                <p14:cNvContentPartPr/>
                <p14:nvPr/>
              </p14:nvContentPartPr>
              <p14:xfrm>
                <a:off x="6869574" y="6108505"/>
                <a:ext cx="396360" cy="853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7B8FB72-CEC7-4D33-82C1-968BCB540EE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60574" y="6099865"/>
                  <a:ext cx="41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E8A6C80-295C-4219-A547-E0AD9C7181D4}"/>
                    </a:ext>
                  </a:extLst>
                </p14:cNvPr>
                <p14:cNvContentPartPr/>
                <p14:nvPr/>
              </p14:nvContentPartPr>
              <p14:xfrm>
                <a:off x="6939414" y="6212905"/>
                <a:ext cx="348480" cy="252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E8A6C80-295C-4219-A547-E0AD9C7181D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30774" y="6203905"/>
                  <a:ext cx="366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6E8760F-0B37-4772-9B0D-CFC5ADDD79DA}"/>
                    </a:ext>
                  </a:extLst>
                </p14:cNvPr>
                <p14:cNvContentPartPr/>
                <p14:nvPr/>
              </p14:nvContentPartPr>
              <p14:xfrm>
                <a:off x="7425774" y="6135145"/>
                <a:ext cx="60120" cy="221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6E8760F-0B37-4772-9B0D-CFC5ADDD79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16774" y="6126505"/>
                  <a:ext cx="77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234F853-8E8E-45AC-97BE-5CEA16F11834}"/>
                    </a:ext>
                  </a:extLst>
                </p14:cNvPr>
                <p14:cNvContentPartPr/>
                <p14:nvPr/>
              </p14:nvContentPartPr>
              <p14:xfrm>
                <a:off x="7261614" y="6091945"/>
                <a:ext cx="397800" cy="633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234F853-8E8E-45AC-97BE-5CEA16F1183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2614" y="6083305"/>
                  <a:ext cx="415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346C04A-5E40-4389-AB1C-5442515FA213}"/>
                    </a:ext>
                  </a:extLst>
                </p14:cNvPr>
                <p14:cNvContentPartPr/>
                <p14:nvPr/>
              </p14:nvContentPartPr>
              <p14:xfrm>
                <a:off x="7408134" y="6215425"/>
                <a:ext cx="176760" cy="590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346C04A-5E40-4389-AB1C-5442515FA21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99494" y="6206785"/>
                  <a:ext cx="19440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7695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37AB852-3CD4-4276-A350-0D1AA196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" y="665588"/>
            <a:ext cx="7010400" cy="5038725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82B3DC95-D55A-4AE5-847E-16E973541084}"/>
              </a:ext>
            </a:extLst>
          </p:cNvPr>
          <p:cNvGrpSpPr/>
          <p:nvPr/>
        </p:nvGrpSpPr>
        <p:grpSpPr>
          <a:xfrm>
            <a:off x="787374" y="348145"/>
            <a:ext cx="503640" cy="272880"/>
            <a:chOff x="787374" y="348145"/>
            <a:chExt cx="50364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84187AD-FE30-4BB9-93EF-25C89992F56C}"/>
                    </a:ext>
                  </a:extLst>
                </p14:cNvPr>
                <p14:cNvContentPartPr/>
                <p14:nvPr/>
              </p14:nvContentPartPr>
              <p14:xfrm>
                <a:off x="968814" y="354625"/>
                <a:ext cx="50040" cy="1926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84187AD-FE30-4BB9-93EF-25C89992F5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9814" y="345625"/>
                  <a:ext cx="67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693C02D-213B-400B-8EC6-C6A91A812A59}"/>
                    </a:ext>
                  </a:extLst>
                </p14:cNvPr>
                <p14:cNvContentPartPr/>
                <p14:nvPr/>
              </p14:nvContentPartPr>
              <p14:xfrm>
                <a:off x="787374" y="348145"/>
                <a:ext cx="381240" cy="2728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693C02D-213B-400B-8EC6-C6A91A812A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734" y="339505"/>
                  <a:ext cx="398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5C096E5-14E8-4444-81AE-5587872BF7CC}"/>
                    </a:ext>
                  </a:extLst>
                </p14:cNvPr>
                <p14:cNvContentPartPr/>
                <p14:nvPr/>
              </p14:nvContentPartPr>
              <p14:xfrm>
                <a:off x="1070694" y="376225"/>
                <a:ext cx="220320" cy="1720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5C096E5-14E8-4444-81AE-5587872BF7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2054" y="367585"/>
                  <a:ext cx="2379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C3035FF-D373-42DA-8D43-D79DF759ED55}"/>
              </a:ext>
            </a:extLst>
          </p:cNvPr>
          <p:cNvGrpSpPr/>
          <p:nvPr/>
        </p:nvGrpSpPr>
        <p:grpSpPr>
          <a:xfrm>
            <a:off x="1627614" y="322225"/>
            <a:ext cx="563760" cy="262080"/>
            <a:chOff x="1627614" y="322225"/>
            <a:chExt cx="56376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FBF8824-C7E0-4A5D-B2C6-689195AD85E9}"/>
                    </a:ext>
                  </a:extLst>
                </p14:cNvPr>
                <p14:cNvContentPartPr/>
                <p14:nvPr/>
              </p14:nvContentPartPr>
              <p14:xfrm>
                <a:off x="1627614" y="427705"/>
                <a:ext cx="192240" cy="1566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FBF8824-C7E0-4A5D-B2C6-689195AD85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18974" y="419065"/>
                  <a:ext cx="209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3829A498-EB73-447D-AEB9-350C27263425}"/>
                    </a:ext>
                  </a:extLst>
                </p14:cNvPr>
                <p14:cNvContentPartPr/>
                <p14:nvPr/>
              </p14:nvContentPartPr>
              <p14:xfrm>
                <a:off x="1918494" y="322225"/>
                <a:ext cx="272880" cy="2260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3829A498-EB73-447D-AEB9-350C272634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09494" y="313585"/>
                  <a:ext cx="2905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AD6B707-9230-4B7F-BDC2-A6E191AA4C9B}"/>
              </a:ext>
            </a:extLst>
          </p:cNvPr>
          <p:cNvGrpSpPr/>
          <p:nvPr/>
        </p:nvGrpSpPr>
        <p:grpSpPr>
          <a:xfrm>
            <a:off x="2802294" y="346345"/>
            <a:ext cx="1415160" cy="303480"/>
            <a:chOff x="2802294" y="346345"/>
            <a:chExt cx="141516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00B241A-F8BD-45E8-8C44-D4423AC0BCD9}"/>
                    </a:ext>
                  </a:extLst>
                </p14:cNvPr>
                <p14:cNvContentPartPr/>
                <p14:nvPr/>
              </p14:nvContentPartPr>
              <p14:xfrm>
                <a:off x="2802294" y="346345"/>
                <a:ext cx="186120" cy="301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00B241A-F8BD-45E8-8C44-D4423AC0BC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93294" y="337345"/>
                  <a:ext cx="203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89FE08A-2896-4667-AE5B-0D3041BDDB44}"/>
                    </a:ext>
                  </a:extLst>
                </p14:cNvPr>
                <p14:cNvContentPartPr/>
                <p14:nvPr/>
              </p14:nvContentPartPr>
              <p14:xfrm>
                <a:off x="3137814" y="435985"/>
                <a:ext cx="197280" cy="144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89FE08A-2896-4667-AE5B-0D3041BDDB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28814" y="426985"/>
                  <a:ext cx="214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839CDDF-1FC8-4427-A019-1ED05ED31B0D}"/>
                    </a:ext>
                  </a:extLst>
                </p14:cNvPr>
                <p14:cNvContentPartPr/>
                <p14:nvPr/>
              </p14:nvContentPartPr>
              <p14:xfrm>
                <a:off x="3510054" y="484585"/>
                <a:ext cx="14400" cy="1652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839CDDF-1FC8-4427-A019-1ED05ED31B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01414" y="475945"/>
                  <a:ext cx="32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710D29C-94A6-4C94-BDB1-AEA7286D5C8B}"/>
                    </a:ext>
                  </a:extLst>
                </p14:cNvPr>
                <p14:cNvContentPartPr/>
                <p14:nvPr/>
              </p14:nvContentPartPr>
              <p14:xfrm>
                <a:off x="3578454" y="370105"/>
                <a:ext cx="278280" cy="2174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710D29C-94A6-4C94-BDB1-AEA7286D5C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69454" y="361105"/>
                  <a:ext cx="295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89FAF3F-D0C5-45F1-BE53-9CA3BDFB18A4}"/>
                    </a:ext>
                  </a:extLst>
                </p14:cNvPr>
                <p14:cNvContentPartPr/>
                <p14:nvPr/>
              </p14:nvContentPartPr>
              <p14:xfrm>
                <a:off x="3944934" y="367585"/>
                <a:ext cx="272520" cy="1645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89FAF3F-D0C5-45F1-BE53-9CA3BDFB18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35934" y="358945"/>
                  <a:ext cx="29016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7E39B8D-0F0F-4195-B450-D5779D9EEEDC}"/>
                  </a:ext>
                </a:extLst>
              </p14:cNvPr>
              <p14:cNvContentPartPr/>
              <p14:nvPr/>
            </p14:nvContentPartPr>
            <p14:xfrm>
              <a:off x="4482414" y="270745"/>
              <a:ext cx="184680" cy="3402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7E39B8D-0F0F-4195-B450-D5779D9EEE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73774" y="262105"/>
                <a:ext cx="2023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750A7B59-0816-42B2-B086-E02EF117B403}"/>
                  </a:ext>
                </a:extLst>
              </p14:cNvPr>
              <p14:cNvContentPartPr/>
              <p14:nvPr/>
            </p14:nvContentPartPr>
            <p14:xfrm>
              <a:off x="4996854" y="441745"/>
              <a:ext cx="73440" cy="14868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750A7B59-0816-42B2-B086-E02EF117B40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87854" y="432745"/>
                <a:ext cx="9108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o 24">
            <a:extLst>
              <a:ext uri="{FF2B5EF4-FFF2-40B4-BE49-F238E27FC236}">
                <a16:creationId xmlns:a16="http://schemas.microsoft.com/office/drawing/2014/main" id="{4D30DE57-1EDA-4C80-8304-E5C3AD4F0E66}"/>
              </a:ext>
            </a:extLst>
          </p:cNvPr>
          <p:cNvGrpSpPr/>
          <p:nvPr/>
        </p:nvGrpSpPr>
        <p:grpSpPr>
          <a:xfrm>
            <a:off x="5483214" y="325105"/>
            <a:ext cx="721800" cy="236520"/>
            <a:chOff x="5483214" y="325105"/>
            <a:chExt cx="7218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3E4CCC3-320B-43D1-B3BB-EEF1EEE8D13A}"/>
                    </a:ext>
                  </a:extLst>
                </p14:cNvPr>
                <p14:cNvContentPartPr/>
                <p14:nvPr/>
              </p14:nvContentPartPr>
              <p14:xfrm>
                <a:off x="5642694" y="389185"/>
                <a:ext cx="74880" cy="1375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3E4CCC3-320B-43D1-B3BB-EEF1EEE8D13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33694" y="380185"/>
                  <a:ext cx="92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3DED97A-A1B2-4714-9C6C-D9AEF2FD09FA}"/>
                    </a:ext>
                  </a:extLst>
                </p14:cNvPr>
                <p14:cNvContentPartPr/>
                <p14:nvPr/>
              </p14:nvContentPartPr>
              <p14:xfrm>
                <a:off x="5483214" y="328705"/>
                <a:ext cx="496080" cy="232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3DED97A-A1B2-4714-9C6C-D9AEF2FD09F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74574" y="319705"/>
                  <a:ext cx="513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B0F87E3-D94D-4BA0-9219-44420BF74504}"/>
                    </a:ext>
                  </a:extLst>
                </p14:cNvPr>
                <p14:cNvContentPartPr/>
                <p14:nvPr/>
              </p14:nvContentPartPr>
              <p14:xfrm>
                <a:off x="5901174" y="325105"/>
                <a:ext cx="303840" cy="2160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B0F87E3-D94D-4BA0-9219-44420BF7450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92534" y="316465"/>
                  <a:ext cx="32148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A9F0AAA-7C4E-4059-8931-ACC177D9565C}"/>
              </a:ext>
            </a:extLst>
          </p:cNvPr>
          <p:cNvGrpSpPr/>
          <p:nvPr/>
        </p:nvGrpSpPr>
        <p:grpSpPr>
          <a:xfrm>
            <a:off x="6663294" y="308545"/>
            <a:ext cx="1028880" cy="233640"/>
            <a:chOff x="6663294" y="308545"/>
            <a:chExt cx="102888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42D5C4D-1DDB-4CC0-A631-AD0596351481}"/>
                    </a:ext>
                  </a:extLst>
                </p14:cNvPr>
                <p14:cNvContentPartPr/>
                <p14:nvPr/>
              </p14:nvContentPartPr>
              <p14:xfrm>
                <a:off x="6663294" y="378745"/>
                <a:ext cx="248040" cy="1634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42D5C4D-1DDB-4CC0-A631-AD05963514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54294" y="370105"/>
                  <a:ext cx="265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6489C81-4979-43E8-9391-A4DBE801703E}"/>
                    </a:ext>
                  </a:extLst>
                </p14:cNvPr>
                <p14:cNvContentPartPr/>
                <p14:nvPr/>
              </p14:nvContentPartPr>
              <p14:xfrm>
                <a:off x="6959934" y="347785"/>
                <a:ext cx="159120" cy="1936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6489C81-4979-43E8-9391-A4DBE80170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51294" y="339145"/>
                  <a:ext cx="176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DBEB92D-0023-4957-9C7D-76EC3B88C047}"/>
                    </a:ext>
                  </a:extLst>
                </p14:cNvPr>
                <p14:cNvContentPartPr/>
                <p14:nvPr/>
              </p14:nvContentPartPr>
              <p14:xfrm>
                <a:off x="6891534" y="353185"/>
                <a:ext cx="360000" cy="547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DBEB92D-0023-4957-9C7D-76EC3B88C04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82534" y="344545"/>
                  <a:ext cx="377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8159621-53EE-4DDF-AAEC-42C8026C195F}"/>
                    </a:ext>
                  </a:extLst>
                </p14:cNvPr>
                <p14:cNvContentPartPr/>
                <p14:nvPr/>
              </p14:nvContentPartPr>
              <p14:xfrm>
                <a:off x="6931494" y="464425"/>
                <a:ext cx="367560" cy="342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8159621-53EE-4DDF-AAEC-42C8026C19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22854" y="455785"/>
                  <a:ext cx="385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38EF1705-348A-4A44-8797-1641046CFDFB}"/>
                    </a:ext>
                  </a:extLst>
                </p14:cNvPr>
                <p14:cNvContentPartPr/>
                <p14:nvPr/>
              </p14:nvContentPartPr>
              <p14:xfrm>
                <a:off x="7292574" y="308545"/>
                <a:ext cx="399600" cy="2149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38EF1705-348A-4A44-8797-1641046CFDF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83934" y="299905"/>
                  <a:ext cx="417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D3F54D0-45AA-49B5-BF93-F0D5B0240236}"/>
                    </a:ext>
                  </a:extLst>
                </p14:cNvPr>
                <p14:cNvContentPartPr/>
                <p14:nvPr/>
              </p14:nvContentPartPr>
              <p14:xfrm>
                <a:off x="7359894" y="434905"/>
                <a:ext cx="182880" cy="525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D3F54D0-45AA-49B5-BF93-F0D5B02402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50894" y="426265"/>
                  <a:ext cx="20052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59BD0A6A-28F2-49C1-91BF-CCD9B459A994}"/>
                  </a:ext>
                </a:extLst>
              </p14:cNvPr>
              <p14:cNvContentPartPr/>
              <p14:nvPr/>
            </p14:nvContentPartPr>
            <p14:xfrm>
              <a:off x="8051454" y="321505"/>
              <a:ext cx="63000" cy="4536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59BD0A6A-28F2-49C1-91BF-CCD9B459A99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042454" y="312505"/>
                <a:ext cx="806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F1CA3E87-C62E-4B41-BF11-3A153C1F905C}"/>
                  </a:ext>
                </a:extLst>
              </p14:cNvPr>
              <p14:cNvContentPartPr/>
              <p14:nvPr/>
            </p14:nvContentPartPr>
            <p14:xfrm>
              <a:off x="8057214" y="534985"/>
              <a:ext cx="64800" cy="5364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F1CA3E87-C62E-4B41-BF11-3A153C1F905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48214" y="525985"/>
                <a:ext cx="82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79E695FD-2465-49D2-AFA6-C686003EE512}"/>
                  </a:ext>
                </a:extLst>
              </p14:cNvPr>
              <p14:cNvContentPartPr/>
              <p14:nvPr/>
            </p14:nvContentPartPr>
            <p14:xfrm>
              <a:off x="3656574" y="1288465"/>
              <a:ext cx="151560" cy="19044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79E695FD-2465-49D2-AFA6-C686003EE51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647934" y="1279825"/>
                <a:ext cx="16920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BD1FA1C4-223B-4F22-BE2E-43E018CD7CF4}"/>
              </a:ext>
            </a:extLst>
          </p:cNvPr>
          <p:cNvGrpSpPr/>
          <p:nvPr/>
        </p:nvGrpSpPr>
        <p:grpSpPr>
          <a:xfrm>
            <a:off x="3451374" y="1750345"/>
            <a:ext cx="501120" cy="395280"/>
            <a:chOff x="3451374" y="1750345"/>
            <a:chExt cx="50112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A749EE9-420C-4CA5-BA71-76ACEEECD5F1}"/>
                    </a:ext>
                  </a:extLst>
                </p14:cNvPr>
                <p14:cNvContentPartPr/>
                <p14:nvPr/>
              </p14:nvContentPartPr>
              <p14:xfrm>
                <a:off x="3451374" y="1750345"/>
                <a:ext cx="239400" cy="202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A749EE9-420C-4CA5-BA71-76ACEEECD5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42734" y="1741345"/>
                  <a:ext cx="257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AC6E64B6-D537-420C-B220-CACBC81138CF}"/>
                    </a:ext>
                  </a:extLst>
                </p14:cNvPr>
                <p14:cNvContentPartPr/>
                <p14:nvPr/>
              </p14:nvContentPartPr>
              <p14:xfrm>
                <a:off x="3710934" y="1872745"/>
                <a:ext cx="62280" cy="738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AC6E64B6-D537-420C-B220-CACBC81138C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02294" y="1863745"/>
                  <a:ext cx="79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3591E4E-CD75-4B31-A6B9-E95A0DB20ABD}"/>
                    </a:ext>
                  </a:extLst>
                </p14:cNvPr>
                <p14:cNvContentPartPr/>
                <p14:nvPr/>
              </p14:nvContentPartPr>
              <p14:xfrm>
                <a:off x="3640734" y="1818385"/>
                <a:ext cx="229680" cy="137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3591E4E-CD75-4B31-A6B9-E95A0DB20A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31734" y="1809385"/>
                  <a:ext cx="247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271BDDB-EA14-4B08-A042-AB8F3A271FAB}"/>
                    </a:ext>
                  </a:extLst>
                </p14:cNvPr>
                <p14:cNvContentPartPr/>
                <p14:nvPr/>
              </p14:nvContentPartPr>
              <p14:xfrm>
                <a:off x="3827934" y="1992985"/>
                <a:ext cx="124560" cy="1526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271BDDB-EA14-4B08-A042-AB8F3A271FA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818934" y="1983985"/>
                  <a:ext cx="14220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C73CD0B1-800D-4F9F-A972-59D9AAD1D8D4}"/>
                  </a:ext>
                </a:extLst>
              </p14:cNvPr>
              <p14:cNvContentPartPr/>
              <p14:nvPr/>
            </p14:nvContentPartPr>
            <p14:xfrm>
              <a:off x="3609774" y="2894065"/>
              <a:ext cx="135360" cy="21708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C73CD0B1-800D-4F9F-A972-59D9AAD1D8D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00774" y="2885065"/>
                <a:ext cx="15300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o 40">
            <a:extLst>
              <a:ext uri="{FF2B5EF4-FFF2-40B4-BE49-F238E27FC236}">
                <a16:creationId xmlns:a16="http://schemas.microsoft.com/office/drawing/2014/main" id="{BA2C28EC-DFCE-4A74-8135-BDA14ECA165A}"/>
              </a:ext>
            </a:extLst>
          </p:cNvPr>
          <p:cNvGrpSpPr/>
          <p:nvPr/>
        </p:nvGrpSpPr>
        <p:grpSpPr>
          <a:xfrm>
            <a:off x="3327174" y="3300145"/>
            <a:ext cx="502200" cy="324720"/>
            <a:chOff x="3327174" y="3300145"/>
            <a:chExt cx="50220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E25183E-EB3D-4EC3-996A-393218D8597A}"/>
                    </a:ext>
                  </a:extLst>
                </p14:cNvPr>
                <p14:cNvContentPartPr/>
                <p14:nvPr/>
              </p14:nvContentPartPr>
              <p14:xfrm>
                <a:off x="3327174" y="3300145"/>
                <a:ext cx="162000" cy="2480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E25183E-EB3D-4EC3-996A-393218D8597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18174" y="3291145"/>
                  <a:ext cx="179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9238D26-4798-4067-95B5-9329A45B0C1F}"/>
                    </a:ext>
                  </a:extLst>
                </p14:cNvPr>
                <p14:cNvContentPartPr/>
                <p14:nvPr/>
              </p14:nvContentPartPr>
              <p14:xfrm>
                <a:off x="3539934" y="3425065"/>
                <a:ext cx="156600" cy="1335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9238D26-4798-4067-95B5-9329A45B0C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30934" y="3416065"/>
                  <a:ext cx="174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7204D05-AFB6-4D26-A62F-4D53FC36A959}"/>
                    </a:ext>
                  </a:extLst>
                </p14:cNvPr>
                <p14:cNvContentPartPr/>
                <p14:nvPr/>
              </p14:nvContentPartPr>
              <p14:xfrm>
                <a:off x="3761694" y="3520465"/>
                <a:ext cx="67680" cy="1044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7204D05-AFB6-4D26-A62F-4D53FC36A95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753054" y="3511825"/>
                  <a:ext cx="8532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69DB2C40-C173-47A9-A059-E3393207E184}"/>
                  </a:ext>
                </a:extLst>
              </p14:cNvPr>
              <p14:cNvContentPartPr/>
              <p14:nvPr/>
            </p14:nvContentPartPr>
            <p14:xfrm>
              <a:off x="4035654" y="4650145"/>
              <a:ext cx="239760" cy="13644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69DB2C40-C173-47A9-A059-E3393207E18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027014" y="4641145"/>
                <a:ext cx="25740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4A1F60B4-6A04-4204-AABF-A62BBC221819}"/>
              </a:ext>
            </a:extLst>
          </p:cNvPr>
          <p:cNvGrpSpPr/>
          <p:nvPr/>
        </p:nvGrpSpPr>
        <p:grpSpPr>
          <a:xfrm>
            <a:off x="4483854" y="4610185"/>
            <a:ext cx="781200" cy="291960"/>
            <a:chOff x="4483854" y="4610185"/>
            <a:chExt cx="78120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FED67D5-DC49-4AFD-A00B-A6A2CC817435}"/>
                    </a:ext>
                  </a:extLst>
                </p14:cNvPr>
                <p14:cNvContentPartPr/>
                <p14:nvPr/>
              </p14:nvContentPartPr>
              <p14:xfrm>
                <a:off x="4483854" y="4612345"/>
                <a:ext cx="228600" cy="2052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FED67D5-DC49-4AFD-A00B-A6A2CC8174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74854" y="4603345"/>
                  <a:ext cx="246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7C9CAE4-E2F6-4253-8C10-7F6BFBBC5E04}"/>
                    </a:ext>
                  </a:extLst>
                </p14:cNvPr>
                <p14:cNvContentPartPr/>
                <p14:nvPr/>
              </p14:nvContentPartPr>
              <p14:xfrm>
                <a:off x="4828014" y="4610185"/>
                <a:ext cx="212760" cy="2160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7C9CAE4-E2F6-4253-8C10-7F6BFBBC5E0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819374" y="4601545"/>
                  <a:ext cx="230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B9FAAC1-7764-4B15-87C4-02632B4D3FAB}"/>
                    </a:ext>
                  </a:extLst>
                </p14:cNvPr>
                <p14:cNvContentPartPr/>
                <p14:nvPr/>
              </p14:nvContentPartPr>
              <p14:xfrm>
                <a:off x="5091534" y="4766785"/>
                <a:ext cx="173520" cy="1353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B9FAAC1-7764-4B15-87C4-02632B4D3FA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82534" y="4757785"/>
                  <a:ext cx="1911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C6651FC1-9715-4EE6-B84D-4604F02E956C}"/>
                  </a:ext>
                </a:extLst>
              </p14:cNvPr>
              <p14:cNvContentPartPr/>
              <p14:nvPr/>
            </p14:nvContentPartPr>
            <p14:xfrm>
              <a:off x="1372734" y="3000265"/>
              <a:ext cx="106200" cy="6804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C6651FC1-9715-4EE6-B84D-4604F02E956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64094" y="2991265"/>
                <a:ext cx="1238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426E5B0D-7BDA-4EEC-99B6-CD1A40CE36CA}"/>
                  </a:ext>
                </a:extLst>
              </p14:cNvPr>
              <p14:cNvContentPartPr/>
              <p14:nvPr/>
            </p14:nvContentPartPr>
            <p14:xfrm>
              <a:off x="1333134" y="1359385"/>
              <a:ext cx="161280" cy="8388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426E5B0D-7BDA-4EEC-99B6-CD1A40CE36C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324134" y="1350385"/>
                <a:ext cx="17892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upo 64">
            <a:extLst>
              <a:ext uri="{FF2B5EF4-FFF2-40B4-BE49-F238E27FC236}">
                <a16:creationId xmlns:a16="http://schemas.microsoft.com/office/drawing/2014/main" id="{818E27F4-BCA1-4154-97AE-7C027D3F94F7}"/>
              </a:ext>
            </a:extLst>
          </p:cNvPr>
          <p:cNvGrpSpPr/>
          <p:nvPr/>
        </p:nvGrpSpPr>
        <p:grpSpPr>
          <a:xfrm>
            <a:off x="7167414" y="1621643"/>
            <a:ext cx="1631160" cy="376920"/>
            <a:chOff x="7343694" y="4123105"/>
            <a:chExt cx="163116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EA799C8-5648-4382-9263-48D81E89AD80}"/>
                    </a:ext>
                  </a:extLst>
                </p14:cNvPr>
                <p14:cNvContentPartPr/>
                <p14:nvPr/>
              </p14:nvContentPartPr>
              <p14:xfrm>
                <a:off x="7343694" y="4123105"/>
                <a:ext cx="334080" cy="2768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EA799C8-5648-4382-9263-48D81E89AD8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35054" y="4114105"/>
                  <a:ext cx="351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4EDA679-3C0E-4058-9181-C48E23BAB754}"/>
                    </a:ext>
                  </a:extLst>
                </p14:cNvPr>
                <p14:cNvContentPartPr/>
                <p14:nvPr/>
              </p14:nvContentPartPr>
              <p14:xfrm>
                <a:off x="7864254" y="4293385"/>
                <a:ext cx="47880" cy="1159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4EDA679-3C0E-4058-9181-C48E23BAB75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55614" y="4284385"/>
                  <a:ext cx="65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9511D232-C291-4C9E-AA4D-4313F3F10ABE}"/>
                    </a:ext>
                  </a:extLst>
                </p14:cNvPr>
                <p14:cNvContentPartPr/>
                <p14:nvPr/>
              </p14:nvContentPartPr>
              <p14:xfrm>
                <a:off x="7720974" y="4244785"/>
                <a:ext cx="281880" cy="189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9511D232-C291-4C9E-AA4D-4313F3F10A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12334" y="4235785"/>
                  <a:ext cx="299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902AA45B-CF56-48A4-984F-DF761C98E411}"/>
                    </a:ext>
                  </a:extLst>
                </p14:cNvPr>
                <p14:cNvContentPartPr/>
                <p14:nvPr/>
              </p14:nvContentPartPr>
              <p14:xfrm>
                <a:off x="7958934" y="4375825"/>
                <a:ext cx="243000" cy="1242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902AA45B-CF56-48A4-984F-DF761C98E41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49934" y="4366825"/>
                  <a:ext cx="260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E226696-02C9-4EC4-8A5A-49B39F9E0DC6}"/>
                    </a:ext>
                  </a:extLst>
                </p14:cNvPr>
                <p14:cNvContentPartPr/>
                <p14:nvPr/>
              </p14:nvContentPartPr>
              <p14:xfrm>
                <a:off x="8343774" y="4254865"/>
                <a:ext cx="149400" cy="396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E226696-02C9-4EC4-8A5A-49B39F9E0DC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335134" y="4245865"/>
                  <a:ext cx="167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4D6DF2C-7D9C-4209-AB33-9FADB61ED561}"/>
                    </a:ext>
                  </a:extLst>
                </p14:cNvPr>
                <p14:cNvContentPartPr/>
                <p14:nvPr/>
              </p14:nvContentPartPr>
              <p14:xfrm>
                <a:off x="8328294" y="4320025"/>
                <a:ext cx="147240" cy="414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4D6DF2C-7D9C-4209-AB33-9FADB61ED56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19294" y="4311025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1A0AF01-C00F-431C-9D7B-BB0D4C4E8BA6}"/>
                    </a:ext>
                  </a:extLst>
                </p14:cNvPr>
                <p14:cNvContentPartPr/>
                <p14:nvPr/>
              </p14:nvContentPartPr>
              <p14:xfrm>
                <a:off x="8638974" y="4215625"/>
                <a:ext cx="335880" cy="1753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1A0AF01-C00F-431C-9D7B-BB0D4C4E8B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30334" y="4206625"/>
                  <a:ext cx="3535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ECF4AFA7-DFE7-4138-AA72-8BD912B8E99A}"/>
              </a:ext>
            </a:extLst>
          </p:cNvPr>
          <p:cNvGrpSpPr/>
          <p:nvPr/>
        </p:nvGrpSpPr>
        <p:grpSpPr>
          <a:xfrm>
            <a:off x="649172" y="5908671"/>
            <a:ext cx="843480" cy="198720"/>
            <a:chOff x="7322094" y="4803145"/>
            <a:chExt cx="8434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8A8B5E1-696C-4C0A-A3C4-5C72737E01DE}"/>
                    </a:ext>
                  </a:extLst>
                </p14:cNvPr>
                <p14:cNvContentPartPr/>
                <p14:nvPr/>
              </p14:nvContentPartPr>
              <p14:xfrm>
                <a:off x="7322094" y="4803145"/>
                <a:ext cx="156600" cy="1983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8A8B5E1-696C-4C0A-A3C4-5C72737E01D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13094" y="4794145"/>
                  <a:ext cx="174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2031216-2635-4EC8-A699-326110AB7157}"/>
                    </a:ext>
                  </a:extLst>
                </p14:cNvPr>
                <p14:cNvContentPartPr/>
                <p14:nvPr/>
              </p14:nvContentPartPr>
              <p14:xfrm>
                <a:off x="7590654" y="4832305"/>
                <a:ext cx="170280" cy="1695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2031216-2635-4EC8-A699-326110AB715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81654" y="4823305"/>
                  <a:ext cx="187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706E93C1-9DA5-4CC0-8FF5-13EAFD6B04D8}"/>
                    </a:ext>
                  </a:extLst>
                </p14:cNvPr>
                <p14:cNvContentPartPr/>
                <p14:nvPr/>
              </p14:nvContentPartPr>
              <p14:xfrm>
                <a:off x="7986654" y="4870465"/>
                <a:ext cx="178200" cy="216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706E93C1-9DA5-4CC0-8FF5-13EAFD6B04D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77654" y="4861465"/>
                  <a:ext cx="195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B90016A-BA9F-40D2-A908-622AA502F728}"/>
                    </a:ext>
                  </a:extLst>
                </p14:cNvPr>
                <p14:cNvContentPartPr/>
                <p14:nvPr/>
              </p14:nvContentPartPr>
              <p14:xfrm>
                <a:off x="8011134" y="4960105"/>
                <a:ext cx="154440" cy="320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B90016A-BA9F-40D2-A908-622AA502F72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02134" y="4951105"/>
                  <a:ext cx="1720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5CF464A-A8F0-4478-94F9-9ED131C5897D}"/>
              </a:ext>
            </a:extLst>
          </p:cNvPr>
          <p:cNvGrpSpPr/>
          <p:nvPr/>
        </p:nvGrpSpPr>
        <p:grpSpPr>
          <a:xfrm>
            <a:off x="1946144" y="5831602"/>
            <a:ext cx="1002600" cy="244080"/>
            <a:chOff x="8429094" y="4696945"/>
            <a:chExt cx="100260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FF41708-6F8D-4623-9E07-2EB549DD6D13}"/>
                    </a:ext>
                  </a:extLst>
                </p14:cNvPr>
                <p14:cNvContentPartPr/>
                <p14:nvPr/>
              </p14:nvContentPartPr>
              <p14:xfrm>
                <a:off x="8429094" y="4821505"/>
                <a:ext cx="189720" cy="1195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5FF41708-6F8D-4623-9E07-2EB549DD6D1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20094" y="4812505"/>
                  <a:ext cx="207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FAFD409-E497-460E-B45F-9CCD1D5B8238}"/>
                    </a:ext>
                  </a:extLst>
                </p14:cNvPr>
                <p14:cNvContentPartPr/>
                <p14:nvPr/>
              </p14:nvContentPartPr>
              <p14:xfrm>
                <a:off x="8732214" y="4696945"/>
                <a:ext cx="20160" cy="583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FAFD409-E497-460E-B45F-9CCD1D5B823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23214" y="4687945"/>
                  <a:ext cx="37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C1441DC-F635-477E-B7FE-B9D1C803E31D}"/>
                    </a:ext>
                  </a:extLst>
                </p14:cNvPr>
                <p14:cNvContentPartPr/>
                <p14:nvPr/>
              </p14:nvContentPartPr>
              <p14:xfrm>
                <a:off x="8850654" y="4742665"/>
                <a:ext cx="187200" cy="1641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C1441DC-F635-477E-B7FE-B9D1C803E31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841654" y="4733665"/>
                  <a:ext cx="204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015C74D-DD08-4E85-BFFA-147FF20A966B}"/>
                    </a:ext>
                  </a:extLst>
                </p14:cNvPr>
                <p14:cNvContentPartPr/>
                <p14:nvPr/>
              </p14:nvContentPartPr>
              <p14:xfrm>
                <a:off x="9213534" y="4836625"/>
                <a:ext cx="218160" cy="223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015C74D-DD08-4E85-BFFA-147FF20A966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04534" y="4827625"/>
                  <a:ext cx="2358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473E1F51-58BB-478C-8AE8-869C3E9D2AC2}"/>
              </a:ext>
            </a:extLst>
          </p:cNvPr>
          <p:cNvGrpSpPr/>
          <p:nvPr/>
        </p:nvGrpSpPr>
        <p:grpSpPr>
          <a:xfrm>
            <a:off x="3141524" y="5734913"/>
            <a:ext cx="763920" cy="452520"/>
            <a:chOff x="9685854" y="4568065"/>
            <a:chExt cx="7639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75AB803-9FC0-4912-AEB6-9940D5CD85D4}"/>
                    </a:ext>
                  </a:extLst>
                </p14:cNvPr>
                <p14:cNvContentPartPr/>
                <p14:nvPr/>
              </p14:nvContentPartPr>
              <p14:xfrm>
                <a:off x="9685854" y="4568065"/>
                <a:ext cx="235080" cy="2390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75AB803-9FC0-4912-AEB6-9940D5CD85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676854" y="4559065"/>
                  <a:ext cx="252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F35FFC0-63F8-452E-B32A-1C3EBA5EC9DC}"/>
                    </a:ext>
                  </a:extLst>
                </p14:cNvPr>
                <p14:cNvContentPartPr/>
                <p14:nvPr/>
              </p14:nvContentPartPr>
              <p14:xfrm>
                <a:off x="10002294" y="4725745"/>
                <a:ext cx="7920" cy="178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F35FFC0-63F8-452E-B32A-1C3EBA5EC9D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993294" y="4716745"/>
                  <a:ext cx="25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9DBFF457-D4E1-428B-A55C-073A91EB0917}"/>
                    </a:ext>
                  </a:extLst>
                </p14:cNvPr>
                <p14:cNvContentPartPr/>
                <p14:nvPr/>
              </p14:nvContentPartPr>
              <p14:xfrm>
                <a:off x="9929934" y="4794145"/>
                <a:ext cx="245160" cy="1659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9DBFF457-D4E1-428B-A55C-073A91EB091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21294" y="4785145"/>
                  <a:ext cx="262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B01E906-C767-40CC-BC8B-C7E977842EE4}"/>
                    </a:ext>
                  </a:extLst>
                </p14:cNvPr>
                <p14:cNvContentPartPr/>
                <p14:nvPr/>
              </p14:nvContentPartPr>
              <p14:xfrm>
                <a:off x="10196334" y="4871545"/>
                <a:ext cx="253440" cy="1490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B01E906-C767-40CC-BC8B-C7E977842EE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187334" y="4862545"/>
                  <a:ext cx="27108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740C2800-2462-4A9E-B6A5-4B8A8E92954B}"/>
                  </a:ext>
                </a:extLst>
              </p14:cNvPr>
              <p14:cNvContentPartPr/>
              <p14:nvPr/>
            </p14:nvContentPartPr>
            <p14:xfrm>
              <a:off x="6032214" y="2700745"/>
              <a:ext cx="141480" cy="2556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740C2800-2462-4A9E-B6A5-4B8A8E92954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023574" y="2692105"/>
                <a:ext cx="15912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10929723-BE2C-47F6-8BA1-0808B0C4F9BE}"/>
              </a:ext>
            </a:extLst>
          </p:cNvPr>
          <p:cNvGrpSpPr/>
          <p:nvPr/>
        </p:nvGrpSpPr>
        <p:grpSpPr>
          <a:xfrm>
            <a:off x="6021054" y="2949505"/>
            <a:ext cx="1147680" cy="719640"/>
            <a:chOff x="6021054" y="2949505"/>
            <a:chExt cx="114768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EDFBCA74-3F96-4E4F-8BA5-55D4A4A9ADA9}"/>
                    </a:ext>
                  </a:extLst>
                </p14:cNvPr>
                <p14:cNvContentPartPr/>
                <p14:nvPr/>
              </p14:nvContentPartPr>
              <p14:xfrm>
                <a:off x="6137334" y="3452065"/>
                <a:ext cx="49680" cy="2170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EDFBCA74-3F96-4E4F-8BA5-55D4A4A9ADA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28334" y="3443065"/>
                  <a:ext cx="67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B94214A-DC35-465A-8B94-87B2A86A4C0C}"/>
                    </a:ext>
                  </a:extLst>
                </p14:cNvPr>
                <p14:cNvContentPartPr/>
                <p14:nvPr/>
              </p14:nvContentPartPr>
              <p14:xfrm>
                <a:off x="6051654" y="3547465"/>
                <a:ext cx="213480" cy="550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B94214A-DC35-465A-8B94-87B2A86A4C0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43014" y="3538825"/>
                  <a:ext cx="231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8C0391F4-6BF7-4D72-A61B-04DA24E9F9A0}"/>
                    </a:ext>
                  </a:extLst>
                </p14:cNvPr>
                <p14:cNvContentPartPr/>
                <p14:nvPr/>
              </p14:nvContentPartPr>
              <p14:xfrm>
                <a:off x="6086214" y="3042385"/>
                <a:ext cx="186480" cy="3632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8C0391F4-6BF7-4D72-A61B-04DA24E9F9A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77574" y="3033385"/>
                  <a:ext cx="2041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8807CDE-A294-4715-9C69-3D6F669E8DB7}"/>
                    </a:ext>
                  </a:extLst>
                </p14:cNvPr>
                <p14:cNvContentPartPr/>
                <p14:nvPr/>
              </p14:nvContentPartPr>
              <p14:xfrm>
                <a:off x="6021054" y="2949505"/>
                <a:ext cx="163440" cy="1314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8807CDE-A294-4715-9C69-3D6F669E8DB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012414" y="2940865"/>
                  <a:ext cx="181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75A640A3-F1AF-475A-A4A0-40536D90C312}"/>
                    </a:ext>
                  </a:extLst>
                </p14:cNvPr>
                <p14:cNvContentPartPr/>
                <p14:nvPr/>
              </p14:nvContentPartPr>
              <p14:xfrm>
                <a:off x="6476454" y="3103585"/>
                <a:ext cx="248760" cy="2916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75A640A3-F1AF-475A-A4A0-40536D90C3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67454" y="3094585"/>
                  <a:ext cx="266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8405E64-83D3-4483-8FCD-6B8707C3B61A}"/>
                    </a:ext>
                  </a:extLst>
                </p14:cNvPr>
                <p14:cNvContentPartPr/>
                <p14:nvPr/>
              </p14:nvContentPartPr>
              <p14:xfrm>
                <a:off x="6825294" y="3272425"/>
                <a:ext cx="20520" cy="1342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8405E64-83D3-4483-8FCD-6B8707C3B61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816654" y="3263785"/>
                  <a:ext cx="38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C62AB3F-2661-41E6-8D85-A04DB0902729}"/>
                    </a:ext>
                  </a:extLst>
                </p14:cNvPr>
                <p14:cNvContentPartPr/>
                <p14:nvPr/>
              </p14:nvContentPartPr>
              <p14:xfrm>
                <a:off x="6725934" y="3272785"/>
                <a:ext cx="249480" cy="1706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C62AB3F-2661-41E6-8D85-A04DB090272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717294" y="3264145"/>
                  <a:ext cx="267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E2020B79-349B-42C9-A1CA-70793B30E8A7}"/>
                    </a:ext>
                  </a:extLst>
                </p14:cNvPr>
                <p14:cNvContentPartPr/>
                <p14:nvPr/>
              </p14:nvContentPartPr>
              <p14:xfrm>
                <a:off x="7042014" y="3381865"/>
                <a:ext cx="126720" cy="1368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E2020B79-349B-42C9-A1CA-70793B30E8A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33014" y="3373225"/>
                  <a:ext cx="1443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2282A577-A371-4F39-8327-0B7E43F113F9}"/>
              </a:ext>
            </a:extLst>
          </p:cNvPr>
          <p:cNvGrpSpPr/>
          <p:nvPr/>
        </p:nvGrpSpPr>
        <p:grpSpPr>
          <a:xfrm>
            <a:off x="4661154" y="5643833"/>
            <a:ext cx="3223080" cy="623160"/>
            <a:chOff x="8442774" y="2998825"/>
            <a:chExt cx="322308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79B914DD-16A0-48DC-A6EB-03AA13EFA0E2}"/>
                    </a:ext>
                  </a:extLst>
                </p14:cNvPr>
                <p14:cNvContentPartPr/>
                <p14:nvPr/>
              </p14:nvContentPartPr>
              <p14:xfrm>
                <a:off x="8442774" y="2998825"/>
                <a:ext cx="344160" cy="3952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79B914DD-16A0-48DC-A6EB-03AA13EFA0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434134" y="2990185"/>
                  <a:ext cx="3618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3F196020-3D27-4FBA-834D-8B964D2CCAB8}"/>
                    </a:ext>
                  </a:extLst>
                </p14:cNvPr>
                <p14:cNvContentPartPr/>
                <p14:nvPr/>
              </p14:nvContentPartPr>
              <p14:xfrm>
                <a:off x="8830854" y="3268825"/>
                <a:ext cx="61920" cy="2221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3F196020-3D27-4FBA-834D-8B964D2CCAB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22214" y="3260185"/>
                  <a:ext cx="79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1BFDA73-9006-4C7D-A37F-8A89FDD8744E}"/>
                    </a:ext>
                  </a:extLst>
                </p14:cNvPr>
                <p14:cNvContentPartPr/>
                <p14:nvPr/>
              </p14:nvContentPartPr>
              <p14:xfrm>
                <a:off x="8746614" y="3265945"/>
                <a:ext cx="324720" cy="2505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1BFDA73-9006-4C7D-A37F-8A89FDD8744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37974" y="3256945"/>
                  <a:ext cx="342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69D120AE-A3E0-4E5D-891B-1DC1CF600BE6}"/>
                    </a:ext>
                  </a:extLst>
                </p14:cNvPr>
                <p14:cNvContentPartPr/>
                <p14:nvPr/>
              </p14:nvContentPartPr>
              <p14:xfrm>
                <a:off x="9078894" y="3419665"/>
                <a:ext cx="251640" cy="2023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69D120AE-A3E0-4E5D-891B-1DC1CF600BE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070254" y="3410665"/>
                  <a:ext cx="269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F788F5F-33B8-4722-8102-CF2C252F7A16}"/>
                    </a:ext>
                  </a:extLst>
                </p14:cNvPr>
                <p14:cNvContentPartPr/>
                <p14:nvPr/>
              </p14:nvContentPartPr>
              <p14:xfrm>
                <a:off x="9450054" y="3288985"/>
                <a:ext cx="246240" cy="352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F788F5F-33B8-4722-8102-CF2C252F7A1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441414" y="3280345"/>
                  <a:ext cx="26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0228D66-E3EE-423A-997A-88C10535E766}"/>
                    </a:ext>
                  </a:extLst>
                </p14:cNvPr>
                <p14:cNvContentPartPr/>
                <p14:nvPr/>
              </p14:nvContentPartPr>
              <p14:xfrm>
                <a:off x="9552294" y="3391225"/>
                <a:ext cx="151920" cy="284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0228D66-E3EE-423A-997A-88C10535E76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543294" y="3382585"/>
                  <a:ext cx="169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0D4A430A-0D41-4649-B34E-FFC9CA49BF54}"/>
                    </a:ext>
                  </a:extLst>
                </p14:cNvPr>
                <p14:cNvContentPartPr/>
                <p14:nvPr/>
              </p14:nvContentPartPr>
              <p14:xfrm>
                <a:off x="10009494" y="3126265"/>
                <a:ext cx="122400" cy="2818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0D4A430A-0D41-4649-B34E-FFC9CA49BF5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000854" y="3117625"/>
                  <a:ext cx="140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77A9A700-4A49-4FDE-AD4B-DB4FCD59A174}"/>
                    </a:ext>
                  </a:extLst>
                </p14:cNvPr>
                <p14:cNvContentPartPr/>
                <p14:nvPr/>
              </p14:nvContentPartPr>
              <p14:xfrm>
                <a:off x="10161774" y="3159745"/>
                <a:ext cx="267120" cy="239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77A9A700-4A49-4FDE-AD4B-DB4FCD59A17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152774" y="3150745"/>
                  <a:ext cx="284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9D1B6EF-1599-44DF-BECF-47B10F9D69F9}"/>
                    </a:ext>
                  </a:extLst>
                </p14:cNvPr>
                <p14:cNvContentPartPr/>
                <p14:nvPr/>
              </p14:nvContentPartPr>
              <p14:xfrm>
                <a:off x="10349694" y="3331465"/>
                <a:ext cx="246600" cy="356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9D1B6EF-1599-44DF-BECF-47B10F9D69F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340694" y="3322465"/>
                  <a:ext cx="264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1BC2B689-42BC-42F6-9C74-CB2750E9EFF4}"/>
                    </a:ext>
                  </a:extLst>
                </p14:cNvPr>
                <p14:cNvContentPartPr/>
                <p14:nvPr/>
              </p14:nvContentPartPr>
              <p14:xfrm>
                <a:off x="10676934" y="3226345"/>
                <a:ext cx="188640" cy="1594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1BC2B689-42BC-42F6-9C74-CB2750E9EFF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668294" y="3217345"/>
                  <a:ext cx="206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7D19C99-15D9-4DE1-9345-3761E93B8467}"/>
                    </a:ext>
                  </a:extLst>
                </p14:cNvPr>
                <p14:cNvContentPartPr/>
                <p14:nvPr/>
              </p14:nvContentPartPr>
              <p14:xfrm>
                <a:off x="10890414" y="3013225"/>
                <a:ext cx="30600" cy="1350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7D19C99-15D9-4DE1-9345-3761E93B846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81414" y="3004585"/>
                  <a:ext cx="48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280D4D8-A36E-4ED4-BDAD-2E9E24127937}"/>
                    </a:ext>
                  </a:extLst>
                </p14:cNvPr>
                <p14:cNvContentPartPr/>
                <p14:nvPr/>
              </p14:nvContentPartPr>
              <p14:xfrm>
                <a:off x="11023254" y="3138505"/>
                <a:ext cx="274680" cy="2862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280D4D8-A36E-4ED4-BDAD-2E9E2412793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014614" y="3129865"/>
                  <a:ext cx="292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C6DE22E-B524-4335-B29F-763F9786C798}"/>
                    </a:ext>
                  </a:extLst>
                </p14:cNvPr>
                <p14:cNvContentPartPr/>
                <p14:nvPr/>
              </p14:nvContentPartPr>
              <p14:xfrm>
                <a:off x="11407734" y="3243625"/>
                <a:ext cx="246960" cy="108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C6DE22E-B524-4335-B29F-763F9786C79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398734" y="3234625"/>
                  <a:ext cx="264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BFC14D6-E97E-4B7D-8A94-2C8334169D7E}"/>
                    </a:ext>
                  </a:extLst>
                </p14:cNvPr>
                <p14:cNvContentPartPr/>
                <p14:nvPr/>
              </p14:nvContentPartPr>
              <p14:xfrm>
                <a:off x="11523654" y="3320665"/>
                <a:ext cx="142200" cy="648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BFC14D6-E97E-4B7D-8A94-2C8334169D7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514654" y="3311665"/>
                  <a:ext cx="159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BE39DB26-C88B-4672-9853-1B92D66E885C}"/>
                    </a:ext>
                  </a:extLst>
                </p14:cNvPr>
                <p14:cNvContentPartPr/>
                <p14:nvPr/>
              </p14:nvContentPartPr>
              <p14:xfrm>
                <a:off x="9781614" y="3278185"/>
                <a:ext cx="123840" cy="208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BE39DB26-C88B-4672-9853-1B92D66E885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772974" y="3269185"/>
                  <a:ext cx="141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D7CFC7A-92DA-4C10-A7AA-001B2C25F8E7}"/>
                    </a:ext>
                  </a:extLst>
                </p14:cNvPr>
                <p14:cNvContentPartPr/>
                <p14:nvPr/>
              </p14:nvContentPartPr>
              <p14:xfrm>
                <a:off x="10510254" y="3267385"/>
                <a:ext cx="20880" cy="1627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D7CFC7A-92DA-4C10-A7AA-001B2C25F8E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501614" y="3258385"/>
                  <a:ext cx="3852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E687C2C6-208B-4D62-A36B-D02789FC5C45}"/>
                  </a:ext>
                </a:extLst>
              </p14:cNvPr>
              <p14:cNvContentPartPr/>
              <p14:nvPr/>
            </p14:nvContentPartPr>
            <p14:xfrm>
              <a:off x="8217414" y="5952893"/>
              <a:ext cx="142920" cy="1656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E687C2C6-208B-4D62-A36B-D02789FC5C4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208414" y="5943893"/>
                <a:ext cx="16056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o 130">
            <a:extLst>
              <a:ext uri="{FF2B5EF4-FFF2-40B4-BE49-F238E27FC236}">
                <a16:creationId xmlns:a16="http://schemas.microsoft.com/office/drawing/2014/main" id="{1D692FE7-B4D1-4F2D-AB1E-05B0601BD88F}"/>
              </a:ext>
            </a:extLst>
          </p:cNvPr>
          <p:cNvGrpSpPr/>
          <p:nvPr/>
        </p:nvGrpSpPr>
        <p:grpSpPr>
          <a:xfrm>
            <a:off x="8594694" y="5743733"/>
            <a:ext cx="1185480" cy="358920"/>
            <a:chOff x="10311894" y="3917185"/>
            <a:chExt cx="118548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74F05785-6DA4-49AD-A9A4-338208DB6A0B}"/>
                    </a:ext>
                  </a:extLst>
                </p14:cNvPr>
                <p14:cNvContentPartPr/>
                <p14:nvPr/>
              </p14:nvContentPartPr>
              <p14:xfrm>
                <a:off x="10311894" y="3963265"/>
                <a:ext cx="57600" cy="1929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74F05785-6DA4-49AD-A9A4-338208DB6A0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03254" y="3954625"/>
                  <a:ext cx="75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59A1686-90EE-41EE-ADBB-4A89710C8A82}"/>
                    </a:ext>
                  </a:extLst>
                </p14:cNvPr>
                <p14:cNvContentPartPr/>
                <p14:nvPr/>
              </p14:nvContentPartPr>
              <p14:xfrm>
                <a:off x="10433214" y="3926185"/>
                <a:ext cx="231120" cy="2440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59A1686-90EE-41EE-ADBB-4A89710C8A8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24214" y="3917545"/>
                  <a:ext cx="248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5869C649-22B6-45B1-8F0C-5B47084EA12E}"/>
                    </a:ext>
                  </a:extLst>
                </p14:cNvPr>
                <p14:cNvContentPartPr/>
                <p14:nvPr/>
              </p14:nvContentPartPr>
              <p14:xfrm>
                <a:off x="10789254" y="4163425"/>
                <a:ext cx="15480" cy="1126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5869C649-22B6-45B1-8F0C-5B47084EA12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780254" y="4154785"/>
                  <a:ext cx="33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9537E54-857C-4241-804E-7DFEAF49B7EC}"/>
                    </a:ext>
                  </a:extLst>
                </p14:cNvPr>
                <p14:cNvContentPartPr/>
                <p14:nvPr/>
              </p14:nvContentPartPr>
              <p14:xfrm>
                <a:off x="10866294" y="3948145"/>
                <a:ext cx="223560" cy="1821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9537E54-857C-4241-804E-7DFEAF49B7E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857294" y="3939505"/>
                  <a:ext cx="24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BCCCD9C7-D441-4C19-A0C9-D9F6A2E27DF7}"/>
                    </a:ext>
                  </a:extLst>
                </p14:cNvPr>
                <p14:cNvContentPartPr/>
                <p14:nvPr/>
              </p14:nvContentPartPr>
              <p14:xfrm>
                <a:off x="10908774" y="4083865"/>
                <a:ext cx="154440" cy="82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BCCCD9C7-D441-4C19-A0C9-D9F6A2E27DF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899774" y="4074865"/>
                  <a:ext cx="172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84BE10A-0F4E-461B-9EC1-A083EAFF995B}"/>
                    </a:ext>
                  </a:extLst>
                </p14:cNvPr>
                <p14:cNvContentPartPr/>
                <p14:nvPr/>
              </p14:nvContentPartPr>
              <p14:xfrm>
                <a:off x="11175534" y="3917185"/>
                <a:ext cx="321840" cy="2188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84BE10A-0F4E-461B-9EC1-A083EAFF995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166534" y="3908545"/>
                  <a:ext cx="3394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D04A203D-D43F-4020-8F6B-B1A5BEAE021F}"/>
                  </a:ext>
                </a:extLst>
              </p14:cNvPr>
              <p14:cNvContentPartPr/>
              <p14:nvPr/>
            </p14:nvContentPartPr>
            <p14:xfrm>
              <a:off x="-1211346" y="6525025"/>
              <a:ext cx="7560" cy="1800"/>
            </p14:xfrm>
          </p:contentPart>
        </mc:Choice>
        <mc:Fallback xmlns=""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D04A203D-D43F-4020-8F6B-B1A5BEAE021F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-1220346" y="6516025"/>
                <a:ext cx="252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upo 136">
            <a:extLst>
              <a:ext uri="{FF2B5EF4-FFF2-40B4-BE49-F238E27FC236}">
                <a16:creationId xmlns:a16="http://schemas.microsoft.com/office/drawing/2014/main" id="{D37CFA9F-C5FC-4A00-8961-F9897B4B6858}"/>
              </a:ext>
            </a:extLst>
          </p:cNvPr>
          <p:cNvGrpSpPr/>
          <p:nvPr/>
        </p:nvGrpSpPr>
        <p:grpSpPr>
          <a:xfrm>
            <a:off x="4042134" y="5859745"/>
            <a:ext cx="560880" cy="390240"/>
            <a:chOff x="4042134" y="5859745"/>
            <a:chExt cx="56088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7A261E7-2B62-465F-A779-1B47DA9E0A85}"/>
                    </a:ext>
                  </a:extLst>
                </p14:cNvPr>
                <p14:cNvContentPartPr/>
                <p14:nvPr/>
              </p14:nvContentPartPr>
              <p14:xfrm>
                <a:off x="4042134" y="5949025"/>
                <a:ext cx="377280" cy="406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7A261E7-2B62-465F-A779-1B47DA9E0A8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033134" y="5940385"/>
                  <a:ext cx="39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4E689931-6F6C-433E-9C8B-3C3147676BEA}"/>
                    </a:ext>
                  </a:extLst>
                </p14:cNvPr>
                <p14:cNvContentPartPr/>
                <p14:nvPr/>
              </p14:nvContentPartPr>
              <p14:xfrm>
                <a:off x="4295214" y="5859745"/>
                <a:ext cx="307800" cy="3902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4E689931-6F6C-433E-9C8B-3C3147676BE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86574" y="5850745"/>
                  <a:ext cx="3254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E122DC2A-B86C-42B3-B1BA-0F42F15581FA}"/>
                    </a:ext>
                  </a:extLst>
                </p14:cNvPr>
                <p14:cNvContentPartPr/>
                <p14:nvPr/>
              </p14:nvContentPartPr>
              <p14:xfrm>
                <a:off x="4342014" y="5900785"/>
                <a:ext cx="111240" cy="2620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E122DC2A-B86C-42B3-B1BA-0F42F15581F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33374" y="5891785"/>
                  <a:ext cx="12888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2B6887CE-4B77-4E6C-9D82-11CF0A16FA97}"/>
              </a:ext>
            </a:extLst>
          </p:cNvPr>
          <p:cNvGrpSpPr/>
          <p:nvPr/>
        </p:nvGrpSpPr>
        <p:grpSpPr>
          <a:xfrm>
            <a:off x="4652334" y="6454105"/>
            <a:ext cx="1165680" cy="120240"/>
            <a:chOff x="4652334" y="6454105"/>
            <a:chExt cx="116568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5DB2DFBA-823C-46A8-9D63-75133D9E952B}"/>
                    </a:ext>
                  </a:extLst>
                </p14:cNvPr>
                <p14:cNvContentPartPr/>
                <p14:nvPr/>
              </p14:nvContentPartPr>
              <p14:xfrm>
                <a:off x="4652334" y="6454105"/>
                <a:ext cx="956880" cy="298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5DB2DFBA-823C-46A8-9D63-75133D9E952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43334" y="6445105"/>
                  <a:ext cx="974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AAFD6BD-283D-40F3-BF63-61FD9ECEAB4D}"/>
                    </a:ext>
                  </a:extLst>
                </p14:cNvPr>
                <p14:cNvContentPartPr/>
                <p14:nvPr/>
              </p14:nvContentPartPr>
              <p14:xfrm>
                <a:off x="4653054" y="6544465"/>
                <a:ext cx="1164960" cy="298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AAFD6BD-283D-40F3-BF63-61FD9ECEAB4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44414" y="6535465"/>
                  <a:ext cx="11826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55E1E209-84A3-4803-86E5-E37951F3A48C}"/>
              </a:ext>
            </a:extLst>
          </p:cNvPr>
          <p:cNvGrpSpPr/>
          <p:nvPr/>
        </p:nvGrpSpPr>
        <p:grpSpPr>
          <a:xfrm>
            <a:off x="8221014" y="6292465"/>
            <a:ext cx="1693080" cy="140040"/>
            <a:chOff x="8221014" y="6292465"/>
            <a:chExt cx="169308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830C272D-14EE-4BDE-A161-7771F60525F1}"/>
                    </a:ext>
                  </a:extLst>
                </p14:cNvPr>
                <p14:cNvContentPartPr/>
                <p14:nvPr/>
              </p14:nvContentPartPr>
              <p14:xfrm>
                <a:off x="8221014" y="6292465"/>
                <a:ext cx="1641960" cy="464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830C272D-14EE-4BDE-A161-7771F60525F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12014" y="6283825"/>
                  <a:ext cx="1659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FA49689C-A017-4E9E-B75B-88E7283F840B}"/>
                    </a:ext>
                  </a:extLst>
                </p14:cNvPr>
                <p14:cNvContentPartPr/>
                <p14:nvPr/>
              </p14:nvContentPartPr>
              <p14:xfrm>
                <a:off x="8279694" y="6356905"/>
                <a:ext cx="1634400" cy="756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FA49689C-A017-4E9E-B75B-88E7283F840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70694" y="6348265"/>
                  <a:ext cx="16520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73968BE6-C0A2-4B28-837B-5FDCD9AF1150}"/>
              </a:ext>
            </a:extLst>
          </p:cNvPr>
          <p:cNvGrpSpPr/>
          <p:nvPr/>
        </p:nvGrpSpPr>
        <p:grpSpPr>
          <a:xfrm>
            <a:off x="7441614" y="2028625"/>
            <a:ext cx="1639800" cy="175320"/>
            <a:chOff x="7441614" y="2028625"/>
            <a:chExt cx="16398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E6A8C380-625C-4AA4-A987-867FBE637EBF}"/>
                    </a:ext>
                  </a:extLst>
                </p14:cNvPr>
                <p14:cNvContentPartPr/>
                <p14:nvPr/>
              </p14:nvContentPartPr>
              <p14:xfrm>
                <a:off x="7441614" y="2028625"/>
                <a:ext cx="1448280" cy="579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E6A8C380-625C-4AA4-A987-867FBE637EB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432974" y="2019985"/>
                  <a:ext cx="14659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34E76910-6FF7-44A5-8445-0DC3DAC065D5}"/>
                    </a:ext>
                  </a:extLst>
                </p14:cNvPr>
                <p14:cNvContentPartPr/>
                <p14:nvPr/>
              </p14:nvContentPartPr>
              <p14:xfrm>
                <a:off x="7466094" y="2145625"/>
                <a:ext cx="1615320" cy="583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34E76910-6FF7-44A5-8445-0DC3DAC065D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457454" y="2136625"/>
                  <a:ext cx="16329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A86AA826-9B16-4FB6-B386-2D9F3C935621}"/>
              </a:ext>
            </a:extLst>
          </p:cNvPr>
          <p:cNvGrpSpPr/>
          <p:nvPr/>
        </p:nvGrpSpPr>
        <p:grpSpPr>
          <a:xfrm>
            <a:off x="10190934" y="5609545"/>
            <a:ext cx="813240" cy="356760"/>
            <a:chOff x="10190934" y="5609545"/>
            <a:chExt cx="81324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8263A536-4730-43AB-92CB-7869BBA80A03}"/>
                    </a:ext>
                  </a:extLst>
                </p14:cNvPr>
                <p14:cNvContentPartPr/>
                <p14:nvPr/>
              </p14:nvContentPartPr>
              <p14:xfrm>
                <a:off x="10465974" y="5671105"/>
                <a:ext cx="28800" cy="2376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8263A536-4730-43AB-92CB-7869BBA80A0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456974" y="5662105"/>
                  <a:ext cx="46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59E4440-9251-44AD-ACC6-E0DBB2D60B1D}"/>
                    </a:ext>
                  </a:extLst>
                </p14:cNvPr>
                <p14:cNvContentPartPr/>
                <p14:nvPr/>
              </p14:nvContentPartPr>
              <p14:xfrm>
                <a:off x="10190934" y="5609545"/>
                <a:ext cx="543960" cy="3567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59E4440-9251-44AD-ACC6-E0DBB2D60B1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181934" y="5600545"/>
                  <a:ext cx="5616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B801EE28-6F4C-40B2-A888-ACDC38DBBFB9}"/>
                    </a:ext>
                  </a:extLst>
                </p14:cNvPr>
                <p14:cNvContentPartPr/>
                <p14:nvPr/>
              </p14:nvContentPartPr>
              <p14:xfrm>
                <a:off x="10661094" y="5645905"/>
                <a:ext cx="343080" cy="2984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B801EE28-6F4C-40B2-A888-ACDC38DBBFB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52454" y="5637265"/>
                  <a:ext cx="36072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DD228BB0-3D8C-4F80-99DC-7EA77C087E5F}"/>
              </a:ext>
            </a:extLst>
          </p:cNvPr>
          <p:cNvGrpSpPr/>
          <p:nvPr/>
        </p:nvGrpSpPr>
        <p:grpSpPr>
          <a:xfrm>
            <a:off x="10520334" y="6289225"/>
            <a:ext cx="915120" cy="354960"/>
            <a:chOff x="10520334" y="6289225"/>
            <a:chExt cx="9151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7EC2213D-8A38-4DED-AC90-1E0F8837E534}"/>
                    </a:ext>
                  </a:extLst>
                </p14:cNvPr>
                <p14:cNvContentPartPr/>
                <p14:nvPr/>
              </p14:nvContentPartPr>
              <p14:xfrm>
                <a:off x="10520334" y="6316945"/>
                <a:ext cx="242640" cy="2620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7EC2213D-8A38-4DED-AC90-1E0F8837E53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511334" y="6308305"/>
                  <a:ext cx="260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3417787-DB43-4022-BDE3-7DEEBF8E2E73}"/>
                    </a:ext>
                  </a:extLst>
                </p14:cNvPr>
                <p14:cNvContentPartPr/>
                <p14:nvPr/>
              </p14:nvContentPartPr>
              <p14:xfrm>
                <a:off x="10867734" y="6316225"/>
                <a:ext cx="72720" cy="3279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3417787-DB43-4022-BDE3-7DEEBF8E2E7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859094" y="6307225"/>
                  <a:ext cx="903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CCDC0C2-4825-46BB-836D-BE8F9650B2DE}"/>
                    </a:ext>
                  </a:extLst>
                </p14:cNvPr>
                <p14:cNvContentPartPr/>
                <p14:nvPr/>
              </p14:nvContentPartPr>
              <p14:xfrm>
                <a:off x="10737774" y="6297505"/>
                <a:ext cx="462600" cy="1980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CCDC0C2-4825-46BB-836D-BE8F9650B2D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729134" y="6288505"/>
                  <a:ext cx="480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B580AC9B-C5BE-4C27-946F-4C53CBC5180B}"/>
                    </a:ext>
                  </a:extLst>
                </p14:cNvPr>
                <p14:cNvContentPartPr/>
                <p14:nvPr/>
              </p14:nvContentPartPr>
              <p14:xfrm>
                <a:off x="11243214" y="6290305"/>
                <a:ext cx="74160" cy="2919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B580AC9B-C5BE-4C27-946F-4C53CBC5180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34214" y="6281665"/>
                  <a:ext cx="91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07D1FAE-03A2-4109-AB91-FAF011936860}"/>
                    </a:ext>
                  </a:extLst>
                </p14:cNvPr>
                <p14:cNvContentPartPr/>
                <p14:nvPr/>
              </p14:nvContentPartPr>
              <p14:xfrm>
                <a:off x="11061054" y="6289225"/>
                <a:ext cx="352800" cy="684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07D1FAE-03A2-4109-AB91-FAF01193686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052054" y="6280225"/>
                  <a:ext cx="370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57CC7A8-6475-423F-AB08-424605D5BBE8}"/>
                    </a:ext>
                  </a:extLst>
                </p14:cNvPr>
                <p14:cNvContentPartPr/>
                <p14:nvPr/>
              </p14:nvContentPartPr>
              <p14:xfrm>
                <a:off x="11139534" y="6426025"/>
                <a:ext cx="295920" cy="799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57CC7A8-6475-423F-AB08-424605D5BBE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130894" y="6417025"/>
                  <a:ext cx="313560" cy="9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462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0C2C9E-2A12-4436-A3ED-92D934EB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76" y="-20855"/>
            <a:ext cx="7143750" cy="503872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46C9B6C2-AA8B-4F2B-B850-B3FD53718729}"/>
              </a:ext>
            </a:extLst>
          </p:cNvPr>
          <p:cNvGrpSpPr/>
          <p:nvPr/>
        </p:nvGrpSpPr>
        <p:grpSpPr>
          <a:xfrm>
            <a:off x="6977934" y="332665"/>
            <a:ext cx="921600" cy="425520"/>
            <a:chOff x="6977934" y="332665"/>
            <a:chExt cx="92160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C67F3E6-F1E4-4274-8571-DB54C90A3003}"/>
                    </a:ext>
                  </a:extLst>
                </p14:cNvPr>
                <p14:cNvContentPartPr/>
                <p14:nvPr/>
              </p14:nvContentPartPr>
              <p14:xfrm>
                <a:off x="6977934" y="332665"/>
                <a:ext cx="351360" cy="252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C67F3E6-F1E4-4274-8571-DB54C90A30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69294" y="323665"/>
                  <a:ext cx="369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6EE3564-86DB-478E-85DF-424D280EA3BF}"/>
                    </a:ext>
                  </a:extLst>
                </p14:cNvPr>
                <p14:cNvContentPartPr/>
                <p14:nvPr/>
              </p14:nvContentPartPr>
              <p14:xfrm>
                <a:off x="7552854" y="529945"/>
                <a:ext cx="51120" cy="1400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6EE3564-86DB-478E-85DF-424D280EA3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44214" y="521305"/>
                  <a:ext cx="68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C6F36B0-B569-41E2-8326-E88571012650}"/>
                    </a:ext>
                  </a:extLst>
                </p14:cNvPr>
                <p14:cNvContentPartPr/>
                <p14:nvPr/>
              </p14:nvContentPartPr>
              <p14:xfrm>
                <a:off x="7417494" y="514825"/>
                <a:ext cx="323280" cy="1785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C6F36B0-B569-41E2-8326-E885710126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8494" y="506185"/>
                  <a:ext cx="340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1F38C6EE-D573-4C38-ABA4-F3212482D4ED}"/>
                    </a:ext>
                  </a:extLst>
                </p14:cNvPr>
                <p14:cNvContentPartPr/>
                <p14:nvPr/>
              </p14:nvContentPartPr>
              <p14:xfrm>
                <a:off x="7714494" y="633265"/>
                <a:ext cx="185040" cy="1249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1F38C6EE-D573-4C38-ABA4-F3212482D4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05494" y="624265"/>
                  <a:ext cx="20268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C5B1222-4666-4333-9CAE-51DF095D1570}"/>
              </a:ext>
            </a:extLst>
          </p:cNvPr>
          <p:cNvGrpSpPr/>
          <p:nvPr/>
        </p:nvGrpSpPr>
        <p:grpSpPr>
          <a:xfrm>
            <a:off x="8227494" y="235825"/>
            <a:ext cx="1631520" cy="408960"/>
            <a:chOff x="8227494" y="235825"/>
            <a:chExt cx="163152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67B72ED-B177-46FF-A68C-A344A38D2870}"/>
                    </a:ext>
                  </a:extLst>
                </p14:cNvPr>
                <p14:cNvContentPartPr/>
                <p14:nvPr/>
              </p14:nvContentPartPr>
              <p14:xfrm>
                <a:off x="8318934" y="384865"/>
                <a:ext cx="20160" cy="1515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67B72ED-B177-46FF-A68C-A344A38D28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09934" y="375865"/>
                  <a:ext cx="37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EA312C3-939E-4EBF-B075-28DF006B5624}"/>
                    </a:ext>
                  </a:extLst>
                </p14:cNvPr>
                <p14:cNvContentPartPr/>
                <p14:nvPr/>
              </p14:nvContentPartPr>
              <p14:xfrm>
                <a:off x="8227494" y="475585"/>
                <a:ext cx="222120" cy="140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EA312C3-939E-4EBF-B075-28DF006B56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18494" y="466945"/>
                  <a:ext cx="239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FE17625-17FD-4B75-BB43-401E51117439}"/>
                    </a:ext>
                  </a:extLst>
                </p14:cNvPr>
                <p14:cNvContentPartPr/>
                <p14:nvPr/>
              </p14:nvContentPartPr>
              <p14:xfrm>
                <a:off x="8670654" y="235825"/>
                <a:ext cx="311400" cy="2926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FE17625-17FD-4B75-BB43-401E5111743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62014" y="226825"/>
                  <a:ext cx="329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737227D-AD4C-48FB-B9E7-20D01B36AEB9}"/>
                    </a:ext>
                  </a:extLst>
                </p14:cNvPr>
                <p14:cNvContentPartPr/>
                <p14:nvPr/>
              </p14:nvContentPartPr>
              <p14:xfrm>
                <a:off x="9077814" y="337705"/>
                <a:ext cx="201240" cy="2293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737227D-AD4C-48FB-B9E7-20D01B36AEB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69174" y="328705"/>
                  <a:ext cx="218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AC0BA43-63DD-4328-99B3-7BAB7CCFB78B}"/>
                    </a:ext>
                  </a:extLst>
                </p14:cNvPr>
                <p14:cNvContentPartPr/>
                <p14:nvPr/>
              </p14:nvContentPartPr>
              <p14:xfrm>
                <a:off x="9355014" y="518065"/>
                <a:ext cx="101880" cy="1267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AC0BA43-63DD-4328-99B3-7BAB7CCFB7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46014" y="509065"/>
                  <a:ext cx="11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AC0F54D-DC9D-4236-9F38-4F6BCA2FD8F2}"/>
                    </a:ext>
                  </a:extLst>
                </p14:cNvPr>
                <p14:cNvContentPartPr/>
                <p14:nvPr/>
              </p14:nvContentPartPr>
              <p14:xfrm>
                <a:off x="9666774" y="373705"/>
                <a:ext cx="192240" cy="176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AC0F54D-DC9D-4236-9F38-4F6BCA2FD8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58134" y="365065"/>
                  <a:ext cx="20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AFACCBB-360D-4755-ACBB-655553971D26}"/>
                    </a:ext>
                  </a:extLst>
                </p14:cNvPr>
                <p14:cNvContentPartPr/>
                <p14:nvPr/>
              </p14:nvContentPartPr>
              <p14:xfrm>
                <a:off x="9707814" y="421225"/>
                <a:ext cx="123120" cy="49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AFACCBB-360D-4755-ACBB-655553971D2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99174" y="412585"/>
                  <a:ext cx="1407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83686C1-61EA-4B2F-9BAC-A6AD8019F7CF}"/>
              </a:ext>
            </a:extLst>
          </p:cNvPr>
          <p:cNvGrpSpPr/>
          <p:nvPr/>
        </p:nvGrpSpPr>
        <p:grpSpPr>
          <a:xfrm>
            <a:off x="10109934" y="202705"/>
            <a:ext cx="1067760" cy="382320"/>
            <a:chOff x="10109934" y="202705"/>
            <a:chExt cx="106776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39B8AF1-66D7-43D8-A9FF-8BB966B34DF1}"/>
                    </a:ext>
                  </a:extLst>
                </p14:cNvPr>
                <p14:cNvContentPartPr/>
                <p14:nvPr/>
              </p14:nvContentPartPr>
              <p14:xfrm>
                <a:off x="10109934" y="202705"/>
                <a:ext cx="278640" cy="2721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39B8AF1-66D7-43D8-A9FF-8BB966B34D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01294" y="193705"/>
                  <a:ext cx="296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9B40F68-130D-428F-861A-AF83F72C3AAE}"/>
                    </a:ext>
                  </a:extLst>
                </p14:cNvPr>
                <p14:cNvContentPartPr/>
                <p14:nvPr/>
              </p14:nvContentPartPr>
              <p14:xfrm>
                <a:off x="10548774" y="312865"/>
                <a:ext cx="264960" cy="1933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9B40F68-130D-428F-861A-AF83F72C3A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40134" y="303865"/>
                  <a:ext cx="282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F2886B7-9B5B-4CB3-B074-17CED5978B82}"/>
                    </a:ext>
                  </a:extLst>
                </p14:cNvPr>
                <p14:cNvContentPartPr/>
                <p14:nvPr/>
              </p14:nvContentPartPr>
              <p14:xfrm>
                <a:off x="10884294" y="429505"/>
                <a:ext cx="293400" cy="1555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F2886B7-9B5B-4CB3-B074-17CED5978B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75294" y="420505"/>
                  <a:ext cx="31104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BDA493C-3621-417A-A8B6-33FE6CAC848C}"/>
              </a:ext>
            </a:extLst>
          </p:cNvPr>
          <p:cNvGrpSpPr/>
          <p:nvPr/>
        </p:nvGrpSpPr>
        <p:grpSpPr>
          <a:xfrm>
            <a:off x="56214" y="116665"/>
            <a:ext cx="4251600" cy="5792040"/>
            <a:chOff x="56214" y="116665"/>
            <a:chExt cx="4251600" cy="57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73D9FBE-EA2A-4552-BFF3-300AED16A0F6}"/>
                    </a:ext>
                  </a:extLst>
                </p14:cNvPr>
                <p14:cNvContentPartPr/>
                <p14:nvPr/>
              </p14:nvContentPartPr>
              <p14:xfrm>
                <a:off x="56214" y="116665"/>
                <a:ext cx="4195800" cy="55958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73D9FBE-EA2A-4552-BFF3-300AED16A0F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574" y="108025"/>
                  <a:ext cx="4213440" cy="56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94EC072-418D-4470-9FAD-D070421A5853}"/>
                    </a:ext>
                  </a:extLst>
                </p14:cNvPr>
                <p14:cNvContentPartPr/>
                <p14:nvPr/>
              </p14:nvContentPartPr>
              <p14:xfrm>
                <a:off x="3998574" y="5667145"/>
                <a:ext cx="309240" cy="2415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94EC072-418D-4470-9FAD-D070421A58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89934" y="5658145"/>
                  <a:ext cx="32688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D76D9B44-D822-4295-9B06-308ACCE0B945}"/>
              </a:ext>
            </a:extLst>
          </p:cNvPr>
          <p:cNvGrpSpPr/>
          <p:nvPr/>
        </p:nvGrpSpPr>
        <p:grpSpPr>
          <a:xfrm>
            <a:off x="309294" y="6027824"/>
            <a:ext cx="2374920" cy="324360"/>
            <a:chOff x="3307014" y="6016345"/>
            <a:chExt cx="237492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12AFA4B-4C0A-4588-97C0-B1807C4B35D4}"/>
                    </a:ext>
                  </a:extLst>
                </p14:cNvPr>
                <p14:cNvContentPartPr/>
                <p14:nvPr/>
              </p14:nvContentPartPr>
              <p14:xfrm>
                <a:off x="3307014" y="6102385"/>
                <a:ext cx="196920" cy="1756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12AFA4B-4C0A-4588-97C0-B1807C4B35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98014" y="6093745"/>
                  <a:ext cx="214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ACCB36E-E495-4069-980C-22D3CE2AB60D}"/>
                    </a:ext>
                  </a:extLst>
                </p14:cNvPr>
                <p14:cNvContentPartPr/>
                <p14:nvPr/>
              </p14:nvContentPartPr>
              <p14:xfrm>
                <a:off x="3595374" y="6107425"/>
                <a:ext cx="236520" cy="2181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ACCB36E-E495-4069-980C-22D3CE2AB6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86734" y="6098425"/>
                  <a:ext cx="254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D9156A19-399D-4C0E-810E-C6BE6F680A34}"/>
                    </a:ext>
                  </a:extLst>
                </p14:cNvPr>
                <p14:cNvContentPartPr/>
                <p14:nvPr/>
              </p14:nvContentPartPr>
              <p14:xfrm>
                <a:off x="4036374" y="6193825"/>
                <a:ext cx="241200" cy="244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D9156A19-399D-4C0E-810E-C6BE6F680A3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27734" y="6184825"/>
                  <a:ext cx="258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AA60037-9CDD-4C77-B164-30E34F9A3702}"/>
                    </a:ext>
                  </a:extLst>
                </p14:cNvPr>
                <p14:cNvContentPartPr/>
                <p14:nvPr/>
              </p14:nvContentPartPr>
              <p14:xfrm>
                <a:off x="4100454" y="6325225"/>
                <a:ext cx="192240" cy="154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AA60037-9CDD-4C77-B164-30E34F9A37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1814" y="6316225"/>
                  <a:ext cx="209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8E3A608-A2EC-4085-840B-861BA5AE5650}"/>
                    </a:ext>
                  </a:extLst>
                </p14:cNvPr>
                <p14:cNvContentPartPr/>
                <p14:nvPr/>
              </p14:nvContentPartPr>
              <p14:xfrm>
                <a:off x="4525614" y="6153505"/>
                <a:ext cx="254160" cy="1386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8E3A608-A2EC-4085-840B-861BA5AE56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16974" y="6144505"/>
                  <a:ext cx="271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4065E99-92AE-42B0-AECC-50A564C6B5DF}"/>
                    </a:ext>
                  </a:extLst>
                </p14:cNvPr>
                <p14:cNvContentPartPr/>
                <p14:nvPr/>
              </p14:nvContentPartPr>
              <p14:xfrm>
                <a:off x="4814334" y="6016345"/>
                <a:ext cx="40320" cy="964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4065E99-92AE-42B0-AECC-50A564C6B5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05694" y="6007705"/>
                  <a:ext cx="57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110FDBF-8F32-48F6-96B0-3E1D78CEEFD3}"/>
                    </a:ext>
                  </a:extLst>
                </p14:cNvPr>
                <p14:cNvContentPartPr/>
                <p14:nvPr/>
              </p14:nvContentPartPr>
              <p14:xfrm>
                <a:off x="4962294" y="6089065"/>
                <a:ext cx="281520" cy="1962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110FDBF-8F32-48F6-96B0-3E1D78CEEF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53654" y="6080065"/>
                  <a:ext cx="299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48725C1-0751-41D5-92CA-927DAD6F08DE}"/>
                    </a:ext>
                  </a:extLst>
                </p14:cNvPr>
                <p14:cNvContentPartPr/>
                <p14:nvPr/>
              </p14:nvContentPartPr>
              <p14:xfrm>
                <a:off x="5538294" y="6043705"/>
                <a:ext cx="78480" cy="1940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48725C1-0751-41D5-92CA-927DAD6F08D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29294" y="6035065"/>
                  <a:ext cx="96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1E5D124-7EFE-451F-9B06-3AAD2A17A3F9}"/>
                    </a:ext>
                  </a:extLst>
                </p14:cNvPr>
                <p14:cNvContentPartPr/>
                <p14:nvPr/>
              </p14:nvContentPartPr>
              <p14:xfrm>
                <a:off x="5449014" y="6156025"/>
                <a:ext cx="232920" cy="255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1E5D124-7EFE-451F-9B06-3AAD2A17A3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40014" y="6147385"/>
                  <a:ext cx="2505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0B49D0E-C270-4DF6-A5E3-C3323B38CB2D}"/>
              </a:ext>
            </a:extLst>
          </p:cNvPr>
          <p:cNvGrpSpPr/>
          <p:nvPr/>
        </p:nvGrpSpPr>
        <p:grpSpPr>
          <a:xfrm>
            <a:off x="2995254" y="5987144"/>
            <a:ext cx="1987560" cy="361080"/>
            <a:chOff x="5992974" y="5975665"/>
            <a:chExt cx="198756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C6B2509-DFD2-473E-9A85-DA61BA79BFCD}"/>
                    </a:ext>
                  </a:extLst>
                </p14:cNvPr>
                <p14:cNvContentPartPr/>
                <p14:nvPr/>
              </p14:nvContentPartPr>
              <p14:xfrm>
                <a:off x="5992974" y="5975665"/>
                <a:ext cx="365760" cy="2829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C6B2509-DFD2-473E-9A85-DA61BA79BFC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83974" y="5967025"/>
                  <a:ext cx="383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A08D4DD-3868-4A25-BA0E-2E49AFC8D141}"/>
                    </a:ext>
                  </a:extLst>
                </p14:cNvPr>
                <p14:cNvContentPartPr/>
                <p14:nvPr/>
              </p14:nvContentPartPr>
              <p14:xfrm>
                <a:off x="6415974" y="6062785"/>
                <a:ext cx="242280" cy="2062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A08D4DD-3868-4A25-BA0E-2E49AFC8D14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06974" y="6054145"/>
                  <a:ext cx="259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F30E960-E22F-4FD4-AAFD-704E43C0BA8D}"/>
                    </a:ext>
                  </a:extLst>
                </p14:cNvPr>
                <p14:cNvContentPartPr/>
                <p14:nvPr/>
              </p14:nvContentPartPr>
              <p14:xfrm>
                <a:off x="6726654" y="6199945"/>
                <a:ext cx="172800" cy="1368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F30E960-E22F-4FD4-AAFD-704E43C0BA8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18014" y="6190945"/>
                  <a:ext cx="190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7B66E31-A3B0-4A34-9544-13B150586A29}"/>
                    </a:ext>
                  </a:extLst>
                </p14:cNvPr>
                <p14:cNvContentPartPr/>
                <p14:nvPr/>
              </p14:nvContentPartPr>
              <p14:xfrm>
                <a:off x="7129134" y="6258985"/>
                <a:ext cx="46800" cy="244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7B66E31-A3B0-4A34-9544-13B150586A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20494" y="6249985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A284E11-869F-422F-B763-36B44B2A801A}"/>
                    </a:ext>
                  </a:extLst>
                </p14:cNvPr>
                <p14:cNvContentPartPr/>
                <p14:nvPr/>
              </p14:nvContentPartPr>
              <p14:xfrm>
                <a:off x="7362774" y="5978545"/>
                <a:ext cx="346680" cy="260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A284E11-869F-422F-B763-36B44B2A801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53774" y="5969905"/>
                  <a:ext cx="364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D2BAE60-4B1E-4389-91C0-19358526F409}"/>
                    </a:ext>
                  </a:extLst>
                </p14:cNvPr>
                <p14:cNvContentPartPr/>
                <p14:nvPr/>
              </p14:nvContentPartPr>
              <p14:xfrm>
                <a:off x="7779654" y="6162505"/>
                <a:ext cx="200880" cy="1544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D2BAE60-4B1E-4389-91C0-19358526F4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71014" y="6153865"/>
                  <a:ext cx="2185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CBDF0AD-E184-46A3-88EE-E459F89DBB26}"/>
              </a:ext>
            </a:extLst>
          </p:cNvPr>
          <p:cNvGrpSpPr/>
          <p:nvPr/>
        </p:nvGrpSpPr>
        <p:grpSpPr>
          <a:xfrm>
            <a:off x="5333094" y="6153824"/>
            <a:ext cx="334440" cy="216000"/>
            <a:chOff x="8330814" y="6142345"/>
            <a:chExt cx="3344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F79E494-ED68-4257-97B0-E9090DD85058}"/>
                    </a:ext>
                  </a:extLst>
                </p14:cNvPr>
                <p14:cNvContentPartPr/>
                <p14:nvPr/>
              </p14:nvContentPartPr>
              <p14:xfrm>
                <a:off x="8330814" y="6190225"/>
                <a:ext cx="221400" cy="313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F79E494-ED68-4257-97B0-E9090DD8505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21814" y="6181585"/>
                  <a:ext cx="239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AA9905E-AFAC-4B7A-B101-6FE6344EA994}"/>
                    </a:ext>
                  </a:extLst>
                </p14:cNvPr>
                <p14:cNvContentPartPr/>
                <p14:nvPr/>
              </p14:nvContentPartPr>
              <p14:xfrm>
                <a:off x="8536014" y="6142345"/>
                <a:ext cx="129240" cy="2160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AA9905E-AFAC-4B7A-B101-6FE6344EA99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7374" y="6133345"/>
                  <a:ext cx="14688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A8E7E8FA-FA76-4C3C-B06D-C662F46B74AD}"/>
              </a:ext>
            </a:extLst>
          </p:cNvPr>
          <p:cNvGrpSpPr/>
          <p:nvPr/>
        </p:nvGrpSpPr>
        <p:grpSpPr>
          <a:xfrm>
            <a:off x="5910174" y="5974904"/>
            <a:ext cx="1073160" cy="500040"/>
            <a:chOff x="8907894" y="5963425"/>
            <a:chExt cx="107316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07F6C7A-1871-4D2B-8C8A-C4BB8EAD349C}"/>
                    </a:ext>
                  </a:extLst>
                </p14:cNvPr>
                <p14:cNvContentPartPr/>
                <p14:nvPr/>
              </p14:nvContentPartPr>
              <p14:xfrm>
                <a:off x="8907894" y="5963425"/>
                <a:ext cx="259200" cy="3632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07F6C7A-1871-4D2B-8C8A-C4BB8EAD34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98894" y="5954425"/>
                  <a:ext cx="2768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9756ADA-BFEE-45BF-B5C0-3626F85EDEC1}"/>
                    </a:ext>
                  </a:extLst>
                </p14:cNvPr>
                <p14:cNvContentPartPr/>
                <p14:nvPr/>
              </p14:nvContentPartPr>
              <p14:xfrm>
                <a:off x="9259974" y="6149545"/>
                <a:ext cx="202320" cy="2257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9756ADA-BFEE-45BF-B5C0-3626F85EDEC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51334" y="6140905"/>
                  <a:ext cx="219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0126108-B1EF-4182-95B8-D7BFDBF129CF}"/>
                    </a:ext>
                  </a:extLst>
                </p14:cNvPr>
                <p14:cNvContentPartPr/>
                <p14:nvPr/>
              </p14:nvContentPartPr>
              <p14:xfrm>
                <a:off x="9530694" y="6319825"/>
                <a:ext cx="212760" cy="143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0126108-B1EF-4182-95B8-D7BFDBF129C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21694" y="6310825"/>
                  <a:ext cx="230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543ADF1-73D7-47EA-96A2-35AB69C0F77A}"/>
                    </a:ext>
                  </a:extLst>
                </p14:cNvPr>
                <p14:cNvContentPartPr/>
                <p14:nvPr/>
              </p14:nvContentPartPr>
              <p14:xfrm>
                <a:off x="9748494" y="6170425"/>
                <a:ext cx="187920" cy="118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543ADF1-73D7-47EA-96A2-35AB69C0F77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39854" y="6161425"/>
                  <a:ext cx="205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179D8035-9FA9-4410-AABA-CED897F9412A}"/>
                    </a:ext>
                  </a:extLst>
                </p14:cNvPr>
                <p14:cNvContentPartPr/>
                <p14:nvPr/>
              </p14:nvContentPartPr>
              <p14:xfrm>
                <a:off x="9814734" y="6235225"/>
                <a:ext cx="166320" cy="388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179D8035-9FA9-4410-AABA-CED897F941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806094" y="6226225"/>
                  <a:ext cx="18396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21918C3C-E06E-4112-99F7-E5534D347B1D}"/>
              </a:ext>
            </a:extLst>
          </p:cNvPr>
          <p:cNvGrpSpPr/>
          <p:nvPr/>
        </p:nvGrpSpPr>
        <p:grpSpPr>
          <a:xfrm>
            <a:off x="7355214" y="5582504"/>
            <a:ext cx="822600" cy="361080"/>
            <a:chOff x="10352934" y="5571025"/>
            <a:chExt cx="82260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BAC07E0-73E4-4992-A4E5-B1F2582F75EA}"/>
                    </a:ext>
                  </a:extLst>
                </p14:cNvPr>
                <p14:cNvContentPartPr/>
                <p14:nvPr/>
              </p14:nvContentPartPr>
              <p14:xfrm>
                <a:off x="10352934" y="5639425"/>
                <a:ext cx="62280" cy="2124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BAC07E0-73E4-4992-A4E5-B1F2582F75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343934" y="5630785"/>
                  <a:ext cx="79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3CA756D-52DC-4EDD-BCEB-F24FEA3DC7A8}"/>
                    </a:ext>
                  </a:extLst>
                </p14:cNvPr>
                <p14:cNvContentPartPr/>
                <p14:nvPr/>
              </p14:nvContentPartPr>
              <p14:xfrm>
                <a:off x="10527534" y="5571025"/>
                <a:ext cx="239400" cy="2566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3CA756D-52DC-4EDD-BCEB-F24FEA3DC7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18894" y="5562025"/>
                  <a:ext cx="257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FA3CDE8-62DE-4519-839B-6356A9E0D95E}"/>
                    </a:ext>
                  </a:extLst>
                </p14:cNvPr>
                <p14:cNvContentPartPr/>
                <p14:nvPr/>
              </p14:nvContentPartPr>
              <p14:xfrm>
                <a:off x="10860534" y="5816185"/>
                <a:ext cx="47160" cy="1159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FA3CDE8-62DE-4519-839B-6356A9E0D95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851894" y="5807545"/>
                  <a:ext cx="64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1F3529A4-B928-4797-A766-B8337F9A1FEA}"/>
                    </a:ext>
                  </a:extLst>
                </p14:cNvPr>
                <p14:cNvContentPartPr/>
                <p14:nvPr/>
              </p14:nvContentPartPr>
              <p14:xfrm>
                <a:off x="10950534" y="5606665"/>
                <a:ext cx="196920" cy="2426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1F3529A4-B928-4797-A766-B8337F9A1FE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941894" y="5598025"/>
                  <a:ext cx="214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18B1DB9-F88F-4938-9541-FD8CC37853E3}"/>
                    </a:ext>
                  </a:extLst>
                </p14:cNvPr>
                <p14:cNvContentPartPr/>
                <p14:nvPr/>
              </p14:nvContentPartPr>
              <p14:xfrm>
                <a:off x="11009214" y="5772625"/>
                <a:ext cx="166320" cy="324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18B1DB9-F88F-4938-9541-FD8CC37853E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000214" y="5763985"/>
                  <a:ext cx="18396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FE358DAC-B080-4750-8752-1EDDE1C1DF6A}"/>
                  </a:ext>
                </a:extLst>
              </p14:cNvPr>
              <p14:cNvContentPartPr/>
              <p14:nvPr/>
            </p14:nvContentPartPr>
            <p14:xfrm>
              <a:off x="7226694" y="6044384"/>
              <a:ext cx="1164960" cy="7416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FE358DAC-B080-4750-8752-1EDDE1C1DF6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17694" y="6035744"/>
                <a:ext cx="118260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o 70">
            <a:extLst>
              <a:ext uri="{FF2B5EF4-FFF2-40B4-BE49-F238E27FC236}">
                <a16:creationId xmlns:a16="http://schemas.microsoft.com/office/drawing/2014/main" id="{49C54303-E524-46C5-B609-F872B468B817}"/>
              </a:ext>
            </a:extLst>
          </p:cNvPr>
          <p:cNvGrpSpPr/>
          <p:nvPr/>
        </p:nvGrpSpPr>
        <p:grpSpPr>
          <a:xfrm>
            <a:off x="7485174" y="6266144"/>
            <a:ext cx="540000" cy="208800"/>
            <a:chOff x="10482894" y="6254665"/>
            <a:chExt cx="54000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793EBB3-E484-42E0-AF0E-BC71530B4526}"/>
                    </a:ext>
                  </a:extLst>
                </p14:cNvPr>
                <p14:cNvContentPartPr/>
                <p14:nvPr/>
              </p14:nvContentPartPr>
              <p14:xfrm>
                <a:off x="10482894" y="6254665"/>
                <a:ext cx="173880" cy="198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793EBB3-E484-42E0-AF0E-BC71530B45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73894" y="6246025"/>
                  <a:ext cx="191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846C141-3CEA-4BFC-BC29-1134D5A7D860}"/>
                    </a:ext>
                  </a:extLst>
                </p14:cNvPr>
                <p14:cNvContentPartPr/>
                <p14:nvPr/>
              </p14:nvContentPartPr>
              <p14:xfrm>
                <a:off x="10776294" y="6267985"/>
                <a:ext cx="246600" cy="1954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846C141-3CEA-4BFC-BC29-1134D5A7D86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67654" y="6258985"/>
                  <a:ext cx="2642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365D4B36-9F0C-4CE9-A6D2-A187C693B5AB}"/>
              </a:ext>
            </a:extLst>
          </p:cNvPr>
          <p:cNvGrpSpPr/>
          <p:nvPr/>
        </p:nvGrpSpPr>
        <p:grpSpPr>
          <a:xfrm>
            <a:off x="7278174" y="1731625"/>
            <a:ext cx="1380600" cy="304920"/>
            <a:chOff x="7278174" y="1731625"/>
            <a:chExt cx="138060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0E1D37CF-2CF5-4A75-82A9-C5A5DA5AC613}"/>
                    </a:ext>
                  </a:extLst>
                </p14:cNvPr>
                <p14:cNvContentPartPr/>
                <p14:nvPr/>
              </p14:nvContentPartPr>
              <p14:xfrm>
                <a:off x="7278174" y="1890385"/>
                <a:ext cx="162360" cy="1281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0E1D37CF-2CF5-4A75-82A9-C5A5DA5AC61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69174" y="1881745"/>
                  <a:ext cx="180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5295EBF-B08C-4264-9061-A0B8F9BFBA81}"/>
                    </a:ext>
                  </a:extLst>
                </p14:cNvPr>
                <p14:cNvContentPartPr/>
                <p14:nvPr/>
              </p14:nvContentPartPr>
              <p14:xfrm>
                <a:off x="7538454" y="1731625"/>
                <a:ext cx="45000" cy="910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5295EBF-B08C-4264-9061-A0B8F9BFBA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29814" y="1722985"/>
                  <a:ext cx="62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831BDBF-B0F8-4544-B855-5C599DED22C1}"/>
                    </a:ext>
                  </a:extLst>
                </p14:cNvPr>
                <p14:cNvContentPartPr/>
                <p14:nvPr/>
              </p14:nvContentPartPr>
              <p14:xfrm>
                <a:off x="7631694" y="1848265"/>
                <a:ext cx="213840" cy="1843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831BDBF-B0F8-4544-B855-5C599DED22C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22694" y="1839625"/>
                  <a:ext cx="231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1A1D69C2-C29C-4D2C-8398-6D0C38C8E094}"/>
                    </a:ext>
                  </a:extLst>
                </p14:cNvPr>
                <p14:cNvContentPartPr/>
                <p14:nvPr/>
              </p14:nvContentPartPr>
              <p14:xfrm>
                <a:off x="7989174" y="1883185"/>
                <a:ext cx="200520" cy="1281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1A1D69C2-C29C-4D2C-8398-6D0C38C8E09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80534" y="1874185"/>
                  <a:ext cx="21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E7FD0C92-705F-43FB-A1AB-54BC0B9F0B18}"/>
                    </a:ext>
                  </a:extLst>
                </p14:cNvPr>
                <p14:cNvContentPartPr/>
                <p14:nvPr/>
              </p14:nvContentPartPr>
              <p14:xfrm>
                <a:off x="8377254" y="1900825"/>
                <a:ext cx="281520" cy="266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E7FD0C92-705F-43FB-A1AB-54BC0B9F0B1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68254" y="1891825"/>
                  <a:ext cx="29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F8875F42-BBCA-4944-A63F-8383E2C6412E}"/>
                    </a:ext>
                  </a:extLst>
                </p14:cNvPr>
                <p14:cNvContentPartPr/>
                <p14:nvPr/>
              </p14:nvContentPartPr>
              <p14:xfrm>
                <a:off x="8486334" y="1990825"/>
                <a:ext cx="130320" cy="457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F8875F42-BBCA-4944-A63F-8383E2C6412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77334" y="1981825"/>
                  <a:ext cx="14796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A16F8627-A917-4984-803E-4D30683F85EC}"/>
              </a:ext>
            </a:extLst>
          </p:cNvPr>
          <p:cNvGrpSpPr/>
          <p:nvPr/>
        </p:nvGrpSpPr>
        <p:grpSpPr>
          <a:xfrm>
            <a:off x="8928414" y="1757905"/>
            <a:ext cx="995400" cy="323640"/>
            <a:chOff x="8928414" y="1757905"/>
            <a:chExt cx="9954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EFD3FC5-0532-470C-8226-1C40365258B6}"/>
                    </a:ext>
                  </a:extLst>
                </p14:cNvPr>
                <p14:cNvContentPartPr/>
                <p14:nvPr/>
              </p14:nvContentPartPr>
              <p14:xfrm>
                <a:off x="8928414" y="1757905"/>
                <a:ext cx="304920" cy="2638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EFD3FC5-0532-470C-8226-1C40365258B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19414" y="1748905"/>
                  <a:ext cx="322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49E74A0-DB64-4DE0-8591-55A5DE9A694B}"/>
                    </a:ext>
                  </a:extLst>
                </p14:cNvPr>
                <p14:cNvContentPartPr/>
                <p14:nvPr/>
              </p14:nvContentPartPr>
              <p14:xfrm>
                <a:off x="9320814" y="1869505"/>
                <a:ext cx="194760" cy="15696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49E74A0-DB64-4DE0-8591-55A5DE9A69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11814" y="1860505"/>
                  <a:ext cx="212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6B9ED7DF-4EFB-4E6F-AF55-6DE2A19018A1}"/>
                    </a:ext>
                  </a:extLst>
                </p14:cNvPr>
                <p14:cNvContentPartPr/>
                <p14:nvPr/>
              </p14:nvContentPartPr>
              <p14:xfrm>
                <a:off x="9642654" y="1997665"/>
                <a:ext cx="29880" cy="838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6B9ED7DF-4EFB-4E6F-AF55-6DE2A19018A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633654" y="1989025"/>
                  <a:ext cx="47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F7A1CBE-A463-474E-9EC5-9030EE615B65}"/>
                    </a:ext>
                  </a:extLst>
                </p14:cNvPr>
                <p14:cNvContentPartPr/>
                <p14:nvPr/>
              </p14:nvContentPartPr>
              <p14:xfrm>
                <a:off x="9848214" y="1959145"/>
                <a:ext cx="75600" cy="309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F7A1CBE-A463-474E-9EC5-9030EE615B6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839214" y="1950505"/>
                  <a:ext cx="932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0706A200-7FB8-498D-BCAD-D8D585CC44FB}"/>
              </a:ext>
            </a:extLst>
          </p:cNvPr>
          <p:cNvGrpSpPr/>
          <p:nvPr/>
        </p:nvGrpSpPr>
        <p:grpSpPr>
          <a:xfrm>
            <a:off x="10292094" y="1629385"/>
            <a:ext cx="462240" cy="389880"/>
            <a:chOff x="10292094" y="1629385"/>
            <a:chExt cx="46224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3E45A63-25A5-4C3E-B064-BCAF14E139CD}"/>
                    </a:ext>
                  </a:extLst>
                </p14:cNvPr>
                <p14:cNvContentPartPr/>
                <p14:nvPr/>
              </p14:nvContentPartPr>
              <p14:xfrm>
                <a:off x="10292094" y="1629385"/>
                <a:ext cx="288720" cy="2631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3E45A63-25A5-4C3E-B064-BCAF14E139C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283454" y="1620745"/>
                  <a:ext cx="306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54D5829-0CAC-4B53-BC19-3E03606B1360}"/>
                    </a:ext>
                  </a:extLst>
                </p14:cNvPr>
                <p14:cNvContentPartPr/>
                <p14:nvPr/>
              </p14:nvContentPartPr>
              <p14:xfrm>
                <a:off x="10705374" y="1861945"/>
                <a:ext cx="48960" cy="1573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54D5829-0CAC-4B53-BC19-3E03606B136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96734" y="1853305"/>
                  <a:ext cx="666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9281398B-4497-4567-84F9-C35740390615}"/>
              </a:ext>
            </a:extLst>
          </p:cNvPr>
          <p:cNvGrpSpPr/>
          <p:nvPr/>
        </p:nvGrpSpPr>
        <p:grpSpPr>
          <a:xfrm>
            <a:off x="7178814" y="2759785"/>
            <a:ext cx="1240200" cy="374400"/>
            <a:chOff x="7178814" y="2759785"/>
            <a:chExt cx="12402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29C43E9-3826-48C4-B262-1D619993809A}"/>
                    </a:ext>
                  </a:extLst>
                </p14:cNvPr>
                <p14:cNvContentPartPr/>
                <p14:nvPr/>
              </p14:nvContentPartPr>
              <p14:xfrm>
                <a:off x="7178814" y="2759785"/>
                <a:ext cx="330840" cy="2973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29C43E9-3826-48C4-B262-1D619993809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169814" y="2751145"/>
                  <a:ext cx="348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E6332700-3E95-46A3-BF49-ADBF104750D8}"/>
                    </a:ext>
                  </a:extLst>
                </p14:cNvPr>
                <p14:cNvContentPartPr/>
                <p14:nvPr/>
              </p14:nvContentPartPr>
              <p14:xfrm>
                <a:off x="7622334" y="2866705"/>
                <a:ext cx="242280" cy="2142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E6332700-3E95-46A3-BF49-ADBF104750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13694" y="2858065"/>
                  <a:ext cx="259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341542F2-C16D-499C-B514-0F24988BD987}"/>
                    </a:ext>
                  </a:extLst>
                </p14:cNvPr>
                <p14:cNvContentPartPr/>
                <p14:nvPr/>
              </p14:nvContentPartPr>
              <p14:xfrm>
                <a:off x="7967574" y="3017905"/>
                <a:ext cx="56520" cy="1162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341542F2-C16D-499C-B514-0F24988BD98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58934" y="3008905"/>
                  <a:ext cx="74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49FF686F-5CD7-4E57-86F5-4C1E00F0C6DE}"/>
                    </a:ext>
                  </a:extLst>
                </p14:cNvPr>
                <p14:cNvContentPartPr/>
                <p14:nvPr/>
              </p14:nvContentPartPr>
              <p14:xfrm>
                <a:off x="8218134" y="2901985"/>
                <a:ext cx="200880" cy="374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49FF686F-5CD7-4E57-86F5-4C1E00F0C6D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209134" y="2892985"/>
                  <a:ext cx="218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16A93601-7F67-4CAB-9E4C-E1BCB81DA3A1}"/>
                    </a:ext>
                  </a:extLst>
                </p14:cNvPr>
                <p14:cNvContentPartPr/>
                <p14:nvPr/>
              </p14:nvContentPartPr>
              <p14:xfrm>
                <a:off x="8273934" y="2966425"/>
                <a:ext cx="117720" cy="716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16A93601-7F67-4CAB-9E4C-E1BCB81DA3A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65294" y="2957785"/>
                  <a:ext cx="1353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0A3D3F7A-1E1A-4203-A3E5-02F0D82B1A2C}"/>
              </a:ext>
            </a:extLst>
          </p:cNvPr>
          <p:cNvGrpSpPr/>
          <p:nvPr/>
        </p:nvGrpSpPr>
        <p:grpSpPr>
          <a:xfrm>
            <a:off x="9071334" y="2600665"/>
            <a:ext cx="783000" cy="234720"/>
            <a:chOff x="9071334" y="2600665"/>
            <a:chExt cx="7830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D66F4BB0-AAAC-4D72-8F9E-690DCCB16D5B}"/>
                    </a:ext>
                  </a:extLst>
                </p14:cNvPr>
                <p14:cNvContentPartPr/>
                <p14:nvPr/>
              </p14:nvContentPartPr>
              <p14:xfrm>
                <a:off x="9071334" y="2664025"/>
                <a:ext cx="230400" cy="1508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D66F4BB0-AAAC-4D72-8F9E-690DCCB16D5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062694" y="2655025"/>
                  <a:ext cx="248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3722977-0DA5-46A5-BAA1-448E64F449F3}"/>
                    </a:ext>
                  </a:extLst>
                </p14:cNvPr>
                <p14:cNvContentPartPr/>
                <p14:nvPr/>
              </p14:nvContentPartPr>
              <p14:xfrm>
                <a:off x="9396774" y="2700745"/>
                <a:ext cx="22680" cy="1335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3722977-0DA5-46A5-BAA1-448E64F449F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388134" y="2692105"/>
                  <a:ext cx="40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ADC7062-EE4A-404E-B31F-555CD63FC263}"/>
                    </a:ext>
                  </a:extLst>
                </p14:cNvPr>
                <p14:cNvContentPartPr/>
                <p14:nvPr/>
              </p14:nvContentPartPr>
              <p14:xfrm>
                <a:off x="9552654" y="2600665"/>
                <a:ext cx="301680" cy="2347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ADC7062-EE4A-404E-B31F-555CD63FC26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543654" y="2592025"/>
                  <a:ext cx="31932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697F7DF9-AFA9-4D2E-8A82-D0F3489E86A6}"/>
                  </a:ext>
                </a:extLst>
              </p14:cNvPr>
              <p14:cNvContentPartPr/>
              <p14:nvPr/>
            </p14:nvContentPartPr>
            <p14:xfrm>
              <a:off x="8894214" y="2966065"/>
              <a:ext cx="1330560" cy="5652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697F7DF9-AFA9-4D2E-8A82-D0F3489E86A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885214" y="2957065"/>
                <a:ext cx="134820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upo 124">
            <a:extLst>
              <a:ext uri="{FF2B5EF4-FFF2-40B4-BE49-F238E27FC236}">
                <a16:creationId xmlns:a16="http://schemas.microsoft.com/office/drawing/2014/main" id="{0230AEE7-9557-4C67-B3E1-A39E0BE75D79}"/>
              </a:ext>
            </a:extLst>
          </p:cNvPr>
          <p:cNvGrpSpPr/>
          <p:nvPr/>
        </p:nvGrpSpPr>
        <p:grpSpPr>
          <a:xfrm>
            <a:off x="9180774" y="3303385"/>
            <a:ext cx="647640" cy="162000"/>
            <a:chOff x="9180774" y="3303385"/>
            <a:chExt cx="64764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42733C2-083A-4D2E-8E4C-2EFEAC3251B5}"/>
                    </a:ext>
                  </a:extLst>
                </p14:cNvPr>
                <p14:cNvContentPartPr/>
                <p14:nvPr/>
              </p14:nvContentPartPr>
              <p14:xfrm>
                <a:off x="9180774" y="3326785"/>
                <a:ext cx="261360" cy="1270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42733C2-083A-4D2E-8E4C-2EFEAC3251B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171774" y="3318145"/>
                  <a:ext cx="279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C9922611-E91C-41DE-85A3-5F6DC95B0AD8}"/>
                    </a:ext>
                  </a:extLst>
                </p14:cNvPr>
                <p14:cNvContentPartPr/>
                <p14:nvPr/>
              </p14:nvContentPartPr>
              <p14:xfrm>
                <a:off x="9427014" y="3337585"/>
                <a:ext cx="195120" cy="1159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C9922611-E91C-41DE-85A3-5F6DC95B0A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418014" y="3328945"/>
                  <a:ext cx="21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1E5DEB1-3FB9-410D-9F6F-FDCEEBCE821E}"/>
                    </a:ext>
                  </a:extLst>
                </p14:cNvPr>
                <p14:cNvContentPartPr/>
                <p14:nvPr/>
              </p14:nvContentPartPr>
              <p14:xfrm>
                <a:off x="9702054" y="3303385"/>
                <a:ext cx="126360" cy="1620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1E5DEB1-3FB9-410D-9F6F-FDCEEBCE821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693414" y="3294385"/>
                  <a:ext cx="14400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EA349E47-F5E1-4E07-AD01-26D21354CA91}"/>
              </a:ext>
            </a:extLst>
          </p:cNvPr>
          <p:cNvGrpSpPr/>
          <p:nvPr/>
        </p:nvGrpSpPr>
        <p:grpSpPr>
          <a:xfrm>
            <a:off x="10263294" y="2768065"/>
            <a:ext cx="1716840" cy="347040"/>
            <a:chOff x="10263294" y="2768065"/>
            <a:chExt cx="171684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3E44D873-9BE5-4320-ABCB-43B08577FDBF}"/>
                    </a:ext>
                  </a:extLst>
                </p14:cNvPr>
                <p14:cNvContentPartPr/>
                <p14:nvPr/>
              </p14:nvContentPartPr>
              <p14:xfrm>
                <a:off x="10263294" y="2909545"/>
                <a:ext cx="196920" cy="169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3E44D873-9BE5-4320-ABCB-43B08577FDB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254654" y="2900545"/>
                  <a:ext cx="214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E6016B4D-3B65-4D32-B10D-1F7275C3974F}"/>
                    </a:ext>
                  </a:extLst>
                </p14:cNvPr>
                <p14:cNvContentPartPr/>
                <p14:nvPr/>
              </p14:nvContentPartPr>
              <p14:xfrm>
                <a:off x="10303254" y="3051745"/>
                <a:ext cx="223200" cy="306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E6016B4D-3B65-4D32-B10D-1F7275C3974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294254" y="3043105"/>
                  <a:ext cx="240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ACE56B61-F6EF-4E61-BE54-FF4CC990BEA8}"/>
                    </a:ext>
                  </a:extLst>
                </p14:cNvPr>
                <p14:cNvContentPartPr/>
                <p14:nvPr/>
              </p14:nvContentPartPr>
              <p14:xfrm>
                <a:off x="10683774" y="2820265"/>
                <a:ext cx="174600" cy="1962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ACE56B61-F6EF-4E61-BE54-FF4CC990BEA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675134" y="2811265"/>
                  <a:ext cx="192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4571FDE8-0D84-4048-98D5-5D822EC686F1}"/>
                    </a:ext>
                  </a:extLst>
                </p14:cNvPr>
                <p14:cNvContentPartPr/>
                <p14:nvPr/>
              </p14:nvContentPartPr>
              <p14:xfrm>
                <a:off x="10893654" y="2989105"/>
                <a:ext cx="33480" cy="1260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4571FDE8-0D84-4048-98D5-5D822EC686F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884654" y="2980105"/>
                  <a:ext cx="51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DDDF4F2-F576-494D-BBAF-08B3895C8325}"/>
                    </a:ext>
                  </a:extLst>
                </p14:cNvPr>
                <p14:cNvContentPartPr/>
                <p14:nvPr/>
              </p14:nvContentPartPr>
              <p14:xfrm>
                <a:off x="10991574" y="2793265"/>
                <a:ext cx="262080" cy="2304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DDDF4F2-F576-494D-BBAF-08B3895C832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982574" y="2784625"/>
                  <a:ext cx="279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A974A01-0A2D-4925-A5C9-3C2DE902359D}"/>
                    </a:ext>
                  </a:extLst>
                </p14:cNvPr>
                <p14:cNvContentPartPr/>
                <p14:nvPr/>
              </p14:nvContentPartPr>
              <p14:xfrm>
                <a:off x="11406294" y="2884705"/>
                <a:ext cx="186840" cy="1062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A974A01-0A2D-4925-A5C9-3C2DE902359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397654" y="2875705"/>
                  <a:ext cx="204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4032D1F-3201-4783-8FB0-C084144FCF5D}"/>
                    </a:ext>
                  </a:extLst>
                </p14:cNvPr>
                <p14:cNvContentPartPr/>
                <p14:nvPr/>
              </p14:nvContentPartPr>
              <p14:xfrm>
                <a:off x="11685654" y="2768065"/>
                <a:ext cx="294480" cy="2311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4032D1F-3201-4783-8FB0-C084144FCF5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676654" y="2759425"/>
                  <a:ext cx="31212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4F60EACA-FF2F-48DC-AE48-B90F17166136}"/>
                  </a:ext>
                </a:extLst>
              </p14:cNvPr>
              <p14:cNvContentPartPr/>
              <p14:nvPr/>
            </p14:nvContentPartPr>
            <p14:xfrm>
              <a:off x="8477694" y="5950465"/>
              <a:ext cx="199800" cy="1908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4F60EACA-FF2F-48DC-AE48-B90F17166136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468694" y="5941465"/>
                <a:ext cx="2174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C138DE81-4C7E-402D-B8E3-3961ECCC5147}"/>
                  </a:ext>
                </a:extLst>
              </p14:cNvPr>
              <p14:cNvContentPartPr/>
              <p14:nvPr/>
            </p14:nvContentPartPr>
            <p14:xfrm>
              <a:off x="8476974" y="6116425"/>
              <a:ext cx="276120" cy="32400"/>
            </p14:xfrm>
          </p:contentPart>
        </mc:Choice>
        <mc:Fallback xmlns=""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C138DE81-4C7E-402D-B8E3-3961ECCC514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468334" y="6107785"/>
                <a:ext cx="29376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upo 142">
            <a:extLst>
              <a:ext uri="{FF2B5EF4-FFF2-40B4-BE49-F238E27FC236}">
                <a16:creationId xmlns:a16="http://schemas.microsoft.com/office/drawing/2014/main" id="{A8FFFFE2-FFB6-4C85-B81D-34BD4661EA5A}"/>
              </a:ext>
            </a:extLst>
          </p:cNvPr>
          <p:cNvGrpSpPr/>
          <p:nvPr/>
        </p:nvGrpSpPr>
        <p:grpSpPr>
          <a:xfrm>
            <a:off x="8965854" y="5809705"/>
            <a:ext cx="1810800" cy="326880"/>
            <a:chOff x="8965854" y="5809705"/>
            <a:chExt cx="181080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FE48ECD7-29F2-4DE5-82C9-991995FF1B71}"/>
                    </a:ext>
                  </a:extLst>
                </p14:cNvPr>
                <p14:cNvContentPartPr/>
                <p14:nvPr/>
              </p14:nvContentPartPr>
              <p14:xfrm>
                <a:off x="8965854" y="5848585"/>
                <a:ext cx="129600" cy="2581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FE48ECD7-29F2-4DE5-82C9-991995FF1B7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56854" y="5839945"/>
                  <a:ext cx="147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F207E5A-76FA-4D0F-9873-F0E1627BD5DE}"/>
                    </a:ext>
                  </a:extLst>
                </p14:cNvPr>
                <p14:cNvContentPartPr/>
                <p14:nvPr/>
              </p14:nvContentPartPr>
              <p14:xfrm>
                <a:off x="9183654" y="5872705"/>
                <a:ext cx="251280" cy="227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F207E5A-76FA-4D0F-9873-F0E1627BD5D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174654" y="5863705"/>
                  <a:ext cx="268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24BBA2BC-DB2E-438D-A4E3-F0BC35DFE096}"/>
                    </a:ext>
                  </a:extLst>
                </p14:cNvPr>
                <p14:cNvContentPartPr/>
                <p14:nvPr/>
              </p14:nvContentPartPr>
              <p14:xfrm>
                <a:off x="9548334" y="5809705"/>
                <a:ext cx="14040" cy="824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24BBA2BC-DB2E-438D-A4E3-F0BC35DFE09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539694" y="5800705"/>
                  <a:ext cx="31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14BD2585-D17B-4206-8E44-75C0B241FF83}"/>
                    </a:ext>
                  </a:extLst>
                </p14:cNvPr>
                <p14:cNvContentPartPr/>
                <p14:nvPr/>
              </p14:nvContentPartPr>
              <p14:xfrm>
                <a:off x="9640134" y="5894665"/>
                <a:ext cx="192960" cy="2419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14BD2585-D17B-4206-8E44-75C0B241FF8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631134" y="5885665"/>
                  <a:ext cx="210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C5E1761E-19E4-400C-900C-81229359049A}"/>
                    </a:ext>
                  </a:extLst>
                </p14:cNvPr>
                <p14:cNvContentPartPr/>
                <p14:nvPr/>
              </p14:nvContentPartPr>
              <p14:xfrm>
                <a:off x="9724014" y="6080425"/>
                <a:ext cx="141840" cy="309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C5E1761E-19E4-400C-900C-8122935904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715014" y="6071425"/>
                  <a:ext cx="159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F3079923-9D87-406A-8A09-E5B24D025B84}"/>
                    </a:ext>
                  </a:extLst>
                </p14:cNvPr>
                <p14:cNvContentPartPr/>
                <p14:nvPr/>
              </p14:nvContentPartPr>
              <p14:xfrm>
                <a:off x="10076094" y="6010585"/>
                <a:ext cx="278640" cy="997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F3079923-9D87-406A-8A09-E5B24D025B8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067094" y="6001585"/>
                  <a:ext cx="296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D14C437-4594-4A1B-98DF-80F855FE0418}"/>
                    </a:ext>
                  </a:extLst>
                </p14:cNvPr>
                <p14:cNvContentPartPr/>
                <p14:nvPr/>
              </p14:nvContentPartPr>
              <p14:xfrm>
                <a:off x="10495134" y="5859025"/>
                <a:ext cx="281520" cy="2505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D14C437-4594-4A1B-98DF-80F855FE041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86134" y="5850025"/>
                  <a:ext cx="29916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77B5766A-AD92-4875-8F84-756042FABB27}"/>
              </a:ext>
            </a:extLst>
          </p:cNvPr>
          <p:cNvGrpSpPr/>
          <p:nvPr/>
        </p:nvGrpSpPr>
        <p:grpSpPr>
          <a:xfrm>
            <a:off x="5828454" y="2035465"/>
            <a:ext cx="785880" cy="635400"/>
            <a:chOff x="5828454" y="2035465"/>
            <a:chExt cx="78588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82BBE155-02A3-42A7-94CE-30281B42EDA6}"/>
                    </a:ext>
                  </a:extLst>
                </p14:cNvPr>
                <p14:cNvContentPartPr/>
                <p14:nvPr/>
              </p14:nvContentPartPr>
              <p14:xfrm>
                <a:off x="5879214" y="2151745"/>
                <a:ext cx="291600" cy="5191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82BBE155-02A3-42A7-94CE-30281B42EDA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70574" y="2143105"/>
                  <a:ext cx="3092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831581AE-26AC-4DF6-82B5-DC017DA6028D}"/>
                    </a:ext>
                  </a:extLst>
                </p14:cNvPr>
                <p14:cNvContentPartPr/>
                <p14:nvPr/>
              </p14:nvContentPartPr>
              <p14:xfrm>
                <a:off x="5828454" y="2101705"/>
                <a:ext cx="222120" cy="1548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831581AE-26AC-4DF6-82B5-DC017DA6028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819814" y="2092705"/>
                  <a:ext cx="239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BBAA6E14-3E0F-4D86-A9E8-20E37CF89EBD}"/>
                    </a:ext>
                  </a:extLst>
                </p14:cNvPr>
                <p14:cNvContentPartPr/>
                <p14:nvPr/>
              </p14:nvContentPartPr>
              <p14:xfrm>
                <a:off x="6190254" y="2035465"/>
                <a:ext cx="193680" cy="2937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BBAA6E14-3E0F-4D86-A9E8-20E37CF89EB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81254" y="2026825"/>
                  <a:ext cx="211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F817394B-FAEC-4041-898A-76E15C1B2AA4}"/>
                    </a:ext>
                  </a:extLst>
                </p14:cNvPr>
                <p14:cNvContentPartPr/>
                <p14:nvPr/>
              </p14:nvContentPartPr>
              <p14:xfrm>
                <a:off x="6400134" y="2282425"/>
                <a:ext cx="10440" cy="1015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F817394B-FAEC-4041-898A-76E15C1B2AA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391134" y="2273785"/>
                  <a:ext cx="28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C862A25-8444-41FE-A1E3-37AE4E1BD53C}"/>
                    </a:ext>
                  </a:extLst>
                </p14:cNvPr>
                <p14:cNvContentPartPr/>
                <p14:nvPr/>
              </p14:nvContentPartPr>
              <p14:xfrm>
                <a:off x="6302574" y="2261545"/>
                <a:ext cx="205560" cy="1616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C862A25-8444-41FE-A1E3-37AE4E1BD53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293574" y="2252905"/>
                  <a:ext cx="22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E2524CA5-ABD8-471F-8062-425EA566A581}"/>
                    </a:ext>
                  </a:extLst>
                </p14:cNvPr>
                <p14:cNvContentPartPr/>
                <p14:nvPr/>
              </p14:nvContentPartPr>
              <p14:xfrm>
                <a:off x="6479694" y="2439025"/>
                <a:ext cx="134640" cy="1296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E2524CA5-ABD8-471F-8062-425EA566A58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471054" y="2430025"/>
                  <a:ext cx="152280" cy="14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164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966FBF-4B4B-4A6C-9EDC-697A6D01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8" y="57150"/>
            <a:ext cx="7267575" cy="3371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47D7497-BC30-4010-B9AE-FC167937185E}"/>
                  </a:ext>
                </a:extLst>
              </p14:cNvPr>
              <p14:cNvContentPartPr/>
              <p14:nvPr/>
            </p14:nvContentPartPr>
            <p14:xfrm>
              <a:off x="-10846" y="241585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47D7497-BC30-4010-B9AE-FC16793718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846" y="2325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4EFB7827-1364-4BF3-9E55-F751E98B217E}"/>
                  </a:ext>
                </a:extLst>
              </p14:cNvPr>
              <p14:cNvContentPartPr/>
              <p14:nvPr/>
            </p14:nvContentPartPr>
            <p14:xfrm>
              <a:off x="1716074" y="785545"/>
              <a:ext cx="4397400" cy="3708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4EFB7827-1364-4BF3-9E55-F751E98B217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680074" y="713905"/>
                <a:ext cx="44690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3F4A5A85-767A-4187-97B4-0D3A3389F76E}"/>
                  </a:ext>
                </a:extLst>
              </p14:cNvPr>
              <p14:cNvContentPartPr/>
              <p14:nvPr/>
            </p14:nvContentPartPr>
            <p14:xfrm>
              <a:off x="12810914" y="2804996"/>
              <a:ext cx="9720" cy="252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3F4A5A85-767A-4187-97B4-0D3A3389F76E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2802274" y="2795996"/>
                <a:ext cx="2736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4632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E56A592-11D7-480D-8A3E-D587F57FE643}"/>
                  </a:ext>
                </a:extLst>
              </p14:cNvPr>
              <p14:cNvContentPartPr/>
              <p14:nvPr/>
            </p14:nvContentPartPr>
            <p14:xfrm>
              <a:off x="631854" y="591505"/>
              <a:ext cx="398880" cy="3780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E56A592-11D7-480D-8A3E-D587F57FE6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54" y="582505"/>
                <a:ext cx="4165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FED7FB8D-4BE7-4F2E-B66F-D14D21898A6D}"/>
                  </a:ext>
                </a:extLst>
              </p14:cNvPr>
              <p14:cNvContentPartPr/>
              <p14:nvPr/>
            </p14:nvContentPartPr>
            <p14:xfrm>
              <a:off x="1225854" y="847465"/>
              <a:ext cx="28800" cy="13932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FED7FB8D-4BE7-4F2E-B66F-D14D21898A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7214" y="838825"/>
                <a:ext cx="464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D2F866B5-120E-415E-8ABD-7FD4EC718B18}"/>
                  </a:ext>
                </a:extLst>
              </p14:cNvPr>
              <p14:cNvContentPartPr/>
              <p14:nvPr/>
            </p14:nvContentPartPr>
            <p14:xfrm>
              <a:off x="1026774" y="850705"/>
              <a:ext cx="346680" cy="1598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D2F866B5-120E-415E-8ABD-7FD4EC718B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774" y="842065"/>
                <a:ext cx="3643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1DA14E27-76BD-4718-A02A-1B458F255679}"/>
                  </a:ext>
                </a:extLst>
              </p14:cNvPr>
              <p14:cNvContentPartPr/>
              <p14:nvPr/>
            </p14:nvContentPartPr>
            <p14:xfrm>
              <a:off x="1426734" y="975625"/>
              <a:ext cx="53280" cy="1159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1DA14E27-76BD-4718-A02A-1B458F2556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7734" y="966625"/>
                <a:ext cx="70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84C1147D-0CD1-410A-99AA-AF1C5E5CC83B}"/>
                  </a:ext>
                </a:extLst>
              </p14:cNvPr>
              <p14:cNvContentPartPr/>
              <p14:nvPr/>
            </p14:nvContentPartPr>
            <p14:xfrm>
              <a:off x="1674054" y="821905"/>
              <a:ext cx="224640" cy="50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84C1147D-0CD1-410A-99AA-AF1C5E5CC8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5054" y="813265"/>
                <a:ext cx="2422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882C418E-1380-43D9-A6CC-7FD9EC42D8DF}"/>
                  </a:ext>
                </a:extLst>
              </p14:cNvPr>
              <p14:cNvContentPartPr/>
              <p14:nvPr/>
            </p14:nvContentPartPr>
            <p14:xfrm>
              <a:off x="1673334" y="1018825"/>
              <a:ext cx="357120" cy="2160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882C418E-1380-43D9-A6CC-7FD9EC42D8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4694" y="1009825"/>
                <a:ext cx="374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CBD46D02-5A5B-44BF-A165-7D09DE2EE4EC}"/>
                  </a:ext>
                </a:extLst>
              </p14:cNvPr>
              <p14:cNvContentPartPr/>
              <p14:nvPr/>
            </p14:nvContentPartPr>
            <p14:xfrm>
              <a:off x="2186694" y="597985"/>
              <a:ext cx="510840" cy="37980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CBD46D02-5A5B-44BF-A165-7D09DE2EE4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77694" y="589345"/>
                <a:ext cx="52848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2FC25FB5-1164-422A-B19F-A7C66CBF4298}"/>
                  </a:ext>
                </a:extLst>
              </p14:cNvPr>
              <p14:cNvContentPartPr/>
              <p14:nvPr/>
            </p14:nvContentPartPr>
            <p14:xfrm>
              <a:off x="2779254" y="829465"/>
              <a:ext cx="214920" cy="19368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2FC25FB5-1164-422A-B19F-A7C66CBF42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0614" y="820825"/>
                <a:ext cx="2325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CD4F878D-6024-4AD2-979F-9C6370A01060}"/>
                  </a:ext>
                </a:extLst>
              </p14:cNvPr>
              <p14:cNvContentPartPr/>
              <p14:nvPr/>
            </p14:nvContentPartPr>
            <p14:xfrm>
              <a:off x="3089574" y="956905"/>
              <a:ext cx="257760" cy="12600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CD4F878D-6024-4AD2-979F-9C6370A0106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80574" y="947905"/>
                <a:ext cx="2754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B83CAEFB-B9EA-4CFD-907E-44363110958C}"/>
                  </a:ext>
                </a:extLst>
              </p14:cNvPr>
              <p14:cNvContentPartPr/>
              <p14:nvPr/>
            </p14:nvContentPartPr>
            <p14:xfrm>
              <a:off x="3579894" y="907225"/>
              <a:ext cx="242280" cy="457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B83CAEFB-B9EA-4CFD-907E-4436311095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70894" y="898585"/>
                <a:ext cx="25992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o 37">
            <a:extLst>
              <a:ext uri="{FF2B5EF4-FFF2-40B4-BE49-F238E27FC236}">
                <a16:creationId xmlns:a16="http://schemas.microsoft.com/office/drawing/2014/main" id="{04BFADF0-9CDA-446D-8A00-B2DA18AE0BD1}"/>
              </a:ext>
            </a:extLst>
          </p:cNvPr>
          <p:cNvGrpSpPr/>
          <p:nvPr/>
        </p:nvGrpSpPr>
        <p:grpSpPr>
          <a:xfrm>
            <a:off x="4078134" y="605545"/>
            <a:ext cx="1580760" cy="595440"/>
            <a:chOff x="4078134" y="605545"/>
            <a:chExt cx="158076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C9B74D2-84C8-4EFE-BCBD-009F2324B0C5}"/>
                    </a:ext>
                  </a:extLst>
                </p14:cNvPr>
                <p14:cNvContentPartPr/>
                <p14:nvPr/>
              </p14:nvContentPartPr>
              <p14:xfrm>
                <a:off x="4078134" y="605545"/>
                <a:ext cx="382680" cy="385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C9B74D2-84C8-4EFE-BCBD-009F2324B0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69134" y="596545"/>
                  <a:ext cx="4003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51E9AFE-553D-46AB-8924-56CEDB283B65}"/>
                    </a:ext>
                  </a:extLst>
                </p14:cNvPr>
                <p14:cNvContentPartPr/>
                <p14:nvPr/>
              </p14:nvContentPartPr>
              <p14:xfrm>
                <a:off x="4612014" y="829105"/>
                <a:ext cx="277200" cy="2235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51E9AFE-553D-46AB-8924-56CEDB283B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03014" y="820465"/>
                  <a:ext cx="294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F4D2422-96B6-445C-B129-D6F27D378147}"/>
                    </a:ext>
                  </a:extLst>
                </p14:cNvPr>
                <p14:cNvContentPartPr/>
                <p14:nvPr/>
              </p14:nvContentPartPr>
              <p14:xfrm>
                <a:off x="5031774" y="1015945"/>
                <a:ext cx="146160" cy="185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F4D2422-96B6-445C-B129-D6F27D3781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23134" y="1006945"/>
                  <a:ext cx="163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BC2639A-DC27-42CE-8F65-897B855293E0}"/>
                    </a:ext>
                  </a:extLst>
                </p14:cNvPr>
                <p14:cNvContentPartPr/>
                <p14:nvPr/>
              </p14:nvContentPartPr>
              <p14:xfrm>
                <a:off x="5320854" y="787705"/>
                <a:ext cx="338040" cy="370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BC2639A-DC27-42CE-8F65-897B855293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11854" y="779065"/>
                  <a:ext cx="355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82F26F9C-CEFC-4289-9E78-06EF40A4B539}"/>
                    </a:ext>
                  </a:extLst>
                </p14:cNvPr>
                <p14:cNvContentPartPr/>
                <p14:nvPr/>
              </p14:nvContentPartPr>
              <p14:xfrm>
                <a:off x="5418774" y="909385"/>
                <a:ext cx="211680" cy="255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82F26F9C-CEFC-4289-9E78-06EF40A4B5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09774" y="900385"/>
                  <a:ext cx="2293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C02FB35-EAE7-4F83-9A7F-0BDD93070BA3}"/>
              </a:ext>
            </a:extLst>
          </p:cNvPr>
          <p:cNvGrpSpPr/>
          <p:nvPr/>
        </p:nvGrpSpPr>
        <p:grpSpPr>
          <a:xfrm>
            <a:off x="6251094" y="564505"/>
            <a:ext cx="4812480" cy="469080"/>
            <a:chOff x="6251094" y="564505"/>
            <a:chExt cx="481248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A24C60B-FD8B-43F0-95DE-65F1D6B4CE0F}"/>
                    </a:ext>
                  </a:extLst>
                </p14:cNvPr>
                <p14:cNvContentPartPr/>
                <p14:nvPr/>
              </p14:nvContentPartPr>
              <p14:xfrm>
                <a:off x="6251094" y="654505"/>
                <a:ext cx="53280" cy="2264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A24C60B-FD8B-43F0-95DE-65F1D6B4CE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42454" y="645505"/>
                  <a:ext cx="70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4F0D523-040F-4022-BC28-F3B51C379737}"/>
                    </a:ext>
                  </a:extLst>
                </p14:cNvPr>
                <p14:cNvContentPartPr/>
                <p14:nvPr/>
              </p14:nvContentPartPr>
              <p14:xfrm>
                <a:off x="6459894" y="636145"/>
                <a:ext cx="244440" cy="2804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4F0D523-040F-4022-BC28-F3B51C3797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51254" y="627145"/>
                  <a:ext cx="262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36A4030-3D40-4784-A0EB-01532A5F0637}"/>
                    </a:ext>
                  </a:extLst>
                </p14:cNvPr>
                <p14:cNvContentPartPr/>
                <p14:nvPr/>
              </p14:nvContentPartPr>
              <p14:xfrm>
                <a:off x="6862014" y="941065"/>
                <a:ext cx="19080" cy="925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36A4030-3D40-4784-A0EB-01532A5F06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53014" y="932425"/>
                  <a:ext cx="36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A3590EF-72CE-49EE-895C-20DDCFD8FAF2}"/>
                    </a:ext>
                  </a:extLst>
                </p14:cNvPr>
                <p14:cNvContentPartPr/>
                <p14:nvPr/>
              </p14:nvContentPartPr>
              <p14:xfrm>
                <a:off x="6991614" y="716425"/>
                <a:ext cx="233280" cy="1954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A3590EF-72CE-49EE-895C-20DDCFD8FA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82614" y="707785"/>
                  <a:ext cx="250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CC29406-BF59-4896-B7D1-FDBB1F06019D}"/>
                    </a:ext>
                  </a:extLst>
                </p14:cNvPr>
                <p14:cNvContentPartPr/>
                <p14:nvPr/>
              </p14:nvContentPartPr>
              <p14:xfrm>
                <a:off x="7092054" y="858625"/>
                <a:ext cx="141480" cy="277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CC29406-BF59-4896-B7D1-FDBB1F0601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83054" y="849985"/>
                  <a:ext cx="159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08392DD-5056-46BF-AA63-8CBF16F53EC9}"/>
                    </a:ext>
                  </a:extLst>
                </p14:cNvPr>
                <p14:cNvContentPartPr/>
                <p14:nvPr/>
              </p14:nvContentPartPr>
              <p14:xfrm>
                <a:off x="7497054" y="737665"/>
                <a:ext cx="379800" cy="1663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08392DD-5056-46BF-AA63-8CBF16F53EC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88414" y="728665"/>
                  <a:ext cx="397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5DAFB5D-8583-456C-B2DC-D708F9E33FB5}"/>
                    </a:ext>
                  </a:extLst>
                </p14:cNvPr>
                <p14:cNvContentPartPr/>
                <p14:nvPr/>
              </p14:nvContentPartPr>
              <p14:xfrm>
                <a:off x="8047494" y="604465"/>
                <a:ext cx="342720" cy="2365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5DAFB5D-8583-456C-B2DC-D708F9E33F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38854" y="595825"/>
                  <a:ext cx="360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72709E1-49D7-4EAF-B76E-4A7F8EA83655}"/>
                    </a:ext>
                  </a:extLst>
                </p14:cNvPr>
                <p14:cNvContentPartPr/>
                <p14:nvPr/>
              </p14:nvContentPartPr>
              <p14:xfrm>
                <a:off x="8540694" y="775465"/>
                <a:ext cx="258840" cy="180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72709E1-49D7-4EAF-B76E-4A7F8EA836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32054" y="766825"/>
                  <a:ext cx="276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50433DF-9C06-412B-AAC2-5AA55128414E}"/>
                    </a:ext>
                  </a:extLst>
                </p14:cNvPr>
                <p14:cNvContentPartPr/>
                <p14:nvPr/>
              </p14:nvContentPartPr>
              <p14:xfrm>
                <a:off x="9042534" y="564505"/>
                <a:ext cx="228960" cy="2653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50433DF-9C06-412B-AAC2-5AA5512841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33894" y="555865"/>
                  <a:ext cx="246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1DDD659-4862-4571-A5A9-B8E5F63A3AC3}"/>
                    </a:ext>
                  </a:extLst>
                </p14:cNvPr>
                <p14:cNvContentPartPr/>
                <p14:nvPr/>
              </p14:nvContentPartPr>
              <p14:xfrm>
                <a:off x="9561294" y="771145"/>
                <a:ext cx="33120" cy="853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1DDD659-4862-4571-A5A9-B8E5F63A3A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52654" y="762145"/>
                  <a:ext cx="50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DF23469-746D-41DF-9503-1EBFEDC07D41}"/>
                    </a:ext>
                  </a:extLst>
                </p14:cNvPr>
                <p14:cNvContentPartPr/>
                <p14:nvPr/>
              </p14:nvContentPartPr>
              <p14:xfrm>
                <a:off x="9762894" y="565945"/>
                <a:ext cx="301680" cy="2307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DF23469-746D-41DF-9503-1EBFEDC07D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53894" y="556945"/>
                  <a:ext cx="319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7553F92-7734-4799-A5C9-A1DBFE4C574B}"/>
                    </a:ext>
                  </a:extLst>
                </p14:cNvPr>
                <p14:cNvContentPartPr/>
                <p14:nvPr/>
              </p14:nvContentPartPr>
              <p14:xfrm>
                <a:off x="10198854" y="649105"/>
                <a:ext cx="396360" cy="1321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7553F92-7734-4799-A5C9-A1DBFE4C57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89854" y="640105"/>
                  <a:ext cx="414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EC3438F9-CB7C-4A8A-B5FF-0E4C1A431C42}"/>
                    </a:ext>
                  </a:extLst>
                </p14:cNvPr>
                <p14:cNvContentPartPr/>
                <p14:nvPr/>
              </p14:nvContentPartPr>
              <p14:xfrm>
                <a:off x="10737054" y="609145"/>
                <a:ext cx="326520" cy="205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EC3438F9-CB7C-4A8A-B5FF-0E4C1A431C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28054" y="600145"/>
                  <a:ext cx="3441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9B2EA9E9-B66F-4F3C-9BAD-E390D6CA6F74}"/>
              </a:ext>
            </a:extLst>
          </p:cNvPr>
          <p:cNvGrpSpPr/>
          <p:nvPr/>
        </p:nvGrpSpPr>
        <p:grpSpPr>
          <a:xfrm>
            <a:off x="11393334" y="690145"/>
            <a:ext cx="223920" cy="108360"/>
            <a:chOff x="11393334" y="690145"/>
            <a:chExt cx="22392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8BEA800-524E-44C8-B7EA-6E30CF51F24D}"/>
                    </a:ext>
                  </a:extLst>
                </p14:cNvPr>
                <p14:cNvContentPartPr/>
                <p14:nvPr/>
              </p14:nvContentPartPr>
              <p14:xfrm>
                <a:off x="11393334" y="690145"/>
                <a:ext cx="223920" cy="17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8BEA800-524E-44C8-B7EA-6E30CF51F2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84694" y="681505"/>
                  <a:ext cx="241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3D339D6-A3AD-45C6-A86A-8008534BB086}"/>
                    </a:ext>
                  </a:extLst>
                </p14:cNvPr>
                <p14:cNvContentPartPr/>
                <p14:nvPr/>
              </p14:nvContentPartPr>
              <p14:xfrm>
                <a:off x="11454174" y="781585"/>
                <a:ext cx="153360" cy="169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3D339D6-A3AD-45C6-A86A-8008534BB0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45534" y="772585"/>
                  <a:ext cx="17100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B0D38D41-B22E-44F4-BB99-A0E8B3250BE6}"/>
                  </a:ext>
                </a:extLst>
              </p14:cNvPr>
              <p14:cNvContentPartPr/>
              <p14:nvPr/>
            </p14:nvContentPartPr>
            <p14:xfrm>
              <a:off x="1819134" y="1917745"/>
              <a:ext cx="151560" cy="1404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B0D38D41-B22E-44F4-BB99-A0E8B3250BE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10134" y="1909105"/>
                <a:ext cx="169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7A2EC1D4-8036-4B23-8091-05A2046116D1}"/>
                  </a:ext>
                </a:extLst>
              </p14:cNvPr>
              <p14:cNvContentPartPr/>
              <p14:nvPr/>
            </p14:nvContentPartPr>
            <p14:xfrm>
              <a:off x="1777734" y="2048425"/>
              <a:ext cx="162360" cy="2376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7A2EC1D4-8036-4B23-8091-05A2046116D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69094" y="2039785"/>
                <a:ext cx="1800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o 59">
            <a:extLst>
              <a:ext uri="{FF2B5EF4-FFF2-40B4-BE49-F238E27FC236}">
                <a16:creationId xmlns:a16="http://schemas.microsoft.com/office/drawing/2014/main" id="{3D2AE27C-E23A-45CD-8C90-FCD4E83893E8}"/>
              </a:ext>
            </a:extLst>
          </p:cNvPr>
          <p:cNvGrpSpPr/>
          <p:nvPr/>
        </p:nvGrpSpPr>
        <p:grpSpPr>
          <a:xfrm>
            <a:off x="2340054" y="1775905"/>
            <a:ext cx="777960" cy="333000"/>
            <a:chOff x="2340054" y="1775905"/>
            <a:chExt cx="77796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B7AAFF4-1840-4403-8D6C-5281D6AAC8EF}"/>
                    </a:ext>
                  </a:extLst>
                </p14:cNvPr>
                <p14:cNvContentPartPr/>
                <p14:nvPr/>
              </p14:nvContentPartPr>
              <p14:xfrm>
                <a:off x="2340054" y="1790305"/>
                <a:ext cx="167040" cy="2552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B7AAFF4-1840-4403-8D6C-5281D6AAC8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31414" y="1781305"/>
                  <a:ext cx="184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534E226-42D1-450B-9E15-77D106731B99}"/>
                    </a:ext>
                  </a:extLst>
                </p14:cNvPr>
                <p14:cNvContentPartPr/>
                <p14:nvPr/>
              </p14:nvContentPartPr>
              <p14:xfrm>
                <a:off x="2641734" y="1775905"/>
                <a:ext cx="309240" cy="2592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534E226-42D1-450B-9E15-77D106731B9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32734" y="1767265"/>
                  <a:ext cx="326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9461D28-024E-424F-94B7-2042687125DE}"/>
                    </a:ext>
                  </a:extLst>
                </p14:cNvPr>
                <p14:cNvContentPartPr/>
                <p14:nvPr/>
              </p14:nvContentPartPr>
              <p14:xfrm>
                <a:off x="3046734" y="2013145"/>
                <a:ext cx="71280" cy="957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9461D28-024E-424F-94B7-2042687125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37734" y="2004145"/>
                  <a:ext cx="889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00B1E603-8BE7-4B1E-8770-D2D9C96EED07}"/>
              </a:ext>
            </a:extLst>
          </p:cNvPr>
          <p:cNvGrpSpPr/>
          <p:nvPr/>
        </p:nvGrpSpPr>
        <p:grpSpPr>
          <a:xfrm>
            <a:off x="3392334" y="1760785"/>
            <a:ext cx="689760" cy="250560"/>
            <a:chOff x="3392334" y="1760785"/>
            <a:chExt cx="6897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1ABB362-11EC-494B-B579-FF266E6F9F53}"/>
                    </a:ext>
                  </a:extLst>
                </p14:cNvPr>
                <p14:cNvContentPartPr/>
                <p14:nvPr/>
              </p14:nvContentPartPr>
              <p14:xfrm>
                <a:off x="3392334" y="1760785"/>
                <a:ext cx="190800" cy="250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11ABB362-11EC-494B-B579-FF266E6F9F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83694" y="1752145"/>
                  <a:ext cx="208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198EB06-ED05-4DB3-9670-53B602990899}"/>
                    </a:ext>
                  </a:extLst>
                </p14:cNvPr>
                <p14:cNvContentPartPr/>
                <p14:nvPr/>
              </p14:nvContentPartPr>
              <p14:xfrm>
                <a:off x="3741894" y="1830625"/>
                <a:ext cx="340200" cy="111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198EB06-ED05-4DB3-9670-53B6029908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32894" y="1821985"/>
                  <a:ext cx="35784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F7810DE5-1FD6-4B6B-ABD5-FCBCD1622B77}"/>
                  </a:ext>
                </a:extLst>
              </p14:cNvPr>
              <p14:cNvContentPartPr/>
              <p14:nvPr/>
            </p14:nvContentPartPr>
            <p14:xfrm>
              <a:off x="4338774" y="1649545"/>
              <a:ext cx="300240" cy="23472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F7810DE5-1FD6-4B6B-ABD5-FCBCD1622B7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30134" y="1640905"/>
                <a:ext cx="31788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o 63">
            <a:extLst>
              <a:ext uri="{FF2B5EF4-FFF2-40B4-BE49-F238E27FC236}">
                <a16:creationId xmlns:a16="http://schemas.microsoft.com/office/drawing/2014/main" id="{140C3321-8674-4C13-9F1A-6BFA6C78E34C}"/>
              </a:ext>
            </a:extLst>
          </p:cNvPr>
          <p:cNvGrpSpPr/>
          <p:nvPr/>
        </p:nvGrpSpPr>
        <p:grpSpPr>
          <a:xfrm>
            <a:off x="5115294" y="1795705"/>
            <a:ext cx="755280" cy="225720"/>
            <a:chOff x="5115294" y="1795705"/>
            <a:chExt cx="75528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A8C6345-DBE7-448D-B348-BB9B871A781E}"/>
                    </a:ext>
                  </a:extLst>
                </p14:cNvPr>
                <p14:cNvContentPartPr/>
                <p14:nvPr/>
              </p14:nvContentPartPr>
              <p14:xfrm>
                <a:off x="5115294" y="1795705"/>
                <a:ext cx="252000" cy="2257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A8C6345-DBE7-448D-B348-BB9B871A78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6654" y="1787065"/>
                  <a:ext cx="269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3D7B11B-C46D-4A91-9870-0B57CC55ED56}"/>
                    </a:ext>
                  </a:extLst>
                </p14:cNvPr>
                <p14:cNvContentPartPr/>
                <p14:nvPr/>
              </p14:nvContentPartPr>
              <p14:xfrm>
                <a:off x="5587974" y="1813705"/>
                <a:ext cx="282600" cy="1724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3D7B11B-C46D-4A91-9870-0B57CC55ED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78974" y="1805065"/>
                  <a:ext cx="30024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B63C4065-FE38-4749-A05D-6ECF92485972}"/>
              </a:ext>
            </a:extLst>
          </p:cNvPr>
          <p:cNvGrpSpPr/>
          <p:nvPr/>
        </p:nvGrpSpPr>
        <p:grpSpPr>
          <a:xfrm>
            <a:off x="6664734" y="1760785"/>
            <a:ext cx="523080" cy="297720"/>
            <a:chOff x="6664734" y="1760785"/>
            <a:chExt cx="52308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59C7B84-4996-4FB7-A333-FCA14C933800}"/>
                    </a:ext>
                  </a:extLst>
                </p14:cNvPr>
                <p14:cNvContentPartPr/>
                <p14:nvPr/>
              </p14:nvContentPartPr>
              <p14:xfrm>
                <a:off x="6813774" y="1777705"/>
                <a:ext cx="38160" cy="1836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59C7B84-4996-4FB7-A333-FCA14C93380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04774" y="1768705"/>
                  <a:ext cx="5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2BDAB44-65F9-43A9-9ADB-BF171BB75E3B}"/>
                    </a:ext>
                  </a:extLst>
                </p14:cNvPr>
                <p14:cNvContentPartPr/>
                <p14:nvPr/>
              </p14:nvContentPartPr>
              <p14:xfrm>
                <a:off x="6664734" y="1760785"/>
                <a:ext cx="382680" cy="2250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2BDAB44-65F9-43A9-9ADB-BF171BB75E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56094" y="1752145"/>
                  <a:ext cx="400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31BE92C-A480-4E42-8E85-0B2CEBA6EF98}"/>
                    </a:ext>
                  </a:extLst>
                </p14:cNvPr>
                <p14:cNvContentPartPr/>
                <p14:nvPr/>
              </p14:nvContentPartPr>
              <p14:xfrm>
                <a:off x="7027974" y="1934665"/>
                <a:ext cx="159840" cy="1238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31BE92C-A480-4E42-8E85-0B2CEBA6EF9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18974" y="1926025"/>
                  <a:ext cx="1774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E464F80F-7F48-4BE1-8475-394290891E57}"/>
              </a:ext>
            </a:extLst>
          </p:cNvPr>
          <p:cNvGrpSpPr/>
          <p:nvPr/>
        </p:nvGrpSpPr>
        <p:grpSpPr>
          <a:xfrm>
            <a:off x="7594974" y="1711465"/>
            <a:ext cx="501480" cy="279000"/>
            <a:chOff x="7594974" y="1711465"/>
            <a:chExt cx="50148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325B6F5-ACFC-49A6-B9E8-FDC90A1E3264}"/>
                    </a:ext>
                  </a:extLst>
                </p14:cNvPr>
                <p14:cNvContentPartPr/>
                <p14:nvPr/>
              </p14:nvContentPartPr>
              <p14:xfrm>
                <a:off x="7594974" y="1847905"/>
                <a:ext cx="232200" cy="142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325B6F5-ACFC-49A6-B9E8-FDC90A1E32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85974" y="1838905"/>
                  <a:ext cx="249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EB51096-6FB6-40C3-B9C6-F00D493D6755}"/>
                    </a:ext>
                  </a:extLst>
                </p14:cNvPr>
                <p14:cNvContentPartPr/>
                <p14:nvPr/>
              </p14:nvContentPartPr>
              <p14:xfrm>
                <a:off x="7845534" y="1711465"/>
                <a:ext cx="250920" cy="2696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EB51096-6FB6-40C3-B9C6-F00D493D67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36534" y="1702825"/>
                  <a:ext cx="2685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78198640-2BE1-40E1-9A72-371739BC45CD}"/>
              </a:ext>
            </a:extLst>
          </p:cNvPr>
          <p:cNvGrpSpPr/>
          <p:nvPr/>
        </p:nvGrpSpPr>
        <p:grpSpPr>
          <a:xfrm>
            <a:off x="5017014" y="2405545"/>
            <a:ext cx="1010880" cy="147960"/>
            <a:chOff x="5017014" y="2405545"/>
            <a:chExt cx="101088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5D0F6B4-CED1-4815-A5BD-236775D4E66A}"/>
                    </a:ext>
                  </a:extLst>
                </p14:cNvPr>
                <p14:cNvContentPartPr/>
                <p14:nvPr/>
              </p14:nvContentPartPr>
              <p14:xfrm>
                <a:off x="5017014" y="2405545"/>
                <a:ext cx="868680" cy="324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5D0F6B4-CED1-4815-A5BD-236775D4E6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08014" y="2396905"/>
                  <a:ext cx="886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BF9CEFC-477A-4883-ABD7-93004AA4A515}"/>
                    </a:ext>
                  </a:extLst>
                </p14:cNvPr>
                <p14:cNvContentPartPr/>
                <p14:nvPr/>
              </p14:nvContentPartPr>
              <p14:xfrm>
                <a:off x="5119974" y="2529745"/>
                <a:ext cx="907920" cy="237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BF9CEFC-477A-4883-ABD7-93004AA4A5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11334" y="2521105"/>
                  <a:ext cx="92556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AA86B3F1-566E-473C-96D5-5C853ADE52FD}"/>
                  </a:ext>
                </a:extLst>
              </p14:cNvPr>
              <p14:cNvContentPartPr/>
              <p14:nvPr/>
            </p14:nvContentPartPr>
            <p14:xfrm>
              <a:off x="6630894" y="2311945"/>
              <a:ext cx="1717200" cy="6840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AA86B3F1-566E-473C-96D5-5C853ADE52F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21894" y="2303305"/>
                <a:ext cx="17348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8FEF5DF7-FD11-4C1F-BBDC-25BB04141807}"/>
              </a:ext>
            </a:extLst>
          </p:cNvPr>
          <p:cNvGrpSpPr/>
          <p:nvPr/>
        </p:nvGrpSpPr>
        <p:grpSpPr>
          <a:xfrm>
            <a:off x="679734" y="3111505"/>
            <a:ext cx="616320" cy="262440"/>
            <a:chOff x="679734" y="3111505"/>
            <a:chExt cx="6163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F0D8D1D-F209-4E23-A95B-A5B294DA1BBC}"/>
                    </a:ext>
                  </a:extLst>
                </p14:cNvPr>
                <p14:cNvContentPartPr/>
                <p14:nvPr/>
              </p14:nvContentPartPr>
              <p14:xfrm>
                <a:off x="718974" y="3111505"/>
                <a:ext cx="212040" cy="2523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F0D8D1D-F209-4E23-A95B-A5B294DA1B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9974" y="3102865"/>
                  <a:ext cx="229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EF569369-6DC7-44EC-ACCB-2AA1CBD2D4AB}"/>
                    </a:ext>
                  </a:extLst>
                </p14:cNvPr>
                <p14:cNvContentPartPr/>
                <p14:nvPr/>
              </p14:nvContentPartPr>
              <p14:xfrm>
                <a:off x="723654" y="3265585"/>
                <a:ext cx="116640" cy="230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EF569369-6DC7-44EC-ACCB-2AA1CBD2D4A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4654" y="3256585"/>
                  <a:ext cx="134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9CA0945-5CB9-499E-836F-CCB4D2CB4812}"/>
                    </a:ext>
                  </a:extLst>
                </p14:cNvPr>
                <p14:cNvContentPartPr/>
                <p14:nvPr/>
              </p14:nvContentPartPr>
              <p14:xfrm>
                <a:off x="679734" y="3114745"/>
                <a:ext cx="229320" cy="82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9CA0945-5CB9-499E-836F-CCB4D2CB48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1094" y="3105745"/>
                  <a:ext cx="246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AE8F286B-6188-4827-8781-61135BA6B083}"/>
                    </a:ext>
                  </a:extLst>
                </p14:cNvPr>
                <p14:cNvContentPartPr/>
                <p14:nvPr/>
              </p14:nvContentPartPr>
              <p14:xfrm>
                <a:off x="938934" y="3124825"/>
                <a:ext cx="357120" cy="2491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AE8F286B-6188-4827-8781-61135BA6B0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9934" y="3115825"/>
                  <a:ext cx="37476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620F9B8-EE75-4BA9-AD16-42EC4A6C4300}"/>
              </a:ext>
            </a:extLst>
          </p:cNvPr>
          <p:cNvGrpSpPr/>
          <p:nvPr/>
        </p:nvGrpSpPr>
        <p:grpSpPr>
          <a:xfrm>
            <a:off x="2061054" y="3114745"/>
            <a:ext cx="2485080" cy="436680"/>
            <a:chOff x="2061054" y="3114745"/>
            <a:chExt cx="248508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0033D7EA-03C5-4BEA-AF39-DAFCBBCED21F}"/>
                    </a:ext>
                  </a:extLst>
                </p14:cNvPr>
                <p14:cNvContentPartPr/>
                <p14:nvPr/>
              </p14:nvContentPartPr>
              <p14:xfrm>
                <a:off x="2061054" y="3134905"/>
                <a:ext cx="295200" cy="2383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0033D7EA-03C5-4BEA-AF39-DAFCBBCED2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52414" y="3126265"/>
                  <a:ext cx="312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3B787955-914C-4A35-99FB-F35C95023544}"/>
                    </a:ext>
                  </a:extLst>
                </p14:cNvPr>
                <p14:cNvContentPartPr/>
                <p14:nvPr/>
              </p14:nvContentPartPr>
              <p14:xfrm>
                <a:off x="2376414" y="3135985"/>
                <a:ext cx="169200" cy="2476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3B787955-914C-4A35-99FB-F35C950235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67414" y="3127345"/>
                  <a:ext cx="186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8090C3C-D2BA-4244-93AB-6F94748F7FDD}"/>
                    </a:ext>
                  </a:extLst>
                </p14:cNvPr>
                <p14:cNvContentPartPr/>
                <p14:nvPr/>
              </p14:nvContentPartPr>
              <p14:xfrm>
                <a:off x="2366334" y="3284665"/>
                <a:ext cx="123840" cy="147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8090C3C-D2BA-4244-93AB-6F94748F7F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57694" y="3275665"/>
                  <a:ext cx="141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D86FE10D-2183-4975-8FF4-BBFA870089ED}"/>
                    </a:ext>
                  </a:extLst>
                </p14:cNvPr>
                <p14:cNvContentPartPr/>
                <p14:nvPr/>
              </p14:nvContentPartPr>
              <p14:xfrm>
                <a:off x="2298294" y="3193225"/>
                <a:ext cx="402480" cy="493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D86FE10D-2183-4975-8FF4-BBFA870089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89294" y="3184585"/>
                  <a:ext cx="420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7835CDB8-29FA-4E6C-B32C-E9FCE9C6511F}"/>
                    </a:ext>
                  </a:extLst>
                </p14:cNvPr>
                <p14:cNvContentPartPr/>
                <p14:nvPr/>
              </p14:nvContentPartPr>
              <p14:xfrm>
                <a:off x="2612574" y="3148225"/>
                <a:ext cx="239400" cy="2811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7835CDB8-29FA-4E6C-B32C-E9FCE9C6511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03934" y="3139585"/>
                  <a:ext cx="257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A3559DD-338F-4478-B00C-742B573AFDDD}"/>
                    </a:ext>
                  </a:extLst>
                </p14:cNvPr>
                <p14:cNvContentPartPr/>
                <p14:nvPr/>
              </p14:nvContentPartPr>
              <p14:xfrm>
                <a:off x="2876094" y="3161545"/>
                <a:ext cx="120240" cy="2188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A3559DD-338F-4478-B00C-742B573AFDD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67094" y="3152905"/>
                  <a:ext cx="137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51A5574E-4A9A-4AD9-82FC-CA47530D181F}"/>
                    </a:ext>
                  </a:extLst>
                </p14:cNvPr>
                <p14:cNvContentPartPr/>
                <p14:nvPr/>
              </p14:nvContentPartPr>
              <p14:xfrm>
                <a:off x="3067974" y="3125905"/>
                <a:ext cx="344520" cy="2545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1A5574E-4A9A-4AD9-82FC-CA47530D18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59334" y="3116905"/>
                  <a:ext cx="362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14C154A7-39DB-4686-9E05-6498E28D76F8}"/>
                    </a:ext>
                  </a:extLst>
                </p14:cNvPr>
                <p14:cNvContentPartPr/>
                <p14:nvPr/>
              </p14:nvContentPartPr>
              <p14:xfrm>
                <a:off x="3430134" y="3186025"/>
                <a:ext cx="262440" cy="2451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14C154A7-39DB-4686-9E05-6498E28D76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21494" y="3177025"/>
                  <a:ext cx="280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AE75F30-10AD-4831-82F2-480DA2C1F1E0}"/>
                    </a:ext>
                  </a:extLst>
                </p14:cNvPr>
                <p14:cNvContentPartPr/>
                <p14:nvPr/>
              </p14:nvContentPartPr>
              <p14:xfrm>
                <a:off x="3400974" y="3205825"/>
                <a:ext cx="391320" cy="1166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AE75F30-10AD-4831-82F2-480DA2C1F1E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92334" y="3196825"/>
                  <a:ext cx="408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1295B09-C14B-4465-9C87-645B0F1DF86B}"/>
                    </a:ext>
                  </a:extLst>
                </p14:cNvPr>
                <p14:cNvContentPartPr/>
                <p14:nvPr/>
              </p14:nvContentPartPr>
              <p14:xfrm>
                <a:off x="3772494" y="3114745"/>
                <a:ext cx="386280" cy="3722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1295B09-C14B-4465-9C87-645B0F1DF8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63494" y="3105745"/>
                  <a:ext cx="403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CA656C0-9847-46DC-AFDE-370F24F74D70}"/>
                    </a:ext>
                  </a:extLst>
                </p14:cNvPr>
                <p14:cNvContentPartPr/>
                <p14:nvPr/>
              </p14:nvContentPartPr>
              <p14:xfrm>
                <a:off x="4433454" y="3175225"/>
                <a:ext cx="92880" cy="514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CA656C0-9847-46DC-AFDE-370F24F74D7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4454" y="3166225"/>
                  <a:ext cx="110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1FD6D6F8-8DB7-4068-B727-FDC8F4AA61A7}"/>
                    </a:ext>
                  </a:extLst>
                </p14:cNvPr>
                <p14:cNvContentPartPr/>
                <p14:nvPr/>
              </p14:nvContentPartPr>
              <p14:xfrm>
                <a:off x="4449294" y="3450625"/>
                <a:ext cx="96840" cy="1008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1FD6D6F8-8DB7-4068-B727-FDC8F4AA61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40294" y="3441625"/>
                  <a:ext cx="11448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869CD7BB-159B-4ADD-888E-2C4748464954}"/>
              </a:ext>
            </a:extLst>
          </p:cNvPr>
          <p:cNvGrpSpPr/>
          <p:nvPr/>
        </p:nvGrpSpPr>
        <p:grpSpPr>
          <a:xfrm>
            <a:off x="2194254" y="4057585"/>
            <a:ext cx="2511360" cy="488160"/>
            <a:chOff x="2194254" y="4057585"/>
            <a:chExt cx="251136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CD6DEE0F-5D7E-4834-AC22-C955DE12842D}"/>
                    </a:ext>
                  </a:extLst>
                </p14:cNvPr>
                <p14:cNvContentPartPr/>
                <p14:nvPr/>
              </p14:nvContentPartPr>
              <p14:xfrm>
                <a:off x="2194254" y="4057585"/>
                <a:ext cx="293400" cy="3506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CD6DEE0F-5D7E-4834-AC22-C955DE1284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85254" y="4048585"/>
                  <a:ext cx="3110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30773668-0BCF-4A4D-8793-1B161F967717}"/>
                    </a:ext>
                  </a:extLst>
                </p14:cNvPr>
                <p14:cNvContentPartPr/>
                <p14:nvPr/>
              </p14:nvContentPartPr>
              <p14:xfrm>
                <a:off x="2590614" y="4326865"/>
                <a:ext cx="43200" cy="1530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30773668-0BCF-4A4D-8793-1B161F9677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81974" y="4318225"/>
                  <a:ext cx="60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9482C080-5F27-4DA7-B033-EA5ADE894596}"/>
                    </a:ext>
                  </a:extLst>
                </p14:cNvPr>
                <p14:cNvContentPartPr/>
                <p14:nvPr/>
              </p14:nvContentPartPr>
              <p14:xfrm>
                <a:off x="2494494" y="4318225"/>
                <a:ext cx="311760" cy="2012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9482C080-5F27-4DA7-B033-EA5ADE89459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85854" y="4309585"/>
                  <a:ext cx="329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42E5DA34-2888-47F4-B7C6-1DAAAC7A2708}"/>
                    </a:ext>
                  </a:extLst>
                </p14:cNvPr>
                <p14:cNvContentPartPr/>
                <p14:nvPr/>
              </p14:nvContentPartPr>
              <p14:xfrm>
                <a:off x="2819574" y="4429465"/>
                <a:ext cx="76680" cy="1162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42E5DA34-2888-47F4-B7C6-1DAAAC7A27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10934" y="4420465"/>
                  <a:ext cx="94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CB5155C-8202-4826-AEFC-BEB91ABB4EF6}"/>
                    </a:ext>
                  </a:extLst>
                </p14:cNvPr>
                <p14:cNvContentPartPr/>
                <p14:nvPr/>
              </p14:nvContentPartPr>
              <p14:xfrm>
                <a:off x="3080934" y="4313545"/>
                <a:ext cx="147960" cy="147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CB5155C-8202-4826-AEFC-BEB91ABB4EF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71934" y="4304545"/>
                  <a:ext cx="165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11A67A5-0DF6-4BA1-A792-D2CE8761CC70}"/>
                    </a:ext>
                  </a:extLst>
                </p14:cNvPr>
                <p14:cNvContentPartPr/>
                <p14:nvPr/>
              </p14:nvContentPartPr>
              <p14:xfrm>
                <a:off x="3036294" y="4421905"/>
                <a:ext cx="155520" cy="198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11A67A5-0DF6-4BA1-A792-D2CE8761CC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27654" y="4413265"/>
                  <a:ext cx="173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EEAA380E-2278-40E5-BFEC-7C9BA45B2FAD}"/>
                    </a:ext>
                  </a:extLst>
                </p14:cNvPr>
                <p14:cNvContentPartPr/>
                <p14:nvPr/>
              </p14:nvContentPartPr>
              <p14:xfrm>
                <a:off x="3398094" y="4308145"/>
                <a:ext cx="257760" cy="1393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EEAA380E-2278-40E5-BFEC-7C9BA45B2F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89094" y="4299145"/>
                  <a:ext cx="275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8C076A06-2DF3-4398-9B27-87720C59D9BD}"/>
                    </a:ext>
                  </a:extLst>
                </p14:cNvPr>
                <p14:cNvContentPartPr/>
                <p14:nvPr/>
              </p14:nvContentPartPr>
              <p14:xfrm>
                <a:off x="3821814" y="4388785"/>
                <a:ext cx="97200" cy="1339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8C076A06-2DF3-4398-9B27-87720C59D9B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12814" y="4380145"/>
                  <a:ext cx="114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4C58C45-7C57-4C2D-B03F-DC3DFFB67F41}"/>
                    </a:ext>
                  </a:extLst>
                </p14:cNvPr>
                <p14:cNvContentPartPr/>
                <p14:nvPr/>
              </p14:nvContentPartPr>
              <p14:xfrm>
                <a:off x="4000374" y="4245145"/>
                <a:ext cx="308520" cy="2779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4C58C45-7C57-4C2D-B03F-DC3DFFB67F4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91374" y="4236145"/>
                  <a:ext cx="326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DB44735-BF08-4BA8-BC08-EC4014241D9F}"/>
                    </a:ext>
                  </a:extLst>
                </p14:cNvPr>
                <p14:cNvContentPartPr/>
                <p14:nvPr/>
              </p14:nvContentPartPr>
              <p14:xfrm>
                <a:off x="4385574" y="4252705"/>
                <a:ext cx="320040" cy="2167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DB44735-BF08-4BA8-BC08-EC4014241D9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76934" y="4244065"/>
                  <a:ext cx="33768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3177FCA0-CCE4-4FB7-BF11-6DBBD576BA17}"/>
              </a:ext>
            </a:extLst>
          </p:cNvPr>
          <p:cNvGrpSpPr/>
          <p:nvPr/>
        </p:nvGrpSpPr>
        <p:grpSpPr>
          <a:xfrm>
            <a:off x="2390454" y="5144785"/>
            <a:ext cx="797400" cy="508680"/>
            <a:chOff x="2390454" y="5144785"/>
            <a:chExt cx="7974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C51CABA-2D6C-4FDA-8F14-8767A148A0BD}"/>
                    </a:ext>
                  </a:extLst>
                </p14:cNvPr>
                <p14:cNvContentPartPr/>
                <p14:nvPr/>
              </p14:nvContentPartPr>
              <p14:xfrm>
                <a:off x="2390454" y="5144785"/>
                <a:ext cx="333720" cy="3632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C51CABA-2D6C-4FDA-8F14-8767A148A0B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81454" y="5135785"/>
                  <a:ext cx="351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27CFA71-0650-45C3-BADB-6B95E02A7D8E}"/>
                    </a:ext>
                  </a:extLst>
                </p14:cNvPr>
                <p14:cNvContentPartPr/>
                <p14:nvPr/>
              </p14:nvContentPartPr>
              <p14:xfrm>
                <a:off x="2835774" y="5395345"/>
                <a:ext cx="29880" cy="1227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27CFA71-0650-45C3-BADB-6B95E02A7D8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27134" y="5386345"/>
                  <a:ext cx="47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D596AFA1-6338-49A9-A475-E65CC6FC27D9}"/>
                    </a:ext>
                  </a:extLst>
                </p14:cNvPr>
                <p14:cNvContentPartPr/>
                <p14:nvPr/>
              </p14:nvContentPartPr>
              <p14:xfrm>
                <a:off x="2758734" y="5355745"/>
                <a:ext cx="293400" cy="1944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D596AFA1-6338-49A9-A475-E65CC6FC27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49734" y="5347105"/>
                  <a:ext cx="311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6F02114-4A87-4257-B7AA-BD856C46EDC2}"/>
                    </a:ext>
                  </a:extLst>
                </p14:cNvPr>
                <p14:cNvContentPartPr/>
                <p14:nvPr/>
              </p14:nvContentPartPr>
              <p14:xfrm>
                <a:off x="3141774" y="5469145"/>
                <a:ext cx="46080" cy="1843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6F02114-4A87-4257-B7AA-BD856C46ED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33134" y="5460145"/>
                  <a:ext cx="637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790B9ACF-D156-456E-A0F5-B3C74DF09948}"/>
              </a:ext>
            </a:extLst>
          </p:cNvPr>
          <p:cNvGrpSpPr/>
          <p:nvPr/>
        </p:nvGrpSpPr>
        <p:grpSpPr>
          <a:xfrm>
            <a:off x="3546414" y="5200585"/>
            <a:ext cx="1998360" cy="375120"/>
            <a:chOff x="3546414" y="5200585"/>
            <a:chExt cx="199836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95E7509-C017-4C15-B625-07E187C94CF1}"/>
                    </a:ext>
                  </a:extLst>
                </p14:cNvPr>
                <p14:cNvContentPartPr/>
                <p14:nvPr/>
              </p14:nvContentPartPr>
              <p14:xfrm>
                <a:off x="3555054" y="5419105"/>
                <a:ext cx="208080" cy="252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95E7509-C017-4C15-B625-07E187C94C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46054" y="5410105"/>
                  <a:ext cx="225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2195DBF-DE60-4569-965C-F3CD15719942}"/>
                    </a:ext>
                  </a:extLst>
                </p14:cNvPr>
                <p14:cNvContentPartPr/>
                <p14:nvPr/>
              </p14:nvContentPartPr>
              <p14:xfrm>
                <a:off x="3546414" y="5510905"/>
                <a:ext cx="196200" cy="244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2195DBF-DE60-4569-965C-F3CD157199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37414" y="5502265"/>
                  <a:ext cx="213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4760023E-5ECB-41B5-84D1-7A9DFC0B41C7}"/>
                    </a:ext>
                  </a:extLst>
                </p14:cNvPr>
                <p14:cNvContentPartPr/>
                <p14:nvPr/>
              </p14:nvContentPartPr>
              <p14:xfrm>
                <a:off x="3961494" y="5311465"/>
                <a:ext cx="115560" cy="2167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4760023E-5ECB-41B5-84D1-7A9DFC0B41C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52494" y="5302465"/>
                  <a:ext cx="133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6A1B6D3-8727-4010-9B65-3D5327C44DBA}"/>
                    </a:ext>
                  </a:extLst>
                </p14:cNvPr>
                <p14:cNvContentPartPr/>
                <p14:nvPr/>
              </p14:nvContentPartPr>
              <p14:xfrm>
                <a:off x="4222494" y="5326945"/>
                <a:ext cx="208800" cy="2134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6A1B6D3-8727-4010-9B65-3D5327C44D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13854" y="5317945"/>
                  <a:ext cx="226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F4DE3C8-741A-4B5D-B2E3-E5BF17A11F2F}"/>
                    </a:ext>
                  </a:extLst>
                </p14:cNvPr>
                <p14:cNvContentPartPr/>
                <p14:nvPr/>
              </p14:nvContentPartPr>
              <p14:xfrm>
                <a:off x="4391334" y="5200585"/>
                <a:ext cx="40320" cy="928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F4DE3C8-741A-4B5D-B2E3-E5BF17A11F2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82334" y="5191945"/>
                  <a:ext cx="57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570DF1A6-F90C-46E9-97EA-9BB5F01C54E6}"/>
                    </a:ext>
                  </a:extLst>
                </p14:cNvPr>
                <p14:cNvContentPartPr/>
                <p14:nvPr/>
              </p14:nvContentPartPr>
              <p14:xfrm>
                <a:off x="4574574" y="5332345"/>
                <a:ext cx="221040" cy="2433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570DF1A6-F90C-46E9-97EA-9BB5F01C54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65574" y="5323345"/>
                  <a:ext cx="238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D6CEAF8B-D04B-4045-B0FA-BCFB7FF8E411}"/>
                    </a:ext>
                  </a:extLst>
                </p14:cNvPr>
                <p14:cNvContentPartPr/>
                <p14:nvPr/>
              </p14:nvContentPartPr>
              <p14:xfrm>
                <a:off x="4912254" y="5403985"/>
                <a:ext cx="262800" cy="1170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6CEAF8B-D04B-4045-B0FA-BCFB7FF8E4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03614" y="5395345"/>
                  <a:ext cx="280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1F892DE9-BC06-40D1-A51B-C401AE666E2F}"/>
                    </a:ext>
                  </a:extLst>
                </p14:cNvPr>
                <p14:cNvContentPartPr/>
                <p14:nvPr/>
              </p14:nvContentPartPr>
              <p14:xfrm>
                <a:off x="5314734" y="5295265"/>
                <a:ext cx="230040" cy="2034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1F892DE9-BC06-40D1-A51B-C401AE666E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06094" y="5286625"/>
                  <a:ext cx="2476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8C1107E8-EEEB-4415-AAFE-732093C09E50}"/>
              </a:ext>
            </a:extLst>
          </p:cNvPr>
          <p:cNvGrpSpPr/>
          <p:nvPr/>
        </p:nvGrpSpPr>
        <p:grpSpPr>
          <a:xfrm>
            <a:off x="7026534" y="3803785"/>
            <a:ext cx="1267200" cy="541080"/>
            <a:chOff x="7026534" y="3803785"/>
            <a:chExt cx="126720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C28FC76E-8DD3-40AF-BA01-6F6DC5154CA1}"/>
                    </a:ext>
                  </a:extLst>
                </p14:cNvPr>
                <p14:cNvContentPartPr/>
                <p14:nvPr/>
              </p14:nvContentPartPr>
              <p14:xfrm>
                <a:off x="7026534" y="3803785"/>
                <a:ext cx="316440" cy="4417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C28FC76E-8DD3-40AF-BA01-6F6DC5154C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17894" y="3795145"/>
                  <a:ext cx="3340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F29BE405-D123-467A-91A6-29E3A7C3EEE7}"/>
                    </a:ext>
                  </a:extLst>
                </p14:cNvPr>
                <p14:cNvContentPartPr/>
                <p14:nvPr/>
              </p14:nvContentPartPr>
              <p14:xfrm>
                <a:off x="7443414" y="4086385"/>
                <a:ext cx="23040" cy="1422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F29BE405-D123-467A-91A6-29E3A7C3EE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34414" y="4077745"/>
                  <a:ext cx="40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FE5E9C03-2B4A-40DD-A478-201725161603}"/>
                    </a:ext>
                  </a:extLst>
                </p14:cNvPr>
                <p14:cNvContentPartPr/>
                <p14:nvPr/>
              </p14:nvContentPartPr>
              <p14:xfrm>
                <a:off x="7378254" y="4078825"/>
                <a:ext cx="299880" cy="2358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FE5E9C03-2B4A-40DD-A478-20172516160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69614" y="4070185"/>
                  <a:ext cx="317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2D7F815D-120E-46A8-B566-A41B3E3D4DBD}"/>
                    </a:ext>
                  </a:extLst>
                </p14:cNvPr>
                <p14:cNvContentPartPr/>
                <p14:nvPr/>
              </p14:nvContentPartPr>
              <p14:xfrm>
                <a:off x="7706934" y="4209145"/>
                <a:ext cx="263880" cy="1357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2D7F815D-120E-46A8-B566-A41B3E3D4D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98294" y="4200145"/>
                  <a:ext cx="281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C7079995-D6BC-41A3-A35E-B3B5276F21A5}"/>
                    </a:ext>
                  </a:extLst>
                </p14:cNvPr>
                <p14:cNvContentPartPr/>
                <p14:nvPr/>
              </p14:nvContentPartPr>
              <p14:xfrm>
                <a:off x="8113734" y="4097905"/>
                <a:ext cx="180000" cy="442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C7079995-D6BC-41A3-A35E-B3B5276F21A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04734" y="4089265"/>
                  <a:ext cx="197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E95F95E-FFCA-4755-A981-70E55C97C5BD}"/>
                    </a:ext>
                  </a:extLst>
                </p14:cNvPr>
                <p14:cNvContentPartPr/>
                <p14:nvPr/>
              </p14:nvContentPartPr>
              <p14:xfrm>
                <a:off x="8113014" y="4190065"/>
                <a:ext cx="142200" cy="144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E95F95E-FFCA-4755-A981-70E55C97C5B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04374" y="4181425"/>
                  <a:ext cx="1598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DDD0534F-E4B7-4D2D-AAC1-EDDD4ACDF3BA}"/>
              </a:ext>
            </a:extLst>
          </p:cNvPr>
          <p:cNvGrpSpPr/>
          <p:nvPr/>
        </p:nvGrpSpPr>
        <p:grpSpPr>
          <a:xfrm>
            <a:off x="8565534" y="3944905"/>
            <a:ext cx="1728360" cy="325080"/>
            <a:chOff x="8565534" y="3944905"/>
            <a:chExt cx="172836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5DD983E5-1847-437B-9C61-729D256DB8A1}"/>
                    </a:ext>
                  </a:extLst>
                </p14:cNvPr>
                <p14:cNvContentPartPr/>
                <p14:nvPr/>
              </p14:nvContentPartPr>
              <p14:xfrm>
                <a:off x="8565534" y="4146145"/>
                <a:ext cx="206640" cy="169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5DD983E5-1847-437B-9C61-729D256DB8A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56534" y="4137505"/>
                  <a:ext cx="224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90D04965-1354-413D-B731-BAD823B57CC2}"/>
                    </a:ext>
                  </a:extLst>
                </p14:cNvPr>
                <p14:cNvContentPartPr/>
                <p14:nvPr/>
              </p14:nvContentPartPr>
              <p14:xfrm>
                <a:off x="8953614" y="4006105"/>
                <a:ext cx="72360" cy="1929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90D04965-1354-413D-B731-BAD823B57C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44614" y="3997105"/>
                  <a:ext cx="90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99603A9-DEF1-4E6B-8758-AA4B068A470F}"/>
                    </a:ext>
                  </a:extLst>
                </p14:cNvPr>
                <p14:cNvContentPartPr/>
                <p14:nvPr/>
              </p14:nvContentPartPr>
              <p14:xfrm>
                <a:off x="9149094" y="3955705"/>
                <a:ext cx="189720" cy="2642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99603A9-DEF1-4E6B-8758-AA4B068A470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40094" y="3946705"/>
                  <a:ext cx="207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646C9D08-6BEE-48B5-BEA8-E9C026CFCD40}"/>
                    </a:ext>
                  </a:extLst>
                </p14:cNvPr>
                <p14:cNvContentPartPr/>
                <p14:nvPr/>
              </p14:nvContentPartPr>
              <p14:xfrm>
                <a:off x="9503694" y="4190785"/>
                <a:ext cx="31320" cy="792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646C9D08-6BEE-48B5-BEA8-E9C026CFCD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95054" y="4181785"/>
                  <a:ext cx="48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3C268D8C-3B5C-425B-8B9E-2FF88006BF4D}"/>
                    </a:ext>
                  </a:extLst>
                </p14:cNvPr>
                <p14:cNvContentPartPr/>
                <p14:nvPr/>
              </p14:nvContentPartPr>
              <p14:xfrm>
                <a:off x="9588294" y="3944905"/>
                <a:ext cx="244080" cy="188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3C268D8C-3B5C-425B-8B9E-2FF88006BF4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79654" y="3935905"/>
                  <a:ext cx="261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9784FBD5-5474-4B22-B8C6-83A07182E7B1}"/>
                    </a:ext>
                  </a:extLst>
                </p14:cNvPr>
                <p14:cNvContentPartPr/>
                <p14:nvPr/>
              </p14:nvContentPartPr>
              <p14:xfrm>
                <a:off x="9659934" y="4079185"/>
                <a:ext cx="168480" cy="309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9784FBD5-5474-4B22-B8C6-83A07182E7B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51294" y="4070185"/>
                  <a:ext cx="186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F81C3225-1D10-4CE6-BE9B-29F90A8730B8}"/>
                    </a:ext>
                  </a:extLst>
                </p14:cNvPr>
                <p14:cNvContentPartPr/>
                <p14:nvPr/>
              </p14:nvContentPartPr>
              <p14:xfrm>
                <a:off x="9961614" y="4012945"/>
                <a:ext cx="332280" cy="1926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F81C3225-1D10-4CE6-BE9B-29F90A8730B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52974" y="4003945"/>
                  <a:ext cx="3499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4188BD2D-E831-4E7D-B68E-6A67F0144073}"/>
              </a:ext>
            </a:extLst>
          </p:cNvPr>
          <p:cNvGrpSpPr/>
          <p:nvPr/>
        </p:nvGrpSpPr>
        <p:grpSpPr>
          <a:xfrm>
            <a:off x="7259814" y="5058025"/>
            <a:ext cx="1969200" cy="476640"/>
            <a:chOff x="7259814" y="5058025"/>
            <a:chExt cx="19692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C6ED325-1542-4CFD-BE72-CC465D78E3B7}"/>
                    </a:ext>
                  </a:extLst>
                </p14:cNvPr>
                <p14:cNvContentPartPr/>
                <p14:nvPr/>
              </p14:nvContentPartPr>
              <p14:xfrm>
                <a:off x="7259814" y="5058025"/>
                <a:ext cx="304920" cy="385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C6ED325-1542-4CFD-BE72-CC465D78E3B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51174" y="5049025"/>
                  <a:ext cx="3225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F230131-90BC-44A2-BACD-8FDF6F60001C}"/>
                    </a:ext>
                  </a:extLst>
                </p14:cNvPr>
                <p14:cNvContentPartPr/>
                <p14:nvPr/>
              </p14:nvContentPartPr>
              <p14:xfrm>
                <a:off x="7710534" y="5345305"/>
                <a:ext cx="35280" cy="1047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F230131-90BC-44A2-BACD-8FDF6F6000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01894" y="5336665"/>
                  <a:ext cx="52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1AA17B6-18F1-4DFC-88EA-F571D3BB40AF}"/>
                    </a:ext>
                  </a:extLst>
                </p14:cNvPr>
                <p14:cNvContentPartPr/>
                <p14:nvPr/>
              </p14:nvContentPartPr>
              <p14:xfrm>
                <a:off x="7619814" y="5296705"/>
                <a:ext cx="340560" cy="2016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1AA17B6-18F1-4DFC-88EA-F571D3BB40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10814" y="5287705"/>
                  <a:ext cx="358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932377D-D027-45A4-98F9-DD51812E4BB3}"/>
                    </a:ext>
                  </a:extLst>
                </p14:cNvPr>
                <p14:cNvContentPartPr/>
                <p14:nvPr/>
              </p14:nvContentPartPr>
              <p14:xfrm>
                <a:off x="8040654" y="5397865"/>
                <a:ext cx="272520" cy="1368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932377D-D027-45A4-98F9-DD51812E4B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32014" y="5389225"/>
                  <a:ext cx="290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352DE4C-6EFF-45DC-A208-288E0CC693DF}"/>
                    </a:ext>
                  </a:extLst>
                </p14:cNvPr>
                <p14:cNvContentPartPr/>
                <p14:nvPr/>
              </p14:nvContentPartPr>
              <p14:xfrm>
                <a:off x="8548974" y="5303905"/>
                <a:ext cx="209880" cy="4356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352DE4C-6EFF-45DC-A208-288E0CC693D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40334" y="5294905"/>
                  <a:ext cx="227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62DBE73-5558-4795-A902-9865BA4F9E7D}"/>
                    </a:ext>
                  </a:extLst>
                </p14:cNvPr>
                <p14:cNvContentPartPr/>
                <p14:nvPr/>
              </p14:nvContentPartPr>
              <p14:xfrm>
                <a:off x="8558334" y="5398225"/>
                <a:ext cx="135000" cy="324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62DBE73-5558-4795-A902-9865BA4F9E7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49694" y="5389225"/>
                  <a:ext cx="152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6E89CF9-DC44-4161-8047-149B82EC6E40}"/>
                    </a:ext>
                  </a:extLst>
                </p14:cNvPr>
                <p14:cNvContentPartPr/>
                <p14:nvPr/>
              </p14:nvContentPartPr>
              <p14:xfrm>
                <a:off x="8959734" y="5246305"/>
                <a:ext cx="269280" cy="2156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6E89CF9-DC44-4161-8047-149B82EC6E4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50734" y="5237305"/>
                  <a:ext cx="286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0B2B7DAF-D892-4926-A773-A2CED328FFB4}"/>
                    </a:ext>
                  </a:extLst>
                </p14:cNvPr>
                <p14:cNvContentPartPr/>
                <p14:nvPr/>
              </p14:nvContentPartPr>
              <p14:xfrm>
                <a:off x="8975214" y="5280505"/>
                <a:ext cx="239760" cy="1591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0B2B7DAF-D892-4926-A773-A2CED328FFB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66574" y="5271865"/>
                  <a:ext cx="2574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46E62431-E793-4199-BFE9-E4AFAD4FC302}"/>
                  </a:ext>
                </a:extLst>
              </p14:cNvPr>
              <p14:cNvContentPartPr/>
              <p14:nvPr/>
            </p14:nvContentPartPr>
            <p14:xfrm>
              <a:off x="9675414" y="5133985"/>
              <a:ext cx="286560" cy="245880"/>
            </p14:xfrm>
          </p:contentPart>
        </mc:Choice>
        <mc:Fallback xmlns=""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46E62431-E793-4199-BFE9-E4AFAD4FC30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666414" y="5124985"/>
                <a:ext cx="304200" cy="2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46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DE19F7-2E7F-4B24-8A89-6D2E5A2F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4" y="150737"/>
            <a:ext cx="12192000" cy="58838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609FC32-E050-481B-9FF8-5FCF8DE22DB1}"/>
                  </a:ext>
                </a:extLst>
              </p14:cNvPr>
              <p14:cNvContentPartPr/>
              <p14:nvPr/>
            </p14:nvContentPartPr>
            <p14:xfrm>
              <a:off x="1736694" y="270745"/>
              <a:ext cx="34560" cy="1944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609FC32-E050-481B-9FF8-5FCF8DE2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8054" y="262105"/>
                <a:ext cx="52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BDF78B7B-75D6-4646-AA65-5E5266604204}"/>
                  </a:ext>
                </a:extLst>
              </p14:cNvPr>
              <p14:cNvContentPartPr/>
              <p14:nvPr/>
            </p14:nvContentPartPr>
            <p14:xfrm>
              <a:off x="1753254" y="427345"/>
              <a:ext cx="53640" cy="284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BDF78B7B-75D6-4646-AA65-5E52666042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4614" y="418705"/>
                <a:ext cx="7128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upo 20">
            <a:extLst>
              <a:ext uri="{FF2B5EF4-FFF2-40B4-BE49-F238E27FC236}">
                <a16:creationId xmlns:a16="http://schemas.microsoft.com/office/drawing/2014/main" id="{06E6262A-5A52-4B98-8827-85C0A0F22922}"/>
              </a:ext>
            </a:extLst>
          </p:cNvPr>
          <p:cNvGrpSpPr/>
          <p:nvPr/>
        </p:nvGrpSpPr>
        <p:grpSpPr>
          <a:xfrm>
            <a:off x="10016694" y="2437585"/>
            <a:ext cx="389880" cy="262440"/>
            <a:chOff x="10016694" y="2437585"/>
            <a:chExt cx="38988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2D6E8428-F229-4742-9408-FA8214810715}"/>
                    </a:ext>
                  </a:extLst>
                </p14:cNvPr>
                <p14:cNvContentPartPr/>
                <p14:nvPr/>
              </p14:nvContentPartPr>
              <p14:xfrm>
                <a:off x="10133334" y="2484025"/>
                <a:ext cx="33840" cy="140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2D6E8428-F229-4742-9408-FA82148107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24334" y="2475385"/>
                  <a:ext cx="51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2EAAFD0-3435-4F0F-8BFC-409B007269BB}"/>
                    </a:ext>
                  </a:extLst>
                </p14:cNvPr>
                <p14:cNvContentPartPr/>
                <p14:nvPr/>
              </p14:nvContentPartPr>
              <p14:xfrm>
                <a:off x="10016694" y="2437585"/>
                <a:ext cx="298440" cy="241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2EAAFD0-3435-4F0F-8BFC-409B007269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08054" y="2428945"/>
                  <a:ext cx="316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E9DE7AB-E631-4614-B565-1D675FAA9DC6}"/>
                    </a:ext>
                  </a:extLst>
                </p14:cNvPr>
                <p14:cNvContentPartPr/>
                <p14:nvPr/>
              </p14:nvContentPartPr>
              <p14:xfrm>
                <a:off x="10284894" y="2565385"/>
                <a:ext cx="121680" cy="134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E9DE7AB-E631-4614-B565-1D675FAA9D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75894" y="2556745"/>
                  <a:ext cx="139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3B8B7D8-D805-4562-A762-CD85528AD996}"/>
              </a:ext>
            </a:extLst>
          </p:cNvPr>
          <p:cNvGrpSpPr/>
          <p:nvPr/>
        </p:nvGrpSpPr>
        <p:grpSpPr>
          <a:xfrm>
            <a:off x="10589814" y="2421745"/>
            <a:ext cx="492480" cy="343080"/>
            <a:chOff x="10589814" y="2421745"/>
            <a:chExt cx="4924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FCF5CA0-F856-4A80-8886-83E8A36F6AC4}"/>
                    </a:ext>
                  </a:extLst>
                </p14:cNvPr>
                <p14:cNvContentPartPr/>
                <p14:nvPr/>
              </p14:nvContentPartPr>
              <p14:xfrm>
                <a:off x="10589814" y="2705785"/>
                <a:ext cx="27000" cy="50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FCF5CA0-F856-4A80-8886-83E8A36F6A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81174" y="2697145"/>
                  <a:ext cx="44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0D4CAC7-9050-4DBC-AD31-ADC0925FE019}"/>
                    </a:ext>
                  </a:extLst>
                </p14:cNvPr>
                <p14:cNvContentPartPr/>
                <p14:nvPr/>
              </p14:nvContentPartPr>
              <p14:xfrm>
                <a:off x="10762254" y="2520745"/>
                <a:ext cx="20160" cy="964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0D4CAC7-9050-4DBC-AD31-ADC0925FE0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53254" y="2512105"/>
                  <a:ext cx="37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F39EC80-CB5E-4FC7-9E81-A9E304318A68}"/>
                    </a:ext>
                  </a:extLst>
                </p14:cNvPr>
                <p14:cNvContentPartPr/>
                <p14:nvPr/>
              </p14:nvContentPartPr>
              <p14:xfrm>
                <a:off x="10646694" y="2421745"/>
                <a:ext cx="296280" cy="2185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F39EC80-CB5E-4FC7-9E81-A9E304318A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38054" y="2412745"/>
                  <a:ext cx="313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0ED2942-D668-438E-8670-0882A17A7501}"/>
                    </a:ext>
                  </a:extLst>
                </p14:cNvPr>
                <p14:cNvContentPartPr/>
                <p14:nvPr/>
              </p14:nvContentPartPr>
              <p14:xfrm>
                <a:off x="10927134" y="2594545"/>
                <a:ext cx="155160" cy="1702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0ED2942-D668-438E-8670-0882A17A75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18494" y="2585545"/>
                  <a:ext cx="1728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93ECE06-8853-4851-ACB0-DFE2FA1AEE7B}"/>
              </a:ext>
            </a:extLst>
          </p:cNvPr>
          <p:cNvGrpSpPr/>
          <p:nvPr/>
        </p:nvGrpSpPr>
        <p:grpSpPr>
          <a:xfrm>
            <a:off x="11389014" y="2385745"/>
            <a:ext cx="445680" cy="241200"/>
            <a:chOff x="11389014" y="2385745"/>
            <a:chExt cx="44568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88364D2-3F25-4C8A-A2B6-7B7CBC9C11C2}"/>
                    </a:ext>
                  </a:extLst>
                </p14:cNvPr>
                <p14:cNvContentPartPr/>
                <p14:nvPr/>
              </p14:nvContentPartPr>
              <p14:xfrm>
                <a:off x="11389014" y="2482225"/>
                <a:ext cx="133200" cy="1447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88364D2-3F25-4C8A-A2B6-7B7CBC9C11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380014" y="2473585"/>
                  <a:ext cx="150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E80B959-6E4C-401C-9853-8065DD80CB92}"/>
                    </a:ext>
                  </a:extLst>
                </p14:cNvPr>
                <p14:cNvContentPartPr/>
                <p14:nvPr/>
              </p14:nvContentPartPr>
              <p14:xfrm>
                <a:off x="11593494" y="2385745"/>
                <a:ext cx="241200" cy="2386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E80B959-6E4C-401C-9853-8065DD80CB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584494" y="2376745"/>
                  <a:ext cx="25884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1F26780-455E-4E57-AB70-E0771790F673}"/>
              </a:ext>
            </a:extLst>
          </p:cNvPr>
          <p:cNvGrpSpPr/>
          <p:nvPr/>
        </p:nvGrpSpPr>
        <p:grpSpPr>
          <a:xfrm>
            <a:off x="10107414" y="3110425"/>
            <a:ext cx="423720" cy="364680"/>
            <a:chOff x="10107414" y="3110425"/>
            <a:chExt cx="4237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0FF918A-6BD8-43A9-8551-48F4705BE6E8}"/>
                    </a:ext>
                  </a:extLst>
                </p14:cNvPr>
                <p14:cNvContentPartPr/>
                <p14:nvPr/>
              </p14:nvContentPartPr>
              <p14:xfrm>
                <a:off x="10163214" y="3148945"/>
                <a:ext cx="47520" cy="1317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0FF918A-6BD8-43A9-8551-48F4705BE6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54214" y="3139945"/>
                  <a:ext cx="65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6C0C6E2-EE4B-4FC9-A91D-4CF6FEECEF49}"/>
                    </a:ext>
                  </a:extLst>
                </p14:cNvPr>
                <p14:cNvContentPartPr/>
                <p14:nvPr/>
              </p14:nvContentPartPr>
              <p14:xfrm>
                <a:off x="10107414" y="3110425"/>
                <a:ext cx="293400" cy="2653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6C0C6E2-EE4B-4FC9-A91D-4CF6FEECEF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98774" y="3101425"/>
                  <a:ext cx="311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331399B-C860-4450-B48C-499B296560E4}"/>
                    </a:ext>
                  </a:extLst>
                </p14:cNvPr>
                <p14:cNvContentPartPr/>
                <p14:nvPr/>
              </p14:nvContentPartPr>
              <p14:xfrm>
                <a:off x="10412694" y="3304465"/>
                <a:ext cx="118440" cy="1706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331399B-C860-4450-B48C-499B296560E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03694" y="3295825"/>
                  <a:ext cx="1360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1A08AF4-99F5-4208-8F49-06F2FDAFBE52}"/>
              </a:ext>
            </a:extLst>
          </p:cNvPr>
          <p:cNvGrpSpPr/>
          <p:nvPr/>
        </p:nvGrpSpPr>
        <p:grpSpPr>
          <a:xfrm>
            <a:off x="10735974" y="3146065"/>
            <a:ext cx="415800" cy="467280"/>
            <a:chOff x="10735974" y="3146065"/>
            <a:chExt cx="4158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5339588-2C0C-4439-9EE1-7524AB11099C}"/>
                    </a:ext>
                  </a:extLst>
                </p14:cNvPr>
                <p14:cNvContentPartPr/>
                <p14:nvPr/>
              </p14:nvContentPartPr>
              <p14:xfrm>
                <a:off x="10735974" y="3409585"/>
                <a:ext cx="10080" cy="424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5339588-2C0C-4439-9EE1-7524AB11099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26974" y="3400585"/>
                  <a:ext cx="27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AB6AE62-8DE3-4E78-A9CA-21CEEC043406}"/>
                    </a:ext>
                  </a:extLst>
                </p14:cNvPr>
                <p14:cNvContentPartPr/>
                <p14:nvPr/>
              </p14:nvContentPartPr>
              <p14:xfrm>
                <a:off x="10817694" y="3243625"/>
                <a:ext cx="60480" cy="1040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AB6AE62-8DE3-4E78-A9CA-21CEEC04340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09054" y="3234985"/>
                  <a:ext cx="78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1B41B01-A834-402B-B5D4-2A8FCD8BEF7D}"/>
                    </a:ext>
                  </a:extLst>
                </p14:cNvPr>
                <p14:cNvContentPartPr/>
                <p14:nvPr/>
              </p14:nvContentPartPr>
              <p14:xfrm>
                <a:off x="10752174" y="3146065"/>
                <a:ext cx="277920" cy="239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1B41B01-A834-402B-B5D4-2A8FCD8BEF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43174" y="3137065"/>
                  <a:ext cx="295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656F9B3-C0E8-466B-9B5C-7B9712F07ABC}"/>
                    </a:ext>
                  </a:extLst>
                </p14:cNvPr>
                <p14:cNvContentPartPr/>
                <p14:nvPr/>
              </p14:nvContentPartPr>
              <p14:xfrm>
                <a:off x="10957014" y="3415345"/>
                <a:ext cx="194760" cy="1980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656F9B3-C0E8-466B-9B5C-7B9712F07A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48374" y="3406345"/>
                  <a:ext cx="2124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6035DE0-4FA1-4F3D-B21C-91BA2F3CF912}"/>
              </a:ext>
            </a:extLst>
          </p:cNvPr>
          <p:cNvGrpSpPr/>
          <p:nvPr/>
        </p:nvGrpSpPr>
        <p:grpSpPr>
          <a:xfrm>
            <a:off x="11375334" y="3156145"/>
            <a:ext cx="624600" cy="250560"/>
            <a:chOff x="11375334" y="3156145"/>
            <a:chExt cx="6246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2ED837A-F173-4C1C-8C5C-AAABE03C6B7D}"/>
                    </a:ext>
                  </a:extLst>
                </p14:cNvPr>
                <p14:cNvContentPartPr/>
                <p14:nvPr/>
              </p14:nvContentPartPr>
              <p14:xfrm>
                <a:off x="11375334" y="3240025"/>
                <a:ext cx="164880" cy="1666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2ED837A-F173-4C1C-8C5C-AAABE03C6B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366694" y="3231385"/>
                  <a:ext cx="182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CEB5C58-60C8-456C-A8DD-7180E0A680EF}"/>
                    </a:ext>
                  </a:extLst>
                </p14:cNvPr>
                <p14:cNvContentPartPr/>
                <p14:nvPr/>
              </p14:nvContentPartPr>
              <p14:xfrm>
                <a:off x="11601054" y="3186385"/>
                <a:ext cx="94680" cy="1976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CEB5C58-60C8-456C-A8DD-7180E0A680E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592054" y="3177745"/>
                  <a:ext cx="11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4B463AD-D3E6-4B0C-81C8-315A47834A03}"/>
                    </a:ext>
                  </a:extLst>
                </p14:cNvPr>
                <p14:cNvContentPartPr/>
                <p14:nvPr/>
              </p14:nvContentPartPr>
              <p14:xfrm>
                <a:off x="11517894" y="3211225"/>
                <a:ext cx="278280" cy="331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4B463AD-D3E6-4B0C-81C8-315A47834A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508894" y="3202585"/>
                  <a:ext cx="295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233BFE7A-91E5-4007-8651-728B881D5B6A}"/>
                    </a:ext>
                  </a:extLst>
                </p14:cNvPr>
                <p14:cNvContentPartPr/>
                <p14:nvPr/>
              </p14:nvContentPartPr>
              <p14:xfrm>
                <a:off x="11584134" y="3278905"/>
                <a:ext cx="228240" cy="42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233BFE7A-91E5-4007-8651-728B881D5B6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75494" y="3269905"/>
                  <a:ext cx="245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CD9902C-252E-4333-BE3E-C08F70F5CD7F}"/>
                    </a:ext>
                  </a:extLst>
                </p14:cNvPr>
                <p14:cNvContentPartPr/>
                <p14:nvPr/>
              </p14:nvContentPartPr>
              <p14:xfrm>
                <a:off x="11755494" y="3156145"/>
                <a:ext cx="244440" cy="2185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CD9902C-252E-4333-BE3E-C08F70F5CD7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46854" y="3147145"/>
                  <a:ext cx="262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FE6E686-EC2D-428E-80E1-488A5C7AC029}"/>
                    </a:ext>
                  </a:extLst>
                </p14:cNvPr>
                <p14:cNvContentPartPr/>
                <p14:nvPr/>
              </p14:nvContentPartPr>
              <p14:xfrm>
                <a:off x="11834694" y="3258025"/>
                <a:ext cx="105840" cy="284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FE6E686-EC2D-428E-80E1-488A5C7AC0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25694" y="3249025"/>
                  <a:ext cx="1234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9A765FF-FF01-4844-B3AE-4E6ED03BE1F6}"/>
              </a:ext>
            </a:extLst>
          </p:cNvPr>
          <p:cNvGrpSpPr/>
          <p:nvPr/>
        </p:nvGrpSpPr>
        <p:grpSpPr>
          <a:xfrm>
            <a:off x="10116774" y="1715425"/>
            <a:ext cx="1752120" cy="317160"/>
            <a:chOff x="10116774" y="1715425"/>
            <a:chExt cx="175212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E9E832A-8100-4883-8289-195F38229F87}"/>
                    </a:ext>
                  </a:extLst>
                </p14:cNvPr>
                <p14:cNvContentPartPr/>
                <p14:nvPr/>
              </p14:nvContentPartPr>
              <p14:xfrm>
                <a:off x="10116774" y="1779505"/>
                <a:ext cx="218880" cy="2048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E9E832A-8100-4883-8289-195F38229F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08134" y="1770865"/>
                  <a:ext cx="236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1CCCF0F-EFD5-4866-96FE-484B63E63B20}"/>
                    </a:ext>
                  </a:extLst>
                </p14:cNvPr>
                <p14:cNvContentPartPr/>
                <p14:nvPr/>
              </p14:nvContentPartPr>
              <p14:xfrm>
                <a:off x="10427814" y="1833505"/>
                <a:ext cx="119520" cy="128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1CCCF0F-EFD5-4866-96FE-484B63E63B2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18814" y="1824865"/>
                  <a:ext cx="137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4E01228-8FB8-4262-9702-4FF544E40361}"/>
                    </a:ext>
                  </a:extLst>
                </p14:cNvPr>
                <p14:cNvContentPartPr/>
                <p14:nvPr/>
              </p14:nvContentPartPr>
              <p14:xfrm>
                <a:off x="10652814" y="1803625"/>
                <a:ext cx="67680" cy="1605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4E01228-8FB8-4262-9702-4FF544E403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643814" y="1794625"/>
                  <a:ext cx="85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4A3F2B4-2F97-4AC0-8D04-E3B826B3F980}"/>
                    </a:ext>
                  </a:extLst>
                </p14:cNvPr>
                <p14:cNvContentPartPr/>
                <p14:nvPr/>
              </p14:nvContentPartPr>
              <p14:xfrm>
                <a:off x="10542654" y="1715425"/>
                <a:ext cx="260280" cy="1231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4A3F2B4-2F97-4AC0-8D04-E3B826B3F9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34014" y="1706425"/>
                  <a:ext cx="277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F6B16B8-1423-4A35-A0F5-9F53616560A1}"/>
                    </a:ext>
                  </a:extLst>
                </p14:cNvPr>
                <p14:cNvContentPartPr/>
                <p14:nvPr/>
              </p14:nvContentPartPr>
              <p14:xfrm>
                <a:off x="10836054" y="1803985"/>
                <a:ext cx="161280" cy="1447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F6B16B8-1423-4A35-A0F5-9F53616560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827054" y="1794985"/>
                  <a:ext cx="178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BA70564-15BC-4577-B023-4447B723DB14}"/>
                    </a:ext>
                  </a:extLst>
                </p14:cNvPr>
                <p14:cNvContentPartPr/>
                <p14:nvPr/>
              </p14:nvContentPartPr>
              <p14:xfrm>
                <a:off x="11083734" y="1797505"/>
                <a:ext cx="203400" cy="1490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BA70564-15BC-4577-B023-4447B723DB1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075094" y="1788865"/>
                  <a:ext cx="221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E8482BD-E450-4E1A-A09A-C053F6598095}"/>
                    </a:ext>
                  </a:extLst>
                </p14:cNvPr>
                <p14:cNvContentPartPr/>
                <p14:nvPr/>
              </p14:nvContentPartPr>
              <p14:xfrm>
                <a:off x="11405214" y="1763305"/>
                <a:ext cx="136440" cy="1666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E8482BD-E450-4E1A-A09A-C053F659809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396214" y="1754665"/>
                  <a:ext cx="154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7F9BA17-2A8F-4395-AB77-99ABBA89F23E}"/>
                    </a:ext>
                  </a:extLst>
                </p14:cNvPr>
                <p14:cNvContentPartPr/>
                <p14:nvPr/>
              </p14:nvContentPartPr>
              <p14:xfrm>
                <a:off x="11490534" y="1902265"/>
                <a:ext cx="60840" cy="1303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7F9BA17-2A8F-4395-AB77-99ABBA89F23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81894" y="1893265"/>
                  <a:ext cx="78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E0A9EFF-DC1D-4114-AB4E-6F725C135292}"/>
                    </a:ext>
                  </a:extLst>
                </p14:cNvPr>
                <p14:cNvContentPartPr/>
                <p14:nvPr/>
              </p14:nvContentPartPr>
              <p14:xfrm>
                <a:off x="11624094" y="1728745"/>
                <a:ext cx="244800" cy="2048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E0A9EFF-DC1D-4114-AB4E-6F725C13529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615454" y="1719745"/>
                  <a:ext cx="262440" cy="22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8329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B7C8AD-1136-4926-B263-094034D9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42973" cy="4908331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8DE1621-0302-4282-8B0C-33E133922BF9}"/>
              </a:ext>
            </a:extLst>
          </p:cNvPr>
          <p:cNvGrpSpPr/>
          <p:nvPr/>
        </p:nvGrpSpPr>
        <p:grpSpPr>
          <a:xfrm>
            <a:off x="563454" y="5367265"/>
            <a:ext cx="452880" cy="188280"/>
            <a:chOff x="563454" y="5367265"/>
            <a:chExt cx="45288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FA25C5D2-7E9E-4256-BAF5-C7F3756809AA}"/>
                    </a:ext>
                  </a:extLst>
                </p14:cNvPr>
                <p14:cNvContentPartPr/>
                <p14:nvPr/>
              </p14:nvContentPartPr>
              <p14:xfrm>
                <a:off x="563454" y="5367265"/>
                <a:ext cx="110880" cy="1882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FA25C5D2-7E9E-4256-BAF5-C7F3756809A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4454" y="5358265"/>
                  <a:ext cx="128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ED09539-E976-43F7-84DC-06403E33AC6E}"/>
                    </a:ext>
                  </a:extLst>
                </p14:cNvPr>
                <p14:cNvContentPartPr/>
                <p14:nvPr/>
              </p14:nvContentPartPr>
              <p14:xfrm>
                <a:off x="818694" y="5393545"/>
                <a:ext cx="197640" cy="1594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ED09539-E976-43F7-84DC-06403E33AC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9694" y="5384545"/>
                  <a:ext cx="21528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961B7F61-8C0A-4A81-BD29-9BF517BC674C}"/>
                  </a:ext>
                </a:extLst>
              </p14:cNvPr>
              <p14:cNvContentPartPr/>
              <p14:nvPr/>
            </p14:nvContentPartPr>
            <p14:xfrm>
              <a:off x="1255374" y="5416225"/>
              <a:ext cx="181080" cy="295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961B7F61-8C0A-4A81-BD29-9BF517BC67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6374" y="5407585"/>
                <a:ext cx="1987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7014301B-B8CA-4749-9A56-A54E541496E4}"/>
                  </a:ext>
                </a:extLst>
              </p14:cNvPr>
              <p14:cNvContentPartPr/>
              <p14:nvPr/>
            </p14:nvContentPartPr>
            <p14:xfrm>
              <a:off x="1277694" y="5556985"/>
              <a:ext cx="141480" cy="248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7014301B-B8CA-4749-9A56-A54E541496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8694" y="5548345"/>
                <a:ext cx="159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C135C84-87E1-471F-9CFA-68B7ABC35D8A}"/>
                  </a:ext>
                </a:extLst>
              </p14:cNvPr>
              <p14:cNvContentPartPr/>
              <p14:nvPr/>
            </p14:nvContentPartPr>
            <p14:xfrm>
              <a:off x="1860534" y="5305705"/>
              <a:ext cx="166320" cy="246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C135C84-87E1-471F-9CFA-68B7ABC35D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51534" y="5297065"/>
                <a:ext cx="18396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o 22">
            <a:extLst>
              <a:ext uri="{FF2B5EF4-FFF2-40B4-BE49-F238E27FC236}">
                <a16:creationId xmlns:a16="http://schemas.microsoft.com/office/drawing/2014/main" id="{126746BB-F891-466E-892A-274107D7B8F1}"/>
              </a:ext>
            </a:extLst>
          </p:cNvPr>
          <p:cNvGrpSpPr/>
          <p:nvPr/>
        </p:nvGrpSpPr>
        <p:grpSpPr>
          <a:xfrm>
            <a:off x="2431854" y="5320105"/>
            <a:ext cx="214560" cy="171000"/>
            <a:chOff x="2431854" y="5320105"/>
            <a:chExt cx="2145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EB1C3CF-1B7B-4F88-9668-6D6322A3E3B2}"/>
                    </a:ext>
                  </a:extLst>
                </p14:cNvPr>
                <p14:cNvContentPartPr/>
                <p14:nvPr/>
              </p14:nvContentPartPr>
              <p14:xfrm>
                <a:off x="2527614" y="5320105"/>
                <a:ext cx="9360" cy="1710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EB1C3CF-1B7B-4F88-9668-6D6322A3E3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18974" y="5311465"/>
                  <a:ext cx="27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53762C3-E74D-4CBE-9E2E-A0E62564241D}"/>
                    </a:ext>
                  </a:extLst>
                </p14:cNvPr>
                <p14:cNvContentPartPr/>
                <p14:nvPr/>
              </p14:nvContentPartPr>
              <p14:xfrm>
                <a:off x="2431854" y="5454025"/>
                <a:ext cx="214560" cy="133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53762C3-E74D-4CBE-9E2E-A0E6256424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22854" y="5445385"/>
                  <a:ext cx="2322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D3E28DE-E70E-4F7E-AB57-AE839DDA94B2}"/>
              </a:ext>
            </a:extLst>
          </p:cNvPr>
          <p:cNvGrpSpPr/>
          <p:nvPr/>
        </p:nvGrpSpPr>
        <p:grpSpPr>
          <a:xfrm>
            <a:off x="3088494" y="5270425"/>
            <a:ext cx="706680" cy="220320"/>
            <a:chOff x="3088494" y="5270425"/>
            <a:chExt cx="7066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1E9D379-6A08-40BC-AD09-2C3C3EFFB03D}"/>
                    </a:ext>
                  </a:extLst>
                </p14:cNvPr>
                <p14:cNvContentPartPr/>
                <p14:nvPr/>
              </p14:nvContentPartPr>
              <p14:xfrm>
                <a:off x="3088494" y="5280865"/>
                <a:ext cx="215640" cy="2098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1E9D379-6A08-40BC-AD09-2C3C3EFFB0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79494" y="5272225"/>
                  <a:ext cx="233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408A7D80-B31B-4E04-B625-F3A1B6E1F29F}"/>
                    </a:ext>
                  </a:extLst>
                </p14:cNvPr>
                <p14:cNvContentPartPr/>
                <p14:nvPr/>
              </p14:nvContentPartPr>
              <p14:xfrm>
                <a:off x="3406374" y="5270425"/>
                <a:ext cx="172800" cy="1789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408A7D80-B31B-4E04-B625-F3A1B6E1F2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97734" y="5261425"/>
                  <a:ext cx="190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7FD2491-AE09-4E2F-8E08-26728DE0A65E}"/>
                    </a:ext>
                  </a:extLst>
                </p14:cNvPr>
                <p14:cNvContentPartPr/>
                <p14:nvPr/>
              </p14:nvContentPartPr>
              <p14:xfrm>
                <a:off x="3732174" y="5421625"/>
                <a:ext cx="63000" cy="219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7FD2491-AE09-4E2F-8E08-26728DE0A6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3534" y="5412985"/>
                  <a:ext cx="806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451F984-BDE4-4163-8867-9AB910A23F86}"/>
              </a:ext>
            </a:extLst>
          </p:cNvPr>
          <p:cNvGrpSpPr/>
          <p:nvPr/>
        </p:nvGrpSpPr>
        <p:grpSpPr>
          <a:xfrm>
            <a:off x="4026294" y="5214625"/>
            <a:ext cx="826560" cy="387720"/>
            <a:chOff x="4026294" y="5214625"/>
            <a:chExt cx="8265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9BE4DDA-E500-4F0A-BA17-355D77A2D1E2}"/>
                    </a:ext>
                  </a:extLst>
                </p14:cNvPr>
                <p14:cNvContentPartPr/>
                <p14:nvPr/>
              </p14:nvContentPartPr>
              <p14:xfrm>
                <a:off x="4026294" y="5214625"/>
                <a:ext cx="264600" cy="2898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9BE4DDA-E500-4F0A-BA17-355D77A2D1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17294" y="5205625"/>
                  <a:ext cx="282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94280F2-1D44-42FE-8413-B2A1D17E6234}"/>
                    </a:ext>
                  </a:extLst>
                </p14:cNvPr>
                <p14:cNvContentPartPr/>
                <p14:nvPr/>
              </p14:nvContentPartPr>
              <p14:xfrm>
                <a:off x="4381974" y="5365465"/>
                <a:ext cx="245520" cy="185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94280F2-1D44-42FE-8413-B2A1D17E623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73334" y="5356465"/>
                  <a:ext cx="263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FD9810D-6C02-4CF8-9843-7150228B37EF}"/>
                    </a:ext>
                  </a:extLst>
                </p14:cNvPr>
                <p14:cNvContentPartPr/>
                <p14:nvPr/>
              </p14:nvContentPartPr>
              <p14:xfrm>
                <a:off x="4811814" y="5484625"/>
                <a:ext cx="41040" cy="1177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FD9810D-6C02-4CF8-9843-7150228B37E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03174" y="5475625"/>
                  <a:ext cx="5868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58EE8AA-3AC8-4BB6-A6BF-7D2358D5BFC6}"/>
              </a:ext>
            </a:extLst>
          </p:cNvPr>
          <p:cNvGrpSpPr/>
          <p:nvPr/>
        </p:nvGrpSpPr>
        <p:grpSpPr>
          <a:xfrm>
            <a:off x="5253174" y="5240905"/>
            <a:ext cx="605160" cy="256320"/>
            <a:chOff x="5253174" y="5240905"/>
            <a:chExt cx="6051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8EE3387-43D5-4041-BAF4-3B859A07092E}"/>
                    </a:ext>
                  </a:extLst>
                </p14:cNvPr>
                <p14:cNvContentPartPr/>
                <p14:nvPr/>
              </p14:nvContentPartPr>
              <p14:xfrm>
                <a:off x="5305014" y="5240905"/>
                <a:ext cx="45720" cy="1792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8EE3387-43D5-4041-BAF4-3B859A07092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96374" y="5231905"/>
                  <a:ext cx="63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8969583-64CD-4A4D-A28D-857D3B23994C}"/>
                    </a:ext>
                  </a:extLst>
                </p14:cNvPr>
                <p14:cNvContentPartPr/>
                <p14:nvPr/>
              </p14:nvContentPartPr>
              <p14:xfrm>
                <a:off x="5253174" y="5401465"/>
                <a:ext cx="198000" cy="111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8969583-64CD-4A4D-A28D-857D3B2399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44174" y="5392825"/>
                  <a:ext cx="215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5CCBDDA-21DC-401E-AE95-7365A5AD4457}"/>
                    </a:ext>
                  </a:extLst>
                </p14:cNvPr>
                <p14:cNvContentPartPr/>
                <p14:nvPr/>
              </p14:nvContentPartPr>
              <p14:xfrm>
                <a:off x="5580414" y="5263945"/>
                <a:ext cx="277920" cy="2332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5CCBDDA-21DC-401E-AE95-7365A5AD445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71774" y="5255305"/>
                  <a:ext cx="29556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A46BBD3-B714-4602-9706-551FDB1EBF57}"/>
              </a:ext>
            </a:extLst>
          </p:cNvPr>
          <p:cNvGrpSpPr/>
          <p:nvPr/>
        </p:nvGrpSpPr>
        <p:grpSpPr>
          <a:xfrm>
            <a:off x="6428574" y="5315065"/>
            <a:ext cx="391320" cy="147240"/>
            <a:chOff x="6428574" y="5315065"/>
            <a:chExt cx="39132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7A19D78-6875-4721-901E-E883CD074312}"/>
                    </a:ext>
                  </a:extLst>
                </p14:cNvPr>
                <p14:cNvContentPartPr/>
                <p14:nvPr/>
              </p14:nvContentPartPr>
              <p14:xfrm>
                <a:off x="6428574" y="5374105"/>
                <a:ext cx="227160" cy="180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7A19D78-6875-4721-901E-E883CD07431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19574" y="5365465"/>
                  <a:ext cx="244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3E531BD-84FD-4CF3-AD82-AADC9C741C58}"/>
                    </a:ext>
                  </a:extLst>
                </p14:cNvPr>
                <p14:cNvContentPartPr/>
                <p14:nvPr/>
              </p14:nvContentPartPr>
              <p14:xfrm>
                <a:off x="6654294" y="5315065"/>
                <a:ext cx="165600" cy="1472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3E531BD-84FD-4CF3-AD82-AADC9C741C5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5654" y="5306425"/>
                  <a:ext cx="1832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8A6C65A-0622-488D-962A-F13FBD22DAFF}"/>
              </a:ext>
            </a:extLst>
          </p:cNvPr>
          <p:cNvGrpSpPr/>
          <p:nvPr/>
        </p:nvGrpSpPr>
        <p:grpSpPr>
          <a:xfrm>
            <a:off x="1373814" y="1178305"/>
            <a:ext cx="3620880" cy="3966120"/>
            <a:chOff x="1373814" y="1178305"/>
            <a:chExt cx="3620880" cy="39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61827DB-B8DA-431F-8F2A-45C42B8E772E}"/>
                    </a:ext>
                  </a:extLst>
                </p14:cNvPr>
                <p14:cNvContentPartPr/>
                <p14:nvPr/>
              </p14:nvContentPartPr>
              <p14:xfrm>
                <a:off x="1373814" y="1178305"/>
                <a:ext cx="3246840" cy="37191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61827DB-B8DA-431F-8F2A-45C42B8E772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64814" y="1169665"/>
                  <a:ext cx="3264480" cy="37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D73C0A6-EBA4-4A8F-A73C-0B13AACEA19D}"/>
                    </a:ext>
                  </a:extLst>
                </p14:cNvPr>
                <p14:cNvContentPartPr/>
                <p14:nvPr/>
              </p14:nvContentPartPr>
              <p14:xfrm>
                <a:off x="4401774" y="4883425"/>
                <a:ext cx="243360" cy="138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D73C0A6-EBA4-4A8F-A73C-0B13AACEA1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92774" y="4874425"/>
                  <a:ext cx="261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CA0445C-6DC6-4CB2-8135-33C62D386B29}"/>
                    </a:ext>
                  </a:extLst>
                </p14:cNvPr>
                <p14:cNvContentPartPr/>
                <p14:nvPr/>
              </p14:nvContentPartPr>
              <p14:xfrm>
                <a:off x="4800654" y="4958665"/>
                <a:ext cx="93240" cy="1108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CA0445C-6DC6-4CB2-8135-33C62D386B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91654" y="4949665"/>
                  <a:ext cx="110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2190808-1717-44AF-8FBB-48CCB98B7D25}"/>
                    </a:ext>
                  </a:extLst>
                </p14:cNvPr>
                <p14:cNvContentPartPr/>
                <p14:nvPr/>
              </p14:nvContentPartPr>
              <p14:xfrm>
                <a:off x="4790574" y="4943185"/>
                <a:ext cx="31680" cy="1299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2190808-1717-44AF-8FBB-48CCB98B7D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81574" y="4934545"/>
                  <a:ext cx="49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F79CDBD-0369-4E58-9903-58C55C99C8FF}"/>
                    </a:ext>
                  </a:extLst>
                </p14:cNvPr>
                <p14:cNvContentPartPr/>
                <p14:nvPr/>
              </p14:nvContentPartPr>
              <p14:xfrm>
                <a:off x="4721454" y="5018785"/>
                <a:ext cx="151920" cy="428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F79CDBD-0369-4E58-9903-58C55C99C8F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12814" y="5009785"/>
                  <a:ext cx="169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01E85CD-1AAB-424F-92D8-5DDAAA82307D}"/>
                    </a:ext>
                  </a:extLst>
                </p14:cNvPr>
                <p14:cNvContentPartPr/>
                <p14:nvPr/>
              </p14:nvContentPartPr>
              <p14:xfrm>
                <a:off x="4665294" y="4892065"/>
                <a:ext cx="329400" cy="2523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01E85CD-1AAB-424F-92D8-5DDAAA82307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56294" y="4883065"/>
                  <a:ext cx="34704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7C08865B-9991-4DCE-9AA4-5CB2874FFDC4}"/>
              </a:ext>
            </a:extLst>
          </p:cNvPr>
          <p:cNvGrpSpPr/>
          <p:nvPr/>
        </p:nvGrpSpPr>
        <p:grpSpPr>
          <a:xfrm>
            <a:off x="89334" y="5293105"/>
            <a:ext cx="356040" cy="336960"/>
            <a:chOff x="89334" y="5293105"/>
            <a:chExt cx="35604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148D59C-9719-4443-8C7D-568B47E31B17}"/>
                    </a:ext>
                  </a:extLst>
                </p14:cNvPr>
                <p14:cNvContentPartPr/>
                <p14:nvPr/>
              </p14:nvContentPartPr>
              <p14:xfrm>
                <a:off x="302094" y="5430985"/>
                <a:ext cx="82440" cy="1112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148D59C-9719-4443-8C7D-568B47E31B1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3454" y="5422345"/>
                  <a:ext cx="100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580BA2E-36E2-4F39-953C-1955C4F65AC1}"/>
                    </a:ext>
                  </a:extLst>
                </p14:cNvPr>
                <p14:cNvContentPartPr/>
                <p14:nvPr/>
              </p14:nvContentPartPr>
              <p14:xfrm>
                <a:off x="301374" y="5411905"/>
                <a:ext cx="47880" cy="1094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580BA2E-36E2-4F39-953C-1955C4F65A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2734" y="5403265"/>
                  <a:ext cx="65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64494C6-2519-4AE0-BF37-CA7A850040E8}"/>
                    </a:ext>
                  </a:extLst>
                </p14:cNvPr>
                <p14:cNvContentPartPr/>
                <p14:nvPr/>
              </p14:nvContentPartPr>
              <p14:xfrm>
                <a:off x="223254" y="5439985"/>
                <a:ext cx="179640" cy="532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64494C6-2519-4AE0-BF37-CA7A850040E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4614" y="5431345"/>
                  <a:ext cx="197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44433BC-4ABA-4216-B978-DD1F7D228147}"/>
                    </a:ext>
                  </a:extLst>
                </p14:cNvPr>
                <p14:cNvContentPartPr/>
                <p14:nvPr/>
              </p14:nvContentPartPr>
              <p14:xfrm>
                <a:off x="89334" y="5293105"/>
                <a:ext cx="356040" cy="3369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44433BC-4ABA-4216-B978-DD1F7D2281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334" y="5284105"/>
                  <a:ext cx="37368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EB97BC66-19A0-409F-8E1E-31A4747A5F7F}"/>
              </a:ext>
            </a:extLst>
          </p:cNvPr>
          <p:cNvGrpSpPr/>
          <p:nvPr/>
        </p:nvGrpSpPr>
        <p:grpSpPr>
          <a:xfrm>
            <a:off x="7207614" y="5137225"/>
            <a:ext cx="4468680" cy="707040"/>
            <a:chOff x="7207614" y="5137225"/>
            <a:chExt cx="446868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AB4D0D1-D4D4-4D71-90BE-D2FB9828ECB0}"/>
                    </a:ext>
                  </a:extLst>
                </p14:cNvPr>
                <p14:cNvContentPartPr/>
                <p14:nvPr/>
              </p14:nvContentPartPr>
              <p14:xfrm>
                <a:off x="7207614" y="5182945"/>
                <a:ext cx="286560" cy="301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AB4D0D1-D4D4-4D71-90BE-D2FB9828EC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98614" y="5174305"/>
                  <a:ext cx="304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F4C515B-F712-48C1-A341-2C0D73EFB478}"/>
                    </a:ext>
                  </a:extLst>
                </p14:cNvPr>
                <p14:cNvContentPartPr/>
                <p14:nvPr/>
              </p14:nvContentPartPr>
              <p14:xfrm>
                <a:off x="7547094" y="5343145"/>
                <a:ext cx="225720" cy="1825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F4C515B-F712-48C1-A341-2C0D73EFB47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38094" y="5334145"/>
                  <a:ext cx="243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280BFE0-6A04-4BD7-902A-C6A8C121010C}"/>
                    </a:ext>
                  </a:extLst>
                </p14:cNvPr>
                <p14:cNvContentPartPr/>
                <p14:nvPr/>
              </p14:nvContentPartPr>
              <p14:xfrm>
                <a:off x="7911414" y="5475625"/>
                <a:ext cx="56520" cy="133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280BFE0-6A04-4BD7-902A-C6A8C121010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902414" y="5466985"/>
                  <a:ext cx="74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AA1728C-C0B7-4B00-A05C-D8EB1CF21CF6}"/>
                    </a:ext>
                  </a:extLst>
                </p14:cNvPr>
                <p14:cNvContentPartPr/>
                <p14:nvPr/>
              </p14:nvContentPartPr>
              <p14:xfrm>
                <a:off x="8182134" y="5335225"/>
                <a:ext cx="233280" cy="248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AA1728C-C0B7-4B00-A05C-D8EB1CF21CF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73494" y="5326225"/>
                  <a:ext cx="250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0114381-3FDD-4B41-BF9E-2A587EECB977}"/>
                    </a:ext>
                  </a:extLst>
                </p14:cNvPr>
                <p14:cNvContentPartPr/>
                <p14:nvPr/>
              </p14:nvContentPartPr>
              <p14:xfrm>
                <a:off x="8263494" y="5443585"/>
                <a:ext cx="113760" cy="331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0114381-3FDD-4B41-BF9E-2A587EECB9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54854" y="5434585"/>
                  <a:ext cx="131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8022D3E-B9FB-4B50-BB56-03F712BA76DD}"/>
                    </a:ext>
                  </a:extLst>
                </p14:cNvPr>
                <p14:cNvContentPartPr/>
                <p14:nvPr/>
              </p14:nvContentPartPr>
              <p14:xfrm>
                <a:off x="8748054" y="5154145"/>
                <a:ext cx="104040" cy="1695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8022D3E-B9FB-4B50-BB56-03F712BA76D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39414" y="5145505"/>
                  <a:ext cx="121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B833322-C9FB-4BB6-AA54-2F072EF817F7}"/>
                    </a:ext>
                  </a:extLst>
                </p14:cNvPr>
                <p14:cNvContentPartPr/>
                <p14:nvPr/>
              </p14:nvContentPartPr>
              <p14:xfrm>
                <a:off x="8912574" y="5188705"/>
                <a:ext cx="228240" cy="153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B833322-C9FB-4BB6-AA54-2F072EF817F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03934" y="5179705"/>
                  <a:ext cx="245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D0948A4-6C2A-4CBC-812D-0EA7AB7E76A6}"/>
                    </a:ext>
                  </a:extLst>
                </p14:cNvPr>
                <p14:cNvContentPartPr/>
                <p14:nvPr/>
              </p14:nvContentPartPr>
              <p14:xfrm>
                <a:off x="9256374" y="5268265"/>
                <a:ext cx="184320" cy="226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D0948A4-6C2A-4CBC-812D-0EA7AB7E76A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47734" y="5259265"/>
                  <a:ext cx="201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CF408157-F984-4FE7-B1D8-E55C54FC66F4}"/>
                    </a:ext>
                  </a:extLst>
                </p14:cNvPr>
                <p14:cNvContentPartPr/>
                <p14:nvPr/>
              </p14:nvContentPartPr>
              <p14:xfrm>
                <a:off x="9586134" y="5137225"/>
                <a:ext cx="267840" cy="176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CF408157-F984-4FE7-B1D8-E55C54FC66F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77134" y="5128585"/>
                  <a:ext cx="285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BEFFD03-D386-45C9-A188-234A9F648D6A}"/>
                    </a:ext>
                  </a:extLst>
                </p14:cNvPr>
                <p14:cNvContentPartPr/>
                <p14:nvPr/>
              </p14:nvContentPartPr>
              <p14:xfrm>
                <a:off x="8636814" y="5470585"/>
                <a:ext cx="1305720" cy="51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BEFFD03-D386-45C9-A188-234A9F648D6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28174" y="5461585"/>
                  <a:ext cx="1323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1D31AB6-D65A-4DF0-9C08-C2D9FC111719}"/>
                    </a:ext>
                  </a:extLst>
                </p14:cNvPr>
                <p14:cNvContentPartPr/>
                <p14:nvPr/>
              </p14:nvContentPartPr>
              <p14:xfrm>
                <a:off x="8959734" y="5703505"/>
                <a:ext cx="246960" cy="1407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1D31AB6-D65A-4DF0-9C08-C2D9FC1117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51094" y="5694865"/>
                  <a:ext cx="264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905099E-6AB1-453E-80CD-411D4A70A57F}"/>
                    </a:ext>
                  </a:extLst>
                </p14:cNvPr>
                <p14:cNvContentPartPr/>
                <p14:nvPr/>
              </p14:nvContentPartPr>
              <p14:xfrm>
                <a:off x="9342774" y="5676865"/>
                <a:ext cx="210240" cy="1364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905099E-6AB1-453E-80CD-411D4A70A57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33774" y="5667865"/>
                  <a:ext cx="227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C63F72C-DEDF-4A69-AD89-92FBC4A4C84D}"/>
                    </a:ext>
                  </a:extLst>
                </p14:cNvPr>
                <p14:cNvContentPartPr/>
                <p14:nvPr/>
              </p14:nvContentPartPr>
              <p14:xfrm>
                <a:off x="10144134" y="5474905"/>
                <a:ext cx="180720" cy="16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C63F72C-DEDF-4A69-AD89-92FBC4A4C84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35494" y="5465905"/>
                  <a:ext cx="198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B87EFA5E-2F0F-400D-8A4F-FF88FCEEEB01}"/>
                    </a:ext>
                  </a:extLst>
                </p14:cNvPr>
                <p14:cNvContentPartPr/>
                <p14:nvPr/>
              </p14:nvContentPartPr>
              <p14:xfrm>
                <a:off x="10189854" y="5566705"/>
                <a:ext cx="104760" cy="118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B87EFA5E-2F0F-400D-8A4F-FF88FCEEEB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81214" y="5558065"/>
                  <a:ext cx="122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0DD2B9A-8FE7-41B5-8686-DF82485E9BD7}"/>
                    </a:ext>
                  </a:extLst>
                </p14:cNvPr>
                <p14:cNvContentPartPr/>
                <p14:nvPr/>
              </p14:nvContentPartPr>
              <p14:xfrm>
                <a:off x="10584774" y="5308225"/>
                <a:ext cx="254160" cy="2894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0DD2B9A-8FE7-41B5-8686-DF82485E9BD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75774" y="5299225"/>
                  <a:ext cx="271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E39DB13-A383-4DD2-89A9-239D1CAC6B7C}"/>
                    </a:ext>
                  </a:extLst>
                </p14:cNvPr>
                <p14:cNvContentPartPr/>
                <p14:nvPr/>
              </p14:nvContentPartPr>
              <p14:xfrm>
                <a:off x="10958094" y="5452945"/>
                <a:ext cx="333720" cy="111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E39DB13-A383-4DD2-89A9-239D1CAC6B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949454" y="5444305"/>
                  <a:ext cx="351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E421220A-2B52-4EEE-8E5A-66947E6A68B3}"/>
                    </a:ext>
                  </a:extLst>
                </p14:cNvPr>
                <p14:cNvContentPartPr/>
                <p14:nvPr/>
              </p14:nvContentPartPr>
              <p14:xfrm>
                <a:off x="11451294" y="5312185"/>
                <a:ext cx="225000" cy="2113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E421220A-2B52-4EEE-8E5A-66947E6A68B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442654" y="5303545"/>
                  <a:ext cx="2426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AA7B9BEC-3441-4C3D-A937-42DBCE24FCF1}"/>
              </a:ext>
            </a:extLst>
          </p:cNvPr>
          <p:cNvGrpSpPr/>
          <p:nvPr/>
        </p:nvGrpSpPr>
        <p:grpSpPr>
          <a:xfrm>
            <a:off x="2654334" y="1018105"/>
            <a:ext cx="590040" cy="382680"/>
            <a:chOff x="2654334" y="1018105"/>
            <a:chExt cx="59004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DBF332B-4418-4687-9F9C-92D9F10D0ED2}"/>
                    </a:ext>
                  </a:extLst>
                </p14:cNvPr>
                <p14:cNvContentPartPr/>
                <p14:nvPr/>
              </p14:nvContentPartPr>
              <p14:xfrm>
                <a:off x="2654334" y="1018105"/>
                <a:ext cx="201240" cy="1231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DBF332B-4418-4687-9F9C-92D9F10D0ED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45694" y="1009465"/>
                  <a:ext cx="218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56706AF-7D00-4436-92BE-54746EFAD441}"/>
                    </a:ext>
                  </a:extLst>
                </p14:cNvPr>
                <p14:cNvContentPartPr/>
                <p14:nvPr/>
              </p14:nvContentPartPr>
              <p14:xfrm>
                <a:off x="2846574" y="1226185"/>
                <a:ext cx="138960" cy="1407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56706AF-7D00-4436-92BE-54746EFAD44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837574" y="1217545"/>
                  <a:ext cx="156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4CF66C7-027A-41A1-AD83-D13066BA0954}"/>
                    </a:ext>
                  </a:extLst>
                </p14:cNvPr>
                <p14:cNvContentPartPr/>
                <p14:nvPr/>
              </p14:nvContentPartPr>
              <p14:xfrm>
                <a:off x="3085254" y="1283425"/>
                <a:ext cx="19080" cy="788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64CF66C7-027A-41A1-AD83-D13066BA095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76254" y="1274785"/>
                  <a:ext cx="36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A1DDBFB-3632-4D26-B8A4-A52DC4EC28C1}"/>
                    </a:ext>
                  </a:extLst>
                </p14:cNvPr>
                <p14:cNvContentPartPr/>
                <p14:nvPr/>
              </p14:nvContentPartPr>
              <p14:xfrm>
                <a:off x="3015774" y="1280545"/>
                <a:ext cx="164160" cy="1000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A1DDBFB-3632-4D26-B8A4-A52DC4EC28C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007134" y="1271905"/>
                  <a:ext cx="181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19DBE577-6BC9-4AE2-9C02-19E0C7DD5F8A}"/>
                    </a:ext>
                  </a:extLst>
                </p14:cNvPr>
                <p14:cNvContentPartPr/>
                <p14:nvPr/>
              </p14:nvContentPartPr>
              <p14:xfrm>
                <a:off x="3226374" y="1342825"/>
                <a:ext cx="18000" cy="579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19DBE577-6BC9-4AE2-9C02-19E0C7DD5F8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217374" y="1333825"/>
                  <a:ext cx="356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EA888838-1244-48BD-94BD-51B361989F03}"/>
              </a:ext>
            </a:extLst>
          </p:cNvPr>
          <p:cNvGrpSpPr/>
          <p:nvPr/>
        </p:nvGrpSpPr>
        <p:grpSpPr>
          <a:xfrm>
            <a:off x="4650174" y="2740345"/>
            <a:ext cx="884880" cy="209160"/>
            <a:chOff x="4650174" y="2740345"/>
            <a:chExt cx="88488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1308D7E-8042-42D5-9FA8-27A4D14085BB}"/>
                    </a:ext>
                  </a:extLst>
                </p14:cNvPr>
                <p14:cNvContentPartPr/>
                <p14:nvPr/>
              </p14:nvContentPartPr>
              <p14:xfrm>
                <a:off x="4650174" y="2765185"/>
                <a:ext cx="159840" cy="914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1308D7E-8042-42D5-9FA8-27A4D14085B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41174" y="2756185"/>
                  <a:ext cx="177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FFD5BF6-8813-4CE9-A765-0CD80EFB7C34}"/>
                    </a:ext>
                  </a:extLst>
                </p14:cNvPr>
                <p14:cNvContentPartPr/>
                <p14:nvPr/>
              </p14:nvContentPartPr>
              <p14:xfrm>
                <a:off x="5005134" y="2740345"/>
                <a:ext cx="232920" cy="1702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FFD5BF6-8813-4CE9-A765-0CD80EFB7C3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96134" y="2731705"/>
                  <a:ext cx="25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D73EA13-44EF-4495-B1C7-1DAF7D5FFA75}"/>
                    </a:ext>
                  </a:extLst>
                </p14:cNvPr>
                <p14:cNvContentPartPr/>
                <p14:nvPr/>
              </p14:nvContentPartPr>
              <p14:xfrm>
                <a:off x="5346774" y="2844025"/>
                <a:ext cx="25200" cy="752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D73EA13-44EF-4495-B1C7-1DAF7D5FFA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37774" y="2835025"/>
                  <a:ext cx="42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17DAA95-1E58-432E-8624-D800936D3B2C}"/>
                    </a:ext>
                  </a:extLst>
                </p14:cNvPr>
                <p14:cNvContentPartPr/>
                <p14:nvPr/>
              </p14:nvContentPartPr>
              <p14:xfrm>
                <a:off x="5275134" y="2801185"/>
                <a:ext cx="259920" cy="1483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17DAA95-1E58-432E-8624-D800936D3B2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66134" y="2792185"/>
                  <a:ext cx="2775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82C67076-ACCD-40E4-B7EF-B9221933FCC1}"/>
              </a:ext>
            </a:extLst>
          </p:cNvPr>
          <p:cNvGrpSpPr/>
          <p:nvPr/>
        </p:nvGrpSpPr>
        <p:grpSpPr>
          <a:xfrm>
            <a:off x="7804494" y="393865"/>
            <a:ext cx="3413520" cy="475560"/>
            <a:chOff x="7804494" y="393865"/>
            <a:chExt cx="341352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8F9EF8C-D7CD-4C43-AEE6-17BC24D63B24}"/>
                    </a:ext>
                  </a:extLst>
                </p14:cNvPr>
                <p14:cNvContentPartPr/>
                <p14:nvPr/>
              </p14:nvContentPartPr>
              <p14:xfrm>
                <a:off x="7804494" y="537505"/>
                <a:ext cx="321840" cy="2300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8F9EF8C-D7CD-4C43-AEE6-17BC24D63B2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95494" y="528505"/>
                  <a:ext cx="339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CD03C79A-3282-4D7F-B3DA-1AEDF3922925}"/>
                    </a:ext>
                  </a:extLst>
                </p14:cNvPr>
                <p14:cNvContentPartPr/>
                <p14:nvPr/>
              </p14:nvContentPartPr>
              <p14:xfrm>
                <a:off x="8278974" y="641545"/>
                <a:ext cx="208080" cy="1558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CD03C79A-3282-4D7F-B3DA-1AEDF392292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269974" y="632545"/>
                  <a:ext cx="225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BCF99F92-BAC4-4906-9E68-1D32A4CDF209}"/>
                    </a:ext>
                  </a:extLst>
                </p14:cNvPr>
                <p14:cNvContentPartPr/>
                <p14:nvPr/>
              </p14:nvContentPartPr>
              <p14:xfrm>
                <a:off x="8588214" y="745585"/>
                <a:ext cx="213480" cy="1238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BCF99F92-BAC4-4906-9E68-1D32A4CDF20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79574" y="736945"/>
                  <a:ext cx="231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A306BABA-DB20-4EE6-AD8D-EB3C6296C612}"/>
                    </a:ext>
                  </a:extLst>
                </p14:cNvPr>
                <p14:cNvContentPartPr/>
                <p14:nvPr/>
              </p14:nvContentPartPr>
              <p14:xfrm>
                <a:off x="8939214" y="578905"/>
                <a:ext cx="219960" cy="280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A306BABA-DB20-4EE6-AD8D-EB3C6296C6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30574" y="569905"/>
                  <a:ext cx="237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F465D1D-0159-49D3-87CA-C2F7E48E397C}"/>
                    </a:ext>
                  </a:extLst>
                </p14:cNvPr>
                <p14:cNvContentPartPr/>
                <p14:nvPr/>
              </p14:nvContentPartPr>
              <p14:xfrm>
                <a:off x="9011934" y="651625"/>
                <a:ext cx="145440" cy="151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F465D1D-0159-49D3-87CA-C2F7E48E397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02934" y="642625"/>
                  <a:ext cx="163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4F32B7E-7534-4875-8DB0-CEA344C75F25}"/>
                    </a:ext>
                  </a:extLst>
                </p14:cNvPr>
                <p14:cNvContentPartPr/>
                <p14:nvPr/>
              </p14:nvContentPartPr>
              <p14:xfrm>
                <a:off x="9337374" y="468025"/>
                <a:ext cx="278280" cy="2372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4F32B7E-7534-4875-8DB0-CEA344C75F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328374" y="459025"/>
                  <a:ext cx="295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D43A06E8-934A-4164-B363-F2295EB1C22E}"/>
                    </a:ext>
                  </a:extLst>
                </p14:cNvPr>
                <p14:cNvContentPartPr/>
                <p14:nvPr/>
              </p14:nvContentPartPr>
              <p14:xfrm>
                <a:off x="9757494" y="687625"/>
                <a:ext cx="12240" cy="1670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D43A06E8-934A-4164-B363-F2295EB1C22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748854" y="678985"/>
                  <a:ext cx="29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F8A8A7E9-A11D-4A3A-9D74-48D3EAEB8F66}"/>
                    </a:ext>
                  </a:extLst>
                </p14:cNvPr>
                <p14:cNvContentPartPr/>
                <p14:nvPr/>
              </p14:nvContentPartPr>
              <p14:xfrm>
                <a:off x="9853614" y="704185"/>
                <a:ext cx="118800" cy="1335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F8A8A7E9-A11D-4A3A-9D74-48D3EAEB8F6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44614" y="695185"/>
                  <a:ext cx="136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DB3ED31-DE8B-413C-AD32-6CCF7F047C63}"/>
                    </a:ext>
                  </a:extLst>
                </p14:cNvPr>
                <p14:cNvContentPartPr/>
                <p14:nvPr/>
              </p14:nvContentPartPr>
              <p14:xfrm>
                <a:off x="10179054" y="496465"/>
                <a:ext cx="27000" cy="1447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DB3ED31-DE8B-413C-AD32-6CCF7F047C6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170414" y="487465"/>
                  <a:ext cx="44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5EBFDF1-83A7-42D4-867A-84651C77A786}"/>
                    </a:ext>
                  </a:extLst>
                </p14:cNvPr>
                <p14:cNvContentPartPr/>
                <p14:nvPr/>
              </p14:nvContentPartPr>
              <p14:xfrm>
                <a:off x="10124334" y="601945"/>
                <a:ext cx="130320" cy="39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5EBFDF1-83A7-42D4-867A-84651C77A78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115334" y="593305"/>
                  <a:ext cx="147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636FC137-4A57-43BC-9618-708C360EBD2A}"/>
                    </a:ext>
                  </a:extLst>
                </p14:cNvPr>
                <p14:cNvContentPartPr/>
                <p14:nvPr/>
              </p14:nvContentPartPr>
              <p14:xfrm>
                <a:off x="10440414" y="393865"/>
                <a:ext cx="303840" cy="2757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636FC137-4A57-43BC-9618-708C360EBD2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431414" y="385225"/>
                  <a:ext cx="321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CDA76DB-F1B6-44DA-9A9C-0B213BF0DDCD}"/>
                    </a:ext>
                  </a:extLst>
                </p14:cNvPr>
                <p14:cNvContentPartPr/>
                <p14:nvPr/>
              </p14:nvContentPartPr>
              <p14:xfrm>
                <a:off x="10876374" y="610225"/>
                <a:ext cx="25560" cy="781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CDA76DB-F1B6-44DA-9A9C-0B213BF0DDC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867734" y="601225"/>
                  <a:ext cx="43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90000EF-BDC7-4931-9C84-DA7860222BBC}"/>
                    </a:ext>
                  </a:extLst>
                </p14:cNvPr>
                <p14:cNvContentPartPr/>
                <p14:nvPr/>
              </p14:nvContentPartPr>
              <p14:xfrm>
                <a:off x="10744974" y="552625"/>
                <a:ext cx="304200" cy="1702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90000EF-BDC7-4931-9C84-DA7860222BB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736334" y="543985"/>
                  <a:ext cx="321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43C94F61-E8F1-4683-8351-5F4254E4C436}"/>
                    </a:ext>
                  </a:extLst>
                </p14:cNvPr>
                <p14:cNvContentPartPr/>
                <p14:nvPr/>
              </p14:nvContentPartPr>
              <p14:xfrm>
                <a:off x="11136654" y="676105"/>
                <a:ext cx="81360" cy="1346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43C94F61-E8F1-4683-8351-5F4254E4C43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27654" y="667105"/>
                  <a:ext cx="99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57B8B35C-1364-4677-98F3-532DCD058B8B}"/>
              </a:ext>
            </a:extLst>
          </p:cNvPr>
          <p:cNvGrpSpPr/>
          <p:nvPr/>
        </p:nvGrpSpPr>
        <p:grpSpPr>
          <a:xfrm>
            <a:off x="370494" y="229705"/>
            <a:ext cx="6932160" cy="4295880"/>
            <a:chOff x="370494" y="229705"/>
            <a:chExt cx="6932160" cy="42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DA252110-54D6-4CE2-A502-0318B26799C8}"/>
                    </a:ext>
                  </a:extLst>
                </p14:cNvPr>
                <p14:cNvContentPartPr/>
                <p14:nvPr/>
              </p14:nvContentPartPr>
              <p14:xfrm>
                <a:off x="370494" y="229705"/>
                <a:ext cx="6932160" cy="41734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DA252110-54D6-4CE2-A502-0318B26799C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1494" y="220705"/>
                  <a:ext cx="6949800" cy="41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D82FC01-2D2D-4390-810E-30D9E5690B57}"/>
                    </a:ext>
                  </a:extLst>
                </p14:cNvPr>
                <p14:cNvContentPartPr/>
                <p14:nvPr/>
              </p14:nvContentPartPr>
              <p14:xfrm>
                <a:off x="6974334" y="4366465"/>
                <a:ext cx="280440" cy="1591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D82FC01-2D2D-4390-810E-30D9E5690B5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65334" y="4357825"/>
                  <a:ext cx="2980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3C33F847-8E85-4CC2-A794-2CA74F4F9B76}"/>
              </a:ext>
            </a:extLst>
          </p:cNvPr>
          <p:cNvGrpSpPr/>
          <p:nvPr/>
        </p:nvGrpSpPr>
        <p:grpSpPr>
          <a:xfrm>
            <a:off x="6791454" y="4744105"/>
            <a:ext cx="471960" cy="301680"/>
            <a:chOff x="6791454" y="4744105"/>
            <a:chExt cx="47196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05009BC-6116-4041-AD9E-DFF399F66C0E}"/>
                    </a:ext>
                  </a:extLst>
                </p14:cNvPr>
                <p14:cNvContentPartPr/>
                <p14:nvPr/>
              </p14:nvContentPartPr>
              <p14:xfrm>
                <a:off x="7037694" y="4826185"/>
                <a:ext cx="129600" cy="1065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05009BC-6116-4041-AD9E-DFF399F66C0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28694" y="4817545"/>
                  <a:ext cx="147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D431DD51-1291-4BDD-A2AC-341FDB79266D}"/>
                    </a:ext>
                  </a:extLst>
                </p14:cNvPr>
                <p14:cNvContentPartPr/>
                <p14:nvPr/>
              </p14:nvContentPartPr>
              <p14:xfrm>
                <a:off x="7017894" y="4809625"/>
                <a:ext cx="60840" cy="1317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D431DD51-1291-4BDD-A2AC-341FDB79266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09254" y="4800985"/>
                  <a:ext cx="78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D5135D2-17E4-4BF5-B42E-9D62750CA182}"/>
                    </a:ext>
                  </a:extLst>
                </p14:cNvPr>
                <p14:cNvContentPartPr/>
                <p14:nvPr/>
              </p14:nvContentPartPr>
              <p14:xfrm>
                <a:off x="6914934" y="4889185"/>
                <a:ext cx="243000" cy="151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D5135D2-17E4-4BF5-B42E-9D62750CA18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06294" y="4880185"/>
                  <a:ext cx="260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20D074A8-F7AC-445B-AAD8-71C564450C9A}"/>
                    </a:ext>
                  </a:extLst>
                </p14:cNvPr>
                <p14:cNvContentPartPr/>
                <p14:nvPr/>
              </p14:nvContentPartPr>
              <p14:xfrm>
                <a:off x="6791454" y="4744105"/>
                <a:ext cx="471960" cy="3016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20D074A8-F7AC-445B-AAD8-71C564450C9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782454" y="4735465"/>
                  <a:ext cx="48960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58E888DB-2316-4498-95F2-6A3F97EDC014}"/>
              </a:ext>
            </a:extLst>
          </p:cNvPr>
          <p:cNvGrpSpPr/>
          <p:nvPr/>
        </p:nvGrpSpPr>
        <p:grpSpPr>
          <a:xfrm>
            <a:off x="1854" y="6143785"/>
            <a:ext cx="433440" cy="323640"/>
            <a:chOff x="1854" y="6143785"/>
            <a:chExt cx="43344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318609B9-B7C8-430A-87D0-9079A6E6AB89}"/>
                    </a:ext>
                  </a:extLst>
                </p14:cNvPr>
                <p14:cNvContentPartPr/>
                <p14:nvPr/>
              </p14:nvContentPartPr>
              <p14:xfrm>
                <a:off x="134694" y="6226225"/>
                <a:ext cx="95040" cy="1537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318609B9-B7C8-430A-87D0-9079A6E6AB8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5694" y="6217225"/>
                  <a:ext cx="11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CED3FD62-EDD7-4C86-8C7E-2C50FDA295A9}"/>
                    </a:ext>
                  </a:extLst>
                </p14:cNvPr>
                <p14:cNvContentPartPr/>
                <p14:nvPr/>
              </p14:nvContentPartPr>
              <p14:xfrm>
                <a:off x="141534" y="6237025"/>
                <a:ext cx="59400" cy="1263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CED3FD62-EDD7-4C86-8C7E-2C50FDA295A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2534" y="6228385"/>
                  <a:ext cx="77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1BB0F23-48B2-48D4-A769-CA21B3179255}"/>
                    </a:ext>
                  </a:extLst>
                </p14:cNvPr>
                <p14:cNvContentPartPr/>
                <p14:nvPr/>
              </p14:nvContentPartPr>
              <p14:xfrm>
                <a:off x="103014" y="6274105"/>
                <a:ext cx="184680" cy="709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1BB0F23-48B2-48D4-A769-CA21B317925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374" y="6265465"/>
                  <a:ext cx="202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2C45F785-1CA4-489D-9F01-B07F5FA8B448}"/>
                    </a:ext>
                  </a:extLst>
                </p14:cNvPr>
                <p14:cNvContentPartPr/>
                <p14:nvPr/>
              </p14:nvContentPartPr>
              <p14:xfrm>
                <a:off x="1854" y="6143785"/>
                <a:ext cx="433440" cy="3236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2C45F785-1CA4-489D-9F01-B07F5FA8B44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-6786" y="6135145"/>
                  <a:ext cx="45108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6D267C8F-1749-411C-8CED-1415AC1944FF}"/>
              </a:ext>
            </a:extLst>
          </p:cNvPr>
          <p:cNvGrpSpPr/>
          <p:nvPr/>
        </p:nvGrpSpPr>
        <p:grpSpPr>
          <a:xfrm>
            <a:off x="770454" y="6309745"/>
            <a:ext cx="432720" cy="190080"/>
            <a:chOff x="770454" y="6309745"/>
            <a:chExt cx="43272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7313A206-AC01-4229-9B8F-4CBF4BEFE078}"/>
                    </a:ext>
                  </a:extLst>
                </p14:cNvPr>
                <p14:cNvContentPartPr/>
                <p14:nvPr/>
              </p14:nvContentPartPr>
              <p14:xfrm>
                <a:off x="770454" y="6323065"/>
                <a:ext cx="86760" cy="1767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7313A206-AC01-4229-9B8F-4CBF4BEFE07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1814" y="6314065"/>
                  <a:ext cx="104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44CD7E6-D9EB-4F3E-932B-9F3C2732BE06}"/>
                    </a:ext>
                  </a:extLst>
                </p14:cNvPr>
                <p14:cNvContentPartPr/>
                <p14:nvPr/>
              </p14:nvContentPartPr>
              <p14:xfrm>
                <a:off x="987534" y="6309745"/>
                <a:ext cx="215640" cy="1864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44CD7E6-D9EB-4F3E-932B-9F3C2732BE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78894" y="6300745"/>
                  <a:ext cx="2332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3C30B751-8970-4B9B-92D4-0605483D146D}"/>
              </a:ext>
            </a:extLst>
          </p:cNvPr>
          <p:cNvGrpSpPr/>
          <p:nvPr/>
        </p:nvGrpSpPr>
        <p:grpSpPr>
          <a:xfrm>
            <a:off x="1499454" y="6362665"/>
            <a:ext cx="325440" cy="136080"/>
            <a:chOff x="1499454" y="6362665"/>
            <a:chExt cx="32544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CFF8ABFA-ECE0-4759-93D4-63B891180912}"/>
                    </a:ext>
                  </a:extLst>
                </p14:cNvPr>
                <p14:cNvContentPartPr/>
                <p14:nvPr/>
              </p14:nvContentPartPr>
              <p14:xfrm>
                <a:off x="1499454" y="6362665"/>
                <a:ext cx="294840" cy="223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CFF8ABFA-ECE0-4759-93D4-63B89118091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490814" y="6353665"/>
                  <a:ext cx="312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D3C202C-8F7A-4F27-9BA8-56E8A724D881}"/>
                    </a:ext>
                  </a:extLst>
                </p14:cNvPr>
                <p14:cNvContentPartPr/>
                <p14:nvPr/>
              </p14:nvContentPartPr>
              <p14:xfrm>
                <a:off x="1599174" y="6475345"/>
                <a:ext cx="225720" cy="234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D3C202C-8F7A-4F27-9BA8-56E8A724D88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590174" y="6466705"/>
                  <a:ext cx="2433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15528DD2-21D3-4310-8AB7-E76FB1BD79A9}"/>
                  </a:ext>
                </a:extLst>
              </p14:cNvPr>
              <p14:cNvContentPartPr/>
              <p14:nvPr/>
            </p14:nvContentPartPr>
            <p14:xfrm>
              <a:off x="2190294" y="6393625"/>
              <a:ext cx="214560" cy="11520"/>
            </p14:xfrm>
          </p:contentPart>
        </mc:Choice>
        <mc:Fallback xmlns=""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15528DD2-21D3-4310-8AB7-E76FB1BD79A9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181294" y="6384625"/>
                <a:ext cx="23220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CD677B-AD45-4655-816C-47018CE63E28}"/>
              </a:ext>
            </a:extLst>
          </p:cNvPr>
          <p:cNvGrpSpPr/>
          <p:nvPr/>
        </p:nvGrpSpPr>
        <p:grpSpPr>
          <a:xfrm>
            <a:off x="2665134" y="6212905"/>
            <a:ext cx="1871280" cy="318600"/>
            <a:chOff x="2665134" y="6212905"/>
            <a:chExt cx="187128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EFBA63F-3ED8-4427-AD86-85CC96A8B79A}"/>
                    </a:ext>
                  </a:extLst>
                </p14:cNvPr>
                <p14:cNvContentPartPr/>
                <p14:nvPr/>
              </p14:nvContentPartPr>
              <p14:xfrm>
                <a:off x="2665134" y="6229465"/>
                <a:ext cx="256320" cy="2196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EFBA63F-3ED8-4427-AD86-85CC96A8B7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56494" y="6220465"/>
                  <a:ext cx="273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FFDB312-0C53-4A9C-823A-CC27922FD16C}"/>
                    </a:ext>
                  </a:extLst>
                </p14:cNvPr>
                <p14:cNvContentPartPr/>
                <p14:nvPr/>
              </p14:nvContentPartPr>
              <p14:xfrm>
                <a:off x="3025854" y="6300745"/>
                <a:ext cx="234000" cy="1645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FFDB312-0C53-4A9C-823A-CC27922FD16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016854" y="6291745"/>
                  <a:ext cx="251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FDD9DA0-9E97-41F1-B88F-6431C10DE8F6}"/>
                    </a:ext>
                  </a:extLst>
                </p14:cNvPr>
                <p14:cNvContentPartPr/>
                <p14:nvPr/>
              </p14:nvContentPartPr>
              <p14:xfrm>
                <a:off x="3337254" y="6396865"/>
                <a:ext cx="190800" cy="134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FDD9DA0-9E97-41F1-B88F-6431C10DE8F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28254" y="6387865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184188B-8030-4D57-B442-2EAF71B1CF49}"/>
                    </a:ext>
                  </a:extLst>
                </p14:cNvPr>
                <p14:cNvContentPartPr/>
                <p14:nvPr/>
              </p14:nvContentPartPr>
              <p14:xfrm>
                <a:off x="3700134" y="6403705"/>
                <a:ext cx="46800" cy="180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184188B-8030-4D57-B442-2EAF71B1CF4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91494" y="6395065"/>
                  <a:ext cx="64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64D1500C-54FE-4B77-8EAF-CFF616F16A05}"/>
                    </a:ext>
                  </a:extLst>
                </p14:cNvPr>
                <p14:cNvContentPartPr/>
                <p14:nvPr/>
              </p14:nvContentPartPr>
              <p14:xfrm>
                <a:off x="3929094" y="6256465"/>
                <a:ext cx="259200" cy="2062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64D1500C-54FE-4B77-8EAF-CFF616F16A0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920454" y="6247465"/>
                  <a:ext cx="276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AAE5CCF-2254-4379-A624-6A9C71849CCE}"/>
                    </a:ext>
                  </a:extLst>
                </p14:cNvPr>
                <p14:cNvContentPartPr/>
                <p14:nvPr/>
              </p14:nvContentPartPr>
              <p14:xfrm>
                <a:off x="4325454" y="6212905"/>
                <a:ext cx="210960" cy="1926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AAE5CCF-2254-4379-A624-6A9C71849CC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16814" y="6203905"/>
                  <a:ext cx="2286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76B8C503-82E6-4AF1-8EF0-56FB39D0F2AD}"/>
              </a:ext>
            </a:extLst>
          </p:cNvPr>
          <p:cNvGrpSpPr/>
          <p:nvPr/>
        </p:nvGrpSpPr>
        <p:grpSpPr>
          <a:xfrm>
            <a:off x="4872294" y="6251425"/>
            <a:ext cx="207360" cy="143640"/>
            <a:chOff x="4872294" y="6251425"/>
            <a:chExt cx="2073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B99C2AB-FB66-41C0-AAE9-295123571686}"/>
                    </a:ext>
                  </a:extLst>
                </p14:cNvPr>
                <p14:cNvContentPartPr/>
                <p14:nvPr/>
              </p14:nvContentPartPr>
              <p14:xfrm>
                <a:off x="4959774" y="6251425"/>
                <a:ext cx="9720" cy="1436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B99C2AB-FB66-41C0-AAE9-295123571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50774" y="6242425"/>
                  <a:ext cx="27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3F3CBAF8-D595-4B60-9C34-75BE6DF98A81}"/>
                    </a:ext>
                  </a:extLst>
                </p14:cNvPr>
                <p14:cNvContentPartPr/>
                <p14:nvPr/>
              </p14:nvContentPartPr>
              <p14:xfrm>
                <a:off x="4872294" y="6335305"/>
                <a:ext cx="207360" cy="205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3F3CBAF8-D595-4B60-9C34-75BE6DF98A8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863654" y="6326305"/>
                  <a:ext cx="2250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56F07FAB-89BE-4D05-B391-0791F0E7913D}"/>
              </a:ext>
            </a:extLst>
          </p:cNvPr>
          <p:cNvGrpSpPr/>
          <p:nvPr/>
        </p:nvGrpSpPr>
        <p:grpSpPr>
          <a:xfrm>
            <a:off x="5355414" y="6248185"/>
            <a:ext cx="568800" cy="229680"/>
            <a:chOff x="5355414" y="6248185"/>
            <a:chExt cx="56880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8E791F60-6C56-48E2-A042-FC752654DF93}"/>
                    </a:ext>
                  </a:extLst>
                </p14:cNvPr>
                <p14:cNvContentPartPr/>
                <p14:nvPr/>
              </p14:nvContentPartPr>
              <p14:xfrm>
                <a:off x="5355414" y="6248185"/>
                <a:ext cx="242280" cy="1951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8E791F60-6C56-48E2-A042-FC752654DF9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46414" y="6239545"/>
                  <a:ext cx="259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B553D3A-7CC8-4E3B-8B62-B5901E030CF6}"/>
                    </a:ext>
                  </a:extLst>
                </p14:cNvPr>
                <p14:cNvContentPartPr/>
                <p14:nvPr/>
              </p14:nvContentPartPr>
              <p14:xfrm>
                <a:off x="5709654" y="6294625"/>
                <a:ext cx="214560" cy="1832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B553D3A-7CC8-4E3B-8B62-B5901E030CF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01014" y="6285625"/>
                  <a:ext cx="2322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1E098580-997A-4293-9A1E-96D70FD9B1DE}"/>
              </a:ext>
            </a:extLst>
          </p:cNvPr>
          <p:cNvGrpSpPr/>
          <p:nvPr/>
        </p:nvGrpSpPr>
        <p:grpSpPr>
          <a:xfrm>
            <a:off x="6297894" y="6294265"/>
            <a:ext cx="387360" cy="202320"/>
            <a:chOff x="6297894" y="6294265"/>
            <a:chExt cx="38736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734BBD93-A75E-4BFB-BD9C-1E9A7133209A}"/>
                    </a:ext>
                  </a:extLst>
                </p14:cNvPr>
                <p14:cNvContentPartPr/>
                <p14:nvPr/>
              </p14:nvContentPartPr>
              <p14:xfrm>
                <a:off x="6297894" y="6392905"/>
                <a:ext cx="241200" cy="86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734BBD93-A75E-4BFB-BD9C-1E9A7133209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88894" y="6383905"/>
                  <a:ext cx="258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F377C727-AA3F-4C6C-92E0-A3B76ADCDE9D}"/>
                    </a:ext>
                  </a:extLst>
                </p14:cNvPr>
                <p14:cNvContentPartPr/>
                <p14:nvPr/>
              </p14:nvContentPartPr>
              <p14:xfrm>
                <a:off x="6553854" y="6294265"/>
                <a:ext cx="131400" cy="2023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F377C727-AA3F-4C6C-92E0-A3B76ADCDE9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544854" y="6285625"/>
                  <a:ext cx="1490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B56777CC-F354-4ED3-945A-B637D8C4FEE8}"/>
              </a:ext>
            </a:extLst>
          </p:cNvPr>
          <p:cNvGrpSpPr/>
          <p:nvPr/>
        </p:nvGrpSpPr>
        <p:grpSpPr>
          <a:xfrm>
            <a:off x="7091694" y="6205705"/>
            <a:ext cx="1385640" cy="433440"/>
            <a:chOff x="7091694" y="6205705"/>
            <a:chExt cx="138564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10370D78-7508-4CA3-804F-45C8317EE40B}"/>
                    </a:ext>
                  </a:extLst>
                </p14:cNvPr>
                <p14:cNvContentPartPr/>
                <p14:nvPr/>
              </p14:nvContentPartPr>
              <p14:xfrm>
                <a:off x="7091694" y="6205705"/>
                <a:ext cx="273960" cy="2750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10370D78-7508-4CA3-804F-45C8317EE40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83054" y="6197065"/>
                  <a:ext cx="291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CF644B2-A1A6-4A1C-8081-2500886BCBDD}"/>
                    </a:ext>
                  </a:extLst>
                </p14:cNvPr>
                <p14:cNvContentPartPr/>
                <p14:nvPr/>
              </p14:nvContentPartPr>
              <p14:xfrm>
                <a:off x="7462854" y="6344665"/>
                <a:ext cx="218160" cy="2001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CF644B2-A1A6-4A1C-8081-2500886BCBD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53854" y="6335665"/>
                  <a:ext cx="235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A61DAD6-30B1-4826-A36B-5DBDFC9978B7}"/>
                    </a:ext>
                  </a:extLst>
                </p14:cNvPr>
                <p14:cNvContentPartPr/>
                <p14:nvPr/>
              </p14:nvContentPartPr>
              <p14:xfrm>
                <a:off x="7777854" y="6481825"/>
                <a:ext cx="237600" cy="1573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A61DAD6-30B1-4826-A36B-5DBDFC9978B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68854" y="6472825"/>
                  <a:ext cx="255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5F0CB830-B1D5-4183-A84D-C99FAFB59662}"/>
                    </a:ext>
                  </a:extLst>
                </p14:cNvPr>
                <p14:cNvContentPartPr/>
                <p14:nvPr/>
              </p14:nvContentPartPr>
              <p14:xfrm>
                <a:off x="8236134" y="6431425"/>
                <a:ext cx="235440" cy="50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5F0CB830-B1D5-4183-A84D-C99FAFB5966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27134" y="6422785"/>
                  <a:ext cx="253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B0EC91C6-CAC6-4E10-B98B-99B16296AB3C}"/>
                    </a:ext>
                  </a:extLst>
                </p14:cNvPr>
                <p14:cNvContentPartPr/>
                <p14:nvPr/>
              </p14:nvContentPartPr>
              <p14:xfrm>
                <a:off x="8335134" y="6522145"/>
                <a:ext cx="142200" cy="244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B0EC91C6-CAC6-4E10-B98B-99B16296AB3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26494" y="6513505"/>
                  <a:ext cx="1598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1F753938-6262-4155-812D-0C181231D1EA}"/>
              </a:ext>
            </a:extLst>
          </p:cNvPr>
          <p:cNvGrpSpPr/>
          <p:nvPr/>
        </p:nvGrpSpPr>
        <p:grpSpPr>
          <a:xfrm>
            <a:off x="9215334" y="6678385"/>
            <a:ext cx="497160" cy="152280"/>
            <a:chOff x="9215334" y="6678385"/>
            <a:chExt cx="49716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1116090C-209B-46A8-AAF9-7055B67F741B}"/>
                    </a:ext>
                  </a:extLst>
                </p14:cNvPr>
                <p14:cNvContentPartPr/>
                <p14:nvPr/>
              </p14:nvContentPartPr>
              <p14:xfrm>
                <a:off x="9215334" y="6678385"/>
                <a:ext cx="186840" cy="1522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1116090C-209B-46A8-AAF9-7055B67F741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206694" y="6669385"/>
                  <a:ext cx="204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7C4C1C3-D6CD-44AD-89B1-E5C36E114772}"/>
                    </a:ext>
                  </a:extLst>
                </p14:cNvPr>
                <p14:cNvContentPartPr/>
                <p14:nvPr/>
              </p14:nvContentPartPr>
              <p14:xfrm>
                <a:off x="9499014" y="6680545"/>
                <a:ext cx="213480" cy="1386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7C4C1C3-D6CD-44AD-89B1-E5C36E11477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490014" y="6671545"/>
                  <a:ext cx="2311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AD26B284-CF76-4A3E-A08B-C0476AB1489E}"/>
              </a:ext>
            </a:extLst>
          </p:cNvPr>
          <p:cNvGrpSpPr/>
          <p:nvPr/>
        </p:nvGrpSpPr>
        <p:grpSpPr>
          <a:xfrm>
            <a:off x="8800254" y="6229465"/>
            <a:ext cx="1575360" cy="345600"/>
            <a:chOff x="8800254" y="6229465"/>
            <a:chExt cx="15753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3E68230D-E040-4707-8E22-D0C3C053CBB6}"/>
                    </a:ext>
                  </a:extLst>
                </p14:cNvPr>
                <p14:cNvContentPartPr/>
                <p14:nvPr/>
              </p14:nvContentPartPr>
              <p14:xfrm>
                <a:off x="8972694" y="6229465"/>
                <a:ext cx="153360" cy="1630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3E68230D-E040-4707-8E22-D0C3C053CBB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964054" y="6220465"/>
                  <a:ext cx="171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7CF270A-F29A-47A4-A48A-3C953A4D2444}"/>
                    </a:ext>
                  </a:extLst>
                </p14:cNvPr>
                <p14:cNvContentPartPr/>
                <p14:nvPr/>
              </p14:nvContentPartPr>
              <p14:xfrm>
                <a:off x="9174654" y="6268345"/>
                <a:ext cx="174960" cy="1440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7CF270A-F29A-47A4-A48A-3C953A4D244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66014" y="6259345"/>
                  <a:ext cx="192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7CA2F1AA-8F89-41FE-87E7-28A55BD14876}"/>
                    </a:ext>
                  </a:extLst>
                </p14:cNvPr>
                <p14:cNvContentPartPr/>
                <p14:nvPr/>
              </p14:nvContentPartPr>
              <p14:xfrm>
                <a:off x="9347094" y="6362665"/>
                <a:ext cx="185040" cy="82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7CA2F1AA-8F89-41FE-87E7-28A55BD1487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338094" y="6353665"/>
                  <a:ext cx="202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060A6EC-C3BB-4C9C-AE5E-520C5D6D088B}"/>
                    </a:ext>
                  </a:extLst>
                </p14:cNvPr>
                <p14:cNvContentPartPr/>
                <p14:nvPr/>
              </p14:nvContentPartPr>
              <p14:xfrm>
                <a:off x="9699174" y="6250345"/>
                <a:ext cx="45360" cy="1404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060A6EC-C3BB-4C9C-AE5E-520C5D6D088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690534" y="6241345"/>
                  <a:ext cx="6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9ED9B712-967E-4352-9199-0075EE143E72}"/>
                    </a:ext>
                  </a:extLst>
                </p14:cNvPr>
                <p14:cNvContentPartPr/>
                <p14:nvPr/>
              </p14:nvContentPartPr>
              <p14:xfrm>
                <a:off x="9880974" y="6266905"/>
                <a:ext cx="150480" cy="1540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9ED9B712-967E-4352-9199-0075EE143E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871974" y="6257905"/>
                  <a:ext cx="168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D230CF47-90E3-4BD8-9450-C8274BC61E3A}"/>
                    </a:ext>
                  </a:extLst>
                </p14:cNvPr>
                <p14:cNvContentPartPr/>
                <p14:nvPr/>
              </p14:nvContentPartPr>
              <p14:xfrm>
                <a:off x="8800254" y="6503785"/>
                <a:ext cx="1220760" cy="594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D230CF47-90E3-4BD8-9450-C8274BC61E3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791254" y="6495145"/>
                  <a:ext cx="1238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FFB59976-72D1-4627-A5EB-58AE03784011}"/>
                    </a:ext>
                  </a:extLst>
                </p14:cNvPr>
                <p14:cNvContentPartPr/>
                <p14:nvPr/>
              </p14:nvContentPartPr>
              <p14:xfrm>
                <a:off x="10204974" y="6426025"/>
                <a:ext cx="170640" cy="201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FFB59976-72D1-4627-A5EB-58AE0378401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195974" y="6417025"/>
                  <a:ext cx="188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5044D74E-36C6-48BE-AE62-CB8EC0A2DA17}"/>
                    </a:ext>
                  </a:extLst>
                </p14:cNvPr>
                <p14:cNvContentPartPr/>
                <p14:nvPr/>
              </p14:nvContentPartPr>
              <p14:xfrm>
                <a:off x="10214334" y="6545905"/>
                <a:ext cx="151920" cy="291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5044D74E-36C6-48BE-AE62-CB8EC0A2DA1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205694" y="6536905"/>
                  <a:ext cx="169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DFDAF3F3-8674-4AD3-A114-67D4DED25172}"/>
              </a:ext>
            </a:extLst>
          </p:cNvPr>
          <p:cNvGrpSpPr/>
          <p:nvPr/>
        </p:nvGrpSpPr>
        <p:grpSpPr>
          <a:xfrm>
            <a:off x="10636254" y="6225145"/>
            <a:ext cx="1067400" cy="236880"/>
            <a:chOff x="10636254" y="6225145"/>
            <a:chExt cx="106740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14BFC73-DCFE-47E5-821F-2A1976B5097F}"/>
                    </a:ext>
                  </a:extLst>
                </p14:cNvPr>
                <p14:cNvContentPartPr/>
                <p14:nvPr/>
              </p14:nvContentPartPr>
              <p14:xfrm>
                <a:off x="10636254" y="6265105"/>
                <a:ext cx="243000" cy="1969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14BFC73-DCFE-47E5-821F-2A1976B5097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627614" y="6256465"/>
                  <a:ext cx="260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C8CF98FC-BB68-4F0A-A974-6DD20295BDB3}"/>
                    </a:ext>
                  </a:extLst>
                </p14:cNvPr>
                <p14:cNvContentPartPr/>
                <p14:nvPr/>
              </p14:nvContentPartPr>
              <p14:xfrm>
                <a:off x="11032614" y="6329905"/>
                <a:ext cx="258480" cy="1202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C8CF98FC-BB68-4F0A-A974-6DD20295BDB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023614" y="6321265"/>
                  <a:ext cx="276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221D567B-9841-49FC-BEA8-8DF1C67BBCE5}"/>
                    </a:ext>
                  </a:extLst>
                </p14:cNvPr>
                <p14:cNvContentPartPr/>
                <p14:nvPr/>
              </p14:nvContentPartPr>
              <p14:xfrm>
                <a:off x="11443014" y="6225145"/>
                <a:ext cx="260640" cy="2088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221D567B-9841-49FC-BEA8-8DF1C67BBCE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434014" y="6216145"/>
                  <a:ext cx="2782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36CEAA2F-1094-4AB4-B652-763D68996482}"/>
              </a:ext>
            </a:extLst>
          </p:cNvPr>
          <p:cNvGrpSpPr/>
          <p:nvPr/>
        </p:nvGrpSpPr>
        <p:grpSpPr>
          <a:xfrm>
            <a:off x="4882734" y="1461985"/>
            <a:ext cx="911160" cy="444600"/>
            <a:chOff x="4882734" y="1461985"/>
            <a:chExt cx="9111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59ECFE71-A308-4A91-A3F6-B5DACFF1DAD0}"/>
                    </a:ext>
                  </a:extLst>
                </p14:cNvPr>
                <p14:cNvContentPartPr/>
                <p14:nvPr/>
              </p14:nvContentPartPr>
              <p14:xfrm>
                <a:off x="4938174" y="1537585"/>
                <a:ext cx="189360" cy="3016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59ECFE71-A308-4A91-A3F6-B5DACFF1DAD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29534" y="1528945"/>
                  <a:ext cx="207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06AF51E6-B818-4B86-A6F2-27AE79CB72F7}"/>
                    </a:ext>
                  </a:extLst>
                </p14:cNvPr>
                <p14:cNvContentPartPr/>
                <p14:nvPr/>
              </p14:nvContentPartPr>
              <p14:xfrm>
                <a:off x="4882734" y="1461985"/>
                <a:ext cx="172440" cy="1112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06AF51E6-B818-4B86-A6F2-27AE79CB72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873734" y="1453345"/>
                  <a:ext cx="190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CD33CF86-4D8F-4DA4-B7D6-93A83B108877}"/>
                    </a:ext>
                  </a:extLst>
                </p14:cNvPr>
                <p14:cNvContentPartPr/>
                <p14:nvPr/>
              </p14:nvContentPartPr>
              <p14:xfrm>
                <a:off x="5269014" y="1602385"/>
                <a:ext cx="115560" cy="1879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CD33CF86-4D8F-4DA4-B7D6-93A83B10887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60014" y="1593385"/>
                  <a:ext cx="133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3FDCAF24-1794-4829-AB14-C09B9397B749}"/>
                    </a:ext>
                  </a:extLst>
                </p14:cNvPr>
                <p14:cNvContentPartPr/>
                <p14:nvPr/>
              </p14:nvContentPartPr>
              <p14:xfrm>
                <a:off x="5472774" y="1732345"/>
                <a:ext cx="32400" cy="860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3FDCAF24-1794-4829-AB14-C09B9397B74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64134" y="1723345"/>
                  <a:ext cx="50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171F8E86-00D6-4022-BD00-6A754577F06A}"/>
                    </a:ext>
                  </a:extLst>
                </p14:cNvPr>
                <p14:cNvContentPartPr/>
                <p14:nvPr/>
              </p14:nvContentPartPr>
              <p14:xfrm>
                <a:off x="5426694" y="1712905"/>
                <a:ext cx="197640" cy="1267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171F8E86-00D6-4022-BD00-6A754577F06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17694" y="1704265"/>
                  <a:ext cx="215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613B56A9-9ACD-4FDB-A982-2EEE54F06C7E}"/>
                    </a:ext>
                  </a:extLst>
                </p14:cNvPr>
                <p14:cNvContentPartPr/>
                <p14:nvPr/>
              </p14:nvContentPartPr>
              <p14:xfrm>
                <a:off x="5680854" y="1782745"/>
                <a:ext cx="113040" cy="123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613B56A9-9ACD-4FDB-A982-2EEE54F06C7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672214" y="1773745"/>
                  <a:ext cx="1306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9021FCC-64B2-45BE-A9E4-572A1C313DF1}"/>
              </a:ext>
            </a:extLst>
          </p:cNvPr>
          <p:cNvGrpSpPr/>
          <p:nvPr/>
        </p:nvGrpSpPr>
        <p:grpSpPr>
          <a:xfrm>
            <a:off x="2920374" y="3222385"/>
            <a:ext cx="753480" cy="738360"/>
            <a:chOff x="2920374" y="3222385"/>
            <a:chExt cx="753480" cy="73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F4E3575-A249-4578-9042-EE66BEB4EBCA}"/>
                    </a:ext>
                  </a:extLst>
                </p14:cNvPr>
                <p14:cNvContentPartPr/>
                <p14:nvPr/>
              </p14:nvContentPartPr>
              <p14:xfrm>
                <a:off x="2951334" y="3289345"/>
                <a:ext cx="173520" cy="2818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F4E3575-A249-4578-9042-EE66BEB4EBC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942694" y="3280705"/>
                  <a:ext cx="1911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D3710E8B-4460-44B9-A1A2-44FF727302BB}"/>
                    </a:ext>
                  </a:extLst>
                </p14:cNvPr>
                <p14:cNvContentPartPr/>
                <p14:nvPr/>
              </p14:nvContentPartPr>
              <p14:xfrm>
                <a:off x="2920374" y="3222385"/>
                <a:ext cx="140400" cy="817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D3710E8B-4460-44B9-A1A2-44FF727302B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911374" y="3213385"/>
                  <a:ext cx="158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29CF0D56-69C3-491A-BDD1-9C6CEBF1C576}"/>
                    </a:ext>
                  </a:extLst>
                </p14:cNvPr>
                <p14:cNvContentPartPr/>
                <p14:nvPr/>
              </p14:nvContentPartPr>
              <p14:xfrm>
                <a:off x="3189294" y="3642145"/>
                <a:ext cx="133560" cy="1537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29CF0D56-69C3-491A-BDD1-9C6CEBF1C57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180294" y="3633505"/>
                  <a:ext cx="151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BCF6C96E-16D0-4932-BF17-44B0BDF53FC2}"/>
                    </a:ext>
                  </a:extLst>
                </p14:cNvPr>
                <p14:cNvContentPartPr/>
                <p14:nvPr/>
              </p14:nvContentPartPr>
              <p14:xfrm>
                <a:off x="3401694" y="3737185"/>
                <a:ext cx="11880" cy="1058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BCF6C96E-16D0-4932-BF17-44B0BDF53FC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93054" y="3728185"/>
                  <a:ext cx="29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09071EEB-4DAB-4363-81FC-7CB09DD6AC41}"/>
                    </a:ext>
                  </a:extLst>
                </p14:cNvPr>
                <p14:cNvContentPartPr/>
                <p14:nvPr/>
              </p14:nvContentPartPr>
              <p14:xfrm>
                <a:off x="3354894" y="3737545"/>
                <a:ext cx="167400" cy="1400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09071EEB-4DAB-4363-81FC-7CB09DD6AC4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345894" y="3728905"/>
                  <a:ext cx="185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6BCA1ACA-3C87-4233-B238-88701EECF41F}"/>
                    </a:ext>
                  </a:extLst>
                </p14:cNvPr>
                <p14:cNvContentPartPr/>
                <p14:nvPr/>
              </p14:nvContentPartPr>
              <p14:xfrm>
                <a:off x="3534174" y="3815305"/>
                <a:ext cx="139680" cy="1454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6BCA1ACA-3C87-4233-B238-88701EECF41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525534" y="3806665"/>
                  <a:ext cx="15732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645ECEBD-5C0D-4F13-B164-3EA10EF566B3}"/>
              </a:ext>
            </a:extLst>
          </p:cNvPr>
          <p:cNvGrpSpPr/>
          <p:nvPr/>
        </p:nvGrpSpPr>
        <p:grpSpPr>
          <a:xfrm>
            <a:off x="7917534" y="2409865"/>
            <a:ext cx="2487960" cy="335880"/>
            <a:chOff x="7917534" y="2409865"/>
            <a:chExt cx="248796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1E75957E-8A27-4F6D-85CF-5FB1237AB63C}"/>
                    </a:ext>
                  </a:extLst>
                </p14:cNvPr>
                <p14:cNvContentPartPr/>
                <p14:nvPr/>
              </p14:nvContentPartPr>
              <p14:xfrm>
                <a:off x="7917534" y="2529385"/>
                <a:ext cx="194400" cy="1569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1E75957E-8A27-4F6D-85CF-5FB1237AB63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08534" y="2520385"/>
                  <a:ext cx="212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796A23A6-8D9D-4F0C-A8C4-AD4C728F5A74}"/>
                    </a:ext>
                  </a:extLst>
                </p14:cNvPr>
                <p14:cNvContentPartPr/>
                <p14:nvPr/>
              </p14:nvContentPartPr>
              <p14:xfrm>
                <a:off x="8181774" y="2542705"/>
                <a:ext cx="198720" cy="1267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796A23A6-8D9D-4F0C-A8C4-AD4C728F5A7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172774" y="2533705"/>
                  <a:ext cx="216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533A290E-91B6-48F4-B558-AF736083CD1E}"/>
                    </a:ext>
                  </a:extLst>
                </p14:cNvPr>
                <p14:cNvContentPartPr/>
                <p14:nvPr/>
              </p14:nvContentPartPr>
              <p14:xfrm>
                <a:off x="8595774" y="2569705"/>
                <a:ext cx="153720" cy="237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533A290E-91B6-48F4-B558-AF736083CD1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86774" y="2561065"/>
                  <a:ext cx="171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E6C655EA-F5A6-4657-B497-0AF37AC171E9}"/>
                    </a:ext>
                  </a:extLst>
                </p14:cNvPr>
                <p14:cNvContentPartPr/>
                <p14:nvPr/>
              </p14:nvContentPartPr>
              <p14:xfrm>
                <a:off x="8623854" y="2663305"/>
                <a:ext cx="124200" cy="266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E6C655EA-F5A6-4657-B497-0AF37AC171E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14854" y="2654305"/>
                  <a:ext cx="141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840C3064-CC63-4CE9-920A-E3CCB9233D9D}"/>
                    </a:ext>
                  </a:extLst>
                </p14:cNvPr>
                <p14:cNvContentPartPr/>
                <p14:nvPr/>
              </p14:nvContentPartPr>
              <p14:xfrm>
                <a:off x="8968734" y="2643505"/>
                <a:ext cx="130320" cy="115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840C3064-CC63-4CE9-920A-E3CCB9233D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959734" y="2634505"/>
                  <a:ext cx="147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5BC26C2A-82AD-4EF8-89E3-93535118C7A0}"/>
                    </a:ext>
                  </a:extLst>
                </p14:cNvPr>
                <p14:cNvContentPartPr/>
                <p14:nvPr/>
              </p14:nvContentPartPr>
              <p14:xfrm>
                <a:off x="9214254" y="2409865"/>
                <a:ext cx="195480" cy="2224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5BC26C2A-82AD-4EF8-89E3-93535118C7A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205614" y="2401225"/>
                  <a:ext cx="213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510E06EA-9439-4B05-A601-E8991D9C1203}"/>
                    </a:ext>
                  </a:extLst>
                </p14:cNvPr>
                <p14:cNvContentPartPr/>
                <p14:nvPr/>
              </p14:nvContentPartPr>
              <p14:xfrm>
                <a:off x="9478494" y="2527585"/>
                <a:ext cx="32760" cy="1159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510E06EA-9439-4B05-A601-E8991D9C120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469854" y="2518945"/>
                  <a:ext cx="5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B8CAA8AA-D7A1-4A06-A663-8F4807DEA593}"/>
                    </a:ext>
                  </a:extLst>
                </p14:cNvPr>
                <p14:cNvContentPartPr/>
                <p14:nvPr/>
              </p14:nvContentPartPr>
              <p14:xfrm>
                <a:off x="9445014" y="2540905"/>
                <a:ext cx="204840" cy="13932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B8CAA8AA-D7A1-4A06-A663-8F4807DEA59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436014" y="2531905"/>
                  <a:ext cx="222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DEEB685D-C9E9-48A0-B4EA-7EDC8A9A9656}"/>
                    </a:ext>
                  </a:extLst>
                </p14:cNvPr>
                <p14:cNvContentPartPr/>
                <p14:nvPr/>
              </p14:nvContentPartPr>
              <p14:xfrm>
                <a:off x="9640134" y="2638825"/>
                <a:ext cx="227520" cy="1069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DEEB685D-C9E9-48A0-B4EA-7EDC8A9A965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631134" y="2630185"/>
                  <a:ext cx="245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252E45FA-0FF8-41B6-B866-4B9201E3AC9F}"/>
                    </a:ext>
                  </a:extLst>
                </p14:cNvPr>
                <p14:cNvContentPartPr/>
                <p14:nvPr/>
              </p14:nvContentPartPr>
              <p14:xfrm>
                <a:off x="10069974" y="2545585"/>
                <a:ext cx="34560" cy="1015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252E45FA-0FF8-41B6-B866-4B9201E3AC9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61334" y="2536945"/>
                  <a:ext cx="52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8859761D-73D7-4BAA-A7F5-39239E28FA51}"/>
                    </a:ext>
                  </a:extLst>
                </p14:cNvPr>
                <p14:cNvContentPartPr/>
                <p14:nvPr/>
              </p14:nvContentPartPr>
              <p14:xfrm>
                <a:off x="9995814" y="2610745"/>
                <a:ext cx="109440" cy="126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8859761D-73D7-4BAA-A7F5-39239E28FA5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87174" y="2602105"/>
                  <a:ext cx="127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EE2F2B4D-B8E4-4236-B8F0-4A2579A3132F}"/>
                    </a:ext>
                  </a:extLst>
                </p14:cNvPr>
                <p14:cNvContentPartPr/>
                <p14:nvPr/>
              </p14:nvContentPartPr>
              <p14:xfrm>
                <a:off x="10219014" y="2450905"/>
                <a:ext cx="186480" cy="1818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EE2F2B4D-B8E4-4236-B8F0-4A2579A3132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210374" y="2441905"/>
                  <a:ext cx="20412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0624017A-D19F-4E8E-A1DF-1893A47CACCE}"/>
              </a:ext>
            </a:extLst>
          </p:cNvPr>
          <p:cNvGrpSpPr/>
          <p:nvPr/>
        </p:nvGrpSpPr>
        <p:grpSpPr>
          <a:xfrm>
            <a:off x="8032374" y="3148225"/>
            <a:ext cx="2317680" cy="361800"/>
            <a:chOff x="8032374" y="3148225"/>
            <a:chExt cx="231768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A38AA5F5-D0EE-4AEC-AB2F-634C122DF250}"/>
                    </a:ext>
                  </a:extLst>
                </p14:cNvPr>
                <p14:cNvContentPartPr/>
                <p14:nvPr/>
              </p14:nvContentPartPr>
              <p14:xfrm>
                <a:off x="8032374" y="3148225"/>
                <a:ext cx="245160" cy="2106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A38AA5F5-D0EE-4AEC-AB2F-634C122DF25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023734" y="3139225"/>
                  <a:ext cx="262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1E0EDF4B-2B2F-4B37-8408-67B9FBB3DD4A}"/>
                    </a:ext>
                  </a:extLst>
                </p14:cNvPr>
                <p14:cNvContentPartPr/>
                <p14:nvPr/>
              </p14:nvContentPartPr>
              <p14:xfrm>
                <a:off x="8342334" y="3245425"/>
                <a:ext cx="32040" cy="1612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1E0EDF4B-2B2F-4B37-8408-67B9FBB3DD4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333694" y="3236785"/>
                  <a:ext cx="49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C168F260-44AB-4EB7-B4D1-A7D9AC3BB667}"/>
                    </a:ext>
                  </a:extLst>
                </p14:cNvPr>
                <p14:cNvContentPartPr/>
                <p14:nvPr/>
              </p14:nvContentPartPr>
              <p14:xfrm>
                <a:off x="8292294" y="3292585"/>
                <a:ext cx="236160" cy="1450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C168F260-44AB-4EB7-B4D1-A7D9AC3BB66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283654" y="3283585"/>
                  <a:ext cx="253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33C03791-AD9F-4352-A1D5-D320CF0D07BC}"/>
                    </a:ext>
                  </a:extLst>
                </p14:cNvPr>
                <p14:cNvContentPartPr/>
                <p14:nvPr/>
              </p14:nvContentPartPr>
              <p14:xfrm>
                <a:off x="8538534" y="3382585"/>
                <a:ext cx="235080" cy="1274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33C03791-AD9F-4352-A1D5-D320CF0D07B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529534" y="3373945"/>
                  <a:ext cx="252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C8920BFB-9B89-4CA6-AD69-C12BF8577F47}"/>
                    </a:ext>
                  </a:extLst>
                </p14:cNvPr>
                <p14:cNvContentPartPr/>
                <p14:nvPr/>
              </p14:nvContentPartPr>
              <p14:xfrm>
                <a:off x="8962254" y="3336865"/>
                <a:ext cx="168840" cy="2232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C8920BFB-9B89-4CA6-AD69-C12BF8577F4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53614" y="3328225"/>
                  <a:ext cx="186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218B7C1E-833E-42A9-ADB8-F2C946FEB610}"/>
                    </a:ext>
                  </a:extLst>
                </p14:cNvPr>
                <p14:cNvContentPartPr/>
                <p14:nvPr/>
              </p14:nvContentPartPr>
              <p14:xfrm>
                <a:off x="9001854" y="3388705"/>
                <a:ext cx="131040" cy="309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18B7C1E-833E-42A9-ADB8-F2C946FEB61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993214" y="3379705"/>
                  <a:ext cx="148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B7907406-BEC8-4DA0-A818-745E5BF5BDDD}"/>
                    </a:ext>
                  </a:extLst>
                </p14:cNvPr>
                <p14:cNvContentPartPr/>
                <p14:nvPr/>
              </p14:nvContentPartPr>
              <p14:xfrm>
                <a:off x="9355734" y="3351625"/>
                <a:ext cx="164880" cy="54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B7907406-BEC8-4DA0-A818-745E5BF5BDD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346734" y="3342625"/>
                  <a:ext cx="182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94659AEE-C907-4233-B8CF-BBDBF34A366F}"/>
                    </a:ext>
                  </a:extLst>
                </p14:cNvPr>
                <p14:cNvContentPartPr/>
                <p14:nvPr/>
              </p14:nvContentPartPr>
              <p14:xfrm>
                <a:off x="9676494" y="3234985"/>
                <a:ext cx="72000" cy="1260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94659AEE-C907-4233-B8CF-BBDBF34A366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67494" y="3225985"/>
                  <a:ext cx="89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F1BFA5F2-69CF-4BFB-AC44-C3EAAE615C7A}"/>
                    </a:ext>
                  </a:extLst>
                </p14:cNvPr>
                <p14:cNvContentPartPr/>
                <p14:nvPr/>
              </p14:nvContentPartPr>
              <p14:xfrm>
                <a:off x="9811134" y="3191785"/>
                <a:ext cx="203040" cy="1674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F1BFA5F2-69CF-4BFB-AC44-C3EAAE615C7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802494" y="3182785"/>
                  <a:ext cx="220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6ACBF720-F0C0-42BB-B234-CE3DAAD4FBB9}"/>
                    </a:ext>
                  </a:extLst>
                </p14:cNvPr>
                <p14:cNvContentPartPr/>
                <p14:nvPr/>
              </p14:nvContentPartPr>
              <p14:xfrm>
                <a:off x="10166814" y="3223825"/>
                <a:ext cx="183240" cy="1353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6ACBF720-F0C0-42BB-B234-CE3DAAD4FBB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157814" y="3214825"/>
                  <a:ext cx="2008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upo 222">
            <a:extLst>
              <a:ext uri="{FF2B5EF4-FFF2-40B4-BE49-F238E27FC236}">
                <a16:creationId xmlns:a16="http://schemas.microsoft.com/office/drawing/2014/main" id="{971E013E-7DA6-4472-89B7-6162DD9E352C}"/>
              </a:ext>
            </a:extLst>
          </p:cNvPr>
          <p:cNvGrpSpPr/>
          <p:nvPr/>
        </p:nvGrpSpPr>
        <p:grpSpPr>
          <a:xfrm>
            <a:off x="10943334" y="3158665"/>
            <a:ext cx="730800" cy="163440"/>
            <a:chOff x="10943334" y="3158665"/>
            <a:chExt cx="73080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CF9748D7-66B6-498C-ABA0-221ACECB538F}"/>
                    </a:ext>
                  </a:extLst>
                </p14:cNvPr>
                <p14:cNvContentPartPr/>
                <p14:nvPr/>
              </p14:nvContentPartPr>
              <p14:xfrm>
                <a:off x="10943334" y="3194305"/>
                <a:ext cx="194400" cy="1162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CF9748D7-66B6-498C-ABA0-221ACECB538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934694" y="3185305"/>
                  <a:ext cx="212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B7B5A55A-0935-4A82-989E-549AED7DF9FC}"/>
                    </a:ext>
                  </a:extLst>
                </p14:cNvPr>
                <p14:cNvContentPartPr/>
                <p14:nvPr/>
              </p14:nvContentPartPr>
              <p14:xfrm>
                <a:off x="11268774" y="3188545"/>
                <a:ext cx="83160" cy="1335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B7B5A55A-0935-4A82-989E-549AED7DF9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260134" y="3179905"/>
                  <a:ext cx="100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36496985-E289-47A4-A534-7A8D7EA0DD18}"/>
                    </a:ext>
                  </a:extLst>
                </p14:cNvPr>
                <p14:cNvContentPartPr/>
                <p14:nvPr/>
              </p14:nvContentPartPr>
              <p14:xfrm>
                <a:off x="11162574" y="3159745"/>
                <a:ext cx="284400" cy="378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36496985-E289-47A4-A534-7A8D7EA0DD1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153574" y="3151105"/>
                  <a:ext cx="302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6673A259-4508-46A7-82F1-2C32B7F921A3}"/>
                    </a:ext>
                  </a:extLst>
                </p14:cNvPr>
                <p14:cNvContentPartPr/>
                <p14:nvPr/>
              </p14:nvContentPartPr>
              <p14:xfrm>
                <a:off x="11265894" y="3232105"/>
                <a:ext cx="190080" cy="306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6673A259-4508-46A7-82F1-2C32B7F921A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257254" y="3223105"/>
                  <a:ext cx="207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42BE0098-BD61-4349-A65C-455AD4F9F6A9}"/>
                    </a:ext>
                  </a:extLst>
                </p14:cNvPr>
                <p14:cNvContentPartPr/>
                <p14:nvPr/>
              </p14:nvContentPartPr>
              <p14:xfrm>
                <a:off x="11551014" y="3200785"/>
                <a:ext cx="21960" cy="1195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42BE0098-BD61-4349-A65C-455AD4F9F6A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542014" y="3191785"/>
                  <a:ext cx="39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63B56B51-6EF2-4121-A694-D098029C0232}"/>
                    </a:ext>
                  </a:extLst>
                </p14:cNvPr>
                <p14:cNvContentPartPr/>
                <p14:nvPr/>
              </p14:nvContentPartPr>
              <p14:xfrm>
                <a:off x="11426094" y="3158665"/>
                <a:ext cx="248040" cy="11340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63B56B51-6EF2-4121-A694-D098029C023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417454" y="3150025"/>
                  <a:ext cx="2656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upo 221">
            <a:extLst>
              <a:ext uri="{FF2B5EF4-FFF2-40B4-BE49-F238E27FC236}">
                <a16:creationId xmlns:a16="http://schemas.microsoft.com/office/drawing/2014/main" id="{E35E098F-359B-441E-A0E4-F35C64D9F8FC}"/>
              </a:ext>
            </a:extLst>
          </p:cNvPr>
          <p:cNvGrpSpPr/>
          <p:nvPr/>
        </p:nvGrpSpPr>
        <p:grpSpPr>
          <a:xfrm>
            <a:off x="11013534" y="2823505"/>
            <a:ext cx="446400" cy="186840"/>
            <a:chOff x="11013534" y="2823505"/>
            <a:chExt cx="4464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924DA012-25B5-4655-BC06-50D7C8B781F1}"/>
                    </a:ext>
                  </a:extLst>
                </p14:cNvPr>
                <p14:cNvContentPartPr/>
                <p14:nvPr/>
              </p14:nvContentPartPr>
              <p14:xfrm>
                <a:off x="11094534" y="2872465"/>
                <a:ext cx="48960" cy="712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924DA012-25B5-4655-BC06-50D7C8B781F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085894" y="2863465"/>
                  <a:ext cx="66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D7A59F72-805F-46AF-BC61-2520E6627F61}"/>
                    </a:ext>
                  </a:extLst>
                </p14:cNvPr>
                <p14:cNvContentPartPr/>
                <p14:nvPr/>
              </p14:nvContentPartPr>
              <p14:xfrm>
                <a:off x="11013534" y="2823505"/>
                <a:ext cx="261000" cy="1695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D7A59F72-805F-46AF-BC61-2520E6627F6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004534" y="2814505"/>
                  <a:ext cx="278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9A3C471-5653-4922-808E-D31D12E1AAF9}"/>
                    </a:ext>
                  </a:extLst>
                </p14:cNvPr>
                <p14:cNvContentPartPr/>
                <p14:nvPr/>
              </p14:nvContentPartPr>
              <p14:xfrm>
                <a:off x="11290014" y="2824945"/>
                <a:ext cx="169920" cy="18540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9A3C471-5653-4922-808E-D31D12E1AAF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281374" y="2815945"/>
                  <a:ext cx="1875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o 227">
            <a:extLst>
              <a:ext uri="{FF2B5EF4-FFF2-40B4-BE49-F238E27FC236}">
                <a16:creationId xmlns:a16="http://schemas.microsoft.com/office/drawing/2014/main" id="{BD4A6608-E47E-43B9-9D29-1809764B2CAA}"/>
              </a:ext>
            </a:extLst>
          </p:cNvPr>
          <p:cNvGrpSpPr/>
          <p:nvPr/>
        </p:nvGrpSpPr>
        <p:grpSpPr>
          <a:xfrm>
            <a:off x="7886934" y="3998545"/>
            <a:ext cx="696960" cy="186480"/>
            <a:chOff x="7886934" y="3998545"/>
            <a:chExt cx="69696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CCC6B8F-C5E8-4CFF-BE38-B1D8FD596F7B}"/>
                    </a:ext>
                  </a:extLst>
                </p14:cNvPr>
                <p14:cNvContentPartPr/>
                <p14:nvPr/>
              </p14:nvContentPartPr>
              <p14:xfrm>
                <a:off x="7886934" y="3998545"/>
                <a:ext cx="41400" cy="1645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CCC6B8F-C5E8-4CFF-BE38-B1D8FD596F7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77934" y="3989905"/>
                  <a:ext cx="59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D12351A6-463F-439B-A928-184878E387E8}"/>
                    </a:ext>
                  </a:extLst>
                </p14:cNvPr>
                <p14:cNvContentPartPr/>
                <p14:nvPr/>
              </p14:nvContentPartPr>
              <p14:xfrm>
                <a:off x="8034894" y="4038145"/>
                <a:ext cx="165960" cy="14688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D12351A6-463F-439B-A928-184878E387E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025894" y="4029505"/>
                  <a:ext cx="183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F496A310-538E-465F-A2F9-779E738755C0}"/>
                    </a:ext>
                  </a:extLst>
                </p14:cNvPr>
                <p14:cNvContentPartPr/>
                <p14:nvPr/>
              </p14:nvContentPartPr>
              <p14:xfrm>
                <a:off x="8410014" y="4056865"/>
                <a:ext cx="173880" cy="2160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F496A310-538E-465F-A2F9-779E738755C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401014" y="4047865"/>
                  <a:ext cx="191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506BF745-76CA-47AD-9351-56F1D959BAB3}"/>
                    </a:ext>
                  </a:extLst>
                </p14:cNvPr>
                <p14:cNvContentPartPr/>
                <p14:nvPr/>
              </p14:nvContentPartPr>
              <p14:xfrm>
                <a:off x="8436654" y="4164865"/>
                <a:ext cx="132480" cy="165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506BF745-76CA-47AD-9351-56F1D959BAB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428014" y="4156225"/>
                  <a:ext cx="1501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47" name="Entrada de lápiz 246">
                <a:extLst>
                  <a:ext uri="{FF2B5EF4-FFF2-40B4-BE49-F238E27FC236}">
                    <a16:creationId xmlns:a16="http://schemas.microsoft.com/office/drawing/2014/main" id="{018912BA-35E6-46E6-89AA-0B129A3B513D}"/>
                  </a:ext>
                </a:extLst>
              </p14:cNvPr>
              <p14:cNvContentPartPr/>
              <p14:nvPr/>
            </p14:nvContentPartPr>
            <p14:xfrm>
              <a:off x="10878534" y="4545745"/>
              <a:ext cx="64080" cy="107280"/>
            </p14:xfrm>
          </p:contentPart>
        </mc:Choice>
        <mc:Fallback xmlns="">
          <p:pic>
            <p:nvPicPr>
              <p:cNvPr id="247" name="Entrada de lápiz 246">
                <a:extLst>
                  <a:ext uri="{FF2B5EF4-FFF2-40B4-BE49-F238E27FC236}">
                    <a16:creationId xmlns:a16="http://schemas.microsoft.com/office/drawing/2014/main" id="{018912BA-35E6-46E6-89AA-0B129A3B513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0869534" y="4537105"/>
                <a:ext cx="8172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upo 258">
            <a:extLst>
              <a:ext uri="{FF2B5EF4-FFF2-40B4-BE49-F238E27FC236}">
                <a16:creationId xmlns:a16="http://schemas.microsoft.com/office/drawing/2014/main" id="{582A7835-E742-4223-ADBC-B161DD12AC04}"/>
              </a:ext>
            </a:extLst>
          </p:cNvPr>
          <p:cNvGrpSpPr/>
          <p:nvPr/>
        </p:nvGrpSpPr>
        <p:grpSpPr>
          <a:xfrm>
            <a:off x="10743174" y="4545385"/>
            <a:ext cx="1242360" cy="331920"/>
            <a:chOff x="10743174" y="4545385"/>
            <a:chExt cx="124236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93291B7B-F2C2-4FA1-A705-28F177BF8EF1}"/>
                    </a:ext>
                  </a:extLst>
                </p14:cNvPr>
                <p14:cNvContentPartPr/>
                <p14:nvPr/>
              </p14:nvContentPartPr>
              <p14:xfrm>
                <a:off x="10743174" y="4545385"/>
                <a:ext cx="298800" cy="1965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93291B7B-F2C2-4FA1-A705-28F177BF8EF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734174" y="4536745"/>
                  <a:ext cx="316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105724D6-55E2-4B54-AFE1-BFFB7C87EA72}"/>
                    </a:ext>
                  </a:extLst>
                </p14:cNvPr>
                <p14:cNvContentPartPr/>
                <p14:nvPr/>
              </p14:nvContentPartPr>
              <p14:xfrm>
                <a:off x="11086254" y="4737625"/>
                <a:ext cx="130320" cy="13968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105724D6-55E2-4B54-AFE1-BFFB7C87EA7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077254" y="4728625"/>
                  <a:ext cx="147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6AEB3D75-DADC-47C2-A128-8F4E9F6DE96A}"/>
                    </a:ext>
                  </a:extLst>
                </p14:cNvPr>
                <p14:cNvContentPartPr/>
                <p14:nvPr/>
              </p14:nvContentPartPr>
              <p14:xfrm>
                <a:off x="11376774" y="4599385"/>
                <a:ext cx="207720" cy="15264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6AEB3D75-DADC-47C2-A128-8F4E9F6DE96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367774" y="4590745"/>
                  <a:ext cx="225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AFE263B7-927D-4261-89C2-6E88EF6765D4}"/>
                    </a:ext>
                  </a:extLst>
                </p14:cNvPr>
                <p14:cNvContentPartPr/>
                <p14:nvPr/>
              </p14:nvContentPartPr>
              <p14:xfrm>
                <a:off x="11625534" y="4572745"/>
                <a:ext cx="88560" cy="15876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AFE263B7-927D-4261-89C2-6E88EF6765D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616894" y="4563745"/>
                  <a:ext cx="106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DC3CFBFB-C20C-4614-B107-EAE9959B39C4}"/>
                    </a:ext>
                  </a:extLst>
                </p14:cNvPr>
                <p14:cNvContentPartPr/>
                <p14:nvPr/>
              </p14:nvContentPartPr>
              <p14:xfrm>
                <a:off x="11568294" y="4574185"/>
                <a:ext cx="211680" cy="3888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DC3CFBFB-C20C-4614-B107-EAE9959B39C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559654" y="4565185"/>
                  <a:ext cx="22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29D214B6-FF90-436D-B9B7-2B0885D25B14}"/>
                    </a:ext>
                  </a:extLst>
                </p14:cNvPr>
                <p14:cNvContentPartPr/>
                <p14:nvPr/>
              </p14:nvContentPartPr>
              <p14:xfrm>
                <a:off x="11578014" y="4621345"/>
                <a:ext cx="182880" cy="4932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9D214B6-FF90-436D-B9B7-2B0885D25B1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569014" y="4612705"/>
                  <a:ext cx="200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B2D4EE09-C69D-4089-A87F-D9B6E0D71B00}"/>
                    </a:ext>
                  </a:extLst>
                </p14:cNvPr>
                <p14:cNvContentPartPr/>
                <p14:nvPr/>
              </p14:nvContentPartPr>
              <p14:xfrm>
                <a:off x="11738934" y="4545385"/>
                <a:ext cx="246600" cy="1958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B2D4EE09-C69D-4089-A87F-D9B6E0D71B0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730294" y="4536385"/>
                  <a:ext cx="264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0A36CB2A-8993-46B3-9718-D9F26BFEDE71}"/>
                    </a:ext>
                  </a:extLst>
                </p14:cNvPr>
                <p14:cNvContentPartPr/>
                <p14:nvPr/>
              </p14:nvContentPartPr>
              <p14:xfrm>
                <a:off x="11810934" y="4622785"/>
                <a:ext cx="101880" cy="4284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0A36CB2A-8993-46B3-9718-D9F26BFEDE7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802294" y="4614145"/>
                  <a:ext cx="1195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upo 269">
            <a:extLst>
              <a:ext uri="{FF2B5EF4-FFF2-40B4-BE49-F238E27FC236}">
                <a16:creationId xmlns:a16="http://schemas.microsoft.com/office/drawing/2014/main" id="{334C6AC7-33D1-491B-A4FC-1A7C695D8FF8}"/>
              </a:ext>
            </a:extLst>
          </p:cNvPr>
          <p:cNvGrpSpPr/>
          <p:nvPr/>
        </p:nvGrpSpPr>
        <p:grpSpPr>
          <a:xfrm>
            <a:off x="7909254" y="2971825"/>
            <a:ext cx="4254480" cy="1420920"/>
            <a:chOff x="7909254" y="2971825"/>
            <a:chExt cx="4254480" cy="14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9C15C1A0-CBB9-46E1-B3F6-9B54C5B9221F}"/>
                    </a:ext>
                  </a:extLst>
                </p14:cNvPr>
                <p14:cNvContentPartPr/>
                <p14:nvPr/>
              </p14:nvContentPartPr>
              <p14:xfrm>
                <a:off x="7976934" y="2971825"/>
                <a:ext cx="2321280" cy="543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9C15C1A0-CBB9-46E1-B3F6-9B54C5B9221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67934" y="2962825"/>
                  <a:ext cx="2338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54F3E282-1F57-444C-813A-AE3AC010AB75}"/>
                    </a:ext>
                  </a:extLst>
                </p14:cNvPr>
                <p14:cNvContentPartPr/>
                <p14:nvPr/>
              </p14:nvContentPartPr>
              <p14:xfrm>
                <a:off x="7909254" y="3019345"/>
                <a:ext cx="2520720" cy="6292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54F3E282-1F57-444C-813A-AE3AC010AB7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00254" y="3010345"/>
                  <a:ext cx="25383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7401747F-1FDF-4066-B48F-3C0BFE33BB69}"/>
                    </a:ext>
                  </a:extLst>
                </p14:cNvPr>
                <p14:cNvContentPartPr/>
                <p14:nvPr/>
              </p14:nvContentPartPr>
              <p14:xfrm>
                <a:off x="10626174" y="3720265"/>
                <a:ext cx="1289520" cy="2484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7401747F-1FDF-4066-B48F-3C0BFE33BB6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617534" y="3711265"/>
                  <a:ext cx="1307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C132DF71-D416-4D29-A93A-EEFA585174BB}"/>
                    </a:ext>
                  </a:extLst>
                </p14:cNvPr>
                <p14:cNvContentPartPr/>
                <p14:nvPr/>
              </p14:nvContentPartPr>
              <p14:xfrm>
                <a:off x="10554534" y="3796225"/>
                <a:ext cx="1609200" cy="59652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C132DF71-D416-4D29-A93A-EEFA585174B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545894" y="3787225"/>
                  <a:ext cx="1626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35FD767A-1934-46F8-AAA0-F162DBF215AF}"/>
                    </a:ext>
                  </a:extLst>
                </p14:cNvPr>
                <p14:cNvContentPartPr/>
                <p14:nvPr/>
              </p14:nvContentPartPr>
              <p14:xfrm>
                <a:off x="11813814" y="3720625"/>
                <a:ext cx="342000" cy="47520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35FD767A-1934-46F8-AAA0-F162DBF215A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804814" y="3711985"/>
                  <a:ext cx="359640" cy="49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94779417-0E2C-4D50-BCDE-0ABDCB1B2F8E}"/>
              </a:ext>
            </a:extLst>
          </p:cNvPr>
          <p:cNvGrpSpPr/>
          <p:nvPr/>
        </p:nvGrpSpPr>
        <p:grpSpPr>
          <a:xfrm>
            <a:off x="10734534" y="4906465"/>
            <a:ext cx="1302480" cy="156600"/>
            <a:chOff x="10734534" y="4906465"/>
            <a:chExt cx="13024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F6C32D42-8CBD-475B-9868-86D912FBB41C}"/>
                    </a:ext>
                  </a:extLst>
                </p14:cNvPr>
                <p14:cNvContentPartPr/>
                <p14:nvPr/>
              </p14:nvContentPartPr>
              <p14:xfrm>
                <a:off x="10734534" y="4906465"/>
                <a:ext cx="1302480" cy="6120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F6C32D42-8CBD-475B-9868-86D912FBB41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725894" y="4897825"/>
                  <a:ext cx="1320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E5442A81-84F9-45F0-92BA-BEC0CEF85143}"/>
                    </a:ext>
                  </a:extLst>
                </p14:cNvPr>
                <p14:cNvContentPartPr/>
                <p14:nvPr/>
              </p14:nvContentPartPr>
              <p14:xfrm>
                <a:off x="10844694" y="4923745"/>
                <a:ext cx="1120680" cy="13932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E5442A81-84F9-45F0-92BA-BEC0CEF8514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835694" y="4915105"/>
                  <a:ext cx="113832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71" name="Entrada de lápiz 270">
                <a:extLst>
                  <a:ext uri="{FF2B5EF4-FFF2-40B4-BE49-F238E27FC236}">
                    <a16:creationId xmlns:a16="http://schemas.microsoft.com/office/drawing/2014/main" id="{38E9623F-6561-4F24-AD47-78ADCC39CF87}"/>
                  </a:ext>
                </a:extLst>
              </p14:cNvPr>
              <p14:cNvContentPartPr/>
              <p14:nvPr/>
            </p14:nvContentPartPr>
            <p14:xfrm>
              <a:off x="10700334" y="2653945"/>
              <a:ext cx="1101240" cy="783000"/>
            </p14:xfrm>
          </p:contentPart>
        </mc:Choice>
        <mc:Fallback xmlns="">
          <p:pic>
            <p:nvPicPr>
              <p:cNvPr id="271" name="Entrada de lápiz 270">
                <a:extLst>
                  <a:ext uri="{FF2B5EF4-FFF2-40B4-BE49-F238E27FC236}">
                    <a16:creationId xmlns:a16="http://schemas.microsoft.com/office/drawing/2014/main" id="{38E9623F-6561-4F24-AD47-78ADCC39CF87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0691334" y="2644945"/>
                <a:ext cx="1118880" cy="80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upo 272">
            <a:extLst>
              <a:ext uri="{FF2B5EF4-FFF2-40B4-BE49-F238E27FC236}">
                <a16:creationId xmlns:a16="http://schemas.microsoft.com/office/drawing/2014/main" id="{F4A97E76-F071-4FBF-80E7-B05B5B9D77A5}"/>
              </a:ext>
            </a:extLst>
          </p:cNvPr>
          <p:cNvGrpSpPr/>
          <p:nvPr/>
        </p:nvGrpSpPr>
        <p:grpSpPr>
          <a:xfrm>
            <a:off x="8846694" y="3826825"/>
            <a:ext cx="3169080" cy="480960"/>
            <a:chOff x="8846694" y="3826825"/>
            <a:chExt cx="316908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DF070B9E-935F-4E35-9441-CD65EEBB3261}"/>
                    </a:ext>
                  </a:extLst>
                </p14:cNvPr>
                <p14:cNvContentPartPr/>
                <p14:nvPr/>
              </p14:nvContentPartPr>
              <p14:xfrm>
                <a:off x="8846694" y="3970825"/>
                <a:ext cx="146520" cy="1922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DF070B9E-935F-4E35-9441-CD65EEBB326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838054" y="3962185"/>
                  <a:ext cx="164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5CEA885B-CADF-4E7D-963C-36C3EF3EB911}"/>
                    </a:ext>
                  </a:extLst>
                </p14:cNvPr>
                <p14:cNvContentPartPr/>
                <p14:nvPr/>
              </p14:nvContentPartPr>
              <p14:xfrm>
                <a:off x="9204894" y="4085305"/>
                <a:ext cx="149400" cy="129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5CEA885B-CADF-4E7D-963C-36C3EF3EB91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96254" y="4076305"/>
                  <a:ext cx="167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566A8EA4-5D7A-4EED-8A7E-8FCD7DB55444}"/>
                    </a:ext>
                  </a:extLst>
                </p14:cNvPr>
                <p14:cNvContentPartPr/>
                <p14:nvPr/>
              </p14:nvContentPartPr>
              <p14:xfrm>
                <a:off x="9420174" y="3930505"/>
                <a:ext cx="203040" cy="1728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566A8EA4-5D7A-4EED-8A7E-8FCD7DB5544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411534" y="3921505"/>
                  <a:ext cx="220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5C319CAD-C8C8-49AB-AC5A-E12117BF0E5A}"/>
                    </a:ext>
                  </a:extLst>
                </p14:cNvPr>
                <p14:cNvContentPartPr/>
                <p14:nvPr/>
              </p14:nvContentPartPr>
              <p14:xfrm>
                <a:off x="9706014" y="3994945"/>
                <a:ext cx="28080" cy="127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5C319CAD-C8C8-49AB-AC5A-E12117BF0E5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697374" y="3986305"/>
                  <a:ext cx="45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3C4A48D3-4C69-49FA-BDA0-6381498AC183}"/>
                    </a:ext>
                  </a:extLst>
                </p14:cNvPr>
                <p14:cNvContentPartPr/>
                <p14:nvPr/>
              </p14:nvContentPartPr>
              <p14:xfrm>
                <a:off x="9657414" y="4024825"/>
                <a:ext cx="201600" cy="1432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3C4A48D3-4C69-49FA-BDA0-6381498AC18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648414" y="4015825"/>
                  <a:ext cx="219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B8A0B77E-7937-4896-8B1C-5A9CCF31D9F4}"/>
                    </a:ext>
                  </a:extLst>
                </p14:cNvPr>
                <p14:cNvContentPartPr/>
                <p14:nvPr/>
              </p14:nvContentPartPr>
              <p14:xfrm>
                <a:off x="9905814" y="4117345"/>
                <a:ext cx="156960" cy="1609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B8A0B77E-7937-4896-8B1C-5A9CCF31D9F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897174" y="4108705"/>
                  <a:ext cx="174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1663B4B7-1B34-4528-8BC3-D3A0B515663A}"/>
                    </a:ext>
                  </a:extLst>
                </p14:cNvPr>
                <p14:cNvContentPartPr/>
                <p14:nvPr/>
              </p14:nvContentPartPr>
              <p14:xfrm>
                <a:off x="10244934" y="4077025"/>
                <a:ext cx="185040" cy="64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1663B4B7-1B34-4528-8BC3-D3A0B515663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235934" y="4068025"/>
                  <a:ext cx="202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D904031A-F0C1-4D29-8A11-FCB6E63B63F4}"/>
                    </a:ext>
                  </a:extLst>
                </p14:cNvPr>
                <p14:cNvContentPartPr/>
                <p14:nvPr/>
              </p14:nvContentPartPr>
              <p14:xfrm>
                <a:off x="10415934" y="4033105"/>
                <a:ext cx="101520" cy="1180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D904031A-F0C1-4D29-8A11-FCB6E63B63F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406934" y="4024105"/>
                  <a:ext cx="11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F3686584-C232-44AF-BA3A-9BC6A90521C5}"/>
                    </a:ext>
                  </a:extLst>
                </p14:cNvPr>
                <p14:cNvContentPartPr/>
                <p14:nvPr/>
              </p14:nvContentPartPr>
              <p14:xfrm>
                <a:off x="10636614" y="3826825"/>
                <a:ext cx="213840" cy="2980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F3686584-C232-44AF-BA3A-9BC6A90521C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627974" y="3818185"/>
                  <a:ext cx="231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97153780-87DB-4F8C-B1A6-5A1116A51EB6}"/>
                    </a:ext>
                  </a:extLst>
                </p14:cNvPr>
                <p14:cNvContentPartPr/>
                <p14:nvPr/>
              </p14:nvContentPartPr>
              <p14:xfrm>
                <a:off x="10901934" y="3971545"/>
                <a:ext cx="13680" cy="16164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97153780-87DB-4F8C-B1A6-5A1116A51EB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92934" y="3962905"/>
                  <a:ext cx="31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E24D1A57-FFBC-478B-AAA0-F6625D3471E6}"/>
                    </a:ext>
                  </a:extLst>
                </p14:cNvPr>
                <p14:cNvContentPartPr/>
                <p14:nvPr/>
              </p14:nvContentPartPr>
              <p14:xfrm>
                <a:off x="10847934" y="4021225"/>
                <a:ext cx="186840" cy="16704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E24D1A57-FFBC-478B-AAA0-F6625D3471E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839294" y="4012585"/>
                  <a:ext cx="204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773C4046-38AE-48FC-93B1-C4E9AE30DD58}"/>
                    </a:ext>
                  </a:extLst>
                </p14:cNvPr>
                <p14:cNvContentPartPr/>
                <p14:nvPr/>
              </p14:nvContentPartPr>
              <p14:xfrm>
                <a:off x="11007774" y="4160905"/>
                <a:ext cx="192600" cy="1468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773C4046-38AE-48FC-93B1-C4E9AE30DD5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999134" y="4151905"/>
                  <a:ext cx="210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F48B895F-C21E-47CA-8E48-2434156ABFC5}"/>
                    </a:ext>
                  </a:extLst>
                </p14:cNvPr>
                <p14:cNvContentPartPr/>
                <p14:nvPr/>
              </p14:nvContentPartPr>
              <p14:xfrm>
                <a:off x="11246814" y="4035985"/>
                <a:ext cx="153000" cy="2520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F48B895F-C21E-47CA-8E48-2434156ABFC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238174" y="4026985"/>
                  <a:ext cx="170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45562041-71E5-4C2C-B01F-C6A5715A112E}"/>
                    </a:ext>
                  </a:extLst>
                </p14:cNvPr>
                <p14:cNvContentPartPr/>
                <p14:nvPr/>
              </p14:nvContentPartPr>
              <p14:xfrm>
                <a:off x="11260134" y="4101505"/>
                <a:ext cx="101520" cy="338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45562041-71E5-4C2C-B01F-C6A5715A112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251134" y="4092505"/>
                  <a:ext cx="119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6BEF5092-73C1-4B85-99BE-C4D72F3975F4}"/>
                    </a:ext>
                  </a:extLst>
                </p14:cNvPr>
                <p14:cNvContentPartPr/>
                <p14:nvPr/>
              </p14:nvContentPartPr>
              <p14:xfrm>
                <a:off x="11457774" y="4080265"/>
                <a:ext cx="160920" cy="216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6BEF5092-73C1-4B85-99BE-C4D72F3975F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448774" y="4071625"/>
                  <a:ext cx="178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19638C0B-BFDB-4BB3-B57A-98B0D60EC3D5}"/>
                    </a:ext>
                  </a:extLst>
                </p14:cNvPr>
                <p14:cNvContentPartPr/>
                <p14:nvPr/>
              </p14:nvContentPartPr>
              <p14:xfrm>
                <a:off x="11618694" y="3901705"/>
                <a:ext cx="174240" cy="21744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19638C0B-BFDB-4BB3-B57A-98B0D60EC3D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609694" y="3893065"/>
                  <a:ext cx="191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00D4F8E1-54A8-41CE-AC50-D2B3D88D8A16}"/>
                    </a:ext>
                  </a:extLst>
                </p14:cNvPr>
                <p14:cNvContentPartPr/>
                <p14:nvPr/>
              </p14:nvContentPartPr>
              <p14:xfrm>
                <a:off x="11875014" y="4044625"/>
                <a:ext cx="140760" cy="1105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00D4F8E1-54A8-41CE-AC50-D2B3D88D8A1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866374" y="4035985"/>
                  <a:ext cx="1584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o 275">
            <a:extLst>
              <a:ext uri="{FF2B5EF4-FFF2-40B4-BE49-F238E27FC236}">
                <a16:creationId xmlns:a16="http://schemas.microsoft.com/office/drawing/2014/main" id="{B7713669-280A-4362-9D59-965F4F4A5A5B}"/>
              </a:ext>
            </a:extLst>
          </p:cNvPr>
          <p:cNvGrpSpPr/>
          <p:nvPr/>
        </p:nvGrpSpPr>
        <p:grpSpPr>
          <a:xfrm>
            <a:off x="5575734" y="2912425"/>
            <a:ext cx="132840" cy="198000"/>
            <a:chOff x="5575734" y="2912425"/>
            <a:chExt cx="1328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4BF5C1D2-5AF8-4B81-958B-7E341585243A}"/>
                    </a:ext>
                  </a:extLst>
                </p14:cNvPr>
                <p14:cNvContentPartPr/>
                <p14:nvPr/>
              </p14:nvContentPartPr>
              <p14:xfrm>
                <a:off x="5575734" y="2912425"/>
                <a:ext cx="128880" cy="1126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4BF5C1D2-5AF8-4B81-958B-7E341585243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566734" y="2903425"/>
                  <a:ext cx="146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F508EAF6-E960-4FF3-9435-5A0863901EE8}"/>
                    </a:ext>
                  </a:extLst>
                </p14:cNvPr>
                <p14:cNvContentPartPr/>
                <p14:nvPr/>
              </p14:nvContentPartPr>
              <p14:xfrm>
                <a:off x="5696694" y="2995945"/>
                <a:ext cx="11880" cy="11448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F508EAF6-E960-4FF3-9435-5A0863901EE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687694" y="2987305"/>
                  <a:ext cx="2952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upo 278">
            <a:extLst>
              <a:ext uri="{FF2B5EF4-FFF2-40B4-BE49-F238E27FC236}">
                <a16:creationId xmlns:a16="http://schemas.microsoft.com/office/drawing/2014/main" id="{E37225E0-4BBA-4B60-A59C-D8EEAE9BB064}"/>
              </a:ext>
            </a:extLst>
          </p:cNvPr>
          <p:cNvGrpSpPr/>
          <p:nvPr/>
        </p:nvGrpSpPr>
        <p:grpSpPr>
          <a:xfrm>
            <a:off x="7861374" y="1326265"/>
            <a:ext cx="3508200" cy="446040"/>
            <a:chOff x="7861374" y="1326265"/>
            <a:chExt cx="350820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481DA41-EDD4-43F7-8A66-732888850913}"/>
                    </a:ext>
                  </a:extLst>
                </p14:cNvPr>
                <p14:cNvContentPartPr/>
                <p14:nvPr/>
              </p14:nvContentPartPr>
              <p14:xfrm>
                <a:off x="7861374" y="1326265"/>
                <a:ext cx="240840" cy="3074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481DA41-EDD4-43F7-8A66-73288885091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852374" y="1317265"/>
                  <a:ext cx="258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0F5603E-4936-4335-8893-09AFA2EF841D}"/>
                    </a:ext>
                  </a:extLst>
                </p14:cNvPr>
                <p14:cNvContentPartPr/>
                <p14:nvPr/>
              </p14:nvContentPartPr>
              <p14:xfrm>
                <a:off x="8283294" y="1557025"/>
                <a:ext cx="63360" cy="1360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0F5603E-4936-4335-8893-09AFA2EF841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274294" y="1548025"/>
                  <a:ext cx="81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873AFC9-E7E4-4AE5-90CC-3D956F88D678}"/>
                    </a:ext>
                  </a:extLst>
                </p14:cNvPr>
                <p14:cNvContentPartPr/>
                <p14:nvPr/>
              </p14:nvContentPartPr>
              <p14:xfrm>
                <a:off x="8233614" y="1530745"/>
                <a:ext cx="327600" cy="1620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873AFC9-E7E4-4AE5-90CC-3D956F88D67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224974" y="1521745"/>
                  <a:ext cx="345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B986C0E-C76C-458C-B503-FEF388EA6576}"/>
                    </a:ext>
                  </a:extLst>
                </p14:cNvPr>
                <p14:cNvContentPartPr/>
                <p14:nvPr/>
              </p14:nvContentPartPr>
              <p14:xfrm>
                <a:off x="8648694" y="1631905"/>
                <a:ext cx="18720" cy="1306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B986C0E-C76C-458C-B503-FEF388EA657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639694" y="1623265"/>
                  <a:ext cx="36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D088495-A803-4712-ABC3-F9D9A14F6FE1}"/>
                    </a:ext>
                  </a:extLst>
                </p14:cNvPr>
                <p14:cNvContentPartPr/>
                <p14:nvPr/>
              </p14:nvContentPartPr>
              <p14:xfrm>
                <a:off x="8820414" y="1519225"/>
                <a:ext cx="167040" cy="158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BD088495-A803-4712-ABC3-F9D9A14F6FE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811774" y="1510225"/>
                  <a:ext cx="184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BD76F8E-5928-46D2-95C3-AAFCF8440A7E}"/>
                    </a:ext>
                  </a:extLst>
                </p14:cNvPr>
                <p14:cNvContentPartPr/>
                <p14:nvPr/>
              </p14:nvContentPartPr>
              <p14:xfrm>
                <a:off x="8875494" y="1593385"/>
                <a:ext cx="138240" cy="291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BD76F8E-5928-46D2-95C3-AAFCF8440A7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866494" y="1584745"/>
                  <a:ext cx="155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C88DC18-7663-4597-8D4B-C6D11F1ECE0E}"/>
                    </a:ext>
                  </a:extLst>
                </p14:cNvPr>
                <p14:cNvContentPartPr/>
                <p14:nvPr/>
              </p14:nvContentPartPr>
              <p14:xfrm>
                <a:off x="9207774" y="1356505"/>
                <a:ext cx="318240" cy="2689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C88DC18-7663-4597-8D4B-C6D11F1ECE0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199134" y="1347505"/>
                  <a:ext cx="335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0C5FD77-7460-46B0-84FE-B3E49491D5C5}"/>
                    </a:ext>
                  </a:extLst>
                </p14:cNvPr>
                <p14:cNvContentPartPr/>
                <p14:nvPr/>
              </p14:nvContentPartPr>
              <p14:xfrm>
                <a:off x="9604134" y="1488265"/>
                <a:ext cx="255240" cy="1965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0C5FD77-7460-46B0-84FE-B3E49491D5C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95134" y="1479265"/>
                  <a:ext cx="272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35E8189-BC81-491A-9F88-B054600C5648}"/>
                    </a:ext>
                  </a:extLst>
                </p14:cNvPr>
                <p14:cNvContentPartPr/>
                <p14:nvPr/>
              </p14:nvContentPartPr>
              <p14:xfrm>
                <a:off x="10045134" y="1627585"/>
                <a:ext cx="75600" cy="1447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35E8189-BC81-491A-9F88-B054600C564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036494" y="1618945"/>
                  <a:ext cx="93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8D9ACA2-FDC2-4B86-B605-DB08DFE1B1A4}"/>
                    </a:ext>
                  </a:extLst>
                </p14:cNvPr>
                <p14:cNvContentPartPr/>
                <p14:nvPr/>
              </p14:nvContentPartPr>
              <p14:xfrm>
                <a:off x="10139454" y="1476025"/>
                <a:ext cx="187560" cy="126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8D9ACA2-FDC2-4B86-B605-DB08DFE1B1A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130454" y="1467385"/>
                  <a:ext cx="205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6565CAE-6089-4BDD-98BF-BC2369EE754A}"/>
                    </a:ext>
                  </a:extLst>
                </p14:cNvPr>
                <p14:cNvContentPartPr/>
                <p14:nvPr/>
              </p14:nvContentPartPr>
              <p14:xfrm>
                <a:off x="10194534" y="1557025"/>
                <a:ext cx="216000" cy="140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6565CAE-6089-4BDD-98BF-BC2369EE754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185534" y="1548385"/>
                  <a:ext cx="233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68DEAF8-93D2-4EA4-B557-520FA1987BFD}"/>
                    </a:ext>
                  </a:extLst>
                </p14:cNvPr>
                <p14:cNvContentPartPr/>
                <p14:nvPr/>
              </p14:nvContentPartPr>
              <p14:xfrm>
                <a:off x="10551654" y="1338505"/>
                <a:ext cx="249120" cy="2588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68DEAF8-93D2-4EA4-B557-520FA1987BF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542654" y="1329865"/>
                  <a:ext cx="266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3C8E2D9-D291-46C7-8C0B-C980AE16E74C}"/>
                    </a:ext>
                  </a:extLst>
                </p14:cNvPr>
                <p14:cNvContentPartPr/>
                <p14:nvPr/>
              </p14:nvContentPartPr>
              <p14:xfrm>
                <a:off x="10904454" y="1504825"/>
                <a:ext cx="40680" cy="1126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3C8E2D9-D291-46C7-8C0B-C980AE16E74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895814" y="1495825"/>
                  <a:ext cx="58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DFC92768-16EA-4591-97C2-DEC55DC59EE5}"/>
                    </a:ext>
                  </a:extLst>
                </p14:cNvPr>
                <p14:cNvContentPartPr/>
                <p14:nvPr/>
              </p14:nvContentPartPr>
              <p14:xfrm>
                <a:off x="10845414" y="1463065"/>
                <a:ext cx="263520" cy="1645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DFC92768-16EA-4591-97C2-DEC55DC59EE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836414" y="1454065"/>
                  <a:ext cx="281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EAEA3058-1732-4429-8D62-5A8F9A8276D8}"/>
                    </a:ext>
                  </a:extLst>
                </p14:cNvPr>
                <p14:cNvContentPartPr/>
                <p14:nvPr/>
              </p14:nvContentPartPr>
              <p14:xfrm>
                <a:off x="11200014" y="1571065"/>
                <a:ext cx="156960" cy="835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EAEA3058-1732-4429-8D62-5A8F9A8276D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191374" y="1562065"/>
                  <a:ext cx="174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86D0F0B4-52F5-45C8-8C50-72E5AC14F216}"/>
                    </a:ext>
                  </a:extLst>
                </p14:cNvPr>
                <p14:cNvContentPartPr/>
                <p14:nvPr/>
              </p14:nvContentPartPr>
              <p14:xfrm>
                <a:off x="11354094" y="1629025"/>
                <a:ext cx="15480" cy="10944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86D0F0B4-52F5-45C8-8C50-72E5AC14F21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345454" y="1620025"/>
                  <a:ext cx="3312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0696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83D4F147-34E8-4EB5-B0A3-8887D594A7D8}"/>
              </a:ext>
            </a:extLst>
          </p:cNvPr>
          <p:cNvGrpSpPr/>
          <p:nvPr/>
        </p:nvGrpSpPr>
        <p:grpSpPr>
          <a:xfrm>
            <a:off x="781974" y="977065"/>
            <a:ext cx="992520" cy="404280"/>
            <a:chOff x="781974" y="977065"/>
            <a:chExt cx="99252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28A86F9-FC7A-4576-AB5F-EFDFA06D065F}"/>
                    </a:ext>
                  </a:extLst>
                </p14:cNvPr>
                <p14:cNvContentPartPr/>
                <p14:nvPr/>
              </p14:nvContentPartPr>
              <p14:xfrm>
                <a:off x="781974" y="977065"/>
                <a:ext cx="357840" cy="2635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28A86F9-FC7A-4576-AB5F-EFDFA06D06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3334" y="968425"/>
                  <a:ext cx="375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4DF7195-CDC9-438F-8069-8293BF4CEE43}"/>
                    </a:ext>
                  </a:extLst>
                </p14:cNvPr>
                <p14:cNvContentPartPr/>
                <p14:nvPr/>
              </p14:nvContentPartPr>
              <p14:xfrm>
                <a:off x="1312974" y="1155625"/>
                <a:ext cx="82080" cy="1080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4DF7195-CDC9-438F-8069-8293BF4CEE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04334" y="1146625"/>
                  <a:ext cx="99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66E170E-4123-4DB3-83A2-9DA2C06FAB62}"/>
                    </a:ext>
                  </a:extLst>
                </p14:cNvPr>
                <p14:cNvContentPartPr/>
                <p14:nvPr/>
              </p14:nvContentPartPr>
              <p14:xfrm>
                <a:off x="1190934" y="1136905"/>
                <a:ext cx="334800" cy="196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66E170E-4123-4DB3-83A2-9DA2C06FAB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1934" y="1128265"/>
                  <a:ext cx="352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E9A74C2-4503-4CF9-957E-3083DD15DA99}"/>
                    </a:ext>
                  </a:extLst>
                </p14:cNvPr>
                <p14:cNvContentPartPr/>
                <p14:nvPr/>
              </p14:nvContentPartPr>
              <p14:xfrm>
                <a:off x="1710774" y="1242025"/>
                <a:ext cx="63720" cy="1393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E9A74C2-4503-4CF9-957E-3083DD15DA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01774" y="1233385"/>
                  <a:ext cx="8136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0026FE1-4217-4F8F-AB2B-9AD989595C9A}"/>
              </a:ext>
            </a:extLst>
          </p:cNvPr>
          <p:cNvGrpSpPr/>
          <p:nvPr/>
        </p:nvGrpSpPr>
        <p:grpSpPr>
          <a:xfrm>
            <a:off x="2061054" y="1105585"/>
            <a:ext cx="214560" cy="127800"/>
            <a:chOff x="2061054" y="1105585"/>
            <a:chExt cx="21456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8816CA0-43EA-461F-84F1-392526E59A0F}"/>
                    </a:ext>
                  </a:extLst>
                </p14:cNvPr>
                <p14:cNvContentPartPr/>
                <p14:nvPr/>
              </p14:nvContentPartPr>
              <p14:xfrm>
                <a:off x="2081934" y="1105585"/>
                <a:ext cx="188640" cy="248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8816CA0-43EA-461F-84F1-392526E59A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2934" y="1096945"/>
                  <a:ext cx="206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97C0C5B-8D8D-4A1B-8D51-D8A63E7A033E}"/>
                    </a:ext>
                  </a:extLst>
                </p14:cNvPr>
                <p14:cNvContentPartPr/>
                <p14:nvPr/>
              </p14:nvContentPartPr>
              <p14:xfrm>
                <a:off x="2061054" y="1206025"/>
                <a:ext cx="214560" cy="27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97C0C5B-8D8D-4A1B-8D51-D8A63E7A03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2054" y="1197025"/>
                  <a:ext cx="23220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40187ED-58DA-45EC-B637-CC005D864C65}"/>
                  </a:ext>
                </a:extLst>
              </p14:cNvPr>
              <p14:cNvContentPartPr/>
              <p14:nvPr/>
            </p14:nvContentPartPr>
            <p14:xfrm>
              <a:off x="4177854" y="1118545"/>
              <a:ext cx="360000" cy="306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40187ED-58DA-45EC-B637-CC005D864C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68854" y="1109905"/>
                <a:ext cx="377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7E7DEF86-762A-4348-A2DA-B05AAF1AF693}"/>
                  </a:ext>
                </a:extLst>
              </p14:cNvPr>
              <p14:cNvContentPartPr/>
              <p14:nvPr/>
            </p14:nvContentPartPr>
            <p14:xfrm>
              <a:off x="4228254" y="1253905"/>
              <a:ext cx="213840" cy="262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7E7DEF86-762A-4348-A2DA-B05AAF1AF6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19254" y="1245265"/>
                <a:ext cx="2314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7E9DE9A7-7167-4FC3-B884-8EC8D140863B}"/>
                  </a:ext>
                </a:extLst>
              </p14:cNvPr>
              <p14:cNvContentPartPr/>
              <p14:nvPr/>
            </p14:nvContentPartPr>
            <p14:xfrm>
              <a:off x="4793094" y="875905"/>
              <a:ext cx="438840" cy="324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7E9DE9A7-7167-4FC3-B884-8EC8D14086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4454" y="867265"/>
                <a:ext cx="45648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EE17F974-CFF2-4D6B-BDE7-5A73F8990DE9}"/>
                  </a:ext>
                </a:extLst>
              </p14:cNvPr>
              <p14:cNvContentPartPr/>
              <p14:nvPr/>
            </p14:nvContentPartPr>
            <p14:xfrm>
              <a:off x="5404374" y="1069585"/>
              <a:ext cx="428400" cy="11124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EE17F974-CFF2-4D6B-BDE7-5A73F8990D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95374" y="1060585"/>
                <a:ext cx="446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6B475929-EC00-441D-80EA-9FE09E4865D4}"/>
                  </a:ext>
                </a:extLst>
              </p14:cNvPr>
              <p14:cNvContentPartPr/>
              <p14:nvPr/>
            </p14:nvContentPartPr>
            <p14:xfrm>
              <a:off x="6077574" y="919105"/>
              <a:ext cx="247320" cy="2214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6B475929-EC00-441D-80EA-9FE09E4865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68934" y="910465"/>
                <a:ext cx="2649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4C96C10F-8EDD-45AF-BC30-C41202BB011A}"/>
                  </a:ext>
                </a:extLst>
              </p14:cNvPr>
              <p14:cNvContentPartPr/>
              <p14:nvPr/>
            </p14:nvContentPartPr>
            <p14:xfrm>
              <a:off x="6878214" y="1042945"/>
              <a:ext cx="376920" cy="28800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4C96C10F-8EDD-45AF-BC30-C41202BB01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69574" y="1034305"/>
                <a:ext cx="3945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81C5291A-1E47-409D-80E0-4D03037EBBDF}"/>
                  </a:ext>
                </a:extLst>
              </p14:cNvPr>
              <p14:cNvContentPartPr/>
              <p14:nvPr/>
            </p14:nvContentPartPr>
            <p14:xfrm>
              <a:off x="7381854" y="1069945"/>
              <a:ext cx="239760" cy="17388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81C5291A-1E47-409D-80E0-4D03037EBBD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73214" y="1061305"/>
                <a:ext cx="2574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E0ACD7D2-80AD-4EF2-8660-2253D4A5F97D}"/>
                  </a:ext>
                </a:extLst>
              </p14:cNvPr>
              <p14:cNvContentPartPr/>
              <p14:nvPr/>
            </p14:nvContentPartPr>
            <p14:xfrm>
              <a:off x="8641134" y="995065"/>
              <a:ext cx="79200" cy="14796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E0ACD7D2-80AD-4EF2-8660-2253D4A5F9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32494" y="986065"/>
                <a:ext cx="968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33345E05-17E9-4F19-AF17-221FC4203E1F}"/>
                  </a:ext>
                </a:extLst>
              </p14:cNvPr>
              <p14:cNvContentPartPr/>
              <p14:nvPr/>
            </p14:nvContentPartPr>
            <p14:xfrm>
              <a:off x="8563014" y="963385"/>
              <a:ext cx="424800" cy="22896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33345E05-17E9-4F19-AF17-221FC4203E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54374" y="954745"/>
                <a:ext cx="4424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13458539-A87E-4983-A4BF-116DE938640B}"/>
                  </a:ext>
                </a:extLst>
              </p14:cNvPr>
              <p14:cNvContentPartPr/>
              <p14:nvPr/>
            </p14:nvContentPartPr>
            <p14:xfrm>
              <a:off x="9070614" y="1067785"/>
              <a:ext cx="106200" cy="14076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13458539-A87E-4983-A4BF-116DE93864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61614" y="1058785"/>
                <a:ext cx="1238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71C58D56-C7E6-46A8-9509-6243407DB309}"/>
                  </a:ext>
                </a:extLst>
              </p14:cNvPr>
              <p14:cNvContentPartPr/>
              <p14:nvPr/>
            </p14:nvContentPartPr>
            <p14:xfrm>
              <a:off x="9598014" y="1065265"/>
              <a:ext cx="216000" cy="15336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71C58D56-C7E6-46A8-9509-6243407DB30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89374" y="1056265"/>
                <a:ext cx="233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3A102DD8-BAEC-4AA9-9A6F-7827E2DE7E95}"/>
                  </a:ext>
                </a:extLst>
              </p14:cNvPr>
              <p14:cNvContentPartPr/>
              <p14:nvPr/>
            </p14:nvContentPartPr>
            <p14:xfrm>
              <a:off x="9881334" y="948265"/>
              <a:ext cx="390960" cy="23040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3A102DD8-BAEC-4AA9-9A6F-7827E2DE7E9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72334" y="939625"/>
                <a:ext cx="4086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EE6FAFE9-93B2-413B-9C5F-4FB1414369CF}"/>
                  </a:ext>
                </a:extLst>
              </p14:cNvPr>
              <p14:cNvContentPartPr/>
              <p14:nvPr/>
            </p14:nvContentPartPr>
            <p14:xfrm>
              <a:off x="9670014" y="1503385"/>
              <a:ext cx="230400" cy="17676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EE6FAFE9-93B2-413B-9C5F-4FB1414369C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61014" y="1494385"/>
                <a:ext cx="2480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51425936-4547-4E6E-95C4-BA2F3C5F592E}"/>
                  </a:ext>
                </a:extLst>
              </p14:cNvPr>
              <p14:cNvContentPartPr/>
              <p14:nvPr/>
            </p14:nvContentPartPr>
            <p14:xfrm>
              <a:off x="9882054" y="1441105"/>
              <a:ext cx="362880" cy="21240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51425936-4547-4E6E-95C4-BA2F3C5F59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73414" y="1432105"/>
                <a:ext cx="38052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upo 48">
            <a:extLst>
              <a:ext uri="{FF2B5EF4-FFF2-40B4-BE49-F238E27FC236}">
                <a16:creationId xmlns:a16="http://schemas.microsoft.com/office/drawing/2014/main" id="{70BF77CF-6151-46B4-8C58-467B1F8FA16E}"/>
              </a:ext>
            </a:extLst>
          </p:cNvPr>
          <p:cNvGrpSpPr/>
          <p:nvPr/>
        </p:nvGrpSpPr>
        <p:grpSpPr>
          <a:xfrm>
            <a:off x="940734" y="1987225"/>
            <a:ext cx="830880" cy="522720"/>
            <a:chOff x="940734" y="1987225"/>
            <a:chExt cx="83088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0A9E1E0-2FAD-4BF9-9491-5FC5DE7FE7AF}"/>
                    </a:ext>
                  </a:extLst>
                </p14:cNvPr>
                <p14:cNvContentPartPr/>
                <p14:nvPr/>
              </p14:nvContentPartPr>
              <p14:xfrm>
                <a:off x="940734" y="1987225"/>
                <a:ext cx="344520" cy="3009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0A9E1E0-2FAD-4BF9-9491-5FC5DE7FE7A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2094" y="1978585"/>
                  <a:ext cx="362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D027A67-9B51-47B6-BA52-0067BF58D9C7}"/>
                    </a:ext>
                  </a:extLst>
                </p14:cNvPr>
                <p14:cNvContentPartPr/>
                <p14:nvPr/>
              </p14:nvContentPartPr>
              <p14:xfrm>
                <a:off x="1435374" y="2157505"/>
                <a:ext cx="19440" cy="177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D027A67-9B51-47B6-BA52-0067BF58D9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26374" y="2148505"/>
                  <a:ext cx="37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A0096E8-1099-48F7-8B2D-575F139FD01F}"/>
                    </a:ext>
                  </a:extLst>
                </p14:cNvPr>
                <p14:cNvContentPartPr/>
                <p14:nvPr/>
              </p14:nvContentPartPr>
              <p14:xfrm>
                <a:off x="1307934" y="2186665"/>
                <a:ext cx="362160" cy="2124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A0096E8-1099-48F7-8B2D-575F139FD0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98934" y="2177665"/>
                  <a:ext cx="379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06FCFCD-F012-44B1-8D61-8D6945316117}"/>
                    </a:ext>
                  </a:extLst>
                </p14:cNvPr>
                <p14:cNvContentPartPr/>
                <p14:nvPr/>
              </p14:nvContentPartPr>
              <p14:xfrm>
                <a:off x="1731654" y="2326705"/>
                <a:ext cx="39960" cy="1832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06FCFCD-F012-44B1-8D61-8D69453161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22654" y="2318065"/>
                  <a:ext cx="576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A2D4A2C0-6683-4851-A8D3-96EF739D315D}"/>
              </a:ext>
            </a:extLst>
          </p:cNvPr>
          <p:cNvGrpSpPr/>
          <p:nvPr/>
        </p:nvGrpSpPr>
        <p:grpSpPr>
          <a:xfrm>
            <a:off x="2126214" y="2200705"/>
            <a:ext cx="340200" cy="133560"/>
            <a:chOff x="2126214" y="2200705"/>
            <a:chExt cx="34020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B9117AE-65DF-495C-9D5E-E9AB5B45E4DC}"/>
                    </a:ext>
                  </a:extLst>
                </p14:cNvPr>
                <p14:cNvContentPartPr/>
                <p14:nvPr/>
              </p14:nvContentPartPr>
              <p14:xfrm>
                <a:off x="2126214" y="2200705"/>
                <a:ext cx="282600" cy="16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B9117AE-65DF-495C-9D5E-E9AB5B45E4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7574" y="2191705"/>
                  <a:ext cx="300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5CDCF49-5F03-401B-9EC5-3BE0E91F2DDA}"/>
                    </a:ext>
                  </a:extLst>
                </p14:cNvPr>
                <p14:cNvContentPartPr/>
                <p14:nvPr/>
              </p14:nvContentPartPr>
              <p14:xfrm>
                <a:off x="2216214" y="2317345"/>
                <a:ext cx="250200" cy="169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5CDCF49-5F03-401B-9EC5-3BE0E91F2D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07214" y="2308705"/>
                  <a:ext cx="2678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7F4D8A03-9F50-44A8-B4DD-6EA2709DD36F}"/>
              </a:ext>
            </a:extLst>
          </p:cNvPr>
          <p:cNvGrpSpPr/>
          <p:nvPr/>
        </p:nvGrpSpPr>
        <p:grpSpPr>
          <a:xfrm>
            <a:off x="2772414" y="1946545"/>
            <a:ext cx="1498680" cy="467280"/>
            <a:chOff x="2772414" y="1946545"/>
            <a:chExt cx="149868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06110F1-882E-45A1-8C9D-BD5A90B8E7F9}"/>
                    </a:ext>
                  </a:extLst>
                </p14:cNvPr>
                <p14:cNvContentPartPr/>
                <p14:nvPr/>
              </p14:nvContentPartPr>
              <p14:xfrm>
                <a:off x="2772414" y="1946545"/>
                <a:ext cx="372960" cy="3502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06110F1-882E-45A1-8C9D-BD5A90B8E7F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63414" y="1937905"/>
                  <a:ext cx="3906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574E1AB-D4E7-4902-8625-57757BD524DB}"/>
                    </a:ext>
                  </a:extLst>
                </p14:cNvPr>
                <p14:cNvContentPartPr/>
                <p14:nvPr/>
              </p14:nvContentPartPr>
              <p14:xfrm>
                <a:off x="3238974" y="2161825"/>
                <a:ext cx="18360" cy="1911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574E1AB-D4E7-4902-8625-57757BD524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30334" y="2153185"/>
                  <a:ext cx="36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8CCEC31-03EF-4DDA-8EC0-17105C0E01A2}"/>
                    </a:ext>
                  </a:extLst>
                </p14:cNvPr>
                <p14:cNvContentPartPr/>
                <p14:nvPr/>
              </p14:nvContentPartPr>
              <p14:xfrm>
                <a:off x="3145014" y="2206105"/>
                <a:ext cx="333360" cy="2077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8CCEC31-03EF-4DDA-8EC0-17105C0E01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36374" y="2197105"/>
                  <a:ext cx="351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3015154-73FE-4352-9E06-69035D59D716}"/>
                    </a:ext>
                  </a:extLst>
                </p14:cNvPr>
                <p14:cNvContentPartPr/>
                <p14:nvPr/>
              </p14:nvContentPartPr>
              <p14:xfrm>
                <a:off x="4070574" y="2206825"/>
                <a:ext cx="200520" cy="259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3015154-73FE-4352-9E06-69035D59D7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61574" y="2197825"/>
                  <a:ext cx="218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9C1042A-E40A-4CD5-B7F5-9A8442AF0653}"/>
                    </a:ext>
                  </a:extLst>
                </p14:cNvPr>
                <p14:cNvContentPartPr/>
                <p14:nvPr/>
              </p14:nvContentPartPr>
              <p14:xfrm>
                <a:off x="4069134" y="2302225"/>
                <a:ext cx="194760" cy="280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9C1042A-E40A-4CD5-B7F5-9A8442AF06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60494" y="2293585"/>
                  <a:ext cx="2124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3150720-7316-42BF-8F69-1915B8821856}"/>
              </a:ext>
            </a:extLst>
          </p:cNvPr>
          <p:cNvGrpSpPr/>
          <p:nvPr/>
        </p:nvGrpSpPr>
        <p:grpSpPr>
          <a:xfrm>
            <a:off x="4754214" y="1977865"/>
            <a:ext cx="660240" cy="287640"/>
            <a:chOff x="4754214" y="1977865"/>
            <a:chExt cx="6602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E389C50-25AB-4A4D-9AB4-5588CEEF6D56}"/>
                    </a:ext>
                  </a:extLst>
                </p14:cNvPr>
                <p14:cNvContentPartPr/>
                <p14:nvPr/>
              </p14:nvContentPartPr>
              <p14:xfrm>
                <a:off x="4754214" y="1977865"/>
                <a:ext cx="142560" cy="2671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E389C50-25AB-4A4D-9AB4-5588CEEF6D5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45214" y="1969225"/>
                  <a:ext cx="160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02655F7-63BF-46A7-8F56-EA9819EC79BE}"/>
                    </a:ext>
                  </a:extLst>
                </p14:cNvPr>
                <p14:cNvContentPartPr/>
                <p14:nvPr/>
              </p14:nvContentPartPr>
              <p14:xfrm>
                <a:off x="5117814" y="2089105"/>
                <a:ext cx="296640" cy="1764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02655F7-63BF-46A7-8F56-EA9819EC79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9174" y="2080465"/>
                  <a:ext cx="3142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152C3D84-33CC-482B-ACEF-52C2032779E8}"/>
              </a:ext>
            </a:extLst>
          </p:cNvPr>
          <p:cNvGrpSpPr/>
          <p:nvPr/>
        </p:nvGrpSpPr>
        <p:grpSpPr>
          <a:xfrm>
            <a:off x="6256134" y="1899025"/>
            <a:ext cx="1875240" cy="509760"/>
            <a:chOff x="6256134" y="1899025"/>
            <a:chExt cx="1875240" cy="50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BD31AF0-1A0F-4944-A638-898689F8BD4F}"/>
                    </a:ext>
                  </a:extLst>
                </p14:cNvPr>
                <p14:cNvContentPartPr/>
                <p14:nvPr/>
              </p14:nvContentPartPr>
              <p14:xfrm>
                <a:off x="6256134" y="1915945"/>
                <a:ext cx="290880" cy="3830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BD31AF0-1A0F-4944-A638-898689F8BD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47494" y="1906945"/>
                  <a:ext cx="308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DA219D6-5E19-43BF-95F5-C2298D1D6482}"/>
                    </a:ext>
                  </a:extLst>
                </p14:cNvPr>
                <p14:cNvContentPartPr/>
                <p14:nvPr/>
              </p14:nvContentPartPr>
              <p14:xfrm>
                <a:off x="6703974" y="1899025"/>
                <a:ext cx="296280" cy="3189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DA219D6-5E19-43BF-95F5-C2298D1D648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95334" y="1890385"/>
                  <a:ext cx="3139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205AA6B-91F3-4D12-830B-B029AD4137EE}"/>
                    </a:ext>
                  </a:extLst>
                </p14:cNvPr>
                <p14:cNvContentPartPr/>
                <p14:nvPr/>
              </p14:nvContentPartPr>
              <p14:xfrm>
                <a:off x="7006014" y="2110345"/>
                <a:ext cx="175320" cy="1540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205AA6B-91F3-4D12-830B-B029AD4137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97014" y="2101705"/>
                  <a:ext cx="192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DF4540A3-191E-484B-85E7-2C8E81C76D99}"/>
                    </a:ext>
                  </a:extLst>
                </p14:cNvPr>
                <p14:cNvContentPartPr/>
                <p14:nvPr/>
              </p14:nvContentPartPr>
              <p14:xfrm>
                <a:off x="7263774" y="1927105"/>
                <a:ext cx="199800" cy="2700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DF4540A3-191E-484B-85E7-2C8E81C76D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54774" y="1918105"/>
                  <a:ext cx="217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83121D3-40DA-40CE-8B1A-2FBB3BEF9A4E}"/>
                    </a:ext>
                  </a:extLst>
                </p14:cNvPr>
                <p14:cNvContentPartPr/>
                <p14:nvPr/>
              </p14:nvContentPartPr>
              <p14:xfrm>
                <a:off x="7408854" y="2126905"/>
                <a:ext cx="99360" cy="1836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83121D3-40DA-40CE-8B1A-2FBB3BEF9A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00214" y="2117905"/>
                  <a:ext cx="117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34E8E464-16A7-426A-807B-6AD2192CFA59}"/>
                    </a:ext>
                  </a:extLst>
                </p14:cNvPr>
                <p14:cNvContentPartPr/>
                <p14:nvPr/>
              </p14:nvContentPartPr>
              <p14:xfrm>
                <a:off x="7542054" y="2067505"/>
                <a:ext cx="307080" cy="1533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34E8E464-16A7-426A-807B-6AD2192CFA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33054" y="2058505"/>
                  <a:ext cx="324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628BAF6-36E7-4C89-A3EA-E204674C4878}"/>
                    </a:ext>
                  </a:extLst>
                </p14:cNvPr>
                <p14:cNvContentPartPr/>
                <p14:nvPr/>
              </p14:nvContentPartPr>
              <p14:xfrm>
                <a:off x="7944174" y="1991185"/>
                <a:ext cx="187200" cy="4176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628BAF6-36E7-4C89-A3EA-E204674C48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35174" y="1982545"/>
                  <a:ext cx="20484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1C1C4F6A-0756-4003-9B2F-893D040F5CE7}"/>
              </a:ext>
            </a:extLst>
          </p:cNvPr>
          <p:cNvGrpSpPr/>
          <p:nvPr/>
        </p:nvGrpSpPr>
        <p:grpSpPr>
          <a:xfrm>
            <a:off x="8633214" y="1518145"/>
            <a:ext cx="565200" cy="295920"/>
            <a:chOff x="8633214" y="1518145"/>
            <a:chExt cx="5652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328A938-8128-45C4-8DA1-17C100F3286D}"/>
                    </a:ext>
                  </a:extLst>
                </p14:cNvPr>
                <p14:cNvContentPartPr/>
                <p14:nvPr/>
              </p14:nvContentPartPr>
              <p14:xfrm>
                <a:off x="8738694" y="1518145"/>
                <a:ext cx="52560" cy="2041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328A938-8128-45C4-8DA1-17C100F328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29694" y="1509505"/>
                  <a:ext cx="70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B9289D6-C7EC-4AD5-9536-359B9BF1C704}"/>
                    </a:ext>
                  </a:extLst>
                </p14:cNvPr>
                <p14:cNvContentPartPr/>
                <p14:nvPr/>
              </p14:nvContentPartPr>
              <p14:xfrm>
                <a:off x="8633214" y="1527145"/>
                <a:ext cx="321120" cy="2545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B9289D6-C7EC-4AD5-9536-359B9BF1C7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24574" y="1518145"/>
                  <a:ext cx="338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5EC9892-36BB-4356-9F01-FE30F4B4408C}"/>
                    </a:ext>
                  </a:extLst>
                </p14:cNvPr>
                <p14:cNvContentPartPr/>
                <p14:nvPr/>
              </p14:nvContentPartPr>
              <p14:xfrm>
                <a:off x="8998614" y="1587265"/>
                <a:ext cx="186480" cy="1364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5EC9892-36BB-4356-9F01-FE30F4B4408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89974" y="1578265"/>
                  <a:ext cx="204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7D32B97-91F9-4180-9A72-0651D2FA58A6}"/>
                    </a:ext>
                  </a:extLst>
                </p14:cNvPr>
                <p14:cNvContentPartPr/>
                <p14:nvPr/>
              </p14:nvContentPartPr>
              <p14:xfrm>
                <a:off x="9185094" y="1683745"/>
                <a:ext cx="13320" cy="1303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7D32B97-91F9-4180-9A72-0651D2FA58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76094" y="1675105"/>
                  <a:ext cx="3096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7E28B00C-B67D-4042-BC88-F50E21C06144}"/>
              </a:ext>
            </a:extLst>
          </p:cNvPr>
          <p:cNvGrpSpPr/>
          <p:nvPr/>
        </p:nvGrpSpPr>
        <p:grpSpPr>
          <a:xfrm>
            <a:off x="2809494" y="947545"/>
            <a:ext cx="815400" cy="492840"/>
            <a:chOff x="2809494" y="947545"/>
            <a:chExt cx="81540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2C2066E-5174-4728-85F8-45C238AFF784}"/>
                    </a:ext>
                  </a:extLst>
                </p14:cNvPr>
                <p14:cNvContentPartPr/>
                <p14:nvPr/>
              </p14:nvContentPartPr>
              <p14:xfrm>
                <a:off x="2809494" y="947545"/>
                <a:ext cx="358200" cy="301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2C2066E-5174-4728-85F8-45C238AFF7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00854" y="938545"/>
                  <a:ext cx="375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1AFF859-78B2-4B4F-B118-C0FC7BDB549D}"/>
                    </a:ext>
                  </a:extLst>
                </p14:cNvPr>
                <p14:cNvContentPartPr/>
                <p14:nvPr/>
              </p14:nvContentPartPr>
              <p14:xfrm>
                <a:off x="3246534" y="1174705"/>
                <a:ext cx="51120" cy="99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1AFF859-78B2-4B4F-B118-C0FC7BDB54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37534" y="1165705"/>
                  <a:ext cx="68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25E9DF9-2505-45F6-ADED-414C55398DC7}"/>
                    </a:ext>
                  </a:extLst>
                </p14:cNvPr>
                <p14:cNvContentPartPr/>
                <p14:nvPr/>
              </p14:nvContentPartPr>
              <p14:xfrm>
                <a:off x="3160854" y="1134385"/>
                <a:ext cx="308520" cy="171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25E9DF9-2505-45F6-ADED-414C55398DC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52214" y="1125745"/>
                  <a:ext cx="32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130A23B7-B53B-45BF-9FB6-484240D22E94}"/>
                    </a:ext>
                  </a:extLst>
                </p14:cNvPr>
                <p14:cNvContentPartPr/>
                <p14:nvPr/>
              </p14:nvContentPartPr>
              <p14:xfrm>
                <a:off x="3465054" y="1229785"/>
                <a:ext cx="150480" cy="1263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130A23B7-B53B-45BF-9FB6-484240D22E9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56414" y="1220785"/>
                  <a:ext cx="168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232C456-AF7E-4D89-93FF-59677E5363AD}"/>
                    </a:ext>
                  </a:extLst>
                </p14:cNvPr>
                <p14:cNvContentPartPr/>
                <p14:nvPr/>
              </p14:nvContentPartPr>
              <p14:xfrm>
                <a:off x="3613014" y="1332385"/>
                <a:ext cx="11880" cy="1080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232C456-AF7E-4D89-93FF-59677E5363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04374" y="1323745"/>
                  <a:ext cx="295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058C8282-F9BB-448D-ADD4-A85978DEC0DB}"/>
              </a:ext>
            </a:extLst>
          </p:cNvPr>
          <p:cNvGrpSpPr/>
          <p:nvPr/>
        </p:nvGrpSpPr>
        <p:grpSpPr>
          <a:xfrm>
            <a:off x="3571254" y="2269825"/>
            <a:ext cx="192600" cy="218520"/>
            <a:chOff x="3571254" y="2269825"/>
            <a:chExt cx="19260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F884B0C-16F7-4AED-8DC3-935C6F4029CB}"/>
                    </a:ext>
                  </a:extLst>
                </p14:cNvPr>
                <p14:cNvContentPartPr/>
                <p14:nvPr/>
              </p14:nvContentPartPr>
              <p14:xfrm>
                <a:off x="3571254" y="2269825"/>
                <a:ext cx="181440" cy="1317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F884B0C-16F7-4AED-8DC3-935C6F4029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62254" y="2261185"/>
                  <a:ext cx="199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6DF375BD-EC9D-492B-9D95-EB4B2761CD43}"/>
                    </a:ext>
                  </a:extLst>
                </p14:cNvPr>
                <p14:cNvContentPartPr/>
                <p14:nvPr/>
              </p14:nvContentPartPr>
              <p14:xfrm>
                <a:off x="3743334" y="2370265"/>
                <a:ext cx="20520" cy="1180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6DF375BD-EC9D-492B-9D95-EB4B2761CD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34334" y="2361265"/>
                  <a:ext cx="3816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01EC821B-64FE-415F-AF90-3D107EEDFAE6}"/>
              </a:ext>
            </a:extLst>
          </p:cNvPr>
          <p:cNvGrpSpPr/>
          <p:nvPr/>
        </p:nvGrpSpPr>
        <p:grpSpPr>
          <a:xfrm>
            <a:off x="927774" y="3670225"/>
            <a:ext cx="1242000" cy="579600"/>
            <a:chOff x="927774" y="3670225"/>
            <a:chExt cx="124200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35A82A6-C609-4A7E-90EC-35A54D9F1857}"/>
                    </a:ext>
                  </a:extLst>
                </p14:cNvPr>
                <p14:cNvContentPartPr/>
                <p14:nvPr/>
              </p14:nvContentPartPr>
              <p14:xfrm>
                <a:off x="927774" y="3670225"/>
                <a:ext cx="496080" cy="3999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35A82A6-C609-4A7E-90EC-35A54D9F18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8774" y="3661585"/>
                  <a:ext cx="5137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C1ACB1B-B5E0-4A29-83FE-14C8542D016E}"/>
                    </a:ext>
                  </a:extLst>
                </p14:cNvPr>
                <p14:cNvContentPartPr/>
                <p14:nvPr/>
              </p14:nvContentPartPr>
              <p14:xfrm>
                <a:off x="1690614" y="3940225"/>
                <a:ext cx="44640" cy="1299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C1ACB1B-B5E0-4A29-83FE-14C8542D016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81974" y="3931225"/>
                  <a:ext cx="62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3EC9DBE-F9C0-4C1C-B486-0FD4CDE08A9E}"/>
                    </a:ext>
                  </a:extLst>
                </p14:cNvPr>
                <p14:cNvContentPartPr/>
                <p14:nvPr/>
              </p14:nvContentPartPr>
              <p14:xfrm>
                <a:off x="1541214" y="3920785"/>
                <a:ext cx="286200" cy="2232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3EC9DBE-F9C0-4C1C-B486-0FD4CDE08A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32574" y="3911785"/>
                  <a:ext cx="303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5580CE7-F8B8-4567-9DA9-6C01A1B9CBCF}"/>
                    </a:ext>
                  </a:extLst>
                </p14:cNvPr>
                <p14:cNvContentPartPr/>
                <p14:nvPr/>
              </p14:nvContentPartPr>
              <p14:xfrm>
                <a:off x="1966374" y="4067305"/>
                <a:ext cx="203400" cy="1825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5580CE7-F8B8-4567-9DA9-6C01A1B9CB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57374" y="4058305"/>
                  <a:ext cx="2210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2E997B0C-BFB4-44F1-A061-775A84DFBE28}"/>
              </a:ext>
            </a:extLst>
          </p:cNvPr>
          <p:cNvGrpSpPr/>
          <p:nvPr/>
        </p:nvGrpSpPr>
        <p:grpSpPr>
          <a:xfrm>
            <a:off x="2528334" y="3971905"/>
            <a:ext cx="281880" cy="126000"/>
            <a:chOff x="2528334" y="3971905"/>
            <a:chExt cx="28188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549FF13-1DE3-4515-9330-A70FE7247A71}"/>
                    </a:ext>
                  </a:extLst>
                </p14:cNvPr>
                <p14:cNvContentPartPr/>
                <p14:nvPr/>
              </p14:nvContentPartPr>
              <p14:xfrm>
                <a:off x="2528334" y="3971905"/>
                <a:ext cx="213480" cy="172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549FF13-1DE3-4515-9330-A70FE7247A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19694" y="3963265"/>
                  <a:ext cx="231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A958874-64BB-4747-A518-B2BF329E5B90}"/>
                    </a:ext>
                  </a:extLst>
                </p14:cNvPr>
                <p14:cNvContentPartPr/>
                <p14:nvPr/>
              </p14:nvContentPartPr>
              <p14:xfrm>
                <a:off x="2554254" y="4074865"/>
                <a:ext cx="255960" cy="230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A958874-64BB-4747-A518-B2BF329E5B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45614" y="4065865"/>
                  <a:ext cx="2736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52DC4CAC-9E8A-41FC-B86B-4E86CD6225F0}"/>
              </a:ext>
            </a:extLst>
          </p:cNvPr>
          <p:cNvGrpSpPr/>
          <p:nvPr/>
        </p:nvGrpSpPr>
        <p:grpSpPr>
          <a:xfrm>
            <a:off x="3178494" y="3760585"/>
            <a:ext cx="1254960" cy="564120"/>
            <a:chOff x="3178494" y="3760585"/>
            <a:chExt cx="125496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4D24915-84AD-4928-BAE4-F6724D55205F}"/>
                    </a:ext>
                  </a:extLst>
                </p14:cNvPr>
                <p14:cNvContentPartPr/>
                <p14:nvPr/>
              </p14:nvContentPartPr>
              <p14:xfrm>
                <a:off x="3178494" y="3760585"/>
                <a:ext cx="292680" cy="3402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4D24915-84AD-4928-BAE4-F6724D55205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69494" y="3751945"/>
                  <a:ext cx="310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4F4B70C-96F0-45B9-830C-66EDD72F1F8C}"/>
                    </a:ext>
                  </a:extLst>
                </p14:cNvPr>
                <p14:cNvContentPartPr/>
                <p14:nvPr/>
              </p14:nvContentPartPr>
              <p14:xfrm>
                <a:off x="3628854" y="4003945"/>
                <a:ext cx="57600" cy="1227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4F4B70C-96F0-45B9-830C-66EDD72F1F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20214" y="3994945"/>
                  <a:ext cx="75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70726109-8B5E-4F21-9449-C4171749A111}"/>
                    </a:ext>
                  </a:extLst>
                </p14:cNvPr>
                <p14:cNvContentPartPr/>
                <p14:nvPr/>
              </p14:nvContentPartPr>
              <p14:xfrm>
                <a:off x="3560094" y="4001785"/>
                <a:ext cx="425520" cy="1879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70726109-8B5E-4F21-9449-C4171749A1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51094" y="3993145"/>
                  <a:ext cx="443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AB16A4A-9221-498C-91C6-546FDF3504B4}"/>
                    </a:ext>
                  </a:extLst>
                </p14:cNvPr>
                <p14:cNvContentPartPr/>
                <p14:nvPr/>
              </p14:nvContentPartPr>
              <p14:xfrm>
                <a:off x="4189734" y="4093945"/>
                <a:ext cx="243720" cy="2307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AB16A4A-9221-498C-91C6-546FDF3504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81094" y="4085305"/>
                  <a:ext cx="2613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C43940E3-DD42-44AF-93A6-5D2608706138}"/>
              </a:ext>
            </a:extLst>
          </p:cNvPr>
          <p:cNvGrpSpPr/>
          <p:nvPr/>
        </p:nvGrpSpPr>
        <p:grpSpPr>
          <a:xfrm>
            <a:off x="4799574" y="4006825"/>
            <a:ext cx="286560" cy="127440"/>
            <a:chOff x="4799574" y="4006825"/>
            <a:chExt cx="28656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37AD8D91-584C-45DB-BD20-4F3CB4F9AA1D}"/>
                    </a:ext>
                  </a:extLst>
                </p14:cNvPr>
                <p14:cNvContentPartPr/>
                <p14:nvPr/>
              </p14:nvContentPartPr>
              <p14:xfrm>
                <a:off x="4837374" y="4006825"/>
                <a:ext cx="221400" cy="212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37AD8D91-584C-45DB-BD20-4F3CB4F9AA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28734" y="3998185"/>
                  <a:ext cx="239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A75905F-5874-466D-95EE-0ED0CB7AF58C}"/>
                    </a:ext>
                  </a:extLst>
                </p14:cNvPr>
                <p14:cNvContentPartPr/>
                <p14:nvPr/>
              </p14:nvContentPartPr>
              <p14:xfrm>
                <a:off x="4799574" y="4091785"/>
                <a:ext cx="286560" cy="42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A75905F-5874-466D-95EE-0ED0CB7AF5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90934" y="4082785"/>
                  <a:ext cx="30420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D0FA70EE-2610-44DC-9683-BA190FE06B08}"/>
              </a:ext>
            </a:extLst>
          </p:cNvPr>
          <p:cNvGrpSpPr/>
          <p:nvPr/>
        </p:nvGrpSpPr>
        <p:grpSpPr>
          <a:xfrm>
            <a:off x="5523894" y="3936625"/>
            <a:ext cx="354960" cy="208440"/>
            <a:chOff x="5523894" y="3936625"/>
            <a:chExt cx="35496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0B25CBE-56E6-4642-8B25-DBCEF91A57ED}"/>
                    </a:ext>
                  </a:extLst>
                </p14:cNvPr>
                <p14:cNvContentPartPr/>
                <p14:nvPr/>
              </p14:nvContentPartPr>
              <p14:xfrm>
                <a:off x="5523894" y="3936625"/>
                <a:ext cx="354960" cy="2084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0B25CBE-56E6-4642-8B25-DBCEF91A57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15254" y="3927985"/>
                  <a:ext cx="372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73F20E3-B719-4C6C-BCBA-A46DE256415A}"/>
                    </a:ext>
                  </a:extLst>
                </p14:cNvPr>
                <p14:cNvContentPartPr/>
                <p14:nvPr/>
              </p14:nvContentPartPr>
              <p14:xfrm>
                <a:off x="5591214" y="3958225"/>
                <a:ext cx="195840" cy="1681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73F20E3-B719-4C6C-BCBA-A46DE25641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82574" y="3949585"/>
                  <a:ext cx="21348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13EB7606-045E-41DA-A1CF-C355E5C69BD0}"/>
                  </a:ext>
                </a:extLst>
              </p14:cNvPr>
              <p14:cNvContentPartPr/>
              <p14:nvPr/>
            </p14:nvContentPartPr>
            <p14:xfrm>
              <a:off x="6516774" y="3841225"/>
              <a:ext cx="346320" cy="21708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13EB7606-045E-41DA-A1CF-C355E5C69BD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07774" y="3832225"/>
                <a:ext cx="36396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o 102">
            <a:extLst>
              <a:ext uri="{FF2B5EF4-FFF2-40B4-BE49-F238E27FC236}">
                <a16:creationId xmlns:a16="http://schemas.microsoft.com/office/drawing/2014/main" id="{580E4345-791A-4292-92C5-524A7D5CE9EA}"/>
              </a:ext>
            </a:extLst>
          </p:cNvPr>
          <p:cNvGrpSpPr/>
          <p:nvPr/>
        </p:nvGrpSpPr>
        <p:grpSpPr>
          <a:xfrm>
            <a:off x="1145934" y="4817185"/>
            <a:ext cx="1064880" cy="500760"/>
            <a:chOff x="1145934" y="4817185"/>
            <a:chExt cx="106488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1650549-5FE8-4B5A-8F74-99AB94E06DC5}"/>
                    </a:ext>
                  </a:extLst>
                </p14:cNvPr>
                <p14:cNvContentPartPr/>
                <p14:nvPr/>
              </p14:nvContentPartPr>
              <p14:xfrm>
                <a:off x="1145934" y="4817185"/>
                <a:ext cx="345240" cy="3708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1650549-5FE8-4B5A-8F74-99AB94E06D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37294" y="4808545"/>
                  <a:ext cx="3628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E295B3D-B5F1-4406-A5B8-9F343B6510B3}"/>
                    </a:ext>
                  </a:extLst>
                </p14:cNvPr>
                <p14:cNvContentPartPr/>
                <p14:nvPr/>
              </p14:nvContentPartPr>
              <p14:xfrm>
                <a:off x="1631934" y="5046145"/>
                <a:ext cx="61920" cy="1760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E295B3D-B5F1-4406-A5B8-9F343B6510B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22934" y="5037505"/>
                  <a:ext cx="79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48247B2-9CCA-4694-AF7B-66A8226CE470}"/>
                    </a:ext>
                  </a:extLst>
                </p14:cNvPr>
                <p14:cNvContentPartPr/>
                <p14:nvPr/>
              </p14:nvContentPartPr>
              <p14:xfrm>
                <a:off x="1562454" y="5068465"/>
                <a:ext cx="325800" cy="1969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48247B2-9CCA-4694-AF7B-66A8226CE4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53454" y="5059465"/>
                  <a:ext cx="343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FA7FBC1-E307-438B-91EC-F189A4062685}"/>
                    </a:ext>
                  </a:extLst>
                </p14:cNvPr>
                <p14:cNvContentPartPr/>
                <p14:nvPr/>
              </p14:nvContentPartPr>
              <p14:xfrm>
                <a:off x="2023974" y="5143705"/>
                <a:ext cx="186840" cy="1742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FA7FBC1-E307-438B-91EC-F189A406268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15334" y="5134705"/>
                  <a:ext cx="20448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272FEDB1-E08B-4884-8553-661C94B015D8}"/>
              </a:ext>
            </a:extLst>
          </p:cNvPr>
          <p:cNvGrpSpPr/>
          <p:nvPr/>
        </p:nvGrpSpPr>
        <p:grpSpPr>
          <a:xfrm>
            <a:off x="1302534" y="5938945"/>
            <a:ext cx="1004400" cy="464040"/>
            <a:chOff x="1302534" y="5938945"/>
            <a:chExt cx="10044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1E3968D-B5E6-4ACA-A8D2-6A2E35380343}"/>
                    </a:ext>
                  </a:extLst>
                </p14:cNvPr>
                <p14:cNvContentPartPr/>
                <p14:nvPr/>
              </p14:nvContentPartPr>
              <p14:xfrm>
                <a:off x="1302534" y="5938945"/>
                <a:ext cx="407520" cy="3261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1E3968D-B5E6-4ACA-A8D2-6A2E353803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93894" y="5930305"/>
                  <a:ext cx="425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439257D-A19B-4DE7-9F97-AD134879CC0A}"/>
                    </a:ext>
                  </a:extLst>
                </p14:cNvPr>
                <p14:cNvContentPartPr/>
                <p14:nvPr/>
              </p14:nvContentPartPr>
              <p14:xfrm>
                <a:off x="1841094" y="6026425"/>
                <a:ext cx="35280" cy="2034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8439257D-A19B-4DE7-9F97-AD134879CC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32454" y="6017785"/>
                  <a:ext cx="52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CA84433-DB9E-43DF-9473-6BF410F95E83}"/>
                    </a:ext>
                  </a:extLst>
                </p14:cNvPr>
                <p14:cNvContentPartPr/>
                <p14:nvPr/>
              </p14:nvContentPartPr>
              <p14:xfrm>
                <a:off x="1764774" y="6066025"/>
                <a:ext cx="277560" cy="215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CA84433-DB9E-43DF-9473-6BF410F95E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56134" y="6057385"/>
                  <a:ext cx="295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57BFA8BC-0763-4199-9B67-73B536BBDC9E}"/>
                    </a:ext>
                  </a:extLst>
                </p14:cNvPr>
                <p14:cNvContentPartPr/>
                <p14:nvPr/>
              </p14:nvContentPartPr>
              <p14:xfrm>
                <a:off x="2058534" y="6169345"/>
                <a:ext cx="248400" cy="2336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57BFA8BC-0763-4199-9B67-73B536BBDC9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49894" y="6160705"/>
                  <a:ext cx="2660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1F4BED9A-9CB6-4CEA-87D1-5578CCF70645}"/>
              </a:ext>
            </a:extLst>
          </p:cNvPr>
          <p:cNvGrpSpPr/>
          <p:nvPr/>
        </p:nvGrpSpPr>
        <p:grpSpPr>
          <a:xfrm>
            <a:off x="2596014" y="5099785"/>
            <a:ext cx="201600" cy="116640"/>
            <a:chOff x="2596014" y="5099785"/>
            <a:chExt cx="20160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5BA85B55-1EAE-47DB-8486-08D9F4BAA5DE}"/>
                    </a:ext>
                  </a:extLst>
                </p14:cNvPr>
                <p14:cNvContentPartPr/>
                <p14:nvPr/>
              </p14:nvContentPartPr>
              <p14:xfrm>
                <a:off x="2596014" y="5099785"/>
                <a:ext cx="177840" cy="327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5BA85B55-1EAE-47DB-8486-08D9F4BAA5D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87374" y="5091145"/>
                  <a:ext cx="195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8BCC4ED-381C-4F8C-A355-F8667759113F}"/>
                    </a:ext>
                  </a:extLst>
                </p14:cNvPr>
                <p14:cNvContentPartPr/>
                <p14:nvPr/>
              </p14:nvContentPartPr>
              <p14:xfrm>
                <a:off x="2648574" y="5181505"/>
                <a:ext cx="149040" cy="349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8BCC4ED-381C-4F8C-A355-F866775911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39574" y="5172865"/>
                  <a:ext cx="1666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32CEB27A-B372-4E33-8D83-EE9C57FCD2C9}"/>
              </a:ext>
            </a:extLst>
          </p:cNvPr>
          <p:cNvGrpSpPr/>
          <p:nvPr/>
        </p:nvGrpSpPr>
        <p:grpSpPr>
          <a:xfrm>
            <a:off x="2729214" y="5990065"/>
            <a:ext cx="161280" cy="115560"/>
            <a:chOff x="2729214" y="5990065"/>
            <a:chExt cx="16128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B9D9D2C-0BB6-4DA4-88FF-D425051C146A}"/>
                    </a:ext>
                  </a:extLst>
                </p14:cNvPr>
                <p14:cNvContentPartPr/>
                <p14:nvPr/>
              </p14:nvContentPartPr>
              <p14:xfrm>
                <a:off x="2729214" y="5990065"/>
                <a:ext cx="161280" cy="352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B9D9D2C-0BB6-4DA4-88FF-D425051C14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20574" y="5981425"/>
                  <a:ext cx="178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F127FC2D-054F-4FF0-AF7E-BC9188E93669}"/>
                    </a:ext>
                  </a:extLst>
                </p14:cNvPr>
                <p14:cNvContentPartPr/>
                <p14:nvPr/>
              </p14:nvContentPartPr>
              <p14:xfrm>
                <a:off x="2770974" y="6091225"/>
                <a:ext cx="104040" cy="144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F127FC2D-054F-4FF0-AF7E-BC9188E936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61974" y="6082585"/>
                  <a:ext cx="1216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FF15557A-D241-4F34-BA8B-2FE8722F43DF}"/>
              </a:ext>
            </a:extLst>
          </p:cNvPr>
          <p:cNvGrpSpPr/>
          <p:nvPr/>
        </p:nvGrpSpPr>
        <p:grpSpPr>
          <a:xfrm>
            <a:off x="3290814" y="4921225"/>
            <a:ext cx="1243800" cy="262800"/>
            <a:chOff x="3290814" y="4921225"/>
            <a:chExt cx="124380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CCEA9BE-610A-4F45-9F84-3E2D9C2B2C36}"/>
                    </a:ext>
                  </a:extLst>
                </p14:cNvPr>
                <p14:cNvContentPartPr/>
                <p14:nvPr/>
              </p14:nvContentPartPr>
              <p14:xfrm>
                <a:off x="3290814" y="5171785"/>
                <a:ext cx="210240" cy="122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CCEA9BE-610A-4F45-9F84-3E2D9C2B2C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82174" y="5163145"/>
                  <a:ext cx="227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7688F1E-47EB-488B-A942-6B034389585D}"/>
                    </a:ext>
                  </a:extLst>
                </p14:cNvPr>
                <p14:cNvContentPartPr/>
                <p14:nvPr/>
              </p14:nvContentPartPr>
              <p14:xfrm>
                <a:off x="3720294" y="4974145"/>
                <a:ext cx="44280" cy="1872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7688F1E-47EB-488B-A942-6B03438958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11294" y="4965145"/>
                  <a:ext cx="61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78C27EE-B360-413A-AB76-F5A3C69185AD}"/>
                    </a:ext>
                  </a:extLst>
                </p14:cNvPr>
                <p14:cNvContentPartPr/>
                <p14:nvPr/>
              </p14:nvContentPartPr>
              <p14:xfrm>
                <a:off x="3874374" y="4938145"/>
                <a:ext cx="263160" cy="1828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78C27EE-B360-413A-AB76-F5A3C69185A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65374" y="4929505"/>
                  <a:ext cx="280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FCC33585-9699-4368-AAC6-B6E6DB3A5AEA}"/>
                    </a:ext>
                  </a:extLst>
                </p14:cNvPr>
                <p14:cNvContentPartPr/>
                <p14:nvPr/>
              </p14:nvContentPartPr>
              <p14:xfrm>
                <a:off x="4276134" y="4921225"/>
                <a:ext cx="258480" cy="1983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FCC33585-9699-4368-AAC6-B6E6DB3A5A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67134" y="4912585"/>
                  <a:ext cx="2761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00060365-8EEB-471C-A8D8-052425929123}"/>
              </a:ext>
            </a:extLst>
          </p:cNvPr>
          <p:cNvGrpSpPr/>
          <p:nvPr/>
        </p:nvGrpSpPr>
        <p:grpSpPr>
          <a:xfrm>
            <a:off x="3318534" y="5794225"/>
            <a:ext cx="1225800" cy="295200"/>
            <a:chOff x="3318534" y="5794225"/>
            <a:chExt cx="122580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0181DA4C-97A0-4E35-9830-DAE71B73B0DB}"/>
                    </a:ext>
                  </a:extLst>
                </p14:cNvPr>
                <p14:cNvContentPartPr/>
                <p14:nvPr/>
              </p14:nvContentPartPr>
              <p14:xfrm>
                <a:off x="3318534" y="6031105"/>
                <a:ext cx="244080" cy="583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0181DA4C-97A0-4E35-9830-DAE71B73B0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09894" y="6022105"/>
                  <a:ext cx="261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B5F88BC-B0D2-459B-BE57-DCBD583679CE}"/>
                    </a:ext>
                  </a:extLst>
                </p14:cNvPr>
                <p14:cNvContentPartPr/>
                <p14:nvPr/>
              </p14:nvContentPartPr>
              <p14:xfrm>
                <a:off x="3789774" y="5794225"/>
                <a:ext cx="281520" cy="2545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B5F88BC-B0D2-459B-BE57-DCBD583679C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80774" y="5785585"/>
                  <a:ext cx="299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BECB471-C2AE-4FD0-B19D-7A0D0A859E3A}"/>
                    </a:ext>
                  </a:extLst>
                </p14:cNvPr>
                <p14:cNvContentPartPr/>
                <p14:nvPr/>
              </p14:nvContentPartPr>
              <p14:xfrm>
                <a:off x="4229334" y="5803945"/>
                <a:ext cx="315000" cy="2192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BECB471-C2AE-4FD0-B19D-7A0D0A859E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20694" y="5794945"/>
                  <a:ext cx="33264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0F4CDD91-8A5B-476F-9621-0C1526C11004}"/>
                  </a:ext>
                </a:extLst>
              </p14:cNvPr>
              <p14:cNvContentPartPr/>
              <p14:nvPr/>
            </p14:nvContentPartPr>
            <p14:xfrm>
              <a:off x="6909534" y="3732865"/>
              <a:ext cx="550080" cy="286092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0F4CDD91-8A5B-476F-9621-0C1526C110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900534" y="3724225"/>
                <a:ext cx="567720" cy="28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upo 116">
            <a:extLst>
              <a:ext uri="{FF2B5EF4-FFF2-40B4-BE49-F238E27FC236}">
                <a16:creationId xmlns:a16="http://schemas.microsoft.com/office/drawing/2014/main" id="{6E345F51-8749-4FC6-B3D0-E57B28A7D101}"/>
              </a:ext>
            </a:extLst>
          </p:cNvPr>
          <p:cNvGrpSpPr/>
          <p:nvPr/>
        </p:nvGrpSpPr>
        <p:grpSpPr>
          <a:xfrm>
            <a:off x="8147934" y="4566985"/>
            <a:ext cx="807840" cy="370440"/>
            <a:chOff x="8147934" y="4566985"/>
            <a:chExt cx="80784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CEAF03A-42C5-4BC9-89A6-A140852532E3}"/>
                    </a:ext>
                  </a:extLst>
                </p14:cNvPr>
                <p14:cNvContentPartPr/>
                <p14:nvPr/>
              </p14:nvContentPartPr>
              <p14:xfrm>
                <a:off x="8281494" y="4587865"/>
                <a:ext cx="98640" cy="159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CEAF03A-42C5-4BC9-89A6-A140852532E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72494" y="4579225"/>
                  <a:ext cx="116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08AF5B8-E132-41F1-91F0-1915536DB1F1}"/>
                    </a:ext>
                  </a:extLst>
                </p14:cNvPr>
                <p14:cNvContentPartPr/>
                <p14:nvPr/>
              </p14:nvContentPartPr>
              <p14:xfrm>
                <a:off x="8147934" y="4566985"/>
                <a:ext cx="443160" cy="2498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08AF5B8-E132-41F1-91F0-1915536DB1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39294" y="4558345"/>
                  <a:ext cx="460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ACD4461-22D7-4B20-B9E2-73861A4CDE5C}"/>
                    </a:ext>
                  </a:extLst>
                </p14:cNvPr>
                <p14:cNvContentPartPr/>
                <p14:nvPr/>
              </p14:nvContentPartPr>
              <p14:xfrm>
                <a:off x="8732214" y="4768945"/>
                <a:ext cx="223560" cy="1684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ACD4461-22D7-4B20-B9E2-73861A4CDE5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23574" y="4760305"/>
                  <a:ext cx="24120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CA11035D-9041-4A39-ADC2-CDDEC16D87E4}"/>
              </a:ext>
            </a:extLst>
          </p:cNvPr>
          <p:cNvGrpSpPr/>
          <p:nvPr/>
        </p:nvGrpSpPr>
        <p:grpSpPr>
          <a:xfrm>
            <a:off x="9239094" y="4557625"/>
            <a:ext cx="964440" cy="386280"/>
            <a:chOff x="9239094" y="4557625"/>
            <a:chExt cx="96444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68D06BE-83C6-467B-8FC9-3C2569FDAD59}"/>
                    </a:ext>
                  </a:extLst>
                </p14:cNvPr>
                <p14:cNvContentPartPr/>
                <p14:nvPr/>
              </p14:nvContentPartPr>
              <p14:xfrm>
                <a:off x="9239094" y="4872265"/>
                <a:ext cx="69840" cy="716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68D06BE-83C6-467B-8FC9-3C2569FDAD5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30454" y="4863625"/>
                  <a:ext cx="87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04CDFD2-4F33-410E-8201-F2357B99F595}"/>
                    </a:ext>
                  </a:extLst>
                </p14:cNvPr>
                <p14:cNvContentPartPr/>
                <p14:nvPr/>
              </p14:nvContentPartPr>
              <p14:xfrm>
                <a:off x="9559494" y="4597585"/>
                <a:ext cx="78840" cy="1821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04CDFD2-4F33-410E-8201-F2357B99F5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50494" y="4588585"/>
                  <a:ext cx="96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9E3FFE56-85B3-4313-A2E0-78A35060B1E8}"/>
                    </a:ext>
                  </a:extLst>
                </p14:cNvPr>
                <p14:cNvContentPartPr/>
                <p14:nvPr/>
              </p14:nvContentPartPr>
              <p14:xfrm>
                <a:off x="9419094" y="4557625"/>
                <a:ext cx="441360" cy="2761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9E3FFE56-85B3-4313-A2E0-78A35060B1E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10094" y="4548625"/>
                  <a:ext cx="459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9BDB22D0-9933-433F-8E7A-8C2B494929A3}"/>
                    </a:ext>
                  </a:extLst>
                </p14:cNvPr>
                <p14:cNvContentPartPr/>
                <p14:nvPr/>
              </p14:nvContentPartPr>
              <p14:xfrm>
                <a:off x="10005174" y="4758865"/>
                <a:ext cx="198360" cy="1843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9BDB22D0-9933-433F-8E7A-8C2B494929A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96534" y="4750225"/>
                  <a:ext cx="2160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D6266E85-669C-44FD-9DF6-90813D3DD4B2}"/>
              </a:ext>
            </a:extLst>
          </p:cNvPr>
          <p:cNvGrpSpPr/>
          <p:nvPr/>
        </p:nvGrpSpPr>
        <p:grpSpPr>
          <a:xfrm>
            <a:off x="10579734" y="4487425"/>
            <a:ext cx="772560" cy="324720"/>
            <a:chOff x="10579734" y="4487425"/>
            <a:chExt cx="77256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A4FDB8A-92CF-40FE-B5E6-1BF3401E77DE}"/>
                    </a:ext>
                  </a:extLst>
                </p14:cNvPr>
                <p14:cNvContentPartPr/>
                <p14:nvPr/>
              </p14:nvContentPartPr>
              <p14:xfrm>
                <a:off x="10579734" y="4594345"/>
                <a:ext cx="262080" cy="2178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A4FDB8A-92CF-40FE-B5E6-1BF3401E77D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571094" y="4585705"/>
                  <a:ext cx="279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6875925-CAA9-4676-9410-3CBB3D101B46}"/>
                    </a:ext>
                  </a:extLst>
                </p14:cNvPr>
                <p14:cNvContentPartPr/>
                <p14:nvPr/>
              </p14:nvContentPartPr>
              <p14:xfrm>
                <a:off x="10934694" y="4487425"/>
                <a:ext cx="33840" cy="2664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6875925-CAA9-4676-9410-3CBB3D101B4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26054" y="4478425"/>
                  <a:ext cx="51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9F73661D-06BE-40A3-A4B8-285710DCC21D}"/>
                    </a:ext>
                  </a:extLst>
                </p14:cNvPr>
                <p14:cNvContentPartPr/>
                <p14:nvPr/>
              </p14:nvContentPartPr>
              <p14:xfrm>
                <a:off x="10797534" y="4531705"/>
                <a:ext cx="305280" cy="511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9F73661D-06BE-40A3-A4B8-285710DCC21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88534" y="4523065"/>
                  <a:ext cx="322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AE5101FB-730E-43E9-B710-BC04DD5CE53B}"/>
                    </a:ext>
                  </a:extLst>
                </p14:cNvPr>
                <p14:cNvContentPartPr/>
                <p14:nvPr/>
              </p14:nvContentPartPr>
              <p14:xfrm>
                <a:off x="10780254" y="4622785"/>
                <a:ext cx="306000" cy="622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AE5101FB-730E-43E9-B710-BC04DD5CE5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71614" y="4614145"/>
                  <a:ext cx="323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D9492000-94E8-46A7-89EC-9A07CB566368}"/>
                    </a:ext>
                  </a:extLst>
                </p14:cNvPr>
                <p14:cNvContentPartPr/>
                <p14:nvPr/>
              </p14:nvContentPartPr>
              <p14:xfrm>
                <a:off x="11040534" y="4530625"/>
                <a:ext cx="311760" cy="2203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D9492000-94E8-46A7-89EC-9A07CB5663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31894" y="4521985"/>
                  <a:ext cx="329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958CA081-9E8C-462E-AEAB-3BDE3D5C0098}"/>
                    </a:ext>
                  </a:extLst>
                </p14:cNvPr>
                <p14:cNvContentPartPr/>
                <p14:nvPr/>
              </p14:nvContentPartPr>
              <p14:xfrm>
                <a:off x="11111814" y="4638985"/>
                <a:ext cx="235800" cy="561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958CA081-9E8C-462E-AEAB-3BDE3D5C009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103174" y="4630345"/>
                  <a:ext cx="253440" cy="7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1021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53D6D4-0B3E-4326-8F0C-7B0E2B5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4" y="107650"/>
            <a:ext cx="6896100" cy="307657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642B4772-12D6-4999-95BE-EF28509D79B4}"/>
              </a:ext>
            </a:extLst>
          </p:cNvPr>
          <p:cNvGrpSpPr/>
          <p:nvPr/>
        </p:nvGrpSpPr>
        <p:grpSpPr>
          <a:xfrm>
            <a:off x="5930334" y="939265"/>
            <a:ext cx="5163480" cy="3382560"/>
            <a:chOff x="5930334" y="939265"/>
            <a:chExt cx="5163480" cy="33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E5481FE-FC94-4D32-83C1-A89B1AAE8AF2}"/>
                    </a:ext>
                  </a:extLst>
                </p14:cNvPr>
                <p14:cNvContentPartPr/>
                <p14:nvPr/>
              </p14:nvContentPartPr>
              <p14:xfrm>
                <a:off x="6118974" y="1028545"/>
                <a:ext cx="47520" cy="1954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E5481FE-FC94-4D32-83C1-A89B1AAE8A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09974" y="1019905"/>
                  <a:ext cx="65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394982C-0FC8-4212-A10F-6EEC5ED2B605}"/>
                    </a:ext>
                  </a:extLst>
                </p14:cNvPr>
                <p14:cNvContentPartPr/>
                <p14:nvPr/>
              </p14:nvContentPartPr>
              <p14:xfrm>
                <a:off x="6068574" y="1107025"/>
                <a:ext cx="200520" cy="1256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394982C-0FC8-4212-A10F-6EEC5ED2B60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9934" y="1098385"/>
                  <a:ext cx="218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ECA154D-165C-4C8C-AD4B-336D04A19366}"/>
                    </a:ext>
                  </a:extLst>
                </p14:cNvPr>
                <p14:cNvContentPartPr/>
                <p14:nvPr/>
              </p14:nvContentPartPr>
              <p14:xfrm>
                <a:off x="6348294" y="1141585"/>
                <a:ext cx="24120" cy="918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ECA154D-165C-4C8C-AD4B-336D04A193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39654" y="1132945"/>
                  <a:ext cx="41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6910F55-A28C-496D-8DC8-0D22372849AF}"/>
                    </a:ext>
                  </a:extLst>
                </p14:cNvPr>
                <p14:cNvContentPartPr/>
                <p14:nvPr/>
              </p14:nvContentPartPr>
              <p14:xfrm>
                <a:off x="6240654" y="1050145"/>
                <a:ext cx="95400" cy="763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6910F55-A28C-496D-8DC8-0D22372849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2014" y="1041505"/>
                  <a:ext cx="113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ECA80E7C-FA26-4552-BF9F-A6AD5C7BB880}"/>
                    </a:ext>
                  </a:extLst>
                </p14:cNvPr>
                <p14:cNvContentPartPr/>
                <p14:nvPr/>
              </p14:nvContentPartPr>
              <p14:xfrm>
                <a:off x="6502014" y="1094425"/>
                <a:ext cx="42480" cy="1479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ECA80E7C-FA26-4552-BF9F-A6AD5C7BB8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93014" y="1085425"/>
                  <a:ext cx="60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5C6E1AD-A3A4-492E-B293-B69F7751675C}"/>
                    </a:ext>
                  </a:extLst>
                </p14:cNvPr>
                <p14:cNvContentPartPr/>
                <p14:nvPr/>
              </p14:nvContentPartPr>
              <p14:xfrm>
                <a:off x="6403014" y="1070665"/>
                <a:ext cx="176400" cy="806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5C6E1AD-A3A4-492E-B293-B69F7751675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94374" y="1061665"/>
                  <a:ext cx="194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F060CD1-34B6-4501-9E1F-DA8B942FD99C}"/>
                    </a:ext>
                  </a:extLst>
                </p14:cNvPr>
                <p14:cNvContentPartPr/>
                <p14:nvPr/>
              </p14:nvContentPartPr>
              <p14:xfrm>
                <a:off x="6634494" y="1118905"/>
                <a:ext cx="133200" cy="1000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F060CD1-34B6-4501-9E1F-DA8B942FD9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25494" y="1110265"/>
                  <a:ext cx="150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09ECB8A-59B4-41A7-B3E2-95F0FD5CC65B}"/>
                    </a:ext>
                  </a:extLst>
                </p14:cNvPr>
                <p14:cNvContentPartPr/>
                <p14:nvPr/>
              </p14:nvContentPartPr>
              <p14:xfrm>
                <a:off x="6683454" y="939265"/>
                <a:ext cx="55800" cy="799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09ECB8A-59B4-41A7-B3E2-95F0FD5CC6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74814" y="930265"/>
                  <a:ext cx="73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FDB4F7D-5BF3-4267-A12E-A9388B31C608}"/>
                    </a:ext>
                  </a:extLst>
                </p14:cNvPr>
                <p14:cNvContentPartPr/>
                <p14:nvPr/>
              </p14:nvContentPartPr>
              <p14:xfrm>
                <a:off x="6913854" y="1059865"/>
                <a:ext cx="38880" cy="1501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FDB4F7D-5BF3-4267-A12E-A9388B31C60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05214" y="1051225"/>
                  <a:ext cx="56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CACF84E-4E42-43DC-B3CE-06835FDDC97D}"/>
                    </a:ext>
                  </a:extLst>
                </p14:cNvPr>
                <p14:cNvContentPartPr/>
                <p14:nvPr/>
              </p14:nvContentPartPr>
              <p14:xfrm>
                <a:off x="6773814" y="1077145"/>
                <a:ext cx="265680" cy="403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CACF84E-4E42-43DC-B3CE-06835FDDC9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65174" y="1068505"/>
                  <a:ext cx="283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A338D8C-4E6B-4DF3-A68D-D21F29CC2BD4}"/>
                    </a:ext>
                  </a:extLst>
                </p14:cNvPr>
                <p14:cNvContentPartPr/>
                <p14:nvPr/>
              </p14:nvContentPartPr>
              <p14:xfrm>
                <a:off x="7091334" y="1051585"/>
                <a:ext cx="165960" cy="1782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A338D8C-4E6B-4DF3-A68D-D21F29CC2BD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82694" y="1042945"/>
                  <a:ext cx="183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F322627-6B41-4515-B5D6-65A389AAF582}"/>
                    </a:ext>
                  </a:extLst>
                </p14:cNvPr>
                <p14:cNvContentPartPr/>
                <p14:nvPr/>
              </p14:nvContentPartPr>
              <p14:xfrm>
                <a:off x="7053534" y="1145905"/>
                <a:ext cx="117000" cy="226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F322627-6B41-4515-B5D6-65A389AAF5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44534" y="1136905"/>
                  <a:ext cx="134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5B42665-B298-4594-BD53-31CB7673A75F}"/>
                    </a:ext>
                  </a:extLst>
                </p14:cNvPr>
                <p14:cNvContentPartPr/>
                <p14:nvPr/>
              </p14:nvContentPartPr>
              <p14:xfrm>
                <a:off x="7013574" y="1066345"/>
                <a:ext cx="249120" cy="406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5B42665-B298-4594-BD53-31CB7673A7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04574" y="1057705"/>
                  <a:ext cx="266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8C2FE12-7099-4BBD-A344-8AA7BFD47DB7}"/>
                    </a:ext>
                  </a:extLst>
                </p14:cNvPr>
                <p14:cNvContentPartPr/>
                <p14:nvPr/>
              </p14:nvContentPartPr>
              <p14:xfrm>
                <a:off x="7328574" y="1040425"/>
                <a:ext cx="218520" cy="185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8C2FE12-7099-4BBD-A344-8AA7BFD47D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19934" y="1031425"/>
                  <a:ext cx="236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FC2D249-9EAD-4AD6-B2D6-B00638889B78}"/>
                    </a:ext>
                  </a:extLst>
                </p14:cNvPr>
                <p14:cNvContentPartPr/>
                <p14:nvPr/>
              </p14:nvContentPartPr>
              <p14:xfrm>
                <a:off x="7415694" y="977425"/>
                <a:ext cx="106200" cy="608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FC2D249-9EAD-4AD6-B2D6-B00638889B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07054" y="968785"/>
                  <a:ext cx="123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A97B198-38EB-4031-BAA5-522248294F78}"/>
                    </a:ext>
                  </a:extLst>
                </p14:cNvPr>
                <p14:cNvContentPartPr/>
                <p14:nvPr/>
              </p14:nvContentPartPr>
              <p14:xfrm>
                <a:off x="7621254" y="990385"/>
                <a:ext cx="167040" cy="2178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A97B198-38EB-4031-BAA5-522248294F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12614" y="981745"/>
                  <a:ext cx="184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33860DD-B047-4C8C-B066-0E2723EA2DF9}"/>
                    </a:ext>
                  </a:extLst>
                </p14:cNvPr>
                <p14:cNvContentPartPr/>
                <p14:nvPr/>
              </p14:nvContentPartPr>
              <p14:xfrm>
                <a:off x="8789094" y="1071385"/>
                <a:ext cx="36000" cy="1087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33860DD-B047-4C8C-B066-0E2723EA2DF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80094" y="1062385"/>
                  <a:ext cx="53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4AFEF09-C6E3-4F29-AED3-A8A855E8B299}"/>
                    </a:ext>
                  </a:extLst>
                </p14:cNvPr>
                <p14:cNvContentPartPr/>
                <p14:nvPr/>
              </p14:nvContentPartPr>
              <p14:xfrm>
                <a:off x="8604774" y="1048345"/>
                <a:ext cx="353520" cy="1659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4AFEF09-C6E3-4F29-AED3-A8A855E8B2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96134" y="1039705"/>
                  <a:ext cx="371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CAEBA3C-2C26-424A-BDE9-9F2D40B7BF58}"/>
                    </a:ext>
                  </a:extLst>
                </p14:cNvPr>
                <p14:cNvContentPartPr/>
                <p14:nvPr/>
              </p14:nvContentPartPr>
              <p14:xfrm>
                <a:off x="8915454" y="1043305"/>
                <a:ext cx="167760" cy="1551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CAEBA3C-2C26-424A-BDE9-9F2D40B7BF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06454" y="1034665"/>
                  <a:ext cx="185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64A0C44-8303-447C-B829-D4EBD4EEA224}"/>
                    </a:ext>
                  </a:extLst>
                </p14:cNvPr>
                <p14:cNvContentPartPr/>
                <p14:nvPr/>
              </p14:nvContentPartPr>
              <p14:xfrm>
                <a:off x="9960534" y="1063465"/>
                <a:ext cx="48960" cy="910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64A0C44-8303-447C-B829-D4EBD4EEA22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51534" y="1054465"/>
                  <a:ext cx="66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F555C08-0189-4C95-9A21-6861B326BFBA}"/>
                    </a:ext>
                  </a:extLst>
                </p14:cNvPr>
                <p14:cNvContentPartPr/>
                <p14:nvPr/>
              </p14:nvContentPartPr>
              <p14:xfrm>
                <a:off x="9880254" y="1036105"/>
                <a:ext cx="282960" cy="1756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F555C08-0189-4C95-9A21-6861B326BF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71614" y="1027465"/>
                  <a:ext cx="300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ABE27E9-3862-4214-AC41-99803BBFED0D}"/>
                    </a:ext>
                  </a:extLst>
                </p14:cNvPr>
                <p14:cNvContentPartPr/>
                <p14:nvPr/>
              </p14:nvContentPartPr>
              <p14:xfrm>
                <a:off x="10112454" y="1012705"/>
                <a:ext cx="261000" cy="1807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ABE27E9-3862-4214-AC41-99803BBFED0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03454" y="1003705"/>
                  <a:ext cx="27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A25B1AD-B327-49D0-95A6-4EE936E18C63}"/>
                    </a:ext>
                  </a:extLst>
                </p14:cNvPr>
                <p14:cNvContentPartPr/>
                <p14:nvPr/>
              </p14:nvContentPartPr>
              <p14:xfrm>
                <a:off x="5942574" y="1288825"/>
                <a:ext cx="4761000" cy="604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A25B1AD-B327-49D0-95A6-4EE936E18C6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33574" y="1280185"/>
                  <a:ext cx="4778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21ECC16-047F-4EFC-A7C5-CF2748DA5A88}"/>
                    </a:ext>
                  </a:extLst>
                </p14:cNvPr>
                <p14:cNvContentPartPr/>
                <p14:nvPr/>
              </p14:nvContentPartPr>
              <p14:xfrm>
                <a:off x="8205174" y="996505"/>
                <a:ext cx="38880" cy="33253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21ECC16-047F-4EFC-A7C5-CF2748DA5A8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6534" y="987865"/>
                  <a:ext cx="56520" cy="33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2FC1997-852A-480C-80F0-075F70C10B6A}"/>
                    </a:ext>
                  </a:extLst>
                </p14:cNvPr>
                <p14:cNvContentPartPr/>
                <p14:nvPr/>
              </p14:nvContentPartPr>
              <p14:xfrm>
                <a:off x="5999454" y="4117345"/>
                <a:ext cx="5094360" cy="766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2FC1997-852A-480C-80F0-075F70C10B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90454" y="4108705"/>
                  <a:ext cx="5112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86D9DE1-CF9D-44D1-92B8-F5937465445E}"/>
                    </a:ext>
                  </a:extLst>
                </p14:cNvPr>
                <p14:cNvContentPartPr/>
                <p14:nvPr/>
              </p14:nvContentPartPr>
              <p14:xfrm>
                <a:off x="9444294" y="980305"/>
                <a:ext cx="55080" cy="31946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86D9DE1-CF9D-44D1-92B8-F5937465445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35294" y="971305"/>
                  <a:ext cx="72720" cy="32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0CE57912-11A1-4AE3-B083-80E38E2186DF}"/>
                    </a:ext>
                  </a:extLst>
                </p14:cNvPr>
                <p14:cNvContentPartPr/>
                <p14:nvPr/>
              </p14:nvContentPartPr>
              <p14:xfrm>
                <a:off x="5930334" y="1964545"/>
                <a:ext cx="4824360" cy="673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0CE57912-11A1-4AE3-B083-80E38E2186D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21334" y="1955545"/>
                  <a:ext cx="4842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7F02376-E9F9-4A1C-97D7-3E5B2A4E2BE6}"/>
                    </a:ext>
                  </a:extLst>
                </p14:cNvPr>
                <p14:cNvContentPartPr/>
                <p14:nvPr/>
              </p14:nvContentPartPr>
              <p14:xfrm>
                <a:off x="5976774" y="2714785"/>
                <a:ext cx="4907880" cy="514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7F02376-E9F9-4A1C-97D7-3E5B2A4E2BE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67774" y="2706145"/>
                  <a:ext cx="4925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8A109E7-708D-4068-A5E7-97F51B30736A}"/>
                    </a:ext>
                  </a:extLst>
                </p14:cNvPr>
                <p14:cNvContentPartPr/>
                <p14:nvPr/>
              </p14:nvContentPartPr>
              <p14:xfrm>
                <a:off x="6001614" y="3400945"/>
                <a:ext cx="4803120" cy="66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8A109E7-708D-4068-A5E7-97F51B3073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92614" y="3392305"/>
                  <a:ext cx="4820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C215278-5873-4B14-9C81-8C07FEF17621}"/>
                    </a:ext>
                  </a:extLst>
                </p14:cNvPr>
                <p14:cNvContentPartPr/>
                <p14:nvPr/>
              </p14:nvContentPartPr>
              <p14:xfrm>
                <a:off x="6721254" y="1580065"/>
                <a:ext cx="265680" cy="1976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C215278-5873-4B14-9C81-8C07FEF1762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12254" y="1571425"/>
                  <a:ext cx="283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271BB91-A6AE-4222-9131-5987D701F427}"/>
                    </a:ext>
                  </a:extLst>
                </p14:cNvPr>
                <p14:cNvContentPartPr/>
                <p14:nvPr/>
              </p14:nvContentPartPr>
              <p14:xfrm>
                <a:off x="6845814" y="2298625"/>
                <a:ext cx="218520" cy="2206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271BB91-A6AE-4222-9131-5987D701F42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36814" y="2289625"/>
                  <a:ext cx="236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6CF43B4-5ABF-4E10-A93A-8D50188B018B}"/>
                    </a:ext>
                  </a:extLst>
                </p14:cNvPr>
                <p14:cNvContentPartPr/>
                <p14:nvPr/>
              </p14:nvContentPartPr>
              <p14:xfrm>
                <a:off x="6865974" y="3010345"/>
                <a:ext cx="256320" cy="2592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6CF43B4-5ABF-4E10-A93A-8D50188B018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56974" y="3001345"/>
                  <a:ext cx="273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84FEBA3-AFDD-4F13-BC38-9F61B023DD52}"/>
                    </a:ext>
                  </a:extLst>
                </p14:cNvPr>
                <p14:cNvContentPartPr/>
                <p14:nvPr/>
              </p14:nvContentPartPr>
              <p14:xfrm>
                <a:off x="6930774" y="3734305"/>
                <a:ext cx="216360" cy="2710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84FEBA3-AFDD-4F13-BC38-9F61B023DD5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21774" y="3725305"/>
                  <a:ext cx="234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E5C0071-46BB-4173-A998-FFDC80D580EA}"/>
                    </a:ext>
                  </a:extLst>
                </p14:cNvPr>
                <p14:cNvContentPartPr/>
                <p14:nvPr/>
              </p14:nvContentPartPr>
              <p14:xfrm>
                <a:off x="8451414" y="1688785"/>
                <a:ext cx="211320" cy="1609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E5C0071-46BB-4173-A998-FFDC80D580E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42774" y="1679785"/>
                  <a:ext cx="228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A265EC9-C4AA-43DA-AF96-D3EEE703CC1D}"/>
                    </a:ext>
                  </a:extLst>
                </p14:cNvPr>
                <p14:cNvContentPartPr/>
                <p14:nvPr/>
              </p14:nvContentPartPr>
              <p14:xfrm>
                <a:off x="8733294" y="1677985"/>
                <a:ext cx="36360" cy="1688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A265EC9-C4AA-43DA-AF96-D3EEE703CC1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24294" y="1669345"/>
                  <a:ext cx="54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26B3E41-41E0-43BF-B0CB-35EFAA744CE4}"/>
                    </a:ext>
                  </a:extLst>
                </p14:cNvPr>
                <p14:cNvContentPartPr/>
                <p14:nvPr/>
              </p14:nvContentPartPr>
              <p14:xfrm>
                <a:off x="8610534" y="1673665"/>
                <a:ext cx="238680" cy="666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26B3E41-41E0-43BF-B0CB-35EFAA744CE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01534" y="1664665"/>
                  <a:ext cx="256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A30003B-154A-4EAC-8274-295B1933D1E4}"/>
                    </a:ext>
                  </a:extLst>
                </p14:cNvPr>
                <p14:cNvContentPartPr/>
                <p14:nvPr/>
              </p14:nvContentPartPr>
              <p14:xfrm>
                <a:off x="8681094" y="1753225"/>
                <a:ext cx="184680" cy="280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A30003B-154A-4EAC-8274-295B1933D1E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2454" y="1744225"/>
                  <a:ext cx="202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1EF7B6F-98C8-4986-A527-5D113FD4AF0A}"/>
                    </a:ext>
                  </a:extLst>
                </p14:cNvPr>
                <p14:cNvContentPartPr/>
                <p14:nvPr/>
              </p14:nvContentPartPr>
              <p14:xfrm>
                <a:off x="8943174" y="1686985"/>
                <a:ext cx="64800" cy="1512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1EF7B6F-98C8-4986-A527-5D113FD4AF0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34174" y="1678345"/>
                  <a:ext cx="82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1AC7F83-754B-4B64-9231-B8202BA91A9B}"/>
                    </a:ext>
                  </a:extLst>
                </p14:cNvPr>
                <p14:cNvContentPartPr/>
                <p14:nvPr/>
              </p14:nvContentPartPr>
              <p14:xfrm>
                <a:off x="8827254" y="1657105"/>
                <a:ext cx="213840" cy="518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1AC7F83-754B-4B64-9231-B8202BA91A9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18254" y="1648105"/>
                  <a:ext cx="231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863099D-1254-4FE3-BA25-21A5E7C72F43}"/>
                    </a:ext>
                  </a:extLst>
                </p14:cNvPr>
                <p14:cNvContentPartPr/>
                <p14:nvPr/>
              </p14:nvContentPartPr>
              <p14:xfrm>
                <a:off x="8923374" y="1737385"/>
                <a:ext cx="121680" cy="205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863099D-1254-4FE3-BA25-21A5E7C72F4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14374" y="1728385"/>
                  <a:ext cx="139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91331E2-6013-4CB3-86E4-64BD5C9D2BF2}"/>
                    </a:ext>
                  </a:extLst>
                </p14:cNvPr>
                <p14:cNvContentPartPr/>
                <p14:nvPr/>
              </p14:nvContentPartPr>
              <p14:xfrm>
                <a:off x="9899694" y="1623265"/>
                <a:ext cx="203760" cy="1494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91331E2-6013-4CB3-86E4-64BD5C9D2BF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91054" y="1614625"/>
                  <a:ext cx="22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E1832CB-0F2B-4BC8-ABD8-50B3D7608BBD}"/>
                    </a:ext>
                  </a:extLst>
                </p14:cNvPr>
                <p14:cNvContentPartPr/>
                <p14:nvPr/>
              </p14:nvContentPartPr>
              <p14:xfrm>
                <a:off x="10176534" y="1593385"/>
                <a:ext cx="69120" cy="1501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E1832CB-0F2B-4BC8-ABD8-50B3D7608B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67534" y="1584745"/>
                  <a:ext cx="86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AD12A25-B1EE-491C-8D3D-01B5E56675A4}"/>
                    </a:ext>
                  </a:extLst>
                </p14:cNvPr>
                <p14:cNvContentPartPr/>
                <p14:nvPr/>
              </p14:nvContentPartPr>
              <p14:xfrm>
                <a:off x="10062774" y="1578265"/>
                <a:ext cx="220680" cy="57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AD12A25-B1EE-491C-8D3D-01B5E56675A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053774" y="1569265"/>
                  <a:ext cx="238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16661B2-D12D-46F4-B23E-AE24DBAF610C}"/>
                    </a:ext>
                  </a:extLst>
                </p14:cNvPr>
                <p14:cNvContentPartPr/>
                <p14:nvPr/>
              </p14:nvContentPartPr>
              <p14:xfrm>
                <a:off x="10117494" y="1658185"/>
                <a:ext cx="174600" cy="288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16661B2-D12D-46F4-B23E-AE24DBAF610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08494" y="1649545"/>
                  <a:ext cx="192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5271309-7293-4CB3-8D96-8084EA611AC1}"/>
                    </a:ext>
                  </a:extLst>
                </p14:cNvPr>
                <p14:cNvContentPartPr/>
                <p14:nvPr/>
              </p14:nvContentPartPr>
              <p14:xfrm>
                <a:off x="10413414" y="1614985"/>
                <a:ext cx="63000" cy="1386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5271309-7293-4CB3-8D96-8084EA611AC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04774" y="1605985"/>
                  <a:ext cx="80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32275D6-D8EC-4535-9895-12283EE0515E}"/>
                    </a:ext>
                  </a:extLst>
                </p14:cNvPr>
                <p14:cNvContentPartPr/>
                <p14:nvPr/>
              </p14:nvContentPartPr>
              <p14:xfrm>
                <a:off x="10320894" y="1542985"/>
                <a:ext cx="240840" cy="320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32275D6-D8EC-4535-9895-12283EE0515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11894" y="1533985"/>
                  <a:ext cx="258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E1819B7-3ED1-4682-A734-4579DDC80E57}"/>
                    </a:ext>
                  </a:extLst>
                </p14:cNvPr>
                <p14:cNvContentPartPr/>
                <p14:nvPr/>
              </p14:nvContentPartPr>
              <p14:xfrm>
                <a:off x="10433214" y="1654945"/>
                <a:ext cx="114120" cy="381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E1819B7-3ED1-4682-A734-4579DDC80E5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24574" y="1645945"/>
                  <a:ext cx="131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746DDA2-1BCD-4D41-8D19-AFF4863EE953}"/>
                    </a:ext>
                  </a:extLst>
                </p14:cNvPr>
                <p14:cNvContentPartPr/>
                <p14:nvPr/>
              </p14:nvContentPartPr>
              <p14:xfrm>
                <a:off x="8368614" y="2347945"/>
                <a:ext cx="211680" cy="1638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746DDA2-1BCD-4D41-8D19-AFF4863EE95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59974" y="2339305"/>
                  <a:ext cx="229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04BD19E-380F-4CD1-A67F-1DAB2F0F42DD}"/>
                    </a:ext>
                  </a:extLst>
                </p14:cNvPr>
                <p14:cNvContentPartPr/>
                <p14:nvPr/>
              </p14:nvContentPartPr>
              <p14:xfrm>
                <a:off x="8606214" y="2325625"/>
                <a:ext cx="99360" cy="1828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04BD19E-380F-4CD1-A67F-1DAB2F0F42D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97574" y="2316625"/>
                  <a:ext cx="117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5D829FCA-2124-4999-AAB8-40D01237713C}"/>
                    </a:ext>
                  </a:extLst>
                </p14:cNvPr>
                <p14:cNvContentPartPr/>
                <p14:nvPr/>
              </p14:nvContentPartPr>
              <p14:xfrm>
                <a:off x="8550054" y="2332105"/>
                <a:ext cx="246960" cy="51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5D829FCA-2124-4999-AAB8-40D01237713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41054" y="2323465"/>
                  <a:ext cx="264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73BFB90-A3BB-4A23-842F-8112F6F48180}"/>
                    </a:ext>
                  </a:extLst>
                </p14:cNvPr>
                <p14:cNvContentPartPr/>
                <p14:nvPr/>
              </p14:nvContentPartPr>
              <p14:xfrm>
                <a:off x="8617374" y="2430385"/>
                <a:ext cx="230040" cy="219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73BFB90-A3BB-4A23-842F-8112F6F4818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08734" y="2421385"/>
                  <a:ext cx="247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2919DF7-4674-4565-9891-7F830E278529}"/>
                    </a:ext>
                  </a:extLst>
                </p14:cNvPr>
                <p14:cNvContentPartPr/>
                <p14:nvPr/>
              </p14:nvContentPartPr>
              <p14:xfrm>
                <a:off x="8911854" y="2359465"/>
                <a:ext cx="32760" cy="1440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2919DF7-4674-4565-9891-7F830E2785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03214" y="2350825"/>
                  <a:ext cx="50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5370234-38B7-48CD-B49E-138AF67E0DD3}"/>
                    </a:ext>
                  </a:extLst>
                </p14:cNvPr>
                <p14:cNvContentPartPr/>
                <p14:nvPr/>
              </p14:nvContentPartPr>
              <p14:xfrm>
                <a:off x="8773614" y="2314105"/>
                <a:ext cx="275400" cy="723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5370234-38B7-48CD-B49E-138AF67E0DD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64614" y="2305105"/>
                  <a:ext cx="293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ADE045C-6BB5-4FB3-B781-409C4482E953}"/>
                    </a:ext>
                  </a:extLst>
                </p14:cNvPr>
                <p14:cNvContentPartPr/>
                <p14:nvPr/>
              </p14:nvContentPartPr>
              <p14:xfrm>
                <a:off x="8865774" y="2436865"/>
                <a:ext cx="176040" cy="144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ADE045C-6BB5-4FB3-B781-409C4482E95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856774" y="2428225"/>
                  <a:ext cx="193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943EAB1-DE7C-4688-91B8-9A7AD4608414}"/>
                    </a:ext>
                  </a:extLst>
                </p14:cNvPr>
                <p14:cNvContentPartPr/>
                <p14:nvPr/>
              </p14:nvContentPartPr>
              <p14:xfrm>
                <a:off x="10014534" y="2351545"/>
                <a:ext cx="196200" cy="158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943EAB1-DE7C-4688-91B8-9A7AD460841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05894" y="2342545"/>
                  <a:ext cx="213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303B6995-CDCE-4F5B-8C59-52FDFA016514}"/>
                    </a:ext>
                  </a:extLst>
                </p14:cNvPr>
                <p14:cNvContentPartPr/>
                <p14:nvPr/>
              </p14:nvContentPartPr>
              <p14:xfrm>
                <a:off x="10213254" y="2265145"/>
                <a:ext cx="294840" cy="2314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303B6995-CDCE-4F5B-8C59-52FDFA0165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04614" y="2256145"/>
                  <a:ext cx="31248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EFF5BAD5-216B-4ED3-9CA5-F74A111895F3}"/>
              </a:ext>
            </a:extLst>
          </p:cNvPr>
          <p:cNvGrpSpPr/>
          <p:nvPr/>
        </p:nvGrpSpPr>
        <p:grpSpPr>
          <a:xfrm>
            <a:off x="8456094" y="3044905"/>
            <a:ext cx="616320" cy="184320"/>
            <a:chOff x="8456094" y="3044905"/>
            <a:chExt cx="61632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B21F6B83-9D07-4F4D-878D-4C88A157B35E}"/>
                    </a:ext>
                  </a:extLst>
                </p14:cNvPr>
                <p14:cNvContentPartPr/>
                <p14:nvPr/>
              </p14:nvContentPartPr>
              <p14:xfrm>
                <a:off x="8456094" y="3058945"/>
                <a:ext cx="271800" cy="1702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B21F6B83-9D07-4F4D-878D-4C88A157B35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47094" y="3049945"/>
                  <a:ext cx="289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8719F86-565D-48C1-9A77-DFA022EBAB30}"/>
                    </a:ext>
                  </a:extLst>
                </p14:cNvPr>
                <p14:cNvContentPartPr/>
                <p14:nvPr/>
              </p14:nvContentPartPr>
              <p14:xfrm>
                <a:off x="8789094" y="3044905"/>
                <a:ext cx="283320" cy="161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8719F86-565D-48C1-9A77-DFA022EBAB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80094" y="3035905"/>
                  <a:ext cx="30096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08885D49-6DE8-4555-8FED-98C0004C467F}"/>
              </a:ext>
            </a:extLst>
          </p:cNvPr>
          <p:cNvGrpSpPr/>
          <p:nvPr/>
        </p:nvGrpSpPr>
        <p:grpSpPr>
          <a:xfrm>
            <a:off x="9973134" y="2958865"/>
            <a:ext cx="557280" cy="277200"/>
            <a:chOff x="9973134" y="2958865"/>
            <a:chExt cx="55728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752F593-196D-47F5-AD80-0BC7821E3CA3}"/>
                    </a:ext>
                  </a:extLst>
                </p14:cNvPr>
                <p14:cNvContentPartPr/>
                <p14:nvPr/>
              </p14:nvContentPartPr>
              <p14:xfrm>
                <a:off x="9973134" y="3063625"/>
                <a:ext cx="231120" cy="172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752F593-196D-47F5-AD80-0BC7821E3C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964134" y="3054625"/>
                  <a:ext cx="248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4D104D4C-79A7-47A1-A542-54B512139327}"/>
                    </a:ext>
                  </a:extLst>
                </p14:cNvPr>
                <p14:cNvContentPartPr/>
                <p14:nvPr/>
              </p14:nvContentPartPr>
              <p14:xfrm>
                <a:off x="10190574" y="2958865"/>
                <a:ext cx="339840" cy="2613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4D104D4C-79A7-47A1-A542-54B51213932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181574" y="2950225"/>
                  <a:ext cx="35748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EAC42856-A93C-4419-B7CF-5A7B3A7417D6}"/>
              </a:ext>
            </a:extLst>
          </p:cNvPr>
          <p:cNvGrpSpPr/>
          <p:nvPr/>
        </p:nvGrpSpPr>
        <p:grpSpPr>
          <a:xfrm>
            <a:off x="8562294" y="3751945"/>
            <a:ext cx="568800" cy="199080"/>
            <a:chOff x="8562294" y="3751945"/>
            <a:chExt cx="5688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F91879B-42E0-4572-A30A-F86973EBACB9}"/>
                    </a:ext>
                  </a:extLst>
                </p14:cNvPr>
                <p14:cNvContentPartPr/>
                <p14:nvPr/>
              </p14:nvContentPartPr>
              <p14:xfrm>
                <a:off x="8562294" y="3751945"/>
                <a:ext cx="218160" cy="1990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F91879B-42E0-4572-A30A-F86973EBAC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553654" y="3742945"/>
                  <a:ext cx="235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C2DA534B-2B63-4954-8F5A-175EC89D4412}"/>
                    </a:ext>
                  </a:extLst>
                </p14:cNvPr>
                <p14:cNvContentPartPr/>
                <p14:nvPr/>
              </p14:nvContentPartPr>
              <p14:xfrm>
                <a:off x="8812134" y="3762385"/>
                <a:ext cx="318960" cy="1602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C2DA534B-2B63-4954-8F5A-175EC89D441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803134" y="3753745"/>
                  <a:ext cx="33660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7903CAAC-9DEE-414A-A75B-F9219FFB666E}"/>
              </a:ext>
            </a:extLst>
          </p:cNvPr>
          <p:cNvGrpSpPr/>
          <p:nvPr/>
        </p:nvGrpSpPr>
        <p:grpSpPr>
          <a:xfrm>
            <a:off x="9981414" y="3684625"/>
            <a:ext cx="791640" cy="230040"/>
            <a:chOff x="9981414" y="3684625"/>
            <a:chExt cx="79164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F31CE0D-60A9-4D6E-9578-57ECFE0949F7}"/>
                    </a:ext>
                  </a:extLst>
                </p14:cNvPr>
                <p14:cNvContentPartPr/>
                <p14:nvPr/>
              </p14:nvContentPartPr>
              <p14:xfrm>
                <a:off x="9981414" y="3757705"/>
                <a:ext cx="201600" cy="156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F31CE0D-60A9-4D6E-9578-57ECFE0949F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72774" y="3749065"/>
                  <a:ext cx="219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D66C1FC0-74B3-4282-A32B-AADD0D478972}"/>
                    </a:ext>
                  </a:extLst>
                </p14:cNvPr>
                <p14:cNvContentPartPr/>
                <p14:nvPr/>
              </p14:nvContentPartPr>
              <p14:xfrm>
                <a:off x="10279854" y="3732505"/>
                <a:ext cx="99360" cy="1530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D66C1FC0-74B3-4282-A32B-AADD0D47897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271214" y="3723505"/>
                  <a:ext cx="117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6D35A6C-2D99-461C-99C2-4642BB839D3C}"/>
                    </a:ext>
                  </a:extLst>
                </p14:cNvPr>
                <p14:cNvContentPartPr/>
                <p14:nvPr/>
              </p14:nvContentPartPr>
              <p14:xfrm>
                <a:off x="10164294" y="3684625"/>
                <a:ext cx="326880" cy="604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6D35A6C-2D99-461C-99C2-4642BB839D3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155654" y="3675625"/>
                  <a:ext cx="344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7AE89212-5599-4DD9-8329-26B3FDBD7B7E}"/>
                    </a:ext>
                  </a:extLst>
                </p14:cNvPr>
                <p14:cNvContentPartPr/>
                <p14:nvPr/>
              </p14:nvContentPartPr>
              <p14:xfrm>
                <a:off x="10248534" y="3798385"/>
                <a:ext cx="243720" cy="248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7AE89212-5599-4DD9-8329-26B3FDBD7B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39894" y="3789745"/>
                  <a:ext cx="261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3B8D765-FCC2-4724-82F6-56A5D87A0361}"/>
                    </a:ext>
                  </a:extLst>
                </p14:cNvPr>
                <p14:cNvContentPartPr/>
                <p14:nvPr/>
              </p14:nvContentPartPr>
              <p14:xfrm>
                <a:off x="10622934" y="3714505"/>
                <a:ext cx="41400" cy="1713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3B8D765-FCC2-4724-82F6-56A5D87A036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14294" y="3705865"/>
                  <a:ext cx="59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9858C08-880E-4849-A417-F422A8CD3721}"/>
                    </a:ext>
                  </a:extLst>
                </p14:cNvPr>
                <p14:cNvContentPartPr/>
                <p14:nvPr/>
              </p14:nvContentPartPr>
              <p14:xfrm>
                <a:off x="10456254" y="3706945"/>
                <a:ext cx="316800" cy="450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9858C08-880E-4849-A417-F422A8CD372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47254" y="3697945"/>
                  <a:ext cx="334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490A038-49DA-4892-A34B-72C0AD94AD95}"/>
                    </a:ext>
                  </a:extLst>
                </p14:cNvPr>
                <p14:cNvContentPartPr/>
                <p14:nvPr/>
              </p14:nvContentPartPr>
              <p14:xfrm>
                <a:off x="10579014" y="3821065"/>
                <a:ext cx="187560" cy="266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490A038-49DA-4892-A34B-72C0AD94AD9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570014" y="3812425"/>
                  <a:ext cx="20520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7893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4FFAE45A-5916-410F-B046-DF1A26FD2FD4}"/>
              </a:ext>
            </a:extLst>
          </p:cNvPr>
          <p:cNvGrpSpPr/>
          <p:nvPr/>
        </p:nvGrpSpPr>
        <p:grpSpPr>
          <a:xfrm>
            <a:off x="435294" y="232945"/>
            <a:ext cx="471600" cy="423720"/>
            <a:chOff x="435294" y="232945"/>
            <a:chExt cx="47160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29F6618-D404-4D22-B2AD-579B0658E39E}"/>
                    </a:ext>
                  </a:extLst>
                </p14:cNvPr>
                <p14:cNvContentPartPr/>
                <p14:nvPr/>
              </p14:nvContentPartPr>
              <p14:xfrm>
                <a:off x="517734" y="320425"/>
                <a:ext cx="173880" cy="1893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29F6618-D404-4D22-B2AD-579B0658E3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734" y="311785"/>
                  <a:ext cx="191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EA844FA-05CD-4CFC-AAC0-CDC34A64EF0A}"/>
                    </a:ext>
                  </a:extLst>
                </p14:cNvPr>
                <p14:cNvContentPartPr/>
                <p14:nvPr/>
              </p14:nvContentPartPr>
              <p14:xfrm>
                <a:off x="443214" y="266065"/>
                <a:ext cx="36720" cy="3258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EA844FA-05CD-4CFC-AAC0-CDC34A64EF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4574" y="257065"/>
                  <a:ext cx="54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F5133A3-03B9-4D5B-8116-016FB3B503D9}"/>
                    </a:ext>
                  </a:extLst>
                </p14:cNvPr>
                <p14:cNvContentPartPr/>
                <p14:nvPr/>
              </p14:nvContentPartPr>
              <p14:xfrm>
                <a:off x="435294" y="232945"/>
                <a:ext cx="471600" cy="423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F5133A3-03B9-4D5B-8116-016FB3B503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6654" y="224305"/>
                  <a:ext cx="48924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221977D-12C6-4D3B-989B-A690F85EA268}"/>
              </a:ext>
            </a:extLst>
          </p:cNvPr>
          <p:cNvGrpSpPr/>
          <p:nvPr/>
        </p:nvGrpSpPr>
        <p:grpSpPr>
          <a:xfrm>
            <a:off x="1440054" y="321505"/>
            <a:ext cx="468360" cy="201960"/>
            <a:chOff x="1440054" y="321505"/>
            <a:chExt cx="468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ED223C5-3991-42A4-A953-EEBF8640208C}"/>
                    </a:ext>
                  </a:extLst>
                </p14:cNvPr>
                <p14:cNvContentPartPr/>
                <p14:nvPr/>
              </p14:nvContentPartPr>
              <p14:xfrm>
                <a:off x="1579374" y="354625"/>
                <a:ext cx="34920" cy="143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ED223C5-3991-42A4-A953-EEBF864020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0734" y="345985"/>
                  <a:ext cx="52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8E49F39-7119-45D0-AD1A-8E44BBDA63C9}"/>
                    </a:ext>
                  </a:extLst>
                </p14:cNvPr>
                <p14:cNvContentPartPr/>
                <p14:nvPr/>
              </p14:nvContentPartPr>
              <p14:xfrm>
                <a:off x="1440054" y="321505"/>
                <a:ext cx="347760" cy="1972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8E49F39-7119-45D0-AD1A-8E44BBDA63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1414" y="312865"/>
                  <a:ext cx="365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1847EF2-EEE6-48C2-BB14-14CD50B91648}"/>
                    </a:ext>
                  </a:extLst>
                </p14:cNvPr>
                <p14:cNvContentPartPr/>
                <p14:nvPr/>
              </p14:nvContentPartPr>
              <p14:xfrm>
                <a:off x="1866294" y="350305"/>
                <a:ext cx="42120" cy="173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1847EF2-EEE6-48C2-BB14-14CD50B916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7654" y="341665"/>
                  <a:ext cx="597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0D799AE-661C-4D57-B78E-687A2F2649DF}"/>
              </a:ext>
            </a:extLst>
          </p:cNvPr>
          <p:cNvGrpSpPr/>
          <p:nvPr/>
        </p:nvGrpSpPr>
        <p:grpSpPr>
          <a:xfrm>
            <a:off x="2353014" y="341665"/>
            <a:ext cx="906120" cy="288000"/>
            <a:chOff x="2353014" y="341665"/>
            <a:chExt cx="9061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B200BA8-A4ED-4C82-9488-CDEE7F97F1AC}"/>
                    </a:ext>
                  </a:extLst>
                </p14:cNvPr>
                <p14:cNvContentPartPr/>
                <p14:nvPr/>
              </p14:nvContentPartPr>
              <p14:xfrm>
                <a:off x="2353014" y="378385"/>
                <a:ext cx="201960" cy="157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B200BA8-A4ED-4C82-9488-CDEE7F97F1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374" y="369745"/>
                  <a:ext cx="219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0755295-99A2-4DFE-A3BF-31CDDCB8FF2F}"/>
                    </a:ext>
                  </a:extLst>
                </p14:cNvPr>
                <p14:cNvContentPartPr/>
                <p14:nvPr/>
              </p14:nvContentPartPr>
              <p14:xfrm>
                <a:off x="2612214" y="349225"/>
                <a:ext cx="71640" cy="1764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0755295-99A2-4DFE-A3BF-31CDDCB8FF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3214" y="340225"/>
                  <a:ext cx="89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7562CD0-C64D-4F45-95AD-7610AA7E8CAC}"/>
                    </a:ext>
                  </a:extLst>
                </p14:cNvPr>
                <p14:cNvContentPartPr/>
                <p14:nvPr/>
              </p14:nvContentPartPr>
              <p14:xfrm>
                <a:off x="2508894" y="341665"/>
                <a:ext cx="267120" cy="70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7562CD0-C64D-4F45-95AD-7610AA7E8C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9894" y="333025"/>
                  <a:ext cx="284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DF1EE1B-F973-4974-92C0-078159636FF2}"/>
                    </a:ext>
                  </a:extLst>
                </p14:cNvPr>
                <p14:cNvContentPartPr/>
                <p14:nvPr/>
              </p14:nvContentPartPr>
              <p14:xfrm>
                <a:off x="2556054" y="467305"/>
                <a:ext cx="262800" cy="284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DF1EE1B-F973-4974-92C0-078159636F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7414" y="458665"/>
                  <a:ext cx="280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F2EBF4A-0409-4D4D-8B8B-C30BE612625F}"/>
                    </a:ext>
                  </a:extLst>
                </p14:cNvPr>
                <p14:cNvContentPartPr/>
                <p14:nvPr/>
              </p14:nvContentPartPr>
              <p14:xfrm>
                <a:off x="2898774" y="376225"/>
                <a:ext cx="37080" cy="158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F2EBF4A-0409-4D4D-8B8B-C30BE61262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0134" y="367225"/>
                  <a:ext cx="5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31F3F48-2DDA-4AF7-A340-D1366EC9C9A8}"/>
                    </a:ext>
                  </a:extLst>
                </p14:cNvPr>
                <p14:cNvContentPartPr/>
                <p14:nvPr/>
              </p14:nvContentPartPr>
              <p14:xfrm>
                <a:off x="2761254" y="351385"/>
                <a:ext cx="294120" cy="1483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31F3F48-2DDA-4AF7-A340-D1366EC9C9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52254" y="342385"/>
                  <a:ext cx="31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870305C-7B10-4D69-A08E-5F7D772A66A5}"/>
                    </a:ext>
                  </a:extLst>
                </p14:cNvPr>
                <p14:cNvContentPartPr/>
                <p14:nvPr/>
              </p14:nvContentPartPr>
              <p14:xfrm>
                <a:off x="3168774" y="508705"/>
                <a:ext cx="90360" cy="120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870305C-7B10-4D69-A08E-5F7D772A66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60134" y="499705"/>
                  <a:ext cx="1080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25126AE-E890-446E-A48B-D9E58D4721BF}"/>
              </a:ext>
            </a:extLst>
          </p:cNvPr>
          <p:cNvGrpSpPr/>
          <p:nvPr/>
        </p:nvGrpSpPr>
        <p:grpSpPr>
          <a:xfrm>
            <a:off x="3608334" y="341665"/>
            <a:ext cx="608760" cy="205920"/>
            <a:chOff x="3608334" y="341665"/>
            <a:chExt cx="6087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9D2E657-617E-455A-BFCA-927F55E5DEAD}"/>
                    </a:ext>
                  </a:extLst>
                </p14:cNvPr>
                <p14:cNvContentPartPr/>
                <p14:nvPr/>
              </p14:nvContentPartPr>
              <p14:xfrm>
                <a:off x="3745494" y="388105"/>
                <a:ext cx="43920" cy="108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9D2E657-617E-455A-BFCA-927F55E5DE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6494" y="379465"/>
                  <a:ext cx="61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0B172CC-20CD-4DAC-AC43-3ABD85594C33}"/>
                    </a:ext>
                  </a:extLst>
                </p14:cNvPr>
                <p14:cNvContentPartPr/>
                <p14:nvPr/>
              </p14:nvContentPartPr>
              <p14:xfrm>
                <a:off x="3608334" y="341665"/>
                <a:ext cx="386280" cy="205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0B172CC-20CD-4DAC-AC43-3ABD85594C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99334" y="333025"/>
                  <a:ext cx="403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FE7A21-AFCB-42A2-AF29-3EBC817900C2}"/>
                    </a:ext>
                  </a:extLst>
                </p14:cNvPr>
                <p14:cNvContentPartPr/>
                <p14:nvPr/>
              </p14:nvContentPartPr>
              <p14:xfrm>
                <a:off x="3956454" y="348865"/>
                <a:ext cx="260640" cy="171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FE7A21-AFCB-42A2-AF29-3EBC817900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47814" y="339865"/>
                  <a:ext cx="2782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0467231-413F-4385-95A9-4660A7681875}"/>
              </a:ext>
            </a:extLst>
          </p:cNvPr>
          <p:cNvGrpSpPr/>
          <p:nvPr/>
        </p:nvGrpSpPr>
        <p:grpSpPr>
          <a:xfrm>
            <a:off x="4646934" y="285865"/>
            <a:ext cx="828000" cy="235440"/>
            <a:chOff x="4646934" y="285865"/>
            <a:chExt cx="82800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AA00E7E-A33C-4F51-B7AD-8A6C189F6494}"/>
                    </a:ext>
                  </a:extLst>
                </p14:cNvPr>
                <p14:cNvContentPartPr/>
                <p14:nvPr/>
              </p14:nvContentPartPr>
              <p14:xfrm>
                <a:off x="4646934" y="345985"/>
                <a:ext cx="214920" cy="175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AA00E7E-A33C-4F51-B7AD-8A6C189F64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37934" y="337345"/>
                  <a:ext cx="232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BDE7382-2DD3-446D-87B1-F9F85FD4AF9E}"/>
                    </a:ext>
                  </a:extLst>
                </p14:cNvPr>
                <p14:cNvContentPartPr/>
                <p14:nvPr/>
              </p14:nvContentPartPr>
              <p14:xfrm>
                <a:off x="4888854" y="342025"/>
                <a:ext cx="95760" cy="162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BDE7382-2DD3-446D-87B1-F9F85FD4AF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9854" y="333385"/>
                  <a:ext cx="113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33AF672-377C-4632-B076-B7F95989D839}"/>
                    </a:ext>
                  </a:extLst>
                </p14:cNvPr>
                <p14:cNvContentPartPr/>
                <p14:nvPr/>
              </p14:nvContentPartPr>
              <p14:xfrm>
                <a:off x="4804614" y="314305"/>
                <a:ext cx="256320" cy="51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33AF672-377C-4632-B076-B7F95989D8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95974" y="305665"/>
                  <a:ext cx="273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266DBC3-CF2E-4888-8D42-75B9B3AD8F1C}"/>
                    </a:ext>
                  </a:extLst>
                </p14:cNvPr>
                <p14:cNvContentPartPr/>
                <p14:nvPr/>
              </p14:nvContentPartPr>
              <p14:xfrm>
                <a:off x="4879494" y="400705"/>
                <a:ext cx="278640" cy="46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266DBC3-CF2E-4888-8D42-75B9B3AD8F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70854" y="392065"/>
                  <a:ext cx="296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32AF5C5-59B9-4FFB-B227-28CFB81FB0A8}"/>
                    </a:ext>
                  </a:extLst>
                </p14:cNvPr>
                <p14:cNvContentPartPr/>
                <p14:nvPr/>
              </p14:nvContentPartPr>
              <p14:xfrm>
                <a:off x="5318334" y="335905"/>
                <a:ext cx="41400" cy="1508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32AF5C5-59B9-4FFB-B227-28CFB81FB0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09334" y="327265"/>
                  <a:ext cx="59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D32E647-A8D4-41FD-986C-EF038125BE91}"/>
                    </a:ext>
                  </a:extLst>
                </p14:cNvPr>
                <p14:cNvContentPartPr/>
                <p14:nvPr/>
              </p14:nvContentPartPr>
              <p14:xfrm>
                <a:off x="5231934" y="285865"/>
                <a:ext cx="243000" cy="176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D32E647-A8D4-41FD-986C-EF038125BE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22934" y="276865"/>
                  <a:ext cx="260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5E5DEAD-6A88-4985-A0AE-E9C7DCC5C1C6}"/>
                    </a:ext>
                  </a:extLst>
                </p14:cNvPr>
                <p14:cNvContentPartPr/>
                <p14:nvPr/>
              </p14:nvContentPartPr>
              <p14:xfrm>
                <a:off x="5285574" y="408985"/>
                <a:ext cx="140040" cy="147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5E5DEAD-6A88-4985-A0AE-E9C7DCC5C1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76934" y="400345"/>
                  <a:ext cx="1576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7E1411B-C68D-4C71-8443-8B389EC51A4A}"/>
              </a:ext>
            </a:extLst>
          </p:cNvPr>
          <p:cNvGrpSpPr/>
          <p:nvPr/>
        </p:nvGrpSpPr>
        <p:grpSpPr>
          <a:xfrm>
            <a:off x="6976494" y="1045825"/>
            <a:ext cx="548280" cy="287640"/>
            <a:chOff x="6976494" y="1045825"/>
            <a:chExt cx="54828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F3ADAF5-7FB0-459C-8F4D-B6B5F7BBE1FE}"/>
                    </a:ext>
                  </a:extLst>
                </p14:cNvPr>
                <p14:cNvContentPartPr/>
                <p14:nvPr/>
              </p14:nvContentPartPr>
              <p14:xfrm>
                <a:off x="6976494" y="1045825"/>
                <a:ext cx="242280" cy="221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F3ADAF5-7FB0-459C-8F4D-B6B5F7BBE1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67854" y="1037185"/>
                  <a:ext cx="259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7C9EEF1-BC91-4F54-934A-E3AF4859A8FF}"/>
                    </a:ext>
                  </a:extLst>
                </p14:cNvPr>
                <p14:cNvContentPartPr/>
                <p14:nvPr/>
              </p14:nvContentPartPr>
              <p14:xfrm>
                <a:off x="7330734" y="1179025"/>
                <a:ext cx="194040" cy="1544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7C9EEF1-BC91-4F54-934A-E3AF4859A8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21734" y="1170385"/>
                  <a:ext cx="2116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6CD2B0C7-9FB9-42C3-ACC3-E9F7563CBF09}"/>
              </a:ext>
            </a:extLst>
          </p:cNvPr>
          <p:cNvGrpSpPr/>
          <p:nvPr/>
        </p:nvGrpSpPr>
        <p:grpSpPr>
          <a:xfrm>
            <a:off x="640134" y="1159945"/>
            <a:ext cx="6013080" cy="4051080"/>
            <a:chOff x="640134" y="1159945"/>
            <a:chExt cx="6013080" cy="40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4FD7564-9424-4A25-82C8-2F770FEE40E8}"/>
                    </a:ext>
                  </a:extLst>
                </p14:cNvPr>
                <p14:cNvContentPartPr/>
                <p14:nvPr/>
              </p14:nvContentPartPr>
              <p14:xfrm>
                <a:off x="982854" y="1188745"/>
                <a:ext cx="219960" cy="153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4FD7564-9424-4A25-82C8-2F770FEE40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4214" y="1180105"/>
                  <a:ext cx="237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22CB491-1124-41AC-93C4-F426DFE71D79}"/>
                    </a:ext>
                  </a:extLst>
                </p14:cNvPr>
                <p14:cNvContentPartPr/>
                <p14:nvPr/>
              </p14:nvContentPartPr>
              <p14:xfrm>
                <a:off x="1153134" y="1159945"/>
                <a:ext cx="1744560" cy="1641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22CB491-1124-41AC-93C4-F426DFE71D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44494" y="1150945"/>
                  <a:ext cx="1762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6FC1FDA-16F4-4F1C-BE80-6D99B35216C4}"/>
                    </a:ext>
                  </a:extLst>
                </p14:cNvPr>
                <p14:cNvContentPartPr/>
                <p14:nvPr/>
              </p14:nvContentPartPr>
              <p14:xfrm>
                <a:off x="640134" y="1685185"/>
                <a:ext cx="198720" cy="195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6FC1FDA-16F4-4F1C-BE80-6D99B35216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1494" y="1676545"/>
                  <a:ext cx="21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CCA279A-9FBB-4C81-A66B-2BDCC49E40E4}"/>
                    </a:ext>
                  </a:extLst>
                </p14:cNvPr>
                <p14:cNvContentPartPr/>
                <p14:nvPr/>
              </p14:nvContentPartPr>
              <p14:xfrm>
                <a:off x="919494" y="1822345"/>
                <a:ext cx="57600" cy="102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CCA279A-9FBB-4C81-A66B-2BDCC49E40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0494" y="1813705"/>
                  <a:ext cx="75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0D86067-0F7F-4A82-A16C-E46D3524679D}"/>
                    </a:ext>
                  </a:extLst>
                </p14:cNvPr>
                <p14:cNvContentPartPr/>
                <p14:nvPr/>
              </p14:nvContentPartPr>
              <p14:xfrm>
                <a:off x="925254" y="1753225"/>
                <a:ext cx="68760" cy="68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0D86067-0F7F-4A82-A16C-E46D352467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6614" y="1744585"/>
                  <a:ext cx="86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8DFC506-0007-493F-B3D3-C0941800B229}"/>
                    </a:ext>
                  </a:extLst>
                </p14:cNvPr>
                <p14:cNvContentPartPr/>
                <p14:nvPr/>
              </p14:nvContentPartPr>
              <p14:xfrm>
                <a:off x="1830294" y="1566025"/>
                <a:ext cx="60120" cy="178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8DFC506-0007-493F-B3D3-C0941800B2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21294" y="1557385"/>
                  <a:ext cx="77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60BF548-25AA-49F4-BF28-F7E2C1BD6A51}"/>
                    </a:ext>
                  </a:extLst>
                </p14:cNvPr>
                <p14:cNvContentPartPr/>
                <p14:nvPr/>
              </p14:nvContentPartPr>
              <p14:xfrm>
                <a:off x="1925334" y="1613905"/>
                <a:ext cx="146880" cy="131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60BF548-25AA-49F4-BF28-F7E2C1BD6A5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16334" y="1604905"/>
                  <a:ext cx="164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161C1BF-D2EC-4FCE-A145-636F1D6416E7}"/>
                    </a:ext>
                  </a:extLst>
                </p14:cNvPr>
                <p14:cNvContentPartPr/>
                <p14:nvPr/>
              </p14:nvContentPartPr>
              <p14:xfrm>
                <a:off x="2091654" y="1547305"/>
                <a:ext cx="148680" cy="1821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161C1BF-D2EC-4FCE-A145-636F1D6416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83014" y="1538665"/>
                  <a:ext cx="166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BAE72F94-0F14-4206-8125-792C39B58004}"/>
                    </a:ext>
                  </a:extLst>
                </p14:cNvPr>
                <p14:cNvContentPartPr/>
                <p14:nvPr/>
              </p14:nvContentPartPr>
              <p14:xfrm>
                <a:off x="2297574" y="1575385"/>
                <a:ext cx="243360" cy="144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BAE72F94-0F14-4206-8125-792C39B5800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88574" y="1566385"/>
                  <a:ext cx="261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027390E-92E5-45C9-A077-DFF060C921BA}"/>
                    </a:ext>
                  </a:extLst>
                </p14:cNvPr>
                <p14:cNvContentPartPr/>
                <p14:nvPr/>
              </p14:nvContentPartPr>
              <p14:xfrm>
                <a:off x="2839374" y="1267585"/>
                <a:ext cx="3673440" cy="586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027390E-92E5-45C9-A077-DFF060C921B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0374" y="1258945"/>
                  <a:ext cx="369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883B769-043C-4D6A-9A5B-1A38D3D42396}"/>
                    </a:ext>
                  </a:extLst>
                </p14:cNvPr>
                <p14:cNvContentPartPr/>
                <p14:nvPr/>
              </p14:nvContentPartPr>
              <p14:xfrm>
                <a:off x="6475374" y="1239505"/>
                <a:ext cx="177840" cy="132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883B769-043C-4D6A-9A5B-1A38D3D423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66374" y="1230865"/>
                  <a:ext cx="195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D62E201-8DD3-4B73-9F3E-48A5FDD74D97}"/>
                    </a:ext>
                  </a:extLst>
                </p14:cNvPr>
                <p14:cNvContentPartPr/>
                <p14:nvPr/>
              </p14:nvContentPartPr>
              <p14:xfrm>
                <a:off x="3148254" y="1266145"/>
                <a:ext cx="168120" cy="7826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D62E201-8DD3-4B73-9F3E-48A5FDD74D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39254" y="1257505"/>
                  <a:ext cx="18576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CF8BE65-EE19-468E-9C4D-3D1931663FDA}"/>
                    </a:ext>
                  </a:extLst>
                </p14:cNvPr>
                <p14:cNvContentPartPr/>
                <p14:nvPr/>
              </p14:nvContentPartPr>
              <p14:xfrm>
                <a:off x="3165174" y="2659705"/>
                <a:ext cx="183600" cy="1141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CF8BE65-EE19-468E-9C4D-3D1931663F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56174" y="2651065"/>
                  <a:ext cx="201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F746B35-B0E4-45D7-BEC7-767DE08FDB75}"/>
                    </a:ext>
                  </a:extLst>
                </p14:cNvPr>
                <p14:cNvContentPartPr/>
                <p14:nvPr/>
              </p14:nvContentPartPr>
              <p14:xfrm>
                <a:off x="3242214" y="2712265"/>
                <a:ext cx="26640" cy="470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F746B35-B0E4-45D7-BEC7-767DE08FDB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33574" y="2703625"/>
                  <a:ext cx="442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166CD90-6077-4543-ADBC-A3AB726C33F3}"/>
                    </a:ext>
                  </a:extLst>
                </p14:cNvPr>
                <p14:cNvContentPartPr/>
                <p14:nvPr/>
              </p14:nvContentPartPr>
              <p14:xfrm>
                <a:off x="2875374" y="3205465"/>
                <a:ext cx="699120" cy="519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166CD90-6077-4543-ADBC-A3AB726C33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66734" y="3196465"/>
                  <a:ext cx="7167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EBDAE12-64CE-4AEC-95E4-D680F185C56F}"/>
                    </a:ext>
                  </a:extLst>
                </p14:cNvPr>
                <p14:cNvContentPartPr/>
                <p14:nvPr/>
              </p14:nvContentPartPr>
              <p14:xfrm>
                <a:off x="2701494" y="3570145"/>
                <a:ext cx="28800" cy="173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EBDAE12-64CE-4AEC-95E4-D680F185C5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92494" y="3561505"/>
                  <a:ext cx="4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EADAB4B-803D-43D7-9549-465654133EE8}"/>
                    </a:ext>
                  </a:extLst>
                </p14:cNvPr>
                <p14:cNvContentPartPr/>
                <p14:nvPr/>
              </p14:nvContentPartPr>
              <p14:xfrm>
                <a:off x="2601054" y="3691105"/>
                <a:ext cx="130320" cy="1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EADAB4B-803D-43D7-9549-465654133E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92414" y="3682105"/>
                  <a:ext cx="147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7676AE6-5DA8-4E93-A91B-6053355A3232}"/>
                    </a:ext>
                  </a:extLst>
                </p14:cNvPr>
                <p14:cNvContentPartPr/>
                <p14:nvPr/>
              </p14:nvContentPartPr>
              <p14:xfrm>
                <a:off x="1766574" y="3503905"/>
                <a:ext cx="180000" cy="233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7676AE6-5DA8-4E93-A91B-6053355A32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57574" y="3494905"/>
                  <a:ext cx="197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1BE363B-A2B0-4806-BC81-0BA33A3D949E}"/>
                    </a:ext>
                  </a:extLst>
                </p14:cNvPr>
                <p14:cNvContentPartPr/>
                <p14:nvPr/>
              </p14:nvContentPartPr>
              <p14:xfrm>
                <a:off x="2009934" y="3553225"/>
                <a:ext cx="210960" cy="138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1BE363B-A2B0-4806-BC81-0BA33A3D949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00934" y="3544225"/>
                  <a:ext cx="228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890C0B4-71F8-4094-9975-AA927D74FBA8}"/>
                    </a:ext>
                  </a:extLst>
                </p14:cNvPr>
                <p14:cNvContentPartPr/>
                <p14:nvPr/>
              </p14:nvContentPartPr>
              <p14:xfrm>
                <a:off x="3058254" y="3738265"/>
                <a:ext cx="439200" cy="12448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890C0B4-71F8-4094-9975-AA927D74FB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49254" y="3729265"/>
                  <a:ext cx="45684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6573F51-1F59-4EDD-B46F-FC158CD8F14B}"/>
                    </a:ext>
                  </a:extLst>
                </p14:cNvPr>
                <p14:cNvContentPartPr/>
                <p14:nvPr/>
              </p14:nvContentPartPr>
              <p14:xfrm>
                <a:off x="2057454" y="4577785"/>
                <a:ext cx="145440" cy="2052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6573F51-1F59-4EDD-B46F-FC158CD8F14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48814" y="4569145"/>
                  <a:ext cx="163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739C2BF-6D07-4E94-A6A2-0D9D8FB7432D}"/>
                    </a:ext>
                  </a:extLst>
                </p14:cNvPr>
                <p14:cNvContentPartPr/>
                <p14:nvPr/>
              </p14:nvContentPartPr>
              <p14:xfrm>
                <a:off x="2278134" y="4651585"/>
                <a:ext cx="163440" cy="160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739C2BF-6D07-4E94-A6A2-0D9D8FB743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69494" y="4642585"/>
                  <a:ext cx="181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16233FA-21AC-453C-AAB8-0601B7626BFE}"/>
                    </a:ext>
                  </a:extLst>
                </p14:cNvPr>
                <p14:cNvContentPartPr/>
                <p14:nvPr/>
              </p14:nvContentPartPr>
              <p14:xfrm>
                <a:off x="2434014" y="4615585"/>
                <a:ext cx="220320" cy="219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16233FA-21AC-453C-AAB8-0601B7626B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25374" y="4606585"/>
                  <a:ext cx="237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989C57D-A587-4C2E-94EC-1E16B6AF93CD}"/>
                    </a:ext>
                  </a:extLst>
                </p14:cNvPr>
                <p14:cNvContentPartPr/>
                <p14:nvPr/>
              </p14:nvContentPartPr>
              <p14:xfrm>
                <a:off x="2676294" y="4717465"/>
                <a:ext cx="230760" cy="1566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989C57D-A587-4C2E-94EC-1E16B6AF93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67294" y="4708465"/>
                  <a:ext cx="248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8D8A5DE-EE6F-46C3-ADDF-E1BB3DA1A6C9}"/>
                    </a:ext>
                  </a:extLst>
                </p14:cNvPr>
                <p14:cNvContentPartPr/>
                <p14:nvPr/>
              </p14:nvContentPartPr>
              <p14:xfrm>
                <a:off x="3074094" y="5017345"/>
                <a:ext cx="549000" cy="15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8D8A5DE-EE6F-46C3-ADDF-E1BB3DA1A6C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65094" y="5008705"/>
                  <a:ext cx="566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9362DCC-C146-4631-BCCC-EDD70A29A27E}"/>
                    </a:ext>
                  </a:extLst>
                </p14:cNvPr>
                <p14:cNvContentPartPr/>
                <p14:nvPr/>
              </p14:nvContentPartPr>
              <p14:xfrm>
                <a:off x="2998134" y="5058385"/>
                <a:ext cx="266400" cy="1526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9362DCC-C146-4631-BCCC-EDD70A29A27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89494" y="5049385"/>
                  <a:ext cx="28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BF83476-E5B1-451D-86D3-F731A7BD781B}"/>
                    </a:ext>
                  </a:extLst>
                </p14:cNvPr>
                <p14:cNvContentPartPr/>
                <p14:nvPr/>
              </p14:nvContentPartPr>
              <p14:xfrm>
                <a:off x="3150414" y="5052985"/>
                <a:ext cx="269280" cy="1551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BF83476-E5B1-451D-86D3-F731A7BD781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41774" y="5043985"/>
                  <a:ext cx="28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3AD37E6-CEBD-4C4B-B6D8-7810D06E8653}"/>
                    </a:ext>
                  </a:extLst>
                </p14:cNvPr>
                <p14:cNvContentPartPr/>
                <p14:nvPr/>
              </p14:nvContentPartPr>
              <p14:xfrm>
                <a:off x="3307374" y="5078545"/>
                <a:ext cx="170640" cy="1116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3AD37E6-CEBD-4C4B-B6D8-7810D06E86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98734" y="5069545"/>
                  <a:ext cx="188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4A98F1B1-14D8-46F9-84B1-7295F27A91D5}"/>
                    </a:ext>
                  </a:extLst>
                </p14:cNvPr>
                <p14:cNvContentPartPr/>
                <p14:nvPr/>
              </p14:nvContentPartPr>
              <p14:xfrm>
                <a:off x="5297094" y="1348225"/>
                <a:ext cx="127080" cy="5619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4A98F1B1-14D8-46F9-84B1-7295F27A91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88454" y="1339585"/>
                  <a:ext cx="14472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C05BF5D-8F33-4356-B41C-C5EA69287EB0}"/>
                    </a:ext>
                  </a:extLst>
                </p14:cNvPr>
                <p14:cNvContentPartPr/>
                <p14:nvPr/>
              </p14:nvContentPartPr>
              <p14:xfrm>
                <a:off x="5269014" y="2685625"/>
                <a:ext cx="151560" cy="92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C05BF5D-8F33-4356-B41C-C5EA69287EB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60374" y="2676985"/>
                  <a:ext cx="169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5D3BF99-C66B-4412-BCF5-04A8DCD8621A}"/>
                    </a:ext>
                  </a:extLst>
                </p14:cNvPr>
                <p14:cNvContentPartPr/>
                <p14:nvPr/>
              </p14:nvContentPartPr>
              <p14:xfrm>
                <a:off x="5315094" y="2775265"/>
                <a:ext cx="73080" cy="582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5D3BF99-C66B-4412-BCF5-04A8DCD862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06094" y="2766625"/>
                  <a:ext cx="907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251FDAC-8E78-45A6-A589-58DBB0085567}"/>
                    </a:ext>
                  </a:extLst>
                </p14:cNvPr>
                <p14:cNvContentPartPr/>
                <p14:nvPr/>
              </p14:nvContentPartPr>
              <p14:xfrm>
                <a:off x="5084334" y="3391585"/>
                <a:ext cx="582120" cy="4226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251FDAC-8E78-45A6-A589-58DBB00855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75694" y="3382585"/>
                  <a:ext cx="599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007B237-94A3-4F16-B8FB-3F31FE60E64A}"/>
                    </a:ext>
                  </a:extLst>
                </p14:cNvPr>
                <p14:cNvContentPartPr/>
                <p14:nvPr/>
              </p14:nvContentPartPr>
              <p14:xfrm>
                <a:off x="4933494" y="3021145"/>
                <a:ext cx="27360" cy="1958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007B237-94A3-4F16-B8FB-3F31FE60E6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24494" y="3012145"/>
                  <a:ext cx="45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DA4A66D8-55C2-414F-AA80-9AC5EDAC9F8C}"/>
                    </a:ext>
                  </a:extLst>
                </p14:cNvPr>
                <p14:cNvContentPartPr/>
                <p14:nvPr/>
              </p14:nvContentPartPr>
              <p14:xfrm>
                <a:off x="4843854" y="3147145"/>
                <a:ext cx="247320" cy="133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DA4A66D8-55C2-414F-AA80-9AC5EDAC9F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35214" y="3138505"/>
                  <a:ext cx="264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C0A88FC-44CD-4864-9E97-532938A2D1FD}"/>
                    </a:ext>
                  </a:extLst>
                </p14:cNvPr>
                <p14:cNvContentPartPr/>
                <p14:nvPr/>
              </p14:nvContentPartPr>
              <p14:xfrm>
                <a:off x="4347414" y="3500665"/>
                <a:ext cx="244800" cy="240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C0A88FC-44CD-4864-9E97-532938A2D1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38414" y="3492025"/>
                  <a:ext cx="262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21E5296-D3FF-4447-BABC-B46B93F082F0}"/>
                    </a:ext>
                  </a:extLst>
                </p14:cNvPr>
                <p14:cNvContentPartPr/>
                <p14:nvPr/>
              </p14:nvContentPartPr>
              <p14:xfrm>
                <a:off x="4528854" y="3591385"/>
                <a:ext cx="250920" cy="127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21E5296-D3FF-4447-BABC-B46B93F082F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19854" y="3582745"/>
                  <a:ext cx="268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9ADCD25-4661-4D24-B7C3-061E1A64FC3F}"/>
                    </a:ext>
                  </a:extLst>
                </p14:cNvPr>
                <p14:cNvContentPartPr/>
                <p14:nvPr/>
              </p14:nvContentPartPr>
              <p14:xfrm>
                <a:off x="5161014" y="3847345"/>
                <a:ext cx="343800" cy="1047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9ADCD25-4661-4D24-B7C3-061E1A64FC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52014" y="3838345"/>
                  <a:ext cx="36144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CE468B4-4943-4725-A6EA-FF51EBFB96E8}"/>
                    </a:ext>
                  </a:extLst>
                </p14:cNvPr>
                <p14:cNvContentPartPr/>
                <p14:nvPr/>
              </p14:nvContentPartPr>
              <p14:xfrm>
                <a:off x="5056974" y="4959025"/>
                <a:ext cx="643320" cy="504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CE468B4-4943-4725-A6EA-FF51EBFB96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47974" y="4950025"/>
                  <a:ext cx="660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5005418-CE45-49D7-B1DF-D07916A53060}"/>
                    </a:ext>
                  </a:extLst>
                </p14:cNvPr>
                <p14:cNvContentPartPr/>
                <p14:nvPr/>
              </p14:nvContentPartPr>
              <p14:xfrm>
                <a:off x="5008374" y="5022025"/>
                <a:ext cx="322560" cy="1882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5005418-CE45-49D7-B1DF-D07916A530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99374" y="5013025"/>
                  <a:ext cx="340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2360E2D-1A60-4F69-BC85-AD74F42D0792}"/>
                    </a:ext>
                  </a:extLst>
                </p14:cNvPr>
                <p14:cNvContentPartPr/>
                <p14:nvPr/>
              </p14:nvContentPartPr>
              <p14:xfrm>
                <a:off x="5214294" y="5014465"/>
                <a:ext cx="252000" cy="1724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2360E2D-1A60-4F69-BC85-AD74F42D079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05654" y="5005825"/>
                  <a:ext cx="26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1D77866-52E1-4E5E-BD8D-EB088DC90DC6}"/>
                    </a:ext>
                  </a:extLst>
                </p14:cNvPr>
                <p14:cNvContentPartPr/>
                <p14:nvPr/>
              </p14:nvContentPartPr>
              <p14:xfrm>
                <a:off x="5327694" y="5046505"/>
                <a:ext cx="208800" cy="1623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1D77866-52E1-4E5E-BD8D-EB088DC90D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18694" y="5037505"/>
                  <a:ext cx="22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B21AF1A-D535-4225-AA4B-2E4C499A5C20}"/>
                    </a:ext>
                  </a:extLst>
                </p14:cNvPr>
                <p14:cNvContentPartPr/>
                <p14:nvPr/>
              </p14:nvContentPartPr>
              <p14:xfrm>
                <a:off x="5703894" y="4439905"/>
                <a:ext cx="25560" cy="1785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B21AF1A-D535-4225-AA4B-2E4C499A5C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94894" y="4430905"/>
                  <a:ext cx="43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56FB01D-9996-43BD-9F19-D38283B6FD1D}"/>
                    </a:ext>
                  </a:extLst>
                </p14:cNvPr>
                <p14:cNvContentPartPr/>
                <p14:nvPr/>
              </p14:nvContentPartPr>
              <p14:xfrm>
                <a:off x="5795334" y="4483105"/>
                <a:ext cx="133920" cy="1422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56FB01D-9996-43BD-9F19-D38283B6FD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86694" y="4474105"/>
                  <a:ext cx="151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463C842-64E3-44CB-8DC5-4F5F818CCD4B}"/>
                    </a:ext>
                  </a:extLst>
                </p14:cNvPr>
                <p14:cNvContentPartPr/>
                <p14:nvPr/>
              </p14:nvContentPartPr>
              <p14:xfrm>
                <a:off x="6001614" y="4373665"/>
                <a:ext cx="226440" cy="2188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463C842-64E3-44CB-8DC5-4F5F818CCD4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92974" y="4365025"/>
                  <a:ext cx="244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3B7DB0C-1E40-416F-98ED-0EAC50C4C469}"/>
                    </a:ext>
                  </a:extLst>
                </p14:cNvPr>
                <p14:cNvContentPartPr/>
                <p14:nvPr/>
              </p14:nvContentPartPr>
              <p14:xfrm>
                <a:off x="6312654" y="4391305"/>
                <a:ext cx="289800" cy="187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3B7DB0C-1E40-416F-98ED-0EAC50C4C4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04014" y="4382665"/>
                  <a:ext cx="307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DACA049-7D8E-4810-95A2-D0B0EB73049C}"/>
                    </a:ext>
                  </a:extLst>
                </p14:cNvPr>
                <p14:cNvContentPartPr/>
                <p14:nvPr/>
              </p14:nvContentPartPr>
              <p14:xfrm>
                <a:off x="3449934" y="2149945"/>
                <a:ext cx="264960" cy="5616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DACA049-7D8E-4810-95A2-D0B0EB73049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41294" y="2140945"/>
                  <a:ext cx="2826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645FB566-5D70-4FE3-9E05-F184D9DDFEE7}"/>
                    </a:ext>
                  </a:extLst>
                </p14:cNvPr>
                <p14:cNvContentPartPr/>
                <p14:nvPr/>
              </p14:nvContentPartPr>
              <p14:xfrm>
                <a:off x="3456054" y="2088385"/>
                <a:ext cx="166320" cy="1072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645FB566-5D70-4FE3-9E05-F184D9DDFEE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47414" y="2079385"/>
                  <a:ext cx="183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ED51F98E-E873-411A-9A60-6EA54A60C525}"/>
                    </a:ext>
                  </a:extLst>
                </p14:cNvPr>
                <p14:cNvContentPartPr/>
                <p14:nvPr/>
              </p14:nvContentPartPr>
              <p14:xfrm>
                <a:off x="3763854" y="2079745"/>
                <a:ext cx="140400" cy="1908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ED51F98E-E873-411A-9A60-6EA54A60C5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54854" y="2070745"/>
                  <a:ext cx="158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F3BCCB5-D0CD-4BE4-A854-CA04F6A58834}"/>
                    </a:ext>
                  </a:extLst>
                </p14:cNvPr>
                <p14:cNvContentPartPr/>
                <p14:nvPr/>
              </p14:nvContentPartPr>
              <p14:xfrm>
                <a:off x="3972654" y="2156065"/>
                <a:ext cx="25920" cy="1605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F3BCCB5-D0CD-4BE4-A854-CA04F6A588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63654" y="2147065"/>
                  <a:ext cx="43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DD14F48C-EFB7-430E-BEC9-67499CC16ED1}"/>
                    </a:ext>
                  </a:extLst>
                </p14:cNvPr>
                <p14:cNvContentPartPr/>
                <p14:nvPr/>
              </p14:nvContentPartPr>
              <p14:xfrm>
                <a:off x="3943134" y="2208985"/>
                <a:ext cx="185760" cy="1382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DD14F48C-EFB7-430E-BEC9-67499CC16E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34494" y="2200345"/>
                  <a:ext cx="203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5950DB04-4795-4737-80EE-EDAD812B4450}"/>
                    </a:ext>
                  </a:extLst>
                </p14:cNvPr>
                <p14:cNvContentPartPr/>
                <p14:nvPr/>
              </p14:nvContentPartPr>
              <p14:xfrm>
                <a:off x="4165254" y="2289985"/>
                <a:ext cx="26280" cy="1051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5950DB04-4795-4737-80EE-EDAD812B44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56614" y="2281345"/>
                  <a:ext cx="43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27D0AFDF-ECA9-48D2-8A36-CFDED0AE8366}"/>
                    </a:ext>
                  </a:extLst>
                </p14:cNvPr>
                <p14:cNvContentPartPr/>
                <p14:nvPr/>
              </p14:nvContentPartPr>
              <p14:xfrm>
                <a:off x="5513454" y="2024665"/>
                <a:ext cx="219240" cy="5065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27D0AFDF-ECA9-48D2-8A36-CFDED0AE83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04454" y="2015665"/>
                  <a:ext cx="236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9175485-7C7C-479D-B796-19BCEF470E8D}"/>
                    </a:ext>
                  </a:extLst>
                </p14:cNvPr>
                <p14:cNvContentPartPr/>
                <p14:nvPr/>
              </p14:nvContentPartPr>
              <p14:xfrm>
                <a:off x="5495814" y="2445145"/>
                <a:ext cx="33480" cy="1310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9175485-7C7C-479D-B796-19BCEF470E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86814" y="2436145"/>
                  <a:ext cx="51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EF9DB59-96C4-442E-82CE-956415DAA360}"/>
                    </a:ext>
                  </a:extLst>
                </p14:cNvPr>
                <p14:cNvContentPartPr/>
                <p14:nvPr/>
              </p14:nvContentPartPr>
              <p14:xfrm>
                <a:off x="5448654" y="2493025"/>
                <a:ext cx="231120" cy="1126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EF9DB59-96C4-442E-82CE-956415DAA3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40014" y="2484025"/>
                  <a:ext cx="248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616CCC8-DC2A-4D0F-8D2D-866D129C254A}"/>
                    </a:ext>
                  </a:extLst>
                </p14:cNvPr>
                <p14:cNvContentPartPr/>
                <p14:nvPr/>
              </p14:nvContentPartPr>
              <p14:xfrm>
                <a:off x="5943294" y="2278825"/>
                <a:ext cx="173880" cy="2052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616CCC8-DC2A-4D0F-8D2D-866D129C254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34654" y="2269825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6DDB81F-51C3-4803-A379-D4375E92F77E}"/>
                    </a:ext>
                  </a:extLst>
                </p14:cNvPr>
                <p14:cNvContentPartPr/>
                <p14:nvPr/>
              </p14:nvContentPartPr>
              <p14:xfrm>
                <a:off x="6206814" y="2406265"/>
                <a:ext cx="21240" cy="1501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6DDB81F-51C3-4803-A379-D4375E92F77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98174" y="2397265"/>
                  <a:ext cx="38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EF7E939-AF92-4348-872C-9BA7ECC84CFC}"/>
                    </a:ext>
                  </a:extLst>
                </p14:cNvPr>
                <p14:cNvContentPartPr/>
                <p14:nvPr/>
              </p14:nvContentPartPr>
              <p14:xfrm>
                <a:off x="6151374" y="2430745"/>
                <a:ext cx="231480" cy="1573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EF7E939-AF92-4348-872C-9BA7ECC84C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42734" y="2422105"/>
                  <a:ext cx="249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3BAC32C4-86E1-4EF8-9877-29328378F695}"/>
                    </a:ext>
                  </a:extLst>
                </p14:cNvPr>
                <p14:cNvContentPartPr/>
                <p14:nvPr/>
              </p14:nvContentPartPr>
              <p14:xfrm>
                <a:off x="6434694" y="2543065"/>
                <a:ext cx="166320" cy="1389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3BAC32C4-86E1-4EF8-9877-29328378F69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26054" y="2534065"/>
                  <a:ext cx="1839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F53E3FE2-1025-465A-9ED1-11AFF11F5B87}"/>
                  </a:ext>
                </a:extLst>
              </p14:cNvPr>
              <p14:cNvContentPartPr/>
              <p14:nvPr/>
            </p14:nvContentPartPr>
            <p14:xfrm>
              <a:off x="2605014" y="1185505"/>
              <a:ext cx="192960" cy="20988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F53E3FE2-1025-465A-9ED1-11AFF11F5B8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596014" y="1176865"/>
                <a:ext cx="21060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o 107">
            <a:extLst>
              <a:ext uri="{FF2B5EF4-FFF2-40B4-BE49-F238E27FC236}">
                <a16:creationId xmlns:a16="http://schemas.microsoft.com/office/drawing/2014/main" id="{A6F754DE-D046-4488-8E4D-C1055402DA82}"/>
              </a:ext>
            </a:extLst>
          </p:cNvPr>
          <p:cNvGrpSpPr/>
          <p:nvPr/>
        </p:nvGrpSpPr>
        <p:grpSpPr>
          <a:xfrm>
            <a:off x="2298654" y="790945"/>
            <a:ext cx="947520" cy="225720"/>
            <a:chOff x="2298654" y="790945"/>
            <a:chExt cx="9475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F685F27F-21B8-462B-9838-F6A0213FC076}"/>
                    </a:ext>
                  </a:extLst>
                </p14:cNvPr>
                <p14:cNvContentPartPr/>
                <p14:nvPr/>
              </p14:nvContentPartPr>
              <p14:xfrm>
                <a:off x="2298654" y="790945"/>
                <a:ext cx="239400" cy="2217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F685F27F-21B8-462B-9838-F6A0213FC07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89654" y="782305"/>
                  <a:ext cx="257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48931C4-AC9B-4F2D-8F7E-C48849AABB89}"/>
                    </a:ext>
                  </a:extLst>
                </p14:cNvPr>
                <p14:cNvContentPartPr/>
                <p14:nvPr/>
              </p14:nvContentPartPr>
              <p14:xfrm>
                <a:off x="2713734" y="906505"/>
                <a:ext cx="146160" cy="144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48931C4-AC9B-4F2D-8F7E-C48849AABB8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04734" y="897505"/>
                  <a:ext cx="163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8B2916F2-31B6-45BA-845E-056712E8CCF9}"/>
                    </a:ext>
                  </a:extLst>
                </p14:cNvPr>
                <p14:cNvContentPartPr/>
                <p14:nvPr/>
              </p14:nvContentPartPr>
              <p14:xfrm>
                <a:off x="2723094" y="958705"/>
                <a:ext cx="149040" cy="309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8B2916F2-31B6-45BA-845E-056712E8CC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14094" y="950065"/>
                  <a:ext cx="166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63492294-C109-4619-9279-D3F8FAE78CE0}"/>
                    </a:ext>
                  </a:extLst>
                </p14:cNvPr>
                <p14:cNvContentPartPr/>
                <p14:nvPr/>
              </p14:nvContentPartPr>
              <p14:xfrm>
                <a:off x="3034854" y="847465"/>
                <a:ext cx="211320" cy="1692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63492294-C109-4619-9279-D3F8FAE78CE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26214" y="838825"/>
                  <a:ext cx="22896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6EF02942-0951-484D-9F1C-F4E96F4F0782}"/>
              </a:ext>
            </a:extLst>
          </p:cNvPr>
          <p:cNvGrpSpPr/>
          <p:nvPr/>
        </p:nvGrpSpPr>
        <p:grpSpPr>
          <a:xfrm>
            <a:off x="7689294" y="2276665"/>
            <a:ext cx="2747520" cy="578520"/>
            <a:chOff x="7689294" y="2276665"/>
            <a:chExt cx="274752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74A89E4-1971-42AD-B0AA-ADABBAD3FDC0}"/>
                    </a:ext>
                  </a:extLst>
                </p14:cNvPr>
                <p14:cNvContentPartPr/>
                <p14:nvPr/>
              </p14:nvContentPartPr>
              <p14:xfrm>
                <a:off x="7689294" y="2309425"/>
                <a:ext cx="294120" cy="3038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74A89E4-1971-42AD-B0AA-ADABBAD3FDC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80294" y="2300425"/>
                  <a:ext cx="311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1D98A30-7A01-4D05-A200-BDD9DE34F870}"/>
                    </a:ext>
                  </a:extLst>
                </p14:cNvPr>
                <p14:cNvContentPartPr/>
                <p14:nvPr/>
              </p14:nvContentPartPr>
              <p14:xfrm>
                <a:off x="8059374" y="2503825"/>
                <a:ext cx="86400" cy="1544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1D98A30-7A01-4D05-A200-BDD9DE34F87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50734" y="2495185"/>
                  <a:ext cx="104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D65353A-5D98-48A7-BCBC-4CEE00D1C751}"/>
                    </a:ext>
                  </a:extLst>
                </p14:cNvPr>
                <p14:cNvContentPartPr/>
                <p14:nvPr/>
              </p14:nvContentPartPr>
              <p14:xfrm>
                <a:off x="8052534" y="2406265"/>
                <a:ext cx="83160" cy="662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D65353A-5D98-48A7-BCBC-4CEE00D1C7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43894" y="2397625"/>
                  <a:ext cx="100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ED00CC46-8011-497B-B885-83734EE2E450}"/>
                    </a:ext>
                  </a:extLst>
                </p14:cNvPr>
                <p14:cNvContentPartPr/>
                <p14:nvPr/>
              </p14:nvContentPartPr>
              <p14:xfrm>
                <a:off x="8343054" y="2518945"/>
                <a:ext cx="216000" cy="169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ED00CC46-8011-497B-B885-83734EE2E45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34414" y="2510305"/>
                  <a:ext cx="233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9397D35-F898-4AAE-BDA7-AAAE934C8B65}"/>
                    </a:ext>
                  </a:extLst>
                </p14:cNvPr>
                <p14:cNvContentPartPr/>
                <p14:nvPr/>
              </p14:nvContentPartPr>
              <p14:xfrm>
                <a:off x="8402814" y="2630905"/>
                <a:ext cx="202320" cy="385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9397D35-F898-4AAE-BDA7-AAAE934C8B6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94174" y="2622265"/>
                  <a:ext cx="219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9250EC4-02B5-4DE7-9D05-599286397D5B}"/>
                    </a:ext>
                  </a:extLst>
                </p14:cNvPr>
                <p14:cNvContentPartPr/>
                <p14:nvPr/>
              </p14:nvContentPartPr>
              <p14:xfrm>
                <a:off x="8758854" y="2599585"/>
                <a:ext cx="182160" cy="216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9250EC4-02B5-4DE7-9D05-599286397D5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49854" y="2590585"/>
                  <a:ext cx="19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92AE4FB-C5BB-40E7-B8EC-C85A465D056F}"/>
                    </a:ext>
                  </a:extLst>
                </p14:cNvPr>
                <p14:cNvContentPartPr/>
                <p14:nvPr/>
              </p14:nvContentPartPr>
              <p14:xfrm>
                <a:off x="9012654" y="2276665"/>
                <a:ext cx="269640" cy="3744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92AE4FB-C5BB-40E7-B8EC-C85A465D05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03654" y="2268025"/>
                  <a:ext cx="287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CE2D7979-AF54-42FA-AD9B-351C1F8501DF}"/>
                    </a:ext>
                  </a:extLst>
                </p14:cNvPr>
                <p14:cNvContentPartPr/>
                <p14:nvPr/>
              </p14:nvContentPartPr>
              <p14:xfrm>
                <a:off x="9313614" y="2545585"/>
                <a:ext cx="29160" cy="1476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CE2D7979-AF54-42FA-AD9B-351C1F8501D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04974" y="2536945"/>
                  <a:ext cx="46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2FA2E600-8FB8-4BF2-9FC7-DACE0FEE0063}"/>
                    </a:ext>
                  </a:extLst>
                </p14:cNvPr>
                <p14:cNvContentPartPr/>
                <p14:nvPr/>
              </p14:nvContentPartPr>
              <p14:xfrm>
                <a:off x="9268614" y="2557105"/>
                <a:ext cx="332640" cy="2091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2FA2E600-8FB8-4BF2-9FC7-DACE0FEE006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59974" y="2548105"/>
                  <a:ext cx="350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611C9681-1251-46D0-A378-B42141D1E2F8}"/>
                    </a:ext>
                  </a:extLst>
                </p14:cNvPr>
                <p14:cNvContentPartPr/>
                <p14:nvPr/>
              </p14:nvContentPartPr>
              <p14:xfrm>
                <a:off x="9706014" y="2720905"/>
                <a:ext cx="8280" cy="1342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611C9681-1251-46D0-A378-B42141D1E2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97374" y="2712265"/>
                  <a:ext cx="25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2758D74F-A3B1-4845-8268-8E80ECE91A90}"/>
                    </a:ext>
                  </a:extLst>
                </p14:cNvPr>
                <p14:cNvContentPartPr/>
                <p14:nvPr/>
              </p14:nvContentPartPr>
              <p14:xfrm>
                <a:off x="9884934" y="2683825"/>
                <a:ext cx="136800" cy="50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2758D74F-A3B1-4845-8268-8E80ECE91A9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75934" y="2675185"/>
                  <a:ext cx="154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C7BCDC9-0BA7-4A17-BCA8-15D8663D1C66}"/>
                    </a:ext>
                  </a:extLst>
                </p14:cNvPr>
                <p14:cNvContentPartPr/>
                <p14:nvPr/>
              </p14:nvContentPartPr>
              <p14:xfrm>
                <a:off x="10166814" y="2454505"/>
                <a:ext cx="270000" cy="2782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C7BCDC9-0BA7-4A17-BCA8-15D8663D1C6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57814" y="2445505"/>
                  <a:ext cx="2876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EE1BF395-550C-40AF-B68F-0C0732A2E1EE}"/>
              </a:ext>
            </a:extLst>
          </p:cNvPr>
          <p:cNvGrpSpPr/>
          <p:nvPr/>
        </p:nvGrpSpPr>
        <p:grpSpPr>
          <a:xfrm>
            <a:off x="7952814" y="4496065"/>
            <a:ext cx="912240" cy="375480"/>
            <a:chOff x="7952814" y="4496065"/>
            <a:chExt cx="91224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07BB4B6-C476-4DC4-BD9D-6F034F86078B}"/>
                    </a:ext>
                  </a:extLst>
                </p14:cNvPr>
                <p14:cNvContentPartPr/>
                <p14:nvPr/>
              </p14:nvContentPartPr>
              <p14:xfrm>
                <a:off x="7952814" y="4496065"/>
                <a:ext cx="326880" cy="3427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07BB4B6-C476-4DC4-BD9D-6F034F86078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43814" y="4487425"/>
                  <a:ext cx="3445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AA851949-26A6-40B9-98CF-B70412E66453}"/>
                    </a:ext>
                  </a:extLst>
                </p14:cNvPr>
                <p14:cNvContentPartPr/>
                <p14:nvPr/>
              </p14:nvContentPartPr>
              <p14:xfrm>
                <a:off x="8359974" y="4755625"/>
                <a:ext cx="77040" cy="1159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AA851949-26A6-40B9-98CF-B70412E6645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51334" y="4746625"/>
                  <a:ext cx="94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2664FB4E-8788-4F47-AFB1-99CE9F025163}"/>
                    </a:ext>
                  </a:extLst>
                </p14:cNvPr>
                <p14:cNvContentPartPr/>
                <p14:nvPr/>
              </p14:nvContentPartPr>
              <p14:xfrm>
                <a:off x="8317134" y="4672105"/>
                <a:ext cx="110160" cy="756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2664FB4E-8788-4F47-AFB1-99CE9F02516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08134" y="4663105"/>
                  <a:ext cx="127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EF776586-929E-44CA-8804-8404D78A8291}"/>
                    </a:ext>
                  </a:extLst>
                </p14:cNvPr>
                <p14:cNvContentPartPr/>
                <p14:nvPr/>
              </p14:nvContentPartPr>
              <p14:xfrm>
                <a:off x="8649054" y="4752745"/>
                <a:ext cx="216000" cy="23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EF776586-929E-44CA-8804-8404D78A829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40414" y="4743745"/>
                  <a:ext cx="233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159D6EC-9A2E-475B-B0FC-31C600CB3A45}"/>
                    </a:ext>
                  </a:extLst>
                </p14:cNvPr>
                <p14:cNvContentPartPr/>
                <p14:nvPr/>
              </p14:nvContentPartPr>
              <p14:xfrm>
                <a:off x="8712054" y="4842745"/>
                <a:ext cx="144360" cy="252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159D6EC-9A2E-475B-B0FC-31C600CB3A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03054" y="4834105"/>
                  <a:ext cx="1620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5FCBFE17-0502-4932-B8BD-F9D6C139D904}"/>
              </a:ext>
            </a:extLst>
          </p:cNvPr>
          <p:cNvGrpSpPr/>
          <p:nvPr/>
        </p:nvGrpSpPr>
        <p:grpSpPr>
          <a:xfrm>
            <a:off x="9092214" y="4575985"/>
            <a:ext cx="1563120" cy="412560"/>
            <a:chOff x="9092214" y="4575985"/>
            <a:chExt cx="156312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87A44124-1AF8-499F-9114-06FC3E70189D}"/>
                    </a:ext>
                  </a:extLst>
                </p14:cNvPr>
                <p14:cNvContentPartPr/>
                <p14:nvPr/>
              </p14:nvContentPartPr>
              <p14:xfrm>
                <a:off x="9092214" y="4575985"/>
                <a:ext cx="294480" cy="2937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87A44124-1AF8-499F-9114-06FC3E70189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83574" y="4566985"/>
                  <a:ext cx="3121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B2DD44BE-EC5B-4200-8C5A-AF3A7958673C}"/>
                    </a:ext>
                  </a:extLst>
                </p14:cNvPr>
                <p14:cNvContentPartPr/>
                <p14:nvPr/>
              </p14:nvContentPartPr>
              <p14:xfrm>
                <a:off x="9478854" y="4754185"/>
                <a:ext cx="14040" cy="1368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B2DD44BE-EC5B-4200-8C5A-AF3A795867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70214" y="4745185"/>
                  <a:ext cx="31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E5703C42-C916-4BA3-8FAA-34C60C408568}"/>
                    </a:ext>
                  </a:extLst>
                </p14:cNvPr>
                <p14:cNvContentPartPr/>
                <p14:nvPr/>
              </p14:nvContentPartPr>
              <p14:xfrm>
                <a:off x="9363654" y="4773625"/>
                <a:ext cx="270360" cy="1454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E5703C42-C916-4BA3-8FAA-34C60C40856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55014" y="4764985"/>
                  <a:ext cx="288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BDB6B1B0-CB47-4FFD-BBCB-D63F3769CD71}"/>
                    </a:ext>
                  </a:extLst>
                </p14:cNvPr>
                <p14:cNvContentPartPr/>
                <p14:nvPr/>
              </p14:nvContentPartPr>
              <p14:xfrm>
                <a:off x="9653814" y="4852825"/>
                <a:ext cx="303840" cy="1357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BDB6B1B0-CB47-4FFD-BBCB-D63F3769CD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44814" y="4843825"/>
                  <a:ext cx="321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98D7097-D0A8-42BE-B11C-8B668B3EB125}"/>
                    </a:ext>
                  </a:extLst>
                </p14:cNvPr>
                <p14:cNvContentPartPr/>
                <p14:nvPr/>
              </p14:nvContentPartPr>
              <p14:xfrm>
                <a:off x="10130814" y="4719625"/>
                <a:ext cx="65520" cy="1198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98D7097-D0A8-42BE-B11C-8B668B3EB1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21814" y="4710625"/>
                  <a:ext cx="83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8516670-F449-4E5A-9ED8-6D1ECD919240}"/>
                    </a:ext>
                  </a:extLst>
                </p14:cNvPr>
                <p14:cNvContentPartPr/>
                <p14:nvPr/>
              </p14:nvContentPartPr>
              <p14:xfrm>
                <a:off x="10081134" y="4784425"/>
                <a:ext cx="152280" cy="428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8516670-F449-4E5A-9ED8-6D1ECD9192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72494" y="4775425"/>
                  <a:ext cx="169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E3FA4A7-402C-48A4-BA1F-4562AAF367BE}"/>
                    </a:ext>
                  </a:extLst>
                </p14:cNvPr>
                <p14:cNvContentPartPr/>
                <p14:nvPr/>
              </p14:nvContentPartPr>
              <p14:xfrm>
                <a:off x="10410534" y="4629265"/>
                <a:ext cx="244800" cy="2502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E3FA4A7-402C-48A4-BA1F-4562AAF367B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01894" y="4620265"/>
                  <a:ext cx="2624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47CB36D6-B741-4E21-AC39-9C06861AE8F5}"/>
              </a:ext>
            </a:extLst>
          </p:cNvPr>
          <p:cNvGrpSpPr/>
          <p:nvPr/>
        </p:nvGrpSpPr>
        <p:grpSpPr>
          <a:xfrm>
            <a:off x="7503174" y="3185305"/>
            <a:ext cx="4447440" cy="921600"/>
            <a:chOff x="7503174" y="3185305"/>
            <a:chExt cx="4447440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4AFE692-FEDD-4CEA-9B28-297D73D5E405}"/>
                    </a:ext>
                  </a:extLst>
                </p14:cNvPr>
                <p14:cNvContentPartPr/>
                <p14:nvPr/>
              </p14:nvContentPartPr>
              <p14:xfrm>
                <a:off x="7829334" y="3475465"/>
                <a:ext cx="207360" cy="2602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4AFE692-FEDD-4CEA-9B28-297D73D5E40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20334" y="3466465"/>
                  <a:ext cx="225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ADFD206F-97C5-4160-B75B-C54434290680}"/>
                    </a:ext>
                  </a:extLst>
                </p14:cNvPr>
                <p14:cNvContentPartPr/>
                <p14:nvPr/>
              </p14:nvContentPartPr>
              <p14:xfrm>
                <a:off x="8196174" y="3636385"/>
                <a:ext cx="72360" cy="1015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ADFD206F-97C5-4160-B75B-C544342906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87174" y="3627745"/>
                  <a:ext cx="90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FEE99EC-D197-44B8-BA8C-12B82CF81EF0}"/>
                    </a:ext>
                  </a:extLst>
                </p14:cNvPr>
                <p14:cNvContentPartPr/>
                <p14:nvPr/>
              </p14:nvContentPartPr>
              <p14:xfrm>
                <a:off x="8115894" y="3616585"/>
                <a:ext cx="282600" cy="1796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FEE99EC-D197-44B8-BA8C-12B82CF81EF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07254" y="3607945"/>
                  <a:ext cx="300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F10D50F6-416A-47BD-AA3D-41561089BC02}"/>
                    </a:ext>
                  </a:extLst>
                </p14:cNvPr>
                <p14:cNvContentPartPr/>
                <p14:nvPr/>
              </p14:nvContentPartPr>
              <p14:xfrm>
                <a:off x="8413974" y="3662305"/>
                <a:ext cx="209160" cy="1587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F10D50F6-416A-47BD-AA3D-41561089BC0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05334" y="3653305"/>
                  <a:ext cx="226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6041A4E-0A45-44CB-A34D-E99E610D8CAE}"/>
                    </a:ext>
                  </a:extLst>
                </p14:cNvPr>
                <p14:cNvContentPartPr/>
                <p14:nvPr/>
              </p14:nvContentPartPr>
              <p14:xfrm>
                <a:off x="8994294" y="3660145"/>
                <a:ext cx="212400" cy="144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6041A4E-0A45-44CB-A34D-E99E610D8CA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85294" y="3651505"/>
                  <a:ext cx="230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3B52915-53D1-4A4B-836E-46CEF1CEA4E1}"/>
                    </a:ext>
                  </a:extLst>
                </p14:cNvPr>
                <p14:cNvContentPartPr/>
                <p14:nvPr/>
              </p14:nvContentPartPr>
              <p14:xfrm>
                <a:off x="9056934" y="3747985"/>
                <a:ext cx="207360" cy="208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3B52915-53D1-4A4B-836E-46CEF1CEA4E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047934" y="3739345"/>
                  <a:ext cx="225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C4A88FC-3A19-45C7-8867-22C6F686D606}"/>
                    </a:ext>
                  </a:extLst>
                </p14:cNvPr>
                <p14:cNvContentPartPr/>
                <p14:nvPr/>
              </p14:nvContentPartPr>
              <p14:xfrm>
                <a:off x="9483534" y="3692545"/>
                <a:ext cx="125280" cy="57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C4A88FC-3A19-45C7-8867-22C6F686D6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74894" y="3683545"/>
                  <a:ext cx="142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77DD689D-B222-4220-AB15-760722F3657A}"/>
                    </a:ext>
                  </a:extLst>
                </p14:cNvPr>
                <p14:cNvContentPartPr/>
                <p14:nvPr/>
              </p14:nvContentPartPr>
              <p14:xfrm>
                <a:off x="9724014" y="3404545"/>
                <a:ext cx="274320" cy="2707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77DD689D-B222-4220-AB15-760722F365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15014" y="3395545"/>
                  <a:ext cx="291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68F7B02F-12F8-40E3-8D24-1B8FC28A4B57}"/>
                    </a:ext>
                  </a:extLst>
                </p14:cNvPr>
                <p14:cNvContentPartPr/>
                <p14:nvPr/>
              </p14:nvContentPartPr>
              <p14:xfrm>
                <a:off x="10122534" y="3594985"/>
                <a:ext cx="75960" cy="1296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68F7B02F-12F8-40E3-8D24-1B8FC28A4B5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13534" y="3586345"/>
                  <a:ext cx="93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D39771C9-89E2-4E74-828D-2E0EA2B8976B}"/>
                    </a:ext>
                  </a:extLst>
                </p14:cNvPr>
                <p14:cNvContentPartPr/>
                <p14:nvPr/>
              </p14:nvContentPartPr>
              <p14:xfrm>
                <a:off x="10086534" y="3501025"/>
                <a:ext cx="109800" cy="712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D39771C9-89E2-4E74-828D-2E0EA2B897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77534" y="3492385"/>
                  <a:ext cx="127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3A88D16-9548-4060-BFD4-3A8472ABEA0E}"/>
                    </a:ext>
                  </a:extLst>
                </p14:cNvPr>
                <p14:cNvContentPartPr/>
                <p14:nvPr/>
              </p14:nvContentPartPr>
              <p14:xfrm>
                <a:off x="10336014" y="3624865"/>
                <a:ext cx="152640" cy="147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3A88D16-9548-4060-BFD4-3A8472ABEA0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27014" y="3616225"/>
                  <a:ext cx="17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5912C59-8C1D-49DD-B66C-1AEFCB410B83}"/>
                    </a:ext>
                  </a:extLst>
                </p14:cNvPr>
                <p14:cNvContentPartPr/>
                <p14:nvPr/>
              </p14:nvContentPartPr>
              <p14:xfrm>
                <a:off x="10626174" y="3503545"/>
                <a:ext cx="217080" cy="2350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5912C59-8C1D-49DD-B66C-1AEFCB410B8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17174" y="3494905"/>
                  <a:ext cx="234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7A07F4E4-6498-4EF1-B7AC-249F069D79BD}"/>
                    </a:ext>
                  </a:extLst>
                </p14:cNvPr>
                <p14:cNvContentPartPr/>
                <p14:nvPr/>
              </p14:nvContentPartPr>
              <p14:xfrm>
                <a:off x="11095614" y="3515065"/>
                <a:ext cx="262800" cy="2026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7A07F4E4-6498-4EF1-B7AC-249F069D79B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86614" y="3506065"/>
                  <a:ext cx="280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583E0F68-A059-46DD-B0C8-B9D75EA2CE13}"/>
                    </a:ext>
                  </a:extLst>
                </p14:cNvPr>
                <p14:cNvContentPartPr/>
                <p14:nvPr/>
              </p14:nvContentPartPr>
              <p14:xfrm>
                <a:off x="11462094" y="3513985"/>
                <a:ext cx="303840" cy="1990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583E0F68-A059-46DD-B0C8-B9D75EA2CE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453094" y="3504985"/>
                  <a:ext cx="321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8B08815E-5990-42DC-A6B9-B47CCED34CD9}"/>
                    </a:ext>
                  </a:extLst>
                </p14:cNvPr>
                <p14:cNvContentPartPr/>
                <p14:nvPr/>
              </p14:nvContentPartPr>
              <p14:xfrm>
                <a:off x="11547414" y="3530185"/>
                <a:ext cx="133200" cy="2106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8B08815E-5990-42DC-A6B9-B47CCED34CD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538414" y="3521545"/>
                  <a:ext cx="150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7BAC52BF-C091-43CB-8A48-861740A0E866}"/>
                    </a:ext>
                  </a:extLst>
                </p14:cNvPr>
                <p14:cNvContentPartPr/>
                <p14:nvPr/>
              </p14:nvContentPartPr>
              <p14:xfrm>
                <a:off x="7503174" y="3325705"/>
                <a:ext cx="106200" cy="6422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7BAC52BF-C091-43CB-8A48-861740A0E86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94534" y="3316705"/>
                  <a:ext cx="12384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FB20BE1-EE4B-484E-990C-DC3C9679A2C3}"/>
                    </a:ext>
                  </a:extLst>
                </p14:cNvPr>
                <p14:cNvContentPartPr/>
                <p14:nvPr/>
              </p14:nvContentPartPr>
              <p14:xfrm>
                <a:off x="7607934" y="3185305"/>
                <a:ext cx="4342680" cy="6678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FB20BE1-EE4B-484E-990C-DC3C9679A2C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98934" y="3176665"/>
                  <a:ext cx="436032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1DE14AE5-A5EC-4FBA-9E06-E84E9B1E99AE}"/>
                    </a:ext>
                  </a:extLst>
                </p14:cNvPr>
                <p14:cNvContentPartPr/>
                <p14:nvPr/>
              </p14:nvContentPartPr>
              <p14:xfrm>
                <a:off x="7845174" y="4043545"/>
                <a:ext cx="3862800" cy="633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1DE14AE5-A5EC-4FBA-9E06-E84E9B1E99A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36534" y="4034905"/>
                  <a:ext cx="388044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032C752A-92CD-472B-A579-3396A9007A06}"/>
              </a:ext>
            </a:extLst>
          </p:cNvPr>
          <p:cNvGrpSpPr/>
          <p:nvPr/>
        </p:nvGrpSpPr>
        <p:grpSpPr>
          <a:xfrm>
            <a:off x="7907094" y="5365825"/>
            <a:ext cx="4023000" cy="1119960"/>
            <a:chOff x="7907094" y="5365825"/>
            <a:chExt cx="4023000" cy="11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D43DE078-F83C-408E-BCD8-4A7F3C8970CD}"/>
                    </a:ext>
                  </a:extLst>
                </p14:cNvPr>
                <p14:cNvContentPartPr/>
                <p14:nvPr/>
              </p14:nvContentPartPr>
              <p14:xfrm>
                <a:off x="8079534" y="5517745"/>
                <a:ext cx="306000" cy="3157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D43DE078-F83C-408E-BCD8-4A7F3C8970C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70894" y="5508745"/>
                  <a:ext cx="323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3B66F474-609D-4BE2-8621-509BE3093272}"/>
                    </a:ext>
                  </a:extLst>
                </p14:cNvPr>
                <p14:cNvContentPartPr/>
                <p14:nvPr/>
              </p14:nvContentPartPr>
              <p14:xfrm>
                <a:off x="8442774" y="5724025"/>
                <a:ext cx="65880" cy="2131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3B66F474-609D-4BE2-8621-509BE30932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34134" y="5715025"/>
                  <a:ext cx="83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345BF4C-D130-4C83-81E9-02217624D838}"/>
                    </a:ext>
                  </a:extLst>
                </p14:cNvPr>
                <p14:cNvContentPartPr/>
                <p14:nvPr/>
              </p14:nvContentPartPr>
              <p14:xfrm>
                <a:off x="8407494" y="5755705"/>
                <a:ext cx="261360" cy="2199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345BF4C-D130-4C83-81E9-02217624D8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98854" y="5747065"/>
                  <a:ext cx="279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01AC1174-7E01-45A7-B91E-CCEC38C9F249}"/>
                    </a:ext>
                  </a:extLst>
                </p14:cNvPr>
                <p14:cNvContentPartPr/>
                <p14:nvPr/>
              </p14:nvContentPartPr>
              <p14:xfrm>
                <a:off x="8678934" y="5888185"/>
                <a:ext cx="239400" cy="1965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01AC1174-7E01-45A7-B91E-CCEC38C9F24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69934" y="5879545"/>
                  <a:ext cx="257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3169ED27-90FD-41CC-A3B3-06751AC75DFC}"/>
                    </a:ext>
                  </a:extLst>
                </p14:cNvPr>
                <p14:cNvContentPartPr/>
                <p14:nvPr/>
              </p14:nvContentPartPr>
              <p14:xfrm>
                <a:off x="9121014" y="5770105"/>
                <a:ext cx="168840" cy="144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3169ED27-90FD-41CC-A3B3-06751AC75D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12014" y="5761465"/>
                  <a:ext cx="186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4F5CCE46-30E9-4994-A2C0-FEFCA541B1D1}"/>
                    </a:ext>
                  </a:extLst>
                </p14:cNvPr>
                <p14:cNvContentPartPr/>
                <p14:nvPr/>
              </p14:nvContentPartPr>
              <p14:xfrm>
                <a:off x="9123534" y="5906185"/>
                <a:ext cx="246240" cy="241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4F5CCE46-30E9-4994-A2C0-FEFCA541B1D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14894" y="5897545"/>
                  <a:ext cx="263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2B811009-E160-406B-8717-5FC3AE938317}"/>
                    </a:ext>
                  </a:extLst>
                </p14:cNvPr>
                <p14:cNvContentPartPr/>
                <p14:nvPr/>
              </p14:nvContentPartPr>
              <p14:xfrm>
                <a:off x="9553374" y="5616385"/>
                <a:ext cx="268920" cy="2448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2B811009-E160-406B-8717-5FC3AE93831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44374" y="5607745"/>
                  <a:ext cx="286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1F6F306A-4D4E-4DED-8B29-5379A7CF98F3}"/>
                    </a:ext>
                  </a:extLst>
                </p14:cNvPr>
                <p14:cNvContentPartPr/>
                <p14:nvPr/>
              </p14:nvContentPartPr>
              <p14:xfrm>
                <a:off x="9872694" y="5749585"/>
                <a:ext cx="74520" cy="1897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1F6F306A-4D4E-4DED-8B29-5379A7CF98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64054" y="5740945"/>
                  <a:ext cx="92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E34ABE10-3AA6-47ED-9C5F-AA0D476223A6}"/>
                    </a:ext>
                  </a:extLst>
                </p14:cNvPr>
                <p14:cNvContentPartPr/>
                <p14:nvPr/>
              </p14:nvContentPartPr>
              <p14:xfrm>
                <a:off x="9844974" y="5666065"/>
                <a:ext cx="123480" cy="982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E34ABE10-3AA6-47ED-9C5F-AA0D476223A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35974" y="5657065"/>
                  <a:ext cx="141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7F63C572-D9ED-4B2B-942E-054DE0681D4E}"/>
                    </a:ext>
                  </a:extLst>
                </p14:cNvPr>
                <p14:cNvContentPartPr/>
                <p14:nvPr/>
              </p14:nvContentPartPr>
              <p14:xfrm>
                <a:off x="10110654" y="5788825"/>
                <a:ext cx="170280" cy="255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7F63C572-D9ED-4B2B-942E-054DE0681D4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02014" y="5779825"/>
                  <a:ext cx="187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8CDCF3BC-DEF1-4781-9E6F-CFD0ACB9A759}"/>
                    </a:ext>
                  </a:extLst>
                </p14:cNvPr>
                <p14:cNvContentPartPr/>
                <p14:nvPr/>
              </p14:nvContentPartPr>
              <p14:xfrm>
                <a:off x="10480734" y="5656705"/>
                <a:ext cx="263160" cy="3175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8CDCF3BC-DEF1-4781-9E6F-CFD0ACB9A75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72094" y="5647705"/>
                  <a:ext cx="2808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990945BA-8755-4E62-AFF5-5E814011681D}"/>
                    </a:ext>
                  </a:extLst>
                </p14:cNvPr>
                <p14:cNvContentPartPr/>
                <p14:nvPr/>
              </p14:nvContentPartPr>
              <p14:xfrm>
                <a:off x="11062494" y="5698825"/>
                <a:ext cx="244440" cy="2318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990945BA-8755-4E62-AFF5-5E81401168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053854" y="5689825"/>
                  <a:ext cx="262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A01AA95B-08CA-4AB7-81A6-2D1D050F6E15}"/>
                    </a:ext>
                  </a:extLst>
                </p14:cNvPr>
                <p14:cNvContentPartPr/>
                <p14:nvPr/>
              </p14:nvContentPartPr>
              <p14:xfrm>
                <a:off x="11432574" y="5743465"/>
                <a:ext cx="263160" cy="2466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A01AA95B-08CA-4AB7-81A6-2D1D050F6E1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23574" y="5734465"/>
                  <a:ext cx="280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00AB67B-22FC-4769-9581-06EB6F90B13B}"/>
                    </a:ext>
                  </a:extLst>
                </p14:cNvPr>
                <p14:cNvContentPartPr/>
                <p14:nvPr/>
              </p14:nvContentPartPr>
              <p14:xfrm>
                <a:off x="11454894" y="5779105"/>
                <a:ext cx="194400" cy="2271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00AB67B-22FC-4769-9581-06EB6F90B13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446254" y="5770465"/>
                  <a:ext cx="212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3ABFB884-7A6B-49A9-A89C-BF802E98D64B}"/>
                    </a:ext>
                  </a:extLst>
                </p14:cNvPr>
                <p14:cNvContentPartPr/>
                <p14:nvPr/>
              </p14:nvContentPartPr>
              <p14:xfrm>
                <a:off x="7916454" y="5365825"/>
                <a:ext cx="45360" cy="8006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3ABFB884-7A6B-49A9-A89C-BF802E98D64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07454" y="5357185"/>
                  <a:ext cx="6300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CEA4518-403E-4EB8-AA7C-7C59A2B0A3CC}"/>
                    </a:ext>
                  </a:extLst>
                </p14:cNvPr>
                <p14:cNvContentPartPr/>
                <p14:nvPr/>
              </p14:nvContentPartPr>
              <p14:xfrm>
                <a:off x="7907094" y="5459065"/>
                <a:ext cx="4023000" cy="8398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CEA4518-403E-4EB8-AA7C-7C59A2B0A3C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98454" y="5450065"/>
                  <a:ext cx="404064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AB4F8AD-49A4-40B8-A83E-5D2C8034DF22}"/>
                    </a:ext>
                  </a:extLst>
                </p14:cNvPr>
                <p14:cNvContentPartPr/>
                <p14:nvPr/>
              </p14:nvContentPartPr>
              <p14:xfrm>
                <a:off x="7945254" y="6276985"/>
                <a:ext cx="3799080" cy="2088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AB4F8AD-49A4-40B8-A83E-5D2C8034DF2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36614" y="6267985"/>
                  <a:ext cx="3816720" cy="22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5040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5EB6A617-75B7-4C8D-9DFB-D57C7F7587C9}"/>
              </a:ext>
            </a:extLst>
          </p:cNvPr>
          <p:cNvGrpSpPr/>
          <p:nvPr/>
        </p:nvGrpSpPr>
        <p:grpSpPr>
          <a:xfrm>
            <a:off x="719694" y="363985"/>
            <a:ext cx="932760" cy="312120"/>
            <a:chOff x="719694" y="363985"/>
            <a:chExt cx="93276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F5362204-C726-46CD-A28E-8127FB3AF4DA}"/>
                    </a:ext>
                  </a:extLst>
                </p14:cNvPr>
                <p14:cNvContentPartPr/>
                <p14:nvPr/>
              </p14:nvContentPartPr>
              <p14:xfrm>
                <a:off x="719694" y="584305"/>
                <a:ext cx="322920" cy="237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F5362204-C726-46CD-A28E-8127FB3AF4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1054" y="575665"/>
                  <a:ext cx="340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0122DC3-3E90-414D-8A53-39D3865E6EE3}"/>
                    </a:ext>
                  </a:extLst>
                </p14:cNvPr>
                <p14:cNvContentPartPr/>
                <p14:nvPr/>
              </p14:nvContentPartPr>
              <p14:xfrm>
                <a:off x="1172214" y="363985"/>
                <a:ext cx="261360" cy="3121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0122DC3-3E90-414D-8A53-39D3865E6E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3574" y="355345"/>
                  <a:ext cx="27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9C6BEEC-DD79-4AB4-91E0-B84054123F42}"/>
                    </a:ext>
                  </a:extLst>
                </p14:cNvPr>
                <p14:cNvContentPartPr/>
                <p14:nvPr/>
              </p14:nvContentPartPr>
              <p14:xfrm>
                <a:off x="1559214" y="506545"/>
                <a:ext cx="93240" cy="1508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9C6BEEC-DD79-4AB4-91E0-B84054123F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0214" y="497545"/>
                  <a:ext cx="110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8794633-0CF3-4F8D-97A2-F4E965728D98}"/>
                    </a:ext>
                  </a:extLst>
                </p14:cNvPr>
                <p14:cNvContentPartPr/>
                <p14:nvPr/>
              </p14:nvContentPartPr>
              <p14:xfrm>
                <a:off x="1508454" y="419065"/>
                <a:ext cx="139680" cy="882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8794633-0CF3-4F8D-97A2-F4E965728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9814" y="410425"/>
                  <a:ext cx="157320" cy="10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85B02FD-8AC7-4AD6-9937-DD2A8A69E3F8}"/>
                  </a:ext>
                </a:extLst>
              </p14:cNvPr>
              <p14:cNvContentPartPr/>
              <p14:nvPr/>
            </p14:nvContentPartPr>
            <p14:xfrm>
              <a:off x="1992294" y="604825"/>
              <a:ext cx="192240" cy="190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85B02FD-8AC7-4AD6-9937-DD2A8A69E3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3294" y="595825"/>
                <a:ext cx="2098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5BAA3C1-3CD0-4566-A2CA-453FB6E16426}"/>
                  </a:ext>
                </a:extLst>
              </p14:cNvPr>
              <p14:cNvContentPartPr/>
              <p14:nvPr/>
            </p14:nvContentPartPr>
            <p14:xfrm>
              <a:off x="2477214" y="447865"/>
              <a:ext cx="196920" cy="223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5BAA3C1-3CD0-4566-A2CA-453FB6E164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68214" y="438865"/>
                <a:ext cx="21456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AB1818F5-748D-428D-82EF-95DF0C917698}"/>
              </a:ext>
            </a:extLst>
          </p:cNvPr>
          <p:cNvGrpSpPr/>
          <p:nvPr/>
        </p:nvGrpSpPr>
        <p:grpSpPr>
          <a:xfrm>
            <a:off x="3014694" y="489265"/>
            <a:ext cx="795600" cy="216000"/>
            <a:chOff x="3014694" y="489265"/>
            <a:chExt cx="79560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0C18A75-FA1F-4E7F-A837-BAB1CC9ADEC7}"/>
                    </a:ext>
                  </a:extLst>
                </p14:cNvPr>
                <p14:cNvContentPartPr/>
                <p14:nvPr/>
              </p14:nvContentPartPr>
              <p14:xfrm>
                <a:off x="3014694" y="489265"/>
                <a:ext cx="248760" cy="191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0C18A75-FA1F-4E7F-A837-BAB1CC9ADE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05694" y="480625"/>
                  <a:ext cx="266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11AA858-6722-41DF-9071-BB032FE39D85}"/>
                    </a:ext>
                  </a:extLst>
                </p14:cNvPr>
                <p14:cNvContentPartPr/>
                <p14:nvPr/>
              </p14:nvContentPartPr>
              <p14:xfrm>
                <a:off x="3492414" y="500065"/>
                <a:ext cx="317880" cy="205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11AA858-6722-41DF-9071-BB032FE39D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83414" y="491065"/>
                  <a:ext cx="3355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4E26273-F182-4B74-94B8-8548DFAB5A9E}"/>
              </a:ext>
            </a:extLst>
          </p:cNvPr>
          <p:cNvGrpSpPr/>
          <p:nvPr/>
        </p:nvGrpSpPr>
        <p:grpSpPr>
          <a:xfrm>
            <a:off x="1260054" y="2323465"/>
            <a:ext cx="2446920" cy="461880"/>
            <a:chOff x="1260054" y="2323465"/>
            <a:chExt cx="244692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82B74A6-4F68-4702-966E-3D16FFDA076D}"/>
                    </a:ext>
                  </a:extLst>
                </p14:cNvPr>
                <p14:cNvContentPartPr/>
                <p14:nvPr/>
              </p14:nvContentPartPr>
              <p14:xfrm>
                <a:off x="1260054" y="2323465"/>
                <a:ext cx="308160" cy="257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82B74A6-4F68-4702-966E-3D16FFDA07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51054" y="2314825"/>
                  <a:ext cx="325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BF22348-F9C1-48A9-A859-BA02BFAF589B}"/>
                    </a:ext>
                  </a:extLst>
                </p14:cNvPr>
                <p14:cNvContentPartPr/>
                <p14:nvPr/>
              </p14:nvContentPartPr>
              <p14:xfrm>
                <a:off x="1689894" y="2457745"/>
                <a:ext cx="68400" cy="216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BF22348-F9C1-48A9-A859-BA02BFAF58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0894" y="2448745"/>
                  <a:ext cx="86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95B46D9-5146-4C31-B1A4-F1FA5FB67503}"/>
                    </a:ext>
                  </a:extLst>
                </p14:cNvPr>
                <p14:cNvContentPartPr/>
                <p14:nvPr/>
              </p14:nvContentPartPr>
              <p14:xfrm>
                <a:off x="1700694" y="2400865"/>
                <a:ext cx="110520" cy="1170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95B46D9-5146-4C31-B1A4-F1FA5FB675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91694" y="2392225"/>
                  <a:ext cx="128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270620C-0EC7-4F65-9BEF-2D1C024E65BA}"/>
                    </a:ext>
                  </a:extLst>
                </p14:cNvPr>
                <p14:cNvContentPartPr/>
                <p14:nvPr/>
              </p14:nvContentPartPr>
              <p14:xfrm>
                <a:off x="2004894" y="2552065"/>
                <a:ext cx="188640" cy="313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270620C-0EC7-4F65-9BEF-2D1C024E65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96254" y="2543065"/>
                  <a:ext cx="206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F936790-AF7E-42EA-963F-B164E383844D}"/>
                    </a:ext>
                  </a:extLst>
                </p14:cNvPr>
                <p14:cNvContentPartPr/>
                <p14:nvPr/>
              </p14:nvContentPartPr>
              <p14:xfrm>
                <a:off x="2399814" y="2442265"/>
                <a:ext cx="305280" cy="286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F936790-AF7E-42EA-963F-B164E38384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91174" y="2433265"/>
                  <a:ext cx="3229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7FCBCFA-D6D6-4378-82F2-CBBBB03B2955}"/>
                    </a:ext>
                  </a:extLst>
                </p14:cNvPr>
                <p14:cNvContentPartPr/>
                <p14:nvPr/>
              </p14:nvContentPartPr>
              <p14:xfrm>
                <a:off x="2890134" y="2500945"/>
                <a:ext cx="378000" cy="2775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7FCBCFA-D6D6-4378-82F2-CBBBB03B29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81494" y="2492305"/>
                  <a:ext cx="395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2DE159A-B8B0-4CCA-9F0A-19387E0875F4}"/>
                    </a:ext>
                  </a:extLst>
                </p14:cNvPr>
                <p14:cNvContentPartPr/>
                <p14:nvPr/>
              </p14:nvContentPartPr>
              <p14:xfrm>
                <a:off x="3476934" y="2533345"/>
                <a:ext cx="230040" cy="252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2DE159A-B8B0-4CCA-9F0A-19387E0875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7934" y="2524705"/>
                  <a:ext cx="247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96116010-B847-4BA9-A73D-5506742CD150}"/>
              </a:ext>
            </a:extLst>
          </p:cNvPr>
          <p:cNvGrpSpPr/>
          <p:nvPr/>
        </p:nvGrpSpPr>
        <p:grpSpPr>
          <a:xfrm>
            <a:off x="4363974" y="2586985"/>
            <a:ext cx="555840" cy="197640"/>
            <a:chOff x="4363974" y="2586985"/>
            <a:chExt cx="55584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502D231-C5F5-450B-A0C6-B9D986BE4663}"/>
                    </a:ext>
                  </a:extLst>
                </p14:cNvPr>
                <p14:cNvContentPartPr/>
                <p14:nvPr/>
              </p14:nvContentPartPr>
              <p14:xfrm>
                <a:off x="4363974" y="2647465"/>
                <a:ext cx="380880" cy="414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502D231-C5F5-450B-A0C6-B9D986BE46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5334" y="2638825"/>
                  <a:ext cx="398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2B6C87B-5357-4B5F-BBE1-228AB79A820E}"/>
                    </a:ext>
                  </a:extLst>
                </p14:cNvPr>
                <p14:cNvContentPartPr/>
                <p14:nvPr/>
              </p14:nvContentPartPr>
              <p14:xfrm>
                <a:off x="4745934" y="2586985"/>
                <a:ext cx="173880" cy="1976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2B6C87B-5357-4B5F-BBE1-228AB79A82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37294" y="2578345"/>
                  <a:ext cx="19152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D96E32A-49A3-489A-AD7A-98DB947D8786}"/>
              </a:ext>
            </a:extLst>
          </p:cNvPr>
          <p:cNvGrpSpPr/>
          <p:nvPr/>
        </p:nvGrpSpPr>
        <p:grpSpPr>
          <a:xfrm>
            <a:off x="5400054" y="2426785"/>
            <a:ext cx="712800" cy="347400"/>
            <a:chOff x="5400054" y="2426785"/>
            <a:chExt cx="71280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E826DE9-84C3-482E-8F5D-F7B160381EB9}"/>
                    </a:ext>
                  </a:extLst>
                </p14:cNvPr>
                <p14:cNvContentPartPr/>
                <p14:nvPr/>
              </p14:nvContentPartPr>
              <p14:xfrm>
                <a:off x="5400054" y="2426785"/>
                <a:ext cx="454680" cy="3265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E826DE9-84C3-482E-8F5D-F7B160381E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91414" y="2418145"/>
                  <a:ext cx="4723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E6E679D-4C26-4C6C-B8F7-B735C92A77BC}"/>
                    </a:ext>
                  </a:extLst>
                </p14:cNvPr>
                <p14:cNvContentPartPr/>
                <p14:nvPr/>
              </p14:nvContentPartPr>
              <p14:xfrm>
                <a:off x="5983614" y="2584825"/>
                <a:ext cx="104040" cy="189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E6E679D-4C26-4C6C-B8F7-B735C92A77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74614" y="2576185"/>
                  <a:ext cx="121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EFE1B43-79EB-43B5-9953-7C20960026E8}"/>
                    </a:ext>
                  </a:extLst>
                </p14:cNvPr>
                <p14:cNvContentPartPr/>
                <p14:nvPr/>
              </p14:nvContentPartPr>
              <p14:xfrm>
                <a:off x="5996934" y="2494105"/>
                <a:ext cx="115920" cy="925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EFE1B43-79EB-43B5-9953-7C20960026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87934" y="2485105"/>
                  <a:ext cx="13356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82BC03E1-4A1D-48CC-9DDF-F0E5E084E0D5}"/>
                  </a:ext>
                </a:extLst>
              </p14:cNvPr>
              <p14:cNvContentPartPr/>
              <p14:nvPr/>
            </p14:nvContentPartPr>
            <p14:xfrm>
              <a:off x="6480774" y="2524345"/>
              <a:ext cx="330120" cy="26064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82BC03E1-4A1D-48CC-9DDF-F0E5E084E0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71774" y="2515705"/>
                <a:ext cx="3477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0866B8F8-254A-468D-88BC-7E11B4BBFD19}"/>
                  </a:ext>
                </a:extLst>
              </p14:cNvPr>
              <p14:cNvContentPartPr/>
              <p14:nvPr/>
            </p14:nvContentPartPr>
            <p14:xfrm>
              <a:off x="7230294" y="2462425"/>
              <a:ext cx="347760" cy="2977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0866B8F8-254A-468D-88BC-7E11B4BBFD1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21294" y="2453425"/>
                <a:ext cx="36540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o 47">
            <a:extLst>
              <a:ext uri="{FF2B5EF4-FFF2-40B4-BE49-F238E27FC236}">
                <a16:creationId xmlns:a16="http://schemas.microsoft.com/office/drawing/2014/main" id="{725353D0-DBA9-4073-AB69-7ACC576C4A16}"/>
              </a:ext>
            </a:extLst>
          </p:cNvPr>
          <p:cNvGrpSpPr/>
          <p:nvPr/>
        </p:nvGrpSpPr>
        <p:grpSpPr>
          <a:xfrm>
            <a:off x="4197294" y="502225"/>
            <a:ext cx="318600" cy="146520"/>
            <a:chOff x="4197294" y="502225"/>
            <a:chExt cx="31860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53C20EE-CB1C-4761-90CD-712434012D27}"/>
                    </a:ext>
                  </a:extLst>
                </p14:cNvPr>
                <p14:cNvContentPartPr/>
                <p14:nvPr/>
              </p14:nvContentPartPr>
              <p14:xfrm>
                <a:off x="4197294" y="585745"/>
                <a:ext cx="248040" cy="536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53C20EE-CB1C-4761-90CD-712434012D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88654" y="576745"/>
                  <a:ext cx="265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1C870A1-3E63-4E30-B55F-1E439EFB8D83}"/>
                    </a:ext>
                  </a:extLst>
                </p14:cNvPr>
                <p14:cNvContentPartPr/>
                <p14:nvPr/>
              </p14:nvContentPartPr>
              <p14:xfrm>
                <a:off x="4401414" y="502225"/>
                <a:ext cx="114480" cy="1465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1C870A1-3E63-4E30-B55F-1E439EFB8D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92414" y="493585"/>
                  <a:ext cx="1321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A0A43D28-B233-49D5-B541-8E8FD8DD9729}"/>
              </a:ext>
            </a:extLst>
          </p:cNvPr>
          <p:cNvGrpSpPr/>
          <p:nvPr/>
        </p:nvGrpSpPr>
        <p:grpSpPr>
          <a:xfrm>
            <a:off x="4983174" y="219985"/>
            <a:ext cx="983520" cy="336600"/>
            <a:chOff x="4983174" y="219985"/>
            <a:chExt cx="9835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C07B79A-280B-459D-B3E8-86AA07BAC969}"/>
                    </a:ext>
                  </a:extLst>
                </p14:cNvPr>
                <p14:cNvContentPartPr/>
                <p14:nvPr/>
              </p14:nvContentPartPr>
              <p14:xfrm>
                <a:off x="4983174" y="505825"/>
                <a:ext cx="292320" cy="23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C07B79A-280B-459D-B3E8-86AA07BAC9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74174" y="496825"/>
                  <a:ext cx="309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117637B-D3B9-4CF6-ADAE-B72FDC5B689A}"/>
                    </a:ext>
                  </a:extLst>
                </p14:cNvPr>
                <p14:cNvContentPartPr/>
                <p14:nvPr/>
              </p14:nvContentPartPr>
              <p14:xfrm>
                <a:off x="5415534" y="219985"/>
                <a:ext cx="288720" cy="2811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117637B-D3B9-4CF6-ADAE-B72FDC5B68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06534" y="211345"/>
                  <a:ext cx="306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CB497D5-A3C3-4EBE-96FD-6CC4CC030D31}"/>
                    </a:ext>
                  </a:extLst>
                </p14:cNvPr>
                <p14:cNvContentPartPr/>
                <p14:nvPr/>
              </p14:nvContentPartPr>
              <p14:xfrm>
                <a:off x="5842854" y="351385"/>
                <a:ext cx="90360" cy="2052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CB497D5-A3C3-4EBE-96FD-6CC4CC030D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33854" y="342385"/>
                  <a:ext cx="108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44545B1-3CDD-4B91-A634-DF7064FF4D39}"/>
                    </a:ext>
                  </a:extLst>
                </p14:cNvPr>
                <p14:cNvContentPartPr/>
                <p14:nvPr/>
              </p14:nvContentPartPr>
              <p14:xfrm>
                <a:off x="5861214" y="311425"/>
                <a:ext cx="105480" cy="871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44545B1-3CDD-4B91-A634-DF7064FF4D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52574" y="302785"/>
                  <a:ext cx="12312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E8F357D8-461E-4EE5-85EA-68AB043A8519}"/>
                  </a:ext>
                </a:extLst>
              </p14:cNvPr>
              <p14:cNvContentPartPr/>
              <p14:nvPr/>
            </p14:nvContentPartPr>
            <p14:xfrm>
              <a:off x="6314454" y="323305"/>
              <a:ext cx="273240" cy="25920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E8F357D8-461E-4EE5-85EA-68AB043A851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05454" y="314665"/>
                <a:ext cx="290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99FEE98E-59A1-4A57-BD80-9F19F5DCF707}"/>
                  </a:ext>
                </a:extLst>
              </p14:cNvPr>
              <p14:cNvContentPartPr/>
              <p14:nvPr/>
            </p14:nvContentPartPr>
            <p14:xfrm>
              <a:off x="7193214" y="314305"/>
              <a:ext cx="336240" cy="29052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99FEE98E-59A1-4A57-BD80-9F19F5DCF7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84214" y="305305"/>
                <a:ext cx="35388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C16E3A54-713F-4C2A-8AD7-376E1C6347A0}"/>
              </a:ext>
            </a:extLst>
          </p:cNvPr>
          <p:cNvGrpSpPr/>
          <p:nvPr/>
        </p:nvGrpSpPr>
        <p:grpSpPr>
          <a:xfrm>
            <a:off x="8140374" y="379105"/>
            <a:ext cx="529920" cy="190800"/>
            <a:chOff x="8140374" y="379105"/>
            <a:chExt cx="52992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13A9A14-6DD8-4FA5-842A-0504370A05F7}"/>
                    </a:ext>
                  </a:extLst>
                </p14:cNvPr>
                <p14:cNvContentPartPr/>
                <p14:nvPr/>
              </p14:nvContentPartPr>
              <p14:xfrm>
                <a:off x="8140374" y="428785"/>
                <a:ext cx="425520" cy="399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13A9A14-6DD8-4FA5-842A-0504370A05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31734" y="420145"/>
                  <a:ext cx="443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554542B-5BE0-4AA6-A09E-A19F7511A3D0}"/>
                    </a:ext>
                  </a:extLst>
                </p14:cNvPr>
                <p14:cNvContentPartPr/>
                <p14:nvPr/>
              </p14:nvContentPartPr>
              <p14:xfrm>
                <a:off x="8509734" y="379105"/>
                <a:ext cx="160560" cy="1908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554542B-5BE0-4AA6-A09E-A19F7511A3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01094" y="370105"/>
                  <a:ext cx="1782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91031B35-04E3-476D-92AB-BC22B91B45D3}"/>
              </a:ext>
            </a:extLst>
          </p:cNvPr>
          <p:cNvGrpSpPr/>
          <p:nvPr/>
        </p:nvGrpSpPr>
        <p:grpSpPr>
          <a:xfrm>
            <a:off x="9178254" y="250225"/>
            <a:ext cx="2010960" cy="348480"/>
            <a:chOff x="9178254" y="250225"/>
            <a:chExt cx="201096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456A015-8CE4-4C4D-A0AE-6751613963F0}"/>
                    </a:ext>
                  </a:extLst>
                </p14:cNvPr>
                <p14:cNvContentPartPr/>
                <p14:nvPr/>
              </p14:nvContentPartPr>
              <p14:xfrm>
                <a:off x="9178254" y="271465"/>
                <a:ext cx="335880" cy="2746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456A015-8CE4-4C4D-A0AE-6751613963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69254" y="262825"/>
                  <a:ext cx="353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742FD18-A5D7-4FAD-BDAA-5803A9D10881}"/>
                    </a:ext>
                  </a:extLst>
                </p14:cNvPr>
                <p14:cNvContentPartPr/>
                <p14:nvPr/>
              </p14:nvContentPartPr>
              <p14:xfrm>
                <a:off x="9673974" y="361465"/>
                <a:ext cx="66960" cy="2001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742FD18-A5D7-4FAD-BDAA-5803A9D108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64974" y="352825"/>
                  <a:ext cx="84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68A44DD-B53E-4BCB-9E58-29B179AB9318}"/>
                    </a:ext>
                  </a:extLst>
                </p14:cNvPr>
                <p14:cNvContentPartPr/>
                <p14:nvPr/>
              </p14:nvContentPartPr>
              <p14:xfrm>
                <a:off x="9633294" y="279385"/>
                <a:ext cx="109080" cy="1306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68A44DD-B53E-4BCB-9E58-29B179AB93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24654" y="270385"/>
                  <a:ext cx="126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202B3B3-151B-4FDC-A61A-041E27AAD421}"/>
                    </a:ext>
                  </a:extLst>
                </p14:cNvPr>
                <p14:cNvContentPartPr/>
                <p14:nvPr/>
              </p14:nvContentPartPr>
              <p14:xfrm>
                <a:off x="9961254" y="317545"/>
                <a:ext cx="321840" cy="281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202B3B3-151B-4FDC-A61A-041E27AAD4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52614" y="308545"/>
                  <a:ext cx="339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DC6654A-2731-4B42-94D9-B8DA48E02673}"/>
                    </a:ext>
                  </a:extLst>
                </p14:cNvPr>
                <p14:cNvContentPartPr/>
                <p14:nvPr/>
              </p14:nvContentPartPr>
              <p14:xfrm>
                <a:off x="10490814" y="421585"/>
                <a:ext cx="278280" cy="49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DC6654A-2731-4B42-94D9-B8DA48E026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81814" y="412585"/>
                  <a:ext cx="295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F8308C6-AE49-4F75-A39A-0520030F8D99}"/>
                    </a:ext>
                  </a:extLst>
                </p14:cNvPr>
                <p14:cNvContentPartPr/>
                <p14:nvPr/>
              </p14:nvContentPartPr>
              <p14:xfrm>
                <a:off x="10912374" y="250225"/>
                <a:ext cx="276840" cy="311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F8308C6-AE49-4F75-A39A-0520030F8D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03734" y="241225"/>
                  <a:ext cx="29448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6298C768-662F-4383-96FE-90DE99F37D06}"/>
              </a:ext>
            </a:extLst>
          </p:cNvPr>
          <p:cNvGrpSpPr/>
          <p:nvPr/>
        </p:nvGrpSpPr>
        <p:grpSpPr>
          <a:xfrm>
            <a:off x="9427734" y="765745"/>
            <a:ext cx="2327040" cy="180000"/>
            <a:chOff x="9427734" y="765745"/>
            <a:chExt cx="232704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7E55FCF-C14F-4377-B50C-31B51CC6EDFD}"/>
                    </a:ext>
                  </a:extLst>
                </p14:cNvPr>
                <p14:cNvContentPartPr/>
                <p14:nvPr/>
              </p14:nvContentPartPr>
              <p14:xfrm>
                <a:off x="9427734" y="765745"/>
                <a:ext cx="1967760" cy="856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7E55FCF-C14F-4377-B50C-31B51CC6ED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18734" y="757105"/>
                  <a:ext cx="1985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F78A1EC-A854-4DA8-BCD4-247540E1090D}"/>
                    </a:ext>
                  </a:extLst>
                </p14:cNvPr>
                <p14:cNvContentPartPr/>
                <p14:nvPr/>
              </p14:nvContentPartPr>
              <p14:xfrm>
                <a:off x="9450414" y="873745"/>
                <a:ext cx="2304360" cy="720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F78A1EC-A854-4DA8-BCD4-247540E1090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41774" y="864745"/>
                  <a:ext cx="232200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6785D51A-22C1-4F72-84E9-81FB3CF03EDA}"/>
              </a:ext>
            </a:extLst>
          </p:cNvPr>
          <p:cNvGrpSpPr/>
          <p:nvPr/>
        </p:nvGrpSpPr>
        <p:grpSpPr>
          <a:xfrm>
            <a:off x="5596614" y="2930065"/>
            <a:ext cx="2031840" cy="165960"/>
            <a:chOff x="5596614" y="2930065"/>
            <a:chExt cx="20318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C1DC40D-C36E-48D5-AE07-84566846EFDF}"/>
                    </a:ext>
                  </a:extLst>
                </p14:cNvPr>
                <p14:cNvContentPartPr/>
                <p14:nvPr/>
              </p14:nvContentPartPr>
              <p14:xfrm>
                <a:off x="5596614" y="2930065"/>
                <a:ext cx="1965600" cy="612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C1DC40D-C36E-48D5-AE07-84566846EF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87974" y="2921065"/>
                  <a:ext cx="1983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92A69DC-6825-4011-8B67-66CFF13E4769}"/>
                    </a:ext>
                  </a:extLst>
                </p14:cNvPr>
                <p14:cNvContentPartPr/>
                <p14:nvPr/>
              </p14:nvContentPartPr>
              <p14:xfrm>
                <a:off x="5671854" y="3044905"/>
                <a:ext cx="1956600" cy="511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92A69DC-6825-4011-8B67-66CFF13E476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62854" y="3035905"/>
                  <a:ext cx="19742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5877D43F-4243-4436-B878-114019450774}"/>
              </a:ext>
            </a:extLst>
          </p:cNvPr>
          <p:cNvGrpSpPr/>
          <p:nvPr/>
        </p:nvGrpSpPr>
        <p:grpSpPr>
          <a:xfrm>
            <a:off x="1227294" y="3866425"/>
            <a:ext cx="2774520" cy="490680"/>
            <a:chOff x="1227294" y="3866425"/>
            <a:chExt cx="277452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D2D8C4C-2820-43D8-8346-2470354F53DE}"/>
                    </a:ext>
                  </a:extLst>
                </p14:cNvPr>
                <p14:cNvContentPartPr/>
                <p14:nvPr/>
              </p14:nvContentPartPr>
              <p14:xfrm>
                <a:off x="1242054" y="3872545"/>
                <a:ext cx="210960" cy="3013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D2D8C4C-2820-43D8-8346-2470354F53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33054" y="3863545"/>
                  <a:ext cx="228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A23F109-3BBE-439F-90B0-D123ACF6BE84}"/>
                    </a:ext>
                  </a:extLst>
                </p14:cNvPr>
                <p14:cNvContentPartPr/>
                <p14:nvPr/>
              </p14:nvContentPartPr>
              <p14:xfrm>
                <a:off x="1227294" y="4059025"/>
                <a:ext cx="203040" cy="399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A23F109-3BBE-439F-90B0-D123ACF6BE8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18654" y="4050385"/>
                  <a:ext cx="220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142EE92-B697-484B-8826-6B10982B0F4B}"/>
                    </a:ext>
                  </a:extLst>
                </p14:cNvPr>
                <p14:cNvContentPartPr/>
                <p14:nvPr/>
              </p14:nvContentPartPr>
              <p14:xfrm>
                <a:off x="1266534" y="3866425"/>
                <a:ext cx="254520" cy="817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142EE92-B697-484B-8826-6B10982B0F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57894" y="3857425"/>
                  <a:ext cx="272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FA68ED63-EF65-46C6-B8F4-C93863EC76C0}"/>
                    </a:ext>
                  </a:extLst>
                </p14:cNvPr>
                <p14:cNvContentPartPr/>
                <p14:nvPr/>
              </p14:nvContentPartPr>
              <p14:xfrm>
                <a:off x="1546254" y="3941305"/>
                <a:ext cx="269640" cy="2894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FA68ED63-EF65-46C6-B8F4-C93863EC76C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37614" y="3932665"/>
                  <a:ext cx="287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5B2F7CE-7FF5-40C3-AB0A-53D8203310B2}"/>
                    </a:ext>
                  </a:extLst>
                </p14:cNvPr>
                <p14:cNvContentPartPr/>
                <p14:nvPr/>
              </p14:nvContentPartPr>
              <p14:xfrm>
                <a:off x="1984014" y="4036345"/>
                <a:ext cx="11880" cy="1713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5B2F7CE-7FF5-40C3-AB0A-53D8203310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75014" y="4027705"/>
                  <a:ext cx="29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E3711E3-796E-495F-809B-3084203F1598}"/>
                    </a:ext>
                  </a:extLst>
                </p14:cNvPr>
                <p14:cNvContentPartPr/>
                <p14:nvPr/>
              </p14:nvContentPartPr>
              <p14:xfrm>
                <a:off x="1783134" y="4067665"/>
                <a:ext cx="330120" cy="604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E3711E3-796E-495F-809B-3084203F159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74134" y="4059025"/>
                  <a:ext cx="347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32A9ECA-DAF2-4011-896E-CAF91A009239}"/>
                    </a:ext>
                  </a:extLst>
                </p14:cNvPr>
                <p14:cNvContentPartPr/>
                <p14:nvPr/>
              </p14:nvContentPartPr>
              <p14:xfrm>
                <a:off x="2148894" y="4076665"/>
                <a:ext cx="142200" cy="1414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32A9ECA-DAF2-4011-896E-CAF91A0092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9894" y="4067665"/>
                  <a:ext cx="159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CC2FF85-20E0-478F-A073-864B58B9607A}"/>
                    </a:ext>
                  </a:extLst>
                </p14:cNvPr>
                <p14:cNvContentPartPr/>
                <p14:nvPr/>
              </p14:nvContentPartPr>
              <p14:xfrm>
                <a:off x="2354814" y="4046065"/>
                <a:ext cx="321120" cy="1645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CC2FF85-20E0-478F-A073-864B58B9607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46174" y="4037065"/>
                  <a:ext cx="338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58F06D5-82A8-4E6B-9532-C1B809F9A9FD}"/>
                    </a:ext>
                  </a:extLst>
                </p14:cNvPr>
                <p14:cNvContentPartPr/>
                <p14:nvPr/>
              </p14:nvContentPartPr>
              <p14:xfrm>
                <a:off x="2837934" y="4023025"/>
                <a:ext cx="155880" cy="1674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58F06D5-82A8-4E6B-9532-C1B809F9A9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28934" y="4014385"/>
                  <a:ext cx="173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95CDD3E-87B6-4131-8FD4-4C52B1340F77}"/>
                    </a:ext>
                  </a:extLst>
                </p14:cNvPr>
                <p14:cNvContentPartPr/>
                <p14:nvPr/>
              </p14:nvContentPartPr>
              <p14:xfrm>
                <a:off x="3109734" y="4014745"/>
                <a:ext cx="223920" cy="211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695CDD3E-87B6-4131-8FD4-4C52B1340F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01094" y="4005745"/>
                  <a:ext cx="241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133F9ED-10C3-44D6-B2CA-30EEE963651C}"/>
                    </a:ext>
                  </a:extLst>
                </p14:cNvPr>
                <p14:cNvContentPartPr/>
                <p14:nvPr/>
              </p14:nvContentPartPr>
              <p14:xfrm>
                <a:off x="3105414" y="4111585"/>
                <a:ext cx="120600" cy="208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133F9ED-10C3-44D6-B2CA-30EEE96365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96414" y="4102585"/>
                  <a:ext cx="138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0F88F7D-D8CB-4274-9F3C-91ACC95B56AD}"/>
                    </a:ext>
                  </a:extLst>
                </p14:cNvPr>
                <p14:cNvContentPartPr/>
                <p14:nvPr/>
              </p14:nvContentPartPr>
              <p14:xfrm>
                <a:off x="3018294" y="4012225"/>
                <a:ext cx="412200" cy="637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0F88F7D-D8CB-4274-9F3C-91ACC95B56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09294" y="4003585"/>
                  <a:ext cx="429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35E1BEE-82AF-4EC4-97A2-0AE309150810}"/>
                    </a:ext>
                  </a:extLst>
                </p14:cNvPr>
                <p14:cNvContentPartPr/>
                <p14:nvPr/>
              </p14:nvContentPartPr>
              <p14:xfrm>
                <a:off x="3412494" y="3960025"/>
                <a:ext cx="589320" cy="3970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35E1BEE-82AF-4EC4-97A2-0AE3091508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03494" y="3951025"/>
                  <a:ext cx="60696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FBDB92F1-324A-439E-BB11-F42DB06F2A79}"/>
              </a:ext>
            </a:extLst>
          </p:cNvPr>
          <p:cNvGrpSpPr/>
          <p:nvPr/>
        </p:nvGrpSpPr>
        <p:grpSpPr>
          <a:xfrm>
            <a:off x="2180934" y="4568425"/>
            <a:ext cx="450720" cy="335520"/>
            <a:chOff x="2180934" y="4568425"/>
            <a:chExt cx="45072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B4A1073A-723A-4A12-82B7-1418CC9E1BB3}"/>
                    </a:ext>
                  </a:extLst>
                </p14:cNvPr>
                <p14:cNvContentPartPr/>
                <p14:nvPr/>
              </p14:nvContentPartPr>
              <p14:xfrm>
                <a:off x="2180934" y="4622065"/>
                <a:ext cx="415080" cy="2818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B4A1073A-723A-4A12-82B7-1418CC9E1B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72294" y="4613425"/>
                  <a:ext cx="432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8A24C6F-E73D-49F8-A5C5-111CACEB05F6}"/>
                    </a:ext>
                  </a:extLst>
                </p14:cNvPr>
                <p14:cNvContentPartPr/>
                <p14:nvPr/>
              </p14:nvContentPartPr>
              <p14:xfrm>
                <a:off x="2568654" y="4568425"/>
                <a:ext cx="63000" cy="136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8A24C6F-E73D-49F8-A5C5-111CACEB05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60014" y="4559785"/>
                  <a:ext cx="806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95A6BD56-36B8-4A0C-BD14-BF6295B30115}"/>
              </a:ext>
            </a:extLst>
          </p:cNvPr>
          <p:cNvGrpSpPr/>
          <p:nvPr/>
        </p:nvGrpSpPr>
        <p:grpSpPr>
          <a:xfrm>
            <a:off x="1806174" y="5341705"/>
            <a:ext cx="950760" cy="425880"/>
            <a:chOff x="1806174" y="5341705"/>
            <a:chExt cx="95076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FCD57F1-75DD-46BE-B328-2372DCACFE0E}"/>
                    </a:ext>
                  </a:extLst>
                </p14:cNvPr>
                <p14:cNvContentPartPr/>
                <p14:nvPr/>
              </p14:nvContentPartPr>
              <p14:xfrm>
                <a:off x="2195334" y="5353585"/>
                <a:ext cx="373680" cy="2811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FCD57F1-75DD-46BE-B328-2372DCACFE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86334" y="5344585"/>
                  <a:ext cx="3913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0874CA33-47C4-4AB0-B50A-47A9CAA307DC}"/>
                    </a:ext>
                  </a:extLst>
                </p14:cNvPr>
                <p14:cNvContentPartPr/>
                <p14:nvPr/>
              </p14:nvContentPartPr>
              <p14:xfrm>
                <a:off x="2640294" y="5425225"/>
                <a:ext cx="94320" cy="2001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0874CA33-47C4-4AB0-B50A-47A9CAA307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31294" y="5416225"/>
                  <a:ext cx="111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BE3910B3-6336-4870-B9E4-7A3DCE242DAD}"/>
                    </a:ext>
                  </a:extLst>
                </p14:cNvPr>
                <p14:cNvContentPartPr/>
                <p14:nvPr/>
              </p14:nvContentPartPr>
              <p14:xfrm>
                <a:off x="2613294" y="5341705"/>
                <a:ext cx="143640" cy="11952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BE3910B3-6336-4870-B9E4-7A3DCE242D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04654" y="5332705"/>
                  <a:ext cx="161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98A9F0C0-0448-4527-B393-0A43A14B353C}"/>
                    </a:ext>
                  </a:extLst>
                </p14:cNvPr>
                <p14:cNvContentPartPr/>
                <p14:nvPr/>
              </p14:nvContentPartPr>
              <p14:xfrm>
                <a:off x="1806174" y="5461945"/>
                <a:ext cx="272160" cy="3056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98A9F0C0-0448-4527-B393-0A43A14B35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97174" y="5453305"/>
                  <a:ext cx="28980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5E7BC5D7-6837-4678-BFF6-023F9BCB59CB}"/>
                  </a:ext>
                </a:extLst>
              </p14:cNvPr>
              <p14:cNvContentPartPr/>
              <p14:nvPr/>
            </p14:nvContentPartPr>
            <p14:xfrm>
              <a:off x="3039174" y="5384905"/>
              <a:ext cx="382320" cy="29952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5E7BC5D7-6837-4678-BFF6-023F9BCB59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30534" y="5375905"/>
                <a:ext cx="399960" cy="31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upo 83">
            <a:extLst>
              <a:ext uri="{FF2B5EF4-FFF2-40B4-BE49-F238E27FC236}">
                <a16:creationId xmlns:a16="http://schemas.microsoft.com/office/drawing/2014/main" id="{96ECE62E-040C-43C3-87A5-C496F7F48FCE}"/>
              </a:ext>
            </a:extLst>
          </p:cNvPr>
          <p:cNvGrpSpPr/>
          <p:nvPr/>
        </p:nvGrpSpPr>
        <p:grpSpPr>
          <a:xfrm>
            <a:off x="705294" y="5346025"/>
            <a:ext cx="538920" cy="344160"/>
            <a:chOff x="705294" y="5346025"/>
            <a:chExt cx="538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74E3F01-F626-48FF-98F5-8F9F1E6DA413}"/>
                    </a:ext>
                  </a:extLst>
                </p14:cNvPr>
                <p14:cNvContentPartPr/>
                <p14:nvPr/>
              </p14:nvContentPartPr>
              <p14:xfrm>
                <a:off x="705294" y="5496505"/>
                <a:ext cx="205560" cy="86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74E3F01-F626-48FF-98F5-8F9F1E6DA41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6294" y="5487865"/>
                  <a:ext cx="223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9379CF58-B054-431A-AF8C-FFBCEB255936}"/>
                    </a:ext>
                  </a:extLst>
                </p14:cNvPr>
                <p14:cNvContentPartPr/>
                <p14:nvPr/>
              </p14:nvContentPartPr>
              <p14:xfrm>
                <a:off x="942534" y="5346025"/>
                <a:ext cx="301680" cy="3441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9379CF58-B054-431A-AF8C-FFBCEB2559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3894" y="5337385"/>
                  <a:ext cx="319320" cy="36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B2511D96-627E-4406-8BDE-DC1BF59A97DA}"/>
                  </a:ext>
                </a:extLst>
              </p14:cNvPr>
              <p14:cNvContentPartPr/>
              <p14:nvPr/>
            </p14:nvContentPartPr>
            <p14:xfrm>
              <a:off x="3861054" y="5340985"/>
              <a:ext cx="279000" cy="29808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B2511D96-627E-4406-8BDE-DC1BF59A97D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52054" y="5331985"/>
                <a:ext cx="29664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upo 95">
            <a:extLst>
              <a:ext uri="{FF2B5EF4-FFF2-40B4-BE49-F238E27FC236}">
                <a16:creationId xmlns:a16="http://schemas.microsoft.com/office/drawing/2014/main" id="{2C9E157A-71F7-4B7D-8E9B-E4EBDAF3DDBA}"/>
              </a:ext>
            </a:extLst>
          </p:cNvPr>
          <p:cNvGrpSpPr/>
          <p:nvPr/>
        </p:nvGrpSpPr>
        <p:grpSpPr>
          <a:xfrm>
            <a:off x="780174" y="5987905"/>
            <a:ext cx="3604320" cy="252360"/>
            <a:chOff x="780174" y="5987905"/>
            <a:chExt cx="36043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53F9B9C9-45D3-4E46-AF86-2A460CD25723}"/>
                    </a:ext>
                  </a:extLst>
                </p14:cNvPr>
                <p14:cNvContentPartPr/>
                <p14:nvPr/>
              </p14:nvContentPartPr>
              <p14:xfrm>
                <a:off x="780174" y="5987905"/>
                <a:ext cx="3604320" cy="885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3F9B9C9-45D3-4E46-AF86-2A460CD257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1174" y="5979265"/>
                  <a:ext cx="362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5BB1FDB-D4D3-46B2-A814-2840ED70CA5B}"/>
                    </a:ext>
                  </a:extLst>
                </p14:cNvPr>
                <p14:cNvContentPartPr/>
                <p14:nvPr/>
              </p14:nvContentPartPr>
              <p14:xfrm>
                <a:off x="1007334" y="6103825"/>
                <a:ext cx="3232440" cy="1364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5BB1FDB-D4D3-46B2-A814-2840ED70CA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8694" y="6094825"/>
                  <a:ext cx="3250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4D4F2789-8E03-4834-8E0B-71BA344C993E}"/>
              </a:ext>
            </a:extLst>
          </p:cNvPr>
          <p:cNvGrpSpPr/>
          <p:nvPr/>
        </p:nvGrpSpPr>
        <p:grpSpPr>
          <a:xfrm>
            <a:off x="4640094" y="3713425"/>
            <a:ext cx="2581920" cy="540720"/>
            <a:chOff x="4640094" y="3713425"/>
            <a:chExt cx="258192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55A7C83-48FD-46D4-91A0-9DDC45B0E4C9}"/>
                    </a:ext>
                  </a:extLst>
                </p14:cNvPr>
                <p14:cNvContentPartPr/>
                <p14:nvPr/>
              </p14:nvContentPartPr>
              <p14:xfrm>
                <a:off x="4640094" y="3713425"/>
                <a:ext cx="408600" cy="430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55A7C83-48FD-46D4-91A0-9DDC45B0E4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31094" y="3704425"/>
                  <a:ext cx="4262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919A11F-C62D-489F-B5A1-0D499C29D950}"/>
                    </a:ext>
                  </a:extLst>
                </p14:cNvPr>
                <p14:cNvContentPartPr/>
                <p14:nvPr/>
              </p14:nvContentPartPr>
              <p14:xfrm>
                <a:off x="5082174" y="4020865"/>
                <a:ext cx="226800" cy="1681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919A11F-C62D-489F-B5A1-0D499C29D9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73174" y="4011865"/>
                  <a:ext cx="244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393882E4-CF88-49F7-8877-DFB9B7F13E76}"/>
                    </a:ext>
                  </a:extLst>
                </p14:cNvPr>
                <p14:cNvContentPartPr/>
                <p14:nvPr/>
              </p14:nvContentPartPr>
              <p14:xfrm>
                <a:off x="5787054" y="4082065"/>
                <a:ext cx="423720" cy="154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393882E4-CF88-49F7-8877-DFB9B7F13E7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78054" y="4073425"/>
                  <a:ext cx="441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921D518-F14F-439B-B343-AD8438A98BBC}"/>
                    </a:ext>
                  </a:extLst>
                </p14:cNvPr>
                <p14:cNvContentPartPr/>
                <p14:nvPr/>
              </p14:nvContentPartPr>
              <p14:xfrm>
                <a:off x="5912694" y="4221385"/>
                <a:ext cx="295920" cy="327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921D518-F14F-439B-B343-AD8438A98B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03694" y="4212385"/>
                  <a:ext cx="313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A46B701-6D57-4774-A460-61CAB8112E3A}"/>
                    </a:ext>
                  </a:extLst>
                </p14:cNvPr>
                <p14:cNvContentPartPr/>
                <p14:nvPr/>
              </p14:nvContentPartPr>
              <p14:xfrm>
                <a:off x="6548094" y="3782545"/>
                <a:ext cx="396360" cy="3625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A46B701-6D57-4774-A460-61CAB8112E3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39094" y="3773905"/>
                  <a:ext cx="414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E700622F-75DA-4331-94F8-335C1F6C8BF9}"/>
                    </a:ext>
                  </a:extLst>
                </p14:cNvPr>
                <p14:cNvContentPartPr/>
                <p14:nvPr/>
              </p14:nvContentPartPr>
              <p14:xfrm>
                <a:off x="7048134" y="3995665"/>
                <a:ext cx="79560" cy="1821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E700622F-75DA-4331-94F8-335C1F6C8BF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39494" y="3987025"/>
                  <a:ext cx="97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FE7B96A-F4CC-4D31-A4AB-B59E77BEBEBA}"/>
                    </a:ext>
                  </a:extLst>
                </p14:cNvPr>
                <p14:cNvContentPartPr/>
                <p14:nvPr/>
              </p14:nvContentPartPr>
              <p14:xfrm>
                <a:off x="7081614" y="3850585"/>
                <a:ext cx="140400" cy="1317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FE7B96A-F4CC-4D31-A4AB-B59E77BEBE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72614" y="3841585"/>
                  <a:ext cx="15804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ED1E5A0-F5E3-484D-B2D0-062A9127197D}"/>
              </a:ext>
            </a:extLst>
          </p:cNvPr>
          <p:cNvGrpSpPr/>
          <p:nvPr/>
        </p:nvGrpSpPr>
        <p:grpSpPr>
          <a:xfrm>
            <a:off x="4844214" y="4408585"/>
            <a:ext cx="2564640" cy="150480"/>
            <a:chOff x="4844214" y="4408585"/>
            <a:chExt cx="256464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B471C5E-1109-42F8-BDF6-9E451A6E90EB}"/>
                    </a:ext>
                  </a:extLst>
                </p14:cNvPr>
                <p14:cNvContentPartPr/>
                <p14:nvPr/>
              </p14:nvContentPartPr>
              <p14:xfrm>
                <a:off x="4844214" y="4408585"/>
                <a:ext cx="2372760" cy="673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B471C5E-1109-42F8-BDF6-9E451A6E90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35214" y="4399945"/>
                  <a:ext cx="2390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CA4D6133-42D2-4F6A-A644-F5939E8BF272}"/>
                    </a:ext>
                  </a:extLst>
                </p14:cNvPr>
                <p14:cNvContentPartPr/>
                <p14:nvPr/>
              </p14:nvContentPartPr>
              <p14:xfrm>
                <a:off x="5134374" y="4475545"/>
                <a:ext cx="2274480" cy="835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CA4D6133-42D2-4F6A-A644-F5939E8BF2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25734" y="4466905"/>
                  <a:ext cx="2292120" cy="10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685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4FFAE45A-5916-410F-B046-DF1A26FD2FD4}"/>
              </a:ext>
            </a:extLst>
          </p:cNvPr>
          <p:cNvGrpSpPr/>
          <p:nvPr/>
        </p:nvGrpSpPr>
        <p:grpSpPr>
          <a:xfrm>
            <a:off x="435294" y="232945"/>
            <a:ext cx="471600" cy="423720"/>
            <a:chOff x="435294" y="232945"/>
            <a:chExt cx="47160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EA844FA-05CD-4CFC-AAC0-CDC34A64EF0A}"/>
                    </a:ext>
                  </a:extLst>
                </p14:cNvPr>
                <p14:cNvContentPartPr/>
                <p14:nvPr/>
              </p14:nvContentPartPr>
              <p14:xfrm>
                <a:off x="443214" y="266065"/>
                <a:ext cx="36720" cy="3258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EA844FA-05CD-4CFC-AAC0-CDC34A64EF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574" y="257065"/>
                  <a:ext cx="54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F5133A3-03B9-4D5B-8116-016FB3B503D9}"/>
                    </a:ext>
                  </a:extLst>
                </p14:cNvPr>
                <p14:cNvContentPartPr/>
                <p14:nvPr/>
              </p14:nvContentPartPr>
              <p14:xfrm>
                <a:off x="435294" y="232945"/>
                <a:ext cx="471600" cy="423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F5133A3-03B9-4D5B-8116-016FB3B503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654" y="224305"/>
                  <a:ext cx="48924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221977D-12C6-4D3B-989B-A690F85EA268}"/>
              </a:ext>
            </a:extLst>
          </p:cNvPr>
          <p:cNvGrpSpPr/>
          <p:nvPr/>
        </p:nvGrpSpPr>
        <p:grpSpPr>
          <a:xfrm>
            <a:off x="1440054" y="321505"/>
            <a:ext cx="468360" cy="201960"/>
            <a:chOff x="1440054" y="321505"/>
            <a:chExt cx="468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ED223C5-3991-42A4-A953-EEBF8640208C}"/>
                    </a:ext>
                  </a:extLst>
                </p14:cNvPr>
                <p14:cNvContentPartPr/>
                <p14:nvPr/>
              </p14:nvContentPartPr>
              <p14:xfrm>
                <a:off x="1579374" y="354625"/>
                <a:ext cx="34920" cy="143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ED223C5-3991-42A4-A953-EEBF864020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0734" y="345985"/>
                  <a:ext cx="52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8E49F39-7119-45D0-AD1A-8E44BBDA63C9}"/>
                    </a:ext>
                  </a:extLst>
                </p14:cNvPr>
                <p14:cNvContentPartPr/>
                <p14:nvPr/>
              </p14:nvContentPartPr>
              <p14:xfrm>
                <a:off x="1440054" y="321505"/>
                <a:ext cx="347760" cy="1972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8E49F39-7119-45D0-AD1A-8E44BBDA63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1414" y="312865"/>
                  <a:ext cx="365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1847EF2-EEE6-48C2-BB14-14CD50B91648}"/>
                    </a:ext>
                  </a:extLst>
                </p14:cNvPr>
                <p14:cNvContentPartPr/>
                <p14:nvPr/>
              </p14:nvContentPartPr>
              <p14:xfrm>
                <a:off x="1866294" y="350305"/>
                <a:ext cx="42120" cy="173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1847EF2-EEE6-48C2-BB14-14CD50B916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7654" y="341665"/>
                  <a:ext cx="597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0D799AE-661C-4D57-B78E-687A2F2649DF}"/>
              </a:ext>
            </a:extLst>
          </p:cNvPr>
          <p:cNvGrpSpPr/>
          <p:nvPr/>
        </p:nvGrpSpPr>
        <p:grpSpPr>
          <a:xfrm>
            <a:off x="2353014" y="341665"/>
            <a:ext cx="906120" cy="288000"/>
            <a:chOff x="2353014" y="341665"/>
            <a:chExt cx="9061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B200BA8-A4ED-4C82-9488-CDEE7F97F1AC}"/>
                    </a:ext>
                  </a:extLst>
                </p14:cNvPr>
                <p14:cNvContentPartPr/>
                <p14:nvPr/>
              </p14:nvContentPartPr>
              <p14:xfrm>
                <a:off x="2353014" y="378385"/>
                <a:ext cx="201960" cy="157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B200BA8-A4ED-4C82-9488-CDEE7F97F1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4374" y="369745"/>
                  <a:ext cx="219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0755295-99A2-4DFE-A3BF-31CDDCB8FF2F}"/>
                    </a:ext>
                  </a:extLst>
                </p14:cNvPr>
                <p14:cNvContentPartPr/>
                <p14:nvPr/>
              </p14:nvContentPartPr>
              <p14:xfrm>
                <a:off x="2612214" y="349225"/>
                <a:ext cx="71640" cy="1764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0755295-99A2-4DFE-A3BF-31CDDCB8FF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3214" y="340225"/>
                  <a:ext cx="89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7562CD0-C64D-4F45-95AD-7610AA7E8CAC}"/>
                    </a:ext>
                  </a:extLst>
                </p14:cNvPr>
                <p14:cNvContentPartPr/>
                <p14:nvPr/>
              </p14:nvContentPartPr>
              <p14:xfrm>
                <a:off x="2508894" y="341665"/>
                <a:ext cx="267120" cy="70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7562CD0-C64D-4F45-95AD-7610AA7E8C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9894" y="333025"/>
                  <a:ext cx="284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DF1EE1B-F973-4974-92C0-078159636FF2}"/>
                    </a:ext>
                  </a:extLst>
                </p14:cNvPr>
                <p14:cNvContentPartPr/>
                <p14:nvPr/>
              </p14:nvContentPartPr>
              <p14:xfrm>
                <a:off x="2556054" y="467305"/>
                <a:ext cx="262800" cy="284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DF1EE1B-F973-4974-92C0-078159636F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7414" y="458665"/>
                  <a:ext cx="280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F2EBF4A-0409-4D4D-8B8B-C30BE612625F}"/>
                    </a:ext>
                  </a:extLst>
                </p14:cNvPr>
                <p14:cNvContentPartPr/>
                <p14:nvPr/>
              </p14:nvContentPartPr>
              <p14:xfrm>
                <a:off x="2898774" y="376225"/>
                <a:ext cx="37080" cy="158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F2EBF4A-0409-4D4D-8B8B-C30BE61262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0134" y="367225"/>
                  <a:ext cx="5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31F3F48-2DDA-4AF7-A340-D1366EC9C9A8}"/>
                    </a:ext>
                  </a:extLst>
                </p14:cNvPr>
                <p14:cNvContentPartPr/>
                <p14:nvPr/>
              </p14:nvContentPartPr>
              <p14:xfrm>
                <a:off x="2761254" y="351385"/>
                <a:ext cx="294120" cy="1483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31F3F48-2DDA-4AF7-A340-D1366EC9C9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2254" y="342385"/>
                  <a:ext cx="31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870305C-7B10-4D69-A08E-5F7D772A66A5}"/>
                    </a:ext>
                  </a:extLst>
                </p14:cNvPr>
                <p14:cNvContentPartPr/>
                <p14:nvPr/>
              </p14:nvContentPartPr>
              <p14:xfrm>
                <a:off x="3168774" y="508705"/>
                <a:ext cx="90360" cy="120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870305C-7B10-4D69-A08E-5F7D772A66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0134" y="499705"/>
                  <a:ext cx="1080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25126AE-E890-446E-A48B-D9E58D4721BF}"/>
              </a:ext>
            </a:extLst>
          </p:cNvPr>
          <p:cNvGrpSpPr/>
          <p:nvPr/>
        </p:nvGrpSpPr>
        <p:grpSpPr>
          <a:xfrm>
            <a:off x="3608334" y="341665"/>
            <a:ext cx="608760" cy="205920"/>
            <a:chOff x="3608334" y="341665"/>
            <a:chExt cx="6087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9D2E657-617E-455A-BFCA-927F55E5DEAD}"/>
                    </a:ext>
                  </a:extLst>
                </p14:cNvPr>
                <p14:cNvContentPartPr/>
                <p14:nvPr/>
              </p14:nvContentPartPr>
              <p14:xfrm>
                <a:off x="3745494" y="388105"/>
                <a:ext cx="43920" cy="108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9D2E657-617E-455A-BFCA-927F55E5DE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6494" y="379465"/>
                  <a:ext cx="61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0B172CC-20CD-4DAC-AC43-3ABD85594C33}"/>
                    </a:ext>
                  </a:extLst>
                </p14:cNvPr>
                <p14:cNvContentPartPr/>
                <p14:nvPr/>
              </p14:nvContentPartPr>
              <p14:xfrm>
                <a:off x="3608334" y="341665"/>
                <a:ext cx="386280" cy="205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0B172CC-20CD-4DAC-AC43-3ABD85594C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9334" y="333025"/>
                  <a:ext cx="403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FE7A21-AFCB-42A2-AF29-3EBC817900C2}"/>
                    </a:ext>
                  </a:extLst>
                </p14:cNvPr>
                <p14:cNvContentPartPr/>
                <p14:nvPr/>
              </p14:nvContentPartPr>
              <p14:xfrm>
                <a:off x="3956454" y="348865"/>
                <a:ext cx="260640" cy="171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FE7A21-AFCB-42A2-AF29-3EBC817900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47814" y="339865"/>
                  <a:ext cx="27828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4AA00E7E-A33C-4F51-B7AD-8A6C189F6494}"/>
                  </a:ext>
                </a:extLst>
              </p14:cNvPr>
              <p14:cNvContentPartPr/>
              <p14:nvPr/>
            </p14:nvContentPartPr>
            <p14:xfrm>
              <a:off x="4646934" y="345985"/>
              <a:ext cx="214920" cy="17532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4AA00E7E-A33C-4F51-B7AD-8A6C189F649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37934" y="337345"/>
                <a:ext cx="23256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o 31">
            <a:extLst>
              <a:ext uri="{FF2B5EF4-FFF2-40B4-BE49-F238E27FC236}">
                <a16:creationId xmlns:a16="http://schemas.microsoft.com/office/drawing/2014/main" id="{B2E42A1D-6E4B-49AA-98B3-93A9E8BBA98C}"/>
              </a:ext>
            </a:extLst>
          </p:cNvPr>
          <p:cNvGrpSpPr/>
          <p:nvPr/>
        </p:nvGrpSpPr>
        <p:grpSpPr>
          <a:xfrm>
            <a:off x="982854" y="1159945"/>
            <a:ext cx="1914840" cy="182160"/>
            <a:chOff x="982854" y="1159945"/>
            <a:chExt cx="19148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4FD7564-9424-4A25-82C8-2F770FEE40E8}"/>
                    </a:ext>
                  </a:extLst>
                </p14:cNvPr>
                <p14:cNvContentPartPr/>
                <p14:nvPr/>
              </p14:nvContentPartPr>
              <p14:xfrm>
                <a:off x="982854" y="1188745"/>
                <a:ext cx="219960" cy="153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4FD7564-9424-4A25-82C8-2F770FEE40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4214" y="1180105"/>
                  <a:ext cx="237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22CB491-1124-41AC-93C4-F426DFE71D79}"/>
                    </a:ext>
                  </a:extLst>
                </p14:cNvPr>
                <p14:cNvContentPartPr/>
                <p14:nvPr/>
              </p14:nvContentPartPr>
              <p14:xfrm>
                <a:off x="1153134" y="1159945"/>
                <a:ext cx="1744560" cy="1641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22CB491-1124-41AC-93C4-F426DFE71D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4494" y="1150945"/>
                  <a:ext cx="1762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EA3EE9B-1659-423F-AF6E-B70EAC915629}"/>
              </a:ext>
            </a:extLst>
          </p:cNvPr>
          <p:cNvGrpSpPr/>
          <p:nvPr/>
        </p:nvGrpSpPr>
        <p:grpSpPr>
          <a:xfrm>
            <a:off x="640134" y="1685185"/>
            <a:ext cx="353880" cy="240120"/>
            <a:chOff x="640134" y="1685185"/>
            <a:chExt cx="35388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6FC1FDA-16F4-4F1C-BE80-6D99B35216C4}"/>
                    </a:ext>
                  </a:extLst>
                </p14:cNvPr>
                <p14:cNvContentPartPr/>
                <p14:nvPr/>
              </p14:nvContentPartPr>
              <p14:xfrm>
                <a:off x="640134" y="1685185"/>
                <a:ext cx="198720" cy="195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6FC1FDA-16F4-4F1C-BE80-6D99B35216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1494" y="1676545"/>
                  <a:ext cx="21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CCA279A-9FBB-4C81-A66B-2BDCC49E40E4}"/>
                    </a:ext>
                  </a:extLst>
                </p14:cNvPr>
                <p14:cNvContentPartPr/>
                <p14:nvPr/>
              </p14:nvContentPartPr>
              <p14:xfrm>
                <a:off x="919494" y="1822345"/>
                <a:ext cx="57600" cy="102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CCA279A-9FBB-4C81-A66B-2BDCC49E40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0494" y="1813705"/>
                  <a:ext cx="75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0D86067-0F7F-4A82-A16C-E46D3524679D}"/>
                    </a:ext>
                  </a:extLst>
                </p14:cNvPr>
                <p14:cNvContentPartPr/>
                <p14:nvPr/>
              </p14:nvContentPartPr>
              <p14:xfrm>
                <a:off x="925254" y="1753225"/>
                <a:ext cx="68760" cy="68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0D86067-0F7F-4A82-A16C-E46D352467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6614" y="1744585"/>
                  <a:ext cx="864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DAC9AF66-1793-4188-846E-E7CF03F4B370}"/>
              </a:ext>
            </a:extLst>
          </p:cNvPr>
          <p:cNvGrpSpPr/>
          <p:nvPr/>
        </p:nvGrpSpPr>
        <p:grpSpPr>
          <a:xfrm>
            <a:off x="1830294" y="1547305"/>
            <a:ext cx="710640" cy="198000"/>
            <a:chOff x="1830294" y="1547305"/>
            <a:chExt cx="7106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8DFC506-0007-493F-B3D3-C0941800B229}"/>
                    </a:ext>
                  </a:extLst>
                </p14:cNvPr>
                <p14:cNvContentPartPr/>
                <p14:nvPr/>
              </p14:nvContentPartPr>
              <p14:xfrm>
                <a:off x="1830294" y="1566025"/>
                <a:ext cx="60120" cy="178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8DFC506-0007-493F-B3D3-C0941800B2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21294" y="1557385"/>
                  <a:ext cx="77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60BF548-25AA-49F4-BF28-F7E2C1BD6A51}"/>
                    </a:ext>
                  </a:extLst>
                </p14:cNvPr>
                <p14:cNvContentPartPr/>
                <p14:nvPr/>
              </p14:nvContentPartPr>
              <p14:xfrm>
                <a:off x="1925334" y="1613905"/>
                <a:ext cx="146880" cy="131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60BF548-25AA-49F4-BF28-F7E2C1BD6A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16334" y="1604905"/>
                  <a:ext cx="164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161C1BF-D2EC-4FCE-A145-636F1D6416E7}"/>
                    </a:ext>
                  </a:extLst>
                </p14:cNvPr>
                <p14:cNvContentPartPr/>
                <p14:nvPr/>
              </p14:nvContentPartPr>
              <p14:xfrm>
                <a:off x="2091654" y="1547305"/>
                <a:ext cx="148680" cy="1821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161C1BF-D2EC-4FCE-A145-636F1D6416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83014" y="1538665"/>
                  <a:ext cx="166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BAE72F94-0F14-4206-8125-792C39B58004}"/>
                    </a:ext>
                  </a:extLst>
                </p14:cNvPr>
                <p14:cNvContentPartPr/>
                <p14:nvPr/>
              </p14:nvContentPartPr>
              <p14:xfrm>
                <a:off x="2297574" y="1575385"/>
                <a:ext cx="243360" cy="144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BAE72F94-0F14-4206-8125-792C39B580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88574" y="1566385"/>
                  <a:ext cx="2610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0496F99-BBC2-40AF-A078-84079A49039A}"/>
              </a:ext>
            </a:extLst>
          </p:cNvPr>
          <p:cNvGrpSpPr/>
          <p:nvPr/>
        </p:nvGrpSpPr>
        <p:grpSpPr>
          <a:xfrm>
            <a:off x="2839374" y="1239505"/>
            <a:ext cx="3813840" cy="132480"/>
            <a:chOff x="2839374" y="1239505"/>
            <a:chExt cx="38138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027390E-92E5-45C9-A077-DFF060C921BA}"/>
                    </a:ext>
                  </a:extLst>
                </p14:cNvPr>
                <p14:cNvContentPartPr/>
                <p14:nvPr/>
              </p14:nvContentPartPr>
              <p14:xfrm>
                <a:off x="2839374" y="1267585"/>
                <a:ext cx="3673440" cy="586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027390E-92E5-45C9-A077-DFF060C921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30374" y="1258945"/>
                  <a:ext cx="369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883B769-043C-4D6A-9A5B-1A38D3D42396}"/>
                    </a:ext>
                  </a:extLst>
                </p14:cNvPr>
                <p14:cNvContentPartPr/>
                <p14:nvPr/>
              </p14:nvContentPartPr>
              <p14:xfrm>
                <a:off x="6475374" y="1239505"/>
                <a:ext cx="177840" cy="132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883B769-043C-4D6A-9A5B-1A38D3D423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66374" y="1230865"/>
                  <a:ext cx="1954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7E1411B-C68D-4C71-8443-8B389EC51A4A}"/>
              </a:ext>
            </a:extLst>
          </p:cNvPr>
          <p:cNvGrpSpPr/>
          <p:nvPr/>
        </p:nvGrpSpPr>
        <p:grpSpPr>
          <a:xfrm>
            <a:off x="6976494" y="1045825"/>
            <a:ext cx="548280" cy="287640"/>
            <a:chOff x="6976494" y="1045825"/>
            <a:chExt cx="54828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F3ADAF5-7FB0-459C-8F4D-B6B5F7BBE1FE}"/>
                    </a:ext>
                  </a:extLst>
                </p14:cNvPr>
                <p14:cNvContentPartPr/>
                <p14:nvPr/>
              </p14:nvContentPartPr>
              <p14:xfrm>
                <a:off x="6976494" y="1045825"/>
                <a:ext cx="242280" cy="221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F3ADAF5-7FB0-459C-8F4D-B6B5F7BBE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67854" y="1037185"/>
                  <a:ext cx="259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7C9EEF1-BC91-4F54-934A-E3AF4859A8FF}"/>
                    </a:ext>
                  </a:extLst>
                </p14:cNvPr>
                <p14:cNvContentPartPr/>
                <p14:nvPr/>
              </p14:nvContentPartPr>
              <p14:xfrm>
                <a:off x="7330734" y="1179025"/>
                <a:ext cx="194040" cy="1544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7C9EEF1-BC91-4F54-934A-E3AF4859A8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21734" y="1170385"/>
                  <a:ext cx="2116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6D62E201-8DD3-4B73-9F3E-48A5FDD74D97}"/>
                  </a:ext>
                </a:extLst>
              </p14:cNvPr>
              <p14:cNvContentPartPr/>
              <p14:nvPr/>
            </p14:nvContentPartPr>
            <p14:xfrm>
              <a:off x="3148254" y="1266145"/>
              <a:ext cx="168120" cy="78264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6D62E201-8DD3-4B73-9F3E-48A5FDD74D9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39254" y="1257505"/>
                <a:ext cx="185760" cy="80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o 67">
            <a:extLst>
              <a:ext uri="{FF2B5EF4-FFF2-40B4-BE49-F238E27FC236}">
                <a16:creationId xmlns:a16="http://schemas.microsoft.com/office/drawing/2014/main" id="{A31C2E1A-D48A-4804-AAE9-E48A6C8E47D6}"/>
              </a:ext>
            </a:extLst>
          </p:cNvPr>
          <p:cNvGrpSpPr/>
          <p:nvPr/>
        </p:nvGrpSpPr>
        <p:grpSpPr>
          <a:xfrm>
            <a:off x="1766574" y="2659705"/>
            <a:ext cx="1856520" cy="2551320"/>
            <a:chOff x="1766574" y="2659705"/>
            <a:chExt cx="1856520" cy="25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CF8BE65-EE19-468E-9C4D-3D1931663FDA}"/>
                    </a:ext>
                  </a:extLst>
                </p14:cNvPr>
                <p14:cNvContentPartPr/>
                <p14:nvPr/>
              </p14:nvContentPartPr>
              <p14:xfrm>
                <a:off x="3165174" y="2659705"/>
                <a:ext cx="183600" cy="1141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CF8BE65-EE19-468E-9C4D-3D1931663F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56174" y="2651065"/>
                  <a:ext cx="201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F746B35-B0E4-45D7-BEC7-767DE08FDB75}"/>
                    </a:ext>
                  </a:extLst>
                </p14:cNvPr>
                <p14:cNvContentPartPr/>
                <p14:nvPr/>
              </p14:nvContentPartPr>
              <p14:xfrm>
                <a:off x="3242214" y="2712265"/>
                <a:ext cx="26640" cy="470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F746B35-B0E4-45D7-BEC7-767DE08FDB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33574" y="2703625"/>
                  <a:ext cx="442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166CD90-6077-4543-ADBC-A3AB726C33F3}"/>
                    </a:ext>
                  </a:extLst>
                </p14:cNvPr>
                <p14:cNvContentPartPr/>
                <p14:nvPr/>
              </p14:nvContentPartPr>
              <p14:xfrm>
                <a:off x="2875374" y="3205465"/>
                <a:ext cx="699120" cy="519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166CD90-6077-4543-ADBC-A3AB726C33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66734" y="3196465"/>
                  <a:ext cx="7167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EBDAE12-64CE-4AEC-95E4-D680F185C56F}"/>
                    </a:ext>
                  </a:extLst>
                </p14:cNvPr>
                <p14:cNvContentPartPr/>
                <p14:nvPr/>
              </p14:nvContentPartPr>
              <p14:xfrm>
                <a:off x="2701494" y="3570145"/>
                <a:ext cx="28800" cy="173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EBDAE12-64CE-4AEC-95E4-D680F185C5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92494" y="3561505"/>
                  <a:ext cx="4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EADAB4B-803D-43D7-9549-465654133EE8}"/>
                    </a:ext>
                  </a:extLst>
                </p14:cNvPr>
                <p14:cNvContentPartPr/>
                <p14:nvPr/>
              </p14:nvContentPartPr>
              <p14:xfrm>
                <a:off x="2601054" y="3691105"/>
                <a:ext cx="130320" cy="1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EADAB4B-803D-43D7-9549-465654133EE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92414" y="3682105"/>
                  <a:ext cx="147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7676AE6-5DA8-4E93-A91B-6053355A3232}"/>
                    </a:ext>
                  </a:extLst>
                </p14:cNvPr>
                <p14:cNvContentPartPr/>
                <p14:nvPr/>
              </p14:nvContentPartPr>
              <p14:xfrm>
                <a:off x="1766574" y="3503905"/>
                <a:ext cx="180000" cy="233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7676AE6-5DA8-4E93-A91B-6053355A323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57574" y="3494905"/>
                  <a:ext cx="197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1BE363B-A2B0-4806-BC81-0BA33A3D949E}"/>
                    </a:ext>
                  </a:extLst>
                </p14:cNvPr>
                <p14:cNvContentPartPr/>
                <p14:nvPr/>
              </p14:nvContentPartPr>
              <p14:xfrm>
                <a:off x="2009934" y="3553225"/>
                <a:ext cx="210960" cy="138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1BE363B-A2B0-4806-BC81-0BA33A3D94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00934" y="3544225"/>
                  <a:ext cx="228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890C0B4-71F8-4094-9975-AA927D74FBA8}"/>
                    </a:ext>
                  </a:extLst>
                </p14:cNvPr>
                <p14:cNvContentPartPr/>
                <p14:nvPr/>
              </p14:nvContentPartPr>
              <p14:xfrm>
                <a:off x="3058254" y="3738265"/>
                <a:ext cx="439200" cy="12448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890C0B4-71F8-4094-9975-AA927D74FB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49254" y="3729265"/>
                  <a:ext cx="45684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6573F51-1F59-4EDD-B46F-FC158CD8F14B}"/>
                    </a:ext>
                  </a:extLst>
                </p14:cNvPr>
                <p14:cNvContentPartPr/>
                <p14:nvPr/>
              </p14:nvContentPartPr>
              <p14:xfrm>
                <a:off x="2057454" y="4577785"/>
                <a:ext cx="145440" cy="2052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6573F51-1F59-4EDD-B46F-FC158CD8F1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48814" y="4569145"/>
                  <a:ext cx="163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739C2BF-6D07-4E94-A6A2-0D9D8FB7432D}"/>
                    </a:ext>
                  </a:extLst>
                </p14:cNvPr>
                <p14:cNvContentPartPr/>
                <p14:nvPr/>
              </p14:nvContentPartPr>
              <p14:xfrm>
                <a:off x="2278134" y="4651585"/>
                <a:ext cx="163440" cy="160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739C2BF-6D07-4E94-A6A2-0D9D8FB743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69494" y="4642585"/>
                  <a:ext cx="181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16233FA-21AC-453C-AAB8-0601B7626BFE}"/>
                    </a:ext>
                  </a:extLst>
                </p14:cNvPr>
                <p14:cNvContentPartPr/>
                <p14:nvPr/>
              </p14:nvContentPartPr>
              <p14:xfrm>
                <a:off x="2434014" y="4615585"/>
                <a:ext cx="220320" cy="219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16233FA-21AC-453C-AAB8-0601B7626BF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5374" y="4606585"/>
                  <a:ext cx="237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989C57D-A587-4C2E-94EC-1E16B6AF93CD}"/>
                    </a:ext>
                  </a:extLst>
                </p14:cNvPr>
                <p14:cNvContentPartPr/>
                <p14:nvPr/>
              </p14:nvContentPartPr>
              <p14:xfrm>
                <a:off x="2676294" y="4717465"/>
                <a:ext cx="230760" cy="1566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989C57D-A587-4C2E-94EC-1E16B6AF93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67294" y="4708465"/>
                  <a:ext cx="248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8D8A5DE-EE6F-46C3-ADDF-E1BB3DA1A6C9}"/>
                    </a:ext>
                  </a:extLst>
                </p14:cNvPr>
                <p14:cNvContentPartPr/>
                <p14:nvPr/>
              </p14:nvContentPartPr>
              <p14:xfrm>
                <a:off x="3074094" y="5017345"/>
                <a:ext cx="549000" cy="15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8D8A5DE-EE6F-46C3-ADDF-E1BB3DA1A6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65094" y="5008705"/>
                  <a:ext cx="566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9362DCC-C146-4631-BCCC-EDD70A29A27E}"/>
                    </a:ext>
                  </a:extLst>
                </p14:cNvPr>
                <p14:cNvContentPartPr/>
                <p14:nvPr/>
              </p14:nvContentPartPr>
              <p14:xfrm>
                <a:off x="2998134" y="5058385"/>
                <a:ext cx="266400" cy="1526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9362DCC-C146-4631-BCCC-EDD70A29A2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89494" y="5049385"/>
                  <a:ext cx="28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BF83476-E5B1-451D-86D3-F731A7BD781B}"/>
                    </a:ext>
                  </a:extLst>
                </p14:cNvPr>
                <p14:cNvContentPartPr/>
                <p14:nvPr/>
              </p14:nvContentPartPr>
              <p14:xfrm>
                <a:off x="3150414" y="5052985"/>
                <a:ext cx="269280" cy="1551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BF83476-E5B1-451D-86D3-F731A7BD781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41774" y="5043985"/>
                  <a:ext cx="28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3AD37E6-CEBD-4C4B-B6D8-7810D06E8653}"/>
                    </a:ext>
                  </a:extLst>
                </p14:cNvPr>
                <p14:cNvContentPartPr/>
                <p14:nvPr/>
              </p14:nvContentPartPr>
              <p14:xfrm>
                <a:off x="3307374" y="5078545"/>
                <a:ext cx="170640" cy="1116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3AD37E6-CEBD-4C4B-B6D8-7810D06E86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98734" y="5069545"/>
                  <a:ext cx="18828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4A98F1B1-14D8-46F9-84B1-7295F27A91D5}"/>
                  </a:ext>
                </a:extLst>
              </p14:cNvPr>
              <p14:cNvContentPartPr/>
              <p14:nvPr/>
            </p14:nvContentPartPr>
            <p14:xfrm>
              <a:off x="5297094" y="1348225"/>
              <a:ext cx="127080" cy="56196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4A98F1B1-14D8-46F9-84B1-7295F27A91D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88454" y="1339585"/>
                <a:ext cx="144720" cy="57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upo 86">
            <a:extLst>
              <a:ext uri="{FF2B5EF4-FFF2-40B4-BE49-F238E27FC236}">
                <a16:creationId xmlns:a16="http://schemas.microsoft.com/office/drawing/2014/main" id="{16AA935E-84AE-4D7A-A2B5-DC6C715D493E}"/>
              </a:ext>
            </a:extLst>
          </p:cNvPr>
          <p:cNvGrpSpPr/>
          <p:nvPr/>
        </p:nvGrpSpPr>
        <p:grpSpPr>
          <a:xfrm>
            <a:off x="4347414" y="2685625"/>
            <a:ext cx="2255040" cy="2524680"/>
            <a:chOff x="4347414" y="2685625"/>
            <a:chExt cx="2255040" cy="252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C05BF5D-8F33-4356-B41C-C5EA69287EB0}"/>
                    </a:ext>
                  </a:extLst>
                </p14:cNvPr>
                <p14:cNvContentPartPr/>
                <p14:nvPr/>
              </p14:nvContentPartPr>
              <p14:xfrm>
                <a:off x="5269014" y="2685625"/>
                <a:ext cx="151560" cy="92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C05BF5D-8F33-4356-B41C-C5EA69287E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60374" y="2676985"/>
                  <a:ext cx="169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5D3BF99-C66B-4412-BCF5-04A8DCD8621A}"/>
                    </a:ext>
                  </a:extLst>
                </p14:cNvPr>
                <p14:cNvContentPartPr/>
                <p14:nvPr/>
              </p14:nvContentPartPr>
              <p14:xfrm>
                <a:off x="5315094" y="2775265"/>
                <a:ext cx="73080" cy="582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5D3BF99-C66B-4412-BCF5-04A8DCD862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06094" y="2766625"/>
                  <a:ext cx="907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251FDAC-8E78-45A6-A589-58DBB0085567}"/>
                    </a:ext>
                  </a:extLst>
                </p14:cNvPr>
                <p14:cNvContentPartPr/>
                <p14:nvPr/>
              </p14:nvContentPartPr>
              <p14:xfrm>
                <a:off x="5084334" y="3391585"/>
                <a:ext cx="582120" cy="4226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251FDAC-8E78-45A6-A589-58DBB00855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75694" y="3382585"/>
                  <a:ext cx="599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007B237-94A3-4F16-B8FB-3F31FE60E64A}"/>
                    </a:ext>
                  </a:extLst>
                </p14:cNvPr>
                <p14:cNvContentPartPr/>
                <p14:nvPr/>
              </p14:nvContentPartPr>
              <p14:xfrm>
                <a:off x="4933494" y="3021145"/>
                <a:ext cx="27360" cy="1958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007B237-94A3-4F16-B8FB-3F31FE60E64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24494" y="3012145"/>
                  <a:ext cx="45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DA4A66D8-55C2-414F-AA80-9AC5EDAC9F8C}"/>
                    </a:ext>
                  </a:extLst>
                </p14:cNvPr>
                <p14:cNvContentPartPr/>
                <p14:nvPr/>
              </p14:nvContentPartPr>
              <p14:xfrm>
                <a:off x="4843854" y="3147145"/>
                <a:ext cx="247320" cy="133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DA4A66D8-55C2-414F-AA80-9AC5EDAC9F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35214" y="3138505"/>
                  <a:ext cx="264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C0A88FC-44CD-4864-9E97-532938A2D1FD}"/>
                    </a:ext>
                  </a:extLst>
                </p14:cNvPr>
                <p14:cNvContentPartPr/>
                <p14:nvPr/>
              </p14:nvContentPartPr>
              <p14:xfrm>
                <a:off x="4347414" y="3500665"/>
                <a:ext cx="244800" cy="240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C0A88FC-44CD-4864-9E97-532938A2D1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38414" y="3492025"/>
                  <a:ext cx="262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21E5296-D3FF-4447-BABC-B46B93F082F0}"/>
                    </a:ext>
                  </a:extLst>
                </p14:cNvPr>
                <p14:cNvContentPartPr/>
                <p14:nvPr/>
              </p14:nvContentPartPr>
              <p14:xfrm>
                <a:off x="4528854" y="3591385"/>
                <a:ext cx="250920" cy="127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21E5296-D3FF-4447-BABC-B46B93F082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19854" y="3582745"/>
                  <a:ext cx="268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9ADCD25-4661-4D24-B7C3-061E1A64FC3F}"/>
                    </a:ext>
                  </a:extLst>
                </p14:cNvPr>
                <p14:cNvContentPartPr/>
                <p14:nvPr/>
              </p14:nvContentPartPr>
              <p14:xfrm>
                <a:off x="5161014" y="3847345"/>
                <a:ext cx="343800" cy="1047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9ADCD25-4661-4D24-B7C3-061E1A64FC3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52014" y="3838345"/>
                  <a:ext cx="36144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CE468B4-4943-4725-A6EA-FF51EBFB96E8}"/>
                    </a:ext>
                  </a:extLst>
                </p14:cNvPr>
                <p14:cNvContentPartPr/>
                <p14:nvPr/>
              </p14:nvContentPartPr>
              <p14:xfrm>
                <a:off x="5056974" y="4959025"/>
                <a:ext cx="643320" cy="504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CE468B4-4943-4725-A6EA-FF51EBFB96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47974" y="4950025"/>
                  <a:ext cx="660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5005418-CE45-49D7-B1DF-D07916A53060}"/>
                    </a:ext>
                  </a:extLst>
                </p14:cNvPr>
                <p14:cNvContentPartPr/>
                <p14:nvPr/>
              </p14:nvContentPartPr>
              <p14:xfrm>
                <a:off x="5008374" y="5022025"/>
                <a:ext cx="322560" cy="1882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5005418-CE45-49D7-B1DF-D07916A530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99374" y="5013025"/>
                  <a:ext cx="340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2360E2D-1A60-4F69-BC85-AD74F42D0792}"/>
                    </a:ext>
                  </a:extLst>
                </p14:cNvPr>
                <p14:cNvContentPartPr/>
                <p14:nvPr/>
              </p14:nvContentPartPr>
              <p14:xfrm>
                <a:off x="5214294" y="5014465"/>
                <a:ext cx="252000" cy="1724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2360E2D-1A60-4F69-BC85-AD74F42D07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05654" y="5005825"/>
                  <a:ext cx="26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1D77866-52E1-4E5E-BD8D-EB088DC90DC6}"/>
                    </a:ext>
                  </a:extLst>
                </p14:cNvPr>
                <p14:cNvContentPartPr/>
                <p14:nvPr/>
              </p14:nvContentPartPr>
              <p14:xfrm>
                <a:off x="5327694" y="5046505"/>
                <a:ext cx="208800" cy="1623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1D77866-52E1-4E5E-BD8D-EB088DC90DC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18694" y="5037505"/>
                  <a:ext cx="22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B21AF1A-D535-4225-AA4B-2E4C499A5C20}"/>
                    </a:ext>
                  </a:extLst>
                </p14:cNvPr>
                <p14:cNvContentPartPr/>
                <p14:nvPr/>
              </p14:nvContentPartPr>
              <p14:xfrm>
                <a:off x="5703894" y="4439905"/>
                <a:ext cx="25560" cy="1785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B21AF1A-D535-4225-AA4B-2E4C499A5C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94894" y="4430905"/>
                  <a:ext cx="43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56FB01D-9996-43BD-9F19-D38283B6FD1D}"/>
                    </a:ext>
                  </a:extLst>
                </p14:cNvPr>
                <p14:cNvContentPartPr/>
                <p14:nvPr/>
              </p14:nvContentPartPr>
              <p14:xfrm>
                <a:off x="5795334" y="4483105"/>
                <a:ext cx="133920" cy="1422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56FB01D-9996-43BD-9F19-D38283B6FD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86694" y="4474105"/>
                  <a:ext cx="151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463C842-64E3-44CB-8DC5-4F5F818CCD4B}"/>
                    </a:ext>
                  </a:extLst>
                </p14:cNvPr>
                <p14:cNvContentPartPr/>
                <p14:nvPr/>
              </p14:nvContentPartPr>
              <p14:xfrm>
                <a:off x="6001614" y="4373665"/>
                <a:ext cx="226440" cy="2188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463C842-64E3-44CB-8DC5-4F5F818CCD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92974" y="4365025"/>
                  <a:ext cx="244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3B7DB0C-1E40-416F-98ED-0EAC50C4C469}"/>
                    </a:ext>
                  </a:extLst>
                </p14:cNvPr>
                <p14:cNvContentPartPr/>
                <p14:nvPr/>
              </p14:nvContentPartPr>
              <p14:xfrm>
                <a:off x="6312654" y="4391305"/>
                <a:ext cx="289800" cy="187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3B7DB0C-1E40-416F-98ED-0EAC50C4C4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04014" y="4382665"/>
                  <a:ext cx="30744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9DD434F0-0233-4998-988D-3BD635A2FA6A}"/>
                  </a:ext>
                </a:extLst>
              </p14:cNvPr>
              <p14:cNvContentPartPr/>
              <p14:nvPr/>
            </p14:nvContentPartPr>
            <p14:xfrm>
              <a:off x="603054" y="345985"/>
              <a:ext cx="232560" cy="2019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9DD434F0-0233-4998-988D-3BD635A2FA6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4414" y="337345"/>
                <a:ext cx="250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40BB7509-EE16-403B-9C2F-9884DF128850}"/>
                  </a:ext>
                </a:extLst>
              </p14:cNvPr>
              <p14:cNvContentPartPr/>
              <p14:nvPr/>
            </p14:nvContentPartPr>
            <p14:xfrm>
              <a:off x="4939614" y="269305"/>
              <a:ext cx="316440" cy="20700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40BB7509-EE16-403B-9C2F-9884DF12885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930974" y="260305"/>
                <a:ext cx="3340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5012FB20-4103-4A75-82E0-EFCDF1879F4D}"/>
                  </a:ext>
                </a:extLst>
              </p14:cNvPr>
              <p14:cNvContentPartPr/>
              <p14:nvPr/>
            </p14:nvContentPartPr>
            <p14:xfrm>
              <a:off x="5333094" y="1881745"/>
              <a:ext cx="21240" cy="84348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5012FB20-4103-4A75-82E0-EFCDF1879F4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324094" y="1872745"/>
                <a:ext cx="3888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CBD06426-7B44-4976-AE52-7BA03166CA71}"/>
                  </a:ext>
                </a:extLst>
              </p14:cNvPr>
              <p14:cNvContentPartPr/>
              <p14:nvPr/>
            </p14:nvContentPartPr>
            <p14:xfrm>
              <a:off x="5201694" y="2214385"/>
              <a:ext cx="156960" cy="10548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CBD06426-7B44-4976-AE52-7BA03166CA7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193054" y="2205385"/>
                <a:ext cx="1746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12415CE8-BA00-4539-A8DC-D5149EF3F589}"/>
                  </a:ext>
                </a:extLst>
              </p14:cNvPr>
              <p14:cNvContentPartPr/>
              <p14:nvPr/>
            </p14:nvContentPartPr>
            <p14:xfrm>
              <a:off x="5685174" y="2167225"/>
              <a:ext cx="276120" cy="21060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12415CE8-BA00-4539-A8DC-D5149EF3F58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76534" y="2158225"/>
                <a:ext cx="2937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2A3255B9-A5F6-44BF-B762-04CDBA075535}"/>
                  </a:ext>
                </a:extLst>
              </p14:cNvPr>
              <p14:cNvContentPartPr/>
              <p14:nvPr/>
            </p14:nvContentPartPr>
            <p14:xfrm>
              <a:off x="6090894" y="2285305"/>
              <a:ext cx="28800" cy="11268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2A3255B9-A5F6-44BF-B762-04CDBA07553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82254" y="2276305"/>
                <a:ext cx="464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67586166-E51E-47F5-BBCB-03AC257D5849}"/>
                  </a:ext>
                </a:extLst>
              </p14:cNvPr>
              <p14:cNvContentPartPr/>
              <p14:nvPr/>
            </p14:nvContentPartPr>
            <p14:xfrm>
              <a:off x="6012414" y="2262985"/>
              <a:ext cx="210600" cy="15372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67586166-E51E-47F5-BBCB-03AC257D584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03414" y="2253985"/>
                <a:ext cx="2282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AE3A0F15-E29A-46D4-A101-7A7CEEADC018}"/>
                  </a:ext>
                </a:extLst>
              </p14:cNvPr>
              <p14:cNvContentPartPr/>
              <p14:nvPr/>
            </p14:nvContentPartPr>
            <p14:xfrm>
              <a:off x="6263694" y="2351185"/>
              <a:ext cx="159120" cy="14400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AE3A0F15-E29A-46D4-A101-7A7CEEADC01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254694" y="2342185"/>
                <a:ext cx="1767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3B616155-905E-47D9-B593-9BD5AF1E6F00}"/>
                  </a:ext>
                </a:extLst>
              </p14:cNvPr>
              <p14:cNvContentPartPr/>
              <p14:nvPr/>
            </p14:nvContentPartPr>
            <p14:xfrm>
              <a:off x="5217894" y="2221945"/>
              <a:ext cx="189360" cy="16956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3B616155-905E-47D9-B593-9BD5AF1E6F0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08894" y="2212945"/>
                <a:ext cx="20700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o 103">
            <a:extLst>
              <a:ext uri="{FF2B5EF4-FFF2-40B4-BE49-F238E27FC236}">
                <a16:creationId xmlns:a16="http://schemas.microsoft.com/office/drawing/2014/main" id="{3479CC8F-B395-4E63-8594-32DDD2DF32C8}"/>
              </a:ext>
            </a:extLst>
          </p:cNvPr>
          <p:cNvGrpSpPr/>
          <p:nvPr/>
        </p:nvGrpSpPr>
        <p:grpSpPr>
          <a:xfrm>
            <a:off x="3429414" y="2059225"/>
            <a:ext cx="776880" cy="641880"/>
            <a:chOff x="3429414" y="2059225"/>
            <a:chExt cx="776880" cy="6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7D4353B-BD66-4A0B-B69D-01BC78E43E64}"/>
                    </a:ext>
                  </a:extLst>
                </p14:cNvPr>
                <p14:cNvContentPartPr/>
                <p14:nvPr/>
              </p14:nvContentPartPr>
              <p14:xfrm>
                <a:off x="3429414" y="2123305"/>
                <a:ext cx="236160" cy="5778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7D4353B-BD66-4A0B-B69D-01BC78E43E6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20774" y="2114665"/>
                  <a:ext cx="25380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6B6AB4B-E018-419B-9CEC-0C3023418524}"/>
                    </a:ext>
                  </a:extLst>
                </p14:cNvPr>
                <p14:cNvContentPartPr/>
                <p14:nvPr/>
              </p14:nvContentPartPr>
              <p14:xfrm>
                <a:off x="3429414" y="2072185"/>
                <a:ext cx="149040" cy="1234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6B6AB4B-E018-419B-9CEC-0C30234185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20774" y="2063185"/>
                  <a:ext cx="166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9C04384-FACF-4635-B6C8-196BF66C1062}"/>
                    </a:ext>
                  </a:extLst>
                </p14:cNvPr>
                <p14:cNvContentPartPr/>
                <p14:nvPr/>
              </p14:nvContentPartPr>
              <p14:xfrm>
                <a:off x="3777894" y="2059225"/>
                <a:ext cx="134280" cy="1868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9C04384-FACF-4635-B6C8-196BF66C106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68894" y="2050225"/>
                  <a:ext cx="151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62696F62-9546-4874-9E4F-1E3C4FF4FA21}"/>
                    </a:ext>
                  </a:extLst>
                </p14:cNvPr>
                <p14:cNvContentPartPr/>
                <p14:nvPr/>
              </p14:nvContentPartPr>
              <p14:xfrm>
                <a:off x="3994614" y="2160745"/>
                <a:ext cx="22320" cy="1328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62696F62-9546-4874-9E4F-1E3C4FF4FA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85974" y="2152105"/>
                  <a:ext cx="39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76EDF16-FF43-41C9-B184-7C556DB7E5F4}"/>
                    </a:ext>
                  </a:extLst>
                </p14:cNvPr>
                <p14:cNvContentPartPr/>
                <p14:nvPr/>
              </p14:nvContentPartPr>
              <p14:xfrm>
                <a:off x="3948174" y="2184505"/>
                <a:ext cx="180720" cy="1314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76EDF16-FF43-41C9-B184-7C556DB7E5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39534" y="2175505"/>
                  <a:ext cx="198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9022931-53CD-4BED-AD32-B90DF070B918}"/>
                    </a:ext>
                  </a:extLst>
                </p14:cNvPr>
                <p14:cNvContentPartPr/>
                <p14:nvPr/>
              </p14:nvContentPartPr>
              <p14:xfrm>
                <a:off x="4175694" y="2257225"/>
                <a:ext cx="30600" cy="1238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9022931-53CD-4BED-AD32-B90DF070B9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7054" y="2248585"/>
                  <a:ext cx="4824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B80A8C68-079E-4637-B814-081EA5FDF1BE}"/>
                  </a:ext>
                </a:extLst>
              </p14:cNvPr>
              <p14:cNvContentPartPr/>
              <p14:nvPr/>
            </p14:nvContentPartPr>
            <p14:xfrm>
              <a:off x="2638494" y="1131865"/>
              <a:ext cx="191160" cy="29880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B80A8C68-079E-4637-B814-081EA5FDF1B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29854" y="1123225"/>
                <a:ext cx="2088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3B493DA9-3C5A-4E0F-A0E2-7B2D55D65EB7}"/>
                  </a:ext>
                </a:extLst>
              </p14:cNvPr>
              <p14:cNvContentPartPr/>
              <p14:nvPr/>
            </p14:nvContentPartPr>
            <p14:xfrm>
              <a:off x="2117574" y="844945"/>
              <a:ext cx="238680" cy="22428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3B493DA9-3C5A-4E0F-A0E2-7B2D55D65EB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08934" y="835945"/>
                <a:ext cx="25632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upo 113">
            <a:extLst>
              <a:ext uri="{FF2B5EF4-FFF2-40B4-BE49-F238E27FC236}">
                <a16:creationId xmlns:a16="http://schemas.microsoft.com/office/drawing/2014/main" id="{B4769CF8-8BE0-4788-B2B1-E978F2E1AA54}"/>
              </a:ext>
            </a:extLst>
          </p:cNvPr>
          <p:cNvGrpSpPr/>
          <p:nvPr/>
        </p:nvGrpSpPr>
        <p:grpSpPr>
          <a:xfrm>
            <a:off x="8768214" y="1002265"/>
            <a:ext cx="1786320" cy="304920"/>
            <a:chOff x="8768214" y="1002265"/>
            <a:chExt cx="17863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215CF09-6624-4457-9B3F-8F3D08F48348}"/>
                    </a:ext>
                  </a:extLst>
                </p14:cNvPr>
                <p14:cNvContentPartPr/>
                <p14:nvPr/>
              </p14:nvContentPartPr>
              <p14:xfrm>
                <a:off x="8768214" y="1038265"/>
                <a:ext cx="252720" cy="2167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215CF09-6624-4457-9B3F-8F3D08F483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59574" y="1029265"/>
                  <a:ext cx="270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C85B674-9B4A-48EC-8FF0-0D444DA0C53B}"/>
                    </a:ext>
                  </a:extLst>
                </p14:cNvPr>
                <p14:cNvContentPartPr/>
                <p14:nvPr/>
              </p14:nvContentPartPr>
              <p14:xfrm>
                <a:off x="9257094" y="1152025"/>
                <a:ext cx="139680" cy="126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C85B674-9B4A-48EC-8FF0-0D444DA0C5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48094" y="1143385"/>
                  <a:ext cx="157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CEA96FEF-2A1D-457B-82D9-4025445472D9}"/>
                    </a:ext>
                  </a:extLst>
                </p14:cNvPr>
                <p14:cNvContentPartPr/>
                <p14:nvPr/>
              </p14:nvContentPartPr>
              <p14:xfrm>
                <a:off x="9224694" y="1215385"/>
                <a:ext cx="151560" cy="266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CEA96FEF-2A1D-457B-82D9-4025445472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15694" y="1206745"/>
                  <a:ext cx="16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B43C2ABC-FF70-4094-B50A-5C37E09B3400}"/>
                    </a:ext>
                  </a:extLst>
                </p14:cNvPr>
                <p14:cNvContentPartPr/>
                <p14:nvPr/>
              </p14:nvContentPartPr>
              <p14:xfrm>
                <a:off x="9582174" y="1002265"/>
                <a:ext cx="288000" cy="2055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B43C2ABC-FF70-4094-B50A-5C37E09B340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73534" y="993265"/>
                  <a:ext cx="305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1B90D23-086B-4839-B04D-4EB12227E611}"/>
                    </a:ext>
                  </a:extLst>
                </p14:cNvPr>
                <p14:cNvContentPartPr/>
                <p14:nvPr/>
              </p14:nvContentPartPr>
              <p14:xfrm>
                <a:off x="10036854" y="1110625"/>
                <a:ext cx="65520" cy="968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1B90D23-086B-4839-B04D-4EB12227E6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27854" y="1101985"/>
                  <a:ext cx="83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1A28A44-8F86-48C4-BDC3-45D7B42F9950}"/>
                    </a:ext>
                  </a:extLst>
                </p14:cNvPr>
                <p14:cNvContentPartPr/>
                <p14:nvPr/>
              </p14:nvContentPartPr>
              <p14:xfrm>
                <a:off x="9966294" y="1083625"/>
                <a:ext cx="261360" cy="1468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1A28A44-8F86-48C4-BDC3-45D7B42F995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57654" y="1074625"/>
                  <a:ext cx="279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FCD299AA-6B52-4E36-BA70-74CB318793C0}"/>
                    </a:ext>
                  </a:extLst>
                </p14:cNvPr>
                <p14:cNvContentPartPr/>
                <p14:nvPr/>
              </p14:nvContentPartPr>
              <p14:xfrm>
                <a:off x="10267974" y="1166785"/>
                <a:ext cx="286560" cy="1404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FCD299AA-6B52-4E36-BA70-74CB318793C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59334" y="1158145"/>
                  <a:ext cx="3042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49C73A8D-CC67-4B15-87F6-8588833D1BD1}"/>
              </a:ext>
            </a:extLst>
          </p:cNvPr>
          <p:cNvGrpSpPr/>
          <p:nvPr/>
        </p:nvGrpSpPr>
        <p:grpSpPr>
          <a:xfrm>
            <a:off x="7633134" y="1728385"/>
            <a:ext cx="903960" cy="292680"/>
            <a:chOff x="7633134" y="1728385"/>
            <a:chExt cx="90396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4709533-5A5A-48D9-9E5A-FE2D3B886294}"/>
                    </a:ext>
                  </a:extLst>
                </p14:cNvPr>
                <p14:cNvContentPartPr/>
                <p14:nvPr/>
              </p14:nvContentPartPr>
              <p14:xfrm>
                <a:off x="7633134" y="1728385"/>
                <a:ext cx="268200" cy="2476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4709533-5A5A-48D9-9E5A-FE2D3B8862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24134" y="1719385"/>
                  <a:ext cx="285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AEBA3F96-E784-4F38-B15C-C645B078F431}"/>
                    </a:ext>
                  </a:extLst>
                </p14:cNvPr>
                <p14:cNvContentPartPr/>
                <p14:nvPr/>
              </p14:nvContentPartPr>
              <p14:xfrm>
                <a:off x="8015814" y="1885345"/>
                <a:ext cx="60480" cy="1357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AEBA3F96-E784-4F38-B15C-C645B078F4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07174" y="1876345"/>
                  <a:ext cx="7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6B612F0-A129-40A0-BABE-BF270196A073}"/>
                    </a:ext>
                  </a:extLst>
                </p14:cNvPr>
                <p14:cNvContentPartPr/>
                <p14:nvPr/>
              </p14:nvContentPartPr>
              <p14:xfrm>
                <a:off x="8045694" y="1813345"/>
                <a:ext cx="71280" cy="518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6B612F0-A129-40A0-BABE-BF270196A0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36694" y="1804705"/>
                  <a:ext cx="88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9E2EC3F8-176E-4A79-90C8-59286DADDEDE}"/>
                    </a:ext>
                  </a:extLst>
                </p14:cNvPr>
                <p14:cNvContentPartPr/>
                <p14:nvPr/>
              </p14:nvContentPartPr>
              <p14:xfrm>
                <a:off x="8308494" y="1861225"/>
                <a:ext cx="228600" cy="57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9E2EC3F8-176E-4A79-90C8-59286DADDE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99494" y="1852225"/>
                  <a:ext cx="246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C93A723-AE59-4B7B-A362-7869AA57498D}"/>
                    </a:ext>
                  </a:extLst>
                </p14:cNvPr>
                <p14:cNvContentPartPr/>
                <p14:nvPr/>
              </p14:nvContentPartPr>
              <p14:xfrm>
                <a:off x="8310654" y="1977865"/>
                <a:ext cx="200160" cy="75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C93A723-AE59-4B7B-A362-7869AA57498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02014" y="1969225"/>
                  <a:ext cx="2178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7BC412DE-1750-44DE-8C10-BBF0980C793F}"/>
              </a:ext>
            </a:extLst>
          </p:cNvPr>
          <p:cNvGrpSpPr/>
          <p:nvPr/>
        </p:nvGrpSpPr>
        <p:grpSpPr>
          <a:xfrm>
            <a:off x="8826534" y="1686265"/>
            <a:ext cx="1047600" cy="299520"/>
            <a:chOff x="8826534" y="1686265"/>
            <a:chExt cx="104760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7C7AA480-3CA3-4DDE-A8AB-D2B9AA9872FD}"/>
                    </a:ext>
                  </a:extLst>
                </p14:cNvPr>
                <p14:cNvContentPartPr/>
                <p14:nvPr/>
              </p14:nvContentPartPr>
              <p14:xfrm>
                <a:off x="8826534" y="1768705"/>
                <a:ext cx="72360" cy="2170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7C7AA480-3CA3-4DDE-A8AB-D2B9AA9872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17894" y="1760065"/>
                  <a:ext cx="90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1AF10FE1-E606-4C11-B35B-992C2554127A}"/>
                    </a:ext>
                  </a:extLst>
                </p14:cNvPr>
                <p14:cNvContentPartPr/>
                <p14:nvPr/>
              </p14:nvContentPartPr>
              <p14:xfrm>
                <a:off x="8972334" y="1820185"/>
                <a:ext cx="138240" cy="1623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1AF10FE1-E606-4C11-B35B-992C2554127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63334" y="1811545"/>
                  <a:ext cx="155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58A1F18-52BB-4227-B1F7-C3B6B560BC68}"/>
                    </a:ext>
                  </a:extLst>
                </p14:cNvPr>
                <p14:cNvContentPartPr/>
                <p14:nvPr/>
              </p14:nvContentPartPr>
              <p14:xfrm>
                <a:off x="9172134" y="1742425"/>
                <a:ext cx="163800" cy="2271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58A1F18-52BB-4227-B1F7-C3B6B560BC6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63494" y="1733425"/>
                  <a:ext cx="181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FD20B4A5-044E-4DA2-8D29-1EC919F6CC24}"/>
                    </a:ext>
                  </a:extLst>
                </p14:cNvPr>
                <p14:cNvContentPartPr/>
                <p14:nvPr/>
              </p14:nvContentPartPr>
              <p14:xfrm>
                <a:off x="9482094" y="1896865"/>
                <a:ext cx="45720" cy="453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FD20B4A5-044E-4DA2-8D29-1EC919F6CC2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73094" y="1887865"/>
                  <a:ext cx="63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C9C16481-81C1-4304-A1D3-6699A019D361}"/>
                    </a:ext>
                  </a:extLst>
                </p14:cNvPr>
                <p14:cNvContentPartPr/>
                <p14:nvPr/>
              </p14:nvContentPartPr>
              <p14:xfrm>
                <a:off x="9623934" y="1686265"/>
                <a:ext cx="250200" cy="2610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C9C16481-81C1-4304-A1D3-6699A019D36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14934" y="1677625"/>
                  <a:ext cx="26784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F7E75D7B-E595-4C24-A25C-FFAC2CD97424}"/>
              </a:ext>
            </a:extLst>
          </p:cNvPr>
          <p:cNvGrpSpPr/>
          <p:nvPr/>
        </p:nvGrpSpPr>
        <p:grpSpPr>
          <a:xfrm>
            <a:off x="9907254" y="1617865"/>
            <a:ext cx="2212920" cy="501120"/>
            <a:chOff x="9907254" y="1617865"/>
            <a:chExt cx="221292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A0382968-808A-480F-B670-FD9339F76A67}"/>
                    </a:ext>
                  </a:extLst>
                </p14:cNvPr>
                <p14:cNvContentPartPr/>
                <p14:nvPr/>
              </p14:nvContentPartPr>
              <p14:xfrm>
                <a:off x="9966294" y="1933225"/>
                <a:ext cx="20520" cy="1148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A0382968-808A-480F-B670-FD9339F76A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57654" y="1924585"/>
                  <a:ext cx="38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0DAA2D8C-2DB8-4563-A2C1-27F6B8B460CE}"/>
                    </a:ext>
                  </a:extLst>
                </p14:cNvPr>
                <p14:cNvContentPartPr/>
                <p14:nvPr/>
              </p14:nvContentPartPr>
              <p14:xfrm>
                <a:off x="9907254" y="1942585"/>
                <a:ext cx="167400" cy="1256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0DAA2D8C-2DB8-4563-A2C1-27F6B8B460C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98614" y="1933945"/>
                  <a:ext cx="185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3D8F633D-3444-4BA6-81CF-C4A9C491C1A6}"/>
                    </a:ext>
                  </a:extLst>
                </p14:cNvPr>
                <p14:cNvContentPartPr/>
                <p14:nvPr/>
              </p14:nvContentPartPr>
              <p14:xfrm>
                <a:off x="10071774" y="2030065"/>
                <a:ext cx="146160" cy="889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3D8F633D-3444-4BA6-81CF-C4A9C491C1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63134" y="2021425"/>
                  <a:ext cx="163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8789819-B168-44EA-A2F9-D865874A874F}"/>
                    </a:ext>
                  </a:extLst>
                </p14:cNvPr>
                <p14:cNvContentPartPr/>
                <p14:nvPr/>
              </p14:nvContentPartPr>
              <p14:xfrm>
                <a:off x="10296774" y="1759705"/>
                <a:ext cx="36000" cy="1821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8789819-B168-44EA-A2F9-D865874A87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87774" y="1750705"/>
                  <a:ext cx="53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6359CC9-661F-496E-8954-8BA7E0ECDCCD}"/>
                    </a:ext>
                  </a:extLst>
                </p14:cNvPr>
                <p14:cNvContentPartPr/>
                <p14:nvPr/>
              </p14:nvContentPartPr>
              <p14:xfrm>
                <a:off x="10225134" y="1884985"/>
                <a:ext cx="147600" cy="183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6359CC9-661F-496E-8954-8BA7E0ECDC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16494" y="1875985"/>
                  <a:ext cx="165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260BE46B-EBC0-4172-8BBF-7CFD1A34381F}"/>
                    </a:ext>
                  </a:extLst>
                </p14:cNvPr>
                <p14:cNvContentPartPr/>
                <p14:nvPr/>
              </p14:nvContentPartPr>
              <p14:xfrm>
                <a:off x="10544094" y="1706785"/>
                <a:ext cx="209520" cy="2383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60BE46B-EBC0-4172-8BBF-7CFD1A3438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35454" y="1698145"/>
                  <a:ext cx="227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7B40C43-7D40-4CF8-9CC7-8AE15CE4E303}"/>
                    </a:ext>
                  </a:extLst>
                </p14:cNvPr>
                <p14:cNvContentPartPr/>
                <p14:nvPr/>
              </p14:nvContentPartPr>
              <p14:xfrm>
                <a:off x="10934334" y="1726945"/>
                <a:ext cx="10440" cy="1688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7B40C43-7D40-4CF8-9CC7-8AE15CE4E3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25694" y="1717945"/>
                  <a:ext cx="28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E382DF89-27B6-4A30-89BF-201FA5990B92}"/>
                    </a:ext>
                  </a:extLst>
                </p14:cNvPr>
                <p14:cNvContentPartPr/>
                <p14:nvPr/>
              </p14:nvContentPartPr>
              <p14:xfrm>
                <a:off x="10855494" y="1839265"/>
                <a:ext cx="168480" cy="280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E382DF89-27B6-4A30-89BF-201FA5990B9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46854" y="1830625"/>
                  <a:ext cx="18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70A3850-6E90-4880-95CC-87A2A9E8CE84}"/>
                    </a:ext>
                  </a:extLst>
                </p14:cNvPr>
                <p14:cNvContentPartPr/>
                <p14:nvPr/>
              </p14:nvContentPartPr>
              <p14:xfrm>
                <a:off x="11171574" y="1620385"/>
                <a:ext cx="34920" cy="2793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70A3850-6E90-4880-95CC-87A2A9E8CE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62934" y="1611745"/>
                  <a:ext cx="52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2FD211EE-6F37-404A-9226-93E05C5DD16E}"/>
                    </a:ext>
                  </a:extLst>
                </p14:cNvPr>
                <p14:cNvContentPartPr/>
                <p14:nvPr/>
              </p14:nvContentPartPr>
              <p14:xfrm>
                <a:off x="11268054" y="1700305"/>
                <a:ext cx="128160" cy="1922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2FD211EE-6F37-404A-9226-93E05C5DD1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259414" y="1691665"/>
                  <a:ext cx="145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29F6ECE-731E-4058-8005-3E38B6F531CE}"/>
                    </a:ext>
                  </a:extLst>
                </p14:cNvPr>
                <p14:cNvContentPartPr/>
                <p14:nvPr/>
              </p14:nvContentPartPr>
              <p14:xfrm>
                <a:off x="11416014" y="1639825"/>
                <a:ext cx="176400" cy="2725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29F6ECE-731E-4058-8005-3E38B6F531C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407374" y="1630825"/>
                  <a:ext cx="194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55563D6-8955-435B-BAFC-D341A2105DFE}"/>
                    </a:ext>
                  </a:extLst>
                </p14:cNvPr>
                <p14:cNvContentPartPr/>
                <p14:nvPr/>
              </p14:nvContentPartPr>
              <p14:xfrm>
                <a:off x="11586654" y="1617865"/>
                <a:ext cx="194760" cy="2703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55563D6-8955-435B-BAFC-D341A2105D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577654" y="1608865"/>
                  <a:ext cx="212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892C9DD8-C2B4-422A-998B-4B8073EEBB6A}"/>
                    </a:ext>
                  </a:extLst>
                </p14:cNvPr>
                <p14:cNvContentPartPr/>
                <p14:nvPr/>
              </p14:nvContentPartPr>
              <p14:xfrm>
                <a:off x="11850174" y="1805785"/>
                <a:ext cx="30600" cy="1069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892C9DD8-C2B4-422A-998B-4B8073EEBB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841174" y="1797145"/>
                  <a:ext cx="48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890C798B-FF23-41C1-B5D0-598DC7182CBC}"/>
                    </a:ext>
                  </a:extLst>
                </p14:cNvPr>
                <p14:cNvContentPartPr/>
                <p14:nvPr/>
              </p14:nvContentPartPr>
              <p14:xfrm>
                <a:off x="11779254" y="1775185"/>
                <a:ext cx="208800" cy="1562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890C798B-FF23-41C1-B5D0-598DC7182CB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70614" y="1766545"/>
                  <a:ext cx="226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8023852B-EA59-4E2B-A579-ED19EA3C9138}"/>
                    </a:ext>
                  </a:extLst>
                </p14:cNvPr>
                <p14:cNvContentPartPr/>
                <p14:nvPr/>
              </p14:nvContentPartPr>
              <p14:xfrm>
                <a:off x="11918214" y="1909825"/>
                <a:ext cx="201960" cy="1353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8023852B-EA59-4E2B-A579-ED19EA3C913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909214" y="1901185"/>
                  <a:ext cx="21960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E36F1677-739D-461A-9B6D-D3183BD2838C}"/>
              </a:ext>
            </a:extLst>
          </p:cNvPr>
          <p:cNvGrpSpPr/>
          <p:nvPr/>
        </p:nvGrpSpPr>
        <p:grpSpPr>
          <a:xfrm>
            <a:off x="7741134" y="3034825"/>
            <a:ext cx="976320" cy="459000"/>
            <a:chOff x="7741134" y="3034825"/>
            <a:chExt cx="97632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8D81118B-346F-40C1-899A-CDA42D6F2935}"/>
                    </a:ext>
                  </a:extLst>
                </p14:cNvPr>
                <p14:cNvContentPartPr/>
                <p14:nvPr/>
              </p14:nvContentPartPr>
              <p14:xfrm>
                <a:off x="7741134" y="3034825"/>
                <a:ext cx="291240" cy="3006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8D81118B-346F-40C1-899A-CDA42D6F29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32494" y="3025825"/>
                  <a:ext cx="3088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BC6567C9-84FA-457F-B8AD-8AC4380753E8}"/>
                    </a:ext>
                  </a:extLst>
                </p14:cNvPr>
                <p14:cNvContentPartPr/>
                <p14:nvPr/>
              </p14:nvContentPartPr>
              <p14:xfrm>
                <a:off x="8161614" y="3243985"/>
                <a:ext cx="24120" cy="1324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BC6567C9-84FA-457F-B8AD-8AC4380753E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52614" y="3235345"/>
                  <a:ext cx="41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ED517C6-6D56-49AD-A6E4-A7880826A882}"/>
                    </a:ext>
                  </a:extLst>
                </p14:cNvPr>
                <p14:cNvContentPartPr/>
                <p14:nvPr/>
              </p14:nvContentPartPr>
              <p14:xfrm>
                <a:off x="8078814" y="3250825"/>
                <a:ext cx="218880" cy="1497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ED517C6-6D56-49AD-A6E4-A7880826A88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70174" y="3242185"/>
                  <a:ext cx="236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FB67C88-530A-4581-8D6A-02AC7BF83C94}"/>
                    </a:ext>
                  </a:extLst>
                </p14:cNvPr>
                <p14:cNvContentPartPr/>
                <p14:nvPr/>
              </p14:nvContentPartPr>
              <p14:xfrm>
                <a:off x="8259534" y="3358105"/>
                <a:ext cx="185760" cy="1357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FB67C88-530A-4581-8D6A-02AC7BF83C9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50894" y="3349105"/>
                  <a:ext cx="203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EF503E49-90EC-4C8D-B956-7C976F896E56}"/>
                    </a:ext>
                  </a:extLst>
                </p14:cNvPr>
                <p14:cNvContentPartPr/>
                <p14:nvPr/>
              </p14:nvContentPartPr>
              <p14:xfrm>
                <a:off x="8544654" y="3246865"/>
                <a:ext cx="167040" cy="144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EF503E49-90EC-4C8D-B956-7C976F896E5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36014" y="3238225"/>
                  <a:ext cx="184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2E26B1A0-99EC-40E6-9CDC-C5326D1B369D}"/>
                    </a:ext>
                  </a:extLst>
                </p14:cNvPr>
                <p14:cNvContentPartPr/>
                <p14:nvPr/>
              </p14:nvContentPartPr>
              <p14:xfrm>
                <a:off x="8605494" y="3319945"/>
                <a:ext cx="111960" cy="176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2E26B1A0-99EC-40E6-9CDC-C5326D1B369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96854" y="3311305"/>
                  <a:ext cx="12960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7" name="Entrada de lápiz 156">
                <a:extLst>
                  <a:ext uri="{FF2B5EF4-FFF2-40B4-BE49-F238E27FC236}">
                    <a16:creationId xmlns:a16="http://schemas.microsoft.com/office/drawing/2014/main" id="{602386CF-9503-4D96-BB82-7BC5B28B3020}"/>
                  </a:ext>
                </a:extLst>
              </p14:cNvPr>
              <p14:cNvContentPartPr/>
              <p14:nvPr/>
            </p14:nvContentPartPr>
            <p14:xfrm>
              <a:off x="8966214" y="3439105"/>
              <a:ext cx="1549440" cy="64080"/>
            </p14:xfrm>
          </p:contentPart>
        </mc:Choice>
        <mc:Fallback xmlns="">
          <p:pic>
            <p:nvPicPr>
              <p:cNvPr id="157" name="Entrada de lápiz 156">
                <a:extLst>
                  <a:ext uri="{FF2B5EF4-FFF2-40B4-BE49-F238E27FC236}">
                    <a16:creationId xmlns:a16="http://schemas.microsoft.com/office/drawing/2014/main" id="{602386CF-9503-4D96-BB82-7BC5B28B302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957574" y="3430465"/>
                <a:ext cx="15670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upo 165">
            <a:extLst>
              <a:ext uri="{FF2B5EF4-FFF2-40B4-BE49-F238E27FC236}">
                <a16:creationId xmlns:a16="http://schemas.microsoft.com/office/drawing/2014/main" id="{F2E00512-559B-407D-BCA9-17CD248CD1A3}"/>
              </a:ext>
            </a:extLst>
          </p:cNvPr>
          <p:cNvGrpSpPr/>
          <p:nvPr/>
        </p:nvGrpSpPr>
        <p:grpSpPr>
          <a:xfrm>
            <a:off x="8957214" y="3044905"/>
            <a:ext cx="1329120" cy="258840"/>
            <a:chOff x="8957214" y="3044905"/>
            <a:chExt cx="132912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D213020-6A42-4FD0-BDD4-71A28DE469B7}"/>
                    </a:ext>
                  </a:extLst>
                </p14:cNvPr>
                <p14:cNvContentPartPr/>
                <p14:nvPr/>
              </p14:nvContentPartPr>
              <p14:xfrm>
                <a:off x="8957214" y="3044905"/>
                <a:ext cx="334800" cy="2466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D213020-6A42-4FD0-BDD4-71A28DE469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48214" y="3036265"/>
                  <a:ext cx="352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0B12AB4-0C16-49A7-880E-DC31E035036B}"/>
                    </a:ext>
                  </a:extLst>
                </p14:cNvPr>
                <p14:cNvContentPartPr/>
                <p14:nvPr/>
              </p14:nvContentPartPr>
              <p14:xfrm>
                <a:off x="9384534" y="3159745"/>
                <a:ext cx="74880" cy="1440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0B12AB4-0C16-49A7-880E-DC31E035036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75534" y="3150745"/>
                  <a:ext cx="92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C1097AAC-8776-4324-8C7F-D11FA3D8CA99}"/>
                    </a:ext>
                  </a:extLst>
                </p14:cNvPr>
                <p14:cNvContentPartPr/>
                <p14:nvPr/>
              </p14:nvContentPartPr>
              <p14:xfrm>
                <a:off x="9355374" y="3082345"/>
                <a:ext cx="113760" cy="964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C1097AAC-8776-4324-8C7F-D11FA3D8CA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46374" y="3073345"/>
                  <a:ext cx="131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71F7D4E0-AB07-4D50-A0E4-862C13C2A60F}"/>
                    </a:ext>
                  </a:extLst>
                </p14:cNvPr>
                <p14:cNvContentPartPr/>
                <p14:nvPr/>
              </p14:nvContentPartPr>
              <p14:xfrm>
                <a:off x="9638694" y="3214105"/>
                <a:ext cx="124920" cy="363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71F7D4E0-AB07-4D50-A0E4-862C13C2A60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30054" y="3205105"/>
                  <a:ext cx="142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D28D2E9B-D5BE-4DB4-91D4-14BEECF91D27}"/>
                    </a:ext>
                  </a:extLst>
                </p14:cNvPr>
                <p14:cNvContentPartPr/>
                <p14:nvPr/>
              </p14:nvContentPartPr>
              <p14:xfrm>
                <a:off x="10049814" y="3052465"/>
                <a:ext cx="236520" cy="2318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D28D2E9B-D5BE-4DB4-91D4-14BEECF91D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040814" y="3043825"/>
                  <a:ext cx="254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CC38B5EC-BAC2-4841-AC36-970B3C23ECE4}"/>
                    </a:ext>
                  </a:extLst>
                </p14:cNvPr>
                <p14:cNvContentPartPr/>
                <p14:nvPr/>
              </p14:nvContentPartPr>
              <p14:xfrm>
                <a:off x="9595494" y="3254425"/>
                <a:ext cx="301680" cy="216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CC38B5EC-BAC2-4841-AC36-970B3C23EC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86494" y="3245785"/>
                  <a:ext cx="3193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3AC305E5-AB6C-4584-B0CD-C4918A981A3C}"/>
              </a:ext>
            </a:extLst>
          </p:cNvPr>
          <p:cNvGrpSpPr/>
          <p:nvPr/>
        </p:nvGrpSpPr>
        <p:grpSpPr>
          <a:xfrm>
            <a:off x="9418374" y="3684985"/>
            <a:ext cx="743760" cy="194760"/>
            <a:chOff x="9418374" y="3684985"/>
            <a:chExt cx="74376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4CD401EC-B887-4A72-A8B8-02AD7828893E}"/>
                    </a:ext>
                  </a:extLst>
                </p14:cNvPr>
                <p14:cNvContentPartPr/>
                <p14:nvPr/>
              </p14:nvContentPartPr>
              <p14:xfrm>
                <a:off x="9418374" y="3745105"/>
                <a:ext cx="186480" cy="13464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4CD401EC-B887-4A72-A8B8-02AD782889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09374" y="3736105"/>
                  <a:ext cx="204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E51E82D1-4C4E-4152-B3D5-F4604E767D80}"/>
                    </a:ext>
                  </a:extLst>
                </p14:cNvPr>
                <p14:cNvContentPartPr/>
                <p14:nvPr/>
              </p14:nvContentPartPr>
              <p14:xfrm>
                <a:off x="9669294" y="3739345"/>
                <a:ext cx="218160" cy="1375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E51E82D1-4C4E-4152-B3D5-F4604E767D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60654" y="3730345"/>
                  <a:ext cx="235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9C5E906F-3973-4D53-B892-FE5011B725BC}"/>
                    </a:ext>
                  </a:extLst>
                </p14:cNvPr>
                <p14:cNvContentPartPr/>
                <p14:nvPr/>
              </p14:nvContentPartPr>
              <p14:xfrm>
                <a:off x="9913014" y="3684985"/>
                <a:ext cx="249120" cy="1702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9C5E906F-3973-4D53-B892-FE5011B72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04014" y="3675985"/>
                  <a:ext cx="2667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6E5D1AAD-DFA2-4A3E-91E0-1DA815B630D6}"/>
              </a:ext>
            </a:extLst>
          </p:cNvPr>
          <p:cNvGrpSpPr/>
          <p:nvPr/>
        </p:nvGrpSpPr>
        <p:grpSpPr>
          <a:xfrm>
            <a:off x="10689534" y="3265585"/>
            <a:ext cx="701640" cy="243360"/>
            <a:chOff x="10689534" y="3265585"/>
            <a:chExt cx="70164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6F47043-EBD8-42AB-8D63-2229C0CDB67B}"/>
                    </a:ext>
                  </a:extLst>
                </p14:cNvPr>
                <p14:cNvContentPartPr/>
                <p14:nvPr/>
              </p14:nvContentPartPr>
              <p14:xfrm>
                <a:off x="10689534" y="3294025"/>
                <a:ext cx="250920" cy="2149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6F47043-EBD8-42AB-8D63-2229C0CDB67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80534" y="3285385"/>
                  <a:ext cx="268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1446B0B2-799E-4A44-94A4-E6A54BE60992}"/>
                    </a:ext>
                  </a:extLst>
                </p14:cNvPr>
                <p14:cNvContentPartPr/>
                <p14:nvPr/>
              </p14:nvContentPartPr>
              <p14:xfrm>
                <a:off x="11136294" y="3265585"/>
                <a:ext cx="254880" cy="2016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1446B0B2-799E-4A44-94A4-E6A54BE6099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127654" y="3256585"/>
                  <a:ext cx="27252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BD6D2699-3A63-424C-825B-4228181C4A02}"/>
              </a:ext>
            </a:extLst>
          </p:cNvPr>
          <p:cNvGrpSpPr/>
          <p:nvPr/>
        </p:nvGrpSpPr>
        <p:grpSpPr>
          <a:xfrm>
            <a:off x="7992774" y="4518025"/>
            <a:ext cx="520560" cy="309240"/>
            <a:chOff x="7992774" y="4518025"/>
            <a:chExt cx="5205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DC4AEC5-B116-4922-923F-2B65A09A3BFA}"/>
                    </a:ext>
                  </a:extLst>
                </p14:cNvPr>
                <p14:cNvContentPartPr/>
                <p14:nvPr/>
              </p14:nvContentPartPr>
              <p14:xfrm>
                <a:off x="7992774" y="4518025"/>
                <a:ext cx="277560" cy="2509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DC4AEC5-B116-4922-923F-2B65A09A3BF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84134" y="4509385"/>
                  <a:ext cx="295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080DAE5-E9F0-4431-9520-88155C915B61}"/>
                    </a:ext>
                  </a:extLst>
                </p14:cNvPr>
                <p14:cNvContentPartPr/>
                <p14:nvPr/>
              </p14:nvContentPartPr>
              <p14:xfrm>
                <a:off x="8395614" y="4656985"/>
                <a:ext cx="83880" cy="1702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080DAE5-E9F0-4431-9520-88155C915B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86614" y="4648345"/>
                  <a:ext cx="101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06FDA793-D937-4870-98E4-761E6C9D98D8}"/>
                    </a:ext>
                  </a:extLst>
                </p14:cNvPr>
                <p14:cNvContentPartPr/>
                <p14:nvPr/>
              </p14:nvContentPartPr>
              <p14:xfrm>
                <a:off x="8429454" y="4592545"/>
                <a:ext cx="83880" cy="752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06FDA793-D937-4870-98E4-761E6C9D98D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20814" y="4583905"/>
                  <a:ext cx="10152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B35B4873-786F-4DB9-9894-96FFD7724FEF}"/>
                  </a:ext>
                </a:extLst>
              </p14:cNvPr>
              <p14:cNvContentPartPr/>
              <p14:nvPr/>
            </p14:nvContentPartPr>
            <p14:xfrm>
              <a:off x="8738334" y="4605505"/>
              <a:ext cx="237960" cy="216720"/>
            </p14:xfrm>
          </p:contentPart>
        </mc:Choice>
        <mc:Fallback xmlns=""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B35B4873-786F-4DB9-9894-96FFD7724FE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729334" y="4596865"/>
                <a:ext cx="25560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upo 172">
            <a:extLst>
              <a:ext uri="{FF2B5EF4-FFF2-40B4-BE49-F238E27FC236}">
                <a16:creationId xmlns:a16="http://schemas.microsoft.com/office/drawing/2014/main" id="{5124E212-FAD2-4CAF-AC3E-BE5AA9C3DEDE}"/>
              </a:ext>
            </a:extLst>
          </p:cNvPr>
          <p:cNvGrpSpPr/>
          <p:nvPr/>
        </p:nvGrpSpPr>
        <p:grpSpPr>
          <a:xfrm>
            <a:off x="9342414" y="4549345"/>
            <a:ext cx="669240" cy="240840"/>
            <a:chOff x="9342414" y="4549345"/>
            <a:chExt cx="6692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C4C7C698-40E2-4607-B151-3079E25C927F}"/>
                    </a:ext>
                  </a:extLst>
                </p14:cNvPr>
                <p14:cNvContentPartPr/>
                <p14:nvPr/>
              </p14:nvContentPartPr>
              <p14:xfrm>
                <a:off x="9342414" y="4549345"/>
                <a:ext cx="236880" cy="2268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C4C7C698-40E2-4607-B151-3079E25C927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33774" y="4540705"/>
                  <a:ext cx="254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BFD098C-D35F-4872-97E3-FFDF58EA2749}"/>
                    </a:ext>
                  </a:extLst>
                </p14:cNvPr>
                <p14:cNvContentPartPr/>
                <p14:nvPr/>
              </p14:nvContentPartPr>
              <p14:xfrm>
                <a:off x="9745254" y="4627105"/>
                <a:ext cx="266400" cy="1630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BFD098C-D35F-4872-97E3-FFDF58EA274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36614" y="4618465"/>
                  <a:ext cx="28404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41F8BCCC-3C49-4CAF-9B95-E3E8DDDA089B}"/>
              </a:ext>
            </a:extLst>
          </p:cNvPr>
          <p:cNvGrpSpPr/>
          <p:nvPr/>
        </p:nvGrpSpPr>
        <p:grpSpPr>
          <a:xfrm>
            <a:off x="8012214" y="4951825"/>
            <a:ext cx="1882080" cy="135720"/>
            <a:chOff x="8012214" y="4951825"/>
            <a:chExt cx="188208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2796A4D-90AE-4A7B-BDC8-182C611029DF}"/>
                    </a:ext>
                  </a:extLst>
                </p14:cNvPr>
                <p14:cNvContentPartPr/>
                <p14:nvPr/>
              </p14:nvContentPartPr>
              <p14:xfrm>
                <a:off x="8012214" y="4951825"/>
                <a:ext cx="1841400" cy="594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2796A4D-90AE-4A7B-BDC8-182C611029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03214" y="4943185"/>
                  <a:ext cx="1859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284BC33-0543-48A9-9BE7-F2BC80E4CD16}"/>
                    </a:ext>
                  </a:extLst>
                </p14:cNvPr>
                <p14:cNvContentPartPr/>
                <p14:nvPr/>
              </p14:nvContentPartPr>
              <p14:xfrm>
                <a:off x="8039574" y="5047585"/>
                <a:ext cx="1854720" cy="399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284BC33-0543-48A9-9BE7-F2BC80E4CD1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30934" y="5038585"/>
                  <a:ext cx="187236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17839D64-9A75-4D70-AF2B-2D0A87DB7FD2}"/>
              </a:ext>
            </a:extLst>
          </p:cNvPr>
          <p:cNvGrpSpPr/>
          <p:nvPr/>
        </p:nvGrpSpPr>
        <p:grpSpPr>
          <a:xfrm>
            <a:off x="10496574" y="4590385"/>
            <a:ext cx="1297440" cy="221040"/>
            <a:chOff x="10496574" y="4590385"/>
            <a:chExt cx="129744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5761443-F23D-426E-8AA7-756BE1287216}"/>
                    </a:ext>
                  </a:extLst>
                </p14:cNvPr>
                <p14:cNvContentPartPr/>
                <p14:nvPr/>
              </p14:nvContentPartPr>
              <p14:xfrm>
                <a:off x="10640934" y="4601905"/>
                <a:ext cx="59400" cy="1281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5761443-F23D-426E-8AA7-756BE12872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32294" y="4593265"/>
                  <a:ext cx="77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68CAEEC-F130-416B-8AC8-3F45462536A5}"/>
                    </a:ext>
                  </a:extLst>
                </p14:cNvPr>
                <p14:cNvContentPartPr/>
                <p14:nvPr/>
              </p14:nvContentPartPr>
              <p14:xfrm>
                <a:off x="10496574" y="4590385"/>
                <a:ext cx="333360" cy="2034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868CAEEC-F130-416B-8AC8-3F45462536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87574" y="4581385"/>
                  <a:ext cx="35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8094C3A-DEEC-40A1-A8DC-AFBEA388FC1D}"/>
                    </a:ext>
                  </a:extLst>
                </p14:cNvPr>
                <p14:cNvContentPartPr/>
                <p14:nvPr/>
              </p14:nvContentPartPr>
              <p14:xfrm>
                <a:off x="10822734" y="4627465"/>
                <a:ext cx="218160" cy="1569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8094C3A-DEEC-40A1-A8DC-AFBEA388FC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813734" y="4618825"/>
                  <a:ext cx="235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8A6A1E6C-BCE4-4F58-BBEB-99C49114A157}"/>
                    </a:ext>
                  </a:extLst>
                </p14:cNvPr>
                <p14:cNvContentPartPr/>
                <p14:nvPr/>
              </p14:nvContentPartPr>
              <p14:xfrm>
                <a:off x="11300454" y="4645105"/>
                <a:ext cx="240840" cy="1659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8A6A1E6C-BCE4-4F58-BBEB-99C49114A15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91814" y="4636465"/>
                  <a:ext cx="258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F84005A6-89A7-4A23-BDA4-AE39A8A3C9BC}"/>
                    </a:ext>
                  </a:extLst>
                </p14:cNvPr>
                <p14:cNvContentPartPr/>
                <p14:nvPr/>
              </p14:nvContentPartPr>
              <p14:xfrm>
                <a:off x="11514294" y="4594345"/>
                <a:ext cx="279720" cy="2170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F84005A6-89A7-4A23-BDA4-AE39A8A3C9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505654" y="4585345"/>
                  <a:ext cx="29736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o 227">
            <a:extLst>
              <a:ext uri="{FF2B5EF4-FFF2-40B4-BE49-F238E27FC236}">
                <a16:creationId xmlns:a16="http://schemas.microsoft.com/office/drawing/2014/main" id="{84630F5D-FF52-456D-ADB6-0456C7E19F3D}"/>
              </a:ext>
            </a:extLst>
          </p:cNvPr>
          <p:cNvGrpSpPr/>
          <p:nvPr/>
        </p:nvGrpSpPr>
        <p:grpSpPr>
          <a:xfrm>
            <a:off x="1001574" y="5752825"/>
            <a:ext cx="561600" cy="500400"/>
            <a:chOff x="1001574" y="5752825"/>
            <a:chExt cx="561600" cy="5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57578796-791A-4820-A195-959B4A7D72DD}"/>
                    </a:ext>
                  </a:extLst>
                </p14:cNvPr>
                <p14:cNvContentPartPr/>
                <p14:nvPr/>
              </p14:nvContentPartPr>
              <p14:xfrm>
                <a:off x="1001574" y="5752825"/>
                <a:ext cx="378720" cy="38700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57578796-791A-4820-A195-959B4A7D72D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2574" y="5743825"/>
                  <a:ext cx="396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CD035573-2698-400C-81C5-602770FDBB39}"/>
                    </a:ext>
                  </a:extLst>
                </p14:cNvPr>
                <p14:cNvContentPartPr/>
                <p14:nvPr/>
              </p14:nvContentPartPr>
              <p14:xfrm>
                <a:off x="1356534" y="6098065"/>
                <a:ext cx="206640" cy="15516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CD035573-2698-400C-81C5-602770FDBB3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47894" y="6089065"/>
                  <a:ext cx="22428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o 226">
            <a:extLst>
              <a:ext uri="{FF2B5EF4-FFF2-40B4-BE49-F238E27FC236}">
                <a16:creationId xmlns:a16="http://schemas.microsoft.com/office/drawing/2014/main" id="{B0ED2805-00D7-4026-922B-B0BC76C80AC0}"/>
              </a:ext>
            </a:extLst>
          </p:cNvPr>
          <p:cNvGrpSpPr/>
          <p:nvPr/>
        </p:nvGrpSpPr>
        <p:grpSpPr>
          <a:xfrm>
            <a:off x="1879254" y="6060625"/>
            <a:ext cx="273960" cy="152640"/>
            <a:chOff x="1879254" y="6060625"/>
            <a:chExt cx="27396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83349B55-0119-4FEB-8789-1FBC5ACDFC3E}"/>
                    </a:ext>
                  </a:extLst>
                </p14:cNvPr>
                <p14:cNvContentPartPr/>
                <p14:nvPr/>
              </p14:nvContentPartPr>
              <p14:xfrm>
                <a:off x="1879254" y="6060625"/>
                <a:ext cx="273960" cy="313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83349B55-0119-4FEB-8789-1FBC5ACDFC3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70614" y="6051625"/>
                  <a:ext cx="291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8955832E-AAF1-4709-BD64-7F593A2FF699}"/>
                    </a:ext>
                  </a:extLst>
                </p14:cNvPr>
                <p14:cNvContentPartPr/>
                <p14:nvPr/>
              </p14:nvContentPartPr>
              <p14:xfrm>
                <a:off x="1979694" y="6177985"/>
                <a:ext cx="132480" cy="352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8955832E-AAF1-4709-BD64-7F593A2FF69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71054" y="6168985"/>
                  <a:ext cx="1501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29" name="Entrada de lápiz 228">
                <a:extLst>
                  <a:ext uri="{FF2B5EF4-FFF2-40B4-BE49-F238E27FC236}">
                    <a16:creationId xmlns:a16="http://schemas.microsoft.com/office/drawing/2014/main" id="{812FAFEB-80EE-42D6-80BC-F777D561D62D}"/>
                  </a:ext>
                </a:extLst>
              </p14:cNvPr>
              <p14:cNvContentPartPr/>
              <p14:nvPr/>
            </p14:nvContentPartPr>
            <p14:xfrm>
              <a:off x="2414934" y="5907985"/>
              <a:ext cx="250560" cy="263520"/>
            </p14:xfrm>
          </p:contentPart>
        </mc:Choice>
        <mc:Fallback xmlns="">
          <p:pic>
            <p:nvPicPr>
              <p:cNvPr id="229" name="Entrada de lápiz 228">
                <a:extLst>
                  <a:ext uri="{FF2B5EF4-FFF2-40B4-BE49-F238E27FC236}">
                    <a16:creationId xmlns:a16="http://schemas.microsoft.com/office/drawing/2014/main" id="{812FAFEB-80EE-42D6-80BC-F777D561D62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406294" y="5899345"/>
                <a:ext cx="2682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0" name="Entrada de lápiz 229">
                <a:extLst>
                  <a:ext uri="{FF2B5EF4-FFF2-40B4-BE49-F238E27FC236}">
                    <a16:creationId xmlns:a16="http://schemas.microsoft.com/office/drawing/2014/main" id="{F65F2D4E-6F49-4EE6-B42A-B09F56BAB983}"/>
                  </a:ext>
                </a:extLst>
              </p14:cNvPr>
              <p14:cNvContentPartPr/>
              <p14:nvPr/>
            </p14:nvContentPartPr>
            <p14:xfrm>
              <a:off x="3009654" y="5942545"/>
              <a:ext cx="47520" cy="185400"/>
            </p14:xfrm>
          </p:contentPart>
        </mc:Choice>
        <mc:Fallback xmlns="">
          <p:pic>
            <p:nvPicPr>
              <p:cNvPr id="230" name="Entrada de lápiz 229">
                <a:extLst>
                  <a:ext uri="{FF2B5EF4-FFF2-40B4-BE49-F238E27FC236}">
                    <a16:creationId xmlns:a16="http://schemas.microsoft.com/office/drawing/2014/main" id="{F65F2D4E-6F49-4EE6-B42A-B09F56BAB983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001014" y="5933905"/>
                <a:ext cx="651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31" name="Entrada de lápiz 230">
                <a:extLst>
                  <a:ext uri="{FF2B5EF4-FFF2-40B4-BE49-F238E27FC236}">
                    <a16:creationId xmlns:a16="http://schemas.microsoft.com/office/drawing/2014/main" id="{7BBE359E-FA0F-4064-AE3D-61D17FAA170A}"/>
                  </a:ext>
                </a:extLst>
              </p14:cNvPr>
              <p14:cNvContentPartPr/>
              <p14:nvPr/>
            </p14:nvContentPartPr>
            <p14:xfrm>
              <a:off x="2956014" y="6057745"/>
              <a:ext cx="178920" cy="36000"/>
            </p14:xfrm>
          </p:contentPart>
        </mc:Choice>
        <mc:Fallback xmlns="">
          <p:pic>
            <p:nvPicPr>
              <p:cNvPr id="231" name="Entrada de lápiz 230">
                <a:extLst>
                  <a:ext uri="{FF2B5EF4-FFF2-40B4-BE49-F238E27FC236}">
                    <a16:creationId xmlns:a16="http://schemas.microsoft.com/office/drawing/2014/main" id="{7BBE359E-FA0F-4064-AE3D-61D17FAA170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947014" y="6048745"/>
                <a:ext cx="19656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upo 237">
            <a:extLst>
              <a:ext uri="{FF2B5EF4-FFF2-40B4-BE49-F238E27FC236}">
                <a16:creationId xmlns:a16="http://schemas.microsoft.com/office/drawing/2014/main" id="{7BEAE77F-E1C7-4CF9-AA1B-5771B789F300}"/>
              </a:ext>
            </a:extLst>
          </p:cNvPr>
          <p:cNvGrpSpPr/>
          <p:nvPr/>
        </p:nvGrpSpPr>
        <p:grpSpPr>
          <a:xfrm>
            <a:off x="3382254" y="5870185"/>
            <a:ext cx="1219320" cy="405360"/>
            <a:chOff x="3382254" y="5870185"/>
            <a:chExt cx="121932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847D1ADC-331E-469F-9A3F-2DDEBFABA499}"/>
                    </a:ext>
                  </a:extLst>
                </p14:cNvPr>
                <p14:cNvContentPartPr/>
                <p14:nvPr/>
              </p14:nvContentPartPr>
              <p14:xfrm>
                <a:off x="3382254" y="5870185"/>
                <a:ext cx="429120" cy="2872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847D1ADC-331E-469F-9A3F-2DDEBFABA4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73614" y="5861185"/>
                  <a:ext cx="446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C5813587-568C-4F2A-BFE8-38A3C612D5F5}"/>
                    </a:ext>
                  </a:extLst>
                </p14:cNvPr>
                <p14:cNvContentPartPr/>
                <p14:nvPr/>
              </p14:nvContentPartPr>
              <p14:xfrm>
                <a:off x="3992814" y="6080065"/>
                <a:ext cx="20880" cy="1296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C5813587-568C-4F2A-BFE8-38A3C612D5F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984174" y="6071425"/>
                  <a:ext cx="38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62C22750-86C6-4ADA-84A8-9BB2104A32C3}"/>
                    </a:ext>
                  </a:extLst>
                </p14:cNvPr>
                <p14:cNvContentPartPr/>
                <p14:nvPr/>
              </p14:nvContentPartPr>
              <p14:xfrm>
                <a:off x="3884454" y="6073585"/>
                <a:ext cx="261720" cy="19512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62C22750-86C6-4ADA-84A8-9BB2104A32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75814" y="6064585"/>
                  <a:ext cx="279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475F07BD-BB70-479D-94EE-453A3B2BB1D7}"/>
                    </a:ext>
                  </a:extLst>
                </p14:cNvPr>
                <p14:cNvContentPartPr/>
                <p14:nvPr/>
              </p14:nvContentPartPr>
              <p14:xfrm>
                <a:off x="4168494" y="6177265"/>
                <a:ext cx="209520" cy="982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475F07BD-BB70-479D-94EE-453A3B2BB1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59494" y="6168265"/>
                  <a:ext cx="227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454495F9-C2D4-43C2-BB0E-FC573DD407DD}"/>
                    </a:ext>
                  </a:extLst>
                </p14:cNvPr>
                <p14:cNvContentPartPr/>
                <p14:nvPr/>
              </p14:nvContentPartPr>
              <p14:xfrm>
                <a:off x="4546494" y="6146305"/>
                <a:ext cx="55080" cy="2952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454495F9-C2D4-43C2-BB0E-FC573DD407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37854" y="6137305"/>
                  <a:ext cx="72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473114A1-53FF-48E2-B82D-63D751185F24}"/>
              </a:ext>
            </a:extLst>
          </p:cNvPr>
          <p:cNvGrpSpPr/>
          <p:nvPr/>
        </p:nvGrpSpPr>
        <p:grpSpPr>
          <a:xfrm>
            <a:off x="4842054" y="5834185"/>
            <a:ext cx="756000" cy="299880"/>
            <a:chOff x="4842054" y="5834185"/>
            <a:chExt cx="7560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FCAE5864-6203-442B-8EF8-C6BD5D22950D}"/>
                    </a:ext>
                  </a:extLst>
                </p14:cNvPr>
                <p14:cNvContentPartPr/>
                <p14:nvPr/>
              </p14:nvContentPartPr>
              <p14:xfrm>
                <a:off x="4842054" y="5887465"/>
                <a:ext cx="110160" cy="2466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FCAE5864-6203-442B-8EF8-C6BD5D2295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33054" y="5878825"/>
                  <a:ext cx="127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DEC26AD9-4CA6-4F44-BCE3-F6AF7B8E56D9}"/>
                    </a:ext>
                  </a:extLst>
                </p14:cNvPr>
                <p14:cNvContentPartPr/>
                <p14:nvPr/>
              </p14:nvContentPartPr>
              <p14:xfrm>
                <a:off x="5040774" y="5932105"/>
                <a:ext cx="185760" cy="18576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DEC26AD9-4CA6-4F44-BCE3-F6AF7B8E56D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32134" y="5923105"/>
                  <a:ext cx="203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A7632F89-FB25-4E59-A3FE-6101F3D89451}"/>
                    </a:ext>
                  </a:extLst>
                </p14:cNvPr>
                <p14:cNvContentPartPr/>
                <p14:nvPr/>
              </p14:nvContentPartPr>
              <p14:xfrm>
                <a:off x="5297094" y="5834185"/>
                <a:ext cx="300960" cy="2584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A7632F89-FB25-4E59-A3FE-6101F3D8945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88454" y="5825545"/>
                  <a:ext cx="31860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D48B1A0E-052A-4450-87BE-A732C58EB013}"/>
              </a:ext>
            </a:extLst>
          </p:cNvPr>
          <p:cNvGrpSpPr/>
          <p:nvPr/>
        </p:nvGrpSpPr>
        <p:grpSpPr>
          <a:xfrm>
            <a:off x="5955534" y="6016705"/>
            <a:ext cx="233640" cy="124920"/>
            <a:chOff x="5955534" y="6016705"/>
            <a:chExt cx="23364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0D1D41C5-BD4B-4A00-860B-32D7B88FB5CF}"/>
                    </a:ext>
                  </a:extLst>
                </p14:cNvPr>
                <p14:cNvContentPartPr/>
                <p14:nvPr/>
              </p14:nvContentPartPr>
              <p14:xfrm>
                <a:off x="5955534" y="6016705"/>
                <a:ext cx="204120" cy="172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0D1D41C5-BD4B-4A00-860B-32D7B88FB5C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46894" y="6007705"/>
                  <a:ext cx="221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D0D35858-022F-4E2E-B7AE-F0052647B53B}"/>
                    </a:ext>
                  </a:extLst>
                </p14:cNvPr>
                <p14:cNvContentPartPr/>
                <p14:nvPr/>
              </p14:nvContentPartPr>
              <p14:xfrm>
                <a:off x="6021054" y="6116425"/>
                <a:ext cx="168120" cy="252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D0D35858-022F-4E2E-B7AE-F0052647B53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12414" y="6107785"/>
                  <a:ext cx="1857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o 264">
            <a:extLst>
              <a:ext uri="{FF2B5EF4-FFF2-40B4-BE49-F238E27FC236}">
                <a16:creationId xmlns:a16="http://schemas.microsoft.com/office/drawing/2014/main" id="{E1100F1F-8E94-4CD9-8BD8-B9C3B53473A4}"/>
              </a:ext>
            </a:extLst>
          </p:cNvPr>
          <p:cNvGrpSpPr/>
          <p:nvPr/>
        </p:nvGrpSpPr>
        <p:grpSpPr>
          <a:xfrm>
            <a:off x="6694614" y="5667505"/>
            <a:ext cx="4249800" cy="582840"/>
            <a:chOff x="6694614" y="5667505"/>
            <a:chExt cx="424980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58B42151-DFEF-4542-97D8-CB227837AD7A}"/>
                    </a:ext>
                  </a:extLst>
                </p14:cNvPr>
                <p14:cNvContentPartPr/>
                <p14:nvPr/>
              </p14:nvContentPartPr>
              <p14:xfrm>
                <a:off x="6694614" y="5843905"/>
                <a:ext cx="294120" cy="2793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58B42151-DFEF-4542-97D8-CB227837AD7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85614" y="5834905"/>
                  <a:ext cx="311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D3C14269-0B79-47EB-86ED-F45CF695DD9B}"/>
                    </a:ext>
                  </a:extLst>
                </p14:cNvPr>
                <p14:cNvContentPartPr/>
                <p14:nvPr/>
              </p14:nvContentPartPr>
              <p14:xfrm>
                <a:off x="7310934" y="5839585"/>
                <a:ext cx="41040" cy="1958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D3C14269-0B79-47EB-86ED-F45CF695DD9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302294" y="5830585"/>
                  <a:ext cx="58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AF5416AE-ED55-4D2D-955C-1D0D2B3B78CA}"/>
                    </a:ext>
                  </a:extLst>
                </p14:cNvPr>
                <p14:cNvContentPartPr/>
                <p14:nvPr/>
              </p14:nvContentPartPr>
              <p14:xfrm>
                <a:off x="7259814" y="5990065"/>
                <a:ext cx="191880" cy="2952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AF5416AE-ED55-4D2D-955C-1D0D2B3B78C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51174" y="5981425"/>
                  <a:ext cx="209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13E24EC0-7BAD-469B-9002-49D87A59A389}"/>
                    </a:ext>
                  </a:extLst>
                </p14:cNvPr>
                <p14:cNvContentPartPr/>
                <p14:nvPr/>
              </p14:nvContentPartPr>
              <p14:xfrm>
                <a:off x="7738254" y="5748865"/>
                <a:ext cx="171360" cy="2793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13E24EC0-7BAD-469B-9002-49D87A59A3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29254" y="5740225"/>
                  <a:ext cx="189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7AD15DA2-0FB3-481D-87E1-4307B3106469}"/>
                    </a:ext>
                  </a:extLst>
                </p14:cNvPr>
                <p14:cNvContentPartPr/>
                <p14:nvPr/>
              </p14:nvContentPartPr>
              <p14:xfrm>
                <a:off x="8022294" y="5825905"/>
                <a:ext cx="310680" cy="20484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7AD15DA2-0FB3-481D-87E1-4307B310646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13654" y="5817265"/>
                  <a:ext cx="328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6C57E00C-89E9-4BFF-AA13-BB75991B7912}"/>
                    </a:ext>
                  </a:extLst>
                </p14:cNvPr>
                <p14:cNvContentPartPr/>
                <p14:nvPr/>
              </p14:nvContentPartPr>
              <p14:xfrm>
                <a:off x="8454654" y="5899345"/>
                <a:ext cx="83520" cy="14904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6C57E00C-89E9-4BFF-AA13-BB75991B791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446014" y="5890705"/>
                  <a:ext cx="101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E77FF5E8-00A8-492D-B957-8359A5DB1274}"/>
                    </a:ext>
                  </a:extLst>
                </p14:cNvPr>
                <p14:cNvContentPartPr/>
                <p14:nvPr/>
              </p14:nvContentPartPr>
              <p14:xfrm>
                <a:off x="8459694" y="5825185"/>
                <a:ext cx="105120" cy="1101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E77FF5E8-00A8-492D-B957-8359A5DB127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50694" y="5816545"/>
                  <a:ext cx="122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6EA9E783-EAEE-407C-80C7-414B0D832F39}"/>
                    </a:ext>
                  </a:extLst>
                </p14:cNvPr>
                <p14:cNvContentPartPr/>
                <p14:nvPr/>
              </p14:nvContentPartPr>
              <p14:xfrm>
                <a:off x="8669214" y="5902945"/>
                <a:ext cx="243000" cy="1872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6EA9E783-EAEE-407C-80C7-414B0D832F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60214" y="5893945"/>
                  <a:ext cx="260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2B959DD9-B5F1-491A-8164-F58B8888B97E}"/>
                    </a:ext>
                  </a:extLst>
                </p14:cNvPr>
                <p14:cNvContentPartPr/>
                <p14:nvPr/>
              </p14:nvContentPartPr>
              <p14:xfrm>
                <a:off x="9103014" y="5782705"/>
                <a:ext cx="280080" cy="22392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2B959DD9-B5F1-491A-8164-F58B8888B97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94374" y="5773705"/>
                  <a:ext cx="297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9740746C-5189-486C-AE81-09A52B1BBF0D}"/>
                    </a:ext>
                  </a:extLst>
                </p14:cNvPr>
                <p14:cNvContentPartPr/>
                <p14:nvPr/>
              </p14:nvContentPartPr>
              <p14:xfrm>
                <a:off x="9557694" y="5667505"/>
                <a:ext cx="270000" cy="39492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9740746C-5189-486C-AE81-09A52B1BBF0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548694" y="5658505"/>
                  <a:ext cx="287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B7D5CA1F-0298-433E-9965-C455892725FB}"/>
                    </a:ext>
                  </a:extLst>
                </p14:cNvPr>
                <p14:cNvContentPartPr/>
                <p14:nvPr/>
              </p14:nvContentPartPr>
              <p14:xfrm>
                <a:off x="10111374" y="6073225"/>
                <a:ext cx="16200" cy="1080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B7D5CA1F-0298-433E-9965-C455892725F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02374" y="6064585"/>
                  <a:ext cx="33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A9D831D2-C524-4D67-B7E5-33C6F553E0BC}"/>
                    </a:ext>
                  </a:extLst>
                </p14:cNvPr>
                <p14:cNvContentPartPr/>
                <p14:nvPr/>
              </p14:nvContentPartPr>
              <p14:xfrm>
                <a:off x="10252494" y="5834545"/>
                <a:ext cx="135720" cy="23148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A9D831D2-C524-4D67-B7E5-33C6F553E0B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43494" y="5825905"/>
                  <a:ext cx="153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0D5FD626-7029-4E3F-BBDB-3375EAD621C6}"/>
                    </a:ext>
                  </a:extLst>
                </p14:cNvPr>
                <p14:cNvContentPartPr/>
                <p14:nvPr/>
              </p14:nvContentPartPr>
              <p14:xfrm>
                <a:off x="10468494" y="5861185"/>
                <a:ext cx="104040" cy="1620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0D5FD626-7029-4E3F-BBDB-3375EAD621C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59854" y="5852185"/>
                  <a:ext cx="121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77BF94FC-A84A-46B8-AE24-515B8CD94BA6}"/>
                    </a:ext>
                  </a:extLst>
                </p14:cNvPr>
                <p14:cNvContentPartPr/>
                <p14:nvPr/>
              </p14:nvContentPartPr>
              <p14:xfrm>
                <a:off x="10634814" y="5746345"/>
                <a:ext cx="272520" cy="27720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77BF94FC-A84A-46B8-AE24-515B8CD94BA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625814" y="5737345"/>
                  <a:ext cx="290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656997E0-0DC6-40E0-93E6-7F576093FDCE}"/>
                    </a:ext>
                  </a:extLst>
                </p14:cNvPr>
                <p14:cNvContentPartPr/>
                <p14:nvPr/>
              </p14:nvContentPartPr>
              <p14:xfrm>
                <a:off x="7812414" y="6196345"/>
                <a:ext cx="3132000" cy="540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656997E0-0DC6-40E0-93E6-7F576093FDC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03774" y="6187705"/>
                  <a:ext cx="31496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o 263">
            <a:extLst>
              <a:ext uri="{FF2B5EF4-FFF2-40B4-BE49-F238E27FC236}">
                <a16:creationId xmlns:a16="http://schemas.microsoft.com/office/drawing/2014/main" id="{04BA0B4F-DA31-4C01-BBD8-C55EB7C3E5D5}"/>
              </a:ext>
            </a:extLst>
          </p:cNvPr>
          <p:cNvGrpSpPr/>
          <p:nvPr/>
        </p:nvGrpSpPr>
        <p:grpSpPr>
          <a:xfrm>
            <a:off x="8911854" y="6355465"/>
            <a:ext cx="852480" cy="225360"/>
            <a:chOff x="8911854" y="6355465"/>
            <a:chExt cx="8524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E58AD934-5754-4A19-BF74-DEEB55EFFA83}"/>
                    </a:ext>
                  </a:extLst>
                </p14:cNvPr>
                <p14:cNvContentPartPr/>
                <p14:nvPr/>
              </p14:nvContentPartPr>
              <p14:xfrm>
                <a:off x="8911854" y="6396505"/>
                <a:ext cx="244800" cy="1836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E58AD934-5754-4A19-BF74-DEEB55EFFA8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02854" y="6387865"/>
                  <a:ext cx="262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F9C7F517-F695-41ED-8EB4-5C395C18F25B}"/>
                    </a:ext>
                  </a:extLst>
                </p14:cNvPr>
                <p14:cNvContentPartPr/>
                <p14:nvPr/>
              </p14:nvContentPartPr>
              <p14:xfrm>
                <a:off x="9249894" y="6408745"/>
                <a:ext cx="200520" cy="1573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F9C7F517-F695-41ED-8EB4-5C395C18F25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240894" y="6399745"/>
                  <a:ext cx="21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575A97BA-F61E-4E75-AF64-B91211D69FA4}"/>
                    </a:ext>
                  </a:extLst>
                </p14:cNvPr>
                <p14:cNvContentPartPr/>
                <p14:nvPr/>
              </p14:nvContentPartPr>
              <p14:xfrm>
                <a:off x="9517014" y="6355465"/>
                <a:ext cx="247320" cy="22536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575A97BA-F61E-4E75-AF64-B91211D69FA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508014" y="6346825"/>
                  <a:ext cx="264960" cy="24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472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5ADEDAC1-F834-446B-811A-AE849A539AA3}"/>
              </a:ext>
            </a:extLst>
          </p:cNvPr>
          <p:cNvGrpSpPr/>
          <p:nvPr/>
        </p:nvGrpSpPr>
        <p:grpSpPr>
          <a:xfrm>
            <a:off x="982134" y="975265"/>
            <a:ext cx="496800" cy="364320"/>
            <a:chOff x="982134" y="975265"/>
            <a:chExt cx="4968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E3D7276-0B22-4672-8B09-9E54C99C0AE2}"/>
                    </a:ext>
                  </a:extLst>
                </p14:cNvPr>
                <p14:cNvContentPartPr/>
                <p14:nvPr/>
              </p14:nvContentPartPr>
              <p14:xfrm>
                <a:off x="982134" y="975265"/>
                <a:ext cx="239760" cy="2815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E3D7276-0B22-4672-8B09-9E54C99C0AE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3134" y="966625"/>
                  <a:ext cx="257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63C30AC-255F-4A83-AD68-9702A4C08744}"/>
                    </a:ext>
                  </a:extLst>
                </p14:cNvPr>
                <p14:cNvContentPartPr/>
                <p14:nvPr/>
              </p14:nvContentPartPr>
              <p14:xfrm>
                <a:off x="1338174" y="1184425"/>
                <a:ext cx="140760" cy="1551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63C30AC-255F-4A83-AD68-9702A4C087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9534" y="1175425"/>
                  <a:ext cx="15840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72777BA-6D68-4503-89E0-27A7A28D73CE}"/>
              </a:ext>
            </a:extLst>
          </p:cNvPr>
          <p:cNvGrpSpPr/>
          <p:nvPr/>
        </p:nvGrpSpPr>
        <p:grpSpPr>
          <a:xfrm>
            <a:off x="1770534" y="1148065"/>
            <a:ext cx="258120" cy="121680"/>
            <a:chOff x="1770534" y="1148065"/>
            <a:chExt cx="25812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436C5AB9-CB19-42F2-B814-92753CA10375}"/>
                    </a:ext>
                  </a:extLst>
                </p14:cNvPr>
                <p14:cNvContentPartPr/>
                <p14:nvPr/>
              </p14:nvContentPartPr>
              <p14:xfrm>
                <a:off x="1770534" y="1148065"/>
                <a:ext cx="198000" cy="15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436C5AB9-CB19-42F2-B814-92753CA103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1534" y="1139065"/>
                  <a:ext cx="21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3C755B1-C5F0-4315-802B-2360D56C34B0}"/>
                    </a:ext>
                  </a:extLst>
                </p14:cNvPr>
                <p14:cNvContentPartPr/>
                <p14:nvPr/>
              </p14:nvContentPartPr>
              <p14:xfrm>
                <a:off x="1830654" y="1244905"/>
                <a:ext cx="198000" cy="248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3C755B1-C5F0-4315-802B-2360D56C34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2014" y="1236265"/>
                  <a:ext cx="21564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940FE50F-62F4-4FAB-BAE0-8D4F5820BDC5}"/>
                  </a:ext>
                </a:extLst>
              </p14:cNvPr>
              <p14:cNvContentPartPr/>
              <p14:nvPr/>
            </p14:nvContentPartPr>
            <p14:xfrm>
              <a:off x="2635254" y="1068865"/>
              <a:ext cx="253440" cy="2134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40FE50F-62F4-4FAB-BAE0-8D4F5820BD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26614" y="1059865"/>
                <a:ext cx="27108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5A2E3EE4-DCE4-492D-8D3A-3AB01FE9254A}"/>
              </a:ext>
            </a:extLst>
          </p:cNvPr>
          <p:cNvGrpSpPr/>
          <p:nvPr/>
        </p:nvGrpSpPr>
        <p:grpSpPr>
          <a:xfrm>
            <a:off x="3271014" y="1062745"/>
            <a:ext cx="163800" cy="155880"/>
            <a:chOff x="3271014" y="1062745"/>
            <a:chExt cx="16380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C9DD8A7-8347-4D89-B835-6BCCACFAF016}"/>
                    </a:ext>
                  </a:extLst>
                </p14:cNvPr>
                <p14:cNvContentPartPr/>
                <p14:nvPr/>
              </p14:nvContentPartPr>
              <p14:xfrm>
                <a:off x="3310614" y="1062745"/>
                <a:ext cx="36000" cy="1558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C9DD8A7-8347-4D89-B835-6BCCACFAF0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01974" y="1054105"/>
                  <a:ext cx="53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934E8DF-4E8E-4B14-BCEF-435D5AC6447B}"/>
                    </a:ext>
                  </a:extLst>
                </p14:cNvPr>
                <p14:cNvContentPartPr/>
                <p14:nvPr/>
              </p14:nvContentPartPr>
              <p14:xfrm>
                <a:off x="3271014" y="1172905"/>
                <a:ext cx="163800" cy="154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934E8DF-4E8E-4B14-BCEF-435D5AC644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2014" y="1163905"/>
                  <a:ext cx="1814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7487A9B-4D98-4927-B8ED-D57FC04AF681}"/>
              </a:ext>
            </a:extLst>
          </p:cNvPr>
          <p:cNvGrpSpPr/>
          <p:nvPr/>
        </p:nvGrpSpPr>
        <p:grpSpPr>
          <a:xfrm>
            <a:off x="3794814" y="899305"/>
            <a:ext cx="677880" cy="389880"/>
            <a:chOff x="3794814" y="899305"/>
            <a:chExt cx="67788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708E286C-3010-4DD2-93FD-28DD71DDCCDA}"/>
                    </a:ext>
                  </a:extLst>
                </p14:cNvPr>
                <p14:cNvContentPartPr/>
                <p14:nvPr/>
              </p14:nvContentPartPr>
              <p14:xfrm>
                <a:off x="3848814" y="899305"/>
                <a:ext cx="257400" cy="2476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08E286C-3010-4DD2-93FD-28DD71DDCC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39814" y="890305"/>
                  <a:ext cx="275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716973E-2DCF-4641-A9AA-679F06BF741F}"/>
                    </a:ext>
                  </a:extLst>
                </p14:cNvPr>
                <p14:cNvContentPartPr/>
                <p14:nvPr/>
              </p14:nvContentPartPr>
              <p14:xfrm>
                <a:off x="4230774" y="1037545"/>
                <a:ext cx="55080" cy="1501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716973E-2DCF-4641-A9AA-679F06BF74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1774" y="1028545"/>
                  <a:ext cx="72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9C4059D-135F-43B8-A4C1-5C810057396E}"/>
                    </a:ext>
                  </a:extLst>
                </p14:cNvPr>
                <p14:cNvContentPartPr/>
                <p14:nvPr/>
              </p14:nvContentPartPr>
              <p14:xfrm>
                <a:off x="4250574" y="988585"/>
                <a:ext cx="88200" cy="84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9C4059D-135F-43B8-A4C1-5C81005739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41574" y="979585"/>
                  <a:ext cx="105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AF018FB-1E05-4C6A-BD3C-A3F4F324331F}"/>
                    </a:ext>
                  </a:extLst>
                </p14:cNvPr>
                <p14:cNvContentPartPr/>
                <p14:nvPr/>
              </p14:nvContentPartPr>
              <p14:xfrm>
                <a:off x="3794814" y="1256065"/>
                <a:ext cx="677880" cy="331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AF018FB-1E05-4C6A-BD3C-A3F4F32433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85814" y="1247065"/>
                  <a:ext cx="69552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A685ADA8-63A2-4511-9E1D-E7A103554C2B}"/>
                  </a:ext>
                </a:extLst>
              </p14:cNvPr>
              <p14:cNvContentPartPr/>
              <p14:nvPr/>
            </p14:nvContentPartPr>
            <p14:xfrm>
              <a:off x="4092534" y="1410865"/>
              <a:ext cx="250200" cy="17172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A685ADA8-63A2-4511-9E1D-E7A103554C2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83894" y="1402225"/>
                <a:ext cx="2678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2A355861-35E4-41EE-958E-A17386C33F85}"/>
                  </a:ext>
                </a:extLst>
              </p14:cNvPr>
              <p14:cNvContentPartPr/>
              <p14:nvPr/>
            </p14:nvContentPartPr>
            <p14:xfrm>
              <a:off x="4763574" y="1233385"/>
              <a:ext cx="147600" cy="1764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2A355861-35E4-41EE-958E-A17386C33F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54574" y="1224385"/>
                <a:ext cx="1652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EC97E8C8-4CE8-4FE6-81B6-2B7BA6F8FFEF}"/>
                  </a:ext>
                </a:extLst>
              </p14:cNvPr>
              <p14:cNvContentPartPr/>
              <p14:nvPr/>
            </p14:nvContentPartPr>
            <p14:xfrm>
              <a:off x="5186574" y="936385"/>
              <a:ext cx="184320" cy="21888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EC97E8C8-4CE8-4FE6-81B6-2B7BA6F8FF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77574" y="927385"/>
                <a:ext cx="20196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o 24">
            <a:extLst>
              <a:ext uri="{FF2B5EF4-FFF2-40B4-BE49-F238E27FC236}">
                <a16:creationId xmlns:a16="http://schemas.microsoft.com/office/drawing/2014/main" id="{45A4EA88-FAA9-4859-ADA2-9A78D28C0102}"/>
              </a:ext>
            </a:extLst>
          </p:cNvPr>
          <p:cNvGrpSpPr/>
          <p:nvPr/>
        </p:nvGrpSpPr>
        <p:grpSpPr>
          <a:xfrm>
            <a:off x="5140854" y="1251025"/>
            <a:ext cx="379440" cy="291960"/>
            <a:chOff x="5140854" y="1251025"/>
            <a:chExt cx="3794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2147B94-6172-448B-96B2-6EDB0BA00C12}"/>
                    </a:ext>
                  </a:extLst>
                </p14:cNvPr>
                <p14:cNvContentPartPr/>
                <p14:nvPr/>
              </p14:nvContentPartPr>
              <p14:xfrm>
                <a:off x="5140854" y="1251025"/>
                <a:ext cx="379440" cy="115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2147B94-6172-448B-96B2-6EDB0BA00C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31854" y="1242385"/>
                  <a:ext cx="397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E49839E-DD47-4071-8C1D-5F8FE721469B}"/>
                    </a:ext>
                  </a:extLst>
                </p14:cNvPr>
                <p14:cNvContentPartPr/>
                <p14:nvPr/>
              </p14:nvContentPartPr>
              <p14:xfrm>
                <a:off x="5351454" y="1337065"/>
                <a:ext cx="155520" cy="2059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E49839E-DD47-4071-8C1D-5F8FE72146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2814" y="1328425"/>
                  <a:ext cx="1731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B8E5FAF-7C7B-4450-870E-184CE7B92423}"/>
              </a:ext>
            </a:extLst>
          </p:cNvPr>
          <p:cNvGrpSpPr/>
          <p:nvPr/>
        </p:nvGrpSpPr>
        <p:grpSpPr>
          <a:xfrm>
            <a:off x="5918454" y="1167145"/>
            <a:ext cx="248400" cy="134640"/>
            <a:chOff x="5918454" y="1167145"/>
            <a:chExt cx="24840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DC6C69C-01B7-4401-963F-C3716E9C143C}"/>
                    </a:ext>
                  </a:extLst>
                </p14:cNvPr>
                <p14:cNvContentPartPr/>
                <p14:nvPr/>
              </p14:nvContentPartPr>
              <p14:xfrm>
                <a:off x="5918454" y="1167145"/>
                <a:ext cx="248400" cy="21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DC6C69C-01B7-4401-963F-C3716E9C14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9814" y="1158145"/>
                  <a:ext cx="266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EAE8412-677B-4289-9654-73DB4C7A1668}"/>
                    </a:ext>
                  </a:extLst>
                </p14:cNvPr>
                <p14:cNvContentPartPr/>
                <p14:nvPr/>
              </p14:nvContentPartPr>
              <p14:xfrm>
                <a:off x="6010614" y="1269385"/>
                <a:ext cx="132480" cy="324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EAE8412-677B-4289-9654-73DB4C7A16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01614" y="1260745"/>
                  <a:ext cx="1501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704A4B9-FE7E-4713-937B-6A6F84DF4DB8}"/>
              </a:ext>
            </a:extLst>
          </p:cNvPr>
          <p:cNvGrpSpPr/>
          <p:nvPr/>
        </p:nvGrpSpPr>
        <p:grpSpPr>
          <a:xfrm>
            <a:off x="6790734" y="875905"/>
            <a:ext cx="425880" cy="263160"/>
            <a:chOff x="6790734" y="875905"/>
            <a:chExt cx="4258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DC74A7E-7107-4AA4-AB56-2BDC644DA3B8}"/>
                    </a:ext>
                  </a:extLst>
                </p14:cNvPr>
                <p14:cNvContentPartPr/>
                <p14:nvPr/>
              </p14:nvContentPartPr>
              <p14:xfrm>
                <a:off x="6790734" y="875905"/>
                <a:ext cx="241200" cy="2631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DC74A7E-7107-4AA4-AB56-2BDC644DA3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81734" y="867265"/>
                  <a:ext cx="258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17BD866-79F3-463C-92B0-72AB140C58BB}"/>
                    </a:ext>
                  </a:extLst>
                </p14:cNvPr>
                <p14:cNvContentPartPr/>
                <p14:nvPr/>
              </p14:nvContentPartPr>
              <p14:xfrm>
                <a:off x="7131294" y="1012345"/>
                <a:ext cx="50040" cy="1198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17BD866-79F3-463C-92B0-72AB140C58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22654" y="1003705"/>
                  <a:ext cx="67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E351C87-144A-431C-A269-86D1BE4EF696}"/>
                    </a:ext>
                  </a:extLst>
                </p14:cNvPr>
                <p14:cNvContentPartPr/>
                <p14:nvPr/>
              </p14:nvContentPartPr>
              <p14:xfrm>
                <a:off x="7061094" y="900025"/>
                <a:ext cx="155520" cy="140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E351C87-144A-431C-A269-86D1BE4EF6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52094" y="891025"/>
                  <a:ext cx="1731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96639F5-FB13-4BF8-B44B-D6D894C37998}"/>
              </a:ext>
            </a:extLst>
          </p:cNvPr>
          <p:cNvGrpSpPr/>
          <p:nvPr/>
        </p:nvGrpSpPr>
        <p:grpSpPr>
          <a:xfrm>
            <a:off x="6709014" y="1260385"/>
            <a:ext cx="616320" cy="309600"/>
            <a:chOff x="6709014" y="1260385"/>
            <a:chExt cx="6163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ED806ED-185E-4F7F-B98B-204F76CF636A}"/>
                    </a:ext>
                  </a:extLst>
                </p14:cNvPr>
                <p14:cNvContentPartPr/>
                <p14:nvPr/>
              </p14:nvContentPartPr>
              <p14:xfrm>
                <a:off x="6709014" y="1260385"/>
                <a:ext cx="616320" cy="241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ED806ED-185E-4F7F-B98B-204F76CF63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00014" y="1251385"/>
                  <a:ext cx="633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8F299DC-6D68-41AC-812B-79534131EAE5}"/>
                    </a:ext>
                  </a:extLst>
                </p14:cNvPr>
                <p14:cNvContentPartPr/>
                <p14:nvPr/>
              </p14:nvContentPartPr>
              <p14:xfrm>
                <a:off x="7036974" y="1369465"/>
                <a:ext cx="182520" cy="2005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8F299DC-6D68-41AC-812B-79534131EAE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8334" y="1360465"/>
                  <a:ext cx="20016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C1DD1E58-3381-4BF0-82A8-DA2213C81E72}"/>
              </a:ext>
            </a:extLst>
          </p:cNvPr>
          <p:cNvGrpSpPr/>
          <p:nvPr/>
        </p:nvGrpSpPr>
        <p:grpSpPr>
          <a:xfrm>
            <a:off x="7699734" y="901825"/>
            <a:ext cx="835200" cy="707040"/>
            <a:chOff x="7699734" y="901825"/>
            <a:chExt cx="83520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ACB9EEA-4B33-41E4-A966-DDC390C5310E}"/>
                    </a:ext>
                  </a:extLst>
                </p14:cNvPr>
                <p14:cNvContentPartPr/>
                <p14:nvPr/>
              </p14:nvContentPartPr>
              <p14:xfrm>
                <a:off x="7766694" y="1072465"/>
                <a:ext cx="23040" cy="1688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ACB9EEA-4B33-41E4-A966-DDC390C531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58054" y="1063825"/>
                  <a:ext cx="40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58A9F9D-58A7-40C0-949C-6947BCC4E0C5}"/>
                    </a:ext>
                  </a:extLst>
                </p14:cNvPr>
                <p14:cNvContentPartPr/>
                <p14:nvPr/>
              </p14:nvContentPartPr>
              <p14:xfrm>
                <a:off x="7699734" y="1200265"/>
                <a:ext cx="133920" cy="349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58A9F9D-58A7-40C0-949C-6947BCC4E0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91094" y="1191625"/>
                  <a:ext cx="151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A1BE1DE-8956-4ED7-AC33-458E543A25F2}"/>
                    </a:ext>
                  </a:extLst>
                </p14:cNvPr>
                <p14:cNvContentPartPr/>
                <p14:nvPr/>
              </p14:nvContentPartPr>
              <p14:xfrm>
                <a:off x="8207334" y="901825"/>
                <a:ext cx="240120" cy="2491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A1BE1DE-8956-4ED7-AC33-458E543A25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98334" y="893185"/>
                  <a:ext cx="257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7CFF06A-1169-4467-9090-CB406C2019FF}"/>
                    </a:ext>
                  </a:extLst>
                </p14:cNvPr>
                <p14:cNvContentPartPr/>
                <p14:nvPr/>
              </p14:nvContentPartPr>
              <p14:xfrm>
                <a:off x="8039574" y="1255345"/>
                <a:ext cx="495360" cy="25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7CFF06A-1169-4467-9090-CB406C2019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30934" y="1246705"/>
                  <a:ext cx="513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4D6BF56-013C-424A-A7FE-83A7154595BC}"/>
                    </a:ext>
                  </a:extLst>
                </p14:cNvPr>
                <p14:cNvContentPartPr/>
                <p14:nvPr/>
              </p14:nvContentPartPr>
              <p14:xfrm>
                <a:off x="8260974" y="1371265"/>
                <a:ext cx="198000" cy="237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4D6BF56-013C-424A-A7FE-83A7154595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52334" y="1362625"/>
                  <a:ext cx="215640" cy="25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2579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4FFAE45A-5916-410F-B046-DF1A26FD2FD4}"/>
              </a:ext>
            </a:extLst>
          </p:cNvPr>
          <p:cNvGrpSpPr/>
          <p:nvPr/>
        </p:nvGrpSpPr>
        <p:grpSpPr>
          <a:xfrm>
            <a:off x="435294" y="232945"/>
            <a:ext cx="471600" cy="423720"/>
            <a:chOff x="435294" y="232945"/>
            <a:chExt cx="47160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EA844FA-05CD-4CFC-AAC0-CDC34A64EF0A}"/>
                    </a:ext>
                  </a:extLst>
                </p14:cNvPr>
                <p14:cNvContentPartPr/>
                <p14:nvPr/>
              </p14:nvContentPartPr>
              <p14:xfrm>
                <a:off x="443214" y="266065"/>
                <a:ext cx="36720" cy="3258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EA844FA-05CD-4CFC-AAC0-CDC34A64EF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574" y="257065"/>
                  <a:ext cx="54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F5133A3-03B9-4D5B-8116-016FB3B503D9}"/>
                    </a:ext>
                  </a:extLst>
                </p14:cNvPr>
                <p14:cNvContentPartPr/>
                <p14:nvPr/>
              </p14:nvContentPartPr>
              <p14:xfrm>
                <a:off x="435294" y="232945"/>
                <a:ext cx="471600" cy="423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F5133A3-03B9-4D5B-8116-016FB3B503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654" y="224305"/>
                  <a:ext cx="48924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221977D-12C6-4D3B-989B-A690F85EA268}"/>
              </a:ext>
            </a:extLst>
          </p:cNvPr>
          <p:cNvGrpSpPr/>
          <p:nvPr/>
        </p:nvGrpSpPr>
        <p:grpSpPr>
          <a:xfrm>
            <a:off x="1440054" y="321505"/>
            <a:ext cx="468360" cy="201960"/>
            <a:chOff x="1440054" y="321505"/>
            <a:chExt cx="468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ED223C5-3991-42A4-A953-EEBF8640208C}"/>
                    </a:ext>
                  </a:extLst>
                </p14:cNvPr>
                <p14:cNvContentPartPr/>
                <p14:nvPr/>
              </p14:nvContentPartPr>
              <p14:xfrm>
                <a:off x="1579374" y="354625"/>
                <a:ext cx="34920" cy="143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ED223C5-3991-42A4-A953-EEBF864020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0734" y="345985"/>
                  <a:ext cx="52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8E49F39-7119-45D0-AD1A-8E44BBDA63C9}"/>
                    </a:ext>
                  </a:extLst>
                </p14:cNvPr>
                <p14:cNvContentPartPr/>
                <p14:nvPr/>
              </p14:nvContentPartPr>
              <p14:xfrm>
                <a:off x="1440054" y="321505"/>
                <a:ext cx="347760" cy="1972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8E49F39-7119-45D0-AD1A-8E44BBDA63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1414" y="312865"/>
                  <a:ext cx="365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1847EF2-EEE6-48C2-BB14-14CD50B91648}"/>
                    </a:ext>
                  </a:extLst>
                </p14:cNvPr>
                <p14:cNvContentPartPr/>
                <p14:nvPr/>
              </p14:nvContentPartPr>
              <p14:xfrm>
                <a:off x="1866294" y="350305"/>
                <a:ext cx="42120" cy="173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1847EF2-EEE6-48C2-BB14-14CD50B916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7654" y="341665"/>
                  <a:ext cx="597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0D799AE-661C-4D57-B78E-687A2F2649DF}"/>
              </a:ext>
            </a:extLst>
          </p:cNvPr>
          <p:cNvGrpSpPr/>
          <p:nvPr/>
        </p:nvGrpSpPr>
        <p:grpSpPr>
          <a:xfrm>
            <a:off x="2353014" y="378385"/>
            <a:ext cx="906120" cy="251280"/>
            <a:chOff x="2353014" y="378385"/>
            <a:chExt cx="90612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B200BA8-A4ED-4C82-9488-CDEE7F97F1AC}"/>
                    </a:ext>
                  </a:extLst>
                </p14:cNvPr>
                <p14:cNvContentPartPr/>
                <p14:nvPr/>
              </p14:nvContentPartPr>
              <p14:xfrm>
                <a:off x="2353014" y="378385"/>
                <a:ext cx="201960" cy="157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B200BA8-A4ED-4C82-9488-CDEE7F97F1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4374" y="369745"/>
                  <a:ext cx="219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870305C-7B10-4D69-A08E-5F7D772A66A5}"/>
                    </a:ext>
                  </a:extLst>
                </p14:cNvPr>
                <p14:cNvContentPartPr/>
                <p14:nvPr/>
              </p14:nvContentPartPr>
              <p14:xfrm>
                <a:off x="3168774" y="508705"/>
                <a:ext cx="90360" cy="120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870305C-7B10-4D69-A08E-5F7D772A66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0134" y="499705"/>
                  <a:ext cx="1080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25126AE-E890-446E-A48B-D9E58D4721BF}"/>
              </a:ext>
            </a:extLst>
          </p:cNvPr>
          <p:cNvGrpSpPr/>
          <p:nvPr/>
        </p:nvGrpSpPr>
        <p:grpSpPr>
          <a:xfrm>
            <a:off x="3608334" y="341665"/>
            <a:ext cx="608760" cy="205920"/>
            <a:chOff x="3608334" y="341665"/>
            <a:chExt cx="6087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9D2E657-617E-455A-BFCA-927F55E5DEAD}"/>
                    </a:ext>
                  </a:extLst>
                </p14:cNvPr>
                <p14:cNvContentPartPr/>
                <p14:nvPr/>
              </p14:nvContentPartPr>
              <p14:xfrm>
                <a:off x="3745494" y="388105"/>
                <a:ext cx="43920" cy="108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9D2E657-617E-455A-BFCA-927F55E5DE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6494" y="379465"/>
                  <a:ext cx="61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0B172CC-20CD-4DAC-AC43-3ABD85594C33}"/>
                    </a:ext>
                  </a:extLst>
                </p14:cNvPr>
                <p14:cNvContentPartPr/>
                <p14:nvPr/>
              </p14:nvContentPartPr>
              <p14:xfrm>
                <a:off x="3608334" y="341665"/>
                <a:ext cx="386280" cy="205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0B172CC-20CD-4DAC-AC43-3ABD85594C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99334" y="333025"/>
                  <a:ext cx="403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FE7A21-AFCB-42A2-AF29-3EBC817900C2}"/>
                    </a:ext>
                  </a:extLst>
                </p14:cNvPr>
                <p14:cNvContentPartPr/>
                <p14:nvPr/>
              </p14:nvContentPartPr>
              <p14:xfrm>
                <a:off x="3956454" y="348865"/>
                <a:ext cx="260640" cy="171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FE7A21-AFCB-42A2-AF29-3EBC817900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47814" y="339865"/>
                  <a:ext cx="2782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2E42A1D-6E4B-49AA-98B3-93A9E8BBA98C}"/>
              </a:ext>
            </a:extLst>
          </p:cNvPr>
          <p:cNvGrpSpPr/>
          <p:nvPr/>
        </p:nvGrpSpPr>
        <p:grpSpPr>
          <a:xfrm>
            <a:off x="982854" y="1159945"/>
            <a:ext cx="1914840" cy="182160"/>
            <a:chOff x="982854" y="1159945"/>
            <a:chExt cx="19148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4FD7564-9424-4A25-82C8-2F770FEE40E8}"/>
                    </a:ext>
                  </a:extLst>
                </p14:cNvPr>
                <p14:cNvContentPartPr/>
                <p14:nvPr/>
              </p14:nvContentPartPr>
              <p14:xfrm>
                <a:off x="982854" y="1188745"/>
                <a:ext cx="219960" cy="153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4FD7564-9424-4A25-82C8-2F770FEE40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4214" y="1180105"/>
                  <a:ext cx="237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22CB491-1124-41AC-93C4-F426DFE71D79}"/>
                    </a:ext>
                  </a:extLst>
                </p14:cNvPr>
                <p14:cNvContentPartPr/>
                <p14:nvPr/>
              </p14:nvContentPartPr>
              <p14:xfrm>
                <a:off x="1153134" y="1159945"/>
                <a:ext cx="1744560" cy="1641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22CB491-1124-41AC-93C4-F426DFE71D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4494" y="1150945"/>
                  <a:ext cx="1762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EA3EE9B-1659-423F-AF6E-B70EAC915629}"/>
              </a:ext>
            </a:extLst>
          </p:cNvPr>
          <p:cNvGrpSpPr/>
          <p:nvPr/>
        </p:nvGrpSpPr>
        <p:grpSpPr>
          <a:xfrm>
            <a:off x="640134" y="1685185"/>
            <a:ext cx="353880" cy="240120"/>
            <a:chOff x="640134" y="1685185"/>
            <a:chExt cx="35388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6FC1FDA-16F4-4F1C-BE80-6D99B35216C4}"/>
                    </a:ext>
                  </a:extLst>
                </p14:cNvPr>
                <p14:cNvContentPartPr/>
                <p14:nvPr/>
              </p14:nvContentPartPr>
              <p14:xfrm>
                <a:off x="640134" y="1685185"/>
                <a:ext cx="198720" cy="195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6FC1FDA-16F4-4F1C-BE80-6D99B35216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1494" y="1676545"/>
                  <a:ext cx="21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CCA279A-9FBB-4C81-A66B-2BDCC49E40E4}"/>
                    </a:ext>
                  </a:extLst>
                </p14:cNvPr>
                <p14:cNvContentPartPr/>
                <p14:nvPr/>
              </p14:nvContentPartPr>
              <p14:xfrm>
                <a:off x="919494" y="1822345"/>
                <a:ext cx="57600" cy="102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CCA279A-9FBB-4C81-A66B-2BDCC49E40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0494" y="1813705"/>
                  <a:ext cx="75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0D86067-0F7F-4A82-A16C-E46D3524679D}"/>
                    </a:ext>
                  </a:extLst>
                </p14:cNvPr>
                <p14:cNvContentPartPr/>
                <p14:nvPr/>
              </p14:nvContentPartPr>
              <p14:xfrm>
                <a:off x="925254" y="1753225"/>
                <a:ext cx="68760" cy="68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0D86067-0F7F-4A82-A16C-E46D352467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6614" y="1744585"/>
                  <a:ext cx="864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DAC9AF66-1793-4188-846E-E7CF03F4B370}"/>
              </a:ext>
            </a:extLst>
          </p:cNvPr>
          <p:cNvGrpSpPr/>
          <p:nvPr/>
        </p:nvGrpSpPr>
        <p:grpSpPr>
          <a:xfrm>
            <a:off x="1830294" y="1547305"/>
            <a:ext cx="710640" cy="198000"/>
            <a:chOff x="1830294" y="1547305"/>
            <a:chExt cx="7106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8DFC506-0007-493F-B3D3-C0941800B229}"/>
                    </a:ext>
                  </a:extLst>
                </p14:cNvPr>
                <p14:cNvContentPartPr/>
                <p14:nvPr/>
              </p14:nvContentPartPr>
              <p14:xfrm>
                <a:off x="1830294" y="1566025"/>
                <a:ext cx="60120" cy="178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8DFC506-0007-493F-B3D3-C0941800B2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21294" y="1557385"/>
                  <a:ext cx="77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60BF548-25AA-49F4-BF28-F7E2C1BD6A51}"/>
                    </a:ext>
                  </a:extLst>
                </p14:cNvPr>
                <p14:cNvContentPartPr/>
                <p14:nvPr/>
              </p14:nvContentPartPr>
              <p14:xfrm>
                <a:off x="1925334" y="1613905"/>
                <a:ext cx="146880" cy="131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60BF548-25AA-49F4-BF28-F7E2C1BD6A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16334" y="1604905"/>
                  <a:ext cx="164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161C1BF-D2EC-4FCE-A145-636F1D6416E7}"/>
                    </a:ext>
                  </a:extLst>
                </p14:cNvPr>
                <p14:cNvContentPartPr/>
                <p14:nvPr/>
              </p14:nvContentPartPr>
              <p14:xfrm>
                <a:off x="2091654" y="1547305"/>
                <a:ext cx="148680" cy="1821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161C1BF-D2EC-4FCE-A145-636F1D6416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83014" y="1538665"/>
                  <a:ext cx="166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BAE72F94-0F14-4206-8125-792C39B58004}"/>
                    </a:ext>
                  </a:extLst>
                </p14:cNvPr>
                <p14:cNvContentPartPr/>
                <p14:nvPr/>
              </p14:nvContentPartPr>
              <p14:xfrm>
                <a:off x="2297574" y="1575385"/>
                <a:ext cx="243360" cy="144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BAE72F94-0F14-4206-8125-792C39B580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574" y="1566385"/>
                  <a:ext cx="2610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0496F99-BBC2-40AF-A078-84079A49039A}"/>
              </a:ext>
            </a:extLst>
          </p:cNvPr>
          <p:cNvGrpSpPr/>
          <p:nvPr/>
        </p:nvGrpSpPr>
        <p:grpSpPr>
          <a:xfrm>
            <a:off x="2839374" y="1239505"/>
            <a:ext cx="3813840" cy="132480"/>
            <a:chOff x="2839374" y="1239505"/>
            <a:chExt cx="38138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027390E-92E5-45C9-A077-DFF060C921BA}"/>
                    </a:ext>
                  </a:extLst>
                </p14:cNvPr>
                <p14:cNvContentPartPr/>
                <p14:nvPr/>
              </p14:nvContentPartPr>
              <p14:xfrm>
                <a:off x="2839374" y="1267585"/>
                <a:ext cx="3673440" cy="586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027390E-92E5-45C9-A077-DFF060C921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30374" y="1258945"/>
                  <a:ext cx="369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883B769-043C-4D6A-9A5B-1A38D3D42396}"/>
                    </a:ext>
                  </a:extLst>
                </p14:cNvPr>
                <p14:cNvContentPartPr/>
                <p14:nvPr/>
              </p14:nvContentPartPr>
              <p14:xfrm>
                <a:off x="6475374" y="1239505"/>
                <a:ext cx="177840" cy="132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883B769-043C-4D6A-9A5B-1A38D3D423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66374" y="1230865"/>
                  <a:ext cx="1954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7E1411B-C68D-4C71-8443-8B389EC51A4A}"/>
              </a:ext>
            </a:extLst>
          </p:cNvPr>
          <p:cNvGrpSpPr/>
          <p:nvPr/>
        </p:nvGrpSpPr>
        <p:grpSpPr>
          <a:xfrm>
            <a:off x="6976494" y="1045825"/>
            <a:ext cx="548280" cy="287640"/>
            <a:chOff x="6976494" y="1045825"/>
            <a:chExt cx="54828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F3ADAF5-7FB0-459C-8F4D-B6B5F7BBE1FE}"/>
                    </a:ext>
                  </a:extLst>
                </p14:cNvPr>
                <p14:cNvContentPartPr/>
                <p14:nvPr/>
              </p14:nvContentPartPr>
              <p14:xfrm>
                <a:off x="6976494" y="1045825"/>
                <a:ext cx="242280" cy="221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F3ADAF5-7FB0-459C-8F4D-B6B5F7BBE1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7854" y="1037185"/>
                  <a:ext cx="259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7C9EEF1-BC91-4F54-934A-E3AF4859A8FF}"/>
                    </a:ext>
                  </a:extLst>
                </p14:cNvPr>
                <p14:cNvContentPartPr/>
                <p14:nvPr/>
              </p14:nvContentPartPr>
              <p14:xfrm>
                <a:off x="7330734" y="1179025"/>
                <a:ext cx="194040" cy="1544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7C9EEF1-BC91-4F54-934A-E3AF4859A8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21734" y="1170385"/>
                  <a:ext cx="2116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6D62E201-8DD3-4B73-9F3E-48A5FDD74D97}"/>
                  </a:ext>
                </a:extLst>
              </p14:cNvPr>
              <p14:cNvContentPartPr/>
              <p14:nvPr/>
            </p14:nvContentPartPr>
            <p14:xfrm>
              <a:off x="3148254" y="1266145"/>
              <a:ext cx="168120" cy="78264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6D62E201-8DD3-4B73-9F3E-48A5FDD74D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39254" y="1257505"/>
                <a:ext cx="185760" cy="80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o 67">
            <a:extLst>
              <a:ext uri="{FF2B5EF4-FFF2-40B4-BE49-F238E27FC236}">
                <a16:creationId xmlns:a16="http://schemas.microsoft.com/office/drawing/2014/main" id="{A31C2E1A-D48A-4804-AAE9-E48A6C8E47D6}"/>
              </a:ext>
            </a:extLst>
          </p:cNvPr>
          <p:cNvGrpSpPr/>
          <p:nvPr/>
        </p:nvGrpSpPr>
        <p:grpSpPr>
          <a:xfrm>
            <a:off x="1766574" y="2659705"/>
            <a:ext cx="1856520" cy="2551320"/>
            <a:chOff x="1766574" y="2659705"/>
            <a:chExt cx="1856520" cy="25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CF8BE65-EE19-468E-9C4D-3D1931663FDA}"/>
                    </a:ext>
                  </a:extLst>
                </p14:cNvPr>
                <p14:cNvContentPartPr/>
                <p14:nvPr/>
              </p14:nvContentPartPr>
              <p14:xfrm>
                <a:off x="3165174" y="2659705"/>
                <a:ext cx="183600" cy="1141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CF8BE65-EE19-468E-9C4D-3D1931663FD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6174" y="2651065"/>
                  <a:ext cx="201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F746B35-B0E4-45D7-BEC7-767DE08FDB75}"/>
                    </a:ext>
                  </a:extLst>
                </p14:cNvPr>
                <p14:cNvContentPartPr/>
                <p14:nvPr/>
              </p14:nvContentPartPr>
              <p14:xfrm>
                <a:off x="3242214" y="2712265"/>
                <a:ext cx="26640" cy="470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F746B35-B0E4-45D7-BEC7-767DE08FDB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33574" y="2703625"/>
                  <a:ext cx="442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166CD90-6077-4543-ADBC-A3AB726C33F3}"/>
                    </a:ext>
                  </a:extLst>
                </p14:cNvPr>
                <p14:cNvContentPartPr/>
                <p14:nvPr/>
              </p14:nvContentPartPr>
              <p14:xfrm>
                <a:off x="2875374" y="3205465"/>
                <a:ext cx="699120" cy="519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166CD90-6077-4543-ADBC-A3AB726C33F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66734" y="3196465"/>
                  <a:ext cx="7167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EBDAE12-64CE-4AEC-95E4-D680F185C56F}"/>
                    </a:ext>
                  </a:extLst>
                </p14:cNvPr>
                <p14:cNvContentPartPr/>
                <p14:nvPr/>
              </p14:nvContentPartPr>
              <p14:xfrm>
                <a:off x="2701494" y="3570145"/>
                <a:ext cx="28800" cy="173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EBDAE12-64CE-4AEC-95E4-D680F185C5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92494" y="3561505"/>
                  <a:ext cx="4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EADAB4B-803D-43D7-9549-465654133EE8}"/>
                    </a:ext>
                  </a:extLst>
                </p14:cNvPr>
                <p14:cNvContentPartPr/>
                <p14:nvPr/>
              </p14:nvContentPartPr>
              <p14:xfrm>
                <a:off x="2601054" y="3691105"/>
                <a:ext cx="130320" cy="1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EADAB4B-803D-43D7-9549-465654133E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92414" y="3682105"/>
                  <a:ext cx="147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7676AE6-5DA8-4E93-A91B-6053355A3232}"/>
                    </a:ext>
                  </a:extLst>
                </p14:cNvPr>
                <p14:cNvContentPartPr/>
                <p14:nvPr/>
              </p14:nvContentPartPr>
              <p14:xfrm>
                <a:off x="1766574" y="3503905"/>
                <a:ext cx="180000" cy="233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7676AE6-5DA8-4E93-A91B-6053355A32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57574" y="3494905"/>
                  <a:ext cx="197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1BE363B-A2B0-4806-BC81-0BA33A3D949E}"/>
                    </a:ext>
                  </a:extLst>
                </p14:cNvPr>
                <p14:cNvContentPartPr/>
                <p14:nvPr/>
              </p14:nvContentPartPr>
              <p14:xfrm>
                <a:off x="2009934" y="3553225"/>
                <a:ext cx="210960" cy="138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1BE363B-A2B0-4806-BC81-0BA33A3D94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00934" y="3544225"/>
                  <a:ext cx="228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890C0B4-71F8-4094-9975-AA927D74FBA8}"/>
                    </a:ext>
                  </a:extLst>
                </p14:cNvPr>
                <p14:cNvContentPartPr/>
                <p14:nvPr/>
              </p14:nvContentPartPr>
              <p14:xfrm>
                <a:off x="3058254" y="3738265"/>
                <a:ext cx="439200" cy="12448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890C0B4-71F8-4094-9975-AA927D74FB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49254" y="3729265"/>
                  <a:ext cx="45684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6573F51-1F59-4EDD-B46F-FC158CD8F14B}"/>
                    </a:ext>
                  </a:extLst>
                </p14:cNvPr>
                <p14:cNvContentPartPr/>
                <p14:nvPr/>
              </p14:nvContentPartPr>
              <p14:xfrm>
                <a:off x="2057454" y="4577785"/>
                <a:ext cx="145440" cy="2052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6573F51-1F59-4EDD-B46F-FC158CD8F1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48814" y="4569145"/>
                  <a:ext cx="163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739C2BF-6D07-4E94-A6A2-0D9D8FB7432D}"/>
                    </a:ext>
                  </a:extLst>
                </p14:cNvPr>
                <p14:cNvContentPartPr/>
                <p14:nvPr/>
              </p14:nvContentPartPr>
              <p14:xfrm>
                <a:off x="2278134" y="4651585"/>
                <a:ext cx="163440" cy="160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739C2BF-6D07-4E94-A6A2-0D9D8FB743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69494" y="4642585"/>
                  <a:ext cx="181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16233FA-21AC-453C-AAB8-0601B7626BFE}"/>
                    </a:ext>
                  </a:extLst>
                </p14:cNvPr>
                <p14:cNvContentPartPr/>
                <p14:nvPr/>
              </p14:nvContentPartPr>
              <p14:xfrm>
                <a:off x="2434014" y="4615585"/>
                <a:ext cx="220320" cy="219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16233FA-21AC-453C-AAB8-0601B7626B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25374" y="4606585"/>
                  <a:ext cx="237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989C57D-A587-4C2E-94EC-1E16B6AF93CD}"/>
                    </a:ext>
                  </a:extLst>
                </p14:cNvPr>
                <p14:cNvContentPartPr/>
                <p14:nvPr/>
              </p14:nvContentPartPr>
              <p14:xfrm>
                <a:off x="2676294" y="4717465"/>
                <a:ext cx="230760" cy="1566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989C57D-A587-4C2E-94EC-1E16B6AF93C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67294" y="4708465"/>
                  <a:ext cx="248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8D8A5DE-EE6F-46C3-ADDF-E1BB3DA1A6C9}"/>
                    </a:ext>
                  </a:extLst>
                </p14:cNvPr>
                <p14:cNvContentPartPr/>
                <p14:nvPr/>
              </p14:nvContentPartPr>
              <p14:xfrm>
                <a:off x="3074094" y="5017345"/>
                <a:ext cx="549000" cy="15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8D8A5DE-EE6F-46C3-ADDF-E1BB3DA1A6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65094" y="5008705"/>
                  <a:ext cx="566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9362DCC-C146-4631-BCCC-EDD70A29A27E}"/>
                    </a:ext>
                  </a:extLst>
                </p14:cNvPr>
                <p14:cNvContentPartPr/>
                <p14:nvPr/>
              </p14:nvContentPartPr>
              <p14:xfrm>
                <a:off x="2998134" y="5058385"/>
                <a:ext cx="266400" cy="1526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9362DCC-C146-4631-BCCC-EDD70A29A2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9494" y="5049385"/>
                  <a:ext cx="28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BF83476-E5B1-451D-86D3-F731A7BD781B}"/>
                    </a:ext>
                  </a:extLst>
                </p14:cNvPr>
                <p14:cNvContentPartPr/>
                <p14:nvPr/>
              </p14:nvContentPartPr>
              <p14:xfrm>
                <a:off x="3150414" y="5052985"/>
                <a:ext cx="269280" cy="1551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BF83476-E5B1-451D-86D3-F731A7BD78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41774" y="5043985"/>
                  <a:ext cx="28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3AD37E6-CEBD-4C4B-B6D8-7810D06E8653}"/>
                    </a:ext>
                  </a:extLst>
                </p14:cNvPr>
                <p14:cNvContentPartPr/>
                <p14:nvPr/>
              </p14:nvContentPartPr>
              <p14:xfrm>
                <a:off x="3307374" y="5078545"/>
                <a:ext cx="170640" cy="1116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3AD37E6-CEBD-4C4B-B6D8-7810D06E86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98734" y="5069545"/>
                  <a:ext cx="18828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4A98F1B1-14D8-46F9-84B1-7295F27A91D5}"/>
                  </a:ext>
                </a:extLst>
              </p14:cNvPr>
              <p14:cNvContentPartPr/>
              <p14:nvPr/>
            </p14:nvContentPartPr>
            <p14:xfrm>
              <a:off x="5297094" y="1348225"/>
              <a:ext cx="127080" cy="56196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4A98F1B1-14D8-46F9-84B1-7295F27A91D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88454" y="1339585"/>
                <a:ext cx="144720" cy="57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upo 86">
            <a:extLst>
              <a:ext uri="{FF2B5EF4-FFF2-40B4-BE49-F238E27FC236}">
                <a16:creationId xmlns:a16="http://schemas.microsoft.com/office/drawing/2014/main" id="{16AA935E-84AE-4D7A-A2B5-DC6C715D493E}"/>
              </a:ext>
            </a:extLst>
          </p:cNvPr>
          <p:cNvGrpSpPr/>
          <p:nvPr/>
        </p:nvGrpSpPr>
        <p:grpSpPr>
          <a:xfrm>
            <a:off x="4347414" y="2685625"/>
            <a:ext cx="2255040" cy="2524680"/>
            <a:chOff x="4347414" y="2685625"/>
            <a:chExt cx="2255040" cy="252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C05BF5D-8F33-4356-B41C-C5EA69287EB0}"/>
                    </a:ext>
                  </a:extLst>
                </p14:cNvPr>
                <p14:cNvContentPartPr/>
                <p14:nvPr/>
              </p14:nvContentPartPr>
              <p14:xfrm>
                <a:off x="5269014" y="2685625"/>
                <a:ext cx="151560" cy="92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C05BF5D-8F33-4356-B41C-C5EA69287E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60374" y="2676985"/>
                  <a:ext cx="169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5D3BF99-C66B-4412-BCF5-04A8DCD8621A}"/>
                    </a:ext>
                  </a:extLst>
                </p14:cNvPr>
                <p14:cNvContentPartPr/>
                <p14:nvPr/>
              </p14:nvContentPartPr>
              <p14:xfrm>
                <a:off x="5315094" y="2775265"/>
                <a:ext cx="73080" cy="582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5D3BF99-C66B-4412-BCF5-04A8DCD862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06094" y="2766625"/>
                  <a:ext cx="907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251FDAC-8E78-45A6-A589-58DBB0085567}"/>
                    </a:ext>
                  </a:extLst>
                </p14:cNvPr>
                <p14:cNvContentPartPr/>
                <p14:nvPr/>
              </p14:nvContentPartPr>
              <p14:xfrm>
                <a:off x="5084334" y="3391585"/>
                <a:ext cx="582120" cy="4226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251FDAC-8E78-45A6-A589-58DBB00855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75694" y="3382585"/>
                  <a:ext cx="599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007B237-94A3-4F16-B8FB-3F31FE60E64A}"/>
                    </a:ext>
                  </a:extLst>
                </p14:cNvPr>
                <p14:cNvContentPartPr/>
                <p14:nvPr/>
              </p14:nvContentPartPr>
              <p14:xfrm>
                <a:off x="4933494" y="3021145"/>
                <a:ext cx="27360" cy="1958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007B237-94A3-4F16-B8FB-3F31FE60E6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24494" y="3012145"/>
                  <a:ext cx="45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DA4A66D8-55C2-414F-AA80-9AC5EDAC9F8C}"/>
                    </a:ext>
                  </a:extLst>
                </p14:cNvPr>
                <p14:cNvContentPartPr/>
                <p14:nvPr/>
              </p14:nvContentPartPr>
              <p14:xfrm>
                <a:off x="4843854" y="3147145"/>
                <a:ext cx="247320" cy="133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DA4A66D8-55C2-414F-AA80-9AC5EDAC9F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35214" y="3138505"/>
                  <a:ext cx="264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C0A88FC-44CD-4864-9E97-532938A2D1FD}"/>
                    </a:ext>
                  </a:extLst>
                </p14:cNvPr>
                <p14:cNvContentPartPr/>
                <p14:nvPr/>
              </p14:nvContentPartPr>
              <p14:xfrm>
                <a:off x="4347414" y="3500665"/>
                <a:ext cx="244800" cy="240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C0A88FC-44CD-4864-9E97-532938A2D1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38414" y="3492025"/>
                  <a:ext cx="262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21E5296-D3FF-4447-BABC-B46B93F082F0}"/>
                    </a:ext>
                  </a:extLst>
                </p14:cNvPr>
                <p14:cNvContentPartPr/>
                <p14:nvPr/>
              </p14:nvContentPartPr>
              <p14:xfrm>
                <a:off x="4528854" y="3591385"/>
                <a:ext cx="250920" cy="127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21E5296-D3FF-4447-BABC-B46B93F082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19854" y="3582745"/>
                  <a:ext cx="268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9ADCD25-4661-4D24-B7C3-061E1A64FC3F}"/>
                    </a:ext>
                  </a:extLst>
                </p14:cNvPr>
                <p14:cNvContentPartPr/>
                <p14:nvPr/>
              </p14:nvContentPartPr>
              <p14:xfrm>
                <a:off x="5161014" y="3847345"/>
                <a:ext cx="343800" cy="1047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9ADCD25-4661-4D24-B7C3-061E1A64FC3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52014" y="3838345"/>
                  <a:ext cx="36144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CE468B4-4943-4725-A6EA-FF51EBFB96E8}"/>
                    </a:ext>
                  </a:extLst>
                </p14:cNvPr>
                <p14:cNvContentPartPr/>
                <p14:nvPr/>
              </p14:nvContentPartPr>
              <p14:xfrm>
                <a:off x="5056974" y="4959025"/>
                <a:ext cx="643320" cy="504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CE468B4-4943-4725-A6EA-FF51EBFB96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47974" y="4950025"/>
                  <a:ext cx="660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5005418-CE45-49D7-B1DF-D07916A53060}"/>
                    </a:ext>
                  </a:extLst>
                </p14:cNvPr>
                <p14:cNvContentPartPr/>
                <p14:nvPr/>
              </p14:nvContentPartPr>
              <p14:xfrm>
                <a:off x="5008374" y="5022025"/>
                <a:ext cx="322560" cy="1882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5005418-CE45-49D7-B1DF-D07916A530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99374" y="5013025"/>
                  <a:ext cx="340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2360E2D-1A60-4F69-BC85-AD74F42D0792}"/>
                    </a:ext>
                  </a:extLst>
                </p14:cNvPr>
                <p14:cNvContentPartPr/>
                <p14:nvPr/>
              </p14:nvContentPartPr>
              <p14:xfrm>
                <a:off x="5214294" y="5014465"/>
                <a:ext cx="252000" cy="1724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2360E2D-1A60-4F69-BC85-AD74F42D079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05654" y="5005825"/>
                  <a:ext cx="26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1D77866-52E1-4E5E-BD8D-EB088DC90DC6}"/>
                    </a:ext>
                  </a:extLst>
                </p14:cNvPr>
                <p14:cNvContentPartPr/>
                <p14:nvPr/>
              </p14:nvContentPartPr>
              <p14:xfrm>
                <a:off x="5327694" y="5046505"/>
                <a:ext cx="208800" cy="1623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1D77866-52E1-4E5E-BD8D-EB088DC90D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18694" y="5037505"/>
                  <a:ext cx="22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B21AF1A-D535-4225-AA4B-2E4C499A5C20}"/>
                    </a:ext>
                  </a:extLst>
                </p14:cNvPr>
                <p14:cNvContentPartPr/>
                <p14:nvPr/>
              </p14:nvContentPartPr>
              <p14:xfrm>
                <a:off x="5703894" y="4439905"/>
                <a:ext cx="25560" cy="1785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B21AF1A-D535-4225-AA4B-2E4C499A5C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94894" y="4430905"/>
                  <a:ext cx="43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56FB01D-9996-43BD-9F19-D38283B6FD1D}"/>
                    </a:ext>
                  </a:extLst>
                </p14:cNvPr>
                <p14:cNvContentPartPr/>
                <p14:nvPr/>
              </p14:nvContentPartPr>
              <p14:xfrm>
                <a:off x="5795334" y="4483105"/>
                <a:ext cx="133920" cy="1422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56FB01D-9996-43BD-9F19-D38283B6FD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86694" y="4474105"/>
                  <a:ext cx="151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463C842-64E3-44CB-8DC5-4F5F818CCD4B}"/>
                    </a:ext>
                  </a:extLst>
                </p14:cNvPr>
                <p14:cNvContentPartPr/>
                <p14:nvPr/>
              </p14:nvContentPartPr>
              <p14:xfrm>
                <a:off x="6001614" y="4373665"/>
                <a:ext cx="226440" cy="2188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463C842-64E3-44CB-8DC5-4F5F818CCD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92974" y="4365025"/>
                  <a:ext cx="244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3B7DB0C-1E40-416F-98ED-0EAC50C4C469}"/>
                    </a:ext>
                  </a:extLst>
                </p14:cNvPr>
                <p14:cNvContentPartPr/>
                <p14:nvPr/>
              </p14:nvContentPartPr>
              <p14:xfrm>
                <a:off x="6312654" y="4391305"/>
                <a:ext cx="289800" cy="187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3B7DB0C-1E40-416F-98ED-0EAC50C4C46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04014" y="4382665"/>
                  <a:ext cx="30744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4E9F33DE-1743-4091-9E74-426FABCB6CF0}"/>
                  </a:ext>
                </a:extLst>
              </p14:cNvPr>
              <p14:cNvContentPartPr/>
              <p14:nvPr/>
            </p14:nvContentPartPr>
            <p14:xfrm>
              <a:off x="599094" y="324025"/>
              <a:ext cx="189360" cy="26100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4E9F33DE-1743-4091-9E74-426FABCB6CF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0094" y="315025"/>
                <a:ext cx="2070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F237F32C-ADA9-4677-9FCD-AADEF0B9CA1D}"/>
                  </a:ext>
                </a:extLst>
              </p14:cNvPr>
              <p14:cNvContentPartPr/>
              <p14:nvPr/>
            </p14:nvContentPartPr>
            <p14:xfrm>
              <a:off x="2565414" y="341665"/>
              <a:ext cx="320760" cy="19224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F237F32C-ADA9-4677-9FCD-AADEF0B9CA1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556414" y="332665"/>
                <a:ext cx="338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D5C649C0-B6B3-42BD-90CF-43EB137FE6A1}"/>
                  </a:ext>
                </a:extLst>
              </p14:cNvPr>
              <p14:cNvContentPartPr/>
              <p14:nvPr/>
            </p14:nvContentPartPr>
            <p14:xfrm>
              <a:off x="4509414" y="331945"/>
              <a:ext cx="251280" cy="17460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D5C649C0-B6B3-42BD-90CF-43EB137FE6A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00774" y="322945"/>
                <a:ext cx="2689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AE8C7FC7-A8DC-45F0-8793-C6490256BD77}"/>
                  </a:ext>
                </a:extLst>
              </p14:cNvPr>
              <p14:cNvContentPartPr/>
              <p14:nvPr/>
            </p14:nvContentPartPr>
            <p14:xfrm>
              <a:off x="4757094" y="286585"/>
              <a:ext cx="409320" cy="21312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AE8C7FC7-A8DC-45F0-8793-C6490256BD7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48454" y="277945"/>
                <a:ext cx="426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40F8DE80-A8A2-4DBE-A49C-F3C468C238CD}"/>
                  </a:ext>
                </a:extLst>
              </p14:cNvPr>
              <p14:cNvContentPartPr/>
              <p14:nvPr/>
            </p14:nvContentPartPr>
            <p14:xfrm>
              <a:off x="3184974" y="2001985"/>
              <a:ext cx="65160" cy="70524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40F8DE80-A8A2-4DBE-A49C-F3C468C238C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75974" y="1992985"/>
                <a:ext cx="8280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C7C09BCB-987F-4598-A460-A5DDCFDEE838}"/>
                  </a:ext>
                </a:extLst>
              </p14:cNvPr>
              <p14:cNvContentPartPr/>
              <p14:nvPr/>
            </p14:nvContentPartPr>
            <p14:xfrm>
              <a:off x="5303214" y="1892545"/>
              <a:ext cx="23040" cy="84960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C7C09BCB-987F-4598-A460-A5DDCFDEE8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294574" y="1883545"/>
                <a:ext cx="40680" cy="86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o 94">
            <a:extLst>
              <a:ext uri="{FF2B5EF4-FFF2-40B4-BE49-F238E27FC236}">
                <a16:creationId xmlns:a16="http://schemas.microsoft.com/office/drawing/2014/main" id="{5F36B3BF-AE79-42E2-9F32-8700385AF2D7}"/>
              </a:ext>
            </a:extLst>
          </p:cNvPr>
          <p:cNvGrpSpPr/>
          <p:nvPr/>
        </p:nvGrpSpPr>
        <p:grpSpPr>
          <a:xfrm>
            <a:off x="3116934" y="2203585"/>
            <a:ext cx="914400" cy="276480"/>
            <a:chOff x="3116934" y="2203585"/>
            <a:chExt cx="91440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DA6CC84F-D8FE-4210-B651-870FDFE24370}"/>
                    </a:ext>
                  </a:extLst>
                </p14:cNvPr>
                <p14:cNvContentPartPr/>
                <p14:nvPr/>
              </p14:nvContentPartPr>
              <p14:xfrm>
                <a:off x="3116934" y="2203585"/>
                <a:ext cx="184680" cy="1422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DA6CC84F-D8FE-4210-B651-870FDFE243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07934" y="2194585"/>
                  <a:ext cx="202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57FFC552-CF46-4DCA-8858-BCFC9896B33F}"/>
                    </a:ext>
                  </a:extLst>
                </p14:cNvPr>
                <p14:cNvContentPartPr/>
                <p14:nvPr/>
              </p14:nvContentPartPr>
              <p14:xfrm>
                <a:off x="3478014" y="2212225"/>
                <a:ext cx="213120" cy="1641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57FFC552-CF46-4DCA-8858-BCFC9896B3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69014" y="2203225"/>
                  <a:ext cx="230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3C71BCC9-5006-406E-A1FE-FFDE9D84A48B}"/>
                    </a:ext>
                  </a:extLst>
                </p14:cNvPr>
                <p14:cNvContentPartPr/>
                <p14:nvPr/>
              </p14:nvContentPartPr>
              <p14:xfrm>
                <a:off x="3806694" y="2305105"/>
                <a:ext cx="27000" cy="810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3C71BCC9-5006-406E-A1FE-FFDE9D84A48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97694" y="2296465"/>
                  <a:ext cx="44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3398E7DC-5328-4031-9877-2A93347BDEFB}"/>
                    </a:ext>
                  </a:extLst>
                </p14:cNvPr>
                <p14:cNvContentPartPr/>
                <p14:nvPr/>
              </p14:nvContentPartPr>
              <p14:xfrm>
                <a:off x="3715254" y="2289985"/>
                <a:ext cx="234000" cy="1422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3398E7DC-5328-4031-9877-2A93347BDE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06254" y="2281345"/>
                  <a:ext cx="251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C8E988C9-7A74-44F2-BBBA-4FFBB3A7F136}"/>
                    </a:ext>
                  </a:extLst>
                </p14:cNvPr>
                <p14:cNvContentPartPr/>
                <p14:nvPr/>
              </p14:nvContentPartPr>
              <p14:xfrm>
                <a:off x="4003254" y="2374945"/>
                <a:ext cx="28080" cy="1051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C8E988C9-7A74-44F2-BBBA-4FFBB3A7F13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94614" y="2365945"/>
                  <a:ext cx="4572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D737EE44-85E7-4E73-B043-AC70B5C7D6B8}"/>
                  </a:ext>
                </a:extLst>
              </p14:cNvPr>
              <p14:cNvContentPartPr/>
              <p14:nvPr/>
            </p14:nvContentPartPr>
            <p14:xfrm>
              <a:off x="5148414" y="2226985"/>
              <a:ext cx="219240" cy="16020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D737EE44-85E7-4E73-B043-AC70B5C7D6B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39414" y="2217985"/>
                <a:ext cx="2368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07C6019D-C09A-4AB3-A5E5-2681CEBE96B2}"/>
                  </a:ext>
                </a:extLst>
              </p14:cNvPr>
              <p14:cNvContentPartPr/>
              <p14:nvPr/>
            </p14:nvContentPartPr>
            <p14:xfrm>
              <a:off x="5590854" y="2139145"/>
              <a:ext cx="240480" cy="23544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07C6019D-C09A-4AB3-A5E5-2681CEBE96B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82214" y="2130505"/>
                <a:ext cx="2581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B98B2C96-A01D-4328-BB39-139B22150BB6}"/>
                  </a:ext>
                </a:extLst>
              </p14:cNvPr>
              <p14:cNvContentPartPr/>
              <p14:nvPr/>
            </p14:nvContentPartPr>
            <p14:xfrm>
              <a:off x="5917374" y="2330305"/>
              <a:ext cx="47880" cy="10044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B98B2C96-A01D-4328-BB39-139B22150BB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908374" y="2321305"/>
                <a:ext cx="655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CED0B25A-ED60-456E-98D4-FD556270EF9B}"/>
                  </a:ext>
                </a:extLst>
              </p14:cNvPr>
              <p14:cNvContentPartPr/>
              <p14:nvPr/>
            </p14:nvContentPartPr>
            <p14:xfrm>
              <a:off x="5898294" y="2334985"/>
              <a:ext cx="268200" cy="13716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CED0B25A-ED60-456E-98D4-FD556270EF9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89294" y="2326345"/>
                <a:ext cx="285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223FFCD3-995D-404B-A52A-EF1CC3141AC0}"/>
                  </a:ext>
                </a:extLst>
              </p14:cNvPr>
              <p14:cNvContentPartPr/>
              <p14:nvPr/>
            </p14:nvContentPartPr>
            <p14:xfrm>
              <a:off x="6203574" y="2427505"/>
              <a:ext cx="205560" cy="15948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223FFCD3-995D-404B-A52A-EF1CC3141AC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94934" y="2418505"/>
                <a:ext cx="223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5F04CD3D-4CC9-4D77-B9C2-9205CB1DCF54}"/>
                  </a:ext>
                </a:extLst>
              </p14:cNvPr>
              <p14:cNvContentPartPr/>
              <p14:nvPr/>
            </p14:nvContentPartPr>
            <p14:xfrm>
              <a:off x="2658294" y="1132945"/>
              <a:ext cx="160920" cy="36468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5F04CD3D-4CC9-4D77-B9C2-9205CB1DCF5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649654" y="1123945"/>
                <a:ext cx="1785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D9D77BB4-1AAB-4F6A-82AE-779FE3E83A17}"/>
                  </a:ext>
                </a:extLst>
              </p14:cNvPr>
              <p14:cNvContentPartPr/>
              <p14:nvPr/>
            </p14:nvContentPartPr>
            <p14:xfrm>
              <a:off x="4116294" y="1111705"/>
              <a:ext cx="220680" cy="36252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D9D77BB4-1AAB-4F6A-82AE-779FE3E83A1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107294" y="1103065"/>
                <a:ext cx="23832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upo 117">
            <a:extLst>
              <a:ext uri="{FF2B5EF4-FFF2-40B4-BE49-F238E27FC236}">
                <a16:creationId xmlns:a16="http://schemas.microsoft.com/office/drawing/2014/main" id="{DB37988E-A9E5-4224-B519-611AF9EC5825}"/>
              </a:ext>
            </a:extLst>
          </p:cNvPr>
          <p:cNvGrpSpPr/>
          <p:nvPr/>
        </p:nvGrpSpPr>
        <p:grpSpPr>
          <a:xfrm>
            <a:off x="7456374" y="1768705"/>
            <a:ext cx="2662560" cy="380160"/>
            <a:chOff x="7456374" y="1768705"/>
            <a:chExt cx="2662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6CF96813-33F5-4AC9-BAC4-A666B871805B}"/>
                    </a:ext>
                  </a:extLst>
                </p14:cNvPr>
                <p14:cNvContentPartPr/>
                <p14:nvPr/>
              </p14:nvContentPartPr>
              <p14:xfrm>
                <a:off x="7456374" y="1953025"/>
                <a:ext cx="192240" cy="298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6CF96813-33F5-4AC9-BAC4-A666B87180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47734" y="1944025"/>
                  <a:ext cx="209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A3F368C5-BDB0-4A85-8A19-C338A87A1828}"/>
                    </a:ext>
                  </a:extLst>
                </p14:cNvPr>
                <p14:cNvContentPartPr/>
                <p14:nvPr/>
              </p14:nvContentPartPr>
              <p14:xfrm>
                <a:off x="7775334" y="1841785"/>
                <a:ext cx="212400" cy="246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A3F368C5-BDB0-4A85-8A19-C338A87A18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66694" y="1833145"/>
                  <a:ext cx="230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3087E53A-91E5-419D-92B2-76D684FD18DF}"/>
                    </a:ext>
                  </a:extLst>
                </p14:cNvPr>
                <p14:cNvContentPartPr/>
                <p14:nvPr/>
              </p14:nvContentPartPr>
              <p14:xfrm>
                <a:off x="8198334" y="1973185"/>
                <a:ext cx="189720" cy="216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3087E53A-91E5-419D-92B2-76D684FD18D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89694" y="1964185"/>
                  <a:ext cx="207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A1A15B3-E16D-4BE5-8C8A-086AA07160E9}"/>
                    </a:ext>
                  </a:extLst>
                </p14:cNvPr>
                <p14:cNvContentPartPr/>
                <p14:nvPr/>
              </p14:nvContentPartPr>
              <p14:xfrm>
                <a:off x="8582094" y="1768705"/>
                <a:ext cx="196200" cy="3031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A1A15B3-E16D-4BE5-8C8A-086AA07160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73094" y="1760065"/>
                  <a:ext cx="213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B3903CDC-94C7-4A9A-9B0E-BB2ABE31222F}"/>
                    </a:ext>
                  </a:extLst>
                </p14:cNvPr>
                <p14:cNvContentPartPr/>
                <p14:nvPr/>
              </p14:nvContentPartPr>
              <p14:xfrm>
                <a:off x="8889894" y="1982185"/>
                <a:ext cx="18000" cy="896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B3903CDC-94C7-4A9A-9B0E-BB2ABE3122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81254" y="1973185"/>
                  <a:ext cx="35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1FDE7A7C-907F-473A-9464-9E6FA0CB4563}"/>
                    </a:ext>
                  </a:extLst>
                </p14:cNvPr>
                <p14:cNvContentPartPr/>
                <p14:nvPr/>
              </p14:nvContentPartPr>
              <p14:xfrm>
                <a:off x="8791614" y="1940065"/>
                <a:ext cx="267120" cy="1440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1FDE7A7C-907F-473A-9464-9E6FA0CB45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82614" y="1931065"/>
                  <a:ext cx="284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D01440AD-664B-494E-AF39-BCC0952C65B4}"/>
                    </a:ext>
                  </a:extLst>
                </p14:cNvPr>
                <p14:cNvContentPartPr/>
                <p14:nvPr/>
              </p14:nvContentPartPr>
              <p14:xfrm>
                <a:off x="9047934" y="2038345"/>
                <a:ext cx="43200" cy="1105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D01440AD-664B-494E-AF39-BCC0952C65B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38934" y="2029345"/>
                  <a:ext cx="60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0E758978-E9FD-4C30-AB6F-1951C06356BF}"/>
                    </a:ext>
                  </a:extLst>
                </p14:cNvPr>
                <p14:cNvContentPartPr/>
                <p14:nvPr/>
              </p14:nvContentPartPr>
              <p14:xfrm>
                <a:off x="9186534" y="1990825"/>
                <a:ext cx="42120" cy="381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0E758978-E9FD-4C30-AB6F-1951C06356B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77534" y="1982185"/>
                  <a:ext cx="59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23F335B8-F3DC-497D-8FA0-8A1F8D807BC2}"/>
                    </a:ext>
                  </a:extLst>
                </p14:cNvPr>
                <p14:cNvContentPartPr/>
                <p14:nvPr/>
              </p14:nvContentPartPr>
              <p14:xfrm>
                <a:off x="9326214" y="1781305"/>
                <a:ext cx="19800" cy="1969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23F335B8-F3DC-497D-8FA0-8A1F8D807B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17574" y="1772305"/>
                  <a:ext cx="3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6FDAAAF2-3503-4AE9-9744-ABD1A6D72F48}"/>
                    </a:ext>
                  </a:extLst>
                </p14:cNvPr>
                <p14:cNvContentPartPr/>
                <p14:nvPr/>
              </p14:nvContentPartPr>
              <p14:xfrm>
                <a:off x="9408294" y="1836745"/>
                <a:ext cx="104040" cy="1702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6FDAAAF2-3503-4AE9-9744-ABD1A6D72F4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99294" y="1828105"/>
                  <a:ext cx="121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31458B7-9E39-4248-A9E9-19147A9940F2}"/>
                    </a:ext>
                  </a:extLst>
                </p14:cNvPr>
                <p14:cNvContentPartPr/>
                <p14:nvPr/>
              </p14:nvContentPartPr>
              <p14:xfrm>
                <a:off x="9578214" y="1773025"/>
                <a:ext cx="223200" cy="2466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831458B7-9E39-4248-A9E9-19147A9940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69214" y="1764025"/>
                  <a:ext cx="240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56ABBAFE-26C8-4799-8427-57296B351C9F}"/>
                    </a:ext>
                  </a:extLst>
                </p14:cNvPr>
                <p14:cNvContentPartPr/>
                <p14:nvPr/>
              </p14:nvContentPartPr>
              <p14:xfrm>
                <a:off x="9959814" y="1883185"/>
                <a:ext cx="159120" cy="180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56ABBAFE-26C8-4799-8427-57296B351C9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50814" y="1874185"/>
                  <a:ext cx="176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19336122-2999-4845-A9B7-DF28FEE606DE}"/>
                    </a:ext>
                  </a:extLst>
                </p14:cNvPr>
                <p14:cNvContentPartPr/>
                <p14:nvPr/>
              </p14:nvContentPartPr>
              <p14:xfrm>
                <a:off x="9952614" y="1962025"/>
                <a:ext cx="118440" cy="360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19336122-2999-4845-A9B7-DF28FEE606D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43614" y="1953025"/>
                  <a:ext cx="13608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D8B29B43-B937-4EF2-A255-AB9672547AA2}"/>
                  </a:ext>
                </a:extLst>
              </p14:cNvPr>
              <p14:cNvContentPartPr/>
              <p14:nvPr/>
            </p14:nvContentPartPr>
            <p14:xfrm>
              <a:off x="10351134" y="1730545"/>
              <a:ext cx="243720" cy="24012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D8B29B43-B937-4EF2-A255-AB9672547AA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342134" y="1721905"/>
                <a:ext cx="261360" cy="2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690D4236-AF81-46E5-A163-E3B7E4B94A03}"/>
              </a:ext>
            </a:extLst>
          </p:cNvPr>
          <p:cNvGrpSpPr/>
          <p:nvPr/>
        </p:nvGrpSpPr>
        <p:grpSpPr>
          <a:xfrm>
            <a:off x="10807254" y="1595185"/>
            <a:ext cx="1260360" cy="417240"/>
            <a:chOff x="10807254" y="1595185"/>
            <a:chExt cx="126036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250F33C-47F7-4528-9073-15C1C9C13852}"/>
                    </a:ext>
                  </a:extLst>
                </p14:cNvPr>
                <p14:cNvContentPartPr/>
                <p14:nvPr/>
              </p14:nvContentPartPr>
              <p14:xfrm>
                <a:off x="10877454" y="1735945"/>
                <a:ext cx="11880" cy="1638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250F33C-47F7-4528-9073-15C1C9C1385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68454" y="1726945"/>
                  <a:ext cx="29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9ACEE150-1231-49EA-916D-BCE453CB3508}"/>
                    </a:ext>
                  </a:extLst>
                </p14:cNvPr>
                <p14:cNvContentPartPr/>
                <p14:nvPr/>
              </p14:nvContentPartPr>
              <p14:xfrm>
                <a:off x="10807254" y="1854025"/>
                <a:ext cx="183240" cy="252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9ACEE150-1231-49EA-916D-BCE453CB35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98254" y="1845025"/>
                  <a:ext cx="200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ACE0E0B-FEEC-4A20-9FB5-57F46DB2CCD6}"/>
                    </a:ext>
                  </a:extLst>
                </p14:cNvPr>
                <p14:cNvContentPartPr/>
                <p14:nvPr/>
              </p14:nvContentPartPr>
              <p14:xfrm>
                <a:off x="11057454" y="1643425"/>
                <a:ext cx="267480" cy="3006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ACE0E0B-FEEC-4A20-9FB5-57F46DB2CCD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048454" y="1634785"/>
                  <a:ext cx="285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14D97C1-FE69-4666-AF30-68644DAFC43F}"/>
                    </a:ext>
                  </a:extLst>
                </p14:cNvPr>
                <p14:cNvContentPartPr/>
                <p14:nvPr/>
              </p14:nvContentPartPr>
              <p14:xfrm>
                <a:off x="11422854" y="1845745"/>
                <a:ext cx="23760" cy="1008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14D97C1-FE69-4666-AF30-68644DAFC43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14214" y="1836745"/>
                  <a:ext cx="41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DC015A3-ADDA-4162-AEF2-878FEC39524F}"/>
                    </a:ext>
                  </a:extLst>
                </p14:cNvPr>
                <p14:cNvContentPartPr/>
                <p14:nvPr/>
              </p14:nvContentPartPr>
              <p14:xfrm>
                <a:off x="11332854" y="1801465"/>
                <a:ext cx="205920" cy="1645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DC015A3-ADDA-4162-AEF2-878FEC39524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23854" y="1792465"/>
                  <a:ext cx="223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39B14507-3646-419C-B9F8-57A339B4D455}"/>
                    </a:ext>
                  </a:extLst>
                </p14:cNvPr>
                <p14:cNvContentPartPr/>
                <p14:nvPr/>
              </p14:nvContentPartPr>
              <p14:xfrm>
                <a:off x="11481534" y="1899745"/>
                <a:ext cx="175320" cy="1126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39B14507-3646-419C-B9F8-57A339B4D45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72894" y="1890745"/>
                  <a:ext cx="192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DAF2A05-520C-404E-8E21-79F45B9DB1C1}"/>
                    </a:ext>
                  </a:extLst>
                </p14:cNvPr>
                <p14:cNvContentPartPr/>
                <p14:nvPr/>
              </p14:nvContentPartPr>
              <p14:xfrm>
                <a:off x="11713374" y="1618945"/>
                <a:ext cx="15120" cy="2289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DAF2A05-520C-404E-8E21-79F45B9DB1C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04374" y="1609945"/>
                  <a:ext cx="32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9510D65C-E366-4A98-8ED0-10D90CAA8B0F}"/>
                    </a:ext>
                  </a:extLst>
                </p14:cNvPr>
                <p14:cNvContentPartPr/>
                <p14:nvPr/>
              </p14:nvContentPartPr>
              <p14:xfrm>
                <a:off x="11740014" y="1680865"/>
                <a:ext cx="105120" cy="1641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9510D65C-E366-4A98-8ED0-10D90CAA8B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31014" y="1671865"/>
                  <a:ext cx="122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0EB3C9BD-96CE-4878-8ED3-DCF2E91974A1}"/>
                    </a:ext>
                  </a:extLst>
                </p14:cNvPr>
                <p14:cNvContentPartPr/>
                <p14:nvPr/>
              </p14:nvContentPartPr>
              <p14:xfrm>
                <a:off x="11886894" y="1595185"/>
                <a:ext cx="180720" cy="2574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0EB3C9BD-96CE-4878-8ED3-DCF2E91974A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877894" y="1586545"/>
                  <a:ext cx="1983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DC3C9693-9563-4E22-8188-073EC00299D5}"/>
              </a:ext>
            </a:extLst>
          </p:cNvPr>
          <p:cNvGrpSpPr/>
          <p:nvPr/>
        </p:nvGrpSpPr>
        <p:grpSpPr>
          <a:xfrm>
            <a:off x="7552854" y="3019345"/>
            <a:ext cx="712080" cy="476640"/>
            <a:chOff x="7552854" y="3019345"/>
            <a:chExt cx="71208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0C3996EC-B49F-4D53-902A-4E0657974C6A}"/>
                    </a:ext>
                  </a:extLst>
                </p14:cNvPr>
                <p14:cNvContentPartPr/>
                <p14:nvPr/>
              </p14:nvContentPartPr>
              <p14:xfrm>
                <a:off x="7552854" y="3019345"/>
                <a:ext cx="317160" cy="3247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0C3996EC-B49F-4D53-902A-4E0657974C6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44214" y="3010345"/>
                  <a:ext cx="334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0FD850A-8DD9-48F4-8771-3666CDBE9AF0}"/>
                    </a:ext>
                  </a:extLst>
                </p14:cNvPr>
                <p14:cNvContentPartPr/>
                <p14:nvPr/>
              </p14:nvContentPartPr>
              <p14:xfrm>
                <a:off x="7992054" y="3250825"/>
                <a:ext cx="37080" cy="1238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0FD850A-8DD9-48F4-8771-3666CDBE9AF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83414" y="3242185"/>
                  <a:ext cx="54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C46244D-4117-4B35-A564-2D756AB4FEE1}"/>
                    </a:ext>
                  </a:extLst>
                </p14:cNvPr>
                <p14:cNvContentPartPr/>
                <p14:nvPr/>
              </p14:nvContentPartPr>
              <p14:xfrm>
                <a:off x="7888374" y="3229585"/>
                <a:ext cx="257400" cy="1602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C46244D-4117-4B35-A564-2D756AB4FE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79734" y="3220585"/>
                  <a:ext cx="275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8061C30-9B2F-4F83-8053-2397928EC8D1}"/>
                    </a:ext>
                  </a:extLst>
                </p14:cNvPr>
                <p14:cNvContentPartPr/>
                <p14:nvPr/>
              </p14:nvContentPartPr>
              <p14:xfrm>
                <a:off x="8235414" y="3345505"/>
                <a:ext cx="29520" cy="1504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8061C30-9B2F-4F83-8053-2397928EC8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26774" y="3336505"/>
                  <a:ext cx="471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B3E2D378-FEC0-4D6E-8419-D2466A4E2690}"/>
              </a:ext>
            </a:extLst>
          </p:cNvPr>
          <p:cNvGrpSpPr/>
          <p:nvPr/>
        </p:nvGrpSpPr>
        <p:grpSpPr>
          <a:xfrm>
            <a:off x="8430894" y="3039505"/>
            <a:ext cx="1420920" cy="380520"/>
            <a:chOff x="8430894" y="3039505"/>
            <a:chExt cx="142092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D6B85E0-565A-44DD-A73A-64B0728AAE33}"/>
                    </a:ext>
                  </a:extLst>
                </p14:cNvPr>
                <p14:cNvContentPartPr/>
                <p14:nvPr/>
              </p14:nvContentPartPr>
              <p14:xfrm>
                <a:off x="8491014" y="3124105"/>
                <a:ext cx="52920" cy="2116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D6B85E0-565A-44DD-A73A-64B0728AAE3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82374" y="3115105"/>
                  <a:ext cx="70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1CA403BD-F331-4668-A504-78D8DFC900A1}"/>
                    </a:ext>
                  </a:extLst>
                </p14:cNvPr>
                <p14:cNvContentPartPr/>
                <p14:nvPr/>
              </p14:nvContentPartPr>
              <p14:xfrm>
                <a:off x="8430894" y="3245425"/>
                <a:ext cx="210240" cy="442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1CA403BD-F331-4668-A504-78D8DFC900A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21894" y="3236785"/>
                  <a:ext cx="227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9F5DBE35-BC7C-479F-8F86-BE1ACA661773}"/>
                    </a:ext>
                  </a:extLst>
                </p14:cNvPr>
                <p14:cNvContentPartPr/>
                <p14:nvPr/>
              </p14:nvContentPartPr>
              <p14:xfrm>
                <a:off x="8754174" y="3039505"/>
                <a:ext cx="243360" cy="2887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9F5DBE35-BC7C-479F-8F86-BE1ACA6617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45174" y="3030505"/>
                  <a:ext cx="261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53B65AF3-AD2C-4CA1-B4EC-7DF9C48DFCE9}"/>
                    </a:ext>
                  </a:extLst>
                </p14:cNvPr>
                <p14:cNvContentPartPr/>
                <p14:nvPr/>
              </p14:nvContentPartPr>
              <p14:xfrm>
                <a:off x="9157374" y="3206185"/>
                <a:ext cx="18000" cy="1224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53B65AF3-AD2C-4CA1-B4EC-7DF9C48DFC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48374" y="3197545"/>
                  <a:ext cx="35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7A3B694-08B4-4E89-B655-E312232611FC}"/>
                    </a:ext>
                  </a:extLst>
                </p14:cNvPr>
                <p14:cNvContentPartPr/>
                <p14:nvPr/>
              </p14:nvContentPartPr>
              <p14:xfrm>
                <a:off x="9029934" y="3178825"/>
                <a:ext cx="282600" cy="1684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7A3B694-08B4-4E89-B655-E312232611F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20934" y="3169825"/>
                  <a:ext cx="300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2BC9C8C-CF37-4C5D-BBB8-4F5ED11D35E1}"/>
                    </a:ext>
                  </a:extLst>
                </p14:cNvPr>
                <p14:cNvContentPartPr/>
                <p14:nvPr/>
              </p14:nvContentPartPr>
              <p14:xfrm>
                <a:off x="9279774" y="3281785"/>
                <a:ext cx="235080" cy="1382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2BC9C8C-CF37-4C5D-BBB8-4F5ED11D35E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71134" y="3272785"/>
                  <a:ext cx="252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ABB268AC-611E-443E-8C18-A0EB44DC8F50}"/>
                    </a:ext>
                  </a:extLst>
                </p14:cNvPr>
                <p14:cNvContentPartPr/>
                <p14:nvPr/>
              </p14:nvContentPartPr>
              <p14:xfrm>
                <a:off x="9648054" y="3156865"/>
                <a:ext cx="200160" cy="464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ABB268AC-611E-443E-8C18-A0EB44DC8F5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39054" y="3147865"/>
                  <a:ext cx="217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1DEB8578-910E-4D1F-850C-5F06A00D24B3}"/>
                    </a:ext>
                  </a:extLst>
                </p14:cNvPr>
                <p14:cNvContentPartPr/>
                <p14:nvPr/>
              </p14:nvContentPartPr>
              <p14:xfrm>
                <a:off x="9687654" y="3228505"/>
                <a:ext cx="164160" cy="298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1DEB8578-910E-4D1F-850C-5F06A00D24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78654" y="3219865"/>
                  <a:ext cx="18180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04A3A09C-71B8-4558-B216-10555BE307F2}"/>
                  </a:ext>
                </a:extLst>
              </p14:cNvPr>
              <p14:cNvContentPartPr/>
              <p14:nvPr/>
            </p14:nvContentPartPr>
            <p14:xfrm>
              <a:off x="10137294" y="3201865"/>
              <a:ext cx="222840" cy="12600"/>
            </p14:xfrm>
          </p:contentPart>
        </mc:Choice>
        <mc:Fallback xmlns=""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04A3A09C-71B8-4558-B216-10555BE307F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128654" y="3192865"/>
                <a:ext cx="24048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upo 146">
            <a:extLst>
              <a:ext uri="{FF2B5EF4-FFF2-40B4-BE49-F238E27FC236}">
                <a16:creationId xmlns:a16="http://schemas.microsoft.com/office/drawing/2014/main" id="{852B2D79-F6C0-4E88-BE5C-D5AC0503D834}"/>
              </a:ext>
            </a:extLst>
          </p:cNvPr>
          <p:cNvGrpSpPr/>
          <p:nvPr/>
        </p:nvGrpSpPr>
        <p:grpSpPr>
          <a:xfrm>
            <a:off x="10543014" y="2919265"/>
            <a:ext cx="627840" cy="310680"/>
            <a:chOff x="10543014" y="2919265"/>
            <a:chExt cx="6278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50B6AB4-4D6E-48CA-A516-9D9EE024CBB9}"/>
                    </a:ext>
                  </a:extLst>
                </p14:cNvPr>
                <p14:cNvContentPartPr/>
                <p14:nvPr/>
              </p14:nvContentPartPr>
              <p14:xfrm>
                <a:off x="10672254" y="2919265"/>
                <a:ext cx="51840" cy="181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50B6AB4-4D6E-48CA-A516-9D9EE024CBB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63614" y="2910625"/>
                  <a:ext cx="69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8E6E9C83-AA2B-436D-B19A-635174C10031}"/>
                    </a:ext>
                  </a:extLst>
                </p14:cNvPr>
                <p14:cNvContentPartPr/>
                <p14:nvPr/>
              </p14:nvContentPartPr>
              <p14:xfrm>
                <a:off x="10791414" y="2938345"/>
                <a:ext cx="225000" cy="1800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8E6E9C83-AA2B-436D-B19A-635174C1003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82414" y="2929345"/>
                  <a:ext cx="242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777F42A8-3B98-41F2-B36B-732FCE715622}"/>
                    </a:ext>
                  </a:extLst>
                </p14:cNvPr>
                <p14:cNvContentPartPr/>
                <p14:nvPr/>
              </p14:nvContentPartPr>
              <p14:xfrm>
                <a:off x="10543014" y="3196825"/>
                <a:ext cx="627840" cy="331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777F42A8-3B98-41F2-B36B-732FCE71562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34374" y="3187825"/>
                  <a:ext cx="6454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41B8F63B-24CA-4EE3-9364-681357B877B4}"/>
              </a:ext>
            </a:extLst>
          </p:cNvPr>
          <p:cNvGrpSpPr/>
          <p:nvPr/>
        </p:nvGrpSpPr>
        <p:grpSpPr>
          <a:xfrm>
            <a:off x="10626534" y="3427585"/>
            <a:ext cx="537120" cy="239400"/>
            <a:chOff x="10626534" y="3427585"/>
            <a:chExt cx="53712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7E75D3F8-8093-4BD5-B112-BDBC106564A0}"/>
                    </a:ext>
                  </a:extLst>
                </p14:cNvPr>
                <p14:cNvContentPartPr/>
                <p14:nvPr/>
              </p14:nvContentPartPr>
              <p14:xfrm>
                <a:off x="10626534" y="3427585"/>
                <a:ext cx="70560" cy="2394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7E75D3F8-8093-4BD5-B112-BDBC106564A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17894" y="3418585"/>
                  <a:ext cx="88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DDAE3225-C714-4983-BC57-0E57870E453D}"/>
                    </a:ext>
                  </a:extLst>
                </p14:cNvPr>
                <p14:cNvContentPartPr/>
                <p14:nvPr/>
              </p14:nvContentPartPr>
              <p14:xfrm>
                <a:off x="10744254" y="3456025"/>
                <a:ext cx="172800" cy="1810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DDAE3225-C714-4983-BC57-0E57870E45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735614" y="3447025"/>
                  <a:ext cx="190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4C1BBE94-5C03-4179-9343-8B6EB17C053D}"/>
                    </a:ext>
                  </a:extLst>
                </p14:cNvPr>
                <p14:cNvContentPartPr/>
                <p14:nvPr/>
              </p14:nvContentPartPr>
              <p14:xfrm>
                <a:off x="10943694" y="3428665"/>
                <a:ext cx="219960" cy="2296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4C1BBE94-5C03-4179-9343-8B6EB17C053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35054" y="3420025"/>
                  <a:ext cx="23760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EAA933BC-69AA-475E-80A6-519DEE9AEAC0}"/>
              </a:ext>
            </a:extLst>
          </p:cNvPr>
          <p:cNvGrpSpPr/>
          <p:nvPr/>
        </p:nvGrpSpPr>
        <p:grpSpPr>
          <a:xfrm>
            <a:off x="7679214" y="3765265"/>
            <a:ext cx="536040" cy="121320"/>
            <a:chOff x="7679214" y="3765265"/>
            <a:chExt cx="53604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AE7EB6DC-23FA-4B39-8C0B-40833BE28E35}"/>
                    </a:ext>
                  </a:extLst>
                </p14:cNvPr>
                <p14:cNvContentPartPr/>
                <p14:nvPr/>
              </p14:nvContentPartPr>
              <p14:xfrm>
                <a:off x="7679214" y="3765265"/>
                <a:ext cx="536040" cy="122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AE7EB6DC-23FA-4B39-8C0B-40833BE28E3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70574" y="3756625"/>
                  <a:ext cx="553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F864D48-6FA5-4D8A-866A-75596B59D4ED}"/>
                    </a:ext>
                  </a:extLst>
                </p14:cNvPr>
                <p14:cNvContentPartPr/>
                <p14:nvPr/>
              </p14:nvContentPartPr>
              <p14:xfrm>
                <a:off x="7686054" y="3866065"/>
                <a:ext cx="466920" cy="205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F864D48-6FA5-4D8A-866A-75596B59D4E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77054" y="3857065"/>
                  <a:ext cx="4845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CA40FC12-1B91-41D3-B6E8-B85F067B39F1}"/>
              </a:ext>
            </a:extLst>
          </p:cNvPr>
          <p:cNvGrpSpPr/>
          <p:nvPr/>
        </p:nvGrpSpPr>
        <p:grpSpPr>
          <a:xfrm>
            <a:off x="7660134" y="4195825"/>
            <a:ext cx="492840" cy="253080"/>
            <a:chOff x="7660134" y="4195825"/>
            <a:chExt cx="4928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415D8814-C00D-47A4-BB6D-DBCEFC3B4F14}"/>
                    </a:ext>
                  </a:extLst>
                </p14:cNvPr>
                <p14:cNvContentPartPr/>
                <p14:nvPr/>
              </p14:nvContentPartPr>
              <p14:xfrm>
                <a:off x="7660134" y="4195825"/>
                <a:ext cx="244440" cy="2530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415D8814-C00D-47A4-BB6D-DBCEFC3B4F1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51134" y="4186825"/>
                  <a:ext cx="262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38337841-DE42-4F0B-854F-4F76029B9B2E}"/>
                    </a:ext>
                  </a:extLst>
                </p14:cNvPr>
                <p14:cNvContentPartPr/>
                <p14:nvPr/>
              </p14:nvContentPartPr>
              <p14:xfrm>
                <a:off x="7978014" y="4233625"/>
                <a:ext cx="174960" cy="1533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38337841-DE42-4F0B-854F-4F76029B9B2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69374" y="4224625"/>
                  <a:ext cx="1926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7C3DF2C9-4943-4FBC-B8B5-151EAF25B234}"/>
              </a:ext>
            </a:extLst>
          </p:cNvPr>
          <p:cNvGrpSpPr/>
          <p:nvPr/>
        </p:nvGrpSpPr>
        <p:grpSpPr>
          <a:xfrm>
            <a:off x="8852094" y="3654025"/>
            <a:ext cx="574200" cy="124560"/>
            <a:chOff x="8852094" y="3654025"/>
            <a:chExt cx="57420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B2A810EC-C479-40CC-949E-1E1762533C57}"/>
                    </a:ext>
                  </a:extLst>
                </p14:cNvPr>
                <p14:cNvContentPartPr/>
                <p14:nvPr/>
              </p14:nvContentPartPr>
              <p14:xfrm>
                <a:off x="8852094" y="3654025"/>
                <a:ext cx="574200" cy="392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B2A810EC-C479-40CC-949E-1E1762533C5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43094" y="3645025"/>
                  <a:ext cx="591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E777917B-ED36-4F19-BC99-A33826C1502B}"/>
                    </a:ext>
                  </a:extLst>
                </p14:cNvPr>
                <p14:cNvContentPartPr/>
                <p14:nvPr/>
              </p14:nvContentPartPr>
              <p14:xfrm>
                <a:off x="9001494" y="3760585"/>
                <a:ext cx="420480" cy="180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E777917B-ED36-4F19-BC99-A33826C1502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92494" y="3751585"/>
                  <a:ext cx="438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0194244A-3C07-4D40-BBC7-E004D945ACD4}"/>
              </a:ext>
            </a:extLst>
          </p:cNvPr>
          <p:cNvGrpSpPr/>
          <p:nvPr/>
        </p:nvGrpSpPr>
        <p:grpSpPr>
          <a:xfrm>
            <a:off x="8878374" y="4135705"/>
            <a:ext cx="562680" cy="272520"/>
            <a:chOff x="8878374" y="4135705"/>
            <a:chExt cx="5626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F84A1FC4-283D-4DDE-9E24-45FEED5BA8F4}"/>
                    </a:ext>
                  </a:extLst>
                </p14:cNvPr>
                <p14:cNvContentPartPr/>
                <p14:nvPr/>
              </p14:nvContentPartPr>
              <p14:xfrm>
                <a:off x="8878374" y="4135705"/>
                <a:ext cx="264240" cy="2725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F84A1FC4-283D-4DDE-9E24-45FEED5BA8F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69374" y="4127065"/>
                  <a:ext cx="281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A3F96A04-B073-45EA-9D5F-13DB70ECB08C}"/>
                    </a:ext>
                  </a:extLst>
                </p14:cNvPr>
                <p14:cNvContentPartPr/>
                <p14:nvPr/>
              </p14:nvContentPartPr>
              <p14:xfrm>
                <a:off x="9239454" y="4136785"/>
                <a:ext cx="201600" cy="1731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A3F96A04-B073-45EA-9D5F-13DB70ECB08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30454" y="4127785"/>
                  <a:ext cx="21924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E43ABA6A-3FD7-4630-BA29-B62E80C410DA}"/>
              </a:ext>
            </a:extLst>
          </p:cNvPr>
          <p:cNvGrpSpPr/>
          <p:nvPr/>
        </p:nvGrpSpPr>
        <p:grpSpPr>
          <a:xfrm>
            <a:off x="10292814" y="3942745"/>
            <a:ext cx="1726200" cy="519840"/>
            <a:chOff x="10292814" y="3942745"/>
            <a:chExt cx="17262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F619D864-2736-4A93-A497-FBD04093C51D}"/>
                    </a:ext>
                  </a:extLst>
                </p14:cNvPr>
                <p14:cNvContentPartPr/>
                <p14:nvPr/>
              </p14:nvContentPartPr>
              <p14:xfrm>
                <a:off x="10392174" y="4121665"/>
                <a:ext cx="42120" cy="2037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F619D864-2736-4A93-A497-FBD04093C51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83174" y="4112665"/>
                  <a:ext cx="59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FBFA61F8-7005-407B-A9A5-AA030C2E70E0}"/>
                    </a:ext>
                  </a:extLst>
                </p14:cNvPr>
                <p14:cNvContentPartPr/>
                <p14:nvPr/>
              </p14:nvContentPartPr>
              <p14:xfrm>
                <a:off x="10292814" y="4020865"/>
                <a:ext cx="137160" cy="961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FBFA61F8-7005-407B-A9A5-AA030C2E70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84174" y="4011865"/>
                  <a:ext cx="154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9FC44F04-4EC2-449D-BD99-EBA77D6FC807}"/>
                    </a:ext>
                  </a:extLst>
                </p14:cNvPr>
                <p14:cNvContentPartPr/>
                <p14:nvPr/>
              </p14:nvContentPartPr>
              <p14:xfrm>
                <a:off x="10444374" y="4086025"/>
                <a:ext cx="324360" cy="2833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9FC44F04-4EC2-449D-BD99-EBA77D6FC8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35374" y="4077025"/>
                  <a:ext cx="342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C8088BD-859B-4F66-90D2-044CBACC1FD8}"/>
                    </a:ext>
                  </a:extLst>
                </p14:cNvPr>
                <p14:cNvContentPartPr/>
                <p14:nvPr/>
              </p14:nvContentPartPr>
              <p14:xfrm>
                <a:off x="10824174" y="4116985"/>
                <a:ext cx="165600" cy="2170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AC8088BD-859B-4F66-90D2-044CBACC1F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15174" y="4107985"/>
                  <a:ext cx="183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C6D84E3B-EEE5-4D82-B59A-DE2CF9F6F7A1}"/>
                    </a:ext>
                  </a:extLst>
                </p14:cNvPr>
                <p14:cNvContentPartPr/>
                <p14:nvPr/>
              </p14:nvContentPartPr>
              <p14:xfrm>
                <a:off x="11086254" y="4149025"/>
                <a:ext cx="18360" cy="1753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C6D84E3B-EEE5-4D82-B59A-DE2CF9F6F7A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77254" y="4140025"/>
                  <a:ext cx="36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71A71EB3-AEFF-47BD-89F4-61C8697EB9C5}"/>
                    </a:ext>
                  </a:extLst>
                </p14:cNvPr>
                <p14:cNvContentPartPr/>
                <p14:nvPr/>
              </p14:nvContentPartPr>
              <p14:xfrm>
                <a:off x="10925334" y="4083505"/>
                <a:ext cx="207720" cy="94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71A71EB3-AEFF-47BD-89F4-61C8697EB9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16334" y="4074505"/>
                  <a:ext cx="225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1F07BB29-7E44-421D-9E2B-CC5E8F9508F3}"/>
                    </a:ext>
                  </a:extLst>
                </p14:cNvPr>
                <p14:cNvContentPartPr/>
                <p14:nvPr/>
              </p14:nvContentPartPr>
              <p14:xfrm>
                <a:off x="11130534" y="4162345"/>
                <a:ext cx="166320" cy="1476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1F07BB29-7E44-421D-9E2B-CC5E8F9508F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121534" y="4153345"/>
                  <a:ext cx="183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1D54608-04D7-4435-B69C-DD4FDA4504A1}"/>
                    </a:ext>
                  </a:extLst>
                </p14:cNvPr>
                <p14:cNvContentPartPr/>
                <p14:nvPr/>
              </p14:nvContentPartPr>
              <p14:xfrm>
                <a:off x="11291094" y="4122745"/>
                <a:ext cx="155520" cy="1929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1D54608-04D7-4435-B69C-DD4FDA4504A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282454" y="4113745"/>
                  <a:ext cx="173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69F4103C-742D-4B73-8465-C3F98EB5A274}"/>
                    </a:ext>
                  </a:extLst>
                </p14:cNvPr>
                <p14:cNvContentPartPr/>
                <p14:nvPr/>
              </p14:nvContentPartPr>
              <p14:xfrm>
                <a:off x="11322414" y="3942745"/>
                <a:ext cx="99000" cy="1288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69F4103C-742D-4B73-8465-C3F98EB5A27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313774" y="3934105"/>
                  <a:ext cx="11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3F6CD382-2A1E-4750-81E8-16F9A285765F}"/>
                    </a:ext>
                  </a:extLst>
                </p14:cNvPr>
                <p14:cNvContentPartPr/>
                <p14:nvPr/>
              </p14:nvContentPartPr>
              <p14:xfrm>
                <a:off x="11443374" y="4126705"/>
                <a:ext cx="84600" cy="1760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3F6CD382-2A1E-4750-81E8-16F9A285765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434734" y="4118065"/>
                  <a:ext cx="102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539DE967-3B69-48F9-B2F7-E034B9A1EB53}"/>
                    </a:ext>
                  </a:extLst>
                </p14:cNvPr>
                <p14:cNvContentPartPr/>
                <p14:nvPr/>
              </p14:nvContentPartPr>
              <p14:xfrm>
                <a:off x="11533734" y="4133905"/>
                <a:ext cx="144000" cy="17316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539DE967-3B69-48F9-B2F7-E034B9A1EB5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525094" y="4125265"/>
                  <a:ext cx="161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149668CA-F0E4-44EB-BACD-8805BA744E14}"/>
                    </a:ext>
                  </a:extLst>
                </p14:cNvPr>
                <p14:cNvContentPartPr/>
                <p14:nvPr/>
              </p14:nvContentPartPr>
              <p14:xfrm>
                <a:off x="11592414" y="4137505"/>
                <a:ext cx="159840" cy="1832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149668CA-F0E4-44EB-BACD-8805BA744E1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583414" y="4128505"/>
                  <a:ext cx="177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85B61A9-DBC3-4454-B17B-23584AC9CA80}"/>
                    </a:ext>
                  </a:extLst>
                </p14:cNvPr>
                <p14:cNvContentPartPr/>
                <p14:nvPr/>
              </p14:nvContentPartPr>
              <p14:xfrm>
                <a:off x="11544534" y="4107625"/>
                <a:ext cx="305280" cy="1029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85B61A9-DBC3-4454-B17B-23584AC9CA8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535534" y="4098985"/>
                  <a:ext cx="322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160CD1F3-6C5D-4F31-9189-E3372CD0993F}"/>
                    </a:ext>
                  </a:extLst>
                </p14:cNvPr>
                <p14:cNvContentPartPr/>
                <p14:nvPr/>
              </p14:nvContentPartPr>
              <p14:xfrm>
                <a:off x="11815974" y="3995305"/>
                <a:ext cx="203040" cy="4672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160CD1F3-6C5D-4F31-9189-E3372CD0993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806974" y="3986665"/>
                  <a:ext cx="22068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0158DF6C-C267-4462-9317-B9C518809D6E}"/>
              </a:ext>
            </a:extLst>
          </p:cNvPr>
          <p:cNvGrpSpPr/>
          <p:nvPr/>
        </p:nvGrpSpPr>
        <p:grpSpPr>
          <a:xfrm>
            <a:off x="10395054" y="4640785"/>
            <a:ext cx="1528200" cy="219240"/>
            <a:chOff x="10395054" y="4640785"/>
            <a:chExt cx="152820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9258B49A-9B07-49FB-A07E-BCA7DB331971}"/>
                    </a:ext>
                  </a:extLst>
                </p14:cNvPr>
                <p14:cNvContentPartPr/>
                <p14:nvPr/>
              </p14:nvContentPartPr>
              <p14:xfrm>
                <a:off x="10395054" y="4640785"/>
                <a:ext cx="1528200" cy="13680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9258B49A-9B07-49FB-A07E-BCA7DB33197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86414" y="4632145"/>
                  <a:ext cx="1545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29C8993A-AEDB-4ABC-9800-BB99EC88AAAF}"/>
                    </a:ext>
                  </a:extLst>
                </p14:cNvPr>
                <p14:cNvContentPartPr/>
                <p14:nvPr/>
              </p14:nvContentPartPr>
              <p14:xfrm>
                <a:off x="10492254" y="4719265"/>
                <a:ext cx="1425240" cy="1407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29C8993A-AEDB-4ABC-9800-BB99EC88AAA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83614" y="4710265"/>
                  <a:ext cx="144288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23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o 49">
            <a:extLst>
              <a:ext uri="{FF2B5EF4-FFF2-40B4-BE49-F238E27FC236}">
                <a16:creationId xmlns:a16="http://schemas.microsoft.com/office/drawing/2014/main" id="{AA037669-F6E4-4774-A580-BFE175064734}"/>
              </a:ext>
            </a:extLst>
          </p:cNvPr>
          <p:cNvGrpSpPr/>
          <p:nvPr/>
        </p:nvGrpSpPr>
        <p:grpSpPr>
          <a:xfrm>
            <a:off x="5758022" y="356785"/>
            <a:ext cx="3228840" cy="1481040"/>
            <a:chOff x="5758022" y="356785"/>
            <a:chExt cx="3228840" cy="148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E0BE493-8570-4E4A-A3C0-65F2ACF88C1D}"/>
                    </a:ext>
                  </a:extLst>
                </p14:cNvPr>
                <p14:cNvContentPartPr/>
                <p14:nvPr/>
              </p14:nvContentPartPr>
              <p14:xfrm>
                <a:off x="5758022" y="513385"/>
                <a:ext cx="523800" cy="5043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E0BE493-8570-4E4A-A3C0-65F2ACF88C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49382" y="504745"/>
                  <a:ext cx="5414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960CC2B-0D68-44C6-B0F1-CCAA6ABF32CA}"/>
                    </a:ext>
                  </a:extLst>
                </p14:cNvPr>
                <p14:cNvContentPartPr/>
                <p14:nvPr/>
              </p14:nvContentPartPr>
              <p14:xfrm>
                <a:off x="6432302" y="697705"/>
                <a:ext cx="18360" cy="16416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960CC2B-0D68-44C6-B0F1-CCAA6ABF32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3302" y="689065"/>
                  <a:ext cx="36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2760773-57F5-4F9D-91C7-526976936577}"/>
                    </a:ext>
                  </a:extLst>
                </p14:cNvPr>
                <p14:cNvContentPartPr/>
                <p14:nvPr/>
              </p14:nvContentPartPr>
              <p14:xfrm>
                <a:off x="6347702" y="804985"/>
                <a:ext cx="134280" cy="226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2760773-57F5-4F9D-91C7-5269769365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38702" y="796345"/>
                  <a:ext cx="151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06D6C24-A11F-44DC-877E-8E12ECAD4803}"/>
                    </a:ext>
                  </a:extLst>
                </p14:cNvPr>
                <p14:cNvContentPartPr/>
                <p14:nvPr/>
              </p14:nvContentPartPr>
              <p14:xfrm>
                <a:off x="6440582" y="1085425"/>
                <a:ext cx="159480" cy="203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06D6C24-A11F-44DC-877E-8E12ECAD48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31582" y="1076425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253A601-ADE7-486A-84A3-6DDCB5430214}"/>
                    </a:ext>
                  </a:extLst>
                </p14:cNvPr>
                <p14:cNvContentPartPr/>
                <p14:nvPr/>
              </p14:nvContentPartPr>
              <p14:xfrm>
                <a:off x="6703382" y="1131865"/>
                <a:ext cx="34200" cy="16848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253A601-ADE7-486A-84A3-6DDCB54302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94742" y="1122865"/>
                  <a:ext cx="51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8B87C63-E180-4E21-99D4-D0E28337E292}"/>
                    </a:ext>
                  </a:extLst>
                </p14:cNvPr>
                <p14:cNvContentPartPr/>
                <p14:nvPr/>
              </p14:nvContentPartPr>
              <p14:xfrm>
                <a:off x="6587462" y="1171825"/>
                <a:ext cx="180360" cy="234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8B87C63-E180-4E21-99D4-D0E28337E2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78822" y="1162825"/>
                  <a:ext cx="198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501346D-609D-4208-83B3-59D92271E070}"/>
                    </a:ext>
                  </a:extLst>
                </p14:cNvPr>
                <p14:cNvContentPartPr/>
                <p14:nvPr/>
              </p14:nvContentPartPr>
              <p14:xfrm>
                <a:off x="6825422" y="1157425"/>
                <a:ext cx="160200" cy="2048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501346D-609D-4208-83B3-59D92271E0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16782" y="1148425"/>
                  <a:ext cx="177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57A36C9-8187-41C1-854E-6E48116BB3A4}"/>
                    </a:ext>
                  </a:extLst>
                </p14:cNvPr>
                <p14:cNvContentPartPr/>
                <p14:nvPr/>
              </p14:nvContentPartPr>
              <p14:xfrm>
                <a:off x="6017582" y="501505"/>
                <a:ext cx="925920" cy="694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57A36C9-8187-41C1-854E-6E48116BB3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08582" y="492865"/>
                  <a:ext cx="943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B8C3FC06-B403-4C93-841E-2C826BE3EF85}"/>
                    </a:ext>
                  </a:extLst>
                </p14:cNvPr>
                <p14:cNvContentPartPr/>
                <p14:nvPr/>
              </p14:nvContentPartPr>
              <p14:xfrm>
                <a:off x="6982382" y="423745"/>
                <a:ext cx="1181520" cy="202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B8C3FC06-B403-4C93-841E-2C826BE3EF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73382" y="414745"/>
                  <a:ext cx="119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03D2012-CA27-4FDD-976D-E62F9F0D11AC}"/>
                    </a:ext>
                  </a:extLst>
                </p14:cNvPr>
                <p14:cNvContentPartPr/>
                <p14:nvPr/>
              </p14:nvContentPartPr>
              <p14:xfrm>
                <a:off x="7443182" y="739825"/>
                <a:ext cx="178920" cy="2030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03D2012-CA27-4FDD-976D-E62F9F0D11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34542" y="730825"/>
                  <a:ext cx="196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E2C31D9-E784-4559-A264-838DCB974F12}"/>
                    </a:ext>
                  </a:extLst>
                </p14:cNvPr>
                <p14:cNvContentPartPr/>
                <p14:nvPr/>
              </p14:nvContentPartPr>
              <p14:xfrm>
                <a:off x="7722182" y="814705"/>
                <a:ext cx="37440" cy="1504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E2C31D9-E784-4559-A264-838DCB974F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3182" y="806065"/>
                  <a:ext cx="55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6F327A9-CF0E-41FC-81A1-FD5CFC2A5CDC}"/>
                    </a:ext>
                  </a:extLst>
                </p14:cNvPr>
                <p14:cNvContentPartPr/>
                <p14:nvPr/>
              </p14:nvContentPartPr>
              <p14:xfrm>
                <a:off x="7642982" y="937825"/>
                <a:ext cx="105480" cy="126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6F327A9-CF0E-41FC-81A1-FD5CFC2A5C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33982" y="928825"/>
                  <a:ext cx="123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4370E71-2177-47F7-9BB8-AFE4BBC7CBC0}"/>
                    </a:ext>
                  </a:extLst>
                </p14:cNvPr>
                <p14:cNvContentPartPr/>
                <p14:nvPr/>
              </p14:nvContentPartPr>
              <p14:xfrm>
                <a:off x="7792022" y="846385"/>
                <a:ext cx="206640" cy="1108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4370E71-2177-47F7-9BB8-AFE4BBC7CB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3382" y="837745"/>
                  <a:ext cx="224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EB543ED-48F7-46AF-8484-517BD0919930}"/>
                    </a:ext>
                  </a:extLst>
                </p14:cNvPr>
                <p14:cNvContentPartPr/>
                <p14:nvPr/>
              </p14:nvContentPartPr>
              <p14:xfrm>
                <a:off x="8155982" y="538585"/>
                <a:ext cx="111960" cy="1227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EB543ED-48F7-46AF-8484-517BD09199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47342" y="529585"/>
                  <a:ext cx="12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1332827-0529-4AE8-B7CB-C2EB00C0B91C}"/>
                    </a:ext>
                  </a:extLst>
                </p14:cNvPr>
                <p14:cNvContentPartPr/>
                <p14:nvPr/>
              </p14:nvContentPartPr>
              <p14:xfrm>
                <a:off x="5931902" y="1061305"/>
                <a:ext cx="2328840" cy="7588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1332827-0529-4AE8-B7CB-C2EB00C0B9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22902" y="1052665"/>
                  <a:ext cx="234648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3ABFEFC-0682-4150-B7B8-9BEAAB7075EC}"/>
                    </a:ext>
                  </a:extLst>
                </p14:cNvPr>
                <p14:cNvContentPartPr/>
                <p14:nvPr/>
              </p14:nvContentPartPr>
              <p14:xfrm>
                <a:off x="8170382" y="1695265"/>
                <a:ext cx="129600" cy="1425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3ABFEFC-0682-4150-B7B8-9BEAAB7075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61742" y="1686625"/>
                  <a:ext cx="147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FE86B0D-2B2E-462A-875B-03592B1A7877}"/>
                    </a:ext>
                  </a:extLst>
                </p14:cNvPr>
                <p14:cNvContentPartPr/>
                <p14:nvPr/>
              </p14:nvContentPartPr>
              <p14:xfrm>
                <a:off x="8431022" y="356785"/>
                <a:ext cx="274680" cy="2091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FE86B0D-2B2E-462A-875B-03592B1A78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22022" y="347785"/>
                  <a:ext cx="292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97B8E79-6788-430C-8A9B-FD92F018522D}"/>
                    </a:ext>
                  </a:extLst>
                </p14:cNvPr>
                <p14:cNvContentPartPr/>
                <p14:nvPr/>
              </p14:nvContentPartPr>
              <p14:xfrm>
                <a:off x="8581862" y="1677265"/>
                <a:ext cx="29160" cy="10620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97B8E79-6788-430C-8A9B-FD92F01852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73222" y="1668625"/>
                  <a:ext cx="46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EDE9C91-68E9-4032-9B05-4EA4E9440D59}"/>
                    </a:ext>
                  </a:extLst>
                </p14:cNvPr>
                <p14:cNvContentPartPr/>
                <p14:nvPr/>
              </p14:nvContentPartPr>
              <p14:xfrm>
                <a:off x="8481422" y="1529665"/>
                <a:ext cx="505440" cy="3067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EDE9C91-68E9-4032-9B05-4EA4E9440D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72782" y="1521025"/>
                  <a:ext cx="523080" cy="32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F443C2DD-F7F3-45CF-B578-CE83E9B15319}"/>
                  </a:ext>
                </a:extLst>
              </p14:cNvPr>
              <p14:cNvContentPartPr/>
              <p14:nvPr/>
            </p14:nvContentPartPr>
            <p14:xfrm>
              <a:off x="4748222" y="965185"/>
              <a:ext cx="285840" cy="2016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F443C2DD-F7F3-45CF-B578-CE83E9B153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39222" y="956185"/>
                <a:ext cx="303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8F986303-BAD1-4AD5-BDA3-F0DC977923B2}"/>
                  </a:ext>
                </a:extLst>
              </p14:cNvPr>
              <p14:cNvContentPartPr/>
              <p14:nvPr/>
            </p14:nvContentPartPr>
            <p14:xfrm>
              <a:off x="4796102" y="1090105"/>
              <a:ext cx="278640" cy="18360"/>
            </p14:xfrm>
          </p:contentPart>
        </mc:Choice>
        <mc:Fallback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8F986303-BAD1-4AD5-BDA3-F0DC977923B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87462" y="1081105"/>
                <a:ext cx="2962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upo 58">
            <a:extLst>
              <a:ext uri="{FF2B5EF4-FFF2-40B4-BE49-F238E27FC236}">
                <a16:creationId xmlns:a16="http://schemas.microsoft.com/office/drawing/2014/main" id="{9ED55689-AB21-4E8D-A82D-6ED93D6C6972}"/>
              </a:ext>
            </a:extLst>
          </p:cNvPr>
          <p:cNvGrpSpPr/>
          <p:nvPr/>
        </p:nvGrpSpPr>
        <p:grpSpPr>
          <a:xfrm>
            <a:off x="894782" y="2382865"/>
            <a:ext cx="1126080" cy="554400"/>
            <a:chOff x="894782" y="2382865"/>
            <a:chExt cx="11260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1928714-CD56-4050-A079-9BC622C4455A}"/>
                    </a:ext>
                  </a:extLst>
                </p14:cNvPr>
                <p14:cNvContentPartPr/>
                <p14:nvPr/>
              </p14:nvContentPartPr>
              <p14:xfrm>
                <a:off x="994502" y="2382865"/>
                <a:ext cx="231840" cy="32184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1928714-CD56-4050-A079-9BC622C445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5862" y="2374225"/>
                  <a:ext cx="249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2DA8A21-FFC6-48BE-B817-872A31F6B8BE}"/>
                    </a:ext>
                  </a:extLst>
                </p14:cNvPr>
                <p14:cNvContentPartPr/>
                <p14:nvPr/>
              </p14:nvContentPartPr>
              <p14:xfrm>
                <a:off x="1335062" y="2578345"/>
                <a:ext cx="38520" cy="18648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2DA8A21-FFC6-48BE-B817-872A31F6B8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26062" y="2569705"/>
                  <a:ext cx="56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A76F602-F285-4A73-AFEF-792C961588CF}"/>
                    </a:ext>
                  </a:extLst>
                </p14:cNvPr>
                <p14:cNvContentPartPr/>
                <p14:nvPr/>
              </p14:nvContentPartPr>
              <p14:xfrm>
                <a:off x="1244702" y="2692465"/>
                <a:ext cx="162720" cy="403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A76F602-F285-4A73-AFEF-792C961588C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36062" y="2683465"/>
                  <a:ext cx="180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1A4F4D4-A718-43BA-866A-778E3E8EE5F1}"/>
                    </a:ext>
                  </a:extLst>
                </p14:cNvPr>
                <p14:cNvContentPartPr/>
                <p14:nvPr/>
              </p14:nvContentPartPr>
              <p14:xfrm>
                <a:off x="1463222" y="2596705"/>
                <a:ext cx="218880" cy="16992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1A4F4D4-A718-43BA-866A-778E3E8EE5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54222" y="2588065"/>
                  <a:ext cx="236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3396DB9-6EBE-448C-8F00-BC6BB633CE35}"/>
                    </a:ext>
                  </a:extLst>
                </p14:cNvPr>
                <p14:cNvContentPartPr/>
                <p14:nvPr/>
              </p14:nvContentPartPr>
              <p14:xfrm>
                <a:off x="894782" y="2856625"/>
                <a:ext cx="945720" cy="8064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3396DB9-6EBE-448C-8F00-BC6BB633CE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6142" y="2847625"/>
                  <a:ext cx="963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223D0C3-2A0B-4D0E-9C13-A54A2AC3A73D}"/>
                    </a:ext>
                  </a:extLst>
                </p14:cNvPr>
                <p14:cNvContentPartPr/>
                <p14:nvPr/>
              </p14:nvContentPartPr>
              <p14:xfrm>
                <a:off x="1936622" y="2513545"/>
                <a:ext cx="79200" cy="4644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223D0C3-2A0B-4D0E-9C13-A54A2AC3A7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27982" y="2504905"/>
                  <a:ext cx="96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3942A58-A8B2-4C2A-BD56-E3289B0181AF}"/>
                    </a:ext>
                  </a:extLst>
                </p14:cNvPr>
                <p14:cNvContentPartPr/>
                <p14:nvPr/>
              </p14:nvContentPartPr>
              <p14:xfrm>
                <a:off x="1951742" y="2685985"/>
                <a:ext cx="69120" cy="856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3942A58-A8B2-4C2A-BD56-E3289B0181A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43102" y="2677345"/>
                  <a:ext cx="867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8C8AADE3-90F0-42F3-8455-384D566D0237}"/>
              </a:ext>
            </a:extLst>
          </p:cNvPr>
          <p:cNvGrpSpPr/>
          <p:nvPr/>
        </p:nvGrpSpPr>
        <p:grpSpPr>
          <a:xfrm>
            <a:off x="8490782" y="797785"/>
            <a:ext cx="289440" cy="509400"/>
            <a:chOff x="8490782" y="797785"/>
            <a:chExt cx="28944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F75559C-C1F0-4979-998D-F2E65C681C51}"/>
                    </a:ext>
                  </a:extLst>
                </p14:cNvPr>
                <p14:cNvContentPartPr/>
                <p14:nvPr/>
              </p14:nvContentPartPr>
              <p14:xfrm>
                <a:off x="8637302" y="797785"/>
                <a:ext cx="128520" cy="4215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F75559C-C1F0-4979-998D-F2E65C681C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28302" y="789145"/>
                  <a:ext cx="1461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F160105-B27B-4F3E-834C-807E02E499D5}"/>
                    </a:ext>
                  </a:extLst>
                </p14:cNvPr>
                <p14:cNvContentPartPr/>
                <p14:nvPr/>
              </p14:nvContentPartPr>
              <p14:xfrm>
                <a:off x="8543342" y="1145545"/>
                <a:ext cx="90360" cy="1368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F160105-B27B-4F3E-834C-807E02E499D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34342" y="1136905"/>
                  <a:ext cx="10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04F1A0F-E394-4357-BE39-76F0C80284FE}"/>
                    </a:ext>
                  </a:extLst>
                </p14:cNvPr>
                <p14:cNvContentPartPr/>
                <p14:nvPr/>
              </p14:nvContentPartPr>
              <p14:xfrm>
                <a:off x="8490782" y="1171825"/>
                <a:ext cx="289440" cy="13536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04F1A0F-E394-4357-BE39-76F0C80284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1782" y="1163185"/>
                  <a:ext cx="3070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1B00806D-3862-44B5-9385-C0EBBE7E7F98}"/>
              </a:ext>
            </a:extLst>
          </p:cNvPr>
          <p:cNvGrpSpPr/>
          <p:nvPr/>
        </p:nvGrpSpPr>
        <p:grpSpPr>
          <a:xfrm>
            <a:off x="685622" y="270385"/>
            <a:ext cx="3358440" cy="1418040"/>
            <a:chOff x="685622" y="270385"/>
            <a:chExt cx="3358440" cy="141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101CA107-8AB8-4487-AE6C-66CDA15A2CD5}"/>
                    </a:ext>
                  </a:extLst>
                </p14:cNvPr>
                <p14:cNvContentPartPr/>
                <p14:nvPr/>
              </p14:nvContentPartPr>
              <p14:xfrm>
                <a:off x="1040222" y="436345"/>
                <a:ext cx="34200" cy="48708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101CA107-8AB8-4487-AE6C-66CDA15A2C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1582" y="427705"/>
                  <a:ext cx="5184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276C7B8-6A03-45D7-BDB5-3FBB28728014}"/>
                    </a:ext>
                  </a:extLst>
                </p14:cNvPr>
                <p14:cNvContentPartPr/>
                <p14:nvPr/>
              </p14:nvContentPartPr>
              <p14:xfrm>
                <a:off x="685622" y="942145"/>
                <a:ext cx="848160" cy="3636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276C7B8-6A03-45D7-BDB5-3FBB287280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6622" y="933145"/>
                  <a:ext cx="865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98F76A5-61B4-4F99-9FBD-490935A86025}"/>
                    </a:ext>
                  </a:extLst>
                </p14:cNvPr>
                <p14:cNvContentPartPr/>
                <p14:nvPr/>
              </p14:nvContentPartPr>
              <p14:xfrm>
                <a:off x="916382" y="1159225"/>
                <a:ext cx="236880" cy="129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98F76A5-61B4-4F99-9FBD-490935A860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7742" y="1150225"/>
                  <a:ext cx="254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C4A0920-B6F1-4146-B255-E7A369623F06}"/>
                    </a:ext>
                  </a:extLst>
                </p14:cNvPr>
                <p14:cNvContentPartPr/>
                <p14:nvPr/>
              </p14:nvContentPartPr>
              <p14:xfrm>
                <a:off x="1465742" y="1129705"/>
                <a:ext cx="82440" cy="1504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C4A0920-B6F1-4146-B255-E7A369623F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57102" y="1120705"/>
                  <a:ext cx="100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4A2E3F8-A90B-4309-A032-7BE5F5A859C8}"/>
                    </a:ext>
                  </a:extLst>
                </p14:cNvPr>
                <p14:cNvContentPartPr/>
                <p14:nvPr/>
              </p14:nvContentPartPr>
              <p14:xfrm>
                <a:off x="1606502" y="1168945"/>
                <a:ext cx="147960" cy="1537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4A2E3F8-A90B-4309-A032-7BE5F5A859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97502" y="1160305"/>
                  <a:ext cx="165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322EFAF-07D3-4FB2-A7F6-0ECD58274C73}"/>
                    </a:ext>
                  </a:extLst>
                </p14:cNvPr>
                <p14:cNvContentPartPr/>
                <p14:nvPr/>
              </p14:nvContentPartPr>
              <p14:xfrm>
                <a:off x="1789022" y="1093705"/>
                <a:ext cx="148680" cy="1810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322EFAF-07D3-4FB2-A7F6-0ECD58274C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80382" y="1084705"/>
                  <a:ext cx="166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ADB252A-974E-4E79-A175-32C1E3193271}"/>
                    </a:ext>
                  </a:extLst>
                </p14:cNvPr>
                <p14:cNvContentPartPr/>
                <p14:nvPr/>
              </p14:nvContentPartPr>
              <p14:xfrm>
                <a:off x="735662" y="731185"/>
                <a:ext cx="43560" cy="1580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ADB252A-974E-4E79-A175-32C1E31932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7022" y="722545"/>
                  <a:ext cx="61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C071D5A-9029-4228-A693-64C31E6DAB79}"/>
                    </a:ext>
                  </a:extLst>
                </p14:cNvPr>
                <p14:cNvContentPartPr/>
                <p14:nvPr/>
              </p14:nvContentPartPr>
              <p14:xfrm>
                <a:off x="686702" y="798865"/>
                <a:ext cx="142200" cy="360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C071D5A-9029-4228-A693-64C31E6DAB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7702" y="789865"/>
                  <a:ext cx="159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C81957D-D9D7-489E-86C4-A1E0EC970FCB}"/>
                    </a:ext>
                  </a:extLst>
                </p14:cNvPr>
                <p14:cNvContentPartPr/>
                <p14:nvPr/>
              </p14:nvContentPartPr>
              <p14:xfrm>
                <a:off x="1045262" y="427345"/>
                <a:ext cx="1868760" cy="95184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C81957D-D9D7-489E-86C4-A1E0EC970F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6262" y="418345"/>
                  <a:ext cx="188640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5103A75-1BF6-4DFF-A03A-101D3C8475FB}"/>
                    </a:ext>
                  </a:extLst>
                </p14:cNvPr>
                <p14:cNvContentPartPr/>
                <p14:nvPr/>
              </p14:nvContentPartPr>
              <p14:xfrm>
                <a:off x="1029782" y="1252465"/>
                <a:ext cx="1820520" cy="4222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5103A75-1BF6-4DFF-A03A-101D3C8475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0782" y="1243825"/>
                  <a:ext cx="18381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C690B79-A07D-4289-AFE3-3138436E999D}"/>
                    </a:ext>
                  </a:extLst>
                </p14:cNvPr>
                <p14:cNvContentPartPr/>
                <p14:nvPr/>
              </p14:nvContentPartPr>
              <p14:xfrm>
                <a:off x="2809982" y="1373425"/>
                <a:ext cx="510120" cy="2660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C690B79-A07D-4289-AFE3-3138436E99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00982" y="1364425"/>
                  <a:ext cx="527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DA653AC-D94B-41FE-A994-BC2541B382C9}"/>
                    </a:ext>
                  </a:extLst>
                </p14:cNvPr>
                <p14:cNvContentPartPr/>
                <p14:nvPr/>
              </p14:nvContentPartPr>
              <p14:xfrm>
                <a:off x="3287342" y="1538305"/>
                <a:ext cx="109800" cy="1195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DA653AC-D94B-41FE-A994-BC2541B382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78702" y="1529665"/>
                  <a:ext cx="127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F209C84-B03E-4A58-A3AE-D735427B3D8F}"/>
                    </a:ext>
                  </a:extLst>
                </p14:cNvPr>
                <p14:cNvContentPartPr/>
                <p14:nvPr/>
              </p14:nvContentPartPr>
              <p14:xfrm>
                <a:off x="2615582" y="421225"/>
                <a:ext cx="529200" cy="151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F209C84-B03E-4A58-A3AE-D735427B3D8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06582" y="412585"/>
                  <a:ext cx="546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2C04E41-71B5-4A69-89E2-696CD39309E4}"/>
                    </a:ext>
                  </a:extLst>
                </p14:cNvPr>
                <p14:cNvContentPartPr/>
                <p14:nvPr/>
              </p14:nvContentPartPr>
              <p14:xfrm>
                <a:off x="3160982" y="361465"/>
                <a:ext cx="132840" cy="1062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2C04E41-71B5-4A69-89E2-696CD39309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51982" y="352825"/>
                  <a:ext cx="150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1032429-13FD-4798-A1EA-7409B0945F69}"/>
                    </a:ext>
                  </a:extLst>
                </p14:cNvPr>
                <p14:cNvContentPartPr/>
                <p14:nvPr/>
              </p14:nvContentPartPr>
              <p14:xfrm>
                <a:off x="3640862" y="270385"/>
                <a:ext cx="243720" cy="1936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1032429-13FD-4798-A1EA-7409B0945F6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31862" y="261745"/>
                  <a:ext cx="261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221A612-3ACD-4182-B5AC-338398F757F1}"/>
                    </a:ext>
                  </a:extLst>
                </p14:cNvPr>
                <p14:cNvContentPartPr/>
                <p14:nvPr/>
              </p14:nvContentPartPr>
              <p14:xfrm>
                <a:off x="3783782" y="1444345"/>
                <a:ext cx="260280" cy="2440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221A612-3ACD-4182-B5AC-338398F757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75142" y="1435345"/>
                  <a:ext cx="277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BB281AC-07D0-4C3F-B3EF-2B1B554E5515}"/>
                    </a:ext>
                  </a:extLst>
                </p14:cNvPr>
                <p14:cNvContentPartPr/>
                <p14:nvPr/>
              </p14:nvContentPartPr>
              <p14:xfrm>
                <a:off x="2967662" y="903265"/>
                <a:ext cx="94680" cy="1404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BB281AC-07D0-4C3F-B3EF-2B1B554E55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59022" y="894625"/>
                  <a:ext cx="112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09D7364-46BE-4C1D-B019-1DD06AAF969F}"/>
                    </a:ext>
                  </a:extLst>
                </p14:cNvPr>
                <p14:cNvContentPartPr/>
                <p14:nvPr/>
              </p14:nvContentPartPr>
              <p14:xfrm>
                <a:off x="3125342" y="929185"/>
                <a:ext cx="137160" cy="1422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09D7364-46BE-4C1D-B019-1DD06AAF96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16702" y="920185"/>
                  <a:ext cx="154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96F3686-84E2-4981-9176-12AF400A3277}"/>
                    </a:ext>
                  </a:extLst>
                </p14:cNvPr>
                <p14:cNvContentPartPr/>
                <p14:nvPr/>
              </p14:nvContentPartPr>
              <p14:xfrm>
                <a:off x="3278342" y="898585"/>
                <a:ext cx="362520" cy="1472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96F3686-84E2-4981-9176-12AF400A32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69342" y="889585"/>
                  <a:ext cx="380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DE58576-474D-4CBE-B6B2-676036041B96}"/>
                    </a:ext>
                  </a:extLst>
                </p14:cNvPr>
                <p14:cNvContentPartPr/>
                <p14:nvPr/>
              </p14:nvContentPartPr>
              <p14:xfrm>
                <a:off x="3459062" y="615985"/>
                <a:ext cx="221400" cy="4680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DE58576-474D-4CBE-B6B2-676036041B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50422" y="606985"/>
                  <a:ext cx="2390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2EF4726-1F77-4617-8CA9-A3F0B8975869}"/>
                    </a:ext>
                  </a:extLst>
                </p14:cNvPr>
                <p14:cNvContentPartPr/>
                <p14:nvPr/>
              </p14:nvContentPartPr>
              <p14:xfrm>
                <a:off x="3523862" y="1145185"/>
                <a:ext cx="139320" cy="11376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2EF4726-1F77-4617-8CA9-A3F0B89758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14862" y="1136185"/>
                  <a:ext cx="156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3CED40D5-C0A2-446E-B17F-B623781AEF07}"/>
                    </a:ext>
                  </a:extLst>
                </p14:cNvPr>
                <p14:cNvContentPartPr/>
                <p14:nvPr/>
              </p14:nvContentPartPr>
              <p14:xfrm>
                <a:off x="1617662" y="689785"/>
                <a:ext cx="571680" cy="2332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3CED40D5-C0A2-446E-B17F-B623781AEF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09022" y="680785"/>
                  <a:ext cx="589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F154BC6-46EF-4FCF-8BB1-E26337EA6859}"/>
                    </a:ext>
                  </a:extLst>
                </p14:cNvPr>
                <p14:cNvContentPartPr/>
                <p14:nvPr/>
              </p14:nvContentPartPr>
              <p14:xfrm>
                <a:off x="2101502" y="938185"/>
                <a:ext cx="144360" cy="1310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F154BC6-46EF-4FCF-8BB1-E26337EA68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92502" y="929545"/>
                  <a:ext cx="1620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47D902F0-34AA-47F8-B813-36D46652D4CC}"/>
              </a:ext>
            </a:extLst>
          </p:cNvPr>
          <p:cNvGrpSpPr/>
          <p:nvPr/>
        </p:nvGrpSpPr>
        <p:grpSpPr>
          <a:xfrm>
            <a:off x="5795102" y="3150745"/>
            <a:ext cx="2008080" cy="373680"/>
            <a:chOff x="5795102" y="3150745"/>
            <a:chExt cx="20080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3C7E508-13DE-45A1-BBB6-C50B15C96A0C}"/>
                    </a:ext>
                  </a:extLst>
                </p14:cNvPr>
                <p14:cNvContentPartPr/>
                <p14:nvPr/>
              </p14:nvContentPartPr>
              <p14:xfrm>
                <a:off x="5795102" y="3150745"/>
                <a:ext cx="208800" cy="3168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53C7E508-13DE-45A1-BBB6-C50B15C96A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86102" y="3141745"/>
                  <a:ext cx="226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9725038-61B1-4584-A156-745388BEECD7}"/>
                    </a:ext>
                  </a:extLst>
                </p14:cNvPr>
                <p14:cNvContentPartPr/>
                <p14:nvPr/>
              </p14:nvContentPartPr>
              <p14:xfrm>
                <a:off x="6139262" y="3285025"/>
                <a:ext cx="33480" cy="23652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9725038-61B1-4584-A156-745388BEECD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30622" y="3276385"/>
                  <a:ext cx="51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249C5BE-25ED-42AE-968B-0E3265ECCC30}"/>
                    </a:ext>
                  </a:extLst>
                </p14:cNvPr>
                <p14:cNvContentPartPr/>
                <p14:nvPr/>
              </p14:nvContentPartPr>
              <p14:xfrm>
                <a:off x="5997422" y="3432625"/>
                <a:ext cx="183600" cy="1692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249C5BE-25ED-42AE-968B-0E3265ECCC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88422" y="3423625"/>
                  <a:ext cx="201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06C2508-6800-42FA-B9BF-B6DAD6ACB1F9}"/>
                    </a:ext>
                  </a:extLst>
                </p14:cNvPr>
                <p14:cNvContentPartPr/>
                <p14:nvPr/>
              </p14:nvContentPartPr>
              <p14:xfrm>
                <a:off x="6208742" y="3282505"/>
                <a:ext cx="254520" cy="24192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06C2508-6800-42FA-B9BF-B6DAD6ACB1F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99742" y="3273505"/>
                  <a:ext cx="272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4B7A2817-7CF0-45DF-8189-36A2419F27C2}"/>
                    </a:ext>
                  </a:extLst>
                </p14:cNvPr>
                <p14:cNvContentPartPr/>
                <p14:nvPr/>
              </p14:nvContentPartPr>
              <p14:xfrm>
                <a:off x="6609422" y="3384385"/>
                <a:ext cx="200880" cy="1368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4B7A2817-7CF0-45DF-8189-36A2419F27C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00422" y="3375385"/>
                  <a:ext cx="218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7A086DF9-AB01-49B8-B95A-62E80F17588F}"/>
                    </a:ext>
                  </a:extLst>
                </p14:cNvPr>
                <p14:cNvContentPartPr/>
                <p14:nvPr/>
              </p14:nvContentPartPr>
              <p14:xfrm>
                <a:off x="6664862" y="3476545"/>
                <a:ext cx="137520" cy="356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7A086DF9-AB01-49B8-B95A-62E80F1758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55862" y="3467545"/>
                  <a:ext cx="155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89CEAD87-7492-44B0-92E1-C874FB5EE0AF}"/>
                    </a:ext>
                  </a:extLst>
                </p14:cNvPr>
                <p14:cNvContentPartPr/>
                <p14:nvPr/>
              </p14:nvContentPartPr>
              <p14:xfrm>
                <a:off x="7061222" y="3224905"/>
                <a:ext cx="92520" cy="23868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89CEAD87-7492-44B0-92E1-C874FB5EE0A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2582" y="3216265"/>
                  <a:ext cx="110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0FF4AFD-C28B-4C1A-943A-8E732212D7CA}"/>
                    </a:ext>
                  </a:extLst>
                </p14:cNvPr>
                <p14:cNvContentPartPr/>
                <p14:nvPr/>
              </p14:nvContentPartPr>
              <p14:xfrm>
                <a:off x="7242302" y="3286105"/>
                <a:ext cx="240480" cy="16884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0FF4AFD-C28B-4C1A-943A-8E732212D7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33662" y="3277105"/>
                  <a:ext cx="258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236750DA-6917-4A4E-9532-41F47E160012}"/>
                    </a:ext>
                  </a:extLst>
                </p14:cNvPr>
                <p14:cNvContentPartPr/>
                <p14:nvPr/>
              </p14:nvContentPartPr>
              <p14:xfrm>
                <a:off x="7547222" y="3269185"/>
                <a:ext cx="255960" cy="19404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236750DA-6917-4A4E-9532-41F47E1600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38222" y="3260185"/>
                  <a:ext cx="27360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219401C7-D50A-439C-B254-FD6F42660C0B}"/>
              </a:ext>
            </a:extLst>
          </p:cNvPr>
          <p:cNvGrpSpPr/>
          <p:nvPr/>
        </p:nvGrpSpPr>
        <p:grpSpPr>
          <a:xfrm>
            <a:off x="670862" y="3587785"/>
            <a:ext cx="2495880" cy="1348200"/>
            <a:chOff x="670862" y="3587785"/>
            <a:chExt cx="2495880" cy="13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A37F8A5-04A0-4282-B51A-7E826557DF10}"/>
                    </a:ext>
                  </a:extLst>
                </p14:cNvPr>
                <p14:cNvContentPartPr/>
                <p14:nvPr/>
              </p14:nvContentPartPr>
              <p14:xfrm>
                <a:off x="727022" y="3729625"/>
                <a:ext cx="6480" cy="234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A37F8A5-04A0-4282-B51A-7E826557DF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8022" y="3720985"/>
                  <a:ext cx="24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A09FA1F1-F7D5-4AD4-805D-19B729D66911}"/>
                    </a:ext>
                  </a:extLst>
                </p14:cNvPr>
                <p14:cNvContentPartPr/>
                <p14:nvPr/>
              </p14:nvContentPartPr>
              <p14:xfrm>
                <a:off x="705782" y="3680305"/>
                <a:ext cx="33120" cy="7887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09FA1F1-F7D5-4AD4-805D-19B729D6691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7142" y="3671665"/>
                  <a:ext cx="5076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BDD0CF0-FF31-40B3-BB2B-5A693CA976E2}"/>
                    </a:ext>
                  </a:extLst>
                </p14:cNvPr>
                <p14:cNvContentPartPr/>
                <p14:nvPr/>
              </p14:nvContentPartPr>
              <p14:xfrm>
                <a:off x="720542" y="3587785"/>
                <a:ext cx="2215440" cy="1576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BDD0CF0-FF31-40B3-BB2B-5A693CA976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1542" y="3578785"/>
                  <a:ext cx="2233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B9056453-A5AD-4215-A930-ACEF3EC95AFD}"/>
                    </a:ext>
                  </a:extLst>
                </p14:cNvPr>
                <p14:cNvContentPartPr/>
                <p14:nvPr/>
              </p14:nvContentPartPr>
              <p14:xfrm>
                <a:off x="670862" y="4433785"/>
                <a:ext cx="2369160" cy="44892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B9056453-A5AD-4215-A930-ACEF3EC95A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1862" y="4425145"/>
                  <a:ext cx="23868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BE15757-73F2-42CF-BAF1-9BD4F43D2BED}"/>
                    </a:ext>
                  </a:extLst>
                </p14:cNvPr>
                <p14:cNvContentPartPr/>
                <p14:nvPr/>
              </p14:nvContentPartPr>
              <p14:xfrm>
                <a:off x="2976302" y="4748065"/>
                <a:ext cx="190440" cy="18792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BE15757-73F2-42CF-BAF1-9BD4F43D2B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67302" y="4739065"/>
                  <a:ext cx="208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D7D13100-18E7-48E6-AF22-B1BDAE7B9375}"/>
                    </a:ext>
                  </a:extLst>
                </p14:cNvPr>
                <p14:cNvContentPartPr/>
                <p14:nvPr/>
              </p14:nvContentPartPr>
              <p14:xfrm>
                <a:off x="1574822" y="3721345"/>
                <a:ext cx="398160" cy="110880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D7D13100-18E7-48E6-AF22-B1BDAE7B93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65822" y="3712345"/>
                  <a:ext cx="415800" cy="11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822B6A0D-35D7-4FE6-80E1-81392C518666}"/>
              </a:ext>
            </a:extLst>
          </p:cNvPr>
          <p:cNvGrpSpPr/>
          <p:nvPr/>
        </p:nvGrpSpPr>
        <p:grpSpPr>
          <a:xfrm>
            <a:off x="3112022" y="3904585"/>
            <a:ext cx="1896840" cy="466560"/>
            <a:chOff x="3112022" y="3904585"/>
            <a:chExt cx="189684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E757260E-D7E4-4852-918C-EAD59730498D}"/>
                    </a:ext>
                  </a:extLst>
                </p14:cNvPr>
                <p14:cNvContentPartPr/>
                <p14:nvPr/>
              </p14:nvContentPartPr>
              <p14:xfrm>
                <a:off x="3112022" y="3904585"/>
                <a:ext cx="246960" cy="38160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E757260E-D7E4-4852-918C-EAD59730498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03022" y="3895945"/>
                  <a:ext cx="2646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363925BA-BF98-450C-A69F-A3A12128D596}"/>
                    </a:ext>
                  </a:extLst>
                </p14:cNvPr>
                <p14:cNvContentPartPr/>
                <p14:nvPr/>
              </p14:nvContentPartPr>
              <p14:xfrm>
                <a:off x="3468782" y="4142545"/>
                <a:ext cx="34920" cy="1994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363925BA-BF98-450C-A69F-A3A12128D5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59782" y="4133905"/>
                  <a:ext cx="52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0B42DE7-6EDE-4DBC-8EB9-116A6AC82487}"/>
                    </a:ext>
                  </a:extLst>
                </p14:cNvPr>
                <p14:cNvContentPartPr/>
                <p14:nvPr/>
              </p14:nvContentPartPr>
              <p14:xfrm>
                <a:off x="3312542" y="4163425"/>
                <a:ext cx="220680" cy="471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0B42DE7-6EDE-4DBC-8EB9-116A6AC8248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03902" y="4154785"/>
                  <a:ext cx="238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F81B3C1-2B94-4653-888A-14CEB0F99BE5}"/>
                    </a:ext>
                  </a:extLst>
                </p14:cNvPr>
                <p14:cNvContentPartPr/>
                <p14:nvPr/>
              </p14:nvContentPartPr>
              <p14:xfrm>
                <a:off x="3578582" y="4092505"/>
                <a:ext cx="30600" cy="2786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F81B3C1-2B94-4653-888A-14CEB0F99BE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69942" y="4083865"/>
                  <a:ext cx="48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247CCB5-71D7-47A0-8CC8-F829888E9FA6}"/>
                    </a:ext>
                  </a:extLst>
                </p14:cNvPr>
                <p14:cNvContentPartPr/>
                <p14:nvPr/>
              </p14:nvContentPartPr>
              <p14:xfrm>
                <a:off x="3519902" y="4164145"/>
                <a:ext cx="212400" cy="1918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247CCB5-71D7-47A0-8CC8-F829888E9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11262" y="4155505"/>
                  <a:ext cx="230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7599212-2155-46D3-871A-25D278BD5376}"/>
                    </a:ext>
                  </a:extLst>
                </p14:cNvPr>
                <p14:cNvContentPartPr/>
                <p14:nvPr/>
              </p14:nvContentPartPr>
              <p14:xfrm>
                <a:off x="3910502" y="4184665"/>
                <a:ext cx="119880" cy="2196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7599212-2155-46D3-871A-25D278BD537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01862" y="4175665"/>
                  <a:ext cx="137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EF500F7-2345-40D5-AEE7-2A44ABEEDBA4}"/>
                    </a:ext>
                  </a:extLst>
                </p14:cNvPr>
                <p14:cNvContentPartPr/>
                <p14:nvPr/>
              </p14:nvContentPartPr>
              <p14:xfrm>
                <a:off x="3903302" y="4304545"/>
                <a:ext cx="148680" cy="1836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EF500F7-2345-40D5-AEE7-2A44ABEEDBA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94662" y="4295545"/>
                  <a:ext cx="166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1296800-F637-48E9-84FC-F1BBF0BF38DA}"/>
                    </a:ext>
                  </a:extLst>
                </p14:cNvPr>
                <p14:cNvContentPartPr/>
                <p14:nvPr/>
              </p14:nvContentPartPr>
              <p14:xfrm>
                <a:off x="4304342" y="4089265"/>
                <a:ext cx="211320" cy="20844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1296800-F637-48E9-84FC-F1BBF0BF38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95702" y="4080265"/>
                  <a:ext cx="228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02E99592-C59E-4A37-A952-8622FCCB17D3}"/>
                    </a:ext>
                  </a:extLst>
                </p14:cNvPr>
                <p14:cNvContentPartPr/>
                <p14:nvPr/>
              </p14:nvContentPartPr>
              <p14:xfrm>
                <a:off x="4620062" y="4109785"/>
                <a:ext cx="388800" cy="1980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02E99592-C59E-4A37-A952-8622FCCB17D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11422" y="4101145"/>
                  <a:ext cx="406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36FAFDD7-D87E-4858-A153-01F658923B7D}"/>
                    </a:ext>
                  </a:extLst>
                </p14:cNvPr>
                <p14:cNvContentPartPr/>
                <p14:nvPr/>
              </p14:nvContentPartPr>
              <p14:xfrm>
                <a:off x="4314422" y="4128865"/>
                <a:ext cx="82080" cy="11664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36FAFDD7-D87E-4858-A153-01F658923B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05782" y="4119865"/>
                  <a:ext cx="9972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C8B531D8-A110-4E26-9F3D-B6B2E061494E}"/>
              </a:ext>
            </a:extLst>
          </p:cNvPr>
          <p:cNvGrpSpPr/>
          <p:nvPr/>
        </p:nvGrpSpPr>
        <p:grpSpPr>
          <a:xfrm>
            <a:off x="775262" y="5383105"/>
            <a:ext cx="882720" cy="234000"/>
            <a:chOff x="775262" y="5383105"/>
            <a:chExt cx="88272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FFFBDB7-9827-47F9-81E6-F3642FE061F4}"/>
                    </a:ext>
                  </a:extLst>
                </p14:cNvPr>
                <p14:cNvContentPartPr/>
                <p14:nvPr/>
              </p14:nvContentPartPr>
              <p14:xfrm>
                <a:off x="775262" y="5383105"/>
                <a:ext cx="263880" cy="17280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FFFBDB7-9827-47F9-81E6-F3642FE061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6622" y="5374105"/>
                  <a:ext cx="281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24215173-A1C5-40F0-A0C2-F75BC3819C8D}"/>
                    </a:ext>
                  </a:extLst>
                </p14:cNvPr>
                <p14:cNvContentPartPr/>
                <p14:nvPr/>
              </p14:nvContentPartPr>
              <p14:xfrm>
                <a:off x="1103942" y="5411545"/>
                <a:ext cx="194760" cy="1623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24215173-A1C5-40F0-A0C2-F75BC3819C8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4942" y="5402545"/>
                  <a:ext cx="212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F6FAC57-7E89-4F24-A3CA-51C3E43FF824}"/>
                    </a:ext>
                  </a:extLst>
                </p14:cNvPr>
                <p14:cNvContentPartPr/>
                <p14:nvPr/>
              </p14:nvContentPartPr>
              <p14:xfrm>
                <a:off x="1283942" y="5385265"/>
                <a:ext cx="374040" cy="23184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F6FAC57-7E89-4F24-A3CA-51C3E43FF82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75302" y="5376265"/>
                  <a:ext cx="3916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7E114E59-A9B4-4FA0-8D5F-323643564118}"/>
              </a:ext>
            </a:extLst>
          </p:cNvPr>
          <p:cNvGrpSpPr/>
          <p:nvPr/>
        </p:nvGrpSpPr>
        <p:grpSpPr>
          <a:xfrm>
            <a:off x="2210582" y="5238025"/>
            <a:ext cx="1285920" cy="495360"/>
            <a:chOff x="2210582" y="5238025"/>
            <a:chExt cx="128592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F9D7B9D8-A079-4051-BCD5-0FE9DB991CD8}"/>
                    </a:ext>
                  </a:extLst>
                </p14:cNvPr>
                <p14:cNvContentPartPr/>
                <p14:nvPr/>
              </p14:nvContentPartPr>
              <p14:xfrm>
                <a:off x="2210582" y="5401105"/>
                <a:ext cx="181440" cy="1789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F9D7B9D8-A079-4051-BCD5-0FE9DB991C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01582" y="5392105"/>
                  <a:ext cx="199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B9874632-FFC3-496C-80E2-0515863BE84F}"/>
                    </a:ext>
                  </a:extLst>
                </p14:cNvPr>
                <p14:cNvContentPartPr/>
                <p14:nvPr/>
              </p14:nvContentPartPr>
              <p14:xfrm>
                <a:off x="2235062" y="5502265"/>
                <a:ext cx="101880" cy="2376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B9874632-FFC3-496C-80E2-0515863BE8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26062" y="5493265"/>
                  <a:ext cx="119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F209C689-29D2-428B-9C61-7A523E800B69}"/>
                    </a:ext>
                  </a:extLst>
                </p14:cNvPr>
                <p14:cNvContentPartPr/>
                <p14:nvPr/>
              </p14:nvContentPartPr>
              <p14:xfrm>
                <a:off x="2227142" y="5452585"/>
                <a:ext cx="93960" cy="4104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209C689-29D2-428B-9C61-7A523E800B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18142" y="5443585"/>
                  <a:ext cx="111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E2ECC95-2E44-44B5-B239-9731BF55FC0A}"/>
                    </a:ext>
                  </a:extLst>
                </p14:cNvPr>
                <p14:cNvContentPartPr/>
                <p14:nvPr/>
              </p14:nvContentPartPr>
              <p14:xfrm>
                <a:off x="2303822" y="5238025"/>
                <a:ext cx="136800" cy="11772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E2ECC95-2E44-44B5-B239-9731BF55FC0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95182" y="5229385"/>
                  <a:ext cx="154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8F51164D-B99C-4B04-9863-196E17257659}"/>
                    </a:ext>
                  </a:extLst>
                </p14:cNvPr>
                <p14:cNvContentPartPr/>
                <p14:nvPr/>
              </p14:nvContentPartPr>
              <p14:xfrm>
                <a:off x="2570222" y="5381665"/>
                <a:ext cx="158400" cy="15588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8F51164D-B99C-4B04-9863-196E172576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61222" y="5373025"/>
                  <a:ext cx="176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9A887F4D-7714-4A30-9A7D-0BFF4A596143}"/>
                    </a:ext>
                  </a:extLst>
                </p14:cNvPr>
                <p14:cNvContentPartPr/>
                <p14:nvPr/>
              </p14:nvContentPartPr>
              <p14:xfrm>
                <a:off x="2732222" y="5365465"/>
                <a:ext cx="313200" cy="18288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9A887F4D-7714-4A30-9A7D-0BFF4A59614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23222" y="5356465"/>
                  <a:ext cx="330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52413A1-7C25-4AD4-908F-043B12BAF3E6}"/>
                    </a:ext>
                  </a:extLst>
                </p14:cNvPr>
                <p14:cNvContentPartPr/>
                <p14:nvPr/>
              </p14:nvContentPartPr>
              <p14:xfrm>
                <a:off x="3015902" y="5383465"/>
                <a:ext cx="149040" cy="17892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52413A1-7C25-4AD4-908F-043B12BAF3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07262" y="5374825"/>
                  <a:ext cx="166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033CD3B-9D0E-4AF8-A5C7-B72FB130C396}"/>
                    </a:ext>
                  </a:extLst>
                </p14:cNvPr>
                <p14:cNvContentPartPr/>
                <p14:nvPr/>
              </p14:nvContentPartPr>
              <p14:xfrm>
                <a:off x="3347102" y="5547265"/>
                <a:ext cx="149400" cy="18612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033CD3B-9D0E-4AF8-A5C7-B72FB130C3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38462" y="5538625"/>
                  <a:ext cx="1670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EB3F1121-8608-4C18-B1EE-D1286DBEC8CE}"/>
              </a:ext>
            </a:extLst>
          </p:cNvPr>
          <p:cNvGrpSpPr/>
          <p:nvPr/>
        </p:nvGrpSpPr>
        <p:grpSpPr>
          <a:xfrm>
            <a:off x="3895382" y="5138305"/>
            <a:ext cx="3289320" cy="467640"/>
            <a:chOff x="3895382" y="5138305"/>
            <a:chExt cx="328932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DB37FCF1-0EA4-465E-B460-C70B4558F688}"/>
                    </a:ext>
                  </a:extLst>
                </p14:cNvPr>
                <p14:cNvContentPartPr/>
                <p14:nvPr/>
              </p14:nvContentPartPr>
              <p14:xfrm>
                <a:off x="3895382" y="5371945"/>
                <a:ext cx="373320" cy="21996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DB37FCF1-0EA4-465E-B460-C70B4558F6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86742" y="5362945"/>
                  <a:ext cx="390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EBE80DA9-EFFA-4A13-9340-291610423AB5}"/>
                    </a:ext>
                  </a:extLst>
                </p14:cNvPr>
                <p14:cNvContentPartPr/>
                <p14:nvPr/>
              </p14:nvContentPartPr>
              <p14:xfrm>
                <a:off x="4139822" y="5198425"/>
                <a:ext cx="125640" cy="2988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EBE80DA9-EFFA-4A13-9340-291610423A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30822" y="5189425"/>
                  <a:ext cx="143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014ED60-FC5B-4383-A897-13DC7C2B3C35}"/>
                    </a:ext>
                  </a:extLst>
                </p14:cNvPr>
                <p14:cNvContentPartPr/>
                <p14:nvPr/>
              </p14:nvContentPartPr>
              <p14:xfrm>
                <a:off x="4309742" y="5349265"/>
                <a:ext cx="402840" cy="21528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014ED60-FC5B-4383-A897-13DC7C2B3C3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00742" y="5340265"/>
                  <a:ext cx="420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6857C120-F676-47D3-9F85-E6A083063E46}"/>
                    </a:ext>
                  </a:extLst>
                </p14:cNvPr>
                <p14:cNvContentPartPr/>
                <p14:nvPr/>
              </p14:nvContentPartPr>
              <p14:xfrm>
                <a:off x="4764782" y="5392105"/>
                <a:ext cx="87120" cy="16452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6857C120-F676-47D3-9F85-E6A083063E4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56142" y="5383105"/>
                  <a:ext cx="104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40A0205B-3110-4482-ABCA-D22E6D91D354}"/>
                    </a:ext>
                  </a:extLst>
                </p14:cNvPr>
                <p14:cNvContentPartPr/>
                <p14:nvPr/>
              </p14:nvContentPartPr>
              <p14:xfrm>
                <a:off x="4699622" y="5321905"/>
                <a:ext cx="217800" cy="11016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40A0205B-3110-4482-ABCA-D22E6D91D3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90982" y="5313265"/>
                  <a:ext cx="235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530BEB8E-BDFC-4924-93F8-AF472F93DF39}"/>
                    </a:ext>
                  </a:extLst>
                </p14:cNvPr>
                <p14:cNvContentPartPr/>
                <p14:nvPr/>
              </p14:nvContentPartPr>
              <p14:xfrm>
                <a:off x="4935422" y="5392105"/>
                <a:ext cx="283680" cy="15372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530BEB8E-BDFC-4924-93F8-AF472F93DF3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26782" y="5383465"/>
                  <a:ext cx="301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0EF691C1-3AA9-4C1E-BB0D-676DB6DB83FE}"/>
                    </a:ext>
                  </a:extLst>
                </p14:cNvPr>
                <p14:cNvContentPartPr/>
                <p14:nvPr/>
              </p14:nvContentPartPr>
              <p14:xfrm>
                <a:off x="5096342" y="5138305"/>
                <a:ext cx="80280" cy="17496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0EF691C1-3AA9-4C1E-BB0D-676DB6DB83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87342" y="5129305"/>
                  <a:ext cx="97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244D8B7-F169-47DA-A757-3AE0DD890E72}"/>
                    </a:ext>
                  </a:extLst>
                </p14:cNvPr>
                <p14:cNvContentPartPr/>
                <p14:nvPr/>
              </p14:nvContentPartPr>
              <p14:xfrm>
                <a:off x="5410622" y="5354665"/>
                <a:ext cx="83160" cy="16020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244D8B7-F169-47DA-A757-3AE0DD890E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01982" y="5345665"/>
                  <a:ext cx="100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DC338AA0-7C59-423A-8E67-5598E4782F60}"/>
                    </a:ext>
                  </a:extLst>
                </p14:cNvPr>
                <p14:cNvContentPartPr/>
                <p14:nvPr/>
              </p14:nvContentPartPr>
              <p14:xfrm>
                <a:off x="5310902" y="5342065"/>
                <a:ext cx="454320" cy="16992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DC338AA0-7C59-423A-8E67-5598E4782F6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01902" y="5333065"/>
                  <a:ext cx="471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DD819E41-1721-47C9-A807-CCB175F0A4C2}"/>
                    </a:ext>
                  </a:extLst>
                </p14:cNvPr>
                <p14:cNvContentPartPr/>
                <p14:nvPr/>
              </p14:nvContentPartPr>
              <p14:xfrm>
                <a:off x="5666942" y="5246665"/>
                <a:ext cx="124560" cy="21060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DD819E41-1721-47C9-A807-CCB175F0A4C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57942" y="5237665"/>
                  <a:ext cx="142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E129F5E4-14DE-44CF-B45B-74BD465582D2}"/>
                    </a:ext>
                  </a:extLst>
                </p14:cNvPr>
                <p14:cNvContentPartPr/>
                <p14:nvPr/>
              </p14:nvContentPartPr>
              <p14:xfrm>
                <a:off x="5874302" y="5373385"/>
                <a:ext cx="264600" cy="21348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E129F5E4-14DE-44CF-B45B-74BD465582D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65662" y="5364745"/>
                  <a:ext cx="282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697DD20F-664D-4330-8EF8-0B6A8D017D79}"/>
                    </a:ext>
                  </a:extLst>
                </p14:cNvPr>
                <p14:cNvContentPartPr/>
                <p14:nvPr/>
              </p14:nvContentPartPr>
              <p14:xfrm>
                <a:off x="6121262" y="5379865"/>
                <a:ext cx="313200" cy="20448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97DD20F-664D-4330-8EF8-0B6A8D017D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12622" y="5370865"/>
                  <a:ext cx="330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F31DC13-61B2-454E-9E33-1D708DC5CC17}"/>
                    </a:ext>
                  </a:extLst>
                </p14:cNvPr>
                <p14:cNvContentPartPr/>
                <p14:nvPr/>
              </p14:nvContentPartPr>
              <p14:xfrm>
                <a:off x="6389462" y="5338465"/>
                <a:ext cx="405000" cy="26748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F31DC13-61B2-454E-9E33-1D708DC5CC1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80462" y="5329465"/>
                  <a:ext cx="422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BE70FB07-1288-4C8D-AB50-72468C3E8CDA}"/>
                    </a:ext>
                  </a:extLst>
                </p14:cNvPr>
                <p14:cNvContentPartPr/>
                <p14:nvPr/>
              </p14:nvContentPartPr>
              <p14:xfrm>
                <a:off x="6748382" y="5445385"/>
                <a:ext cx="135720" cy="13716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BE70FB07-1288-4C8D-AB50-72468C3E8CD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39742" y="5436745"/>
                  <a:ext cx="153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C60E92D-9484-4935-9D69-CD83EC48791F}"/>
                    </a:ext>
                  </a:extLst>
                </p14:cNvPr>
                <p14:cNvContentPartPr/>
                <p14:nvPr/>
              </p14:nvContentPartPr>
              <p14:xfrm>
                <a:off x="6992462" y="5303545"/>
                <a:ext cx="192240" cy="25488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C60E92D-9484-4935-9D69-CD83EC48791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83822" y="5294905"/>
                  <a:ext cx="20988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DEB0ACDA-2547-4F41-B0F9-EA5E41CE9093}"/>
              </a:ext>
            </a:extLst>
          </p:cNvPr>
          <p:cNvGrpSpPr/>
          <p:nvPr/>
        </p:nvGrpSpPr>
        <p:grpSpPr>
          <a:xfrm>
            <a:off x="7643342" y="5364745"/>
            <a:ext cx="498960" cy="266760"/>
            <a:chOff x="7643342" y="5364745"/>
            <a:chExt cx="49896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0595FC3-1AA7-457A-A5F7-A1870E4E4854}"/>
                    </a:ext>
                  </a:extLst>
                </p14:cNvPr>
                <p14:cNvContentPartPr/>
                <p14:nvPr/>
              </p14:nvContentPartPr>
              <p14:xfrm>
                <a:off x="7667462" y="5397865"/>
                <a:ext cx="230040" cy="21204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0595FC3-1AA7-457A-A5F7-A1870E4E485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58462" y="5389225"/>
                  <a:ext cx="247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EDD3528E-36F1-4057-BDC9-83BDDBBA16D7}"/>
                    </a:ext>
                  </a:extLst>
                </p14:cNvPr>
                <p14:cNvContentPartPr/>
                <p14:nvPr/>
              </p14:nvContentPartPr>
              <p14:xfrm>
                <a:off x="7649102" y="5500105"/>
                <a:ext cx="180360" cy="4032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EDD3528E-36F1-4057-BDC9-83BDDBBA16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40462" y="5491105"/>
                  <a:ext cx="198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1FEFD08-CB94-493C-AD02-DBF9DD0F6B40}"/>
                    </a:ext>
                  </a:extLst>
                </p14:cNvPr>
                <p14:cNvContentPartPr/>
                <p14:nvPr/>
              </p14:nvContentPartPr>
              <p14:xfrm>
                <a:off x="7643342" y="5364745"/>
                <a:ext cx="498960" cy="26676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1FEFD08-CB94-493C-AD02-DBF9DD0F6B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34342" y="5356105"/>
                  <a:ext cx="5166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56CCE807-6EE9-4A4B-8A8E-D1005726EA82}"/>
              </a:ext>
            </a:extLst>
          </p:cNvPr>
          <p:cNvGrpSpPr/>
          <p:nvPr/>
        </p:nvGrpSpPr>
        <p:grpSpPr>
          <a:xfrm>
            <a:off x="8583662" y="5193025"/>
            <a:ext cx="2042640" cy="454320"/>
            <a:chOff x="8583662" y="5193025"/>
            <a:chExt cx="204264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92706071-410F-4585-BA9C-450C47861BF2}"/>
                    </a:ext>
                  </a:extLst>
                </p14:cNvPr>
                <p14:cNvContentPartPr/>
                <p14:nvPr/>
              </p14:nvContentPartPr>
              <p14:xfrm>
                <a:off x="8583662" y="5382745"/>
                <a:ext cx="389520" cy="20916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92706071-410F-4585-BA9C-450C47861BF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74662" y="5374105"/>
                  <a:ext cx="407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A0634E7-5ACD-43CB-A96A-F057DBA44B18}"/>
                    </a:ext>
                  </a:extLst>
                </p14:cNvPr>
                <p14:cNvContentPartPr/>
                <p14:nvPr/>
              </p14:nvContentPartPr>
              <p14:xfrm>
                <a:off x="8966342" y="5193025"/>
                <a:ext cx="255600" cy="37836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A0634E7-5ACD-43CB-A96A-F057DBA44B1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57702" y="5184385"/>
                  <a:ext cx="2732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5414371-4154-4E08-8ED7-8F914D797AA1}"/>
                    </a:ext>
                  </a:extLst>
                </p14:cNvPr>
                <p14:cNvContentPartPr/>
                <p14:nvPr/>
              </p14:nvContentPartPr>
              <p14:xfrm>
                <a:off x="9307262" y="5400385"/>
                <a:ext cx="202680" cy="16668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5414371-4154-4E08-8ED7-8F914D797AA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98262" y="5391385"/>
                  <a:ext cx="220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6DDBBF33-7BB7-4C45-9BD4-0EAF113BE238}"/>
                    </a:ext>
                  </a:extLst>
                </p14:cNvPr>
                <p14:cNvContentPartPr/>
                <p14:nvPr/>
              </p14:nvContentPartPr>
              <p14:xfrm>
                <a:off x="9540542" y="5463025"/>
                <a:ext cx="216720" cy="10404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6DDBBF33-7BB7-4C45-9BD4-0EAF113BE23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31902" y="5454025"/>
                  <a:ext cx="234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AB87CE8-888D-45CD-AAEB-CD579C7311D8}"/>
                    </a:ext>
                  </a:extLst>
                </p14:cNvPr>
                <p14:cNvContentPartPr/>
                <p14:nvPr/>
              </p14:nvContentPartPr>
              <p14:xfrm>
                <a:off x="9699662" y="5257465"/>
                <a:ext cx="135000" cy="19188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AB87CE8-888D-45CD-AAEB-CD579C7311D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90662" y="5248465"/>
                  <a:ext cx="152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3273AFDE-BF0B-4FA4-945A-F150DC0C1B90}"/>
                    </a:ext>
                  </a:extLst>
                </p14:cNvPr>
                <p14:cNvContentPartPr/>
                <p14:nvPr/>
              </p14:nvContentPartPr>
              <p14:xfrm>
                <a:off x="9789302" y="5370865"/>
                <a:ext cx="445680" cy="15516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3273AFDE-BF0B-4FA4-945A-F150DC0C1B9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80662" y="5361865"/>
                  <a:ext cx="463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BA4DE826-1EB0-479B-8960-D6D15053C955}"/>
                    </a:ext>
                  </a:extLst>
                </p14:cNvPr>
                <p14:cNvContentPartPr/>
                <p14:nvPr/>
              </p14:nvContentPartPr>
              <p14:xfrm>
                <a:off x="10088462" y="5393185"/>
                <a:ext cx="174960" cy="16380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BA4DE826-1EB0-479B-8960-D6D15053C95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79462" y="5384545"/>
                  <a:ext cx="192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AB85FF9-1B09-49BC-9DD9-9931DC9E87BA}"/>
                    </a:ext>
                  </a:extLst>
                </p14:cNvPr>
                <p14:cNvContentPartPr/>
                <p14:nvPr/>
              </p14:nvContentPartPr>
              <p14:xfrm>
                <a:off x="10506422" y="5304985"/>
                <a:ext cx="76680" cy="5688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AB85FF9-1B09-49BC-9DD9-9931DC9E87B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97422" y="5295985"/>
                  <a:ext cx="94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35EC8F51-1695-40FA-B99E-99B3A9474B96}"/>
                    </a:ext>
                  </a:extLst>
                </p14:cNvPr>
                <p14:cNvContentPartPr/>
                <p14:nvPr/>
              </p14:nvContentPartPr>
              <p14:xfrm>
                <a:off x="10533062" y="5528545"/>
                <a:ext cx="93240" cy="11880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35EC8F51-1695-40FA-B99E-99B3A9474B9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24062" y="5519905"/>
                  <a:ext cx="110880" cy="13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3045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4FFAE45A-5916-410F-B046-DF1A26FD2FD4}"/>
              </a:ext>
            </a:extLst>
          </p:cNvPr>
          <p:cNvGrpSpPr/>
          <p:nvPr/>
        </p:nvGrpSpPr>
        <p:grpSpPr>
          <a:xfrm>
            <a:off x="435294" y="232945"/>
            <a:ext cx="471600" cy="423720"/>
            <a:chOff x="435294" y="232945"/>
            <a:chExt cx="47160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EA844FA-05CD-4CFC-AAC0-CDC34A64EF0A}"/>
                    </a:ext>
                  </a:extLst>
                </p14:cNvPr>
                <p14:cNvContentPartPr/>
                <p14:nvPr/>
              </p14:nvContentPartPr>
              <p14:xfrm>
                <a:off x="443214" y="266065"/>
                <a:ext cx="36720" cy="3258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EA844FA-05CD-4CFC-AAC0-CDC34A64EF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574" y="257065"/>
                  <a:ext cx="54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F5133A3-03B9-4D5B-8116-016FB3B503D9}"/>
                    </a:ext>
                  </a:extLst>
                </p14:cNvPr>
                <p14:cNvContentPartPr/>
                <p14:nvPr/>
              </p14:nvContentPartPr>
              <p14:xfrm>
                <a:off x="435294" y="232945"/>
                <a:ext cx="471600" cy="423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F5133A3-03B9-4D5B-8116-016FB3B503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654" y="224305"/>
                  <a:ext cx="48924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221977D-12C6-4D3B-989B-A690F85EA268}"/>
              </a:ext>
            </a:extLst>
          </p:cNvPr>
          <p:cNvGrpSpPr/>
          <p:nvPr/>
        </p:nvGrpSpPr>
        <p:grpSpPr>
          <a:xfrm>
            <a:off x="1440054" y="321505"/>
            <a:ext cx="468360" cy="201960"/>
            <a:chOff x="1440054" y="321505"/>
            <a:chExt cx="468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ED223C5-3991-42A4-A953-EEBF8640208C}"/>
                    </a:ext>
                  </a:extLst>
                </p14:cNvPr>
                <p14:cNvContentPartPr/>
                <p14:nvPr/>
              </p14:nvContentPartPr>
              <p14:xfrm>
                <a:off x="1579374" y="354625"/>
                <a:ext cx="34920" cy="143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ED223C5-3991-42A4-A953-EEBF864020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0734" y="345985"/>
                  <a:ext cx="52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8E49F39-7119-45D0-AD1A-8E44BBDA63C9}"/>
                    </a:ext>
                  </a:extLst>
                </p14:cNvPr>
                <p14:cNvContentPartPr/>
                <p14:nvPr/>
              </p14:nvContentPartPr>
              <p14:xfrm>
                <a:off x="1440054" y="321505"/>
                <a:ext cx="347760" cy="1972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8E49F39-7119-45D0-AD1A-8E44BBDA63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1414" y="312865"/>
                  <a:ext cx="365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1847EF2-EEE6-48C2-BB14-14CD50B91648}"/>
                    </a:ext>
                  </a:extLst>
                </p14:cNvPr>
                <p14:cNvContentPartPr/>
                <p14:nvPr/>
              </p14:nvContentPartPr>
              <p14:xfrm>
                <a:off x="1866294" y="350305"/>
                <a:ext cx="42120" cy="173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1847EF2-EEE6-48C2-BB14-14CD50B916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7654" y="341665"/>
                  <a:ext cx="597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0D799AE-661C-4D57-B78E-687A2F2649DF}"/>
              </a:ext>
            </a:extLst>
          </p:cNvPr>
          <p:cNvGrpSpPr/>
          <p:nvPr/>
        </p:nvGrpSpPr>
        <p:grpSpPr>
          <a:xfrm>
            <a:off x="2353014" y="378385"/>
            <a:ext cx="906120" cy="251280"/>
            <a:chOff x="2353014" y="378385"/>
            <a:chExt cx="90612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B200BA8-A4ED-4C82-9488-CDEE7F97F1AC}"/>
                    </a:ext>
                  </a:extLst>
                </p14:cNvPr>
                <p14:cNvContentPartPr/>
                <p14:nvPr/>
              </p14:nvContentPartPr>
              <p14:xfrm>
                <a:off x="2353014" y="378385"/>
                <a:ext cx="201960" cy="157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B200BA8-A4ED-4C82-9488-CDEE7F97F1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4374" y="369745"/>
                  <a:ext cx="219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870305C-7B10-4D69-A08E-5F7D772A66A5}"/>
                    </a:ext>
                  </a:extLst>
                </p14:cNvPr>
                <p14:cNvContentPartPr/>
                <p14:nvPr/>
              </p14:nvContentPartPr>
              <p14:xfrm>
                <a:off x="3168774" y="508705"/>
                <a:ext cx="90360" cy="120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870305C-7B10-4D69-A08E-5F7D772A66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0134" y="499705"/>
                  <a:ext cx="1080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25126AE-E890-446E-A48B-D9E58D4721BF}"/>
              </a:ext>
            </a:extLst>
          </p:cNvPr>
          <p:cNvGrpSpPr/>
          <p:nvPr/>
        </p:nvGrpSpPr>
        <p:grpSpPr>
          <a:xfrm>
            <a:off x="3608334" y="341665"/>
            <a:ext cx="608760" cy="205920"/>
            <a:chOff x="3608334" y="341665"/>
            <a:chExt cx="6087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9D2E657-617E-455A-BFCA-927F55E5DEAD}"/>
                    </a:ext>
                  </a:extLst>
                </p14:cNvPr>
                <p14:cNvContentPartPr/>
                <p14:nvPr/>
              </p14:nvContentPartPr>
              <p14:xfrm>
                <a:off x="3745494" y="388105"/>
                <a:ext cx="43920" cy="108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9D2E657-617E-455A-BFCA-927F55E5DE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6494" y="379465"/>
                  <a:ext cx="61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0B172CC-20CD-4DAC-AC43-3ABD85594C33}"/>
                    </a:ext>
                  </a:extLst>
                </p14:cNvPr>
                <p14:cNvContentPartPr/>
                <p14:nvPr/>
              </p14:nvContentPartPr>
              <p14:xfrm>
                <a:off x="3608334" y="341665"/>
                <a:ext cx="386280" cy="205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0B172CC-20CD-4DAC-AC43-3ABD85594C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99334" y="333025"/>
                  <a:ext cx="403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FE7A21-AFCB-42A2-AF29-3EBC817900C2}"/>
                    </a:ext>
                  </a:extLst>
                </p14:cNvPr>
                <p14:cNvContentPartPr/>
                <p14:nvPr/>
              </p14:nvContentPartPr>
              <p14:xfrm>
                <a:off x="3956454" y="348865"/>
                <a:ext cx="260640" cy="171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FE7A21-AFCB-42A2-AF29-3EBC817900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47814" y="339865"/>
                  <a:ext cx="2782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0467231-413F-4385-95A9-4660A7681875}"/>
              </a:ext>
            </a:extLst>
          </p:cNvPr>
          <p:cNvGrpSpPr/>
          <p:nvPr/>
        </p:nvGrpSpPr>
        <p:grpSpPr>
          <a:xfrm>
            <a:off x="4646934" y="285865"/>
            <a:ext cx="828000" cy="235440"/>
            <a:chOff x="4646934" y="285865"/>
            <a:chExt cx="82800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AA00E7E-A33C-4F51-B7AD-8A6C189F6494}"/>
                    </a:ext>
                  </a:extLst>
                </p14:cNvPr>
                <p14:cNvContentPartPr/>
                <p14:nvPr/>
              </p14:nvContentPartPr>
              <p14:xfrm>
                <a:off x="4646934" y="345985"/>
                <a:ext cx="214920" cy="175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AA00E7E-A33C-4F51-B7AD-8A6C189F64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7934" y="337345"/>
                  <a:ext cx="232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BDE7382-2DD3-446D-87B1-F9F85FD4AF9E}"/>
                    </a:ext>
                  </a:extLst>
                </p14:cNvPr>
                <p14:cNvContentPartPr/>
                <p14:nvPr/>
              </p14:nvContentPartPr>
              <p14:xfrm>
                <a:off x="4888854" y="342025"/>
                <a:ext cx="95760" cy="162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BDE7382-2DD3-446D-87B1-F9F85FD4AF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79854" y="333385"/>
                  <a:ext cx="113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33AF672-377C-4632-B076-B7F95989D839}"/>
                    </a:ext>
                  </a:extLst>
                </p14:cNvPr>
                <p14:cNvContentPartPr/>
                <p14:nvPr/>
              </p14:nvContentPartPr>
              <p14:xfrm>
                <a:off x="4804614" y="314305"/>
                <a:ext cx="256320" cy="51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33AF672-377C-4632-B076-B7F95989D8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95974" y="305665"/>
                  <a:ext cx="273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266DBC3-CF2E-4888-8D42-75B9B3AD8F1C}"/>
                    </a:ext>
                  </a:extLst>
                </p14:cNvPr>
                <p14:cNvContentPartPr/>
                <p14:nvPr/>
              </p14:nvContentPartPr>
              <p14:xfrm>
                <a:off x="4879494" y="400705"/>
                <a:ext cx="278640" cy="46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266DBC3-CF2E-4888-8D42-75B9B3AD8F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70854" y="392065"/>
                  <a:ext cx="296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32AF5C5-59B9-4FFB-B227-28CFB81FB0A8}"/>
                    </a:ext>
                  </a:extLst>
                </p14:cNvPr>
                <p14:cNvContentPartPr/>
                <p14:nvPr/>
              </p14:nvContentPartPr>
              <p14:xfrm>
                <a:off x="5318334" y="335905"/>
                <a:ext cx="41400" cy="1508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32AF5C5-59B9-4FFB-B227-28CFB81FB0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09334" y="327265"/>
                  <a:ext cx="59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D32E647-A8D4-41FD-986C-EF038125BE91}"/>
                    </a:ext>
                  </a:extLst>
                </p14:cNvPr>
                <p14:cNvContentPartPr/>
                <p14:nvPr/>
              </p14:nvContentPartPr>
              <p14:xfrm>
                <a:off x="5231934" y="285865"/>
                <a:ext cx="243000" cy="176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D32E647-A8D4-41FD-986C-EF038125BE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22934" y="276865"/>
                  <a:ext cx="260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5E5DEAD-6A88-4985-A0AE-E9C7DCC5C1C6}"/>
                    </a:ext>
                  </a:extLst>
                </p14:cNvPr>
                <p14:cNvContentPartPr/>
                <p14:nvPr/>
              </p14:nvContentPartPr>
              <p14:xfrm>
                <a:off x="5285574" y="408985"/>
                <a:ext cx="140040" cy="147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5E5DEAD-6A88-4985-A0AE-E9C7DCC5C1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76934" y="400345"/>
                  <a:ext cx="1576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2E42A1D-6E4B-49AA-98B3-93A9E8BBA98C}"/>
              </a:ext>
            </a:extLst>
          </p:cNvPr>
          <p:cNvGrpSpPr/>
          <p:nvPr/>
        </p:nvGrpSpPr>
        <p:grpSpPr>
          <a:xfrm>
            <a:off x="982854" y="1159945"/>
            <a:ext cx="1914840" cy="182160"/>
            <a:chOff x="982854" y="1159945"/>
            <a:chExt cx="19148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4FD7564-9424-4A25-82C8-2F770FEE40E8}"/>
                    </a:ext>
                  </a:extLst>
                </p14:cNvPr>
                <p14:cNvContentPartPr/>
                <p14:nvPr/>
              </p14:nvContentPartPr>
              <p14:xfrm>
                <a:off x="982854" y="1188745"/>
                <a:ext cx="219960" cy="153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4FD7564-9424-4A25-82C8-2F770FEE40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4214" y="1180105"/>
                  <a:ext cx="237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22CB491-1124-41AC-93C4-F426DFE71D79}"/>
                    </a:ext>
                  </a:extLst>
                </p14:cNvPr>
                <p14:cNvContentPartPr/>
                <p14:nvPr/>
              </p14:nvContentPartPr>
              <p14:xfrm>
                <a:off x="1153134" y="1159945"/>
                <a:ext cx="1744560" cy="1641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22CB491-1124-41AC-93C4-F426DFE71D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4494" y="1150945"/>
                  <a:ext cx="1762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EA3EE9B-1659-423F-AF6E-B70EAC915629}"/>
              </a:ext>
            </a:extLst>
          </p:cNvPr>
          <p:cNvGrpSpPr/>
          <p:nvPr/>
        </p:nvGrpSpPr>
        <p:grpSpPr>
          <a:xfrm>
            <a:off x="640134" y="1685185"/>
            <a:ext cx="353880" cy="240120"/>
            <a:chOff x="640134" y="1685185"/>
            <a:chExt cx="35388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6FC1FDA-16F4-4F1C-BE80-6D99B35216C4}"/>
                    </a:ext>
                  </a:extLst>
                </p14:cNvPr>
                <p14:cNvContentPartPr/>
                <p14:nvPr/>
              </p14:nvContentPartPr>
              <p14:xfrm>
                <a:off x="640134" y="1685185"/>
                <a:ext cx="198720" cy="195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6FC1FDA-16F4-4F1C-BE80-6D99B35216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1494" y="1676545"/>
                  <a:ext cx="21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CCA279A-9FBB-4C81-A66B-2BDCC49E40E4}"/>
                    </a:ext>
                  </a:extLst>
                </p14:cNvPr>
                <p14:cNvContentPartPr/>
                <p14:nvPr/>
              </p14:nvContentPartPr>
              <p14:xfrm>
                <a:off x="919494" y="1822345"/>
                <a:ext cx="57600" cy="102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CCA279A-9FBB-4C81-A66B-2BDCC49E40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0494" y="1813705"/>
                  <a:ext cx="75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0D86067-0F7F-4A82-A16C-E46D3524679D}"/>
                    </a:ext>
                  </a:extLst>
                </p14:cNvPr>
                <p14:cNvContentPartPr/>
                <p14:nvPr/>
              </p14:nvContentPartPr>
              <p14:xfrm>
                <a:off x="925254" y="1753225"/>
                <a:ext cx="68760" cy="68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0D86067-0F7F-4A82-A16C-E46D352467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6614" y="1744585"/>
                  <a:ext cx="864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DAC9AF66-1793-4188-846E-E7CF03F4B370}"/>
              </a:ext>
            </a:extLst>
          </p:cNvPr>
          <p:cNvGrpSpPr/>
          <p:nvPr/>
        </p:nvGrpSpPr>
        <p:grpSpPr>
          <a:xfrm>
            <a:off x="1830294" y="1547305"/>
            <a:ext cx="710640" cy="198000"/>
            <a:chOff x="1830294" y="1547305"/>
            <a:chExt cx="7106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8DFC506-0007-493F-B3D3-C0941800B229}"/>
                    </a:ext>
                  </a:extLst>
                </p14:cNvPr>
                <p14:cNvContentPartPr/>
                <p14:nvPr/>
              </p14:nvContentPartPr>
              <p14:xfrm>
                <a:off x="1830294" y="1566025"/>
                <a:ext cx="60120" cy="178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8DFC506-0007-493F-B3D3-C0941800B2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21294" y="1557385"/>
                  <a:ext cx="77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60BF548-25AA-49F4-BF28-F7E2C1BD6A51}"/>
                    </a:ext>
                  </a:extLst>
                </p14:cNvPr>
                <p14:cNvContentPartPr/>
                <p14:nvPr/>
              </p14:nvContentPartPr>
              <p14:xfrm>
                <a:off x="1925334" y="1613905"/>
                <a:ext cx="146880" cy="131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60BF548-25AA-49F4-BF28-F7E2C1BD6A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16334" y="1604905"/>
                  <a:ext cx="164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161C1BF-D2EC-4FCE-A145-636F1D6416E7}"/>
                    </a:ext>
                  </a:extLst>
                </p14:cNvPr>
                <p14:cNvContentPartPr/>
                <p14:nvPr/>
              </p14:nvContentPartPr>
              <p14:xfrm>
                <a:off x="2091654" y="1547305"/>
                <a:ext cx="148680" cy="1821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161C1BF-D2EC-4FCE-A145-636F1D6416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83014" y="1538665"/>
                  <a:ext cx="166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BAE72F94-0F14-4206-8125-792C39B58004}"/>
                    </a:ext>
                  </a:extLst>
                </p14:cNvPr>
                <p14:cNvContentPartPr/>
                <p14:nvPr/>
              </p14:nvContentPartPr>
              <p14:xfrm>
                <a:off x="2297574" y="1575385"/>
                <a:ext cx="243360" cy="144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BAE72F94-0F14-4206-8125-792C39B580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88574" y="1566385"/>
                  <a:ext cx="2610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0496F99-BBC2-40AF-A078-84079A49039A}"/>
              </a:ext>
            </a:extLst>
          </p:cNvPr>
          <p:cNvGrpSpPr/>
          <p:nvPr/>
        </p:nvGrpSpPr>
        <p:grpSpPr>
          <a:xfrm>
            <a:off x="2839374" y="1239505"/>
            <a:ext cx="3813840" cy="132480"/>
            <a:chOff x="2839374" y="1239505"/>
            <a:chExt cx="38138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027390E-92E5-45C9-A077-DFF060C921BA}"/>
                    </a:ext>
                  </a:extLst>
                </p14:cNvPr>
                <p14:cNvContentPartPr/>
                <p14:nvPr/>
              </p14:nvContentPartPr>
              <p14:xfrm>
                <a:off x="2839374" y="1267585"/>
                <a:ext cx="3673440" cy="586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027390E-92E5-45C9-A077-DFF060C921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30374" y="1258945"/>
                  <a:ext cx="369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883B769-043C-4D6A-9A5B-1A38D3D42396}"/>
                    </a:ext>
                  </a:extLst>
                </p14:cNvPr>
                <p14:cNvContentPartPr/>
                <p14:nvPr/>
              </p14:nvContentPartPr>
              <p14:xfrm>
                <a:off x="6475374" y="1239505"/>
                <a:ext cx="177840" cy="132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883B769-043C-4D6A-9A5B-1A38D3D423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66374" y="1230865"/>
                  <a:ext cx="1954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7E1411B-C68D-4C71-8443-8B389EC51A4A}"/>
              </a:ext>
            </a:extLst>
          </p:cNvPr>
          <p:cNvGrpSpPr/>
          <p:nvPr/>
        </p:nvGrpSpPr>
        <p:grpSpPr>
          <a:xfrm>
            <a:off x="6976494" y="1045825"/>
            <a:ext cx="548280" cy="287640"/>
            <a:chOff x="6976494" y="1045825"/>
            <a:chExt cx="54828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F3ADAF5-7FB0-459C-8F4D-B6B5F7BBE1FE}"/>
                    </a:ext>
                  </a:extLst>
                </p14:cNvPr>
                <p14:cNvContentPartPr/>
                <p14:nvPr/>
              </p14:nvContentPartPr>
              <p14:xfrm>
                <a:off x="6976494" y="1045825"/>
                <a:ext cx="242280" cy="221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F3ADAF5-7FB0-459C-8F4D-B6B5F7BBE1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7854" y="1037185"/>
                  <a:ext cx="259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7C9EEF1-BC91-4F54-934A-E3AF4859A8FF}"/>
                    </a:ext>
                  </a:extLst>
                </p14:cNvPr>
                <p14:cNvContentPartPr/>
                <p14:nvPr/>
              </p14:nvContentPartPr>
              <p14:xfrm>
                <a:off x="7330734" y="1179025"/>
                <a:ext cx="194040" cy="1544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7C9EEF1-BC91-4F54-934A-E3AF4859A8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21734" y="1170385"/>
                  <a:ext cx="2116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6D62E201-8DD3-4B73-9F3E-48A5FDD74D97}"/>
                  </a:ext>
                </a:extLst>
              </p14:cNvPr>
              <p14:cNvContentPartPr/>
              <p14:nvPr/>
            </p14:nvContentPartPr>
            <p14:xfrm>
              <a:off x="3148254" y="1266145"/>
              <a:ext cx="168120" cy="78264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6D62E201-8DD3-4B73-9F3E-48A5FDD74D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39254" y="1257505"/>
                <a:ext cx="185760" cy="80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o 67">
            <a:extLst>
              <a:ext uri="{FF2B5EF4-FFF2-40B4-BE49-F238E27FC236}">
                <a16:creationId xmlns:a16="http://schemas.microsoft.com/office/drawing/2014/main" id="{A31C2E1A-D48A-4804-AAE9-E48A6C8E47D6}"/>
              </a:ext>
            </a:extLst>
          </p:cNvPr>
          <p:cNvGrpSpPr/>
          <p:nvPr/>
        </p:nvGrpSpPr>
        <p:grpSpPr>
          <a:xfrm>
            <a:off x="1766574" y="2659705"/>
            <a:ext cx="1856520" cy="2551320"/>
            <a:chOff x="1766574" y="2659705"/>
            <a:chExt cx="1856520" cy="25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CF8BE65-EE19-468E-9C4D-3D1931663FDA}"/>
                    </a:ext>
                  </a:extLst>
                </p14:cNvPr>
                <p14:cNvContentPartPr/>
                <p14:nvPr/>
              </p14:nvContentPartPr>
              <p14:xfrm>
                <a:off x="3165174" y="2659705"/>
                <a:ext cx="183600" cy="1141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CF8BE65-EE19-468E-9C4D-3D1931663F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56174" y="2651065"/>
                  <a:ext cx="201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F746B35-B0E4-45D7-BEC7-767DE08FDB75}"/>
                    </a:ext>
                  </a:extLst>
                </p14:cNvPr>
                <p14:cNvContentPartPr/>
                <p14:nvPr/>
              </p14:nvContentPartPr>
              <p14:xfrm>
                <a:off x="3242214" y="2712265"/>
                <a:ext cx="26640" cy="470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F746B35-B0E4-45D7-BEC7-767DE08FDB7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33574" y="2703625"/>
                  <a:ext cx="442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166CD90-6077-4543-ADBC-A3AB726C33F3}"/>
                    </a:ext>
                  </a:extLst>
                </p14:cNvPr>
                <p14:cNvContentPartPr/>
                <p14:nvPr/>
              </p14:nvContentPartPr>
              <p14:xfrm>
                <a:off x="2875374" y="3205465"/>
                <a:ext cx="699120" cy="519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166CD90-6077-4543-ADBC-A3AB726C33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66734" y="3196465"/>
                  <a:ext cx="7167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EBDAE12-64CE-4AEC-95E4-D680F185C56F}"/>
                    </a:ext>
                  </a:extLst>
                </p14:cNvPr>
                <p14:cNvContentPartPr/>
                <p14:nvPr/>
              </p14:nvContentPartPr>
              <p14:xfrm>
                <a:off x="2701494" y="3570145"/>
                <a:ext cx="28800" cy="173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EBDAE12-64CE-4AEC-95E4-D680F185C5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92494" y="3561505"/>
                  <a:ext cx="4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EADAB4B-803D-43D7-9549-465654133EE8}"/>
                    </a:ext>
                  </a:extLst>
                </p14:cNvPr>
                <p14:cNvContentPartPr/>
                <p14:nvPr/>
              </p14:nvContentPartPr>
              <p14:xfrm>
                <a:off x="2601054" y="3691105"/>
                <a:ext cx="130320" cy="1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EADAB4B-803D-43D7-9549-465654133E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92414" y="3682105"/>
                  <a:ext cx="147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7676AE6-5DA8-4E93-A91B-6053355A3232}"/>
                    </a:ext>
                  </a:extLst>
                </p14:cNvPr>
                <p14:cNvContentPartPr/>
                <p14:nvPr/>
              </p14:nvContentPartPr>
              <p14:xfrm>
                <a:off x="1766574" y="3503905"/>
                <a:ext cx="180000" cy="233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7676AE6-5DA8-4E93-A91B-6053355A323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57574" y="3494905"/>
                  <a:ext cx="197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1BE363B-A2B0-4806-BC81-0BA33A3D949E}"/>
                    </a:ext>
                  </a:extLst>
                </p14:cNvPr>
                <p14:cNvContentPartPr/>
                <p14:nvPr/>
              </p14:nvContentPartPr>
              <p14:xfrm>
                <a:off x="2009934" y="3553225"/>
                <a:ext cx="210960" cy="138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1BE363B-A2B0-4806-BC81-0BA33A3D94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00934" y="3544225"/>
                  <a:ext cx="228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890C0B4-71F8-4094-9975-AA927D74FBA8}"/>
                    </a:ext>
                  </a:extLst>
                </p14:cNvPr>
                <p14:cNvContentPartPr/>
                <p14:nvPr/>
              </p14:nvContentPartPr>
              <p14:xfrm>
                <a:off x="3058254" y="3738265"/>
                <a:ext cx="439200" cy="12448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890C0B4-71F8-4094-9975-AA927D74FB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49254" y="3729265"/>
                  <a:ext cx="45684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6573F51-1F59-4EDD-B46F-FC158CD8F14B}"/>
                    </a:ext>
                  </a:extLst>
                </p14:cNvPr>
                <p14:cNvContentPartPr/>
                <p14:nvPr/>
              </p14:nvContentPartPr>
              <p14:xfrm>
                <a:off x="2057454" y="4577785"/>
                <a:ext cx="145440" cy="2052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6573F51-1F59-4EDD-B46F-FC158CD8F14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48814" y="4569145"/>
                  <a:ext cx="163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739C2BF-6D07-4E94-A6A2-0D9D8FB7432D}"/>
                    </a:ext>
                  </a:extLst>
                </p14:cNvPr>
                <p14:cNvContentPartPr/>
                <p14:nvPr/>
              </p14:nvContentPartPr>
              <p14:xfrm>
                <a:off x="2278134" y="4651585"/>
                <a:ext cx="163440" cy="160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739C2BF-6D07-4E94-A6A2-0D9D8FB743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69494" y="4642585"/>
                  <a:ext cx="181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16233FA-21AC-453C-AAB8-0601B7626BFE}"/>
                    </a:ext>
                  </a:extLst>
                </p14:cNvPr>
                <p14:cNvContentPartPr/>
                <p14:nvPr/>
              </p14:nvContentPartPr>
              <p14:xfrm>
                <a:off x="2434014" y="4615585"/>
                <a:ext cx="220320" cy="219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16233FA-21AC-453C-AAB8-0601B7626B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25374" y="4606585"/>
                  <a:ext cx="237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989C57D-A587-4C2E-94EC-1E16B6AF93CD}"/>
                    </a:ext>
                  </a:extLst>
                </p14:cNvPr>
                <p14:cNvContentPartPr/>
                <p14:nvPr/>
              </p14:nvContentPartPr>
              <p14:xfrm>
                <a:off x="2676294" y="4717465"/>
                <a:ext cx="230760" cy="1566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989C57D-A587-4C2E-94EC-1E16B6AF93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67294" y="4708465"/>
                  <a:ext cx="248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8D8A5DE-EE6F-46C3-ADDF-E1BB3DA1A6C9}"/>
                    </a:ext>
                  </a:extLst>
                </p14:cNvPr>
                <p14:cNvContentPartPr/>
                <p14:nvPr/>
              </p14:nvContentPartPr>
              <p14:xfrm>
                <a:off x="3074094" y="5017345"/>
                <a:ext cx="549000" cy="15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8D8A5DE-EE6F-46C3-ADDF-E1BB3DA1A6C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65094" y="5008705"/>
                  <a:ext cx="566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9362DCC-C146-4631-BCCC-EDD70A29A27E}"/>
                    </a:ext>
                  </a:extLst>
                </p14:cNvPr>
                <p14:cNvContentPartPr/>
                <p14:nvPr/>
              </p14:nvContentPartPr>
              <p14:xfrm>
                <a:off x="2998134" y="5058385"/>
                <a:ext cx="266400" cy="1526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9362DCC-C146-4631-BCCC-EDD70A29A2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89494" y="5049385"/>
                  <a:ext cx="28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BF83476-E5B1-451D-86D3-F731A7BD781B}"/>
                    </a:ext>
                  </a:extLst>
                </p14:cNvPr>
                <p14:cNvContentPartPr/>
                <p14:nvPr/>
              </p14:nvContentPartPr>
              <p14:xfrm>
                <a:off x="3150414" y="5052985"/>
                <a:ext cx="269280" cy="1551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BF83476-E5B1-451D-86D3-F731A7BD78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41774" y="5043985"/>
                  <a:ext cx="28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3AD37E6-CEBD-4C4B-B6D8-7810D06E8653}"/>
                    </a:ext>
                  </a:extLst>
                </p14:cNvPr>
                <p14:cNvContentPartPr/>
                <p14:nvPr/>
              </p14:nvContentPartPr>
              <p14:xfrm>
                <a:off x="3307374" y="5078545"/>
                <a:ext cx="170640" cy="1116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3AD37E6-CEBD-4C4B-B6D8-7810D06E865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98734" y="5069545"/>
                  <a:ext cx="18828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4A98F1B1-14D8-46F9-84B1-7295F27A91D5}"/>
                  </a:ext>
                </a:extLst>
              </p14:cNvPr>
              <p14:cNvContentPartPr/>
              <p14:nvPr/>
            </p14:nvContentPartPr>
            <p14:xfrm>
              <a:off x="5297094" y="1348225"/>
              <a:ext cx="127080" cy="56196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4A98F1B1-14D8-46F9-84B1-7295F27A91D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88454" y="1339585"/>
                <a:ext cx="144720" cy="57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upo 86">
            <a:extLst>
              <a:ext uri="{FF2B5EF4-FFF2-40B4-BE49-F238E27FC236}">
                <a16:creationId xmlns:a16="http://schemas.microsoft.com/office/drawing/2014/main" id="{16AA935E-84AE-4D7A-A2B5-DC6C715D493E}"/>
              </a:ext>
            </a:extLst>
          </p:cNvPr>
          <p:cNvGrpSpPr/>
          <p:nvPr/>
        </p:nvGrpSpPr>
        <p:grpSpPr>
          <a:xfrm>
            <a:off x="4347414" y="2685625"/>
            <a:ext cx="2255040" cy="2524680"/>
            <a:chOff x="4347414" y="2685625"/>
            <a:chExt cx="2255040" cy="252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C05BF5D-8F33-4356-B41C-C5EA69287EB0}"/>
                    </a:ext>
                  </a:extLst>
                </p14:cNvPr>
                <p14:cNvContentPartPr/>
                <p14:nvPr/>
              </p14:nvContentPartPr>
              <p14:xfrm>
                <a:off x="5269014" y="2685625"/>
                <a:ext cx="151560" cy="92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C05BF5D-8F33-4356-B41C-C5EA69287EB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60374" y="2676985"/>
                  <a:ext cx="169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5D3BF99-C66B-4412-BCF5-04A8DCD8621A}"/>
                    </a:ext>
                  </a:extLst>
                </p14:cNvPr>
                <p14:cNvContentPartPr/>
                <p14:nvPr/>
              </p14:nvContentPartPr>
              <p14:xfrm>
                <a:off x="5315094" y="2775265"/>
                <a:ext cx="73080" cy="582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5D3BF99-C66B-4412-BCF5-04A8DCD862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06094" y="2766625"/>
                  <a:ext cx="907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251FDAC-8E78-45A6-A589-58DBB0085567}"/>
                    </a:ext>
                  </a:extLst>
                </p14:cNvPr>
                <p14:cNvContentPartPr/>
                <p14:nvPr/>
              </p14:nvContentPartPr>
              <p14:xfrm>
                <a:off x="5084334" y="3391585"/>
                <a:ext cx="582120" cy="4226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251FDAC-8E78-45A6-A589-58DBB00855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75694" y="3382585"/>
                  <a:ext cx="599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007B237-94A3-4F16-B8FB-3F31FE60E64A}"/>
                    </a:ext>
                  </a:extLst>
                </p14:cNvPr>
                <p14:cNvContentPartPr/>
                <p14:nvPr/>
              </p14:nvContentPartPr>
              <p14:xfrm>
                <a:off x="4933494" y="3021145"/>
                <a:ext cx="27360" cy="1958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007B237-94A3-4F16-B8FB-3F31FE60E6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24494" y="3012145"/>
                  <a:ext cx="45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DA4A66D8-55C2-414F-AA80-9AC5EDAC9F8C}"/>
                    </a:ext>
                  </a:extLst>
                </p14:cNvPr>
                <p14:cNvContentPartPr/>
                <p14:nvPr/>
              </p14:nvContentPartPr>
              <p14:xfrm>
                <a:off x="4843854" y="3147145"/>
                <a:ext cx="247320" cy="133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DA4A66D8-55C2-414F-AA80-9AC5EDAC9F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35214" y="3138505"/>
                  <a:ext cx="264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C0A88FC-44CD-4864-9E97-532938A2D1FD}"/>
                    </a:ext>
                  </a:extLst>
                </p14:cNvPr>
                <p14:cNvContentPartPr/>
                <p14:nvPr/>
              </p14:nvContentPartPr>
              <p14:xfrm>
                <a:off x="4347414" y="3500665"/>
                <a:ext cx="244800" cy="240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C0A88FC-44CD-4864-9E97-532938A2D1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38414" y="3492025"/>
                  <a:ext cx="262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21E5296-D3FF-4447-BABC-B46B93F082F0}"/>
                    </a:ext>
                  </a:extLst>
                </p14:cNvPr>
                <p14:cNvContentPartPr/>
                <p14:nvPr/>
              </p14:nvContentPartPr>
              <p14:xfrm>
                <a:off x="4528854" y="3591385"/>
                <a:ext cx="250920" cy="127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21E5296-D3FF-4447-BABC-B46B93F082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19854" y="3582745"/>
                  <a:ext cx="268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9ADCD25-4661-4D24-B7C3-061E1A64FC3F}"/>
                    </a:ext>
                  </a:extLst>
                </p14:cNvPr>
                <p14:cNvContentPartPr/>
                <p14:nvPr/>
              </p14:nvContentPartPr>
              <p14:xfrm>
                <a:off x="5161014" y="3847345"/>
                <a:ext cx="343800" cy="1047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9ADCD25-4661-4D24-B7C3-061E1A64FC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52014" y="3838345"/>
                  <a:ext cx="36144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CE468B4-4943-4725-A6EA-FF51EBFB96E8}"/>
                    </a:ext>
                  </a:extLst>
                </p14:cNvPr>
                <p14:cNvContentPartPr/>
                <p14:nvPr/>
              </p14:nvContentPartPr>
              <p14:xfrm>
                <a:off x="5056974" y="4959025"/>
                <a:ext cx="643320" cy="504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CE468B4-4943-4725-A6EA-FF51EBFB96E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47974" y="4950025"/>
                  <a:ext cx="660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5005418-CE45-49D7-B1DF-D07916A53060}"/>
                    </a:ext>
                  </a:extLst>
                </p14:cNvPr>
                <p14:cNvContentPartPr/>
                <p14:nvPr/>
              </p14:nvContentPartPr>
              <p14:xfrm>
                <a:off x="5008374" y="5022025"/>
                <a:ext cx="322560" cy="1882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5005418-CE45-49D7-B1DF-D07916A530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99374" y="5013025"/>
                  <a:ext cx="340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2360E2D-1A60-4F69-BC85-AD74F42D0792}"/>
                    </a:ext>
                  </a:extLst>
                </p14:cNvPr>
                <p14:cNvContentPartPr/>
                <p14:nvPr/>
              </p14:nvContentPartPr>
              <p14:xfrm>
                <a:off x="5214294" y="5014465"/>
                <a:ext cx="252000" cy="1724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2360E2D-1A60-4F69-BC85-AD74F42D07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05654" y="5005825"/>
                  <a:ext cx="26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1D77866-52E1-4E5E-BD8D-EB088DC90DC6}"/>
                    </a:ext>
                  </a:extLst>
                </p14:cNvPr>
                <p14:cNvContentPartPr/>
                <p14:nvPr/>
              </p14:nvContentPartPr>
              <p14:xfrm>
                <a:off x="5327694" y="5046505"/>
                <a:ext cx="208800" cy="1623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1D77866-52E1-4E5E-BD8D-EB088DC90D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18694" y="5037505"/>
                  <a:ext cx="22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B21AF1A-D535-4225-AA4B-2E4C499A5C20}"/>
                    </a:ext>
                  </a:extLst>
                </p14:cNvPr>
                <p14:cNvContentPartPr/>
                <p14:nvPr/>
              </p14:nvContentPartPr>
              <p14:xfrm>
                <a:off x="5703894" y="4439905"/>
                <a:ext cx="25560" cy="1785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B21AF1A-D535-4225-AA4B-2E4C499A5C2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94894" y="4430905"/>
                  <a:ext cx="43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56FB01D-9996-43BD-9F19-D38283B6FD1D}"/>
                    </a:ext>
                  </a:extLst>
                </p14:cNvPr>
                <p14:cNvContentPartPr/>
                <p14:nvPr/>
              </p14:nvContentPartPr>
              <p14:xfrm>
                <a:off x="5795334" y="4483105"/>
                <a:ext cx="133920" cy="1422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56FB01D-9996-43BD-9F19-D38283B6FD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86694" y="4474105"/>
                  <a:ext cx="151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463C842-64E3-44CB-8DC5-4F5F818CCD4B}"/>
                    </a:ext>
                  </a:extLst>
                </p14:cNvPr>
                <p14:cNvContentPartPr/>
                <p14:nvPr/>
              </p14:nvContentPartPr>
              <p14:xfrm>
                <a:off x="6001614" y="4373665"/>
                <a:ext cx="226440" cy="2188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463C842-64E3-44CB-8DC5-4F5F818CCD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92974" y="4365025"/>
                  <a:ext cx="244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3B7DB0C-1E40-416F-98ED-0EAC50C4C469}"/>
                    </a:ext>
                  </a:extLst>
                </p14:cNvPr>
                <p14:cNvContentPartPr/>
                <p14:nvPr/>
              </p14:nvContentPartPr>
              <p14:xfrm>
                <a:off x="6312654" y="4391305"/>
                <a:ext cx="289800" cy="187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3B7DB0C-1E40-416F-98ED-0EAC50C4C4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04014" y="4382665"/>
                  <a:ext cx="3074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8918C87D-9740-4103-825E-522AAEBD8B12}"/>
              </a:ext>
            </a:extLst>
          </p:cNvPr>
          <p:cNvGrpSpPr/>
          <p:nvPr/>
        </p:nvGrpSpPr>
        <p:grpSpPr>
          <a:xfrm>
            <a:off x="584694" y="334825"/>
            <a:ext cx="149400" cy="250920"/>
            <a:chOff x="584694" y="334825"/>
            <a:chExt cx="14940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42F5D57-BBAE-4DA8-81C5-1AA3B7A8CB71}"/>
                    </a:ext>
                  </a:extLst>
                </p14:cNvPr>
                <p14:cNvContentPartPr/>
                <p14:nvPr/>
              </p14:nvContentPartPr>
              <p14:xfrm>
                <a:off x="584694" y="334825"/>
                <a:ext cx="149400" cy="1155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42F5D57-BBAE-4DA8-81C5-1AA3B7A8CB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6054" y="326185"/>
                  <a:ext cx="167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6722A9E-BE9D-4C5F-90E4-EE3865BC6BCC}"/>
                    </a:ext>
                  </a:extLst>
                </p14:cNvPr>
                <p14:cNvContentPartPr/>
                <p14:nvPr/>
              </p14:nvContentPartPr>
              <p14:xfrm>
                <a:off x="697374" y="414745"/>
                <a:ext cx="28800" cy="1710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6722A9E-BE9D-4C5F-90E4-EE3865BC6BC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8374" y="406105"/>
                  <a:ext cx="4644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2F4BFB2C-0B66-40FD-969A-A771A99BA910}"/>
                  </a:ext>
                </a:extLst>
              </p14:cNvPr>
              <p14:cNvContentPartPr/>
              <p14:nvPr/>
            </p14:nvContentPartPr>
            <p14:xfrm>
              <a:off x="2606814" y="328705"/>
              <a:ext cx="268920" cy="21780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2F4BFB2C-0B66-40FD-969A-A771A99BA91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97814" y="319705"/>
                <a:ext cx="2865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834FE5EC-6BE1-4C06-9D8E-FF4440FAA283}"/>
                  </a:ext>
                </a:extLst>
              </p14:cNvPr>
              <p14:cNvContentPartPr/>
              <p14:nvPr/>
            </p14:nvContentPartPr>
            <p14:xfrm>
              <a:off x="3241494" y="1997665"/>
              <a:ext cx="60840" cy="71244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834FE5EC-6BE1-4C06-9D8E-FF4440FAA28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32854" y="1989025"/>
                <a:ext cx="78480" cy="73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o 102">
            <a:extLst>
              <a:ext uri="{FF2B5EF4-FFF2-40B4-BE49-F238E27FC236}">
                <a16:creationId xmlns:a16="http://schemas.microsoft.com/office/drawing/2014/main" id="{D40008C4-7F37-45D5-BC53-827850229DE1}"/>
              </a:ext>
            </a:extLst>
          </p:cNvPr>
          <p:cNvGrpSpPr/>
          <p:nvPr/>
        </p:nvGrpSpPr>
        <p:grpSpPr>
          <a:xfrm>
            <a:off x="3129534" y="2152465"/>
            <a:ext cx="943920" cy="260280"/>
            <a:chOff x="3129534" y="2152465"/>
            <a:chExt cx="9439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7061B988-B11B-49FC-B703-0757748D8AA3}"/>
                    </a:ext>
                  </a:extLst>
                </p14:cNvPr>
                <p14:cNvContentPartPr/>
                <p14:nvPr/>
              </p14:nvContentPartPr>
              <p14:xfrm>
                <a:off x="3129534" y="2210065"/>
                <a:ext cx="187920" cy="1443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061B988-B11B-49FC-B703-0757748D8A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20534" y="2201425"/>
                  <a:ext cx="205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4D913C1F-4AB8-42A4-87A9-BAE6EFE5C550}"/>
                    </a:ext>
                  </a:extLst>
                </p14:cNvPr>
                <p14:cNvContentPartPr/>
                <p14:nvPr/>
              </p14:nvContentPartPr>
              <p14:xfrm>
                <a:off x="3499254" y="2152465"/>
                <a:ext cx="234720" cy="2055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4D913C1F-4AB8-42A4-87A9-BAE6EFE5C5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90254" y="2143825"/>
                  <a:ext cx="252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C1811359-B9D7-4A51-8FE3-5DEA8F4E172B}"/>
                    </a:ext>
                  </a:extLst>
                </p14:cNvPr>
                <p14:cNvContentPartPr/>
                <p14:nvPr/>
              </p14:nvContentPartPr>
              <p14:xfrm>
                <a:off x="3840534" y="2268025"/>
                <a:ext cx="34920" cy="777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C1811359-B9D7-4A51-8FE3-5DEA8F4E17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31894" y="2259025"/>
                  <a:ext cx="52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931353B-BEAB-42AF-A1A6-C5C427A817FB}"/>
                    </a:ext>
                  </a:extLst>
                </p14:cNvPr>
                <p14:cNvContentPartPr/>
                <p14:nvPr/>
              </p14:nvContentPartPr>
              <p14:xfrm>
                <a:off x="3764934" y="2234905"/>
                <a:ext cx="213840" cy="1288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931353B-BEAB-42AF-A1A6-C5C427A817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55934" y="2226265"/>
                  <a:ext cx="231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45C3FE27-DE52-44B4-B6C6-C85677E2245B}"/>
                    </a:ext>
                  </a:extLst>
                </p14:cNvPr>
                <p14:cNvContentPartPr/>
                <p14:nvPr/>
              </p14:nvContentPartPr>
              <p14:xfrm>
                <a:off x="4052214" y="2328145"/>
                <a:ext cx="21240" cy="846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45C3FE27-DE52-44B4-B6C6-C85677E224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43214" y="2319505"/>
                  <a:ext cx="388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69B1390C-7B9B-4BAA-B0CA-108DC88A035C}"/>
              </a:ext>
            </a:extLst>
          </p:cNvPr>
          <p:cNvGrpSpPr/>
          <p:nvPr/>
        </p:nvGrpSpPr>
        <p:grpSpPr>
          <a:xfrm>
            <a:off x="5500494" y="2013865"/>
            <a:ext cx="352440" cy="607320"/>
            <a:chOff x="5500494" y="2013865"/>
            <a:chExt cx="35244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A06BCCE-227A-4B63-AAA7-0D9E843F49C9}"/>
                    </a:ext>
                  </a:extLst>
                </p14:cNvPr>
                <p14:cNvContentPartPr/>
                <p14:nvPr/>
              </p14:nvContentPartPr>
              <p14:xfrm>
                <a:off x="5628654" y="2013865"/>
                <a:ext cx="224280" cy="4500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A06BCCE-227A-4B63-AAA7-0D9E843F49C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19654" y="2004865"/>
                  <a:ext cx="2419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320B344-968E-40C9-8DB4-96CFD942C365}"/>
                    </a:ext>
                  </a:extLst>
                </p14:cNvPr>
                <p14:cNvContentPartPr/>
                <p14:nvPr/>
              </p14:nvContentPartPr>
              <p14:xfrm>
                <a:off x="5551614" y="2421025"/>
                <a:ext cx="20160" cy="1332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320B344-968E-40C9-8DB4-96CFD942C3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42974" y="2412025"/>
                  <a:ext cx="37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2737D45-4C5D-4931-ADE4-2FEFA5957A24}"/>
                    </a:ext>
                  </a:extLst>
                </p14:cNvPr>
                <p14:cNvContentPartPr/>
                <p14:nvPr/>
              </p14:nvContentPartPr>
              <p14:xfrm>
                <a:off x="5500494" y="2441185"/>
                <a:ext cx="298800" cy="1800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2737D45-4C5D-4931-ADE4-2FEFA5957A2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91854" y="2432545"/>
                  <a:ext cx="3164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DBCDB5F6-5DB5-48B6-A46D-207F7F622E8A}"/>
              </a:ext>
            </a:extLst>
          </p:cNvPr>
          <p:cNvGrpSpPr/>
          <p:nvPr/>
        </p:nvGrpSpPr>
        <p:grpSpPr>
          <a:xfrm>
            <a:off x="6084774" y="2314825"/>
            <a:ext cx="936000" cy="407520"/>
            <a:chOff x="6084774" y="2314825"/>
            <a:chExt cx="93600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968DCCB-1990-4D24-AFEA-891BC88F142D}"/>
                    </a:ext>
                  </a:extLst>
                </p14:cNvPr>
                <p14:cNvContentPartPr/>
                <p14:nvPr/>
              </p14:nvContentPartPr>
              <p14:xfrm>
                <a:off x="6084774" y="2314825"/>
                <a:ext cx="257760" cy="2466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968DCCB-1990-4D24-AFEA-891BC88F14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76134" y="2306185"/>
                  <a:ext cx="275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0128557-7282-41E6-B831-FDDBFB5927FB}"/>
                    </a:ext>
                  </a:extLst>
                </p14:cNvPr>
                <p14:cNvContentPartPr/>
                <p14:nvPr/>
              </p14:nvContentPartPr>
              <p14:xfrm>
                <a:off x="6554934" y="2462065"/>
                <a:ext cx="25200" cy="1659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0128557-7282-41E6-B831-FDDBFB5927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45934" y="2453065"/>
                  <a:ext cx="42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2CF5619-3753-4D85-808F-2A9EBBD5A42A}"/>
                    </a:ext>
                  </a:extLst>
                </p14:cNvPr>
                <p14:cNvContentPartPr/>
                <p14:nvPr/>
              </p14:nvContentPartPr>
              <p14:xfrm>
                <a:off x="6491574" y="2501305"/>
                <a:ext cx="235080" cy="1825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2CF5619-3753-4D85-808F-2A9EBBD5A42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82934" y="2492305"/>
                  <a:ext cx="252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9093D431-64DB-45E9-8EFD-DF92C6195CD8}"/>
                    </a:ext>
                  </a:extLst>
                </p14:cNvPr>
                <p14:cNvContentPartPr/>
                <p14:nvPr/>
              </p14:nvContentPartPr>
              <p14:xfrm>
                <a:off x="6777054" y="2551705"/>
                <a:ext cx="243720" cy="1706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9093D431-64DB-45E9-8EFD-DF92C6195CD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68414" y="2542705"/>
                  <a:ext cx="26136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54" name="Entrada de lápiz 253">
                <a:extLst>
                  <a:ext uri="{FF2B5EF4-FFF2-40B4-BE49-F238E27FC236}">
                    <a16:creationId xmlns:a16="http://schemas.microsoft.com/office/drawing/2014/main" id="{FCBAAEAF-4F5A-4D1C-963F-133A9DC9DA2D}"/>
                  </a:ext>
                </a:extLst>
              </p14:cNvPr>
              <p14:cNvContentPartPr/>
              <p14:nvPr/>
            </p14:nvContentPartPr>
            <p14:xfrm>
              <a:off x="2513934" y="1174705"/>
              <a:ext cx="141840" cy="240120"/>
            </p14:xfrm>
          </p:contentPart>
        </mc:Choice>
        <mc:Fallback xmlns="">
          <p:pic>
            <p:nvPicPr>
              <p:cNvPr id="254" name="Entrada de lápiz 253">
                <a:extLst>
                  <a:ext uri="{FF2B5EF4-FFF2-40B4-BE49-F238E27FC236}">
                    <a16:creationId xmlns:a16="http://schemas.microsoft.com/office/drawing/2014/main" id="{FCBAAEAF-4F5A-4D1C-963F-133A9DC9DA2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04934" y="1166065"/>
                <a:ext cx="1594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C107560A-752C-42C6-A2DA-C17A3A947D33}"/>
                  </a:ext>
                </a:extLst>
              </p14:cNvPr>
              <p14:cNvContentPartPr/>
              <p14:nvPr/>
            </p14:nvContentPartPr>
            <p14:xfrm>
              <a:off x="2208294" y="833425"/>
              <a:ext cx="299520" cy="200880"/>
            </p14:xfrm>
          </p:contentPart>
        </mc:Choice>
        <mc:Fallback xmlns=""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C107560A-752C-42C6-A2DA-C17A3A947D3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199294" y="824785"/>
                <a:ext cx="317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56" name="Entrada de lápiz 255">
                <a:extLst>
                  <a:ext uri="{FF2B5EF4-FFF2-40B4-BE49-F238E27FC236}">
                    <a16:creationId xmlns:a16="http://schemas.microsoft.com/office/drawing/2014/main" id="{5C8113A0-5034-46A2-B463-A2C59198BEAD}"/>
                  </a:ext>
                </a:extLst>
              </p14:cNvPr>
              <p14:cNvContentPartPr/>
              <p14:nvPr/>
            </p14:nvContentPartPr>
            <p14:xfrm>
              <a:off x="8805654" y="987145"/>
              <a:ext cx="297360" cy="286560"/>
            </p14:xfrm>
          </p:contentPart>
        </mc:Choice>
        <mc:Fallback xmlns="">
          <p:pic>
            <p:nvPicPr>
              <p:cNvPr id="256" name="Entrada de lápiz 255">
                <a:extLst>
                  <a:ext uri="{FF2B5EF4-FFF2-40B4-BE49-F238E27FC236}">
                    <a16:creationId xmlns:a16="http://schemas.microsoft.com/office/drawing/2014/main" id="{5C8113A0-5034-46A2-B463-A2C59198BEA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96654" y="978505"/>
                <a:ext cx="31500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upo 263">
            <a:extLst>
              <a:ext uri="{FF2B5EF4-FFF2-40B4-BE49-F238E27FC236}">
                <a16:creationId xmlns:a16="http://schemas.microsoft.com/office/drawing/2014/main" id="{C89240E2-6E5D-4CB4-8A42-1851E94B933D}"/>
              </a:ext>
            </a:extLst>
          </p:cNvPr>
          <p:cNvGrpSpPr/>
          <p:nvPr/>
        </p:nvGrpSpPr>
        <p:grpSpPr>
          <a:xfrm>
            <a:off x="9332334" y="905785"/>
            <a:ext cx="1480320" cy="432720"/>
            <a:chOff x="9332334" y="905785"/>
            <a:chExt cx="148032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6B86731C-E7AA-4060-931D-795A9405096A}"/>
                    </a:ext>
                  </a:extLst>
                </p14:cNvPr>
                <p14:cNvContentPartPr/>
                <p14:nvPr/>
              </p14:nvContentPartPr>
              <p14:xfrm>
                <a:off x="9332334" y="1126825"/>
                <a:ext cx="182160" cy="198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6B86731C-E7AA-4060-931D-795A9405096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23334" y="1118185"/>
                  <a:ext cx="199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AB4DFAFA-0D71-4AC9-A036-DE28CEC2F4E5}"/>
                    </a:ext>
                  </a:extLst>
                </p14:cNvPr>
                <p14:cNvContentPartPr/>
                <p14:nvPr/>
              </p14:nvContentPartPr>
              <p14:xfrm>
                <a:off x="9336654" y="1201705"/>
                <a:ext cx="142560" cy="262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AB4DFAFA-0D71-4AC9-A036-DE28CEC2F4E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27654" y="1192705"/>
                  <a:ext cx="160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8DA6C7E1-8312-4902-A73E-26A19675ED36}"/>
                    </a:ext>
                  </a:extLst>
                </p14:cNvPr>
                <p14:cNvContentPartPr/>
                <p14:nvPr/>
              </p14:nvContentPartPr>
              <p14:xfrm>
                <a:off x="9704934" y="1149505"/>
                <a:ext cx="159840" cy="2160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8DA6C7E1-8312-4902-A73E-26A19675ED3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95934" y="1140505"/>
                  <a:ext cx="177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2832491B-1969-4ADE-94AB-8E6FE5CF3D5B}"/>
                    </a:ext>
                  </a:extLst>
                </p14:cNvPr>
                <p14:cNvContentPartPr/>
                <p14:nvPr/>
              </p14:nvContentPartPr>
              <p14:xfrm>
                <a:off x="10009494" y="905785"/>
                <a:ext cx="321120" cy="30528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2832491B-1969-4ADE-94AB-8E6FE5CF3D5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00854" y="897145"/>
                  <a:ext cx="338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681C00B3-59FD-4B43-9D3B-4A8D5E420FB1}"/>
                    </a:ext>
                  </a:extLst>
                </p14:cNvPr>
                <p14:cNvContentPartPr/>
                <p14:nvPr/>
              </p14:nvContentPartPr>
              <p14:xfrm>
                <a:off x="10504134" y="1125385"/>
                <a:ext cx="78840" cy="10692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681C00B3-59FD-4B43-9D3B-4A8D5E420FB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95494" y="1116745"/>
                  <a:ext cx="96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F9139A8F-37EF-4B15-A280-4470F8009D5E}"/>
                    </a:ext>
                  </a:extLst>
                </p14:cNvPr>
                <p14:cNvContentPartPr/>
                <p14:nvPr/>
              </p14:nvContentPartPr>
              <p14:xfrm>
                <a:off x="10426374" y="1107385"/>
                <a:ext cx="307800" cy="15516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F9139A8F-37EF-4B15-A280-4470F8009D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17734" y="1098385"/>
                  <a:ext cx="325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54B926E0-7E3B-4BC4-A928-15939A648F3D}"/>
                    </a:ext>
                  </a:extLst>
                </p14:cNvPr>
                <p14:cNvContentPartPr/>
                <p14:nvPr/>
              </p14:nvContentPartPr>
              <p14:xfrm>
                <a:off x="10761534" y="1185505"/>
                <a:ext cx="51120" cy="1530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54B926E0-7E3B-4BC4-A928-15939A648F3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52534" y="1176865"/>
                  <a:ext cx="687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upo 286">
            <a:extLst>
              <a:ext uri="{FF2B5EF4-FFF2-40B4-BE49-F238E27FC236}">
                <a16:creationId xmlns:a16="http://schemas.microsoft.com/office/drawing/2014/main" id="{283D5A84-3C04-4554-9DC4-0E4419BFBD82}"/>
              </a:ext>
            </a:extLst>
          </p:cNvPr>
          <p:cNvGrpSpPr/>
          <p:nvPr/>
        </p:nvGrpSpPr>
        <p:grpSpPr>
          <a:xfrm>
            <a:off x="388854" y="5882785"/>
            <a:ext cx="1008000" cy="366840"/>
            <a:chOff x="388854" y="5882785"/>
            <a:chExt cx="100800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AD9BA0C8-4CFA-4A91-9694-6C4E2451988D}"/>
                    </a:ext>
                  </a:extLst>
                </p14:cNvPr>
                <p14:cNvContentPartPr/>
                <p14:nvPr/>
              </p14:nvContentPartPr>
              <p14:xfrm>
                <a:off x="388854" y="5882785"/>
                <a:ext cx="280080" cy="2905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AD9BA0C8-4CFA-4A91-9694-6C4E245198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0214" y="5873785"/>
                  <a:ext cx="297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378A5E8F-C87B-4CCC-9FF4-E520EADC5422}"/>
                    </a:ext>
                  </a:extLst>
                </p14:cNvPr>
                <p14:cNvContentPartPr/>
                <p14:nvPr/>
              </p14:nvContentPartPr>
              <p14:xfrm>
                <a:off x="811134" y="6040465"/>
                <a:ext cx="57240" cy="20916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378A5E8F-C87B-4CCC-9FF4-E520EADC54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2494" y="6031465"/>
                  <a:ext cx="74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D5E97529-7AAD-447D-B499-C8C29776FF04}"/>
                    </a:ext>
                  </a:extLst>
                </p14:cNvPr>
                <p14:cNvContentPartPr/>
                <p14:nvPr/>
              </p14:nvContentPartPr>
              <p14:xfrm>
                <a:off x="789534" y="6015985"/>
                <a:ext cx="109080" cy="9072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D5E97529-7AAD-447D-B499-C8C29776FF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0894" y="6007345"/>
                  <a:ext cx="126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F41D1E5C-3DFD-4A05-8F7B-12A0BB4A2E06}"/>
                    </a:ext>
                  </a:extLst>
                </p14:cNvPr>
                <p14:cNvContentPartPr/>
                <p14:nvPr/>
              </p14:nvContentPartPr>
              <p14:xfrm>
                <a:off x="1114254" y="6095905"/>
                <a:ext cx="246960" cy="3420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F41D1E5C-3DFD-4A05-8F7B-12A0BB4A2E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5254" y="6087265"/>
                  <a:ext cx="264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67D6A766-451B-42E5-8339-FDB5E9C7B446}"/>
                    </a:ext>
                  </a:extLst>
                </p14:cNvPr>
                <p14:cNvContentPartPr/>
                <p14:nvPr/>
              </p14:nvContentPartPr>
              <p14:xfrm>
                <a:off x="1202814" y="6206425"/>
                <a:ext cx="194040" cy="3924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67D6A766-451B-42E5-8339-FDB5E9C7B44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93814" y="6197785"/>
                  <a:ext cx="2116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81" name="Entrada de lápiz 280">
                <a:extLst>
                  <a:ext uri="{FF2B5EF4-FFF2-40B4-BE49-F238E27FC236}">
                    <a16:creationId xmlns:a16="http://schemas.microsoft.com/office/drawing/2014/main" id="{6F2C0365-3702-424F-9D0A-BFF0B4534281}"/>
                  </a:ext>
                </a:extLst>
              </p14:cNvPr>
              <p14:cNvContentPartPr/>
              <p14:nvPr/>
            </p14:nvContentPartPr>
            <p14:xfrm>
              <a:off x="1837494" y="5992225"/>
              <a:ext cx="384840" cy="287280"/>
            </p14:xfrm>
          </p:contentPart>
        </mc:Choice>
        <mc:Fallback xmlns="">
          <p:pic>
            <p:nvPicPr>
              <p:cNvPr id="281" name="Entrada de lápiz 280">
                <a:extLst>
                  <a:ext uri="{FF2B5EF4-FFF2-40B4-BE49-F238E27FC236}">
                    <a16:creationId xmlns:a16="http://schemas.microsoft.com/office/drawing/2014/main" id="{6F2C0365-3702-424F-9D0A-BFF0B453428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828854" y="5983225"/>
                <a:ext cx="40248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upo 285">
            <a:extLst>
              <a:ext uri="{FF2B5EF4-FFF2-40B4-BE49-F238E27FC236}">
                <a16:creationId xmlns:a16="http://schemas.microsoft.com/office/drawing/2014/main" id="{E0CAA486-32B4-422B-97E4-9F3B875C3477}"/>
              </a:ext>
            </a:extLst>
          </p:cNvPr>
          <p:cNvGrpSpPr/>
          <p:nvPr/>
        </p:nvGrpSpPr>
        <p:grpSpPr>
          <a:xfrm>
            <a:off x="2463174" y="6018505"/>
            <a:ext cx="1003320" cy="289800"/>
            <a:chOff x="2463174" y="6018505"/>
            <a:chExt cx="100332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A2B4EDF1-2109-4E1B-A8FA-1179DFF4643D}"/>
                    </a:ext>
                  </a:extLst>
                </p14:cNvPr>
                <p14:cNvContentPartPr/>
                <p14:nvPr/>
              </p14:nvContentPartPr>
              <p14:xfrm>
                <a:off x="2463174" y="6189505"/>
                <a:ext cx="36720" cy="5112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A2B4EDF1-2109-4E1B-A8FA-1179DFF4643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54174" y="6180865"/>
                  <a:ext cx="54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631EB8EF-89B7-4FBC-8575-91E3B68AEE08}"/>
                    </a:ext>
                  </a:extLst>
                </p14:cNvPr>
                <p14:cNvContentPartPr/>
                <p14:nvPr/>
              </p14:nvContentPartPr>
              <p14:xfrm>
                <a:off x="2646054" y="6089785"/>
                <a:ext cx="68040" cy="17352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631EB8EF-89B7-4FBC-8575-91E3B68AEE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37054" y="6080785"/>
                  <a:ext cx="85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C1FCBF40-1272-4FE8-9C47-AE31DE11D3D2}"/>
                    </a:ext>
                  </a:extLst>
                </p14:cNvPr>
                <p14:cNvContentPartPr/>
                <p14:nvPr/>
              </p14:nvContentPartPr>
              <p14:xfrm>
                <a:off x="2834334" y="6128305"/>
                <a:ext cx="122040" cy="1587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C1FCBF40-1272-4FE8-9C47-AE31DE11D3D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25334" y="6119305"/>
                  <a:ext cx="139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FF0F5772-2D8B-439A-82D8-FD4B26BE7C52}"/>
                    </a:ext>
                  </a:extLst>
                </p14:cNvPr>
                <p14:cNvContentPartPr/>
                <p14:nvPr/>
              </p14:nvContentPartPr>
              <p14:xfrm>
                <a:off x="3120174" y="6018505"/>
                <a:ext cx="346320" cy="2898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FF0F5772-2D8B-439A-82D8-FD4B26BE7C5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11534" y="6009505"/>
                  <a:ext cx="36396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88" name="Entrada de lápiz 287">
                <a:extLst>
                  <a:ext uri="{FF2B5EF4-FFF2-40B4-BE49-F238E27FC236}">
                    <a16:creationId xmlns:a16="http://schemas.microsoft.com/office/drawing/2014/main" id="{155A87EE-7ED1-4B0D-8A8B-9DDA38E48844}"/>
                  </a:ext>
                </a:extLst>
              </p14:cNvPr>
              <p14:cNvContentPartPr/>
              <p14:nvPr/>
            </p14:nvContentPartPr>
            <p14:xfrm>
              <a:off x="3733254" y="6222625"/>
              <a:ext cx="258120" cy="21960"/>
            </p14:xfrm>
          </p:contentPart>
        </mc:Choice>
        <mc:Fallback xmlns="">
          <p:pic>
            <p:nvPicPr>
              <p:cNvPr id="288" name="Entrada de lápiz 287">
                <a:extLst>
                  <a:ext uri="{FF2B5EF4-FFF2-40B4-BE49-F238E27FC236}">
                    <a16:creationId xmlns:a16="http://schemas.microsoft.com/office/drawing/2014/main" id="{155A87EE-7ED1-4B0D-8A8B-9DDA38E4884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24614" y="6213625"/>
                <a:ext cx="275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89" name="Entrada de lápiz 288">
                <a:extLst>
                  <a:ext uri="{FF2B5EF4-FFF2-40B4-BE49-F238E27FC236}">
                    <a16:creationId xmlns:a16="http://schemas.microsoft.com/office/drawing/2014/main" id="{50019E9D-C1A1-4052-9031-BBCE9E955A4F}"/>
                  </a:ext>
                </a:extLst>
              </p14:cNvPr>
              <p14:cNvContentPartPr/>
              <p14:nvPr/>
            </p14:nvContentPartPr>
            <p14:xfrm>
              <a:off x="4306374" y="6097705"/>
              <a:ext cx="290520" cy="248760"/>
            </p14:xfrm>
          </p:contentPart>
        </mc:Choice>
        <mc:Fallback xmlns="">
          <p:pic>
            <p:nvPicPr>
              <p:cNvPr id="289" name="Entrada de lápiz 288">
                <a:extLst>
                  <a:ext uri="{FF2B5EF4-FFF2-40B4-BE49-F238E27FC236}">
                    <a16:creationId xmlns:a16="http://schemas.microsoft.com/office/drawing/2014/main" id="{50019E9D-C1A1-4052-9031-BBCE9E955A4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297734" y="6088705"/>
                <a:ext cx="308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90" name="Entrada de lápiz 289">
                <a:extLst>
                  <a:ext uri="{FF2B5EF4-FFF2-40B4-BE49-F238E27FC236}">
                    <a16:creationId xmlns:a16="http://schemas.microsoft.com/office/drawing/2014/main" id="{B87B397B-E493-49A8-B3AC-B59959483EFA}"/>
                  </a:ext>
                </a:extLst>
              </p14:cNvPr>
              <p14:cNvContentPartPr/>
              <p14:nvPr/>
            </p14:nvContentPartPr>
            <p14:xfrm>
              <a:off x="5015934" y="6243505"/>
              <a:ext cx="294120" cy="9360"/>
            </p14:xfrm>
          </p:contentPart>
        </mc:Choice>
        <mc:Fallback xmlns="">
          <p:pic>
            <p:nvPicPr>
              <p:cNvPr id="290" name="Entrada de lápiz 289">
                <a:extLst>
                  <a:ext uri="{FF2B5EF4-FFF2-40B4-BE49-F238E27FC236}">
                    <a16:creationId xmlns:a16="http://schemas.microsoft.com/office/drawing/2014/main" id="{B87B397B-E493-49A8-B3AC-B59959483EF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006934" y="6234505"/>
                <a:ext cx="3117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upo 298">
            <a:extLst>
              <a:ext uri="{FF2B5EF4-FFF2-40B4-BE49-F238E27FC236}">
                <a16:creationId xmlns:a16="http://schemas.microsoft.com/office/drawing/2014/main" id="{4A9793B0-621D-40B0-96DB-7A5702ED77F1}"/>
              </a:ext>
            </a:extLst>
          </p:cNvPr>
          <p:cNvGrpSpPr/>
          <p:nvPr/>
        </p:nvGrpSpPr>
        <p:grpSpPr>
          <a:xfrm>
            <a:off x="5688414" y="6012745"/>
            <a:ext cx="2207520" cy="450360"/>
            <a:chOff x="5688414" y="6012745"/>
            <a:chExt cx="220752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E2947569-FF99-410E-A035-42F1F67885CE}"/>
                    </a:ext>
                  </a:extLst>
                </p14:cNvPr>
                <p14:cNvContentPartPr/>
                <p14:nvPr/>
              </p14:nvContentPartPr>
              <p14:xfrm>
                <a:off x="5688414" y="6012745"/>
                <a:ext cx="448200" cy="31536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E2947569-FF99-410E-A035-42F1F67885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79774" y="6003745"/>
                  <a:ext cx="465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BF1699F3-C76B-48D5-A8A3-A402E756E05A}"/>
                    </a:ext>
                  </a:extLst>
                </p14:cNvPr>
                <p14:cNvContentPartPr/>
                <p14:nvPr/>
              </p14:nvContentPartPr>
              <p14:xfrm>
                <a:off x="6329934" y="6240265"/>
                <a:ext cx="39600" cy="10800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BF1699F3-C76B-48D5-A8A3-A402E756E0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21294" y="6231625"/>
                  <a:ext cx="57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F7BDA9AD-2F4A-4ED5-9FFD-C6C99BAEC5B4}"/>
                    </a:ext>
                  </a:extLst>
                </p14:cNvPr>
                <p14:cNvContentPartPr/>
                <p14:nvPr/>
              </p14:nvContentPartPr>
              <p14:xfrm>
                <a:off x="6232014" y="6237385"/>
                <a:ext cx="315000" cy="14148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F7BDA9AD-2F4A-4ED5-9FFD-C6C99BAEC5B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23014" y="6228385"/>
                  <a:ext cx="332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56268725-FB49-4858-B3DA-903C7EB7B54F}"/>
                    </a:ext>
                  </a:extLst>
                </p14:cNvPr>
                <p14:cNvContentPartPr/>
                <p14:nvPr/>
              </p14:nvContentPartPr>
              <p14:xfrm>
                <a:off x="6516774" y="6341425"/>
                <a:ext cx="85320" cy="1216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56268725-FB49-4858-B3DA-903C7EB7B54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07774" y="6332425"/>
                  <a:ext cx="102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F8DB0339-AAA7-4551-9680-ED4B54308B9E}"/>
                    </a:ext>
                  </a:extLst>
                </p14:cNvPr>
                <p14:cNvContentPartPr/>
                <p14:nvPr/>
              </p14:nvContentPartPr>
              <p14:xfrm>
                <a:off x="6754374" y="6319465"/>
                <a:ext cx="47880" cy="313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F8DB0339-AAA7-4551-9680-ED4B54308B9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45374" y="6310825"/>
                  <a:ext cx="65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F8CD3F2B-F993-468F-A92B-0D12DF6019A0}"/>
                    </a:ext>
                  </a:extLst>
                </p14:cNvPr>
                <p14:cNvContentPartPr/>
                <p14:nvPr/>
              </p14:nvContentPartPr>
              <p14:xfrm>
                <a:off x="6992694" y="6156745"/>
                <a:ext cx="97560" cy="1720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F8CD3F2B-F993-468F-A92B-0D12DF6019A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83694" y="6148105"/>
                  <a:ext cx="115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800B0276-BC0C-4051-B65D-DBB49EA7E7F6}"/>
                    </a:ext>
                  </a:extLst>
                </p14:cNvPr>
                <p14:cNvContentPartPr/>
                <p14:nvPr/>
              </p14:nvContentPartPr>
              <p14:xfrm>
                <a:off x="7216974" y="6175825"/>
                <a:ext cx="173880" cy="1774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800B0276-BC0C-4051-B65D-DBB49EA7E7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07974" y="6166825"/>
                  <a:ext cx="191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CE37FBF8-EAE7-4375-B631-08BCD6ADC8AE}"/>
                    </a:ext>
                  </a:extLst>
                </p14:cNvPr>
                <p14:cNvContentPartPr/>
                <p14:nvPr/>
              </p14:nvContentPartPr>
              <p14:xfrm>
                <a:off x="7488414" y="6050905"/>
                <a:ext cx="407520" cy="2991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CE37FBF8-EAE7-4375-B631-08BCD6ADC8A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79774" y="6042265"/>
                  <a:ext cx="42516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upo 302">
            <a:extLst>
              <a:ext uri="{FF2B5EF4-FFF2-40B4-BE49-F238E27FC236}">
                <a16:creationId xmlns:a16="http://schemas.microsoft.com/office/drawing/2014/main" id="{45902C18-10B7-4619-9DAD-1A7C244BED88}"/>
              </a:ext>
            </a:extLst>
          </p:cNvPr>
          <p:cNvGrpSpPr/>
          <p:nvPr/>
        </p:nvGrpSpPr>
        <p:grpSpPr>
          <a:xfrm>
            <a:off x="8206614" y="6199585"/>
            <a:ext cx="296640" cy="155520"/>
            <a:chOff x="8206614" y="6199585"/>
            <a:chExt cx="29664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DD544029-1DC9-4039-82D8-7F3920DF2BF2}"/>
                    </a:ext>
                  </a:extLst>
                </p14:cNvPr>
                <p14:cNvContentPartPr/>
                <p14:nvPr/>
              </p14:nvContentPartPr>
              <p14:xfrm>
                <a:off x="8206614" y="6199585"/>
                <a:ext cx="252720" cy="3348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DD544029-1DC9-4039-82D8-7F3920DF2B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97614" y="6190945"/>
                  <a:ext cx="270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6C9C84A4-A9FB-419B-9CE8-2C4C0AD66DA0}"/>
                    </a:ext>
                  </a:extLst>
                </p14:cNvPr>
                <p14:cNvContentPartPr/>
                <p14:nvPr/>
              </p14:nvContentPartPr>
              <p14:xfrm>
                <a:off x="8256654" y="6330625"/>
                <a:ext cx="246600" cy="244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6C9C84A4-A9FB-419B-9CE8-2C4C0AD66DA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47654" y="6321985"/>
                  <a:ext cx="2642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upo 314">
            <a:extLst>
              <a:ext uri="{FF2B5EF4-FFF2-40B4-BE49-F238E27FC236}">
                <a16:creationId xmlns:a16="http://schemas.microsoft.com/office/drawing/2014/main" id="{B4F7690A-657F-43FB-9475-C4E8A1604460}"/>
              </a:ext>
            </a:extLst>
          </p:cNvPr>
          <p:cNvGrpSpPr/>
          <p:nvPr/>
        </p:nvGrpSpPr>
        <p:grpSpPr>
          <a:xfrm>
            <a:off x="7994214" y="1190545"/>
            <a:ext cx="576360" cy="4690440"/>
            <a:chOff x="7994214" y="1190545"/>
            <a:chExt cx="576360" cy="46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A4ED6937-FB89-4B22-A29E-F27B94EF1E42}"/>
                    </a:ext>
                  </a:extLst>
                </p14:cNvPr>
                <p14:cNvContentPartPr/>
                <p14:nvPr/>
              </p14:nvContentPartPr>
              <p14:xfrm>
                <a:off x="7994214" y="1190545"/>
                <a:ext cx="576360" cy="458172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A4ED6937-FB89-4B22-A29E-F27B94EF1E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85214" y="1181905"/>
                  <a:ext cx="594000" cy="45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DFD6B7DD-0F64-4C37-90E9-660787819247}"/>
                    </a:ext>
                  </a:extLst>
                </p14:cNvPr>
                <p14:cNvContentPartPr/>
                <p14:nvPr/>
              </p14:nvContentPartPr>
              <p14:xfrm>
                <a:off x="8008974" y="5550145"/>
                <a:ext cx="388080" cy="3308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DFD6B7DD-0F64-4C37-90E9-66078781924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00334" y="5541505"/>
                  <a:ext cx="4057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upo 327">
            <a:extLst>
              <a:ext uri="{FF2B5EF4-FFF2-40B4-BE49-F238E27FC236}">
                <a16:creationId xmlns:a16="http://schemas.microsoft.com/office/drawing/2014/main" id="{F9EE4148-2CB0-46D6-A708-99626FEB4B96}"/>
              </a:ext>
            </a:extLst>
          </p:cNvPr>
          <p:cNvGrpSpPr/>
          <p:nvPr/>
        </p:nvGrpSpPr>
        <p:grpSpPr>
          <a:xfrm>
            <a:off x="8723214" y="5969545"/>
            <a:ext cx="1243800" cy="452520"/>
            <a:chOff x="8723214" y="5969545"/>
            <a:chExt cx="124380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F5610A8B-D757-4C6D-9BCF-F19BDB664F69}"/>
                    </a:ext>
                  </a:extLst>
                </p14:cNvPr>
                <p14:cNvContentPartPr/>
                <p14:nvPr/>
              </p14:nvContentPartPr>
              <p14:xfrm>
                <a:off x="8723214" y="6212185"/>
                <a:ext cx="191520" cy="684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F5610A8B-D757-4C6D-9BCF-F19BDB664F6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14214" y="6203185"/>
                  <a:ext cx="209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7F52ADE8-9EB5-49B0-B11C-C94D2EAA6BDE}"/>
                    </a:ext>
                  </a:extLst>
                </p14:cNvPr>
                <p14:cNvContentPartPr/>
                <p14:nvPr/>
              </p14:nvContentPartPr>
              <p14:xfrm>
                <a:off x="9103734" y="6142345"/>
                <a:ext cx="152640" cy="13536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7F52ADE8-9EB5-49B0-B11C-C94D2EAA6BD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095094" y="6133345"/>
                  <a:ext cx="170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BAF2502E-7B10-40C5-9CB9-0BB6AC84EEAF}"/>
                    </a:ext>
                  </a:extLst>
                </p14:cNvPr>
                <p14:cNvContentPartPr/>
                <p14:nvPr/>
              </p14:nvContentPartPr>
              <p14:xfrm>
                <a:off x="9324054" y="6088345"/>
                <a:ext cx="219600" cy="20268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BAF2502E-7B10-40C5-9CB9-0BB6AC84EEA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15414" y="6079705"/>
                  <a:ext cx="237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76EE9CD5-643D-45E0-9F90-6836E952A506}"/>
                    </a:ext>
                  </a:extLst>
                </p14:cNvPr>
                <p14:cNvContentPartPr/>
                <p14:nvPr/>
              </p14:nvContentPartPr>
              <p14:xfrm>
                <a:off x="9558774" y="5969545"/>
                <a:ext cx="148680" cy="31212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76EE9CD5-643D-45E0-9F90-6836E952A5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50134" y="5960905"/>
                  <a:ext cx="166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FAB98698-5FA5-4ADE-BCFD-CDBB91D189BC}"/>
                    </a:ext>
                  </a:extLst>
                </p14:cNvPr>
                <p14:cNvContentPartPr/>
                <p14:nvPr/>
              </p14:nvContentPartPr>
              <p14:xfrm>
                <a:off x="9766494" y="6197425"/>
                <a:ext cx="32760" cy="9036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FAB98698-5FA5-4ADE-BCFD-CDBB91D189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57494" y="6188785"/>
                  <a:ext cx="50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E74F91A7-137B-40DF-918E-1B573C2CC06E}"/>
                    </a:ext>
                  </a:extLst>
                </p14:cNvPr>
                <p14:cNvContentPartPr/>
                <p14:nvPr/>
              </p14:nvContentPartPr>
              <p14:xfrm>
                <a:off x="9682974" y="6188785"/>
                <a:ext cx="219240" cy="12240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E74F91A7-137B-40DF-918E-1B573C2CC06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73974" y="6179785"/>
                  <a:ext cx="236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074701D9-3C68-4313-A1AB-B04E73BD714D}"/>
                    </a:ext>
                  </a:extLst>
                </p14:cNvPr>
                <p14:cNvContentPartPr/>
                <p14:nvPr/>
              </p14:nvContentPartPr>
              <p14:xfrm>
                <a:off x="9951174" y="6289225"/>
                <a:ext cx="15840" cy="13284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074701D9-3C68-4313-A1AB-B04E73BD714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42534" y="6280225"/>
                  <a:ext cx="33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017B749C-670B-474D-8DC2-9BD0741BCCF1}"/>
                    </a:ext>
                  </a:extLst>
                </p14:cNvPr>
                <p14:cNvContentPartPr/>
                <p14:nvPr/>
              </p14:nvContentPartPr>
              <p14:xfrm>
                <a:off x="8928054" y="6101305"/>
                <a:ext cx="173160" cy="29088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017B749C-670B-474D-8DC2-9BD0741BCCF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19414" y="6092305"/>
                  <a:ext cx="19080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29" name="Entrada de lápiz 328">
                <a:extLst>
                  <a:ext uri="{FF2B5EF4-FFF2-40B4-BE49-F238E27FC236}">
                    <a16:creationId xmlns:a16="http://schemas.microsoft.com/office/drawing/2014/main" id="{A2903179-F71B-491F-8480-1ED5CC55736A}"/>
                  </a:ext>
                </a:extLst>
              </p14:cNvPr>
              <p14:cNvContentPartPr/>
              <p14:nvPr/>
            </p14:nvContentPartPr>
            <p14:xfrm>
              <a:off x="10139454" y="6245665"/>
              <a:ext cx="187200" cy="15480"/>
            </p14:xfrm>
          </p:contentPart>
        </mc:Choice>
        <mc:Fallback xmlns="">
          <p:pic>
            <p:nvPicPr>
              <p:cNvPr id="329" name="Entrada de lápiz 328">
                <a:extLst>
                  <a:ext uri="{FF2B5EF4-FFF2-40B4-BE49-F238E27FC236}">
                    <a16:creationId xmlns:a16="http://schemas.microsoft.com/office/drawing/2014/main" id="{A2903179-F71B-491F-8480-1ED5CC55736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130454" y="6237025"/>
                <a:ext cx="2048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30" name="Entrada de lápiz 329">
                <a:extLst>
                  <a:ext uri="{FF2B5EF4-FFF2-40B4-BE49-F238E27FC236}">
                    <a16:creationId xmlns:a16="http://schemas.microsoft.com/office/drawing/2014/main" id="{5C6F1256-93F7-488A-9340-14A316E9BE90}"/>
                  </a:ext>
                </a:extLst>
              </p14:cNvPr>
              <p14:cNvContentPartPr/>
              <p14:nvPr/>
            </p14:nvContentPartPr>
            <p14:xfrm>
              <a:off x="10567494" y="6077545"/>
              <a:ext cx="255240" cy="289440"/>
            </p14:xfrm>
          </p:contentPart>
        </mc:Choice>
        <mc:Fallback xmlns="">
          <p:pic>
            <p:nvPicPr>
              <p:cNvPr id="330" name="Entrada de lápiz 329">
                <a:extLst>
                  <a:ext uri="{FF2B5EF4-FFF2-40B4-BE49-F238E27FC236}">
                    <a16:creationId xmlns:a16="http://schemas.microsoft.com/office/drawing/2014/main" id="{5C6F1256-93F7-488A-9340-14A316E9BE9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558494" y="6068905"/>
                <a:ext cx="27288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791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C45D2A0-993E-49DC-A167-EA5F4988CF31}"/>
              </a:ext>
            </a:extLst>
          </p:cNvPr>
          <p:cNvGrpSpPr/>
          <p:nvPr/>
        </p:nvGrpSpPr>
        <p:grpSpPr>
          <a:xfrm>
            <a:off x="971694" y="870865"/>
            <a:ext cx="552600" cy="407880"/>
            <a:chOff x="971694" y="870865"/>
            <a:chExt cx="55260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D9B09B1-69B6-462D-BAA6-00A888E49F67}"/>
                    </a:ext>
                  </a:extLst>
                </p14:cNvPr>
                <p14:cNvContentPartPr/>
                <p14:nvPr/>
              </p14:nvContentPartPr>
              <p14:xfrm>
                <a:off x="971694" y="870865"/>
                <a:ext cx="263880" cy="3247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D9B09B1-69B6-462D-BAA6-00A888E49F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3054" y="862225"/>
                  <a:ext cx="2815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308E45A-DB73-43AE-9C49-D34A03FDDEFF}"/>
                    </a:ext>
                  </a:extLst>
                </p14:cNvPr>
                <p14:cNvContentPartPr/>
                <p14:nvPr/>
              </p14:nvContentPartPr>
              <p14:xfrm>
                <a:off x="1366974" y="1100545"/>
                <a:ext cx="90000" cy="1782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308E45A-DB73-43AE-9C49-D34A03FDDE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57974" y="1091905"/>
                  <a:ext cx="107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654BA88-E246-4253-81A8-90FB3D23EBE2}"/>
                    </a:ext>
                  </a:extLst>
                </p14:cNvPr>
                <p14:cNvContentPartPr/>
                <p14:nvPr/>
              </p14:nvContentPartPr>
              <p14:xfrm>
                <a:off x="1399734" y="1013785"/>
                <a:ext cx="124560" cy="114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654BA88-E246-4253-81A8-90FB3D23EB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1094" y="1005145"/>
                  <a:ext cx="1422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878AF805-EA96-4D86-97BF-70B7A4E96C33}"/>
              </a:ext>
            </a:extLst>
          </p:cNvPr>
          <p:cNvGrpSpPr/>
          <p:nvPr/>
        </p:nvGrpSpPr>
        <p:grpSpPr>
          <a:xfrm>
            <a:off x="1733454" y="1058065"/>
            <a:ext cx="264240" cy="144000"/>
            <a:chOff x="1733454" y="1058065"/>
            <a:chExt cx="26424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FBB004DE-02FB-4C90-B88C-E88ABA417461}"/>
                    </a:ext>
                  </a:extLst>
                </p14:cNvPr>
                <p14:cNvContentPartPr/>
                <p14:nvPr/>
              </p14:nvContentPartPr>
              <p14:xfrm>
                <a:off x="1733454" y="1058065"/>
                <a:ext cx="219240" cy="219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FBB004DE-02FB-4C90-B88C-E88ABA4174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4454" y="1049065"/>
                  <a:ext cx="236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DB2E5CF-A501-4CC2-B7D2-ADFC8B26C802}"/>
                    </a:ext>
                  </a:extLst>
                </p14:cNvPr>
                <p14:cNvContentPartPr/>
                <p14:nvPr/>
              </p14:nvContentPartPr>
              <p14:xfrm>
                <a:off x="1828854" y="1154185"/>
                <a:ext cx="168840" cy="478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DB2E5CF-A501-4CC2-B7D2-ADFC8B26C8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9854" y="1145185"/>
                  <a:ext cx="18648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8A44441-4377-43FD-99D6-D8210FD3FF46}"/>
                  </a:ext>
                </a:extLst>
              </p14:cNvPr>
              <p14:cNvContentPartPr/>
              <p14:nvPr/>
            </p14:nvContentPartPr>
            <p14:xfrm>
              <a:off x="2516814" y="987145"/>
              <a:ext cx="326160" cy="2214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8A44441-4377-43FD-99D6-D8210FD3FF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08174" y="978505"/>
                <a:ext cx="3438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3A7497E-0155-4F93-9D55-27A17C2FD71F}"/>
                  </a:ext>
                </a:extLst>
              </p14:cNvPr>
              <p14:cNvContentPartPr/>
              <p14:nvPr/>
            </p14:nvContentPartPr>
            <p14:xfrm>
              <a:off x="2882214" y="1032505"/>
              <a:ext cx="173160" cy="1450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3A7497E-0155-4F93-9D55-27A17C2FD7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73214" y="1023865"/>
                <a:ext cx="1908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8E8B828-6A7E-47EB-8D8E-7EE818E57F93}"/>
                  </a:ext>
                </a:extLst>
              </p14:cNvPr>
              <p14:cNvContentPartPr/>
              <p14:nvPr/>
            </p14:nvContentPartPr>
            <p14:xfrm>
              <a:off x="3079494" y="879145"/>
              <a:ext cx="262080" cy="2851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8E8B828-6A7E-47EB-8D8E-7EE818E57F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70854" y="870145"/>
                <a:ext cx="2797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785EC18-B848-4BA6-9713-89F309C1C8B5}"/>
                  </a:ext>
                </a:extLst>
              </p14:cNvPr>
              <p14:cNvContentPartPr/>
              <p14:nvPr/>
            </p14:nvContentPartPr>
            <p14:xfrm>
              <a:off x="3575934" y="1115665"/>
              <a:ext cx="53280" cy="464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785EC18-B848-4BA6-9713-89F309C1C8B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66934" y="1107025"/>
                <a:ext cx="70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E9CB6E1B-7E05-4165-A750-1BAEA5B9E45F}"/>
                  </a:ext>
                </a:extLst>
              </p14:cNvPr>
              <p14:cNvContentPartPr/>
              <p14:nvPr/>
            </p14:nvContentPartPr>
            <p14:xfrm>
              <a:off x="3833694" y="871945"/>
              <a:ext cx="327600" cy="32364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E9CB6E1B-7E05-4165-A750-1BAEA5B9E4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4694" y="863305"/>
                <a:ext cx="3452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51BA427A-753B-4E4B-B92E-3F3A99F5CBD6}"/>
                  </a:ext>
                </a:extLst>
              </p14:cNvPr>
              <p14:cNvContentPartPr/>
              <p14:nvPr/>
            </p14:nvContentPartPr>
            <p14:xfrm>
              <a:off x="2224494" y="1170025"/>
              <a:ext cx="145800" cy="1152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51BA427A-753B-4E4B-B92E-3F3A99F5CB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15854" y="1161385"/>
                <a:ext cx="1634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o 31">
            <a:extLst>
              <a:ext uri="{FF2B5EF4-FFF2-40B4-BE49-F238E27FC236}">
                <a16:creationId xmlns:a16="http://schemas.microsoft.com/office/drawing/2014/main" id="{950F3ED1-EFF5-4B0C-8BC6-9C561FB7724B}"/>
              </a:ext>
            </a:extLst>
          </p:cNvPr>
          <p:cNvGrpSpPr/>
          <p:nvPr/>
        </p:nvGrpSpPr>
        <p:grpSpPr>
          <a:xfrm>
            <a:off x="4200534" y="1146265"/>
            <a:ext cx="454680" cy="217080"/>
            <a:chOff x="4200534" y="1146265"/>
            <a:chExt cx="45468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C4C4351-6382-4259-8BE5-2137FCB11AF2}"/>
                    </a:ext>
                  </a:extLst>
                </p14:cNvPr>
                <p14:cNvContentPartPr/>
                <p14:nvPr/>
              </p14:nvContentPartPr>
              <p14:xfrm>
                <a:off x="4270014" y="1186585"/>
                <a:ext cx="54000" cy="118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C4C4351-6382-4259-8BE5-2137FCB11A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61374" y="1177945"/>
                  <a:ext cx="71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6800BB7-67A5-497D-A4F8-27012B49122D}"/>
                    </a:ext>
                  </a:extLst>
                </p14:cNvPr>
                <p14:cNvContentPartPr/>
                <p14:nvPr/>
              </p14:nvContentPartPr>
              <p14:xfrm>
                <a:off x="4200534" y="1146265"/>
                <a:ext cx="331200" cy="164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6800BB7-67A5-497D-A4F8-27012B4912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91894" y="1137625"/>
                  <a:ext cx="348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979AEB9-71A5-4756-9EA9-AF19DB7E2928}"/>
                    </a:ext>
                  </a:extLst>
                </p14:cNvPr>
                <p14:cNvContentPartPr/>
                <p14:nvPr/>
              </p14:nvContentPartPr>
              <p14:xfrm>
                <a:off x="4606974" y="1243105"/>
                <a:ext cx="48240" cy="1202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979AEB9-71A5-4756-9EA9-AF19DB7E29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7974" y="1234105"/>
                  <a:ext cx="658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7B6E70B-BCEF-4269-A3A6-A5ACC3D59319}"/>
              </a:ext>
            </a:extLst>
          </p:cNvPr>
          <p:cNvGrpSpPr/>
          <p:nvPr/>
        </p:nvGrpSpPr>
        <p:grpSpPr>
          <a:xfrm>
            <a:off x="4916574" y="1021705"/>
            <a:ext cx="621000" cy="289080"/>
            <a:chOff x="4916574" y="1021705"/>
            <a:chExt cx="62100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A7A78E3-5D99-4F56-9C19-C3D956C4065C}"/>
                    </a:ext>
                  </a:extLst>
                </p14:cNvPr>
                <p14:cNvContentPartPr/>
                <p14:nvPr/>
              </p14:nvContentPartPr>
              <p14:xfrm>
                <a:off x="4916574" y="1198825"/>
                <a:ext cx="163080" cy="7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A7A78E3-5D99-4F56-9C19-C3D956C406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7934" y="1189825"/>
                  <a:ext cx="180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F745090-B416-4BF0-8F7C-3E0019808622}"/>
                    </a:ext>
                  </a:extLst>
                </p14:cNvPr>
                <p14:cNvContentPartPr/>
                <p14:nvPr/>
              </p14:nvContentPartPr>
              <p14:xfrm>
                <a:off x="5297094" y="1021705"/>
                <a:ext cx="240480" cy="2890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F745090-B416-4BF0-8F7C-3E00198086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88454" y="1013065"/>
                  <a:ext cx="25812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58D333A-97EC-4B86-ADE4-75F0C66BDA07}"/>
              </a:ext>
            </a:extLst>
          </p:cNvPr>
          <p:cNvGrpSpPr/>
          <p:nvPr/>
        </p:nvGrpSpPr>
        <p:grpSpPr>
          <a:xfrm>
            <a:off x="6035094" y="1063465"/>
            <a:ext cx="434160" cy="177480"/>
            <a:chOff x="6035094" y="1063465"/>
            <a:chExt cx="43416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E29E91A-2892-437C-9C69-205076C4AF72}"/>
                    </a:ext>
                  </a:extLst>
                </p14:cNvPr>
                <p14:cNvContentPartPr/>
                <p14:nvPr/>
              </p14:nvContentPartPr>
              <p14:xfrm>
                <a:off x="6035094" y="1153825"/>
                <a:ext cx="289440" cy="115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E29E91A-2892-437C-9C69-205076C4AF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26454" y="1144825"/>
                  <a:ext cx="307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C9996AC-F484-42C7-9616-F8EAD39F25C9}"/>
                    </a:ext>
                  </a:extLst>
                </p14:cNvPr>
                <p14:cNvContentPartPr/>
                <p14:nvPr/>
              </p14:nvContentPartPr>
              <p14:xfrm>
                <a:off x="6268374" y="1063465"/>
                <a:ext cx="200880" cy="1774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CC9996AC-F484-42C7-9616-F8EAD39F25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59734" y="1054825"/>
                  <a:ext cx="2185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BFE5F24-E4F2-41F2-B739-7978BE93ED55}"/>
              </a:ext>
            </a:extLst>
          </p:cNvPr>
          <p:cNvGrpSpPr/>
          <p:nvPr/>
        </p:nvGrpSpPr>
        <p:grpSpPr>
          <a:xfrm>
            <a:off x="6752574" y="957625"/>
            <a:ext cx="1049400" cy="471240"/>
            <a:chOff x="6752574" y="957625"/>
            <a:chExt cx="104940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4D86AB0-93DB-4E52-B303-693A1FF0DBB5}"/>
                    </a:ext>
                  </a:extLst>
                </p14:cNvPr>
                <p14:cNvContentPartPr/>
                <p14:nvPr/>
              </p14:nvContentPartPr>
              <p14:xfrm>
                <a:off x="6752574" y="957625"/>
                <a:ext cx="445680" cy="3020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4D86AB0-93DB-4E52-B303-693A1FF0DB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43574" y="948985"/>
                  <a:ext cx="463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6093B2D-FE6F-4E4D-8D57-2CAF9562B480}"/>
                    </a:ext>
                  </a:extLst>
                </p14:cNvPr>
                <p14:cNvContentPartPr/>
                <p14:nvPr/>
              </p14:nvContentPartPr>
              <p14:xfrm>
                <a:off x="7334694" y="1183705"/>
                <a:ext cx="70560" cy="1137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6093B2D-FE6F-4E4D-8D57-2CAF9562B4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25694" y="1174705"/>
                  <a:ext cx="88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0860DD0-AC36-4199-9F28-D23D7187A9EA}"/>
                    </a:ext>
                  </a:extLst>
                </p14:cNvPr>
                <p14:cNvContentPartPr/>
                <p14:nvPr/>
              </p14:nvContentPartPr>
              <p14:xfrm>
                <a:off x="7232814" y="1138705"/>
                <a:ext cx="354240" cy="1850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0860DD0-AC36-4199-9F28-D23D7187A9E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23814" y="1129705"/>
                  <a:ext cx="371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902AE11-3BAF-4280-9FCA-DC7D54E33406}"/>
                    </a:ext>
                  </a:extLst>
                </p14:cNvPr>
                <p14:cNvContentPartPr/>
                <p14:nvPr/>
              </p14:nvContentPartPr>
              <p14:xfrm>
                <a:off x="7737174" y="1242385"/>
                <a:ext cx="64800" cy="1864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902AE11-3BAF-4280-9FCA-DC7D54E334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28174" y="1233745"/>
                  <a:ext cx="824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DD1B1C5B-52BA-46A9-8959-635AB4A24D86}"/>
              </a:ext>
            </a:extLst>
          </p:cNvPr>
          <p:cNvGrpSpPr/>
          <p:nvPr/>
        </p:nvGrpSpPr>
        <p:grpSpPr>
          <a:xfrm>
            <a:off x="8074134" y="1143745"/>
            <a:ext cx="240120" cy="105120"/>
            <a:chOff x="8074134" y="1143745"/>
            <a:chExt cx="2401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435FAC0-7C16-4B66-B8F7-D2B1AC0B9DEB}"/>
                    </a:ext>
                  </a:extLst>
                </p14:cNvPr>
                <p14:cNvContentPartPr/>
                <p14:nvPr/>
              </p14:nvContentPartPr>
              <p14:xfrm>
                <a:off x="8074134" y="1143745"/>
                <a:ext cx="222120" cy="79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435FAC0-7C16-4B66-B8F7-D2B1AC0B9D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65134" y="1135105"/>
                  <a:ext cx="239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C06317BF-A4D1-41C6-9E8A-D2AAB96964C1}"/>
                    </a:ext>
                  </a:extLst>
                </p14:cNvPr>
                <p14:cNvContentPartPr/>
                <p14:nvPr/>
              </p14:nvContentPartPr>
              <p14:xfrm>
                <a:off x="8151534" y="1219345"/>
                <a:ext cx="162720" cy="295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C06317BF-A4D1-41C6-9E8A-D2AAB96964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42534" y="1210705"/>
                  <a:ext cx="1803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BF7FF42-E599-42CA-9913-FB1DF898D64B}"/>
              </a:ext>
            </a:extLst>
          </p:cNvPr>
          <p:cNvGrpSpPr/>
          <p:nvPr/>
        </p:nvGrpSpPr>
        <p:grpSpPr>
          <a:xfrm>
            <a:off x="8721774" y="744865"/>
            <a:ext cx="592560" cy="396720"/>
            <a:chOff x="8721774" y="744865"/>
            <a:chExt cx="59256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5FC09D0-A9BD-4A5A-B18D-2E00E5E1D0DF}"/>
                    </a:ext>
                  </a:extLst>
                </p14:cNvPr>
                <p14:cNvContentPartPr/>
                <p14:nvPr/>
              </p14:nvContentPartPr>
              <p14:xfrm>
                <a:off x="8721774" y="744865"/>
                <a:ext cx="298440" cy="3340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5FC09D0-A9BD-4A5A-B18D-2E00E5E1D0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12774" y="736225"/>
                  <a:ext cx="316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5565CCC-C751-4FC5-AB5D-DEB81FB9CFF7}"/>
                    </a:ext>
                  </a:extLst>
                </p14:cNvPr>
                <p14:cNvContentPartPr/>
                <p14:nvPr/>
              </p14:nvContentPartPr>
              <p14:xfrm>
                <a:off x="9162774" y="976705"/>
                <a:ext cx="109800" cy="1648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5565CCC-C751-4FC5-AB5D-DEB81FB9CF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54134" y="968065"/>
                  <a:ext cx="127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CC05B7F-0B93-4134-B431-DB6D2F96179C}"/>
                    </a:ext>
                  </a:extLst>
                </p14:cNvPr>
                <p14:cNvContentPartPr/>
                <p14:nvPr/>
              </p14:nvContentPartPr>
              <p14:xfrm>
                <a:off x="9212814" y="899665"/>
                <a:ext cx="101520" cy="810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CC05B7F-0B93-4134-B431-DB6D2F9617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03814" y="890665"/>
                  <a:ext cx="1191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B2B6FB2B-A5E8-4233-8FD5-3A01B2B75D0F}"/>
              </a:ext>
            </a:extLst>
          </p:cNvPr>
          <p:cNvGrpSpPr/>
          <p:nvPr/>
        </p:nvGrpSpPr>
        <p:grpSpPr>
          <a:xfrm>
            <a:off x="9557334" y="906505"/>
            <a:ext cx="159480" cy="190800"/>
            <a:chOff x="9557334" y="906505"/>
            <a:chExt cx="15948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455CC6B3-C666-4BBE-A562-ABD3196A7FF0}"/>
                    </a:ext>
                  </a:extLst>
                </p14:cNvPr>
                <p14:cNvContentPartPr/>
                <p14:nvPr/>
              </p14:nvContentPartPr>
              <p14:xfrm>
                <a:off x="9645534" y="906505"/>
                <a:ext cx="42120" cy="1908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455CC6B3-C666-4BBE-A562-ABD3196A7FF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36894" y="897505"/>
                  <a:ext cx="59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923FE48-2933-4624-ACFF-33BE26BCB511}"/>
                    </a:ext>
                  </a:extLst>
                </p14:cNvPr>
                <p14:cNvContentPartPr/>
                <p14:nvPr/>
              </p14:nvContentPartPr>
              <p14:xfrm>
                <a:off x="9557334" y="1016305"/>
                <a:ext cx="159480" cy="435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923FE48-2933-4624-ACFF-33BE26BCB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48694" y="1007305"/>
                  <a:ext cx="17712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FEBC5F6A-BAF6-406C-A932-32CDBB07B8F5}"/>
                  </a:ext>
                </a:extLst>
              </p14:cNvPr>
              <p14:cNvContentPartPr/>
              <p14:nvPr/>
            </p14:nvContentPartPr>
            <p14:xfrm>
              <a:off x="10044774" y="811105"/>
              <a:ext cx="316440" cy="29880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FEBC5F6A-BAF6-406C-A932-32CDBB07B8F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36134" y="802465"/>
                <a:ext cx="33408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upo 42">
            <a:extLst>
              <a:ext uri="{FF2B5EF4-FFF2-40B4-BE49-F238E27FC236}">
                <a16:creationId xmlns:a16="http://schemas.microsoft.com/office/drawing/2014/main" id="{1FD2C06F-9428-4C4A-81AC-98187A7EA602}"/>
              </a:ext>
            </a:extLst>
          </p:cNvPr>
          <p:cNvGrpSpPr/>
          <p:nvPr/>
        </p:nvGrpSpPr>
        <p:grpSpPr>
          <a:xfrm>
            <a:off x="8484174" y="1243465"/>
            <a:ext cx="2077560" cy="50400"/>
            <a:chOff x="8484174" y="1243465"/>
            <a:chExt cx="207756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DCD1A10-1583-4B63-BF12-CA3BCFD1BB40}"/>
                    </a:ext>
                  </a:extLst>
                </p14:cNvPr>
                <p14:cNvContentPartPr/>
                <p14:nvPr/>
              </p14:nvContentPartPr>
              <p14:xfrm>
                <a:off x="8771094" y="1243465"/>
                <a:ext cx="1790640" cy="504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DCD1A10-1583-4B63-BF12-CA3BCFD1BB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62454" y="1234825"/>
                  <a:ext cx="1808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CCDDDD4-3FB8-420C-B800-944F35DC80F2}"/>
                    </a:ext>
                  </a:extLst>
                </p14:cNvPr>
                <p14:cNvContentPartPr/>
                <p14:nvPr/>
              </p14:nvContentPartPr>
              <p14:xfrm>
                <a:off x="8484174" y="1252825"/>
                <a:ext cx="141480" cy="158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CCDDDD4-3FB8-420C-B800-944F35DC80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75534" y="1243825"/>
                  <a:ext cx="159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307AB913-F75C-4A4D-8CD8-C4347B0FFD0F}"/>
              </a:ext>
            </a:extLst>
          </p:cNvPr>
          <p:cNvGrpSpPr/>
          <p:nvPr/>
        </p:nvGrpSpPr>
        <p:grpSpPr>
          <a:xfrm>
            <a:off x="9135414" y="1488265"/>
            <a:ext cx="861120" cy="221040"/>
            <a:chOff x="9135414" y="1488265"/>
            <a:chExt cx="8611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D219D76-46F4-4964-99A6-16EF6E54218D}"/>
                    </a:ext>
                  </a:extLst>
                </p14:cNvPr>
                <p14:cNvContentPartPr/>
                <p14:nvPr/>
              </p14:nvContentPartPr>
              <p14:xfrm>
                <a:off x="9135414" y="1525345"/>
                <a:ext cx="233640" cy="1814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D219D76-46F4-4964-99A6-16EF6E5421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26774" y="1516345"/>
                  <a:ext cx="251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FEC2185-C21F-432B-94B4-65D0CA168ECC}"/>
                    </a:ext>
                  </a:extLst>
                </p14:cNvPr>
                <p14:cNvContentPartPr/>
                <p14:nvPr/>
              </p14:nvContentPartPr>
              <p14:xfrm>
                <a:off x="9479934" y="1517425"/>
                <a:ext cx="226080" cy="1918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FEC2185-C21F-432B-94B4-65D0CA168E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71294" y="1508425"/>
                  <a:ext cx="243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2D5A369-8CD1-42F4-A64B-B86B56E45637}"/>
                    </a:ext>
                  </a:extLst>
                </p14:cNvPr>
                <p14:cNvContentPartPr/>
                <p14:nvPr/>
              </p14:nvContentPartPr>
              <p14:xfrm>
                <a:off x="9697374" y="1488265"/>
                <a:ext cx="299160" cy="1926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2D5A369-8CD1-42F4-A64B-B86B56E456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88374" y="1479265"/>
                  <a:ext cx="3168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3ED02947-DCEC-4FDE-A99F-D28D5880854D}"/>
              </a:ext>
            </a:extLst>
          </p:cNvPr>
          <p:cNvGrpSpPr/>
          <p:nvPr/>
        </p:nvGrpSpPr>
        <p:grpSpPr>
          <a:xfrm>
            <a:off x="10744614" y="1040425"/>
            <a:ext cx="823320" cy="253080"/>
            <a:chOff x="10744614" y="1040425"/>
            <a:chExt cx="8233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5247952-D845-48F1-94C1-2AB4E2AD1939}"/>
                    </a:ext>
                  </a:extLst>
                </p14:cNvPr>
                <p14:cNvContentPartPr/>
                <p14:nvPr/>
              </p14:nvContentPartPr>
              <p14:xfrm>
                <a:off x="10744614" y="1050145"/>
                <a:ext cx="271080" cy="239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5247952-D845-48F1-94C1-2AB4E2AD19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35614" y="1041505"/>
                  <a:ext cx="288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2444DBC-7DF3-4B3F-97E2-A0B8FFF42CDC}"/>
                    </a:ext>
                  </a:extLst>
                </p14:cNvPr>
                <p14:cNvContentPartPr/>
                <p14:nvPr/>
              </p14:nvContentPartPr>
              <p14:xfrm>
                <a:off x="11266254" y="1045465"/>
                <a:ext cx="301680" cy="248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2444DBC-7DF3-4B3F-97E2-A0B8FFF42C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57254" y="1036465"/>
                  <a:ext cx="319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5E8AF66-7406-4500-9D5A-2AC4530E0D16}"/>
                    </a:ext>
                  </a:extLst>
                </p14:cNvPr>
                <p14:cNvContentPartPr/>
                <p14:nvPr/>
              </p14:nvContentPartPr>
              <p14:xfrm>
                <a:off x="11299374" y="1040425"/>
                <a:ext cx="190440" cy="207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5E8AF66-7406-4500-9D5A-2AC4530E0D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90374" y="1031785"/>
                  <a:ext cx="2080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0B04DE88-E53C-4152-95FD-796D912370A5}"/>
              </a:ext>
            </a:extLst>
          </p:cNvPr>
          <p:cNvGrpSpPr/>
          <p:nvPr/>
        </p:nvGrpSpPr>
        <p:grpSpPr>
          <a:xfrm>
            <a:off x="10619334" y="1596265"/>
            <a:ext cx="399240" cy="551160"/>
            <a:chOff x="10619334" y="1596265"/>
            <a:chExt cx="399240" cy="5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5B0B434-82F8-42B1-B806-E5CA3CA53F32}"/>
                    </a:ext>
                  </a:extLst>
                </p14:cNvPr>
                <p14:cNvContentPartPr/>
                <p14:nvPr/>
              </p14:nvContentPartPr>
              <p14:xfrm>
                <a:off x="10842174" y="1596265"/>
                <a:ext cx="69120" cy="290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5B0B434-82F8-42B1-B806-E5CA3CA53F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33534" y="1587625"/>
                  <a:ext cx="86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7CE7B20-2736-4BE0-8DA2-19317D60367F}"/>
                    </a:ext>
                  </a:extLst>
                </p14:cNvPr>
                <p14:cNvContentPartPr/>
                <p14:nvPr/>
              </p14:nvContentPartPr>
              <p14:xfrm>
                <a:off x="10752894" y="1881025"/>
                <a:ext cx="89640" cy="19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7CE7B20-2736-4BE0-8DA2-19317D6036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44254" y="1872025"/>
                  <a:ext cx="107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0B2FDD33-3692-4662-B66B-E12D7898C329}"/>
                    </a:ext>
                  </a:extLst>
                </p14:cNvPr>
                <p14:cNvContentPartPr/>
                <p14:nvPr/>
              </p14:nvContentPartPr>
              <p14:xfrm>
                <a:off x="10619334" y="1873105"/>
                <a:ext cx="399240" cy="2743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0B2FDD33-3692-4662-B66B-E12D7898C3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10334" y="1864105"/>
                  <a:ext cx="41688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DF2277ED-4377-40D0-91F1-AC6E9EBE6E60}"/>
              </a:ext>
            </a:extLst>
          </p:cNvPr>
          <p:cNvGrpSpPr/>
          <p:nvPr/>
        </p:nvGrpSpPr>
        <p:grpSpPr>
          <a:xfrm>
            <a:off x="10172214" y="2503825"/>
            <a:ext cx="1618920" cy="241200"/>
            <a:chOff x="10172214" y="2503825"/>
            <a:chExt cx="161892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72454FE-C927-40E6-BF3C-57A8E60B517B}"/>
                    </a:ext>
                  </a:extLst>
                </p14:cNvPr>
                <p14:cNvContentPartPr/>
                <p14:nvPr/>
              </p14:nvContentPartPr>
              <p14:xfrm>
                <a:off x="10244214" y="2524705"/>
                <a:ext cx="92880" cy="220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72454FE-C927-40E6-BF3C-57A8E60B51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35214" y="2515705"/>
                  <a:ext cx="110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B34F1BD4-8380-45DC-A09B-F419D491C038}"/>
                    </a:ext>
                  </a:extLst>
                </p14:cNvPr>
                <p14:cNvContentPartPr/>
                <p14:nvPr/>
              </p14:nvContentPartPr>
              <p14:xfrm>
                <a:off x="10172214" y="2503825"/>
                <a:ext cx="205920" cy="1440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B34F1BD4-8380-45DC-A09B-F419D491C0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63574" y="2495185"/>
                  <a:ext cx="223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C337159-3403-4637-B0EB-6D8F5B7240BB}"/>
                    </a:ext>
                  </a:extLst>
                </p14:cNvPr>
                <p14:cNvContentPartPr/>
                <p14:nvPr/>
              </p14:nvContentPartPr>
              <p14:xfrm>
                <a:off x="10384974" y="2535865"/>
                <a:ext cx="240120" cy="203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C337159-3403-4637-B0EB-6D8F5B7240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76334" y="2527225"/>
                  <a:ext cx="257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897373B-C9D1-43CD-90EB-334411DD5AD1}"/>
                    </a:ext>
                  </a:extLst>
                </p14:cNvPr>
                <p14:cNvContentPartPr/>
                <p14:nvPr/>
              </p14:nvContentPartPr>
              <p14:xfrm>
                <a:off x="10591974" y="2546665"/>
                <a:ext cx="214920" cy="1756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897373B-C9D1-43CD-90EB-334411DD5A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82974" y="2537665"/>
                  <a:ext cx="232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5FD87B80-6D80-4518-A25C-07CFB823DAB6}"/>
                    </a:ext>
                  </a:extLst>
                </p14:cNvPr>
                <p14:cNvContentPartPr/>
                <p14:nvPr/>
              </p14:nvContentPartPr>
              <p14:xfrm>
                <a:off x="10820214" y="2520745"/>
                <a:ext cx="222480" cy="1998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5FD87B80-6D80-4518-A25C-07CFB823DA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11214" y="2512105"/>
                  <a:ext cx="240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6D91CCE-430C-447A-AAE3-5D4844A3FCDE}"/>
                    </a:ext>
                  </a:extLst>
                </p14:cNvPr>
                <p14:cNvContentPartPr/>
                <p14:nvPr/>
              </p14:nvContentPartPr>
              <p14:xfrm>
                <a:off x="11205054" y="2548105"/>
                <a:ext cx="230760" cy="1519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6D91CCE-430C-447A-AAE3-5D4844A3FC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196054" y="2539465"/>
                  <a:ext cx="248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B21445D-5C81-47D4-9162-95797178988F}"/>
                    </a:ext>
                  </a:extLst>
                </p14:cNvPr>
                <p14:cNvContentPartPr/>
                <p14:nvPr/>
              </p14:nvContentPartPr>
              <p14:xfrm>
                <a:off x="11282094" y="2574385"/>
                <a:ext cx="168840" cy="1184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B21445D-5C81-47D4-9162-9579717898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273454" y="2565745"/>
                  <a:ext cx="186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7B21577-FB1E-4059-BD1C-5918F1E69221}"/>
                    </a:ext>
                  </a:extLst>
                </p14:cNvPr>
                <p14:cNvContentPartPr/>
                <p14:nvPr/>
              </p14:nvContentPartPr>
              <p14:xfrm>
                <a:off x="11485854" y="2553145"/>
                <a:ext cx="83520" cy="1609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7B21577-FB1E-4059-BD1C-5918F1E692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77214" y="2544505"/>
                  <a:ext cx="101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BD817382-C3C7-43B6-9BD8-BCED3F11D21E}"/>
                    </a:ext>
                  </a:extLst>
                </p14:cNvPr>
                <p14:cNvContentPartPr/>
                <p14:nvPr/>
              </p14:nvContentPartPr>
              <p14:xfrm>
                <a:off x="11611854" y="2531545"/>
                <a:ext cx="179280" cy="1904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BD817382-C3C7-43B6-9BD8-BCED3F11D2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602854" y="2522545"/>
                  <a:ext cx="196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C34BFC6-1FE6-476F-9434-99081A9F5379}"/>
                    </a:ext>
                  </a:extLst>
                </p14:cNvPr>
                <p14:cNvContentPartPr/>
                <p14:nvPr/>
              </p14:nvContentPartPr>
              <p14:xfrm>
                <a:off x="11664054" y="2630545"/>
                <a:ext cx="73080" cy="104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C34BFC6-1FE6-476F-9434-99081A9F53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55054" y="2621905"/>
                  <a:ext cx="90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2D26353-36C1-40E7-89B7-9EDBA049E840}"/>
                    </a:ext>
                  </a:extLst>
                </p14:cNvPr>
                <p14:cNvContentPartPr/>
                <p14:nvPr/>
              </p14:nvContentPartPr>
              <p14:xfrm>
                <a:off x="11623734" y="2523625"/>
                <a:ext cx="154800" cy="774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2D26353-36C1-40E7-89B7-9EDBA049E8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615094" y="2514625"/>
                  <a:ext cx="1724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AE4492F2-2888-432A-8AE6-95E32DA3FC48}"/>
              </a:ext>
            </a:extLst>
          </p:cNvPr>
          <p:cNvGrpSpPr/>
          <p:nvPr/>
        </p:nvGrpSpPr>
        <p:grpSpPr>
          <a:xfrm>
            <a:off x="10352214" y="3139945"/>
            <a:ext cx="443160" cy="219600"/>
            <a:chOff x="10352214" y="3139945"/>
            <a:chExt cx="44316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86B5234-CF12-422A-9DF5-0D519FE6B1C5}"/>
                    </a:ext>
                  </a:extLst>
                </p14:cNvPr>
                <p14:cNvContentPartPr/>
                <p14:nvPr/>
              </p14:nvContentPartPr>
              <p14:xfrm>
                <a:off x="10514214" y="3175225"/>
                <a:ext cx="34920" cy="1404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86B5234-CF12-422A-9DF5-0D519FE6B1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05214" y="3166225"/>
                  <a:ext cx="52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83E5F69-8E54-4942-B064-CFEDB6396B3A}"/>
                    </a:ext>
                  </a:extLst>
                </p14:cNvPr>
                <p14:cNvContentPartPr/>
                <p14:nvPr/>
              </p14:nvContentPartPr>
              <p14:xfrm>
                <a:off x="10352214" y="3139945"/>
                <a:ext cx="340200" cy="2196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83E5F69-8E54-4942-B064-CFEDB6396B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43214" y="3131305"/>
                  <a:ext cx="357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8CBC2A3F-5107-4C4C-B65A-F38735812C73}"/>
                    </a:ext>
                  </a:extLst>
                </p14:cNvPr>
                <p14:cNvContentPartPr/>
                <p14:nvPr/>
              </p14:nvContentPartPr>
              <p14:xfrm>
                <a:off x="10645974" y="3169465"/>
                <a:ext cx="149400" cy="1818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8CBC2A3F-5107-4C4C-B65A-F38735812C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36974" y="3160465"/>
                  <a:ext cx="16704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349F78DF-DFF1-4032-B1A2-C1A758853CA9}"/>
              </a:ext>
            </a:extLst>
          </p:cNvPr>
          <p:cNvGrpSpPr/>
          <p:nvPr/>
        </p:nvGrpSpPr>
        <p:grpSpPr>
          <a:xfrm>
            <a:off x="11070054" y="3151825"/>
            <a:ext cx="594720" cy="236880"/>
            <a:chOff x="11070054" y="3151825"/>
            <a:chExt cx="5947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9F0FF3A-889C-4DDD-90D7-65825FD560DC}"/>
                    </a:ext>
                  </a:extLst>
                </p14:cNvPr>
                <p14:cNvContentPartPr/>
                <p14:nvPr/>
              </p14:nvContentPartPr>
              <p14:xfrm>
                <a:off x="11070054" y="3223825"/>
                <a:ext cx="255240" cy="161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9F0FF3A-889C-4DDD-90D7-65825FD560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61414" y="3214825"/>
                  <a:ext cx="272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036B938-0928-4696-A9B0-DC6334A8E99D}"/>
                    </a:ext>
                  </a:extLst>
                </p14:cNvPr>
                <p14:cNvContentPartPr/>
                <p14:nvPr/>
              </p14:nvContentPartPr>
              <p14:xfrm>
                <a:off x="11317734" y="3151825"/>
                <a:ext cx="347040" cy="236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036B938-0928-4696-A9B0-DC6334A8E99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08734" y="3143185"/>
                  <a:ext cx="36468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C071D792-0434-4190-AD50-60D111A47065}"/>
              </a:ext>
            </a:extLst>
          </p:cNvPr>
          <p:cNvGrpSpPr/>
          <p:nvPr/>
        </p:nvGrpSpPr>
        <p:grpSpPr>
          <a:xfrm>
            <a:off x="1133334" y="2411665"/>
            <a:ext cx="1766880" cy="320760"/>
            <a:chOff x="1133334" y="2411665"/>
            <a:chExt cx="176688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732E851E-6AD9-4D6C-B0BE-34D3285A4229}"/>
                    </a:ext>
                  </a:extLst>
                </p14:cNvPr>
                <p14:cNvContentPartPr/>
                <p14:nvPr/>
              </p14:nvContentPartPr>
              <p14:xfrm>
                <a:off x="1133334" y="2654665"/>
                <a:ext cx="252720" cy="320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732E851E-6AD9-4D6C-B0BE-34D3285A422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4694" y="2645665"/>
                  <a:ext cx="270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E052445-97B7-418F-BC5A-AFCD0974E7F3}"/>
                    </a:ext>
                  </a:extLst>
                </p14:cNvPr>
                <p14:cNvContentPartPr/>
                <p14:nvPr/>
              </p14:nvContentPartPr>
              <p14:xfrm>
                <a:off x="1545174" y="2411665"/>
                <a:ext cx="277200" cy="2761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E052445-97B7-418F-BC5A-AFCD0974E7F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36174" y="2403025"/>
                  <a:ext cx="294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A3F0EAB-5A0F-41A1-94D7-93B146F72640}"/>
                    </a:ext>
                  </a:extLst>
                </p14:cNvPr>
                <p14:cNvContentPartPr/>
                <p14:nvPr/>
              </p14:nvContentPartPr>
              <p14:xfrm>
                <a:off x="1982574" y="2566825"/>
                <a:ext cx="71280" cy="165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A3F0EAB-5A0F-41A1-94D7-93B146F726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73934" y="2558185"/>
                  <a:ext cx="88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520B9CE-74F3-4528-B214-12013851B484}"/>
                    </a:ext>
                  </a:extLst>
                </p14:cNvPr>
                <p14:cNvContentPartPr/>
                <p14:nvPr/>
              </p14:nvContentPartPr>
              <p14:xfrm>
                <a:off x="1915974" y="2505265"/>
                <a:ext cx="109440" cy="91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520B9CE-74F3-4528-B214-12013851B4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06974" y="2496625"/>
                  <a:ext cx="127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ADF8929E-64FA-41E9-A947-1703ED218B0C}"/>
                    </a:ext>
                  </a:extLst>
                </p14:cNvPr>
                <p14:cNvContentPartPr/>
                <p14:nvPr/>
              </p14:nvContentPartPr>
              <p14:xfrm>
                <a:off x="2273094" y="2590585"/>
                <a:ext cx="150120" cy="313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ADF8929E-64FA-41E9-A947-1703ED218B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64454" y="2581585"/>
                  <a:ext cx="167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F04CB59F-AD20-4A46-889F-63B6B510F405}"/>
                    </a:ext>
                  </a:extLst>
                </p14:cNvPr>
                <p14:cNvContentPartPr/>
                <p14:nvPr/>
              </p14:nvContentPartPr>
              <p14:xfrm>
                <a:off x="2646054" y="2459905"/>
                <a:ext cx="254160" cy="272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F04CB59F-AD20-4A46-889F-63B6B510F4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7054" y="2450905"/>
                  <a:ext cx="27180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CA42BCF-913C-491A-9481-A9247178E411}"/>
              </a:ext>
            </a:extLst>
          </p:cNvPr>
          <p:cNvGrpSpPr/>
          <p:nvPr/>
        </p:nvGrpSpPr>
        <p:grpSpPr>
          <a:xfrm>
            <a:off x="3146094" y="2499505"/>
            <a:ext cx="758880" cy="239760"/>
            <a:chOff x="3146094" y="2499505"/>
            <a:chExt cx="75888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8255753-F844-40FF-ABA7-5A7E13FB7D62}"/>
                    </a:ext>
                  </a:extLst>
                </p14:cNvPr>
                <p14:cNvContentPartPr/>
                <p14:nvPr/>
              </p14:nvContentPartPr>
              <p14:xfrm>
                <a:off x="3146094" y="2546305"/>
                <a:ext cx="237600" cy="1929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8255753-F844-40FF-ABA7-5A7E13FB7D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37094" y="2537665"/>
                  <a:ext cx="255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1CD066B-E91F-4B44-A216-5720AC9817D2}"/>
                    </a:ext>
                  </a:extLst>
                </p14:cNvPr>
                <p14:cNvContentPartPr/>
                <p14:nvPr/>
              </p14:nvContentPartPr>
              <p14:xfrm>
                <a:off x="3614094" y="2499505"/>
                <a:ext cx="290880" cy="214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1CD066B-E91F-4B44-A216-5720AC9817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05454" y="2490505"/>
                  <a:ext cx="30852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471EDD2B-D5E0-421D-A56F-1CD73B44AE36}"/>
              </a:ext>
            </a:extLst>
          </p:cNvPr>
          <p:cNvGrpSpPr/>
          <p:nvPr/>
        </p:nvGrpSpPr>
        <p:grpSpPr>
          <a:xfrm>
            <a:off x="4384494" y="2497345"/>
            <a:ext cx="635760" cy="331200"/>
            <a:chOff x="4384494" y="2497345"/>
            <a:chExt cx="63576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D78E8151-F55A-4052-8250-29B8A8F34627}"/>
                    </a:ext>
                  </a:extLst>
                </p14:cNvPr>
                <p14:cNvContentPartPr/>
                <p14:nvPr/>
              </p14:nvContentPartPr>
              <p14:xfrm>
                <a:off x="4384494" y="2570425"/>
                <a:ext cx="276480" cy="129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D78E8151-F55A-4052-8250-29B8A8F346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75854" y="2561425"/>
                  <a:ext cx="294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3F2F167-D306-4345-B63D-B3F2C3DF54C6}"/>
                    </a:ext>
                  </a:extLst>
                </p14:cNvPr>
                <p14:cNvContentPartPr/>
                <p14:nvPr/>
              </p14:nvContentPartPr>
              <p14:xfrm>
                <a:off x="4442814" y="2661145"/>
                <a:ext cx="250560" cy="180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3F2F167-D306-4345-B63D-B3F2C3DF54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33814" y="2652145"/>
                  <a:ext cx="268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622FEC1-E82A-478C-A8AD-D72F59432ED7}"/>
                    </a:ext>
                  </a:extLst>
                </p14:cNvPr>
                <p14:cNvContentPartPr/>
                <p14:nvPr/>
              </p14:nvContentPartPr>
              <p14:xfrm>
                <a:off x="4723974" y="2497345"/>
                <a:ext cx="296280" cy="3312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622FEC1-E82A-478C-A8AD-D72F59432E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14974" y="2488705"/>
                  <a:ext cx="31392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1B604C99-367A-4B65-8431-F13CF9B005A2}"/>
              </a:ext>
            </a:extLst>
          </p:cNvPr>
          <p:cNvGrpSpPr/>
          <p:nvPr/>
        </p:nvGrpSpPr>
        <p:grpSpPr>
          <a:xfrm>
            <a:off x="5485734" y="2342905"/>
            <a:ext cx="1352160" cy="403560"/>
            <a:chOff x="5485734" y="2342905"/>
            <a:chExt cx="13521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7FDD74D-47AF-4CFF-A3B8-5447B5B2AE19}"/>
                    </a:ext>
                  </a:extLst>
                </p14:cNvPr>
                <p14:cNvContentPartPr/>
                <p14:nvPr/>
              </p14:nvContentPartPr>
              <p14:xfrm>
                <a:off x="5485734" y="2619385"/>
                <a:ext cx="239040" cy="68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7FDD74D-47AF-4CFF-A3B8-5447B5B2AE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77094" y="2610385"/>
                  <a:ext cx="256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5DAFA8B1-5400-42BE-BC5B-6C8840E2682F}"/>
                    </a:ext>
                  </a:extLst>
                </p14:cNvPr>
                <p14:cNvContentPartPr/>
                <p14:nvPr/>
              </p14:nvContentPartPr>
              <p14:xfrm>
                <a:off x="5802174" y="2342905"/>
                <a:ext cx="258480" cy="2991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DAFA8B1-5400-42BE-BC5B-6C8840E2682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93534" y="2333905"/>
                  <a:ext cx="276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51165DB-4BFF-4B03-8ABF-8F10464232E6}"/>
                    </a:ext>
                  </a:extLst>
                </p14:cNvPr>
                <p14:cNvContentPartPr/>
                <p14:nvPr/>
              </p14:nvContentPartPr>
              <p14:xfrm>
                <a:off x="6198534" y="2500945"/>
                <a:ext cx="60480" cy="1832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51165DB-4BFF-4B03-8ABF-8F10464232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89894" y="2492305"/>
                  <a:ext cx="78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81455F15-4CD8-4AFE-821F-5BE7231BC0BF}"/>
                    </a:ext>
                  </a:extLst>
                </p14:cNvPr>
                <p14:cNvContentPartPr/>
                <p14:nvPr/>
              </p14:nvContentPartPr>
              <p14:xfrm>
                <a:off x="6219414" y="2419225"/>
                <a:ext cx="52200" cy="1303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81455F15-4CD8-4AFE-821F-5BE7231BC0B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10774" y="2410585"/>
                  <a:ext cx="69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BF962CB6-D9D4-473A-B0F4-CC7080121DFA}"/>
                    </a:ext>
                  </a:extLst>
                </p14:cNvPr>
                <p14:cNvContentPartPr/>
                <p14:nvPr/>
              </p14:nvContentPartPr>
              <p14:xfrm>
                <a:off x="6424254" y="2441185"/>
                <a:ext cx="413640" cy="3052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BF962CB6-D9D4-473A-B0F4-CC7080121DF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15614" y="2432185"/>
                  <a:ext cx="43128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19C5A7D7-45F6-4343-974C-928D29C8F9F9}"/>
                  </a:ext>
                </a:extLst>
              </p14:cNvPr>
              <p14:cNvContentPartPr/>
              <p14:nvPr/>
            </p14:nvContentPartPr>
            <p14:xfrm>
              <a:off x="7253694" y="2467465"/>
              <a:ext cx="358920" cy="25632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19C5A7D7-45F6-4343-974C-928D29C8F9F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245054" y="2458825"/>
                <a:ext cx="37656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o 107">
            <a:extLst>
              <a:ext uri="{FF2B5EF4-FFF2-40B4-BE49-F238E27FC236}">
                <a16:creationId xmlns:a16="http://schemas.microsoft.com/office/drawing/2014/main" id="{5E72EBEE-1253-4C77-88E2-20F2C72328E1}"/>
              </a:ext>
            </a:extLst>
          </p:cNvPr>
          <p:cNvGrpSpPr/>
          <p:nvPr/>
        </p:nvGrpSpPr>
        <p:grpSpPr>
          <a:xfrm>
            <a:off x="5566374" y="3174865"/>
            <a:ext cx="2959200" cy="1029240"/>
            <a:chOff x="5566374" y="3174865"/>
            <a:chExt cx="2959200" cy="10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42665520-1652-41AA-B3D4-E8C62CBA6ECB}"/>
                    </a:ext>
                  </a:extLst>
                </p14:cNvPr>
                <p14:cNvContentPartPr/>
                <p14:nvPr/>
              </p14:nvContentPartPr>
              <p14:xfrm>
                <a:off x="5793534" y="3318865"/>
                <a:ext cx="379800" cy="2919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42665520-1652-41AA-B3D4-E8C62CBA6E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84894" y="3310225"/>
                  <a:ext cx="397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FEA3F08D-0251-46D6-8067-13C0D2FE2F28}"/>
                    </a:ext>
                  </a:extLst>
                </p14:cNvPr>
                <p14:cNvContentPartPr/>
                <p14:nvPr/>
              </p14:nvContentPartPr>
              <p14:xfrm>
                <a:off x="6288894" y="3464665"/>
                <a:ext cx="75960" cy="1515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FEA3F08D-0251-46D6-8067-13C0D2FE2F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79894" y="3456025"/>
                  <a:ext cx="9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5F13C19D-73AB-4CEC-8840-1D8666C126C5}"/>
                    </a:ext>
                  </a:extLst>
                </p14:cNvPr>
                <p14:cNvContentPartPr/>
                <p14:nvPr/>
              </p14:nvContentPartPr>
              <p14:xfrm>
                <a:off x="6325974" y="3401665"/>
                <a:ext cx="88200" cy="1184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5F13C19D-73AB-4CEC-8840-1D8666C126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17334" y="3392665"/>
                  <a:ext cx="105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44238045-C785-4EA7-8AE3-0BB23FE4E5E2}"/>
                    </a:ext>
                  </a:extLst>
                </p14:cNvPr>
                <p14:cNvContentPartPr/>
                <p14:nvPr/>
              </p14:nvContentPartPr>
              <p14:xfrm>
                <a:off x="6737094" y="3389785"/>
                <a:ext cx="247320" cy="2109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44238045-C785-4EA7-8AE3-0BB23FE4E5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28454" y="3381145"/>
                  <a:ext cx="264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2407BE43-4BAB-4656-BB5D-E1B3D492C0F0}"/>
                    </a:ext>
                  </a:extLst>
                </p14:cNvPr>
                <p14:cNvContentPartPr/>
                <p14:nvPr/>
              </p14:nvContentPartPr>
              <p14:xfrm>
                <a:off x="7134174" y="3511465"/>
                <a:ext cx="243720" cy="288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2407BE43-4BAB-4656-BB5D-E1B3D492C0F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25534" y="3502825"/>
                  <a:ext cx="261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8BC7228F-159B-46F2-9997-037A316E6CDF}"/>
                    </a:ext>
                  </a:extLst>
                </p14:cNvPr>
                <p14:cNvContentPartPr/>
                <p14:nvPr/>
              </p14:nvContentPartPr>
              <p14:xfrm>
                <a:off x="7508934" y="3375385"/>
                <a:ext cx="280440" cy="2754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8BC7228F-159B-46F2-9997-037A316E6CD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99934" y="3366385"/>
                  <a:ext cx="298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2ACC8B9-0F3D-4159-8D67-E3F504789C61}"/>
                    </a:ext>
                  </a:extLst>
                </p14:cNvPr>
                <p14:cNvContentPartPr/>
                <p14:nvPr/>
              </p14:nvContentPartPr>
              <p14:xfrm>
                <a:off x="7884414" y="3476905"/>
                <a:ext cx="245520" cy="2026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2ACC8B9-0F3D-4159-8D67-E3F504789C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75774" y="3467905"/>
                  <a:ext cx="263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5E366075-DE07-4A36-8B2A-9850FF2940FC}"/>
                    </a:ext>
                  </a:extLst>
                </p14:cNvPr>
                <p14:cNvContentPartPr/>
                <p14:nvPr/>
              </p14:nvContentPartPr>
              <p14:xfrm>
                <a:off x="5566374" y="3174865"/>
                <a:ext cx="2712240" cy="381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5E366075-DE07-4A36-8B2A-9850FF2940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57734" y="3165865"/>
                  <a:ext cx="2729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F869381-87D6-4C36-9EB5-B13C31D13C66}"/>
                    </a:ext>
                  </a:extLst>
                </p14:cNvPr>
                <p14:cNvContentPartPr/>
                <p14:nvPr/>
              </p14:nvContentPartPr>
              <p14:xfrm>
                <a:off x="5599134" y="3254425"/>
                <a:ext cx="2926440" cy="9496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F869381-87D6-4C36-9EB5-B13C31D13C6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90494" y="3245785"/>
                  <a:ext cx="294408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3859F04-2879-4B25-84B6-704CA2BD61EB}"/>
                    </a:ext>
                  </a:extLst>
                </p14:cNvPr>
                <p14:cNvContentPartPr/>
                <p14:nvPr/>
              </p14:nvContentPartPr>
              <p14:xfrm>
                <a:off x="8308134" y="3191425"/>
                <a:ext cx="111600" cy="8330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3859F04-2879-4B25-84B6-704CA2BD61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99494" y="3182785"/>
                  <a:ext cx="129240" cy="85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E3E26156-15A6-470F-BDE7-77A49BF04EB4}"/>
              </a:ext>
            </a:extLst>
          </p:cNvPr>
          <p:cNvGrpSpPr/>
          <p:nvPr/>
        </p:nvGrpSpPr>
        <p:grpSpPr>
          <a:xfrm>
            <a:off x="454374" y="5205985"/>
            <a:ext cx="432720" cy="395640"/>
            <a:chOff x="1307934" y="5754985"/>
            <a:chExt cx="43272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111D4A16-E5FB-4AA0-A3AA-FACD75F6F433}"/>
                    </a:ext>
                  </a:extLst>
                </p14:cNvPr>
                <p14:cNvContentPartPr/>
                <p14:nvPr/>
              </p14:nvContentPartPr>
              <p14:xfrm>
                <a:off x="1307934" y="5754985"/>
                <a:ext cx="264960" cy="3272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111D4A16-E5FB-4AA0-A3AA-FACD75F6F4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8934" y="5745985"/>
                  <a:ext cx="2826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E9D469FA-1C4A-4B32-8D4E-48F64FE9372C}"/>
                    </a:ext>
                  </a:extLst>
                </p14:cNvPr>
                <p14:cNvContentPartPr/>
                <p14:nvPr/>
              </p14:nvContentPartPr>
              <p14:xfrm>
                <a:off x="1620774" y="6022825"/>
                <a:ext cx="70200" cy="1278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E9D469FA-1C4A-4B32-8D4E-48F64FE9372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11774" y="6014185"/>
                  <a:ext cx="87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37CF42F9-97B2-4693-A238-EC5397C88F4C}"/>
                    </a:ext>
                  </a:extLst>
                </p14:cNvPr>
                <p14:cNvContentPartPr/>
                <p14:nvPr/>
              </p14:nvContentPartPr>
              <p14:xfrm>
                <a:off x="1661454" y="5932105"/>
                <a:ext cx="79200" cy="103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37CF42F9-97B2-4693-A238-EC5397C88F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52814" y="5923465"/>
                  <a:ext cx="968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FBD6C0D5-F738-4189-B34D-C46DF2709238}"/>
              </a:ext>
            </a:extLst>
          </p:cNvPr>
          <p:cNvGrpSpPr/>
          <p:nvPr/>
        </p:nvGrpSpPr>
        <p:grpSpPr>
          <a:xfrm>
            <a:off x="1175814" y="5431345"/>
            <a:ext cx="205560" cy="124920"/>
            <a:chOff x="2029374" y="5980345"/>
            <a:chExt cx="20556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368F0B5-2508-45F1-BC64-EAC316CE30E2}"/>
                    </a:ext>
                  </a:extLst>
                </p14:cNvPr>
                <p14:cNvContentPartPr/>
                <p14:nvPr/>
              </p14:nvContentPartPr>
              <p14:xfrm>
                <a:off x="2029374" y="5980345"/>
                <a:ext cx="137520" cy="270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368F0B5-2508-45F1-BC64-EAC316CE30E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20734" y="5971705"/>
                  <a:ext cx="155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4E4EEFD6-39A1-447F-A2EF-4C70A2B48771}"/>
                    </a:ext>
                  </a:extLst>
                </p14:cNvPr>
                <p14:cNvContentPartPr/>
                <p14:nvPr/>
              </p14:nvContentPartPr>
              <p14:xfrm>
                <a:off x="2065374" y="6080785"/>
                <a:ext cx="169560" cy="244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4E4EEFD6-39A1-447F-A2EF-4C70A2B487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56734" y="6072145"/>
                  <a:ext cx="1872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152FC8D4-4A32-4F89-9F4D-67A5731E4B4A}"/>
              </a:ext>
            </a:extLst>
          </p:cNvPr>
          <p:cNvGrpSpPr/>
          <p:nvPr/>
        </p:nvGrpSpPr>
        <p:grpSpPr>
          <a:xfrm>
            <a:off x="1815534" y="5259625"/>
            <a:ext cx="1672560" cy="261000"/>
            <a:chOff x="2669094" y="5808625"/>
            <a:chExt cx="167256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C7C1FD74-3C4E-4C15-AC54-8E5FCD7CCB30}"/>
                    </a:ext>
                  </a:extLst>
                </p14:cNvPr>
                <p14:cNvContentPartPr/>
                <p14:nvPr/>
              </p14:nvContentPartPr>
              <p14:xfrm>
                <a:off x="2669094" y="5815465"/>
                <a:ext cx="350280" cy="2541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C7C1FD74-3C4E-4C15-AC54-8E5FCD7CCB3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60454" y="5806825"/>
                  <a:ext cx="367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2EB38F2C-C530-44F7-938A-63D22CAFE6C2}"/>
                    </a:ext>
                  </a:extLst>
                </p14:cNvPr>
                <p14:cNvContentPartPr/>
                <p14:nvPr/>
              </p14:nvContentPartPr>
              <p14:xfrm>
                <a:off x="3251574" y="5999065"/>
                <a:ext cx="72000" cy="583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2EB38F2C-C530-44F7-938A-63D22CAFE6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42574" y="5990425"/>
                  <a:ext cx="89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0675E8B-6014-4DC2-83FD-8E5A81FEE04E}"/>
                    </a:ext>
                  </a:extLst>
                </p14:cNvPr>
                <p14:cNvContentPartPr/>
                <p14:nvPr/>
              </p14:nvContentPartPr>
              <p14:xfrm>
                <a:off x="3553254" y="5816185"/>
                <a:ext cx="76320" cy="1994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0675E8B-6014-4DC2-83FD-8E5A81FEE04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44254" y="5807185"/>
                  <a:ext cx="93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E922E8EF-A234-4481-BFA4-27C225B82CE1}"/>
                    </a:ext>
                  </a:extLst>
                </p14:cNvPr>
                <p14:cNvContentPartPr/>
                <p14:nvPr/>
              </p14:nvContentPartPr>
              <p14:xfrm>
                <a:off x="3723174" y="5854345"/>
                <a:ext cx="173520" cy="1551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E922E8EF-A234-4481-BFA4-27C225B82CE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14174" y="5845345"/>
                  <a:ext cx="191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44AA9E4A-FC5B-4C28-8C4A-280763B83DA6}"/>
                    </a:ext>
                  </a:extLst>
                </p14:cNvPr>
                <p14:cNvContentPartPr/>
                <p14:nvPr/>
              </p14:nvContentPartPr>
              <p14:xfrm>
                <a:off x="4116654" y="5808625"/>
                <a:ext cx="225000" cy="21492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44AA9E4A-FC5B-4C28-8C4A-280763B83DA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107654" y="5799625"/>
                  <a:ext cx="24264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7DBA6E2F-D5FF-4F5F-A2EB-1271D807141F}"/>
                  </a:ext>
                </a:extLst>
              </p14:cNvPr>
              <p14:cNvContentPartPr/>
              <p14:nvPr/>
            </p14:nvContentPartPr>
            <p14:xfrm>
              <a:off x="3866094" y="5270425"/>
              <a:ext cx="22680" cy="174240"/>
            </p14:xfrm>
          </p:contentPart>
        </mc:Choice>
        <mc:Fallback xmlns=""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7DBA6E2F-D5FF-4F5F-A2EB-1271D807141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857094" y="5261425"/>
                <a:ext cx="403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CF6F6621-37DF-49B8-8A0A-4AD70AA25820}"/>
                  </a:ext>
                </a:extLst>
              </p14:cNvPr>
              <p14:cNvContentPartPr/>
              <p14:nvPr/>
            </p14:nvContentPartPr>
            <p14:xfrm>
              <a:off x="3758094" y="5394985"/>
              <a:ext cx="183960" cy="14400"/>
            </p14:xfrm>
          </p:contentPart>
        </mc:Choice>
        <mc:Fallback xmlns=""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CF6F6621-37DF-49B8-8A0A-4AD70AA2582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749454" y="5386345"/>
                <a:ext cx="201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4C020F27-A056-41C7-BE5F-8132C6751E36}"/>
                  </a:ext>
                </a:extLst>
              </p14:cNvPr>
              <p14:cNvContentPartPr/>
              <p14:nvPr/>
            </p14:nvContentPartPr>
            <p14:xfrm>
              <a:off x="4204854" y="5132185"/>
              <a:ext cx="336960" cy="306360"/>
            </p14:xfrm>
          </p:contentPart>
        </mc:Choice>
        <mc:Fallback xmlns=""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4C020F27-A056-41C7-BE5F-8132C6751E3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195854" y="5123545"/>
                <a:ext cx="3546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91A4153A-2E05-49F8-A9B1-37FBD6039B6C}"/>
                  </a:ext>
                </a:extLst>
              </p14:cNvPr>
              <p14:cNvContentPartPr/>
              <p14:nvPr/>
            </p14:nvContentPartPr>
            <p14:xfrm>
              <a:off x="4555134" y="5531425"/>
              <a:ext cx="168840" cy="13968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91A4153A-2E05-49F8-A9B1-37FBD6039B6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546494" y="5522785"/>
                <a:ext cx="1864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F251411A-2113-4BBA-8895-405646018834}"/>
                  </a:ext>
                </a:extLst>
              </p14:cNvPr>
              <p14:cNvContentPartPr/>
              <p14:nvPr/>
            </p14:nvContentPartPr>
            <p14:xfrm>
              <a:off x="5121414" y="5341345"/>
              <a:ext cx="275400" cy="3384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F251411A-2113-4BBA-8895-40564601883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112414" y="5332345"/>
                <a:ext cx="2930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FE4C9966-2728-4ACA-8FA6-7B7836F74133}"/>
                  </a:ext>
                </a:extLst>
              </p14:cNvPr>
              <p14:cNvContentPartPr/>
              <p14:nvPr/>
            </p14:nvContentPartPr>
            <p14:xfrm>
              <a:off x="5189454" y="5496505"/>
              <a:ext cx="267840" cy="2016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FE4C9966-2728-4ACA-8FA6-7B7836F7413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180454" y="5487865"/>
                <a:ext cx="2854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upo 186">
            <a:extLst>
              <a:ext uri="{FF2B5EF4-FFF2-40B4-BE49-F238E27FC236}">
                <a16:creationId xmlns:a16="http://schemas.microsoft.com/office/drawing/2014/main" id="{A661BEB5-4756-4740-9D5F-A9B34C145059}"/>
              </a:ext>
            </a:extLst>
          </p:cNvPr>
          <p:cNvGrpSpPr/>
          <p:nvPr/>
        </p:nvGrpSpPr>
        <p:grpSpPr>
          <a:xfrm>
            <a:off x="4943214" y="5772265"/>
            <a:ext cx="2179440" cy="809640"/>
            <a:chOff x="4943214" y="5772265"/>
            <a:chExt cx="2179440" cy="80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6C2F38BB-8C00-4071-A72B-E6FFD73C623E}"/>
                    </a:ext>
                  </a:extLst>
                </p14:cNvPr>
                <p14:cNvContentPartPr/>
                <p14:nvPr/>
              </p14:nvContentPartPr>
              <p14:xfrm>
                <a:off x="5261454" y="5772265"/>
                <a:ext cx="250200" cy="3517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6C2F38BB-8C00-4071-A72B-E6FFD73C623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52814" y="5763265"/>
                  <a:ext cx="267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D415AA6C-55B5-48D3-990A-B873806CF131}"/>
                    </a:ext>
                  </a:extLst>
                </p14:cNvPr>
                <p14:cNvContentPartPr/>
                <p14:nvPr/>
              </p14:nvContentPartPr>
              <p14:xfrm>
                <a:off x="4943214" y="6264025"/>
                <a:ext cx="285840" cy="2476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D415AA6C-55B5-48D3-990A-B873806CF1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34574" y="6255385"/>
                  <a:ext cx="303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8E91FEA9-8775-48F8-B666-6381A318D993}"/>
                    </a:ext>
                  </a:extLst>
                </p14:cNvPr>
                <p14:cNvContentPartPr/>
                <p14:nvPr/>
              </p14:nvContentPartPr>
              <p14:xfrm>
                <a:off x="5459094" y="6403705"/>
                <a:ext cx="171720" cy="93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8E91FEA9-8775-48F8-B666-6381A318D99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50094" y="6395065"/>
                  <a:ext cx="18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26CABE7-7319-42B2-8E04-1CF05267A308}"/>
                    </a:ext>
                  </a:extLst>
                </p14:cNvPr>
                <p14:cNvContentPartPr/>
                <p14:nvPr/>
              </p14:nvContentPartPr>
              <p14:xfrm>
                <a:off x="5520294" y="6483625"/>
                <a:ext cx="138240" cy="219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26CABE7-7319-42B2-8E04-1CF05267A30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11294" y="6474985"/>
                  <a:ext cx="155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24779E10-8B3A-4938-82CD-A8E16B365D0A}"/>
                    </a:ext>
                  </a:extLst>
                </p14:cNvPr>
                <p14:cNvContentPartPr/>
                <p14:nvPr/>
              </p14:nvContentPartPr>
              <p14:xfrm>
                <a:off x="6007374" y="6386785"/>
                <a:ext cx="105480" cy="205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24779E10-8B3A-4938-82CD-A8E16B365D0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98374" y="6377785"/>
                  <a:ext cx="123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BE634AE7-7735-45AF-A99E-031C34CA72CA}"/>
                    </a:ext>
                  </a:extLst>
                </p14:cNvPr>
                <p14:cNvContentPartPr/>
                <p14:nvPr/>
              </p14:nvContentPartPr>
              <p14:xfrm>
                <a:off x="6227334" y="6220105"/>
                <a:ext cx="375840" cy="2552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BE634AE7-7735-45AF-A99E-031C34CA72C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18334" y="6211465"/>
                  <a:ext cx="393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2DCB211-FCAE-4CFE-91C6-FF7B28F450C4}"/>
                    </a:ext>
                  </a:extLst>
                </p14:cNvPr>
                <p14:cNvContentPartPr/>
                <p14:nvPr/>
              </p14:nvContentPartPr>
              <p14:xfrm>
                <a:off x="6732054" y="6366985"/>
                <a:ext cx="52560" cy="9468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2DCB211-FCAE-4CFE-91C6-FF7B28F450C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3054" y="6357985"/>
                  <a:ext cx="70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83FBFD3E-B7B5-41DA-BCE0-CD1E35C2DD37}"/>
                    </a:ext>
                  </a:extLst>
                </p14:cNvPr>
                <p14:cNvContentPartPr/>
                <p14:nvPr/>
              </p14:nvContentPartPr>
              <p14:xfrm>
                <a:off x="6645294" y="6323785"/>
                <a:ext cx="340200" cy="16668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83FBFD3E-B7B5-41DA-BCE0-CD1E35C2DD3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36654" y="6314785"/>
                  <a:ext cx="357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BE690142-0305-4A56-B3FB-3051E3C802F3}"/>
                    </a:ext>
                  </a:extLst>
                </p14:cNvPr>
                <p14:cNvContentPartPr/>
                <p14:nvPr/>
              </p14:nvContentPartPr>
              <p14:xfrm>
                <a:off x="7104294" y="6412345"/>
                <a:ext cx="18360" cy="1695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BE690142-0305-4A56-B3FB-3051E3C802F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95294" y="6403705"/>
                  <a:ext cx="3600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88" name="Entrada de lápiz 187">
                <a:extLst>
                  <a:ext uri="{FF2B5EF4-FFF2-40B4-BE49-F238E27FC236}">
                    <a16:creationId xmlns:a16="http://schemas.microsoft.com/office/drawing/2014/main" id="{14FBC2AB-65A9-4BB3-A14D-58715B299B15}"/>
                  </a:ext>
                </a:extLst>
              </p14:cNvPr>
              <p14:cNvContentPartPr/>
              <p14:nvPr/>
            </p14:nvContentPartPr>
            <p14:xfrm>
              <a:off x="6118254" y="4999345"/>
              <a:ext cx="286560" cy="273600"/>
            </p14:xfrm>
          </p:contentPart>
        </mc:Choice>
        <mc:Fallback xmlns="">
          <p:pic>
            <p:nvPicPr>
              <p:cNvPr id="188" name="Entrada de lápiz 187">
                <a:extLst>
                  <a:ext uri="{FF2B5EF4-FFF2-40B4-BE49-F238E27FC236}">
                    <a16:creationId xmlns:a16="http://schemas.microsoft.com/office/drawing/2014/main" id="{14FBC2AB-65A9-4BB3-A14D-58715B299B1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109254" y="4990345"/>
                <a:ext cx="304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89" name="Entrada de lápiz 188">
                <a:extLst>
                  <a:ext uri="{FF2B5EF4-FFF2-40B4-BE49-F238E27FC236}">
                    <a16:creationId xmlns:a16="http://schemas.microsoft.com/office/drawing/2014/main" id="{6EC4CD0A-6373-47BE-AE22-3DCB39258AD5}"/>
                  </a:ext>
                </a:extLst>
              </p14:cNvPr>
              <p14:cNvContentPartPr/>
              <p14:nvPr/>
            </p14:nvContentPartPr>
            <p14:xfrm>
              <a:off x="6499854" y="5203105"/>
              <a:ext cx="58320" cy="117720"/>
            </p14:xfrm>
          </p:contentPart>
        </mc:Choice>
        <mc:Fallback xmlns="">
          <p:pic>
            <p:nvPicPr>
              <p:cNvPr id="189" name="Entrada de lápiz 188">
                <a:extLst>
                  <a:ext uri="{FF2B5EF4-FFF2-40B4-BE49-F238E27FC236}">
                    <a16:creationId xmlns:a16="http://schemas.microsoft.com/office/drawing/2014/main" id="{6EC4CD0A-6373-47BE-AE22-3DCB39258AD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91214" y="5194105"/>
                <a:ext cx="759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90" name="Entrada de lápiz 189">
                <a:extLst>
                  <a:ext uri="{FF2B5EF4-FFF2-40B4-BE49-F238E27FC236}">
                    <a16:creationId xmlns:a16="http://schemas.microsoft.com/office/drawing/2014/main" id="{1C40BA9B-9CDD-4BCC-A4CB-DA0245F70256}"/>
                  </a:ext>
                </a:extLst>
              </p14:cNvPr>
              <p14:cNvContentPartPr/>
              <p14:nvPr/>
            </p14:nvContentPartPr>
            <p14:xfrm>
              <a:off x="6494814" y="5099425"/>
              <a:ext cx="104040" cy="90360"/>
            </p14:xfrm>
          </p:contentPart>
        </mc:Choice>
        <mc:Fallback xmlns="">
          <p:pic>
            <p:nvPicPr>
              <p:cNvPr id="190" name="Entrada de lápiz 189">
                <a:extLst>
                  <a:ext uri="{FF2B5EF4-FFF2-40B4-BE49-F238E27FC236}">
                    <a16:creationId xmlns:a16="http://schemas.microsoft.com/office/drawing/2014/main" id="{1C40BA9B-9CDD-4BCC-A4CB-DA0245F7025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485814" y="5090425"/>
                <a:ext cx="121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7D6F5CCB-9FAF-419D-94B7-FE83B4DC8ADD}"/>
                  </a:ext>
                </a:extLst>
              </p14:cNvPr>
              <p14:cNvContentPartPr/>
              <p14:nvPr/>
            </p14:nvContentPartPr>
            <p14:xfrm>
              <a:off x="6880734" y="5090785"/>
              <a:ext cx="29160" cy="155880"/>
            </p14:xfrm>
          </p:contentPart>
        </mc:Choice>
        <mc:Fallback xmlns=""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7D6F5CCB-9FAF-419D-94B7-FE83B4DC8AD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872094" y="5082145"/>
                <a:ext cx="468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92" name="Entrada de lápiz 191">
                <a:extLst>
                  <a:ext uri="{FF2B5EF4-FFF2-40B4-BE49-F238E27FC236}">
                    <a16:creationId xmlns:a16="http://schemas.microsoft.com/office/drawing/2014/main" id="{5CDE1074-8ED5-4D93-A34C-EB788EDCB8A0}"/>
                  </a:ext>
                </a:extLst>
              </p14:cNvPr>
              <p14:cNvContentPartPr/>
              <p14:nvPr/>
            </p14:nvContentPartPr>
            <p14:xfrm>
              <a:off x="6779214" y="5164585"/>
              <a:ext cx="213120" cy="54360"/>
            </p14:xfrm>
          </p:contentPart>
        </mc:Choice>
        <mc:Fallback xmlns="">
          <p:pic>
            <p:nvPicPr>
              <p:cNvPr id="192" name="Entrada de lápiz 191">
                <a:extLst>
                  <a:ext uri="{FF2B5EF4-FFF2-40B4-BE49-F238E27FC236}">
                    <a16:creationId xmlns:a16="http://schemas.microsoft.com/office/drawing/2014/main" id="{5CDE1074-8ED5-4D93-A34C-EB788EDCB8A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770214" y="5155585"/>
                <a:ext cx="230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93" name="Entrada de lápiz 192">
                <a:extLst>
                  <a:ext uri="{FF2B5EF4-FFF2-40B4-BE49-F238E27FC236}">
                    <a16:creationId xmlns:a16="http://schemas.microsoft.com/office/drawing/2014/main" id="{C2F1F1F9-D25F-444B-9635-E4A8A50BFFEB}"/>
                  </a:ext>
                </a:extLst>
              </p14:cNvPr>
              <p14:cNvContentPartPr/>
              <p14:nvPr/>
            </p14:nvContentPartPr>
            <p14:xfrm>
              <a:off x="7160094" y="5013745"/>
              <a:ext cx="298800" cy="281520"/>
            </p14:xfrm>
          </p:contentPart>
        </mc:Choice>
        <mc:Fallback xmlns="">
          <p:pic>
            <p:nvPicPr>
              <p:cNvPr id="193" name="Entrada de lápiz 192">
                <a:extLst>
                  <a:ext uri="{FF2B5EF4-FFF2-40B4-BE49-F238E27FC236}">
                    <a16:creationId xmlns:a16="http://schemas.microsoft.com/office/drawing/2014/main" id="{C2F1F1F9-D25F-444B-9635-E4A8A50BFFE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151454" y="5004745"/>
                <a:ext cx="3164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94" name="Entrada de lápiz 193">
                <a:extLst>
                  <a:ext uri="{FF2B5EF4-FFF2-40B4-BE49-F238E27FC236}">
                    <a16:creationId xmlns:a16="http://schemas.microsoft.com/office/drawing/2014/main" id="{C32A4DC1-932D-4859-8F7D-D7B95A541481}"/>
                  </a:ext>
                </a:extLst>
              </p14:cNvPr>
              <p14:cNvContentPartPr/>
              <p14:nvPr/>
            </p14:nvContentPartPr>
            <p14:xfrm>
              <a:off x="6120054" y="5387785"/>
              <a:ext cx="1675080" cy="59400"/>
            </p14:xfrm>
          </p:contentPart>
        </mc:Choice>
        <mc:Fallback xmlns="">
          <p:pic>
            <p:nvPicPr>
              <p:cNvPr id="194" name="Entrada de lápiz 193">
                <a:extLst>
                  <a:ext uri="{FF2B5EF4-FFF2-40B4-BE49-F238E27FC236}">
                    <a16:creationId xmlns:a16="http://schemas.microsoft.com/office/drawing/2014/main" id="{C32A4DC1-932D-4859-8F7D-D7B95A54148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111414" y="5378785"/>
                <a:ext cx="16927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5" name="Entrada de lápiz 194">
                <a:extLst>
                  <a:ext uri="{FF2B5EF4-FFF2-40B4-BE49-F238E27FC236}">
                    <a16:creationId xmlns:a16="http://schemas.microsoft.com/office/drawing/2014/main" id="{4F1E1BB2-2276-41E3-9732-12442D2DC7AE}"/>
                  </a:ext>
                </a:extLst>
              </p14:cNvPr>
              <p14:cNvContentPartPr/>
              <p14:nvPr/>
            </p14:nvContentPartPr>
            <p14:xfrm>
              <a:off x="6597774" y="5570305"/>
              <a:ext cx="235440" cy="208440"/>
            </p14:xfrm>
          </p:contentPart>
        </mc:Choice>
        <mc:Fallback xmlns="">
          <p:pic>
            <p:nvPicPr>
              <p:cNvPr id="195" name="Entrada de lápiz 194">
                <a:extLst>
                  <a:ext uri="{FF2B5EF4-FFF2-40B4-BE49-F238E27FC236}">
                    <a16:creationId xmlns:a16="http://schemas.microsoft.com/office/drawing/2014/main" id="{4F1E1BB2-2276-41E3-9732-12442D2DC7A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589134" y="5561665"/>
                <a:ext cx="2530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96" name="Entrada de lápiz 195">
                <a:extLst>
                  <a:ext uri="{FF2B5EF4-FFF2-40B4-BE49-F238E27FC236}">
                    <a16:creationId xmlns:a16="http://schemas.microsoft.com/office/drawing/2014/main" id="{53745DF9-4C99-4148-8674-6844AED185B6}"/>
                  </a:ext>
                </a:extLst>
              </p14:cNvPr>
              <p14:cNvContentPartPr/>
              <p14:nvPr/>
            </p14:nvContentPartPr>
            <p14:xfrm>
              <a:off x="6860214" y="5627545"/>
              <a:ext cx="239400" cy="131400"/>
            </p14:xfrm>
          </p:contentPart>
        </mc:Choice>
        <mc:Fallback xmlns="">
          <p:pic>
            <p:nvPicPr>
              <p:cNvPr id="196" name="Entrada de lápiz 195">
                <a:extLst>
                  <a:ext uri="{FF2B5EF4-FFF2-40B4-BE49-F238E27FC236}">
                    <a16:creationId xmlns:a16="http://schemas.microsoft.com/office/drawing/2014/main" id="{53745DF9-4C99-4148-8674-6844AED185B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851214" y="5618905"/>
                <a:ext cx="2570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97" name="Entrada de lápiz 196">
                <a:extLst>
                  <a:ext uri="{FF2B5EF4-FFF2-40B4-BE49-F238E27FC236}">
                    <a16:creationId xmlns:a16="http://schemas.microsoft.com/office/drawing/2014/main" id="{286CCEAE-C6B3-49C1-B8FC-A0C97D6FCA34}"/>
                  </a:ext>
                </a:extLst>
              </p14:cNvPr>
              <p14:cNvContentPartPr/>
              <p14:nvPr/>
            </p14:nvContentPartPr>
            <p14:xfrm>
              <a:off x="7227774" y="5548345"/>
              <a:ext cx="263880" cy="182160"/>
            </p14:xfrm>
          </p:contentPart>
        </mc:Choice>
        <mc:Fallback xmlns="">
          <p:pic>
            <p:nvPicPr>
              <p:cNvPr id="197" name="Entrada de lápiz 196">
                <a:extLst>
                  <a:ext uri="{FF2B5EF4-FFF2-40B4-BE49-F238E27FC236}">
                    <a16:creationId xmlns:a16="http://schemas.microsoft.com/office/drawing/2014/main" id="{286CCEAE-C6B3-49C1-B8FC-A0C97D6FCA3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219134" y="5539345"/>
                <a:ext cx="28152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upo 206">
            <a:extLst>
              <a:ext uri="{FF2B5EF4-FFF2-40B4-BE49-F238E27FC236}">
                <a16:creationId xmlns:a16="http://schemas.microsoft.com/office/drawing/2014/main" id="{E397C420-EFBC-4322-B241-ADB54ED091A5}"/>
              </a:ext>
            </a:extLst>
          </p:cNvPr>
          <p:cNvGrpSpPr/>
          <p:nvPr/>
        </p:nvGrpSpPr>
        <p:grpSpPr>
          <a:xfrm>
            <a:off x="8024814" y="4981705"/>
            <a:ext cx="2057760" cy="418320"/>
            <a:chOff x="8024814" y="4981705"/>
            <a:chExt cx="205776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C6C5085A-F3E6-4E3C-8739-0512CC0C4731}"/>
                    </a:ext>
                  </a:extLst>
                </p14:cNvPr>
                <p14:cNvContentPartPr/>
                <p14:nvPr/>
              </p14:nvContentPartPr>
              <p14:xfrm>
                <a:off x="8024814" y="5358985"/>
                <a:ext cx="50400" cy="338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C6C5085A-F3E6-4E3C-8739-0512CC0C473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16174" y="5350345"/>
                  <a:ext cx="68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EC9CBE02-8BB9-4FE7-A8C3-9405440AAA9A}"/>
                    </a:ext>
                  </a:extLst>
                </p14:cNvPr>
                <p14:cNvContentPartPr/>
                <p14:nvPr/>
              </p14:nvContentPartPr>
              <p14:xfrm>
                <a:off x="8295534" y="5200945"/>
                <a:ext cx="71280" cy="1882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EC9CBE02-8BB9-4FE7-A8C3-9405440AAA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86894" y="5192305"/>
                  <a:ext cx="88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69916442-5303-4EF7-A3A0-16C000C8D004}"/>
                    </a:ext>
                  </a:extLst>
                </p14:cNvPr>
                <p14:cNvContentPartPr/>
                <p14:nvPr/>
              </p14:nvContentPartPr>
              <p14:xfrm>
                <a:off x="8523054" y="5235865"/>
                <a:ext cx="126720" cy="1641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69916442-5303-4EF7-A3A0-16C000C8D0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14414" y="5227225"/>
                  <a:ext cx="144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CA74D8DE-1C69-44AF-9FBD-185762866D2A}"/>
                    </a:ext>
                  </a:extLst>
                </p14:cNvPr>
                <p14:cNvContentPartPr/>
                <p14:nvPr/>
              </p14:nvContentPartPr>
              <p14:xfrm>
                <a:off x="8732934" y="5163145"/>
                <a:ext cx="332640" cy="22896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CA74D8DE-1C69-44AF-9FBD-185762866D2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24294" y="5154505"/>
                  <a:ext cx="350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7618AAFA-6A5D-4CC3-AB0D-7F9EC17B8AEA}"/>
                    </a:ext>
                  </a:extLst>
                </p14:cNvPr>
                <p14:cNvContentPartPr/>
                <p14:nvPr/>
              </p14:nvContentPartPr>
              <p14:xfrm>
                <a:off x="9338814" y="5177905"/>
                <a:ext cx="23040" cy="1468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7618AAFA-6A5D-4CC3-AB0D-7F9EC17B8A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30174" y="5169265"/>
                  <a:ext cx="40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DF424139-0F1D-4B18-8E44-6FCBC9ED0274}"/>
                    </a:ext>
                  </a:extLst>
                </p14:cNvPr>
                <p14:cNvContentPartPr/>
                <p14:nvPr/>
              </p14:nvContentPartPr>
              <p14:xfrm>
                <a:off x="9205254" y="5295985"/>
                <a:ext cx="225360" cy="162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DF424139-0F1D-4B18-8E44-6FCBC9ED027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96614" y="5287345"/>
                  <a:ext cx="243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7E86932A-4919-47A4-8743-46D88CB0BCFD}"/>
                    </a:ext>
                  </a:extLst>
                </p14:cNvPr>
                <p14:cNvContentPartPr/>
                <p14:nvPr/>
              </p14:nvContentPartPr>
              <p14:xfrm>
                <a:off x="9572814" y="4981705"/>
                <a:ext cx="259920" cy="3038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7E86932A-4919-47A4-8743-46D88CB0BC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64174" y="4973065"/>
                  <a:ext cx="2775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419FE2EB-9D1A-4250-A086-CB5260E7C481}"/>
                    </a:ext>
                  </a:extLst>
                </p14:cNvPr>
                <p14:cNvContentPartPr/>
                <p14:nvPr/>
              </p14:nvContentPartPr>
              <p14:xfrm>
                <a:off x="9823374" y="5222185"/>
                <a:ext cx="259200" cy="16668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419FE2EB-9D1A-4250-A086-CB5260E7C48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14374" y="5213185"/>
                  <a:ext cx="27684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1768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0FECEFF-CC9F-46DB-8D4E-A3B8E73C28DE}"/>
              </a:ext>
            </a:extLst>
          </p:cNvPr>
          <p:cNvGrpSpPr/>
          <p:nvPr/>
        </p:nvGrpSpPr>
        <p:grpSpPr>
          <a:xfrm>
            <a:off x="1067094" y="935665"/>
            <a:ext cx="503280" cy="307440"/>
            <a:chOff x="1067094" y="935665"/>
            <a:chExt cx="50328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8345505-D22B-4659-959C-4C8985E0326E}"/>
                    </a:ext>
                  </a:extLst>
                </p14:cNvPr>
                <p14:cNvContentPartPr/>
                <p14:nvPr/>
              </p14:nvContentPartPr>
              <p14:xfrm>
                <a:off x="1067094" y="935665"/>
                <a:ext cx="243000" cy="2476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8345505-D22B-4659-959C-4C8985E032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8454" y="927025"/>
                  <a:ext cx="260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50FD00F-6405-457C-9026-95D2E1960210}"/>
                    </a:ext>
                  </a:extLst>
                </p14:cNvPr>
                <p14:cNvContentPartPr/>
                <p14:nvPr/>
              </p14:nvContentPartPr>
              <p14:xfrm>
                <a:off x="1436454" y="1104145"/>
                <a:ext cx="80640" cy="138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50FD00F-6405-457C-9026-95D2E19602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7454" y="1095145"/>
                  <a:ext cx="98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AF6DAFD-DB3D-44DD-AC4C-2A78501BA90A}"/>
                    </a:ext>
                  </a:extLst>
                </p14:cNvPr>
                <p14:cNvContentPartPr/>
                <p14:nvPr/>
              </p14:nvContentPartPr>
              <p14:xfrm>
                <a:off x="1450854" y="1022425"/>
                <a:ext cx="119520" cy="1134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AF6DAFD-DB3D-44DD-AC4C-2A78501BA9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2214" y="1013425"/>
                  <a:ext cx="13716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FD496F2-9E7A-4313-8D40-4224BC828E3E}"/>
                  </a:ext>
                </a:extLst>
              </p14:cNvPr>
              <p14:cNvContentPartPr/>
              <p14:nvPr/>
            </p14:nvContentPartPr>
            <p14:xfrm>
              <a:off x="1867014" y="1036825"/>
              <a:ext cx="253080" cy="284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FD496F2-9E7A-4313-8D40-4224BC828E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8374" y="1028185"/>
                <a:ext cx="270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AF99E31-8C53-463A-8702-3886A4F06090}"/>
                  </a:ext>
                </a:extLst>
              </p14:cNvPr>
              <p14:cNvContentPartPr/>
              <p14:nvPr/>
            </p14:nvContentPartPr>
            <p14:xfrm>
              <a:off x="1959174" y="1170025"/>
              <a:ext cx="201240" cy="154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AF99E31-8C53-463A-8702-3886A4F060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0534" y="1161385"/>
                <a:ext cx="21888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51926BBD-FC55-42AA-AC8F-74BB1D2AC9CA}"/>
              </a:ext>
            </a:extLst>
          </p:cNvPr>
          <p:cNvGrpSpPr/>
          <p:nvPr/>
        </p:nvGrpSpPr>
        <p:grpSpPr>
          <a:xfrm>
            <a:off x="2657214" y="812545"/>
            <a:ext cx="570960" cy="332280"/>
            <a:chOff x="2657214" y="812545"/>
            <a:chExt cx="5709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9AB5A56-F30C-42C0-8412-B32B07E2E7EC}"/>
                    </a:ext>
                  </a:extLst>
                </p14:cNvPr>
                <p14:cNvContentPartPr/>
                <p14:nvPr/>
              </p14:nvContentPartPr>
              <p14:xfrm>
                <a:off x="2657214" y="812545"/>
                <a:ext cx="271800" cy="2808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9AB5A56-F30C-42C0-8412-B32B07E2E7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48214" y="803905"/>
                  <a:ext cx="289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7D3D090-6592-43B2-A3BC-2D7BC616DC3D}"/>
                    </a:ext>
                  </a:extLst>
                </p14:cNvPr>
                <p14:cNvContentPartPr/>
                <p14:nvPr/>
              </p14:nvContentPartPr>
              <p14:xfrm>
                <a:off x="3094254" y="1003345"/>
                <a:ext cx="98280" cy="1414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7D3D090-6592-43B2-A3BC-2D7BC616DC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85254" y="994705"/>
                  <a:ext cx="115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0FBEC04-F44C-4175-A54F-BA2778EEA88D}"/>
                    </a:ext>
                  </a:extLst>
                </p14:cNvPr>
                <p14:cNvContentPartPr/>
                <p14:nvPr/>
              </p14:nvContentPartPr>
              <p14:xfrm>
                <a:off x="3142854" y="936745"/>
                <a:ext cx="85320" cy="1105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0FBEC04-F44C-4175-A54F-BA2778EEA8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34214" y="928105"/>
                  <a:ext cx="1029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AB0B55-F067-444F-9FFB-2FEE6D2FCF11}"/>
              </a:ext>
            </a:extLst>
          </p:cNvPr>
          <p:cNvGrpSpPr/>
          <p:nvPr/>
        </p:nvGrpSpPr>
        <p:grpSpPr>
          <a:xfrm>
            <a:off x="2728134" y="1210345"/>
            <a:ext cx="647280" cy="299880"/>
            <a:chOff x="2728134" y="1210345"/>
            <a:chExt cx="6472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ED598C0-4DA9-4F39-BBE0-6293C435A36D}"/>
                    </a:ext>
                  </a:extLst>
                </p14:cNvPr>
                <p14:cNvContentPartPr/>
                <p14:nvPr/>
              </p14:nvContentPartPr>
              <p14:xfrm>
                <a:off x="2728134" y="1210345"/>
                <a:ext cx="647280" cy="568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ED598C0-4DA9-4F39-BBE0-6293C435A3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9134" y="1201705"/>
                  <a:ext cx="664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E6C0C37-9035-4219-A37A-937036B1BDD7}"/>
                    </a:ext>
                  </a:extLst>
                </p14:cNvPr>
                <p14:cNvContentPartPr/>
                <p14:nvPr/>
              </p14:nvContentPartPr>
              <p14:xfrm>
                <a:off x="3009294" y="1360105"/>
                <a:ext cx="289800" cy="1501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E6C0C37-9035-4219-A37A-937036B1BD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0294" y="1351105"/>
                  <a:ext cx="30744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7CA2ED5-CAEE-49A6-B08B-6A4E4F2F557F}"/>
              </a:ext>
            </a:extLst>
          </p:cNvPr>
          <p:cNvGrpSpPr/>
          <p:nvPr/>
        </p:nvGrpSpPr>
        <p:grpSpPr>
          <a:xfrm>
            <a:off x="3759174" y="1086505"/>
            <a:ext cx="213480" cy="142200"/>
            <a:chOff x="3759174" y="1086505"/>
            <a:chExt cx="21348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0AF02B8-67D8-4E22-878F-9720E372A5DD}"/>
                    </a:ext>
                  </a:extLst>
                </p14:cNvPr>
                <p14:cNvContentPartPr/>
                <p14:nvPr/>
              </p14:nvContentPartPr>
              <p14:xfrm>
                <a:off x="3817854" y="1086505"/>
                <a:ext cx="30960" cy="142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0AF02B8-67D8-4E22-878F-9720E372A5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08854" y="1077505"/>
                  <a:ext cx="48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E942EAB-3D75-46FD-97C7-C6070E413373}"/>
                    </a:ext>
                  </a:extLst>
                </p14:cNvPr>
                <p14:cNvContentPartPr/>
                <p14:nvPr/>
              </p14:nvContentPartPr>
              <p14:xfrm>
                <a:off x="3759174" y="1145185"/>
                <a:ext cx="213480" cy="604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E942EAB-3D75-46FD-97C7-C6070E4133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0174" y="1136185"/>
                  <a:ext cx="23112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A4E1A1CD-DF4C-4756-85C6-1179F1B545A4}"/>
                  </a:ext>
                </a:extLst>
              </p14:cNvPr>
              <p14:cNvContentPartPr/>
              <p14:nvPr/>
            </p14:nvContentPartPr>
            <p14:xfrm>
              <a:off x="4276854" y="870865"/>
              <a:ext cx="199800" cy="2124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A4E1A1CD-DF4C-4756-85C6-1179F1B545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67854" y="862225"/>
                <a:ext cx="21744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upo 20">
            <a:extLst>
              <a:ext uri="{FF2B5EF4-FFF2-40B4-BE49-F238E27FC236}">
                <a16:creationId xmlns:a16="http://schemas.microsoft.com/office/drawing/2014/main" id="{2B61091F-A2C5-4BA3-BE13-CBAAFE313064}"/>
              </a:ext>
            </a:extLst>
          </p:cNvPr>
          <p:cNvGrpSpPr/>
          <p:nvPr/>
        </p:nvGrpSpPr>
        <p:grpSpPr>
          <a:xfrm>
            <a:off x="4224654" y="1190545"/>
            <a:ext cx="388800" cy="262440"/>
            <a:chOff x="4224654" y="1190545"/>
            <a:chExt cx="38880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29A046B-68C6-4B23-880A-AABA06F2CA36}"/>
                    </a:ext>
                  </a:extLst>
                </p14:cNvPr>
                <p14:cNvContentPartPr/>
                <p14:nvPr/>
              </p14:nvContentPartPr>
              <p14:xfrm>
                <a:off x="4224654" y="1190545"/>
                <a:ext cx="388800" cy="33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29A046B-68C6-4B23-880A-AABA06F2CA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15654" y="1181905"/>
                  <a:ext cx="406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BDE7E15-73A7-41DA-B4F4-E31E67D2CA4A}"/>
                    </a:ext>
                  </a:extLst>
                </p14:cNvPr>
                <p14:cNvContentPartPr/>
                <p14:nvPr/>
              </p14:nvContentPartPr>
              <p14:xfrm>
                <a:off x="4377654" y="1304665"/>
                <a:ext cx="233640" cy="148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BDE7E15-73A7-41DA-B4F4-E31E67D2CA4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69014" y="1296025"/>
                  <a:ext cx="25128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153C84B-DE47-470A-A809-53B9E7245018}"/>
              </a:ext>
            </a:extLst>
          </p:cNvPr>
          <p:cNvGrpSpPr/>
          <p:nvPr/>
        </p:nvGrpSpPr>
        <p:grpSpPr>
          <a:xfrm>
            <a:off x="5172174" y="814705"/>
            <a:ext cx="896760" cy="382320"/>
            <a:chOff x="5172174" y="814705"/>
            <a:chExt cx="89676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A9C1159-1C10-4458-BE20-36E16A209319}"/>
                    </a:ext>
                  </a:extLst>
                </p14:cNvPr>
                <p14:cNvContentPartPr/>
                <p14:nvPr/>
              </p14:nvContentPartPr>
              <p14:xfrm>
                <a:off x="5200974" y="1011265"/>
                <a:ext cx="56880" cy="1501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A9C1159-1C10-4458-BE20-36E16A2093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2334" y="1002265"/>
                  <a:ext cx="74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1895695-58EA-4FCE-9E69-2C6B4C69C1E7}"/>
                    </a:ext>
                  </a:extLst>
                </p14:cNvPr>
                <p14:cNvContentPartPr/>
                <p14:nvPr/>
              </p14:nvContentPartPr>
              <p14:xfrm>
                <a:off x="5172174" y="1122505"/>
                <a:ext cx="227160" cy="252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1895695-58EA-4FCE-9E69-2C6B4C69C1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63174" y="1113865"/>
                  <a:ext cx="244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BD2CF88-6171-4135-8F31-40242AADE4FF}"/>
                    </a:ext>
                  </a:extLst>
                </p14:cNvPr>
                <p14:cNvContentPartPr/>
                <p14:nvPr/>
              </p14:nvContentPartPr>
              <p14:xfrm>
                <a:off x="5543334" y="814705"/>
                <a:ext cx="315000" cy="3265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BD2CF88-6171-4135-8F31-40242AADE4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34694" y="806065"/>
                  <a:ext cx="3326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34C3DB1-6805-4987-94F8-64B085546198}"/>
                    </a:ext>
                  </a:extLst>
                </p14:cNvPr>
                <p14:cNvContentPartPr/>
                <p14:nvPr/>
              </p14:nvContentPartPr>
              <p14:xfrm>
                <a:off x="5855814" y="1051945"/>
                <a:ext cx="213120" cy="1450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34C3DB1-6805-4987-94F8-64B0855461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46814" y="1043305"/>
                  <a:ext cx="2307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B85A651-0DB4-4F6F-8508-5E99793AD2CB}"/>
              </a:ext>
            </a:extLst>
          </p:cNvPr>
          <p:cNvGrpSpPr/>
          <p:nvPr/>
        </p:nvGrpSpPr>
        <p:grpSpPr>
          <a:xfrm>
            <a:off x="2189934" y="2432185"/>
            <a:ext cx="212400" cy="125280"/>
            <a:chOff x="2189934" y="2432185"/>
            <a:chExt cx="21240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DE8A73D-1A79-40BB-A257-52A8F0D7207D}"/>
                    </a:ext>
                  </a:extLst>
                </p14:cNvPr>
                <p14:cNvContentPartPr/>
                <p14:nvPr/>
              </p14:nvContentPartPr>
              <p14:xfrm>
                <a:off x="2189934" y="2432185"/>
                <a:ext cx="209880" cy="129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DE8A73D-1A79-40BB-A257-52A8F0D720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81294" y="2423185"/>
                  <a:ext cx="227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7EE1F73-422A-4565-8422-DE108CAE8FA4}"/>
                    </a:ext>
                  </a:extLst>
                </p14:cNvPr>
                <p14:cNvContentPartPr/>
                <p14:nvPr/>
              </p14:nvContentPartPr>
              <p14:xfrm>
                <a:off x="2232774" y="2534065"/>
                <a:ext cx="169560" cy="234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7EE1F73-422A-4565-8422-DE108CAE8F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24134" y="2525065"/>
                  <a:ext cx="1872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4567649-0C09-4477-94E5-AC38C90C4BB3}"/>
              </a:ext>
            </a:extLst>
          </p:cNvPr>
          <p:cNvGrpSpPr/>
          <p:nvPr/>
        </p:nvGrpSpPr>
        <p:grpSpPr>
          <a:xfrm>
            <a:off x="2937294" y="2092705"/>
            <a:ext cx="2187360" cy="676800"/>
            <a:chOff x="2937294" y="2092705"/>
            <a:chExt cx="2187360" cy="67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0B99443-6B4A-4618-A8D6-822FF359AD74}"/>
                    </a:ext>
                  </a:extLst>
                </p14:cNvPr>
                <p14:cNvContentPartPr/>
                <p14:nvPr/>
              </p14:nvContentPartPr>
              <p14:xfrm>
                <a:off x="2937294" y="2185585"/>
                <a:ext cx="323640" cy="2660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0B99443-6B4A-4618-A8D6-822FF359AD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8294" y="2176945"/>
                  <a:ext cx="341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5E1E7A9-DDD0-4AE1-82DA-C33B417A6D17}"/>
                    </a:ext>
                  </a:extLst>
                </p14:cNvPr>
                <p14:cNvContentPartPr/>
                <p14:nvPr/>
              </p14:nvContentPartPr>
              <p14:xfrm>
                <a:off x="3445974" y="2347945"/>
                <a:ext cx="87120" cy="120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5E1E7A9-DDD0-4AE1-82DA-C33B417A6D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37334" y="2338945"/>
                  <a:ext cx="104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CAD3B98-2DB0-4F02-A397-5BA1941E2ADF}"/>
                    </a:ext>
                  </a:extLst>
                </p14:cNvPr>
                <p14:cNvContentPartPr/>
                <p14:nvPr/>
              </p14:nvContentPartPr>
              <p14:xfrm>
                <a:off x="3426894" y="2247145"/>
                <a:ext cx="108360" cy="97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CAD3B98-2DB0-4F02-A397-5BA1941E2A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18254" y="2238505"/>
                  <a:ext cx="126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7083177-CDA3-413B-82E7-4EC524079760}"/>
                    </a:ext>
                  </a:extLst>
                </p14:cNvPr>
                <p14:cNvContentPartPr/>
                <p14:nvPr/>
              </p14:nvContentPartPr>
              <p14:xfrm>
                <a:off x="3766734" y="2319505"/>
                <a:ext cx="203760" cy="33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7083177-CDA3-413B-82E7-4EC5240797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57734" y="2310865"/>
                  <a:ext cx="221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2303CB4-429F-4C8F-8127-8146FA377004}"/>
                    </a:ext>
                  </a:extLst>
                </p14:cNvPr>
                <p14:cNvContentPartPr/>
                <p14:nvPr/>
              </p14:nvContentPartPr>
              <p14:xfrm>
                <a:off x="4099014" y="2106385"/>
                <a:ext cx="271080" cy="2368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2303CB4-429F-4C8F-8127-8146FA3770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90014" y="2097385"/>
                  <a:ext cx="288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BCFEDD2-8973-4FF4-B06F-2FDD5FDC2791}"/>
                    </a:ext>
                  </a:extLst>
                </p14:cNvPr>
                <p14:cNvContentPartPr/>
                <p14:nvPr/>
              </p14:nvContentPartPr>
              <p14:xfrm>
                <a:off x="4455054" y="2176585"/>
                <a:ext cx="54360" cy="1692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BCFEDD2-8973-4FF4-B06F-2FDD5FDC27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46054" y="2167585"/>
                  <a:ext cx="7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D9170C1-A3C8-466F-AC0A-F63B976957F9}"/>
                    </a:ext>
                  </a:extLst>
                </p14:cNvPr>
                <p14:cNvContentPartPr/>
                <p14:nvPr/>
              </p14:nvContentPartPr>
              <p14:xfrm>
                <a:off x="4425174" y="2092705"/>
                <a:ext cx="128160" cy="117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D9170C1-A3C8-466F-AC0A-F63B976957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6534" y="2084065"/>
                  <a:ext cx="145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868CFA1-0AE6-44A5-A3FB-1E82B405B60F}"/>
                    </a:ext>
                  </a:extLst>
                </p14:cNvPr>
                <p14:cNvContentPartPr/>
                <p14:nvPr/>
              </p14:nvContentPartPr>
              <p14:xfrm>
                <a:off x="4176414" y="2434705"/>
                <a:ext cx="505440" cy="385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868CFA1-0AE6-44A5-A3FB-1E82B405B6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67774" y="2426065"/>
                  <a:ext cx="523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1BD70F0-3661-4C02-AF4E-FF903E653F24}"/>
                    </a:ext>
                  </a:extLst>
                </p14:cNvPr>
                <p14:cNvContentPartPr/>
                <p14:nvPr/>
              </p14:nvContentPartPr>
              <p14:xfrm>
                <a:off x="4407174" y="2562865"/>
                <a:ext cx="405360" cy="2066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1BD70F0-3661-4C02-AF4E-FF903E653F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98534" y="2554225"/>
                  <a:ext cx="423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822235E-5FA3-45AB-84F1-1012ACC5CF35}"/>
                    </a:ext>
                  </a:extLst>
                </p14:cNvPr>
                <p14:cNvContentPartPr/>
                <p14:nvPr/>
              </p14:nvContentPartPr>
              <p14:xfrm>
                <a:off x="4952934" y="2450905"/>
                <a:ext cx="171720" cy="77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822235E-5FA3-45AB-84F1-1012ACC5CF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44294" y="2441905"/>
                  <a:ext cx="1893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E1CDB455-0444-4DC9-BEA9-BB486C9FAB78}"/>
              </a:ext>
            </a:extLst>
          </p:cNvPr>
          <p:cNvGrpSpPr/>
          <p:nvPr/>
        </p:nvGrpSpPr>
        <p:grpSpPr>
          <a:xfrm>
            <a:off x="1100214" y="1886425"/>
            <a:ext cx="817200" cy="1276200"/>
            <a:chOff x="1100214" y="1886425"/>
            <a:chExt cx="817200" cy="12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E48A951-F2A2-4DC7-8C49-B7A7441E1950}"/>
                    </a:ext>
                  </a:extLst>
                </p14:cNvPr>
                <p14:cNvContentPartPr/>
                <p14:nvPr/>
              </p14:nvContentPartPr>
              <p14:xfrm>
                <a:off x="1327374" y="2233825"/>
                <a:ext cx="225720" cy="3312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E48A951-F2A2-4DC7-8C49-B7A7441E19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18734" y="2224825"/>
                  <a:ext cx="243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27F873D-3522-46A1-81D8-D2895D65D550}"/>
                    </a:ext>
                  </a:extLst>
                </p14:cNvPr>
                <p14:cNvContentPartPr/>
                <p14:nvPr/>
              </p14:nvContentPartPr>
              <p14:xfrm>
                <a:off x="1654254" y="2470345"/>
                <a:ext cx="263160" cy="1292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27F873D-3522-46A1-81D8-D2895D65D5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45614" y="2461705"/>
                  <a:ext cx="280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8999914-ECE6-47EF-AB90-BFD258424422}"/>
                    </a:ext>
                  </a:extLst>
                </p14:cNvPr>
                <p14:cNvContentPartPr/>
                <p14:nvPr/>
              </p14:nvContentPartPr>
              <p14:xfrm>
                <a:off x="1100214" y="1890025"/>
                <a:ext cx="656280" cy="34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8999914-ECE6-47EF-AB90-BFD2584244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1574" y="1881025"/>
                  <a:ext cx="673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2F48FCB-6688-437C-809C-A9473A560CA5}"/>
                    </a:ext>
                  </a:extLst>
                </p14:cNvPr>
                <p14:cNvContentPartPr/>
                <p14:nvPr/>
              </p14:nvContentPartPr>
              <p14:xfrm>
                <a:off x="1219734" y="1886425"/>
                <a:ext cx="530280" cy="12762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2F48FCB-6688-437C-809C-A9473A560C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10734" y="1877785"/>
                  <a:ext cx="547920" cy="129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1FB0AE39-0CF8-4234-828F-1BBEED6637FB}"/>
                  </a:ext>
                </a:extLst>
              </p14:cNvPr>
              <p14:cNvContentPartPr/>
              <p14:nvPr/>
            </p14:nvContentPartPr>
            <p14:xfrm>
              <a:off x="5585094" y="2058505"/>
              <a:ext cx="299880" cy="25020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1FB0AE39-0CF8-4234-828F-1BBEED6637F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76454" y="2049505"/>
                <a:ext cx="3175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9BAA885E-7B68-4BE2-90E0-2A32B69EE057}"/>
                  </a:ext>
                </a:extLst>
              </p14:cNvPr>
              <p14:cNvContentPartPr/>
              <p14:nvPr/>
            </p14:nvContentPartPr>
            <p14:xfrm>
              <a:off x="5522094" y="2446585"/>
              <a:ext cx="406440" cy="1620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9BAA885E-7B68-4BE2-90E0-2A32B69EE05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13094" y="2437945"/>
                <a:ext cx="4240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8C849624-EDF8-4DE1-8134-F85F41587B03}"/>
                  </a:ext>
                </a:extLst>
              </p14:cNvPr>
              <p14:cNvContentPartPr/>
              <p14:nvPr/>
            </p14:nvContentPartPr>
            <p14:xfrm>
              <a:off x="5748534" y="2540185"/>
              <a:ext cx="335520" cy="23328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8C849624-EDF8-4DE1-8134-F85F41587B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39534" y="2531545"/>
                <a:ext cx="353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5B2F4AB7-B534-46FF-91EA-AADFA662FD0B}"/>
                  </a:ext>
                </a:extLst>
              </p14:cNvPr>
              <p14:cNvContentPartPr/>
              <p14:nvPr/>
            </p14:nvContentPartPr>
            <p14:xfrm>
              <a:off x="6353334" y="2314465"/>
              <a:ext cx="121680" cy="5832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5B2F4AB7-B534-46FF-91EA-AADFA662FD0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4694" y="2305825"/>
                <a:ext cx="1393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DD80B1CF-AEC8-4AD9-9B57-FC8C05D4FBF3}"/>
                  </a:ext>
                </a:extLst>
              </p14:cNvPr>
              <p14:cNvContentPartPr/>
              <p14:nvPr/>
            </p14:nvContentPartPr>
            <p14:xfrm>
              <a:off x="6337494" y="2397265"/>
              <a:ext cx="162360" cy="2952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DD80B1CF-AEC8-4AD9-9B57-FC8C05D4FB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28494" y="2388265"/>
                <a:ext cx="1800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51455105-7CA9-45A3-8D19-78A7CF37F3CD}"/>
                  </a:ext>
                </a:extLst>
              </p14:cNvPr>
              <p14:cNvContentPartPr/>
              <p14:nvPr/>
            </p14:nvContentPartPr>
            <p14:xfrm>
              <a:off x="7011414" y="2463505"/>
              <a:ext cx="1509480" cy="3492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51455105-7CA9-45A3-8D19-78A7CF37F3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02774" y="2454505"/>
                <a:ext cx="15271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634D8DD5-CF10-470C-AA6B-2A22C35E3BBD}"/>
                  </a:ext>
                </a:extLst>
              </p14:cNvPr>
              <p14:cNvContentPartPr/>
              <p14:nvPr/>
            </p14:nvContentPartPr>
            <p14:xfrm>
              <a:off x="7756254" y="2623705"/>
              <a:ext cx="329400" cy="22896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634D8DD5-CF10-470C-AA6B-2A22C35E3BB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47254" y="2615065"/>
                <a:ext cx="3470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2C12913E-E937-4C27-B49A-FD96E7D3C082}"/>
                  </a:ext>
                </a:extLst>
              </p14:cNvPr>
              <p14:cNvContentPartPr/>
              <p14:nvPr/>
            </p14:nvContentPartPr>
            <p14:xfrm>
              <a:off x="6849054" y="1805785"/>
              <a:ext cx="2206080" cy="128160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2C12913E-E937-4C27-B49A-FD96E7D3C08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40414" y="1797145"/>
                <a:ext cx="2223720" cy="129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6008C8D1-995C-46B0-ACBA-9624089F29FA}"/>
              </a:ext>
            </a:extLst>
          </p:cNvPr>
          <p:cNvGrpSpPr/>
          <p:nvPr/>
        </p:nvGrpSpPr>
        <p:grpSpPr>
          <a:xfrm>
            <a:off x="7051014" y="2046265"/>
            <a:ext cx="1261080" cy="281880"/>
            <a:chOff x="7051014" y="2046265"/>
            <a:chExt cx="126108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BD8E465-3384-43FC-BC31-B4EB78723905}"/>
                    </a:ext>
                  </a:extLst>
                </p14:cNvPr>
                <p14:cNvContentPartPr/>
                <p14:nvPr/>
              </p14:nvContentPartPr>
              <p14:xfrm>
                <a:off x="7051014" y="2046265"/>
                <a:ext cx="283680" cy="2462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BD8E465-3384-43FC-BC31-B4EB7872390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42374" y="2037625"/>
                  <a:ext cx="301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0CEEB17-5EEE-4D43-82A4-BF19C1FFD303}"/>
                    </a:ext>
                  </a:extLst>
                </p14:cNvPr>
                <p14:cNvContentPartPr/>
                <p14:nvPr/>
              </p14:nvContentPartPr>
              <p14:xfrm>
                <a:off x="7417494" y="2174425"/>
                <a:ext cx="99360" cy="1537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0CEEB17-5EEE-4D43-82A4-BF19C1FFD30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08494" y="2165425"/>
                  <a:ext cx="117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138464C-DFA9-4D0B-9E2E-37AB97465C82}"/>
                    </a:ext>
                  </a:extLst>
                </p14:cNvPr>
                <p14:cNvContentPartPr/>
                <p14:nvPr/>
              </p14:nvContentPartPr>
              <p14:xfrm>
                <a:off x="7419654" y="2121505"/>
                <a:ext cx="91080" cy="864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138464C-DFA9-4D0B-9E2E-37AB97465C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10654" y="2112505"/>
                  <a:ext cx="108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65AD735-F437-44ED-B249-6D071D881EA8}"/>
                    </a:ext>
                  </a:extLst>
                </p14:cNvPr>
                <p14:cNvContentPartPr/>
                <p14:nvPr/>
              </p14:nvContentPartPr>
              <p14:xfrm>
                <a:off x="8066214" y="2064625"/>
                <a:ext cx="245880" cy="2505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65AD735-F437-44ED-B249-6D071D881E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57214" y="2055625"/>
                  <a:ext cx="263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16F5DDE-517F-4678-8D5D-36C18790D2E0}"/>
                    </a:ext>
                  </a:extLst>
                </p14:cNvPr>
                <p14:cNvContentPartPr/>
                <p14:nvPr/>
              </p14:nvContentPartPr>
              <p14:xfrm>
                <a:off x="7589214" y="2205745"/>
                <a:ext cx="267840" cy="176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16F5DDE-517F-4678-8D5D-36C18790D2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80574" y="2196745"/>
                  <a:ext cx="28548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496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29939516-B819-4552-8CDD-9A8720909667}"/>
                  </a:ext>
                </a:extLst>
              </p14:cNvPr>
              <p14:cNvContentPartPr/>
              <p14:nvPr/>
            </p14:nvContentPartPr>
            <p14:xfrm>
              <a:off x="3498894" y="3369985"/>
              <a:ext cx="15480" cy="19728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29939516-B819-4552-8CDD-9A87209096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0254" y="3360985"/>
                <a:ext cx="331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4325FC42-1AB3-4E70-BD4B-51960B9BDECD}"/>
                  </a:ext>
                </a:extLst>
              </p14:cNvPr>
              <p14:cNvContentPartPr/>
              <p14:nvPr/>
            </p14:nvContentPartPr>
            <p14:xfrm>
              <a:off x="3491694" y="3802345"/>
              <a:ext cx="33120" cy="16884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4325FC42-1AB3-4E70-BD4B-51960B9BDE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694" y="3793705"/>
                <a:ext cx="507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4107B498-75F6-4A77-BDFD-D02E69FC795E}"/>
                  </a:ext>
                </a:extLst>
              </p14:cNvPr>
              <p14:cNvContentPartPr/>
              <p14:nvPr/>
            </p14:nvContentPartPr>
            <p14:xfrm>
              <a:off x="5346774" y="91465"/>
              <a:ext cx="4320" cy="828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4107B498-75F6-4A77-BDFD-D02E69FC79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7774" y="82825"/>
                <a:ext cx="21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E59A8CC9-22F3-42EE-A713-6A15CA19CA4D}"/>
                  </a:ext>
                </a:extLst>
              </p14:cNvPr>
              <p14:cNvContentPartPr/>
              <p14:nvPr/>
            </p14:nvContentPartPr>
            <p14:xfrm>
              <a:off x="5228694" y="16945"/>
              <a:ext cx="236880" cy="1908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E59A8CC9-22F3-42EE-A713-6A15CA19CA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20054" y="8305"/>
                <a:ext cx="254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1F807FF2-88F5-4147-9DEB-BACC84F9B9E3}"/>
                  </a:ext>
                </a:extLst>
              </p14:cNvPr>
              <p14:cNvContentPartPr/>
              <p14:nvPr/>
            </p14:nvContentPartPr>
            <p14:xfrm>
              <a:off x="5329494" y="-3215"/>
              <a:ext cx="69840" cy="67726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1F807FF2-88F5-4147-9DEB-BACC84F9B9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0854" y="-11855"/>
                <a:ext cx="87480" cy="67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689EF63D-ED40-429C-BF3D-C1A98D14671C}"/>
                  </a:ext>
                </a:extLst>
              </p14:cNvPr>
              <p14:cNvContentPartPr/>
              <p14:nvPr/>
            </p14:nvContentPartPr>
            <p14:xfrm>
              <a:off x="37854" y="3378985"/>
              <a:ext cx="11733840" cy="702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689EF63D-ED40-429C-BF3D-C1A98D1467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14" y="3369985"/>
                <a:ext cx="11751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4ACC1AA-D459-4182-AF4B-989CEF0B63C2}"/>
                  </a:ext>
                </a:extLst>
              </p14:cNvPr>
              <p14:cNvContentPartPr/>
              <p14:nvPr/>
            </p14:nvContentPartPr>
            <p14:xfrm>
              <a:off x="11678454" y="3195385"/>
              <a:ext cx="180360" cy="3045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4ACC1AA-D459-4182-AF4B-989CEF0B63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69814" y="3186385"/>
                <a:ext cx="1980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B39E6F2-4B47-4F06-A8DC-C98E2C77D8E4}"/>
                  </a:ext>
                </a:extLst>
              </p14:cNvPr>
              <p14:cNvContentPartPr/>
              <p14:nvPr/>
            </p14:nvContentPartPr>
            <p14:xfrm>
              <a:off x="11389374" y="3764185"/>
              <a:ext cx="252720" cy="2671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B39E6F2-4B47-4F06-A8DC-C98E2C77D8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80374" y="3755185"/>
                <a:ext cx="2703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D615916-8319-430A-8949-B2049F8CA319}"/>
                  </a:ext>
                </a:extLst>
              </p14:cNvPr>
              <p14:cNvContentPartPr/>
              <p14:nvPr/>
            </p14:nvContentPartPr>
            <p14:xfrm>
              <a:off x="11694654" y="3896665"/>
              <a:ext cx="99360" cy="1508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D615916-8319-430A-8949-B2049F8CA3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85654" y="3888025"/>
                <a:ext cx="117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73F97EE-FD03-4FE5-B653-657C6990DA59}"/>
                  </a:ext>
                </a:extLst>
              </p14:cNvPr>
              <p14:cNvContentPartPr/>
              <p14:nvPr/>
            </p14:nvContentPartPr>
            <p14:xfrm>
              <a:off x="11698974" y="3793705"/>
              <a:ext cx="81000" cy="54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73F97EE-FD03-4FE5-B653-657C6990DA5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89974" y="3784705"/>
                <a:ext cx="9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17D20BD-865F-4A17-90F0-4B6CE01C6EA4}"/>
                  </a:ext>
                </a:extLst>
              </p14:cNvPr>
              <p14:cNvContentPartPr/>
              <p14:nvPr/>
            </p14:nvContentPartPr>
            <p14:xfrm>
              <a:off x="5561334" y="121345"/>
              <a:ext cx="239400" cy="263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17D20BD-865F-4A17-90F0-4B6CE01C6E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52694" y="112705"/>
                <a:ext cx="2570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7DB41323-A638-432A-AA0F-D9BD73DC9B3D}"/>
                  </a:ext>
                </a:extLst>
              </p14:cNvPr>
              <p14:cNvContentPartPr/>
              <p14:nvPr/>
            </p14:nvContentPartPr>
            <p14:xfrm>
              <a:off x="5843574" y="266425"/>
              <a:ext cx="148320" cy="1522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7DB41323-A638-432A-AA0F-D9BD73DC9B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34574" y="257785"/>
                <a:ext cx="165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2AA29B7-EFBF-4AA6-8625-2EC83AB3659B}"/>
                  </a:ext>
                </a:extLst>
              </p14:cNvPr>
              <p14:cNvContentPartPr/>
              <p14:nvPr/>
            </p14:nvContentPartPr>
            <p14:xfrm>
              <a:off x="4613814" y="3389425"/>
              <a:ext cx="17280" cy="11484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2AA29B7-EFBF-4AA6-8625-2EC83AB365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04814" y="3380425"/>
                <a:ext cx="34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F840E549-795C-4D5C-90C6-D90FA8E9C2EB}"/>
                  </a:ext>
                </a:extLst>
              </p14:cNvPr>
              <p14:cNvContentPartPr/>
              <p14:nvPr/>
            </p14:nvContentPartPr>
            <p14:xfrm>
              <a:off x="3943854" y="3395185"/>
              <a:ext cx="11160" cy="1195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F840E549-795C-4D5C-90C6-D90FA8E9C2E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5214" y="3386545"/>
                <a:ext cx="288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5F3C9D6-180C-427A-8C67-C03A9F93DAFC}"/>
                  </a:ext>
                </a:extLst>
              </p14:cNvPr>
              <p14:cNvContentPartPr/>
              <p14:nvPr/>
            </p14:nvContentPartPr>
            <p14:xfrm>
              <a:off x="3166974" y="3396985"/>
              <a:ext cx="6120" cy="10224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5F3C9D6-180C-427A-8C67-C03A9F93DAF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58334" y="3387985"/>
                <a:ext cx="23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0432FA48-5DBD-4D6D-A7D0-D5C0B38985E2}"/>
                  </a:ext>
                </a:extLst>
              </p14:cNvPr>
              <p14:cNvContentPartPr/>
              <p14:nvPr/>
            </p14:nvContentPartPr>
            <p14:xfrm>
              <a:off x="2475054" y="3403465"/>
              <a:ext cx="5760" cy="1018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0432FA48-5DBD-4D6D-A7D0-D5C0B38985E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66054" y="3394465"/>
                <a:ext cx="234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DF8FF9C-1174-4C92-B073-07EDF495AA6F}"/>
                  </a:ext>
                </a:extLst>
              </p14:cNvPr>
              <p14:cNvContentPartPr/>
              <p14:nvPr/>
            </p14:nvContentPartPr>
            <p14:xfrm>
              <a:off x="1715454" y="3395905"/>
              <a:ext cx="30600" cy="1314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DF8FF9C-1174-4C92-B073-07EDF495AA6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6814" y="3386905"/>
                <a:ext cx="482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7C3B5608-0EA7-4FA1-8756-2FC01EFF6A0A}"/>
                  </a:ext>
                </a:extLst>
              </p14:cNvPr>
              <p14:cNvContentPartPr/>
              <p14:nvPr/>
            </p14:nvContentPartPr>
            <p14:xfrm>
              <a:off x="6097374" y="3346225"/>
              <a:ext cx="51480" cy="13392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7C3B5608-0EA7-4FA1-8756-2FC01EFF6A0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88374" y="3337225"/>
                <a:ext cx="691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3191B809-3D89-4D72-97EA-C50B12D9C792}"/>
                  </a:ext>
                </a:extLst>
              </p14:cNvPr>
              <p14:cNvContentPartPr/>
              <p14:nvPr/>
            </p14:nvContentPartPr>
            <p14:xfrm>
              <a:off x="6747534" y="3367465"/>
              <a:ext cx="56520" cy="1206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3191B809-3D89-4D72-97EA-C50B12D9C79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38894" y="3358465"/>
                <a:ext cx="741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32D0581-54AB-405E-AF4B-12FB596431C2}"/>
                  </a:ext>
                </a:extLst>
              </p14:cNvPr>
              <p14:cNvContentPartPr/>
              <p14:nvPr/>
            </p14:nvContentPartPr>
            <p14:xfrm>
              <a:off x="7488414" y="3392305"/>
              <a:ext cx="34920" cy="9900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32D0581-54AB-405E-AF4B-12FB596431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79774" y="3383665"/>
                <a:ext cx="525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1C24FFE7-AC1B-453F-9D12-E1AC923CDBE8}"/>
                  </a:ext>
                </a:extLst>
              </p14:cNvPr>
              <p14:cNvContentPartPr/>
              <p14:nvPr/>
            </p14:nvContentPartPr>
            <p14:xfrm>
              <a:off x="8181774" y="3380065"/>
              <a:ext cx="35280" cy="11880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1C24FFE7-AC1B-453F-9D12-E1AC923CDBE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73134" y="3371425"/>
                <a:ext cx="529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9862ED23-68AF-44D5-A7C5-F149B54A1722}"/>
                  </a:ext>
                </a:extLst>
              </p14:cNvPr>
              <p14:cNvContentPartPr/>
              <p14:nvPr/>
            </p14:nvContentPartPr>
            <p14:xfrm>
              <a:off x="8874774" y="3373945"/>
              <a:ext cx="60840" cy="14652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9862ED23-68AF-44D5-A7C5-F149B54A172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65774" y="3365305"/>
                <a:ext cx="78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C4E24F85-6647-48B5-8279-0660BB4EB120}"/>
                  </a:ext>
                </a:extLst>
              </p14:cNvPr>
              <p14:cNvContentPartPr/>
              <p14:nvPr/>
            </p14:nvContentPartPr>
            <p14:xfrm>
              <a:off x="5343894" y="4158025"/>
              <a:ext cx="145800" cy="2232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C4E24F85-6647-48B5-8279-0660BB4EB12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35254" y="4149025"/>
                <a:ext cx="1634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6FDF91D2-90C9-4875-973C-6557A1F58880}"/>
                  </a:ext>
                </a:extLst>
              </p14:cNvPr>
              <p14:cNvContentPartPr/>
              <p14:nvPr/>
            </p14:nvContentPartPr>
            <p14:xfrm>
              <a:off x="5302854" y="4903945"/>
              <a:ext cx="158760" cy="1440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6FDF91D2-90C9-4875-973C-6557A1F5888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93854" y="4894945"/>
                <a:ext cx="176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34EF4622-6DEE-42DC-B57D-4A77798AE408}"/>
                  </a:ext>
                </a:extLst>
              </p14:cNvPr>
              <p14:cNvContentPartPr/>
              <p14:nvPr/>
            </p14:nvContentPartPr>
            <p14:xfrm>
              <a:off x="5265774" y="5631145"/>
              <a:ext cx="132840" cy="1080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34EF4622-6DEE-42DC-B57D-4A77798AE40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57134" y="5622505"/>
                <a:ext cx="150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712806C6-F4C7-4E89-8307-5D297D2CD179}"/>
                  </a:ext>
                </a:extLst>
              </p14:cNvPr>
              <p14:cNvContentPartPr/>
              <p14:nvPr/>
            </p14:nvContentPartPr>
            <p14:xfrm>
              <a:off x="5269014" y="6338545"/>
              <a:ext cx="110160" cy="828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712806C6-F4C7-4E89-8307-5D297D2CD1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60374" y="6329545"/>
                <a:ext cx="1278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1FEDA773-1770-47DE-8E91-301AFC8739A5}"/>
                  </a:ext>
                </a:extLst>
              </p14:cNvPr>
              <p14:cNvContentPartPr/>
              <p14:nvPr/>
            </p14:nvContentPartPr>
            <p14:xfrm>
              <a:off x="5242734" y="6809785"/>
              <a:ext cx="190080" cy="3888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1FEDA773-1770-47DE-8E91-301AFC8739A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33734" y="6800785"/>
                <a:ext cx="2077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E38D65EB-A251-4A7C-A73B-CB279BEA0944}"/>
                  </a:ext>
                </a:extLst>
              </p14:cNvPr>
              <p14:cNvContentPartPr/>
              <p14:nvPr/>
            </p14:nvContentPartPr>
            <p14:xfrm>
              <a:off x="5298894" y="2703985"/>
              <a:ext cx="130320" cy="2988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E38D65EB-A251-4A7C-A73B-CB279BEA094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90254" y="2694985"/>
                <a:ext cx="147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5EE156CB-E4F7-4251-8BC3-DF9F80F98035}"/>
                  </a:ext>
                </a:extLst>
              </p14:cNvPr>
              <p14:cNvContentPartPr/>
              <p14:nvPr/>
            </p14:nvContentPartPr>
            <p14:xfrm>
              <a:off x="5253894" y="1950145"/>
              <a:ext cx="93960" cy="2952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5EE156CB-E4F7-4251-8BC3-DF9F80F9803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44894" y="1941145"/>
                <a:ext cx="1116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BD096DBE-608C-4479-B763-F28F38FD6521}"/>
                  </a:ext>
                </a:extLst>
              </p14:cNvPr>
              <p14:cNvContentPartPr/>
              <p14:nvPr/>
            </p14:nvContentPartPr>
            <p14:xfrm>
              <a:off x="5221854" y="1280905"/>
              <a:ext cx="122040" cy="3780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BD096DBE-608C-4479-B763-F28F38FD652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12854" y="1272265"/>
                <a:ext cx="139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DAE1AD92-DE2F-46FA-852F-D2057F900B4E}"/>
                  </a:ext>
                </a:extLst>
              </p14:cNvPr>
              <p14:cNvContentPartPr/>
              <p14:nvPr/>
            </p14:nvContentPartPr>
            <p14:xfrm>
              <a:off x="5267214" y="549385"/>
              <a:ext cx="155520" cy="2988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DAE1AD92-DE2F-46FA-852F-D2057F900B4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58214" y="540385"/>
                <a:ext cx="1731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BE8BE51C-5A97-4359-BA26-869E63405F4A}"/>
                  </a:ext>
                </a:extLst>
              </p14:cNvPr>
              <p14:cNvContentPartPr/>
              <p14:nvPr/>
            </p14:nvContentPartPr>
            <p14:xfrm>
              <a:off x="3606534" y="5271505"/>
              <a:ext cx="239400" cy="18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BE8BE51C-5A97-4359-BA26-869E63405F4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97894" y="5262865"/>
                <a:ext cx="257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5D492E98-F20F-4CCE-B684-FB712094A0C6}"/>
                  </a:ext>
                </a:extLst>
              </p14:cNvPr>
              <p14:cNvContentPartPr/>
              <p14:nvPr/>
            </p14:nvContentPartPr>
            <p14:xfrm>
              <a:off x="4156614" y="5297785"/>
              <a:ext cx="258480" cy="720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5D492E98-F20F-4CCE-B684-FB712094A0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47614" y="5289145"/>
                <a:ext cx="276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8C4EB236-885C-4494-A5F8-7245EE2AC32D}"/>
                  </a:ext>
                </a:extLst>
              </p14:cNvPr>
              <p14:cNvContentPartPr/>
              <p14:nvPr/>
            </p14:nvContentPartPr>
            <p14:xfrm>
              <a:off x="4728294" y="5294545"/>
              <a:ext cx="249120" cy="1620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8C4EB236-885C-4494-A5F8-7245EE2AC32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19654" y="5285905"/>
                <a:ext cx="2667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FBAFD2AF-236C-4E5E-870E-27CFD11DD606}"/>
                  </a:ext>
                </a:extLst>
              </p14:cNvPr>
              <p14:cNvContentPartPr/>
              <p14:nvPr/>
            </p14:nvContentPartPr>
            <p14:xfrm>
              <a:off x="5132574" y="5286985"/>
              <a:ext cx="189360" cy="1260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FBAFD2AF-236C-4E5E-870E-27CFD11DD60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23934" y="5277985"/>
                <a:ext cx="2070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4EE7E178-E801-429F-B767-A8E63DDFD5D2}"/>
                  </a:ext>
                </a:extLst>
              </p14:cNvPr>
              <p14:cNvContentPartPr/>
              <p14:nvPr/>
            </p14:nvContentPartPr>
            <p14:xfrm>
              <a:off x="3452814" y="4190785"/>
              <a:ext cx="25560" cy="18540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4EE7E178-E801-429F-B767-A8E63DDFD5D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43814" y="4181785"/>
                <a:ext cx="432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1BD7E2D5-9619-424C-B651-DEACC4BC463B}"/>
                  </a:ext>
                </a:extLst>
              </p14:cNvPr>
              <p14:cNvContentPartPr/>
              <p14:nvPr/>
            </p14:nvContentPartPr>
            <p14:xfrm>
              <a:off x="3507534" y="4754905"/>
              <a:ext cx="6840" cy="17064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1BD7E2D5-9619-424C-B651-DEACC4BC463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98534" y="4745905"/>
                <a:ext cx="244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167C78BC-2F1E-4310-9158-ECAB6D033B05}"/>
                  </a:ext>
                </a:extLst>
              </p14:cNvPr>
              <p14:cNvContentPartPr/>
              <p14:nvPr/>
            </p14:nvContentPartPr>
            <p14:xfrm>
              <a:off x="3459654" y="5089345"/>
              <a:ext cx="12600" cy="18828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167C78BC-2F1E-4310-9158-ECAB6D033B0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50654" y="5080705"/>
                <a:ext cx="302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DDC31703-1993-4410-ADA6-1BE73E63D3BF}"/>
                  </a:ext>
                </a:extLst>
              </p14:cNvPr>
              <p14:cNvContentPartPr/>
              <p14:nvPr/>
            </p14:nvContentPartPr>
            <p14:xfrm>
              <a:off x="3451734" y="5252065"/>
              <a:ext cx="109800" cy="7848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DDC31703-1993-4410-ADA6-1BE73E63D3B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42734" y="5243065"/>
                <a:ext cx="1274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C5FE1822-A73F-4E26-9616-94BD7CB7ED9D}"/>
                  </a:ext>
                </a:extLst>
              </p14:cNvPr>
              <p14:cNvContentPartPr/>
              <p14:nvPr/>
            </p14:nvContentPartPr>
            <p14:xfrm>
              <a:off x="5299254" y="1556305"/>
              <a:ext cx="315720" cy="1080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C5FE1822-A73F-4E26-9616-94BD7CB7ED9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90254" y="1547665"/>
                <a:ext cx="333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9E0CF0C7-9E81-4942-BCCF-8C224A266131}"/>
                  </a:ext>
                </a:extLst>
              </p14:cNvPr>
              <p14:cNvContentPartPr/>
              <p14:nvPr/>
            </p14:nvContentPartPr>
            <p14:xfrm>
              <a:off x="7039494" y="2166145"/>
              <a:ext cx="23040" cy="2217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9E0CF0C7-9E81-4942-BCCF-8C224A26613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30494" y="2157145"/>
                <a:ext cx="40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9ECC7DBE-B268-462F-9C46-5ABDD3300B17}"/>
                  </a:ext>
                </a:extLst>
              </p14:cNvPr>
              <p14:cNvContentPartPr/>
              <p14:nvPr/>
            </p14:nvContentPartPr>
            <p14:xfrm>
              <a:off x="7069014" y="2816665"/>
              <a:ext cx="6480" cy="16452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9ECC7DBE-B268-462F-9C46-5ABDD3300B1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0374" y="2808025"/>
                <a:ext cx="241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EFD0BFF5-6549-4523-AD39-B31D4CDA30E6}"/>
                  </a:ext>
                </a:extLst>
              </p14:cNvPr>
              <p14:cNvContentPartPr/>
              <p14:nvPr/>
            </p14:nvContentPartPr>
            <p14:xfrm>
              <a:off x="7112214" y="3211225"/>
              <a:ext cx="12600" cy="18324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EFD0BFF5-6549-4523-AD39-B31D4CDA30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03214" y="3202585"/>
                <a:ext cx="302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091215BA-8D7B-4350-A505-4260D9064CE2}"/>
                  </a:ext>
                </a:extLst>
              </p14:cNvPr>
              <p14:cNvContentPartPr/>
              <p14:nvPr/>
            </p14:nvContentPartPr>
            <p14:xfrm>
              <a:off x="3534534" y="1594825"/>
              <a:ext cx="3525480" cy="361224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091215BA-8D7B-4350-A505-4260D9064CE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25894" y="1586185"/>
                <a:ext cx="3543120" cy="36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o 74">
            <a:extLst>
              <a:ext uri="{FF2B5EF4-FFF2-40B4-BE49-F238E27FC236}">
                <a16:creationId xmlns:a16="http://schemas.microsoft.com/office/drawing/2014/main" id="{23EB1C72-34BA-4C57-9064-F472F753C9AC}"/>
              </a:ext>
            </a:extLst>
          </p:cNvPr>
          <p:cNvGrpSpPr/>
          <p:nvPr/>
        </p:nvGrpSpPr>
        <p:grpSpPr>
          <a:xfrm>
            <a:off x="4140054" y="1770145"/>
            <a:ext cx="843840" cy="253440"/>
            <a:chOff x="4140054" y="1770145"/>
            <a:chExt cx="8438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917872F-E633-49E1-9822-4AF4CC24175A}"/>
                    </a:ext>
                  </a:extLst>
                </p14:cNvPr>
                <p14:cNvContentPartPr/>
                <p14:nvPr/>
              </p14:nvContentPartPr>
              <p14:xfrm>
                <a:off x="4201614" y="1857985"/>
                <a:ext cx="27360" cy="1371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917872F-E633-49E1-9822-4AF4CC2417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92614" y="1849345"/>
                  <a:ext cx="45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04B6162-6097-403A-AD8F-47B8BB1E4494}"/>
                    </a:ext>
                  </a:extLst>
                </p14:cNvPr>
                <p14:cNvContentPartPr/>
                <p14:nvPr/>
              </p14:nvContentPartPr>
              <p14:xfrm>
                <a:off x="4140054" y="1830265"/>
                <a:ext cx="181440" cy="151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04B6162-6097-403A-AD8F-47B8BB1E44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31054" y="1821265"/>
                  <a:ext cx="199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6E94501-425B-4FA0-A9A3-427A1CDBD5ED}"/>
                    </a:ext>
                  </a:extLst>
                </p14:cNvPr>
                <p14:cNvContentPartPr/>
                <p14:nvPr/>
              </p14:nvContentPartPr>
              <p14:xfrm>
                <a:off x="4342734" y="1922785"/>
                <a:ext cx="49680" cy="1008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6E94501-425B-4FA0-A9A3-427A1CDBD5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33734" y="1914145"/>
                  <a:ext cx="67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1C650A15-CF90-4E73-A618-B1A94E989C65}"/>
                    </a:ext>
                  </a:extLst>
                </p14:cNvPr>
                <p14:cNvContentPartPr/>
                <p14:nvPr/>
              </p14:nvContentPartPr>
              <p14:xfrm>
                <a:off x="4496094" y="1834945"/>
                <a:ext cx="156240" cy="1188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1C650A15-CF90-4E73-A618-B1A94E989C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87454" y="1826305"/>
                  <a:ext cx="173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5C1C809C-CAA4-402B-8B81-AE6D60DC2D02}"/>
                    </a:ext>
                  </a:extLst>
                </p14:cNvPr>
                <p14:cNvContentPartPr/>
                <p14:nvPr/>
              </p14:nvContentPartPr>
              <p14:xfrm>
                <a:off x="4724334" y="1811545"/>
                <a:ext cx="33120" cy="1299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5C1C809C-CAA4-402B-8B81-AE6D60DC2D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15694" y="1802545"/>
                  <a:ext cx="50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3B48D08-5264-4CB6-A366-4586EE1D2EA8}"/>
                    </a:ext>
                  </a:extLst>
                </p14:cNvPr>
                <p14:cNvContentPartPr/>
                <p14:nvPr/>
              </p14:nvContentPartPr>
              <p14:xfrm>
                <a:off x="4617414" y="1770145"/>
                <a:ext cx="188280" cy="291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3B48D08-5264-4CB6-A366-4586EE1D2E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08414" y="1761505"/>
                  <a:ext cx="205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162486F-4D96-4030-AB21-2AC1DBCB54B6}"/>
                    </a:ext>
                  </a:extLst>
                </p14:cNvPr>
                <p14:cNvContentPartPr/>
                <p14:nvPr/>
              </p14:nvContentPartPr>
              <p14:xfrm>
                <a:off x="4676094" y="1839625"/>
                <a:ext cx="135000" cy="385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162486F-4D96-4030-AB21-2AC1DBCB54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67094" y="1830985"/>
                  <a:ext cx="152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8A82ECA-52B2-4C6C-8B7C-898F604F5B3F}"/>
                    </a:ext>
                  </a:extLst>
                </p14:cNvPr>
                <p14:cNvContentPartPr/>
                <p14:nvPr/>
              </p14:nvContentPartPr>
              <p14:xfrm>
                <a:off x="4805334" y="1775545"/>
                <a:ext cx="164520" cy="1609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8A82ECA-52B2-4C6C-8B7C-898F604F5B3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96334" y="1766905"/>
                  <a:ext cx="182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BBFA9D1-55C9-4C21-A049-75C0C594355A}"/>
                    </a:ext>
                  </a:extLst>
                </p14:cNvPr>
                <p14:cNvContentPartPr/>
                <p14:nvPr/>
              </p14:nvContentPartPr>
              <p14:xfrm>
                <a:off x="4883094" y="1828105"/>
                <a:ext cx="100800" cy="374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BBFA9D1-55C9-4C21-A049-75C0C594355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74094" y="1819105"/>
                  <a:ext cx="11844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1B13656C-18DB-42B0-9A02-A1089DED49CF}"/>
              </a:ext>
            </a:extLst>
          </p:cNvPr>
          <p:cNvGrpSpPr/>
          <p:nvPr/>
        </p:nvGrpSpPr>
        <p:grpSpPr>
          <a:xfrm>
            <a:off x="4186134" y="2221945"/>
            <a:ext cx="921960" cy="223920"/>
            <a:chOff x="4186134" y="2221945"/>
            <a:chExt cx="9219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736BDC1-7A62-4A7D-A2E6-FEF4918DA90A}"/>
                    </a:ext>
                  </a:extLst>
                </p14:cNvPr>
                <p14:cNvContentPartPr/>
                <p14:nvPr/>
              </p14:nvContentPartPr>
              <p14:xfrm>
                <a:off x="4246974" y="2303665"/>
                <a:ext cx="14760" cy="1076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736BDC1-7A62-4A7D-A2E6-FEF4918DA9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38334" y="2294665"/>
                  <a:ext cx="32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C53A2EC-E1E2-4243-87A3-303B516557C8}"/>
                    </a:ext>
                  </a:extLst>
                </p14:cNvPr>
                <p14:cNvContentPartPr/>
                <p14:nvPr/>
              </p14:nvContentPartPr>
              <p14:xfrm>
                <a:off x="4186134" y="2270905"/>
                <a:ext cx="213480" cy="1749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C53A2EC-E1E2-4243-87A3-303B516557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77494" y="2261905"/>
                  <a:ext cx="231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C8E704C-4827-47E6-977B-6C87A0E0306E}"/>
                    </a:ext>
                  </a:extLst>
                </p14:cNvPr>
                <p14:cNvContentPartPr/>
                <p14:nvPr/>
              </p14:nvContentPartPr>
              <p14:xfrm>
                <a:off x="4416174" y="2287105"/>
                <a:ext cx="150480" cy="1497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C8E704C-4827-47E6-977B-6C87A0E030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07174" y="2278105"/>
                  <a:ext cx="168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E452D60-5DDC-4BC3-AA22-1FAA332741AD}"/>
                    </a:ext>
                  </a:extLst>
                </p14:cNvPr>
                <p14:cNvContentPartPr/>
                <p14:nvPr/>
              </p14:nvContentPartPr>
              <p14:xfrm>
                <a:off x="4638654" y="2273425"/>
                <a:ext cx="149760" cy="1339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E452D60-5DDC-4BC3-AA22-1FAA332741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0014" y="2264785"/>
                  <a:ext cx="167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D484977-65E3-4FD8-8F60-0A2E02336109}"/>
                    </a:ext>
                  </a:extLst>
                </p14:cNvPr>
                <p14:cNvContentPartPr/>
                <p14:nvPr/>
              </p14:nvContentPartPr>
              <p14:xfrm>
                <a:off x="4887054" y="2239945"/>
                <a:ext cx="23040" cy="1587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D484977-65E3-4FD8-8F60-0A2E023361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78414" y="2230945"/>
                  <a:ext cx="40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9956512-F45C-44AA-B132-6898F01BB09A}"/>
                    </a:ext>
                  </a:extLst>
                </p14:cNvPr>
                <p14:cNvContentPartPr/>
                <p14:nvPr/>
              </p14:nvContentPartPr>
              <p14:xfrm>
                <a:off x="4809294" y="2221945"/>
                <a:ext cx="189000" cy="125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9956512-F45C-44AA-B132-6898F01BB0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00654" y="2212945"/>
                  <a:ext cx="206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DA0E191-8387-43AE-874B-B5848BAC577E}"/>
                    </a:ext>
                  </a:extLst>
                </p14:cNvPr>
                <p14:cNvContentPartPr/>
                <p14:nvPr/>
              </p14:nvContentPartPr>
              <p14:xfrm>
                <a:off x="5045814" y="2286025"/>
                <a:ext cx="16200" cy="1242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DA0E191-8387-43AE-874B-B5848BAC57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37174" y="2277385"/>
                  <a:ext cx="33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8011E9FE-98C5-4F6C-ABC0-2ADE9E433D4B}"/>
                    </a:ext>
                  </a:extLst>
                </p14:cNvPr>
                <p14:cNvContentPartPr/>
                <p14:nvPr/>
              </p14:nvContentPartPr>
              <p14:xfrm>
                <a:off x="4974534" y="2234185"/>
                <a:ext cx="133560" cy="1173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8011E9FE-98C5-4F6C-ABC0-2ADE9E433D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65534" y="2225545"/>
                  <a:ext cx="15120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D676F0EB-0189-4551-BA0F-174BF86EE56A}"/>
                  </a:ext>
                </a:extLst>
              </p14:cNvPr>
              <p14:cNvContentPartPr/>
              <p14:nvPr/>
            </p14:nvContentPartPr>
            <p14:xfrm>
              <a:off x="4907934" y="1418425"/>
              <a:ext cx="147960" cy="15480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D676F0EB-0189-4551-BA0F-174BF86EE5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898934" y="1409425"/>
                <a:ext cx="16560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BCF40F50-0D55-45B3-AB0B-4A9FEF25EBDA}"/>
              </a:ext>
            </a:extLst>
          </p:cNvPr>
          <p:cNvGrpSpPr/>
          <p:nvPr/>
        </p:nvGrpSpPr>
        <p:grpSpPr>
          <a:xfrm>
            <a:off x="5552694" y="5174305"/>
            <a:ext cx="302040" cy="208080"/>
            <a:chOff x="5552694" y="5174305"/>
            <a:chExt cx="30204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80A6290-F844-4F29-B8EC-D90649E91601}"/>
                    </a:ext>
                  </a:extLst>
                </p14:cNvPr>
                <p14:cNvContentPartPr/>
                <p14:nvPr/>
              </p14:nvContentPartPr>
              <p14:xfrm>
                <a:off x="5552694" y="5299225"/>
                <a:ext cx="56880" cy="82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80A6290-F844-4F29-B8EC-D90649E916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44054" y="5290585"/>
                  <a:ext cx="74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74C38EE1-049E-4DB5-ABA7-B3725A6FA97C}"/>
                    </a:ext>
                  </a:extLst>
                </p14:cNvPr>
                <p14:cNvContentPartPr/>
                <p14:nvPr/>
              </p14:nvContentPartPr>
              <p14:xfrm>
                <a:off x="5695614" y="5174305"/>
                <a:ext cx="159120" cy="2080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74C38EE1-049E-4DB5-ABA7-B3725A6FA9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86614" y="5165305"/>
                  <a:ext cx="1767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528165EE-88B7-43CE-A7DE-07D2A831945E}"/>
              </a:ext>
            </a:extLst>
          </p:cNvPr>
          <p:cNvGrpSpPr/>
          <p:nvPr/>
        </p:nvGrpSpPr>
        <p:grpSpPr>
          <a:xfrm>
            <a:off x="3285054" y="2967865"/>
            <a:ext cx="276120" cy="185760"/>
            <a:chOff x="3285054" y="2967865"/>
            <a:chExt cx="27612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B5116781-580C-4207-876C-524E5900A100}"/>
                    </a:ext>
                  </a:extLst>
                </p14:cNvPr>
                <p14:cNvContentPartPr/>
                <p14:nvPr/>
              </p14:nvContentPartPr>
              <p14:xfrm>
                <a:off x="3285054" y="3061105"/>
                <a:ext cx="91440" cy="176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B5116781-580C-4207-876C-524E5900A1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76414" y="3052465"/>
                  <a:ext cx="109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6EABBC7-3164-45A8-B711-1EA5E4F83836}"/>
                    </a:ext>
                  </a:extLst>
                </p14:cNvPr>
                <p14:cNvContentPartPr/>
                <p14:nvPr/>
              </p14:nvContentPartPr>
              <p14:xfrm>
                <a:off x="3413214" y="2967865"/>
                <a:ext cx="147960" cy="1857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6EABBC7-3164-45A8-B711-1EA5E4F8383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04574" y="2959225"/>
                  <a:ext cx="16560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B700166D-BCF1-4E34-8C7D-55134351F6D6}"/>
                  </a:ext>
                </a:extLst>
              </p14:cNvPr>
              <p14:cNvContentPartPr/>
              <p14:nvPr/>
            </p14:nvContentPartPr>
            <p14:xfrm>
              <a:off x="7007454" y="3651865"/>
              <a:ext cx="173880" cy="1634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B700166D-BCF1-4E34-8C7D-55134351F6D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98814" y="3642865"/>
                <a:ext cx="191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59043765-F082-4A2A-9763-961898CEEE82}"/>
                  </a:ext>
                </a:extLst>
              </p14:cNvPr>
              <p14:cNvContentPartPr/>
              <p14:nvPr/>
            </p14:nvContentPartPr>
            <p14:xfrm>
              <a:off x="8830134" y="146905"/>
              <a:ext cx="9360" cy="26208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59043765-F082-4A2A-9763-961898CEEE8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821134" y="137905"/>
                <a:ext cx="270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D04DC03E-E4F1-41B4-9F05-969096378C7A}"/>
                  </a:ext>
                </a:extLst>
              </p14:cNvPr>
              <p14:cNvContentPartPr/>
              <p14:nvPr/>
            </p14:nvContentPartPr>
            <p14:xfrm>
              <a:off x="8943174" y="2595265"/>
              <a:ext cx="10800" cy="23832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D04DC03E-E4F1-41B4-9F05-969096378C7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934174" y="2586265"/>
                <a:ext cx="284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5525267F-D8A6-405D-9DAA-E012DBB93758}"/>
                  </a:ext>
                </a:extLst>
              </p14:cNvPr>
              <p14:cNvContentPartPr/>
              <p14:nvPr/>
            </p14:nvContentPartPr>
            <p14:xfrm>
              <a:off x="8951094" y="3079105"/>
              <a:ext cx="6480" cy="19440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5525267F-D8A6-405D-9DAA-E012DBB9375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942094" y="3070465"/>
                <a:ext cx="241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D6E66973-944B-4B1A-8CC1-FF234791BF6E}"/>
                  </a:ext>
                </a:extLst>
              </p14:cNvPr>
              <p14:cNvContentPartPr/>
              <p14:nvPr/>
            </p14:nvContentPartPr>
            <p14:xfrm>
              <a:off x="5354694" y="820825"/>
              <a:ext cx="272520" cy="432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D6E66973-944B-4B1A-8CC1-FF234791BF6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45694" y="811825"/>
                <a:ext cx="2901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o 94">
            <a:extLst>
              <a:ext uri="{FF2B5EF4-FFF2-40B4-BE49-F238E27FC236}">
                <a16:creationId xmlns:a16="http://schemas.microsoft.com/office/drawing/2014/main" id="{E722DA17-1AA8-4786-8801-1583CACAF129}"/>
              </a:ext>
            </a:extLst>
          </p:cNvPr>
          <p:cNvGrpSpPr/>
          <p:nvPr/>
        </p:nvGrpSpPr>
        <p:grpSpPr>
          <a:xfrm>
            <a:off x="5923494" y="745945"/>
            <a:ext cx="3023280" cy="1261800"/>
            <a:chOff x="5923494" y="745945"/>
            <a:chExt cx="3023280" cy="12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286F005-450F-45BE-BC3D-12426832BB8B}"/>
                    </a:ext>
                  </a:extLst>
                </p14:cNvPr>
                <p14:cNvContentPartPr/>
                <p14:nvPr/>
              </p14:nvContentPartPr>
              <p14:xfrm>
                <a:off x="5923494" y="1578265"/>
                <a:ext cx="311040" cy="154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286F005-450F-45BE-BC3D-12426832BB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14854" y="1569265"/>
                  <a:ext cx="328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604BF3C-CE91-4466-943A-202BFC19EC3F}"/>
                    </a:ext>
                  </a:extLst>
                </p14:cNvPr>
                <p14:cNvContentPartPr/>
                <p14:nvPr/>
              </p14:nvContentPartPr>
              <p14:xfrm>
                <a:off x="6484374" y="1584385"/>
                <a:ext cx="335520" cy="169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604BF3C-CE91-4466-943A-202BFC19EC3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75734" y="1575745"/>
                  <a:ext cx="353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332B4EF-4CAE-4C92-8AE7-E8F740449CFF}"/>
                    </a:ext>
                  </a:extLst>
                </p14:cNvPr>
                <p14:cNvContentPartPr/>
                <p14:nvPr/>
              </p14:nvContentPartPr>
              <p14:xfrm>
                <a:off x="6968574" y="1589065"/>
                <a:ext cx="300960" cy="79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332B4EF-4CAE-4C92-8AE7-E8F740449C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59934" y="1580425"/>
                  <a:ext cx="318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77BAAD6-AD07-46F3-B940-9B217397953A}"/>
                    </a:ext>
                  </a:extLst>
                </p14:cNvPr>
                <p14:cNvContentPartPr/>
                <p14:nvPr/>
              </p14:nvContentPartPr>
              <p14:xfrm>
                <a:off x="7047414" y="1592305"/>
                <a:ext cx="28080" cy="1782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77BAAD6-AD07-46F3-B940-9B217397953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38774" y="1583665"/>
                  <a:ext cx="45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5186D24-CD90-4B72-A23E-6FDBAB810D89}"/>
                    </a:ext>
                  </a:extLst>
                </p14:cNvPr>
                <p14:cNvContentPartPr/>
                <p14:nvPr/>
              </p14:nvContentPartPr>
              <p14:xfrm>
                <a:off x="6981174" y="1542625"/>
                <a:ext cx="81000" cy="1364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5186D24-CD90-4B72-A23E-6FDBAB810D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72174" y="1533985"/>
                  <a:ext cx="98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09C9AC8-14F8-440B-8CF8-F0E4ADA80290}"/>
                    </a:ext>
                  </a:extLst>
                </p14:cNvPr>
                <p14:cNvContentPartPr/>
                <p14:nvPr/>
              </p14:nvContentPartPr>
              <p14:xfrm>
                <a:off x="8860734" y="819385"/>
                <a:ext cx="33480" cy="3438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09C9AC8-14F8-440B-8CF8-F0E4ADA802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51734" y="810385"/>
                  <a:ext cx="511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024FB77-DB29-4AB5-A2FD-16F481F2970E}"/>
                    </a:ext>
                  </a:extLst>
                </p14:cNvPr>
                <p14:cNvContentPartPr/>
                <p14:nvPr/>
              </p14:nvContentPartPr>
              <p14:xfrm>
                <a:off x="8923374" y="1667905"/>
                <a:ext cx="23400" cy="3398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024FB77-DB29-4AB5-A2FD-16F481F297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14734" y="1659265"/>
                  <a:ext cx="41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78B025F4-9516-423B-B52A-CB350C4D54AA}"/>
                    </a:ext>
                  </a:extLst>
                </p14:cNvPr>
                <p14:cNvContentPartPr/>
                <p14:nvPr/>
              </p14:nvContentPartPr>
              <p14:xfrm>
                <a:off x="6048414" y="822625"/>
                <a:ext cx="488160" cy="190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8B025F4-9516-423B-B52A-CB350C4D54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39774" y="813985"/>
                  <a:ext cx="505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3F2DE6C0-758D-413C-8623-49024A1915DE}"/>
                    </a:ext>
                  </a:extLst>
                </p14:cNvPr>
                <p14:cNvContentPartPr/>
                <p14:nvPr/>
              </p14:nvContentPartPr>
              <p14:xfrm>
                <a:off x="7099974" y="833785"/>
                <a:ext cx="425880" cy="241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3F2DE6C0-758D-413C-8623-49024A1915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90974" y="825145"/>
                  <a:ext cx="443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730062B6-1EAA-400D-97DC-9FEE1F826B33}"/>
                    </a:ext>
                  </a:extLst>
                </p14:cNvPr>
                <p14:cNvContentPartPr/>
                <p14:nvPr/>
              </p14:nvContentPartPr>
              <p14:xfrm>
                <a:off x="8257734" y="794545"/>
                <a:ext cx="395280" cy="234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730062B6-1EAA-400D-97DC-9FEE1F826B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48734" y="785905"/>
                  <a:ext cx="412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AB99414-19A4-4600-B027-67D22041029D}"/>
                    </a:ext>
                  </a:extLst>
                </p14:cNvPr>
                <p14:cNvContentPartPr/>
                <p14:nvPr/>
              </p14:nvContentPartPr>
              <p14:xfrm>
                <a:off x="8732934" y="745945"/>
                <a:ext cx="132840" cy="676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AB99414-19A4-4600-B027-67D22041029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24294" y="737305"/>
                  <a:ext cx="150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A8803944-9695-4A8B-9924-BD2C7F1A9850}"/>
                    </a:ext>
                  </a:extLst>
                </p14:cNvPr>
                <p14:cNvContentPartPr/>
                <p14:nvPr/>
              </p14:nvContentPartPr>
              <p14:xfrm>
                <a:off x="6986214" y="772225"/>
                <a:ext cx="1837080" cy="8593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A8803944-9695-4A8B-9924-BD2C7F1A985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77574" y="763585"/>
                  <a:ext cx="1854720" cy="87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20EAF4D1-0BAA-4086-A66F-7613977E5D9A}"/>
              </a:ext>
            </a:extLst>
          </p:cNvPr>
          <p:cNvGrpSpPr/>
          <p:nvPr/>
        </p:nvGrpSpPr>
        <p:grpSpPr>
          <a:xfrm>
            <a:off x="7648974" y="1359745"/>
            <a:ext cx="926280" cy="260640"/>
            <a:chOff x="7648974" y="1359745"/>
            <a:chExt cx="92628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A45F7E4-269F-491D-AE07-FF1D3B576B09}"/>
                    </a:ext>
                  </a:extLst>
                </p14:cNvPr>
                <p14:cNvContentPartPr/>
                <p14:nvPr/>
              </p14:nvContentPartPr>
              <p14:xfrm>
                <a:off x="7753734" y="1415545"/>
                <a:ext cx="33120" cy="1526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A45F7E4-269F-491D-AE07-FF1D3B576B0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45094" y="1406545"/>
                  <a:ext cx="50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2DB1BAEF-472B-43AC-98BC-142A0F5650BA}"/>
                    </a:ext>
                  </a:extLst>
                </p14:cNvPr>
                <p14:cNvContentPartPr/>
                <p14:nvPr/>
              </p14:nvContentPartPr>
              <p14:xfrm>
                <a:off x="7648974" y="1419505"/>
                <a:ext cx="277200" cy="2008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2DB1BAEF-472B-43AC-98BC-142A0F5650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39974" y="1410505"/>
                  <a:ext cx="294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8377C8E4-B6C1-417D-8179-303453C84A3A}"/>
                    </a:ext>
                  </a:extLst>
                </p14:cNvPr>
                <p14:cNvContentPartPr/>
                <p14:nvPr/>
              </p14:nvContentPartPr>
              <p14:xfrm>
                <a:off x="7924374" y="1478905"/>
                <a:ext cx="32760" cy="1231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8377C8E4-B6C1-417D-8179-303453C84A3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15734" y="1469905"/>
                  <a:ext cx="50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A0278D4-03E9-4175-A39F-415FEC9FBEDB}"/>
                    </a:ext>
                  </a:extLst>
                </p14:cNvPr>
                <p14:cNvContentPartPr/>
                <p14:nvPr/>
              </p14:nvContentPartPr>
              <p14:xfrm>
                <a:off x="8088174" y="1429945"/>
                <a:ext cx="143280" cy="1350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A0278D4-03E9-4175-A39F-415FEC9FBED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79174" y="1421305"/>
                  <a:ext cx="160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0734091-FACA-4792-83B6-940F82CC5721}"/>
                    </a:ext>
                  </a:extLst>
                </p14:cNvPr>
                <p14:cNvContentPartPr/>
                <p14:nvPr/>
              </p14:nvContentPartPr>
              <p14:xfrm>
                <a:off x="8258814" y="1370185"/>
                <a:ext cx="60120" cy="1630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0734091-FACA-4792-83B6-940F82CC572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49814" y="1361185"/>
                  <a:ext cx="77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C2815F44-D0F7-475E-95A1-3B54F29FC4A5}"/>
                    </a:ext>
                  </a:extLst>
                </p14:cNvPr>
                <p14:cNvContentPartPr/>
                <p14:nvPr/>
              </p14:nvContentPartPr>
              <p14:xfrm>
                <a:off x="8187174" y="1381345"/>
                <a:ext cx="184680" cy="342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C2815F44-D0F7-475E-95A1-3B54F29FC4A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78534" y="1372705"/>
                  <a:ext cx="202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37E9182-8DBB-452E-AE82-4567ECBE9971}"/>
                    </a:ext>
                  </a:extLst>
                </p14:cNvPr>
                <p14:cNvContentPartPr/>
                <p14:nvPr/>
              </p14:nvContentPartPr>
              <p14:xfrm>
                <a:off x="8242254" y="1440385"/>
                <a:ext cx="158040" cy="259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37E9182-8DBB-452E-AE82-4567ECBE997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33614" y="1431385"/>
                  <a:ext cx="175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4F83554-CDB5-4C4B-9AAC-A3A1569370A2}"/>
                    </a:ext>
                  </a:extLst>
                </p14:cNvPr>
                <p14:cNvContentPartPr/>
                <p14:nvPr/>
              </p14:nvContentPartPr>
              <p14:xfrm>
                <a:off x="8467614" y="1388185"/>
                <a:ext cx="18000" cy="1342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4F83554-CDB5-4C4B-9AAC-A3A1569370A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58614" y="1379185"/>
                  <a:ext cx="35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178A4F2-ECC4-4C79-9043-39D550A8E801}"/>
                    </a:ext>
                  </a:extLst>
                </p14:cNvPr>
                <p14:cNvContentPartPr/>
                <p14:nvPr/>
              </p14:nvContentPartPr>
              <p14:xfrm>
                <a:off x="8360334" y="1359745"/>
                <a:ext cx="207360" cy="334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178A4F2-ECC4-4C79-9043-39D550A8E80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51694" y="1350745"/>
                  <a:ext cx="225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AFE75CD-DEB0-44E5-8D00-01CAFC8C8CA5}"/>
                    </a:ext>
                  </a:extLst>
                </p14:cNvPr>
                <p14:cNvContentPartPr/>
                <p14:nvPr/>
              </p14:nvContentPartPr>
              <p14:xfrm>
                <a:off x="8471934" y="1433545"/>
                <a:ext cx="103320" cy="374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AFE75CD-DEB0-44E5-8D00-01CAFC8C8C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63294" y="1424545"/>
                  <a:ext cx="1209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8FB624ED-3D73-41A4-8BCB-F100EDB0AF69}"/>
              </a:ext>
            </a:extLst>
          </p:cNvPr>
          <p:cNvGrpSpPr/>
          <p:nvPr/>
        </p:nvGrpSpPr>
        <p:grpSpPr>
          <a:xfrm>
            <a:off x="7684614" y="1766185"/>
            <a:ext cx="893520" cy="213120"/>
            <a:chOff x="7684614" y="1766185"/>
            <a:chExt cx="89352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77B67673-DC36-4653-8CB9-B488C1AD31A0}"/>
                    </a:ext>
                  </a:extLst>
                </p14:cNvPr>
                <p14:cNvContentPartPr/>
                <p14:nvPr/>
              </p14:nvContentPartPr>
              <p14:xfrm>
                <a:off x="7769574" y="1866985"/>
                <a:ext cx="24480" cy="975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77B67673-DC36-4653-8CB9-B488C1AD31A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60934" y="1857985"/>
                  <a:ext cx="42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04890EA-6E96-4D9B-9861-0BD769F7A1B7}"/>
                    </a:ext>
                  </a:extLst>
                </p14:cNvPr>
                <p14:cNvContentPartPr/>
                <p14:nvPr/>
              </p14:nvContentPartPr>
              <p14:xfrm>
                <a:off x="7684614" y="1832425"/>
                <a:ext cx="240840" cy="1432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04890EA-6E96-4D9B-9861-0BD769F7A1B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75614" y="1823425"/>
                  <a:ext cx="258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AC44DF20-FC6F-48E7-8D0B-5EE12FA9F759}"/>
                    </a:ext>
                  </a:extLst>
                </p14:cNvPr>
                <p14:cNvContentPartPr/>
                <p14:nvPr/>
              </p14:nvContentPartPr>
              <p14:xfrm>
                <a:off x="7876854" y="1843585"/>
                <a:ext cx="170280" cy="1224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AC44DF20-FC6F-48E7-8D0B-5EE12FA9F75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68214" y="1834585"/>
                  <a:ext cx="187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28C19DDD-2427-4522-8295-553DDC6587FB}"/>
                    </a:ext>
                  </a:extLst>
                </p14:cNvPr>
                <p14:cNvContentPartPr/>
                <p14:nvPr/>
              </p14:nvContentPartPr>
              <p14:xfrm>
                <a:off x="8231814" y="1840705"/>
                <a:ext cx="130320" cy="1386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8C19DDD-2427-4522-8295-553DDC6587F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23174" y="1831705"/>
                  <a:ext cx="147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A4A7BEC2-823B-4682-8FAA-85B657B2BE88}"/>
                    </a:ext>
                  </a:extLst>
                </p14:cNvPr>
                <p14:cNvContentPartPr/>
                <p14:nvPr/>
              </p14:nvContentPartPr>
              <p14:xfrm>
                <a:off x="8350614" y="1766185"/>
                <a:ext cx="227520" cy="1933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A4A7BEC2-823B-4682-8FAA-85B657B2BE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41614" y="1757185"/>
                  <a:ext cx="24516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5DABF0A4-7664-4ECC-AFD2-68F12E5CD700}"/>
                  </a:ext>
                </a:extLst>
              </p14:cNvPr>
              <p14:cNvContentPartPr/>
              <p14:nvPr/>
            </p14:nvContentPartPr>
            <p14:xfrm>
              <a:off x="1726614" y="3669865"/>
              <a:ext cx="19440" cy="2142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5DABF0A4-7664-4ECC-AFD2-68F12E5CD70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717974" y="3660865"/>
                <a:ext cx="37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9ABD7B87-7803-4AB6-870B-64D962A6C20E}"/>
                  </a:ext>
                </a:extLst>
              </p14:cNvPr>
              <p14:cNvContentPartPr/>
              <p14:nvPr/>
            </p14:nvContentPartPr>
            <p14:xfrm>
              <a:off x="1718694" y="4186105"/>
              <a:ext cx="24120" cy="22860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9ABD7B87-7803-4AB6-870B-64D962A6C20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709694" y="4177105"/>
                <a:ext cx="417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9BAF4134-F3F0-4388-8DC2-F3AFB7D04CD0}"/>
                  </a:ext>
                </a:extLst>
              </p14:cNvPr>
              <p14:cNvContentPartPr/>
              <p14:nvPr/>
            </p14:nvContentPartPr>
            <p14:xfrm>
              <a:off x="1741374" y="6191665"/>
              <a:ext cx="11880" cy="26316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9BAF4134-F3F0-4388-8DC2-F3AFB7D04CD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732734" y="6183025"/>
                <a:ext cx="2952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upo 117">
            <a:extLst>
              <a:ext uri="{FF2B5EF4-FFF2-40B4-BE49-F238E27FC236}">
                <a16:creationId xmlns:a16="http://schemas.microsoft.com/office/drawing/2014/main" id="{C31BFBF5-9AEB-4F75-A6EC-46A059B7A70F}"/>
              </a:ext>
            </a:extLst>
          </p:cNvPr>
          <p:cNvGrpSpPr/>
          <p:nvPr/>
        </p:nvGrpSpPr>
        <p:grpSpPr>
          <a:xfrm>
            <a:off x="4691214" y="5933545"/>
            <a:ext cx="622440" cy="19440"/>
            <a:chOff x="4691214" y="5933545"/>
            <a:chExt cx="622440" cy="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9E72330-DE71-44BB-B0DC-CE0D8790AE84}"/>
                    </a:ext>
                  </a:extLst>
                </p14:cNvPr>
                <p14:cNvContentPartPr/>
                <p14:nvPr/>
              </p14:nvContentPartPr>
              <p14:xfrm>
                <a:off x="4691214" y="5939305"/>
                <a:ext cx="399600" cy="136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9E72330-DE71-44BB-B0DC-CE0D8790AE8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82574" y="5930305"/>
                  <a:ext cx="417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9569D355-5EB5-45B2-9B56-824B1843CC4D}"/>
                    </a:ext>
                  </a:extLst>
                </p14:cNvPr>
                <p14:cNvContentPartPr/>
                <p14:nvPr/>
              </p14:nvContentPartPr>
              <p14:xfrm>
                <a:off x="5250294" y="5933545"/>
                <a:ext cx="63360" cy="10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9569D355-5EB5-45B2-9B56-824B1843CC4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41654" y="5924905"/>
                  <a:ext cx="8100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8108F61C-8204-4229-856A-3181A1107E77}"/>
              </a:ext>
            </a:extLst>
          </p:cNvPr>
          <p:cNvGrpSpPr/>
          <p:nvPr/>
        </p:nvGrpSpPr>
        <p:grpSpPr>
          <a:xfrm>
            <a:off x="1717254" y="5256025"/>
            <a:ext cx="2531520" cy="720000"/>
            <a:chOff x="1717254" y="5256025"/>
            <a:chExt cx="253152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BFA4F67-868F-4C0D-A811-2819F8013E07}"/>
                    </a:ext>
                  </a:extLst>
                </p14:cNvPr>
                <p14:cNvContentPartPr/>
                <p14:nvPr/>
              </p14:nvContentPartPr>
              <p14:xfrm>
                <a:off x="1740294" y="5950825"/>
                <a:ext cx="311040" cy="252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BBFA4F67-868F-4C0D-A811-2819F8013E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31294" y="5942185"/>
                  <a:ext cx="328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0C7C6D3-7A99-4EB4-8E08-86F3BB448058}"/>
                    </a:ext>
                  </a:extLst>
                </p14:cNvPr>
                <p14:cNvContentPartPr/>
                <p14:nvPr/>
              </p14:nvContentPartPr>
              <p14:xfrm>
                <a:off x="2278854" y="5967745"/>
                <a:ext cx="357120" cy="82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0C7C6D3-7A99-4EB4-8E08-86F3BB4480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70214" y="5958745"/>
                  <a:ext cx="374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D01E47C-6ECC-45FF-ACE6-799CF15C6908}"/>
                    </a:ext>
                  </a:extLst>
                </p14:cNvPr>
                <p14:cNvContentPartPr/>
                <p14:nvPr/>
              </p14:nvContentPartPr>
              <p14:xfrm>
                <a:off x="3007494" y="5958025"/>
                <a:ext cx="329760" cy="1476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D01E47C-6ECC-45FF-ACE6-799CF15C69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98854" y="5949385"/>
                  <a:ext cx="347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F63946E-C27C-4CCC-BA63-975218E98F89}"/>
                    </a:ext>
                  </a:extLst>
                </p14:cNvPr>
                <p14:cNvContentPartPr/>
                <p14:nvPr/>
              </p14:nvContentPartPr>
              <p14:xfrm>
                <a:off x="3856734" y="5948305"/>
                <a:ext cx="392040" cy="100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F63946E-C27C-4CCC-BA63-975218E98F8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47734" y="5939305"/>
                  <a:ext cx="409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F873475-00BF-4967-A370-0A86C8672100}"/>
                    </a:ext>
                  </a:extLst>
                </p14:cNvPr>
                <p14:cNvContentPartPr/>
                <p14:nvPr/>
              </p14:nvContentPartPr>
              <p14:xfrm>
                <a:off x="1759734" y="5256025"/>
                <a:ext cx="1759320" cy="6883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F873475-00BF-4967-A370-0A86C867210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51094" y="5247385"/>
                  <a:ext cx="177696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7922C1CC-0CB6-4C8F-9FEB-0367DBB47C9E}"/>
                    </a:ext>
                  </a:extLst>
                </p14:cNvPr>
                <p14:cNvContentPartPr/>
                <p14:nvPr/>
              </p14:nvContentPartPr>
              <p14:xfrm>
                <a:off x="1717254" y="5863705"/>
                <a:ext cx="131040" cy="968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7922C1CC-0CB6-4C8F-9FEB-0367DBB47C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08614" y="5854705"/>
                  <a:ext cx="1486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52C69F16-96C6-4BD5-A176-5D750207D9AB}"/>
              </a:ext>
            </a:extLst>
          </p:cNvPr>
          <p:cNvGrpSpPr/>
          <p:nvPr/>
        </p:nvGrpSpPr>
        <p:grpSpPr>
          <a:xfrm>
            <a:off x="1706454" y="4800985"/>
            <a:ext cx="1338840" cy="958680"/>
            <a:chOff x="1706454" y="4800985"/>
            <a:chExt cx="1338840" cy="9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E6CBC425-08FD-4A5B-9DF7-C9845CD6FDF6}"/>
                    </a:ext>
                  </a:extLst>
                </p14:cNvPr>
                <p14:cNvContentPartPr/>
                <p14:nvPr/>
              </p14:nvContentPartPr>
              <p14:xfrm>
                <a:off x="1706454" y="4800985"/>
                <a:ext cx="28800" cy="2739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E6CBC425-08FD-4A5B-9DF7-C9845CD6FD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97454" y="4791985"/>
                  <a:ext cx="46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CC1E8C69-8321-457F-9EF2-146B8253237F}"/>
                    </a:ext>
                  </a:extLst>
                </p14:cNvPr>
                <p14:cNvContentPartPr/>
                <p14:nvPr/>
              </p14:nvContentPartPr>
              <p14:xfrm>
                <a:off x="1719054" y="5456545"/>
                <a:ext cx="40320" cy="3031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CC1E8C69-8321-457F-9EF2-146B825323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10414" y="5447905"/>
                  <a:ext cx="579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5D2DBF1F-C9CD-429D-BDB5-D7933468EC34}"/>
                    </a:ext>
                  </a:extLst>
                </p14:cNvPr>
                <p14:cNvContentPartPr/>
                <p14:nvPr/>
              </p14:nvContentPartPr>
              <p14:xfrm>
                <a:off x="1978614" y="4951825"/>
                <a:ext cx="25560" cy="1249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D2DBF1F-C9CD-429D-BDB5-D7933468EC3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69614" y="4943185"/>
                  <a:ext cx="43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CFC1D10-2464-41F3-816A-AE79E6F8AFF6}"/>
                    </a:ext>
                  </a:extLst>
                </p14:cNvPr>
                <p14:cNvContentPartPr/>
                <p14:nvPr/>
              </p14:nvContentPartPr>
              <p14:xfrm>
                <a:off x="1840014" y="4935625"/>
                <a:ext cx="232920" cy="1566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CFC1D10-2464-41F3-816A-AE79E6F8AF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31014" y="4926985"/>
                  <a:ext cx="250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CD41A671-5A57-4AC7-87EF-16D222273199}"/>
                    </a:ext>
                  </a:extLst>
                </p14:cNvPr>
                <p14:cNvContentPartPr/>
                <p14:nvPr/>
              </p14:nvContentPartPr>
              <p14:xfrm>
                <a:off x="2107854" y="4903945"/>
                <a:ext cx="79200" cy="1418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CD41A671-5A57-4AC7-87EF-16D22227319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98854" y="4894945"/>
                  <a:ext cx="96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280ACD0-A66C-4F3E-B1F4-8884907005BC}"/>
                    </a:ext>
                  </a:extLst>
                </p14:cNvPr>
                <p14:cNvContentPartPr/>
                <p14:nvPr/>
              </p14:nvContentPartPr>
              <p14:xfrm>
                <a:off x="2390814" y="4931305"/>
                <a:ext cx="173880" cy="1263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280ACD0-A66C-4F3E-B1F4-8884907005B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81814" y="4922665"/>
                  <a:ext cx="191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AB4CA60-4161-438B-8307-C5A26AED5B58}"/>
                    </a:ext>
                  </a:extLst>
                </p14:cNvPr>
                <p14:cNvContentPartPr/>
                <p14:nvPr/>
              </p14:nvContentPartPr>
              <p14:xfrm>
                <a:off x="2581254" y="4820065"/>
                <a:ext cx="225720" cy="2073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AB4CA60-4161-438B-8307-C5A26AED5B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72614" y="4811065"/>
                  <a:ext cx="243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7C5C5E2-E3A7-4A4E-96E2-04560E916CCC}"/>
                    </a:ext>
                  </a:extLst>
                </p14:cNvPr>
                <p14:cNvContentPartPr/>
                <p14:nvPr/>
              </p14:nvContentPartPr>
              <p14:xfrm>
                <a:off x="1940814" y="5296705"/>
                <a:ext cx="7560" cy="1011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7C5C5E2-E3A7-4A4E-96E2-04560E916C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32174" y="5287705"/>
                  <a:ext cx="25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0305C7D5-66FC-41D5-BC51-A5EF3268B411}"/>
                    </a:ext>
                  </a:extLst>
                </p14:cNvPr>
                <p14:cNvContentPartPr/>
                <p14:nvPr/>
              </p14:nvContentPartPr>
              <p14:xfrm>
                <a:off x="1858014" y="5257825"/>
                <a:ext cx="202320" cy="1656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0305C7D5-66FC-41D5-BC51-A5EF3268B4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49374" y="5248825"/>
                  <a:ext cx="219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B48BDD7-3B75-4EEF-A240-2278BDE6D7DD}"/>
                    </a:ext>
                  </a:extLst>
                </p14:cNvPr>
                <p14:cNvContentPartPr/>
                <p14:nvPr/>
              </p14:nvContentPartPr>
              <p14:xfrm>
                <a:off x="2071494" y="5252065"/>
                <a:ext cx="174960" cy="1454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B48BDD7-3B75-4EEF-A240-2278BDE6D7D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062494" y="5243425"/>
                  <a:ext cx="192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AF82C92-84A5-4F8E-9279-D54381FF8DBD}"/>
                    </a:ext>
                  </a:extLst>
                </p14:cNvPr>
                <p14:cNvContentPartPr/>
                <p14:nvPr/>
              </p14:nvContentPartPr>
              <p14:xfrm>
                <a:off x="2437614" y="5252785"/>
                <a:ext cx="168480" cy="1209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AF82C92-84A5-4F8E-9279-D54381FF8DB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28614" y="5243785"/>
                  <a:ext cx="18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CC549B72-A622-4CC1-99B2-FFD49A55D10F}"/>
                    </a:ext>
                  </a:extLst>
                </p14:cNvPr>
                <p14:cNvContentPartPr/>
                <p14:nvPr/>
              </p14:nvContentPartPr>
              <p14:xfrm>
                <a:off x="2712294" y="5206345"/>
                <a:ext cx="50040" cy="1310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CC549B72-A622-4CC1-99B2-FFD49A55D10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03654" y="5197705"/>
                  <a:ext cx="67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184677BA-A189-4B29-8541-1155A85D5AE9}"/>
                    </a:ext>
                  </a:extLst>
                </p14:cNvPr>
                <p14:cNvContentPartPr/>
                <p14:nvPr/>
              </p14:nvContentPartPr>
              <p14:xfrm>
                <a:off x="2607534" y="5155585"/>
                <a:ext cx="201600" cy="770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184677BA-A189-4B29-8541-1155A85D5AE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98534" y="5146945"/>
                  <a:ext cx="219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D11BB26-7120-4B91-9E3C-9122799C52C8}"/>
                    </a:ext>
                  </a:extLst>
                </p14:cNvPr>
                <p14:cNvContentPartPr/>
                <p14:nvPr/>
              </p14:nvContentPartPr>
              <p14:xfrm>
                <a:off x="2671974" y="5232625"/>
                <a:ext cx="160200" cy="374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D11BB26-7120-4B91-9E3C-9122799C52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63334" y="5223625"/>
                  <a:ext cx="177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393CA7D7-A9FF-4EFD-A4B0-C732633FAE6F}"/>
                    </a:ext>
                  </a:extLst>
                </p14:cNvPr>
                <p14:cNvContentPartPr/>
                <p14:nvPr/>
              </p14:nvContentPartPr>
              <p14:xfrm>
                <a:off x="2935854" y="5134705"/>
                <a:ext cx="62640" cy="1479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393CA7D7-A9FF-4EFD-A4B0-C732633FAE6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27214" y="5126065"/>
                  <a:ext cx="80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0DD61FF-9ADF-40BE-8D2C-BEBDCE8ED65D}"/>
                    </a:ext>
                  </a:extLst>
                </p14:cNvPr>
                <p14:cNvContentPartPr/>
                <p14:nvPr/>
              </p14:nvContentPartPr>
              <p14:xfrm>
                <a:off x="2844774" y="5083225"/>
                <a:ext cx="192600" cy="741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0DD61FF-9ADF-40BE-8D2C-BEBDCE8ED65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36134" y="5074225"/>
                  <a:ext cx="210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166B7C4A-6DED-4D93-AB6E-1BE203686F72}"/>
                    </a:ext>
                  </a:extLst>
                </p14:cNvPr>
                <p14:cNvContentPartPr/>
                <p14:nvPr/>
              </p14:nvContentPartPr>
              <p14:xfrm>
                <a:off x="2945214" y="5175385"/>
                <a:ext cx="100080" cy="226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166B7C4A-6DED-4D93-AB6E-1BE203686F7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36574" y="5166385"/>
                  <a:ext cx="11772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958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>
            <a:extLst>
              <a:ext uri="{FF2B5EF4-FFF2-40B4-BE49-F238E27FC236}">
                <a16:creationId xmlns:a16="http://schemas.microsoft.com/office/drawing/2014/main" id="{BBC899E9-A1A2-4CBB-9BB7-102F6D27DAFA}"/>
              </a:ext>
            </a:extLst>
          </p:cNvPr>
          <p:cNvGrpSpPr/>
          <p:nvPr/>
        </p:nvGrpSpPr>
        <p:grpSpPr>
          <a:xfrm>
            <a:off x="801542" y="628945"/>
            <a:ext cx="7559280" cy="1434600"/>
            <a:chOff x="801542" y="628945"/>
            <a:chExt cx="7559280" cy="14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1A0AFD71-97FE-45A4-8D6D-F6329F026451}"/>
                    </a:ext>
                  </a:extLst>
                </p14:cNvPr>
                <p14:cNvContentPartPr/>
                <p14:nvPr/>
              </p14:nvContentPartPr>
              <p14:xfrm>
                <a:off x="801542" y="817945"/>
                <a:ext cx="400320" cy="66168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1A0AFD71-97FE-45A4-8D6D-F6329F0264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2542" y="808945"/>
                  <a:ext cx="41796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00E031C-7E27-4A6D-B366-3BE76D4AA4EE}"/>
                    </a:ext>
                  </a:extLst>
                </p14:cNvPr>
                <p14:cNvContentPartPr/>
                <p14:nvPr/>
              </p14:nvContentPartPr>
              <p14:xfrm>
                <a:off x="1283222" y="1035385"/>
                <a:ext cx="20160" cy="15336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00E031C-7E27-4A6D-B366-3BE76D4AA4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4582" y="1026385"/>
                  <a:ext cx="37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67BAA96-45E2-4929-893D-D93B97601FC4}"/>
                    </a:ext>
                  </a:extLst>
                </p14:cNvPr>
                <p14:cNvContentPartPr/>
                <p14:nvPr/>
              </p14:nvContentPartPr>
              <p14:xfrm>
                <a:off x="1201502" y="1137625"/>
                <a:ext cx="185760" cy="169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67BAA96-45E2-4929-893D-D93B97601F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2862" y="1128625"/>
                  <a:ext cx="20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820C18C-63C8-4B21-B9A4-01D69F00ADA0}"/>
                    </a:ext>
                  </a:extLst>
                </p14:cNvPr>
                <p14:cNvContentPartPr/>
                <p14:nvPr/>
              </p14:nvContentPartPr>
              <p14:xfrm>
                <a:off x="1302302" y="1397185"/>
                <a:ext cx="99360" cy="1533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820C18C-63C8-4B21-B9A4-01D69F00AD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662" y="1388185"/>
                  <a:ext cx="117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11228E0-39F9-41B5-A4EC-C95DCB2854C5}"/>
                    </a:ext>
                  </a:extLst>
                </p14:cNvPr>
                <p14:cNvContentPartPr/>
                <p14:nvPr/>
              </p14:nvContentPartPr>
              <p14:xfrm>
                <a:off x="1515422" y="1419505"/>
                <a:ext cx="228960" cy="1490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11228E0-39F9-41B5-A4EC-C95DCB2854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6422" y="1410505"/>
                  <a:ext cx="246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F7614B4-C6F4-4088-B434-25F3B99F01B9}"/>
                    </a:ext>
                  </a:extLst>
                </p14:cNvPr>
                <p14:cNvContentPartPr/>
                <p14:nvPr/>
              </p14:nvContentPartPr>
              <p14:xfrm>
                <a:off x="1827902" y="1392145"/>
                <a:ext cx="181440" cy="1771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F7614B4-C6F4-4088-B434-25F3B99F01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8902" y="1383505"/>
                  <a:ext cx="199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FDE1757-9372-4C8C-B1E6-2C770F61D631}"/>
                    </a:ext>
                  </a:extLst>
                </p14:cNvPr>
                <p14:cNvContentPartPr/>
                <p14:nvPr/>
              </p14:nvContentPartPr>
              <p14:xfrm>
                <a:off x="988382" y="781585"/>
                <a:ext cx="1652760" cy="288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FDE1757-9372-4C8C-B1E6-2C770F61D6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9742" y="772585"/>
                  <a:ext cx="1670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FA81385-9A1B-42F7-9FB2-E7CF03623D9F}"/>
                    </a:ext>
                  </a:extLst>
                </p14:cNvPr>
                <p14:cNvContentPartPr/>
                <p14:nvPr/>
              </p14:nvContentPartPr>
              <p14:xfrm>
                <a:off x="2628542" y="632545"/>
                <a:ext cx="50760" cy="33444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FA81385-9A1B-42F7-9FB2-E7CF03623D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19542" y="623545"/>
                  <a:ext cx="684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773FF08-52F4-4611-8B4C-D19403678B54}"/>
                    </a:ext>
                  </a:extLst>
                </p14:cNvPr>
                <p14:cNvContentPartPr/>
                <p14:nvPr/>
              </p14:nvContentPartPr>
              <p14:xfrm>
                <a:off x="2611262" y="628945"/>
                <a:ext cx="301320" cy="3934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773FF08-52F4-4611-8B4C-D19403678B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622" y="619945"/>
                  <a:ext cx="3189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094D586-19E4-445F-9EC0-BDD7DBB02219}"/>
                    </a:ext>
                  </a:extLst>
                </p14:cNvPr>
                <p14:cNvContentPartPr/>
                <p14:nvPr/>
              </p14:nvContentPartPr>
              <p14:xfrm>
                <a:off x="2877302" y="631825"/>
                <a:ext cx="52920" cy="3319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094D586-19E4-445F-9EC0-BDD7DBB022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8302" y="623185"/>
                  <a:ext cx="705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83A82D2-7857-44D4-B478-0B63BAB44976}"/>
                    </a:ext>
                  </a:extLst>
                </p14:cNvPr>
                <p14:cNvContentPartPr/>
                <p14:nvPr/>
              </p14:nvContentPartPr>
              <p14:xfrm>
                <a:off x="2902142" y="804265"/>
                <a:ext cx="857160" cy="388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83A82D2-7857-44D4-B478-0B63BAB449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3502" y="795265"/>
                  <a:ext cx="874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8C4578C-6C97-4759-AF97-D39749280748}"/>
                    </a:ext>
                  </a:extLst>
                </p14:cNvPr>
                <p14:cNvContentPartPr/>
                <p14:nvPr/>
              </p14:nvContentPartPr>
              <p14:xfrm>
                <a:off x="1024382" y="1493665"/>
                <a:ext cx="2413080" cy="5457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8C4578C-6C97-4759-AF97-D397492807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5382" y="1484665"/>
                  <a:ext cx="24307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15AEA25-BCFE-4934-805C-0A9641FCB793}"/>
                    </a:ext>
                  </a:extLst>
                </p14:cNvPr>
                <p14:cNvContentPartPr/>
                <p14:nvPr/>
              </p14:nvContentPartPr>
              <p14:xfrm>
                <a:off x="3538622" y="815065"/>
                <a:ext cx="454320" cy="11732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15AEA25-BCFE-4934-805C-0A9641FCB7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9982" y="806425"/>
                  <a:ext cx="471960" cy="11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ABE1EBA-F4DD-4CF5-B3BD-C4AE002FAD41}"/>
                    </a:ext>
                  </a:extLst>
                </p14:cNvPr>
                <p14:cNvContentPartPr/>
                <p14:nvPr/>
              </p14:nvContentPartPr>
              <p14:xfrm>
                <a:off x="3312542" y="2024665"/>
                <a:ext cx="491040" cy="388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ABE1EBA-F4DD-4CF5-B3BD-C4AE002FAD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03902" y="2016025"/>
                  <a:ext cx="508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73384F6-AE74-4E22-8945-FB348F9227CE}"/>
                    </a:ext>
                  </a:extLst>
                </p14:cNvPr>
                <p14:cNvContentPartPr/>
                <p14:nvPr/>
              </p14:nvContentPartPr>
              <p14:xfrm>
                <a:off x="3667502" y="803545"/>
                <a:ext cx="1388880" cy="14544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73384F6-AE74-4E22-8945-FB348F9227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58502" y="794905"/>
                  <a:ext cx="1406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EDE8DC0-FF55-457F-81F5-2ED36B1C3E38}"/>
                    </a:ext>
                  </a:extLst>
                </p14:cNvPr>
                <p14:cNvContentPartPr/>
                <p14:nvPr/>
              </p14:nvContentPartPr>
              <p14:xfrm>
                <a:off x="4744622" y="982465"/>
                <a:ext cx="532440" cy="435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EDE8DC0-FF55-457F-81F5-2ED36B1C3E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5622" y="973465"/>
                  <a:ext cx="550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E7C1F55-EE1C-413B-A3FD-AB7E1EECFC78}"/>
                    </a:ext>
                  </a:extLst>
                </p14:cNvPr>
                <p14:cNvContentPartPr/>
                <p14:nvPr/>
              </p14:nvContentPartPr>
              <p14:xfrm>
                <a:off x="4876382" y="1024225"/>
                <a:ext cx="348120" cy="2703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E7C1F55-EE1C-413B-A3FD-AB7E1EECFC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67742" y="1015585"/>
                  <a:ext cx="365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BEA6338-DC46-49D9-8E36-C072E204AD5B}"/>
                    </a:ext>
                  </a:extLst>
                </p14:cNvPr>
                <p14:cNvContentPartPr/>
                <p14:nvPr/>
              </p14:nvContentPartPr>
              <p14:xfrm>
                <a:off x="4981142" y="781225"/>
                <a:ext cx="1138320" cy="266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BEA6338-DC46-49D9-8E36-C072E204AD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2142" y="772585"/>
                  <a:ext cx="1155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5D37C6B-E28A-427D-9C78-3A6B4E08E820}"/>
                    </a:ext>
                  </a:extLst>
                </p14:cNvPr>
                <p14:cNvContentPartPr/>
                <p14:nvPr/>
              </p14:nvContentPartPr>
              <p14:xfrm>
                <a:off x="5037302" y="1334185"/>
                <a:ext cx="89640" cy="6649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5D37C6B-E28A-427D-9C78-3A6B4E08E8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28302" y="1325545"/>
                  <a:ext cx="10728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9FF7DD43-FB4C-4ED1-86A7-E24C8B430E70}"/>
                    </a:ext>
                  </a:extLst>
                </p14:cNvPr>
                <p14:cNvContentPartPr/>
                <p14:nvPr/>
              </p14:nvContentPartPr>
              <p14:xfrm>
                <a:off x="3854702" y="1995865"/>
                <a:ext cx="1270800" cy="61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9FF7DD43-FB4C-4ED1-86A7-E24C8B430E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45702" y="1986865"/>
                  <a:ext cx="1288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78E1A94-672A-4007-A6DC-6D6BA900E0EB}"/>
                    </a:ext>
                  </a:extLst>
                </p14:cNvPr>
                <p14:cNvContentPartPr/>
                <p14:nvPr/>
              </p14:nvContentPartPr>
              <p14:xfrm>
                <a:off x="2931302" y="1470985"/>
                <a:ext cx="12600" cy="2235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78E1A94-672A-4007-A6DC-6D6BA900E0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22662" y="1462345"/>
                  <a:ext cx="30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660CE54-2A59-42DF-8EA8-8DD98A29BFFC}"/>
                    </a:ext>
                  </a:extLst>
                </p14:cNvPr>
                <p14:cNvContentPartPr/>
                <p14:nvPr/>
              </p14:nvContentPartPr>
              <p14:xfrm>
                <a:off x="2989262" y="1533985"/>
                <a:ext cx="169920" cy="17316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660CE54-2A59-42DF-8EA8-8DD98A29BF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80622" y="1524985"/>
                  <a:ext cx="187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CC49959-0957-42E7-BAC9-25A39BA77709}"/>
                    </a:ext>
                  </a:extLst>
                </p14:cNvPr>
                <p14:cNvContentPartPr/>
                <p14:nvPr/>
              </p14:nvContentPartPr>
              <p14:xfrm>
                <a:off x="3097622" y="1532185"/>
                <a:ext cx="375120" cy="1814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CC49959-0957-42E7-BAC9-25A39BA777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88982" y="1523545"/>
                  <a:ext cx="392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3C542C7-755E-41D6-B5DB-9644334E5381}"/>
                    </a:ext>
                  </a:extLst>
                </p14:cNvPr>
                <p14:cNvContentPartPr/>
                <p14:nvPr/>
              </p14:nvContentPartPr>
              <p14:xfrm>
                <a:off x="5920742" y="766465"/>
                <a:ext cx="322560" cy="12006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3C542C7-755E-41D6-B5DB-9644334E53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1742" y="757825"/>
                  <a:ext cx="340200" cy="12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A91E4BB-FC53-4E9F-9D60-D9BB9E7D8300}"/>
                    </a:ext>
                  </a:extLst>
                </p14:cNvPr>
                <p14:cNvContentPartPr/>
                <p14:nvPr/>
              </p14:nvContentPartPr>
              <p14:xfrm>
                <a:off x="5118662" y="1997665"/>
                <a:ext cx="1013400" cy="183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A91E4BB-FC53-4E9F-9D60-D9BB9E7D83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10022" y="1989025"/>
                  <a:ext cx="1031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CE321B1-2B6F-4AA0-BDC0-0EC8EA7BC754}"/>
                    </a:ext>
                  </a:extLst>
                </p14:cNvPr>
                <p14:cNvContentPartPr/>
                <p14:nvPr/>
              </p14:nvContentPartPr>
              <p14:xfrm>
                <a:off x="6392342" y="1143745"/>
                <a:ext cx="207720" cy="2797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CE321B1-2B6F-4AA0-BDC0-0EC8EA7BC7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83342" y="1134745"/>
                  <a:ext cx="225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699830A-AD38-4D4A-8682-EC0F9FE9C17F}"/>
                    </a:ext>
                  </a:extLst>
                </p14:cNvPr>
                <p14:cNvContentPartPr/>
                <p14:nvPr/>
              </p14:nvContentPartPr>
              <p14:xfrm>
                <a:off x="6669542" y="1368745"/>
                <a:ext cx="169200" cy="1206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699830A-AD38-4D4A-8682-EC0F9FE9C1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60902" y="1359745"/>
                  <a:ext cx="186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7DBCB37-4A31-4B0C-9487-D967A02762ED}"/>
                    </a:ext>
                  </a:extLst>
                </p14:cNvPr>
                <p14:cNvContentPartPr/>
                <p14:nvPr/>
              </p14:nvContentPartPr>
              <p14:xfrm>
                <a:off x="6992462" y="1307185"/>
                <a:ext cx="165600" cy="342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7DBCB37-4A31-4B0C-9487-D967A02762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83462" y="1298545"/>
                  <a:ext cx="183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180D3FE-E4AB-4EB9-A80D-E69F2BB0CB11}"/>
                    </a:ext>
                  </a:extLst>
                </p14:cNvPr>
                <p14:cNvContentPartPr/>
                <p14:nvPr/>
              </p14:nvContentPartPr>
              <p14:xfrm>
                <a:off x="7003982" y="1389985"/>
                <a:ext cx="129960" cy="144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180D3FE-E4AB-4EB9-A80D-E69F2BB0CB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4982" y="1381345"/>
                  <a:ext cx="147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71C4CEE-BCE5-43CF-B222-F2849413DD10}"/>
                    </a:ext>
                  </a:extLst>
                </p14:cNvPr>
                <p14:cNvContentPartPr/>
                <p14:nvPr/>
              </p14:nvContentPartPr>
              <p14:xfrm>
                <a:off x="7417262" y="1255705"/>
                <a:ext cx="60480" cy="1411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71C4CEE-BCE5-43CF-B222-F2849413DD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08622" y="1247065"/>
                  <a:ext cx="78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DC03D86-32DF-4E36-95C4-2F7484216BBD}"/>
                    </a:ext>
                  </a:extLst>
                </p14:cNvPr>
                <p14:cNvContentPartPr/>
                <p14:nvPr/>
              </p14:nvContentPartPr>
              <p14:xfrm>
                <a:off x="7582142" y="1267585"/>
                <a:ext cx="163800" cy="15984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DC03D86-32DF-4E36-95C4-2F7484216B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73502" y="1258945"/>
                  <a:ext cx="181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C04A63E3-D8A1-4027-97DD-C106B31C2512}"/>
                    </a:ext>
                  </a:extLst>
                </p14:cNvPr>
                <p14:cNvContentPartPr/>
                <p14:nvPr/>
              </p14:nvContentPartPr>
              <p14:xfrm>
                <a:off x="7815062" y="1209265"/>
                <a:ext cx="545760" cy="2170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C04A63E3-D8A1-4027-97DD-C106B31C25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6062" y="1200625"/>
                  <a:ext cx="5634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D6C199C6-9C67-40E2-96BA-CEB89FA659AA}"/>
              </a:ext>
            </a:extLst>
          </p:cNvPr>
          <p:cNvGrpSpPr/>
          <p:nvPr/>
        </p:nvGrpSpPr>
        <p:grpSpPr>
          <a:xfrm>
            <a:off x="558182" y="2441905"/>
            <a:ext cx="858240" cy="264600"/>
            <a:chOff x="558182" y="2441905"/>
            <a:chExt cx="85824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5BF5B2D-EF8B-4753-ABA7-493A8531D7EA}"/>
                    </a:ext>
                  </a:extLst>
                </p14:cNvPr>
                <p14:cNvContentPartPr/>
                <p14:nvPr/>
              </p14:nvContentPartPr>
              <p14:xfrm>
                <a:off x="558182" y="2501305"/>
                <a:ext cx="216720" cy="20520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5BF5B2D-EF8B-4753-ABA7-493A8531D7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9182" y="2492665"/>
                  <a:ext cx="234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9932BE0-5C81-4199-A9CB-EFCD74D7EEA7}"/>
                    </a:ext>
                  </a:extLst>
                </p14:cNvPr>
                <p14:cNvContentPartPr/>
                <p14:nvPr/>
              </p14:nvContentPartPr>
              <p14:xfrm>
                <a:off x="829262" y="2540905"/>
                <a:ext cx="155520" cy="1638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9932BE0-5C81-4199-A9CB-EFCD74D7EE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0622" y="2532265"/>
                  <a:ext cx="173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8610DD5-D688-4450-B8C9-6B288A376338}"/>
                    </a:ext>
                  </a:extLst>
                </p14:cNvPr>
                <p14:cNvContentPartPr/>
                <p14:nvPr/>
              </p14:nvContentPartPr>
              <p14:xfrm>
                <a:off x="1075862" y="2515705"/>
                <a:ext cx="95400" cy="1850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8610DD5-D688-4450-B8C9-6B288A3763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7222" y="2506705"/>
                  <a:ext cx="113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4143085-5D31-49CE-9425-0612131F7E04}"/>
                    </a:ext>
                  </a:extLst>
                </p14:cNvPr>
                <p14:cNvContentPartPr/>
                <p14:nvPr/>
              </p14:nvContentPartPr>
              <p14:xfrm>
                <a:off x="989102" y="2441905"/>
                <a:ext cx="183960" cy="939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4143085-5D31-49CE-9425-0612131F7E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0102" y="2432905"/>
                  <a:ext cx="201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28A811E-89BB-4AE3-B727-DD16AEF819ED}"/>
                    </a:ext>
                  </a:extLst>
                </p14:cNvPr>
                <p14:cNvContentPartPr/>
                <p14:nvPr/>
              </p14:nvContentPartPr>
              <p14:xfrm>
                <a:off x="1363862" y="2601385"/>
                <a:ext cx="52560" cy="752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28A811E-89BB-4AE3-B727-DD16AEF819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55222" y="2592745"/>
                  <a:ext cx="7020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E101609A-B06F-4E37-B590-356E37630BB6}"/>
              </a:ext>
            </a:extLst>
          </p:cNvPr>
          <p:cNvGrpSpPr/>
          <p:nvPr/>
        </p:nvGrpSpPr>
        <p:grpSpPr>
          <a:xfrm>
            <a:off x="1849142" y="2453785"/>
            <a:ext cx="471960" cy="252360"/>
            <a:chOff x="1849142" y="2453785"/>
            <a:chExt cx="47196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9DB4A86-AD8D-45A5-AC27-E8B0F7AFA196}"/>
                    </a:ext>
                  </a:extLst>
                </p14:cNvPr>
                <p14:cNvContentPartPr/>
                <p14:nvPr/>
              </p14:nvContentPartPr>
              <p14:xfrm>
                <a:off x="1946702" y="2494105"/>
                <a:ext cx="76680" cy="14364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9DB4A86-AD8D-45A5-AC27-E8B0F7AFA19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37702" y="2485105"/>
                  <a:ext cx="94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D0C8F24-0A7C-49B8-B850-FCDB259E0E15}"/>
                    </a:ext>
                  </a:extLst>
                </p14:cNvPr>
                <p14:cNvContentPartPr/>
                <p14:nvPr/>
              </p14:nvContentPartPr>
              <p14:xfrm>
                <a:off x="1849142" y="2453785"/>
                <a:ext cx="272520" cy="2361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D0C8F24-0A7C-49B8-B850-FCDB259E0E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40142" y="2444785"/>
                  <a:ext cx="290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C85DD93-7C0B-4C93-8266-F681805142F8}"/>
                    </a:ext>
                  </a:extLst>
                </p14:cNvPr>
                <p14:cNvContentPartPr/>
                <p14:nvPr/>
              </p14:nvContentPartPr>
              <p14:xfrm>
                <a:off x="2247302" y="2555305"/>
                <a:ext cx="73800" cy="1508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C85DD93-7C0B-4C93-8266-F681805142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38662" y="2546665"/>
                  <a:ext cx="914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64F72664-A880-40B0-8884-79940AEA8DB7}"/>
              </a:ext>
            </a:extLst>
          </p:cNvPr>
          <p:cNvGrpSpPr/>
          <p:nvPr/>
        </p:nvGrpSpPr>
        <p:grpSpPr>
          <a:xfrm>
            <a:off x="2846342" y="2500225"/>
            <a:ext cx="730440" cy="264240"/>
            <a:chOff x="2846342" y="2500225"/>
            <a:chExt cx="73044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4A62738-F7E9-4AAF-8FA4-3643ADE234DD}"/>
                    </a:ext>
                  </a:extLst>
                </p14:cNvPr>
                <p14:cNvContentPartPr/>
                <p14:nvPr/>
              </p14:nvContentPartPr>
              <p14:xfrm>
                <a:off x="2846342" y="2551705"/>
                <a:ext cx="162000" cy="17136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4A62738-F7E9-4AAF-8FA4-3643ADE234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37342" y="2543065"/>
                  <a:ext cx="179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5CA702B-66FC-4A18-9665-03E63AEE1658}"/>
                    </a:ext>
                  </a:extLst>
                </p14:cNvPr>
                <p14:cNvContentPartPr/>
                <p14:nvPr/>
              </p14:nvContentPartPr>
              <p14:xfrm>
                <a:off x="3070622" y="2500225"/>
                <a:ext cx="290520" cy="19188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5CA702B-66FC-4A18-9665-03E63AEE16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61982" y="2491585"/>
                  <a:ext cx="308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60522A4-2EC6-4BA6-B52F-40AFE7BDD109}"/>
                    </a:ext>
                  </a:extLst>
                </p14:cNvPr>
                <p14:cNvContentPartPr/>
                <p14:nvPr/>
              </p14:nvContentPartPr>
              <p14:xfrm>
                <a:off x="3549782" y="2601385"/>
                <a:ext cx="27000" cy="1630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60522A4-2EC6-4BA6-B52F-40AFE7BDD1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41142" y="2592745"/>
                  <a:ext cx="4464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6624E068-8510-4774-A113-3DC8843FC7BE}"/>
              </a:ext>
            </a:extLst>
          </p:cNvPr>
          <p:cNvGrpSpPr/>
          <p:nvPr/>
        </p:nvGrpSpPr>
        <p:grpSpPr>
          <a:xfrm>
            <a:off x="3989702" y="2444065"/>
            <a:ext cx="1840320" cy="304560"/>
            <a:chOff x="3989702" y="2444065"/>
            <a:chExt cx="18403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51722BA-77DD-4BF0-8AC1-F13D57A4F327}"/>
                    </a:ext>
                  </a:extLst>
                </p14:cNvPr>
                <p14:cNvContentPartPr/>
                <p14:nvPr/>
              </p14:nvContentPartPr>
              <p14:xfrm>
                <a:off x="4099142" y="2525065"/>
                <a:ext cx="43200" cy="13212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51722BA-77DD-4BF0-8AC1-F13D57A4F3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90142" y="2516065"/>
                  <a:ext cx="60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F27CF49-6CAE-48AE-840D-088712A04804}"/>
                    </a:ext>
                  </a:extLst>
                </p14:cNvPr>
                <p14:cNvContentPartPr/>
                <p14:nvPr/>
              </p14:nvContentPartPr>
              <p14:xfrm>
                <a:off x="3989702" y="2465305"/>
                <a:ext cx="319680" cy="2167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F27CF49-6CAE-48AE-840D-088712A048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81062" y="2456305"/>
                  <a:ext cx="33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37CD729C-A570-4D3E-8D19-62BBC763D63C}"/>
                    </a:ext>
                  </a:extLst>
                </p14:cNvPr>
                <p14:cNvContentPartPr/>
                <p14:nvPr/>
              </p14:nvContentPartPr>
              <p14:xfrm>
                <a:off x="4421342" y="2603545"/>
                <a:ext cx="180360" cy="1450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37CD729C-A570-4D3E-8D19-62BBC763D63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12342" y="2594545"/>
                  <a:ext cx="198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CA13F84-9353-4626-8D47-40B9D9C387E7}"/>
                    </a:ext>
                  </a:extLst>
                </p14:cNvPr>
                <p14:cNvContentPartPr/>
                <p14:nvPr/>
              </p14:nvContentPartPr>
              <p14:xfrm>
                <a:off x="4897622" y="2504905"/>
                <a:ext cx="250560" cy="21168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CA13F84-9353-4626-8D47-40B9D9C387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88622" y="2495905"/>
                  <a:ext cx="268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2B1FBD1-9BD8-4EC8-BB9E-48DDDCACD52A}"/>
                    </a:ext>
                  </a:extLst>
                </p14:cNvPr>
                <p14:cNvContentPartPr/>
                <p14:nvPr/>
              </p14:nvContentPartPr>
              <p14:xfrm>
                <a:off x="5248982" y="2471425"/>
                <a:ext cx="115200" cy="1900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2B1FBD1-9BD8-4EC8-BB9E-48DDDCACD5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40342" y="2462785"/>
                  <a:ext cx="132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2CAE472-0FAA-495C-A6BF-DDF6CEBDFC34}"/>
                    </a:ext>
                  </a:extLst>
                </p14:cNvPr>
                <p14:cNvContentPartPr/>
                <p14:nvPr/>
              </p14:nvContentPartPr>
              <p14:xfrm>
                <a:off x="5196062" y="2480425"/>
                <a:ext cx="282600" cy="4752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2CAE472-0FAA-495C-A6BF-DDF6CEBDFC3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87062" y="2471785"/>
                  <a:ext cx="300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CB90CE9-8BF6-4E4C-A2C3-BAB6641B3F2E}"/>
                    </a:ext>
                  </a:extLst>
                </p14:cNvPr>
                <p14:cNvContentPartPr/>
                <p14:nvPr/>
              </p14:nvContentPartPr>
              <p14:xfrm>
                <a:off x="5264822" y="2580145"/>
                <a:ext cx="233280" cy="324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CB90CE9-8BF6-4E4C-A2C3-BAB6641B3F2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56182" y="2571145"/>
                  <a:ext cx="250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AE970EE-A490-4A3E-B9DC-D6AF67775947}"/>
                    </a:ext>
                  </a:extLst>
                </p14:cNvPr>
                <p14:cNvContentPartPr/>
                <p14:nvPr/>
              </p14:nvContentPartPr>
              <p14:xfrm>
                <a:off x="5637062" y="2484385"/>
                <a:ext cx="33840" cy="1677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AE970EE-A490-4A3E-B9DC-D6AF677759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28062" y="2475385"/>
                  <a:ext cx="51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3A40E406-9EFF-47D8-9268-F0D971EE48F7}"/>
                    </a:ext>
                  </a:extLst>
                </p14:cNvPr>
                <p14:cNvContentPartPr/>
                <p14:nvPr/>
              </p14:nvContentPartPr>
              <p14:xfrm>
                <a:off x="5526542" y="2444065"/>
                <a:ext cx="303480" cy="1472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3A40E406-9EFF-47D8-9268-F0D971EE48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17902" y="2435425"/>
                  <a:ext cx="3211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C3F39524-BF93-4C87-9A75-77E07E5F2A50}"/>
              </a:ext>
            </a:extLst>
          </p:cNvPr>
          <p:cNvGrpSpPr/>
          <p:nvPr/>
        </p:nvGrpSpPr>
        <p:grpSpPr>
          <a:xfrm>
            <a:off x="530822" y="5408665"/>
            <a:ext cx="531000" cy="208080"/>
            <a:chOff x="530822" y="5408665"/>
            <a:chExt cx="53100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F3DD7E1-38DB-437E-A13B-1CE70C2113F6}"/>
                    </a:ext>
                  </a:extLst>
                </p14:cNvPr>
                <p14:cNvContentPartPr/>
                <p14:nvPr/>
              </p14:nvContentPartPr>
              <p14:xfrm>
                <a:off x="530822" y="5408665"/>
                <a:ext cx="177480" cy="1760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F3DD7E1-38DB-437E-A13B-1CE70C2113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1822" y="5399665"/>
                  <a:ext cx="195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D60D9D9-8755-41B0-ACDC-AA01499CF7B7}"/>
                    </a:ext>
                  </a:extLst>
                </p14:cNvPr>
                <p14:cNvContentPartPr/>
                <p14:nvPr/>
              </p14:nvContentPartPr>
              <p14:xfrm>
                <a:off x="856982" y="5442145"/>
                <a:ext cx="204840" cy="17460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D60D9D9-8755-41B0-ACDC-AA01499CF7B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8342" y="5433505"/>
                  <a:ext cx="22248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F3464031-1C14-409F-98A1-0CCC997FB738}"/>
                  </a:ext>
                </a:extLst>
              </p14:cNvPr>
              <p14:cNvContentPartPr/>
              <p14:nvPr/>
            </p14:nvContentPartPr>
            <p14:xfrm>
              <a:off x="165062" y="5543305"/>
              <a:ext cx="205560" cy="24480"/>
            </p14:xfrm>
          </p:contentPart>
        </mc:Choice>
        <mc:Fallback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F3464031-1C14-409F-98A1-0CCC997FB73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56422" y="5534305"/>
                <a:ext cx="223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o 130">
            <a:extLst>
              <a:ext uri="{FF2B5EF4-FFF2-40B4-BE49-F238E27FC236}">
                <a16:creationId xmlns:a16="http://schemas.microsoft.com/office/drawing/2014/main" id="{F15BAC8A-B3CF-4B6B-A616-0F3B3609FAB0}"/>
              </a:ext>
            </a:extLst>
          </p:cNvPr>
          <p:cNvGrpSpPr/>
          <p:nvPr/>
        </p:nvGrpSpPr>
        <p:grpSpPr>
          <a:xfrm>
            <a:off x="1355942" y="5315065"/>
            <a:ext cx="1053720" cy="258840"/>
            <a:chOff x="1355942" y="5315065"/>
            <a:chExt cx="105372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395F02F2-A76B-444F-A04E-B37163FADE8A}"/>
                    </a:ext>
                  </a:extLst>
                </p14:cNvPr>
                <p14:cNvContentPartPr/>
                <p14:nvPr/>
              </p14:nvContentPartPr>
              <p14:xfrm>
                <a:off x="1355942" y="5543305"/>
                <a:ext cx="171360" cy="129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395F02F2-A76B-444F-A04E-B37163FADE8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47302" y="5534305"/>
                  <a:ext cx="189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EBA07AE-8720-420F-A85F-C00F848D43EC}"/>
                    </a:ext>
                  </a:extLst>
                </p14:cNvPr>
                <p14:cNvContentPartPr/>
                <p14:nvPr/>
              </p14:nvContentPartPr>
              <p14:xfrm>
                <a:off x="1824302" y="5473105"/>
                <a:ext cx="194400" cy="10080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EBA07AE-8720-420F-A85F-C00F848D43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15302" y="5464105"/>
                  <a:ext cx="212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B6670DF-97A9-405C-B633-8329348524BB}"/>
                    </a:ext>
                  </a:extLst>
                </p14:cNvPr>
                <p14:cNvContentPartPr/>
                <p14:nvPr/>
              </p14:nvContentPartPr>
              <p14:xfrm>
                <a:off x="2064422" y="5315065"/>
                <a:ext cx="41040" cy="12168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B6670DF-97A9-405C-B633-8329348524B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55422" y="5306065"/>
                  <a:ext cx="58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23B5482-0953-4E6B-A3AA-BD0827A0A30D}"/>
                    </a:ext>
                  </a:extLst>
                </p14:cNvPr>
                <p14:cNvContentPartPr/>
                <p14:nvPr/>
              </p14:nvContentPartPr>
              <p14:xfrm>
                <a:off x="2186102" y="5383465"/>
                <a:ext cx="163080" cy="16776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23B5482-0953-4E6B-A3AA-BD0827A0A3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77462" y="5374825"/>
                  <a:ext cx="180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FA0A5A16-A1A0-4641-95B7-BE5100D4F0AB}"/>
                    </a:ext>
                  </a:extLst>
                </p14:cNvPr>
                <p14:cNvContentPartPr/>
                <p14:nvPr/>
              </p14:nvContentPartPr>
              <p14:xfrm>
                <a:off x="2295902" y="5501905"/>
                <a:ext cx="113760" cy="306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FA0A5A16-A1A0-4641-95B7-BE5100D4F0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86902" y="5493265"/>
                  <a:ext cx="13140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DA0C7F33-4D15-41BB-9403-21E2D62771F6}"/>
                  </a:ext>
                </a:extLst>
              </p14:cNvPr>
              <p14:cNvContentPartPr/>
              <p14:nvPr/>
            </p14:nvContentPartPr>
            <p14:xfrm>
              <a:off x="2287982" y="2986225"/>
              <a:ext cx="86760" cy="60120"/>
            </p14:xfrm>
          </p:contentPart>
        </mc:Choice>
        <mc:Fallback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DA0C7F33-4D15-41BB-9403-21E2D62771F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78982" y="2977585"/>
                <a:ext cx="1044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upo 142">
            <a:extLst>
              <a:ext uri="{FF2B5EF4-FFF2-40B4-BE49-F238E27FC236}">
                <a16:creationId xmlns:a16="http://schemas.microsoft.com/office/drawing/2014/main" id="{1F33A769-39E8-49F7-8718-B584416504E6}"/>
              </a:ext>
            </a:extLst>
          </p:cNvPr>
          <p:cNvGrpSpPr/>
          <p:nvPr/>
        </p:nvGrpSpPr>
        <p:grpSpPr>
          <a:xfrm>
            <a:off x="2748782" y="5361145"/>
            <a:ext cx="165960" cy="182520"/>
            <a:chOff x="2748782" y="5361145"/>
            <a:chExt cx="16596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DB173024-D8F3-45E9-B2B0-C50EC1D151A4}"/>
                    </a:ext>
                  </a:extLst>
                </p14:cNvPr>
                <p14:cNvContentPartPr/>
                <p14:nvPr/>
              </p14:nvContentPartPr>
              <p14:xfrm>
                <a:off x="2815742" y="5361145"/>
                <a:ext cx="28800" cy="18252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DB173024-D8F3-45E9-B2B0-C50EC1D151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06742" y="5352145"/>
                  <a:ext cx="46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9DCEC26A-C6A5-458C-89F8-C668E8277121}"/>
                    </a:ext>
                  </a:extLst>
                </p14:cNvPr>
                <p14:cNvContentPartPr/>
                <p14:nvPr/>
              </p14:nvContentPartPr>
              <p14:xfrm>
                <a:off x="2748782" y="5486065"/>
                <a:ext cx="165960" cy="216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9DCEC26A-C6A5-458C-89F8-C668E82771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39782" y="5477425"/>
                  <a:ext cx="1836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525BA570-6528-46E1-844E-E8811B96BB83}"/>
              </a:ext>
            </a:extLst>
          </p:cNvPr>
          <p:cNvGrpSpPr/>
          <p:nvPr/>
        </p:nvGrpSpPr>
        <p:grpSpPr>
          <a:xfrm>
            <a:off x="3262862" y="5332705"/>
            <a:ext cx="997560" cy="396000"/>
            <a:chOff x="3262862" y="5332705"/>
            <a:chExt cx="99756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7F309FE0-14AD-4126-9FAB-EF14EB58F3B3}"/>
                    </a:ext>
                  </a:extLst>
                </p14:cNvPr>
                <p14:cNvContentPartPr/>
                <p14:nvPr/>
              </p14:nvContentPartPr>
              <p14:xfrm>
                <a:off x="3262862" y="5332705"/>
                <a:ext cx="231480" cy="27612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7F309FE0-14AD-4126-9FAB-EF14EB58F3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53862" y="5324065"/>
                  <a:ext cx="249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DA5158D8-30B0-4335-9FF7-0B6A6C02B619}"/>
                    </a:ext>
                  </a:extLst>
                </p14:cNvPr>
                <p14:cNvContentPartPr/>
                <p14:nvPr/>
              </p14:nvContentPartPr>
              <p14:xfrm>
                <a:off x="3653102" y="5517385"/>
                <a:ext cx="56880" cy="9468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DA5158D8-30B0-4335-9FF7-0B6A6C02B6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44462" y="5508385"/>
                  <a:ext cx="74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1C1C000-27B8-49CB-9FB3-FA93196632EB}"/>
                    </a:ext>
                  </a:extLst>
                </p14:cNvPr>
                <p14:cNvContentPartPr/>
                <p14:nvPr/>
              </p14:nvContentPartPr>
              <p14:xfrm>
                <a:off x="3566342" y="5475625"/>
                <a:ext cx="302400" cy="18396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1C1C000-27B8-49CB-9FB3-FA93196632E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57702" y="5466985"/>
                  <a:ext cx="320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4B586C1D-C3ED-4A91-A0B1-779480C42A2E}"/>
                    </a:ext>
                  </a:extLst>
                </p14:cNvPr>
                <p14:cNvContentPartPr/>
                <p14:nvPr/>
              </p14:nvContentPartPr>
              <p14:xfrm>
                <a:off x="4040462" y="5610625"/>
                <a:ext cx="28080" cy="11808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4B586C1D-C3ED-4A91-A0B1-779480C42A2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31822" y="5601625"/>
                  <a:ext cx="45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33B3E9CF-8F2F-4775-BDA1-B52143A2D6E3}"/>
                    </a:ext>
                  </a:extLst>
                </p14:cNvPr>
                <p14:cNvContentPartPr/>
                <p14:nvPr/>
              </p14:nvContentPartPr>
              <p14:xfrm>
                <a:off x="4237022" y="5590105"/>
                <a:ext cx="23400" cy="2628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33B3E9CF-8F2F-4775-BDA1-B52143A2D6E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28022" y="5581105"/>
                  <a:ext cx="4104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8C65E696-2437-421E-B0E7-D72BFE4274FA}"/>
                  </a:ext>
                </a:extLst>
              </p14:cNvPr>
              <p14:cNvContentPartPr/>
              <p14:nvPr/>
            </p14:nvContentPartPr>
            <p14:xfrm>
              <a:off x="4621862" y="5334865"/>
              <a:ext cx="379440" cy="25740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8C65E696-2437-421E-B0E7-D72BFE4274F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13222" y="5325865"/>
                <a:ext cx="3970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3B396A51-2EAE-4EE9-BA5F-14519BA97582}"/>
                  </a:ext>
                </a:extLst>
              </p14:cNvPr>
              <p14:cNvContentPartPr/>
              <p14:nvPr/>
            </p14:nvContentPartPr>
            <p14:xfrm>
              <a:off x="4548422" y="5261065"/>
              <a:ext cx="151200" cy="394560"/>
            </p14:xfrm>
          </p:contentPart>
        </mc:Choice>
        <mc:Fallback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3B396A51-2EAE-4EE9-BA5F-14519BA9758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539422" y="5252425"/>
                <a:ext cx="168840" cy="41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upo 175">
            <a:extLst>
              <a:ext uri="{FF2B5EF4-FFF2-40B4-BE49-F238E27FC236}">
                <a16:creationId xmlns:a16="http://schemas.microsoft.com/office/drawing/2014/main" id="{1CB91A75-72D7-4F69-8C24-0C25A50B777A}"/>
              </a:ext>
            </a:extLst>
          </p:cNvPr>
          <p:cNvGrpSpPr/>
          <p:nvPr/>
        </p:nvGrpSpPr>
        <p:grpSpPr>
          <a:xfrm>
            <a:off x="5343662" y="5229025"/>
            <a:ext cx="6518880" cy="500760"/>
            <a:chOff x="5343662" y="5229025"/>
            <a:chExt cx="651888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FC87DEFF-3E17-407E-976B-94087BCB52E8}"/>
                    </a:ext>
                  </a:extLst>
                </p14:cNvPr>
                <p14:cNvContentPartPr/>
                <p14:nvPr/>
              </p14:nvContentPartPr>
              <p14:xfrm>
                <a:off x="5469302" y="5410825"/>
                <a:ext cx="7560" cy="1785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C87DEFF-3E17-407E-976B-94087BCB52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60662" y="5401825"/>
                  <a:ext cx="25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A90E5D57-2D28-4B03-A31D-763B2EB7AF40}"/>
                    </a:ext>
                  </a:extLst>
                </p14:cNvPr>
                <p14:cNvContentPartPr/>
                <p14:nvPr/>
              </p14:nvContentPartPr>
              <p14:xfrm>
                <a:off x="5343662" y="5526745"/>
                <a:ext cx="235440" cy="208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A90E5D57-2D28-4B03-A31D-763B2EB7AF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35022" y="5517745"/>
                  <a:ext cx="253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EAA2373F-0F80-490C-8655-7E53BD51A17B}"/>
                    </a:ext>
                  </a:extLst>
                </p14:cNvPr>
                <p14:cNvContentPartPr/>
                <p14:nvPr/>
              </p14:nvContentPartPr>
              <p14:xfrm>
                <a:off x="5866022" y="5373385"/>
                <a:ext cx="201960" cy="17928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EAA2373F-0F80-490C-8655-7E53BD51A1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57382" y="5364385"/>
                  <a:ext cx="219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72628C06-3DC7-48D3-93B1-7455EA6A6ACC}"/>
                    </a:ext>
                  </a:extLst>
                </p14:cNvPr>
                <p14:cNvContentPartPr/>
                <p14:nvPr/>
              </p14:nvContentPartPr>
              <p14:xfrm>
                <a:off x="6183902" y="5376265"/>
                <a:ext cx="218520" cy="19260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72628C06-3DC7-48D3-93B1-7455EA6A6A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75262" y="5367265"/>
                  <a:ext cx="236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AEE3B4B4-21AF-493E-8504-A901BA818282}"/>
                    </a:ext>
                  </a:extLst>
                </p14:cNvPr>
                <p14:cNvContentPartPr/>
                <p14:nvPr/>
              </p14:nvContentPartPr>
              <p14:xfrm>
                <a:off x="6718502" y="5280505"/>
                <a:ext cx="244080" cy="34344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AEE3B4B4-21AF-493E-8504-A901BA81828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09502" y="5271505"/>
                  <a:ext cx="2617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EE7F3CBD-F349-4395-9464-D0B315ACFB49}"/>
                    </a:ext>
                  </a:extLst>
                </p14:cNvPr>
                <p14:cNvContentPartPr/>
                <p14:nvPr/>
              </p14:nvContentPartPr>
              <p14:xfrm>
                <a:off x="7302782" y="5449345"/>
                <a:ext cx="227520" cy="1764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EE7F3CBD-F349-4395-9464-D0B315ACFB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94142" y="5440345"/>
                  <a:ext cx="245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9E8FC9C-7A24-4296-8B06-6BC4F46B1EAD}"/>
                    </a:ext>
                  </a:extLst>
                </p14:cNvPr>
                <p14:cNvContentPartPr/>
                <p14:nvPr/>
              </p14:nvContentPartPr>
              <p14:xfrm>
                <a:off x="7321862" y="5584345"/>
                <a:ext cx="213840" cy="2592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9E8FC9C-7A24-4296-8B06-6BC4F46B1E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12862" y="5575705"/>
                  <a:ext cx="231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E2D8A3C8-3592-4041-816B-A10417327D21}"/>
                    </a:ext>
                  </a:extLst>
                </p14:cNvPr>
                <p14:cNvContentPartPr/>
                <p14:nvPr/>
              </p14:nvContentPartPr>
              <p14:xfrm>
                <a:off x="7751702" y="5432785"/>
                <a:ext cx="270000" cy="18900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E2D8A3C8-3592-4041-816B-A10417327D2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42702" y="5424145"/>
                  <a:ext cx="287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9D6C7351-00FB-4E86-BDB7-005435B38356}"/>
                    </a:ext>
                  </a:extLst>
                </p14:cNvPr>
                <p14:cNvContentPartPr/>
                <p14:nvPr/>
              </p14:nvContentPartPr>
              <p14:xfrm>
                <a:off x="8324822" y="5467705"/>
                <a:ext cx="245520" cy="3960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9D6C7351-00FB-4E86-BDB7-005435B383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16182" y="5459065"/>
                  <a:ext cx="263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22B27EF-E984-420F-B09B-70DB45B41709}"/>
                    </a:ext>
                  </a:extLst>
                </p14:cNvPr>
                <p14:cNvContentPartPr/>
                <p14:nvPr/>
              </p14:nvContentPartPr>
              <p14:xfrm>
                <a:off x="8545862" y="5383105"/>
                <a:ext cx="255960" cy="23400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22B27EF-E984-420F-B09B-70DB45B417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36862" y="5374105"/>
                  <a:ext cx="273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EEE99BA-01E0-483E-AC07-2F1D23025131}"/>
                    </a:ext>
                  </a:extLst>
                </p14:cNvPr>
                <p14:cNvContentPartPr/>
                <p14:nvPr/>
              </p14:nvContentPartPr>
              <p14:xfrm>
                <a:off x="9059222" y="5229025"/>
                <a:ext cx="313920" cy="3481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EEE99BA-01E0-483E-AC07-2F1D230251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50222" y="5220385"/>
                  <a:ext cx="331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DAE37B19-0B38-4853-AF17-1BEC51422ADF}"/>
                    </a:ext>
                  </a:extLst>
                </p14:cNvPr>
                <p14:cNvContentPartPr/>
                <p14:nvPr/>
              </p14:nvContentPartPr>
              <p14:xfrm>
                <a:off x="9491942" y="5482105"/>
                <a:ext cx="65520" cy="1245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DAE37B19-0B38-4853-AF17-1BEC51422A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83302" y="5473105"/>
                  <a:ext cx="83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F4A0D42E-D93D-4AD8-B2A2-78F58364AFE9}"/>
                    </a:ext>
                  </a:extLst>
                </p14:cNvPr>
                <p14:cNvContentPartPr/>
                <p14:nvPr/>
              </p14:nvContentPartPr>
              <p14:xfrm>
                <a:off x="9409502" y="5437825"/>
                <a:ext cx="298800" cy="19908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F4A0D42E-D93D-4AD8-B2A2-78F58364AF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00502" y="5429185"/>
                  <a:ext cx="316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4B46FC00-5346-4DCC-984F-37EF4F6F12F0}"/>
                    </a:ext>
                  </a:extLst>
                </p14:cNvPr>
                <p14:cNvContentPartPr/>
                <p14:nvPr/>
              </p14:nvContentPartPr>
              <p14:xfrm>
                <a:off x="9727382" y="5578945"/>
                <a:ext cx="134640" cy="15084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4B46FC00-5346-4DCC-984F-37EF4F6F12F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18382" y="5569945"/>
                  <a:ext cx="152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17E5C97-11ED-4041-8BDC-7126EDC69983}"/>
                    </a:ext>
                  </a:extLst>
                </p14:cNvPr>
                <p14:cNvContentPartPr/>
                <p14:nvPr/>
              </p14:nvContentPartPr>
              <p14:xfrm>
                <a:off x="10002422" y="5409025"/>
                <a:ext cx="219960" cy="1692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17E5C97-11ED-4041-8BDC-7126EDC699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93782" y="5400385"/>
                  <a:ext cx="237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1034F0D5-2D6E-4185-821F-928ABA1A7CA1}"/>
                    </a:ext>
                  </a:extLst>
                </p14:cNvPr>
                <p14:cNvContentPartPr/>
                <p14:nvPr/>
              </p14:nvContentPartPr>
              <p14:xfrm>
                <a:off x="10042742" y="5509465"/>
                <a:ext cx="154440" cy="4212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1034F0D5-2D6E-4185-821F-928ABA1A7C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33742" y="5500825"/>
                  <a:ext cx="172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DF4E3314-9646-4B28-A987-764A05F5B3EC}"/>
                    </a:ext>
                  </a:extLst>
                </p14:cNvPr>
                <p14:cNvContentPartPr/>
                <p14:nvPr/>
              </p14:nvContentPartPr>
              <p14:xfrm>
                <a:off x="10369982" y="5424865"/>
                <a:ext cx="113400" cy="11700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DF4E3314-9646-4B28-A987-764A05F5B3E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60982" y="5416225"/>
                  <a:ext cx="131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08F0BCB7-72A0-4E06-847C-D48A4B3DDB9D}"/>
                    </a:ext>
                  </a:extLst>
                </p14:cNvPr>
                <p14:cNvContentPartPr/>
                <p14:nvPr/>
              </p14:nvContentPartPr>
              <p14:xfrm>
                <a:off x="10579862" y="5235505"/>
                <a:ext cx="55800" cy="8532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08F0BCB7-72A0-4E06-847C-D48A4B3DDB9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70862" y="5226505"/>
                  <a:ext cx="73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1BD4796-D029-440B-9CFD-F477C60EF120}"/>
                    </a:ext>
                  </a:extLst>
                </p14:cNvPr>
                <p14:cNvContentPartPr/>
                <p14:nvPr/>
              </p14:nvContentPartPr>
              <p14:xfrm>
                <a:off x="10736462" y="5326585"/>
                <a:ext cx="159840" cy="23436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1BD4796-D029-440B-9CFD-F477C60EF12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727462" y="5317945"/>
                  <a:ext cx="177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FAEE6143-B8DA-4B8D-BC5D-9467F48EB7A5}"/>
                    </a:ext>
                  </a:extLst>
                </p14:cNvPr>
                <p14:cNvContentPartPr/>
                <p14:nvPr/>
              </p14:nvContentPartPr>
              <p14:xfrm>
                <a:off x="11007902" y="5380585"/>
                <a:ext cx="183960" cy="17316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FAEE6143-B8DA-4B8D-BC5D-9467F48EB7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98902" y="5371945"/>
                  <a:ext cx="201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48C41184-F80B-4225-BF79-32B7A2A057C4}"/>
                    </a:ext>
                  </a:extLst>
                </p14:cNvPr>
                <p14:cNvContentPartPr/>
                <p14:nvPr/>
              </p14:nvContentPartPr>
              <p14:xfrm>
                <a:off x="11236862" y="5409385"/>
                <a:ext cx="252000" cy="17100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48C41184-F80B-4225-BF79-32B7A2A057C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28222" y="5400745"/>
                  <a:ext cx="269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D8636C18-5FA5-4379-A868-61CBFC1135AA}"/>
                    </a:ext>
                  </a:extLst>
                </p14:cNvPr>
                <p14:cNvContentPartPr/>
                <p14:nvPr/>
              </p14:nvContentPartPr>
              <p14:xfrm>
                <a:off x="11663102" y="5272225"/>
                <a:ext cx="199440" cy="28296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D8636C18-5FA5-4379-A868-61CBFC1135A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654462" y="5263585"/>
                  <a:ext cx="21708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30D10804-CB2D-4938-A548-ED7309789D83}"/>
              </a:ext>
            </a:extLst>
          </p:cNvPr>
          <p:cNvGrpSpPr/>
          <p:nvPr/>
        </p:nvGrpSpPr>
        <p:grpSpPr>
          <a:xfrm>
            <a:off x="9259742" y="5874145"/>
            <a:ext cx="2562480" cy="166680"/>
            <a:chOff x="9259742" y="5874145"/>
            <a:chExt cx="256248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5D00C59-6998-4A0F-9F96-B08D754568CF}"/>
                    </a:ext>
                  </a:extLst>
                </p14:cNvPr>
                <p14:cNvContentPartPr/>
                <p14:nvPr/>
              </p14:nvContentPartPr>
              <p14:xfrm>
                <a:off x="9259742" y="5874145"/>
                <a:ext cx="2562480" cy="5040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5D00C59-6998-4A0F-9F96-B08D754568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51102" y="5865145"/>
                  <a:ext cx="2580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20A9B666-49D3-4968-9B77-C663FF29A2DB}"/>
                    </a:ext>
                  </a:extLst>
                </p14:cNvPr>
                <p14:cNvContentPartPr/>
                <p14:nvPr/>
              </p14:nvContentPartPr>
              <p14:xfrm>
                <a:off x="9390422" y="6005185"/>
                <a:ext cx="2327760" cy="3564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20A9B666-49D3-4968-9B77-C663FF29A2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81782" y="5996185"/>
                  <a:ext cx="23454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F982EC19-7613-4494-9A37-6D7B4294C072}"/>
              </a:ext>
            </a:extLst>
          </p:cNvPr>
          <p:cNvGrpSpPr/>
          <p:nvPr/>
        </p:nvGrpSpPr>
        <p:grpSpPr>
          <a:xfrm>
            <a:off x="9292502" y="4045345"/>
            <a:ext cx="2450520" cy="749160"/>
            <a:chOff x="9292502" y="4045345"/>
            <a:chExt cx="2450520" cy="74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0A6AD774-6B3C-4ADE-8A8B-1619F078FA4E}"/>
                    </a:ext>
                  </a:extLst>
                </p14:cNvPr>
                <p14:cNvContentPartPr/>
                <p14:nvPr/>
              </p14:nvContentPartPr>
              <p14:xfrm>
                <a:off x="9292502" y="4494265"/>
                <a:ext cx="212760" cy="30024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0A6AD774-6B3C-4ADE-8A8B-1619F078FA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83862" y="4485265"/>
                  <a:ext cx="2304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894257C6-023E-43C4-BDAA-87A93D4DD3E4}"/>
                    </a:ext>
                  </a:extLst>
                </p14:cNvPr>
                <p14:cNvContentPartPr/>
                <p14:nvPr/>
              </p14:nvContentPartPr>
              <p14:xfrm>
                <a:off x="9474662" y="4375465"/>
                <a:ext cx="90000" cy="13644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894257C6-023E-43C4-BDAA-87A93D4DD3E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65662" y="4366465"/>
                  <a:ext cx="107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5CA9C88D-D613-4D50-9DE3-C328F0470942}"/>
                    </a:ext>
                  </a:extLst>
                </p14:cNvPr>
                <p14:cNvContentPartPr/>
                <p14:nvPr/>
              </p14:nvContentPartPr>
              <p14:xfrm>
                <a:off x="9698222" y="4131025"/>
                <a:ext cx="241560" cy="26064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5CA9C88D-D613-4D50-9DE3-C328F047094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89582" y="4122025"/>
                  <a:ext cx="2592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A1345AAC-D617-4E40-81B8-F1567BA754C1}"/>
                    </a:ext>
                  </a:extLst>
                </p14:cNvPr>
                <p14:cNvContentPartPr/>
                <p14:nvPr/>
              </p14:nvContentPartPr>
              <p14:xfrm>
                <a:off x="10034822" y="4136425"/>
                <a:ext cx="188280" cy="18144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A1345AAC-D617-4E40-81B8-F1567BA754C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25822" y="4127425"/>
                  <a:ext cx="205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6E40D93-F4DC-4C69-B70D-5AE8F3E69EFA}"/>
                    </a:ext>
                  </a:extLst>
                </p14:cNvPr>
                <p14:cNvContentPartPr/>
                <p14:nvPr/>
              </p14:nvContentPartPr>
              <p14:xfrm>
                <a:off x="9795782" y="4451425"/>
                <a:ext cx="441360" cy="3780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6E40D93-F4DC-4C69-B70D-5AE8F3E69EF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86782" y="4442785"/>
                  <a:ext cx="459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1BFF60D5-AAC8-45E4-A6C3-FB8678B69669}"/>
                    </a:ext>
                  </a:extLst>
                </p14:cNvPr>
                <p14:cNvContentPartPr/>
                <p14:nvPr/>
              </p14:nvContentPartPr>
              <p14:xfrm>
                <a:off x="9848342" y="4528465"/>
                <a:ext cx="348840" cy="3348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1BFF60D5-AAC8-45E4-A6C3-FB8678B696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39702" y="4519825"/>
                  <a:ext cx="366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5C6CD16F-6257-49C5-BB44-78BB58E2AD88}"/>
                    </a:ext>
                  </a:extLst>
                </p14:cNvPr>
                <p14:cNvContentPartPr/>
                <p14:nvPr/>
              </p14:nvContentPartPr>
              <p14:xfrm>
                <a:off x="10670582" y="4166305"/>
                <a:ext cx="65520" cy="12816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5C6CD16F-6257-49C5-BB44-78BB58E2AD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61942" y="4157305"/>
                  <a:ext cx="83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5F377509-FAE9-4BCF-B835-688F0684E2C3}"/>
                    </a:ext>
                  </a:extLst>
                </p14:cNvPr>
                <p14:cNvContentPartPr/>
                <p14:nvPr/>
              </p14:nvContentPartPr>
              <p14:xfrm>
                <a:off x="10579862" y="4114825"/>
                <a:ext cx="275760" cy="18756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5F377509-FAE9-4BCF-B835-688F0684E2C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70862" y="4106185"/>
                  <a:ext cx="293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752A1E03-864A-4C5E-977F-C237D0539A07}"/>
                    </a:ext>
                  </a:extLst>
                </p14:cNvPr>
                <p14:cNvContentPartPr/>
                <p14:nvPr/>
              </p14:nvContentPartPr>
              <p14:xfrm>
                <a:off x="10871102" y="4109065"/>
                <a:ext cx="164160" cy="19368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752A1E03-864A-4C5E-977F-C237D0539A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62102" y="4100425"/>
                  <a:ext cx="181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D8821529-A0C8-4E41-A77A-20B02B12BEC1}"/>
                    </a:ext>
                  </a:extLst>
                </p14:cNvPr>
                <p14:cNvContentPartPr/>
                <p14:nvPr/>
              </p14:nvContentPartPr>
              <p14:xfrm>
                <a:off x="11293022" y="4110865"/>
                <a:ext cx="213840" cy="16092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D8821529-A0C8-4E41-A77A-20B02B12BEC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84022" y="4102225"/>
                  <a:ext cx="231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8FC51C36-1BB6-47EA-B868-DB5682620D26}"/>
                    </a:ext>
                  </a:extLst>
                </p14:cNvPr>
                <p14:cNvContentPartPr/>
                <p14:nvPr/>
              </p14:nvContentPartPr>
              <p14:xfrm>
                <a:off x="11454662" y="4045345"/>
                <a:ext cx="288360" cy="23652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8FC51C36-1BB6-47EA-B868-DB5682620D2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45662" y="4036345"/>
                  <a:ext cx="30600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3E72A024-04E8-49FB-9235-2C42CC1A8ABF}"/>
              </a:ext>
            </a:extLst>
          </p:cNvPr>
          <p:cNvGrpSpPr/>
          <p:nvPr/>
        </p:nvGrpSpPr>
        <p:grpSpPr>
          <a:xfrm>
            <a:off x="634862" y="2936185"/>
            <a:ext cx="7709760" cy="1845000"/>
            <a:chOff x="634862" y="2936185"/>
            <a:chExt cx="7709760" cy="184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CAA0BC9-DE3D-43C2-A24D-1C52990F2EFA}"/>
                    </a:ext>
                  </a:extLst>
                </p14:cNvPr>
                <p14:cNvContentPartPr/>
                <p14:nvPr/>
              </p14:nvContentPartPr>
              <p14:xfrm>
                <a:off x="634862" y="3453145"/>
                <a:ext cx="514080" cy="5756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CAA0BC9-DE3D-43C2-A24D-1C52990F2EF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6222" y="3444145"/>
                  <a:ext cx="53172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228677F-AFBC-405D-91E6-D4013ED939CC}"/>
                    </a:ext>
                  </a:extLst>
                </p14:cNvPr>
                <p14:cNvContentPartPr/>
                <p14:nvPr/>
              </p14:nvContentPartPr>
              <p14:xfrm>
                <a:off x="1316702" y="3655465"/>
                <a:ext cx="43560" cy="12132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228677F-AFBC-405D-91E6-D4013ED939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08062" y="3646825"/>
                  <a:ext cx="61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FCD9281-B9C8-4087-BEB1-8993345BD483}"/>
                    </a:ext>
                  </a:extLst>
                </p14:cNvPr>
                <p14:cNvContentPartPr/>
                <p14:nvPr/>
              </p14:nvContentPartPr>
              <p14:xfrm>
                <a:off x="1256942" y="3728545"/>
                <a:ext cx="156600" cy="255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FCD9281-B9C8-4087-BEB1-8993345BD48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47942" y="3719545"/>
                  <a:ext cx="174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CF69744-7E7A-4B47-8EAF-4D1FDB84A56E}"/>
                    </a:ext>
                  </a:extLst>
                </p14:cNvPr>
                <p14:cNvContentPartPr/>
                <p14:nvPr/>
              </p14:nvContentPartPr>
              <p14:xfrm>
                <a:off x="1484822" y="3852745"/>
                <a:ext cx="21600" cy="19044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DCF69744-7E7A-4B47-8EAF-4D1FDB84A56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75822" y="3844105"/>
                  <a:ext cx="39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20D0DA49-B1B8-4308-A047-FF1FCF08B7E5}"/>
                    </a:ext>
                  </a:extLst>
                </p14:cNvPr>
                <p14:cNvContentPartPr/>
                <p14:nvPr/>
              </p14:nvContentPartPr>
              <p14:xfrm>
                <a:off x="1611182" y="3918985"/>
                <a:ext cx="136800" cy="13248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20D0DA49-B1B8-4308-A047-FF1FCF08B7E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02542" y="3909985"/>
                  <a:ext cx="154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38F022CF-2F09-4F12-A564-E851F93B1FDC}"/>
                    </a:ext>
                  </a:extLst>
                </p14:cNvPr>
                <p14:cNvContentPartPr/>
                <p14:nvPr/>
              </p14:nvContentPartPr>
              <p14:xfrm>
                <a:off x="1778582" y="3852025"/>
                <a:ext cx="166320" cy="19152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38F022CF-2F09-4F12-A564-E851F93B1FD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69942" y="3843025"/>
                  <a:ext cx="183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9718935-81A6-4AB2-82B3-0E920100CF7F}"/>
                    </a:ext>
                  </a:extLst>
                </p14:cNvPr>
                <p14:cNvContentPartPr/>
                <p14:nvPr/>
              </p14:nvContentPartPr>
              <p14:xfrm>
                <a:off x="911342" y="3420025"/>
                <a:ext cx="1209240" cy="810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9718935-81A6-4AB2-82B3-0E920100CF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2702" y="3411385"/>
                  <a:ext cx="122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7B7F683D-797B-4A68-B21A-D253F4EA0B8B}"/>
                    </a:ext>
                  </a:extLst>
                </p14:cNvPr>
                <p14:cNvContentPartPr/>
                <p14:nvPr/>
              </p14:nvContentPartPr>
              <p14:xfrm>
                <a:off x="2125982" y="3354865"/>
                <a:ext cx="22680" cy="16704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7B7F683D-797B-4A68-B21A-D253F4EA0B8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17342" y="3346225"/>
                  <a:ext cx="40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C6F3A68-A54D-4ED3-8B40-328EA94BC29A}"/>
                    </a:ext>
                  </a:extLst>
                </p14:cNvPr>
                <p14:cNvContentPartPr/>
                <p14:nvPr/>
              </p14:nvContentPartPr>
              <p14:xfrm>
                <a:off x="2231462" y="3177745"/>
                <a:ext cx="81360" cy="5911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C6F3A68-A54D-4ED3-8B40-328EA94BC2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22462" y="3168745"/>
                  <a:ext cx="990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794232FC-880B-49CF-AB5A-7F90B68E45F0}"/>
                    </a:ext>
                  </a:extLst>
                </p14:cNvPr>
                <p14:cNvContentPartPr/>
                <p14:nvPr/>
              </p14:nvContentPartPr>
              <p14:xfrm>
                <a:off x="2269262" y="3307345"/>
                <a:ext cx="729720" cy="1580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794232FC-880B-49CF-AB5A-7F90B68E45F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60622" y="3298345"/>
                  <a:ext cx="747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4009382-F97B-4C38-9874-229BEA283AB0}"/>
                    </a:ext>
                  </a:extLst>
                </p14:cNvPr>
                <p14:cNvContentPartPr/>
                <p14:nvPr/>
              </p14:nvContentPartPr>
              <p14:xfrm>
                <a:off x="1747262" y="3438385"/>
                <a:ext cx="155160" cy="921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4009382-F97B-4C38-9874-229BEA283A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38622" y="3429385"/>
                  <a:ext cx="172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975A3A0D-3353-42AD-B52E-B09304DBF19C}"/>
                    </a:ext>
                  </a:extLst>
                </p14:cNvPr>
                <p14:cNvContentPartPr/>
                <p14:nvPr/>
              </p14:nvContentPartPr>
              <p14:xfrm>
                <a:off x="2992502" y="3399505"/>
                <a:ext cx="119160" cy="691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975A3A0D-3353-42AD-B52E-B09304DBF1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83502" y="3390505"/>
                  <a:ext cx="136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E106448-DD07-47B7-9450-E99DFEB9CAF3}"/>
                    </a:ext>
                  </a:extLst>
                </p14:cNvPr>
                <p14:cNvContentPartPr/>
                <p14:nvPr/>
              </p14:nvContentPartPr>
              <p14:xfrm>
                <a:off x="1980182" y="3033385"/>
                <a:ext cx="105840" cy="9504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E106448-DD07-47B7-9450-E99DFEB9CAF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71182" y="3024745"/>
                  <a:ext cx="123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DA726B95-ED03-4C31-B43C-A5DD8C487629}"/>
                    </a:ext>
                  </a:extLst>
                </p14:cNvPr>
                <p14:cNvContentPartPr/>
                <p14:nvPr/>
              </p14:nvContentPartPr>
              <p14:xfrm>
                <a:off x="2058662" y="2936185"/>
                <a:ext cx="25200" cy="6588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DA726B95-ED03-4C31-B43C-A5DD8C48762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050022" y="2927185"/>
                  <a:ext cx="42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F65C7245-EDB8-493D-B0E3-72A78C1A237A}"/>
                    </a:ext>
                  </a:extLst>
                </p14:cNvPr>
                <p14:cNvContentPartPr/>
                <p14:nvPr/>
              </p14:nvContentPartPr>
              <p14:xfrm>
                <a:off x="2148302" y="2949505"/>
                <a:ext cx="103680" cy="1314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F65C7245-EDB8-493D-B0E3-72A78C1A23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39302" y="2940865"/>
                  <a:ext cx="121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1EE8AFF-A93F-42BC-BED5-520B662320F3}"/>
                    </a:ext>
                  </a:extLst>
                </p14:cNvPr>
                <p14:cNvContentPartPr/>
                <p14:nvPr/>
              </p14:nvContentPartPr>
              <p14:xfrm>
                <a:off x="2193662" y="3049225"/>
                <a:ext cx="66960" cy="183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1EE8AFF-A93F-42BC-BED5-520B662320F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85022" y="3040225"/>
                  <a:ext cx="84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6955BCB-B682-4964-8E10-623473EF100D}"/>
                    </a:ext>
                  </a:extLst>
                </p14:cNvPr>
                <p14:cNvContentPartPr/>
                <p14:nvPr/>
              </p14:nvContentPartPr>
              <p14:xfrm>
                <a:off x="2477702" y="3054625"/>
                <a:ext cx="135000" cy="16668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6955BCB-B682-4964-8E10-623473EF100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68702" y="3045985"/>
                  <a:ext cx="152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93F46587-0F08-43F9-923D-94BC339C49A1}"/>
                    </a:ext>
                  </a:extLst>
                </p14:cNvPr>
                <p14:cNvContentPartPr/>
                <p14:nvPr/>
              </p14:nvContentPartPr>
              <p14:xfrm>
                <a:off x="2593982" y="3052465"/>
                <a:ext cx="215280" cy="15624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93F46587-0F08-43F9-923D-94BC339C49A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85342" y="3043825"/>
                  <a:ext cx="232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AC0A532-8BB2-4CD3-AA65-99EF2F4F20C0}"/>
                    </a:ext>
                  </a:extLst>
                </p14:cNvPr>
                <p14:cNvContentPartPr/>
                <p14:nvPr/>
              </p14:nvContentPartPr>
              <p14:xfrm>
                <a:off x="3045782" y="3419305"/>
                <a:ext cx="884520" cy="3096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AC0A532-8BB2-4CD3-AA65-99EF2F4F20C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36782" y="3410665"/>
                  <a:ext cx="902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1D53BE7-EA49-4433-8E0D-B1EEBEC6C82C}"/>
                    </a:ext>
                  </a:extLst>
                </p14:cNvPr>
                <p14:cNvContentPartPr/>
                <p14:nvPr/>
              </p14:nvContentPartPr>
              <p14:xfrm>
                <a:off x="3635822" y="3412105"/>
                <a:ext cx="410760" cy="118512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1D53BE7-EA49-4433-8E0D-B1EEBEC6C82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27182" y="3403465"/>
                  <a:ext cx="42840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4E130503-DADC-4414-A8DD-EA50BABC55D3}"/>
                    </a:ext>
                  </a:extLst>
                </p14:cNvPr>
                <p14:cNvContentPartPr/>
                <p14:nvPr/>
              </p14:nvContentPartPr>
              <p14:xfrm>
                <a:off x="4163582" y="4270705"/>
                <a:ext cx="45000" cy="17172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4E130503-DADC-4414-A8DD-EA50BABC55D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54942" y="4261705"/>
                  <a:ext cx="62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66A90C1-0A7C-406E-921A-2B4A2EF01838}"/>
                    </a:ext>
                  </a:extLst>
                </p14:cNvPr>
                <p14:cNvContentPartPr/>
                <p14:nvPr/>
              </p14:nvContentPartPr>
              <p14:xfrm>
                <a:off x="4338902" y="4280425"/>
                <a:ext cx="119520" cy="16344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66A90C1-0A7C-406E-921A-2B4A2EF018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29902" y="4271785"/>
                  <a:ext cx="137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EDEA1B3-6CC0-48F1-8FE8-158F678D6D99}"/>
                    </a:ext>
                  </a:extLst>
                </p14:cNvPr>
                <p14:cNvContentPartPr/>
                <p14:nvPr/>
              </p14:nvContentPartPr>
              <p14:xfrm>
                <a:off x="4483982" y="4281505"/>
                <a:ext cx="401760" cy="1544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EDEA1B3-6CC0-48F1-8FE8-158F678D6D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75342" y="4272505"/>
                  <a:ext cx="419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3B5A5F7-8EA1-4849-907A-E737D380BA33}"/>
                    </a:ext>
                  </a:extLst>
                </p14:cNvPr>
                <p14:cNvContentPartPr/>
                <p14:nvPr/>
              </p14:nvContentPartPr>
              <p14:xfrm>
                <a:off x="3884222" y="3418585"/>
                <a:ext cx="1438200" cy="8604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3B5A5F7-8EA1-4849-907A-E737D380BA3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75222" y="3409585"/>
                  <a:ext cx="1455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1FD61C74-192F-4F3B-8275-61D76BF8C541}"/>
                    </a:ext>
                  </a:extLst>
                </p14:cNvPr>
                <p14:cNvContentPartPr/>
                <p14:nvPr/>
              </p14:nvContentPartPr>
              <p14:xfrm>
                <a:off x="927542" y="4039945"/>
                <a:ext cx="4223160" cy="72936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1FD61C74-192F-4F3B-8275-61D76BF8C54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8902" y="4030945"/>
                  <a:ext cx="424080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83D3608-9A66-4C11-ACF7-8BEF0AB707F1}"/>
                    </a:ext>
                  </a:extLst>
                </p14:cNvPr>
                <p14:cNvContentPartPr/>
                <p14:nvPr/>
              </p14:nvContentPartPr>
              <p14:xfrm>
                <a:off x="5264102" y="3453505"/>
                <a:ext cx="1098000" cy="12196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83D3608-9A66-4C11-ACF7-8BEF0AB707F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55462" y="3444865"/>
                  <a:ext cx="1115640" cy="12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B836091-92F6-41D8-9F66-C1964380BCE1}"/>
                    </a:ext>
                  </a:extLst>
                </p14:cNvPr>
                <p14:cNvContentPartPr/>
                <p14:nvPr/>
              </p14:nvContentPartPr>
              <p14:xfrm>
                <a:off x="5120822" y="4721425"/>
                <a:ext cx="97200" cy="597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B836091-92F6-41D8-9F66-C1964380BCE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11822" y="4712425"/>
                  <a:ext cx="114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440D6899-054B-4AE0-B570-30151D923A19}"/>
                    </a:ext>
                  </a:extLst>
                </p14:cNvPr>
                <p14:cNvContentPartPr/>
                <p14:nvPr/>
              </p14:nvContentPartPr>
              <p14:xfrm>
                <a:off x="5183462" y="4715665"/>
                <a:ext cx="1070640" cy="370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440D6899-054B-4AE0-B570-30151D923A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74822" y="4707025"/>
                  <a:ext cx="1088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8BB14E96-18E8-4D3A-9BFF-8A1A7DDF1FAE}"/>
                    </a:ext>
                  </a:extLst>
                </p14:cNvPr>
                <p14:cNvContentPartPr/>
                <p14:nvPr/>
              </p14:nvContentPartPr>
              <p14:xfrm>
                <a:off x="5105702" y="3505345"/>
                <a:ext cx="169200" cy="41220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8BB14E96-18E8-4D3A-9BFF-8A1A7DDF1FA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97062" y="3496345"/>
                  <a:ext cx="1868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EA0EEABA-F8DE-4C44-BF3C-D29B08AE486D}"/>
                    </a:ext>
                  </a:extLst>
                </p14:cNvPr>
                <p14:cNvContentPartPr/>
                <p14:nvPr/>
              </p14:nvContentPartPr>
              <p14:xfrm>
                <a:off x="5107862" y="4219225"/>
                <a:ext cx="130680" cy="53676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EA0EEABA-F8DE-4C44-BF3C-D29B08AE486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99222" y="4210225"/>
                  <a:ext cx="1483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6FB53F25-E03C-4401-A6A0-71CA0B499401}"/>
                    </a:ext>
                  </a:extLst>
                </p14:cNvPr>
                <p14:cNvContentPartPr/>
                <p14:nvPr/>
              </p14:nvContentPartPr>
              <p14:xfrm>
                <a:off x="6539942" y="3740065"/>
                <a:ext cx="243000" cy="28224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6FB53F25-E03C-4401-A6A0-71CA0B49940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31302" y="3731425"/>
                  <a:ext cx="260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C09775A-3903-46E2-A7C1-B32A8D16BDDD}"/>
                    </a:ext>
                  </a:extLst>
                </p14:cNvPr>
                <p14:cNvContentPartPr/>
                <p14:nvPr/>
              </p14:nvContentPartPr>
              <p14:xfrm>
                <a:off x="6850622" y="3938785"/>
                <a:ext cx="190080" cy="1170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C09775A-3903-46E2-A7C1-B32A8D16BD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41982" y="3929785"/>
                  <a:ext cx="207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E18E11C-47F4-4E20-8BC0-2412DFA6CB6F}"/>
                    </a:ext>
                  </a:extLst>
                </p14:cNvPr>
                <p14:cNvContentPartPr/>
                <p14:nvPr/>
              </p14:nvContentPartPr>
              <p14:xfrm>
                <a:off x="7167422" y="3882985"/>
                <a:ext cx="203040" cy="320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E18E11C-47F4-4E20-8BC0-2412DFA6CB6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58422" y="3873985"/>
                  <a:ext cx="220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E11B3A9-E2B3-45DF-B07C-3F313C9A02A0}"/>
                    </a:ext>
                  </a:extLst>
                </p14:cNvPr>
                <p14:cNvContentPartPr/>
                <p14:nvPr/>
              </p14:nvContentPartPr>
              <p14:xfrm>
                <a:off x="7165262" y="3966865"/>
                <a:ext cx="157320" cy="122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E11B3A9-E2B3-45DF-B07C-3F313C9A02A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56622" y="3957865"/>
                  <a:ext cx="174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2C488FE8-BDF7-4BCA-B92E-C6A607E1362D}"/>
                    </a:ext>
                  </a:extLst>
                </p14:cNvPr>
                <p14:cNvContentPartPr/>
                <p14:nvPr/>
              </p14:nvContentPartPr>
              <p14:xfrm>
                <a:off x="7543982" y="3806665"/>
                <a:ext cx="71640" cy="1526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2C488FE8-BDF7-4BCA-B92E-C6A607E1362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35342" y="3798025"/>
                  <a:ext cx="89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EBE99B41-9EA0-4AA8-98DA-5ED3AB5DBF43}"/>
                    </a:ext>
                  </a:extLst>
                </p14:cNvPr>
                <p14:cNvContentPartPr/>
                <p14:nvPr/>
              </p14:nvContentPartPr>
              <p14:xfrm>
                <a:off x="7735142" y="3828625"/>
                <a:ext cx="151560" cy="1540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EBE99B41-9EA0-4AA8-98DA-5ED3AB5DBF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26142" y="3819985"/>
                  <a:ext cx="169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20AC6079-4B3E-49EF-A056-5D66ADFC8956}"/>
                    </a:ext>
                  </a:extLst>
                </p14:cNvPr>
                <p14:cNvContentPartPr/>
                <p14:nvPr/>
              </p14:nvContentPartPr>
              <p14:xfrm>
                <a:off x="7876262" y="3798025"/>
                <a:ext cx="468360" cy="1659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20AC6079-4B3E-49EF-A056-5D66ADFC895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67262" y="3789025"/>
                  <a:ext cx="486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322E835-DB40-4A51-A5A6-4CCFBAB47856}"/>
                    </a:ext>
                  </a:extLst>
                </p14:cNvPr>
                <p14:cNvContentPartPr/>
                <p14:nvPr/>
              </p14:nvContentPartPr>
              <p14:xfrm>
                <a:off x="5319902" y="4038145"/>
                <a:ext cx="137880" cy="2206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322E835-DB40-4A51-A5A6-4CCFBAB4785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10902" y="4029505"/>
                  <a:ext cx="155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E8013F75-2632-4335-B6A3-ABFF4D5EB578}"/>
                    </a:ext>
                  </a:extLst>
                </p14:cNvPr>
                <p14:cNvContentPartPr/>
                <p14:nvPr/>
              </p14:nvContentPartPr>
              <p14:xfrm>
                <a:off x="5354462" y="3955345"/>
                <a:ext cx="129960" cy="810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E8013F75-2632-4335-B6A3-ABFF4D5EB57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45462" y="3946345"/>
                  <a:ext cx="147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F3250C16-31D7-4876-B36E-7C015BCA6BBB}"/>
                    </a:ext>
                  </a:extLst>
                </p14:cNvPr>
                <p14:cNvContentPartPr/>
                <p14:nvPr/>
              </p14:nvContentPartPr>
              <p14:xfrm>
                <a:off x="5456342" y="4299865"/>
                <a:ext cx="102600" cy="14832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F3250C16-31D7-4876-B36E-7C015BCA6BB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47342" y="4291225"/>
                  <a:ext cx="120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6C1AC3B-A34F-4EC8-A1F2-AA5471B643D0}"/>
                    </a:ext>
                  </a:extLst>
                </p14:cNvPr>
                <p14:cNvContentPartPr/>
                <p14:nvPr/>
              </p14:nvContentPartPr>
              <p14:xfrm>
                <a:off x="5626982" y="4388425"/>
                <a:ext cx="19800" cy="11880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6C1AC3B-A34F-4EC8-A1F2-AA5471B643D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18342" y="4379425"/>
                  <a:ext cx="37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077FB903-180D-42A3-86B8-DDF3AF799D12}"/>
                    </a:ext>
                  </a:extLst>
                </p14:cNvPr>
                <p14:cNvContentPartPr/>
                <p14:nvPr/>
              </p14:nvContentPartPr>
              <p14:xfrm>
                <a:off x="5588102" y="4403905"/>
                <a:ext cx="150480" cy="11340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077FB903-180D-42A3-86B8-DDF3AF799D1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79462" y="4394905"/>
                  <a:ext cx="168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B857FC49-98C6-47C2-B224-AAB007AAEE8B}"/>
                    </a:ext>
                  </a:extLst>
                </p14:cNvPr>
                <p14:cNvContentPartPr/>
                <p14:nvPr/>
              </p14:nvContentPartPr>
              <p14:xfrm>
                <a:off x="5781062" y="4451065"/>
                <a:ext cx="143280" cy="10620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B857FC49-98C6-47C2-B224-AAB007AAEE8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72062" y="4442425"/>
                  <a:ext cx="160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D71871E4-4847-497D-B9AA-BC6E6215D14B}"/>
                    </a:ext>
                  </a:extLst>
                </p14:cNvPr>
                <p14:cNvContentPartPr/>
                <p14:nvPr/>
              </p14:nvContentPartPr>
              <p14:xfrm>
                <a:off x="2981702" y="3333265"/>
                <a:ext cx="139680" cy="2642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D71871E4-4847-497D-B9AA-BC6E6215D14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72702" y="3324265"/>
                  <a:ext cx="157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EF8AE245-EDF3-47B7-8B4B-53AFB4ED4A18}"/>
                    </a:ext>
                  </a:extLst>
                </p14:cNvPr>
                <p14:cNvContentPartPr/>
                <p14:nvPr/>
              </p14:nvContentPartPr>
              <p14:xfrm>
                <a:off x="2554022" y="3723505"/>
                <a:ext cx="131760" cy="1882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EF8AE245-EDF3-47B7-8B4B-53AFB4ED4A1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45022" y="3714865"/>
                  <a:ext cx="149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601946AE-AA27-4028-BAE4-B847EC721300}"/>
                    </a:ext>
                  </a:extLst>
                </p14:cNvPr>
                <p14:cNvContentPartPr/>
                <p14:nvPr/>
              </p14:nvContentPartPr>
              <p14:xfrm>
                <a:off x="2769662" y="3878665"/>
                <a:ext cx="51120" cy="7416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601946AE-AA27-4028-BAE4-B847EC72130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60662" y="3869665"/>
                  <a:ext cx="68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6A866E5-D84B-4315-B5D7-0535819A51EE}"/>
                    </a:ext>
                  </a:extLst>
                </p14:cNvPr>
                <p14:cNvContentPartPr/>
                <p14:nvPr/>
              </p14:nvContentPartPr>
              <p14:xfrm>
                <a:off x="2710262" y="3831865"/>
                <a:ext cx="217440" cy="12672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6A866E5-D84B-4315-B5D7-0535819A51E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01622" y="3823225"/>
                  <a:ext cx="235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CD7078B2-1170-45BB-9848-FEE2BC98AD48}"/>
                    </a:ext>
                  </a:extLst>
                </p14:cNvPr>
                <p14:cNvContentPartPr/>
                <p14:nvPr/>
              </p14:nvContentPartPr>
              <p14:xfrm>
                <a:off x="2962262" y="3925465"/>
                <a:ext cx="49680" cy="1072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CD7078B2-1170-45BB-9848-FEE2BC98AD4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53622" y="3916825"/>
                  <a:ext cx="67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3F6B4154-3061-442A-864E-9FFA6BC2626A}"/>
                    </a:ext>
                  </a:extLst>
                </p14:cNvPr>
                <p14:cNvContentPartPr/>
                <p14:nvPr/>
              </p14:nvContentPartPr>
              <p14:xfrm>
                <a:off x="2350622" y="3505345"/>
                <a:ext cx="2160" cy="11988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3F6B4154-3061-442A-864E-9FFA6BC2626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41982" y="3496345"/>
                  <a:ext cx="19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27F399D0-1C8B-49B7-A1C6-EFF2259DC622}"/>
                    </a:ext>
                  </a:extLst>
                </p14:cNvPr>
                <p14:cNvContentPartPr/>
                <p14:nvPr/>
              </p14:nvContentPartPr>
              <p14:xfrm>
                <a:off x="2265662" y="3552865"/>
                <a:ext cx="102960" cy="1620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27F399D0-1C8B-49B7-A1C6-EFF2259DC6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56662" y="3543865"/>
                  <a:ext cx="120600" cy="3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375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27D19831-D3EE-49AF-96A0-3A5637DF1E5B}"/>
              </a:ext>
            </a:extLst>
          </p:cNvPr>
          <p:cNvGrpSpPr/>
          <p:nvPr/>
        </p:nvGrpSpPr>
        <p:grpSpPr>
          <a:xfrm>
            <a:off x="869582" y="851065"/>
            <a:ext cx="1092960" cy="517320"/>
            <a:chOff x="869582" y="851065"/>
            <a:chExt cx="109296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C182F572-A678-4812-99B3-7C6DF1960B0B}"/>
                    </a:ext>
                  </a:extLst>
                </p14:cNvPr>
                <p14:cNvContentPartPr/>
                <p14:nvPr/>
              </p14:nvContentPartPr>
              <p14:xfrm>
                <a:off x="950942" y="1077145"/>
                <a:ext cx="24480" cy="3204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C182F572-A678-4812-99B3-7C6DF1960B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1942" y="1068505"/>
                  <a:ext cx="42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8299F84-EA31-4517-B6A0-4169E3F25AB2}"/>
                    </a:ext>
                  </a:extLst>
                </p14:cNvPr>
                <p14:cNvContentPartPr/>
                <p14:nvPr/>
              </p14:nvContentPartPr>
              <p14:xfrm>
                <a:off x="869582" y="851065"/>
                <a:ext cx="224280" cy="34092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8299F84-EA31-4517-B6A0-4169E3F25A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0942" y="842425"/>
                  <a:ext cx="241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B3E33D2-3484-4101-9453-DD6666F2E4D0}"/>
                    </a:ext>
                  </a:extLst>
                </p14:cNvPr>
                <p14:cNvContentPartPr/>
                <p14:nvPr/>
              </p14:nvContentPartPr>
              <p14:xfrm>
                <a:off x="1207262" y="1154185"/>
                <a:ext cx="25560" cy="1022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B3E33D2-3484-4101-9453-DD6666F2E4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8262" y="1145185"/>
                  <a:ext cx="43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C5CD25C-A5BA-461C-9936-F9CB78BD6F59}"/>
                    </a:ext>
                  </a:extLst>
                </p14:cNvPr>
                <p14:cNvContentPartPr/>
                <p14:nvPr/>
              </p14:nvContentPartPr>
              <p14:xfrm>
                <a:off x="1126982" y="1089745"/>
                <a:ext cx="259200" cy="1792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C5CD25C-A5BA-461C-9936-F9CB78BD6F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8342" y="1081105"/>
                  <a:ext cx="276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7490DDA-1C9D-4DEE-88E9-4ED7D126B7D4}"/>
                    </a:ext>
                  </a:extLst>
                </p14:cNvPr>
                <p14:cNvContentPartPr/>
                <p14:nvPr/>
              </p14:nvContentPartPr>
              <p14:xfrm>
                <a:off x="1405622" y="1221505"/>
                <a:ext cx="242280" cy="1468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7490DDA-1C9D-4DEE-88E9-4ED7D126B7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6622" y="1212505"/>
                  <a:ext cx="259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5AA9C84-1B30-4CFA-99A7-DFD99ECD965B}"/>
                    </a:ext>
                  </a:extLst>
                </p14:cNvPr>
                <p14:cNvContentPartPr/>
                <p14:nvPr/>
              </p14:nvContentPartPr>
              <p14:xfrm>
                <a:off x="1791182" y="1159225"/>
                <a:ext cx="167400" cy="291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5AA9C84-1B30-4CFA-99A7-DFD99ECD96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2542" y="1150225"/>
                  <a:ext cx="185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D6169E6-A257-4D2A-B993-E3FA93C71453}"/>
                    </a:ext>
                  </a:extLst>
                </p14:cNvPr>
                <p14:cNvContentPartPr/>
                <p14:nvPr/>
              </p14:nvContentPartPr>
              <p14:xfrm>
                <a:off x="1867862" y="1239505"/>
                <a:ext cx="94680" cy="169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D6169E6-A257-4D2A-B993-E3FA93C714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59222" y="1230505"/>
                  <a:ext cx="11232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3623429-0244-497D-B2D0-56150A76E8FE}"/>
                  </a:ext>
                </a:extLst>
              </p14:cNvPr>
              <p14:cNvContentPartPr/>
              <p14:nvPr/>
            </p14:nvContentPartPr>
            <p14:xfrm>
              <a:off x="2247302" y="1188385"/>
              <a:ext cx="192960" cy="1368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3623429-0244-497D-B2D0-56150A76E8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38662" y="1179745"/>
                <a:ext cx="21060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F49BA8D5-F950-402F-8F8D-8581C7C02A9B}"/>
              </a:ext>
            </a:extLst>
          </p:cNvPr>
          <p:cNvGrpSpPr/>
          <p:nvPr/>
        </p:nvGrpSpPr>
        <p:grpSpPr>
          <a:xfrm>
            <a:off x="2850302" y="922345"/>
            <a:ext cx="952920" cy="419400"/>
            <a:chOff x="2850302" y="922345"/>
            <a:chExt cx="95292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10C4E0E-9673-4131-9095-27B1D0A09397}"/>
                    </a:ext>
                  </a:extLst>
                </p14:cNvPr>
                <p14:cNvContentPartPr/>
                <p14:nvPr/>
              </p14:nvContentPartPr>
              <p14:xfrm>
                <a:off x="2850302" y="922345"/>
                <a:ext cx="409680" cy="3218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10C4E0E-9673-4131-9095-27B1D0A093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41302" y="913345"/>
                  <a:ext cx="427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FEC8517-7FC5-476F-8025-3D4264E5559E}"/>
                    </a:ext>
                  </a:extLst>
                </p14:cNvPr>
                <p14:cNvContentPartPr/>
                <p14:nvPr/>
              </p14:nvContentPartPr>
              <p14:xfrm>
                <a:off x="3401462" y="1203145"/>
                <a:ext cx="170640" cy="1386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FEC8517-7FC5-476F-8025-3D4264E555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2462" y="1194145"/>
                  <a:ext cx="188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3CB1983-D72C-4374-A4AA-9FEE7C85DC62}"/>
                    </a:ext>
                  </a:extLst>
                </p14:cNvPr>
                <p14:cNvContentPartPr/>
                <p14:nvPr/>
              </p14:nvContentPartPr>
              <p14:xfrm>
                <a:off x="3771542" y="1222225"/>
                <a:ext cx="31680" cy="378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3CB1983-D72C-4374-A4AA-9FEE7C85DC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62902" y="1213585"/>
                  <a:ext cx="493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B9A8DD0-92C3-46D7-AD35-F4C07EFFA50C}"/>
              </a:ext>
            </a:extLst>
          </p:cNvPr>
          <p:cNvGrpSpPr/>
          <p:nvPr/>
        </p:nvGrpSpPr>
        <p:grpSpPr>
          <a:xfrm>
            <a:off x="4086182" y="840265"/>
            <a:ext cx="677880" cy="423720"/>
            <a:chOff x="4086182" y="840265"/>
            <a:chExt cx="6778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546099A-7D36-426A-8256-A68507B09F93}"/>
                    </a:ext>
                  </a:extLst>
                </p14:cNvPr>
                <p14:cNvContentPartPr/>
                <p14:nvPr/>
              </p14:nvContentPartPr>
              <p14:xfrm>
                <a:off x="4086182" y="840265"/>
                <a:ext cx="322200" cy="3574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546099A-7D36-426A-8256-A68507B09F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77542" y="831625"/>
                  <a:ext cx="339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CD39926-88D7-41CD-9355-1D6259424D99}"/>
                    </a:ext>
                  </a:extLst>
                </p14:cNvPr>
                <p14:cNvContentPartPr/>
                <p14:nvPr/>
              </p14:nvContentPartPr>
              <p14:xfrm>
                <a:off x="4578302" y="1100905"/>
                <a:ext cx="185760" cy="1630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CD39926-88D7-41CD-9355-1D6259424D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69302" y="1091905"/>
                  <a:ext cx="2034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0A9DC9B-A287-480B-89A2-6E9AB933717D}"/>
              </a:ext>
            </a:extLst>
          </p:cNvPr>
          <p:cNvGrpSpPr/>
          <p:nvPr/>
        </p:nvGrpSpPr>
        <p:grpSpPr>
          <a:xfrm>
            <a:off x="5178062" y="1064905"/>
            <a:ext cx="300240" cy="118080"/>
            <a:chOff x="5178062" y="1064905"/>
            <a:chExt cx="300240" cy="1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9E9D703-5282-4BC1-AE62-4A343E62D08D}"/>
                    </a:ext>
                  </a:extLst>
                </p14:cNvPr>
                <p14:cNvContentPartPr/>
                <p14:nvPr/>
              </p14:nvContentPartPr>
              <p14:xfrm>
                <a:off x="5178062" y="1064905"/>
                <a:ext cx="240840" cy="108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9E9D703-5282-4BC1-AE62-4A343E62D0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69422" y="1055905"/>
                  <a:ext cx="258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B89EDA0-4A85-4369-AAB6-8B55691A0FEB}"/>
                    </a:ext>
                  </a:extLst>
                </p14:cNvPr>
                <p14:cNvContentPartPr/>
                <p14:nvPr/>
              </p14:nvContentPartPr>
              <p14:xfrm>
                <a:off x="5232782" y="1157065"/>
                <a:ext cx="245520" cy="259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B89EDA0-4A85-4369-AAB6-8B55691A0F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23782" y="1148065"/>
                  <a:ext cx="2631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063B415D-753E-49E5-B650-E700AAAD0A76}"/>
                  </a:ext>
                </a:extLst>
              </p14:cNvPr>
              <p14:cNvContentPartPr/>
              <p14:nvPr/>
            </p14:nvContentPartPr>
            <p14:xfrm>
              <a:off x="5300822" y="1391425"/>
              <a:ext cx="185040" cy="40536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063B415D-753E-49E5-B650-E700AAAD0A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92182" y="1382785"/>
                <a:ext cx="202680" cy="42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o 29">
            <a:extLst>
              <a:ext uri="{FF2B5EF4-FFF2-40B4-BE49-F238E27FC236}">
                <a16:creationId xmlns:a16="http://schemas.microsoft.com/office/drawing/2014/main" id="{7DC94F21-6497-4D2A-B77E-45A50444CEBC}"/>
              </a:ext>
            </a:extLst>
          </p:cNvPr>
          <p:cNvGrpSpPr/>
          <p:nvPr/>
        </p:nvGrpSpPr>
        <p:grpSpPr>
          <a:xfrm>
            <a:off x="4739582" y="2057065"/>
            <a:ext cx="1906560" cy="431640"/>
            <a:chOff x="4739582" y="2057065"/>
            <a:chExt cx="190656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60140FC-E7ED-4DD3-8F0D-977C2C2E501D}"/>
                    </a:ext>
                  </a:extLst>
                </p14:cNvPr>
                <p14:cNvContentPartPr/>
                <p14:nvPr/>
              </p14:nvContentPartPr>
              <p14:xfrm>
                <a:off x="4739582" y="2064985"/>
                <a:ext cx="232560" cy="3294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60140FC-E7ED-4DD3-8F0D-977C2C2E50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30582" y="2055985"/>
                  <a:ext cx="2502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790C809-0EC3-481A-A806-34854D853A53}"/>
                    </a:ext>
                  </a:extLst>
                </p14:cNvPr>
                <p14:cNvContentPartPr/>
                <p14:nvPr/>
              </p14:nvContentPartPr>
              <p14:xfrm>
                <a:off x="5131982" y="2302225"/>
                <a:ext cx="270000" cy="1688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790C809-0EC3-481A-A806-34854D853A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2982" y="2293585"/>
                  <a:ext cx="287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09C8E8A-95C8-43D9-8274-05F6342F4615}"/>
                    </a:ext>
                  </a:extLst>
                </p14:cNvPr>
                <p14:cNvContentPartPr/>
                <p14:nvPr/>
              </p14:nvContentPartPr>
              <p14:xfrm>
                <a:off x="5493062" y="2274865"/>
                <a:ext cx="154800" cy="428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09C8E8A-95C8-43D9-8274-05F6342F46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4062" y="2266225"/>
                  <a:ext cx="172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BD5C29B-CB92-4B52-B015-1F8DF53DF481}"/>
                    </a:ext>
                  </a:extLst>
                </p14:cNvPr>
                <p14:cNvContentPartPr/>
                <p14:nvPr/>
              </p14:nvContentPartPr>
              <p14:xfrm>
                <a:off x="5500262" y="2363425"/>
                <a:ext cx="127080" cy="151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BD5C29B-CB92-4B52-B015-1F8DF53DF4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91262" y="2354785"/>
                  <a:ext cx="144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F617618-07AF-4F4E-971F-DB5639E18FFB}"/>
                    </a:ext>
                  </a:extLst>
                </p14:cNvPr>
                <p14:cNvContentPartPr/>
                <p14:nvPr/>
              </p14:nvContentPartPr>
              <p14:xfrm>
                <a:off x="5853782" y="2057065"/>
                <a:ext cx="265680" cy="3178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F617618-07AF-4F4E-971F-DB5639E18F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45142" y="2048425"/>
                  <a:ext cx="283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671AC293-1E00-44FE-BFB4-1C12F13D35A1}"/>
                    </a:ext>
                  </a:extLst>
                </p14:cNvPr>
                <p14:cNvContentPartPr/>
                <p14:nvPr/>
              </p14:nvContentPartPr>
              <p14:xfrm>
                <a:off x="6271742" y="2286745"/>
                <a:ext cx="45720" cy="828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671AC293-1E00-44FE-BFB4-1C12F13D35A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63102" y="2278105"/>
                  <a:ext cx="63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9D0152B-4DE0-4C6E-912B-2A4F9318D239}"/>
                    </a:ext>
                  </a:extLst>
                </p14:cNvPr>
                <p14:cNvContentPartPr/>
                <p14:nvPr/>
              </p14:nvContentPartPr>
              <p14:xfrm>
                <a:off x="6191102" y="2242105"/>
                <a:ext cx="318240" cy="1864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9D0152B-4DE0-4C6E-912B-2A4F9318D2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82102" y="2233105"/>
                  <a:ext cx="335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49DFB1A-8E69-4322-9F16-F134BFF20952}"/>
                    </a:ext>
                  </a:extLst>
                </p14:cNvPr>
                <p14:cNvContentPartPr/>
                <p14:nvPr/>
              </p14:nvContentPartPr>
              <p14:xfrm>
                <a:off x="6571262" y="2390065"/>
                <a:ext cx="74880" cy="986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49DFB1A-8E69-4322-9F16-F134BFF209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62262" y="2381425"/>
                  <a:ext cx="925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2597A2D-47AC-487E-96DB-F854467CDEA3}"/>
              </a:ext>
            </a:extLst>
          </p:cNvPr>
          <p:cNvGrpSpPr/>
          <p:nvPr/>
        </p:nvGrpSpPr>
        <p:grpSpPr>
          <a:xfrm>
            <a:off x="6102542" y="794905"/>
            <a:ext cx="1252080" cy="358920"/>
            <a:chOff x="6102542" y="794905"/>
            <a:chExt cx="125208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B68A272-FFCC-4C96-BD78-41D7AF0AA1C2}"/>
                    </a:ext>
                  </a:extLst>
                </p14:cNvPr>
                <p14:cNvContentPartPr/>
                <p14:nvPr/>
              </p14:nvContentPartPr>
              <p14:xfrm>
                <a:off x="6102542" y="982465"/>
                <a:ext cx="145440" cy="13932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B68A272-FFCC-4C96-BD78-41D7AF0AA1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93542" y="973465"/>
                  <a:ext cx="163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D062228-D118-4F39-91A4-90088CA6875F}"/>
                    </a:ext>
                  </a:extLst>
                </p14:cNvPr>
                <p14:cNvContentPartPr/>
                <p14:nvPr/>
              </p14:nvContentPartPr>
              <p14:xfrm>
                <a:off x="6326462" y="794905"/>
                <a:ext cx="42480" cy="1040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D062228-D118-4F39-91A4-90088CA687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17462" y="785905"/>
                  <a:ext cx="60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863AEFA-3F4A-4574-9F0D-C8434A8C9B3D}"/>
                    </a:ext>
                  </a:extLst>
                </p14:cNvPr>
                <p14:cNvContentPartPr/>
                <p14:nvPr/>
              </p14:nvContentPartPr>
              <p14:xfrm>
                <a:off x="6486302" y="886705"/>
                <a:ext cx="270360" cy="2671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863AEFA-3F4A-4574-9F0D-C8434A8C9B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77662" y="878065"/>
                  <a:ext cx="288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47B8A69-DF2D-44BF-9553-09BDC59ABB6D}"/>
                    </a:ext>
                  </a:extLst>
                </p14:cNvPr>
                <p14:cNvContentPartPr/>
                <p14:nvPr/>
              </p14:nvContentPartPr>
              <p14:xfrm>
                <a:off x="6785462" y="921265"/>
                <a:ext cx="253800" cy="2062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47B8A69-DF2D-44BF-9553-09BDC59ABB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76822" y="912265"/>
                  <a:ext cx="271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1B4A28E-2EF6-43C0-9C95-B17C92BB2D22}"/>
                    </a:ext>
                  </a:extLst>
                </p14:cNvPr>
                <p14:cNvContentPartPr/>
                <p14:nvPr/>
              </p14:nvContentPartPr>
              <p14:xfrm>
                <a:off x="7143302" y="844945"/>
                <a:ext cx="211320" cy="2700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1B4A28E-2EF6-43C0-9C95-B17C92BB2D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34302" y="835945"/>
                  <a:ext cx="22896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B521CD73-84CE-4506-A8A7-92A6FAF54A4F}"/>
                  </a:ext>
                </a:extLst>
              </p14:cNvPr>
              <p14:cNvContentPartPr/>
              <p14:nvPr/>
            </p14:nvContentPartPr>
            <p14:xfrm>
              <a:off x="7619942" y="1049065"/>
              <a:ext cx="39960" cy="2304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B521CD73-84CE-4506-A8A7-92A6FAF54A4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10942" y="1040065"/>
                <a:ext cx="5760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upo 39">
            <a:extLst>
              <a:ext uri="{FF2B5EF4-FFF2-40B4-BE49-F238E27FC236}">
                <a16:creationId xmlns:a16="http://schemas.microsoft.com/office/drawing/2014/main" id="{F18D960F-C3A8-47F3-BBEA-8BA75C5BA63A}"/>
              </a:ext>
            </a:extLst>
          </p:cNvPr>
          <p:cNvGrpSpPr/>
          <p:nvPr/>
        </p:nvGrpSpPr>
        <p:grpSpPr>
          <a:xfrm>
            <a:off x="7952222" y="857185"/>
            <a:ext cx="478440" cy="272520"/>
            <a:chOff x="7952222" y="857185"/>
            <a:chExt cx="47844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0E972C6-4D91-467A-95F2-C885B8A55006}"/>
                    </a:ext>
                  </a:extLst>
                </p14:cNvPr>
                <p14:cNvContentPartPr/>
                <p14:nvPr/>
              </p14:nvContentPartPr>
              <p14:xfrm>
                <a:off x="7952222" y="869065"/>
                <a:ext cx="92160" cy="2455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0E972C6-4D91-467A-95F2-C885B8A550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43582" y="860065"/>
                  <a:ext cx="109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E8CB3DC-A3A3-4E1F-AAA7-FE4D676A5A34}"/>
                    </a:ext>
                  </a:extLst>
                </p14:cNvPr>
                <p14:cNvContentPartPr/>
                <p14:nvPr/>
              </p14:nvContentPartPr>
              <p14:xfrm>
                <a:off x="8185502" y="857185"/>
                <a:ext cx="245160" cy="2725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E8CB3DC-A3A3-4E1F-AAA7-FE4D676A5A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76862" y="848545"/>
                  <a:ext cx="2628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FA5879B0-45B8-46DC-B409-5733D9A89135}"/>
                  </a:ext>
                </a:extLst>
              </p14:cNvPr>
              <p14:cNvContentPartPr/>
              <p14:nvPr/>
            </p14:nvContentPartPr>
            <p14:xfrm>
              <a:off x="8815862" y="946105"/>
              <a:ext cx="188640" cy="12600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FA5879B0-45B8-46DC-B409-5733D9A8913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07222" y="937465"/>
                <a:ext cx="2062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D4C786E3-CCFC-4BE1-9E44-317BC14CA264}"/>
                  </a:ext>
                </a:extLst>
              </p14:cNvPr>
              <p14:cNvContentPartPr/>
              <p14:nvPr/>
            </p14:nvContentPartPr>
            <p14:xfrm>
              <a:off x="8796422" y="1093705"/>
              <a:ext cx="235440" cy="36360"/>
            </p14:xfrm>
          </p:contentPart>
        </mc:Choice>
        <mc:Fallback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D4C786E3-CCFC-4BE1-9E44-317BC14CA26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787422" y="1084705"/>
                <a:ext cx="2530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1E4FF200-129A-4A6E-84E4-65C1C727F3C7}"/>
                  </a:ext>
                </a:extLst>
              </p14:cNvPr>
              <p14:cNvContentPartPr/>
              <p14:nvPr/>
            </p14:nvContentPartPr>
            <p14:xfrm>
              <a:off x="5698622" y="1071025"/>
              <a:ext cx="168480" cy="33120"/>
            </p14:xfrm>
          </p:contentPart>
        </mc:Choice>
        <mc:Fallback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1E4FF200-129A-4A6E-84E4-65C1C727F3C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89622" y="1062385"/>
                <a:ext cx="1861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DE4F967F-943C-4918-98DF-DDE54956E6D4}"/>
                  </a:ext>
                </a:extLst>
              </p14:cNvPr>
              <p14:cNvContentPartPr/>
              <p14:nvPr/>
            </p14:nvContentPartPr>
            <p14:xfrm>
              <a:off x="9415622" y="1042585"/>
              <a:ext cx="170640" cy="20520"/>
            </p14:xfrm>
          </p:contentPart>
        </mc:Choice>
        <mc:Fallback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DE4F967F-943C-4918-98DF-DDE54956E6D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06622" y="1033945"/>
                <a:ext cx="1882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31725A16-7470-4D48-AE9B-3A228BBB1DFD}"/>
                  </a:ext>
                </a:extLst>
              </p14:cNvPr>
              <p14:cNvContentPartPr/>
              <p14:nvPr/>
            </p14:nvContentPartPr>
            <p14:xfrm>
              <a:off x="9768782" y="915505"/>
              <a:ext cx="250920" cy="225720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31725A16-7470-4D48-AE9B-3A228BBB1DF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759782" y="906505"/>
                <a:ext cx="2685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266C79A7-B02C-4A5E-A5AC-2AF42F2738CB}"/>
                  </a:ext>
                </a:extLst>
              </p14:cNvPr>
              <p14:cNvContentPartPr/>
              <p14:nvPr/>
            </p14:nvContentPartPr>
            <p14:xfrm>
              <a:off x="10052102" y="752785"/>
              <a:ext cx="45720" cy="11448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266C79A7-B02C-4A5E-A5AC-2AF42F2738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043102" y="743785"/>
                <a:ext cx="633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93847DA6-B07A-470D-952F-6A17ADB6E7D9}"/>
                  </a:ext>
                </a:extLst>
              </p14:cNvPr>
              <p14:cNvContentPartPr/>
              <p14:nvPr/>
            </p14:nvContentPartPr>
            <p14:xfrm>
              <a:off x="10192502" y="899665"/>
              <a:ext cx="218520" cy="24048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93847DA6-B07A-470D-952F-6A17ADB6E7D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83502" y="890665"/>
                <a:ext cx="23616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o 53">
            <a:extLst>
              <a:ext uri="{FF2B5EF4-FFF2-40B4-BE49-F238E27FC236}">
                <a16:creationId xmlns:a16="http://schemas.microsoft.com/office/drawing/2014/main" id="{ADEC0859-DB8D-4828-BFE2-50E98D157FC0}"/>
              </a:ext>
            </a:extLst>
          </p:cNvPr>
          <p:cNvGrpSpPr/>
          <p:nvPr/>
        </p:nvGrpSpPr>
        <p:grpSpPr>
          <a:xfrm>
            <a:off x="10502462" y="925225"/>
            <a:ext cx="736920" cy="213480"/>
            <a:chOff x="10502462" y="925225"/>
            <a:chExt cx="73692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46BD6EF-39CD-426B-8F36-0094C43243BD}"/>
                    </a:ext>
                  </a:extLst>
                </p14:cNvPr>
                <p14:cNvContentPartPr/>
                <p14:nvPr/>
              </p14:nvContentPartPr>
              <p14:xfrm>
                <a:off x="10502462" y="925225"/>
                <a:ext cx="230040" cy="19764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46BD6EF-39CD-426B-8F36-0094C43243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93462" y="916225"/>
                  <a:ext cx="247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000A02C-F221-47AE-8B9A-0F7518D48BBA}"/>
                    </a:ext>
                  </a:extLst>
                </p14:cNvPr>
                <p14:cNvContentPartPr/>
                <p14:nvPr/>
              </p14:nvContentPartPr>
              <p14:xfrm>
                <a:off x="10913582" y="954385"/>
                <a:ext cx="325800" cy="1843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000A02C-F221-47AE-8B9A-0F7518D48B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04582" y="945745"/>
                  <a:ext cx="3434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65CD3FD4-B6BB-47D6-8B9F-C372FBE31301}"/>
              </a:ext>
            </a:extLst>
          </p:cNvPr>
          <p:cNvGrpSpPr/>
          <p:nvPr/>
        </p:nvGrpSpPr>
        <p:grpSpPr>
          <a:xfrm>
            <a:off x="9432182" y="1418425"/>
            <a:ext cx="1802880" cy="165960"/>
            <a:chOff x="9432182" y="1418425"/>
            <a:chExt cx="180288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830467F5-6E37-4193-8746-C84CBAF532A1}"/>
                    </a:ext>
                  </a:extLst>
                </p14:cNvPr>
                <p14:cNvContentPartPr/>
                <p14:nvPr/>
              </p14:nvContentPartPr>
              <p14:xfrm>
                <a:off x="9432182" y="1418425"/>
                <a:ext cx="1792440" cy="6336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830467F5-6E37-4193-8746-C84CBAF532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23182" y="1409425"/>
                  <a:ext cx="1810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81CEC00D-C36A-4560-A3CA-DF7D67FD385C}"/>
                    </a:ext>
                  </a:extLst>
                </p14:cNvPr>
                <p14:cNvContentPartPr/>
                <p14:nvPr/>
              </p14:nvContentPartPr>
              <p14:xfrm>
                <a:off x="9524702" y="1524265"/>
                <a:ext cx="1710360" cy="601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81CEC00D-C36A-4560-A3CA-DF7D67FD38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16062" y="1515265"/>
                  <a:ext cx="17280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D269BB86-C0FA-4E32-8075-EA276A67FDE2}"/>
              </a:ext>
            </a:extLst>
          </p:cNvPr>
          <p:cNvGrpSpPr/>
          <p:nvPr/>
        </p:nvGrpSpPr>
        <p:grpSpPr>
          <a:xfrm>
            <a:off x="9105662" y="1919905"/>
            <a:ext cx="540000" cy="254880"/>
            <a:chOff x="9105662" y="1919905"/>
            <a:chExt cx="54000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BC12478-8BA4-439D-9468-FA0339D6AFFA}"/>
                    </a:ext>
                  </a:extLst>
                </p14:cNvPr>
                <p14:cNvContentPartPr/>
                <p14:nvPr/>
              </p14:nvContentPartPr>
              <p14:xfrm>
                <a:off x="9232382" y="1944385"/>
                <a:ext cx="51120" cy="1958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BC12478-8BA4-439D-9468-FA0339D6AF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23742" y="1935385"/>
                  <a:ext cx="68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BEEFE05-AB5A-4462-9CCD-F095D7979991}"/>
                    </a:ext>
                  </a:extLst>
                </p14:cNvPr>
                <p14:cNvContentPartPr/>
                <p14:nvPr/>
              </p14:nvContentPartPr>
              <p14:xfrm>
                <a:off x="9105662" y="1919905"/>
                <a:ext cx="324720" cy="25488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BEEFE05-AB5A-4462-9CCD-F095D797999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96662" y="1911265"/>
                  <a:ext cx="342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FB5CF70-E48C-4BBC-BA41-5AEAF2C08EB6}"/>
                    </a:ext>
                  </a:extLst>
                </p14:cNvPr>
                <p14:cNvContentPartPr/>
                <p14:nvPr/>
              </p14:nvContentPartPr>
              <p14:xfrm>
                <a:off x="9419222" y="1992625"/>
                <a:ext cx="226440" cy="1738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FB5CF70-E48C-4BBC-BA41-5AEAF2C08E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10582" y="1983985"/>
                  <a:ext cx="2440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D76A0B73-28F3-452C-914B-6C2F165D5610}"/>
              </a:ext>
            </a:extLst>
          </p:cNvPr>
          <p:cNvGrpSpPr/>
          <p:nvPr/>
        </p:nvGrpSpPr>
        <p:grpSpPr>
          <a:xfrm>
            <a:off x="10140302" y="1940785"/>
            <a:ext cx="752040" cy="236160"/>
            <a:chOff x="10140302" y="1940785"/>
            <a:chExt cx="75204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E29CB40F-3B78-4327-A013-FF63985AA2D7}"/>
                    </a:ext>
                  </a:extLst>
                </p14:cNvPr>
                <p14:cNvContentPartPr/>
                <p14:nvPr/>
              </p14:nvContentPartPr>
              <p14:xfrm>
                <a:off x="10140302" y="1995145"/>
                <a:ext cx="261360" cy="1818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E29CB40F-3B78-4327-A013-FF63985AA2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31302" y="1986145"/>
                  <a:ext cx="279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65E3E9B-A10F-4F55-B2C3-2F2382B49F86}"/>
                    </a:ext>
                  </a:extLst>
                </p14:cNvPr>
                <p14:cNvContentPartPr/>
                <p14:nvPr/>
              </p14:nvContentPartPr>
              <p14:xfrm>
                <a:off x="10400942" y="1996945"/>
                <a:ext cx="115560" cy="1717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65E3E9B-A10F-4F55-B2C3-2F2382B49F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92302" y="1988305"/>
                  <a:ext cx="133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C3DE561-9FCA-4A44-89F6-583D72B9EF90}"/>
                    </a:ext>
                  </a:extLst>
                </p14:cNvPr>
                <p14:cNvContentPartPr/>
                <p14:nvPr/>
              </p14:nvContentPartPr>
              <p14:xfrm>
                <a:off x="10312382" y="1944025"/>
                <a:ext cx="305280" cy="5220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C3DE561-9FCA-4A44-89F6-583D72B9EF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303382" y="1935025"/>
                  <a:ext cx="322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F4D8CDB-EE73-41C6-A207-2A9CCD3E2F4B}"/>
                    </a:ext>
                  </a:extLst>
                </p14:cNvPr>
                <p14:cNvContentPartPr/>
                <p14:nvPr/>
              </p14:nvContentPartPr>
              <p14:xfrm>
                <a:off x="10345862" y="2037625"/>
                <a:ext cx="324720" cy="568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F4D8CDB-EE73-41C6-A207-2A9CCD3E2F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36862" y="2028625"/>
                  <a:ext cx="342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9ADE235-CB67-4FAB-93AE-9D947E73F137}"/>
                    </a:ext>
                  </a:extLst>
                </p14:cNvPr>
                <p14:cNvContentPartPr/>
                <p14:nvPr/>
              </p14:nvContentPartPr>
              <p14:xfrm>
                <a:off x="10707662" y="2008105"/>
                <a:ext cx="37080" cy="14292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9ADE235-CB67-4FAB-93AE-9D947E73F1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99022" y="1999105"/>
                  <a:ext cx="54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1F580F10-E1A5-41C2-9110-F98F100D38ED}"/>
                    </a:ext>
                  </a:extLst>
                </p14:cNvPr>
                <p14:cNvContentPartPr/>
                <p14:nvPr/>
              </p14:nvContentPartPr>
              <p14:xfrm>
                <a:off x="10572662" y="1940785"/>
                <a:ext cx="319680" cy="1342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1F580F10-E1A5-41C2-9110-F98F100D38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63662" y="1931785"/>
                  <a:ext cx="337320" cy="15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9282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10721C-79E6-4F4A-86BB-FCFA8757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452"/>
            <a:ext cx="7362825" cy="2562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4AA0EAE-6051-4F90-ACB0-8CB6B47E87E6}"/>
                  </a:ext>
                </a:extLst>
              </p14:cNvPr>
              <p14:cNvContentPartPr/>
              <p14:nvPr/>
            </p14:nvContentPartPr>
            <p14:xfrm>
              <a:off x="3709034" y="659185"/>
              <a:ext cx="3134880" cy="396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4AA0EAE-6051-4F90-ACB0-8CB6B47E87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3034" y="587545"/>
                <a:ext cx="3206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DDAD76E-6F83-43A0-964A-8EA0C49B1A86}"/>
                  </a:ext>
                </a:extLst>
              </p14:cNvPr>
              <p14:cNvContentPartPr/>
              <p14:nvPr/>
            </p14:nvContentPartPr>
            <p14:xfrm>
              <a:off x="360314" y="871945"/>
              <a:ext cx="867600" cy="5220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DDAD76E-6F83-43A0-964A-8EA0C49B1A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314" y="800305"/>
                <a:ext cx="939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BF7F3BA-DAC3-4622-935B-3ED216757B50}"/>
                  </a:ext>
                </a:extLst>
              </p14:cNvPr>
              <p14:cNvContentPartPr/>
              <p14:nvPr/>
            </p14:nvContentPartPr>
            <p14:xfrm>
              <a:off x="1022354" y="861865"/>
              <a:ext cx="2328120" cy="23716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BF7F3BA-DAC3-4622-935B-3ED216757B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3714" y="853225"/>
                <a:ext cx="2345760" cy="23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701BF4E6-705C-4FC8-A331-9C50FE56102C}"/>
                  </a:ext>
                </a:extLst>
              </p14:cNvPr>
              <p14:cNvContentPartPr/>
              <p14:nvPr/>
            </p14:nvContentPartPr>
            <p14:xfrm>
              <a:off x="3164814" y="945385"/>
              <a:ext cx="346680" cy="1753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701BF4E6-705C-4FC8-A331-9C50FE5610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55814" y="936385"/>
                <a:ext cx="364320" cy="177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upo 48">
            <a:extLst>
              <a:ext uri="{FF2B5EF4-FFF2-40B4-BE49-F238E27FC236}">
                <a16:creationId xmlns:a16="http://schemas.microsoft.com/office/drawing/2014/main" id="{0684BCDA-AE95-4EC2-9097-BBF9FF7CFE3F}"/>
              </a:ext>
            </a:extLst>
          </p:cNvPr>
          <p:cNvGrpSpPr/>
          <p:nvPr/>
        </p:nvGrpSpPr>
        <p:grpSpPr>
          <a:xfrm>
            <a:off x="2451294" y="2849065"/>
            <a:ext cx="999360" cy="1076040"/>
            <a:chOff x="2451294" y="2849065"/>
            <a:chExt cx="999360" cy="10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AB176D0-9DF8-48F2-89A9-1F439239D034}"/>
                    </a:ext>
                  </a:extLst>
                </p14:cNvPr>
                <p14:cNvContentPartPr/>
                <p14:nvPr/>
              </p14:nvContentPartPr>
              <p14:xfrm>
                <a:off x="2451294" y="2849065"/>
                <a:ext cx="726480" cy="8794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AB176D0-9DF8-48F2-89A9-1F439239D0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42654" y="2840065"/>
                  <a:ext cx="74412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5E331A8-FABE-4079-BAF4-B68A6EB2C1A9}"/>
                    </a:ext>
                  </a:extLst>
                </p14:cNvPr>
                <p14:cNvContentPartPr/>
                <p14:nvPr/>
              </p14:nvContentPartPr>
              <p14:xfrm>
                <a:off x="3140334" y="3574105"/>
                <a:ext cx="310320" cy="3510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5E331A8-FABE-4079-BAF4-B68A6EB2C1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31334" y="3565105"/>
                  <a:ext cx="32796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7CC137C3-2A00-478F-B587-B966627F2E6F}"/>
              </a:ext>
            </a:extLst>
          </p:cNvPr>
          <p:cNvGrpSpPr/>
          <p:nvPr/>
        </p:nvGrpSpPr>
        <p:grpSpPr>
          <a:xfrm>
            <a:off x="2843694" y="5762545"/>
            <a:ext cx="892800" cy="322920"/>
            <a:chOff x="2843694" y="5762545"/>
            <a:chExt cx="89280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3BF9EB29-D781-46F6-AEDD-BBE63146E331}"/>
                    </a:ext>
                  </a:extLst>
                </p14:cNvPr>
                <p14:cNvContentPartPr/>
                <p14:nvPr/>
              </p14:nvContentPartPr>
              <p14:xfrm>
                <a:off x="2843694" y="5762545"/>
                <a:ext cx="303480" cy="3092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3BF9EB29-D781-46F6-AEDD-BBE63146E33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35054" y="5753545"/>
                  <a:ext cx="321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D42458E9-F0B2-4E11-9777-7EBE247478FB}"/>
                    </a:ext>
                  </a:extLst>
                </p14:cNvPr>
                <p14:cNvContentPartPr/>
                <p14:nvPr/>
              </p14:nvContentPartPr>
              <p14:xfrm>
                <a:off x="3275334" y="5856145"/>
                <a:ext cx="5760" cy="22248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D42458E9-F0B2-4E11-9777-7EBE247478F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266694" y="5847145"/>
                  <a:ext cx="23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BA8E1DE8-C493-4A68-94D4-DCDEF09C313D}"/>
                    </a:ext>
                  </a:extLst>
                </p14:cNvPr>
                <p14:cNvContentPartPr/>
                <p14:nvPr/>
              </p14:nvContentPartPr>
              <p14:xfrm>
                <a:off x="3159054" y="5851825"/>
                <a:ext cx="290520" cy="2318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BA8E1DE8-C493-4A68-94D4-DCDEF09C313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150414" y="5843185"/>
                  <a:ext cx="308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EDFA6627-F8E2-4405-A83A-058828B93C9B}"/>
                    </a:ext>
                  </a:extLst>
                </p14:cNvPr>
                <p14:cNvContentPartPr/>
                <p14:nvPr/>
              </p14:nvContentPartPr>
              <p14:xfrm>
                <a:off x="3404214" y="5904745"/>
                <a:ext cx="332280" cy="18072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EDFA6627-F8E2-4405-A83A-058828B93C9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95574" y="5896105"/>
                  <a:ext cx="34992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63" name="Entrada de lápiz 262">
                <a:extLst>
                  <a:ext uri="{FF2B5EF4-FFF2-40B4-BE49-F238E27FC236}">
                    <a16:creationId xmlns:a16="http://schemas.microsoft.com/office/drawing/2014/main" id="{BF3357D6-FF43-4282-A135-89A9F4B892C8}"/>
                  </a:ext>
                </a:extLst>
              </p14:cNvPr>
              <p14:cNvContentPartPr/>
              <p14:nvPr/>
            </p14:nvContentPartPr>
            <p14:xfrm>
              <a:off x="4270014" y="5261065"/>
              <a:ext cx="995400" cy="792000"/>
            </p14:xfrm>
          </p:contentPart>
        </mc:Choice>
        <mc:Fallback xmlns="">
          <p:pic>
            <p:nvPicPr>
              <p:cNvPr id="263" name="Entrada de lápiz 262">
                <a:extLst>
                  <a:ext uri="{FF2B5EF4-FFF2-40B4-BE49-F238E27FC236}">
                    <a16:creationId xmlns:a16="http://schemas.microsoft.com/office/drawing/2014/main" id="{BF3357D6-FF43-4282-A135-89A9F4B892C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61014" y="5252065"/>
                <a:ext cx="101304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F20079B8-0490-4851-BC8B-CEB681CCB3F9}"/>
                  </a:ext>
                </a:extLst>
              </p14:cNvPr>
              <p14:cNvContentPartPr/>
              <p14:nvPr/>
            </p14:nvContentPartPr>
            <p14:xfrm>
              <a:off x="4255254" y="5377705"/>
              <a:ext cx="35280" cy="201600"/>
            </p14:xfrm>
          </p:contentPart>
        </mc:Choice>
        <mc:Fallback xmlns=""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F20079B8-0490-4851-BC8B-CEB681CCB3F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246614" y="5368705"/>
                <a:ext cx="529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045D9314-4645-45C2-A9D1-5A0BA621E5E9}"/>
                  </a:ext>
                </a:extLst>
              </p14:cNvPr>
              <p14:cNvContentPartPr/>
              <p14:nvPr/>
            </p14:nvContentPartPr>
            <p14:xfrm>
              <a:off x="4176774" y="5493625"/>
              <a:ext cx="225000" cy="18000"/>
            </p14:xfrm>
          </p:contentPart>
        </mc:Choice>
        <mc:Fallback xmlns=""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045D9314-4645-45C2-A9D1-5A0BA621E5E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168134" y="5484625"/>
                <a:ext cx="24264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upo 281">
            <a:extLst>
              <a:ext uri="{FF2B5EF4-FFF2-40B4-BE49-F238E27FC236}">
                <a16:creationId xmlns:a16="http://schemas.microsoft.com/office/drawing/2014/main" id="{2AD51FB1-D49B-435C-8979-E0D06C6F4F67}"/>
              </a:ext>
            </a:extLst>
          </p:cNvPr>
          <p:cNvGrpSpPr/>
          <p:nvPr/>
        </p:nvGrpSpPr>
        <p:grpSpPr>
          <a:xfrm>
            <a:off x="4820814" y="5169265"/>
            <a:ext cx="2614680" cy="308880"/>
            <a:chOff x="4820814" y="5169265"/>
            <a:chExt cx="261468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02FB4F72-D8DA-4F72-A9E3-E2992F5BC346}"/>
                    </a:ext>
                  </a:extLst>
                </p14:cNvPr>
                <p14:cNvContentPartPr/>
                <p14:nvPr/>
              </p14:nvContentPartPr>
              <p14:xfrm>
                <a:off x="4820814" y="5169265"/>
                <a:ext cx="2558880" cy="30888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02FB4F72-D8DA-4F72-A9E3-E2992F5BC34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812174" y="5160625"/>
                  <a:ext cx="2576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19CB1F11-030C-4AFB-BC3A-F5134F4EE11E}"/>
                    </a:ext>
                  </a:extLst>
                </p14:cNvPr>
                <p14:cNvContentPartPr/>
                <p14:nvPr/>
              </p14:nvContentPartPr>
              <p14:xfrm>
                <a:off x="7305534" y="5326225"/>
                <a:ext cx="129960" cy="1378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19CB1F11-030C-4AFB-BC3A-F5134F4EE11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96894" y="5317225"/>
                  <a:ext cx="1476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upo 280">
            <a:extLst>
              <a:ext uri="{FF2B5EF4-FFF2-40B4-BE49-F238E27FC236}">
                <a16:creationId xmlns:a16="http://schemas.microsoft.com/office/drawing/2014/main" id="{BE2646E3-8631-41B9-8A80-CCEE7DAEDA82}"/>
              </a:ext>
            </a:extLst>
          </p:cNvPr>
          <p:cNvGrpSpPr/>
          <p:nvPr/>
        </p:nvGrpSpPr>
        <p:grpSpPr>
          <a:xfrm>
            <a:off x="4729374" y="6094105"/>
            <a:ext cx="2800080" cy="394200"/>
            <a:chOff x="4729374" y="6094105"/>
            <a:chExt cx="280008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B1EE1203-13BF-476E-8093-53075330C352}"/>
                    </a:ext>
                  </a:extLst>
                </p14:cNvPr>
                <p14:cNvContentPartPr/>
                <p14:nvPr/>
              </p14:nvContentPartPr>
              <p14:xfrm>
                <a:off x="4729374" y="6094105"/>
                <a:ext cx="2726640" cy="39420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B1EE1203-13BF-476E-8093-53075330C3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20734" y="6085105"/>
                  <a:ext cx="27442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A8EE38B3-CCB5-44A7-8E4F-BDA48DDE1726}"/>
                    </a:ext>
                  </a:extLst>
                </p14:cNvPr>
                <p14:cNvContentPartPr/>
                <p14:nvPr/>
              </p14:nvContentPartPr>
              <p14:xfrm>
                <a:off x="7420014" y="6349705"/>
                <a:ext cx="109440" cy="1238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A8EE38B3-CCB5-44A7-8E4F-BDA48DDE172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11374" y="6341065"/>
                  <a:ext cx="1270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upo 279">
            <a:extLst>
              <a:ext uri="{FF2B5EF4-FFF2-40B4-BE49-F238E27FC236}">
                <a16:creationId xmlns:a16="http://schemas.microsoft.com/office/drawing/2014/main" id="{DA8547A1-ECC4-4DA8-95D1-90771E5F1245}"/>
              </a:ext>
            </a:extLst>
          </p:cNvPr>
          <p:cNvGrpSpPr/>
          <p:nvPr/>
        </p:nvGrpSpPr>
        <p:grpSpPr>
          <a:xfrm>
            <a:off x="5909454" y="5666785"/>
            <a:ext cx="648720" cy="296280"/>
            <a:chOff x="5909454" y="5666785"/>
            <a:chExt cx="64872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CDC5634B-4358-477B-9BC0-BBB33217F20F}"/>
                    </a:ext>
                  </a:extLst>
                </p14:cNvPr>
                <p14:cNvContentPartPr/>
                <p14:nvPr/>
              </p14:nvContentPartPr>
              <p14:xfrm>
                <a:off x="5909454" y="5666785"/>
                <a:ext cx="286200" cy="2901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CDC5634B-4358-477B-9BC0-BBB33217F20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00454" y="5658145"/>
                  <a:ext cx="3038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ED0A9D55-2E4C-48DF-A7EE-289A840A0D56}"/>
                    </a:ext>
                  </a:extLst>
                </p14:cNvPr>
                <p14:cNvContentPartPr/>
                <p14:nvPr/>
              </p14:nvContentPartPr>
              <p14:xfrm>
                <a:off x="6320934" y="5752465"/>
                <a:ext cx="31320" cy="1868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ED0A9D55-2E4C-48DF-A7EE-289A840A0D5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312294" y="5743825"/>
                  <a:ext cx="48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E3B48540-A887-4F4A-9D8B-5544E6FD6EBB}"/>
                    </a:ext>
                  </a:extLst>
                </p14:cNvPr>
                <p14:cNvContentPartPr/>
                <p14:nvPr/>
              </p14:nvContentPartPr>
              <p14:xfrm>
                <a:off x="6196374" y="5720785"/>
                <a:ext cx="307800" cy="21708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E3B48540-A887-4F4A-9D8B-5544E6FD6EB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87734" y="5712145"/>
                  <a:ext cx="325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B13A2D45-432B-4DF1-8E9D-57F59AB86517}"/>
                    </a:ext>
                  </a:extLst>
                </p14:cNvPr>
                <p14:cNvContentPartPr/>
                <p14:nvPr/>
              </p14:nvContentPartPr>
              <p14:xfrm>
                <a:off x="6404454" y="5763265"/>
                <a:ext cx="153720" cy="19980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B13A2D45-432B-4DF1-8E9D-57F59AB8651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95814" y="5754625"/>
                  <a:ext cx="17136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84" name="Entrada de lápiz 283">
                <a:extLst>
                  <a:ext uri="{FF2B5EF4-FFF2-40B4-BE49-F238E27FC236}">
                    <a16:creationId xmlns:a16="http://schemas.microsoft.com/office/drawing/2014/main" id="{7A38AE3A-F119-4A1C-92DF-0CD2F0E19784}"/>
                  </a:ext>
                </a:extLst>
              </p14:cNvPr>
              <p14:cNvContentPartPr/>
              <p14:nvPr/>
            </p14:nvContentPartPr>
            <p14:xfrm>
              <a:off x="3333654" y="1081465"/>
              <a:ext cx="83520" cy="61560"/>
            </p14:xfrm>
          </p:contentPart>
        </mc:Choice>
        <mc:Fallback xmlns="">
          <p:pic>
            <p:nvPicPr>
              <p:cNvPr id="284" name="Entrada de lápiz 283">
                <a:extLst>
                  <a:ext uri="{FF2B5EF4-FFF2-40B4-BE49-F238E27FC236}">
                    <a16:creationId xmlns:a16="http://schemas.microsoft.com/office/drawing/2014/main" id="{7A38AE3A-F119-4A1C-92DF-0CD2F0E1978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324654" y="1072825"/>
                <a:ext cx="10116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upo 285">
            <a:extLst>
              <a:ext uri="{FF2B5EF4-FFF2-40B4-BE49-F238E27FC236}">
                <a16:creationId xmlns:a16="http://schemas.microsoft.com/office/drawing/2014/main" id="{E6C7A8DF-9981-4256-A809-409261CF55EE}"/>
              </a:ext>
            </a:extLst>
          </p:cNvPr>
          <p:cNvGrpSpPr/>
          <p:nvPr/>
        </p:nvGrpSpPr>
        <p:grpSpPr>
          <a:xfrm>
            <a:off x="3361374" y="2380705"/>
            <a:ext cx="103320" cy="85320"/>
            <a:chOff x="3361374" y="2380705"/>
            <a:chExt cx="10332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1D0D08C4-A980-4754-A8F8-7638BC50F294}"/>
                    </a:ext>
                  </a:extLst>
                </p14:cNvPr>
                <p14:cNvContentPartPr/>
                <p14:nvPr/>
              </p14:nvContentPartPr>
              <p14:xfrm>
                <a:off x="3364974" y="2384305"/>
                <a:ext cx="99720" cy="8172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1D0D08C4-A980-4754-A8F8-7638BC50F29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56334" y="2375665"/>
                  <a:ext cx="117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B9FC07AA-CDB0-4383-9F2E-30E49642C2E6}"/>
                    </a:ext>
                  </a:extLst>
                </p14:cNvPr>
                <p14:cNvContentPartPr/>
                <p14:nvPr/>
              </p14:nvContentPartPr>
              <p14:xfrm>
                <a:off x="3361374" y="2380705"/>
                <a:ext cx="47520" cy="471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B9FC07AA-CDB0-4383-9F2E-30E49642C2E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52374" y="2372065"/>
                  <a:ext cx="651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AA42DFD-AF34-4CA8-822D-4CBB8FA980AA}"/>
              </a:ext>
            </a:extLst>
          </p:cNvPr>
          <p:cNvGrpSpPr/>
          <p:nvPr/>
        </p:nvGrpSpPr>
        <p:grpSpPr>
          <a:xfrm>
            <a:off x="3916262" y="3105745"/>
            <a:ext cx="3235680" cy="356040"/>
            <a:chOff x="3916262" y="3105745"/>
            <a:chExt cx="323568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5A505D2-3743-468B-9F8D-4515D03CFA44}"/>
                    </a:ext>
                  </a:extLst>
                </p14:cNvPr>
                <p14:cNvContentPartPr/>
                <p14:nvPr/>
              </p14:nvContentPartPr>
              <p14:xfrm>
                <a:off x="3916262" y="3246145"/>
                <a:ext cx="232920" cy="1962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5A505D2-3743-468B-9F8D-4515D03CFA4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07262" y="3237505"/>
                  <a:ext cx="250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287ECF1C-30C5-4A08-9316-6140C115BDA7}"/>
                    </a:ext>
                  </a:extLst>
                </p14:cNvPr>
                <p14:cNvContentPartPr/>
                <p14:nvPr/>
              </p14:nvContentPartPr>
              <p14:xfrm>
                <a:off x="4168262" y="3302305"/>
                <a:ext cx="111960" cy="968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287ECF1C-30C5-4A08-9316-6140C115BDA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59262" y="3293305"/>
                  <a:ext cx="129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E035F5DE-23C4-456D-9707-6C325D72A2F3}"/>
                    </a:ext>
                  </a:extLst>
                </p14:cNvPr>
                <p14:cNvContentPartPr/>
                <p14:nvPr/>
              </p14:nvContentPartPr>
              <p14:xfrm>
                <a:off x="4156382" y="3105745"/>
                <a:ext cx="86040" cy="882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E035F5DE-23C4-456D-9707-6C325D72A2F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47742" y="3097105"/>
                  <a:ext cx="103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C904153-1705-4BDD-8719-1B95175B2971}"/>
                    </a:ext>
                  </a:extLst>
                </p14:cNvPr>
                <p14:cNvContentPartPr/>
                <p14:nvPr/>
              </p14:nvContentPartPr>
              <p14:xfrm>
                <a:off x="4344662" y="3278545"/>
                <a:ext cx="347400" cy="1832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C904153-1705-4BDD-8719-1B95175B297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35662" y="3269905"/>
                  <a:ext cx="365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3D407577-4ABD-4AAB-9486-86FA4B1BE00F}"/>
                    </a:ext>
                  </a:extLst>
                </p14:cNvPr>
                <p14:cNvContentPartPr/>
                <p14:nvPr/>
              </p14:nvContentPartPr>
              <p14:xfrm>
                <a:off x="4762262" y="3290785"/>
                <a:ext cx="60480" cy="1537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3D407577-4ABD-4AAB-9486-86FA4B1BE00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753622" y="3282145"/>
                  <a:ext cx="78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55C11E1-E495-4438-9099-B7DF5AAEF44D}"/>
                    </a:ext>
                  </a:extLst>
                </p14:cNvPr>
                <p14:cNvContentPartPr/>
                <p14:nvPr/>
              </p14:nvContentPartPr>
              <p14:xfrm>
                <a:off x="4677662" y="3218785"/>
                <a:ext cx="188640" cy="1054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55C11E1-E495-4438-9099-B7DF5AAEF44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68662" y="3209785"/>
                  <a:ext cx="206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9752F33-98EC-4BC6-8857-3DC8D6734DCF}"/>
                    </a:ext>
                  </a:extLst>
                </p14:cNvPr>
                <p14:cNvContentPartPr/>
                <p14:nvPr/>
              </p14:nvContentPartPr>
              <p14:xfrm>
                <a:off x="4911662" y="3265225"/>
                <a:ext cx="166320" cy="1630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9752F33-98EC-4BC6-8857-3DC8D6734DC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902662" y="3256585"/>
                  <a:ext cx="183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5B7B020-F1B4-43FC-9CD2-7E352A84D9A7}"/>
                    </a:ext>
                  </a:extLst>
                </p14:cNvPr>
                <p14:cNvContentPartPr/>
                <p14:nvPr/>
              </p14:nvContentPartPr>
              <p14:xfrm>
                <a:off x="5122622" y="3327145"/>
                <a:ext cx="72360" cy="73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5B7B020-F1B4-43FC-9CD2-7E352A84D9A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13982" y="3318145"/>
                  <a:ext cx="90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9AACBA0-AA78-4783-A637-E7D3A2956E97}"/>
                    </a:ext>
                  </a:extLst>
                </p14:cNvPr>
                <p14:cNvContentPartPr/>
                <p14:nvPr/>
              </p14:nvContentPartPr>
              <p14:xfrm>
                <a:off x="5042342" y="3140305"/>
                <a:ext cx="90360" cy="651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9AACBA0-AA78-4783-A637-E7D3A2956E9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033702" y="3131305"/>
                  <a:ext cx="108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80F08B3-E847-4DDC-A6F3-7488FA5D9519}"/>
                    </a:ext>
                  </a:extLst>
                </p14:cNvPr>
                <p14:cNvContentPartPr/>
                <p14:nvPr/>
              </p14:nvContentPartPr>
              <p14:xfrm>
                <a:off x="5367062" y="3252625"/>
                <a:ext cx="68040" cy="1728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80F08B3-E847-4DDC-A6F3-7488FA5D951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58062" y="3243625"/>
                  <a:ext cx="85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87E410A-3268-4FF0-B589-8FA6CF6A6022}"/>
                    </a:ext>
                  </a:extLst>
                </p14:cNvPr>
                <p14:cNvContentPartPr/>
                <p14:nvPr/>
              </p14:nvContentPartPr>
              <p14:xfrm>
                <a:off x="5255462" y="3215545"/>
                <a:ext cx="235440" cy="511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87E410A-3268-4FF0-B589-8FA6CF6A60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246822" y="3206545"/>
                  <a:ext cx="253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8ACD4AE-9B21-46B3-A127-AE4A87721E5A}"/>
                    </a:ext>
                  </a:extLst>
                </p14:cNvPr>
                <p14:cNvContentPartPr/>
                <p14:nvPr/>
              </p14:nvContentPartPr>
              <p14:xfrm>
                <a:off x="5308742" y="3280705"/>
                <a:ext cx="366480" cy="1130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8ACD4AE-9B21-46B3-A127-AE4A87721E5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00102" y="3272065"/>
                  <a:ext cx="384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A4EC278-534C-422C-92A4-94012725F3DB}"/>
                    </a:ext>
                  </a:extLst>
                </p14:cNvPr>
                <p14:cNvContentPartPr/>
                <p14:nvPr/>
              </p14:nvContentPartPr>
              <p14:xfrm>
                <a:off x="5600702" y="3128065"/>
                <a:ext cx="64800" cy="1461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A4EC278-534C-422C-92A4-94012725F3D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91702" y="3119425"/>
                  <a:ext cx="82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731B944-E689-41BD-9DD0-B3EE2629FA12}"/>
                    </a:ext>
                  </a:extLst>
                </p14:cNvPr>
                <p14:cNvContentPartPr/>
                <p14:nvPr/>
              </p14:nvContentPartPr>
              <p14:xfrm>
                <a:off x="5803382" y="3262705"/>
                <a:ext cx="266760" cy="1702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731B944-E689-41BD-9DD0-B3EE2629FA1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794382" y="3253705"/>
                  <a:ext cx="284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E727D2C-B7CA-4D6D-BCCF-CBE2368EEF4C}"/>
                    </a:ext>
                  </a:extLst>
                </p14:cNvPr>
                <p14:cNvContentPartPr/>
                <p14:nvPr/>
              </p14:nvContentPartPr>
              <p14:xfrm>
                <a:off x="6128822" y="3255865"/>
                <a:ext cx="199800" cy="1728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E727D2C-B7CA-4D6D-BCCF-CBE2368EEF4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120182" y="3247225"/>
                  <a:ext cx="21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7DBE0C6-20EC-4C16-8CFC-9ED907095DE5}"/>
                    </a:ext>
                  </a:extLst>
                </p14:cNvPr>
                <p14:cNvContentPartPr/>
                <p14:nvPr/>
              </p14:nvContentPartPr>
              <p14:xfrm>
                <a:off x="6319982" y="3192505"/>
                <a:ext cx="385920" cy="2480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7DBE0C6-20EC-4C16-8CFC-9ED907095DE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310982" y="3183865"/>
                  <a:ext cx="403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95C88D3-F1B3-4F8A-ACE0-D0D931C888F1}"/>
                    </a:ext>
                  </a:extLst>
                </p14:cNvPr>
                <p14:cNvContentPartPr/>
                <p14:nvPr/>
              </p14:nvContentPartPr>
              <p14:xfrm>
                <a:off x="6738302" y="3242545"/>
                <a:ext cx="135720" cy="17928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95C88D3-F1B3-4F8A-ACE0-D0D931C888F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29302" y="3233545"/>
                  <a:ext cx="153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6610450-3807-4AC4-ACBA-B2D1200B143F}"/>
                    </a:ext>
                  </a:extLst>
                </p14:cNvPr>
                <p14:cNvContentPartPr/>
                <p14:nvPr/>
              </p14:nvContentPartPr>
              <p14:xfrm>
                <a:off x="6968342" y="3173785"/>
                <a:ext cx="183600" cy="2599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6610450-3807-4AC4-ACBA-B2D1200B143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59342" y="3164785"/>
                  <a:ext cx="20124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6CE33DC2-54BB-4A27-8149-68F671DC4549}"/>
              </a:ext>
            </a:extLst>
          </p:cNvPr>
          <p:cNvGrpSpPr/>
          <p:nvPr/>
        </p:nvGrpSpPr>
        <p:grpSpPr>
          <a:xfrm>
            <a:off x="7567382" y="3236785"/>
            <a:ext cx="994680" cy="189000"/>
            <a:chOff x="7567382" y="3236785"/>
            <a:chExt cx="99468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D757814-25E2-4CC2-A23D-EC1200A644EB}"/>
                    </a:ext>
                  </a:extLst>
                </p14:cNvPr>
                <p14:cNvContentPartPr/>
                <p14:nvPr/>
              </p14:nvContentPartPr>
              <p14:xfrm>
                <a:off x="7605902" y="3236785"/>
                <a:ext cx="203400" cy="1890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D757814-25E2-4CC2-A23D-EC1200A644E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596902" y="3227785"/>
                  <a:ext cx="221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E96540B-ED91-4C5D-84EB-B77F60677C11}"/>
                    </a:ext>
                  </a:extLst>
                </p14:cNvPr>
                <p14:cNvContentPartPr/>
                <p14:nvPr/>
              </p14:nvContentPartPr>
              <p14:xfrm>
                <a:off x="7591502" y="3327865"/>
                <a:ext cx="109440" cy="259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E96540B-ED91-4C5D-84EB-B77F60677C1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82862" y="3318865"/>
                  <a:ext cx="127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B510F8B-D166-4BA3-9967-178F275D4AB7}"/>
                    </a:ext>
                  </a:extLst>
                </p14:cNvPr>
                <p14:cNvContentPartPr/>
                <p14:nvPr/>
              </p14:nvContentPartPr>
              <p14:xfrm>
                <a:off x="7567382" y="3246145"/>
                <a:ext cx="190800" cy="56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B510F8B-D166-4BA3-9967-178F275D4AB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58742" y="3237505"/>
                  <a:ext cx="208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D775CF9-4016-45F2-8D16-911BA242D8B7}"/>
                    </a:ext>
                  </a:extLst>
                </p14:cNvPr>
                <p14:cNvContentPartPr/>
                <p14:nvPr/>
              </p14:nvContentPartPr>
              <p14:xfrm>
                <a:off x="7859342" y="3254425"/>
                <a:ext cx="156240" cy="1641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D775CF9-4016-45F2-8D16-911BA242D8B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50702" y="3245785"/>
                  <a:ext cx="173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4B277F7-D730-45A4-9BA1-A7B88325C4A6}"/>
                    </a:ext>
                  </a:extLst>
                </p14:cNvPr>
                <p14:cNvContentPartPr/>
                <p14:nvPr/>
              </p14:nvContentPartPr>
              <p14:xfrm>
                <a:off x="8076062" y="3284665"/>
                <a:ext cx="86040" cy="1260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4B277F7-D730-45A4-9BA1-A7B88325C4A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67422" y="3276025"/>
                  <a:ext cx="103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96F7EF9-55B6-4238-B761-8EA1255456FE}"/>
                    </a:ext>
                  </a:extLst>
                </p14:cNvPr>
                <p14:cNvContentPartPr/>
                <p14:nvPr/>
              </p14:nvContentPartPr>
              <p14:xfrm>
                <a:off x="7999022" y="3285745"/>
                <a:ext cx="247320" cy="763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96F7EF9-55B6-4238-B761-8EA1255456F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90382" y="3277105"/>
                  <a:ext cx="264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40BB86E-6517-4AE5-85E1-98DDB51FAD65}"/>
                    </a:ext>
                  </a:extLst>
                </p14:cNvPr>
                <p14:cNvContentPartPr/>
                <p14:nvPr/>
              </p14:nvContentPartPr>
              <p14:xfrm>
                <a:off x="8305022" y="3262705"/>
                <a:ext cx="257040" cy="1537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40BB86E-6517-4AE5-85E1-98DDB51FAD6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296022" y="3254065"/>
                  <a:ext cx="2746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682F40F4-A628-4CDD-86A9-D491FD9EBD82}"/>
              </a:ext>
            </a:extLst>
          </p:cNvPr>
          <p:cNvGrpSpPr/>
          <p:nvPr/>
        </p:nvGrpSpPr>
        <p:grpSpPr>
          <a:xfrm>
            <a:off x="8865902" y="3245065"/>
            <a:ext cx="1150560" cy="181440"/>
            <a:chOff x="8865902" y="3245065"/>
            <a:chExt cx="115056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88B884C-24F7-4F51-B736-C7C2BDE218F4}"/>
                    </a:ext>
                  </a:extLst>
                </p14:cNvPr>
                <p14:cNvContentPartPr/>
                <p14:nvPr/>
              </p14:nvContentPartPr>
              <p14:xfrm>
                <a:off x="8966342" y="3287905"/>
                <a:ext cx="74160" cy="1263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88B884C-24F7-4F51-B736-C7C2BDE218F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57342" y="3279265"/>
                  <a:ext cx="91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16A2C0C-BBA8-4D51-9A34-055CC3F804F0}"/>
                    </a:ext>
                  </a:extLst>
                </p14:cNvPr>
                <p14:cNvContentPartPr/>
                <p14:nvPr/>
              </p14:nvContentPartPr>
              <p14:xfrm>
                <a:off x="8865902" y="3245065"/>
                <a:ext cx="268200" cy="1022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16A2C0C-BBA8-4D51-9A34-055CC3F804F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57262" y="3236065"/>
                  <a:ext cx="285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0708999-412B-4FF8-ADA6-0DFE821D70D5}"/>
                    </a:ext>
                  </a:extLst>
                </p14:cNvPr>
                <p14:cNvContentPartPr/>
                <p14:nvPr/>
              </p14:nvContentPartPr>
              <p14:xfrm>
                <a:off x="9158222" y="3259105"/>
                <a:ext cx="221400" cy="1461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0708999-412B-4FF8-ADA6-0DFE821D70D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49582" y="3250105"/>
                  <a:ext cx="239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3C176DB-B523-48DA-85C0-7DE6FCDC55A9}"/>
                    </a:ext>
                  </a:extLst>
                </p14:cNvPr>
                <p14:cNvContentPartPr/>
                <p14:nvPr/>
              </p14:nvContentPartPr>
              <p14:xfrm>
                <a:off x="9327062" y="3248305"/>
                <a:ext cx="249840" cy="1605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3C176DB-B523-48DA-85C0-7DE6FCDC55A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318062" y="3239665"/>
                  <a:ext cx="267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87F4D41-B293-4DF7-A76D-79BC21C6C64B}"/>
                    </a:ext>
                  </a:extLst>
                </p14:cNvPr>
                <p14:cNvContentPartPr/>
                <p14:nvPr/>
              </p14:nvContentPartPr>
              <p14:xfrm>
                <a:off x="9640982" y="3283225"/>
                <a:ext cx="32040" cy="1072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87F4D41-B293-4DF7-A76D-79BC21C6C64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631982" y="3274585"/>
                  <a:ext cx="49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E49946CF-36CD-4036-9820-8DE7C6D44863}"/>
                    </a:ext>
                  </a:extLst>
                </p14:cNvPr>
                <p14:cNvContentPartPr/>
                <p14:nvPr/>
              </p14:nvContentPartPr>
              <p14:xfrm>
                <a:off x="9452342" y="3270985"/>
                <a:ext cx="286920" cy="759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E49946CF-36CD-4036-9820-8DE7C6D4486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443702" y="3262345"/>
                  <a:ext cx="304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62C4B17-E2D8-43CD-8A01-6D151D0C6A9E}"/>
                    </a:ext>
                  </a:extLst>
                </p14:cNvPr>
                <p14:cNvContentPartPr/>
                <p14:nvPr/>
              </p14:nvContentPartPr>
              <p14:xfrm>
                <a:off x="9809102" y="3261625"/>
                <a:ext cx="207360" cy="1648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62C4B17-E2D8-43CD-8A01-6D151D0C6A9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800102" y="3252985"/>
                  <a:ext cx="225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636BD04-D9EA-4E4E-8BBC-BCE04A803983}"/>
                    </a:ext>
                  </a:extLst>
                </p14:cNvPr>
                <p14:cNvContentPartPr/>
                <p14:nvPr/>
              </p14:nvContentPartPr>
              <p14:xfrm>
                <a:off x="9762302" y="3276745"/>
                <a:ext cx="168480" cy="982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636BD04-D9EA-4E4E-8BBC-BCE04A80398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753302" y="3268105"/>
                  <a:ext cx="18612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C8CD8E8-ED9B-4372-96DB-4C79B27ECAA6}"/>
              </a:ext>
            </a:extLst>
          </p:cNvPr>
          <p:cNvGrpSpPr/>
          <p:nvPr/>
        </p:nvGrpSpPr>
        <p:grpSpPr>
          <a:xfrm>
            <a:off x="10382222" y="3151105"/>
            <a:ext cx="850320" cy="219960"/>
            <a:chOff x="10382222" y="3151105"/>
            <a:chExt cx="85032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D858CE2-FAAD-4BA4-82B1-B28AE136D326}"/>
                    </a:ext>
                  </a:extLst>
                </p14:cNvPr>
                <p14:cNvContentPartPr/>
                <p14:nvPr/>
              </p14:nvContentPartPr>
              <p14:xfrm>
                <a:off x="10452062" y="3241465"/>
                <a:ext cx="44280" cy="1008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D858CE2-FAAD-4BA4-82B1-B28AE136D32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443062" y="3232825"/>
                  <a:ext cx="61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970A580-F1B0-4424-BCCB-A6303E3A7D3D}"/>
                    </a:ext>
                  </a:extLst>
                </p14:cNvPr>
                <p14:cNvContentPartPr/>
                <p14:nvPr/>
              </p14:nvContentPartPr>
              <p14:xfrm>
                <a:off x="10382222" y="3226705"/>
                <a:ext cx="262800" cy="1144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970A580-F1B0-4424-BCCB-A6303E3A7D3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373582" y="3217705"/>
                  <a:ext cx="280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882D7BA-45F9-4A5F-AA9D-6A037C73D287}"/>
                    </a:ext>
                  </a:extLst>
                </p14:cNvPr>
                <p14:cNvContentPartPr/>
                <p14:nvPr/>
              </p14:nvContentPartPr>
              <p14:xfrm>
                <a:off x="10749062" y="3188185"/>
                <a:ext cx="205200" cy="16776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882D7BA-45F9-4A5F-AA9D-6A037C73D28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740062" y="3179545"/>
                  <a:ext cx="222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300438B-97E3-4BEC-B819-4E0921BB4578}"/>
                    </a:ext>
                  </a:extLst>
                </p14:cNvPr>
                <p14:cNvContentPartPr/>
                <p14:nvPr/>
              </p14:nvContentPartPr>
              <p14:xfrm>
                <a:off x="10689302" y="3275665"/>
                <a:ext cx="147240" cy="2664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300438B-97E3-4BEC-B819-4E0921BB457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680302" y="3267025"/>
                  <a:ext cx="164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FEE6B65-5309-49AB-8A55-F70414944D5E}"/>
                    </a:ext>
                  </a:extLst>
                </p14:cNvPr>
                <p14:cNvContentPartPr/>
                <p14:nvPr/>
              </p14:nvContentPartPr>
              <p14:xfrm>
                <a:off x="10677422" y="3181705"/>
                <a:ext cx="223560" cy="676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FEE6B65-5309-49AB-8A55-F70414944D5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668422" y="3172705"/>
                  <a:ext cx="241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1E3B4B0-64BF-426F-BC71-476BA3C35CD6}"/>
                    </a:ext>
                  </a:extLst>
                </p14:cNvPr>
                <p14:cNvContentPartPr/>
                <p14:nvPr/>
              </p14:nvContentPartPr>
              <p14:xfrm>
                <a:off x="10996382" y="3151105"/>
                <a:ext cx="236160" cy="21996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1E3B4B0-64BF-426F-BC71-476BA3C35CD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987742" y="3142465"/>
                  <a:ext cx="2538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8EC7FEAC-8CED-4685-AC47-84760C004615}"/>
              </a:ext>
            </a:extLst>
          </p:cNvPr>
          <p:cNvGrpSpPr/>
          <p:nvPr/>
        </p:nvGrpSpPr>
        <p:grpSpPr>
          <a:xfrm>
            <a:off x="4004102" y="3812785"/>
            <a:ext cx="1794240" cy="329040"/>
            <a:chOff x="4004102" y="3812785"/>
            <a:chExt cx="179424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9637319-32FB-48B8-969B-2EC5EBD17956}"/>
                    </a:ext>
                  </a:extLst>
                </p14:cNvPr>
                <p14:cNvContentPartPr/>
                <p14:nvPr/>
              </p14:nvContentPartPr>
              <p14:xfrm>
                <a:off x="4004102" y="3850585"/>
                <a:ext cx="591840" cy="2912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9637319-32FB-48B8-969B-2EC5EBD1795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995462" y="3841945"/>
                  <a:ext cx="609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80640EE-877B-4977-B6BB-10008453FD99}"/>
                    </a:ext>
                  </a:extLst>
                </p14:cNvPr>
                <p14:cNvContentPartPr/>
                <p14:nvPr/>
              </p14:nvContentPartPr>
              <p14:xfrm>
                <a:off x="4676222" y="3998185"/>
                <a:ext cx="214200" cy="1069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80640EE-877B-4977-B6BB-10008453FD9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67222" y="3989185"/>
                  <a:ext cx="231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AA31D63-B818-4BD2-AF01-DEC7ABC7A797}"/>
                    </a:ext>
                  </a:extLst>
                </p14:cNvPr>
                <p14:cNvContentPartPr/>
                <p14:nvPr/>
              </p14:nvContentPartPr>
              <p14:xfrm>
                <a:off x="4947302" y="3995665"/>
                <a:ext cx="166680" cy="943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AA31D63-B818-4BD2-AF01-DEC7ABC7A79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938302" y="3987025"/>
                  <a:ext cx="184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4FF2167-8B1C-43A4-A537-B887C42CD280}"/>
                    </a:ext>
                  </a:extLst>
                </p14:cNvPr>
                <p14:cNvContentPartPr/>
                <p14:nvPr/>
              </p14:nvContentPartPr>
              <p14:xfrm>
                <a:off x="5135222" y="3957145"/>
                <a:ext cx="74880" cy="784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4FF2167-8B1C-43A4-A537-B887C42CD2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126222" y="3948145"/>
                  <a:ext cx="92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ADBB8AD-9DFA-4E58-B78A-D8B026D78AD8}"/>
                    </a:ext>
                  </a:extLst>
                </p14:cNvPr>
                <p14:cNvContentPartPr/>
                <p14:nvPr/>
              </p14:nvContentPartPr>
              <p14:xfrm>
                <a:off x="5121542" y="3812785"/>
                <a:ext cx="300600" cy="27612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ADBB8AD-9DFA-4E58-B78A-D8B026D78AD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112902" y="3804145"/>
                  <a:ext cx="3182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906FF1E-DCC1-4C63-A392-7DF8BF0EFBA1}"/>
                    </a:ext>
                  </a:extLst>
                </p14:cNvPr>
                <p14:cNvContentPartPr/>
                <p14:nvPr/>
              </p14:nvContentPartPr>
              <p14:xfrm>
                <a:off x="5260862" y="3975145"/>
                <a:ext cx="328320" cy="511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906FF1E-DCC1-4C63-A392-7DF8BF0EFBA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51862" y="3966145"/>
                  <a:ext cx="345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F79949A-F7D3-4CC9-B792-886527C705DF}"/>
                    </a:ext>
                  </a:extLst>
                </p14:cNvPr>
                <p14:cNvContentPartPr/>
                <p14:nvPr/>
              </p14:nvContentPartPr>
              <p14:xfrm>
                <a:off x="5588462" y="3972265"/>
                <a:ext cx="209880" cy="16596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F79949A-F7D3-4CC9-B792-886527C705D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79462" y="3963625"/>
                  <a:ext cx="2275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6E276F89-14B0-4609-9E0D-6345C5174FF3}"/>
              </a:ext>
            </a:extLst>
          </p:cNvPr>
          <p:cNvGrpSpPr/>
          <p:nvPr/>
        </p:nvGrpSpPr>
        <p:grpSpPr>
          <a:xfrm>
            <a:off x="6278942" y="3944545"/>
            <a:ext cx="2550960" cy="213480"/>
            <a:chOff x="6278942" y="3944545"/>
            <a:chExt cx="255096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8C6B4A64-4A75-4151-A772-E04070FA9F32}"/>
                    </a:ext>
                  </a:extLst>
                </p14:cNvPr>
                <p14:cNvContentPartPr/>
                <p14:nvPr/>
              </p14:nvContentPartPr>
              <p14:xfrm>
                <a:off x="6278942" y="4029145"/>
                <a:ext cx="285120" cy="1188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8C6B4A64-4A75-4151-A772-E04070FA9F3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269942" y="4020145"/>
                  <a:ext cx="302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92A43C1-F16E-4481-9C20-9304E52A0083}"/>
                    </a:ext>
                  </a:extLst>
                </p14:cNvPr>
                <p14:cNvContentPartPr/>
                <p14:nvPr/>
              </p14:nvContentPartPr>
              <p14:xfrm>
                <a:off x="6635702" y="4001425"/>
                <a:ext cx="181080" cy="1389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92A43C1-F16E-4481-9C20-9304E52A008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626702" y="3992425"/>
                  <a:ext cx="198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1715A7A9-AD83-4F5D-BC10-23FC250BA245}"/>
                    </a:ext>
                  </a:extLst>
                </p14:cNvPr>
                <p14:cNvContentPartPr/>
                <p14:nvPr/>
              </p14:nvContentPartPr>
              <p14:xfrm>
                <a:off x="6798422" y="4035625"/>
                <a:ext cx="248760" cy="12240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1715A7A9-AD83-4F5D-BC10-23FC250BA24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789422" y="4026985"/>
                  <a:ext cx="266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ECB7D7CD-481C-462D-8596-2DCBAF956357}"/>
                    </a:ext>
                  </a:extLst>
                </p14:cNvPr>
                <p14:cNvContentPartPr/>
                <p14:nvPr/>
              </p14:nvContentPartPr>
              <p14:xfrm>
                <a:off x="7077422" y="4034185"/>
                <a:ext cx="170640" cy="1076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ECB7D7CD-481C-462D-8596-2DCBAF95635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068782" y="4025185"/>
                  <a:ext cx="188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B450F83-1869-4E16-9888-23262EA4F1CD}"/>
                    </a:ext>
                  </a:extLst>
                </p14:cNvPr>
                <p14:cNvContentPartPr/>
                <p14:nvPr/>
              </p14:nvContentPartPr>
              <p14:xfrm>
                <a:off x="7267502" y="4021225"/>
                <a:ext cx="130680" cy="12528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B450F83-1869-4E16-9888-23262EA4F1C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258502" y="4012225"/>
                  <a:ext cx="148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09F852C1-2F28-4B7A-984F-367D4F670BAF}"/>
                    </a:ext>
                  </a:extLst>
                </p14:cNvPr>
                <p14:cNvContentPartPr/>
                <p14:nvPr/>
              </p14:nvContentPartPr>
              <p14:xfrm>
                <a:off x="7407542" y="4007905"/>
                <a:ext cx="262800" cy="1234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09F852C1-2F28-4B7A-984F-367D4F670B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398542" y="3999265"/>
                  <a:ext cx="280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3DEFE55-A429-44EE-A2AF-CCAAE3EA3052}"/>
                    </a:ext>
                  </a:extLst>
                </p14:cNvPr>
                <p14:cNvContentPartPr/>
                <p14:nvPr/>
              </p14:nvContentPartPr>
              <p14:xfrm>
                <a:off x="7779782" y="3975145"/>
                <a:ext cx="230040" cy="1594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3DEFE55-A429-44EE-A2AF-CCAAE3EA305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70782" y="3966145"/>
                  <a:ext cx="247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0177B844-3093-49FA-BF2E-2227F308073D}"/>
                    </a:ext>
                  </a:extLst>
                </p14:cNvPr>
                <p14:cNvContentPartPr/>
                <p14:nvPr/>
              </p14:nvContentPartPr>
              <p14:xfrm>
                <a:off x="8065622" y="3988465"/>
                <a:ext cx="257760" cy="1130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0177B844-3093-49FA-BF2E-2227F308073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56982" y="3979825"/>
                  <a:ext cx="275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CA84AA9-2746-4C16-8FB3-429BD1DAC724}"/>
                    </a:ext>
                  </a:extLst>
                </p14:cNvPr>
                <p14:cNvContentPartPr/>
                <p14:nvPr/>
              </p14:nvContentPartPr>
              <p14:xfrm>
                <a:off x="8361902" y="3987745"/>
                <a:ext cx="100080" cy="10404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CA84AA9-2746-4C16-8FB3-429BD1DAC72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353262" y="3978745"/>
                  <a:ext cx="117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262B3FA1-AD1F-4808-A2C1-9AC3419F4B68}"/>
                    </a:ext>
                  </a:extLst>
                </p14:cNvPr>
                <p14:cNvContentPartPr/>
                <p14:nvPr/>
              </p14:nvContentPartPr>
              <p14:xfrm>
                <a:off x="8353262" y="3972625"/>
                <a:ext cx="227880" cy="14040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262B3FA1-AD1F-4808-A2C1-9AC3419F4B6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44262" y="3963625"/>
                  <a:ext cx="245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B64CCD9C-988C-475D-B0A5-5BBB67C60EDE}"/>
                    </a:ext>
                  </a:extLst>
                </p14:cNvPr>
                <p14:cNvContentPartPr/>
                <p14:nvPr/>
              </p14:nvContentPartPr>
              <p14:xfrm>
                <a:off x="8616782" y="3944545"/>
                <a:ext cx="213120" cy="17640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B64CCD9C-988C-475D-B0A5-5BBB67C60ED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07782" y="3935545"/>
                  <a:ext cx="2307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BF1A2CE0-EA67-4056-9C18-3C2681C11694}"/>
              </a:ext>
            </a:extLst>
          </p:cNvPr>
          <p:cNvGrpSpPr/>
          <p:nvPr/>
        </p:nvGrpSpPr>
        <p:grpSpPr>
          <a:xfrm>
            <a:off x="9161102" y="3981625"/>
            <a:ext cx="449640" cy="146880"/>
            <a:chOff x="9161102" y="3981625"/>
            <a:chExt cx="44964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FBFA549-0748-4FBB-9C04-775E4C39D032}"/>
                    </a:ext>
                  </a:extLst>
                </p14:cNvPr>
                <p14:cNvContentPartPr/>
                <p14:nvPr/>
              </p14:nvContentPartPr>
              <p14:xfrm>
                <a:off x="9161102" y="3981625"/>
                <a:ext cx="227160" cy="14688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FBFA549-0748-4FBB-9C04-775E4C39D03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152462" y="3972985"/>
                  <a:ext cx="24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5520D4E-EF6E-4F26-8FA0-EFC1EA42F71D}"/>
                    </a:ext>
                  </a:extLst>
                </p14:cNvPr>
                <p14:cNvContentPartPr/>
                <p14:nvPr/>
              </p14:nvContentPartPr>
              <p14:xfrm>
                <a:off x="9451982" y="3998185"/>
                <a:ext cx="158760" cy="10656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5520D4E-EF6E-4F26-8FA0-EFC1EA42F71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443342" y="3989185"/>
                  <a:ext cx="17640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D21879F0-AF74-46A1-BEAF-A908842805C3}"/>
              </a:ext>
            </a:extLst>
          </p:cNvPr>
          <p:cNvGrpSpPr/>
          <p:nvPr/>
        </p:nvGrpSpPr>
        <p:grpSpPr>
          <a:xfrm>
            <a:off x="9922502" y="3886945"/>
            <a:ext cx="1535400" cy="259200"/>
            <a:chOff x="9922502" y="3886945"/>
            <a:chExt cx="153540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60DB8927-EC53-41B4-BB33-C36B5A2ACBCE}"/>
                    </a:ext>
                  </a:extLst>
                </p14:cNvPr>
                <p14:cNvContentPartPr/>
                <p14:nvPr/>
              </p14:nvContentPartPr>
              <p14:xfrm>
                <a:off x="9968942" y="3976225"/>
                <a:ext cx="205200" cy="14652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60DB8927-EC53-41B4-BB33-C36B5A2ACB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959942" y="3967585"/>
                  <a:ext cx="222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D7A7E9B0-BC08-4FC8-B993-B6221975E97F}"/>
                    </a:ext>
                  </a:extLst>
                </p14:cNvPr>
                <p14:cNvContentPartPr/>
                <p14:nvPr/>
              </p14:nvContentPartPr>
              <p14:xfrm>
                <a:off x="9961382" y="4065865"/>
                <a:ext cx="118440" cy="1692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7A7E9B0-BC08-4FC8-B993-B6221975E97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952382" y="4057225"/>
                  <a:ext cx="136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B367A10-F1CA-4384-9CF3-A985E2DB02D5}"/>
                    </a:ext>
                  </a:extLst>
                </p14:cNvPr>
                <p14:cNvContentPartPr/>
                <p14:nvPr/>
              </p14:nvContentPartPr>
              <p14:xfrm>
                <a:off x="9922502" y="3990985"/>
                <a:ext cx="260280" cy="4644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B367A10-F1CA-4384-9CF3-A985E2DB02D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913502" y="3982345"/>
                  <a:ext cx="277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24B4564-B3A2-4807-AB9F-245D1DB86F8C}"/>
                    </a:ext>
                  </a:extLst>
                </p14:cNvPr>
                <p14:cNvContentPartPr/>
                <p14:nvPr/>
              </p14:nvContentPartPr>
              <p14:xfrm>
                <a:off x="10205462" y="3970465"/>
                <a:ext cx="104760" cy="12348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24B4564-B3A2-4807-AB9F-245D1DB86F8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196822" y="3961825"/>
                  <a:ext cx="122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8645A113-8A66-4FCD-A299-7994FB1DEC19}"/>
                    </a:ext>
                  </a:extLst>
                </p14:cNvPr>
                <p14:cNvContentPartPr/>
                <p14:nvPr/>
              </p14:nvContentPartPr>
              <p14:xfrm>
                <a:off x="10199702" y="4014025"/>
                <a:ext cx="133560" cy="9540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8645A113-8A66-4FCD-A299-7994FB1DEC1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190702" y="4005385"/>
                  <a:ext cx="151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8B6191B5-98B1-43C6-904C-81F0141109A8}"/>
                    </a:ext>
                  </a:extLst>
                </p14:cNvPr>
                <p14:cNvContentPartPr/>
                <p14:nvPr/>
              </p14:nvContentPartPr>
              <p14:xfrm>
                <a:off x="10391942" y="4023025"/>
                <a:ext cx="138600" cy="9684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8B6191B5-98B1-43C6-904C-81F0141109A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382942" y="4014385"/>
                  <a:ext cx="15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2AC8E5B-8F30-4CDD-AAF9-BCD3BBE5DE4F}"/>
                    </a:ext>
                  </a:extLst>
                </p14:cNvPr>
                <p14:cNvContentPartPr/>
                <p14:nvPr/>
              </p14:nvContentPartPr>
              <p14:xfrm>
                <a:off x="10552502" y="3886945"/>
                <a:ext cx="113040" cy="20880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2AC8E5B-8F30-4CDD-AAF9-BCD3BBE5DE4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543502" y="3877945"/>
                  <a:ext cx="130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56A1546-895F-430C-A356-4526851B686A}"/>
                    </a:ext>
                  </a:extLst>
                </p14:cNvPr>
                <p14:cNvContentPartPr/>
                <p14:nvPr/>
              </p14:nvContentPartPr>
              <p14:xfrm>
                <a:off x="10720622" y="3958945"/>
                <a:ext cx="156600" cy="18288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56A1546-895F-430C-A356-4526851B686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711982" y="3950305"/>
                  <a:ext cx="174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338342A0-A1E8-4639-910E-82E8354B9452}"/>
                    </a:ext>
                  </a:extLst>
                </p14:cNvPr>
                <p14:cNvContentPartPr/>
                <p14:nvPr/>
              </p14:nvContentPartPr>
              <p14:xfrm>
                <a:off x="10986662" y="3963985"/>
                <a:ext cx="222120" cy="18216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338342A0-A1E8-4639-910E-82E8354B945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977662" y="3954985"/>
                  <a:ext cx="239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7927B17-02DE-49E0-B4E2-1DCFC87F0648}"/>
                    </a:ext>
                  </a:extLst>
                </p14:cNvPr>
                <p14:cNvContentPartPr/>
                <p14:nvPr/>
              </p14:nvContentPartPr>
              <p14:xfrm>
                <a:off x="11260622" y="4107625"/>
                <a:ext cx="197280" cy="2268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7927B17-02DE-49E0-B4E2-1DCFC87F064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251622" y="4098625"/>
                  <a:ext cx="214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2A482515-AE18-4B6F-9FD7-F1D8674562AB}"/>
              </a:ext>
            </a:extLst>
          </p:cNvPr>
          <p:cNvGrpSpPr/>
          <p:nvPr/>
        </p:nvGrpSpPr>
        <p:grpSpPr>
          <a:xfrm>
            <a:off x="4049102" y="4615945"/>
            <a:ext cx="1249920" cy="203040"/>
            <a:chOff x="4049102" y="4615945"/>
            <a:chExt cx="124992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11E27035-83EE-42B5-BACB-41DBB0E7076D}"/>
                    </a:ext>
                  </a:extLst>
                </p14:cNvPr>
                <p14:cNvContentPartPr/>
                <p14:nvPr/>
              </p14:nvContentPartPr>
              <p14:xfrm>
                <a:off x="4049102" y="4616665"/>
                <a:ext cx="198720" cy="19584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11E27035-83EE-42B5-BACB-41DBB0E7076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40102" y="4607665"/>
                  <a:ext cx="216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1D6FDE8-1173-4994-9A25-DFA41BF457DD}"/>
                    </a:ext>
                  </a:extLst>
                </p14:cNvPr>
                <p14:cNvContentPartPr/>
                <p14:nvPr/>
              </p14:nvContentPartPr>
              <p14:xfrm>
                <a:off x="4265102" y="4667785"/>
                <a:ext cx="174960" cy="14760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1D6FDE8-1173-4994-9A25-DFA41BF457D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256102" y="4658785"/>
                  <a:ext cx="192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93A6B2AC-A9E5-4470-AFF6-96B013CAEA40}"/>
                    </a:ext>
                  </a:extLst>
                </p14:cNvPr>
                <p14:cNvContentPartPr/>
                <p14:nvPr/>
              </p14:nvContentPartPr>
              <p14:xfrm>
                <a:off x="4219382" y="4729345"/>
                <a:ext cx="153000" cy="5004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93A6B2AC-A9E5-4470-AFF6-96B013CAEA4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10742" y="4720345"/>
                  <a:ext cx="170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4E73EC9-D3E0-40E3-8F5A-97EC5BCE73FA}"/>
                    </a:ext>
                  </a:extLst>
                </p14:cNvPr>
                <p14:cNvContentPartPr/>
                <p14:nvPr/>
              </p14:nvContentPartPr>
              <p14:xfrm>
                <a:off x="4276982" y="4615945"/>
                <a:ext cx="203040" cy="9108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4E73EC9-D3E0-40E3-8F5A-97EC5BCE73F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267982" y="4606945"/>
                  <a:ext cx="220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ADBF29FA-B5B8-43A2-93F7-DA510EA22D07}"/>
                    </a:ext>
                  </a:extLst>
                </p14:cNvPr>
                <p14:cNvContentPartPr/>
                <p14:nvPr/>
              </p14:nvContentPartPr>
              <p14:xfrm>
                <a:off x="4516382" y="4618465"/>
                <a:ext cx="245520" cy="18108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ADBF29FA-B5B8-43A2-93F7-DA510EA22D0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507742" y="4609825"/>
                  <a:ext cx="263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B45B21D4-4385-4E28-80B1-C21413E331E5}"/>
                    </a:ext>
                  </a:extLst>
                </p14:cNvPr>
                <p14:cNvContentPartPr/>
                <p14:nvPr/>
              </p14:nvContentPartPr>
              <p14:xfrm>
                <a:off x="4758662" y="4666345"/>
                <a:ext cx="297360" cy="13320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B45B21D4-4385-4E28-80B1-C21413E331E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749662" y="4657705"/>
                  <a:ext cx="315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1D1C6ED-2134-454D-90A7-ED550D16F691}"/>
                    </a:ext>
                  </a:extLst>
                </p14:cNvPr>
                <p14:cNvContentPartPr/>
                <p14:nvPr/>
              </p14:nvContentPartPr>
              <p14:xfrm>
                <a:off x="5083022" y="4639345"/>
                <a:ext cx="216000" cy="1796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1D1C6ED-2134-454D-90A7-ED550D16F6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074382" y="4630345"/>
                  <a:ext cx="233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CB89642F-7DFA-4819-A6F2-F0BF8BE85EED}"/>
                    </a:ext>
                  </a:extLst>
                </p14:cNvPr>
                <p14:cNvContentPartPr/>
                <p14:nvPr/>
              </p14:nvContentPartPr>
              <p14:xfrm>
                <a:off x="5121902" y="4757785"/>
                <a:ext cx="77760" cy="1116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CB89642F-7DFA-4819-A6F2-F0BF8BE85EE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112902" y="4748785"/>
                  <a:ext cx="95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D92C8D7-BA88-4658-90B4-CA75B8E81008}"/>
                    </a:ext>
                  </a:extLst>
                </p14:cNvPr>
                <p14:cNvContentPartPr/>
                <p14:nvPr/>
              </p14:nvContentPartPr>
              <p14:xfrm>
                <a:off x="5053862" y="4644745"/>
                <a:ext cx="214560" cy="6624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D92C8D7-BA88-4658-90B4-CA75B8E8100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045222" y="4636105"/>
                  <a:ext cx="2322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6CE92D40-E674-4490-98BA-4AF8363BD377}"/>
              </a:ext>
            </a:extLst>
          </p:cNvPr>
          <p:cNvGrpSpPr/>
          <p:nvPr/>
        </p:nvGrpSpPr>
        <p:grpSpPr>
          <a:xfrm>
            <a:off x="5770622" y="4459705"/>
            <a:ext cx="2100240" cy="375120"/>
            <a:chOff x="5770622" y="4459705"/>
            <a:chExt cx="210024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99CAF45C-E312-4CC1-AAE3-0D2523C6454A}"/>
                    </a:ext>
                  </a:extLst>
                </p14:cNvPr>
                <p14:cNvContentPartPr/>
                <p14:nvPr/>
              </p14:nvContentPartPr>
              <p14:xfrm>
                <a:off x="6013622" y="4573465"/>
                <a:ext cx="49320" cy="23292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99CAF45C-E312-4CC1-AAE3-0D2523C6454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04982" y="4564825"/>
                  <a:ext cx="66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FA6A5AE-E5E1-4FE8-BBA7-F3013DD142B3}"/>
                    </a:ext>
                  </a:extLst>
                </p14:cNvPr>
                <p14:cNvContentPartPr/>
                <p14:nvPr/>
              </p14:nvContentPartPr>
              <p14:xfrm>
                <a:off x="5770622" y="4612345"/>
                <a:ext cx="443880" cy="5328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FA6A5AE-E5E1-4FE8-BBA7-F3013DD142B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761622" y="4603705"/>
                  <a:ext cx="461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74F9677-C37D-4A8B-AF30-7D9E28D65A49}"/>
                    </a:ext>
                  </a:extLst>
                </p14:cNvPr>
                <p14:cNvContentPartPr/>
                <p14:nvPr/>
              </p14:nvContentPartPr>
              <p14:xfrm>
                <a:off x="6255182" y="4603345"/>
                <a:ext cx="11880" cy="18576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74F9677-C37D-4A8B-AF30-7D9E28D65A4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246542" y="4594705"/>
                  <a:ext cx="29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BCFBD372-71A0-47CD-9BC3-6181214239FF}"/>
                    </a:ext>
                  </a:extLst>
                </p14:cNvPr>
                <p14:cNvContentPartPr/>
                <p14:nvPr/>
              </p14:nvContentPartPr>
              <p14:xfrm>
                <a:off x="6188222" y="4657345"/>
                <a:ext cx="237240" cy="14364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BCFBD372-71A0-47CD-9BC3-6181214239F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179582" y="4648705"/>
                  <a:ext cx="254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452A69C5-A6AF-4F4A-B2A7-C2EDA610B030}"/>
                    </a:ext>
                  </a:extLst>
                </p14:cNvPr>
                <p14:cNvContentPartPr/>
                <p14:nvPr/>
              </p14:nvContentPartPr>
              <p14:xfrm>
                <a:off x="6474062" y="4677505"/>
                <a:ext cx="184320" cy="14616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452A69C5-A6AF-4F4A-B2A7-C2EDA610B0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465062" y="4668865"/>
                  <a:ext cx="201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65376A3C-6E2E-4548-AAFC-2FA441771012}"/>
                    </a:ext>
                  </a:extLst>
                </p14:cNvPr>
                <p14:cNvContentPartPr/>
                <p14:nvPr/>
              </p14:nvContentPartPr>
              <p14:xfrm>
                <a:off x="6480542" y="4723585"/>
                <a:ext cx="162360" cy="5688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65376A3C-6E2E-4548-AAFC-2FA44177101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471902" y="4714945"/>
                  <a:ext cx="180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F4CC3FFE-AA6E-4D14-8424-6FF5B16731DF}"/>
                    </a:ext>
                  </a:extLst>
                </p14:cNvPr>
                <p14:cNvContentPartPr/>
                <p14:nvPr/>
              </p14:nvContentPartPr>
              <p14:xfrm>
                <a:off x="6460022" y="4459705"/>
                <a:ext cx="83160" cy="12024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F4CC3FFE-AA6E-4D14-8424-6FF5B16731D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451382" y="4451065"/>
                  <a:ext cx="100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C0E5BCB-3F96-4007-9281-3D3DAE68A795}"/>
                    </a:ext>
                  </a:extLst>
                </p14:cNvPr>
                <p14:cNvContentPartPr/>
                <p14:nvPr/>
              </p14:nvContentPartPr>
              <p14:xfrm>
                <a:off x="6827582" y="4648705"/>
                <a:ext cx="108000" cy="16236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C0E5BCB-3F96-4007-9281-3D3DAE68A79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18582" y="4640065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70226114-24A7-40FB-A6A3-82057799C83E}"/>
                    </a:ext>
                  </a:extLst>
                </p14:cNvPr>
                <p14:cNvContentPartPr/>
                <p14:nvPr/>
              </p14:nvContentPartPr>
              <p14:xfrm>
                <a:off x="7031702" y="4643665"/>
                <a:ext cx="155880" cy="19116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70226114-24A7-40FB-A6A3-82057799C83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022702" y="4635025"/>
                  <a:ext cx="173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8B6281C-57D1-4E65-8101-F8093E8AEB0B}"/>
                    </a:ext>
                  </a:extLst>
                </p14:cNvPr>
                <p14:cNvContentPartPr/>
                <p14:nvPr/>
              </p14:nvContentPartPr>
              <p14:xfrm>
                <a:off x="7042862" y="4762465"/>
                <a:ext cx="112680" cy="2772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8B6281C-57D1-4E65-8101-F8093E8AEB0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33862" y="4753825"/>
                  <a:ext cx="130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185DE6B5-8D82-4D88-A417-780BA7C580B2}"/>
                    </a:ext>
                  </a:extLst>
                </p14:cNvPr>
                <p14:cNvContentPartPr/>
                <p14:nvPr/>
              </p14:nvContentPartPr>
              <p14:xfrm>
                <a:off x="7013702" y="4671745"/>
                <a:ext cx="193680" cy="4032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185DE6B5-8D82-4D88-A417-780BA7C580B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05062" y="4662745"/>
                  <a:ext cx="211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396B9DD2-44A7-4238-8038-11A8FBAD07D6}"/>
                    </a:ext>
                  </a:extLst>
                </p14:cNvPr>
                <p14:cNvContentPartPr/>
                <p14:nvPr/>
              </p14:nvContentPartPr>
              <p14:xfrm>
                <a:off x="7252742" y="4668865"/>
                <a:ext cx="191880" cy="14940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396B9DD2-44A7-4238-8038-11A8FBAD07D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44102" y="4660225"/>
                  <a:ext cx="209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E9346E38-6D76-43CA-8240-BF556EEC8417}"/>
                    </a:ext>
                  </a:extLst>
                </p14:cNvPr>
                <p14:cNvContentPartPr/>
                <p14:nvPr/>
              </p14:nvContentPartPr>
              <p14:xfrm>
                <a:off x="7452902" y="4557985"/>
                <a:ext cx="108000" cy="22248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E9346E38-6D76-43CA-8240-BF556EEC841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444262" y="4549345"/>
                  <a:ext cx="125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90A68998-C08C-4D4E-A55E-4BCD33827190}"/>
                    </a:ext>
                  </a:extLst>
                </p14:cNvPr>
                <p14:cNvContentPartPr/>
                <p14:nvPr/>
              </p14:nvContentPartPr>
              <p14:xfrm>
                <a:off x="7645142" y="4536025"/>
                <a:ext cx="225720" cy="26964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90A68998-C08C-4D4E-A55E-4BCD3382719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36142" y="4527385"/>
                  <a:ext cx="24336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47757A7F-C388-48CD-AC8B-377D4F9E108F}"/>
                  </a:ext>
                </a:extLst>
              </p14:cNvPr>
              <p14:cNvContentPartPr/>
              <p14:nvPr/>
            </p14:nvContentPartPr>
            <p14:xfrm>
              <a:off x="8128622" y="4611265"/>
              <a:ext cx="39960" cy="23400"/>
            </p14:xfrm>
          </p:contentPart>
        </mc:Choice>
        <mc:Fallback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47757A7F-C388-48CD-AC8B-377D4F9E108F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8119622" y="4602265"/>
                <a:ext cx="57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85" name="Entrada de lápiz 184">
                <a:extLst>
                  <a:ext uri="{FF2B5EF4-FFF2-40B4-BE49-F238E27FC236}">
                    <a16:creationId xmlns:a16="http://schemas.microsoft.com/office/drawing/2014/main" id="{2D882D69-5766-4E64-9661-3ADF8A4DFC82}"/>
                  </a:ext>
                </a:extLst>
              </p14:cNvPr>
              <p14:cNvContentPartPr/>
              <p14:nvPr/>
            </p14:nvContentPartPr>
            <p14:xfrm>
              <a:off x="8132582" y="4804945"/>
              <a:ext cx="63360" cy="36000"/>
            </p14:xfrm>
          </p:contentPart>
        </mc:Choice>
        <mc:Fallback>
          <p:pic>
            <p:nvPicPr>
              <p:cNvPr id="185" name="Entrada de lápiz 184">
                <a:extLst>
                  <a:ext uri="{FF2B5EF4-FFF2-40B4-BE49-F238E27FC236}">
                    <a16:creationId xmlns:a16="http://schemas.microsoft.com/office/drawing/2014/main" id="{2D882D69-5766-4E64-9661-3ADF8A4DFC82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8123942" y="4795945"/>
                <a:ext cx="8100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6211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0</Words>
  <Application>Microsoft Office PowerPoint</Application>
  <PresentationFormat>Panorámica</PresentationFormat>
  <Paragraphs>0</Paragraphs>
  <Slides>63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6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Estefanía Cortés Ancos</dc:creator>
  <cp:lastModifiedBy>Estefanía Cortés Ancos</cp:lastModifiedBy>
  <cp:revision>166</cp:revision>
  <dcterms:created xsi:type="dcterms:W3CDTF">2021-03-23T11:50:38Z</dcterms:created>
  <dcterms:modified xsi:type="dcterms:W3CDTF">2021-04-26T12:25:53Z</dcterms:modified>
</cp:coreProperties>
</file>